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4.xml" ContentType="application/vnd.openxmlformats-officedocument.theme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5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6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7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8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theme/theme9.xml" ContentType="application/vnd.openxmlformats-officedocument.theme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10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11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theme/theme12.xml" ContentType="application/vnd.openxmlformats-officedocument.theme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13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14.xml" ContentType="application/vnd.openxmlformats-officedocument.theme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15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16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heme/theme17.xml" ContentType="application/vnd.openxmlformats-officedocument.theme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theme/theme18.xml" ContentType="application/vnd.openxmlformats-officedocument.theme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9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theme/theme20.xml" ContentType="application/vnd.openxmlformats-officedocument.theme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theme/theme21.xml" ContentType="application/vnd.openxmlformats-officedocument.theme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theme/theme22.xml" ContentType="application/vnd.openxmlformats-officedocument.theme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theme/theme23.xml" ContentType="application/vnd.openxmlformats-officedocument.theme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theme/theme24.xml" ContentType="application/vnd.openxmlformats-officedocument.theme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heme/theme25.xml" ContentType="application/vnd.openxmlformats-officedocument.them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theme/theme26.xml" ContentType="application/vnd.openxmlformats-officedocument.theme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theme/theme27.xml" ContentType="application/vnd.openxmlformats-officedocument.theme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theme/theme28.xml" ContentType="application/vnd.openxmlformats-officedocument.theme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theme/theme29.xml" ContentType="application/vnd.openxmlformats-officedocument.theme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theme/theme30.xml" ContentType="application/vnd.openxmlformats-officedocument.theme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theme/theme31.xml" ContentType="application/vnd.openxmlformats-officedocument.theme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theme/theme32.xml" ContentType="application/vnd.openxmlformats-officedocument.theme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theme/theme33.xml" ContentType="application/vnd.openxmlformats-officedocument.theme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theme/theme34.xml" ContentType="application/vnd.openxmlformats-officedocument.theme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theme/theme35.xml" ContentType="application/vnd.openxmlformats-officedocument.theme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theme/theme36.xml" ContentType="application/vnd.openxmlformats-officedocument.theme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theme/theme37.xml" ContentType="application/vnd.openxmlformats-officedocument.theme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theme/theme38.xml" ContentType="application/vnd.openxmlformats-officedocument.theme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theme/theme39.xml" ContentType="application/vnd.openxmlformats-officedocument.theme+xml"/>
  <Override PartName="/ppt/theme/theme40.xml" ContentType="application/vnd.openxmlformats-officedocument.theme+xml"/>
  <Override PartName="/ppt/charts/chart1.xml" ContentType="application/vnd.openxmlformats-officedocument.drawingml.chart+xml"/>
  <Override PartName="/ppt/notesSlides/notesSlide1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notesSlides/notesSlide2.xml" ContentType="application/vnd.openxmlformats-officedocument.presentationml.notesSl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3">
  <p:sldMasterIdLst>
    <p:sldMasterId id="2147483660" r:id="rId5"/>
    <p:sldMasterId id="2147483673" r:id="rId6"/>
    <p:sldMasterId id="2147483684" r:id="rId7"/>
    <p:sldMasterId id="2147483693" r:id="rId8"/>
    <p:sldMasterId id="2147483702" r:id="rId9"/>
    <p:sldMasterId id="2147483711" r:id="rId10"/>
    <p:sldMasterId id="2147483720" r:id="rId11"/>
    <p:sldMasterId id="2147483729" r:id="rId12"/>
    <p:sldMasterId id="2147483738" r:id="rId13"/>
    <p:sldMasterId id="2147483747" r:id="rId14"/>
    <p:sldMasterId id="2147483756" r:id="rId15"/>
    <p:sldMasterId id="2147483765" r:id="rId16"/>
    <p:sldMasterId id="2147483774" r:id="rId17"/>
    <p:sldMasterId id="2147483783" r:id="rId18"/>
    <p:sldMasterId id="2147483792" r:id="rId19"/>
    <p:sldMasterId id="2147483801" r:id="rId20"/>
    <p:sldMasterId id="2147483810" r:id="rId21"/>
    <p:sldMasterId id="2147483819" r:id="rId22"/>
    <p:sldMasterId id="2147483828" r:id="rId23"/>
    <p:sldMasterId id="2147483837" r:id="rId24"/>
    <p:sldMasterId id="2147483846" r:id="rId25"/>
    <p:sldMasterId id="2147483855" r:id="rId26"/>
    <p:sldMasterId id="2147483864" r:id="rId27"/>
    <p:sldMasterId id="2147483873" r:id="rId28"/>
    <p:sldMasterId id="2147483882" r:id="rId29"/>
    <p:sldMasterId id="2147483891" r:id="rId30"/>
    <p:sldMasterId id="2147483900" r:id="rId31"/>
    <p:sldMasterId id="2147483909" r:id="rId32"/>
    <p:sldMasterId id="2147483918" r:id="rId33"/>
    <p:sldMasterId id="2147483927" r:id="rId34"/>
    <p:sldMasterId id="2147483936" r:id="rId35"/>
    <p:sldMasterId id="2147483945" r:id="rId36"/>
    <p:sldMasterId id="2147483954" r:id="rId37"/>
    <p:sldMasterId id="2147483963" r:id="rId38"/>
    <p:sldMasterId id="2147483972" r:id="rId39"/>
    <p:sldMasterId id="2147483981" r:id="rId40"/>
    <p:sldMasterId id="2147483990" r:id="rId41"/>
    <p:sldMasterId id="2147483999" r:id="rId42"/>
    <p:sldMasterId id="2147484008" r:id="rId43"/>
  </p:sldMasterIdLst>
  <p:notesMasterIdLst>
    <p:notesMasterId r:id="rId85"/>
  </p:notesMasterIdLst>
  <p:sldIdLst>
    <p:sldId id="425" r:id="rId44"/>
    <p:sldId id="467" r:id="rId45"/>
    <p:sldId id="277" r:id="rId46"/>
    <p:sldId id="385" r:id="rId47"/>
    <p:sldId id="473" r:id="rId48"/>
    <p:sldId id="517" r:id="rId49"/>
    <p:sldId id="518" r:id="rId50"/>
    <p:sldId id="519" r:id="rId51"/>
    <p:sldId id="520" r:id="rId52"/>
    <p:sldId id="521" r:id="rId53"/>
    <p:sldId id="522" r:id="rId54"/>
    <p:sldId id="481" r:id="rId55"/>
    <p:sldId id="482" r:id="rId56"/>
    <p:sldId id="523" r:id="rId57"/>
    <p:sldId id="484" r:id="rId58"/>
    <p:sldId id="485" r:id="rId59"/>
    <p:sldId id="524" r:id="rId60"/>
    <p:sldId id="420" r:id="rId61"/>
    <p:sldId id="400" r:id="rId62"/>
    <p:sldId id="361" r:id="rId63"/>
    <p:sldId id="396" r:id="rId64"/>
    <p:sldId id="421" r:id="rId65"/>
    <p:sldId id="525" r:id="rId66"/>
    <p:sldId id="393" r:id="rId67"/>
    <p:sldId id="391" r:id="rId68"/>
    <p:sldId id="429" r:id="rId69"/>
    <p:sldId id="443" r:id="rId70"/>
    <p:sldId id="445" r:id="rId71"/>
    <p:sldId id="446" r:id="rId72"/>
    <p:sldId id="447" r:id="rId73"/>
    <p:sldId id="448" r:id="rId74"/>
    <p:sldId id="449" r:id="rId75"/>
    <p:sldId id="450" r:id="rId76"/>
    <p:sldId id="451" r:id="rId77"/>
    <p:sldId id="452" r:id="rId78"/>
    <p:sldId id="470" r:id="rId79"/>
    <p:sldId id="471" r:id="rId80"/>
    <p:sldId id="472" r:id="rId81"/>
    <p:sldId id="469" r:id="rId82"/>
    <p:sldId id="379" r:id="rId83"/>
    <p:sldId id="466" r:id="rId84"/>
  </p:sldIdLst>
  <p:sldSz cx="9144000" cy="6858000" type="screen4x3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35" userDrawn="1">
          <p15:clr>
            <a:srgbClr val="A4A3A4"/>
          </p15:clr>
        </p15:guide>
        <p15:guide id="3" pos="295" userDrawn="1">
          <p15:clr>
            <a:srgbClr val="A4A3A4"/>
          </p15:clr>
        </p15:guide>
        <p15:guide id="4" pos="5317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Tatiana Silva" initials="TS" lastIdx="3" clrIdx="0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B9B"/>
    <a:srgbClr val="FF0000"/>
    <a:srgbClr val="FB798F"/>
    <a:srgbClr val="86A73B"/>
    <a:srgbClr val="31859C"/>
    <a:srgbClr val="A2D4E2"/>
    <a:srgbClr val="E6C486"/>
    <a:srgbClr val="AEAEAE"/>
    <a:srgbClr val="DAA84D"/>
    <a:srgbClr val="A4725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C2FFA5D-87B4-456A-9821-1D502468CF0F}" styleName="Estilo com Tema 1 - Ênfase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9380" autoAdjust="0"/>
    <p:restoredTop sz="94434" autoAdjust="0"/>
  </p:normalViewPr>
  <p:slideViewPr>
    <p:cSldViewPr>
      <p:cViewPr varScale="1">
        <p:scale>
          <a:sx n="46" d="100"/>
          <a:sy n="46" d="100"/>
        </p:scale>
        <p:origin x="1398" y="36"/>
      </p:cViewPr>
      <p:guideLst>
        <p:guide orient="horz" pos="935"/>
        <p:guide pos="295"/>
        <p:guide pos="5317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66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Master" Target="slideMasters/slideMaster22.xml"/><Relationship Id="rId21" Type="http://schemas.openxmlformats.org/officeDocument/2006/relationships/slideMaster" Target="slideMasters/slideMaster17.xml"/><Relationship Id="rId42" Type="http://schemas.openxmlformats.org/officeDocument/2006/relationships/slideMaster" Target="slideMasters/slideMaster38.xml"/><Relationship Id="rId47" Type="http://schemas.openxmlformats.org/officeDocument/2006/relationships/slide" Target="slides/slide4.xml"/><Relationship Id="rId63" Type="http://schemas.openxmlformats.org/officeDocument/2006/relationships/slide" Target="slides/slide20.xml"/><Relationship Id="rId68" Type="http://schemas.openxmlformats.org/officeDocument/2006/relationships/slide" Target="slides/slide25.xml"/><Relationship Id="rId84" Type="http://schemas.openxmlformats.org/officeDocument/2006/relationships/slide" Target="slides/slide41.xml"/><Relationship Id="rId89" Type="http://schemas.openxmlformats.org/officeDocument/2006/relationships/theme" Target="theme/theme1.xml"/><Relationship Id="rId16" Type="http://schemas.openxmlformats.org/officeDocument/2006/relationships/slideMaster" Target="slideMasters/slideMaster12.xml"/><Relationship Id="rId11" Type="http://schemas.openxmlformats.org/officeDocument/2006/relationships/slideMaster" Target="slideMasters/slideMaster7.xml"/><Relationship Id="rId32" Type="http://schemas.openxmlformats.org/officeDocument/2006/relationships/slideMaster" Target="slideMasters/slideMaster28.xml"/><Relationship Id="rId37" Type="http://schemas.openxmlformats.org/officeDocument/2006/relationships/slideMaster" Target="slideMasters/slideMaster33.xml"/><Relationship Id="rId53" Type="http://schemas.openxmlformats.org/officeDocument/2006/relationships/slide" Target="slides/slide10.xml"/><Relationship Id="rId58" Type="http://schemas.openxmlformats.org/officeDocument/2006/relationships/slide" Target="slides/slide15.xml"/><Relationship Id="rId74" Type="http://schemas.openxmlformats.org/officeDocument/2006/relationships/slide" Target="slides/slide31.xml"/><Relationship Id="rId79" Type="http://schemas.openxmlformats.org/officeDocument/2006/relationships/slide" Target="slides/slide36.xml"/><Relationship Id="rId5" Type="http://schemas.openxmlformats.org/officeDocument/2006/relationships/slideMaster" Target="slideMasters/slideMaster1.xml"/><Relationship Id="rId90" Type="http://schemas.openxmlformats.org/officeDocument/2006/relationships/tableStyles" Target="tableStyles.xml"/><Relationship Id="rId14" Type="http://schemas.openxmlformats.org/officeDocument/2006/relationships/slideMaster" Target="slideMasters/slideMaster10.xml"/><Relationship Id="rId22" Type="http://schemas.openxmlformats.org/officeDocument/2006/relationships/slideMaster" Target="slideMasters/slideMaster18.xml"/><Relationship Id="rId27" Type="http://schemas.openxmlformats.org/officeDocument/2006/relationships/slideMaster" Target="slideMasters/slideMaster23.xml"/><Relationship Id="rId30" Type="http://schemas.openxmlformats.org/officeDocument/2006/relationships/slideMaster" Target="slideMasters/slideMaster26.xml"/><Relationship Id="rId35" Type="http://schemas.openxmlformats.org/officeDocument/2006/relationships/slideMaster" Target="slideMasters/slideMaster31.xml"/><Relationship Id="rId43" Type="http://schemas.openxmlformats.org/officeDocument/2006/relationships/slideMaster" Target="slideMasters/slideMaster39.xml"/><Relationship Id="rId48" Type="http://schemas.openxmlformats.org/officeDocument/2006/relationships/slide" Target="slides/slide5.xml"/><Relationship Id="rId56" Type="http://schemas.openxmlformats.org/officeDocument/2006/relationships/slide" Target="slides/slide13.xml"/><Relationship Id="rId64" Type="http://schemas.openxmlformats.org/officeDocument/2006/relationships/slide" Target="slides/slide21.xml"/><Relationship Id="rId69" Type="http://schemas.openxmlformats.org/officeDocument/2006/relationships/slide" Target="slides/slide26.xml"/><Relationship Id="rId77" Type="http://schemas.openxmlformats.org/officeDocument/2006/relationships/slide" Target="slides/slide34.xml"/><Relationship Id="rId8" Type="http://schemas.openxmlformats.org/officeDocument/2006/relationships/slideMaster" Target="slideMasters/slideMaster4.xml"/><Relationship Id="rId51" Type="http://schemas.openxmlformats.org/officeDocument/2006/relationships/slide" Target="slides/slide8.xml"/><Relationship Id="rId72" Type="http://schemas.openxmlformats.org/officeDocument/2006/relationships/slide" Target="slides/slide29.xml"/><Relationship Id="rId80" Type="http://schemas.openxmlformats.org/officeDocument/2006/relationships/slide" Target="slides/slide37.xml"/><Relationship Id="rId85" Type="http://schemas.openxmlformats.org/officeDocument/2006/relationships/notesMaster" Target="notesMasters/notesMaster1.xml"/><Relationship Id="rId3" Type="http://schemas.openxmlformats.org/officeDocument/2006/relationships/customXml" Target="../customXml/item3.xml"/><Relationship Id="rId12" Type="http://schemas.openxmlformats.org/officeDocument/2006/relationships/slideMaster" Target="slideMasters/slideMaster8.xml"/><Relationship Id="rId17" Type="http://schemas.openxmlformats.org/officeDocument/2006/relationships/slideMaster" Target="slideMasters/slideMaster13.xml"/><Relationship Id="rId25" Type="http://schemas.openxmlformats.org/officeDocument/2006/relationships/slideMaster" Target="slideMasters/slideMaster21.xml"/><Relationship Id="rId33" Type="http://schemas.openxmlformats.org/officeDocument/2006/relationships/slideMaster" Target="slideMasters/slideMaster29.xml"/><Relationship Id="rId38" Type="http://schemas.openxmlformats.org/officeDocument/2006/relationships/slideMaster" Target="slideMasters/slideMaster34.xml"/><Relationship Id="rId46" Type="http://schemas.openxmlformats.org/officeDocument/2006/relationships/slide" Target="slides/slide3.xml"/><Relationship Id="rId59" Type="http://schemas.openxmlformats.org/officeDocument/2006/relationships/slide" Target="slides/slide16.xml"/><Relationship Id="rId67" Type="http://schemas.openxmlformats.org/officeDocument/2006/relationships/slide" Target="slides/slide24.xml"/><Relationship Id="rId20" Type="http://schemas.openxmlformats.org/officeDocument/2006/relationships/slideMaster" Target="slideMasters/slideMaster16.xml"/><Relationship Id="rId41" Type="http://schemas.openxmlformats.org/officeDocument/2006/relationships/slideMaster" Target="slideMasters/slideMaster37.xml"/><Relationship Id="rId54" Type="http://schemas.openxmlformats.org/officeDocument/2006/relationships/slide" Target="slides/slide11.xml"/><Relationship Id="rId62" Type="http://schemas.openxmlformats.org/officeDocument/2006/relationships/slide" Target="slides/slide19.xml"/><Relationship Id="rId70" Type="http://schemas.openxmlformats.org/officeDocument/2006/relationships/slide" Target="slides/slide27.xml"/><Relationship Id="rId75" Type="http://schemas.openxmlformats.org/officeDocument/2006/relationships/slide" Target="slides/slide32.xml"/><Relationship Id="rId83" Type="http://schemas.openxmlformats.org/officeDocument/2006/relationships/slide" Target="slides/slide40.xml"/><Relationship Id="rId88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2.xml"/><Relationship Id="rId15" Type="http://schemas.openxmlformats.org/officeDocument/2006/relationships/slideMaster" Target="slideMasters/slideMaster11.xml"/><Relationship Id="rId23" Type="http://schemas.openxmlformats.org/officeDocument/2006/relationships/slideMaster" Target="slideMasters/slideMaster19.xml"/><Relationship Id="rId28" Type="http://schemas.openxmlformats.org/officeDocument/2006/relationships/slideMaster" Target="slideMasters/slideMaster24.xml"/><Relationship Id="rId36" Type="http://schemas.openxmlformats.org/officeDocument/2006/relationships/slideMaster" Target="slideMasters/slideMaster32.xml"/><Relationship Id="rId49" Type="http://schemas.openxmlformats.org/officeDocument/2006/relationships/slide" Target="slides/slide6.xml"/><Relationship Id="rId57" Type="http://schemas.openxmlformats.org/officeDocument/2006/relationships/slide" Target="slides/slide14.xml"/><Relationship Id="rId10" Type="http://schemas.openxmlformats.org/officeDocument/2006/relationships/slideMaster" Target="slideMasters/slideMaster6.xml"/><Relationship Id="rId31" Type="http://schemas.openxmlformats.org/officeDocument/2006/relationships/slideMaster" Target="slideMasters/slideMaster27.xml"/><Relationship Id="rId44" Type="http://schemas.openxmlformats.org/officeDocument/2006/relationships/slide" Target="slides/slide1.xml"/><Relationship Id="rId52" Type="http://schemas.openxmlformats.org/officeDocument/2006/relationships/slide" Target="slides/slide9.xml"/><Relationship Id="rId60" Type="http://schemas.openxmlformats.org/officeDocument/2006/relationships/slide" Target="slides/slide17.xml"/><Relationship Id="rId65" Type="http://schemas.openxmlformats.org/officeDocument/2006/relationships/slide" Target="slides/slide22.xml"/><Relationship Id="rId73" Type="http://schemas.openxmlformats.org/officeDocument/2006/relationships/slide" Target="slides/slide30.xml"/><Relationship Id="rId78" Type="http://schemas.openxmlformats.org/officeDocument/2006/relationships/slide" Target="slides/slide35.xml"/><Relationship Id="rId81" Type="http://schemas.openxmlformats.org/officeDocument/2006/relationships/slide" Target="slides/slide38.xml"/><Relationship Id="rId86" Type="http://schemas.openxmlformats.org/officeDocument/2006/relationships/commentAuthors" Target="commentAuthors.xml"/><Relationship Id="rId4" Type="http://schemas.openxmlformats.org/officeDocument/2006/relationships/customXml" Target="../customXml/item4.xml"/><Relationship Id="rId9" Type="http://schemas.openxmlformats.org/officeDocument/2006/relationships/slideMaster" Target="slideMasters/slideMaster5.xml"/><Relationship Id="rId13" Type="http://schemas.openxmlformats.org/officeDocument/2006/relationships/slideMaster" Target="slideMasters/slideMaster9.xml"/><Relationship Id="rId18" Type="http://schemas.openxmlformats.org/officeDocument/2006/relationships/slideMaster" Target="slideMasters/slideMaster14.xml"/><Relationship Id="rId39" Type="http://schemas.openxmlformats.org/officeDocument/2006/relationships/slideMaster" Target="slideMasters/slideMaster35.xml"/><Relationship Id="rId34" Type="http://schemas.openxmlformats.org/officeDocument/2006/relationships/slideMaster" Target="slideMasters/slideMaster30.xml"/><Relationship Id="rId50" Type="http://schemas.openxmlformats.org/officeDocument/2006/relationships/slide" Target="slides/slide7.xml"/><Relationship Id="rId55" Type="http://schemas.openxmlformats.org/officeDocument/2006/relationships/slide" Target="slides/slide12.xml"/><Relationship Id="rId76" Type="http://schemas.openxmlformats.org/officeDocument/2006/relationships/slide" Target="slides/slide33.xml"/><Relationship Id="rId7" Type="http://schemas.openxmlformats.org/officeDocument/2006/relationships/slideMaster" Target="slideMasters/slideMaster3.xml"/><Relationship Id="rId71" Type="http://schemas.openxmlformats.org/officeDocument/2006/relationships/slide" Target="slides/slide28.xml"/><Relationship Id="rId2" Type="http://schemas.openxmlformats.org/officeDocument/2006/relationships/customXml" Target="../customXml/item2.xml"/><Relationship Id="rId29" Type="http://schemas.openxmlformats.org/officeDocument/2006/relationships/slideMaster" Target="slideMasters/slideMaster25.xml"/><Relationship Id="rId24" Type="http://schemas.openxmlformats.org/officeDocument/2006/relationships/slideMaster" Target="slideMasters/slideMaster20.xml"/><Relationship Id="rId40" Type="http://schemas.openxmlformats.org/officeDocument/2006/relationships/slideMaster" Target="slideMasters/slideMaster36.xml"/><Relationship Id="rId45" Type="http://schemas.openxmlformats.org/officeDocument/2006/relationships/slide" Target="slides/slide2.xml"/><Relationship Id="rId66" Type="http://schemas.openxmlformats.org/officeDocument/2006/relationships/slide" Target="slides/slide23.xml"/><Relationship Id="rId87" Type="http://schemas.openxmlformats.org/officeDocument/2006/relationships/presProps" Target="presProps.xml"/><Relationship Id="rId61" Type="http://schemas.openxmlformats.org/officeDocument/2006/relationships/slide" Target="slides/slide18.xml"/><Relationship Id="rId82" Type="http://schemas.openxmlformats.org/officeDocument/2006/relationships/slide" Target="slides/slide39.xml"/><Relationship Id="rId19" Type="http://schemas.openxmlformats.org/officeDocument/2006/relationships/slideMaster" Target="slideMasters/slideMaster1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tatiana.silva\Desktop\RN\Produtos\P6.%20Eventos%20com%20a%20Sociedade\Dados%20diagn&#243;stico\dados%20trairi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tatiana.silva\Desktop\RN\Produtos\P6.%20Eventos%20com%20a%20Sociedade\Dados%20diagn&#243;stico\dados%20trairi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tatiana.silva\Desktop\RN\Produtos\P6.%20Eventos%20com%20a%20Sociedade\Dados%20diagn&#243;stico\dados%20trairi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tatiana.silva\Desktop\RN\Produtos\P6.%20Eventos%20com%20a%20Sociedade\Dados%20diagn&#243;stico\dados%20trairi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tatiana.silva\Desktop\RN\Produtos\P6.%20Eventos%20com%20a%20Sociedade\Dados%20diagn&#243;stico\mort_infantil_rn_2013.xls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tatiana.silva\Desktop\RN\Produtos\P6.%20Eventos%20com%20a%20Sociedade\Dados%20diagn&#243;stico\2014_Homicidio_total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tatiana.silva\Desktop\RN\Produtos\P6.%20Eventos%20com%20a%20Sociedade\Dados%20diagn&#243;stico\ideb%20iniciais%20e%20finais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tatiana.silva\Desktop\RN\Produtos\P6.%20Eventos%20com%20a%20Sociedade\Dados%20diagn&#243;stico\analfabetismo%20RN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tatiana.silva\Desktop\RN\Produtos\P6.%20Eventos%20com%20a%20Sociedade\Dados%20diagn&#243;stico\Bolsa%20Fam&#237;lia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/>
              <a:t>População Estimada 2014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população!$A$2:$A$16</c:f>
              <c:strCache>
                <c:ptCount val="15"/>
                <c:pt idx="0">
                  <c:v>Santa Cruz</c:v>
                </c:pt>
                <c:pt idx="1">
                  <c:v>Tangará</c:v>
                </c:pt>
                <c:pt idx="2">
                  <c:v>São José do Campestre</c:v>
                </c:pt>
                <c:pt idx="3">
                  <c:v>Passa e Fica</c:v>
                </c:pt>
                <c:pt idx="4">
                  <c:v>Campo Redondo</c:v>
                </c:pt>
                <c:pt idx="5">
                  <c:v>Boa Saúde</c:v>
                </c:pt>
                <c:pt idx="6">
                  <c:v>Serra Caiada</c:v>
                </c:pt>
                <c:pt idx="7">
                  <c:v>Jaçanã</c:v>
                </c:pt>
                <c:pt idx="8">
                  <c:v>Serra de São Bento</c:v>
                </c:pt>
                <c:pt idx="9">
                  <c:v>Coronel Ezequiel</c:v>
                </c:pt>
                <c:pt idx="10">
                  <c:v>Japi</c:v>
                </c:pt>
                <c:pt idx="11">
                  <c:v>Sítio Novo</c:v>
                </c:pt>
                <c:pt idx="12">
                  <c:v>Lajes Pintadas</c:v>
                </c:pt>
                <c:pt idx="13">
                  <c:v>São Bento do Trairí</c:v>
                </c:pt>
                <c:pt idx="14">
                  <c:v>Monte das Gameleiras</c:v>
                </c:pt>
              </c:strCache>
            </c:strRef>
          </c:cat>
          <c:val>
            <c:numRef>
              <c:f>população!$B$2:$B$16</c:f>
              <c:numCache>
                <c:formatCode>#,##0</c:formatCode>
                <c:ptCount val="15"/>
                <c:pt idx="0">
                  <c:v>38538</c:v>
                </c:pt>
                <c:pt idx="1">
                  <c:v>15354</c:v>
                </c:pt>
                <c:pt idx="2">
                  <c:v>12896</c:v>
                </c:pt>
                <c:pt idx="3">
                  <c:v>12424</c:v>
                </c:pt>
                <c:pt idx="4">
                  <c:v>10974</c:v>
                </c:pt>
                <c:pt idx="5">
                  <c:v>9767</c:v>
                </c:pt>
                <c:pt idx="6">
                  <c:v>9666</c:v>
                </c:pt>
                <c:pt idx="7">
                  <c:v>8702</c:v>
                </c:pt>
                <c:pt idx="8">
                  <c:v>5890</c:v>
                </c:pt>
                <c:pt idx="9">
                  <c:v>5583</c:v>
                </c:pt>
                <c:pt idx="10">
                  <c:v>5427</c:v>
                </c:pt>
                <c:pt idx="11">
                  <c:v>5384</c:v>
                </c:pt>
                <c:pt idx="12">
                  <c:v>4794</c:v>
                </c:pt>
                <c:pt idx="13">
                  <c:v>4262</c:v>
                </c:pt>
                <c:pt idx="14">
                  <c:v>2240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7936704"/>
        <c:axId val="197939968"/>
      </c:barChart>
      <c:catAx>
        <c:axId val="197936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97939968"/>
        <c:crosses val="autoZero"/>
        <c:auto val="1"/>
        <c:lblAlgn val="ctr"/>
        <c:lblOffset val="100"/>
        <c:noMultiLvlLbl val="0"/>
      </c:catAx>
      <c:valAx>
        <c:axId val="197939968"/>
        <c:scaling>
          <c:orientation val="minMax"/>
        </c:scaling>
        <c:delete val="0"/>
        <c:axPos val="l"/>
        <c:numFmt formatCode="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979367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/>
              <a:t>PIB a preços Correntes 2012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pib!$A$9:$A$23</c:f>
              <c:strCache>
                <c:ptCount val="15"/>
                <c:pt idx="0">
                  <c:v>Santa Cruz</c:v>
                </c:pt>
                <c:pt idx="1">
                  <c:v>Tangará</c:v>
                </c:pt>
                <c:pt idx="2">
                  <c:v>Passa e Fica</c:v>
                </c:pt>
                <c:pt idx="3">
                  <c:v>São José do Campestre</c:v>
                </c:pt>
                <c:pt idx="4">
                  <c:v>Boa Saúde</c:v>
                </c:pt>
                <c:pt idx="5">
                  <c:v>Campo Redondo</c:v>
                </c:pt>
                <c:pt idx="6">
                  <c:v>Serra Caiada</c:v>
                </c:pt>
                <c:pt idx="7">
                  <c:v>Jaçanã</c:v>
                </c:pt>
                <c:pt idx="8">
                  <c:v>Coronel Ezequiel</c:v>
                </c:pt>
                <c:pt idx="9">
                  <c:v>Sítio Novo</c:v>
                </c:pt>
                <c:pt idx="10">
                  <c:v>Japi</c:v>
                </c:pt>
                <c:pt idx="11">
                  <c:v>Lajes Pintadas</c:v>
                </c:pt>
                <c:pt idx="12">
                  <c:v>Serra de São Bento</c:v>
                </c:pt>
                <c:pt idx="13">
                  <c:v>São Bento do Trairí</c:v>
                </c:pt>
                <c:pt idx="14">
                  <c:v>Monte das Gameleiras</c:v>
                </c:pt>
              </c:strCache>
            </c:strRef>
          </c:cat>
          <c:val>
            <c:numRef>
              <c:f>pib!$B$9:$B$23</c:f>
              <c:numCache>
                <c:formatCode>#,##0</c:formatCode>
                <c:ptCount val="15"/>
                <c:pt idx="0">
                  <c:v>238741</c:v>
                </c:pt>
                <c:pt idx="1">
                  <c:v>95253</c:v>
                </c:pt>
                <c:pt idx="2">
                  <c:v>68623</c:v>
                </c:pt>
                <c:pt idx="3">
                  <c:v>63701</c:v>
                </c:pt>
                <c:pt idx="4">
                  <c:v>53528</c:v>
                </c:pt>
                <c:pt idx="5">
                  <c:v>53453</c:v>
                </c:pt>
                <c:pt idx="6">
                  <c:v>51222</c:v>
                </c:pt>
                <c:pt idx="7">
                  <c:v>43143</c:v>
                </c:pt>
                <c:pt idx="8">
                  <c:v>29226</c:v>
                </c:pt>
                <c:pt idx="9">
                  <c:v>27416</c:v>
                </c:pt>
                <c:pt idx="10">
                  <c:v>26947</c:v>
                </c:pt>
                <c:pt idx="11">
                  <c:v>25963</c:v>
                </c:pt>
                <c:pt idx="12">
                  <c:v>25801</c:v>
                </c:pt>
                <c:pt idx="13">
                  <c:v>21396</c:v>
                </c:pt>
                <c:pt idx="14">
                  <c:v>13842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7933440"/>
        <c:axId val="197941056"/>
      </c:barChart>
      <c:catAx>
        <c:axId val="197933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97941056"/>
        <c:crosses val="autoZero"/>
        <c:auto val="1"/>
        <c:lblAlgn val="ctr"/>
        <c:lblOffset val="100"/>
        <c:noMultiLvlLbl val="0"/>
      </c:catAx>
      <c:valAx>
        <c:axId val="197941056"/>
        <c:scaling>
          <c:orientation val="minMax"/>
        </c:scaling>
        <c:delete val="0"/>
        <c:axPos val="l"/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979334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/>
              <a:t>PIB per capita a preços correntes 2012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50000"/>
                </a:schemeClr>
              </a:solidFill>
              <a:ln>
                <a:noFill/>
              </a:ln>
              <a:effectLst/>
            </c:spPr>
          </c:dPt>
          <c:cat>
            <c:strRef>
              <c:f>'pib per capita'!$A$2:$A$17</c:f>
              <c:strCache>
                <c:ptCount val="16"/>
                <c:pt idx="0">
                  <c:v>RN</c:v>
                </c:pt>
                <c:pt idx="1">
                  <c:v>Tangará</c:v>
                </c:pt>
                <c:pt idx="2">
                  <c:v>Santa Cruz</c:v>
                </c:pt>
                <c:pt idx="3">
                  <c:v>Monte das Gameleiras</c:v>
                </c:pt>
                <c:pt idx="4">
                  <c:v>Passa e Fica</c:v>
                </c:pt>
                <c:pt idx="5">
                  <c:v>Boa Saúde</c:v>
                </c:pt>
                <c:pt idx="6">
                  <c:v>Serra Caiada</c:v>
                </c:pt>
                <c:pt idx="7">
                  <c:v>Lajes Pintadas</c:v>
                </c:pt>
                <c:pt idx="8">
                  <c:v>Coronel Ezequiel</c:v>
                </c:pt>
                <c:pt idx="9">
                  <c:v>Sítio Novo</c:v>
                </c:pt>
                <c:pt idx="10">
                  <c:v>São Bento do Trairí</c:v>
                </c:pt>
                <c:pt idx="11">
                  <c:v>Jaçanã</c:v>
                </c:pt>
                <c:pt idx="12">
                  <c:v>São José do Campestre</c:v>
                </c:pt>
                <c:pt idx="13">
                  <c:v>Campo Redondo</c:v>
                </c:pt>
                <c:pt idx="14">
                  <c:v>Japi</c:v>
                </c:pt>
                <c:pt idx="15">
                  <c:v>Serra de São Bento</c:v>
                </c:pt>
              </c:strCache>
            </c:strRef>
          </c:cat>
          <c:val>
            <c:numRef>
              <c:f>'pib per capita'!$B$2:$B$17</c:f>
              <c:numCache>
                <c:formatCode>#,##0.00</c:formatCode>
                <c:ptCount val="16"/>
                <c:pt idx="0" formatCode="_(* #,##0.00_);_(* \(#,##0.00\);_(* &quot;-&quot;??_);_(@_)">
                  <c:v>12249.458842631248</c:v>
                </c:pt>
                <c:pt idx="1">
                  <c:v>6575.51</c:v>
                </c:pt>
                <c:pt idx="2">
                  <c:v>6544.97</c:v>
                </c:pt>
                <c:pt idx="3">
                  <c:v>6238.08</c:v>
                </c:pt>
                <c:pt idx="4">
                  <c:v>5957.34</c:v>
                </c:pt>
                <c:pt idx="5">
                  <c:v>5811.31</c:v>
                </c:pt>
                <c:pt idx="6">
                  <c:v>5669.28</c:v>
                </c:pt>
                <c:pt idx="7">
                  <c:v>5613.6</c:v>
                </c:pt>
                <c:pt idx="8">
                  <c:v>5407.16</c:v>
                </c:pt>
                <c:pt idx="9">
                  <c:v>5368.24</c:v>
                </c:pt>
                <c:pt idx="10">
                  <c:v>5342.43</c:v>
                </c:pt>
                <c:pt idx="11">
                  <c:v>5293.66</c:v>
                </c:pt>
                <c:pt idx="12">
                  <c:v>5131.7700000000004</c:v>
                </c:pt>
                <c:pt idx="13">
                  <c:v>5126.3900000000003</c:v>
                </c:pt>
                <c:pt idx="14">
                  <c:v>4989.17</c:v>
                </c:pt>
                <c:pt idx="15">
                  <c:v>4507.5200000000004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97933984"/>
        <c:axId val="197935072"/>
      </c:barChart>
      <c:catAx>
        <c:axId val="197933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97935072"/>
        <c:crosses val="autoZero"/>
        <c:auto val="1"/>
        <c:lblAlgn val="ctr"/>
        <c:lblOffset val="100"/>
        <c:noMultiLvlLbl val="0"/>
      </c:catAx>
      <c:valAx>
        <c:axId val="197935072"/>
        <c:scaling>
          <c:orientation val="minMax"/>
        </c:scaling>
        <c:delete val="0"/>
        <c:axPos val="l"/>
        <c:numFmt formatCode="#,##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197933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400" b="0" i="0" u="none" strike="noStrike" cap="small" baseline="0">
                <a:effectLst/>
              </a:rPr>
              <a:t>IDHM </a:t>
            </a:r>
            <a:endParaRPr lang="pt-BR"/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tx2">
                  <a:lumMod val="50000"/>
                </a:schemeClr>
              </a:solidFill>
              <a:ln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idhm!$A$2:$A$17</c:f>
              <c:strCache>
                <c:ptCount val="16"/>
                <c:pt idx="0">
                  <c:v>RN</c:v>
                </c:pt>
                <c:pt idx="1">
                  <c:v>Santa Cruz</c:v>
                </c:pt>
                <c:pt idx="2">
                  <c:v>Campo Redondo</c:v>
                </c:pt>
                <c:pt idx="3">
                  <c:v>Lajes Pintadas</c:v>
                </c:pt>
                <c:pt idx="4">
                  <c:v>São José do Campestre</c:v>
                </c:pt>
                <c:pt idx="5">
                  <c:v>Tangará</c:v>
                </c:pt>
                <c:pt idx="6">
                  <c:v>Passa e Fica</c:v>
                </c:pt>
                <c:pt idx="7">
                  <c:v>Jaçanã</c:v>
                </c:pt>
                <c:pt idx="8">
                  <c:v>Monte das Gameleiras</c:v>
                </c:pt>
                <c:pt idx="9">
                  <c:v>São Bento do Trairí</c:v>
                </c:pt>
                <c:pt idx="10">
                  <c:v>Coronel Ezequiel</c:v>
                </c:pt>
                <c:pt idx="11">
                  <c:v>Serra de São Bento</c:v>
                </c:pt>
                <c:pt idx="12">
                  <c:v>Boa Saúde</c:v>
                </c:pt>
                <c:pt idx="13">
                  <c:v>Sítio Novo</c:v>
                </c:pt>
                <c:pt idx="14">
                  <c:v>Japi</c:v>
                </c:pt>
                <c:pt idx="15">
                  <c:v>Serra Caiada</c:v>
                </c:pt>
              </c:strCache>
            </c:strRef>
          </c:cat>
          <c:val>
            <c:numRef>
              <c:f>idhm!$B$2:$B$17</c:f>
              <c:numCache>
                <c:formatCode>General</c:formatCode>
                <c:ptCount val="16"/>
                <c:pt idx="0">
                  <c:v>0.68400000000000005</c:v>
                </c:pt>
                <c:pt idx="1">
                  <c:v>0.63500000000000001</c:v>
                </c:pt>
                <c:pt idx="2">
                  <c:v>0.626</c:v>
                </c:pt>
                <c:pt idx="3">
                  <c:v>0.625</c:v>
                </c:pt>
                <c:pt idx="4">
                  <c:v>0.61499999999999999</c:v>
                </c:pt>
                <c:pt idx="5">
                  <c:v>0.60799999999999998</c:v>
                </c:pt>
                <c:pt idx="6">
                  <c:v>0.60599999999999998</c:v>
                </c:pt>
                <c:pt idx="7">
                  <c:v>0.60399999999999998</c:v>
                </c:pt>
                <c:pt idx="8">
                  <c:v>0.59799999999999998</c:v>
                </c:pt>
                <c:pt idx="9">
                  <c:v>0.59499999999999997</c:v>
                </c:pt>
                <c:pt idx="10">
                  <c:v>0.58699999999999997</c:v>
                </c:pt>
                <c:pt idx="11">
                  <c:v>0.58199999999999996</c:v>
                </c:pt>
                <c:pt idx="12">
                  <c:v>0.57399999999999995</c:v>
                </c:pt>
                <c:pt idx="13">
                  <c:v>0.57199999999999995</c:v>
                </c:pt>
                <c:pt idx="14">
                  <c:v>0.56899999999999995</c:v>
                </c:pt>
                <c:pt idx="15">
                  <c:v>0.56299999999999994</c:v>
                </c:pt>
              </c:numCache>
            </c:numRef>
          </c:val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324241728"/>
        <c:axId val="324244992"/>
      </c:barChart>
      <c:catAx>
        <c:axId val="324241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44992"/>
        <c:crosses val="autoZero"/>
        <c:auto val="1"/>
        <c:lblAlgn val="ctr"/>
        <c:lblOffset val="100"/>
        <c:noMultiLvlLbl val="0"/>
      </c:catAx>
      <c:valAx>
        <c:axId val="32424499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24241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 sz="1800" b="0" i="0" baseline="0">
                <a:effectLst/>
              </a:rPr>
              <a:t>Taxa de Mortalidade Infantil por 1000 nascidos vivos</a:t>
            </a:r>
            <a:endParaRPr lang="pt-BR">
              <a:effectLst/>
            </a:endParaRPr>
          </a:p>
        </c:rich>
      </c:tx>
      <c:overlay val="0"/>
      <c:spPr>
        <a:noFill/>
        <a:ln w="25400">
          <a:noFill/>
        </a:ln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 w="25400">
              <a:noFill/>
            </a:ln>
          </c:spPr>
          <c:invertIfNegative val="0"/>
          <c:dPt>
            <c:idx val="5"/>
            <c:invertIfNegative val="0"/>
            <c:bubble3D val="0"/>
            <c:spPr>
              <a:solidFill>
                <a:schemeClr val="tx2">
                  <a:lumMod val="50000"/>
                </a:schemeClr>
              </a:solidFill>
              <a:ln w="25400">
                <a:noFill/>
              </a:ln>
            </c:spPr>
          </c:dPt>
          <c:cat>
            <c:strRef>
              <c:f>trairi!$J$2:$J$17</c:f>
              <c:strCache>
                <c:ptCount val="16"/>
                <c:pt idx="0">
                  <c:v>Jaçanã</c:v>
                </c:pt>
                <c:pt idx="1">
                  <c:v>Passa e Fica</c:v>
                </c:pt>
                <c:pt idx="2">
                  <c:v>Campo Redondo</c:v>
                </c:pt>
                <c:pt idx="3">
                  <c:v>Boa Saúde</c:v>
                </c:pt>
                <c:pt idx="4">
                  <c:v>Santa Cruz</c:v>
                </c:pt>
                <c:pt idx="5">
                  <c:v>RN</c:v>
                </c:pt>
                <c:pt idx="6">
                  <c:v>São José do Campestre</c:v>
                </c:pt>
                <c:pt idx="7">
                  <c:v>Japi</c:v>
                </c:pt>
                <c:pt idx="8">
                  <c:v>Tangará</c:v>
                </c:pt>
                <c:pt idx="9">
                  <c:v>Serra Caiada</c:v>
                </c:pt>
                <c:pt idx="10">
                  <c:v>Coronel Ezequiel</c:v>
                </c:pt>
                <c:pt idx="11">
                  <c:v>Lajes Pintadas</c:v>
                </c:pt>
                <c:pt idx="12">
                  <c:v>Monte das Gameleiras</c:v>
                </c:pt>
                <c:pt idx="13">
                  <c:v>São Bento do Trairí</c:v>
                </c:pt>
                <c:pt idx="14">
                  <c:v>Serra de São Bento</c:v>
                </c:pt>
                <c:pt idx="15">
                  <c:v>Sítio Novo</c:v>
                </c:pt>
              </c:strCache>
            </c:strRef>
          </c:cat>
          <c:val>
            <c:numRef>
              <c:f>trairi!$K$2:$K$17</c:f>
              <c:numCache>
                <c:formatCode>0.0</c:formatCode>
                <c:ptCount val="16"/>
                <c:pt idx="0">
                  <c:v>45.871559633027523</c:v>
                </c:pt>
                <c:pt idx="1">
                  <c:v>34.285714285714285</c:v>
                </c:pt>
                <c:pt idx="2">
                  <c:v>16.949152542372882</c:v>
                </c:pt>
                <c:pt idx="3">
                  <c:v>16.806722689075631</c:v>
                </c:pt>
                <c:pt idx="4">
                  <c:v>15.358361774744028</c:v>
                </c:pt>
                <c:pt idx="5">
                  <c:v>14.423693320227359</c:v>
                </c:pt>
                <c:pt idx="6">
                  <c:v>12.903225806451612</c:v>
                </c:pt>
                <c:pt idx="7">
                  <c:v>9.3457943925233646</c:v>
                </c:pt>
                <c:pt idx="8">
                  <c:v>8.7719298245614041</c:v>
                </c:pt>
                <c:pt idx="9">
                  <c:v>6.1728395061728394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24243360"/>
        <c:axId val="324252608"/>
      </c:barChart>
      <c:catAx>
        <c:axId val="324243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52608"/>
        <c:crosses val="autoZero"/>
        <c:auto val="1"/>
        <c:lblAlgn val="ctr"/>
        <c:lblOffset val="100"/>
        <c:noMultiLvlLbl val="0"/>
      </c:catAx>
      <c:valAx>
        <c:axId val="324252608"/>
        <c:scaling>
          <c:orientation val="minMax"/>
        </c:scaling>
        <c:delete val="0"/>
        <c:axPos val="l"/>
        <c:numFmt formatCode="0" sourceLinked="0"/>
        <c:majorTickMark val="none"/>
        <c:minorTickMark val="none"/>
        <c:tickLblPos val="nextTo"/>
        <c:spPr>
          <a:ln w="6350">
            <a:noFill/>
          </a:ln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43360"/>
        <c:crosses val="autoZero"/>
        <c:crossBetween val="between"/>
      </c:valAx>
      <c:spPr>
        <a:noFill/>
        <a:ln w="25400">
          <a:noFill/>
        </a:ln>
      </c:spPr>
    </c:plotArea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tx1">
          <a:lumMod val="15000"/>
          <a:lumOff val="85000"/>
        </a:schemeClr>
      </a:solidFill>
      <a:round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 sz="1800" b="0" i="0" baseline="0">
                <a:effectLst/>
              </a:rPr>
              <a:t>Homicídios por 100 mil habitantes em municípios com mais de 10 mil habitantes</a:t>
            </a:r>
            <a:endParaRPr lang="pt-BR">
              <a:effectLst/>
            </a:endParaRP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tx2">
                  <a:lumMod val="50000"/>
                </a:schemeClr>
              </a:solidFill>
              <a:ln>
                <a:noFill/>
              </a:ln>
              <a:effectLst/>
            </c:spPr>
          </c:dPt>
          <c:cat>
            <c:strRef>
              <c:f>trairi!$N$3:$N$18</c:f>
              <c:strCache>
                <c:ptCount val="16"/>
                <c:pt idx="0">
                  <c:v>Santa Cruz</c:v>
                </c:pt>
                <c:pt idx="1">
                  <c:v>RN</c:v>
                </c:pt>
                <c:pt idx="2">
                  <c:v>São José do Campestre</c:v>
                </c:pt>
                <c:pt idx="3">
                  <c:v>Passa e Fica</c:v>
                </c:pt>
                <c:pt idx="4">
                  <c:v>Tangará</c:v>
                </c:pt>
                <c:pt idx="5">
                  <c:v>Campo Redondo</c:v>
                </c:pt>
                <c:pt idx="6">
                  <c:v>Japi</c:v>
                </c:pt>
                <c:pt idx="7">
                  <c:v>Coronel João Pessoa</c:v>
                </c:pt>
                <c:pt idx="8">
                  <c:v>Jaçanã</c:v>
                </c:pt>
                <c:pt idx="9">
                  <c:v>Lajes Pintadas</c:v>
                </c:pt>
                <c:pt idx="10">
                  <c:v>Monte das Gameleiras</c:v>
                </c:pt>
                <c:pt idx="11">
                  <c:v>São Bento do Trairí</c:v>
                </c:pt>
                <c:pt idx="12">
                  <c:v>Serra Caiada</c:v>
                </c:pt>
                <c:pt idx="13">
                  <c:v>Serra de São Bento</c:v>
                </c:pt>
                <c:pt idx="14">
                  <c:v>Sítio Novo</c:v>
                </c:pt>
                <c:pt idx="15">
                  <c:v>Boa Saúde</c:v>
                </c:pt>
              </c:strCache>
            </c:strRef>
          </c:cat>
          <c:val>
            <c:numRef>
              <c:f>trairi!$O$3:$O$18</c:f>
              <c:numCache>
                <c:formatCode>General</c:formatCode>
                <c:ptCount val="16"/>
                <c:pt idx="0" formatCode="0.0">
                  <c:v>35.638895742522685</c:v>
                </c:pt>
                <c:pt idx="1">
                  <c:v>34.700000000000003</c:v>
                </c:pt>
                <c:pt idx="2" formatCode="0.0">
                  <c:v>24.168210746797712</c:v>
                </c:pt>
                <c:pt idx="3" formatCode="0.0">
                  <c:v>8.6813091414185255</c:v>
                </c:pt>
                <c:pt idx="4" formatCode="0.0">
                  <c:v>6.9032168990749687</c:v>
                </c:pt>
                <c:pt idx="5" formatCode="0.0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24252064"/>
        <c:axId val="324243904"/>
      </c:barChart>
      <c:catAx>
        <c:axId val="3242520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43904"/>
        <c:crosses val="autoZero"/>
        <c:auto val="1"/>
        <c:lblAlgn val="ctr"/>
        <c:lblOffset val="100"/>
        <c:noMultiLvlLbl val="0"/>
      </c:catAx>
      <c:valAx>
        <c:axId val="324243904"/>
        <c:scaling>
          <c:orientation val="minMax"/>
        </c:scaling>
        <c:delete val="0"/>
        <c:axPos val="l"/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520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/>
              <a:t>IDEB</a:t>
            </a: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'trairi - anos iniciais'!$K$2</c:f>
              <c:strCache>
                <c:ptCount val="1"/>
                <c:pt idx="0">
                  <c:v>Anos Iniciais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'trairi - anos iniciais'!$J$3:$J$18</c:f>
              <c:strCache>
                <c:ptCount val="16"/>
                <c:pt idx="0">
                  <c:v>Boa Saúde</c:v>
                </c:pt>
                <c:pt idx="1">
                  <c:v>Campo Redondo</c:v>
                </c:pt>
                <c:pt idx="2">
                  <c:v>Coronel Ezequiel</c:v>
                </c:pt>
                <c:pt idx="3">
                  <c:v>Jaçanã</c:v>
                </c:pt>
                <c:pt idx="4">
                  <c:v>Japi</c:v>
                </c:pt>
                <c:pt idx="5">
                  <c:v>Lajes Pintadas</c:v>
                </c:pt>
                <c:pt idx="6">
                  <c:v>Monte das Gameleiras</c:v>
                </c:pt>
                <c:pt idx="7">
                  <c:v>Passa e Fica</c:v>
                </c:pt>
                <c:pt idx="8">
                  <c:v>Santa Cruz</c:v>
                </c:pt>
                <c:pt idx="9">
                  <c:v>São Bento do Trairí</c:v>
                </c:pt>
                <c:pt idx="10">
                  <c:v>São José do Campestre</c:v>
                </c:pt>
                <c:pt idx="11">
                  <c:v>Serra Caiada</c:v>
                </c:pt>
                <c:pt idx="12">
                  <c:v>Serra de São Bento</c:v>
                </c:pt>
                <c:pt idx="13">
                  <c:v>Sítio Novo</c:v>
                </c:pt>
                <c:pt idx="14">
                  <c:v>Tangará</c:v>
                </c:pt>
                <c:pt idx="15">
                  <c:v>RN</c:v>
                </c:pt>
              </c:strCache>
            </c:strRef>
          </c:cat>
          <c:val>
            <c:numRef>
              <c:f>'trairi - anos iniciais'!$K$3:$K$18</c:f>
              <c:numCache>
                <c:formatCode>0.0</c:formatCode>
                <c:ptCount val="16"/>
                <c:pt idx="0">
                  <c:v>3.4</c:v>
                </c:pt>
                <c:pt idx="1">
                  <c:v>4</c:v>
                </c:pt>
                <c:pt idx="2">
                  <c:v>4</c:v>
                </c:pt>
                <c:pt idx="3">
                  <c:v>4.5999999999999996</c:v>
                </c:pt>
                <c:pt idx="4">
                  <c:v>3.5</c:v>
                </c:pt>
                <c:pt idx="5">
                  <c:v>3.5</c:v>
                </c:pt>
                <c:pt idx="6">
                  <c:v>3</c:v>
                </c:pt>
                <c:pt idx="7">
                  <c:v>3.6</c:v>
                </c:pt>
                <c:pt idx="8">
                  <c:v>3.7</c:v>
                </c:pt>
                <c:pt idx="9">
                  <c:v>3.5</c:v>
                </c:pt>
                <c:pt idx="10">
                  <c:v>3.2</c:v>
                </c:pt>
                <c:pt idx="11">
                  <c:v>3.4</c:v>
                </c:pt>
                <c:pt idx="12">
                  <c:v>3.5</c:v>
                </c:pt>
                <c:pt idx="13">
                  <c:v>3.9</c:v>
                </c:pt>
                <c:pt idx="14">
                  <c:v>3.8</c:v>
                </c:pt>
                <c:pt idx="15">
                  <c:v>4</c:v>
                </c:pt>
              </c:numCache>
            </c:numRef>
          </c:val>
        </c:ser>
        <c:ser>
          <c:idx val="1"/>
          <c:order val="1"/>
          <c:tx>
            <c:strRef>
              <c:f>'trairi - anos iniciais'!$L$2</c:f>
              <c:strCache>
                <c:ptCount val="1"/>
                <c:pt idx="0">
                  <c:v>Anos Finais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'trairi - anos iniciais'!$J$3:$J$18</c:f>
              <c:strCache>
                <c:ptCount val="16"/>
                <c:pt idx="0">
                  <c:v>Boa Saúde</c:v>
                </c:pt>
                <c:pt idx="1">
                  <c:v>Campo Redondo</c:v>
                </c:pt>
                <c:pt idx="2">
                  <c:v>Coronel Ezequiel</c:v>
                </c:pt>
                <c:pt idx="3">
                  <c:v>Jaçanã</c:v>
                </c:pt>
                <c:pt idx="4">
                  <c:v>Japi</c:v>
                </c:pt>
                <c:pt idx="5">
                  <c:v>Lajes Pintadas</c:v>
                </c:pt>
                <c:pt idx="6">
                  <c:v>Monte das Gameleiras</c:v>
                </c:pt>
                <c:pt idx="7">
                  <c:v>Passa e Fica</c:v>
                </c:pt>
                <c:pt idx="8">
                  <c:v>Santa Cruz</c:v>
                </c:pt>
                <c:pt idx="9">
                  <c:v>São Bento do Trairí</c:v>
                </c:pt>
                <c:pt idx="10">
                  <c:v>São José do Campestre</c:v>
                </c:pt>
                <c:pt idx="11">
                  <c:v>Serra Caiada</c:v>
                </c:pt>
                <c:pt idx="12">
                  <c:v>Serra de São Bento</c:v>
                </c:pt>
                <c:pt idx="13">
                  <c:v>Sítio Novo</c:v>
                </c:pt>
                <c:pt idx="14">
                  <c:v>Tangará</c:v>
                </c:pt>
                <c:pt idx="15">
                  <c:v>RN</c:v>
                </c:pt>
              </c:strCache>
            </c:strRef>
          </c:cat>
          <c:val>
            <c:numRef>
              <c:f>'trairi - anos iniciais'!$L$3:$L$18</c:f>
              <c:numCache>
                <c:formatCode>0.0</c:formatCode>
                <c:ptCount val="16"/>
                <c:pt idx="0">
                  <c:v>2.8</c:v>
                </c:pt>
                <c:pt idx="1">
                  <c:v>3.4</c:v>
                </c:pt>
                <c:pt idx="2">
                  <c:v>1.9</c:v>
                </c:pt>
                <c:pt idx="3">
                  <c:v>4</c:v>
                </c:pt>
                <c:pt idx="4">
                  <c:v>2.8</c:v>
                </c:pt>
                <c:pt idx="5">
                  <c:v>2.2000000000000002</c:v>
                </c:pt>
                <c:pt idx="6">
                  <c:v>2.7</c:v>
                </c:pt>
                <c:pt idx="7">
                  <c:v>3.3</c:v>
                </c:pt>
                <c:pt idx="8">
                  <c:v>2.9</c:v>
                </c:pt>
                <c:pt idx="9">
                  <c:v>4.5999999999999996</c:v>
                </c:pt>
                <c:pt idx="10">
                  <c:v>2.2999999999999998</c:v>
                </c:pt>
                <c:pt idx="11">
                  <c:v>2.8</c:v>
                </c:pt>
                <c:pt idx="12">
                  <c:v>0</c:v>
                </c:pt>
                <c:pt idx="13">
                  <c:v>0</c:v>
                </c:pt>
                <c:pt idx="14">
                  <c:v>2.9</c:v>
                </c:pt>
                <c:pt idx="15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24246624"/>
        <c:axId val="324253696"/>
      </c:barChart>
      <c:catAx>
        <c:axId val="324246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53696"/>
        <c:crosses val="autoZero"/>
        <c:auto val="1"/>
        <c:lblAlgn val="ctr"/>
        <c:lblOffset val="100"/>
        <c:noMultiLvlLbl val="0"/>
      </c:catAx>
      <c:valAx>
        <c:axId val="324253696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466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1800" b="0" i="0" baseline="0" dirty="0">
                <a:effectLst/>
              </a:rPr>
              <a:t>Taxa de </a:t>
            </a:r>
            <a:r>
              <a:rPr lang="en-US" sz="1800" b="0" i="0" baseline="0" dirty="0" err="1">
                <a:effectLst/>
              </a:rPr>
              <a:t>Analfabetismo</a:t>
            </a:r>
            <a:r>
              <a:rPr lang="en-US" sz="1800" b="0" i="0" baseline="0" dirty="0">
                <a:effectLst/>
              </a:rPr>
              <a:t> </a:t>
            </a:r>
            <a:r>
              <a:rPr lang="en-US" sz="1800" b="0" i="0" baseline="0" dirty="0" err="1">
                <a:effectLst/>
              </a:rPr>
              <a:t>População</a:t>
            </a:r>
            <a:r>
              <a:rPr lang="en-US" sz="1800" b="0" i="0" baseline="0" dirty="0">
                <a:effectLst/>
              </a:rPr>
              <a:t> de 15 </a:t>
            </a:r>
            <a:r>
              <a:rPr lang="en-US" sz="1800" b="0" i="0" baseline="0" dirty="0" err="1">
                <a:effectLst/>
              </a:rPr>
              <a:t>anos</a:t>
            </a:r>
            <a:r>
              <a:rPr lang="en-US" sz="1800" b="0" i="0" baseline="0" dirty="0">
                <a:effectLst/>
              </a:rPr>
              <a:t> </a:t>
            </a:r>
            <a:r>
              <a:rPr lang="en-US" sz="1800" b="0" i="0" baseline="0" dirty="0" err="1">
                <a:effectLst/>
              </a:rPr>
              <a:t>ou</a:t>
            </a:r>
            <a:r>
              <a:rPr lang="en-US" sz="1800" b="0" i="0" baseline="0" dirty="0">
                <a:effectLst/>
              </a:rPr>
              <a:t> </a:t>
            </a:r>
            <a:r>
              <a:rPr lang="en-US" sz="1800" b="0" i="0" baseline="0" dirty="0" err="1">
                <a:effectLst/>
              </a:rPr>
              <a:t>mais</a:t>
            </a:r>
            <a:endParaRPr lang="pt-BR" dirty="0">
              <a:effectLst/>
            </a:endParaRP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5"/>
            <c:invertIfNegative val="0"/>
            <c:bubble3D val="0"/>
            <c:spPr>
              <a:solidFill>
                <a:schemeClr val="tx2">
                  <a:lumMod val="50000"/>
                </a:schemeClr>
              </a:solidFill>
              <a:ln>
                <a:noFill/>
              </a:ln>
              <a:effectLst/>
            </c:spPr>
          </c:dPt>
          <c:cat>
            <c:strRef>
              <c:f>trairi!$I$3:$I$18</c:f>
              <c:strCache>
                <c:ptCount val="16"/>
                <c:pt idx="0">
                  <c:v>Serra de São Bento</c:v>
                </c:pt>
                <c:pt idx="1">
                  <c:v>Boa Saúde</c:v>
                </c:pt>
                <c:pt idx="2">
                  <c:v>Japi</c:v>
                </c:pt>
                <c:pt idx="3">
                  <c:v>Passa e Fica</c:v>
                </c:pt>
                <c:pt idx="4">
                  <c:v>Serra Caiada</c:v>
                </c:pt>
                <c:pt idx="5">
                  <c:v>Sítio Novo</c:v>
                </c:pt>
                <c:pt idx="6">
                  <c:v>Monte das Gameleiras</c:v>
                </c:pt>
                <c:pt idx="7">
                  <c:v>Coronel Ezequiel</c:v>
                </c:pt>
                <c:pt idx="8">
                  <c:v>São José do Campestre</c:v>
                </c:pt>
                <c:pt idx="9">
                  <c:v>São Bento do Trairí</c:v>
                </c:pt>
                <c:pt idx="10">
                  <c:v>Jaçanã</c:v>
                </c:pt>
                <c:pt idx="11">
                  <c:v>Lajes Pintadas</c:v>
                </c:pt>
                <c:pt idx="12">
                  <c:v>Tangará</c:v>
                </c:pt>
                <c:pt idx="13">
                  <c:v>Campo Redondo</c:v>
                </c:pt>
                <c:pt idx="14">
                  <c:v>Santa Cruz</c:v>
                </c:pt>
                <c:pt idx="15">
                  <c:v>RN</c:v>
                </c:pt>
              </c:strCache>
            </c:strRef>
          </c:cat>
          <c:val>
            <c:numRef>
              <c:f>trairi!$J$3:$J$18</c:f>
              <c:numCache>
                <c:formatCode>0.00%</c:formatCode>
                <c:ptCount val="16"/>
                <c:pt idx="0">
                  <c:v>0.37009999999999998</c:v>
                </c:pt>
                <c:pt idx="1">
                  <c:v>0.35460000000000003</c:v>
                </c:pt>
                <c:pt idx="2">
                  <c:v>0.34799999999999998</c:v>
                </c:pt>
                <c:pt idx="3">
                  <c:v>0.32400000000000001</c:v>
                </c:pt>
                <c:pt idx="4">
                  <c:v>0.32069999999999999</c:v>
                </c:pt>
                <c:pt idx="5">
                  <c:v>0.31219999999999998</c:v>
                </c:pt>
                <c:pt idx="6">
                  <c:v>0.30499999999999999</c:v>
                </c:pt>
                <c:pt idx="7">
                  <c:v>0.29969999999999997</c:v>
                </c:pt>
                <c:pt idx="8">
                  <c:v>0.2913</c:v>
                </c:pt>
                <c:pt idx="9">
                  <c:v>0.28190000000000004</c:v>
                </c:pt>
                <c:pt idx="10">
                  <c:v>0.27810000000000001</c:v>
                </c:pt>
                <c:pt idx="11">
                  <c:v>0.27510000000000001</c:v>
                </c:pt>
                <c:pt idx="12">
                  <c:v>0.26769999999999999</c:v>
                </c:pt>
                <c:pt idx="13">
                  <c:v>0.2571</c:v>
                </c:pt>
                <c:pt idx="14">
                  <c:v>0.24230000000000002</c:v>
                </c:pt>
                <c:pt idx="15">
                  <c:v>0.18539999999999998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24249344"/>
        <c:axId val="324247712"/>
      </c:barChart>
      <c:catAx>
        <c:axId val="324249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47712"/>
        <c:crosses val="autoZero"/>
        <c:auto val="1"/>
        <c:lblAlgn val="ctr"/>
        <c:lblOffset val="100"/>
        <c:noMultiLvlLbl val="0"/>
      </c:catAx>
      <c:valAx>
        <c:axId val="324247712"/>
        <c:scaling>
          <c:orientation val="minMax"/>
        </c:scaling>
        <c:delete val="0"/>
        <c:axPos val="l"/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4934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pt-BR" sz="1800" b="0" i="0" baseline="0" dirty="0">
                <a:effectLst/>
              </a:rPr>
              <a:t>Razão Beneficiários do Bolsa Família/População</a:t>
            </a:r>
            <a:endParaRPr lang="pt-BR" dirty="0">
              <a:effectLst/>
            </a:endParaRPr>
          </a:p>
        </c:rich>
      </c:tx>
      <c:overlay val="0"/>
      <c:spPr>
        <a:noFill/>
        <a:ln>
          <a:noFill/>
        </a:ln>
        <a:effectLst/>
      </c:sp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trairi!$K$2:$K$16</c:f>
              <c:strCache>
                <c:ptCount val="15"/>
                <c:pt idx="0">
                  <c:v>Japi</c:v>
                </c:pt>
                <c:pt idx="1">
                  <c:v>Monte das Gameleiras</c:v>
                </c:pt>
                <c:pt idx="2">
                  <c:v>Serra Caiada</c:v>
                </c:pt>
                <c:pt idx="3">
                  <c:v>Serra de São Bento</c:v>
                </c:pt>
                <c:pt idx="4">
                  <c:v>São Bento do Trairí</c:v>
                </c:pt>
                <c:pt idx="5">
                  <c:v>Coronel Ezequiel</c:v>
                </c:pt>
                <c:pt idx="6">
                  <c:v>Campo Redondo</c:v>
                </c:pt>
                <c:pt idx="7">
                  <c:v>Lajes Pintadas</c:v>
                </c:pt>
                <c:pt idx="8">
                  <c:v>São José do Campestre</c:v>
                </c:pt>
                <c:pt idx="9">
                  <c:v>Boa Saúde</c:v>
                </c:pt>
                <c:pt idx="10">
                  <c:v>Tangará</c:v>
                </c:pt>
                <c:pt idx="11">
                  <c:v>Jaçanã</c:v>
                </c:pt>
                <c:pt idx="12">
                  <c:v>Passa e Fica</c:v>
                </c:pt>
                <c:pt idx="13">
                  <c:v>Sítio Novo</c:v>
                </c:pt>
                <c:pt idx="14">
                  <c:v>Santa Cruz</c:v>
                </c:pt>
              </c:strCache>
            </c:strRef>
          </c:cat>
          <c:val>
            <c:numRef>
              <c:f>trairi!$L$2:$L$16</c:f>
              <c:numCache>
                <c:formatCode>0%</c:formatCode>
                <c:ptCount val="15"/>
                <c:pt idx="0">
                  <c:v>0.72784227013082736</c:v>
                </c:pt>
                <c:pt idx="1">
                  <c:v>0.72142857142857142</c:v>
                </c:pt>
                <c:pt idx="2">
                  <c:v>0.63873370577281197</c:v>
                </c:pt>
                <c:pt idx="3">
                  <c:v>0.63327674023769098</c:v>
                </c:pt>
                <c:pt idx="4">
                  <c:v>0.59831065227592684</c:v>
                </c:pt>
                <c:pt idx="5">
                  <c:v>0.58051226938921729</c:v>
                </c:pt>
                <c:pt idx="6">
                  <c:v>0.57217058501913609</c:v>
                </c:pt>
                <c:pt idx="7">
                  <c:v>0.56716729244889441</c:v>
                </c:pt>
                <c:pt idx="8">
                  <c:v>0.56226736972704716</c:v>
                </c:pt>
                <c:pt idx="9">
                  <c:v>0.55748950547762877</c:v>
                </c:pt>
                <c:pt idx="10">
                  <c:v>0.54096652338152929</c:v>
                </c:pt>
                <c:pt idx="11">
                  <c:v>0.5288439439209377</c:v>
                </c:pt>
                <c:pt idx="12">
                  <c:v>0.51674179008370891</c:v>
                </c:pt>
                <c:pt idx="13">
                  <c:v>0.4947994056463596</c:v>
                </c:pt>
                <c:pt idx="14">
                  <c:v>0.43795734080647675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24248256"/>
        <c:axId val="324241184"/>
      </c:barChart>
      <c:catAx>
        <c:axId val="324248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41184"/>
        <c:crosses val="autoZero"/>
        <c:auto val="1"/>
        <c:lblAlgn val="ctr"/>
        <c:lblOffset val="100"/>
        <c:noMultiLvlLbl val="0"/>
      </c:catAx>
      <c:valAx>
        <c:axId val="324241184"/>
        <c:scaling>
          <c:orientation val="minMax"/>
        </c:scaling>
        <c:delete val="0"/>
        <c:axPos val="l"/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pt-BR"/>
          </a:p>
        </c:txPr>
        <c:crossAx val="3242482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C4D107-15BD-45D3-99C0-32884E7A66B1}" type="datetimeFigureOut">
              <a:rPr lang="pt-BR" smtClean="0"/>
              <a:pPr/>
              <a:t>30/07/2015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smtClean="0"/>
              <a:t>Clique para editar os estilos do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D2B69A9-44B1-43BB-96CF-53896E352C7A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484116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D2B69A9-44B1-43BB-96CF-53896E352C7A}" type="slidenum">
              <a:rPr lang="pt-BR" smtClean="0">
                <a:solidFill>
                  <a:prstClr val="black"/>
                </a:solidFill>
              </a:rPr>
              <a:pPr/>
              <a:t>7</a:t>
            </a:fld>
            <a:endParaRPr lang="pt-B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352795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 smtClean="0"/>
              <a:t>O Mapa da Violência mais recente (2015) apresenta esses dados também só até 2012.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25EE7BB-2154-42FE-8B2A-7D8A9E044C94}" type="slidenum">
              <a:rPr lang="pt-BR" smtClean="0">
                <a:solidFill>
                  <a:prstClr val="black"/>
                </a:solidFill>
              </a:rPr>
              <a:pPr/>
              <a:t>10</a:t>
            </a:fld>
            <a:endParaRPr lang="pt-BR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971531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D2B69A9-44B1-43BB-96CF-53896E352C7A}" type="slidenum">
              <a:rPr lang="pt-BR" smtClean="0"/>
              <a:pPr/>
              <a:t>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791759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D2B69A9-44B1-43BB-96CF-53896E352C7A}" type="slidenum">
              <a:rPr lang="pt-BR" smtClean="0"/>
              <a:pPr/>
              <a:t>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0643290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3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3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4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4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4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5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5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5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5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6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6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6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6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7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7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7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7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8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8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9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9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9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0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0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0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0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1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2.xml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2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2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1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3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3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3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4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4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4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5.xml"/></Relationships>
</file>

<file path=ppt/slideLayouts/_rels/slideLayout1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5.xml"/></Relationships>
</file>

<file path=ppt/slideLayouts/_rels/slideLayout1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5.xml"/></Relationships>
</file>

<file path=ppt/slideLayouts/_rels/slideLayout1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5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6.xml"/></Relationships>
</file>

<file path=ppt/slideLayouts/_rels/slideLayout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6.xml"/></Relationships>
</file>

<file path=ppt/slideLayouts/_rels/slideLayout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6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6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7.xml"/></Relationships>
</file>

<file path=ppt/slideLayouts/_rels/slideLayout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7.xml"/></Relationships>
</file>

<file path=ppt/slideLayouts/_rels/slideLayout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7.xml"/></Relationships>
</file>

<file path=ppt/slideLayouts/_rels/slideLayout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7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8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.xml"/></Relationships>
</file>

<file path=ppt/slideLayouts/_rels/slideLayout2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8.xml"/></Relationships>
</file>

<file path=ppt/slideLayouts/_rels/slideLayout2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8.xml"/></Relationships>
</file>

<file path=ppt/slideLayouts/_rels/slideLayout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8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9.xml"/></Relationships>
</file>

<file path=ppt/slideLayouts/_rels/slideLayout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9.xml"/></Relationships>
</file>

<file path=ppt/slideLayouts/_rels/slideLayout2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9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9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0.xml"/></Relationships>
</file>

<file path=ppt/slideLayouts/_rels/slideLayout2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0.xml"/></Relationships>
</file>

<file path=ppt/slideLayouts/_rels/slideLayout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0.xml"/></Relationships>
</file>

<file path=ppt/slideLayouts/_rels/slideLayout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0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1.xml"/></Relationships>
</file>

<file path=ppt/slideLayouts/_rels/slideLayout2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1.xml"/></Relationships>
</file>

<file path=ppt/slideLayouts/_rels/slideLayout2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1.xml"/></Relationships>
</file>

<file path=ppt/slideLayouts/_rels/slideLayout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1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2.xml"/></Relationships>
</file>

<file path=ppt/slideLayouts/_rels/slideLayout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2.xml"/></Relationships>
</file>

<file path=ppt/slideLayouts/_rels/slideLayout2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2.xml"/></Relationships>
</file>

<file path=ppt/slideLayouts/_rels/slideLayout2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2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2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3.xml"/></Relationships>
</file>

<file path=ppt/slideLayouts/_rels/slideLayout2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3.xml"/></Relationships>
</file>

<file path=ppt/slideLayouts/_rels/slideLayout2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4.xml"/></Relationships>
</file>

<file path=ppt/slideLayouts/_rels/slideLayout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4.xml"/></Relationships>
</file>

<file path=ppt/slideLayouts/_rels/slideLayout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4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2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4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5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5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5.xml"/></Relationships>
</file>

<file path=ppt/slideLayouts/_rels/slideLayout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5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4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6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6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6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4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7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7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7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8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4.xml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8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8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9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39.xml"/></Relationships>
</file>

<file path=ppt/slideLayouts/_rels/slideLayout3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3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3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7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7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7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7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8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8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8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9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9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9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9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0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0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0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0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1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1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1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2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2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053711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7804477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12058291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4338873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0029054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920994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3694635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495815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7031856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2297560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68891659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483668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55918603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620334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4491029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6741617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7797650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80068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36884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78434654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1218802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18905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38218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1732903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26372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6111954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07137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61942846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2455905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2914625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081623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9498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23964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20626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1870922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5921965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14618616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10629022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69681458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1441566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845018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733039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8605077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85077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395138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52312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9678144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0918636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7684746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149529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4584609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865064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1145552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9791173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01259947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0672028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554967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1953445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5093885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328254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3152582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291379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50364913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28625286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9025887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3949375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12691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447542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002187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5736836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913055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784093724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68169602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78127131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2900189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6117956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652167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801053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89654054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601455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41973359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319606319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98124378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4406122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4567359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861300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0488251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1677625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84435243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fld id="{2ABB2256-702F-412A-A378-E3D32141846A}" type="datetimeFigureOut">
              <a:rPr lang="pt-BR" smtClean="0">
                <a:solidFill>
                  <a:prstClr val="black"/>
                </a:solidFill>
              </a:rPr>
              <a:pPr/>
              <a:t>30/07/2015</a:t>
            </a:fld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670216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25147250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839298429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9265964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4442825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3599148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2258859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158996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47633308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78143114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5319869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73084457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1403351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410583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5614149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2327174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692084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10535927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01796964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34838645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3755086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19567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400312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59704039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076109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323212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9042802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4989398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75068073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5666906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6873469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30477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2119031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462025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35428507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8723150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175249981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69056102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750925349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842373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4043606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4981971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363447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4766630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2457947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9171260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89461531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98645323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5407105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4838955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7904368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6870915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7865895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3339377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73603360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079361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2009778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6739925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234725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2943450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257242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446620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39361173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59824359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631264469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8562412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317167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0158829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0499781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6922592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4749238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06999951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56818199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72532224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1839441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855918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0002972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88617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2674635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7384288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25107440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61879005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745843940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6663781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520413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2794969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234046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849660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2050831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6811538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335469316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077539463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6776868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3021871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2506751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8509081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61341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51927785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08782266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2148137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85526638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42493701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2321009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2256061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3433301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442569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849599074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24240398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46941309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8726795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97183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303657666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1500431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7134031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92864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17037479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4463597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65170964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0261242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7308629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2573811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12472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11305115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9641299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87787136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64734211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33368628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7029987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5014630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5350623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0803248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6019992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9134957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2314955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1743615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68529453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915328039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3053027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0899440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7115992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9269299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6240906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32082143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34035742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9430725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7854138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3970830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691378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4301111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644941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940631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82517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671841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383083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673740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3971728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6229240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71183663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570570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3828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724664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222633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198072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75618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6157569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4463784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9217003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77971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181800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437049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972574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5077122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637156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022656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2441484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28807080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394078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60050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26724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85358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053815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902835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8058397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60446512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03900496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858009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394227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196366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41361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278273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80053243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1935377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0067336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6268643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554919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73424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607231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706070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188820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6768569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37501334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9346910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676560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20675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5377445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61909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242976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52008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4693699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6166179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7448806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858353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827728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88475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87388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08968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862182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8888602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224703" y="4149081"/>
            <a:ext cx="3530292" cy="1199753"/>
          </a:xfrm>
        </p:spPr>
        <p:txBody>
          <a:bodyPr anchor="t" anchorCtr="0">
            <a:normAutofit/>
          </a:bodyPr>
          <a:lstStyle>
            <a:lvl1pPr algn="r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220074" y="5373217"/>
            <a:ext cx="3528391" cy="1152128"/>
          </a:xfrm>
        </p:spPr>
        <p:txBody>
          <a:bodyPr>
            <a:normAutofit/>
          </a:bodyPr>
          <a:lstStyle>
            <a:lvl1pPr marL="0" indent="0" algn="r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10760367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39552" y="5085186"/>
            <a:ext cx="5760640" cy="504056"/>
          </a:xfrm>
        </p:spPr>
        <p:txBody>
          <a:bodyPr anchor="t" anchorCtr="0">
            <a:normAutofit/>
          </a:bodyPr>
          <a:lstStyle>
            <a:lvl1pPr algn="l"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42653" y="5684029"/>
            <a:ext cx="5757539" cy="625292"/>
          </a:xfrm>
        </p:spPr>
        <p:txBody>
          <a:bodyPr>
            <a:normAutofit/>
          </a:bodyPr>
          <a:lstStyle>
            <a:lvl1pPr marL="0" indent="0" algn="l">
              <a:buNone/>
              <a:defRPr sz="2200" cap="small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71799148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m 8" descr="Contracapa.jp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708971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94920" cy="1123200"/>
          </a:xfrm>
        </p:spPr>
        <p:txBody>
          <a:bodyPr/>
          <a:lstStyle>
            <a:lvl1pPr>
              <a:defRPr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pt-BR" dirty="0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876925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484313"/>
            <a:ext cx="4038600" cy="4984750"/>
          </a:xfrm>
        </p:spPr>
        <p:txBody>
          <a:bodyPr/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108191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algn="ctr">
              <a:defRPr/>
            </a:lvl1pPr>
          </a:lstStyle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47356422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9842" y="365127"/>
            <a:ext cx="7886700" cy="1325563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629842" y="1681164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29151" y="1681164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>
          <a:xfrm>
            <a:off x="628651" y="6356352"/>
            <a:ext cx="20574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>
          <a:xfrm>
            <a:off x="3028951" y="6356352"/>
            <a:ext cx="3086100" cy="365125"/>
          </a:xfrm>
          <a:prstGeom prst="rect">
            <a:avLst/>
          </a:prstGeom>
        </p:spPr>
        <p:txBody>
          <a:bodyPr/>
          <a:lstStyle/>
          <a:p>
            <a:endParaRPr lang="pt-BR">
              <a:solidFill>
                <a:prstClr val="black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EF04F82-1E03-4A8E-9BB4-349DBD61EE34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‹nº›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554112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41784" y="2492897"/>
            <a:ext cx="5099637" cy="905245"/>
          </a:xfrm>
        </p:spPr>
        <p:txBody>
          <a:bodyPr anchor="t" anchorCtr="0">
            <a:normAutofit/>
          </a:bodyPr>
          <a:lstStyle>
            <a:lvl1pPr>
              <a:defRPr sz="2400" b="1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</a:defRPr>
            </a:lvl1pPr>
          </a:lstStyle>
          <a:p>
            <a:r>
              <a:rPr lang="pt-BR" dirty="0" smtClean="0"/>
              <a:t>Clique para editar o estilo do título mestre</a:t>
            </a:r>
            <a:endParaRPr lang="pt-BR" dirty="0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539553" y="3501009"/>
            <a:ext cx="5096892" cy="792088"/>
          </a:xfrm>
        </p:spPr>
        <p:txBody>
          <a:bodyPr>
            <a:normAutofit/>
          </a:bodyPr>
          <a:lstStyle>
            <a:lvl1pPr marL="0" indent="0" algn="l">
              <a:buNone/>
              <a:defRPr sz="2000" cap="none" baseline="0">
                <a:solidFill>
                  <a:srgbClr val="969696"/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dirty="0" smtClean="0"/>
              <a:t>Clique para editar o estilo do subtítulo mestre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218246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jpe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2.xml"/><Relationship Id="rId3" Type="http://schemas.openxmlformats.org/officeDocument/2006/relationships/slideLayout" Target="../slideLayouts/slideLayout77.xml"/><Relationship Id="rId7" Type="http://schemas.openxmlformats.org/officeDocument/2006/relationships/slideLayout" Target="../slideLayouts/slideLayout81.xml"/><Relationship Id="rId2" Type="http://schemas.openxmlformats.org/officeDocument/2006/relationships/slideLayout" Target="../slideLayouts/slideLayout76.xml"/><Relationship Id="rId1" Type="http://schemas.openxmlformats.org/officeDocument/2006/relationships/slideLayout" Target="../slideLayouts/slideLayout75.xml"/><Relationship Id="rId6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9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78.xml"/><Relationship Id="rId9" Type="http://schemas.openxmlformats.org/officeDocument/2006/relationships/theme" Target="../theme/theme1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3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9.xml"/><Relationship Id="rId2" Type="http://schemas.openxmlformats.org/officeDocument/2006/relationships/slideLayout" Target="../slideLayouts/slideLayout84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7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86.xml"/><Relationship Id="rId9" Type="http://schemas.openxmlformats.org/officeDocument/2006/relationships/theme" Target="../theme/theme1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5" Type="http://schemas.openxmlformats.org/officeDocument/2006/relationships/slideLayout" Target="../slideLayouts/slideLayout95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94.xml"/><Relationship Id="rId9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.xml"/><Relationship Id="rId3" Type="http://schemas.openxmlformats.org/officeDocument/2006/relationships/slideLayout" Target="../slideLayouts/slideLayout101.xml"/><Relationship Id="rId7" Type="http://schemas.openxmlformats.org/officeDocument/2006/relationships/slideLayout" Target="../slideLayouts/slideLayout105.xml"/><Relationship Id="rId2" Type="http://schemas.openxmlformats.org/officeDocument/2006/relationships/slideLayout" Target="../slideLayouts/slideLayout100.xml"/><Relationship Id="rId1" Type="http://schemas.openxmlformats.org/officeDocument/2006/relationships/slideLayout" Target="../slideLayouts/slideLayout99.xml"/><Relationship Id="rId6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10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02.xml"/><Relationship Id="rId9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.xml"/><Relationship Id="rId3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11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10.xml"/><Relationship Id="rId9" Type="http://schemas.openxmlformats.org/officeDocument/2006/relationships/theme" Target="../theme/theme1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2.xml"/><Relationship Id="rId3" Type="http://schemas.openxmlformats.org/officeDocument/2006/relationships/slideLayout" Target="../slideLayouts/slideLayout117.xml"/><Relationship Id="rId7" Type="http://schemas.openxmlformats.org/officeDocument/2006/relationships/slideLayout" Target="../slideLayouts/slideLayout121.xml"/><Relationship Id="rId2" Type="http://schemas.openxmlformats.org/officeDocument/2006/relationships/slideLayout" Target="../slideLayouts/slideLayout116.xml"/><Relationship Id="rId1" Type="http://schemas.openxmlformats.org/officeDocument/2006/relationships/slideLayout" Target="../slideLayouts/slideLayout115.xml"/><Relationship Id="rId6" Type="http://schemas.openxmlformats.org/officeDocument/2006/relationships/slideLayout" Target="../slideLayouts/slideLayout120.xml"/><Relationship Id="rId5" Type="http://schemas.openxmlformats.org/officeDocument/2006/relationships/slideLayout" Target="../slideLayouts/slideLayout119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18.xml"/><Relationship Id="rId9" Type="http://schemas.openxmlformats.org/officeDocument/2006/relationships/theme" Target="../theme/theme15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127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26.xml"/><Relationship Id="rId9" Type="http://schemas.openxmlformats.org/officeDocument/2006/relationships/theme" Target="../theme/theme16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.xml"/><Relationship Id="rId3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7.xml"/><Relationship Id="rId2" Type="http://schemas.openxmlformats.org/officeDocument/2006/relationships/slideLayout" Target="../slideLayouts/slideLayout132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5" Type="http://schemas.openxmlformats.org/officeDocument/2006/relationships/slideLayout" Target="../slideLayouts/slideLayout135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34.xml"/><Relationship Id="rId9" Type="http://schemas.openxmlformats.org/officeDocument/2006/relationships/theme" Target="../theme/theme1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.xml"/><Relationship Id="rId3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145.xml"/><Relationship Id="rId2" Type="http://schemas.openxmlformats.org/officeDocument/2006/relationships/slideLayout" Target="../slideLayouts/slideLayout140.xml"/><Relationship Id="rId1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44.xml"/><Relationship Id="rId5" Type="http://schemas.openxmlformats.org/officeDocument/2006/relationships/slideLayout" Target="../slideLayouts/slideLayout14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42.xml"/><Relationship Id="rId9" Type="http://schemas.openxmlformats.org/officeDocument/2006/relationships/theme" Target="../theme/theme18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4.xml"/><Relationship Id="rId3" Type="http://schemas.openxmlformats.org/officeDocument/2006/relationships/slideLayout" Target="../slideLayouts/slideLayout149.xml"/><Relationship Id="rId7" Type="http://schemas.openxmlformats.org/officeDocument/2006/relationships/slideLayout" Target="../slideLayouts/slideLayout153.xml"/><Relationship Id="rId2" Type="http://schemas.openxmlformats.org/officeDocument/2006/relationships/slideLayout" Target="../slideLayouts/slideLayout148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5" Type="http://schemas.openxmlformats.org/officeDocument/2006/relationships/slideLayout" Target="../slideLayouts/slideLayout151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50.xml"/><Relationship Id="rId9" Type="http://schemas.openxmlformats.org/officeDocument/2006/relationships/theme" Target="../theme/theme1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image" Target="../media/image1.jpeg"/><Relationship Id="rId5" Type="http://schemas.openxmlformats.org/officeDocument/2006/relationships/slideLayout" Target="../slideLayouts/slideLayout14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5" Type="http://schemas.openxmlformats.org/officeDocument/2006/relationships/slideLayout" Target="../slideLayouts/slideLayout159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58.xml"/><Relationship Id="rId9" Type="http://schemas.openxmlformats.org/officeDocument/2006/relationships/theme" Target="../theme/theme20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0.xml"/><Relationship Id="rId3" Type="http://schemas.openxmlformats.org/officeDocument/2006/relationships/slideLayout" Target="../slideLayouts/slideLayout165.xml"/><Relationship Id="rId7" Type="http://schemas.openxmlformats.org/officeDocument/2006/relationships/slideLayout" Target="../slideLayouts/slideLayout169.xml"/><Relationship Id="rId2" Type="http://schemas.openxmlformats.org/officeDocument/2006/relationships/slideLayout" Target="../slideLayouts/slideLayout164.xml"/><Relationship Id="rId1" Type="http://schemas.openxmlformats.org/officeDocument/2006/relationships/slideLayout" Target="../slideLayouts/slideLayout163.xml"/><Relationship Id="rId6" Type="http://schemas.openxmlformats.org/officeDocument/2006/relationships/slideLayout" Target="../slideLayouts/slideLayout168.xml"/><Relationship Id="rId5" Type="http://schemas.openxmlformats.org/officeDocument/2006/relationships/slideLayout" Target="../slideLayouts/slideLayout167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66.xml"/><Relationship Id="rId9" Type="http://schemas.openxmlformats.org/officeDocument/2006/relationships/theme" Target="../theme/theme21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8.xml"/><Relationship Id="rId3" Type="http://schemas.openxmlformats.org/officeDocument/2006/relationships/slideLayout" Target="../slideLayouts/slideLayout173.xml"/><Relationship Id="rId7" Type="http://schemas.openxmlformats.org/officeDocument/2006/relationships/slideLayout" Target="../slideLayouts/slideLayout177.xml"/><Relationship Id="rId2" Type="http://schemas.openxmlformats.org/officeDocument/2006/relationships/slideLayout" Target="../slideLayouts/slideLayout172.xml"/><Relationship Id="rId1" Type="http://schemas.openxmlformats.org/officeDocument/2006/relationships/slideLayout" Target="../slideLayouts/slideLayout171.xml"/><Relationship Id="rId6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5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74.xml"/><Relationship Id="rId9" Type="http://schemas.openxmlformats.org/officeDocument/2006/relationships/theme" Target="../theme/theme22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81.xml"/><Relationship Id="rId7" Type="http://schemas.openxmlformats.org/officeDocument/2006/relationships/slideLayout" Target="../slideLayouts/slideLayout185.xml"/><Relationship Id="rId2" Type="http://schemas.openxmlformats.org/officeDocument/2006/relationships/slideLayout" Target="../slideLayouts/slideLayout180.xml"/><Relationship Id="rId1" Type="http://schemas.openxmlformats.org/officeDocument/2006/relationships/slideLayout" Target="../slideLayouts/slideLayout179.xml"/><Relationship Id="rId6" Type="http://schemas.openxmlformats.org/officeDocument/2006/relationships/slideLayout" Target="../slideLayouts/slideLayout184.xml"/><Relationship Id="rId5" Type="http://schemas.openxmlformats.org/officeDocument/2006/relationships/slideLayout" Target="../slideLayouts/slideLayout18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82.xml"/><Relationship Id="rId9" Type="http://schemas.openxmlformats.org/officeDocument/2006/relationships/theme" Target="../theme/theme23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4.xml"/><Relationship Id="rId3" Type="http://schemas.openxmlformats.org/officeDocument/2006/relationships/slideLayout" Target="../slideLayouts/slideLayout189.xml"/><Relationship Id="rId7" Type="http://schemas.openxmlformats.org/officeDocument/2006/relationships/slideLayout" Target="../slideLayouts/slideLayout193.xml"/><Relationship Id="rId2" Type="http://schemas.openxmlformats.org/officeDocument/2006/relationships/slideLayout" Target="../slideLayouts/slideLayout188.xml"/><Relationship Id="rId1" Type="http://schemas.openxmlformats.org/officeDocument/2006/relationships/slideLayout" Target="../slideLayouts/slideLayout187.xml"/><Relationship Id="rId6" Type="http://schemas.openxmlformats.org/officeDocument/2006/relationships/slideLayout" Target="../slideLayouts/slideLayout192.xml"/><Relationship Id="rId5" Type="http://schemas.openxmlformats.org/officeDocument/2006/relationships/slideLayout" Target="../slideLayouts/slideLayout191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90.xml"/><Relationship Id="rId9" Type="http://schemas.openxmlformats.org/officeDocument/2006/relationships/theme" Target="../theme/theme24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197.xml"/><Relationship Id="rId7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196.xml"/><Relationship Id="rId1" Type="http://schemas.openxmlformats.org/officeDocument/2006/relationships/slideLayout" Target="../slideLayouts/slideLayout195.xml"/><Relationship Id="rId6" Type="http://schemas.openxmlformats.org/officeDocument/2006/relationships/slideLayout" Target="../slideLayouts/slideLayout200.xml"/><Relationship Id="rId5" Type="http://schemas.openxmlformats.org/officeDocument/2006/relationships/slideLayout" Target="../slideLayouts/slideLayout199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198.xml"/><Relationship Id="rId9" Type="http://schemas.openxmlformats.org/officeDocument/2006/relationships/theme" Target="../theme/theme25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0.xml"/><Relationship Id="rId3" Type="http://schemas.openxmlformats.org/officeDocument/2006/relationships/slideLayout" Target="../slideLayouts/slideLayout205.xml"/><Relationship Id="rId7" Type="http://schemas.openxmlformats.org/officeDocument/2006/relationships/slideLayout" Target="../slideLayouts/slideLayout209.xml"/><Relationship Id="rId2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203.xml"/><Relationship Id="rId6" Type="http://schemas.openxmlformats.org/officeDocument/2006/relationships/slideLayout" Target="../slideLayouts/slideLayout208.xml"/><Relationship Id="rId5" Type="http://schemas.openxmlformats.org/officeDocument/2006/relationships/slideLayout" Target="../slideLayouts/slideLayout207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06.xml"/><Relationship Id="rId9" Type="http://schemas.openxmlformats.org/officeDocument/2006/relationships/theme" Target="../theme/theme26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8.xml"/><Relationship Id="rId3" Type="http://schemas.openxmlformats.org/officeDocument/2006/relationships/slideLayout" Target="../slideLayouts/slideLayout213.xml"/><Relationship Id="rId7" Type="http://schemas.openxmlformats.org/officeDocument/2006/relationships/slideLayout" Target="../slideLayouts/slideLayout217.xml"/><Relationship Id="rId2" Type="http://schemas.openxmlformats.org/officeDocument/2006/relationships/slideLayout" Target="../slideLayouts/slideLayout212.xml"/><Relationship Id="rId1" Type="http://schemas.openxmlformats.org/officeDocument/2006/relationships/slideLayout" Target="../slideLayouts/slideLayout211.xml"/><Relationship Id="rId6" Type="http://schemas.openxmlformats.org/officeDocument/2006/relationships/slideLayout" Target="../slideLayouts/slideLayout216.xml"/><Relationship Id="rId5" Type="http://schemas.openxmlformats.org/officeDocument/2006/relationships/slideLayout" Target="../slideLayouts/slideLayout215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14.xml"/><Relationship Id="rId9" Type="http://schemas.openxmlformats.org/officeDocument/2006/relationships/theme" Target="../theme/theme27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6.xml"/><Relationship Id="rId3" Type="http://schemas.openxmlformats.org/officeDocument/2006/relationships/slideLayout" Target="../slideLayouts/slideLayout221.xml"/><Relationship Id="rId7" Type="http://schemas.openxmlformats.org/officeDocument/2006/relationships/slideLayout" Target="../slideLayouts/slideLayout225.xml"/><Relationship Id="rId2" Type="http://schemas.openxmlformats.org/officeDocument/2006/relationships/slideLayout" Target="../slideLayouts/slideLayout220.xml"/><Relationship Id="rId1" Type="http://schemas.openxmlformats.org/officeDocument/2006/relationships/slideLayout" Target="../slideLayouts/slideLayout219.xml"/><Relationship Id="rId6" Type="http://schemas.openxmlformats.org/officeDocument/2006/relationships/slideLayout" Target="../slideLayouts/slideLayout224.xml"/><Relationship Id="rId5" Type="http://schemas.openxmlformats.org/officeDocument/2006/relationships/slideLayout" Target="../slideLayouts/slideLayout22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22.xml"/><Relationship Id="rId9" Type="http://schemas.openxmlformats.org/officeDocument/2006/relationships/theme" Target="../theme/theme28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4.xml"/><Relationship Id="rId3" Type="http://schemas.openxmlformats.org/officeDocument/2006/relationships/slideLayout" Target="../slideLayouts/slideLayout229.xml"/><Relationship Id="rId7" Type="http://schemas.openxmlformats.org/officeDocument/2006/relationships/slideLayout" Target="../slideLayouts/slideLayout233.xml"/><Relationship Id="rId2" Type="http://schemas.openxmlformats.org/officeDocument/2006/relationships/slideLayout" Target="../slideLayouts/slideLayout228.xml"/><Relationship Id="rId1" Type="http://schemas.openxmlformats.org/officeDocument/2006/relationships/slideLayout" Target="../slideLayouts/slideLayout227.xml"/><Relationship Id="rId6" Type="http://schemas.openxmlformats.org/officeDocument/2006/relationships/slideLayout" Target="../slideLayouts/slideLayout232.xml"/><Relationship Id="rId5" Type="http://schemas.openxmlformats.org/officeDocument/2006/relationships/slideLayout" Target="../slideLayouts/slideLayout231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30.xml"/><Relationship Id="rId9" Type="http://schemas.openxmlformats.org/officeDocument/2006/relationships/theme" Target="../theme/theme29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5" Type="http://schemas.openxmlformats.org/officeDocument/2006/relationships/slideLayout" Target="../slideLayouts/slideLayout2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2.xml"/><Relationship Id="rId9" Type="http://schemas.openxmlformats.org/officeDocument/2006/relationships/theme" Target="../theme/theme3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2.xml"/><Relationship Id="rId3" Type="http://schemas.openxmlformats.org/officeDocument/2006/relationships/slideLayout" Target="../slideLayouts/slideLayout237.xml"/><Relationship Id="rId7" Type="http://schemas.openxmlformats.org/officeDocument/2006/relationships/slideLayout" Target="../slideLayouts/slideLayout241.xml"/><Relationship Id="rId2" Type="http://schemas.openxmlformats.org/officeDocument/2006/relationships/slideLayout" Target="../slideLayouts/slideLayout236.xml"/><Relationship Id="rId1" Type="http://schemas.openxmlformats.org/officeDocument/2006/relationships/slideLayout" Target="../slideLayouts/slideLayout235.xml"/><Relationship Id="rId6" Type="http://schemas.openxmlformats.org/officeDocument/2006/relationships/slideLayout" Target="../slideLayouts/slideLayout240.xml"/><Relationship Id="rId5" Type="http://schemas.openxmlformats.org/officeDocument/2006/relationships/slideLayout" Target="../slideLayouts/slideLayout239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38.xml"/><Relationship Id="rId9" Type="http://schemas.openxmlformats.org/officeDocument/2006/relationships/theme" Target="../theme/theme30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.xml"/><Relationship Id="rId3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49.xml"/><Relationship Id="rId2" Type="http://schemas.openxmlformats.org/officeDocument/2006/relationships/slideLayout" Target="../slideLayouts/slideLayout244.xml"/><Relationship Id="rId1" Type="http://schemas.openxmlformats.org/officeDocument/2006/relationships/slideLayout" Target="../slideLayouts/slideLayout243.xml"/><Relationship Id="rId6" Type="http://schemas.openxmlformats.org/officeDocument/2006/relationships/slideLayout" Target="../slideLayouts/slideLayout248.xml"/><Relationship Id="rId5" Type="http://schemas.openxmlformats.org/officeDocument/2006/relationships/slideLayout" Target="../slideLayouts/slideLayout247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46.xml"/><Relationship Id="rId9" Type="http://schemas.openxmlformats.org/officeDocument/2006/relationships/theme" Target="../theme/theme31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8.xml"/><Relationship Id="rId3" Type="http://schemas.openxmlformats.org/officeDocument/2006/relationships/slideLayout" Target="../slideLayouts/slideLayout253.xml"/><Relationship Id="rId7" Type="http://schemas.openxmlformats.org/officeDocument/2006/relationships/slideLayout" Target="../slideLayouts/slideLayout257.xml"/><Relationship Id="rId2" Type="http://schemas.openxmlformats.org/officeDocument/2006/relationships/slideLayout" Target="../slideLayouts/slideLayout252.xml"/><Relationship Id="rId1" Type="http://schemas.openxmlformats.org/officeDocument/2006/relationships/slideLayout" Target="../slideLayouts/slideLayout251.xml"/><Relationship Id="rId6" Type="http://schemas.openxmlformats.org/officeDocument/2006/relationships/slideLayout" Target="../slideLayouts/slideLayout256.xml"/><Relationship Id="rId5" Type="http://schemas.openxmlformats.org/officeDocument/2006/relationships/slideLayout" Target="../slideLayouts/slideLayout255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54.xml"/><Relationship Id="rId9" Type="http://schemas.openxmlformats.org/officeDocument/2006/relationships/theme" Target="../theme/theme32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6.xml"/><Relationship Id="rId3" Type="http://schemas.openxmlformats.org/officeDocument/2006/relationships/slideLayout" Target="../slideLayouts/slideLayout261.xml"/><Relationship Id="rId7" Type="http://schemas.openxmlformats.org/officeDocument/2006/relationships/slideLayout" Target="../slideLayouts/slideLayout265.xml"/><Relationship Id="rId2" Type="http://schemas.openxmlformats.org/officeDocument/2006/relationships/slideLayout" Target="../slideLayouts/slideLayout260.xml"/><Relationship Id="rId1" Type="http://schemas.openxmlformats.org/officeDocument/2006/relationships/slideLayout" Target="../slideLayouts/slideLayout259.xml"/><Relationship Id="rId6" Type="http://schemas.openxmlformats.org/officeDocument/2006/relationships/slideLayout" Target="../slideLayouts/slideLayout264.xml"/><Relationship Id="rId5" Type="http://schemas.openxmlformats.org/officeDocument/2006/relationships/slideLayout" Target="../slideLayouts/slideLayout26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62.xml"/><Relationship Id="rId9" Type="http://schemas.openxmlformats.org/officeDocument/2006/relationships/theme" Target="../theme/theme33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4.xml"/><Relationship Id="rId3" Type="http://schemas.openxmlformats.org/officeDocument/2006/relationships/slideLayout" Target="../slideLayouts/slideLayout269.xml"/><Relationship Id="rId7" Type="http://schemas.openxmlformats.org/officeDocument/2006/relationships/slideLayout" Target="../slideLayouts/slideLayout273.xml"/><Relationship Id="rId2" Type="http://schemas.openxmlformats.org/officeDocument/2006/relationships/slideLayout" Target="../slideLayouts/slideLayout268.xml"/><Relationship Id="rId1" Type="http://schemas.openxmlformats.org/officeDocument/2006/relationships/slideLayout" Target="../slideLayouts/slideLayout267.xml"/><Relationship Id="rId6" Type="http://schemas.openxmlformats.org/officeDocument/2006/relationships/slideLayout" Target="../slideLayouts/slideLayout272.xml"/><Relationship Id="rId5" Type="http://schemas.openxmlformats.org/officeDocument/2006/relationships/slideLayout" Target="../slideLayouts/slideLayout271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70.xml"/><Relationship Id="rId9" Type="http://schemas.openxmlformats.org/officeDocument/2006/relationships/theme" Target="../theme/theme34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2.xml"/><Relationship Id="rId3" Type="http://schemas.openxmlformats.org/officeDocument/2006/relationships/slideLayout" Target="../slideLayouts/slideLayout277.xml"/><Relationship Id="rId7" Type="http://schemas.openxmlformats.org/officeDocument/2006/relationships/slideLayout" Target="../slideLayouts/slideLayout281.xml"/><Relationship Id="rId2" Type="http://schemas.openxmlformats.org/officeDocument/2006/relationships/slideLayout" Target="../slideLayouts/slideLayout276.xml"/><Relationship Id="rId1" Type="http://schemas.openxmlformats.org/officeDocument/2006/relationships/slideLayout" Target="../slideLayouts/slideLayout275.xml"/><Relationship Id="rId6" Type="http://schemas.openxmlformats.org/officeDocument/2006/relationships/slideLayout" Target="../slideLayouts/slideLayout280.xml"/><Relationship Id="rId5" Type="http://schemas.openxmlformats.org/officeDocument/2006/relationships/slideLayout" Target="../slideLayouts/slideLayout279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78.xml"/><Relationship Id="rId9" Type="http://schemas.openxmlformats.org/officeDocument/2006/relationships/theme" Target="../theme/theme35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0.xml"/><Relationship Id="rId3" Type="http://schemas.openxmlformats.org/officeDocument/2006/relationships/slideLayout" Target="../slideLayouts/slideLayout285.xml"/><Relationship Id="rId7" Type="http://schemas.openxmlformats.org/officeDocument/2006/relationships/slideLayout" Target="../slideLayouts/slideLayout289.xml"/><Relationship Id="rId2" Type="http://schemas.openxmlformats.org/officeDocument/2006/relationships/slideLayout" Target="../slideLayouts/slideLayout284.xml"/><Relationship Id="rId1" Type="http://schemas.openxmlformats.org/officeDocument/2006/relationships/slideLayout" Target="../slideLayouts/slideLayout283.xml"/><Relationship Id="rId6" Type="http://schemas.openxmlformats.org/officeDocument/2006/relationships/slideLayout" Target="../slideLayouts/slideLayout288.xml"/><Relationship Id="rId5" Type="http://schemas.openxmlformats.org/officeDocument/2006/relationships/slideLayout" Target="../slideLayouts/slideLayout287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86.xml"/><Relationship Id="rId9" Type="http://schemas.openxmlformats.org/officeDocument/2006/relationships/theme" Target="../theme/theme36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8.xml"/><Relationship Id="rId3" Type="http://schemas.openxmlformats.org/officeDocument/2006/relationships/slideLayout" Target="../slideLayouts/slideLayout293.xml"/><Relationship Id="rId7" Type="http://schemas.openxmlformats.org/officeDocument/2006/relationships/slideLayout" Target="../slideLayouts/slideLayout297.xml"/><Relationship Id="rId2" Type="http://schemas.openxmlformats.org/officeDocument/2006/relationships/slideLayout" Target="../slideLayouts/slideLayout292.xml"/><Relationship Id="rId1" Type="http://schemas.openxmlformats.org/officeDocument/2006/relationships/slideLayout" Target="../slideLayouts/slideLayout291.xml"/><Relationship Id="rId6" Type="http://schemas.openxmlformats.org/officeDocument/2006/relationships/slideLayout" Target="../slideLayouts/slideLayout296.xml"/><Relationship Id="rId5" Type="http://schemas.openxmlformats.org/officeDocument/2006/relationships/slideLayout" Target="../slideLayouts/slideLayout295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294.xml"/><Relationship Id="rId9" Type="http://schemas.openxmlformats.org/officeDocument/2006/relationships/theme" Target="../theme/theme37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6.xml"/><Relationship Id="rId3" Type="http://schemas.openxmlformats.org/officeDocument/2006/relationships/slideLayout" Target="../slideLayouts/slideLayout301.xml"/><Relationship Id="rId7" Type="http://schemas.openxmlformats.org/officeDocument/2006/relationships/slideLayout" Target="../slideLayouts/slideLayout305.xml"/><Relationship Id="rId2" Type="http://schemas.openxmlformats.org/officeDocument/2006/relationships/slideLayout" Target="../slideLayouts/slideLayout300.xml"/><Relationship Id="rId1" Type="http://schemas.openxmlformats.org/officeDocument/2006/relationships/slideLayout" Target="../slideLayouts/slideLayout299.xml"/><Relationship Id="rId6" Type="http://schemas.openxmlformats.org/officeDocument/2006/relationships/slideLayout" Target="../slideLayouts/slideLayout304.xml"/><Relationship Id="rId5" Type="http://schemas.openxmlformats.org/officeDocument/2006/relationships/slideLayout" Target="../slideLayouts/slideLayout30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302.xml"/><Relationship Id="rId9" Type="http://schemas.openxmlformats.org/officeDocument/2006/relationships/theme" Target="../theme/theme38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4.xml"/><Relationship Id="rId3" Type="http://schemas.openxmlformats.org/officeDocument/2006/relationships/slideLayout" Target="../slideLayouts/slideLayout309.xml"/><Relationship Id="rId7" Type="http://schemas.openxmlformats.org/officeDocument/2006/relationships/slideLayout" Target="../slideLayouts/slideLayout313.xml"/><Relationship Id="rId2" Type="http://schemas.openxmlformats.org/officeDocument/2006/relationships/slideLayout" Target="../slideLayouts/slideLayout308.xml"/><Relationship Id="rId1" Type="http://schemas.openxmlformats.org/officeDocument/2006/relationships/slideLayout" Target="../slideLayouts/slideLayout307.xml"/><Relationship Id="rId6" Type="http://schemas.openxmlformats.org/officeDocument/2006/relationships/slideLayout" Target="../slideLayouts/slideLayout312.xml"/><Relationship Id="rId11" Type="http://schemas.openxmlformats.org/officeDocument/2006/relationships/image" Target="../media/image1.jpeg"/><Relationship Id="rId5" Type="http://schemas.openxmlformats.org/officeDocument/2006/relationships/slideLayout" Target="../slideLayouts/slideLayout311.xml"/><Relationship Id="rId10" Type="http://schemas.openxmlformats.org/officeDocument/2006/relationships/theme" Target="../theme/theme39.xml"/><Relationship Id="rId4" Type="http://schemas.openxmlformats.org/officeDocument/2006/relationships/slideLayout" Target="../slideLayouts/slideLayout310.xml"/><Relationship Id="rId9" Type="http://schemas.openxmlformats.org/officeDocument/2006/relationships/slideLayout" Target="../slideLayouts/slideLayout31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5" Type="http://schemas.openxmlformats.org/officeDocument/2006/relationships/slideLayout" Target="../slideLayouts/slideLayout31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30.xml"/><Relationship Id="rId9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9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38.xml"/><Relationship Id="rId9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2" Type="http://schemas.openxmlformats.org/officeDocument/2006/relationships/slideLayout" Target="../slideLayouts/slideLayout44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7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46.xml"/><Relationship Id="rId9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53.xml"/><Relationship Id="rId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52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5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54.xml"/><Relationship Id="rId9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2" Type="http://schemas.openxmlformats.org/officeDocument/2006/relationships/slideLayout" Target="../slideLayouts/slideLayout60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5" Type="http://schemas.openxmlformats.org/officeDocument/2006/relationships/slideLayout" Target="../slideLayouts/slideLayout63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62.xml"/><Relationship Id="rId9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5" Type="http://schemas.openxmlformats.org/officeDocument/2006/relationships/slideLayout" Target="../slideLayouts/slideLayout71.xml"/><Relationship Id="rId10" Type="http://schemas.openxmlformats.org/officeDocument/2006/relationships/image" Target="../media/image1.jpeg"/><Relationship Id="rId4" Type="http://schemas.openxmlformats.org/officeDocument/2006/relationships/slideLayout" Target="../slideLayouts/slideLayout70.xml"/><Relationship Id="rId9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 lang="pt-BR" smtClean="0"/>
              <a:pPr algn="ctr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063833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62" r:id="rId5"/>
    <p:sldLayoutId id="2147483664" r:id="rId6"/>
    <p:sldLayoutId id="2147483666" r:id="rId7"/>
    <p:sldLayoutId id="2147483672" r:id="rId8"/>
    <p:sldLayoutId id="2147483683" r:id="rId9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63823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8" r:id="rId1"/>
    <p:sldLayoutId id="2147483749" r:id="rId2"/>
    <p:sldLayoutId id="2147483750" r:id="rId3"/>
    <p:sldLayoutId id="2147483751" r:id="rId4"/>
    <p:sldLayoutId id="2147483752" r:id="rId5"/>
    <p:sldLayoutId id="2147483753" r:id="rId6"/>
    <p:sldLayoutId id="2147483754" r:id="rId7"/>
    <p:sldLayoutId id="2147483755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7457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77208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6" r:id="rId1"/>
    <p:sldLayoutId id="2147483767" r:id="rId2"/>
    <p:sldLayoutId id="2147483768" r:id="rId3"/>
    <p:sldLayoutId id="2147483769" r:id="rId4"/>
    <p:sldLayoutId id="2147483770" r:id="rId5"/>
    <p:sldLayoutId id="2147483771" r:id="rId6"/>
    <p:sldLayoutId id="2147483772" r:id="rId7"/>
    <p:sldLayoutId id="2147483773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3841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5" r:id="rId1"/>
    <p:sldLayoutId id="2147483776" r:id="rId2"/>
    <p:sldLayoutId id="2147483777" r:id="rId3"/>
    <p:sldLayoutId id="2147483778" r:id="rId4"/>
    <p:sldLayoutId id="2147483779" r:id="rId5"/>
    <p:sldLayoutId id="2147483780" r:id="rId6"/>
    <p:sldLayoutId id="2147483781" r:id="rId7"/>
    <p:sldLayoutId id="2147483782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405661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2745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8323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9584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58214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0" r:id="rId1"/>
    <p:sldLayoutId id="2147483821" r:id="rId2"/>
    <p:sldLayoutId id="2147483822" r:id="rId3"/>
    <p:sldLayoutId id="2147483823" r:id="rId4"/>
    <p:sldLayoutId id="2147483824" r:id="rId5"/>
    <p:sldLayoutId id="2147483825" r:id="rId6"/>
    <p:sldLayoutId id="2147483826" r:id="rId7"/>
    <p:sldLayoutId id="2147483827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12331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89969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</p:sldLayoutIdLst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48849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8" r:id="rId1"/>
    <p:sldLayoutId id="2147483839" r:id="rId2"/>
    <p:sldLayoutId id="2147483840" r:id="rId3"/>
    <p:sldLayoutId id="2147483841" r:id="rId4"/>
    <p:sldLayoutId id="2147483842" r:id="rId5"/>
    <p:sldLayoutId id="2147483843" r:id="rId6"/>
    <p:sldLayoutId id="2147483844" r:id="rId7"/>
    <p:sldLayoutId id="2147483845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90779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7" r:id="rId1"/>
    <p:sldLayoutId id="2147483848" r:id="rId2"/>
    <p:sldLayoutId id="2147483849" r:id="rId3"/>
    <p:sldLayoutId id="2147483850" r:id="rId4"/>
    <p:sldLayoutId id="2147483851" r:id="rId5"/>
    <p:sldLayoutId id="2147483852" r:id="rId6"/>
    <p:sldLayoutId id="2147483853" r:id="rId7"/>
    <p:sldLayoutId id="2147483854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33831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58" r:id="rId3"/>
    <p:sldLayoutId id="2147483859" r:id="rId4"/>
    <p:sldLayoutId id="2147483860" r:id="rId5"/>
    <p:sldLayoutId id="2147483861" r:id="rId6"/>
    <p:sldLayoutId id="2147483862" r:id="rId7"/>
    <p:sldLayoutId id="2147483863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0786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05999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4" r:id="rId1"/>
    <p:sldLayoutId id="2147483875" r:id="rId2"/>
    <p:sldLayoutId id="2147483876" r:id="rId3"/>
    <p:sldLayoutId id="2147483877" r:id="rId4"/>
    <p:sldLayoutId id="2147483878" r:id="rId5"/>
    <p:sldLayoutId id="2147483879" r:id="rId6"/>
    <p:sldLayoutId id="2147483880" r:id="rId7"/>
    <p:sldLayoutId id="2147483881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36319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50654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2" r:id="rId1"/>
    <p:sldLayoutId id="2147483893" r:id="rId2"/>
    <p:sldLayoutId id="2147483894" r:id="rId3"/>
    <p:sldLayoutId id="2147483895" r:id="rId4"/>
    <p:sldLayoutId id="2147483896" r:id="rId5"/>
    <p:sldLayoutId id="2147483897" r:id="rId6"/>
    <p:sldLayoutId id="2147483898" r:id="rId7"/>
    <p:sldLayoutId id="2147483899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6489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9958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0" r:id="rId1"/>
    <p:sldLayoutId id="2147483911" r:id="rId2"/>
    <p:sldLayoutId id="2147483912" r:id="rId3"/>
    <p:sldLayoutId id="2147483913" r:id="rId4"/>
    <p:sldLayoutId id="2147483914" r:id="rId5"/>
    <p:sldLayoutId id="2147483915" r:id="rId6"/>
    <p:sldLayoutId id="2147483916" r:id="rId7"/>
    <p:sldLayoutId id="2147483917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39582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9" r:id="rId1"/>
    <p:sldLayoutId id="2147483920" r:id="rId2"/>
    <p:sldLayoutId id="2147483921" r:id="rId3"/>
    <p:sldLayoutId id="2147483922" r:id="rId4"/>
    <p:sldLayoutId id="2147483923" r:id="rId5"/>
    <p:sldLayoutId id="2147483924" r:id="rId6"/>
    <p:sldLayoutId id="2147483925" r:id="rId7"/>
    <p:sldLayoutId id="2147483926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05388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14213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8" r:id="rId1"/>
    <p:sldLayoutId id="2147483929" r:id="rId2"/>
    <p:sldLayoutId id="2147483930" r:id="rId3"/>
    <p:sldLayoutId id="2147483931" r:id="rId4"/>
    <p:sldLayoutId id="2147483932" r:id="rId5"/>
    <p:sldLayoutId id="2147483933" r:id="rId6"/>
    <p:sldLayoutId id="2147483934" r:id="rId7"/>
    <p:sldLayoutId id="2147483935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24902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0713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6" r:id="rId1"/>
    <p:sldLayoutId id="2147483947" r:id="rId2"/>
    <p:sldLayoutId id="2147483948" r:id="rId3"/>
    <p:sldLayoutId id="2147483949" r:id="rId4"/>
    <p:sldLayoutId id="2147483950" r:id="rId5"/>
    <p:sldLayoutId id="2147483951" r:id="rId6"/>
    <p:sldLayoutId id="2147483952" r:id="rId7"/>
    <p:sldLayoutId id="2147483953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1259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5" r:id="rId1"/>
    <p:sldLayoutId id="2147483956" r:id="rId2"/>
    <p:sldLayoutId id="2147483957" r:id="rId3"/>
    <p:sldLayoutId id="2147483958" r:id="rId4"/>
    <p:sldLayoutId id="2147483959" r:id="rId5"/>
    <p:sldLayoutId id="2147483960" r:id="rId6"/>
    <p:sldLayoutId id="2147483961" r:id="rId7"/>
    <p:sldLayoutId id="2147483962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54677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4" r:id="rId1"/>
    <p:sldLayoutId id="2147483965" r:id="rId2"/>
    <p:sldLayoutId id="2147483966" r:id="rId3"/>
    <p:sldLayoutId id="2147483967" r:id="rId4"/>
    <p:sldLayoutId id="2147483968" r:id="rId5"/>
    <p:sldLayoutId id="2147483969" r:id="rId6"/>
    <p:sldLayoutId id="2147483970" r:id="rId7"/>
    <p:sldLayoutId id="2147483971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05159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3" r:id="rId1"/>
    <p:sldLayoutId id="2147483974" r:id="rId2"/>
    <p:sldLayoutId id="2147483975" r:id="rId3"/>
    <p:sldLayoutId id="2147483976" r:id="rId4"/>
    <p:sldLayoutId id="2147483977" r:id="rId5"/>
    <p:sldLayoutId id="2147483978" r:id="rId6"/>
    <p:sldLayoutId id="2147483979" r:id="rId7"/>
    <p:sldLayoutId id="2147483980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3420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2" r:id="rId1"/>
    <p:sldLayoutId id="2147483983" r:id="rId2"/>
    <p:sldLayoutId id="2147483984" r:id="rId3"/>
    <p:sldLayoutId id="2147483985" r:id="rId4"/>
    <p:sldLayoutId id="2147483986" r:id="rId5"/>
    <p:sldLayoutId id="2147483987" r:id="rId6"/>
    <p:sldLayoutId id="2147483988" r:id="rId7"/>
    <p:sldLayoutId id="2147483989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73386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1" r:id="rId1"/>
    <p:sldLayoutId id="2147483992" r:id="rId2"/>
    <p:sldLayoutId id="2147483993" r:id="rId3"/>
    <p:sldLayoutId id="2147483994" r:id="rId4"/>
    <p:sldLayoutId id="2147483995" r:id="rId5"/>
    <p:sldLayoutId id="2147483996" r:id="rId6"/>
    <p:sldLayoutId id="2147483997" r:id="rId7"/>
    <p:sldLayoutId id="2147483998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11099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0" r:id="rId1"/>
    <p:sldLayoutId id="2147484001" r:id="rId2"/>
    <p:sldLayoutId id="2147484002" r:id="rId3"/>
    <p:sldLayoutId id="2147484003" r:id="rId4"/>
    <p:sldLayoutId id="2147484004" r:id="rId5"/>
    <p:sldLayoutId id="2147484005" r:id="rId6"/>
    <p:sldLayoutId id="2147484006" r:id="rId7"/>
    <p:sldLayoutId id="2147484007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10104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9" r:id="rId1"/>
    <p:sldLayoutId id="2147484010" r:id="rId2"/>
    <p:sldLayoutId id="2147484011" r:id="rId3"/>
    <p:sldLayoutId id="2147484012" r:id="rId4"/>
    <p:sldLayoutId id="2147484013" r:id="rId5"/>
    <p:sldLayoutId id="2147484014" r:id="rId6"/>
    <p:sldLayoutId id="2147484015" r:id="rId7"/>
    <p:sldLayoutId id="2147484016" r:id="rId8"/>
    <p:sldLayoutId id="2147484017" r:id="rId9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20434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0199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  <p:sldLayoutId id="2147483710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56368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3362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56106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 userDrawn="1"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5" y="0"/>
            <a:ext cx="9136891" cy="6858000"/>
          </a:xfrm>
          <a:prstGeom prst="rect">
            <a:avLst/>
          </a:prstGeom>
        </p:spPr>
      </p:pic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pt-BR" dirty="0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484784"/>
            <a:ext cx="8229600" cy="496855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8436380" y="6211911"/>
            <a:ext cx="403200" cy="363600"/>
          </a:xfrm>
          <a:prstGeom prst="roundRect">
            <a:avLst/>
          </a:prstGeom>
          <a:solidFill>
            <a:schemeClr val="tx2"/>
          </a:solidFill>
        </p:spPr>
        <p:txBody>
          <a:bodyPr vert="horz" lIns="91440" tIns="45720" rIns="91440" bIns="45720" rtlCol="0" anchor="ctr"/>
          <a:lstStyle>
            <a:lvl1pPr>
              <a:defRPr lang="pt-BR" sz="1200" smtClean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algn="ctr"/>
            <a:fld id="{EB3F53FD-01CB-46B9-B1B0-130AD0E27526}" type="slidenum">
              <a:rPr>
                <a:solidFill>
                  <a:prstClr val="black">
                    <a:lumMod val="75000"/>
                    <a:lumOff val="25000"/>
                  </a:prstClr>
                </a:solidFill>
              </a:rPr>
              <a:pPr algn="ctr"/>
              <a:t>‹nº›</a:t>
            </a:fld>
            <a:endParaRPr dirty="0"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00678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  <p:sldLayoutId id="2147483742" r:id="rId4"/>
    <p:sldLayoutId id="2147483743" r:id="rId5"/>
    <p:sldLayoutId id="2147483744" r:id="rId6"/>
    <p:sldLayoutId id="2147483745" r:id="rId7"/>
    <p:sldLayoutId id="2147483746" r:id="rId8"/>
  </p:sldLayoutIdLst>
  <p:hf hdr="0" ftr="0" dt="0"/>
  <p:txStyles>
    <p:titleStyle>
      <a:lvl1pPr algn="l" defTabSz="914378" rtl="0" eaLnBrk="1" latinLnBrk="0" hangingPunct="1">
        <a:lnSpc>
          <a:spcPct val="90000"/>
        </a:lnSpc>
        <a:spcBef>
          <a:spcPct val="0"/>
        </a:spcBef>
        <a:buNone/>
        <a:defRPr lang="pt-BR" sz="2800" kern="1200" cap="small" baseline="0" dirty="0">
          <a:solidFill>
            <a:schemeClr val="bg2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1"/>
        </a:buClr>
        <a:buFont typeface="Arial" panose="020B0604020202020204" pitchFamily="34" charset="0"/>
        <a:buChar char="•"/>
        <a:defRPr sz="22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2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3"/>
        </a:buClr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Clr>
          <a:schemeClr val="accent5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8" indent="-228594" algn="l" defTabSz="914378" rtl="0" eaLnBrk="1" latinLnBrk="0" hangingPunct="1">
        <a:lnSpc>
          <a:spcPct val="120000"/>
        </a:lnSpc>
        <a:spcBef>
          <a:spcPts val="1200"/>
        </a:spcBef>
        <a:spcAft>
          <a:spcPts val="600"/>
        </a:spcAft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5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8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8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2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8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935" userDrawn="1">
          <p15:clr>
            <a:srgbClr val="F26B43"/>
          </p15:clr>
        </p15:guide>
        <p15:guide id="2" pos="288" userDrawn="1">
          <p15:clr>
            <a:srgbClr val="F26B43"/>
          </p15:clr>
        </p15:guide>
        <p15:guide id="3" pos="5472" userDrawn="1">
          <p15:clr>
            <a:srgbClr val="F26B43"/>
          </p15:clr>
        </p15:guide>
        <p15:guide id="4" orient="horz" pos="4075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Relationship Id="rId5" Type="http://schemas.microsoft.com/office/2007/relationships/hdphoto" Target="../media/hdphoto1.wdp"/><Relationship Id="rId4" Type="http://schemas.openxmlformats.org/officeDocument/2006/relationships/image" Target="../media/image8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79.xml"/><Relationship Id="rId4" Type="http://schemas.openxmlformats.org/officeDocument/2006/relationships/chart" Target="../charts/char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8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95.xml"/></Relationships>
</file>

<file path=ppt/slides/_rels/slide1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6.jpeg"/><Relationship Id="rId4" Type="http://schemas.openxmlformats.org/officeDocument/2006/relationships/image" Target="../media/image11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.jpeg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0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11.xml"/></Relationships>
</file>

<file path=ppt/slides/_rels/slide24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hyperlink" Target="http://www.seplan.rn.gov.br/" TargetMode="External"/><Relationship Id="rId7" Type="http://schemas.openxmlformats.org/officeDocument/2006/relationships/image" Target="../media/image22.png"/><Relationship Id="rId2" Type="http://schemas.openxmlformats.org/officeDocument/2006/relationships/hyperlink" Target="http://www.rn.gov.br/" TargetMode="Externa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.png"/><Relationship Id="rId11" Type="http://schemas.openxmlformats.org/officeDocument/2006/relationships/image" Target="../media/image24.png"/><Relationship Id="rId5" Type="http://schemas.openxmlformats.org/officeDocument/2006/relationships/hyperlink" Target="http://www.twitter.com/PPAInterativoRN" TargetMode="External"/><Relationship Id="rId10" Type="http://schemas.openxmlformats.org/officeDocument/2006/relationships/image" Target="../media/image23.png"/><Relationship Id="rId4" Type="http://schemas.openxmlformats.org/officeDocument/2006/relationships/hyperlink" Target="https://twitter.com/Plan_Int_PPA_RN" TargetMode="External"/><Relationship Id="rId9" Type="http://schemas.openxmlformats.org/officeDocument/2006/relationships/image" Target="../media/image11.jpe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jpeg"/><Relationship Id="rId3" Type="http://schemas.openxmlformats.org/officeDocument/2006/relationships/image" Target="../media/image27.emf"/><Relationship Id="rId7" Type="http://schemas.openxmlformats.org/officeDocument/2006/relationships/hyperlink" Target="http://www.twitter.com/PPAInterativoRN" TargetMode="External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5.xml"/><Relationship Id="rId6" Type="http://schemas.openxmlformats.org/officeDocument/2006/relationships/hyperlink" Target="https://twitter.com/Plan_Int_PPA_RN" TargetMode="External"/><Relationship Id="rId5" Type="http://schemas.openxmlformats.org/officeDocument/2006/relationships/hyperlink" Target="http://www.seplan.rn.gov.br/" TargetMode="External"/><Relationship Id="rId4" Type="http://schemas.openxmlformats.org/officeDocument/2006/relationships/hyperlink" Target="http://www.rn.gov.br/" TargetMode="Externa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4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5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6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7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1</a:t>
            </a:fld>
            <a:endParaRPr lang="pt-BR"/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32" b="25963"/>
          <a:stretch/>
        </p:blipFill>
        <p:spPr>
          <a:xfrm>
            <a:off x="0" y="-27384"/>
            <a:ext cx="9144000" cy="7124161"/>
          </a:xfrm>
          <a:prstGeom prst="rect">
            <a:avLst/>
          </a:prstGeom>
        </p:spPr>
      </p:pic>
      <p:pic>
        <p:nvPicPr>
          <p:cNvPr id="9" name="Imagem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958" b="94555"/>
          <a:stretch/>
        </p:blipFill>
        <p:spPr>
          <a:xfrm>
            <a:off x="0" y="-27384"/>
            <a:ext cx="5436096" cy="1656184"/>
          </a:xfrm>
          <a:prstGeom prst="rect">
            <a:avLst/>
          </a:prstGeom>
        </p:spPr>
      </p:pic>
      <p:sp>
        <p:nvSpPr>
          <p:cNvPr id="10" name="CaixaDeTexto 9"/>
          <p:cNvSpPr txBox="1"/>
          <p:nvPr/>
        </p:nvSpPr>
        <p:spPr>
          <a:xfrm>
            <a:off x="-468560" y="206872"/>
            <a:ext cx="5760640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defTabSz="914378">
              <a:lnSpc>
                <a:spcPct val="90000"/>
              </a:lnSpc>
              <a:spcBef>
                <a:spcPct val="0"/>
              </a:spcBef>
            </a:pPr>
            <a:r>
              <a:rPr lang="pt-BR" sz="4800" b="1" cap="small" dirty="0" smtClean="0">
                <a:solidFill>
                  <a:schemeClr val="bg1"/>
                </a:solidFill>
                <a:latin typeface="Trebuchet MS" pitchFamily="34" charset="0"/>
                <a:ea typeface="+mj-ea"/>
                <a:cs typeface="+mj-cs"/>
              </a:rPr>
              <a:t>PLANEJAMENTO</a:t>
            </a:r>
          </a:p>
          <a:p>
            <a:pPr algn="r" defTabSz="914378">
              <a:lnSpc>
                <a:spcPct val="90000"/>
              </a:lnSpc>
              <a:spcBef>
                <a:spcPct val="0"/>
              </a:spcBef>
            </a:pPr>
            <a:r>
              <a:rPr lang="pt-BR" sz="4800" b="1" cap="small" dirty="0" smtClean="0">
                <a:solidFill>
                  <a:schemeClr val="bg1"/>
                </a:solidFill>
                <a:latin typeface="Trebuchet MS" pitchFamily="34" charset="0"/>
                <a:ea typeface="+mj-ea"/>
                <a:cs typeface="+mj-cs"/>
              </a:rPr>
              <a:t>PARTICIPATIVO</a:t>
            </a:r>
            <a:endParaRPr lang="pt-BR" sz="4800" b="1" cap="small" dirty="0">
              <a:solidFill>
                <a:schemeClr val="bg1"/>
              </a:solidFill>
              <a:latin typeface="Trebuchet MS" pitchFamily="34" charset="0"/>
              <a:ea typeface="+mj-ea"/>
              <a:cs typeface="+mj-cs"/>
            </a:endParaRPr>
          </a:p>
        </p:txBody>
      </p:sp>
      <p:pic>
        <p:nvPicPr>
          <p:cNvPr id="12" name="Imagem 11"/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82110" b="94967" l="59520" r="94425">
                        <a14:foregroundMark x1="62350" y1="84839" x2="93139" y2="8483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287" t="82500" r="4814" b="3611"/>
          <a:stretch/>
        </p:blipFill>
        <p:spPr>
          <a:xfrm>
            <a:off x="6732240" y="5608189"/>
            <a:ext cx="2384698" cy="1204393"/>
          </a:xfrm>
          <a:prstGeom prst="rect">
            <a:avLst/>
          </a:prstGeom>
        </p:spPr>
      </p:pic>
      <p:sp>
        <p:nvSpPr>
          <p:cNvPr id="7" name="CaixaDeTexto 6"/>
          <p:cNvSpPr txBox="1"/>
          <p:nvPr/>
        </p:nvSpPr>
        <p:spPr>
          <a:xfrm>
            <a:off x="357158" y="1857364"/>
            <a:ext cx="4357718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3200" b="1" dirty="0" smtClean="0">
                <a:solidFill>
                  <a:srgbClr val="FFC000"/>
                </a:solidFill>
              </a:rPr>
              <a:t>TRAIRI</a:t>
            </a:r>
          </a:p>
          <a:p>
            <a:r>
              <a:rPr lang="pt-BR" sz="3200" b="1" dirty="0" smtClean="0">
                <a:solidFill>
                  <a:srgbClr val="FFC000"/>
                </a:solidFill>
              </a:rPr>
              <a:t>16/06/2015</a:t>
            </a:r>
            <a:endParaRPr lang="pt-BR" sz="3200" b="1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0945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Violência – Trairi</a:t>
            </a:r>
            <a:br>
              <a:rPr lang="pt-BR" dirty="0" smtClean="0"/>
            </a:br>
            <a:r>
              <a:rPr lang="pt-BR" sz="2000" dirty="0" smtClean="0"/>
              <a:t>Homicídios 2012</a:t>
            </a:r>
            <a:endParaRPr lang="pt-BR" dirty="0"/>
          </a:p>
        </p:txBody>
      </p:sp>
      <p:sp>
        <p:nvSpPr>
          <p:cNvPr id="10" name="Retângulo 9"/>
          <p:cNvSpPr/>
          <p:nvPr/>
        </p:nvSpPr>
        <p:spPr>
          <a:xfrm>
            <a:off x="205680" y="6309320"/>
            <a:ext cx="489654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900" dirty="0">
                <a:solidFill>
                  <a:prstClr val="black"/>
                </a:solidFill>
              </a:rPr>
              <a:t>Fonte: Mapa da </a:t>
            </a:r>
            <a:r>
              <a:rPr lang="pt-BR" sz="900" dirty="0" smtClean="0">
                <a:solidFill>
                  <a:prstClr val="black"/>
                </a:solidFill>
              </a:rPr>
              <a:t>Violência 2015</a:t>
            </a:r>
          </a:p>
        </p:txBody>
      </p:sp>
      <p:pic>
        <p:nvPicPr>
          <p:cNvPr id="12" name="Imagem 11" descr="C:\Users\luciano.lacerda\Desktop\01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5" name="Gráfico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79620679"/>
              </p:ext>
            </p:extLst>
          </p:nvPr>
        </p:nvGraphicFramePr>
        <p:xfrm>
          <a:off x="1043608" y="1772816"/>
          <a:ext cx="7272808" cy="37711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489408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Ideb</a:t>
            </a:r>
            <a:r>
              <a:rPr lang="en-US" dirty="0"/>
              <a:t> </a:t>
            </a:r>
            <a:r>
              <a:rPr lang="en-US" dirty="0" smtClean="0"/>
              <a:t>2013 – </a:t>
            </a:r>
            <a:r>
              <a:rPr lang="en-US" dirty="0" err="1" smtClean="0"/>
              <a:t>Trairi</a:t>
            </a:r>
            <a:endParaRPr lang="en-US" dirty="0"/>
          </a:p>
        </p:txBody>
      </p:sp>
      <p:pic>
        <p:nvPicPr>
          <p:cNvPr id="5" name="Imagem 4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3" name="CaixaDeTexto 2"/>
          <p:cNvSpPr txBox="1"/>
          <p:nvPr/>
        </p:nvSpPr>
        <p:spPr>
          <a:xfrm>
            <a:off x="611560" y="6453336"/>
            <a:ext cx="453650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 smtClean="0">
                <a:solidFill>
                  <a:prstClr val="black"/>
                </a:solidFill>
              </a:rPr>
              <a:t>Fonte: INEP</a:t>
            </a:r>
            <a:endParaRPr lang="pt-BR" sz="1100" dirty="0">
              <a:solidFill>
                <a:prstClr val="black"/>
              </a:solidFill>
            </a:endParaRPr>
          </a:p>
        </p:txBody>
      </p:sp>
      <p:sp>
        <p:nvSpPr>
          <p:cNvPr id="4" name="Retângulo 3"/>
          <p:cNvSpPr/>
          <p:nvPr/>
        </p:nvSpPr>
        <p:spPr>
          <a:xfrm>
            <a:off x="7956376" y="4163368"/>
            <a:ext cx="288032" cy="360040"/>
          </a:xfrm>
          <a:prstGeom prst="rect">
            <a:avLst/>
          </a:prstGeom>
          <a:noFill/>
          <a:ln w="3810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prstClr val="white"/>
              </a:solidFill>
            </a:endParaRPr>
          </a:p>
        </p:txBody>
      </p:sp>
      <p:graphicFrame>
        <p:nvGraphicFramePr>
          <p:cNvPr id="6" name="Gráfico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0579002"/>
              </p:ext>
            </p:extLst>
          </p:nvPr>
        </p:nvGraphicFramePr>
        <p:xfrm>
          <a:off x="576089" y="2011499"/>
          <a:ext cx="7956376" cy="37711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594920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DOMÍCILIOS COM INTERNET</a:t>
            </a:r>
            <a:endParaRPr lang="pt-BR" dirty="0"/>
          </a:p>
        </p:txBody>
      </p:sp>
      <p:pic>
        <p:nvPicPr>
          <p:cNvPr id="5" name="Espaço Reservado para Conteúdo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7723" y="1484313"/>
            <a:ext cx="7028553" cy="4968875"/>
          </a:xfrm>
          <a:prstGeom prst="rect">
            <a:avLst/>
          </a:prstGeom>
        </p:spPr>
      </p:pic>
      <p:pic>
        <p:nvPicPr>
          <p:cNvPr id="7" name="Imagem 6" descr="C:\Users\luciano.lacerda\Desktop\01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TextBox 7"/>
          <p:cNvSpPr txBox="1"/>
          <p:nvPr/>
        </p:nvSpPr>
        <p:spPr>
          <a:xfrm>
            <a:off x="6930829" y="2204864"/>
            <a:ext cx="15099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Mato</a:t>
            </a:r>
            <a:r>
              <a:rPr lang="en-US" b="1" dirty="0" smtClean="0"/>
              <a:t> Grande</a:t>
            </a:r>
          </a:p>
        </p:txBody>
      </p:sp>
      <p:sp>
        <p:nvSpPr>
          <p:cNvPr id="10" name="TextBox 8"/>
          <p:cNvSpPr txBox="1"/>
          <p:nvPr/>
        </p:nvSpPr>
        <p:spPr>
          <a:xfrm>
            <a:off x="3995936" y="4221088"/>
            <a:ext cx="7966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Seridó</a:t>
            </a:r>
            <a:endParaRPr lang="en-US" b="1" dirty="0"/>
          </a:p>
        </p:txBody>
      </p:sp>
      <p:sp>
        <p:nvSpPr>
          <p:cNvPr id="11" name="TextBox 9"/>
          <p:cNvSpPr txBox="1"/>
          <p:nvPr/>
        </p:nvSpPr>
        <p:spPr>
          <a:xfrm>
            <a:off x="1331640" y="3140968"/>
            <a:ext cx="1728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Sertão</a:t>
            </a:r>
            <a:r>
              <a:rPr lang="en-US" b="1" dirty="0" smtClean="0"/>
              <a:t> do </a:t>
            </a:r>
            <a:r>
              <a:rPr lang="en-US" b="1" dirty="0" err="1" smtClean="0"/>
              <a:t>Apodi</a:t>
            </a:r>
            <a:endParaRPr lang="en-US" b="1" dirty="0"/>
          </a:p>
        </p:txBody>
      </p:sp>
      <p:sp>
        <p:nvSpPr>
          <p:cNvPr id="12" name="TextBox 10"/>
          <p:cNvSpPr txBox="1"/>
          <p:nvPr/>
        </p:nvSpPr>
        <p:spPr>
          <a:xfrm>
            <a:off x="323528" y="4293096"/>
            <a:ext cx="11981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Alto </a:t>
            </a:r>
            <a:r>
              <a:rPr lang="en-US" b="1" dirty="0" err="1" smtClean="0"/>
              <a:t>Oeste</a:t>
            </a:r>
            <a:endParaRPr lang="en-US" b="1" dirty="0"/>
          </a:p>
        </p:txBody>
      </p:sp>
      <p:sp>
        <p:nvSpPr>
          <p:cNvPr id="13" name="TextBox 11"/>
          <p:cNvSpPr txBox="1"/>
          <p:nvPr/>
        </p:nvSpPr>
        <p:spPr>
          <a:xfrm>
            <a:off x="1619672" y="1988840"/>
            <a:ext cx="14559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Açu-Mossoró</a:t>
            </a:r>
            <a:endParaRPr lang="en-US" b="1" dirty="0"/>
          </a:p>
        </p:txBody>
      </p:sp>
      <p:sp>
        <p:nvSpPr>
          <p:cNvPr id="14" name="TextBox 12"/>
          <p:cNvSpPr txBox="1"/>
          <p:nvPr/>
        </p:nvSpPr>
        <p:spPr>
          <a:xfrm>
            <a:off x="4211960" y="1988840"/>
            <a:ext cx="1557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Sertão</a:t>
            </a:r>
            <a:r>
              <a:rPr lang="en-US" b="1" dirty="0" smtClean="0"/>
              <a:t> Central</a:t>
            </a:r>
            <a:endParaRPr lang="en-US" b="1" dirty="0"/>
          </a:p>
        </p:txBody>
      </p:sp>
      <p:sp>
        <p:nvSpPr>
          <p:cNvPr id="15" name="TextBox 13"/>
          <p:cNvSpPr txBox="1"/>
          <p:nvPr/>
        </p:nvSpPr>
        <p:spPr>
          <a:xfrm>
            <a:off x="5652120" y="3717032"/>
            <a:ext cx="9178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Potengi</a:t>
            </a:r>
            <a:endParaRPr lang="en-US" b="1" dirty="0"/>
          </a:p>
        </p:txBody>
      </p:sp>
      <p:sp>
        <p:nvSpPr>
          <p:cNvPr id="16" name="TextBox 14"/>
          <p:cNvSpPr txBox="1"/>
          <p:nvPr/>
        </p:nvSpPr>
        <p:spPr>
          <a:xfrm>
            <a:off x="5796136" y="4725144"/>
            <a:ext cx="6904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Trairi</a:t>
            </a:r>
            <a:endParaRPr lang="en-US" b="1" dirty="0"/>
          </a:p>
        </p:txBody>
      </p:sp>
      <p:sp>
        <p:nvSpPr>
          <p:cNvPr id="17" name="TextBox 15"/>
          <p:cNvSpPr txBox="1"/>
          <p:nvPr/>
        </p:nvSpPr>
        <p:spPr>
          <a:xfrm>
            <a:off x="6712718" y="5013176"/>
            <a:ext cx="19257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Agreste</a:t>
            </a:r>
            <a:r>
              <a:rPr lang="en-US" b="1" dirty="0" smtClean="0"/>
              <a:t> </a:t>
            </a:r>
            <a:r>
              <a:rPr lang="en-US" b="1" dirty="0" err="1" smtClean="0"/>
              <a:t>Litoral</a:t>
            </a:r>
            <a:r>
              <a:rPr lang="en-US" b="1" dirty="0" smtClean="0"/>
              <a:t> </a:t>
            </a:r>
            <a:r>
              <a:rPr lang="en-US" b="1" dirty="0" err="1" smtClean="0"/>
              <a:t>Sul</a:t>
            </a:r>
            <a:endParaRPr lang="en-US" b="1" dirty="0"/>
          </a:p>
        </p:txBody>
      </p:sp>
      <p:sp>
        <p:nvSpPr>
          <p:cNvPr id="18" name="TextBox 16"/>
          <p:cNvSpPr txBox="1"/>
          <p:nvPr/>
        </p:nvSpPr>
        <p:spPr>
          <a:xfrm>
            <a:off x="7576728" y="3789040"/>
            <a:ext cx="12021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Terras</a:t>
            </a:r>
            <a:endParaRPr lang="en-US" b="1" dirty="0"/>
          </a:p>
          <a:p>
            <a:r>
              <a:rPr lang="en-US" b="1" dirty="0" err="1" smtClean="0"/>
              <a:t>Potiguaras</a:t>
            </a:r>
            <a:endParaRPr lang="en-US" b="1" dirty="0"/>
          </a:p>
        </p:txBody>
      </p:sp>
      <p:sp>
        <p:nvSpPr>
          <p:cNvPr id="19" name="Elipse 18"/>
          <p:cNvSpPr/>
          <p:nvPr/>
        </p:nvSpPr>
        <p:spPr>
          <a:xfrm>
            <a:off x="5516269" y="4234584"/>
            <a:ext cx="1189553" cy="1038209"/>
          </a:xfrm>
          <a:prstGeom prst="ellipse">
            <a:avLst/>
          </a:prstGeom>
          <a:noFill/>
          <a:ln w="571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727852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INSTITUIÇÕES DE ENSINO SUPERIOR</a:t>
            </a:r>
            <a:endParaRPr lang="pt-BR" dirty="0"/>
          </a:p>
        </p:txBody>
      </p:sp>
      <p:pic>
        <p:nvPicPr>
          <p:cNvPr id="3" name="Espaço Reservado para Conteúdo 2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559" y="1484313"/>
            <a:ext cx="7014882" cy="4968875"/>
          </a:xfrm>
        </p:spPr>
      </p:pic>
      <p:pic>
        <p:nvPicPr>
          <p:cNvPr id="7" name="Imagem 6" descr="C:\Users\luciano.lacerda\Desktop\01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6930829" y="2204864"/>
            <a:ext cx="15099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Mato</a:t>
            </a:r>
            <a:r>
              <a:rPr lang="en-US" b="1" dirty="0" smtClean="0"/>
              <a:t> Grande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995936" y="4221088"/>
            <a:ext cx="7966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Seridó</a:t>
            </a:r>
            <a:endParaRPr lang="en-US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1331640" y="3140968"/>
            <a:ext cx="1728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Sertão</a:t>
            </a:r>
            <a:r>
              <a:rPr lang="en-US" b="1" dirty="0" smtClean="0"/>
              <a:t> do </a:t>
            </a:r>
            <a:r>
              <a:rPr lang="en-US" b="1" dirty="0" err="1" smtClean="0"/>
              <a:t>Apodi</a:t>
            </a:r>
            <a:endParaRPr lang="en-US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323528" y="4293096"/>
            <a:ext cx="11981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Alto </a:t>
            </a:r>
            <a:r>
              <a:rPr lang="en-US" b="1" dirty="0" err="1" smtClean="0"/>
              <a:t>Oeste</a:t>
            </a:r>
            <a:endParaRPr lang="en-US" b="1" dirty="0"/>
          </a:p>
        </p:txBody>
      </p:sp>
      <p:sp>
        <p:nvSpPr>
          <p:cNvPr id="12" name="TextBox 11"/>
          <p:cNvSpPr txBox="1"/>
          <p:nvPr/>
        </p:nvSpPr>
        <p:spPr>
          <a:xfrm>
            <a:off x="1619672" y="1988840"/>
            <a:ext cx="14559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Açu-Mossoró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4211960" y="1988840"/>
            <a:ext cx="1557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Sertão</a:t>
            </a:r>
            <a:r>
              <a:rPr lang="en-US" b="1" dirty="0" smtClean="0"/>
              <a:t> Central</a:t>
            </a:r>
            <a:endParaRPr lang="en-US" b="1" dirty="0"/>
          </a:p>
        </p:txBody>
      </p:sp>
      <p:sp>
        <p:nvSpPr>
          <p:cNvPr id="14" name="TextBox 13"/>
          <p:cNvSpPr txBox="1"/>
          <p:nvPr/>
        </p:nvSpPr>
        <p:spPr>
          <a:xfrm>
            <a:off x="5652120" y="3717032"/>
            <a:ext cx="9178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Potengi</a:t>
            </a:r>
            <a:endParaRPr lang="en-US" b="1" dirty="0"/>
          </a:p>
        </p:txBody>
      </p:sp>
      <p:sp>
        <p:nvSpPr>
          <p:cNvPr id="15" name="TextBox 14"/>
          <p:cNvSpPr txBox="1"/>
          <p:nvPr/>
        </p:nvSpPr>
        <p:spPr>
          <a:xfrm>
            <a:off x="5796136" y="4725144"/>
            <a:ext cx="6904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Trairi</a:t>
            </a:r>
            <a:endParaRPr lang="en-US" b="1" dirty="0"/>
          </a:p>
        </p:txBody>
      </p:sp>
      <p:sp>
        <p:nvSpPr>
          <p:cNvPr id="16" name="TextBox 15"/>
          <p:cNvSpPr txBox="1"/>
          <p:nvPr/>
        </p:nvSpPr>
        <p:spPr>
          <a:xfrm>
            <a:off x="6712718" y="5013176"/>
            <a:ext cx="19257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Agreste</a:t>
            </a:r>
            <a:r>
              <a:rPr lang="en-US" b="1" dirty="0" smtClean="0"/>
              <a:t> </a:t>
            </a:r>
            <a:r>
              <a:rPr lang="en-US" b="1" dirty="0" err="1" smtClean="0"/>
              <a:t>Litoral</a:t>
            </a:r>
            <a:r>
              <a:rPr lang="en-US" b="1" dirty="0" smtClean="0"/>
              <a:t> </a:t>
            </a:r>
            <a:r>
              <a:rPr lang="en-US" b="1" dirty="0" err="1" smtClean="0"/>
              <a:t>Sul</a:t>
            </a:r>
            <a:endParaRPr lang="en-US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7576728" y="3789040"/>
            <a:ext cx="12021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Terras</a:t>
            </a:r>
            <a:endParaRPr lang="en-US" b="1" dirty="0"/>
          </a:p>
          <a:p>
            <a:r>
              <a:rPr lang="en-US" b="1" dirty="0" err="1" smtClean="0"/>
              <a:t>Potiguaras</a:t>
            </a:r>
            <a:endParaRPr lang="en-US" b="1" dirty="0"/>
          </a:p>
        </p:txBody>
      </p:sp>
      <p:sp>
        <p:nvSpPr>
          <p:cNvPr id="19" name="Elipse 18"/>
          <p:cNvSpPr/>
          <p:nvPr/>
        </p:nvSpPr>
        <p:spPr>
          <a:xfrm>
            <a:off x="5516269" y="4290623"/>
            <a:ext cx="1189553" cy="1038209"/>
          </a:xfrm>
          <a:prstGeom prst="ellipse">
            <a:avLst/>
          </a:prstGeom>
          <a:noFill/>
          <a:ln w="571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05876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3182" y="188640"/>
            <a:ext cx="5194920" cy="1123200"/>
          </a:xfrm>
        </p:spPr>
        <p:txBody>
          <a:bodyPr>
            <a:normAutofit/>
          </a:bodyPr>
          <a:lstStyle/>
          <a:p>
            <a:r>
              <a:rPr lang="en-US" sz="2400" dirty="0" smtClean="0"/>
              <a:t>TAXA DE ANALFABETISMO DA POPULAÇÃO DE 15 ANOS OU MAIS – </a:t>
            </a:r>
            <a:r>
              <a:rPr lang="en-US" sz="2400" dirty="0" err="1" smtClean="0"/>
              <a:t>Trairi</a:t>
            </a:r>
            <a:endParaRPr lang="en-US" sz="2400" dirty="0"/>
          </a:p>
        </p:txBody>
      </p:sp>
      <p:pic>
        <p:nvPicPr>
          <p:cNvPr id="6" name="Imagem 5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Retângulo 8"/>
          <p:cNvSpPr/>
          <p:nvPr/>
        </p:nvSpPr>
        <p:spPr>
          <a:xfrm>
            <a:off x="3131840" y="6453336"/>
            <a:ext cx="5652120" cy="214314"/>
          </a:xfrm>
          <a:prstGeom prst="rect">
            <a:avLst/>
          </a:prstGeom>
          <a:noFill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pt-BR" sz="1200" dirty="0" smtClean="0">
                <a:solidFill>
                  <a:prstClr val="black"/>
                </a:solidFill>
              </a:rPr>
              <a:t>Fonte: </a:t>
            </a:r>
            <a:r>
              <a:rPr lang="pt-BR" sz="1200" dirty="0">
                <a:solidFill>
                  <a:prstClr val="black"/>
                </a:solidFill>
              </a:rPr>
              <a:t>PNUD / Atlas do Desenvolvimento Humano 2013</a:t>
            </a:r>
          </a:p>
        </p:txBody>
      </p:sp>
      <p:graphicFrame>
        <p:nvGraphicFramePr>
          <p:cNvPr id="5" name="Gráfico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28228466"/>
              </p:ext>
            </p:extLst>
          </p:nvPr>
        </p:nvGraphicFramePr>
        <p:xfrm>
          <a:off x="827584" y="1916832"/>
          <a:ext cx="7524328" cy="39871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976856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4" name="Picture 6" descr="http://www.isthmus.com.br/lojaflex/imagem/imagem_produtos/1_Lupa-Intraperscrutora-Techmus.jpg"/>
          <p:cNvPicPr>
            <a:picLocks noChangeAspect="1" noChangeArrowheads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4545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-70686" y="1036948"/>
            <a:ext cx="2194414" cy="25636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MUNICÍPIOS DO RN:</a:t>
            </a:r>
            <a:br>
              <a:rPr lang="en-US" dirty="0" smtClean="0"/>
            </a:br>
            <a:r>
              <a:rPr lang="en-US" sz="2200" dirty="0" smtClean="0"/>
              <a:t>TAXA DE ANALFABETISMO 15 ANOS OU MAIS 2010</a:t>
            </a:r>
            <a:endParaRPr lang="en-US" sz="2200" dirty="0"/>
          </a:p>
        </p:txBody>
      </p:sp>
      <p:pic>
        <p:nvPicPr>
          <p:cNvPr id="6" name="Imagem 5" descr="C:\Users\luciano.lacerda\Desktop\01.jpg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52" name="Picture 4" descr="http://www.robsonpiresxerife.com/wp-content/uploads/2013/06/mapa-rn.jpg"/>
          <p:cNvPicPr>
            <a:picLocks noChangeAspect="1" noChangeArrowheads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592" y="1627920"/>
            <a:ext cx="1224136" cy="8649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4" name="Conector de seta reta 13"/>
          <p:cNvCxnSpPr/>
          <p:nvPr/>
        </p:nvCxnSpPr>
        <p:spPr>
          <a:xfrm>
            <a:off x="4503935" y="5085184"/>
            <a:ext cx="285752" cy="142876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9713791"/>
              </p:ext>
            </p:extLst>
          </p:nvPr>
        </p:nvGraphicFramePr>
        <p:xfrm>
          <a:off x="899591" y="2692616"/>
          <a:ext cx="3890095" cy="315067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76265"/>
                <a:gridCol w="1513830"/>
              </a:tblGrid>
              <a:tr h="298609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mbria" pitchFamily="18" charset="0"/>
                        </a:rPr>
                        <a:t>OS MELHORES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solidFill>
                      <a:srgbClr val="86A73B"/>
                    </a:solidFill>
                  </a:tcPr>
                </a:tc>
              </a:tr>
              <a:tr h="298609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Parnamirim 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7,96%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27544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Natal 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8,33%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27544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Mossoró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13,80%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298609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Carnaúba dos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Dantas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14,37%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280407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São Gonçalo do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Amarante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14,74%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27544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Caicó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15,34%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298609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São José do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Seridó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16,23%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298609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Areia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Branca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16,31%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27544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Parelhas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17,19%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275445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Extremoz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17,20%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444762"/>
              </p:ext>
            </p:extLst>
          </p:nvPr>
        </p:nvGraphicFramePr>
        <p:xfrm>
          <a:off x="4991330" y="2708920"/>
          <a:ext cx="3613118" cy="30963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607620"/>
                <a:gridCol w="1005498"/>
              </a:tblGrid>
              <a:tr h="281486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pt-BR" sz="16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Cambria" pitchFamily="18" charset="0"/>
                        </a:rPr>
                        <a:t>OS PIORES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/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Taipu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34,33%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Japi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34,80%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 err="1">
                          <a:effectLst/>
                          <a:latin typeface="Cambria" pitchFamily="18" charset="0"/>
                        </a:rPr>
                        <a:t>Olho-D'Água</a:t>
                      </a:r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 do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Borges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35,11%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Jundiá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35,44%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Boa Saúde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35,46%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Lagoa de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Pedras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36,72%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Lagoa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Salgada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36,93%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Serra de São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Bento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37,01%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Espírito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Santo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>
                          <a:effectLst/>
                          <a:latin typeface="Cambria" pitchFamily="18" charset="0"/>
                        </a:rPr>
                        <a:t>38,36%</a:t>
                      </a:r>
                      <a:endParaRPr lang="pt-BR" sz="1600" b="0" i="0" u="none" strike="noStrike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9B9B"/>
                    </a:solidFill>
                  </a:tcPr>
                </a:tc>
              </a:tr>
              <a:tr h="281486">
                <a:tc>
                  <a:txBody>
                    <a:bodyPr/>
                    <a:lstStyle/>
                    <a:p>
                      <a:pPr algn="l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João </a:t>
                      </a:r>
                      <a:r>
                        <a:rPr lang="pt-BR" sz="1600" u="none" strike="noStrike" dirty="0" smtClean="0">
                          <a:effectLst/>
                          <a:latin typeface="Cambria" pitchFamily="18" charset="0"/>
                        </a:rPr>
                        <a:t>Dias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9B9B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pt-BR" sz="1600" u="none" strike="noStrike" dirty="0">
                          <a:effectLst/>
                          <a:latin typeface="Cambria" pitchFamily="18" charset="0"/>
                        </a:rPr>
                        <a:t>38,86%</a:t>
                      </a:r>
                      <a:endParaRPr lang="pt-BR" sz="1600" b="0" i="0" u="none" strike="noStrike" dirty="0">
                        <a:solidFill>
                          <a:srgbClr val="000000"/>
                        </a:solidFill>
                        <a:effectLst/>
                        <a:latin typeface="Cambria" pitchFamily="18" charset="0"/>
                      </a:endParaRPr>
                    </a:p>
                  </a:txBody>
                  <a:tcPr marL="9525" marR="9525" marT="9525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FF9B9B"/>
                    </a:solidFill>
                  </a:tcPr>
                </a:tc>
              </a:tr>
            </a:tbl>
          </a:graphicData>
        </a:graphic>
      </p:graphicFrame>
      <p:sp>
        <p:nvSpPr>
          <p:cNvPr id="13" name="Retângulo 12"/>
          <p:cNvSpPr/>
          <p:nvPr/>
        </p:nvSpPr>
        <p:spPr>
          <a:xfrm>
            <a:off x="3131840" y="6453336"/>
            <a:ext cx="5652120" cy="214314"/>
          </a:xfrm>
          <a:prstGeom prst="rect">
            <a:avLst/>
          </a:prstGeom>
          <a:noFill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pt-BR" sz="1200" dirty="0" smtClean="0">
                <a:solidFill>
                  <a:prstClr val="black"/>
                </a:solidFill>
              </a:rPr>
              <a:t>Fonte: </a:t>
            </a:r>
            <a:r>
              <a:rPr lang="pt-BR" sz="1200" dirty="0">
                <a:solidFill>
                  <a:prstClr val="black"/>
                </a:solidFill>
              </a:rPr>
              <a:t>PNUD / Atlas do Desenvolvimento Humano 2013</a:t>
            </a:r>
          </a:p>
        </p:txBody>
      </p:sp>
      <p:cxnSp>
        <p:nvCxnSpPr>
          <p:cNvPr id="4" name="Conector de seta reta 3"/>
          <p:cNvCxnSpPr/>
          <p:nvPr/>
        </p:nvCxnSpPr>
        <p:spPr>
          <a:xfrm>
            <a:off x="4646811" y="4941168"/>
            <a:ext cx="429245" cy="215454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ector de seta reta 14"/>
          <p:cNvCxnSpPr/>
          <p:nvPr/>
        </p:nvCxnSpPr>
        <p:spPr>
          <a:xfrm>
            <a:off x="4574803" y="4077642"/>
            <a:ext cx="429245" cy="215454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ector de seta reta 15"/>
          <p:cNvCxnSpPr/>
          <p:nvPr/>
        </p:nvCxnSpPr>
        <p:spPr>
          <a:xfrm>
            <a:off x="4572000" y="3285554"/>
            <a:ext cx="429245" cy="215454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45519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347" y="1772816"/>
            <a:ext cx="6991091" cy="4136019"/>
          </a:xfrm>
          <a:prstGeom prst="rect">
            <a:avLst/>
          </a:prstGeom>
        </p:spPr>
      </p:pic>
      <p:pic>
        <p:nvPicPr>
          <p:cNvPr id="5" name="Imagem 4"/>
          <p:cNvPicPr>
            <a:picLocks noChangeAspect="1"/>
          </p:cNvPicPr>
          <p:nvPr/>
        </p:nvPicPr>
        <p:blipFill rotWithShape="1">
          <a:blip r:embed="rId3"/>
          <a:srcRect l="-1" r="15826"/>
          <a:stretch/>
        </p:blipFill>
        <p:spPr>
          <a:xfrm>
            <a:off x="7164291" y="4472948"/>
            <a:ext cx="410985" cy="2148335"/>
          </a:xfrm>
          <a:prstGeom prst="rect">
            <a:avLst/>
          </a:prstGeom>
        </p:spPr>
      </p:pic>
      <p:graphicFrame>
        <p:nvGraphicFramePr>
          <p:cNvPr id="6" name="Tabela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8729710"/>
              </p:ext>
            </p:extLst>
          </p:nvPr>
        </p:nvGraphicFramePr>
        <p:xfrm>
          <a:off x="7575273" y="4596664"/>
          <a:ext cx="947420" cy="20246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7420"/>
              </a:tblGrid>
              <a:tr h="337436">
                <a:tc>
                  <a:txBody>
                    <a:bodyPr/>
                    <a:lstStyle/>
                    <a:p>
                      <a:r>
                        <a:rPr lang="pt-BR" sz="800" dirty="0" smtClean="0">
                          <a:latin typeface="+mj-lt"/>
                        </a:rPr>
                        <a:t>17%  |- 29</a:t>
                      </a:r>
                      <a:endParaRPr lang="pt-BR" sz="800" dirty="0">
                        <a:latin typeface="+mj-lt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37436">
                <a:tc>
                  <a:txBody>
                    <a:bodyPr/>
                    <a:lstStyle/>
                    <a:p>
                      <a:r>
                        <a:rPr lang="pt-BR" sz="800" dirty="0" smtClean="0">
                          <a:latin typeface="+mj-lt"/>
                        </a:rPr>
                        <a:t>29 |-  41</a:t>
                      </a:r>
                      <a:endParaRPr lang="pt-BR" sz="800" dirty="0">
                        <a:latin typeface="+mj-lt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37436">
                <a:tc>
                  <a:txBody>
                    <a:bodyPr/>
                    <a:lstStyle/>
                    <a:p>
                      <a:r>
                        <a:rPr lang="pt-BR" sz="800" dirty="0" smtClean="0">
                          <a:latin typeface="+mj-lt"/>
                        </a:rPr>
                        <a:t>41 |- 48</a:t>
                      </a:r>
                      <a:endParaRPr lang="pt-BR" sz="800" dirty="0">
                        <a:latin typeface="+mj-lt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37436">
                <a:tc>
                  <a:txBody>
                    <a:bodyPr/>
                    <a:lstStyle/>
                    <a:p>
                      <a:r>
                        <a:rPr lang="pt-BR" sz="800" dirty="0" smtClean="0">
                          <a:latin typeface="+mj-lt"/>
                        </a:rPr>
                        <a:t>48 |- 55</a:t>
                      </a:r>
                      <a:endParaRPr lang="pt-BR" sz="800" dirty="0">
                        <a:latin typeface="+mj-lt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37436">
                <a:tc>
                  <a:txBody>
                    <a:bodyPr/>
                    <a:lstStyle/>
                    <a:p>
                      <a:r>
                        <a:rPr lang="pt-BR" sz="800" dirty="0" smtClean="0">
                          <a:latin typeface="+mj-lt"/>
                        </a:rPr>
                        <a:t>55|- 63</a:t>
                      </a:r>
                      <a:endParaRPr lang="pt-BR" sz="800" dirty="0">
                        <a:latin typeface="+mj-lt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37436">
                <a:tc>
                  <a:txBody>
                    <a:bodyPr/>
                    <a:lstStyle/>
                    <a:p>
                      <a:r>
                        <a:rPr lang="pt-BR" sz="800" dirty="0" smtClean="0">
                          <a:latin typeface="+mj-lt"/>
                        </a:rPr>
                        <a:t>63|- 77</a:t>
                      </a:r>
                      <a:endParaRPr lang="pt-BR" sz="800" dirty="0">
                        <a:latin typeface="+mj-lt"/>
                      </a:endParaRP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7" name="CaixaDeTexto 6"/>
          <p:cNvSpPr txBox="1"/>
          <p:nvPr/>
        </p:nvSpPr>
        <p:spPr>
          <a:xfrm>
            <a:off x="7164288" y="3861048"/>
            <a:ext cx="18393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/>
              <a:t>Legenda</a:t>
            </a:r>
          </a:p>
          <a:p>
            <a:endParaRPr lang="pt-BR" sz="1100" dirty="0"/>
          </a:p>
          <a:p>
            <a:r>
              <a:rPr lang="pt-BR" sz="1100" b="1" dirty="0"/>
              <a:t>% da população beneficiada pelo PBF </a:t>
            </a:r>
          </a:p>
        </p:txBody>
      </p:sp>
      <p:sp>
        <p:nvSpPr>
          <p:cNvPr id="8" name="Retângulo 7"/>
          <p:cNvSpPr/>
          <p:nvPr/>
        </p:nvSpPr>
        <p:spPr>
          <a:xfrm>
            <a:off x="131135" y="3"/>
            <a:ext cx="8722242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endParaRPr lang="pt-BR" dirty="0"/>
          </a:p>
        </p:txBody>
      </p:sp>
      <p:sp>
        <p:nvSpPr>
          <p:cNvPr id="9" name="Retângulo 8"/>
          <p:cNvSpPr/>
          <p:nvPr/>
        </p:nvSpPr>
        <p:spPr>
          <a:xfrm>
            <a:off x="420914" y="5577693"/>
            <a:ext cx="7031808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sz="1200" dirty="0"/>
          </a:p>
          <a:p>
            <a:r>
              <a:rPr lang="pt-BR" sz="1200" b="1" dirty="0"/>
              <a:t>Fonte: SAGI, 2015.</a:t>
            </a:r>
          </a:p>
        </p:txBody>
      </p:sp>
      <p:sp>
        <p:nvSpPr>
          <p:cNvPr id="3" name="Título 2"/>
          <p:cNvSpPr>
            <a:spLocks noGrp="1"/>
          </p:cNvSpPr>
          <p:nvPr>
            <p:ph type="title"/>
          </p:nvPr>
        </p:nvSpPr>
        <p:spPr>
          <a:xfrm>
            <a:off x="457200" y="240769"/>
            <a:ext cx="5122913" cy="1123200"/>
          </a:xfrm>
        </p:spPr>
        <p:txBody>
          <a:bodyPr>
            <a:normAutofit/>
          </a:bodyPr>
          <a:lstStyle/>
          <a:p>
            <a:r>
              <a:rPr lang="pt-BR" sz="2400" dirty="0"/>
              <a:t>Percentual da população beneficiada pelo PBF no </a:t>
            </a:r>
            <a:r>
              <a:rPr lang="pt-BR" sz="2400" dirty="0" smtClean="0"/>
              <a:t>município</a:t>
            </a:r>
            <a:endParaRPr lang="pt-BR" sz="2400" dirty="0"/>
          </a:p>
        </p:txBody>
      </p:sp>
      <p:cxnSp>
        <p:nvCxnSpPr>
          <p:cNvPr id="10" name="Straight Arrow Connector 9"/>
          <p:cNvCxnSpPr/>
          <p:nvPr/>
        </p:nvCxnSpPr>
        <p:spPr>
          <a:xfrm flipH="1">
            <a:off x="6156176" y="2276872"/>
            <a:ext cx="864096" cy="360040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6660232" y="2060848"/>
            <a:ext cx="15099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Mato</a:t>
            </a:r>
            <a:r>
              <a:rPr lang="en-US" b="1" dirty="0" smtClean="0"/>
              <a:t> Grande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131840" y="4653136"/>
            <a:ext cx="7966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Seridó</a:t>
            </a:r>
            <a:endParaRPr lang="en-US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1331640" y="3140968"/>
            <a:ext cx="172802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Sertão</a:t>
            </a:r>
            <a:r>
              <a:rPr lang="en-US" b="1" dirty="0" smtClean="0"/>
              <a:t> do </a:t>
            </a:r>
            <a:r>
              <a:rPr lang="en-US" b="1" dirty="0" err="1" smtClean="0"/>
              <a:t>Apodi</a:t>
            </a:r>
            <a:endParaRPr lang="en-US" b="1" dirty="0"/>
          </a:p>
        </p:txBody>
      </p:sp>
      <p:sp>
        <p:nvSpPr>
          <p:cNvPr id="14" name="TextBox 13"/>
          <p:cNvSpPr txBox="1"/>
          <p:nvPr/>
        </p:nvSpPr>
        <p:spPr>
          <a:xfrm>
            <a:off x="323528" y="4293096"/>
            <a:ext cx="11981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/>
              <a:t>Alto </a:t>
            </a:r>
            <a:r>
              <a:rPr lang="en-US" b="1" dirty="0" err="1" smtClean="0"/>
              <a:t>Oeste</a:t>
            </a:r>
            <a:endParaRPr lang="en-US" b="1" dirty="0"/>
          </a:p>
        </p:txBody>
      </p:sp>
      <p:sp>
        <p:nvSpPr>
          <p:cNvPr id="15" name="TextBox 14"/>
          <p:cNvSpPr txBox="1"/>
          <p:nvPr/>
        </p:nvSpPr>
        <p:spPr>
          <a:xfrm>
            <a:off x="1619672" y="1988840"/>
            <a:ext cx="14559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Açu-Mossoró</a:t>
            </a:r>
            <a:endParaRPr lang="en-US" b="1" dirty="0"/>
          </a:p>
        </p:txBody>
      </p:sp>
      <p:sp>
        <p:nvSpPr>
          <p:cNvPr id="16" name="TextBox 15"/>
          <p:cNvSpPr txBox="1"/>
          <p:nvPr/>
        </p:nvSpPr>
        <p:spPr>
          <a:xfrm>
            <a:off x="4211960" y="1988840"/>
            <a:ext cx="15572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Sertão</a:t>
            </a:r>
            <a:r>
              <a:rPr lang="en-US" b="1" dirty="0" smtClean="0"/>
              <a:t> Central</a:t>
            </a:r>
            <a:endParaRPr lang="en-US" b="1" dirty="0"/>
          </a:p>
        </p:txBody>
      </p:sp>
      <p:sp>
        <p:nvSpPr>
          <p:cNvPr id="17" name="TextBox 16"/>
          <p:cNvSpPr txBox="1"/>
          <p:nvPr/>
        </p:nvSpPr>
        <p:spPr>
          <a:xfrm>
            <a:off x="5076056" y="3789040"/>
            <a:ext cx="9178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Potengi</a:t>
            </a:r>
            <a:endParaRPr lang="en-US" b="1" dirty="0"/>
          </a:p>
        </p:txBody>
      </p:sp>
      <p:sp>
        <p:nvSpPr>
          <p:cNvPr id="18" name="TextBox 17"/>
          <p:cNvSpPr txBox="1"/>
          <p:nvPr/>
        </p:nvSpPr>
        <p:spPr>
          <a:xfrm>
            <a:off x="5076056" y="4581128"/>
            <a:ext cx="6904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Trairi</a:t>
            </a:r>
            <a:endParaRPr lang="en-US" b="1" dirty="0"/>
          </a:p>
        </p:txBody>
      </p:sp>
      <p:sp>
        <p:nvSpPr>
          <p:cNvPr id="19" name="TextBox 18"/>
          <p:cNvSpPr txBox="1"/>
          <p:nvPr/>
        </p:nvSpPr>
        <p:spPr>
          <a:xfrm>
            <a:off x="6012161" y="4653136"/>
            <a:ext cx="108012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 smtClean="0"/>
              <a:t>Agreste</a:t>
            </a:r>
            <a:r>
              <a:rPr lang="en-US" b="1" dirty="0" smtClean="0"/>
              <a:t> </a:t>
            </a:r>
            <a:r>
              <a:rPr lang="en-US" b="1" dirty="0" err="1" smtClean="0"/>
              <a:t>Litoral</a:t>
            </a:r>
            <a:r>
              <a:rPr lang="en-US" b="1" dirty="0" smtClean="0"/>
              <a:t> </a:t>
            </a:r>
            <a:r>
              <a:rPr lang="en-US" b="1" dirty="0" err="1" smtClean="0"/>
              <a:t>Sul</a:t>
            </a:r>
            <a:endParaRPr lang="en-US" b="1" dirty="0"/>
          </a:p>
        </p:txBody>
      </p:sp>
      <p:sp>
        <p:nvSpPr>
          <p:cNvPr id="20" name="TextBox 19"/>
          <p:cNvSpPr txBox="1"/>
          <p:nvPr/>
        </p:nvSpPr>
        <p:spPr>
          <a:xfrm>
            <a:off x="6516216" y="3140968"/>
            <a:ext cx="120210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err="1" smtClean="0"/>
              <a:t>Terras</a:t>
            </a:r>
            <a:endParaRPr lang="en-US" b="1" dirty="0"/>
          </a:p>
          <a:p>
            <a:r>
              <a:rPr lang="en-US" b="1" dirty="0" err="1" smtClean="0"/>
              <a:t>Potiguaras</a:t>
            </a:r>
            <a:endParaRPr lang="en-US" b="1" dirty="0"/>
          </a:p>
        </p:txBody>
      </p:sp>
      <p:sp>
        <p:nvSpPr>
          <p:cNvPr id="21" name="Elipse 20"/>
          <p:cNvSpPr/>
          <p:nvPr/>
        </p:nvSpPr>
        <p:spPr>
          <a:xfrm>
            <a:off x="4860032" y="4239671"/>
            <a:ext cx="1078737" cy="917521"/>
          </a:xfrm>
          <a:prstGeom prst="ellipse">
            <a:avLst/>
          </a:prstGeom>
          <a:noFill/>
          <a:ln w="57150">
            <a:solidFill>
              <a:srgbClr val="00206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2" name="Imagem 21" descr="C:\Users\luciano.lacerda\Desktop\01.jpg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7733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Percentual da população beneficiada pelo PBF no município – </a:t>
            </a:r>
            <a:r>
              <a:rPr lang="pt-BR" dirty="0" smtClean="0"/>
              <a:t>Trairi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smtClean="0">
                <a:solidFill>
                  <a:prstClr val="black">
                    <a:lumMod val="75000"/>
                    <a:lumOff val="25000"/>
                  </a:prstClr>
                </a:solidFill>
              </a:rPr>
              <a:pPr/>
              <a:t>17</a:t>
            </a:fld>
            <a:endParaRPr>
              <a:solidFill>
                <a:prstClr val="black">
                  <a:lumMod val="75000"/>
                  <a:lumOff val="25000"/>
                </a:prstClr>
              </a:solidFill>
            </a:endParaRPr>
          </a:p>
        </p:txBody>
      </p:sp>
      <p:sp>
        <p:nvSpPr>
          <p:cNvPr id="3" name="CaixaDeTexto 2"/>
          <p:cNvSpPr txBox="1"/>
          <p:nvPr/>
        </p:nvSpPr>
        <p:spPr>
          <a:xfrm>
            <a:off x="611560" y="6381328"/>
            <a:ext cx="439248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dirty="0" smtClean="0">
                <a:solidFill>
                  <a:prstClr val="black"/>
                </a:solidFill>
              </a:rPr>
              <a:t>Fonte: SAGI, 2015</a:t>
            </a:r>
            <a:endParaRPr lang="pt-BR" sz="1100" dirty="0">
              <a:solidFill>
                <a:prstClr val="black"/>
              </a:solidFill>
            </a:endParaRPr>
          </a:p>
        </p:txBody>
      </p:sp>
      <p:graphicFrame>
        <p:nvGraphicFramePr>
          <p:cNvPr id="5" name="Gráfico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55148269"/>
              </p:ext>
            </p:extLst>
          </p:nvPr>
        </p:nvGraphicFramePr>
        <p:xfrm>
          <a:off x="899592" y="1905000"/>
          <a:ext cx="7536788" cy="35402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341449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dirty="0" smtClean="0"/>
              <a:t>2. O </a:t>
            </a:r>
            <a:r>
              <a:rPr lang="pt-BR" dirty="0"/>
              <a:t>PPA 2016-2019 NO PLANEJAMENTO DO GOVERNO DO ESTADO</a:t>
            </a:r>
            <a:endParaRPr lang="en-US" dirty="0"/>
          </a:p>
        </p:txBody>
      </p:sp>
      <p:pic>
        <p:nvPicPr>
          <p:cNvPr id="6" name="Imagem 5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620688"/>
            <a:ext cx="1656184" cy="151216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34430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Importância do Planejamento</a:t>
            </a:r>
            <a:endParaRPr lang="pt-BR" dirty="0"/>
          </a:p>
        </p:txBody>
      </p:sp>
      <p:grpSp>
        <p:nvGrpSpPr>
          <p:cNvPr id="38" name="Grupo 37"/>
          <p:cNvGrpSpPr/>
          <p:nvPr/>
        </p:nvGrpSpPr>
        <p:grpSpPr>
          <a:xfrm>
            <a:off x="284109" y="2708920"/>
            <a:ext cx="8484676" cy="3153039"/>
            <a:chOff x="308902" y="2539098"/>
            <a:chExt cx="8484676" cy="2474078"/>
          </a:xfrm>
        </p:grpSpPr>
        <p:sp>
          <p:nvSpPr>
            <p:cNvPr id="2" name="Retângulo de cantos arredondados 1"/>
            <p:cNvSpPr/>
            <p:nvPr/>
          </p:nvSpPr>
          <p:spPr>
            <a:xfrm>
              <a:off x="308902" y="2543000"/>
              <a:ext cx="2700000" cy="2470176"/>
            </a:xfrm>
            <a:prstGeom prst="roundRect">
              <a:avLst>
                <a:gd name="adj" fmla="val 332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>
                <a:lnSpc>
                  <a:spcPct val="120000"/>
                </a:lnSpc>
              </a:pPr>
              <a:r>
                <a:rPr lang="pt-BR" sz="2400" cap="small" dirty="0"/>
                <a:t>Combater as Desigualdades Territoriais</a:t>
              </a:r>
            </a:p>
          </p:txBody>
        </p:sp>
        <p:sp>
          <p:nvSpPr>
            <p:cNvPr id="6" name="Retângulo de cantos arredondados 5"/>
            <p:cNvSpPr/>
            <p:nvPr/>
          </p:nvSpPr>
          <p:spPr>
            <a:xfrm>
              <a:off x="3201240" y="2543000"/>
              <a:ext cx="2700000" cy="2470176"/>
            </a:xfrm>
            <a:prstGeom prst="roundRect">
              <a:avLst>
                <a:gd name="adj" fmla="val 3328"/>
              </a:avLst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lnSpc>
                  <a:spcPct val="120000"/>
                </a:lnSpc>
              </a:pPr>
              <a:r>
                <a:rPr lang="pt-BR" sz="2000" cap="small" dirty="0"/>
                <a:t>Promover um maior dinamismo para o Estado, garantindo uma maior eficiência na prestação de serviços </a:t>
              </a:r>
              <a:r>
                <a:rPr lang="pt-BR" sz="2000" cap="small" dirty="0" smtClean="0"/>
                <a:t>e </a:t>
              </a:r>
              <a:r>
                <a:rPr lang="pt-BR" sz="2000" cap="small" dirty="0"/>
                <a:t>na execução das políticas públicas</a:t>
              </a:r>
            </a:p>
          </p:txBody>
        </p:sp>
        <p:sp>
          <p:nvSpPr>
            <p:cNvPr id="7" name="Retângulo de cantos arredondados 6"/>
            <p:cNvSpPr/>
            <p:nvPr/>
          </p:nvSpPr>
          <p:spPr>
            <a:xfrm>
              <a:off x="6093578" y="2539098"/>
              <a:ext cx="2700000" cy="2470176"/>
            </a:xfrm>
            <a:prstGeom prst="roundRect">
              <a:avLst>
                <a:gd name="adj" fmla="val 3328"/>
              </a:avLst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>
                <a:lnSpc>
                  <a:spcPct val="120000"/>
                </a:lnSpc>
              </a:pPr>
              <a:r>
                <a:rPr lang="pt-BR" sz="2400" cap="small" dirty="0"/>
                <a:t>Um bom planejamento guia o caminho para se alcançar </a:t>
              </a:r>
              <a:r>
                <a:rPr lang="pt-BR" sz="2400" cap="small" dirty="0" smtClean="0"/>
                <a:t>um </a:t>
              </a:r>
              <a:r>
                <a:rPr lang="pt-BR" sz="2400" cap="small" dirty="0"/>
                <a:t>RN mais próspero</a:t>
              </a:r>
            </a:p>
          </p:txBody>
        </p:sp>
        <p:sp>
          <p:nvSpPr>
            <p:cNvPr id="15" name="Triângulo isósceles 14"/>
            <p:cNvSpPr/>
            <p:nvPr/>
          </p:nvSpPr>
          <p:spPr>
            <a:xfrm rot="5400000">
              <a:off x="2973253" y="3551381"/>
              <a:ext cx="516907" cy="445610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2800"/>
            </a:p>
          </p:txBody>
        </p:sp>
        <p:sp>
          <p:nvSpPr>
            <p:cNvPr id="16" name="Triângulo isósceles 15"/>
            <p:cNvSpPr/>
            <p:nvPr/>
          </p:nvSpPr>
          <p:spPr>
            <a:xfrm rot="5400000">
              <a:off x="5835124" y="3551381"/>
              <a:ext cx="516906" cy="445609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2800"/>
            </a:p>
          </p:txBody>
        </p:sp>
      </p:grpSp>
      <p:sp>
        <p:nvSpPr>
          <p:cNvPr id="35" name="Retângulo de cantos arredondados 34"/>
          <p:cNvSpPr/>
          <p:nvPr/>
        </p:nvSpPr>
        <p:spPr>
          <a:xfrm>
            <a:off x="363710" y="1510480"/>
            <a:ext cx="8429867" cy="622408"/>
          </a:xfrm>
          <a:prstGeom prst="roundRect">
            <a:avLst>
              <a:gd name="adj" fmla="val 9918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rtlCol="0" anchor="ctr"/>
          <a:lstStyle/>
          <a:p>
            <a:r>
              <a:rPr lang="pt-BR" cap="all" dirty="0">
                <a:solidFill>
                  <a:schemeClr val="tx1"/>
                </a:solidFill>
              </a:rPr>
              <a:t>A importância do planejamento na construção de um futuro desejado para o Rio Grande do Norte:</a:t>
            </a:r>
          </a:p>
        </p:txBody>
      </p:sp>
      <p:sp>
        <p:nvSpPr>
          <p:cNvPr id="30" name="Elipse 29"/>
          <p:cNvSpPr/>
          <p:nvPr/>
        </p:nvSpPr>
        <p:spPr>
          <a:xfrm>
            <a:off x="284109" y="1510479"/>
            <a:ext cx="622408" cy="622408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29" name="Grupo 28"/>
          <p:cNvGrpSpPr/>
          <p:nvPr/>
        </p:nvGrpSpPr>
        <p:grpSpPr>
          <a:xfrm>
            <a:off x="457200" y="1581992"/>
            <a:ext cx="325514" cy="380065"/>
            <a:chOff x="-2378250" y="4487364"/>
            <a:chExt cx="696529" cy="813256"/>
          </a:xfrm>
          <a:solidFill>
            <a:schemeClr val="bg1"/>
          </a:solidFill>
        </p:grpSpPr>
        <p:sp>
          <p:nvSpPr>
            <p:cNvPr id="25" name="Retângulo de cantos arredondados 24"/>
            <p:cNvSpPr/>
            <p:nvPr/>
          </p:nvSpPr>
          <p:spPr>
            <a:xfrm rot="2700000">
              <a:off x="-2366754" y="4745830"/>
              <a:ext cx="697072" cy="18014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  <p:sp>
          <p:nvSpPr>
            <p:cNvPr id="26" name="Retângulo de cantos arredondados 25"/>
            <p:cNvSpPr/>
            <p:nvPr/>
          </p:nvSpPr>
          <p:spPr>
            <a:xfrm rot="8100000">
              <a:off x="-2378250" y="5107727"/>
              <a:ext cx="696529" cy="192893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</p:grpSp>
      <p:sp>
        <p:nvSpPr>
          <p:cNvPr id="37" name="Espaço Reservado para Número de Slide 3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19</a:t>
            </a:fld>
            <a:endParaRPr lang="pt-BR"/>
          </a:p>
        </p:txBody>
      </p:sp>
      <p:pic>
        <p:nvPicPr>
          <p:cNvPr id="17" name="Imagem 16" descr="C:\Users\luciano.lacerda\Desktop\01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961797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Programação do Evento</a:t>
            </a:r>
            <a:endParaRPr lang="pt-BR" dirty="0">
              <a:solidFill>
                <a:srgbClr val="FF0000"/>
              </a:solidFill>
            </a:endParaRPr>
          </a:p>
        </p:txBody>
      </p:sp>
      <p:sp>
        <p:nvSpPr>
          <p:cNvPr id="17" name="Retângulo de cantos arredondados 16"/>
          <p:cNvSpPr/>
          <p:nvPr/>
        </p:nvSpPr>
        <p:spPr>
          <a:xfrm>
            <a:off x="539552" y="1507731"/>
            <a:ext cx="7992888" cy="5017613"/>
          </a:xfrm>
          <a:prstGeom prst="roundRect">
            <a:avLst>
              <a:gd name="adj" fmla="val 1778"/>
            </a:avLst>
          </a:prstGeom>
          <a:solidFill>
            <a:schemeClr val="bg1"/>
          </a:solidFill>
          <a:ln w="12700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5367277"/>
              </p:ext>
            </p:extLst>
          </p:nvPr>
        </p:nvGraphicFramePr>
        <p:xfrm>
          <a:off x="785786" y="1643050"/>
          <a:ext cx="7500990" cy="478634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14512"/>
                <a:gridCol w="5786478"/>
              </a:tblGrid>
              <a:tr h="519073">
                <a:tc>
                  <a:txBody>
                    <a:bodyPr/>
                    <a:lstStyle/>
                    <a:p>
                      <a:pPr marL="0" marR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000" b="1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08h às 09h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pt-BR" sz="2000" b="0" cap="small" dirty="0" smtClean="0">
                          <a:solidFill>
                            <a:schemeClr val="tx1"/>
                          </a:solidFill>
                        </a:rPr>
                        <a:t>Credenciamento</a:t>
                      </a:r>
                      <a:endParaRPr lang="pt-BR" sz="20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519073">
                <a:tc>
                  <a:txBody>
                    <a:bodyPr/>
                    <a:lstStyle/>
                    <a:p>
                      <a:pPr marL="0" marR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000" b="1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09h às 09:h30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378" rtl="0" eaLnBrk="1" latinLnBrk="0" hangingPunct="1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pt-BR" sz="2000" b="0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Abertura do Evento 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112300">
                <a:tc>
                  <a:txBody>
                    <a:bodyPr/>
                    <a:lstStyle/>
                    <a:p>
                      <a:pPr marL="0" marR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000" b="1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09h30 às 10h 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000" b="0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Caracterização do Território, Apresentação da Metodologia do PPA 2016-2019 e da Dinâmica de Trabalho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519073">
                <a:tc>
                  <a:txBody>
                    <a:bodyPr/>
                    <a:lstStyle/>
                    <a:p>
                      <a:pPr marL="0" marR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000" b="1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10h às 10:15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378" rtl="0" eaLnBrk="1" latinLnBrk="0" hangingPunct="1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pt-BR" sz="2000" b="0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Intervalo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889840">
                <a:tc>
                  <a:txBody>
                    <a:bodyPr/>
                    <a:lstStyle/>
                    <a:p>
                      <a:pPr marL="0" marR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000" b="1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10h15 às 12h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378" rtl="0" eaLnBrk="1" latinLnBrk="0" hangingPunct="1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pt-BR" sz="2000" b="0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Trabalho em Grupos para Construção das Propostas Territoriais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815686">
                <a:tc>
                  <a:txBody>
                    <a:bodyPr/>
                    <a:lstStyle/>
                    <a:p>
                      <a:pPr marL="0" marR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000" b="1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12h às 13h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378" rtl="0" eaLnBrk="1" latinLnBrk="0" hangingPunct="1">
                        <a:spcBef>
                          <a:spcPts val="300"/>
                        </a:spcBef>
                        <a:spcAft>
                          <a:spcPts val="300"/>
                        </a:spcAft>
                      </a:pPr>
                      <a:r>
                        <a:rPr lang="pt-BR" sz="2000" b="0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Apresentação e Discussão das Propostas dos Grupos de Trabalho</a:t>
                      </a:r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411301">
                <a:tc>
                  <a:txBody>
                    <a:bodyPr/>
                    <a:lstStyle/>
                    <a:p>
                      <a:pPr marL="0" marR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000" b="1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13h às 13h30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300"/>
                        </a:spcBef>
                        <a:spcAft>
                          <a:spcPts val="30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000" b="0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Validação</a:t>
                      </a:r>
                      <a:r>
                        <a:rPr lang="pt-BR" sz="2000" b="0" kern="1200" cap="small" baseline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pt-BR" sz="2000" b="0" kern="1200" cap="small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e Encerramento</a:t>
                      </a:r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880896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Plano Plurianual</a:t>
            </a:r>
            <a:endParaRPr lang="pt-BR" dirty="0"/>
          </a:p>
        </p:txBody>
      </p:sp>
      <p:sp>
        <p:nvSpPr>
          <p:cNvPr id="5" name="Retângulo de cantos arredondados 4"/>
          <p:cNvSpPr/>
          <p:nvPr/>
        </p:nvSpPr>
        <p:spPr>
          <a:xfrm>
            <a:off x="457200" y="1624608"/>
            <a:ext cx="8106428" cy="1478260"/>
          </a:xfrm>
          <a:prstGeom prst="roundRect">
            <a:avLst>
              <a:gd name="adj" fmla="val 6085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20000"/>
              </a:lnSpc>
            </a:pPr>
            <a:r>
              <a:rPr lang="pt-BR" dirty="0"/>
              <a:t>O PPA – Plano </a:t>
            </a:r>
            <a:r>
              <a:rPr lang="pt-BR" dirty="0" smtClean="0"/>
              <a:t>Plurianual </a:t>
            </a:r>
            <a:r>
              <a:rPr lang="pt-BR" dirty="0"/>
              <a:t>é um </a:t>
            </a:r>
            <a:r>
              <a:rPr lang="pt-BR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instrumento para o planejamento estratégico </a:t>
            </a:r>
            <a:r>
              <a:rPr lang="pt-BR" dirty="0"/>
              <a:t>e organização dos recursos do governo em direção a uma visão de futuro </a:t>
            </a:r>
            <a:r>
              <a:rPr lang="pt-BR" dirty="0" smtClean="0"/>
              <a:t>em </a:t>
            </a:r>
            <a:r>
              <a:rPr lang="pt-BR" dirty="0"/>
              <a:t>um cenário de médio prazo (4 anos)</a:t>
            </a:r>
          </a:p>
        </p:txBody>
      </p:sp>
      <p:sp>
        <p:nvSpPr>
          <p:cNvPr id="6" name="Seta para baixo 5"/>
          <p:cNvSpPr/>
          <p:nvPr/>
        </p:nvSpPr>
        <p:spPr>
          <a:xfrm>
            <a:off x="425624" y="2891036"/>
            <a:ext cx="1728192" cy="1339726"/>
          </a:xfrm>
          <a:prstGeom prst="downArrow">
            <a:avLst/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1">
              <a:hueOff val="0"/>
              <a:satOff val="0"/>
              <a:lumOff val="0"/>
              <a:alphaOff val="0"/>
            </a:schemeClr>
          </a:fillRef>
          <a:effectRef idx="2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7" name="Retângulo de cantos arredondados 6"/>
          <p:cNvSpPr/>
          <p:nvPr/>
        </p:nvSpPr>
        <p:spPr>
          <a:xfrm>
            <a:off x="457200" y="4936411"/>
            <a:ext cx="8106428" cy="1478260"/>
          </a:xfrm>
          <a:prstGeom prst="roundRect">
            <a:avLst>
              <a:gd name="adj" fmla="val 6085"/>
            </a:avLst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lnSpc>
                <a:spcPct val="120000"/>
              </a:lnSpc>
            </a:pPr>
            <a:r>
              <a:rPr lang="pt-BR" dirty="0"/>
              <a:t>A elaboração </a:t>
            </a:r>
            <a:r>
              <a:rPr lang="pt-BR" dirty="0" smtClean="0"/>
              <a:t>do PPA </a:t>
            </a:r>
            <a:r>
              <a:rPr lang="pt-BR" dirty="0"/>
              <a:t>deve ser vista como </a:t>
            </a:r>
            <a:r>
              <a:rPr lang="pt-BR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uma janela de oportunidade </a:t>
            </a:r>
            <a:r>
              <a:rPr lang="pt-BR" dirty="0"/>
              <a:t>para que o governo e a sociedade </a:t>
            </a:r>
            <a:r>
              <a:rPr lang="pt-BR" b="1" dirty="0">
                <a:solidFill>
                  <a:schemeClr val="tx1">
                    <a:lumMod val="95000"/>
                    <a:lumOff val="5000"/>
                  </a:schemeClr>
                </a:solidFill>
              </a:rPr>
              <a:t>mobilizem suas forças em direção a um projeto de futuro</a:t>
            </a:r>
            <a:r>
              <a:rPr lang="pt-BR" dirty="0"/>
              <a:t>.</a:t>
            </a:r>
          </a:p>
        </p:txBody>
      </p:sp>
      <p:sp>
        <p:nvSpPr>
          <p:cNvPr id="8" name="Seta para baixo 7"/>
          <p:cNvSpPr/>
          <p:nvPr/>
        </p:nvSpPr>
        <p:spPr>
          <a:xfrm rot="10800000">
            <a:off x="6833154" y="3701777"/>
            <a:ext cx="1728192" cy="1339726"/>
          </a:xfrm>
          <a:prstGeom prst="downArrow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1">
              <a:hueOff val="0"/>
              <a:satOff val="0"/>
              <a:lumOff val="0"/>
              <a:alphaOff val="0"/>
            </a:schemeClr>
          </a:fillRef>
          <a:effectRef idx="2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20</a:t>
            </a:fld>
            <a:endParaRPr lang="pt-BR" dirty="0"/>
          </a:p>
        </p:txBody>
      </p:sp>
      <p:cxnSp>
        <p:nvCxnSpPr>
          <p:cNvPr id="10" name="Conector reto 9"/>
          <p:cNvCxnSpPr/>
          <p:nvPr/>
        </p:nvCxnSpPr>
        <p:spPr>
          <a:xfrm flipV="1">
            <a:off x="707893" y="3287443"/>
            <a:ext cx="7571184" cy="1296144"/>
          </a:xfrm>
          <a:prstGeom prst="line">
            <a:avLst/>
          </a:prstGeom>
          <a:ln w="1238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" name="Imagem 8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577032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Arredondar Retângulo no Mesmo Canto Lateral 22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 smtClean="0"/>
              <a:t>PPA 2016-2019:</a:t>
            </a:r>
            <a:br>
              <a:rPr lang="pt-BR" dirty="0" smtClean="0"/>
            </a:br>
            <a:r>
              <a:rPr lang="pt-BR" dirty="0" smtClean="0"/>
              <a:t>uma </a:t>
            </a:r>
            <a:r>
              <a:rPr lang="pt-BR" b="1" dirty="0" smtClean="0"/>
              <a:t>nova</a:t>
            </a:r>
            <a:r>
              <a:rPr lang="pt-BR" dirty="0" smtClean="0"/>
              <a:t> forma de fazer</a:t>
            </a:r>
            <a:endParaRPr lang="pt-BR" dirty="0"/>
          </a:p>
        </p:txBody>
      </p:sp>
      <p:sp>
        <p:nvSpPr>
          <p:cNvPr id="8" name="Retângulo de cantos arredondados 7"/>
          <p:cNvSpPr/>
          <p:nvPr/>
        </p:nvSpPr>
        <p:spPr>
          <a:xfrm>
            <a:off x="1882154" y="1587379"/>
            <a:ext cx="6866310" cy="1296144"/>
          </a:xfrm>
          <a:prstGeom prst="roundRect">
            <a:avLst>
              <a:gd name="adj" fmla="val 9070"/>
            </a:avLst>
          </a:prstGeom>
          <a:solidFill>
            <a:schemeClr val="bg1"/>
          </a:solidFill>
          <a:ln w="44450" cap="rnd">
            <a:solidFill>
              <a:schemeClr val="accent3">
                <a:lumMod val="60000"/>
                <a:lumOff val="40000"/>
              </a:schemeClr>
            </a:solidFill>
            <a:prstDash val="sysDot"/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rtlCol="0" anchor="ctr"/>
          <a:lstStyle/>
          <a:p>
            <a:pPr lvl="0">
              <a:lnSpc>
                <a:spcPct val="120000"/>
              </a:lnSpc>
            </a:pPr>
            <a:r>
              <a:rPr lang="pt-BR" sz="1700" dirty="0">
                <a:solidFill>
                  <a:schemeClr val="tx1"/>
                </a:solidFill>
              </a:rPr>
              <a:t>Uma abordagem mais estratégica, </a:t>
            </a:r>
            <a:r>
              <a:rPr lang="pt-BR" sz="1700" dirty="0">
                <a:solidFill>
                  <a:srgbClr val="FF0000"/>
                </a:solidFill>
              </a:rPr>
              <a:t>adotando uma visão territorial </a:t>
            </a:r>
            <a:r>
              <a:rPr lang="pt-BR" sz="1700" dirty="0">
                <a:solidFill>
                  <a:schemeClr val="tx1"/>
                </a:solidFill>
              </a:rPr>
              <a:t>mais explícita e </a:t>
            </a:r>
            <a:r>
              <a:rPr lang="pt-BR" sz="1700" dirty="0">
                <a:solidFill>
                  <a:srgbClr val="FF0000"/>
                </a:solidFill>
              </a:rPr>
              <a:t>fortalecendo o exercício sistemático de planejamento</a:t>
            </a:r>
          </a:p>
        </p:txBody>
      </p:sp>
      <p:sp>
        <p:nvSpPr>
          <p:cNvPr id="5" name="Retângulo de cantos arredondados 4"/>
          <p:cNvSpPr/>
          <p:nvPr/>
        </p:nvSpPr>
        <p:spPr>
          <a:xfrm>
            <a:off x="351144" y="1587379"/>
            <a:ext cx="1980000" cy="1296144"/>
          </a:xfrm>
          <a:prstGeom prst="roundRect">
            <a:avLst>
              <a:gd name="adj" fmla="val 907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</a:pPr>
            <a:r>
              <a:rPr lang="pt-BR" sz="1600" b="1" cap="small" dirty="0" smtClean="0"/>
              <a:t>Nova metodologia do PPA</a:t>
            </a:r>
            <a:endParaRPr lang="pt-BR" sz="1600" b="1" cap="small" dirty="0"/>
          </a:p>
        </p:txBody>
      </p:sp>
      <p:sp>
        <p:nvSpPr>
          <p:cNvPr id="9" name="Retângulo de cantos arredondados 8"/>
          <p:cNvSpPr/>
          <p:nvPr/>
        </p:nvSpPr>
        <p:spPr>
          <a:xfrm>
            <a:off x="2915816" y="3372286"/>
            <a:ext cx="5832648" cy="1296144"/>
          </a:xfrm>
          <a:prstGeom prst="roundRect">
            <a:avLst>
              <a:gd name="adj" fmla="val 9070"/>
            </a:avLst>
          </a:prstGeom>
          <a:solidFill>
            <a:schemeClr val="bg1"/>
          </a:solidFill>
          <a:ln w="44450" cap="rnd">
            <a:solidFill>
              <a:schemeClr val="accent3">
                <a:lumMod val="60000"/>
                <a:lumOff val="40000"/>
              </a:schemeClr>
            </a:solidFill>
            <a:prstDash val="sysDot"/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rtlCol="0" anchor="ctr"/>
          <a:lstStyle/>
          <a:p>
            <a:pPr>
              <a:lnSpc>
                <a:spcPct val="120000"/>
              </a:lnSpc>
            </a:pPr>
            <a:r>
              <a:rPr lang="pt-BR" sz="1700" dirty="0">
                <a:solidFill>
                  <a:schemeClr val="tx1"/>
                </a:solidFill>
              </a:rPr>
              <a:t>Orientando </a:t>
            </a:r>
            <a:r>
              <a:rPr lang="pt-BR" sz="1700" dirty="0">
                <a:solidFill>
                  <a:srgbClr val="FF0000"/>
                </a:solidFill>
              </a:rPr>
              <a:t>taticamente a ação do Estado </a:t>
            </a:r>
            <a:r>
              <a:rPr lang="pt-BR" sz="1700" dirty="0">
                <a:solidFill>
                  <a:schemeClr val="tx1"/>
                </a:solidFill>
              </a:rPr>
              <a:t>para a realização dos </a:t>
            </a:r>
            <a:r>
              <a:rPr lang="pt-BR" sz="1700" dirty="0">
                <a:solidFill>
                  <a:srgbClr val="FF0000"/>
                </a:solidFill>
              </a:rPr>
              <a:t>objetivos  pretendidos </a:t>
            </a:r>
            <a:r>
              <a:rPr lang="pt-BR" sz="1700" dirty="0">
                <a:solidFill>
                  <a:schemeClr val="tx1"/>
                </a:solidFill>
              </a:rPr>
              <a:t>e contribuindo para a promoção da transparência</a:t>
            </a:r>
          </a:p>
        </p:txBody>
      </p:sp>
      <p:sp>
        <p:nvSpPr>
          <p:cNvPr id="6" name="Retângulo de cantos arredondados 5"/>
          <p:cNvSpPr/>
          <p:nvPr/>
        </p:nvSpPr>
        <p:spPr>
          <a:xfrm>
            <a:off x="1341144" y="3372286"/>
            <a:ext cx="1980000" cy="1296144"/>
          </a:xfrm>
          <a:prstGeom prst="roundRect">
            <a:avLst>
              <a:gd name="adj" fmla="val 798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lnSpc>
                <a:spcPct val="120000"/>
              </a:lnSpc>
            </a:pPr>
            <a:r>
              <a:rPr lang="pt-BR" sz="1600" b="1" cap="small" dirty="0"/>
              <a:t>Comunica com mais clareza os compromissos e   metas do governo</a:t>
            </a:r>
          </a:p>
        </p:txBody>
      </p:sp>
      <p:sp>
        <p:nvSpPr>
          <p:cNvPr id="10" name="Retângulo de cantos arredondados 9"/>
          <p:cNvSpPr/>
          <p:nvPr/>
        </p:nvSpPr>
        <p:spPr>
          <a:xfrm>
            <a:off x="3851920" y="5157192"/>
            <a:ext cx="4896544" cy="1296144"/>
          </a:xfrm>
          <a:prstGeom prst="roundRect">
            <a:avLst>
              <a:gd name="adj" fmla="val 9070"/>
            </a:avLst>
          </a:prstGeom>
          <a:solidFill>
            <a:schemeClr val="bg1"/>
          </a:solidFill>
          <a:ln w="44450" cap="rnd">
            <a:solidFill>
              <a:schemeClr val="accent3">
                <a:lumMod val="60000"/>
                <a:lumOff val="40000"/>
              </a:schemeClr>
            </a:solidFill>
            <a:prstDash val="sysDot"/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48000" rtlCol="0" anchor="ctr"/>
          <a:lstStyle/>
          <a:p>
            <a:pPr lvl="0">
              <a:lnSpc>
                <a:spcPct val="120000"/>
              </a:lnSpc>
            </a:pPr>
            <a:r>
              <a:rPr lang="pt-BR" sz="1700" dirty="0">
                <a:solidFill>
                  <a:schemeClr val="tx1"/>
                </a:solidFill>
              </a:rPr>
              <a:t>Através do PPA Participativo com a realização de Encontros Territoriais e posterior monitoramento do </a:t>
            </a:r>
            <a:r>
              <a:rPr lang="pt-BR" sz="1700" dirty="0" smtClean="0">
                <a:solidFill>
                  <a:schemeClr val="tx1"/>
                </a:solidFill>
              </a:rPr>
              <a:t>Plano</a:t>
            </a:r>
            <a:endParaRPr lang="pt-BR" sz="1700" dirty="0">
              <a:solidFill>
                <a:schemeClr val="tx1"/>
              </a:solidFill>
            </a:endParaRPr>
          </a:p>
        </p:txBody>
      </p:sp>
      <p:sp>
        <p:nvSpPr>
          <p:cNvPr id="7" name="Retângulo de cantos arredondados 6"/>
          <p:cNvSpPr/>
          <p:nvPr/>
        </p:nvSpPr>
        <p:spPr>
          <a:xfrm>
            <a:off x="2331144" y="5157192"/>
            <a:ext cx="1980000" cy="1296144"/>
          </a:xfrm>
          <a:prstGeom prst="roundRect">
            <a:avLst>
              <a:gd name="adj" fmla="val 907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lnSpc>
                <a:spcPct val="120000"/>
              </a:lnSpc>
            </a:pPr>
            <a:r>
              <a:rPr lang="pt-BR" sz="1500" b="1" cap="small" dirty="0"/>
              <a:t>Estabelece, pela 1ª vez no Estado, um PPA com a participação direta da </a:t>
            </a:r>
            <a:r>
              <a:rPr lang="pt-BR" sz="1500" b="1" cap="small" dirty="0" smtClean="0"/>
              <a:t>sociedade</a:t>
            </a:r>
            <a:endParaRPr lang="pt-BR" sz="1500" b="1" cap="small" dirty="0"/>
          </a:p>
        </p:txBody>
      </p:sp>
      <p:cxnSp>
        <p:nvCxnSpPr>
          <p:cNvPr id="17" name="Conector angulado 16"/>
          <p:cNvCxnSpPr>
            <a:endCxn id="6" idx="1"/>
          </p:cNvCxnSpPr>
          <p:nvPr/>
        </p:nvCxnSpPr>
        <p:spPr>
          <a:xfrm rot="16200000" flipH="1">
            <a:off x="481408" y="3160621"/>
            <a:ext cx="1136835" cy="582638"/>
          </a:xfrm>
          <a:prstGeom prst="bentConnector2">
            <a:avLst/>
          </a:prstGeom>
          <a:ln w="38100">
            <a:solidFill>
              <a:schemeClr val="bg1">
                <a:lumMod val="65000"/>
              </a:schemeClr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Conector angulado 18"/>
          <p:cNvCxnSpPr/>
          <p:nvPr/>
        </p:nvCxnSpPr>
        <p:spPr>
          <a:xfrm rot="16200000" flipH="1">
            <a:off x="1471407" y="4945529"/>
            <a:ext cx="1136835" cy="582638"/>
          </a:xfrm>
          <a:prstGeom prst="bentConnector2">
            <a:avLst/>
          </a:prstGeom>
          <a:ln w="38100">
            <a:solidFill>
              <a:schemeClr val="bg1">
                <a:lumMod val="65000"/>
              </a:schemeClr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Espaço Reservado para Número de Slide 2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21</a:t>
            </a:fld>
            <a:endParaRPr lang="pt-BR"/>
          </a:p>
        </p:txBody>
      </p:sp>
      <p:pic>
        <p:nvPicPr>
          <p:cNvPr id="13" name="Imagem 12" descr="C:\Users\luciano.lacerda\Desktop\01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7654918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PPA 2016-2019: </a:t>
            </a:r>
            <a:br>
              <a:rPr lang="en-US" dirty="0" smtClean="0"/>
            </a:br>
            <a:r>
              <a:rPr lang="en-US" dirty="0" smtClean="0"/>
              <a:t>Uma </a:t>
            </a:r>
            <a:r>
              <a:rPr lang="en-US" b="1" dirty="0" smtClean="0"/>
              <a:t>nova</a:t>
            </a:r>
            <a:r>
              <a:rPr lang="en-US" dirty="0" smtClean="0"/>
              <a:t> </a:t>
            </a:r>
            <a:r>
              <a:rPr lang="en-US" dirty="0" err="1" smtClean="0"/>
              <a:t>metodologia</a:t>
            </a:r>
            <a:endParaRPr lang="en-US" dirty="0"/>
          </a:p>
        </p:txBody>
      </p:sp>
      <p:grpSp>
        <p:nvGrpSpPr>
          <p:cNvPr id="25" name="Grupo 24"/>
          <p:cNvGrpSpPr/>
          <p:nvPr/>
        </p:nvGrpSpPr>
        <p:grpSpPr>
          <a:xfrm>
            <a:off x="827584" y="1700808"/>
            <a:ext cx="7457015" cy="4392488"/>
            <a:chOff x="827584" y="1700808"/>
            <a:chExt cx="7457015" cy="4392488"/>
          </a:xfrm>
        </p:grpSpPr>
        <p:pic>
          <p:nvPicPr>
            <p:cNvPr id="26" name="Imagem 2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27584" y="1700808"/>
              <a:ext cx="7457015" cy="4392488"/>
            </a:xfrm>
            <a:prstGeom prst="rect">
              <a:avLst/>
            </a:prstGeom>
          </p:spPr>
        </p:pic>
        <p:pic>
          <p:nvPicPr>
            <p:cNvPr id="27" name="Imagem 26"/>
            <p:cNvPicPr>
              <a:picLocks noChangeAspect="1"/>
            </p:cNvPicPr>
            <p:nvPr/>
          </p:nvPicPr>
          <p:blipFill rotWithShape="1">
            <a:blip r:embed="rId2"/>
            <a:srcRect l="85631" t="45406" r="7185" b="21723"/>
            <a:stretch/>
          </p:blipFill>
          <p:spPr>
            <a:xfrm rot="5400000">
              <a:off x="5093754" y="4310794"/>
              <a:ext cx="299642" cy="1393153"/>
            </a:xfrm>
            <a:prstGeom prst="rect">
              <a:avLst/>
            </a:prstGeom>
          </p:spPr>
        </p:pic>
        <p:pic>
          <p:nvPicPr>
            <p:cNvPr id="28" name="Imagem 27"/>
            <p:cNvPicPr>
              <a:picLocks noChangeAspect="1"/>
            </p:cNvPicPr>
            <p:nvPr/>
          </p:nvPicPr>
          <p:blipFill rotWithShape="1">
            <a:blip r:embed="rId2"/>
            <a:srcRect l="85631" t="45406" r="7185" b="21723"/>
            <a:stretch/>
          </p:blipFill>
          <p:spPr>
            <a:xfrm rot="5400000">
              <a:off x="5466295" y="4694946"/>
              <a:ext cx="299642" cy="216023"/>
            </a:xfrm>
            <a:prstGeom prst="rect">
              <a:avLst/>
            </a:prstGeom>
          </p:spPr>
        </p:pic>
      </p:grpSp>
      <p:pic>
        <p:nvPicPr>
          <p:cNvPr id="29" name="Imagem 28" descr="C:\Users\luciano.lacerda\Desktop\01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04989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PPA 2016-2019:</a:t>
            </a:r>
            <a:br>
              <a:rPr lang="en-US" dirty="0" smtClean="0"/>
            </a:br>
            <a:r>
              <a:rPr lang="en-US" dirty="0" smtClean="0"/>
              <a:t>um </a:t>
            </a:r>
            <a:r>
              <a:rPr lang="en-US" b="1" dirty="0" smtClean="0"/>
              <a:t>novo</a:t>
            </a:r>
            <a:r>
              <a:rPr lang="en-US" dirty="0" smtClean="0"/>
              <a:t> </a:t>
            </a:r>
            <a:r>
              <a:rPr lang="en-US" dirty="0" err="1" smtClean="0"/>
              <a:t>recorte</a:t>
            </a:r>
            <a:r>
              <a:rPr lang="en-US" dirty="0" smtClean="0"/>
              <a:t> territorial</a:t>
            </a:r>
            <a:endParaRPr lang="en-US" dirty="0"/>
          </a:p>
        </p:txBody>
      </p:sp>
      <p:grpSp>
        <p:nvGrpSpPr>
          <p:cNvPr id="4" name="Grupo 3"/>
          <p:cNvGrpSpPr/>
          <p:nvPr/>
        </p:nvGrpSpPr>
        <p:grpSpPr>
          <a:xfrm>
            <a:off x="323528" y="1484784"/>
            <a:ext cx="8561905" cy="5161905"/>
            <a:chOff x="323528" y="1484784"/>
            <a:chExt cx="8561905" cy="5161905"/>
          </a:xfrm>
        </p:grpSpPr>
        <p:pic>
          <p:nvPicPr>
            <p:cNvPr id="5" name="Imagem 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23528" y="1484784"/>
              <a:ext cx="8561905" cy="5161905"/>
            </a:xfrm>
            <a:prstGeom prst="rect">
              <a:avLst/>
            </a:prstGeom>
          </p:spPr>
        </p:pic>
        <p:sp>
          <p:nvSpPr>
            <p:cNvPr id="3" name="Retângulo 2"/>
            <p:cNvSpPr/>
            <p:nvPr/>
          </p:nvSpPr>
          <p:spPr>
            <a:xfrm>
              <a:off x="5364088" y="5517232"/>
              <a:ext cx="172819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>
                <a:solidFill>
                  <a:prstClr val="white"/>
                </a:solidFill>
              </a:endParaRPr>
            </a:p>
          </p:txBody>
        </p:sp>
      </p:grpSp>
      <p:pic>
        <p:nvPicPr>
          <p:cNvPr id="6" name="Imagem 5" descr="C:\Users\luciano.lacerda\Desktop\01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263139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tângulo de cantos arredondados 21"/>
          <p:cNvSpPr/>
          <p:nvPr/>
        </p:nvSpPr>
        <p:spPr>
          <a:xfrm>
            <a:off x="251520" y="5312230"/>
            <a:ext cx="8588060" cy="1265086"/>
          </a:xfrm>
          <a:prstGeom prst="roundRect">
            <a:avLst>
              <a:gd name="adj" fmla="val 6511"/>
            </a:avLst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lnSpc>
                <a:spcPct val="120000"/>
              </a:lnSpc>
            </a:pPr>
            <a:r>
              <a:rPr lang="pt-BR" sz="1600" dirty="0">
                <a:hlinkClick r:id="rId2"/>
              </a:rPr>
              <a:t>www.rn.gov.br</a:t>
            </a:r>
            <a:endParaRPr lang="pt-BR" sz="1600" dirty="0"/>
          </a:p>
          <a:p>
            <a:pPr lvl="0" algn="ctr">
              <a:lnSpc>
                <a:spcPct val="120000"/>
              </a:lnSpc>
            </a:pPr>
            <a:r>
              <a:rPr lang="pt-BR" sz="1600" dirty="0">
                <a:hlinkClick r:id="rId3"/>
              </a:rPr>
              <a:t>www.seplan.rn.gov.br</a:t>
            </a:r>
            <a:r>
              <a:rPr lang="pt-BR" sz="1600" dirty="0"/>
              <a:t> </a:t>
            </a:r>
          </a:p>
          <a:p>
            <a:pPr lvl="0" algn="ctr">
              <a:lnSpc>
                <a:spcPct val="120000"/>
              </a:lnSpc>
            </a:pPr>
            <a:r>
              <a:rPr lang="pt-BR" sz="1600" dirty="0">
                <a:hlinkClick r:id="rId4"/>
              </a:rPr>
              <a:t>www.facebook.com/ppa.interativo.rn.2016.2019</a:t>
            </a:r>
          </a:p>
          <a:p>
            <a:pPr lvl="0" algn="ctr">
              <a:lnSpc>
                <a:spcPct val="120000"/>
              </a:lnSpc>
            </a:pPr>
            <a:r>
              <a:rPr lang="pt-BR" sz="1600" dirty="0">
                <a:hlinkClick r:id="rId5"/>
              </a:rPr>
              <a:t>www.twitter.com/PPAInterativoRN</a:t>
            </a:r>
            <a:endParaRPr lang="pt-BR" sz="1600" dirty="0"/>
          </a:p>
        </p:txBody>
      </p:sp>
      <p:sp>
        <p:nvSpPr>
          <p:cNvPr id="18" name="Retângulo de cantos arredondados 17"/>
          <p:cNvSpPr/>
          <p:nvPr/>
        </p:nvSpPr>
        <p:spPr>
          <a:xfrm>
            <a:off x="251520" y="2143781"/>
            <a:ext cx="8588060" cy="3091913"/>
          </a:xfrm>
          <a:prstGeom prst="roundRect">
            <a:avLst>
              <a:gd name="adj" fmla="val 2977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pt-BR" sz="1600" dirty="0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264518" y="188640"/>
            <a:ext cx="5951892" cy="1123200"/>
          </a:xfrm>
        </p:spPr>
        <p:txBody>
          <a:bodyPr>
            <a:normAutofit fontScale="90000"/>
          </a:bodyPr>
          <a:lstStyle/>
          <a:p>
            <a:r>
              <a:rPr lang="pt-BR" dirty="0" smtClean="0"/>
              <a:t>PPA 2016-2019:</a:t>
            </a:r>
            <a:br>
              <a:rPr lang="pt-BR" dirty="0" smtClean="0"/>
            </a:br>
            <a:r>
              <a:rPr lang="pt-BR" sz="3100" dirty="0" smtClean="0"/>
              <a:t>uma </a:t>
            </a:r>
            <a:r>
              <a:rPr lang="pt-BR" sz="3100" b="1" dirty="0" smtClean="0"/>
              <a:t>nova</a:t>
            </a:r>
            <a:r>
              <a:rPr lang="pt-BR" sz="3100" dirty="0" smtClean="0"/>
              <a:t> forma de se comunicar</a:t>
            </a:r>
            <a:endParaRPr lang="pt-BR" sz="3100" dirty="0"/>
          </a:p>
        </p:txBody>
      </p:sp>
      <p:pic>
        <p:nvPicPr>
          <p:cNvPr id="10" name="Imagem 9"/>
          <p:cNvPicPr>
            <a:picLocks noChangeAspect="1"/>
          </p:cNvPicPr>
          <p:nvPr/>
        </p:nvPicPr>
        <p:blipFill rotWithShape="1">
          <a:blip r:embed="rId6"/>
          <a:srcRect l="926" t="1726" r="46851" b="65522"/>
          <a:stretch/>
        </p:blipFill>
        <p:spPr>
          <a:xfrm>
            <a:off x="1201002" y="2204864"/>
            <a:ext cx="7069541" cy="1624715"/>
          </a:xfrm>
          <a:prstGeom prst="rect">
            <a:avLst/>
          </a:prstGeom>
          <a:ln w="19050">
            <a:solidFill>
              <a:schemeClr val="bg1">
                <a:lumMod val="65000"/>
              </a:schemeClr>
            </a:solidFill>
          </a:ln>
        </p:spPr>
      </p:pic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24</a:t>
            </a:fld>
            <a:endParaRPr lang="pt-BR"/>
          </a:p>
        </p:txBody>
      </p:sp>
      <p:sp>
        <p:nvSpPr>
          <p:cNvPr id="5" name="Retângulo de cantos arredondados 4"/>
          <p:cNvSpPr/>
          <p:nvPr/>
        </p:nvSpPr>
        <p:spPr>
          <a:xfrm>
            <a:off x="251520" y="1469658"/>
            <a:ext cx="8588060" cy="623190"/>
          </a:xfrm>
          <a:prstGeom prst="roundRect">
            <a:avLst>
              <a:gd name="adj" fmla="val 9953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rIns="360000" rtlCol="0" anchor="ctr"/>
          <a:lstStyle/>
          <a:p>
            <a:pPr lvl="0" algn="ctr"/>
            <a:r>
              <a:rPr lang="pt-BR" sz="2000" cap="small" dirty="0"/>
              <a:t>Além da participação com os eventos nos Territórios, a sociedade pode contribuir através da Internet e das Redes </a:t>
            </a:r>
            <a:r>
              <a:rPr lang="pt-BR" sz="2000" cap="small" dirty="0" smtClean="0"/>
              <a:t>Sociais</a:t>
            </a:r>
            <a:endParaRPr lang="pt-BR" sz="2000" cap="small" dirty="0"/>
          </a:p>
        </p:txBody>
      </p:sp>
      <p:grpSp>
        <p:nvGrpSpPr>
          <p:cNvPr id="15" name="Grupo 14"/>
          <p:cNvGrpSpPr/>
          <p:nvPr/>
        </p:nvGrpSpPr>
        <p:grpSpPr>
          <a:xfrm rot="5400000">
            <a:off x="496076" y="2021183"/>
            <a:ext cx="457870" cy="535622"/>
            <a:chOff x="2165350" y="2208431"/>
            <a:chExt cx="457870" cy="535622"/>
          </a:xfrm>
          <a:solidFill>
            <a:schemeClr val="tx2">
              <a:lumMod val="75000"/>
            </a:schemeClr>
          </a:solidFill>
        </p:grpSpPr>
        <p:sp>
          <p:nvSpPr>
            <p:cNvPr id="16" name="Seta para a direita 15"/>
            <p:cNvSpPr/>
            <p:nvPr/>
          </p:nvSpPr>
          <p:spPr>
            <a:xfrm>
              <a:off x="2165350" y="2208431"/>
              <a:ext cx="457870" cy="535622"/>
            </a:xfrm>
            <a:prstGeom prst="rightArrow">
              <a:avLst>
                <a:gd name="adj1" fmla="val 60000"/>
                <a:gd name="adj2" fmla="val 50000"/>
              </a:avLst>
            </a:prstGeom>
            <a:grpFill/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7" name="Seta para a direita 4"/>
            <p:cNvSpPr/>
            <p:nvPr/>
          </p:nvSpPr>
          <p:spPr>
            <a:xfrm>
              <a:off x="2165350" y="2315555"/>
              <a:ext cx="320509" cy="321374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lvl="0" algn="ctr" defTabSz="10223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pt-BR" sz="2300" kern="1200"/>
            </a:p>
          </p:txBody>
        </p:sp>
      </p:grpSp>
      <p:grpSp>
        <p:nvGrpSpPr>
          <p:cNvPr id="19" name="Grupo 18"/>
          <p:cNvGrpSpPr/>
          <p:nvPr/>
        </p:nvGrpSpPr>
        <p:grpSpPr>
          <a:xfrm rot="5400000">
            <a:off x="496076" y="5190324"/>
            <a:ext cx="457870" cy="535622"/>
            <a:chOff x="2165350" y="2208431"/>
            <a:chExt cx="457870" cy="535622"/>
          </a:xfrm>
          <a:solidFill>
            <a:srgbClr val="D9D9D9"/>
          </a:solidFill>
        </p:grpSpPr>
        <p:sp>
          <p:nvSpPr>
            <p:cNvPr id="20" name="Seta para a direita 19"/>
            <p:cNvSpPr/>
            <p:nvPr/>
          </p:nvSpPr>
          <p:spPr>
            <a:xfrm>
              <a:off x="2165350" y="2208431"/>
              <a:ext cx="457870" cy="535622"/>
            </a:xfrm>
            <a:prstGeom prst="rightArrow">
              <a:avLst>
                <a:gd name="adj1" fmla="val 60000"/>
                <a:gd name="adj2" fmla="val 50000"/>
              </a:avLst>
            </a:prstGeom>
            <a:grpFill/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tint val="60000"/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1" name="Seta para a direita 4"/>
            <p:cNvSpPr/>
            <p:nvPr/>
          </p:nvSpPr>
          <p:spPr>
            <a:xfrm>
              <a:off x="2165350" y="2315555"/>
              <a:ext cx="320509" cy="321374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lvl="0" algn="ctr" defTabSz="10223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pt-BR" sz="2300" kern="1200"/>
            </a:p>
          </p:txBody>
        </p:sp>
      </p:grp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AFD4F1"/>
              </a:clrFrom>
              <a:clrTo>
                <a:srgbClr val="AFD4F1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9596" b="95960" l="9783" r="98370">
                        <a14:foregroundMark x1="63043" y1="86869" x2="63043" y2="86869"/>
                        <a14:foregroundMark x1="69565" y1="82828" x2="79348" y2="59091"/>
                        <a14:foregroundMark x1="36957" y1="80303" x2="36957" y2="61616"/>
                        <a14:foregroundMark x1="56522" y1="74242" x2="86413" y2="31818"/>
                        <a14:foregroundMark x1="68478" y1="48990" x2="68478" y2="21717"/>
                        <a14:foregroundMark x1="56522" y1="53535" x2="61413" y2="15657"/>
                        <a14:foregroundMark x1="40761" y1="92424" x2="90761" y2="63131"/>
                        <a14:foregroundMark x1="82065" y1="81818" x2="94565" y2="8080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271" y="5234718"/>
            <a:ext cx="1086382" cy="1169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Imagem 22" descr="C:\Users\luciano.lacerda\Desktop\01.jpg"/>
          <p:cNvPicPr/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6136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Retângulo de cantos arredondados 23"/>
          <p:cNvSpPr/>
          <p:nvPr/>
        </p:nvSpPr>
        <p:spPr>
          <a:xfrm>
            <a:off x="6228183" y="3940263"/>
            <a:ext cx="2099415" cy="1089050"/>
          </a:xfrm>
          <a:prstGeom prst="roundRect">
            <a:avLst>
              <a:gd name="adj" fmla="val 9953"/>
            </a:avLst>
          </a:prstGeom>
          <a:solidFill>
            <a:schemeClr val="tx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" rIns="360000" rtlCol="0" anchor="ctr"/>
          <a:lstStyle/>
          <a:p>
            <a:pPr lvl="0" algn="ctr"/>
            <a:r>
              <a:rPr lang="pt-BR" sz="1600" cap="small" dirty="0" smtClean="0"/>
              <a:t>Disponível para acesso em 15 de junho</a:t>
            </a:r>
            <a:endParaRPr lang="pt-BR" sz="1600" cap="small" dirty="0"/>
          </a:p>
        </p:txBody>
      </p:sp>
      <p:grpSp>
        <p:nvGrpSpPr>
          <p:cNvPr id="9" name="Grupo 8"/>
          <p:cNvGrpSpPr/>
          <p:nvPr/>
        </p:nvGrpSpPr>
        <p:grpSpPr>
          <a:xfrm>
            <a:off x="1288700" y="4437112"/>
            <a:ext cx="1533349" cy="720080"/>
            <a:chOff x="6948264" y="4437112"/>
            <a:chExt cx="1533349" cy="720080"/>
          </a:xfrm>
        </p:grpSpPr>
        <p:pic>
          <p:nvPicPr>
            <p:cNvPr id="7" name="Imagem 6"/>
            <p:cNvPicPr>
              <a:picLocks noChangeAspect="1"/>
            </p:cNvPicPr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742297" y="4878717"/>
              <a:ext cx="739316" cy="278475"/>
            </a:xfrm>
            <a:prstGeom prst="rect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</p:pic>
        <p:pic>
          <p:nvPicPr>
            <p:cNvPr id="11" name="Imagem 10"/>
            <p:cNvPicPr>
              <a:picLocks noChangeAspect="1"/>
            </p:cNvPicPr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948264" y="4901434"/>
              <a:ext cx="657662" cy="255758"/>
            </a:xfrm>
            <a:prstGeom prst="rect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</p:pic>
        <p:sp>
          <p:nvSpPr>
            <p:cNvPr id="8" name="Retângulo 7"/>
            <p:cNvSpPr/>
            <p:nvPr/>
          </p:nvSpPr>
          <p:spPr>
            <a:xfrm>
              <a:off x="6948264" y="4437112"/>
              <a:ext cx="1533349" cy="339670"/>
            </a:xfrm>
            <a:prstGeom prst="rect">
              <a:avLst/>
            </a:prstGeom>
            <a:solidFill>
              <a:srgbClr val="00206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pt-BR" dirty="0" smtClean="0"/>
                <a:t>Redes Sociais</a:t>
              </a:r>
              <a:endParaRPr lang="pt-BR" dirty="0"/>
            </a:p>
          </p:txBody>
        </p:sp>
      </p:grpSp>
      <p:sp>
        <p:nvSpPr>
          <p:cNvPr id="29" name="Retângulo 28"/>
          <p:cNvSpPr/>
          <p:nvPr/>
        </p:nvSpPr>
        <p:spPr>
          <a:xfrm>
            <a:off x="1302617" y="3940263"/>
            <a:ext cx="1829223" cy="339670"/>
          </a:xfrm>
          <a:prstGeom prst="rect">
            <a:avLst/>
          </a:prstGeom>
          <a:solidFill>
            <a:srgbClr val="00206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Pesquisa Online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86978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Arredondar Retângulo no Mesmo Canto Lateral 37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7" name="Retângulo de cantos arredondados 36"/>
          <p:cNvSpPr/>
          <p:nvPr/>
        </p:nvSpPr>
        <p:spPr>
          <a:xfrm>
            <a:off x="296358" y="1500174"/>
            <a:ext cx="8498018" cy="5060906"/>
          </a:xfrm>
          <a:prstGeom prst="roundRect">
            <a:avLst>
              <a:gd name="adj" fmla="val 2021"/>
            </a:avLst>
          </a:prstGeom>
          <a:solidFill>
            <a:srgbClr val="FFFFFF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Etapas da Elaboração do PPA no RN</a:t>
            </a:r>
            <a:endParaRPr lang="pt-BR" dirty="0"/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25</a:t>
            </a:fld>
            <a:endParaRPr lang="pt-BR"/>
          </a:p>
        </p:txBody>
      </p:sp>
      <p:grpSp>
        <p:nvGrpSpPr>
          <p:cNvPr id="36" name="Grupo 35"/>
          <p:cNvGrpSpPr/>
          <p:nvPr/>
        </p:nvGrpSpPr>
        <p:grpSpPr>
          <a:xfrm>
            <a:off x="428596" y="1680373"/>
            <a:ext cx="7749584" cy="4666863"/>
            <a:chOff x="296557" y="1985781"/>
            <a:chExt cx="6997457" cy="4213926"/>
          </a:xfrm>
        </p:grpSpPr>
        <p:sp>
          <p:nvSpPr>
            <p:cNvPr id="5" name="Retângulo de cantos arredondados 4"/>
            <p:cNvSpPr/>
            <p:nvPr/>
          </p:nvSpPr>
          <p:spPr>
            <a:xfrm>
              <a:off x="296557" y="3388041"/>
              <a:ext cx="893742" cy="1286743"/>
            </a:xfrm>
            <a:prstGeom prst="roundRect">
              <a:avLst>
                <a:gd name="adj" fmla="val 2308"/>
              </a:avLst>
            </a:prstGeom>
            <a:solidFill>
              <a:schemeClr val="accent1">
                <a:lumMod val="60000"/>
                <a:lumOff val="4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1. </a:t>
              </a:r>
              <a:r>
                <a:rPr lang="pt-BR" sz="1060" dirty="0" smtClean="0">
                  <a:solidFill>
                    <a:schemeClr val="tx1"/>
                  </a:solidFill>
                </a:rPr>
                <a:t>Planejamento do Trabalho e Reunião Inicial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6" name="Retângulo de cantos arredondados 5"/>
            <p:cNvSpPr/>
            <p:nvPr/>
          </p:nvSpPr>
          <p:spPr>
            <a:xfrm>
              <a:off x="1457641" y="1985781"/>
              <a:ext cx="1044000" cy="828000"/>
            </a:xfrm>
            <a:prstGeom prst="roundRect">
              <a:avLst>
                <a:gd name="adj" fmla="val 3847"/>
              </a:avLst>
            </a:prstGeom>
            <a:solidFill>
              <a:schemeClr val="accent3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2. </a:t>
              </a:r>
            </a:p>
            <a:p>
              <a:pPr>
                <a:lnSpc>
                  <a:spcPct val="114000"/>
                </a:lnSpc>
                <a:spcBef>
                  <a:spcPts val="150"/>
                </a:spcBef>
                <a:spcAft>
                  <a:spcPts val="150"/>
                </a:spcAft>
              </a:pPr>
              <a:r>
                <a:rPr lang="pt-BR" sz="1060" dirty="0" smtClean="0">
                  <a:solidFill>
                    <a:schemeClr val="tx1"/>
                  </a:solidFill>
                </a:rPr>
                <a:t>Cenários Socioeconômicos e Fiscais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7" name="Retângulo de cantos arredondados 6"/>
            <p:cNvSpPr/>
            <p:nvPr/>
          </p:nvSpPr>
          <p:spPr>
            <a:xfrm>
              <a:off x="1457641" y="2921885"/>
              <a:ext cx="1044000" cy="828000"/>
            </a:xfrm>
            <a:prstGeom prst="roundRect">
              <a:avLst>
                <a:gd name="adj" fmla="val 4359"/>
              </a:avLst>
            </a:prstGeom>
            <a:solidFill>
              <a:schemeClr val="accent3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3. </a:t>
              </a:r>
            </a:p>
            <a:p>
              <a:pPr>
                <a:lnSpc>
                  <a:spcPct val="114000"/>
                </a:lnSpc>
                <a:spcBef>
                  <a:spcPts val="150"/>
                </a:spcBef>
                <a:spcAft>
                  <a:spcPts val="150"/>
                </a:spcAft>
              </a:pPr>
              <a:r>
                <a:rPr lang="pt-BR" sz="1060" dirty="0" smtClean="0">
                  <a:solidFill>
                    <a:schemeClr val="tx1"/>
                  </a:solidFill>
                </a:rPr>
                <a:t>Diretrizes e Prioridades do Governador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8" name="Retângulo de cantos arredondados 7"/>
            <p:cNvSpPr/>
            <p:nvPr/>
          </p:nvSpPr>
          <p:spPr>
            <a:xfrm>
              <a:off x="1457641" y="3845449"/>
              <a:ext cx="1044000" cy="828000"/>
            </a:xfrm>
            <a:prstGeom prst="roundRect">
              <a:avLst>
                <a:gd name="adj" fmla="val 3334"/>
              </a:avLst>
            </a:prstGeom>
            <a:solidFill>
              <a:schemeClr val="accent3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4. </a:t>
              </a:r>
              <a:r>
                <a:rPr lang="pt-BR" sz="1060" dirty="0" smtClean="0">
                  <a:solidFill>
                    <a:schemeClr val="tx1"/>
                  </a:solidFill>
                </a:rPr>
                <a:t>Consolidação e Seleção dos Insumos Relevantes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9" name="Retângulo de cantos arredondados 8"/>
            <p:cNvSpPr/>
            <p:nvPr/>
          </p:nvSpPr>
          <p:spPr>
            <a:xfrm>
              <a:off x="2731866" y="2353992"/>
              <a:ext cx="792000" cy="750100"/>
            </a:xfrm>
            <a:prstGeom prst="roundRect">
              <a:avLst>
                <a:gd name="adj" fmla="val 3334"/>
              </a:avLst>
            </a:prstGeom>
            <a:solidFill>
              <a:schemeClr val="bg2">
                <a:lumMod val="60000"/>
                <a:lumOff val="4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6. </a:t>
              </a:r>
            </a:p>
            <a:p>
              <a:pPr>
                <a:lnSpc>
                  <a:spcPct val="114000"/>
                </a:lnSpc>
                <a:spcBef>
                  <a:spcPts val="150"/>
                </a:spcBef>
                <a:spcAft>
                  <a:spcPts val="150"/>
                </a:spcAft>
              </a:pPr>
              <a:r>
                <a:rPr lang="pt-BR" sz="1060" dirty="0" smtClean="0">
                  <a:solidFill>
                    <a:schemeClr val="tx1"/>
                  </a:solidFill>
                </a:rPr>
                <a:t>Interação com a Sociedade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10" name="Retângulo de cantos arredondados 9"/>
            <p:cNvSpPr/>
            <p:nvPr/>
          </p:nvSpPr>
          <p:spPr>
            <a:xfrm>
              <a:off x="2731866" y="3387565"/>
              <a:ext cx="792000" cy="1285884"/>
            </a:xfrm>
            <a:prstGeom prst="roundRect">
              <a:avLst>
                <a:gd name="adj" fmla="val 3334"/>
              </a:avLst>
            </a:prstGeom>
            <a:solidFill>
              <a:schemeClr val="bg2">
                <a:lumMod val="60000"/>
                <a:lumOff val="4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7. </a:t>
              </a:r>
            </a:p>
            <a:p>
              <a:pPr>
                <a:lnSpc>
                  <a:spcPct val="114000"/>
                </a:lnSpc>
                <a:spcBef>
                  <a:spcPts val="150"/>
                </a:spcBef>
                <a:spcAft>
                  <a:spcPts val="150"/>
                </a:spcAft>
              </a:pPr>
              <a:r>
                <a:rPr lang="pt-BR" sz="1060" dirty="0" smtClean="0">
                  <a:solidFill>
                    <a:schemeClr val="tx1"/>
                  </a:solidFill>
                </a:rPr>
                <a:t>Estratégia de  Governo 2016-2019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11" name="Retângulo de cantos arredondados 10"/>
            <p:cNvSpPr/>
            <p:nvPr/>
          </p:nvSpPr>
          <p:spPr>
            <a:xfrm>
              <a:off x="3649089" y="3387565"/>
              <a:ext cx="756000" cy="1285884"/>
            </a:xfrm>
            <a:prstGeom prst="roundRect">
              <a:avLst>
                <a:gd name="adj" fmla="val 4445"/>
              </a:avLst>
            </a:prstGeom>
            <a:solidFill>
              <a:schemeClr val="bg2">
                <a:lumMod val="60000"/>
                <a:lumOff val="4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8.</a:t>
              </a:r>
            </a:p>
            <a:p>
              <a:pPr>
                <a:lnSpc>
                  <a:spcPct val="114000"/>
                </a:lnSpc>
                <a:spcBef>
                  <a:spcPts val="150"/>
                </a:spcBef>
                <a:spcAft>
                  <a:spcPts val="150"/>
                </a:spcAft>
              </a:pPr>
              <a:r>
                <a:rPr lang="pt-BR" sz="1060" dirty="0" smtClean="0">
                  <a:solidFill>
                    <a:schemeClr val="tx1"/>
                  </a:solidFill>
                </a:rPr>
                <a:t>Diretrizes para Elaboração do PPA 2016-2019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12" name="Retângulo de cantos arredondados 11"/>
            <p:cNvSpPr/>
            <p:nvPr/>
          </p:nvSpPr>
          <p:spPr>
            <a:xfrm>
              <a:off x="4530312" y="3387565"/>
              <a:ext cx="756000" cy="1285884"/>
            </a:xfrm>
            <a:prstGeom prst="roundRect">
              <a:avLst>
                <a:gd name="adj" fmla="val 3334"/>
              </a:avLst>
            </a:prstGeom>
            <a:solidFill>
              <a:schemeClr val="bg2">
                <a:lumMod val="60000"/>
                <a:lumOff val="4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9. </a:t>
              </a:r>
              <a:r>
                <a:rPr lang="pt-BR" sz="1060" dirty="0" smtClean="0">
                  <a:solidFill>
                    <a:schemeClr val="tx1"/>
                  </a:solidFill>
                </a:rPr>
                <a:t>Elaboração das Propostas Setoriais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13" name="Retângulo de cantos arredondados 12"/>
            <p:cNvSpPr/>
            <p:nvPr/>
          </p:nvSpPr>
          <p:spPr>
            <a:xfrm>
              <a:off x="5411535" y="3387565"/>
              <a:ext cx="857256" cy="1285884"/>
            </a:xfrm>
            <a:prstGeom prst="roundRect">
              <a:avLst>
                <a:gd name="adj" fmla="val 3334"/>
              </a:avLst>
            </a:prstGeom>
            <a:solidFill>
              <a:schemeClr val="bg2">
                <a:lumMod val="60000"/>
                <a:lumOff val="4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10. </a:t>
              </a:r>
            </a:p>
            <a:p>
              <a:pPr>
                <a:lnSpc>
                  <a:spcPct val="114000"/>
                </a:lnSpc>
                <a:spcBef>
                  <a:spcPts val="150"/>
                </a:spcBef>
                <a:spcAft>
                  <a:spcPts val="150"/>
                </a:spcAft>
              </a:pPr>
              <a:r>
                <a:rPr lang="pt-BR" sz="1060" dirty="0" smtClean="0">
                  <a:solidFill>
                    <a:schemeClr val="tx1"/>
                  </a:solidFill>
                </a:rPr>
                <a:t>Análise de Consistência e </a:t>
              </a:r>
              <a:r>
                <a:rPr lang="pt-BR" sz="1060" dirty="0" err="1" smtClean="0">
                  <a:solidFill>
                    <a:schemeClr val="tx1"/>
                  </a:solidFill>
                </a:rPr>
                <a:t>Financiabili-dade</a:t>
              </a:r>
              <a:r>
                <a:rPr lang="pt-BR" sz="1060" dirty="0" smtClean="0">
                  <a:solidFill>
                    <a:schemeClr val="tx1"/>
                  </a:solidFill>
                </a:rPr>
                <a:t> e Ajustes Finais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14" name="Retângulo de cantos arredondados 13"/>
            <p:cNvSpPr/>
            <p:nvPr/>
          </p:nvSpPr>
          <p:spPr>
            <a:xfrm>
              <a:off x="6394014" y="3387565"/>
              <a:ext cx="900000" cy="1285884"/>
            </a:xfrm>
            <a:prstGeom prst="roundRect">
              <a:avLst>
                <a:gd name="adj" fmla="val 2445"/>
              </a:avLst>
            </a:prstGeom>
            <a:solidFill>
              <a:schemeClr val="bg2">
                <a:lumMod val="60000"/>
                <a:lumOff val="4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11. </a:t>
              </a:r>
            </a:p>
            <a:p>
              <a:pPr>
                <a:lnSpc>
                  <a:spcPct val="114000"/>
                </a:lnSpc>
                <a:spcBef>
                  <a:spcPts val="150"/>
                </a:spcBef>
                <a:spcAft>
                  <a:spcPts val="150"/>
                </a:spcAft>
              </a:pPr>
              <a:r>
                <a:rPr lang="pt-BR" sz="1060" dirty="0" smtClean="0">
                  <a:solidFill>
                    <a:schemeClr val="tx1"/>
                  </a:solidFill>
                </a:rPr>
                <a:t>Consolidação do PPA 2016-2019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cxnSp>
          <p:nvCxnSpPr>
            <p:cNvPr id="15" name="Conector angulado 14"/>
            <p:cNvCxnSpPr>
              <a:stCxn id="5" idx="3"/>
              <a:endCxn id="6" idx="1"/>
            </p:cNvCxnSpPr>
            <p:nvPr/>
          </p:nvCxnSpPr>
          <p:spPr>
            <a:xfrm flipV="1">
              <a:off x="1190299" y="2399781"/>
              <a:ext cx="267342" cy="1631632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Conector angulado 15"/>
            <p:cNvCxnSpPr>
              <a:stCxn id="5" idx="3"/>
              <a:endCxn id="7" idx="1"/>
            </p:cNvCxnSpPr>
            <p:nvPr/>
          </p:nvCxnSpPr>
          <p:spPr>
            <a:xfrm flipV="1">
              <a:off x="1190299" y="3335885"/>
              <a:ext cx="267342" cy="695528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Conector angulado 16"/>
            <p:cNvCxnSpPr>
              <a:stCxn id="5" idx="3"/>
              <a:endCxn id="8" idx="1"/>
            </p:cNvCxnSpPr>
            <p:nvPr/>
          </p:nvCxnSpPr>
          <p:spPr>
            <a:xfrm>
              <a:off x="1190299" y="4031413"/>
              <a:ext cx="267342" cy="228036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Conector angulado 17"/>
            <p:cNvCxnSpPr>
              <a:stCxn id="5" idx="3"/>
              <a:endCxn id="33" idx="1"/>
            </p:cNvCxnSpPr>
            <p:nvPr/>
          </p:nvCxnSpPr>
          <p:spPr>
            <a:xfrm>
              <a:off x="1190299" y="4031413"/>
              <a:ext cx="267342" cy="1477093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ector angulado 18"/>
            <p:cNvCxnSpPr>
              <a:stCxn id="7" idx="3"/>
              <a:endCxn id="9" idx="1"/>
            </p:cNvCxnSpPr>
            <p:nvPr/>
          </p:nvCxnSpPr>
          <p:spPr>
            <a:xfrm flipV="1">
              <a:off x="2501641" y="2729042"/>
              <a:ext cx="230225" cy="606843"/>
            </a:xfrm>
            <a:prstGeom prst="bentConnector3">
              <a:avLst>
                <a:gd name="adj1" fmla="val 27331"/>
              </a:avLst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Conector angulado 19"/>
            <p:cNvCxnSpPr>
              <a:stCxn id="6" idx="3"/>
              <a:endCxn id="10" idx="1"/>
            </p:cNvCxnSpPr>
            <p:nvPr/>
          </p:nvCxnSpPr>
          <p:spPr>
            <a:xfrm>
              <a:off x="2501641" y="2399781"/>
              <a:ext cx="230225" cy="1630726"/>
            </a:xfrm>
            <a:prstGeom prst="bentConnector3">
              <a:avLst>
                <a:gd name="adj1" fmla="val 27302"/>
              </a:avLst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ector angulado 20"/>
            <p:cNvCxnSpPr>
              <a:stCxn id="8" idx="3"/>
              <a:endCxn id="10" idx="1"/>
            </p:cNvCxnSpPr>
            <p:nvPr/>
          </p:nvCxnSpPr>
          <p:spPr>
            <a:xfrm flipV="1">
              <a:off x="2501641" y="4030507"/>
              <a:ext cx="230225" cy="228942"/>
            </a:xfrm>
            <a:prstGeom prst="bentConnector3">
              <a:avLst>
                <a:gd name="adj1" fmla="val 27331"/>
              </a:avLst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ector de seta reta 21"/>
            <p:cNvCxnSpPr/>
            <p:nvPr/>
          </p:nvCxnSpPr>
          <p:spPr>
            <a:xfrm rot="16200000" flipV="1">
              <a:off x="2995698" y="4780605"/>
              <a:ext cx="214314" cy="1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Conector de seta reta 22"/>
            <p:cNvCxnSpPr/>
            <p:nvPr/>
          </p:nvCxnSpPr>
          <p:spPr>
            <a:xfrm rot="16200000" flipV="1">
              <a:off x="4803726" y="4780606"/>
              <a:ext cx="214314" cy="1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Conector de seta reta 23"/>
            <p:cNvCxnSpPr/>
            <p:nvPr/>
          </p:nvCxnSpPr>
          <p:spPr>
            <a:xfrm rot="16200000" flipV="1">
              <a:off x="5719302" y="4780606"/>
              <a:ext cx="214314" cy="1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Conector de seta reta 24"/>
            <p:cNvCxnSpPr>
              <a:stCxn id="14" idx="2"/>
              <a:endCxn id="34" idx="0"/>
            </p:cNvCxnSpPr>
            <p:nvPr/>
          </p:nvCxnSpPr>
          <p:spPr>
            <a:xfrm>
              <a:off x="6844014" y="4673449"/>
              <a:ext cx="0" cy="143856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Conector de seta reta 25"/>
            <p:cNvCxnSpPr/>
            <p:nvPr/>
          </p:nvCxnSpPr>
          <p:spPr>
            <a:xfrm rot="5400000">
              <a:off x="2867556" y="3246174"/>
              <a:ext cx="285752" cy="1588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Conector de seta reta 26"/>
            <p:cNvCxnSpPr/>
            <p:nvPr/>
          </p:nvCxnSpPr>
          <p:spPr>
            <a:xfrm rot="5400000" flipH="1" flipV="1">
              <a:off x="3082665" y="3246969"/>
              <a:ext cx="285751" cy="1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Conector angulado 27"/>
            <p:cNvCxnSpPr/>
            <p:nvPr/>
          </p:nvCxnSpPr>
          <p:spPr>
            <a:xfrm>
              <a:off x="2489716" y="2210099"/>
              <a:ext cx="3386596" cy="1170361"/>
            </a:xfrm>
            <a:prstGeom prst="bentConnector3">
              <a:avLst>
                <a:gd name="adj1" fmla="val 99995"/>
              </a:avLst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Conector de seta reta 28"/>
            <p:cNvCxnSpPr>
              <a:stCxn id="10" idx="3"/>
              <a:endCxn id="11" idx="1"/>
            </p:cNvCxnSpPr>
            <p:nvPr/>
          </p:nvCxnSpPr>
          <p:spPr>
            <a:xfrm>
              <a:off x="3523866" y="4030507"/>
              <a:ext cx="125223" cy="0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Conector de seta reta 29"/>
            <p:cNvCxnSpPr>
              <a:stCxn id="11" idx="3"/>
              <a:endCxn id="12" idx="1"/>
            </p:cNvCxnSpPr>
            <p:nvPr/>
          </p:nvCxnSpPr>
          <p:spPr>
            <a:xfrm>
              <a:off x="4405089" y="4030507"/>
              <a:ext cx="125223" cy="0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Conector de seta reta 30"/>
            <p:cNvCxnSpPr>
              <a:stCxn id="12" idx="3"/>
              <a:endCxn id="13" idx="1"/>
            </p:cNvCxnSpPr>
            <p:nvPr/>
          </p:nvCxnSpPr>
          <p:spPr>
            <a:xfrm>
              <a:off x="5286312" y="4030507"/>
              <a:ext cx="125223" cy="0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Conector de seta reta 31"/>
            <p:cNvCxnSpPr>
              <a:stCxn id="13" idx="3"/>
              <a:endCxn id="14" idx="1"/>
            </p:cNvCxnSpPr>
            <p:nvPr/>
          </p:nvCxnSpPr>
          <p:spPr>
            <a:xfrm>
              <a:off x="6268791" y="4030507"/>
              <a:ext cx="125223" cy="0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etângulo de cantos arredondados 32"/>
            <p:cNvSpPr/>
            <p:nvPr/>
          </p:nvSpPr>
          <p:spPr>
            <a:xfrm>
              <a:off x="1457641" y="4817305"/>
              <a:ext cx="4814076" cy="1382402"/>
            </a:xfrm>
            <a:prstGeom prst="roundRect">
              <a:avLst>
                <a:gd name="adj" fmla="val 3689"/>
              </a:avLst>
            </a:prstGeom>
            <a:solidFill>
              <a:schemeClr val="accent3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5. </a:t>
              </a:r>
            </a:p>
            <a:p>
              <a:pPr>
                <a:lnSpc>
                  <a:spcPct val="114000"/>
                </a:lnSpc>
                <a:spcBef>
                  <a:spcPts val="150"/>
                </a:spcBef>
                <a:spcAft>
                  <a:spcPts val="150"/>
                </a:spcAft>
              </a:pPr>
              <a:r>
                <a:rPr lang="pt-BR" sz="1060" dirty="0" smtClean="0">
                  <a:solidFill>
                    <a:schemeClr val="tx1"/>
                  </a:solidFill>
                </a:rPr>
                <a:t>Capacitação Conceitual e em Serviço da Equipe Técnica do Governo do Estado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sp>
          <p:nvSpPr>
            <p:cNvPr id="34" name="Retângulo de cantos arredondados 33"/>
            <p:cNvSpPr/>
            <p:nvPr/>
          </p:nvSpPr>
          <p:spPr>
            <a:xfrm>
              <a:off x="6394014" y="4817305"/>
              <a:ext cx="900000" cy="1382402"/>
            </a:xfrm>
            <a:prstGeom prst="roundRect">
              <a:avLst>
                <a:gd name="adj" fmla="val 2445"/>
              </a:avLst>
            </a:prstGeom>
            <a:solidFill>
              <a:schemeClr val="bg2">
                <a:lumMod val="60000"/>
                <a:lumOff val="4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rIns="36000" rtlCol="0" anchor="ctr"/>
            <a:lstStyle/>
            <a:p>
              <a:pPr>
                <a:lnSpc>
                  <a:spcPct val="114000"/>
                </a:lnSpc>
              </a:pPr>
              <a:r>
                <a:rPr lang="pt-BR" sz="1060" b="1" dirty="0" smtClean="0">
                  <a:solidFill>
                    <a:schemeClr val="tx1"/>
                  </a:solidFill>
                </a:rPr>
                <a:t>12. </a:t>
              </a:r>
            </a:p>
            <a:p>
              <a:pPr>
                <a:lnSpc>
                  <a:spcPct val="114000"/>
                </a:lnSpc>
                <a:spcBef>
                  <a:spcPts val="150"/>
                </a:spcBef>
                <a:spcAft>
                  <a:spcPts val="150"/>
                </a:spcAft>
              </a:pPr>
              <a:r>
                <a:rPr lang="pt-BR" sz="1060" dirty="0" smtClean="0">
                  <a:solidFill>
                    <a:schemeClr val="tx1"/>
                  </a:solidFill>
                </a:rPr>
                <a:t>Proposição de Sistemática Geral de Planejamento e Monitora-mento</a:t>
              </a:r>
              <a:endParaRPr lang="pt-BR" sz="1060" dirty="0">
                <a:solidFill>
                  <a:schemeClr val="tx1"/>
                </a:solidFill>
              </a:endParaRPr>
            </a:p>
          </p:txBody>
        </p:sp>
        <p:cxnSp>
          <p:nvCxnSpPr>
            <p:cNvPr id="35" name="Conector de seta reta 34"/>
            <p:cNvCxnSpPr>
              <a:stCxn id="33" idx="3"/>
              <a:endCxn id="34" idx="1"/>
            </p:cNvCxnSpPr>
            <p:nvPr/>
          </p:nvCxnSpPr>
          <p:spPr>
            <a:xfrm>
              <a:off x="6271717" y="5508506"/>
              <a:ext cx="122297" cy="1434"/>
            </a:xfrm>
            <a:prstGeom prst="straightConnector1">
              <a:avLst/>
            </a:prstGeom>
            <a:ln w="19050">
              <a:solidFill>
                <a:schemeClr val="bg1">
                  <a:lumMod val="65000"/>
                </a:schemeClr>
              </a:solidFill>
              <a:headEnd type="none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39" name="Imagem 38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40" name="Elipse 39"/>
          <p:cNvSpPr/>
          <p:nvPr/>
        </p:nvSpPr>
        <p:spPr>
          <a:xfrm>
            <a:off x="2874624" y="1865317"/>
            <a:ext cx="1383063" cy="1276411"/>
          </a:xfrm>
          <a:prstGeom prst="ellipse">
            <a:avLst/>
          </a:prstGeom>
          <a:noFill/>
          <a:ln w="5715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3019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Planejamento Participativo do PPA</a:t>
            </a:r>
            <a:r>
              <a:rPr lang="pt-BR" dirty="0" smtClean="0"/>
              <a:t>: Encontros Territoriais participativos</a:t>
            </a:r>
            <a:endParaRPr lang="pt-BR" dirty="0"/>
          </a:p>
        </p:txBody>
      </p:sp>
      <p:pic>
        <p:nvPicPr>
          <p:cNvPr id="6" name="Imagem 5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1463" y="1844824"/>
            <a:ext cx="8601075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8554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dirty="0" smtClean="0"/>
              <a:t>3. Elaboração do PPA 2016-2019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4294967295"/>
          </p:nvPr>
        </p:nvSpPr>
        <p:spPr>
          <a:xfrm>
            <a:off x="8740775" y="6211888"/>
            <a:ext cx="403225" cy="363537"/>
          </a:xfrm>
        </p:spPr>
        <p:txBody>
          <a:bodyPr/>
          <a:lstStyle/>
          <a:p>
            <a:fld id="{EB3F53FD-01CB-46B9-B1B0-130AD0E27526}" type="slidenum">
              <a:rPr lang="pt-BR" smtClean="0"/>
              <a:pPr/>
              <a:t>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464677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rredondar Retângulo no Mesmo Canto Lateral 12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 smtClean="0"/>
              <a:t>Plano de Governo: Pacto pelo RN</a:t>
            </a:r>
            <a:endParaRPr lang="pt-BR" dirty="0"/>
          </a:p>
        </p:txBody>
      </p:sp>
      <p:sp>
        <p:nvSpPr>
          <p:cNvPr id="5" name="Retângulo de cantos arredondados 4"/>
          <p:cNvSpPr/>
          <p:nvPr/>
        </p:nvSpPr>
        <p:spPr>
          <a:xfrm>
            <a:off x="363709" y="1599935"/>
            <a:ext cx="8429868" cy="4931494"/>
          </a:xfrm>
          <a:prstGeom prst="roundRect">
            <a:avLst>
              <a:gd name="adj" fmla="val 5099"/>
            </a:avLst>
          </a:pr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822325" lvl="1" indent="-285750">
              <a:lnSpc>
                <a:spcPct val="11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000" dirty="0" smtClean="0">
                <a:solidFill>
                  <a:schemeClr val="tx1"/>
                </a:solidFill>
              </a:rPr>
              <a:t>Objetivo: implantar no estado um modelo de governo capaz de promover avanços significativos na democratização da gestão pública e a na eficiência da máquina estatal, na promoção ao crescimento econômico e no combate a pobreza e às desigualdades sociais e econômicas. </a:t>
            </a:r>
          </a:p>
          <a:p>
            <a:pPr marL="822325" lvl="1" indent="-285750">
              <a:lnSpc>
                <a:spcPct val="11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000" dirty="0" smtClean="0">
                <a:solidFill>
                  <a:schemeClr val="tx1"/>
                </a:solidFill>
              </a:rPr>
              <a:t>Divide-se em 5 áreas: </a:t>
            </a:r>
          </a:p>
          <a:p>
            <a:pPr marL="1279525" lvl="2" indent="-285750">
              <a:lnSpc>
                <a:spcPct val="11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000" dirty="0" smtClean="0">
                <a:solidFill>
                  <a:schemeClr val="tx1"/>
                </a:solidFill>
              </a:rPr>
              <a:t>Pacto pela Paz;</a:t>
            </a:r>
          </a:p>
          <a:p>
            <a:pPr marL="1279525" lvl="2" indent="-285750">
              <a:lnSpc>
                <a:spcPct val="11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000" dirty="0" smtClean="0">
                <a:solidFill>
                  <a:schemeClr val="tx1"/>
                </a:solidFill>
              </a:rPr>
              <a:t>Pacto pela Saúde;</a:t>
            </a:r>
          </a:p>
          <a:p>
            <a:pPr marL="1279525" lvl="2" indent="-285750">
              <a:lnSpc>
                <a:spcPct val="11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000" dirty="0" smtClean="0">
                <a:solidFill>
                  <a:schemeClr val="tx1"/>
                </a:solidFill>
              </a:rPr>
              <a:t>Pacto pelo Futuro;</a:t>
            </a:r>
          </a:p>
          <a:p>
            <a:pPr marL="1279525" lvl="2" indent="-285750">
              <a:lnSpc>
                <a:spcPct val="11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000" dirty="0" smtClean="0">
                <a:solidFill>
                  <a:schemeClr val="tx1"/>
                </a:solidFill>
              </a:rPr>
              <a:t>Pacto pela Eficiência;</a:t>
            </a:r>
          </a:p>
          <a:p>
            <a:pPr marL="1279525" lvl="2" indent="-285750">
              <a:lnSpc>
                <a:spcPct val="110000"/>
              </a:lnSpc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000" dirty="0" smtClean="0">
                <a:solidFill>
                  <a:schemeClr val="tx1"/>
                </a:solidFill>
              </a:rPr>
              <a:t>Pacto pelo Desenvolvimento.</a:t>
            </a:r>
            <a:endParaRPr lang="pt-BR" sz="2000" dirty="0">
              <a:solidFill>
                <a:schemeClr val="tx1"/>
              </a:solidFill>
            </a:endParaRPr>
          </a:p>
        </p:txBody>
      </p:sp>
      <p:sp>
        <p:nvSpPr>
          <p:cNvPr id="7" name="Elipse 6"/>
          <p:cNvSpPr/>
          <p:nvPr/>
        </p:nvSpPr>
        <p:spPr>
          <a:xfrm>
            <a:off x="284109" y="1510479"/>
            <a:ext cx="622408" cy="62240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>
            <a:off x="457200" y="1581992"/>
            <a:ext cx="325514" cy="380065"/>
            <a:chOff x="-2378250" y="4487364"/>
            <a:chExt cx="696529" cy="813256"/>
          </a:xfrm>
          <a:solidFill>
            <a:schemeClr val="bg1"/>
          </a:solidFill>
        </p:grpSpPr>
        <p:sp>
          <p:nvSpPr>
            <p:cNvPr id="9" name="Retângulo de cantos arredondados 8"/>
            <p:cNvSpPr/>
            <p:nvPr/>
          </p:nvSpPr>
          <p:spPr>
            <a:xfrm rot="2700000">
              <a:off x="-2366754" y="4745830"/>
              <a:ext cx="697072" cy="18014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  <p:sp>
          <p:nvSpPr>
            <p:cNvPr id="10" name="Retângulo de cantos arredondados 9"/>
            <p:cNvSpPr/>
            <p:nvPr/>
          </p:nvSpPr>
          <p:spPr>
            <a:xfrm rot="8100000">
              <a:off x="-2378250" y="5107727"/>
              <a:ext cx="696529" cy="192893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</p:grp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074583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rredondar Retângulo no Mesmo Canto Lateral 12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/>
              <a:t>PPA 2016-2019: Princípios de Elaboração</a:t>
            </a:r>
          </a:p>
        </p:txBody>
      </p:sp>
      <p:sp>
        <p:nvSpPr>
          <p:cNvPr id="5" name="Retângulo de cantos arredondados 4"/>
          <p:cNvSpPr/>
          <p:nvPr/>
        </p:nvSpPr>
        <p:spPr>
          <a:xfrm>
            <a:off x="363709" y="1599935"/>
            <a:ext cx="8429868" cy="4931494"/>
          </a:xfrm>
          <a:prstGeom prst="roundRect">
            <a:avLst>
              <a:gd name="adj" fmla="val 5099"/>
            </a:avLst>
          </a:pr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822325" lvl="1" indent="-285750">
              <a:lnSpc>
                <a:spcPct val="120000"/>
              </a:lnSpc>
              <a:spcBef>
                <a:spcPts val="1200"/>
              </a:spcBef>
              <a:spcAft>
                <a:spcPts val="12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400" dirty="0" smtClean="0">
                <a:solidFill>
                  <a:schemeClr val="tx1"/>
                </a:solidFill>
              </a:rPr>
              <a:t>Participação </a:t>
            </a:r>
            <a:r>
              <a:rPr lang="pt-BR" sz="2400" dirty="0">
                <a:solidFill>
                  <a:schemeClr val="tx1"/>
                </a:solidFill>
              </a:rPr>
              <a:t>social como importante instrumento de interação entre o Estado e o cidadão com vistas à efetividade das políticas públicas; </a:t>
            </a:r>
          </a:p>
          <a:p>
            <a:pPr marL="822325" lvl="1" indent="-285750">
              <a:lnSpc>
                <a:spcPct val="120000"/>
              </a:lnSpc>
              <a:spcBef>
                <a:spcPts val="1200"/>
              </a:spcBef>
              <a:spcAft>
                <a:spcPts val="12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400" dirty="0" smtClean="0">
                <a:solidFill>
                  <a:schemeClr val="tx1"/>
                </a:solidFill>
              </a:rPr>
              <a:t>Incorporação </a:t>
            </a:r>
            <a:r>
              <a:rPr lang="pt-BR" sz="2400" dirty="0">
                <a:solidFill>
                  <a:schemeClr val="tx1"/>
                </a:solidFill>
              </a:rPr>
              <a:t>da dimensão territorial na orientação da alocação dos investimentos</a:t>
            </a:r>
            <a:r>
              <a:rPr lang="pt-BR" sz="2400" dirty="0" smtClean="0">
                <a:solidFill>
                  <a:schemeClr val="tx1"/>
                </a:solidFill>
              </a:rPr>
              <a:t>;</a:t>
            </a:r>
            <a:endParaRPr lang="pt-BR" sz="2400" dirty="0">
              <a:solidFill>
                <a:schemeClr val="tx1"/>
              </a:solidFill>
            </a:endParaRPr>
          </a:p>
          <a:p>
            <a:pPr marL="822325" lvl="1" indent="-285750">
              <a:lnSpc>
                <a:spcPct val="120000"/>
              </a:lnSpc>
              <a:spcBef>
                <a:spcPts val="1200"/>
              </a:spcBef>
              <a:spcAft>
                <a:spcPts val="12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400" dirty="0" smtClean="0">
                <a:solidFill>
                  <a:schemeClr val="tx1"/>
                </a:solidFill>
              </a:rPr>
              <a:t>Estabelecimento </a:t>
            </a:r>
            <a:r>
              <a:rPr lang="pt-BR" sz="2400" dirty="0">
                <a:solidFill>
                  <a:schemeClr val="tx1"/>
                </a:solidFill>
              </a:rPr>
              <a:t>de parcerias com os municípios, a iniciativa privada e a sociedade civil, visando à união de esforços para o alcance de objetivos </a:t>
            </a:r>
            <a:r>
              <a:rPr lang="pt-BR" sz="2400" dirty="0" smtClean="0">
                <a:solidFill>
                  <a:schemeClr val="tx1"/>
                </a:solidFill>
              </a:rPr>
              <a:t>comuns.</a:t>
            </a:r>
            <a:endParaRPr lang="pt-BR" sz="2400" dirty="0">
              <a:solidFill>
                <a:schemeClr val="tx1"/>
              </a:solidFill>
            </a:endParaRPr>
          </a:p>
        </p:txBody>
      </p:sp>
      <p:sp>
        <p:nvSpPr>
          <p:cNvPr id="7" name="Elipse 6"/>
          <p:cNvSpPr/>
          <p:nvPr/>
        </p:nvSpPr>
        <p:spPr>
          <a:xfrm>
            <a:off x="284109" y="1510479"/>
            <a:ext cx="622408" cy="62240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>
            <a:off x="457200" y="1581992"/>
            <a:ext cx="325514" cy="380065"/>
            <a:chOff x="-2378250" y="4487364"/>
            <a:chExt cx="696529" cy="813256"/>
          </a:xfrm>
          <a:solidFill>
            <a:schemeClr val="bg1"/>
          </a:solidFill>
        </p:grpSpPr>
        <p:sp>
          <p:nvSpPr>
            <p:cNvPr id="9" name="Retângulo de cantos arredondados 8"/>
            <p:cNvSpPr/>
            <p:nvPr/>
          </p:nvSpPr>
          <p:spPr>
            <a:xfrm rot="2700000">
              <a:off x="-2366754" y="4745830"/>
              <a:ext cx="697072" cy="18014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  <p:sp>
          <p:nvSpPr>
            <p:cNvPr id="10" name="Retângulo de cantos arredondados 9"/>
            <p:cNvSpPr/>
            <p:nvPr/>
          </p:nvSpPr>
          <p:spPr>
            <a:xfrm rot="8100000">
              <a:off x="-2378250" y="5107727"/>
              <a:ext cx="696529" cy="192893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</p:grp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54659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5004048" y="4149081"/>
            <a:ext cx="3750947" cy="1199753"/>
          </a:xfrm>
        </p:spPr>
        <p:txBody>
          <a:bodyPr/>
          <a:lstStyle/>
          <a:p>
            <a:r>
              <a:rPr lang="pt-BR" dirty="0" smtClean="0"/>
              <a:t>1. Breve caracterização do Trairi</a:t>
            </a:r>
            <a:endParaRPr lang="pt-BR" dirty="0"/>
          </a:p>
        </p:txBody>
      </p:sp>
      <p:pic>
        <p:nvPicPr>
          <p:cNvPr id="4" name="Imagem 3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620688"/>
            <a:ext cx="1656184" cy="151216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23202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rredondar Retângulo no Mesmo Canto Lateral 12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/>
              <a:t>PPA 2016-2019: Princípios de Elaboração</a:t>
            </a:r>
          </a:p>
        </p:txBody>
      </p:sp>
      <p:sp>
        <p:nvSpPr>
          <p:cNvPr id="5" name="Retângulo de cantos arredondados 4"/>
          <p:cNvSpPr/>
          <p:nvPr/>
        </p:nvSpPr>
        <p:spPr>
          <a:xfrm>
            <a:off x="363709" y="1599935"/>
            <a:ext cx="8429868" cy="4931494"/>
          </a:xfrm>
          <a:prstGeom prst="roundRect">
            <a:avLst>
              <a:gd name="adj" fmla="val 5099"/>
            </a:avLst>
          </a:pr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822325" lvl="1" indent="-285750"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200" dirty="0" smtClean="0">
                <a:solidFill>
                  <a:schemeClr val="tx1"/>
                </a:solidFill>
              </a:rPr>
              <a:t>Foco </a:t>
            </a:r>
            <a:r>
              <a:rPr lang="pt-BR" sz="2200" dirty="0">
                <a:solidFill>
                  <a:schemeClr val="tx1"/>
                </a:solidFill>
              </a:rPr>
              <a:t>na estratégia das políticas públicas, reforçando a necessidade de realizar os Objetivos definidos no Plano;</a:t>
            </a:r>
          </a:p>
          <a:p>
            <a:pPr marL="822325" lvl="1" indent="-285750"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200" dirty="0" smtClean="0">
                <a:solidFill>
                  <a:schemeClr val="tx1"/>
                </a:solidFill>
              </a:rPr>
              <a:t>Foco </a:t>
            </a:r>
            <a:r>
              <a:rPr lang="pt-BR" sz="2200" dirty="0">
                <a:solidFill>
                  <a:schemeClr val="tx1"/>
                </a:solidFill>
              </a:rPr>
              <a:t>na efetividade: desempenho quanto à transformação de uma realidade, que aponta mudanças socioeconômicas, ambientais ou institucionais necessárias e que deverão decorrer das políticas públicas</a:t>
            </a:r>
            <a:r>
              <a:rPr lang="pt-BR" sz="2200" dirty="0" smtClean="0">
                <a:solidFill>
                  <a:schemeClr val="tx1"/>
                </a:solidFill>
              </a:rPr>
              <a:t>;</a:t>
            </a:r>
            <a:endParaRPr lang="pt-BR" sz="2200" dirty="0">
              <a:solidFill>
                <a:schemeClr val="tx1"/>
              </a:solidFill>
            </a:endParaRPr>
          </a:p>
          <a:p>
            <a:pPr marL="822325" lvl="1" indent="-285750"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200" dirty="0" smtClean="0">
                <a:solidFill>
                  <a:schemeClr val="tx1"/>
                </a:solidFill>
              </a:rPr>
              <a:t>Foco </a:t>
            </a:r>
            <a:r>
              <a:rPr lang="pt-BR" sz="2200" dirty="0">
                <a:solidFill>
                  <a:schemeClr val="tx1"/>
                </a:solidFill>
              </a:rPr>
              <a:t>na eficácia, relacionada com a dimensão tática do Plano: incorporação de novos valores às políticas públicas e a entrega de bens e serviços ao público correto, de forma adequada, no tempo e no lugar apropriados</a:t>
            </a:r>
            <a:r>
              <a:rPr lang="pt-BR" sz="2200" dirty="0" smtClean="0">
                <a:solidFill>
                  <a:schemeClr val="tx1"/>
                </a:solidFill>
              </a:rPr>
              <a:t>;</a:t>
            </a:r>
            <a:endParaRPr lang="pt-BR" sz="2200" dirty="0">
              <a:solidFill>
                <a:schemeClr val="tx1"/>
              </a:solidFill>
            </a:endParaRPr>
          </a:p>
          <a:p>
            <a:pPr marL="822325" lvl="1" indent="-285750">
              <a:spcBef>
                <a:spcPts val="600"/>
              </a:spcBef>
              <a:spcAft>
                <a:spcPts val="6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200" dirty="0" smtClean="0">
                <a:solidFill>
                  <a:schemeClr val="tx1"/>
                </a:solidFill>
              </a:rPr>
              <a:t>Aperfeiçoamento </a:t>
            </a:r>
            <a:r>
              <a:rPr lang="pt-BR" sz="2200" dirty="0">
                <a:solidFill>
                  <a:schemeClr val="tx1"/>
                </a:solidFill>
              </a:rPr>
              <a:t>da metodologia para uma alocação orçamentária mais eficiente e na priorização dos investimentos.</a:t>
            </a:r>
          </a:p>
        </p:txBody>
      </p:sp>
      <p:sp>
        <p:nvSpPr>
          <p:cNvPr id="7" name="Elipse 6"/>
          <p:cNvSpPr/>
          <p:nvPr/>
        </p:nvSpPr>
        <p:spPr>
          <a:xfrm>
            <a:off x="284109" y="1510479"/>
            <a:ext cx="622408" cy="62240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>
            <a:off x="457200" y="1581992"/>
            <a:ext cx="325514" cy="380065"/>
            <a:chOff x="-2378250" y="4487364"/>
            <a:chExt cx="696529" cy="813256"/>
          </a:xfrm>
          <a:solidFill>
            <a:schemeClr val="bg1"/>
          </a:solidFill>
        </p:grpSpPr>
        <p:sp>
          <p:nvSpPr>
            <p:cNvPr id="9" name="Retângulo de cantos arredondados 8"/>
            <p:cNvSpPr/>
            <p:nvPr/>
          </p:nvSpPr>
          <p:spPr>
            <a:xfrm rot="2700000">
              <a:off x="-2366754" y="4745830"/>
              <a:ext cx="697072" cy="18014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  <p:sp>
          <p:nvSpPr>
            <p:cNvPr id="10" name="Retângulo de cantos arredondados 9"/>
            <p:cNvSpPr/>
            <p:nvPr/>
          </p:nvSpPr>
          <p:spPr>
            <a:xfrm rot="8100000">
              <a:off x="-2378250" y="5107727"/>
              <a:ext cx="696529" cy="192893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</p:grp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933197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pt-BR" dirty="0" smtClean="0"/>
              <a:t>4. Monitoramento e Avaliação do PPA 2016-2019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54767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rredondar Retângulo no Mesmo Canto Lateral 12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Retângulo de cantos arredondados 4"/>
          <p:cNvSpPr/>
          <p:nvPr/>
        </p:nvSpPr>
        <p:spPr>
          <a:xfrm>
            <a:off x="363709" y="1599935"/>
            <a:ext cx="8429868" cy="4931494"/>
          </a:xfrm>
          <a:prstGeom prst="roundRect">
            <a:avLst>
              <a:gd name="adj" fmla="val 5099"/>
            </a:avLst>
          </a:pr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marL="536575" lvl="1">
              <a:lnSpc>
                <a:spcPct val="120000"/>
              </a:lnSpc>
              <a:spcBef>
                <a:spcPts val="1200"/>
              </a:spcBef>
              <a:spcAft>
                <a:spcPts val="1200"/>
              </a:spcAft>
              <a:buClr>
                <a:schemeClr val="accent3"/>
              </a:buClr>
            </a:pPr>
            <a:r>
              <a:rPr lang="pt-BR" sz="2400" i="1" dirty="0" smtClean="0">
                <a:solidFill>
                  <a:schemeClr val="tx1"/>
                </a:solidFill>
              </a:rPr>
              <a:t>É </a:t>
            </a:r>
            <a:r>
              <a:rPr lang="pt-BR" sz="2400" i="1" dirty="0">
                <a:solidFill>
                  <a:schemeClr val="tx1"/>
                </a:solidFill>
              </a:rPr>
              <a:t>papel do Plano, além de declarar as escolhas do Governo e da sociedade, indicar os meios para a implementação das políticas públicas, bem como orientar taticamente a ação do Estado para a consecução dos objetivos pretendidos.</a:t>
            </a:r>
          </a:p>
          <a:p>
            <a:pPr marL="536575" lvl="1">
              <a:lnSpc>
                <a:spcPct val="120000"/>
              </a:lnSpc>
              <a:spcBef>
                <a:spcPts val="1200"/>
              </a:spcBef>
              <a:spcAft>
                <a:spcPts val="1200"/>
              </a:spcAft>
              <a:buClr>
                <a:schemeClr val="accent3"/>
              </a:buClr>
            </a:pPr>
            <a:r>
              <a:rPr lang="pt-BR" sz="2400" i="1" dirty="0">
                <a:solidFill>
                  <a:schemeClr val="tx1"/>
                </a:solidFill>
              </a:rPr>
              <a:t>Após a sua elaboração, o estabelecimento de um modelo de gestão do Plano possibilita o seu monitoramento e avaliação.</a:t>
            </a:r>
          </a:p>
        </p:txBody>
      </p:sp>
      <p:sp>
        <p:nvSpPr>
          <p:cNvPr id="7" name="Elipse 6"/>
          <p:cNvSpPr/>
          <p:nvPr/>
        </p:nvSpPr>
        <p:spPr>
          <a:xfrm>
            <a:off x="284109" y="1510479"/>
            <a:ext cx="622408" cy="62240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>
            <a:off x="457200" y="1581992"/>
            <a:ext cx="325514" cy="380065"/>
            <a:chOff x="-2378250" y="4487364"/>
            <a:chExt cx="696529" cy="813256"/>
          </a:xfrm>
          <a:solidFill>
            <a:schemeClr val="bg1"/>
          </a:solidFill>
        </p:grpSpPr>
        <p:sp>
          <p:nvSpPr>
            <p:cNvPr id="9" name="Retângulo de cantos arredondados 8"/>
            <p:cNvSpPr/>
            <p:nvPr/>
          </p:nvSpPr>
          <p:spPr>
            <a:xfrm rot="2700000">
              <a:off x="-2366754" y="4745830"/>
              <a:ext cx="697072" cy="18014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  <p:sp>
          <p:nvSpPr>
            <p:cNvPr id="10" name="Retângulo de cantos arredondados 9"/>
            <p:cNvSpPr/>
            <p:nvPr/>
          </p:nvSpPr>
          <p:spPr>
            <a:xfrm rot="8100000">
              <a:off x="-2378250" y="5107727"/>
              <a:ext cx="696529" cy="192893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</p:grp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32</a:t>
            </a:fld>
            <a:endParaRPr lang="pt-BR"/>
          </a:p>
        </p:txBody>
      </p:sp>
      <p:sp>
        <p:nvSpPr>
          <p:cNvPr id="11" name="Título 1"/>
          <p:cNvSpPr txBox="1">
            <a:spLocks/>
          </p:cNvSpPr>
          <p:nvPr/>
        </p:nvSpPr>
        <p:spPr>
          <a:xfrm>
            <a:off x="428596" y="214290"/>
            <a:ext cx="5194920" cy="11232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marL="0" marR="0" lvl="0" indent="0" algn="l" defTabSz="91437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small" spc="0" normalizeH="0" baseline="0" noProof="0" dirty="0" smtClean="0">
                <a:ln>
                  <a:noFill/>
                </a:ln>
                <a:solidFill>
                  <a:schemeClr val="tx1">
                    <a:lumMod val="65000"/>
                    <a:lumOff val="35000"/>
                  </a:schemeClr>
                </a:solidFill>
                <a:effectLst/>
                <a:uLnTx/>
                <a:uFillTx/>
                <a:latin typeface="+mj-lt"/>
                <a:ea typeface="+mj-ea"/>
                <a:cs typeface="+mj-cs"/>
              </a:rPr>
              <a:t>PPA 2016-2019: Gestão do Plano</a:t>
            </a:r>
            <a:endParaRPr kumimoji="0" lang="pt-BR" sz="2800" b="0" i="0" u="none" strike="noStrike" kern="1200" cap="small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030067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rredondar Retângulo no Mesmo Canto Lateral 12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/>
              <a:t>PPA 2016-2019: Gestão do Plano</a:t>
            </a:r>
          </a:p>
        </p:txBody>
      </p:sp>
      <p:sp>
        <p:nvSpPr>
          <p:cNvPr id="5" name="Retângulo de cantos arredondados 4"/>
          <p:cNvSpPr/>
          <p:nvPr/>
        </p:nvSpPr>
        <p:spPr>
          <a:xfrm>
            <a:off x="363709" y="1599935"/>
            <a:ext cx="8429868" cy="4931494"/>
          </a:xfrm>
          <a:prstGeom prst="roundRect">
            <a:avLst>
              <a:gd name="adj" fmla="val 5099"/>
            </a:avLst>
          </a:pr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536575" lvl="1">
              <a:lnSpc>
                <a:spcPct val="120000"/>
              </a:lnSpc>
              <a:spcBef>
                <a:spcPts val="1200"/>
              </a:spcBef>
              <a:spcAft>
                <a:spcPts val="1200"/>
              </a:spcAft>
              <a:buClr>
                <a:schemeClr val="accent3"/>
              </a:buClr>
            </a:pPr>
            <a:endParaRPr lang="pt-BR" sz="1600" dirty="0">
              <a:solidFill>
                <a:schemeClr val="tx1"/>
              </a:solidFill>
            </a:endParaRPr>
          </a:p>
        </p:txBody>
      </p:sp>
      <p:sp>
        <p:nvSpPr>
          <p:cNvPr id="7" name="Elipse 6"/>
          <p:cNvSpPr/>
          <p:nvPr/>
        </p:nvSpPr>
        <p:spPr>
          <a:xfrm>
            <a:off x="284109" y="1510479"/>
            <a:ext cx="622408" cy="62240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>
            <a:off x="457200" y="1581992"/>
            <a:ext cx="325514" cy="380065"/>
            <a:chOff x="-2378250" y="4487364"/>
            <a:chExt cx="696529" cy="813256"/>
          </a:xfrm>
          <a:solidFill>
            <a:schemeClr val="bg1"/>
          </a:solidFill>
        </p:grpSpPr>
        <p:sp>
          <p:nvSpPr>
            <p:cNvPr id="9" name="Retângulo de cantos arredondados 8"/>
            <p:cNvSpPr/>
            <p:nvPr/>
          </p:nvSpPr>
          <p:spPr>
            <a:xfrm rot="2700000">
              <a:off x="-2366754" y="4745830"/>
              <a:ext cx="697072" cy="18014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  <p:sp>
          <p:nvSpPr>
            <p:cNvPr id="10" name="Retângulo de cantos arredondados 9"/>
            <p:cNvSpPr/>
            <p:nvPr/>
          </p:nvSpPr>
          <p:spPr>
            <a:xfrm rot="8100000">
              <a:off x="-2378250" y="5107727"/>
              <a:ext cx="696529" cy="192893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</p:grp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33</a:t>
            </a:fld>
            <a:endParaRPr lang="pt-BR"/>
          </a:p>
        </p:txBody>
      </p:sp>
      <p:sp>
        <p:nvSpPr>
          <p:cNvPr id="3" name="Retângulo de cantos arredondados 2"/>
          <p:cNvSpPr/>
          <p:nvPr/>
        </p:nvSpPr>
        <p:spPr>
          <a:xfrm>
            <a:off x="1492610" y="2165350"/>
            <a:ext cx="6120680" cy="1296144"/>
          </a:xfrm>
          <a:prstGeom prst="roundRect">
            <a:avLst/>
          </a:prstGeom>
          <a:solidFill>
            <a:schemeClr val="accent3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pt-BR" sz="5400" dirty="0"/>
              <a:t>Modelo de Gestão</a:t>
            </a:r>
          </a:p>
        </p:txBody>
      </p:sp>
      <p:sp>
        <p:nvSpPr>
          <p:cNvPr id="6" name="Seta para a direita 5"/>
          <p:cNvSpPr/>
          <p:nvPr/>
        </p:nvSpPr>
        <p:spPr>
          <a:xfrm rot="5400000">
            <a:off x="3929161" y="3643615"/>
            <a:ext cx="1298963" cy="1296144"/>
          </a:xfrm>
          <a:prstGeom prst="rightArrow">
            <a:avLst/>
          </a:prstGeom>
          <a:solidFill>
            <a:schemeClr val="accent3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/>
          <p:cNvSpPr txBox="1"/>
          <p:nvPr/>
        </p:nvSpPr>
        <p:spPr>
          <a:xfrm>
            <a:off x="1835696" y="5013176"/>
            <a:ext cx="577759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pt-BR" sz="2800" dirty="0"/>
              <a:t>O PPA </a:t>
            </a:r>
            <a:r>
              <a:rPr lang="pt-BR" sz="2800" b="1" i="1" dirty="0">
                <a:solidFill>
                  <a:schemeClr val="accent3"/>
                </a:solidFill>
              </a:rPr>
              <a:t>deve ser simples e estar orientado para fazer </a:t>
            </a:r>
            <a:r>
              <a:rPr lang="pt-BR" sz="2800" b="1" i="1" dirty="0" smtClean="0">
                <a:solidFill>
                  <a:schemeClr val="accent3"/>
                </a:solidFill>
              </a:rPr>
              <a:t>acontecer</a:t>
            </a:r>
            <a:endParaRPr lang="pt-BR" sz="2800" dirty="0">
              <a:solidFill>
                <a:schemeClr val="accent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89533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Arredondar Retângulo no Mesmo Canto Lateral 12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dirty="0"/>
              <a:t>PPA 2016-2019: Monitoramento e Avaliação</a:t>
            </a:r>
          </a:p>
        </p:txBody>
      </p:sp>
      <p:sp>
        <p:nvSpPr>
          <p:cNvPr id="5" name="Retângulo de cantos arredondados 4"/>
          <p:cNvSpPr/>
          <p:nvPr/>
        </p:nvSpPr>
        <p:spPr>
          <a:xfrm>
            <a:off x="363709" y="1599935"/>
            <a:ext cx="8429868" cy="4931494"/>
          </a:xfrm>
          <a:prstGeom prst="roundRect">
            <a:avLst>
              <a:gd name="adj" fmla="val 5099"/>
            </a:avLst>
          </a:prstGeom>
          <a:solidFill>
            <a:schemeClr val="bg1"/>
          </a:solidFill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marL="536575" lvl="1">
              <a:lnSpc>
                <a:spcPct val="120000"/>
              </a:lnSpc>
              <a:spcBef>
                <a:spcPts val="1200"/>
              </a:spcBef>
              <a:spcAft>
                <a:spcPts val="1200"/>
              </a:spcAft>
              <a:buClr>
                <a:schemeClr val="accent3"/>
              </a:buClr>
            </a:pPr>
            <a:endParaRPr lang="pt-BR" sz="1600" dirty="0">
              <a:solidFill>
                <a:schemeClr val="tx1"/>
              </a:solidFill>
            </a:endParaRPr>
          </a:p>
        </p:txBody>
      </p:sp>
      <p:sp>
        <p:nvSpPr>
          <p:cNvPr id="7" name="Elipse 6"/>
          <p:cNvSpPr/>
          <p:nvPr/>
        </p:nvSpPr>
        <p:spPr>
          <a:xfrm>
            <a:off x="284109" y="1510479"/>
            <a:ext cx="622408" cy="62240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upo 7"/>
          <p:cNvGrpSpPr/>
          <p:nvPr/>
        </p:nvGrpSpPr>
        <p:grpSpPr>
          <a:xfrm>
            <a:off x="457200" y="1581992"/>
            <a:ext cx="325514" cy="380065"/>
            <a:chOff x="-2378250" y="4487364"/>
            <a:chExt cx="696529" cy="813256"/>
          </a:xfrm>
          <a:solidFill>
            <a:schemeClr val="bg1"/>
          </a:solidFill>
        </p:grpSpPr>
        <p:sp>
          <p:nvSpPr>
            <p:cNvPr id="9" name="Retângulo de cantos arredondados 8"/>
            <p:cNvSpPr/>
            <p:nvPr/>
          </p:nvSpPr>
          <p:spPr>
            <a:xfrm rot="2700000">
              <a:off x="-2366754" y="4745830"/>
              <a:ext cx="697072" cy="18014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  <p:sp>
          <p:nvSpPr>
            <p:cNvPr id="10" name="Retângulo de cantos arredondados 9"/>
            <p:cNvSpPr/>
            <p:nvPr/>
          </p:nvSpPr>
          <p:spPr>
            <a:xfrm rot="8100000">
              <a:off x="-2378250" y="5107727"/>
              <a:ext cx="696529" cy="192893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913753">
                <a:lnSpc>
                  <a:spcPct val="120000"/>
                </a:lnSpc>
              </a:pPr>
              <a:endParaRPr lang="pt-BR" dirty="0">
                <a:solidFill>
                  <a:prstClr val="white"/>
                </a:solidFill>
              </a:endParaRPr>
            </a:p>
          </p:txBody>
        </p:sp>
      </p:grp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34</a:t>
            </a:fld>
            <a:endParaRPr lang="pt-BR"/>
          </a:p>
        </p:txBody>
      </p:sp>
      <p:sp>
        <p:nvSpPr>
          <p:cNvPr id="3" name="Retângulo de cantos arredondados 2"/>
          <p:cNvSpPr/>
          <p:nvPr/>
        </p:nvSpPr>
        <p:spPr>
          <a:xfrm>
            <a:off x="1492610" y="2165350"/>
            <a:ext cx="6120680" cy="1296144"/>
          </a:xfrm>
          <a:prstGeom prst="roundRect">
            <a:avLst/>
          </a:prstGeom>
          <a:solidFill>
            <a:schemeClr val="accent3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pt-BR" sz="4000" dirty="0"/>
              <a:t>Monitoramento e Avaliação</a:t>
            </a:r>
          </a:p>
        </p:txBody>
      </p:sp>
      <p:sp>
        <p:nvSpPr>
          <p:cNvPr id="6" name="Seta para a direita 5"/>
          <p:cNvSpPr/>
          <p:nvPr/>
        </p:nvSpPr>
        <p:spPr>
          <a:xfrm rot="5400000">
            <a:off x="3929161" y="3643615"/>
            <a:ext cx="1298963" cy="1296144"/>
          </a:xfrm>
          <a:prstGeom prst="rightArrow">
            <a:avLst/>
          </a:prstGeom>
          <a:solidFill>
            <a:schemeClr val="accent3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" name="CaixaDeTexto 11"/>
          <p:cNvSpPr txBox="1"/>
          <p:nvPr/>
        </p:nvSpPr>
        <p:spPr>
          <a:xfrm>
            <a:off x="457200" y="5016344"/>
            <a:ext cx="801457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000" dirty="0"/>
              <a:t>O monitoramento e avaliação do Plano </a:t>
            </a:r>
            <a:r>
              <a:rPr lang="pt-BR" sz="2000" dirty="0" smtClean="0"/>
              <a:t>buscam assegurar que </a:t>
            </a:r>
            <a:r>
              <a:rPr lang="pt-BR" sz="2000" dirty="0"/>
              <a:t>as metas </a:t>
            </a:r>
            <a:r>
              <a:rPr lang="pt-BR" sz="2000" dirty="0" smtClean="0"/>
              <a:t>sejam alcançadas.</a:t>
            </a:r>
          </a:p>
          <a:p>
            <a:pPr marL="342900" lvl="0" indent="-342900"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pt-BR" sz="2000" dirty="0" smtClean="0"/>
              <a:t>O </a:t>
            </a:r>
            <a:r>
              <a:rPr lang="pt-BR" sz="2000" dirty="0"/>
              <a:t>monitoramento do PPA será disponibilizado para a população de maneira fácil e acessível.</a:t>
            </a:r>
          </a:p>
        </p:txBody>
      </p:sp>
    </p:spTree>
    <p:extLst>
      <p:ext uri="{BB962C8B-B14F-4D97-AF65-F5344CB8AC3E}">
        <p14:creationId xmlns:p14="http://schemas.microsoft.com/office/powerpoint/2010/main" val="30941033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pt-BR" dirty="0" smtClean="0"/>
              <a:t>5. Trabalho em Grupos para </a:t>
            </a:r>
            <a:r>
              <a:rPr lang="pt-BR" dirty="0"/>
              <a:t>Construção das Propostas para o Plano Plurianual</a:t>
            </a:r>
          </a:p>
        </p:txBody>
      </p:sp>
    </p:spTree>
    <p:extLst>
      <p:ext uri="{BB962C8B-B14F-4D97-AF65-F5344CB8AC3E}">
        <p14:creationId xmlns:p14="http://schemas.microsoft.com/office/powerpoint/2010/main" val="1031646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smtClean="0"/>
              <a:t>Grupos e Subgrupos de Trabalho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pt-BR" sz="4000" dirty="0"/>
              <a:t>Dimensão Ambiental</a:t>
            </a:r>
          </a:p>
          <a:p>
            <a:r>
              <a:rPr lang="pt-BR" sz="4000" dirty="0" smtClean="0"/>
              <a:t>Dimensão Econômica</a:t>
            </a:r>
          </a:p>
          <a:p>
            <a:r>
              <a:rPr lang="pt-BR" sz="4000" dirty="0"/>
              <a:t>Dimensão </a:t>
            </a:r>
            <a:r>
              <a:rPr lang="pt-BR" sz="4000" dirty="0" smtClean="0"/>
              <a:t>Político-Institucional</a:t>
            </a:r>
          </a:p>
          <a:p>
            <a:pPr marL="228594" lvl="1">
              <a:buClr>
                <a:schemeClr val="bg2"/>
              </a:buClr>
            </a:pPr>
            <a:r>
              <a:rPr lang="pt-BR" sz="4000" dirty="0"/>
              <a:t>Dimensão Sociocultural </a:t>
            </a:r>
            <a:r>
              <a:rPr lang="pt-BR" sz="2400" dirty="0"/>
              <a:t>(</a:t>
            </a:r>
            <a:r>
              <a:rPr lang="pt-BR" dirty="0"/>
              <a:t>Saúde, Educação, Segurança, Assistência Social, Cultura, Esporte e Lazer, etc</a:t>
            </a:r>
            <a:r>
              <a:rPr lang="pt-BR" dirty="0" smtClean="0"/>
              <a:t>.)</a:t>
            </a:r>
            <a:endParaRPr lang="pt-BR" dirty="0"/>
          </a:p>
          <a:p>
            <a:endParaRPr lang="pt-BR" dirty="0" smtClean="0"/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36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smtClean="0"/>
              <a:t>Dinâmica dos Grupos ou Sub-grupos</a:t>
            </a:r>
            <a:endParaRPr lang="pt-BR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pPr marL="514350" indent="-514350">
              <a:spcBef>
                <a:spcPts val="300"/>
              </a:spcBef>
              <a:spcAft>
                <a:spcPts val="0"/>
              </a:spcAft>
              <a:buFont typeface="+mj-lt"/>
              <a:buAutoNum type="arabicPeriod"/>
            </a:pPr>
            <a:r>
              <a:rPr lang="pt-BR" sz="3100" dirty="0" smtClean="0"/>
              <a:t>Cada grupo ou subgrupo deverá escolher um coordenador e um secretário</a:t>
            </a:r>
          </a:p>
          <a:p>
            <a:pPr marL="514350" indent="-514350">
              <a:spcBef>
                <a:spcPts val="300"/>
              </a:spcBef>
              <a:spcAft>
                <a:spcPts val="0"/>
              </a:spcAft>
              <a:buFont typeface="+mj-lt"/>
              <a:buAutoNum type="arabicPeriod"/>
            </a:pPr>
            <a:r>
              <a:rPr lang="pt-BR" sz="3100" dirty="0" smtClean="0"/>
              <a:t>O coordenador organizará a discussão e a consolidação das propostas e apresentará essas propostas em plenário</a:t>
            </a:r>
          </a:p>
          <a:p>
            <a:pPr marL="514350" indent="-514350">
              <a:spcBef>
                <a:spcPts val="300"/>
              </a:spcBef>
              <a:spcAft>
                <a:spcPts val="0"/>
              </a:spcAft>
              <a:buFont typeface="+mj-lt"/>
              <a:buAutoNum type="arabicPeriod"/>
            </a:pPr>
            <a:r>
              <a:rPr lang="pt-BR" sz="3100" dirty="0" smtClean="0"/>
              <a:t>O secretário digitará as propostas no computador, unificará ações semelhantes e tomará notas</a:t>
            </a:r>
          </a:p>
          <a:p>
            <a:pPr marL="514350" indent="-514350">
              <a:spcBef>
                <a:spcPts val="300"/>
              </a:spcBef>
              <a:spcAft>
                <a:spcPts val="0"/>
              </a:spcAft>
              <a:buFont typeface="+mj-lt"/>
              <a:buAutoNum type="arabicPeriod"/>
            </a:pPr>
            <a:r>
              <a:rPr lang="pt-BR" sz="3100" dirty="0" smtClean="0"/>
              <a:t>Uso do tempo: </a:t>
            </a:r>
          </a:p>
          <a:p>
            <a:pPr marL="971539" lvl="1" indent="-514350">
              <a:spcBef>
                <a:spcPts val="300"/>
              </a:spcBef>
              <a:spcAft>
                <a:spcPts val="0"/>
              </a:spcAft>
            </a:pPr>
            <a:r>
              <a:rPr lang="pt-BR" sz="3100" dirty="0" smtClean="0"/>
              <a:t>15 minutos para organização do grupo ou subgrupo</a:t>
            </a:r>
          </a:p>
          <a:p>
            <a:pPr marL="971539" lvl="1" indent="-514350">
              <a:spcBef>
                <a:spcPts val="300"/>
              </a:spcBef>
              <a:spcAft>
                <a:spcPts val="0"/>
              </a:spcAft>
            </a:pPr>
            <a:r>
              <a:rPr lang="pt-BR" sz="3100" dirty="0" smtClean="0"/>
              <a:t>60 minutos para discussão</a:t>
            </a:r>
          </a:p>
          <a:p>
            <a:pPr marL="971539" lvl="1" indent="-514350">
              <a:spcBef>
                <a:spcPts val="300"/>
              </a:spcBef>
              <a:spcAft>
                <a:spcPts val="0"/>
              </a:spcAft>
            </a:pPr>
            <a:r>
              <a:rPr lang="pt-BR" sz="3100" dirty="0" smtClean="0"/>
              <a:t>30 minutos para priorização e consolidação das propostas</a:t>
            </a:r>
          </a:p>
          <a:p>
            <a:pPr marL="514350" lvl="1" indent="-514350">
              <a:spcBef>
                <a:spcPts val="300"/>
              </a:spcBef>
              <a:spcAft>
                <a:spcPts val="0"/>
              </a:spcAft>
              <a:buClr>
                <a:schemeClr val="bg2"/>
              </a:buClr>
              <a:buFont typeface="+mj-lt"/>
              <a:buAutoNum type="arabicPeriod" startAt="5"/>
            </a:pPr>
            <a:r>
              <a:rPr lang="pt-BR" sz="3100" dirty="0" smtClean="0"/>
              <a:t>Produto:</a:t>
            </a:r>
          </a:p>
          <a:p>
            <a:pPr marL="971539" lvl="1" indent="-514350">
              <a:spcBef>
                <a:spcPts val="300"/>
              </a:spcBef>
              <a:spcAft>
                <a:spcPts val="0"/>
              </a:spcAft>
            </a:pPr>
            <a:r>
              <a:rPr lang="pt-BR" sz="3100" dirty="0" smtClean="0"/>
              <a:t>Até 10 propostas por grupo ou sub-grupo</a:t>
            </a:r>
          </a:p>
          <a:p>
            <a:pPr marL="971539" lvl="1" indent="-514350">
              <a:spcBef>
                <a:spcPts val="300"/>
              </a:spcBef>
              <a:spcAft>
                <a:spcPts val="0"/>
              </a:spcAft>
            </a:pPr>
            <a:r>
              <a:rPr lang="pt-BR" sz="3100" dirty="0" smtClean="0"/>
              <a:t>Selecionar 5 prioridades por grupo ou sub-grupo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37</a:t>
            </a:fld>
            <a:endParaRPr lang="pt-BR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sz="1800" b="1" smtClean="0"/>
              <a:t>Grupo ou subgrupo:</a:t>
            </a:r>
            <a:endParaRPr lang="pt-BR" sz="1800" b="1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38</a:t>
            </a:fld>
            <a:endParaRPr lang="pt-BR"/>
          </a:p>
        </p:txBody>
      </p:sp>
      <p:graphicFrame>
        <p:nvGraphicFramePr>
          <p:cNvPr id="5" name="Tabela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3804681"/>
              </p:ext>
            </p:extLst>
          </p:nvPr>
        </p:nvGraphicFramePr>
        <p:xfrm>
          <a:off x="642910" y="1643050"/>
          <a:ext cx="8001056" cy="462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606377"/>
                <a:gridCol w="1394679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>
                          <a:solidFill>
                            <a:schemeClr val="bg1"/>
                          </a:solidFill>
                        </a:rPr>
                        <a:t>Propostas</a:t>
                      </a:r>
                      <a:endParaRPr lang="pt-BR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>
                          <a:solidFill>
                            <a:schemeClr val="bg1"/>
                          </a:solidFill>
                        </a:rPr>
                        <a:t>Prioridades (assinalar com X)</a:t>
                      </a:r>
                      <a:endParaRPr lang="pt-BR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bg2">
                        <a:lumMod val="7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1.</a:t>
                      </a:r>
                      <a:endParaRPr lang="pt-BR" sz="1400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2.</a:t>
                      </a:r>
                      <a:endParaRPr lang="pt-BR" sz="1400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3.</a:t>
                      </a:r>
                      <a:endParaRPr lang="pt-BR" sz="1400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4.</a:t>
                      </a:r>
                      <a:endParaRPr lang="pt-BR" sz="1400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5.</a:t>
                      </a:r>
                      <a:endParaRPr lang="pt-BR" sz="1400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6.</a:t>
                      </a:r>
                      <a:endParaRPr lang="pt-BR" sz="1400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7.</a:t>
                      </a:r>
                      <a:endParaRPr lang="pt-BR" sz="1400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8.</a:t>
                      </a:r>
                      <a:endParaRPr lang="pt-BR" sz="1400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9.</a:t>
                      </a:r>
                      <a:endParaRPr lang="pt-BR" sz="1400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pt-BR" sz="1400" dirty="0" smtClean="0"/>
                        <a:t>10.</a:t>
                      </a:r>
                      <a:endParaRPr lang="pt-BR" sz="1400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pt-BR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/>
          <p:cNvSpPr>
            <a:spLocks noGrp="1"/>
          </p:cNvSpPr>
          <p:nvPr>
            <p:ph type="ctrTitle"/>
          </p:nvPr>
        </p:nvSpPr>
        <p:spPr>
          <a:xfrm>
            <a:off x="4860032" y="4149081"/>
            <a:ext cx="3894963" cy="1199753"/>
          </a:xfrm>
        </p:spPr>
        <p:txBody>
          <a:bodyPr>
            <a:normAutofit/>
          </a:bodyPr>
          <a:lstStyle/>
          <a:p>
            <a:r>
              <a:rPr lang="pt-BR" dirty="0" smtClean="0"/>
              <a:t>6. Validação e Encerramento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316463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Arredondar Retângulo no Mesmo Canto Lateral 526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4" name="Retângulo de cantos arredondados 33"/>
          <p:cNvSpPr/>
          <p:nvPr/>
        </p:nvSpPr>
        <p:spPr>
          <a:xfrm>
            <a:off x="296358" y="1514706"/>
            <a:ext cx="8498018" cy="5060906"/>
          </a:xfrm>
          <a:prstGeom prst="roundRect">
            <a:avLst>
              <a:gd name="adj" fmla="val 2021"/>
            </a:avLst>
          </a:prstGeom>
          <a:solidFill>
            <a:srgbClr val="FFFFFF"/>
          </a:solidFill>
          <a:ln w="952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Rio Grande do Norte</a:t>
            </a:r>
            <a:endParaRPr lang="pt-BR" dirty="0"/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3F53FD-01CB-46B9-B1B0-130AD0E27526}" type="slidenum">
              <a:rPr lang="pt-BR" smtClean="0"/>
              <a:pPr/>
              <a:t>4</a:t>
            </a:fld>
            <a:endParaRPr lang="pt-BR"/>
          </a:p>
        </p:txBody>
      </p:sp>
      <p:grpSp>
        <p:nvGrpSpPr>
          <p:cNvPr id="4" name="Grupo 3"/>
          <p:cNvGrpSpPr/>
          <p:nvPr/>
        </p:nvGrpSpPr>
        <p:grpSpPr>
          <a:xfrm>
            <a:off x="364901" y="4031958"/>
            <a:ext cx="2263177" cy="2377009"/>
            <a:chOff x="1339850" y="576263"/>
            <a:chExt cx="5870575" cy="6165850"/>
          </a:xfrm>
          <a:solidFill>
            <a:schemeClr val="bg2">
              <a:lumMod val="60000"/>
              <a:lumOff val="40000"/>
            </a:schemeClr>
          </a:solidFill>
        </p:grpSpPr>
        <p:sp>
          <p:nvSpPr>
            <p:cNvPr id="5" name="Freeform 2"/>
            <p:cNvSpPr>
              <a:spLocks/>
            </p:cNvSpPr>
            <p:nvPr/>
          </p:nvSpPr>
          <p:spPr bwMode="auto">
            <a:xfrm>
              <a:off x="4470400" y="4521200"/>
              <a:ext cx="1241425" cy="882650"/>
            </a:xfrm>
            <a:custGeom>
              <a:avLst/>
              <a:gdLst>
                <a:gd name="T0" fmla="*/ 1086247 w 2872"/>
                <a:gd name="T1" fmla="*/ 639727 h 1933"/>
                <a:gd name="T2" fmla="*/ 1050802 w 2872"/>
                <a:gd name="T3" fmla="*/ 661188 h 1933"/>
                <a:gd name="T4" fmla="*/ 1035674 w 2872"/>
                <a:gd name="T5" fmla="*/ 679910 h 1933"/>
                <a:gd name="T6" fmla="*/ 990287 w 2872"/>
                <a:gd name="T7" fmla="*/ 670777 h 1933"/>
                <a:gd name="T8" fmla="*/ 947062 w 2872"/>
                <a:gd name="T9" fmla="*/ 695892 h 1933"/>
                <a:gd name="T10" fmla="*/ 861044 w 2872"/>
                <a:gd name="T11" fmla="*/ 731508 h 1933"/>
                <a:gd name="T12" fmla="*/ 728775 w 2872"/>
                <a:gd name="T13" fmla="*/ 831052 h 1933"/>
                <a:gd name="T14" fmla="*/ 692466 w 2872"/>
                <a:gd name="T15" fmla="*/ 863929 h 1933"/>
                <a:gd name="T16" fmla="*/ 685118 w 2872"/>
                <a:gd name="T17" fmla="*/ 882193 h 1933"/>
                <a:gd name="T18" fmla="*/ 655293 w 2872"/>
                <a:gd name="T19" fmla="*/ 854796 h 1933"/>
                <a:gd name="T20" fmla="*/ 622874 w 2872"/>
                <a:gd name="T21" fmla="*/ 839271 h 1933"/>
                <a:gd name="T22" fmla="*/ 616390 w 2872"/>
                <a:gd name="T23" fmla="*/ 811874 h 1933"/>
                <a:gd name="T24" fmla="*/ 521727 w 2872"/>
                <a:gd name="T25" fmla="*/ 781737 h 1933"/>
                <a:gd name="T26" fmla="*/ 520430 w 2872"/>
                <a:gd name="T27" fmla="*/ 740641 h 1933"/>
                <a:gd name="T28" fmla="*/ 473747 w 2872"/>
                <a:gd name="T29" fmla="*/ 650229 h 1933"/>
                <a:gd name="T30" fmla="*/ 461212 w 2872"/>
                <a:gd name="T31" fmla="*/ 533791 h 1933"/>
                <a:gd name="T32" fmla="*/ 413664 w 2872"/>
                <a:gd name="T33" fmla="*/ 495435 h 1933"/>
                <a:gd name="T34" fmla="*/ 317272 w 2872"/>
                <a:gd name="T35" fmla="*/ 495435 h 1933"/>
                <a:gd name="T36" fmla="*/ 242493 w 2872"/>
                <a:gd name="T37" fmla="*/ 455252 h 1933"/>
                <a:gd name="T38" fmla="*/ 196242 w 2872"/>
                <a:gd name="T39" fmla="*/ 463015 h 1933"/>
                <a:gd name="T40" fmla="*/ 138320 w 2872"/>
                <a:gd name="T41" fmla="*/ 439270 h 1933"/>
                <a:gd name="T42" fmla="*/ 10374 w 2872"/>
                <a:gd name="T43" fmla="*/ 426485 h 1933"/>
                <a:gd name="T44" fmla="*/ 67863 w 2872"/>
                <a:gd name="T45" fmla="*/ 388585 h 1933"/>
                <a:gd name="T46" fmla="*/ 123192 w 2872"/>
                <a:gd name="T47" fmla="*/ 320549 h 1933"/>
                <a:gd name="T48" fmla="*/ 136159 w 2872"/>
                <a:gd name="T49" fmla="*/ 275800 h 1933"/>
                <a:gd name="T50" fmla="*/ 161662 w 2872"/>
                <a:gd name="T51" fmla="*/ 231964 h 1933"/>
                <a:gd name="T52" fmla="*/ 192784 w 2872"/>
                <a:gd name="T53" fmla="*/ 182649 h 1933"/>
                <a:gd name="T54" fmla="*/ 229093 w 2872"/>
                <a:gd name="T55" fmla="*/ 110502 h 1933"/>
                <a:gd name="T56" fmla="*/ 249841 w 2872"/>
                <a:gd name="T57" fmla="*/ 85388 h 1933"/>
                <a:gd name="T58" fmla="*/ 283989 w 2872"/>
                <a:gd name="T59" fmla="*/ 72146 h 1933"/>
                <a:gd name="T60" fmla="*/ 324621 w 2872"/>
                <a:gd name="T61" fmla="*/ 31050 h 1933"/>
                <a:gd name="T62" fmla="*/ 375626 w 2872"/>
                <a:gd name="T63" fmla="*/ 9589 h 1933"/>
                <a:gd name="T64" fmla="*/ 458186 w 2872"/>
                <a:gd name="T65" fmla="*/ 29224 h 1933"/>
                <a:gd name="T66" fmla="*/ 528211 w 2872"/>
                <a:gd name="T67" fmla="*/ 33790 h 1933"/>
                <a:gd name="T68" fmla="*/ 542043 w 2872"/>
                <a:gd name="T69" fmla="*/ 86758 h 1933"/>
                <a:gd name="T70" fmla="*/ 565384 w 2872"/>
                <a:gd name="T71" fmla="*/ 78996 h 1933"/>
                <a:gd name="T72" fmla="*/ 588726 w 2872"/>
                <a:gd name="T73" fmla="*/ 100457 h 1933"/>
                <a:gd name="T74" fmla="*/ 594777 w 2872"/>
                <a:gd name="T75" fmla="*/ 74429 h 1933"/>
                <a:gd name="T76" fmla="*/ 665667 w 2872"/>
                <a:gd name="T77" fmla="*/ 61644 h 1933"/>
                <a:gd name="T78" fmla="*/ 719266 w 2872"/>
                <a:gd name="T79" fmla="*/ 68037 h 1933"/>
                <a:gd name="T80" fmla="*/ 757736 w 2872"/>
                <a:gd name="T81" fmla="*/ 47032 h 1933"/>
                <a:gd name="T82" fmla="*/ 790587 w 2872"/>
                <a:gd name="T83" fmla="*/ 45662 h 1933"/>
                <a:gd name="T84" fmla="*/ 818251 w 2872"/>
                <a:gd name="T85" fmla="*/ 68950 h 1933"/>
                <a:gd name="T86" fmla="*/ 820845 w 2872"/>
                <a:gd name="T87" fmla="*/ 123745 h 1933"/>
                <a:gd name="T88" fmla="*/ 840728 w 2872"/>
                <a:gd name="T89" fmla="*/ 147489 h 1933"/>
                <a:gd name="T90" fmla="*/ 823870 w 2872"/>
                <a:gd name="T91" fmla="*/ 187215 h 1933"/>
                <a:gd name="T92" fmla="*/ 852831 w 2872"/>
                <a:gd name="T93" fmla="*/ 270777 h 1933"/>
                <a:gd name="T94" fmla="*/ 897353 w 2872"/>
                <a:gd name="T95" fmla="*/ 272603 h 1933"/>
                <a:gd name="T96" fmla="*/ 916372 w 2872"/>
                <a:gd name="T97" fmla="*/ 298174 h 1933"/>
                <a:gd name="T98" fmla="*/ 897785 w 2872"/>
                <a:gd name="T99" fmla="*/ 334247 h 1933"/>
                <a:gd name="T100" fmla="*/ 891302 w 2872"/>
                <a:gd name="T101" fmla="*/ 407763 h 1933"/>
                <a:gd name="T102" fmla="*/ 912050 w 2872"/>
                <a:gd name="T103" fmla="*/ 445663 h 1933"/>
                <a:gd name="T104" fmla="*/ 927178 w 2872"/>
                <a:gd name="T105" fmla="*/ 484019 h 1933"/>
                <a:gd name="T106" fmla="*/ 981210 w 2872"/>
                <a:gd name="T107" fmla="*/ 509590 h 1933"/>
                <a:gd name="T108" fmla="*/ 1017087 w 2872"/>
                <a:gd name="T109" fmla="*/ 487215 h 1933"/>
                <a:gd name="T110" fmla="*/ 1042157 w 2872"/>
                <a:gd name="T111" fmla="*/ 473517 h 1933"/>
                <a:gd name="T112" fmla="*/ 1090569 w 2872"/>
                <a:gd name="T113" fmla="*/ 470777 h 1933"/>
                <a:gd name="T114" fmla="*/ 1138549 w 2872"/>
                <a:gd name="T115" fmla="*/ 451599 h 1933"/>
                <a:gd name="T116" fmla="*/ 1180045 w 2872"/>
                <a:gd name="T117" fmla="*/ 478083 h 1933"/>
                <a:gd name="T118" fmla="*/ 1239696 w 2872"/>
                <a:gd name="T119" fmla="*/ 499088 h 1933"/>
                <a:gd name="T120" fmla="*/ 1202090 w 2872"/>
                <a:gd name="T121" fmla="*/ 521919 h 1933"/>
                <a:gd name="T122" fmla="*/ 1153246 w 2872"/>
                <a:gd name="T123" fmla="*/ 538814 h 1933"/>
                <a:gd name="T124" fmla="*/ 1146330 w 2872"/>
                <a:gd name="T125" fmla="*/ 574887 h 193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872" h="1933">
                  <a:moveTo>
                    <a:pt x="2703" y="1340"/>
                  </a:moveTo>
                  <a:lnTo>
                    <a:pt x="2682" y="1343"/>
                  </a:lnTo>
                  <a:lnTo>
                    <a:pt x="2664" y="1345"/>
                  </a:lnTo>
                  <a:lnTo>
                    <a:pt x="2648" y="1345"/>
                  </a:lnTo>
                  <a:lnTo>
                    <a:pt x="2634" y="1345"/>
                  </a:lnTo>
                  <a:lnTo>
                    <a:pt x="2613" y="1354"/>
                  </a:lnTo>
                  <a:lnTo>
                    <a:pt x="2594" y="1363"/>
                  </a:lnTo>
                  <a:lnTo>
                    <a:pt x="2573" y="1373"/>
                  </a:lnTo>
                  <a:lnTo>
                    <a:pt x="2554" y="1383"/>
                  </a:lnTo>
                  <a:lnTo>
                    <a:pt x="2534" y="1392"/>
                  </a:lnTo>
                  <a:lnTo>
                    <a:pt x="2513" y="1401"/>
                  </a:lnTo>
                  <a:lnTo>
                    <a:pt x="2502" y="1405"/>
                  </a:lnTo>
                  <a:lnTo>
                    <a:pt x="2491" y="1408"/>
                  </a:lnTo>
                  <a:lnTo>
                    <a:pt x="2479" y="1411"/>
                  </a:lnTo>
                  <a:lnTo>
                    <a:pt x="2466" y="1413"/>
                  </a:lnTo>
                  <a:lnTo>
                    <a:pt x="2459" y="1416"/>
                  </a:lnTo>
                  <a:lnTo>
                    <a:pt x="2446" y="1426"/>
                  </a:lnTo>
                  <a:lnTo>
                    <a:pt x="2442" y="1430"/>
                  </a:lnTo>
                  <a:lnTo>
                    <a:pt x="2439" y="1434"/>
                  </a:lnTo>
                  <a:lnTo>
                    <a:pt x="2435" y="1438"/>
                  </a:lnTo>
                  <a:lnTo>
                    <a:pt x="2433" y="1442"/>
                  </a:lnTo>
                  <a:lnTo>
                    <a:pt x="2431" y="1448"/>
                  </a:lnTo>
                  <a:lnTo>
                    <a:pt x="2429" y="1453"/>
                  </a:lnTo>
                  <a:lnTo>
                    <a:pt x="2429" y="1459"/>
                  </a:lnTo>
                  <a:lnTo>
                    <a:pt x="2429" y="1466"/>
                  </a:lnTo>
                  <a:lnTo>
                    <a:pt x="2428" y="1470"/>
                  </a:lnTo>
                  <a:lnTo>
                    <a:pt x="2426" y="1473"/>
                  </a:lnTo>
                  <a:lnTo>
                    <a:pt x="2424" y="1476"/>
                  </a:lnTo>
                  <a:lnTo>
                    <a:pt x="2421" y="1479"/>
                  </a:lnTo>
                  <a:lnTo>
                    <a:pt x="2415" y="1483"/>
                  </a:lnTo>
                  <a:lnTo>
                    <a:pt x="2409" y="1486"/>
                  </a:lnTo>
                  <a:lnTo>
                    <a:pt x="2402" y="1488"/>
                  </a:lnTo>
                  <a:lnTo>
                    <a:pt x="2396" y="1489"/>
                  </a:lnTo>
                  <a:lnTo>
                    <a:pt x="2391" y="1488"/>
                  </a:lnTo>
                  <a:lnTo>
                    <a:pt x="2388" y="1487"/>
                  </a:lnTo>
                  <a:lnTo>
                    <a:pt x="2382" y="1482"/>
                  </a:lnTo>
                  <a:lnTo>
                    <a:pt x="2376" y="1478"/>
                  </a:lnTo>
                  <a:lnTo>
                    <a:pt x="2369" y="1475"/>
                  </a:lnTo>
                  <a:lnTo>
                    <a:pt x="2363" y="1473"/>
                  </a:lnTo>
                  <a:lnTo>
                    <a:pt x="2348" y="1469"/>
                  </a:lnTo>
                  <a:lnTo>
                    <a:pt x="2334" y="1467"/>
                  </a:lnTo>
                  <a:lnTo>
                    <a:pt x="2320" y="1467"/>
                  </a:lnTo>
                  <a:lnTo>
                    <a:pt x="2306" y="1468"/>
                  </a:lnTo>
                  <a:lnTo>
                    <a:pt x="2291" y="1469"/>
                  </a:lnTo>
                  <a:lnTo>
                    <a:pt x="2278" y="1471"/>
                  </a:lnTo>
                  <a:lnTo>
                    <a:pt x="2271" y="1472"/>
                  </a:lnTo>
                  <a:lnTo>
                    <a:pt x="2264" y="1473"/>
                  </a:lnTo>
                  <a:lnTo>
                    <a:pt x="2258" y="1476"/>
                  </a:lnTo>
                  <a:lnTo>
                    <a:pt x="2252" y="1479"/>
                  </a:lnTo>
                  <a:lnTo>
                    <a:pt x="2239" y="1488"/>
                  </a:lnTo>
                  <a:lnTo>
                    <a:pt x="2227" y="1498"/>
                  </a:lnTo>
                  <a:lnTo>
                    <a:pt x="2215" y="1508"/>
                  </a:lnTo>
                  <a:lnTo>
                    <a:pt x="2203" y="1517"/>
                  </a:lnTo>
                  <a:lnTo>
                    <a:pt x="2197" y="1521"/>
                  </a:lnTo>
                  <a:lnTo>
                    <a:pt x="2191" y="1524"/>
                  </a:lnTo>
                  <a:lnTo>
                    <a:pt x="2184" y="1527"/>
                  </a:lnTo>
                  <a:lnTo>
                    <a:pt x="2178" y="1528"/>
                  </a:lnTo>
                  <a:lnTo>
                    <a:pt x="2153" y="1533"/>
                  </a:lnTo>
                  <a:lnTo>
                    <a:pt x="2129" y="1537"/>
                  </a:lnTo>
                  <a:lnTo>
                    <a:pt x="2108" y="1542"/>
                  </a:lnTo>
                  <a:lnTo>
                    <a:pt x="2088" y="1549"/>
                  </a:lnTo>
                  <a:lnTo>
                    <a:pt x="2070" y="1556"/>
                  </a:lnTo>
                  <a:lnTo>
                    <a:pt x="2054" y="1563"/>
                  </a:lnTo>
                  <a:lnTo>
                    <a:pt x="2038" y="1572"/>
                  </a:lnTo>
                  <a:lnTo>
                    <a:pt x="2022" y="1581"/>
                  </a:lnTo>
                  <a:lnTo>
                    <a:pt x="1992" y="1602"/>
                  </a:lnTo>
                  <a:lnTo>
                    <a:pt x="1963" y="1626"/>
                  </a:lnTo>
                  <a:lnTo>
                    <a:pt x="1931" y="1653"/>
                  </a:lnTo>
                  <a:lnTo>
                    <a:pt x="1894" y="1681"/>
                  </a:lnTo>
                  <a:lnTo>
                    <a:pt x="1874" y="1698"/>
                  </a:lnTo>
                  <a:lnTo>
                    <a:pt x="1858" y="1711"/>
                  </a:lnTo>
                  <a:lnTo>
                    <a:pt x="1844" y="1721"/>
                  </a:lnTo>
                  <a:lnTo>
                    <a:pt x="1830" y="1729"/>
                  </a:lnTo>
                  <a:lnTo>
                    <a:pt x="1799" y="1743"/>
                  </a:lnTo>
                  <a:lnTo>
                    <a:pt x="1758" y="1765"/>
                  </a:lnTo>
                  <a:lnTo>
                    <a:pt x="1719" y="1795"/>
                  </a:lnTo>
                  <a:lnTo>
                    <a:pt x="1686" y="1820"/>
                  </a:lnTo>
                  <a:lnTo>
                    <a:pt x="1671" y="1831"/>
                  </a:lnTo>
                  <a:lnTo>
                    <a:pt x="1656" y="1841"/>
                  </a:lnTo>
                  <a:lnTo>
                    <a:pt x="1642" y="1851"/>
                  </a:lnTo>
                  <a:lnTo>
                    <a:pt x="1627" y="1859"/>
                  </a:lnTo>
                  <a:lnTo>
                    <a:pt x="1614" y="1868"/>
                  </a:lnTo>
                  <a:lnTo>
                    <a:pt x="1605" y="1874"/>
                  </a:lnTo>
                  <a:lnTo>
                    <a:pt x="1600" y="1880"/>
                  </a:lnTo>
                  <a:lnTo>
                    <a:pt x="1598" y="1884"/>
                  </a:lnTo>
                  <a:lnTo>
                    <a:pt x="1598" y="1887"/>
                  </a:lnTo>
                  <a:lnTo>
                    <a:pt x="1599" y="1890"/>
                  </a:lnTo>
                  <a:lnTo>
                    <a:pt x="1602" y="1892"/>
                  </a:lnTo>
                  <a:lnTo>
                    <a:pt x="1606" y="1894"/>
                  </a:lnTo>
                  <a:lnTo>
                    <a:pt x="1610" y="1897"/>
                  </a:lnTo>
                  <a:lnTo>
                    <a:pt x="1613" y="1899"/>
                  </a:lnTo>
                  <a:lnTo>
                    <a:pt x="1616" y="1902"/>
                  </a:lnTo>
                  <a:lnTo>
                    <a:pt x="1618" y="1906"/>
                  </a:lnTo>
                  <a:lnTo>
                    <a:pt x="1618" y="1911"/>
                  </a:lnTo>
                  <a:lnTo>
                    <a:pt x="1615" y="1917"/>
                  </a:lnTo>
                  <a:lnTo>
                    <a:pt x="1610" y="1924"/>
                  </a:lnTo>
                  <a:lnTo>
                    <a:pt x="1601" y="1933"/>
                  </a:lnTo>
                  <a:lnTo>
                    <a:pt x="1593" y="1933"/>
                  </a:lnTo>
                  <a:lnTo>
                    <a:pt x="1585" y="1932"/>
                  </a:lnTo>
                  <a:lnTo>
                    <a:pt x="1577" y="1930"/>
                  </a:lnTo>
                  <a:lnTo>
                    <a:pt x="1571" y="1929"/>
                  </a:lnTo>
                  <a:lnTo>
                    <a:pt x="1565" y="1926"/>
                  </a:lnTo>
                  <a:lnTo>
                    <a:pt x="1560" y="1924"/>
                  </a:lnTo>
                  <a:lnTo>
                    <a:pt x="1555" y="1921"/>
                  </a:lnTo>
                  <a:lnTo>
                    <a:pt x="1550" y="1917"/>
                  </a:lnTo>
                  <a:lnTo>
                    <a:pt x="1542" y="1910"/>
                  </a:lnTo>
                  <a:lnTo>
                    <a:pt x="1535" y="1901"/>
                  </a:lnTo>
                  <a:lnTo>
                    <a:pt x="1528" y="1892"/>
                  </a:lnTo>
                  <a:lnTo>
                    <a:pt x="1522" y="1882"/>
                  </a:lnTo>
                  <a:lnTo>
                    <a:pt x="1516" y="1872"/>
                  </a:lnTo>
                  <a:lnTo>
                    <a:pt x="1510" y="1862"/>
                  </a:lnTo>
                  <a:lnTo>
                    <a:pt x="1503" y="1853"/>
                  </a:lnTo>
                  <a:lnTo>
                    <a:pt x="1495" y="1844"/>
                  </a:lnTo>
                  <a:lnTo>
                    <a:pt x="1486" y="1837"/>
                  </a:lnTo>
                  <a:lnTo>
                    <a:pt x="1476" y="1830"/>
                  </a:lnTo>
                  <a:lnTo>
                    <a:pt x="1469" y="1828"/>
                  </a:lnTo>
                  <a:lnTo>
                    <a:pt x="1462" y="1826"/>
                  </a:lnTo>
                  <a:lnTo>
                    <a:pt x="1455" y="1824"/>
                  </a:lnTo>
                  <a:lnTo>
                    <a:pt x="1448" y="1823"/>
                  </a:lnTo>
                  <a:lnTo>
                    <a:pt x="1445" y="1830"/>
                  </a:lnTo>
                  <a:lnTo>
                    <a:pt x="1441" y="1838"/>
                  </a:lnTo>
                  <a:lnTo>
                    <a:pt x="1436" y="1845"/>
                  </a:lnTo>
                  <a:lnTo>
                    <a:pt x="1430" y="1851"/>
                  </a:lnTo>
                  <a:lnTo>
                    <a:pt x="1424" y="1857"/>
                  </a:lnTo>
                  <a:lnTo>
                    <a:pt x="1416" y="1861"/>
                  </a:lnTo>
                  <a:lnTo>
                    <a:pt x="1409" y="1863"/>
                  </a:lnTo>
                  <a:lnTo>
                    <a:pt x="1401" y="1864"/>
                  </a:lnTo>
                  <a:lnTo>
                    <a:pt x="1401" y="1802"/>
                  </a:lnTo>
                  <a:lnTo>
                    <a:pt x="1410" y="1796"/>
                  </a:lnTo>
                  <a:lnTo>
                    <a:pt x="1417" y="1791"/>
                  </a:lnTo>
                  <a:lnTo>
                    <a:pt x="1422" y="1785"/>
                  </a:lnTo>
                  <a:lnTo>
                    <a:pt x="1426" y="1778"/>
                  </a:lnTo>
                  <a:lnTo>
                    <a:pt x="1429" y="1771"/>
                  </a:lnTo>
                  <a:lnTo>
                    <a:pt x="1431" y="1762"/>
                  </a:lnTo>
                  <a:lnTo>
                    <a:pt x="1432" y="1751"/>
                  </a:lnTo>
                  <a:lnTo>
                    <a:pt x="1432" y="1738"/>
                  </a:lnTo>
                  <a:lnTo>
                    <a:pt x="1410" y="1732"/>
                  </a:lnTo>
                  <a:lnTo>
                    <a:pt x="1391" y="1727"/>
                  </a:lnTo>
                  <a:lnTo>
                    <a:pt x="1381" y="1725"/>
                  </a:lnTo>
                  <a:lnTo>
                    <a:pt x="1371" y="1722"/>
                  </a:lnTo>
                  <a:lnTo>
                    <a:pt x="1359" y="1718"/>
                  </a:lnTo>
                  <a:lnTo>
                    <a:pt x="1348" y="1712"/>
                  </a:lnTo>
                  <a:lnTo>
                    <a:pt x="1207" y="1712"/>
                  </a:lnTo>
                  <a:lnTo>
                    <a:pt x="1195" y="1704"/>
                  </a:lnTo>
                  <a:lnTo>
                    <a:pt x="1185" y="1695"/>
                  </a:lnTo>
                  <a:lnTo>
                    <a:pt x="1181" y="1690"/>
                  </a:lnTo>
                  <a:lnTo>
                    <a:pt x="1178" y="1685"/>
                  </a:lnTo>
                  <a:lnTo>
                    <a:pt x="1176" y="1678"/>
                  </a:lnTo>
                  <a:lnTo>
                    <a:pt x="1175" y="1671"/>
                  </a:lnTo>
                  <a:lnTo>
                    <a:pt x="1177" y="1664"/>
                  </a:lnTo>
                  <a:lnTo>
                    <a:pt x="1180" y="1656"/>
                  </a:lnTo>
                  <a:lnTo>
                    <a:pt x="1186" y="1647"/>
                  </a:lnTo>
                  <a:lnTo>
                    <a:pt x="1192" y="1637"/>
                  </a:lnTo>
                  <a:lnTo>
                    <a:pt x="1204" y="1622"/>
                  </a:lnTo>
                  <a:lnTo>
                    <a:pt x="1212" y="1613"/>
                  </a:lnTo>
                  <a:lnTo>
                    <a:pt x="1202" y="1598"/>
                  </a:lnTo>
                  <a:lnTo>
                    <a:pt x="1187" y="1575"/>
                  </a:lnTo>
                  <a:lnTo>
                    <a:pt x="1169" y="1547"/>
                  </a:lnTo>
                  <a:lnTo>
                    <a:pt x="1149" y="1516"/>
                  </a:lnTo>
                  <a:lnTo>
                    <a:pt x="1128" y="1486"/>
                  </a:lnTo>
                  <a:lnTo>
                    <a:pt x="1112" y="1459"/>
                  </a:lnTo>
                  <a:lnTo>
                    <a:pt x="1106" y="1447"/>
                  </a:lnTo>
                  <a:lnTo>
                    <a:pt x="1101" y="1437"/>
                  </a:lnTo>
                  <a:lnTo>
                    <a:pt x="1098" y="1430"/>
                  </a:lnTo>
                  <a:lnTo>
                    <a:pt x="1096" y="1424"/>
                  </a:lnTo>
                  <a:lnTo>
                    <a:pt x="1097" y="1379"/>
                  </a:lnTo>
                  <a:lnTo>
                    <a:pt x="1098" y="1333"/>
                  </a:lnTo>
                  <a:lnTo>
                    <a:pt x="1097" y="1310"/>
                  </a:lnTo>
                  <a:lnTo>
                    <a:pt x="1096" y="1287"/>
                  </a:lnTo>
                  <a:lnTo>
                    <a:pt x="1094" y="1264"/>
                  </a:lnTo>
                  <a:lnTo>
                    <a:pt x="1091" y="1242"/>
                  </a:lnTo>
                  <a:lnTo>
                    <a:pt x="1087" y="1220"/>
                  </a:lnTo>
                  <a:lnTo>
                    <a:pt x="1080" y="1199"/>
                  </a:lnTo>
                  <a:lnTo>
                    <a:pt x="1076" y="1188"/>
                  </a:lnTo>
                  <a:lnTo>
                    <a:pt x="1072" y="1178"/>
                  </a:lnTo>
                  <a:lnTo>
                    <a:pt x="1067" y="1169"/>
                  </a:lnTo>
                  <a:lnTo>
                    <a:pt x="1061" y="1160"/>
                  </a:lnTo>
                  <a:lnTo>
                    <a:pt x="1055" y="1151"/>
                  </a:lnTo>
                  <a:lnTo>
                    <a:pt x="1048" y="1142"/>
                  </a:lnTo>
                  <a:lnTo>
                    <a:pt x="1041" y="1134"/>
                  </a:lnTo>
                  <a:lnTo>
                    <a:pt x="1033" y="1126"/>
                  </a:lnTo>
                  <a:lnTo>
                    <a:pt x="1023" y="1119"/>
                  </a:lnTo>
                  <a:lnTo>
                    <a:pt x="1013" y="1112"/>
                  </a:lnTo>
                  <a:lnTo>
                    <a:pt x="1003" y="1105"/>
                  </a:lnTo>
                  <a:lnTo>
                    <a:pt x="991" y="1099"/>
                  </a:lnTo>
                  <a:lnTo>
                    <a:pt x="974" y="1091"/>
                  </a:lnTo>
                  <a:lnTo>
                    <a:pt x="957" y="1085"/>
                  </a:lnTo>
                  <a:lnTo>
                    <a:pt x="941" y="1081"/>
                  </a:lnTo>
                  <a:lnTo>
                    <a:pt x="924" y="1079"/>
                  </a:lnTo>
                  <a:lnTo>
                    <a:pt x="907" y="1078"/>
                  </a:lnTo>
                  <a:lnTo>
                    <a:pt x="891" y="1078"/>
                  </a:lnTo>
                  <a:lnTo>
                    <a:pt x="875" y="1079"/>
                  </a:lnTo>
                  <a:lnTo>
                    <a:pt x="858" y="1080"/>
                  </a:lnTo>
                  <a:lnTo>
                    <a:pt x="825" y="1084"/>
                  </a:lnTo>
                  <a:lnTo>
                    <a:pt x="790" y="1088"/>
                  </a:lnTo>
                  <a:lnTo>
                    <a:pt x="772" y="1088"/>
                  </a:lnTo>
                  <a:lnTo>
                    <a:pt x="753" y="1088"/>
                  </a:lnTo>
                  <a:lnTo>
                    <a:pt x="734" y="1085"/>
                  </a:lnTo>
                  <a:lnTo>
                    <a:pt x="714" y="1082"/>
                  </a:lnTo>
                  <a:lnTo>
                    <a:pt x="705" y="1080"/>
                  </a:lnTo>
                  <a:lnTo>
                    <a:pt x="695" y="1076"/>
                  </a:lnTo>
                  <a:lnTo>
                    <a:pt x="684" y="1070"/>
                  </a:lnTo>
                  <a:lnTo>
                    <a:pt x="674" y="1064"/>
                  </a:lnTo>
                  <a:lnTo>
                    <a:pt x="652" y="1050"/>
                  </a:lnTo>
                  <a:lnTo>
                    <a:pt x="629" y="1034"/>
                  </a:lnTo>
                  <a:lnTo>
                    <a:pt x="606" y="1019"/>
                  </a:lnTo>
                  <a:lnTo>
                    <a:pt x="583" y="1006"/>
                  </a:lnTo>
                  <a:lnTo>
                    <a:pt x="571" y="1001"/>
                  </a:lnTo>
                  <a:lnTo>
                    <a:pt x="561" y="997"/>
                  </a:lnTo>
                  <a:lnTo>
                    <a:pt x="550" y="995"/>
                  </a:lnTo>
                  <a:lnTo>
                    <a:pt x="540" y="994"/>
                  </a:lnTo>
                  <a:lnTo>
                    <a:pt x="531" y="995"/>
                  </a:lnTo>
                  <a:lnTo>
                    <a:pt x="521" y="997"/>
                  </a:lnTo>
                  <a:lnTo>
                    <a:pt x="513" y="1001"/>
                  </a:lnTo>
                  <a:lnTo>
                    <a:pt x="504" y="1004"/>
                  </a:lnTo>
                  <a:lnTo>
                    <a:pt x="495" y="1008"/>
                  </a:lnTo>
                  <a:lnTo>
                    <a:pt x="486" y="1011"/>
                  </a:lnTo>
                  <a:lnTo>
                    <a:pt x="477" y="1014"/>
                  </a:lnTo>
                  <a:lnTo>
                    <a:pt x="466" y="1015"/>
                  </a:lnTo>
                  <a:lnTo>
                    <a:pt x="454" y="1014"/>
                  </a:lnTo>
                  <a:lnTo>
                    <a:pt x="442" y="1012"/>
                  </a:lnTo>
                  <a:lnTo>
                    <a:pt x="431" y="1010"/>
                  </a:lnTo>
                  <a:lnTo>
                    <a:pt x="421" y="1007"/>
                  </a:lnTo>
                  <a:lnTo>
                    <a:pt x="402" y="998"/>
                  </a:lnTo>
                  <a:lnTo>
                    <a:pt x="384" y="989"/>
                  </a:lnTo>
                  <a:lnTo>
                    <a:pt x="367" y="979"/>
                  </a:lnTo>
                  <a:lnTo>
                    <a:pt x="351" y="970"/>
                  </a:lnTo>
                  <a:lnTo>
                    <a:pt x="343" y="967"/>
                  </a:lnTo>
                  <a:lnTo>
                    <a:pt x="335" y="964"/>
                  </a:lnTo>
                  <a:lnTo>
                    <a:pt x="327" y="962"/>
                  </a:lnTo>
                  <a:lnTo>
                    <a:pt x="320" y="962"/>
                  </a:lnTo>
                  <a:lnTo>
                    <a:pt x="289" y="963"/>
                  </a:lnTo>
                  <a:lnTo>
                    <a:pt x="254" y="965"/>
                  </a:lnTo>
                  <a:lnTo>
                    <a:pt x="216" y="967"/>
                  </a:lnTo>
                  <a:lnTo>
                    <a:pt x="176" y="970"/>
                  </a:lnTo>
                  <a:lnTo>
                    <a:pt x="133" y="971"/>
                  </a:lnTo>
                  <a:lnTo>
                    <a:pt x="90" y="970"/>
                  </a:lnTo>
                  <a:lnTo>
                    <a:pt x="68" y="969"/>
                  </a:lnTo>
                  <a:lnTo>
                    <a:pt x="45" y="968"/>
                  </a:lnTo>
                  <a:lnTo>
                    <a:pt x="22" y="965"/>
                  </a:lnTo>
                  <a:lnTo>
                    <a:pt x="0" y="962"/>
                  </a:lnTo>
                  <a:lnTo>
                    <a:pt x="24" y="934"/>
                  </a:lnTo>
                  <a:lnTo>
                    <a:pt x="51" y="906"/>
                  </a:lnTo>
                  <a:lnTo>
                    <a:pt x="59" y="899"/>
                  </a:lnTo>
                  <a:lnTo>
                    <a:pt x="67" y="892"/>
                  </a:lnTo>
                  <a:lnTo>
                    <a:pt x="76" y="886"/>
                  </a:lnTo>
                  <a:lnTo>
                    <a:pt x="87" y="880"/>
                  </a:lnTo>
                  <a:lnTo>
                    <a:pt x="98" y="874"/>
                  </a:lnTo>
                  <a:lnTo>
                    <a:pt x="111" y="868"/>
                  </a:lnTo>
                  <a:lnTo>
                    <a:pt x="125" y="862"/>
                  </a:lnTo>
                  <a:lnTo>
                    <a:pt x="142" y="857"/>
                  </a:lnTo>
                  <a:lnTo>
                    <a:pt x="149" y="854"/>
                  </a:lnTo>
                  <a:lnTo>
                    <a:pt x="157" y="851"/>
                  </a:lnTo>
                  <a:lnTo>
                    <a:pt x="164" y="847"/>
                  </a:lnTo>
                  <a:lnTo>
                    <a:pt x="171" y="843"/>
                  </a:lnTo>
                  <a:lnTo>
                    <a:pt x="186" y="832"/>
                  </a:lnTo>
                  <a:lnTo>
                    <a:pt x="201" y="820"/>
                  </a:lnTo>
                  <a:lnTo>
                    <a:pt x="215" y="805"/>
                  </a:lnTo>
                  <a:lnTo>
                    <a:pt x="229" y="789"/>
                  </a:lnTo>
                  <a:lnTo>
                    <a:pt x="242" y="773"/>
                  </a:lnTo>
                  <a:lnTo>
                    <a:pt x="255" y="755"/>
                  </a:lnTo>
                  <a:lnTo>
                    <a:pt x="266" y="737"/>
                  </a:lnTo>
                  <a:lnTo>
                    <a:pt x="276" y="719"/>
                  </a:lnTo>
                  <a:lnTo>
                    <a:pt x="285" y="702"/>
                  </a:lnTo>
                  <a:lnTo>
                    <a:pt x="292" y="686"/>
                  </a:lnTo>
                  <a:lnTo>
                    <a:pt x="298" y="671"/>
                  </a:lnTo>
                  <a:lnTo>
                    <a:pt x="302" y="658"/>
                  </a:lnTo>
                  <a:lnTo>
                    <a:pt x="304" y="646"/>
                  </a:lnTo>
                  <a:lnTo>
                    <a:pt x="304" y="636"/>
                  </a:lnTo>
                  <a:lnTo>
                    <a:pt x="303" y="627"/>
                  </a:lnTo>
                  <a:lnTo>
                    <a:pt x="303" y="619"/>
                  </a:lnTo>
                  <a:lnTo>
                    <a:pt x="305" y="613"/>
                  </a:lnTo>
                  <a:lnTo>
                    <a:pt x="307" y="609"/>
                  </a:lnTo>
                  <a:lnTo>
                    <a:pt x="311" y="606"/>
                  </a:lnTo>
                  <a:lnTo>
                    <a:pt x="315" y="604"/>
                  </a:lnTo>
                  <a:lnTo>
                    <a:pt x="320" y="602"/>
                  </a:lnTo>
                  <a:lnTo>
                    <a:pt x="326" y="601"/>
                  </a:lnTo>
                  <a:lnTo>
                    <a:pt x="337" y="599"/>
                  </a:lnTo>
                  <a:lnTo>
                    <a:pt x="349" y="595"/>
                  </a:lnTo>
                  <a:lnTo>
                    <a:pt x="354" y="592"/>
                  </a:lnTo>
                  <a:lnTo>
                    <a:pt x="360" y="588"/>
                  </a:lnTo>
                  <a:lnTo>
                    <a:pt x="364" y="582"/>
                  </a:lnTo>
                  <a:lnTo>
                    <a:pt x="368" y="574"/>
                  </a:lnTo>
                  <a:lnTo>
                    <a:pt x="368" y="549"/>
                  </a:lnTo>
                  <a:lnTo>
                    <a:pt x="371" y="526"/>
                  </a:lnTo>
                  <a:lnTo>
                    <a:pt x="374" y="508"/>
                  </a:lnTo>
                  <a:lnTo>
                    <a:pt x="379" y="491"/>
                  </a:lnTo>
                  <a:lnTo>
                    <a:pt x="385" y="477"/>
                  </a:lnTo>
                  <a:lnTo>
                    <a:pt x="391" y="465"/>
                  </a:lnTo>
                  <a:lnTo>
                    <a:pt x="398" y="455"/>
                  </a:lnTo>
                  <a:lnTo>
                    <a:pt x="405" y="446"/>
                  </a:lnTo>
                  <a:lnTo>
                    <a:pt x="419" y="432"/>
                  </a:lnTo>
                  <a:lnTo>
                    <a:pt x="431" y="421"/>
                  </a:lnTo>
                  <a:lnTo>
                    <a:pt x="436" y="416"/>
                  </a:lnTo>
                  <a:lnTo>
                    <a:pt x="441" y="411"/>
                  </a:lnTo>
                  <a:lnTo>
                    <a:pt x="444" y="406"/>
                  </a:lnTo>
                  <a:lnTo>
                    <a:pt x="446" y="400"/>
                  </a:lnTo>
                  <a:lnTo>
                    <a:pt x="450" y="371"/>
                  </a:lnTo>
                  <a:lnTo>
                    <a:pt x="455" y="347"/>
                  </a:lnTo>
                  <a:lnTo>
                    <a:pt x="461" y="326"/>
                  </a:lnTo>
                  <a:lnTo>
                    <a:pt x="467" y="309"/>
                  </a:lnTo>
                  <a:lnTo>
                    <a:pt x="474" y="294"/>
                  </a:lnTo>
                  <a:lnTo>
                    <a:pt x="481" y="283"/>
                  </a:lnTo>
                  <a:lnTo>
                    <a:pt x="489" y="273"/>
                  </a:lnTo>
                  <a:lnTo>
                    <a:pt x="496" y="266"/>
                  </a:lnTo>
                  <a:lnTo>
                    <a:pt x="510" y="255"/>
                  </a:lnTo>
                  <a:lnTo>
                    <a:pt x="524" y="246"/>
                  </a:lnTo>
                  <a:lnTo>
                    <a:pt x="530" y="242"/>
                  </a:lnTo>
                  <a:lnTo>
                    <a:pt x="536" y="237"/>
                  </a:lnTo>
                  <a:lnTo>
                    <a:pt x="541" y="230"/>
                  </a:lnTo>
                  <a:lnTo>
                    <a:pt x="545" y="222"/>
                  </a:lnTo>
                  <a:lnTo>
                    <a:pt x="548" y="216"/>
                  </a:lnTo>
                  <a:lnTo>
                    <a:pt x="552" y="210"/>
                  </a:lnTo>
                  <a:lnTo>
                    <a:pt x="556" y="204"/>
                  </a:lnTo>
                  <a:lnTo>
                    <a:pt x="560" y="200"/>
                  </a:lnTo>
                  <a:lnTo>
                    <a:pt x="564" y="196"/>
                  </a:lnTo>
                  <a:lnTo>
                    <a:pt x="568" y="192"/>
                  </a:lnTo>
                  <a:lnTo>
                    <a:pt x="573" y="190"/>
                  </a:lnTo>
                  <a:lnTo>
                    <a:pt x="578" y="187"/>
                  </a:lnTo>
                  <a:lnTo>
                    <a:pt x="589" y="184"/>
                  </a:lnTo>
                  <a:lnTo>
                    <a:pt x="599" y="182"/>
                  </a:lnTo>
                  <a:lnTo>
                    <a:pt x="610" y="181"/>
                  </a:lnTo>
                  <a:lnTo>
                    <a:pt x="620" y="179"/>
                  </a:lnTo>
                  <a:lnTo>
                    <a:pt x="630" y="177"/>
                  </a:lnTo>
                  <a:lnTo>
                    <a:pt x="639" y="174"/>
                  </a:lnTo>
                  <a:lnTo>
                    <a:pt x="643" y="172"/>
                  </a:lnTo>
                  <a:lnTo>
                    <a:pt x="647" y="169"/>
                  </a:lnTo>
                  <a:lnTo>
                    <a:pt x="650" y="166"/>
                  </a:lnTo>
                  <a:lnTo>
                    <a:pt x="654" y="162"/>
                  </a:lnTo>
                  <a:lnTo>
                    <a:pt x="657" y="158"/>
                  </a:lnTo>
                  <a:lnTo>
                    <a:pt x="660" y="153"/>
                  </a:lnTo>
                  <a:lnTo>
                    <a:pt x="662" y="147"/>
                  </a:lnTo>
                  <a:lnTo>
                    <a:pt x="664" y="140"/>
                  </a:lnTo>
                  <a:lnTo>
                    <a:pt x="665" y="132"/>
                  </a:lnTo>
                  <a:lnTo>
                    <a:pt x="666" y="123"/>
                  </a:lnTo>
                  <a:lnTo>
                    <a:pt x="666" y="113"/>
                  </a:lnTo>
                  <a:lnTo>
                    <a:pt x="666" y="102"/>
                  </a:lnTo>
                  <a:lnTo>
                    <a:pt x="691" y="95"/>
                  </a:lnTo>
                  <a:lnTo>
                    <a:pt x="714" y="86"/>
                  </a:lnTo>
                  <a:lnTo>
                    <a:pt x="734" y="77"/>
                  </a:lnTo>
                  <a:lnTo>
                    <a:pt x="751" y="68"/>
                  </a:lnTo>
                  <a:lnTo>
                    <a:pt x="766" y="59"/>
                  </a:lnTo>
                  <a:lnTo>
                    <a:pt x="779" y="49"/>
                  </a:lnTo>
                  <a:lnTo>
                    <a:pt x="790" y="40"/>
                  </a:lnTo>
                  <a:lnTo>
                    <a:pt x="800" y="32"/>
                  </a:lnTo>
                  <a:lnTo>
                    <a:pt x="817" y="17"/>
                  </a:lnTo>
                  <a:lnTo>
                    <a:pt x="828" y="6"/>
                  </a:lnTo>
                  <a:lnTo>
                    <a:pt x="833" y="2"/>
                  </a:lnTo>
                  <a:lnTo>
                    <a:pt x="837" y="0"/>
                  </a:lnTo>
                  <a:lnTo>
                    <a:pt x="841" y="0"/>
                  </a:lnTo>
                  <a:lnTo>
                    <a:pt x="845" y="2"/>
                  </a:lnTo>
                  <a:lnTo>
                    <a:pt x="869" y="21"/>
                  </a:lnTo>
                  <a:lnTo>
                    <a:pt x="886" y="33"/>
                  </a:lnTo>
                  <a:lnTo>
                    <a:pt x="894" y="36"/>
                  </a:lnTo>
                  <a:lnTo>
                    <a:pt x="903" y="39"/>
                  </a:lnTo>
                  <a:lnTo>
                    <a:pt x="914" y="42"/>
                  </a:lnTo>
                  <a:lnTo>
                    <a:pt x="929" y="44"/>
                  </a:lnTo>
                  <a:lnTo>
                    <a:pt x="961" y="49"/>
                  </a:lnTo>
                  <a:lnTo>
                    <a:pt x="998" y="56"/>
                  </a:lnTo>
                  <a:lnTo>
                    <a:pt x="1016" y="59"/>
                  </a:lnTo>
                  <a:lnTo>
                    <a:pt x="1034" y="62"/>
                  </a:lnTo>
                  <a:lnTo>
                    <a:pt x="1048" y="64"/>
                  </a:lnTo>
                  <a:lnTo>
                    <a:pt x="1060" y="64"/>
                  </a:lnTo>
                  <a:lnTo>
                    <a:pt x="1073" y="65"/>
                  </a:lnTo>
                  <a:lnTo>
                    <a:pt x="1090" y="66"/>
                  </a:lnTo>
                  <a:lnTo>
                    <a:pt x="1111" y="67"/>
                  </a:lnTo>
                  <a:lnTo>
                    <a:pt x="1134" y="68"/>
                  </a:lnTo>
                  <a:lnTo>
                    <a:pt x="1159" y="69"/>
                  </a:lnTo>
                  <a:lnTo>
                    <a:pt x="1181" y="69"/>
                  </a:lnTo>
                  <a:lnTo>
                    <a:pt x="1191" y="68"/>
                  </a:lnTo>
                  <a:lnTo>
                    <a:pt x="1201" y="67"/>
                  </a:lnTo>
                  <a:lnTo>
                    <a:pt x="1210" y="66"/>
                  </a:lnTo>
                  <a:lnTo>
                    <a:pt x="1217" y="64"/>
                  </a:lnTo>
                  <a:lnTo>
                    <a:pt x="1222" y="74"/>
                  </a:lnTo>
                  <a:lnTo>
                    <a:pt x="1226" y="85"/>
                  </a:lnTo>
                  <a:lnTo>
                    <a:pt x="1229" y="94"/>
                  </a:lnTo>
                  <a:lnTo>
                    <a:pt x="1231" y="103"/>
                  </a:lnTo>
                  <a:lnTo>
                    <a:pt x="1233" y="121"/>
                  </a:lnTo>
                  <a:lnTo>
                    <a:pt x="1233" y="138"/>
                  </a:lnTo>
                  <a:lnTo>
                    <a:pt x="1234" y="153"/>
                  </a:lnTo>
                  <a:lnTo>
                    <a:pt x="1237" y="167"/>
                  </a:lnTo>
                  <a:lnTo>
                    <a:pt x="1239" y="174"/>
                  </a:lnTo>
                  <a:lnTo>
                    <a:pt x="1243" y="180"/>
                  </a:lnTo>
                  <a:lnTo>
                    <a:pt x="1247" y="185"/>
                  </a:lnTo>
                  <a:lnTo>
                    <a:pt x="1254" y="190"/>
                  </a:lnTo>
                  <a:lnTo>
                    <a:pt x="1258" y="193"/>
                  </a:lnTo>
                  <a:lnTo>
                    <a:pt x="1262" y="194"/>
                  </a:lnTo>
                  <a:lnTo>
                    <a:pt x="1266" y="194"/>
                  </a:lnTo>
                  <a:lnTo>
                    <a:pt x="1269" y="193"/>
                  </a:lnTo>
                  <a:lnTo>
                    <a:pt x="1276" y="189"/>
                  </a:lnTo>
                  <a:lnTo>
                    <a:pt x="1283" y="184"/>
                  </a:lnTo>
                  <a:lnTo>
                    <a:pt x="1290" y="179"/>
                  </a:lnTo>
                  <a:lnTo>
                    <a:pt x="1297" y="175"/>
                  </a:lnTo>
                  <a:lnTo>
                    <a:pt x="1300" y="174"/>
                  </a:lnTo>
                  <a:lnTo>
                    <a:pt x="1304" y="173"/>
                  </a:lnTo>
                  <a:lnTo>
                    <a:pt x="1308" y="173"/>
                  </a:lnTo>
                  <a:lnTo>
                    <a:pt x="1312" y="175"/>
                  </a:lnTo>
                  <a:lnTo>
                    <a:pt x="1324" y="178"/>
                  </a:lnTo>
                  <a:lnTo>
                    <a:pt x="1334" y="182"/>
                  </a:lnTo>
                  <a:lnTo>
                    <a:pt x="1342" y="186"/>
                  </a:lnTo>
                  <a:lnTo>
                    <a:pt x="1348" y="191"/>
                  </a:lnTo>
                  <a:lnTo>
                    <a:pt x="1353" y="196"/>
                  </a:lnTo>
                  <a:lnTo>
                    <a:pt x="1356" y="201"/>
                  </a:lnTo>
                  <a:lnTo>
                    <a:pt x="1358" y="205"/>
                  </a:lnTo>
                  <a:lnTo>
                    <a:pt x="1361" y="209"/>
                  </a:lnTo>
                  <a:lnTo>
                    <a:pt x="1362" y="216"/>
                  </a:lnTo>
                  <a:lnTo>
                    <a:pt x="1362" y="220"/>
                  </a:lnTo>
                  <a:lnTo>
                    <a:pt x="1364" y="219"/>
                  </a:lnTo>
                  <a:lnTo>
                    <a:pt x="1370" y="212"/>
                  </a:lnTo>
                  <a:lnTo>
                    <a:pt x="1369" y="210"/>
                  </a:lnTo>
                  <a:lnTo>
                    <a:pt x="1367" y="205"/>
                  </a:lnTo>
                  <a:lnTo>
                    <a:pt x="1366" y="197"/>
                  </a:lnTo>
                  <a:lnTo>
                    <a:pt x="1365" y="186"/>
                  </a:lnTo>
                  <a:lnTo>
                    <a:pt x="1366" y="181"/>
                  </a:lnTo>
                  <a:lnTo>
                    <a:pt x="1367" y="176"/>
                  </a:lnTo>
                  <a:lnTo>
                    <a:pt x="1369" y="172"/>
                  </a:lnTo>
                  <a:lnTo>
                    <a:pt x="1372" y="167"/>
                  </a:lnTo>
                  <a:lnTo>
                    <a:pt x="1376" y="163"/>
                  </a:lnTo>
                  <a:lnTo>
                    <a:pt x="1381" y="159"/>
                  </a:lnTo>
                  <a:lnTo>
                    <a:pt x="1388" y="156"/>
                  </a:lnTo>
                  <a:lnTo>
                    <a:pt x="1396" y="154"/>
                  </a:lnTo>
                  <a:lnTo>
                    <a:pt x="1433" y="148"/>
                  </a:lnTo>
                  <a:lnTo>
                    <a:pt x="1462" y="146"/>
                  </a:lnTo>
                  <a:lnTo>
                    <a:pt x="1477" y="145"/>
                  </a:lnTo>
                  <a:lnTo>
                    <a:pt x="1490" y="144"/>
                  </a:lnTo>
                  <a:lnTo>
                    <a:pt x="1505" y="141"/>
                  </a:lnTo>
                  <a:lnTo>
                    <a:pt x="1522" y="138"/>
                  </a:lnTo>
                  <a:lnTo>
                    <a:pt x="1531" y="136"/>
                  </a:lnTo>
                  <a:lnTo>
                    <a:pt x="1540" y="135"/>
                  </a:lnTo>
                  <a:lnTo>
                    <a:pt x="1549" y="135"/>
                  </a:lnTo>
                  <a:lnTo>
                    <a:pt x="1557" y="135"/>
                  </a:lnTo>
                  <a:lnTo>
                    <a:pt x="1573" y="139"/>
                  </a:lnTo>
                  <a:lnTo>
                    <a:pt x="1590" y="143"/>
                  </a:lnTo>
                  <a:lnTo>
                    <a:pt x="1605" y="148"/>
                  </a:lnTo>
                  <a:lnTo>
                    <a:pt x="1620" y="151"/>
                  </a:lnTo>
                  <a:lnTo>
                    <a:pt x="1628" y="152"/>
                  </a:lnTo>
                  <a:lnTo>
                    <a:pt x="1636" y="152"/>
                  </a:lnTo>
                  <a:lnTo>
                    <a:pt x="1644" y="151"/>
                  </a:lnTo>
                  <a:lnTo>
                    <a:pt x="1653" y="149"/>
                  </a:lnTo>
                  <a:lnTo>
                    <a:pt x="1664" y="149"/>
                  </a:lnTo>
                  <a:lnTo>
                    <a:pt x="1674" y="149"/>
                  </a:lnTo>
                  <a:lnTo>
                    <a:pt x="1682" y="149"/>
                  </a:lnTo>
                  <a:lnTo>
                    <a:pt x="1689" y="148"/>
                  </a:lnTo>
                  <a:lnTo>
                    <a:pt x="1695" y="146"/>
                  </a:lnTo>
                  <a:lnTo>
                    <a:pt x="1699" y="144"/>
                  </a:lnTo>
                  <a:lnTo>
                    <a:pt x="1702" y="142"/>
                  </a:lnTo>
                  <a:lnTo>
                    <a:pt x="1704" y="139"/>
                  </a:lnTo>
                  <a:lnTo>
                    <a:pt x="1709" y="123"/>
                  </a:lnTo>
                  <a:lnTo>
                    <a:pt x="1716" y="102"/>
                  </a:lnTo>
                  <a:lnTo>
                    <a:pt x="1737" y="103"/>
                  </a:lnTo>
                  <a:lnTo>
                    <a:pt x="1753" y="103"/>
                  </a:lnTo>
                  <a:lnTo>
                    <a:pt x="1760" y="103"/>
                  </a:lnTo>
                  <a:lnTo>
                    <a:pt x="1767" y="105"/>
                  </a:lnTo>
                  <a:lnTo>
                    <a:pt x="1773" y="108"/>
                  </a:lnTo>
                  <a:lnTo>
                    <a:pt x="1778" y="112"/>
                  </a:lnTo>
                  <a:lnTo>
                    <a:pt x="1783" y="109"/>
                  </a:lnTo>
                  <a:lnTo>
                    <a:pt x="1789" y="105"/>
                  </a:lnTo>
                  <a:lnTo>
                    <a:pt x="1796" y="103"/>
                  </a:lnTo>
                  <a:lnTo>
                    <a:pt x="1803" y="101"/>
                  </a:lnTo>
                  <a:lnTo>
                    <a:pt x="1812" y="100"/>
                  </a:lnTo>
                  <a:lnTo>
                    <a:pt x="1820" y="100"/>
                  </a:lnTo>
                  <a:lnTo>
                    <a:pt x="1829" y="100"/>
                  </a:lnTo>
                  <a:lnTo>
                    <a:pt x="1837" y="102"/>
                  </a:lnTo>
                  <a:lnTo>
                    <a:pt x="1842" y="108"/>
                  </a:lnTo>
                  <a:lnTo>
                    <a:pt x="1847" y="113"/>
                  </a:lnTo>
                  <a:lnTo>
                    <a:pt x="1852" y="118"/>
                  </a:lnTo>
                  <a:lnTo>
                    <a:pt x="1857" y="122"/>
                  </a:lnTo>
                  <a:lnTo>
                    <a:pt x="1868" y="129"/>
                  </a:lnTo>
                  <a:lnTo>
                    <a:pt x="1878" y="135"/>
                  </a:lnTo>
                  <a:lnTo>
                    <a:pt x="1882" y="138"/>
                  </a:lnTo>
                  <a:lnTo>
                    <a:pt x="1886" y="142"/>
                  </a:lnTo>
                  <a:lnTo>
                    <a:pt x="1890" y="146"/>
                  </a:lnTo>
                  <a:lnTo>
                    <a:pt x="1893" y="151"/>
                  </a:lnTo>
                  <a:lnTo>
                    <a:pt x="1896" y="156"/>
                  </a:lnTo>
                  <a:lnTo>
                    <a:pt x="1897" y="163"/>
                  </a:lnTo>
                  <a:lnTo>
                    <a:pt x="1899" y="171"/>
                  </a:lnTo>
                  <a:lnTo>
                    <a:pt x="1899" y="180"/>
                  </a:lnTo>
                  <a:lnTo>
                    <a:pt x="1898" y="200"/>
                  </a:lnTo>
                  <a:lnTo>
                    <a:pt x="1896" y="221"/>
                  </a:lnTo>
                  <a:lnTo>
                    <a:pt x="1895" y="241"/>
                  </a:lnTo>
                  <a:lnTo>
                    <a:pt x="1894" y="254"/>
                  </a:lnTo>
                  <a:lnTo>
                    <a:pt x="1894" y="261"/>
                  </a:lnTo>
                  <a:lnTo>
                    <a:pt x="1896" y="266"/>
                  </a:lnTo>
                  <a:lnTo>
                    <a:pt x="1899" y="271"/>
                  </a:lnTo>
                  <a:lnTo>
                    <a:pt x="1902" y="274"/>
                  </a:lnTo>
                  <a:lnTo>
                    <a:pt x="1910" y="279"/>
                  </a:lnTo>
                  <a:lnTo>
                    <a:pt x="1921" y="282"/>
                  </a:lnTo>
                  <a:lnTo>
                    <a:pt x="1930" y="285"/>
                  </a:lnTo>
                  <a:lnTo>
                    <a:pt x="1939" y="290"/>
                  </a:lnTo>
                  <a:lnTo>
                    <a:pt x="1942" y="294"/>
                  </a:lnTo>
                  <a:lnTo>
                    <a:pt x="1945" y="298"/>
                  </a:lnTo>
                  <a:lnTo>
                    <a:pt x="1946" y="304"/>
                  </a:lnTo>
                  <a:lnTo>
                    <a:pt x="1947" y="312"/>
                  </a:lnTo>
                  <a:lnTo>
                    <a:pt x="1946" y="318"/>
                  </a:lnTo>
                  <a:lnTo>
                    <a:pt x="1945" y="323"/>
                  </a:lnTo>
                  <a:lnTo>
                    <a:pt x="1943" y="328"/>
                  </a:lnTo>
                  <a:lnTo>
                    <a:pt x="1940" y="334"/>
                  </a:lnTo>
                  <a:lnTo>
                    <a:pt x="1934" y="344"/>
                  </a:lnTo>
                  <a:lnTo>
                    <a:pt x="1926" y="353"/>
                  </a:lnTo>
                  <a:lnTo>
                    <a:pt x="1918" y="363"/>
                  </a:lnTo>
                  <a:lnTo>
                    <a:pt x="1911" y="373"/>
                  </a:lnTo>
                  <a:lnTo>
                    <a:pt x="1908" y="378"/>
                  </a:lnTo>
                  <a:lnTo>
                    <a:pt x="1906" y="384"/>
                  </a:lnTo>
                  <a:lnTo>
                    <a:pt x="1905" y="389"/>
                  </a:lnTo>
                  <a:lnTo>
                    <a:pt x="1904" y="395"/>
                  </a:lnTo>
                  <a:lnTo>
                    <a:pt x="1906" y="410"/>
                  </a:lnTo>
                  <a:lnTo>
                    <a:pt x="1912" y="433"/>
                  </a:lnTo>
                  <a:lnTo>
                    <a:pt x="1920" y="461"/>
                  </a:lnTo>
                  <a:lnTo>
                    <a:pt x="1929" y="490"/>
                  </a:lnTo>
                  <a:lnTo>
                    <a:pt x="1939" y="519"/>
                  </a:lnTo>
                  <a:lnTo>
                    <a:pt x="1947" y="546"/>
                  </a:lnTo>
                  <a:lnTo>
                    <a:pt x="1954" y="564"/>
                  </a:lnTo>
                  <a:lnTo>
                    <a:pt x="1957" y="574"/>
                  </a:lnTo>
                  <a:lnTo>
                    <a:pt x="1960" y="580"/>
                  </a:lnTo>
                  <a:lnTo>
                    <a:pt x="1964" y="585"/>
                  </a:lnTo>
                  <a:lnTo>
                    <a:pt x="1968" y="590"/>
                  </a:lnTo>
                  <a:lnTo>
                    <a:pt x="1973" y="593"/>
                  </a:lnTo>
                  <a:lnTo>
                    <a:pt x="1977" y="596"/>
                  </a:lnTo>
                  <a:lnTo>
                    <a:pt x="1982" y="598"/>
                  </a:lnTo>
                  <a:lnTo>
                    <a:pt x="1988" y="600"/>
                  </a:lnTo>
                  <a:lnTo>
                    <a:pt x="1993" y="601"/>
                  </a:lnTo>
                  <a:lnTo>
                    <a:pt x="2005" y="601"/>
                  </a:lnTo>
                  <a:lnTo>
                    <a:pt x="2018" y="600"/>
                  </a:lnTo>
                  <a:lnTo>
                    <a:pt x="2032" y="599"/>
                  </a:lnTo>
                  <a:lnTo>
                    <a:pt x="2045" y="597"/>
                  </a:lnTo>
                  <a:lnTo>
                    <a:pt x="2058" y="596"/>
                  </a:lnTo>
                  <a:lnTo>
                    <a:pt x="2070" y="596"/>
                  </a:lnTo>
                  <a:lnTo>
                    <a:pt x="2076" y="597"/>
                  </a:lnTo>
                  <a:lnTo>
                    <a:pt x="2081" y="598"/>
                  </a:lnTo>
                  <a:lnTo>
                    <a:pt x="2087" y="599"/>
                  </a:lnTo>
                  <a:lnTo>
                    <a:pt x="2092" y="602"/>
                  </a:lnTo>
                  <a:lnTo>
                    <a:pt x="2097" y="605"/>
                  </a:lnTo>
                  <a:lnTo>
                    <a:pt x="2101" y="608"/>
                  </a:lnTo>
                  <a:lnTo>
                    <a:pt x="2106" y="613"/>
                  </a:lnTo>
                  <a:lnTo>
                    <a:pt x="2109" y="619"/>
                  </a:lnTo>
                  <a:lnTo>
                    <a:pt x="2113" y="625"/>
                  </a:lnTo>
                  <a:lnTo>
                    <a:pt x="2115" y="633"/>
                  </a:lnTo>
                  <a:lnTo>
                    <a:pt x="2118" y="643"/>
                  </a:lnTo>
                  <a:lnTo>
                    <a:pt x="2120" y="653"/>
                  </a:lnTo>
                  <a:lnTo>
                    <a:pt x="2121" y="661"/>
                  </a:lnTo>
                  <a:lnTo>
                    <a:pt x="2121" y="667"/>
                  </a:lnTo>
                  <a:lnTo>
                    <a:pt x="2119" y="672"/>
                  </a:lnTo>
                  <a:lnTo>
                    <a:pt x="2117" y="677"/>
                  </a:lnTo>
                  <a:lnTo>
                    <a:pt x="2110" y="684"/>
                  </a:lnTo>
                  <a:lnTo>
                    <a:pt x="2101" y="693"/>
                  </a:lnTo>
                  <a:lnTo>
                    <a:pt x="2096" y="698"/>
                  </a:lnTo>
                  <a:lnTo>
                    <a:pt x="2091" y="704"/>
                  </a:lnTo>
                  <a:lnTo>
                    <a:pt x="2086" y="711"/>
                  </a:lnTo>
                  <a:lnTo>
                    <a:pt x="2081" y="721"/>
                  </a:lnTo>
                  <a:lnTo>
                    <a:pt x="2077" y="732"/>
                  </a:lnTo>
                  <a:lnTo>
                    <a:pt x="2073" y="746"/>
                  </a:lnTo>
                  <a:lnTo>
                    <a:pt x="2070" y="764"/>
                  </a:lnTo>
                  <a:lnTo>
                    <a:pt x="2068" y="784"/>
                  </a:lnTo>
                  <a:lnTo>
                    <a:pt x="2066" y="802"/>
                  </a:lnTo>
                  <a:lnTo>
                    <a:pt x="2063" y="824"/>
                  </a:lnTo>
                  <a:lnTo>
                    <a:pt x="2062" y="833"/>
                  </a:lnTo>
                  <a:lnTo>
                    <a:pt x="2061" y="842"/>
                  </a:lnTo>
                  <a:lnTo>
                    <a:pt x="2061" y="848"/>
                  </a:lnTo>
                  <a:lnTo>
                    <a:pt x="2062" y="851"/>
                  </a:lnTo>
                  <a:lnTo>
                    <a:pt x="2062" y="876"/>
                  </a:lnTo>
                  <a:lnTo>
                    <a:pt x="2062" y="893"/>
                  </a:lnTo>
                  <a:lnTo>
                    <a:pt x="2062" y="910"/>
                  </a:lnTo>
                  <a:lnTo>
                    <a:pt x="2062" y="930"/>
                  </a:lnTo>
                  <a:lnTo>
                    <a:pt x="2063" y="935"/>
                  </a:lnTo>
                  <a:lnTo>
                    <a:pt x="2063" y="939"/>
                  </a:lnTo>
                  <a:lnTo>
                    <a:pt x="2064" y="943"/>
                  </a:lnTo>
                  <a:lnTo>
                    <a:pt x="2066" y="947"/>
                  </a:lnTo>
                  <a:lnTo>
                    <a:pt x="2070" y="952"/>
                  </a:lnTo>
                  <a:lnTo>
                    <a:pt x="2075" y="957"/>
                  </a:lnTo>
                  <a:lnTo>
                    <a:pt x="2088" y="965"/>
                  </a:lnTo>
                  <a:lnTo>
                    <a:pt x="2103" y="971"/>
                  </a:lnTo>
                  <a:lnTo>
                    <a:pt x="2110" y="976"/>
                  </a:lnTo>
                  <a:lnTo>
                    <a:pt x="2117" y="981"/>
                  </a:lnTo>
                  <a:lnTo>
                    <a:pt x="2123" y="987"/>
                  </a:lnTo>
                  <a:lnTo>
                    <a:pt x="2128" y="994"/>
                  </a:lnTo>
                  <a:lnTo>
                    <a:pt x="2132" y="1002"/>
                  </a:lnTo>
                  <a:lnTo>
                    <a:pt x="2135" y="1013"/>
                  </a:lnTo>
                  <a:lnTo>
                    <a:pt x="2136" y="1025"/>
                  </a:lnTo>
                  <a:lnTo>
                    <a:pt x="2135" y="1041"/>
                  </a:lnTo>
                  <a:lnTo>
                    <a:pt x="2136" y="1044"/>
                  </a:lnTo>
                  <a:lnTo>
                    <a:pt x="2138" y="1049"/>
                  </a:lnTo>
                  <a:lnTo>
                    <a:pt x="2141" y="1054"/>
                  </a:lnTo>
                  <a:lnTo>
                    <a:pt x="2145" y="1060"/>
                  </a:lnTo>
                  <a:lnTo>
                    <a:pt x="2154" y="1073"/>
                  </a:lnTo>
                  <a:lnTo>
                    <a:pt x="2165" y="1087"/>
                  </a:lnTo>
                  <a:lnTo>
                    <a:pt x="2187" y="1112"/>
                  </a:lnTo>
                  <a:lnTo>
                    <a:pt x="2199" y="1125"/>
                  </a:lnTo>
                  <a:lnTo>
                    <a:pt x="2204" y="1128"/>
                  </a:lnTo>
                  <a:lnTo>
                    <a:pt x="2209" y="1130"/>
                  </a:lnTo>
                  <a:lnTo>
                    <a:pt x="2215" y="1131"/>
                  </a:lnTo>
                  <a:lnTo>
                    <a:pt x="2222" y="1130"/>
                  </a:lnTo>
                  <a:lnTo>
                    <a:pt x="2236" y="1127"/>
                  </a:lnTo>
                  <a:lnTo>
                    <a:pt x="2253" y="1122"/>
                  </a:lnTo>
                  <a:lnTo>
                    <a:pt x="2270" y="1116"/>
                  </a:lnTo>
                  <a:lnTo>
                    <a:pt x="2289" y="1110"/>
                  </a:lnTo>
                  <a:lnTo>
                    <a:pt x="2299" y="1108"/>
                  </a:lnTo>
                  <a:lnTo>
                    <a:pt x="2309" y="1106"/>
                  </a:lnTo>
                  <a:lnTo>
                    <a:pt x="2319" y="1105"/>
                  </a:lnTo>
                  <a:lnTo>
                    <a:pt x="2330" y="1104"/>
                  </a:lnTo>
                  <a:lnTo>
                    <a:pt x="2335" y="1103"/>
                  </a:lnTo>
                  <a:lnTo>
                    <a:pt x="2339" y="1101"/>
                  </a:lnTo>
                  <a:lnTo>
                    <a:pt x="2342" y="1097"/>
                  </a:lnTo>
                  <a:lnTo>
                    <a:pt x="2345" y="1093"/>
                  </a:lnTo>
                  <a:lnTo>
                    <a:pt x="2349" y="1080"/>
                  </a:lnTo>
                  <a:lnTo>
                    <a:pt x="2353" y="1067"/>
                  </a:lnTo>
                  <a:lnTo>
                    <a:pt x="2355" y="1060"/>
                  </a:lnTo>
                  <a:lnTo>
                    <a:pt x="2358" y="1053"/>
                  </a:lnTo>
                  <a:lnTo>
                    <a:pt x="2362" y="1047"/>
                  </a:lnTo>
                  <a:lnTo>
                    <a:pt x="2366" y="1042"/>
                  </a:lnTo>
                  <a:lnTo>
                    <a:pt x="2371" y="1037"/>
                  </a:lnTo>
                  <a:lnTo>
                    <a:pt x="2377" y="1033"/>
                  </a:lnTo>
                  <a:lnTo>
                    <a:pt x="2384" y="1031"/>
                  </a:lnTo>
                  <a:lnTo>
                    <a:pt x="2393" y="1030"/>
                  </a:lnTo>
                  <a:lnTo>
                    <a:pt x="2400" y="1031"/>
                  </a:lnTo>
                  <a:lnTo>
                    <a:pt x="2406" y="1034"/>
                  </a:lnTo>
                  <a:lnTo>
                    <a:pt x="2411" y="1037"/>
                  </a:lnTo>
                  <a:lnTo>
                    <a:pt x="2416" y="1041"/>
                  </a:lnTo>
                  <a:lnTo>
                    <a:pt x="2421" y="1045"/>
                  </a:lnTo>
                  <a:lnTo>
                    <a:pt x="2427" y="1048"/>
                  </a:lnTo>
                  <a:lnTo>
                    <a:pt x="2433" y="1050"/>
                  </a:lnTo>
                  <a:lnTo>
                    <a:pt x="2440" y="1051"/>
                  </a:lnTo>
                  <a:lnTo>
                    <a:pt x="2459" y="1050"/>
                  </a:lnTo>
                  <a:lnTo>
                    <a:pt x="2476" y="1048"/>
                  </a:lnTo>
                  <a:lnTo>
                    <a:pt x="2490" y="1045"/>
                  </a:lnTo>
                  <a:lnTo>
                    <a:pt x="2503" y="1041"/>
                  </a:lnTo>
                  <a:lnTo>
                    <a:pt x="2514" y="1037"/>
                  </a:lnTo>
                  <a:lnTo>
                    <a:pt x="2523" y="1031"/>
                  </a:lnTo>
                  <a:lnTo>
                    <a:pt x="2532" y="1026"/>
                  </a:lnTo>
                  <a:lnTo>
                    <a:pt x="2540" y="1020"/>
                  </a:lnTo>
                  <a:lnTo>
                    <a:pt x="2547" y="1014"/>
                  </a:lnTo>
                  <a:lnTo>
                    <a:pt x="2555" y="1008"/>
                  </a:lnTo>
                  <a:lnTo>
                    <a:pt x="2563" y="1003"/>
                  </a:lnTo>
                  <a:lnTo>
                    <a:pt x="2572" y="998"/>
                  </a:lnTo>
                  <a:lnTo>
                    <a:pt x="2582" y="994"/>
                  </a:lnTo>
                  <a:lnTo>
                    <a:pt x="2595" y="991"/>
                  </a:lnTo>
                  <a:lnTo>
                    <a:pt x="2608" y="989"/>
                  </a:lnTo>
                  <a:lnTo>
                    <a:pt x="2624" y="989"/>
                  </a:lnTo>
                  <a:lnTo>
                    <a:pt x="2634" y="989"/>
                  </a:lnTo>
                  <a:lnTo>
                    <a:pt x="2643" y="990"/>
                  </a:lnTo>
                  <a:lnTo>
                    <a:pt x="2651" y="991"/>
                  </a:lnTo>
                  <a:lnTo>
                    <a:pt x="2659" y="993"/>
                  </a:lnTo>
                  <a:lnTo>
                    <a:pt x="2666" y="996"/>
                  </a:lnTo>
                  <a:lnTo>
                    <a:pt x="2672" y="998"/>
                  </a:lnTo>
                  <a:lnTo>
                    <a:pt x="2677" y="1001"/>
                  </a:lnTo>
                  <a:lnTo>
                    <a:pt x="2682" y="1005"/>
                  </a:lnTo>
                  <a:lnTo>
                    <a:pt x="2701" y="1022"/>
                  </a:lnTo>
                  <a:lnTo>
                    <a:pt x="2718" y="1041"/>
                  </a:lnTo>
                  <a:lnTo>
                    <a:pt x="2723" y="1044"/>
                  </a:lnTo>
                  <a:lnTo>
                    <a:pt x="2730" y="1047"/>
                  </a:lnTo>
                  <a:lnTo>
                    <a:pt x="2738" y="1049"/>
                  </a:lnTo>
                  <a:lnTo>
                    <a:pt x="2748" y="1051"/>
                  </a:lnTo>
                  <a:lnTo>
                    <a:pt x="2769" y="1053"/>
                  </a:lnTo>
                  <a:lnTo>
                    <a:pt x="2793" y="1054"/>
                  </a:lnTo>
                  <a:lnTo>
                    <a:pt x="2839" y="1055"/>
                  </a:lnTo>
                  <a:lnTo>
                    <a:pt x="2865" y="1056"/>
                  </a:lnTo>
                  <a:lnTo>
                    <a:pt x="2869" y="1064"/>
                  </a:lnTo>
                  <a:lnTo>
                    <a:pt x="2871" y="1071"/>
                  </a:lnTo>
                  <a:lnTo>
                    <a:pt x="2872" y="1079"/>
                  </a:lnTo>
                  <a:lnTo>
                    <a:pt x="2871" y="1085"/>
                  </a:lnTo>
                  <a:lnTo>
                    <a:pt x="2868" y="1093"/>
                  </a:lnTo>
                  <a:lnTo>
                    <a:pt x="2865" y="1099"/>
                  </a:lnTo>
                  <a:lnTo>
                    <a:pt x="2861" y="1105"/>
                  </a:lnTo>
                  <a:lnTo>
                    <a:pt x="2856" y="1110"/>
                  </a:lnTo>
                  <a:lnTo>
                    <a:pt x="2850" y="1115"/>
                  </a:lnTo>
                  <a:lnTo>
                    <a:pt x="2844" y="1119"/>
                  </a:lnTo>
                  <a:lnTo>
                    <a:pt x="2838" y="1123"/>
                  </a:lnTo>
                  <a:lnTo>
                    <a:pt x="2831" y="1127"/>
                  </a:lnTo>
                  <a:lnTo>
                    <a:pt x="2819" y="1132"/>
                  </a:lnTo>
                  <a:lnTo>
                    <a:pt x="2808" y="1135"/>
                  </a:lnTo>
                  <a:lnTo>
                    <a:pt x="2794" y="1140"/>
                  </a:lnTo>
                  <a:lnTo>
                    <a:pt x="2781" y="1143"/>
                  </a:lnTo>
                  <a:lnTo>
                    <a:pt x="2767" y="1146"/>
                  </a:lnTo>
                  <a:lnTo>
                    <a:pt x="2754" y="1148"/>
                  </a:lnTo>
                  <a:lnTo>
                    <a:pt x="2741" y="1150"/>
                  </a:lnTo>
                  <a:lnTo>
                    <a:pt x="2728" y="1153"/>
                  </a:lnTo>
                  <a:lnTo>
                    <a:pt x="2715" y="1155"/>
                  </a:lnTo>
                  <a:lnTo>
                    <a:pt x="2703" y="1159"/>
                  </a:lnTo>
                  <a:lnTo>
                    <a:pt x="2691" y="1163"/>
                  </a:lnTo>
                  <a:lnTo>
                    <a:pt x="2681" y="1169"/>
                  </a:lnTo>
                  <a:lnTo>
                    <a:pt x="2677" y="1172"/>
                  </a:lnTo>
                  <a:lnTo>
                    <a:pt x="2672" y="1176"/>
                  </a:lnTo>
                  <a:lnTo>
                    <a:pt x="2668" y="1180"/>
                  </a:lnTo>
                  <a:lnTo>
                    <a:pt x="2665" y="1185"/>
                  </a:lnTo>
                  <a:lnTo>
                    <a:pt x="2661" y="1190"/>
                  </a:lnTo>
                  <a:lnTo>
                    <a:pt x="2658" y="1196"/>
                  </a:lnTo>
                  <a:lnTo>
                    <a:pt x="2656" y="1204"/>
                  </a:lnTo>
                  <a:lnTo>
                    <a:pt x="2654" y="1211"/>
                  </a:lnTo>
                  <a:lnTo>
                    <a:pt x="2652" y="1218"/>
                  </a:lnTo>
                  <a:lnTo>
                    <a:pt x="2651" y="1227"/>
                  </a:lnTo>
                  <a:lnTo>
                    <a:pt x="2650" y="1236"/>
                  </a:lnTo>
                  <a:lnTo>
                    <a:pt x="2650" y="1246"/>
                  </a:lnTo>
                  <a:lnTo>
                    <a:pt x="2650" y="1252"/>
                  </a:lnTo>
                  <a:lnTo>
                    <a:pt x="2652" y="1259"/>
                  </a:lnTo>
                  <a:lnTo>
                    <a:pt x="2655" y="1266"/>
                  </a:lnTo>
                  <a:lnTo>
                    <a:pt x="2658" y="1273"/>
                  </a:lnTo>
                  <a:lnTo>
                    <a:pt x="2666" y="1289"/>
                  </a:lnTo>
                  <a:lnTo>
                    <a:pt x="2676" y="1304"/>
                  </a:lnTo>
                  <a:lnTo>
                    <a:pt x="2694" y="1330"/>
                  </a:lnTo>
                  <a:lnTo>
                    <a:pt x="2703" y="1340"/>
                  </a:lnTo>
                  <a:close/>
                </a:path>
              </a:pathLst>
            </a:custGeom>
            <a:grpFill/>
            <a:ln w="317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6" name="Freeform 4"/>
            <p:cNvSpPr>
              <a:spLocks/>
            </p:cNvSpPr>
            <p:nvPr/>
          </p:nvSpPr>
          <p:spPr bwMode="auto">
            <a:xfrm>
              <a:off x="5168900" y="1577975"/>
              <a:ext cx="1017588" cy="1449388"/>
            </a:xfrm>
            <a:custGeom>
              <a:avLst/>
              <a:gdLst>
                <a:gd name="T0" fmla="*/ 307522 w 2356"/>
                <a:gd name="T1" fmla="*/ 1432954 h 3175"/>
                <a:gd name="T2" fmla="*/ 266491 w 2356"/>
                <a:gd name="T3" fmla="*/ 1370413 h 3175"/>
                <a:gd name="T4" fmla="*/ 275993 w 2356"/>
                <a:gd name="T5" fmla="*/ 1323850 h 3175"/>
                <a:gd name="T6" fmla="*/ 235825 w 2356"/>
                <a:gd name="T7" fmla="*/ 1285504 h 3175"/>
                <a:gd name="T8" fmla="*/ 210774 w 2356"/>
                <a:gd name="T9" fmla="*/ 1245789 h 3175"/>
                <a:gd name="T10" fmla="*/ 235825 w 2356"/>
                <a:gd name="T11" fmla="*/ 1172292 h 3175"/>
                <a:gd name="T12" fmla="*/ 279448 w 2356"/>
                <a:gd name="T13" fmla="*/ 1149467 h 3175"/>
                <a:gd name="T14" fmla="*/ 294565 w 2356"/>
                <a:gd name="T15" fmla="*/ 1096513 h 3175"/>
                <a:gd name="T16" fmla="*/ 267354 w 2356"/>
                <a:gd name="T17" fmla="*/ 1070949 h 3175"/>
                <a:gd name="T18" fmla="*/ 182699 w 2356"/>
                <a:gd name="T19" fmla="*/ 1049494 h 3175"/>
                <a:gd name="T20" fmla="*/ 142963 w 2356"/>
                <a:gd name="T21" fmla="*/ 1001561 h 3175"/>
                <a:gd name="T22" fmla="*/ 134757 w 2356"/>
                <a:gd name="T23" fmla="*/ 973258 h 3175"/>
                <a:gd name="T24" fmla="*/ 116617 w 2356"/>
                <a:gd name="T25" fmla="*/ 945868 h 3175"/>
                <a:gd name="T26" fmla="*/ 152465 w 2356"/>
                <a:gd name="T27" fmla="*/ 856394 h 3175"/>
                <a:gd name="T28" fmla="*/ 135621 w 2356"/>
                <a:gd name="T29" fmla="*/ 688402 h 3175"/>
                <a:gd name="T30" fmla="*/ 95021 w 2356"/>
                <a:gd name="T31" fmla="*/ 657360 h 3175"/>
                <a:gd name="T32" fmla="*/ 26347 w 2356"/>
                <a:gd name="T33" fmla="*/ 634992 h 3175"/>
                <a:gd name="T34" fmla="*/ 108842 w 2356"/>
                <a:gd name="T35" fmla="*/ 544605 h 3175"/>
                <a:gd name="T36" fmla="*/ 169742 w 2356"/>
                <a:gd name="T37" fmla="*/ 481608 h 3175"/>
                <a:gd name="T38" fmla="*/ 212501 w 2356"/>
                <a:gd name="T39" fmla="*/ 432762 h 3175"/>
                <a:gd name="T40" fmla="*/ 239280 w 2356"/>
                <a:gd name="T41" fmla="*/ 356070 h 3175"/>
                <a:gd name="T42" fmla="*/ 286791 w 2356"/>
                <a:gd name="T43" fmla="*/ 268422 h 3175"/>
                <a:gd name="T44" fmla="*/ 315297 w 2356"/>
                <a:gd name="T45" fmla="*/ 212729 h 3175"/>
                <a:gd name="T46" fmla="*/ 334301 w 2356"/>
                <a:gd name="T47" fmla="*/ 162514 h 3175"/>
                <a:gd name="T48" fmla="*/ 346395 w 2356"/>
                <a:gd name="T49" fmla="*/ 95865 h 3175"/>
                <a:gd name="T50" fmla="*/ 370150 w 2356"/>
                <a:gd name="T51" fmla="*/ 6391 h 3175"/>
                <a:gd name="T52" fmla="*/ 418524 w 2356"/>
                <a:gd name="T53" fmla="*/ 26477 h 3175"/>
                <a:gd name="T54" fmla="*/ 446598 w 2356"/>
                <a:gd name="T55" fmla="*/ 45650 h 3175"/>
                <a:gd name="T56" fmla="*/ 475537 w 2356"/>
                <a:gd name="T57" fmla="*/ 73953 h 3175"/>
                <a:gd name="T58" fmla="*/ 497564 w 2356"/>
                <a:gd name="T59" fmla="*/ 95865 h 3175"/>
                <a:gd name="T60" fmla="*/ 532117 w 2356"/>
                <a:gd name="T61" fmla="*/ 77149 h 3175"/>
                <a:gd name="T62" fmla="*/ 607270 w 2356"/>
                <a:gd name="T63" fmla="*/ 153384 h 3175"/>
                <a:gd name="T64" fmla="*/ 580924 w 2356"/>
                <a:gd name="T65" fmla="*/ 207251 h 3175"/>
                <a:gd name="T66" fmla="*/ 611589 w 2356"/>
                <a:gd name="T67" fmla="*/ 181687 h 3175"/>
                <a:gd name="T68" fmla="*/ 619796 w 2356"/>
                <a:gd name="T69" fmla="*/ 219120 h 3175"/>
                <a:gd name="T70" fmla="*/ 593017 w 2356"/>
                <a:gd name="T71" fmla="*/ 267509 h 3175"/>
                <a:gd name="T72" fmla="*/ 615045 w 2356"/>
                <a:gd name="T73" fmla="*/ 272531 h 3175"/>
                <a:gd name="T74" fmla="*/ 628434 w 2356"/>
                <a:gd name="T75" fmla="*/ 290791 h 3175"/>
                <a:gd name="T76" fmla="*/ 650462 w 2356"/>
                <a:gd name="T77" fmla="*/ 212273 h 3175"/>
                <a:gd name="T78" fmla="*/ 658668 w 2356"/>
                <a:gd name="T79" fmla="*/ 260205 h 3175"/>
                <a:gd name="T80" fmla="*/ 696676 w 2356"/>
                <a:gd name="T81" fmla="*/ 249706 h 3175"/>
                <a:gd name="T82" fmla="*/ 764919 w 2356"/>
                <a:gd name="T83" fmla="*/ 230989 h 3175"/>
                <a:gd name="T84" fmla="*/ 828842 w 2356"/>
                <a:gd name="T85" fmla="*/ 227794 h 3175"/>
                <a:gd name="T86" fmla="*/ 948914 w 2356"/>
                <a:gd name="T87" fmla="*/ 293530 h 3175"/>
                <a:gd name="T88" fmla="*/ 1015428 w 2356"/>
                <a:gd name="T89" fmla="*/ 283030 h 3175"/>
                <a:gd name="T90" fmla="*/ 989082 w 2356"/>
                <a:gd name="T91" fmla="*/ 351049 h 3175"/>
                <a:gd name="T92" fmla="*/ 895357 w 2356"/>
                <a:gd name="T93" fmla="*/ 401720 h 3175"/>
                <a:gd name="T94" fmla="*/ 852597 w 2356"/>
                <a:gd name="T95" fmla="*/ 476586 h 3175"/>
                <a:gd name="T96" fmla="*/ 844823 w 2356"/>
                <a:gd name="T97" fmla="*/ 552365 h 3175"/>
                <a:gd name="T98" fmla="*/ 849574 w 2356"/>
                <a:gd name="T99" fmla="*/ 631796 h 3175"/>
                <a:gd name="T100" fmla="*/ 826682 w 2356"/>
                <a:gd name="T101" fmla="*/ 710771 h 3175"/>
                <a:gd name="T102" fmla="*/ 820635 w 2356"/>
                <a:gd name="T103" fmla="*/ 802527 h 3175"/>
                <a:gd name="T104" fmla="*/ 836184 w 2356"/>
                <a:gd name="T105" fmla="*/ 894284 h 3175"/>
                <a:gd name="T106" fmla="*/ 734253 w 2356"/>
                <a:gd name="T107" fmla="*/ 904783 h 3175"/>
                <a:gd name="T108" fmla="*/ 641391 w 2356"/>
                <a:gd name="T109" fmla="*/ 928521 h 3175"/>
                <a:gd name="T110" fmla="*/ 550690 w 2356"/>
                <a:gd name="T111" fmla="*/ 990605 h 3175"/>
                <a:gd name="T112" fmla="*/ 481583 w 2356"/>
                <a:gd name="T113" fmla="*/ 1017539 h 3175"/>
                <a:gd name="T114" fmla="*/ 438392 w 2356"/>
                <a:gd name="T115" fmla="*/ 1068210 h 3175"/>
                <a:gd name="T116" fmla="*/ 404703 w 2356"/>
                <a:gd name="T117" fmla="*/ 1158597 h 3175"/>
                <a:gd name="T118" fmla="*/ 370582 w 2356"/>
                <a:gd name="T119" fmla="*/ 1215660 h 3175"/>
                <a:gd name="T120" fmla="*/ 384403 w 2356"/>
                <a:gd name="T121" fmla="*/ 1306960 h 3175"/>
                <a:gd name="T122" fmla="*/ 358920 w 2356"/>
                <a:gd name="T123" fmla="*/ 1437975 h 317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356" h="3175">
                  <a:moveTo>
                    <a:pt x="819" y="3175"/>
                  </a:moveTo>
                  <a:lnTo>
                    <a:pt x="814" y="3169"/>
                  </a:lnTo>
                  <a:lnTo>
                    <a:pt x="809" y="3164"/>
                  </a:lnTo>
                  <a:lnTo>
                    <a:pt x="802" y="3160"/>
                  </a:lnTo>
                  <a:lnTo>
                    <a:pt x="795" y="3156"/>
                  </a:lnTo>
                  <a:lnTo>
                    <a:pt x="787" y="3153"/>
                  </a:lnTo>
                  <a:lnTo>
                    <a:pt x="778" y="3151"/>
                  </a:lnTo>
                  <a:lnTo>
                    <a:pt x="767" y="3149"/>
                  </a:lnTo>
                  <a:lnTo>
                    <a:pt x="756" y="3149"/>
                  </a:lnTo>
                  <a:lnTo>
                    <a:pt x="748" y="3149"/>
                  </a:lnTo>
                  <a:lnTo>
                    <a:pt x="739" y="3148"/>
                  </a:lnTo>
                  <a:lnTo>
                    <a:pt x="731" y="3146"/>
                  </a:lnTo>
                  <a:lnTo>
                    <a:pt x="725" y="3144"/>
                  </a:lnTo>
                  <a:lnTo>
                    <a:pt x="718" y="3142"/>
                  </a:lnTo>
                  <a:lnTo>
                    <a:pt x="712" y="3139"/>
                  </a:lnTo>
                  <a:lnTo>
                    <a:pt x="707" y="3135"/>
                  </a:lnTo>
                  <a:lnTo>
                    <a:pt x="702" y="3131"/>
                  </a:lnTo>
                  <a:lnTo>
                    <a:pt x="693" y="3123"/>
                  </a:lnTo>
                  <a:lnTo>
                    <a:pt x="685" y="3113"/>
                  </a:lnTo>
                  <a:lnTo>
                    <a:pt x="678" y="3102"/>
                  </a:lnTo>
                  <a:lnTo>
                    <a:pt x="673" y="3091"/>
                  </a:lnTo>
                  <a:lnTo>
                    <a:pt x="662" y="3067"/>
                  </a:lnTo>
                  <a:lnTo>
                    <a:pt x="652" y="3045"/>
                  </a:lnTo>
                  <a:lnTo>
                    <a:pt x="646" y="3035"/>
                  </a:lnTo>
                  <a:lnTo>
                    <a:pt x="640" y="3026"/>
                  </a:lnTo>
                  <a:lnTo>
                    <a:pt x="632" y="3018"/>
                  </a:lnTo>
                  <a:lnTo>
                    <a:pt x="624" y="3013"/>
                  </a:lnTo>
                  <a:lnTo>
                    <a:pt x="621" y="3010"/>
                  </a:lnTo>
                  <a:lnTo>
                    <a:pt x="618" y="3006"/>
                  </a:lnTo>
                  <a:lnTo>
                    <a:pt x="617" y="3002"/>
                  </a:lnTo>
                  <a:lnTo>
                    <a:pt x="616" y="2997"/>
                  </a:lnTo>
                  <a:lnTo>
                    <a:pt x="617" y="2984"/>
                  </a:lnTo>
                  <a:lnTo>
                    <a:pt x="620" y="2971"/>
                  </a:lnTo>
                  <a:lnTo>
                    <a:pt x="625" y="2957"/>
                  </a:lnTo>
                  <a:lnTo>
                    <a:pt x="630" y="2944"/>
                  </a:lnTo>
                  <a:lnTo>
                    <a:pt x="636" y="2935"/>
                  </a:lnTo>
                  <a:lnTo>
                    <a:pt x="641" y="2928"/>
                  </a:lnTo>
                  <a:lnTo>
                    <a:pt x="643" y="2924"/>
                  </a:lnTo>
                  <a:lnTo>
                    <a:pt x="645" y="2919"/>
                  </a:lnTo>
                  <a:lnTo>
                    <a:pt x="646" y="2916"/>
                  </a:lnTo>
                  <a:lnTo>
                    <a:pt x="646" y="2912"/>
                  </a:lnTo>
                  <a:lnTo>
                    <a:pt x="645" y="2909"/>
                  </a:lnTo>
                  <a:lnTo>
                    <a:pt x="644" y="2906"/>
                  </a:lnTo>
                  <a:lnTo>
                    <a:pt x="642" y="2903"/>
                  </a:lnTo>
                  <a:lnTo>
                    <a:pt x="639" y="2900"/>
                  </a:lnTo>
                  <a:lnTo>
                    <a:pt x="632" y="2895"/>
                  </a:lnTo>
                  <a:lnTo>
                    <a:pt x="624" y="2891"/>
                  </a:lnTo>
                  <a:lnTo>
                    <a:pt x="615" y="2887"/>
                  </a:lnTo>
                  <a:lnTo>
                    <a:pt x="605" y="2882"/>
                  </a:lnTo>
                  <a:lnTo>
                    <a:pt x="594" y="2877"/>
                  </a:lnTo>
                  <a:lnTo>
                    <a:pt x="584" y="2872"/>
                  </a:lnTo>
                  <a:lnTo>
                    <a:pt x="574" y="2865"/>
                  </a:lnTo>
                  <a:lnTo>
                    <a:pt x="565" y="2856"/>
                  </a:lnTo>
                  <a:lnTo>
                    <a:pt x="561" y="2852"/>
                  </a:lnTo>
                  <a:lnTo>
                    <a:pt x="557" y="2847"/>
                  </a:lnTo>
                  <a:lnTo>
                    <a:pt x="554" y="2842"/>
                  </a:lnTo>
                  <a:lnTo>
                    <a:pt x="551" y="2836"/>
                  </a:lnTo>
                  <a:lnTo>
                    <a:pt x="549" y="2830"/>
                  </a:lnTo>
                  <a:lnTo>
                    <a:pt x="548" y="2823"/>
                  </a:lnTo>
                  <a:lnTo>
                    <a:pt x="546" y="2816"/>
                  </a:lnTo>
                  <a:lnTo>
                    <a:pt x="546" y="2808"/>
                  </a:lnTo>
                  <a:lnTo>
                    <a:pt x="545" y="2792"/>
                  </a:lnTo>
                  <a:lnTo>
                    <a:pt x="542" y="2779"/>
                  </a:lnTo>
                  <a:lnTo>
                    <a:pt x="539" y="2768"/>
                  </a:lnTo>
                  <a:lnTo>
                    <a:pt x="535" y="2760"/>
                  </a:lnTo>
                  <a:lnTo>
                    <a:pt x="531" y="2755"/>
                  </a:lnTo>
                  <a:lnTo>
                    <a:pt x="526" y="2750"/>
                  </a:lnTo>
                  <a:lnTo>
                    <a:pt x="520" y="2747"/>
                  </a:lnTo>
                  <a:lnTo>
                    <a:pt x="515" y="2744"/>
                  </a:lnTo>
                  <a:lnTo>
                    <a:pt x="505" y="2742"/>
                  </a:lnTo>
                  <a:lnTo>
                    <a:pt x="496" y="2741"/>
                  </a:lnTo>
                  <a:lnTo>
                    <a:pt x="493" y="2740"/>
                  </a:lnTo>
                  <a:lnTo>
                    <a:pt x="490" y="2737"/>
                  </a:lnTo>
                  <a:lnTo>
                    <a:pt x="488" y="2734"/>
                  </a:lnTo>
                  <a:lnTo>
                    <a:pt x="488" y="2729"/>
                  </a:lnTo>
                  <a:lnTo>
                    <a:pt x="488" y="2720"/>
                  </a:lnTo>
                  <a:lnTo>
                    <a:pt x="490" y="2712"/>
                  </a:lnTo>
                  <a:lnTo>
                    <a:pt x="492" y="2705"/>
                  </a:lnTo>
                  <a:lnTo>
                    <a:pt x="494" y="2699"/>
                  </a:lnTo>
                  <a:lnTo>
                    <a:pt x="501" y="2689"/>
                  </a:lnTo>
                  <a:lnTo>
                    <a:pt x="509" y="2680"/>
                  </a:lnTo>
                  <a:lnTo>
                    <a:pt x="518" y="2672"/>
                  </a:lnTo>
                  <a:lnTo>
                    <a:pt x="526" y="2662"/>
                  </a:lnTo>
                  <a:lnTo>
                    <a:pt x="529" y="2657"/>
                  </a:lnTo>
                  <a:lnTo>
                    <a:pt x="532" y="2650"/>
                  </a:lnTo>
                  <a:lnTo>
                    <a:pt x="534" y="2643"/>
                  </a:lnTo>
                  <a:lnTo>
                    <a:pt x="536" y="2635"/>
                  </a:lnTo>
                  <a:lnTo>
                    <a:pt x="539" y="2611"/>
                  </a:lnTo>
                  <a:lnTo>
                    <a:pt x="543" y="2582"/>
                  </a:lnTo>
                  <a:lnTo>
                    <a:pt x="546" y="2568"/>
                  </a:lnTo>
                  <a:lnTo>
                    <a:pt x="550" y="2554"/>
                  </a:lnTo>
                  <a:lnTo>
                    <a:pt x="552" y="2547"/>
                  </a:lnTo>
                  <a:lnTo>
                    <a:pt x="555" y="2541"/>
                  </a:lnTo>
                  <a:lnTo>
                    <a:pt x="558" y="2535"/>
                  </a:lnTo>
                  <a:lnTo>
                    <a:pt x="562" y="2530"/>
                  </a:lnTo>
                  <a:lnTo>
                    <a:pt x="566" y="2527"/>
                  </a:lnTo>
                  <a:lnTo>
                    <a:pt x="570" y="2524"/>
                  </a:lnTo>
                  <a:lnTo>
                    <a:pt x="574" y="2521"/>
                  </a:lnTo>
                  <a:lnTo>
                    <a:pt x="579" y="2519"/>
                  </a:lnTo>
                  <a:lnTo>
                    <a:pt x="588" y="2518"/>
                  </a:lnTo>
                  <a:lnTo>
                    <a:pt x="598" y="2518"/>
                  </a:lnTo>
                  <a:lnTo>
                    <a:pt x="618" y="2520"/>
                  </a:lnTo>
                  <a:lnTo>
                    <a:pt x="638" y="2520"/>
                  </a:lnTo>
                  <a:lnTo>
                    <a:pt x="643" y="2519"/>
                  </a:lnTo>
                  <a:lnTo>
                    <a:pt x="647" y="2518"/>
                  </a:lnTo>
                  <a:lnTo>
                    <a:pt x="651" y="2516"/>
                  </a:lnTo>
                  <a:lnTo>
                    <a:pt x="655" y="2514"/>
                  </a:lnTo>
                  <a:lnTo>
                    <a:pt x="659" y="2511"/>
                  </a:lnTo>
                  <a:lnTo>
                    <a:pt x="663" y="2507"/>
                  </a:lnTo>
                  <a:lnTo>
                    <a:pt x="666" y="2503"/>
                  </a:lnTo>
                  <a:lnTo>
                    <a:pt x="669" y="2497"/>
                  </a:lnTo>
                  <a:lnTo>
                    <a:pt x="672" y="2490"/>
                  </a:lnTo>
                  <a:lnTo>
                    <a:pt x="675" y="2483"/>
                  </a:lnTo>
                  <a:lnTo>
                    <a:pt x="677" y="2474"/>
                  </a:lnTo>
                  <a:lnTo>
                    <a:pt x="679" y="2464"/>
                  </a:lnTo>
                  <a:lnTo>
                    <a:pt x="680" y="2452"/>
                  </a:lnTo>
                  <a:lnTo>
                    <a:pt x="681" y="2440"/>
                  </a:lnTo>
                  <a:lnTo>
                    <a:pt x="682" y="2425"/>
                  </a:lnTo>
                  <a:lnTo>
                    <a:pt x="682" y="2409"/>
                  </a:lnTo>
                  <a:lnTo>
                    <a:pt x="682" y="2402"/>
                  </a:lnTo>
                  <a:lnTo>
                    <a:pt x="681" y="2395"/>
                  </a:lnTo>
                  <a:lnTo>
                    <a:pt x="680" y="2389"/>
                  </a:lnTo>
                  <a:lnTo>
                    <a:pt x="678" y="2383"/>
                  </a:lnTo>
                  <a:lnTo>
                    <a:pt x="676" y="2378"/>
                  </a:lnTo>
                  <a:lnTo>
                    <a:pt x="674" y="2373"/>
                  </a:lnTo>
                  <a:lnTo>
                    <a:pt x="670" y="2368"/>
                  </a:lnTo>
                  <a:lnTo>
                    <a:pt x="667" y="2364"/>
                  </a:lnTo>
                  <a:lnTo>
                    <a:pt x="663" y="2360"/>
                  </a:lnTo>
                  <a:lnTo>
                    <a:pt x="658" y="2356"/>
                  </a:lnTo>
                  <a:lnTo>
                    <a:pt x="653" y="2353"/>
                  </a:lnTo>
                  <a:lnTo>
                    <a:pt x="647" y="2351"/>
                  </a:lnTo>
                  <a:lnTo>
                    <a:pt x="641" y="2349"/>
                  </a:lnTo>
                  <a:lnTo>
                    <a:pt x="635" y="2347"/>
                  </a:lnTo>
                  <a:lnTo>
                    <a:pt x="626" y="2346"/>
                  </a:lnTo>
                  <a:lnTo>
                    <a:pt x="619" y="2346"/>
                  </a:lnTo>
                  <a:lnTo>
                    <a:pt x="599" y="2347"/>
                  </a:lnTo>
                  <a:lnTo>
                    <a:pt x="578" y="2351"/>
                  </a:lnTo>
                  <a:lnTo>
                    <a:pt x="557" y="2355"/>
                  </a:lnTo>
                  <a:lnTo>
                    <a:pt x="537" y="2360"/>
                  </a:lnTo>
                  <a:lnTo>
                    <a:pt x="517" y="2364"/>
                  </a:lnTo>
                  <a:lnTo>
                    <a:pt x="501" y="2366"/>
                  </a:lnTo>
                  <a:lnTo>
                    <a:pt x="494" y="2366"/>
                  </a:lnTo>
                  <a:lnTo>
                    <a:pt x="487" y="2366"/>
                  </a:lnTo>
                  <a:lnTo>
                    <a:pt x="482" y="2364"/>
                  </a:lnTo>
                  <a:lnTo>
                    <a:pt x="478" y="2362"/>
                  </a:lnTo>
                  <a:lnTo>
                    <a:pt x="470" y="2356"/>
                  </a:lnTo>
                  <a:lnTo>
                    <a:pt x="460" y="2346"/>
                  </a:lnTo>
                  <a:lnTo>
                    <a:pt x="448" y="2333"/>
                  </a:lnTo>
                  <a:lnTo>
                    <a:pt x="436" y="2318"/>
                  </a:lnTo>
                  <a:lnTo>
                    <a:pt x="423" y="2299"/>
                  </a:lnTo>
                  <a:lnTo>
                    <a:pt x="412" y="2280"/>
                  </a:lnTo>
                  <a:lnTo>
                    <a:pt x="405" y="2271"/>
                  </a:lnTo>
                  <a:lnTo>
                    <a:pt x="401" y="2261"/>
                  </a:lnTo>
                  <a:lnTo>
                    <a:pt x="397" y="2251"/>
                  </a:lnTo>
                  <a:lnTo>
                    <a:pt x="393" y="2241"/>
                  </a:lnTo>
                  <a:lnTo>
                    <a:pt x="391" y="2233"/>
                  </a:lnTo>
                  <a:lnTo>
                    <a:pt x="388" y="2226"/>
                  </a:lnTo>
                  <a:lnTo>
                    <a:pt x="384" y="2220"/>
                  </a:lnTo>
                  <a:lnTo>
                    <a:pt x="380" y="2215"/>
                  </a:lnTo>
                  <a:lnTo>
                    <a:pt x="375" y="2211"/>
                  </a:lnTo>
                  <a:lnTo>
                    <a:pt x="370" y="2207"/>
                  </a:lnTo>
                  <a:lnTo>
                    <a:pt x="365" y="2204"/>
                  </a:lnTo>
                  <a:lnTo>
                    <a:pt x="360" y="2202"/>
                  </a:lnTo>
                  <a:lnTo>
                    <a:pt x="341" y="2197"/>
                  </a:lnTo>
                  <a:lnTo>
                    <a:pt x="331" y="2194"/>
                  </a:lnTo>
                  <a:lnTo>
                    <a:pt x="321" y="2186"/>
                  </a:lnTo>
                  <a:lnTo>
                    <a:pt x="315" y="2180"/>
                  </a:lnTo>
                  <a:lnTo>
                    <a:pt x="312" y="2175"/>
                  </a:lnTo>
                  <a:lnTo>
                    <a:pt x="311" y="2170"/>
                  </a:lnTo>
                  <a:lnTo>
                    <a:pt x="312" y="2167"/>
                  </a:lnTo>
                  <a:lnTo>
                    <a:pt x="314" y="2163"/>
                  </a:lnTo>
                  <a:lnTo>
                    <a:pt x="317" y="2160"/>
                  </a:lnTo>
                  <a:lnTo>
                    <a:pt x="321" y="2158"/>
                  </a:lnTo>
                  <a:lnTo>
                    <a:pt x="325" y="2155"/>
                  </a:lnTo>
                  <a:lnTo>
                    <a:pt x="327" y="2152"/>
                  </a:lnTo>
                  <a:lnTo>
                    <a:pt x="329" y="2149"/>
                  </a:lnTo>
                  <a:lnTo>
                    <a:pt x="329" y="2146"/>
                  </a:lnTo>
                  <a:lnTo>
                    <a:pt x="326" y="2142"/>
                  </a:lnTo>
                  <a:lnTo>
                    <a:pt x="321" y="2137"/>
                  </a:lnTo>
                  <a:lnTo>
                    <a:pt x="312" y="2132"/>
                  </a:lnTo>
                  <a:lnTo>
                    <a:pt x="299" y="2126"/>
                  </a:lnTo>
                  <a:lnTo>
                    <a:pt x="295" y="2125"/>
                  </a:lnTo>
                  <a:lnTo>
                    <a:pt x="287" y="2124"/>
                  </a:lnTo>
                  <a:lnTo>
                    <a:pt x="278" y="2121"/>
                  </a:lnTo>
                  <a:lnTo>
                    <a:pt x="269" y="2117"/>
                  </a:lnTo>
                  <a:lnTo>
                    <a:pt x="265" y="2115"/>
                  </a:lnTo>
                  <a:lnTo>
                    <a:pt x="261" y="2112"/>
                  </a:lnTo>
                  <a:lnTo>
                    <a:pt x="258" y="2109"/>
                  </a:lnTo>
                  <a:lnTo>
                    <a:pt x="256" y="2106"/>
                  </a:lnTo>
                  <a:lnTo>
                    <a:pt x="256" y="2102"/>
                  </a:lnTo>
                  <a:lnTo>
                    <a:pt x="256" y="2098"/>
                  </a:lnTo>
                  <a:lnTo>
                    <a:pt x="258" y="2094"/>
                  </a:lnTo>
                  <a:lnTo>
                    <a:pt x="262" y="2089"/>
                  </a:lnTo>
                  <a:lnTo>
                    <a:pt x="266" y="2080"/>
                  </a:lnTo>
                  <a:lnTo>
                    <a:pt x="270" y="2072"/>
                  </a:lnTo>
                  <a:lnTo>
                    <a:pt x="274" y="2066"/>
                  </a:lnTo>
                  <a:lnTo>
                    <a:pt x="280" y="2061"/>
                  </a:lnTo>
                  <a:lnTo>
                    <a:pt x="291" y="2054"/>
                  </a:lnTo>
                  <a:lnTo>
                    <a:pt x="304" y="2049"/>
                  </a:lnTo>
                  <a:lnTo>
                    <a:pt x="309" y="2047"/>
                  </a:lnTo>
                  <a:lnTo>
                    <a:pt x="315" y="2044"/>
                  </a:lnTo>
                  <a:lnTo>
                    <a:pt x="320" y="2041"/>
                  </a:lnTo>
                  <a:lnTo>
                    <a:pt x="325" y="2037"/>
                  </a:lnTo>
                  <a:lnTo>
                    <a:pt x="329" y="2032"/>
                  </a:lnTo>
                  <a:lnTo>
                    <a:pt x="332" y="2026"/>
                  </a:lnTo>
                  <a:lnTo>
                    <a:pt x="335" y="2019"/>
                  </a:lnTo>
                  <a:lnTo>
                    <a:pt x="336" y="2010"/>
                  </a:lnTo>
                  <a:lnTo>
                    <a:pt x="343" y="1961"/>
                  </a:lnTo>
                  <a:lnTo>
                    <a:pt x="349" y="1917"/>
                  </a:lnTo>
                  <a:lnTo>
                    <a:pt x="353" y="1876"/>
                  </a:lnTo>
                  <a:lnTo>
                    <a:pt x="357" y="1835"/>
                  </a:lnTo>
                  <a:lnTo>
                    <a:pt x="359" y="1795"/>
                  </a:lnTo>
                  <a:lnTo>
                    <a:pt x="361" y="1755"/>
                  </a:lnTo>
                  <a:lnTo>
                    <a:pt x="362" y="1711"/>
                  </a:lnTo>
                  <a:lnTo>
                    <a:pt x="362" y="1664"/>
                  </a:lnTo>
                  <a:lnTo>
                    <a:pt x="361" y="1644"/>
                  </a:lnTo>
                  <a:lnTo>
                    <a:pt x="359" y="1624"/>
                  </a:lnTo>
                  <a:lnTo>
                    <a:pt x="356" y="1606"/>
                  </a:lnTo>
                  <a:lnTo>
                    <a:pt x="352" y="1588"/>
                  </a:lnTo>
                  <a:lnTo>
                    <a:pt x="347" y="1572"/>
                  </a:lnTo>
                  <a:lnTo>
                    <a:pt x="341" y="1557"/>
                  </a:lnTo>
                  <a:lnTo>
                    <a:pt x="335" y="1543"/>
                  </a:lnTo>
                  <a:lnTo>
                    <a:pt x="328" y="1530"/>
                  </a:lnTo>
                  <a:lnTo>
                    <a:pt x="321" y="1518"/>
                  </a:lnTo>
                  <a:lnTo>
                    <a:pt x="314" y="1508"/>
                  </a:lnTo>
                  <a:lnTo>
                    <a:pt x="307" y="1499"/>
                  </a:lnTo>
                  <a:lnTo>
                    <a:pt x="301" y="1491"/>
                  </a:lnTo>
                  <a:lnTo>
                    <a:pt x="293" y="1485"/>
                  </a:lnTo>
                  <a:lnTo>
                    <a:pt x="287" y="1480"/>
                  </a:lnTo>
                  <a:lnTo>
                    <a:pt x="282" y="1477"/>
                  </a:lnTo>
                  <a:lnTo>
                    <a:pt x="278" y="1475"/>
                  </a:lnTo>
                  <a:lnTo>
                    <a:pt x="270" y="1474"/>
                  </a:lnTo>
                  <a:lnTo>
                    <a:pt x="263" y="1473"/>
                  </a:lnTo>
                  <a:lnTo>
                    <a:pt x="257" y="1472"/>
                  </a:lnTo>
                  <a:lnTo>
                    <a:pt x="251" y="1470"/>
                  </a:lnTo>
                  <a:lnTo>
                    <a:pt x="242" y="1465"/>
                  </a:lnTo>
                  <a:lnTo>
                    <a:pt x="235" y="1460"/>
                  </a:lnTo>
                  <a:lnTo>
                    <a:pt x="229" y="1454"/>
                  </a:lnTo>
                  <a:lnTo>
                    <a:pt x="224" y="1447"/>
                  </a:lnTo>
                  <a:lnTo>
                    <a:pt x="220" y="1440"/>
                  </a:lnTo>
                  <a:lnTo>
                    <a:pt x="216" y="1433"/>
                  </a:lnTo>
                  <a:lnTo>
                    <a:pt x="212" y="1427"/>
                  </a:lnTo>
                  <a:lnTo>
                    <a:pt x="206" y="1420"/>
                  </a:lnTo>
                  <a:lnTo>
                    <a:pt x="200" y="1415"/>
                  </a:lnTo>
                  <a:lnTo>
                    <a:pt x="191" y="1409"/>
                  </a:lnTo>
                  <a:lnTo>
                    <a:pt x="179" y="1406"/>
                  </a:lnTo>
                  <a:lnTo>
                    <a:pt x="165" y="1404"/>
                  </a:lnTo>
                  <a:lnTo>
                    <a:pt x="147" y="1404"/>
                  </a:lnTo>
                  <a:lnTo>
                    <a:pt x="126" y="1406"/>
                  </a:lnTo>
                  <a:lnTo>
                    <a:pt x="117" y="1406"/>
                  </a:lnTo>
                  <a:lnTo>
                    <a:pt x="109" y="1405"/>
                  </a:lnTo>
                  <a:lnTo>
                    <a:pt x="101" y="1404"/>
                  </a:lnTo>
                  <a:lnTo>
                    <a:pt x="93" y="1402"/>
                  </a:lnTo>
                  <a:lnTo>
                    <a:pt x="76" y="1397"/>
                  </a:lnTo>
                  <a:lnTo>
                    <a:pt x="61" y="1391"/>
                  </a:lnTo>
                  <a:lnTo>
                    <a:pt x="31" y="1378"/>
                  </a:lnTo>
                  <a:lnTo>
                    <a:pt x="0" y="1365"/>
                  </a:lnTo>
                  <a:lnTo>
                    <a:pt x="22" y="1347"/>
                  </a:lnTo>
                  <a:lnTo>
                    <a:pt x="51" y="1324"/>
                  </a:lnTo>
                  <a:lnTo>
                    <a:pt x="86" y="1296"/>
                  </a:lnTo>
                  <a:lnTo>
                    <a:pt x="121" y="1269"/>
                  </a:lnTo>
                  <a:lnTo>
                    <a:pt x="155" y="1243"/>
                  </a:lnTo>
                  <a:lnTo>
                    <a:pt x="186" y="1220"/>
                  </a:lnTo>
                  <a:lnTo>
                    <a:pt x="200" y="1211"/>
                  </a:lnTo>
                  <a:lnTo>
                    <a:pt x="211" y="1204"/>
                  </a:lnTo>
                  <a:lnTo>
                    <a:pt x="220" y="1200"/>
                  </a:lnTo>
                  <a:lnTo>
                    <a:pt x="226" y="1197"/>
                  </a:lnTo>
                  <a:lnTo>
                    <a:pt x="239" y="1194"/>
                  </a:lnTo>
                  <a:lnTo>
                    <a:pt x="247" y="1193"/>
                  </a:lnTo>
                  <a:lnTo>
                    <a:pt x="252" y="1193"/>
                  </a:lnTo>
                  <a:lnTo>
                    <a:pt x="256" y="1193"/>
                  </a:lnTo>
                  <a:lnTo>
                    <a:pt x="260" y="1193"/>
                  </a:lnTo>
                  <a:lnTo>
                    <a:pt x="267" y="1191"/>
                  </a:lnTo>
                  <a:lnTo>
                    <a:pt x="277" y="1188"/>
                  </a:lnTo>
                  <a:lnTo>
                    <a:pt x="293" y="1181"/>
                  </a:lnTo>
                  <a:lnTo>
                    <a:pt x="301" y="1179"/>
                  </a:lnTo>
                  <a:lnTo>
                    <a:pt x="307" y="1175"/>
                  </a:lnTo>
                  <a:lnTo>
                    <a:pt x="313" y="1169"/>
                  </a:lnTo>
                  <a:lnTo>
                    <a:pt x="320" y="1162"/>
                  </a:lnTo>
                  <a:lnTo>
                    <a:pt x="334" y="1144"/>
                  </a:lnTo>
                  <a:lnTo>
                    <a:pt x="348" y="1124"/>
                  </a:lnTo>
                  <a:lnTo>
                    <a:pt x="361" y="1103"/>
                  </a:lnTo>
                  <a:lnTo>
                    <a:pt x="373" y="1083"/>
                  </a:lnTo>
                  <a:lnTo>
                    <a:pt x="384" y="1066"/>
                  </a:lnTo>
                  <a:lnTo>
                    <a:pt x="393" y="1055"/>
                  </a:lnTo>
                  <a:lnTo>
                    <a:pt x="404" y="1044"/>
                  </a:lnTo>
                  <a:lnTo>
                    <a:pt x="414" y="1033"/>
                  </a:lnTo>
                  <a:lnTo>
                    <a:pt x="421" y="1024"/>
                  </a:lnTo>
                  <a:lnTo>
                    <a:pt x="427" y="1015"/>
                  </a:lnTo>
                  <a:lnTo>
                    <a:pt x="436" y="1000"/>
                  </a:lnTo>
                  <a:lnTo>
                    <a:pt x="443" y="987"/>
                  </a:lnTo>
                  <a:lnTo>
                    <a:pt x="446" y="982"/>
                  </a:lnTo>
                  <a:lnTo>
                    <a:pt x="450" y="976"/>
                  </a:lnTo>
                  <a:lnTo>
                    <a:pt x="453" y="972"/>
                  </a:lnTo>
                  <a:lnTo>
                    <a:pt x="458" y="967"/>
                  </a:lnTo>
                  <a:lnTo>
                    <a:pt x="463" y="962"/>
                  </a:lnTo>
                  <a:lnTo>
                    <a:pt x="470" y="958"/>
                  </a:lnTo>
                  <a:lnTo>
                    <a:pt x="478" y="954"/>
                  </a:lnTo>
                  <a:lnTo>
                    <a:pt x="488" y="950"/>
                  </a:lnTo>
                  <a:lnTo>
                    <a:pt x="492" y="948"/>
                  </a:lnTo>
                  <a:lnTo>
                    <a:pt x="495" y="945"/>
                  </a:lnTo>
                  <a:lnTo>
                    <a:pt x="498" y="942"/>
                  </a:lnTo>
                  <a:lnTo>
                    <a:pt x="501" y="938"/>
                  </a:lnTo>
                  <a:lnTo>
                    <a:pt x="505" y="929"/>
                  </a:lnTo>
                  <a:lnTo>
                    <a:pt x="507" y="919"/>
                  </a:lnTo>
                  <a:lnTo>
                    <a:pt x="511" y="893"/>
                  </a:lnTo>
                  <a:lnTo>
                    <a:pt x="515" y="864"/>
                  </a:lnTo>
                  <a:lnTo>
                    <a:pt x="519" y="847"/>
                  </a:lnTo>
                  <a:lnTo>
                    <a:pt x="525" y="831"/>
                  </a:lnTo>
                  <a:lnTo>
                    <a:pt x="528" y="822"/>
                  </a:lnTo>
                  <a:lnTo>
                    <a:pt x="532" y="814"/>
                  </a:lnTo>
                  <a:lnTo>
                    <a:pt x="536" y="805"/>
                  </a:lnTo>
                  <a:lnTo>
                    <a:pt x="542" y="797"/>
                  </a:lnTo>
                  <a:lnTo>
                    <a:pt x="547" y="788"/>
                  </a:lnTo>
                  <a:lnTo>
                    <a:pt x="554" y="780"/>
                  </a:lnTo>
                  <a:lnTo>
                    <a:pt x="562" y="771"/>
                  </a:lnTo>
                  <a:lnTo>
                    <a:pt x="570" y="763"/>
                  </a:lnTo>
                  <a:lnTo>
                    <a:pt x="579" y="754"/>
                  </a:lnTo>
                  <a:lnTo>
                    <a:pt x="590" y="746"/>
                  </a:lnTo>
                  <a:lnTo>
                    <a:pt x="601" y="737"/>
                  </a:lnTo>
                  <a:lnTo>
                    <a:pt x="614" y="729"/>
                  </a:lnTo>
                  <a:lnTo>
                    <a:pt x="620" y="724"/>
                  </a:lnTo>
                  <a:lnTo>
                    <a:pt x="626" y="716"/>
                  </a:lnTo>
                  <a:lnTo>
                    <a:pt x="632" y="708"/>
                  </a:lnTo>
                  <a:lnTo>
                    <a:pt x="638" y="698"/>
                  </a:lnTo>
                  <a:lnTo>
                    <a:pt x="647" y="677"/>
                  </a:lnTo>
                  <a:lnTo>
                    <a:pt x="654" y="655"/>
                  </a:lnTo>
                  <a:lnTo>
                    <a:pt x="664" y="615"/>
                  </a:lnTo>
                  <a:lnTo>
                    <a:pt x="667" y="598"/>
                  </a:lnTo>
                  <a:lnTo>
                    <a:pt x="664" y="588"/>
                  </a:lnTo>
                  <a:lnTo>
                    <a:pt x="663" y="578"/>
                  </a:lnTo>
                  <a:lnTo>
                    <a:pt x="662" y="569"/>
                  </a:lnTo>
                  <a:lnTo>
                    <a:pt x="661" y="561"/>
                  </a:lnTo>
                  <a:lnTo>
                    <a:pt x="662" y="554"/>
                  </a:lnTo>
                  <a:lnTo>
                    <a:pt x="663" y="548"/>
                  </a:lnTo>
                  <a:lnTo>
                    <a:pt x="664" y="542"/>
                  </a:lnTo>
                  <a:lnTo>
                    <a:pt x="666" y="536"/>
                  </a:lnTo>
                  <a:lnTo>
                    <a:pt x="672" y="527"/>
                  </a:lnTo>
                  <a:lnTo>
                    <a:pt x="679" y="518"/>
                  </a:lnTo>
                  <a:lnTo>
                    <a:pt x="687" y="511"/>
                  </a:lnTo>
                  <a:lnTo>
                    <a:pt x="696" y="504"/>
                  </a:lnTo>
                  <a:lnTo>
                    <a:pt x="705" y="497"/>
                  </a:lnTo>
                  <a:lnTo>
                    <a:pt x="714" y="489"/>
                  </a:lnTo>
                  <a:lnTo>
                    <a:pt x="723" y="479"/>
                  </a:lnTo>
                  <a:lnTo>
                    <a:pt x="730" y="466"/>
                  </a:lnTo>
                  <a:lnTo>
                    <a:pt x="734" y="459"/>
                  </a:lnTo>
                  <a:lnTo>
                    <a:pt x="737" y="451"/>
                  </a:lnTo>
                  <a:lnTo>
                    <a:pt x="739" y="443"/>
                  </a:lnTo>
                  <a:lnTo>
                    <a:pt x="742" y="433"/>
                  </a:lnTo>
                  <a:lnTo>
                    <a:pt x="743" y="423"/>
                  </a:lnTo>
                  <a:lnTo>
                    <a:pt x="744" y="411"/>
                  </a:lnTo>
                  <a:lnTo>
                    <a:pt x="746" y="397"/>
                  </a:lnTo>
                  <a:lnTo>
                    <a:pt x="746" y="383"/>
                  </a:lnTo>
                  <a:lnTo>
                    <a:pt x="746" y="380"/>
                  </a:lnTo>
                  <a:lnTo>
                    <a:pt x="747" y="377"/>
                  </a:lnTo>
                  <a:lnTo>
                    <a:pt x="749" y="375"/>
                  </a:lnTo>
                  <a:lnTo>
                    <a:pt x="752" y="373"/>
                  </a:lnTo>
                  <a:lnTo>
                    <a:pt x="759" y="369"/>
                  </a:lnTo>
                  <a:lnTo>
                    <a:pt x="768" y="362"/>
                  </a:lnTo>
                  <a:lnTo>
                    <a:pt x="774" y="356"/>
                  </a:lnTo>
                  <a:lnTo>
                    <a:pt x="779" y="349"/>
                  </a:lnTo>
                  <a:lnTo>
                    <a:pt x="786" y="341"/>
                  </a:lnTo>
                  <a:lnTo>
                    <a:pt x="792" y="330"/>
                  </a:lnTo>
                  <a:lnTo>
                    <a:pt x="798" y="316"/>
                  </a:lnTo>
                  <a:lnTo>
                    <a:pt x="805" y="300"/>
                  </a:lnTo>
                  <a:lnTo>
                    <a:pt x="812" y="280"/>
                  </a:lnTo>
                  <a:lnTo>
                    <a:pt x="819" y="257"/>
                  </a:lnTo>
                  <a:lnTo>
                    <a:pt x="820" y="250"/>
                  </a:lnTo>
                  <a:lnTo>
                    <a:pt x="820" y="244"/>
                  </a:lnTo>
                  <a:lnTo>
                    <a:pt x="819" y="238"/>
                  </a:lnTo>
                  <a:lnTo>
                    <a:pt x="817" y="233"/>
                  </a:lnTo>
                  <a:lnTo>
                    <a:pt x="812" y="225"/>
                  </a:lnTo>
                  <a:lnTo>
                    <a:pt x="806" y="218"/>
                  </a:lnTo>
                  <a:lnTo>
                    <a:pt x="804" y="214"/>
                  </a:lnTo>
                  <a:lnTo>
                    <a:pt x="802" y="210"/>
                  </a:lnTo>
                  <a:lnTo>
                    <a:pt x="800" y="206"/>
                  </a:lnTo>
                  <a:lnTo>
                    <a:pt x="800" y="201"/>
                  </a:lnTo>
                  <a:lnTo>
                    <a:pt x="801" y="196"/>
                  </a:lnTo>
                  <a:lnTo>
                    <a:pt x="804" y="189"/>
                  </a:lnTo>
                  <a:lnTo>
                    <a:pt x="808" y="181"/>
                  </a:lnTo>
                  <a:lnTo>
                    <a:pt x="813" y="173"/>
                  </a:lnTo>
                  <a:lnTo>
                    <a:pt x="819" y="165"/>
                  </a:lnTo>
                  <a:lnTo>
                    <a:pt x="824" y="155"/>
                  </a:lnTo>
                  <a:lnTo>
                    <a:pt x="828" y="144"/>
                  </a:lnTo>
                  <a:lnTo>
                    <a:pt x="832" y="132"/>
                  </a:lnTo>
                  <a:lnTo>
                    <a:pt x="839" y="107"/>
                  </a:lnTo>
                  <a:lnTo>
                    <a:pt x="845" y="81"/>
                  </a:lnTo>
                  <a:lnTo>
                    <a:pt x="849" y="55"/>
                  </a:lnTo>
                  <a:lnTo>
                    <a:pt x="853" y="32"/>
                  </a:lnTo>
                  <a:lnTo>
                    <a:pt x="857" y="14"/>
                  </a:lnTo>
                  <a:lnTo>
                    <a:pt x="861" y="0"/>
                  </a:lnTo>
                  <a:lnTo>
                    <a:pt x="872" y="5"/>
                  </a:lnTo>
                  <a:lnTo>
                    <a:pt x="882" y="11"/>
                  </a:lnTo>
                  <a:lnTo>
                    <a:pt x="891" y="17"/>
                  </a:lnTo>
                  <a:lnTo>
                    <a:pt x="899" y="25"/>
                  </a:lnTo>
                  <a:lnTo>
                    <a:pt x="914" y="39"/>
                  </a:lnTo>
                  <a:lnTo>
                    <a:pt x="929" y="52"/>
                  </a:lnTo>
                  <a:lnTo>
                    <a:pt x="950" y="37"/>
                  </a:lnTo>
                  <a:lnTo>
                    <a:pt x="953" y="36"/>
                  </a:lnTo>
                  <a:lnTo>
                    <a:pt x="956" y="36"/>
                  </a:lnTo>
                  <a:lnTo>
                    <a:pt x="959" y="37"/>
                  </a:lnTo>
                  <a:lnTo>
                    <a:pt x="961" y="38"/>
                  </a:lnTo>
                  <a:lnTo>
                    <a:pt x="964" y="42"/>
                  </a:lnTo>
                  <a:lnTo>
                    <a:pt x="966" y="47"/>
                  </a:lnTo>
                  <a:lnTo>
                    <a:pt x="969" y="58"/>
                  </a:lnTo>
                  <a:lnTo>
                    <a:pt x="971" y="68"/>
                  </a:lnTo>
                  <a:lnTo>
                    <a:pt x="982" y="59"/>
                  </a:lnTo>
                  <a:lnTo>
                    <a:pt x="988" y="52"/>
                  </a:lnTo>
                  <a:lnTo>
                    <a:pt x="990" y="52"/>
                  </a:lnTo>
                  <a:lnTo>
                    <a:pt x="992" y="52"/>
                  </a:lnTo>
                  <a:lnTo>
                    <a:pt x="994" y="52"/>
                  </a:lnTo>
                  <a:lnTo>
                    <a:pt x="996" y="53"/>
                  </a:lnTo>
                  <a:lnTo>
                    <a:pt x="1003" y="59"/>
                  </a:lnTo>
                  <a:lnTo>
                    <a:pt x="1013" y="68"/>
                  </a:lnTo>
                  <a:lnTo>
                    <a:pt x="1018" y="71"/>
                  </a:lnTo>
                  <a:lnTo>
                    <a:pt x="1023" y="76"/>
                  </a:lnTo>
                  <a:lnTo>
                    <a:pt x="1026" y="81"/>
                  </a:lnTo>
                  <a:lnTo>
                    <a:pt x="1029" y="87"/>
                  </a:lnTo>
                  <a:lnTo>
                    <a:pt x="1033" y="96"/>
                  </a:lnTo>
                  <a:lnTo>
                    <a:pt x="1034" y="100"/>
                  </a:lnTo>
                  <a:lnTo>
                    <a:pt x="1049" y="98"/>
                  </a:lnTo>
                  <a:lnTo>
                    <a:pt x="1058" y="98"/>
                  </a:lnTo>
                  <a:lnTo>
                    <a:pt x="1066" y="100"/>
                  </a:lnTo>
                  <a:lnTo>
                    <a:pt x="1075" y="100"/>
                  </a:lnTo>
                  <a:lnTo>
                    <a:pt x="1081" y="101"/>
                  </a:lnTo>
                  <a:lnTo>
                    <a:pt x="1085" y="102"/>
                  </a:lnTo>
                  <a:lnTo>
                    <a:pt x="1088" y="104"/>
                  </a:lnTo>
                  <a:lnTo>
                    <a:pt x="1091" y="107"/>
                  </a:lnTo>
                  <a:lnTo>
                    <a:pt x="1094" y="111"/>
                  </a:lnTo>
                  <a:lnTo>
                    <a:pt x="1096" y="115"/>
                  </a:lnTo>
                  <a:lnTo>
                    <a:pt x="1097" y="120"/>
                  </a:lnTo>
                  <a:lnTo>
                    <a:pt x="1099" y="125"/>
                  </a:lnTo>
                  <a:lnTo>
                    <a:pt x="1100" y="136"/>
                  </a:lnTo>
                  <a:lnTo>
                    <a:pt x="1101" y="149"/>
                  </a:lnTo>
                  <a:lnTo>
                    <a:pt x="1101" y="162"/>
                  </a:lnTo>
                  <a:lnTo>
                    <a:pt x="1102" y="176"/>
                  </a:lnTo>
                  <a:lnTo>
                    <a:pt x="1102" y="190"/>
                  </a:lnTo>
                  <a:lnTo>
                    <a:pt x="1103" y="201"/>
                  </a:lnTo>
                  <a:lnTo>
                    <a:pt x="1105" y="212"/>
                  </a:lnTo>
                  <a:lnTo>
                    <a:pt x="1108" y="220"/>
                  </a:lnTo>
                  <a:lnTo>
                    <a:pt x="1110" y="223"/>
                  </a:lnTo>
                  <a:lnTo>
                    <a:pt x="1112" y="225"/>
                  </a:lnTo>
                  <a:lnTo>
                    <a:pt x="1115" y="227"/>
                  </a:lnTo>
                  <a:lnTo>
                    <a:pt x="1119" y="228"/>
                  </a:lnTo>
                  <a:lnTo>
                    <a:pt x="1123" y="228"/>
                  </a:lnTo>
                  <a:lnTo>
                    <a:pt x="1127" y="226"/>
                  </a:lnTo>
                  <a:lnTo>
                    <a:pt x="1133" y="224"/>
                  </a:lnTo>
                  <a:lnTo>
                    <a:pt x="1139" y="221"/>
                  </a:lnTo>
                  <a:lnTo>
                    <a:pt x="1146" y="216"/>
                  </a:lnTo>
                  <a:lnTo>
                    <a:pt x="1152" y="210"/>
                  </a:lnTo>
                  <a:lnTo>
                    <a:pt x="1158" y="204"/>
                  </a:lnTo>
                  <a:lnTo>
                    <a:pt x="1162" y="196"/>
                  </a:lnTo>
                  <a:lnTo>
                    <a:pt x="1166" y="188"/>
                  </a:lnTo>
                  <a:lnTo>
                    <a:pt x="1168" y="179"/>
                  </a:lnTo>
                  <a:lnTo>
                    <a:pt x="1169" y="171"/>
                  </a:lnTo>
                  <a:lnTo>
                    <a:pt x="1170" y="163"/>
                  </a:lnTo>
                  <a:lnTo>
                    <a:pt x="1181" y="160"/>
                  </a:lnTo>
                  <a:lnTo>
                    <a:pt x="1191" y="159"/>
                  </a:lnTo>
                  <a:lnTo>
                    <a:pt x="1199" y="158"/>
                  </a:lnTo>
                  <a:lnTo>
                    <a:pt x="1206" y="159"/>
                  </a:lnTo>
                  <a:lnTo>
                    <a:pt x="1212" y="159"/>
                  </a:lnTo>
                  <a:lnTo>
                    <a:pt x="1217" y="161"/>
                  </a:lnTo>
                  <a:lnTo>
                    <a:pt x="1221" y="163"/>
                  </a:lnTo>
                  <a:lnTo>
                    <a:pt x="1225" y="165"/>
                  </a:lnTo>
                  <a:lnTo>
                    <a:pt x="1232" y="169"/>
                  </a:lnTo>
                  <a:lnTo>
                    <a:pt x="1239" y="174"/>
                  </a:lnTo>
                  <a:lnTo>
                    <a:pt x="1243" y="176"/>
                  </a:lnTo>
                  <a:lnTo>
                    <a:pt x="1248" y="177"/>
                  </a:lnTo>
                  <a:lnTo>
                    <a:pt x="1253" y="178"/>
                  </a:lnTo>
                  <a:lnTo>
                    <a:pt x="1259" y="178"/>
                  </a:lnTo>
                  <a:lnTo>
                    <a:pt x="1264" y="179"/>
                  </a:lnTo>
                  <a:lnTo>
                    <a:pt x="1269" y="181"/>
                  </a:lnTo>
                  <a:lnTo>
                    <a:pt x="1275" y="186"/>
                  </a:lnTo>
                  <a:lnTo>
                    <a:pt x="1281" y="190"/>
                  </a:lnTo>
                  <a:lnTo>
                    <a:pt x="1297" y="204"/>
                  </a:lnTo>
                  <a:lnTo>
                    <a:pt x="1316" y="222"/>
                  </a:lnTo>
                  <a:lnTo>
                    <a:pt x="1336" y="245"/>
                  </a:lnTo>
                  <a:lnTo>
                    <a:pt x="1358" y="271"/>
                  </a:lnTo>
                  <a:lnTo>
                    <a:pt x="1381" y="303"/>
                  </a:lnTo>
                  <a:lnTo>
                    <a:pt x="1406" y="336"/>
                  </a:lnTo>
                  <a:lnTo>
                    <a:pt x="1408" y="340"/>
                  </a:lnTo>
                  <a:lnTo>
                    <a:pt x="1410" y="345"/>
                  </a:lnTo>
                  <a:lnTo>
                    <a:pt x="1411" y="349"/>
                  </a:lnTo>
                  <a:lnTo>
                    <a:pt x="1411" y="354"/>
                  </a:lnTo>
                  <a:lnTo>
                    <a:pt x="1410" y="359"/>
                  </a:lnTo>
                  <a:lnTo>
                    <a:pt x="1408" y="364"/>
                  </a:lnTo>
                  <a:lnTo>
                    <a:pt x="1406" y="369"/>
                  </a:lnTo>
                  <a:lnTo>
                    <a:pt x="1404" y="374"/>
                  </a:lnTo>
                  <a:lnTo>
                    <a:pt x="1397" y="385"/>
                  </a:lnTo>
                  <a:lnTo>
                    <a:pt x="1390" y="395"/>
                  </a:lnTo>
                  <a:lnTo>
                    <a:pt x="1381" y="406"/>
                  </a:lnTo>
                  <a:lnTo>
                    <a:pt x="1373" y="417"/>
                  </a:lnTo>
                  <a:lnTo>
                    <a:pt x="1357" y="436"/>
                  </a:lnTo>
                  <a:lnTo>
                    <a:pt x="1347" y="451"/>
                  </a:lnTo>
                  <a:lnTo>
                    <a:pt x="1345" y="454"/>
                  </a:lnTo>
                  <a:lnTo>
                    <a:pt x="1345" y="456"/>
                  </a:lnTo>
                  <a:lnTo>
                    <a:pt x="1345" y="458"/>
                  </a:lnTo>
                  <a:lnTo>
                    <a:pt x="1346" y="460"/>
                  </a:lnTo>
                  <a:lnTo>
                    <a:pt x="1348" y="461"/>
                  </a:lnTo>
                  <a:lnTo>
                    <a:pt x="1351" y="462"/>
                  </a:lnTo>
                  <a:lnTo>
                    <a:pt x="1354" y="462"/>
                  </a:lnTo>
                  <a:lnTo>
                    <a:pt x="1359" y="462"/>
                  </a:lnTo>
                  <a:lnTo>
                    <a:pt x="1368" y="448"/>
                  </a:lnTo>
                  <a:lnTo>
                    <a:pt x="1377" y="435"/>
                  </a:lnTo>
                  <a:lnTo>
                    <a:pt x="1384" y="425"/>
                  </a:lnTo>
                  <a:lnTo>
                    <a:pt x="1392" y="416"/>
                  </a:lnTo>
                  <a:lnTo>
                    <a:pt x="1398" y="410"/>
                  </a:lnTo>
                  <a:lnTo>
                    <a:pt x="1404" y="403"/>
                  </a:lnTo>
                  <a:lnTo>
                    <a:pt x="1410" y="400"/>
                  </a:lnTo>
                  <a:lnTo>
                    <a:pt x="1416" y="398"/>
                  </a:lnTo>
                  <a:lnTo>
                    <a:pt x="1421" y="397"/>
                  </a:lnTo>
                  <a:lnTo>
                    <a:pt x="1425" y="397"/>
                  </a:lnTo>
                  <a:lnTo>
                    <a:pt x="1428" y="399"/>
                  </a:lnTo>
                  <a:lnTo>
                    <a:pt x="1432" y="401"/>
                  </a:lnTo>
                  <a:lnTo>
                    <a:pt x="1434" y="405"/>
                  </a:lnTo>
                  <a:lnTo>
                    <a:pt x="1437" y="410"/>
                  </a:lnTo>
                  <a:lnTo>
                    <a:pt x="1439" y="415"/>
                  </a:lnTo>
                  <a:lnTo>
                    <a:pt x="1440" y="420"/>
                  </a:lnTo>
                  <a:lnTo>
                    <a:pt x="1442" y="432"/>
                  </a:lnTo>
                  <a:lnTo>
                    <a:pt x="1443" y="444"/>
                  </a:lnTo>
                  <a:lnTo>
                    <a:pt x="1442" y="456"/>
                  </a:lnTo>
                  <a:lnTo>
                    <a:pt x="1440" y="467"/>
                  </a:lnTo>
                  <a:lnTo>
                    <a:pt x="1439" y="472"/>
                  </a:lnTo>
                  <a:lnTo>
                    <a:pt x="1437" y="476"/>
                  </a:lnTo>
                  <a:lnTo>
                    <a:pt x="1435" y="480"/>
                  </a:lnTo>
                  <a:lnTo>
                    <a:pt x="1433" y="483"/>
                  </a:lnTo>
                  <a:lnTo>
                    <a:pt x="1431" y="484"/>
                  </a:lnTo>
                  <a:lnTo>
                    <a:pt x="1428" y="485"/>
                  </a:lnTo>
                  <a:lnTo>
                    <a:pt x="1425" y="485"/>
                  </a:lnTo>
                  <a:lnTo>
                    <a:pt x="1423" y="483"/>
                  </a:lnTo>
                  <a:lnTo>
                    <a:pt x="1421" y="493"/>
                  </a:lnTo>
                  <a:lnTo>
                    <a:pt x="1419" y="502"/>
                  </a:lnTo>
                  <a:lnTo>
                    <a:pt x="1416" y="511"/>
                  </a:lnTo>
                  <a:lnTo>
                    <a:pt x="1413" y="518"/>
                  </a:lnTo>
                  <a:lnTo>
                    <a:pt x="1404" y="533"/>
                  </a:lnTo>
                  <a:lnTo>
                    <a:pt x="1396" y="546"/>
                  </a:lnTo>
                  <a:lnTo>
                    <a:pt x="1387" y="558"/>
                  </a:lnTo>
                  <a:lnTo>
                    <a:pt x="1379" y="571"/>
                  </a:lnTo>
                  <a:lnTo>
                    <a:pt x="1376" y="578"/>
                  </a:lnTo>
                  <a:lnTo>
                    <a:pt x="1373" y="586"/>
                  </a:lnTo>
                  <a:lnTo>
                    <a:pt x="1371" y="594"/>
                  </a:lnTo>
                  <a:lnTo>
                    <a:pt x="1370" y="604"/>
                  </a:lnTo>
                  <a:lnTo>
                    <a:pt x="1373" y="607"/>
                  </a:lnTo>
                  <a:lnTo>
                    <a:pt x="1376" y="608"/>
                  </a:lnTo>
                  <a:lnTo>
                    <a:pt x="1379" y="608"/>
                  </a:lnTo>
                  <a:lnTo>
                    <a:pt x="1382" y="606"/>
                  </a:lnTo>
                  <a:lnTo>
                    <a:pt x="1389" y="602"/>
                  </a:lnTo>
                  <a:lnTo>
                    <a:pt x="1396" y="596"/>
                  </a:lnTo>
                  <a:lnTo>
                    <a:pt x="1400" y="593"/>
                  </a:lnTo>
                  <a:lnTo>
                    <a:pt x="1404" y="591"/>
                  </a:lnTo>
                  <a:lnTo>
                    <a:pt x="1407" y="589"/>
                  </a:lnTo>
                  <a:lnTo>
                    <a:pt x="1411" y="589"/>
                  </a:lnTo>
                  <a:lnTo>
                    <a:pt x="1416" y="590"/>
                  </a:lnTo>
                  <a:lnTo>
                    <a:pt x="1420" y="592"/>
                  </a:lnTo>
                  <a:lnTo>
                    <a:pt x="1424" y="597"/>
                  </a:lnTo>
                  <a:lnTo>
                    <a:pt x="1428" y="604"/>
                  </a:lnTo>
                  <a:lnTo>
                    <a:pt x="1427" y="633"/>
                  </a:lnTo>
                  <a:lnTo>
                    <a:pt x="1425" y="657"/>
                  </a:lnTo>
                  <a:lnTo>
                    <a:pt x="1423" y="678"/>
                  </a:lnTo>
                  <a:lnTo>
                    <a:pt x="1423" y="698"/>
                  </a:lnTo>
                  <a:lnTo>
                    <a:pt x="1428" y="700"/>
                  </a:lnTo>
                  <a:lnTo>
                    <a:pt x="1432" y="701"/>
                  </a:lnTo>
                  <a:lnTo>
                    <a:pt x="1436" y="699"/>
                  </a:lnTo>
                  <a:lnTo>
                    <a:pt x="1440" y="697"/>
                  </a:lnTo>
                  <a:lnTo>
                    <a:pt x="1443" y="693"/>
                  </a:lnTo>
                  <a:lnTo>
                    <a:pt x="1445" y="688"/>
                  </a:lnTo>
                  <a:lnTo>
                    <a:pt x="1447" y="681"/>
                  </a:lnTo>
                  <a:lnTo>
                    <a:pt x="1449" y="674"/>
                  </a:lnTo>
                  <a:lnTo>
                    <a:pt x="1452" y="657"/>
                  </a:lnTo>
                  <a:lnTo>
                    <a:pt x="1455" y="637"/>
                  </a:lnTo>
                  <a:lnTo>
                    <a:pt x="1456" y="614"/>
                  </a:lnTo>
                  <a:lnTo>
                    <a:pt x="1458" y="591"/>
                  </a:lnTo>
                  <a:lnTo>
                    <a:pt x="1459" y="567"/>
                  </a:lnTo>
                  <a:lnTo>
                    <a:pt x="1461" y="544"/>
                  </a:lnTo>
                  <a:lnTo>
                    <a:pt x="1464" y="523"/>
                  </a:lnTo>
                  <a:lnTo>
                    <a:pt x="1468" y="503"/>
                  </a:lnTo>
                  <a:lnTo>
                    <a:pt x="1470" y="495"/>
                  </a:lnTo>
                  <a:lnTo>
                    <a:pt x="1473" y="487"/>
                  </a:lnTo>
                  <a:lnTo>
                    <a:pt x="1476" y="481"/>
                  </a:lnTo>
                  <a:lnTo>
                    <a:pt x="1480" y="475"/>
                  </a:lnTo>
                  <a:lnTo>
                    <a:pt x="1484" y="471"/>
                  </a:lnTo>
                  <a:lnTo>
                    <a:pt x="1489" y="469"/>
                  </a:lnTo>
                  <a:lnTo>
                    <a:pt x="1495" y="467"/>
                  </a:lnTo>
                  <a:lnTo>
                    <a:pt x="1501" y="467"/>
                  </a:lnTo>
                  <a:lnTo>
                    <a:pt x="1506" y="465"/>
                  </a:lnTo>
                  <a:lnTo>
                    <a:pt x="1510" y="464"/>
                  </a:lnTo>
                  <a:lnTo>
                    <a:pt x="1514" y="464"/>
                  </a:lnTo>
                  <a:lnTo>
                    <a:pt x="1517" y="465"/>
                  </a:lnTo>
                  <a:lnTo>
                    <a:pt x="1520" y="467"/>
                  </a:lnTo>
                  <a:lnTo>
                    <a:pt x="1522" y="469"/>
                  </a:lnTo>
                  <a:lnTo>
                    <a:pt x="1524" y="472"/>
                  </a:lnTo>
                  <a:lnTo>
                    <a:pt x="1526" y="476"/>
                  </a:lnTo>
                  <a:lnTo>
                    <a:pt x="1527" y="485"/>
                  </a:lnTo>
                  <a:lnTo>
                    <a:pt x="1528" y="495"/>
                  </a:lnTo>
                  <a:lnTo>
                    <a:pt x="1527" y="507"/>
                  </a:lnTo>
                  <a:lnTo>
                    <a:pt x="1526" y="521"/>
                  </a:lnTo>
                  <a:lnTo>
                    <a:pt x="1525" y="534"/>
                  </a:lnTo>
                  <a:lnTo>
                    <a:pt x="1525" y="547"/>
                  </a:lnTo>
                  <a:lnTo>
                    <a:pt x="1524" y="559"/>
                  </a:lnTo>
                  <a:lnTo>
                    <a:pt x="1525" y="570"/>
                  </a:lnTo>
                  <a:lnTo>
                    <a:pt x="1526" y="575"/>
                  </a:lnTo>
                  <a:lnTo>
                    <a:pt x="1527" y="579"/>
                  </a:lnTo>
                  <a:lnTo>
                    <a:pt x="1528" y="583"/>
                  </a:lnTo>
                  <a:lnTo>
                    <a:pt x="1530" y="587"/>
                  </a:lnTo>
                  <a:lnTo>
                    <a:pt x="1533" y="589"/>
                  </a:lnTo>
                  <a:lnTo>
                    <a:pt x="1536" y="591"/>
                  </a:lnTo>
                  <a:lnTo>
                    <a:pt x="1539" y="593"/>
                  </a:lnTo>
                  <a:lnTo>
                    <a:pt x="1543" y="593"/>
                  </a:lnTo>
                  <a:lnTo>
                    <a:pt x="1554" y="592"/>
                  </a:lnTo>
                  <a:lnTo>
                    <a:pt x="1563" y="590"/>
                  </a:lnTo>
                  <a:lnTo>
                    <a:pt x="1570" y="586"/>
                  </a:lnTo>
                  <a:lnTo>
                    <a:pt x="1577" y="580"/>
                  </a:lnTo>
                  <a:lnTo>
                    <a:pt x="1590" y="568"/>
                  </a:lnTo>
                  <a:lnTo>
                    <a:pt x="1604" y="553"/>
                  </a:lnTo>
                  <a:lnTo>
                    <a:pt x="1613" y="547"/>
                  </a:lnTo>
                  <a:lnTo>
                    <a:pt x="1624" y="540"/>
                  </a:lnTo>
                  <a:lnTo>
                    <a:pt x="1638" y="534"/>
                  </a:lnTo>
                  <a:lnTo>
                    <a:pt x="1654" y="530"/>
                  </a:lnTo>
                  <a:lnTo>
                    <a:pt x="1673" y="526"/>
                  </a:lnTo>
                  <a:lnTo>
                    <a:pt x="1695" y="524"/>
                  </a:lnTo>
                  <a:lnTo>
                    <a:pt x="1721" y="524"/>
                  </a:lnTo>
                  <a:lnTo>
                    <a:pt x="1753" y="526"/>
                  </a:lnTo>
                  <a:lnTo>
                    <a:pt x="1764" y="527"/>
                  </a:lnTo>
                  <a:lnTo>
                    <a:pt x="1771" y="527"/>
                  </a:lnTo>
                  <a:lnTo>
                    <a:pt x="1773" y="526"/>
                  </a:lnTo>
                  <a:lnTo>
                    <a:pt x="1775" y="525"/>
                  </a:lnTo>
                  <a:lnTo>
                    <a:pt x="1775" y="524"/>
                  </a:lnTo>
                  <a:lnTo>
                    <a:pt x="1776" y="523"/>
                  </a:lnTo>
                  <a:lnTo>
                    <a:pt x="1774" y="515"/>
                  </a:lnTo>
                  <a:lnTo>
                    <a:pt x="1771" y="506"/>
                  </a:lnTo>
                  <a:lnTo>
                    <a:pt x="1771" y="501"/>
                  </a:lnTo>
                  <a:lnTo>
                    <a:pt x="1772" y="497"/>
                  </a:lnTo>
                  <a:lnTo>
                    <a:pt x="1774" y="494"/>
                  </a:lnTo>
                  <a:lnTo>
                    <a:pt x="1776" y="492"/>
                  </a:lnTo>
                  <a:lnTo>
                    <a:pt x="1779" y="490"/>
                  </a:lnTo>
                  <a:lnTo>
                    <a:pt x="1782" y="489"/>
                  </a:lnTo>
                  <a:lnTo>
                    <a:pt x="1793" y="486"/>
                  </a:lnTo>
                  <a:lnTo>
                    <a:pt x="1807" y="484"/>
                  </a:lnTo>
                  <a:lnTo>
                    <a:pt x="1827" y="483"/>
                  </a:lnTo>
                  <a:lnTo>
                    <a:pt x="1852" y="483"/>
                  </a:lnTo>
                  <a:lnTo>
                    <a:pt x="1863" y="483"/>
                  </a:lnTo>
                  <a:lnTo>
                    <a:pt x="1873" y="485"/>
                  </a:lnTo>
                  <a:lnTo>
                    <a:pt x="1884" y="487"/>
                  </a:lnTo>
                  <a:lnTo>
                    <a:pt x="1896" y="490"/>
                  </a:lnTo>
                  <a:lnTo>
                    <a:pt x="1919" y="499"/>
                  </a:lnTo>
                  <a:lnTo>
                    <a:pt x="1943" y="510"/>
                  </a:lnTo>
                  <a:lnTo>
                    <a:pt x="1970" y="524"/>
                  </a:lnTo>
                  <a:lnTo>
                    <a:pt x="1995" y="539"/>
                  </a:lnTo>
                  <a:lnTo>
                    <a:pt x="2021" y="554"/>
                  </a:lnTo>
                  <a:lnTo>
                    <a:pt x="2046" y="570"/>
                  </a:lnTo>
                  <a:lnTo>
                    <a:pt x="2071" y="585"/>
                  </a:lnTo>
                  <a:lnTo>
                    <a:pt x="2097" y="600"/>
                  </a:lnTo>
                  <a:lnTo>
                    <a:pt x="2120" y="613"/>
                  </a:lnTo>
                  <a:lnTo>
                    <a:pt x="2142" y="624"/>
                  </a:lnTo>
                  <a:lnTo>
                    <a:pt x="2152" y="629"/>
                  </a:lnTo>
                  <a:lnTo>
                    <a:pt x="2162" y="634"/>
                  </a:lnTo>
                  <a:lnTo>
                    <a:pt x="2171" y="638"/>
                  </a:lnTo>
                  <a:lnTo>
                    <a:pt x="2180" y="640"/>
                  </a:lnTo>
                  <a:lnTo>
                    <a:pt x="2188" y="642"/>
                  </a:lnTo>
                  <a:lnTo>
                    <a:pt x="2197" y="643"/>
                  </a:lnTo>
                  <a:lnTo>
                    <a:pt x="2203" y="642"/>
                  </a:lnTo>
                  <a:lnTo>
                    <a:pt x="2210" y="641"/>
                  </a:lnTo>
                  <a:lnTo>
                    <a:pt x="2220" y="644"/>
                  </a:lnTo>
                  <a:lnTo>
                    <a:pt x="2246" y="649"/>
                  </a:lnTo>
                  <a:lnTo>
                    <a:pt x="2262" y="650"/>
                  </a:lnTo>
                  <a:lnTo>
                    <a:pt x="2280" y="650"/>
                  </a:lnTo>
                  <a:lnTo>
                    <a:pt x="2289" y="649"/>
                  </a:lnTo>
                  <a:lnTo>
                    <a:pt x="2297" y="647"/>
                  </a:lnTo>
                  <a:lnTo>
                    <a:pt x="2307" y="644"/>
                  </a:lnTo>
                  <a:lnTo>
                    <a:pt x="2315" y="641"/>
                  </a:lnTo>
                  <a:lnTo>
                    <a:pt x="2326" y="635"/>
                  </a:lnTo>
                  <a:lnTo>
                    <a:pt x="2335" y="628"/>
                  </a:lnTo>
                  <a:lnTo>
                    <a:pt x="2340" y="624"/>
                  </a:lnTo>
                  <a:lnTo>
                    <a:pt x="2345" y="622"/>
                  </a:lnTo>
                  <a:lnTo>
                    <a:pt x="2351" y="620"/>
                  </a:lnTo>
                  <a:lnTo>
                    <a:pt x="2356" y="619"/>
                  </a:lnTo>
                  <a:lnTo>
                    <a:pt x="2355" y="634"/>
                  </a:lnTo>
                  <a:lnTo>
                    <a:pt x="2354" y="649"/>
                  </a:lnTo>
                  <a:lnTo>
                    <a:pt x="2352" y="662"/>
                  </a:lnTo>
                  <a:lnTo>
                    <a:pt x="2351" y="667"/>
                  </a:lnTo>
                  <a:lnTo>
                    <a:pt x="2351" y="672"/>
                  </a:lnTo>
                  <a:lnTo>
                    <a:pt x="2350" y="678"/>
                  </a:lnTo>
                  <a:lnTo>
                    <a:pt x="2348" y="684"/>
                  </a:lnTo>
                  <a:lnTo>
                    <a:pt x="2346" y="690"/>
                  </a:lnTo>
                  <a:lnTo>
                    <a:pt x="2341" y="703"/>
                  </a:lnTo>
                  <a:lnTo>
                    <a:pt x="2334" y="716"/>
                  </a:lnTo>
                  <a:lnTo>
                    <a:pt x="2325" y="729"/>
                  </a:lnTo>
                  <a:lnTo>
                    <a:pt x="2315" y="743"/>
                  </a:lnTo>
                  <a:lnTo>
                    <a:pt x="2304" y="756"/>
                  </a:lnTo>
                  <a:lnTo>
                    <a:pt x="2290" y="769"/>
                  </a:lnTo>
                  <a:lnTo>
                    <a:pt x="2277" y="782"/>
                  </a:lnTo>
                  <a:lnTo>
                    <a:pt x="2264" y="793"/>
                  </a:lnTo>
                  <a:lnTo>
                    <a:pt x="2250" y="804"/>
                  </a:lnTo>
                  <a:lnTo>
                    <a:pt x="2236" y="814"/>
                  </a:lnTo>
                  <a:lnTo>
                    <a:pt x="2222" y="823"/>
                  </a:lnTo>
                  <a:lnTo>
                    <a:pt x="2209" y="830"/>
                  </a:lnTo>
                  <a:lnTo>
                    <a:pt x="2196" y="836"/>
                  </a:lnTo>
                  <a:lnTo>
                    <a:pt x="2183" y="840"/>
                  </a:lnTo>
                  <a:lnTo>
                    <a:pt x="2156" y="846"/>
                  </a:lnTo>
                  <a:lnTo>
                    <a:pt x="2136" y="852"/>
                  </a:lnTo>
                  <a:lnTo>
                    <a:pt x="2120" y="857"/>
                  </a:lnTo>
                  <a:lnTo>
                    <a:pt x="2105" y="861"/>
                  </a:lnTo>
                  <a:lnTo>
                    <a:pt x="2092" y="867"/>
                  </a:lnTo>
                  <a:lnTo>
                    <a:pt x="2082" y="873"/>
                  </a:lnTo>
                  <a:lnTo>
                    <a:pt x="2073" y="880"/>
                  </a:lnTo>
                  <a:lnTo>
                    <a:pt x="2066" y="888"/>
                  </a:lnTo>
                  <a:lnTo>
                    <a:pt x="2061" y="897"/>
                  </a:lnTo>
                  <a:lnTo>
                    <a:pt x="2057" y="906"/>
                  </a:lnTo>
                  <a:lnTo>
                    <a:pt x="2054" y="915"/>
                  </a:lnTo>
                  <a:lnTo>
                    <a:pt x="2052" y="924"/>
                  </a:lnTo>
                  <a:lnTo>
                    <a:pt x="2048" y="943"/>
                  </a:lnTo>
                  <a:lnTo>
                    <a:pt x="2045" y="962"/>
                  </a:lnTo>
                  <a:lnTo>
                    <a:pt x="2043" y="971"/>
                  </a:lnTo>
                  <a:lnTo>
                    <a:pt x="2040" y="979"/>
                  </a:lnTo>
                  <a:lnTo>
                    <a:pt x="2036" y="986"/>
                  </a:lnTo>
                  <a:lnTo>
                    <a:pt x="2031" y="992"/>
                  </a:lnTo>
                  <a:lnTo>
                    <a:pt x="2015" y="1008"/>
                  </a:lnTo>
                  <a:lnTo>
                    <a:pt x="2000" y="1021"/>
                  </a:lnTo>
                  <a:lnTo>
                    <a:pt x="1986" y="1033"/>
                  </a:lnTo>
                  <a:lnTo>
                    <a:pt x="1974" y="1044"/>
                  </a:lnTo>
                  <a:lnTo>
                    <a:pt x="1967" y="1049"/>
                  </a:lnTo>
                  <a:lnTo>
                    <a:pt x="1962" y="1056"/>
                  </a:lnTo>
                  <a:lnTo>
                    <a:pt x="1958" y="1062"/>
                  </a:lnTo>
                  <a:lnTo>
                    <a:pt x="1954" y="1069"/>
                  </a:lnTo>
                  <a:lnTo>
                    <a:pt x="1951" y="1078"/>
                  </a:lnTo>
                  <a:lnTo>
                    <a:pt x="1949" y="1087"/>
                  </a:lnTo>
                  <a:lnTo>
                    <a:pt x="1947" y="1097"/>
                  </a:lnTo>
                  <a:lnTo>
                    <a:pt x="1947" y="1108"/>
                  </a:lnTo>
                  <a:lnTo>
                    <a:pt x="1947" y="1119"/>
                  </a:lnTo>
                  <a:lnTo>
                    <a:pt x="1948" y="1131"/>
                  </a:lnTo>
                  <a:lnTo>
                    <a:pt x="1950" y="1143"/>
                  </a:lnTo>
                  <a:lnTo>
                    <a:pt x="1952" y="1154"/>
                  </a:lnTo>
                  <a:lnTo>
                    <a:pt x="1955" y="1176"/>
                  </a:lnTo>
                  <a:lnTo>
                    <a:pt x="1957" y="1197"/>
                  </a:lnTo>
                  <a:lnTo>
                    <a:pt x="1956" y="1210"/>
                  </a:lnTo>
                  <a:lnTo>
                    <a:pt x="1954" y="1220"/>
                  </a:lnTo>
                  <a:lnTo>
                    <a:pt x="1950" y="1229"/>
                  </a:lnTo>
                  <a:lnTo>
                    <a:pt x="1947" y="1238"/>
                  </a:lnTo>
                  <a:lnTo>
                    <a:pt x="1943" y="1245"/>
                  </a:lnTo>
                  <a:lnTo>
                    <a:pt x="1939" y="1253"/>
                  </a:lnTo>
                  <a:lnTo>
                    <a:pt x="1937" y="1261"/>
                  </a:lnTo>
                  <a:lnTo>
                    <a:pt x="1936" y="1270"/>
                  </a:lnTo>
                  <a:lnTo>
                    <a:pt x="1937" y="1280"/>
                  </a:lnTo>
                  <a:lnTo>
                    <a:pt x="1938" y="1289"/>
                  </a:lnTo>
                  <a:lnTo>
                    <a:pt x="1940" y="1299"/>
                  </a:lnTo>
                  <a:lnTo>
                    <a:pt x="1942" y="1309"/>
                  </a:lnTo>
                  <a:lnTo>
                    <a:pt x="1948" y="1327"/>
                  </a:lnTo>
                  <a:lnTo>
                    <a:pt x="1954" y="1345"/>
                  </a:lnTo>
                  <a:lnTo>
                    <a:pt x="1961" y="1364"/>
                  </a:lnTo>
                  <a:lnTo>
                    <a:pt x="1967" y="1384"/>
                  </a:lnTo>
                  <a:lnTo>
                    <a:pt x="1970" y="1394"/>
                  </a:lnTo>
                  <a:lnTo>
                    <a:pt x="1972" y="1405"/>
                  </a:lnTo>
                  <a:lnTo>
                    <a:pt x="1973" y="1417"/>
                  </a:lnTo>
                  <a:lnTo>
                    <a:pt x="1974" y="1428"/>
                  </a:lnTo>
                  <a:lnTo>
                    <a:pt x="1973" y="1439"/>
                  </a:lnTo>
                  <a:lnTo>
                    <a:pt x="1973" y="1449"/>
                  </a:lnTo>
                  <a:lnTo>
                    <a:pt x="1971" y="1459"/>
                  </a:lnTo>
                  <a:lnTo>
                    <a:pt x="1969" y="1468"/>
                  </a:lnTo>
                  <a:lnTo>
                    <a:pt x="1964" y="1484"/>
                  </a:lnTo>
                  <a:lnTo>
                    <a:pt x="1957" y="1498"/>
                  </a:lnTo>
                  <a:lnTo>
                    <a:pt x="1950" y="1511"/>
                  </a:lnTo>
                  <a:lnTo>
                    <a:pt x="1941" y="1524"/>
                  </a:lnTo>
                  <a:lnTo>
                    <a:pt x="1932" y="1535"/>
                  </a:lnTo>
                  <a:lnTo>
                    <a:pt x="1923" y="1546"/>
                  </a:lnTo>
                  <a:lnTo>
                    <a:pt x="1914" y="1557"/>
                  </a:lnTo>
                  <a:lnTo>
                    <a:pt x="1905" y="1568"/>
                  </a:lnTo>
                  <a:lnTo>
                    <a:pt x="1897" y="1580"/>
                  </a:lnTo>
                  <a:lnTo>
                    <a:pt x="1889" y="1593"/>
                  </a:lnTo>
                  <a:lnTo>
                    <a:pt x="1883" y="1607"/>
                  </a:lnTo>
                  <a:lnTo>
                    <a:pt x="1878" y="1624"/>
                  </a:lnTo>
                  <a:lnTo>
                    <a:pt x="1876" y="1633"/>
                  </a:lnTo>
                  <a:lnTo>
                    <a:pt x="1875" y="1643"/>
                  </a:lnTo>
                  <a:lnTo>
                    <a:pt x="1874" y="1653"/>
                  </a:lnTo>
                  <a:lnTo>
                    <a:pt x="1874" y="1664"/>
                  </a:lnTo>
                  <a:lnTo>
                    <a:pt x="1875" y="1685"/>
                  </a:lnTo>
                  <a:lnTo>
                    <a:pt x="1877" y="1703"/>
                  </a:lnTo>
                  <a:lnTo>
                    <a:pt x="1882" y="1720"/>
                  </a:lnTo>
                  <a:lnTo>
                    <a:pt x="1887" y="1734"/>
                  </a:lnTo>
                  <a:lnTo>
                    <a:pt x="1893" y="1747"/>
                  </a:lnTo>
                  <a:lnTo>
                    <a:pt x="1900" y="1758"/>
                  </a:lnTo>
                  <a:lnTo>
                    <a:pt x="1908" y="1768"/>
                  </a:lnTo>
                  <a:lnTo>
                    <a:pt x="1915" y="1777"/>
                  </a:lnTo>
                  <a:lnTo>
                    <a:pt x="1931" y="1794"/>
                  </a:lnTo>
                  <a:lnTo>
                    <a:pt x="1944" y="1811"/>
                  </a:lnTo>
                  <a:lnTo>
                    <a:pt x="1949" y="1821"/>
                  </a:lnTo>
                  <a:lnTo>
                    <a:pt x="1953" y="1832"/>
                  </a:lnTo>
                  <a:lnTo>
                    <a:pt x="1956" y="1844"/>
                  </a:lnTo>
                  <a:lnTo>
                    <a:pt x="1957" y="1858"/>
                  </a:lnTo>
                  <a:lnTo>
                    <a:pt x="1957" y="1877"/>
                  </a:lnTo>
                  <a:lnTo>
                    <a:pt x="1956" y="1894"/>
                  </a:lnTo>
                  <a:lnTo>
                    <a:pt x="1954" y="1910"/>
                  </a:lnTo>
                  <a:lnTo>
                    <a:pt x="1951" y="1924"/>
                  </a:lnTo>
                  <a:lnTo>
                    <a:pt x="1947" y="1937"/>
                  </a:lnTo>
                  <a:lnTo>
                    <a:pt x="1943" y="1949"/>
                  </a:lnTo>
                  <a:lnTo>
                    <a:pt x="1936" y="1959"/>
                  </a:lnTo>
                  <a:lnTo>
                    <a:pt x="1929" y="1969"/>
                  </a:lnTo>
                  <a:lnTo>
                    <a:pt x="1920" y="1976"/>
                  </a:lnTo>
                  <a:lnTo>
                    <a:pt x="1910" y="1983"/>
                  </a:lnTo>
                  <a:lnTo>
                    <a:pt x="1898" y="1988"/>
                  </a:lnTo>
                  <a:lnTo>
                    <a:pt x="1885" y="1993"/>
                  </a:lnTo>
                  <a:lnTo>
                    <a:pt x="1869" y="1996"/>
                  </a:lnTo>
                  <a:lnTo>
                    <a:pt x="1851" y="1998"/>
                  </a:lnTo>
                  <a:lnTo>
                    <a:pt x="1832" y="1999"/>
                  </a:lnTo>
                  <a:lnTo>
                    <a:pt x="1810" y="2000"/>
                  </a:lnTo>
                  <a:lnTo>
                    <a:pt x="1799" y="1999"/>
                  </a:lnTo>
                  <a:lnTo>
                    <a:pt x="1787" y="1998"/>
                  </a:lnTo>
                  <a:lnTo>
                    <a:pt x="1774" y="1997"/>
                  </a:lnTo>
                  <a:lnTo>
                    <a:pt x="1760" y="1994"/>
                  </a:lnTo>
                  <a:lnTo>
                    <a:pt x="1730" y="1988"/>
                  </a:lnTo>
                  <a:lnTo>
                    <a:pt x="1700" y="1982"/>
                  </a:lnTo>
                  <a:lnTo>
                    <a:pt x="1670" y="1975"/>
                  </a:lnTo>
                  <a:lnTo>
                    <a:pt x="1641" y="1969"/>
                  </a:lnTo>
                  <a:lnTo>
                    <a:pt x="1626" y="1967"/>
                  </a:lnTo>
                  <a:lnTo>
                    <a:pt x="1613" y="1964"/>
                  </a:lnTo>
                  <a:lnTo>
                    <a:pt x="1601" y="1963"/>
                  </a:lnTo>
                  <a:lnTo>
                    <a:pt x="1590" y="1962"/>
                  </a:lnTo>
                  <a:lnTo>
                    <a:pt x="1578" y="1963"/>
                  </a:lnTo>
                  <a:lnTo>
                    <a:pt x="1566" y="1965"/>
                  </a:lnTo>
                  <a:lnTo>
                    <a:pt x="1556" y="1970"/>
                  </a:lnTo>
                  <a:lnTo>
                    <a:pt x="1546" y="1975"/>
                  </a:lnTo>
                  <a:lnTo>
                    <a:pt x="1536" y="1980"/>
                  </a:lnTo>
                  <a:lnTo>
                    <a:pt x="1528" y="1987"/>
                  </a:lnTo>
                  <a:lnTo>
                    <a:pt x="1519" y="1994"/>
                  </a:lnTo>
                  <a:lnTo>
                    <a:pt x="1511" y="2001"/>
                  </a:lnTo>
                  <a:lnTo>
                    <a:pt x="1485" y="2034"/>
                  </a:lnTo>
                  <a:lnTo>
                    <a:pt x="1464" y="2062"/>
                  </a:lnTo>
                  <a:lnTo>
                    <a:pt x="1450" y="2076"/>
                  </a:lnTo>
                  <a:lnTo>
                    <a:pt x="1435" y="2092"/>
                  </a:lnTo>
                  <a:lnTo>
                    <a:pt x="1419" y="2106"/>
                  </a:lnTo>
                  <a:lnTo>
                    <a:pt x="1402" y="2119"/>
                  </a:lnTo>
                  <a:lnTo>
                    <a:pt x="1385" y="2131"/>
                  </a:lnTo>
                  <a:lnTo>
                    <a:pt x="1368" y="2141"/>
                  </a:lnTo>
                  <a:lnTo>
                    <a:pt x="1359" y="2145"/>
                  </a:lnTo>
                  <a:lnTo>
                    <a:pt x="1351" y="2148"/>
                  </a:lnTo>
                  <a:lnTo>
                    <a:pt x="1342" y="2150"/>
                  </a:lnTo>
                  <a:lnTo>
                    <a:pt x="1333" y="2152"/>
                  </a:lnTo>
                  <a:lnTo>
                    <a:pt x="1315" y="2155"/>
                  </a:lnTo>
                  <a:lnTo>
                    <a:pt x="1299" y="2159"/>
                  </a:lnTo>
                  <a:lnTo>
                    <a:pt x="1286" y="2164"/>
                  </a:lnTo>
                  <a:lnTo>
                    <a:pt x="1275" y="2170"/>
                  </a:lnTo>
                  <a:lnTo>
                    <a:pt x="1266" y="2176"/>
                  </a:lnTo>
                  <a:lnTo>
                    <a:pt x="1258" y="2182"/>
                  </a:lnTo>
                  <a:lnTo>
                    <a:pt x="1251" y="2188"/>
                  </a:lnTo>
                  <a:lnTo>
                    <a:pt x="1244" y="2195"/>
                  </a:lnTo>
                  <a:lnTo>
                    <a:pt x="1237" y="2201"/>
                  </a:lnTo>
                  <a:lnTo>
                    <a:pt x="1230" y="2207"/>
                  </a:lnTo>
                  <a:lnTo>
                    <a:pt x="1222" y="2212"/>
                  </a:lnTo>
                  <a:lnTo>
                    <a:pt x="1212" y="2216"/>
                  </a:lnTo>
                  <a:lnTo>
                    <a:pt x="1201" y="2220"/>
                  </a:lnTo>
                  <a:lnTo>
                    <a:pt x="1188" y="2223"/>
                  </a:lnTo>
                  <a:lnTo>
                    <a:pt x="1172" y="2225"/>
                  </a:lnTo>
                  <a:lnTo>
                    <a:pt x="1154" y="2226"/>
                  </a:lnTo>
                  <a:lnTo>
                    <a:pt x="1140" y="2226"/>
                  </a:lnTo>
                  <a:lnTo>
                    <a:pt x="1127" y="2227"/>
                  </a:lnTo>
                  <a:lnTo>
                    <a:pt x="1115" y="2229"/>
                  </a:lnTo>
                  <a:lnTo>
                    <a:pt x="1104" y="2232"/>
                  </a:lnTo>
                  <a:lnTo>
                    <a:pt x="1093" y="2235"/>
                  </a:lnTo>
                  <a:lnTo>
                    <a:pt x="1084" y="2239"/>
                  </a:lnTo>
                  <a:lnTo>
                    <a:pt x="1074" y="2244"/>
                  </a:lnTo>
                  <a:lnTo>
                    <a:pt x="1066" y="2249"/>
                  </a:lnTo>
                  <a:lnTo>
                    <a:pt x="1059" y="2255"/>
                  </a:lnTo>
                  <a:lnTo>
                    <a:pt x="1052" y="2261"/>
                  </a:lnTo>
                  <a:lnTo>
                    <a:pt x="1046" y="2268"/>
                  </a:lnTo>
                  <a:lnTo>
                    <a:pt x="1041" y="2275"/>
                  </a:lnTo>
                  <a:lnTo>
                    <a:pt x="1036" y="2282"/>
                  </a:lnTo>
                  <a:lnTo>
                    <a:pt x="1032" y="2290"/>
                  </a:lnTo>
                  <a:lnTo>
                    <a:pt x="1028" y="2297"/>
                  </a:lnTo>
                  <a:lnTo>
                    <a:pt x="1025" y="2306"/>
                  </a:lnTo>
                  <a:lnTo>
                    <a:pt x="1019" y="2323"/>
                  </a:lnTo>
                  <a:lnTo>
                    <a:pt x="1015" y="2340"/>
                  </a:lnTo>
                  <a:lnTo>
                    <a:pt x="1011" y="2357"/>
                  </a:lnTo>
                  <a:lnTo>
                    <a:pt x="1009" y="2374"/>
                  </a:lnTo>
                  <a:lnTo>
                    <a:pt x="1006" y="2389"/>
                  </a:lnTo>
                  <a:lnTo>
                    <a:pt x="1004" y="2404"/>
                  </a:lnTo>
                  <a:lnTo>
                    <a:pt x="1001" y="2419"/>
                  </a:lnTo>
                  <a:lnTo>
                    <a:pt x="997" y="2430"/>
                  </a:lnTo>
                  <a:lnTo>
                    <a:pt x="992" y="2442"/>
                  </a:lnTo>
                  <a:lnTo>
                    <a:pt x="987" y="2453"/>
                  </a:lnTo>
                  <a:lnTo>
                    <a:pt x="982" y="2462"/>
                  </a:lnTo>
                  <a:lnTo>
                    <a:pt x="977" y="2471"/>
                  </a:lnTo>
                  <a:lnTo>
                    <a:pt x="966" y="2485"/>
                  </a:lnTo>
                  <a:lnTo>
                    <a:pt x="957" y="2499"/>
                  </a:lnTo>
                  <a:lnTo>
                    <a:pt x="948" y="2512"/>
                  </a:lnTo>
                  <a:lnTo>
                    <a:pt x="940" y="2529"/>
                  </a:lnTo>
                  <a:lnTo>
                    <a:pt x="937" y="2538"/>
                  </a:lnTo>
                  <a:lnTo>
                    <a:pt x="934" y="2548"/>
                  </a:lnTo>
                  <a:lnTo>
                    <a:pt x="931" y="2559"/>
                  </a:lnTo>
                  <a:lnTo>
                    <a:pt x="929" y="2572"/>
                  </a:lnTo>
                  <a:lnTo>
                    <a:pt x="927" y="2586"/>
                  </a:lnTo>
                  <a:lnTo>
                    <a:pt x="923" y="2598"/>
                  </a:lnTo>
                  <a:lnTo>
                    <a:pt x="919" y="2608"/>
                  </a:lnTo>
                  <a:lnTo>
                    <a:pt x="913" y="2617"/>
                  </a:lnTo>
                  <a:lnTo>
                    <a:pt x="906" y="2624"/>
                  </a:lnTo>
                  <a:lnTo>
                    <a:pt x="899" y="2630"/>
                  </a:lnTo>
                  <a:lnTo>
                    <a:pt x="891" y="2637"/>
                  </a:lnTo>
                  <a:lnTo>
                    <a:pt x="884" y="2642"/>
                  </a:lnTo>
                  <a:lnTo>
                    <a:pt x="876" y="2647"/>
                  </a:lnTo>
                  <a:lnTo>
                    <a:pt x="869" y="2652"/>
                  </a:lnTo>
                  <a:lnTo>
                    <a:pt x="863" y="2657"/>
                  </a:lnTo>
                  <a:lnTo>
                    <a:pt x="858" y="2663"/>
                  </a:lnTo>
                  <a:lnTo>
                    <a:pt x="853" y="2671"/>
                  </a:lnTo>
                  <a:lnTo>
                    <a:pt x="850" y="2680"/>
                  </a:lnTo>
                  <a:lnTo>
                    <a:pt x="849" y="2690"/>
                  </a:lnTo>
                  <a:lnTo>
                    <a:pt x="850" y="2703"/>
                  </a:lnTo>
                  <a:lnTo>
                    <a:pt x="848" y="2720"/>
                  </a:lnTo>
                  <a:lnTo>
                    <a:pt x="849" y="2736"/>
                  </a:lnTo>
                  <a:lnTo>
                    <a:pt x="850" y="2752"/>
                  </a:lnTo>
                  <a:lnTo>
                    <a:pt x="852" y="2766"/>
                  </a:lnTo>
                  <a:lnTo>
                    <a:pt x="855" y="2779"/>
                  </a:lnTo>
                  <a:lnTo>
                    <a:pt x="860" y="2792"/>
                  </a:lnTo>
                  <a:lnTo>
                    <a:pt x="864" y="2803"/>
                  </a:lnTo>
                  <a:lnTo>
                    <a:pt x="868" y="2814"/>
                  </a:lnTo>
                  <a:lnTo>
                    <a:pt x="878" y="2835"/>
                  </a:lnTo>
                  <a:lnTo>
                    <a:pt x="887" y="2853"/>
                  </a:lnTo>
                  <a:lnTo>
                    <a:pt x="890" y="2863"/>
                  </a:lnTo>
                  <a:lnTo>
                    <a:pt x="894" y="2871"/>
                  </a:lnTo>
                  <a:lnTo>
                    <a:pt x="896" y="2879"/>
                  </a:lnTo>
                  <a:lnTo>
                    <a:pt x="898" y="2887"/>
                  </a:lnTo>
                  <a:lnTo>
                    <a:pt x="882" y="3049"/>
                  </a:lnTo>
                  <a:lnTo>
                    <a:pt x="883" y="3058"/>
                  </a:lnTo>
                  <a:lnTo>
                    <a:pt x="883" y="3067"/>
                  </a:lnTo>
                  <a:lnTo>
                    <a:pt x="881" y="3076"/>
                  </a:lnTo>
                  <a:lnTo>
                    <a:pt x="879" y="3085"/>
                  </a:lnTo>
                  <a:lnTo>
                    <a:pt x="875" y="3093"/>
                  </a:lnTo>
                  <a:lnTo>
                    <a:pt x="871" y="3100"/>
                  </a:lnTo>
                  <a:lnTo>
                    <a:pt x="866" y="3107"/>
                  </a:lnTo>
                  <a:lnTo>
                    <a:pt x="860" y="3114"/>
                  </a:lnTo>
                  <a:lnTo>
                    <a:pt x="848" y="3128"/>
                  </a:lnTo>
                  <a:lnTo>
                    <a:pt x="836" y="3143"/>
                  </a:lnTo>
                  <a:lnTo>
                    <a:pt x="831" y="3150"/>
                  </a:lnTo>
                  <a:lnTo>
                    <a:pt x="826" y="3158"/>
                  </a:lnTo>
                  <a:lnTo>
                    <a:pt x="822" y="3166"/>
                  </a:lnTo>
                  <a:lnTo>
                    <a:pt x="819" y="317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522913" y="1862138"/>
              <a:ext cx="850900" cy="1266825"/>
            </a:xfrm>
            <a:custGeom>
              <a:avLst/>
              <a:gdLst>
                <a:gd name="T0" fmla="*/ 738769 w 1973"/>
                <a:gd name="T1" fmla="*/ 67540 h 2776"/>
                <a:gd name="T2" fmla="*/ 717637 w 1973"/>
                <a:gd name="T3" fmla="*/ 93552 h 2776"/>
                <a:gd name="T4" fmla="*/ 729281 w 1973"/>
                <a:gd name="T5" fmla="*/ 120933 h 2776"/>
                <a:gd name="T6" fmla="*/ 737907 w 1973"/>
                <a:gd name="T7" fmla="*/ 175694 h 2776"/>
                <a:gd name="T8" fmla="*/ 762058 w 1973"/>
                <a:gd name="T9" fmla="*/ 253274 h 2776"/>
                <a:gd name="T10" fmla="*/ 748688 w 1973"/>
                <a:gd name="T11" fmla="*/ 309405 h 2776"/>
                <a:gd name="T12" fmla="*/ 765939 w 1973"/>
                <a:gd name="T13" fmla="*/ 371924 h 2776"/>
                <a:gd name="T14" fmla="*/ 760764 w 1973"/>
                <a:gd name="T15" fmla="*/ 460000 h 2776"/>
                <a:gd name="T16" fmla="*/ 789659 w 1973"/>
                <a:gd name="T17" fmla="*/ 506091 h 2776"/>
                <a:gd name="T18" fmla="*/ 803460 w 1973"/>
                <a:gd name="T19" fmla="*/ 588690 h 2776"/>
                <a:gd name="T20" fmla="*/ 825886 w 1973"/>
                <a:gd name="T21" fmla="*/ 622916 h 2776"/>
                <a:gd name="T22" fmla="*/ 850900 w 1973"/>
                <a:gd name="T23" fmla="*/ 656686 h 2776"/>
                <a:gd name="T24" fmla="*/ 828905 w 1973"/>
                <a:gd name="T25" fmla="*/ 703690 h 2776"/>
                <a:gd name="T26" fmla="*/ 811654 w 1973"/>
                <a:gd name="T27" fmla="*/ 747956 h 2776"/>
                <a:gd name="T28" fmla="*/ 821573 w 1973"/>
                <a:gd name="T29" fmla="*/ 812301 h 2776"/>
                <a:gd name="T30" fmla="*/ 824161 w 1973"/>
                <a:gd name="T31" fmla="*/ 863869 h 2776"/>
                <a:gd name="T32" fmla="*/ 759039 w 1973"/>
                <a:gd name="T33" fmla="*/ 906309 h 2776"/>
                <a:gd name="T34" fmla="*/ 709874 w 1973"/>
                <a:gd name="T35" fmla="*/ 942817 h 2776"/>
                <a:gd name="T36" fmla="*/ 676666 w 1973"/>
                <a:gd name="T37" fmla="*/ 982063 h 2776"/>
                <a:gd name="T38" fmla="*/ 640439 w 1973"/>
                <a:gd name="T39" fmla="*/ 1013551 h 2776"/>
                <a:gd name="T40" fmla="*/ 597312 w 1973"/>
                <a:gd name="T41" fmla="*/ 1029980 h 2776"/>
                <a:gd name="T42" fmla="*/ 517958 w 1973"/>
                <a:gd name="T43" fmla="*/ 1066944 h 2776"/>
                <a:gd name="T44" fmla="*/ 460167 w 1973"/>
                <a:gd name="T45" fmla="*/ 1057361 h 2776"/>
                <a:gd name="T46" fmla="*/ 414453 w 1973"/>
                <a:gd name="T47" fmla="*/ 1046408 h 2776"/>
                <a:gd name="T48" fmla="*/ 384695 w 1973"/>
                <a:gd name="T49" fmla="*/ 1032718 h 2776"/>
                <a:gd name="T50" fmla="*/ 331648 w 1973"/>
                <a:gd name="T51" fmla="*/ 1047321 h 2776"/>
                <a:gd name="T52" fmla="*/ 343724 w 1973"/>
                <a:gd name="T53" fmla="*/ 1077896 h 2776"/>
                <a:gd name="T54" fmla="*/ 333805 w 1973"/>
                <a:gd name="T55" fmla="*/ 1168710 h 2776"/>
                <a:gd name="T56" fmla="*/ 276445 w 1973"/>
                <a:gd name="T57" fmla="*/ 1230773 h 2776"/>
                <a:gd name="T58" fmla="*/ 233318 w 1973"/>
                <a:gd name="T59" fmla="*/ 1231230 h 2776"/>
                <a:gd name="T60" fmla="*/ 196229 w 1973"/>
                <a:gd name="T61" fmla="*/ 1252678 h 2776"/>
                <a:gd name="T62" fmla="*/ 151808 w 1973"/>
                <a:gd name="T63" fmla="*/ 1266825 h 2776"/>
                <a:gd name="T64" fmla="*/ 102643 w 1973"/>
                <a:gd name="T65" fmla="*/ 1247658 h 2776"/>
                <a:gd name="T66" fmla="*/ 80217 w 1973"/>
                <a:gd name="T67" fmla="*/ 1203392 h 2776"/>
                <a:gd name="T68" fmla="*/ 40971 w 1973"/>
                <a:gd name="T69" fmla="*/ 1176468 h 2776"/>
                <a:gd name="T70" fmla="*/ 1294 w 1973"/>
                <a:gd name="T71" fmla="*/ 1162321 h 2776"/>
                <a:gd name="T72" fmla="*/ 27601 w 1973"/>
                <a:gd name="T73" fmla="*/ 1117143 h 2776"/>
                <a:gd name="T74" fmla="*/ 17682 w 1973"/>
                <a:gd name="T75" fmla="*/ 991647 h 2776"/>
                <a:gd name="T76" fmla="*/ 18976 w 1973"/>
                <a:gd name="T77" fmla="*/ 930039 h 2776"/>
                <a:gd name="T78" fmla="*/ 47440 w 1973"/>
                <a:gd name="T79" fmla="*/ 891250 h 2776"/>
                <a:gd name="T80" fmla="*/ 74610 w 1973"/>
                <a:gd name="T81" fmla="*/ 831924 h 2776"/>
                <a:gd name="T82" fmla="*/ 91861 w 1973"/>
                <a:gd name="T83" fmla="*/ 762559 h 2776"/>
                <a:gd name="T84" fmla="*/ 127657 w 1973"/>
                <a:gd name="T85" fmla="*/ 734722 h 2776"/>
                <a:gd name="T86" fmla="*/ 183291 w 1973"/>
                <a:gd name="T87" fmla="*/ 719206 h 2776"/>
                <a:gd name="T88" fmla="*/ 232887 w 1973"/>
                <a:gd name="T89" fmla="*/ 696389 h 2776"/>
                <a:gd name="T90" fmla="*/ 305772 w 1973"/>
                <a:gd name="T91" fmla="*/ 624286 h 2776"/>
                <a:gd name="T92" fmla="*/ 367013 w 1973"/>
                <a:gd name="T93" fmla="*/ 618809 h 2776"/>
                <a:gd name="T94" fmla="*/ 459736 w 1973"/>
                <a:gd name="T95" fmla="*/ 627024 h 2776"/>
                <a:gd name="T96" fmla="*/ 490788 w 1973"/>
                <a:gd name="T97" fmla="*/ 574087 h 2776"/>
                <a:gd name="T98" fmla="*/ 460599 w 1973"/>
                <a:gd name="T99" fmla="*/ 508829 h 2776"/>
                <a:gd name="T100" fmla="*/ 464911 w 1973"/>
                <a:gd name="T101" fmla="*/ 438551 h 2776"/>
                <a:gd name="T102" fmla="*/ 497688 w 1973"/>
                <a:gd name="T103" fmla="*/ 378770 h 2776"/>
                <a:gd name="T104" fmla="*/ 483456 w 1973"/>
                <a:gd name="T105" fmla="*/ 310317 h 2776"/>
                <a:gd name="T106" fmla="*/ 490788 w 1973"/>
                <a:gd name="T107" fmla="*/ 263770 h 2776"/>
                <a:gd name="T108" fmla="*/ 491219 w 1973"/>
                <a:gd name="T109" fmla="*/ 202163 h 2776"/>
                <a:gd name="T110" fmla="*/ 528740 w 1973"/>
                <a:gd name="T111" fmla="*/ 156528 h 2776"/>
                <a:gd name="T112" fmla="*/ 561085 w 1973"/>
                <a:gd name="T113" fmla="*/ 108611 h 2776"/>
                <a:gd name="T114" fmla="*/ 634401 w 1973"/>
                <a:gd name="T115" fmla="*/ 68452 h 2776"/>
                <a:gd name="T116" fmla="*/ 661140 w 1973"/>
                <a:gd name="T117" fmla="*/ 19623 h 2776"/>
                <a:gd name="T118" fmla="*/ 674941 w 1973"/>
                <a:gd name="T119" fmla="*/ 11409 h 2776"/>
                <a:gd name="T120" fmla="*/ 709011 w 1973"/>
                <a:gd name="T121" fmla="*/ 30119 h 277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973" h="2776">
                  <a:moveTo>
                    <a:pt x="1753" y="64"/>
                  </a:moveTo>
                  <a:lnTo>
                    <a:pt x="1747" y="70"/>
                  </a:lnTo>
                  <a:lnTo>
                    <a:pt x="1743" y="76"/>
                  </a:lnTo>
                  <a:lnTo>
                    <a:pt x="1740" y="83"/>
                  </a:lnTo>
                  <a:lnTo>
                    <a:pt x="1737" y="89"/>
                  </a:lnTo>
                  <a:lnTo>
                    <a:pt x="1732" y="104"/>
                  </a:lnTo>
                  <a:lnTo>
                    <a:pt x="1728" y="118"/>
                  </a:lnTo>
                  <a:lnTo>
                    <a:pt x="1725" y="126"/>
                  </a:lnTo>
                  <a:lnTo>
                    <a:pt x="1722" y="134"/>
                  </a:lnTo>
                  <a:lnTo>
                    <a:pt x="1718" y="141"/>
                  </a:lnTo>
                  <a:lnTo>
                    <a:pt x="1713" y="148"/>
                  </a:lnTo>
                  <a:lnTo>
                    <a:pt x="1707" y="155"/>
                  </a:lnTo>
                  <a:lnTo>
                    <a:pt x="1698" y="161"/>
                  </a:lnTo>
                  <a:lnTo>
                    <a:pt x="1689" y="168"/>
                  </a:lnTo>
                  <a:lnTo>
                    <a:pt x="1679" y="174"/>
                  </a:lnTo>
                  <a:lnTo>
                    <a:pt x="1672" y="179"/>
                  </a:lnTo>
                  <a:lnTo>
                    <a:pt x="1667" y="183"/>
                  </a:lnTo>
                  <a:lnTo>
                    <a:pt x="1663" y="188"/>
                  </a:lnTo>
                  <a:lnTo>
                    <a:pt x="1662" y="192"/>
                  </a:lnTo>
                  <a:lnTo>
                    <a:pt x="1661" y="197"/>
                  </a:lnTo>
                  <a:lnTo>
                    <a:pt x="1662" y="201"/>
                  </a:lnTo>
                  <a:lnTo>
                    <a:pt x="1664" y="205"/>
                  </a:lnTo>
                  <a:lnTo>
                    <a:pt x="1668" y="209"/>
                  </a:lnTo>
                  <a:lnTo>
                    <a:pt x="1677" y="216"/>
                  </a:lnTo>
                  <a:lnTo>
                    <a:pt x="1688" y="223"/>
                  </a:lnTo>
                  <a:lnTo>
                    <a:pt x="1701" y="230"/>
                  </a:lnTo>
                  <a:lnTo>
                    <a:pt x="1716" y="237"/>
                  </a:lnTo>
                  <a:lnTo>
                    <a:pt x="1715" y="242"/>
                  </a:lnTo>
                  <a:lnTo>
                    <a:pt x="1713" y="246"/>
                  </a:lnTo>
                  <a:lnTo>
                    <a:pt x="1710" y="250"/>
                  </a:lnTo>
                  <a:lnTo>
                    <a:pt x="1707" y="253"/>
                  </a:lnTo>
                  <a:lnTo>
                    <a:pt x="1699" y="260"/>
                  </a:lnTo>
                  <a:lnTo>
                    <a:pt x="1691" y="265"/>
                  </a:lnTo>
                  <a:lnTo>
                    <a:pt x="1684" y="270"/>
                  </a:lnTo>
                  <a:lnTo>
                    <a:pt x="1679" y="276"/>
                  </a:lnTo>
                  <a:lnTo>
                    <a:pt x="1678" y="279"/>
                  </a:lnTo>
                  <a:lnTo>
                    <a:pt x="1677" y="282"/>
                  </a:lnTo>
                  <a:lnTo>
                    <a:pt x="1677" y="285"/>
                  </a:lnTo>
                  <a:lnTo>
                    <a:pt x="1679" y="289"/>
                  </a:lnTo>
                  <a:lnTo>
                    <a:pt x="1687" y="308"/>
                  </a:lnTo>
                  <a:lnTo>
                    <a:pt x="1694" y="327"/>
                  </a:lnTo>
                  <a:lnTo>
                    <a:pt x="1700" y="347"/>
                  </a:lnTo>
                  <a:lnTo>
                    <a:pt x="1706" y="366"/>
                  </a:lnTo>
                  <a:lnTo>
                    <a:pt x="1711" y="385"/>
                  </a:lnTo>
                  <a:lnTo>
                    <a:pt x="1716" y="405"/>
                  </a:lnTo>
                  <a:lnTo>
                    <a:pt x="1723" y="425"/>
                  </a:lnTo>
                  <a:lnTo>
                    <a:pt x="1732" y="446"/>
                  </a:lnTo>
                  <a:lnTo>
                    <a:pt x="1742" y="464"/>
                  </a:lnTo>
                  <a:lnTo>
                    <a:pt x="1754" y="487"/>
                  </a:lnTo>
                  <a:lnTo>
                    <a:pt x="1759" y="500"/>
                  </a:lnTo>
                  <a:lnTo>
                    <a:pt x="1764" y="513"/>
                  </a:lnTo>
                  <a:lnTo>
                    <a:pt x="1767" y="525"/>
                  </a:lnTo>
                  <a:lnTo>
                    <a:pt x="1768" y="536"/>
                  </a:lnTo>
                  <a:lnTo>
                    <a:pt x="1768" y="546"/>
                  </a:lnTo>
                  <a:lnTo>
                    <a:pt x="1767" y="555"/>
                  </a:lnTo>
                  <a:lnTo>
                    <a:pt x="1765" y="563"/>
                  </a:lnTo>
                  <a:lnTo>
                    <a:pt x="1763" y="571"/>
                  </a:lnTo>
                  <a:lnTo>
                    <a:pt x="1758" y="584"/>
                  </a:lnTo>
                  <a:lnTo>
                    <a:pt x="1753" y="596"/>
                  </a:lnTo>
                  <a:lnTo>
                    <a:pt x="1747" y="608"/>
                  </a:lnTo>
                  <a:lnTo>
                    <a:pt x="1742" y="621"/>
                  </a:lnTo>
                  <a:lnTo>
                    <a:pt x="1740" y="629"/>
                  </a:lnTo>
                  <a:lnTo>
                    <a:pt x="1738" y="637"/>
                  </a:lnTo>
                  <a:lnTo>
                    <a:pt x="1737" y="646"/>
                  </a:lnTo>
                  <a:lnTo>
                    <a:pt x="1737" y="656"/>
                  </a:lnTo>
                  <a:lnTo>
                    <a:pt x="1736" y="678"/>
                  </a:lnTo>
                  <a:lnTo>
                    <a:pt x="1736" y="698"/>
                  </a:lnTo>
                  <a:lnTo>
                    <a:pt x="1737" y="714"/>
                  </a:lnTo>
                  <a:lnTo>
                    <a:pt x="1739" y="727"/>
                  </a:lnTo>
                  <a:lnTo>
                    <a:pt x="1742" y="739"/>
                  </a:lnTo>
                  <a:lnTo>
                    <a:pt x="1745" y="749"/>
                  </a:lnTo>
                  <a:lnTo>
                    <a:pt x="1749" y="758"/>
                  </a:lnTo>
                  <a:lnTo>
                    <a:pt x="1754" y="766"/>
                  </a:lnTo>
                  <a:lnTo>
                    <a:pt x="1763" y="780"/>
                  </a:lnTo>
                  <a:lnTo>
                    <a:pt x="1771" y="796"/>
                  </a:lnTo>
                  <a:lnTo>
                    <a:pt x="1774" y="805"/>
                  </a:lnTo>
                  <a:lnTo>
                    <a:pt x="1776" y="815"/>
                  </a:lnTo>
                  <a:lnTo>
                    <a:pt x="1778" y="827"/>
                  </a:lnTo>
                  <a:lnTo>
                    <a:pt x="1779" y="840"/>
                  </a:lnTo>
                  <a:lnTo>
                    <a:pt x="1776" y="858"/>
                  </a:lnTo>
                  <a:lnTo>
                    <a:pt x="1774" y="878"/>
                  </a:lnTo>
                  <a:lnTo>
                    <a:pt x="1771" y="898"/>
                  </a:lnTo>
                  <a:lnTo>
                    <a:pt x="1769" y="919"/>
                  </a:lnTo>
                  <a:lnTo>
                    <a:pt x="1766" y="940"/>
                  </a:lnTo>
                  <a:lnTo>
                    <a:pt x="1765" y="960"/>
                  </a:lnTo>
                  <a:lnTo>
                    <a:pt x="1763" y="979"/>
                  </a:lnTo>
                  <a:lnTo>
                    <a:pt x="1763" y="997"/>
                  </a:lnTo>
                  <a:lnTo>
                    <a:pt x="1764" y="1008"/>
                  </a:lnTo>
                  <a:lnTo>
                    <a:pt x="1766" y="1019"/>
                  </a:lnTo>
                  <a:lnTo>
                    <a:pt x="1769" y="1029"/>
                  </a:lnTo>
                  <a:lnTo>
                    <a:pt x="1773" y="1037"/>
                  </a:lnTo>
                  <a:lnTo>
                    <a:pt x="1778" y="1045"/>
                  </a:lnTo>
                  <a:lnTo>
                    <a:pt x="1783" y="1052"/>
                  </a:lnTo>
                  <a:lnTo>
                    <a:pt x="1789" y="1059"/>
                  </a:lnTo>
                  <a:lnTo>
                    <a:pt x="1795" y="1065"/>
                  </a:lnTo>
                  <a:lnTo>
                    <a:pt x="1808" y="1078"/>
                  </a:lnTo>
                  <a:lnTo>
                    <a:pt x="1821" y="1093"/>
                  </a:lnTo>
                  <a:lnTo>
                    <a:pt x="1826" y="1100"/>
                  </a:lnTo>
                  <a:lnTo>
                    <a:pt x="1831" y="1109"/>
                  </a:lnTo>
                  <a:lnTo>
                    <a:pt x="1834" y="1118"/>
                  </a:lnTo>
                  <a:lnTo>
                    <a:pt x="1837" y="1129"/>
                  </a:lnTo>
                  <a:lnTo>
                    <a:pt x="1839" y="1151"/>
                  </a:lnTo>
                  <a:lnTo>
                    <a:pt x="1842" y="1171"/>
                  </a:lnTo>
                  <a:lnTo>
                    <a:pt x="1844" y="1189"/>
                  </a:lnTo>
                  <a:lnTo>
                    <a:pt x="1848" y="1207"/>
                  </a:lnTo>
                  <a:lnTo>
                    <a:pt x="1851" y="1224"/>
                  </a:lnTo>
                  <a:lnTo>
                    <a:pt x="1855" y="1242"/>
                  </a:lnTo>
                  <a:lnTo>
                    <a:pt x="1859" y="1261"/>
                  </a:lnTo>
                  <a:lnTo>
                    <a:pt x="1863" y="1281"/>
                  </a:lnTo>
                  <a:lnTo>
                    <a:pt x="1863" y="1290"/>
                  </a:lnTo>
                  <a:lnTo>
                    <a:pt x="1863" y="1299"/>
                  </a:lnTo>
                  <a:lnTo>
                    <a:pt x="1864" y="1307"/>
                  </a:lnTo>
                  <a:lnTo>
                    <a:pt x="1866" y="1314"/>
                  </a:lnTo>
                  <a:lnTo>
                    <a:pt x="1868" y="1320"/>
                  </a:lnTo>
                  <a:lnTo>
                    <a:pt x="1871" y="1326"/>
                  </a:lnTo>
                  <a:lnTo>
                    <a:pt x="1874" y="1331"/>
                  </a:lnTo>
                  <a:lnTo>
                    <a:pt x="1878" y="1336"/>
                  </a:lnTo>
                  <a:lnTo>
                    <a:pt x="1886" y="1345"/>
                  </a:lnTo>
                  <a:lnTo>
                    <a:pt x="1895" y="1353"/>
                  </a:lnTo>
                  <a:lnTo>
                    <a:pt x="1905" y="1359"/>
                  </a:lnTo>
                  <a:lnTo>
                    <a:pt x="1915" y="1365"/>
                  </a:lnTo>
                  <a:lnTo>
                    <a:pt x="1926" y="1371"/>
                  </a:lnTo>
                  <a:lnTo>
                    <a:pt x="1937" y="1378"/>
                  </a:lnTo>
                  <a:lnTo>
                    <a:pt x="1947" y="1385"/>
                  </a:lnTo>
                  <a:lnTo>
                    <a:pt x="1955" y="1393"/>
                  </a:lnTo>
                  <a:lnTo>
                    <a:pt x="1959" y="1398"/>
                  </a:lnTo>
                  <a:lnTo>
                    <a:pt x="1962" y="1403"/>
                  </a:lnTo>
                  <a:lnTo>
                    <a:pt x="1965" y="1409"/>
                  </a:lnTo>
                  <a:lnTo>
                    <a:pt x="1968" y="1416"/>
                  </a:lnTo>
                  <a:lnTo>
                    <a:pt x="1970" y="1423"/>
                  </a:lnTo>
                  <a:lnTo>
                    <a:pt x="1972" y="1431"/>
                  </a:lnTo>
                  <a:lnTo>
                    <a:pt x="1973" y="1439"/>
                  </a:lnTo>
                  <a:lnTo>
                    <a:pt x="1973" y="1448"/>
                  </a:lnTo>
                  <a:lnTo>
                    <a:pt x="1972" y="1458"/>
                  </a:lnTo>
                  <a:lnTo>
                    <a:pt x="1971" y="1468"/>
                  </a:lnTo>
                  <a:lnTo>
                    <a:pt x="1968" y="1476"/>
                  </a:lnTo>
                  <a:lnTo>
                    <a:pt x="1965" y="1483"/>
                  </a:lnTo>
                  <a:lnTo>
                    <a:pt x="1956" y="1497"/>
                  </a:lnTo>
                  <a:lnTo>
                    <a:pt x="1947" y="1509"/>
                  </a:lnTo>
                  <a:lnTo>
                    <a:pt x="1937" y="1521"/>
                  </a:lnTo>
                  <a:lnTo>
                    <a:pt x="1929" y="1531"/>
                  </a:lnTo>
                  <a:lnTo>
                    <a:pt x="1925" y="1537"/>
                  </a:lnTo>
                  <a:lnTo>
                    <a:pt x="1922" y="1542"/>
                  </a:lnTo>
                  <a:lnTo>
                    <a:pt x="1921" y="1548"/>
                  </a:lnTo>
                  <a:lnTo>
                    <a:pt x="1920" y="1554"/>
                  </a:lnTo>
                  <a:lnTo>
                    <a:pt x="1917" y="1568"/>
                  </a:lnTo>
                  <a:lnTo>
                    <a:pt x="1912" y="1592"/>
                  </a:lnTo>
                  <a:lnTo>
                    <a:pt x="1907" y="1613"/>
                  </a:lnTo>
                  <a:lnTo>
                    <a:pt x="1904" y="1622"/>
                  </a:lnTo>
                  <a:lnTo>
                    <a:pt x="1898" y="1624"/>
                  </a:lnTo>
                  <a:lnTo>
                    <a:pt x="1893" y="1627"/>
                  </a:lnTo>
                  <a:lnTo>
                    <a:pt x="1888" y="1631"/>
                  </a:lnTo>
                  <a:lnTo>
                    <a:pt x="1885" y="1635"/>
                  </a:lnTo>
                  <a:lnTo>
                    <a:pt x="1882" y="1639"/>
                  </a:lnTo>
                  <a:lnTo>
                    <a:pt x="1880" y="1644"/>
                  </a:lnTo>
                  <a:lnTo>
                    <a:pt x="1879" y="1649"/>
                  </a:lnTo>
                  <a:lnTo>
                    <a:pt x="1878" y="1655"/>
                  </a:lnTo>
                  <a:lnTo>
                    <a:pt x="1877" y="1684"/>
                  </a:lnTo>
                  <a:lnTo>
                    <a:pt x="1878" y="1717"/>
                  </a:lnTo>
                  <a:lnTo>
                    <a:pt x="1879" y="1728"/>
                  </a:lnTo>
                  <a:lnTo>
                    <a:pt x="1881" y="1739"/>
                  </a:lnTo>
                  <a:lnTo>
                    <a:pt x="1883" y="1747"/>
                  </a:lnTo>
                  <a:lnTo>
                    <a:pt x="1887" y="1755"/>
                  </a:lnTo>
                  <a:lnTo>
                    <a:pt x="1896" y="1768"/>
                  </a:lnTo>
                  <a:lnTo>
                    <a:pt x="1905" y="1780"/>
                  </a:lnTo>
                  <a:lnTo>
                    <a:pt x="1909" y="1787"/>
                  </a:lnTo>
                  <a:lnTo>
                    <a:pt x="1914" y="1795"/>
                  </a:lnTo>
                  <a:lnTo>
                    <a:pt x="1917" y="1803"/>
                  </a:lnTo>
                  <a:lnTo>
                    <a:pt x="1920" y="1813"/>
                  </a:lnTo>
                  <a:lnTo>
                    <a:pt x="1922" y="1824"/>
                  </a:lnTo>
                  <a:lnTo>
                    <a:pt x="1923" y="1836"/>
                  </a:lnTo>
                  <a:lnTo>
                    <a:pt x="1922" y="1851"/>
                  </a:lnTo>
                  <a:lnTo>
                    <a:pt x="1920" y="1869"/>
                  </a:lnTo>
                  <a:lnTo>
                    <a:pt x="1918" y="1877"/>
                  </a:lnTo>
                  <a:lnTo>
                    <a:pt x="1915" y="1885"/>
                  </a:lnTo>
                  <a:lnTo>
                    <a:pt x="1911" y="1893"/>
                  </a:lnTo>
                  <a:lnTo>
                    <a:pt x="1906" y="1900"/>
                  </a:lnTo>
                  <a:lnTo>
                    <a:pt x="1901" y="1908"/>
                  </a:lnTo>
                  <a:lnTo>
                    <a:pt x="1896" y="1915"/>
                  </a:lnTo>
                  <a:lnTo>
                    <a:pt x="1890" y="1921"/>
                  </a:lnTo>
                  <a:lnTo>
                    <a:pt x="1883" y="1927"/>
                  </a:lnTo>
                  <a:lnTo>
                    <a:pt x="1869" y="1937"/>
                  </a:lnTo>
                  <a:lnTo>
                    <a:pt x="1854" y="1947"/>
                  </a:lnTo>
                  <a:lnTo>
                    <a:pt x="1838" y="1955"/>
                  </a:lnTo>
                  <a:lnTo>
                    <a:pt x="1822" y="1963"/>
                  </a:lnTo>
                  <a:lnTo>
                    <a:pt x="1789" y="1975"/>
                  </a:lnTo>
                  <a:lnTo>
                    <a:pt x="1760" y="1986"/>
                  </a:lnTo>
                  <a:lnTo>
                    <a:pt x="1748" y="1991"/>
                  </a:lnTo>
                  <a:lnTo>
                    <a:pt x="1738" y="1995"/>
                  </a:lnTo>
                  <a:lnTo>
                    <a:pt x="1731" y="2000"/>
                  </a:lnTo>
                  <a:lnTo>
                    <a:pt x="1727" y="2005"/>
                  </a:lnTo>
                  <a:lnTo>
                    <a:pt x="1719" y="2017"/>
                  </a:lnTo>
                  <a:lnTo>
                    <a:pt x="1712" y="2026"/>
                  </a:lnTo>
                  <a:lnTo>
                    <a:pt x="1702" y="2033"/>
                  </a:lnTo>
                  <a:lnTo>
                    <a:pt x="1693" y="2040"/>
                  </a:lnTo>
                  <a:lnTo>
                    <a:pt x="1675" y="2051"/>
                  </a:lnTo>
                  <a:lnTo>
                    <a:pt x="1655" y="2061"/>
                  </a:lnTo>
                  <a:lnTo>
                    <a:pt x="1646" y="2066"/>
                  </a:lnTo>
                  <a:lnTo>
                    <a:pt x="1636" y="2072"/>
                  </a:lnTo>
                  <a:lnTo>
                    <a:pt x="1626" y="2079"/>
                  </a:lnTo>
                  <a:lnTo>
                    <a:pt x="1617" y="2087"/>
                  </a:lnTo>
                  <a:lnTo>
                    <a:pt x="1608" y="2096"/>
                  </a:lnTo>
                  <a:lnTo>
                    <a:pt x="1600" y="2107"/>
                  </a:lnTo>
                  <a:lnTo>
                    <a:pt x="1591" y="2120"/>
                  </a:lnTo>
                  <a:lnTo>
                    <a:pt x="1584" y="2137"/>
                  </a:lnTo>
                  <a:lnTo>
                    <a:pt x="1582" y="2141"/>
                  </a:lnTo>
                  <a:lnTo>
                    <a:pt x="1579" y="2145"/>
                  </a:lnTo>
                  <a:lnTo>
                    <a:pt x="1574" y="2149"/>
                  </a:lnTo>
                  <a:lnTo>
                    <a:pt x="1569" y="2152"/>
                  </a:lnTo>
                  <a:lnTo>
                    <a:pt x="1555" y="2157"/>
                  </a:lnTo>
                  <a:lnTo>
                    <a:pt x="1540" y="2161"/>
                  </a:lnTo>
                  <a:lnTo>
                    <a:pt x="1525" y="2167"/>
                  </a:lnTo>
                  <a:lnTo>
                    <a:pt x="1511" y="2173"/>
                  </a:lnTo>
                  <a:lnTo>
                    <a:pt x="1505" y="2177"/>
                  </a:lnTo>
                  <a:lnTo>
                    <a:pt x="1501" y="2182"/>
                  </a:lnTo>
                  <a:lnTo>
                    <a:pt x="1497" y="2188"/>
                  </a:lnTo>
                  <a:lnTo>
                    <a:pt x="1496" y="2194"/>
                  </a:lnTo>
                  <a:lnTo>
                    <a:pt x="1493" y="2204"/>
                  </a:lnTo>
                  <a:lnTo>
                    <a:pt x="1490" y="2213"/>
                  </a:lnTo>
                  <a:lnTo>
                    <a:pt x="1485" y="2221"/>
                  </a:lnTo>
                  <a:lnTo>
                    <a:pt x="1479" y="2228"/>
                  </a:lnTo>
                  <a:lnTo>
                    <a:pt x="1473" y="2234"/>
                  </a:lnTo>
                  <a:lnTo>
                    <a:pt x="1467" y="2240"/>
                  </a:lnTo>
                  <a:lnTo>
                    <a:pt x="1459" y="2244"/>
                  </a:lnTo>
                  <a:lnTo>
                    <a:pt x="1452" y="2248"/>
                  </a:lnTo>
                  <a:lnTo>
                    <a:pt x="1444" y="2250"/>
                  </a:lnTo>
                  <a:lnTo>
                    <a:pt x="1436" y="2253"/>
                  </a:lnTo>
                  <a:lnTo>
                    <a:pt x="1427" y="2254"/>
                  </a:lnTo>
                  <a:lnTo>
                    <a:pt x="1419" y="2256"/>
                  </a:lnTo>
                  <a:lnTo>
                    <a:pt x="1402" y="2257"/>
                  </a:lnTo>
                  <a:lnTo>
                    <a:pt x="1385" y="2257"/>
                  </a:lnTo>
                  <a:lnTo>
                    <a:pt x="1370" y="2258"/>
                  </a:lnTo>
                  <a:lnTo>
                    <a:pt x="1356" y="2261"/>
                  </a:lnTo>
                  <a:lnTo>
                    <a:pt x="1342" y="2266"/>
                  </a:lnTo>
                  <a:lnTo>
                    <a:pt x="1329" y="2271"/>
                  </a:lnTo>
                  <a:lnTo>
                    <a:pt x="1302" y="2285"/>
                  </a:lnTo>
                  <a:lnTo>
                    <a:pt x="1275" y="2302"/>
                  </a:lnTo>
                  <a:lnTo>
                    <a:pt x="1261" y="2310"/>
                  </a:lnTo>
                  <a:lnTo>
                    <a:pt x="1246" y="2318"/>
                  </a:lnTo>
                  <a:lnTo>
                    <a:pt x="1232" y="2325"/>
                  </a:lnTo>
                  <a:lnTo>
                    <a:pt x="1217" y="2332"/>
                  </a:lnTo>
                  <a:lnTo>
                    <a:pt x="1201" y="2338"/>
                  </a:lnTo>
                  <a:lnTo>
                    <a:pt x="1185" y="2342"/>
                  </a:lnTo>
                  <a:lnTo>
                    <a:pt x="1167" y="2345"/>
                  </a:lnTo>
                  <a:lnTo>
                    <a:pt x="1148" y="2346"/>
                  </a:lnTo>
                  <a:lnTo>
                    <a:pt x="1126" y="2345"/>
                  </a:lnTo>
                  <a:lnTo>
                    <a:pt x="1109" y="2343"/>
                  </a:lnTo>
                  <a:lnTo>
                    <a:pt x="1102" y="2341"/>
                  </a:lnTo>
                  <a:lnTo>
                    <a:pt x="1095" y="2339"/>
                  </a:lnTo>
                  <a:lnTo>
                    <a:pt x="1090" y="2336"/>
                  </a:lnTo>
                  <a:lnTo>
                    <a:pt x="1085" y="2333"/>
                  </a:lnTo>
                  <a:lnTo>
                    <a:pt x="1076" y="2326"/>
                  </a:lnTo>
                  <a:lnTo>
                    <a:pt x="1067" y="2317"/>
                  </a:lnTo>
                  <a:lnTo>
                    <a:pt x="1057" y="2306"/>
                  </a:lnTo>
                  <a:lnTo>
                    <a:pt x="1044" y="2294"/>
                  </a:lnTo>
                  <a:lnTo>
                    <a:pt x="1041" y="2291"/>
                  </a:lnTo>
                  <a:lnTo>
                    <a:pt x="1037" y="2289"/>
                  </a:lnTo>
                  <a:lnTo>
                    <a:pt x="1033" y="2288"/>
                  </a:lnTo>
                  <a:lnTo>
                    <a:pt x="1029" y="2287"/>
                  </a:lnTo>
                  <a:lnTo>
                    <a:pt x="1020" y="2287"/>
                  </a:lnTo>
                  <a:lnTo>
                    <a:pt x="1010" y="2288"/>
                  </a:lnTo>
                  <a:lnTo>
                    <a:pt x="989" y="2292"/>
                  </a:lnTo>
                  <a:lnTo>
                    <a:pt x="965" y="2294"/>
                  </a:lnTo>
                  <a:lnTo>
                    <a:pt x="961" y="2293"/>
                  </a:lnTo>
                  <a:lnTo>
                    <a:pt x="957" y="2292"/>
                  </a:lnTo>
                  <a:lnTo>
                    <a:pt x="952" y="2290"/>
                  </a:lnTo>
                  <a:lnTo>
                    <a:pt x="947" y="2287"/>
                  </a:lnTo>
                  <a:lnTo>
                    <a:pt x="937" y="2280"/>
                  </a:lnTo>
                  <a:lnTo>
                    <a:pt x="926" y="2272"/>
                  </a:lnTo>
                  <a:lnTo>
                    <a:pt x="916" y="2266"/>
                  </a:lnTo>
                  <a:lnTo>
                    <a:pt x="907" y="2261"/>
                  </a:lnTo>
                  <a:lnTo>
                    <a:pt x="902" y="2260"/>
                  </a:lnTo>
                  <a:lnTo>
                    <a:pt x="898" y="2259"/>
                  </a:lnTo>
                  <a:lnTo>
                    <a:pt x="895" y="2260"/>
                  </a:lnTo>
                  <a:lnTo>
                    <a:pt x="892" y="2263"/>
                  </a:lnTo>
                  <a:lnTo>
                    <a:pt x="876" y="2271"/>
                  </a:lnTo>
                  <a:lnTo>
                    <a:pt x="864" y="2279"/>
                  </a:lnTo>
                  <a:lnTo>
                    <a:pt x="857" y="2283"/>
                  </a:lnTo>
                  <a:lnTo>
                    <a:pt x="848" y="2286"/>
                  </a:lnTo>
                  <a:lnTo>
                    <a:pt x="838" y="2288"/>
                  </a:lnTo>
                  <a:lnTo>
                    <a:pt x="824" y="2289"/>
                  </a:lnTo>
                  <a:lnTo>
                    <a:pt x="805" y="2288"/>
                  </a:lnTo>
                  <a:lnTo>
                    <a:pt x="787" y="2289"/>
                  </a:lnTo>
                  <a:lnTo>
                    <a:pt x="778" y="2290"/>
                  </a:lnTo>
                  <a:lnTo>
                    <a:pt x="772" y="2293"/>
                  </a:lnTo>
                  <a:lnTo>
                    <a:pt x="769" y="2295"/>
                  </a:lnTo>
                  <a:lnTo>
                    <a:pt x="767" y="2298"/>
                  </a:lnTo>
                  <a:lnTo>
                    <a:pt x="766" y="2301"/>
                  </a:lnTo>
                  <a:lnTo>
                    <a:pt x="766" y="2304"/>
                  </a:lnTo>
                  <a:lnTo>
                    <a:pt x="767" y="2311"/>
                  </a:lnTo>
                  <a:lnTo>
                    <a:pt x="768" y="2318"/>
                  </a:lnTo>
                  <a:lnTo>
                    <a:pt x="772" y="2326"/>
                  </a:lnTo>
                  <a:lnTo>
                    <a:pt x="776" y="2335"/>
                  </a:lnTo>
                  <a:lnTo>
                    <a:pt x="780" y="2343"/>
                  </a:lnTo>
                  <a:lnTo>
                    <a:pt x="786" y="2351"/>
                  </a:lnTo>
                  <a:lnTo>
                    <a:pt x="791" y="2358"/>
                  </a:lnTo>
                  <a:lnTo>
                    <a:pt x="797" y="2362"/>
                  </a:lnTo>
                  <a:lnTo>
                    <a:pt x="797" y="2377"/>
                  </a:lnTo>
                  <a:lnTo>
                    <a:pt x="799" y="2395"/>
                  </a:lnTo>
                  <a:lnTo>
                    <a:pt x="800" y="2417"/>
                  </a:lnTo>
                  <a:lnTo>
                    <a:pt x="802" y="2440"/>
                  </a:lnTo>
                  <a:lnTo>
                    <a:pt x="803" y="2463"/>
                  </a:lnTo>
                  <a:lnTo>
                    <a:pt x="804" y="2484"/>
                  </a:lnTo>
                  <a:lnTo>
                    <a:pt x="803" y="2502"/>
                  </a:lnTo>
                  <a:lnTo>
                    <a:pt x="802" y="2514"/>
                  </a:lnTo>
                  <a:lnTo>
                    <a:pt x="794" y="2529"/>
                  </a:lnTo>
                  <a:lnTo>
                    <a:pt x="785" y="2545"/>
                  </a:lnTo>
                  <a:lnTo>
                    <a:pt x="774" y="2561"/>
                  </a:lnTo>
                  <a:lnTo>
                    <a:pt x="763" y="2579"/>
                  </a:lnTo>
                  <a:lnTo>
                    <a:pt x="751" y="2595"/>
                  </a:lnTo>
                  <a:lnTo>
                    <a:pt x="739" y="2611"/>
                  </a:lnTo>
                  <a:lnTo>
                    <a:pt x="726" y="2627"/>
                  </a:lnTo>
                  <a:lnTo>
                    <a:pt x="713" y="2642"/>
                  </a:lnTo>
                  <a:lnTo>
                    <a:pt x="698" y="2656"/>
                  </a:lnTo>
                  <a:lnTo>
                    <a:pt x="684" y="2668"/>
                  </a:lnTo>
                  <a:lnTo>
                    <a:pt x="669" y="2679"/>
                  </a:lnTo>
                  <a:lnTo>
                    <a:pt x="655" y="2690"/>
                  </a:lnTo>
                  <a:lnTo>
                    <a:pt x="648" y="2693"/>
                  </a:lnTo>
                  <a:lnTo>
                    <a:pt x="641" y="2697"/>
                  </a:lnTo>
                  <a:lnTo>
                    <a:pt x="633" y="2699"/>
                  </a:lnTo>
                  <a:lnTo>
                    <a:pt x="626" y="2702"/>
                  </a:lnTo>
                  <a:lnTo>
                    <a:pt x="619" y="2703"/>
                  </a:lnTo>
                  <a:lnTo>
                    <a:pt x="612" y="2704"/>
                  </a:lnTo>
                  <a:lnTo>
                    <a:pt x="605" y="2704"/>
                  </a:lnTo>
                  <a:lnTo>
                    <a:pt x="598" y="2703"/>
                  </a:lnTo>
                  <a:lnTo>
                    <a:pt x="584" y="2701"/>
                  </a:lnTo>
                  <a:lnTo>
                    <a:pt x="572" y="2699"/>
                  </a:lnTo>
                  <a:lnTo>
                    <a:pt x="561" y="2698"/>
                  </a:lnTo>
                  <a:lnTo>
                    <a:pt x="551" y="2698"/>
                  </a:lnTo>
                  <a:lnTo>
                    <a:pt x="541" y="2698"/>
                  </a:lnTo>
                  <a:lnTo>
                    <a:pt x="532" y="2699"/>
                  </a:lnTo>
                  <a:lnTo>
                    <a:pt x="524" y="2700"/>
                  </a:lnTo>
                  <a:lnTo>
                    <a:pt x="517" y="2702"/>
                  </a:lnTo>
                  <a:lnTo>
                    <a:pt x="510" y="2704"/>
                  </a:lnTo>
                  <a:lnTo>
                    <a:pt x="504" y="2707"/>
                  </a:lnTo>
                  <a:lnTo>
                    <a:pt x="498" y="2709"/>
                  </a:lnTo>
                  <a:lnTo>
                    <a:pt x="493" y="2713"/>
                  </a:lnTo>
                  <a:lnTo>
                    <a:pt x="483" y="2720"/>
                  </a:lnTo>
                  <a:lnTo>
                    <a:pt x="473" y="2728"/>
                  </a:lnTo>
                  <a:lnTo>
                    <a:pt x="464" y="2737"/>
                  </a:lnTo>
                  <a:lnTo>
                    <a:pt x="455" y="2745"/>
                  </a:lnTo>
                  <a:lnTo>
                    <a:pt x="446" y="2753"/>
                  </a:lnTo>
                  <a:lnTo>
                    <a:pt x="435" y="2760"/>
                  </a:lnTo>
                  <a:lnTo>
                    <a:pt x="430" y="2764"/>
                  </a:lnTo>
                  <a:lnTo>
                    <a:pt x="423" y="2767"/>
                  </a:lnTo>
                  <a:lnTo>
                    <a:pt x="417" y="2770"/>
                  </a:lnTo>
                  <a:lnTo>
                    <a:pt x="409" y="2772"/>
                  </a:lnTo>
                  <a:lnTo>
                    <a:pt x="401" y="2774"/>
                  </a:lnTo>
                  <a:lnTo>
                    <a:pt x="393" y="2775"/>
                  </a:lnTo>
                  <a:lnTo>
                    <a:pt x="383" y="2776"/>
                  </a:lnTo>
                  <a:lnTo>
                    <a:pt x="373" y="2776"/>
                  </a:lnTo>
                  <a:lnTo>
                    <a:pt x="352" y="2776"/>
                  </a:lnTo>
                  <a:lnTo>
                    <a:pt x="333" y="2775"/>
                  </a:lnTo>
                  <a:lnTo>
                    <a:pt x="323" y="2774"/>
                  </a:lnTo>
                  <a:lnTo>
                    <a:pt x="314" y="2773"/>
                  </a:lnTo>
                  <a:lnTo>
                    <a:pt x="304" y="2771"/>
                  </a:lnTo>
                  <a:lnTo>
                    <a:pt x="294" y="2768"/>
                  </a:lnTo>
                  <a:lnTo>
                    <a:pt x="285" y="2765"/>
                  </a:lnTo>
                  <a:lnTo>
                    <a:pt x="276" y="2761"/>
                  </a:lnTo>
                  <a:lnTo>
                    <a:pt x="266" y="2756"/>
                  </a:lnTo>
                  <a:lnTo>
                    <a:pt x="256" y="2750"/>
                  </a:lnTo>
                  <a:lnTo>
                    <a:pt x="247" y="2743"/>
                  </a:lnTo>
                  <a:lnTo>
                    <a:pt x="238" y="2734"/>
                  </a:lnTo>
                  <a:lnTo>
                    <a:pt x="229" y="2725"/>
                  </a:lnTo>
                  <a:lnTo>
                    <a:pt x="220" y="2714"/>
                  </a:lnTo>
                  <a:lnTo>
                    <a:pt x="210" y="2707"/>
                  </a:lnTo>
                  <a:lnTo>
                    <a:pt x="203" y="2699"/>
                  </a:lnTo>
                  <a:lnTo>
                    <a:pt x="198" y="2691"/>
                  </a:lnTo>
                  <a:lnTo>
                    <a:pt x="194" y="2682"/>
                  </a:lnTo>
                  <a:lnTo>
                    <a:pt x="191" y="2673"/>
                  </a:lnTo>
                  <a:lnTo>
                    <a:pt x="190" y="2664"/>
                  </a:lnTo>
                  <a:lnTo>
                    <a:pt x="188" y="2655"/>
                  </a:lnTo>
                  <a:lnTo>
                    <a:pt x="187" y="2646"/>
                  </a:lnTo>
                  <a:lnTo>
                    <a:pt x="186" y="2637"/>
                  </a:lnTo>
                  <a:lnTo>
                    <a:pt x="185" y="2628"/>
                  </a:lnTo>
                  <a:lnTo>
                    <a:pt x="182" y="2619"/>
                  </a:lnTo>
                  <a:lnTo>
                    <a:pt x="179" y="2611"/>
                  </a:lnTo>
                  <a:lnTo>
                    <a:pt x="174" y="2603"/>
                  </a:lnTo>
                  <a:lnTo>
                    <a:pt x="167" y="2596"/>
                  </a:lnTo>
                  <a:lnTo>
                    <a:pt x="158" y="2589"/>
                  </a:lnTo>
                  <a:lnTo>
                    <a:pt x="146" y="2583"/>
                  </a:lnTo>
                  <a:lnTo>
                    <a:pt x="132" y="2580"/>
                  </a:lnTo>
                  <a:lnTo>
                    <a:pt x="119" y="2578"/>
                  </a:lnTo>
                  <a:lnTo>
                    <a:pt x="107" y="2578"/>
                  </a:lnTo>
                  <a:lnTo>
                    <a:pt x="95" y="2578"/>
                  </a:lnTo>
                  <a:lnTo>
                    <a:pt x="83" y="2579"/>
                  </a:lnTo>
                  <a:lnTo>
                    <a:pt x="70" y="2579"/>
                  </a:lnTo>
                  <a:lnTo>
                    <a:pt x="55" y="2579"/>
                  </a:lnTo>
                  <a:lnTo>
                    <a:pt x="36" y="2578"/>
                  </a:lnTo>
                  <a:lnTo>
                    <a:pt x="31" y="2577"/>
                  </a:lnTo>
                  <a:lnTo>
                    <a:pt x="26" y="2576"/>
                  </a:lnTo>
                  <a:lnTo>
                    <a:pt x="22" y="2574"/>
                  </a:lnTo>
                  <a:lnTo>
                    <a:pt x="18" y="2570"/>
                  </a:lnTo>
                  <a:lnTo>
                    <a:pt x="10" y="2563"/>
                  </a:lnTo>
                  <a:lnTo>
                    <a:pt x="0" y="2556"/>
                  </a:lnTo>
                  <a:lnTo>
                    <a:pt x="3" y="2547"/>
                  </a:lnTo>
                  <a:lnTo>
                    <a:pt x="7" y="2539"/>
                  </a:lnTo>
                  <a:lnTo>
                    <a:pt x="12" y="2531"/>
                  </a:lnTo>
                  <a:lnTo>
                    <a:pt x="17" y="2524"/>
                  </a:lnTo>
                  <a:lnTo>
                    <a:pt x="29" y="2509"/>
                  </a:lnTo>
                  <a:lnTo>
                    <a:pt x="41" y="2495"/>
                  </a:lnTo>
                  <a:lnTo>
                    <a:pt x="47" y="2488"/>
                  </a:lnTo>
                  <a:lnTo>
                    <a:pt x="52" y="2481"/>
                  </a:lnTo>
                  <a:lnTo>
                    <a:pt x="56" y="2474"/>
                  </a:lnTo>
                  <a:lnTo>
                    <a:pt x="60" y="2466"/>
                  </a:lnTo>
                  <a:lnTo>
                    <a:pt x="62" y="2457"/>
                  </a:lnTo>
                  <a:lnTo>
                    <a:pt x="64" y="2448"/>
                  </a:lnTo>
                  <a:lnTo>
                    <a:pt x="64" y="2439"/>
                  </a:lnTo>
                  <a:lnTo>
                    <a:pt x="63" y="2430"/>
                  </a:lnTo>
                  <a:lnTo>
                    <a:pt x="79" y="2268"/>
                  </a:lnTo>
                  <a:lnTo>
                    <a:pt x="77" y="2260"/>
                  </a:lnTo>
                  <a:lnTo>
                    <a:pt x="75" y="2252"/>
                  </a:lnTo>
                  <a:lnTo>
                    <a:pt x="71" y="2244"/>
                  </a:lnTo>
                  <a:lnTo>
                    <a:pt x="68" y="2234"/>
                  </a:lnTo>
                  <a:lnTo>
                    <a:pt x="59" y="2216"/>
                  </a:lnTo>
                  <a:lnTo>
                    <a:pt x="49" y="2195"/>
                  </a:lnTo>
                  <a:lnTo>
                    <a:pt x="45" y="2184"/>
                  </a:lnTo>
                  <a:lnTo>
                    <a:pt x="41" y="2173"/>
                  </a:lnTo>
                  <a:lnTo>
                    <a:pt x="36" y="2160"/>
                  </a:lnTo>
                  <a:lnTo>
                    <a:pt x="33" y="2147"/>
                  </a:lnTo>
                  <a:lnTo>
                    <a:pt x="31" y="2133"/>
                  </a:lnTo>
                  <a:lnTo>
                    <a:pt x="30" y="2117"/>
                  </a:lnTo>
                  <a:lnTo>
                    <a:pt x="29" y="2101"/>
                  </a:lnTo>
                  <a:lnTo>
                    <a:pt x="31" y="2084"/>
                  </a:lnTo>
                  <a:lnTo>
                    <a:pt x="30" y="2071"/>
                  </a:lnTo>
                  <a:lnTo>
                    <a:pt x="31" y="2061"/>
                  </a:lnTo>
                  <a:lnTo>
                    <a:pt x="34" y="2052"/>
                  </a:lnTo>
                  <a:lnTo>
                    <a:pt x="39" y="2044"/>
                  </a:lnTo>
                  <a:lnTo>
                    <a:pt x="44" y="2038"/>
                  </a:lnTo>
                  <a:lnTo>
                    <a:pt x="50" y="2033"/>
                  </a:lnTo>
                  <a:lnTo>
                    <a:pt x="57" y="2028"/>
                  </a:lnTo>
                  <a:lnTo>
                    <a:pt x="65" y="2023"/>
                  </a:lnTo>
                  <a:lnTo>
                    <a:pt x="72" y="2018"/>
                  </a:lnTo>
                  <a:lnTo>
                    <a:pt x="80" y="2011"/>
                  </a:lnTo>
                  <a:lnTo>
                    <a:pt x="87" y="2005"/>
                  </a:lnTo>
                  <a:lnTo>
                    <a:pt x="94" y="1998"/>
                  </a:lnTo>
                  <a:lnTo>
                    <a:pt x="100" y="1989"/>
                  </a:lnTo>
                  <a:lnTo>
                    <a:pt x="104" y="1979"/>
                  </a:lnTo>
                  <a:lnTo>
                    <a:pt x="108" y="1967"/>
                  </a:lnTo>
                  <a:lnTo>
                    <a:pt x="110" y="1953"/>
                  </a:lnTo>
                  <a:lnTo>
                    <a:pt x="112" y="1940"/>
                  </a:lnTo>
                  <a:lnTo>
                    <a:pt x="115" y="1929"/>
                  </a:lnTo>
                  <a:lnTo>
                    <a:pt x="118" y="1919"/>
                  </a:lnTo>
                  <a:lnTo>
                    <a:pt x="121" y="1910"/>
                  </a:lnTo>
                  <a:lnTo>
                    <a:pt x="129" y="1893"/>
                  </a:lnTo>
                  <a:lnTo>
                    <a:pt x="138" y="1880"/>
                  </a:lnTo>
                  <a:lnTo>
                    <a:pt x="147" y="1866"/>
                  </a:lnTo>
                  <a:lnTo>
                    <a:pt x="158" y="1852"/>
                  </a:lnTo>
                  <a:lnTo>
                    <a:pt x="163" y="1843"/>
                  </a:lnTo>
                  <a:lnTo>
                    <a:pt x="168" y="1834"/>
                  </a:lnTo>
                  <a:lnTo>
                    <a:pt x="173" y="1823"/>
                  </a:lnTo>
                  <a:lnTo>
                    <a:pt x="178" y="1811"/>
                  </a:lnTo>
                  <a:lnTo>
                    <a:pt x="182" y="1800"/>
                  </a:lnTo>
                  <a:lnTo>
                    <a:pt x="185" y="1785"/>
                  </a:lnTo>
                  <a:lnTo>
                    <a:pt x="187" y="1770"/>
                  </a:lnTo>
                  <a:lnTo>
                    <a:pt x="190" y="1755"/>
                  </a:lnTo>
                  <a:lnTo>
                    <a:pt x="192" y="1738"/>
                  </a:lnTo>
                  <a:lnTo>
                    <a:pt x="196" y="1721"/>
                  </a:lnTo>
                  <a:lnTo>
                    <a:pt x="200" y="1704"/>
                  </a:lnTo>
                  <a:lnTo>
                    <a:pt x="206" y="1687"/>
                  </a:lnTo>
                  <a:lnTo>
                    <a:pt x="209" y="1678"/>
                  </a:lnTo>
                  <a:lnTo>
                    <a:pt x="213" y="1671"/>
                  </a:lnTo>
                  <a:lnTo>
                    <a:pt x="217" y="1663"/>
                  </a:lnTo>
                  <a:lnTo>
                    <a:pt x="222" y="1656"/>
                  </a:lnTo>
                  <a:lnTo>
                    <a:pt x="227" y="1649"/>
                  </a:lnTo>
                  <a:lnTo>
                    <a:pt x="233" y="1642"/>
                  </a:lnTo>
                  <a:lnTo>
                    <a:pt x="240" y="1636"/>
                  </a:lnTo>
                  <a:lnTo>
                    <a:pt x="247" y="1630"/>
                  </a:lnTo>
                  <a:lnTo>
                    <a:pt x="255" y="1625"/>
                  </a:lnTo>
                  <a:lnTo>
                    <a:pt x="265" y="1620"/>
                  </a:lnTo>
                  <a:lnTo>
                    <a:pt x="274" y="1616"/>
                  </a:lnTo>
                  <a:lnTo>
                    <a:pt x="285" y="1613"/>
                  </a:lnTo>
                  <a:lnTo>
                    <a:pt x="296" y="1610"/>
                  </a:lnTo>
                  <a:lnTo>
                    <a:pt x="308" y="1608"/>
                  </a:lnTo>
                  <a:lnTo>
                    <a:pt x="321" y="1607"/>
                  </a:lnTo>
                  <a:lnTo>
                    <a:pt x="335" y="1607"/>
                  </a:lnTo>
                  <a:lnTo>
                    <a:pt x="353" y="1606"/>
                  </a:lnTo>
                  <a:lnTo>
                    <a:pt x="369" y="1604"/>
                  </a:lnTo>
                  <a:lnTo>
                    <a:pt x="382" y="1601"/>
                  </a:lnTo>
                  <a:lnTo>
                    <a:pt x="393" y="1597"/>
                  </a:lnTo>
                  <a:lnTo>
                    <a:pt x="403" y="1593"/>
                  </a:lnTo>
                  <a:lnTo>
                    <a:pt x="411" y="1588"/>
                  </a:lnTo>
                  <a:lnTo>
                    <a:pt x="418" y="1582"/>
                  </a:lnTo>
                  <a:lnTo>
                    <a:pt x="425" y="1576"/>
                  </a:lnTo>
                  <a:lnTo>
                    <a:pt x="432" y="1569"/>
                  </a:lnTo>
                  <a:lnTo>
                    <a:pt x="439" y="1563"/>
                  </a:lnTo>
                  <a:lnTo>
                    <a:pt x="447" y="1557"/>
                  </a:lnTo>
                  <a:lnTo>
                    <a:pt x="456" y="1551"/>
                  </a:lnTo>
                  <a:lnTo>
                    <a:pt x="467" y="1545"/>
                  </a:lnTo>
                  <a:lnTo>
                    <a:pt x="480" y="1540"/>
                  </a:lnTo>
                  <a:lnTo>
                    <a:pt x="496" y="1536"/>
                  </a:lnTo>
                  <a:lnTo>
                    <a:pt x="514" y="1533"/>
                  </a:lnTo>
                  <a:lnTo>
                    <a:pt x="523" y="1531"/>
                  </a:lnTo>
                  <a:lnTo>
                    <a:pt x="532" y="1529"/>
                  </a:lnTo>
                  <a:lnTo>
                    <a:pt x="540" y="1526"/>
                  </a:lnTo>
                  <a:lnTo>
                    <a:pt x="549" y="1522"/>
                  </a:lnTo>
                  <a:lnTo>
                    <a:pt x="566" y="1512"/>
                  </a:lnTo>
                  <a:lnTo>
                    <a:pt x="583" y="1500"/>
                  </a:lnTo>
                  <a:lnTo>
                    <a:pt x="600" y="1487"/>
                  </a:lnTo>
                  <a:lnTo>
                    <a:pt x="616" y="1473"/>
                  </a:lnTo>
                  <a:lnTo>
                    <a:pt x="631" y="1457"/>
                  </a:lnTo>
                  <a:lnTo>
                    <a:pt x="645" y="1443"/>
                  </a:lnTo>
                  <a:lnTo>
                    <a:pt x="666" y="1415"/>
                  </a:lnTo>
                  <a:lnTo>
                    <a:pt x="692" y="1382"/>
                  </a:lnTo>
                  <a:lnTo>
                    <a:pt x="700" y="1375"/>
                  </a:lnTo>
                  <a:lnTo>
                    <a:pt x="709" y="1368"/>
                  </a:lnTo>
                  <a:lnTo>
                    <a:pt x="717" y="1361"/>
                  </a:lnTo>
                  <a:lnTo>
                    <a:pt x="727" y="1356"/>
                  </a:lnTo>
                  <a:lnTo>
                    <a:pt x="737" y="1351"/>
                  </a:lnTo>
                  <a:lnTo>
                    <a:pt x="747" y="1346"/>
                  </a:lnTo>
                  <a:lnTo>
                    <a:pt x="759" y="1344"/>
                  </a:lnTo>
                  <a:lnTo>
                    <a:pt x="771" y="1343"/>
                  </a:lnTo>
                  <a:lnTo>
                    <a:pt x="782" y="1344"/>
                  </a:lnTo>
                  <a:lnTo>
                    <a:pt x="794" y="1345"/>
                  </a:lnTo>
                  <a:lnTo>
                    <a:pt x="807" y="1348"/>
                  </a:lnTo>
                  <a:lnTo>
                    <a:pt x="822" y="1350"/>
                  </a:lnTo>
                  <a:lnTo>
                    <a:pt x="851" y="1356"/>
                  </a:lnTo>
                  <a:lnTo>
                    <a:pt x="881" y="1363"/>
                  </a:lnTo>
                  <a:lnTo>
                    <a:pt x="911" y="1369"/>
                  </a:lnTo>
                  <a:lnTo>
                    <a:pt x="941" y="1375"/>
                  </a:lnTo>
                  <a:lnTo>
                    <a:pt x="955" y="1378"/>
                  </a:lnTo>
                  <a:lnTo>
                    <a:pt x="968" y="1379"/>
                  </a:lnTo>
                  <a:lnTo>
                    <a:pt x="980" y="1380"/>
                  </a:lnTo>
                  <a:lnTo>
                    <a:pt x="991" y="1381"/>
                  </a:lnTo>
                  <a:lnTo>
                    <a:pt x="1013" y="1380"/>
                  </a:lnTo>
                  <a:lnTo>
                    <a:pt x="1032" y="1379"/>
                  </a:lnTo>
                  <a:lnTo>
                    <a:pt x="1050" y="1377"/>
                  </a:lnTo>
                  <a:lnTo>
                    <a:pt x="1066" y="1374"/>
                  </a:lnTo>
                  <a:lnTo>
                    <a:pt x="1079" y="1369"/>
                  </a:lnTo>
                  <a:lnTo>
                    <a:pt x="1091" y="1364"/>
                  </a:lnTo>
                  <a:lnTo>
                    <a:pt x="1101" y="1357"/>
                  </a:lnTo>
                  <a:lnTo>
                    <a:pt x="1110" y="1350"/>
                  </a:lnTo>
                  <a:lnTo>
                    <a:pt x="1117" y="1340"/>
                  </a:lnTo>
                  <a:lnTo>
                    <a:pt x="1124" y="1330"/>
                  </a:lnTo>
                  <a:lnTo>
                    <a:pt x="1128" y="1318"/>
                  </a:lnTo>
                  <a:lnTo>
                    <a:pt x="1132" y="1305"/>
                  </a:lnTo>
                  <a:lnTo>
                    <a:pt x="1135" y="1291"/>
                  </a:lnTo>
                  <a:lnTo>
                    <a:pt x="1137" y="1275"/>
                  </a:lnTo>
                  <a:lnTo>
                    <a:pt x="1138" y="1258"/>
                  </a:lnTo>
                  <a:lnTo>
                    <a:pt x="1138" y="1239"/>
                  </a:lnTo>
                  <a:lnTo>
                    <a:pt x="1137" y="1225"/>
                  </a:lnTo>
                  <a:lnTo>
                    <a:pt x="1134" y="1213"/>
                  </a:lnTo>
                  <a:lnTo>
                    <a:pt x="1130" y="1202"/>
                  </a:lnTo>
                  <a:lnTo>
                    <a:pt x="1125" y="1192"/>
                  </a:lnTo>
                  <a:lnTo>
                    <a:pt x="1112" y="1175"/>
                  </a:lnTo>
                  <a:lnTo>
                    <a:pt x="1096" y="1158"/>
                  </a:lnTo>
                  <a:lnTo>
                    <a:pt x="1089" y="1149"/>
                  </a:lnTo>
                  <a:lnTo>
                    <a:pt x="1081" y="1139"/>
                  </a:lnTo>
                  <a:lnTo>
                    <a:pt x="1074" y="1128"/>
                  </a:lnTo>
                  <a:lnTo>
                    <a:pt x="1068" y="1115"/>
                  </a:lnTo>
                  <a:lnTo>
                    <a:pt x="1063" y="1101"/>
                  </a:lnTo>
                  <a:lnTo>
                    <a:pt x="1058" y="1084"/>
                  </a:lnTo>
                  <a:lnTo>
                    <a:pt x="1056" y="1066"/>
                  </a:lnTo>
                  <a:lnTo>
                    <a:pt x="1055" y="1045"/>
                  </a:lnTo>
                  <a:lnTo>
                    <a:pt x="1055" y="1034"/>
                  </a:lnTo>
                  <a:lnTo>
                    <a:pt x="1056" y="1024"/>
                  </a:lnTo>
                  <a:lnTo>
                    <a:pt x="1057" y="1014"/>
                  </a:lnTo>
                  <a:lnTo>
                    <a:pt x="1059" y="1005"/>
                  </a:lnTo>
                  <a:lnTo>
                    <a:pt x="1064" y="988"/>
                  </a:lnTo>
                  <a:lnTo>
                    <a:pt x="1070" y="974"/>
                  </a:lnTo>
                  <a:lnTo>
                    <a:pt x="1078" y="961"/>
                  </a:lnTo>
                  <a:lnTo>
                    <a:pt x="1086" y="949"/>
                  </a:lnTo>
                  <a:lnTo>
                    <a:pt x="1095" y="938"/>
                  </a:lnTo>
                  <a:lnTo>
                    <a:pt x="1104" y="927"/>
                  </a:lnTo>
                  <a:lnTo>
                    <a:pt x="1113" y="916"/>
                  </a:lnTo>
                  <a:lnTo>
                    <a:pt x="1122" y="905"/>
                  </a:lnTo>
                  <a:lnTo>
                    <a:pt x="1131" y="892"/>
                  </a:lnTo>
                  <a:lnTo>
                    <a:pt x="1138" y="879"/>
                  </a:lnTo>
                  <a:lnTo>
                    <a:pt x="1145" y="865"/>
                  </a:lnTo>
                  <a:lnTo>
                    <a:pt x="1150" y="849"/>
                  </a:lnTo>
                  <a:lnTo>
                    <a:pt x="1152" y="840"/>
                  </a:lnTo>
                  <a:lnTo>
                    <a:pt x="1154" y="830"/>
                  </a:lnTo>
                  <a:lnTo>
                    <a:pt x="1154" y="820"/>
                  </a:lnTo>
                  <a:lnTo>
                    <a:pt x="1155" y="809"/>
                  </a:lnTo>
                  <a:lnTo>
                    <a:pt x="1154" y="798"/>
                  </a:lnTo>
                  <a:lnTo>
                    <a:pt x="1153" y="786"/>
                  </a:lnTo>
                  <a:lnTo>
                    <a:pt x="1151" y="775"/>
                  </a:lnTo>
                  <a:lnTo>
                    <a:pt x="1148" y="765"/>
                  </a:lnTo>
                  <a:lnTo>
                    <a:pt x="1142" y="745"/>
                  </a:lnTo>
                  <a:lnTo>
                    <a:pt x="1135" y="726"/>
                  </a:lnTo>
                  <a:lnTo>
                    <a:pt x="1129" y="708"/>
                  </a:lnTo>
                  <a:lnTo>
                    <a:pt x="1123" y="690"/>
                  </a:lnTo>
                  <a:lnTo>
                    <a:pt x="1121" y="680"/>
                  </a:lnTo>
                  <a:lnTo>
                    <a:pt x="1119" y="670"/>
                  </a:lnTo>
                  <a:lnTo>
                    <a:pt x="1118" y="661"/>
                  </a:lnTo>
                  <a:lnTo>
                    <a:pt x="1117" y="651"/>
                  </a:lnTo>
                  <a:lnTo>
                    <a:pt x="1118" y="642"/>
                  </a:lnTo>
                  <a:lnTo>
                    <a:pt x="1120" y="634"/>
                  </a:lnTo>
                  <a:lnTo>
                    <a:pt x="1124" y="626"/>
                  </a:lnTo>
                  <a:lnTo>
                    <a:pt x="1128" y="619"/>
                  </a:lnTo>
                  <a:lnTo>
                    <a:pt x="1131" y="610"/>
                  </a:lnTo>
                  <a:lnTo>
                    <a:pt x="1135" y="601"/>
                  </a:lnTo>
                  <a:lnTo>
                    <a:pt x="1137" y="591"/>
                  </a:lnTo>
                  <a:lnTo>
                    <a:pt x="1138" y="578"/>
                  </a:lnTo>
                  <a:lnTo>
                    <a:pt x="1136" y="557"/>
                  </a:lnTo>
                  <a:lnTo>
                    <a:pt x="1133" y="535"/>
                  </a:lnTo>
                  <a:lnTo>
                    <a:pt x="1131" y="524"/>
                  </a:lnTo>
                  <a:lnTo>
                    <a:pt x="1129" y="512"/>
                  </a:lnTo>
                  <a:lnTo>
                    <a:pt x="1128" y="500"/>
                  </a:lnTo>
                  <a:lnTo>
                    <a:pt x="1128" y="489"/>
                  </a:lnTo>
                  <a:lnTo>
                    <a:pt x="1128" y="478"/>
                  </a:lnTo>
                  <a:lnTo>
                    <a:pt x="1130" y="468"/>
                  </a:lnTo>
                  <a:lnTo>
                    <a:pt x="1132" y="459"/>
                  </a:lnTo>
                  <a:lnTo>
                    <a:pt x="1135" y="450"/>
                  </a:lnTo>
                  <a:lnTo>
                    <a:pt x="1139" y="443"/>
                  </a:lnTo>
                  <a:lnTo>
                    <a:pt x="1143" y="437"/>
                  </a:lnTo>
                  <a:lnTo>
                    <a:pt x="1148" y="430"/>
                  </a:lnTo>
                  <a:lnTo>
                    <a:pt x="1155" y="425"/>
                  </a:lnTo>
                  <a:lnTo>
                    <a:pt x="1167" y="414"/>
                  </a:lnTo>
                  <a:lnTo>
                    <a:pt x="1181" y="402"/>
                  </a:lnTo>
                  <a:lnTo>
                    <a:pt x="1196" y="389"/>
                  </a:lnTo>
                  <a:lnTo>
                    <a:pt x="1212" y="373"/>
                  </a:lnTo>
                  <a:lnTo>
                    <a:pt x="1217" y="367"/>
                  </a:lnTo>
                  <a:lnTo>
                    <a:pt x="1221" y="360"/>
                  </a:lnTo>
                  <a:lnTo>
                    <a:pt x="1224" y="352"/>
                  </a:lnTo>
                  <a:lnTo>
                    <a:pt x="1226" y="343"/>
                  </a:lnTo>
                  <a:lnTo>
                    <a:pt x="1229" y="324"/>
                  </a:lnTo>
                  <a:lnTo>
                    <a:pt x="1233" y="305"/>
                  </a:lnTo>
                  <a:lnTo>
                    <a:pt x="1235" y="296"/>
                  </a:lnTo>
                  <a:lnTo>
                    <a:pt x="1238" y="287"/>
                  </a:lnTo>
                  <a:lnTo>
                    <a:pt x="1242" y="278"/>
                  </a:lnTo>
                  <a:lnTo>
                    <a:pt x="1247" y="269"/>
                  </a:lnTo>
                  <a:lnTo>
                    <a:pt x="1254" y="261"/>
                  </a:lnTo>
                  <a:lnTo>
                    <a:pt x="1263" y="254"/>
                  </a:lnTo>
                  <a:lnTo>
                    <a:pt x="1273" y="248"/>
                  </a:lnTo>
                  <a:lnTo>
                    <a:pt x="1286" y="242"/>
                  </a:lnTo>
                  <a:lnTo>
                    <a:pt x="1301" y="238"/>
                  </a:lnTo>
                  <a:lnTo>
                    <a:pt x="1317" y="233"/>
                  </a:lnTo>
                  <a:lnTo>
                    <a:pt x="1337" y="227"/>
                  </a:lnTo>
                  <a:lnTo>
                    <a:pt x="1364" y="221"/>
                  </a:lnTo>
                  <a:lnTo>
                    <a:pt x="1377" y="217"/>
                  </a:lnTo>
                  <a:lnTo>
                    <a:pt x="1390" y="211"/>
                  </a:lnTo>
                  <a:lnTo>
                    <a:pt x="1403" y="204"/>
                  </a:lnTo>
                  <a:lnTo>
                    <a:pt x="1417" y="195"/>
                  </a:lnTo>
                  <a:lnTo>
                    <a:pt x="1431" y="185"/>
                  </a:lnTo>
                  <a:lnTo>
                    <a:pt x="1445" y="174"/>
                  </a:lnTo>
                  <a:lnTo>
                    <a:pt x="1458" y="163"/>
                  </a:lnTo>
                  <a:lnTo>
                    <a:pt x="1471" y="150"/>
                  </a:lnTo>
                  <a:lnTo>
                    <a:pt x="1485" y="137"/>
                  </a:lnTo>
                  <a:lnTo>
                    <a:pt x="1496" y="124"/>
                  </a:lnTo>
                  <a:lnTo>
                    <a:pt x="1506" y="110"/>
                  </a:lnTo>
                  <a:lnTo>
                    <a:pt x="1515" y="97"/>
                  </a:lnTo>
                  <a:lnTo>
                    <a:pt x="1522" y="84"/>
                  </a:lnTo>
                  <a:lnTo>
                    <a:pt x="1527" y="71"/>
                  </a:lnTo>
                  <a:lnTo>
                    <a:pt x="1529" y="65"/>
                  </a:lnTo>
                  <a:lnTo>
                    <a:pt x="1531" y="59"/>
                  </a:lnTo>
                  <a:lnTo>
                    <a:pt x="1532" y="53"/>
                  </a:lnTo>
                  <a:lnTo>
                    <a:pt x="1532" y="48"/>
                  </a:lnTo>
                  <a:lnTo>
                    <a:pt x="1533" y="43"/>
                  </a:lnTo>
                  <a:lnTo>
                    <a:pt x="1535" y="30"/>
                  </a:lnTo>
                  <a:lnTo>
                    <a:pt x="1536" y="15"/>
                  </a:lnTo>
                  <a:lnTo>
                    <a:pt x="1537" y="0"/>
                  </a:lnTo>
                  <a:lnTo>
                    <a:pt x="1545" y="1"/>
                  </a:lnTo>
                  <a:lnTo>
                    <a:pt x="1551" y="2"/>
                  </a:lnTo>
                  <a:lnTo>
                    <a:pt x="1556" y="4"/>
                  </a:lnTo>
                  <a:lnTo>
                    <a:pt x="1560" y="8"/>
                  </a:lnTo>
                  <a:lnTo>
                    <a:pt x="1562" y="12"/>
                  </a:lnTo>
                  <a:lnTo>
                    <a:pt x="1564" y="16"/>
                  </a:lnTo>
                  <a:lnTo>
                    <a:pt x="1565" y="21"/>
                  </a:lnTo>
                  <a:lnTo>
                    <a:pt x="1565" y="25"/>
                  </a:lnTo>
                  <a:lnTo>
                    <a:pt x="1565" y="34"/>
                  </a:lnTo>
                  <a:lnTo>
                    <a:pt x="1566" y="43"/>
                  </a:lnTo>
                  <a:lnTo>
                    <a:pt x="1567" y="46"/>
                  </a:lnTo>
                  <a:lnTo>
                    <a:pt x="1568" y="49"/>
                  </a:lnTo>
                  <a:lnTo>
                    <a:pt x="1570" y="52"/>
                  </a:lnTo>
                  <a:lnTo>
                    <a:pt x="1574" y="53"/>
                  </a:lnTo>
                  <a:lnTo>
                    <a:pt x="1585" y="57"/>
                  </a:lnTo>
                  <a:lnTo>
                    <a:pt x="1598" y="61"/>
                  </a:lnTo>
                  <a:lnTo>
                    <a:pt x="1610" y="63"/>
                  </a:lnTo>
                  <a:lnTo>
                    <a:pt x="1621" y="65"/>
                  </a:lnTo>
                  <a:lnTo>
                    <a:pt x="1644" y="66"/>
                  </a:lnTo>
                  <a:lnTo>
                    <a:pt x="1667" y="66"/>
                  </a:lnTo>
                  <a:lnTo>
                    <a:pt x="1689" y="65"/>
                  </a:lnTo>
                  <a:lnTo>
                    <a:pt x="1712" y="63"/>
                  </a:lnTo>
                  <a:lnTo>
                    <a:pt x="1733" y="63"/>
                  </a:lnTo>
                  <a:lnTo>
                    <a:pt x="1753" y="64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5440363" y="2797175"/>
              <a:ext cx="1350962" cy="1562100"/>
            </a:xfrm>
            <a:custGeom>
              <a:avLst/>
              <a:gdLst>
                <a:gd name="T0" fmla="*/ 834583 w 3129"/>
                <a:gd name="T1" fmla="*/ 1402329 h 3422"/>
                <a:gd name="T2" fmla="*/ 879486 w 3129"/>
                <a:gd name="T3" fmla="*/ 1316053 h 3422"/>
                <a:gd name="T4" fmla="*/ 943386 w 3129"/>
                <a:gd name="T5" fmla="*/ 1225212 h 3422"/>
                <a:gd name="T6" fmla="*/ 874737 w 3129"/>
                <a:gd name="T7" fmla="*/ 1150805 h 3422"/>
                <a:gd name="T8" fmla="*/ 776296 w 3129"/>
                <a:gd name="T9" fmla="*/ 1135284 h 3422"/>
                <a:gd name="T10" fmla="*/ 732689 w 3129"/>
                <a:gd name="T11" fmla="*/ 1091918 h 3422"/>
                <a:gd name="T12" fmla="*/ 632522 w 3129"/>
                <a:gd name="T13" fmla="*/ 1037139 h 3422"/>
                <a:gd name="T14" fmla="*/ 474068 w 3129"/>
                <a:gd name="T15" fmla="*/ 945385 h 3422"/>
                <a:gd name="T16" fmla="*/ 376491 w 3129"/>
                <a:gd name="T17" fmla="*/ 944929 h 3422"/>
                <a:gd name="T18" fmla="*/ 374332 w 3129"/>
                <a:gd name="T19" fmla="*/ 885129 h 3422"/>
                <a:gd name="T20" fmla="*/ 224513 w 3129"/>
                <a:gd name="T21" fmla="*/ 924844 h 3422"/>
                <a:gd name="T22" fmla="*/ 151978 w 3129"/>
                <a:gd name="T23" fmla="*/ 970492 h 3422"/>
                <a:gd name="T24" fmla="*/ 57423 w 3129"/>
                <a:gd name="T25" fmla="*/ 1017054 h 3422"/>
                <a:gd name="T26" fmla="*/ 61309 w 3129"/>
                <a:gd name="T27" fmla="*/ 965014 h 3422"/>
                <a:gd name="T28" fmla="*/ 69944 w 3129"/>
                <a:gd name="T29" fmla="*/ 875086 h 3422"/>
                <a:gd name="T30" fmla="*/ 27632 w 3129"/>
                <a:gd name="T31" fmla="*/ 782419 h 3422"/>
                <a:gd name="T32" fmla="*/ 56560 w 3129"/>
                <a:gd name="T33" fmla="*/ 708925 h 3422"/>
                <a:gd name="T34" fmla="*/ 59151 w 3129"/>
                <a:gd name="T35" fmla="*/ 660537 h 3422"/>
                <a:gd name="T36" fmla="*/ 47925 w 3129"/>
                <a:gd name="T37" fmla="*/ 609411 h 3422"/>
                <a:gd name="T38" fmla="*/ 25905 w 3129"/>
                <a:gd name="T39" fmla="*/ 532264 h 3422"/>
                <a:gd name="T40" fmla="*/ 57855 w 3129"/>
                <a:gd name="T41" fmla="*/ 483420 h 3422"/>
                <a:gd name="T42" fmla="*/ 63036 w 3129"/>
                <a:gd name="T43" fmla="*/ 454661 h 3422"/>
                <a:gd name="T44" fmla="*/ 7340 w 3129"/>
                <a:gd name="T45" fmla="*/ 416773 h 3422"/>
                <a:gd name="T46" fmla="*/ 38426 w 3129"/>
                <a:gd name="T47" fmla="*/ 335062 h 3422"/>
                <a:gd name="T48" fmla="*/ 127800 w 3129"/>
                <a:gd name="T49" fmla="*/ 240112 h 3422"/>
                <a:gd name="T50" fmla="*/ 180906 w 3129"/>
                <a:gd name="T51" fmla="*/ 307216 h 3422"/>
                <a:gd name="T52" fmla="*/ 267688 w 3129"/>
                <a:gd name="T53" fmla="*/ 325019 h 3422"/>
                <a:gd name="T54" fmla="*/ 343246 w 3129"/>
                <a:gd name="T55" fmla="*/ 297630 h 3422"/>
                <a:gd name="T56" fmla="*/ 428733 w 3129"/>
                <a:gd name="T57" fmla="*/ 205419 h 3422"/>
                <a:gd name="T58" fmla="*/ 417939 w 3129"/>
                <a:gd name="T59" fmla="*/ 108644 h 3422"/>
                <a:gd name="T60" fmla="*/ 496951 w 3129"/>
                <a:gd name="T61" fmla="*/ 110013 h 3422"/>
                <a:gd name="T62" fmla="*/ 585892 w 3129"/>
                <a:gd name="T63" fmla="*/ 133751 h 3422"/>
                <a:gd name="T64" fmla="*/ 711965 w 3129"/>
                <a:gd name="T65" fmla="*/ 87646 h 3422"/>
                <a:gd name="T66" fmla="*/ 768525 w 3129"/>
                <a:gd name="T67" fmla="*/ 31498 h 3422"/>
                <a:gd name="T68" fmla="*/ 852717 w 3129"/>
                <a:gd name="T69" fmla="*/ 43366 h 3422"/>
                <a:gd name="T70" fmla="*/ 881213 w 3129"/>
                <a:gd name="T71" fmla="*/ 120969 h 3422"/>
                <a:gd name="T72" fmla="*/ 917480 w 3129"/>
                <a:gd name="T73" fmla="*/ 121882 h 3422"/>
                <a:gd name="T74" fmla="*/ 946840 w 3129"/>
                <a:gd name="T75" fmla="*/ 86733 h 3422"/>
                <a:gd name="T76" fmla="*/ 1004263 w 3129"/>
                <a:gd name="T77" fmla="*/ 54778 h 3422"/>
                <a:gd name="T78" fmla="*/ 1041826 w 3129"/>
                <a:gd name="T79" fmla="*/ 12782 h 3422"/>
                <a:gd name="T80" fmla="*/ 1118679 w 3129"/>
                <a:gd name="T81" fmla="*/ 33324 h 3422"/>
                <a:gd name="T82" fmla="*/ 1179124 w 3129"/>
                <a:gd name="T83" fmla="*/ 66647 h 3422"/>
                <a:gd name="T84" fmla="*/ 1217119 w 3129"/>
                <a:gd name="T85" fmla="*/ 83994 h 3422"/>
                <a:gd name="T86" fmla="*/ 1247773 w 3129"/>
                <a:gd name="T87" fmla="*/ 143794 h 3422"/>
                <a:gd name="T88" fmla="*/ 1298721 w 3129"/>
                <a:gd name="T89" fmla="*/ 254264 h 3422"/>
                <a:gd name="T90" fmla="*/ 1297857 w 3129"/>
                <a:gd name="T91" fmla="*/ 366103 h 3422"/>
                <a:gd name="T92" fmla="*/ 1231367 w 3129"/>
                <a:gd name="T93" fmla="*/ 371581 h 3422"/>
                <a:gd name="T94" fmla="*/ 1265044 w 3129"/>
                <a:gd name="T95" fmla="*/ 450553 h 3422"/>
                <a:gd name="T96" fmla="*/ 1285768 w 3129"/>
                <a:gd name="T97" fmla="*/ 480681 h 3422"/>
                <a:gd name="T98" fmla="*/ 1317718 w 3129"/>
                <a:gd name="T99" fmla="*/ 571066 h 3422"/>
                <a:gd name="T100" fmla="*/ 1179124 w 3129"/>
                <a:gd name="T101" fmla="*/ 738140 h 3422"/>
                <a:gd name="T102" fmla="*/ 1154082 w 3129"/>
                <a:gd name="T103" fmla="*/ 679253 h 3422"/>
                <a:gd name="T104" fmla="*/ 1144584 w 3129"/>
                <a:gd name="T105" fmla="*/ 721250 h 3422"/>
                <a:gd name="T106" fmla="*/ 1116088 w 3129"/>
                <a:gd name="T107" fmla="*/ 759139 h 3422"/>
                <a:gd name="T108" fmla="*/ 1110475 w 3129"/>
                <a:gd name="T109" fmla="*/ 826699 h 3422"/>
                <a:gd name="T110" fmla="*/ 1090614 w 3129"/>
                <a:gd name="T111" fmla="*/ 865500 h 3422"/>
                <a:gd name="T112" fmla="*/ 1077230 w 3129"/>
                <a:gd name="T113" fmla="*/ 980079 h 3422"/>
                <a:gd name="T114" fmla="*/ 1088024 w 3129"/>
                <a:gd name="T115" fmla="*/ 1163586 h 3422"/>
                <a:gd name="T116" fmla="*/ 1023692 w 3129"/>
                <a:gd name="T117" fmla="*/ 1430632 h 3422"/>
                <a:gd name="T118" fmla="*/ 981812 w 3129"/>
                <a:gd name="T119" fmla="*/ 1524668 h 34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129" h="3422">
                  <a:moveTo>
                    <a:pt x="2037" y="3285"/>
                  </a:moveTo>
                  <a:lnTo>
                    <a:pt x="2041" y="3266"/>
                  </a:lnTo>
                  <a:lnTo>
                    <a:pt x="2045" y="3257"/>
                  </a:lnTo>
                  <a:lnTo>
                    <a:pt x="2045" y="3252"/>
                  </a:lnTo>
                  <a:lnTo>
                    <a:pt x="2044" y="3247"/>
                  </a:lnTo>
                  <a:lnTo>
                    <a:pt x="2042" y="3239"/>
                  </a:lnTo>
                  <a:lnTo>
                    <a:pt x="2037" y="3228"/>
                  </a:lnTo>
                  <a:lnTo>
                    <a:pt x="2027" y="3213"/>
                  </a:lnTo>
                  <a:lnTo>
                    <a:pt x="2016" y="3199"/>
                  </a:lnTo>
                  <a:lnTo>
                    <a:pt x="2004" y="3184"/>
                  </a:lnTo>
                  <a:lnTo>
                    <a:pt x="1993" y="3170"/>
                  </a:lnTo>
                  <a:lnTo>
                    <a:pt x="1982" y="3156"/>
                  </a:lnTo>
                  <a:lnTo>
                    <a:pt x="1971" y="3140"/>
                  </a:lnTo>
                  <a:lnTo>
                    <a:pt x="1966" y="3131"/>
                  </a:lnTo>
                  <a:lnTo>
                    <a:pt x="1961" y="3122"/>
                  </a:lnTo>
                  <a:lnTo>
                    <a:pt x="1957" y="3112"/>
                  </a:lnTo>
                  <a:lnTo>
                    <a:pt x="1953" y="3102"/>
                  </a:lnTo>
                  <a:lnTo>
                    <a:pt x="1946" y="3092"/>
                  </a:lnTo>
                  <a:lnTo>
                    <a:pt x="1937" y="3079"/>
                  </a:lnTo>
                  <a:lnTo>
                    <a:pt x="1933" y="3072"/>
                  </a:lnTo>
                  <a:lnTo>
                    <a:pt x="1929" y="3065"/>
                  </a:lnTo>
                  <a:lnTo>
                    <a:pt x="1926" y="3056"/>
                  </a:lnTo>
                  <a:lnTo>
                    <a:pt x="1924" y="3047"/>
                  </a:lnTo>
                  <a:lnTo>
                    <a:pt x="1923" y="3036"/>
                  </a:lnTo>
                  <a:lnTo>
                    <a:pt x="1923" y="3023"/>
                  </a:lnTo>
                  <a:lnTo>
                    <a:pt x="1925" y="3010"/>
                  </a:lnTo>
                  <a:lnTo>
                    <a:pt x="1929" y="2994"/>
                  </a:lnTo>
                  <a:lnTo>
                    <a:pt x="1935" y="2977"/>
                  </a:lnTo>
                  <a:lnTo>
                    <a:pt x="1943" y="2957"/>
                  </a:lnTo>
                  <a:lnTo>
                    <a:pt x="1954" y="2936"/>
                  </a:lnTo>
                  <a:lnTo>
                    <a:pt x="1969" y="2913"/>
                  </a:lnTo>
                  <a:lnTo>
                    <a:pt x="1972" y="2908"/>
                  </a:lnTo>
                  <a:lnTo>
                    <a:pt x="1977" y="2904"/>
                  </a:lnTo>
                  <a:lnTo>
                    <a:pt x="1982" y="2902"/>
                  </a:lnTo>
                  <a:lnTo>
                    <a:pt x="1988" y="2900"/>
                  </a:lnTo>
                  <a:lnTo>
                    <a:pt x="2002" y="2898"/>
                  </a:lnTo>
                  <a:lnTo>
                    <a:pt x="2017" y="2895"/>
                  </a:lnTo>
                  <a:lnTo>
                    <a:pt x="2024" y="2893"/>
                  </a:lnTo>
                  <a:lnTo>
                    <a:pt x="2030" y="2889"/>
                  </a:lnTo>
                  <a:lnTo>
                    <a:pt x="2037" y="2883"/>
                  </a:lnTo>
                  <a:lnTo>
                    <a:pt x="2042" y="2876"/>
                  </a:lnTo>
                  <a:lnTo>
                    <a:pt x="2046" y="2866"/>
                  </a:lnTo>
                  <a:lnTo>
                    <a:pt x="2050" y="2852"/>
                  </a:lnTo>
                  <a:lnTo>
                    <a:pt x="2052" y="2837"/>
                  </a:lnTo>
                  <a:lnTo>
                    <a:pt x="2053" y="2818"/>
                  </a:lnTo>
                  <a:lnTo>
                    <a:pt x="2053" y="2811"/>
                  </a:lnTo>
                  <a:lnTo>
                    <a:pt x="2055" y="2804"/>
                  </a:lnTo>
                  <a:lnTo>
                    <a:pt x="2059" y="2797"/>
                  </a:lnTo>
                  <a:lnTo>
                    <a:pt x="2063" y="2789"/>
                  </a:lnTo>
                  <a:lnTo>
                    <a:pt x="2069" y="2782"/>
                  </a:lnTo>
                  <a:lnTo>
                    <a:pt x="2075" y="2774"/>
                  </a:lnTo>
                  <a:lnTo>
                    <a:pt x="2082" y="2767"/>
                  </a:lnTo>
                  <a:lnTo>
                    <a:pt x="2090" y="2759"/>
                  </a:lnTo>
                  <a:lnTo>
                    <a:pt x="2107" y="2743"/>
                  </a:lnTo>
                  <a:lnTo>
                    <a:pt x="2126" y="2729"/>
                  </a:lnTo>
                  <a:lnTo>
                    <a:pt x="2145" y="2715"/>
                  </a:lnTo>
                  <a:lnTo>
                    <a:pt x="2163" y="2703"/>
                  </a:lnTo>
                  <a:lnTo>
                    <a:pt x="2172" y="2698"/>
                  </a:lnTo>
                  <a:lnTo>
                    <a:pt x="2179" y="2691"/>
                  </a:lnTo>
                  <a:lnTo>
                    <a:pt x="2185" y="2684"/>
                  </a:lnTo>
                  <a:lnTo>
                    <a:pt x="2189" y="2677"/>
                  </a:lnTo>
                  <a:lnTo>
                    <a:pt x="2191" y="2669"/>
                  </a:lnTo>
                  <a:lnTo>
                    <a:pt x="2193" y="2660"/>
                  </a:lnTo>
                  <a:lnTo>
                    <a:pt x="2192" y="2652"/>
                  </a:lnTo>
                  <a:lnTo>
                    <a:pt x="2191" y="2643"/>
                  </a:lnTo>
                  <a:lnTo>
                    <a:pt x="2188" y="2633"/>
                  </a:lnTo>
                  <a:lnTo>
                    <a:pt x="2184" y="2625"/>
                  </a:lnTo>
                  <a:lnTo>
                    <a:pt x="2179" y="2616"/>
                  </a:lnTo>
                  <a:lnTo>
                    <a:pt x="2172" y="2608"/>
                  </a:lnTo>
                  <a:lnTo>
                    <a:pt x="2165" y="2601"/>
                  </a:lnTo>
                  <a:lnTo>
                    <a:pt x="2157" y="2594"/>
                  </a:lnTo>
                  <a:lnTo>
                    <a:pt x="2147" y="2588"/>
                  </a:lnTo>
                  <a:lnTo>
                    <a:pt x="2137" y="2582"/>
                  </a:lnTo>
                  <a:lnTo>
                    <a:pt x="2116" y="2566"/>
                  </a:lnTo>
                  <a:lnTo>
                    <a:pt x="2098" y="2553"/>
                  </a:lnTo>
                  <a:lnTo>
                    <a:pt x="2081" y="2543"/>
                  </a:lnTo>
                  <a:lnTo>
                    <a:pt x="2066" y="2535"/>
                  </a:lnTo>
                  <a:lnTo>
                    <a:pt x="2051" y="2529"/>
                  </a:lnTo>
                  <a:lnTo>
                    <a:pt x="2038" y="2525"/>
                  </a:lnTo>
                  <a:lnTo>
                    <a:pt x="2026" y="2521"/>
                  </a:lnTo>
                  <a:lnTo>
                    <a:pt x="2014" y="2520"/>
                  </a:lnTo>
                  <a:lnTo>
                    <a:pt x="1993" y="2518"/>
                  </a:lnTo>
                  <a:lnTo>
                    <a:pt x="1975" y="2518"/>
                  </a:lnTo>
                  <a:lnTo>
                    <a:pt x="1966" y="2517"/>
                  </a:lnTo>
                  <a:lnTo>
                    <a:pt x="1958" y="2515"/>
                  </a:lnTo>
                  <a:lnTo>
                    <a:pt x="1950" y="2513"/>
                  </a:lnTo>
                  <a:lnTo>
                    <a:pt x="1943" y="2508"/>
                  </a:lnTo>
                  <a:lnTo>
                    <a:pt x="1932" y="2501"/>
                  </a:lnTo>
                  <a:lnTo>
                    <a:pt x="1922" y="2495"/>
                  </a:lnTo>
                  <a:lnTo>
                    <a:pt x="1912" y="2489"/>
                  </a:lnTo>
                  <a:lnTo>
                    <a:pt x="1903" y="2485"/>
                  </a:lnTo>
                  <a:lnTo>
                    <a:pt x="1894" y="2481"/>
                  </a:lnTo>
                  <a:lnTo>
                    <a:pt x="1885" y="2478"/>
                  </a:lnTo>
                  <a:lnTo>
                    <a:pt x="1877" y="2476"/>
                  </a:lnTo>
                  <a:lnTo>
                    <a:pt x="1870" y="2475"/>
                  </a:lnTo>
                  <a:lnTo>
                    <a:pt x="1855" y="2473"/>
                  </a:lnTo>
                  <a:lnTo>
                    <a:pt x="1842" y="2474"/>
                  </a:lnTo>
                  <a:lnTo>
                    <a:pt x="1830" y="2476"/>
                  </a:lnTo>
                  <a:lnTo>
                    <a:pt x="1819" y="2479"/>
                  </a:lnTo>
                  <a:lnTo>
                    <a:pt x="1798" y="2487"/>
                  </a:lnTo>
                  <a:lnTo>
                    <a:pt x="1777" y="2495"/>
                  </a:lnTo>
                  <a:lnTo>
                    <a:pt x="1768" y="2497"/>
                  </a:lnTo>
                  <a:lnTo>
                    <a:pt x="1758" y="2498"/>
                  </a:lnTo>
                  <a:lnTo>
                    <a:pt x="1753" y="2497"/>
                  </a:lnTo>
                  <a:lnTo>
                    <a:pt x="1748" y="2496"/>
                  </a:lnTo>
                  <a:lnTo>
                    <a:pt x="1743" y="2495"/>
                  </a:lnTo>
                  <a:lnTo>
                    <a:pt x="1738" y="2493"/>
                  </a:lnTo>
                  <a:lnTo>
                    <a:pt x="1728" y="2488"/>
                  </a:lnTo>
                  <a:lnTo>
                    <a:pt x="1721" y="2482"/>
                  </a:lnTo>
                  <a:lnTo>
                    <a:pt x="1716" y="2475"/>
                  </a:lnTo>
                  <a:lnTo>
                    <a:pt x="1712" y="2468"/>
                  </a:lnTo>
                  <a:lnTo>
                    <a:pt x="1709" y="2461"/>
                  </a:lnTo>
                  <a:lnTo>
                    <a:pt x="1708" y="2453"/>
                  </a:lnTo>
                  <a:lnTo>
                    <a:pt x="1707" y="2445"/>
                  </a:lnTo>
                  <a:lnTo>
                    <a:pt x="1706" y="2436"/>
                  </a:lnTo>
                  <a:lnTo>
                    <a:pt x="1706" y="2428"/>
                  </a:lnTo>
                  <a:lnTo>
                    <a:pt x="1705" y="2419"/>
                  </a:lnTo>
                  <a:lnTo>
                    <a:pt x="1704" y="2409"/>
                  </a:lnTo>
                  <a:lnTo>
                    <a:pt x="1701" y="2400"/>
                  </a:lnTo>
                  <a:lnTo>
                    <a:pt x="1697" y="2392"/>
                  </a:lnTo>
                  <a:lnTo>
                    <a:pt x="1692" y="2383"/>
                  </a:lnTo>
                  <a:lnTo>
                    <a:pt x="1685" y="2375"/>
                  </a:lnTo>
                  <a:lnTo>
                    <a:pt x="1675" y="2367"/>
                  </a:lnTo>
                  <a:lnTo>
                    <a:pt x="1672" y="2363"/>
                  </a:lnTo>
                  <a:lnTo>
                    <a:pt x="1663" y="2351"/>
                  </a:lnTo>
                  <a:lnTo>
                    <a:pt x="1657" y="2343"/>
                  </a:lnTo>
                  <a:lnTo>
                    <a:pt x="1649" y="2335"/>
                  </a:lnTo>
                  <a:lnTo>
                    <a:pt x="1639" y="2326"/>
                  </a:lnTo>
                  <a:lnTo>
                    <a:pt x="1627" y="2316"/>
                  </a:lnTo>
                  <a:lnTo>
                    <a:pt x="1613" y="2307"/>
                  </a:lnTo>
                  <a:lnTo>
                    <a:pt x="1597" y="2297"/>
                  </a:lnTo>
                  <a:lnTo>
                    <a:pt x="1579" y="2290"/>
                  </a:lnTo>
                  <a:lnTo>
                    <a:pt x="1557" y="2283"/>
                  </a:lnTo>
                  <a:lnTo>
                    <a:pt x="1546" y="2280"/>
                  </a:lnTo>
                  <a:lnTo>
                    <a:pt x="1534" y="2277"/>
                  </a:lnTo>
                  <a:lnTo>
                    <a:pt x="1522" y="2275"/>
                  </a:lnTo>
                  <a:lnTo>
                    <a:pt x="1509" y="2273"/>
                  </a:lnTo>
                  <a:lnTo>
                    <a:pt x="1495" y="2272"/>
                  </a:lnTo>
                  <a:lnTo>
                    <a:pt x="1480" y="2272"/>
                  </a:lnTo>
                  <a:lnTo>
                    <a:pt x="1465" y="2272"/>
                  </a:lnTo>
                  <a:lnTo>
                    <a:pt x="1449" y="2272"/>
                  </a:lnTo>
                  <a:lnTo>
                    <a:pt x="1424" y="2256"/>
                  </a:lnTo>
                  <a:lnTo>
                    <a:pt x="1396" y="2240"/>
                  </a:lnTo>
                  <a:lnTo>
                    <a:pt x="1367" y="2222"/>
                  </a:lnTo>
                  <a:lnTo>
                    <a:pt x="1337" y="2205"/>
                  </a:lnTo>
                  <a:lnTo>
                    <a:pt x="1308" y="2186"/>
                  </a:lnTo>
                  <a:lnTo>
                    <a:pt x="1281" y="2169"/>
                  </a:lnTo>
                  <a:lnTo>
                    <a:pt x="1256" y="2152"/>
                  </a:lnTo>
                  <a:lnTo>
                    <a:pt x="1234" y="2136"/>
                  </a:lnTo>
                  <a:lnTo>
                    <a:pt x="1208" y="2115"/>
                  </a:lnTo>
                  <a:lnTo>
                    <a:pt x="1187" y="2097"/>
                  </a:lnTo>
                  <a:lnTo>
                    <a:pt x="1181" y="2093"/>
                  </a:lnTo>
                  <a:lnTo>
                    <a:pt x="1175" y="2090"/>
                  </a:lnTo>
                  <a:lnTo>
                    <a:pt x="1168" y="2087"/>
                  </a:lnTo>
                  <a:lnTo>
                    <a:pt x="1160" y="2084"/>
                  </a:lnTo>
                  <a:lnTo>
                    <a:pt x="1150" y="2081"/>
                  </a:lnTo>
                  <a:lnTo>
                    <a:pt x="1140" y="2077"/>
                  </a:lnTo>
                  <a:lnTo>
                    <a:pt x="1128" y="2075"/>
                  </a:lnTo>
                  <a:lnTo>
                    <a:pt x="1113" y="2073"/>
                  </a:lnTo>
                  <a:lnTo>
                    <a:pt x="1098" y="2071"/>
                  </a:lnTo>
                  <a:lnTo>
                    <a:pt x="1085" y="2071"/>
                  </a:lnTo>
                  <a:lnTo>
                    <a:pt x="1073" y="2073"/>
                  </a:lnTo>
                  <a:lnTo>
                    <a:pt x="1063" y="2076"/>
                  </a:lnTo>
                  <a:lnTo>
                    <a:pt x="1053" y="2081"/>
                  </a:lnTo>
                  <a:lnTo>
                    <a:pt x="1044" y="2086"/>
                  </a:lnTo>
                  <a:lnTo>
                    <a:pt x="1036" y="2091"/>
                  </a:lnTo>
                  <a:lnTo>
                    <a:pt x="1028" y="2097"/>
                  </a:lnTo>
                  <a:lnTo>
                    <a:pt x="1020" y="2101"/>
                  </a:lnTo>
                  <a:lnTo>
                    <a:pt x="1011" y="2106"/>
                  </a:lnTo>
                  <a:lnTo>
                    <a:pt x="1002" y="2109"/>
                  </a:lnTo>
                  <a:lnTo>
                    <a:pt x="993" y="2111"/>
                  </a:lnTo>
                  <a:lnTo>
                    <a:pt x="983" y="2112"/>
                  </a:lnTo>
                  <a:lnTo>
                    <a:pt x="972" y="2110"/>
                  </a:lnTo>
                  <a:lnTo>
                    <a:pt x="959" y="2106"/>
                  </a:lnTo>
                  <a:lnTo>
                    <a:pt x="945" y="2100"/>
                  </a:lnTo>
                  <a:lnTo>
                    <a:pt x="927" y="2095"/>
                  </a:lnTo>
                  <a:lnTo>
                    <a:pt x="901" y="2087"/>
                  </a:lnTo>
                  <a:lnTo>
                    <a:pt x="887" y="2081"/>
                  </a:lnTo>
                  <a:lnTo>
                    <a:pt x="876" y="2074"/>
                  </a:lnTo>
                  <a:lnTo>
                    <a:pt x="872" y="2070"/>
                  </a:lnTo>
                  <a:lnTo>
                    <a:pt x="869" y="2066"/>
                  </a:lnTo>
                  <a:lnTo>
                    <a:pt x="867" y="2062"/>
                  </a:lnTo>
                  <a:lnTo>
                    <a:pt x="866" y="2057"/>
                  </a:lnTo>
                  <a:lnTo>
                    <a:pt x="867" y="2051"/>
                  </a:lnTo>
                  <a:lnTo>
                    <a:pt x="869" y="2044"/>
                  </a:lnTo>
                  <a:lnTo>
                    <a:pt x="872" y="2036"/>
                  </a:lnTo>
                  <a:lnTo>
                    <a:pt x="875" y="2028"/>
                  </a:lnTo>
                  <a:lnTo>
                    <a:pt x="883" y="2011"/>
                  </a:lnTo>
                  <a:lnTo>
                    <a:pt x="889" y="1993"/>
                  </a:lnTo>
                  <a:lnTo>
                    <a:pt x="891" y="1985"/>
                  </a:lnTo>
                  <a:lnTo>
                    <a:pt x="893" y="1976"/>
                  </a:lnTo>
                  <a:lnTo>
                    <a:pt x="892" y="1967"/>
                  </a:lnTo>
                  <a:lnTo>
                    <a:pt x="891" y="1960"/>
                  </a:lnTo>
                  <a:lnTo>
                    <a:pt x="889" y="1956"/>
                  </a:lnTo>
                  <a:lnTo>
                    <a:pt x="887" y="1953"/>
                  </a:lnTo>
                  <a:lnTo>
                    <a:pt x="884" y="1949"/>
                  </a:lnTo>
                  <a:lnTo>
                    <a:pt x="881" y="1946"/>
                  </a:lnTo>
                  <a:lnTo>
                    <a:pt x="877" y="1944"/>
                  </a:lnTo>
                  <a:lnTo>
                    <a:pt x="872" y="1941"/>
                  </a:lnTo>
                  <a:lnTo>
                    <a:pt x="867" y="1939"/>
                  </a:lnTo>
                  <a:lnTo>
                    <a:pt x="861" y="1937"/>
                  </a:lnTo>
                  <a:lnTo>
                    <a:pt x="840" y="1931"/>
                  </a:lnTo>
                  <a:lnTo>
                    <a:pt x="823" y="1928"/>
                  </a:lnTo>
                  <a:lnTo>
                    <a:pt x="809" y="1925"/>
                  </a:lnTo>
                  <a:lnTo>
                    <a:pt x="796" y="1923"/>
                  </a:lnTo>
                  <a:lnTo>
                    <a:pt x="768" y="1921"/>
                  </a:lnTo>
                  <a:lnTo>
                    <a:pt x="730" y="1921"/>
                  </a:lnTo>
                  <a:lnTo>
                    <a:pt x="714" y="1922"/>
                  </a:lnTo>
                  <a:lnTo>
                    <a:pt x="699" y="1923"/>
                  </a:lnTo>
                  <a:lnTo>
                    <a:pt x="684" y="1926"/>
                  </a:lnTo>
                  <a:lnTo>
                    <a:pt x="669" y="1929"/>
                  </a:lnTo>
                  <a:lnTo>
                    <a:pt x="656" y="1933"/>
                  </a:lnTo>
                  <a:lnTo>
                    <a:pt x="643" y="1938"/>
                  </a:lnTo>
                  <a:lnTo>
                    <a:pt x="631" y="1943"/>
                  </a:lnTo>
                  <a:lnTo>
                    <a:pt x="620" y="1949"/>
                  </a:lnTo>
                  <a:lnTo>
                    <a:pt x="598" y="1962"/>
                  </a:lnTo>
                  <a:lnTo>
                    <a:pt x="579" y="1977"/>
                  </a:lnTo>
                  <a:lnTo>
                    <a:pt x="559" y="1991"/>
                  </a:lnTo>
                  <a:lnTo>
                    <a:pt x="541" y="2005"/>
                  </a:lnTo>
                  <a:lnTo>
                    <a:pt x="520" y="2026"/>
                  </a:lnTo>
                  <a:lnTo>
                    <a:pt x="507" y="2041"/>
                  </a:lnTo>
                  <a:lnTo>
                    <a:pt x="500" y="2047"/>
                  </a:lnTo>
                  <a:lnTo>
                    <a:pt x="492" y="2051"/>
                  </a:lnTo>
                  <a:lnTo>
                    <a:pt x="482" y="2055"/>
                  </a:lnTo>
                  <a:lnTo>
                    <a:pt x="468" y="2057"/>
                  </a:lnTo>
                  <a:lnTo>
                    <a:pt x="458" y="2058"/>
                  </a:lnTo>
                  <a:lnTo>
                    <a:pt x="448" y="2059"/>
                  </a:lnTo>
                  <a:lnTo>
                    <a:pt x="440" y="2062"/>
                  </a:lnTo>
                  <a:lnTo>
                    <a:pt x="433" y="2065"/>
                  </a:lnTo>
                  <a:lnTo>
                    <a:pt x="427" y="2068"/>
                  </a:lnTo>
                  <a:lnTo>
                    <a:pt x="421" y="2073"/>
                  </a:lnTo>
                  <a:lnTo>
                    <a:pt x="416" y="2077"/>
                  </a:lnTo>
                  <a:lnTo>
                    <a:pt x="412" y="2083"/>
                  </a:lnTo>
                  <a:lnTo>
                    <a:pt x="404" y="2093"/>
                  </a:lnTo>
                  <a:lnTo>
                    <a:pt x="398" y="2102"/>
                  </a:lnTo>
                  <a:lnTo>
                    <a:pt x="394" y="2106"/>
                  </a:lnTo>
                  <a:lnTo>
                    <a:pt x="391" y="2110"/>
                  </a:lnTo>
                  <a:lnTo>
                    <a:pt x="388" y="2113"/>
                  </a:lnTo>
                  <a:lnTo>
                    <a:pt x="384" y="2115"/>
                  </a:lnTo>
                  <a:lnTo>
                    <a:pt x="352" y="2126"/>
                  </a:lnTo>
                  <a:lnTo>
                    <a:pt x="326" y="2133"/>
                  </a:lnTo>
                  <a:lnTo>
                    <a:pt x="307" y="2137"/>
                  </a:lnTo>
                  <a:lnTo>
                    <a:pt x="291" y="2142"/>
                  </a:lnTo>
                  <a:lnTo>
                    <a:pt x="284" y="2145"/>
                  </a:lnTo>
                  <a:lnTo>
                    <a:pt x="276" y="2149"/>
                  </a:lnTo>
                  <a:lnTo>
                    <a:pt x="268" y="2154"/>
                  </a:lnTo>
                  <a:lnTo>
                    <a:pt x="259" y="2160"/>
                  </a:lnTo>
                  <a:lnTo>
                    <a:pt x="250" y="2168"/>
                  </a:lnTo>
                  <a:lnTo>
                    <a:pt x="239" y="2178"/>
                  </a:lnTo>
                  <a:lnTo>
                    <a:pt x="225" y="2191"/>
                  </a:lnTo>
                  <a:lnTo>
                    <a:pt x="210" y="2205"/>
                  </a:lnTo>
                  <a:lnTo>
                    <a:pt x="190" y="2216"/>
                  </a:lnTo>
                  <a:lnTo>
                    <a:pt x="173" y="2224"/>
                  </a:lnTo>
                  <a:lnTo>
                    <a:pt x="159" y="2228"/>
                  </a:lnTo>
                  <a:lnTo>
                    <a:pt x="148" y="2231"/>
                  </a:lnTo>
                  <a:lnTo>
                    <a:pt x="144" y="2231"/>
                  </a:lnTo>
                  <a:lnTo>
                    <a:pt x="140" y="2231"/>
                  </a:lnTo>
                  <a:lnTo>
                    <a:pt x="137" y="2231"/>
                  </a:lnTo>
                  <a:lnTo>
                    <a:pt x="135" y="2230"/>
                  </a:lnTo>
                  <a:lnTo>
                    <a:pt x="133" y="2228"/>
                  </a:lnTo>
                  <a:lnTo>
                    <a:pt x="131" y="2227"/>
                  </a:lnTo>
                  <a:lnTo>
                    <a:pt x="130" y="2225"/>
                  </a:lnTo>
                  <a:lnTo>
                    <a:pt x="129" y="2222"/>
                  </a:lnTo>
                  <a:lnTo>
                    <a:pt x="129" y="2217"/>
                  </a:lnTo>
                  <a:lnTo>
                    <a:pt x="129" y="2212"/>
                  </a:lnTo>
                  <a:lnTo>
                    <a:pt x="130" y="2206"/>
                  </a:lnTo>
                  <a:lnTo>
                    <a:pt x="132" y="2201"/>
                  </a:lnTo>
                  <a:lnTo>
                    <a:pt x="136" y="2193"/>
                  </a:lnTo>
                  <a:lnTo>
                    <a:pt x="138" y="2188"/>
                  </a:lnTo>
                  <a:lnTo>
                    <a:pt x="140" y="2182"/>
                  </a:lnTo>
                  <a:lnTo>
                    <a:pt x="142" y="2176"/>
                  </a:lnTo>
                  <a:lnTo>
                    <a:pt x="143" y="2171"/>
                  </a:lnTo>
                  <a:lnTo>
                    <a:pt x="143" y="2166"/>
                  </a:lnTo>
                  <a:lnTo>
                    <a:pt x="143" y="2158"/>
                  </a:lnTo>
                  <a:lnTo>
                    <a:pt x="141" y="2151"/>
                  </a:lnTo>
                  <a:lnTo>
                    <a:pt x="138" y="2144"/>
                  </a:lnTo>
                  <a:lnTo>
                    <a:pt x="135" y="2137"/>
                  </a:lnTo>
                  <a:lnTo>
                    <a:pt x="133" y="2129"/>
                  </a:lnTo>
                  <a:lnTo>
                    <a:pt x="132" y="2121"/>
                  </a:lnTo>
                  <a:lnTo>
                    <a:pt x="142" y="2114"/>
                  </a:lnTo>
                  <a:lnTo>
                    <a:pt x="150" y="2107"/>
                  </a:lnTo>
                  <a:lnTo>
                    <a:pt x="157" y="2100"/>
                  </a:lnTo>
                  <a:lnTo>
                    <a:pt x="164" y="2092"/>
                  </a:lnTo>
                  <a:lnTo>
                    <a:pt x="169" y="2084"/>
                  </a:lnTo>
                  <a:lnTo>
                    <a:pt x="173" y="2076"/>
                  </a:lnTo>
                  <a:lnTo>
                    <a:pt x="177" y="2069"/>
                  </a:lnTo>
                  <a:lnTo>
                    <a:pt x="179" y="2062"/>
                  </a:lnTo>
                  <a:lnTo>
                    <a:pt x="180" y="2055"/>
                  </a:lnTo>
                  <a:lnTo>
                    <a:pt x="180" y="2045"/>
                  </a:lnTo>
                  <a:lnTo>
                    <a:pt x="178" y="2032"/>
                  </a:lnTo>
                  <a:lnTo>
                    <a:pt x="176" y="2018"/>
                  </a:lnTo>
                  <a:lnTo>
                    <a:pt x="173" y="2002"/>
                  </a:lnTo>
                  <a:lnTo>
                    <a:pt x="171" y="1986"/>
                  </a:lnTo>
                  <a:lnTo>
                    <a:pt x="169" y="1969"/>
                  </a:lnTo>
                  <a:lnTo>
                    <a:pt x="169" y="1952"/>
                  </a:lnTo>
                  <a:lnTo>
                    <a:pt x="168" y="1943"/>
                  </a:lnTo>
                  <a:lnTo>
                    <a:pt x="168" y="1936"/>
                  </a:lnTo>
                  <a:lnTo>
                    <a:pt x="166" y="1929"/>
                  </a:lnTo>
                  <a:lnTo>
                    <a:pt x="164" y="1923"/>
                  </a:lnTo>
                  <a:lnTo>
                    <a:pt x="162" y="1917"/>
                  </a:lnTo>
                  <a:lnTo>
                    <a:pt x="160" y="1913"/>
                  </a:lnTo>
                  <a:lnTo>
                    <a:pt x="157" y="1909"/>
                  </a:lnTo>
                  <a:lnTo>
                    <a:pt x="153" y="1905"/>
                  </a:lnTo>
                  <a:lnTo>
                    <a:pt x="137" y="1893"/>
                  </a:lnTo>
                  <a:lnTo>
                    <a:pt x="119" y="1881"/>
                  </a:lnTo>
                  <a:lnTo>
                    <a:pt x="108" y="1874"/>
                  </a:lnTo>
                  <a:lnTo>
                    <a:pt x="99" y="1865"/>
                  </a:lnTo>
                  <a:lnTo>
                    <a:pt x="94" y="1859"/>
                  </a:lnTo>
                  <a:lnTo>
                    <a:pt x="90" y="1852"/>
                  </a:lnTo>
                  <a:lnTo>
                    <a:pt x="86" y="1845"/>
                  </a:lnTo>
                  <a:lnTo>
                    <a:pt x="82" y="1836"/>
                  </a:lnTo>
                  <a:lnTo>
                    <a:pt x="79" y="1827"/>
                  </a:lnTo>
                  <a:lnTo>
                    <a:pt x="75" y="1817"/>
                  </a:lnTo>
                  <a:lnTo>
                    <a:pt x="72" y="1806"/>
                  </a:lnTo>
                  <a:lnTo>
                    <a:pt x="70" y="1793"/>
                  </a:lnTo>
                  <a:lnTo>
                    <a:pt x="67" y="1779"/>
                  </a:lnTo>
                  <a:lnTo>
                    <a:pt x="66" y="1763"/>
                  </a:lnTo>
                  <a:lnTo>
                    <a:pt x="64" y="1746"/>
                  </a:lnTo>
                  <a:lnTo>
                    <a:pt x="64" y="1727"/>
                  </a:lnTo>
                  <a:lnTo>
                    <a:pt x="64" y="1714"/>
                  </a:lnTo>
                  <a:lnTo>
                    <a:pt x="64" y="1703"/>
                  </a:lnTo>
                  <a:lnTo>
                    <a:pt x="65" y="1692"/>
                  </a:lnTo>
                  <a:lnTo>
                    <a:pt x="67" y="1681"/>
                  </a:lnTo>
                  <a:lnTo>
                    <a:pt x="69" y="1672"/>
                  </a:lnTo>
                  <a:lnTo>
                    <a:pt x="71" y="1663"/>
                  </a:lnTo>
                  <a:lnTo>
                    <a:pt x="74" y="1654"/>
                  </a:lnTo>
                  <a:lnTo>
                    <a:pt x="77" y="1646"/>
                  </a:lnTo>
                  <a:lnTo>
                    <a:pt x="84" y="1631"/>
                  </a:lnTo>
                  <a:lnTo>
                    <a:pt x="92" y="1618"/>
                  </a:lnTo>
                  <a:lnTo>
                    <a:pt x="100" y="1607"/>
                  </a:lnTo>
                  <a:lnTo>
                    <a:pt x="108" y="1597"/>
                  </a:lnTo>
                  <a:lnTo>
                    <a:pt x="115" y="1589"/>
                  </a:lnTo>
                  <a:lnTo>
                    <a:pt x="123" y="1581"/>
                  </a:lnTo>
                  <a:lnTo>
                    <a:pt x="128" y="1575"/>
                  </a:lnTo>
                  <a:lnTo>
                    <a:pt x="132" y="1568"/>
                  </a:lnTo>
                  <a:lnTo>
                    <a:pt x="133" y="1565"/>
                  </a:lnTo>
                  <a:lnTo>
                    <a:pt x="134" y="1562"/>
                  </a:lnTo>
                  <a:lnTo>
                    <a:pt x="133" y="1559"/>
                  </a:lnTo>
                  <a:lnTo>
                    <a:pt x="133" y="1556"/>
                  </a:lnTo>
                  <a:lnTo>
                    <a:pt x="131" y="1553"/>
                  </a:lnTo>
                  <a:lnTo>
                    <a:pt x="129" y="1550"/>
                  </a:lnTo>
                  <a:lnTo>
                    <a:pt x="126" y="1547"/>
                  </a:lnTo>
                  <a:lnTo>
                    <a:pt x="122" y="1544"/>
                  </a:lnTo>
                  <a:lnTo>
                    <a:pt x="113" y="1538"/>
                  </a:lnTo>
                  <a:lnTo>
                    <a:pt x="107" y="1532"/>
                  </a:lnTo>
                  <a:lnTo>
                    <a:pt x="103" y="1527"/>
                  </a:lnTo>
                  <a:lnTo>
                    <a:pt x="101" y="1519"/>
                  </a:lnTo>
                  <a:lnTo>
                    <a:pt x="100" y="1503"/>
                  </a:lnTo>
                  <a:lnTo>
                    <a:pt x="100" y="1480"/>
                  </a:lnTo>
                  <a:lnTo>
                    <a:pt x="101" y="1477"/>
                  </a:lnTo>
                  <a:lnTo>
                    <a:pt x="102" y="1475"/>
                  </a:lnTo>
                  <a:lnTo>
                    <a:pt x="103" y="1473"/>
                  </a:lnTo>
                  <a:lnTo>
                    <a:pt x="106" y="1471"/>
                  </a:lnTo>
                  <a:lnTo>
                    <a:pt x="112" y="1467"/>
                  </a:lnTo>
                  <a:lnTo>
                    <a:pt x="119" y="1464"/>
                  </a:lnTo>
                  <a:lnTo>
                    <a:pt x="126" y="1460"/>
                  </a:lnTo>
                  <a:lnTo>
                    <a:pt x="132" y="1456"/>
                  </a:lnTo>
                  <a:lnTo>
                    <a:pt x="134" y="1453"/>
                  </a:lnTo>
                  <a:lnTo>
                    <a:pt x="136" y="1451"/>
                  </a:lnTo>
                  <a:lnTo>
                    <a:pt x="137" y="1447"/>
                  </a:lnTo>
                  <a:lnTo>
                    <a:pt x="138" y="1444"/>
                  </a:lnTo>
                  <a:lnTo>
                    <a:pt x="137" y="1438"/>
                  </a:lnTo>
                  <a:lnTo>
                    <a:pt x="136" y="1433"/>
                  </a:lnTo>
                  <a:lnTo>
                    <a:pt x="133" y="1428"/>
                  </a:lnTo>
                  <a:lnTo>
                    <a:pt x="130" y="1424"/>
                  </a:lnTo>
                  <a:lnTo>
                    <a:pt x="123" y="1415"/>
                  </a:lnTo>
                  <a:lnTo>
                    <a:pt x="113" y="1407"/>
                  </a:lnTo>
                  <a:lnTo>
                    <a:pt x="105" y="1400"/>
                  </a:lnTo>
                  <a:lnTo>
                    <a:pt x="97" y="1392"/>
                  </a:lnTo>
                  <a:lnTo>
                    <a:pt x="94" y="1388"/>
                  </a:lnTo>
                  <a:lnTo>
                    <a:pt x="92" y="1384"/>
                  </a:lnTo>
                  <a:lnTo>
                    <a:pt x="90" y="1380"/>
                  </a:lnTo>
                  <a:lnTo>
                    <a:pt x="90" y="1375"/>
                  </a:lnTo>
                  <a:lnTo>
                    <a:pt x="90" y="1369"/>
                  </a:lnTo>
                  <a:lnTo>
                    <a:pt x="91" y="1363"/>
                  </a:lnTo>
                  <a:lnTo>
                    <a:pt x="93" y="1358"/>
                  </a:lnTo>
                  <a:lnTo>
                    <a:pt x="95" y="1354"/>
                  </a:lnTo>
                  <a:lnTo>
                    <a:pt x="100" y="1347"/>
                  </a:lnTo>
                  <a:lnTo>
                    <a:pt x="105" y="1341"/>
                  </a:lnTo>
                  <a:lnTo>
                    <a:pt x="111" y="1335"/>
                  </a:lnTo>
                  <a:lnTo>
                    <a:pt x="117" y="1328"/>
                  </a:lnTo>
                  <a:lnTo>
                    <a:pt x="119" y="1324"/>
                  </a:lnTo>
                  <a:lnTo>
                    <a:pt x="121" y="1319"/>
                  </a:lnTo>
                  <a:lnTo>
                    <a:pt x="122" y="1314"/>
                  </a:lnTo>
                  <a:lnTo>
                    <a:pt x="122" y="1308"/>
                  </a:lnTo>
                  <a:lnTo>
                    <a:pt x="121" y="1301"/>
                  </a:lnTo>
                  <a:lnTo>
                    <a:pt x="119" y="1294"/>
                  </a:lnTo>
                  <a:lnTo>
                    <a:pt x="115" y="1289"/>
                  </a:lnTo>
                  <a:lnTo>
                    <a:pt x="110" y="1285"/>
                  </a:lnTo>
                  <a:lnTo>
                    <a:pt x="100" y="1279"/>
                  </a:lnTo>
                  <a:lnTo>
                    <a:pt x="88" y="1271"/>
                  </a:lnTo>
                  <a:lnTo>
                    <a:pt x="82" y="1266"/>
                  </a:lnTo>
                  <a:lnTo>
                    <a:pt x="76" y="1259"/>
                  </a:lnTo>
                  <a:lnTo>
                    <a:pt x="71" y="1251"/>
                  </a:lnTo>
                  <a:lnTo>
                    <a:pt x="66" y="1241"/>
                  </a:lnTo>
                  <a:lnTo>
                    <a:pt x="62" y="1229"/>
                  </a:lnTo>
                  <a:lnTo>
                    <a:pt x="60" y="1215"/>
                  </a:lnTo>
                  <a:lnTo>
                    <a:pt x="58" y="1197"/>
                  </a:lnTo>
                  <a:lnTo>
                    <a:pt x="59" y="1175"/>
                  </a:lnTo>
                  <a:lnTo>
                    <a:pt x="60" y="1166"/>
                  </a:lnTo>
                  <a:lnTo>
                    <a:pt x="62" y="1158"/>
                  </a:lnTo>
                  <a:lnTo>
                    <a:pt x="65" y="1151"/>
                  </a:lnTo>
                  <a:lnTo>
                    <a:pt x="69" y="1146"/>
                  </a:lnTo>
                  <a:lnTo>
                    <a:pt x="73" y="1142"/>
                  </a:lnTo>
                  <a:lnTo>
                    <a:pt x="78" y="1139"/>
                  </a:lnTo>
                  <a:lnTo>
                    <a:pt x="83" y="1136"/>
                  </a:lnTo>
                  <a:lnTo>
                    <a:pt x="88" y="1133"/>
                  </a:lnTo>
                  <a:lnTo>
                    <a:pt x="94" y="1130"/>
                  </a:lnTo>
                  <a:lnTo>
                    <a:pt x="99" y="1127"/>
                  </a:lnTo>
                  <a:lnTo>
                    <a:pt x="105" y="1124"/>
                  </a:lnTo>
                  <a:lnTo>
                    <a:pt x="110" y="1119"/>
                  </a:lnTo>
                  <a:lnTo>
                    <a:pt x="115" y="1114"/>
                  </a:lnTo>
                  <a:lnTo>
                    <a:pt x="120" y="1106"/>
                  </a:lnTo>
                  <a:lnTo>
                    <a:pt x="124" y="1098"/>
                  </a:lnTo>
                  <a:lnTo>
                    <a:pt x="127" y="1087"/>
                  </a:lnTo>
                  <a:lnTo>
                    <a:pt x="133" y="1080"/>
                  </a:lnTo>
                  <a:lnTo>
                    <a:pt x="136" y="1073"/>
                  </a:lnTo>
                  <a:lnTo>
                    <a:pt x="137" y="1068"/>
                  </a:lnTo>
                  <a:lnTo>
                    <a:pt x="136" y="1063"/>
                  </a:lnTo>
                  <a:lnTo>
                    <a:pt x="134" y="1059"/>
                  </a:lnTo>
                  <a:lnTo>
                    <a:pt x="130" y="1056"/>
                  </a:lnTo>
                  <a:lnTo>
                    <a:pt x="126" y="1054"/>
                  </a:lnTo>
                  <a:lnTo>
                    <a:pt x="121" y="1051"/>
                  </a:lnTo>
                  <a:lnTo>
                    <a:pt x="109" y="1046"/>
                  </a:lnTo>
                  <a:lnTo>
                    <a:pt x="98" y="1041"/>
                  </a:lnTo>
                  <a:lnTo>
                    <a:pt x="94" y="1037"/>
                  </a:lnTo>
                  <a:lnTo>
                    <a:pt x="91" y="1034"/>
                  </a:lnTo>
                  <a:lnTo>
                    <a:pt x="90" y="1029"/>
                  </a:lnTo>
                  <a:lnTo>
                    <a:pt x="90" y="1024"/>
                  </a:lnTo>
                  <a:lnTo>
                    <a:pt x="90" y="1021"/>
                  </a:lnTo>
                  <a:lnTo>
                    <a:pt x="91" y="1019"/>
                  </a:lnTo>
                  <a:lnTo>
                    <a:pt x="94" y="1017"/>
                  </a:lnTo>
                  <a:lnTo>
                    <a:pt x="98" y="1015"/>
                  </a:lnTo>
                  <a:lnTo>
                    <a:pt x="108" y="1012"/>
                  </a:lnTo>
                  <a:lnTo>
                    <a:pt x="121" y="1009"/>
                  </a:lnTo>
                  <a:lnTo>
                    <a:pt x="127" y="1007"/>
                  </a:lnTo>
                  <a:lnTo>
                    <a:pt x="133" y="1005"/>
                  </a:lnTo>
                  <a:lnTo>
                    <a:pt x="138" y="1002"/>
                  </a:lnTo>
                  <a:lnTo>
                    <a:pt x="143" y="1000"/>
                  </a:lnTo>
                  <a:lnTo>
                    <a:pt x="146" y="996"/>
                  </a:lnTo>
                  <a:lnTo>
                    <a:pt x="148" y="992"/>
                  </a:lnTo>
                  <a:lnTo>
                    <a:pt x="149" y="988"/>
                  </a:lnTo>
                  <a:lnTo>
                    <a:pt x="148" y="982"/>
                  </a:lnTo>
                  <a:lnTo>
                    <a:pt x="146" y="975"/>
                  </a:lnTo>
                  <a:lnTo>
                    <a:pt x="143" y="968"/>
                  </a:lnTo>
                  <a:lnTo>
                    <a:pt x="140" y="961"/>
                  </a:lnTo>
                  <a:lnTo>
                    <a:pt x="136" y="956"/>
                  </a:lnTo>
                  <a:lnTo>
                    <a:pt x="131" y="952"/>
                  </a:lnTo>
                  <a:lnTo>
                    <a:pt x="127" y="948"/>
                  </a:lnTo>
                  <a:lnTo>
                    <a:pt x="122" y="945"/>
                  </a:lnTo>
                  <a:lnTo>
                    <a:pt x="115" y="942"/>
                  </a:lnTo>
                  <a:lnTo>
                    <a:pt x="104" y="938"/>
                  </a:lnTo>
                  <a:lnTo>
                    <a:pt x="92" y="935"/>
                  </a:lnTo>
                  <a:lnTo>
                    <a:pt x="79" y="932"/>
                  </a:lnTo>
                  <a:lnTo>
                    <a:pt x="66" y="930"/>
                  </a:lnTo>
                  <a:lnTo>
                    <a:pt x="54" y="928"/>
                  </a:lnTo>
                  <a:lnTo>
                    <a:pt x="42" y="926"/>
                  </a:lnTo>
                  <a:lnTo>
                    <a:pt x="31" y="922"/>
                  </a:lnTo>
                  <a:lnTo>
                    <a:pt x="21" y="917"/>
                  </a:lnTo>
                  <a:lnTo>
                    <a:pt x="17" y="913"/>
                  </a:lnTo>
                  <a:lnTo>
                    <a:pt x="13" y="910"/>
                  </a:lnTo>
                  <a:lnTo>
                    <a:pt x="10" y="905"/>
                  </a:lnTo>
                  <a:lnTo>
                    <a:pt x="7" y="900"/>
                  </a:lnTo>
                  <a:lnTo>
                    <a:pt x="3" y="894"/>
                  </a:lnTo>
                  <a:lnTo>
                    <a:pt x="2" y="888"/>
                  </a:lnTo>
                  <a:lnTo>
                    <a:pt x="1" y="880"/>
                  </a:lnTo>
                  <a:lnTo>
                    <a:pt x="0" y="872"/>
                  </a:lnTo>
                  <a:lnTo>
                    <a:pt x="1" y="859"/>
                  </a:lnTo>
                  <a:lnTo>
                    <a:pt x="2" y="846"/>
                  </a:lnTo>
                  <a:lnTo>
                    <a:pt x="4" y="835"/>
                  </a:lnTo>
                  <a:lnTo>
                    <a:pt x="8" y="824"/>
                  </a:lnTo>
                  <a:lnTo>
                    <a:pt x="12" y="815"/>
                  </a:lnTo>
                  <a:lnTo>
                    <a:pt x="16" y="806"/>
                  </a:lnTo>
                  <a:lnTo>
                    <a:pt x="21" y="798"/>
                  </a:lnTo>
                  <a:lnTo>
                    <a:pt x="27" y="791"/>
                  </a:lnTo>
                  <a:lnTo>
                    <a:pt x="39" y="778"/>
                  </a:lnTo>
                  <a:lnTo>
                    <a:pt x="52" y="766"/>
                  </a:lnTo>
                  <a:lnTo>
                    <a:pt x="66" y="756"/>
                  </a:lnTo>
                  <a:lnTo>
                    <a:pt x="79" y="746"/>
                  </a:lnTo>
                  <a:lnTo>
                    <a:pt x="89" y="734"/>
                  </a:lnTo>
                  <a:lnTo>
                    <a:pt x="96" y="724"/>
                  </a:lnTo>
                  <a:lnTo>
                    <a:pt x="100" y="716"/>
                  </a:lnTo>
                  <a:lnTo>
                    <a:pt x="101" y="708"/>
                  </a:lnTo>
                  <a:lnTo>
                    <a:pt x="101" y="695"/>
                  </a:lnTo>
                  <a:lnTo>
                    <a:pt x="100" y="683"/>
                  </a:lnTo>
                  <a:lnTo>
                    <a:pt x="103" y="676"/>
                  </a:lnTo>
                  <a:lnTo>
                    <a:pt x="109" y="669"/>
                  </a:lnTo>
                  <a:lnTo>
                    <a:pt x="118" y="661"/>
                  </a:lnTo>
                  <a:lnTo>
                    <a:pt x="128" y="654"/>
                  </a:lnTo>
                  <a:lnTo>
                    <a:pt x="152" y="638"/>
                  </a:lnTo>
                  <a:lnTo>
                    <a:pt x="180" y="619"/>
                  </a:lnTo>
                  <a:lnTo>
                    <a:pt x="195" y="610"/>
                  </a:lnTo>
                  <a:lnTo>
                    <a:pt x="210" y="600"/>
                  </a:lnTo>
                  <a:lnTo>
                    <a:pt x="225" y="589"/>
                  </a:lnTo>
                  <a:lnTo>
                    <a:pt x="240" y="578"/>
                  </a:lnTo>
                  <a:lnTo>
                    <a:pt x="253" y="566"/>
                  </a:lnTo>
                  <a:lnTo>
                    <a:pt x="265" y="553"/>
                  </a:lnTo>
                  <a:lnTo>
                    <a:pt x="275" y="540"/>
                  </a:lnTo>
                  <a:lnTo>
                    <a:pt x="284" y="526"/>
                  </a:lnTo>
                  <a:lnTo>
                    <a:pt x="296" y="526"/>
                  </a:lnTo>
                  <a:lnTo>
                    <a:pt x="308" y="526"/>
                  </a:lnTo>
                  <a:lnTo>
                    <a:pt x="321" y="528"/>
                  </a:lnTo>
                  <a:lnTo>
                    <a:pt x="336" y="531"/>
                  </a:lnTo>
                  <a:lnTo>
                    <a:pt x="348" y="537"/>
                  </a:lnTo>
                  <a:lnTo>
                    <a:pt x="357" y="544"/>
                  </a:lnTo>
                  <a:lnTo>
                    <a:pt x="364" y="551"/>
                  </a:lnTo>
                  <a:lnTo>
                    <a:pt x="369" y="559"/>
                  </a:lnTo>
                  <a:lnTo>
                    <a:pt x="372" y="567"/>
                  </a:lnTo>
                  <a:lnTo>
                    <a:pt x="375" y="576"/>
                  </a:lnTo>
                  <a:lnTo>
                    <a:pt x="376" y="585"/>
                  </a:lnTo>
                  <a:lnTo>
                    <a:pt x="377" y="594"/>
                  </a:lnTo>
                  <a:lnTo>
                    <a:pt x="378" y="603"/>
                  </a:lnTo>
                  <a:lnTo>
                    <a:pt x="380" y="612"/>
                  </a:lnTo>
                  <a:lnTo>
                    <a:pt x="381" y="621"/>
                  </a:lnTo>
                  <a:lnTo>
                    <a:pt x="384" y="630"/>
                  </a:lnTo>
                  <a:lnTo>
                    <a:pt x="388" y="639"/>
                  </a:lnTo>
                  <a:lnTo>
                    <a:pt x="393" y="647"/>
                  </a:lnTo>
                  <a:lnTo>
                    <a:pt x="400" y="655"/>
                  </a:lnTo>
                  <a:lnTo>
                    <a:pt x="410" y="662"/>
                  </a:lnTo>
                  <a:lnTo>
                    <a:pt x="419" y="673"/>
                  </a:lnTo>
                  <a:lnTo>
                    <a:pt x="428" y="682"/>
                  </a:lnTo>
                  <a:lnTo>
                    <a:pt x="437" y="691"/>
                  </a:lnTo>
                  <a:lnTo>
                    <a:pt x="446" y="698"/>
                  </a:lnTo>
                  <a:lnTo>
                    <a:pt x="456" y="704"/>
                  </a:lnTo>
                  <a:lnTo>
                    <a:pt x="466" y="709"/>
                  </a:lnTo>
                  <a:lnTo>
                    <a:pt x="475" y="713"/>
                  </a:lnTo>
                  <a:lnTo>
                    <a:pt x="484" y="716"/>
                  </a:lnTo>
                  <a:lnTo>
                    <a:pt x="494" y="719"/>
                  </a:lnTo>
                  <a:lnTo>
                    <a:pt x="504" y="721"/>
                  </a:lnTo>
                  <a:lnTo>
                    <a:pt x="513" y="722"/>
                  </a:lnTo>
                  <a:lnTo>
                    <a:pt x="523" y="723"/>
                  </a:lnTo>
                  <a:lnTo>
                    <a:pt x="542" y="724"/>
                  </a:lnTo>
                  <a:lnTo>
                    <a:pt x="563" y="724"/>
                  </a:lnTo>
                  <a:lnTo>
                    <a:pt x="573" y="724"/>
                  </a:lnTo>
                  <a:lnTo>
                    <a:pt x="583" y="723"/>
                  </a:lnTo>
                  <a:lnTo>
                    <a:pt x="591" y="722"/>
                  </a:lnTo>
                  <a:lnTo>
                    <a:pt x="599" y="720"/>
                  </a:lnTo>
                  <a:lnTo>
                    <a:pt x="607" y="718"/>
                  </a:lnTo>
                  <a:lnTo>
                    <a:pt x="613" y="715"/>
                  </a:lnTo>
                  <a:lnTo>
                    <a:pt x="620" y="712"/>
                  </a:lnTo>
                  <a:lnTo>
                    <a:pt x="625" y="708"/>
                  </a:lnTo>
                  <a:lnTo>
                    <a:pt x="636" y="701"/>
                  </a:lnTo>
                  <a:lnTo>
                    <a:pt x="645" y="693"/>
                  </a:lnTo>
                  <a:lnTo>
                    <a:pt x="654" y="685"/>
                  </a:lnTo>
                  <a:lnTo>
                    <a:pt x="663" y="676"/>
                  </a:lnTo>
                  <a:lnTo>
                    <a:pt x="673" y="668"/>
                  </a:lnTo>
                  <a:lnTo>
                    <a:pt x="683" y="661"/>
                  </a:lnTo>
                  <a:lnTo>
                    <a:pt x="688" y="657"/>
                  </a:lnTo>
                  <a:lnTo>
                    <a:pt x="694" y="655"/>
                  </a:lnTo>
                  <a:lnTo>
                    <a:pt x="700" y="652"/>
                  </a:lnTo>
                  <a:lnTo>
                    <a:pt x="707" y="650"/>
                  </a:lnTo>
                  <a:lnTo>
                    <a:pt x="714" y="648"/>
                  </a:lnTo>
                  <a:lnTo>
                    <a:pt x="722" y="647"/>
                  </a:lnTo>
                  <a:lnTo>
                    <a:pt x="731" y="646"/>
                  </a:lnTo>
                  <a:lnTo>
                    <a:pt x="741" y="646"/>
                  </a:lnTo>
                  <a:lnTo>
                    <a:pt x="751" y="646"/>
                  </a:lnTo>
                  <a:lnTo>
                    <a:pt x="762" y="647"/>
                  </a:lnTo>
                  <a:lnTo>
                    <a:pt x="774" y="649"/>
                  </a:lnTo>
                  <a:lnTo>
                    <a:pt x="788" y="651"/>
                  </a:lnTo>
                  <a:lnTo>
                    <a:pt x="795" y="652"/>
                  </a:lnTo>
                  <a:lnTo>
                    <a:pt x="802" y="652"/>
                  </a:lnTo>
                  <a:lnTo>
                    <a:pt x="809" y="651"/>
                  </a:lnTo>
                  <a:lnTo>
                    <a:pt x="816" y="650"/>
                  </a:lnTo>
                  <a:lnTo>
                    <a:pt x="823" y="647"/>
                  </a:lnTo>
                  <a:lnTo>
                    <a:pt x="831" y="645"/>
                  </a:lnTo>
                  <a:lnTo>
                    <a:pt x="838" y="641"/>
                  </a:lnTo>
                  <a:lnTo>
                    <a:pt x="845" y="638"/>
                  </a:lnTo>
                  <a:lnTo>
                    <a:pt x="859" y="627"/>
                  </a:lnTo>
                  <a:lnTo>
                    <a:pt x="874" y="616"/>
                  </a:lnTo>
                  <a:lnTo>
                    <a:pt x="888" y="604"/>
                  </a:lnTo>
                  <a:lnTo>
                    <a:pt x="903" y="590"/>
                  </a:lnTo>
                  <a:lnTo>
                    <a:pt x="916" y="575"/>
                  </a:lnTo>
                  <a:lnTo>
                    <a:pt x="929" y="559"/>
                  </a:lnTo>
                  <a:lnTo>
                    <a:pt x="941" y="543"/>
                  </a:lnTo>
                  <a:lnTo>
                    <a:pt x="953" y="527"/>
                  </a:lnTo>
                  <a:lnTo>
                    <a:pt x="964" y="509"/>
                  </a:lnTo>
                  <a:lnTo>
                    <a:pt x="975" y="493"/>
                  </a:lnTo>
                  <a:lnTo>
                    <a:pt x="984" y="477"/>
                  </a:lnTo>
                  <a:lnTo>
                    <a:pt x="992" y="462"/>
                  </a:lnTo>
                  <a:lnTo>
                    <a:pt x="993" y="450"/>
                  </a:lnTo>
                  <a:lnTo>
                    <a:pt x="994" y="432"/>
                  </a:lnTo>
                  <a:lnTo>
                    <a:pt x="993" y="411"/>
                  </a:lnTo>
                  <a:lnTo>
                    <a:pt x="992" y="388"/>
                  </a:lnTo>
                  <a:lnTo>
                    <a:pt x="990" y="365"/>
                  </a:lnTo>
                  <a:lnTo>
                    <a:pt x="989" y="343"/>
                  </a:lnTo>
                  <a:lnTo>
                    <a:pt x="987" y="325"/>
                  </a:lnTo>
                  <a:lnTo>
                    <a:pt x="987" y="310"/>
                  </a:lnTo>
                  <a:lnTo>
                    <a:pt x="981" y="306"/>
                  </a:lnTo>
                  <a:lnTo>
                    <a:pt x="976" y="299"/>
                  </a:lnTo>
                  <a:lnTo>
                    <a:pt x="970" y="291"/>
                  </a:lnTo>
                  <a:lnTo>
                    <a:pt x="966" y="283"/>
                  </a:lnTo>
                  <a:lnTo>
                    <a:pt x="962" y="274"/>
                  </a:lnTo>
                  <a:lnTo>
                    <a:pt x="958" y="266"/>
                  </a:lnTo>
                  <a:lnTo>
                    <a:pt x="957" y="259"/>
                  </a:lnTo>
                  <a:lnTo>
                    <a:pt x="956" y="252"/>
                  </a:lnTo>
                  <a:lnTo>
                    <a:pt x="956" y="249"/>
                  </a:lnTo>
                  <a:lnTo>
                    <a:pt x="957" y="246"/>
                  </a:lnTo>
                  <a:lnTo>
                    <a:pt x="959" y="243"/>
                  </a:lnTo>
                  <a:lnTo>
                    <a:pt x="962" y="241"/>
                  </a:lnTo>
                  <a:lnTo>
                    <a:pt x="968" y="238"/>
                  </a:lnTo>
                  <a:lnTo>
                    <a:pt x="977" y="237"/>
                  </a:lnTo>
                  <a:lnTo>
                    <a:pt x="995" y="236"/>
                  </a:lnTo>
                  <a:lnTo>
                    <a:pt x="1014" y="237"/>
                  </a:lnTo>
                  <a:lnTo>
                    <a:pt x="1028" y="236"/>
                  </a:lnTo>
                  <a:lnTo>
                    <a:pt x="1038" y="234"/>
                  </a:lnTo>
                  <a:lnTo>
                    <a:pt x="1047" y="231"/>
                  </a:lnTo>
                  <a:lnTo>
                    <a:pt x="1054" y="227"/>
                  </a:lnTo>
                  <a:lnTo>
                    <a:pt x="1066" y="219"/>
                  </a:lnTo>
                  <a:lnTo>
                    <a:pt x="1082" y="211"/>
                  </a:lnTo>
                  <a:lnTo>
                    <a:pt x="1085" y="208"/>
                  </a:lnTo>
                  <a:lnTo>
                    <a:pt x="1088" y="207"/>
                  </a:lnTo>
                  <a:lnTo>
                    <a:pt x="1092" y="208"/>
                  </a:lnTo>
                  <a:lnTo>
                    <a:pt x="1097" y="209"/>
                  </a:lnTo>
                  <a:lnTo>
                    <a:pt x="1106" y="214"/>
                  </a:lnTo>
                  <a:lnTo>
                    <a:pt x="1116" y="220"/>
                  </a:lnTo>
                  <a:lnTo>
                    <a:pt x="1127" y="228"/>
                  </a:lnTo>
                  <a:lnTo>
                    <a:pt x="1137" y="235"/>
                  </a:lnTo>
                  <a:lnTo>
                    <a:pt x="1142" y="238"/>
                  </a:lnTo>
                  <a:lnTo>
                    <a:pt x="1147" y="240"/>
                  </a:lnTo>
                  <a:lnTo>
                    <a:pt x="1151" y="241"/>
                  </a:lnTo>
                  <a:lnTo>
                    <a:pt x="1155" y="242"/>
                  </a:lnTo>
                  <a:lnTo>
                    <a:pt x="1179" y="240"/>
                  </a:lnTo>
                  <a:lnTo>
                    <a:pt x="1200" y="236"/>
                  </a:lnTo>
                  <a:lnTo>
                    <a:pt x="1210" y="235"/>
                  </a:lnTo>
                  <a:lnTo>
                    <a:pt x="1219" y="235"/>
                  </a:lnTo>
                  <a:lnTo>
                    <a:pt x="1223" y="236"/>
                  </a:lnTo>
                  <a:lnTo>
                    <a:pt x="1227" y="237"/>
                  </a:lnTo>
                  <a:lnTo>
                    <a:pt x="1231" y="239"/>
                  </a:lnTo>
                  <a:lnTo>
                    <a:pt x="1234" y="242"/>
                  </a:lnTo>
                  <a:lnTo>
                    <a:pt x="1247" y="254"/>
                  </a:lnTo>
                  <a:lnTo>
                    <a:pt x="1257" y="265"/>
                  </a:lnTo>
                  <a:lnTo>
                    <a:pt x="1266" y="274"/>
                  </a:lnTo>
                  <a:lnTo>
                    <a:pt x="1275" y="281"/>
                  </a:lnTo>
                  <a:lnTo>
                    <a:pt x="1280" y="284"/>
                  </a:lnTo>
                  <a:lnTo>
                    <a:pt x="1285" y="287"/>
                  </a:lnTo>
                  <a:lnTo>
                    <a:pt x="1292" y="289"/>
                  </a:lnTo>
                  <a:lnTo>
                    <a:pt x="1299" y="291"/>
                  </a:lnTo>
                  <a:lnTo>
                    <a:pt x="1316" y="293"/>
                  </a:lnTo>
                  <a:lnTo>
                    <a:pt x="1338" y="294"/>
                  </a:lnTo>
                  <a:lnTo>
                    <a:pt x="1357" y="293"/>
                  </a:lnTo>
                  <a:lnTo>
                    <a:pt x="1375" y="290"/>
                  </a:lnTo>
                  <a:lnTo>
                    <a:pt x="1391" y="286"/>
                  </a:lnTo>
                  <a:lnTo>
                    <a:pt x="1407" y="280"/>
                  </a:lnTo>
                  <a:lnTo>
                    <a:pt x="1422" y="273"/>
                  </a:lnTo>
                  <a:lnTo>
                    <a:pt x="1436" y="266"/>
                  </a:lnTo>
                  <a:lnTo>
                    <a:pt x="1451" y="258"/>
                  </a:lnTo>
                  <a:lnTo>
                    <a:pt x="1465" y="250"/>
                  </a:lnTo>
                  <a:lnTo>
                    <a:pt x="1492" y="233"/>
                  </a:lnTo>
                  <a:lnTo>
                    <a:pt x="1519" y="219"/>
                  </a:lnTo>
                  <a:lnTo>
                    <a:pt x="1532" y="214"/>
                  </a:lnTo>
                  <a:lnTo>
                    <a:pt x="1546" y="209"/>
                  </a:lnTo>
                  <a:lnTo>
                    <a:pt x="1560" y="206"/>
                  </a:lnTo>
                  <a:lnTo>
                    <a:pt x="1575" y="205"/>
                  </a:lnTo>
                  <a:lnTo>
                    <a:pt x="1592" y="205"/>
                  </a:lnTo>
                  <a:lnTo>
                    <a:pt x="1609" y="204"/>
                  </a:lnTo>
                  <a:lnTo>
                    <a:pt x="1617" y="202"/>
                  </a:lnTo>
                  <a:lnTo>
                    <a:pt x="1626" y="201"/>
                  </a:lnTo>
                  <a:lnTo>
                    <a:pt x="1634" y="198"/>
                  </a:lnTo>
                  <a:lnTo>
                    <a:pt x="1642" y="196"/>
                  </a:lnTo>
                  <a:lnTo>
                    <a:pt x="1649" y="192"/>
                  </a:lnTo>
                  <a:lnTo>
                    <a:pt x="1657" y="188"/>
                  </a:lnTo>
                  <a:lnTo>
                    <a:pt x="1663" y="182"/>
                  </a:lnTo>
                  <a:lnTo>
                    <a:pt x="1669" y="176"/>
                  </a:lnTo>
                  <a:lnTo>
                    <a:pt x="1675" y="169"/>
                  </a:lnTo>
                  <a:lnTo>
                    <a:pt x="1680" y="161"/>
                  </a:lnTo>
                  <a:lnTo>
                    <a:pt x="1683" y="152"/>
                  </a:lnTo>
                  <a:lnTo>
                    <a:pt x="1686" y="142"/>
                  </a:lnTo>
                  <a:lnTo>
                    <a:pt x="1687" y="136"/>
                  </a:lnTo>
                  <a:lnTo>
                    <a:pt x="1691" y="130"/>
                  </a:lnTo>
                  <a:lnTo>
                    <a:pt x="1695" y="125"/>
                  </a:lnTo>
                  <a:lnTo>
                    <a:pt x="1701" y="121"/>
                  </a:lnTo>
                  <a:lnTo>
                    <a:pt x="1715" y="115"/>
                  </a:lnTo>
                  <a:lnTo>
                    <a:pt x="1730" y="109"/>
                  </a:lnTo>
                  <a:lnTo>
                    <a:pt x="1745" y="105"/>
                  </a:lnTo>
                  <a:lnTo>
                    <a:pt x="1759" y="100"/>
                  </a:lnTo>
                  <a:lnTo>
                    <a:pt x="1764" y="97"/>
                  </a:lnTo>
                  <a:lnTo>
                    <a:pt x="1769" y="93"/>
                  </a:lnTo>
                  <a:lnTo>
                    <a:pt x="1772" y="89"/>
                  </a:lnTo>
                  <a:lnTo>
                    <a:pt x="1774" y="85"/>
                  </a:lnTo>
                  <a:lnTo>
                    <a:pt x="1780" y="69"/>
                  </a:lnTo>
                  <a:lnTo>
                    <a:pt x="1789" y="57"/>
                  </a:lnTo>
                  <a:lnTo>
                    <a:pt x="1796" y="47"/>
                  </a:lnTo>
                  <a:lnTo>
                    <a:pt x="1805" y="38"/>
                  </a:lnTo>
                  <a:lnTo>
                    <a:pt x="1814" y="30"/>
                  </a:lnTo>
                  <a:lnTo>
                    <a:pt x="1823" y="23"/>
                  </a:lnTo>
                  <a:lnTo>
                    <a:pt x="1833" y="17"/>
                  </a:lnTo>
                  <a:lnTo>
                    <a:pt x="1843" y="11"/>
                  </a:lnTo>
                  <a:lnTo>
                    <a:pt x="1863" y="17"/>
                  </a:lnTo>
                  <a:lnTo>
                    <a:pt x="1882" y="23"/>
                  </a:lnTo>
                  <a:lnTo>
                    <a:pt x="1899" y="29"/>
                  </a:lnTo>
                  <a:lnTo>
                    <a:pt x="1914" y="35"/>
                  </a:lnTo>
                  <a:lnTo>
                    <a:pt x="1927" y="42"/>
                  </a:lnTo>
                  <a:lnTo>
                    <a:pt x="1937" y="48"/>
                  </a:lnTo>
                  <a:lnTo>
                    <a:pt x="1947" y="55"/>
                  </a:lnTo>
                  <a:lnTo>
                    <a:pt x="1955" y="61"/>
                  </a:lnTo>
                  <a:lnTo>
                    <a:pt x="1961" y="68"/>
                  </a:lnTo>
                  <a:lnTo>
                    <a:pt x="1966" y="74"/>
                  </a:lnTo>
                  <a:lnTo>
                    <a:pt x="1970" y="82"/>
                  </a:lnTo>
                  <a:lnTo>
                    <a:pt x="1973" y="88"/>
                  </a:lnTo>
                  <a:lnTo>
                    <a:pt x="1975" y="95"/>
                  </a:lnTo>
                  <a:lnTo>
                    <a:pt x="1977" y="101"/>
                  </a:lnTo>
                  <a:lnTo>
                    <a:pt x="1977" y="108"/>
                  </a:lnTo>
                  <a:lnTo>
                    <a:pt x="1978" y="114"/>
                  </a:lnTo>
                  <a:lnTo>
                    <a:pt x="1976" y="138"/>
                  </a:lnTo>
                  <a:lnTo>
                    <a:pt x="1975" y="159"/>
                  </a:lnTo>
                  <a:lnTo>
                    <a:pt x="1976" y="164"/>
                  </a:lnTo>
                  <a:lnTo>
                    <a:pt x="1978" y="168"/>
                  </a:lnTo>
                  <a:lnTo>
                    <a:pt x="1981" y="172"/>
                  </a:lnTo>
                  <a:lnTo>
                    <a:pt x="1984" y="176"/>
                  </a:lnTo>
                  <a:lnTo>
                    <a:pt x="1989" y="180"/>
                  </a:lnTo>
                  <a:lnTo>
                    <a:pt x="1995" y="183"/>
                  </a:lnTo>
                  <a:lnTo>
                    <a:pt x="2002" y="187"/>
                  </a:lnTo>
                  <a:lnTo>
                    <a:pt x="2011" y="190"/>
                  </a:lnTo>
                  <a:lnTo>
                    <a:pt x="2016" y="192"/>
                  </a:lnTo>
                  <a:lnTo>
                    <a:pt x="2020" y="195"/>
                  </a:lnTo>
                  <a:lnTo>
                    <a:pt x="2024" y="199"/>
                  </a:lnTo>
                  <a:lnTo>
                    <a:pt x="2027" y="205"/>
                  </a:lnTo>
                  <a:lnTo>
                    <a:pt x="2032" y="219"/>
                  </a:lnTo>
                  <a:lnTo>
                    <a:pt x="2036" y="235"/>
                  </a:lnTo>
                  <a:lnTo>
                    <a:pt x="2041" y="265"/>
                  </a:lnTo>
                  <a:lnTo>
                    <a:pt x="2042" y="283"/>
                  </a:lnTo>
                  <a:lnTo>
                    <a:pt x="2043" y="285"/>
                  </a:lnTo>
                  <a:lnTo>
                    <a:pt x="2044" y="287"/>
                  </a:lnTo>
                  <a:lnTo>
                    <a:pt x="2047" y="290"/>
                  </a:lnTo>
                  <a:lnTo>
                    <a:pt x="2051" y="292"/>
                  </a:lnTo>
                  <a:lnTo>
                    <a:pt x="2062" y="297"/>
                  </a:lnTo>
                  <a:lnTo>
                    <a:pt x="2079" y="305"/>
                  </a:lnTo>
                  <a:lnTo>
                    <a:pt x="2081" y="306"/>
                  </a:lnTo>
                  <a:lnTo>
                    <a:pt x="2082" y="305"/>
                  </a:lnTo>
                  <a:lnTo>
                    <a:pt x="2084" y="303"/>
                  </a:lnTo>
                  <a:lnTo>
                    <a:pt x="2086" y="301"/>
                  </a:lnTo>
                  <a:lnTo>
                    <a:pt x="2090" y="294"/>
                  </a:lnTo>
                  <a:lnTo>
                    <a:pt x="2095" y="286"/>
                  </a:lnTo>
                  <a:lnTo>
                    <a:pt x="2098" y="282"/>
                  </a:lnTo>
                  <a:lnTo>
                    <a:pt x="2101" y="278"/>
                  </a:lnTo>
                  <a:lnTo>
                    <a:pt x="2105" y="275"/>
                  </a:lnTo>
                  <a:lnTo>
                    <a:pt x="2109" y="272"/>
                  </a:lnTo>
                  <a:lnTo>
                    <a:pt x="2113" y="270"/>
                  </a:lnTo>
                  <a:lnTo>
                    <a:pt x="2119" y="268"/>
                  </a:lnTo>
                  <a:lnTo>
                    <a:pt x="2125" y="267"/>
                  </a:lnTo>
                  <a:lnTo>
                    <a:pt x="2132" y="268"/>
                  </a:lnTo>
                  <a:lnTo>
                    <a:pt x="2139" y="269"/>
                  </a:lnTo>
                  <a:lnTo>
                    <a:pt x="2145" y="269"/>
                  </a:lnTo>
                  <a:lnTo>
                    <a:pt x="2150" y="269"/>
                  </a:lnTo>
                  <a:lnTo>
                    <a:pt x="2154" y="268"/>
                  </a:lnTo>
                  <a:lnTo>
                    <a:pt x="2158" y="267"/>
                  </a:lnTo>
                  <a:lnTo>
                    <a:pt x="2161" y="265"/>
                  </a:lnTo>
                  <a:lnTo>
                    <a:pt x="2164" y="262"/>
                  </a:lnTo>
                  <a:lnTo>
                    <a:pt x="2166" y="259"/>
                  </a:lnTo>
                  <a:lnTo>
                    <a:pt x="2169" y="252"/>
                  </a:lnTo>
                  <a:lnTo>
                    <a:pt x="2171" y="244"/>
                  </a:lnTo>
                  <a:lnTo>
                    <a:pt x="2172" y="235"/>
                  </a:lnTo>
                  <a:lnTo>
                    <a:pt x="2173" y="226"/>
                  </a:lnTo>
                  <a:lnTo>
                    <a:pt x="2175" y="217"/>
                  </a:lnTo>
                  <a:lnTo>
                    <a:pt x="2178" y="208"/>
                  </a:lnTo>
                  <a:lnTo>
                    <a:pt x="2180" y="204"/>
                  </a:lnTo>
                  <a:lnTo>
                    <a:pt x="2182" y="200"/>
                  </a:lnTo>
                  <a:lnTo>
                    <a:pt x="2185" y="197"/>
                  </a:lnTo>
                  <a:lnTo>
                    <a:pt x="2189" y="193"/>
                  </a:lnTo>
                  <a:lnTo>
                    <a:pt x="2193" y="190"/>
                  </a:lnTo>
                  <a:lnTo>
                    <a:pt x="2198" y="188"/>
                  </a:lnTo>
                  <a:lnTo>
                    <a:pt x="2204" y="185"/>
                  </a:lnTo>
                  <a:lnTo>
                    <a:pt x="2210" y="183"/>
                  </a:lnTo>
                  <a:lnTo>
                    <a:pt x="2218" y="182"/>
                  </a:lnTo>
                  <a:lnTo>
                    <a:pt x="2226" y="182"/>
                  </a:lnTo>
                  <a:lnTo>
                    <a:pt x="2236" y="183"/>
                  </a:lnTo>
                  <a:lnTo>
                    <a:pt x="2247" y="184"/>
                  </a:lnTo>
                  <a:lnTo>
                    <a:pt x="2255" y="184"/>
                  </a:lnTo>
                  <a:lnTo>
                    <a:pt x="2262" y="184"/>
                  </a:lnTo>
                  <a:lnTo>
                    <a:pt x="2269" y="184"/>
                  </a:lnTo>
                  <a:lnTo>
                    <a:pt x="2275" y="182"/>
                  </a:lnTo>
                  <a:lnTo>
                    <a:pt x="2281" y="181"/>
                  </a:lnTo>
                  <a:lnTo>
                    <a:pt x="2286" y="178"/>
                  </a:lnTo>
                  <a:lnTo>
                    <a:pt x="2291" y="176"/>
                  </a:lnTo>
                  <a:lnTo>
                    <a:pt x="2295" y="173"/>
                  </a:lnTo>
                  <a:lnTo>
                    <a:pt x="2302" y="165"/>
                  </a:lnTo>
                  <a:lnTo>
                    <a:pt x="2308" y="157"/>
                  </a:lnTo>
                  <a:lnTo>
                    <a:pt x="2314" y="148"/>
                  </a:lnTo>
                  <a:lnTo>
                    <a:pt x="2318" y="139"/>
                  </a:lnTo>
                  <a:lnTo>
                    <a:pt x="2326" y="120"/>
                  </a:lnTo>
                  <a:lnTo>
                    <a:pt x="2334" y="104"/>
                  </a:lnTo>
                  <a:lnTo>
                    <a:pt x="2339" y="98"/>
                  </a:lnTo>
                  <a:lnTo>
                    <a:pt x="2346" y="93"/>
                  </a:lnTo>
                  <a:lnTo>
                    <a:pt x="2350" y="91"/>
                  </a:lnTo>
                  <a:lnTo>
                    <a:pt x="2354" y="90"/>
                  </a:lnTo>
                  <a:lnTo>
                    <a:pt x="2358" y="90"/>
                  </a:lnTo>
                  <a:lnTo>
                    <a:pt x="2363" y="90"/>
                  </a:lnTo>
                  <a:lnTo>
                    <a:pt x="2372" y="91"/>
                  </a:lnTo>
                  <a:lnTo>
                    <a:pt x="2378" y="90"/>
                  </a:lnTo>
                  <a:lnTo>
                    <a:pt x="2381" y="89"/>
                  </a:lnTo>
                  <a:lnTo>
                    <a:pt x="2382" y="87"/>
                  </a:lnTo>
                  <a:lnTo>
                    <a:pt x="2384" y="86"/>
                  </a:lnTo>
                  <a:lnTo>
                    <a:pt x="2385" y="83"/>
                  </a:lnTo>
                  <a:lnTo>
                    <a:pt x="2388" y="71"/>
                  </a:lnTo>
                  <a:lnTo>
                    <a:pt x="2392" y="56"/>
                  </a:lnTo>
                  <a:lnTo>
                    <a:pt x="2395" y="49"/>
                  </a:lnTo>
                  <a:lnTo>
                    <a:pt x="2400" y="40"/>
                  </a:lnTo>
                  <a:lnTo>
                    <a:pt x="2404" y="36"/>
                  </a:lnTo>
                  <a:lnTo>
                    <a:pt x="2408" y="32"/>
                  </a:lnTo>
                  <a:lnTo>
                    <a:pt x="2413" y="28"/>
                  </a:lnTo>
                  <a:lnTo>
                    <a:pt x="2419" y="25"/>
                  </a:lnTo>
                  <a:lnTo>
                    <a:pt x="2425" y="21"/>
                  </a:lnTo>
                  <a:lnTo>
                    <a:pt x="2433" y="17"/>
                  </a:lnTo>
                  <a:lnTo>
                    <a:pt x="2442" y="14"/>
                  </a:lnTo>
                  <a:lnTo>
                    <a:pt x="2452" y="11"/>
                  </a:lnTo>
                  <a:lnTo>
                    <a:pt x="2463" y="8"/>
                  </a:lnTo>
                  <a:lnTo>
                    <a:pt x="2476" y="5"/>
                  </a:lnTo>
                  <a:lnTo>
                    <a:pt x="2489" y="3"/>
                  </a:lnTo>
                  <a:lnTo>
                    <a:pt x="2504" y="1"/>
                  </a:lnTo>
                  <a:lnTo>
                    <a:pt x="2509" y="0"/>
                  </a:lnTo>
                  <a:lnTo>
                    <a:pt x="2514" y="1"/>
                  </a:lnTo>
                  <a:lnTo>
                    <a:pt x="2518" y="2"/>
                  </a:lnTo>
                  <a:lnTo>
                    <a:pt x="2522" y="3"/>
                  </a:lnTo>
                  <a:lnTo>
                    <a:pt x="2529" y="8"/>
                  </a:lnTo>
                  <a:lnTo>
                    <a:pt x="2536" y="14"/>
                  </a:lnTo>
                  <a:lnTo>
                    <a:pt x="2548" y="30"/>
                  </a:lnTo>
                  <a:lnTo>
                    <a:pt x="2564" y="49"/>
                  </a:lnTo>
                  <a:lnTo>
                    <a:pt x="2573" y="58"/>
                  </a:lnTo>
                  <a:lnTo>
                    <a:pt x="2585" y="68"/>
                  </a:lnTo>
                  <a:lnTo>
                    <a:pt x="2591" y="73"/>
                  </a:lnTo>
                  <a:lnTo>
                    <a:pt x="2598" y="78"/>
                  </a:lnTo>
                  <a:lnTo>
                    <a:pt x="2606" y="82"/>
                  </a:lnTo>
                  <a:lnTo>
                    <a:pt x="2614" y="86"/>
                  </a:lnTo>
                  <a:lnTo>
                    <a:pt x="2623" y="90"/>
                  </a:lnTo>
                  <a:lnTo>
                    <a:pt x="2633" y="94"/>
                  </a:lnTo>
                  <a:lnTo>
                    <a:pt x="2644" y="97"/>
                  </a:lnTo>
                  <a:lnTo>
                    <a:pt x="2656" y="99"/>
                  </a:lnTo>
                  <a:lnTo>
                    <a:pt x="2668" y="102"/>
                  </a:lnTo>
                  <a:lnTo>
                    <a:pt x="2683" y="104"/>
                  </a:lnTo>
                  <a:lnTo>
                    <a:pt x="2698" y="105"/>
                  </a:lnTo>
                  <a:lnTo>
                    <a:pt x="2714" y="106"/>
                  </a:lnTo>
                  <a:lnTo>
                    <a:pt x="2718" y="106"/>
                  </a:lnTo>
                  <a:lnTo>
                    <a:pt x="2722" y="108"/>
                  </a:lnTo>
                  <a:lnTo>
                    <a:pt x="2724" y="110"/>
                  </a:lnTo>
                  <a:lnTo>
                    <a:pt x="2726" y="114"/>
                  </a:lnTo>
                  <a:lnTo>
                    <a:pt x="2727" y="122"/>
                  </a:lnTo>
                  <a:lnTo>
                    <a:pt x="2728" y="132"/>
                  </a:lnTo>
                  <a:lnTo>
                    <a:pt x="2729" y="136"/>
                  </a:lnTo>
                  <a:lnTo>
                    <a:pt x="2730" y="141"/>
                  </a:lnTo>
                  <a:lnTo>
                    <a:pt x="2731" y="146"/>
                  </a:lnTo>
                  <a:lnTo>
                    <a:pt x="2733" y="149"/>
                  </a:lnTo>
                  <a:lnTo>
                    <a:pt x="2736" y="153"/>
                  </a:lnTo>
                  <a:lnTo>
                    <a:pt x="2739" y="155"/>
                  </a:lnTo>
                  <a:lnTo>
                    <a:pt x="2744" y="157"/>
                  </a:lnTo>
                  <a:lnTo>
                    <a:pt x="2750" y="158"/>
                  </a:lnTo>
                  <a:lnTo>
                    <a:pt x="2756" y="157"/>
                  </a:lnTo>
                  <a:lnTo>
                    <a:pt x="2760" y="155"/>
                  </a:lnTo>
                  <a:lnTo>
                    <a:pt x="2764" y="153"/>
                  </a:lnTo>
                  <a:lnTo>
                    <a:pt x="2767" y="150"/>
                  </a:lnTo>
                  <a:lnTo>
                    <a:pt x="2772" y="143"/>
                  </a:lnTo>
                  <a:lnTo>
                    <a:pt x="2776" y="135"/>
                  </a:lnTo>
                  <a:lnTo>
                    <a:pt x="2778" y="131"/>
                  </a:lnTo>
                  <a:lnTo>
                    <a:pt x="2780" y="128"/>
                  </a:lnTo>
                  <a:lnTo>
                    <a:pt x="2783" y="126"/>
                  </a:lnTo>
                  <a:lnTo>
                    <a:pt x="2786" y="125"/>
                  </a:lnTo>
                  <a:lnTo>
                    <a:pt x="2790" y="124"/>
                  </a:lnTo>
                  <a:lnTo>
                    <a:pt x="2793" y="125"/>
                  </a:lnTo>
                  <a:lnTo>
                    <a:pt x="2798" y="128"/>
                  </a:lnTo>
                  <a:lnTo>
                    <a:pt x="2803" y="132"/>
                  </a:lnTo>
                  <a:lnTo>
                    <a:pt x="2819" y="184"/>
                  </a:lnTo>
                  <a:lnTo>
                    <a:pt x="2832" y="187"/>
                  </a:lnTo>
                  <a:lnTo>
                    <a:pt x="2842" y="189"/>
                  </a:lnTo>
                  <a:lnTo>
                    <a:pt x="2851" y="192"/>
                  </a:lnTo>
                  <a:lnTo>
                    <a:pt x="2858" y="195"/>
                  </a:lnTo>
                  <a:lnTo>
                    <a:pt x="2863" y="199"/>
                  </a:lnTo>
                  <a:lnTo>
                    <a:pt x="2867" y="203"/>
                  </a:lnTo>
                  <a:lnTo>
                    <a:pt x="2870" y="208"/>
                  </a:lnTo>
                  <a:lnTo>
                    <a:pt x="2872" y="213"/>
                  </a:lnTo>
                  <a:lnTo>
                    <a:pt x="2873" y="219"/>
                  </a:lnTo>
                  <a:lnTo>
                    <a:pt x="2874" y="225"/>
                  </a:lnTo>
                  <a:lnTo>
                    <a:pt x="2874" y="232"/>
                  </a:lnTo>
                  <a:lnTo>
                    <a:pt x="2873" y="239"/>
                  </a:lnTo>
                  <a:lnTo>
                    <a:pt x="2872" y="255"/>
                  </a:lnTo>
                  <a:lnTo>
                    <a:pt x="2871" y="273"/>
                  </a:lnTo>
                  <a:lnTo>
                    <a:pt x="2872" y="281"/>
                  </a:lnTo>
                  <a:lnTo>
                    <a:pt x="2873" y="288"/>
                  </a:lnTo>
                  <a:lnTo>
                    <a:pt x="2876" y="295"/>
                  </a:lnTo>
                  <a:lnTo>
                    <a:pt x="2880" y="302"/>
                  </a:lnTo>
                  <a:lnTo>
                    <a:pt x="2885" y="309"/>
                  </a:lnTo>
                  <a:lnTo>
                    <a:pt x="2890" y="315"/>
                  </a:lnTo>
                  <a:lnTo>
                    <a:pt x="2895" y="320"/>
                  </a:lnTo>
                  <a:lnTo>
                    <a:pt x="2902" y="325"/>
                  </a:lnTo>
                  <a:lnTo>
                    <a:pt x="2925" y="343"/>
                  </a:lnTo>
                  <a:lnTo>
                    <a:pt x="2940" y="357"/>
                  </a:lnTo>
                  <a:lnTo>
                    <a:pt x="2945" y="365"/>
                  </a:lnTo>
                  <a:lnTo>
                    <a:pt x="2949" y="372"/>
                  </a:lnTo>
                  <a:lnTo>
                    <a:pt x="2952" y="378"/>
                  </a:lnTo>
                  <a:lnTo>
                    <a:pt x="2955" y="385"/>
                  </a:lnTo>
                  <a:lnTo>
                    <a:pt x="2957" y="397"/>
                  </a:lnTo>
                  <a:lnTo>
                    <a:pt x="2958" y="410"/>
                  </a:lnTo>
                  <a:lnTo>
                    <a:pt x="2957" y="422"/>
                  </a:lnTo>
                  <a:lnTo>
                    <a:pt x="2957" y="436"/>
                  </a:lnTo>
                  <a:lnTo>
                    <a:pt x="2958" y="453"/>
                  </a:lnTo>
                  <a:lnTo>
                    <a:pt x="2960" y="473"/>
                  </a:lnTo>
                  <a:lnTo>
                    <a:pt x="2963" y="482"/>
                  </a:lnTo>
                  <a:lnTo>
                    <a:pt x="2967" y="491"/>
                  </a:lnTo>
                  <a:lnTo>
                    <a:pt x="2973" y="501"/>
                  </a:lnTo>
                  <a:lnTo>
                    <a:pt x="2979" y="511"/>
                  </a:lnTo>
                  <a:lnTo>
                    <a:pt x="2993" y="534"/>
                  </a:lnTo>
                  <a:lnTo>
                    <a:pt x="3008" y="557"/>
                  </a:lnTo>
                  <a:lnTo>
                    <a:pt x="3015" y="570"/>
                  </a:lnTo>
                  <a:lnTo>
                    <a:pt x="3021" y="582"/>
                  </a:lnTo>
                  <a:lnTo>
                    <a:pt x="3025" y="595"/>
                  </a:lnTo>
                  <a:lnTo>
                    <a:pt x="3029" y="607"/>
                  </a:lnTo>
                  <a:lnTo>
                    <a:pt x="3031" y="621"/>
                  </a:lnTo>
                  <a:lnTo>
                    <a:pt x="3031" y="635"/>
                  </a:lnTo>
                  <a:lnTo>
                    <a:pt x="3030" y="642"/>
                  </a:lnTo>
                  <a:lnTo>
                    <a:pt x="3028" y="648"/>
                  </a:lnTo>
                  <a:lnTo>
                    <a:pt x="3026" y="655"/>
                  </a:lnTo>
                  <a:lnTo>
                    <a:pt x="3024" y="662"/>
                  </a:lnTo>
                  <a:lnTo>
                    <a:pt x="3021" y="671"/>
                  </a:lnTo>
                  <a:lnTo>
                    <a:pt x="3019" y="682"/>
                  </a:lnTo>
                  <a:lnTo>
                    <a:pt x="3018" y="694"/>
                  </a:lnTo>
                  <a:lnTo>
                    <a:pt x="3018" y="708"/>
                  </a:lnTo>
                  <a:lnTo>
                    <a:pt x="3018" y="737"/>
                  </a:lnTo>
                  <a:lnTo>
                    <a:pt x="3017" y="767"/>
                  </a:lnTo>
                  <a:lnTo>
                    <a:pt x="3015" y="780"/>
                  </a:lnTo>
                  <a:lnTo>
                    <a:pt x="3012" y="792"/>
                  </a:lnTo>
                  <a:lnTo>
                    <a:pt x="3010" y="797"/>
                  </a:lnTo>
                  <a:lnTo>
                    <a:pt x="3006" y="802"/>
                  </a:lnTo>
                  <a:lnTo>
                    <a:pt x="3004" y="806"/>
                  </a:lnTo>
                  <a:lnTo>
                    <a:pt x="3000" y="809"/>
                  </a:lnTo>
                  <a:lnTo>
                    <a:pt x="2996" y="812"/>
                  </a:lnTo>
                  <a:lnTo>
                    <a:pt x="2992" y="814"/>
                  </a:lnTo>
                  <a:lnTo>
                    <a:pt x="2986" y="815"/>
                  </a:lnTo>
                  <a:lnTo>
                    <a:pt x="2981" y="816"/>
                  </a:lnTo>
                  <a:lnTo>
                    <a:pt x="2974" y="815"/>
                  </a:lnTo>
                  <a:lnTo>
                    <a:pt x="2967" y="814"/>
                  </a:lnTo>
                  <a:lnTo>
                    <a:pt x="2959" y="812"/>
                  </a:lnTo>
                  <a:lnTo>
                    <a:pt x="2950" y="808"/>
                  </a:lnTo>
                  <a:lnTo>
                    <a:pt x="2920" y="794"/>
                  </a:lnTo>
                  <a:lnTo>
                    <a:pt x="2901" y="786"/>
                  </a:lnTo>
                  <a:lnTo>
                    <a:pt x="2897" y="786"/>
                  </a:lnTo>
                  <a:lnTo>
                    <a:pt x="2892" y="786"/>
                  </a:lnTo>
                  <a:lnTo>
                    <a:pt x="2887" y="786"/>
                  </a:lnTo>
                  <a:lnTo>
                    <a:pt x="2882" y="788"/>
                  </a:lnTo>
                  <a:lnTo>
                    <a:pt x="2871" y="794"/>
                  </a:lnTo>
                  <a:lnTo>
                    <a:pt x="2855" y="803"/>
                  </a:lnTo>
                  <a:lnTo>
                    <a:pt x="2853" y="808"/>
                  </a:lnTo>
                  <a:lnTo>
                    <a:pt x="2852" y="814"/>
                  </a:lnTo>
                  <a:lnTo>
                    <a:pt x="2852" y="821"/>
                  </a:lnTo>
                  <a:lnTo>
                    <a:pt x="2852" y="827"/>
                  </a:lnTo>
                  <a:lnTo>
                    <a:pt x="2855" y="841"/>
                  </a:lnTo>
                  <a:lnTo>
                    <a:pt x="2860" y="856"/>
                  </a:lnTo>
                  <a:lnTo>
                    <a:pt x="2871" y="878"/>
                  </a:lnTo>
                  <a:lnTo>
                    <a:pt x="2876" y="887"/>
                  </a:lnTo>
                  <a:lnTo>
                    <a:pt x="2885" y="901"/>
                  </a:lnTo>
                  <a:lnTo>
                    <a:pt x="2892" y="912"/>
                  </a:lnTo>
                  <a:lnTo>
                    <a:pt x="2899" y="920"/>
                  </a:lnTo>
                  <a:lnTo>
                    <a:pt x="2904" y="926"/>
                  </a:lnTo>
                  <a:lnTo>
                    <a:pt x="2911" y="932"/>
                  </a:lnTo>
                  <a:lnTo>
                    <a:pt x="2918" y="937"/>
                  </a:lnTo>
                  <a:lnTo>
                    <a:pt x="2928" y="943"/>
                  </a:lnTo>
                  <a:lnTo>
                    <a:pt x="2940" y="950"/>
                  </a:lnTo>
                  <a:lnTo>
                    <a:pt x="2942" y="956"/>
                  </a:lnTo>
                  <a:lnTo>
                    <a:pt x="2943" y="962"/>
                  </a:lnTo>
                  <a:lnTo>
                    <a:pt x="2942" y="968"/>
                  </a:lnTo>
                  <a:lnTo>
                    <a:pt x="2941" y="972"/>
                  </a:lnTo>
                  <a:lnTo>
                    <a:pt x="2936" y="979"/>
                  </a:lnTo>
                  <a:lnTo>
                    <a:pt x="2930" y="987"/>
                  </a:lnTo>
                  <a:lnTo>
                    <a:pt x="2927" y="990"/>
                  </a:lnTo>
                  <a:lnTo>
                    <a:pt x="2924" y="995"/>
                  </a:lnTo>
                  <a:lnTo>
                    <a:pt x="2922" y="999"/>
                  </a:lnTo>
                  <a:lnTo>
                    <a:pt x="2920" y="1004"/>
                  </a:lnTo>
                  <a:lnTo>
                    <a:pt x="2919" y="1010"/>
                  </a:lnTo>
                  <a:lnTo>
                    <a:pt x="2919" y="1017"/>
                  </a:lnTo>
                  <a:lnTo>
                    <a:pt x="2921" y="1025"/>
                  </a:lnTo>
                  <a:lnTo>
                    <a:pt x="2924" y="1034"/>
                  </a:lnTo>
                  <a:lnTo>
                    <a:pt x="2925" y="1037"/>
                  </a:lnTo>
                  <a:lnTo>
                    <a:pt x="2927" y="1039"/>
                  </a:lnTo>
                  <a:lnTo>
                    <a:pt x="2929" y="1041"/>
                  </a:lnTo>
                  <a:lnTo>
                    <a:pt x="2931" y="1042"/>
                  </a:lnTo>
                  <a:lnTo>
                    <a:pt x="2936" y="1044"/>
                  </a:lnTo>
                  <a:lnTo>
                    <a:pt x="2942" y="1045"/>
                  </a:lnTo>
                  <a:lnTo>
                    <a:pt x="2953" y="1045"/>
                  </a:lnTo>
                  <a:lnTo>
                    <a:pt x="2960" y="1044"/>
                  </a:lnTo>
                  <a:lnTo>
                    <a:pt x="2966" y="1046"/>
                  </a:lnTo>
                  <a:lnTo>
                    <a:pt x="2971" y="1048"/>
                  </a:lnTo>
                  <a:lnTo>
                    <a:pt x="2975" y="1050"/>
                  </a:lnTo>
                  <a:lnTo>
                    <a:pt x="2978" y="1053"/>
                  </a:lnTo>
                  <a:lnTo>
                    <a:pt x="2983" y="1060"/>
                  </a:lnTo>
                  <a:lnTo>
                    <a:pt x="2988" y="1069"/>
                  </a:lnTo>
                  <a:lnTo>
                    <a:pt x="2991" y="1078"/>
                  </a:lnTo>
                  <a:lnTo>
                    <a:pt x="2995" y="1086"/>
                  </a:lnTo>
                  <a:lnTo>
                    <a:pt x="2998" y="1089"/>
                  </a:lnTo>
                  <a:lnTo>
                    <a:pt x="3000" y="1092"/>
                  </a:lnTo>
                  <a:lnTo>
                    <a:pt x="3004" y="1095"/>
                  </a:lnTo>
                  <a:lnTo>
                    <a:pt x="3008" y="1097"/>
                  </a:lnTo>
                  <a:lnTo>
                    <a:pt x="3014" y="1100"/>
                  </a:lnTo>
                  <a:lnTo>
                    <a:pt x="3021" y="1102"/>
                  </a:lnTo>
                  <a:lnTo>
                    <a:pt x="3029" y="1103"/>
                  </a:lnTo>
                  <a:lnTo>
                    <a:pt x="3038" y="1104"/>
                  </a:lnTo>
                  <a:lnTo>
                    <a:pt x="3057" y="1104"/>
                  </a:lnTo>
                  <a:lnTo>
                    <a:pt x="3078" y="1103"/>
                  </a:lnTo>
                  <a:lnTo>
                    <a:pt x="3113" y="1100"/>
                  </a:lnTo>
                  <a:lnTo>
                    <a:pt x="3129" y="1097"/>
                  </a:lnTo>
                  <a:lnTo>
                    <a:pt x="3110" y="1138"/>
                  </a:lnTo>
                  <a:lnTo>
                    <a:pt x="3092" y="1176"/>
                  </a:lnTo>
                  <a:lnTo>
                    <a:pt x="3072" y="1215"/>
                  </a:lnTo>
                  <a:lnTo>
                    <a:pt x="3052" y="1251"/>
                  </a:lnTo>
                  <a:lnTo>
                    <a:pt x="3031" y="1285"/>
                  </a:lnTo>
                  <a:lnTo>
                    <a:pt x="3009" y="1319"/>
                  </a:lnTo>
                  <a:lnTo>
                    <a:pt x="2985" y="1350"/>
                  </a:lnTo>
                  <a:lnTo>
                    <a:pt x="2960" y="1380"/>
                  </a:lnTo>
                  <a:lnTo>
                    <a:pt x="2931" y="1419"/>
                  </a:lnTo>
                  <a:lnTo>
                    <a:pt x="2898" y="1464"/>
                  </a:lnTo>
                  <a:lnTo>
                    <a:pt x="2880" y="1487"/>
                  </a:lnTo>
                  <a:lnTo>
                    <a:pt x="2862" y="1510"/>
                  </a:lnTo>
                  <a:lnTo>
                    <a:pt x="2844" y="1533"/>
                  </a:lnTo>
                  <a:lnTo>
                    <a:pt x="2827" y="1554"/>
                  </a:lnTo>
                  <a:lnTo>
                    <a:pt x="2809" y="1573"/>
                  </a:lnTo>
                  <a:lnTo>
                    <a:pt x="2792" y="1589"/>
                  </a:lnTo>
                  <a:lnTo>
                    <a:pt x="2783" y="1596"/>
                  </a:lnTo>
                  <a:lnTo>
                    <a:pt x="2775" y="1602"/>
                  </a:lnTo>
                  <a:lnTo>
                    <a:pt x="2767" y="1608"/>
                  </a:lnTo>
                  <a:lnTo>
                    <a:pt x="2759" y="1612"/>
                  </a:lnTo>
                  <a:lnTo>
                    <a:pt x="2752" y="1615"/>
                  </a:lnTo>
                  <a:lnTo>
                    <a:pt x="2745" y="1617"/>
                  </a:lnTo>
                  <a:lnTo>
                    <a:pt x="2738" y="1618"/>
                  </a:lnTo>
                  <a:lnTo>
                    <a:pt x="2731" y="1617"/>
                  </a:lnTo>
                  <a:lnTo>
                    <a:pt x="2725" y="1615"/>
                  </a:lnTo>
                  <a:lnTo>
                    <a:pt x="2719" y="1612"/>
                  </a:lnTo>
                  <a:lnTo>
                    <a:pt x="2714" y="1607"/>
                  </a:lnTo>
                  <a:lnTo>
                    <a:pt x="2709" y="1601"/>
                  </a:lnTo>
                  <a:lnTo>
                    <a:pt x="2703" y="1592"/>
                  </a:lnTo>
                  <a:lnTo>
                    <a:pt x="2699" y="1585"/>
                  </a:lnTo>
                  <a:lnTo>
                    <a:pt x="2696" y="1577"/>
                  </a:lnTo>
                  <a:lnTo>
                    <a:pt x="2694" y="1571"/>
                  </a:lnTo>
                  <a:lnTo>
                    <a:pt x="2694" y="1564"/>
                  </a:lnTo>
                  <a:lnTo>
                    <a:pt x="2694" y="1558"/>
                  </a:lnTo>
                  <a:lnTo>
                    <a:pt x="2695" y="1552"/>
                  </a:lnTo>
                  <a:lnTo>
                    <a:pt x="2696" y="1546"/>
                  </a:lnTo>
                  <a:lnTo>
                    <a:pt x="2697" y="1534"/>
                  </a:lnTo>
                  <a:lnTo>
                    <a:pt x="2697" y="1521"/>
                  </a:lnTo>
                  <a:lnTo>
                    <a:pt x="2696" y="1514"/>
                  </a:lnTo>
                  <a:lnTo>
                    <a:pt x="2693" y="1507"/>
                  </a:lnTo>
                  <a:lnTo>
                    <a:pt x="2689" y="1499"/>
                  </a:lnTo>
                  <a:lnTo>
                    <a:pt x="2683" y="1491"/>
                  </a:lnTo>
                  <a:lnTo>
                    <a:pt x="2679" y="1489"/>
                  </a:lnTo>
                  <a:lnTo>
                    <a:pt x="2673" y="1488"/>
                  </a:lnTo>
                  <a:lnTo>
                    <a:pt x="2668" y="1488"/>
                  </a:lnTo>
                  <a:lnTo>
                    <a:pt x="2663" y="1489"/>
                  </a:lnTo>
                  <a:lnTo>
                    <a:pt x="2652" y="1490"/>
                  </a:lnTo>
                  <a:lnTo>
                    <a:pt x="2640" y="1491"/>
                  </a:lnTo>
                  <a:lnTo>
                    <a:pt x="2636" y="1490"/>
                  </a:lnTo>
                  <a:lnTo>
                    <a:pt x="2631" y="1491"/>
                  </a:lnTo>
                  <a:lnTo>
                    <a:pt x="2625" y="1492"/>
                  </a:lnTo>
                  <a:lnTo>
                    <a:pt x="2620" y="1495"/>
                  </a:lnTo>
                  <a:lnTo>
                    <a:pt x="2614" y="1498"/>
                  </a:lnTo>
                  <a:lnTo>
                    <a:pt x="2610" y="1503"/>
                  </a:lnTo>
                  <a:lnTo>
                    <a:pt x="2606" y="1508"/>
                  </a:lnTo>
                  <a:lnTo>
                    <a:pt x="2602" y="1513"/>
                  </a:lnTo>
                  <a:lnTo>
                    <a:pt x="2601" y="1520"/>
                  </a:lnTo>
                  <a:lnTo>
                    <a:pt x="2601" y="1528"/>
                  </a:lnTo>
                  <a:lnTo>
                    <a:pt x="2602" y="1535"/>
                  </a:lnTo>
                  <a:lnTo>
                    <a:pt x="2607" y="1543"/>
                  </a:lnTo>
                  <a:lnTo>
                    <a:pt x="2613" y="1552"/>
                  </a:lnTo>
                  <a:lnTo>
                    <a:pt x="2622" y="1561"/>
                  </a:lnTo>
                  <a:lnTo>
                    <a:pt x="2635" y="1570"/>
                  </a:lnTo>
                  <a:lnTo>
                    <a:pt x="2651" y="1580"/>
                  </a:lnTo>
                  <a:lnTo>
                    <a:pt x="2655" y="1583"/>
                  </a:lnTo>
                  <a:lnTo>
                    <a:pt x="2658" y="1586"/>
                  </a:lnTo>
                  <a:lnTo>
                    <a:pt x="2661" y="1590"/>
                  </a:lnTo>
                  <a:lnTo>
                    <a:pt x="2663" y="1593"/>
                  </a:lnTo>
                  <a:lnTo>
                    <a:pt x="2664" y="1597"/>
                  </a:lnTo>
                  <a:lnTo>
                    <a:pt x="2664" y="1601"/>
                  </a:lnTo>
                  <a:lnTo>
                    <a:pt x="2664" y="1605"/>
                  </a:lnTo>
                  <a:lnTo>
                    <a:pt x="2663" y="1609"/>
                  </a:lnTo>
                  <a:lnTo>
                    <a:pt x="2659" y="1617"/>
                  </a:lnTo>
                  <a:lnTo>
                    <a:pt x="2653" y="1625"/>
                  </a:lnTo>
                  <a:lnTo>
                    <a:pt x="2646" y="1633"/>
                  </a:lnTo>
                  <a:lnTo>
                    <a:pt x="2638" y="1641"/>
                  </a:lnTo>
                  <a:lnTo>
                    <a:pt x="2629" y="1648"/>
                  </a:lnTo>
                  <a:lnTo>
                    <a:pt x="2620" y="1654"/>
                  </a:lnTo>
                  <a:lnTo>
                    <a:pt x="2611" y="1659"/>
                  </a:lnTo>
                  <a:lnTo>
                    <a:pt x="2603" y="1662"/>
                  </a:lnTo>
                  <a:lnTo>
                    <a:pt x="2596" y="1664"/>
                  </a:lnTo>
                  <a:lnTo>
                    <a:pt x="2589" y="1664"/>
                  </a:lnTo>
                  <a:lnTo>
                    <a:pt x="2587" y="1664"/>
                  </a:lnTo>
                  <a:lnTo>
                    <a:pt x="2585" y="1663"/>
                  </a:lnTo>
                  <a:lnTo>
                    <a:pt x="2584" y="1661"/>
                  </a:lnTo>
                  <a:lnTo>
                    <a:pt x="2583" y="1659"/>
                  </a:lnTo>
                  <a:lnTo>
                    <a:pt x="2582" y="1659"/>
                  </a:lnTo>
                  <a:lnTo>
                    <a:pt x="2580" y="1659"/>
                  </a:lnTo>
                  <a:lnTo>
                    <a:pt x="2578" y="1661"/>
                  </a:lnTo>
                  <a:lnTo>
                    <a:pt x="2576" y="1663"/>
                  </a:lnTo>
                  <a:lnTo>
                    <a:pt x="2571" y="1670"/>
                  </a:lnTo>
                  <a:lnTo>
                    <a:pt x="2566" y="1679"/>
                  </a:lnTo>
                  <a:lnTo>
                    <a:pt x="2561" y="1690"/>
                  </a:lnTo>
                  <a:lnTo>
                    <a:pt x="2557" y="1702"/>
                  </a:lnTo>
                  <a:lnTo>
                    <a:pt x="2556" y="1708"/>
                  </a:lnTo>
                  <a:lnTo>
                    <a:pt x="2555" y="1714"/>
                  </a:lnTo>
                  <a:lnTo>
                    <a:pt x="2555" y="1721"/>
                  </a:lnTo>
                  <a:lnTo>
                    <a:pt x="2556" y="1727"/>
                  </a:lnTo>
                  <a:lnTo>
                    <a:pt x="2561" y="1744"/>
                  </a:lnTo>
                  <a:lnTo>
                    <a:pt x="2566" y="1760"/>
                  </a:lnTo>
                  <a:lnTo>
                    <a:pt x="2569" y="1775"/>
                  </a:lnTo>
                  <a:lnTo>
                    <a:pt x="2571" y="1788"/>
                  </a:lnTo>
                  <a:lnTo>
                    <a:pt x="2572" y="1800"/>
                  </a:lnTo>
                  <a:lnTo>
                    <a:pt x="2572" y="1811"/>
                  </a:lnTo>
                  <a:lnTo>
                    <a:pt x="2572" y="1820"/>
                  </a:lnTo>
                  <a:lnTo>
                    <a:pt x="2570" y="1828"/>
                  </a:lnTo>
                  <a:lnTo>
                    <a:pt x="2568" y="1835"/>
                  </a:lnTo>
                  <a:lnTo>
                    <a:pt x="2565" y="1841"/>
                  </a:lnTo>
                  <a:lnTo>
                    <a:pt x="2560" y="1845"/>
                  </a:lnTo>
                  <a:lnTo>
                    <a:pt x="2556" y="1848"/>
                  </a:lnTo>
                  <a:lnTo>
                    <a:pt x="2551" y="1850"/>
                  </a:lnTo>
                  <a:lnTo>
                    <a:pt x="2546" y="1850"/>
                  </a:lnTo>
                  <a:lnTo>
                    <a:pt x="2541" y="1849"/>
                  </a:lnTo>
                  <a:lnTo>
                    <a:pt x="2535" y="1847"/>
                  </a:lnTo>
                  <a:lnTo>
                    <a:pt x="2534" y="1847"/>
                  </a:lnTo>
                  <a:lnTo>
                    <a:pt x="2533" y="1848"/>
                  </a:lnTo>
                  <a:lnTo>
                    <a:pt x="2531" y="1850"/>
                  </a:lnTo>
                  <a:lnTo>
                    <a:pt x="2529" y="1853"/>
                  </a:lnTo>
                  <a:lnTo>
                    <a:pt x="2526" y="1862"/>
                  </a:lnTo>
                  <a:lnTo>
                    <a:pt x="2524" y="1872"/>
                  </a:lnTo>
                  <a:lnTo>
                    <a:pt x="2524" y="1878"/>
                  </a:lnTo>
                  <a:lnTo>
                    <a:pt x="2524" y="1884"/>
                  </a:lnTo>
                  <a:lnTo>
                    <a:pt x="2524" y="1890"/>
                  </a:lnTo>
                  <a:lnTo>
                    <a:pt x="2526" y="1896"/>
                  </a:lnTo>
                  <a:lnTo>
                    <a:pt x="2528" y="1901"/>
                  </a:lnTo>
                  <a:lnTo>
                    <a:pt x="2531" y="1907"/>
                  </a:lnTo>
                  <a:lnTo>
                    <a:pt x="2535" y="1912"/>
                  </a:lnTo>
                  <a:lnTo>
                    <a:pt x="2540" y="1916"/>
                  </a:lnTo>
                  <a:lnTo>
                    <a:pt x="2547" y="1921"/>
                  </a:lnTo>
                  <a:lnTo>
                    <a:pt x="2552" y="1926"/>
                  </a:lnTo>
                  <a:lnTo>
                    <a:pt x="2556" y="1932"/>
                  </a:lnTo>
                  <a:lnTo>
                    <a:pt x="2558" y="1938"/>
                  </a:lnTo>
                  <a:lnTo>
                    <a:pt x="2560" y="1944"/>
                  </a:lnTo>
                  <a:lnTo>
                    <a:pt x="2559" y="1951"/>
                  </a:lnTo>
                  <a:lnTo>
                    <a:pt x="2558" y="1958"/>
                  </a:lnTo>
                  <a:lnTo>
                    <a:pt x="2557" y="1965"/>
                  </a:lnTo>
                  <a:lnTo>
                    <a:pt x="2544" y="1995"/>
                  </a:lnTo>
                  <a:lnTo>
                    <a:pt x="2530" y="2026"/>
                  </a:lnTo>
                  <a:lnTo>
                    <a:pt x="2520" y="2053"/>
                  </a:lnTo>
                  <a:lnTo>
                    <a:pt x="2510" y="2082"/>
                  </a:lnTo>
                  <a:lnTo>
                    <a:pt x="2506" y="2097"/>
                  </a:lnTo>
                  <a:lnTo>
                    <a:pt x="2502" y="2112"/>
                  </a:lnTo>
                  <a:lnTo>
                    <a:pt x="2498" y="2129"/>
                  </a:lnTo>
                  <a:lnTo>
                    <a:pt x="2495" y="2147"/>
                  </a:lnTo>
                  <a:lnTo>
                    <a:pt x="2492" y="2167"/>
                  </a:lnTo>
                  <a:lnTo>
                    <a:pt x="2490" y="2188"/>
                  </a:lnTo>
                  <a:lnTo>
                    <a:pt x="2489" y="2212"/>
                  </a:lnTo>
                  <a:lnTo>
                    <a:pt x="2489" y="2238"/>
                  </a:lnTo>
                  <a:lnTo>
                    <a:pt x="2490" y="2266"/>
                  </a:lnTo>
                  <a:lnTo>
                    <a:pt x="2492" y="2296"/>
                  </a:lnTo>
                  <a:lnTo>
                    <a:pt x="2495" y="2331"/>
                  </a:lnTo>
                  <a:lnTo>
                    <a:pt x="2499" y="2367"/>
                  </a:lnTo>
                  <a:lnTo>
                    <a:pt x="2501" y="2383"/>
                  </a:lnTo>
                  <a:lnTo>
                    <a:pt x="2504" y="2396"/>
                  </a:lnTo>
                  <a:lnTo>
                    <a:pt x="2508" y="2406"/>
                  </a:lnTo>
                  <a:lnTo>
                    <a:pt x="2511" y="2417"/>
                  </a:lnTo>
                  <a:lnTo>
                    <a:pt x="2514" y="2426"/>
                  </a:lnTo>
                  <a:lnTo>
                    <a:pt x="2517" y="2436"/>
                  </a:lnTo>
                  <a:lnTo>
                    <a:pt x="2519" y="2448"/>
                  </a:lnTo>
                  <a:lnTo>
                    <a:pt x="2520" y="2462"/>
                  </a:lnTo>
                  <a:lnTo>
                    <a:pt x="2518" y="2490"/>
                  </a:lnTo>
                  <a:lnTo>
                    <a:pt x="2517" y="2520"/>
                  </a:lnTo>
                  <a:lnTo>
                    <a:pt x="2518" y="2535"/>
                  </a:lnTo>
                  <a:lnTo>
                    <a:pt x="2520" y="2549"/>
                  </a:lnTo>
                  <a:lnTo>
                    <a:pt x="2521" y="2555"/>
                  </a:lnTo>
                  <a:lnTo>
                    <a:pt x="2524" y="2561"/>
                  </a:lnTo>
                  <a:lnTo>
                    <a:pt x="2526" y="2567"/>
                  </a:lnTo>
                  <a:lnTo>
                    <a:pt x="2530" y="2572"/>
                  </a:lnTo>
                  <a:lnTo>
                    <a:pt x="2522" y="2609"/>
                  </a:lnTo>
                  <a:lnTo>
                    <a:pt x="2513" y="2645"/>
                  </a:lnTo>
                  <a:lnTo>
                    <a:pt x="2503" y="2679"/>
                  </a:lnTo>
                  <a:lnTo>
                    <a:pt x="2492" y="2712"/>
                  </a:lnTo>
                  <a:lnTo>
                    <a:pt x="2471" y="2776"/>
                  </a:lnTo>
                  <a:lnTo>
                    <a:pt x="2447" y="2837"/>
                  </a:lnTo>
                  <a:lnTo>
                    <a:pt x="2436" y="2869"/>
                  </a:lnTo>
                  <a:lnTo>
                    <a:pt x="2425" y="2900"/>
                  </a:lnTo>
                  <a:lnTo>
                    <a:pt x="2415" y="2931"/>
                  </a:lnTo>
                  <a:lnTo>
                    <a:pt x="2405" y="2963"/>
                  </a:lnTo>
                  <a:lnTo>
                    <a:pt x="2395" y="2998"/>
                  </a:lnTo>
                  <a:lnTo>
                    <a:pt x="2387" y="3032"/>
                  </a:lnTo>
                  <a:lnTo>
                    <a:pt x="2379" y="3068"/>
                  </a:lnTo>
                  <a:lnTo>
                    <a:pt x="2373" y="3107"/>
                  </a:lnTo>
                  <a:lnTo>
                    <a:pt x="2372" y="3121"/>
                  </a:lnTo>
                  <a:lnTo>
                    <a:pt x="2371" y="3134"/>
                  </a:lnTo>
                  <a:lnTo>
                    <a:pt x="2372" y="3146"/>
                  </a:lnTo>
                  <a:lnTo>
                    <a:pt x="2373" y="3156"/>
                  </a:lnTo>
                  <a:lnTo>
                    <a:pt x="2377" y="3175"/>
                  </a:lnTo>
                  <a:lnTo>
                    <a:pt x="2382" y="3193"/>
                  </a:lnTo>
                  <a:lnTo>
                    <a:pt x="2386" y="3208"/>
                  </a:lnTo>
                  <a:lnTo>
                    <a:pt x="2389" y="3222"/>
                  </a:lnTo>
                  <a:lnTo>
                    <a:pt x="2389" y="3230"/>
                  </a:lnTo>
                  <a:lnTo>
                    <a:pt x="2388" y="3237"/>
                  </a:lnTo>
                  <a:lnTo>
                    <a:pt x="2387" y="3245"/>
                  </a:lnTo>
                  <a:lnTo>
                    <a:pt x="2383" y="3254"/>
                  </a:lnTo>
                  <a:lnTo>
                    <a:pt x="2381" y="3259"/>
                  </a:lnTo>
                  <a:lnTo>
                    <a:pt x="2377" y="3264"/>
                  </a:lnTo>
                  <a:lnTo>
                    <a:pt x="2373" y="3269"/>
                  </a:lnTo>
                  <a:lnTo>
                    <a:pt x="2368" y="3273"/>
                  </a:lnTo>
                  <a:lnTo>
                    <a:pt x="2356" y="3283"/>
                  </a:lnTo>
                  <a:lnTo>
                    <a:pt x="2343" y="3292"/>
                  </a:lnTo>
                  <a:lnTo>
                    <a:pt x="2315" y="3309"/>
                  </a:lnTo>
                  <a:lnTo>
                    <a:pt x="2294" y="3323"/>
                  </a:lnTo>
                  <a:lnTo>
                    <a:pt x="2284" y="3331"/>
                  </a:lnTo>
                  <a:lnTo>
                    <a:pt x="2274" y="3340"/>
                  </a:lnTo>
                  <a:lnTo>
                    <a:pt x="2263" y="3351"/>
                  </a:lnTo>
                  <a:lnTo>
                    <a:pt x="2252" y="3362"/>
                  </a:lnTo>
                  <a:lnTo>
                    <a:pt x="2242" y="3375"/>
                  </a:lnTo>
                  <a:lnTo>
                    <a:pt x="2231" y="3389"/>
                  </a:lnTo>
                  <a:lnTo>
                    <a:pt x="2220" y="3405"/>
                  </a:lnTo>
                  <a:lnTo>
                    <a:pt x="2210" y="3422"/>
                  </a:lnTo>
                  <a:lnTo>
                    <a:pt x="2197" y="3416"/>
                  </a:lnTo>
                  <a:lnTo>
                    <a:pt x="2184" y="3409"/>
                  </a:lnTo>
                  <a:lnTo>
                    <a:pt x="2173" y="3401"/>
                  </a:lnTo>
                  <a:lnTo>
                    <a:pt x="2162" y="3394"/>
                  </a:lnTo>
                  <a:lnTo>
                    <a:pt x="2143" y="3377"/>
                  </a:lnTo>
                  <a:lnTo>
                    <a:pt x="2124" y="3360"/>
                  </a:lnTo>
                  <a:lnTo>
                    <a:pt x="2104" y="3341"/>
                  </a:lnTo>
                  <a:lnTo>
                    <a:pt x="2084" y="3323"/>
                  </a:lnTo>
                  <a:lnTo>
                    <a:pt x="2074" y="3313"/>
                  </a:lnTo>
                  <a:lnTo>
                    <a:pt x="2062" y="3303"/>
                  </a:lnTo>
                  <a:lnTo>
                    <a:pt x="2050" y="3294"/>
                  </a:lnTo>
                  <a:lnTo>
                    <a:pt x="2037" y="328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6672263" y="2959100"/>
              <a:ext cx="287337" cy="342900"/>
            </a:xfrm>
            <a:custGeom>
              <a:avLst/>
              <a:gdLst>
                <a:gd name="T0" fmla="*/ 125305 w 665"/>
                <a:gd name="T1" fmla="*/ 321325 h 747"/>
                <a:gd name="T2" fmla="*/ 139132 w 665"/>
                <a:gd name="T3" fmla="*/ 295619 h 747"/>
                <a:gd name="T4" fmla="*/ 155119 w 665"/>
                <a:gd name="T5" fmla="*/ 271749 h 747"/>
                <a:gd name="T6" fmla="*/ 173699 w 665"/>
                <a:gd name="T7" fmla="*/ 250634 h 747"/>
                <a:gd name="T8" fmla="*/ 194439 w 665"/>
                <a:gd name="T9" fmla="*/ 232731 h 747"/>
                <a:gd name="T10" fmla="*/ 221229 w 665"/>
                <a:gd name="T11" fmla="*/ 215747 h 747"/>
                <a:gd name="T12" fmla="*/ 251043 w 665"/>
                <a:gd name="T13" fmla="*/ 203812 h 747"/>
                <a:gd name="T14" fmla="*/ 274375 w 665"/>
                <a:gd name="T15" fmla="*/ 193713 h 747"/>
                <a:gd name="T16" fmla="*/ 287338 w 665"/>
                <a:gd name="T17" fmla="*/ 185910 h 747"/>
                <a:gd name="T18" fmla="*/ 273511 w 665"/>
                <a:gd name="T19" fmla="*/ 171220 h 747"/>
                <a:gd name="T20" fmla="*/ 257956 w 665"/>
                <a:gd name="T21" fmla="*/ 154236 h 747"/>
                <a:gd name="T22" fmla="*/ 242833 w 665"/>
                <a:gd name="T23" fmla="*/ 144137 h 747"/>
                <a:gd name="T24" fmla="*/ 225982 w 665"/>
                <a:gd name="T25" fmla="*/ 136334 h 747"/>
                <a:gd name="T26" fmla="*/ 220797 w 665"/>
                <a:gd name="T27" fmla="*/ 130366 h 747"/>
                <a:gd name="T28" fmla="*/ 206538 w 665"/>
                <a:gd name="T29" fmla="*/ 106955 h 747"/>
                <a:gd name="T30" fmla="*/ 199192 w 665"/>
                <a:gd name="T31" fmla="*/ 95939 h 747"/>
                <a:gd name="T32" fmla="*/ 194007 w 665"/>
                <a:gd name="T33" fmla="*/ 91807 h 747"/>
                <a:gd name="T34" fmla="*/ 134811 w 665"/>
                <a:gd name="T35" fmla="*/ 58298 h 747"/>
                <a:gd name="T36" fmla="*/ 80368 w 665"/>
                <a:gd name="T37" fmla="*/ 25247 h 747"/>
                <a:gd name="T38" fmla="*/ 40184 w 665"/>
                <a:gd name="T39" fmla="*/ 3672 h 747"/>
                <a:gd name="T40" fmla="*/ 44505 w 665"/>
                <a:gd name="T41" fmla="*/ 12853 h 747"/>
                <a:gd name="T42" fmla="*/ 45369 w 665"/>
                <a:gd name="T43" fmla="*/ 29837 h 747"/>
                <a:gd name="T44" fmla="*/ 46665 w 665"/>
                <a:gd name="T45" fmla="*/ 53248 h 747"/>
                <a:gd name="T46" fmla="*/ 52283 w 665"/>
                <a:gd name="T47" fmla="*/ 66101 h 747"/>
                <a:gd name="T48" fmla="*/ 67406 w 665"/>
                <a:gd name="T49" fmla="*/ 91807 h 747"/>
                <a:gd name="T50" fmla="*/ 74751 w 665"/>
                <a:gd name="T51" fmla="*/ 109251 h 747"/>
                <a:gd name="T52" fmla="*/ 77344 w 665"/>
                <a:gd name="T53" fmla="*/ 127612 h 747"/>
                <a:gd name="T54" fmla="*/ 75183 w 665"/>
                <a:gd name="T55" fmla="*/ 136793 h 747"/>
                <a:gd name="T56" fmla="*/ 72159 w 665"/>
                <a:gd name="T57" fmla="*/ 149187 h 747"/>
                <a:gd name="T58" fmla="*/ 71726 w 665"/>
                <a:gd name="T59" fmla="*/ 174434 h 747"/>
                <a:gd name="T60" fmla="*/ 69134 w 665"/>
                <a:gd name="T61" fmla="*/ 199681 h 747"/>
                <a:gd name="T62" fmla="*/ 65677 w 665"/>
                <a:gd name="T63" fmla="*/ 206107 h 747"/>
                <a:gd name="T64" fmla="*/ 60492 w 665"/>
                <a:gd name="T65" fmla="*/ 209780 h 747"/>
                <a:gd name="T66" fmla="*/ 52715 w 665"/>
                <a:gd name="T67" fmla="*/ 210239 h 747"/>
                <a:gd name="T68" fmla="*/ 42345 w 665"/>
                <a:gd name="T69" fmla="*/ 207025 h 747"/>
                <a:gd name="T70" fmla="*/ 19444 w 665"/>
                <a:gd name="T71" fmla="*/ 196927 h 747"/>
                <a:gd name="T72" fmla="*/ 12963 w 665"/>
                <a:gd name="T73" fmla="*/ 197845 h 747"/>
                <a:gd name="T74" fmla="*/ 432 w 665"/>
                <a:gd name="T75" fmla="*/ 207025 h 747"/>
                <a:gd name="T76" fmla="*/ 0 w 665"/>
                <a:gd name="T77" fmla="*/ 215747 h 747"/>
                <a:gd name="T78" fmla="*/ 8210 w 665"/>
                <a:gd name="T79" fmla="*/ 239158 h 747"/>
                <a:gd name="T80" fmla="*/ 17283 w 665"/>
                <a:gd name="T81" fmla="*/ 254765 h 747"/>
                <a:gd name="T82" fmla="*/ 25493 w 665"/>
                <a:gd name="T83" fmla="*/ 263946 h 747"/>
                <a:gd name="T84" fmla="*/ 38024 w 665"/>
                <a:gd name="T85" fmla="*/ 272208 h 747"/>
                <a:gd name="T86" fmla="*/ 38888 w 665"/>
                <a:gd name="T87" fmla="*/ 280471 h 747"/>
                <a:gd name="T88" fmla="*/ 33703 w 665"/>
                <a:gd name="T89" fmla="*/ 289193 h 747"/>
                <a:gd name="T90" fmla="*/ 30246 w 665"/>
                <a:gd name="T91" fmla="*/ 294701 h 747"/>
                <a:gd name="T92" fmla="*/ 28950 w 665"/>
                <a:gd name="T93" fmla="*/ 302964 h 747"/>
                <a:gd name="T94" fmla="*/ 31542 w 665"/>
                <a:gd name="T95" fmla="*/ 312145 h 747"/>
                <a:gd name="T96" fmla="*/ 34135 w 665"/>
                <a:gd name="T97" fmla="*/ 314440 h 747"/>
                <a:gd name="T98" fmla="*/ 43641 w 665"/>
                <a:gd name="T99" fmla="*/ 315817 h 747"/>
                <a:gd name="T100" fmla="*/ 51418 w 665"/>
                <a:gd name="T101" fmla="*/ 317194 h 747"/>
                <a:gd name="T102" fmla="*/ 56603 w 665"/>
                <a:gd name="T103" fmla="*/ 322702 h 747"/>
                <a:gd name="T104" fmla="*/ 61788 w 665"/>
                <a:gd name="T105" fmla="*/ 334637 h 747"/>
                <a:gd name="T106" fmla="*/ 65677 w 665"/>
                <a:gd name="T107" fmla="*/ 338769 h 747"/>
                <a:gd name="T108" fmla="*/ 73023 w 665"/>
                <a:gd name="T109" fmla="*/ 341982 h 747"/>
                <a:gd name="T110" fmla="*/ 88146 w 665"/>
                <a:gd name="T111" fmla="*/ 342900 h 747"/>
                <a:gd name="T112" fmla="*/ 117528 w 665"/>
                <a:gd name="T113" fmla="*/ 339687 h 74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665" h="747">
                  <a:moveTo>
                    <a:pt x="272" y="740"/>
                  </a:moveTo>
                  <a:lnTo>
                    <a:pt x="281" y="719"/>
                  </a:lnTo>
                  <a:lnTo>
                    <a:pt x="290" y="700"/>
                  </a:lnTo>
                  <a:lnTo>
                    <a:pt x="300" y="680"/>
                  </a:lnTo>
                  <a:lnTo>
                    <a:pt x="311" y="662"/>
                  </a:lnTo>
                  <a:lnTo>
                    <a:pt x="322" y="644"/>
                  </a:lnTo>
                  <a:lnTo>
                    <a:pt x="334" y="626"/>
                  </a:lnTo>
                  <a:lnTo>
                    <a:pt x="346" y="608"/>
                  </a:lnTo>
                  <a:lnTo>
                    <a:pt x="359" y="592"/>
                  </a:lnTo>
                  <a:lnTo>
                    <a:pt x="372" y="576"/>
                  </a:lnTo>
                  <a:lnTo>
                    <a:pt x="387" y="561"/>
                  </a:lnTo>
                  <a:lnTo>
                    <a:pt x="402" y="546"/>
                  </a:lnTo>
                  <a:lnTo>
                    <a:pt x="417" y="532"/>
                  </a:lnTo>
                  <a:lnTo>
                    <a:pt x="433" y="519"/>
                  </a:lnTo>
                  <a:lnTo>
                    <a:pt x="450" y="507"/>
                  </a:lnTo>
                  <a:lnTo>
                    <a:pt x="468" y="494"/>
                  </a:lnTo>
                  <a:lnTo>
                    <a:pt x="486" y="483"/>
                  </a:lnTo>
                  <a:lnTo>
                    <a:pt x="512" y="470"/>
                  </a:lnTo>
                  <a:lnTo>
                    <a:pt x="536" y="460"/>
                  </a:lnTo>
                  <a:lnTo>
                    <a:pt x="559" y="452"/>
                  </a:lnTo>
                  <a:lnTo>
                    <a:pt x="581" y="444"/>
                  </a:lnTo>
                  <a:lnTo>
                    <a:pt x="604" y="436"/>
                  </a:lnTo>
                  <a:lnTo>
                    <a:pt x="625" y="427"/>
                  </a:lnTo>
                  <a:lnTo>
                    <a:pt x="635" y="422"/>
                  </a:lnTo>
                  <a:lnTo>
                    <a:pt x="645" y="417"/>
                  </a:lnTo>
                  <a:lnTo>
                    <a:pt x="655" y="411"/>
                  </a:lnTo>
                  <a:lnTo>
                    <a:pt x="665" y="405"/>
                  </a:lnTo>
                  <a:lnTo>
                    <a:pt x="656" y="397"/>
                  </a:lnTo>
                  <a:lnTo>
                    <a:pt x="645" y="387"/>
                  </a:lnTo>
                  <a:lnTo>
                    <a:pt x="633" y="373"/>
                  </a:lnTo>
                  <a:lnTo>
                    <a:pt x="621" y="360"/>
                  </a:lnTo>
                  <a:lnTo>
                    <a:pt x="609" y="347"/>
                  </a:lnTo>
                  <a:lnTo>
                    <a:pt x="597" y="336"/>
                  </a:lnTo>
                  <a:lnTo>
                    <a:pt x="588" y="326"/>
                  </a:lnTo>
                  <a:lnTo>
                    <a:pt x="580" y="320"/>
                  </a:lnTo>
                  <a:lnTo>
                    <a:pt x="562" y="314"/>
                  </a:lnTo>
                  <a:lnTo>
                    <a:pt x="542" y="307"/>
                  </a:lnTo>
                  <a:lnTo>
                    <a:pt x="532" y="303"/>
                  </a:lnTo>
                  <a:lnTo>
                    <a:pt x="523" y="297"/>
                  </a:lnTo>
                  <a:lnTo>
                    <a:pt x="518" y="293"/>
                  </a:lnTo>
                  <a:lnTo>
                    <a:pt x="514" y="289"/>
                  </a:lnTo>
                  <a:lnTo>
                    <a:pt x="511" y="284"/>
                  </a:lnTo>
                  <a:lnTo>
                    <a:pt x="508" y="279"/>
                  </a:lnTo>
                  <a:lnTo>
                    <a:pt x="493" y="256"/>
                  </a:lnTo>
                  <a:lnTo>
                    <a:pt x="478" y="233"/>
                  </a:lnTo>
                  <a:lnTo>
                    <a:pt x="471" y="222"/>
                  </a:lnTo>
                  <a:lnTo>
                    <a:pt x="464" y="213"/>
                  </a:lnTo>
                  <a:lnTo>
                    <a:pt x="461" y="209"/>
                  </a:lnTo>
                  <a:lnTo>
                    <a:pt x="457" y="205"/>
                  </a:lnTo>
                  <a:lnTo>
                    <a:pt x="453" y="202"/>
                  </a:lnTo>
                  <a:lnTo>
                    <a:pt x="449" y="200"/>
                  </a:lnTo>
                  <a:lnTo>
                    <a:pt x="400" y="175"/>
                  </a:lnTo>
                  <a:lnTo>
                    <a:pt x="354" y="150"/>
                  </a:lnTo>
                  <a:lnTo>
                    <a:pt x="312" y="127"/>
                  </a:lnTo>
                  <a:lnTo>
                    <a:pt x="271" y="104"/>
                  </a:lnTo>
                  <a:lnTo>
                    <a:pt x="229" y="80"/>
                  </a:lnTo>
                  <a:lnTo>
                    <a:pt x="186" y="55"/>
                  </a:lnTo>
                  <a:lnTo>
                    <a:pt x="139" y="28"/>
                  </a:lnTo>
                  <a:lnTo>
                    <a:pt x="88" y="0"/>
                  </a:lnTo>
                  <a:lnTo>
                    <a:pt x="93" y="8"/>
                  </a:lnTo>
                  <a:lnTo>
                    <a:pt x="97" y="15"/>
                  </a:lnTo>
                  <a:lnTo>
                    <a:pt x="100" y="21"/>
                  </a:lnTo>
                  <a:lnTo>
                    <a:pt x="103" y="28"/>
                  </a:lnTo>
                  <a:lnTo>
                    <a:pt x="105" y="40"/>
                  </a:lnTo>
                  <a:lnTo>
                    <a:pt x="106" y="53"/>
                  </a:lnTo>
                  <a:lnTo>
                    <a:pt x="105" y="65"/>
                  </a:lnTo>
                  <a:lnTo>
                    <a:pt x="105" y="79"/>
                  </a:lnTo>
                  <a:lnTo>
                    <a:pt x="106" y="96"/>
                  </a:lnTo>
                  <a:lnTo>
                    <a:pt x="108" y="116"/>
                  </a:lnTo>
                  <a:lnTo>
                    <a:pt x="111" y="125"/>
                  </a:lnTo>
                  <a:lnTo>
                    <a:pt x="115" y="134"/>
                  </a:lnTo>
                  <a:lnTo>
                    <a:pt x="121" y="144"/>
                  </a:lnTo>
                  <a:lnTo>
                    <a:pt x="127" y="154"/>
                  </a:lnTo>
                  <a:lnTo>
                    <a:pt x="141" y="177"/>
                  </a:lnTo>
                  <a:lnTo>
                    <a:pt x="156" y="200"/>
                  </a:lnTo>
                  <a:lnTo>
                    <a:pt x="163" y="213"/>
                  </a:lnTo>
                  <a:lnTo>
                    <a:pt x="169" y="225"/>
                  </a:lnTo>
                  <a:lnTo>
                    <a:pt x="173" y="238"/>
                  </a:lnTo>
                  <a:lnTo>
                    <a:pt x="177" y="250"/>
                  </a:lnTo>
                  <a:lnTo>
                    <a:pt x="179" y="264"/>
                  </a:lnTo>
                  <a:lnTo>
                    <a:pt x="179" y="278"/>
                  </a:lnTo>
                  <a:lnTo>
                    <a:pt x="178" y="285"/>
                  </a:lnTo>
                  <a:lnTo>
                    <a:pt x="176" y="291"/>
                  </a:lnTo>
                  <a:lnTo>
                    <a:pt x="174" y="298"/>
                  </a:lnTo>
                  <a:lnTo>
                    <a:pt x="172" y="305"/>
                  </a:lnTo>
                  <a:lnTo>
                    <a:pt x="169" y="314"/>
                  </a:lnTo>
                  <a:lnTo>
                    <a:pt x="167" y="325"/>
                  </a:lnTo>
                  <a:lnTo>
                    <a:pt x="166" y="337"/>
                  </a:lnTo>
                  <a:lnTo>
                    <a:pt x="166" y="351"/>
                  </a:lnTo>
                  <a:lnTo>
                    <a:pt x="166" y="380"/>
                  </a:lnTo>
                  <a:lnTo>
                    <a:pt x="165" y="410"/>
                  </a:lnTo>
                  <a:lnTo>
                    <a:pt x="163" y="423"/>
                  </a:lnTo>
                  <a:lnTo>
                    <a:pt x="160" y="435"/>
                  </a:lnTo>
                  <a:lnTo>
                    <a:pt x="158" y="440"/>
                  </a:lnTo>
                  <a:lnTo>
                    <a:pt x="154" y="445"/>
                  </a:lnTo>
                  <a:lnTo>
                    <a:pt x="152" y="449"/>
                  </a:lnTo>
                  <a:lnTo>
                    <a:pt x="148" y="452"/>
                  </a:lnTo>
                  <a:lnTo>
                    <a:pt x="144" y="455"/>
                  </a:lnTo>
                  <a:lnTo>
                    <a:pt x="140" y="457"/>
                  </a:lnTo>
                  <a:lnTo>
                    <a:pt x="134" y="458"/>
                  </a:lnTo>
                  <a:lnTo>
                    <a:pt x="129" y="459"/>
                  </a:lnTo>
                  <a:lnTo>
                    <a:pt x="122" y="458"/>
                  </a:lnTo>
                  <a:lnTo>
                    <a:pt x="115" y="457"/>
                  </a:lnTo>
                  <a:lnTo>
                    <a:pt x="107" y="455"/>
                  </a:lnTo>
                  <a:lnTo>
                    <a:pt x="98" y="451"/>
                  </a:lnTo>
                  <a:lnTo>
                    <a:pt x="68" y="437"/>
                  </a:lnTo>
                  <a:lnTo>
                    <a:pt x="49" y="429"/>
                  </a:lnTo>
                  <a:lnTo>
                    <a:pt x="45" y="429"/>
                  </a:lnTo>
                  <a:lnTo>
                    <a:pt x="40" y="429"/>
                  </a:lnTo>
                  <a:lnTo>
                    <a:pt x="35" y="429"/>
                  </a:lnTo>
                  <a:lnTo>
                    <a:pt x="30" y="431"/>
                  </a:lnTo>
                  <a:lnTo>
                    <a:pt x="19" y="437"/>
                  </a:lnTo>
                  <a:lnTo>
                    <a:pt x="3" y="446"/>
                  </a:lnTo>
                  <a:lnTo>
                    <a:pt x="1" y="451"/>
                  </a:lnTo>
                  <a:lnTo>
                    <a:pt x="0" y="457"/>
                  </a:lnTo>
                  <a:lnTo>
                    <a:pt x="0" y="464"/>
                  </a:lnTo>
                  <a:lnTo>
                    <a:pt x="0" y="470"/>
                  </a:lnTo>
                  <a:lnTo>
                    <a:pt x="3" y="484"/>
                  </a:lnTo>
                  <a:lnTo>
                    <a:pt x="8" y="499"/>
                  </a:lnTo>
                  <a:lnTo>
                    <a:pt x="19" y="521"/>
                  </a:lnTo>
                  <a:lnTo>
                    <a:pt x="24" y="530"/>
                  </a:lnTo>
                  <a:lnTo>
                    <a:pt x="33" y="544"/>
                  </a:lnTo>
                  <a:lnTo>
                    <a:pt x="40" y="555"/>
                  </a:lnTo>
                  <a:lnTo>
                    <a:pt x="47" y="563"/>
                  </a:lnTo>
                  <a:lnTo>
                    <a:pt x="52" y="569"/>
                  </a:lnTo>
                  <a:lnTo>
                    <a:pt x="59" y="575"/>
                  </a:lnTo>
                  <a:lnTo>
                    <a:pt x="66" y="580"/>
                  </a:lnTo>
                  <a:lnTo>
                    <a:pt x="76" y="586"/>
                  </a:lnTo>
                  <a:lnTo>
                    <a:pt x="88" y="593"/>
                  </a:lnTo>
                  <a:lnTo>
                    <a:pt x="90" y="599"/>
                  </a:lnTo>
                  <a:lnTo>
                    <a:pt x="91" y="605"/>
                  </a:lnTo>
                  <a:lnTo>
                    <a:pt x="90" y="611"/>
                  </a:lnTo>
                  <a:lnTo>
                    <a:pt x="89" y="615"/>
                  </a:lnTo>
                  <a:lnTo>
                    <a:pt x="84" y="622"/>
                  </a:lnTo>
                  <a:lnTo>
                    <a:pt x="78" y="630"/>
                  </a:lnTo>
                  <a:lnTo>
                    <a:pt x="75" y="633"/>
                  </a:lnTo>
                  <a:lnTo>
                    <a:pt x="72" y="638"/>
                  </a:lnTo>
                  <a:lnTo>
                    <a:pt x="70" y="642"/>
                  </a:lnTo>
                  <a:lnTo>
                    <a:pt x="68" y="647"/>
                  </a:lnTo>
                  <a:lnTo>
                    <a:pt x="67" y="653"/>
                  </a:lnTo>
                  <a:lnTo>
                    <a:pt x="67" y="660"/>
                  </a:lnTo>
                  <a:lnTo>
                    <a:pt x="69" y="668"/>
                  </a:lnTo>
                  <a:lnTo>
                    <a:pt x="72" y="677"/>
                  </a:lnTo>
                  <a:lnTo>
                    <a:pt x="73" y="680"/>
                  </a:lnTo>
                  <a:lnTo>
                    <a:pt x="75" y="682"/>
                  </a:lnTo>
                  <a:lnTo>
                    <a:pt x="77" y="684"/>
                  </a:lnTo>
                  <a:lnTo>
                    <a:pt x="79" y="685"/>
                  </a:lnTo>
                  <a:lnTo>
                    <a:pt x="84" y="687"/>
                  </a:lnTo>
                  <a:lnTo>
                    <a:pt x="90" y="688"/>
                  </a:lnTo>
                  <a:lnTo>
                    <a:pt x="101" y="688"/>
                  </a:lnTo>
                  <a:lnTo>
                    <a:pt x="108" y="687"/>
                  </a:lnTo>
                  <a:lnTo>
                    <a:pt x="114" y="689"/>
                  </a:lnTo>
                  <a:lnTo>
                    <a:pt x="119" y="691"/>
                  </a:lnTo>
                  <a:lnTo>
                    <a:pt x="123" y="693"/>
                  </a:lnTo>
                  <a:lnTo>
                    <a:pt x="126" y="696"/>
                  </a:lnTo>
                  <a:lnTo>
                    <a:pt x="131" y="703"/>
                  </a:lnTo>
                  <a:lnTo>
                    <a:pt x="136" y="712"/>
                  </a:lnTo>
                  <a:lnTo>
                    <a:pt x="139" y="721"/>
                  </a:lnTo>
                  <a:lnTo>
                    <a:pt x="143" y="729"/>
                  </a:lnTo>
                  <a:lnTo>
                    <a:pt x="146" y="732"/>
                  </a:lnTo>
                  <a:lnTo>
                    <a:pt x="148" y="735"/>
                  </a:lnTo>
                  <a:lnTo>
                    <a:pt x="152" y="738"/>
                  </a:lnTo>
                  <a:lnTo>
                    <a:pt x="156" y="740"/>
                  </a:lnTo>
                  <a:lnTo>
                    <a:pt x="162" y="743"/>
                  </a:lnTo>
                  <a:lnTo>
                    <a:pt x="169" y="745"/>
                  </a:lnTo>
                  <a:lnTo>
                    <a:pt x="176" y="746"/>
                  </a:lnTo>
                  <a:lnTo>
                    <a:pt x="185" y="747"/>
                  </a:lnTo>
                  <a:lnTo>
                    <a:pt x="204" y="747"/>
                  </a:lnTo>
                  <a:lnTo>
                    <a:pt x="223" y="746"/>
                  </a:lnTo>
                  <a:lnTo>
                    <a:pt x="256" y="743"/>
                  </a:lnTo>
                  <a:lnTo>
                    <a:pt x="272" y="74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681788" y="2873375"/>
              <a:ext cx="469900" cy="268288"/>
            </a:xfrm>
            <a:custGeom>
              <a:avLst/>
              <a:gdLst>
                <a:gd name="T0" fmla="*/ 458712 w 1092"/>
                <a:gd name="T1" fmla="*/ 26829 h 590"/>
                <a:gd name="T2" fmla="*/ 438918 w 1092"/>
                <a:gd name="T3" fmla="*/ 15915 h 590"/>
                <a:gd name="T4" fmla="*/ 423857 w 1092"/>
                <a:gd name="T5" fmla="*/ 11368 h 590"/>
                <a:gd name="T6" fmla="*/ 411808 w 1092"/>
                <a:gd name="T7" fmla="*/ 11823 h 590"/>
                <a:gd name="T8" fmla="*/ 396747 w 1092"/>
                <a:gd name="T9" fmla="*/ 18644 h 590"/>
                <a:gd name="T10" fmla="*/ 388141 w 1092"/>
                <a:gd name="T11" fmla="*/ 21372 h 590"/>
                <a:gd name="T12" fmla="*/ 380826 w 1092"/>
                <a:gd name="T13" fmla="*/ 20917 h 590"/>
                <a:gd name="T14" fmla="*/ 375232 w 1092"/>
                <a:gd name="T15" fmla="*/ 17280 h 590"/>
                <a:gd name="T16" fmla="*/ 361031 w 1092"/>
                <a:gd name="T17" fmla="*/ 14551 h 590"/>
                <a:gd name="T18" fmla="*/ 344679 w 1092"/>
                <a:gd name="T19" fmla="*/ 15006 h 590"/>
                <a:gd name="T20" fmla="*/ 326606 w 1092"/>
                <a:gd name="T21" fmla="*/ 20008 h 590"/>
                <a:gd name="T22" fmla="*/ 318000 w 1092"/>
                <a:gd name="T23" fmla="*/ 25010 h 590"/>
                <a:gd name="T24" fmla="*/ 309824 w 1092"/>
                <a:gd name="T25" fmla="*/ 32740 h 590"/>
                <a:gd name="T26" fmla="*/ 300357 w 1092"/>
                <a:gd name="T27" fmla="*/ 45927 h 590"/>
                <a:gd name="T28" fmla="*/ 287878 w 1092"/>
                <a:gd name="T29" fmla="*/ 60478 h 590"/>
                <a:gd name="T30" fmla="*/ 279702 w 1092"/>
                <a:gd name="T31" fmla="*/ 65935 h 590"/>
                <a:gd name="T32" fmla="*/ 257757 w 1092"/>
                <a:gd name="T33" fmla="*/ 72756 h 590"/>
                <a:gd name="T34" fmla="*/ 243556 w 1092"/>
                <a:gd name="T35" fmla="*/ 80941 h 590"/>
                <a:gd name="T36" fmla="*/ 236671 w 1092"/>
                <a:gd name="T37" fmla="*/ 79577 h 590"/>
                <a:gd name="T38" fmla="*/ 226344 w 1092"/>
                <a:gd name="T39" fmla="*/ 73666 h 590"/>
                <a:gd name="T40" fmla="*/ 219028 w 1092"/>
                <a:gd name="T41" fmla="*/ 69118 h 590"/>
                <a:gd name="T42" fmla="*/ 213865 w 1092"/>
                <a:gd name="T43" fmla="*/ 70482 h 590"/>
                <a:gd name="T44" fmla="*/ 204398 w 1092"/>
                <a:gd name="T45" fmla="*/ 75939 h 590"/>
                <a:gd name="T46" fmla="*/ 192779 w 1092"/>
                <a:gd name="T47" fmla="*/ 77303 h 590"/>
                <a:gd name="T48" fmla="*/ 182452 w 1092"/>
                <a:gd name="T49" fmla="*/ 74120 h 590"/>
                <a:gd name="T50" fmla="*/ 172555 w 1092"/>
                <a:gd name="T51" fmla="*/ 68209 h 590"/>
                <a:gd name="T52" fmla="*/ 158355 w 1092"/>
                <a:gd name="T53" fmla="*/ 54112 h 590"/>
                <a:gd name="T54" fmla="*/ 141572 w 1092"/>
                <a:gd name="T55" fmla="*/ 35469 h 590"/>
                <a:gd name="T56" fmla="*/ 125221 w 1092"/>
                <a:gd name="T57" fmla="*/ 21372 h 590"/>
                <a:gd name="T58" fmla="*/ 116184 w 1092"/>
                <a:gd name="T59" fmla="*/ 17734 h 590"/>
                <a:gd name="T60" fmla="*/ 106717 w 1092"/>
                <a:gd name="T61" fmla="*/ 17734 h 590"/>
                <a:gd name="T62" fmla="*/ 98111 w 1092"/>
                <a:gd name="T63" fmla="*/ 20008 h 590"/>
                <a:gd name="T64" fmla="*/ 93808 w 1092"/>
                <a:gd name="T65" fmla="*/ 15006 h 590"/>
                <a:gd name="T66" fmla="*/ 84771 w 1092"/>
                <a:gd name="T67" fmla="*/ 2274 h 590"/>
                <a:gd name="T68" fmla="*/ 80038 w 1092"/>
                <a:gd name="T69" fmla="*/ 0 h 590"/>
                <a:gd name="T70" fmla="*/ 76165 w 1092"/>
                <a:gd name="T71" fmla="*/ 909 h 590"/>
                <a:gd name="T72" fmla="*/ 71862 w 1092"/>
                <a:gd name="T73" fmla="*/ 4547 h 590"/>
                <a:gd name="T74" fmla="*/ 52928 w 1092"/>
                <a:gd name="T75" fmla="*/ 25919 h 590"/>
                <a:gd name="T76" fmla="*/ 25388 w 1092"/>
                <a:gd name="T77" fmla="*/ 45018 h 590"/>
                <a:gd name="T78" fmla="*/ 15061 w 1092"/>
                <a:gd name="T79" fmla="*/ 48201 h 590"/>
                <a:gd name="T80" fmla="*/ 5594 w 1092"/>
                <a:gd name="T81" fmla="*/ 49565 h 590"/>
                <a:gd name="T82" fmla="*/ 1721 w 1092"/>
                <a:gd name="T83" fmla="*/ 49110 h 590"/>
                <a:gd name="T84" fmla="*/ 861 w 1092"/>
                <a:gd name="T85" fmla="*/ 55477 h 590"/>
                <a:gd name="T86" fmla="*/ 6024 w 1092"/>
                <a:gd name="T87" fmla="*/ 65026 h 590"/>
                <a:gd name="T88" fmla="*/ 13340 w 1092"/>
                <a:gd name="T89" fmla="*/ 72301 h 590"/>
                <a:gd name="T90" fmla="*/ 51637 w 1092"/>
                <a:gd name="T91" fmla="*/ 99585 h 590"/>
                <a:gd name="T92" fmla="*/ 108438 w 1092"/>
                <a:gd name="T93" fmla="*/ 134144 h 590"/>
                <a:gd name="T94" fmla="*/ 163949 w 1092"/>
                <a:gd name="T95" fmla="*/ 166430 h 590"/>
                <a:gd name="T96" fmla="*/ 188476 w 1092"/>
                <a:gd name="T97" fmla="*/ 180071 h 590"/>
                <a:gd name="T98" fmla="*/ 194501 w 1092"/>
                <a:gd name="T99" fmla="*/ 187802 h 590"/>
                <a:gd name="T100" fmla="*/ 210422 w 1092"/>
                <a:gd name="T101" fmla="*/ 213721 h 590"/>
                <a:gd name="T102" fmla="*/ 214725 w 1092"/>
                <a:gd name="T103" fmla="*/ 220087 h 590"/>
                <a:gd name="T104" fmla="*/ 225053 w 1092"/>
                <a:gd name="T105" fmla="*/ 226453 h 590"/>
                <a:gd name="T106" fmla="*/ 248720 w 1092"/>
                <a:gd name="T107" fmla="*/ 239186 h 590"/>
                <a:gd name="T108" fmla="*/ 277981 w 1092"/>
                <a:gd name="T109" fmla="*/ 268288 h 590"/>
                <a:gd name="T110" fmla="*/ 286157 w 1092"/>
                <a:gd name="T111" fmla="*/ 260558 h 590"/>
                <a:gd name="T112" fmla="*/ 305951 w 1092"/>
                <a:gd name="T113" fmla="*/ 233274 h 590"/>
                <a:gd name="T114" fmla="*/ 341237 w 1092"/>
                <a:gd name="T115" fmla="*/ 190530 h 590"/>
                <a:gd name="T116" fmla="*/ 399329 w 1092"/>
                <a:gd name="T117" fmla="*/ 127778 h 590"/>
                <a:gd name="T118" fmla="*/ 428160 w 1092"/>
                <a:gd name="T119" fmla="*/ 92309 h 590"/>
                <a:gd name="T120" fmla="*/ 453118 w 1092"/>
                <a:gd name="T121" fmla="*/ 59569 h 59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92" h="590">
                  <a:moveTo>
                    <a:pt x="1092" y="76"/>
                  </a:moveTo>
                  <a:lnTo>
                    <a:pt x="1080" y="68"/>
                  </a:lnTo>
                  <a:lnTo>
                    <a:pt x="1066" y="59"/>
                  </a:lnTo>
                  <a:lnTo>
                    <a:pt x="1052" y="50"/>
                  </a:lnTo>
                  <a:lnTo>
                    <a:pt x="1037" y="42"/>
                  </a:lnTo>
                  <a:lnTo>
                    <a:pt x="1020" y="35"/>
                  </a:lnTo>
                  <a:lnTo>
                    <a:pt x="1003" y="29"/>
                  </a:lnTo>
                  <a:lnTo>
                    <a:pt x="994" y="27"/>
                  </a:lnTo>
                  <a:lnTo>
                    <a:pt x="985" y="25"/>
                  </a:lnTo>
                  <a:lnTo>
                    <a:pt x="976" y="24"/>
                  </a:lnTo>
                  <a:lnTo>
                    <a:pt x="966" y="24"/>
                  </a:lnTo>
                  <a:lnTo>
                    <a:pt x="957" y="26"/>
                  </a:lnTo>
                  <a:lnTo>
                    <a:pt x="946" y="30"/>
                  </a:lnTo>
                  <a:lnTo>
                    <a:pt x="934" y="36"/>
                  </a:lnTo>
                  <a:lnTo>
                    <a:pt x="922" y="41"/>
                  </a:lnTo>
                  <a:lnTo>
                    <a:pt x="914" y="44"/>
                  </a:lnTo>
                  <a:lnTo>
                    <a:pt x="908" y="46"/>
                  </a:lnTo>
                  <a:lnTo>
                    <a:pt x="902" y="47"/>
                  </a:lnTo>
                  <a:lnTo>
                    <a:pt x="896" y="48"/>
                  </a:lnTo>
                  <a:lnTo>
                    <a:pt x="891" y="48"/>
                  </a:lnTo>
                  <a:lnTo>
                    <a:pt x="885" y="46"/>
                  </a:lnTo>
                  <a:lnTo>
                    <a:pt x="881" y="43"/>
                  </a:lnTo>
                  <a:lnTo>
                    <a:pt x="876" y="39"/>
                  </a:lnTo>
                  <a:lnTo>
                    <a:pt x="872" y="38"/>
                  </a:lnTo>
                  <a:lnTo>
                    <a:pt x="859" y="35"/>
                  </a:lnTo>
                  <a:lnTo>
                    <a:pt x="849" y="33"/>
                  </a:lnTo>
                  <a:lnTo>
                    <a:pt x="839" y="32"/>
                  </a:lnTo>
                  <a:lnTo>
                    <a:pt x="827" y="32"/>
                  </a:lnTo>
                  <a:lnTo>
                    <a:pt x="815" y="32"/>
                  </a:lnTo>
                  <a:lnTo>
                    <a:pt x="801" y="33"/>
                  </a:lnTo>
                  <a:lnTo>
                    <a:pt x="787" y="35"/>
                  </a:lnTo>
                  <a:lnTo>
                    <a:pt x="773" y="38"/>
                  </a:lnTo>
                  <a:lnTo>
                    <a:pt x="759" y="44"/>
                  </a:lnTo>
                  <a:lnTo>
                    <a:pt x="752" y="47"/>
                  </a:lnTo>
                  <a:lnTo>
                    <a:pt x="746" y="51"/>
                  </a:lnTo>
                  <a:lnTo>
                    <a:pt x="739" y="55"/>
                  </a:lnTo>
                  <a:lnTo>
                    <a:pt x="733" y="60"/>
                  </a:lnTo>
                  <a:lnTo>
                    <a:pt x="726" y="66"/>
                  </a:lnTo>
                  <a:lnTo>
                    <a:pt x="720" y="72"/>
                  </a:lnTo>
                  <a:lnTo>
                    <a:pt x="715" y="79"/>
                  </a:lnTo>
                  <a:lnTo>
                    <a:pt x="709" y="86"/>
                  </a:lnTo>
                  <a:lnTo>
                    <a:pt x="698" y="101"/>
                  </a:lnTo>
                  <a:lnTo>
                    <a:pt x="688" y="113"/>
                  </a:lnTo>
                  <a:lnTo>
                    <a:pt x="679" y="123"/>
                  </a:lnTo>
                  <a:lnTo>
                    <a:pt x="669" y="133"/>
                  </a:lnTo>
                  <a:lnTo>
                    <a:pt x="663" y="137"/>
                  </a:lnTo>
                  <a:lnTo>
                    <a:pt x="657" y="141"/>
                  </a:lnTo>
                  <a:lnTo>
                    <a:pt x="650" y="145"/>
                  </a:lnTo>
                  <a:lnTo>
                    <a:pt x="642" y="148"/>
                  </a:lnTo>
                  <a:lnTo>
                    <a:pt x="623" y="154"/>
                  </a:lnTo>
                  <a:lnTo>
                    <a:pt x="599" y="160"/>
                  </a:lnTo>
                  <a:lnTo>
                    <a:pt x="584" y="169"/>
                  </a:lnTo>
                  <a:lnTo>
                    <a:pt x="570" y="177"/>
                  </a:lnTo>
                  <a:lnTo>
                    <a:pt x="566" y="178"/>
                  </a:lnTo>
                  <a:lnTo>
                    <a:pt x="562" y="177"/>
                  </a:lnTo>
                  <a:lnTo>
                    <a:pt x="556" y="177"/>
                  </a:lnTo>
                  <a:lnTo>
                    <a:pt x="550" y="175"/>
                  </a:lnTo>
                  <a:lnTo>
                    <a:pt x="543" y="172"/>
                  </a:lnTo>
                  <a:lnTo>
                    <a:pt x="535" y="167"/>
                  </a:lnTo>
                  <a:lnTo>
                    <a:pt x="526" y="162"/>
                  </a:lnTo>
                  <a:lnTo>
                    <a:pt x="515" y="155"/>
                  </a:lnTo>
                  <a:lnTo>
                    <a:pt x="512" y="153"/>
                  </a:lnTo>
                  <a:lnTo>
                    <a:pt x="509" y="152"/>
                  </a:lnTo>
                  <a:lnTo>
                    <a:pt x="506" y="152"/>
                  </a:lnTo>
                  <a:lnTo>
                    <a:pt x="503" y="153"/>
                  </a:lnTo>
                  <a:lnTo>
                    <a:pt x="497" y="155"/>
                  </a:lnTo>
                  <a:lnTo>
                    <a:pt x="490" y="159"/>
                  </a:lnTo>
                  <a:lnTo>
                    <a:pt x="483" y="163"/>
                  </a:lnTo>
                  <a:lnTo>
                    <a:pt x="475" y="167"/>
                  </a:lnTo>
                  <a:lnTo>
                    <a:pt x="466" y="169"/>
                  </a:lnTo>
                  <a:lnTo>
                    <a:pt x="456" y="170"/>
                  </a:lnTo>
                  <a:lnTo>
                    <a:pt x="448" y="170"/>
                  </a:lnTo>
                  <a:lnTo>
                    <a:pt x="439" y="169"/>
                  </a:lnTo>
                  <a:lnTo>
                    <a:pt x="431" y="166"/>
                  </a:lnTo>
                  <a:lnTo>
                    <a:pt x="424" y="163"/>
                  </a:lnTo>
                  <a:lnTo>
                    <a:pt x="416" y="160"/>
                  </a:lnTo>
                  <a:lnTo>
                    <a:pt x="409" y="155"/>
                  </a:lnTo>
                  <a:lnTo>
                    <a:pt x="401" y="150"/>
                  </a:lnTo>
                  <a:lnTo>
                    <a:pt x="394" y="145"/>
                  </a:lnTo>
                  <a:lnTo>
                    <a:pt x="381" y="133"/>
                  </a:lnTo>
                  <a:lnTo>
                    <a:pt x="368" y="119"/>
                  </a:lnTo>
                  <a:lnTo>
                    <a:pt x="354" y="105"/>
                  </a:lnTo>
                  <a:lnTo>
                    <a:pt x="342" y="91"/>
                  </a:lnTo>
                  <a:lnTo>
                    <a:pt x="329" y="78"/>
                  </a:lnTo>
                  <a:lnTo>
                    <a:pt x="317" y="66"/>
                  </a:lnTo>
                  <a:lnTo>
                    <a:pt x="304" y="55"/>
                  </a:lnTo>
                  <a:lnTo>
                    <a:pt x="291" y="47"/>
                  </a:lnTo>
                  <a:lnTo>
                    <a:pt x="284" y="43"/>
                  </a:lnTo>
                  <a:lnTo>
                    <a:pt x="277" y="41"/>
                  </a:lnTo>
                  <a:lnTo>
                    <a:pt x="270" y="39"/>
                  </a:lnTo>
                  <a:lnTo>
                    <a:pt x="263" y="38"/>
                  </a:lnTo>
                  <a:lnTo>
                    <a:pt x="256" y="38"/>
                  </a:lnTo>
                  <a:lnTo>
                    <a:pt x="248" y="39"/>
                  </a:lnTo>
                  <a:lnTo>
                    <a:pt x="239" y="41"/>
                  </a:lnTo>
                  <a:lnTo>
                    <a:pt x="231" y="45"/>
                  </a:lnTo>
                  <a:lnTo>
                    <a:pt x="228" y="44"/>
                  </a:lnTo>
                  <a:lnTo>
                    <a:pt x="225" y="42"/>
                  </a:lnTo>
                  <a:lnTo>
                    <a:pt x="221" y="38"/>
                  </a:lnTo>
                  <a:lnTo>
                    <a:pt x="218" y="33"/>
                  </a:lnTo>
                  <a:lnTo>
                    <a:pt x="210" y="22"/>
                  </a:lnTo>
                  <a:lnTo>
                    <a:pt x="202" y="9"/>
                  </a:lnTo>
                  <a:lnTo>
                    <a:pt x="197" y="5"/>
                  </a:lnTo>
                  <a:lnTo>
                    <a:pt x="192" y="1"/>
                  </a:lnTo>
                  <a:lnTo>
                    <a:pt x="189" y="0"/>
                  </a:lnTo>
                  <a:lnTo>
                    <a:pt x="186" y="0"/>
                  </a:lnTo>
                  <a:lnTo>
                    <a:pt x="183" y="0"/>
                  </a:lnTo>
                  <a:lnTo>
                    <a:pt x="180" y="0"/>
                  </a:lnTo>
                  <a:lnTo>
                    <a:pt x="177" y="2"/>
                  </a:lnTo>
                  <a:lnTo>
                    <a:pt x="174" y="4"/>
                  </a:lnTo>
                  <a:lnTo>
                    <a:pt x="171" y="6"/>
                  </a:lnTo>
                  <a:lnTo>
                    <a:pt x="167" y="10"/>
                  </a:lnTo>
                  <a:lnTo>
                    <a:pt x="160" y="21"/>
                  </a:lnTo>
                  <a:lnTo>
                    <a:pt x="153" y="34"/>
                  </a:lnTo>
                  <a:lnTo>
                    <a:pt x="123" y="57"/>
                  </a:lnTo>
                  <a:lnTo>
                    <a:pt x="91" y="80"/>
                  </a:lnTo>
                  <a:lnTo>
                    <a:pt x="75" y="91"/>
                  </a:lnTo>
                  <a:lnTo>
                    <a:pt x="59" y="99"/>
                  </a:lnTo>
                  <a:lnTo>
                    <a:pt x="51" y="103"/>
                  </a:lnTo>
                  <a:lnTo>
                    <a:pt x="43" y="105"/>
                  </a:lnTo>
                  <a:lnTo>
                    <a:pt x="35" y="106"/>
                  </a:lnTo>
                  <a:lnTo>
                    <a:pt x="27" y="107"/>
                  </a:lnTo>
                  <a:lnTo>
                    <a:pt x="19" y="108"/>
                  </a:lnTo>
                  <a:lnTo>
                    <a:pt x="13" y="109"/>
                  </a:lnTo>
                  <a:lnTo>
                    <a:pt x="10" y="109"/>
                  </a:lnTo>
                  <a:lnTo>
                    <a:pt x="7" y="109"/>
                  </a:lnTo>
                  <a:lnTo>
                    <a:pt x="4" y="108"/>
                  </a:lnTo>
                  <a:lnTo>
                    <a:pt x="0" y="107"/>
                  </a:lnTo>
                  <a:lnTo>
                    <a:pt x="1" y="115"/>
                  </a:lnTo>
                  <a:lnTo>
                    <a:pt x="2" y="122"/>
                  </a:lnTo>
                  <a:lnTo>
                    <a:pt x="5" y="129"/>
                  </a:lnTo>
                  <a:lnTo>
                    <a:pt x="9" y="136"/>
                  </a:lnTo>
                  <a:lnTo>
                    <a:pt x="14" y="143"/>
                  </a:lnTo>
                  <a:lnTo>
                    <a:pt x="19" y="149"/>
                  </a:lnTo>
                  <a:lnTo>
                    <a:pt x="24" y="154"/>
                  </a:lnTo>
                  <a:lnTo>
                    <a:pt x="31" y="159"/>
                  </a:lnTo>
                  <a:lnTo>
                    <a:pt x="54" y="177"/>
                  </a:lnTo>
                  <a:lnTo>
                    <a:pt x="69" y="191"/>
                  </a:lnTo>
                  <a:lnTo>
                    <a:pt x="120" y="219"/>
                  </a:lnTo>
                  <a:lnTo>
                    <a:pt x="167" y="246"/>
                  </a:lnTo>
                  <a:lnTo>
                    <a:pt x="210" y="271"/>
                  </a:lnTo>
                  <a:lnTo>
                    <a:pt x="252" y="295"/>
                  </a:lnTo>
                  <a:lnTo>
                    <a:pt x="293" y="318"/>
                  </a:lnTo>
                  <a:lnTo>
                    <a:pt x="335" y="341"/>
                  </a:lnTo>
                  <a:lnTo>
                    <a:pt x="381" y="366"/>
                  </a:lnTo>
                  <a:lnTo>
                    <a:pt x="430" y="391"/>
                  </a:lnTo>
                  <a:lnTo>
                    <a:pt x="434" y="393"/>
                  </a:lnTo>
                  <a:lnTo>
                    <a:pt x="438" y="396"/>
                  </a:lnTo>
                  <a:lnTo>
                    <a:pt x="442" y="400"/>
                  </a:lnTo>
                  <a:lnTo>
                    <a:pt x="445" y="404"/>
                  </a:lnTo>
                  <a:lnTo>
                    <a:pt x="452" y="413"/>
                  </a:lnTo>
                  <a:lnTo>
                    <a:pt x="459" y="424"/>
                  </a:lnTo>
                  <a:lnTo>
                    <a:pt x="474" y="447"/>
                  </a:lnTo>
                  <a:lnTo>
                    <a:pt x="489" y="470"/>
                  </a:lnTo>
                  <a:lnTo>
                    <a:pt x="492" y="475"/>
                  </a:lnTo>
                  <a:lnTo>
                    <a:pt x="495" y="480"/>
                  </a:lnTo>
                  <a:lnTo>
                    <a:pt x="499" y="484"/>
                  </a:lnTo>
                  <a:lnTo>
                    <a:pt x="504" y="488"/>
                  </a:lnTo>
                  <a:lnTo>
                    <a:pt x="513" y="494"/>
                  </a:lnTo>
                  <a:lnTo>
                    <a:pt x="523" y="498"/>
                  </a:lnTo>
                  <a:lnTo>
                    <a:pt x="543" y="505"/>
                  </a:lnTo>
                  <a:lnTo>
                    <a:pt x="561" y="511"/>
                  </a:lnTo>
                  <a:lnTo>
                    <a:pt x="578" y="526"/>
                  </a:lnTo>
                  <a:lnTo>
                    <a:pt x="602" y="548"/>
                  </a:lnTo>
                  <a:lnTo>
                    <a:pt x="626" y="572"/>
                  </a:lnTo>
                  <a:lnTo>
                    <a:pt x="646" y="590"/>
                  </a:lnTo>
                  <a:lnTo>
                    <a:pt x="653" y="586"/>
                  </a:lnTo>
                  <a:lnTo>
                    <a:pt x="659" y="581"/>
                  </a:lnTo>
                  <a:lnTo>
                    <a:pt x="665" y="573"/>
                  </a:lnTo>
                  <a:lnTo>
                    <a:pt x="672" y="563"/>
                  </a:lnTo>
                  <a:lnTo>
                    <a:pt x="690" y="538"/>
                  </a:lnTo>
                  <a:lnTo>
                    <a:pt x="711" y="513"/>
                  </a:lnTo>
                  <a:lnTo>
                    <a:pt x="731" y="489"/>
                  </a:lnTo>
                  <a:lnTo>
                    <a:pt x="751" y="464"/>
                  </a:lnTo>
                  <a:lnTo>
                    <a:pt x="793" y="419"/>
                  </a:lnTo>
                  <a:lnTo>
                    <a:pt x="837" y="374"/>
                  </a:lnTo>
                  <a:lnTo>
                    <a:pt x="882" y="328"/>
                  </a:lnTo>
                  <a:lnTo>
                    <a:pt x="928" y="281"/>
                  </a:lnTo>
                  <a:lnTo>
                    <a:pt x="950" y="256"/>
                  </a:lnTo>
                  <a:lnTo>
                    <a:pt x="973" y="230"/>
                  </a:lnTo>
                  <a:lnTo>
                    <a:pt x="995" y="203"/>
                  </a:lnTo>
                  <a:lnTo>
                    <a:pt x="1018" y="176"/>
                  </a:lnTo>
                  <a:lnTo>
                    <a:pt x="1035" y="155"/>
                  </a:lnTo>
                  <a:lnTo>
                    <a:pt x="1053" y="131"/>
                  </a:lnTo>
                  <a:lnTo>
                    <a:pt x="1072" y="105"/>
                  </a:lnTo>
                  <a:lnTo>
                    <a:pt x="1092" y="7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6235700" y="2600325"/>
              <a:ext cx="969963" cy="354013"/>
            </a:xfrm>
            <a:custGeom>
              <a:avLst/>
              <a:gdLst>
                <a:gd name="T0" fmla="*/ 930179 w 2243"/>
                <a:gd name="T1" fmla="*/ 60832 h 774"/>
                <a:gd name="T2" fmla="*/ 889097 w 2243"/>
                <a:gd name="T3" fmla="*/ 58087 h 774"/>
                <a:gd name="T4" fmla="*/ 865745 w 2243"/>
                <a:gd name="T5" fmla="*/ 83243 h 774"/>
                <a:gd name="T6" fmla="*/ 823366 w 2243"/>
                <a:gd name="T7" fmla="*/ 102911 h 774"/>
                <a:gd name="T8" fmla="*/ 778825 w 2243"/>
                <a:gd name="T9" fmla="*/ 112973 h 774"/>
                <a:gd name="T10" fmla="*/ 726499 w 2243"/>
                <a:gd name="T11" fmla="*/ 118919 h 774"/>
                <a:gd name="T12" fmla="*/ 695364 w 2243"/>
                <a:gd name="T13" fmla="*/ 151393 h 774"/>
                <a:gd name="T14" fmla="*/ 664660 w 2243"/>
                <a:gd name="T15" fmla="*/ 174262 h 774"/>
                <a:gd name="T16" fmla="*/ 633525 w 2243"/>
                <a:gd name="T17" fmla="*/ 160083 h 774"/>
                <a:gd name="T18" fmla="*/ 612335 w 2243"/>
                <a:gd name="T19" fmla="*/ 133098 h 774"/>
                <a:gd name="T20" fmla="*/ 605848 w 2243"/>
                <a:gd name="T21" fmla="*/ 111144 h 774"/>
                <a:gd name="T22" fmla="*/ 636984 w 2243"/>
                <a:gd name="T23" fmla="*/ 59002 h 774"/>
                <a:gd name="T24" fmla="*/ 617092 w 2243"/>
                <a:gd name="T25" fmla="*/ 17380 h 774"/>
                <a:gd name="T26" fmla="*/ 572551 w 2243"/>
                <a:gd name="T27" fmla="*/ 38420 h 774"/>
                <a:gd name="T28" fmla="*/ 495144 w 2243"/>
                <a:gd name="T29" fmla="*/ 85988 h 774"/>
                <a:gd name="T30" fmla="*/ 460549 w 2243"/>
                <a:gd name="T31" fmla="*/ 93306 h 774"/>
                <a:gd name="T32" fmla="*/ 447143 w 2243"/>
                <a:gd name="T33" fmla="*/ 79127 h 774"/>
                <a:gd name="T34" fmla="*/ 403899 w 2243"/>
                <a:gd name="T35" fmla="*/ 68150 h 774"/>
                <a:gd name="T36" fmla="*/ 361520 w 2243"/>
                <a:gd name="T37" fmla="*/ 75925 h 774"/>
                <a:gd name="T38" fmla="*/ 336006 w 2243"/>
                <a:gd name="T39" fmla="*/ 87817 h 774"/>
                <a:gd name="T40" fmla="*/ 314816 w 2243"/>
                <a:gd name="T41" fmla="*/ 59002 h 774"/>
                <a:gd name="T42" fmla="*/ 276329 w 2243"/>
                <a:gd name="T43" fmla="*/ 19667 h 774"/>
                <a:gd name="T44" fmla="*/ 212328 w 2243"/>
                <a:gd name="T45" fmla="*/ 2287 h 774"/>
                <a:gd name="T46" fmla="*/ 169949 w 2243"/>
                <a:gd name="T47" fmla="*/ 5031 h 774"/>
                <a:gd name="T48" fmla="*/ 97299 w 2243"/>
                <a:gd name="T49" fmla="*/ 15094 h 774"/>
                <a:gd name="T50" fmla="*/ 112867 w 2243"/>
                <a:gd name="T51" fmla="*/ 79127 h 774"/>
                <a:gd name="T52" fmla="*/ 109407 w 2243"/>
                <a:gd name="T53" fmla="*/ 127152 h 774"/>
                <a:gd name="T54" fmla="*/ 46271 w 2243"/>
                <a:gd name="T55" fmla="*/ 166487 h 774"/>
                <a:gd name="T56" fmla="*/ 0 w 2243"/>
                <a:gd name="T57" fmla="*/ 201705 h 774"/>
                <a:gd name="T58" fmla="*/ 53190 w 2243"/>
                <a:gd name="T59" fmla="*/ 230520 h 774"/>
                <a:gd name="T60" fmla="*/ 58379 w 2243"/>
                <a:gd name="T61" fmla="*/ 273514 h 774"/>
                <a:gd name="T62" fmla="*/ 79569 w 2243"/>
                <a:gd name="T63" fmla="*/ 290437 h 774"/>
                <a:gd name="T64" fmla="*/ 102056 w 2243"/>
                <a:gd name="T65" fmla="*/ 336175 h 774"/>
                <a:gd name="T66" fmla="*/ 115029 w 2243"/>
                <a:gd name="T67" fmla="*/ 321082 h 774"/>
                <a:gd name="T68" fmla="*/ 137516 w 2243"/>
                <a:gd name="T69" fmla="*/ 317880 h 774"/>
                <a:gd name="T70" fmla="*/ 146597 w 2243"/>
                <a:gd name="T71" fmla="*/ 288150 h 774"/>
                <a:gd name="T72" fmla="*/ 174706 w 2243"/>
                <a:gd name="T73" fmla="*/ 280832 h 774"/>
                <a:gd name="T74" fmla="*/ 201085 w 2243"/>
                <a:gd name="T75" fmla="*/ 268483 h 774"/>
                <a:gd name="T76" fmla="*/ 224869 w 2243"/>
                <a:gd name="T77" fmla="*/ 237838 h 774"/>
                <a:gd name="T78" fmla="*/ 240869 w 2243"/>
                <a:gd name="T79" fmla="*/ 214969 h 774"/>
                <a:gd name="T80" fmla="*/ 273735 w 2243"/>
                <a:gd name="T81" fmla="*/ 198961 h 774"/>
                <a:gd name="T82" fmla="*/ 311789 w 2243"/>
                <a:gd name="T83" fmla="*/ 219086 h 774"/>
                <a:gd name="T84" fmla="*/ 351574 w 2243"/>
                <a:gd name="T85" fmla="*/ 241955 h 774"/>
                <a:gd name="T86" fmla="*/ 382709 w 2243"/>
                <a:gd name="T87" fmla="*/ 257048 h 774"/>
                <a:gd name="T88" fmla="*/ 396548 w 2243"/>
                <a:gd name="T89" fmla="*/ 267568 h 774"/>
                <a:gd name="T90" fmla="*/ 410818 w 2243"/>
                <a:gd name="T91" fmla="*/ 253847 h 774"/>
                <a:gd name="T92" fmla="*/ 444116 w 2243"/>
                <a:gd name="T93" fmla="*/ 291809 h 774"/>
                <a:gd name="T94" fmla="*/ 448873 w 2243"/>
                <a:gd name="T95" fmla="*/ 322454 h 774"/>
                <a:gd name="T96" fmla="*/ 497738 w 2243"/>
                <a:gd name="T97" fmla="*/ 298670 h 774"/>
                <a:gd name="T98" fmla="*/ 526280 w 2243"/>
                <a:gd name="T99" fmla="*/ 272599 h 774"/>
                <a:gd name="T100" fmla="*/ 547902 w 2243"/>
                <a:gd name="T101" fmla="*/ 291352 h 774"/>
                <a:gd name="T102" fmla="*/ 586821 w 2243"/>
                <a:gd name="T103" fmla="*/ 308275 h 774"/>
                <a:gd name="T104" fmla="*/ 630930 w 2243"/>
                <a:gd name="T105" fmla="*/ 348524 h 774"/>
                <a:gd name="T106" fmla="*/ 663363 w 2243"/>
                <a:gd name="T107" fmla="*/ 342121 h 774"/>
                <a:gd name="T108" fmla="*/ 689309 w 2243"/>
                <a:gd name="T109" fmla="*/ 354013 h 774"/>
                <a:gd name="T110" fmla="*/ 738175 w 2243"/>
                <a:gd name="T111" fmla="*/ 328857 h 774"/>
                <a:gd name="T112" fmla="*/ 769743 w 2243"/>
                <a:gd name="T113" fmla="*/ 294096 h 774"/>
                <a:gd name="T114" fmla="*/ 821636 w 2243"/>
                <a:gd name="T115" fmla="*/ 289980 h 774"/>
                <a:gd name="T116" fmla="*/ 848447 w 2243"/>
                <a:gd name="T117" fmla="*/ 289065 h 774"/>
                <a:gd name="T118" fmla="*/ 906827 w 2243"/>
                <a:gd name="T119" fmla="*/ 299585 h 774"/>
                <a:gd name="T120" fmla="*/ 962179 w 2243"/>
                <a:gd name="T121" fmla="*/ 223202 h 774"/>
                <a:gd name="T122" fmla="*/ 969098 w 2243"/>
                <a:gd name="T123" fmla="*/ 116175 h 77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243" h="774">
                  <a:moveTo>
                    <a:pt x="2240" y="189"/>
                  </a:moveTo>
                  <a:lnTo>
                    <a:pt x="2236" y="189"/>
                  </a:lnTo>
                  <a:lnTo>
                    <a:pt x="2232" y="188"/>
                  </a:lnTo>
                  <a:lnTo>
                    <a:pt x="2227" y="187"/>
                  </a:lnTo>
                  <a:lnTo>
                    <a:pt x="2223" y="185"/>
                  </a:lnTo>
                  <a:lnTo>
                    <a:pt x="2214" y="179"/>
                  </a:lnTo>
                  <a:lnTo>
                    <a:pt x="2205" y="173"/>
                  </a:lnTo>
                  <a:lnTo>
                    <a:pt x="2186" y="156"/>
                  </a:lnTo>
                  <a:lnTo>
                    <a:pt x="2163" y="140"/>
                  </a:lnTo>
                  <a:lnTo>
                    <a:pt x="2151" y="133"/>
                  </a:lnTo>
                  <a:lnTo>
                    <a:pt x="2137" y="127"/>
                  </a:lnTo>
                  <a:lnTo>
                    <a:pt x="2130" y="124"/>
                  </a:lnTo>
                  <a:lnTo>
                    <a:pt x="2122" y="122"/>
                  </a:lnTo>
                  <a:lnTo>
                    <a:pt x="2114" y="121"/>
                  </a:lnTo>
                  <a:lnTo>
                    <a:pt x="2105" y="120"/>
                  </a:lnTo>
                  <a:lnTo>
                    <a:pt x="2097" y="120"/>
                  </a:lnTo>
                  <a:lnTo>
                    <a:pt x="2087" y="121"/>
                  </a:lnTo>
                  <a:lnTo>
                    <a:pt x="2077" y="122"/>
                  </a:lnTo>
                  <a:lnTo>
                    <a:pt x="2067" y="124"/>
                  </a:lnTo>
                  <a:lnTo>
                    <a:pt x="2056" y="127"/>
                  </a:lnTo>
                  <a:lnTo>
                    <a:pt x="2044" y="131"/>
                  </a:lnTo>
                  <a:lnTo>
                    <a:pt x="2032" y="136"/>
                  </a:lnTo>
                  <a:lnTo>
                    <a:pt x="2020" y="142"/>
                  </a:lnTo>
                  <a:lnTo>
                    <a:pt x="2016" y="145"/>
                  </a:lnTo>
                  <a:lnTo>
                    <a:pt x="2013" y="148"/>
                  </a:lnTo>
                  <a:lnTo>
                    <a:pt x="2011" y="152"/>
                  </a:lnTo>
                  <a:lnTo>
                    <a:pt x="2009" y="156"/>
                  </a:lnTo>
                  <a:lnTo>
                    <a:pt x="2006" y="164"/>
                  </a:lnTo>
                  <a:lnTo>
                    <a:pt x="2004" y="174"/>
                  </a:lnTo>
                  <a:lnTo>
                    <a:pt x="2002" y="182"/>
                  </a:lnTo>
                  <a:lnTo>
                    <a:pt x="1999" y="191"/>
                  </a:lnTo>
                  <a:lnTo>
                    <a:pt x="1998" y="195"/>
                  </a:lnTo>
                  <a:lnTo>
                    <a:pt x="1995" y="198"/>
                  </a:lnTo>
                  <a:lnTo>
                    <a:pt x="1992" y="202"/>
                  </a:lnTo>
                  <a:lnTo>
                    <a:pt x="1989" y="205"/>
                  </a:lnTo>
                  <a:lnTo>
                    <a:pt x="1959" y="211"/>
                  </a:lnTo>
                  <a:lnTo>
                    <a:pt x="1932" y="215"/>
                  </a:lnTo>
                  <a:lnTo>
                    <a:pt x="1921" y="218"/>
                  </a:lnTo>
                  <a:lnTo>
                    <a:pt x="1909" y="222"/>
                  </a:lnTo>
                  <a:lnTo>
                    <a:pt x="1904" y="225"/>
                  </a:lnTo>
                  <a:lnTo>
                    <a:pt x="1899" y="228"/>
                  </a:lnTo>
                  <a:lnTo>
                    <a:pt x="1894" y="232"/>
                  </a:lnTo>
                  <a:lnTo>
                    <a:pt x="1889" y="236"/>
                  </a:lnTo>
                  <a:lnTo>
                    <a:pt x="1881" y="240"/>
                  </a:lnTo>
                  <a:lnTo>
                    <a:pt x="1871" y="244"/>
                  </a:lnTo>
                  <a:lnTo>
                    <a:pt x="1859" y="246"/>
                  </a:lnTo>
                  <a:lnTo>
                    <a:pt x="1846" y="247"/>
                  </a:lnTo>
                  <a:lnTo>
                    <a:pt x="1832" y="248"/>
                  </a:lnTo>
                  <a:lnTo>
                    <a:pt x="1816" y="248"/>
                  </a:lnTo>
                  <a:lnTo>
                    <a:pt x="1801" y="247"/>
                  </a:lnTo>
                  <a:lnTo>
                    <a:pt x="1786" y="246"/>
                  </a:lnTo>
                  <a:lnTo>
                    <a:pt x="1757" y="243"/>
                  </a:lnTo>
                  <a:lnTo>
                    <a:pt x="1734" y="240"/>
                  </a:lnTo>
                  <a:lnTo>
                    <a:pt x="1716" y="237"/>
                  </a:lnTo>
                  <a:lnTo>
                    <a:pt x="1710" y="236"/>
                  </a:lnTo>
                  <a:lnTo>
                    <a:pt x="1707" y="243"/>
                  </a:lnTo>
                  <a:lnTo>
                    <a:pt x="1703" y="248"/>
                  </a:lnTo>
                  <a:lnTo>
                    <a:pt x="1698" y="253"/>
                  </a:lnTo>
                  <a:lnTo>
                    <a:pt x="1692" y="256"/>
                  </a:lnTo>
                  <a:lnTo>
                    <a:pt x="1680" y="260"/>
                  </a:lnTo>
                  <a:lnTo>
                    <a:pt x="1667" y="263"/>
                  </a:lnTo>
                  <a:lnTo>
                    <a:pt x="1660" y="266"/>
                  </a:lnTo>
                  <a:lnTo>
                    <a:pt x="1653" y="268"/>
                  </a:lnTo>
                  <a:lnTo>
                    <a:pt x="1647" y="272"/>
                  </a:lnTo>
                  <a:lnTo>
                    <a:pt x="1640" y="277"/>
                  </a:lnTo>
                  <a:lnTo>
                    <a:pt x="1633" y="284"/>
                  </a:lnTo>
                  <a:lnTo>
                    <a:pt x="1627" y="293"/>
                  </a:lnTo>
                  <a:lnTo>
                    <a:pt x="1622" y="303"/>
                  </a:lnTo>
                  <a:lnTo>
                    <a:pt x="1616" y="315"/>
                  </a:lnTo>
                  <a:lnTo>
                    <a:pt x="1608" y="331"/>
                  </a:lnTo>
                  <a:lnTo>
                    <a:pt x="1599" y="345"/>
                  </a:lnTo>
                  <a:lnTo>
                    <a:pt x="1594" y="352"/>
                  </a:lnTo>
                  <a:lnTo>
                    <a:pt x="1589" y="357"/>
                  </a:lnTo>
                  <a:lnTo>
                    <a:pt x="1584" y="362"/>
                  </a:lnTo>
                  <a:lnTo>
                    <a:pt x="1578" y="367"/>
                  </a:lnTo>
                  <a:lnTo>
                    <a:pt x="1571" y="370"/>
                  </a:lnTo>
                  <a:lnTo>
                    <a:pt x="1564" y="374"/>
                  </a:lnTo>
                  <a:lnTo>
                    <a:pt x="1556" y="377"/>
                  </a:lnTo>
                  <a:lnTo>
                    <a:pt x="1547" y="379"/>
                  </a:lnTo>
                  <a:lnTo>
                    <a:pt x="1537" y="381"/>
                  </a:lnTo>
                  <a:lnTo>
                    <a:pt x="1526" y="382"/>
                  </a:lnTo>
                  <a:lnTo>
                    <a:pt x="1514" y="383"/>
                  </a:lnTo>
                  <a:lnTo>
                    <a:pt x="1501" y="383"/>
                  </a:lnTo>
                  <a:lnTo>
                    <a:pt x="1491" y="382"/>
                  </a:lnTo>
                  <a:lnTo>
                    <a:pt x="1484" y="379"/>
                  </a:lnTo>
                  <a:lnTo>
                    <a:pt x="1478" y="376"/>
                  </a:lnTo>
                  <a:lnTo>
                    <a:pt x="1473" y="370"/>
                  </a:lnTo>
                  <a:lnTo>
                    <a:pt x="1470" y="364"/>
                  </a:lnTo>
                  <a:lnTo>
                    <a:pt x="1467" y="358"/>
                  </a:lnTo>
                  <a:lnTo>
                    <a:pt x="1465" y="350"/>
                  </a:lnTo>
                  <a:lnTo>
                    <a:pt x="1463" y="342"/>
                  </a:lnTo>
                  <a:lnTo>
                    <a:pt x="1460" y="327"/>
                  </a:lnTo>
                  <a:lnTo>
                    <a:pt x="1455" y="313"/>
                  </a:lnTo>
                  <a:lnTo>
                    <a:pt x="1452" y="306"/>
                  </a:lnTo>
                  <a:lnTo>
                    <a:pt x="1449" y="301"/>
                  </a:lnTo>
                  <a:lnTo>
                    <a:pt x="1444" y="297"/>
                  </a:lnTo>
                  <a:lnTo>
                    <a:pt x="1438" y="294"/>
                  </a:lnTo>
                  <a:lnTo>
                    <a:pt x="1431" y="294"/>
                  </a:lnTo>
                  <a:lnTo>
                    <a:pt x="1424" y="293"/>
                  </a:lnTo>
                  <a:lnTo>
                    <a:pt x="1416" y="291"/>
                  </a:lnTo>
                  <a:lnTo>
                    <a:pt x="1409" y="288"/>
                  </a:lnTo>
                  <a:lnTo>
                    <a:pt x="1406" y="287"/>
                  </a:lnTo>
                  <a:lnTo>
                    <a:pt x="1403" y="284"/>
                  </a:lnTo>
                  <a:lnTo>
                    <a:pt x="1400" y="281"/>
                  </a:lnTo>
                  <a:lnTo>
                    <a:pt x="1398" y="278"/>
                  </a:lnTo>
                  <a:lnTo>
                    <a:pt x="1397" y="275"/>
                  </a:lnTo>
                  <a:lnTo>
                    <a:pt x="1396" y="271"/>
                  </a:lnTo>
                  <a:lnTo>
                    <a:pt x="1395" y="267"/>
                  </a:lnTo>
                  <a:lnTo>
                    <a:pt x="1396" y="262"/>
                  </a:lnTo>
                  <a:lnTo>
                    <a:pt x="1401" y="243"/>
                  </a:lnTo>
                  <a:lnTo>
                    <a:pt x="1407" y="226"/>
                  </a:lnTo>
                  <a:lnTo>
                    <a:pt x="1412" y="212"/>
                  </a:lnTo>
                  <a:lnTo>
                    <a:pt x="1419" y="200"/>
                  </a:lnTo>
                  <a:lnTo>
                    <a:pt x="1425" y="189"/>
                  </a:lnTo>
                  <a:lnTo>
                    <a:pt x="1431" y="180"/>
                  </a:lnTo>
                  <a:lnTo>
                    <a:pt x="1438" y="170"/>
                  </a:lnTo>
                  <a:lnTo>
                    <a:pt x="1444" y="163"/>
                  </a:lnTo>
                  <a:lnTo>
                    <a:pt x="1456" y="150"/>
                  </a:lnTo>
                  <a:lnTo>
                    <a:pt x="1468" y="136"/>
                  </a:lnTo>
                  <a:lnTo>
                    <a:pt x="1473" y="129"/>
                  </a:lnTo>
                  <a:lnTo>
                    <a:pt x="1477" y="120"/>
                  </a:lnTo>
                  <a:lnTo>
                    <a:pt x="1481" y="111"/>
                  </a:lnTo>
                  <a:lnTo>
                    <a:pt x="1484" y="100"/>
                  </a:lnTo>
                  <a:lnTo>
                    <a:pt x="1474" y="83"/>
                  </a:lnTo>
                  <a:lnTo>
                    <a:pt x="1462" y="67"/>
                  </a:lnTo>
                  <a:lnTo>
                    <a:pt x="1456" y="60"/>
                  </a:lnTo>
                  <a:lnTo>
                    <a:pt x="1449" y="52"/>
                  </a:lnTo>
                  <a:lnTo>
                    <a:pt x="1442" y="47"/>
                  </a:lnTo>
                  <a:lnTo>
                    <a:pt x="1434" y="42"/>
                  </a:lnTo>
                  <a:lnTo>
                    <a:pt x="1427" y="38"/>
                  </a:lnTo>
                  <a:lnTo>
                    <a:pt x="1419" y="35"/>
                  </a:lnTo>
                  <a:lnTo>
                    <a:pt x="1410" y="33"/>
                  </a:lnTo>
                  <a:lnTo>
                    <a:pt x="1402" y="33"/>
                  </a:lnTo>
                  <a:lnTo>
                    <a:pt x="1393" y="34"/>
                  </a:lnTo>
                  <a:lnTo>
                    <a:pt x="1383" y="37"/>
                  </a:lnTo>
                  <a:lnTo>
                    <a:pt x="1373" y="41"/>
                  </a:lnTo>
                  <a:lnTo>
                    <a:pt x="1364" y="47"/>
                  </a:lnTo>
                  <a:lnTo>
                    <a:pt x="1351" y="60"/>
                  </a:lnTo>
                  <a:lnTo>
                    <a:pt x="1338" y="72"/>
                  </a:lnTo>
                  <a:lnTo>
                    <a:pt x="1324" y="84"/>
                  </a:lnTo>
                  <a:lnTo>
                    <a:pt x="1309" y="96"/>
                  </a:lnTo>
                  <a:lnTo>
                    <a:pt x="1277" y="120"/>
                  </a:lnTo>
                  <a:lnTo>
                    <a:pt x="1245" y="142"/>
                  </a:lnTo>
                  <a:lnTo>
                    <a:pt x="1216" y="160"/>
                  </a:lnTo>
                  <a:lnTo>
                    <a:pt x="1189" y="176"/>
                  </a:lnTo>
                  <a:lnTo>
                    <a:pt x="1178" y="182"/>
                  </a:lnTo>
                  <a:lnTo>
                    <a:pt x="1169" y="186"/>
                  </a:lnTo>
                  <a:lnTo>
                    <a:pt x="1160" y="188"/>
                  </a:lnTo>
                  <a:lnTo>
                    <a:pt x="1154" y="189"/>
                  </a:lnTo>
                  <a:lnTo>
                    <a:pt x="1145" y="188"/>
                  </a:lnTo>
                  <a:lnTo>
                    <a:pt x="1137" y="187"/>
                  </a:lnTo>
                  <a:lnTo>
                    <a:pt x="1130" y="187"/>
                  </a:lnTo>
                  <a:lnTo>
                    <a:pt x="1123" y="187"/>
                  </a:lnTo>
                  <a:lnTo>
                    <a:pt x="1111" y="190"/>
                  </a:lnTo>
                  <a:lnTo>
                    <a:pt x="1101" y="193"/>
                  </a:lnTo>
                  <a:lnTo>
                    <a:pt x="1091" y="197"/>
                  </a:lnTo>
                  <a:lnTo>
                    <a:pt x="1084" y="201"/>
                  </a:lnTo>
                  <a:lnTo>
                    <a:pt x="1077" y="204"/>
                  </a:lnTo>
                  <a:lnTo>
                    <a:pt x="1071" y="205"/>
                  </a:lnTo>
                  <a:lnTo>
                    <a:pt x="1065" y="204"/>
                  </a:lnTo>
                  <a:lnTo>
                    <a:pt x="1060" y="203"/>
                  </a:lnTo>
                  <a:lnTo>
                    <a:pt x="1056" y="201"/>
                  </a:lnTo>
                  <a:lnTo>
                    <a:pt x="1054" y="199"/>
                  </a:lnTo>
                  <a:lnTo>
                    <a:pt x="1049" y="192"/>
                  </a:lnTo>
                  <a:lnTo>
                    <a:pt x="1047" y="185"/>
                  </a:lnTo>
                  <a:lnTo>
                    <a:pt x="1045" y="182"/>
                  </a:lnTo>
                  <a:lnTo>
                    <a:pt x="1044" y="179"/>
                  </a:lnTo>
                  <a:lnTo>
                    <a:pt x="1041" y="176"/>
                  </a:lnTo>
                  <a:lnTo>
                    <a:pt x="1038" y="174"/>
                  </a:lnTo>
                  <a:lnTo>
                    <a:pt x="1034" y="173"/>
                  </a:lnTo>
                  <a:lnTo>
                    <a:pt x="1028" y="172"/>
                  </a:lnTo>
                  <a:lnTo>
                    <a:pt x="1021" y="172"/>
                  </a:lnTo>
                  <a:lnTo>
                    <a:pt x="1012" y="174"/>
                  </a:lnTo>
                  <a:lnTo>
                    <a:pt x="1002" y="174"/>
                  </a:lnTo>
                  <a:lnTo>
                    <a:pt x="993" y="174"/>
                  </a:lnTo>
                  <a:lnTo>
                    <a:pt x="984" y="172"/>
                  </a:lnTo>
                  <a:lnTo>
                    <a:pt x="976" y="169"/>
                  </a:lnTo>
                  <a:lnTo>
                    <a:pt x="961" y="164"/>
                  </a:lnTo>
                  <a:lnTo>
                    <a:pt x="948" y="156"/>
                  </a:lnTo>
                  <a:lnTo>
                    <a:pt x="934" y="149"/>
                  </a:lnTo>
                  <a:lnTo>
                    <a:pt x="920" y="143"/>
                  </a:lnTo>
                  <a:lnTo>
                    <a:pt x="913" y="140"/>
                  </a:lnTo>
                  <a:lnTo>
                    <a:pt x="905" y="138"/>
                  </a:lnTo>
                  <a:lnTo>
                    <a:pt x="896" y="137"/>
                  </a:lnTo>
                  <a:lnTo>
                    <a:pt x="887" y="136"/>
                  </a:lnTo>
                  <a:lnTo>
                    <a:pt x="879" y="137"/>
                  </a:lnTo>
                  <a:lnTo>
                    <a:pt x="870" y="141"/>
                  </a:lnTo>
                  <a:lnTo>
                    <a:pt x="862" y="146"/>
                  </a:lnTo>
                  <a:lnTo>
                    <a:pt x="853" y="152"/>
                  </a:lnTo>
                  <a:lnTo>
                    <a:pt x="836" y="166"/>
                  </a:lnTo>
                  <a:lnTo>
                    <a:pt x="819" y="182"/>
                  </a:lnTo>
                  <a:lnTo>
                    <a:pt x="811" y="188"/>
                  </a:lnTo>
                  <a:lnTo>
                    <a:pt x="803" y="193"/>
                  </a:lnTo>
                  <a:lnTo>
                    <a:pt x="796" y="197"/>
                  </a:lnTo>
                  <a:lnTo>
                    <a:pt x="790" y="199"/>
                  </a:lnTo>
                  <a:lnTo>
                    <a:pt x="787" y="199"/>
                  </a:lnTo>
                  <a:lnTo>
                    <a:pt x="784" y="198"/>
                  </a:lnTo>
                  <a:lnTo>
                    <a:pt x="781" y="197"/>
                  </a:lnTo>
                  <a:lnTo>
                    <a:pt x="779" y="195"/>
                  </a:lnTo>
                  <a:lnTo>
                    <a:pt x="777" y="192"/>
                  </a:lnTo>
                  <a:lnTo>
                    <a:pt x="775" y="189"/>
                  </a:lnTo>
                  <a:lnTo>
                    <a:pt x="773" y="184"/>
                  </a:lnTo>
                  <a:lnTo>
                    <a:pt x="771" y="179"/>
                  </a:lnTo>
                  <a:lnTo>
                    <a:pt x="769" y="173"/>
                  </a:lnTo>
                  <a:lnTo>
                    <a:pt x="766" y="166"/>
                  </a:lnTo>
                  <a:lnTo>
                    <a:pt x="763" y="161"/>
                  </a:lnTo>
                  <a:lnTo>
                    <a:pt x="759" y="156"/>
                  </a:lnTo>
                  <a:lnTo>
                    <a:pt x="750" y="147"/>
                  </a:lnTo>
                  <a:lnTo>
                    <a:pt x="739" y="139"/>
                  </a:lnTo>
                  <a:lnTo>
                    <a:pt x="728" y="129"/>
                  </a:lnTo>
                  <a:lnTo>
                    <a:pt x="714" y="118"/>
                  </a:lnTo>
                  <a:lnTo>
                    <a:pt x="707" y="111"/>
                  </a:lnTo>
                  <a:lnTo>
                    <a:pt x="701" y="103"/>
                  </a:lnTo>
                  <a:lnTo>
                    <a:pt x="694" y="94"/>
                  </a:lnTo>
                  <a:lnTo>
                    <a:pt x="687" y="84"/>
                  </a:lnTo>
                  <a:lnTo>
                    <a:pt x="681" y="76"/>
                  </a:lnTo>
                  <a:lnTo>
                    <a:pt x="673" y="68"/>
                  </a:lnTo>
                  <a:lnTo>
                    <a:pt x="663" y="60"/>
                  </a:lnTo>
                  <a:lnTo>
                    <a:pt x="651" y="51"/>
                  </a:lnTo>
                  <a:lnTo>
                    <a:pt x="639" y="43"/>
                  </a:lnTo>
                  <a:lnTo>
                    <a:pt x="625" y="35"/>
                  </a:lnTo>
                  <a:lnTo>
                    <a:pt x="610" y="28"/>
                  </a:lnTo>
                  <a:lnTo>
                    <a:pt x="593" y="22"/>
                  </a:lnTo>
                  <a:lnTo>
                    <a:pt x="577" y="16"/>
                  </a:lnTo>
                  <a:lnTo>
                    <a:pt x="561" y="11"/>
                  </a:lnTo>
                  <a:lnTo>
                    <a:pt x="545" y="8"/>
                  </a:lnTo>
                  <a:lnTo>
                    <a:pt x="529" y="5"/>
                  </a:lnTo>
                  <a:lnTo>
                    <a:pt x="513" y="4"/>
                  </a:lnTo>
                  <a:lnTo>
                    <a:pt x="499" y="4"/>
                  </a:lnTo>
                  <a:lnTo>
                    <a:pt x="491" y="5"/>
                  </a:lnTo>
                  <a:lnTo>
                    <a:pt x="484" y="7"/>
                  </a:lnTo>
                  <a:lnTo>
                    <a:pt x="478" y="8"/>
                  </a:lnTo>
                  <a:lnTo>
                    <a:pt x="472" y="11"/>
                  </a:lnTo>
                  <a:lnTo>
                    <a:pt x="459" y="15"/>
                  </a:lnTo>
                  <a:lnTo>
                    <a:pt x="448" y="17"/>
                  </a:lnTo>
                  <a:lnTo>
                    <a:pt x="437" y="17"/>
                  </a:lnTo>
                  <a:lnTo>
                    <a:pt x="427" y="16"/>
                  </a:lnTo>
                  <a:lnTo>
                    <a:pt x="416" y="15"/>
                  </a:lnTo>
                  <a:lnTo>
                    <a:pt x="405" y="13"/>
                  </a:lnTo>
                  <a:lnTo>
                    <a:pt x="393" y="11"/>
                  </a:lnTo>
                  <a:lnTo>
                    <a:pt x="377" y="11"/>
                  </a:lnTo>
                  <a:lnTo>
                    <a:pt x="251" y="0"/>
                  </a:lnTo>
                  <a:lnTo>
                    <a:pt x="245" y="2"/>
                  </a:lnTo>
                  <a:lnTo>
                    <a:pt x="240" y="5"/>
                  </a:lnTo>
                  <a:lnTo>
                    <a:pt x="235" y="9"/>
                  </a:lnTo>
                  <a:lnTo>
                    <a:pt x="232" y="13"/>
                  </a:lnTo>
                  <a:lnTo>
                    <a:pt x="229" y="17"/>
                  </a:lnTo>
                  <a:lnTo>
                    <a:pt x="227" y="22"/>
                  </a:lnTo>
                  <a:lnTo>
                    <a:pt x="226" y="27"/>
                  </a:lnTo>
                  <a:lnTo>
                    <a:pt x="225" y="33"/>
                  </a:lnTo>
                  <a:lnTo>
                    <a:pt x="224" y="62"/>
                  </a:lnTo>
                  <a:lnTo>
                    <a:pt x="225" y="95"/>
                  </a:lnTo>
                  <a:lnTo>
                    <a:pt x="226" y="106"/>
                  </a:lnTo>
                  <a:lnTo>
                    <a:pt x="228" y="117"/>
                  </a:lnTo>
                  <a:lnTo>
                    <a:pt x="230" y="125"/>
                  </a:lnTo>
                  <a:lnTo>
                    <a:pt x="234" y="133"/>
                  </a:lnTo>
                  <a:lnTo>
                    <a:pt x="243" y="146"/>
                  </a:lnTo>
                  <a:lnTo>
                    <a:pt x="252" y="158"/>
                  </a:lnTo>
                  <a:lnTo>
                    <a:pt x="256" y="165"/>
                  </a:lnTo>
                  <a:lnTo>
                    <a:pt x="261" y="173"/>
                  </a:lnTo>
                  <a:lnTo>
                    <a:pt x="264" y="181"/>
                  </a:lnTo>
                  <a:lnTo>
                    <a:pt x="267" y="191"/>
                  </a:lnTo>
                  <a:lnTo>
                    <a:pt x="269" y="202"/>
                  </a:lnTo>
                  <a:lnTo>
                    <a:pt x="270" y="214"/>
                  </a:lnTo>
                  <a:lnTo>
                    <a:pt x="269" y="229"/>
                  </a:lnTo>
                  <a:lnTo>
                    <a:pt x="267" y="247"/>
                  </a:lnTo>
                  <a:lnTo>
                    <a:pt x="265" y="255"/>
                  </a:lnTo>
                  <a:lnTo>
                    <a:pt x="262" y="263"/>
                  </a:lnTo>
                  <a:lnTo>
                    <a:pt x="258" y="271"/>
                  </a:lnTo>
                  <a:lnTo>
                    <a:pt x="253" y="278"/>
                  </a:lnTo>
                  <a:lnTo>
                    <a:pt x="248" y="286"/>
                  </a:lnTo>
                  <a:lnTo>
                    <a:pt x="243" y="293"/>
                  </a:lnTo>
                  <a:lnTo>
                    <a:pt x="237" y="299"/>
                  </a:lnTo>
                  <a:lnTo>
                    <a:pt x="230" y="305"/>
                  </a:lnTo>
                  <a:lnTo>
                    <a:pt x="216" y="315"/>
                  </a:lnTo>
                  <a:lnTo>
                    <a:pt x="201" y="325"/>
                  </a:lnTo>
                  <a:lnTo>
                    <a:pt x="185" y="333"/>
                  </a:lnTo>
                  <a:lnTo>
                    <a:pt x="169" y="341"/>
                  </a:lnTo>
                  <a:lnTo>
                    <a:pt x="136" y="353"/>
                  </a:lnTo>
                  <a:lnTo>
                    <a:pt x="107" y="364"/>
                  </a:lnTo>
                  <a:lnTo>
                    <a:pt x="95" y="369"/>
                  </a:lnTo>
                  <a:lnTo>
                    <a:pt x="85" y="373"/>
                  </a:lnTo>
                  <a:lnTo>
                    <a:pt x="78" y="378"/>
                  </a:lnTo>
                  <a:lnTo>
                    <a:pt x="74" y="383"/>
                  </a:lnTo>
                  <a:lnTo>
                    <a:pt x="65" y="395"/>
                  </a:lnTo>
                  <a:lnTo>
                    <a:pt x="57" y="404"/>
                  </a:lnTo>
                  <a:lnTo>
                    <a:pt x="47" y="411"/>
                  </a:lnTo>
                  <a:lnTo>
                    <a:pt x="38" y="418"/>
                  </a:lnTo>
                  <a:lnTo>
                    <a:pt x="19" y="430"/>
                  </a:lnTo>
                  <a:lnTo>
                    <a:pt x="0" y="441"/>
                  </a:lnTo>
                  <a:lnTo>
                    <a:pt x="20" y="447"/>
                  </a:lnTo>
                  <a:lnTo>
                    <a:pt x="39" y="453"/>
                  </a:lnTo>
                  <a:lnTo>
                    <a:pt x="56" y="459"/>
                  </a:lnTo>
                  <a:lnTo>
                    <a:pt x="71" y="465"/>
                  </a:lnTo>
                  <a:lnTo>
                    <a:pt x="84" y="472"/>
                  </a:lnTo>
                  <a:lnTo>
                    <a:pt x="94" y="478"/>
                  </a:lnTo>
                  <a:lnTo>
                    <a:pt x="104" y="485"/>
                  </a:lnTo>
                  <a:lnTo>
                    <a:pt x="112" y="491"/>
                  </a:lnTo>
                  <a:lnTo>
                    <a:pt x="118" y="498"/>
                  </a:lnTo>
                  <a:lnTo>
                    <a:pt x="123" y="504"/>
                  </a:lnTo>
                  <a:lnTo>
                    <a:pt x="127" y="512"/>
                  </a:lnTo>
                  <a:lnTo>
                    <a:pt x="130" y="518"/>
                  </a:lnTo>
                  <a:lnTo>
                    <a:pt x="132" y="525"/>
                  </a:lnTo>
                  <a:lnTo>
                    <a:pt x="134" y="531"/>
                  </a:lnTo>
                  <a:lnTo>
                    <a:pt x="134" y="538"/>
                  </a:lnTo>
                  <a:lnTo>
                    <a:pt x="135" y="544"/>
                  </a:lnTo>
                  <a:lnTo>
                    <a:pt x="133" y="568"/>
                  </a:lnTo>
                  <a:lnTo>
                    <a:pt x="132" y="589"/>
                  </a:lnTo>
                  <a:lnTo>
                    <a:pt x="133" y="594"/>
                  </a:lnTo>
                  <a:lnTo>
                    <a:pt x="135" y="598"/>
                  </a:lnTo>
                  <a:lnTo>
                    <a:pt x="138" y="602"/>
                  </a:lnTo>
                  <a:lnTo>
                    <a:pt x="141" y="606"/>
                  </a:lnTo>
                  <a:lnTo>
                    <a:pt x="146" y="610"/>
                  </a:lnTo>
                  <a:lnTo>
                    <a:pt x="152" y="613"/>
                  </a:lnTo>
                  <a:lnTo>
                    <a:pt x="159" y="617"/>
                  </a:lnTo>
                  <a:lnTo>
                    <a:pt x="168" y="620"/>
                  </a:lnTo>
                  <a:lnTo>
                    <a:pt x="173" y="622"/>
                  </a:lnTo>
                  <a:lnTo>
                    <a:pt x="177" y="625"/>
                  </a:lnTo>
                  <a:lnTo>
                    <a:pt x="181" y="629"/>
                  </a:lnTo>
                  <a:lnTo>
                    <a:pt x="184" y="635"/>
                  </a:lnTo>
                  <a:lnTo>
                    <a:pt x="189" y="649"/>
                  </a:lnTo>
                  <a:lnTo>
                    <a:pt x="193" y="665"/>
                  </a:lnTo>
                  <a:lnTo>
                    <a:pt x="198" y="695"/>
                  </a:lnTo>
                  <a:lnTo>
                    <a:pt x="199" y="713"/>
                  </a:lnTo>
                  <a:lnTo>
                    <a:pt x="200" y="715"/>
                  </a:lnTo>
                  <a:lnTo>
                    <a:pt x="201" y="717"/>
                  </a:lnTo>
                  <a:lnTo>
                    <a:pt x="204" y="720"/>
                  </a:lnTo>
                  <a:lnTo>
                    <a:pt x="208" y="722"/>
                  </a:lnTo>
                  <a:lnTo>
                    <a:pt x="219" y="727"/>
                  </a:lnTo>
                  <a:lnTo>
                    <a:pt x="236" y="735"/>
                  </a:lnTo>
                  <a:lnTo>
                    <a:pt x="238" y="736"/>
                  </a:lnTo>
                  <a:lnTo>
                    <a:pt x="239" y="735"/>
                  </a:lnTo>
                  <a:lnTo>
                    <a:pt x="241" y="733"/>
                  </a:lnTo>
                  <a:lnTo>
                    <a:pt x="243" y="731"/>
                  </a:lnTo>
                  <a:lnTo>
                    <a:pt x="247" y="724"/>
                  </a:lnTo>
                  <a:lnTo>
                    <a:pt x="252" y="716"/>
                  </a:lnTo>
                  <a:lnTo>
                    <a:pt x="255" y="712"/>
                  </a:lnTo>
                  <a:lnTo>
                    <a:pt x="258" y="708"/>
                  </a:lnTo>
                  <a:lnTo>
                    <a:pt x="262" y="705"/>
                  </a:lnTo>
                  <a:lnTo>
                    <a:pt x="266" y="702"/>
                  </a:lnTo>
                  <a:lnTo>
                    <a:pt x="270" y="700"/>
                  </a:lnTo>
                  <a:lnTo>
                    <a:pt x="276" y="698"/>
                  </a:lnTo>
                  <a:lnTo>
                    <a:pt x="282" y="697"/>
                  </a:lnTo>
                  <a:lnTo>
                    <a:pt x="289" y="698"/>
                  </a:lnTo>
                  <a:lnTo>
                    <a:pt x="296" y="699"/>
                  </a:lnTo>
                  <a:lnTo>
                    <a:pt x="302" y="699"/>
                  </a:lnTo>
                  <a:lnTo>
                    <a:pt x="307" y="699"/>
                  </a:lnTo>
                  <a:lnTo>
                    <a:pt x="311" y="698"/>
                  </a:lnTo>
                  <a:lnTo>
                    <a:pt x="315" y="697"/>
                  </a:lnTo>
                  <a:lnTo>
                    <a:pt x="318" y="695"/>
                  </a:lnTo>
                  <a:lnTo>
                    <a:pt x="321" y="692"/>
                  </a:lnTo>
                  <a:lnTo>
                    <a:pt x="323" y="689"/>
                  </a:lnTo>
                  <a:lnTo>
                    <a:pt x="326" y="682"/>
                  </a:lnTo>
                  <a:lnTo>
                    <a:pt x="328" y="674"/>
                  </a:lnTo>
                  <a:lnTo>
                    <a:pt x="329" y="665"/>
                  </a:lnTo>
                  <a:lnTo>
                    <a:pt x="330" y="656"/>
                  </a:lnTo>
                  <a:lnTo>
                    <a:pt x="332" y="647"/>
                  </a:lnTo>
                  <a:lnTo>
                    <a:pt x="335" y="638"/>
                  </a:lnTo>
                  <a:lnTo>
                    <a:pt x="337" y="634"/>
                  </a:lnTo>
                  <a:lnTo>
                    <a:pt x="339" y="630"/>
                  </a:lnTo>
                  <a:lnTo>
                    <a:pt x="342" y="627"/>
                  </a:lnTo>
                  <a:lnTo>
                    <a:pt x="346" y="623"/>
                  </a:lnTo>
                  <a:lnTo>
                    <a:pt x="350" y="620"/>
                  </a:lnTo>
                  <a:lnTo>
                    <a:pt x="355" y="618"/>
                  </a:lnTo>
                  <a:lnTo>
                    <a:pt x="361" y="615"/>
                  </a:lnTo>
                  <a:lnTo>
                    <a:pt x="367" y="613"/>
                  </a:lnTo>
                  <a:lnTo>
                    <a:pt x="375" y="612"/>
                  </a:lnTo>
                  <a:lnTo>
                    <a:pt x="383" y="612"/>
                  </a:lnTo>
                  <a:lnTo>
                    <a:pt x="393" y="613"/>
                  </a:lnTo>
                  <a:lnTo>
                    <a:pt x="404" y="614"/>
                  </a:lnTo>
                  <a:lnTo>
                    <a:pt x="412" y="614"/>
                  </a:lnTo>
                  <a:lnTo>
                    <a:pt x="419" y="614"/>
                  </a:lnTo>
                  <a:lnTo>
                    <a:pt x="426" y="614"/>
                  </a:lnTo>
                  <a:lnTo>
                    <a:pt x="432" y="612"/>
                  </a:lnTo>
                  <a:lnTo>
                    <a:pt x="438" y="611"/>
                  </a:lnTo>
                  <a:lnTo>
                    <a:pt x="443" y="608"/>
                  </a:lnTo>
                  <a:lnTo>
                    <a:pt x="448" y="606"/>
                  </a:lnTo>
                  <a:lnTo>
                    <a:pt x="452" y="603"/>
                  </a:lnTo>
                  <a:lnTo>
                    <a:pt x="459" y="595"/>
                  </a:lnTo>
                  <a:lnTo>
                    <a:pt x="465" y="587"/>
                  </a:lnTo>
                  <a:lnTo>
                    <a:pt x="471" y="578"/>
                  </a:lnTo>
                  <a:lnTo>
                    <a:pt x="475" y="569"/>
                  </a:lnTo>
                  <a:lnTo>
                    <a:pt x="483" y="550"/>
                  </a:lnTo>
                  <a:lnTo>
                    <a:pt x="491" y="534"/>
                  </a:lnTo>
                  <a:lnTo>
                    <a:pt x="496" y="528"/>
                  </a:lnTo>
                  <a:lnTo>
                    <a:pt x="503" y="523"/>
                  </a:lnTo>
                  <a:lnTo>
                    <a:pt x="507" y="521"/>
                  </a:lnTo>
                  <a:lnTo>
                    <a:pt x="511" y="520"/>
                  </a:lnTo>
                  <a:lnTo>
                    <a:pt x="515" y="520"/>
                  </a:lnTo>
                  <a:lnTo>
                    <a:pt x="520" y="520"/>
                  </a:lnTo>
                  <a:lnTo>
                    <a:pt x="529" y="521"/>
                  </a:lnTo>
                  <a:lnTo>
                    <a:pt x="535" y="520"/>
                  </a:lnTo>
                  <a:lnTo>
                    <a:pt x="538" y="519"/>
                  </a:lnTo>
                  <a:lnTo>
                    <a:pt x="539" y="517"/>
                  </a:lnTo>
                  <a:lnTo>
                    <a:pt x="541" y="516"/>
                  </a:lnTo>
                  <a:lnTo>
                    <a:pt x="542" y="513"/>
                  </a:lnTo>
                  <a:lnTo>
                    <a:pt x="545" y="501"/>
                  </a:lnTo>
                  <a:lnTo>
                    <a:pt x="549" y="486"/>
                  </a:lnTo>
                  <a:lnTo>
                    <a:pt x="552" y="479"/>
                  </a:lnTo>
                  <a:lnTo>
                    <a:pt x="557" y="470"/>
                  </a:lnTo>
                  <a:lnTo>
                    <a:pt x="561" y="466"/>
                  </a:lnTo>
                  <a:lnTo>
                    <a:pt x="565" y="462"/>
                  </a:lnTo>
                  <a:lnTo>
                    <a:pt x="570" y="458"/>
                  </a:lnTo>
                  <a:lnTo>
                    <a:pt x="576" y="455"/>
                  </a:lnTo>
                  <a:lnTo>
                    <a:pt x="582" y="451"/>
                  </a:lnTo>
                  <a:lnTo>
                    <a:pt x="590" y="447"/>
                  </a:lnTo>
                  <a:lnTo>
                    <a:pt x="599" y="444"/>
                  </a:lnTo>
                  <a:lnTo>
                    <a:pt x="609" y="441"/>
                  </a:lnTo>
                  <a:lnTo>
                    <a:pt x="620" y="438"/>
                  </a:lnTo>
                  <a:lnTo>
                    <a:pt x="633" y="435"/>
                  </a:lnTo>
                  <a:lnTo>
                    <a:pt x="646" y="433"/>
                  </a:lnTo>
                  <a:lnTo>
                    <a:pt x="661" y="431"/>
                  </a:lnTo>
                  <a:lnTo>
                    <a:pt x="666" y="430"/>
                  </a:lnTo>
                  <a:lnTo>
                    <a:pt x="671" y="431"/>
                  </a:lnTo>
                  <a:lnTo>
                    <a:pt x="675" y="432"/>
                  </a:lnTo>
                  <a:lnTo>
                    <a:pt x="679" y="433"/>
                  </a:lnTo>
                  <a:lnTo>
                    <a:pt x="686" y="438"/>
                  </a:lnTo>
                  <a:lnTo>
                    <a:pt x="693" y="444"/>
                  </a:lnTo>
                  <a:lnTo>
                    <a:pt x="705" y="460"/>
                  </a:lnTo>
                  <a:lnTo>
                    <a:pt x="721" y="479"/>
                  </a:lnTo>
                  <a:lnTo>
                    <a:pt x="730" y="488"/>
                  </a:lnTo>
                  <a:lnTo>
                    <a:pt x="742" y="498"/>
                  </a:lnTo>
                  <a:lnTo>
                    <a:pt x="748" y="503"/>
                  </a:lnTo>
                  <a:lnTo>
                    <a:pt x="755" y="508"/>
                  </a:lnTo>
                  <a:lnTo>
                    <a:pt x="763" y="512"/>
                  </a:lnTo>
                  <a:lnTo>
                    <a:pt x="771" y="516"/>
                  </a:lnTo>
                  <a:lnTo>
                    <a:pt x="780" y="520"/>
                  </a:lnTo>
                  <a:lnTo>
                    <a:pt x="790" y="524"/>
                  </a:lnTo>
                  <a:lnTo>
                    <a:pt x="801" y="527"/>
                  </a:lnTo>
                  <a:lnTo>
                    <a:pt x="813" y="529"/>
                  </a:lnTo>
                  <a:lnTo>
                    <a:pt x="825" y="532"/>
                  </a:lnTo>
                  <a:lnTo>
                    <a:pt x="840" y="534"/>
                  </a:lnTo>
                  <a:lnTo>
                    <a:pt x="855" y="535"/>
                  </a:lnTo>
                  <a:lnTo>
                    <a:pt x="871" y="536"/>
                  </a:lnTo>
                  <a:lnTo>
                    <a:pt x="875" y="536"/>
                  </a:lnTo>
                  <a:lnTo>
                    <a:pt x="879" y="538"/>
                  </a:lnTo>
                  <a:lnTo>
                    <a:pt x="881" y="540"/>
                  </a:lnTo>
                  <a:lnTo>
                    <a:pt x="883" y="544"/>
                  </a:lnTo>
                  <a:lnTo>
                    <a:pt x="884" y="552"/>
                  </a:lnTo>
                  <a:lnTo>
                    <a:pt x="885" y="562"/>
                  </a:lnTo>
                  <a:lnTo>
                    <a:pt x="886" y="566"/>
                  </a:lnTo>
                  <a:lnTo>
                    <a:pt x="887" y="571"/>
                  </a:lnTo>
                  <a:lnTo>
                    <a:pt x="888" y="576"/>
                  </a:lnTo>
                  <a:lnTo>
                    <a:pt x="890" y="579"/>
                  </a:lnTo>
                  <a:lnTo>
                    <a:pt x="893" y="583"/>
                  </a:lnTo>
                  <a:lnTo>
                    <a:pt x="896" y="585"/>
                  </a:lnTo>
                  <a:lnTo>
                    <a:pt x="901" y="587"/>
                  </a:lnTo>
                  <a:lnTo>
                    <a:pt x="907" y="588"/>
                  </a:lnTo>
                  <a:lnTo>
                    <a:pt x="913" y="587"/>
                  </a:lnTo>
                  <a:lnTo>
                    <a:pt x="917" y="585"/>
                  </a:lnTo>
                  <a:lnTo>
                    <a:pt x="921" y="583"/>
                  </a:lnTo>
                  <a:lnTo>
                    <a:pt x="924" y="580"/>
                  </a:lnTo>
                  <a:lnTo>
                    <a:pt x="929" y="573"/>
                  </a:lnTo>
                  <a:lnTo>
                    <a:pt x="933" y="565"/>
                  </a:lnTo>
                  <a:lnTo>
                    <a:pt x="935" y="561"/>
                  </a:lnTo>
                  <a:lnTo>
                    <a:pt x="937" y="558"/>
                  </a:lnTo>
                  <a:lnTo>
                    <a:pt x="940" y="556"/>
                  </a:lnTo>
                  <a:lnTo>
                    <a:pt x="943" y="555"/>
                  </a:lnTo>
                  <a:lnTo>
                    <a:pt x="947" y="554"/>
                  </a:lnTo>
                  <a:lnTo>
                    <a:pt x="950" y="555"/>
                  </a:lnTo>
                  <a:lnTo>
                    <a:pt x="955" y="558"/>
                  </a:lnTo>
                  <a:lnTo>
                    <a:pt x="960" y="562"/>
                  </a:lnTo>
                  <a:lnTo>
                    <a:pt x="976" y="614"/>
                  </a:lnTo>
                  <a:lnTo>
                    <a:pt x="989" y="617"/>
                  </a:lnTo>
                  <a:lnTo>
                    <a:pt x="999" y="619"/>
                  </a:lnTo>
                  <a:lnTo>
                    <a:pt x="1008" y="622"/>
                  </a:lnTo>
                  <a:lnTo>
                    <a:pt x="1015" y="625"/>
                  </a:lnTo>
                  <a:lnTo>
                    <a:pt x="1020" y="629"/>
                  </a:lnTo>
                  <a:lnTo>
                    <a:pt x="1024" y="633"/>
                  </a:lnTo>
                  <a:lnTo>
                    <a:pt x="1027" y="638"/>
                  </a:lnTo>
                  <a:lnTo>
                    <a:pt x="1029" y="643"/>
                  </a:lnTo>
                  <a:lnTo>
                    <a:pt x="1030" y="649"/>
                  </a:lnTo>
                  <a:lnTo>
                    <a:pt x="1031" y="655"/>
                  </a:lnTo>
                  <a:lnTo>
                    <a:pt x="1031" y="662"/>
                  </a:lnTo>
                  <a:lnTo>
                    <a:pt x="1030" y="669"/>
                  </a:lnTo>
                  <a:lnTo>
                    <a:pt x="1029" y="685"/>
                  </a:lnTo>
                  <a:lnTo>
                    <a:pt x="1028" y="703"/>
                  </a:lnTo>
                  <a:lnTo>
                    <a:pt x="1032" y="704"/>
                  </a:lnTo>
                  <a:lnTo>
                    <a:pt x="1035" y="705"/>
                  </a:lnTo>
                  <a:lnTo>
                    <a:pt x="1038" y="705"/>
                  </a:lnTo>
                  <a:lnTo>
                    <a:pt x="1041" y="705"/>
                  </a:lnTo>
                  <a:lnTo>
                    <a:pt x="1047" y="704"/>
                  </a:lnTo>
                  <a:lnTo>
                    <a:pt x="1055" y="703"/>
                  </a:lnTo>
                  <a:lnTo>
                    <a:pt x="1063" y="702"/>
                  </a:lnTo>
                  <a:lnTo>
                    <a:pt x="1071" y="701"/>
                  </a:lnTo>
                  <a:lnTo>
                    <a:pt x="1079" y="699"/>
                  </a:lnTo>
                  <a:lnTo>
                    <a:pt x="1087" y="695"/>
                  </a:lnTo>
                  <a:lnTo>
                    <a:pt x="1103" y="687"/>
                  </a:lnTo>
                  <a:lnTo>
                    <a:pt x="1119" y="676"/>
                  </a:lnTo>
                  <a:lnTo>
                    <a:pt x="1151" y="653"/>
                  </a:lnTo>
                  <a:lnTo>
                    <a:pt x="1181" y="630"/>
                  </a:lnTo>
                  <a:lnTo>
                    <a:pt x="1188" y="617"/>
                  </a:lnTo>
                  <a:lnTo>
                    <a:pt x="1195" y="606"/>
                  </a:lnTo>
                  <a:lnTo>
                    <a:pt x="1199" y="602"/>
                  </a:lnTo>
                  <a:lnTo>
                    <a:pt x="1202" y="600"/>
                  </a:lnTo>
                  <a:lnTo>
                    <a:pt x="1205" y="598"/>
                  </a:lnTo>
                  <a:lnTo>
                    <a:pt x="1208" y="596"/>
                  </a:lnTo>
                  <a:lnTo>
                    <a:pt x="1211" y="596"/>
                  </a:lnTo>
                  <a:lnTo>
                    <a:pt x="1214" y="596"/>
                  </a:lnTo>
                  <a:lnTo>
                    <a:pt x="1217" y="596"/>
                  </a:lnTo>
                  <a:lnTo>
                    <a:pt x="1220" y="597"/>
                  </a:lnTo>
                  <a:lnTo>
                    <a:pt x="1225" y="601"/>
                  </a:lnTo>
                  <a:lnTo>
                    <a:pt x="1230" y="605"/>
                  </a:lnTo>
                  <a:lnTo>
                    <a:pt x="1238" y="618"/>
                  </a:lnTo>
                  <a:lnTo>
                    <a:pt x="1246" y="629"/>
                  </a:lnTo>
                  <a:lnTo>
                    <a:pt x="1249" y="634"/>
                  </a:lnTo>
                  <a:lnTo>
                    <a:pt x="1253" y="638"/>
                  </a:lnTo>
                  <a:lnTo>
                    <a:pt x="1256" y="640"/>
                  </a:lnTo>
                  <a:lnTo>
                    <a:pt x="1259" y="641"/>
                  </a:lnTo>
                  <a:lnTo>
                    <a:pt x="1267" y="637"/>
                  </a:lnTo>
                  <a:lnTo>
                    <a:pt x="1276" y="635"/>
                  </a:lnTo>
                  <a:lnTo>
                    <a:pt x="1284" y="634"/>
                  </a:lnTo>
                  <a:lnTo>
                    <a:pt x="1291" y="634"/>
                  </a:lnTo>
                  <a:lnTo>
                    <a:pt x="1298" y="635"/>
                  </a:lnTo>
                  <a:lnTo>
                    <a:pt x="1305" y="637"/>
                  </a:lnTo>
                  <a:lnTo>
                    <a:pt x="1312" y="639"/>
                  </a:lnTo>
                  <a:lnTo>
                    <a:pt x="1319" y="643"/>
                  </a:lnTo>
                  <a:lnTo>
                    <a:pt x="1332" y="651"/>
                  </a:lnTo>
                  <a:lnTo>
                    <a:pt x="1345" y="662"/>
                  </a:lnTo>
                  <a:lnTo>
                    <a:pt x="1357" y="674"/>
                  </a:lnTo>
                  <a:lnTo>
                    <a:pt x="1370" y="687"/>
                  </a:lnTo>
                  <a:lnTo>
                    <a:pt x="1382" y="701"/>
                  </a:lnTo>
                  <a:lnTo>
                    <a:pt x="1396" y="715"/>
                  </a:lnTo>
                  <a:lnTo>
                    <a:pt x="1409" y="729"/>
                  </a:lnTo>
                  <a:lnTo>
                    <a:pt x="1422" y="741"/>
                  </a:lnTo>
                  <a:lnTo>
                    <a:pt x="1429" y="746"/>
                  </a:lnTo>
                  <a:lnTo>
                    <a:pt x="1437" y="751"/>
                  </a:lnTo>
                  <a:lnTo>
                    <a:pt x="1444" y="756"/>
                  </a:lnTo>
                  <a:lnTo>
                    <a:pt x="1452" y="759"/>
                  </a:lnTo>
                  <a:lnTo>
                    <a:pt x="1459" y="762"/>
                  </a:lnTo>
                  <a:lnTo>
                    <a:pt x="1467" y="765"/>
                  </a:lnTo>
                  <a:lnTo>
                    <a:pt x="1476" y="766"/>
                  </a:lnTo>
                  <a:lnTo>
                    <a:pt x="1484" y="766"/>
                  </a:lnTo>
                  <a:lnTo>
                    <a:pt x="1494" y="765"/>
                  </a:lnTo>
                  <a:lnTo>
                    <a:pt x="1503" y="763"/>
                  </a:lnTo>
                  <a:lnTo>
                    <a:pt x="1511" y="759"/>
                  </a:lnTo>
                  <a:lnTo>
                    <a:pt x="1518" y="755"/>
                  </a:lnTo>
                  <a:lnTo>
                    <a:pt x="1525" y="751"/>
                  </a:lnTo>
                  <a:lnTo>
                    <a:pt x="1531" y="749"/>
                  </a:lnTo>
                  <a:lnTo>
                    <a:pt x="1534" y="748"/>
                  </a:lnTo>
                  <a:lnTo>
                    <a:pt x="1537" y="748"/>
                  </a:lnTo>
                  <a:lnTo>
                    <a:pt x="1540" y="749"/>
                  </a:lnTo>
                  <a:lnTo>
                    <a:pt x="1543" y="751"/>
                  </a:lnTo>
                  <a:lnTo>
                    <a:pt x="1554" y="758"/>
                  </a:lnTo>
                  <a:lnTo>
                    <a:pt x="1563" y="763"/>
                  </a:lnTo>
                  <a:lnTo>
                    <a:pt x="1571" y="768"/>
                  </a:lnTo>
                  <a:lnTo>
                    <a:pt x="1578" y="771"/>
                  </a:lnTo>
                  <a:lnTo>
                    <a:pt x="1584" y="773"/>
                  </a:lnTo>
                  <a:lnTo>
                    <a:pt x="1590" y="773"/>
                  </a:lnTo>
                  <a:lnTo>
                    <a:pt x="1594" y="774"/>
                  </a:lnTo>
                  <a:lnTo>
                    <a:pt x="1598" y="773"/>
                  </a:lnTo>
                  <a:lnTo>
                    <a:pt x="1612" y="765"/>
                  </a:lnTo>
                  <a:lnTo>
                    <a:pt x="1627" y="756"/>
                  </a:lnTo>
                  <a:lnTo>
                    <a:pt x="1651" y="750"/>
                  </a:lnTo>
                  <a:lnTo>
                    <a:pt x="1670" y="744"/>
                  </a:lnTo>
                  <a:lnTo>
                    <a:pt x="1678" y="741"/>
                  </a:lnTo>
                  <a:lnTo>
                    <a:pt x="1685" y="737"/>
                  </a:lnTo>
                  <a:lnTo>
                    <a:pt x="1691" y="733"/>
                  </a:lnTo>
                  <a:lnTo>
                    <a:pt x="1697" y="729"/>
                  </a:lnTo>
                  <a:lnTo>
                    <a:pt x="1707" y="719"/>
                  </a:lnTo>
                  <a:lnTo>
                    <a:pt x="1716" y="709"/>
                  </a:lnTo>
                  <a:lnTo>
                    <a:pt x="1726" y="697"/>
                  </a:lnTo>
                  <a:lnTo>
                    <a:pt x="1737" y="682"/>
                  </a:lnTo>
                  <a:lnTo>
                    <a:pt x="1743" y="675"/>
                  </a:lnTo>
                  <a:lnTo>
                    <a:pt x="1748" y="668"/>
                  </a:lnTo>
                  <a:lnTo>
                    <a:pt x="1754" y="662"/>
                  </a:lnTo>
                  <a:lnTo>
                    <a:pt x="1761" y="656"/>
                  </a:lnTo>
                  <a:lnTo>
                    <a:pt x="1767" y="651"/>
                  </a:lnTo>
                  <a:lnTo>
                    <a:pt x="1774" y="647"/>
                  </a:lnTo>
                  <a:lnTo>
                    <a:pt x="1780" y="643"/>
                  </a:lnTo>
                  <a:lnTo>
                    <a:pt x="1787" y="640"/>
                  </a:lnTo>
                  <a:lnTo>
                    <a:pt x="1801" y="634"/>
                  </a:lnTo>
                  <a:lnTo>
                    <a:pt x="1815" y="631"/>
                  </a:lnTo>
                  <a:lnTo>
                    <a:pt x="1829" y="629"/>
                  </a:lnTo>
                  <a:lnTo>
                    <a:pt x="1843" y="628"/>
                  </a:lnTo>
                  <a:lnTo>
                    <a:pt x="1855" y="628"/>
                  </a:lnTo>
                  <a:lnTo>
                    <a:pt x="1867" y="628"/>
                  </a:lnTo>
                  <a:lnTo>
                    <a:pt x="1877" y="629"/>
                  </a:lnTo>
                  <a:lnTo>
                    <a:pt x="1887" y="631"/>
                  </a:lnTo>
                  <a:lnTo>
                    <a:pt x="1900" y="634"/>
                  </a:lnTo>
                  <a:lnTo>
                    <a:pt x="1904" y="635"/>
                  </a:lnTo>
                  <a:lnTo>
                    <a:pt x="1909" y="639"/>
                  </a:lnTo>
                  <a:lnTo>
                    <a:pt x="1913" y="642"/>
                  </a:lnTo>
                  <a:lnTo>
                    <a:pt x="1919" y="644"/>
                  </a:lnTo>
                  <a:lnTo>
                    <a:pt x="1924" y="644"/>
                  </a:lnTo>
                  <a:lnTo>
                    <a:pt x="1930" y="643"/>
                  </a:lnTo>
                  <a:lnTo>
                    <a:pt x="1936" y="642"/>
                  </a:lnTo>
                  <a:lnTo>
                    <a:pt x="1942" y="640"/>
                  </a:lnTo>
                  <a:lnTo>
                    <a:pt x="1950" y="637"/>
                  </a:lnTo>
                  <a:lnTo>
                    <a:pt x="1962" y="632"/>
                  </a:lnTo>
                  <a:lnTo>
                    <a:pt x="1974" y="626"/>
                  </a:lnTo>
                  <a:lnTo>
                    <a:pt x="1985" y="622"/>
                  </a:lnTo>
                  <a:lnTo>
                    <a:pt x="1994" y="620"/>
                  </a:lnTo>
                  <a:lnTo>
                    <a:pt x="2004" y="620"/>
                  </a:lnTo>
                  <a:lnTo>
                    <a:pt x="2013" y="621"/>
                  </a:lnTo>
                  <a:lnTo>
                    <a:pt x="2022" y="623"/>
                  </a:lnTo>
                  <a:lnTo>
                    <a:pt x="2031" y="625"/>
                  </a:lnTo>
                  <a:lnTo>
                    <a:pt x="2048" y="631"/>
                  </a:lnTo>
                  <a:lnTo>
                    <a:pt x="2066" y="638"/>
                  </a:lnTo>
                  <a:lnTo>
                    <a:pt x="2097" y="655"/>
                  </a:lnTo>
                  <a:lnTo>
                    <a:pt x="2125" y="672"/>
                  </a:lnTo>
                  <a:lnTo>
                    <a:pt x="2143" y="646"/>
                  </a:lnTo>
                  <a:lnTo>
                    <a:pt x="2160" y="619"/>
                  </a:lnTo>
                  <a:lnTo>
                    <a:pt x="2178" y="590"/>
                  </a:lnTo>
                  <a:lnTo>
                    <a:pt x="2194" y="561"/>
                  </a:lnTo>
                  <a:lnTo>
                    <a:pt x="2201" y="547"/>
                  </a:lnTo>
                  <a:lnTo>
                    <a:pt x="2208" y="532"/>
                  </a:lnTo>
                  <a:lnTo>
                    <a:pt x="2215" y="518"/>
                  </a:lnTo>
                  <a:lnTo>
                    <a:pt x="2220" y="502"/>
                  </a:lnTo>
                  <a:lnTo>
                    <a:pt x="2225" y="488"/>
                  </a:lnTo>
                  <a:lnTo>
                    <a:pt x="2229" y="474"/>
                  </a:lnTo>
                  <a:lnTo>
                    <a:pt x="2233" y="460"/>
                  </a:lnTo>
                  <a:lnTo>
                    <a:pt x="2235" y="446"/>
                  </a:lnTo>
                  <a:lnTo>
                    <a:pt x="2238" y="424"/>
                  </a:lnTo>
                  <a:lnTo>
                    <a:pt x="2240" y="399"/>
                  </a:lnTo>
                  <a:lnTo>
                    <a:pt x="2241" y="370"/>
                  </a:lnTo>
                  <a:lnTo>
                    <a:pt x="2242" y="341"/>
                  </a:lnTo>
                  <a:lnTo>
                    <a:pt x="2241" y="311"/>
                  </a:lnTo>
                  <a:lnTo>
                    <a:pt x="2241" y="281"/>
                  </a:lnTo>
                  <a:lnTo>
                    <a:pt x="2241" y="254"/>
                  </a:lnTo>
                  <a:lnTo>
                    <a:pt x="2240" y="231"/>
                  </a:lnTo>
                  <a:lnTo>
                    <a:pt x="2242" y="225"/>
                  </a:lnTo>
                  <a:lnTo>
                    <a:pt x="2243" y="220"/>
                  </a:lnTo>
                  <a:lnTo>
                    <a:pt x="2243" y="215"/>
                  </a:lnTo>
                  <a:lnTo>
                    <a:pt x="2242" y="210"/>
                  </a:lnTo>
                  <a:lnTo>
                    <a:pt x="2241" y="200"/>
                  </a:lnTo>
                  <a:lnTo>
                    <a:pt x="2240" y="18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6240463" y="1885950"/>
              <a:ext cx="617537" cy="806450"/>
            </a:xfrm>
            <a:custGeom>
              <a:avLst/>
              <a:gdLst>
                <a:gd name="T0" fmla="*/ 396002 w 1430"/>
                <a:gd name="T1" fmla="*/ 762079 h 1763"/>
                <a:gd name="T2" fmla="*/ 418026 w 1430"/>
                <a:gd name="T3" fmla="*/ 721825 h 1763"/>
                <a:gd name="T4" fmla="*/ 409389 w 1430"/>
                <a:gd name="T5" fmla="*/ 706273 h 1763"/>
                <a:gd name="T6" fmla="*/ 397729 w 1430"/>
                <a:gd name="T7" fmla="*/ 674253 h 1763"/>
                <a:gd name="T8" fmla="*/ 402911 w 1430"/>
                <a:gd name="T9" fmla="*/ 628510 h 1763"/>
                <a:gd name="T10" fmla="*/ 415435 w 1430"/>
                <a:gd name="T11" fmla="*/ 588713 h 1763"/>
                <a:gd name="T12" fmla="*/ 411980 w 1430"/>
                <a:gd name="T13" fmla="*/ 563554 h 1763"/>
                <a:gd name="T14" fmla="*/ 421049 w 1430"/>
                <a:gd name="T15" fmla="*/ 541598 h 1763"/>
                <a:gd name="T16" fmla="*/ 439186 w 1430"/>
                <a:gd name="T17" fmla="*/ 532449 h 1763"/>
                <a:gd name="T18" fmla="*/ 460778 w 1430"/>
                <a:gd name="T19" fmla="*/ 527875 h 1763"/>
                <a:gd name="T20" fmla="*/ 487985 w 1430"/>
                <a:gd name="T21" fmla="*/ 494025 h 1763"/>
                <a:gd name="T22" fmla="*/ 501372 w 1430"/>
                <a:gd name="T23" fmla="*/ 455601 h 1763"/>
                <a:gd name="T24" fmla="*/ 525987 w 1430"/>
                <a:gd name="T25" fmla="*/ 422208 h 1763"/>
                <a:gd name="T26" fmla="*/ 539374 w 1430"/>
                <a:gd name="T27" fmla="*/ 387444 h 1763"/>
                <a:gd name="T28" fmla="*/ 571762 w 1430"/>
                <a:gd name="T29" fmla="*/ 354966 h 1763"/>
                <a:gd name="T30" fmla="*/ 606310 w 1430"/>
                <a:gd name="T31" fmla="*/ 343988 h 1763"/>
                <a:gd name="T32" fmla="*/ 617106 w 1430"/>
                <a:gd name="T33" fmla="*/ 333009 h 1763"/>
                <a:gd name="T34" fmla="*/ 593787 w 1430"/>
                <a:gd name="T35" fmla="*/ 319744 h 1763"/>
                <a:gd name="T36" fmla="*/ 562694 w 1430"/>
                <a:gd name="T37" fmla="*/ 305106 h 1763"/>
                <a:gd name="T38" fmla="*/ 522532 w 1430"/>
                <a:gd name="T39" fmla="*/ 261650 h 1763"/>
                <a:gd name="T40" fmla="*/ 491007 w 1430"/>
                <a:gd name="T41" fmla="*/ 236492 h 1763"/>
                <a:gd name="T42" fmla="*/ 475893 w 1430"/>
                <a:gd name="T43" fmla="*/ 206759 h 1763"/>
                <a:gd name="T44" fmla="*/ 424935 w 1430"/>
                <a:gd name="T45" fmla="*/ 154154 h 1763"/>
                <a:gd name="T46" fmla="*/ 362750 w 1430"/>
                <a:gd name="T47" fmla="*/ 112070 h 1763"/>
                <a:gd name="T48" fmla="*/ 302723 w 1430"/>
                <a:gd name="T49" fmla="*/ 66785 h 1763"/>
                <a:gd name="T50" fmla="*/ 240106 w 1430"/>
                <a:gd name="T51" fmla="*/ 24701 h 1763"/>
                <a:gd name="T52" fmla="*/ 197785 w 1430"/>
                <a:gd name="T53" fmla="*/ 3202 h 1763"/>
                <a:gd name="T54" fmla="*/ 142077 w 1430"/>
                <a:gd name="T55" fmla="*/ 1372 h 1763"/>
                <a:gd name="T56" fmla="*/ 35411 w 1430"/>
                <a:gd name="T57" fmla="*/ 8234 h 1763"/>
                <a:gd name="T58" fmla="*/ 26343 w 1430"/>
                <a:gd name="T59" fmla="*/ 34765 h 1763"/>
                <a:gd name="T60" fmla="*/ 7773 w 1430"/>
                <a:gd name="T61" fmla="*/ 53062 h 1763"/>
                <a:gd name="T62" fmla="*/ 432 w 1430"/>
                <a:gd name="T63" fmla="*/ 65413 h 1763"/>
                <a:gd name="T64" fmla="*/ 23751 w 1430"/>
                <a:gd name="T65" fmla="*/ 81880 h 1763"/>
                <a:gd name="T66" fmla="*/ 12955 w 1430"/>
                <a:gd name="T67" fmla="*/ 94688 h 1763"/>
                <a:gd name="T68" fmla="*/ 7773 w 1430"/>
                <a:gd name="T69" fmla="*/ 105666 h 1763"/>
                <a:gd name="T70" fmla="*/ 23751 w 1430"/>
                <a:gd name="T71" fmla="*/ 158728 h 1763"/>
                <a:gd name="T72" fmla="*/ 44480 w 1430"/>
                <a:gd name="T73" fmla="*/ 208131 h 1763"/>
                <a:gd name="T74" fmla="*/ 44048 w 1430"/>
                <a:gd name="T75" fmla="*/ 234662 h 1763"/>
                <a:gd name="T76" fmla="*/ 33252 w 1430"/>
                <a:gd name="T77" fmla="*/ 264852 h 1763"/>
                <a:gd name="T78" fmla="*/ 33684 w 1430"/>
                <a:gd name="T79" fmla="*/ 306021 h 1763"/>
                <a:gd name="T80" fmla="*/ 47503 w 1430"/>
                <a:gd name="T81" fmla="*/ 337584 h 1763"/>
                <a:gd name="T82" fmla="*/ 48798 w 1430"/>
                <a:gd name="T83" fmla="*/ 375093 h 1763"/>
                <a:gd name="T84" fmla="*/ 44048 w 1430"/>
                <a:gd name="T85" fmla="*/ 429527 h 1763"/>
                <a:gd name="T86" fmla="*/ 52685 w 1430"/>
                <a:gd name="T87" fmla="*/ 454686 h 1763"/>
                <a:gd name="T88" fmla="*/ 73414 w 1430"/>
                <a:gd name="T89" fmla="*/ 480759 h 1763"/>
                <a:gd name="T90" fmla="*/ 80755 w 1430"/>
                <a:gd name="T91" fmla="*/ 525588 h 1763"/>
                <a:gd name="T92" fmla="*/ 87233 w 1430"/>
                <a:gd name="T93" fmla="*/ 567671 h 1763"/>
                <a:gd name="T94" fmla="*/ 93710 w 1430"/>
                <a:gd name="T95" fmla="*/ 584596 h 1763"/>
                <a:gd name="T96" fmla="*/ 119189 w 1430"/>
                <a:gd name="T97" fmla="*/ 603808 h 1763"/>
                <a:gd name="T98" fmla="*/ 132576 w 1430"/>
                <a:gd name="T99" fmla="*/ 621191 h 1763"/>
                <a:gd name="T100" fmla="*/ 133872 w 1430"/>
                <a:gd name="T101" fmla="*/ 644977 h 1763"/>
                <a:gd name="T102" fmla="*/ 115734 w 1430"/>
                <a:gd name="T103" fmla="*/ 673795 h 1763"/>
                <a:gd name="T104" fmla="*/ 108393 w 1430"/>
                <a:gd name="T105" fmla="*/ 701698 h 1763"/>
                <a:gd name="T106" fmla="*/ 176193 w 1430"/>
                <a:gd name="T107" fmla="*/ 722283 h 1763"/>
                <a:gd name="T108" fmla="*/ 202967 w 1430"/>
                <a:gd name="T109" fmla="*/ 719081 h 1763"/>
                <a:gd name="T110" fmla="*/ 231901 w 1430"/>
                <a:gd name="T111" fmla="*/ 719081 h 1763"/>
                <a:gd name="T112" fmla="*/ 272494 w 1430"/>
                <a:gd name="T113" fmla="*/ 735091 h 1763"/>
                <a:gd name="T114" fmla="*/ 296246 w 1430"/>
                <a:gd name="T115" fmla="*/ 758420 h 1763"/>
                <a:gd name="T116" fmla="*/ 320429 w 1430"/>
                <a:gd name="T117" fmla="*/ 782664 h 1763"/>
                <a:gd name="T118" fmla="*/ 330361 w 1430"/>
                <a:gd name="T119" fmla="*/ 799589 h 1763"/>
                <a:gd name="T120" fmla="*/ 336407 w 1430"/>
                <a:gd name="T121" fmla="*/ 806450 h 1763"/>
                <a:gd name="T122" fmla="*/ 357567 w 1430"/>
                <a:gd name="T123" fmla="*/ 791355 h 1763"/>
                <a:gd name="T124" fmla="*/ 384774 w 1430"/>
                <a:gd name="T125" fmla="*/ 779004 h 17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30" h="1763">
                  <a:moveTo>
                    <a:pt x="899" y="1706"/>
                  </a:moveTo>
                  <a:lnTo>
                    <a:pt x="901" y="1700"/>
                  </a:lnTo>
                  <a:lnTo>
                    <a:pt x="903" y="1693"/>
                  </a:lnTo>
                  <a:lnTo>
                    <a:pt x="906" y="1687"/>
                  </a:lnTo>
                  <a:lnTo>
                    <a:pt x="909" y="1680"/>
                  </a:lnTo>
                  <a:lnTo>
                    <a:pt x="917" y="1666"/>
                  </a:lnTo>
                  <a:lnTo>
                    <a:pt x="926" y="1652"/>
                  </a:lnTo>
                  <a:lnTo>
                    <a:pt x="945" y="1627"/>
                  </a:lnTo>
                  <a:lnTo>
                    <a:pt x="958" y="1606"/>
                  </a:lnTo>
                  <a:lnTo>
                    <a:pt x="963" y="1595"/>
                  </a:lnTo>
                  <a:lnTo>
                    <a:pt x="966" y="1586"/>
                  </a:lnTo>
                  <a:lnTo>
                    <a:pt x="968" y="1578"/>
                  </a:lnTo>
                  <a:lnTo>
                    <a:pt x="967" y="1572"/>
                  </a:lnTo>
                  <a:lnTo>
                    <a:pt x="965" y="1566"/>
                  </a:lnTo>
                  <a:lnTo>
                    <a:pt x="962" y="1561"/>
                  </a:lnTo>
                  <a:lnTo>
                    <a:pt x="958" y="1555"/>
                  </a:lnTo>
                  <a:lnTo>
                    <a:pt x="953" y="1550"/>
                  </a:lnTo>
                  <a:lnTo>
                    <a:pt x="948" y="1544"/>
                  </a:lnTo>
                  <a:lnTo>
                    <a:pt x="942" y="1536"/>
                  </a:lnTo>
                  <a:lnTo>
                    <a:pt x="937" y="1528"/>
                  </a:lnTo>
                  <a:lnTo>
                    <a:pt x="931" y="1518"/>
                  </a:lnTo>
                  <a:lnTo>
                    <a:pt x="927" y="1505"/>
                  </a:lnTo>
                  <a:lnTo>
                    <a:pt x="923" y="1491"/>
                  </a:lnTo>
                  <a:lnTo>
                    <a:pt x="921" y="1474"/>
                  </a:lnTo>
                  <a:lnTo>
                    <a:pt x="920" y="1454"/>
                  </a:lnTo>
                  <a:lnTo>
                    <a:pt x="921" y="1437"/>
                  </a:lnTo>
                  <a:lnTo>
                    <a:pt x="922" y="1422"/>
                  </a:lnTo>
                  <a:lnTo>
                    <a:pt x="924" y="1409"/>
                  </a:lnTo>
                  <a:lnTo>
                    <a:pt x="927" y="1395"/>
                  </a:lnTo>
                  <a:lnTo>
                    <a:pt x="933" y="1374"/>
                  </a:lnTo>
                  <a:lnTo>
                    <a:pt x="942" y="1355"/>
                  </a:lnTo>
                  <a:lnTo>
                    <a:pt x="950" y="1337"/>
                  </a:lnTo>
                  <a:lnTo>
                    <a:pt x="956" y="1319"/>
                  </a:lnTo>
                  <a:lnTo>
                    <a:pt x="959" y="1309"/>
                  </a:lnTo>
                  <a:lnTo>
                    <a:pt x="961" y="1299"/>
                  </a:lnTo>
                  <a:lnTo>
                    <a:pt x="962" y="1287"/>
                  </a:lnTo>
                  <a:lnTo>
                    <a:pt x="963" y="1275"/>
                  </a:lnTo>
                  <a:lnTo>
                    <a:pt x="962" y="1271"/>
                  </a:lnTo>
                  <a:lnTo>
                    <a:pt x="959" y="1263"/>
                  </a:lnTo>
                  <a:lnTo>
                    <a:pt x="956" y="1253"/>
                  </a:lnTo>
                  <a:lnTo>
                    <a:pt x="954" y="1239"/>
                  </a:lnTo>
                  <a:lnTo>
                    <a:pt x="954" y="1232"/>
                  </a:lnTo>
                  <a:lnTo>
                    <a:pt x="954" y="1224"/>
                  </a:lnTo>
                  <a:lnTo>
                    <a:pt x="956" y="1217"/>
                  </a:lnTo>
                  <a:lnTo>
                    <a:pt x="958" y="1209"/>
                  </a:lnTo>
                  <a:lnTo>
                    <a:pt x="962" y="1200"/>
                  </a:lnTo>
                  <a:lnTo>
                    <a:pt x="968" y="1192"/>
                  </a:lnTo>
                  <a:lnTo>
                    <a:pt x="975" y="1184"/>
                  </a:lnTo>
                  <a:lnTo>
                    <a:pt x="984" y="1175"/>
                  </a:lnTo>
                  <a:lnTo>
                    <a:pt x="989" y="1171"/>
                  </a:lnTo>
                  <a:lnTo>
                    <a:pt x="995" y="1168"/>
                  </a:lnTo>
                  <a:lnTo>
                    <a:pt x="1001" y="1166"/>
                  </a:lnTo>
                  <a:lnTo>
                    <a:pt x="1006" y="1165"/>
                  </a:lnTo>
                  <a:lnTo>
                    <a:pt x="1017" y="1164"/>
                  </a:lnTo>
                  <a:lnTo>
                    <a:pt x="1028" y="1164"/>
                  </a:lnTo>
                  <a:lnTo>
                    <a:pt x="1039" y="1164"/>
                  </a:lnTo>
                  <a:lnTo>
                    <a:pt x="1050" y="1163"/>
                  </a:lnTo>
                  <a:lnTo>
                    <a:pt x="1056" y="1161"/>
                  </a:lnTo>
                  <a:lnTo>
                    <a:pt x="1062" y="1158"/>
                  </a:lnTo>
                  <a:lnTo>
                    <a:pt x="1067" y="1154"/>
                  </a:lnTo>
                  <a:lnTo>
                    <a:pt x="1073" y="1149"/>
                  </a:lnTo>
                  <a:lnTo>
                    <a:pt x="1100" y="1121"/>
                  </a:lnTo>
                  <a:lnTo>
                    <a:pt x="1119" y="1099"/>
                  </a:lnTo>
                  <a:lnTo>
                    <a:pt x="1123" y="1093"/>
                  </a:lnTo>
                  <a:lnTo>
                    <a:pt x="1127" y="1087"/>
                  </a:lnTo>
                  <a:lnTo>
                    <a:pt x="1130" y="1080"/>
                  </a:lnTo>
                  <a:lnTo>
                    <a:pt x="1134" y="1072"/>
                  </a:lnTo>
                  <a:lnTo>
                    <a:pt x="1140" y="1053"/>
                  </a:lnTo>
                  <a:lnTo>
                    <a:pt x="1146" y="1029"/>
                  </a:lnTo>
                  <a:lnTo>
                    <a:pt x="1150" y="1017"/>
                  </a:lnTo>
                  <a:lnTo>
                    <a:pt x="1155" y="1006"/>
                  </a:lnTo>
                  <a:lnTo>
                    <a:pt x="1161" y="996"/>
                  </a:lnTo>
                  <a:lnTo>
                    <a:pt x="1166" y="987"/>
                  </a:lnTo>
                  <a:lnTo>
                    <a:pt x="1178" y="972"/>
                  </a:lnTo>
                  <a:lnTo>
                    <a:pt x="1190" y="958"/>
                  </a:lnTo>
                  <a:lnTo>
                    <a:pt x="1202" y="944"/>
                  </a:lnTo>
                  <a:lnTo>
                    <a:pt x="1213" y="930"/>
                  </a:lnTo>
                  <a:lnTo>
                    <a:pt x="1218" y="923"/>
                  </a:lnTo>
                  <a:lnTo>
                    <a:pt x="1223" y="915"/>
                  </a:lnTo>
                  <a:lnTo>
                    <a:pt x="1227" y="907"/>
                  </a:lnTo>
                  <a:lnTo>
                    <a:pt x="1230" y="898"/>
                  </a:lnTo>
                  <a:lnTo>
                    <a:pt x="1236" y="877"/>
                  </a:lnTo>
                  <a:lnTo>
                    <a:pt x="1242" y="860"/>
                  </a:lnTo>
                  <a:lnTo>
                    <a:pt x="1249" y="847"/>
                  </a:lnTo>
                  <a:lnTo>
                    <a:pt x="1256" y="835"/>
                  </a:lnTo>
                  <a:lnTo>
                    <a:pt x="1275" y="815"/>
                  </a:lnTo>
                  <a:lnTo>
                    <a:pt x="1299" y="793"/>
                  </a:lnTo>
                  <a:lnTo>
                    <a:pt x="1306" y="786"/>
                  </a:lnTo>
                  <a:lnTo>
                    <a:pt x="1314" y="781"/>
                  </a:lnTo>
                  <a:lnTo>
                    <a:pt x="1324" y="776"/>
                  </a:lnTo>
                  <a:lnTo>
                    <a:pt x="1334" y="773"/>
                  </a:lnTo>
                  <a:lnTo>
                    <a:pt x="1354" y="766"/>
                  </a:lnTo>
                  <a:lnTo>
                    <a:pt x="1375" y="761"/>
                  </a:lnTo>
                  <a:lnTo>
                    <a:pt x="1386" y="758"/>
                  </a:lnTo>
                  <a:lnTo>
                    <a:pt x="1396" y="755"/>
                  </a:lnTo>
                  <a:lnTo>
                    <a:pt x="1404" y="752"/>
                  </a:lnTo>
                  <a:lnTo>
                    <a:pt x="1412" y="748"/>
                  </a:lnTo>
                  <a:lnTo>
                    <a:pt x="1419" y="744"/>
                  </a:lnTo>
                  <a:lnTo>
                    <a:pt x="1424" y="738"/>
                  </a:lnTo>
                  <a:lnTo>
                    <a:pt x="1426" y="735"/>
                  </a:lnTo>
                  <a:lnTo>
                    <a:pt x="1428" y="731"/>
                  </a:lnTo>
                  <a:lnTo>
                    <a:pt x="1429" y="728"/>
                  </a:lnTo>
                  <a:lnTo>
                    <a:pt x="1430" y="724"/>
                  </a:lnTo>
                  <a:lnTo>
                    <a:pt x="1422" y="719"/>
                  </a:lnTo>
                  <a:lnTo>
                    <a:pt x="1413" y="714"/>
                  </a:lnTo>
                  <a:lnTo>
                    <a:pt x="1404" y="709"/>
                  </a:lnTo>
                  <a:lnTo>
                    <a:pt x="1395" y="705"/>
                  </a:lnTo>
                  <a:lnTo>
                    <a:pt x="1375" y="699"/>
                  </a:lnTo>
                  <a:lnTo>
                    <a:pt x="1356" y="693"/>
                  </a:lnTo>
                  <a:lnTo>
                    <a:pt x="1338" y="687"/>
                  </a:lnTo>
                  <a:lnTo>
                    <a:pt x="1322" y="680"/>
                  </a:lnTo>
                  <a:lnTo>
                    <a:pt x="1315" y="676"/>
                  </a:lnTo>
                  <a:lnTo>
                    <a:pt x="1308" y="672"/>
                  </a:lnTo>
                  <a:lnTo>
                    <a:pt x="1303" y="667"/>
                  </a:lnTo>
                  <a:lnTo>
                    <a:pt x="1299" y="662"/>
                  </a:lnTo>
                  <a:lnTo>
                    <a:pt x="1278" y="637"/>
                  </a:lnTo>
                  <a:lnTo>
                    <a:pt x="1253" y="609"/>
                  </a:lnTo>
                  <a:lnTo>
                    <a:pt x="1240" y="596"/>
                  </a:lnTo>
                  <a:lnTo>
                    <a:pt x="1226" y="584"/>
                  </a:lnTo>
                  <a:lnTo>
                    <a:pt x="1210" y="572"/>
                  </a:lnTo>
                  <a:lnTo>
                    <a:pt x="1194" y="562"/>
                  </a:lnTo>
                  <a:lnTo>
                    <a:pt x="1176" y="552"/>
                  </a:lnTo>
                  <a:lnTo>
                    <a:pt x="1163" y="542"/>
                  </a:lnTo>
                  <a:lnTo>
                    <a:pt x="1151" y="533"/>
                  </a:lnTo>
                  <a:lnTo>
                    <a:pt x="1143" y="525"/>
                  </a:lnTo>
                  <a:lnTo>
                    <a:pt x="1137" y="517"/>
                  </a:lnTo>
                  <a:lnTo>
                    <a:pt x="1132" y="507"/>
                  </a:lnTo>
                  <a:lnTo>
                    <a:pt x="1127" y="498"/>
                  </a:lnTo>
                  <a:lnTo>
                    <a:pt x="1122" y="488"/>
                  </a:lnTo>
                  <a:lnTo>
                    <a:pt x="1117" y="477"/>
                  </a:lnTo>
                  <a:lnTo>
                    <a:pt x="1110" y="465"/>
                  </a:lnTo>
                  <a:lnTo>
                    <a:pt x="1102" y="452"/>
                  </a:lnTo>
                  <a:lnTo>
                    <a:pt x="1090" y="436"/>
                  </a:lnTo>
                  <a:lnTo>
                    <a:pt x="1076" y="419"/>
                  </a:lnTo>
                  <a:lnTo>
                    <a:pt x="1057" y="400"/>
                  </a:lnTo>
                  <a:lnTo>
                    <a:pt x="1033" y="377"/>
                  </a:lnTo>
                  <a:lnTo>
                    <a:pt x="1004" y="352"/>
                  </a:lnTo>
                  <a:lnTo>
                    <a:pt x="984" y="337"/>
                  </a:lnTo>
                  <a:lnTo>
                    <a:pt x="962" y="322"/>
                  </a:lnTo>
                  <a:lnTo>
                    <a:pt x="939" y="308"/>
                  </a:lnTo>
                  <a:lnTo>
                    <a:pt x="914" y="293"/>
                  </a:lnTo>
                  <a:lnTo>
                    <a:pt x="889" y="277"/>
                  </a:lnTo>
                  <a:lnTo>
                    <a:pt x="864" y="262"/>
                  </a:lnTo>
                  <a:lnTo>
                    <a:pt x="840" y="245"/>
                  </a:lnTo>
                  <a:lnTo>
                    <a:pt x="815" y="226"/>
                  </a:lnTo>
                  <a:lnTo>
                    <a:pt x="791" y="205"/>
                  </a:lnTo>
                  <a:lnTo>
                    <a:pt x="768" y="187"/>
                  </a:lnTo>
                  <a:lnTo>
                    <a:pt x="747" y="172"/>
                  </a:lnTo>
                  <a:lnTo>
                    <a:pt x="725" y="159"/>
                  </a:lnTo>
                  <a:lnTo>
                    <a:pt x="701" y="146"/>
                  </a:lnTo>
                  <a:lnTo>
                    <a:pt x="677" y="133"/>
                  </a:lnTo>
                  <a:lnTo>
                    <a:pt x="651" y="118"/>
                  </a:lnTo>
                  <a:lnTo>
                    <a:pt x="622" y="100"/>
                  </a:lnTo>
                  <a:lnTo>
                    <a:pt x="602" y="87"/>
                  </a:lnTo>
                  <a:lnTo>
                    <a:pt x="579" y="72"/>
                  </a:lnTo>
                  <a:lnTo>
                    <a:pt x="556" y="54"/>
                  </a:lnTo>
                  <a:lnTo>
                    <a:pt x="532" y="38"/>
                  </a:lnTo>
                  <a:lnTo>
                    <a:pt x="518" y="30"/>
                  </a:lnTo>
                  <a:lnTo>
                    <a:pt x="505" y="23"/>
                  </a:lnTo>
                  <a:lnTo>
                    <a:pt x="490" y="17"/>
                  </a:lnTo>
                  <a:lnTo>
                    <a:pt x="474" y="11"/>
                  </a:lnTo>
                  <a:lnTo>
                    <a:pt x="458" y="7"/>
                  </a:lnTo>
                  <a:lnTo>
                    <a:pt x="442" y="3"/>
                  </a:lnTo>
                  <a:lnTo>
                    <a:pt x="425" y="1"/>
                  </a:lnTo>
                  <a:lnTo>
                    <a:pt x="407" y="0"/>
                  </a:lnTo>
                  <a:lnTo>
                    <a:pt x="379" y="0"/>
                  </a:lnTo>
                  <a:lnTo>
                    <a:pt x="346" y="2"/>
                  </a:lnTo>
                  <a:lnTo>
                    <a:pt x="329" y="3"/>
                  </a:lnTo>
                  <a:lnTo>
                    <a:pt x="313" y="5"/>
                  </a:lnTo>
                  <a:lnTo>
                    <a:pt x="299" y="7"/>
                  </a:lnTo>
                  <a:lnTo>
                    <a:pt x="286" y="11"/>
                  </a:lnTo>
                  <a:lnTo>
                    <a:pt x="92" y="6"/>
                  </a:lnTo>
                  <a:lnTo>
                    <a:pt x="86" y="12"/>
                  </a:lnTo>
                  <a:lnTo>
                    <a:pt x="82" y="18"/>
                  </a:lnTo>
                  <a:lnTo>
                    <a:pt x="79" y="25"/>
                  </a:lnTo>
                  <a:lnTo>
                    <a:pt x="76" y="31"/>
                  </a:lnTo>
                  <a:lnTo>
                    <a:pt x="71" y="46"/>
                  </a:lnTo>
                  <a:lnTo>
                    <a:pt x="67" y="60"/>
                  </a:lnTo>
                  <a:lnTo>
                    <a:pt x="64" y="68"/>
                  </a:lnTo>
                  <a:lnTo>
                    <a:pt x="61" y="76"/>
                  </a:lnTo>
                  <a:lnTo>
                    <a:pt x="57" y="83"/>
                  </a:lnTo>
                  <a:lnTo>
                    <a:pt x="52" y="90"/>
                  </a:lnTo>
                  <a:lnTo>
                    <a:pt x="46" y="97"/>
                  </a:lnTo>
                  <a:lnTo>
                    <a:pt x="37" y="103"/>
                  </a:lnTo>
                  <a:lnTo>
                    <a:pt x="28" y="110"/>
                  </a:lnTo>
                  <a:lnTo>
                    <a:pt x="18" y="116"/>
                  </a:lnTo>
                  <a:lnTo>
                    <a:pt x="11" y="121"/>
                  </a:lnTo>
                  <a:lnTo>
                    <a:pt x="6" y="125"/>
                  </a:lnTo>
                  <a:lnTo>
                    <a:pt x="2" y="130"/>
                  </a:lnTo>
                  <a:lnTo>
                    <a:pt x="1" y="134"/>
                  </a:lnTo>
                  <a:lnTo>
                    <a:pt x="0" y="139"/>
                  </a:lnTo>
                  <a:lnTo>
                    <a:pt x="1" y="143"/>
                  </a:lnTo>
                  <a:lnTo>
                    <a:pt x="3" y="147"/>
                  </a:lnTo>
                  <a:lnTo>
                    <a:pt x="7" y="151"/>
                  </a:lnTo>
                  <a:lnTo>
                    <a:pt x="16" y="158"/>
                  </a:lnTo>
                  <a:lnTo>
                    <a:pt x="27" y="165"/>
                  </a:lnTo>
                  <a:lnTo>
                    <a:pt x="40" y="172"/>
                  </a:lnTo>
                  <a:lnTo>
                    <a:pt x="55" y="179"/>
                  </a:lnTo>
                  <a:lnTo>
                    <a:pt x="54" y="184"/>
                  </a:lnTo>
                  <a:lnTo>
                    <a:pt x="52" y="188"/>
                  </a:lnTo>
                  <a:lnTo>
                    <a:pt x="49" y="192"/>
                  </a:lnTo>
                  <a:lnTo>
                    <a:pt x="46" y="195"/>
                  </a:lnTo>
                  <a:lnTo>
                    <a:pt x="38" y="202"/>
                  </a:lnTo>
                  <a:lnTo>
                    <a:pt x="30" y="207"/>
                  </a:lnTo>
                  <a:lnTo>
                    <a:pt x="23" y="212"/>
                  </a:lnTo>
                  <a:lnTo>
                    <a:pt x="18" y="218"/>
                  </a:lnTo>
                  <a:lnTo>
                    <a:pt x="17" y="221"/>
                  </a:lnTo>
                  <a:lnTo>
                    <a:pt x="16" y="224"/>
                  </a:lnTo>
                  <a:lnTo>
                    <a:pt x="16" y="227"/>
                  </a:lnTo>
                  <a:lnTo>
                    <a:pt x="18" y="231"/>
                  </a:lnTo>
                  <a:lnTo>
                    <a:pt x="26" y="250"/>
                  </a:lnTo>
                  <a:lnTo>
                    <a:pt x="33" y="269"/>
                  </a:lnTo>
                  <a:lnTo>
                    <a:pt x="39" y="289"/>
                  </a:lnTo>
                  <a:lnTo>
                    <a:pt x="45" y="308"/>
                  </a:lnTo>
                  <a:lnTo>
                    <a:pt x="50" y="327"/>
                  </a:lnTo>
                  <a:lnTo>
                    <a:pt x="55" y="347"/>
                  </a:lnTo>
                  <a:lnTo>
                    <a:pt x="62" y="367"/>
                  </a:lnTo>
                  <a:lnTo>
                    <a:pt x="71" y="388"/>
                  </a:lnTo>
                  <a:lnTo>
                    <a:pt x="81" y="406"/>
                  </a:lnTo>
                  <a:lnTo>
                    <a:pt x="93" y="429"/>
                  </a:lnTo>
                  <a:lnTo>
                    <a:pt x="98" y="442"/>
                  </a:lnTo>
                  <a:lnTo>
                    <a:pt x="103" y="455"/>
                  </a:lnTo>
                  <a:lnTo>
                    <a:pt x="106" y="467"/>
                  </a:lnTo>
                  <a:lnTo>
                    <a:pt x="107" y="478"/>
                  </a:lnTo>
                  <a:lnTo>
                    <a:pt x="107" y="488"/>
                  </a:lnTo>
                  <a:lnTo>
                    <a:pt x="106" y="497"/>
                  </a:lnTo>
                  <a:lnTo>
                    <a:pt x="104" y="505"/>
                  </a:lnTo>
                  <a:lnTo>
                    <a:pt x="102" y="513"/>
                  </a:lnTo>
                  <a:lnTo>
                    <a:pt x="97" y="526"/>
                  </a:lnTo>
                  <a:lnTo>
                    <a:pt x="92" y="538"/>
                  </a:lnTo>
                  <a:lnTo>
                    <a:pt x="86" y="550"/>
                  </a:lnTo>
                  <a:lnTo>
                    <a:pt x="81" y="563"/>
                  </a:lnTo>
                  <a:lnTo>
                    <a:pt x="79" y="571"/>
                  </a:lnTo>
                  <a:lnTo>
                    <a:pt x="77" y="579"/>
                  </a:lnTo>
                  <a:lnTo>
                    <a:pt x="76" y="588"/>
                  </a:lnTo>
                  <a:lnTo>
                    <a:pt x="76" y="598"/>
                  </a:lnTo>
                  <a:lnTo>
                    <a:pt x="75" y="620"/>
                  </a:lnTo>
                  <a:lnTo>
                    <a:pt x="75" y="640"/>
                  </a:lnTo>
                  <a:lnTo>
                    <a:pt x="76" y="656"/>
                  </a:lnTo>
                  <a:lnTo>
                    <a:pt x="78" y="669"/>
                  </a:lnTo>
                  <a:lnTo>
                    <a:pt x="81" y="681"/>
                  </a:lnTo>
                  <a:lnTo>
                    <a:pt x="84" y="691"/>
                  </a:lnTo>
                  <a:lnTo>
                    <a:pt x="88" y="700"/>
                  </a:lnTo>
                  <a:lnTo>
                    <a:pt x="93" y="708"/>
                  </a:lnTo>
                  <a:lnTo>
                    <a:pt x="102" y="722"/>
                  </a:lnTo>
                  <a:lnTo>
                    <a:pt x="110" y="738"/>
                  </a:lnTo>
                  <a:lnTo>
                    <a:pt x="113" y="747"/>
                  </a:lnTo>
                  <a:lnTo>
                    <a:pt x="115" y="757"/>
                  </a:lnTo>
                  <a:lnTo>
                    <a:pt x="117" y="769"/>
                  </a:lnTo>
                  <a:lnTo>
                    <a:pt x="118" y="782"/>
                  </a:lnTo>
                  <a:lnTo>
                    <a:pt x="115" y="800"/>
                  </a:lnTo>
                  <a:lnTo>
                    <a:pt x="113" y="820"/>
                  </a:lnTo>
                  <a:lnTo>
                    <a:pt x="110" y="840"/>
                  </a:lnTo>
                  <a:lnTo>
                    <a:pt x="108" y="861"/>
                  </a:lnTo>
                  <a:lnTo>
                    <a:pt x="105" y="882"/>
                  </a:lnTo>
                  <a:lnTo>
                    <a:pt x="104" y="902"/>
                  </a:lnTo>
                  <a:lnTo>
                    <a:pt x="102" y="921"/>
                  </a:lnTo>
                  <a:lnTo>
                    <a:pt x="102" y="939"/>
                  </a:lnTo>
                  <a:lnTo>
                    <a:pt x="103" y="950"/>
                  </a:lnTo>
                  <a:lnTo>
                    <a:pt x="105" y="961"/>
                  </a:lnTo>
                  <a:lnTo>
                    <a:pt x="108" y="971"/>
                  </a:lnTo>
                  <a:lnTo>
                    <a:pt x="112" y="979"/>
                  </a:lnTo>
                  <a:lnTo>
                    <a:pt x="117" y="987"/>
                  </a:lnTo>
                  <a:lnTo>
                    <a:pt x="122" y="994"/>
                  </a:lnTo>
                  <a:lnTo>
                    <a:pt x="128" y="1001"/>
                  </a:lnTo>
                  <a:lnTo>
                    <a:pt x="134" y="1007"/>
                  </a:lnTo>
                  <a:lnTo>
                    <a:pt x="147" y="1020"/>
                  </a:lnTo>
                  <a:lnTo>
                    <a:pt x="160" y="1035"/>
                  </a:lnTo>
                  <a:lnTo>
                    <a:pt x="165" y="1042"/>
                  </a:lnTo>
                  <a:lnTo>
                    <a:pt x="170" y="1051"/>
                  </a:lnTo>
                  <a:lnTo>
                    <a:pt x="173" y="1060"/>
                  </a:lnTo>
                  <a:lnTo>
                    <a:pt x="176" y="1071"/>
                  </a:lnTo>
                  <a:lnTo>
                    <a:pt x="178" y="1093"/>
                  </a:lnTo>
                  <a:lnTo>
                    <a:pt x="181" y="1113"/>
                  </a:lnTo>
                  <a:lnTo>
                    <a:pt x="183" y="1131"/>
                  </a:lnTo>
                  <a:lnTo>
                    <a:pt x="187" y="1149"/>
                  </a:lnTo>
                  <a:lnTo>
                    <a:pt x="190" y="1166"/>
                  </a:lnTo>
                  <a:lnTo>
                    <a:pt x="194" y="1184"/>
                  </a:lnTo>
                  <a:lnTo>
                    <a:pt x="198" y="1203"/>
                  </a:lnTo>
                  <a:lnTo>
                    <a:pt x="202" y="1223"/>
                  </a:lnTo>
                  <a:lnTo>
                    <a:pt x="202" y="1232"/>
                  </a:lnTo>
                  <a:lnTo>
                    <a:pt x="202" y="1241"/>
                  </a:lnTo>
                  <a:lnTo>
                    <a:pt x="203" y="1249"/>
                  </a:lnTo>
                  <a:lnTo>
                    <a:pt x="205" y="1256"/>
                  </a:lnTo>
                  <a:lnTo>
                    <a:pt x="207" y="1262"/>
                  </a:lnTo>
                  <a:lnTo>
                    <a:pt x="210" y="1268"/>
                  </a:lnTo>
                  <a:lnTo>
                    <a:pt x="213" y="1273"/>
                  </a:lnTo>
                  <a:lnTo>
                    <a:pt x="217" y="1278"/>
                  </a:lnTo>
                  <a:lnTo>
                    <a:pt x="225" y="1287"/>
                  </a:lnTo>
                  <a:lnTo>
                    <a:pt x="234" y="1295"/>
                  </a:lnTo>
                  <a:lnTo>
                    <a:pt x="244" y="1301"/>
                  </a:lnTo>
                  <a:lnTo>
                    <a:pt x="254" y="1307"/>
                  </a:lnTo>
                  <a:lnTo>
                    <a:pt x="265" y="1313"/>
                  </a:lnTo>
                  <a:lnTo>
                    <a:pt x="276" y="1320"/>
                  </a:lnTo>
                  <a:lnTo>
                    <a:pt x="286" y="1327"/>
                  </a:lnTo>
                  <a:lnTo>
                    <a:pt x="294" y="1335"/>
                  </a:lnTo>
                  <a:lnTo>
                    <a:pt x="298" y="1340"/>
                  </a:lnTo>
                  <a:lnTo>
                    <a:pt x="301" y="1345"/>
                  </a:lnTo>
                  <a:lnTo>
                    <a:pt x="304" y="1351"/>
                  </a:lnTo>
                  <a:lnTo>
                    <a:pt x="307" y="1358"/>
                  </a:lnTo>
                  <a:lnTo>
                    <a:pt x="309" y="1365"/>
                  </a:lnTo>
                  <a:lnTo>
                    <a:pt x="311" y="1373"/>
                  </a:lnTo>
                  <a:lnTo>
                    <a:pt x="312" y="1381"/>
                  </a:lnTo>
                  <a:lnTo>
                    <a:pt x="312" y="1390"/>
                  </a:lnTo>
                  <a:lnTo>
                    <a:pt x="311" y="1400"/>
                  </a:lnTo>
                  <a:lnTo>
                    <a:pt x="310" y="1410"/>
                  </a:lnTo>
                  <a:lnTo>
                    <a:pt x="307" y="1418"/>
                  </a:lnTo>
                  <a:lnTo>
                    <a:pt x="304" y="1425"/>
                  </a:lnTo>
                  <a:lnTo>
                    <a:pt x="295" y="1439"/>
                  </a:lnTo>
                  <a:lnTo>
                    <a:pt x="286" y="1451"/>
                  </a:lnTo>
                  <a:lnTo>
                    <a:pt x="276" y="1463"/>
                  </a:lnTo>
                  <a:lnTo>
                    <a:pt x="268" y="1473"/>
                  </a:lnTo>
                  <a:lnTo>
                    <a:pt x="264" y="1479"/>
                  </a:lnTo>
                  <a:lnTo>
                    <a:pt x="261" y="1484"/>
                  </a:lnTo>
                  <a:lnTo>
                    <a:pt x="260" y="1490"/>
                  </a:lnTo>
                  <a:lnTo>
                    <a:pt x="259" y="1496"/>
                  </a:lnTo>
                  <a:lnTo>
                    <a:pt x="256" y="1510"/>
                  </a:lnTo>
                  <a:lnTo>
                    <a:pt x="251" y="1534"/>
                  </a:lnTo>
                  <a:lnTo>
                    <a:pt x="246" y="1555"/>
                  </a:lnTo>
                  <a:lnTo>
                    <a:pt x="243" y="1564"/>
                  </a:lnTo>
                  <a:lnTo>
                    <a:pt x="369" y="1575"/>
                  </a:lnTo>
                  <a:lnTo>
                    <a:pt x="385" y="1575"/>
                  </a:lnTo>
                  <a:lnTo>
                    <a:pt x="397" y="1577"/>
                  </a:lnTo>
                  <a:lnTo>
                    <a:pt x="408" y="1579"/>
                  </a:lnTo>
                  <a:lnTo>
                    <a:pt x="419" y="1580"/>
                  </a:lnTo>
                  <a:lnTo>
                    <a:pt x="429" y="1581"/>
                  </a:lnTo>
                  <a:lnTo>
                    <a:pt x="440" y="1581"/>
                  </a:lnTo>
                  <a:lnTo>
                    <a:pt x="451" y="1579"/>
                  </a:lnTo>
                  <a:lnTo>
                    <a:pt x="464" y="1575"/>
                  </a:lnTo>
                  <a:lnTo>
                    <a:pt x="470" y="1572"/>
                  </a:lnTo>
                  <a:lnTo>
                    <a:pt x="476" y="1571"/>
                  </a:lnTo>
                  <a:lnTo>
                    <a:pt x="483" y="1569"/>
                  </a:lnTo>
                  <a:lnTo>
                    <a:pt x="491" y="1568"/>
                  </a:lnTo>
                  <a:lnTo>
                    <a:pt x="505" y="1568"/>
                  </a:lnTo>
                  <a:lnTo>
                    <a:pt x="521" y="1569"/>
                  </a:lnTo>
                  <a:lnTo>
                    <a:pt x="537" y="1572"/>
                  </a:lnTo>
                  <a:lnTo>
                    <a:pt x="553" y="1575"/>
                  </a:lnTo>
                  <a:lnTo>
                    <a:pt x="569" y="1580"/>
                  </a:lnTo>
                  <a:lnTo>
                    <a:pt x="585" y="1586"/>
                  </a:lnTo>
                  <a:lnTo>
                    <a:pt x="602" y="1592"/>
                  </a:lnTo>
                  <a:lnTo>
                    <a:pt x="617" y="1599"/>
                  </a:lnTo>
                  <a:lnTo>
                    <a:pt x="631" y="1607"/>
                  </a:lnTo>
                  <a:lnTo>
                    <a:pt x="643" y="1615"/>
                  </a:lnTo>
                  <a:lnTo>
                    <a:pt x="655" y="1624"/>
                  </a:lnTo>
                  <a:lnTo>
                    <a:pt x="665" y="1632"/>
                  </a:lnTo>
                  <a:lnTo>
                    <a:pt x="673" y="1640"/>
                  </a:lnTo>
                  <a:lnTo>
                    <a:pt x="679" y="1648"/>
                  </a:lnTo>
                  <a:lnTo>
                    <a:pt x="686" y="1658"/>
                  </a:lnTo>
                  <a:lnTo>
                    <a:pt x="693" y="1667"/>
                  </a:lnTo>
                  <a:lnTo>
                    <a:pt x="699" y="1675"/>
                  </a:lnTo>
                  <a:lnTo>
                    <a:pt x="706" y="1682"/>
                  </a:lnTo>
                  <a:lnTo>
                    <a:pt x="720" y="1693"/>
                  </a:lnTo>
                  <a:lnTo>
                    <a:pt x="731" y="1703"/>
                  </a:lnTo>
                  <a:lnTo>
                    <a:pt x="742" y="1711"/>
                  </a:lnTo>
                  <a:lnTo>
                    <a:pt x="751" y="1720"/>
                  </a:lnTo>
                  <a:lnTo>
                    <a:pt x="755" y="1725"/>
                  </a:lnTo>
                  <a:lnTo>
                    <a:pt x="758" y="1730"/>
                  </a:lnTo>
                  <a:lnTo>
                    <a:pt x="761" y="1737"/>
                  </a:lnTo>
                  <a:lnTo>
                    <a:pt x="763" y="1743"/>
                  </a:lnTo>
                  <a:lnTo>
                    <a:pt x="765" y="1748"/>
                  </a:lnTo>
                  <a:lnTo>
                    <a:pt x="767" y="1753"/>
                  </a:lnTo>
                  <a:lnTo>
                    <a:pt x="769" y="1756"/>
                  </a:lnTo>
                  <a:lnTo>
                    <a:pt x="771" y="1759"/>
                  </a:lnTo>
                  <a:lnTo>
                    <a:pt x="773" y="1761"/>
                  </a:lnTo>
                  <a:lnTo>
                    <a:pt x="776" y="1762"/>
                  </a:lnTo>
                  <a:lnTo>
                    <a:pt x="779" y="1763"/>
                  </a:lnTo>
                  <a:lnTo>
                    <a:pt x="782" y="1763"/>
                  </a:lnTo>
                  <a:lnTo>
                    <a:pt x="788" y="1761"/>
                  </a:lnTo>
                  <a:lnTo>
                    <a:pt x="795" y="1757"/>
                  </a:lnTo>
                  <a:lnTo>
                    <a:pt x="803" y="1752"/>
                  </a:lnTo>
                  <a:lnTo>
                    <a:pt x="811" y="1746"/>
                  </a:lnTo>
                  <a:lnTo>
                    <a:pt x="828" y="1730"/>
                  </a:lnTo>
                  <a:lnTo>
                    <a:pt x="845" y="1716"/>
                  </a:lnTo>
                  <a:lnTo>
                    <a:pt x="854" y="1710"/>
                  </a:lnTo>
                  <a:lnTo>
                    <a:pt x="862" y="1705"/>
                  </a:lnTo>
                  <a:lnTo>
                    <a:pt x="871" y="1701"/>
                  </a:lnTo>
                  <a:lnTo>
                    <a:pt x="879" y="1700"/>
                  </a:lnTo>
                  <a:lnTo>
                    <a:pt x="891" y="1703"/>
                  </a:lnTo>
                  <a:lnTo>
                    <a:pt x="899" y="170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6653213" y="2217738"/>
              <a:ext cx="539750" cy="350837"/>
            </a:xfrm>
            <a:custGeom>
              <a:avLst/>
              <a:gdLst>
                <a:gd name="T0" fmla="*/ 0 w 1252"/>
                <a:gd name="T1" fmla="*/ 233135 h 772"/>
                <a:gd name="T2" fmla="*/ 3449 w 1252"/>
                <a:gd name="T3" fmla="*/ 216320 h 772"/>
                <a:gd name="T4" fmla="*/ 17676 w 1252"/>
                <a:gd name="T5" fmla="*/ 201777 h 772"/>
                <a:gd name="T6" fmla="*/ 36644 w 1252"/>
                <a:gd name="T7" fmla="*/ 199959 h 772"/>
                <a:gd name="T8" fmla="*/ 51302 w 1252"/>
                <a:gd name="T9" fmla="*/ 193143 h 772"/>
                <a:gd name="T10" fmla="*/ 75875 w 1252"/>
                <a:gd name="T11" fmla="*/ 161785 h 772"/>
                <a:gd name="T12" fmla="*/ 86653 w 1252"/>
                <a:gd name="T13" fmla="*/ 128156 h 772"/>
                <a:gd name="T14" fmla="*/ 106915 w 1252"/>
                <a:gd name="T15" fmla="*/ 99980 h 772"/>
                <a:gd name="T16" fmla="*/ 118986 w 1252"/>
                <a:gd name="T17" fmla="*/ 79075 h 772"/>
                <a:gd name="T18" fmla="*/ 138386 w 1252"/>
                <a:gd name="T19" fmla="*/ 41355 h 772"/>
                <a:gd name="T20" fmla="*/ 163822 w 1252"/>
                <a:gd name="T21" fmla="*/ 22268 h 772"/>
                <a:gd name="T22" fmla="*/ 194000 w 1252"/>
                <a:gd name="T23" fmla="*/ 12725 h 772"/>
                <a:gd name="T24" fmla="*/ 204346 w 1252"/>
                <a:gd name="T25" fmla="*/ 3181 h 772"/>
                <a:gd name="T26" fmla="*/ 212537 w 1252"/>
                <a:gd name="T27" fmla="*/ 6817 h 772"/>
                <a:gd name="T28" fmla="*/ 220728 w 1252"/>
                <a:gd name="T29" fmla="*/ 21814 h 772"/>
                <a:gd name="T30" fmla="*/ 262977 w 1252"/>
                <a:gd name="T31" fmla="*/ 51808 h 772"/>
                <a:gd name="T32" fmla="*/ 300484 w 1252"/>
                <a:gd name="T33" fmla="*/ 67259 h 772"/>
                <a:gd name="T34" fmla="*/ 355235 w 1252"/>
                <a:gd name="T35" fmla="*/ 71804 h 772"/>
                <a:gd name="T36" fmla="*/ 422057 w 1252"/>
                <a:gd name="T37" fmla="*/ 77712 h 772"/>
                <a:gd name="T38" fmla="*/ 455684 w 1252"/>
                <a:gd name="T39" fmla="*/ 89073 h 772"/>
                <a:gd name="T40" fmla="*/ 482412 w 1252"/>
                <a:gd name="T41" fmla="*/ 109523 h 772"/>
                <a:gd name="T42" fmla="*/ 502243 w 1252"/>
                <a:gd name="T43" fmla="*/ 139517 h 772"/>
                <a:gd name="T44" fmla="*/ 514314 w 1252"/>
                <a:gd name="T45" fmla="*/ 182236 h 772"/>
                <a:gd name="T46" fmla="*/ 524230 w 1252"/>
                <a:gd name="T47" fmla="*/ 209503 h 772"/>
                <a:gd name="T48" fmla="*/ 528541 w 1252"/>
                <a:gd name="T49" fmla="*/ 224954 h 772"/>
                <a:gd name="T50" fmla="*/ 533283 w 1252"/>
                <a:gd name="T51" fmla="*/ 266310 h 772"/>
                <a:gd name="T52" fmla="*/ 539750 w 1252"/>
                <a:gd name="T53" fmla="*/ 295849 h 772"/>
                <a:gd name="T54" fmla="*/ 493190 w 1252"/>
                <a:gd name="T55" fmla="*/ 289941 h 772"/>
                <a:gd name="T56" fmla="*/ 437577 w 1252"/>
                <a:gd name="T57" fmla="*/ 277671 h 772"/>
                <a:gd name="T58" fmla="*/ 370755 w 1252"/>
                <a:gd name="T59" fmla="*/ 280398 h 772"/>
                <a:gd name="T60" fmla="*/ 353941 w 1252"/>
                <a:gd name="T61" fmla="*/ 262220 h 772"/>
                <a:gd name="T62" fmla="*/ 338422 w 1252"/>
                <a:gd name="T63" fmla="*/ 252676 h 772"/>
                <a:gd name="T64" fmla="*/ 326350 w 1252"/>
                <a:gd name="T65" fmla="*/ 257675 h 772"/>
                <a:gd name="T66" fmla="*/ 319022 w 1252"/>
                <a:gd name="T67" fmla="*/ 272218 h 772"/>
                <a:gd name="T68" fmla="*/ 318159 w 1252"/>
                <a:gd name="T69" fmla="*/ 295395 h 772"/>
                <a:gd name="T70" fmla="*/ 315573 w 1252"/>
                <a:gd name="T71" fmla="*/ 316754 h 772"/>
                <a:gd name="T72" fmla="*/ 306950 w 1252"/>
                <a:gd name="T73" fmla="*/ 335841 h 772"/>
                <a:gd name="T74" fmla="*/ 293155 w 1252"/>
                <a:gd name="T75" fmla="*/ 349020 h 772"/>
                <a:gd name="T76" fmla="*/ 276773 w 1252"/>
                <a:gd name="T77" fmla="*/ 347202 h 772"/>
                <a:gd name="T78" fmla="*/ 267288 w 1252"/>
                <a:gd name="T79" fmla="*/ 331751 h 772"/>
                <a:gd name="T80" fmla="*/ 253493 w 1252"/>
                <a:gd name="T81" fmla="*/ 313118 h 772"/>
                <a:gd name="T82" fmla="*/ 233231 w 1252"/>
                <a:gd name="T83" fmla="*/ 317663 h 772"/>
                <a:gd name="T84" fmla="*/ 210813 w 1252"/>
                <a:gd name="T85" fmla="*/ 322207 h 772"/>
                <a:gd name="T86" fmla="*/ 185809 w 1252"/>
                <a:gd name="T87" fmla="*/ 313573 h 772"/>
                <a:gd name="T88" fmla="*/ 171582 w 1252"/>
                <a:gd name="T89" fmla="*/ 302666 h 772"/>
                <a:gd name="T90" fmla="*/ 169426 w 1252"/>
                <a:gd name="T91" fmla="*/ 288123 h 772"/>
                <a:gd name="T92" fmla="*/ 175031 w 1252"/>
                <a:gd name="T93" fmla="*/ 272218 h 772"/>
                <a:gd name="T94" fmla="*/ 194862 w 1252"/>
                <a:gd name="T95" fmla="*/ 249949 h 772"/>
                <a:gd name="T96" fmla="*/ 215986 w 1252"/>
                <a:gd name="T97" fmla="*/ 226318 h 772"/>
                <a:gd name="T98" fmla="*/ 220728 w 1252"/>
                <a:gd name="T99" fmla="*/ 207685 h 772"/>
                <a:gd name="T100" fmla="*/ 212968 w 1252"/>
                <a:gd name="T101" fmla="*/ 195869 h 772"/>
                <a:gd name="T102" fmla="*/ 190551 w 1252"/>
                <a:gd name="T103" fmla="*/ 194052 h 772"/>
                <a:gd name="T104" fmla="*/ 167702 w 1252"/>
                <a:gd name="T105" fmla="*/ 201323 h 772"/>
                <a:gd name="T106" fmla="*/ 133644 w 1252"/>
                <a:gd name="T107" fmla="*/ 226772 h 772"/>
                <a:gd name="T108" fmla="*/ 100018 w 1252"/>
                <a:gd name="T109" fmla="*/ 251767 h 772"/>
                <a:gd name="T110" fmla="*/ 77169 w 1252"/>
                <a:gd name="T111" fmla="*/ 259493 h 772"/>
                <a:gd name="T112" fmla="*/ 45698 w 1252"/>
                <a:gd name="T113" fmla="*/ 257221 h 772"/>
                <a:gd name="T114" fmla="*/ 17244 w 1252"/>
                <a:gd name="T115" fmla="*/ 250404 h 77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52" h="772">
                  <a:moveTo>
                    <a:pt x="9" y="546"/>
                  </a:moveTo>
                  <a:lnTo>
                    <a:pt x="8" y="542"/>
                  </a:lnTo>
                  <a:lnTo>
                    <a:pt x="5" y="535"/>
                  </a:lnTo>
                  <a:lnTo>
                    <a:pt x="2" y="525"/>
                  </a:lnTo>
                  <a:lnTo>
                    <a:pt x="0" y="513"/>
                  </a:lnTo>
                  <a:lnTo>
                    <a:pt x="0" y="506"/>
                  </a:lnTo>
                  <a:lnTo>
                    <a:pt x="0" y="499"/>
                  </a:lnTo>
                  <a:lnTo>
                    <a:pt x="2" y="491"/>
                  </a:lnTo>
                  <a:lnTo>
                    <a:pt x="4" y="484"/>
                  </a:lnTo>
                  <a:lnTo>
                    <a:pt x="8" y="476"/>
                  </a:lnTo>
                  <a:lnTo>
                    <a:pt x="14" y="468"/>
                  </a:lnTo>
                  <a:lnTo>
                    <a:pt x="21" y="460"/>
                  </a:lnTo>
                  <a:lnTo>
                    <a:pt x="30" y="451"/>
                  </a:lnTo>
                  <a:lnTo>
                    <a:pt x="35" y="447"/>
                  </a:lnTo>
                  <a:lnTo>
                    <a:pt x="41" y="444"/>
                  </a:lnTo>
                  <a:lnTo>
                    <a:pt x="47" y="442"/>
                  </a:lnTo>
                  <a:lnTo>
                    <a:pt x="52" y="441"/>
                  </a:lnTo>
                  <a:lnTo>
                    <a:pt x="63" y="440"/>
                  </a:lnTo>
                  <a:lnTo>
                    <a:pt x="74" y="440"/>
                  </a:lnTo>
                  <a:lnTo>
                    <a:pt x="85" y="440"/>
                  </a:lnTo>
                  <a:lnTo>
                    <a:pt x="96" y="439"/>
                  </a:lnTo>
                  <a:lnTo>
                    <a:pt x="102" y="437"/>
                  </a:lnTo>
                  <a:lnTo>
                    <a:pt x="108" y="434"/>
                  </a:lnTo>
                  <a:lnTo>
                    <a:pt x="113" y="430"/>
                  </a:lnTo>
                  <a:lnTo>
                    <a:pt x="119" y="425"/>
                  </a:lnTo>
                  <a:lnTo>
                    <a:pt x="146" y="397"/>
                  </a:lnTo>
                  <a:lnTo>
                    <a:pt x="165" y="375"/>
                  </a:lnTo>
                  <a:lnTo>
                    <a:pt x="169" y="369"/>
                  </a:lnTo>
                  <a:lnTo>
                    <a:pt x="173" y="363"/>
                  </a:lnTo>
                  <a:lnTo>
                    <a:pt x="176" y="356"/>
                  </a:lnTo>
                  <a:lnTo>
                    <a:pt x="180" y="348"/>
                  </a:lnTo>
                  <a:lnTo>
                    <a:pt x="186" y="329"/>
                  </a:lnTo>
                  <a:lnTo>
                    <a:pt x="192" y="305"/>
                  </a:lnTo>
                  <a:lnTo>
                    <a:pt x="196" y="293"/>
                  </a:lnTo>
                  <a:lnTo>
                    <a:pt x="201" y="282"/>
                  </a:lnTo>
                  <a:lnTo>
                    <a:pt x="207" y="272"/>
                  </a:lnTo>
                  <a:lnTo>
                    <a:pt x="212" y="263"/>
                  </a:lnTo>
                  <a:lnTo>
                    <a:pt x="224" y="248"/>
                  </a:lnTo>
                  <a:lnTo>
                    <a:pt x="236" y="234"/>
                  </a:lnTo>
                  <a:lnTo>
                    <a:pt x="248" y="220"/>
                  </a:lnTo>
                  <a:lnTo>
                    <a:pt x="259" y="206"/>
                  </a:lnTo>
                  <a:lnTo>
                    <a:pt x="264" y="199"/>
                  </a:lnTo>
                  <a:lnTo>
                    <a:pt x="269" y="191"/>
                  </a:lnTo>
                  <a:lnTo>
                    <a:pt x="273" y="183"/>
                  </a:lnTo>
                  <a:lnTo>
                    <a:pt x="276" y="174"/>
                  </a:lnTo>
                  <a:lnTo>
                    <a:pt x="282" y="153"/>
                  </a:lnTo>
                  <a:lnTo>
                    <a:pt x="288" y="136"/>
                  </a:lnTo>
                  <a:lnTo>
                    <a:pt x="295" y="123"/>
                  </a:lnTo>
                  <a:lnTo>
                    <a:pt x="302" y="111"/>
                  </a:lnTo>
                  <a:lnTo>
                    <a:pt x="321" y="91"/>
                  </a:lnTo>
                  <a:lnTo>
                    <a:pt x="345" y="69"/>
                  </a:lnTo>
                  <a:lnTo>
                    <a:pt x="352" y="62"/>
                  </a:lnTo>
                  <a:lnTo>
                    <a:pt x="360" y="57"/>
                  </a:lnTo>
                  <a:lnTo>
                    <a:pt x="370" y="52"/>
                  </a:lnTo>
                  <a:lnTo>
                    <a:pt x="380" y="49"/>
                  </a:lnTo>
                  <a:lnTo>
                    <a:pt x="400" y="42"/>
                  </a:lnTo>
                  <a:lnTo>
                    <a:pt x="421" y="37"/>
                  </a:lnTo>
                  <a:lnTo>
                    <a:pt x="432" y="34"/>
                  </a:lnTo>
                  <a:lnTo>
                    <a:pt x="442" y="31"/>
                  </a:lnTo>
                  <a:lnTo>
                    <a:pt x="450" y="28"/>
                  </a:lnTo>
                  <a:lnTo>
                    <a:pt x="458" y="24"/>
                  </a:lnTo>
                  <a:lnTo>
                    <a:pt x="465" y="20"/>
                  </a:lnTo>
                  <a:lnTo>
                    <a:pt x="470" y="14"/>
                  </a:lnTo>
                  <a:lnTo>
                    <a:pt x="472" y="11"/>
                  </a:lnTo>
                  <a:lnTo>
                    <a:pt x="474" y="7"/>
                  </a:lnTo>
                  <a:lnTo>
                    <a:pt x="475" y="4"/>
                  </a:lnTo>
                  <a:lnTo>
                    <a:pt x="476" y="0"/>
                  </a:lnTo>
                  <a:lnTo>
                    <a:pt x="481" y="4"/>
                  </a:lnTo>
                  <a:lnTo>
                    <a:pt x="487" y="10"/>
                  </a:lnTo>
                  <a:lnTo>
                    <a:pt x="493" y="15"/>
                  </a:lnTo>
                  <a:lnTo>
                    <a:pt x="498" y="21"/>
                  </a:lnTo>
                  <a:lnTo>
                    <a:pt x="502" y="27"/>
                  </a:lnTo>
                  <a:lnTo>
                    <a:pt x="506" y="33"/>
                  </a:lnTo>
                  <a:lnTo>
                    <a:pt x="510" y="40"/>
                  </a:lnTo>
                  <a:lnTo>
                    <a:pt x="512" y="48"/>
                  </a:lnTo>
                  <a:lnTo>
                    <a:pt x="539" y="67"/>
                  </a:lnTo>
                  <a:lnTo>
                    <a:pt x="566" y="87"/>
                  </a:lnTo>
                  <a:lnTo>
                    <a:pt x="580" y="96"/>
                  </a:lnTo>
                  <a:lnTo>
                    <a:pt x="595" y="105"/>
                  </a:lnTo>
                  <a:lnTo>
                    <a:pt x="610" y="114"/>
                  </a:lnTo>
                  <a:lnTo>
                    <a:pt x="626" y="123"/>
                  </a:lnTo>
                  <a:lnTo>
                    <a:pt x="643" y="130"/>
                  </a:lnTo>
                  <a:lnTo>
                    <a:pt x="661" y="137"/>
                  </a:lnTo>
                  <a:lnTo>
                    <a:pt x="678" y="143"/>
                  </a:lnTo>
                  <a:lnTo>
                    <a:pt x="697" y="148"/>
                  </a:lnTo>
                  <a:lnTo>
                    <a:pt x="716" y="152"/>
                  </a:lnTo>
                  <a:lnTo>
                    <a:pt x="736" y="155"/>
                  </a:lnTo>
                  <a:lnTo>
                    <a:pt x="757" y="157"/>
                  </a:lnTo>
                  <a:lnTo>
                    <a:pt x="780" y="158"/>
                  </a:lnTo>
                  <a:lnTo>
                    <a:pt x="824" y="158"/>
                  </a:lnTo>
                  <a:lnTo>
                    <a:pt x="866" y="158"/>
                  </a:lnTo>
                  <a:lnTo>
                    <a:pt x="906" y="161"/>
                  </a:lnTo>
                  <a:lnTo>
                    <a:pt x="944" y="165"/>
                  </a:lnTo>
                  <a:lnTo>
                    <a:pt x="961" y="167"/>
                  </a:lnTo>
                  <a:lnTo>
                    <a:pt x="979" y="171"/>
                  </a:lnTo>
                  <a:lnTo>
                    <a:pt x="996" y="175"/>
                  </a:lnTo>
                  <a:lnTo>
                    <a:pt x="1012" y="179"/>
                  </a:lnTo>
                  <a:lnTo>
                    <a:pt x="1028" y="184"/>
                  </a:lnTo>
                  <a:lnTo>
                    <a:pt x="1042" y="190"/>
                  </a:lnTo>
                  <a:lnTo>
                    <a:pt x="1057" y="196"/>
                  </a:lnTo>
                  <a:lnTo>
                    <a:pt x="1070" y="204"/>
                  </a:lnTo>
                  <a:lnTo>
                    <a:pt x="1083" y="211"/>
                  </a:lnTo>
                  <a:lnTo>
                    <a:pt x="1097" y="220"/>
                  </a:lnTo>
                  <a:lnTo>
                    <a:pt x="1108" y="230"/>
                  </a:lnTo>
                  <a:lnTo>
                    <a:pt x="1119" y="241"/>
                  </a:lnTo>
                  <a:lnTo>
                    <a:pt x="1130" y="253"/>
                  </a:lnTo>
                  <a:lnTo>
                    <a:pt x="1139" y="265"/>
                  </a:lnTo>
                  <a:lnTo>
                    <a:pt x="1149" y="278"/>
                  </a:lnTo>
                  <a:lnTo>
                    <a:pt x="1157" y="292"/>
                  </a:lnTo>
                  <a:lnTo>
                    <a:pt x="1165" y="307"/>
                  </a:lnTo>
                  <a:lnTo>
                    <a:pt x="1172" y="324"/>
                  </a:lnTo>
                  <a:lnTo>
                    <a:pt x="1178" y="341"/>
                  </a:lnTo>
                  <a:lnTo>
                    <a:pt x="1184" y="360"/>
                  </a:lnTo>
                  <a:lnTo>
                    <a:pt x="1189" y="380"/>
                  </a:lnTo>
                  <a:lnTo>
                    <a:pt x="1193" y="401"/>
                  </a:lnTo>
                  <a:lnTo>
                    <a:pt x="1196" y="423"/>
                  </a:lnTo>
                  <a:lnTo>
                    <a:pt x="1199" y="446"/>
                  </a:lnTo>
                  <a:lnTo>
                    <a:pt x="1207" y="450"/>
                  </a:lnTo>
                  <a:lnTo>
                    <a:pt x="1212" y="456"/>
                  </a:lnTo>
                  <a:lnTo>
                    <a:pt x="1216" y="461"/>
                  </a:lnTo>
                  <a:lnTo>
                    <a:pt x="1219" y="467"/>
                  </a:lnTo>
                  <a:lnTo>
                    <a:pt x="1222" y="473"/>
                  </a:lnTo>
                  <a:lnTo>
                    <a:pt x="1224" y="480"/>
                  </a:lnTo>
                  <a:lnTo>
                    <a:pt x="1225" y="487"/>
                  </a:lnTo>
                  <a:lnTo>
                    <a:pt x="1226" y="495"/>
                  </a:lnTo>
                  <a:lnTo>
                    <a:pt x="1228" y="512"/>
                  </a:lnTo>
                  <a:lnTo>
                    <a:pt x="1230" y="531"/>
                  </a:lnTo>
                  <a:lnTo>
                    <a:pt x="1232" y="553"/>
                  </a:lnTo>
                  <a:lnTo>
                    <a:pt x="1237" y="578"/>
                  </a:lnTo>
                  <a:lnTo>
                    <a:pt x="1237" y="586"/>
                  </a:lnTo>
                  <a:lnTo>
                    <a:pt x="1238" y="595"/>
                  </a:lnTo>
                  <a:lnTo>
                    <a:pt x="1240" y="603"/>
                  </a:lnTo>
                  <a:lnTo>
                    <a:pt x="1243" y="613"/>
                  </a:lnTo>
                  <a:lnTo>
                    <a:pt x="1248" y="631"/>
                  </a:lnTo>
                  <a:lnTo>
                    <a:pt x="1252" y="651"/>
                  </a:lnTo>
                  <a:lnTo>
                    <a:pt x="1232" y="650"/>
                  </a:lnTo>
                  <a:lnTo>
                    <a:pt x="1213" y="649"/>
                  </a:lnTo>
                  <a:lnTo>
                    <a:pt x="1194" y="647"/>
                  </a:lnTo>
                  <a:lnTo>
                    <a:pt x="1177" y="644"/>
                  </a:lnTo>
                  <a:lnTo>
                    <a:pt x="1144" y="638"/>
                  </a:lnTo>
                  <a:lnTo>
                    <a:pt x="1112" y="630"/>
                  </a:lnTo>
                  <a:lnTo>
                    <a:pt x="1080" y="622"/>
                  </a:lnTo>
                  <a:lnTo>
                    <a:pt x="1048" y="616"/>
                  </a:lnTo>
                  <a:lnTo>
                    <a:pt x="1032" y="613"/>
                  </a:lnTo>
                  <a:lnTo>
                    <a:pt x="1015" y="611"/>
                  </a:lnTo>
                  <a:lnTo>
                    <a:pt x="998" y="610"/>
                  </a:lnTo>
                  <a:lnTo>
                    <a:pt x="979" y="609"/>
                  </a:lnTo>
                  <a:lnTo>
                    <a:pt x="875" y="620"/>
                  </a:lnTo>
                  <a:lnTo>
                    <a:pt x="866" y="619"/>
                  </a:lnTo>
                  <a:lnTo>
                    <a:pt x="860" y="617"/>
                  </a:lnTo>
                  <a:lnTo>
                    <a:pt x="854" y="614"/>
                  </a:lnTo>
                  <a:lnTo>
                    <a:pt x="848" y="610"/>
                  </a:lnTo>
                  <a:lnTo>
                    <a:pt x="839" y="600"/>
                  </a:lnTo>
                  <a:lnTo>
                    <a:pt x="830" y="588"/>
                  </a:lnTo>
                  <a:lnTo>
                    <a:pt x="821" y="577"/>
                  </a:lnTo>
                  <a:lnTo>
                    <a:pt x="811" y="567"/>
                  </a:lnTo>
                  <a:lnTo>
                    <a:pt x="805" y="562"/>
                  </a:lnTo>
                  <a:lnTo>
                    <a:pt x="799" y="559"/>
                  </a:lnTo>
                  <a:lnTo>
                    <a:pt x="793" y="557"/>
                  </a:lnTo>
                  <a:lnTo>
                    <a:pt x="785" y="556"/>
                  </a:lnTo>
                  <a:lnTo>
                    <a:pt x="779" y="557"/>
                  </a:lnTo>
                  <a:lnTo>
                    <a:pt x="773" y="558"/>
                  </a:lnTo>
                  <a:lnTo>
                    <a:pt x="768" y="560"/>
                  </a:lnTo>
                  <a:lnTo>
                    <a:pt x="763" y="562"/>
                  </a:lnTo>
                  <a:lnTo>
                    <a:pt x="757" y="567"/>
                  </a:lnTo>
                  <a:lnTo>
                    <a:pt x="754" y="570"/>
                  </a:lnTo>
                  <a:lnTo>
                    <a:pt x="750" y="574"/>
                  </a:lnTo>
                  <a:lnTo>
                    <a:pt x="747" y="579"/>
                  </a:lnTo>
                  <a:lnTo>
                    <a:pt x="743" y="589"/>
                  </a:lnTo>
                  <a:lnTo>
                    <a:pt x="740" y="599"/>
                  </a:lnTo>
                  <a:lnTo>
                    <a:pt x="738" y="610"/>
                  </a:lnTo>
                  <a:lnTo>
                    <a:pt x="738" y="620"/>
                  </a:lnTo>
                  <a:lnTo>
                    <a:pt x="738" y="624"/>
                  </a:lnTo>
                  <a:lnTo>
                    <a:pt x="738" y="635"/>
                  </a:lnTo>
                  <a:lnTo>
                    <a:pt x="738" y="650"/>
                  </a:lnTo>
                  <a:lnTo>
                    <a:pt x="738" y="666"/>
                  </a:lnTo>
                  <a:lnTo>
                    <a:pt x="737" y="673"/>
                  </a:lnTo>
                  <a:lnTo>
                    <a:pt x="736" y="681"/>
                  </a:lnTo>
                  <a:lnTo>
                    <a:pt x="734" y="689"/>
                  </a:lnTo>
                  <a:lnTo>
                    <a:pt x="732" y="697"/>
                  </a:lnTo>
                  <a:lnTo>
                    <a:pt x="729" y="705"/>
                  </a:lnTo>
                  <a:lnTo>
                    <a:pt x="726" y="714"/>
                  </a:lnTo>
                  <a:lnTo>
                    <a:pt x="721" y="723"/>
                  </a:lnTo>
                  <a:lnTo>
                    <a:pt x="717" y="731"/>
                  </a:lnTo>
                  <a:lnTo>
                    <a:pt x="712" y="739"/>
                  </a:lnTo>
                  <a:lnTo>
                    <a:pt x="706" y="747"/>
                  </a:lnTo>
                  <a:lnTo>
                    <a:pt x="700" y="754"/>
                  </a:lnTo>
                  <a:lnTo>
                    <a:pt x="694" y="760"/>
                  </a:lnTo>
                  <a:lnTo>
                    <a:pt x="687" y="765"/>
                  </a:lnTo>
                  <a:lnTo>
                    <a:pt x="680" y="768"/>
                  </a:lnTo>
                  <a:lnTo>
                    <a:pt x="673" y="771"/>
                  </a:lnTo>
                  <a:lnTo>
                    <a:pt x="665" y="772"/>
                  </a:lnTo>
                  <a:lnTo>
                    <a:pt x="657" y="771"/>
                  </a:lnTo>
                  <a:lnTo>
                    <a:pt x="650" y="768"/>
                  </a:lnTo>
                  <a:lnTo>
                    <a:pt x="642" y="764"/>
                  </a:lnTo>
                  <a:lnTo>
                    <a:pt x="637" y="759"/>
                  </a:lnTo>
                  <a:lnTo>
                    <a:pt x="632" y="752"/>
                  </a:lnTo>
                  <a:lnTo>
                    <a:pt x="628" y="745"/>
                  </a:lnTo>
                  <a:lnTo>
                    <a:pt x="624" y="738"/>
                  </a:lnTo>
                  <a:lnTo>
                    <a:pt x="620" y="730"/>
                  </a:lnTo>
                  <a:lnTo>
                    <a:pt x="613" y="715"/>
                  </a:lnTo>
                  <a:lnTo>
                    <a:pt x="605" y="701"/>
                  </a:lnTo>
                  <a:lnTo>
                    <a:pt x="600" y="696"/>
                  </a:lnTo>
                  <a:lnTo>
                    <a:pt x="594" y="692"/>
                  </a:lnTo>
                  <a:lnTo>
                    <a:pt x="588" y="689"/>
                  </a:lnTo>
                  <a:lnTo>
                    <a:pt x="581" y="688"/>
                  </a:lnTo>
                  <a:lnTo>
                    <a:pt x="570" y="689"/>
                  </a:lnTo>
                  <a:lnTo>
                    <a:pt x="560" y="692"/>
                  </a:lnTo>
                  <a:lnTo>
                    <a:pt x="550" y="695"/>
                  </a:lnTo>
                  <a:lnTo>
                    <a:pt x="541" y="699"/>
                  </a:lnTo>
                  <a:lnTo>
                    <a:pt x="531" y="703"/>
                  </a:lnTo>
                  <a:lnTo>
                    <a:pt x="520" y="706"/>
                  </a:lnTo>
                  <a:lnTo>
                    <a:pt x="509" y="708"/>
                  </a:lnTo>
                  <a:lnTo>
                    <a:pt x="496" y="709"/>
                  </a:lnTo>
                  <a:lnTo>
                    <a:pt x="489" y="709"/>
                  </a:lnTo>
                  <a:lnTo>
                    <a:pt x="482" y="708"/>
                  </a:lnTo>
                  <a:lnTo>
                    <a:pt x="473" y="706"/>
                  </a:lnTo>
                  <a:lnTo>
                    <a:pt x="465" y="704"/>
                  </a:lnTo>
                  <a:lnTo>
                    <a:pt x="448" y="698"/>
                  </a:lnTo>
                  <a:lnTo>
                    <a:pt x="431" y="690"/>
                  </a:lnTo>
                  <a:lnTo>
                    <a:pt x="422" y="686"/>
                  </a:lnTo>
                  <a:lnTo>
                    <a:pt x="415" y="681"/>
                  </a:lnTo>
                  <a:lnTo>
                    <a:pt x="408" y="676"/>
                  </a:lnTo>
                  <a:lnTo>
                    <a:pt x="403" y="671"/>
                  </a:lnTo>
                  <a:lnTo>
                    <a:pt x="398" y="666"/>
                  </a:lnTo>
                  <a:lnTo>
                    <a:pt x="394" y="661"/>
                  </a:lnTo>
                  <a:lnTo>
                    <a:pt x="392" y="656"/>
                  </a:lnTo>
                  <a:lnTo>
                    <a:pt x="391" y="651"/>
                  </a:lnTo>
                  <a:lnTo>
                    <a:pt x="392" y="642"/>
                  </a:lnTo>
                  <a:lnTo>
                    <a:pt x="393" y="634"/>
                  </a:lnTo>
                  <a:lnTo>
                    <a:pt x="394" y="627"/>
                  </a:lnTo>
                  <a:lnTo>
                    <a:pt x="397" y="619"/>
                  </a:lnTo>
                  <a:lnTo>
                    <a:pt x="399" y="612"/>
                  </a:lnTo>
                  <a:lnTo>
                    <a:pt x="402" y="606"/>
                  </a:lnTo>
                  <a:lnTo>
                    <a:pt x="406" y="599"/>
                  </a:lnTo>
                  <a:lnTo>
                    <a:pt x="410" y="593"/>
                  </a:lnTo>
                  <a:lnTo>
                    <a:pt x="419" y="582"/>
                  </a:lnTo>
                  <a:lnTo>
                    <a:pt x="430" y="571"/>
                  </a:lnTo>
                  <a:lnTo>
                    <a:pt x="441" y="560"/>
                  </a:lnTo>
                  <a:lnTo>
                    <a:pt x="452" y="550"/>
                  </a:lnTo>
                  <a:lnTo>
                    <a:pt x="463" y="540"/>
                  </a:lnTo>
                  <a:lnTo>
                    <a:pt x="474" y="530"/>
                  </a:lnTo>
                  <a:lnTo>
                    <a:pt x="484" y="520"/>
                  </a:lnTo>
                  <a:lnTo>
                    <a:pt x="493" y="509"/>
                  </a:lnTo>
                  <a:lnTo>
                    <a:pt x="501" y="498"/>
                  </a:lnTo>
                  <a:lnTo>
                    <a:pt x="507" y="486"/>
                  </a:lnTo>
                  <a:lnTo>
                    <a:pt x="509" y="479"/>
                  </a:lnTo>
                  <a:lnTo>
                    <a:pt x="511" y="472"/>
                  </a:lnTo>
                  <a:lnTo>
                    <a:pt x="512" y="465"/>
                  </a:lnTo>
                  <a:lnTo>
                    <a:pt x="512" y="457"/>
                  </a:lnTo>
                  <a:lnTo>
                    <a:pt x="511" y="451"/>
                  </a:lnTo>
                  <a:lnTo>
                    <a:pt x="509" y="445"/>
                  </a:lnTo>
                  <a:lnTo>
                    <a:pt x="505" y="440"/>
                  </a:lnTo>
                  <a:lnTo>
                    <a:pt x="500" y="435"/>
                  </a:lnTo>
                  <a:lnTo>
                    <a:pt x="494" y="431"/>
                  </a:lnTo>
                  <a:lnTo>
                    <a:pt x="486" y="428"/>
                  </a:lnTo>
                  <a:lnTo>
                    <a:pt x="476" y="426"/>
                  </a:lnTo>
                  <a:lnTo>
                    <a:pt x="465" y="425"/>
                  </a:lnTo>
                  <a:lnTo>
                    <a:pt x="453" y="426"/>
                  </a:lnTo>
                  <a:lnTo>
                    <a:pt x="442" y="427"/>
                  </a:lnTo>
                  <a:lnTo>
                    <a:pt x="431" y="429"/>
                  </a:lnTo>
                  <a:lnTo>
                    <a:pt x="419" y="432"/>
                  </a:lnTo>
                  <a:lnTo>
                    <a:pt x="409" y="435"/>
                  </a:lnTo>
                  <a:lnTo>
                    <a:pt x="399" y="439"/>
                  </a:lnTo>
                  <a:lnTo>
                    <a:pt x="389" y="443"/>
                  </a:lnTo>
                  <a:lnTo>
                    <a:pt x="380" y="448"/>
                  </a:lnTo>
                  <a:lnTo>
                    <a:pt x="362" y="460"/>
                  </a:lnTo>
                  <a:lnTo>
                    <a:pt x="344" y="472"/>
                  </a:lnTo>
                  <a:lnTo>
                    <a:pt x="327" y="485"/>
                  </a:lnTo>
                  <a:lnTo>
                    <a:pt x="310" y="499"/>
                  </a:lnTo>
                  <a:lnTo>
                    <a:pt x="293" y="513"/>
                  </a:lnTo>
                  <a:lnTo>
                    <a:pt x="276" y="526"/>
                  </a:lnTo>
                  <a:lnTo>
                    <a:pt x="259" y="538"/>
                  </a:lnTo>
                  <a:lnTo>
                    <a:pt x="241" y="549"/>
                  </a:lnTo>
                  <a:lnTo>
                    <a:pt x="232" y="554"/>
                  </a:lnTo>
                  <a:lnTo>
                    <a:pt x="222" y="558"/>
                  </a:lnTo>
                  <a:lnTo>
                    <a:pt x="212" y="562"/>
                  </a:lnTo>
                  <a:lnTo>
                    <a:pt x="201" y="567"/>
                  </a:lnTo>
                  <a:lnTo>
                    <a:pt x="190" y="569"/>
                  </a:lnTo>
                  <a:lnTo>
                    <a:pt x="179" y="571"/>
                  </a:lnTo>
                  <a:lnTo>
                    <a:pt x="167" y="572"/>
                  </a:lnTo>
                  <a:lnTo>
                    <a:pt x="155" y="573"/>
                  </a:lnTo>
                  <a:lnTo>
                    <a:pt x="137" y="572"/>
                  </a:lnTo>
                  <a:lnTo>
                    <a:pt x="121" y="570"/>
                  </a:lnTo>
                  <a:lnTo>
                    <a:pt x="106" y="566"/>
                  </a:lnTo>
                  <a:lnTo>
                    <a:pt x="92" y="561"/>
                  </a:lnTo>
                  <a:lnTo>
                    <a:pt x="78" y="558"/>
                  </a:lnTo>
                  <a:lnTo>
                    <a:pt x="66" y="554"/>
                  </a:lnTo>
                  <a:lnTo>
                    <a:pt x="53" y="552"/>
                  </a:lnTo>
                  <a:lnTo>
                    <a:pt x="40" y="551"/>
                  </a:lnTo>
                  <a:lnTo>
                    <a:pt x="37" y="550"/>
                  </a:lnTo>
                  <a:lnTo>
                    <a:pt x="28" y="548"/>
                  </a:lnTo>
                  <a:lnTo>
                    <a:pt x="18" y="547"/>
                  </a:lnTo>
                  <a:lnTo>
                    <a:pt x="9" y="546"/>
                  </a:lnTo>
                  <a:close/>
                </a:path>
              </a:pathLst>
            </a:custGeom>
            <a:solidFill>
              <a:schemeClr val="accent4">
                <a:lumMod val="25000"/>
              </a:schemeClr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>
              <a:off x="6627813" y="2411413"/>
              <a:ext cx="582612" cy="365125"/>
            </a:xfrm>
            <a:custGeom>
              <a:avLst/>
              <a:gdLst>
                <a:gd name="T0" fmla="*/ 30981 w 1354"/>
                <a:gd name="T1" fmla="*/ 199949 h 798"/>
                <a:gd name="T2" fmla="*/ 23236 w 1354"/>
                <a:gd name="T3" fmla="*/ 180732 h 798"/>
                <a:gd name="T4" fmla="*/ 11188 w 1354"/>
                <a:gd name="T5" fmla="*/ 139553 h 798"/>
                <a:gd name="T6" fmla="*/ 24096 w 1354"/>
                <a:gd name="T7" fmla="*/ 86019 h 798"/>
                <a:gd name="T8" fmla="*/ 38726 w 1354"/>
                <a:gd name="T9" fmla="*/ 57651 h 798"/>
                <a:gd name="T10" fmla="*/ 71428 w 1354"/>
                <a:gd name="T11" fmla="*/ 64515 h 798"/>
                <a:gd name="T12" fmla="*/ 112306 w 1354"/>
                <a:gd name="T13" fmla="*/ 64972 h 798"/>
                <a:gd name="T14" fmla="*/ 151892 w 1354"/>
                <a:gd name="T15" fmla="*/ 40264 h 798"/>
                <a:gd name="T16" fmla="*/ 197503 w 1354"/>
                <a:gd name="T17" fmla="*/ 6406 h 798"/>
                <a:gd name="T18" fmla="*/ 230636 w 1354"/>
                <a:gd name="T19" fmla="*/ 458 h 798"/>
                <a:gd name="T20" fmla="*/ 246126 w 1354"/>
                <a:gd name="T21" fmla="*/ 14642 h 798"/>
                <a:gd name="T22" fmla="*/ 234078 w 1354"/>
                <a:gd name="T23" fmla="*/ 43467 h 798"/>
                <a:gd name="T24" fmla="*/ 202236 w 1354"/>
                <a:gd name="T25" fmla="*/ 76868 h 798"/>
                <a:gd name="T26" fmla="*/ 194491 w 1354"/>
                <a:gd name="T27" fmla="*/ 99288 h 798"/>
                <a:gd name="T28" fmla="*/ 204388 w 1354"/>
                <a:gd name="T29" fmla="*/ 117133 h 798"/>
                <a:gd name="T30" fmla="*/ 236229 w 1354"/>
                <a:gd name="T31" fmla="*/ 129944 h 798"/>
                <a:gd name="T32" fmla="*/ 266780 w 1354"/>
                <a:gd name="T33" fmla="*/ 122166 h 798"/>
                <a:gd name="T34" fmla="*/ 289585 w 1354"/>
                <a:gd name="T35" fmla="*/ 132690 h 798"/>
                <a:gd name="T36" fmla="*/ 305506 w 1354"/>
                <a:gd name="T37" fmla="*/ 156940 h 798"/>
                <a:gd name="T38" fmla="*/ 327021 w 1354"/>
                <a:gd name="T39" fmla="*/ 150534 h 798"/>
                <a:gd name="T40" fmla="*/ 340790 w 1354"/>
                <a:gd name="T41" fmla="*/ 124454 h 798"/>
                <a:gd name="T42" fmla="*/ 343372 w 1354"/>
                <a:gd name="T43" fmla="*/ 91052 h 798"/>
                <a:gd name="T44" fmla="*/ 350256 w 1354"/>
                <a:gd name="T45" fmla="*/ 66345 h 798"/>
                <a:gd name="T46" fmla="*/ 367038 w 1354"/>
                <a:gd name="T47" fmla="*/ 60397 h 798"/>
                <a:gd name="T48" fmla="*/ 390704 w 1354"/>
                <a:gd name="T49" fmla="*/ 84647 h 798"/>
                <a:gd name="T50" fmla="*/ 462562 w 1354"/>
                <a:gd name="T51" fmla="*/ 85104 h 798"/>
                <a:gd name="T52" fmla="*/ 539584 w 1354"/>
                <a:gd name="T53" fmla="*/ 101576 h 798"/>
                <a:gd name="T54" fmla="*/ 570565 w 1354"/>
                <a:gd name="T55" fmla="*/ 148704 h 798"/>
                <a:gd name="T56" fmla="*/ 579171 w 1354"/>
                <a:gd name="T57" fmla="*/ 207270 h 798"/>
                <a:gd name="T58" fmla="*/ 580031 w 1354"/>
                <a:gd name="T59" fmla="*/ 254855 h 798"/>
                <a:gd name="T60" fmla="*/ 564541 w 1354"/>
                <a:gd name="T61" fmla="*/ 271785 h 798"/>
                <a:gd name="T62" fmla="*/ 524954 w 1354"/>
                <a:gd name="T63" fmla="*/ 245704 h 798"/>
                <a:gd name="T64" fmla="*/ 496555 w 1354"/>
                <a:gd name="T65" fmla="*/ 247992 h 798"/>
                <a:gd name="T66" fmla="*/ 476331 w 1354"/>
                <a:gd name="T67" fmla="*/ 261261 h 798"/>
                <a:gd name="T68" fmla="*/ 469016 w 1354"/>
                <a:gd name="T69" fmla="*/ 282308 h 798"/>
                <a:gd name="T70" fmla="*/ 428999 w 1354"/>
                <a:gd name="T71" fmla="*/ 294205 h 798"/>
                <a:gd name="T72" fmla="*/ 400170 w 1354"/>
                <a:gd name="T73" fmla="*/ 303356 h 798"/>
                <a:gd name="T74" fmla="*/ 347675 w 1354"/>
                <a:gd name="T75" fmla="*/ 297865 h 798"/>
                <a:gd name="T76" fmla="*/ 326160 w 1354"/>
                <a:gd name="T77" fmla="*/ 311592 h 798"/>
                <a:gd name="T78" fmla="*/ 307227 w 1354"/>
                <a:gd name="T79" fmla="*/ 334012 h 798"/>
                <a:gd name="T80" fmla="*/ 287864 w 1354"/>
                <a:gd name="T81" fmla="*/ 359177 h 798"/>
                <a:gd name="T82" fmla="*/ 257744 w 1354"/>
                <a:gd name="T83" fmla="*/ 365125 h 798"/>
                <a:gd name="T84" fmla="*/ 242253 w 1354"/>
                <a:gd name="T85" fmla="*/ 350026 h 798"/>
                <a:gd name="T86" fmla="*/ 230636 w 1354"/>
                <a:gd name="T87" fmla="*/ 324403 h 798"/>
                <a:gd name="T88" fmla="*/ 214285 w 1354"/>
                <a:gd name="T89" fmla="*/ 318455 h 798"/>
                <a:gd name="T90" fmla="*/ 217297 w 1354"/>
                <a:gd name="T91" fmla="*/ 293290 h 798"/>
                <a:gd name="T92" fmla="*/ 238381 w 1354"/>
                <a:gd name="T93" fmla="*/ 258516 h 798"/>
                <a:gd name="T94" fmla="*/ 240963 w 1354"/>
                <a:gd name="T95" fmla="*/ 220539 h 798"/>
                <a:gd name="T96" fmla="*/ 218587 w 1354"/>
                <a:gd name="T97" fmla="*/ 204982 h 798"/>
                <a:gd name="T98" fmla="*/ 187607 w 1354"/>
                <a:gd name="T99" fmla="*/ 222827 h 798"/>
                <a:gd name="T100" fmla="*/ 118760 w 1354"/>
                <a:gd name="T101" fmla="*/ 273157 h 798"/>
                <a:gd name="T102" fmla="*/ 95094 w 1354"/>
                <a:gd name="T103" fmla="*/ 275445 h 798"/>
                <a:gd name="T104" fmla="*/ 70137 w 1354"/>
                <a:gd name="T105" fmla="*/ 283224 h 798"/>
                <a:gd name="T106" fmla="*/ 61101 w 1354"/>
                <a:gd name="T107" fmla="*/ 271785 h 798"/>
                <a:gd name="T108" fmla="*/ 43459 w 1354"/>
                <a:gd name="T109" fmla="*/ 269497 h 798"/>
                <a:gd name="T110" fmla="*/ 0 w 1354"/>
                <a:gd name="T111" fmla="*/ 254855 h 79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354" h="798">
                  <a:moveTo>
                    <a:pt x="0" y="557"/>
                  </a:moveTo>
                  <a:lnTo>
                    <a:pt x="19" y="524"/>
                  </a:lnTo>
                  <a:lnTo>
                    <a:pt x="37" y="497"/>
                  </a:lnTo>
                  <a:lnTo>
                    <a:pt x="53" y="475"/>
                  </a:lnTo>
                  <a:lnTo>
                    <a:pt x="64" y="457"/>
                  </a:lnTo>
                  <a:lnTo>
                    <a:pt x="69" y="446"/>
                  </a:lnTo>
                  <a:lnTo>
                    <a:pt x="72" y="437"/>
                  </a:lnTo>
                  <a:lnTo>
                    <a:pt x="74" y="429"/>
                  </a:lnTo>
                  <a:lnTo>
                    <a:pt x="73" y="423"/>
                  </a:lnTo>
                  <a:lnTo>
                    <a:pt x="71" y="417"/>
                  </a:lnTo>
                  <a:lnTo>
                    <a:pt x="68" y="412"/>
                  </a:lnTo>
                  <a:lnTo>
                    <a:pt x="64" y="406"/>
                  </a:lnTo>
                  <a:lnTo>
                    <a:pt x="59" y="401"/>
                  </a:lnTo>
                  <a:lnTo>
                    <a:pt x="54" y="395"/>
                  </a:lnTo>
                  <a:lnTo>
                    <a:pt x="48" y="387"/>
                  </a:lnTo>
                  <a:lnTo>
                    <a:pt x="43" y="379"/>
                  </a:lnTo>
                  <a:lnTo>
                    <a:pt x="37" y="369"/>
                  </a:lnTo>
                  <a:lnTo>
                    <a:pt x="33" y="356"/>
                  </a:lnTo>
                  <a:lnTo>
                    <a:pt x="29" y="342"/>
                  </a:lnTo>
                  <a:lnTo>
                    <a:pt x="27" y="325"/>
                  </a:lnTo>
                  <a:lnTo>
                    <a:pt x="26" y="305"/>
                  </a:lnTo>
                  <a:lnTo>
                    <a:pt x="27" y="288"/>
                  </a:lnTo>
                  <a:lnTo>
                    <a:pt x="28" y="273"/>
                  </a:lnTo>
                  <a:lnTo>
                    <a:pt x="30" y="260"/>
                  </a:lnTo>
                  <a:lnTo>
                    <a:pt x="33" y="246"/>
                  </a:lnTo>
                  <a:lnTo>
                    <a:pt x="39" y="225"/>
                  </a:lnTo>
                  <a:lnTo>
                    <a:pt x="48" y="206"/>
                  </a:lnTo>
                  <a:lnTo>
                    <a:pt x="56" y="188"/>
                  </a:lnTo>
                  <a:lnTo>
                    <a:pt x="62" y="170"/>
                  </a:lnTo>
                  <a:lnTo>
                    <a:pt x="65" y="160"/>
                  </a:lnTo>
                  <a:lnTo>
                    <a:pt x="67" y="150"/>
                  </a:lnTo>
                  <a:lnTo>
                    <a:pt x="68" y="138"/>
                  </a:lnTo>
                  <a:lnTo>
                    <a:pt x="69" y="126"/>
                  </a:lnTo>
                  <a:lnTo>
                    <a:pt x="80" y="126"/>
                  </a:lnTo>
                  <a:lnTo>
                    <a:pt x="90" y="126"/>
                  </a:lnTo>
                  <a:lnTo>
                    <a:pt x="97" y="126"/>
                  </a:lnTo>
                  <a:lnTo>
                    <a:pt x="100" y="126"/>
                  </a:lnTo>
                  <a:lnTo>
                    <a:pt x="113" y="127"/>
                  </a:lnTo>
                  <a:lnTo>
                    <a:pt x="126" y="129"/>
                  </a:lnTo>
                  <a:lnTo>
                    <a:pt x="138" y="133"/>
                  </a:lnTo>
                  <a:lnTo>
                    <a:pt x="152" y="136"/>
                  </a:lnTo>
                  <a:lnTo>
                    <a:pt x="166" y="141"/>
                  </a:lnTo>
                  <a:lnTo>
                    <a:pt x="181" y="145"/>
                  </a:lnTo>
                  <a:lnTo>
                    <a:pt x="197" y="147"/>
                  </a:lnTo>
                  <a:lnTo>
                    <a:pt x="215" y="148"/>
                  </a:lnTo>
                  <a:lnTo>
                    <a:pt x="227" y="147"/>
                  </a:lnTo>
                  <a:lnTo>
                    <a:pt x="239" y="146"/>
                  </a:lnTo>
                  <a:lnTo>
                    <a:pt x="250" y="144"/>
                  </a:lnTo>
                  <a:lnTo>
                    <a:pt x="261" y="142"/>
                  </a:lnTo>
                  <a:lnTo>
                    <a:pt x="272" y="137"/>
                  </a:lnTo>
                  <a:lnTo>
                    <a:pt x="282" y="133"/>
                  </a:lnTo>
                  <a:lnTo>
                    <a:pt x="292" y="129"/>
                  </a:lnTo>
                  <a:lnTo>
                    <a:pt x="301" y="124"/>
                  </a:lnTo>
                  <a:lnTo>
                    <a:pt x="319" y="113"/>
                  </a:lnTo>
                  <a:lnTo>
                    <a:pt x="336" y="101"/>
                  </a:lnTo>
                  <a:lnTo>
                    <a:pt x="353" y="88"/>
                  </a:lnTo>
                  <a:lnTo>
                    <a:pt x="370" y="74"/>
                  </a:lnTo>
                  <a:lnTo>
                    <a:pt x="387" y="60"/>
                  </a:lnTo>
                  <a:lnTo>
                    <a:pt x="404" y="47"/>
                  </a:lnTo>
                  <a:lnTo>
                    <a:pt x="422" y="35"/>
                  </a:lnTo>
                  <a:lnTo>
                    <a:pt x="440" y="23"/>
                  </a:lnTo>
                  <a:lnTo>
                    <a:pt x="449" y="18"/>
                  </a:lnTo>
                  <a:lnTo>
                    <a:pt x="459" y="14"/>
                  </a:lnTo>
                  <a:lnTo>
                    <a:pt x="469" y="10"/>
                  </a:lnTo>
                  <a:lnTo>
                    <a:pt x="479" y="7"/>
                  </a:lnTo>
                  <a:lnTo>
                    <a:pt x="491" y="4"/>
                  </a:lnTo>
                  <a:lnTo>
                    <a:pt x="502" y="2"/>
                  </a:lnTo>
                  <a:lnTo>
                    <a:pt x="513" y="1"/>
                  </a:lnTo>
                  <a:lnTo>
                    <a:pt x="525" y="0"/>
                  </a:lnTo>
                  <a:lnTo>
                    <a:pt x="536" y="1"/>
                  </a:lnTo>
                  <a:lnTo>
                    <a:pt x="546" y="3"/>
                  </a:lnTo>
                  <a:lnTo>
                    <a:pt x="554" y="6"/>
                  </a:lnTo>
                  <a:lnTo>
                    <a:pt x="560" y="10"/>
                  </a:lnTo>
                  <a:lnTo>
                    <a:pt x="565" y="15"/>
                  </a:lnTo>
                  <a:lnTo>
                    <a:pt x="569" y="20"/>
                  </a:lnTo>
                  <a:lnTo>
                    <a:pt x="571" y="26"/>
                  </a:lnTo>
                  <a:lnTo>
                    <a:pt x="572" y="32"/>
                  </a:lnTo>
                  <a:lnTo>
                    <a:pt x="572" y="40"/>
                  </a:lnTo>
                  <a:lnTo>
                    <a:pt x="571" y="47"/>
                  </a:lnTo>
                  <a:lnTo>
                    <a:pt x="569" y="54"/>
                  </a:lnTo>
                  <a:lnTo>
                    <a:pt x="567" y="61"/>
                  </a:lnTo>
                  <a:lnTo>
                    <a:pt x="561" y="73"/>
                  </a:lnTo>
                  <a:lnTo>
                    <a:pt x="553" y="84"/>
                  </a:lnTo>
                  <a:lnTo>
                    <a:pt x="544" y="95"/>
                  </a:lnTo>
                  <a:lnTo>
                    <a:pt x="534" y="105"/>
                  </a:lnTo>
                  <a:lnTo>
                    <a:pt x="523" y="115"/>
                  </a:lnTo>
                  <a:lnTo>
                    <a:pt x="512" y="125"/>
                  </a:lnTo>
                  <a:lnTo>
                    <a:pt x="501" y="135"/>
                  </a:lnTo>
                  <a:lnTo>
                    <a:pt x="490" y="146"/>
                  </a:lnTo>
                  <a:lnTo>
                    <a:pt x="479" y="157"/>
                  </a:lnTo>
                  <a:lnTo>
                    <a:pt x="470" y="168"/>
                  </a:lnTo>
                  <a:lnTo>
                    <a:pt x="466" y="174"/>
                  </a:lnTo>
                  <a:lnTo>
                    <a:pt x="462" y="181"/>
                  </a:lnTo>
                  <a:lnTo>
                    <a:pt x="459" y="187"/>
                  </a:lnTo>
                  <a:lnTo>
                    <a:pt x="457" y="194"/>
                  </a:lnTo>
                  <a:lnTo>
                    <a:pt x="454" y="202"/>
                  </a:lnTo>
                  <a:lnTo>
                    <a:pt x="453" y="209"/>
                  </a:lnTo>
                  <a:lnTo>
                    <a:pt x="452" y="217"/>
                  </a:lnTo>
                  <a:lnTo>
                    <a:pt x="451" y="226"/>
                  </a:lnTo>
                  <a:lnTo>
                    <a:pt x="452" y="231"/>
                  </a:lnTo>
                  <a:lnTo>
                    <a:pt x="454" y="236"/>
                  </a:lnTo>
                  <a:lnTo>
                    <a:pt x="458" y="241"/>
                  </a:lnTo>
                  <a:lnTo>
                    <a:pt x="463" y="246"/>
                  </a:lnTo>
                  <a:lnTo>
                    <a:pt x="468" y="251"/>
                  </a:lnTo>
                  <a:lnTo>
                    <a:pt x="475" y="256"/>
                  </a:lnTo>
                  <a:lnTo>
                    <a:pt x="482" y="261"/>
                  </a:lnTo>
                  <a:lnTo>
                    <a:pt x="491" y="265"/>
                  </a:lnTo>
                  <a:lnTo>
                    <a:pt x="508" y="273"/>
                  </a:lnTo>
                  <a:lnTo>
                    <a:pt x="525" y="279"/>
                  </a:lnTo>
                  <a:lnTo>
                    <a:pt x="533" y="281"/>
                  </a:lnTo>
                  <a:lnTo>
                    <a:pt x="542" y="283"/>
                  </a:lnTo>
                  <a:lnTo>
                    <a:pt x="549" y="284"/>
                  </a:lnTo>
                  <a:lnTo>
                    <a:pt x="556" y="284"/>
                  </a:lnTo>
                  <a:lnTo>
                    <a:pt x="569" y="283"/>
                  </a:lnTo>
                  <a:lnTo>
                    <a:pt x="580" y="281"/>
                  </a:lnTo>
                  <a:lnTo>
                    <a:pt x="591" y="278"/>
                  </a:lnTo>
                  <a:lnTo>
                    <a:pt x="601" y="274"/>
                  </a:lnTo>
                  <a:lnTo>
                    <a:pt x="610" y="270"/>
                  </a:lnTo>
                  <a:lnTo>
                    <a:pt x="620" y="267"/>
                  </a:lnTo>
                  <a:lnTo>
                    <a:pt x="630" y="264"/>
                  </a:lnTo>
                  <a:lnTo>
                    <a:pt x="641" y="263"/>
                  </a:lnTo>
                  <a:lnTo>
                    <a:pt x="648" y="264"/>
                  </a:lnTo>
                  <a:lnTo>
                    <a:pt x="654" y="267"/>
                  </a:lnTo>
                  <a:lnTo>
                    <a:pt x="660" y="271"/>
                  </a:lnTo>
                  <a:lnTo>
                    <a:pt x="665" y="276"/>
                  </a:lnTo>
                  <a:lnTo>
                    <a:pt x="673" y="290"/>
                  </a:lnTo>
                  <a:lnTo>
                    <a:pt x="680" y="305"/>
                  </a:lnTo>
                  <a:lnTo>
                    <a:pt x="684" y="313"/>
                  </a:lnTo>
                  <a:lnTo>
                    <a:pt x="688" y="320"/>
                  </a:lnTo>
                  <a:lnTo>
                    <a:pt x="692" y="327"/>
                  </a:lnTo>
                  <a:lnTo>
                    <a:pt x="697" y="334"/>
                  </a:lnTo>
                  <a:lnTo>
                    <a:pt x="702" y="339"/>
                  </a:lnTo>
                  <a:lnTo>
                    <a:pt x="710" y="343"/>
                  </a:lnTo>
                  <a:lnTo>
                    <a:pt x="717" y="346"/>
                  </a:lnTo>
                  <a:lnTo>
                    <a:pt x="725" y="347"/>
                  </a:lnTo>
                  <a:lnTo>
                    <a:pt x="733" y="346"/>
                  </a:lnTo>
                  <a:lnTo>
                    <a:pt x="740" y="343"/>
                  </a:lnTo>
                  <a:lnTo>
                    <a:pt x="747" y="340"/>
                  </a:lnTo>
                  <a:lnTo>
                    <a:pt x="754" y="335"/>
                  </a:lnTo>
                  <a:lnTo>
                    <a:pt x="760" y="329"/>
                  </a:lnTo>
                  <a:lnTo>
                    <a:pt x="766" y="322"/>
                  </a:lnTo>
                  <a:lnTo>
                    <a:pt x="772" y="314"/>
                  </a:lnTo>
                  <a:lnTo>
                    <a:pt x="777" y="306"/>
                  </a:lnTo>
                  <a:lnTo>
                    <a:pt x="781" y="298"/>
                  </a:lnTo>
                  <a:lnTo>
                    <a:pt x="786" y="289"/>
                  </a:lnTo>
                  <a:lnTo>
                    <a:pt x="789" y="280"/>
                  </a:lnTo>
                  <a:lnTo>
                    <a:pt x="792" y="272"/>
                  </a:lnTo>
                  <a:lnTo>
                    <a:pt x="794" y="264"/>
                  </a:lnTo>
                  <a:lnTo>
                    <a:pt x="796" y="256"/>
                  </a:lnTo>
                  <a:lnTo>
                    <a:pt x="797" y="248"/>
                  </a:lnTo>
                  <a:lnTo>
                    <a:pt x="798" y="241"/>
                  </a:lnTo>
                  <a:lnTo>
                    <a:pt x="798" y="225"/>
                  </a:lnTo>
                  <a:lnTo>
                    <a:pt x="798" y="210"/>
                  </a:lnTo>
                  <a:lnTo>
                    <a:pt x="798" y="199"/>
                  </a:lnTo>
                  <a:lnTo>
                    <a:pt x="798" y="195"/>
                  </a:lnTo>
                  <a:lnTo>
                    <a:pt x="798" y="185"/>
                  </a:lnTo>
                  <a:lnTo>
                    <a:pt x="800" y="174"/>
                  </a:lnTo>
                  <a:lnTo>
                    <a:pt x="803" y="164"/>
                  </a:lnTo>
                  <a:lnTo>
                    <a:pt x="807" y="154"/>
                  </a:lnTo>
                  <a:lnTo>
                    <a:pt x="810" y="149"/>
                  </a:lnTo>
                  <a:lnTo>
                    <a:pt x="814" y="145"/>
                  </a:lnTo>
                  <a:lnTo>
                    <a:pt x="817" y="142"/>
                  </a:lnTo>
                  <a:lnTo>
                    <a:pt x="823" y="137"/>
                  </a:lnTo>
                  <a:lnTo>
                    <a:pt x="828" y="135"/>
                  </a:lnTo>
                  <a:lnTo>
                    <a:pt x="833" y="133"/>
                  </a:lnTo>
                  <a:lnTo>
                    <a:pt x="839" y="132"/>
                  </a:lnTo>
                  <a:lnTo>
                    <a:pt x="845" y="131"/>
                  </a:lnTo>
                  <a:lnTo>
                    <a:pt x="853" y="132"/>
                  </a:lnTo>
                  <a:lnTo>
                    <a:pt x="859" y="134"/>
                  </a:lnTo>
                  <a:lnTo>
                    <a:pt x="865" y="137"/>
                  </a:lnTo>
                  <a:lnTo>
                    <a:pt x="871" y="142"/>
                  </a:lnTo>
                  <a:lnTo>
                    <a:pt x="881" y="152"/>
                  </a:lnTo>
                  <a:lnTo>
                    <a:pt x="890" y="163"/>
                  </a:lnTo>
                  <a:lnTo>
                    <a:pt x="899" y="175"/>
                  </a:lnTo>
                  <a:lnTo>
                    <a:pt x="908" y="185"/>
                  </a:lnTo>
                  <a:lnTo>
                    <a:pt x="914" y="189"/>
                  </a:lnTo>
                  <a:lnTo>
                    <a:pt x="920" y="192"/>
                  </a:lnTo>
                  <a:lnTo>
                    <a:pt x="926" y="194"/>
                  </a:lnTo>
                  <a:lnTo>
                    <a:pt x="935" y="195"/>
                  </a:lnTo>
                  <a:lnTo>
                    <a:pt x="1039" y="184"/>
                  </a:lnTo>
                  <a:lnTo>
                    <a:pt x="1058" y="185"/>
                  </a:lnTo>
                  <a:lnTo>
                    <a:pt x="1075" y="186"/>
                  </a:lnTo>
                  <a:lnTo>
                    <a:pt x="1092" y="188"/>
                  </a:lnTo>
                  <a:lnTo>
                    <a:pt x="1108" y="191"/>
                  </a:lnTo>
                  <a:lnTo>
                    <a:pt x="1140" y="197"/>
                  </a:lnTo>
                  <a:lnTo>
                    <a:pt x="1172" y="205"/>
                  </a:lnTo>
                  <a:lnTo>
                    <a:pt x="1204" y="213"/>
                  </a:lnTo>
                  <a:lnTo>
                    <a:pt x="1237" y="219"/>
                  </a:lnTo>
                  <a:lnTo>
                    <a:pt x="1254" y="222"/>
                  </a:lnTo>
                  <a:lnTo>
                    <a:pt x="1273" y="224"/>
                  </a:lnTo>
                  <a:lnTo>
                    <a:pt x="1292" y="225"/>
                  </a:lnTo>
                  <a:lnTo>
                    <a:pt x="1312" y="226"/>
                  </a:lnTo>
                  <a:lnTo>
                    <a:pt x="1317" y="259"/>
                  </a:lnTo>
                  <a:lnTo>
                    <a:pt x="1322" y="292"/>
                  </a:lnTo>
                  <a:lnTo>
                    <a:pt x="1324" y="308"/>
                  </a:lnTo>
                  <a:lnTo>
                    <a:pt x="1326" y="325"/>
                  </a:lnTo>
                  <a:lnTo>
                    <a:pt x="1327" y="341"/>
                  </a:lnTo>
                  <a:lnTo>
                    <a:pt x="1328" y="357"/>
                  </a:lnTo>
                  <a:lnTo>
                    <a:pt x="1329" y="372"/>
                  </a:lnTo>
                  <a:lnTo>
                    <a:pt x="1332" y="390"/>
                  </a:lnTo>
                  <a:lnTo>
                    <a:pt x="1336" y="410"/>
                  </a:lnTo>
                  <a:lnTo>
                    <a:pt x="1341" y="431"/>
                  </a:lnTo>
                  <a:lnTo>
                    <a:pt x="1346" y="453"/>
                  </a:lnTo>
                  <a:lnTo>
                    <a:pt x="1350" y="475"/>
                  </a:lnTo>
                  <a:lnTo>
                    <a:pt x="1353" y="494"/>
                  </a:lnTo>
                  <a:lnTo>
                    <a:pt x="1354" y="510"/>
                  </a:lnTo>
                  <a:lnTo>
                    <a:pt x="1353" y="524"/>
                  </a:lnTo>
                  <a:lnTo>
                    <a:pt x="1352" y="536"/>
                  </a:lnTo>
                  <a:lnTo>
                    <a:pt x="1350" y="547"/>
                  </a:lnTo>
                  <a:lnTo>
                    <a:pt x="1348" y="557"/>
                  </a:lnTo>
                  <a:lnTo>
                    <a:pt x="1343" y="577"/>
                  </a:lnTo>
                  <a:lnTo>
                    <a:pt x="1338" y="604"/>
                  </a:lnTo>
                  <a:lnTo>
                    <a:pt x="1334" y="604"/>
                  </a:lnTo>
                  <a:lnTo>
                    <a:pt x="1330" y="603"/>
                  </a:lnTo>
                  <a:lnTo>
                    <a:pt x="1325" y="602"/>
                  </a:lnTo>
                  <a:lnTo>
                    <a:pt x="1321" y="600"/>
                  </a:lnTo>
                  <a:lnTo>
                    <a:pt x="1312" y="594"/>
                  </a:lnTo>
                  <a:lnTo>
                    <a:pt x="1303" y="588"/>
                  </a:lnTo>
                  <a:lnTo>
                    <a:pt x="1284" y="571"/>
                  </a:lnTo>
                  <a:lnTo>
                    <a:pt x="1261" y="555"/>
                  </a:lnTo>
                  <a:lnTo>
                    <a:pt x="1249" y="548"/>
                  </a:lnTo>
                  <a:lnTo>
                    <a:pt x="1235" y="542"/>
                  </a:lnTo>
                  <a:lnTo>
                    <a:pt x="1228" y="539"/>
                  </a:lnTo>
                  <a:lnTo>
                    <a:pt x="1220" y="537"/>
                  </a:lnTo>
                  <a:lnTo>
                    <a:pt x="1212" y="536"/>
                  </a:lnTo>
                  <a:lnTo>
                    <a:pt x="1203" y="535"/>
                  </a:lnTo>
                  <a:lnTo>
                    <a:pt x="1195" y="535"/>
                  </a:lnTo>
                  <a:lnTo>
                    <a:pt x="1185" y="536"/>
                  </a:lnTo>
                  <a:lnTo>
                    <a:pt x="1175" y="537"/>
                  </a:lnTo>
                  <a:lnTo>
                    <a:pt x="1165" y="539"/>
                  </a:lnTo>
                  <a:lnTo>
                    <a:pt x="1154" y="542"/>
                  </a:lnTo>
                  <a:lnTo>
                    <a:pt x="1142" y="546"/>
                  </a:lnTo>
                  <a:lnTo>
                    <a:pt x="1130" y="551"/>
                  </a:lnTo>
                  <a:lnTo>
                    <a:pt x="1118" y="557"/>
                  </a:lnTo>
                  <a:lnTo>
                    <a:pt x="1114" y="560"/>
                  </a:lnTo>
                  <a:lnTo>
                    <a:pt x="1111" y="563"/>
                  </a:lnTo>
                  <a:lnTo>
                    <a:pt x="1109" y="567"/>
                  </a:lnTo>
                  <a:lnTo>
                    <a:pt x="1107" y="571"/>
                  </a:lnTo>
                  <a:lnTo>
                    <a:pt x="1104" y="579"/>
                  </a:lnTo>
                  <a:lnTo>
                    <a:pt x="1102" y="589"/>
                  </a:lnTo>
                  <a:lnTo>
                    <a:pt x="1100" y="597"/>
                  </a:lnTo>
                  <a:lnTo>
                    <a:pt x="1097" y="606"/>
                  </a:lnTo>
                  <a:lnTo>
                    <a:pt x="1096" y="610"/>
                  </a:lnTo>
                  <a:lnTo>
                    <a:pt x="1093" y="613"/>
                  </a:lnTo>
                  <a:lnTo>
                    <a:pt x="1090" y="617"/>
                  </a:lnTo>
                  <a:lnTo>
                    <a:pt x="1087" y="620"/>
                  </a:lnTo>
                  <a:lnTo>
                    <a:pt x="1057" y="626"/>
                  </a:lnTo>
                  <a:lnTo>
                    <a:pt x="1030" y="630"/>
                  </a:lnTo>
                  <a:lnTo>
                    <a:pt x="1019" y="633"/>
                  </a:lnTo>
                  <a:lnTo>
                    <a:pt x="1007" y="637"/>
                  </a:lnTo>
                  <a:lnTo>
                    <a:pt x="1002" y="640"/>
                  </a:lnTo>
                  <a:lnTo>
                    <a:pt x="997" y="643"/>
                  </a:lnTo>
                  <a:lnTo>
                    <a:pt x="992" y="647"/>
                  </a:lnTo>
                  <a:lnTo>
                    <a:pt x="987" y="651"/>
                  </a:lnTo>
                  <a:lnTo>
                    <a:pt x="979" y="655"/>
                  </a:lnTo>
                  <a:lnTo>
                    <a:pt x="969" y="659"/>
                  </a:lnTo>
                  <a:lnTo>
                    <a:pt x="957" y="661"/>
                  </a:lnTo>
                  <a:lnTo>
                    <a:pt x="944" y="662"/>
                  </a:lnTo>
                  <a:lnTo>
                    <a:pt x="930" y="663"/>
                  </a:lnTo>
                  <a:lnTo>
                    <a:pt x="914" y="663"/>
                  </a:lnTo>
                  <a:lnTo>
                    <a:pt x="899" y="662"/>
                  </a:lnTo>
                  <a:lnTo>
                    <a:pt x="884" y="661"/>
                  </a:lnTo>
                  <a:lnTo>
                    <a:pt x="855" y="658"/>
                  </a:lnTo>
                  <a:lnTo>
                    <a:pt x="832" y="655"/>
                  </a:lnTo>
                  <a:lnTo>
                    <a:pt x="814" y="652"/>
                  </a:lnTo>
                  <a:lnTo>
                    <a:pt x="808" y="651"/>
                  </a:lnTo>
                  <a:lnTo>
                    <a:pt x="805" y="658"/>
                  </a:lnTo>
                  <a:lnTo>
                    <a:pt x="801" y="663"/>
                  </a:lnTo>
                  <a:lnTo>
                    <a:pt x="796" y="668"/>
                  </a:lnTo>
                  <a:lnTo>
                    <a:pt x="790" y="671"/>
                  </a:lnTo>
                  <a:lnTo>
                    <a:pt x="778" y="675"/>
                  </a:lnTo>
                  <a:lnTo>
                    <a:pt x="765" y="678"/>
                  </a:lnTo>
                  <a:lnTo>
                    <a:pt x="758" y="681"/>
                  </a:lnTo>
                  <a:lnTo>
                    <a:pt x="751" y="683"/>
                  </a:lnTo>
                  <a:lnTo>
                    <a:pt x="745" y="687"/>
                  </a:lnTo>
                  <a:lnTo>
                    <a:pt x="738" y="692"/>
                  </a:lnTo>
                  <a:lnTo>
                    <a:pt x="731" y="699"/>
                  </a:lnTo>
                  <a:lnTo>
                    <a:pt x="725" y="708"/>
                  </a:lnTo>
                  <a:lnTo>
                    <a:pt x="720" y="718"/>
                  </a:lnTo>
                  <a:lnTo>
                    <a:pt x="714" y="730"/>
                  </a:lnTo>
                  <a:lnTo>
                    <a:pt x="706" y="746"/>
                  </a:lnTo>
                  <a:lnTo>
                    <a:pt x="697" y="760"/>
                  </a:lnTo>
                  <a:lnTo>
                    <a:pt x="692" y="767"/>
                  </a:lnTo>
                  <a:lnTo>
                    <a:pt x="687" y="772"/>
                  </a:lnTo>
                  <a:lnTo>
                    <a:pt x="682" y="777"/>
                  </a:lnTo>
                  <a:lnTo>
                    <a:pt x="676" y="782"/>
                  </a:lnTo>
                  <a:lnTo>
                    <a:pt x="669" y="785"/>
                  </a:lnTo>
                  <a:lnTo>
                    <a:pt x="662" y="789"/>
                  </a:lnTo>
                  <a:lnTo>
                    <a:pt x="654" y="792"/>
                  </a:lnTo>
                  <a:lnTo>
                    <a:pt x="645" y="794"/>
                  </a:lnTo>
                  <a:lnTo>
                    <a:pt x="635" y="796"/>
                  </a:lnTo>
                  <a:lnTo>
                    <a:pt x="624" y="797"/>
                  </a:lnTo>
                  <a:lnTo>
                    <a:pt x="612" y="798"/>
                  </a:lnTo>
                  <a:lnTo>
                    <a:pt x="599" y="798"/>
                  </a:lnTo>
                  <a:lnTo>
                    <a:pt x="589" y="797"/>
                  </a:lnTo>
                  <a:lnTo>
                    <a:pt x="582" y="794"/>
                  </a:lnTo>
                  <a:lnTo>
                    <a:pt x="576" y="791"/>
                  </a:lnTo>
                  <a:lnTo>
                    <a:pt x="571" y="785"/>
                  </a:lnTo>
                  <a:lnTo>
                    <a:pt x="568" y="779"/>
                  </a:lnTo>
                  <a:lnTo>
                    <a:pt x="565" y="773"/>
                  </a:lnTo>
                  <a:lnTo>
                    <a:pt x="563" y="765"/>
                  </a:lnTo>
                  <a:lnTo>
                    <a:pt x="561" y="757"/>
                  </a:lnTo>
                  <a:lnTo>
                    <a:pt x="558" y="742"/>
                  </a:lnTo>
                  <a:lnTo>
                    <a:pt x="553" y="728"/>
                  </a:lnTo>
                  <a:lnTo>
                    <a:pt x="550" y="721"/>
                  </a:lnTo>
                  <a:lnTo>
                    <a:pt x="547" y="716"/>
                  </a:lnTo>
                  <a:lnTo>
                    <a:pt x="542" y="712"/>
                  </a:lnTo>
                  <a:lnTo>
                    <a:pt x="536" y="709"/>
                  </a:lnTo>
                  <a:lnTo>
                    <a:pt x="529" y="709"/>
                  </a:lnTo>
                  <a:lnTo>
                    <a:pt x="522" y="708"/>
                  </a:lnTo>
                  <a:lnTo>
                    <a:pt x="514" y="706"/>
                  </a:lnTo>
                  <a:lnTo>
                    <a:pt x="507" y="703"/>
                  </a:lnTo>
                  <a:lnTo>
                    <a:pt x="504" y="702"/>
                  </a:lnTo>
                  <a:lnTo>
                    <a:pt x="501" y="699"/>
                  </a:lnTo>
                  <a:lnTo>
                    <a:pt x="498" y="696"/>
                  </a:lnTo>
                  <a:lnTo>
                    <a:pt x="496" y="693"/>
                  </a:lnTo>
                  <a:lnTo>
                    <a:pt x="495" y="690"/>
                  </a:lnTo>
                  <a:lnTo>
                    <a:pt x="494" y="686"/>
                  </a:lnTo>
                  <a:lnTo>
                    <a:pt x="493" y="682"/>
                  </a:lnTo>
                  <a:lnTo>
                    <a:pt x="494" y="677"/>
                  </a:lnTo>
                  <a:lnTo>
                    <a:pt x="499" y="658"/>
                  </a:lnTo>
                  <a:lnTo>
                    <a:pt x="505" y="641"/>
                  </a:lnTo>
                  <a:lnTo>
                    <a:pt x="510" y="627"/>
                  </a:lnTo>
                  <a:lnTo>
                    <a:pt x="517" y="615"/>
                  </a:lnTo>
                  <a:lnTo>
                    <a:pt x="523" y="604"/>
                  </a:lnTo>
                  <a:lnTo>
                    <a:pt x="529" y="595"/>
                  </a:lnTo>
                  <a:lnTo>
                    <a:pt x="536" y="585"/>
                  </a:lnTo>
                  <a:lnTo>
                    <a:pt x="542" y="578"/>
                  </a:lnTo>
                  <a:lnTo>
                    <a:pt x="554" y="565"/>
                  </a:lnTo>
                  <a:lnTo>
                    <a:pt x="566" y="551"/>
                  </a:lnTo>
                  <a:lnTo>
                    <a:pt x="571" y="544"/>
                  </a:lnTo>
                  <a:lnTo>
                    <a:pt x="575" y="535"/>
                  </a:lnTo>
                  <a:lnTo>
                    <a:pt x="579" y="526"/>
                  </a:lnTo>
                  <a:lnTo>
                    <a:pt x="582" y="515"/>
                  </a:lnTo>
                  <a:lnTo>
                    <a:pt x="572" y="498"/>
                  </a:lnTo>
                  <a:lnTo>
                    <a:pt x="560" y="482"/>
                  </a:lnTo>
                  <a:lnTo>
                    <a:pt x="554" y="475"/>
                  </a:lnTo>
                  <a:lnTo>
                    <a:pt x="547" y="467"/>
                  </a:lnTo>
                  <a:lnTo>
                    <a:pt x="540" y="462"/>
                  </a:lnTo>
                  <a:lnTo>
                    <a:pt x="532" y="457"/>
                  </a:lnTo>
                  <a:lnTo>
                    <a:pt x="525" y="453"/>
                  </a:lnTo>
                  <a:lnTo>
                    <a:pt x="517" y="450"/>
                  </a:lnTo>
                  <a:lnTo>
                    <a:pt x="508" y="448"/>
                  </a:lnTo>
                  <a:lnTo>
                    <a:pt x="500" y="448"/>
                  </a:lnTo>
                  <a:lnTo>
                    <a:pt x="491" y="449"/>
                  </a:lnTo>
                  <a:lnTo>
                    <a:pt x="481" y="452"/>
                  </a:lnTo>
                  <a:lnTo>
                    <a:pt x="471" y="456"/>
                  </a:lnTo>
                  <a:lnTo>
                    <a:pt x="462" y="462"/>
                  </a:lnTo>
                  <a:lnTo>
                    <a:pt x="449" y="475"/>
                  </a:lnTo>
                  <a:lnTo>
                    <a:pt x="436" y="487"/>
                  </a:lnTo>
                  <a:lnTo>
                    <a:pt x="422" y="499"/>
                  </a:lnTo>
                  <a:lnTo>
                    <a:pt x="407" y="511"/>
                  </a:lnTo>
                  <a:lnTo>
                    <a:pt x="375" y="535"/>
                  </a:lnTo>
                  <a:lnTo>
                    <a:pt x="343" y="557"/>
                  </a:lnTo>
                  <a:lnTo>
                    <a:pt x="314" y="575"/>
                  </a:lnTo>
                  <a:lnTo>
                    <a:pt x="287" y="591"/>
                  </a:lnTo>
                  <a:lnTo>
                    <a:pt x="276" y="597"/>
                  </a:lnTo>
                  <a:lnTo>
                    <a:pt x="267" y="601"/>
                  </a:lnTo>
                  <a:lnTo>
                    <a:pt x="258" y="603"/>
                  </a:lnTo>
                  <a:lnTo>
                    <a:pt x="252" y="604"/>
                  </a:lnTo>
                  <a:lnTo>
                    <a:pt x="243" y="603"/>
                  </a:lnTo>
                  <a:lnTo>
                    <a:pt x="235" y="602"/>
                  </a:lnTo>
                  <a:lnTo>
                    <a:pt x="228" y="602"/>
                  </a:lnTo>
                  <a:lnTo>
                    <a:pt x="221" y="602"/>
                  </a:lnTo>
                  <a:lnTo>
                    <a:pt x="209" y="605"/>
                  </a:lnTo>
                  <a:lnTo>
                    <a:pt x="199" y="608"/>
                  </a:lnTo>
                  <a:lnTo>
                    <a:pt x="189" y="612"/>
                  </a:lnTo>
                  <a:lnTo>
                    <a:pt x="182" y="616"/>
                  </a:lnTo>
                  <a:lnTo>
                    <a:pt x="175" y="619"/>
                  </a:lnTo>
                  <a:lnTo>
                    <a:pt x="169" y="620"/>
                  </a:lnTo>
                  <a:lnTo>
                    <a:pt x="163" y="619"/>
                  </a:lnTo>
                  <a:lnTo>
                    <a:pt x="158" y="618"/>
                  </a:lnTo>
                  <a:lnTo>
                    <a:pt x="154" y="616"/>
                  </a:lnTo>
                  <a:lnTo>
                    <a:pt x="152" y="614"/>
                  </a:lnTo>
                  <a:lnTo>
                    <a:pt x="147" y="607"/>
                  </a:lnTo>
                  <a:lnTo>
                    <a:pt x="145" y="600"/>
                  </a:lnTo>
                  <a:lnTo>
                    <a:pt x="143" y="597"/>
                  </a:lnTo>
                  <a:lnTo>
                    <a:pt x="142" y="594"/>
                  </a:lnTo>
                  <a:lnTo>
                    <a:pt x="139" y="591"/>
                  </a:lnTo>
                  <a:lnTo>
                    <a:pt x="136" y="589"/>
                  </a:lnTo>
                  <a:lnTo>
                    <a:pt x="132" y="588"/>
                  </a:lnTo>
                  <a:lnTo>
                    <a:pt x="126" y="587"/>
                  </a:lnTo>
                  <a:lnTo>
                    <a:pt x="119" y="587"/>
                  </a:lnTo>
                  <a:lnTo>
                    <a:pt x="110" y="589"/>
                  </a:lnTo>
                  <a:lnTo>
                    <a:pt x="101" y="589"/>
                  </a:lnTo>
                  <a:lnTo>
                    <a:pt x="92" y="589"/>
                  </a:lnTo>
                  <a:lnTo>
                    <a:pt x="84" y="589"/>
                  </a:lnTo>
                  <a:lnTo>
                    <a:pt x="77" y="588"/>
                  </a:lnTo>
                  <a:lnTo>
                    <a:pt x="63" y="583"/>
                  </a:lnTo>
                  <a:lnTo>
                    <a:pt x="50" y="578"/>
                  </a:lnTo>
                  <a:lnTo>
                    <a:pt x="25" y="567"/>
                  </a:lnTo>
                  <a:lnTo>
                    <a:pt x="0" y="55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206750" y="2540000"/>
              <a:ext cx="1689100" cy="1731963"/>
            </a:xfrm>
            <a:custGeom>
              <a:avLst/>
              <a:gdLst>
                <a:gd name="T0" fmla="*/ 573404 w 3909"/>
                <a:gd name="T1" fmla="*/ 1633385 h 3795"/>
                <a:gd name="T2" fmla="*/ 504267 w 3909"/>
                <a:gd name="T3" fmla="*/ 1597787 h 3795"/>
                <a:gd name="T4" fmla="*/ 476180 w 3909"/>
                <a:gd name="T5" fmla="*/ 1521115 h 3795"/>
                <a:gd name="T6" fmla="*/ 489575 w 3909"/>
                <a:gd name="T7" fmla="*/ 1472283 h 3795"/>
                <a:gd name="T8" fmla="*/ 357783 w 3909"/>
                <a:gd name="T9" fmla="*/ 1443987 h 3795"/>
                <a:gd name="T10" fmla="*/ 221670 w 3909"/>
                <a:gd name="T11" fmla="*/ 1363664 h 3795"/>
                <a:gd name="T12" fmla="*/ 180620 w 3909"/>
                <a:gd name="T13" fmla="*/ 1281516 h 3795"/>
                <a:gd name="T14" fmla="*/ 180620 w 3909"/>
                <a:gd name="T15" fmla="*/ 1255502 h 3795"/>
                <a:gd name="T16" fmla="*/ 187102 w 3909"/>
                <a:gd name="T17" fmla="*/ 1223555 h 3795"/>
                <a:gd name="T18" fmla="*/ 189262 w 3909"/>
                <a:gd name="T19" fmla="*/ 1181112 h 3795"/>
                <a:gd name="T20" fmla="*/ 178460 w 3909"/>
                <a:gd name="T21" fmla="*/ 1127259 h 3795"/>
                <a:gd name="T22" fmla="*/ 180620 w 3909"/>
                <a:gd name="T23" fmla="*/ 1089836 h 3795"/>
                <a:gd name="T24" fmla="*/ 156854 w 3909"/>
                <a:gd name="T25" fmla="*/ 1047393 h 3795"/>
                <a:gd name="T26" fmla="*/ 181484 w 3909"/>
                <a:gd name="T27" fmla="*/ 975741 h 3795"/>
                <a:gd name="T28" fmla="*/ 214324 w 3909"/>
                <a:gd name="T29" fmla="*/ 896331 h 3795"/>
                <a:gd name="T30" fmla="*/ 258831 w 3909"/>
                <a:gd name="T31" fmla="*/ 785887 h 3795"/>
                <a:gd name="T32" fmla="*/ 222102 w 3909"/>
                <a:gd name="T33" fmla="*/ 710128 h 3795"/>
                <a:gd name="T34" fmla="*/ 241979 w 3909"/>
                <a:gd name="T35" fmla="*/ 659469 h 3795"/>
                <a:gd name="T36" fmla="*/ 231608 w 3909"/>
                <a:gd name="T37" fmla="*/ 612919 h 3795"/>
                <a:gd name="T38" fmla="*/ 130064 w 3909"/>
                <a:gd name="T39" fmla="*/ 589643 h 3795"/>
                <a:gd name="T40" fmla="*/ 63952 w 3909"/>
                <a:gd name="T41" fmla="*/ 583254 h 3795"/>
                <a:gd name="T42" fmla="*/ 3889 w 3909"/>
                <a:gd name="T43" fmla="*/ 510233 h 3795"/>
                <a:gd name="T44" fmla="*/ 22469 w 3909"/>
                <a:gd name="T45" fmla="*/ 406178 h 3795"/>
                <a:gd name="T46" fmla="*/ 10803 w 3909"/>
                <a:gd name="T47" fmla="*/ 271090 h 3795"/>
                <a:gd name="T48" fmla="*/ 483526 w 3909"/>
                <a:gd name="T49" fmla="*/ 133719 h 3795"/>
                <a:gd name="T50" fmla="*/ 469699 w 3909"/>
                <a:gd name="T51" fmla="*/ 86712 h 3795"/>
                <a:gd name="T52" fmla="*/ 500810 w 3909"/>
                <a:gd name="T53" fmla="*/ 43356 h 3795"/>
                <a:gd name="T54" fmla="*/ 541860 w 3909"/>
                <a:gd name="T55" fmla="*/ 52484 h 3795"/>
                <a:gd name="T56" fmla="*/ 585935 w 3909"/>
                <a:gd name="T57" fmla="*/ 221344 h 3795"/>
                <a:gd name="T58" fmla="*/ 655072 w 3909"/>
                <a:gd name="T59" fmla="*/ 258311 h 3795"/>
                <a:gd name="T60" fmla="*/ 704764 w 3909"/>
                <a:gd name="T61" fmla="*/ 324030 h 3795"/>
                <a:gd name="T62" fmla="*/ 1651939 w 3909"/>
                <a:gd name="T63" fmla="*/ 475548 h 3795"/>
                <a:gd name="T64" fmla="*/ 1631630 w 3909"/>
                <a:gd name="T65" fmla="*/ 549025 h 3795"/>
                <a:gd name="T66" fmla="*/ 1611753 w 3909"/>
                <a:gd name="T67" fmla="*/ 659926 h 3795"/>
                <a:gd name="T68" fmla="*/ 1616074 w 3909"/>
                <a:gd name="T69" fmla="*/ 759417 h 3795"/>
                <a:gd name="T70" fmla="*/ 1626877 w 3909"/>
                <a:gd name="T71" fmla="*/ 822397 h 3795"/>
                <a:gd name="T72" fmla="*/ 1638544 w 3909"/>
                <a:gd name="T73" fmla="*/ 881727 h 3795"/>
                <a:gd name="T74" fmla="*/ 1627309 w 3909"/>
                <a:gd name="T75" fmla="*/ 949271 h 3795"/>
                <a:gd name="T76" fmla="*/ 1586691 w 3909"/>
                <a:gd name="T77" fmla="*/ 1004949 h 3795"/>
                <a:gd name="T78" fmla="*/ 1582370 w 3909"/>
                <a:gd name="T79" fmla="*/ 1077514 h 3795"/>
                <a:gd name="T80" fmla="*/ 1565950 w 3909"/>
                <a:gd name="T81" fmla="*/ 1143689 h 3795"/>
                <a:gd name="T82" fmla="*/ 1534406 w 3909"/>
                <a:gd name="T83" fmla="*/ 1213971 h 3795"/>
                <a:gd name="T84" fmla="*/ 1500270 w 3909"/>
                <a:gd name="T85" fmla="*/ 1220361 h 3795"/>
                <a:gd name="T86" fmla="*/ 1446689 w 3909"/>
                <a:gd name="T87" fmla="*/ 1322590 h 3795"/>
                <a:gd name="T88" fmla="*/ 1379713 w 3909"/>
                <a:gd name="T89" fmla="*/ 1360926 h 3795"/>
                <a:gd name="T90" fmla="*/ 1345144 w 3909"/>
                <a:gd name="T91" fmla="*/ 1411584 h 3795"/>
                <a:gd name="T92" fmla="*/ 1307983 w 3909"/>
                <a:gd name="T93" fmla="*/ 1481410 h 3795"/>
                <a:gd name="T94" fmla="*/ 1262180 w 3909"/>
                <a:gd name="T95" fmla="*/ 1526592 h 3795"/>
                <a:gd name="T96" fmla="*/ 1239710 w 3909"/>
                <a:gd name="T97" fmla="*/ 1575881 h 3795"/>
                <a:gd name="T98" fmla="*/ 1249217 w 3909"/>
                <a:gd name="T99" fmla="*/ 1643882 h 3795"/>
                <a:gd name="T100" fmla="*/ 1219401 w 3909"/>
                <a:gd name="T101" fmla="*/ 1680392 h 3795"/>
                <a:gd name="T102" fmla="*/ 1176623 w 3909"/>
                <a:gd name="T103" fmla="*/ 1610566 h 3795"/>
                <a:gd name="T104" fmla="*/ 1154154 w 3909"/>
                <a:gd name="T105" fmla="*/ 1578619 h 3795"/>
                <a:gd name="T106" fmla="*/ 1106190 w 3909"/>
                <a:gd name="T107" fmla="*/ 1609653 h 3795"/>
                <a:gd name="T108" fmla="*/ 1031436 w 3909"/>
                <a:gd name="T109" fmla="*/ 1599613 h 3795"/>
                <a:gd name="T110" fmla="*/ 951064 w 3909"/>
                <a:gd name="T111" fmla="*/ 1615586 h 3795"/>
                <a:gd name="T112" fmla="*/ 870692 w 3909"/>
                <a:gd name="T113" fmla="*/ 1579076 h 3795"/>
                <a:gd name="T114" fmla="*/ 797234 w 3909"/>
                <a:gd name="T115" fmla="*/ 1564471 h 3795"/>
                <a:gd name="T116" fmla="*/ 739332 w 3909"/>
                <a:gd name="T117" fmla="*/ 1579988 h 3795"/>
                <a:gd name="T118" fmla="*/ 686615 w 3909"/>
                <a:gd name="T119" fmla="*/ 1642056 h 3795"/>
                <a:gd name="T120" fmla="*/ 646862 w 3909"/>
                <a:gd name="T121" fmla="*/ 1660311 h 3795"/>
                <a:gd name="T122" fmla="*/ 623960 w 3909"/>
                <a:gd name="T123" fmla="*/ 1707775 h 379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909" h="3795">
                  <a:moveTo>
                    <a:pt x="1412" y="3795"/>
                  </a:moveTo>
                  <a:lnTo>
                    <a:pt x="1403" y="3780"/>
                  </a:lnTo>
                  <a:lnTo>
                    <a:pt x="1395" y="3766"/>
                  </a:lnTo>
                  <a:lnTo>
                    <a:pt x="1387" y="3750"/>
                  </a:lnTo>
                  <a:lnTo>
                    <a:pt x="1381" y="3733"/>
                  </a:lnTo>
                  <a:lnTo>
                    <a:pt x="1371" y="3700"/>
                  </a:lnTo>
                  <a:lnTo>
                    <a:pt x="1363" y="3667"/>
                  </a:lnTo>
                  <a:lnTo>
                    <a:pt x="1358" y="3651"/>
                  </a:lnTo>
                  <a:lnTo>
                    <a:pt x="1353" y="3635"/>
                  </a:lnTo>
                  <a:lnTo>
                    <a:pt x="1348" y="3619"/>
                  </a:lnTo>
                  <a:lnTo>
                    <a:pt x="1342" y="3605"/>
                  </a:lnTo>
                  <a:lnTo>
                    <a:pt x="1335" y="3591"/>
                  </a:lnTo>
                  <a:lnTo>
                    <a:pt x="1327" y="3579"/>
                  </a:lnTo>
                  <a:lnTo>
                    <a:pt x="1322" y="3573"/>
                  </a:lnTo>
                  <a:lnTo>
                    <a:pt x="1318" y="3568"/>
                  </a:lnTo>
                  <a:lnTo>
                    <a:pt x="1312" y="3563"/>
                  </a:lnTo>
                  <a:lnTo>
                    <a:pt x="1307" y="3559"/>
                  </a:lnTo>
                  <a:lnTo>
                    <a:pt x="1297" y="3551"/>
                  </a:lnTo>
                  <a:lnTo>
                    <a:pt x="1287" y="3545"/>
                  </a:lnTo>
                  <a:lnTo>
                    <a:pt x="1275" y="3539"/>
                  </a:lnTo>
                  <a:lnTo>
                    <a:pt x="1264" y="3535"/>
                  </a:lnTo>
                  <a:lnTo>
                    <a:pt x="1243" y="3527"/>
                  </a:lnTo>
                  <a:lnTo>
                    <a:pt x="1221" y="3519"/>
                  </a:lnTo>
                  <a:lnTo>
                    <a:pt x="1199" y="3513"/>
                  </a:lnTo>
                  <a:lnTo>
                    <a:pt x="1178" y="3506"/>
                  </a:lnTo>
                  <a:lnTo>
                    <a:pt x="1167" y="3501"/>
                  </a:lnTo>
                  <a:lnTo>
                    <a:pt x="1157" y="3497"/>
                  </a:lnTo>
                  <a:lnTo>
                    <a:pt x="1147" y="3491"/>
                  </a:lnTo>
                  <a:lnTo>
                    <a:pt x="1138" y="3485"/>
                  </a:lnTo>
                  <a:lnTo>
                    <a:pt x="1135" y="3482"/>
                  </a:lnTo>
                  <a:lnTo>
                    <a:pt x="1132" y="3477"/>
                  </a:lnTo>
                  <a:lnTo>
                    <a:pt x="1129" y="3470"/>
                  </a:lnTo>
                  <a:lnTo>
                    <a:pt x="1126" y="3462"/>
                  </a:lnTo>
                  <a:lnTo>
                    <a:pt x="1120" y="3442"/>
                  </a:lnTo>
                  <a:lnTo>
                    <a:pt x="1114" y="3419"/>
                  </a:lnTo>
                  <a:lnTo>
                    <a:pt x="1109" y="3394"/>
                  </a:lnTo>
                  <a:lnTo>
                    <a:pt x="1105" y="3370"/>
                  </a:lnTo>
                  <a:lnTo>
                    <a:pt x="1103" y="3349"/>
                  </a:lnTo>
                  <a:lnTo>
                    <a:pt x="1102" y="3333"/>
                  </a:lnTo>
                  <a:lnTo>
                    <a:pt x="1102" y="3318"/>
                  </a:lnTo>
                  <a:lnTo>
                    <a:pt x="1103" y="3305"/>
                  </a:lnTo>
                  <a:lnTo>
                    <a:pt x="1105" y="3293"/>
                  </a:lnTo>
                  <a:lnTo>
                    <a:pt x="1107" y="3283"/>
                  </a:lnTo>
                  <a:lnTo>
                    <a:pt x="1109" y="3274"/>
                  </a:lnTo>
                  <a:lnTo>
                    <a:pt x="1112" y="3266"/>
                  </a:lnTo>
                  <a:lnTo>
                    <a:pt x="1115" y="3260"/>
                  </a:lnTo>
                  <a:lnTo>
                    <a:pt x="1118" y="3254"/>
                  </a:lnTo>
                  <a:lnTo>
                    <a:pt x="1123" y="3244"/>
                  </a:lnTo>
                  <a:lnTo>
                    <a:pt x="1128" y="3237"/>
                  </a:lnTo>
                  <a:lnTo>
                    <a:pt x="1130" y="3233"/>
                  </a:lnTo>
                  <a:lnTo>
                    <a:pt x="1132" y="3230"/>
                  </a:lnTo>
                  <a:lnTo>
                    <a:pt x="1133" y="3226"/>
                  </a:lnTo>
                  <a:lnTo>
                    <a:pt x="1133" y="3223"/>
                  </a:lnTo>
                  <a:lnTo>
                    <a:pt x="1134" y="3196"/>
                  </a:lnTo>
                  <a:lnTo>
                    <a:pt x="1135" y="3177"/>
                  </a:lnTo>
                  <a:lnTo>
                    <a:pt x="1137" y="3165"/>
                  </a:lnTo>
                  <a:lnTo>
                    <a:pt x="1139" y="3159"/>
                  </a:lnTo>
                  <a:lnTo>
                    <a:pt x="1140" y="3157"/>
                  </a:lnTo>
                  <a:lnTo>
                    <a:pt x="1138" y="3159"/>
                  </a:lnTo>
                  <a:lnTo>
                    <a:pt x="1133" y="3159"/>
                  </a:lnTo>
                  <a:lnTo>
                    <a:pt x="1107" y="3160"/>
                  </a:lnTo>
                  <a:lnTo>
                    <a:pt x="1038" y="3161"/>
                  </a:lnTo>
                  <a:lnTo>
                    <a:pt x="940" y="3163"/>
                  </a:lnTo>
                  <a:lnTo>
                    <a:pt x="828" y="3164"/>
                  </a:lnTo>
                  <a:lnTo>
                    <a:pt x="717" y="3165"/>
                  </a:lnTo>
                  <a:lnTo>
                    <a:pt x="620" y="3164"/>
                  </a:lnTo>
                  <a:lnTo>
                    <a:pt x="581" y="3162"/>
                  </a:lnTo>
                  <a:lnTo>
                    <a:pt x="551" y="3160"/>
                  </a:lnTo>
                  <a:lnTo>
                    <a:pt x="540" y="3159"/>
                  </a:lnTo>
                  <a:lnTo>
                    <a:pt x="532" y="3158"/>
                  </a:lnTo>
                  <a:lnTo>
                    <a:pt x="527" y="3156"/>
                  </a:lnTo>
                  <a:lnTo>
                    <a:pt x="525" y="3154"/>
                  </a:lnTo>
                  <a:lnTo>
                    <a:pt x="524" y="3137"/>
                  </a:lnTo>
                  <a:lnTo>
                    <a:pt x="522" y="3109"/>
                  </a:lnTo>
                  <a:lnTo>
                    <a:pt x="520" y="3071"/>
                  </a:lnTo>
                  <a:lnTo>
                    <a:pt x="516" y="3030"/>
                  </a:lnTo>
                  <a:lnTo>
                    <a:pt x="513" y="2988"/>
                  </a:lnTo>
                  <a:lnTo>
                    <a:pt x="510" y="2947"/>
                  </a:lnTo>
                  <a:lnTo>
                    <a:pt x="506" y="2912"/>
                  </a:lnTo>
                  <a:lnTo>
                    <a:pt x="504" y="2887"/>
                  </a:lnTo>
                  <a:lnTo>
                    <a:pt x="503" y="2882"/>
                  </a:lnTo>
                  <a:lnTo>
                    <a:pt x="500" y="2877"/>
                  </a:lnTo>
                  <a:lnTo>
                    <a:pt x="497" y="2873"/>
                  </a:lnTo>
                  <a:lnTo>
                    <a:pt x="495" y="2869"/>
                  </a:lnTo>
                  <a:lnTo>
                    <a:pt x="487" y="2860"/>
                  </a:lnTo>
                  <a:lnTo>
                    <a:pt x="479" y="2852"/>
                  </a:lnTo>
                  <a:lnTo>
                    <a:pt x="459" y="2837"/>
                  </a:lnTo>
                  <a:lnTo>
                    <a:pt x="437" y="2823"/>
                  </a:lnTo>
                  <a:lnTo>
                    <a:pt x="427" y="2816"/>
                  </a:lnTo>
                  <a:lnTo>
                    <a:pt x="418" y="2808"/>
                  </a:lnTo>
                  <a:lnTo>
                    <a:pt x="410" y="2801"/>
                  </a:lnTo>
                  <a:lnTo>
                    <a:pt x="403" y="2793"/>
                  </a:lnTo>
                  <a:lnTo>
                    <a:pt x="400" y="2789"/>
                  </a:lnTo>
                  <a:lnTo>
                    <a:pt x="398" y="2785"/>
                  </a:lnTo>
                  <a:lnTo>
                    <a:pt x="397" y="2780"/>
                  </a:lnTo>
                  <a:lnTo>
                    <a:pt x="396" y="2776"/>
                  </a:lnTo>
                  <a:lnTo>
                    <a:pt x="395" y="2771"/>
                  </a:lnTo>
                  <a:lnTo>
                    <a:pt x="396" y="2766"/>
                  </a:lnTo>
                  <a:lnTo>
                    <a:pt x="397" y="2761"/>
                  </a:lnTo>
                  <a:lnTo>
                    <a:pt x="399" y="2756"/>
                  </a:lnTo>
                  <a:lnTo>
                    <a:pt x="404" y="2755"/>
                  </a:lnTo>
                  <a:lnTo>
                    <a:pt x="411" y="2754"/>
                  </a:lnTo>
                  <a:lnTo>
                    <a:pt x="418" y="2751"/>
                  </a:lnTo>
                  <a:lnTo>
                    <a:pt x="426" y="2748"/>
                  </a:lnTo>
                  <a:lnTo>
                    <a:pt x="434" y="2744"/>
                  </a:lnTo>
                  <a:lnTo>
                    <a:pt x="440" y="2737"/>
                  </a:lnTo>
                  <a:lnTo>
                    <a:pt x="442" y="2734"/>
                  </a:lnTo>
                  <a:lnTo>
                    <a:pt x="444" y="2731"/>
                  </a:lnTo>
                  <a:lnTo>
                    <a:pt x="445" y="2727"/>
                  </a:lnTo>
                  <a:lnTo>
                    <a:pt x="446" y="2724"/>
                  </a:lnTo>
                  <a:lnTo>
                    <a:pt x="446" y="2717"/>
                  </a:lnTo>
                  <a:lnTo>
                    <a:pt x="445" y="2711"/>
                  </a:lnTo>
                  <a:lnTo>
                    <a:pt x="443" y="2705"/>
                  </a:lnTo>
                  <a:lnTo>
                    <a:pt x="442" y="2700"/>
                  </a:lnTo>
                  <a:lnTo>
                    <a:pt x="438" y="2690"/>
                  </a:lnTo>
                  <a:lnTo>
                    <a:pt x="433" y="2681"/>
                  </a:lnTo>
                  <a:lnTo>
                    <a:pt x="428" y="2671"/>
                  </a:lnTo>
                  <a:lnTo>
                    <a:pt x="424" y="2659"/>
                  </a:lnTo>
                  <a:lnTo>
                    <a:pt x="422" y="2653"/>
                  </a:lnTo>
                  <a:lnTo>
                    <a:pt x="421" y="2646"/>
                  </a:lnTo>
                  <a:lnTo>
                    <a:pt x="420" y="2638"/>
                  </a:lnTo>
                  <a:lnTo>
                    <a:pt x="420" y="2629"/>
                  </a:lnTo>
                  <a:lnTo>
                    <a:pt x="420" y="2623"/>
                  </a:lnTo>
                  <a:lnTo>
                    <a:pt x="421" y="2617"/>
                  </a:lnTo>
                  <a:lnTo>
                    <a:pt x="422" y="2612"/>
                  </a:lnTo>
                  <a:lnTo>
                    <a:pt x="424" y="2608"/>
                  </a:lnTo>
                  <a:lnTo>
                    <a:pt x="428" y="2601"/>
                  </a:lnTo>
                  <a:lnTo>
                    <a:pt x="433" y="2595"/>
                  </a:lnTo>
                  <a:lnTo>
                    <a:pt x="438" y="2588"/>
                  </a:lnTo>
                  <a:lnTo>
                    <a:pt x="442" y="2580"/>
                  </a:lnTo>
                  <a:lnTo>
                    <a:pt x="443" y="2575"/>
                  </a:lnTo>
                  <a:lnTo>
                    <a:pt x="445" y="2570"/>
                  </a:lnTo>
                  <a:lnTo>
                    <a:pt x="446" y="2563"/>
                  </a:lnTo>
                  <a:lnTo>
                    <a:pt x="446" y="2556"/>
                  </a:lnTo>
                  <a:lnTo>
                    <a:pt x="446" y="2548"/>
                  </a:lnTo>
                  <a:lnTo>
                    <a:pt x="444" y="2540"/>
                  </a:lnTo>
                  <a:lnTo>
                    <a:pt x="443" y="2532"/>
                  </a:lnTo>
                  <a:lnTo>
                    <a:pt x="441" y="2524"/>
                  </a:lnTo>
                  <a:lnTo>
                    <a:pt x="435" y="2509"/>
                  </a:lnTo>
                  <a:lnTo>
                    <a:pt x="428" y="2496"/>
                  </a:lnTo>
                  <a:lnTo>
                    <a:pt x="421" y="2483"/>
                  </a:lnTo>
                  <a:lnTo>
                    <a:pt x="413" y="2470"/>
                  </a:lnTo>
                  <a:lnTo>
                    <a:pt x="406" y="2456"/>
                  </a:lnTo>
                  <a:lnTo>
                    <a:pt x="399" y="2441"/>
                  </a:lnTo>
                  <a:lnTo>
                    <a:pt x="397" y="2433"/>
                  </a:lnTo>
                  <a:lnTo>
                    <a:pt x="395" y="2427"/>
                  </a:lnTo>
                  <a:lnTo>
                    <a:pt x="395" y="2421"/>
                  </a:lnTo>
                  <a:lnTo>
                    <a:pt x="396" y="2415"/>
                  </a:lnTo>
                  <a:lnTo>
                    <a:pt x="397" y="2410"/>
                  </a:lnTo>
                  <a:lnTo>
                    <a:pt x="399" y="2405"/>
                  </a:lnTo>
                  <a:lnTo>
                    <a:pt x="401" y="2401"/>
                  </a:lnTo>
                  <a:lnTo>
                    <a:pt x="404" y="2398"/>
                  </a:lnTo>
                  <a:lnTo>
                    <a:pt x="409" y="2393"/>
                  </a:lnTo>
                  <a:lnTo>
                    <a:pt x="414" y="2390"/>
                  </a:lnTo>
                  <a:lnTo>
                    <a:pt x="418" y="2388"/>
                  </a:lnTo>
                  <a:lnTo>
                    <a:pt x="420" y="2388"/>
                  </a:lnTo>
                  <a:lnTo>
                    <a:pt x="421" y="2384"/>
                  </a:lnTo>
                  <a:lnTo>
                    <a:pt x="422" y="2380"/>
                  </a:lnTo>
                  <a:lnTo>
                    <a:pt x="422" y="2376"/>
                  </a:lnTo>
                  <a:lnTo>
                    <a:pt x="422" y="2371"/>
                  </a:lnTo>
                  <a:lnTo>
                    <a:pt x="419" y="2362"/>
                  </a:lnTo>
                  <a:lnTo>
                    <a:pt x="416" y="2353"/>
                  </a:lnTo>
                  <a:lnTo>
                    <a:pt x="410" y="2344"/>
                  </a:lnTo>
                  <a:lnTo>
                    <a:pt x="403" y="2334"/>
                  </a:lnTo>
                  <a:lnTo>
                    <a:pt x="395" y="2325"/>
                  </a:lnTo>
                  <a:lnTo>
                    <a:pt x="384" y="2315"/>
                  </a:lnTo>
                  <a:lnTo>
                    <a:pt x="374" y="2305"/>
                  </a:lnTo>
                  <a:lnTo>
                    <a:pt x="363" y="2295"/>
                  </a:lnTo>
                  <a:lnTo>
                    <a:pt x="350" y="2285"/>
                  </a:lnTo>
                  <a:lnTo>
                    <a:pt x="338" y="2276"/>
                  </a:lnTo>
                  <a:lnTo>
                    <a:pt x="311" y="2258"/>
                  </a:lnTo>
                  <a:lnTo>
                    <a:pt x="284" y="2241"/>
                  </a:lnTo>
                  <a:lnTo>
                    <a:pt x="298" y="2228"/>
                  </a:lnTo>
                  <a:lnTo>
                    <a:pt x="313" y="2216"/>
                  </a:lnTo>
                  <a:lnTo>
                    <a:pt x="328" y="2206"/>
                  </a:lnTo>
                  <a:lnTo>
                    <a:pt x="343" y="2196"/>
                  </a:lnTo>
                  <a:lnTo>
                    <a:pt x="374" y="2176"/>
                  </a:lnTo>
                  <a:lnTo>
                    <a:pt x="404" y="2157"/>
                  </a:lnTo>
                  <a:lnTo>
                    <a:pt x="411" y="2152"/>
                  </a:lnTo>
                  <a:lnTo>
                    <a:pt x="416" y="2145"/>
                  </a:lnTo>
                  <a:lnTo>
                    <a:pt x="420" y="2138"/>
                  </a:lnTo>
                  <a:lnTo>
                    <a:pt x="424" y="2131"/>
                  </a:lnTo>
                  <a:lnTo>
                    <a:pt x="430" y="2113"/>
                  </a:lnTo>
                  <a:lnTo>
                    <a:pt x="434" y="2095"/>
                  </a:lnTo>
                  <a:lnTo>
                    <a:pt x="438" y="2075"/>
                  </a:lnTo>
                  <a:lnTo>
                    <a:pt x="442" y="2054"/>
                  </a:lnTo>
                  <a:lnTo>
                    <a:pt x="445" y="2044"/>
                  </a:lnTo>
                  <a:lnTo>
                    <a:pt x="448" y="2034"/>
                  </a:lnTo>
                  <a:lnTo>
                    <a:pt x="452" y="2025"/>
                  </a:lnTo>
                  <a:lnTo>
                    <a:pt x="456" y="2016"/>
                  </a:lnTo>
                  <a:lnTo>
                    <a:pt x="466" y="2001"/>
                  </a:lnTo>
                  <a:lnTo>
                    <a:pt x="476" y="1988"/>
                  </a:lnTo>
                  <a:lnTo>
                    <a:pt x="486" y="1975"/>
                  </a:lnTo>
                  <a:lnTo>
                    <a:pt x="496" y="1964"/>
                  </a:lnTo>
                  <a:lnTo>
                    <a:pt x="518" y="1941"/>
                  </a:lnTo>
                  <a:lnTo>
                    <a:pt x="537" y="1918"/>
                  </a:lnTo>
                  <a:lnTo>
                    <a:pt x="547" y="1906"/>
                  </a:lnTo>
                  <a:lnTo>
                    <a:pt x="556" y="1892"/>
                  </a:lnTo>
                  <a:lnTo>
                    <a:pt x="564" y="1876"/>
                  </a:lnTo>
                  <a:lnTo>
                    <a:pt x="572" y="1858"/>
                  </a:lnTo>
                  <a:lnTo>
                    <a:pt x="580" y="1837"/>
                  </a:lnTo>
                  <a:lnTo>
                    <a:pt x="586" y="1814"/>
                  </a:lnTo>
                  <a:lnTo>
                    <a:pt x="592" y="1788"/>
                  </a:lnTo>
                  <a:lnTo>
                    <a:pt x="598" y="1759"/>
                  </a:lnTo>
                  <a:lnTo>
                    <a:pt x="599" y="1746"/>
                  </a:lnTo>
                  <a:lnTo>
                    <a:pt x="599" y="1733"/>
                  </a:lnTo>
                  <a:lnTo>
                    <a:pt x="599" y="1722"/>
                  </a:lnTo>
                  <a:lnTo>
                    <a:pt x="598" y="1711"/>
                  </a:lnTo>
                  <a:lnTo>
                    <a:pt x="597" y="1701"/>
                  </a:lnTo>
                  <a:lnTo>
                    <a:pt x="595" y="1692"/>
                  </a:lnTo>
                  <a:lnTo>
                    <a:pt x="593" y="1683"/>
                  </a:lnTo>
                  <a:lnTo>
                    <a:pt x="590" y="1674"/>
                  </a:lnTo>
                  <a:lnTo>
                    <a:pt x="584" y="1659"/>
                  </a:lnTo>
                  <a:lnTo>
                    <a:pt x="577" y="1646"/>
                  </a:lnTo>
                  <a:lnTo>
                    <a:pt x="568" y="1633"/>
                  </a:lnTo>
                  <a:lnTo>
                    <a:pt x="559" y="1621"/>
                  </a:lnTo>
                  <a:lnTo>
                    <a:pt x="541" y="1600"/>
                  </a:lnTo>
                  <a:lnTo>
                    <a:pt x="525" y="1579"/>
                  </a:lnTo>
                  <a:lnTo>
                    <a:pt x="519" y="1568"/>
                  </a:lnTo>
                  <a:lnTo>
                    <a:pt x="514" y="1556"/>
                  </a:lnTo>
                  <a:lnTo>
                    <a:pt x="512" y="1549"/>
                  </a:lnTo>
                  <a:lnTo>
                    <a:pt x="510" y="1543"/>
                  </a:lnTo>
                  <a:lnTo>
                    <a:pt x="510" y="1535"/>
                  </a:lnTo>
                  <a:lnTo>
                    <a:pt x="509" y="1528"/>
                  </a:lnTo>
                  <a:lnTo>
                    <a:pt x="510" y="1518"/>
                  </a:lnTo>
                  <a:lnTo>
                    <a:pt x="512" y="1508"/>
                  </a:lnTo>
                  <a:lnTo>
                    <a:pt x="516" y="1500"/>
                  </a:lnTo>
                  <a:lnTo>
                    <a:pt x="520" y="1493"/>
                  </a:lnTo>
                  <a:lnTo>
                    <a:pt x="531" y="1480"/>
                  </a:lnTo>
                  <a:lnTo>
                    <a:pt x="544" y="1468"/>
                  </a:lnTo>
                  <a:lnTo>
                    <a:pt x="550" y="1461"/>
                  </a:lnTo>
                  <a:lnTo>
                    <a:pt x="555" y="1453"/>
                  </a:lnTo>
                  <a:lnTo>
                    <a:pt x="560" y="1445"/>
                  </a:lnTo>
                  <a:lnTo>
                    <a:pt x="564" y="1435"/>
                  </a:lnTo>
                  <a:lnTo>
                    <a:pt x="567" y="1425"/>
                  </a:lnTo>
                  <a:lnTo>
                    <a:pt x="568" y="1412"/>
                  </a:lnTo>
                  <a:lnTo>
                    <a:pt x="568" y="1397"/>
                  </a:lnTo>
                  <a:lnTo>
                    <a:pt x="566" y="1380"/>
                  </a:lnTo>
                  <a:lnTo>
                    <a:pt x="565" y="1374"/>
                  </a:lnTo>
                  <a:lnTo>
                    <a:pt x="562" y="1369"/>
                  </a:lnTo>
                  <a:lnTo>
                    <a:pt x="559" y="1363"/>
                  </a:lnTo>
                  <a:lnTo>
                    <a:pt x="556" y="1359"/>
                  </a:lnTo>
                  <a:lnTo>
                    <a:pt x="552" y="1354"/>
                  </a:lnTo>
                  <a:lnTo>
                    <a:pt x="547" y="1350"/>
                  </a:lnTo>
                  <a:lnTo>
                    <a:pt x="542" y="1346"/>
                  </a:lnTo>
                  <a:lnTo>
                    <a:pt x="536" y="1343"/>
                  </a:lnTo>
                  <a:lnTo>
                    <a:pt x="524" y="1337"/>
                  </a:lnTo>
                  <a:lnTo>
                    <a:pt x="510" y="1332"/>
                  </a:lnTo>
                  <a:lnTo>
                    <a:pt x="494" y="1328"/>
                  </a:lnTo>
                  <a:lnTo>
                    <a:pt x="478" y="1325"/>
                  </a:lnTo>
                  <a:lnTo>
                    <a:pt x="443" y="1319"/>
                  </a:lnTo>
                  <a:lnTo>
                    <a:pt x="405" y="1314"/>
                  </a:lnTo>
                  <a:lnTo>
                    <a:pt x="385" y="1311"/>
                  </a:lnTo>
                  <a:lnTo>
                    <a:pt x="367" y="1307"/>
                  </a:lnTo>
                  <a:lnTo>
                    <a:pt x="348" y="1302"/>
                  </a:lnTo>
                  <a:lnTo>
                    <a:pt x="330" y="1297"/>
                  </a:lnTo>
                  <a:lnTo>
                    <a:pt x="323" y="1295"/>
                  </a:lnTo>
                  <a:lnTo>
                    <a:pt x="313" y="1292"/>
                  </a:lnTo>
                  <a:lnTo>
                    <a:pt x="301" y="1292"/>
                  </a:lnTo>
                  <a:lnTo>
                    <a:pt x="288" y="1292"/>
                  </a:lnTo>
                  <a:lnTo>
                    <a:pt x="259" y="1293"/>
                  </a:lnTo>
                  <a:lnTo>
                    <a:pt x="229" y="1296"/>
                  </a:lnTo>
                  <a:lnTo>
                    <a:pt x="201" y="1299"/>
                  </a:lnTo>
                  <a:lnTo>
                    <a:pt x="177" y="1299"/>
                  </a:lnTo>
                  <a:lnTo>
                    <a:pt x="167" y="1299"/>
                  </a:lnTo>
                  <a:lnTo>
                    <a:pt x="159" y="1297"/>
                  </a:lnTo>
                  <a:lnTo>
                    <a:pt x="156" y="1296"/>
                  </a:lnTo>
                  <a:lnTo>
                    <a:pt x="154" y="1295"/>
                  </a:lnTo>
                  <a:lnTo>
                    <a:pt x="152" y="1293"/>
                  </a:lnTo>
                  <a:lnTo>
                    <a:pt x="152" y="1291"/>
                  </a:lnTo>
                  <a:lnTo>
                    <a:pt x="150" y="1285"/>
                  </a:lnTo>
                  <a:lnTo>
                    <a:pt x="148" y="1278"/>
                  </a:lnTo>
                  <a:lnTo>
                    <a:pt x="145" y="1272"/>
                  </a:lnTo>
                  <a:lnTo>
                    <a:pt x="142" y="1267"/>
                  </a:lnTo>
                  <a:lnTo>
                    <a:pt x="134" y="1255"/>
                  </a:lnTo>
                  <a:lnTo>
                    <a:pt x="124" y="1244"/>
                  </a:lnTo>
                  <a:lnTo>
                    <a:pt x="99" y="1221"/>
                  </a:lnTo>
                  <a:lnTo>
                    <a:pt x="72" y="1197"/>
                  </a:lnTo>
                  <a:lnTo>
                    <a:pt x="59" y="1185"/>
                  </a:lnTo>
                  <a:lnTo>
                    <a:pt x="45" y="1171"/>
                  </a:lnTo>
                  <a:lnTo>
                    <a:pt x="33" y="1157"/>
                  </a:lnTo>
                  <a:lnTo>
                    <a:pt x="22" y="1142"/>
                  </a:lnTo>
                  <a:lnTo>
                    <a:pt x="17" y="1134"/>
                  </a:lnTo>
                  <a:lnTo>
                    <a:pt x="13" y="1126"/>
                  </a:lnTo>
                  <a:lnTo>
                    <a:pt x="9" y="1118"/>
                  </a:lnTo>
                  <a:lnTo>
                    <a:pt x="6" y="1109"/>
                  </a:lnTo>
                  <a:lnTo>
                    <a:pt x="3" y="1100"/>
                  </a:lnTo>
                  <a:lnTo>
                    <a:pt x="1" y="1091"/>
                  </a:lnTo>
                  <a:lnTo>
                    <a:pt x="0" y="1081"/>
                  </a:lnTo>
                  <a:lnTo>
                    <a:pt x="0" y="1070"/>
                  </a:lnTo>
                  <a:lnTo>
                    <a:pt x="1" y="1053"/>
                  </a:lnTo>
                  <a:lnTo>
                    <a:pt x="2" y="1037"/>
                  </a:lnTo>
                  <a:lnTo>
                    <a:pt x="6" y="1021"/>
                  </a:lnTo>
                  <a:lnTo>
                    <a:pt x="10" y="1006"/>
                  </a:lnTo>
                  <a:lnTo>
                    <a:pt x="20" y="977"/>
                  </a:lnTo>
                  <a:lnTo>
                    <a:pt x="31" y="947"/>
                  </a:lnTo>
                  <a:lnTo>
                    <a:pt x="42" y="919"/>
                  </a:lnTo>
                  <a:lnTo>
                    <a:pt x="52" y="890"/>
                  </a:lnTo>
                  <a:lnTo>
                    <a:pt x="56" y="874"/>
                  </a:lnTo>
                  <a:lnTo>
                    <a:pt x="61" y="859"/>
                  </a:lnTo>
                  <a:lnTo>
                    <a:pt x="63" y="841"/>
                  </a:lnTo>
                  <a:lnTo>
                    <a:pt x="63" y="824"/>
                  </a:lnTo>
                  <a:lnTo>
                    <a:pt x="63" y="806"/>
                  </a:lnTo>
                  <a:lnTo>
                    <a:pt x="61" y="788"/>
                  </a:lnTo>
                  <a:lnTo>
                    <a:pt x="59" y="770"/>
                  </a:lnTo>
                  <a:lnTo>
                    <a:pt x="55" y="753"/>
                  </a:lnTo>
                  <a:lnTo>
                    <a:pt x="48" y="718"/>
                  </a:lnTo>
                  <a:lnTo>
                    <a:pt x="40" y="684"/>
                  </a:lnTo>
                  <a:lnTo>
                    <a:pt x="33" y="649"/>
                  </a:lnTo>
                  <a:lnTo>
                    <a:pt x="27" y="613"/>
                  </a:lnTo>
                  <a:lnTo>
                    <a:pt x="25" y="594"/>
                  </a:lnTo>
                  <a:lnTo>
                    <a:pt x="24" y="576"/>
                  </a:lnTo>
                  <a:lnTo>
                    <a:pt x="25" y="556"/>
                  </a:lnTo>
                  <a:lnTo>
                    <a:pt x="26" y="536"/>
                  </a:lnTo>
                  <a:lnTo>
                    <a:pt x="1044" y="536"/>
                  </a:lnTo>
                  <a:lnTo>
                    <a:pt x="1055" y="525"/>
                  </a:lnTo>
                  <a:lnTo>
                    <a:pt x="1067" y="516"/>
                  </a:lnTo>
                  <a:lnTo>
                    <a:pt x="1078" y="509"/>
                  </a:lnTo>
                  <a:lnTo>
                    <a:pt x="1086" y="504"/>
                  </a:lnTo>
                  <a:lnTo>
                    <a:pt x="1086" y="357"/>
                  </a:lnTo>
                  <a:lnTo>
                    <a:pt x="1099" y="333"/>
                  </a:lnTo>
                  <a:lnTo>
                    <a:pt x="1110" y="313"/>
                  </a:lnTo>
                  <a:lnTo>
                    <a:pt x="1115" y="303"/>
                  </a:lnTo>
                  <a:lnTo>
                    <a:pt x="1119" y="293"/>
                  </a:lnTo>
                  <a:lnTo>
                    <a:pt x="1122" y="280"/>
                  </a:lnTo>
                  <a:lnTo>
                    <a:pt x="1123" y="268"/>
                  </a:lnTo>
                  <a:lnTo>
                    <a:pt x="1122" y="262"/>
                  </a:lnTo>
                  <a:lnTo>
                    <a:pt x="1121" y="256"/>
                  </a:lnTo>
                  <a:lnTo>
                    <a:pt x="1119" y="251"/>
                  </a:lnTo>
                  <a:lnTo>
                    <a:pt x="1117" y="246"/>
                  </a:lnTo>
                  <a:lnTo>
                    <a:pt x="1111" y="236"/>
                  </a:lnTo>
                  <a:lnTo>
                    <a:pt x="1105" y="226"/>
                  </a:lnTo>
                  <a:lnTo>
                    <a:pt x="1098" y="216"/>
                  </a:lnTo>
                  <a:lnTo>
                    <a:pt x="1092" y="206"/>
                  </a:lnTo>
                  <a:lnTo>
                    <a:pt x="1090" y="201"/>
                  </a:lnTo>
                  <a:lnTo>
                    <a:pt x="1088" y="196"/>
                  </a:lnTo>
                  <a:lnTo>
                    <a:pt x="1087" y="190"/>
                  </a:lnTo>
                  <a:lnTo>
                    <a:pt x="1086" y="185"/>
                  </a:lnTo>
                  <a:lnTo>
                    <a:pt x="1087" y="179"/>
                  </a:lnTo>
                  <a:lnTo>
                    <a:pt x="1089" y="174"/>
                  </a:lnTo>
                  <a:lnTo>
                    <a:pt x="1091" y="170"/>
                  </a:lnTo>
                  <a:lnTo>
                    <a:pt x="1095" y="166"/>
                  </a:lnTo>
                  <a:lnTo>
                    <a:pt x="1103" y="158"/>
                  </a:lnTo>
                  <a:lnTo>
                    <a:pt x="1114" y="152"/>
                  </a:lnTo>
                  <a:lnTo>
                    <a:pt x="1135" y="140"/>
                  </a:lnTo>
                  <a:lnTo>
                    <a:pt x="1149" y="132"/>
                  </a:lnTo>
                  <a:lnTo>
                    <a:pt x="1152" y="122"/>
                  </a:lnTo>
                  <a:lnTo>
                    <a:pt x="1155" y="113"/>
                  </a:lnTo>
                  <a:lnTo>
                    <a:pt x="1157" y="104"/>
                  </a:lnTo>
                  <a:lnTo>
                    <a:pt x="1159" y="95"/>
                  </a:lnTo>
                  <a:lnTo>
                    <a:pt x="1160" y="78"/>
                  </a:lnTo>
                  <a:lnTo>
                    <a:pt x="1161" y="62"/>
                  </a:lnTo>
                  <a:lnTo>
                    <a:pt x="1162" y="46"/>
                  </a:lnTo>
                  <a:lnTo>
                    <a:pt x="1163" y="31"/>
                  </a:lnTo>
                  <a:lnTo>
                    <a:pt x="1164" y="23"/>
                  </a:lnTo>
                  <a:lnTo>
                    <a:pt x="1165" y="16"/>
                  </a:lnTo>
                  <a:lnTo>
                    <a:pt x="1167" y="8"/>
                  </a:lnTo>
                  <a:lnTo>
                    <a:pt x="1171" y="0"/>
                  </a:lnTo>
                  <a:lnTo>
                    <a:pt x="1191" y="22"/>
                  </a:lnTo>
                  <a:lnTo>
                    <a:pt x="1209" y="44"/>
                  </a:lnTo>
                  <a:lnTo>
                    <a:pt x="1226" y="67"/>
                  </a:lnTo>
                  <a:lnTo>
                    <a:pt x="1240" y="91"/>
                  </a:lnTo>
                  <a:lnTo>
                    <a:pt x="1254" y="115"/>
                  </a:lnTo>
                  <a:lnTo>
                    <a:pt x="1265" y="139"/>
                  </a:lnTo>
                  <a:lnTo>
                    <a:pt x="1276" y="165"/>
                  </a:lnTo>
                  <a:lnTo>
                    <a:pt x="1286" y="192"/>
                  </a:lnTo>
                  <a:lnTo>
                    <a:pt x="1294" y="219"/>
                  </a:lnTo>
                  <a:lnTo>
                    <a:pt x="1302" y="247"/>
                  </a:lnTo>
                  <a:lnTo>
                    <a:pt x="1309" y="276"/>
                  </a:lnTo>
                  <a:lnTo>
                    <a:pt x="1315" y="307"/>
                  </a:lnTo>
                  <a:lnTo>
                    <a:pt x="1327" y="371"/>
                  </a:lnTo>
                  <a:lnTo>
                    <a:pt x="1338" y="441"/>
                  </a:lnTo>
                  <a:lnTo>
                    <a:pt x="1340" y="454"/>
                  </a:lnTo>
                  <a:lnTo>
                    <a:pt x="1344" y="465"/>
                  </a:lnTo>
                  <a:lnTo>
                    <a:pt x="1349" y="475"/>
                  </a:lnTo>
                  <a:lnTo>
                    <a:pt x="1356" y="485"/>
                  </a:lnTo>
                  <a:lnTo>
                    <a:pt x="1364" y="494"/>
                  </a:lnTo>
                  <a:lnTo>
                    <a:pt x="1373" y="502"/>
                  </a:lnTo>
                  <a:lnTo>
                    <a:pt x="1384" y="509"/>
                  </a:lnTo>
                  <a:lnTo>
                    <a:pt x="1396" y="517"/>
                  </a:lnTo>
                  <a:lnTo>
                    <a:pt x="1408" y="523"/>
                  </a:lnTo>
                  <a:lnTo>
                    <a:pt x="1421" y="529"/>
                  </a:lnTo>
                  <a:lnTo>
                    <a:pt x="1434" y="535"/>
                  </a:lnTo>
                  <a:lnTo>
                    <a:pt x="1447" y="540"/>
                  </a:lnTo>
                  <a:lnTo>
                    <a:pt x="1474" y="549"/>
                  </a:lnTo>
                  <a:lnTo>
                    <a:pt x="1500" y="557"/>
                  </a:lnTo>
                  <a:lnTo>
                    <a:pt x="1507" y="559"/>
                  </a:lnTo>
                  <a:lnTo>
                    <a:pt x="1512" y="562"/>
                  </a:lnTo>
                  <a:lnTo>
                    <a:pt x="1516" y="566"/>
                  </a:lnTo>
                  <a:lnTo>
                    <a:pt x="1520" y="570"/>
                  </a:lnTo>
                  <a:lnTo>
                    <a:pt x="1527" y="581"/>
                  </a:lnTo>
                  <a:lnTo>
                    <a:pt x="1532" y="592"/>
                  </a:lnTo>
                  <a:lnTo>
                    <a:pt x="1538" y="615"/>
                  </a:lnTo>
                  <a:lnTo>
                    <a:pt x="1543" y="636"/>
                  </a:lnTo>
                  <a:lnTo>
                    <a:pt x="1548" y="646"/>
                  </a:lnTo>
                  <a:lnTo>
                    <a:pt x="1554" y="655"/>
                  </a:lnTo>
                  <a:lnTo>
                    <a:pt x="1560" y="662"/>
                  </a:lnTo>
                  <a:lnTo>
                    <a:pt x="1567" y="669"/>
                  </a:lnTo>
                  <a:lnTo>
                    <a:pt x="1582" y="680"/>
                  </a:lnTo>
                  <a:lnTo>
                    <a:pt x="1598" y="690"/>
                  </a:lnTo>
                  <a:lnTo>
                    <a:pt x="1615" y="699"/>
                  </a:lnTo>
                  <a:lnTo>
                    <a:pt x="1631" y="710"/>
                  </a:lnTo>
                  <a:lnTo>
                    <a:pt x="1638" y="716"/>
                  </a:lnTo>
                  <a:lnTo>
                    <a:pt x="1645" y="723"/>
                  </a:lnTo>
                  <a:lnTo>
                    <a:pt x="1652" y="731"/>
                  </a:lnTo>
                  <a:lnTo>
                    <a:pt x="1658" y="741"/>
                  </a:lnTo>
                  <a:lnTo>
                    <a:pt x="3909" y="861"/>
                  </a:lnTo>
                  <a:lnTo>
                    <a:pt x="3892" y="893"/>
                  </a:lnTo>
                  <a:lnTo>
                    <a:pt x="3876" y="923"/>
                  </a:lnTo>
                  <a:lnTo>
                    <a:pt x="3862" y="950"/>
                  </a:lnTo>
                  <a:lnTo>
                    <a:pt x="3849" y="977"/>
                  </a:lnTo>
                  <a:lnTo>
                    <a:pt x="3839" y="1000"/>
                  </a:lnTo>
                  <a:lnTo>
                    <a:pt x="3829" y="1022"/>
                  </a:lnTo>
                  <a:lnTo>
                    <a:pt x="3826" y="1032"/>
                  </a:lnTo>
                  <a:lnTo>
                    <a:pt x="3823" y="1042"/>
                  </a:lnTo>
                  <a:lnTo>
                    <a:pt x="3821" y="1051"/>
                  </a:lnTo>
                  <a:lnTo>
                    <a:pt x="3820" y="1060"/>
                  </a:lnTo>
                  <a:lnTo>
                    <a:pt x="3819" y="1070"/>
                  </a:lnTo>
                  <a:lnTo>
                    <a:pt x="3818" y="1079"/>
                  </a:lnTo>
                  <a:lnTo>
                    <a:pt x="3816" y="1087"/>
                  </a:lnTo>
                  <a:lnTo>
                    <a:pt x="3813" y="1094"/>
                  </a:lnTo>
                  <a:lnTo>
                    <a:pt x="3806" y="1108"/>
                  </a:lnTo>
                  <a:lnTo>
                    <a:pt x="3798" y="1125"/>
                  </a:lnTo>
                  <a:lnTo>
                    <a:pt x="3793" y="1135"/>
                  </a:lnTo>
                  <a:lnTo>
                    <a:pt x="3789" y="1148"/>
                  </a:lnTo>
                  <a:lnTo>
                    <a:pt x="3784" y="1163"/>
                  </a:lnTo>
                  <a:lnTo>
                    <a:pt x="3780" y="1181"/>
                  </a:lnTo>
                  <a:lnTo>
                    <a:pt x="3776" y="1203"/>
                  </a:lnTo>
                  <a:lnTo>
                    <a:pt x="3773" y="1228"/>
                  </a:lnTo>
                  <a:lnTo>
                    <a:pt x="3770" y="1257"/>
                  </a:lnTo>
                  <a:lnTo>
                    <a:pt x="3768" y="1291"/>
                  </a:lnTo>
                  <a:lnTo>
                    <a:pt x="3766" y="1306"/>
                  </a:lnTo>
                  <a:lnTo>
                    <a:pt x="3764" y="1319"/>
                  </a:lnTo>
                  <a:lnTo>
                    <a:pt x="3760" y="1332"/>
                  </a:lnTo>
                  <a:lnTo>
                    <a:pt x="3756" y="1344"/>
                  </a:lnTo>
                  <a:lnTo>
                    <a:pt x="3748" y="1367"/>
                  </a:lnTo>
                  <a:lnTo>
                    <a:pt x="3739" y="1391"/>
                  </a:lnTo>
                  <a:lnTo>
                    <a:pt x="3736" y="1403"/>
                  </a:lnTo>
                  <a:lnTo>
                    <a:pt x="3733" y="1417"/>
                  </a:lnTo>
                  <a:lnTo>
                    <a:pt x="3731" y="1431"/>
                  </a:lnTo>
                  <a:lnTo>
                    <a:pt x="3730" y="1446"/>
                  </a:lnTo>
                  <a:lnTo>
                    <a:pt x="3730" y="1463"/>
                  </a:lnTo>
                  <a:lnTo>
                    <a:pt x="3732" y="1481"/>
                  </a:lnTo>
                  <a:lnTo>
                    <a:pt x="3736" y="1500"/>
                  </a:lnTo>
                  <a:lnTo>
                    <a:pt x="3742" y="1523"/>
                  </a:lnTo>
                  <a:lnTo>
                    <a:pt x="3744" y="1533"/>
                  </a:lnTo>
                  <a:lnTo>
                    <a:pt x="3746" y="1543"/>
                  </a:lnTo>
                  <a:lnTo>
                    <a:pt x="3746" y="1554"/>
                  </a:lnTo>
                  <a:lnTo>
                    <a:pt x="3746" y="1565"/>
                  </a:lnTo>
                  <a:lnTo>
                    <a:pt x="3745" y="1587"/>
                  </a:lnTo>
                  <a:lnTo>
                    <a:pt x="3742" y="1610"/>
                  </a:lnTo>
                  <a:lnTo>
                    <a:pt x="3740" y="1633"/>
                  </a:lnTo>
                  <a:lnTo>
                    <a:pt x="3740" y="1654"/>
                  </a:lnTo>
                  <a:lnTo>
                    <a:pt x="3740" y="1664"/>
                  </a:lnTo>
                  <a:lnTo>
                    <a:pt x="3741" y="1673"/>
                  </a:lnTo>
                  <a:lnTo>
                    <a:pt x="3744" y="1682"/>
                  </a:lnTo>
                  <a:lnTo>
                    <a:pt x="3747" y="1690"/>
                  </a:lnTo>
                  <a:lnTo>
                    <a:pt x="3752" y="1702"/>
                  </a:lnTo>
                  <a:lnTo>
                    <a:pt x="3757" y="1714"/>
                  </a:lnTo>
                  <a:lnTo>
                    <a:pt x="3760" y="1724"/>
                  </a:lnTo>
                  <a:lnTo>
                    <a:pt x="3763" y="1734"/>
                  </a:lnTo>
                  <a:lnTo>
                    <a:pt x="3765" y="1744"/>
                  </a:lnTo>
                  <a:lnTo>
                    <a:pt x="3767" y="1753"/>
                  </a:lnTo>
                  <a:lnTo>
                    <a:pt x="3768" y="1762"/>
                  </a:lnTo>
                  <a:lnTo>
                    <a:pt x="3768" y="1770"/>
                  </a:lnTo>
                  <a:lnTo>
                    <a:pt x="3767" y="1786"/>
                  </a:lnTo>
                  <a:lnTo>
                    <a:pt x="3765" y="1802"/>
                  </a:lnTo>
                  <a:lnTo>
                    <a:pt x="3761" y="1818"/>
                  </a:lnTo>
                  <a:lnTo>
                    <a:pt x="3757" y="1837"/>
                  </a:lnTo>
                  <a:lnTo>
                    <a:pt x="3756" y="1850"/>
                  </a:lnTo>
                  <a:lnTo>
                    <a:pt x="3757" y="1862"/>
                  </a:lnTo>
                  <a:lnTo>
                    <a:pt x="3759" y="1873"/>
                  </a:lnTo>
                  <a:lnTo>
                    <a:pt x="3762" y="1882"/>
                  </a:lnTo>
                  <a:lnTo>
                    <a:pt x="3765" y="1891"/>
                  </a:lnTo>
                  <a:lnTo>
                    <a:pt x="3770" y="1899"/>
                  </a:lnTo>
                  <a:lnTo>
                    <a:pt x="3775" y="1906"/>
                  </a:lnTo>
                  <a:lnTo>
                    <a:pt x="3779" y="1912"/>
                  </a:lnTo>
                  <a:lnTo>
                    <a:pt x="3784" y="1919"/>
                  </a:lnTo>
                  <a:lnTo>
                    <a:pt x="3789" y="1925"/>
                  </a:lnTo>
                  <a:lnTo>
                    <a:pt x="3792" y="1932"/>
                  </a:lnTo>
                  <a:lnTo>
                    <a:pt x="3795" y="1938"/>
                  </a:lnTo>
                  <a:lnTo>
                    <a:pt x="3797" y="1945"/>
                  </a:lnTo>
                  <a:lnTo>
                    <a:pt x="3798" y="1952"/>
                  </a:lnTo>
                  <a:lnTo>
                    <a:pt x="3797" y="1959"/>
                  </a:lnTo>
                  <a:lnTo>
                    <a:pt x="3794" y="1969"/>
                  </a:lnTo>
                  <a:lnTo>
                    <a:pt x="3789" y="1977"/>
                  </a:lnTo>
                  <a:lnTo>
                    <a:pt x="3786" y="1986"/>
                  </a:lnTo>
                  <a:lnTo>
                    <a:pt x="3783" y="1996"/>
                  </a:lnTo>
                  <a:lnTo>
                    <a:pt x="3780" y="2007"/>
                  </a:lnTo>
                  <a:lnTo>
                    <a:pt x="3776" y="2030"/>
                  </a:lnTo>
                  <a:lnTo>
                    <a:pt x="3772" y="2055"/>
                  </a:lnTo>
                  <a:lnTo>
                    <a:pt x="3769" y="2067"/>
                  </a:lnTo>
                  <a:lnTo>
                    <a:pt x="3766" y="2080"/>
                  </a:lnTo>
                  <a:lnTo>
                    <a:pt x="3762" y="2091"/>
                  </a:lnTo>
                  <a:lnTo>
                    <a:pt x="3757" y="2103"/>
                  </a:lnTo>
                  <a:lnTo>
                    <a:pt x="3751" y="2114"/>
                  </a:lnTo>
                  <a:lnTo>
                    <a:pt x="3744" y="2124"/>
                  </a:lnTo>
                  <a:lnTo>
                    <a:pt x="3736" y="2133"/>
                  </a:lnTo>
                  <a:lnTo>
                    <a:pt x="3725" y="2141"/>
                  </a:lnTo>
                  <a:lnTo>
                    <a:pt x="3714" y="2150"/>
                  </a:lnTo>
                  <a:lnTo>
                    <a:pt x="3704" y="2158"/>
                  </a:lnTo>
                  <a:lnTo>
                    <a:pt x="3696" y="2167"/>
                  </a:lnTo>
                  <a:lnTo>
                    <a:pt x="3688" y="2175"/>
                  </a:lnTo>
                  <a:lnTo>
                    <a:pt x="3682" y="2184"/>
                  </a:lnTo>
                  <a:lnTo>
                    <a:pt x="3677" y="2194"/>
                  </a:lnTo>
                  <a:lnTo>
                    <a:pt x="3672" y="2202"/>
                  </a:lnTo>
                  <a:lnTo>
                    <a:pt x="3668" y="2211"/>
                  </a:lnTo>
                  <a:lnTo>
                    <a:pt x="3665" y="2220"/>
                  </a:lnTo>
                  <a:lnTo>
                    <a:pt x="3663" y="2228"/>
                  </a:lnTo>
                  <a:lnTo>
                    <a:pt x="3662" y="2237"/>
                  </a:lnTo>
                  <a:lnTo>
                    <a:pt x="3661" y="2246"/>
                  </a:lnTo>
                  <a:lnTo>
                    <a:pt x="3660" y="2263"/>
                  </a:lnTo>
                  <a:lnTo>
                    <a:pt x="3661" y="2279"/>
                  </a:lnTo>
                  <a:lnTo>
                    <a:pt x="3664" y="2311"/>
                  </a:lnTo>
                  <a:lnTo>
                    <a:pt x="3666" y="2338"/>
                  </a:lnTo>
                  <a:lnTo>
                    <a:pt x="3666" y="2344"/>
                  </a:lnTo>
                  <a:lnTo>
                    <a:pt x="3665" y="2350"/>
                  </a:lnTo>
                  <a:lnTo>
                    <a:pt x="3664" y="2355"/>
                  </a:lnTo>
                  <a:lnTo>
                    <a:pt x="3662" y="2361"/>
                  </a:lnTo>
                  <a:lnTo>
                    <a:pt x="3659" y="2365"/>
                  </a:lnTo>
                  <a:lnTo>
                    <a:pt x="3656" y="2370"/>
                  </a:lnTo>
                  <a:lnTo>
                    <a:pt x="3652" y="2374"/>
                  </a:lnTo>
                  <a:lnTo>
                    <a:pt x="3647" y="2377"/>
                  </a:lnTo>
                  <a:lnTo>
                    <a:pt x="3644" y="2380"/>
                  </a:lnTo>
                  <a:lnTo>
                    <a:pt x="3641" y="2383"/>
                  </a:lnTo>
                  <a:lnTo>
                    <a:pt x="3639" y="2387"/>
                  </a:lnTo>
                  <a:lnTo>
                    <a:pt x="3637" y="2391"/>
                  </a:lnTo>
                  <a:lnTo>
                    <a:pt x="3634" y="2402"/>
                  </a:lnTo>
                  <a:lnTo>
                    <a:pt x="3631" y="2416"/>
                  </a:lnTo>
                  <a:lnTo>
                    <a:pt x="3628" y="2448"/>
                  </a:lnTo>
                  <a:lnTo>
                    <a:pt x="3626" y="2486"/>
                  </a:lnTo>
                  <a:lnTo>
                    <a:pt x="3624" y="2506"/>
                  </a:lnTo>
                  <a:lnTo>
                    <a:pt x="3621" y="2527"/>
                  </a:lnTo>
                  <a:lnTo>
                    <a:pt x="3617" y="2548"/>
                  </a:lnTo>
                  <a:lnTo>
                    <a:pt x="3610" y="2569"/>
                  </a:lnTo>
                  <a:lnTo>
                    <a:pt x="3607" y="2579"/>
                  </a:lnTo>
                  <a:lnTo>
                    <a:pt x="3603" y="2589"/>
                  </a:lnTo>
                  <a:lnTo>
                    <a:pt x="3599" y="2599"/>
                  </a:lnTo>
                  <a:lnTo>
                    <a:pt x="3594" y="2609"/>
                  </a:lnTo>
                  <a:lnTo>
                    <a:pt x="3588" y="2618"/>
                  </a:lnTo>
                  <a:lnTo>
                    <a:pt x="3582" y="2627"/>
                  </a:lnTo>
                  <a:lnTo>
                    <a:pt x="3576" y="2637"/>
                  </a:lnTo>
                  <a:lnTo>
                    <a:pt x="3568" y="2646"/>
                  </a:lnTo>
                  <a:lnTo>
                    <a:pt x="3559" y="2654"/>
                  </a:lnTo>
                  <a:lnTo>
                    <a:pt x="3551" y="2660"/>
                  </a:lnTo>
                  <a:lnTo>
                    <a:pt x="3544" y="2664"/>
                  </a:lnTo>
                  <a:lnTo>
                    <a:pt x="3537" y="2667"/>
                  </a:lnTo>
                  <a:lnTo>
                    <a:pt x="3531" y="2668"/>
                  </a:lnTo>
                  <a:lnTo>
                    <a:pt x="3526" y="2668"/>
                  </a:lnTo>
                  <a:lnTo>
                    <a:pt x="3521" y="2667"/>
                  </a:lnTo>
                  <a:lnTo>
                    <a:pt x="3516" y="2666"/>
                  </a:lnTo>
                  <a:lnTo>
                    <a:pt x="3511" y="2665"/>
                  </a:lnTo>
                  <a:lnTo>
                    <a:pt x="3506" y="2664"/>
                  </a:lnTo>
                  <a:lnTo>
                    <a:pt x="3500" y="2663"/>
                  </a:lnTo>
                  <a:lnTo>
                    <a:pt x="3494" y="2664"/>
                  </a:lnTo>
                  <a:lnTo>
                    <a:pt x="3488" y="2666"/>
                  </a:lnTo>
                  <a:lnTo>
                    <a:pt x="3480" y="2669"/>
                  </a:lnTo>
                  <a:lnTo>
                    <a:pt x="3472" y="2674"/>
                  </a:lnTo>
                  <a:lnTo>
                    <a:pt x="3463" y="2682"/>
                  </a:lnTo>
                  <a:lnTo>
                    <a:pt x="3435" y="2710"/>
                  </a:lnTo>
                  <a:lnTo>
                    <a:pt x="3412" y="2735"/>
                  </a:lnTo>
                  <a:lnTo>
                    <a:pt x="3392" y="2758"/>
                  </a:lnTo>
                  <a:lnTo>
                    <a:pt x="3378" y="2777"/>
                  </a:lnTo>
                  <a:lnTo>
                    <a:pt x="3368" y="2795"/>
                  </a:lnTo>
                  <a:lnTo>
                    <a:pt x="3360" y="2811"/>
                  </a:lnTo>
                  <a:lnTo>
                    <a:pt x="3356" y="2825"/>
                  </a:lnTo>
                  <a:lnTo>
                    <a:pt x="3353" y="2837"/>
                  </a:lnTo>
                  <a:lnTo>
                    <a:pt x="3351" y="2860"/>
                  </a:lnTo>
                  <a:lnTo>
                    <a:pt x="3351" y="2879"/>
                  </a:lnTo>
                  <a:lnTo>
                    <a:pt x="3350" y="2889"/>
                  </a:lnTo>
                  <a:lnTo>
                    <a:pt x="3348" y="2898"/>
                  </a:lnTo>
                  <a:lnTo>
                    <a:pt x="3344" y="2908"/>
                  </a:lnTo>
                  <a:lnTo>
                    <a:pt x="3337" y="2918"/>
                  </a:lnTo>
                  <a:lnTo>
                    <a:pt x="3329" y="2931"/>
                  </a:lnTo>
                  <a:lnTo>
                    <a:pt x="3320" y="2941"/>
                  </a:lnTo>
                  <a:lnTo>
                    <a:pt x="3311" y="2949"/>
                  </a:lnTo>
                  <a:lnTo>
                    <a:pt x="3302" y="2956"/>
                  </a:lnTo>
                  <a:lnTo>
                    <a:pt x="3293" y="2961"/>
                  </a:lnTo>
                  <a:lnTo>
                    <a:pt x="3284" y="2966"/>
                  </a:lnTo>
                  <a:lnTo>
                    <a:pt x="3274" y="2969"/>
                  </a:lnTo>
                  <a:lnTo>
                    <a:pt x="3265" y="2971"/>
                  </a:lnTo>
                  <a:lnTo>
                    <a:pt x="3231" y="2973"/>
                  </a:lnTo>
                  <a:lnTo>
                    <a:pt x="3201" y="2976"/>
                  </a:lnTo>
                  <a:lnTo>
                    <a:pt x="3193" y="2982"/>
                  </a:lnTo>
                  <a:lnTo>
                    <a:pt x="3182" y="2992"/>
                  </a:lnTo>
                  <a:lnTo>
                    <a:pt x="3169" y="3005"/>
                  </a:lnTo>
                  <a:lnTo>
                    <a:pt x="3155" y="3018"/>
                  </a:lnTo>
                  <a:lnTo>
                    <a:pt x="3143" y="3033"/>
                  </a:lnTo>
                  <a:lnTo>
                    <a:pt x="3132" y="3046"/>
                  </a:lnTo>
                  <a:lnTo>
                    <a:pt x="3128" y="3052"/>
                  </a:lnTo>
                  <a:lnTo>
                    <a:pt x="3125" y="3057"/>
                  </a:lnTo>
                  <a:lnTo>
                    <a:pt x="3123" y="3061"/>
                  </a:lnTo>
                  <a:lnTo>
                    <a:pt x="3122" y="3065"/>
                  </a:lnTo>
                  <a:lnTo>
                    <a:pt x="3122" y="3071"/>
                  </a:lnTo>
                  <a:lnTo>
                    <a:pt x="3120" y="3079"/>
                  </a:lnTo>
                  <a:lnTo>
                    <a:pt x="3117" y="3086"/>
                  </a:lnTo>
                  <a:lnTo>
                    <a:pt x="3113" y="3093"/>
                  </a:lnTo>
                  <a:lnTo>
                    <a:pt x="3101" y="3108"/>
                  </a:lnTo>
                  <a:lnTo>
                    <a:pt x="3086" y="3125"/>
                  </a:lnTo>
                  <a:lnTo>
                    <a:pt x="3078" y="3134"/>
                  </a:lnTo>
                  <a:lnTo>
                    <a:pt x="3070" y="3144"/>
                  </a:lnTo>
                  <a:lnTo>
                    <a:pt x="3062" y="3155"/>
                  </a:lnTo>
                  <a:lnTo>
                    <a:pt x="3054" y="3167"/>
                  </a:lnTo>
                  <a:lnTo>
                    <a:pt x="3047" y="3180"/>
                  </a:lnTo>
                  <a:lnTo>
                    <a:pt x="3041" y="3196"/>
                  </a:lnTo>
                  <a:lnTo>
                    <a:pt x="3036" y="3211"/>
                  </a:lnTo>
                  <a:lnTo>
                    <a:pt x="3033" y="3228"/>
                  </a:lnTo>
                  <a:lnTo>
                    <a:pt x="3031" y="3235"/>
                  </a:lnTo>
                  <a:lnTo>
                    <a:pt x="3029" y="3241"/>
                  </a:lnTo>
                  <a:lnTo>
                    <a:pt x="3027" y="3246"/>
                  </a:lnTo>
                  <a:lnTo>
                    <a:pt x="3024" y="3251"/>
                  </a:lnTo>
                  <a:lnTo>
                    <a:pt x="3018" y="3259"/>
                  </a:lnTo>
                  <a:lnTo>
                    <a:pt x="3011" y="3265"/>
                  </a:lnTo>
                  <a:lnTo>
                    <a:pt x="2995" y="3275"/>
                  </a:lnTo>
                  <a:lnTo>
                    <a:pt x="2976" y="3283"/>
                  </a:lnTo>
                  <a:lnTo>
                    <a:pt x="2967" y="3288"/>
                  </a:lnTo>
                  <a:lnTo>
                    <a:pt x="2957" y="3295"/>
                  </a:lnTo>
                  <a:lnTo>
                    <a:pt x="2947" y="3304"/>
                  </a:lnTo>
                  <a:lnTo>
                    <a:pt x="2937" y="3314"/>
                  </a:lnTo>
                  <a:lnTo>
                    <a:pt x="2933" y="3321"/>
                  </a:lnTo>
                  <a:lnTo>
                    <a:pt x="2929" y="3328"/>
                  </a:lnTo>
                  <a:lnTo>
                    <a:pt x="2925" y="3336"/>
                  </a:lnTo>
                  <a:lnTo>
                    <a:pt x="2921" y="3345"/>
                  </a:lnTo>
                  <a:lnTo>
                    <a:pt x="2917" y="3354"/>
                  </a:lnTo>
                  <a:lnTo>
                    <a:pt x="2913" y="3365"/>
                  </a:lnTo>
                  <a:lnTo>
                    <a:pt x="2910" y="3377"/>
                  </a:lnTo>
                  <a:lnTo>
                    <a:pt x="2907" y="3390"/>
                  </a:lnTo>
                  <a:lnTo>
                    <a:pt x="2905" y="3398"/>
                  </a:lnTo>
                  <a:lnTo>
                    <a:pt x="2902" y="3405"/>
                  </a:lnTo>
                  <a:lnTo>
                    <a:pt x="2899" y="3412"/>
                  </a:lnTo>
                  <a:lnTo>
                    <a:pt x="2896" y="3417"/>
                  </a:lnTo>
                  <a:lnTo>
                    <a:pt x="2889" y="3426"/>
                  </a:lnTo>
                  <a:lnTo>
                    <a:pt x="2881" y="3435"/>
                  </a:lnTo>
                  <a:lnTo>
                    <a:pt x="2877" y="3440"/>
                  </a:lnTo>
                  <a:lnTo>
                    <a:pt x="2873" y="3446"/>
                  </a:lnTo>
                  <a:lnTo>
                    <a:pt x="2869" y="3453"/>
                  </a:lnTo>
                  <a:lnTo>
                    <a:pt x="2866" y="3461"/>
                  </a:lnTo>
                  <a:lnTo>
                    <a:pt x="2863" y="3471"/>
                  </a:lnTo>
                  <a:lnTo>
                    <a:pt x="2860" y="3482"/>
                  </a:lnTo>
                  <a:lnTo>
                    <a:pt x="2857" y="3495"/>
                  </a:lnTo>
                  <a:lnTo>
                    <a:pt x="2855" y="3511"/>
                  </a:lnTo>
                  <a:lnTo>
                    <a:pt x="2855" y="3520"/>
                  </a:lnTo>
                  <a:lnTo>
                    <a:pt x="2855" y="3530"/>
                  </a:lnTo>
                  <a:lnTo>
                    <a:pt x="2857" y="3538"/>
                  </a:lnTo>
                  <a:lnTo>
                    <a:pt x="2860" y="3546"/>
                  </a:lnTo>
                  <a:lnTo>
                    <a:pt x="2867" y="3560"/>
                  </a:lnTo>
                  <a:lnTo>
                    <a:pt x="2876" y="3574"/>
                  </a:lnTo>
                  <a:lnTo>
                    <a:pt x="2884" y="3588"/>
                  </a:lnTo>
                  <a:lnTo>
                    <a:pt x="2891" y="3602"/>
                  </a:lnTo>
                  <a:lnTo>
                    <a:pt x="2894" y="3610"/>
                  </a:lnTo>
                  <a:lnTo>
                    <a:pt x="2896" y="3618"/>
                  </a:lnTo>
                  <a:lnTo>
                    <a:pt x="2897" y="3627"/>
                  </a:lnTo>
                  <a:lnTo>
                    <a:pt x="2897" y="3638"/>
                  </a:lnTo>
                  <a:lnTo>
                    <a:pt x="2897" y="3700"/>
                  </a:lnTo>
                  <a:lnTo>
                    <a:pt x="2891" y="3702"/>
                  </a:lnTo>
                  <a:lnTo>
                    <a:pt x="2885" y="3702"/>
                  </a:lnTo>
                  <a:lnTo>
                    <a:pt x="2880" y="3703"/>
                  </a:lnTo>
                  <a:lnTo>
                    <a:pt x="2874" y="3702"/>
                  </a:lnTo>
                  <a:lnTo>
                    <a:pt x="2861" y="3700"/>
                  </a:lnTo>
                  <a:lnTo>
                    <a:pt x="2849" y="3695"/>
                  </a:lnTo>
                  <a:lnTo>
                    <a:pt x="2835" y="3689"/>
                  </a:lnTo>
                  <a:lnTo>
                    <a:pt x="2822" y="3682"/>
                  </a:lnTo>
                  <a:lnTo>
                    <a:pt x="2810" y="3673"/>
                  </a:lnTo>
                  <a:lnTo>
                    <a:pt x="2797" y="3664"/>
                  </a:lnTo>
                  <a:lnTo>
                    <a:pt x="2786" y="3654"/>
                  </a:lnTo>
                  <a:lnTo>
                    <a:pt x="2775" y="3643"/>
                  </a:lnTo>
                  <a:lnTo>
                    <a:pt x="2765" y="3633"/>
                  </a:lnTo>
                  <a:lnTo>
                    <a:pt x="2756" y="3623"/>
                  </a:lnTo>
                  <a:lnTo>
                    <a:pt x="2742" y="3606"/>
                  </a:lnTo>
                  <a:lnTo>
                    <a:pt x="2734" y="3595"/>
                  </a:lnTo>
                  <a:lnTo>
                    <a:pt x="2730" y="3585"/>
                  </a:lnTo>
                  <a:lnTo>
                    <a:pt x="2727" y="3574"/>
                  </a:lnTo>
                  <a:lnTo>
                    <a:pt x="2725" y="3563"/>
                  </a:lnTo>
                  <a:lnTo>
                    <a:pt x="2724" y="3552"/>
                  </a:lnTo>
                  <a:lnTo>
                    <a:pt x="2723" y="3529"/>
                  </a:lnTo>
                  <a:lnTo>
                    <a:pt x="2722" y="3507"/>
                  </a:lnTo>
                  <a:lnTo>
                    <a:pt x="2720" y="3497"/>
                  </a:lnTo>
                  <a:lnTo>
                    <a:pt x="2718" y="3488"/>
                  </a:lnTo>
                  <a:lnTo>
                    <a:pt x="2715" y="3480"/>
                  </a:lnTo>
                  <a:lnTo>
                    <a:pt x="2710" y="3473"/>
                  </a:lnTo>
                  <a:lnTo>
                    <a:pt x="2707" y="3469"/>
                  </a:lnTo>
                  <a:lnTo>
                    <a:pt x="2703" y="3467"/>
                  </a:lnTo>
                  <a:lnTo>
                    <a:pt x="2699" y="3464"/>
                  </a:lnTo>
                  <a:lnTo>
                    <a:pt x="2695" y="3462"/>
                  </a:lnTo>
                  <a:lnTo>
                    <a:pt x="2690" y="3461"/>
                  </a:lnTo>
                  <a:lnTo>
                    <a:pt x="2684" y="3460"/>
                  </a:lnTo>
                  <a:lnTo>
                    <a:pt x="2678" y="3459"/>
                  </a:lnTo>
                  <a:lnTo>
                    <a:pt x="2671" y="3459"/>
                  </a:lnTo>
                  <a:lnTo>
                    <a:pt x="2664" y="3461"/>
                  </a:lnTo>
                  <a:lnTo>
                    <a:pt x="2646" y="3469"/>
                  </a:lnTo>
                  <a:lnTo>
                    <a:pt x="2635" y="3476"/>
                  </a:lnTo>
                  <a:lnTo>
                    <a:pt x="2623" y="3485"/>
                  </a:lnTo>
                  <a:lnTo>
                    <a:pt x="2616" y="3490"/>
                  </a:lnTo>
                  <a:lnTo>
                    <a:pt x="2609" y="3497"/>
                  </a:lnTo>
                  <a:lnTo>
                    <a:pt x="2603" y="3503"/>
                  </a:lnTo>
                  <a:lnTo>
                    <a:pt x="2597" y="3511"/>
                  </a:lnTo>
                  <a:lnTo>
                    <a:pt x="2592" y="3515"/>
                  </a:lnTo>
                  <a:lnTo>
                    <a:pt x="2586" y="3518"/>
                  </a:lnTo>
                  <a:lnTo>
                    <a:pt x="2580" y="3522"/>
                  </a:lnTo>
                  <a:lnTo>
                    <a:pt x="2574" y="3524"/>
                  </a:lnTo>
                  <a:lnTo>
                    <a:pt x="2560" y="3527"/>
                  </a:lnTo>
                  <a:lnTo>
                    <a:pt x="2546" y="3528"/>
                  </a:lnTo>
                  <a:lnTo>
                    <a:pt x="2530" y="3528"/>
                  </a:lnTo>
                  <a:lnTo>
                    <a:pt x="2514" y="3527"/>
                  </a:lnTo>
                  <a:lnTo>
                    <a:pt x="2497" y="3524"/>
                  </a:lnTo>
                  <a:lnTo>
                    <a:pt x="2480" y="3520"/>
                  </a:lnTo>
                  <a:lnTo>
                    <a:pt x="2449" y="3513"/>
                  </a:lnTo>
                  <a:lnTo>
                    <a:pt x="2422" y="3506"/>
                  </a:lnTo>
                  <a:lnTo>
                    <a:pt x="2411" y="3504"/>
                  </a:lnTo>
                  <a:lnTo>
                    <a:pt x="2401" y="3503"/>
                  </a:lnTo>
                  <a:lnTo>
                    <a:pt x="2397" y="3503"/>
                  </a:lnTo>
                  <a:lnTo>
                    <a:pt x="2392" y="3504"/>
                  </a:lnTo>
                  <a:lnTo>
                    <a:pt x="2389" y="3504"/>
                  </a:lnTo>
                  <a:lnTo>
                    <a:pt x="2387" y="3505"/>
                  </a:lnTo>
                  <a:lnTo>
                    <a:pt x="2366" y="3517"/>
                  </a:lnTo>
                  <a:lnTo>
                    <a:pt x="2333" y="3534"/>
                  </a:lnTo>
                  <a:lnTo>
                    <a:pt x="2301" y="3550"/>
                  </a:lnTo>
                  <a:lnTo>
                    <a:pt x="2283" y="3559"/>
                  </a:lnTo>
                  <a:lnTo>
                    <a:pt x="2273" y="3562"/>
                  </a:lnTo>
                  <a:lnTo>
                    <a:pt x="2263" y="3563"/>
                  </a:lnTo>
                  <a:lnTo>
                    <a:pt x="2255" y="3563"/>
                  </a:lnTo>
                  <a:lnTo>
                    <a:pt x="2246" y="3562"/>
                  </a:lnTo>
                  <a:lnTo>
                    <a:pt x="2238" y="3559"/>
                  </a:lnTo>
                  <a:lnTo>
                    <a:pt x="2231" y="3556"/>
                  </a:lnTo>
                  <a:lnTo>
                    <a:pt x="2223" y="3553"/>
                  </a:lnTo>
                  <a:lnTo>
                    <a:pt x="2216" y="3549"/>
                  </a:lnTo>
                  <a:lnTo>
                    <a:pt x="2201" y="3540"/>
                  </a:lnTo>
                  <a:lnTo>
                    <a:pt x="2187" y="3533"/>
                  </a:lnTo>
                  <a:lnTo>
                    <a:pt x="2180" y="3530"/>
                  </a:lnTo>
                  <a:lnTo>
                    <a:pt x="2172" y="3528"/>
                  </a:lnTo>
                  <a:lnTo>
                    <a:pt x="2164" y="3527"/>
                  </a:lnTo>
                  <a:lnTo>
                    <a:pt x="2156" y="3527"/>
                  </a:lnTo>
                  <a:lnTo>
                    <a:pt x="2148" y="3528"/>
                  </a:lnTo>
                  <a:lnTo>
                    <a:pt x="2140" y="3527"/>
                  </a:lnTo>
                  <a:lnTo>
                    <a:pt x="2132" y="3526"/>
                  </a:lnTo>
                  <a:lnTo>
                    <a:pt x="2124" y="3524"/>
                  </a:lnTo>
                  <a:lnTo>
                    <a:pt x="2108" y="3516"/>
                  </a:lnTo>
                  <a:lnTo>
                    <a:pt x="2090" y="3507"/>
                  </a:lnTo>
                  <a:lnTo>
                    <a:pt x="2054" y="3485"/>
                  </a:lnTo>
                  <a:lnTo>
                    <a:pt x="2015" y="3460"/>
                  </a:lnTo>
                  <a:lnTo>
                    <a:pt x="1995" y="3448"/>
                  </a:lnTo>
                  <a:lnTo>
                    <a:pt x="1975" y="3438"/>
                  </a:lnTo>
                  <a:lnTo>
                    <a:pt x="1964" y="3433"/>
                  </a:lnTo>
                  <a:lnTo>
                    <a:pt x="1953" y="3429"/>
                  </a:lnTo>
                  <a:lnTo>
                    <a:pt x="1941" y="3425"/>
                  </a:lnTo>
                  <a:lnTo>
                    <a:pt x="1930" y="3422"/>
                  </a:lnTo>
                  <a:lnTo>
                    <a:pt x="1918" y="3420"/>
                  </a:lnTo>
                  <a:lnTo>
                    <a:pt x="1907" y="3419"/>
                  </a:lnTo>
                  <a:lnTo>
                    <a:pt x="1895" y="3419"/>
                  </a:lnTo>
                  <a:lnTo>
                    <a:pt x="1883" y="3419"/>
                  </a:lnTo>
                  <a:lnTo>
                    <a:pt x="1870" y="3421"/>
                  </a:lnTo>
                  <a:lnTo>
                    <a:pt x="1858" y="3424"/>
                  </a:lnTo>
                  <a:lnTo>
                    <a:pt x="1845" y="3428"/>
                  </a:lnTo>
                  <a:lnTo>
                    <a:pt x="1831" y="3433"/>
                  </a:lnTo>
                  <a:lnTo>
                    <a:pt x="1818" y="3439"/>
                  </a:lnTo>
                  <a:lnTo>
                    <a:pt x="1803" y="3445"/>
                  </a:lnTo>
                  <a:lnTo>
                    <a:pt x="1788" y="3451"/>
                  </a:lnTo>
                  <a:lnTo>
                    <a:pt x="1772" y="3456"/>
                  </a:lnTo>
                  <a:lnTo>
                    <a:pt x="1757" y="3460"/>
                  </a:lnTo>
                  <a:lnTo>
                    <a:pt x="1743" y="3463"/>
                  </a:lnTo>
                  <a:lnTo>
                    <a:pt x="1737" y="3464"/>
                  </a:lnTo>
                  <a:lnTo>
                    <a:pt x="1731" y="3465"/>
                  </a:lnTo>
                  <a:lnTo>
                    <a:pt x="1726" y="3465"/>
                  </a:lnTo>
                  <a:lnTo>
                    <a:pt x="1721" y="3464"/>
                  </a:lnTo>
                  <a:lnTo>
                    <a:pt x="1716" y="3462"/>
                  </a:lnTo>
                  <a:lnTo>
                    <a:pt x="1711" y="3462"/>
                  </a:lnTo>
                  <a:lnTo>
                    <a:pt x="1706" y="3462"/>
                  </a:lnTo>
                  <a:lnTo>
                    <a:pt x="1701" y="3464"/>
                  </a:lnTo>
                  <a:lnTo>
                    <a:pt x="1696" y="3466"/>
                  </a:lnTo>
                  <a:lnTo>
                    <a:pt x="1692" y="3468"/>
                  </a:lnTo>
                  <a:lnTo>
                    <a:pt x="1687" y="3472"/>
                  </a:lnTo>
                  <a:lnTo>
                    <a:pt x="1682" y="3476"/>
                  </a:lnTo>
                  <a:lnTo>
                    <a:pt x="1673" y="3486"/>
                  </a:lnTo>
                  <a:lnTo>
                    <a:pt x="1663" y="3498"/>
                  </a:lnTo>
                  <a:lnTo>
                    <a:pt x="1653" y="3511"/>
                  </a:lnTo>
                  <a:lnTo>
                    <a:pt x="1643" y="3526"/>
                  </a:lnTo>
                  <a:lnTo>
                    <a:pt x="1623" y="3556"/>
                  </a:lnTo>
                  <a:lnTo>
                    <a:pt x="1600" y="3585"/>
                  </a:lnTo>
                  <a:lnTo>
                    <a:pt x="1589" y="3598"/>
                  </a:lnTo>
                  <a:lnTo>
                    <a:pt x="1578" y="3609"/>
                  </a:lnTo>
                  <a:lnTo>
                    <a:pt x="1572" y="3614"/>
                  </a:lnTo>
                  <a:lnTo>
                    <a:pt x="1566" y="3619"/>
                  </a:lnTo>
                  <a:lnTo>
                    <a:pt x="1559" y="3623"/>
                  </a:lnTo>
                  <a:lnTo>
                    <a:pt x="1553" y="3626"/>
                  </a:lnTo>
                  <a:lnTo>
                    <a:pt x="1547" y="3629"/>
                  </a:lnTo>
                  <a:lnTo>
                    <a:pt x="1540" y="3633"/>
                  </a:lnTo>
                  <a:lnTo>
                    <a:pt x="1534" y="3635"/>
                  </a:lnTo>
                  <a:lnTo>
                    <a:pt x="1528" y="3636"/>
                  </a:lnTo>
                  <a:lnTo>
                    <a:pt x="1518" y="3637"/>
                  </a:lnTo>
                  <a:lnTo>
                    <a:pt x="1508" y="3637"/>
                  </a:lnTo>
                  <a:lnTo>
                    <a:pt x="1502" y="3637"/>
                  </a:lnTo>
                  <a:lnTo>
                    <a:pt x="1497" y="3638"/>
                  </a:lnTo>
                  <a:lnTo>
                    <a:pt x="1492" y="3639"/>
                  </a:lnTo>
                  <a:lnTo>
                    <a:pt x="1488" y="3641"/>
                  </a:lnTo>
                  <a:lnTo>
                    <a:pt x="1483" y="3644"/>
                  </a:lnTo>
                  <a:lnTo>
                    <a:pt x="1479" y="3647"/>
                  </a:lnTo>
                  <a:lnTo>
                    <a:pt x="1474" y="3652"/>
                  </a:lnTo>
                  <a:lnTo>
                    <a:pt x="1469" y="3658"/>
                  </a:lnTo>
                  <a:lnTo>
                    <a:pt x="1464" y="3666"/>
                  </a:lnTo>
                  <a:lnTo>
                    <a:pt x="1459" y="3674"/>
                  </a:lnTo>
                  <a:lnTo>
                    <a:pt x="1456" y="3683"/>
                  </a:lnTo>
                  <a:lnTo>
                    <a:pt x="1453" y="3692"/>
                  </a:lnTo>
                  <a:lnTo>
                    <a:pt x="1449" y="3712"/>
                  </a:lnTo>
                  <a:lnTo>
                    <a:pt x="1446" y="3732"/>
                  </a:lnTo>
                  <a:lnTo>
                    <a:pt x="1444" y="3742"/>
                  </a:lnTo>
                  <a:lnTo>
                    <a:pt x="1442" y="3752"/>
                  </a:lnTo>
                  <a:lnTo>
                    <a:pt x="1439" y="3761"/>
                  </a:lnTo>
                  <a:lnTo>
                    <a:pt x="1436" y="3770"/>
                  </a:lnTo>
                  <a:lnTo>
                    <a:pt x="1432" y="3777"/>
                  </a:lnTo>
                  <a:lnTo>
                    <a:pt x="1426" y="3784"/>
                  </a:lnTo>
                  <a:lnTo>
                    <a:pt x="1420" y="3790"/>
                  </a:lnTo>
                  <a:lnTo>
                    <a:pt x="1412" y="3795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3736975" y="4108450"/>
              <a:ext cx="1033463" cy="1096963"/>
            </a:xfrm>
            <a:custGeom>
              <a:avLst/>
              <a:gdLst>
                <a:gd name="T0" fmla="*/ 973558 w 2398"/>
                <a:gd name="T1" fmla="*/ 329043 h 2407"/>
                <a:gd name="T2" fmla="*/ 945114 w 2398"/>
                <a:gd name="T3" fmla="*/ 307624 h 2407"/>
                <a:gd name="T4" fmla="*/ 874005 w 2398"/>
                <a:gd name="T5" fmla="*/ 283014 h 2407"/>
                <a:gd name="T6" fmla="*/ 820564 w 2398"/>
                <a:gd name="T7" fmla="*/ 249745 h 2407"/>
                <a:gd name="T8" fmla="*/ 748593 w 2398"/>
                <a:gd name="T9" fmla="*/ 229692 h 2407"/>
                <a:gd name="T10" fmla="*/ 751609 w 2398"/>
                <a:gd name="T11" fmla="*/ 206905 h 2407"/>
                <a:gd name="T12" fmla="*/ 756350 w 2398"/>
                <a:gd name="T13" fmla="*/ 182751 h 2407"/>
                <a:gd name="T14" fmla="*/ 712822 w 2398"/>
                <a:gd name="T15" fmla="*/ 164066 h 2407"/>
                <a:gd name="T16" fmla="*/ 705927 w 2398"/>
                <a:gd name="T17" fmla="*/ 128063 h 2407"/>
                <a:gd name="T18" fmla="*/ 649470 w 2398"/>
                <a:gd name="T19" fmla="*/ 75653 h 2407"/>
                <a:gd name="T20" fmla="*/ 636110 w 2398"/>
                <a:gd name="T21" fmla="*/ 20508 h 2407"/>
                <a:gd name="T22" fmla="*/ 594737 w 2398"/>
                <a:gd name="T23" fmla="*/ 38282 h 2407"/>
                <a:gd name="T24" fmla="*/ 528368 w 2398"/>
                <a:gd name="T25" fmla="*/ 42839 h 2407"/>
                <a:gd name="T26" fmla="*/ 452517 w 2398"/>
                <a:gd name="T27" fmla="*/ 65171 h 2407"/>
                <a:gd name="T28" fmla="*/ 405542 w 2398"/>
                <a:gd name="T29" fmla="*/ 49220 h 2407"/>
                <a:gd name="T30" fmla="*/ 319348 w 2398"/>
                <a:gd name="T31" fmla="*/ 6380 h 2407"/>
                <a:gd name="T32" fmla="*/ 256426 w 2398"/>
                <a:gd name="T33" fmla="*/ 9115 h 2407"/>
                <a:gd name="T34" fmla="*/ 208158 w 2398"/>
                <a:gd name="T35" fmla="*/ 19597 h 2407"/>
                <a:gd name="T36" fmla="*/ 157735 w 2398"/>
                <a:gd name="T37" fmla="*/ 81577 h 2407"/>
                <a:gd name="T38" fmla="*/ 120240 w 2398"/>
                <a:gd name="T39" fmla="*/ 99351 h 2407"/>
                <a:gd name="T40" fmla="*/ 97399 w 2398"/>
                <a:gd name="T41" fmla="*/ 133531 h 2407"/>
                <a:gd name="T42" fmla="*/ 80160 w 2398"/>
                <a:gd name="T43" fmla="*/ 190499 h 2407"/>
                <a:gd name="T44" fmla="*/ 54733 w 2398"/>
                <a:gd name="T45" fmla="*/ 319473 h 2407"/>
                <a:gd name="T46" fmla="*/ 10343 w 2398"/>
                <a:gd name="T47" fmla="*/ 417001 h 2407"/>
                <a:gd name="T48" fmla="*/ 44821 w 2398"/>
                <a:gd name="T49" fmla="*/ 460752 h 2407"/>
                <a:gd name="T50" fmla="*/ 27582 w 2398"/>
                <a:gd name="T51" fmla="*/ 478526 h 2407"/>
                <a:gd name="T52" fmla="*/ 8619 w 2398"/>
                <a:gd name="T53" fmla="*/ 456194 h 2407"/>
                <a:gd name="T54" fmla="*/ 0 w 2398"/>
                <a:gd name="T55" fmla="*/ 478070 h 2407"/>
                <a:gd name="T56" fmla="*/ 29306 w 2398"/>
                <a:gd name="T57" fmla="*/ 559191 h 2407"/>
                <a:gd name="T58" fmla="*/ 49130 w 2398"/>
                <a:gd name="T59" fmla="*/ 643047 h 2407"/>
                <a:gd name="T60" fmla="*/ 38787 w 2398"/>
                <a:gd name="T61" fmla="*/ 770654 h 2407"/>
                <a:gd name="T62" fmla="*/ 53440 w 2398"/>
                <a:gd name="T63" fmla="*/ 799821 h 2407"/>
                <a:gd name="T64" fmla="*/ 97830 w 2398"/>
                <a:gd name="T65" fmla="*/ 813494 h 2407"/>
                <a:gd name="T66" fmla="*/ 165492 w 2398"/>
                <a:gd name="T67" fmla="*/ 816228 h 2407"/>
                <a:gd name="T68" fmla="*/ 215915 w 2398"/>
                <a:gd name="T69" fmla="*/ 819874 h 2407"/>
                <a:gd name="T70" fmla="*/ 255133 w 2398"/>
                <a:gd name="T71" fmla="*/ 791162 h 2407"/>
                <a:gd name="T72" fmla="*/ 282285 w 2398"/>
                <a:gd name="T73" fmla="*/ 821697 h 2407"/>
                <a:gd name="T74" fmla="*/ 328829 w 2398"/>
                <a:gd name="T75" fmla="*/ 823520 h 2407"/>
                <a:gd name="T76" fmla="*/ 357704 w 2398"/>
                <a:gd name="T77" fmla="*/ 871372 h 2407"/>
                <a:gd name="T78" fmla="*/ 363307 w 2398"/>
                <a:gd name="T79" fmla="*/ 911477 h 2407"/>
                <a:gd name="T80" fmla="*/ 377098 w 2398"/>
                <a:gd name="T81" fmla="*/ 959330 h 2407"/>
                <a:gd name="T82" fmla="*/ 387872 w 2398"/>
                <a:gd name="T83" fmla="*/ 1038628 h 2407"/>
                <a:gd name="T84" fmla="*/ 404680 w 2398"/>
                <a:gd name="T85" fmla="*/ 1091950 h 2407"/>
                <a:gd name="T86" fmla="*/ 468894 w 2398"/>
                <a:gd name="T87" fmla="*/ 1086025 h 2407"/>
                <a:gd name="T88" fmla="*/ 530522 w 2398"/>
                <a:gd name="T89" fmla="*/ 1072353 h 2407"/>
                <a:gd name="T90" fmla="*/ 575774 w 2398"/>
                <a:gd name="T91" fmla="*/ 1082835 h 2407"/>
                <a:gd name="T92" fmla="*/ 593013 w 2398"/>
                <a:gd name="T93" fmla="*/ 1021310 h 2407"/>
                <a:gd name="T94" fmla="*/ 624474 w 2398"/>
                <a:gd name="T95" fmla="*/ 975737 h 2407"/>
                <a:gd name="T96" fmla="*/ 652056 w 2398"/>
                <a:gd name="T97" fmla="*/ 911477 h 2407"/>
                <a:gd name="T98" fmla="*/ 707220 w 2398"/>
                <a:gd name="T99" fmla="*/ 876385 h 2407"/>
                <a:gd name="T100" fmla="*/ 761522 w 2398"/>
                <a:gd name="T101" fmla="*/ 820330 h 2407"/>
                <a:gd name="T102" fmla="*/ 812807 w 2398"/>
                <a:gd name="T103" fmla="*/ 793441 h 2407"/>
                <a:gd name="T104" fmla="*/ 863661 w 2398"/>
                <a:gd name="T105" fmla="*/ 708674 h 2407"/>
                <a:gd name="T106" fmla="*/ 885210 w 2398"/>
                <a:gd name="T107" fmla="*/ 684064 h 2407"/>
                <a:gd name="T108" fmla="*/ 913223 w 2398"/>
                <a:gd name="T109" fmla="*/ 611146 h 2407"/>
                <a:gd name="T110" fmla="*/ 943391 w 2398"/>
                <a:gd name="T111" fmla="*/ 538683 h 2407"/>
                <a:gd name="T112" fmla="*/ 975713 w 2398"/>
                <a:gd name="T113" fmla="*/ 503591 h 2407"/>
                <a:gd name="T114" fmla="*/ 1012777 w 2398"/>
                <a:gd name="T115" fmla="*/ 489919 h 2407"/>
                <a:gd name="T116" fmla="*/ 1020103 w 2398"/>
                <a:gd name="T117" fmla="*/ 427939 h 240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98" h="2407">
                  <a:moveTo>
                    <a:pt x="2398" y="790"/>
                  </a:moveTo>
                  <a:lnTo>
                    <a:pt x="2390" y="780"/>
                  </a:lnTo>
                  <a:lnTo>
                    <a:pt x="2381" y="772"/>
                  </a:lnTo>
                  <a:lnTo>
                    <a:pt x="2371" y="764"/>
                  </a:lnTo>
                  <a:lnTo>
                    <a:pt x="2360" y="758"/>
                  </a:lnTo>
                  <a:lnTo>
                    <a:pt x="2349" y="753"/>
                  </a:lnTo>
                  <a:lnTo>
                    <a:pt x="2337" y="749"/>
                  </a:lnTo>
                  <a:lnTo>
                    <a:pt x="2325" y="745"/>
                  </a:lnTo>
                  <a:lnTo>
                    <a:pt x="2313" y="741"/>
                  </a:lnTo>
                  <a:lnTo>
                    <a:pt x="2290" y="734"/>
                  </a:lnTo>
                  <a:lnTo>
                    <a:pt x="2268" y="726"/>
                  </a:lnTo>
                  <a:lnTo>
                    <a:pt x="2259" y="722"/>
                  </a:lnTo>
                  <a:lnTo>
                    <a:pt x="2251" y="716"/>
                  </a:lnTo>
                  <a:lnTo>
                    <a:pt x="2248" y="713"/>
                  </a:lnTo>
                  <a:lnTo>
                    <a:pt x="2245" y="709"/>
                  </a:lnTo>
                  <a:lnTo>
                    <a:pt x="2242" y="705"/>
                  </a:lnTo>
                  <a:lnTo>
                    <a:pt x="2240" y="701"/>
                  </a:lnTo>
                  <a:lnTo>
                    <a:pt x="2238" y="697"/>
                  </a:lnTo>
                  <a:lnTo>
                    <a:pt x="2236" y="694"/>
                  </a:lnTo>
                  <a:lnTo>
                    <a:pt x="2232" y="691"/>
                  </a:lnTo>
                  <a:lnTo>
                    <a:pt x="2228" y="688"/>
                  </a:lnTo>
                  <a:lnTo>
                    <a:pt x="2218" y="683"/>
                  </a:lnTo>
                  <a:lnTo>
                    <a:pt x="2206" y="679"/>
                  </a:lnTo>
                  <a:lnTo>
                    <a:pt x="2193" y="675"/>
                  </a:lnTo>
                  <a:lnTo>
                    <a:pt x="2178" y="673"/>
                  </a:lnTo>
                  <a:lnTo>
                    <a:pt x="2161" y="670"/>
                  </a:lnTo>
                  <a:lnTo>
                    <a:pt x="2144" y="668"/>
                  </a:lnTo>
                  <a:lnTo>
                    <a:pt x="2111" y="663"/>
                  </a:lnTo>
                  <a:lnTo>
                    <a:pt x="2081" y="657"/>
                  </a:lnTo>
                  <a:lnTo>
                    <a:pt x="2068" y="653"/>
                  </a:lnTo>
                  <a:lnTo>
                    <a:pt x="2056" y="649"/>
                  </a:lnTo>
                  <a:lnTo>
                    <a:pt x="2051" y="647"/>
                  </a:lnTo>
                  <a:lnTo>
                    <a:pt x="2047" y="644"/>
                  </a:lnTo>
                  <a:lnTo>
                    <a:pt x="2043" y="641"/>
                  </a:lnTo>
                  <a:lnTo>
                    <a:pt x="2041" y="638"/>
                  </a:lnTo>
                  <a:lnTo>
                    <a:pt x="2028" y="621"/>
                  </a:lnTo>
                  <a:lnTo>
                    <a:pt x="2016" y="607"/>
                  </a:lnTo>
                  <a:lnTo>
                    <a:pt x="2005" y="597"/>
                  </a:lnTo>
                  <a:lnTo>
                    <a:pt x="1994" y="588"/>
                  </a:lnTo>
                  <a:lnTo>
                    <a:pt x="1983" y="582"/>
                  </a:lnTo>
                  <a:lnTo>
                    <a:pt x="1973" y="578"/>
                  </a:lnTo>
                  <a:lnTo>
                    <a:pt x="1964" y="575"/>
                  </a:lnTo>
                  <a:lnTo>
                    <a:pt x="1955" y="573"/>
                  </a:lnTo>
                  <a:lnTo>
                    <a:pt x="1937" y="569"/>
                  </a:lnTo>
                  <a:lnTo>
                    <a:pt x="1923" y="564"/>
                  </a:lnTo>
                  <a:lnTo>
                    <a:pt x="1916" y="561"/>
                  </a:lnTo>
                  <a:lnTo>
                    <a:pt x="1910" y="555"/>
                  </a:lnTo>
                  <a:lnTo>
                    <a:pt x="1904" y="548"/>
                  </a:lnTo>
                  <a:lnTo>
                    <a:pt x="1899" y="538"/>
                  </a:lnTo>
                  <a:lnTo>
                    <a:pt x="1888" y="534"/>
                  </a:lnTo>
                  <a:lnTo>
                    <a:pt x="1875" y="531"/>
                  </a:lnTo>
                  <a:lnTo>
                    <a:pt x="1861" y="529"/>
                  </a:lnTo>
                  <a:lnTo>
                    <a:pt x="1847" y="527"/>
                  </a:lnTo>
                  <a:lnTo>
                    <a:pt x="1816" y="523"/>
                  </a:lnTo>
                  <a:lnTo>
                    <a:pt x="1787" y="519"/>
                  </a:lnTo>
                  <a:lnTo>
                    <a:pt x="1773" y="517"/>
                  </a:lnTo>
                  <a:lnTo>
                    <a:pt x="1761" y="514"/>
                  </a:lnTo>
                  <a:lnTo>
                    <a:pt x="1750" y="510"/>
                  </a:lnTo>
                  <a:lnTo>
                    <a:pt x="1741" y="506"/>
                  </a:lnTo>
                  <a:lnTo>
                    <a:pt x="1737" y="504"/>
                  </a:lnTo>
                  <a:lnTo>
                    <a:pt x="1734" y="501"/>
                  </a:lnTo>
                  <a:lnTo>
                    <a:pt x="1731" y="499"/>
                  </a:lnTo>
                  <a:lnTo>
                    <a:pt x="1729" y="496"/>
                  </a:lnTo>
                  <a:lnTo>
                    <a:pt x="1727" y="492"/>
                  </a:lnTo>
                  <a:lnTo>
                    <a:pt x="1725" y="489"/>
                  </a:lnTo>
                  <a:lnTo>
                    <a:pt x="1725" y="485"/>
                  </a:lnTo>
                  <a:lnTo>
                    <a:pt x="1727" y="481"/>
                  </a:lnTo>
                  <a:lnTo>
                    <a:pt x="1729" y="474"/>
                  </a:lnTo>
                  <a:lnTo>
                    <a:pt x="1731" y="469"/>
                  </a:lnTo>
                  <a:lnTo>
                    <a:pt x="1734" y="464"/>
                  </a:lnTo>
                  <a:lnTo>
                    <a:pt x="1737" y="460"/>
                  </a:lnTo>
                  <a:lnTo>
                    <a:pt x="1744" y="454"/>
                  </a:lnTo>
                  <a:lnTo>
                    <a:pt x="1751" y="449"/>
                  </a:lnTo>
                  <a:lnTo>
                    <a:pt x="1758" y="443"/>
                  </a:lnTo>
                  <a:lnTo>
                    <a:pt x="1763" y="435"/>
                  </a:lnTo>
                  <a:lnTo>
                    <a:pt x="1765" y="431"/>
                  </a:lnTo>
                  <a:lnTo>
                    <a:pt x="1767" y="425"/>
                  </a:lnTo>
                  <a:lnTo>
                    <a:pt x="1768" y="419"/>
                  </a:lnTo>
                  <a:lnTo>
                    <a:pt x="1768" y="412"/>
                  </a:lnTo>
                  <a:lnTo>
                    <a:pt x="1768" y="409"/>
                  </a:lnTo>
                  <a:lnTo>
                    <a:pt x="1767" y="406"/>
                  </a:lnTo>
                  <a:lnTo>
                    <a:pt x="1765" y="404"/>
                  </a:lnTo>
                  <a:lnTo>
                    <a:pt x="1762" y="403"/>
                  </a:lnTo>
                  <a:lnTo>
                    <a:pt x="1755" y="401"/>
                  </a:lnTo>
                  <a:lnTo>
                    <a:pt x="1745" y="400"/>
                  </a:lnTo>
                  <a:lnTo>
                    <a:pt x="1719" y="399"/>
                  </a:lnTo>
                  <a:lnTo>
                    <a:pt x="1693" y="396"/>
                  </a:lnTo>
                  <a:lnTo>
                    <a:pt x="1687" y="394"/>
                  </a:lnTo>
                  <a:lnTo>
                    <a:pt x="1681" y="392"/>
                  </a:lnTo>
                  <a:lnTo>
                    <a:pt x="1675" y="390"/>
                  </a:lnTo>
                  <a:lnTo>
                    <a:pt x="1670" y="387"/>
                  </a:lnTo>
                  <a:lnTo>
                    <a:pt x="1666" y="383"/>
                  </a:lnTo>
                  <a:lnTo>
                    <a:pt x="1662" y="379"/>
                  </a:lnTo>
                  <a:lnTo>
                    <a:pt x="1658" y="373"/>
                  </a:lnTo>
                  <a:lnTo>
                    <a:pt x="1656" y="367"/>
                  </a:lnTo>
                  <a:lnTo>
                    <a:pt x="1654" y="360"/>
                  </a:lnTo>
                  <a:lnTo>
                    <a:pt x="1654" y="353"/>
                  </a:lnTo>
                  <a:lnTo>
                    <a:pt x="1654" y="344"/>
                  </a:lnTo>
                  <a:lnTo>
                    <a:pt x="1655" y="334"/>
                  </a:lnTo>
                  <a:lnTo>
                    <a:pt x="1658" y="322"/>
                  </a:lnTo>
                  <a:lnTo>
                    <a:pt x="1662" y="309"/>
                  </a:lnTo>
                  <a:lnTo>
                    <a:pt x="1667" y="296"/>
                  </a:lnTo>
                  <a:lnTo>
                    <a:pt x="1674" y="281"/>
                  </a:lnTo>
                  <a:lnTo>
                    <a:pt x="1668" y="283"/>
                  </a:lnTo>
                  <a:lnTo>
                    <a:pt x="1662" y="283"/>
                  </a:lnTo>
                  <a:lnTo>
                    <a:pt x="1657" y="284"/>
                  </a:lnTo>
                  <a:lnTo>
                    <a:pt x="1651" y="283"/>
                  </a:lnTo>
                  <a:lnTo>
                    <a:pt x="1638" y="281"/>
                  </a:lnTo>
                  <a:lnTo>
                    <a:pt x="1626" y="276"/>
                  </a:lnTo>
                  <a:lnTo>
                    <a:pt x="1612" y="270"/>
                  </a:lnTo>
                  <a:lnTo>
                    <a:pt x="1599" y="263"/>
                  </a:lnTo>
                  <a:lnTo>
                    <a:pt x="1587" y="254"/>
                  </a:lnTo>
                  <a:lnTo>
                    <a:pt x="1574" y="245"/>
                  </a:lnTo>
                  <a:lnTo>
                    <a:pt x="1563" y="235"/>
                  </a:lnTo>
                  <a:lnTo>
                    <a:pt x="1552" y="224"/>
                  </a:lnTo>
                  <a:lnTo>
                    <a:pt x="1542" y="214"/>
                  </a:lnTo>
                  <a:lnTo>
                    <a:pt x="1533" y="204"/>
                  </a:lnTo>
                  <a:lnTo>
                    <a:pt x="1519" y="187"/>
                  </a:lnTo>
                  <a:lnTo>
                    <a:pt x="1511" y="176"/>
                  </a:lnTo>
                  <a:lnTo>
                    <a:pt x="1507" y="166"/>
                  </a:lnTo>
                  <a:lnTo>
                    <a:pt x="1504" y="155"/>
                  </a:lnTo>
                  <a:lnTo>
                    <a:pt x="1502" y="144"/>
                  </a:lnTo>
                  <a:lnTo>
                    <a:pt x="1501" y="133"/>
                  </a:lnTo>
                  <a:lnTo>
                    <a:pt x="1500" y="110"/>
                  </a:lnTo>
                  <a:lnTo>
                    <a:pt x="1499" y="88"/>
                  </a:lnTo>
                  <a:lnTo>
                    <a:pt x="1497" y="78"/>
                  </a:lnTo>
                  <a:lnTo>
                    <a:pt x="1495" y="69"/>
                  </a:lnTo>
                  <a:lnTo>
                    <a:pt x="1492" y="61"/>
                  </a:lnTo>
                  <a:lnTo>
                    <a:pt x="1487" y="54"/>
                  </a:lnTo>
                  <a:lnTo>
                    <a:pt x="1484" y="50"/>
                  </a:lnTo>
                  <a:lnTo>
                    <a:pt x="1480" y="48"/>
                  </a:lnTo>
                  <a:lnTo>
                    <a:pt x="1476" y="45"/>
                  </a:lnTo>
                  <a:lnTo>
                    <a:pt x="1472" y="43"/>
                  </a:lnTo>
                  <a:lnTo>
                    <a:pt x="1467" y="42"/>
                  </a:lnTo>
                  <a:lnTo>
                    <a:pt x="1461" y="41"/>
                  </a:lnTo>
                  <a:lnTo>
                    <a:pt x="1455" y="40"/>
                  </a:lnTo>
                  <a:lnTo>
                    <a:pt x="1448" y="40"/>
                  </a:lnTo>
                  <a:lnTo>
                    <a:pt x="1441" y="42"/>
                  </a:lnTo>
                  <a:lnTo>
                    <a:pt x="1423" y="50"/>
                  </a:lnTo>
                  <a:lnTo>
                    <a:pt x="1412" y="57"/>
                  </a:lnTo>
                  <a:lnTo>
                    <a:pt x="1400" y="66"/>
                  </a:lnTo>
                  <a:lnTo>
                    <a:pt x="1393" y="71"/>
                  </a:lnTo>
                  <a:lnTo>
                    <a:pt x="1386" y="78"/>
                  </a:lnTo>
                  <a:lnTo>
                    <a:pt x="1380" y="84"/>
                  </a:lnTo>
                  <a:lnTo>
                    <a:pt x="1374" y="92"/>
                  </a:lnTo>
                  <a:lnTo>
                    <a:pt x="1369" y="96"/>
                  </a:lnTo>
                  <a:lnTo>
                    <a:pt x="1363" y="99"/>
                  </a:lnTo>
                  <a:lnTo>
                    <a:pt x="1357" y="103"/>
                  </a:lnTo>
                  <a:lnTo>
                    <a:pt x="1351" y="105"/>
                  </a:lnTo>
                  <a:lnTo>
                    <a:pt x="1337" y="108"/>
                  </a:lnTo>
                  <a:lnTo>
                    <a:pt x="1323" y="109"/>
                  </a:lnTo>
                  <a:lnTo>
                    <a:pt x="1307" y="109"/>
                  </a:lnTo>
                  <a:lnTo>
                    <a:pt x="1291" y="108"/>
                  </a:lnTo>
                  <a:lnTo>
                    <a:pt x="1274" y="105"/>
                  </a:lnTo>
                  <a:lnTo>
                    <a:pt x="1257" y="101"/>
                  </a:lnTo>
                  <a:lnTo>
                    <a:pt x="1226" y="94"/>
                  </a:lnTo>
                  <a:lnTo>
                    <a:pt x="1199" y="87"/>
                  </a:lnTo>
                  <a:lnTo>
                    <a:pt x="1188" y="85"/>
                  </a:lnTo>
                  <a:lnTo>
                    <a:pt x="1178" y="84"/>
                  </a:lnTo>
                  <a:lnTo>
                    <a:pt x="1174" y="84"/>
                  </a:lnTo>
                  <a:lnTo>
                    <a:pt x="1169" y="85"/>
                  </a:lnTo>
                  <a:lnTo>
                    <a:pt x="1166" y="85"/>
                  </a:lnTo>
                  <a:lnTo>
                    <a:pt x="1164" y="86"/>
                  </a:lnTo>
                  <a:lnTo>
                    <a:pt x="1143" y="98"/>
                  </a:lnTo>
                  <a:lnTo>
                    <a:pt x="1110" y="115"/>
                  </a:lnTo>
                  <a:lnTo>
                    <a:pt x="1078" y="131"/>
                  </a:lnTo>
                  <a:lnTo>
                    <a:pt x="1060" y="140"/>
                  </a:lnTo>
                  <a:lnTo>
                    <a:pt x="1050" y="143"/>
                  </a:lnTo>
                  <a:lnTo>
                    <a:pt x="1040" y="144"/>
                  </a:lnTo>
                  <a:lnTo>
                    <a:pt x="1032" y="144"/>
                  </a:lnTo>
                  <a:lnTo>
                    <a:pt x="1023" y="143"/>
                  </a:lnTo>
                  <a:lnTo>
                    <a:pt x="1015" y="140"/>
                  </a:lnTo>
                  <a:lnTo>
                    <a:pt x="1008" y="137"/>
                  </a:lnTo>
                  <a:lnTo>
                    <a:pt x="1000" y="134"/>
                  </a:lnTo>
                  <a:lnTo>
                    <a:pt x="993" y="130"/>
                  </a:lnTo>
                  <a:lnTo>
                    <a:pt x="978" y="121"/>
                  </a:lnTo>
                  <a:lnTo>
                    <a:pt x="964" y="114"/>
                  </a:lnTo>
                  <a:lnTo>
                    <a:pt x="957" y="111"/>
                  </a:lnTo>
                  <a:lnTo>
                    <a:pt x="949" y="109"/>
                  </a:lnTo>
                  <a:lnTo>
                    <a:pt x="941" y="108"/>
                  </a:lnTo>
                  <a:lnTo>
                    <a:pt x="933" y="108"/>
                  </a:lnTo>
                  <a:lnTo>
                    <a:pt x="925" y="109"/>
                  </a:lnTo>
                  <a:lnTo>
                    <a:pt x="917" y="108"/>
                  </a:lnTo>
                  <a:lnTo>
                    <a:pt x="909" y="107"/>
                  </a:lnTo>
                  <a:lnTo>
                    <a:pt x="901" y="105"/>
                  </a:lnTo>
                  <a:lnTo>
                    <a:pt x="885" y="97"/>
                  </a:lnTo>
                  <a:lnTo>
                    <a:pt x="867" y="88"/>
                  </a:lnTo>
                  <a:lnTo>
                    <a:pt x="831" y="66"/>
                  </a:lnTo>
                  <a:lnTo>
                    <a:pt x="792" y="41"/>
                  </a:lnTo>
                  <a:lnTo>
                    <a:pt x="772" y="29"/>
                  </a:lnTo>
                  <a:lnTo>
                    <a:pt x="752" y="19"/>
                  </a:lnTo>
                  <a:lnTo>
                    <a:pt x="741" y="14"/>
                  </a:lnTo>
                  <a:lnTo>
                    <a:pt x="730" y="10"/>
                  </a:lnTo>
                  <a:lnTo>
                    <a:pt x="718" y="6"/>
                  </a:lnTo>
                  <a:lnTo>
                    <a:pt x="707" y="3"/>
                  </a:lnTo>
                  <a:lnTo>
                    <a:pt x="695" y="1"/>
                  </a:lnTo>
                  <a:lnTo>
                    <a:pt x="684" y="0"/>
                  </a:lnTo>
                  <a:lnTo>
                    <a:pt x="672" y="0"/>
                  </a:lnTo>
                  <a:lnTo>
                    <a:pt x="660" y="0"/>
                  </a:lnTo>
                  <a:lnTo>
                    <a:pt x="647" y="2"/>
                  </a:lnTo>
                  <a:lnTo>
                    <a:pt x="635" y="5"/>
                  </a:lnTo>
                  <a:lnTo>
                    <a:pt x="622" y="9"/>
                  </a:lnTo>
                  <a:lnTo>
                    <a:pt x="608" y="14"/>
                  </a:lnTo>
                  <a:lnTo>
                    <a:pt x="595" y="20"/>
                  </a:lnTo>
                  <a:lnTo>
                    <a:pt x="580" y="26"/>
                  </a:lnTo>
                  <a:lnTo>
                    <a:pt x="565" y="32"/>
                  </a:lnTo>
                  <a:lnTo>
                    <a:pt x="549" y="37"/>
                  </a:lnTo>
                  <a:lnTo>
                    <a:pt x="534" y="41"/>
                  </a:lnTo>
                  <a:lnTo>
                    <a:pt x="520" y="44"/>
                  </a:lnTo>
                  <a:lnTo>
                    <a:pt x="514" y="45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3"/>
                  </a:lnTo>
                  <a:lnTo>
                    <a:pt x="488" y="43"/>
                  </a:lnTo>
                  <a:lnTo>
                    <a:pt x="483" y="43"/>
                  </a:lnTo>
                  <a:lnTo>
                    <a:pt x="478" y="45"/>
                  </a:lnTo>
                  <a:lnTo>
                    <a:pt x="473" y="47"/>
                  </a:lnTo>
                  <a:lnTo>
                    <a:pt x="469" y="49"/>
                  </a:lnTo>
                  <a:lnTo>
                    <a:pt x="464" y="53"/>
                  </a:lnTo>
                  <a:lnTo>
                    <a:pt x="459" y="57"/>
                  </a:lnTo>
                  <a:lnTo>
                    <a:pt x="450" y="67"/>
                  </a:lnTo>
                  <a:lnTo>
                    <a:pt x="440" y="79"/>
                  </a:lnTo>
                  <a:lnTo>
                    <a:pt x="430" y="92"/>
                  </a:lnTo>
                  <a:lnTo>
                    <a:pt x="420" y="107"/>
                  </a:lnTo>
                  <a:lnTo>
                    <a:pt x="400" y="137"/>
                  </a:lnTo>
                  <a:lnTo>
                    <a:pt x="377" y="166"/>
                  </a:lnTo>
                  <a:lnTo>
                    <a:pt x="366" y="179"/>
                  </a:lnTo>
                  <a:lnTo>
                    <a:pt x="355" y="190"/>
                  </a:lnTo>
                  <a:lnTo>
                    <a:pt x="349" y="195"/>
                  </a:lnTo>
                  <a:lnTo>
                    <a:pt x="343" y="200"/>
                  </a:lnTo>
                  <a:lnTo>
                    <a:pt x="336" y="204"/>
                  </a:lnTo>
                  <a:lnTo>
                    <a:pt x="330" y="207"/>
                  </a:lnTo>
                  <a:lnTo>
                    <a:pt x="324" y="210"/>
                  </a:lnTo>
                  <a:lnTo>
                    <a:pt x="317" y="214"/>
                  </a:lnTo>
                  <a:lnTo>
                    <a:pt x="311" y="216"/>
                  </a:lnTo>
                  <a:lnTo>
                    <a:pt x="305" y="217"/>
                  </a:lnTo>
                  <a:lnTo>
                    <a:pt x="295" y="218"/>
                  </a:lnTo>
                  <a:lnTo>
                    <a:pt x="285" y="218"/>
                  </a:lnTo>
                  <a:lnTo>
                    <a:pt x="279" y="218"/>
                  </a:lnTo>
                  <a:lnTo>
                    <a:pt x="274" y="219"/>
                  </a:lnTo>
                  <a:lnTo>
                    <a:pt x="269" y="220"/>
                  </a:lnTo>
                  <a:lnTo>
                    <a:pt x="265" y="222"/>
                  </a:lnTo>
                  <a:lnTo>
                    <a:pt x="260" y="225"/>
                  </a:lnTo>
                  <a:lnTo>
                    <a:pt x="256" y="228"/>
                  </a:lnTo>
                  <a:lnTo>
                    <a:pt x="251" y="233"/>
                  </a:lnTo>
                  <a:lnTo>
                    <a:pt x="246" y="239"/>
                  </a:lnTo>
                  <a:lnTo>
                    <a:pt x="241" y="247"/>
                  </a:lnTo>
                  <a:lnTo>
                    <a:pt x="236" y="255"/>
                  </a:lnTo>
                  <a:lnTo>
                    <a:pt x="233" y="264"/>
                  </a:lnTo>
                  <a:lnTo>
                    <a:pt x="230" y="273"/>
                  </a:lnTo>
                  <a:lnTo>
                    <a:pt x="226" y="293"/>
                  </a:lnTo>
                  <a:lnTo>
                    <a:pt x="223" y="313"/>
                  </a:lnTo>
                  <a:lnTo>
                    <a:pt x="221" y="323"/>
                  </a:lnTo>
                  <a:lnTo>
                    <a:pt x="219" y="333"/>
                  </a:lnTo>
                  <a:lnTo>
                    <a:pt x="216" y="342"/>
                  </a:lnTo>
                  <a:lnTo>
                    <a:pt x="213" y="351"/>
                  </a:lnTo>
                  <a:lnTo>
                    <a:pt x="209" y="358"/>
                  </a:lnTo>
                  <a:lnTo>
                    <a:pt x="203" y="365"/>
                  </a:lnTo>
                  <a:lnTo>
                    <a:pt x="197" y="371"/>
                  </a:lnTo>
                  <a:lnTo>
                    <a:pt x="189" y="376"/>
                  </a:lnTo>
                  <a:lnTo>
                    <a:pt x="190" y="389"/>
                  </a:lnTo>
                  <a:lnTo>
                    <a:pt x="189" y="403"/>
                  </a:lnTo>
                  <a:lnTo>
                    <a:pt x="186" y="418"/>
                  </a:lnTo>
                  <a:lnTo>
                    <a:pt x="183" y="434"/>
                  </a:lnTo>
                  <a:lnTo>
                    <a:pt x="172" y="469"/>
                  </a:lnTo>
                  <a:lnTo>
                    <a:pt x="159" y="507"/>
                  </a:lnTo>
                  <a:lnTo>
                    <a:pt x="153" y="526"/>
                  </a:lnTo>
                  <a:lnTo>
                    <a:pt x="147" y="548"/>
                  </a:lnTo>
                  <a:lnTo>
                    <a:pt x="141" y="569"/>
                  </a:lnTo>
                  <a:lnTo>
                    <a:pt x="137" y="591"/>
                  </a:lnTo>
                  <a:lnTo>
                    <a:pt x="133" y="614"/>
                  </a:lnTo>
                  <a:lnTo>
                    <a:pt x="130" y="637"/>
                  </a:lnTo>
                  <a:lnTo>
                    <a:pt x="130" y="661"/>
                  </a:lnTo>
                  <a:lnTo>
                    <a:pt x="131" y="685"/>
                  </a:lnTo>
                  <a:lnTo>
                    <a:pt x="127" y="701"/>
                  </a:lnTo>
                  <a:lnTo>
                    <a:pt x="121" y="717"/>
                  </a:lnTo>
                  <a:lnTo>
                    <a:pt x="114" y="734"/>
                  </a:lnTo>
                  <a:lnTo>
                    <a:pt x="106" y="751"/>
                  </a:lnTo>
                  <a:lnTo>
                    <a:pt x="87" y="785"/>
                  </a:lnTo>
                  <a:lnTo>
                    <a:pt x="67" y="818"/>
                  </a:lnTo>
                  <a:lnTo>
                    <a:pt x="56" y="835"/>
                  </a:lnTo>
                  <a:lnTo>
                    <a:pt x="47" y="850"/>
                  </a:lnTo>
                  <a:lnTo>
                    <a:pt x="40" y="866"/>
                  </a:lnTo>
                  <a:lnTo>
                    <a:pt x="33" y="880"/>
                  </a:lnTo>
                  <a:lnTo>
                    <a:pt x="28" y="895"/>
                  </a:lnTo>
                  <a:lnTo>
                    <a:pt x="25" y="908"/>
                  </a:lnTo>
                  <a:lnTo>
                    <a:pt x="24" y="915"/>
                  </a:lnTo>
                  <a:lnTo>
                    <a:pt x="24" y="921"/>
                  </a:lnTo>
                  <a:lnTo>
                    <a:pt x="24" y="926"/>
                  </a:lnTo>
                  <a:lnTo>
                    <a:pt x="26" y="932"/>
                  </a:lnTo>
                  <a:lnTo>
                    <a:pt x="27" y="935"/>
                  </a:lnTo>
                  <a:lnTo>
                    <a:pt x="31" y="940"/>
                  </a:lnTo>
                  <a:lnTo>
                    <a:pt x="36" y="945"/>
                  </a:lnTo>
                  <a:lnTo>
                    <a:pt x="41" y="951"/>
                  </a:lnTo>
                  <a:lnTo>
                    <a:pt x="56" y="964"/>
                  </a:lnTo>
                  <a:lnTo>
                    <a:pt x="72" y="978"/>
                  </a:lnTo>
                  <a:lnTo>
                    <a:pt x="87" y="992"/>
                  </a:lnTo>
                  <a:lnTo>
                    <a:pt x="100" y="1005"/>
                  </a:lnTo>
                  <a:lnTo>
                    <a:pt x="104" y="1011"/>
                  </a:lnTo>
                  <a:lnTo>
                    <a:pt x="108" y="1015"/>
                  </a:lnTo>
                  <a:lnTo>
                    <a:pt x="110" y="1019"/>
                  </a:lnTo>
                  <a:lnTo>
                    <a:pt x="110" y="1021"/>
                  </a:lnTo>
                  <a:lnTo>
                    <a:pt x="108" y="1025"/>
                  </a:lnTo>
                  <a:lnTo>
                    <a:pt x="106" y="1028"/>
                  </a:lnTo>
                  <a:lnTo>
                    <a:pt x="103" y="1031"/>
                  </a:lnTo>
                  <a:lnTo>
                    <a:pt x="100" y="1033"/>
                  </a:lnTo>
                  <a:lnTo>
                    <a:pt x="92" y="1038"/>
                  </a:lnTo>
                  <a:lnTo>
                    <a:pt x="84" y="1041"/>
                  </a:lnTo>
                  <a:lnTo>
                    <a:pt x="75" y="1045"/>
                  </a:lnTo>
                  <a:lnTo>
                    <a:pt x="67" y="1048"/>
                  </a:lnTo>
                  <a:lnTo>
                    <a:pt x="64" y="1050"/>
                  </a:lnTo>
                  <a:lnTo>
                    <a:pt x="61" y="1052"/>
                  </a:lnTo>
                  <a:lnTo>
                    <a:pt x="59" y="1055"/>
                  </a:lnTo>
                  <a:lnTo>
                    <a:pt x="57" y="1058"/>
                  </a:lnTo>
                  <a:lnTo>
                    <a:pt x="56" y="1059"/>
                  </a:lnTo>
                  <a:lnTo>
                    <a:pt x="55" y="1060"/>
                  </a:lnTo>
                  <a:lnTo>
                    <a:pt x="54" y="1060"/>
                  </a:lnTo>
                  <a:lnTo>
                    <a:pt x="53" y="1059"/>
                  </a:lnTo>
                  <a:lnTo>
                    <a:pt x="50" y="1056"/>
                  </a:lnTo>
                  <a:lnTo>
                    <a:pt x="46" y="1051"/>
                  </a:lnTo>
                  <a:lnTo>
                    <a:pt x="38" y="1037"/>
                  </a:lnTo>
                  <a:lnTo>
                    <a:pt x="29" y="1019"/>
                  </a:lnTo>
                  <a:lnTo>
                    <a:pt x="20" y="1001"/>
                  </a:lnTo>
                  <a:lnTo>
                    <a:pt x="12" y="985"/>
                  </a:lnTo>
                  <a:lnTo>
                    <a:pt x="9" y="980"/>
                  </a:lnTo>
                  <a:lnTo>
                    <a:pt x="7" y="977"/>
                  </a:lnTo>
                  <a:lnTo>
                    <a:pt x="6" y="976"/>
                  </a:lnTo>
                  <a:lnTo>
                    <a:pt x="5" y="976"/>
                  </a:lnTo>
                  <a:lnTo>
                    <a:pt x="5" y="977"/>
                  </a:lnTo>
                  <a:lnTo>
                    <a:pt x="5" y="979"/>
                  </a:lnTo>
                  <a:lnTo>
                    <a:pt x="2" y="990"/>
                  </a:lnTo>
                  <a:lnTo>
                    <a:pt x="0" y="1004"/>
                  </a:lnTo>
                  <a:lnTo>
                    <a:pt x="0" y="1017"/>
                  </a:lnTo>
                  <a:lnTo>
                    <a:pt x="0" y="1032"/>
                  </a:lnTo>
                  <a:lnTo>
                    <a:pt x="0" y="1049"/>
                  </a:lnTo>
                  <a:lnTo>
                    <a:pt x="1" y="1064"/>
                  </a:lnTo>
                  <a:lnTo>
                    <a:pt x="2" y="1079"/>
                  </a:lnTo>
                  <a:lnTo>
                    <a:pt x="4" y="1093"/>
                  </a:lnTo>
                  <a:lnTo>
                    <a:pt x="7" y="1107"/>
                  </a:lnTo>
                  <a:lnTo>
                    <a:pt x="10" y="1119"/>
                  </a:lnTo>
                  <a:lnTo>
                    <a:pt x="14" y="1131"/>
                  </a:lnTo>
                  <a:lnTo>
                    <a:pt x="17" y="1141"/>
                  </a:lnTo>
                  <a:lnTo>
                    <a:pt x="26" y="1161"/>
                  </a:lnTo>
                  <a:lnTo>
                    <a:pt x="36" y="1179"/>
                  </a:lnTo>
                  <a:lnTo>
                    <a:pt x="46" y="1195"/>
                  </a:lnTo>
                  <a:lnTo>
                    <a:pt x="57" y="1211"/>
                  </a:lnTo>
                  <a:lnTo>
                    <a:pt x="68" y="1227"/>
                  </a:lnTo>
                  <a:lnTo>
                    <a:pt x="79" y="1243"/>
                  </a:lnTo>
                  <a:lnTo>
                    <a:pt x="88" y="1261"/>
                  </a:lnTo>
                  <a:lnTo>
                    <a:pt x="97" y="1279"/>
                  </a:lnTo>
                  <a:lnTo>
                    <a:pt x="101" y="1290"/>
                  </a:lnTo>
                  <a:lnTo>
                    <a:pt x="104" y="1300"/>
                  </a:lnTo>
                  <a:lnTo>
                    <a:pt x="107" y="1312"/>
                  </a:lnTo>
                  <a:lnTo>
                    <a:pt x="110" y="1324"/>
                  </a:lnTo>
                  <a:lnTo>
                    <a:pt x="112" y="1338"/>
                  </a:lnTo>
                  <a:lnTo>
                    <a:pt x="114" y="1352"/>
                  </a:lnTo>
                  <a:lnTo>
                    <a:pt x="115" y="1367"/>
                  </a:lnTo>
                  <a:lnTo>
                    <a:pt x="115" y="1383"/>
                  </a:lnTo>
                  <a:lnTo>
                    <a:pt x="114" y="1411"/>
                  </a:lnTo>
                  <a:lnTo>
                    <a:pt x="112" y="1440"/>
                  </a:lnTo>
                  <a:lnTo>
                    <a:pt x="109" y="1468"/>
                  </a:lnTo>
                  <a:lnTo>
                    <a:pt x="105" y="1497"/>
                  </a:lnTo>
                  <a:lnTo>
                    <a:pt x="102" y="1525"/>
                  </a:lnTo>
                  <a:lnTo>
                    <a:pt x="100" y="1555"/>
                  </a:lnTo>
                  <a:lnTo>
                    <a:pt x="99" y="1585"/>
                  </a:lnTo>
                  <a:lnTo>
                    <a:pt x="99" y="1614"/>
                  </a:lnTo>
                  <a:lnTo>
                    <a:pt x="100" y="1627"/>
                  </a:lnTo>
                  <a:lnTo>
                    <a:pt x="99" y="1641"/>
                  </a:lnTo>
                  <a:lnTo>
                    <a:pt x="97" y="1654"/>
                  </a:lnTo>
                  <a:lnTo>
                    <a:pt x="95" y="1668"/>
                  </a:lnTo>
                  <a:lnTo>
                    <a:pt x="90" y="1691"/>
                  </a:lnTo>
                  <a:lnTo>
                    <a:pt x="84" y="1712"/>
                  </a:lnTo>
                  <a:lnTo>
                    <a:pt x="83" y="1722"/>
                  </a:lnTo>
                  <a:lnTo>
                    <a:pt x="81" y="1730"/>
                  </a:lnTo>
                  <a:lnTo>
                    <a:pt x="81" y="1737"/>
                  </a:lnTo>
                  <a:lnTo>
                    <a:pt x="83" y="1744"/>
                  </a:lnTo>
                  <a:lnTo>
                    <a:pt x="84" y="1746"/>
                  </a:lnTo>
                  <a:lnTo>
                    <a:pt x="85" y="1749"/>
                  </a:lnTo>
                  <a:lnTo>
                    <a:pt x="87" y="1751"/>
                  </a:lnTo>
                  <a:lnTo>
                    <a:pt x="90" y="1752"/>
                  </a:lnTo>
                  <a:lnTo>
                    <a:pt x="96" y="1755"/>
                  </a:lnTo>
                  <a:lnTo>
                    <a:pt x="105" y="1755"/>
                  </a:lnTo>
                  <a:lnTo>
                    <a:pt x="124" y="1755"/>
                  </a:lnTo>
                  <a:lnTo>
                    <a:pt x="134" y="1755"/>
                  </a:lnTo>
                  <a:lnTo>
                    <a:pt x="143" y="1755"/>
                  </a:lnTo>
                  <a:lnTo>
                    <a:pt x="157" y="1755"/>
                  </a:lnTo>
                  <a:lnTo>
                    <a:pt x="166" y="1756"/>
                  </a:lnTo>
                  <a:lnTo>
                    <a:pt x="175" y="1757"/>
                  </a:lnTo>
                  <a:lnTo>
                    <a:pt x="181" y="1758"/>
                  </a:lnTo>
                  <a:lnTo>
                    <a:pt x="187" y="1760"/>
                  </a:lnTo>
                  <a:lnTo>
                    <a:pt x="197" y="1765"/>
                  </a:lnTo>
                  <a:lnTo>
                    <a:pt x="206" y="1771"/>
                  </a:lnTo>
                  <a:lnTo>
                    <a:pt x="213" y="1778"/>
                  </a:lnTo>
                  <a:lnTo>
                    <a:pt x="222" y="1783"/>
                  </a:lnTo>
                  <a:lnTo>
                    <a:pt x="227" y="1785"/>
                  </a:lnTo>
                  <a:lnTo>
                    <a:pt x="232" y="1786"/>
                  </a:lnTo>
                  <a:lnTo>
                    <a:pt x="239" y="1787"/>
                  </a:lnTo>
                  <a:lnTo>
                    <a:pt x="246" y="1787"/>
                  </a:lnTo>
                  <a:lnTo>
                    <a:pt x="264" y="1787"/>
                  </a:lnTo>
                  <a:lnTo>
                    <a:pt x="287" y="1785"/>
                  </a:lnTo>
                  <a:lnTo>
                    <a:pt x="311" y="1783"/>
                  </a:lnTo>
                  <a:lnTo>
                    <a:pt x="335" y="1782"/>
                  </a:lnTo>
                  <a:lnTo>
                    <a:pt x="346" y="1783"/>
                  </a:lnTo>
                  <a:lnTo>
                    <a:pt x="356" y="1783"/>
                  </a:lnTo>
                  <a:lnTo>
                    <a:pt x="364" y="1785"/>
                  </a:lnTo>
                  <a:lnTo>
                    <a:pt x="372" y="1786"/>
                  </a:lnTo>
                  <a:lnTo>
                    <a:pt x="384" y="1791"/>
                  </a:lnTo>
                  <a:lnTo>
                    <a:pt x="396" y="1795"/>
                  </a:lnTo>
                  <a:lnTo>
                    <a:pt x="407" y="1800"/>
                  </a:lnTo>
                  <a:lnTo>
                    <a:pt x="420" y="1804"/>
                  </a:lnTo>
                  <a:lnTo>
                    <a:pt x="427" y="1806"/>
                  </a:lnTo>
                  <a:lnTo>
                    <a:pt x="435" y="1807"/>
                  </a:lnTo>
                  <a:lnTo>
                    <a:pt x="445" y="1808"/>
                  </a:lnTo>
                  <a:lnTo>
                    <a:pt x="456" y="1808"/>
                  </a:lnTo>
                  <a:lnTo>
                    <a:pt x="466" y="1808"/>
                  </a:lnTo>
                  <a:lnTo>
                    <a:pt x="476" y="1807"/>
                  </a:lnTo>
                  <a:lnTo>
                    <a:pt x="485" y="1805"/>
                  </a:lnTo>
                  <a:lnTo>
                    <a:pt x="494" y="1802"/>
                  </a:lnTo>
                  <a:lnTo>
                    <a:pt x="501" y="1799"/>
                  </a:lnTo>
                  <a:lnTo>
                    <a:pt x="510" y="1795"/>
                  </a:lnTo>
                  <a:lnTo>
                    <a:pt x="517" y="1790"/>
                  </a:lnTo>
                  <a:lnTo>
                    <a:pt x="523" y="1786"/>
                  </a:lnTo>
                  <a:lnTo>
                    <a:pt x="535" y="1775"/>
                  </a:lnTo>
                  <a:lnTo>
                    <a:pt x="546" y="1761"/>
                  </a:lnTo>
                  <a:lnTo>
                    <a:pt x="556" y="1748"/>
                  </a:lnTo>
                  <a:lnTo>
                    <a:pt x="566" y="1734"/>
                  </a:lnTo>
                  <a:lnTo>
                    <a:pt x="571" y="1733"/>
                  </a:lnTo>
                  <a:lnTo>
                    <a:pt x="576" y="1733"/>
                  </a:lnTo>
                  <a:lnTo>
                    <a:pt x="581" y="1733"/>
                  </a:lnTo>
                  <a:lnTo>
                    <a:pt x="585" y="1734"/>
                  </a:lnTo>
                  <a:lnTo>
                    <a:pt x="592" y="1736"/>
                  </a:lnTo>
                  <a:lnTo>
                    <a:pt x="599" y="1741"/>
                  </a:lnTo>
                  <a:lnTo>
                    <a:pt x="604" y="1746"/>
                  </a:lnTo>
                  <a:lnTo>
                    <a:pt x="610" y="1753"/>
                  </a:lnTo>
                  <a:lnTo>
                    <a:pt x="616" y="1761"/>
                  </a:lnTo>
                  <a:lnTo>
                    <a:pt x="620" y="1768"/>
                  </a:lnTo>
                  <a:lnTo>
                    <a:pt x="625" y="1777"/>
                  </a:lnTo>
                  <a:lnTo>
                    <a:pt x="631" y="1784"/>
                  </a:lnTo>
                  <a:lnTo>
                    <a:pt x="637" y="1791"/>
                  </a:lnTo>
                  <a:lnTo>
                    <a:pt x="643" y="1797"/>
                  </a:lnTo>
                  <a:lnTo>
                    <a:pt x="647" y="1799"/>
                  </a:lnTo>
                  <a:lnTo>
                    <a:pt x="651" y="1801"/>
                  </a:lnTo>
                  <a:lnTo>
                    <a:pt x="655" y="1803"/>
                  </a:lnTo>
                  <a:lnTo>
                    <a:pt x="660" y="1804"/>
                  </a:lnTo>
                  <a:lnTo>
                    <a:pt x="665" y="1805"/>
                  </a:lnTo>
                  <a:lnTo>
                    <a:pt x="670" y="1805"/>
                  </a:lnTo>
                  <a:lnTo>
                    <a:pt x="675" y="1804"/>
                  </a:lnTo>
                  <a:lnTo>
                    <a:pt x="682" y="1803"/>
                  </a:lnTo>
                  <a:lnTo>
                    <a:pt x="696" y="1801"/>
                  </a:lnTo>
                  <a:lnTo>
                    <a:pt x="709" y="1800"/>
                  </a:lnTo>
                  <a:lnTo>
                    <a:pt x="721" y="1800"/>
                  </a:lnTo>
                  <a:lnTo>
                    <a:pt x="734" y="1801"/>
                  </a:lnTo>
                  <a:lnTo>
                    <a:pt x="744" y="1802"/>
                  </a:lnTo>
                  <a:lnTo>
                    <a:pt x="754" y="1804"/>
                  </a:lnTo>
                  <a:lnTo>
                    <a:pt x="763" y="1807"/>
                  </a:lnTo>
                  <a:lnTo>
                    <a:pt x="772" y="1812"/>
                  </a:lnTo>
                  <a:lnTo>
                    <a:pt x="779" y="1817"/>
                  </a:lnTo>
                  <a:lnTo>
                    <a:pt x="786" y="1823"/>
                  </a:lnTo>
                  <a:lnTo>
                    <a:pt x="793" y="1830"/>
                  </a:lnTo>
                  <a:lnTo>
                    <a:pt x="799" y="1839"/>
                  </a:lnTo>
                  <a:lnTo>
                    <a:pt x="804" y="1849"/>
                  </a:lnTo>
                  <a:lnTo>
                    <a:pt x="809" y="1860"/>
                  </a:lnTo>
                  <a:lnTo>
                    <a:pt x="814" y="1872"/>
                  </a:lnTo>
                  <a:lnTo>
                    <a:pt x="818" y="1887"/>
                  </a:lnTo>
                  <a:lnTo>
                    <a:pt x="821" y="1896"/>
                  </a:lnTo>
                  <a:lnTo>
                    <a:pt x="825" y="1904"/>
                  </a:lnTo>
                  <a:lnTo>
                    <a:pt x="830" y="1912"/>
                  </a:lnTo>
                  <a:lnTo>
                    <a:pt x="835" y="1919"/>
                  </a:lnTo>
                  <a:lnTo>
                    <a:pt x="842" y="1925"/>
                  </a:lnTo>
                  <a:lnTo>
                    <a:pt x="846" y="1933"/>
                  </a:lnTo>
                  <a:lnTo>
                    <a:pt x="848" y="1937"/>
                  </a:lnTo>
                  <a:lnTo>
                    <a:pt x="849" y="1941"/>
                  </a:lnTo>
                  <a:lnTo>
                    <a:pt x="850" y="1945"/>
                  </a:lnTo>
                  <a:lnTo>
                    <a:pt x="850" y="1950"/>
                  </a:lnTo>
                  <a:lnTo>
                    <a:pt x="850" y="1962"/>
                  </a:lnTo>
                  <a:lnTo>
                    <a:pt x="848" y="1973"/>
                  </a:lnTo>
                  <a:lnTo>
                    <a:pt x="847" y="1982"/>
                  </a:lnTo>
                  <a:lnTo>
                    <a:pt x="845" y="1991"/>
                  </a:lnTo>
                  <a:lnTo>
                    <a:pt x="843" y="2000"/>
                  </a:lnTo>
                  <a:lnTo>
                    <a:pt x="841" y="2008"/>
                  </a:lnTo>
                  <a:lnTo>
                    <a:pt x="840" y="2018"/>
                  </a:lnTo>
                  <a:lnTo>
                    <a:pt x="840" y="2029"/>
                  </a:lnTo>
                  <a:lnTo>
                    <a:pt x="840" y="2035"/>
                  </a:lnTo>
                  <a:lnTo>
                    <a:pt x="841" y="2042"/>
                  </a:lnTo>
                  <a:lnTo>
                    <a:pt x="842" y="2049"/>
                  </a:lnTo>
                  <a:lnTo>
                    <a:pt x="844" y="2055"/>
                  </a:lnTo>
                  <a:lnTo>
                    <a:pt x="849" y="2067"/>
                  </a:lnTo>
                  <a:lnTo>
                    <a:pt x="855" y="2078"/>
                  </a:lnTo>
                  <a:lnTo>
                    <a:pt x="861" y="2088"/>
                  </a:lnTo>
                  <a:lnTo>
                    <a:pt x="868" y="2097"/>
                  </a:lnTo>
                  <a:lnTo>
                    <a:pt x="875" y="2105"/>
                  </a:lnTo>
                  <a:lnTo>
                    <a:pt x="881" y="2113"/>
                  </a:lnTo>
                  <a:lnTo>
                    <a:pt x="884" y="2135"/>
                  </a:lnTo>
                  <a:lnTo>
                    <a:pt x="886" y="2159"/>
                  </a:lnTo>
                  <a:lnTo>
                    <a:pt x="886" y="2183"/>
                  </a:lnTo>
                  <a:lnTo>
                    <a:pt x="885" y="2205"/>
                  </a:lnTo>
                  <a:lnTo>
                    <a:pt x="883" y="2240"/>
                  </a:lnTo>
                  <a:lnTo>
                    <a:pt x="881" y="2254"/>
                  </a:lnTo>
                  <a:lnTo>
                    <a:pt x="886" y="2258"/>
                  </a:lnTo>
                  <a:lnTo>
                    <a:pt x="890" y="2261"/>
                  </a:lnTo>
                  <a:lnTo>
                    <a:pt x="893" y="2265"/>
                  </a:lnTo>
                  <a:lnTo>
                    <a:pt x="896" y="2270"/>
                  </a:lnTo>
                  <a:lnTo>
                    <a:pt x="900" y="2279"/>
                  </a:lnTo>
                  <a:lnTo>
                    <a:pt x="903" y="2290"/>
                  </a:lnTo>
                  <a:lnTo>
                    <a:pt x="905" y="2314"/>
                  </a:lnTo>
                  <a:lnTo>
                    <a:pt x="907" y="2341"/>
                  </a:lnTo>
                  <a:lnTo>
                    <a:pt x="909" y="2353"/>
                  </a:lnTo>
                  <a:lnTo>
                    <a:pt x="912" y="2364"/>
                  </a:lnTo>
                  <a:lnTo>
                    <a:pt x="914" y="2370"/>
                  </a:lnTo>
                  <a:lnTo>
                    <a:pt x="917" y="2375"/>
                  </a:lnTo>
                  <a:lnTo>
                    <a:pt x="920" y="2380"/>
                  </a:lnTo>
                  <a:lnTo>
                    <a:pt x="924" y="2385"/>
                  </a:lnTo>
                  <a:lnTo>
                    <a:pt x="928" y="2389"/>
                  </a:lnTo>
                  <a:lnTo>
                    <a:pt x="933" y="2393"/>
                  </a:lnTo>
                  <a:lnTo>
                    <a:pt x="939" y="2396"/>
                  </a:lnTo>
                  <a:lnTo>
                    <a:pt x="945" y="2399"/>
                  </a:lnTo>
                  <a:lnTo>
                    <a:pt x="953" y="2402"/>
                  </a:lnTo>
                  <a:lnTo>
                    <a:pt x="962" y="2404"/>
                  </a:lnTo>
                  <a:lnTo>
                    <a:pt x="971" y="2405"/>
                  </a:lnTo>
                  <a:lnTo>
                    <a:pt x="981" y="2406"/>
                  </a:lnTo>
                  <a:lnTo>
                    <a:pt x="1001" y="2407"/>
                  </a:lnTo>
                  <a:lnTo>
                    <a:pt x="1018" y="2406"/>
                  </a:lnTo>
                  <a:lnTo>
                    <a:pt x="1034" y="2404"/>
                  </a:lnTo>
                  <a:lnTo>
                    <a:pt x="1049" y="2400"/>
                  </a:lnTo>
                  <a:lnTo>
                    <a:pt x="1064" y="2395"/>
                  </a:lnTo>
                  <a:lnTo>
                    <a:pt x="1076" y="2389"/>
                  </a:lnTo>
                  <a:lnTo>
                    <a:pt x="1088" y="2383"/>
                  </a:lnTo>
                  <a:lnTo>
                    <a:pt x="1099" y="2376"/>
                  </a:lnTo>
                  <a:lnTo>
                    <a:pt x="1120" y="2363"/>
                  </a:lnTo>
                  <a:lnTo>
                    <a:pt x="1140" y="2351"/>
                  </a:lnTo>
                  <a:lnTo>
                    <a:pt x="1150" y="2346"/>
                  </a:lnTo>
                  <a:lnTo>
                    <a:pt x="1161" y="2342"/>
                  </a:lnTo>
                  <a:lnTo>
                    <a:pt x="1174" y="2339"/>
                  </a:lnTo>
                  <a:lnTo>
                    <a:pt x="1186" y="2339"/>
                  </a:lnTo>
                  <a:lnTo>
                    <a:pt x="1195" y="2339"/>
                  </a:lnTo>
                  <a:lnTo>
                    <a:pt x="1205" y="2341"/>
                  </a:lnTo>
                  <a:lnTo>
                    <a:pt x="1214" y="2344"/>
                  </a:lnTo>
                  <a:lnTo>
                    <a:pt x="1222" y="2348"/>
                  </a:lnTo>
                  <a:lnTo>
                    <a:pt x="1231" y="2353"/>
                  </a:lnTo>
                  <a:lnTo>
                    <a:pt x="1239" y="2359"/>
                  </a:lnTo>
                  <a:lnTo>
                    <a:pt x="1246" y="2364"/>
                  </a:lnTo>
                  <a:lnTo>
                    <a:pt x="1253" y="2370"/>
                  </a:lnTo>
                  <a:lnTo>
                    <a:pt x="1274" y="2393"/>
                  </a:lnTo>
                  <a:lnTo>
                    <a:pt x="1286" y="2406"/>
                  </a:lnTo>
                  <a:lnTo>
                    <a:pt x="1291" y="2401"/>
                  </a:lnTo>
                  <a:lnTo>
                    <a:pt x="1296" y="2396"/>
                  </a:lnTo>
                  <a:lnTo>
                    <a:pt x="1302" y="2392"/>
                  </a:lnTo>
                  <a:lnTo>
                    <a:pt x="1307" y="2389"/>
                  </a:lnTo>
                  <a:lnTo>
                    <a:pt x="1319" y="2384"/>
                  </a:lnTo>
                  <a:lnTo>
                    <a:pt x="1331" y="2379"/>
                  </a:lnTo>
                  <a:lnTo>
                    <a:pt x="1336" y="2376"/>
                  </a:lnTo>
                  <a:lnTo>
                    <a:pt x="1341" y="2374"/>
                  </a:lnTo>
                  <a:lnTo>
                    <a:pt x="1346" y="2370"/>
                  </a:lnTo>
                  <a:lnTo>
                    <a:pt x="1351" y="2367"/>
                  </a:lnTo>
                  <a:lnTo>
                    <a:pt x="1355" y="2362"/>
                  </a:lnTo>
                  <a:lnTo>
                    <a:pt x="1358" y="2357"/>
                  </a:lnTo>
                  <a:lnTo>
                    <a:pt x="1361" y="2351"/>
                  </a:lnTo>
                  <a:lnTo>
                    <a:pt x="1364" y="2344"/>
                  </a:lnTo>
                  <a:lnTo>
                    <a:pt x="1367" y="2324"/>
                  </a:lnTo>
                  <a:lnTo>
                    <a:pt x="1369" y="2304"/>
                  </a:lnTo>
                  <a:lnTo>
                    <a:pt x="1371" y="2284"/>
                  </a:lnTo>
                  <a:lnTo>
                    <a:pt x="1373" y="2262"/>
                  </a:lnTo>
                  <a:lnTo>
                    <a:pt x="1376" y="2241"/>
                  </a:lnTo>
                  <a:lnTo>
                    <a:pt x="1380" y="2220"/>
                  </a:lnTo>
                  <a:lnTo>
                    <a:pt x="1383" y="2209"/>
                  </a:lnTo>
                  <a:lnTo>
                    <a:pt x="1386" y="2199"/>
                  </a:lnTo>
                  <a:lnTo>
                    <a:pt x="1390" y="2190"/>
                  </a:lnTo>
                  <a:lnTo>
                    <a:pt x="1396" y="2181"/>
                  </a:lnTo>
                  <a:lnTo>
                    <a:pt x="1401" y="2174"/>
                  </a:lnTo>
                  <a:lnTo>
                    <a:pt x="1406" y="2169"/>
                  </a:lnTo>
                  <a:lnTo>
                    <a:pt x="1411" y="2164"/>
                  </a:lnTo>
                  <a:lnTo>
                    <a:pt x="1417" y="2160"/>
                  </a:lnTo>
                  <a:lnTo>
                    <a:pt x="1428" y="2153"/>
                  </a:lnTo>
                  <a:lnTo>
                    <a:pt x="1439" y="2147"/>
                  </a:lnTo>
                  <a:lnTo>
                    <a:pt x="1449" y="2141"/>
                  </a:lnTo>
                  <a:lnTo>
                    <a:pt x="1459" y="2134"/>
                  </a:lnTo>
                  <a:lnTo>
                    <a:pt x="1463" y="2130"/>
                  </a:lnTo>
                  <a:lnTo>
                    <a:pt x="1467" y="2125"/>
                  </a:lnTo>
                  <a:lnTo>
                    <a:pt x="1471" y="2119"/>
                  </a:lnTo>
                  <a:lnTo>
                    <a:pt x="1474" y="2113"/>
                  </a:lnTo>
                  <a:lnTo>
                    <a:pt x="1483" y="2082"/>
                  </a:lnTo>
                  <a:lnTo>
                    <a:pt x="1490" y="2055"/>
                  </a:lnTo>
                  <a:lnTo>
                    <a:pt x="1494" y="2043"/>
                  </a:lnTo>
                  <a:lnTo>
                    <a:pt x="1498" y="2031"/>
                  </a:lnTo>
                  <a:lnTo>
                    <a:pt x="1502" y="2020"/>
                  </a:lnTo>
                  <a:lnTo>
                    <a:pt x="1507" y="2010"/>
                  </a:lnTo>
                  <a:lnTo>
                    <a:pt x="1513" y="2000"/>
                  </a:lnTo>
                  <a:lnTo>
                    <a:pt x="1519" y="1990"/>
                  </a:lnTo>
                  <a:lnTo>
                    <a:pt x="1525" y="1982"/>
                  </a:lnTo>
                  <a:lnTo>
                    <a:pt x="1533" y="1974"/>
                  </a:lnTo>
                  <a:lnTo>
                    <a:pt x="1543" y="1967"/>
                  </a:lnTo>
                  <a:lnTo>
                    <a:pt x="1553" y="1961"/>
                  </a:lnTo>
                  <a:lnTo>
                    <a:pt x="1565" y="1955"/>
                  </a:lnTo>
                  <a:lnTo>
                    <a:pt x="1579" y="1950"/>
                  </a:lnTo>
                  <a:lnTo>
                    <a:pt x="1593" y="1945"/>
                  </a:lnTo>
                  <a:lnTo>
                    <a:pt x="1607" y="1940"/>
                  </a:lnTo>
                  <a:lnTo>
                    <a:pt x="1620" y="1934"/>
                  </a:lnTo>
                  <a:lnTo>
                    <a:pt x="1631" y="1929"/>
                  </a:lnTo>
                  <a:lnTo>
                    <a:pt x="1641" y="1923"/>
                  </a:lnTo>
                  <a:lnTo>
                    <a:pt x="1651" y="1917"/>
                  </a:lnTo>
                  <a:lnTo>
                    <a:pt x="1659" y="1911"/>
                  </a:lnTo>
                  <a:lnTo>
                    <a:pt x="1667" y="1905"/>
                  </a:lnTo>
                  <a:lnTo>
                    <a:pt x="1681" y="1893"/>
                  </a:lnTo>
                  <a:lnTo>
                    <a:pt x="1693" y="1879"/>
                  </a:lnTo>
                  <a:lnTo>
                    <a:pt x="1704" y="1867"/>
                  </a:lnTo>
                  <a:lnTo>
                    <a:pt x="1714" y="1854"/>
                  </a:lnTo>
                  <a:lnTo>
                    <a:pt x="1724" y="1841"/>
                  </a:lnTo>
                  <a:lnTo>
                    <a:pt x="1735" y="1829"/>
                  </a:lnTo>
                  <a:lnTo>
                    <a:pt x="1746" y="1817"/>
                  </a:lnTo>
                  <a:lnTo>
                    <a:pt x="1759" y="1805"/>
                  </a:lnTo>
                  <a:lnTo>
                    <a:pt x="1767" y="1800"/>
                  </a:lnTo>
                  <a:lnTo>
                    <a:pt x="1775" y="1794"/>
                  </a:lnTo>
                  <a:lnTo>
                    <a:pt x="1783" y="1789"/>
                  </a:lnTo>
                  <a:lnTo>
                    <a:pt x="1793" y="1784"/>
                  </a:lnTo>
                  <a:lnTo>
                    <a:pt x="1803" y="1780"/>
                  </a:lnTo>
                  <a:lnTo>
                    <a:pt x="1815" y="1775"/>
                  </a:lnTo>
                  <a:lnTo>
                    <a:pt x="1827" y="1770"/>
                  </a:lnTo>
                  <a:lnTo>
                    <a:pt x="1842" y="1766"/>
                  </a:lnTo>
                  <a:lnTo>
                    <a:pt x="1849" y="1763"/>
                  </a:lnTo>
                  <a:lnTo>
                    <a:pt x="1857" y="1760"/>
                  </a:lnTo>
                  <a:lnTo>
                    <a:pt x="1864" y="1756"/>
                  </a:lnTo>
                  <a:lnTo>
                    <a:pt x="1871" y="1752"/>
                  </a:lnTo>
                  <a:lnTo>
                    <a:pt x="1886" y="1741"/>
                  </a:lnTo>
                  <a:lnTo>
                    <a:pt x="1901" y="1729"/>
                  </a:lnTo>
                  <a:lnTo>
                    <a:pt x="1915" y="1714"/>
                  </a:lnTo>
                  <a:lnTo>
                    <a:pt x="1929" y="1698"/>
                  </a:lnTo>
                  <a:lnTo>
                    <a:pt x="1942" y="1682"/>
                  </a:lnTo>
                  <a:lnTo>
                    <a:pt x="1955" y="1664"/>
                  </a:lnTo>
                  <a:lnTo>
                    <a:pt x="1966" y="1646"/>
                  </a:lnTo>
                  <a:lnTo>
                    <a:pt x="1976" y="1628"/>
                  </a:lnTo>
                  <a:lnTo>
                    <a:pt x="1985" y="1611"/>
                  </a:lnTo>
                  <a:lnTo>
                    <a:pt x="1992" y="1595"/>
                  </a:lnTo>
                  <a:lnTo>
                    <a:pt x="1998" y="1580"/>
                  </a:lnTo>
                  <a:lnTo>
                    <a:pt x="2002" y="1567"/>
                  </a:lnTo>
                  <a:lnTo>
                    <a:pt x="2004" y="1555"/>
                  </a:lnTo>
                  <a:lnTo>
                    <a:pt x="2004" y="1545"/>
                  </a:lnTo>
                  <a:lnTo>
                    <a:pt x="2003" y="1536"/>
                  </a:lnTo>
                  <a:lnTo>
                    <a:pt x="2003" y="1528"/>
                  </a:lnTo>
                  <a:lnTo>
                    <a:pt x="2005" y="1522"/>
                  </a:lnTo>
                  <a:lnTo>
                    <a:pt x="2007" y="1518"/>
                  </a:lnTo>
                  <a:lnTo>
                    <a:pt x="2011" y="1515"/>
                  </a:lnTo>
                  <a:lnTo>
                    <a:pt x="2015" y="1513"/>
                  </a:lnTo>
                  <a:lnTo>
                    <a:pt x="2020" y="1511"/>
                  </a:lnTo>
                  <a:lnTo>
                    <a:pt x="2026" y="1510"/>
                  </a:lnTo>
                  <a:lnTo>
                    <a:pt x="2037" y="1508"/>
                  </a:lnTo>
                  <a:lnTo>
                    <a:pt x="2049" y="1504"/>
                  </a:lnTo>
                  <a:lnTo>
                    <a:pt x="2054" y="1501"/>
                  </a:lnTo>
                  <a:lnTo>
                    <a:pt x="2060" y="1497"/>
                  </a:lnTo>
                  <a:lnTo>
                    <a:pt x="2064" y="1491"/>
                  </a:lnTo>
                  <a:lnTo>
                    <a:pt x="2068" y="1483"/>
                  </a:lnTo>
                  <a:lnTo>
                    <a:pt x="2068" y="1458"/>
                  </a:lnTo>
                  <a:lnTo>
                    <a:pt x="2071" y="1435"/>
                  </a:lnTo>
                  <a:lnTo>
                    <a:pt x="2074" y="1417"/>
                  </a:lnTo>
                  <a:lnTo>
                    <a:pt x="2079" y="1400"/>
                  </a:lnTo>
                  <a:lnTo>
                    <a:pt x="2085" y="1386"/>
                  </a:lnTo>
                  <a:lnTo>
                    <a:pt x="2091" y="1374"/>
                  </a:lnTo>
                  <a:lnTo>
                    <a:pt x="2098" y="1364"/>
                  </a:lnTo>
                  <a:lnTo>
                    <a:pt x="2105" y="1355"/>
                  </a:lnTo>
                  <a:lnTo>
                    <a:pt x="2119" y="1341"/>
                  </a:lnTo>
                  <a:lnTo>
                    <a:pt x="2131" y="1330"/>
                  </a:lnTo>
                  <a:lnTo>
                    <a:pt x="2136" y="1325"/>
                  </a:lnTo>
                  <a:lnTo>
                    <a:pt x="2141" y="1320"/>
                  </a:lnTo>
                  <a:lnTo>
                    <a:pt x="2144" y="1315"/>
                  </a:lnTo>
                  <a:lnTo>
                    <a:pt x="2146" y="1309"/>
                  </a:lnTo>
                  <a:lnTo>
                    <a:pt x="2150" y="1280"/>
                  </a:lnTo>
                  <a:lnTo>
                    <a:pt x="2155" y="1256"/>
                  </a:lnTo>
                  <a:lnTo>
                    <a:pt x="2161" y="1235"/>
                  </a:lnTo>
                  <a:lnTo>
                    <a:pt x="2167" y="1218"/>
                  </a:lnTo>
                  <a:lnTo>
                    <a:pt x="2174" y="1203"/>
                  </a:lnTo>
                  <a:lnTo>
                    <a:pt x="2181" y="1192"/>
                  </a:lnTo>
                  <a:lnTo>
                    <a:pt x="2189" y="1182"/>
                  </a:lnTo>
                  <a:lnTo>
                    <a:pt x="2196" y="1175"/>
                  </a:lnTo>
                  <a:lnTo>
                    <a:pt x="2210" y="1164"/>
                  </a:lnTo>
                  <a:lnTo>
                    <a:pt x="2224" y="1155"/>
                  </a:lnTo>
                  <a:lnTo>
                    <a:pt x="2230" y="1151"/>
                  </a:lnTo>
                  <a:lnTo>
                    <a:pt x="2236" y="1146"/>
                  </a:lnTo>
                  <a:lnTo>
                    <a:pt x="2241" y="1139"/>
                  </a:lnTo>
                  <a:lnTo>
                    <a:pt x="2245" y="1131"/>
                  </a:lnTo>
                  <a:lnTo>
                    <a:pt x="2248" y="1125"/>
                  </a:lnTo>
                  <a:lnTo>
                    <a:pt x="2252" y="1119"/>
                  </a:lnTo>
                  <a:lnTo>
                    <a:pt x="2256" y="1113"/>
                  </a:lnTo>
                  <a:lnTo>
                    <a:pt x="2260" y="1109"/>
                  </a:lnTo>
                  <a:lnTo>
                    <a:pt x="2264" y="1105"/>
                  </a:lnTo>
                  <a:lnTo>
                    <a:pt x="2268" y="1101"/>
                  </a:lnTo>
                  <a:lnTo>
                    <a:pt x="2273" y="1099"/>
                  </a:lnTo>
                  <a:lnTo>
                    <a:pt x="2278" y="1096"/>
                  </a:lnTo>
                  <a:lnTo>
                    <a:pt x="2289" y="1093"/>
                  </a:lnTo>
                  <a:lnTo>
                    <a:pt x="2299" y="1091"/>
                  </a:lnTo>
                  <a:lnTo>
                    <a:pt x="2310" y="1090"/>
                  </a:lnTo>
                  <a:lnTo>
                    <a:pt x="2320" y="1088"/>
                  </a:lnTo>
                  <a:lnTo>
                    <a:pt x="2330" y="1086"/>
                  </a:lnTo>
                  <a:lnTo>
                    <a:pt x="2339" y="1083"/>
                  </a:lnTo>
                  <a:lnTo>
                    <a:pt x="2343" y="1081"/>
                  </a:lnTo>
                  <a:lnTo>
                    <a:pt x="2347" y="1078"/>
                  </a:lnTo>
                  <a:lnTo>
                    <a:pt x="2350" y="1075"/>
                  </a:lnTo>
                  <a:lnTo>
                    <a:pt x="2354" y="1071"/>
                  </a:lnTo>
                  <a:lnTo>
                    <a:pt x="2357" y="1067"/>
                  </a:lnTo>
                  <a:lnTo>
                    <a:pt x="2360" y="1062"/>
                  </a:lnTo>
                  <a:lnTo>
                    <a:pt x="2362" y="1056"/>
                  </a:lnTo>
                  <a:lnTo>
                    <a:pt x="2364" y="1049"/>
                  </a:lnTo>
                  <a:lnTo>
                    <a:pt x="2365" y="1041"/>
                  </a:lnTo>
                  <a:lnTo>
                    <a:pt x="2366" y="1032"/>
                  </a:lnTo>
                  <a:lnTo>
                    <a:pt x="2366" y="1022"/>
                  </a:lnTo>
                  <a:lnTo>
                    <a:pt x="2366" y="1011"/>
                  </a:lnTo>
                  <a:lnTo>
                    <a:pt x="2365" y="983"/>
                  </a:lnTo>
                  <a:lnTo>
                    <a:pt x="2366" y="959"/>
                  </a:lnTo>
                  <a:lnTo>
                    <a:pt x="2367" y="939"/>
                  </a:lnTo>
                  <a:lnTo>
                    <a:pt x="2369" y="920"/>
                  </a:lnTo>
                  <a:lnTo>
                    <a:pt x="2371" y="904"/>
                  </a:lnTo>
                  <a:lnTo>
                    <a:pt x="2374" y="890"/>
                  </a:lnTo>
                  <a:lnTo>
                    <a:pt x="2376" y="876"/>
                  </a:lnTo>
                  <a:lnTo>
                    <a:pt x="2380" y="864"/>
                  </a:lnTo>
                  <a:lnTo>
                    <a:pt x="2386" y="845"/>
                  </a:lnTo>
                  <a:lnTo>
                    <a:pt x="2392" y="827"/>
                  </a:lnTo>
                  <a:lnTo>
                    <a:pt x="2395" y="819"/>
                  </a:lnTo>
                  <a:lnTo>
                    <a:pt x="2397" y="810"/>
                  </a:lnTo>
                  <a:lnTo>
                    <a:pt x="2398" y="801"/>
                  </a:lnTo>
                  <a:lnTo>
                    <a:pt x="2398" y="790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4440238" y="3425825"/>
              <a:ext cx="1077912" cy="1044575"/>
            </a:xfrm>
            <a:custGeom>
              <a:avLst/>
              <a:gdLst>
                <a:gd name="T0" fmla="*/ 945227 w 2494"/>
                <a:gd name="T1" fmla="*/ 155157 h 2289"/>
                <a:gd name="T2" fmla="*/ 882557 w 2494"/>
                <a:gd name="T3" fmla="*/ 160177 h 2289"/>
                <a:gd name="T4" fmla="*/ 849710 w 2494"/>
                <a:gd name="T5" fmla="*/ 154701 h 2289"/>
                <a:gd name="T6" fmla="*/ 816863 w 2494"/>
                <a:gd name="T7" fmla="*/ 180713 h 2289"/>
                <a:gd name="T8" fmla="*/ 764134 w 2494"/>
                <a:gd name="T9" fmla="*/ 175237 h 2289"/>
                <a:gd name="T10" fmla="*/ 717456 w 2494"/>
                <a:gd name="T11" fmla="*/ 155614 h 2289"/>
                <a:gd name="T12" fmla="*/ 692821 w 2494"/>
                <a:gd name="T13" fmla="*/ 140098 h 2289"/>
                <a:gd name="T14" fmla="*/ 625829 w 2494"/>
                <a:gd name="T15" fmla="*/ 93551 h 2289"/>
                <a:gd name="T16" fmla="*/ 584338 w 2494"/>
                <a:gd name="T17" fmla="*/ 124126 h 2289"/>
                <a:gd name="T18" fmla="*/ 466346 w 2494"/>
                <a:gd name="T19" fmla="*/ 81230 h 2289"/>
                <a:gd name="T20" fmla="*/ 458999 w 2494"/>
                <a:gd name="T21" fmla="*/ 4107 h 2289"/>
                <a:gd name="T22" fmla="*/ 421830 w 2494"/>
                <a:gd name="T23" fmla="*/ 52936 h 2289"/>
                <a:gd name="T24" fmla="*/ 355270 w 2494"/>
                <a:gd name="T25" fmla="*/ 122301 h 2289"/>
                <a:gd name="T26" fmla="*/ 349652 w 2494"/>
                <a:gd name="T27" fmla="*/ 195772 h 2289"/>
                <a:gd name="T28" fmla="*/ 333228 w 2494"/>
                <a:gd name="T29" fmla="*/ 256466 h 2289"/>
                <a:gd name="T30" fmla="*/ 304271 w 2494"/>
                <a:gd name="T31" fmla="*/ 332220 h 2289"/>
                <a:gd name="T32" fmla="*/ 270127 w 2494"/>
                <a:gd name="T33" fmla="*/ 339065 h 2289"/>
                <a:gd name="T34" fmla="*/ 213940 w 2494"/>
                <a:gd name="T35" fmla="*/ 440373 h 2289"/>
                <a:gd name="T36" fmla="*/ 149542 w 2494"/>
                <a:gd name="T37" fmla="*/ 479163 h 2289"/>
                <a:gd name="T38" fmla="*/ 113237 w 2494"/>
                <a:gd name="T39" fmla="*/ 529361 h 2289"/>
                <a:gd name="T40" fmla="*/ 75203 w 2494"/>
                <a:gd name="T41" fmla="*/ 600094 h 2289"/>
                <a:gd name="T42" fmla="*/ 30254 w 2494"/>
                <a:gd name="T43" fmla="*/ 643447 h 2289"/>
                <a:gd name="T44" fmla="*/ 7780 w 2494"/>
                <a:gd name="T45" fmla="*/ 693645 h 2289"/>
                <a:gd name="T46" fmla="*/ 14695 w 2494"/>
                <a:gd name="T47" fmla="*/ 762097 h 2289"/>
                <a:gd name="T48" fmla="*/ 8644 w 2494"/>
                <a:gd name="T49" fmla="*/ 840132 h 2289"/>
                <a:gd name="T50" fmla="*/ 54025 w 2494"/>
                <a:gd name="T51" fmla="*/ 865231 h 2289"/>
                <a:gd name="T52" fmla="*/ 45381 w 2494"/>
                <a:gd name="T53" fmla="*/ 891699 h 2289"/>
                <a:gd name="T54" fmla="*/ 51000 w 2494"/>
                <a:gd name="T55" fmla="*/ 915429 h 2289"/>
                <a:gd name="T56" fmla="*/ 125771 w 2494"/>
                <a:gd name="T57" fmla="*/ 940072 h 2289"/>
                <a:gd name="T58" fmla="*/ 181093 w 2494"/>
                <a:gd name="T59" fmla="*/ 976580 h 2289"/>
                <a:gd name="T60" fmla="*/ 261050 w 2494"/>
                <a:gd name="T61" fmla="*/ 998028 h 2289"/>
                <a:gd name="T62" fmla="*/ 299516 w 2494"/>
                <a:gd name="T63" fmla="*/ 1022214 h 2289"/>
                <a:gd name="T64" fmla="*/ 345330 w 2494"/>
                <a:gd name="T65" fmla="*/ 1013087 h 2289"/>
                <a:gd name="T66" fmla="*/ 389414 w 2494"/>
                <a:gd name="T67" fmla="*/ 987988 h 2289"/>
                <a:gd name="T68" fmla="*/ 446033 w 2494"/>
                <a:gd name="T69" fmla="*/ 921818 h 2289"/>
                <a:gd name="T70" fmla="*/ 519075 w 2494"/>
                <a:gd name="T71" fmla="*/ 907671 h 2289"/>
                <a:gd name="T72" fmla="*/ 553219 w 2494"/>
                <a:gd name="T73" fmla="*/ 919080 h 2289"/>
                <a:gd name="T74" fmla="*/ 585634 w 2494"/>
                <a:gd name="T75" fmla="*/ 883485 h 2289"/>
                <a:gd name="T76" fmla="*/ 670778 w 2494"/>
                <a:gd name="T77" fmla="*/ 878922 h 2289"/>
                <a:gd name="T78" fmla="*/ 758515 w 2494"/>
                <a:gd name="T79" fmla="*/ 897632 h 2289"/>
                <a:gd name="T80" fmla="*/ 819456 w 2494"/>
                <a:gd name="T81" fmla="*/ 863862 h 2289"/>
                <a:gd name="T82" fmla="*/ 856625 w 2494"/>
                <a:gd name="T83" fmla="*/ 841958 h 2289"/>
                <a:gd name="T84" fmla="*/ 856193 w 2494"/>
                <a:gd name="T85" fmla="*/ 798148 h 2289"/>
                <a:gd name="T86" fmla="*/ 858786 w 2494"/>
                <a:gd name="T87" fmla="*/ 753427 h 2289"/>
                <a:gd name="T88" fmla="*/ 825939 w 2494"/>
                <a:gd name="T89" fmla="*/ 736542 h 2289"/>
                <a:gd name="T90" fmla="*/ 870024 w 2494"/>
                <a:gd name="T91" fmla="*/ 684062 h 2289"/>
                <a:gd name="T92" fmla="*/ 865702 w 2494"/>
                <a:gd name="T93" fmla="*/ 615610 h 2289"/>
                <a:gd name="T94" fmla="*/ 855329 w 2494"/>
                <a:gd name="T95" fmla="*/ 563587 h 2289"/>
                <a:gd name="T96" fmla="*/ 865269 w 2494"/>
                <a:gd name="T97" fmla="*/ 512932 h 2289"/>
                <a:gd name="T98" fmla="*/ 921888 w 2494"/>
                <a:gd name="T99" fmla="*/ 497873 h 2289"/>
                <a:gd name="T100" fmla="*/ 925346 w 2494"/>
                <a:gd name="T101" fmla="*/ 452695 h 2289"/>
                <a:gd name="T102" fmla="*/ 930100 w 2494"/>
                <a:gd name="T103" fmla="*/ 409342 h 2289"/>
                <a:gd name="T104" fmla="*/ 953439 w 2494"/>
                <a:gd name="T105" fmla="*/ 359600 h 2289"/>
                <a:gd name="T106" fmla="*/ 979803 w 2494"/>
                <a:gd name="T107" fmla="*/ 349104 h 2289"/>
                <a:gd name="T108" fmla="*/ 1003574 w 2494"/>
                <a:gd name="T109" fmla="*/ 314422 h 2289"/>
                <a:gd name="T110" fmla="*/ 1045066 w 2494"/>
                <a:gd name="T111" fmla="*/ 344541 h 2289"/>
                <a:gd name="T112" fmla="*/ 1077481 w 2494"/>
                <a:gd name="T113" fmla="*/ 299819 h 2289"/>
                <a:gd name="T114" fmla="*/ 1051981 w 2494"/>
                <a:gd name="T115" fmla="*/ 231824 h 2289"/>
                <a:gd name="T116" fmla="*/ 1027345 w 2494"/>
                <a:gd name="T117" fmla="*/ 169304 h 228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94" h="2289">
                  <a:moveTo>
                    <a:pt x="2372" y="352"/>
                  </a:moveTo>
                  <a:lnTo>
                    <a:pt x="2351" y="350"/>
                  </a:lnTo>
                  <a:lnTo>
                    <a:pt x="2328" y="350"/>
                  </a:lnTo>
                  <a:lnTo>
                    <a:pt x="2303" y="350"/>
                  </a:lnTo>
                  <a:lnTo>
                    <a:pt x="2279" y="349"/>
                  </a:lnTo>
                  <a:lnTo>
                    <a:pt x="2255" y="347"/>
                  </a:lnTo>
                  <a:lnTo>
                    <a:pt x="2234" y="344"/>
                  </a:lnTo>
                  <a:lnTo>
                    <a:pt x="2224" y="342"/>
                  </a:lnTo>
                  <a:lnTo>
                    <a:pt x="2215" y="339"/>
                  </a:lnTo>
                  <a:lnTo>
                    <a:pt x="2205" y="335"/>
                  </a:lnTo>
                  <a:lnTo>
                    <a:pt x="2198" y="331"/>
                  </a:lnTo>
                  <a:lnTo>
                    <a:pt x="2192" y="336"/>
                  </a:lnTo>
                  <a:lnTo>
                    <a:pt x="2187" y="340"/>
                  </a:lnTo>
                  <a:lnTo>
                    <a:pt x="2181" y="344"/>
                  </a:lnTo>
                  <a:lnTo>
                    <a:pt x="2176" y="346"/>
                  </a:lnTo>
                  <a:lnTo>
                    <a:pt x="2164" y="351"/>
                  </a:lnTo>
                  <a:lnTo>
                    <a:pt x="2152" y="353"/>
                  </a:lnTo>
                  <a:lnTo>
                    <a:pt x="2139" y="353"/>
                  </a:lnTo>
                  <a:lnTo>
                    <a:pt x="2127" y="353"/>
                  </a:lnTo>
                  <a:lnTo>
                    <a:pt x="2114" y="352"/>
                  </a:lnTo>
                  <a:lnTo>
                    <a:pt x="2101" y="350"/>
                  </a:lnTo>
                  <a:lnTo>
                    <a:pt x="2087" y="349"/>
                  </a:lnTo>
                  <a:lnTo>
                    <a:pt x="2074" y="348"/>
                  </a:lnTo>
                  <a:lnTo>
                    <a:pt x="2061" y="348"/>
                  </a:lnTo>
                  <a:lnTo>
                    <a:pt x="2048" y="350"/>
                  </a:lnTo>
                  <a:lnTo>
                    <a:pt x="2042" y="351"/>
                  </a:lnTo>
                  <a:lnTo>
                    <a:pt x="2036" y="353"/>
                  </a:lnTo>
                  <a:lnTo>
                    <a:pt x="2030" y="355"/>
                  </a:lnTo>
                  <a:lnTo>
                    <a:pt x="2023" y="358"/>
                  </a:lnTo>
                  <a:lnTo>
                    <a:pt x="2017" y="362"/>
                  </a:lnTo>
                  <a:lnTo>
                    <a:pt x="2011" y="367"/>
                  </a:lnTo>
                  <a:lnTo>
                    <a:pt x="2005" y="373"/>
                  </a:lnTo>
                  <a:lnTo>
                    <a:pt x="1999" y="379"/>
                  </a:lnTo>
                  <a:lnTo>
                    <a:pt x="1995" y="369"/>
                  </a:lnTo>
                  <a:lnTo>
                    <a:pt x="1991" y="361"/>
                  </a:lnTo>
                  <a:lnTo>
                    <a:pt x="1986" y="354"/>
                  </a:lnTo>
                  <a:lnTo>
                    <a:pt x="1980" y="348"/>
                  </a:lnTo>
                  <a:lnTo>
                    <a:pt x="1974" y="343"/>
                  </a:lnTo>
                  <a:lnTo>
                    <a:pt x="1966" y="339"/>
                  </a:lnTo>
                  <a:lnTo>
                    <a:pt x="1957" y="335"/>
                  </a:lnTo>
                  <a:lnTo>
                    <a:pt x="1946" y="331"/>
                  </a:lnTo>
                  <a:lnTo>
                    <a:pt x="1942" y="337"/>
                  </a:lnTo>
                  <a:lnTo>
                    <a:pt x="1938" y="343"/>
                  </a:lnTo>
                  <a:lnTo>
                    <a:pt x="1933" y="348"/>
                  </a:lnTo>
                  <a:lnTo>
                    <a:pt x="1928" y="353"/>
                  </a:lnTo>
                  <a:lnTo>
                    <a:pt x="1919" y="361"/>
                  </a:lnTo>
                  <a:lnTo>
                    <a:pt x="1909" y="369"/>
                  </a:lnTo>
                  <a:lnTo>
                    <a:pt x="1905" y="374"/>
                  </a:lnTo>
                  <a:lnTo>
                    <a:pt x="1900" y="379"/>
                  </a:lnTo>
                  <a:lnTo>
                    <a:pt x="1896" y="384"/>
                  </a:lnTo>
                  <a:lnTo>
                    <a:pt x="1893" y="390"/>
                  </a:lnTo>
                  <a:lnTo>
                    <a:pt x="1890" y="396"/>
                  </a:lnTo>
                  <a:lnTo>
                    <a:pt x="1887" y="403"/>
                  </a:lnTo>
                  <a:lnTo>
                    <a:pt x="1885" y="411"/>
                  </a:lnTo>
                  <a:lnTo>
                    <a:pt x="1884" y="420"/>
                  </a:lnTo>
                  <a:lnTo>
                    <a:pt x="1869" y="420"/>
                  </a:lnTo>
                  <a:lnTo>
                    <a:pt x="1856" y="419"/>
                  </a:lnTo>
                  <a:lnTo>
                    <a:pt x="1843" y="418"/>
                  </a:lnTo>
                  <a:lnTo>
                    <a:pt x="1830" y="416"/>
                  </a:lnTo>
                  <a:lnTo>
                    <a:pt x="1818" y="413"/>
                  </a:lnTo>
                  <a:lnTo>
                    <a:pt x="1806" y="409"/>
                  </a:lnTo>
                  <a:lnTo>
                    <a:pt x="1796" y="404"/>
                  </a:lnTo>
                  <a:lnTo>
                    <a:pt x="1785" y="399"/>
                  </a:lnTo>
                  <a:lnTo>
                    <a:pt x="1776" y="392"/>
                  </a:lnTo>
                  <a:lnTo>
                    <a:pt x="1768" y="384"/>
                  </a:lnTo>
                  <a:lnTo>
                    <a:pt x="1759" y="375"/>
                  </a:lnTo>
                  <a:lnTo>
                    <a:pt x="1753" y="364"/>
                  </a:lnTo>
                  <a:lnTo>
                    <a:pt x="1748" y="353"/>
                  </a:lnTo>
                  <a:lnTo>
                    <a:pt x="1745" y="340"/>
                  </a:lnTo>
                  <a:lnTo>
                    <a:pt x="1742" y="326"/>
                  </a:lnTo>
                  <a:lnTo>
                    <a:pt x="1741" y="310"/>
                  </a:lnTo>
                  <a:lnTo>
                    <a:pt x="1700" y="310"/>
                  </a:lnTo>
                  <a:lnTo>
                    <a:pt x="1694" y="313"/>
                  </a:lnTo>
                  <a:lnTo>
                    <a:pt x="1689" y="318"/>
                  </a:lnTo>
                  <a:lnTo>
                    <a:pt x="1683" y="324"/>
                  </a:lnTo>
                  <a:lnTo>
                    <a:pt x="1676" y="330"/>
                  </a:lnTo>
                  <a:lnTo>
                    <a:pt x="1669" y="336"/>
                  </a:lnTo>
                  <a:lnTo>
                    <a:pt x="1660" y="341"/>
                  </a:lnTo>
                  <a:lnTo>
                    <a:pt x="1655" y="343"/>
                  </a:lnTo>
                  <a:lnTo>
                    <a:pt x="1649" y="345"/>
                  </a:lnTo>
                  <a:lnTo>
                    <a:pt x="1643" y="346"/>
                  </a:lnTo>
                  <a:lnTo>
                    <a:pt x="1636" y="346"/>
                  </a:lnTo>
                  <a:lnTo>
                    <a:pt x="1633" y="346"/>
                  </a:lnTo>
                  <a:lnTo>
                    <a:pt x="1630" y="345"/>
                  </a:lnTo>
                  <a:lnTo>
                    <a:pt x="1627" y="344"/>
                  </a:lnTo>
                  <a:lnTo>
                    <a:pt x="1624" y="342"/>
                  </a:lnTo>
                  <a:lnTo>
                    <a:pt x="1619" y="338"/>
                  </a:lnTo>
                  <a:lnTo>
                    <a:pt x="1614" y="331"/>
                  </a:lnTo>
                  <a:lnTo>
                    <a:pt x="1610" y="324"/>
                  </a:lnTo>
                  <a:lnTo>
                    <a:pt x="1606" y="316"/>
                  </a:lnTo>
                  <a:lnTo>
                    <a:pt x="1603" y="307"/>
                  </a:lnTo>
                  <a:lnTo>
                    <a:pt x="1599" y="298"/>
                  </a:lnTo>
                  <a:lnTo>
                    <a:pt x="1593" y="279"/>
                  </a:lnTo>
                  <a:lnTo>
                    <a:pt x="1587" y="261"/>
                  </a:lnTo>
                  <a:lnTo>
                    <a:pt x="1584" y="252"/>
                  </a:lnTo>
                  <a:lnTo>
                    <a:pt x="1581" y="245"/>
                  </a:lnTo>
                  <a:lnTo>
                    <a:pt x="1578" y="240"/>
                  </a:lnTo>
                  <a:lnTo>
                    <a:pt x="1574" y="236"/>
                  </a:lnTo>
                  <a:lnTo>
                    <a:pt x="1564" y="233"/>
                  </a:lnTo>
                  <a:lnTo>
                    <a:pt x="1545" y="228"/>
                  </a:lnTo>
                  <a:lnTo>
                    <a:pt x="1521" y="222"/>
                  </a:lnTo>
                  <a:lnTo>
                    <a:pt x="1496" y="216"/>
                  </a:lnTo>
                  <a:lnTo>
                    <a:pt x="1470" y="210"/>
                  </a:lnTo>
                  <a:lnTo>
                    <a:pt x="1448" y="205"/>
                  </a:lnTo>
                  <a:lnTo>
                    <a:pt x="1431" y="201"/>
                  </a:lnTo>
                  <a:lnTo>
                    <a:pt x="1421" y="200"/>
                  </a:lnTo>
                  <a:lnTo>
                    <a:pt x="1413" y="201"/>
                  </a:lnTo>
                  <a:lnTo>
                    <a:pt x="1406" y="203"/>
                  </a:lnTo>
                  <a:lnTo>
                    <a:pt x="1399" y="207"/>
                  </a:lnTo>
                  <a:lnTo>
                    <a:pt x="1394" y="212"/>
                  </a:lnTo>
                  <a:lnTo>
                    <a:pt x="1388" y="218"/>
                  </a:lnTo>
                  <a:lnTo>
                    <a:pt x="1384" y="224"/>
                  </a:lnTo>
                  <a:lnTo>
                    <a:pt x="1379" y="231"/>
                  </a:lnTo>
                  <a:lnTo>
                    <a:pt x="1375" y="239"/>
                  </a:lnTo>
                  <a:lnTo>
                    <a:pt x="1367" y="253"/>
                  </a:lnTo>
                  <a:lnTo>
                    <a:pt x="1358" y="267"/>
                  </a:lnTo>
                  <a:lnTo>
                    <a:pt x="1352" y="272"/>
                  </a:lnTo>
                  <a:lnTo>
                    <a:pt x="1347" y="275"/>
                  </a:lnTo>
                  <a:lnTo>
                    <a:pt x="1340" y="278"/>
                  </a:lnTo>
                  <a:lnTo>
                    <a:pt x="1333" y="279"/>
                  </a:lnTo>
                  <a:lnTo>
                    <a:pt x="1322" y="278"/>
                  </a:lnTo>
                  <a:lnTo>
                    <a:pt x="1307" y="275"/>
                  </a:lnTo>
                  <a:lnTo>
                    <a:pt x="1290" y="270"/>
                  </a:lnTo>
                  <a:lnTo>
                    <a:pt x="1271" y="264"/>
                  </a:lnTo>
                  <a:lnTo>
                    <a:pt x="1229" y="247"/>
                  </a:lnTo>
                  <a:lnTo>
                    <a:pt x="1183" y="229"/>
                  </a:lnTo>
                  <a:lnTo>
                    <a:pt x="1141" y="210"/>
                  </a:lnTo>
                  <a:lnTo>
                    <a:pt x="1105" y="192"/>
                  </a:lnTo>
                  <a:lnTo>
                    <a:pt x="1090" y="184"/>
                  </a:lnTo>
                  <a:lnTo>
                    <a:pt x="1079" y="178"/>
                  </a:lnTo>
                  <a:lnTo>
                    <a:pt x="1075" y="175"/>
                  </a:lnTo>
                  <a:lnTo>
                    <a:pt x="1072" y="172"/>
                  </a:lnTo>
                  <a:lnTo>
                    <a:pt x="1070" y="170"/>
                  </a:lnTo>
                  <a:lnTo>
                    <a:pt x="1070" y="169"/>
                  </a:lnTo>
                  <a:lnTo>
                    <a:pt x="1070" y="159"/>
                  </a:lnTo>
                  <a:lnTo>
                    <a:pt x="1070" y="141"/>
                  </a:lnTo>
                  <a:lnTo>
                    <a:pt x="1071" y="119"/>
                  </a:lnTo>
                  <a:lnTo>
                    <a:pt x="1070" y="94"/>
                  </a:lnTo>
                  <a:lnTo>
                    <a:pt x="1070" y="68"/>
                  </a:lnTo>
                  <a:lnTo>
                    <a:pt x="1068" y="42"/>
                  </a:lnTo>
                  <a:lnTo>
                    <a:pt x="1066" y="30"/>
                  </a:lnTo>
                  <a:lnTo>
                    <a:pt x="1064" y="19"/>
                  </a:lnTo>
                  <a:lnTo>
                    <a:pt x="1062" y="9"/>
                  </a:lnTo>
                  <a:lnTo>
                    <a:pt x="1059" y="0"/>
                  </a:lnTo>
                  <a:lnTo>
                    <a:pt x="1047" y="8"/>
                  </a:lnTo>
                  <a:lnTo>
                    <a:pt x="1036" y="15"/>
                  </a:lnTo>
                  <a:lnTo>
                    <a:pt x="1028" y="22"/>
                  </a:lnTo>
                  <a:lnTo>
                    <a:pt x="1021" y="29"/>
                  </a:lnTo>
                  <a:lnTo>
                    <a:pt x="1015" y="37"/>
                  </a:lnTo>
                  <a:lnTo>
                    <a:pt x="1010" y="45"/>
                  </a:lnTo>
                  <a:lnTo>
                    <a:pt x="1006" y="52"/>
                  </a:lnTo>
                  <a:lnTo>
                    <a:pt x="1002" y="60"/>
                  </a:lnTo>
                  <a:lnTo>
                    <a:pt x="996" y="76"/>
                  </a:lnTo>
                  <a:lnTo>
                    <a:pt x="988" y="95"/>
                  </a:lnTo>
                  <a:lnTo>
                    <a:pt x="982" y="105"/>
                  </a:lnTo>
                  <a:lnTo>
                    <a:pt x="976" y="116"/>
                  </a:lnTo>
                  <a:lnTo>
                    <a:pt x="968" y="128"/>
                  </a:lnTo>
                  <a:lnTo>
                    <a:pt x="960" y="142"/>
                  </a:lnTo>
                  <a:lnTo>
                    <a:pt x="908" y="169"/>
                  </a:lnTo>
                  <a:lnTo>
                    <a:pt x="900" y="182"/>
                  </a:lnTo>
                  <a:lnTo>
                    <a:pt x="891" y="194"/>
                  </a:lnTo>
                  <a:lnTo>
                    <a:pt x="882" y="204"/>
                  </a:lnTo>
                  <a:lnTo>
                    <a:pt x="870" y="215"/>
                  </a:lnTo>
                  <a:lnTo>
                    <a:pt x="859" y="224"/>
                  </a:lnTo>
                  <a:lnTo>
                    <a:pt x="849" y="232"/>
                  </a:lnTo>
                  <a:lnTo>
                    <a:pt x="841" y="241"/>
                  </a:lnTo>
                  <a:lnTo>
                    <a:pt x="833" y="249"/>
                  </a:lnTo>
                  <a:lnTo>
                    <a:pt x="827" y="258"/>
                  </a:lnTo>
                  <a:lnTo>
                    <a:pt x="822" y="268"/>
                  </a:lnTo>
                  <a:lnTo>
                    <a:pt x="817" y="276"/>
                  </a:lnTo>
                  <a:lnTo>
                    <a:pt x="813" y="285"/>
                  </a:lnTo>
                  <a:lnTo>
                    <a:pt x="810" y="294"/>
                  </a:lnTo>
                  <a:lnTo>
                    <a:pt x="808" y="302"/>
                  </a:lnTo>
                  <a:lnTo>
                    <a:pt x="807" y="311"/>
                  </a:lnTo>
                  <a:lnTo>
                    <a:pt x="806" y="320"/>
                  </a:lnTo>
                  <a:lnTo>
                    <a:pt x="805" y="337"/>
                  </a:lnTo>
                  <a:lnTo>
                    <a:pt x="806" y="353"/>
                  </a:lnTo>
                  <a:lnTo>
                    <a:pt x="809" y="385"/>
                  </a:lnTo>
                  <a:lnTo>
                    <a:pt x="811" y="412"/>
                  </a:lnTo>
                  <a:lnTo>
                    <a:pt x="811" y="418"/>
                  </a:lnTo>
                  <a:lnTo>
                    <a:pt x="810" y="424"/>
                  </a:lnTo>
                  <a:lnTo>
                    <a:pt x="809" y="429"/>
                  </a:lnTo>
                  <a:lnTo>
                    <a:pt x="807" y="435"/>
                  </a:lnTo>
                  <a:lnTo>
                    <a:pt x="804" y="439"/>
                  </a:lnTo>
                  <a:lnTo>
                    <a:pt x="801" y="444"/>
                  </a:lnTo>
                  <a:lnTo>
                    <a:pt x="797" y="448"/>
                  </a:lnTo>
                  <a:lnTo>
                    <a:pt x="792" y="451"/>
                  </a:lnTo>
                  <a:lnTo>
                    <a:pt x="789" y="454"/>
                  </a:lnTo>
                  <a:lnTo>
                    <a:pt x="786" y="458"/>
                  </a:lnTo>
                  <a:lnTo>
                    <a:pt x="784" y="462"/>
                  </a:lnTo>
                  <a:lnTo>
                    <a:pt x="782" y="467"/>
                  </a:lnTo>
                  <a:lnTo>
                    <a:pt x="779" y="478"/>
                  </a:lnTo>
                  <a:lnTo>
                    <a:pt x="776" y="492"/>
                  </a:lnTo>
                  <a:lnTo>
                    <a:pt x="773" y="524"/>
                  </a:lnTo>
                  <a:lnTo>
                    <a:pt x="771" y="562"/>
                  </a:lnTo>
                  <a:lnTo>
                    <a:pt x="769" y="581"/>
                  </a:lnTo>
                  <a:lnTo>
                    <a:pt x="766" y="603"/>
                  </a:lnTo>
                  <a:lnTo>
                    <a:pt x="762" y="623"/>
                  </a:lnTo>
                  <a:lnTo>
                    <a:pt x="755" y="644"/>
                  </a:lnTo>
                  <a:lnTo>
                    <a:pt x="752" y="654"/>
                  </a:lnTo>
                  <a:lnTo>
                    <a:pt x="748" y="664"/>
                  </a:lnTo>
                  <a:lnTo>
                    <a:pt x="744" y="673"/>
                  </a:lnTo>
                  <a:lnTo>
                    <a:pt x="739" y="683"/>
                  </a:lnTo>
                  <a:lnTo>
                    <a:pt x="733" y="692"/>
                  </a:lnTo>
                  <a:lnTo>
                    <a:pt x="727" y="701"/>
                  </a:lnTo>
                  <a:lnTo>
                    <a:pt x="721" y="711"/>
                  </a:lnTo>
                  <a:lnTo>
                    <a:pt x="713" y="720"/>
                  </a:lnTo>
                  <a:lnTo>
                    <a:pt x="704" y="728"/>
                  </a:lnTo>
                  <a:lnTo>
                    <a:pt x="696" y="734"/>
                  </a:lnTo>
                  <a:lnTo>
                    <a:pt x="689" y="738"/>
                  </a:lnTo>
                  <a:lnTo>
                    <a:pt x="682" y="741"/>
                  </a:lnTo>
                  <a:lnTo>
                    <a:pt x="676" y="742"/>
                  </a:lnTo>
                  <a:lnTo>
                    <a:pt x="671" y="742"/>
                  </a:lnTo>
                  <a:lnTo>
                    <a:pt x="666" y="741"/>
                  </a:lnTo>
                  <a:lnTo>
                    <a:pt x="661" y="740"/>
                  </a:lnTo>
                  <a:lnTo>
                    <a:pt x="656" y="739"/>
                  </a:lnTo>
                  <a:lnTo>
                    <a:pt x="651" y="738"/>
                  </a:lnTo>
                  <a:lnTo>
                    <a:pt x="645" y="737"/>
                  </a:lnTo>
                  <a:lnTo>
                    <a:pt x="639" y="738"/>
                  </a:lnTo>
                  <a:lnTo>
                    <a:pt x="633" y="740"/>
                  </a:lnTo>
                  <a:lnTo>
                    <a:pt x="625" y="743"/>
                  </a:lnTo>
                  <a:lnTo>
                    <a:pt x="617" y="748"/>
                  </a:lnTo>
                  <a:lnTo>
                    <a:pt x="608" y="756"/>
                  </a:lnTo>
                  <a:lnTo>
                    <a:pt x="580" y="784"/>
                  </a:lnTo>
                  <a:lnTo>
                    <a:pt x="557" y="809"/>
                  </a:lnTo>
                  <a:lnTo>
                    <a:pt x="537" y="832"/>
                  </a:lnTo>
                  <a:lnTo>
                    <a:pt x="523" y="851"/>
                  </a:lnTo>
                  <a:lnTo>
                    <a:pt x="513" y="869"/>
                  </a:lnTo>
                  <a:lnTo>
                    <a:pt x="505" y="885"/>
                  </a:lnTo>
                  <a:lnTo>
                    <a:pt x="501" y="899"/>
                  </a:lnTo>
                  <a:lnTo>
                    <a:pt x="498" y="912"/>
                  </a:lnTo>
                  <a:lnTo>
                    <a:pt x="496" y="935"/>
                  </a:lnTo>
                  <a:lnTo>
                    <a:pt x="496" y="955"/>
                  </a:lnTo>
                  <a:lnTo>
                    <a:pt x="495" y="965"/>
                  </a:lnTo>
                  <a:lnTo>
                    <a:pt x="493" y="975"/>
                  </a:lnTo>
                  <a:lnTo>
                    <a:pt x="489" y="986"/>
                  </a:lnTo>
                  <a:lnTo>
                    <a:pt x="482" y="997"/>
                  </a:lnTo>
                  <a:lnTo>
                    <a:pt x="474" y="1009"/>
                  </a:lnTo>
                  <a:lnTo>
                    <a:pt x="465" y="1018"/>
                  </a:lnTo>
                  <a:lnTo>
                    <a:pt x="456" y="1026"/>
                  </a:lnTo>
                  <a:lnTo>
                    <a:pt x="447" y="1032"/>
                  </a:lnTo>
                  <a:lnTo>
                    <a:pt x="438" y="1037"/>
                  </a:lnTo>
                  <a:lnTo>
                    <a:pt x="429" y="1042"/>
                  </a:lnTo>
                  <a:lnTo>
                    <a:pt x="419" y="1044"/>
                  </a:lnTo>
                  <a:lnTo>
                    <a:pt x="410" y="1046"/>
                  </a:lnTo>
                  <a:lnTo>
                    <a:pt x="376" y="1047"/>
                  </a:lnTo>
                  <a:lnTo>
                    <a:pt x="346" y="1050"/>
                  </a:lnTo>
                  <a:lnTo>
                    <a:pt x="338" y="1056"/>
                  </a:lnTo>
                  <a:lnTo>
                    <a:pt x="327" y="1066"/>
                  </a:lnTo>
                  <a:lnTo>
                    <a:pt x="314" y="1079"/>
                  </a:lnTo>
                  <a:lnTo>
                    <a:pt x="300" y="1092"/>
                  </a:lnTo>
                  <a:lnTo>
                    <a:pt x="288" y="1107"/>
                  </a:lnTo>
                  <a:lnTo>
                    <a:pt x="277" y="1120"/>
                  </a:lnTo>
                  <a:lnTo>
                    <a:pt x="273" y="1126"/>
                  </a:lnTo>
                  <a:lnTo>
                    <a:pt x="270" y="1131"/>
                  </a:lnTo>
                  <a:lnTo>
                    <a:pt x="268" y="1135"/>
                  </a:lnTo>
                  <a:lnTo>
                    <a:pt x="267" y="1139"/>
                  </a:lnTo>
                  <a:lnTo>
                    <a:pt x="267" y="1145"/>
                  </a:lnTo>
                  <a:lnTo>
                    <a:pt x="265" y="1153"/>
                  </a:lnTo>
                  <a:lnTo>
                    <a:pt x="262" y="1160"/>
                  </a:lnTo>
                  <a:lnTo>
                    <a:pt x="258" y="1167"/>
                  </a:lnTo>
                  <a:lnTo>
                    <a:pt x="246" y="1182"/>
                  </a:lnTo>
                  <a:lnTo>
                    <a:pt x="231" y="1199"/>
                  </a:lnTo>
                  <a:lnTo>
                    <a:pt x="223" y="1208"/>
                  </a:lnTo>
                  <a:lnTo>
                    <a:pt x="215" y="1218"/>
                  </a:lnTo>
                  <a:lnTo>
                    <a:pt x="207" y="1229"/>
                  </a:lnTo>
                  <a:lnTo>
                    <a:pt x="199" y="1241"/>
                  </a:lnTo>
                  <a:lnTo>
                    <a:pt x="192" y="1254"/>
                  </a:lnTo>
                  <a:lnTo>
                    <a:pt x="186" y="1270"/>
                  </a:lnTo>
                  <a:lnTo>
                    <a:pt x="181" y="1285"/>
                  </a:lnTo>
                  <a:lnTo>
                    <a:pt x="178" y="1302"/>
                  </a:lnTo>
                  <a:lnTo>
                    <a:pt x="176" y="1309"/>
                  </a:lnTo>
                  <a:lnTo>
                    <a:pt x="174" y="1315"/>
                  </a:lnTo>
                  <a:lnTo>
                    <a:pt x="172" y="1320"/>
                  </a:lnTo>
                  <a:lnTo>
                    <a:pt x="169" y="1325"/>
                  </a:lnTo>
                  <a:lnTo>
                    <a:pt x="163" y="1333"/>
                  </a:lnTo>
                  <a:lnTo>
                    <a:pt x="156" y="1339"/>
                  </a:lnTo>
                  <a:lnTo>
                    <a:pt x="140" y="1349"/>
                  </a:lnTo>
                  <a:lnTo>
                    <a:pt x="121" y="1357"/>
                  </a:lnTo>
                  <a:lnTo>
                    <a:pt x="112" y="1362"/>
                  </a:lnTo>
                  <a:lnTo>
                    <a:pt x="102" y="1369"/>
                  </a:lnTo>
                  <a:lnTo>
                    <a:pt x="92" y="1378"/>
                  </a:lnTo>
                  <a:lnTo>
                    <a:pt x="82" y="1388"/>
                  </a:lnTo>
                  <a:lnTo>
                    <a:pt x="78" y="1395"/>
                  </a:lnTo>
                  <a:lnTo>
                    <a:pt x="74" y="1402"/>
                  </a:lnTo>
                  <a:lnTo>
                    <a:pt x="70" y="1410"/>
                  </a:lnTo>
                  <a:lnTo>
                    <a:pt x="66" y="1419"/>
                  </a:lnTo>
                  <a:lnTo>
                    <a:pt x="62" y="1428"/>
                  </a:lnTo>
                  <a:lnTo>
                    <a:pt x="58" y="1439"/>
                  </a:lnTo>
                  <a:lnTo>
                    <a:pt x="55" y="1451"/>
                  </a:lnTo>
                  <a:lnTo>
                    <a:pt x="52" y="1464"/>
                  </a:lnTo>
                  <a:lnTo>
                    <a:pt x="50" y="1472"/>
                  </a:lnTo>
                  <a:lnTo>
                    <a:pt x="47" y="1479"/>
                  </a:lnTo>
                  <a:lnTo>
                    <a:pt x="44" y="1486"/>
                  </a:lnTo>
                  <a:lnTo>
                    <a:pt x="41" y="1491"/>
                  </a:lnTo>
                  <a:lnTo>
                    <a:pt x="34" y="1500"/>
                  </a:lnTo>
                  <a:lnTo>
                    <a:pt x="26" y="1509"/>
                  </a:lnTo>
                  <a:lnTo>
                    <a:pt x="22" y="1514"/>
                  </a:lnTo>
                  <a:lnTo>
                    <a:pt x="18" y="1520"/>
                  </a:lnTo>
                  <a:lnTo>
                    <a:pt x="14" y="1527"/>
                  </a:lnTo>
                  <a:lnTo>
                    <a:pt x="11" y="1535"/>
                  </a:lnTo>
                  <a:lnTo>
                    <a:pt x="8" y="1545"/>
                  </a:lnTo>
                  <a:lnTo>
                    <a:pt x="5" y="1556"/>
                  </a:lnTo>
                  <a:lnTo>
                    <a:pt x="2" y="1569"/>
                  </a:lnTo>
                  <a:lnTo>
                    <a:pt x="0" y="1585"/>
                  </a:lnTo>
                  <a:lnTo>
                    <a:pt x="0" y="1598"/>
                  </a:lnTo>
                  <a:lnTo>
                    <a:pt x="1" y="1608"/>
                  </a:lnTo>
                  <a:lnTo>
                    <a:pt x="4" y="1618"/>
                  </a:lnTo>
                  <a:lnTo>
                    <a:pt x="8" y="1627"/>
                  </a:lnTo>
                  <a:lnTo>
                    <a:pt x="18" y="1644"/>
                  </a:lnTo>
                  <a:lnTo>
                    <a:pt x="28" y="1661"/>
                  </a:lnTo>
                  <a:lnTo>
                    <a:pt x="34" y="1670"/>
                  </a:lnTo>
                  <a:lnTo>
                    <a:pt x="38" y="1680"/>
                  </a:lnTo>
                  <a:lnTo>
                    <a:pt x="42" y="1691"/>
                  </a:lnTo>
                  <a:lnTo>
                    <a:pt x="45" y="1703"/>
                  </a:lnTo>
                  <a:lnTo>
                    <a:pt x="47" y="1717"/>
                  </a:lnTo>
                  <a:lnTo>
                    <a:pt x="47" y="1732"/>
                  </a:lnTo>
                  <a:lnTo>
                    <a:pt x="45" y="1749"/>
                  </a:lnTo>
                  <a:lnTo>
                    <a:pt x="42" y="1769"/>
                  </a:lnTo>
                  <a:lnTo>
                    <a:pt x="34" y="1784"/>
                  </a:lnTo>
                  <a:lnTo>
                    <a:pt x="29" y="1797"/>
                  </a:lnTo>
                  <a:lnTo>
                    <a:pt x="25" y="1810"/>
                  </a:lnTo>
                  <a:lnTo>
                    <a:pt x="22" y="1822"/>
                  </a:lnTo>
                  <a:lnTo>
                    <a:pt x="20" y="1832"/>
                  </a:lnTo>
                  <a:lnTo>
                    <a:pt x="20" y="1841"/>
                  </a:lnTo>
                  <a:lnTo>
                    <a:pt x="20" y="1849"/>
                  </a:lnTo>
                  <a:lnTo>
                    <a:pt x="22" y="1856"/>
                  </a:lnTo>
                  <a:lnTo>
                    <a:pt x="24" y="1862"/>
                  </a:lnTo>
                  <a:lnTo>
                    <a:pt x="28" y="1868"/>
                  </a:lnTo>
                  <a:lnTo>
                    <a:pt x="32" y="1872"/>
                  </a:lnTo>
                  <a:lnTo>
                    <a:pt x="36" y="1876"/>
                  </a:lnTo>
                  <a:lnTo>
                    <a:pt x="41" y="1880"/>
                  </a:lnTo>
                  <a:lnTo>
                    <a:pt x="47" y="1883"/>
                  </a:lnTo>
                  <a:lnTo>
                    <a:pt x="53" y="1885"/>
                  </a:lnTo>
                  <a:lnTo>
                    <a:pt x="60" y="1887"/>
                  </a:lnTo>
                  <a:lnTo>
                    <a:pt x="87" y="1891"/>
                  </a:lnTo>
                  <a:lnTo>
                    <a:pt x="114" y="1894"/>
                  </a:lnTo>
                  <a:lnTo>
                    <a:pt x="125" y="1896"/>
                  </a:lnTo>
                  <a:lnTo>
                    <a:pt x="134" y="1899"/>
                  </a:lnTo>
                  <a:lnTo>
                    <a:pt x="137" y="1901"/>
                  </a:lnTo>
                  <a:lnTo>
                    <a:pt x="139" y="1904"/>
                  </a:lnTo>
                  <a:lnTo>
                    <a:pt x="141" y="1907"/>
                  </a:lnTo>
                  <a:lnTo>
                    <a:pt x="141" y="1910"/>
                  </a:lnTo>
                  <a:lnTo>
                    <a:pt x="140" y="1917"/>
                  </a:lnTo>
                  <a:lnTo>
                    <a:pt x="138" y="1923"/>
                  </a:lnTo>
                  <a:lnTo>
                    <a:pt x="136" y="1928"/>
                  </a:lnTo>
                  <a:lnTo>
                    <a:pt x="133" y="1933"/>
                  </a:lnTo>
                  <a:lnTo>
                    <a:pt x="127" y="1940"/>
                  </a:lnTo>
                  <a:lnTo>
                    <a:pt x="120" y="1944"/>
                  </a:lnTo>
                  <a:lnTo>
                    <a:pt x="113" y="1949"/>
                  </a:lnTo>
                  <a:lnTo>
                    <a:pt x="105" y="1954"/>
                  </a:lnTo>
                  <a:lnTo>
                    <a:pt x="102" y="1958"/>
                  </a:lnTo>
                  <a:lnTo>
                    <a:pt x="99" y="1962"/>
                  </a:lnTo>
                  <a:lnTo>
                    <a:pt x="97" y="1967"/>
                  </a:lnTo>
                  <a:lnTo>
                    <a:pt x="95" y="1974"/>
                  </a:lnTo>
                  <a:lnTo>
                    <a:pt x="93" y="1978"/>
                  </a:lnTo>
                  <a:lnTo>
                    <a:pt x="93" y="1983"/>
                  </a:lnTo>
                  <a:lnTo>
                    <a:pt x="95" y="1986"/>
                  </a:lnTo>
                  <a:lnTo>
                    <a:pt x="97" y="1990"/>
                  </a:lnTo>
                  <a:lnTo>
                    <a:pt x="99" y="1993"/>
                  </a:lnTo>
                  <a:lnTo>
                    <a:pt x="102" y="1996"/>
                  </a:lnTo>
                  <a:lnTo>
                    <a:pt x="105" y="1999"/>
                  </a:lnTo>
                  <a:lnTo>
                    <a:pt x="109" y="2002"/>
                  </a:lnTo>
                  <a:lnTo>
                    <a:pt x="118" y="2006"/>
                  </a:lnTo>
                  <a:lnTo>
                    <a:pt x="129" y="2009"/>
                  </a:lnTo>
                  <a:lnTo>
                    <a:pt x="141" y="2012"/>
                  </a:lnTo>
                  <a:lnTo>
                    <a:pt x="155" y="2015"/>
                  </a:lnTo>
                  <a:lnTo>
                    <a:pt x="184" y="2019"/>
                  </a:lnTo>
                  <a:lnTo>
                    <a:pt x="215" y="2023"/>
                  </a:lnTo>
                  <a:lnTo>
                    <a:pt x="229" y="2025"/>
                  </a:lnTo>
                  <a:lnTo>
                    <a:pt x="243" y="2028"/>
                  </a:lnTo>
                  <a:lnTo>
                    <a:pt x="256" y="2032"/>
                  </a:lnTo>
                  <a:lnTo>
                    <a:pt x="267" y="2036"/>
                  </a:lnTo>
                  <a:lnTo>
                    <a:pt x="272" y="2046"/>
                  </a:lnTo>
                  <a:lnTo>
                    <a:pt x="278" y="2052"/>
                  </a:lnTo>
                  <a:lnTo>
                    <a:pt x="284" y="2057"/>
                  </a:lnTo>
                  <a:lnTo>
                    <a:pt x="291" y="2060"/>
                  </a:lnTo>
                  <a:lnTo>
                    <a:pt x="305" y="2065"/>
                  </a:lnTo>
                  <a:lnTo>
                    <a:pt x="323" y="2068"/>
                  </a:lnTo>
                  <a:lnTo>
                    <a:pt x="332" y="2070"/>
                  </a:lnTo>
                  <a:lnTo>
                    <a:pt x="341" y="2074"/>
                  </a:lnTo>
                  <a:lnTo>
                    <a:pt x="351" y="2078"/>
                  </a:lnTo>
                  <a:lnTo>
                    <a:pt x="362" y="2084"/>
                  </a:lnTo>
                  <a:lnTo>
                    <a:pt x="373" y="2092"/>
                  </a:lnTo>
                  <a:lnTo>
                    <a:pt x="384" y="2102"/>
                  </a:lnTo>
                  <a:lnTo>
                    <a:pt x="396" y="2115"/>
                  </a:lnTo>
                  <a:lnTo>
                    <a:pt x="409" y="2131"/>
                  </a:lnTo>
                  <a:lnTo>
                    <a:pt x="411" y="2134"/>
                  </a:lnTo>
                  <a:lnTo>
                    <a:pt x="415" y="2137"/>
                  </a:lnTo>
                  <a:lnTo>
                    <a:pt x="419" y="2140"/>
                  </a:lnTo>
                  <a:lnTo>
                    <a:pt x="424" y="2142"/>
                  </a:lnTo>
                  <a:lnTo>
                    <a:pt x="436" y="2146"/>
                  </a:lnTo>
                  <a:lnTo>
                    <a:pt x="449" y="2150"/>
                  </a:lnTo>
                  <a:lnTo>
                    <a:pt x="479" y="2156"/>
                  </a:lnTo>
                  <a:lnTo>
                    <a:pt x="512" y="2161"/>
                  </a:lnTo>
                  <a:lnTo>
                    <a:pt x="529" y="2163"/>
                  </a:lnTo>
                  <a:lnTo>
                    <a:pt x="546" y="2166"/>
                  </a:lnTo>
                  <a:lnTo>
                    <a:pt x="561" y="2168"/>
                  </a:lnTo>
                  <a:lnTo>
                    <a:pt x="574" y="2172"/>
                  </a:lnTo>
                  <a:lnTo>
                    <a:pt x="586" y="2176"/>
                  </a:lnTo>
                  <a:lnTo>
                    <a:pt x="596" y="2181"/>
                  </a:lnTo>
                  <a:lnTo>
                    <a:pt x="600" y="2184"/>
                  </a:lnTo>
                  <a:lnTo>
                    <a:pt x="604" y="2187"/>
                  </a:lnTo>
                  <a:lnTo>
                    <a:pt x="606" y="2190"/>
                  </a:lnTo>
                  <a:lnTo>
                    <a:pt x="608" y="2194"/>
                  </a:lnTo>
                  <a:lnTo>
                    <a:pt x="610" y="2199"/>
                  </a:lnTo>
                  <a:lnTo>
                    <a:pt x="613" y="2203"/>
                  </a:lnTo>
                  <a:lnTo>
                    <a:pt x="616" y="2207"/>
                  </a:lnTo>
                  <a:lnTo>
                    <a:pt x="619" y="2210"/>
                  </a:lnTo>
                  <a:lnTo>
                    <a:pt x="627" y="2217"/>
                  </a:lnTo>
                  <a:lnTo>
                    <a:pt x="636" y="2222"/>
                  </a:lnTo>
                  <a:lnTo>
                    <a:pt x="646" y="2226"/>
                  </a:lnTo>
                  <a:lnTo>
                    <a:pt x="658" y="2230"/>
                  </a:lnTo>
                  <a:lnTo>
                    <a:pt x="669" y="2233"/>
                  </a:lnTo>
                  <a:lnTo>
                    <a:pt x="681" y="2237"/>
                  </a:lnTo>
                  <a:lnTo>
                    <a:pt x="693" y="2240"/>
                  </a:lnTo>
                  <a:lnTo>
                    <a:pt x="705" y="2244"/>
                  </a:lnTo>
                  <a:lnTo>
                    <a:pt x="717" y="2249"/>
                  </a:lnTo>
                  <a:lnTo>
                    <a:pt x="728" y="2254"/>
                  </a:lnTo>
                  <a:lnTo>
                    <a:pt x="739" y="2260"/>
                  </a:lnTo>
                  <a:lnTo>
                    <a:pt x="749" y="2269"/>
                  </a:lnTo>
                  <a:lnTo>
                    <a:pt x="753" y="2273"/>
                  </a:lnTo>
                  <a:lnTo>
                    <a:pt x="758" y="2278"/>
                  </a:lnTo>
                  <a:lnTo>
                    <a:pt x="763" y="2283"/>
                  </a:lnTo>
                  <a:lnTo>
                    <a:pt x="766" y="2289"/>
                  </a:lnTo>
                  <a:lnTo>
                    <a:pt x="778" y="2259"/>
                  </a:lnTo>
                  <a:lnTo>
                    <a:pt x="789" y="2237"/>
                  </a:lnTo>
                  <a:lnTo>
                    <a:pt x="794" y="2228"/>
                  </a:lnTo>
                  <a:lnTo>
                    <a:pt x="799" y="2220"/>
                  </a:lnTo>
                  <a:lnTo>
                    <a:pt x="804" y="2212"/>
                  </a:lnTo>
                  <a:lnTo>
                    <a:pt x="809" y="2206"/>
                  </a:lnTo>
                  <a:lnTo>
                    <a:pt x="814" y="2201"/>
                  </a:lnTo>
                  <a:lnTo>
                    <a:pt x="819" y="2197"/>
                  </a:lnTo>
                  <a:lnTo>
                    <a:pt x="824" y="2193"/>
                  </a:lnTo>
                  <a:lnTo>
                    <a:pt x="829" y="2191"/>
                  </a:lnTo>
                  <a:lnTo>
                    <a:pt x="838" y="2187"/>
                  </a:lnTo>
                  <a:lnTo>
                    <a:pt x="847" y="2184"/>
                  </a:lnTo>
                  <a:lnTo>
                    <a:pt x="864" y="2182"/>
                  </a:lnTo>
                  <a:lnTo>
                    <a:pt x="881" y="2179"/>
                  </a:lnTo>
                  <a:lnTo>
                    <a:pt x="889" y="2175"/>
                  </a:lnTo>
                  <a:lnTo>
                    <a:pt x="897" y="2169"/>
                  </a:lnTo>
                  <a:lnTo>
                    <a:pt x="901" y="2165"/>
                  </a:lnTo>
                  <a:lnTo>
                    <a:pt x="905" y="2160"/>
                  </a:lnTo>
                  <a:lnTo>
                    <a:pt x="909" y="2154"/>
                  </a:lnTo>
                  <a:lnTo>
                    <a:pt x="913" y="2146"/>
                  </a:lnTo>
                  <a:lnTo>
                    <a:pt x="939" y="2063"/>
                  </a:lnTo>
                  <a:lnTo>
                    <a:pt x="949" y="2054"/>
                  </a:lnTo>
                  <a:lnTo>
                    <a:pt x="958" y="2046"/>
                  </a:lnTo>
                  <a:lnTo>
                    <a:pt x="968" y="2039"/>
                  </a:lnTo>
                  <a:lnTo>
                    <a:pt x="978" y="2034"/>
                  </a:lnTo>
                  <a:lnTo>
                    <a:pt x="989" y="2029"/>
                  </a:lnTo>
                  <a:lnTo>
                    <a:pt x="998" y="2026"/>
                  </a:lnTo>
                  <a:lnTo>
                    <a:pt x="1007" y="2023"/>
                  </a:lnTo>
                  <a:lnTo>
                    <a:pt x="1016" y="2022"/>
                  </a:lnTo>
                  <a:lnTo>
                    <a:pt x="1032" y="2020"/>
                  </a:lnTo>
                  <a:lnTo>
                    <a:pt x="1046" y="2020"/>
                  </a:lnTo>
                  <a:lnTo>
                    <a:pt x="1057" y="2020"/>
                  </a:lnTo>
                  <a:lnTo>
                    <a:pt x="1065" y="2020"/>
                  </a:lnTo>
                  <a:lnTo>
                    <a:pt x="1084" y="2020"/>
                  </a:lnTo>
                  <a:lnTo>
                    <a:pt x="1104" y="2019"/>
                  </a:lnTo>
                  <a:lnTo>
                    <a:pt x="1123" y="2017"/>
                  </a:lnTo>
                  <a:lnTo>
                    <a:pt x="1141" y="2015"/>
                  </a:lnTo>
                  <a:lnTo>
                    <a:pt x="1158" y="2010"/>
                  </a:lnTo>
                  <a:lnTo>
                    <a:pt x="1174" y="2005"/>
                  </a:lnTo>
                  <a:lnTo>
                    <a:pt x="1181" y="2002"/>
                  </a:lnTo>
                  <a:lnTo>
                    <a:pt x="1188" y="1998"/>
                  </a:lnTo>
                  <a:lnTo>
                    <a:pt x="1195" y="1994"/>
                  </a:lnTo>
                  <a:lnTo>
                    <a:pt x="1201" y="1989"/>
                  </a:lnTo>
                  <a:lnTo>
                    <a:pt x="1211" y="1981"/>
                  </a:lnTo>
                  <a:lnTo>
                    <a:pt x="1219" y="1975"/>
                  </a:lnTo>
                  <a:lnTo>
                    <a:pt x="1227" y="1972"/>
                  </a:lnTo>
                  <a:lnTo>
                    <a:pt x="1233" y="1971"/>
                  </a:lnTo>
                  <a:lnTo>
                    <a:pt x="1239" y="1972"/>
                  </a:lnTo>
                  <a:lnTo>
                    <a:pt x="1244" y="1975"/>
                  </a:lnTo>
                  <a:lnTo>
                    <a:pt x="1249" y="1978"/>
                  </a:lnTo>
                  <a:lnTo>
                    <a:pt x="1253" y="1983"/>
                  </a:lnTo>
                  <a:lnTo>
                    <a:pt x="1261" y="1993"/>
                  </a:lnTo>
                  <a:lnTo>
                    <a:pt x="1268" y="2004"/>
                  </a:lnTo>
                  <a:lnTo>
                    <a:pt x="1272" y="2008"/>
                  </a:lnTo>
                  <a:lnTo>
                    <a:pt x="1276" y="2012"/>
                  </a:lnTo>
                  <a:lnTo>
                    <a:pt x="1280" y="2014"/>
                  </a:lnTo>
                  <a:lnTo>
                    <a:pt x="1285" y="2015"/>
                  </a:lnTo>
                  <a:lnTo>
                    <a:pt x="1291" y="2015"/>
                  </a:lnTo>
                  <a:lnTo>
                    <a:pt x="1296" y="2013"/>
                  </a:lnTo>
                  <a:lnTo>
                    <a:pt x="1300" y="2011"/>
                  </a:lnTo>
                  <a:lnTo>
                    <a:pt x="1304" y="2008"/>
                  </a:lnTo>
                  <a:lnTo>
                    <a:pt x="1311" y="1999"/>
                  </a:lnTo>
                  <a:lnTo>
                    <a:pt x="1319" y="1989"/>
                  </a:lnTo>
                  <a:lnTo>
                    <a:pt x="1324" y="1978"/>
                  </a:lnTo>
                  <a:lnTo>
                    <a:pt x="1330" y="1967"/>
                  </a:lnTo>
                  <a:lnTo>
                    <a:pt x="1336" y="1956"/>
                  </a:lnTo>
                  <a:lnTo>
                    <a:pt x="1343" y="1948"/>
                  </a:lnTo>
                  <a:lnTo>
                    <a:pt x="1349" y="1941"/>
                  </a:lnTo>
                  <a:lnTo>
                    <a:pt x="1355" y="1936"/>
                  </a:lnTo>
                  <a:lnTo>
                    <a:pt x="1362" y="1932"/>
                  </a:lnTo>
                  <a:lnTo>
                    <a:pt x="1370" y="1928"/>
                  </a:lnTo>
                  <a:lnTo>
                    <a:pt x="1378" y="1926"/>
                  </a:lnTo>
                  <a:lnTo>
                    <a:pt x="1386" y="1924"/>
                  </a:lnTo>
                  <a:lnTo>
                    <a:pt x="1395" y="1923"/>
                  </a:lnTo>
                  <a:lnTo>
                    <a:pt x="1404" y="1922"/>
                  </a:lnTo>
                  <a:lnTo>
                    <a:pt x="1436" y="1924"/>
                  </a:lnTo>
                  <a:lnTo>
                    <a:pt x="1453" y="1926"/>
                  </a:lnTo>
                  <a:lnTo>
                    <a:pt x="1475" y="1926"/>
                  </a:lnTo>
                  <a:lnTo>
                    <a:pt x="1494" y="1926"/>
                  </a:lnTo>
                  <a:lnTo>
                    <a:pt x="1512" y="1926"/>
                  </a:lnTo>
                  <a:lnTo>
                    <a:pt x="1531" y="1926"/>
                  </a:lnTo>
                  <a:lnTo>
                    <a:pt x="1552" y="1926"/>
                  </a:lnTo>
                  <a:lnTo>
                    <a:pt x="1575" y="1926"/>
                  </a:lnTo>
                  <a:lnTo>
                    <a:pt x="1603" y="1926"/>
                  </a:lnTo>
                  <a:lnTo>
                    <a:pt x="1636" y="1926"/>
                  </a:lnTo>
                  <a:lnTo>
                    <a:pt x="1648" y="1926"/>
                  </a:lnTo>
                  <a:lnTo>
                    <a:pt x="1660" y="1928"/>
                  </a:lnTo>
                  <a:lnTo>
                    <a:pt x="1670" y="1931"/>
                  </a:lnTo>
                  <a:lnTo>
                    <a:pt x="1678" y="1933"/>
                  </a:lnTo>
                  <a:lnTo>
                    <a:pt x="1694" y="1940"/>
                  </a:lnTo>
                  <a:lnTo>
                    <a:pt x="1708" y="1948"/>
                  </a:lnTo>
                  <a:lnTo>
                    <a:pt x="1722" y="1955"/>
                  </a:lnTo>
                  <a:lnTo>
                    <a:pt x="1737" y="1962"/>
                  </a:lnTo>
                  <a:lnTo>
                    <a:pt x="1746" y="1965"/>
                  </a:lnTo>
                  <a:lnTo>
                    <a:pt x="1755" y="1967"/>
                  </a:lnTo>
                  <a:lnTo>
                    <a:pt x="1767" y="1968"/>
                  </a:lnTo>
                  <a:lnTo>
                    <a:pt x="1779" y="1968"/>
                  </a:lnTo>
                  <a:lnTo>
                    <a:pt x="1796" y="1968"/>
                  </a:lnTo>
                  <a:lnTo>
                    <a:pt x="1811" y="1965"/>
                  </a:lnTo>
                  <a:lnTo>
                    <a:pt x="1824" y="1962"/>
                  </a:lnTo>
                  <a:lnTo>
                    <a:pt x="1835" y="1957"/>
                  </a:lnTo>
                  <a:lnTo>
                    <a:pt x="1845" y="1951"/>
                  </a:lnTo>
                  <a:lnTo>
                    <a:pt x="1853" y="1944"/>
                  </a:lnTo>
                  <a:lnTo>
                    <a:pt x="1860" y="1937"/>
                  </a:lnTo>
                  <a:lnTo>
                    <a:pt x="1867" y="1930"/>
                  </a:lnTo>
                  <a:lnTo>
                    <a:pt x="1879" y="1914"/>
                  </a:lnTo>
                  <a:lnTo>
                    <a:pt x="1890" y="1899"/>
                  </a:lnTo>
                  <a:lnTo>
                    <a:pt x="1896" y="1893"/>
                  </a:lnTo>
                  <a:lnTo>
                    <a:pt x="1903" y="1887"/>
                  </a:lnTo>
                  <a:lnTo>
                    <a:pt x="1911" y="1883"/>
                  </a:lnTo>
                  <a:lnTo>
                    <a:pt x="1920" y="1879"/>
                  </a:lnTo>
                  <a:lnTo>
                    <a:pt x="1930" y="1877"/>
                  </a:lnTo>
                  <a:lnTo>
                    <a:pt x="1939" y="1874"/>
                  </a:lnTo>
                  <a:lnTo>
                    <a:pt x="1947" y="1872"/>
                  </a:lnTo>
                  <a:lnTo>
                    <a:pt x="1954" y="1868"/>
                  </a:lnTo>
                  <a:lnTo>
                    <a:pt x="1960" y="1865"/>
                  </a:lnTo>
                  <a:lnTo>
                    <a:pt x="1966" y="1862"/>
                  </a:lnTo>
                  <a:lnTo>
                    <a:pt x="1971" y="1858"/>
                  </a:lnTo>
                  <a:lnTo>
                    <a:pt x="1975" y="1854"/>
                  </a:lnTo>
                  <a:lnTo>
                    <a:pt x="1979" y="1850"/>
                  </a:lnTo>
                  <a:lnTo>
                    <a:pt x="1982" y="1845"/>
                  </a:lnTo>
                  <a:lnTo>
                    <a:pt x="1985" y="1841"/>
                  </a:lnTo>
                  <a:lnTo>
                    <a:pt x="1987" y="1837"/>
                  </a:lnTo>
                  <a:lnTo>
                    <a:pt x="1990" y="1828"/>
                  </a:lnTo>
                  <a:lnTo>
                    <a:pt x="1991" y="1818"/>
                  </a:lnTo>
                  <a:lnTo>
                    <a:pt x="1990" y="1809"/>
                  </a:lnTo>
                  <a:lnTo>
                    <a:pt x="1989" y="1800"/>
                  </a:lnTo>
                  <a:lnTo>
                    <a:pt x="1987" y="1792"/>
                  </a:lnTo>
                  <a:lnTo>
                    <a:pt x="1985" y="1785"/>
                  </a:lnTo>
                  <a:lnTo>
                    <a:pt x="1980" y="1774"/>
                  </a:lnTo>
                  <a:lnTo>
                    <a:pt x="1977" y="1769"/>
                  </a:lnTo>
                  <a:lnTo>
                    <a:pt x="1978" y="1762"/>
                  </a:lnTo>
                  <a:lnTo>
                    <a:pt x="1979" y="1755"/>
                  </a:lnTo>
                  <a:lnTo>
                    <a:pt x="1981" y="1749"/>
                  </a:lnTo>
                  <a:lnTo>
                    <a:pt x="1983" y="1742"/>
                  </a:lnTo>
                  <a:lnTo>
                    <a:pt x="1989" y="1729"/>
                  </a:lnTo>
                  <a:lnTo>
                    <a:pt x="1994" y="1716"/>
                  </a:lnTo>
                  <a:lnTo>
                    <a:pt x="1996" y="1709"/>
                  </a:lnTo>
                  <a:lnTo>
                    <a:pt x="1998" y="1702"/>
                  </a:lnTo>
                  <a:lnTo>
                    <a:pt x="2000" y="1695"/>
                  </a:lnTo>
                  <a:lnTo>
                    <a:pt x="2000" y="1688"/>
                  </a:lnTo>
                  <a:lnTo>
                    <a:pt x="2000" y="1681"/>
                  </a:lnTo>
                  <a:lnTo>
                    <a:pt x="1999" y="1674"/>
                  </a:lnTo>
                  <a:lnTo>
                    <a:pt x="1997" y="1666"/>
                  </a:lnTo>
                  <a:lnTo>
                    <a:pt x="1994" y="1659"/>
                  </a:lnTo>
                  <a:lnTo>
                    <a:pt x="1991" y="1654"/>
                  </a:lnTo>
                  <a:lnTo>
                    <a:pt x="1987" y="1651"/>
                  </a:lnTo>
                  <a:lnTo>
                    <a:pt x="1980" y="1649"/>
                  </a:lnTo>
                  <a:lnTo>
                    <a:pt x="1973" y="1648"/>
                  </a:lnTo>
                  <a:lnTo>
                    <a:pt x="1957" y="1647"/>
                  </a:lnTo>
                  <a:lnTo>
                    <a:pt x="1940" y="1645"/>
                  </a:lnTo>
                  <a:lnTo>
                    <a:pt x="1933" y="1643"/>
                  </a:lnTo>
                  <a:lnTo>
                    <a:pt x="1926" y="1641"/>
                  </a:lnTo>
                  <a:lnTo>
                    <a:pt x="1920" y="1638"/>
                  </a:lnTo>
                  <a:lnTo>
                    <a:pt x="1915" y="1633"/>
                  </a:lnTo>
                  <a:lnTo>
                    <a:pt x="1913" y="1630"/>
                  </a:lnTo>
                  <a:lnTo>
                    <a:pt x="1912" y="1627"/>
                  </a:lnTo>
                  <a:lnTo>
                    <a:pt x="1911" y="1623"/>
                  </a:lnTo>
                  <a:lnTo>
                    <a:pt x="1911" y="1619"/>
                  </a:lnTo>
                  <a:lnTo>
                    <a:pt x="1911" y="1614"/>
                  </a:lnTo>
                  <a:lnTo>
                    <a:pt x="1912" y="1609"/>
                  </a:lnTo>
                  <a:lnTo>
                    <a:pt x="1913" y="1603"/>
                  </a:lnTo>
                  <a:lnTo>
                    <a:pt x="1915" y="1596"/>
                  </a:lnTo>
                  <a:lnTo>
                    <a:pt x="1922" y="1587"/>
                  </a:lnTo>
                  <a:lnTo>
                    <a:pt x="1930" y="1579"/>
                  </a:lnTo>
                  <a:lnTo>
                    <a:pt x="1938" y="1571"/>
                  </a:lnTo>
                  <a:lnTo>
                    <a:pt x="1947" y="1564"/>
                  </a:lnTo>
                  <a:lnTo>
                    <a:pt x="1965" y="1550"/>
                  </a:lnTo>
                  <a:lnTo>
                    <a:pt x="1982" y="1535"/>
                  </a:lnTo>
                  <a:lnTo>
                    <a:pt x="1991" y="1527"/>
                  </a:lnTo>
                  <a:lnTo>
                    <a:pt x="1999" y="1519"/>
                  </a:lnTo>
                  <a:lnTo>
                    <a:pt x="2007" y="1509"/>
                  </a:lnTo>
                  <a:lnTo>
                    <a:pt x="2013" y="1499"/>
                  </a:lnTo>
                  <a:lnTo>
                    <a:pt x="2019" y="1487"/>
                  </a:lnTo>
                  <a:lnTo>
                    <a:pt x="2024" y="1473"/>
                  </a:lnTo>
                  <a:lnTo>
                    <a:pt x="2028" y="1459"/>
                  </a:lnTo>
                  <a:lnTo>
                    <a:pt x="2030" y="1443"/>
                  </a:lnTo>
                  <a:lnTo>
                    <a:pt x="2031" y="1433"/>
                  </a:lnTo>
                  <a:lnTo>
                    <a:pt x="2031" y="1424"/>
                  </a:lnTo>
                  <a:lnTo>
                    <a:pt x="2031" y="1415"/>
                  </a:lnTo>
                  <a:lnTo>
                    <a:pt x="2030" y="1407"/>
                  </a:lnTo>
                  <a:lnTo>
                    <a:pt x="2027" y="1392"/>
                  </a:lnTo>
                  <a:lnTo>
                    <a:pt x="2023" y="1379"/>
                  </a:lnTo>
                  <a:lnTo>
                    <a:pt x="2017" y="1367"/>
                  </a:lnTo>
                  <a:lnTo>
                    <a:pt x="2010" y="1357"/>
                  </a:lnTo>
                  <a:lnTo>
                    <a:pt x="2003" y="1349"/>
                  </a:lnTo>
                  <a:lnTo>
                    <a:pt x="1995" y="1341"/>
                  </a:lnTo>
                  <a:lnTo>
                    <a:pt x="1979" y="1327"/>
                  </a:lnTo>
                  <a:lnTo>
                    <a:pt x="1965" y="1315"/>
                  </a:lnTo>
                  <a:lnTo>
                    <a:pt x="1960" y="1309"/>
                  </a:lnTo>
                  <a:lnTo>
                    <a:pt x="1955" y="1302"/>
                  </a:lnTo>
                  <a:lnTo>
                    <a:pt x="1952" y="1295"/>
                  </a:lnTo>
                  <a:lnTo>
                    <a:pt x="1951" y="1286"/>
                  </a:lnTo>
                  <a:lnTo>
                    <a:pt x="1952" y="1278"/>
                  </a:lnTo>
                  <a:lnTo>
                    <a:pt x="1954" y="1271"/>
                  </a:lnTo>
                  <a:lnTo>
                    <a:pt x="1957" y="1264"/>
                  </a:lnTo>
                  <a:lnTo>
                    <a:pt x="1960" y="1257"/>
                  </a:lnTo>
                  <a:lnTo>
                    <a:pt x="1969" y="1246"/>
                  </a:lnTo>
                  <a:lnTo>
                    <a:pt x="1979" y="1235"/>
                  </a:lnTo>
                  <a:lnTo>
                    <a:pt x="1985" y="1229"/>
                  </a:lnTo>
                  <a:lnTo>
                    <a:pt x="1989" y="1222"/>
                  </a:lnTo>
                  <a:lnTo>
                    <a:pt x="1993" y="1215"/>
                  </a:lnTo>
                  <a:lnTo>
                    <a:pt x="1996" y="1206"/>
                  </a:lnTo>
                  <a:lnTo>
                    <a:pt x="1999" y="1197"/>
                  </a:lnTo>
                  <a:lnTo>
                    <a:pt x="2000" y="1186"/>
                  </a:lnTo>
                  <a:lnTo>
                    <a:pt x="2000" y="1174"/>
                  </a:lnTo>
                  <a:lnTo>
                    <a:pt x="1999" y="1160"/>
                  </a:lnTo>
                  <a:lnTo>
                    <a:pt x="1998" y="1152"/>
                  </a:lnTo>
                  <a:lnTo>
                    <a:pt x="1998" y="1143"/>
                  </a:lnTo>
                  <a:lnTo>
                    <a:pt x="1999" y="1136"/>
                  </a:lnTo>
                  <a:lnTo>
                    <a:pt x="2000" y="1130"/>
                  </a:lnTo>
                  <a:lnTo>
                    <a:pt x="2002" y="1124"/>
                  </a:lnTo>
                  <a:lnTo>
                    <a:pt x="2005" y="1120"/>
                  </a:lnTo>
                  <a:lnTo>
                    <a:pt x="2009" y="1116"/>
                  </a:lnTo>
                  <a:lnTo>
                    <a:pt x="2013" y="1112"/>
                  </a:lnTo>
                  <a:lnTo>
                    <a:pt x="2017" y="1109"/>
                  </a:lnTo>
                  <a:lnTo>
                    <a:pt x="2022" y="1107"/>
                  </a:lnTo>
                  <a:lnTo>
                    <a:pt x="2027" y="1105"/>
                  </a:lnTo>
                  <a:lnTo>
                    <a:pt x="2033" y="1103"/>
                  </a:lnTo>
                  <a:lnTo>
                    <a:pt x="2045" y="1101"/>
                  </a:lnTo>
                  <a:lnTo>
                    <a:pt x="2058" y="1100"/>
                  </a:lnTo>
                  <a:lnTo>
                    <a:pt x="2086" y="1099"/>
                  </a:lnTo>
                  <a:lnTo>
                    <a:pt x="2112" y="1097"/>
                  </a:lnTo>
                  <a:lnTo>
                    <a:pt x="2123" y="1095"/>
                  </a:lnTo>
                  <a:lnTo>
                    <a:pt x="2133" y="1091"/>
                  </a:lnTo>
                  <a:lnTo>
                    <a:pt x="2137" y="1088"/>
                  </a:lnTo>
                  <a:lnTo>
                    <a:pt x="2141" y="1085"/>
                  </a:lnTo>
                  <a:lnTo>
                    <a:pt x="2144" y="1081"/>
                  </a:lnTo>
                  <a:lnTo>
                    <a:pt x="2146" y="1076"/>
                  </a:lnTo>
                  <a:lnTo>
                    <a:pt x="2149" y="1067"/>
                  </a:lnTo>
                  <a:lnTo>
                    <a:pt x="2151" y="1057"/>
                  </a:lnTo>
                  <a:lnTo>
                    <a:pt x="2152" y="1049"/>
                  </a:lnTo>
                  <a:lnTo>
                    <a:pt x="2152" y="1040"/>
                  </a:lnTo>
                  <a:lnTo>
                    <a:pt x="2151" y="1031"/>
                  </a:lnTo>
                  <a:lnTo>
                    <a:pt x="2150" y="1023"/>
                  </a:lnTo>
                  <a:lnTo>
                    <a:pt x="2148" y="1015"/>
                  </a:lnTo>
                  <a:lnTo>
                    <a:pt x="2146" y="1007"/>
                  </a:lnTo>
                  <a:lnTo>
                    <a:pt x="2141" y="992"/>
                  </a:lnTo>
                  <a:lnTo>
                    <a:pt x="2136" y="978"/>
                  </a:lnTo>
                  <a:lnTo>
                    <a:pt x="2134" y="971"/>
                  </a:lnTo>
                  <a:lnTo>
                    <a:pt x="2132" y="964"/>
                  </a:lnTo>
                  <a:lnTo>
                    <a:pt x="2131" y="957"/>
                  </a:lnTo>
                  <a:lnTo>
                    <a:pt x="2130" y="950"/>
                  </a:lnTo>
                  <a:lnTo>
                    <a:pt x="2131" y="945"/>
                  </a:lnTo>
                  <a:lnTo>
                    <a:pt x="2131" y="939"/>
                  </a:lnTo>
                  <a:lnTo>
                    <a:pt x="2133" y="934"/>
                  </a:lnTo>
                  <a:lnTo>
                    <a:pt x="2134" y="930"/>
                  </a:lnTo>
                  <a:lnTo>
                    <a:pt x="2139" y="920"/>
                  </a:lnTo>
                  <a:lnTo>
                    <a:pt x="2143" y="912"/>
                  </a:lnTo>
                  <a:lnTo>
                    <a:pt x="2148" y="904"/>
                  </a:lnTo>
                  <a:lnTo>
                    <a:pt x="2152" y="897"/>
                  </a:lnTo>
                  <a:lnTo>
                    <a:pt x="2155" y="889"/>
                  </a:lnTo>
                  <a:lnTo>
                    <a:pt x="2156" y="882"/>
                  </a:lnTo>
                  <a:lnTo>
                    <a:pt x="2155" y="867"/>
                  </a:lnTo>
                  <a:lnTo>
                    <a:pt x="2153" y="849"/>
                  </a:lnTo>
                  <a:lnTo>
                    <a:pt x="2150" y="831"/>
                  </a:lnTo>
                  <a:lnTo>
                    <a:pt x="2146" y="819"/>
                  </a:lnTo>
                  <a:lnTo>
                    <a:pt x="2158" y="803"/>
                  </a:lnTo>
                  <a:lnTo>
                    <a:pt x="2168" y="793"/>
                  </a:lnTo>
                  <a:lnTo>
                    <a:pt x="2173" y="790"/>
                  </a:lnTo>
                  <a:lnTo>
                    <a:pt x="2180" y="788"/>
                  </a:lnTo>
                  <a:lnTo>
                    <a:pt x="2188" y="787"/>
                  </a:lnTo>
                  <a:lnTo>
                    <a:pt x="2198" y="787"/>
                  </a:lnTo>
                  <a:lnTo>
                    <a:pt x="2206" y="788"/>
                  </a:lnTo>
                  <a:lnTo>
                    <a:pt x="2217" y="792"/>
                  </a:lnTo>
                  <a:lnTo>
                    <a:pt x="2227" y="795"/>
                  </a:lnTo>
                  <a:lnTo>
                    <a:pt x="2237" y="799"/>
                  </a:lnTo>
                  <a:lnTo>
                    <a:pt x="2241" y="800"/>
                  </a:lnTo>
                  <a:lnTo>
                    <a:pt x="2246" y="801"/>
                  </a:lnTo>
                  <a:lnTo>
                    <a:pt x="2250" y="801"/>
                  </a:lnTo>
                  <a:lnTo>
                    <a:pt x="2254" y="800"/>
                  </a:lnTo>
                  <a:lnTo>
                    <a:pt x="2258" y="799"/>
                  </a:lnTo>
                  <a:lnTo>
                    <a:pt x="2261" y="796"/>
                  </a:lnTo>
                  <a:lnTo>
                    <a:pt x="2264" y="792"/>
                  </a:lnTo>
                  <a:lnTo>
                    <a:pt x="2267" y="787"/>
                  </a:lnTo>
                  <a:lnTo>
                    <a:pt x="2267" y="781"/>
                  </a:lnTo>
                  <a:lnTo>
                    <a:pt x="2267" y="765"/>
                  </a:lnTo>
                  <a:lnTo>
                    <a:pt x="2267" y="743"/>
                  </a:lnTo>
                  <a:lnTo>
                    <a:pt x="2267" y="720"/>
                  </a:lnTo>
                  <a:lnTo>
                    <a:pt x="2267" y="714"/>
                  </a:lnTo>
                  <a:lnTo>
                    <a:pt x="2270" y="707"/>
                  </a:lnTo>
                  <a:lnTo>
                    <a:pt x="2274" y="700"/>
                  </a:lnTo>
                  <a:lnTo>
                    <a:pt x="2279" y="695"/>
                  </a:lnTo>
                  <a:lnTo>
                    <a:pt x="2285" y="690"/>
                  </a:lnTo>
                  <a:lnTo>
                    <a:pt x="2291" y="686"/>
                  </a:lnTo>
                  <a:lnTo>
                    <a:pt x="2297" y="683"/>
                  </a:lnTo>
                  <a:lnTo>
                    <a:pt x="2303" y="682"/>
                  </a:lnTo>
                  <a:lnTo>
                    <a:pt x="2310" y="683"/>
                  </a:lnTo>
                  <a:lnTo>
                    <a:pt x="2316" y="685"/>
                  </a:lnTo>
                  <a:lnTo>
                    <a:pt x="2322" y="689"/>
                  </a:lnTo>
                  <a:lnTo>
                    <a:pt x="2327" y="694"/>
                  </a:lnTo>
                  <a:lnTo>
                    <a:pt x="2334" y="706"/>
                  </a:lnTo>
                  <a:lnTo>
                    <a:pt x="2342" y="720"/>
                  </a:lnTo>
                  <a:lnTo>
                    <a:pt x="2346" y="726"/>
                  </a:lnTo>
                  <a:lnTo>
                    <a:pt x="2350" y="733"/>
                  </a:lnTo>
                  <a:lnTo>
                    <a:pt x="2356" y="739"/>
                  </a:lnTo>
                  <a:lnTo>
                    <a:pt x="2362" y="745"/>
                  </a:lnTo>
                  <a:lnTo>
                    <a:pt x="2370" y="749"/>
                  </a:lnTo>
                  <a:lnTo>
                    <a:pt x="2379" y="753"/>
                  </a:lnTo>
                  <a:lnTo>
                    <a:pt x="2390" y="755"/>
                  </a:lnTo>
                  <a:lnTo>
                    <a:pt x="2403" y="756"/>
                  </a:lnTo>
                  <a:lnTo>
                    <a:pt x="2411" y="756"/>
                  </a:lnTo>
                  <a:lnTo>
                    <a:pt x="2418" y="755"/>
                  </a:lnTo>
                  <a:lnTo>
                    <a:pt x="2426" y="753"/>
                  </a:lnTo>
                  <a:lnTo>
                    <a:pt x="2434" y="751"/>
                  </a:lnTo>
                  <a:lnTo>
                    <a:pt x="2442" y="747"/>
                  </a:lnTo>
                  <a:lnTo>
                    <a:pt x="2449" y="742"/>
                  </a:lnTo>
                  <a:lnTo>
                    <a:pt x="2455" y="737"/>
                  </a:lnTo>
                  <a:lnTo>
                    <a:pt x="2462" y="732"/>
                  </a:lnTo>
                  <a:lnTo>
                    <a:pt x="2473" y="720"/>
                  </a:lnTo>
                  <a:lnTo>
                    <a:pt x="2482" y="708"/>
                  </a:lnTo>
                  <a:lnTo>
                    <a:pt x="2489" y="696"/>
                  </a:lnTo>
                  <a:lnTo>
                    <a:pt x="2492" y="687"/>
                  </a:lnTo>
                  <a:lnTo>
                    <a:pt x="2493" y="680"/>
                  </a:lnTo>
                  <a:lnTo>
                    <a:pt x="2494" y="670"/>
                  </a:lnTo>
                  <a:lnTo>
                    <a:pt x="2493" y="657"/>
                  </a:lnTo>
                  <a:lnTo>
                    <a:pt x="2491" y="643"/>
                  </a:lnTo>
                  <a:lnTo>
                    <a:pt x="2488" y="611"/>
                  </a:lnTo>
                  <a:lnTo>
                    <a:pt x="2487" y="577"/>
                  </a:lnTo>
                  <a:lnTo>
                    <a:pt x="2487" y="569"/>
                  </a:lnTo>
                  <a:lnTo>
                    <a:pt x="2486" y="562"/>
                  </a:lnTo>
                  <a:lnTo>
                    <a:pt x="2484" y="555"/>
                  </a:lnTo>
                  <a:lnTo>
                    <a:pt x="2482" y="549"/>
                  </a:lnTo>
                  <a:lnTo>
                    <a:pt x="2480" y="544"/>
                  </a:lnTo>
                  <a:lnTo>
                    <a:pt x="2477" y="540"/>
                  </a:lnTo>
                  <a:lnTo>
                    <a:pt x="2474" y="536"/>
                  </a:lnTo>
                  <a:lnTo>
                    <a:pt x="2471" y="532"/>
                  </a:lnTo>
                  <a:lnTo>
                    <a:pt x="2454" y="520"/>
                  </a:lnTo>
                  <a:lnTo>
                    <a:pt x="2434" y="508"/>
                  </a:lnTo>
                  <a:lnTo>
                    <a:pt x="2423" y="501"/>
                  </a:lnTo>
                  <a:lnTo>
                    <a:pt x="2414" y="491"/>
                  </a:lnTo>
                  <a:lnTo>
                    <a:pt x="2409" y="485"/>
                  </a:lnTo>
                  <a:lnTo>
                    <a:pt x="2404" y="478"/>
                  </a:lnTo>
                  <a:lnTo>
                    <a:pt x="2400" y="470"/>
                  </a:lnTo>
                  <a:lnTo>
                    <a:pt x="2396" y="462"/>
                  </a:lnTo>
                  <a:lnTo>
                    <a:pt x="2392" y="453"/>
                  </a:lnTo>
                  <a:lnTo>
                    <a:pt x="2389" y="442"/>
                  </a:lnTo>
                  <a:lnTo>
                    <a:pt x="2386" y="431"/>
                  </a:lnTo>
                  <a:lnTo>
                    <a:pt x="2383" y="418"/>
                  </a:lnTo>
                  <a:lnTo>
                    <a:pt x="2381" y="404"/>
                  </a:lnTo>
                  <a:lnTo>
                    <a:pt x="2379" y="388"/>
                  </a:lnTo>
                  <a:lnTo>
                    <a:pt x="2377" y="371"/>
                  </a:lnTo>
                  <a:lnTo>
                    <a:pt x="2377" y="352"/>
                  </a:lnTo>
                  <a:lnTo>
                    <a:pt x="2372" y="35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4246563" y="4960938"/>
              <a:ext cx="915987" cy="650875"/>
            </a:xfrm>
            <a:custGeom>
              <a:avLst/>
              <a:gdLst>
                <a:gd name="T0" fmla="*/ 146039 w 2120"/>
                <a:gd name="T1" fmla="*/ 592948 h 1427"/>
                <a:gd name="T2" fmla="*/ 193999 w 2120"/>
                <a:gd name="T3" fmla="*/ 591124 h 1427"/>
                <a:gd name="T4" fmla="*/ 224244 w 2120"/>
                <a:gd name="T5" fmla="*/ 605264 h 1427"/>
                <a:gd name="T6" fmla="*/ 247144 w 2120"/>
                <a:gd name="T7" fmla="*/ 600246 h 1427"/>
                <a:gd name="T8" fmla="*/ 310658 w 2120"/>
                <a:gd name="T9" fmla="*/ 615754 h 1427"/>
                <a:gd name="T10" fmla="*/ 347816 w 2120"/>
                <a:gd name="T11" fmla="*/ 635367 h 1427"/>
                <a:gd name="T12" fmla="*/ 411762 w 2120"/>
                <a:gd name="T13" fmla="*/ 644946 h 1427"/>
                <a:gd name="T14" fmla="*/ 451080 w 2120"/>
                <a:gd name="T15" fmla="*/ 649963 h 1427"/>
                <a:gd name="T16" fmla="*/ 464042 w 2120"/>
                <a:gd name="T17" fmla="*/ 606176 h 1427"/>
                <a:gd name="T18" fmla="*/ 485646 w 2120"/>
                <a:gd name="T19" fmla="*/ 588843 h 1427"/>
                <a:gd name="T20" fmla="*/ 536198 w 2120"/>
                <a:gd name="T21" fmla="*/ 575616 h 1427"/>
                <a:gd name="T22" fmla="*/ 553481 w 2120"/>
                <a:gd name="T23" fmla="*/ 555547 h 1427"/>
                <a:gd name="T24" fmla="*/ 588478 w 2120"/>
                <a:gd name="T25" fmla="*/ 560108 h 1427"/>
                <a:gd name="T26" fmla="*/ 642055 w 2120"/>
                <a:gd name="T27" fmla="*/ 553723 h 1427"/>
                <a:gd name="T28" fmla="*/ 666683 w 2120"/>
                <a:gd name="T29" fmla="*/ 569687 h 1427"/>
                <a:gd name="T30" fmla="*/ 699952 w 2120"/>
                <a:gd name="T31" fmla="*/ 590668 h 1427"/>
                <a:gd name="T32" fmla="*/ 742727 w 2120"/>
                <a:gd name="T33" fmla="*/ 556003 h 1427"/>
                <a:gd name="T34" fmla="*/ 818771 w 2120"/>
                <a:gd name="T35" fmla="*/ 549618 h 1427"/>
                <a:gd name="T36" fmla="*/ 851177 w 2120"/>
                <a:gd name="T37" fmla="*/ 507199 h 1427"/>
                <a:gd name="T38" fmla="*/ 841239 w 2120"/>
                <a:gd name="T39" fmla="*/ 498077 h 1427"/>
                <a:gd name="T40" fmla="*/ 814883 w 2120"/>
                <a:gd name="T41" fmla="*/ 490323 h 1427"/>
                <a:gd name="T42" fmla="*/ 820500 w 2120"/>
                <a:gd name="T43" fmla="*/ 478464 h 1427"/>
                <a:gd name="T44" fmla="*/ 838215 w 2120"/>
                <a:gd name="T45" fmla="*/ 468885 h 1427"/>
                <a:gd name="T46" fmla="*/ 859818 w 2120"/>
                <a:gd name="T47" fmla="*/ 455658 h 1427"/>
                <a:gd name="T48" fmla="*/ 863707 w 2120"/>
                <a:gd name="T49" fmla="*/ 476639 h 1427"/>
                <a:gd name="T50" fmla="*/ 892223 w 2120"/>
                <a:gd name="T51" fmla="*/ 467517 h 1427"/>
                <a:gd name="T52" fmla="*/ 915123 w 2120"/>
                <a:gd name="T53" fmla="*/ 442887 h 1427"/>
                <a:gd name="T54" fmla="*/ 889631 w 2120"/>
                <a:gd name="T55" fmla="*/ 432396 h 1427"/>
                <a:gd name="T56" fmla="*/ 861114 w 2120"/>
                <a:gd name="T57" fmla="*/ 395907 h 1427"/>
                <a:gd name="T58" fmla="*/ 838647 w 2120"/>
                <a:gd name="T59" fmla="*/ 408222 h 1427"/>
                <a:gd name="T60" fmla="*/ 840807 w 2120"/>
                <a:gd name="T61" fmla="*/ 368996 h 1427"/>
                <a:gd name="T62" fmla="*/ 805809 w 2120"/>
                <a:gd name="T63" fmla="*/ 342086 h 1427"/>
                <a:gd name="T64" fmla="*/ 733222 w 2120"/>
                <a:gd name="T65" fmla="*/ 316543 h 1427"/>
                <a:gd name="T66" fmla="*/ 710754 w 2120"/>
                <a:gd name="T67" fmla="*/ 239004 h 1427"/>
                <a:gd name="T68" fmla="*/ 696928 w 2120"/>
                <a:gd name="T69" fmla="*/ 148237 h 1427"/>
                <a:gd name="T70" fmla="*/ 679213 w 2120"/>
                <a:gd name="T71" fmla="*/ 86206 h 1427"/>
                <a:gd name="T72" fmla="*/ 636870 w 2120"/>
                <a:gd name="T73" fmla="*/ 56102 h 1427"/>
                <a:gd name="T74" fmla="*/ 556937 w 2120"/>
                <a:gd name="T75" fmla="*/ 57470 h 1427"/>
                <a:gd name="T76" fmla="*/ 495151 w 2120"/>
                <a:gd name="T77" fmla="*/ 32840 h 1427"/>
                <a:gd name="T78" fmla="*/ 445031 w 2120"/>
                <a:gd name="T79" fmla="*/ 17788 h 1427"/>
                <a:gd name="T80" fmla="*/ 405281 w 2120"/>
                <a:gd name="T81" fmla="*/ 20525 h 1427"/>
                <a:gd name="T82" fmla="*/ 347816 w 2120"/>
                <a:gd name="T83" fmla="*/ 456 h 1427"/>
                <a:gd name="T84" fmla="*/ 223380 w 2120"/>
                <a:gd name="T85" fmla="*/ 2281 h 1427"/>
                <a:gd name="T86" fmla="*/ 165050 w 2120"/>
                <a:gd name="T87" fmla="*/ 38314 h 1427"/>
                <a:gd name="T88" fmla="*/ 136102 w 2120"/>
                <a:gd name="T89" fmla="*/ 72978 h 1427"/>
                <a:gd name="T90" fmla="*/ 114930 w 2120"/>
                <a:gd name="T91" fmla="*/ 123151 h 1427"/>
                <a:gd name="T92" fmla="*/ 87710 w 2120"/>
                <a:gd name="T93" fmla="*/ 149605 h 1427"/>
                <a:gd name="T94" fmla="*/ 76908 w 2120"/>
                <a:gd name="T95" fmla="*/ 218935 h 1427"/>
                <a:gd name="T96" fmla="*/ 53577 w 2120"/>
                <a:gd name="T97" fmla="*/ 236267 h 1427"/>
                <a:gd name="T98" fmla="*/ 38886 w 2120"/>
                <a:gd name="T99" fmla="*/ 265458 h 1427"/>
                <a:gd name="T100" fmla="*/ 50984 w 2120"/>
                <a:gd name="T101" fmla="*/ 296474 h 1427"/>
                <a:gd name="T102" fmla="*/ 30677 w 2120"/>
                <a:gd name="T103" fmla="*/ 413239 h 1427"/>
                <a:gd name="T104" fmla="*/ 12530 w 2120"/>
                <a:gd name="T105" fmla="*/ 449729 h 1427"/>
                <a:gd name="T106" fmla="*/ 0 w 2120"/>
                <a:gd name="T107" fmla="*/ 482569 h 1427"/>
                <a:gd name="T108" fmla="*/ 11234 w 2120"/>
                <a:gd name="T109" fmla="*/ 501270 h 1427"/>
                <a:gd name="T110" fmla="*/ 55305 w 2120"/>
                <a:gd name="T111" fmla="*/ 484849 h 1427"/>
                <a:gd name="T112" fmla="*/ 86414 w 2120"/>
                <a:gd name="T113" fmla="*/ 494884 h 1427"/>
                <a:gd name="T114" fmla="*/ 115795 w 2120"/>
                <a:gd name="T115" fmla="*/ 560564 h 142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2120" h="1427">
                  <a:moveTo>
                    <a:pt x="280" y="1281"/>
                  </a:moveTo>
                  <a:lnTo>
                    <a:pt x="292" y="1290"/>
                  </a:lnTo>
                  <a:lnTo>
                    <a:pt x="305" y="1298"/>
                  </a:lnTo>
                  <a:lnTo>
                    <a:pt x="309" y="1300"/>
                  </a:lnTo>
                  <a:lnTo>
                    <a:pt x="314" y="1301"/>
                  </a:lnTo>
                  <a:lnTo>
                    <a:pt x="319" y="1302"/>
                  </a:lnTo>
                  <a:lnTo>
                    <a:pt x="325" y="1302"/>
                  </a:lnTo>
                  <a:lnTo>
                    <a:pt x="332" y="1302"/>
                  </a:lnTo>
                  <a:lnTo>
                    <a:pt x="338" y="1300"/>
                  </a:lnTo>
                  <a:lnTo>
                    <a:pt x="346" y="1299"/>
                  </a:lnTo>
                  <a:lnTo>
                    <a:pt x="354" y="1296"/>
                  </a:lnTo>
                  <a:lnTo>
                    <a:pt x="361" y="1294"/>
                  </a:lnTo>
                  <a:lnTo>
                    <a:pt x="368" y="1292"/>
                  </a:lnTo>
                  <a:lnTo>
                    <a:pt x="377" y="1291"/>
                  </a:lnTo>
                  <a:lnTo>
                    <a:pt x="386" y="1290"/>
                  </a:lnTo>
                  <a:lnTo>
                    <a:pt x="407" y="1290"/>
                  </a:lnTo>
                  <a:lnTo>
                    <a:pt x="428" y="1292"/>
                  </a:lnTo>
                  <a:lnTo>
                    <a:pt x="449" y="1296"/>
                  </a:lnTo>
                  <a:lnTo>
                    <a:pt x="467" y="1301"/>
                  </a:lnTo>
                  <a:lnTo>
                    <a:pt x="475" y="1303"/>
                  </a:lnTo>
                  <a:lnTo>
                    <a:pt x="481" y="1306"/>
                  </a:lnTo>
                  <a:lnTo>
                    <a:pt x="487" y="1309"/>
                  </a:lnTo>
                  <a:lnTo>
                    <a:pt x="491" y="1312"/>
                  </a:lnTo>
                  <a:lnTo>
                    <a:pt x="498" y="1318"/>
                  </a:lnTo>
                  <a:lnTo>
                    <a:pt x="505" y="1322"/>
                  </a:lnTo>
                  <a:lnTo>
                    <a:pt x="512" y="1325"/>
                  </a:lnTo>
                  <a:lnTo>
                    <a:pt x="519" y="1327"/>
                  </a:lnTo>
                  <a:lnTo>
                    <a:pt x="525" y="1327"/>
                  </a:lnTo>
                  <a:lnTo>
                    <a:pt x="531" y="1327"/>
                  </a:lnTo>
                  <a:lnTo>
                    <a:pt x="537" y="1326"/>
                  </a:lnTo>
                  <a:lnTo>
                    <a:pt x="542" y="1324"/>
                  </a:lnTo>
                  <a:lnTo>
                    <a:pt x="552" y="1320"/>
                  </a:lnTo>
                  <a:lnTo>
                    <a:pt x="561" y="1317"/>
                  </a:lnTo>
                  <a:lnTo>
                    <a:pt x="565" y="1316"/>
                  </a:lnTo>
                  <a:lnTo>
                    <a:pt x="568" y="1315"/>
                  </a:lnTo>
                  <a:lnTo>
                    <a:pt x="572" y="1316"/>
                  </a:lnTo>
                  <a:lnTo>
                    <a:pt x="575" y="1317"/>
                  </a:lnTo>
                  <a:lnTo>
                    <a:pt x="588" y="1323"/>
                  </a:lnTo>
                  <a:lnTo>
                    <a:pt x="601" y="1328"/>
                  </a:lnTo>
                  <a:lnTo>
                    <a:pt x="615" y="1332"/>
                  </a:lnTo>
                  <a:lnTo>
                    <a:pt x="630" y="1336"/>
                  </a:lnTo>
                  <a:lnTo>
                    <a:pt x="661" y="1340"/>
                  </a:lnTo>
                  <a:lnTo>
                    <a:pt x="690" y="1344"/>
                  </a:lnTo>
                  <a:lnTo>
                    <a:pt x="705" y="1346"/>
                  </a:lnTo>
                  <a:lnTo>
                    <a:pt x="719" y="1350"/>
                  </a:lnTo>
                  <a:lnTo>
                    <a:pt x="732" y="1353"/>
                  </a:lnTo>
                  <a:lnTo>
                    <a:pt x="745" y="1356"/>
                  </a:lnTo>
                  <a:lnTo>
                    <a:pt x="758" y="1360"/>
                  </a:lnTo>
                  <a:lnTo>
                    <a:pt x="770" y="1366"/>
                  </a:lnTo>
                  <a:lnTo>
                    <a:pt x="781" y="1372"/>
                  </a:lnTo>
                  <a:lnTo>
                    <a:pt x="790" y="1380"/>
                  </a:lnTo>
                  <a:lnTo>
                    <a:pt x="795" y="1385"/>
                  </a:lnTo>
                  <a:lnTo>
                    <a:pt x="800" y="1389"/>
                  </a:lnTo>
                  <a:lnTo>
                    <a:pt x="805" y="1393"/>
                  </a:lnTo>
                  <a:lnTo>
                    <a:pt x="811" y="1396"/>
                  </a:lnTo>
                  <a:lnTo>
                    <a:pt x="823" y="1401"/>
                  </a:lnTo>
                  <a:lnTo>
                    <a:pt x="837" y="1405"/>
                  </a:lnTo>
                  <a:lnTo>
                    <a:pt x="851" y="1408"/>
                  </a:lnTo>
                  <a:lnTo>
                    <a:pt x="866" y="1410"/>
                  </a:lnTo>
                  <a:lnTo>
                    <a:pt x="882" y="1411"/>
                  </a:lnTo>
                  <a:lnTo>
                    <a:pt x="898" y="1412"/>
                  </a:lnTo>
                  <a:lnTo>
                    <a:pt x="927" y="1412"/>
                  </a:lnTo>
                  <a:lnTo>
                    <a:pt x="953" y="1414"/>
                  </a:lnTo>
                  <a:lnTo>
                    <a:pt x="965" y="1416"/>
                  </a:lnTo>
                  <a:lnTo>
                    <a:pt x="975" y="1418"/>
                  </a:lnTo>
                  <a:lnTo>
                    <a:pt x="979" y="1420"/>
                  </a:lnTo>
                  <a:lnTo>
                    <a:pt x="983" y="1422"/>
                  </a:lnTo>
                  <a:lnTo>
                    <a:pt x="986" y="1425"/>
                  </a:lnTo>
                  <a:lnTo>
                    <a:pt x="990" y="1427"/>
                  </a:lnTo>
                  <a:lnTo>
                    <a:pt x="1001" y="1427"/>
                  </a:lnTo>
                  <a:lnTo>
                    <a:pt x="1019" y="1427"/>
                  </a:lnTo>
                  <a:lnTo>
                    <a:pt x="1044" y="1425"/>
                  </a:lnTo>
                  <a:lnTo>
                    <a:pt x="1073" y="1422"/>
                  </a:lnTo>
                  <a:lnTo>
                    <a:pt x="1070" y="1411"/>
                  </a:lnTo>
                  <a:lnTo>
                    <a:pt x="1068" y="1402"/>
                  </a:lnTo>
                  <a:lnTo>
                    <a:pt x="1068" y="1393"/>
                  </a:lnTo>
                  <a:lnTo>
                    <a:pt x="1069" y="1385"/>
                  </a:lnTo>
                  <a:lnTo>
                    <a:pt x="1071" y="1367"/>
                  </a:lnTo>
                  <a:lnTo>
                    <a:pt x="1073" y="1343"/>
                  </a:lnTo>
                  <a:lnTo>
                    <a:pt x="1073" y="1336"/>
                  </a:lnTo>
                  <a:lnTo>
                    <a:pt x="1074" y="1329"/>
                  </a:lnTo>
                  <a:lnTo>
                    <a:pt x="1076" y="1323"/>
                  </a:lnTo>
                  <a:lnTo>
                    <a:pt x="1078" y="1318"/>
                  </a:lnTo>
                  <a:lnTo>
                    <a:pt x="1080" y="1313"/>
                  </a:lnTo>
                  <a:lnTo>
                    <a:pt x="1084" y="1309"/>
                  </a:lnTo>
                  <a:lnTo>
                    <a:pt x="1087" y="1305"/>
                  </a:lnTo>
                  <a:lnTo>
                    <a:pt x="1091" y="1302"/>
                  </a:lnTo>
                  <a:lnTo>
                    <a:pt x="1102" y="1297"/>
                  </a:lnTo>
                  <a:lnTo>
                    <a:pt x="1112" y="1293"/>
                  </a:lnTo>
                  <a:lnTo>
                    <a:pt x="1124" y="1291"/>
                  </a:lnTo>
                  <a:lnTo>
                    <a:pt x="1136" y="1290"/>
                  </a:lnTo>
                  <a:lnTo>
                    <a:pt x="1162" y="1289"/>
                  </a:lnTo>
                  <a:lnTo>
                    <a:pt x="1188" y="1287"/>
                  </a:lnTo>
                  <a:lnTo>
                    <a:pt x="1200" y="1286"/>
                  </a:lnTo>
                  <a:lnTo>
                    <a:pt x="1212" y="1284"/>
                  </a:lnTo>
                  <a:lnTo>
                    <a:pt x="1222" y="1280"/>
                  </a:lnTo>
                  <a:lnTo>
                    <a:pt x="1231" y="1275"/>
                  </a:lnTo>
                  <a:lnTo>
                    <a:pt x="1236" y="1270"/>
                  </a:lnTo>
                  <a:lnTo>
                    <a:pt x="1241" y="1262"/>
                  </a:lnTo>
                  <a:lnTo>
                    <a:pt x="1246" y="1253"/>
                  </a:lnTo>
                  <a:lnTo>
                    <a:pt x="1252" y="1243"/>
                  </a:lnTo>
                  <a:lnTo>
                    <a:pt x="1255" y="1238"/>
                  </a:lnTo>
                  <a:lnTo>
                    <a:pt x="1258" y="1233"/>
                  </a:lnTo>
                  <a:lnTo>
                    <a:pt x="1262" y="1228"/>
                  </a:lnTo>
                  <a:lnTo>
                    <a:pt x="1266" y="1225"/>
                  </a:lnTo>
                  <a:lnTo>
                    <a:pt x="1271" y="1222"/>
                  </a:lnTo>
                  <a:lnTo>
                    <a:pt x="1276" y="1219"/>
                  </a:lnTo>
                  <a:lnTo>
                    <a:pt x="1281" y="1218"/>
                  </a:lnTo>
                  <a:lnTo>
                    <a:pt x="1288" y="1217"/>
                  </a:lnTo>
                  <a:lnTo>
                    <a:pt x="1299" y="1218"/>
                  </a:lnTo>
                  <a:lnTo>
                    <a:pt x="1307" y="1219"/>
                  </a:lnTo>
                  <a:lnTo>
                    <a:pt x="1315" y="1221"/>
                  </a:lnTo>
                  <a:lnTo>
                    <a:pt x="1323" y="1222"/>
                  </a:lnTo>
                  <a:lnTo>
                    <a:pt x="1331" y="1224"/>
                  </a:lnTo>
                  <a:lnTo>
                    <a:pt x="1339" y="1226"/>
                  </a:lnTo>
                  <a:lnTo>
                    <a:pt x="1349" y="1227"/>
                  </a:lnTo>
                  <a:lnTo>
                    <a:pt x="1362" y="1228"/>
                  </a:lnTo>
                  <a:lnTo>
                    <a:pt x="1388" y="1227"/>
                  </a:lnTo>
                  <a:lnTo>
                    <a:pt x="1414" y="1226"/>
                  </a:lnTo>
                  <a:lnTo>
                    <a:pt x="1426" y="1225"/>
                  </a:lnTo>
                  <a:lnTo>
                    <a:pt x="1440" y="1223"/>
                  </a:lnTo>
                  <a:lnTo>
                    <a:pt x="1453" y="1221"/>
                  </a:lnTo>
                  <a:lnTo>
                    <a:pt x="1467" y="1217"/>
                  </a:lnTo>
                  <a:lnTo>
                    <a:pt x="1473" y="1216"/>
                  </a:lnTo>
                  <a:lnTo>
                    <a:pt x="1480" y="1215"/>
                  </a:lnTo>
                  <a:lnTo>
                    <a:pt x="1486" y="1214"/>
                  </a:lnTo>
                  <a:lnTo>
                    <a:pt x="1491" y="1215"/>
                  </a:lnTo>
                  <a:lnTo>
                    <a:pt x="1497" y="1215"/>
                  </a:lnTo>
                  <a:lnTo>
                    <a:pt x="1502" y="1217"/>
                  </a:lnTo>
                  <a:lnTo>
                    <a:pt x="1507" y="1218"/>
                  </a:lnTo>
                  <a:lnTo>
                    <a:pt x="1511" y="1221"/>
                  </a:lnTo>
                  <a:lnTo>
                    <a:pt x="1520" y="1226"/>
                  </a:lnTo>
                  <a:lnTo>
                    <a:pt x="1528" y="1233"/>
                  </a:lnTo>
                  <a:lnTo>
                    <a:pt x="1536" y="1241"/>
                  </a:lnTo>
                  <a:lnTo>
                    <a:pt x="1543" y="1249"/>
                  </a:lnTo>
                  <a:lnTo>
                    <a:pt x="1559" y="1266"/>
                  </a:lnTo>
                  <a:lnTo>
                    <a:pt x="1575" y="1281"/>
                  </a:lnTo>
                  <a:lnTo>
                    <a:pt x="1583" y="1287"/>
                  </a:lnTo>
                  <a:lnTo>
                    <a:pt x="1592" y="1292"/>
                  </a:lnTo>
                  <a:lnTo>
                    <a:pt x="1597" y="1294"/>
                  </a:lnTo>
                  <a:lnTo>
                    <a:pt x="1602" y="1295"/>
                  </a:lnTo>
                  <a:lnTo>
                    <a:pt x="1608" y="1296"/>
                  </a:lnTo>
                  <a:lnTo>
                    <a:pt x="1613" y="1296"/>
                  </a:lnTo>
                  <a:lnTo>
                    <a:pt x="1620" y="1295"/>
                  </a:lnTo>
                  <a:lnTo>
                    <a:pt x="1627" y="1293"/>
                  </a:lnTo>
                  <a:lnTo>
                    <a:pt x="1634" y="1289"/>
                  </a:lnTo>
                  <a:lnTo>
                    <a:pt x="1640" y="1285"/>
                  </a:lnTo>
                  <a:lnTo>
                    <a:pt x="1654" y="1273"/>
                  </a:lnTo>
                  <a:lnTo>
                    <a:pt x="1669" y="1259"/>
                  </a:lnTo>
                  <a:lnTo>
                    <a:pt x="1684" y="1244"/>
                  </a:lnTo>
                  <a:lnTo>
                    <a:pt x="1701" y="1229"/>
                  </a:lnTo>
                  <a:lnTo>
                    <a:pt x="1710" y="1224"/>
                  </a:lnTo>
                  <a:lnTo>
                    <a:pt x="1719" y="1219"/>
                  </a:lnTo>
                  <a:lnTo>
                    <a:pt x="1729" y="1215"/>
                  </a:lnTo>
                  <a:lnTo>
                    <a:pt x="1739" y="1212"/>
                  </a:lnTo>
                  <a:lnTo>
                    <a:pt x="1762" y="1212"/>
                  </a:lnTo>
                  <a:lnTo>
                    <a:pt x="1785" y="1212"/>
                  </a:lnTo>
                  <a:lnTo>
                    <a:pt x="1807" y="1212"/>
                  </a:lnTo>
                  <a:lnTo>
                    <a:pt x="1829" y="1211"/>
                  </a:lnTo>
                  <a:lnTo>
                    <a:pt x="1850" y="1210"/>
                  </a:lnTo>
                  <a:lnTo>
                    <a:pt x="1872" y="1208"/>
                  </a:lnTo>
                  <a:lnTo>
                    <a:pt x="1895" y="1205"/>
                  </a:lnTo>
                  <a:lnTo>
                    <a:pt x="1918" y="1202"/>
                  </a:lnTo>
                  <a:lnTo>
                    <a:pt x="1921" y="1190"/>
                  </a:lnTo>
                  <a:lnTo>
                    <a:pt x="1926" y="1179"/>
                  </a:lnTo>
                  <a:lnTo>
                    <a:pt x="1933" y="1168"/>
                  </a:lnTo>
                  <a:lnTo>
                    <a:pt x="1940" y="1157"/>
                  </a:lnTo>
                  <a:lnTo>
                    <a:pt x="1948" y="1147"/>
                  </a:lnTo>
                  <a:lnTo>
                    <a:pt x="1956" y="1136"/>
                  </a:lnTo>
                  <a:lnTo>
                    <a:pt x="1964" y="1124"/>
                  </a:lnTo>
                  <a:lnTo>
                    <a:pt x="1970" y="1112"/>
                  </a:lnTo>
                  <a:lnTo>
                    <a:pt x="1972" y="1108"/>
                  </a:lnTo>
                  <a:lnTo>
                    <a:pt x="1972" y="1105"/>
                  </a:lnTo>
                  <a:lnTo>
                    <a:pt x="1972" y="1102"/>
                  </a:lnTo>
                  <a:lnTo>
                    <a:pt x="1972" y="1099"/>
                  </a:lnTo>
                  <a:lnTo>
                    <a:pt x="1970" y="1097"/>
                  </a:lnTo>
                  <a:lnTo>
                    <a:pt x="1968" y="1096"/>
                  </a:lnTo>
                  <a:lnTo>
                    <a:pt x="1966" y="1094"/>
                  </a:lnTo>
                  <a:lnTo>
                    <a:pt x="1963" y="1094"/>
                  </a:lnTo>
                  <a:lnTo>
                    <a:pt x="1947" y="1092"/>
                  </a:lnTo>
                  <a:lnTo>
                    <a:pt x="1928" y="1091"/>
                  </a:lnTo>
                  <a:lnTo>
                    <a:pt x="1918" y="1091"/>
                  </a:lnTo>
                  <a:lnTo>
                    <a:pt x="1908" y="1089"/>
                  </a:lnTo>
                  <a:lnTo>
                    <a:pt x="1904" y="1088"/>
                  </a:lnTo>
                  <a:lnTo>
                    <a:pt x="1899" y="1086"/>
                  </a:lnTo>
                  <a:lnTo>
                    <a:pt x="1895" y="1084"/>
                  </a:lnTo>
                  <a:lnTo>
                    <a:pt x="1892" y="1082"/>
                  </a:lnTo>
                  <a:lnTo>
                    <a:pt x="1889" y="1079"/>
                  </a:lnTo>
                  <a:lnTo>
                    <a:pt x="1886" y="1075"/>
                  </a:lnTo>
                  <a:lnTo>
                    <a:pt x="1884" y="1071"/>
                  </a:lnTo>
                  <a:lnTo>
                    <a:pt x="1882" y="1066"/>
                  </a:lnTo>
                  <a:lnTo>
                    <a:pt x="1881" y="1061"/>
                  </a:lnTo>
                  <a:lnTo>
                    <a:pt x="1880" y="1054"/>
                  </a:lnTo>
                  <a:lnTo>
                    <a:pt x="1881" y="1047"/>
                  </a:lnTo>
                  <a:lnTo>
                    <a:pt x="1882" y="1039"/>
                  </a:lnTo>
                  <a:lnTo>
                    <a:pt x="1888" y="1043"/>
                  </a:lnTo>
                  <a:lnTo>
                    <a:pt x="1893" y="1046"/>
                  </a:lnTo>
                  <a:lnTo>
                    <a:pt x="1899" y="1049"/>
                  </a:lnTo>
                  <a:lnTo>
                    <a:pt x="1904" y="1050"/>
                  </a:lnTo>
                  <a:lnTo>
                    <a:pt x="1908" y="1051"/>
                  </a:lnTo>
                  <a:lnTo>
                    <a:pt x="1912" y="1051"/>
                  </a:lnTo>
                  <a:lnTo>
                    <a:pt x="1916" y="1051"/>
                  </a:lnTo>
                  <a:lnTo>
                    <a:pt x="1920" y="1050"/>
                  </a:lnTo>
                  <a:lnTo>
                    <a:pt x="1926" y="1046"/>
                  </a:lnTo>
                  <a:lnTo>
                    <a:pt x="1931" y="1041"/>
                  </a:lnTo>
                  <a:lnTo>
                    <a:pt x="1936" y="1035"/>
                  </a:lnTo>
                  <a:lnTo>
                    <a:pt x="1940" y="1028"/>
                  </a:lnTo>
                  <a:lnTo>
                    <a:pt x="1947" y="1013"/>
                  </a:lnTo>
                  <a:lnTo>
                    <a:pt x="1955" y="1001"/>
                  </a:lnTo>
                  <a:lnTo>
                    <a:pt x="1959" y="997"/>
                  </a:lnTo>
                  <a:lnTo>
                    <a:pt x="1964" y="995"/>
                  </a:lnTo>
                  <a:lnTo>
                    <a:pt x="1966" y="994"/>
                  </a:lnTo>
                  <a:lnTo>
                    <a:pt x="1969" y="994"/>
                  </a:lnTo>
                  <a:lnTo>
                    <a:pt x="1972" y="995"/>
                  </a:lnTo>
                  <a:lnTo>
                    <a:pt x="1975" y="997"/>
                  </a:lnTo>
                  <a:lnTo>
                    <a:pt x="1990" y="999"/>
                  </a:lnTo>
                  <a:lnTo>
                    <a:pt x="2000" y="1002"/>
                  </a:lnTo>
                  <a:lnTo>
                    <a:pt x="2007" y="1005"/>
                  </a:lnTo>
                  <a:lnTo>
                    <a:pt x="2012" y="1009"/>
                  </a:lnTo>
                  <a:lnTo>
                    <a:pt x="2014" y="1013"/>
                  </a:lnTo>
                  <a:lnTo>
                    <a:pt x="2014" y="1018"/>
                  </a:lnTo>
                  <a:lnTo>
                    <a:pt x="2013" y="1022"/>
                  </a:lnTo>
                  <a:lnTo>
                    <a:pt x="2011" y="1027"/>
                  </a:lnTo>
                  <a:lnTo>
                    <a:pt x="2005" y="1036"/>
                  </a:lnTo>
                  <a:lnTo>
                    <a:pt x="1999" y="1045"/>
                  </a:lnTo>
                  <a:lnTo>
                    <a:pt x="1997" y="1050"/>
                  </a:lnTo>
                  <a:lnTo>
                    <a:pt x="1997" y="1053"/>
                  </a:lnTo>
                  <a:lnTo>
                    <a:pt x="1999" y="1057"/>
                  </a:lnTo>
                  <a:lnTo>
                    <a:pt x="2002" y="1060"/>
                  </a:lnTo>
                  <a:lnTo>
                    <a:pt x="2012" y="1057"/>
                  </a:lnTo>
                  <a:lnTo>
                    <a:pt x="2023" y="1052"/>
                  </a:lnTo>
                  <a:lnTo>
                    <a:pt x="2033" y="1046"/>
                  </a:lnTo>
                  <a:lnTo>
                    <a:pt x="2044" y="1040"/>
                  </a:lnTo>
                  <a:lnTo>
                    <a:pt x="2065" y="1025"/>
                  </a:lnTo>
                  <a:lnTo>
                    <a:pt x="2085" y="1009"/>
                  </a:lnTo>
                  <a:lnTo>
                    <a:pt x="2102" y="995"/>
                  </a:lnTo>
                  <a:lnTo>
                    <a:pt x="2114" y="982"/>
                  </a:lnTo>
                  <a:lnTo>
                    <a:pt x="2117" y="978"/>
                  </a:lnTo>
                  <a:lnTo>
                    <a:pt x="2119" y="974"/>
                  </a:lnTo>
                  <a:lnTo>
                    <a:pt x="2120" y="973"/>
                  </a:lnTo>
                  <a:lnTo>
                    <a:pt x="2120" y="972"/>
                  </a:lnTo>
                  <a:lnTo>
                    <a:pt x="2119" y="971"/>
                  </a:lnTo>
                  <a:lnTo>
                    <a:pt x="2118" y="971"/>
                  </a:lnTo>
                  <a:lnTo>
                    <a:pt x="2110" y="971"/>
                  </a:lnTo>
                  <a:lnTo>
                    <a:pt x="2102" y="970"/>
                  </a:lnTo>
                  <a:lnTo>
                    <a:pt x="2094" y="968"/>
                  </a:lnTo>
                  <a:lnTo>
                    <a:pt x="2088" y="967"/>
                  </a:lnTo>
                  <a:lnTo>
                    <a:pt x="2082" y="964"/>
                  </a:lnTo>
                  <a:lnTo>
                    <a:pt x="2077" y="962"/>
                  </a:lnTo>
                  <a:lnTo>
                    <a:pt x="2072" y="959"/>
                  </a:lnTo>
                  <a:lnTo>
                    <a:pt x="2067" y="955"/>
                  </a:lnTo>
                  <a:lnTo>
                    <a:pt x="2059" y="948"/>
                  </a:lnTo>
                  <a:lnTo>
                    <a:pt x="2052" y="939"/>
                  </a:lnTo>
                  <a:lnTo>
                    <a:pt x="2045" y="930"/>
                  </a:lnTo>
                  <a:lnTo>
                    <a:pt x="2039" y="920"/>
                  </a:lnTo>
                  <a:lnTo>
                    <a:pt x="2033" y="910"/>
                  </a:lnTo>
                  <a:lnTo>
                    <a:pt x="2027" y="900"/>
                  </a:lnTo>
                  <a:lnTo>
                    <a:pt x="2020" y="891"/>
                  </a:lnTo>
                  <a:lnTo>
                    <a:pt x="2012" y="882"/>
                  </a:lnTo>
                  <a:lnTo>
                    <a:pt x="2003" y="875"/>
                  </a:lnTo>
                  <a:lnTo>
                    <a:pt x="1993" y="868"/>
                  </a:lnTo>
                  <a:lnTo>
                    <a:pt x="1986" y="866"/>
                  </a:lnTo>
                  <a:lnTo>
                    <a:pt x="1979" y="864"/>
                  </a:lnTo>
                  <a:lnTo>
                    <a:pt x="1972" y="862"/>
                  </a:lnTo>
                  <a:lnTo>
                    <a:pt x="1965" y="861"/>
                  </a:lnTo>
                  <a:lnTo>
                    <a:pt x="1962" y="868"/>
                  </a:lnTo>
                  <a:lnTo>
                    <a:pt x="1958" y="876"/>
                  </a:lnTo>
                  <a:lnTo>
                    <a:pt x="1953" y="883"/>
                  </a:lnTo>
                  <a:lnTo>
                    <a:pt x="1947" y="889"/>
                  </a:lnTo>
                  <a:lnTo>
                    <a:pt x="1941" y="895"/>
                  </a:lnTo>
                  <a:lnTo>
                    <a:pt x="1933" y="899"/>
                  </a:lnTo>
                  <a:lnTo>
                    <a:pt x="1926" y="901"/>
                  </a:lnTo>
                  <a:lnTo>
                    <a:pt x="1918" y="902"/>
                  </a:lnTo>
                  <a:lnTo>
                    <a:pt x="1918" y="840"/>
                  </a:lnTo>
                  <a:lnTo>
                    <a:pt x="1927" y="834"/>
                  </a:lnTo>
                  <a:lnTo>
                    <a:pt x="1934" y="829"/>
                  </a:lnTo>
                  <a:lnTo>
                    <a:pt x="1939" y="823"/>
                  </a:lnTo>
                  <a:lnTo>
                    <a:pt x="1943" y="816"/>
                  </a:lnTo>
                  <a:lnTo>
                    <a:pt x="1946" y="809"/>
                  </a:lnTo>
                  <a:lnTo>
                    <a:pt x="1948" y="800"/>
                  </a:lnTo>
                  <a:lnTo>
                    <a:pt x="1949" y="789"/>
                  </a:lnTo>
                  <a:lnTo>
                    <a:pt x="1949" y="776"/>
                  </a:lnTo>
                  <a:lnTo>
                    <a:pt x="1927" y="770"/>
                  </a:lnTo>
                  <a:lnTo>
                    <a:pt x="1908" y="765"/>
                  </a:lnTo>
                  <a:lnTo>
                    <a:pt x="1898" y="763"/>
                  </a:lnTo>
                  <a:lnTo>
                    <a:pt x="1888" y="760"/>
                  </a:lnTo>
                  <a:lnTo>
                    <a:pt x="1876" y="756"/>
                  </a:lnTo>
                  <a:lnTo>
                    <a:pt x="1865" y="750"/>
                  </a:lnTo>
                  <a:lnTo>
                    <a:pt x="1724" y="750"/>
                  </a:lnTo>
                  <a:lnTo>
                    <a:pt x="1712" y="742"/>
                  </a:lnTo>
                  <a:lnTo>
                    <a:pt x="1702" y="733"/>
                  </a:lnTo>
                  <a:lnTo>
                    <a:pt x="1698" y="728"/>
                  </a:lnTo>
                  <a:lnTo>
                    <a:pt x="1695" y="723"/>
                  </a:lnTo>
                  <a:lnTo>
                    <a:pt x="1693" y="716"/>
                  </a:lnTo>
                  <a:lnTo>
                    <a:pt x="1692" y="709"/>
                  </a:lnTo>
                  <a:lnTo>
                    <a:pt x="1694" y="702"/>
                  </a:lnTo>
                  <a:lnTo>
                    <a:pt x="1697" y="694"/>
                  </a:lnTo>
                  <a:lnTo>
                    <a:pt x="1703" y="685"/>
                  </a:lnTo>
                  <a:lnTo>
                    <a:pt x="1709" y="675"/>
                  </a:lnTo>
                  <a:lnTo>
                    <a:pt x="1721" y="660"/>
                  </a:lnTo>
                  <a:lnTo>
                    <a:pt x="1729" y="651"/>
                  </a:lnTo>
                  <a:lnTo>
                    <a:pt x="1719" y="636"/>
                  </a:lnTo>
                  <a:lnTo>
                    <a:pt x="1704" y="613"/>
                  </a:lnTo>
                  <a:lnTo>
                    <a:pt x="1686" y="585"/>
                  </a:lnTo>
                  <a:lnTo>
                    <a:pt x="1666" y="554"/>
                  </a:lnTo>
                  <a:lnTo>
                    <a:pt x="1645" y="524"/>
                  </a:lnTo>
                  <a:lnTo>
                    <a:pt x="1629" y="497"/>
                  </a:lnTo>
                  <a:lnTo>
                    <a:pt x="1623" y="485"/>
                  </a:lnTo>
                  <a:lnTo>
                    <a:pt x="1618" y="475"/>
                  </a:lnTo>
                  <a:lnTo>
                    <a:pt x="1615" y="468"/>
                  </a:lnTo>
                  <a:lnTo>
                    <a:pt x="1613" y="462"/>
                  </a:lnTo>
                  <a:lnTo>
                    <a:pt x="1614" y="417"/>
                  </a:lnTo>
                  <a:lnTo>
                    <a:pt x="1615" y="371"/>
                  </a:lnTo>
                  <a:lnTo>
                    <a:pt x="1614" y="348"/>
                  </a:lnTo>
                  <a:lnTo>
                    <a:pt x="1613" y="325"/>
                  </a:lnTo>
                  <a:lnTo>
                    <a:pt x="1611" y="302"/>
                  </a:lnTo>
                  <a:lnTo>
                    <a:pt x="1608" y="280"/>
                  </a:lnTo>
                  <a:lnTo>
                    <a:pt x="1604" y="258"/>
                  </a:lnTo>
                  <a:lnTo>
                    <a:pt x="1597" y="237"/>
                  </a:lnTo>
                  <a:lnTo>
                    <a:pt x="1593" y="226"/>
                  </a:lnTo>
                  <a:lnTo>
                    <a:pt x="1589" y="216"/>
                  </a:lnTo>
                  <a:lnTo>
                    <a:pt x="1584" y="207"/>
                  </a:lnTo>
                  <a:lnTo>
                    <a:pt x="1578" y="198"/>
                  </a:lnTo>
                  <a:lnTo>
                    <a:pt x="1572" y="189"/>
                  </a:lnTo>
                  <a:lnTo>
                    <a:pt x="1565" y="180"/>
                  </a:lnTo>
                  <a:lnTo>
                    <a:pt x="1558" y="172"/>
                  </a:lnTo>
                  <a:lnTo>
                    <a:pt x="1550" y="164"/>
                  </a:lnTo>
                  <a:lnTo>
                    <a:pt x="1540" y="157"/>
                  </a:lnTo>
                  <a:lnTo>
                    <a:pt x="1530" y="150"/>
                  </a:lnTo>
                  <a:lnTo>
                    <a:pt x="1520" y="143"/>
                  </a:lnTo>
                  <a:lnTo>
                    <a:pt x="1508" y="137"/>
                  </a:lnTo>
                  <a:lnTo>
                    <a:pt x="1491" y="129"/>
                  </a:lnTo>
                  <a:lnTo>
                    <a:pt x="1474" y="123"/>
                  </a:lnTo>
                  <a:lnTo>
                    <a:pt x="1458" y="119"/>
                  </a:lnTo>
                  <a:lnTo>
                    <a:pt x="1441" y="117"/>
                  </a:lnTo>
                  <a:lnTo>
                    <a:pt x="1424" y="116"/>
                  </a:lnTo>
                  <a:lnTo>
                    <a:pt x="1408" y="116"/>
                  </a:lnTo>
                  <a:lnTo>
                    <a:pt x="1392" y="117"/>
                  </a:lnTo>
                  <a:lnTo>
                    <a:pt x="1375" y="118"/>
                  </a:lnTo>
                  <a:lnTo>
                    <a:pt x="1342" y="122"/>
                  </a:lnTo>
                  <a:lnTo>
                    <a:pt x="1307" y="126"/>
                  </a:lnTo>
                  <a:lnTo>
                    <a:pt x="1289" y="126"/>
                  </a:lnTo>
                  <a:lnTo>
                    <a:pt x="1270" y="126"/>
                  </a:lnTo>
                  <a:lnTo>
                    <a:pt x="1251" y="123"/>
                  </a:lnTo>
                  <a:lnTo>
                    <a:pt x="1231" y="120"/>
                  </a:lnTo>
                  <a:lnTo>
                    <a:pt x="1222" y="118"/>
                  </a:lnTo>
                  <a:lnTo>
                    <a:pt x="1212" y="114"/>
                  </a:lnTo>
                  <a:lnTo>
                    <a:pt x="1201" y="108"/>
                  </a:lnTo>
                  <a:lnTo>
                    <a:pt x="1191" y="102"/>
                  </a:lnTo>
                  <a:lnTo>
                    <a:pt x="1169" y="88"/>
                  </a:lnTo>
                  <a:lnTo>
                    <a:pt x="1146" y="72"/>
                  </a:lnTo>
                  <a:lnTo>
                    <a:pt x="1123" y="57"/>
                  </a:lnTo>
                  <a:lnTo>
                    <a:pt x="1100" y="44"/>
                  </a:lnTo>
                  <a:lnTo>
                    <a:pt x="1088" y="39"/>
                  </a:lnTo>
                  <a:lnTo>
                    <a:pt x="1078" y="35"/>
                  </a:lnTo>
                  <a:lnTo>
                    <a:pt x="1067" y="33"/>
                  </a:lnTo>
                  <a:lnTo>
                    <a:pt x="1057" y="32"/>
                  </a:lnTo>
                  <a:lnTo>
                    <a:pt x="1048" y="33"/>
                  </a:lnTo>
                  <a:lnTo>
                    <a:pt x="1038" y="35"/>
                  </a:lnTo>
                  <a:lnTo>
                    <a:pt x="1030" y="39"/>
                  </a:lnTo>
                  <a:lnTo>
                    <a:pt x="1021" y="42"/>
                  </a:lnTo>
                  <a:lnTo>
                    <a:pt x="1012" y="46"/>
                  </a:lnTo>
                  <a:lnTo>
                    <a:pt x="1003" y="49"/>
                  </a:lnTo>
                  <a:lnTo>
                    <a:pt x="994" y="52"/>
                  </a:lnTo>
                  <a:lnTo>
                    <a:pt x="983" y="53"/>
                  </a:lnTo>
                  <a:lnTo>
                    <a:pt x="971" y="52"/>
                  </a:lnTo>
                  <a:lnTo>
                    <a:pt x="959" y="50"/>
                  </a:lnTo>
                  <a:lnTo>
                    <a:pt x="948" y="48"/>
                  </a:lnTo>
                  <a:lnTo>
                    <a:pt x="938" y="45"/>
                  </a:lnTo>
                  <a:lnTo>
                    <a:pt x="919" y="36"/>
                  </a:lnTo>
                  <a:lnTo>
                    <a:pt x="901" y="27"/>
                  </a:lnTo>
                  <a:lnTo>
                    <a:pt x="884" y="17"/>
                  </a:lnTo>
                  <a:lnTo>
                    <a:pt x="868" y="8"/>
                  </a:lnTo>
                  <a:lnTo>
                    <a:pt x="860" y="5"/>
                  </a:lnTo>
                  <a:lnTo>
                    <a:pt x="852" y="2"/>
                  </a:lnTo>
                  <a:lnTo>
                    <a:pt x="844" y="0"/>
                  </a:lnTo>
                  <a:lnTo>
                    <a:pt x="837" y="0"/>
                  </a:lnTo>
                  <a:lnTo>
                    <a:pt x="805" y="1"/>
                  </a:lnTo>
                  <a:lnTo>
                    <a:pt x="770" y="3"/>
                  </a:lnTo>
                  <a:lnTo>
                    <a:pt x="731" y="7"/>
                  </a:lnTo>
                  <a:lnTo>
                    <a:pt x="691" y="10"/>
                  </a:lnTo>
                  <a:lnTo>
                    <a:pt x="648" y="13"/>
                  </a:lnTo>
                  <a:lnTo>
                    <a:pt x="604" y="14"/>
                  </a:lnTo>
                  <a:lnTo>
                    <a:pt x="583" y="13"/>
                  </a:lnTo>
                  <a:lnTo>
                    <a:pt x="561" y="11"/>
                  </a:lnTo>
                  <a:lnTo>
                    <a:pt x="538" y="8"/>
                  </a:lnTo>
                  <a:lnTo>
                    <a:pt x="517" y="5"/>
                  </a:lnTo>
                  <a:lnTo>
                    <a:pt x="506" y="16"/>
                  </a:lnTo>
                  <a:lnTo>
                    <a:pt x="496" y="25"/>
                  </a:lnTo>
                  <a:lnTo>
                    <a:pt x="484" y="35"/>
                  </a:lnTo>
                  <a:lnTo>
                    <a:pt x="470" y="44"/>
                  </a:lnTo>
                  <a:lnTo>
                    <a:pt x="455" y="53"/>
                  </a:lnTo>
                  <a:lnTo>
                    <a:pt x="438" y="62"/>
                  </a:lnTo>
                  <a:lnTo>
                    <a:pt x="418" y="71"/>
                  </a:lnTo>
                  <a:lnTo>
                    <a:pt x="396" y="79"/>
                  </a:lnTo>
                  <a:lnTo>
                    <a:pt x="382" y="84"/>
                  </a:lnTo>
                  <a:lnTo>
                    <a:pt x="370" y="90"/>
                  </a:lnTo>
                  <a:lnTo>
                    <a:pt x="360" y="96"/>
                  </a:lnTo>
                  <a:lnTo>
                    <a:pt x="350" y="103"/>
                  </a:lnTo>
                  <a:lnTo>
                    <a:pt x="342" y="111"/>
                  </a:lnTo>
                  <a:lnTo>
                    <a:pt x="336" y="119"/>
                  </a:lnTo>
                  <a:lnTo>
                    <a:pt x="330" y="129"/>
                  </a:lnTo>
                  <a:lnTo>
                    <a:pt x="324" y="139"/>
                  </a:lnTo>
                  <a:lnTo>
                    <a:pt x="319" y="149"/>
                  </a:lnTo>
                  <a:lnTo>
                    <a:pt x="315" y="160"/>
                  </a:lnTo>
                  <a:lnTo>
                    <a:pt x="311" y="172"/>
                  </a:lnTo>
                  <a:lnTo>
                    <a:pt x="307" y="184"/>
                  </a:lnTo>
                  <a:lnTo>
                    <a:pt x="300" y="211"/>
                  </a:lnTo>
                  <a:lnTo>
                    <a:pt x="291" y="242"/>
                  </a:lnTo>
                  <a:lnTo>
                    <a:pt x="288" y="248"/>
                  </a:lnTo>
                  <a:lnTo>
                    <a:pt x="284" y="254"/>
                  </a:lnTo>
                  <a:lnTo>
                    <a:pt x="280" y="259"/>
                  </a:lnTo>
                  <a:lnTo>
                    <a:pt x="276" y="263"/>
                  </a:lnTo>
                  <a:lnTo>
                    <a:pt x="266" y="270"/>
                  </a:lnTo>
                  <a:lnTo>
                    <a:pt x="256" y="276"/>
                  </a:lnTo>
                  <a:lnTo>
                    <a:pt x="245" y="282"/>
                  </a:lnTo>
                  <a:lnTo>
                    <a:pt x="234" y="289"/>
                  </a:lnTo>
                  <a:lnTo>
                    <a:pt x="228" y="293"/>
                  </a:lnTo>
                  <a:lnTo>
                    <a:pt x="223" y="298"/>
                  </a:lnTo>
                  <a:lnTo>
                    <a:pt x="218" y="303"/>
                  </a:lnTo>
                  <a:lnTo>
                    <a:pt x="213" y="310"/>
                  </a:lnTo>
                  <a:lnTo>
                    <a:pt x="207" y="319"/>
                  </a:lnTo>
                  <a:lnTo>
                    <a:pt x="203" y="328"/>
                  </a:lnTo>
                  <a:lnTo>
                    <a:pt x="200" y="338"/>
                  </a:lnTo>
                  <a:lnTo>
                    <a:pt x="197" y="349"/>
                  </a:lnTo>
                  <a:lnTo>
                    <a:pt x="193" y="370"/>
                  </a:lnTo>
                  <a:lnTo>
                    <a:pt x="190" y="391"/>
                  </a:lnTo>
                  <a:lnTo>
                    <a:pt x="188" y="413"/>
                  </a:lnTo>
                  <a:lnTo>
                    <a:pt x="186" y="433"/>
                  </a:lnTo>
                  <a:lnTo>
                    <a:pt x="184" y="453"/>
                  </a:lnTo>
                  <a:lnTo>
                    <a:pt x="181" y="473"/>
                  </a:lnTo>
                  <a:lnTo>
                    <a:pt x="178" y="480"/>
                  </a:lnTo>
                  <a:lnTo>
                    <a:pt x="175" y="486"/>
                  </a:lnTo>
                  <a:lnTo>
                    <a:pt x="172" y="491"/>
                  </a:lnTo>
                  <a:lnTo>
                    <a:pt x="168" y="496"/>
                  </a:lnTo>
                  <a:lnTo>
                    <a:pt x="163" y="499"/>
                  </a:lnTo>
                  <a:lnTo>
                    <a:pt x="158" y="503"/>
                  </a:lnTo>
                  <a:lnTo>
                    <a:pt x="153" y="505"/>
                  </a:lnTo>
                  <a:lnTo>
                    <a:pt x="148" y="508"/>
                  </a:lnTo>
                  <a:lnTo>
                    <a:pt x="136" y="513"/>
                  </a:lnTo>
                  <a:lnTo>
                    <a:pt x="124" y="518"/>
                  </a:lnTo>
                  <a:lnTo>
                    <a:pt x="119" y="521"/>
                  </a:lnTo>
                  <a:lnTo>
                    <a:pt x="113" y="525"/>
                  </a:lnTo>
                  <a:lnTo>
                    <a:pt x="108" y="530"/>
                  </a:lnTo>
                  <a:lnTo>
                    <a:pt x="103" y="535"/>
                  </a:lnTo>
                  <a:lnTo>
                    <a:pt x="99" y="542"/>
                  </a:lnTo>
                  <a:lnTo>
                    <a:pt x="92" y="561"/>
                  </a:lnTo>
                  <a:lnTo>
                    <a:pt x="91" y="567"/>
                  </a:lnTo>
                  <a:lnTo>
                    <a:pt x="90" y="575"/>
                  </a:lnTo>
                  <a:lnTo>
                    <a:pt x="90" y="582"/>
                  </a:lnTo>
                  <a:lnTo>
                    <a:pt x="91" y="589"/>
                  </a:lnTo>
                  <a:lnTo>
                    <a:pt x="92" y="596"/>
                  </a:lnTo>
                  <a:lnTo>
                    <a:pt x="94" y="604"/>
                  </a:lnTo>
                  <a:lnTo>
                    <a:pt x="97" y="612"/>
                  </a:lnTo>
                  <a:lnTo>
                    <a:pt x="103" y="619"/>
                  </a:lnTo>
                  <a:lnTo>
                    <a:pt x="109" y="627"/>
                  </a:lnTo>
                  <a:lnTo>
                    <a:pt x="113" y="635"/>
                  </a:lnTo>
                  <a:lnTo>
                    <a:pt x="116" y="642"/>
                  </a:lnTo>
                  <a:lnTo>
                    <a:pt x="118" y="650"/>
                  </a:lnTo>
                  <a:lnTo>
                    <a:pt x="119" y="657"/>
                  </a:lnTo>
                  <a:lnTo>
                    <a:pt x="118" y="664"/>
                  </a:lnTo>
                  <a:lnTo>
                    <a:pt x="117" y="671"/>
                  </a:lnTo>
                  <a:lnTo>
                    <a:pt x="116" y="679"/>
                  </a:lnTo>
                  <a:lnTo>
                    <a:pt x="106" y="707"/>
                  </a:lnTo>
                  <a:lnTo>
                    <a:pt x="96" y="735"/>
                  </a:lnTo>
                  <a:lnTo>
                    <a:pt x="84" y="820"/>
                  </a:lnTo>
                  <a:lnTo>
                    <a:pt x="75" y="882"/>
                  </a:lnTo>
                  <a:lnTo>
                    <a:pt x="71" y="906"/>
                  </a:lnTo>
                  <a:lnTo>
                    <a:pt x="67" y="925"/>
                  </a:lnTo>
                  <a:lnTo>
                    <a:pt x="64" y="940"/>
                  </a:lnTo>
                  <a:lnTo>
                    <a:pt x="61" y="951"/>
                  </a:lnTo>
                  <a:lnTo>
                    <a:pt x="58" y="960"/>
                  </a:lnTo>
                  <a:lnTo>
                    <a:pt x="54" y="967"/>
                  </a:lnTo>
                  <a:lnTo>
                    <a:pt x="51" y="972"/>
                  </a:lnTo>
                  <a:lnTo>
                    <a:pt x="47" y="975"/>
                  </a:lnTo>
                  <a:lnTo>
                    <a:pt x="39" y="980"/>
                  </a:lnTo>
                  <a:lnTo>
                    <a:pt x="29" y="986"/>
                  </a:lnTo>
                  <a:lnTo>
                    <a:pt x="22" y="992"/>
                  </a:lnTo>
                  <a:lnTo>
                    <a:pt x="16" y="998"/>
                  </a:lnTo>
                  <a:lnTo>
                    <a:pt x="11" y="1006"/>
                  </a:lnTo>
                  <a:lnTo>
                    <a:pt x="7" y="1015"/>
                  </a:lnTo>
                  <a:lnTo>
                    <a:pt x="4" y="1023"/>
                  </a:lnTo>
                  <a:lnTo>
                    <a:pt x="2" y="1032"/>
                  </a:lnTo>
                  <a:lnTo>
                    <a:pt x="0" y="1041"/>
                  </a:lnTo>
                  <a:lnTo>
                    <a:pt x="0" y="1050"/>
                  </a:lnTo>
                  <a:lnTo>
                    <a:pt x="0" y="1058"/>
                  </a:lnTo>
                  <a:lnTo>
                    <a:pt x="0" y="1067"/>
                  </a:lnTo>
                  <a:lnTo>
                    <a:pt x="2" y="1074"/>
                  </a:lnTo>
                  <a:lnTo>
                    <a:pt x="3" y="1081"/>
                  </a:lnTo>
                  <a:lnTo>
                    <a:pt x="5" y="1087"/>
                  </a:lnTo>
                  <a:lnTo>
                    <a:pt x="8" y="1092"/>
                  </a:lnTo>
                  <a:lnTo>
                    <a:pt x="10" y="1095"/>
                  </a:lnTo>
                  <a:lnTo>
                    <a:pt x="13" y="1097"/>
                  </a:lnTo>
                  <a:lnTo>
                    <a:pt x="19" y="1099"/>
                  </a:lnTo>
                  <a:lnTo>
                    <a:pt x="26" y="1099"/>
                  </a:lnTo>
                  <a:lnTo>
                    <a:pt x="32" y="1099"/>
                  </a:lnTo>
                  <a:lnTo>
                    <a:pt x="39" y="1097"/>
                  </a:lnTo>
                  <a:lnTo>
                    <a:pt x="54" y="1091"/>
                  </a:lnTo>
                  <a:lnTo>
                    <a:pt x="72" y="1082"/>
                  </a:lnTo>
                  <a:lnTo>
                    <a:pt x="81" y="1078"/>
                  </a:lnTo>
                  <a:lnTo>
                    <a:pt x="92" y="1074"/>
                  </a:lnTo>
                  <a:lnTo>
                    <a:pt x="103" y="1070"/>
                  </a:lnTo>
                  <a:lnTo>
                    <a:pt x="115" y="1066"/>
                  </a:lnTo>
                  <a:lnTo>
                    <a:pt x="128" y="1063"/>
                  </a:lnTo>
                  <a:lnTo>
                    <a:pt x="141" y="1061"/>
                  </a:lnTo>
                  <a:lnTo>
                    <a:pt x="155" y="1060"/>
                  </a:lnTo>
                  <a:lnTo>
                    <a:pt x="170" y="1060"/>
                  </a:lnTo>
                  <a:lnTo>
                    <a:pt x="174" y="1061"/>
                  </a:lnTo>
                  <a:lnTo>
                    <a:pt x="177" y="1063"/>
                  </a:lnTo>
                  <a:lnTo>
                    <a:pt x="181" y="1065"/>
                  </a:lnTo>
                  <a:lnTo>
                    <a:pt x="185" y="1068"/>
                  </a:lnTo>
                  <a:lnTo>
                    <a:pt x="193" y="1075"/>
                  </a:lnTo>
                  <a:lnTo>
                    <a:pt x="200" y="1085"/>
                  </a:lnTo>
                  <a:lnTo>
                    <a:pt x="210" y="1096"/>
                  </a:lnTo>
                  <a:lnTo>
                    <a:pt x="218" y="1110"/>
                  </a:lnTo>
                  <a:lnTo>
                    <a:pt x="226" y="1124"/>
                  </a:lnTo>
                  <a:lnTo>
                    <a:pt x="234" y="1141"/>
                  </a:lnTo>
                  <a:lnTo>
                    <a:pt x="241" y="1158"/>
                  </a:lnTo>
                  <a:lnTo>
                    <a:pt x="249" y="1175"/>
                  </a:lnTo>
                  <a:lnTo>
                    <a:pt x="256" y="1193"/>
                  </a:lnTo>
                  <a:lnTo>
                    <a:pt x="262" y="1211"/>
                  </a:lnTo>
                  <a:lnTo>
                    <a:pt x="268" y="1229"/>
                  </a:lnTo>
                  <a:lnTo>
                    <a:pt x="273" y="1248"/>
                  </a:lnTo>
                  <a:lnTo>
                    <a:pt x="277" y="1265"/>
                  </a:lnTo>
                  <a:lnTo>
                    <a:pt x="280" y="128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4354513" y="5508625"/>
              <a:ext cx="738187" cy="541338"/>
            </a:xfrm>
            <a:custGeom>
              <a:avLst/>
              <a:gdLst>
                <a:gd name="T0" fmla="*/ 16395 w 1711"/>
                <a:gd name="T1" fmla="*/ 95852 h 1186"/>
                <a:gd name="T2" fmla="*/ 11217 w 1711"/>
                <a:gd name="T3" fmla="*/ 170709 h 1186"/>
                <a:gd name="T4" fmla="*/ 20277 w 1711"/>
                <a:gd name="T5" fmla="*/ 188966 h 1186"/>
                <a:gd name="T6" fmla="*/ 57812 w 1711"/>
                <a:gd name="T7" fmla="*/ 173904 h 1186"/>
                <a:gd name="T8" fmla="*/ 99230 w 1711"/>
                <a:gd name="T9" fmla="*/ 177555 h 1186"/>
                <a:gd name="T10" fmla="*/ 153591 w 1711"/>
                <a:gd name="T11" fmla="*/ 196269 h 1186"/>
                <a:gd name="T12" fmla="*/ 208815 w 1711"/>
                <a:gd name="T13" fmla="*/ 198095 h 1186"/>
                <a:gd name="T14" fmla="*/ 256273 w 1711"/>
                <a:gd name="T15" fmla="*/ 225938 h 1186"/>
                <a:gd name="T16" fmla="*/ 304594 w 1711"/>
                <a:gd name="T17" fmla="*/ 245108 h 1186"/>
                <a:gd name="T18" fmla="*/ 362406 w 1711"/>
                <a:gd name="T19" fmla="*/ 285732 h 1186"/>
                <a:gd name="T20" fmla="*/ 402098 w 1711"/>
                <a:gd name="T21" fmla="*/ 338222 h 1186"/>
                <a:gd name="T22" fmla="*/ 442222 w 1711"/>
                <a:gd name="T23" fmla="*/ 384323 h 1186"/>
                <a:gd name="T24" fmla="*/ 479325 w 1711"/>
                <a:gd name="T25" fmla="*/ 395277 h 1186"/>
                <a:gd name="T26" fmla="*/ 537138 w 1711"/>
                <a:gd name="T27" fmla="*/ 392995 h 1186"/>
                <a:gd name="T28" fmla="*/ 553532 w 1711"/>
                <a:gd name="T29" fmla="*/ 406688 h 1186"/>
                <a:gd name="T30" fmla="*/ 550512 w 1711"/>
                <a:gd name="T31" fmla="*/ 421294 h 1186"/>
                <a:gd name="T32" fmla="*/ 518586 w 1711"/>
                <a:gd name="T33" fmla="*/ 454158 h 1186"/>
                <a:gd name="T34" fmla="*/ 512115 w 1711"/>
                <a:gd name="T35" fmla="*/ 489760 h 1186"/>
                <a:gd name="T36" fmla="*/ 486660 w 1711"/>
                <a:gd name="T37" fmla="*/ 514864 h 1186"/>
                <a:gd name="T38" fmla="*/ 498740 w 1711"/>
                <a:gd name="T39" fmla="*/ 528558 h 1186"/>
                <a:gd name="T40" fmla="*/ 523332 w 1711"/>
                <a:gd name="T41" fmla="*/ 517603 h 1186"/>
                <a:gd name="T42" fmla="*/ 556121 w 1711"/>
                <a:gd name="T43" fmla="*/ 537686 h 1186"/>
                <a:gd name="T44" fmla="*/ 629897 w 1711"/>
                <a:gd name="T45" fmla="*/ 457809 h 1186"/>
                <a:gd name="T46" fmla="*/ 673472 w 1711"/>
                <a:gd name="T47" fmla="*/ 426772 h 1186"/>
                <a:gd name="T48" fmla="*/ 681237 w 1711"/>
                <a:gd name="T49" fmla="*/ 400754 h 1186"/>
                <a:gd name="T50" fmla="*/ 694612 w 1711"/>
                <a:gd name="T51" fmla="*/ 389343 h 1186"/>
                <a:gd name="T52" fmla="*/ 703241 w 1711"/>
                <a:gd name="T53" fmla="*/ 328637 h 1186"/>
                <a:gd name="T54" fmla="*/ 733873 w 1711"/>
                <a:gd name="T55" fmla="*/ 268843 h 1186"/>
                <a:gd name="T56" fmla="*/ 731284 w 1711"/>
                <a:gd name="T57" fmla="*/ 208593 h 1186"/>
                <a:gd name="T58" fmla="*/ 709281 w 1711"/>
                <a:gd name="T59" fmla="*/ 171621 h 1186"/>
                <a:gd name="T60" fmla="*/ 700221 w 1711"/>
                <a:gd name="T61" fmla="*/ 132368 h 1186"/>
                <a:gd name="T62" fmla="*/ 714458 w 1711"/>
                <a:gd name="T63" fmla="*/ 92201 h 1186"/>
                <a:gd name="T64" fmla="*/ 711869 w 1711"/>
                <a:gd name="T65" fmla="*/ 79877 h 1186"/>
                <a:gd name="T66" fmla="*/ 703241 w 1711"/>
                <a:gd name="T67" fmla="*/ 69835 h 1186"/>
                <a:gd name="T68" fmla="*/ 716615 w 1711"/>
                <a:gd name="T69" fmla="*/ 54316 h 1186"/>
                <a:gd name="T70" fmla="*/ 718341 w 1711"/>
                <a:gd name="T71" fmla="*/ 35602 h 1186"/>
                <a:gd name="T72" fmla="*/ 690729 w 1711"/>
                <a:gd name="T73" fmla="*/ 3652 h 1186"/>
                <a:gd name="T74" fmla="*/ 630328 w 1711"/>
                <a:gd name="T75" fmla="*/ 10042 h 1186"/>
                <a:gd name="T76" fmla="*/ 591499 w 1711"/>
                <a:gd name="T77" fmla="*/ 42449 h 1186"/>
                <a:gd name="T78" fmla="*/ 565181 w 1711"/>
                <a:gd name="T79" fmla="*/ 29212 h 1186"/>
                <a:gd name="T80" fmla="*/ 538432 w 1711"/>
                <a:gd name="T81" fmla="*/ 5934 h 1186"/>
                <a:gd name="T82" fmla="*/ 507800 w 1711"/>
                <a:gd name="T83" fmla="*/ 10498 h 1186"/>
                <a:gd name="T84" fmla="*/ 459911 w 1711"/>
                <a:gd name="T85" fmla="*/ 8672 h 1186"/>
                <a:gd name="T86" fmla="*/ 437045 w 1711"/>
                <a:gd name="T87" fmla="*/ 11867 h 1186"/>
                <a:gd name="T88" fmla="*/ 419787 w 1711"/>
                <a:gd name="T89" fmla="*/ 35602 h 1186"/>
                <a:gd name="T90" fmla="*/ 368015 w 1711"/>
                <a:gd name="T91" fmla="*/ 43362 h 1186"/>
                <a:gd name="T92" fmla="*/ 355503 w 1711"/>
                <a:gd name="T93" fmla="*/ 61163 h 1186"/>
                <a:gd name="T94" fmla="*/ 342992 w 1711"/>
                <a:gd name="T95" fmla="*/ 101786 h 1186"/>
                <a:gd name="T96" fmla="*/ 308908 w 1711"/>
                <a:gd name="T97" fmla="*/ 97678 h 1186"/>
                <a:gd name="T98" fmla="*/ 247644 w 1711"/>
                <a:gd name="T99" fmla="*/ 90832 h 1186"/>
                <a:gd name="T100" fmla="*/ 219601 w 1711"/>
                <a:gd name="T101" fmla="*/ 72118 h 1186"/>
                <a:gd name="T102" fmla="*/ 157906 w 1711"/>
                <a:gd name="T103" fmla="*/ 59337 h 1186"/>
                <a:gd name="T104" fmla="*/ 130725 w 1711"/>
                <a:gd name="T105" fmla="*/ 53860 h 1186"/>
                <a:gd name="T106" fmla="*/ 107428 w 1711"/>
                <a:gd name="T107" fmla="*/ 52947 h 1186"/>
                <a:gd name="T108" fmla="*/ 68167 w 1711"/>
                <a:gd name="T109" fmla="*/ 40167 h 1186"/>
                <a:gd name="T110" fmla="*/ 35809 w 1711"/>
                <a:gd name="T111" fmla="*/ 45188 h 11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711" h="1186">
                  <a:moveTo>
                    <a:pt x="31" y="73"/>
                  </a:moveTo>
                  <a:lnTo>
                    <a:pt x="34" y="85"/>
                  </a:lnTo>
                  <a:lnTo>
                    <a:pt x="36" y="96"/>
                  </a:lnTo>
                  <a:lnTo>
                    <a:pt x="37" y="106"/>
                  </a:lnTo>
                  <a:lnTo>
                    <a:pt x="37" y="115"/>
                  </a:lnTo>
                  <a:lnTo>
                    <a:pt x="37" y="151"/>
                  </a:lnTo>
                  <a:lnTo>
                    <a:pt x="37" y="182"/>
                  </a:lnTo>
                  <a:lnTo>
                    <a:pt x="38" y="210"/>
                  </a:lnTo>
                  <a:lnTo>
                    <a:pt x="38" y="236"/>
                  </a:lnTo>
                  <a:lnTo>
                    <a:pt x="38" y="263"/>
                  </a:lnTo>
                  <a:lnTo>
                    <a:pt x="37" y="289"/>
                  </a:lnTo>
                  <a:lnTo>
                    <a:pt x="35" y="316"/>
                  </a:lnTo>
                  <a:lnTo>
                    <a:pt x="31" y="346"/>
                  </a:lnTo>
                  <a:lnTo>
                    <a:pt x="31" y="355"/>
                  </a:lnTo>
                  <a:lnTo>
                    <a:pt x="29" y="364"/>
                  </a:lnTo>
                  <a:lnTo>
                    <a:pt x="26" y="374"/>
                  </a:lnTo>
                  <a:lnTo>
                    <a:pt x="22" y="383"/>
                  </a:lnTo>
                  <a:lnTo>
                    <a:pt x="12" y="399"/>
                  </a:lnTo>
                  <a:lnTo>
                    <a:pt x="0" y="414"/>
                  </a:lnTo>
                  <a:lnTo>
                    <a:pt x="10" y="414"/>
                  </a:lnTo>
                  <a:lnTo>
                    <a:pt x="18" y="414"/>
                  </a:lnTo>
                  <a:lnTo>
                    <a:pt x="27" y="414"/>
                  </a:lnTo>
                  <a:lnTo>
                    <a:pt x="37" y="414"/>
                  </a:lnTo>
                  <a:lnTo>
                    <a:pt x="47" y="414"/>
                  </a:lnTo>
                  <a:lnTo>
                    <a:pt x="56" y="413"/>
                  </a:lnTo>
                  <a:lnTo>
                    <a:pt x="65" y="411"/>
                  </a:lnTo>
                  <a:lnTo>
                    <a:pt x="74" y="409"/>
                  </a:lnTo>
                  <a:lnTo>
                    <a:pt x="88" y="403"/>
                  </a:lnTo>
                  <a:lnTo>
                    <a:pt x="101" y="396"/>
                  </a:lnTo>
                  <a:lnTo>
                    <a:pt x="114" y="390"/>
                  </a:lnTo>
                  <a:lnTo>
                    <a:pt x="127" y="384"/>
                  </a:lnTo>
                  <a:lnTo>
                    <a:pt x="134" y="381"/>
                  </a:lnTo>
                  <a:lnTo>
                    <a:pt x="141" y="380"/>
                  </a:lnTo>
                  <a:lnTo>
                    <a:pt x="149" y="378"/>
                  </a:lnTo>
                  <a:lnTo>
                    <a:pt x="157" y="378"/>
                  </a:lnTo>
                  <a:lnTo>
                    <a:pt x="170" y="378"/>
                  </a:lnTo>
                  <a:lnTo>
                    <a:pt x="183" y="379"/>
                  </a:lnTo>
                  <a:lnTo>
                    <a:pt x="195" y="381"/>
                  </a:lnTo>
                  <a:lnTo>
                    <a:pt x="207" y="383"/>
                  </a:lnTo>
                  <a:lnTo>
                    <a:pt x="230" y="389"/>
                  </a:lnTo>
                  <a:lnTo>
                    <a:pt x="252" y="396"/>
                  </a:lnTo>
                  <a:lnTo>
                    <a:pt x="273" y="403"/>
                  </a:lnTo>
                  <a:lnTo>
                    <a:pt x="293" y="411"/>
                  </a:lnTo>
                  <a:lnTo>
                    <a:pt x="313" y="418"/>
                  </a:lnTo>
                  <a:lnTo>
                    <a:pt x="331" y="425"/>
                  </a:lnTo>
                  <a:lnTo>
                    <a:pt x="340" y="427"/>
                  </a:lnTo>
                  <a:lnTo>
                    <a:pt x="348" y="429"/>
                  </a:lnTo>
                  <a:lnTo>
                    <a:pt x="356" y="430"/>
                  </a:lnTo>
                  <a:lnTo>
                    <a:pt x="364" y="431"/>
                  </a:lnTo>
                  <a:lnTo>
                    <a:pt x="379" y="431"/>
                  </a:lnTo>
                  <a:lnTo>
                    <a:pt x="394" y="429"/>
                  </a:lnTo>
                  <a:lnTo>
                    <a:pt x="410" y="428"/>
                  </a:lnTo>
                  <a:lnTo>
                    <a:pt x="426" y="427"/>
                  </a:lnTo>
                  <a:lnTo>
                    <a:pt x="443" y="428"/>
                  </a:lnTo>
                  <a:lnTo>
                    <a:pt x="462" y="430"/>
                  </a:lnTo>
                  <a:lnTo>
                    <a:pt x="484" y="434"/>
                  </a:lnTo>
                  <a:lnTo>
                    <a:pt x="503" y="438"/>
                  </a:lnTo>
                  <a:lnTo>
                    <a:pt x="520" y="444"/>
                  </a:lnTo>
                  <a:lnTo>
                    <a:pt x="535" y="450"/>
                  </a:lnTo>
                  <a:lnTo>
                    <a:pt x="547" y="457"/>
                  </a:lnTo>
                  <a:lnTo>
                    <a:pt x="558" y="464"/>
                  </a:lnTo>
                  <a:lnTo>
                    <a:pt x="568" y="471"/>
                  </a:lnTo>
                  <a:lnTo>
                    <a:pt x="577" y="479"/>
                  </a:lnTo>
                  <a:lnTo>
                    <a:pt x="594" y="495"/>
                  </a:lnTo>
                  <a:lnTo>
                    <a:pt x="612" y="508"/>
                  </a:lnTo>
                  <a:lnTo>
                    <a:pt x="622" y="514"/>
                  </a:lnTo>
                  <a:lnTo>
                    <a:pt x="634" y="518"/>
                  </a:lnTo>
                  <a:lnTo>
                    <a:pt x="647" y="522"/>
                  </a:lnTo>
                  <a:lnTo>
                    <a:pt x="662" y="525"/>
                  </a:lnTo>
                  <a:lnTo>
                    <a:pt x="675" y="527"/>
                  </a:lnTo>
                  <a:lnTo>
                    <a:pt x="690" y="531"/>
                  </a:lnTo>
                  <a:lnTo>
                    <a:pt x="706" y="537"/>
                  </a:lnTo>
                  <a:lnTo>
                    <a:pt x="722" y="545"/>
                  </a:lnTo>
                  <a:lnTo>
                    <a:pt x="740" y="554"/>
                  </a:lnTo>
                  <a:lnTo>
                    <a:pt x="758" y="564"/>
                  </a:lnTo>
                  <a:lnTo>
                    <a:pt x="775" y="575"/>
                  </a:lnTo>
                  <a:lnTo>
                    <a:pt x="793" y="587"/>
                  </a:lnTo>
                  <a:lnTo>
                    <a:pt x="809" y="601"/>
                  </a:lnTo>
                  <a:lnTo>
                    <a:pt x="825" y="613"/>
                  </a:lnTo>
                  <a:lnTo>
                    <a:pt x="840" y="626"/>
                  </a:lnTo>
                  <a:lnTo>
                    <a:pt x="855" y="638"/>
                  </a:lnTo>
                  <a:lnTo>
                    <a:pt x="867" y="650"/>
                  </a:lnTo>
                  <a:lnTo>
                    <a:pt x="878" y="662"/>
                  </a:lnTo>
                  <a:lnTo>
                    <a:pt x="886" y="672"/>
                  </a:lnTo>
                  <a:lnTo>
                    <a:pt x="892" y="682"/>
                  </a:lnTo>
                  <a:lnTo>
                    <a:pt x="905" y="699"/>
                  </a:lnTo>
                  <a:lnTo>
                    <a:pt x="918" y="719"/>
                  </a:lnTo>
                  <a:lnTo>
                    <a:pt x="932" y="741"/>
                  </a:lnTo>
                  <a:lnTo>
                    <a:pt x="946" y="762"/>
                  </a:lnTo>
                  <a:lnTo>
                    <a:pt x="963" y="783"/>
                  </a:lnTo>
                  <a:lnTo>
                    <a:pt x="979" y="803"/>
                  </a:lnTo>
                  <a:lnTo>
                    <a:pt x="987" y="812"/>
                  </a:lnTo>
                  <a:lnTo>
                    <a:pt x="996" y="821"/>
                  </a:lnTo>
                  <a:lnTo>
                    <a:pt x="1004" y="828"/>
                  </a:lnTo>
                  <a:lnTo>
                    <a:pt x="1013" y="835"/>
                  </a:lnTo>
                  <a:lnTo>
                    <a:pt x="1025" y="842"/>
                  </a:lnTo>
                  <a:lnTo>
                    <a:pt x="1036" y="848"/>
                  </a:lnTo>
                  <a:lnTo>
                    <a:pt x="1047" y="853"/>
                  </a:lnTo>
                  <a:lnTo>
                    <a:pt x="1057" y="857"/>
                  </a:lnTo>
                  <a:lnTo>
                    <a:pt x="1066" y="860"/>
                  </a:lnTo>
                  <a:lnTo>
                    <a:pt x="1076" y="862"/>
                  </a:lnTo>
                  <a:lnTo>
                    <a:pt x="1085" y="864"/>
                  </a:lnTo>
                  <a:lnTo>
                    <a:pt x="1093" y="865"/>
                  </a:lnTo>
                  <a:lnTo>
                    <a:pt x="1111" y="866"/>
                  </a:lnTo>
                  <a:lnTo>
                    <a:pt x="1131" y="865"/>
                  </a:lnTo>
                  <a:lnTo>
                    <a:pt x="1154" y="863"/>
                  </a:lnTo>
                  <a:lnTo>
                    <a:pt x="1180" y="861"/>
                  </a:lnTo>
                  <a:lnTo>
                    <a:pt x="1197" y="859"/>
                  </a:lnTo>
                  <a:lnTo>
                    <a:pt x="1211" y="858"/>
                  </a:lnTo>
                  <a:lnTo>
                    <a:pt x="1224" y="858"/>
                  </a:lnTo>
                  <a:lnTo>
                    <a:pt x="1235" y="859"/>
                  </a:lnTo>
                  <a:lnTo>
                    <a:pt x="1245" y="861"/>
                  </a:lnTo>
                  <a:lnTo>
                    <a:pt x="1253" y="863"/>
                  </a:lnTo>
                  <a:lnTo>
                    <a:pt x="1260" y="865"/>
                  </a:lnTo>
                  <a:lnTo>
                    <a:pt x="1267" y="868"/>
                  </a:lnTo>
                  <a:lnTo>
                    <a:pt x="1272" y="872"/>
                  </a:lnTo>
                  <a:lnTo>
                    <a:pt x="1276" y="876"/>
                  </a:lnTo>
                  <a:lnTo>
                    <a:pt x="1279" y="881"/>
                  </a:lnTo>
                  <a:lnTo>
                    <a:pt x="1282" y="885"/>
                  </a:lnTo>
                  <a:lnTo>
                    <a:pt x="1283" y="891"/>
                  </a:lnTo>
                  <a:lnTo>
                    <a:pt x="1285" y="896"/>
                  </a:lnTo>
                  <a:lnTo>
                    <a:pt x="1285" y="902"/>
                  </a:lnTo>
                  <a:lnTo>
                    <a:pt x="1285" y="907"/>
                  </a:lnTo>
                  <a:lnTo>
                    <a:pt x="1285" y="910"/>
                  </a:lnTo>
                  <a:lnTo>
                    <a:pt x="1284" y="913"/>
                  </a:lnTo>
                  <a:lnTo>
                    <a:pt x="1283" y="916"/>
                  </a:lnTo>
                  <a:lnTo>
                    <a:pt x="1281" y="918"/>
                  </a:lnTo>
                  <a:lnTo>
                    <a:pt x="1276" y="923"/>
                  </a:lnTo>
                  <a:lnTo>
                    <a:pt x="1270" y="929"/>
                  </a:lnTo>
                  <a:lnTo>
                    <a:pt x="1257" y="937"/>
                  </a:lnTo>
                  <a:lnTo>
                    <a:pt x="1244" y="945"/>
                  </a:lnTo>
                  <a:lnTo>
                    <a:pt x="1231" y="956"/>
                  </a:lnTo>
                  <a:lnTo>
                    <a:pt x="1220" y="967"/>
                  </a:lnTo>
                  <a:lnTo>
                    <a:pt x="1212" y="977"/>
                  </a:lnTo>
                  <a:lnTo>
                    <a:pt x="1206" y="986"/>
                  </a:lnTo>
                  <a:lnTo>
                    <a:pt x="1202" y="995"/>
                  </a:lnTo>
                  <a:lnTo>
                    <a:pt x="1199" y="1004"/>
                  </a:lnTo>
                  <a:lnTo>
                    <a:pt x="1198" y="1012"/>
                  </a:lnTo>
                  <a:lnTo>
                    <a:pt x="1197" y="1020"/>
                  </a:lnTo>
                  <a:lnTo>
                    <a:pt x="1197" y="1035"/>
                  </a:lnTo>
                  <a:lnTo>
                    <a:pt x="1196" y="1051"/>
                  </a:lnTo>
                  <a:lnTo>
                    <a:pt x="1194" y="1058"/>
                  </a:lnTo>
                  <a:lnTo>
                    <a:pt x="1191" y="1066"/>
                  </a:lnTo>
                  <a:lnTo>
                    <a:pt x="1187" y="1073"/>
                  </a:lnTo>
                  <a:lnTo>
                    <a:pt x="1180" y="1081"/>
                  </a:lnTo>
                  <a:lnTo>
                    <a:pt x="1163" y="1092"/>
                  </a:lnTo>
                  <a:lnTo>
                    <a:pt x="1145" y="1103"/>
                  </a:lnTo>
                  <a:lnTo>
                    <a:pt x="1137" y="1109"/>
                  </a:lnTo>
                  <a:lnTo>
                    <a:pt x="1131" y="1116"/>
                  </a:lnTo>
                  <a:lnTo>
                    <a:pt x="1129" y="1120"/>
                  </a:lnTo>
                  <a:lnTo>
                    <a:pt x="1128" y="1124"/>
                  </a:lnTo>
                  <a:lnTo>
                    <a:pt x="1128" y="1128"/>
                  </a:lnTo>
                  <a:lnTo>
                    <a:pt x="1128" y="1133"/>
                  </a:lnTo>
                  <a:lnTo>
                    <a:pt x="1131" y="1142"/>
                  </a:lnTo>
                  <a:lnTo>
                    <a:pt x="1134" y="1150"/>
                  </a:lnTo>
                  <a:lnTo>
                    <a:pt x="1137" y="1155"/>
                  </a:lnTo>
                  <a:lnTo>
                    <a:pt x="1141" y="1158"/>
                  </a:lnTo>
                  <a:lnTo>
                    <a:pt x="1146" y="1159"/>
                  </a:lnTo>
                  <a:lnTo>
                    <a:pt x="1150" y="1159"/>
                  </a:lnTo>
                  <a:lnTo>
                    <a:pt x="1156" y="1158"/>
                  </a:lnTo>
                  <a:lnTo>
                    <a:pt x="1161" y="1155"/>
                  </a:lnTo>
                  <a:lnTo>
                    <a:pt x="1172" y="1148"/>
                  </a:lnTo>
                  <a:lnTo>
                    <a:pt x="1182" y="1141"/>
                  </a:lnTo>
                  <a:lnTo>
                    <a:pt x="1189" y="1138"/>
                  </a:lnTo>
                  <a:lnTo>
                    <a:pt x="1194" y="1135"/>
                  </a:lnTo>
                  <a:lnTo>
                    <a:pt x="1198" y="1134"/>
                  </a:lnTo>
                  <a:lnTo>
                    <a:pt x="1202" y="1133"/>
                  </a:lnTo>
                  <a:lnTo>
                    <a:pt x="1213" y="1134"/>
                  </a:lnTo>
                  <a:lnTo>
                    <a:pt x="1223" y="1135"/>
                  </a:lnTo>
                  <a:lnTo>
                    <a:pt x="1232" y="1138"/>
                  </a:lnTo>
                  <a:lnTo>
                    <a:pt x="1241" y="1141"/>
                  </a:lnTo>
                  <a:lnTo>
                    <a:pt x="1249" y="1145"/>
                  </a:lnTo>
                  <a:lnTo>
                    <a:pt x="1257" y="1150"/>
                  </a:lnTo>
                  <a:lnTo>
                    <a:pt x="1264" y="1155"/>
                  </a:lnTo>
                  <a:lnTo>
                    <a:pt x="1270" y="1160"/>
                  </a:lnTo>
                  <a:lnTo>
                    <a:pt x="1289" y="1178"/>
                  </a:lnTo>
                  <a:lnTo>
                    <a:pt x="1297" y="1186"/>
                  </a:lnTo>
                  <a:lnTo>
                    <a:pt x="1320" y="1154"/>
                  </a:lnTo>
                  <a:lnTo>
                    <a:pt x="1344" y="1123"/>
                  </a:lnTo>
                  <a:lnTo>
                    <a:pt x="1368" y="1095"/>
                  </a:lnTo>
                  <a:lnTo>
                    <a:pt x="1392" y="1069"/>
                  </a:lnTo>
                  <a:lnTo>
                    <a:pt x="1416" y="1045"/>
                  </a:lnTo>
                  <a:lnTo>
                    <a:pt x="1438" y="1022"/>
                  </a:lnTo>
                  <a:lnTo>
                    <a:pt x="1460" y="1003"/>
                  </a:lnTo>
                  <a:lnTo>
                    <a:pt x="1480" y="986"/>
                  </a:lnTo>
                  <a:lnTo>
                    <a:pt x="1493" y="977"/>
                  </a:lnTo>
                  <a:lnTo>
                    <a:pt x="1507" y="969"/>
                  </a:lnTo>
                  <a:lnTo>
                    <a:pt x="1522" y="961"/>
                  </a:lnTo>
                  <a:lnTo>
                    <a:pt x="1536" y="953"/>
                  </a:lnTo>
                  <a:lnTo>
                    <a:pt x="1548" y="946"/>
                  </a:lnTo>
                  <a:lnTo>
                    <a:pt x="1558" y="939"/>
                  </a:lnTo>
                  <a:lnTo>
                    <a:pt x="1561" y="935"/>
                  </a:lnTo>
                  <a:lnTo>
                    <a:pt x="1563" y="932"/>
                  </a:lnTo>
                  <a:lnTo>
                    <a:pt x="1564" y="928"/>
                  </a:lnTo>
                  <a:lnTo>
                    <a:pt x="1564" y="923"/>
                  </a:lnTo>
                  <a:lnTo>
                    <a:pt x="1565" y="916"/>
                  </a:lnTo>
                  <a:lnTo>
                    <a:pt x="1567" y="906"/>
                  </a:lnTo>
                  <a:lnTo>
                    <a:pt x="1571" y="895"/>
                  </a:lnTo>
                  <a:lnTo>
                    <a:pt x="1576" y="883"/>
                  </a:lnTo>
                  <a:lnTo>
                    <a:pt x="1579" y="878"/>
                  </a:lnTo>
                  <a:lnTo>
                    <a:pt x="1582" y="873"/>
                  </a:lnTo>
                  <a:lnTo>
                    <a:pt x="1586" y="868"/>
                  </a:lnTo>
                  <a:lnTo>
                    <a:pt x="1590" y="864"/>
                  </a:lnTo>
                  <a:lnTo>
                    <a:pt x="1595" y="860"/>
                  </a:lnTo>
                  <a:lnTo>
                    <a:pt x="1600" y="858"/>
                  </a:lnTo>
                  <a:lnTo>
                    <a:pt x="1605" y="856"/>
                  </a:lnTo>
                  <a:lnTo>
                    <a:pt x="1611" y="855"/>
                  </a:lnTo>
                  <a:lnTo>
                    <a:pt x="1610" y="853"/>
                  </a:lnTo>
                  <a:lnTo>
                    <a:pt x="1614" y="828"/>
                  </a:lnTo>
                  <a:lnTo>
                    <a:pt x="1617" y="809"/>
                  </a:lnTo>
                  <a:lnTo>
                    <a:pt x="1619" y="789"/>
                  </a:lnTo>
                  <a:lnTo>
                    <a:pt x="1621" y="767"/>
                  </a:lnTo>
                  <a:lnTo>
                    <a:pt x="1621" y="745"/>
                  </a:lnTo>
                  <a:lnTo>
                    <a:pt x="1622" y="737"/>
                  </a:lnTo>
                  <a:lnTo>
                    <a:pt x="1625" y="728"/>
                  </a:lnTo>
                  <a:lnTo>
                    <a:pt x="1630" y="720"/>
                  </a:lnTo>
                  <a:lnTo>
                    <a:pt x="1635" y="712"/>
                  </a:lnTo>
                  <a:lnTo>
                    <a:pt x="1649" y="692"/>
                  </a:lnTo>
                  <a:lnTo>
                    <a:pt x="1664" y="671"/>
                  </a:lnTo>
                  <a:lnTo>
                    <a:pt x="1673" y="658"/>
                  </a:lnTo>
                  <a:lnTo>
                    <a:pt x="1680" y="644"/>
                  </a:lnTo>
                  <a:lnTo>
                    <a:pt x="1688" y="628"/>
                  </a:lnTo>
                  <a:lnTo>
                    <a:pt x="1695" y="610"/>
                  </a:lnTo>
                  <a:lnTo>
                    <a:pt x="1701" y="589"/>
                  </a:lnTo>
                  <a:lnTo>
                    <a:pt x="1705" y="567"/>
                  </a:lnTo>
                  <a:lnTo>
                    <a:pt x="1709" y="542"/>
                  </a:lnTo>
                  <a:lnTo>
                    <a:pt x="1711" y="514"/>
                  </a:lnTo>
                  <a:lnTo>
                    <a:pt x="1710" y="501"/>
                  </a:lnTo>
                  <a:lnTo>
                    <a:pt x="1708" y="489"/>
                  </a:lnTo>
                  <a:lnTo>
                    <a:pt x="1704" y="477"/>
                  </a:lnTo>
                  <a:lnTo>
                    <a:pt x="1700" y="466"/>
                  </a:lnTo>
                  <a:lnTo>
                    <a:pt x="1695" y="457"/>
                  </a:lnTo>
                  <a:lnTo>
                    <a:pt x="1689" y="448"/>
                  </a:lnTo>
                  <a:lnTo>
                    <a:pt x="1683" y="439"/>
                  </a:lnTo>
                  <a:lnTo>
                    <a:pt x="1677" y="431"/>
                  </a:lnTo>
                  <a:lnTo>
                    <a:pt x="1664" y="415"/>
                  </a:lnTo>
                  <a:lnTo>
                    <a:pt x="1654" y="400"/>
                  </a:lnTo>
                  <a:lnTo>
                    <a:pt x="1649" y="392"/>
                  </a:lnTo>
                  <a:lnTo>
                    <a:pt x="1646" y="384"/>
                  </a:lnTo>
                  <a:lnTo>
                    <a:pt x="1644" y="376"/>
                  </a:lnTo>
                  <a:lnTo>
                    <a:pt x="1643" y="367"/>
                  </a:lnTo>
                  <a:lnTo>
                    <a:pt x="1643" y="358"/>
                  </a:lnTo>
                  <a:lnTo>
                    <a:pt x="1642" y="349"/>
                  </a:lnTo>
                  <a:lnTo>
                    <a:pt x="1640" y="341"/>
                  </a:lnTo>
                  <a:lnTo>
                    <a:pt x="1638" y="333"/>
                  </a:lnTo>
                  <a:lnTo>
                    <a:pt x="1634" y="317"/>
                  </a:lnTo>
                  <a:lnTo>
                    <a:pt x="1629" y="303"/>
                  </a:lnTo>
                  <a:lnTo>
                    <a:pt x="1623" y="290"/>
                  </a:lnTo>
                  <a:lnTo>
                    <a:pt x="1620" y="279"/>
                  </a:lnTo>
                  <a:lnTo>
                    <a:pt x="1619" y="274"/>
                  </a:lnTo>
                  <a:lnTo>
                    <a:pt x="1619" y="270"/>
                  </a:lnTo>
                  <a:lnTo>
                    <a:pt x="1620" y="266"/>
                  </a:lnTo>
                  <a:lnTo>
                    <a:pt x="1621" y="263"/>
                  </a:lnTo>
                  <a:lnTo>
                    <a:pt x="1638" y="236"/>
                  </a:lnTo>
                  <a:lnTo>
                    <a:pt x="1649" y="217"/>
                  </a:lnTo>
                  <a:lnTo>
                    <a:pt x="1656" y="202"/>
                  </a:lnTo>
                  <a:lnTo>
                    <a:pt x="1660" y="191"/>
                  </a:lnTo>
                  <a:lnTo>
                    <a:pt x="1661" y="187"/>
                  </a:lnTo>
                  <a:lnTo>
                    <a:pt x="1662" y="184"/>
                  </a:lnTo>
                  <a:lnTo>
                    <a:pt x="1662" y="181"/>
                  </a:lnTo>
                  <a:lnTo>
                    <a:pt x="1661" y="179"/>
                  </a:lnTo>
                  <a:lnTo>
                    <a:pt x="1659" y="176"/>
                  </a:lnTo>
                  <a:lnTo>
                    <a:pt x="1655" y="175"/>
                  </a:lnTo>
                  <a:lnTo>
                    <a:pt x="1650" y="175"/>
                  </a:lnTo>
                  <a:lnTo>
                    <a:pt x="1645" y="174"/>
                  </a:lnTo>
                  <a:lnTo>
                    <a:pt x="1640" y="173"/>
                  </a:lnTo>
                  <a:lnTo>
                    <a:pt x="1635" y="170"/>
                  </a:lnTo>
                  <a:lnTo>
                    <a:pt x="1634" y="168"/>
                  </a:lnTo>
                  <a:lnTo>
                    <a:pt x="1632" y="166"/>
                  </a:lnTo>
                  <a:lnTo>
                    <a:pt x="1631" y="162"/>
                  </a:lnTo>
                  <a:lnTo>
                    <a:pt x="1630" y="158"/>
                  </a:lnTo>
                  <a:lnTo>
                    <a:pt x="1630" y="153"/>
                  </a:lnTo>
                  <a:lnTo>
                    <a:pt x="1630" y="147"/>
                  </a:lnTo>
                  <a:lnTo>
                    <a:pt x="1631" y="139"/>
                  </a:lnTo>
                  <a:lnTo>
                    <a:pt x="1633" y="131"/>
                  </a:lnTo>
                  <a:lnTo>
                    <a:pt x="1638" y="124"/>
                  </a:lnTo>
                  <a:lnTo>
                    <a:pt x="1643" y="120"/>
                  </a:lnTo>
                  <a:lnTo>
                    <a:pt x="1647" y="118"/>
                  </a:lnTo>
                  <a:lnTo>
                    <a:pt x="1651" y="118"/>
                  </a:lnTo>
                  <a:lnTo>
                    <a:pt x="1661" y="119"/>
                  </a:lnTo>
                  <a:lnTo>
                    <a:pt x="1674" y="120"/>
                  </a:lnTo>
                  <a:lnTo>
                    <a:pt x="1675" y="123"/>
                  </a:lnTo>
                  <a:lnTo>
                    <a:pt x="1675" y="124"/>
                  </a:lnTo>
                  <a:lnTo>
                    <a:pt x="1674" y="124"/>
                  </a:lnTo>
                  <a:lnTo>
                    <a:pt x="1673" y="121"/>
                  </a:lnTo>
                  <a:lnTo>
                    <a:pt x="1671" y="112"/>
                  </a:lnTo>
                  <a:lnTo>
                    <a:pt x="1668" y="98"/>
                  </a:lnTo>
                  <a:lnTo>
                    <a:pt x="1665" y="78"/>
                  </a:lnTo>
                  <a:lnTo>
                    <a:pt x="1664" y="55"/>
                  </a:lnTo>
                  <a:lnTo>
                    <a:pt x="1664" y="42"/>
                  </a:lnTo>
                  <a:lnTo>
                    <a:pt x="1665" y="28"/>
                  </a:lnTo>
                  <a:lnTo>
                    <a:pt x="1667" y="14"/>
                  </a:lnTo>
                  <a:lnTo>
                    <a:pt x="1669" y="0"/>
                  </a:lnTo>
                  <a:lnTo>
                    <a:pt x="1646" y="3"/>
                  </a:lnTo>
                  <a:lnTo>
                    <a:pt x="1623" y="6"/>
                  </a:lnTo>
                  <a:lnTo>
                    <a:pt x="1601" y="8"/>
                  </a:lnTo>
                  <a:lnTo>
                    <a:pt x="1580" y="9"/>
                  </a:lnTo>
                  <a:lnTo>
                    <a:pt x="1558" y="10"/>
                  </a:lnTo>
                  <a:lnTo>
                    <a:pt x="1536" y="10"/>
                  </a:lnTo>
                  <a:lnTo>
                    <a:pt x="1513" y="10"/>
                  </a:lnTo>
                  <a:lnTo>
                    <a:pt x="1490" y="10"/>
                  </a:lnTo>
                  <a:lnTo>
                    <a:pt x="1480" y="13"/>
                  </a:lnTo>
                  <a:lnTo>
                    <a:pt x="1470" y="17"/>
                  </a:lnTo>
                  <a:lnTo>
                    <a:pt x="1461" y="22"/>
                  </a:lnTo>
                  <a:lnTo>
                    <a:pt x="1452" y="27"/>
                  </a:lnTo>
                  <a:lnTo>
                    <a:pt x="1435" y="42"/>
                  </a:lnTo>
                  <a:lnTo>
                    <a:pt x="1420" y="57"/>
                  </a:lnTo>
                  <a:lnTo>
                    <a:pt x="1405" y="71"/>
                  </a:lnTo>
                  <a:lnTo>
                    <a:pt x="1391" y="83"/>
                  </a:lnTo>
                  <a:lnTo>
                    <a:pt x="1385" y="87"/>
                  </a:lnTo>
                  <a:lnTo>
                    <a:pt x="1378" y="91"/>
                  </a:lnTo>
                  <a:lnTo>
                    <a:pt x="1371" y="93"/>
                  </a:lnTo>
                  <a:lnTo>
                    <a:pt x="1364" y="94"/>
                  </a:lnTo>
                  <a:lnTo>
                    <a:pt x="1359" y="94"/>
                  </a:lnTo>
                  <a:lnTo>
                    <a:pt x="1353" y="93"/>
                  </a:lnTo>
                  <a:lnTo>
                    <a:pt x="1348" y="92"/>
                  </a:lnTo>
                  <a:lnTo>
                    <a:pt x="1343" y="90"/>
                  </a:lnTo>
                  <a:lnTo>
                    <a:pt x="1334" y="85"/>
                  </a:lnTo>
                  <a:lnTo>
                    <a:pt x="1326" y="79"/>
                  </a:lnTo>
                  <a:lnTo>
                    <a:pt x="1310" y="64"/>
                  </a:lnTo>
                  <a:lnTo>
                    <a:pt x="1294" y="47"/>
                  </a:lnTo>
                  <a:lnTo>
                    <a:pt x="1287" y="39"/>
                  </a:lnTo>
                  <a:lnTo>
                    <a:pt x="1279" y="31"/>
                  </a:lnTo>
                  <a:lnTo>
                    <a:pt x="1271" y="24"/>
                  </a:lnTo>
                  <a:lnTo>
                    <a:pt x="1262" y="19"/>
                  </a:lnTo>
                  <a:lnTo>
                    <a:pt x="1258" y="16"/>
                  </a:lnTo>
                  <a:lnTo>
                    <a:pt x="1253" y="15"/>
                  </a:lnTo>
                  <a:lnTo>
                    <a:pt x="1248" y="13"/>
                  </a:lnTo>
                  <a:lnTo>
                    <a:pt x="1242" y="13"/>
                  </a:lnTo>
                  <a:lnTo>
                    <a:pt x="1237" y="12"/>
                  </a:lnTo>
                  <a:lnTo>
                    <a:pt x="1231" y="13"/>
                  </a:lnTo>
                  <a:lnTo>
                    <a:pt x="1224" y="14"/>
                  </a:lnTo>
                  <a:lnTo>
                    <a:pt x="1218" y="15"/>
                  </a:lnTo>
                  <a:lnTo>
                    <a:pt x="1204" y="19"/>
                  </a:lnTo>
                  <a:lnTo>
                    <a:pt x="1191" y="21"/>
                  </a:lnTo>
                  <a:lnTo>
                    <a:pt x="1177" y="23"/>
                  </a:lnTo>
                  <a:lnTo>
                    <a:pt x="1165" y="24"/>
                  </a:lnTo>
                  <a:lnTo>
                    <a:pt x="1139" y="25"/>
                  </a:lnTo>
                  <a:lnTo>
                    <a:pt x="1113" y="26"/>
                  </a:lnTo>
                  <a:lnTo>
                    <a:pt x="1100" y="25"/>
                  </a:lnTo>
                  <a:lnTo>
                    <a:pt x="1090" y="24"/>
                  </a:lnTo>
                  <a:lnTo>
                    <a:pt x="1082" y="22"/>
                  </a:lnTo>
                  <a:lnTo>
                    <a:pt x="1074" y="20"/>
                  </a:lnTo>
                  <a:lnTo>
                    <a:pt x="1066" y="19"/>
                  </a:lnTo>
                  <a:lnTo>
                    <a:pt x="1058" y="17"/>
                  </a:lnTo>
                  <a:lnTo>
                    <a:pt x="1050" y="16"/>
                  </a:lnTo>
                  <a:lnTo>
                    <a:pt x="1039" y="15"/>
                  </a:lnTo>
                  <a:lnTo>
                    <a:pt x="1032" y="16"/>
                  </a:lnTo>
                  <a:lnTo>
                    <a:pt x="1027" y="17"/>
                  </a:lnTo>
                  <a:lnTo>
                    <a:pt x="1022" y="20"/>
                  </a:lnTo>
                  <a:lnTo>
                    <a:pt x="1017" y="23"/>
                  </a:lnTo>
                  <a:lnTo>
                    <a:pt x="1013" y="26"/>
                  </a:lnTo>
                  <a:lnTo>
                    <a:pt x="1009" y="31"/>
                  </a:lnTo>
                  <a:lnTo>
                    <a:pt x="1006" y="36"/>
                  </a:lnTo>
                  <a:lnTo>
                    <a:pt x="1003" y="41"/>
                  </a:lnTo>
                  <a:lnTo>
                    <a:pt x="997" y="51"/>
                  </a:lnTo>
                  <a:lnTo>
                    <a:pt x="992" y="60"/>
                  </a:lnTo>
                  <a:lnTo>
                    <a:pt x="987" y="68"/>
                  </a:lnTo>
                  <a:lnTo>
                    <a:pt x="982" y="73"/>
                  </a:lnTo>
                  <a:lnTo>
                    <a:pt x="973" y="78"/>
                  </a:lnTo>
                  <a:lnTo>
                    <a:pt x="963" y="82"/>
                  </a:lnTo>
                  <a:lnTo>
                    <a:pt x="951" y="84"/>
                  </a:lnTo>
                  <a:lnTo>
                    <a:pt x="939" y="85"/>
                  </a:lnTo>
                  <a:lnTo>
                    <a:pt x="913" y="87"/>
                  </a:lnTo>
                  <a:lnTo>
                    <a:pt x="887" y="88"/>
                  </a:lnTo>
                  <a:lnTo>
                    <a:pt x="875" y="89"/>
                  </a:lnTo>
                  <a:lnTo>
                    <a:pt x="863" y="91"/>
                  </a:lnTo>
                  <a:lnTo>
                    <a:pt x="853" y="95"/>
                  </a:lnTo>
                  <a:lnTo>
                    <a:pt x="842" y="100"/>
                  </a:lnTo>
                  <a:lnTo>
                    <a:pt x="838" y="103"/>
                  </a:lnTo>
                  <a:lnTo>
                    <a:pt x="835" y="107"/>
                  </a:lnTo>
                  <a:lnTo>
                    <a:pt x="831" y="111"/>
                  </a:lnTo>
                  <a:lnTo>
                    <a:pt x="829" y="116"/>
                  </a:lnTo>
                  <a:lnTo>
                    <a:pt x="827" y="121"/>
                  </a:lnTo>
                  <a:lnTo>
                    <a:pt x="825" y="127"/>
                  </a:lnTo>
                  <a:lnTo>
                    <a:pt x="824" y="134"/>
                  </a:lnTo>
                  <a:lnTo>
                    <a:pt x="824" y="141"/>
                  </a:lnTo>
                  <a:lnTo>
                    <a:pt x="822" y="165"/>
                  </a:lnTo>
                  <a:lnTo>
                    <a:pt x="820" y="183"/>
                  </a:lnTo>
                  <a:lnTo>
                    <a:pt x="819" y="191"/>
                  </a:lnTo>
                  <a:lnTo>
                    <a:pt x="819" y="200"/>
                  </a:lnTo>
                  <a:lnTo>
                    <a:pt x="821" y="209"/>
                  </a:lnTo>
                  <a:lnTo>
                    <a:pt x="824" y="220"/>
                  </a:lnTo>
                  <a:lnTo>
                    <a:pt x="795" y="223"/>
                  </a:lnTo>
                  <a:lnTo>
                    <a:pt x="770" y="225"/>
                  </a:lnTo>
                  <a:lnTo>
                    <a:pt x="752" y="225"/>
                  </a:lnTo>
                  <a:lnTo>
                    <a:pt x="741" y="225"/>
                  </a:lnTo>
                  <a:lnTo>
                    <a:pt x="737" y="223"/>
                  </a:lnTo>
                  <a:lnTo>
                    <a:pt x="734" y="220"/>
                  </a:lnTo>
                  <a:lnTo>
                    <a:pt x="730" y="218"/>
                  </a:lnTo>
                  <a:lnTo>
                    <a:pt x="726" y="216"/>
                  </a:lnTo>
                  <a:lnTo>
                    <a:pt x="716" y="214"/>
                  </a:lnTo>
                  <a:lnTo>
                    <a:pt x="704" y="212"/>
                  </a:lnTo>
                  <a:lnTo>
                    <a:pt x="678" y="210"/>
                  </a:lnTo>
                  <a:lnTo>
                    <a:pt x="649" y="210"/>
                  </a:lnTo>
                  <a:lnTo>
                    <a:pt x="633" y="209"/>
                  </a:lnTo>
                  <a:lnTo>
                    <a:pt x="617" y="208"/>
                  </a:lnTo>
                  <a:lnTo>
                    <a:pt x="602" y="206"/>
                  </a:lnTo>
                  <a:lnTo>
                    <a:pt x="588" y="203"/>
                  </a:lnTo>
                  <a:lnTo>
                    <a:pt x="574" y="199"/>
                  </a:lnTo>
                  <a:lnTo>
                    <a:pt x="562" y="194"/>
                  </a:lnTo>
                  <a:lnTo>
                    <a:pt x="556" y="191"/>
                  </a:lnTo>
                  <a:lnTo>
                    <a:pt x="551" y="187"/>
                  </a:lnTo>
                  <a:lnTo>
                    <a:pt x="546" y="183"/>
                  </a:lnTo>
                  <a:lnTo>
                    <a:pt x="541" y="178"/>
                  </a:lnTo>
                  <a:lnTo>
                    <a:pt x="532" y="170"/>
                  </a:lnTo>
                  <a:lnTo>
                    <a:pt x="521" y="164"/>
                  </a:lnTo>
                  <a:lnTo>
                    <a:pt x="509" y="158"/>
                  </a:lnTo>
                  <a:lnTo>
                    <a:pt x="496" y="154"/>
                  </a:lnTo>
                  <a:lnTo>
                    <a:pt x="483" y="151"/>
                  </a:lnTo>
                  <a:lnTo>
                    <a:pt x="470" y="148"/>
                  </a:lnTo>
                  <a:lnTo>
                    <a:pt x="456" y="144"/>
                  </a:lnTo>
                  <a:lnTo>
                    <a:pt x="441" y="142"/>
                  </a:lnTo>
                  <a:lnTo>
                    <a:pt x="412" y="138"/>
                  </a:lnTo>
                  <a:lnTo>
                    <a:pt x="381" y="134"/>
                  </a:lnTo>
                  <a:lnTo>
                    <a:pt x="366" y="130"/>
                  </a:lnTo>
                  <a:lnTo>
                    <a:pt x="352" y="126"/>
                  </a:lnTo>
                  <a:lnTo>
                    <a:pt x="339" y="121"/>
                  </a:lnTo>
                  <a:lnTo>
                    <a:pt x="326" y="115"/>
                  </a:lnTo>
                  <a:lnTo>
                    <a:pt x="323" y="114"/>
                  </a:lnTo>
                  <a:lnTo>
                    <a:pt x="319" y="113"/>
                  </a:lnTo>
                  <a:lnTo>
                    <a:pt x="316" y="114"/>
                  </a:lnTo>
                  <a:lnTo>
                    <a:pt x="312" y="115"/>
                  </a:lnTo>
                  <a:lnTo>
                    <a:pt x="303" y="118"/>
                  </a:lnTo>
                  <a:lnTo>
                    <a:pt x="293" y="122"/>
                  </a:lnTo>
                  <a:lnTo>
                    <a:pt x="288" y="124"/>
                  </a:lnTo>
                  <a:lnTo>
                    <a:pt x="282" y="125"/>
                  </a:lnTo>
                  <a:lnTo>
                    <a:pt x="276" y="125"/>
                  </a:lnTo>
                  <a:lnTo>
                    <a:pt x="270" y="125"/>
                  </a:lnTo>
                  <a:lnTo>
                    <a:pt x="263" y="123"/>
                  </a:lnTo>
                  <a:lnTo>
                    <a:pt x="256" y="120"/>
                  </a:lnTo>
                  <a:lnTo>
                    <a:pt x="249" y="116"/>
                  </a:lnTo>
                  <a:lnTo>
                    <a:pt x="242" y="110"/>
                  </a:lnTo>
                  <a:lnTo>
                    <a:pt x="238" y="107"/>
                  </a:lnTo>
                  <a:lnTo>
                    <a:pt x="232" y="104"/>
                  </a:lnTo>
                  <a:lnTo>
                    <a:pt x="226" y="101"/>
                  </a:lnTo>
                  <a:lnTo>
                    <a:pt x="218" y="99"/>
                  </a:lnTo>
                  <a:lnTo>
                    <a:pt x="200" y="94"/>
                  </a:lnTo>
                  <a:lnTo>
                    <a:pt x="179" y="90"/>
                  </a:lnTo>
                  <a:lnTo>
                    <a:pt x="158" y="88"/>
                  </a:lnTo>
                  <a:lnTo>
                    <a:pt x="137" y="88"/>
                  </a:lnTo>
                  <a:lnTo>
                    <a:pt x="128" y="89"/>
                  </a:lnTo>
                  <a:lnTo>
                    <a:pt x="119" y="90"/>
                  </a:lnTo>
                  <a:lnTo>
                    <a:pt x="112" y="92"/>
                  </a:lnTo>
                  <a:lnTo>
                    <a:pt x="105" y="94"/>
                  </a:lnTo>
                  <a:lnTo>
                    <a:pt x="97" y="97"/>
                  </a:lnTo>
                  <a:lnTo>
                    <a:pt x="89" y="98"/>
                  </a:lnTo>
                  <a:lnTo>
                    <a:pt x="83" y="99"/>
                  </a:lnTo>
                  <a:lnTo>
                    <a:pt x="76" y="99"/>
                  </a:lnTo>
                  <a:lnTo>
                    <a:pt x="70" y="98"/>
                  </a:lnTo>
                  <a:lnTo>
                    <a:pt x="65" y="97"/>
                  </a:lnTo>
                  <a:lnTo>
                    <a:pt x="60" y="96"/>
                  </a:lnTo>
                  <a:lnTo>
                    <a:pt x="56" y="94"/>
                  </a:lnTo>
                  <a:lnTo>
                    <a:pt x="43" y="83"/>
                  </a:lnTo>
                  <a:lnTo>
                    <a:pt x="31" y="7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3857625" y="5683250"/>
              <a:ext cx="1055688" cy="1058863"/>
            </a:xfrm>
            <a:custGeom>
              <a:avLst/>
              <a:gdLst>
                <a:gd name="T0" fmla="*/ 424519 w 2447"/>
                <a:gd name="T1" fmla="*/ 63468 h 2319"/>
                <a:gd name="T2" fmla="*/ 358080 w 2447"/>
                <a:gd name="T3" fmla="*/ 99540 h 2319"/>
                <a:gd name="T4" fmla="*/ 305878 w 2447"/>
                <a:gd name="T5" fmla="*/ 138807 h 2319"/>
                <a:gd name="T6" fmla="*/ 242027 w 2447"/>
                <a:gd name="T7" fmla="*/ 200449 h 2319"/>
                <a:gd name="T8" fmla="*/ 166097 w 2447"/>
                <a:gd name="T9" fmla="*/ 292226 h 2319"/>
                <a:gd name="T10" fmla="*/ 107424 w 2447"/>
                <a:gd name="T11" fmla="*/ 378981 h 2319"/>
                <a:gd name="T12" fmla="*/ 41848 w 2447"/>
                <a:gd name="T13" fmla="*/ 442905 h 2319"/>
                <a:gd name="T14" fmla="*/ 7334 w 2447"/>
                <a:gd name="T15" fmla="*/ 512765 h 2319"/>
                <a:gd name="T16" fmla="*/ 63850 w 2447"/>
                <a:gd name="T17" fmla="*/ 495871 h 2319"/>
                <a:gd name="T18" fmla="*/ 111738 w 2447"/>
                <a:gd name="T19" fmla="*/ 494045 h 2319"/>
                <a:gd name="T20" fmla="*/ 182923 w 2447"/>
                <a:gd name="T21" fmla="*/ 560709 h 2319"/>
                <a:gd name="T22" fmla="*/ 211828 w 2447"/>
                <a:gd name="T23" fmla="*/ 639701 h 2319"/>
                <a:gd name="T24" fmla="*/ 241596 w 2447"/>
                <a:gd name="T25" fmla="*/ 632396 h 2319"/>
                <a:gd name="T26" fmla="*/ 274384 w 2447"/>
                <a:gd name="T27" fmla="*/ 610479 h 2319"/>
                <a:gd name="T28" fmla="*/ 358511 w 2447"/>
                <a:gd name="T29" fmla="*/ 689928 h 2319"/>
                <a:gd name="T30" fmla="*/ 414596 w 2447"/>
                <a:gd name="T31" fmla="*/ 726912 h 2319"/>
                <a:gd name="T32" fmla="*/ 490957 w 2447"/>
                <a:gd name="T33" fmla="*/ 780335 h 2319"/>
                <a:gd name="T34" fmla="*/ 529354 w 2447"/>
                <a:gd name="T35" fmla="*/ 852935 h 2319"/>
                <a:gd name="T36" fmla="*/ 580262 w 2447"/>
                <a:gd name="T37" fmla="*/ 907271 h 2319"/>
                <a:gd name="T38" fmla="*/ 538414 w 2447"/>
                <a:gd name="T39" fmla="*/ 959780 h 2319"/>
                <a:gd name="T40" fmla="*/ 541865 w 2447"/>
                <a:gd name="T41" fmla="*/ 1042425 h 2319"/>
                <a:gd name="T42" fmla="*/ 600107 w 2447"/>
                <a:gd name="T43" fmla="*/ 1014572 h 2319"/>
                <a:gd name="T44" fmla="*/ 657055 w 2447"/>
                <a:gd name="T45" fmla="*/ 954301 h 2319"/>
                <a:gd name="T46" fmla="*/ 687254 w 2447"/>
                <a:gd name="T47" fmla="*/ 868916 h 2319"/>
                <a:gd name="T48" fmla="*/ 731691 w 2447"/>
                <a:gd name="T49" fmla="*/ 799512 h 2319"/>
                <a:gd name="T50" fmla="*/ 711845 w 2447"/>
                <a:gd name="T51" fmla="*/ 789467 h 2319"/>
                <a:gd name="T52" fmla="*/ 710982 w 2447"/>
                <a:gd name="T53" fmla="*/ 752026 h 2319"/>
                <a:gd name="T54" fmla="*/ 731691 w 2447"/>
                <a:gd name="T55" fmla="*/ 699060 h 2319"/>
                <a:gd name="T56" fmla="*/ 767499 w 2447"/>
                <a:gd name="T57" fmla="*/ 668011 h 2319"/>
                <a:gd name="T58" fmla="*/ 788638 w 2447"/>
                <a:gd name="T59" fmla="*/ 650203 h 2319"/>
                <a:gd name="T60" fmla="*/ 806326 w 2447"/>
                <a:gd name="T61" fmla="*/ 613218 h 2319"/>
                <a:gd name="T62" fmla="*/ 827035 w 2447"/>
                <a:gd name="T63" fmla="*/ 593128 h 2319"/>
                <a:gd name="T64" fmla="*/ 837820 w 2447"/>
                <a:gd name="T65" fmla="*/ 555686 h 2319"/>
                <a:gd name="T66" fmla="*/ 872765 w 2447"/>
                <a:gd name="T67" fmla="*/ 529203 h 2319"/>
                <a:gd name="T68" fmla="*/ 874491 w 2447"/>
                <a:gd name="T69" fmla="*/ 495871 h 2319"/>
                <a:gd name="T70" fmla="*/ 925399 w 2447"/>
                <a:gd name="T71" fmla="*/ 514135 h 2319"/>
                <a:gd name="T72" fmla="*/ 911162 w 2447"/>
                <a:gd name="T73" fmla="*/ 532856 h 2319"/>
                <a:gd name="T74" fmla="*/ 910299 w 2447"/>
                <a:gd name="T75" fmla="*/ 587192 h 2319"/>
                <a:gd name="T76" fmla="*/ 879668 w 2447"/>
                <a:gd name="T77" fmla="*/ 603173 h 2319"/>
                <a:gd name="T78" fmla="*/ 869745 w 2447"/>
                <a:gd name="T79" fmla="*/ 639245 h 2319"/>
                <a:gd name="T80" fmla="*/ 839546 w 2447"/>
                <a:gd name="T81" fmla="*/ 680795 h 2319"/>
                <a:gd name="T82" fmla="*/ 800718 w 2447"/>
                <a:gd name="T83" fmla="*/ 718694 h 2319"/>
                <a:gd name="T84" fmla="*/ 741182 w 2447"/>
                <a:gd name="T85" fmla="*/ 750656 h 2319"/>
                <a:gd name="T86" fmla="*/ 737299 w 2447"/>
                <a:gd name="T87" fmla="*/ 788097 h 2319"/>
                <a:gd name="T88" fmla="*/ 774833 w 2447"/>
                <a:gd name="T89" fmla="*/ 754309 h 2319"/>
                <a:gd name="T90" fmla="*/ 900376 w 2447"/>
                <a:gd name="T91" fmla="*/ 645180 h 2319"/>
                <a:gd name="T92" fmla="*/ 1003917 w 2447"/>
                <a:gd name="T93" fmla="*/ 448841 h 2319"/>
                <a:gd name="T94" fmla="*/ 1027646 w 2447"/>
                <a:gd name="T95" fmla="*/ 347018 h 2319"/>
                <a:gd name="T96" fmla="*/ 988386 w 2447"/>
                <a:gd name="T97" fmla="*/ 356151 h 2319"/>
                <a:gd name="T98" fmla="*/ 1008232 w 2447"/>
                <a:gd name="T99" fmla="*/ 317339 h 2319"/>
                <a:gd name="T100" fmla="*/ 1032823 w 2447"/>
                <a:gd name="T101" fmla="*/ 258894 h 2319"/>
                <a:gd name="T102" fmla="*/ 1047922 w 2447"/>
                <a:gd name="T103" fmla="*/ 229671 h 2319"/>
                <a:gd name="T104" fmla="*/ 984072 w 2447"/>
                <a:gd name="T105" fmla="*/ 222366 h 2319"/>
                <a:gd name="T106" fmla="*/ 921947 w 2447"/>
                <a:gd name="T107" fmla="*/ 198166 h 2319"/>
                <a:gd name="T108" fmla="*/ 852057 w 2447"/>
                <a:gd name="T109" fmla="*/ 107302 h 2319"/>
                <a:gd name="T110" fmla="*/ 764479 w 2447"/>
                <a:gd name="T111" fmla="*/ 62098 h 2319"/>
                <a:gd name="T112" fmla="*/ 679920 w 2447"/>
                <a:gd name="T113" fmla="*/ 22374 h 2319"/>
                <a:gd name="T114" fmla="*/ 595361 w 2447"/>
                <a:gd name="T115" fmla="*/ 5023 h 2319"/>
                <a:gd name="T116" fmla="*/ 528060 w 2447"/>
                <a:gd name="T117" fmla="*/ 14155 h 231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447" h="2319">
                  <a:moveTo>
                    <a:pt x="1150" y="36"/>
                  </a:moveTo>
                  <a:lnTo>
                    <a:pt x="1140" y="44"/>
                  </a:lnTo>
                  <a:lnTo>
                    <a:pt x="1129" y="52"/>
                  </a:lnTo>
                  <a:lnTo>
                    <a:pt x="1117" y="60"/>
                  </a:lnTo>
                  <a:lnTo>
                    <a:pt x="1104" y="67"/>
                  </a:lnTo>
                  <a:lnTo>
                    <a:pt x="1078" y="81"/>
                  </a:lnTo>
                  <a:lnTo>
                    <a:pt x="1050" y="94"/>
                  </a:lnTo>
                  <a:lnTo>
                    <a:pt x="1035" y="101"/>
                  </a:lnTo>
                  <a:lnTo>
                    <a:pt x="1023" y="110"/>
                  </a:lnTo>
                  <a:lnTo>
                    <a:pt x="1013" y="118"/>
                  </a:lnTo>
                  <a:lnTo>
                    <a:pt x="1004" y="125"/>
                  </a:lnTo>
                  <a:lnTo>
                    <a:pt x="994" y="132"/>
                  </a:lnTo>
                  <a:lnTo>
                    <a:pt x="984" y="139"/>
                  </a:lnTo>
                  <a:lnTo>
                    <a:pt x="971" y="146"/>
                  </a:lnTo>
                  <a:lnTo>
                    <a:pt x="956" y="152"/>
                  </a:lnTo>
                  <a:lnTo>
                    <a:pt x="942" y="155"/>
                  </a:lnTo>
                  <a:lnTo>
                    <a:pt x="925" y="159"/>
                  </a:lnTo>
                  <a:lnTo>
                    <a:pt x="906" y="164"/>
                  </a:lnTo>
                  <a:lnTo>
                    <a:pt x="885" y="170"/>
                  </a:lnTo>
                  <a:lnTo>
                    <a:pt x="867" y="177"/>
                  </a:lnTo>
                  <a:lnTo>
                    <a:pt x="852" y="186"/>
                  </a:lnTo>
                  <a:lnTo>
                    <a:pt x="846" y="190"/>
                  </a:lnTo>
                  <a:lnTo>
                    <a:pt x="841" y="194"/>
                  </a:lnTo>
                  <a:lnTo>
                    <a:pt x="837" y="199"/>
                  </a:lnTo>
                  <a:lnTo>
                    <a:pt x="835" y="204"/>
                  </a:lnTo>
                  <a:lnTo>
                    <a:pt x="830" y="218"/>
                  </a:lnTo>
                  <a:lnTo>
                    <a:pt x="825" y="229"/>
                  </a:lnTo>
                  <a:lnTo>
                    <a:pt x="820" y="239"/>
                  </a:lnTo>
                  <a:lnTo>
                    <a:pt x="815" y="247"/>
                  </a:lnTo>
                  <a:lnTo>
                    <a:pt x="809" y="255"/>
                  </a:lnTo>
                  <a:lnTo>
                    <a:pt x="804" y="261"/>
                  </a:lnTo>
                  <a:lnTo>
                    <a:pt x="797" y="267"/>
                  </a:lnTo>
                  <a:lnTo>
                    <a:pt x="790" y="272"/>
                  </a:lnTo>
                  <a:lnTo>
                    <a:pt x="783" y="276"/>
                  </a:lnTo>
                  <a:lnTo>
                    <a:pt x="774" y="280"/>
                  </a:lnTo>
                  <a:lnTo>
                    <a:pt x="765" y="284"/>
                  </a:lnTo>
                  <a:lnTo>
                    <a:pt x="756" y="288"/>
                  </a:lnTo>
                  <a:lnTo>
                    <a:pt x="735" y="295"/>
                  </a:lnTo>
                  <a:lnTo>
                    <a:pt x="709" y="304"/>
                  </a:lnTo>
                  <a:lnTo>
                    <a:pt x="696" y="312"/>
                  </a:lnTo>
                  <a:lnTo>
                    <a:pt x="678" y="326"/>
                  </a:lnTo>
                  <a:lnTo>
                    <a:pt x="656" y="341"/>
                  </a:lnTo>
                  <a:lnTo>
                    <a:pt x="633" y="358"/>
                  </a:lnTo>
                  <a:lnTo>
                    <a:pt x="611" y="376"/>
                  </a:lnTo>
                  <a:lnTo>
                    <a:pt x="593" y="392"/>
                  </a:lnTo>
                  <a:lnTo>
                    <a:pt x="585" y="400"/>
                  </a:lnTo>
                  <a:lnTo>
                    <a:pt x="579" y="407"/>
                  </a:lnTo>
                  <a:lnTo>
                    <a:pt x="575" y="414"/>
                  </a:lnTo>
                  <a:lnTo>
                    <a:pt x="573" y="419"/>
                  </a:lnTo>
                  <a:lnTo>
                    <a:pt x="571" y="424"/>
                  </a:lnTo>
                  <a:lnTo>
                    <a:pt x="567" y="431"/>
                  </a:lnTo>
                  <a:lnTo>
                    <a:pt x="561" y="439"/>
                  </a:lnTo>
                  <a:lnTo>
                    <a:pt x="553" y="446"/>
                  </a:lnTo>
                  <a:lnTo>
                    <a:pt x="534" y="463"/>
                  </a:lnTo>
                  <a:lnTo>
                    <a:pt x="513" y="481"/>
                  </a:lnTo>
                  <a:lnTo>
                    <a:pt x="491" y="500"/>
                  </a:lnTo>
                  <a:lnTo>
                    <a:pt x="471" y="518"/>
                  </a:lnTo>
                  <a:lnTo>
                    <a:pt x="461" y="527"/>
                  </a:lnTo>
                  <a:lnTo>
                    <a:pt x="454" y="535"/>
                  </a:lnTo>
                  <a:lnTo>
                    <a:pt x="447" y="543"/>
                  </a:lnTo>
                  <a:lnTo>
                    <a:pt x="441" y="551"/>
                  </a:lnTo>
                  <a:lnTo>
                    <a:pt x="428" y="573"/>
                  </a:lnTo>
                  <a:lnTo>
                    <a:pt x="414" y="595"/>
                  </a:lnTo>
                  <a:lnTo>
                    <a:pt x="400" y="618"/>
                  </a:lnTo>
                  <a:lnTo>
                    <a:pt x="385" y="640"/>
                  </a:lnTo>
                  <a:lnTo>
                    <a:pt x="370" y="661"/>
                  </a:lnTo>
                  <a:lnTo>
                    <a:pt x="355" y="681"/>
                  </a:lnTo>
                  <a:lnTo>
                    <a:pt x="347" y="690"/>
                  </a:lnTo>
                  <a:lnTo>
                    <a:pt x="339" y="698"/>
                  </a:lnTo>
                  <a:lnTo>
                    <a:pt x="329" y="706"/>
                  </a:lnTo>
                  <a:lnTo>
                    <a:pt x="321" y="713"/>
                  </a:lnTo>
                  <a:lnTo>
                    <a:pt x="308" y="725"/>
                  </a:lnTo>
                  <a:lnTo>
                    <a:pt x="297" y="738"/>
                  </a:lnTo>
                  <a:lnTo>
                    <a:pt x="288" y="751"/>
                  </a:lnTo>
                  <a:lnTo>
                    <a:pt x="280" y="764"/>
                  </a:lnTo>
                  <a:lnTo>
                    <a:pt x="266" y="791"/>
                  </a:lnTo>
                  <a:lnTo>
                    <a:pt x="255" y="818"/>
                  </a:lnTo>
                  <a:lnTo>
                    <a:pt x="249" y="830"/>
                  </a:lnTo>
                  <a:lnTo>
                    <a:pt x="243" y="843"/>
                  </a:lnTo>
                  <a:lnTo>
                    <a:pt x="237" y="855"/>
                  </a:lnTo>
                  <a:lnTo>
                    <a:pt x="229" y="866"/>
                  </a:lnTo>
                  <a:lnTo>
                    <a:pt x="221" y="876"/>
                  </a:lnTo>
                  <a:lnTo>
                    <a:pt x="210" y="887"/>
                  </a:lnTo>
                  <a:lnTo>
                    <a:pt x="198" y="895"/>
                  </a:lnTo>
                  <a:lnTo>
                    <a:pt x="184" y="903"/>
                  </a:lnTo>
                  <a:lnTo>
                    <a:pt x="167" y="911"/>
                  </a:lnTo>
                  <a:lnTo>
                    <a:pt x="151" y="921"/>
                  </a:lnTo>
                  <a:lnTo>
                    <a:pt x="136" y="932"/>
                  </a:lnTo>
                  <a:lnTo>
                    <a:pt x="122" y="944"/>
                  </a:lnTo>
                  <a:lnTo>
                    <a:pt x="110" y="957"/>
                  </a:lnTo>
                  <a:lnTo>
                    <a:pt x="97" y="970"/>
                  </a:lnTo>
                  <a:lnTo>
                    <a:pt x="87" y="984"/>
                  </a:lnTo>
                  <a:lnTo>
                    <a:pt x="77" y="999"/>
                  </a:lnTo>
                  <a:lnTo>
                    <a:pt x="58" y="1028"/>
                  </a:lnTo>
                  <a:lnTo>
                    <a:pt x="40" y="1056"/>
                  </a:lnTo>
                  <a:lnTo>
                    <a:pt x="31" y="1070"/>
                  </a:lnTo>
                  <a:lnTo>
                    <a:pt x="22" y="1083"/>
                  </a:lnTo>
                  <a:lnTo>
                    <a:pt x="12" y="1095"/>
                  </a:lnTo>
                  <a:lnTo>
                    <a:pt x="1" y="1107"/>
                  </a:lnTo>
                  <a:lnTo>
                    <a:pt x="0" y="1110"/>
                  </a:lnTo>
                  <a:lnTo>
                    <a:pt x="0" y="1113"/>
                  </a:lnTo>
                  <a:lnTo>
                    <a:pt x="2" y="1116"/>
                  </a:lnTo>
                  <a:lnTo>
                    <a:pt x="6" y="1118"/>
                  </a:lnTo>
                  <a:lnTo>
                    <a:pt x="17" y="1123"/>
                  </a:lnTo>
                  <a:lnTo>
                    <a:pt x="33" y="1126"/>
                  </a:lnTo>
                  <a:lnTo>
                    <a:pt x="50" y="1129"/>
                  </a:lnTo>
                  <a:lnTo>
                    <a:pt x="67" y="1132"/>
                  </a:lnTo>
                  <a:lnTo>
                    <a:pt x="83" y="1133"/>
                  </a:lnTo>
                  <a:lnTo>
                    <a:pt x="95" y="1133"/>
                  </a:lnTo>
                  <a:lnTo>
                    <a:pt x="102" y="1133"/>
                  </a:lnTo>
                  <a:lnTo>
                    <a:pt x="110" y="1131"/>
                  </a:lnTo>
                  <a:lnTo>
                    <a:pt x="115" y="1127"/>
                  </a:lnTo>
                  <a:lnTo>
                    <a:pt x="120" y="1123"/>
                  </a:lnTo>
                  <a:lnTo>
                    <a:pt x="129" y="1112"/>
                  </a:lnTo>
                  <a:lnTo>
                    <a:pt x="138" y="1099"/>
                  </a:lnTo>
                  <a:lnTo>
                    <a:pt x="143" y="1092"/>
                  </a:lnTo>
                  <a:lnTo>
                    <a:pt x="148" y="1086"/>
                  </a:lnTo>
                  <a:lnTo>
                    <a:pt x="154" y="1081"/>
                  </a:lnTo>
                  <a:lnTo>
                    <a:pt x="161" y="1075"/>
                  </a:lnTo>
                  <a:lnTo>
                    <a:pt x="169" y="1071"/>
                  </a:lnTo>
                  <a:lnTo>
                    <a:pt x="178" y="1068"/>
                  </a:lnTo>
                  <a:lnTo>
                    <a:pt x="188" y="1066"/>
                  </a:lnTo>
                  <a:lnTo>
                    <a:pt x="200" y="1065"/>
                  </a:lnTo>
                  <a:lnTo>
                    <a:pt x="210" y="1064"/>
                  </a:lnTo>
                  <a:lnTo>
                    <a:pt x="221" y="1065"/>
                  </a:lnTo>
                  <a:lnTo>
                    <a:pt x="230" y="1067"/>
                  </a:lnTo>
                  <a:lnTo>
                    <a:pt x="238" y="1070"/>
                  </a:lnTo>
                  <a:lnTo>
                    <a:pt x="246" y="1074"/>
                  </a:lnTo>
                  <a:lnTo>
                    <a:pt x="252" y="1078"/>
                  </a:lnTo>
                  <a:lnTo>
                    <a:pt x="259" y="1082"/>
                  </a:lnTo>
                  <a:lnTo>
                    <a:pt x="264" y="1087"/>
                  </a:lnTo>
                  <a:lnTo>
                    <a:pt x="273" y="1097"/>
                  </a:lnTo>
                  <a:lnTo>
                    <a:pt x="279" y="1107"/>
                  </a:lnTo>
                  <a:lnTo>
                    <a:pt x="283" y="1114"/>
                  </a:lnTo>
                  <a:lnTo>
                    <a:pt x="284" y="1118"/>
                  </a:lnTo>
                  <a:lnTo>
                    <a:pt x="297" y="1131"/>
                  </a:lnTo>
                  <a:lnTo>
                    <a:pt x="311" y="1144"/>
                  </a:lnTo>
                  <a:lnTo>
                    <a:pt x="326" y="1157"/>
                  </a:lnTo>
                  <a:lnTo>
                    <a:pt x="343" y="1169"/>
                  </a:lnTo>
                  <a:lnTo>
                    <a:pt x="375" y="1191"/>
                  </a:lnTo>
                  <a:lnTo>
                    <a:pt x="405" y="1211"/>
                  </a:lnTo>
                  <a:lnTo>
                    <a:pt x="415" y="1220"/>
                  </a:lnTo>
                  <a:lnTo>
                    <a:pt x="424" y="1228"/>
                  </a:lnTo>
                  <a:lnTo>
                    <a:pt x="432" y="1235"/>
                  </a:lnTo>
                  <a:lnTo>
                    <a:pt x="439" y="1244"/>
                  </a:lnTo>
                  <a:lnTo>
                    <a:pt x="446" y="1252"/>
                  </a:lnTo>
                  <a:lnTo>
                    <a:pt x="452" y="1260"/>
                  </a:lnTo>
                  <a:lnTo>
                    <a:pt x="458" y="1269"/>
                  </a:lnTo>
                  <a:lnTo>
                    <a:pt x="462" y="1277"/>
                  </a:lnTo>
                  <a:lnTo>
                    <a:pt x="470" y="1294"/>
                  </a:lnTo>
                  <a:lnTo>
                    <a:pt x="475" y="1311"/>
                  </a:lnTo>
                  <a:lnTo>
                    <a:pt x="480" y="1328"/>
                  </a:lnTo>
                  <a:lnTo>
                    <a:pt x="483" y="1343"/>
                  </a:lnTo>
                  <a:lnTo>
                    <a:pt x="486" y="1371"/>
                  </a:lnTo>
                  <a:lnTo>
                    <a:pt x="489" y="1393"/>
                  </a:lnTo>
                  <a:lnTo>
                    <a:pt x="491" y="1401"/>
                  </a:lnTo>
                  <a:lnTo>
                    <a:pt x="494" y="1407"/>
                  </a:lnTo>
                  <a:lnTo>
                    <a:pt x="496" y="1409"/>
                  </a:lnTo>
                  <a:lnTo>
                    <a:pt x="499" y="1411"/>
                  </a:lnTo>
                  <a:lnTo>
                    <a:pt x="501" y="1411"/>
                  </a:lnTo>
                  <a:lnTo>
                    <a:pt x="505" y="1411"/>
                  </a:lnTo>
                  <a:lnTo>
                    <a:pt x="512" y="1411"/>
                  </a:lnTo>
                  <a:lnTo>
                    <a:pt x="518" y="1410"/>
                  </a:lnTo>
                  <a:lnTo>
                    <a:pt x="524" y="1409"/>
                  </a:lnTo>
                  <a:lnTo>
                    <a:pt x="529" y="1407"/>
                  </a:lnTo>
                  <a:lnTo>
                    <a:pt x="539" y="1403"/>
                  </a:lnTo>
                  <a:lnTo>
                    <a:pt x="547" y="1398"/>
                  </a:lnTo>
                  <a:lnTo>
                    <a:pt x="553" y="1392"/>
                  </a:lnTo>
                  <a:lnTo>
                    <a:pt x="560" y="1385"/>
                  </a:lnTo>
                  <a:lnTo>
                    <a:pt x="564" y="1377"/>
                  </a:lnTo>
                  <a:lnTo>
                    <a:pt x="569" y="1369"/>
                  </a:lnTo>
                  <a:lnTo>
                    <a:pt x="573" y="1362"/>
                  </a:lnTo>
                  <a:lnTo>
                    <a:pt x="577" y="1354"/>
                  </a:lnTo>
                  <a:lnTo>
                    <a:pt x="582" y="1347"/>
                  </a:lnTo>
                  <a:lnTo>
                    <a:pt x="587" y="1341"/>
                  </a:lnTo>
                  <a:lnTo>
                    <a:pt x="593" y="1336"/>
                  </a:lnTo>
                  <a:lnTo>
                    <a:pt x="600" y="1331"/>
                  </a:lnTo>
                  <a:lnTo>
                    <a:pt x="609" y="1329"/>
                  </a:lnTo>
                  <a:lnTo>
                    <a:pt x="620" y="1328"/>
                  </a:lnTo>
                  <a:lnTo>
                    <a:pt x="624" y="1329"/>
                  </a:lnTo>
                  <a:lnTo>
                    <a:pt x="630" y="1332"/>
                  </a:lnTo>
                  <a:lnTo>
                    <a:pt x="636" y="1337"/>
                  </a:lnTo>
                  <a:lnTo>
                    <a:pt x="643" y="1343"/>
                  </a:lnTo>
                  <a:lnTo>
                    <a:pt x="657" y="1359"/>
                  </a:lnTo>
                  <a:lnTo>
                    <a:pt x="674" y="1378"/>
                  </a:lnTo>
                  <a:lnTo>
                    <a:pt x="701" y="1413"/>
                  </a:lnTo>
                  <a:lnTo>
                    <a:pt x="715" y="1432"/>
                  </a:lnTo>
                  <a:lnTo>
                    <a:pt x="718" y="1437"/>
                  </a:lnTo>
                  <a:lnTo>
                    <a:pt x="723" y="1444"/>
                  </a:lnTo>
                  <a:lnTo>
                    <a:pt x="730" y="1451"/>
                  </a:lnTo>
                  <a:lnTo>
                    <a:pt x="738" y="1458"/>
                  </a:lnTo>
                  <a:lnTo>
                    <a:pt x="759" y="1472"/>
                  </a:lnTo>
                  <a:lnTo>
                    <a:pt x="783" y="1487"/>
                  </a:lnTo>
                  <a:lnTo>
                    <a:pt x="808" y="1500"/>
                  </a:lnTo>
                  <a:lnTo>
                    <a:pt x="831" y="1511"/>
                  </a:lnTo>
                  <a:lnTo>
                    <a:pt x="842" y="1515"/>
                  </a:lnTo>
                  <a:lnTo>
                    <a:pt x="851" y="1519"/>
                  </a:lnTo>
                  <a:lnTo>
                    <a:pt x="860" y="1521"/>
                  </a:lnTo>
                  <a:lnTo>
                    <a:pt x="866" y="1521"/>
                  </a:lnTo>
                  <a:lnTo>
                    <a:pt x="879" y="1522"/>
                  </a:lnTo>
                  <a:lnTo>
                    <a:pt x="891" y="1525"/>
                  </a:lnTo>
                  <a:lnTo>
                    <a:pt x="902" y="1530"/>
                  </a:lnTo>
                  <a:lnTo>
                    <a:pt x="913" y="1536"/>
                  </a:lnTo>
                  <a:lnTo>
                    <a:pt x="922" y="1543"/>
                  </a:lnTo>
                  <a:lnTo>
                    <a:pt x="931" y="1552"/>
                  </a:lnTo>
                  <a:lnTo>
                    <a:pt x="940" y="1561"/>
                  </a:lnTo>
                  <a:lnTo>
                    <a:pt x="947" y="1571"/>
                  </a:lnTo>
                  <a:lnTo>
                    <a:pt x="961" y="1592"/>
                  </a:lnTo>
                  <a:lnTo>
                    <a:pt x="973" y="1612"/>
                  </a:lnTo>
                  <a:lnTo>
                    <a:pt x="984" y="1631"/>
                  </a:lnTo>
                  <a:lnTo>
                    <a:pt x="992" y="1647"/>
                  </a:lnTo>
                  <a:lnTo>
                    <a:pt x="995" y="1652"/>
                  </a:lnTo>
                  <a:lnTo>
                    <a:pt x="1002" y="1657"/>
                  </a:lnTo>
                  <a:lnTo>
                    <a:pt x="1010" y="1663"/>
                  </a:lnTo>
                  <a:lnTo>
                    <a:pt x="1019" y="1667"/>
                  </a:lnTo>
                  <a:lnTo>
                    <a:pt x="1042" y="1677"/>
                  </a:lnTo>
                  <a:lnTo>
                    <a:pt x="1067" y="1686"/>
                  </a:lnTo>
                  <a:lnTo>
                    <a:pt x="1094" y="1694"/>
                  </a:lnTo>
                  <a:lnTo>
                    <a:pt x="1119" y="1702"/>
                  </a:lnTo>
                  <a:lnTo>
                    <a:pt x="1129" y="1706"/>
                  </a:lnTo>
                  <a:lnTo>
                    <a:pt x="1138" y="1709"/>
                  </a:lnTo>
                  <a:lnTo>
                    <a:pt x="1145" y="1713"/>
                  </a:lnTo>
                  <a:lnTo>
                    <a:pt x="1150" y="1716"/>
                  </a:lnTo>
                  <a:lnTo>
                    <a:pt x="1157" y="1723"/>
                  </a:lnTo>
                  <a:lnTo>
                    <a:pt x="1163" y="1730"/>
                  </a:lnTo>
                  <a:lnTo>
                    <a:pt x="1169" y="1739"/>
                  </a:lnTo>
                  <a:lnTo>
                    <a:pt x="1175" y="1747"/>
                  </a:lnTo>
                  <a:lnTo>
                    <a:pt x="1185" y="1765"/>
                  </a:lnTo>
                  <a:lnTo>
                    <a:pt x="1194" y="1786"/>
                  </a:lnTo>
                  <a:lnTo>
                    <a:pt x="1203" y="1805"/>
                  </a:lnTo>
                  <a:lnTo>
                    <a:pt x="1210" y="1825"/>
                  </a:lnTo>
                  <a:lnTo>
                    <a:pt x="1217" y="1844"/>
                  </a:lnTo>
                  <a:lnTo>
                    <a:pt x="1224" y="1862"/>
                  </a:lnTo>
                  <a:lnTo>
                    <a:pt x="1227" y="1868"/>
                  </a:lnTo>
                  <a:lnTo>
                    <a:pt x="1231" y="1875"/>
                  </a:lnTo>
                  <a:lnTo>
                    <a:pt x="1237" y="1882"/>
                  </a:lnTo>
                  <a:lnTo>
                    <a:pt x="1244" y="1890"/>
                  </a:lnTo>
                  <a:lnTo>
                    <a:pt x="1261" y="1904"/>
                  </a:lnTo>
                  <a:lnTo>
                    <a:pt x="1281" y="1917"/>
                  </a:lnTo>
                  <a:lnTo>
                    <a:pt x="1301" y="1930"/>
                  </a:lnTo>
                  <a:lnTo>
                    <a:pt x="1320" y="1940"/>
                  </a:lnTo>
                  <a:lnTo>
                    <a:pt x="1337" y="1948"/>
                  </a:lnTo>
                  <a:lnTo>
                    <a:pt x="1350" y="1952"/>
                  </a:lnTo>
                  <a:lnTo>
                    <a:pt x="1350" y="1962"/>
                  </a:lnTo>
                  <a:lnTo>
                    <a:pt x="1349" y="1971"/>
                  </a:lnTo>
                  <a:lnTo>
                    <a:pt x="1347" y="1979"/>
                  </a:lnTo>
                  <a:lnTo>
                    <a:pt x="1345" y="1987"/>
                  </a:lnTo>
                  <a:lnTo>
                    <a:pt x="1342" y="1996"/>
                  </a:lnTo>
                  <a:lnTo>
                    <a:pt x="1339" y="2003"/>
                  </a:lnTo>
                  <a:lnTo>
                    <a:pt x="1336" y="2009"/>
                  </a:lnTo>
                  <a:lnTo>
                    <a:pt x="1331" y="2015"/>
                  </a:lnTo>
                  <a:lnTo>
                    <a:pt x="1322" y="2026"/>
                  </a:lnTo>
                  <a:lnTo>
                    <a:pt x="1313" y="2036"/>
                  </a:lnTo>
                  <a:lnTo>
                    <a:pt x="1302" y="2046"/>
                  </a:lnTo>
                  <a:lnTo>
                    <a:pt x="1292" y="2055"/>
                  </a:lnTo>
                  <a:lnTo>
                    <a:pt x="1281" y="2064"/>
                  </a:lnTo>
                  <a:lnTo>
                    <a:pt x="1271" y="2073"/>
                  </a:lnTo>
                  <a:lnTo>
                    <a:pt x="1261" y="2084"/>
                  </a:lnTo>
                  <a:lnTo>
                    <a:pt x="1252" y="2095"/>
                  </a:lnTo>
                  <a:lnTo>
                    <a:pt x="1248" y="2102"/>
                  </a:lnTo>
                  <a:lnTo>
                    <a:pt x="1245" y="2109"/>
                  </a:lnTo>
                  <a:lnTo>
                    <a:pt x="1242" y="2117"/>
                  </a:lnTo>
                  <a:lnTo>
                    <a:pt x="1239" y="2124"/>
                  </a:lnTo>
                  <a:lnTo>
                    <a:pt x="1237" y="2133"/>
                  </a:lnTo>
                  <a:lnTo>
                    <a:pt x="1236" y="2142"/>
                  </a:lnTo>
                  <a:lnTo>
                    <a:pt x="1235" y="2151"/>
                  </a:lnTo>
                  <a:lnTo>
                    <a:pt x="1234" y="2162"/>
                  </a:lnTo>
                  <a:lnTo>
                    <a:pt x="1235" y="2187"/>
                  </a:lnTo>
                  <a:lnTo>
                    <a:pt x="1238" y="2210"/>
                  </a:lnTo>
                  <a:lnTo>
                    <a:pt x="1242" y="2230"/>
                  </a:lnTo>
                  <a:lnTo>
                    <a:pt x="1246" y="2249"/>
                  </a:lnTo>
                  <a:lnTo>
                    <a:pt x="1251" y="2266"/>
                  </a:lnTo>
                  <a:lnTo>
                    <a:pt x="1256" y="2283"/>
                  </a:lnTo>
                  <a:lnTo>
                    <a:pt x="1261" y="2300"/>
                  </a:lnTo>
                  <a:lnTo>
                    <a:pt x="1266" y="2319"/>
                  </a:lnTo>
                  <a:lnTo>
                    <a:pt x="1271" y="2310"/>
                  </a:lnTo>
                  <a:lnTo>
                    <a:pt x="1278" y="2303"/>
                  </a:lnTo>
                  <a:lnTo>
                    <a:pt x="1285" y="2295"/>
                  </a:lnTo>
                  <a:lnTo>
                    <a:pt x="1293" y="2289"/>
                  </a:lnTo>
                  <a:lnTo>
                    <a:pt x="1311" y="2276"/>
                  </a:lnTo>
                  <a:lnTo>
                    <a:pt x="1331" y="2265"/>
                  </a:lnTo>
                  <a:lnTo>
                    <a:pt x="1351" y="2254"/>
                  </a:lnTo>
                  <a:lnTo>
                    <a:pt x="1369" y="2242"/>
                  </a:lnTo>
                  <a:lnTo>
                    <a:pt x="1377" y="2236"/>
                  </a:lnTo>
                  <a:lnTo>
                    <a:pt x="1385" y="2229"/>
                  </a:lnTo>
                  <a:lnTo>
                    <a:pt x="1391" y="2222"/>
                  </a:lnTo>
                  <a:lnTo>
                    <a:pt x="1397" y="2214"/>
                  </a:lnTo>
                  <a:lnTo>
                    <a:pt x="1400" y="2215"/>
                  </a:lnTo>
                  <a:lnTo>
                    <a:pt x="1404" y="2213"/>
                  </a:lnTo>
                  <a:lnTo>
                    <a:pt x="1410" y="2210"/>
                  </a:lnTo>
                  <a:lnTo>
                    <a:pt x="1417" y="2206"/>
                  </a:lnTo>
                  <a:lnTo>
                    <a:pt x="1433" y="2193"/>
                  </a:lnTo>
                  <a:lnTo>
                    <a:pt x="1452" y="2177"/>
                  </a:lnTo>
                  <a:lnTo>
                    <a:pt x="1469" y="2159"/>
                  </a:lnTo>
                  <a:lnTo>
                    <a:pt x="1485" y="2143"/>
                  </a:lnTo>
                  <a:lnTo>
                    <a:pt x="1496" y="2129"/>
                  </a:lnTo>
                  <a:lnTo>
                    <a:pt x="1502" y="2120"/>
                  </a:lnTo>
                  <a:lnTo>
                    <a:pt x="1511" y="2108"/>
                  </a:lnTo>
                  <a:lnTo>
                    <a:pt x="1523" y="2090"/>
                  </a:lnTo>
                  <a:lnTo>
                    <a:pt x="1537" y="2071"/>
                  </a:lnTo>
                  <a:lnTo>
                    <a:pt x="1551" y="2049"/>
                  </a:lnTo>
                  <a:lnTo>
                    <a:pt x="1565" y="2026"/>
                  </a:lnTo>
                  <a:lnTo>
                    <a:pt x="1576" y="2004"/>
                  </a:lnTo>
                  <a:lnTo>
                    <a:pt x="1580" y="1992"/>
                  </a:lnTo>
                  <a:lnTo>
                    <a:pt x="1583" y="1981"/>
                  </a:lnTo>
                  <a:lnTo>
                    <a:pt x="1585" y="1971"/>
                  </a:lnTo>
                  <a:lnTo>
                    <a:pt x="1586" y="1962"/>
                  </a:lnTo>
                  <a:lnTo>
                    <a:pt x="1586" y="1949"/>
                  </a:lnTo>
                  <a:lnTo>
                    <a:pt x="1587" y="1937"/>
                  </a:lnTo>
                  <a:lnTo>
                    <a:pt x="1589" y="1925"/>
                  </a:lnTo>
                  <a:lnTo>
                    <a:pt x="1591" y="1913"/>
                  </a:lnTo>
                  <a:lnTo>
                    <a:pt x="1593" y="1903"/>
                  </a:lnTo>
                  <a:lnTo>
                    <a:pt x="1596" y="1892"/>
                  </a:lnTo>
                  <a:lnTo>
                    <a:pt x="1600" y="1881"/>
                  </a:lnTo>
                  <a:lnTo>
                    <a:pt x="1604" y="1871"/>
                  </a:lnTo>
                  <a:lnTo>
                    <a:pt x="1612" y="1854"/>
                  </a:lnTo>
                  <a:lnTo>
                    <a:pt x="1622" y="1837"/>
                  </a:lnTo>
                  <a:lnTo>
                    <a:pt x="1632" y="1823"/>
                  </a:lnTo>
                  <a:lnTo>
                    <a:pt x="1642" y="1810"/>
                  </a:lnTo>
                  <a:lnTo>
                    <a:pt x="1663" y="1787"/>
                  </a:lnTo>
                  <a:lnTo>
                    <a:pt x="1681" y="1769"/>
                  </a:lnTo>
                  <a:lnTo>
                    <a:pt x="1688" y="1762"/>
                  </a:lnTo>
                  <a:lnTo>
                    <a:pt x="1693" y="1756"/>
                  </a:lnTo>
                  <a:lnTo>
                    <a:pt x="1695" y="1754"/>
                  </a:lnTo>
                  <a:lnTo>
                    <a:pt x="1696" y="1751"/>
                  </a:lnTo>
                  <a:lnTo>
                    <a:pt x="1696" y="1749"/>
                  </a:lnTo>
                  <a:lnTo>
                    <a:pt x="1696" y="1747"/>
                  </a:lnTo>
                  <a:lnTo>
                    <a:pt x="1694" y="1735"/>
                  </a:lnTo>
                  <a:lnTo>
                    <a:pt x="1690" y="1727"/>
                  </a:lnTo>
                  <a:lnTo>
                    <a:pt x="1688" y="1723"/>
                  </a:lnTo>
                  <a:lnTo>
                    <a:pt x="1686" y="1721"/>
                  </a:lnTo>
                  <a:lnTo>
                    <a:pt x="1684" y="1719"/>
                  </a:lnTo>
                  <a:lnTo>
                    <a:pt x="1681" y="1718"/>
                  </a:lnTo>
                  <a:lnTo>
                    <a:pt x="1676" y="1717"/>
                  </a:lnTo>
                  <a:lnTo>
                    <a:pt x="1671" y="1718"/>
                  </a:lnTo>
                  <a:lnTo>
                    <a:pt x="1665" y="1720"/>
                  </a:lnTo>
                  <a:lnTo>
                    <a:pt x="1659" y="1723"/>
                  </a:lnTo>
                  <a:lnTo>
                    <a:pt x="1650" y="1729"/>
                  </a:lnTo>
                  <a:lnTo>
                    <a:pt x="1643" y="1734"/>
                  </a:lnTo>
                  <a:lnTo>
                    <a:pt x="1641" y="1735"/>
                  </a:lnTo>
                  <a:lnTo>
                    <a:pt x="1640" y="1734"/>
                  </a:lnTo>
                  <a:lnTo>
                    <a:pt x="1641" y="1732"/>
                  </a:lnTo>
                  <a:lnTo>
                    <a:pt x="1643" y="1726"/>
                  </a:lnTo>
                  <a:lnTo>
                    <a:pt x="1647" y="1718"/>
                  </a:lnTo>
                  <a:lnTo>
                    <a:pt x="1649" y="1711"/>
                  </a:lnTo>
                  <a:lnTo>
                    <a:pt x="1651" y="1703"/>
                  </a:lnTo>
                  <a:lnTo>
                    <a:pt x="1652" y="1695"/>
                  </a:lnTo>
                  <a:lnTo>
                    <a:pt x="1653" y="1681"/>
                  </a:lnTo>
                  <a:lnTo>
                    <a:pt x="1652" y="1668"/>
                  </a:lnTo>
                  <a:lnTo>
                    <a:pt x="1650" y="1656"/>
                  </a:lnTo>
                  <a:lnTo>
                    <a:pt x="1648" y="1647"/>
                  </a:lnTo>
                  <a:lnTo>
                    <a:pt x="1647" y="1640"/>
                  </a:lnTo>
                  <a:lnTo>
                    <a:pt x="1648" y="1637"/>
                  </a:lnTo>
                  <a:lnTo>
                    <a:pt x="1676" y="1613"/>
                  </a:lnTo>
                  <a:lnTo>
                    <a:pt x="1692" y="1596"/>
                  </a:lnTo>
                  <a:lnTo>
                    <a:pt x="1695" y="1591"/>
                  </a:lnTo>
                  <a:lnTo>
                    <a:pt x="1697" y="1587"/>
                  </a:lnTo>
                  <a:lnTo>
                    <a:pt x="1698" y="1582"/>
                  </a:lnTo>
                  <a:lnTo>
                    <a:pt x="1699" y="1576"/>
                  </a:lnTo>
                  <a:lnTo>
                    <a:pt x="1699" y="1569"/>
                  </a:lnTo>
                  <a:lnTo>
                    <a:pt x="1699" y="1562"/>
                  </a:lnTo>
                  <a:lnTo>
                    <a:pt x="1698" y="1553"/>
                  </a:lnTo>
                  <a:lnTo>
                    <a:pt x="1696" y="1542"/>
                  </a:lnTo>
                  <a:lnTo>
                    <a:pt x="1696" y="1531"/>
                  </a:lnTo>
                  <a:lnTo>
                    <a:pt x="1698" y="1521"/>
                  </a:lnTo>
                  <a:lnTo>
                    <a:pt x="1701" y="1511"/>
                  </a:lnTo>
                  <a:lnTo>
                    <a:pt x="1706" y="1503"/>
                  </a:lnTo>
                  <a:lnTo>
                    <a:pt x="1712" y="1495"/>
                  </a:lnTo>
                  <a:lnTo>
                    <a:pt x="1719" y="1489"/>
                  </a:lnTo>
                  <a:lnTo>
                    <a:pt x="1727" y="1483"/>
                  </a:lnTo>
                  <a:lnTo>
                    <a:pt x="1734" y="1478"/>
                  </a:lnTo>
                  <a:lnTo>
                    <a:pt x="1743" y="1473"/>
                  </a:lnTo>
                  <a:lnTo>
                    <a:pt x="1751" y="1470"/>
                  </a:lnTo>
                  <a:lnTo>
                    <a:pt x="1758" y="1467"/>
                  </a:lnTo>
                  <a:lnTo>
                    <a:pt x="1766" y="1465"/>
                  </a:lnTo>
                  <a:lnTo>
                    <a:pt x="1772" y="1464"/>
                  </a:lnTo>
                  <a:lnTo>
                    <a:pt x="1779" y="1463"/>
                  </a:lnTo>
                  <a:lnTo>
                    <a:pt x="1783" y="1463"/>
                  </a:lnTo>
                  <a:lnTo>
                    <a:pt x="1786" y="1464"/>
                  </a:lnTo>
                  <a:lnTo>
                    <a:pt x="1796" y="1467"/>
                  </a:lnTo>
                  <a:lnTo>
                    <a:pt x="1805" y="1468"/>
                  </a:lnTo>
                  <a:lnTo>
                    <a:pt x="1811" y="1468"/>
                  </a:lnTo>
                  <a:lnTo>
                    <a:pt x="1816" y="1466"/>
                  </a:lnTo>
                  <a:lnTo>
                    <a:pt x="1820" y="1463"/>
                  </a:lnTo>
                  <a:lnTo>
                    <a:pt x="1823" y="1460"/>
                  </a:lnTo>
                  <a:lnTo>
                    <a:pt x="1824" y="1455"/>
                  </a:lnTo>
                  <a:lnTo>
                    <a:pt x="1825" y="1450"/>
                  </a:lnTo>
                  <a:lnTo>
                    <a:pt x="1826" y="1440"/>
                  </a:lnTo>
                  <a:lnTo>
                    <a:pt x="1827" y="1429"/>
                  </a:lnTo>
                  <a:lnTo>
                    <a:pt x="1828" y="1424"/>
                  </a:lnTo>
                  <a:lnTo>
                    <a:pt x="1830" y="1421"/>
                  </a:lnTo>
                  <a:lnTo>
                    <a:pt x="1833" y="1418"/>
                  </a:lnTo>
                  <a:lnTo>
                    <a:pt x="1838" y="1416"/>
                  </a:lnTo>
                  <a:lnTo>
                    <a:pt x="1843" y="1415"/>
                  </a:lnTo>
                  <a:lnTo>
                    <a:pt x="1848" y="1413"/>
                  </a:lnTo>
                  <a:lnTo>
                    <a:pt x="1852" y="1410"/>
                  </a:lnTo>
                  <a:lnTo>
                    <a:pt x="1856" y="1406"/>
                  </a:lnTo>
                  <a:lnTo>
                    <a:pt x="1859" y="1400"/>
                  </a:lnTo>
                  <a:lnTo>
                    <a:pt x="1861" y="1395"/>
                  </a:lnTo>
                  <a:lnTo>
                    <a:pt x="1863" y="1388"/>
                  </a:lnTo>
                  <a:lnTo>
                    <a:pt x="1865" y="1382"/>
                  </a:lnTo>
                  <a:lnTo>
                    <a:pt x="1868" y="1357"/>
                  </a:lnTo>
                  <a:lnTo>
                    <a:pt x="1869" y="1343"/>
                  </a:lnTo>
                  <a:lnTo>
                    <a:pt x="1869" y="1340"/>
                  </a:lnTo>
                  <a:lnTo>
                    <a:pt x="1871" y="1338"/>
                  </a:lnTo>
                  <a:lnTo>
                    <a:pt x="1874" y="1337"/>
                  </a:lnTo>
                  <a:lnTo>
                    <a:pt x="1877" y="1337"/>
                  </a:lnTo>
                  <a:lnTo>
                    <a:pt x="1885" y="1337"/>
                  </a:lnTo>
                  <a:lnTo>
                    <a:pt x="1895" y="1336"/>
                  </a:lnTo>
                  <a:lnTo>
                    <a:pt x="1900" y="1335"/>
                  </a:lnTo>
                  <a:lnTo>
                    <a:pt x="1904" y="1333"/>
                  </a:lnTo>
                  <a:lnTo>
                    <a:pt x="1908" y="1330"/>
                  </a:lnTo>
                  <a:lnTo>
                    <a:pt x="1911" y="1324"/>
                  </a:lnTo>
                  <a:lnTo>
                    <a:pt x="1914" y="1318"/>
                  </a:lnTo>
                  <a:lnTo>
                    <a:pt x="1916" y="1309"/>
                  </a:lnTo>
                  <a:lnTo>
                    <a:pt x="1917" y="1299"/>
                  </a:lnTo>
                  <a:lnTo>
                    <a:pt x="1917" y="1285"/>
                  </a:lnTo>
                  <a:lnTo>
                    <a:pt x="1922" y="1285"/>
                  </a:lnTo>
                  <a:lnTo>
                    <a:pt x="1926" y="1284"/>
                  </a:lnTo>
                  <a:lnTo>
                    <a:pt x="1929" y="1282"/>
                  </a:lnTo>
                  <a:lnTo>
                    <a:pt x="1932" y="1278"/>
                  </a:lnTo>
                  <a:lnTo>
                    <a:pt x="1933" y="1274"/>
                  </a:lnTo>
                  <a:lnTo>
                    <a:pt x="1935" y="1268"/>
                  </a:lnTo>
                  <a:lnTo>
                    <a:pt x="1935" y="1262"/>
                  </a:lnTo>
                  <a:lnTo>
                    <a:pt x="1936" y="1256"/>
                  </a:lnTo>
                  <a:lnTo>
                    <a:pt x="1937" y="1242"/>
                  </a:lnTo>
                  <a:lnTo>
                    <a:pt x="1938" y="1229"/>
                  </a:lnTo>
                  <a:lnTo>
                    <a:pt x="1940" y="1223"/>
                  </a:lnTo>
                  <a:lnTo>
                    <a:pt x="1942" y="1217"/>
                  </a:lnTo>
                  <a:lnTo>
                    <a:pt x="1944" y="1211"/>
                  </a:lnTo>
                  <a:lnTo>
                    <a:pt x="1948" y="1206"/>
                  </a:lnTo>
                  <a:lnTo>
                    <a:pt x="1958" y="1194"/>
                  </a:lnTo>
                  <a:lnTo>
                    <a:pt x="1972" y="1177"/>
                  </a:lnTo>
                  <a:lnTo>
                    <a:pt x="1977" y="1173"/>
                  </a:lnTo>
                  <a:lnTo>
                    <a:pt x="1982" y="1169"/>
                  </a:lnTo>
                  <a:lnTo>
                    <a:pt x="1987" y="1166"/>
                  </a:lnTo>
                  <a:lnTo>
                    <a:pt x="1993" y="1163"/>
                  </a:lnTo>
                  <a:lnTo>
                    <a:pt x="1999" y="1161"/>
                  </a:lnTo>
                  <a:lnTo>
                    <a:pt x="2007" y="1160"/>
                  </a:lnTo>
                  <a:lnTo>
                    <a:pt x="2014" y="1159"/>
                  </a:lnTo>
                  <a:lnTo>
                    <a:pt x="2022" y="1159"/>
                  </a:lnTo>
                  <a:lnTo>
                    <a:pt x="2023" y="1159"/>
                  </a:lnTo>
                  <a:lnTo>
                    <a:pt x="2023" y="1157"/>
                  </a:lnTo>
                  <a:lnTo>
                    <a:pt x="2023" y="1155"/>
                  </a:lnTo>
                  <a:lnTo>
                    <a:pt x="2022" y="1152"/>
                  </a:lnTo>
                  <a:lnTo>
                    <a:pt x="2020" y="1143"/>
                  </a:lnTo>
                  <a:lnTo>
                    <a:pt x="2016" y="1133"/>
                  </a:lnTo>
                  <a:lnTo>
                    <a:pt x="2015" y="1127"/>
                  </a:lnTo>
                  <a:lnTo>
                    <a:pt x="2014" y="1121"/>
                  </a:lnTo>
                  <a:lnTo>
                    <a:pt x="2014" y="1115"/>
                  </a:lnTo>
                  <a:lnTo>
                    <a:pt x="2014" y="1109"/>
                  </a:lnTo>
                  <a:lnTo>
                    <a:pt x="2016" y="1102"/>
                  </a:lnTo>
                  <a:lnTo>
                    <a:pt x="2018" y="1096"/>
                  </a:lnTo>
                  <a:lnTo>
                    <a:pt x="2022" y="1091"/>
                  </a:lnTo>
                  <a:lnTo>
                    <a:pt x="2027" y="1086"/>
                  </a:lnTo>
                  <a:lnTo>
                    <a:pt x="2036" y="1079"/>
                  </a:lnTo>
                  <a:lnTo>
                    <a:pt x="2045" y="1075"/>
                  </a:lnTo>
                  <a:lnTo>
                    <a:pt x="2054" y="1073"/>
                  </a:lnTo>
                  <a:lnTo>
                    <a:pt x="2062" y="1073"/>
                  </a:lnTo>
                  <a:lnTo>
                    <a:pt x="2070" y="1075"/>
                  </a:lnTo>
                  <a:lnTo>
                    <a:pt x="2078" y="1078"/>
                  </a:lnTo>
                  <a:lnTo>
                    <a:pt x="2086" y="1082"/>
                  </a:lnTo>
                  <a:lnTo>
                    <a:pt x="2093" y="1087"/>
                  </a:lnTo>
                  <a:lnTo>
                    <a:pt x="2107" y="1099"/>
                  </a:lnTo>
                  <a:lnTo>
                    <a:pt x="2123" y="1111"/>
                  </a:lnTo>
                  <a:lnTo>
                    <a:pt x="2130" y="1117"/>
                  </a:lnTo>
                  <a:lnTo>
                    <a:pt x="2137" y="1122"/>
                  </a:lnTo>
                  <a:lnTo>
                    <a:pt x="2145" y="1126"/>
                  </a:lnTo>
                  <a:lnTo>
                    <a:pt x="2153" y="1128"/>
                  </a:lnTo>
                  <a:lnTo>
                    <a:pt x="2152" y="1133"/>
                  </a:lnTo>
                  <a:lnTo>
                    <a:pt x="2149" y="1144"/>
                  </a:lnTo>
                  <a:lnTo>
                    <a:pt x="2146" y="1150"/>
                  </a:lnTo>
                  <a:lnTo>
                    <a:pt x="2142" y="1155"/>
                  </a:lnTo>
                  <a:lnTo>
                    <a:pt x="2139" y="1157"/>
                  </a:lnTo>
                  <a:lnTo>
                    <a:pt x="2135" y="1158"/>
                  </a:lnTo>
                  <a:lnTo>
                    <a:pt x="2131" y="1159"/>
                  </a:lnTo>
                  <a:lnTo>
                    <a:pt x="2127" y="1159"/>
                  </a:lnTo>
                  <a:lnTo>
                    <a:pt x="2122" y="1160"/>
                  </a:lnTo>
                  <a:lnTo>
                    <a:pt x="2118" y="1161"/>
                  </a:lnTo>
                  <a:lnTo>
                    <a:pt x="2115" y="1164"/>
                  </a:lnTo>
                  <a:lnTo>
                    <a:pt x="2112" y="1167"/>
                  </a:lnTo>
                  <a:lnTo>
                    <a:pt x="2108" y="1171"/>
                  </a:lnTo>
                  <a:lnTo>
                    <a:pt x="2106" y="1176"/>
                  </a:lnTo>
                  <a:lnTo>
                    <a:pt x="2104" y="1181"/>
                  </a:lnTo>
                  <a:lnTo>
                    <a:pt x="2103" y="1186"/>
                  </a:lnTo>
                  <a:lnTo>
                    <a:pt x="2101" y="1198"/>
                  </a:lnTo>
                  <a:lnTo>
                    <a:pt x="2100" y="1210"/>
                  </a:lnTo>
                  <a:lnTo>
                    <a:pt x="2100" y="1223"/>
                  </a:lnTo>
                  <a:lnTo>
                    <a:pt x="2100" y="1233"/>
                  </a:lnTo>
                  <a:lnTo>
                    <a:pt x="2103" y="1245"/>
                  </a:lnTo>
                  <a:lnTo>
                    <a:pt x="2108" y="1261"/>
                  </a:lnTo>
                  <a:lnTo>
                    <a:pt x="2110" y="1271"/>
                  </a:lnTo>
                  <a:lnTo>
                    <a:pt x="2112" y="1281"/>
                  </a:lnTo>
                  <a:lnTo>
                    <a:pt x="2110" y="1286"/>
                  </a:lnTo>
                  <a:lnTo>
                    <a:pt x="2109" y="1291"/>
                  </a:lnTo>
                  <a:lnTo>
                    <a:pt x="2107" y="1296"/>
                  </a:lnTo>
                  <a:lnTo>
                    <a:pt x="2105" y="1301"/>
                  </a:lnTo>
                  <a:lnTo>
                    <a:pt x="2101" y="1303"/>
                  </a:lnTo>
                  <a:lnTo>
                    <a:pt x="2097" y="1305"/>
                  </a:lnTo>
                  <a:lnTo>
                    <a:pt x="2093" y="1307"/>
                  </a:lnTo>
                  <a:lnTo>
                    <a:pt x="2087" y="1308"/>
                  </a:lnTo>
                  <a:lnTo>
                    <a:pt x="2076" y="1310"/>
                  </a:lnTo>
                  <a:lnTo>
                    <a:pt x="2063" y="1312"/>
                  </a:lnTo>
                  <a:lnTo>
                    <a:pt x="2057" y="1313"/>
                  </a:lnTo>
                  <a:lnTo>
                    <a:pt x="2051" y="1315"/>
                  </a:lnTo>
                  <a:lnTo>
                    <a:pt x="2045" y="1318"/>
                  </a:lnTo>
                  <a:lnTo>
                    <a:pt x="2039" y="1321"/>
                  </a:lnTo>
                  <a:lnTo>
                    <a:pt x="2034" y="1325"/>
                  </a:lnTo>
                  <a:lnTo>
                    <a:pt x="2029" y="1330"/>
                  </a:lnTo>
                  <a:lnTo>
                    <a:pt x="2025" y="1336"/>
                  </a:lnTo>
                  <a:lnTo>
                    <a:pt x="2022" y="1343"/>
                  </a:lnTo>
                  <a:lnTo>
                    <a:pt x="2021" y="1350"/>
                  </a:lnTo>
                  <a:lnTo>
                    <a:pt x="2021" y="1359"/>
                  </a:lnTo>
                  <a:lnTo>
                    <a:pt x="2023" y="1368"/>
                  </a:lnTo>
                  <a:lnTo>
                    <a:pt x="2024" y="1378"/>
                  </a:lnTo>
                  <a:lnTo>
                    <a:pt x="2024" y="1387"/>
                  </a:lnTo>
                  <a:lnTo>
                    <a:pt x="2023" y="1394"/>
                  </a:lnTo>
                  <a:lnTo>
                    <a:pt x="2021" y="1397"/>
                  </a:lnTo>
                  <a:lnTo>
                    <a:pt x="2019" y="1399"/>
                  </a:lnTo>
                  <a:lnTo>
                    <a:pt x="2016" y="1400"/>
                  </a:lnTo>
                  <a:lnTo>
                    <a:pt x="2011" y="1401"/>
                  </a:lnTo>
                  <a:lnTo>
                    <a:pt x="1995" y="1400"/>
                  </a:lnTo>
                  <a:lnTo>
                    <a:pt x="1983" y="1402"/>
                  </a:lnTo>
                  <a:lnTo>
                    <a:pt x="1973" y="1404"/>
                  </a:lnTo>
                  <a:lnTo>
                    <a:pt x="1966" y="1408"/>
                  </a:lnTo>
                  <a:lnTo>
                    <a:pt x="1960" y="1413"/>
                  </a:lnTo>
                  <a:lnTo>
                    <a:pt x="1956" y="1419"/>
                  </a:lnTo>
                  <a:lnTo>
                    <a:pt x="1954" y="1426"/>
                  </a:lnTo>
                  <a:lnTo>
                    <a:pt x="1952" y="1434"/>
                  </a:lnTo>
                  <a:lnTo>
                    <a:pt x="1951" y="1452"/>
                  </a:lnTo>
                  <a:lnTo>
                    <a:pt x="1949" y="1471"/>
                  </a:lnTo>
                  <a:lnTo>
                    <a:pt x="1948" y="1481"/>
                  </a:lnTo>
                  <a:lnTo>
                    <a:pt x="1946" y="1491"/>
                  </a:lnTo>
                  <a:lnTo>
                    <a:pt x="1942" y="1501"/>
                  </a:lnTo>
                  <a:lnTo>
                    <a:pt x="1937" y="1511"/>
                  </a:lnTo>
                  <a:lnTo>
                    <a:pt x="1934" y="1518"/>
                  </a:lnTo>
                  <a:lnTo>
                    <a:pt x="1930" y="1525"/>
                  </a:lnTo>
                  <a:lnTo>
                    <a:pt x="1923" y="1532"/>
                  </a:lnTo>
                  <a:lnTo>
                    <a:pt x="1915" y="1537"/>
                  </a:lnTo>
                  <a:lnTo>
                    <a:pt x="1906" y="1541"/>
                  </a:lnTo>
                  <a:lnTo>
                    <a:pt x="1895" y="1545"/>
                  </a:lnTo>
                  <a:lnTo>
                    <a:pt x="1882" y="1547"/>
                  </a:lnTo>
                  <a:lnTo>
                    <a:pt x="1869" y="1547"/>
                  </a:lnTo>
                  <a:lnTo>
                    <a:pt x="1866" y="1557"/>
                  </a:lnTo>
                  <a:lnTo>
                    <a:pt x="1862" y="1565"/>
                  </a:lnTo>
                  <a:lnTo>
                    <a:pt x="1856" y="1574"/>
                  </a:lnTo>
                  <a:lnTo>
                    <a:pt x="1849" y="1582"/>
                  </a:lnTo>
                  <a:lnTo>
                    <a:pt x="1841" y="1589"/>
                  </a:lnTo>
                  <a:lnTo>
                    <a:pt x="1832" y="1597"/>
                  </a:lnTo>
                  <a:lnTo>
                    <a:pt x="1823" y="1604"/>
                  </a:lnTo>
                  <a:lnTo>
                    <a:pt x="1813" y="1611"/>
                  </a:lnTo>
                  <a:lnTo>
                    <a:pt x="1770" y="1638"/>
                  </a:lnTo>
                  <a:lnTo>
                    <a:pt x="1733" y="1664"/>
                  </a:lnTo>
                  <a:lnTo>
                    <a:pt x="1731" y="1664"/>
                  </a:lnTo>
                  <a:lnTo>
                    <a:pt x="1729" y="1663"/>
                  </a:lnTo>
                  <a:lnTo>
                    <a:pt x="1727" y="1660"/>
                  </a:lnTo>
                  <a:lnTo>
                    <a:pt x="1725" y="1658"/>
                  </a:lnTo>
                  <a:lnTo>
                    <a:pt x="1722" y="1652"/>
                  </a:lnTo>
                  <a:lnTo>
                    <a:pt x="1718" y="1644"/>
                  </a:lnTo>
                  <a:lnTo>
                    <a:pt x="1715" y="1641"/>
                  </a:lnTo>
                  <a:lnTo>
                    <a:pt x="1713" y="1638"/>
                  </a:lnTo>
                  <a:lnTo>
                    <a:pt x="1710" y="1636"/>
                  </a:lnTo>
                  <a:lnTo>
                    <a:pt x="1707" y="1635"/>
                  </a:lnTo>
                  <a:lnTo>
                    <a:pt x="1704" y="1635"/>
                  </a:lnTo>
                  <a:lnTo>
                    <a:pt x="1700" y="1636"/>
                  </a:lnTo>
                  <a:lnTo>
                    <a:pt x="1696" y="1638"/>
                  </a:lnTo>
                  <a:lnTo>
                    <a:pt x="1691" y="1642"/>
                  </a:lnTo>
                  <a:lnTo>
                    <a:pt x="1693" y="1657"/>
                  </a:lnTo>
                  <a:lnTo>
                    <a:pt x="1699" y="1687"/>
                  </a:lnTo>
                  <a:lnTo>
                    <a:pt x="1703" y="1702"/>
                  </a:lnTo>
                  <a:lnTo>
                    <a:pt x="1706" y="1716"/>
                  </a:lnTo>
                  <a:lnTo>
                    <a:pt x="1709" y="1726"/>
                  </a:lnTo>
                  <a:lnTo>
                    <a:pt x="1712" y="1731"/>
                  </a:lnTo>
                  <a:lnTo>
                    <a:pt x="1717" y="1732"/>
                  </a:lnTo>
                  <a:lnTo>
                    <a:pt x="1721" y="1732"/>
                  </a:lnTo>
                  <a:lnTo>
                    <a:pt x="1726" y="1729"/>
                  </a:lnTo>
                  <a:lnTo>
                    <a:pt x="1731" y="1726"/>
                  </a:lnTo>
                  <a:lnTo>
                    <a:pt x="1740" y="1715"/>
                  </a:lnTo>
                  <a:lnTo>
                    <a:pt x="1749" y="1702"/>
                  </a:lnTo>
                  <a:lnTo>
                    <a:pt x="1759" y="1688"/>
                  </a:lnTo>
                  <a:lnTo>
                    <a:pt x="1770" y="1674"/>
                  </a:lnTo>
                  <a:lnTo>
                    <a:pt x="1776" y="1667"/>
                  </a:lnTo>
                  <a:lnTo>
                    <a:pt x="1783" y="1662"/>
                  </a:lnTo>
                  <a:lnTo>
                    <a:pt x="1789" y="1656"/>
                  </a:lnTo>
                  <a:lnTo>
                    <a:pt x="1796" y="1652"/>
                  </a:lnTo>
                  <a:lnTo>
                    <a:pt x="1829" y="1632"/>
                  </a:lnTo>
                  <a:lnTo>
                    <a:pt x="1860" y="1612"/>
                  </a:lnTo>
                  <a:lnTo>
                    <a:pt x="1888" y="1592"/>
                  </a:lnTo>
                  <a:lnTo>
                    <a:pt x="1916" y="1573"/>
                  </a:lnTo>
                  <a:lnTo>
                    <a:pt x="1941" y="1554"/>
                  </a:lnTo>
                  <a:lnTo>
                    <a:pt x="1964" y="1535"/>
                  </a:lnTo>
                  <a:lnTo>
                    <a:pt x="1986" y="1517"/>
                  </a:lnTo>
                  <a:lnTo>
                    <a:pt x="2007" y="1499"/>
                  </a:lnTo>
                  <a:lnTo>
                    <a:pt x="2025" y="1482"/>
                  </a:lnTo>
                  <a:lnTo>
                    <a:pt x="2042" y="1465"/>
                  </a:lnTo>
                  <a:lnTo>
                    <a:pt x="2058" y="1448"/>
                  </a:lnTo>
                  <a:lnTo>
                    <a:pt x="2073" y="1430"/>
                  </a:lnTo>
                  <a:lnTo>
                    <a:pt x="2087" y="1413"/>
                  </a:lnTo>
                  <a:lnTo>
                    <a:pt x="2100" y="1396"/>
                  </a:lnTo>
                  <a:lnTo>
                    <a:pt x="2113" y="1380"/>
                  </a:lnTo>
                  <a:lnTo>
                    <a:pt x="2124" y="1363"/>
                  </a:lnTo>
                  <a:lnTo>
                    <a:pt x="2145" y="1329"/>
                  </a:lnTo>
                  <a:lnTo>
                    <a:pt x="2164" y="1293"/>
                  </a:lnTo>
                  <a:lnTo>
                    <a:pt x="2183" y="1258"/>
                  </a:lnTo>
                  <a:lnTo>
                    <a:pt x="2201" y="1221"/>
                  </a:lnTo>
                  <a:lnTo>
                    <a:pt x="2221" y="1181"/>
                  </a:lnTo>
                  <a:lnTo>
                    <a:pt x="2243" y="1140"/>
                  </a:lnTo>
                  <a:lnTo>
                    <a:pt x="2267" y="1095"/>
                  </a:lnTo>
                  <a:lnTo>
                    <a:pt x="2294" y="1049"/>
                  </a:lnTo>
                  <a:lnTo>
                    <a:pt x="2310" y="1016"/>
                  </a:lnTo>
                  <a:lnTo>
                    <a:pt x="2327" y="983"/>
                  </a:lnTo>
                  <a:lnTo>
                    <a:pt x="2346" y="951"/>
                  </a:lnTo>
                  <a:lnTo>
                    <a:pt x="2365" y="921"/>
                  </a:lnTo>
                  <a:lnTo>
                    <a:pt x="2384" y="891"/>
                  </a:lnTo>
                  <a:lnTo>
                    <a:pt x="2404" y="861"/>
                  </a:lnTo>
                  <a:lnTo>
                    <a:pt x="2425" y="834"/>
                  </a:lnTo>
                  <a:lnTo>
                    <a:pt x="2447" y="808"/>
                  </a:lnTo>
                  <a:lnTo>
                    <a:pt x="2439" y="800"/>
                  </a:lnTo>
                  <a:lnTo>
                    <a:pt x="2420" y="782"/>
                  </a:lnTo>
                  <a:lnTo>
                    <a:pt x="2414" y="777"/>
                  </a:lnTo>
                  <a:lnTo>
                    <a:pt x="2407" y="772"/>
                  </a:lnTo>
                  <a:lnTo>
                    <a:pt x="2399" y="767"/>
                  </a:lnTo>
                  <a:lnTo>
                    <a:pt x="2391" y="763"/>
                  </a:lnTo>
                  <a:lnTo>
                    <a:pt x="2382" y="760"/>
                  </a:lnTo>
                  <a:lnTo>
                    <a:pt x="2373" y="757"/>
                  </a:lnTo>
                  <a:lnTo>
                    <a:pt x="2363" y="756"/>
                  </a:lnTo>
                  <a:lnTo>
                    <a:pt x="2352" y="755"/>
                  </a:lnTo>
                  <a:lnTo>
                    <a:pt x="2348" y="756"/>
                  </a:lnTo>
                  <a:lnTo>
                    <a:pt x="2344" y="757"/>
                  </a:lnTo>
                  <a:lnTo>
                    <a:pt x="2339" y="760"/>
                  </a:lnTo>
                  <a:lnTo>
                    <a:pt x="2332" y="763"/>
                  </a:lnTo>
                  <a:lnTo>
                    <a:pt x="2322" y="770"/>
                  </a:lnTo>
                  <a:lnTo>
                    <a:pt x="2311" y="777"/>
                  </a:lnTo>
                  <a:lnTo>
                    <a:pt x="2306" y="780"/>
                  </a:lnTo>
                  <a:lnTo>
                    <a:pt x="2300" y="781"/>
                  </a:lnTo>
                  <a:lnTo>
                    <a:pt x="2296" y="781"/>
                  </a:lnTo>
                  <a:lnTo>
                    <a:pt x="2291" y="780"/>
                  </a:lnTo>
                  <a:lnTo>
                    <a:pt x="2287" y="777"/>
                  </a:lnTo>
                  <a:lnTo>
                    <a:pt x="2284" y="772"/>
                  </a:lnTo>
                  <a:lnTo>
                    <a:pt x="2281" y="764"/>
                  </a:lnTo>
                  <a:lnTo>
                    <a:pt x="2278" y="755"/>
                  </a:lnTo>
                  <a:lnTo>
                    <a:pt x="2278" y="750"/>
                  </a:lnTo>
                  <a:lnTo>
                    <a:pt x="2278" y="746"/>
                  </a:lnTo>
                  <a:lnTo>
                    <a:pt x="2279" y="742"/>
                  </a:lnTo>
                  <a:lnTo>
                    <a:pt x="2281" y="738"/>
                  </a:lnTo>
                  <a:lnTo>
                    <a:pt x="2287" y="731"/>
                  </a:lnTo>
                  <a:lnTo>
                    <a:pt x="2295" y="725"/>
                  </a:lnTo>
                  <a:lnTo>
                    <a:pt x="2313" y="714"/>
                  </a:lnTo>
                  <a:lnTo>
                    <a:pt x="2330" y="703"/>
                  </a:lnTo>
                  <a:lnTo>
                    <a:pt x="2337" y="695"/>
                  </a:lnTo>
                  <a:lnTo>
                    <a:pt x="2341" y="688"/>
                  </a:lnTo>
                  <a:lnTo>
                    <a:pt x="2344" y="680"/>
                  </a:lnTo>
                  <a:lnTo>
                    <a:pt x="2346" y="673"/>
                  </a:lnTo>
                  <a:lnTo>
                    <a:pt x="2347" y="657"/>
                  </a:lnTo>
                  <a:lnTo>
                    <a:pt x="2347" y="642"/>
                  </a:lnTo>
                  <a:lnTo>
                    <a:pt x="2348" y="634"/>
                  </a:lnTo>
                  <a:lnTo>
                    <a:pt x="2349" y="626"/>
                  </a:lnTo>
                  <a:lnTo>
                    <a:pt x="2352" y="617"/>
                  </a:lnTo>
                  <a:lnTo>
                    <a:pt x="2356" y="608"/>
                  </a:lnTo>
                  <a:lnTo>
                    <a:pt x="2362" y="599"/>
                  </a:lnTo>
                  <a:lnTo>
                    <a:pt x="2370" y="589"/>
                  </a:lnTo>
                  <a:lnTo>
                    <a:pt x="2381" y="578"/>
                  </a:lnTo>
                  <a:lnTo>
                    <a:pt x="2394" y="567"/>
                  </a:lnTo>
                  <a:lnTo>
                    <a:pt x="2407" y="559"/>
                  </a:lnTo>
                  <a:lnTo>
                    <a:pt x="2420" y="551"/>
                  </a:lnTo>
                  <a:lnTo>
                    <a:pt x="2426" y="545"/>
                  </a:lnTo>
                  <a:lnTo>
                    <a:pt x="2431" y="540"/>
                  </a:lnTo>
                  <a:lnTo>
                    <a:pt x="2433" y="538"/>
                  </a:lnTo>
                  <a:lnTo>
                    <a:pt x="2434" y="535"/>
                  </a:lnTo>
                  <a:lnTo>
                    <a:pt x="2435" y="532"/>
                  </a:lnTo>
                  <a:lnTo>
                    <a:pt x="2435" y="529"/>
                  </a:lnTo>
                  <a:lnTo>
                    <a:pt x="2435" y="524"/>
                  </a:lnTo>
                  <a:lnTo>
                    <a:pt x="2435" y="518"/>
                  </a:lnTo>
                  <a:lnTo>
                    <a:pt x="2433" y="513"/>
                  </a:lnTo>
                  <a:lnTo>
                    <a:pt x="2432" y="507"/>
                  </a:lnTo>
                  <a:lnTo>
                    <a:pt x="2429" y="503"/>
                  </a:lnTo>
                  <a:lnTo>
                    <a:pt x="2426" y="498"/>
                  </a:lnTo>
                  <a:lnTo>
                    <a:pt x="2422" y="494"/>
                  </a:lnTo>
                  <a:lnTo>
                    <a:pt x="2417" y="490"/>
                  </a:lnTo>
                  <a:lnTo>
                    <a:pt x="2410" y="487"/>
                  </a:lnTo>
                  <a:lnTo>
                    <a:pt x="2403" y="485"/>
                  </a:lnTo>
                  <a:lnTo>
                    <a:pt x="2395" y="483"/>
                  </a:lnTo>
                  <a:lnTo>
                    <a:pt x="2385" y="481"/>
                  </a:lnTo>
                  <a:lnTo>
                    <a:pt x="2374" y="480"/>
                  </a:lnTo>
                  <a:lnTo>
                    <a:pt x="2361" y="480"/>
                  </a:lnTo>
                  <a:lnTo>
                    <a:pt x="2347" y="481"/>
                  </a:lnTo>
                  <a:lnTo>
                    <a:pt x="2330" y="483"/>
                  </a:lnTo>
                  <a:lnTo>
                    <a:pt x="2304" y="485"/>
                  </a:lnTo>
                  <a:lnTo>
                    <a:pt x="2281" y="487"/>
                  </a:lnTo>
                  <a:lnTo>
                    <a:pt x="2261" y="488"/>
                  </a:lnTo>
                  <a:lnTo>
                    <a:pt x="2243" y="487"/>
                  </a:lnTo>
                  <a:lnTo>
                    <a:pt x="2235" y="486"/>
                  </a:lnTo>
                  <a:lnTo>
                    <a:pt x="2226" y="484"/>
                  </a:lnTo>
                  <a:lnTo>
                    <a:pt x="2216" y="482"/>
                  </a:lnTo>
                  <a:lnTo>
                    <a:pt x="2207" y="479"/>
                  </a:lnTo>
                  <a:lnTo>
                    <a:pt x="2197" y="475"/>
                  </a:lnTo>
                  <a:lnTo>
                    <a:pt x="2186" y="470"/>
                  </a:lnTo>
                  <a:lnTo>
                    <a:pt x="2175" y="464"/>
                  </a:lnTo>
                  <a:lnTo>
                    <a:pt x="2163" y="457"/>
                  </a:lnTo>
                  <a:lnTo>
                    <a:pt x="2154" y="450"/>
                  </a:lnTo>
                  <a:lnTo>
                    <a:pt x="2146" y="443"/>
                  </a:lnTo>
                  <a:lnTo>
                    <a:pt x="2137" y="434"/>
                  </a:lnTo>
                  <a:lnTo>
                    <a:pt x="2129" y="425"/>
                  </a:lnTo>
                  <a:lnTo>
                    <a:pt x="2113" y="405"/>
                  </a:lnTo>
                  <a:lnTo>
                    <a:pt x="2096" y="384"/>
                  </a:lnTo>
                  <a:lnTo>
                    <a:pt x="2082" y="363"/>
                  </a:lnTo>
                  <a:lnTo>
                    <a:pt x="2068" y="341"/>
                  </a:lnTo>
                  <a:lnTo>
                    <a:pt x="2055" y="321"/>
                  </a:lnTo>
                  <a:lnTo>
                    <a:pt x="2042" y="304"/>
                  </a:lnTo>
                  <a:lnTo>
                    <a:pt x="2036" y="294"/>
                  </a:lnTo>
                  <a:lnTo>
                    <a:pt x="2028" y="284"/>
                  </a:lnTo>
                  <a:lnTo>
                    <a:pt x="2017" y="272"/>
                  </a:lnTo>
                  <a:lnTo>
                    <a:pt x="2005" y="260"/>
                  </a:lnTo>
                  <a:lnTo>
                    <a:pt x="1990" y="248"/>
                  </a:lnTo>
                  <a:lnTo>
                    <a:pt x="1975" y="235"/>
                  </a:lnTo>
                  <a:lnTo>
                    <a:pt x="1959" y="223"/>
                  </a:lnTo>
                  <a:lnTo>
                    <a:pt x="1943" y="209"/>
                  </a:lnTo>
                  <a:lnTo>
                    <a:pt x="1925" y="197"/>
                  </a:lnTo>
                  <a:lnTo>
                    <a:pt x="1908" y="186"/>
                  </a:lnTo>
                  <a:lnTo>
                    <a:pt x="1890" y="176"/>
                  </a:lnTo>
                  <a:lnTo>
                    <a:pt x="1872" y="167"/>
                  </a:lnTo>
                  <a:lnTo>
                    <a:pt x="1856" y="159"/>
                  </a:lnTo>
                  <a:lnTo>
                    <a:pt x="1840" y="153"/>
                  </a:lnTo>
                  <a:lnTo>
                    <a:pt x="1825" y="149"/>
                  </a:lnTo>
                  <a:lnTo>
                    <a:pt x="1812" y="147"/>
                  </a:lnTo>
                  <a:lnTo>
                    <a:pt x="1797" y="144"/>
                  </a:lnTo>
                  <a:lnTo>
                    <a:pt x="1784" y="140"/>
                  </a:lnTo>
                  <a:lnTo>
                    <a:pt x="1772" y="136"/>
                  </a:lnTo>
                  <a:lnTo>
                    <a:pt x="1762" y="130"/>
                  </a:lnTo>
                  <a:lnTo>
                    <a:pt x="1744" y="117"/>
                  </a:lnTo>
                  <a:lnTo>
                    <a:pt x="1727" y="101"/>
                  </a:lnTo>
                  <a:lnTo>
                    <a:pt x="1718" y="93"/>
                  </a:lnTo>
                  <a:lnTo>
                    <a:pt x="1708" y="86"/>
                  </a:lnTo>
                  <a:lnTo>
                    <a:pt x="1697" y="79"/>
                  </a:lnTo>
                  <a:lnTo>
                    <a:pt x="1685" y="72"/>
                  </a:lnTo>
                  <a:lnTo>
                    <a:pt x="1670" y="66"/>
                  </a:lnTo>
                  <a:lnTo>
                    <a:pt x="1653" y="60"/>
                  </a:lnTo>
                  <a:lnTo>
                    <a:pt x="1634" y="56"/>
                  </a:lnTo>
                  <a:lnTo>
                    <a:pt x="1612" y="52"/>
                  </a:lnTo>
                  <a:lnTo>
                    <a:pt x="1593" y="50"/>
                  </a:lnTo>
                  <a:lnTo>
                    <a:pt x="1576" y="49"/>
                  </a:lnTo>
                  <a:lnTo>
                    <a:pt x="1560" y="50"/>
                  </a:lnTo>
                  <a:lnTo>
                    <a:pt x="1544" y="51"/>
                  </a:lnTo>
                  <a:lnTo>
                    <a:pt x="1529" y="53"/>
                  </a:lnTo>
                  <a:lnTo>
                    <a:pt x="1514" y="53"/>
                  </a:lnTo>
                  <a:lnTo>
                    <a:pt x="1506" y="52"/>
                  </a:lnTo>
                  <a:lnTo>
                    <a:pt x="1498" y="51"/>
                  </a:lnTo>
                  <a:lnTo>
                    <a:pt x="1490" y="49"/>
                  </a:lnTo>
                  <a:lnTo>
                    <a:pt x="1481" y="47"/>
                  </a:lnTo>
                  <a:lnTo>
                    <a:pt x="1463" y="40"/>
                  </a:lnTo>
                  <a:lnTo>
                    <a:pt x="1443" y="33"/>
                  </a:lnTo>
                  <a:lnTo>
                    <a:pt x="1423" y="25"/>
                  </a:lnTo>
                  <a:lnTo>
                    <a:pt x="1402" y="18"/>
                  </a:lnTo>
                  <a:lnTo>
                    <a:pt x="1380" y="11"/>
                  </a:lnTo>
                  <a:lnTo>
                    <a:pt x="1357" y="5"/>
                  </a:lnTo>
                  <a:lnTo>
                    <a:pt x="1345" y="3"/>
                  </a:lnTo>
                  <a:lnTo>
                    <a:pt x="1333" y="1"/>
                  </a:lnTo>
                  <a:lnTo>
                    <a:pt x="1320" y="0"/>
                  </a:lnTo>
                  <a:lnTo>
                    <a:pt x="1307" y="0"/>
                  </a:lnTo>
                  <a:lnTo>
                    <a:pt x="1299" y="0"/>
                  </a:lnTo>
                  <a:lnTo>
                    <a:pt x="1291" y="2"/>
                  </a:lnTo>
                  <a:lnTo>
                    <a:pt x="1284" y="3"/>
                  </a:lnTo>
                  <a:lnTo>
                    <a:pt x="1277" y="6"/>
                  </a:lnTo>
                  <a:lnTo>
                    <a:pt x="1264" y="12"/>
                  </a:lnTo>
                  <a:lnTo>
                    <a:pt x="1251" y="18"/>
                  </a:lnTo>
                  <a:lnTo>
                    <a:pt x="1238" y="25"/>
                  </a:lnTo>
                  <a:lnTo>
                    <a:pt x="1224" y="31"/>
                  </a:lnTo>
                  <a:lnTo>
                    <a:pt x="1215" y="33"/>
                  </a:lnTo>
                  <a:lnTo>
                    <a:pt x="1206" y="35"/>
                  </a:lnTo>
                  <a:lnTo>
                    <a:pt x="1197" y="36"/>
                  </a:lnTo>
                  <a:lnTo>
                    <a:pt x="1187" y="36"/>
                  </a:lnTo>
                  <a:lnTo>
                    <a:pt x="1177" y="36"/>
                  </a:lnTo>
                  <a:lnTo>
                    <a:pt x="1168" y="36"/>
                  </a:lnTo>
                  <a:lnTo>
                    <a:pt x="1160" y="36"/>
                  </a:lnTo>
                  <a:lnTo>
                    <a:pt x="1150" y="36"/>
                  </a:lnTo>
                  <a:close/>
                </a:path>
              </a:pathLst>
            </a:custGeom>
            <a:grpFill/>
            <a:ln w="9525" cap="flat" cmpd="sng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21" name="Freeform 22"/>
            <p:cNvSpPr>
              <a:spLocks/>
            </p:cNvSpPr>
            <p:nvPr/>
          </p:nvSpPr>
          <p:spPr bwMode="auto">
            <a:xfrm>
              <a:off x="4757738" y="3673475"/>
              <a:ext cx="1630362" cy="1365250"/>
            </a:xfrm>
            <a:custGeom>
              <a:avLst/>
              <a:gdLst>
                <a:gd name="T0" fmla="*/ 1609622 w 3773"/>
                <a:gd name="T1" fmla="*/ 362909 h 2987"/>
                <a:gd name="T2" fmla="*/ 1557336 w 3773"/>
                <a:gd name="T3" fmla="*/ 444266 h 2987"/>
                <a:gd name="T4" fmla="*/ 1518014 w 3773"/>
                <a:gd name="T5" fmla="*/ 526081 h 2987"/>
                <a:gd name="T6" fmla="*/ 1564250 w 3773"/>
                <a:gd name="T7" fmla="*/ 614751 h 2987"/>
                <a:gd name="T8" fmla="*/ 1492951 w 3773"/>
                <a:gd name="T9" fmla="*/ 614751 h 2987"/>
                <a:gd name="T10" fmla="*/ 1472210 w 3773"/>
                <a:gd name="T11" fmla="*/ 640804 h 2987"/>
                <a:gd name="T12" fmla="*/ 1425109 w 3773"/>
                <a:gd name="T13" fmla="*/ 665942 h 2987"/>
                <a:gd name="T14" fmla="*/ 1444986 w 3773"/>
                <a:gd name="T15" fmla="*/ 728103 h 2987"/>
                <a:gd name="T16" fmla="*/ 1413874 w 3773"/>
                <a:gd name="T17" fmla="*/ 750499 h 2987"/>
                <a:gd name="T18" fmla="*/ 1431159 w 3773"/>
                <a:gd name="T19" fmla="*/ 788435 h 2987"/>
                <a:gd name="T20" fmla="*/ 1432023 w 3773"/>
                <a:gd name="T21" fmla="*/ 856081 h 2987"/>
                <a:gd name="T22" fmla="*/ 1365046 w 3773"/>
                <a:gd name="T23" fmla="*/ 968976 h 2987"/>
                <a:gd name="T24" fmla="*/ 1304550 w 3773"/>
                <a:gd name="T25" fmla="*/ 1001427 h 2987"/>
                <a:gd name="T26" fmla="*/ 1226769 w 3773"/>
                <a:gd name="T27" fmla="*/ 1165970 h 2987"/>
                <a:gd name="T28" fmla="*/ 1135161 w 3773"/>
                <a:gd name="T29" fmla="*/ 1242300 h 2987"/>
                <a:gd name="T30" fmla="*/ 1027997 w 3773"/>
                <a:gd name="T31" fmla="*/ 1245499 h 2987"/>
                <a:gd name="T32" fmla="*/ 858609 w 3773"/>
                <a:gd name="T33" fmla="*/ 1301261 h 2987"/>
                <a:gd name="T34" fmla="*/ 775211 w 3773"/>
                <a:gd name="T35" fmla="*/ 1328228 h 2987"/>
                <a:gd name="T36" fmla="*/ 727679 w 3773"/>
                <a:gd name="T37" fmla="*/ 1341940 h 2987"/>
                <a:gd name="T38" fmla="*/ 657676 w 3773"/>
                <a:gd name="T39" fmla="*/ 1356566 h 2987"/>
                <a:gd name="T40" fmla="*/ 607119 w 3773"/>
                <a:gd name="T41" fmla="*/ 1283436 h 2987"/>
                <a:gd name="T42" fmla="*/ 610144 w 3773"/>
                <a:gd name="T43" fmla="*/ 1182881 h 2987"/>
                <a:gd name="T44" fmla="*/ 618786 w 3773"/>
                <a:gd name="T45" fmla="*/ 1124834 h 2987"/>
                <a:gd name="T46" fmla="*/ 559587 w 3773"/>
                <a:gd name="T47" fmla="*/ 1113408 h 2987"/>
                <a:gd name="T48" fmla="*/ 552241 w 3773"/>
                <a:gd name="T49" fmla="*/ 998228 h 2987"/>
                <a:gd name="T50" fmla="*/ 532796 w 3773"/>
                <a:gd name="T51" fmla="*/ 939723 h 2987"/>
                <a:gd name="T52" fmla="*/ 495634 w 3773"/>
                <a:gd name="T53" fmla="*/ 894017 h 2987"/>
                <a:gd name="T54" fmla="*/ 439459 w 3773"/>
                <a:gd name="T55" fmla="*/ 916413 h 2987"/>
                <a:gd name="T56" fmla="*/ 350876 w 3773"/>
                <a:gd name="T57" fmla="*/ 914585 h 2987"/>
                <a:gd name="T58" fmla="*/ 301183 w 3773"/>
                <a:gd name="T59" fmla="*/ 947036 h 2987"/>
                <a:gd name="T60" fmla="*/ 259700 w 3773"/>
                <a:gd name="T61" fmla="*/ 936981 h 2987"/>
                <a:gd name="T62" fmla="*/ 227292 w 3773"/>
                <a:gd name="T63" fmla="*/ 879391 h 2987"/>
                <a:gd name="T64" fmla="*/ 88151 w 3773"/>
                <a:gd name="T65" fmla="*/ 857909 h 2987"/>
                <a:gd name="T66" fmla="*/ 864 w 3773"/>
                <a:gd name="T67" fmla="*/ 862023 h 2987"/>
                <a:gd name="T68" fmla="*/ 35001 w 3773"/>
                <a:gd name="T69" fmla="*/ 755527 h 2987"/>
                <a:gd name="T70" fmla="*/ 97225 w 3773"/>
                <a:gd name="T71" fmla="*/ 685596 h 2987"/>
                <a:gd name="T72" fmla="*/ 196611 w 3773"/>
                <a:gd name="T73" fmla="*/ 663657 h 2987"/>
                <a:gd name="T74" fmla="*/ 243280 w 3773"/>
                <a:gd name="T75" fmla="*/ 670513 h 2987"/>
                <a:gd name="T76" fmla="*/ 311121 w 3773"/>
                <a:gd name="T77" fmla="*/ 630748 h 2987"/>
                <a:gd name="T78" fmla="*/ 441620 w 3773"/>
                <a:gd name="T79" fmla="*/ 649488 h 2987"/>
                <a:gd name="T80" fmla="*/ 521128 w 3773"/>
                <a:gd name="T81" fmla="*/ 606981 h 2987"/>
                <a:gd name="T82" fmla="*/ 535388 w 3773"/>
                <a:gd name="T83" fmla="*/ 556704 h 2987"/>
                <a:gd name="T84" fmla="*/ 535820 w 3773"/>
                <a:gd name="T85" fmla="*/ 502770 h 2987"/>
                <a:gd name="T86" fmla="*/ 524585 w 3773"/>
                <a:gd name="T87" fmla="*/ 464377 h 2987"/>
                <a:gd name="T88" fmla="*/ 551809 w 3773"/>
                <a:gd name="T89" fmla="*/ 369765 h 2987"/>
                <a:gd name="T90" fmla="*/ 545759 w 3773"/>
                <a:gd name="T91" fmla="*/ 301662 h 2987"/>
                <a:gd name="T92" fmla="*/ 572550 w 3773"/>
                <a:gd name="T93" fmla="*/ 253213 h 2987"/>
                <a:gd name="T94" fmla="*/ 606255 w 3773"/>
                <a:gd name="T95" fmla="*/ 197452 h 2987"/>
                <a:gd name="T96" fmla="*/ 613601 w 3773"/>
                <a:gd name="T97" fmla="*/ 138033 h 2987"/>
                <a:gd name="T98" fmla="*/ 662862 w 3773"/>
                <a:gd name="T99" fmla="*/ 110152 h 2987"/>
                <a:gd name="T100" fmla="*/ 695270 w 3773"/>
                <a:gd name="T101" fmla="*/ 79529 h 2987"/>
                <a:gd name="T102" fmla="*/ 744531 w 3773"/>
                <a:gd name="T103" fmla="*/ 111981 h 2987"/>
                <a:gd name="T104" fmla="*/ 746692 w 3773"/>
                <a:gd name="T105" fmla="*/ 141690 h 2987"/>
                <a:gd name="T106" fmla="*/ 851695 w 3773"/>
                <a:gd name="T107" fmla="*/ 86385 h 2987"/>
                <a:gd name="T108" fmla="*/ 916512 w 3773"/>
                <a:gd name="T109" fmla="*/ 38393 h 2987"/>
                <a:gd name="T110" fmla="*/ 1054788 w 3773"/>
                <a:gd name="T111" fmla="*/ 7313 h 2987"/>
                <a:gd name="T112" fmla="*/ 1056949 w 3773"/>
                <a:gd name="T113" fmla="*/ 62161 h 2987"/>
                <a:gd name="T114" fmla="*/ 1133865 w 3773"/>
                <a:gd name="T115" fmla="*/ 75416 h 2987"/>
                <a:gd name="T116" fmla="*/ 1236276 w 3773"/>
                <a:gd name="T117" fmla="*/ 113352 h 2987"/>
                <a:gd name="T118" fmla="*/ 1385787 w 3773"/>
                <a:gd name="T119" fmla="*/ 180540 h 2987"/>
                <a:gd name="T120" fmla="*/ 1422517 w 3773"/>
                <a:gd name="T121" fmla="*/ 250014 h 2987"/>
                <a:gd name="T122" fmla="*/ 1497272 w 3773"/>
                <a:gd name="T123" fmla="*/ 254585 h 2987"/>
                <a:gd name="T124" fmla="*/ 1589312 w 3773"/>
                <a:gd name="T125" fmla="*/ 288864 h 29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773" h="2987">
                  <a:moveTo>
                    <a:pt x="3717" y="661"/>
                  </a:moveTo>
                  <a:lnTo>
                    <a:pt x="3727" y="667"/>
                  </a:lnTo>
                  <a:lnTo>
                    <a:pt x="3737" y="673"/>
                  </a:lnTo>
                  <a:lnTo>
                    <a:pt x="3745" y="680"/>
                  </a:lnTo>
                  <a:lnTo>
                    <a:pt x="3752" y="687"/>
                  </a:lnTo>
                  <a:lnTo>
                    <a:pt x="3759" y="695"/>
                  </a:lnTo>
                  <a:lnTo>
                    <a:pt x="3764" y="704"/>
                  </a:lnTo>
                  <a:lnTo>
                    <a:pt x="3768" y="712"/>
                  </a:lnTo>
                  <a:lnTo>
                    <a:pt x="3771" y="722"/>
                  </a:lnTo>
                  <a:lnTo>
                    <a:pt x="3772" y="731"/>
                  </a:lnTo>
                  <a:lnTo>
                    <a:pt x="3773" y="739"/>
                  </a:lnTo>
                  <a:lnTo>
                    <a:pt x="3771" y="748"/>
                  </a:lnTo>
                  <a:lnTo>
                    <a:pt x="3769" y="756"/>
                  </a:lnTo>
                  <a:lnTo>
                    <a:pt x="3765" y="763"/>
                  </a:lnTo>
                  <a:lnTo>
                    <a:pt x="3759" y="770"/>
                  </a:lnTo>
                  <a:lnTo>
                    <a:pt x="3752" y="777"/>
                  </a:lnTo>
                  <a:lnTo>
                    <a:pt x="3743" y="782"/>
                  </a:lnTo>
                  <a:lnTo>
                    <a:pt x="3725" y="794"/>
                  </a:lnTo>
                  <a:lnTo>
                    <a:pt x="3706" y="808"/>
                  </a:lnTo>
                  <a:lnTo>
                    <a:pt x="3687" y="822"/>
                  </a:lnTo>
                  <a:lnTo>
                    <a:pt x="3670" y="838"/>
                  </a:lnTo>
                  <a:lnTo>
                    <a:pt x="3662" y="846"/>
                  </a:lnTo>
                  <a:lnTo>
                    <a:pt x="3655" y="853"/>
                  </a:lnTo>
                  <a:lnTo>
                    <a:pt x="3649" y="861"/>
                  </a:lnTo>
                  <a:lnTo>
                    <a:pt x="3643" y="868"/>
                  </a:lnTo>
                  <a:lnTo>
                    <a:pt x="3639" y="876"/>
                  </a:lnTo>
                  <a:lnTo>
                    <a:pt x="3635" y="883"/>
                  </a:lnTo>
                  <a:lnTo>
                    <a:pt x="3633" y="890"/>
                  </a:lnTo>
                  <a:lnTo>
                    <a:pt x="3633" y="897"/>
                  </a:lnTo>
                  <a:lnTo>
                    <a:pt x="3632" y="916"/>
                  </a:lnTo>
                  <a:lnTo>
                    <a:pt x="3630" y="931"/>
                  </a:lnTo>
                  <a:lnTo>
                    <a:pt x="3626" y="945"/>
                  </a:lnTo>
                  <a:lnTo>
                    <a:pt x="3622" y="955"/>
                  </a:lnTo>
                  <a:lnTo>
                    <a:pt x="3617" y="962"/>
                  </a:lnTo>
                  <a:lnTo>
                    <a:pt x="3610" y="968"/>
                  </a:lnTo>
                  <a:lnTo>
                    <a:pt x="3604" y="972"/>
                  </a:lnTo>
                  <a:lnTo>
                    <a:pt x="3597" y="974"/>
                  </a:lnTo>
                  <a:lnTo>
                    <a:pt x="3582" y="977"/>
                  </a:lnTo>
                  <a:lnTo>
                    <a:pt x="3568" y="979"/>
                  </a:lnTo>
                  <a:lnTo>
                    <a:pt x="3562" y="981"/>
                  </a:lnTo>
                  <a:lnTo>
                    <a:pt x="3557" y="983"/>
                  </a:lnTo>
                  <a:lnTo>
                    <a:pt x="3552" y="987"/>
                  </a:lnTo>
                  <a:lnTo>
                    <a:pt x="3549" y="992"/>
                  </a:lnTo>
                  <a:lnTo>
                    <a:pt x="3534" y="1015"/>
                  </a:lnTo>
                  <a:lnTo>
                    <a:pt x="3523" y="1036"/>
                  </a:lnTo>
                  <a:lnTo>
                    <a:pt x="3515" y="1056"/>
                  </a:lnTo>
                  <a:lnTo>
                    <a:pt x="3509" y="1073"/>
                  </a:lnTo>
                  <a:lnTo>
                    <a:pt x="3505" y="1089"/>
                  </a:lnTo>
                  <a:lnTo>
                    <a:pt x="3503" y="1102"/>
                  </a:lnTo>
                  <a:lnTo>
                    <a:pt x="3503" y="1115"/>
                  </a:lnTo>
                  <a:lnTo>
                    <a:pt x="3504" y="1126"/>
                  </a:lnTo>
                  <a:lnTo>
                    <a:pt x="3506" y="1135"/>
                  </a:lnTo>
                  <a:lnTo>
                    <a:pt x="3509" y="1144"/>
                  </a:lnTo>
                  <a:lnTo>
                    <a:pt x="3513" y="1151"/>
                  </a:lnTo>
                  <a:lnTo>
                    <a:pt x="3517" y="1158"/>
                  </a:lnTo>
                  <a:lnTo>
                    <a:pt x="3526" y="1171"/>
                  </a:lnTo>
                  <a:lnTo>
                    <a:pt x="3533" y="1181"/>
                  </a:lnTo>
                  <a:lnTo>
                    <a:pt x="3537" y="1191"/>
                  </a:lnTo>
                  <a:lnTo>
                    <a:pt x="3541" y="1201"/>
                  </a:lnTo>
                  <a:lnTo>
                    <a:pt x="3546" y="1210"/>
                  </a:lnTo>
                  <a:lnTo>
                    <a:pt x="3551" y="1219"/>
                  </a:lnTo>
                  <a:lnTo>
                    <a:pt x="3562" y="1235"/>
                  </a:lnTo>
                  <a:lnTo>
                    <a:pt x="3573" y="1249"/>
                  </a:lnTo>
                  <a:lnTo>
                    <a:pt x="3584" y="1263"/>
                  </a:lnTo>
                  <a:lnTo>
                    <a:pt x="3596" y="1278"/>
                  </a:lnTo>
                  <a:lnTo>
                    <a:pt x="3607" y="1292"/>
                  </a:lnTo>
                  <a:lnTo>
                    <a:pt x="3617" y="1307"/>
                  </a:lnTo>
                  <a:lnTo>
                    <a:pt x="3622" y="1319"/>
                  </a:lnTo>
                  <a:lnTo>
                    <a:pt x="3624" y="1328"/>
                  </a:lnTo>
                  <a:lnTo>
                    <a:pt x="3624" y="1334"/>
                  </a:lnTo>
                  <a:lnTo>
                    <a:pt x="3622" y="1340"/>
                  </a:lnTo>
                  <a:lnTo>
                    <a:pt x="3620" y="1345"/>
                  </a:lnTo>
                  <a:lnTo>
                    <a:pt x="3617" y="1352"/>
                  </a:lnTo>
                  <a:lnTo>
                    <a:pt x="3614" y="1359"/>
                  </a:lnTo>
                  <a:lnTo>
                    <a:pt x="3612" y="1369"/>
                  </a:lnTo>
                  <a:lnTo>
                    <a:pt x="3600" y="1363"/>
                  </a:lnTo>
                  <a:lnTo>
                    <a:pt x="3578" y="1349"/>
                  </a:lnTo>
                  <a:lnTo>
                    <a:pt x="3565" y="1342"/>
                  </a:lnTo>
                  <a:lnTo>
                    <a:pt x="3553" y="1336"/>
                  </a:lnTo>
                  <a:lnTo>
                    <a:pt x="3547" y="1334"/>
                  </a:lnTo>
                  <a:lnTo>
                    <a:pt x="3542" y="1333"/>
                  </a:lnTo>
                  <a:lnTo>
                    <a:pt x="3537" y="1332"/>
                  </a:lnTo>
                  <a:lnTo>
                    <a:pt x="3533" y="1333"/>
                  </a:lnTo>
                  <a:lnTo>
                    <a:pt x="3524" y="1336"/>
                  </a:lnTo>
                  <a:lnTo>
                    <a:pt x="3516" y="1339"/>
                  </a:lnTo>
                  <a:lnTo>
                    <a:pt x="3508" y="1341"/>
                  </a:lnTo>
                  <a:lnTo>
                    <a:pt x="3500" y="1343"/>
                  </a:lnTo>
                  <a:lnTo>
                    <a:pt x="3485" y="1344"/>
                  </a:lnTo>
                  <a:lnTo>
                    <a:pt x="3469" y="1345"/>
                  </a:lnTo>
                  <a:lnTo>
                    <a:pt x="3455" y="1345"/>
                  </a:lnTo>
                  <a:lnTo>
                    <a:pt x="3440" y="1345"/>
                  </a:lnTo>
                  <a:lnTo>
                    <a:pt x="3424" y="1346"/>
                  </a:lnTo>
                  <a:lnTo>
                    <a:pt x="3407" y="1349"/>
                  </a:lnTo>
                  <a:lnTo>
                    <a:pt x="3401" y="1350"/>
                  </a:lnTo>
                  <a:lnTo>
                    <a:pt x="3397" y="1351"/>
                  </a:lnTo>
                  <a:lnTo>
                    <a:pt x="3394" y="1353"/>
                  </a:lnTo>
                  <a:lnTo>
                    <a:pt x="3392" y="1355"/>
                  </a:lnTo>
                  <a:lnTo>
                    <a:pt x="3391" y="1358"/>
                  </a:lnTo>
                  <a:lnTo>
                    <a:pt x="3391" y="1360"/>
                  </a:lnTo>
                  <a:lnTo>
                    <a:pt x="3392" y="1363"/>
                  </a:lnTo>
                  <a:lnTo>
                    <a:pt x="3393" y="1366"/>
                  </a:lnTo>
                  <a:lnTo>
                    <a:pt x="3397" y="1373"/>
                  </a:lnTo>
                  <a:lnTo>
                    <a:pt x="3402" y="1380"/>
                  </a:lnTo>
                  <a:lnTo>
                    <a:pt x="3404" y="1385"/>
                  </a:lnTo>
                  <a:lnTo>
                    <a:pt x="3406" y="1389"/>
                  </a:lnTo>
                  <a:lnTo>
                    <a:pt x="3407" y="1392"/>
                  </a:lnTo>
                  <a:lnTo>
                    <a:pt x="3407" y="1396"/>
                  </a:lnTo>
                  <a:lnTo>
                    <a:pt x="3407" y="1402"/>
                  </a:lnTo>
                  <a:lnTo>
                    <a:pt x="3406" y="1407"/>
                  </a:lnTo>
                  <a:lnTo>
                    <a:pt x="3404" y="1411"/>
                  </a:lnTo>
                  <a:lnTo>
                    <a:pt x="3402" y="1413"/>
                  </a:lnTo>
                  <a:lnTo>
                    <a:pt x="3399" y="1415"/>
                  </a:lnTo>
                  <a:lnTo>
                    <a:pt x="3396" y="1416"/>
                  </a:lnTo>
                  <a:lnTo>
                    <a:pt x="3393" y="1416"/>
                  </a:lnTo>
                  <a:lnTo>
                    <a:pt x="3390" y="1415"/>
                  </a:lnTo>
                  <a:lnTo>
                    <a:pt x="3374" y="1410"/>
                  </a:lnTo>
                  <a:lnTo>
                    <a:pt x="3359" y="1407"/>
                  </a:lnTo>
                  <a:lnTo>
                    <a:pt x="3355" y="1407"/>
                  </a:lnTo>
                  <a:lnTo>
                    <a:pt x="3350" y="1409"/>
                  </a:lnTo>
                  <a:lnTo>
                    <a:pt x="3344" y="1412"/>
                  </a:lnTo>
                  <a:lnTo>
                    <a:pt x="3338" y="1416"/>
                  </a:lnTo>
                  <a:lnTo>
                    <a:pt x="3325" y="1426"/>
                  </a:lnTo>
                  <a:lnTo>
                    <a:pt x="3312" y="1438"/>
                  </a:lnTo>
                  <a:lnTo>
                    <a:pt x="3307" y="1444"/>
                  </a:lnTo>
                  <a:lnTo>
                    <a:pt x="3302" y="1451"/>
                  </a:lnTo>
                  <a:lnTo>
                    <a:pt x="3298" y="1457"/>
                  </a:lnTo>
                  <a:lnTo>
                    <a:pt x="3295" y="1464"/>
                  </a:lnTo>
                  <a:lnTo>
                    <a:pt x="3293" y="1470"/>
                  </a:lnTo>
                  <a:lnTo>
                    <a:pt x="3293" y="1475"/>
                  </a:lnTo>
                  <a:lnTo>
                    <a:pt x="3294" y="1480"/>
                  </a:lnTo>
                  <a:lnTo>
                    <a:pt x="3297" y="1485"/>
                  </a:lnTo>
                  <a:lnTo>
                    <a:pt x="3307" y="1493"/>
                  </a:lnTo>
                  <a:lnTo>
                    <a:pt x="3316" y="1503"/>
                  </a:lnTo>
                  <a:lnTo>
                    <a:pt x="3322" y="1511"/>
                  </a:lnTo>
                  <a:lnTo>
                    <a:pt x="3327" y="1518"/>
                  </a:lnTo>
                  <a:lnTo>
                    <a:pt x="3330" y="1526"/>
                  </a:lnTo>
                  <a:lnTo>
                    <a:pt x="3333" y="1533"/>
                  </a:lnTo>
                  <a:lnTo>
                    <a:pt x="3334" y="1540"/>
                  </a:lnTo>
                  <a:lnTo>
                    <a:pt x="3335" y="1547"/>
                  </a:lnTo>
                  <a:lnTo>
                    <a:pt x="3335" y="1560"/>
                  </a:lnTo>
                  <a:lnTo>
                    <a:pt x="3336" y="1574"/>
                  </a:lnTo>
                  <a:lnTo>
                    <a:pt x="3338" y="1580"/>
                  </a:lnTo>
                  <a:lnTo>
                    <a:pt x="3340" y="1587"/>
                  </a:lnTo>
                  <a:lnTo>
                    <a:pt x="3344" y="1593"/>
                  </a:lnTo>
                  <a:lnTo>
                    <a:pt x="3349" y="1600"/>
                  </a:lnTo>
                  <a:lnTo>
                    <a:pt x="3358" y="1612"/>
                  </a:lnTo>
                  <a:lnTo>
                    <a:pt x="3365" y="1620"/>
                  </a:lnTo>
                  <a:lnTo>
                    <a:pt x="3368" y="1627"/>
                  </a:lnTo>
                  <a:lnTo>
                    <a:pt x="3369" y="1633"/>
                  </a:lnTo>
                  <a:lnTo>
                    <a:pt x="3368" y="1635"/>
                  </a:lnTo>
                  <a:lnTo>
                    <a:pt x="3367" y="1636"/>
                  </a:lnTo>
                  <a:lnTo>
                    <a:pt x="3365" y="1638"/>
                  </a:lnTo>
                  <a:lnTo>
                    <a:pt x="3362" y="1639"/>
                  </a:lnTo>
                  <a:lnTo>
                    <a:pt x="3357" y="1641"/>
                  </a:lnTo>
                  <a:lnTo>
                    <a:pt x="3350" y="1641"/>
                  </a:lnTo>
                  <a:lnTo>
                    <a:pt x="3334" y="1642"/>
                  </a:lnTo>
                  <a:lnTo>
                    <a:pt x="3315" y="1641"/>
                  </a:lnTo>
                  <a:lnTo>
                    <a:pt x="3306" y="1640"/>
                  </a:lnTo>
                  <a:lnTo>
                    <a:pt x="3297" y="1641"/>
                  </a:lnTo>
                  <a:lnTo>
                    <a:pt x="3289" y="1641"/>
                  </a:lnTo>
                  <a:lnTo>
                    <a:pt x="3281" y="1643"/>
                  </a:lnTo>
                  <a:lnTo>
                    <a:pt x="3272" y="1642"/>
                  </a:lnTo>
                  <a:lnTo>
                    <a:pt x="3266" y="1643"/>
                  </a:lnTo>
                  <a:lnTo>
                    <a:pt x="3265" y="1644"/>
                  </a:lnTo>
                  <a:lnTo>
                    <a:pt x="3263" y="1644"/>
                  </a:lnTo>
                  <a:lnTo>
                    <a:pt x="3263" y="1645"/>
                  </a:lnTo>
                  <a:lnTo>
                    <a:pt x="3263" y="1647"/>
                  </a:lnTo>
                  <a:lnTo>
                    <a:pt x="3264" y="1650"/>
                  </a:lnTo>
                  <a:lnTo>
                    <a:pt x="3267" y="1653"/>
                  </a:lnTo>
                  <a:lnTo>
                    <a:pt x="3272" y="1657"/>
                  </a:lnTo>
                  <a:lnTo>
                    <a:pt x="3277" y="1662"/>
                  </a:lnTo>
                  <a:lnTo>
                    <a:pt x="3290" y="1671"/>
                  </a:lnTo>
                  <a:lnTo>
                    <a:pt x="3302" y="1682"/>
                  </a:lnTo>
                  <a:lnTo>
                    <a:pt x="3307" y="1687"/>
                  </a:lnTo>
                  <a:lnTo>
                    <a:pt x="3310" y="1691"/>
                  </a:lnTo>
                  <a:lnTo>
                    <a:pt x="3312" y="1696"/>
                  </a:lnTo>
                  <a:lnTo>
                    <a:pt x="3312" y="1700"/>
                  </a:lnTo>
                  <a:lnTo>
                    <a:pt x="3311" y="1709"/>
                  </a:lnTo>
                  <a:lnTo>
                    <a:pt x="3311" y="1718"/>
                  </a:lnTo>
                  <a:lnTo>
                    <a:pt x="3312" y="1725"/>
                  </a:lnTo>
                  <a:lnTo>
                    <a:pt x="3315" y="1730"/>
                  </a:lnTo>
                  <a:lnTo>
                    <a:pt x="3321" y="1740"/>
                  </a:lnTo>
                  <a:lnTo>
                    <a:pt x="3329" y="1749"/>
                  </a:lnTo>
                  <a:lnTo>
                    <a:pt x="3333" y="1754"/>
                  </a:lnTo>
                  <a:lnTo>
                    <a:pt x="3337" y="1758"/>
                  </a:lnTo>
                  <a:lnTo>
                    <a:pt x="3341" y="1764"/>
                  </a:lnTo>
                  <a:lnTo>
                    <a:pt x="3344" y="1770"/>
                  </a:lnTo>
                  <a:lnTo>
                    <a:pt x="3347" y="1777"/>
                  </a:lnTo>
                  <a:lnTo>
                    <a:pt x="3348" y="1785"/>
                  </a:lnTo>
                  <a:lnTo>
                    <a:pt x="3349" y="1794"/>
                  </a:lnTo>
                  <a:lnTo>
                    <a:pt x="3349" y="1805"/>
                  </a:lnTo>
                  <a:lnTo>
                    <a:pt x="3348" y="1812"/>
                  </a:lnTo>
                  <a:lnTo>
                    <a:pt x="3347" y="1819"/>
                  </a:lnTo>
                  <a:lnTo>
                    <a:pt x="3345" y="1825"/>
                  </a:lnTo>
                  <a:lnTo>
                    <a:pt x="3343" y="1832"/>
                  </a:lnTo>
                  <a:lnTo>
                    <a:pt x="3338" y="1843"/>
                  </a:lnTo>
                  <a:lnTo>
                    <a:pt x="3331" y="1853"/>
                  </a:lnTo>
                  <a:lnTo>
                    <a:pt x="3314" y="1873"/>
                  </a:lnTo>
                  <a:lnTo>
                    <a:pt x="3294" y="1894"/>
                  </a:lnTo>
                  <a:lnTo>
                    <a:pt x="3282" y="1906"/>
                  </a:lnTo>
                  <a:lnTo>
                    <a:pt x="3271" y="1920"/>
                  </a:lnTo>
                  <a:lnTo>
                    <a:pt x="3259" y="1935"/>
                  </a:lnTo>
                  <a:lnTo>
                    <a:pt x="3246" y="1954"/>
                  </a:lnTo>
                  <a:lnTo>
                    <a:pt x="3235" y="1975"/>
                  </a:lnTo>
                  <a:lnTo>
                    <a:pt x="3223" y="1998"/>
                  </a:lnTo>
                  <a:lnTo>
                    <a:pt x="3212" y="2026"/>
                  </a:lnTo>
                  <a:lnTo>
                    <a:pt x="3202" y="2058"/>
                  </a:lnTo>
                  <a:lnTo>
                    <a:pt x="3199" y="2069"/>
                  </a:lnTo>
                  <a:lnTo>
                    <a:pt x="3195" y="2079"/>
                  </a:lnTo>
                  <a:lnTo>
                    <a:pt x="3191" y="2088"/>
                  </a:lnTo>
                  <a:lnTo>
                    <a:pt x="3187" y="2096"/>
                  </a:lnTo>
                  <a:lnTo>
                    <a:pt x="3182" y="2103"/>
                  </a:lnTo>
                  <a:lnTo>
                    <a:pt x="3177" y="2108"/>
                  </a:lnTo>
                  <a:lnTo>
                    <a:pt x="3171" y="2113"/>
                  </a:lnTo>
                  <a:lnTo>
                    <a:pt x="3165" y="2117"/>
                  </a:lnTo>
                  <a:lnTo>
                    <a:pt x="3159" y="2120"/>
                  </a:lnTo>
                  <a:lnTo>
                    <a:pt x="3153" y="2123"/>
                  </a:lnTo>
                  <a:lnTo>
                    <a:pt x="3146" y="2124"/>
                  </a:lnTo>
                  <a:lnTo>
                    <a:pt x="3138" y="2126"/>
                  </a:lnTo>
                  <a:lnTo>
                    <a:pt x="3125" y="2127"/>
                  </a:lnTo>
                  <a:lnTo>
                    <a:pt x="3111" y="2127"/>
                  </a:lnTo>
                  <a:lnTo>
                    <a:pt x="3097" y="2127"/>
                  </a:lnTo>
                  <a:lnTo>
                    <a:pt x="3084" y="2126"/>
                  </a:lnTo>
                  <a:lnTo>
                    <a:pt x="3071" y="2127"/>
                  </a:lnTo>
                  <a:lnTo>
                    <a:pt x="3059" y="2129"/>
                  </a:lnTo>
                  <a:lnTo>
                    <a:pt x="3053" y="2130"/>
                  </a:lnTo>
                  <a:lnTo>
                    <a:pt x="3048" y="2132"/>
                  </a:lnTo>
                  <a:lnTo>
                    <a:pt x="3043" y="2135"/>
                  </a:lnTo>
                  <a:lnTo>
                    <a:pt x="3038" y="2139"/>
                  </a:lnTo>
                  <a:lnTo>
                    <a:pt x="3034" y="2143"/>
                  </a:lnTo>
                  <a:lnTo>
                    <a:pt x="3029" y="2148"/>
                  </a:lnTo>
                  <a:lnTo>
                    <a:pt x="3026" y="2154"/>
                  </a:lnTo>
                  <a:lnTo>
                    <a:pt x="3023" y="2163"/>
                  </a:lnTo>
                  <a:lnTo>
                    <a:pt x="3019" y="2191"/>
                  </a:lnTo>
                  <a:lnTo>
                    <a:pt x="3014" y="2239"/>
                  </a:lnTo>
                  <a:lnTo>
                    <a:pt x="3010" y="2284"/>
                  </a:lnTo>
                  <a:lnTo>
                    <a:pt x="3008" y="2304"/>
                  </a:lnTo>
                  <a:lnTo>
                    <a:pt x="2990" y="2323"/>
                  </a:lnTo>
                  <a:lnTo>
                    <a:pt x="2966" y="2349"/>
                  </a:lnTo>
                  <a:lnTo>
                    <a:pt x="2952" y="2364"/>
                  </a:lnTo>
                  <a:lnTo>
                    <a:pt x="2938" y="2381"/>
                  </a:lnTo>
                  <a:lnTo>
                    <a:pt x="2923" y="2399"/>
                  </a:lnTo>
                  <a:lnTo>
                    <a:pt x="2907" y="2418"/>
                  </a:lnTo>
                  <a:lnTo>
                    <a:pt x="2893" y="2437"/>
                  </a:lnTo>
                  <a:lnTo>
                    <a:pt x="2880" y="2456"/>
                  </a:lnTo>
                  <a:lnTo>
                    <a:pt x="2868" y="2477"/>
                  </a:lnTo>
                  <a:lnTo>
                    <a:pt x="2857" y="2498"/>
                  </a:lnTo>
                  <a:lnTo>
                    <a:pt x="2852" y="2509"/>
                  </a:lnTo>
                  <a:lnTo>
                    <a:pt x="2848" y="2519"/>
                  </a:lnTo>
                  <a:lnTo>
                    <a:pt x="2844" y="2530"/>
                  </a:lnTo>
                  <a:lnTo>
                    <a:pt x="2841" y="2540"/>
                  </a:lnTo>
                  <a:lnTo>
                    <a:pt x="2839" y="2551"/>
                  </a:lnTo>
                  <a:lnTo>
                    <a:pt x="2837" y="2561"/>
                  </a:lnTo>
                  <a:lnTo>
                    <a:pt x="2836" y="2571"/>
                  </a:lnTo>
                  <a:lnTo>
                    <a:pt x="2835" y="2582"/>
                  </a:lnTo>
                  <a:lnTo>
                    <a:pt x="2835" y="2590"/>
                  </a:lnTo>
                  <a:lnTo>
                    <a:pt x="2833" y="2598"/>
                  </a:lnTo>
                  <a:lnTo>
                    <a:pt x="2830" y="2605"/>
                  </a:lnTo>
                  <a:lnTo>
                    <a:pt x="2826" y="2613"/>
                  </a:lnTo>
                  <a:lnTo>
                    <a:pt x="2822" y="2620"/>
                  </a:lnTo>
                  <a:lnTo>
                    <a:pt x="2816" y="2627"/>
                  </a:lnTo>
                  <a:lnTo>
                    <a:pt x="2810" y="2634"/>
                  </a:lnTo>
                  <a:lnTo>
                    <a:pt x="2802" y="2640"/>
                  </a:lnTo>
                  <a:lnTo>
                    <a:pt x="2786" y="2652"/>
                  </a:lnTo>
                  <a:lnTo>
                    <a:pt x="2768" y="2662"/>
                  </a:lnTo>
                  <a:lnTo>
                    <a:pt x="2748" y="2672"/>
                  </a:lnTo>
                  <a:lnTo>
                    <a:pt x="2728" y="2681"/>
                  </a:lnTo>
                  <a:lnTo>
                    <a:pt x="2684" y="2698"/>
                  </a:lnTo>
                  <a:lnTo>
                    <a:pt x="2645" y="2711"/>
                  </a:lnTo>
                  <a:lnTo>
                    <a:pt x="2627" y="2718"/>
                  </a:lnTo>
                  <a:lnTo>
                    <a:pt x="2611" y="2724"/>
                  </a:lnTo>
                  <a:lnTo>
                    <a:pt x="2598" y="2730"/>
                  </a:lnTo>
                  <a:lnTo>
                    <a:pt x="2589" y="2734"/>
                  </a:lnTo>
                  <a:lnTo>
                    <a:pt x="2578" y="2740"/>
                  </a:lnTo>
                  <a:lnTo>
                    <a:pt x="2567" y="2743"/>
                  </a:lnTo>
                  <a:lnTo>
                    <a:pt x="2556" y="2745"/>
                  </a:lnTo>
                  <a:lnTo>
                    <a:pt x="2545" y="2746"/>
                  </a:lnTo>
                  <a:lnTo>
                    <a:pt x="2534" y="2746"/>
                  </a:lnTo>
                  <a:lnTo>
                    <a:pt x="2522" y="2745"/>
                  </a:lnTo>
                  <a:lnTo>
                    <a:pt x="2509" y="2743"/>
                  </a:lnTo>
                  <a:lnTo>
                    <a:pt x="2497" y="2741"/>
                  </a:lnTo>
                  <a:lnTo>
                    <a:pt x="2470" y="2736"/>
                  </a:lnTo>
                  <a:lnTo>
                    <a:pt x="2443" y="2730"/>
                  </a:lnTo>
                  <a:lnTo>
                    <a:pt x="2430" y="2728"/>
                  </a:lnTo>
                  <a:lnTo>
                    <a:pt x="2416" y="2726"/>
                  </a:lnTo>
                  <a:lnTo>
                    <a:pt x="2403" y="2725"/>
                  </a:lnTo>
                  <a:lnTo>
                    <a:pt x="2389" y="2724"/>
                  </a:lnTo>
                  <a:lnTo>
                    <a:pt x="2379" y="2725"/>
                  </a:lnTo>
                  <a:lnTo>
                    <a:pt x="2369" y="2726"/>
                  </a:lnTo>
                  <a:lnTo>
                    <a:pt x="2357" y="2728"/>
                  </a:lnTo>
                  <a:lnTo>
                    <a:pt x="2346" y="2730"/>
                  </a:lnTo>
                  <a:lnTo>
                    <a:pt x="2324" y="2736"/>
                  </a:lnTo>
                  <a:lnTo>
                    <a:pt x="2301" y="2744"/>
                  </a:lnTo>
                  <a:lnTo>
                    <a:pt x="2279" y="2752"/>
                  </a:lnTo>
                  <a:lnTo>
                    <a:pt x="2258" y="2759"/>
                  </a:lnTo>
                  <a:lnTo>
                    <a:pt x="2238" y="2766"/>
                  </a:lnTo>
                  <a:lnTo>
                    <a:pt x="2221" y="2771"/>
                  </a:lnTo>
                  <a:lnTo>
                    <a:pt x="2188" y="2780"/>
                  </a:lnTo>
                  <a:lnTo>
                    <a:pt x="2158" y="2787"/>
                  </a:lnTo>
                  <a:lnTo>
                    <a:pt x="2130" y="2795"/>
                  </a:lnTo>
                  <a:lnTo>
                    <a:pt x="2104" y="2802"/>
                  </a:lnTo>
                  <a:lnTo>
                    <a:pt x="2079" y="2811"/>
                  </a:lnTo>
                  <a:lnTo>
                    <a:pt x="2053" y="2821"/>
                  </a:lnTo>
                  <a:lnTo>
                    <a:pt x="2025" y="2834"/>
                  </a:lnTo>
                  <a:lnTo>
                    <a:pt x="1995" y="2850"/>
                  </a:lnTo>
                  <a:lnTo>
                    <a:pt x="1987" y="2847"/>
                  </a:lnTo>
                  <a:lnTo>
                    <a:pt x="1979" y="2845"/>
                  </a:lnTo>
                  <a:lnTo>
                    <a:pt x="1970" y="2845"/>
                  </a:lnTo>
                  <a:lnTo>
                    <a:pt x="1959" y="2845"/>
                  </a:lnTo>
                  <a:lnTo>
                    <a:pt x="1943" y="2845"/>
                  </a:lnTo>
                  <a:lnTo>
                    <a:pt x="1930" y="2847"/>
                  </a:lnTo>
                  <a:lnTo>
                    <a:pt x="1917" y="2850"/>
                  </a:lnTo>
                  <a:lnTo>
                    <a:pt x="1907" y="2854"/>
                  </a:lnTo>
                  <a:lnTo>
                    <a:pt x="1898" y="2859"/>
                  </a:lnTo>
                  <a:lnTo>
                    <a:pt x="1890" y="2864"/>
                  </a:lnTo>
                  <a:lnTo>
                    <a:pt x="1882" y="2870"/>
                  </a:lnTo>
                  <a:lnTo>
                    <a:pt x="1875" y="2876"/>
                  </a:lnTo>
                  <a:lnTo>
                    <a:pt x="1867" y="2882"/>
                  </a:lnTo>
                  <a:lnTo>
                    <a:pt x="1858" y="2887"/>
                  </a:lnTo>
                  <a:lnTo>
                    <a:pt x="1849" y="2893"/>
                  </a:lnTo>
                  <a:lnTo>
                    <a:pt x="1838" y="2897"/>
                  </a:lnTo>
                  <a:lnTo>
                    <a:pt x="1825" y="2901"/>
                  </a:lnTo>
                  <a:lnTo>
                    <a:pt x="1811" y="2904"/>
                  </a:lnTo>
                  <a:lnTo>
                    <a:pt x="1794" y="2906"/>
                  </a:lnTo>
                  <a:lnTo>
                    <a:pt x="1775" y="2907"/>
                  </a:lnTo>
                  <a:lnTo>
                    <a:pt x="1768" y="2906"/>
                  </a:lnTo>
                  <a:lnTo>
                    <a:pt x="1762" y="2904"/>
                  </a:lnTo>
                  <a:lnTo>
                    <a:pt x="1756" y="2901"/>
                  </a:lnTo>
                  <a:lnTo>
                    <a:pt x="1751" y="2897"/>
                  </a:lnTo>
                  <a:lnTo>
                    <a:pt x="1746" y="2893"/>
                  </a:lnTo>
                  <a:lnTo>
                    <a:pt x="1741" y="2890"/>
                  </a:lnTo>
                  <a:lnTo>
                    <a:pt x="1735" y="2887"/>
                  </a:lnTo>
                  <a:lnTo>
                    <a:pt x="1728" y="2886"/>
                  </a:lnTo>
                  <a:lnTo>
                    <a:pt x="1719" y="2887"/>
                  </a:lnTo>
                  <a:lnTo>
                    <a:pt x="1712" y="2889"/>
                  </a:lnTo>
                  <a:lnTo>
                    <a:pt x="1706" y="2893"/>
                  </a:lnTo>
                  <a:lnTo>
                    <a:pt x="1701" y="2898"/>
                  </a:lnTo>
                  <a:lnTo>
                    <a:pt x="1697" y="2903"/>
                  </a:lnTo>
                  <a:lnTo>
                    <a:pt x="1693" y="2909"/>
                  </a:lnTo>
                  <a:lnTo>
                    <a:pt x="1690" y="2916"/>
                  </a:lnTo>
                  <a:lnTo>
                    <a:pt x="1688" y="2923"/>
                  </a:lnTo>
                  <a:lnTo>
                    <a:pt x="1684" y="2936"/>
                  </a:lnTo>
                  <a:lnTo>
                    <a:pt x="1680" y="2949"/>
                  </a:lnTo>
                  <a:lnTo>
                    <a:pt x="1677" y="2953"/>
                  </a:lnTo>
                  <a:lnTo>
                    <a:pt x="1674" y="2957"/>
                  </a:lnTo>
                  <a:lnTo>
                    <a:pt x="1670" y="2959"/>
                  </a:lnTo>
                  <a:lnTo>
                    <a:pt x="1665" y="2960"/>
                  </a:lnTo>
                  <a:lnTo>
                    <a:pt x="1654" y="2961"/>
                  </a:lnTo>
                  <a:lnTo>
                    <a:pt x="1644" y="2962"/>
                  </a:lnTo>
                  <a:lnTo>
                    <a:pt x="1634" y="2964"/>
                  </a:lnTo>
                  <a:lnTo>
                    <a:pt x="1624" y="2966"/>
                  </a:lnTo>
                  <a:lnTo>
                    <a:pt x="1605" y="2972"/>
                  </a:lnTo>
                  <a:lnTo>
                    <a:pt x="1588" y="2978"/>
                  </a:lnTo>
                  <a:lnTo>
                    <a:pt x="1571" y="2983"/>
                  </a:lnTo>
                  <a:lnTo>
                    <a:pt x="1557" y="2986"/>
                  </a:lnTo>
                  <a:lnTo>
                    <a:pt x="1550" y="2987"/>
                  </a:lnTo>
                  <a:lnTo>
                    <a:pt x="1544" y="2986"/>
                  </a:lnTo>
                  <a:lnTo>
                    <a:pt x="1539" y="2984"/>
                  </a:lnTo>
                  <a:lnTo>
                    <a:pt x="1534" y="2981"/>
                  </a:lnTo>
                  <a:lnTo>
                    <a:pt x="1522" y="2968"/>
                  </a:lnTo>
                  <a:lnTo>
                    <a:pt x="1500" y="2943"/>
                  </a:lnTo>
                  <a:lnTo>
                    <a:pt x="1489" y="2929"/>
                  </a:lnTo>
                  <a:lnTo>
                    <a:pt x="1480" y="2916"/>
                  </a:lnTo>
                  <a:lnTo>
                    <a:pt x="1476" y="2910"/>
                  </a:lnTo>
                  <a:lnTo>
                    <a:pt x="1473" y="2905"/>
                  </a:lnTo>
                  <a:lnTo>
                    <a:pt x="1471" y="2900"/>
                  </a:lnTo>
                  <a:lnTo>
                    <a:pt x="1470" y="2897"/>
                  </a:lnTo>
                  <a:lnTo>
                    <a:pt x="1471" y="2881"/>
                  </a:lnTo>
                  <a:lnTo>
                    <a:pt x="1470" y="2869"/>
                  </a:lnTo>
                  <a:lnTo>
                    <a:pt x="1467" y="2858"/>
                  </a:lnTo>
                  <a:lnTo>
                    <a:pt x="1463" y="2850"/>
                  </a:lnTo>
                  <a:lnTo>
                    <a:pt x="1458" y="2843"/>
                  </a:lnTo>
                  <a:lnTo>
                    <a:pt x="1452" y="2837"/>
                  </a:lnTo>
                  <a:lnTo>
                    <a:pt x="1445" y="2832"/>
                  </a:lnTo>
                  <a:lnTo>
                    <a:pt x="1438" y="2827"/>
                  </a:lnTo>
                  <a:lnTo>
                    <a:pt x="1423" y="2821"/>
                  </a:lnTo>
                  <a:lnTo>
                    <a:pt x="1410" y="2813"/>
                  </a:lnTo>
                  <a:lnTo>
                    <a:pt x="1405" y="2808"/>
                  </a:lnTo>
                  <a:lnTo>
                    <a:pt x="1401" y="2803"/>
                  </a:lnTo>
                  <a:lnTo>
                    <a:pt x="1399" y="2799"/>
                  </a:lnTo>
                  <a:lnTo>
                    <a:pt x="1398" y="2795"/>
                  </a:lnTo>
                  <a:lnTo>
                    <a:pt x="1398" y="2791"/>
                  </a:lnTo>
                  <a:lnTo>
                    <a:pt x="1397" y="2786"/>
                  </a:lnTo>
                  <a:lnTo>
                    <a:pt x="1397" y="2766"/>
                  </a:lnTo>
                  <a:lnTo>
                    <a:pt x="1397" y="2749"/>
                  </a:lnTo>
                  <a:lnTo>
                    <a:pt x="1397" y="2732"/>
                  </a:lnTo>
                  <a:lnTo>
                    <a:pt x="1397" y="2707"/>
                  </a:lnTo>
                  <a:lnTo>
                    <a:pt x="1396" y="2704"/>
                  </a:lnTo>
                  <a:lnTo>
                    <a:pt x="1396" y="2698"/>
                  </a:lnTo>
                  <a:lnTo>
                    <a:pt x="1397" y="2689"/>
                  </a:lnTo>
                  <a:lnTo>
                    <a:pt x="1398" y="2680"/>
                  </a:lnTo>
                  <a:lnTo>
                    <a:pt x="1401" y="2658"/>
                  </a:lnTo>
                  <a:lnTo>
                    <a:pt x="1403" y="2640"/>
                  </a:lnTo>
                  <a:lnTo>
                    <a:pt x="1405" y="2620"/>
                  </a:lnTo>
                  <a:lnTo>
                    <a:pt x="1408" y="2602"/>
                  </a:lnTo>
                  <a:lnTo>
                    <a:pt x="1412" y="2588"/>
                  </a:lnTo>
                  <a:lnTo>
                    <a:pt x="1416" y="2577"/>
                  </a:lnTo>
                  <a:lnTo>
                    <a:pt x="1421" y="2567"/>
                  </a:lnTo>
                  <a:lnTo>
                    <a:pt x="1426" y="2560"/>
                  </a:lnTo>
                  <a:lnTo>
                    <a:pt x="1431" y="2554"/>
                  </a:lnTo>
                  <a:lnTo>
                    <a:pt x="1436" y="2549"/>
                  </a:lnTo>
                  <a:lnTo>
                    <a:pt x="1445" y="2540"/>
                  </a:lnTo>
                  <a:lnTo>
                    <a:pt x="1452" y="2533"/>
                  </a:lnTo>
                  <a:lnTo>
                    <a:pt x="1454" y="2528"/>
                  </a:lnTo>
                  <a:lnTo>
                    <a:pt x="1456" y="2523"/>
                  </a:lnTo>
                  <a:lnTo>
                    <a:pt x="1456" y="2517"/>
                  </a:lnTo>
                  <a:lnTo>
                    <a:pt x="1455" y="2509"/>
                  </a:lnTo>
                  <a:lnTo>
                    <a:pt x="1453" y="2499"/>
                  </a:lnTo>
                  <a:lnTo>
                    <a:pt x="1450" y="2489"/>
                  </a:lnTo>
                  <a:lnTo>
                    <a:pt x="1448" y="2481"/>
                  </a:lnTo>
                  <a:lnTo>
                    <a:pt x="1444" y="2475"/>
                  </a:lnTo>
                  <a:lnTo>
                    <a:pt x="1441" y="2469"/>
                  </a:lnTo>
                  <a:lnTo>
                    <a:pt x="1436" y="2464"/>
                  </a:lnTo>
                  <a:lnTo>
                    <a:pt x="1432" y="2461"/>
                  </a:lnTo>
                  <a:lnTo>
                    <a:pt x="1427" y="2458"/>
                  </a:lnTo>
                  <a:lnTo>
                    <a:pt x="1422" y="2455"/>
                  </a:lnTo>
                  <a:lnTo>
                    <a:pt x="1416" y="2454"/>
                  </a:lnTo>
                  <a:lnTo>
                    <a:pt x="1411" y="2453"/>
                  </a:lnTo>
                  <a:lnTo>
                    <a:pt x="1405" y="2452"/>
                  </a:lnTo>
                  <a:lnTo>
                    <a:pt x="1393" y="2452"/>
                  </a:lnTo>
                  <a:lnTo>
                    <a:pt x="1380" y="2453"/>
                  </a:lnTo>
                  <a:lnTo>
                    <a:pt x="1367" y="2455"/>
                  </a:lnTo>
                  <a:lnTo>
                    <a:pt x="1353" y="2456"/>
                  </a:lnTo>
                  <a:lnTo>
                    <a:pt x="1340" y="2457"/>
                  </a:lnTo>
                  <a:lnTo>
                    <a:pt x="1328" y="2457"/>
                  </a:lnTo>
                  <a:lnTo>
                    <a:pt x="1323" y="2456"/>
                  </a:lnTo>
                  <a:lnTo>
                    <a:pt x="1317" y="2454"/>
                  </a:lnTo>
                  <a:lnTo>
                    <a:pt x="1312" y="2452"/>
                  </a:lnTo>
                  <a:lnTo>
                    <a:pt x="1308" y="2449"/>
                  </a:lnTo>
                  <a:lnTo>
                    <a:pt x="1303" y="2446"/>
                  </a:lnTo>
                  <a:lnTo>
                    <a:pt x="1299" y="2441"/>
                  </a:lnTo>
                  <a:lnTo>
                    <a:pt x="1295" y="2436"/>
                  </a:lnTo>
                  <a:lnTo>
                    <a:pt x="1292" y="2430"/>
                  </a:lnTo>
                  <a:lnTo>
                    <a:pt x="1289" y="2420"/>
                  </a:lnTo>
                  <a:lnTo>
                    <a:pt x="1282" y="2402"/>
                  </a:lnTo>
                  <a:lnTo>
                    <a:pt x="1274" y="2375"/>
                  </a:lnTo>
                  <a:lnTo>
                    <a:pt x="1264" y="2346"/>
                  </a:lnTo>
                  <a:lnTo>
                    <a:pt x="1255" y="2317"/>
                  </a:lnTo>
                  <a:lnTo>
                    <a:pt x="1247" y="2289"/>
                  </a:lnTo>
                  <a:lnTo>
                    <a:pt x="1241" y="2266"/>
                  </a:lnTo>
                  <a:lnTo>
                    <a:pt x="1239" y="2251"/>
                  </a:lnTo>
                  <a:lnTo>
                    <a:pt x="1240" y="2245"/>
                  </a:lnTo>
                  <a:lnTo>
                    <a:pt x="1241" y="2240"/>
                  </a:lnTo>
                  <a:lnTo>
                    <a:pt x="1243" y="2234"/>
                  </a:lnTo>
                  <a:lnTo>
                    <a:pt x="1246" y="2229"/>
                  </a:lnTo>
                  <a:lnTo>
                    <a:pt x="1253" y="2219"/>
                  </a:lnTo>
                  <a:lnTo>
                    <a:pt x="1261" y="2209"/>
                  </a:lnTo>
                  <a:lnTo>
                    <a:pt x="1269" y="2200"/>
                  </a:lnTo>
                  <a:lnTo>
                    <a:pt x="1275" y="2190"/>
                  </a:lnTo>
                  <a:lnTo>
                    <a:pt x="1278" y="2184"/>
                  </a:lnTo>
                  <a:lnTo>
                    <a:pt x="1280" y="2179"/>
                  </a:lnTo>
                  <a:lnTo>
                    <a:pt x="1281" y="2174"/>
                  </a:lnTo>
                  <a:lnTo>
                    <a:pt x="1282" y="2168"/>
                  </a:lnTo>
                  <a:lnTo>
                    <a:pt x="1281" y="2160"/>
                  </a:lnTo>
                  <a:lnTo>
                    <a:pt x="1280" y="2154"/>
                  </a:lnTo>
                  <a:lnTo>
                    <a:pt x="1277" y="2150"/>
                  </a:lnTo>
                  <a:lnTo>
                    <a:pt x="1274" y="2146"/>
                  </a:lnTo>
                  <a:lnTo>
                    <a:pt x="1265" y="2141"/>
                  </a:lnTo>
                  <a:lnTo>
                    <a:pt x="1256" y="2138"/>
                  </a:lnTo>
                  <a:lnTo>
                    <a:pt x="1245" y="2135"/>
                  </a:lnTo>
                  <a:lnTo>
                    <a:pt x="1237" y="2130"/>
                  </a:lnTo>
                  <a:lnTo>
                    <a:pt x="1234" y="2127"/>
                  </a:lnTo>
                  <a:lnTo>
                    <a:pt x="1231" y="2122"/>
                  </a:lnTo>
                  <a:lnTo>
                    <a:pt x="1229" y="2117"/>
                  </a:lnTo>
                  <a:lnTo>
                    <a:pt x="1229" y="2110"/>
                  </a:lnTo>
                  <a:lnTo>
                    <a:pt x="1230" y="2097"/>
                  </a:lnTo>
                  <a:lnTo>
                    <a:pt x="1231" y="2077"/>
                  </a:lnTo>
                  <a:lnTo>
                    <a:pt x="1233" y="2056"/>
                  </a:lnTo>
                  <a:lnTo>
                    <a:pt x="1234" y="2036"/>
                  </a:lnTo>
                  <a:lnTo>
                    <a:pt x="1234" y="2027"/>
                  </a:lnTo>
                  <a:lnTo>
                    <a:pt x="1232" y="2019"/>
                  </a:lnTo>
                  <a:lnTo>
                    <a:pt x="1231" y="2012"/>
                  </a:lnTo>
                  <a:lnTo>
                    <a:pt x="1228" y="2007"/>
                  </a:lnTo>
                  <a:lnTo>
                    <a:pt x="1225" y="2002"/>
                  </a:lnTo>
                  <a:lnTo>
                    <a:pt x="1221" y="1998"/>
                  </a:lnTo>
                  <a:lnTo>
                    <a:pt x="1217" y="1994"/>
                  </a:lnTo>
                  <a:lnTo>
                    <a:pt x="1213" y="1991"/>
                  </a:lnTo>
                  <a:lnTo>
                    <a:pt x="1203" y="1985"/>
                  </a:lnTo>
                  <a:lnTo>
                    <a:pt x="1192" y="1978"/>
                  </a:lnTo>
                  <a:lnTo>
                    <a:pt x="1187" y="1974"/>
                  </a:lnTo>
                  <a:lnTo>
                    <a:pt x="1182" y="1969"/>
                  </a:lnTo>
                  <a:lnTo>
                    <a:pt x="1177" y="1964"/>
                  </a:lnTo>
                  <a:lnTo>
                    <a:pt x="1172" y="1958"/>
                  </a:lnTo>
                  <a:lnTo>
                    <a:pt x="1164" y="1956"/>
                  </a:lnTo>
                  <a:lnTo>
                    <a:pt x="1155" y="1956"/>
                  </a:lnTo>
                  <a:lnTo>
                    <a:pt x="1147" y="1956"/>
                  </a:lnTo>
                  <a:lnTo>
                    <a:pt x="1138" y="1957"/>
                  </a:lnTo>
                  <a:lnTo>
                    <a:pt x="1131" y="1959"/>
                  </a:lnTo>
                  <a:lnTo>
                    <a:pt x="1124" y="1961"/>
                  </a:lnTo>
                  <a:lnTo>
                    <a:pt x="1118" y="1965"/>
                  </a:lnTo>
                  <a:lnTo>
                    <a:pt x="1113" y="1968"/>
                  </a:lnTo>
                  <a:lnTo>
                    <a:pt x="1108" y="1964"/>
                  </a:lnTo>
                  <a:lnTo>
                    <a:pt x="1102" y="1961"/>
                  </a:lnTo>
                  <a:lnTo>
                    <a:pt x="1095" y="1959"/>
                  </a:lnTo>
                  <a:lnTo>
                    <a:pt x="1088" y="1959"/>
                  </a:lnTo>
                  <a:lnTo>
                    <a:pt x="1072" y="1959"/>
                  </a:lnTo>
                  <a:lnTo>
                    <a:pt x="1051" y="1958"/>
                  </a:lnTo>
                  <a:lnTo>
                    <a:pt x="1044" y="1979"/>
                  </a:lnTo>
                  <a:lnTo>
                    <a:pt x="1039" y="1995"/>
                  </a:lnTo>
                  <a:lnTo>
                    <a:pt x="1037" y="1998"/>
                  </a:lnTo>
                  <a:lnTo>
                    <a:pt x="1034" y="2000"/>
                  </a:lnTo>
                  <a:lnTo>
                    <a:pt x="1030" y="2002"/>
                  </a:lnTo>
                  <a:lnTo>
                    <a:pt x="1024" y="2004"/>
                  </a:lnTo>
                  <a:lnTo>
                    <a:pt x="1017" y="2005"/>
                  </a:lnTo>
                  <a:lnTo>
                    <a:pt x="1009" y="2005"/>
                  </a:lnTo>
                  <a:lnTo>
                    <a:pt x="999" y="2005"/>
                  </a:lnTo>
                  <a:lnTo>
                    <a:pt x="988" y="2005"/>
                  </a:lnTo>
                  <a:lnTo>
                    <a:pt x="979" y="2007"/>
                  </a:lnTo>
                  <a:lnTo>
                    <a:pt x="971" y="2008"/>
                  </a:lnTo>
                  <a:lnTo>
                    <a:pt x="963" y="2008"/>
                  </a:lnTo>
                  <a:lnTo>
                    <a:pt x="955" y="2007"/>
                  </a:lnTo>
                  <a:lnTo>
                    <a:pt x="940" y="2004"/>
                  </a:lnTo>
                  <a:lnTo>
                    <a:pt x="925" y="1999"/>
                  </a:lnTo>
                  <a:lnTo>
                    <a:pt x="908" y="1995"/>
                  </a:lnTo>
                  <a:lnTo>
                    <a:pt x="892" y="1991"/>
                  </a:lnTo>
                  <a:lnTo>
                    <a:pt x="884" y="1991"/>
                  </a:lnTo>
                  <a:lnTo>
                    <a:pt x="875" y="1991"/>
                  </a:lnTo>
                  <a:lnTo>
                    <a:pt x="866" y="1992"/>
                  </a:lnTo>
                  <a:lnTo>
                    <a:pt x="857" y="1994"/>
                  </a:lnTo>
                  <a:lnTo>
                    <a:pt x="840" y="1997"/>
                  </a:lnTo>
                  <a:lnTo>
                    <a:pt x="825" y="2000"/>
                  </a:lnTo>
                  <a:lnTo>
                    <a:pt x="812" y="2001"/>
                  </a:lnTo>
                  <a:lnTo>
                    <a:pt x="797" y="2002"/>
                  </a:lnTo>
                  <a:lnTo>
                    <a:pt x="768" y="2004"/>
                  </a:lnTo>
                  <a:lnTo>
                    <a:pt x="731" y="2010"/>
                  </a:lnTo>
                  <a:lnTo>
                    <a:pt x="723" y="2012"/>
                  </a:lnTo>
                  <a:lnTo>
                    <a:pt x="716" y="2015"/>
                  </a:lnTo>
                  <a:lnTo>
                    <a:pt x="711" y="2019"/>
                  </a:lnTo>
                  <a:lnTo>
                    <a:pt x="707" y="2023"/>
                  </a:lnTo>
                  <a:lnTo>
                    <a:pt x="704" y="2028"/>
                  </a:lnTo>
                  <a:lnTo>
                    <a:pt x="702" y="2032"/>
                  </a:lnTo>
                  <a:lnTo>
                    <a:pt x="701" y="2037"/>
                  </a:lnTo>
                  <a:lnTo>
                    <a:pt x="700" y="2042"/>
                  </a:lnTo>
                  <a:lnTo>
                    <a:pt x="701" y="2053"/>
                  </a:lnTo>
                  <a:lnTo>
                    <a:pt x="702" y="2061"/>
                  </a:lnTo>
                  <a:lnTo>
                    <a:pt x="704" y="2066"/>
                  </a:lnTo>
                  <a:lnTo>
                    <a:pt x="705" y="2068"/>
                  </a:lnTo>
                  <a:lnTo>
                    <a:pt x="699" y="2075"/>
                  </a:lnTo>
                  <a:lnTo>
                    <a:pt x="697" y="2076"/>
                  </a:lnTo>
                  <a:lnTo>
                    <a:pt x="697" y="2072"/>
                  </a:lnTo>
                  <a:lnTo>
                    <a:pt x="696" y="2065"/>
                  </a:lnTo>
                  <a:lnTo>
                    <a:pt x="693" y="2061"/>
                  </a:lnTo>
                  <a:lnTo>
                    <a:pt x="691" y="2057"/>
                  </a:lnTo>
                  <a:lnTo>
                    <a:pt x="688" y="2052"/>
                  </a:lnTo>
                  <a:lnTo>
                    <a:pt x="683" y="2047"/>
                  </a:lnTo>
                  <a:lnTo>
                    <a:pt x="677" y="2042"/>
                  </a:lnTo>
                  <a:lnTo>
                    <a:pt x="669" y="2038"/>
                  </a:lnTo>
                  <a:lnTo>
                    <a:pt x="659" y="2034"/>
                  </a:lnTo>
                  <a:lnTo>
                    <a:pt x="647" y="2031"/>
                  </a:lnTo>
                  <a:lnTo>
                    <a:pt x="643" y="2029"/>
                  </a:lnTo>
                  <a:lnTo>
                    <a:pt x="639" y="2029"/>
                  </a:lnTo>
                  <a:lnTo>
                    <a:pt x="635" y="2030"/>
                  </a:lnTo>
                  <a:lnTo>
                    <a:pt x="632" y="2031"/>
                  </a:lnTo>
                  <a:lnTo>
                    <a:pt x="625" y="2035"/>
                  </a:lnTo>
                  <a:lnTo>
                    <a:pt x="618" y="2040"/>
                  </a:lnTo>
                  <a:lnTo>
                    <a:pt x="611" y="2045"/>
                  </a:lnTo>
                  <a:lnTo>
                    <a:pt x="604" y="2049"/>
                  </a:lnTo>
                  <a:lnTo>
                    <a:pt x="601" y="2050"/>
                  </a:lnTo>
                  <a:lnTo>
                    <a:pt x="597" y="2050"/>
                  </a:lnTo>
                  <a:lnTo>
                    <a:pt x="593" y="2049"/>
                  </a:lnTo>
                  <a:lnTo>
                    <a:pt x="589" y="2046"/>
                  </a:lnTo>
                  <a:lnTo>
                    <a:pt x="582" y="2041"/>
                  </a:lnTo>
                  <a:lnTo>
                    <a:pt x="578" y="2036"/>
                  </a:lnTo>
                  <a:lnTo>
                    <a:pt x="574" y="2030"/>
                  </a:lnTo>
                  <a:lnTo>
                    <a:pt x="572" y="2023"/>
                  </a:lnTo>
                  <a:lnTo>
                    <a:pt x="569" y="2009"/>
                  </a:lnTo>
                  <a:lnTo>
                    <a:pt x="568" y="1994"/>
                  </a:lnTo>
                  <a:lnTo>
                    <a:pt x="568" y="1977"/>
                  </a:lnTo>
                  <a:lnTo>
                    <a:pt x="566" y="1959"/>
                  </a:lnTo>
                  <a:lnTo>
                    <a:pt x="564" y="1950"/>
                  </a:lnTo>
                  <a:lnTo>
                    <a:pt x="561" y="1941"/>
                  </a:lnTo>
                  <a:lnTo>
                    <a:pt x="557" y="1930"/>
                  </a:lnTo>
                  <a:lnTo>
                    <a:pt x="552" y="1920"/>
                  </a:lnTo>
                  <a:lnTo>
                    <a:pt x="545" y="1922"/>
                  </a:lnTo>
                  <a:lnTo>
                    <a:pt x="536" y="1923"/>
                  </a:lnTo>
                  <a:lnTo>
                    <a:pt x="526" y="1924"/>
                  </a:lnTo>
                  <a:lnTo>
                    <a:pt x="516" y="1925"/>
                  </a:lnTo>
                  <a:lnTo>
                    <a:pt x="494" y="1925"/>
                  </a:lnTo>
                  <a:lnTo>
                    <a:pt x="469" y="1924"/>
                  </a:lnTo>
                  <a:lnTo>
                    <a:pt x="446" y="1923"/>
                  </a:lnTo>
                  <a:lnTo>
                    <a:pt x="425" y="1922"/>
                  </a:lnTo>
                  <a:lnTo>
                    <a:pt x="408" y="1921"/>
                  </a:lnTo>
                  <a:lnTo>
                    <a:pt x="395" y="1920"/>
                  </a:lnTo>
                  <a:lnTo>
                    <a:pt x="383" y="1920"/>
                  </a:lnTo>
                  <a:lnTo>
                    <a:pt x="369" y="1918"/>
                  </a:lnTo>
                  <a:lnTo>
                    <a:pt x="351" y="1915"/>
                  </a:lnTo>
                  <a:lnTo>
                    <a:pt x="333" y="1912"/>
                  </a:lnTo>
                  <a:lnTo>
                    <a:pt x="296" y="1905"/>
                  </a:lnTo>
                  <a:lnTo>
                    <a:pt x="264" y="1900"/>
                  </a:lnTo>
                  <a:lnTo>
                    <a:pt x="249" y="1898"/>
                  </a:lnTo>
                  <a:lnTo>
                    <a:pt x="238" y="1895"/>
                  </a:lnTo>
                  <a:lnTo>
                    <a:pt x="229" y="1892"/>
                  </a:lnTo>
                  <a:lnTo>
                    <a:pt x="221" y="1889"/>
                  </a:lnTo>
                  <a:lnTo>
                    <a:pt x="204" y="1877"/>
                  </a:lnTo>
                  <a:lnTo>
                    <a:pt x="180" y="1858"/>
                  </a:lnTo>
                  <a:lnTo>
                    <a:pt x="176" y="1856"/>
                  </a:lnTo>
                  <a:lnTo>
                    <a:pt x="172" y="1856"/>
                  </a:lnTo>
                  <a:lnTo>
                    <a:pt x="168" y="1858"/>
                  </a:lnTo>
                  <a:lnTo>
                    <a:pt x="163" y="1862"/>
                  </a:lnTo>
                  <a:lnTo>
                    <a:pt x="152" y="1873"/>
                  </a:lnTo>
                  <a:lnTo>
                    <a:pt x="135" y="1888"/>
                  </a:lnTo>
                  <a:lnTo>
                    <a:pt x="125" y="1896"/>
                  </a:lnTo>
                  <a:lnTo>
                    <a:pt x="114" y="1905"/>
                  </a:lnTo>
                  <a:lnTo>
                    <a:pt x="101" y="1915"/>
                  </a:lnTo>
                  <a:lnTo>
                    <a:pt x="86" y="1924"/>
                  </a:lnTo>
                  <a:lnTo>
                    <a:pt x="69" y="1933"/>
                  </a:lnTo>
                  <a:lnTo>
                    <a:pt x="49" y="1942"/>
                  </a:lnTo>
                  <a:lnTo>
                    <a:pt x="26" y="1951"/>
                  </a:lnTo>
                  <a:lnTo>
                    <a:pt x="1" y="1958"/>
                  </a:lnTo>
                  <a:lnTo>
                    <a:pt x="0" y="1930"/>
                  </a:lnTo>
                  <a:lnTo>
                    <a:pt x="1" y="1906"/>
                  </a:lnTo>
                  <a:lnTo>
                    <a:pt x="2" y="1886"/>
                  </a:lnTo>
                  <a:lnTo>
                    <a:pt x="4" y="1867"/>
                  </a:lnTo>
                  <a:lnTo>
                    <a:pt x="6" y="1851"/>
                  </a:lnTo>
                  <a:lnTo>
                    <a:pt x="9" y="1837"/>
                  </a:lnTo>
                  <a:lnTo>
                    <a:pt x="11" y="1823"/>
                  </a:lnTo>
                  <a:lnTo>
                    <a:pt x="15" y="1811"/>
                  </a:lnTo>
                  <a:lnTo>
                    <a:pt x="21" y="1792"/>
                  </a:lnTo>
                  <a:lnTo>
                    <a:pt x="27" y="1774"/>
                  </a:lnTo>
                  <a:lnTo>
                    <a:pt x="30" y="1766"/>
                  </a:lnTo>
                  <a:lnTo>
                    <a:pt x="32" y="1757"/>
                  </a:lnTo>
                  <a:lnTo>
                    <a:pt x="33" y="1748"/>
                  </a:lnTo>
                  <a:lnTo>
                    <a:pt x="33" y="1737"/>
                  </a:lnTo>
                  <a:lnTo>
                    <a:pt x="45" y="1709"/>
                  </a:lnTo>
                  <a:lnTo>
                    <a:pt x="56" y="1687"/>
                  </a:lnTo>
                  <a:lnTo>
                    <a:pt x="61" y="1679"/>
                  </a:lnTo>
                  <a:lnTo>
                    <a:pt x="66" y="1671"/>
                  </a:lnTo>
                  <a:lnTo>
                    <a:pt x="71" y="1664"/>
                  </a:lnTo>
                  <a:lnTo>
                    <a:pt x="76" y="1658"/>
                  </a:lnTo>
                  <a:lnTo>
                    <a:pt x="81" y="1653"/>
                  </a:lnTo>
                  <a:lnTo>
                    <a:pt x="86" y="1649"/>
                  </a:lnTo>
                  <a:lnTo>
                    <a:pt x="91" y="1646"/>
                  </a:lnTo>
                  <a:lnTo>
                    <a:pt x="96" y="1643"/>
                  </a:lnTo>
                  <a:lnTo>
                    <a:pt x="105" y="1640"/>
                  </a:lnTo>
                  <a:lnTo>
                    <a:pt x="114" y="1638"/>
                  </a:lnTo>
                  <a:lnTo>
                    <a:pt x="131" y="1636"/>
                  </a:lnTo>
                  <a:lnTo>
                    <a:pt x="148" y="1633"/>
                  </a:lnTo>
                  <a:lnTo>
                    <a:pt x="152" y="1631"/>
                  </a:lnTo>
                  <a:lnTo>
                    <a:pt x="156" y="1629"/>
                  </a:lnTo>
                  <a:lnTo>
                    <a:pt x="160" y="1626"/>
                  </a:lnTo>
                  <a:lnTo>
                    <a:pt x="164" y="1623"/>
                  </a:lnTo>
                  <a:lnTo>
                    <a:pt x="168" y="1619"/>
                  </a:lnTo>
                  <a:lnTo>
                    <a:pt x="172" y="1614"/>
                  </a:lnTo>
                  <a:lnTo>
                    <a:pt x="176" y="1608"/>
                  </a:lnTo>
                  <a:lnTo>
                    <a:pt x="180" y="1600"/>
                  </a:lnTo>
                  <a:lnTo>
                    <a:pt x="206" y="1517"/>
                  </a:lnTo>
                  <a:lnTo>
                    <a:pt x="216" y="1508"/>
                  </a:lnTo>
                  <a:lnTo>
                    <a:pt x="225" y="1500"/>
                  </a:lnTo>
                  <a:lnTo>
                    <a:pt x="235" y="1493"/>
                  </a:lnTo>
                  <a:lnTo>
                    <a:pt x="245" y="1488"/>
                  </a:lnTo>
                  <a:lnTo>
                    <a:pt x="256" y="1483"/>
                  </a:lnTo>
                  <a:lnTo>
                    <a:pt x="265" y="1480"/>
                  </a:lnTo>
                  <a:lnTo>
                    <a:pt x="274" y="1477"/>
                  </a:lnTo>
                  <a:lnTo>
                    <a:pt x="283" y="1476"/>
                  </a:lnTo>
                  <a:lnTo>
                    <a:pt x="299" y="1474"/>
                  </a:lnTo>
                  <a:lnTo>
                    <a:pt x="313" y="1474"/>
                  </a:lnTo>
                  <a:lnTo>
                    <a:pt x="324" y="1474"/>
                  </a:lnTo>
                  <a:lnTo>
                    <a:pt x="332" y="1474"/>
                  </a:lnTo>
                  <a:lnTo>
                    <a:pt x="351" y="1474"/>
                  </a:lnTo>
                  <a:lnTo>
                    <a:pt x="371" y="1473"/>
                  </a:lnTo>
                  <a:lnTo>
                    <a:pt x="390" y="1471"/>
                  </a:lnTo>
                  <a:lnTo>
                    <a:pt x="408" y="1469"/>
                  </a:lnTo>
                  <a:lnTo>
                    <a:pt x="425" y="1464"/>
                  </a:lnTo>
                  <a:lnTo>
                    <a:pt x="441" y="1459"/>
                  </a:lnTo>
                  <a:lnTo>
                    <a:pt x="448" y="1456"/>
                  </a:lnTo>
                  <a:lnTo>
                    <a:pt x="455" y="1452"/>
                  </a:lnTo>
                  <a:lnTo>
                    <a:pt x="462" y="1448"/>
                  </a:lnTo>
                  <a:lnTo>
                    <a:pt x="468" y="1443"/>
                  </a:lnTo>
                  <a:lnTo>
                    <a:pt x="478" y="1435"/>
                  </a:lnTo>
                  <a:lnTo>
                    <a:pt x="486" y="1429"/>
                  </a:lnTo>
                  <a:lnTo>
                    <a:pt x="494" y="1426"/>
                  </a:lnTo>
                  <a:lnTo>
                    <a:pt x="500" y="1425"/>
                  </a:lnTo>
                  <a:lnTo>
                    <a:pt x="506" y="1426"/>
                  </a:lnTo>
                  <a:lnTo>
                    <a:pt x="511" y="1429"/>
                  </a:lnTo>
                  <a:lnTo>
                    <a:pt x="516" y="1432"/>
                  </a:lnTo>
                  <a:lnTo>
                    <a:pt x="520" y="1437"/>
                  </a:lnTo>
                  <a:lnTo>
                    <a:pt x="528" y="1447"/>
                  </a:lnTo>
                  <a:lnTo>
                    <a:pt x="535" y="1458"/>
                  </a:lnTo>
                  <a:lnTo>
                    <a:pt x="539" y="1462"/>
                  </a:lnTo>
                  <a:lnTo>
                    <a:pt x="543" y="1466"/>
                  </a:lnTo>
                  <a:lnTo>
                    <a:pt x="547" y="1468"/>
                  </a:lnTo>
                  <a:lnTo>
                    <a:pt x="552" y="1469"/>
                  </a:lnTo>
                  <a:lnTo>
                    <a:pt x="558" y="1469"/>
                  </a:lnTo>
                  <a:lnTo>
                    <a:pt x="563" y="1467"/>
                  </a:lnTo>
                  <a:lnTo>
                    <a:pt x="567" y="1465"/>
                  </a:lnTo>
                  <a:lnTo>
                    <a:pt x="571" y="1462"/>
                  </a:lnTo>
                  <a:lnTo>
                    <a:pt x="578" y="1453"/>
                  </a:lnTo>
                  <a:lnTo>
                    <a:pt x="586" y="1443"/>
                  </a:lnTo>
                  <a:lnTo>
                    <a:pt x="591" y="1432"/>
                  </a:lnTo>
                  <a:lnTo>
                    <a:pt x="597" y="1421"/>
                  </a:lnTo>
                  <a:lnTo>
                    <a:pt x="603" y="1410"/>
                  </a:lnTo>
                  <a:lnTo>
                    <a:pt x="610" y="1402"/>
                  </a:lnTo>
                  <a:lnTo>
                    <a:pt x="616" y="1395"/>
                  </a:lnTo>
                  <a:lnTo>
                    <a:pt x="622" y="1390"/>
                  </a:lnTo>
                  <a:lnTo>
                    <a:pt x="629" y="1386"/>
                  </a:lnTo>
                  <a:lnTo>
                    <a:pt x="637" y="1382"/>
                  </a:lnTo>
                  <a:lnTo>
                    <a:pt x="645" y="1380"/>
                  </a:lnTo>
                  <a:lnTo>
                    <a:pt x="653" y="1378"/>
                  </a:lnTo>
                  <a:lnTo>
                    <a:pt x="662" y="1377"/>
                  </a:lnTo>
                  <a:lnTo>
                    <a:pt x="671" y="1376"/>
                  </a:lnTo>
                  <a:lnTo>
                    <a:pt x="703" y="1378"/>
                  </a:lnTo>
                  <a:lnTo>
                    <a:pt x="720" y="1380"/>
                  </a:lnTo>
                  <a:lnTo>
                    <a:pt x="742" y="1380"/>
                  </a:lnTo>
                  <a:lnTo>
                    <a:pt x="761" y="1380"/>
                  </a:lnTo>
                  <a:lnTo>
                    <a:pt x="779" y="1380"/>
                  </a:lnTo>
                  <a:lnTo>
                    <a:pt x="798" y="1380"/>
                  </a:lnTo>
                  <a:lnTo>
                    <a:pt x="819" y="1380"/>
                  </a:lnTo>
                  <a:lnTo>
                    <a:pt x="842" y="1380"/>
                  </a:lnTo>
                  <a:lnTo>
                    <a:pt x="870" y="1380"/>
                  </a:lnTo>
                  <a:lnTo>
                    <a:pt x="903" y="1380"/>
                  </a:lnTo>
                  <a:lnTo>
                    <a:pt x="915" y="1380"/>
                  </a:lnTo>
                  <a:lnTo>
                    <a:pt x="927" y="1382"/>
                  </a:lnTo>
                  <a:lnTo>
                    <a:pt x="937" y="1385"/>
                  </a:lnTo>
                  <a:lnTo>
                    <a:pt x="945" y="1387"/>
                  </a:lnTo>
                  <a:lnTo>
                    <a:pt x="961" y="1394"/>
                  </a:lnTo>
                  <a:lnTo>
                    <a:pt x="975" y="1402"/>
                  </a:lnTo>
                  <a:lnTo>
                    <a:pt x="989" y="1409"/>
                  </a:lnTo>
                  <a:lnTo>
                    <a:pt x="1004" y="1416"/>
                  </a:lnTo>
                  <a:lnTo>
                    <a:pt x="1013" y="1419"/>
                  </a:lnTo>
                  <a:lnTo>
                    <a:pt x="1022" y="1421"/>
                  </a:lnTo>
                  <a:lnTo>
                    <a:pt x="1034" y="1422"/>
                  </a:lnTo>
                  <a:lnTo>
                    <a:pt x="1046" y="1422"/>
                  </a:lnTo>
                  <a:lnTo>
                    <a:pt x="1063" y="1422"/>
                  </a:lnTo>
                  <a:lnTo>
                    <a:pt x="1078" y="1419"/>
                  </a:lnTo>
                  <a:lnTo>
                    <a:pt x="1091" y="1416"/>
                  </a:lnTo>
                  <a:lnTo>
                    <a:pt x="1102" y="1411"/>
                  </a:lnTo>
                  <a:lnTo>
                    <a:pt x="1112" y="1405"/>
                  </a:lnTo>
                  <a:lnTo>
                    <a:pt x="1120" y="1398"/>
                  </a:lnTo>
                  <a:lnTo>
                    <a:pt x="1127" y="1391"/>
                  </a:lnTo>
                  <a:lnTo>
                    <a:pt x="1134" y="1384"/>
                  </a:lnTo>
                  <a:lnTo>
                    <a:pt x="1146" y="1368"/>
                  </a:lnTo>
                  <a:lnTo>
                    <a:pt x="1157" y="1353"/>
                  </a:lnTo>
                  <a:lnTo>
                    <a:pt x="1163" y="1347"/>
                  </a:lnTo>
                  <a:lnTo>
                    <a:pt x="1170" y="1341"/>
                  </a:lnTo>
                  <a:lnTo>
                    <a:pt x="1178" y="1337"/>
                  </a:lnTo>
                  <a:lnTo>
                    <a:pt x="1187" y="1333"/>
                  </a:lnTo>
                  <a:lnTo>
                    <a:pt x="1197" y="1331"/>
                  </a:lnTo>
                  <a:lnTo>
                    <a:pt x="1206" y="1328"/>
                  </a:lnTo>
                  <a:lnTo>
                    <a:pt x="1214" y="1326"/>
                  </a:lnTo>
                  <a:lnTo>
                    <a:pt x="1221" y="1322"/>
                  </a:lnTo>
                  <a:lnTo>
                    <a:pt x="1227" y="1319"/>
                  </a:lnTo>
                  <a:lnTo>
                    <a:pt x="1233" y="1316"/>
                  </a:lnTo>
                  <a:lnTo>
                    <a:pt x="1237" y="1312"/>
                  </a:lnTo>
                  <a:lnTo>
                    <a:pt x="1241" y="1308"/>
                  </a:lnTo>
                  <a:lnTo>
                    <a:pt x="1245" y="1304"/>
                  </a:lnTo>
                  <a:lnTo>
                    <a:pt x="1248" y="1299"/>
                  </a:lnTo>
                  <a:lnTo>
                    <a:pt x="1250" y="1295"/>
                  </a:lnTo>
                  <a:lnTo>
                    <a:pt x="1253" y="1290"/>
                  </a:lnTo>
                  <a:lnTo>
                    <a:pt x="1255" y="1281"/>
                  </a:lnTo>
                  <a:lnTo>
                    <a:pt x="1255" y="1272"/>
                  </a:lnTo>
                  <a:lnTo>
                    <a:pt x="1254" y="1262"/>
                  </a:lnTo>
                  <a:lnTo>
                    <a:pt x="1253" y="1253"/>
                  </a:lnTo>
                  <a:lnTo>
                    <a:pt x="1249" y="1244"/>
                  </a:lnTo>
                  <a:lnTo>
                    <a:pt x="1247" y="1237"/>
                  </a:lnTo>
                  <a:lnTo>
                    <a:pt x="1242" y="1225"/>
                  </a:lnTo>
                  <a:lnTo>
                    <a:pt x="1239" y="1218"/>
                  </a:lnTo>
                  <a:lnTo>
                    <a:pt x="1240" y="1211"/>
                  </a:lnTo>
                  <a:lnTo>
                    <a:pt x="1241" y="1204"/>
                  </a:lnTo>
                  <a:lnTo>
                    <a:pt x="1243" y="1198"/>
                  </a:lnTo>
                  <a:lnTo>
                    <a:pt x="1245" y="1192"/>
                  </a:lnTo>
                  <a:lnTo>
                    <a:pt x="1252" y="1179"/>
                  </a:lnTo>
                  <a:lnTo>
                    <a:pt x="1258" y="1167"/>
                  </a:lnTo>
                  <a:lnTo>
                    <a:pt x="1261" y="1159"/>
                  </a:lnTo>
                  <a:lnTo>
                    <a:pt x="1264" y="1153"/>
                  </a:lnTo>
                  <a:lnTo>
                    <a:pt x="1265" y="1146"/>
                  </a:lnTo>
                  <a:lnTo>
                    <a:pt x="1267" y="1139"/>
                  </a:lnTo>
                  <a:lnTo>
                    <a:pt x="1267" y="1132"/>
                  </a:lnTo>
                  <a:lnTo>
                    <a:pt x="1266" y="1124"/>
                  </a:lnTo>
                  <a:lnTo>
                    <a:pt x="1264" y="1116"/>
                  </a:lnTo>
                  <a:lnTo>
                    <a:pt x="1261" y="1107"/>
                  </a:lnTo>
                  <a:lnTo>
                    <a:pt x="1258" y="1104"/>
                  </a:lnTo>
                  <a:lnTo>
                    <a:pt x="1254" y="1102"/>
                  </a:lnTo>
                  <a:lnTo>
                    <a:pt x="1247" y="1101"/>
                  </a:lnTo>
                  <a:lnTo>
                    <a:pt x="1240" y="1100"/>
                  </a:lnTo>
                  <a:lnTo>
                    <a:pt x="1224" y="1099"/>
                  </a:lnTo>
                  <a:lnTo>
                    <a:pt x="1207" y="1098"/>
                  </a:lnTo>
                  <a:lnTo>
                    <a:pt x="1200" y="1097"/>
                  </a:lnTo>
                  <a:lnTo>
                    <a:pt x="1193" y="1095"/>
                  </a:lnTo>
                  <a:lnTo>
                    <a:pt x="1187" y="1091"/>
                  </a:lnTo>
                  <a:lnTo>
                    <a:pt x="1182" y="1087"/>
                  </a:lnTo>
                  <a:lnTo>
                    <a:pt x="1180" y="1084"/>
                  </a:lnTo>
                  <a:lnTo>
                    <a:pt x="1179" y="1081"/>
                  </a:lnTo>
                  <a:lnTo>
                    <a:pt x="1178" y="1077"/>
                  </a:lnTo>
                  <a:lnTo>
                    <a:pt x="1178" y="1073"/>
                  </a:lnTo>
                  <a:lnTo>
                    <a:pt x="1178" y="1068"/>
                  </a:lnTo>
                  <a:lnTo>
                    <a:pt x="1179" y="1063"/>
                  </a:lnTo>
                  <a:lnTo>
                    <a:pt x="1180" y="1057"/>
                  </a:lnTo>
                  <a:lnTo>
                    <a:pt x="1182" y="1050"/>
                  </a:lnTo>
                  <a:lnTo>
                    <a:pt x="1189" y="1040"/>
                  </a:lnTo>
                  <a:lnTo>
                    <a:pt x="1197" y="1031"/>
                  </a:lnTo>
                  <a:lnTo>
                    <a:pt x="1205" y="1023"/>
                  </a:lnTo>
                  <a:lnTo>
                    <a:pt x="1214" y="1016"/>
                  </a:lnTo>
                  <a:lnTo>
                    <a:pt x="1232" y="1002"/>
                  </a:lnTo>
                  <a:lnTo>
                    <a:pt x="1249" y="987"/>
                  </a:lnTo>
                  <a:lnTo>
                    <a:pt x="1258" y="980"/>
                  </a:lnTo>
                  <a:lnTo>
                    <a:pt x="1266" y="971"/>
                  </a:lnTo>
                  <a:lnTo>
                    <a:pt x="1274" y="962"/>
                  </a:lnTo>
                  <a:lnTo>
                    <a:pt x="1280" y="952"/>
                  </a:lnTo>
                  <a:lnTo>
                    <a:pt x="1286" y="941"/>
                  </a:lnTo>
                  <a:lnTo>
                    <a:pt x="1291" y="927"/>
                  </a:lnTo>
                  <a:lnTo>
                    <a:pt x="1295" y="913"/>
                  </a:lnTo>
                  <a:lnTo>
                    <a:pt x="1297" y="897"/>
                  </a:lnTo>
                  <a:lnTo>
                    <a:pt x="1298" y="887"/>
                  </a:lnTo>
                  <a:lnTo>
                    <a:pt x="1298" y="877"/>
                  </a:lnTo>
                  <a:lnTo>
                    <a:pt x="1298" y="868"/>
                  </a:lnTo>
                  <a:lnTo>
                    <a:pt x="1297" y="860"/>
                  </a:lnTo>
                  <a:lnTo>
                    <a:pt x="1294" y="844"/>
                  </a:lnTo>
                  <a:lnTo>
                    <a:pt x="1290" y="831"/>
                  </a:lnTo>
                  <a:lnTo>
                    <a:pt x="1284" y="819"/>
                  </a:lnTo>
                  <a:lnTo>
                    <a:pt x="1277" y="809"/>
                  </a:lnTo>
                  <a:lnTo>
                    <a:pt x="1270" y="800"/>
                  </a:lnTo>
                  <a:lnTo>
                    <a:pt x="1262" y="793"/>
                  </a:lnTo>
                  <a:lnTo>
                    <a:pt x="1246" y="780"/>
                  </a:lnTo>
                  <a:lnTo>
                    <a:pt x="1232" y="768"/>
                  </a:lnTo>
                  <a:lnTo>
                    <a:pt x="1227" y="762"/>
                  </a:lnTo>
                  <a:lnTo>
                    <a:pt x="1222" y="756"/>
                  </a:lnTo>
                  <a:lnTo>
                    <a:pt x="1219" y="748"/>
                  </a:lnTo>
                  <a:lnTo>
                    <a:pt x="1218" y="740"/>
                  </a:lnTo>
                  <a:lnTo>
                    <a:pt x="1219" y="732"/>
                  </a:lnTo>
                  <a:lnTo>
                    <a:pt x="1221" y="725"/>
                  </a:lnTo>
                  <a:lnTo>
                    <a:pt x="1224" y="718"/>
                  </a:lnTo>
                  <a:lnTo>
                    <a:pt x="1227" y="711"/>
                  </a:lnTo>
                  <a:lnTo>
                    <a:pt x="1236" y="700"/>
                  </a:lnTo>
                  <a:lnTo>
                    <a:pt x="1246" y="689"/>
                  </a:lnTo>
                  <a:lnTo>
                    <a:pt x="1252" y="683"/>
                  </a:lnTo>
                  <a:lnTo>
                    <a:pt x="1256" y="676"/>
                  </a:lnTo>
                  <a:lnTo>
                    <a:pt x="1260" y="669"/>
                  </a:lnTo>
                  <a:lnTo>
                    <a:pt x="1263" y="660"/>
                  </a:lnTo>
                  <a:lnTo>
                    <a:pt x="1266" y="651"/>
                  </a:lnTo>
                  <a:lnTo>
                    <a:pt x="1267" y="640"/>
                  </a:lnTo>
                  <a:lnTo>
                    <a:pt x="1267" y="628"/>
                  </a:lnTo>
                  <a:lnTo>
                    <a:pt x="1266" y="614"/>
                  </a:lnTo>
                  <a:lnTo>
                    <a:pt x="1265" y="606"/>
                  </a:lnTo>
                  <a:lnTo>
                    <a:pt x="1265" y="597"/>
                  </a:lnTo>
                  <a:lnTo>
                    <a:pt x="1266" y="590"/>
                  </a:lnTo>
                  <a:lnTo>
                    <a:pt x="1267" y="584"/>
                  </a:lnTo>
                  <a:lnTo>
                    <a:pt x="1269" y="578"/>
                  </a:lnTo>
                  <a:lnTo>
                    <a:pt x="1272" y="574"/>
                  </a:lnTo>
                  <a:lnTo>
                    <a:pt x="1276" y="570"/>
                  </a:lnTo>
                  <a:lnTo>
                    <a:pt x="1280" y="566"/>
                  </a:lnTo>
                  <a:lnTo>
                    <a:pt x="1284" y="563"/>
                  </a:lnTo>
                  <a:lnTo>
                    <a:pt x="1289" y="561"/>
                  </a:lnTo>
                  <a:lnTo>
                    <a:pt x="1294" y="559"/>
                  </a:lnTo>
                  <a:lnTo>
                    <a:pt x="1300" y="557"/>
                  </a:lnTo>
                  <a:lnTo>
                    <a:pt x="1312" y="555"/>
                  </a:lnTo>
                  <a:lnTo>
                    <a:pt x="1325" y="554"/>
                  </a:lnTo>
                  <a:lnTo>
                    <a:pt x="1353" y="553"/>
                  </a:lnTo>
                  <a:lnTo>
                    <a:pt x="1379" y="551"/>
                  </a:lnTo>
                  <a:lnTo>
                    <a:pt x="1390" y="549"/>
                  </a:lnTo>
                  <a:lnTo>
                    <a:pt x="1400" y="545"/>
                  </a:lnTo>
                  <a:lnTo>
                    <a:pt x="1404" y="542"/>
                  </a:lnTo>
                  <a:lnTo>
                    <a:pt x="1408" y="539"/>
                  </a:lnTo>
                  <a:lnTo>
                    <a:pt x="1411" y="535"/>
                  </a:lnTo>
                  <a:lnTo>
                    <a:pt x="1413" y="530"/>
                  </a:lnTo>
                  <a:lnTo>
                    <a:pt x="1416" y="521"/>
                  </a:lnTo>
                  <a:lnTo>
                    <a:pt x="1418" y="511"/>
                  </a:lnTo>
                  <a:lnTo>
                    <a:pt x="1419" y="503"/>
                  </a:lnTo>
                  <a:lnTo>
                    <a:pt x="1419" y="494"/>
                  </a:lnTo>
                  <a:lnTo>
                    <a:pt x="1418" y="485"/>
                  </a:lnTo>
                  <a:lnTo>
                    <a:pt x="1417" y="477"/>
                  </a:lnTo>
                  <a:lnTo>
                    <a:pt x="1415" y="469"/>
                  </a:lnTo>
                  <a:lnTo>
                    <a:pt x="1413" y="461"/>
                  </a:lnTo>
                  <a:lnTo>
                    <a:pt x="1408" y="446"/>
                  </a:lnTo>
                  <a:lnTo>
                    <a:pt x="1403" y="432"/>
                  </a:lnTo>
                  <a:lnTo>
                    <a:pt x="1401" y="425"/>
                  </a:lnTo>
                  <a:lnTo>
                    <a:pt x="1399" y="418"/>
                  </a:lnTo>
                  <a:lnTo>
                    <a:pt x="1398" y="411"/>
                  </a:lnTo>
                  <a:lnTo>
                    <a:pt x="1397" y="404"/>
                  </a:lnTo>
                  <a:lnTo>
                    <a:pt x="1398" y="398"/>
                  </a:lnTo>
                  <a:lnTo>
                    <a:pt x="1398" y="392"/>
                  </a:lnTo>
                  <a:lnTo>
                    <a:pt x="1400" y="386"/>
                  </a:lnTo>
                  <a:lnTo>
                    <a:pt x="1401" y="380"/>
                  </a:lnTo>
                  <a:lnTo>
                    <a:pt x="1406" y="371"/>
                  </a:lnTo>
                  <a:lnTo>
                    <a:pt x="1410" y="363"/>
                  </a:lnTo>
                  <a:lnTo>
                    <a:pt x="1415" y="355"/>
                  </a:lnTo>
                  <a:lnTo>
                    <a:pt x="1419" y="348"/>
                  </a:lnTo>
                  <a:lnTo>
                    <a:pt x="1421" y="344"/>
                  </a:lnTo>
                  <a:lnTo>
                    <a:pt x="1422" y="340"/>
                  </a:lnTo>
                  <a:lnTo>
                    <a:pt x="1423" y="335"/>
                  </a:lnTo>
                  <a:lnTo>
                    <a:pt x="1423" y="331"/>
                  </a:lnTo>
                  <a:lnTo>
                    <a:pt x="1422" y="319"/>
                  </a:lnTo>
                  <a:lnTo>
                    <a:pt x="1420" y="302"/>
                  </a:lnTo>
                  <a:lnTo>
                    <a:pt x="1417" y="285"/>
                  </a:lnTo>
                  <a:lnTo>
                    <a:pt x="1413" y="273"/>
                  </a:lnTo>
                  <a:lnTo>
                    <a:pt x="1425" y="257"/>
                  </a:lnTo>
                  <a:lnTo>
                    <a:pt x="1435" y="247"/>
                  </a:lnTo>
                  <a:lnTo>
                    <a:pt x="1440" y="244"/>
                  </a:lnTo>
                  <a:lnTo>
                    <a:pt x="1447" y="242"/>
                  </a:lnTo>
                  <a:lnTo>
                    <a:pt x="1455" y="241"/>
                  </a:lnTo>
                  <a:lnTo>
                    <a:pt x="1465" y="241"/>
                  </a:lnTo>
                  <a:lnTo>
                    <a:pt x="1482" y="246"/>
                  </a:lnTo>
                  <a:lnTo>
                    <a:pt x="1502" y="253"/>
                  </a:lnTo>
                  <a:lnTo>
                    <a:pt x="1507" y="254"/>
                  </a:lnTo>
                  <a:lnTo>
                    <a:pt x="1512" y="255"/>
                  </a:lnTo>
                  <a:lnTo>
                    <a:pt x="1516" y="255"/>
                  </a:lnTo>
                  <a:lnTo>
                    <a:pt x="1521" y="254"/>
                  </a:lnTo>
                  <a:lnTo>
                    <a:pt x="1525" y="253"/>
                  </a:lnTo>
                  <a:lnTo>
                    <a:pt x="1528" y="250"/>
                  </a:lnTo>
                  <a:lnTo>
                    <a:pt x="1531" y="246"/>
                  </a:lnTo>
                  <a:lnTo>
                    <a:pt x="1534" y="241"/>
                  </a:lnTo>
                  <a:lnTo>
                    <a:pt x="1534" y="235"/>
                  </a:lnTo>
                  <a:lnTo>
                    <a:pt x="1534" y="219"/>
                  </a:lnTo>
                  <a:lnTo>
                    <a:pt x="1534" y="197"/>
                  </a:lnTo>
                  <a:lnTo>
                    <a:pt x="1534" y="174"/>
                  </a:lnTo>
                  <a:lnTo>
                    <a:pt x="1534" y="168"/>
                  </a:lnTo>
                  <a:lnTo>
                    <a:pt x="1537" y="161"/>
                  </a:lnTo>
                  <a:lnTo>
                    <a:pt x="1541" y="154"/>
                  </a:lnTo>
                  <a:lnTo>
                    <a:pt x="1546" y="149"/>
                  </a:lnTo>
                  <a:lnTo>
                    <a:pt x="1552" y="144"/>
                  </a:lnTo>
                  <a:lnTo>
                    <a:pt x="1558" y="140"/>
                  </a:lnTo>
                  <a:lnTo>
                    <a:pt x="1564" y="137"/>
                  </a:lnTo>
                  <a:lnTo>
                    <a:pt x="1570" y="136"/>
                  </a:lnTo>
                  <a:lnTo>
                    <a:pt x="1577" y="137"/>
                  </a:lnTo>
                  <a:lnTo>
                    <a:pt x="1583" y="139"/>
                  </a:lnTo>
                  <a:lnTo>
                    <a:pt x="1589" y="143"/>
                  </a:lnTo>
                  <a:lnTo>
                    <a:pt x="1594" y="148"/>
                  </a:lnTo>
                  <a:lnTo>
                    <a:pt x="1601" y="160"/>
                  </a:lnTo>
                  <a:lnTo>
                    <a:pt x="1609" y="174"/>
                  </a:lnTo>
                  <a:lnTo>
                    <a:pt x="1613" y="180"/>
                  </a:lnTo>
                  <a:lnTo>
                    <a:pt x="1617" y="187"/>
                  </a:lnTo>
                  <a:lnTo>
                    <a:pt x="1623" y="193"/>
                  </a:lnTo>
                  <a:lnTo>
                    <a:pt x="1629" y="199"/>
                  </a:lnTo>
                  <a:lnTo>
                    <a:pt x="1637" y="203"/>
                  </a:lnTo>
                  <a:lnTo>
                    <a:pt x="1646" y="207"/>
                  </a:lnTo>
                  <a:lnTo>
                    <a:pt x="1657" y="209"/>
                  </a:lnTo>
                  <a:lnTo>
                    <a:pt x="1670" y="210"/>
                  </a:lnTo>
                  <a:lnTo>
                    <a:pt x="1681" y="209"/>
                  </a:lnTo>
                  <a:lnTo>
                    <a:pt x="1691" y="207"/>
                  </a:lnTo>
                  <a:lnTo>
                    <a:pt x="1701" y="203"/>
                  </a:lnTo>
                  <a:lnTo>
                    <a:pt x="1712" y="200"/>
                  </a:lnTo>
                  <a:lnTo>
                    <a:pt x="1713" y="208"/>
                  </a:lnTo>
                  <a:lnTo>
                    <a:pt x="1715" y="216"/>
                  </a:lnTo>
                  <a:lnTo>
                    <a:pt x="1718" y="223"/>
                  </a:lnTo>
                  <a:lnTo>
                    <a:pt x="1721" y="230"/>
                  </a:lnTo>
                  <a:lnTo>
                    <a:pt x="1723" y="237"/>
                  </a:lnTo>
                  <a:lnTo>
                    <a:pt x="1723" y="245"/>
                  </a:lnTo>
                  <a:lnTo>
                    <a:pt x="1723" y="250"/>
                  </a:lnTo>
                  <a:lnTo>
                    <a:pt x="1722" y="255"/>
                  </a:lnTo>
                  <a:lnTo>
                    <a:pt x="1720" y="261"/>
                  </a:lnTo>
                  <a:lnTo>
                    <a:pt x="1718" y="267"/>
                  </a:lnTo>
                  <a:lnTo>
                    <a:pt x="1716" y="272"/>
                  </a:lnTo>
                  <a:lnTo>
                    <a:pt x="1712" y="280"/>
                  </a:lnTo>
                  <a:lnTo>
                    <a:pt x="1710" y="285"/>
                  </a:lnTo>
                  <a:lnTo>
                    <a:pt x="1709" y="291"/>
                  </a:lnTo>
                  <a:lnTo>
                    <a:pt x="1709" y="296"/>
                  </a:lnTo>
                  <a:lnTo>
                    <a:pt x="1709" y="301"/>
                  </a:lnTo>
                  <a:lnTo>
                    <a:pt x="1710" y="304"/>
                  </a:lnTo>
                  <a:lnTo>
                    <a:pt x="1711" y="306"/>
                  </a:lnTo>
                  <a:lnTo>
                    <a:pt x="1713" y="307"/>
                  </a:lnTo>
                  <a:lnTo>
                    <a:pt x="1715" y="309"/>
                  </a:lnTo>
                  <a:lnTo>
                    <a:pt x="1717" y="310"/>
                  </a:lnTo>
                  <a:lnTo>
                    <a:pt x="1720" y="310"/>
                  </a:lnTo>
                  <a:lnTo>
                    <a:pt x="1724" y="310"/>
                  </a:lnTo>
                  <a:lnTo>
                    <a:pt x="1728" y="310"/>
                  </a:lnTo>
                  <a:lnTo>
                    <a:pt x="1739" y="307"/>
                  </a:lnTo>
                  <a:lnTo>
                    <a:pt x="1753" y="303"/>
                  </a:lnTo>
                  <a:lnTo>
                    <a:pt x="1770" y="295"/>
                  </a:lnTo>
                  <a:lnTo>
                    <a:pt x="1790" y="284"/>
                  </a:lnTo>
                  <a:lnTo>
                    <a:pt x="1805" y="270"/>
                  </a:lnTo>
                  <a:lnTo>
                    <a:pt x="1819" y="257"/>
                  </a:lnTo>
                  <a:lnTo>
                    <a:pt x="1830" y="247"/>
                  </a:lnTo>
                  <a:lnTo>
                    <a:pt x="1839" y="239"/>
                  </a:lnTo>
                  <a:lnTo>
                    <a:pt x="1848" y="233"/>
                  </a:lnTo>
                  <a:lnTo>
                    <a:pt x="1856" y="228"/>
                  </a:lnTo>
                  <a:lnTo>
                    <a:pt x="1864" y="224"/>
                  </a:lnTo>
                  <a:lnTo>
                    <a:pt x="1871" y="221"/>
                  </a:lnTo>
                  <a:lnTo>
                    <a:pt x="1887" y="216"/>
                  </a:lnTo>
                  <a:lnTo>
                    <a:pt x="1906" y="212"/>
                  </a:lnTo>
                  <a:lnTo>
                    <a:pt x="1932" y="205"/>
                  </a:lnTo>
                  <a:lnTo>
                    <a:pt x="1964" y="194"/>
                  </a:lnTo>
                  <a:lnTo>
                    <a:pt x="1968" y="192"/>
                  </a:lnTo>
                  <a:lnTo>
                    <a:pt x="1971" y="189"/>
                  </a:lnTo>
                  <a:lnTo>
                    <a:pt x="1974" y="185"/>
                  </a:lnTo>
                  <a:lnTo>
                    <a:pt x="1978" y="181"/>
                  </a:lnTo>
                  <a:lnTo>
                    <a:pt x="1984" y="172"/>
                  </a:lnTo>
                  <a:lnTo>
                    <a:pt x="1992" y="162"/>
                  </a:lnTo>
                  <a:lnTo>
                    <a:pt x="1996" y="156"/>
                  </a:lnTo>
                  <a:lnTo>
                    <a:pt x="2001" y="152"/>
                  </a:lnTo>
                  <a:lnTo>
                    <a:pt x="2007" y="147"/>
                  </a:lnTo>
                  <a:lnTo>
                    <a:pt x="2013" y="144"/>
                  </a:lnTo>
                  <a:lnTo>
                    <a:pt x="2020" y="141"/>
                  </a:lnTo>
                  <a:lnTo>
                    <a:pt x="2028" y="138"/>
                  </a:lnTo>
                  <a:lnTo>
                    <a:pt x="2038" y="137"/>
                  </a:lnTo>
                  <a:lnTo>
                    <a:pt x="2048" y="136"/>
                  </a:lnTo>
                  <a:lnTo>
                    <a:pt x="2062" y="134"/>
                  </a:lnTo>
                  <a:lnTo>
                    <a:pt x="2072" y="130"/>
                  </a:lnTo>
                  <a:lnTo>
                    <a:pt x="2080" y="126"/>
                  </a:lnTo>
                  <a:lnTo>
                    <a:pt x="2087" y="120"/>
                  </a:lnTo>
                  <a:lnTo>
                    <a:pt x="2100" y="105"/>
                  </a:lnTo>
                  <a:lnTo>
                    <a:pt x="2121" y="84"/>
                  </a:lnTo>
                  <a:lnTo>
                    <a:pt x="2139" y="70"/>
                  </a:lnTo>
                  <a:lnTo>
                    <a:pt x="2159" y="56"/>
                  </a:lnTo>
                  <a:lnTo>
                    <a:pt x="2178" y="41"/>
                  </a:lnTo>
                  <a:lnTo>
                    <a:pt x="2200" y="28"/>
                  </a:lnTo>
                  <a:lnTo>
                    <a:pt x="2211" y="22"/>
                  </a:lnTo>
                  <a:lnTo>
                    <a:pt x="2223" y="17"/>
                  </a:lnTo>
                  <a:lnTo>
                    <a:pt x="2236" y="12"/>
                  </a:lnTo>
                  <a:lnTo>
                    <a:pt x="2249" y="8"/>
                  </a:lnTo>
                  <a:lnTo>
                    <a:pt x="2264" y="5"/>
                  </a:lnTo>
                  <a:lnTo>
                    <a:pt x="2279" y="2"/>
                  </a:lnTo>
                  <a:lnTo>
                    <a:pt x="2294" y="1"/>
                  </a:lnTo>
                  <a:lnTo>
                    <a:pt x="2310" y="0"/>
                  </a:lnTo>
                  <a:lnTo>
                    <a:pt x="2348" y="0"/>
                  </a:lnTo>
                  <a:lnTo>
                    <a:pt x="2376" y="2"/>
                  </a:lnTo>
                  <a:lnTo>
                    <a:pt x="2389" y="4"/>
                  </a:lnTo>
                  <a:lnTo>
                    <a:pt x="2403" y="7"/>
                  </a:lnTo>
                  <a:lnTo>
                    <a:pt x="2420" y="10"/>
                  </a:lnTo>
                  <a:lnTo>
                    <a:pt x="2441" y="16"/>
                  </a:lnTo>
                  <a:lnTo>
                    <a:pt x="2447" y="18"/>
                  </a:lnTo>
                  <a:lnTo>
                    <a:pt x="2452" y="20"/>
                  </a:lnTo>
                  <a:lnTo>
                    <a:pt x="2457" y="23"/>
                  </a:lnTo>
                  <a:lnTo>
                    <a:pt x="2461" y="25"/>
                  </a:lnTo>
                  <a:lnTo>
                    <a:pt x="2464" y="28"/>
                  </a:lnTo>
                  <a:lnTo>
                    <a:pt x="2467" y="32"/>
                  </a:lnTo>
                  <a:lnTo>
                    <a:pt x="2469" y="35"/>
                  </a:lnTo>
                  <a:lnTo>
                    <a:pt x="2471" y="39"/>
                  </a:lnTo>
                  <a:lnTo>
                    <a:pt x="2472" y="46"/>
                  </a:lnTo>
                  <a:lnTo>
                    <a:pt x="2473" y="55"/>
                  </a:lnTo>
                  <a:lnTo>
                    <a:pt x="2471" y="64"/>
                  </a:lnTo>
                  <a:lnTo>
                    <a:pt x="2469" y="72"/>
                  </a:lnTo>
                  <a:lnTo>
                    <a:pt x="2463" y="90"/>
                  </a:lnTo>
                  <a:lnTo>
                    <a:pt x="2455" y="107"/>
                  </a:lnTo>
                  <a:lnTo>
                    <a:pt x="2452" y="115"/>
                  </a:lnTo>
                  <a:lnTo>
                    <a:pt x="2449" y="123"/>
                  </a:lnTo>
                  <a:lnTo>
                    <a:pt x="2447" y="130"/>
                  </a:lnTo>
                  <a:lnTo>
                    <a:pt x="2446" y="136"/>
                  </a:lnTo>
                  <a:lnTo>
                    <a:pt x="2447" y="141"/>
                  </a:lnTo>
                  <a:lnTo>
                    <a:pt x="2449" y="145"/>
                  </a:lnTo>
                  <a:lnTo>
                    <a:pt x="2452" y="149"/>
                  </a:lnTo>
                  <a:lnTo>
                    <a:pt x="2456" y="153"/>
                  </a:lnTo>
                  <a:lnTo>
                    <a:pt x="2467" y="160"/>
                  </a:lnTo>
                  <a:lnTo>
                    <a:pt x="2481" y="166"/>
                  </a:lnTo>
                  <a:lnTo>
                    <a:pt x="2507" y="174"/>
                  </a:lnTo>
                  <a:lnTo>
                    <a:pt x="2525" y="179"/>
                  </a:lnTo>
                  <a:lnTo>
                    <a:pt x="2539" y="185"/>
                  </a:lnTo>
                  <a:lnTo>
                    <a:pt x="2552" y="189"/>
                  </a:lnTo>
                  <a:lnTo>
                    <a:pt x="2563" y="191"/>
                  </a:lnTo>
                  <a:lnTo>
                    <a:pt x="2573" y="190"/>
                  </a:lnTo>
                  <a:lnTo>
                    <a:pt x="2582" y="188"/>
                  </a:lnTo>
                  <a:lnTo>
                    <a:pt x="2591" y="185"/>
                  </a:lnTo>
                  <a:lnTo>
                    <a:pt x="2600" y="180"/>
                  </a:lnTo>
                  <a:lnTo>
                    <a:pt x="2608" y="176"/>
                  </a:lnTo>
                  <a:lnTo>
                    <a:pt x="2616" y="170"/>
                  </a:lnTo>
                  <a:lnTo>
                    <a:pt x="2624" y="165"/>
                  </a:lnTo>
                  <a:lnTo>
                    <a:pt x="2633" y="160"/>
                  </a:lnTo>
                  <a:lnTo>
                    <a:pt x="2643" y="155"/>
                  </a:lnTo>
                  <a:lnTo>
                    <a:pt x="2653" y="152"/>
                  </a:lnTo>
                  <a:lnTo>
                    <a:pt x="2665" y="150"/>
                  </a:lnTo>
                  <a:lnTo>
                    <a:pt x="2678" y="150"/>
                  </a:lnTo>
                  <a:lnTo>
                    <a:pt x="2693" y="152"/>
                  </a:lnTo>
                  <a:lnTo>
                    <a:pt x="2708" y="154"/>
                  </a:lnTo>
                  <a:lnTo>
                    <a:pt x="2720" y="156"/>
                  </a:lnTo>
                  <a:lnTo>
                    <a:pt x="2730" y="160"/>
                  </a:lnTo>
                  <a:lnTo>
                    <a:pt x="2740" y="163"/>
                  </a:lnTo>
                  <a:lnTo>
                    <a:pt x="2748" y="166"/>
                  </a:lnTo>
                  <a:lnTo>
                    <a:pt x="2755" y="169"/>
                  </a:lnTo>
                  <a:lnTo>
                    <a:pt x="2761" y="172"/>
                  </a:lnTo>
                  <a:lnTo>
                    <a:pt x="2767" y="176"/>
                  </a:lnTo>
                  <a:lnTo>
                    <a:pt x="2788" y="194"/>
                  </a:lnTo>
                  <a:lnTo>
                    <a:pt x="2814" y="215"/>
                  </a:lnTo>
                  <a:lnTo>
                    <a:pt x="2836" y="231"/>
                  </a:lnTo>
                  <a:lnTo>
                    <a:pt x="2861" y="248"/>
                  </a:lnTo>
                  <a:lnTo>
                    <a:pt x="2888" y="265"/>
                  </a:lnTo>
                  <a:lnTo>
                    <a:pt x="2917" y="284"/>
                  </a:lnTo>
                  <a:lnTo>
                    <a:pt x="2947" y="301"/>
                  </a:lnTo>
                  <a:lnTo>
                    <a:pt x="2976" y="319"/>
                  </a:lnTo>
                  <a:lnTo>
                    <a:pt x="3004" y="335"/>
                  </a:lnTo>
                  <a:lnTo>
                    <a:pt x="3029" y="351"/>
                  </a:lnTo>
                  <a:lnTo>
                    <a:pt x="3045" y="351"/>
                  </a:lnTo>
                  <a:lnTo>
                    <a:pt x="3060" y="351"/>
                  </a:lnTo>
                  <a:lnTo>
                    <a:pt x="3075" y="351"/>
                  </a:lnTo>
                  <a:lnTo>
                    <a:pt x="3089" y="352"/>
                  </a:lnTo>
                  <a:lnTo>
                    <a:pt x="3102" y="354"/>
                  </a:lnTo>
                  <a:lnTo>
                    <a:pt x="3114" y="356"/>
                  </a:lnTo>
                  <a:lnTo>
                    <a:pt x="3126" y="359"/>
                  </a:lnTo>
                  <a:lnTo>
                    <a:pt x="3137" y="362"/>
                  </a:lnTo>
                  <a:lnTo>
                    <a:pt x="3159" y="369"/>
                  </a:lnTo>
                  <a:lnTo>
                    <a:pt x="3177" y="376"/>
                  </a:lnTo>
                  <a:lnTo>
                    <a:pt x="3193" y="386"/>
                  </a:lnTo>
                  <a:lnTo>
                    <a:pt x="3207" y="395"/>
                  </a:lnTo>
                  <a:lnTo>
                    <a:pt x="3219" y="405"/>
                  </a:lnTo>
                  <a:lnTo>
                    <a:pt x="3229" y="414"/>
                  </a:lnTo>
                  <a:lnTo>
                    <a:pt x="3237" y="422"/>
                  </a:lnTo>
                  <a:lnTo>
                    <a:pt x="3243" y="430"/>
                  </a:lnTo>
                  <a:lnTo>
                    <a:pt x="3252" y="442"/>
                  </a:lnTo>
                  <a:lnTo>
                    <a:pt x="3255" y="446"/>
                  </a:lnTo>
                  <a:lnTo>
                    <a:pt x="3265" y="454"/>
                  </a:lnTo>
                  <a:lnTo>
                    <a:pt x="3272" y="462"/>
                  </a:lnTo>
                  <a:lnTo>
                    <a:pt x="3277" y="471"/>
                  </a:lnTo>
                  <a:lnTo>
                    <a:pt x="3281" y="479"/>
                  </a:lnTo>
                  <a:lnTo>
                    <a:pt x="3284" y="488"/>
                  </a:lnTo>
                  <a:lnTo>
                    <a:pt x="3285" y="498"/>
                  </a:lnTo>
                  <a:lnTo>
                    <a:pt x="3286" y="507"/>
                  </a:lnTo>
                  <a:lnTo>
                    <a:pt x="3286" y="515"/>
                  </a:lnTo>
                  <a:lnTo>
                    <a:pt x="3287" y="524"/>
                  </a:lnTo>
                  <a:lnTo>
                    <a:pt x="3288" y="532"/>
                  </a:lnTo>
                  <a:lnTo>
                    <a:pt x="3289" y="540"/>
                  </a:lnTo>
                  <a:lnTo>
                    <a:pt x="3292" y="547"/>
                  </a:lnTo>
                  <a:lnTo>
                    <a:pt x="3296" y="554"/>
                  </a:lnTo>
                  <a:lnTo>
                    <a:pt x="3301" y="561"/>
                  </a:lnTo>
                  <a:lnTo>
                    <a:pt x="3308" y="567"/>
                  </a:lnTo>
                  <a:lnTo>
                    <a:pt x="3318" y="572"/>
                  </a:lnTo>
                  <a:lnTo>
                    <a:pt x="3323" y="574"/>
                  </a:lnTo>
                  <a:lnTo>
                    <a:pt x="3328" y="575"/>
                  </a:lnTo>
                  <a:lnTo>
                    <a:pt x="3333" y="576"/>
                  </a:lnTo>
                  <a:lnTo>
                    <a:pt x="3338" y="577"/>
                  </a:lnTo>
                  <a:lnTo>
                    <a:pt x="3348" y="576"/>
                  </a:lnTo>
                  <a:lnTo>
                    <a:pt x="3357" y="574"/>
                  </a:lnTo>
                  <a:lnTo>
                    <a:pt x="3378" y="566"/>
                  </a:lnTo>
                  <a:lnTo>
                    <a:pt x="3399" y="558"/>
                  </a:lnTo>
                  <a:lnTo>
                    <a:pt x="3410" y="555"/>
                  </a:lnTo>
                  <a:lnTo>
                    <a:pt x="3422" y="553"/>
                  </a:lnTo>
                  <a:lnTo>
                    <a:pt x="3435" y="552"/>
                  </a:lnTo>
                  <a:lnTo>
                    <a:pt x="3450" y="554"/>
                  </a:lnTo>
                  <a:lnTo>
                    <a:pt x="3457" y="555"/>
                  </a:lnTo>
                  <a:lnTo>
                    <a:pt x="3465" y="557"/>
                  </a:lnTo>
                  <a:lnTo>
                    <a:pt x="3474" y="560"/>
                  </a:lnTo>
                  <a:lnTo>
                    <a:pt x="3483" y="564"/>
                  </a:lnTo>
                  <a:lnTo>
                    <a:pt x="3492" y="568"/>
                  </a:lnTo>
                  <a:lnTo>
                    <a:pt x="3502" y="574"/>
                  </a:lnTo>
                  <a:lnTo>
                    <a:pt x="3512" y="580"/>
                  </a:lnTo>
                  <a:lnTo>
                    <a:pt x="3523" y="587"/>
                  </a:lnTo>
                  <a:lnTo>
                    <a:pt x="3530" y="592"/>
                  </a:lnTo>
                  <a:lnTo>
                    <a:pt x="3538" y="594"/>
                  </a:lnTo>
                  <a:lnTo>
                    <a:pt x="3546" y="596"/>
                  </a:lnTo>
                  <a:lnTo>
                    <a:pt x="3555" y="597"/>
                  </a:lnTo>
                  <a:lnTo>
                    <a:pt x="3573" y="597"/>
                  </a:lnTo>
                  <a:lnTo>
                    <a:pt x="3594" y="599"/>
                  </a:lnTo>
                  <a:lnTo>
                    <a:pt x="3606" y="600"/>
                  </a:lnTo>
                  <a:lnTo>
                    <a:pt x="3618" y="604"/>
                  </a:lnTo>
                  <a:lnTo>
                    <a:pt x="3631" y="608"/>
                  </a:lnTo>
                  <a:lnTo>
                    <a:pt x="3646" y="614"/>
                  </a:lnTo>
                  <a:lnTo>
                    <a:pt x="3661" y="622"/>
                  </a:lnTo>
                  <a:lnTo>
                    <a:pt x="3678" y="632"/>
                  </a:lnTo>
                  <a:lnTo>
                    <a:pt x="3696" y="645"/>
                  </a:lnTo>
                  <a:lnTo>
                    <a:pt x="3717" y="661"/>
                  </a:lnTo>
                  <a:close/>
                </a:path>
              </a:pathLst>
            </a:custGeom>
            <a:grpFill/>
            <a:ln w="3175" cmpd="sng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22" name="Freeform 23"/>
            <p:cNvSpPr>
              <a:spLocks/>
            </p:cNvSpPr>
            <p:nvPr/>
          </p:nvSpPr>
          <p:spPr bwMode="auto">
            <a:xfrm>
              <a:off x="6043613" y="4283075"/>
              <a:ext cx="352425" cy="544513"/>
            </a:xfrm>
            <a:custGeom>
              <a:avLst/>
              <a:gdLst>
                <a:gd name="T0" fmla="*/ 149553 w 813"/>
                <a:gd name="T1" fmla="*/ 523025 h 1191"/>
                <a:gd name="T2" fmla="*/ 149987 w 813"/>
                <a:gd name="T3" fmla="*/ 508852 h 1191"/>
                <a:gd name="T4" fmla="*/ 154321 w 813"/>
                <a:gd name="T5" fmla="*/ 491022 h 1191"/>
                <a:gd name="T6" fmla="*/ 164725 w 813"/>
                <a:gd name="T7" fmla="*/ 483250 h 1191"/>
                <a:gd name="T8" fmla="*/ 192035 w 813"/>
                <a:gd name="T9" fmla="*/ 472734 h 1191"/>
                <a:gd name="T10" fmla="*/ 214143 w 813"/>
                <a:gd name="T11" fmla="*/ 448960 h 1191"/>
                <a:gd name="T12" fmla="*/ 242319 w 813"/>
                <a:gd name="T13" fmla="*/ 401870 h 1191"/>
                <a:gd name="T14" fmla="*/ 263127 w 813"/>
                <a:gd name="T15" fmla="*/ 355236 h 1191"/>
                <a:gd name="T16" fmla="*/ 280900 w 813"/>
                <a:gd name="T17" fmla="*/ 319118 h 1191"/>
                <a:gd name="T18" fmla="*/ 299106 w 813"/>
                <a:gd name="T19" fmla="*/ 306774 h 1191"/>
                <a:gd name="T20" fmla="*/ 316446 w 813"/>
                <a:gd name="T21" fmla="*/ 295345 h 1191"/>
                <a:gd name="T22" fmla="*/ 323381 w 813"/>
                <a:gd name="T23" fmla="*/ 281172 h 1191"/>
                <a:gd name="T24" fmla="*/ 334219 w 813"/>
                <a:gd name="T25" fmla="*/ 249626 h 1191"/>
                <a:gd name="T26" fmla="*/ 344189 w 813"/>
                <a:gd name="T27" fmla="*/ 105611 h 1191"/>
                <a:gd name="T28" fmla="*/ 346356 w 813"/>
                <a:gd name="T29" fmla="*/ 74065 h 1191"/>
                <a:gd name="T30" fmla="*/ 311244 w 813"/>
                <a:gd name="T31" fmla="*/ 44805 h 1191"/>
                <a:gd name="T32" fmla="*/ 281767 w 813"/>
                <a:gd name="T33" fmla="*/ 18745 h 1191"/>
                <a:gd name="T34" fmla="*/ 249255 w 813"/>
                <a:gd name="T35" fmla="*/ 2286 h 1191"/>
                <a:gd name="T36" fmla="*/ 220211 w 813"/>
                <a:gd name="T37" fmla="*/ 4115 h 1191"/>
                <a:gd name="T38" fmla="*/ 186399 w 813"/>
                <a:gd name="T39" fmla="*/ 7315 h 1191"/>
                <a:gd name="T40" fmla="*/ 179464 w 813"/>
                <a:gd name="T41" fmla="*/ 11430 h 1191"/>
                <a:gd name="T42" fmla="*/ 184232 w 813"/>
                <a:gd name="T43" fmla="*/ 21488 h 1191"/>
                <a:gd name="T44" fmla="*/ 186399 w 813"/>
                <a:gd name="T45" fmla="*/ 31546 h 1191"/>
                <a:gd name="T46" fmla="*/ 181631 w 813"/>
                <a:gd name="T47" fmla="*/ 37947 h 1191"/>
                <a:gd name="T48" fmla="*/ 163858 w 813"/>
                <a:gd name="T49" fmla="*/ 33832 h 1191"/>
                <a:gd name="T50" fmla="*/ 145218 w 813"/>
                <a:gd name="T51" fmla="*/ 48005 h 1191"/>
                <a:gd name="T52" fmla="*/ 136982 w 813"/>
                <a:gd name="T53" fmla="*/ 62635 h 1191"/>
                <a:gd name="T54" fmla="*/ 146952 w 813"/>
                <a:gd name="T55" fmla="*/ 77722 h 1191"/>
                <a:gd name="T56" fmla="*/ 154755 w 813"/>
                <a:gd name="T57" fmla="*/ 94638 h 1191"/>
                <a:gd name="T58" fmla="*/ 157356 w 813"/>
                <a:gd name="T59" fmla="*/ 116126 h 1191"/>
                <a:gd name="T60" fmla="*/ 169493 w 813"/>
                <a:gd name="T61" fmla="*/ 134414 h 1191"/>
                <a:gd name="T62" fmla="*/ 166893 w 813"/>
                <a:gd name="T63" fmla="*/ 139900 h 1191"/>
                <a:gd name="T64" fmla="*/ 142617 w 813"/>
                <a:gd name="T65" fmla="*/ 140357 h 1191"/>
                <a:gd name="T66" fmla="*/ 125278 w 813"/>
                <a:gd name="T67" fmla="*/ 141729 h 1191"/>
                <a:gd name="T68" fmla="*/ 124411 w 813"/>
                <a:gd name="T69" fmla="*/ 144929 h 1191"/>
                <a:gd name="T70" fmla="*/ 140883 w 813"/>
                <a:gd name="T71" fmla="*/ 159559 h 1191"/>
                <a:gd name="T72" fmla="*/ 144785 w 813"/>
                <a:gd name="T73" fmla="*/ 171903 h 1191"/>
                <a:gd name="T74" fmla="*/ 152587 w 813"/>
                <a:gd name="T75" fmla="*/ 190191 h 1191"/>
                <a:gd name="T76" fmla="*/ 160390 w 813"/>
                <a:gd name="T77" fmla="*/ 202992 h 1191"/>
                <a:gd name="T78" fmla="*/ 160390 w 813"/>
                <a:gd name="T79" fmla="*/ 222194 h 1191"/>
                <a:gd name="T80" fmla="*/ 146085 w 813"/>
                <a:gd name="T81" fmla="*/ 246882 h 1191"/>
                <a:gd name="T82" fmla="*/ 116608 w 813"/>
                <a:gd name="T83" fmla="*/ 283915 h 1191"/>
                <a:gd name="T84" fmla="*/ 96234 w 813"/>
                <a:gd name="T85" fmla="*/ 336492 h 1191"/>
                <a:gd name="T86" fmla="*/ 86697 w 813"/>
                <a:gd name="T87" fmla="*/ 354322 h 1191"/>
                <a:gd name="T88" fmla="*/ 73259 w 813"/>
                <a:gd name="T89" fmla="*/ 361637 h 1191"/>
                <a:gd name="T90" fmla="*/ 46383 w 813"/>
                <a:gd name="T91" fmla="*/ 362551 h 1191"/>
                <a:gd name="T92" fmla="*/ 28610 w 813"/>
                <a:gd name="T93" fmla="*/ 366666 h 1191"/>
                <a:gd name="T94" fmla="*/ 19940 w 813"/>
                <a:gd name="T95" fmla="*/ 379467 h 1191"/>
                <a:gd name="T96" fmla="*/ 11271 w 813"/>
                <a:gd name="T97" fmla="*/ 446217 h 1191"/>
                <a:gd name="T98" fmla="*/ 13438 w 813"/>
                <a:gd name="T99" fmla="*/ 454447 h 1191"/>
                <a:gd name="T100" fmla="*/ 25576 w 813"/>
                <a:gd name="T101" fmla="*/ 456733 h 1191"/>
                <a:gd name="T102" fmla="*/ 29477 w 813"/>
                <a:gd name="T103" fmla="*/ 486907 h 1191"/>
                <a:gd name="T104" fmla="*/ 41615 w 813"/>
                <a:gd name="T105" fmla="*/ 507938 h 1191"/>
                <a:gd name="T106" fmla="*/ 60688 w 813"/>
                <a:gd name="T107" fmla="*/ 517539 h 1191"/>
                <a:gd name="T108" fmla="*/ 110106 w 813"/>
                <a:gd name="T109" fmla="*/ 526225 h 1191"/>
                <a:gd name="T110" fmla="*/ 128746 w 813"/>
                <a:gd name="T111" fmla="*/ 537198 h 119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813" h="1191">
                  <a:moveTo>
                    <a:pt x="309" y="1191"/>
                  </a:moveTo>
                  <a:lnTo>
                    <a:pt x="325" y="1177"/>
                  </a:lnTo>
                  <a:lnTo>
                    <a:pt x="337" y="1161"/>
                  </a:lnTo>
                  <a:lnTo>
                    <a:pt x="342" y="1152"/>
                  </a:lnTo>
                  <a:lnTo>
                    <a:pt x="345" y="1144"/>
                  </a:lnTo>
                  <a:lnTo>
                    <a:pt x="346" y="1139"/>
                  </a:lnTo>
                  <a:lnTo>
                    <a:pt x="347" y="1134"/>
                  </a:lnTo>
                  <a:lnTo>
                    <a:pt x="347" y="1129"/>
                  </a:lnTo>
                  <a:lnTo>
                    <a:pt x="346" y="1123"/>
                  </a:lnTo>
                  <a:lnTo>
                    <a:pt x="346" y="1113"/>
                  </a:lnTo>
                  <a:lnTo>
                    <a:pt x="347" y="1103"/>
                  </a:lnTo>
                  <a:lnTo>
                    <a:pt x="348" y="1093"/>
                  </a:lnTo>
                  <a:lnTo>
                    <a:pt x="351" y="1083"/>
                  </a:lnTo>
                  <a:lnTo>
                    <a:pt x="353" y="1079"/>
                  </a:lnTo>
                  <a:lnTo>
                    <a:pt x="356" y="1074"/>
                  </a:lnTo>
                  <a:lnTo>
                    <a:pt x="359" y="1070"/>
                  </a:lnTo>
                  <a:lnTo>
                    <a:pt x="363" y="1067"/>
                  </a:lnTo>
                  <a:lnTo>
                    <a:pt x="368" y="1063"/>
                  </a:lnTo>
                  <a:lnTo>
                    <a:pt x="374" y="1060"/>
                  </a:lnTo>
                  <a:lnTo>
                    <a:pt x="380" y="1057"/>
                  </a:lnTo>
                  <a:lnTo>
                    <a:pt x="388" y="1055"/>
                  </a:lnTo>
                  <a:lnTo>
                    <a:pt x="410" y="1048"/>
                  </a:lnTo>
                  <a:lnTo>
                    <a:pt x="428" y="1042"/>
                  </a:lnTo>
                  <a:lnTo>
                    <a:pt x="435" y="1038"/>
                  </a:lnTo>
                  <a:lnTo>
                    <a:pt x="443" y="1034"/>
                  </a:lnTo>
                  <a:lnTo>
                    <a:pt x="450" y="1030"/>
                  </a:lnTo>
                  <a:lnTo>
                    <a:pt x="456" y="1025"/>
                  </a:lnTo>
                  <a:lnTo>
                    <a:pt x="468" y="1014"/>
                  </a:lnTo>
                  <a:lnTo>
                    <a:pt x="481" y="999"/>
                  </a:lnTo>
                  <a:lnTo>
                    <a:pt x="494" y="982"/>
                  </a:lnTo>
                  <a:lnTo>
                    <a:pt x="509" y="961"/>
                  </a:lnTo>
                  <a:lnTo>
                    <a:pt x="521" y="942"/>
                  </a:lnTo>
                  <a:lnTo>
                    <a:pt x="534" y="921"/>
                  </a:lnTo>
                  <a:lnTo>
                    <a:pt x="547" y="900"/>
                  </a:lnTo>
                  <a:lnTo>
                    <a:pt x="559" y="879"/>
                  </a:lnTo>
                  <a:lnTo>
                    <a:pt x="571" y="858"/>
                  </a:lnTo>
                  <a:lnTo>
                    <a:pt x="581" y="837"/>
                  </a:lnTo>
                  <a:lnTo>
                    <a:pt x="591" y="816"/>
                  </a:lnTo>
                  <a:lnTo>
                    <a:pt x="598" y="797"/>
                  </a:lnTo>
                  <a:lnTo>
                    <a:pt x="607" y="777"/>
                  </a:lnTo>
                  <a:lnTo>
                    <a:pt x="619" y="756"/>
                  </a:lnTo>
                  <a:lnTo>
                    <a:pt x="631" y="735"/>
                  </a:lnTo>
                  <a:lnTo>
                    <a:pt x="640" y="713"/>
                  </a:lnTo>
                  <a:lnTo>
                    <a:pt x="644" y="705"/>
                  </a:lnTo>
                  <a:lnTo>
                    <a:pt x="648" y="698"/>
                  </a:lnTo>
                  <a:lnTo>
                    <a:pt x="653" y="693"/>
                  </a:lnTo>
                  <a:lnTo>
                    <a:pt x="658" y="688"/>
                  </a:lnTo>
                  <a:lnTo>
                    <a:pt x="668" y="681"/>
                  </a:lnTo>
                  <a:lnTo>
                    <a:pt x="678" y="676"/>
                  </a:lnTo>
                  <a:lnTo>
                    <a:pt x="690" y="671"/>
                  </a:lnTo>
                  <a:lnTo>
                    <a:pt x="702" y="665"/>
                  </a:lnTo>
                  <a:lnTo>
                    <a:pt x="709" y="661"/>
                  </a:lnTo>
                  <a:lnTo>
                    <a:pt x="715" y="657"/>
                  </a:lnTo>
                  <a:lnTo>
                    <a:pt x="723" y="652"/>
                  </a:lnTo>
                  <a:lnTo>
                    <a:pt x="730" y="646"/>
                  </a:lnTo>
                  <a:lnTo>
                    <a:pt x="733" y="641"/>
                  </a:lnTo>
                  <a:lnTo>
                    <a:pt x="736" y="637"/>
                  </a:lnTo>
                  <a:lnTo>
                    <a:pt x="739" y="632"/>
                  </a:lnTo>
                  <a:lnTo>
                    <a:pt x="742" y="627"/>
                  </a:lnTo>
                  <a:lnTo>
                    <a:pt x="746" y="615"/>
                  </a:lnTo>
                  <a:lnTo>
                    <a:pt x="750" y="601"/>
                  </a:lnTo>
                  <a:lnTo>
                    <a:pt x="754" y="588"/>
                  </a:lnTo>
                  <a:lnTo>
                    <a:pt x="759" y="574"/>
                  </a:lnTo>
                  <a:lnTo>
                    <a:pt x="764" y="560"/>
                  </a:lnTo>
                  <a:lnTo>
                    <a:pt x="771" y="546"/>
                  </a:lnTo>
                  <a:lnTo>
                    <a:pt x="787" y="310"/>
                  </a:lnTo>
                  <a:lnTo>
                    <a:pt x="787" y="289"/>
                  </a:lnTo>
                  <a:lnTo>
                    <a:pt x="789" y="268"/>
                  </a:lnTo>
                  <a:lnTo>
                    <a:pt x="791" y="249"/>
                  </a:lnTo>
                  <a:lnTo>
                    <a:pt x="794" y="231"/>
                  </a:lnTo>
                  <a:lnTo>
                    <a:pt x="798" y="214"/>
                  </a:lnTo>
                  <a:lnTo>
                    <a:pt x="802" y="198"/>
                  </a:lnTo>
                  <a:lnTo>
                    <a:pt x="807" y="182"/>
                  </a:lnTo>
                  <a:lnTo>
                    <a:pt x="813" y="168"/>
                  </a:lnTo>
                  <a:lnTo>
                    <a:pt x="799" y="162"/>
                  </a:lnTo>
                  <a:lnTo>
                    <a:pt x="787" y="154"/>
                  </a:lnTo>
                  <a:lnTo>
                    <a:pt x="774" y="146"/>
                  </a:lnTo>
                  <a:lnTo>
                    <a:pt x="763" y="137"/>
                  </a:lnTo>
                  <a:lnTo>
                    <a:pt x="740" y="118"/>
                  </a:lnTo>
                  <a:lnTo>
                    <a:pt x="718" y="98"/>
                  </a:lnTo>
                  <a:lnTo>
                    <a:pt x="698" y="79"/>
                  </a:lnTo>
                  <a:lnTo>
                    <a:pt x="679" y="62"/>
                  </a:lnTo>
                  <a:lnTo>
                    <a:pt x="669" y="54"/>
                  </a:lnTo>
                  <a:lnTo>
                    <a:pt x="659" y="47"/>
                  </a:lnTo>
                  <a:lnTo>
                    <a:pt x="650" y="41"/>
                  </a:lnTo>
                  <a:lnTo>
                    <a:pt x="640" y="36"/>
                  </a:lnTo>
                  <a:lnTo>
                    <a:pt x="627" y="28"/>
                  </a:lnTo>
                  <a:lnTo>
                    <a:pt x="601" y="16"/>
                  </a:lnTo>
                  <a:lnTo>
                    <a:pt x="588" y="10"/>
                  </a:lnTo>
                  <a:lnTo>
                    <a:pt x="575" y="5"/>
                  </a:lnTo>
                  <a:lnTo>
                    <a:pt x="564" y="1"/>
                  </a:lnTo>
                  <a:lnTo>
                    <a:pt x="556" y="0"/>
                  </a:lnTo>
                  <a:lnTo>
                    <a:pt x="539" y="5"/>
                  </a:lnTo>
                  <a:lnTo>
                    <a:pt x="523" y="7"/>
                  </a:lnTo>
                  <a:lnTo>
                    <a:pt x="508" y="9"/>
                  </a:lnTo>
                  <a:lnTo>
                    <a:pt x="492" y="10"/>
                  </a:lnTo>
                  <a:lnTo>
                    <a:pt x="478" y="10"/>
                  </a:lnTo>
                  <a:lnTo>
                    <a:pt x="463" y="11"/>
                  </a:lnTo>
                  <a:lnTo>
                    <a:pt x="447" y="13"/>
                  </a:lnTo>
                  <a:lnTo>
                    <a:pt x="430" y="16"/>
                  </a:lnTo>
                  <a:lnTo>
                    <a:pt x="424" y="17"/>
                  </a:lnTo>
                  <a:lnTo>
                    <a:pt x="420" y="18"/>
                  </a:lnTo>
                  <a:lnTo>
                    <a:pt x="417" y="20"/>
                  </a:lnTo>
                  <a:lnTo>
                    <a:pt x="415" y="22"/>
                  </a:lnTo>
                  <a:lnTo>
                    <a:pt x="414" y="25"/>
                  </a:lnTo>
                  <a:lnTo>
                    <a:pt x="414" y="27"/>
                  </a:lnTo>
                  <a:lnTo>
                    <a:pt x="415" y="30"/>
                  </a:lnTo>
                  <a:lnTo>
                    <a:pt x="416" y="33"/>
                  </a:lnTo>
                  <a:lnTo>
                    <a:pt x="420" y="40"/>
                  </a:lnTo>
                  <a:lnTo>
                    <a:pt x="425" y="47"/>
                  </a:lnTo>
                  <a:lnTo>
                    <a:pt x="427" y="52"/>
                  </a:lnTo>
                  <a:lnTo>
                    <a:pt x="429" y="56"/>
                  </a:lnTo>
                  <a:lnTo>
                    <a:pt x="430" y="59"/>
                  </a:lnTo>
                  <a:lnTo>
                    <a:pt x="430" y="63"/>
                  </a:lnTo>
                  <a:lnTo>
                    <a:pt x="430" y="69"/>
                  </a:lnTo>
                  <a:lnTo>
                    <a:pt x="429" y="74"/>
                  </a:lnTo>
                  <a:lnTo>
                    <a:pt x="427" y="78"/>
                  </a:lnTo>
                  <a:lnTo>
                    <a:pt x="425" y="80"/>
                  </a:lnTo>
                  <a:lnTo>
                    <a:pt x="422" y="82"/>
                  </a:lnTo>
                  <a:lnTo>
                    <a:pt x="419" y="83"/>
                  </a:lnTo>
                  <a:lnTo>
                    <a:pt x="416" y="83"/>
                  </a:lnTo>
                  <a:lnTo>
                    <a:pt x="413" y="82"/>
                  </a:lnTo>
                  <a:lnTo>
                    <a:pt x="397" y="77"/>
                  </a:lnTo>
                  <a:lnTo>
                    <a:pt x="382" y="74"/>
                  </a:lnTo>
                  <a:lnTo>
                    <a:pt x="378" y="74"/>
                  </a:lnTo>
                  <a:lnTo>
                    <a:pt x="373" y="76"/>
                  </a:lnTo>
                  <a:lnTo>
                    <a:pt x="367" y="79"/>
                  </a:lnTo>
                  <a:lnTo>
                    <a:pt x="361" y="83"/>
                  </a:lnTo>
                  <a:lnTo>
                    <a:pt x="348" y="93"/>
                  </a:lnTo>
                  <a:lnTo>
                    <a:pt x="335" y="105"/>
                  </a:lnTo>
                  <a:lnTo>
                    <a:pt x="330" y="111"/>
                  </a:lnTo>
                  <a:lnTo>
                    <a:pt x="325" y="118"/>
                  </a:lnTo>
                  <a:lnTo>
                    <a:pt x="321" y="124"/>
                  </a:lnTo>
                  <a:lnTo>
                    <a:pt x="318" y="131"/>
                  </a:lnTo>
                  <a:lnTo>
                    <a:pt x="316" y="137"/>
                  </a:lnTo>
                  <a:lnTo>
                    <a:pt x="316" y="142"/>
                  </a:lnTo>
                  <a:lnTo>
                    <a:pt x="317" y="147"/>
                  </a:lnTo>
                  <a:lnTo>
                    <a:pt x="320" y="152"/>
                  </a:lnTo>
                  <a:lnTo>
                    <a:pt x="330" y="160"/>
                  </a:lnTo>
                  <a:lnTo>
                    <a:pt x="339" y="170"/>
                  </a:lnTo>
                  <a:lnTo>
                    <a:pt x="345" y="178"/>
                  </a:lnTo>
                  <a:lnTo>
                    <a:pt x="350" y="185"/>
                  </a:lnTo>
                  <a:lnTo>
                    <a:pt x="353" y="193"/>
                  </a:lnTo>
                  <a:lnTo>
                    <a:pt x="356" y="200"/>
                  </a:lnTo>
                  <a:lnTo>
                    <a:pt x="357" y="207"/>
                  </a:lnTo>
                  <a:lnTo>
                    <a:pt x="358" y="214"/>
                  </a:lnTo>
                  <a:lnTo>
                    <a:pt x="358" y="227"/>
                  </a:lnTo>
                  <a:lnTo>
                    <a:pt x="359" y="241"/>
                  </a:lnTo>
                  <a:lnTo>
                    <a:pt x="361" y="247"/>
                  </a:lnTo>
                  <a:lnTo>
                    <a:pt x="363" y="254"/>
                  </a:lnTo>
                  <a:lnTo>
                    <a:pt x="367" y="260"/>
                  </a:lnTo>
                  <a:lnTo>
                    <a:pt x="372" y="267"/>
                  </a:lnTo>
                  <a:lnTo>
                    <a:pt x="381" y="279"/>
                  </a:lnTo>
                  <a:lnTo>
                    <a:pt x="388" y="287"/>
                  </a:lnTo>
                  <a:lnTo>
                    <a:pt x="391" y="294"/>
                  </a:lnTo>
                  <a:lnTo>
                    <a:pt x="392" y="300"/>
                  </a:lnTo>
                  <a:lnTo>
                    <a:pt x="391" y="302"/>
                  </a:lnTo>
                  <a:lnTo>
                    <a:pt x="390" y="303"/>
                  </a:lnTo>
                  <a:lnTo>
                    <a:pt x="388" y="305"/>
                  </a:lnTo>
                  <a:lnTo>
                    <a:pt x="385" y="306"/>
                  </a:lnTo>
                  <a:lnTo>
                    <a:pt x="380" y="308"/>
                  </a:lnTo>
                  <a:lnTo>
                    <a:pt x="373" y="308"/>
                  </a:lnTo>
                  <a:lnTo>
                    <a:pt x="357" y="309"/>
                  </a:lnTo>
                  <a:lnTo>
                    <a:pt x="338" y="308"/>
                  </a:lnTo>
                  <a:lnTo>
                    <a:pt x="329" y="307"/>
                  </a:lnTo>
                  <a:lnTo>
                    <a:pt x="320" y="308"/>
                  </a:lnTo>
                  <a:lnTo>
                    <a:pt x="312" y="308"/>
                  </a:lnTo>
                  <a:lnTo>
                    <a:pt x="304" y="310"/>
                  </a:lnTo>
                  <a:lnTo>
                    <a:pt x="295" y="309"/>
                  </a:lnTo>
                  <a:lnTo>
                    <a:pt x="289" y="310"/>
                  </a:lnTo>
                  <a:lnTo>
                    <a:pt x="288" y="311"/>
                  </a:lnTo>
                  <a:lnTo>
                    <a:pt x="286" y="311"/>
                  </a:lnTo>
                  <a:lnTo>
                    <a:pt x="286" y="312"/>
                  </a:lnTo>
                  <a:lnTo>
                    <a:pt x="286" y="314"/>
                  </a:lnTo>
                  <a:lnTo>
                    <a:pt x="287" y="317"/>
                  </a:lnTo>
                  <a:lnTo>
                    <a:pt x="290" y="320"/>
                  </a:lnTo>
                  <a:lnTo>
                    <a:pt x="295" y="324"/>
                  </a:lnTo>
                  <a:lnTo>
                    <a:pt x="300" y="329"/>
                  </a:lnTo>
                  <a:lnTo>
                    <a:pt x="313" y="338"/>
                  </a:lnTo>
                  <a:lnTo>
                    <a:pt x="325" y="349"/>
                  </a:lnTo>
                  <a:lnTo>
                    <a:pt x="330" y="354"/>
                  </a:lnTo>
                  <a:lnTo>
                    <a:pt x="333" y="358"/>
                  </a:lnTo>
                  <a:lnTo>
                    <a:pt x="335" y="363"/>
                  </a:lnTo>
                  <a:lnTo>
                    <a:pt x="335" y="367"/>
                  </a:lnTo>
                  <a:lnTo>
                    <a:pt x="334" y="376"/>
                  </a:lnTo>
                  <a:lnTo>
                    <a:pt x="334" y="385"/>
                  </a:lnTo>
                  <a:lnTo>
                    <a:pt x="335" y="392"/>
                  </a:lnTo>
                  <a:lnTo>
                    <a:pt x="338" y="397"/>
                  </a:lnTo>
                  <a:lnTo>
                    <a:pt x="344" y="407"/>
                  </a:lnTo>
                  <a:lnTo>
                    <a:pt x="352" y="416"/>
                  </a:lnTo>
                  <a:lnTo>
                    <a:pt x="356" y="421"/>
                  </a:lnTo>
                  <a:lnTo>
                    <a:pt x="360" y="425"/>
                  </a:lnTo>
                  <a:lnTo>
                    <a:pt x="364" y="431"/>
                  </a:lnTo>
                  <a:lnTo>
                    <a:pt x="367" y="437"/>
                  </a:lnTo>
                  <a:lnTo>
                    <a:pt x="370" y="444"/>
                  </a:lnTo>
                  <a:lnTo>
                    <a:pt x="371" y="452"/>
                  </a:lnTo>
                  <a:lnTo>
                    <a:pt x="372" y="461"/>
                  </a:lnTo>
                  <a:lnTo>
                    <a:pt x="372" y="472"/>
                  </a:lnTo>
                  <a:lnTo>
                    <a:pt x="371" y="479"/>
                  </a:lnTo>
                  <a:lnTo>
                    <a:pt x="370" y="486"/>
                  </a:lnTo>
                  <a:lnTo>
                    <a:pt x="368" y="492"/>
                  </a:lnTo>
                  <a:lnTo>
                    <a:pt x="366" y="499"/>
                  </a:lnTo>
                  <a:lnTo>
                    <a:pt x="361" y="510"/>
                  </a:lnTo>
                  <a:lnTo>
                    <a:pt x="354" y="520"/>
                  </a:lnTo>
                  <a:lnTo>
                    <a:pt x="337" y="540"/>
                  </a:lnTo>
                  <a:lnTo>
                    <a:pt x="317" y="561"/>
                  </a:lnTo>
                  <a:lnTo>
                    <a:pt x="305" y="573"/>
                  </a:lnTo>
                  <a:lnTo>
                    <a:pt x="294" y="587"/>
                  </a:lnTo>
                  <a:lnTo>
                    <a:pt x="282" y="602"/>
                  </a:lnTo>
                  <a:lnTo>
                    <a:pt x="269" y="621"/>
                  </a:lnTo>
                  <a:lnTo>
                    <a:pt x="258" y="642"/>
                  </a:lnTo>
                  <a:lnTo>
                    <a:pt x="246" y="665"/>
                  </a:lnTo>
                  <a:lnTo>
                    <a:pt x="235" y="693"/>
                  </a:lnTo>
                  <a:lnTo>
                    <a:pt x="225" y="725"/>
                  </a:lnTo>
                  <a:lnTo>
                    <a:pt x="222" y="736"/>
                  </a:lnTo>
                  <a:lnTo>
                    <a:pt x="218" y="746"/>
                  </a:lnTo>
                  <a:lnTo>
                    <a:pt x="214" y="755"/>
                  </a:lnTo>
                  <a:lnTo>
                    <a:pt x="210" y="763"/>
                  </a:lnTo>
                  <a:lnTo>
                    <a:pt x="205" y="770"/>
                  </a:lnTo>
                  <a:lnTo>
                    <a:pt x="200" y="775"/>
                  </a:lnTo>
                  <a:lnTo>
                    <a:pt x="194" y="780"/>
                  </a:lnTo>
                  <a:lnTo>
                    <a:pt x="188" y="784"/>
                  </a:lnTo>
                  <a:lnTo>
                    <a:pt x="182" y="787"/>
                  </a:lnTo>
                  <a:lnTo>
                    <a:pt x="176" y="790"/>
                  </a:lnTo>
                  <a:lnTo>
                    <a:pt x="169" y="791"/>
                  </a:lnTo>
                  <a:lnTo>
                    <a:pt x="161" y="793"/>
                  </a:lnTo>
                  <a:lnTo>
                    <a:pt x="148" y="794"/>
                  </a:lnTo>
                  <a:lnTo>
                    <a:pt x="134" y="794"/>
                  </a:lnTo>
                  <a:lnTo>
                    <a:pt x="120" y="794"/>
                  </a:lnTo>
                  <a:lnTo>
                    <a:pt x="107" y="793"/>
                  </a:lnTo>
                  <a:lnTo>
                    <a:pt x="94" y="794"/>
                  </a:lnTo>
                  <a:lnTo>
                    <a:pt x="82" y="796"/>
                  </a:lnTo>
                  <a:lnTo>
                    <a:pt x="76" y="797"/>
                  </a:lnTo>
                  <a:lnTo>
                    <a:pt x="71" y="799"/>
                  </a:lnTo>
                  <a:lnTo>
                    <a:pt x="66" y="802"/>
                  </a:lnTo>
                  <a:lnTo>
                    <a:pt x="61" y="806"/>
                  </a:lnTo>
                  <a:lnTo>
                    <a:pt x="57" y="810"/>
                  </a:lnTo>
                  <a:lnTo>
                    <a:pt x="52" y="815"/>
                  </a:lnTo>
                  <a:lnTo>
                    <a:pt x="49" y="821"/>
                  </a:lnTo>
                  <a:lnTo>
                    <a:pt x="46" y="830"/>
                  </a:lnTo>
                  <a:lnTo>
                    <a:pt x="42" y="858"/>
                  </a:lnTo>
                  <a:lnTo>
                    <a:pt x="37" y="906"/>
                  </a:lnTo>
                  <a:lnTo>
                    <a:pt x="33" y="951"/>
                  </a:lnTo>
                  <a:lnTo>
                    <a:pt x="31" y="971"/>
                  </a:lnTo>
                  <a:lnTo>
                    <a:pt x="26" y="976"/>
                  </a:lnTo>
                  <a:lnTo>
                    <a:pt x="19" y="983"/>
                  </a:lnTo>
                  <a:lnTo>
                    <a:pt x="10" y="992"/>
                  </a:lnTo>
                  <a:lnTo>
                    <a:pt x="0" y="1002"/>
                  </a:lnTo>
                  <a:lnTo>
                    <a:pt x="15" y="999"/>
                  </a:lnTo>
                  <a:lnTo>
                    <a:pt x="31" y="994"/>
                  </a:lnTo>
                  <a:lnTo>
                    <a:pt x="39" y="993"/>
                  </a:lnTo>
                  <a:lnTo>
                    <a:pt x="46" y="993"/>
                  </a:lnTo>
                  <a:lnTo>
                    <a:pt x="50" y="995"/>
                  </a:lnTo>
                  <a:lnTo>
                    <a:pt x="55" y="996"/>
                  </a:lnTo>
                  <a:lnTo>
                    <a:pt x="59" y="999"/>
                  </a:lnTo>
                  <a:lnTo>
                    <a:pt x="63" y="1002"/>
                  </a:lnTo>
                  <a:lnTo>
                    <a:pt x="63" y="1020"/>
                  </a:lnTo>
                  <a:lnTo>
                    <a:pt x="63" y="1037"/>
                  </a:lnTo>
                  <a:lnTo>
                    <a:pt x="65" y="1051"/>
                  </a:lnTo>
                  <a:lnTo>
                    <a:pt x="68" y="1065"/>
                  </a:lnTo>
                  <a:lnTo>
                    <a:pt x="72" y="1077"/>
                  </a:lnTo>
                  <a:lnTo>
                    <a:pt x="77" y="1087"/>
                  </a:lnTo>
                  <a:lnTo>
                    <a:pt x="82" y="1096"/>
                  </a:lnTo>
                  <a:lnTo>
                    <a:pt x="89" y="1104"/>
                  </a:lnTo>
                  <a:lnTo>
                    <a:pt x="96" y="1111"/>
                  </a:lnTo>
                  <a:lnTo>
                    <a:pt x="104" y="1117"/>
                  </a:lnTo>
                  <a:lnTo>
                    <a:pt x="112" y="1122"/>
                  </a:lnTo>
                  <a:lnTo>
                    <a:pt x="121" y="1126"/>
                  </a:lnTo>
                  <a:lnTo>
                    <a:pt x="130" y="1129"/>
                  </a:lnTo>
                  <a:lnTo>
                    <a:pt x="140" y="1132"/>
                  </a:lnTo>
                  <a:lnTo>
                    <a:pt x="150" y="1134"/>
                  </a:lnTo>
                  <a:lnTo>
                    <a:pt x="160" y="1136"/>
                  </a:lnTo>
                  <a:lnTo>
                    <a:pt x="203" y="1141"/>
                  </a:lnTo>
                  <a:lnTo>
                    <a:pt x="245" y="1148"/>
                  </a:lnTo>
                  <a:lnTo>
                    <a:pt x="254" y="1151"/>
                  </a:lnTo>
                  <a:lnTo>
                    <a:pt x="264" y="1154"/>
                  </a:lnTo>
                  <a:lnTo>
                    <a:pt x="273" y="1158"/>
                  </a:lnTo>
                  <a:lnTo>
                    <a:pt x="282" y="1162"/>
                  </a:lnTo>
                  <a:lnTo>
                    <a:pt x="290" y="1169"/>
                  </a:lnTo>
                  <a:lnTo>
                    <a:pt x="297" y="1175"/>
                  </a:lnTo>
                  <a:lnTo>
                    <a:pt x="304" y="1183"/>
                  </a:lnTo>
                  <a:lnTo>
                    <a:pt x="309" y="119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23" name="Freeform 24"/>
            <p:cNvSpPr>
              <a:spLocks/>
            </p:cNvSpPr>
            <p:nvPr/>
          </p:nvSpPr>
          <p:spPr bwMode="auto">
            <a:xfrm>
              <a:off x="5616575" y="4735513"/>
              <a:ext cx="563563" cy="396875"/>
            </a:xfrm>
            <a:custGeom>
              <a:avLst/>
              <a:gdLst>
                <a:gd name="T0" fmla="*/ 541141 w 1307"/>
                <a:gd name="T1" fmla="*/ 73445 h 870"/>
                <a:gd name="T2" fmla="*/ 484224 w 1307"/>
                <a:gd name="T3" fmla="*/ 62496 h 870"/>
                <a:gd name="T4" fmla="*/ 463527 w 1307"/>
                <a:gd name="T5" fmla="*/ 51548 h 870"/>
                <a:gd name="T6" fmla="*/ 454041 w 1307"/>
                <a:gd name="T7" fmla="*/ 25090 h 870"/>
                <a:gd name="T8" fmla="*/ 449298 w 1307"/>
                <a:gd name="T9" fmla="*/ 912 h 870"/>
                <a:gd name="T10" fmla="*/ 418684 w 1307"/>
                <a:gd name="T11" fmla="*/ 15054 h 870"/>
                <a:gd name="T12" fmla="*/ 384189 w 1307"/>
                <a:gd name="T13" fmla="*/ 62496 h 870"/>
                <a:gd name="T14" fmla="*/ 366941 w 1307"/>
                <a:gd name="T15" fmla="*/ 109027 h 870"/>
                <a:gd name="T16" fmla="*/ 360905 w 1307"/>
                <a:gd name="T17" fmla="*/ 134116 h 870"/>
                <a:gd name="T18" fmla="*/ 328997 w 1307"/>
                <a:gd name="T19" fmla="*/ 157838 h 870"/>
                <a:gd name="T20" fmla="*/ 264318 w 1307"/>
                <a:gd name="T21" fmla="*/ 184296 h 870"/>
                <a:gd name="T22" fmla="*/ 236722 w 1307"/>
                <a:gd name="T23" fmla="*/ 191595 h 870"/>
                <a:gd name="T24" fmla="*/ 191879 w 1307"/>
                <a:gd name="T25" fmla="*/ 183384 h 870"/>
                <a:gd name="T26" fmla="*/ 160402 w 1307"/>
                <a:gd name="T27" fmla="*/ 183384 h 870"/>
                <a:gd name="T28" fmla="*/ 109091 w 1307"/>
                <a:gd name="T29" fmla="*/ 200718 h 870"/>
                <a:gd name="T30" fmla="*/ 40532 w 1307"/>
                <a:gd name="T31" fmla="*/ 221246 h 870"/>
                <a:gd name="T32" fmla="*/ 14660 w 1307"/>
                <a:gd name="T33" fmla="*/ 245424 h 870"/>
                <a:gd name="T34" fmla="*/ 37945 w 1307"/>
                <a:gd name="T35" fmla="*/ 264127 h 870"/>
                <a:gd name="T36" fmla="*/ 94430 w 1307"/>
                <a:gd name="T37" fmla="*/ 270970 h 870"/>
                <a:gd name="T38" fmla="*/ 90981 w 1307"/>
                <a:gd name="T39" fmla="*/ 289673 h 870"/>
                <a:gd name="T40" fmla="*/ 72871 w 1307"/>
                <a:gd name="T41" fmla="*/ 301990 h 870"/>
                <a:gd name="T42" fmla="*/ 39238 w 1307"/>
                <a:gd name="T43" fmla="*/ 310201 h 870"/>
                <a:gd name="T44" fmla="*/ 11642 w 1307"/>
                <a:gd name="T45" fmla="*/ 320237 h 870"/>
                <a:gd name="T46" fmla="*/ 2587 w 1307"/>
                <a:gd name="T47" fmla="*/ 334835 h 870"/>
                <a:gd name="T48" fmla="*/ 0 w 1307"/>
                <a:gd name="T49" fmla="*/ 356731 h 870"/>
                <a:gd name="T50" fmla="*/ 18972 w 1307"/>
                <a:gd name="T51" fmla="*/ 392313 h 870"/>
                <a:gd name="T52" fmla="*/ 40963 w 1307"/>
                <a:gd name="T53" fmla="*/ 384558 h 870"/>
                <a:gd name="T54" fmla="*/ 45275 w 1307"/>
                <a:gd name="T55" fmla="*/ 371329 h 870"/>
                <a:gd name="T56" fmla="*/ 36220 w 1307"/>
                <a:gd name="T57" fmla="*/ 361293 h 870"/>
                <a:gd name="T58" fmla="*/ 29752 w 1307"/>
                <a:gd name="T59" fmla="*/ 348064 h 870"/>
                <a:gd name="T60" fmla="*/ 38376 w 1307"/>
                <a:gd name="T61" fmla="*/ 340309 h 870"/>
                <a:gd name="T62" fmla="*/ 56917 w 1307"/>
                <a:gd name="T63" fmla="*/ 333010 h 870"/>
                <a:gd name="T64" fmla="*/ 68990 w 1307"/>
                <a:gd name="T65" fmla="*/ 329361 h 870"/>
                <a:gd name="T66" fmla="*/ 74164 w 1307"/>
                <a:gd name="T67" fmla="*/ 340765 h 870"/>
                <a:gd name="T68" fmla="*/ 90981 w 1307"/>
                <a:gd name="T69" fmla="*/ 346239 h 870"/>
                <a:gd name="T70" fmla="*/ 109091 w 1307"/>
                <a:gd name="T71" fmla="*/ 333922 h 870"/>
                <a:gd name="T72" fmla="*/ 133237 w 1307"/>
                <a:gd name="T73" fmla="*/ 327536 h 870"/>
                <a:gd name="T74" fmla="*/ 141430 w 1307"/>
                <a:gd name="T75" fmla="*/ 336203 h 870"/>
                <a:gd name="T76" fmla="*/ 121595 w 1307"/>
                <a:gd name="T77" fmla="*/ 342590 h 870"/>
                <a:gd name="T78" fmla="*/ 156953 w 1307"/>
                <a:gd name="T79" fmla="*/ 347608 h 870"/>
                <a:gd name="T80" fmla="*/ 228530 w 1307"/>
                <a:gd name="T81" fmla="*/ 306096 h 870"/>
                <a:gd name="T82" fmla="*/ 243621 w 1307"/>
                <a:gd name="T83" fmla="*/ 305183 h 870"/>
                <a:gd name="T84" fmla="*/ 246640 w 1307"/>
                <a:gd name="T85" fmla="*/ 312938 h 870"/>
                <a:gd name="T86" fmla="*/ 238878 w 1307"/>
                <a:gd name="T87" fmla="*/ 331185 h 870"/>
                <a:gd name="T88" fmla="*/ 246208 w 1307"/>
                <a:gd name="T89" fmla="*/ 343502 h 870"/>
                <a:gd name="T90" fmla="*/ 292777 w 1307"/>
                <a:gd name="T91" fmla="*/ 342590 h 870"/>
                <a:gd name="T92" fmla="*/ 344519 w 1307"/>
                <a:gd name="T93" fmla="*/ 340309 h 870"/>
                <a:gd name="T94" fmla="*/ 379014 w 1307"/>
                <a:gd name="T95" fmla="*/ 349889 h 870"/>
                <a:gd name="T96" fmla="*/ 402299 w 1307"/>
                <a:gd name="T97" fmla="*/ 338484 h 870"/>
                <a:gd name="T98" fmla="*/ 402299 w 1307"/>
                <a:gd name="T99" fmla="*/ 322518 h 870"/>
                <a:gd name="T100" fmla="*/ 399711 w 1307"/>
                <a:gd name="T101" fmla="*/ 307920 h 870"/>
                <a:gd name="T102" fmla="*/ 418253 w 1307"/>
                <a:gd name="T103" fmla="*/ 275075 h 870"/>
                <a:gd name="T104" fmla="*/ 457060 w 1307"/>
                <a:gd name="T105" fmla="*/ 248617 h 870"/>
                <a:gd name="T106" fmla="*/ 523031 w 1307"/>
                <a:gd name="T107" fmla="*/ 228089 h 870"/>
                <a:gd name="T108" fmla="*/ 544591 w 1307"/>
                <a:gd name="T109" fmla="*/ 212579 h 870"/>
                <a:gd name="T110" fmla="*/ 551921 w 1307"/>
                <a:gd name="T111" fmla="*/ 194332 h 870"/>
                <a:gd name="T112" fmla="*/ 551490 w 1307"/>
                <a:gd name="T113" fmla="*/ 150539 h 870"/>
                <a:gd name="T114" fmla="*/ 557095 w 1307"/>
                <a:gd name="T115" fmla="*/ 96710 h 8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07" h="870">
                  <a:moveTo>
                    <a:pt x="1307" y="188"/>
                  </a:moveTo>
                  <a:lnTo>
                    <a:pt x="1297" y="181"/>
                  </a:lnTo>
                  <a:lnTo>
                    <a:pt x="1287" y="175"/>
                  </a:lnTo>
                  <a:lnTo>
                    <a:pt x="1277" y="169"/>
                  </a:lnTo>
                  <a:lnTo>
                    <a:pt x="1266" y="165"/>
                  </a:lnTo>
                  <a:lnTo>
                    <a:pt x="1255" y="161"/>
                  </a:lnTo>
                  <a:lnTo>
                    <a:pt x="1244" y="158"/>
                  </a:lnTo>
                  <a:lnTo>
                    <a:pt x="1233" y="155"/>
                  </a:lnTo>
                  <a:lnTo>
                    <a:pt x="1221" y="153"/>
                  </a:lnTo>
                  <a:lnTo>
                    <a:pt x="1176" y="146"/>
                  </a:lnTo>
                  <a:lnTo>
                    <a:pt x="1133" y="140"/>
                  </a:lnTo>
                  <a:lnTo>
                    <a:pt x="1123" y="137"/>
                  </a:lnTo>
                  <a:lnTo>
                    <a:pt x="1114" y="135"/>
                  </a:lnTo>
                  <a:lnTo>
                    <a:pt x="1105" y="132"/>
                  </a:lnTo>
                  <a:lnTo>
                    <a:pt x="1097" y="128"/>
                  </a:lnTo>
                  <a:lnTo>
                    <a:pt x="1089" y="124"/>
                  </a:lnTo>
                  <a:lnTo>
                    <a:pt x="1082" y="119"/>
                  </a:lnTo>
                  <a:lnTo>
                    <a:pt x="1075" y="113"/>
                  </a:lnTo>
                  <a:lnTo>
                    <a:pt x="1069" y="106"/>
                  </a:lnTo>
                  <a:lnTo>
                    <a:pt x="1064" y="98"/>
                  </a:lnTo>
                  <a:lnTo>
                    <a:pt x="1060" y="89"/>
                  </a:lnTo>
                  <a:lnTo>
                    <a:pt x="1057" y="80"/>
                  </a:lnTo>
                  <a:lnTo>
                    <a:pt x="1054" y="68"/>
                  </a:lnTo>
                  <a:lnTo>
                    <a:pt x="1053" y="55"/>
                  </a:lnTo>
                  <a:lnTo>
                    <a:pt x="1052" y="41"/>
                  </a:lnTo>
                  <a:lnTo>
                    <a:pt x="1053" y="26"/>
                  </a:lnTo>
                  <a:lnTo>
                    <a:pt x="1055" y="9"/>
                  </a:lnTo>
                  <a:lnTo>
                    <a:pt x="1051" y="6"/>
                  </a:lnTo>
                  <a:lnTo>
                    <a:pt x="1047" y="3"/>
                  </a:lnTo>
                  <a:lnTo>
                    <a:pt x="1042" y="2"/>
                  </a:lnTo>
                  <a:lnTo>
                    <a:pt x="1038" y="0"/>
                  </a:lnTo>
                  <a:lnTo>
                    <a:pt x="1031" y="0"/>
                  </a:lnTo>
                  <a:lnTo>
                    <a:pt x="1023" y="1"/>
                  </a:lnTo>
                  <a:lnTo>
                    <a:pt x="1007" y="6"/>
                  </a:lnTo>
                  <a:lnTo>
                    <a:pt x="992" y="9"/>
                  </a:lnTo>
                  <a:lnTo>
                    <a:pt x="971" y="33"/>
                  </a:lnTo>
                  <a:lnTo>
                    <a:pt x="948" y="60"/>
                  </a:lnTo>
                  <a:lnTo>
                    <a:pt x="936" y="74"/>
                  </a:lnTo>
                  <a:lnTo>
                    <a:pt x="923" y="89"/>
                  </a:lnTo>
                  <a:lnTo>
                    <a:pt x="912" y="105"/>
                  </a:lnTo>
                  <a:lnTo>
                    <a:pt x="901" y="121"/>
                  </a:lnTo>
                  <a:lnTo>
                    <a:pt x="891" y="137"/>
                  </a:lnTo>
                  <a:lnTo>
                    <a:pt x="881" y="154"/>
                  </a:lnTo>
                  <a:lnTo>
                    <a:pt x="872" y="171"/>
                  </a:lnTo>
                  <a:lnTo>
                    <a:pt x="865" y="188"/>
                  </a:lnTo>
                  <a:lnTo>
                    <a:pt x="859" y="205"/>
                  </a:lnTo>
                  <a:lnTo>
                    <a:pt x="854" y="222"/>
                  </a:lnTo>
                  <a:lnTo>
                    <a:pt x="851" y="239"/>
                  </a:lnTo>
                  <a:lnTo>
                    <a:pt x="850" y="256"/>
                  </a:lnTo>
                  <a:lnTo>
                    <a:pt x="850" y="264"/>
                  </a:lnTo>
                  <a:lnTo>
                    <a:pt x="848" y="272"/>
                  </a:lnTo>
                  <a:lnTo>
                    <a:pt x="845" y="279"/>
                  </a:lnTo>
                  <a:lnTo>
                    <a:pt x="841" y="287"/>
                  </a:lnTo>
                  <a:lnTo>
                    <a:pt x="837" y="294"/>
                  </a:lnTo>
                  <a:lnTo>
                    <a:pt x="831" y="301"/>
                  </a:lnTo>
                  <a:lnTo>
                    <a:pt x="825" y="308"/>
                  </a:lnTo>
                  <a:lnTo>
                    <a:pt x="817" y="314"/>
                  </a:lnTo>
                  <a:lnTo>
                    <a:pt x="801" y="326"/>
                  </a:lnTo>
                  <a:lnTo>
                    <a:pt x="783" y="336"/>
                  </a:lnTo>
                  <a:lnTo>
                    <a:pt x="763" y="346"/>
                  </a:lnTo>
                  <a:lnTo>
                    <a:pt x="743" y="355"/>
                  </a:lnTo>
                  <a:lnTo>
                    <a:pt x="699" y="372"/>
                  </a:lnTo>
                  <a:lnTo>
                    <a:pt x="660" y="385"/>
                  </a:lnTo>
                  <a:lnTo>
                    <a:pt x="642" y="392"/>
                  </a:lnTo>
                  <a:lnTo>
                    <a:pt x="626" y="398"/>
                  </a:lnTo>
                  <a:lnTo>
                    <a:pt x="613" y="404"/>
                  </a:lnTo>
                  <a:lnTo>
                    <a:pt x="604" y="408"/>
                  </a:lnTo>
                  <a:lnTo>
                    <a:pt x="593" y="414"/>
                  </a:lnTo>
                  <a:lnTo>
                    <a:pt x="582" y="417"/>
                  </a:lnTo>
                  <a:lnTo>
                    <a:pt x="571" y="419"/>
                  </a:lnTo>
                  <a:lnTo>
                    <a:pt x="560" y="420"/>
                  </a:lnTo>
                  <a:lnTo>
                    <a:pt x="549" y="420"/>
                  </a:lnTo>
                  <a:lnTo>
                    <a:pt x="537" y="419"/>
                  </a:lnTo>
                  <a:lnTo>
                    <a:pt x="524" y="417"/>
                  </a:lnTo>
                  <a:lnTo>
                    <a:pt x="512" y="415"/>
                  </a:lnTo>
                  <a:lnTo>
                    <a:pt x="485" y="410"/>
                  </a:lnTo>
                  <a:lnTo>
                    <a:pt x="458" y="404"/>
                  </a:lnTo>
                  <a:lnTo>
                    <a:pt x="445" y="402"/>
                  </a:lnTo>
                  <a:lnTo>
                    <a:pt x="431" y="400"/>
                  </a:lnTo>
                  <a:lnTo>
                    <a:pt x="418" y="399"/>
                  </a:lnTo>
                  <a:lnTo>
                    <a:pt x="404" y="398"/>
                  </a:lnTo>
                  <a:lnTo>
                    <a:pt x="394" y="399"/>
                  </a:lnTo>
                  <a:lnTo>
                    <a:pt x="384" y="400"/>
                  </a:lnTo>
                  <a:lnTo>
                    <a:pt x="372" y="402"/>
                  </a:lnTo>
                  <a:lnTo>
                    <a:pt x="361" y="404"/>
                  </a:lnTo>
                  <a:lnTo>
                    <a:pt x="339" y="410"/>
                  </a:lnTo>
                  <a:lnTo>
                    <a:pt x="316" y="418"/>
                  </a:lnTo>
                  <a:lnTo>
                    <a:pt x="294" y="426"/>
                  </a:lnTo>
                  <a:lnTo>
                    <a:pt x="273" y="433"/>
                  </a:lnTo>
                  <a:lnTo>
                    <a:pt x="253" y="440"/>
                  </a:lnTo>
                  <a:lnTo>
                    <a:pt x="236" y="445"/>
                  </a:lnTo>
                  <a:lnTo>
                    <a:pt x="203" y="454"/>
                  </a:lnTo>
                  <a:lnTo>
                    <a:pt x="173" y="461"/>
                  </a:lnTo>
                  <a:lnTo>
                    <a:pt x="145" y="469"/>
                  </a:lnTo>
                  <a:lnTo>
                    <a:pt x="119" y="476"/>
                  </a:lnTo>
                  <a:lnTo>
                    <a:pt x="94" y="485"/>
                  </a:lnTo>
                  <a:lnTo>
                    <a:pt x="68" y="495"/>
                  </a:lnTo>
                  <a:lnTo>
                    <a:pt x="40" y="508"/>
                  </a:lnTo>
                  <a:lnTo>
                    <a:pt x="10" y="524"/>
                  </a:lnTo>
                  <a:lnTo>
                    <a:pt x="19" y="528"/>
                  </a:lnTo>
                  <a:lnTo>
                    <a:pt x="27" y="533"/>
                  </a:lnTo>
                  <a:lnTo>
                    <a:pt x="34" y="538"/>
                  </a:lnTo>
                  <a:lnTo>
                    <a:pt x="41" y="543"/>
                  </a:lnTo>
                  <a:lnTo>
                    <a:pt x="54" y="556"/>
                  </a:lnTo>
                  <a:lnTo>
                    <a:pt x="68" y="571"/>
                  </a:lnTo>
                  <a:lnTo>
                    <a:pt x="73" y="574"/>
                  </a:lnTo>
                  <a:lnTo>
                    <a:pt x="80" y="577"/>
                  </a:lnTo>
                  <a:lnTo>
                    <a:pt x="88" y="579"/>
                  </a:lnTo>
                  <a:lnTo>
                    <a:pt x="98" y="581"/>
                  </a:lnTo>
                  <a:lnTo>
                    <a:pt x="119" y="583"/>
                  </a:lnTo>
                  <a:lnTo>
                    <a:pt x="143" y="584"/>
                  </a:lnTo>
                  <a:lnTo>
                    <a:pt x="189" y="585"/>
                  </a:lnTo>
                  <a:lnTo>
                    <a:pt x="215" y="586"/>
                  </a:lnTo>
                  <a:lnTo>
                    <a:pt x="219" y="594"/>
                  </a:lnTo>
                  <a:lnTo>
                    <a:pt x="221" y="601"/>
                  </a:lnTo>
                  <a:lnTo>
                    <a:pt x="222" y="609"/>
                  </a:lnTo>
                  <a:lnTo>
                    <a:pt x="221" y="615"/>
                  </a:lnTo>
                  <a:lnTo>
                    <a:pt x="218" y="623"/>
                  </a:lnTo>
                  <a:lnTo>
                    <a:pt x="215" y="629"/>
                  </a:lnTo>
                  <a:lnTo>
                    <a:pt x="211" y="635"/>
                  </a:lnTo>
                  <a:lnTo>
                    <a:pt x="206" y="640"/>
                  </a:lnTo>
                  <a:lnTo>
                    <a:pt x="200" y="645"/>
                  </a:lnTo>
                  <a:lnTo>
                    <a:pt x="194" y="649"/>
                  </a:lnTo>
                  <a:lnTo>
                    <a:pt x="188" y="653"/>
                  </a:lnTo>
                  <a:lnTo>
                    <a:pt x="181" y="657"/>
                  </a:lnTo>
                  <a:lnTo>
                    <a:pt x="169" y="662"/>
                  </a:lnTo>
                  <a:lnTo>
                    <a:pt x="158" y="665"/>
                  </a:lnTo>
                  <a:lnTo>
                    <a:pt x="144" y="670"/>
                  </a:lnTo>
                  <a:lnTo>
                    <a:pt x="131" y="673"/>
                  </a:lnTo>
                  <a:lnTo>
                    <a:pt x="117" y="676"/>
                  </a:lnTo>
                  <a:lnTo>
                    <a:pt x="104" y="678"/>
                  </a:lnTo>
                  <a:lnTo>
                    <a:pt x="91" y="680"/>
                  </a:lnTo>
                  <a:lnTo>
                    <a:pt x="78" y="683"/>
                  </a:lnTo>
                  <a:lnTo>
                    <a:pt x="65" y="685"/>
                  </a:lnTo>
                  <a:lnTo>
                    <a:pt x="53" y="689"/>
                  </a:lnTo>
                  <a:lnTo>
                    <a:pt x="41" y="693"/>
                  </a:lnTo>
                  <a:lnTo>
                    <a:pt x="31" y="699"/>
                  </a:lnTo>
                  <a:lnTo>
                    <a:pt x="27" y="702"/>
                  </a:lnTo>
                  <a:lnTo>
                    <a:pt x="22" y="706"/>
                  </a:lnTo>
                  <a:lnTo>
                    <a:pt x="18" y="710"/>
                  </a:lnTo>
                  <a:lnTo>
                    <a:pt x="15" y="715"/>
                  </a:lnTo>
                  <a:lnTo>
                    <a:pt x="11" y="720"/>
                  </a:lnTo>
                  <a:lnTo>
                    <a:pt x="8" y="726"/>
                  </a:lnTo>
                  <a:lnTo>
                    <a:pt x="6" y="734"/>
                  </a:lnTo>
                  <a:lnTo>
                    <a:pt x="4" y="741"/>
                  </a:lnTo>
                  <a:lnTo>
                    <a:pt x="2" y="748"/>
                  </a:lnTo>
                  <a:lnTo>
                    <a:pt x="1" y="757"/>
                  </a:lnTo>
                  <a:lnTo>
                    <a:pt x="0" y="766"/>
                  </a:lnTo>
                  <a:lnTo>
                    <a:pt x="0" y="776"/>
                  </a:lnTo>
                  <a:lnTo>
                    <a:pt x="0" y="782"/>
                  </a:lnTo>
                  <a:lnTo>
                    <a:pt x="2" y="789"/>
                  </a:lnTo>
                  <a:lnTo>
                    <a:pt x="5" y="796"/>
                  </a:lnTo>
                  <a:lnTo>
                    <a:pt x="8" y="803"/>
                  </a:lnTo>
                  <a:lnTo>
                    <a:pt x="16" y="819"/>
                  </a:lnTo>
                  <a:lnTo>
                    <a:pt x="26" y="834"/>
                  </a:lnTo>
                  <a:lnTo>
                    <a:pt x="44" y="860"/>
                  </a:lnTo>
                  <a:lnTo>
                    <a:pt x="53" y="870"/>
                  </a:lnTo>
                  <a:lnTo>
                    <a:pt x="62" y="866"/>
                  </a:lnTo>
                  <a:lnTo>
                    <a:pt x="72" y="861"/>
                  </a:lnTo>
                  <a:lnTo>
                    <a:pt x="81" y="856"/>
                  </a:lnTo>
                  <a:lnTo>
                    <a:pt x="89" y="850"/>
                  </a:lnTo>
                  <a:lnTo>
                    <a:pt x="95" y="843"/>
                  </a:lnTo>
                  <a:lnTo>
                    <a:pt x="100" y="835"/>
                  </a:lnTo>
                  <a:lnTo>
                    <a:pt x="102" y="831"/>
                  </a:lnTo>
                  <a:lnTo>
                    <a:pt x="104" y="826"/>
                  </a:lnTo>
                  <a:lnTo>
                    <a:pt x="104" y="822"/>
                  </a:lnTo>
                  <a:lnTo>
                    <a:pt x="105" y="817"/>
                  </a:lnTo>
                  <a:lnTo>
                    <a:pt x="105" y="814"/>
                  </a:lnTo>
                  <a:lnTo>
                    <a:pt x="105" y="812"/>
                  </a:lnTo>
                  <a:lnTo>
                    <a:pt x="104" y="809"/>
                  </a:lnTo>
                  <a:lnTo>
                    <a:pt x="102" y="807"/>
                  </a:lnTo>
                  <a:lnTo>
                    <a:pt x="97" y="802"/>
                  </a:lnTo>
                  <a:lnTo>
                    <a:pt x="90" y="798"/>
                  </a:lnTo>
                  <a:lnTo>
                    <a:pt x="84" y="792"/>
                  </a:lnTo>
                  <a:lnTo>
                    <a:pt x="77" y="786"/>
                  </a:lnTo>
                  <a:lnTo>
                    <a:pt x="74" y="783"/>
                  </a:lnTo>
                  <a:lnTo>
                    <a:pt x="72" y="779"/>
                  </a:lnTo>
                  <a:lnTo>
                    <a:pt x="70" y="775"/>
                  </a:lnTo>
                  <a:lnTo>
                    <a:pt x="68" y="770"/>
                  </a:lnTo>
                  <a:lnTo>
                    <a:pt x="69" y="763"/>
                  </a:lnTo>
                  <a:lnTo>
                    <a:pt x="70" y="758"/>
                  </a:lnTo>
                  <a:lnTo>
                    <a:pt x="73" y="754"/>
                  </a:lnTo>
                  <a:lnTo>
                    <a:pt x="76" y="751"/>
                  </a:lnTo>
                  <a:lnTo>
                    <a:pt x="80" y="748"/>
                  </a:lnTo>
                  <a:lnTo>
                    <a:pt x="84" y="747"/>
                  </a:lnTo>
                  <a:lnTo>
                    <a:pt x="89" y="746"/>
                  </a:lnTo>
                  <a:lnTo>
                    <a:pt x="94" y="745"/>
                  </a:lnTo>
                  <a:lnTo>
                    <a:pt x="105" y="743"/>
                  </a:lnTo>
                  <a:lnTo>
                    <a:pt x="117" y="740"/>
                  </a:lnTo>
                  <a:lnTo>
                    <a:pt x="122" y="738"/>
                  </a:lnTo>
                  <a:lnTo>
                    <a:pt x="127" y="734"/>
                  </a:lnTo>
                  <a:lnTo>
                    <a:pt x="132" y="730"/>
                  </a:lnTo>
                  <a:lnTo>
                    <a:pt x="136" y="723"/>
                  </a:lnTo>
                  <a:lnTo>
                    <a:pt x="143" y="720"/>
                  </a:lnTo>
                  <a:lnTo>
                    <a:pt x="148" y="718"/>
                  </a:lnTo>
                  <a:lnTo>
                    <a:pt x="153" y="718"/>
                  </a:lnTo>
                  <a:lnTo>
                    <a:pt x="157" y="719"/>
                  </a:lnTo>
                  <a:lnTo>
                    <a:pt x="160" y="722"/>
                  </a:lnTo>
                  <a:lnTo>
                    <a:pt x="162" y="725"/>
                  </a:lnTo>
                  <a:lnTo>
                    <a:pt x="163" y="730"/>
                  </a:lnTo>
                  <a:lnTo>
                    <a:pt x="165" y="734"/>
                  </a:lnTo>
                  <a:lnTo>
                    <a:pt x="167" y="738"/>
                  </a:lnTo>
                  <a:lnTo>
                    <a:pt x="169" y="743"/>
                  </a:lnTo>
                  <a:lnTo>
                    <a:pt x="172" y="747"/>
                  </a:lnTo>
                  <a:lnTo>
                    <a:pt x="176" y="751"/>
                  </a:lnTo>
                  <a:lnTo>
                    <a:pt x="181" y="755"/>
                  </a:lnTo>
                  <a:lnTo>
                    <a:pt x="187" y="758"/>
                  </a:lnTo>
                  <a:lnTo>
                    <a:pt x="195" y="759"/>
                  </a:lnTo>
                  <a:lnTo>
                    <a:pt x="205" y="760"/>
                  </a:lnTo>
                  <a:lnTo>
                    <a:pt x="211" y="759"/>
                  </a:lnTo>
                  <a:lnTo>
                    <a:pt x="217" y="758"/>
                  </a:lnTo>
                  <a:lnTo>
                    <a:pt x="222" y="756"/>
                  </a:lnTo>
                  <a:lnTo>
                    <a:pt x="227" y="753"/>
                  </a:lnTo>
                  <a:lnTo>
                    <a:pt x="235" y="747"/>
                  </a:lnTo>
                  <a:lnTo>
                    <a:pt x="244" y="739"/>
                  </a:lnTo>
                  <a:lnTo>
                    <a:pt x="253" y="732"/>
                  </a:lnTo>
                  <a:lnTo>
                    <a:pt x="265" y="724"/>
                  </a:lnTo>
                  <a:lnTo>
                    <a:pt x="272" y="721"/>
                  </a:lnTo>
                  <a:lnTo>
                    <a:pt x="280" y="719"/>
                  </a:lnTo>
                  <a:lnTo>
                    <a:pt x="289" y="718"/>
                  </a:lnTo>
                  <a:lnTo>
                    <a:pt x="299" y="717"/>
                  </a:lnTo>
                  <a:lnTo>
                    <a:pt x="309" y="718"/>
                  </a:lnTo>
                  <a:lnTo>
                    <a:pt x="322" y="721"/>
                  </a:lnTo>
                  <a:lnTo>
                    <a:pt x="328" y="723"/>
                  </a:lnTo>
                  <a:lnTo>
                    <a:pt x="334" y="726"/>
                  </a:lnTo>
                  <a:lnTo>
                    <a:pt x="338" y="730"/>
                  </a:lnTo>
                  <a:lnTo>
                    <a:pt x="341" y="734"/>
                  </a:lnTo>
                  <a:lnTo>
                    <a:pt x="328" y="737"/>
                  </a:lnTo>
                  <a:lnTo>
                    <a:pt x="306" y="740"/>
                  </a:lnTo>
                  <a:lnTo>
                    <a:pt x="300" y="741"/>
                  </a:lnTo>
                  <a:lnTo>
                    <a:pt x="294" y="743"/>
                  </a:lnTo>
                  <a:lnTo>
                    <a:pt x="289" y="745"/>
                  </a:lnTo>
                  <a:lnTo>
                    <a:pt x="285" y="748"/>
                  </a:lnTo>
                  <a:lnTo>
                    <a:pt x="282" y="751"/>
                  </a:lnTo>
                  <a:lnTo>
                    <a:pt x="279" y="755"/>
                  </a:lnTo>
                  <a:lnTo>
                    <a:pt x="278" y="760"/>
                  </a:lnTo>
                  <a:lnTo>
                    <a:pt x="278" y="765"/>
                  </a:lnTo>
                  <a:lnTo>
                    <a:pt x="305" y="765"/>
                  </a:lnTo>
                  <a:lnTo>
                    <a:pt x="334" y="764"/>
                  </a:lnTo>
                  <a:lnTo>
                    <a:pt x="364" y="762"/>
                  </a:lnTo>
                  <a:lnTo>
                    <a:pt x="396" y="760"/>
                  </a:lnTo>
                  <a:lnTo>
                    <a:pt x="427" y="758"/>
                  </a:lnTo>
                  <a:lnTo>
                    <a:pt x="458" y="756"/>
                  </a:lnTo>
                  <a:lnTo>
                    <a:pt x="487" y="755"/>
                  </a:lnTo>
                  <a:lnTo>
                    <a:pt x="514" y="755"/>
                  </a:lnTo>
                  <a:lnTo>
                    <a:pt x="530" y="671"/>
                  </a:lnTo>
                  <a:lnTo>
                    <a:pt x="539" y="671"/>
                  </a:lnTo>
                  <a:lnTo>
                    <a:pt x="547" y="671"/>
                  </a:lnTo>
                  <a:lnTo>
                    <a:pt x="555" y="670"/>
                  </a:lnTo>
                  <a:lnTo>
                    <a:pt x="561" y="669"/>
                  </a:lnTo>
                  <a:lnTo>
                    <a:pt x="563" y="669"/>
                  </a:lnTo>
                  <a:lnTo>
                    <a:pt x="565" y="669"/>
                  </a:lnTo>
                  <a:lnTo>
                    <a:pt x="567" y="670"/>
                  </a:lnTo>
                  <a:lnTo>
                    <a:pt x="569" y="671"/>
                  </a:lnTo>
                  <a:lnTo>
                    <a:pt x="570" y="674"/>
                  </a:lnTo>
                  <a:lnTo>
                    <a:pt x="571" y="677"/>
                  </a:lnTo>
                  <a:lnTo>
                    <a:pt x="571" y="681"/>
                  </a:lnTo>
                  <a:lnTo>
                    <a:pt x="572" y="686"/>
                  </a:lnTo>
                  <a:lnTo>
                    <a:pt x="571" y="692"/>
                  </a:lnTo>
                  <a:lnTo>
                    <a:pt x="568" y="698"/>
                  </a:lnTo>
                  <a:lnTo>
                    <a:pt x="565" y="704"/>
                  </a:lnTo>
                  <a:lnTo>
                    <a:pt x="561" y="711"/>
                  </a:lnTo>
                  <a:lnTo>
                    <a:pt x="557" y="718"/>
                  </a:lnTo>
                  <a:lnTo>
                    <a:pt x="554" y="726"/>
                  </a:lnTo>
                  <a:lnTo>
                    <a:pt x="552" y="735"/>
                  </a:lnTo>
                  <a:lnTo>
                    <a:pt x="551" y="744"/>
                  </a:lnTo>
                  <a:lnTo>
                    <a:pt x="555" y="747"/>
                  </a:lnTo>
                  <a:lnTo>
                    <a:pt x="559" y="749"/>
                  </a:lnTo>
                  <a:lnTo>
                    <a:pt x="565" y="751"/>
                  </a:lnTo>
                  <a:lnTo>
                    <a:pt x="571" y="753"/>
                  </a:lnTo>
                  <a:lnTo>
                    <a:pt x="585" y="755"/>
                  </a:lnTo>
                  <a:lnTo>
                    <a:pt x="602" y="755"/>
                  </a:lnTo>
                  <a:lnTo>
                    <a:pt x="620" y="755"/>
                  </a:lnTo>
                  <a:lnTo>
                    <a:pt x="639" y="754"/>
                  </a:lnTo>
                  <a:lnTo>
                    <a:pt x="659" y="753"/>
                  </a:lnTo>
                  <a:lnTo>
                    <a:pt x="679" y="751"/>
                  </a:lnTo>
                  <a:lnTo>
                    <a:pt x="721" y="747"/>
                  </a:lnTo>
                  <a:lnTo>
                    <a:pt x="758" y="744"/>
                  </a:lnTo>
                  <a:lnTo>
                    <a:pt x="774" y="744"/>
                  </a:lnTo>
                  <a:lnTo>
                    <a:pt x="788" y="745"/>
                  </a:lnTo>
                  <a:lnTo>
                    <a:pt x="794" y="745"/>
                  </a:lnTo>
                  <a:lnTo>
                    <a:pt x="799" y="746"/>
                  </a:lnTo>
                  <a:lnTo>
                    <a:pt x="804" y="748"/>
                  </a:lnTo>
                  <a:lnTo>
                    <a:pt x="808" y="750"/>
                  </a:lnTo>
                  <a:lnTo>
                    <a:pt x="829" y="758"/>
                  </a:lnTo>
                  <a:lnTo>
                    <a:pt x="848" y="763"/>
                  </a:lnTo>
                  <a:lnTo>
                    <a:pt x="864" y="766"/>
                  </a:lnTo>
                  <a:lnTo>
                    <a:pt x="879" y="767"/>
                  </a:lnTo>
                  <a:lnTo>
                    <a:pt x="892" y="766"/>
                  </a:lnTo>
                  <a:lnTo>
                    <a:pt x="904" y="763"/>
                  </a:lnTo>
                  <a:lnTo>
                    <a:pt x="914" y="759"/>
                  </a:lnTo>
                  <a:lnTo>
                    <a:pt x="922" y="754"/>
                  </a:lnTo>
                  <a:lnTo>
                    <a:pt x="928" y="748"/>
                  </a:lnTo>
                  <a:lnTo>
                    <a:pt x="933" y="742"/>
                  </a:lnTo>
                  <a:lnTo>
                    <a:pt x="938" y="735"/>
                  </a:lnTo>
                  <a:lnTo>
                    <a:pt x="940" y="728"/>
                  </a:lnTo>
                  <a:lnTo>
                    <a:pt x="940" y="721"/>
                  </a:lnTo>
                  <a:lnTo>
                    <a:pt x="940" y="715"/>
                  </a:lnTo>
                  <a:lnTo>
                    <a:pt x="938" y="711"/>
                  </a:lnTo>
                  <a:lnTo>
                    <a:pt x="933" y="707"/>
                  </a:lnTo>
                  <a:lnTo>
                    <a:pt x="931" y="704"/>
                  </a:lnTo>
                  <a:lnTo>
                    <a:pt x="929" y="701"/>
                  </a:lnTo>
                  <a:lnTo>
                    <a:pt x="927" y="698"/>
                  </a:lnTo>
                  <a:lnTo>
                    <a:pt x="926" y="694"/>
                  </a:lnTo>
                  <a:lnTo>
                    <a:pt x="925" y="685"/>
                  </a:lnTo>
                  <a:lnTo>
                    <a:pt x="927" y="675"/>
                  </a:lnTo>
                  <a:lnTo>
                    <a:pt x="930" y="664"/>
                  </a:lnTo>
                  <a:lnTo>
                    <a:pt x="936" y="653"/>
                  </a:lnTo>
                  <a:lnTo>
                    <a:pt x="942" y="641"/>
                  </a:lnTo>
                  <a:lnTo>
                    <a:pt x="950" y="628"/>
                  </a:lnTo>
                  <a:lnTo>
                    <a:pt x="960" y="615"/>
                  </a:lnTo>
                  <a:lnTo>
                    <a:pt x="970" y="603"/>
                  </a:lnTo>
                  <a:lnTo>
                    <a:pt x="983" y="591"/>
                  </a:lnTo>
                  <a:lnTo>
                    <a:pt x="996" y="579"/>
                  </a:lnTo>
                  <a:lnTo>
                    <a:pt x="1010" y="569"/>
                  </a:lnTo>
                  <a:lnTo>
                    <a:pt x="1026" y="560"/>
                  </a:lnTo>
                  <a:lnTo>
                    <a:pt x="1042" y="551"/>
                  </a:lnTo>
                  <a:lnTo>
                    <a:pt x="1060" y="545"/>
                  </a:lnTo>
                  <a:lnTo>
                    <a:pt x="1101" y="533"/>
                  </a:lnTo>
                  <a:lnTo>
                    <a:pt x="1141" y="522"/>
                  </a:lnTo>
                  <a:lnTo>
                    <a:pt x="1161" y="517"/>
                  </a:lnTo>
                  <a:lnTo>
                    <a:pt x="1180" y="512"/>
                  </a:lnTo>
                  <a:lnTo>
                    <a:pt x="1197" y="507"/>
                  </a:lnTo>
                  <a:lnTo>
                    <a:pt x="1213" y="500"/>
                  </a:lnTo>
                  <a:lnTo>
                    <a:pt x="1228" y="493"/>
                  </a:lnTo>
                  <a:lnTo>
                    <a:pt x="1242" y="485"/>
                  </a:lnTo>
                  <a:lnTo>
                    <a:pt x="1248" y="481"/>
                  </a:lnTo>
                  <a:lnTo>
                    <a:pt x="1253" y="476"/>
                  </a:lnTo>
                  <a:lnTo>
                    <a:pt x="1258" y="471"/>
                  </a:lnTo>
                  <a:lnTo>
                    <a:pt x="1263" y="466"/>
                  </a:lnTo>
                  <a:lnTo>
                    <a:pt x="1267" y="461"/>
                  </a:lnTo>
                  <a:lnTo>
                    <a:pt x="1272" y="455"/>
                  </a:lnTo>
                  <a:lnTo>
                    <a:pt x="1275" y="448"/>
                  </a:lnTo>
                  <a:lnTo>
                    <a:pt x="1277" y="441"/>
                  </a:lnTo>
                  <a:lnTo>
                    <a:pt x="1279" y="434"/>
                  </a:lnTo>
                  <a:lnTo>
                    <a:pt x="1280" y="426"/>
                  </a:lnTo>
                  <a:lnTo>
                    <a:pt x="1281" y="417"/>
                  </a:lnTo>
                  <a:lnTo>
                    <a:pt x="1281" y="408"/>
                  </a:lnTo>
                  <a:lnTo>
                    <a:pt x="1280" y="388"/>
                  </a:lnTo>
                  <a:lnTo>
                    <a:pt x="1280" y="369"/>
                  </a:lnTo>
                  <a:lnTo>
                    <a:pt x="1279" y="350"/>
                  </a:lnTo>
                  <a:lnTo>
                    <a:pt x="1279" y="330"/>
                  </a:lnTo>
                  <a:lnTo>
                    <a:pt x="1278" y="310"/>
                  </a:lnTo>
                  <a:lnTo>
                    <a:pt x="1278" y="288"/>
                  </a:lnTo>
                  <a:lnTo>
                    <a:pt x="1279" y="265"/>
                  </a:lnTo>
                  <a:lnTo>
                    <a:pt x="1281" y="240"/>
                  </a:lnTo>
                  <a:lnTo>
                    <a:pt x="1285" y="227"/>
                  </a:lnTo>
                  <a:lnTo>
                    <a:pt x="1292" y="212"/>
                  </a:lnTo>
                  <a:lnTo>
                    <a:pt x="1295" y="205"/>
                  </a:lnTo>
                  <a:lnTo>
                    <a:pt x="1299" y="198"/>
                  </a:lnTo>
                  <a:lnTo>
                    <a:pt x="1303" y="193"/>
                  </a:lnTo>
                  <a:lnTo>
                    <a:pt x="1307" y="188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1363663" y="1041400"/>
              <a:ext cx="2603500" cy="1943100"/>
            </a:xfrm>
            <a:custGeom>
              <a:avLst/>
              <a:gdLst>
                <a:gd name="T0" fmla="*/ 2313502 w 6024"/>
                <a:gd name="T1" fmla="*/ 1585822 h 4253"/>
                <a:gd name="T2" fmla="*/ 2313070 w 6024"/>
                <a:gd name="T3" fmla="*/ 1734307 h 4253"/>
                <a:gd name="T4" fmla="*/ 1773267 w 6024"/>
                <a:gd name="T5" fmla="*/ 1727454 h 4253"/>
                <a:gd name="T6" fmla="*/ 1659602 w 6024"/>
                <a:gd name="T7" fmla="*/ 1642475 h 4253"/>
                <a:gd name="T8" fmla="*/ 1518708 w 6024"/>
                <a:gd name="T9" fmla="*/ 1652526 h 4253"/>
                <a:gd name="T10" fmla="*/ 1479811 w 6024"/>
                <a:gd name="T11" fmla="*/ 1681309 h 4253"/>
                <a:gd name="T12" fmla="*/ 1455609 w 6024"/>
                <a:gd name="T13" fmla="*/ 1748470 h 4253"/>
                <a:gd name="T14" fmla="*/ 1354045 w 6024"/>
                <a:gd name="T15" fmla="*/ 1801925 h 4253"/>
                <a:gd name="T16" fmla="*/ 1280141 w 6024"/>
                <a:gd name="T17" fmla="*/ 1860862 h 4253"/>
                <a:gd name="T18" fmla="*/ 1196728 w 6024"/>
                <a:gd name="T19" fmla="*/ 1869086 h 4253"/>
                <a:gd name="T20" fmla="*/ 1091274 w 6024"/>
                <a:gd name="T21" fmla="*/ 1908377 h 4253"/>
                <a:gd name="T22" fmla="*/ 695390 w 6024"/>
                <a:gd name="T23" fmla="*/ 1799640 h 4253"/>
                <a:gd name="T24" fmla="*/ 382054 w 6024"/>
                <a:gd name="T25" fmla="*/ 1681309 h 4253"/>
                <a:gd name="T26" fmla="*/ 57913 w 6024"/>
                <a:gd name="T27" fmla="*/ 1591304 h 4253"/>
                <a:gd name="T28" fmla="*/ 25931 w 6024"/>
                <a:gd name="T29" fmla="*/ 1525514 h 4253"/>
                <a:gd name="T30" fmla="*/ 83412 w 6024"/>
                <a:gd name="T31" fmla="*/ 1448759 h 4253"/>
                <a:gd name="T32" fmla="*/ 114962 w 6024"/>
                <a:gd name="T33" fmla="*/ 1338651 h 4253"/>
                <a:gd name="T34" fmla="*/ 156452 w 6024"/>
                <a:gd name="T35" fmla="*/ 1239509 h 4253"/>
                <a:gd name="T36" fmla="*/ 343589 w 6024"/>
                <a:gd name="T37" fmla="*/ 1127574 h 4253"/>
                <a:gd name="T38" fmla="*/ 434349 w 6024"/>
                <a:gd name="T39" fmla="*/ 1085998 h 4253"/>
                <a:gd name="T40" fmla="*/ 528998 w 6024"/>
                <a:gd name="T41" fmla="*/ 1115695 h 4253"/>
                <a:gd name="T42" fmla="*/ 610682 w 6024"/>
                <a:gd name="T43" fmla="*/ 716384 h 4253"/>
                <a:gd name="T44" fmla="*/ 593394 w 6024"/>
                <a:gd name="T45" fmla="*/ 545512 h 4253"/>
                <a:gd name="T46" fmla="*/ 572217 w 6024"/>
                <a:gd name="T47" fmla="*/ 478808 h 4253"/>
                <a:gd name="T48" fmla="*/ 541964 w 6024"/>
                <a:gd name="T49" fmla="*/ 323469 h 4253"/>
                <a:gd name="T50" fmla="*/ 602038 w 6024"/>
                <a:gd name="T51" fmla="*/ 298341 h 4253"/>
                <a:gd name="T52" fmla="*/ 642231 w 6024"/>
                <a:gd name="T53" fmla="*/ 317530 h 4253"/>
                <a:gd name="T54" fmla="*/ 640070 w 6024"/>
                <a:gd name="T55" fmla="*/ 245800 h 4253"/>
                <a:gd name="T56" fmla="*/ 551904 w 6024"/>
                <a:gd name="T57" fmla="*/ 178639 h 4253"/>
                <a:gd name="T58" fmla="*/ 684586 w 6024"/>
                <a:gd name="T59" fmla="*/ 133408 h 4253"/>
                <a:gd name="T60" fmla="*/ 790904 w 6024"/>
                <a:gd name="T61" fmla="*/ 89548 h 4253"/>
                <a:gd name="T62" fmla="*/ 828072 w 6024"/>
                <a:gd name="T63" fmla="*/ 121529 h 4253"/>
                <a:gd name="T64" fmla="*/ 905434 w 6024"/>
                <a:gd name="T65" fmla="*/ 59851 h 4253"/>
                <a:gd name="T66" fmla="*/ 972423 w 6024"/>
                <a:gd name="T67" fmla="*/ 165847 h 4253"/>
                <a:gd name="T68" fmla="*/ 1017370 w 6024"/>
                <a:gd name="T69" fmla="*/ 211534 h 4253"/>
                <a:gd name="T70" fmla="*/ 1144001 w 6024"/>
                <a:gd name="T71" fmla="*/ 255851 h 4253"/>
                <a:gd name="T72" fmla="*/ 1201050 w 6024"/>
                <a:gd name="T73" fmla="*/ 270471 h 4253"/>
                <a:gd name="T74" fmla="*/ 1255938 w 6024"/>
                <a:gd name="T75" fmla="*/ 233921 h 4253"/>
                <a:gd name="T76" fmla="*/ 1309962 w 6024"/>
                <a:gd name="T77" fmla="*/ 183665 h 4253"/>
                <a:gd name="T78" fmla="*/ 1380408 w 6024"/>
                <a:gd name="T79" fmla="*/ 154425 h 4253"/>
                <a:gd name="T80" fmla="*/ 1427517 w 6024"/>
                <a:gd name="T81" fmla="*/ 83609 h 4253"/>
                <a:gd name="T82" fmla="*/ 1500124 w 6024"/>
                <a:gd name="T83" fmla="*/ 36550 h 4253"/>
                <a:gd name="T84" fmla="*/ 1554148 w 6024"/>
                <a:gd name="T85" fmla="*/ 18275 h 4253"/>
                <a:gd name="T86" fmla="*/ 1646636 w 6024"/>
                <a:gd name="T87" fmla="*/ 147115 h 4253"/>
                <a:gd name="T88" fmla="*/ 1671271 w 6024"/>
                <a:gd name="T89" fmla="*/ 317530 h 4253"/>
                <a:gd name="T90" fmla="*/ 1693312 w 6024"/>
                <a:gd name="T91" fmla="*/ 454136 h 4253"/>
                <a:gd name="T92" fmla="*/ 1678186 w 6024"/>
                <a:gd name="T93" fmla="*/ 484290 h 4253"/>
                <a:gd name="T94" fmla="*/ 1789258 w 6024"/>
                <a:gd name="T95" fmla="*/ 565157 h 4253"/>
                <a:gd name="T96" fmla="*/ 1813028 w 6024"/>
                <a:gd name="T97" fmla="*/ 476523 h 4253"/>
                <a:gd name="T98" fmla="*/ 1892983 w 6024"/>
                <a:gd name="T99" fmla="*/ 427180 h 4253"/>
                <a:gd name="T100" fmla="*/ 1950032 w 6024"/>
                <a:gd name="T101" fmla="*/ 482920 h 4253"/>
                <a:gd name="T102" fmla="*/ 1997140 w 6024"/>
                <a:gd name="T103" fmla="*/ 426724 h 4253"/>
                <a:gd name="T104" fmla="*/ 2041656 w 6024"/>
                <a:gd name="T105" fmla="*/ 363674 h 4253"/>
                <a:gd name="T106" fmla="*/ 2121610 w 6024"/>
                <a:gd name="T107" fmla="*/ 303367 h 4253"/>
                <a:gd name="T108" fmla="*/ 2256453 w 6024"/>
                <a:gd name="T109" fmla="*/ 451852 h 4253"/>
                <a:gd name="T110" fmla="*/ 2332518 w 6024"/>
                <a:gd name="T111" fmla="*/ 572924 h 4253"/>
                <a:gd name="T112" fmla="*/ 2421549 w 6024"/>
                <a:gd name="T113" fmla="*/ 616785 h 4253"/>
                <a:gd name="T114" fmla="*/ 2526138 w 6024"/>
                <a:gd name="T115" fmla="*/ 652878 h 4253"/>
                <a:gd name="T116" fmla="*/ 2588806 w 6024"/>
                <a:gd name="T117" fmla="*/ 684402 h 4253"/>
                <a:gd name="T118" fmla="*/ 2315231 w 6024"/>
                <a:gd name="T119" fmla="*/ 1432768 h 42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6024" h="4253">
                  <a:moveTo>
                    <a:pt x="5437" y="3292"/>
                  </a:moveTo>
                  <a:lnTo>
                    <a:pt x="5434" y="3296"/>
                  </a:lnTo>
                  <a:lnTo>
                    <a:pt x="5432" y="3300"/>
                  </a:lnTo>
                  <a:lnTo>
                    <a:pt x="5432" y="3306"/>
                  </a:lnTo>
                  <a:lnTo>
                    <a:pt x="5431" y="3312"/>
                  </a:lnTo>
                  <a:lnTo>
                    <a:pt x="5430" y="3327"/>
                  </a:lnTo>
                  <a:lnTo>
                    <a:pt x="5429" y="3344"/>
                  </a:lnTo>
                  <a:lnTo>
                    <a:pt x="5428" y="3364"/>
                  </a:lnTo>
                  <a:lnTo>
                    <a:pt x="5425" y="3383"/>
                  </a:lnTo>
                  <a:lnTo>
                    <a:pt x="5423" y="3394"/>
                  </a:lnTo>
                  <a:lnTo>
                    <a:pt x="5421" y="3404"/>
                  </a:lnTo>
                  <a:lnTo>
                    <a:pt x="5418" y="3414"/>
                  </a:lnTo>
                  <a:lnTo>
                    <a:pt x="5415" y="3424"/>
                  </a:lnTo>
                  <a:lnTo>
                    <a:pt x="5401" y="3432"/>
                  </a:lnTo>
                  <a:lnTo>
                    <a:pt x="5380" y="3444"/>
                  </a:lnTo>
                  <a:lnTo>
                    <a:pt x="5369" y="3450"/>
                  </a:lnTo>
                  <a:lnTo>
                    <a:pt x="5361" y="3458"/>
                  </a:lnTo>
                  <a:lnTo>
                    <a:pt x="5357" y="3462"/>
                  </a:lnTo>
                  <a:lnTo>
                    <a:pt x="5355" y="3466"/>
                  </a:lnTo>
                  <a:lnTo>
                    <a:pt x="5353" y="3471"/>
                  </a:lnTo>
                  <a:lnTo>
                    <a:pt x="5352" y="3477"/>
                  </a:lnTo>
                  <a:lnTo>
                    <a:pt x="5353" y="3482"/>
                  </a:lnTo>
                  <a:lnTo>
                    <a:pt x="5354" y="3488"/>
                  </a:lnTo>
                  <a:lnTo>
                    <a:pt x="5356" y="3493"/>
                  </a:lnTo>
                  <a:lnTo>
                    <a:pt x="5358" y="3498"/>
                  </a:lnTo>
                  <a:lnTo>
                    <a:pt x="5364" y="3508"/>
                  </a:lnTo>
                  <a:lnTo>
                    <a:pt x="5371" y="3518"/>
                  </a:lnTo>
                  <a:lnTo>
                    <a:pt x="5377" y="3528"/>
                  </a:lnTo>
                  <a:lnTo>
                    <a:pt x="5383" y="3538"/>
                  </a:lnTo>
                  <a:lnTo>
                    <a:pt x="5385" y="3543"/>
                  </a:lnTo>
                  <a:lnTo>
                    <a:pt x="5387" y="3548"/>
                  </a:lnTo>
                  <a:lnTo>
                    <a:pt x="5388" y="3554"/>
                  </a:lnTo>
                  <a:lnTo>
                    <a:pt x="5389" y="3560"/>
                  </a:lnTo>
                  <a:lnTo>
                    <a:pt x="5388" y="3572"/>
                  </a:lnTo>
                  <a:lnTo>
                    <a:pt x="5385" y="3585"/>
                  </a:lnTo>
                  <a:lnTo>
                    <a:pt x="5381" y="3595"/>
                  </a:lnTo>
                  <a:lnTo>
                    <a:pt x="5376" y="3605"/>
                  </a:lnTo>
                  <a:lnTo>
                    <a:pt x="5365" y="3625"/>
                  </a:lnTo>
                  <a:lnTo>
                    <a:pt x="5352" y="3649"/>
                  </a:lnTo>
                  <a:lnTo>
                    <a:pt x="5352" y="3796"/>
                  </a:lnTo>
                  <a:lnTo>
                    <a:pt x="5344" y="3801"/>
                  </a:lnTo>
                  <a:lnTo>
                    <a:pt x="5333" y="3808"/>
                  </a:lnTo>
                  <a:lnTo>
                    <a:pt x="5321" y="3817"/>
                  </a:lnTo>
                  <a:lnTo>
                    <a:pt x="5310" y="3828"/>
                  </a:lnTo>
                  <a:lnTo>
                    <a:pt x="4292" y="3828"/>
                  </a:lnTo>
                  <a:lnTo>
                    <a:pt x="4289" y="3824"/>
                  </a:lnTo>
                  <a:lnTo>
                    <a:pt x="4284" y="3820"/>
                  </a:lnTo>
                  <a:lnTo>
                    <a:pt x="4278" y="3816"/>
                  </a:lnTo>
                  <a:lnTo>
                    <a:pt x="4270" y="3813"/>
                  </a:lnTo>
                  <a:lnTo>
                    <a:pt x="4251" y="3805"/>
                  </a:lnTo>
                  <a:lnTo>
                    <a:pt x="4229" y="3798"/>
                  </a:lnTo>
                  <a:lnTo>
                    <a:pt x="4206" y="3793"/>
                  </a:lnTo>
                  <a:lnTo>
                    <a:pt x="4184" y="3789"/>
                  </a:lnTo>
                  <a:lnTo>
                    <a:pt x="4165" y="3786"/>
                  </a:lnTo>
                  <a:lnTo>
                    <a:pt x="4150" y="3785"/>
                  </a:lnTo>
                  <a:lnTo>
                    <a:pt x="4139" y="3787"/>
                  </a:lnTo>
                  <a:lnTo>
                    <a:pt x="4128" y="3787"/>
                  </a:lnTo>
                  <a:lnTo>
                    <a:pt x="4119" y="3786"/>
                  </a:lnTo>
                  <a:lnTo>
                    <a:pt x="4111" y="3784"/>
                  </a:lnTo>
                  <a:lnTo>
                    <a:pt x="4103" y="3781"/>
                  </a:lnTo>
                  <a:lnTo>
                    <a:pt x="4095" y="3777"/>
                  </a:lnTo>
                  <a:lnTo>
                    <a:pt x="4088" y="3772"/>
                  </a:lnTo>
                  <a:lnTo>
                    <a:pt x="4080" y="3767"/>
                  </a:lnTo>
                  <a:lnTo>
                    <a:pt x="4062" y="3756"/>
                  </a:lnTo>
                  <a:lnTo>
                    <a:pt x="4039" y="3743"/>
                  </a:lnTo>
                  <a:lnTo>
                    <a:pt x="4025" y="3736"/>
                  </a:lnTo>
                  <a:lnTo>
                    <a:pt x="4008" y="3730"/>
                  </a:lnTo>
                  <a:lnTo>
                    <a:pt x="3988" y="3724"/>
                  </a:lnTo>
                  <a:lnTo>
                    <a:pt x="3966" y="3718"/>
                  </a:lnTo>
                  <a:lnTo>
                    <a:pt x="3957" y="3715"/>
                  </a:lnTo>
                  <a:lnTo>
                    <a:pt x="3949" y="3711"/>
                  </a:lnTo>
                  <a:lnTo>
                    <a:pt x="3940" y="3706"/>
                  </a:lnTo>
                  <a:lnTo>
                    <a:pt x="3932" y="3702"/>
                  </a:lnTo>
                  <a:lnTo>
                    <a:pt x="3917" y="3690"/>
                  </a:lnTo>
                  <a:lnTo>
                    <a:pt x="3903" y="3678"/>
                  </a:lnTo>
                  <a:lnTo>
                    <a:pt x="3890" y="3664"/>
                  </a:lnTo>
                  <a:lnTo>
                    <a:pt x="3877" y="3650"/>
                  </a:lnTo>
                  <a:lnTo>
                    <a:pt x="3866" y="3636"/>
                  </a:lnTo>
                  <a:lnTo>
                    <a:pt x="3856" y="3622"/>
                  </a:lnTo>
                  <a:lnTo>
                    <a:pt x="3840" y="3595"/>
                  </a:lnTo>
                  <a:lnTo>
                    <a:pt x="3826" y="3571"/>
                  </a:lnTo>
                  <a:lnTo>
                    <a:pt x="3821" y="3562"/>
                  </a:lnTo>
                  <a:lnTo>
                    <a:pt x="3817" y="3555"/>
                  </a:lnTo>
                  <a:lnTo>
                    <a:pt x="3813" y="3551"/>
                  </a:lnTo>
                  <a:lnTo>
                    <a:pt x="3809" y="3549"/>
                  </a:lnTo>
                  <a:lnTo>
                    <a:pt x="3780" y="3550"/>
                  </a:lnTo>
                  <a:lnTo>
                    <a:pt x="3747" y="3551"/>
                  </a:lnTo>
                  <a:lnTo>
                    <a:pt x="3712" y="3553"/>
                  </a:lnTo>
                  <a:lnTo>
                    <a:pt x="3676" y="3555"/>
                  </a:lnTo>
                  <a:lnTo>
                    <a:pt x="3640" y="3556"/>
                  </a:lnTo>
                  <a:lnTo>
                    <a:pt x="3606" y="3558"/>
                  </a:lnTo>
                  <a:lnTo>
                    <a:pt x="3575" y="3559"/>
                  </a:lnTo>
                  <a:lnTo>
                    <a:pt x="3547" y="3560"/>
                  </a:lnTo>
                  <a:lnTo>
                    <a:pt x="3547" y="3566"/>
                  </a:lnTo>
                  <a:lnTo>
                    <a:pt x="3544" y="3573"/>
                  </a:lnTo>
                  <a:lnTo>
                    <a:pt x="3542" y="3579"/>
                  </a:lnTo>
                  <a:lnTo>
                    <a:pt x="3539" y="3586"/>
                  </a:lnTo>
                  <a:lnTo>
                    <a:pt x="3532" y="3597"/>
                  </a:lnTo>
                  <a:lnTo>
                    <a:pt x="3523" y="3608"/>
                  </a:lnTo>
                  <a:lnTo>
                    <a:pt x="3514" y="3617"/>
                  </a:lnTo>
                  <a:lnTo>
                    <a:pt x="3507" y="3625"/>
                  </a:lnTo>
                  <a:lnTo>
                    <a:pt x="3504" y="3629"/>
                  </a:lnTo>
                  <a:lnTo>
                    <a:pt x="3502" y="3632"/>
                  </a:lnTo>
                  <a:lnTo>
                    <a:pt x="3500" y="3636"/>
                  </a:lnTo>
                  <a:lnTo>
                    <a:pt x="3500" y="3639"/>
                  </a:lnTo>
                  <a:lnTo>
                    <a:pt x="3501" y="3644"/>
                  </a:lnTo>
                  <a:lnTo>
                    <a:pt x="3501" y="3648"/>
                  </a:lnTo>
                  <a:lnTo>
                    <a:pt x="3501" y="3652"/>
                  </a:lnTo>
                  <a:lnTo>
                    <a:pt x="3500" y="3656"/>
                  </a:lnTo>
                  <a:lnTo>
                    <a:pt x="3498" y="3659"/>
                  </a:lnTo>
                  <a:lnTo>
                    <a:pt x="3496" y="3661"/>
                  </a:lnTo>
                  <a:lnTo>
                    <a:pt x="3494" y="3664"/>
                  </a:lnTo>
                  <a:lnTo>
                    <a:pt x="3491" y="3666"/>
                  </a:lnTo>
                  <a:lnTo>
                    <a:pt x="3483" y="3669"/>
                  </a:lnTo>
                  <a:lnTo>
                    <a:pt x="3475" y="3671"/>
                  </a:lnTo>
                  <a:lnTo>
                    <a:pt x="3465" y="3672"/>
                  </a:lnTo>
                  <a:lnTo>
                    <a:pt x="3455" y="3674"/>
                  </a:lnTo>
                  <a:lnTo>
                    <a:pt x="3445" y="3675"/>
                  </a:lnTo>
                  <a:lnTo>
                    <a:pt x="3435" y="3677"/>
                  </a:lnTo>
                  <a:lnTo>
                    <a:pt x="3424" y="3680"/>
                  </a:lnTo>
                  <a:lnTo>
                    <a:pt x="3415" y="3684"/>
                  </a:lnTo>
                  <a:lnTo>
                    <a:pt x="3411" y="3687"/>
                  </a:lnTo>
                  <a:lnTo>
                    <a:pt x="3407" y="3689"/>
                  </a:lnTo>
                  <a:lnTo>
                    <a:pt x="3404" y="3693"/>
                  </a:lnTo>
                  <a:lnTo>
                    <a:pt x="3401" y="3697"/>
                  </a:lnTo>
                  <a:lnTo>
                    <a:pt x="3399" y="3702"/>
                  </a:lnTo>
                  <a:lnTo>
                    <a:pt x="3397" y="3706"/>
                  </a:lnTo>
                  <a:lnTo>
                    <a:pt x="3395" y="3712"/>
                  </a:lnTo>
                  <a:lnTo>
                    <a:pt x="3395" y="3718"/>
                  </a:lnTo>
                  <a:lnTo>
                    <a:pt x="3392" y="3731"/>
                  </a:lnTo>
                  <a:lnTo>
                    <a:pt x="3389" y="3740"/>
                  </a:lnTo>
                  <a:lnTo>
                    <a:pt x="3386" y="3746"/>
                  </a:lnTo>
                  <a:lnTo>
                    <a:pt x="3382" y="3752"/>
                  </a:lnTo>
                  <a:lnTo>
                    <a:pt x="3379" y="3757"/>
                  </a:lnTo>
                  <a:lnTo>
                    <a:pt x="3376" y="3763"/>
                  </a:lnTo>
                  <a:lnTo>
                    <a:pt x="3374" y="3772"/>
                  </a:lnTo>
                  <a:lnTo>
                    <a:pt x="3374" y="3785"/>
                  </a:lnTo>
                  <a:lnTo>
                    <a:pt x="3373" y="3803"/>
                  </a:lnTo>
                  <a:lnTo>
                    <a:pt x="3370" y="3820"/>
                  </a:lnTo>
                  <a:lnTo>
                    <a:pt x="3368" y="3827"/>
                  </a:lnTo>
                  <a:lnTo>
                    <a:pt x="3366" y="3834"/>
                  </a:lnTo>
                  <a:lnTo>
                    <a:pt x="3363" y="3840"/>
                  </a:lnTo>
                  <a:lnTo>
                    <a:pt x="3360" y="3846"/>
                  </a:lnTo>
                  <a:lnTo>
                    <a:pt x="3352" y="3857"/>
                  </a:lnTo>
                  <a:lnTo>
                    <a:pt x="3344" y="3867"/>
                  </a:lnTo>
                  <a:lnTo>
                    <a:pt x="3334" y="3875"/>
                  </a:lnTo>
                  <a:lnTo>
                    <a:pt x="3322" y="3882"/>
                  </a:lnTo>
                  <a:lnTo>
                    <a:pt x="3310" y="3888"/>
                  </a:lnTo>
                  <a:lnTo>
                    <a:pt x="3298" y="3893"/>
                  </a:lnTo>
                  <a:lnTo>
                    <a:pt x="3285" y="3898"/>
                  </a:lnTo>
                  <a:lnTo>
                    <a:pt x="3272" y="3901"/>
                  </a:lnTo>
                  <a:lnTo>
                    <a:pt x="3244" y="3907"/>
                  </a:lnTo>
                  <a:lnTo>
                    <a:pt x="3217" y="3911"/>
                  </a:lnTo>
                  <a:lnTo>
                    <a:pt x="3202" y="3914"/>
                  </a:lnTo>
                  <a:lnTo>
                    <a:pt x="3189" y="3917"/>
                  </a:lnTo>
                  <a:lnTo>
                    <a:pt x="3176" y="3922"/>
                  </a:lnTo>
                  <a:lnTo>
                    <a:pt x="3165" y="3926"/>
                  </a:lnTo>
                  <a:lnTo>
                    <a:pt x="3154" y="3932"/>
                  </a:lnTo>
                  <a:lnTo>
                    <a:pt x="3143" y="3937"/>
                  </a:lnTo>
                  <a:lnTo>
                    <a:pt x="3133" y="3944"/>
                  </a:lnTo>
                  <a:lnTo>
                    <a:pt x="3124" y="3951"/>
                  </a:lnTo>
                  <a:lnTo>
                    <a:pt x="3106" y="3965"/>
                  </a:lnTo>
                  <a:lnTo>
                    <a:pt x="3090" y="3981"/>
                  </a:lnTo>
                  <a:lnTo>
                    <a:pt x="3076" y="3997"/>
                  </a:lnTo>
                  <a:lnTo>
                    <a:pt x="3064" y="4013"/>
                  </a:lnTo>
                  <a:lnTo>
                    <a:pt x="3043" y="4044"/>
                  </a:lnTo>
                  <a:lnTo>
                    <a:pt x="3025" y="4067"/>
                  </a:lnTo>
                  <a:lnTo>
                    <a:pt x="3020" y="4072"/>
                  </a:lnTo>
                  <a:lnTo>
                    <a:pt x="3016" y="4076"/>
                  </a:lnTo>
                  <a:lnTo>
                    <a:pt x="3012" y="4079"/>
                  </a:lnTo>
                  <a:lnTo>
                    <a:pt x="3008" y="4081"/>
                  </a:lnTo>
                  <a:lnTo>
                    <a:pt x="3004" y="4082"/>
                  </a:lnTo>
                  <a:lnTo>
                    <a:pt x="3000" y="4082"/>
                  </a:lnTo>
                  <a:lnTo>
                    <a:pt x="2995" y="4081"/>
                  </a:lnTo>
                  <a:lnTo>
                    <a:pt x="2991" y="4080"/>
                  </a:lnTo>
                  <a:lnTo>
                    <a:pt x="2985" y="4077"/>
                  </a:lnTo>
                  <a:lnTo>
                    <a:pt x="2980" y="4075"/>
                  </a:lnTo>
                  <a:lnTo>
                    <a:pt x="2976" y="4074"/>
                  </a:lnTo>
                  <a:lnTo>
                    <a:pt x="2971" y="4073"/>
                  </a:lnTo>
                  <a:lnTo>
                    <a:pt x="2962" y="4073"/>
                  </a:lnTo>
                  <a:lnTo>
                    <a:pt x="2952" y="4075"/>
                  </a:lnTo>
                  <a:lnTo>
                    <a:pt x="2943" y="4078"/>
                  </a:lnTo>
                  <a:lnTo>
                    <a:pt x="2934" y="4083"/>
                  </a:lnTo>
                  <a:lnTo>
                    <a:pt x="2924" y="4088"/>
                  </a:lnTo>
                  <a:lnTo>
                    <a:pt x="2914" y="4094"/>
                  </a:lnTo>
                  <a:lnTo>
                    <a:pt x="2904" y="4100"/>
                  </a:lnTo>
                  <a:lnTo>
                    <a:pt x="2893" y="4105"/>
                  </a:lnTo>
                  <a:lnTo>
                    <a:pt x="2882" y="4110"/>
                  </a:lnTo>
                  <a:lnTo>
                    <a:pt x="2870" y="4115"/>
                  </a:lnTo>
                  <a:lnTo>
                    <a:pt x="2858" y="4118"/>
                  </a:lnTo>
                  <a:lnTo>
                    <a:pt x="2845" y="4119"/>
                  </a:lnTo>
                  <a:lnTo>
                    <a:pt x="2838" y="4119"/>
                  </a:lnTo>
                  <a:lnTo>
                    <a:pt x="2832" y="4119"/>
                  </a:lnTo>
                  <a:lnTo>
                    <a:pt x="2825" y="4118"/>
                  </a:lnTo>
                  <a:lnTo>
                    <a:pt x="2817" y="4116"/>
                  </a:lnTo>
                  <a:lnTo>
                    <a:pt x="2807" y="4112"/>
                  </a:lnTo>
                  <a:lnTo>
                    <a:pt x="2798" y="4107"/>
                  </a:lnTo>
                  <a:lnTo>
                    <a:pt x="2789" y="4101"/>
                  </a:lnTo>
                  <a:lnTo>
                    <a:pt x="2780" y="4096"/>
                  </a:lnTo>
                  <a:lnTo>
                    <a:pt x="2769" y="4091"/>
                  </a:lnTo>
                  <a:lnTo>
                    <a:pt x="2755" y="4086"/>
                  </a:lnTo>
                  <a:lnTo>
                    <a:pt x="2739" y="4082"/>
                  </a:lnTo>
                  <a:lnTo>
                    <a:pt x="2718" y="4080"/>
                  </a:lnTo>
                  <a:lnTo>
                    <a:pt x="2704" y="4079"/>
                  </a:lnTo>
                  <a:lnTo>
                    <a:pt x="2690" y="4078"/>
                  </a:lnTo>
                  <a:lnTo>
                    <a:pt x="2678" y="4079"/>
                  </a:lnTo>
                  <a:lnTo>
                    <a:pt x="2667" y="4080"/>
                  </a:lnTo>
                  <a:lnTo>
                    <a:pt x="2656" y="4081"/>
                  </a:lnTo>
                  <a:lnTo>
                    <a:pt x="2645" y="4083"/>
                  </a:lnTo>
                  <a:lnTo>
                    <a:pt x="2636" y="4086"/>
                  </a:lnTo>
                  <a:lnTo>
                    <a:pt x="2627" y="4090"/>
                  </a:lnTo>
                  <a:lnTo>
                    <a:pt x="2619" y="4093"/>
                  </a:lnTo>
                  <a:lnTo>
                    <a:pt x="2611" y="4098"/>
                  </a:lnTo>
                  <a:lnTo>
                    <a:pt x="2603" y="4103"/>
                  </a:lnTo>
                  <a:lnTo>
                    <a:pt x="2596" y="4108"/>
                  </a:lnTo>
                  <a:lnTo>
                    <a:pt x="2583" y="4119"/>
                  </a:lnTo>
                  <a:lnTo>
                    <a:pt x="2569" y="4132"/>
                  </a:lnTo>
                  <a:lnTo>
                    <a:pt x="2556" y="4147"/>
                  </a:lnTo>
                  <a:lnTo>
                    <a:pt x="2540" y="4162"/>
                  </a:lnTo>
                  <a:lnTo>
                    <a:pt x="2525" y="4177"/>
                  </a:lnTo>
                  <a:lnTo>
                    <a:pt x="2507" y="4192"/>
                  </a:lnTo>
                  <a:lnTo>
                    <a:pt x="2488" y="4208"/>
                  </a:lnTo>
                  <a:lnTo>
                    <a:pt x="2465" y="4223"/>
                  </a:lnTo>
                  <a:lnTo>
                    <a:pt x="2452" y="4231"/>
                  </a:lnTo>
                  <a:lnTo>
                    <a:pt x="2439" y="4238"/>
                  </a:lnTo>
                  <a:lnTo>
                    <a:pt x="2423" y="4245"/>
                  </a:lnTo>
                  <a:lnTo>
                    <a:pt x="2408" y="4253"/>
                  </a:lnTo>
                  <a:lnTo>
                    <a:pt x="2341" y="4230"/>
                  </a:lnTo>
                  <a:lnTo>
                    <a:pt x="2273" y="4208"/>
                  </a:lnTo>
                  <a:lnTo>
                    <a:pt x="2205" y="4184"/>
                  </a:lnTo>
                  <a:lnTo>
                    <a:pt x="2140" y="4160"/>
                  </a:lnTo>
                  <a:lnTo>
                    <a:pt x="2074" y="4135"/>
                  </a:lnTo>
                  <a:lnTo>
                    <a:pt x="2010" y="4110"/>
                  </a:lnTo>
                  <a:lnTo>
                    <a:pt x="1947" y="4085"/>
                  </a:lnTo>
                  <a:lnTo>
                    <a:pt x="1886" y="4060"/>
                  </a:lnTo>
                  <a:lnTo>
                    <a:pt x="1826" y="4035"/>
                  </a:lnTo>
                  <a:lnTo>
                    <a:pt x="1769" y="4010"/>
                  </a:lnTo>
                  <a:lnTo>
                    <a:pt x="1713" y="3986"/>
                  </a:lnTo>
                  <a:lnTo>
                    <a:pt x="1660" y="3962"/>
                  </a:lnTo>
                  <a:lnTo>
                    <a:pt x="1609" y="3939"/>
                  </a:lnTo>
                  <a:lnTo>
                    <a:pt x="1561" y="3916"/>
                  </a:lnTo>
                  <a:lnTo>
                    <a:pt x="1516" y="3895"/>
                  </a:lnTo>
                  <a:lnTo>
                    <a:pt x="1474" y="3875"/>
                  </a:lnTo>
                  <a:lnTo>
                    <a:pt x="1401" y="3840"/>
                  </a:lnTo>
                  <a:lnTo>
                    <a:pt x="1340" y="3809"/>
                  </a:lnTo>
                  <a:lnTo>
                    <a:pt x="1285" y="3782"/>
                  </a:lnTo>
                  <a:lnTo>
                    <a:pt x="1234" y="3759"/>
                  </a:lnTo>
                  <a:lnTo>
                    <a:pt x="1208" y="3749"/>
                  </a:lnTo>
                  <a:lnTo>
                    <a:pt x="1183" y="3740"/>
                  </a:lnTo>
                  <a:lnTo>
                    <a:pt x="1157" y="3731"/>
                  </a:lnTo>
                  <a:lnTo>
                    <a:pt x="1130" y="3724"/>
                  </a:lnTo>
                  <a:lnTo>
                    <a:pt x="1102" y="3717"/>
                  </a:lnTo>
                  <a:lnTo>
                    <a:pt x="1070" y="3711"/>
                  </a:lnTo>
                  <a:lnTo>
                    <a:pt x="1038" y="3706"/>
                  </a:lnTo>
                  <a:lnTo>
                    <a:pt x="1002" y="3702"/>
                  </a:lnTo>
                  <a:lnTo>
                    <a:pt x="988" y="3701"/>
                  </a:lnTo>
                  <a:lnTo>
                    <a:pt x="970" y="3698"/>
                  </a:lnTo>
                  <a:lnTo>
                    <a:pt x="952" y="3694"/>
                  </a:lnTo>
                  <a:lnTo>
                    <a:pt x="932" y="3690"/>
                  </a:lnTo>
                  <a:lnTo>
                    <a:pt x="884" y="3680"/>
                  </a:lnTo>
                  <a:lnTo>
                    <a:pt x="827" y="3669"/>
                  </a:lnTo>
                  <a:lnTo>
                    <a:pt x="758" y="3655"/>
                  </a:lnTo>
                  <a:lnTo>
                    <a:pt x="680" y="3641"/>
                  </a:lnTo>
                  <a:lnTo>
                    <a:pt x="635" y="3634"/>
                  </a:lnTo>
                  <a:lnTo>
                    <a:pt x="587" y="3627"/>
                  </a:lnTo>
                  <a:lnTo>
                    <a:pt x="536" y="3620"/>
                  </a:lnTo>
                  <a:lnTo>
                    <a:pt x="482" y="3613"/>
                  </a:lnTo>
                  <a:lnTo>
                    <a:pt x="463" y="3610"/>
                  </a:lnTo>
                  <a:lnTo>
                    <a:pt x="444" y="3607"/>
                  </a:lnTo>
                  <a:lnTo>
                    <a:pt x="425" y="3603"/>
                  </a:lnTo>
                  <a:lnTo>
                    <a:pt x="407" y="3598"/>
                  </a:lnTo>
                  <a:lnTo>
                    <a:pt x="372" y="3588"/>
                  </a:lnTo>
                  <a:lnTo>
                    <a:pt x="339" y="3576"/>
                  </a:lnTo>
                  <a:lnTo>
                    <a:pt x="306" y="3563"/>
                  </a:lnTo>
                  <a:lnTo>
                    <a:pt x="276" y="3549"/>
                  </a:lnTo>
                  <a:lnTo>
                    <a:pt x="246" y="3535"/>
                  </a:lnTo>
                  <a:lnTo>
                    <a:pt x="218" y="3521"/>
                  </a:lnTo>
                  <a:lnTo>
                    <a:pt x="189" y="3508"/>
                  </a:lnTo>
                  <a:lnTo>
                    <a:pt x="161" y="3495"/>
                  </a:lnTo>
                  <a:lnTo>
                    <a:pt x="134" y="3483"/>
                  </a:lnTo>
                  <a:lnTo>
                    <a:pt x="108" y="3471"/>
                  </a:lnTo>
                  <a:lnTo>
                    <a:pt x="93" y="3466"/>
                  </a:lnTo>
                  <a:lnTo>
                    <a:pt x="80" y="3462"/>
                  </a:lnTo>
                  <a:lnTo>
                    <a:pt x="67" y="3459"/>
                  </a:lnTo>
                  <a:lnTo>
                    <a:pt x="54" y="3455"/>
                  </a:lnTo>
                  <a:lnTo>
                    <a:pt x="40" y="3453"/>
                  </a:lnTo>
                  <a:lnTo>
                    <a:pt x="27" y="3451"/>
                  </a:lnTo>
                  <a:lnTo>
                    <a:pt x="13" y="3450"/>
                  </a:lnTo>
                  <a:lnTo>
                    <a:pt x="0" y="3450"/>
                  </a:lnTo>
                  <a:lnTo>
                    <a:pt x="0" y="3436"/>
                  </a:lnTo>
                  <a:lnTo>
                    <a:pt x="2" y="3423"/>
                  </a:lnTo>
                  <a:lnTo>
                    <a:pt x="5" y="3411"/>
                  </a:lnTo>
                  <a:lnTo>
                    <a:pt x="9" y="3400"/>
                  </a:lnTo>
                  <a:lnTo>
                    <a:pt x="14" y="3390"/>
                  </a:lnTo>
                  <a:lnTo>
                    <a:pt x="20" y="3380"/>
                  </a:lnTo>
                  <a:lnTo>
                    <a:pt x="27" y="3371"/>
                  </a:lnTo>
                  <a:lnTo>
                    <a:pt x="34" y="3362"/>
                  </a:lnTo>
                  <a:lnTo>
                    <a:pt x="42" y="3353"/>
                  </a:lnTo>
                  <a:lnTo>
                    <a:pt x="51" y="3346"/>
                  </a:lnTo>
                  <a:lnTo>
                    <a:pt x="60" y="3339"/>
                  </a:lnTo>
                  <a:lnTo>
                    <a:pt x="69" y="3332"/>
                  </a:lnTo>
                  <a:lnTo>
                    <a:pt x="89" y="3320"/>
                  </a:lnTo>
                  <a:lnTo>
                    <a:pt x="110" y="3308"/>
                  </a:lnTo>
                  <a:lnTo>
                    <a:pt x="130" y="3297"/>
                  </a:lnTo>
                  <a:lnTo>
                    <a:pt x="149" y="3286"/>
                  </a:lnTo>
                  <a:lnTo>
                    <a:pt x="166" y="3275"/>
                  </a:lnTo>
                  <a:lnTo>
                    <a:pt x="181" y="3263"/>
                  </a:lnTo>
                  <a:lnTo>
                    <a:pt x="187" y="3256"/>
                  </a:lnTo>
                  <a:lnTo>
                    <a:pt x="193" y="3249"/>
                  </a:lnTo>
                  <a:lnTo>
                    <a:pt x="197" y="3241"/>
                  </a:lnTo>
                  <a:lnTo>
                    <a:pt x="201" y="3234"/>
                  </a:lnTo>
                  <a:lnTo>
                    <a:pt x="203" y="3226"/>
                  </a:lnTo>
                  <a:lnTo>
                    <a:pt x="205" y="3217"/>
                  </a:lnTo>
                  <a:lnTo>
                    <a:pt x="205" y="3208"/>
                  </a:lnTo>
                  <a:lnTo>
                    <a:pt x="204" y="3198"/>
                  </a:lnTo>
                  <a:lnTo>
                    <a:pt x="201" y="3196"/>
                  </a:lnTo>
                  <a:lnTo>
                    <a:pt x="199" y="3193"/>
                  </a:lnTo>
                  <a:lnTo>
                    <a:pt x="197" y="3189"/>
                  </a:lnTo>
                  <a:lnTo>
                    <a:pt x="195" y="3184"/>
                  </a:lnTo>
                  <a:lnTo>
                    <a:pt x="193" y="3171"/>
                  </a:lnTo>
                  <a:lnTo>
                    <a:pt x="193" y="3156"/>
                  </a:lnTo>
                  <a:lnTo>
                    <a:pt x="193" y="3122"/>
                  </a:lnTo>
                  <a:lnTo>
                    <a:pt x="193" y="3093"/>
                  </a:lnTo>
                  <a:lnTo>
                    <a:pt x="194" y="3081"/>
                  </a:lnTo>
                  <a:lnTo>
                    <a:pt x="196" y="3070"/>
                  </a:lnTo>
                  <a:lnTo>
                    <a:pt x="200" y="3061"/>
                  </a:lnTo>
                  <a:lnTo>
                    <a:pt x="205" y="3052"/>
                  </a:lnTo>
                  <a:lnTo>
                    <a:pt x="211" y="3044"/>
                  </a:lnTo>
                  <a:lnTo>
                    <a:pt x="217" y="3037"/>
                  </a:lnTo>
                  <a:lnTo>
                    <a:pt x="224" y="3030"/>
                  </a:lnTo>
                  <a:lnTo>
                    <a:pt x="231" y="3022"/>
                  </a:lnTo>
                  <a:lnTo>
                    <a:pt x="237" y="3015"/>
                  </a:lnTo>
                  <a:lnTo>
                    <a:pt x="244" y="3008"/>
                  </a:lnTo>
                  <a:lnTo>
                    <a:pt x="250" y="3000"/>
                  </a:lnTo>
                  <a:lnTo>
                    <a:pt x="256" y="2992"/>
                  </a:lnTo>
                  <a:lnTo>
                    <a:pt x="260" y="2984"/>
                  </a:lnTo>
                  <a:lnTo>
                    <a:pt x="264" y="2974"/>
                  </a:lnTo>
                  <a:lnTo>
                    <a:pt x="266" y="2963"/>
                  </a:lnTo>
                  <a:lnTo>
                    <a:pt x="267" y="2951"/>
                  </a:lnTo>
                  <a:lnTo>
                    <a:pt x="266" y="2930"/>
                  </a:lnTo>
                  <a:lnTo>
                    <a:pt x="263" y="2909"/>
                  </a:lnTo>
                  <a:lnTo>
                    <a:pt x="260" y="2891"/>
                  </a:lnTo>
                  <a:lnTo>
                    <a:pt x="258" y="2873"/>
                  </a:lnTo>
                  <a:lnTo>
                    <a:pt x="257" y="2864"/>
                  </a:lnTo>
                  <a:lnTo>
                    <a:pt x="257" y="2855"/>
                  </a:lnTo>
                  <a:lnTo>
                    <a:pt x="257" y="2845"/>
                  </a:lnTo>
                  <a:lnTo>
                    <a:pt x="258" y="2834"/>
                  </a:lnTo>
                  <a:lnTo>
                    <a:pt x="260" y="2823"/>
                  </a:lnTo>
                  <a:lnTo>
                    <a:pt x="263" y="2811"/>
                  </a:lnTo>
                  <a:lnTo>
                    <a:pt x="267" y="2797"/>
                  </a:lnTo>
                  <a:lnTo>
                    <a:pt x="272" y="2783"/>
                  </a:lnTo>
                  <a:lnTo>
                    <a:pt x="278" y="2770"/>
                  </a:lnTo>
                  <a:lnTo>
                    <a:pt x="284" y="2760"/>
                  </a:lnTo>
                  <a:lnTo>
                    <a:pt x="292" y="2750"/>
                  </a:lnTo>
                  <a:lnTo>
                    <a:pt x="301" y="2743"/>
                  </a:lnTo>
                  <a:lnTo>
                    <a:pt x="310" y="2736"/>
                  </a:lnTo>
                  <a:lnTo>
                    <a:pt x="321" y="2730"/>
                  </a:lnTo>
                  <a:lnTo>
                    <a:pt x="331" y="2726"/>
                  </a:lnTo>
                  <a:lnTo>
                    <a:pt x="341" y="2721"/>
                  </a:lnTo>
                  <a:lnTo>
                    <a:pt x="362" y="2713"/>
                  </a:lnTo>
                  <a:lnTo>
                    <a:pt x="382" y="2705"/>
                  </a:lnTo>
                  <a:lnTo>
                    <a:pt x="391" y="2700"/>
                  </a:lnTo>
                  <a:lnTo>
                    <a:pt x="400" y="2694"/>
                  </a:lnTo>
                  <a:lnTo>
                    <a:pt x="407" y="2686"/>
                  </a:lnTo>
                  <a:lnTo>
                    <a:pt x="414" y="2678"/>
                  </a:lnTo>
                  <a:lnTo>
                    <a:pt x="423" y="2667"/>
                  </a:lnTo>
                  <a:lnTo>
                    <a:pt x="433" y="2656"/>
                  </a:lnTo>
                  <a:lnTo>
                    <a:pt x="444" y="2645"/>
                  </a:lnTo>
                  <a:lnTo>
                    <a:pt x="455" y="2634"/>
                  </a:lnTo>
                  <a:lnTo>
                    <a:pt x="478" y="2613"/>
                  </a:lnTo>
                  <a:lnTo>
                    <a:pt x="503" y="2593"/>
                  </a:lnTo>
                  <a:lnTo>
                    <a:pt x="531" y="2573"/>
                  </a:lnTo>
                  <a:lnTo>
                    <a:pt x="560" y="2555"/>
                  </a:lnTo>
                  <a:lnTo>
                    <a:pt x="591" y="2539"/>
                  </a:lnTo>
                  <a:lnTo>
                    <a:pt x="622" y="2523"/>
                  </a:lnTo>
                  <a:lnTo>
                    <a:pt x="656" y="2509"/>
                  </a:lnTo>
                  <a:lnTo>
                    <a:pt x="690" y="2496"/>
                  </a:lnTo>
                  <a:lnTo>
                    <a:pt x="724" y="2485"/>
                  </a:lnTo>
                  <a:lnTo>
                    <a:pt x="759" y="2476"/>
                  </a:lnTo>
                  <a:lnTo>
                    <a:pt x="795" y="2468"/>
                  </a:lnTo>
                  <a:lnTo>
                    <a:pt x="831" y="2462"/>
                  </a:lnTo>
                  <a:lnTo>
                    <a:pt x="848" y="2460"/>
                  </a:lnTo>
                  <a:lnTo>
                    <a:pt x="866" y="2459"/>
                  </a:lnTo>
                  <a:lnTo>
                    <a:pt x="885" y="2458"/>
                  </a:lnTo>
                  <a:lnTo>
                    <a:pt x="902" y="2458"/>
                  </a:lnTo>
                  <a:lnTo>
                    <a:pt x="908" y="2458"/>
                  </a:lnTo>
                  <a:lnTo>
                    <a:pt x="913" y="2458"/>
                  </a:lnTo>
                  <a:lnTo>
                    <a:pt x="918" y="2457"/>
                  </a:lnTo>
                  <a:lnTo>
                    <a:pt x="922" y="2456"/>
                  </a:lnTo>
                  <a:lnTo>
                    <a:pt x="929" y="2452"/>
                  </a:lnTo>
                  <a:lnTo>
                    <a:pt x="935" y="2447"/>
                  </a:lnTo>
                  <a:lnTo>
                    <a:pt x="946" y="2433"/>
                  </a:lnTo>
                  <a:lnTo>
                    <a:pt x="956" y="2417"/>
                  </a:lnTo>
                  <a:lnTo>
                    <a:pt x="961" y="2409"/>
                  </a:lnTo>
                  <a:lnTo>
                    <a:pt x="968" y="2401"/>
                  </a:lnTo>
                  <a:lnTo>
                    <a:pt x="976" y="2393"/>
                  </a:lnTo>
                  <a:lnTo>
                    <a:pt x="986" y="2386"/>
                  </a:lnTo>
                  <a:lnTo>
                    <a:pt x="992" y="2383"/>
                  </a:lnTo>
                  <a:lnTo>
                    <a:pt x="998" y="2380"/>
                  </a:lnTo>
                  <a:lnTo>
                    <a:pt x="1005" y="2377"/>
                  </a:lnTo>
                  <a:lnTo>
                    <a:pt x="1012" y="2375"/>
                  </a:lnTo>
                  <a:lnTo>
                    <a:pt x="1020" y="2373"/>
                  </a:lnTo>
                  <a:lnTo>
                    <a:pt x="1029" y="2371"/>
                  </a:lnTo>
                  <a:lnTo>
                    <a:pt x="1039" y="2370"/>
                  </a:lnTo>
                  <a:lnTo>
                    <a:pt x="1049" y="2369"/>
                  </a:lnTo>
                  <a:lnTo>
                    <a:pt x="1062" y="2368"/>
                  </a:lnTo>
                  <a:lnTo>
                    <a:pt x="1075" y="2368"/>
                  </a:lnTo>
                  <a:lnTo>
                    <a:pt x="1087" y="2369"/>
                  </a:lnTo>
                  <a:lnTo>
                    <a:pt x="1098" y="2370"/>
                  </a:lnTo>
                  <a:lnTo>
                    <a:pt x="1110" y="2372"/>
                  </a:lnTo>
                  <a:lnTo>
                    <a:pt x="1120" y="2375"/>
                  </a:lnTo>
                  <a:lnTo>
                    <a:pt x="1130" y="2378"/>
                  </a:lnTo>
                  <a:lnTo>
                    <a:pt x="1139" y="2381"/>
                  </a:lnTo>
                  <a:lnTo>
                    <a:pt x="1155" y="2389"/>
                  </a:lnTo>
                  <a:lnTo>
                    <a:pt x="1170" y="2399"/>
                  </a:lnTo>
                  <a:lnTo>
                    <a:pt x="1183" y="2408"/>
                  </a:lnTo>
                  <a:lnTo>
                    <a:pt x="1195" y="2418"/>
                  </a:lnTo>
                  <a:lnTo>
                    <a:pt x="1205" y="2427"/>
                  </a:lnTo>
                  <a:lnTo>
                    <a:pt x="1216" y="2435"/>
                  </a:lnTo>
                  <a:lnTo>
                    <a:pt x="1224" y="2442"/>
                  </a:lnTo>
                  <a:lnTo>
                    <a:pt x="1232" y="2446"/>
                  </a:lnTo>
                  <a:lnTo>
                    <a:pt x="1235" y="2447"/>
                  </a:lnTo>
                  <a:lnTo>
                    <a:pt x="1239" y="2448"/>
                  </a:lnTo>
                  <a:lnTo>
                    <a:pt x="1242" y="2447"/>
                  </a:lnTo>
                  <a:lnTo>
                    <a:pt x="1246" y="2446"/>
                  </a:lnTo>
                  <a:lnTo>
                    <a:pt x="1249" y="2444"/>
                  </a:lnTo>
                  <a:lnTo>
                    <a:pt x="1252" y="2441"/>
                  </a:lnTo>
                  <a:lnTo>
                    <a:pt x="1256" y="2437"/>
                  </a:lnTo>
                  <a:lnTo>
                    <a:pt x="1259" y="2432"/>
                  </a:lnTo>
                  <a:lnTo>
                    <a:pt x="1269" y="2386"/>
                  </a:lnTo>
                  <a:lnTo>
                    <a:pt x="1280" y="2327"/>
                  </a:lnTo>
                  <a:lnTo>
                    <a:pt x="1294" y="2257"/>
                  </a:lnTo>
                  <a:lnTo>
                    <a:pt x="1308" y="2178"/>
                  </a:lnTo>
                  <a:lnTo>
                    <a:pt x="1324" y="2093"/>
                  </a:lnTo>
                  <a:lnTo>
                    <a:pt x="1340" y="2003"/>
                  </a:lnTo>
                  <a:lnTo>
                    <a:pt x="1356" y="1911"/>
                  </a:lnTo>
                  <a:lnTo>
                    <a:pt x="1371" y="1820"/>
                  </a:lnTo>
                  <a:lnTo>
                    <a:pt x="1386" y="1731"/>
                  </a:lnTo>
                  <a:lnTo>
                    <a:pt x="1400" y="1646"/>
                  </a:lnTo>
                  <a:lnTo>
                    <a:pt x="1413" y="1568"/>
                  </a:lnTo>
                  <a:lnTo>
                    <a:pt x="1424" y="1500"/>
                  </a:lnTo>
                  <a:lnTo>
                    <a:pt x="1435" y="1442"/>
                  </a:lnTo>
                  <a:lnTo>
                    <a:pt x="1442" y="1399"/>
                  </a:lnTo>
                  <a:lnTo>
                    <a:pt x="1447" y="1371"/>
                  </a:lnTo>
                  <a:lnTo>
                    <a:pt x="1448" y="1362"/>
                  </a:lnTo>
                  <a:lnTo>
                    <a:pt x="1449" y="1349"/>
                  </a:lnTo>
                  <a:lnTo>
                    <a:pt x="1449" y="1338"/>
                  </a:lnTo>
                  <a:lnTo>
                    <a:pt x="1448" y="1327"/>
                  </a:lnTo>
                  <a:lnTo>
                    <a:pt x="1448" y="1318"/>
                  </a:lnTo>
                  <a:lnTo>
                    <a:pt x="1446" y="1309"/>
                  </a:lnTo>
                  <a:lnTo>
                    <a:pt x="1444" y="1300"/>
                  </a:lnTo>
                  <a:lnTo>
                    <a:pt x="1442" y="1292"/>
                  </a:lnTo>
                  <a:lnTo>
                    <a:pt x="1440" y="1284"/>
                  </a:lnTo>
                  <a:lnTo>
                    <a:pt x="1433" y="1271"/>
                  </a:lnTo>
                  <a:lnTo>
                    <a:pt x="1425" y="1259"/>
                  </a:lnTo>
                  <a:lnTo>
                    <a:pt x="1418" y="1248"/>
                  </a:lnTo>
                  <a:lnTo>
                    <a:pt x="1409" y="1237"/>
                  </a:lnTo>
                  <a:lnTo>
                    <a:pt x="1393" y="1220"/>
                  </a:lnTo>
                  <a:lnTo>
                    <a:pt x="1378" y="1203"/>
                  </a:lnTo>
                  <a:lnTo>
                    <a:pt x="1373" y="1194"/>
                  </a:lnTo>
                  <a:lnTo>
                    <a:pt x="1368" y="1185"/>
                  </a:lnTo>
                  <a:lnTo>
                    <a:pt x="1366" y="1179"/>
                  </a:lnTo>
                  <a:lnTo>
                    <a:pt x="1365" y="1174"/>
                  </a:lnTo>
                  <a:lnTo>
                    <a:pt x="1364" y="1168"/>
                  </a:lnTo>
                  <a:lnTo>
                    <a:pt x="1364" y="1162"/>
                  </a:lnTo>
                  <a:lnTo>
                    <a:pt x="1366" y="1158"/>
                  </a:lnTo>
                  <a:lnTo>
                    <a:pt x="1372" y="1153"/>
                  </a:lnTo>
                  <a:lnTo>
                    <a:pt x="1375" y="1148"/>
                  </a:lnTo>
                  <a:lnTo>
                    <a:pt x="1377" y="1142"/>
                  </a:lnTo>
                  <a:lnTo>
                    <a:pt x="1379" y="1131"/>
                  </a:lnTo>
                  <a:lnTo>
                    <a:pt x="1380" y="1119"/>
                  </a:lnTo>
                  <a:lnTo>
                    <a:pt x="1379" y="1115"/>
                  </a:lnTo>
                  <a:lnTo>
                    <a:pt x="1378" y="1110"/>
                  </a:lnTo>
                  <a:lnTo>
                    <a:pt x="1376" y="1105"/>
                  </a:lnTo>
                  <a:lnTo>
                    <a:pt x="1374" y="1100"/>
                  </a:lnTo>
                  <a:lnTo>
                    <a:pt x="1367" y="1089"/>
                  </a:lnTo>
                  <a:lnTo>
                    <a:pt x="1359" y="1079"/>
                  </a:lnTo>
                  <a:lnTo>
                    <a:pt x="1348" y="1069"/>
                  </a:lnTo>
                  <a:lnTo>
                    <a:pt x="1336" y="1058"/>
                  </a:lnTo>
                  <a:lnTo>
                    <a:pt x="1324" y="1048"/>
                  </a:lnTo>
                  <a:lnTo>
                    <a:pt x="1309" y="1038"/>
                  </a:lnTo>
                  <a:lnTo>
                    <a:pt x="1281" y="1018"/>
                  </a:lnTo>
                  <a:lnTo>
                    <a:pt x="1253" y="999"/>
                  </a:lnTo>
                  <a:lnTo>
                    <a:pt x="1241" y="991"/>
                  </a:lnTo>
                  <a:lnTo>
                    <a:pt x="1230" y="982"/>
                  </a:lnTo>
                  <a:lnTo>
                    <a:pt x="1220" y="975"/>
                  </a:lnTo>
                  <a:lnTo>
                    <a:pt x="1212" y="968"/>
                  </a:lnTo>
                  <a:lnTo>
                    <a:pt x="1209" y="956"/>
                  </a:lnTo>
                  <a:lnTo>
                    <a:pt x="1207" y="928"/>
                  </a:lnTo>
                  <a:lnTo>
                    <a:pt x="1206" y="888"/>
                  </a:lnTo>
                  <a:lnTo>
                    <a:pt x="1205" y="843"/>
                  </a:lnTo>
                  <a:lnTo>
                    <a:pt x="1205" y="797"/>
                  </a:lnTo>
                  <a:lnTo>
                    <a:pt x="1206" y="756"/>
                  </a:lnTo>
                  <a:lnTo>
                    <a:pt x="1207" y="740"/>
                  </a:lnTo>
                  <a:lnTo>
                    <a:pt x="1208" y="726"/>
                  </a:lnTo>
                  <a:lnTo>
                    <a:pt x="1209" y="716"/>
                  </a:lnTo>
                  <a:lnTo>
                    <a:pt x="1212" y="711"/>
                  </a:lnTo>
                  <a:lnTo>
                    <a:pt x="1225" y="709"/>
                  </a:lnTo>
                  <a:lnTo>
                    <a:pt x="1244" y="709"/>
                  </a:lnTo>
                  <a:lnTo>
                    <a:pt x="1254" y="708"/>
                  </a:lnTo>
                  <a:lnTo>
                    <a:pt x="1264" y="706"/>
                  </a:lnTo>
                  <a:lnTo>
                    <a:pt x="1269" y="704"/>
                  </a:lnTo>
                  <a:lnTo>
                    <a:pt x="1273" y="702"/>
                  </a:lnTo>
                  <a:lnTo>
                    <a:pt x="1277" y="699"/>
                  </a:lnTo>
                  <a:lnTo>
                    <a:pt x="1280" y="695"/>
                  </a:lnTo>
                  <a:lnTo>
                    <a:pt x="1292" y="684"/>
                  </a:lnTo>
                  <a:lnTo>
                    <a:pt x="1306" y="673"/>
                  </a:lnTo>
                  <a:lnTo>
                    <a:pt x="1314" y="669"/>
                  </a:lnTo>
                  <a:lnTo>
                    <a:pt x="1322" y="666"/>
                  </a:lnTo>
                  <a:lnTo>
                    <a:pt x="1326" y="666"/>
                  </a:lnTo>
                  <a:lnTo>
                    <a:pt x="1330" y="666"/>
                  </a:lnTo>
                  <a:lnTo>
                    <a:pt x="1334" y="667"/>
                  </a:lnTo>
                  <a:lnTo>
                    <a:pt x="1338" y="668"/>
                  </a:lnTo>
                  <a:lnTo>
                    <a:pt x="1345" y="670"/>
                  </a:lnTo>
                  <a:lnTo>
                    <a:pt x="1351" y="670"/>
                  </a:lnTo>
                  <a:lnTo>
                    <a:pt x="1357" y="670"/>
                  </a:lnTo>
                  <a:lnTo>
                    <a:pt x="1363" y="669"/>
                  </a:lnTo>
                  <a:lnTo>
                    <a:pt x="1374" y="665"/>
                  </a:lnTo>
                  <a:lnTo>
                    <a:pt x="1384" y="659"/>
                  </a:lnTo>
                  <a:lnTo>
                    <a:pt x="1393" y="653"/>
                  </a:lnTo>
                  <a:lnTo>
                    <a:pt x="1400" y="648"/>
                  </a:lnTo>
                  <a:lnTo>
                    <a:pt x="1406" y="644"/>
                  </a:lnTo>
                  <a:lnTo>
                    <a:pt x="1411" y="642"/>
                  </a:lnTo>
                  <a:lnTo>
                    <a:pt x="1420" y="643"/>
                  </a:lnTo>
                  <a:lnTo>
                    <a:pt x="1426" y="645"/>
                  </a:lnTo>
                  <a:lnTo>
                    <a:pt x="1429" y="648"/>
                  </a:lnTo>
                  <a:lnTo>
                    <a:pt x="1431" y="653"/>
                  </a:lnTo>
                  <a:lnTo>
                    <a:pt x="1433" y="658"/>
                  </a:lnTo>
                  <a:lnTo>
                    <a:pt x="1436" y="664"/>
                  </a:lnTo>
                  <a:lnTo>
                    <a:pt x="1438" y="668"/>
                  </a:lnTo>
                  <a:lnTo>
                    <a:pt x="1440" y="671"/>
                  </a:lnTo>
                  <a:lnTo>
                    <a:pt x="1444" y="675"/>
                  </a:lnTo>
                  <a:lnTo>
                    <a:pt x="1448" y="679"/>
                  </a:lnTo>
                  <a:lnTo>
                    <a:pt x="1453" y="685"/>
                  </a:lnTo>
                  <a:lnTo>
                    <a:pt x="1459" y="690"/>
                  </a:lnTo>
                  <a:lnTo>
                    <a:pt x="1464" y="693"/>
                  </a:lnTo>
                  <a:lnTo>
                    <a:pt x="1470" y="695"/>
                  </a:lnTo>
                  <a:lnTo>
                    <a:pt x="1475" y="696"/>
                  </a:lnTo>
                  <a:lnTo>
                    <a:pt x="1481" y="696"/>
                  </a:lnTo>
                  <a:lnTo>
                    <a:pt x="1486" y="695"/>
                  </a:lnTo>
                  <a:lnTo>
                    <a:pt x="1492" y="693"/>
                  </a:lnTo>
                  <a:lnTo>
                    <a:pt x="1501" y="688"/>
                  </a:lnTo>
                  <a:lnTo>
                    <a:pt x="1509" y="684"/>
                  </a:lnTo>
                  <a:lnTo>
                    <a:pt x="1514" y="680"/>
                  </a:lnTo>
                  <a:lnTo>
                    <a:pt x="1516" y="679"/>
                  </a:lnTo>
                  <a:lnTo>
                    <a:pt x="1518" y="671"/>
                  </a:lnTo>
                  <a:lnTo>
                    <a:pt x="1521" y="662"/>
                  </a:lnTo>
                  <a:lnTo>
                    <a:pt x="1522" y="651"/>
                  </a:lnTo>
                  <a:lnTo>
                    <a:pt x="1523" y="640"/>
                  </a:lnTo>
                  <a:lnTo>
                    <a:pt x="1524" y="628"/>
                  </a:lnTo>
                  <a:lnTo>
                    <a:pt x="1523" y="615"/>
                  </a:lnTo>
                  <a:lnTo>
                    <a:pt x="1522" y="603"/>
                  </a:lnTo>
                  <a:lnTo>
                    <a:pt x="1519" y="590"/>
                  </a:lnTo>
                  <a:lnTo>
                    <a:pt x="1515" y="578"/>
                  </a:lnTo>
                  <a:lnTo>
                    <a:pt x="1510" y="566"/>
                  </a:lnTo>
                  <a:lnTo>
                    <a:pt x="1504" y="556"/>
                  </a:lnTo>
                  <a:lnTo>
                    <a:pt x="1496" y="547"/>
                  </a:lnTo>
                  <a:lnTo>
                    <a:pt x="1492" y="544"/>
                  </a:lnTo>
                  <a:lnTo>
                    <a:pt x="1487" y="540"/>
                  </a:lnTo>
                  <a:lnTo>
                    <a:pt x="1481" y="538"/>
                  </a:lnTo>
                  <a:lnTo>
                    <a:pt x="1476" y="535"/>
                  </a:lnTo>
                  <a:lnTo>
                    <a:pt x="1469" y="534"/>
                  </a:lnTo>
                  <a:lnTo>
                    <a:pt x="1463" y="532"/>
                  </a:lnTo>
                  <a:lnTo>
                    <a:pt x="1456" y="532"/>
                  </a:lnTo>
                  <a:lnTo>
                    <a:pt x="1448" y="532"/>
                  </a:lnTo>
                  <a:lnTo>
                    <a:pt x="1427" y="533"/>
                  </a:lnTo>
                  <a:lnTo>
                    <a:pt x="1407" y="533"/>
                  </a:lnTo>
                  <a:lnTo>
                    <a:pt x="1387" y="533"/>
                  </a:lnTo>
                  <a:lnTo>
                    <a:pt x="1366" y="531"/>
                  </a:lnTo>
                  <a:lnTo>
                    <a:pt x="1345" y="530"/>
                  </a:lnTo>
                  <a:lnTo>
                    <a:pt x="1324" y="528"/>
                  </a:lnTo>
                  <a:lnTo>
                    <a:pt x="1301" y="527"/>
                  </a:lnTo>
                  <a:lnTo>
                    <a:pt x="1280" y="527"/>
                  </a:lnTo>
                  <a:lnTo>
                    <a:pt x="1278" y="525"/>
                  </a:lnTo>
                  <a:lnTo>
                    <a:pt x="1277" y="519"/>
                  </a:lnTo>
                  <a:lnTo>
                    <a:pt x="1276" y="510"/>
                  </a:lnTo>
                  <a:lnTo>
                    <a:pt x="1275" y="498"/>
                  </a:lnTo>
                  <a:lnTo>
                    <a:pt x="1275" y="467"/>
                  </a:lnTo>
                  <a:lnTo>
                    <a:pt x="1276" y="430"/>
                  </a:lnTo>
                  <a:lnTo>
                    <a:pt x="1277" y="391"/>
                  </a:lnTo>
                  <a:lnTo>
                    <a:pt x="1278" y="354"/>
                  </a:lnTo>
                  <a:lnTo>
                    <a:pt x="1279" y="323"/>
                  </a:lnTo>
                  <a:lnTo>
                    <a:pt x="1280" y="301"/>
                  </a:lnTo>
                  <a:lnTo>
                    <a:pt x="1284" y="298"/>
                  </a:lnTo>
                  <a:lnTo>
                    <a:pt x="1295" y="294"/>
                  </a:lnTo>
                  <a:lnTo>
                    <a:pt x="1312" y="289"/>
                  </a:lnTo>
                  <a:lnTo>
                    <a:pt x="1337" y="284"/>
                  </a:lnTo>
                  <a:lnTo>
                    <a:pt x="1351" y="283"/>
                  </a:lnTo>
                  <a:lnTo>
                    <a:pt x="1367" y="281"/>
                  </a:lnTo>
                  <a:lnTo>
                    <a:pt x="1384" y="281"/>
                  </a:lnTo>
                  <a:lnTo>
                    <a:pt x="1401" y="281"/>
                  </a:lnTo>
                  <a:lnTo>
                    <a:pt x="1420" y="282"/>
                  </a:lnTo>
                  <a:lnTo>
                    <a:pt x="1441" y="284"/>
                  </a:lnTo>
                  <a:lnTo>
                    <a:pt x="1463" y="287"/>
                  </a:lnTo>
                  <a:lnTo>
                    <a:pt x="1485" y="291"/>
                  </a:lnTo>
                  <a:lnTo>
                    <a:pt x="1495" y="292"/>
                  </a:lnTo>
                  <a:lnTo>
                    <a:pt x="1508" y="293"/>
                  </a:lnTo>
                  <a:lnTo>
                    <a:pt x="1524" y="294"/>
                  </a:lnTo>
                  <a:lnTo>
                    <a:pt x="1542" y="294"/>
                  </a:lnTo>
                  <a:lnTo>
                    <a:pt x="1584" y="292"/>
                  </a:lnTo>
                  <a:lnTo>
                    <a:pt x="1631" y="289"/>
                  </a:lnTo>
                  <a:lnTo>
                    <a:pt x="1681" y="286"/>
                  </a:lnTo>
                  <a:lnTo>
                    <a:pt x="1730" y="283"/>
                  </a:lnTo>
                  <a:lnTo>
                    <a:pt x="1778" y="281"/>
                  </a:lnTo>
                  <a:lnTo>
                    <a:pt x="1820" y="280"/>
                  </a:lnTo>
                  <a:lnTo>
                    <a:pt x="1826" y="280"/>
                  </a:lnTo>
                  <a:lnTo>
                    <a:pt x="1831" y="278"/>
                  </a:lnTo>
                  <a:lnTo>
                    <a:pt x="1834" y="276"/>
                  </a:lnTo>
                  <a:lnTo>
                    <a:pt x="1836" y="273"/>
                  </a:lnTo>
                  <a:lnTo>
                    <a:pt x="1837" y="269"/>
                  </a:lnTo>
                  <a:lnTo>
                    <a:pt x="1836" y="265"/>
                  </a:lnTo>
                  <a:lnTo>
                    <a:pt x="1835" y="260"/>
                  </a:lnTo>
                  <a:lnTo>
                    <a:pt x="1834" y="255"/>
                  </a:lnTo>
                  <a:lnTo>
                    <a:pt x="1825" y="233"/>
                  </a:lnTo>
                  <a:lnTo>
                    <a:pt x="1820" y="217"/>
                  </a:lnTo>
                  <a:lnTo>
                    <a:pt x="1821" y="213"/>
                  </a:lnTo>
                  <a:lnTo>
                    <a:pt x="1822" y="208"/>
                  </a:lnTo>
                  <a:lnTo>
                    <a:pt x="1824" y="204"/>
                  </a:lnTo>
                  <a:lnTo>
                    <a:pt x="1827" y="200"/>
                  </a:lnTo>
                  <a:lnTo>
                    <a:pt x="1830" y="196"/>
                  </a:lnTo>
                  <a:lnTo>
                    <a:pt x="1834" y="194"/>
                  </a:lnTo>
                  <a:lnTo>
                    <a:pt x="1837" y="192"/>
                  </a:lnTo>
                  <a:lnTo>
                    <a:pt x="1841" y="191"/>
                  </a:lnTo>
                  <a:lnTo>
                    <a:pt x="1849" y="190"/>
                  </a:lnTo>
                  <a:lnTo>
                    <a:pt x="1855" y="190"/>
                  </a:lnTo>
                  <a:lnTo>
                    <a:pt x="1861" y="191"/>
                  </a:lnTo>
                  <a:lnTo>
                    <a:pt x="1866" y="192"/>
                  </a:lnTo>
                  <a:lnTo>
                    <a:pt x="1871" y="193"/>
                  </a:lnTo>
                  <a:lnTo>
                    <a:pt x="1875" y="195"/>
                  </a:lnTo>
                  <a:lnTo>
                    <a:pt x="1880" y="198"/>
                  </a:lnTo>
                  <a:lnTo>
                    <a:pt x="1883" y="200"/>
                  </a:lnTo>
                  <a:lnTo>
                    <a:pt x="1888" y="207"/>
                  </a:lnTo>
                  <a:lnTo>
                    <a:pt x="1892" y="214"/>
                  </a:lnTo>
                  <a:lnTo>
                    <a:pt x="1895" y="222"/>
                  </a:lnTo>
                  <a:lnTo>
                    <a:pt x="1897" y="231"/>
                  </a:lnTo>
                  <a:lnTo>
                    <a:pt x="1900" y="239"/>
                  </a:lnTo>
                  <a:lnTo>
                    <a:pt x="1903" y="248"/>
                  </a:lnTo>
                  <a:lnTo>
                    <a:pt x="1908" y="256"/>
                  </a:lnTo>
                  <a:lnTo>
                    <a:pt x="1913" y="263"/>
                  </a:lnTo>
                  <a:lnTo>
                    <a:pt x="1916" y="266"/>
                  </a:lnTo>
                  <a:lnTo>
                    <a:pt x="1920" y="269"/>
                  </a:lnTo>
                  <a:lnTo>
                    <a:pt x="1925" y="271"/>
                  </a:lnTo>
                  <a:lnTo>
                    <a:pt x="1930" y="273"/>
                  </a:lnTo>
                  <a:lnTo>
                    <a:pt x="1935" y="274"/>
                  </a:lnTo>
                  <a:lnTo>
                    <a:pt x="1942" y="275"/>
                  </a:lnTo>
                  <a:lnTo>
                    <a:pt x="1949" y="275"/>
                  </a:lnTo>
                  <a:lnTo>
                    <a:pt x="1957" y="275"/>
                  </a:lnTo>
                  <a:lnTo>
                    <a:pt x="1966" y="269"/>
                  </a:lnTo>
                  <a:lnTo>
                    <a:pt x="1975" y="261"/>
                  </a:lnTo>
                  <a:lnTo>
                    <a:pt x="1985" y="252"/>
                  </a:lnTo>
                  <a:lnTo>
                    <a:pt x="1994" y="240"/>
                  </a:lnTo>
                  <a:lnTo>
                    <a:pt x="2012" y="217"/>
                  </a:lnTo>
                  <a:lnTo>
                    <a:pt x="2030" y="192"/>
                  </a:lnTo>
                  <a:lnTo>
                    <a:pt x="2039" y="179"/>
                  </a:lnTo>
                  <a:lnTo>
                    <a:pt x="2048" y="168"/>
                  </a:lnTo>
                  <a:lnTo>
                    <a:pt x="2058" y="157"/>
                  </a:lnTo>
                  <a:lnTo>
                    <a:pt x="2068" y="148"/>
                  </a:lnTo>
                  <a:lnTo>
                    <a:pt x="2079" y="140"/>
                  </a:lnTo>
                  <a:lnTo>
                    <a:pt x="2090" y="134"/>
                  </a:lnTo>
                  <a:lnTo>
                    <a:pt x="2095" y="131"/>
                  </a:lnTo>
                  <a:lnTo>
                    <a:pt x="2102" y="129"/>
                  </a:lnTo>
                  <a:lnTo>
                    <a:pt x="2108" y="128"/>
                  </a:lnTo>
                  <a:lnTo>
                    <a:pt x="2115" y="128"/>
                  </a:lnTo>
                  <a:lnTo>
                    <a:pt x="2118" y="128"/>
                  </a:lnTo>
                  <a:lnTo>
                    <a:pt x="2122" y="129"/>
                  </a:lnTo>
                  <a:lnTo>
                    <a:pt x="2126" y="131"/>
                  </a:lnTo>
                  <a:lnTo>
                    <a:pt x="2130" y="134"/>
                  </a:lnTo>
                  <a:lnTo>
                    <a:pt x="2139" y="141"/>
                  </a:lnTo>
                  <a:lnTo>
                    <a:pt x="2148" y="150"/>
                  </a:lnTo>
                  <a:lnTo>
                    <a:pt x="2158" y="161"/>
                  </a:lnTo>
                  <a:lnTo>
                    <a:pt x="2168" y="174"/>
                  </a:lnTo>
                  <a:lnTo>
                    <a:pt x="2178" y="187"/>
                  </a:lnTo>
                  <a:lnTo>
                    <a:pt x="2188" y="202"/>
                  </a:lnTo>
                  <a:lnTo>
                    <a:pt x="2207" y="232"/>
                  </a:lnTo>
                  <a:lnTo>
                    <a:pt x="2226" y="263"/>
                  </a:lnTo>
                  <a:lnTo>
                    <a:pt x="2241" y="290"/>
                  </a:lnTo>
                  <a:lnTo>
                    <a:pt x="2251" y="312"/>
                  </a:lnTo>
                  <a:lnTo>
                    <a:pt x="2252" y="323"/>
                  </a:lnTo>
                  <a:lnTo>
                    <a:pt x="2252" y="341"/>
                  </a:lnTo>
                  <a:lnTo>
                    <a:pt x="2250" y="363"/>
                  </a:lnTo>
                  <a:lnTo>
                    <a:pt x="2249" y="386"/>
                  </a:lnTo>
                  <a:lnTo>
                    <a:pt x="2248" y="408"/>
                  </a:lnTo>
                  <a:lnTo>
                    <a:pt x="2247" y="427"/>
                  </a:lnTo>
                  <a:lnTo>
                    <a:pt x="2247" y="435"/>
                  </a:lnTo>
                  <a:lnTo>
                    <a:pt x="2248" y="441"/>
                  </a:lnTo>
                  <a:lnTo>
                    <a:pt x="2249" y="446"/>
                  </a:lnTo>
                  <a:lnTo>
                    <a:pt x="2251" y="448"/>
                  </a:lnTo>
                  <a:lnTo>
                    <a:pt x="2254" y="451"/>
                  </a:lnTo>
                  <a:lnTo>
                    <a:pt x="2258" y="453"/>
                  </a:lnTo>
                  <a:lnTo>
                    <a:pt x="2262" y="454"/>
                  </a:lnTo>
                  <a:lnTo>
                    <a:pt x="2266" y="454"/>
                  </a:lnTo>
                  <a:lnTo>
                    <a:pt x="2275" y="451"/>
                  </a:lnTo>
                  <a:lnTo>
                    <a:pt x="2285" y="447"/>
                  </a:lnTo>
                  <a:lnTo>
                    <a:pt x="2296" y="443"/>
                  </a:lnTo>
                  <a:lnTo>
                    <a:pt x="2306" y="440"/>
                  </a:lnTo>
                  <a:lnTo>
                    <a:pt x="2311" y="439"/>
                  </a:lnTo>
                  <a:lnTo>
                    <a:pt x="2315" y="439"/>
                  </a:lnTo>
                  <a:lnTo>
                    <a:pt x="2320" y="440"/>
                  </a:lnTo>
                  <a:lnTo>
                    <a:pt x="2325" y="443"/>
                  </a:lnTo>
                  <a:lnTo>
                    <a:pt x="2354" y="463"/>
                  </a:lnTo>
                  <a:lnTo>
                    <a:pt x="2383" y="486"/>
                  </a:lnTo>
                  <a:lnTo>
                    <a:pt x="2411" y="508"/>
                  </a:lnTo>
                  <a:lnTo>
                    <a:pt x="2439" y="529"/>
                  </a:lnTo>
                  <a:lnTo>
                    <a:pt x="2464" y="549"/>
                  </a:lnTo>
                  <a:lnTo>
                    <a:pt x="2488" y="565"/>
                  </a:lnTo>
                  <a:lnTo>
                    <a:pt x="2499" y="572"/>
                  </a:lnTo>
                  <a:lnTo>
                    <a:pt x="2509" y="578"/>
                  </a:lnTo>
                  <a:lnTo>
                    <a:pt x="2519" y="582"/>
                  </a:lnTo>
                  <a:lnTo>
                    <a:pt x="2528" y="585"/>
                  </a:lnTo>
                  <a:lnTo>
                    <a:pt x="2538" y="587"/>
                  </a:lnTo>
                  <a:lnTo>
                    <a:pt x="2548" y="588"/>
                  </a:lnTo>
                  <a:lnTo>
                    <a:pt x="2557" y="589"/>
                  </a:lnTo>
                  <a:lnTo>
                    <a:pt x="2566" y="589"/>
                  </a:lnTo>
                  <a:lnTo>
                    <a:pt x="2574" y="588"/>
                  </a:lnTo>
                  <a:lnTo>
                    <a:pt x="2583" y="587"/>
                  </a:lnTo>
                  <a:lnTo>
                    <a:pt x="2591" y="585"/>
                  </a:lnTo>
                  <a:lnTo>
                    <a:pt x="2600" y="582"/>
                  </a:lnTo>
                  <a:lnTo>
                    <a:pt x="2616" y="575"/>
                  </a:lnTo>
                  <a:lnTo>
                    <a:pt x="2632" y="568"/>
                  </a:lnTo>
                  <a:lnTo>
                    <a:pt x="2647" y="560"/>
                  </a:lnTo>
                  <a:lnTo>
                    <a:pt x="2662" y="551"/>
                  </a:lnTo>
                  <a:lnTo>
                    <a:pt x="2690" y="533"/>
                  </a:lnTo>
                  <a:lnTo>
                    <a:pt x="2715" y="517"/>
                  </a:lnTo>
                  <a:lnTo>
                    <a:pt x="2727" y="512"/>
                  </a:lnTo>
                  <a:lnTo>
                    <a:pt x="2739" y="507"/>
                  </a:lnTo>
                  <a:lnTo>
                    <a:pt x="2744" y="506"/>
                  </a:lnTo>
                  <a:lnTo>
                    <a:pt x="2749" y="505"/>
                  </a:lnTo>
                  <a:lnTo>
                    <a:pt x="2754" y="505"/>
                  </a:lnTo>
                  <a:lnTo>
                    <a:pt x="2759" y="506"/>
                  </a:lnTo>
                  <a:lnTo>
                    <a:pt x="2765" y="512"/>
                  </a:lnTo>
                  <a:lnTo>
                    <a:pt x="2770" y="518"/>
                  </a:lnTo>
                  <a:lnTo>
                    <a:pt x="2773" y="524"/>
                  </a:lnTo>
                  <a:lnTo>
                    <a:pt x="2775" y="531"/>
                  </a:lnTo>
                  <a:lnTo>
                    <a:pt x="2775" y="544"/>
                  </a:lnTo>
                  <a:lnTo>
                    <a:pt x="2775" y="558"/>
                  </a:lnTo>
                  <a:lnTo>
                    <a:pt x="2774" y="565"/>
                  </a:lnTo>
                  <a:lnTo>
                    <a:pt x="2774" y="572"/>
                  </a:lnTo>
                  <a:lnTo>
                    <a:pt x="2775" y="579"/>
                  </a:lnTo>
                  <a:lnTo>
                    <a:pt x="2776" y="586"/>
                  </a:lnTo>
                  <a:lnTo>
                    <a:pt x="2779" y="592"/>
                  </a:lnTo>
                  <a:lnTo>
                    <a:pt x="2783" y="599"/>
                  </a:lnTo>
                  <a:lnTo>
                    <a:pt x="2789" y="605"/>
                  </a:lnTo>
                  <a:lnTo>
                    <a:pt x="2797" y="611"/>
                  </a:lnTo>
                  <a:lnTo>
                    <a:pt x="2804" y="611"/>
                  </a:lnTo>
                  <a:lnTo>
                    <a:pt x="2809" y="609"/>
                  </a:lnTo>
                  <a:lnTo>
                    <a:pt x="2814" y="606"/>
                  </a:lnTo>
                  <a:lnTo>
                    <a:pt x="2818" y="601"/>
                  </a:lnTo>
                  <a:lnTo>
                    <a:pt x="2824" y="589"/>
                  </a:lnTo>
                  <a:lnTo>
                    <a:pt x="2830" y="573"/>
                  </a:lnTo>
                  <a:lnTo>
                    <a:pt x="2833" y="565"/>
                  </a:lnTo>
                  <a:lnTo>
                    <a:pt x="2837" y="557"/>
                  </a:lnTo>
                  <a:lnTo>
                    <a:pt x="2842" y="548"/>
                  </a:lnTo>
                  <a:lnTo>
                    <a:pt x="2849" y="541"/>
                  </a:lnTo>
                  <a:lnTo>
                    <a:pt x="2856" y="533"/>
                  </a:lnTo>
                  <a:lnTo>
                    <a:pt x="2866" y="527"/>
                  </a:lnTo>
                  <a:lnTo>
                    <a:pt x="2877" y="521"/>
                  </a:lnTo>
                  <a:lnTo>
                    <a:pt x="2891" y="516"/>
                  </a:lnTo>
                  <a:lnTo>
                    <a:pt x="2897" y="516"/>
                  </a:lnTo>
                  <a:lnTo>
                    <a:pt x="2902" y="515"/>
                  </a:lnTo>
                  <a:lnTo>
                    <a:pt x="2906" y="512"/>
                  </a:lnTo>
                  <a:lnTo>
                    <a:pt x="2910" y="509"/>
                  </a:lnTo>
                  <a:lnTo>
                    <a:pt x="2914" y="506"/>
                  </a:lnTo>
                  <a:lnTo>
                    <a:pt x="2917" y="502"/>
                  </a:lnTo>
                  <a:lnTo>
                    <a:pt x="2919" y="497"/>
                  </a:lnTo>
                  <a:lnTo>
                    <a:pt x="2922" y="492"/>
                  </a:lnTo>
                  <a:lnTo>
                    <a:pt x="2926" y="482"/>
                  </a:lnTo>
                  <a:lnTo>
                    <a:pt x="2929" y="470"/>
                  </a:lnTo>
                  <a:lnTo>
                    <a:pt x="2931" y="458"/>
                  </a:lnTo>
                  <a:lnTo>
                    <a:pt x="2933" y="448"/>
                  </a:lnTo>
                  <a:lnTo>
                    <a:pt x="2942" y="447"/>
                  </a:lnTo>
                  <a:lnTo>
                    <a:pt x="2951" y="446"/>
                  </a:lnTo>
                  <a:lnTo>
                    <a:pt x="2959" y="444"/>
                  </a:lnTo>
                  <a:lnTo>
                    <a:pt x="2966" y="441"/>
                  </a:lnTo>
                  <a:lnTo>
                    <a:pt x="2979" y="434"/>
                  </a:lnTo>
                  <a:lnTo>
                    <a:pt x="2992" y="426"/>
                  </a:lnTo>
                  <a:lnTo>
                    <a:pt x="3003" y="418"/>
                  </a:lnTo>
                  <a:lnTo>
                    <a:pt x="3014" y="410"/>
                  </a:lnTo>
                  <a:lnTo>
                    <a:pt x="3019" y="407"/>
                  </a:lnTo>
                  <a:lnTo>
                    <a:pt x="3025" y="404"/>
                  </a:lnTo>
                  <a:lnTo>
                    <a:pt x="3031" y="402"/>
                  </a:lnTo>
                  <a:lnTo>
                    <a:pt x="3038" y="401"/>
                  </a:lnTo>
                  <a:lnTo>
                    <a:pt x="3050" y="401"/>
                  </a:lnTo>
                  <a:lnTo>
                    <a:pt x="3061" y="399"/>
                  </a:lnTo>
                  <a:lnTo>
                    <a:pt x="3071" y="397"/>
                  </a:lnTo>
                  <a:lnTo>
                    <a:pt x="3081" y="395"/>
                  </a:lnTo>
                  <a:lnTo>
                    <a:pt x="3090" y="391"/>
                  </a:lnTo>
                  <a:lnTo>
                    <a:pt x="3098" y="387"/>
                  </a:lnTo>
                  <a:lnTo>
                    <a:pt x="3106" y="382"/>
                  </a:lnTo>
                  <a:lnTo>
                    <a:pt x="3114" y="377"/>
                  </a:lnTo>
                  <a:lnTo>
                    <a:pt x="3127" y="365"/>
                  </a:lnTo>
                  <a:lnTo>
                    <a:pt x="3141" y="350"/>
                  </a:lnTo>
                  <a:lnTo>
                    <a:pt x="3154" y="334"/>
                  </a:lnTo>
                  <a:lnTo>
                    <a:pt x="3169" y="317"/>
                  </a:lnTo>
                  <a:lnTo>
                    <a:pt x="3173" y="316"/>
                  </a:lnTo>
                  <a:lnTo>
                    <a:pt x="3176" y="316"/>
                  </a:lnTo>
                  <a:lnTo>
                    <a:pt x="3179" y="318"/>
                  </a:lnTo>
                  <a:lnTo>
                    <a:pt x="3181" y="320"/>
                  </a:lnTo>
                  <a:lnTo>
                    <a:pt x="3186" y="328"/>
                  </a:lnTo>
                  <a:lnTo>
                    <a:pt x="3191" y="335"/>
                  </a:lnTo>
                  <a:lnTo>
                    <a:pt x="3194" y="338"/>
                  </a:lnTo>
                  <a:lnTo>
                    <a:pt x="3196" y="340"/>
                  </a:lnTo>
                  <a:lnTo>
                    <a:pt x="3199" y="342"/>
                  </a:lnTo>
                  <a:lnTo>
                    <a:pt x="3203" y="342"/>
                  </a:lnTo>
                  <a:lnTo>
                    <a:pt x="3206" y="340"/>
                  </a:lnTo>
                  <a:lnTo>
                    <a:pt x="3212" y="336"/>
                  </a:lnTo>
                  <a:lnTo>
                    <a:pt x="3216" y="330"/>
                  </a:lnTo>
                  <a:lnTo>
                    <a:pt x="3222" y="322"/>
                  </a:lnTo>
                  <a:lnTo>
                    <a:pt x="3236" y="314"/>
                  </a:lnTo>
                  <a:lnTo>
                    <a:pt x="3263" y="298"/>
                  </a:lnTo>
                  <a:lnTo>
                    <a:pt x="3277" y="288"/>
                  </a:lnTo>
                  <a:lnTo>
                    <a:pt x="3288" y="277"/>
                  </a:lnTo>
                  <a:lnTo>
                    <a:pt x="3293" y="272"/>
                  </a:lnTo>
                  <a:lnTo>
                    <a:pt x="3297" y="266"/>
                  </a:lnTo>
                  <a:lnTo>
                    <a:pt x="3299" y="260"/>
                  </a:lnTo>
                  <a:lnTo>
                    <a:pt x="3300" y="254"/>
                  </a:lnTo>
                  <a:lnTo>
                    <a:pt x="3300" y="236"/>
                  </a:lnTo>
                  <a:lnTo>
                    <a:pt x="3300" y="220"/>
                  </a:lnTo>
                  <a:lnTo>
                    <a:pt x="3300" y="204"/>
                  </a:lnTo>
                  <a:lnTo>
                    <a:pt x="3302" y="190"/>
                  </a:lnTo>
                  <a:lnTo>
                    <a:pt x="3303" y="183"/>
                  </a:lnTo>
                  <a:lnTo>
                    <a:pt x="3305" y="177"/>
                  </a:lnTo>
                  <a:lnTo>
                    <a:pt x="3308" y="171"/>
                  </a:lnTo>
                  <a:lnTo>
                    <a:pt x="3311" y="166"/>
                  </a:lnTo>
                  <a:lnTo>
                    <a:pt x="3315" y="161"/>
                  </a:lnTo>
                  <a:lnTo>
                    <a:pt x="3319" y="156"/>
                  </a:lnTo>
                  <a:lnTo>
                    <a:pt x="3326" y="153"/>
                  </a:lnTo>
                  <a:lnTo>
                    <a:pt x="3332" y="149"/>
                  </a:lnTo>
                  <a:lnTo>
                    <a:pt x="3343" y="151"/>
                  </a:lnTo>
                  <a:lnTo>
                    <a:pt x="3353" y="152"/>
                  </a:lnTo>
                  <a:lnTo>
                    <a:pt x="3363" y="150"/>
                  </a:lnTo>
                  <a:lnTo>
                    <a:pt x="3373" y="147"/>
                  </a:lnTo>
                  <a:lnTo>
                    <a:pt x="3383" y="144"/>
                  </a:lnTo>
                  <a:lnTo>
                    <a:pt x="3392" y="139"/>
                  </a:lnTo>
                  <a:lnTo>
                    <a:pt x="3402" y="133"/>
                  </a:lnTo>
                  <a:lnTo>
                    <a:pt x="3411" y="126"/>
                  </a:lnTo>
                  <a:lnTo>
                    <a:pt x="3428" y="112"/>
                  </a:lnTo>
                  <a:lnTo>
                    <a:pt x="3446" y="98"/>
                  </a:lnTo>
                  <a:lnTo>
                    <a:pt x="3455" y="91"/>
                  </a:lnTo>
                  <a:lnTo>
                    <a:pt x="3463" y="85"/>
                  </a:lnTo>
                  <a:lnTo>
                    <a:pt x="3471" y="80"/>
                  </a:lnTo>
                  <a:lnTo>
                    <a:pt x="3479" y="76"/>
                  </a:lnTo>
                  <a:lnTo>
                    <a:pt x="3531" y="76"/>
                  </a:lnTo>
                  <a:lnTo>
                    <a:pt x="3535" y="70"/>
                  </a:lnTo>
                  <a:lnTo>
                    <a:pt x="3539" y="63"/>
                  </a:lnTo>
                  <a:lnTo>
                    <a:pt x="3543" y="54"/>
                  </a:lnTo>
                  <a:lnTo>
                    <a:pt x="3548" y="44"/>
                  </a:lnTo>
                  <a:lnTo>
                    <a:pt x="3551" y="35"/>
                  </a:lnTo>
                  <a:lnTo>
                    <a:pt x="3553" y="26"/>
                  </a:lnTo>
                  <a:lnTo>
                    <a:pt x="3554" y="17"/>
                  </a:lnTo>
                  <a:lnTo>
                    <a:pt x="3553" y="12"/>
                  </a:lnTo>
                  <a:lnTo>
                    <a:pt x="3551" y="7"/>
                  </a:lnTo>
                  <a:lnTo>
                    <a:pt x="3550" y="3"/>
                  </a:lnTo>
                  <a:lnTo>
                    <a:pt x="3551" y="1"/>
                  </a:lnTo>
                  <a:lnTo>
                    <a:pt x="3552" y="0"/>
                  </a:lnTo>
                  <a:lnTo>
                    <a:pt x="3555" y="1"/>
                  </a:lnTo>
                  <a:lnTo>
                    <a:pt x="3559" y="3"/>
                  </a:lnTo>
                  <a:lnTo>
                    <a:pt x="3563" y="6"/>
                  </a:lnTo>
                  <a:lnTo>
                    <a:pt x="3569" y="11"/>
                  </a:lnTo>
                  <a:lnTo>
                    <a:pt x="3581" y="24"/>
                  </a:lnTo>
                  <a:lnTo>
                    <a:pt x="3596" y="40"/>
                  </a:lnTo>
                  <a:lnTo>
                    <a:pt x="3612" y="58"/>
                  </a:lnTo>
                  <a:lnTo>
                    <a:pt x="3630" y="78"/>
                  </a:lnTo>
                  <a:lnTo>
                    <a:pt x="3667" y="122"/>
                  </a:lnTo>
                  <a:lnTo>
                    <a:pt x="3699" y="165"/>
                  </a:lnTo>
                  <a:lnTo>
                    <a:pt x="3713" y="184"/>
                  </a:lnTo>
                  <a:lnTo>
                    <a:pt x="3724" y="200"/>
                  </a:lnTo>
                  <a:lnTo>
                    <a:pt x="3732" y="213"/>
                  </a:lnTo>
                  <a:lnTo>
                    <a:pt x="3736" y="222"/>
                  </a:lnTo>
                  <a:lnTo>
                    <a:pt x="3738" y="234"/>
                  </a:lnTo>
                  <a:lnTo>
                    <a:pt x="3742" y="246"/>
                  </a:lnTo>
                  <a:lnTo>
                    <a:pt x="3746" y="255"/>
                  </a:lnTo>
                  <a:lnTo>
                    <a:pt x="3751" y="263"/>
                  </a:lnTo>
                  <a:lnTo>
                    <a:pt x="3757" y="270"/>
                  </a:lnTo>
                  <a:lnTo>
                    <a:pt x="3763" y="277"/>
                  </a:lnTo>
                  <a:lnTo>
                    <a:pt x="3771" y="283"/>
                  </a:lnTo>
                  <a:lnTo>
                    <a:pt x="3778" y="288"/>
                  </a:lnTo>
                  <a:lnTo>
                    <a:pt x="3790" y="299"/>
                  </a:lnTo>
                  <a:lnTo>
                    <a:pt x="3802" y="309"/>
                  </a:lnTo>
                  <a:lnTo>
                    <a:pt x="3806" y="315"/>
                  </a:lnTo>
                  <a:lnTo>
                    <a:pt x="3810" y="322"/>
                  </a:lnTo>
                  <a:lnTo>
                    <a:pt x="3813" y="329"/>
                  </a:lnTo>
                  <a:lnTo>
                    <a:pt x="3815" y="338"/>
                  </a:lnTo>
                  <a:lnTo>
                    <a:pt x="3819" y="357"/>
                  </a:lnTo>
                  <a:lnTo>
                    <a:pt x="3824" y="373"/>
                  </a:lnTo>
                  <a:lnTo>
                    <a:pt x="3829" y="387"/>
                  </a:lnTo>
                  <a:lnTo>
                    <a:pt x="3834" y="399"/>
                  </a:lnTo>
                  <a:lnTo>
                    <a:pt x="3845" y="421"/>
                  </a:lnTo>
                  <a:lnTo>
                    <a:pt x="3856" y="443"/>
                  </a:lnTo>
                  <a:lnTo>
                    <a:pt x="3860" y="457"/>
                  </a:lnTo>
                  <a:lnTo>
                    <a:pt x="3863" y="473"/>
                  </a:lnTo>
                  <a:lnTo>
                    <a:pt x="3866" y="491"/>
                  </a:lnTo>
                  <a:lnTo>
                    <a:pt x="3868" y="513"/>
                  </a:lnTo>
                  <a:lnTo>
                    <a:pt x="3868" y="539"/>
                  </a:lnTo>
                  <a:lnTo>
                    <a:pt x="3868" y="569"/>
                  </a:lnTo>
                  <a:lnTo>
                    <a:pt x="3865" y="606"/>
                  </a:lnTo>
                  <a:lnTo>
                    <a:pt x="3861" y="647"/>
                  </a:lnTo>
                  <a:lnTo>
                    <a:pt x="3862" y="658"/>
                  </a:lnTo>
                  <a:lnTo>
                    <a:pt x="3863" y="670"/>
                  </a:lnTo>
                  <a:lnTo>
                    <a:pt x="3865" y="682"/>
                  </a:lnTo>
                  <a:lnTo>
                    <a:pt x="3867" y="695"/>
                  </a:lnTo>
                  <a:lnTo>
                    <a:pt x="3873" y="720"/>
                  </a:lnTo>
                  <a:lnTo>
                    <a:pt x="3880" y="746"/>
                  </a:lnTo>
                  <a:lnTo>
                    <a:pt x="3886" y="772"/>
                  </a:lnTo>
                  <a:lnTo>
                    <a:pt x="3891" y="799"/>
                  </a:lnTo>
                  <a:lnTo>
                    <a:pt x="3893" y="813"/>
                  </a:lnTo>
                  <a:lnTo>
                    <a:pt x="3894" y="826"/>
                  </a:lnTo>
                  <a:lnTo>
                    <a:pt x="3894" y="839"/>
                  </a:lnTo>
                  <a:lnTo>
                    <a:pt x="3894" y="852"/>
                  </a:lnTo>
                  <a:lnTo>
                    <a:pt x="3893" y="862"/>
                  </a:lnTo>
                  <a:lnTo>
                    <a:pt x="3893" y="873"/>
                  </a:lnTo>
                  <a:lnTo>
                    <a:pt x="3896" y="885"/>
                  </a:lnTo>
                  <a:lnTo>
                    <a:pt x="3899" y="896"/>
                  </a:lnTo>
                  <a:lnTo>
                    <a:pt x="3907" y="921"/>
                  </a:lnTo>
                  <a:lnTo>
                    <a:pt x="3915" y="945"/>
                  </a:lnTo>
                  <a:lnTo>
                    <a:pt x="3918" y="956"/>
                  </a:lnTo>
                  <a:lnTo>
                    <a:pt x="3921" y="967"/>
                  </a:lnTo>
                  <a:lnTo>
                    <a:pt x="3921" y="977"/>
                  </a:lnTo>
                  <a:lnTo>
                    <a:pt x="3921" y="986"/>
                  </a:lnTo>
                  <a:lnTo>
                    <a:pt x="3919" y="990"/>
                  </a:lnTo>
                  <a:lnTo>
                    <a:pt x="3918" y="994"/>
                  </a:lnTo>
                  <a:lnTo>
                    <a:pt x="3915" y="997"/>
                  </a:lnTo>
                  <a:lnTo>
                    <a:pt x="3913" y="1000"/>
                  </a:lnTo>
                  <a:lnTo>
                    <a:pt x="3909" y="1003"/>
                  </a:lnTo>
                  <a:lnTo>
                    <a:pt x="3905" y="1005"/>
                  </a:lnTo>
                  <a:lnTo>
                    <a:pt x="3899" y="1008"/>
                  </a:lnTo>
                  <a:lnTo>
                    <a:pt x="3894" y="1009"/>
                  </a:lnTo>
                  <a:lnTo>
                    <a:pt x="3884" y="1009"/>
                  </a:lnTo>
                  <a:lnTo>
                    <a:pt x="3874" y="1010"/>
                  </a:lnTo>
                  <a:lnTo>
                    <a:pt x="3868" y="1011"/>
                  </a:lnTo>
                  <a:lnTo>
                    <a:pt x="3863" y="1014"/>
                  </a:lnTo>
                  <a:lnTo>
                    <a:pt x="3859" y="1017"/>
                  </a:lnTo>
                  <a:lnTo>
                    <a:pt x="3857" y="1021"/>
                  </a:lnTo>
                  <a:lnTo>
                    <a:pt x="3856" y="1026"/>
                  </a:lnTo>
                  <a:lnTo>
                    <a:pt x="3856" y="1031"/>
                  </a:lnTo>
                  <a:lnTo>
                    <a:pt x="3858" y="1036"/>
                  </a:lnTo>
                  <a:lnTo>
                    <a:pt x="3860" y="1041"/>
                  </a:lnTo>
                  <a:lnTo>
                    <a:pt x="3864" y="1046"/>
                  </a:lnTo>
                  <a:lnTo>
                    <a:pt x="3869" y="1051"/>
                  </a:lnTo>
                  <a:lnTo>
                    <a:pt x="3875" y="1056"/>
                  </a:lnTo>
                  <a:lnTo>
                    <a:pt x="3883" y="1060"/>
                  </a:lnTo>
                  <a:lnTo>
                    <a:pt x="3890" y="1064"/>
                  </a:lnTo>
                  <a:lnTo>
                    <a:pt x="3899" y="1067"/>
                  </a:lnTo>
                  <a:lnTo>
                    <a:pt x="3915" y="1075"/>
                  </a:lnTo>
                  <a:lnTo>
                    <a:pt x="3931" y="1084"/>
                  </a:lnTo>
                  <a:lnTo>
                    <a:pt x="3946" y="1093"/>
                  </a:lnTo>
                  <a:lnTo>
                    <a:pt x="3961" y="1104"/>
                  </a:lnTo>
                  <a:lnTo>
                    <a:pt x="3975" y="1115"/>
                  </a:lnTo>
                  <a:lnTo>
                    <a:pt x="3989" y="1126"/>
                  </a:lnTo>
                  <a:lnTo>
                    <a:pt x="4002" y="1139"/>
                  </a:lnTo>
                  <a:lnTo>
                    <a:pt x="4014" y="1150"/>
                  </a:lnTo>
                  <a:lnTo>
                    <a:pt x="4033" y="1170"/>
                  </a:lnTo>
                  <a:lnTo>
                    <a:pt x="4048" y="1188"/>
                  </a:lnTo>
                  <a:lnTo>
                    <a:pt x="4058" y="1199"/>
                  </a:lnTo>
                  <a:lnTo>
                    <a:pt x="4061" y="1204"/>
                  </a:lnTo>
                  <a:lnTo>
                    <a:pt x="4076" y="1215"/>
                  </a:lnTo>
                  <a:lnTo>
                    <a:pt x="4090" y="1224"/>
                  </a:lnTo>
                  <a:lnTo>
                    <a:pt x="4105" y="1231"/>
                  </a:lnTo>
                  <a:lnTo>
                    <a:pt x="4117" y="1235"/>
                  </a:lnTo>
                  <a:lnTo>
                    <a:pt x="4129" y="1237"/>
                  </a:lnTo>
                  <a:lnTo>
                    <a:pt x="4140" y="1237"/>
                  </a:lnTo>
                  <a:lnTo>
                    <a:pt x="4145" y="1237"/>
                  </a:lnTo>
                  <a:lnTo>
                    <a:pt x="4149" y="1235"/>
                  </a:lnTo>
                  <a:lnTo>
                    <a:pt x="4154" y="1234"/>
                  </a:lnTo>
                  <a:lnTo>
                    <a:pt x="4158" y="1232"/>
                  </a:lnTo>
                  <a:lnTo>
                    <a:pt x="4166" y="1226"/>
                  </a:lnTo>
                  <a:lnTo>
                    <a:pt x="4173" y="1219"/>
                  </a:lnTo>
                  <a:lnTo>
                    <a:pt x="4179" y="1210"/>
                  </a:lnTo>
                  <a:lnTo>
                    <a:pt x="4183" y="1200"/>
                  </a:lnTo>
                  <a:lnTo>
                    <a:pt x="4187" y="1188"/>
                  </a:lnTo>
                  <a:lnTo>
                    <a:pt x="4190" y="1176"/>
                  </a:lnTo>
                  <a:lnTo>
                    <a:pt x="4191" y="1162"/>
                  </a:lnTo>
                  <a:lnTo>
                    <a:pt x="4192" y="1146"/>
                  </a:lnTo>
                  <a:lnTo>
                    <a:pt x="4190" y="1130"/>
                  </a:lnTo>
                  <a:lnTo>
                    <a:pt x="4188" y="1116"/>
                  </a:lnTo>
                  <a:lnTo>
                    <a:pt x="4187" y="1102"/>
                  </a:lnTo>
                  <a:lnTo>
                    <a:pt x="4187" y="1089"/>
                  </a:lnTo>
                  <a:lnTo>
                    <a:pt x="4188" y="1076"/>
                  </a:lnTo>
                  <a:lnTo>
                    <a:pt x="4190" y="1064"/>
                  </a:lnTo>
                  <a:lnTo>
                    <a:pt x="4192" y="1053"/>
                  </a:lnTo>
                  <a:lnTo>
                    <a:pt x="4195" y="1043"/>
                  </a:lnTo>
                  <a:lnTo>
                    <a:pt x="4198" y="1033"/>
                  </a:lnTo>
                  <a:lnTo>
                    <a:pt x="4202" y="1022"/>
                  </a:lnTo>
                  <a:lnTo>
                    <a:pt x="4207" y="1014"/>
                  </a:lnTo>
                  <a:lnTo>
                    <a:pt x="4213" y="1006"/>
                  </a:lnTo>
                  <a:lnTo>
                    <a:pt x="4219" y="998"/>
                  </a:lnTo>
                  <a:lnTo>
                    <a:pt x="4225" y="991"/>
                  </a:lnTo>
                  <a:lnTo>
                    <a:pt x="4232" y="984"/>
                  </a:lnTo>
                  <a:lnTo>
                    <a:pt x="4239" y="978"/>
                  </a:lnTo>
                  <a:lnTo>
                    <a:pt x="4246" y="972"/>
                  </a:lnTo>
                  <a:lnTo>
                    <a:pt x="4253" y="967"/>
                  </a:lnTo>
                  <a:lnTo>
                    <a:pt x="4261" y="963"/>
                  </a:lnTo>
                  <a:lnTo>
                    <a:pt x="4269" y="958"/>
                  </a:lnTo>
                  <a:lnTo>
                    <a:pt x="4286" y="951"/>
                  </a:lnTo>
                  <a:lnTo>
                    <a:pt x="4303" y="946"/>
                  </a:lnTo>
                  <a:lnTo>
                    <a:pt x="4320" y="941"/>
                  </a:lnTo>
                  <a:lnTo>
                    <a:pt x="4338" y="939"/>
                  </a:lnTo>
                  <a:lnTo>
                    <a:pt x="4355" y="937"/>
                  </a:lnTo>
                  <a:lnTo>
                    <a:pt x="4371" y="936"/>
                  </a:lnTo>
                  <a:lnTo>
                    <a:pt x="4376" y="935"/>
                  </a:lnTo>
                  <a:lnTo>
                    <a:pt x="4380" y="935"/>
                  </a:lnTo>
                  <a:lnTo>
                    <a:pt x="4385" y="936"/>
                  </a:lnTo>
                  <a:lnTo>
                    <a:pt x="4389" y="937"/>
                  </a:lnTo>
                  <a:lnTo>
                    <a:pt x="4393" y="939"/>
                  </a:lnTo>
                  <a:lnTo>
                    <a:pt x="4397" y="941"/>
                  </a:lnTo>
                  <a:lnTo>
                    <a:pt x="4401" y="944"/>
                  </a:lnTo>
                  <a:lnTo>
                    <a:pt x="4404" y="948"/>
                  </a:lnTo>
                  <a:lnTo>
                    <a:pt x="4412" y="956"/>
                  </a:lnTo>
                  <a:lnTo>
                    <a:pt x="4419" y="966"/>
                  </a:lnTo>
                  <a:lnTo>
                    <a:pt x="4426" y="977"/>
                  </a:lnTo>
                  <a:lnTo>
                    <a:pt x="4433" y="988"/>
                  </a:lnTo>
                  <a:lnTo>
                    <a:pt x="4442" y="1000"/>
                  </a:lnTo>
                  <a:lnTo>
                    <a:pt x="4450" y="1012"/>
                  </a:lnTo>
                  <a:lnTo>
                    <a:pt x="4458" y="1024"/>
                  </a:lnTo>
                  <a:lnTo>
                    <a:pt x="4467" y="1034"/>
                  </a:lnTo>
                  <a:lnTo>
                    <a:pt x="4477" y="1043"/>
                  </a:lnTo>
                  <a:lnTo>
                    <a:pt x="4487" y="1050"/>
                  </a:lnTo>
                  <a:lnTo>
                    <a:pt x="4493" y="1053"/>
                  </a:lnTo>
                  <a:lnTo>
                    <a:pt x="4499" y="1055"/>
                  </a:lnTo>
                  <a:lnTo>
                    <a:pt x="4506" y="1056"/>
                  </a:lnTo>
                  <a:lnTo>
                    <a:pt x="4512" y="1057"/>
                  </a:lnTo>
                  <a:lnTo>
                    <a:pt x="4522" y="1057"/>
                  </a:lnTo>
                  <a:lnTo>
                    <a:pt x="4531" y="1056"/>
                  </a:lnTo>
                  <a:lnTo>
                    <a:pt x="4541" y="1053"/>
                  </a:lnTo>
                  <a:lnTo>
                    <a:pt x="4551" y="1049"/>
                  </a:lnTo>
                  <a:lnTo>
                    <a:pt x="4559" y="1044"/>
                  </a:lnTo>
                  <a:lnTo>
                    <a:pt x="4567" y="1038"/>
                  </a:lnTo>
                  <a:lnTo>
                    <a:pt x="4575" y="1032"/>
                  </a:lnTo>
                  <a:lnTo>
                    <a:pt x="4582" y="1025"/>
                  </a:lnTo>
                  <a:lnTo>
                    <a:pt x="4594" y="1011"/>
                  </a:lnTo>
                  <a:lnTo>
                    <a:pt x="4604" y="1000"/>
                  </a:lnTo>
                  <a:lnTo>
                    <a:pt x="4610" y="992"/>
                  </a:lnTo>
                  <a:lnTo>
                    <a:pt x="4612" y="988"/>
                  </a:lnTo>
                  <a:lnTo>
                    <a:pt x="4611" y="996"/>
                  </a:lnTo>
                  <a:lnTo>
                    <a:pt x="4610" y="1000"/>
                  </a:lnTo>
                  <a:lnTo>
                    <a:pt x="4610" y="999"/>
                  </a:lnTo>
                  <a:lnTo>
                    <a:pt x="4610" y="996"/>
                  </a:lnTo>
                  <a:lnTo>
                    <a:pt x="4611" y="982"/>
                  </a:lnTo>
                  <a:lnTo>
                    <a:pt x="4615" y="960"/>
                  </a:lnTo>
                  <a:lnTo>
                    <a:pt x="4617" y="947"/>
                  </a:lnTo>
                  <a:lnTo>
                    <a:pt x="4621" y="934"/>
                  </a:lnTo>
                  <a:lnTo>
                    <a:pt x="4626" y="921"/>
                  </a:lnTo>
                  <a:lnTo>
                    <a:pt x="4631" y="907"/>
                  </a:lnTo>
                  <a:lnTo>
                    <a:pt x="4638" y="895"/>
                  </a:lnTo>
                  <a:lnTo>
                    <a:pt x="4645" y="884"/>
                  </a:lnTo>
                  <a:lnTo>
                    <a:pt x="4649" y="879"/>
                  </a:lnTo>
                  <a:lnTo>
                    <a:pt x="4654" y="875"/>
                  </a:lnTo>
                  <a:lnTo>
                    <a:pt x="4660" y="871"/>
                  </a:lnTo>
                  <a:lnTo>
                    <a:pt x="4665" y="868"/>
                  </a:lnTo>
                  <a:lnTo>
                    <a:pt x="4673" y="864"/>
                  </a:lnTo>
                  <a:lnTo>
                    <a:pt x="4681" y="860"/>
                  </a:lnTo>
                  <a:lnTo>
                    <a:pt x="4688" y="855"/>
                  </a:lnTo>
                  <a:lnTo>
                    <a:pt x="4694" y="851"/>
                  </a:lnTo>
                  <a:lnTo>
                    <a:pt x="4699" y="846"/>
                  </a:lnTo>
                  <a:lnTo>
                    <a:pt x="4704" y="840"/>
                  </a:lnTo>
                  <a:lnTo>
                    <a:pt x="4709" y="834"/>
                  </a:lnTo>
                  <a:lnTo>
                    <a:pt x="4713" y="828"/>
                  </a:lnTo>
                  <a:lnTo>
                    <a:pt x="4716" y="821"/>
                  </a:lnTo>
                  <a:lnTo>
                    <a:pt x="4719" y="814"/>
                  </a:lnTo>
                  <a:lnTo>
                    <a:pt x="4722" y="806"/>
                  </a:lnTo>
                  <a:lnTo>
                    <a:pt x="4724" y="796"/>
                  </a:lnTo>
                  <a:lnTo>
                    <a:pt x="4729" y="776"/>
                  </a:lnTo>
                  <a:lnTo>
                    <a:pt x="4733" y="752"/>
                  </a:lnTo>
                  <a:lnTo>
                    <a:pt x="4735" y="744"/>
                  </a:lnTo>
                  <a:lnTo>
                    <a:pt x="4739" y="735"/>
                  </a:lnTo>
                  <a:lnTo>
                    <a:pt x="4743" y="726"/>
                  </a:lnTo>
                  <a:lnTo>
                    <a:pt x="4749" y="718"/>
                  </a:lnTo>
                  <a:lnTo>
                    <a:pt x="4755" y="710"/>
                  </a:lnTo>
                  <a:lnTo>
                    <a:pt x="4762" y="703"/>
                  </a:lnTo>
                  <a:lnTo>
                    <a:pt x="4772" y="696"/>
                  </a:lnTo>
                  <a:lnTo>
                    <a:pt x="4780" y="688"/>
                  </a:lnTo>
                  <a:lnTo>
                    <a:pt x="4790" y="683"/>
                  </a:lnTo>
                  <a:lnTo>
                    <a:pt x="4800" y="678"/>
                  </a:lnTo>
                  <a:lnTo>
                    <a:pt x="4811" y="673"/>
                  </a:lnTo>
                  <a:lnTo>
                    <a:pt x="4823" y="670"/>
                  </a:lnTo>
                  <a:lnTo>
                    <a:pt x="4835" y="668"/>
                  </a:lnTo>
                  <a:lnTo>
                    <a:pt x="4848" y="667"/>
                  </a:lnTo>
                  <a:lnTo>
                    <a:pt x="4861" y="667"/>
                  </a:lnTo>
                  <a:lnTo>
                    <a:pt x="4874" y="668"/>
                  </a:lnTo>
                  <a:lnTo>
                    <a:pt x="4891" y="666"/>
                  </a:lnTo>
                  <a:lnTo>
                    <a:pt x="4909" y="664"/>
                  </a:lnTo>
                  <a:lnTo>
                    <a:pt x="4929" y="662"/>
                  </a:lnTo>
                  <a:lnTo>
                    <a:pt x="4951" y="661"/>
                  </a:lnTo>
                  <a:lnTo>
                    <a:pt x="4998" y="660"/>
                  </a:lnTo>
                  <a:lnTo>
                    <a:pt x="5043" y="660"/>
                  </a:lnTo>
                  <a:lnTo>
                    <a:pt x="5085" y="661"/>
                  </a:lnTo>
                  <a:lnTo>
                    <a:pt x="5121" y="662"/>
                  </a:lnTo>
                  <a:lnTo>
                    <a:pt x="5144" y="663"/>
                  </a:lnTo>
                  <a:lnTo>
                    <a:pt x="5153" y="663"/>
                  </a:lnTo>
                  <a:lnTo>
                    <a:pt x="5154" y="674"/>
                  </a:lnTo>
                  <a:lnTo>
                    <a:pt x="5158" y="705"/>
                  </a:lnTo>
                  <a:lnTo>
                    <a:pt x="5163" y="747"/>
                  </a:lnTo>
                  <a:lnTo>
                    <a:pt x="5170" y="797"/>
                  </a:lnTo>
                  <a:lnTo>
                    <a:pt x="5177" y="848"/>
                  </a:lnTo>
                  <a:lnTo>
                    <a:pt x="5183" y="893"/>
                  </a:lnTo>
                  <a:lnTo>
                    <a:pt x="5187" y="913"/>
                  </a:lnTo>
                  <a:lnTo>
                    <a:pt x="5190" y="929"/>
                  </a:lnTo>
                  <a:lnTo>
                    <a:pt x="5192" y="940"/>
                  </a:lnTo>
                  <a:lnTo>
                    <a:pt x="5194" y="947"/>
                  </a:lnTo>
                  <a:lnTo>
                    <a:pt x="5204" y="963"/>
                  </a:lnTo>
                  <a:lnTo>
                    <a:pt x="5221" y="989"/>
                  </a:lnTo>
                  <a:lnTo>
                    <a:pt x="5240" y="1022"/>
                  </a:lnTo>
                  <a:lnTo>
                    <a:pt x="5261" y="1059"/>
                  </a:lnTo>
                  <a:lnTo>
                    <a:pt x="5281" y="1093"/>
                  </a:lnTo>
                  <a:lnTo>
                    <a:pt x="5298" y="1123"/>
                  </a:lnTo>
                  <a:lnTo>
                    <a:pt x="5310" y="1144"/>
                  </a:lnTo>
                  <a:lnTo>
                    <a:pt x="5315" y="1152"/>
                  </a:lnTo>
                  <a:lnTo>
                    <a:pt x="5315" y="1155"/>
                  </a:lnTo>
                  <a:lnTo>
                    <a:pt x="5317" y="1164"/>
                  </a:lnTo>
                  <a:lnTo>
                    <a:pt x="5320" y="1176"/>
                  </a:lnTo>
                  <a:lnTo>
                    <a:pt x="5326" y="1191"/>
                  </a:lnTo>
                  <a:lnTo>
                    <a:pt x="5329" y="1198"/>
                  </a:lnTo>
                  <a:lnTo>
                    <a:pt x="5333" y="1205"/>
                  </a:lnTo>
                  <a:lnTo>
                    <a:pt x="5338" y="1212"/>
                  </a:lnTo>
                  <a:lnTo>
                    <a:pt x="5344" y="1217"/>
                  </a:lnTo>
                  <a:lnTo>
                    <a:pt x="5351" y="1222"/>
                  </a:lnTo>
                  <a:lnTo>
                    <a:pt x="5359" y="1226"/>
                  </a:lnTo>
                  <a:lnTo>
                    <a:pt x="5368" y="1229"/>
                  </a:lnTo>
                  <a:lnTo>
                    <a:pt x="5378" y="1230"/>
                  </a:lnTo>
                  <a:lnTo>
                    <a:pt x="5388" y="1240"/>
                  </a:lnTo>
                  <a:lnTo>
                    <a:pt x="5397" y="1254"/>
                  </a:lnTo>
                  <a:lnTo>
                    <a:pt x="5405" y="1267"/>
                  </a:lnTo>
                  <a:lnTo>
                    <a:pt x="5411" y="1279"/>
                  </a:lnTo>
                  <a:lnTo>
                    <a:pt x="5421" y="1300"/>
                  </a:lnTo>
                  <a:lnTo>
                    <a:pt x="5425" y="1309"/>
                  </a:lnTo>
                  <a:lnTo>
                    <a:pt x="5432" y="1316"/>
                  </a:lnTo>
                  <a:lnTo>
                    <a:pt x="5439" y="1321"/>
                  </a:lnTo>
                  <a:lnTo>
                    <a:pt x="5445" y="1325"/>
                  </a:lnTo>
                  <a:lnTo>
                    <a:pt x="5451" y="1327"/>
                  </a:lnTo>
                  <a:lnTo>
                    <a:pt x="5457" y="1329"/>
                  </a:lnTo>
                  <a:lnTo>
                    <a:pt x="5463" y="1329"/>
                  </a:lnTo>
                  <a:lnTo>
                    <a:pt x="5469" y="1329"/>
                  </a:lnTo>
                  <a:lnTo>
                    <a:pt x="5475" y="1329"/>
                  </a:lnTo>
                  <a:lnTo>
                    <a:pt x="5488" y="1327"/>
                  </a:lnTo>
                  <a:lnTo>
                    <a:pt x="5501" y="1325"/>
                  </a:lnTo>
                  <a:lnTo>
                    <a:pt x="5509" y="1325"/>
                  </a:lnTo>
                  <a:lnTo>
                    <a:pt x="5517" y="1326"/>
                  </a:lnTo>
                  <a:lnTo>
                    <a:pt x="5526" y="1327"/>
                  </a:lnTo>
                  <a:lnTo>
                    <a:pt x="5535" y="1329"/>
                  </a:lnTo>
                  <a:lnTo>
                    <a:pt x="5572" y="1340"/>
                  </a:lnTo>
                  <a:lnTo>
                    <a:pt x="5603" y="1350"/>
                  </a:lnTo>
                  <a:lnTo>
                    <a:pt x="5611" y="1352"/>
                  </a:lnTo>
                  <a:lnTo>
                    <a:pt x="5618" y="1353"/>
                  </a:lnTo>
                  <a:lnTo>
                    <a:pt x="5626" y="1353"/>
                  </a:lnTo>
                  <a:lnTo>
                    <a:pt x="5634" y="1353"/>
                  </a:lnTo>
                  <a:lnTo>
                    <a:pt x="5641" y="1351"/>
                  </a:lnTo>
                  <a:lnTo>
                    <a:pt x="5649" y="1349"/>
                  </a:lnTo>
                  <a:lnTo>
                    <a:pt x="5659" y="1345"/>
                  </a:lnTo>
                  <a:lnTo>
                    <a:pt x="5667" y="1340"/>
                  </a:lnTo>
                  <a:lnTo>
                    <a:pt x="5685" y="1341"/>
                  </a:lnTo>
                  <a:lnTo>
                    <a:pt x="5702" y="1344"/>
                  </a:lnTo>
                  <a:lnTo>
                    <a:pt x="5718" y="1348"/>
                  </a:lnTo>
                  <a:lnTo>
                    <a:pt x="5734" y="1354"/>
                  </a:lnTo>
                  <a:lnTo>
                    <a:pt x="5750" y="1361"/>
                  </a:lnTo>
                  <a:lnTo>
                    <a:pt x="5764" y="1369"/>
                  </a:lnTo>
                  <a:lnTo>
                    <a:pt x="5779" y="1377"/>
                  </a:lnTo>
                  <a:lnTo>
                    <a:pt x="5792" y="1385"/>
                  </a:lnTo>
                  <a:lnTo>
                    <a:pt x="5814" y="1401"/>
                  </a:lnTo>
                  <a:lnTo>
                    <a:pt x="5831" y="1415"/>
                  </a:lnTo>
                  <a:lnTo>
                    <a:pt x="5841" y="1425"/>
                  </a:lnTo>
                  <a:lnTo>
                    <a:pt x="5845" y="1429"/>
                  </a:lnTo>
                  <a:lnTo>
                    <a:pt x="5859" y="1434"/>
                  </a:lnTo>
                  <a:lnTo>
                    <a:pt x="5871" y="1438"/>
                  </a:lnTo>
                  <a:lnTo>
                    <a:pt x="5882" y="1444"/>
                  </a:lnTo>
                  <a:lnTo>
                    <a:pt x="5890" y="1449"/>
                  </a:lnTo>
                  <a:lnTo>
                    <a:pt x="5896" y="1455"/>
                  </a:lnTo>
                  <a:lnTo>
                    <a:pt x="5902" y="1461"/>
                  </a:lnTo>
                  <a:lnTo>
                    <a:pt x="5906" y="1467"/>
                  </a:lnTo>
                  <a:lnTo>
                    <a:pt x="5911" y="1474"/>
                  </a:lnTo>
                  <a:lnTo>
                    <a:pt x="5915" y="1479"/>
                  </a:lnTo>
                  <a:lnTo>
                    <a:pt x="5919" y="1484"/>
                  </a:lnTo>
                  <a:lnTo>
                    <a:pt x="5924" y="1489"/>
                  </a:lnTo>
                  <a:lnTo>
                    <a:pt x="5930" y="1492"/>
                  </a:lnTo>
                  <a:lnTo>
                    <a:pt x="5938" y="1495"/>
                  </a:lnTo>
                  <a:lnTo>
                    <a:pt x="5947" y="1497"/>
                  </a:lnTo>
                  <a:lnTo>
                    <a:pt x="5958" y="1498"/>
                  </a:lnTo>
                  <a:lnTo>
                    <a:pt x="5971" y="1498"/>
                  </a:lnTo>
                  <a:lnTo>
                    <a:pt x="5976" y="1497"/>
                  </a:lnTo>
                  <a:lnTo>
                    <a:pt x="5981" y="1497"/>
                  </a:lnTo>
                  <a:lnTo>
                    <a:pt x="5985" y="1498"/>
                  </a:lnTo>
                  <a:lnTo>
                    <a:pt x="5990" y="1498"/>
                  </a:lnTo>
                  <a:lnTo>
                    <a:pt x="5998" y="1502"/>
                  </a:lnTo>
                  <a:lnTo>
                    <a:pt x="6004" y="1507"/>
                  </a:lnTo>
                  <a:lnTo>
                    <a:pt x="6009" y="1513"/>
                  </a:lnTo>
                  <a:lnTo>
                    <a:pt x="6014" y="1520"/>
                  </a:lnTo>
                  <a:lnTo>
                    <a:pt x="6017" y="1527"/>
                  </a:lnTo>
                  <a:lnTo>
                    <a:pt x="6019" y="1536"/>
                  </a:lnTo>
                  <a:lnTo>
                    <a:pt x="6023" y="1552"/>
                  </a:lnTo>
                  <a:lnTo>
                    <a:pt x="6024" y="1567"/>
                  </a:lnTo>
                  <a:lnTo>
                    <a:pt x="6024" y="1577"/>
                  </a:lnTo>
                  <a:lnTo>
                    <a:pt x="6024" y="1582"/>
                  </a:lnTo>
                  <a:lnTo>
                    <a:pt x="5363" y="3062"/>
                  </a:lnTo>
                  <a:lnTo>
                    <a:pt x="5358" y="3072"/>
                  </a:lnTo>
                  <a:lnTo>
                    <a:pt x="5349" y="3095"/>
                  </a:lnTo>
                  <a:lnTo>
                    <a:pt x="5348" y="3101"/>
                  </a:lnTo>
                  <a:lnTo>
                    <a:pt x="5347" y="3108"/>
                  </a:lnTo>
                  <a:lnTo>
                    <a:pt x="5347" y="3115"/>
                  </a:lnTo>
                  <a:lnTo>
                    <a:pt x="5347" y="3121"/>
                  </a:lnTo>
                  <a:lnTo>
                    <a:pt x="5349" y="3127"/>
                  </a:lnTo>
                  <a:lnTo>
                    <a:pt x="5352" y="3132"/>
                  </a:lnTo>
                  <a:lnTo>
                    <a:pt x="5357" y="3136"/>
                  </a:lnTo>
                  <a:lnTo>
                    <a:pt x="5363" y="3141"/>
                  </a:lnTo>
                  <a:lnTo>
                    <a:pt x="5374" y="3146"/>
                  </a:lnTo>
                  <a:lnTo>
                    <a:pt x="5384" y="3154"/>
                  </a:lnTo>
                  <a:lnTo>
                    <a:pt x="5394" y="3162"/>
                  </a:lnTo>
                  <a:lnTo>
                    <a:pt x="5403" y="3172"/>
                  </a:lnTo>
                  <a:lnTo>
                    <a:pt x="5410" y="3183"/>
                  </a:lnTo>
                  <a:lnTo>
                    <a:pt x="5417" y="3194"/>
                  </a:lnTo>
                  <a:lnTo>
                    <a:pt x="5423" y="3206"/>
                  </a:lnTo>
                  <a:lnTo>
                    <a:pt x="5428" y="3218"/>
                  </a:lnTo>
                  <a:lnTo>
                    <a:pt x="5433" y="3230"/>
                  </a:lnTo>
                  <a:lnTo>
                    <a:pt x="5437" y="3242"/>
                  </a:lnTo>
                  <a:lnTo>
                    <a:pt x="5439" y="3254"/>
                  </a:lnTo>
                  <a:lnTo>
                    <a:pt x="5441" y="3264"/>
                  </a:lnTo>
                  <a:lnTo>
                    <a:pt x="5441" y="3273"/>
                  </a:lnTo>
                  <a:lnTo>
                    <a:pt x="5440" y="3281"/>
                  </a:lnTo>
                  <a:lnTo>
                    <a:pt x="5439" y="3288"/>
                  </a:lnTo>
                  <a:lnTo>
                    <a:pt x="5437" y="3292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1339850" y="2617788"/>
              <a:ext cx="1130300" cy="611187"/>
            </a:xfrm>
            <a:custGeom>
              <a:avLst/>
              <a:gdLst>
                <a:gd name="T0" fmla="*/ 1095275 w 2614"/>
                <a:gd name="T1" fmla="*/ 400606 h 1338"/>
                <a:gd name="T2" fmla="*/ 1075817 w 2614"/>
                <a:gd name="T3" fmla="*/ 419791 h 1338"/>
                <a:gd name="T4" fmla="*/ 1047279 w 2614"/>
                <a:gd name="T5" fmla="*/ 449483 h 1338"/>
                <a:gd name="T6" fmla="*/ 1009227 w 2614"/>
                <a:gd name="T7" fmla="*/ 467298 h 1338"/>
                <a:gd name="T8" fmla="*/ 971608 w 2614"/>
                <a:gd name="T9" fmla="*/ 498816 h 1338"/>
                <a:gd name="T10" fmla="*/ 949556 w 2614"/>
                <a:gd name="T11" fmla="*/ 523026 h 1338"/>
                <a:gd name="T12" fmla="*/ 919720 w 2614"/>
                <a:gd name="T13" fmla="*/ 528051 h 1338"/>
                <a:gd name="T14" fmla="*/ 893343 w 2614"/>
                <a:gd name="T15" fmla="*/ 538557 h 1338"/>
                <a:gd name="T16" fmla="*/ 873885 w 2614"/>
                <a:gd name="T17" fmla="*/ 563681 h 1338"/>
                <a:gd name="T18" fmla="*/ 853995 w 2614"/>
                <a:gd name="T19" fmla="*/ 590175 h 1338"/>
                <a:gd name="T20" fmla="*/ 825889 w 2614"/>
                <a:gd name="T21" fmla="*/ 602051 h 1338"/>
                <a:gd name="T22" fmla="*/ 802107 w 2614"/>
                <a:gd name="T23" fmla="*/ 600681 h 1338"/>
                <a:gd name="T24" fmla="*/ 772271 w 2614"/>
                <a:gd name="T25" fmla="*/ 584236 h 1338"/>
                <a:gd name="T26" fmla="*/ 711302 w 2614"/>
                <a:gd name="T27" fmla="*/ 583323 h 1338"/>
                <a:gd name="T28" fmla="*/ 621795 w 2614"/>
                <a:gd name="T29" fmla="*/ 582409 h 1338"/>
                <a:gd name="T30" fmla="*/ 594553 w 2614"/>
                <a:gd name="T31" fmla="*/ 596570 h 1338"/>
                <a:gd name="T32" fmla="*/ 567312 w 2614"/>
                <a:gd name="T33" fmla="*/ 611187 h 1338"/>
                <a:gd name="T34" fmla="*/ 544395 w 2614"/>
                <a:gd name="T35" fmla="*/ 603878 h 1338"/>
                <a:gd name="T36" fmla="*/ 522775 w 2614"/>
                <a:gd name="T37" fmla="*/ 593372 h 1338"/>
                <a:gd name="T38" fmla="*/ 514559 w 2614"/>
                <a:gd name="T39" fmla="*/ 575557 h 1338"/>
                <a:gd name="T40" fmla="*/ 514991 w 2614"/>
                <a:gd name="T41" fmla="*/ 512520 h 1338"/>
                <a:gd name="T42" fmla="*/ 516289 w 2614"/>
                <a:gd name="T43" fmla="*/ 384162 h 1338"/>
                <a:gd name="T44" fmla="*/ 493371 w 2614"/>
                <a:gd name="T45" fmla="*/ 372285 h 1338"/>
                <a:gd name="T46" fmla="*/ 453590 w 2614"/>
                <a:gd name="T47" fmla="*/ 421619 h 1338"/>
                <a:gd name="T48" fmla="*/ 429808 w 2614"/>
                <a:gd name="T49" fmla="*/ 443545 h 1338"/>
                <a:gd name="T50" fmla="*/ 391757 w 2614"/>
                <a:gd name="T51" fmla="*/ 457705 h 1338"/>
                <a:gd name="T52" fmla="*/ 336409 w 2614"/>
                <a:gd name="T53" fmla="*/ 460446 h 1338"/>
                <a:gd name="T54" fmla="*/ 283656 w 2614"/>
                <a:gd name="T55" fmla="*/ 457705 h 1338"/>
                <a:gd name="T56" fmla="*/ 269387 w 2614"/>
                <a:gd name="T57" fmla="*/ 403347 h 1338"/>
                <a:gd name="T58" fmla="*/ 233930 w 2614"/>
                <a:gd name="T59" fmla="*/ 380051 h 1338"/>
                <a:gd name="T60" fmla="*/ 176420 w 2614"/>
                <a:gd name="T61" fmla="*/ 376853 h 1338"/>
                <a:gd name="T62" fmla="*/ 137936 w 2614"/>
                <a:gd name="T63" fmla="*/ 378223 h 1338"/>
                <a:gd name="T64" fmla="*/ 143125 w 2614"/>
                <a:gd name="T65" fmla="*/ 360865 h 1338"/>
                <a:gd name="T66" fmla="*/ 162583 w 2614"/>
                <a:gd name="T67" fmla="*/ 331174 h 1338"/>
                <a:gd name="T68" fmla="*/ 160421 w 2614"/>
                <a:gd name="T69" fmla="*/ 311532 h 1338"/>
                <a:gd name="T70" fmla="*/ 132748 w 2614"/>
                <a:gd name="T71" fmla="*/ 279556 h 1338"/>
                <a:gd name="T72" fmla="*/ 102047 w 2614"/>
                <a:gd name="T73" fmla="*/ 251692 h 1338"/>
                <a:gd name="T74" fmla="*/ 93831 w 2614"/>
                <a:gd name="T75" fmla="*/ 227025 h 1338"/>
                <a:gd name="T76" fmla="*/ 75238 w 2614"/>
                <a:gd name="T77" fmla="*/ 217890 h 1338"/>
                <a:gd name="T78" fmla="*/ 63563 w 2614"/>
                <a:gd name="T79" fmla="*/ 183173 h 1338"/>
                <a:gd name="T80" fmla="*/ 45835 w 2614"/>
                <a:gd name="T81" fmla="*/ 161247 h 1338"/>
                <a:gd name="T82" fmla="*/ 38051 w 2614"/>
                <a:gd name="T83" fmla="*/ 135210 h 1338"/>
                <a:gd name="T84" fmla="*/ 36754 w 2614"/>
                <a:gd name="T85" fmla="*/ 121507 h 1338"/>
                <a:gd name="T86" fmla="*/ 10810 w 2614"/>
                <a:gd name="T87" fmla="*/ 104605 h 1338"/>
                <a:gd name="T88" fmla="*/ 865 w 2614"/>
                <a:gd name="T89" fmla="*/ 88618 h 1338"/>
                <a:gd name="T90" fmla="*/ 1297 w 2614"/>
                <a:gd name="T91" fmla="*/ 64864 h 1338"/>
                <a:gd name="T92" fmla="*/ 16864 w 2614"/>
                <a:gd name="T93" fmla="*/ 52074 h 1338"/>
                <a:gd name="T94" fmla="*/ 34160 w 2614"/>
                <a:gd name="T95" fmla="*/ 42938 h 1338"/>
                <a:gd name="T96" fmla="*/ 24647 w 2614"/>
                <a:gd name="T97" fmla="*/ 9593 h 1338"/>
                <a:gd name="T98" fmla="*/ 46267 w 2614"/>
                <a:gd name="T99" fmla="*/ 2284 h 1338"/>
                <a:gd name="T100" fmla="*/ 92534 w 2614"/>
                <a:gd name="T101" fmla="*/ 20556 h 1338"/>
                <a:gd name="T102" fmla="*/ 169502 w 2614"/>
                <a:gd name="T103" fmla="*/ 57556 h 1338"/>
                <a:gd name="T104" fmla="*/ 231335 w 2614"/>
                <a:gd name="T105" fmla="*/ 74457 h 1338"/>
                <a:gd name="T106" fmla="*/ 380514 w 2614"/>
                <a:gd name="T107" fmla="*/ 100037 h 1338"/>
                <a:gd name="T108" fmla="*/ 456185 w 2614"/>
                <a:gd name="T109" fmla="*/ 115111 h 1338"/>
                <a:gd name="T110" fmla="*/ 534449 w 2614"/>
                <a:gd name="T111" fmla="*/ 132470 h 1338"/>
                <a:gd name="T112" fmla="*/ 660279 w 2614"/>
                <a:gd name="T113" fmla="*/ 194136 h 1338"/>
                <a:gd name="T114" fmla="*/ 788702 w 2614"/>
                <a:gd name="T115" fmla="*/ 255803 h 1338"/>
                <a:gd name="T116" fmla="*/ 950853 w 2614"/>
                <a:gd name="T117" fmla="*/ 324322 h 13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614" h="1338">
                  <a:moveTo>
                    <a:pt x="2471" y="803"/>
                  </a:moveTo>
                  <a:lnTo>
                    <a:pt x="2614" y="855"/>
                  </a:lnTo>
                  <a:lnTo>
                    <a:pt x="2579" y="864"/>
                  </a:lnTo>
                  <a:lnTo>
                    <a:pt x="2548" y="871"/>
                  </a:lnTo>
                  <a:lnTo>
                    <a:pt x="2541" y="874"/>
                  </a:lnTo>
                  <a:lnTo>
                    <a:pt x="2533" y="877"/>
                  </a:lnTo>
                  <a:lnTo>
                    <a:pt x="2526" y="881"/>
                  </a:lnTo>
                  <a:lnTo>
                    <a:pt x="2518" y="886"/>
                  </a:lnTo>
                  <a:lnTo>
                    <a:pt x="2511" y="892"/>
                  </a:lnTo>
                  <a:lnTo>
                    <a:pt x="2503" y="899"/>
                  </a:lnTo>
                  <a:lnTo>
                    <a:pt x="2496" y="908"/>
                  </a:lnTo>
                  <a:lnTo>
                    <a:pt x="2488" y="919"/>
                  </a:lnTo>
                  <a:lnTo>
                    <a:pt x="2477" y="933"/>
                  </a:lnTo>
                  <a:lnTo>
                    <a:pt x="2468" y="946"/>
                  </a:lnTo>
                  <a:lnTo>
                    <a:pt x="2458" y="956"/>
                  </a:lnTo>
                  <a:lnTo>
                    <a:pt x="2447" y="966"/>
                  </a:lnTo>
                  <a:lnTo>
                    <a:pt x="2435" y="975"/>
                  </a:lnTo>
                  <a:lnTo>
                    <a:pt x="2422" y="984"/>
                  </a:lnTo>
                  <a:lnTo>
                    <a:pt x="2406" y="993"/>
                  </a:lnTo>
                  <a:lnTo>
                    <a:pt x="2388" y="1002"/>
                  </a:lnTo>
                  <a:lnTo>
                    <a:pt x="2371" y="1010"/>
                  </a:lnTo>
                  <a:lnTo>
                    <a:pt x="2357" y="1015"/>
                  </a:lnTo>
                  <a:lnTo>
                    <a:pt x="2345" y="1019"/>
                  </a:lnTo>
                  <a:lnTo>
                    <a:pt x="2334" y="1023"/>
                  </a:lnTo>
                  <a:lnTo>
                    <a:pt x="2322" y="1029"/>
                  </a:lnTo>
                  <a:lnTo>
                    <a:pt x="2308" y="1037"/>
                  </a:lnTo>
                  <a:lnTo>
                    <a:pt x="2292" y="1049"/>
                  </a:lnTo>
                  <a:lnTo>
                    <a:pt x="2273" y="1065"/>
                  </a:lnTo>
                  <a:lnTo>
                    <a:pt x="2259" y="1078"/>
                  </a:lnTo>
                  <a:lnTo>
                    <a:pt x="2247" y="1092"/>
                  </a:lnTo>
                  <a:lnTo>
                    <a:pt x="2236" y="1107"/>
                  </a:lnTo>
                  <a:lnTo>
                    <a:pt x="2224" y="1121"/>
                  </a:lnTo>
                  <a:lnTo>
                    <a:pt x="2218" y="1128"/>
                  </a:lnTo>
                  <a:lnTo>
                    <a:pt x="2211" y="1134"/>
                  </a:lnTo>
                  <a:lnTo>
                    <a:pt x="2204" y="1140"/>
                  </a:lnTo>
                  <a:lnTo>
                    <a:pt x="2196" y="1145"/>
                  </a:lnTo>
                  <a:lnTo>
                    <a:pt x="2188" y="1149"/>
                  </a:lnTo>
                  <a:lnTo>
                    <a:pt x="2179" y="1152"/>
                  </a:lnTo>
                  <a:lnTo>
                    <a:pt x="2168" y="1154"/>
                  </a:lnTo>
                  <a:lnTo>
                    <a:pt x="2157" y="1155"/>
                  </a:lnTo>
                  <a:lnTo>
                    <a:pt x="2141" y="1155"/>
                  </a:lnTo>
                  <a:lnTo>
                    <a:pt x="2127" y="1156"/>
                  </a:lnTo>
                  <a:lnTo>
                    <a:pt x="2114" y="1159"/>
                  </a:lnTo>
                  <a:lnTo>
                    <a:pt x="2103" y="1161"/>
                  </a:lnTo>
                  <a:lnTo>
                    <a:pt x="2092" y="1165"/>
                  </a:lnTo>
                  <a:lnTo>
                    <a:pt x="2083" y="1169"/>
                  </a:lnTo>
                  <a:lnTo>
                    <a:pt x="2074" y="1174"/>
                  </a:lnTo>
                  <a:lnTo>
                    <a:pt x="2066" y="1179"/>
                  </a:lnTo>
                  <a:lnTo>
                    <a:pt x="2059" y="1185"/>
                  </a:lnTo>
                  <a:lnTo>
                    <a:pt x="2053" y="1191"/>
                  </a:lnTo>
                  <a:lnTo>
                    <a:pt x="2047" y="1198"/>
                  </a:lnTo>
                  <a:lnTo>
                    <a:pt x="2042" y="1205"/>
                  </a:lnTo>
                  <a:lnTo>
                    <a:pt x="2031" y="1219"/>
                  </a:lnTo>
                  <a:lnTo>
                    <a:pt x="2021" y="1234"/>
                  </a:lnTo>
                  <a:lnTo>
                    <a:pt x="2012" y="1250"/>
                  </a:lnTo>
                  <a:lnTo>
                    <a:pt x="2002" y="1265"/>
                  </a:lnTo>
                  <a:lnTo>
                    <a:pt x="1996" y="1272"/>
                  </a:lnTo>
                  <a:lnTo>
                    <a:pt x="1990" y="1279"/>
                  </a:lnTo>
                  <a:lnTo>
                    <a:pt x="1983" y="1285"/>
                  </a:lnTo>
                  <a:lnTo>
                    <a:pt x="1975" y="1292"/>
                  </a:lnTo>
                  <a:lnTo>
                    <a:pt x="1967" y="1298"/>
                  </a:lnTo>
                  <a:lnTo>
                    <a:pt x="1958" y="1303"/>
                  </a:lnTo>
                  <a:lnTo>
                    <a:pt x="1948" y="1308"/>
                  </a:lnTo>
                  <a:lnTo>
                    <a:pt x="1937" y="1312"/>
                  </a:lnTo>
                  <a:lnTo>
                    <a:pt x="1923" y="1316"/>
                  </a:lnTo>
                  <a:lnTo>
                    <a:pt x="1910" y="1318"/>
                  </a:lnTo>
                  <a:lnTo>
                    <a:pt x="1895" y="1321"/>
                  </a:lnTo>
                  <a:lnTo>
                    <a:pt x="1879" y="1322"/>
                  </a:lnTo>
                  <a:lnTo>
                    <a:pt x="1871" y="1322"/>
                  </a:lnTo>
                  <a:lnTo>
                    <a:pt x="1865" y="1321"/>
                  </a:lnTo>
                  <a:lnTo>
                    <a:pt x="1860" y="1319"/>
                  </a:lnTo>
                  <a:lnTo>
                    <a:pt x="1855" y="1315"/>
                  </a:lnTo>
                  <a:lnTo>
                    <a:pt x="1845" y="1307"/>
                  </a:lnTo>
                  <a:lnTo>
                    <a:pt x="1832" y="1297"/>
                  </a:lnTo>
                  <a:lnTo>
                    <a:pt x="1824" y="1292"/>
                  </a:lnTo>
                  <a:lnTo>
                    <a:pt x="1813" y="1287"/>
                  </a:lnTo>
                  <a:lnTo>
                    <a:pt x="1801" y="1283"/>
                  </a:lnTo>
                  <a:lnTo>
                    <a:pt x="1786" y="1279"/>
                  </a:lnTo>
                  <a:lnTo>
                    <a:pt x="1769" y="1276"/>
                  </a:lnTo>
                  <a:lnTo>
                    <a:pt x="1748" y="1275"/>
                  </a:lnTo>
                  <a:lnTo>
                    <a:pt x="1724" y="1274"/>
                  </a:lnTo>
                  <a:lnTo>
                    <a:pt x="1695" y="1275"/>
                  </a:lnTo>
                  <a:lnTo>
                    <a:pt x="1673" y="1277"/>
                  </a:lnTo>
                  <a:lnTo>
                    <a:pt x="1645" y="1277"/>
                  </a:lnTo>
                  <a:lnTo>
                    <a:pt x="1611" y="1278"/>
                  </a:lnTo>
                  <a:lnTo>
                    <a:pt x="1574" y="1277"/>
                  </a:lnTo>
                  <a:lnTo>
                    <a:pt x="1537" y="1277"/>
                  </a:lnTo>
                  <a:lnTo>
                    <a:pt x="1500" y="1276"/>
                  </a:lnTo>
                  <a:lnTo>
                    <a:pt x="1466" y="1275"/>
                  </a:lnTo>
                  <a:lnTo>
                    <a:pt x="1438" y="1275"/>
                  </a:lnTo>
                  <a:lnTo>
                    <a:pt x="1428" y="1276"/>
                  </a:lnTo>
                  <a:lnTo>
                    <a:pt x="1418" y="1278"/>
                  </a:lnTo>
                  <a:lnTo>
                    <a:pt x="1410" y="1281"/>
                  </a:lnTo>
                  <a:lnTo>
                    <a:pt x="1402" y="1285"/>
                  </a:lnTo>
                  <a:lnTo>
                    <a:pt x="1388" y="1295"/>
                  </a:lnTo>
                  <a:lnTo>
                    <a:pt x="1375" y="1306"/>
                  </a:lnTo>
                  <a:lnTo>
                    <a:pt x="1361" y="1318"/>
                  </a:lnTo>
                  <a:lnTo>
                    <a:pt x="1348" y="1328"/>
                  </a:lnTo>
                  <a:lnTo>
                    <a:pt x="1340" y="1332"/>
                  </a:lnTo>
                  <a:lnTo>
                    <a:pt x="1331" y="1335"/>
                  </a:lnTo>
                  <a:lnTo>
                    <a:pt x="1322" y="1337"/>
                  </a:lnTo>
                  <a:lnTo>
                    <a:pt x="1312" y="1338"/>
                  </a:lnTo>
                  <a:lnTo>
                    <a:pt x="1289" y="1337"/>
                  </a:lnTo>
                  <a:lnTo>
                    <a:pt x="1274" y="1336"/>
                  </a:lnTo>
                  <a:lnTo>
                    <a:pt x="1269" y="1334"/>
                  </a:lnTo>
                  <a:lnTo>
                    <a:pt x="1265" y="1331"/>
                  </a:lnTo>
                  <a:lnTo>
                    <a:pt x="1261" y="1327"/>
                  </a:lnTo>
                  <a:lnTo>
                    <a:pt x="1259" y="1322"/>
                  </a:lnTo>
                  <a:lnTo>
                    <a:pt x="1243" y="1318"/>
                  </a:lnTo>
                  <a:lnTo>
                    <a:pt x="1229" y="1313"/>
                  </a:lnTo>
                  <a:lnTo>
                    <a:pt x="1223" y="1310"/>
                  </a:lnTo>
                  <a:lnTo>
                    <a:pt x="1218" y="1306"/>
                  </a:lnTo>
                  <a:lnTo>
                    <a:pt x="1213" y="1303"/>
                  </a:lnTo>
                  <a:lnTo>
                    <a:pt x="1209" y="1299"/>
                  </a:lnTo>
                  <a:lnTo>
                    <a:pt x="1205" y="1295"/>
                  </a:lnTo>
                  <a:lnTo>
                    <a:pt x="1202" y="1291"/>
                  </a:lnTo>
                  <a:lnTo>
                    <a:pt x="1199" y="1287"/>
                  </a:lnTo>
                  <a:lnTo>
                    <a:pt x="1196" y="1282"/>
                  </a:lnTo>
                  <a:lnTo>
                    <a:pt x="1193" y="1272"/>
                  </a:lnTo>
                  <a:lnTo>
                    <a:pt x="1190" y="1260"/>
                  </a:lnTo>
                  <a:lnTo>
                    <a:pt x="1189" y="1248"/>
                  </a:lnTo>
                  <a:lnTo>
                    <a:pt x="1188" y="1233"/>
                  </a:lnTo>
                  <a:lnTo>
                    <a:pt x="1188" y="1218"/>
                  </a:lnTo>
                  <a:lnTo>
                    <a:pt x="1189" y="1202"/>
                  </a:lnTo>
                  <a:lnTo>
                    <a:pt x="1190" y="1165"/>
                  </a:lnTo>
                  <a:lnTo>
                    <a:pt x="1191" y="1122"/>
                  </a:lnTo>
                  <a:lnTo>
                    <a:pt x="1192" y="1081"/>
                  </a:lnTo>
                  <a:lnTo>
                    <a:pt x="1192" y="1034"/>
                  </a:lnTo>
                  <a:lnTo>
                    <a:pt x="1193" y="982"/>
                  </a:lnTo>
                  <a:lnTo>
                    <a:pt x="1193" y="932"/>
                  </a:lnTo>
                  <a:lnTo>
                    <a:pt x="1194" y="883"/>
                  </a:lnTo>
                  <a:lnTo>
                    <a:pt x="1194" y="841"/>
                  </a:lnTo>
                  <a:lnTo>
                    <a:pt x="1193" y="808"/>
                  </a:lnTo>
                  <a:lnTo>
                    <a:pt x="1191" y="787"/>
                  </a:lnTo>
                  <a:lnTo>
                    <a:pt x="1177" y="793"/>
                  </a:lnTo>
                  <a:lnTo>
                    <a:pt x="1164" y="799"/>
                  </a:lnTo>
                  <a:lnTo>
                    <a:pt x="1153" y="808"/>
                  </a:lnTo>
                  <a:lnTo>
                    <a:pt x="1141" y="815"/>
                  </a:lnTo>
                  <a:lnTo>
                    <a:pt x="1131" y="823"/>
                  </a:lnTo>
                  <a:lnTo>
                    <a:pt x="1121" y="831"/>
                  </a:lnTo>
                  <a:lnTo>
                    <a:pt x="1113" y="840"/>
                  </a:lnTo>
                  <a:lnTo>
                    <a:pt x="1105" y="849"/>
                  </a:lnTo>
                  <a:lnTo>
                    <a:pt x="1076" y="886"/>
                  </a:lnTo>
                  <a:lnTo>
                    <a:pt x="1049" y="923"/>
                  </a:lnTo>
                  <a:lnTo>
                    <a:pt x="1041" y="932"/>
                  </a:lnTo>
                  <a:lnTo>
                    <a:pt x="1032" y="941"/>
                  </a:lnTo>
                  <a:lnTo>
                    <a:pt x="1024" y="949"/>
                  </a:lnTo>
                  <a:lnTo>
                    <a:pt x="1015" y="957"/>
                  </a:lnTo>
                  <a:lnTo>
                    <a:pt x="1005" y="964"/>
                  </a:lnTo>
                  <a:lnTo>
                    <a:pt x="994" y="971"/>
                  </a:lnTo>
                  <a:lnTo>
                    <a:pt x="983" y="978"/>
                  </a:lnTo>
                  <a:lnTo>
                    <a:pt x="970" y="984"/>
                  </a:lnTo>
                  <a:lnTo>
                    <a:pt x="956" y="989"/>
                  </a:lnTo>
                  <a:lnTo>
                    <a:pt x="941" y="994"/>
                  </a:lnTo>
                  <a:lnTo>
                    <a:pt x="924" y="998"/>
                  </a:lnTo>
                  <a:lnTo>
                    <a:pt x="906" y="1002"/>
                  </a:lnTo>
                  <a:lnTo>
                    <a:pt x="887" y="1004"/>
                  </a:lnTo>
                  <a:lnTo>
                    <a:pt x="866" y="1006"/>
                  </a:lnTo>
                  <a:lnTo>
                    <a:pt x="843" y="1007"/>
                  </a:lnTo>
                  <a:lnTo>
                    <a:pt x="819" y="1007"/>
                  </a:lnTo>
                  <a:lnTo>
                    <a:pt x="797" y="1007"/>
                  </a:lnTo>
                  <a:lnTo>
                    <a:pt x="778" y="1008"/>
                  </a:lnTo>
                  <a:lnTo>
                    <a:pt x="758" y="1008"/>
                  </a:lnTo>
                  <a:lnTo>
                    <a:pt x="739" y="1008"/>
                  </a:lnTo>
                  <a:lnTo>
                    <a:pt x="720" y="1008"/>
                  </a:lnTo>
                  <a:lnTo>
                    <a:pt x="699" y="1007"/>
                  </a:lnTo>
                  <a:lnTo>
                    <a:pt x="678" y="1005"/>
                  </a:lnTo>
                  <a:lnTo>
                    <a:pt x="656" y="1002"/>
                  </a:lnTo>
                  <a:lnTo>
                    <a:pt x="655" y="976"/>
                  </a:lnTo>
                  <a:lnTo>
                    <a:pt x="653" y="953"/>
                  </a:lnTo>
                  <a:lnTo>
                    <a:pt x="648" y="933"/>
                  </a:lnTo>
                  <a:lnTo>
                    <a:pt x="641" y="914"/>
                  </a:lnTo>
                  <a:lnTo>
                    <a:pt x="633" y="897"/>
                  </a:lnTo>
                  <a:lnTo>
                    <a:pt x="623" y="883"/>
                  </a:lnTo>
                  <a:lnTo>
                    <a:pt x="612" y="870"/>
                  </a:lnTo>
                  <a:lnTo>
                    <a:pt x="600" y="860"/>
                  </a:lnTo>
                  <a:lnTo>
                    <a:pt x="586" y="851"/>
                  </a:lnTo>
                  <a:lnTo>
                    <a:pt x="571" y="843"/>
                  </a:lnTo>
                  <a:lnTo>
                    <a:pt x="556" y="837"/>
                  </a:lnTo>
                  <a:lnTo>
                    <a:pt x="541" y="832"/>
                  </a:lnTo>
                  <a:lnTo>
                    <a:pt x="524" y="829"/>
                  </a:lnTo>
                  <a:lnTo>
                    <a:pt x="508" y="826"/>
                  </a:lnTo>
                  <a:lnTo>
                    <a:pt x="491" y="824"/>
                  </a:lnTo>
                  <a:lnTo>
                    <a:pt x="473" y="823"/>
                  </a:lnTo>
                  <a:lnTo>
                    <a:pt x="440" y="823"/>
                  </a:lnTo>
                  <a:lnTo>
                    <a:pt x="408" y="825"/>
                  </a:lnTo>
                  <a:lnTo>
                    <a:pt x="379" y="827"/>
                  </a:lnTo>
                  <a:lnTo>
                    <a:pt x="353" y="829"/>
                  </a:lnTo>
                  <a:lnTo>
                    <a:pt x="342" y="829"/>
                  </a:lnTo>
                  <a:lnTo>
                    <a:pt x="333" y="830"/>
                  </a:lnTo>
                  <a:lnTo>
                    <a:pt x="325" y="829"/>
                  </a:lnTo>
                  <a:lnTo>
                    <a:pt x="319" y="828"/>
                  </a:lnTo>
                  <a:lnTo>
                    <a:pt x="315" y="826"/>
                  </a:lnTo>
                  <a:lnTo>
                    <a:pt x="313" y="823"/>
                  </a:lnTo>
                  <a:lnTo>
                    <a:pt x="313" y="819"/>
                  </a:lnTo>
                  <a:lnTo>
                    <a:pt x="315" y="814"/>
                  </a:lnTo>
                  <a:lnTo>
                    <a:pt x="322" y="801"/>
                  </a:lnTo>
                  <a:lnTo>
                    <a:pt x="331" y="790"/>
                  </a:lnTo>
                  <a:lnTo>
                    <a:pt x="341" y="778"/>
                  </a:lnTo>
                  <a:lnTo>
                    <a:pt x="352" y="766"/>
                  </a:lnTo>
                  <a:lnTo>
                    <a:pt x="362" y="754"/>
                  </a:lnTo>
                  <a:lnTo>
                    <a:pt x="370" y="740"/>
                  </a:lnTo>
                  <a:lnTo>
                    <a:pt x="374" y="733"/>
                  </a:lnTo>
                  <a:lnTo>
                    <a:pt x="376" y="725"/>
                  </a:lnTo>
                  <a:lnTo>
                    <a:pt x="378" y="717"/>
                  </a:lnTo>
                  <a:lnTo>
                    <a:pt x="378" y="709"/>
                  </a:lnTo>
                  <a:lnTo>
                    <a:pt x="378" y="702"/>
                  </a:lnTo>
                  <a:lnTo>
                    <a:pt x="377" y="696"/>
                  </a:lnTo>
                  <a:lnTo>
                    <a:pt x="375" y="689"/>
                  </a:lnTo>
                  <a:lnTo>
                    <a:pt x="371" y="682"/>
                  </a:lnTo>
                  <a:lnTo>
                    <a:pt x="364" y="670"/>
                  </a:lnTo>
                  <a:lnTo>
                    <a:pt x="355" y="658"/>
                  </a:lnTo>
                  <a:lnTo>
                    <a:pt x="345" y="646"/>
                  </a:lnTo>
                  <a:lnTo>
                    <a:pt x="333" y="634"/>
                  </a:lnTo>
                  <a:lnTo>
                    <a:pt x="320" y="623"/>
                  </a:lnTo>
                  <a:lnTo>
                    <a:pt x="307" y="612"/>
                  </a:lnTo>
                  <a:lnTo>
                    <a:pt x="281" y="592"/>
                  </a:lnTo>
                  <a:lnTo>
                    <a:pt x="258" y="574"/>
                  </a:lnTo>
                  <a:lnTo>
                    <a:pt x="249" y="567"/>
                  </a:lnTo>
                  <a:lnTo>
                    <a:pt x="242" y="560"/>
                  </a:lnTo>
                  <a:lnTo>
                    <a:pt x="237" y="555"/>
                  </a:lnTo>
                  <a:lnTo>
                    <a:pt x="236" y="551"/>
                  </a:lnTo>
                  <a:lnTo>
                    <a:pt x="235" y="536"/>
                  </a:lnTo>
                  <a:lnTo>
                    <a:pt x="233" y="524"/>
                  </a:lnTo>
                  <a:lnTo>
                    <a:pt x="230" y="514"/>
                  </a:lnTo>
                  <a:lnTo>
                    <a:pt x="227" y="507"/>
                  </a:lnTo>
                  <a:lnTo>
                    <a:pt x="222" y="501"/>
                  </a:lnTo>
                  <a:lnTo>
                    <a:pt x="217" y="497"/>
                  </a:lnTo>
                  <a:lnTo>
                    <a:pt x="212" y="495"/>
                  </a:lnTo>
                  <a:lnTo>
                    <a:pt x="206" y="493"/>
                  </a:lnTo>
                  <a:lnTo>
                    <a:pt x="194" y="490"/>
                  </a:lnTo>
                  <a:lnTo>
                    <a:pt x="183" y="485"/>
                  </a:lnTo>
                  <a:lnTo>
                    <a:pt x="178" y="482"/>
                  </a:lnTo>
                  <a:lnTo>
                    <a:pt x="174" y="477"/>
                  </a:lnTo>
                  <a:lnTo>
                    <a:pt x="171" y="471"/>
                  </a:lnTo>
                  <a:lnTo>
                    <a:pt x="168" y="461"/>
                  </a:lnTo>
                  <a:lnTo>
                    <a:pt x="163" y="442"/>
                  </a:lnTo>
                  <a:lnTo>
                    <a:pt x="157" y="426"/>
                  </a:lnTo>
                  <a:lnTo>
                    <a:pt x="152" y="413"/>
                  </a:lnTo>
                  <a:lnTo>
                    <a:pt x="147" y="401"/>
                  </a:lnTo>
                  <a:lnTo>
                    <a:pt x="142" y="392"/>
                  </a:lnTo>
                  <a:lnTo>
                    <a:pt x="138" y="384"/>
                  </a:lnTo>
                  <a:lnTo>
                    <a:pt x="133" y="378"/>
                  </a:lnTo>
                  <a:lnTo>
                    <a:pt x="128" y="372"/>
                  </a:lnTo>
                  <a:lnTo>
                    <a:pt x="118" y="363"/>
                  </a:lnTo>
                  <a:lnTo>
                    <a:pt x="106" y="353"/>
                  </a:lnTo>
                  <a:lnTo>
                    <a:pt x="91" y="341"/>
                  </a:lnTo>
                  <a:lnTo>
                    <a:pt x="74" y="325"/>
                  </a:lnTo>
                  <a:lnTo>
                    <a:pt x="78" y="318"/>
                  </a:lnTo>
                  <a:lnTo>
                    <a:pt x="83" y="308"/>
                  </a:lnTo>
                  <a:lnTo>
                    <a:pt x="86" y="302"/>
                  </a:lnTo>
                  <a:lnTo>
                    <a:pt x="88" y="296"/>
                  </a:lnTo>
                  <a:lnTo>
                    <a:pt x="89" y="289"/>
                  </a:lnTo>
                  <a:lnTo>
                    <a:pt x="89" y="283"/>
                  </a:lnTo>
                  <a:lnTo>
                    <a:pt x="89" y="278"/>
                  </a:lnTo>
                  <a:lnTo>
                    <a:pt x="88" y="274"/>
                  </a:lnTo>
                  <a:lnTo>
                    <a:pt x="87" y="270"/>
                  </a:lnTo>
                  <a:lnTo>
                    <a:pt x="85" y="266"/>
                  </a:lnTo>
                  <a:lnTo>
                    <a:pt x="81" y="260"/>
                  </a:lnTo>
                  <a:lnTo>
                    <a:pt x="75" y="254"/>
                  </a:lnTo>
                  <a:lnTo>
                    <a:pt x="60" y="246"/>
                  </a:lnTo>
                  <a:lnTo>
                    <a:pt x="43" y="238"/>
                  </a:lnTo>
                  <a:lnTo>
                    <a:pt x="34" y="234"/>
                  </a:lnTo>
                  <a:lnTo>
                    <a:pt x="25" y="229"/>
                  </a:lnTo>
                  <a:lnTo>
                    <a:pt x="18" y="223"/>
                  </a:lnTo>
                  <a:lnTo>
                    <a:pt x="11" y="215"/>
                  </a:lnTo>
                  <a:lnTo>
                    <a:pt x="9" y="211"/>
                  </a:lnTo>
                  <a:lnTo>
                    <a:pt x="6" y="206"/>
                  </a:lnTo>
                  <a:lnTo>
                    <a:pt x="4" y="200"/>
                  </a:lnTo>
                  <a:lnTo>
                    <a:pt x="2" y="194"/>
                  </a:lnTo>
                  <a:lnTo>
                    <a:pt x="1" y="187"/>
                  </a:lnTo>
                  <a:lnTo>
                    <a:pt x="0" y="180"/>
                  </a:lnTo>
                  <a:lnTo>
                    <a:pt x="0" y="172"/>
                  </a:lnTo>
                  <a:lnTo>
                    <a:pt x="0" y="163"/>
                  </a:lnTo>
                  <a:lnTo>
                    <a:pt x="1" y="151"/>
                  </a:lnTo>
                  <a:lnTo>
                    <a:pt x="3" y="142"/>
                  </a:lnTo>
                  <a:lnTo>
                    <a:pt x="7" y="133"/>
                  </a:lnTo>
                  <a:lnTo>
                    <a:pt x="12" y="127"/>
                  </a:lnTo>
                  <a:lnTo>
                    <a:pt x="18" y="122"/>
                  </a:lnTo>
                  <a:lnTo>
                    <a:pt x="24" y="119"/>
                  </a:lnTo>
                  <a:lnTo>
                    <a:pt x="32" y="116"/>
                  </a:lnTo>
                  <a:lnTo>
                    <a:pt x="39" y="114"/>
                  </a:lnTo>
                  <a:lnTo>
                    <a:pt x="54" y="111"/>
                  </a:lnTo>
                  <a:lnTo>
                    <a:pt x="67" y="108"/>
                  </a:lnTo>
                  <a:lnTo>
                    <a:pt x="72" y="106"/>
                  </a:lnTo>
                  <a:lnTo>
                    <a:pt x="75" y="103"/>
                  </a:lnTo>
                  <a:lnTo>
                    <a:pt x="78" y="99"/>
                  </a:lnTo>
                  <a:lnTo>
                    <a:pt x="79" y="94"/>
                  </a:lnTo>
                  <a:lnTo>
                    <a:pt x="78" y="84"/>
                  </a:lnTo>
                  <a:lnTo>
                    <a:pt x="75" y="72"/>
                  </a:lnTo>
                  <a:lnTo>
                    <a:pt x="71" y="60"/>
                  </a:lnTo>
                  <a:lnTo>
                    <a:pt x="66" y="47"/>
                  </a:lnTo>
                  <a:lnTo>
                    <a:pt x="61" y="35"/>
                  </a:lnTo>
                  <a:lnTo>
                    <a:pt x="57" y="21"/>
                  </a:lnTo>
                  <a:lnTo>
                    <a:pt x="54" y="10"/>
                  </a:lnTo>
                  <a:lnTo>
                    <a:pt x="53" y="0"/>
                  </a:lnTo>
                  <a:lnTo>
                    <a:pt x="66" y="0"/>
                  </a:lnTo>
                  <a:lnTo>
                    <a:pt x="80" y="1"/>
                  </a:lnTo>
                  <a:lnTo>
                    <a:pt x="93" y="3"/>
                  </a:lnTo>
                  <a:lnTo>
                    <a:pt x="107" y="5"/>
                  </a:lnTo>
                  <a:lnTo>
                    <a:pt x="120" y="9"/>
                  </a:lnTo>
                  <a:lnTo>
                    <a:pt x="133" y="12"/>
                  </a:lnTo>
                  <a:lnTo>
                    <a:pt x="146" y="16"/>
                  </a:lnTo>
                  <a:lnTo>
                    <a:pt x="161" y="21"/>
                  </a:lnTo>
                  <a:lnTo>
                    <a:pt x="187" y="33"/>
                  </a:lnTo>
                  <a:lnTo>
                    <a:pt x="214" y="45"/>
                  </a:lnTo>
                  <a:lnTo>
                    <a:pt x="242" y="58"/>
                  </a:lnTo>
                  <a:lnTo>
                    <a:pt x="271" y="71"/>
                  </a:lnTo>
                  <a:lnTo>
                    <a:pt x="299" y="85"/>
                  </a:lnTo>
                  <a:lnTo>
                    <a:pt x="329" y="99"/>
                  </a:lnTo>
                  <a:lnTo>
                    <a:pt x="359" y="113"/>
                  </a:lnTo>
                  <a:lnTo>
                    <a:pt x="392" y="126"/>
                  </a:lnTo>
                  <a:lnTo>
                    <a:pt x="425" y="138"/>
                  </a:lnTo>
                  <a:lnTo>
                    <a:pt x="460" y="148"/>
                  </a:lnTo>
                  <a:lnTo>
                    <a:pt x="478" y="153"/>
                  </a:lnTo>
                  <a:lnTo>
                    <a:pt x="497" y="157"/>
                  </a:lnTo>
                  <a:lnTo>
                    <a:pt x="516" y="160"/>
                  </a:lnTo>
                  <a:lnTo>
                    <a:pt x="535" y="163"/>
                  </a:lnTo>
                  <a:lnTo>
                    <a:pt x="589" y="170"/>
                  </a:lnTo>
                  <a:lnTo>
                    <a:pt x="640" y="177"/>
                  </a:lnTo>
                  <a:lnTo>
                    <a:pt x="688" y="184"/>
                  </a:lnTo>
                  <a:lnTo>
                    <a:pt x="733" y="191"/>
                  </a:lnTo>
                  <a:lnTo>
                    <a:pt x="811" y="205"/>
                  </a:lnTo>
                  <a:lnTo>
                    <a:pt x="880" y="219"/>
                  </a:lnTo>
                  <a:lnTo>
                    <a:pt x="937" y="230"/>
                  </a:lnTo>
                  <a:lnTo>
                    <a:pt x="985" y="240"/>
                  </a:lnTo>
                  <a:lnTo>
                    <a:pt x="1005" y="244"/>
                  </a:lnTo>
                  <a:lnTo>
                    <a:pt x="1023" y="248"/>
                  </a:lnTo>
                  <a:lnTo>
                    <a:pt x="1041" y="251"/>
                  </a:lnTo>
                  <a:lnTo>
                    <a:pt x="1055" y="252"/>
                  </a:lnTo>
                  <a:lnTo>
                    <a:pt x="1091" y="256"/>
                  </a:lnTo>
                  <a:lnTo>
                    <a:pt x="1123" y="261"/>
                  </a:lnTo>
                  <a:lnTo>
                    <a:pt x="1155" y="267"/>
                  </a:lnTo>
                  <a:lnTo>
                    <a:pt x="1183" y="274"/>
                  </a:lnTo>
                  <a:lnTo>
                    <a:pt x="1210" y="281"/>
                  </a:lnTo>
                  <a:lnTo>
                    <a:pt x="1236" y="290"/>
                  </a:lnTo>
                  <a:lnTo>
                    <a:pt x="1261" y="299"/>
                  </a:lnTo>
                  <a:lnTo>
                    <a:pt x="1287" y="309"/>
                  </a:lnTo>
                  <a:lnTo>
                    <a:pt x="1338" y="332"/>
                  </a:lnTo>
                  <a:lnTo>
                    <a:pt x="1393" y="359"/>
                  </a:lnTo>
                  <a:lnTo>
                    <a:pt x="1454" y="390"/>
                  </a:lnTo>
                  <a:lnTo>
                    <a:pt x="1527" y="425"/>
                  </a:lnTo>
                  <a:lnTo>
                    <a:pt x="1569" y="445"/>
                  </a:lnTo>
                  <a:lnTo>
                    <a:pt x="1615" y="466"/>
                  </a:lnTo>
                  <a:lnTo>
                    <a:pt x="1663" y="489"/>
                  </a:lnTo>
                  <a:lnTo>
                    <a:pt x="1714" y="512"/>
                  </a:lnTo>
                  <a:lnTo>
                    <a:pt x="1767" y="536"/>
                  </a:lnTo>
                  <a:lnTo>
                    <a:pt x="1824" y="560"/>
                  </a:lnTo>
                  <a:lnTo>
                    <a:pt x="1882" y="585"/>
                  </a:lnTo>
                  <a:lnTo>
                    <a:pt x="1943" y="610"/>
                  </a:lnTo>
                  <a:lnTo>
                    <a:pt x="2004" y="635"/>
                  </a:lnTo>
                  <a:lnTo>
                    <a:pt x="2068" y="660"/>
                  </a:lnTo>
                  <a:lnTo>
                    <a:pt x="2133" y="685"/>
                  </a:lnTo>
                  <a:lnTo>
                    <a:pt x="2199" y="710"/>
                  </a:lnTo>
                  <a:lnTo>
                    <a:pt x="2267" y="734"/>
                  </a:lnTo>
                  <a:lnTo>
                    <a:pt x="2334" y="758"/>
                  </a:lnTo>
                  <a:lnTo>
                    <a:pt x="2403" y="780"/>
                  </a:lnTo>
                  <a:lnTo>
                    <a:pt x="2471" y="80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2686050" y="576263"/>
              <a:ext cx="904875" cy="1031875"/>
            </a:xfrm>
            <a:custGeom>
              <a:avLst/>
              <a:gdLst>
                <a:gd name="T0" fmla="*/ 899697 w 2097"/>
                <a:gd name="T1" fmla="*/ 769565 h 2258"/>
                <a:gd name="T2" fmla="*/ 766361 w 2097"/>
                <a:gd name="T3" fmla="*/ 771850 h 2258"/>
                <a:gd name="T4" fmla="*/ 723210 w 2097"/>
                <a:gd name="T5" fmla="*/ 806581 h 2258"/>
                <a:gd name="T6" fmla="*/ 702929 w 2097"/>
                <a:gd name="T7" fmla="*/ 857306 h 2258"/>
                <a:gd name="T8" fmla="*/ 672291 w 2097"/>
                <a:gd name="T9" fmla="*/ 899349 h 2258"/>
                <a:gd name="T10" fmla="*/ 654168 w 2097"/>
                <a:gd name="T11" fmla="*/ 938193 h 2258"/>
                <a:gd name="T12" fmla="*/ 611880 w 2097"/>
                <a:gd name="T13" fmla="*/ 943220 h 2258"/>
                <a:gd name="T14" fmla="*/ 575633 w 2097"/>
                <a:gd name="T15" fmla="*/ 895693 h 2258"/>
                <a:gd name="T16" fmla="*/ 518674 w 2097"/>
                <a:gd name="T17" fmla="*/ 906661 h 2258"/>
                <a:gd name="T18" fmla="*/ 488900 w 2097"/>
                <a:gd name="T19" fmla="*/ 947790 h 2258"/>
                <a:gd name="T20" fmla="*/ 483290 w 2097"/>
                <a:gd name="T21" fmla="*/ 1019536 h 2258"/>
                <a:gd name="T22" fmla="*/ 438845 w 2097"/>
                <a:gd name="T23" fmla="*/ 1021821 h 2258"/>
                <a:gd name="T24" fmla="*/ 369372 w 2097"/>
                <a:gd name="T25" fmla="*/ 957843 h 2258"/>
                <a:gd name="T26" fmla="*/ 345207 w 2097"/>
                <a:gd name="T27" fmla="*/ 931338 h 2258"/>
                <a:gd name="T28" fmla="*/ 371098 w 2097"/>
                <a:gd name="T29" fmla="*/ 918999 h 2258"/>
                <a:gd name="T30" fmla="*/ 360310 w 2097"/>
                <a:gd name="T31" fmla="*/ 849994 h 2258"/>
                <a:gd name="T32" fmla="*/ 347796 w 2097"/>
                <a:gd name="T33" fmla="*/ 743517 h 2258"/>
                <a:gd name="T34" fmla="*/ 327947 w 2097"/>
                <a:gd name="T35" fmla="*/ 629727 h 2258"/>
                <a:gd name="T36" fmla="*/ 296447 w 2097"/>
                <a:gd name="T37" fmla="*/ 583114 h 2258"/>
                <a:gd name="T38" fmla="*/ 226974 w 2097"/>
                <a:gd name="T39" fmla="*/ 476637 h 2258"/>
                <a:gd name="T40" fmla="*/ 209282 w 2097"/>
                <a:gd name="T41" fmla="*/ 460185 h 2258"/>
                <a:gd name="T42" fmla="*/ 129884 w 2097"/>
                <a:gd name="T43" fmla="*/ 459271 h 2258"/>
                <a:gd name="T44" fmla="*/ 113055 w 2097"/>
                <a:gd name="T45" fmla="*/ 433223 h 2258"/>
                <a:gd name="T46" fmla="*/ 85007 w 2097"/>
                <a:gd name="T47" fmla="*/ 362847 h 2258"/>
                <a:gd name="T48" fmla="*/ 76377 w 2097"/>
                <a:gd name="T49" fmla="*/ 260939 h 2258"/>
                <a:gd name="T50" fmla="*/ 7767 w 2097"/>
                <a:gd name="T51" fmla="*/ 207015 h 2258"/>
                <a:gd name="T52" fmla="*/ 4747 w 2097"/>
                <a:gd name="T53" fmla="*/ 173198 h 2258"/>
                <a:gd name="T54" fmla="*/ 42719 w 2097"/>
                <a:gd name="T55" fmla="*/ 191477 h 2258"/>
                <a:gd name="T56" fmla="*/ 96658 w 2097"/>
                <a:gd name="T57" fmla="*/ 205644 h 2258"/>
                <a:gd name="T58" fmla="*/ 123843 w 2097"/>
                <a:gd name="T59" fmla="*/ 226665 h 2258"/>
                <a:gd name="T60" fmla="*/ 172604 w 2097"/>
                <a:gd name="T61" fmla="*/ 223466 h 2258"/>
                <a:gd name="T62" fmla="*/ 217912 w 2097"/>
                <a:gd name="T63" fmla="*/ 215698 h 2258"/>
                <a:gd name="T64" fmla="*/ 256748 w 2097"/>
                <a:gd name="T65" fmla="*/ 260025 h 2258"/>
                <a:gd name="T66" fmla="*/ 289974 w 2097"/>
                <a:gd name="T67" fmla="*/ 271450 h 2258"/>
                <a:gd name="T68" fmla="*/ 298173 w 2097"/>
                <a:gd name="T69" fmla="*/ 228493 h 2258"/>
                <a:gd name="T70" fmla="*/ 318022 w 2097"/>
                <a:gd name="T71" fmla="*/ 197875 h 2258"/>
                <a:gd name="T72" fmla="*/ 344776 w 2097"/>
                <a:gd name="T73" fmla="*/ 179139 h 2258"/>
                <a:gd name="T74" fmla="*/ 381454 w 2097"/>
                <a:gd name="T75" fmla="*/ 187821 h 2258"/>
                <a:gd name="T76" fmla="*/ 422016 w 2097"/>
                <a:gd name="T77" fmla="*/ 179596 h 2258"/>
                <a:gd name="T78" fmla="*/ 450496 w 2097"/>
                <a:gd name="T79" fmla="*/ 171370 h 2258"/>
                <a:gd name="T80" fmla="*/ 488900 w 2097"/>
                <a:gd name="T81" fmla="*/ 151262 h 2258"/>
                <a:gd name="T82" fmla="*/ 522989 w 2097"/>
                <a:gd name="T83" fmla="*/ 127499 h 2258"/>
                <a:gd name="T84" fmla="*/ 573907 w 2097"/>
                <a:gd name="T85" fmla="*/ 121558 h 2258"/>
                <a:gd name="T86" fmla="*/ 609291 w 2097"/>
                <a:gd name="T87" fmla="*/ 83172 h 2258"/>
                <a:gd name="T88" fmla="*/ 633456 w 2097"/>
                <a:gd name="T89" fmla="*/ 43414 h 2258"/>
                <a:gd name="T90" fmla="*/ 652011 w 2097"/>
                <a:gd name="T91" fmla="*/ 11425 h 2258"/>
                <a:gd name="T92" fmla="*/ 697319 w 2097"/>
                <a:gd name="T93" fmla="*/ 0 h 2258"/>
                <a:gd name="T94" fmla="*/ 725799 w 2097"/>
                <a:gd name="T95" fmla="*/ 33360 h 2258"/>
                <a:gd name="T96" fmla="*/ 708538 w 2097"/>
                <a:gd name="T97" fmla="*/ 99623 h 2258"/>
                <a:gd name="T98" fmla="*/ 726230 w 2097"/>
                <a:gd name="T99" fmla="*/ 122015 h 2258"/>
                <a:gd name="T100" fmla="*/ 771970 w 2097"/>
                <a:gd name="T101" fmla="*/ 156746 h 2258"/>
                <a:gd name="T102" fmla="*/ 790957 w 2097"/>
                <a:gd name="T103" fmla="*/ 213870 h 2258"/>
                <a:gd name="T104" fmla="*/ 754710 w 2097"/>
                <a:gd name="T105" fmla="*/ 257283 h 2258"/>
                <a:gd name="T106" fmla="*/ 744785 w 2097"/>
                <a:gd name="T107" fmla="*/ 330858 h 2258"/>
                <a:gd name="T108" fmla="*/ 732703 w 2097"/>
                <a:gd name="T109" fmla="*/ 429110 h 2258"/>
                <a:gd name="T110" fmla="*/ 770676 w 2097"/>
                <a:gd name="T111" fmla="*/ 480750 h 2258"/>
                <a:gd name="T112" fmla="*/ 769813 w 2097"/>
                <a:gd name="T113" fmla="*/ 523706 h 2258"/>
                <a:gd name="T114" fmla="*/ 851368 w 2097"/>
                <a:gd name="T115" fmla="*/ 609620 h 2258"/>
                <a:gd name="T116" fmla="*/ 892361 w 2097"/>
                <a:gd name="T117" fmla="*/ 632926 h 225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097" h="2258">
                  <a:moveTo>
                    <a:pt x="2089" y="1679"/>
                  </a:moveTo>
                  <a:lnTo>
                    <a:pt x="2093" y="1704"/>
                  </a:lnTo>
                  <a:lnTo>
                    <a:pt x="2096" y="1718"/>
                  </a:lnTo>
                  <a:lnTo>
                    <a:pt x="2097" y="1720"/>
                  </a:lnTo>
                  <a:lnTo>
                    <a:pt x="2097" y="1719"/>
                  </a:lnTo>
                  <a:lnTo>
                    <a:pt x="2097" y="1716"/>
                  </a:lnTo>
                  <a:lnTo>
                    <a:pt x="2096" y="1706"/>
                  </a:lnTo>
                  <a:lnTo>
                    <a:pt x="2095" y="1696"/>
                  </a:lnTo>
                  <a:lnTo>
                    <a:pt x="2094" y="1687"/>
                  </a:lnTo>
                  <a:lnTo>
                    <a:pt x="2094" y="1684"/>
                  </a:lnTo>
                  <a:lnTo>
                    <a:pt x="2085" y="1684"/>
                  </a:lnTo>
                  <a:lnTo>
                    <a:pt x="2062" y="1683"/>
                  </a:lnTo>
                  <a:lnTo>
                    <a:pt x="2026" y="1682"/>
                  </a:lnTo>
                  <a:lnTo>
                    <a:pt x="1984" y="1681"/>
                  </a:lnTo>
                  <a:lnTo>
                    <a:pt x="1939" y="1681"/>
                  </a:lnTo>
                  <a:lnTo>
                    <a:pt x="1892" y="1682"/>
                  </a:lnTo>
                  <a:lnTo>
                    <a:pt x="1870" y="1683"/>
                  </a:lnTo>
                  <a:lnTo>
                    <a:pt x="1850" y="1685"/>
                  </a:lnTo>
                  <a:lnTo>
                    <a:pt x="1832" y="1687"/>
                  </a:lnTo>
                  <a:lnTo>
                    <a:pt x="1815" y="1689"/>
                  </a:lnTo>
                  <a:lnTo>
                    <a:pt x="1802" y="1688"/>
                  </a:lnTo>
                  <a:lnTo>
                    <a:pt x="1789" y="1688"/>
                  </a:lnTo>
                  <a:lnTo>
                    <a:pt x="1776" y="1689"/>
                  </a:lnTo>
                  <a:lnTo>
                    <a:pt x="1764" y="1691"/>
                  </a:lnTo>
                  <a:lnTo>
                    <a:pt x="1752" y="1694"/>
                  </a:lnTo>
                  <a:lnTo>
                    <a:pt x="1741" y="1699"/>
                  </a:lnTo>
                  <a:lnTo>
                    <a:pt x="1731" y="1704"/>
                  </a:lnTo>
                  <a:lnTo>
                    <a:pt x="1721" y="1709"/>
                  </a:lnTo>
                  <a:lnTo>
                    <a:pt x="1713" y="1717"/>
                  </a:lnTo>
                  <a:lnTo>
                    <a:pt x="1703" y="1724"/>
                  </a:lnTo>
                  <a:lnTo>
                    <a:pt x="1696" y="1731"/>
                  </a:lnTo>
                  <a:lnTo>
                    <a:pt x="1690" y="1739"/>
                  </a:lnTo>
                  <a:lnTo>
                    <a:pt x="1684" y="1747"/>
                  </a:lnTo>
                  <a:lnTo>
                    <a:pt x="1680" y="1756"/>
                  </a:lnTo>
                  <a:lnTo>
                    <a:pt x="1676" y="1765"/>
                  </a:lnTo>
                  <a:lnTo>
                    <a:pt x="1674" y="1773"/>
                  </a:lnTo>
                  <a:lnTo>
                    <a:pt x="1670" y="1797"/>
                  </a:lnTo>
                  <a:lnTo>
                    <a:pt x="1665" y="1817"/>
                  </a:lnTo>
                  <a:lnTo>
                    <a:pt x="1663" y="1827"/>
                  </a:lnTo>
                  <a:lnTo>
                    <a:pt x="1660" y="1835"/>
                  </a:lnTo>
                  <a:lnTo>
                    <a:pt x="1657" y="1842"/>
                  </a:lnTo>
                  <a:lnTo>
                    <a:pt x="1654" y="1849"/>
                  </a:lnTo>
                  <a:lnTo>
                    <a:pt x="1650" y="1855"/>
                  </a:lnTo>
                  <a:lnTo>
                    <a:pt x="1645" y="1861"/>
                  </a:lnTo>
                  <a:lnTo>
                    <a:pt x="1640" y="1867"/>
                  </a:lnTo>
                  <a:lnTo>
                    <a:pt x="1635" y="1872"/>
                  </a:lnTo>
                  <a:lnTo>
                    <a:pt x="1629" y="1876"/>
                  </a:lnTo>
                  <a:lnTo>
                    <a:pt x="1622" y="1881"/>
                  </a:lnTo>
                  <a:lnTo>
                    <a:pt x="1614" y="1885"/>
                  </a:lnTo>
                  <a:lnTo>
                    <a:pt x="1606" y="1889"/>
                  </a:lnTo>
                  <a:lnTo>
                    <a:pt x="1601" y="1892"/>
                  </a:lnTo>
                  <a:lnTo>
                    <a:pt x="1595" y="1896"/>
                  </a:lnTo>
                  <a:lnTo>
                    <a:pt x="1590" y="1900"/>
                  </a:lnTo>
                  <a:lnTo>
                    <a:pt x="1586" y="1905"/>
                  </a:lnTo>
                  <a:lnTo>
                    <a:pt x="1579" y="1916"/>
                  </a:lnTo>
                  <a:lnTo>
                    <a:pt x="1572" y="1928"/>
                  </a:lnTo>
                  <a:lnTo>
                    <a:pt x="1567" y="1942"/>
                  </a:lnTo>
                  <a:lnTo>
                    <a:pt x="1562" y="1955"/>
                  </a:lnTo>
                  <a:lnTo>
                    <a:pt x="1558" y="1968"/>
                  </a:lnTo>
                  <a:lnTo>
                    <a:pt x="1556" y="1981"/>
                  </a:lnTo>
                  <a:lnTo>
                    <a:pt x="1552" y="2003"/>
                  </a:lnTo>
                  <a:lnTo>
                    <a:pt x="1551" y="2017"/>
                  </a:lnTo>
                  <a:lnTo>
                    <a:pt x="1551" y="2020"/>
                  </a:lnTo>
                  <a:lnTo>
                    <a:pt x="1551" y="2021"/>
                  </a:lnTo>
                  <a:lnTo>
                    <a:pt x="1552" y="2017"/>
                  </a:lnTo>
                  <a:lnTo>
                    <a:pt x="1553" y="2009"/>
                  </a:lnTo>
                  <a:lnTo>
                    <a:pt x="1551" y="2013"/>
                  </a:lnTo>
                  <a:lnTo>
                    <a:pt x="1545" y="2021"/>
                  </a:lnTo>
                  <a:lnTo>
                    <a:pt x="1535" y="2032"/>
                  </a:lnTo>
                  <a:lnTo>
                    <a:pt x="1523" y="2046"/>
                  </a:lnTo>
                  <a:lnTo>
                    <a:pt x="1516" y="2053"/>
                  </a:lnTo>
                  <a:lnTo>
                    <a:pt x="1508" y="2059"/>
                  </a:lnTo>
                  <a:lnTo>
                    <a:pt x="1500" y="2065"/>
                  </a:lnTo>
                  <a:lnTo>
                    <a:pt x="1492" y="2070"/>
                  </a:lnTo>
                  <a:lnTo>
                    <a:pt x="1482" y="2074"/>
                  </a:lnTo>
                  <a:lnTo>
                    <a:pt x="1472" y="2077"/>
                  </a:lnTo>
                  <a:lnTo>
                    <a:pt x="1463" y="2078"/>
                  </a:lnTo>
                  <a:lnTo>
                    <a:pt x="1453" y="2078"/>
                  </a:lnTo>
                  <a:lnTo>
                    <a:pt x="1447" y="2077"/>
                  </a:lnTo>
                  <a:lnTo>
                    <a:pt x="1440" y="2076"/>
                  </a:lnTo>
                  <a:lnTo>
                    <a:pt x="1434" y="2074"/>
                  </a:lnTo>
                  <a:lnTo>
                    <a:pt x="1428" y="2071"/>
                  </a:lnTo>
                  <a:lnTo>
                    <a:pt x="1418" y="2064"/>
                  </a:lnTo>
                  <a:lnTo>
                    <a:pt x="1408" y="2055"/>
                  </a:lnTo>
                  <a:lnTo>
                    <a:pt x="1399" y="2045"/>
                  </a:lnTo>
                  <a:lnTo>
                    <a:pt x="1391" y="2033"/>
                  </a:lnTo>
                  <a:lnTo>
                    <a:pt x="1383" y="2021"/>
                  </a:lnTo>
                  <a:lnTo>
                    <a:pt x="1374" y="2009"/>
                  </a:lnTo>
                  <a:lnTo>
                    <a:pt x="1367" y="1998"/>
                  </a:lnTo>
                  <a:lnTo>
                    <a:pt x="1360" y="1987"/>
                  </a:lnTo>
                  <a:lnTo>
                    <a:pt x="1353" y="1977"/>
                  </a:lnTo>
                  <a:lnTo>
                    <a:pt x="1345" y="1969"/>
                  </a:lnTo>
                  <a:lnTo>
                    <a:pt x="1342" y="1965"/>
                  </a:lnTo>
                  <a:lnTo>
                    <a:pt x="1338" y="1962"/>
                  </a:lnTo>
                  <a:lnTo>
                    <a:pt x="1334" y="1960"/>
                  </a:lnTo>
                  <a:lnTo>
                    <a:pt x="1330" y="1958"/>
                  </a:lnTo>
                  <a:lnTo>
                    <a:pt x="1326" y="1957"/>
                  </a:lnTo>
                  <a:lnTo>
                    <a:pt x="1321" y="1956"/>
                  </a:lnTo>
                  <a:lnTo>
                    <a:pt x="1317" y="1956"/>
                  </a:lnTo>
                  <a:lnTo>
                    <a:pt x="1312" y="1957"/>
                  </a:lnTo>
                  <a:lnTo>
                    <a:pt x="1296" y="1958"/>
                  </a:lnTo>
                  <a:lnTo>
                    <a:pt x="1279" y="1960"/>
                  </a:lnTo>
                  <a:lnTo>
                    <a:pt x="1261" y="1962"/>
                  </a:lnTo>
                  <a:lnTo>
                    <a:pt x="1244" y="1967"/>
                  </a:lnTo>
                  <a:lnTo>
                    <a:pt x="1227" y="1972"/>
                  </a:lnTo>
                  <a:lnTo>
                    <a:pt x="1210" y="1979"/>
                  </a:lnTo>
                  <a:lnTo>
                    <a:pt x="1202" y="1984"/>
                  </a:lnTo>
                  <a:lnTo>
                    <a:pt x="1194" y="1988"/>
                  </a:lnTo>
                  <a:lnTo>
                    <a:pt x="1187" y="1993"/>
                  </a:lnTo>
                  <a:lnTo>
                    <a:pt x="1180" y="1999"/>
                  </a:lnTo>
                  <a:lnTo>
                    <a:pt x="1173" y="2005"/>
                  </a:lnTo>
                  <a:lnTo>
                    <a:pt x="1166" y="2012"/>
                  </a:lnTo>
                  <a:lnTo>
                    <a:pt x="1160" y="2019"/>
                  </a:lnTo>
                  <a:lnTo>
                    <a:pt x="1154" y="2027"/>
                  </a:lnTo>
                  <a:lnTo>
                    <a:pt x="1148" y="2035"/>
                  </a:lnTo>
                  <a:lnTo>
                    <a:pt x="1143" y="2043"/>
                  </a:lnTo>
                  <a:lnTo>
                    <a:pt x="1139" y="2054"/>
                  </a:lnTo>
                  <a:lnTo>
                    <a:pt x="1136" y="2064"/>
                  </a:lnTo>
                  <a:lnTo>
                    <a:pt x="1133" y="2074"/>
                  </a:lnTo>
                  <a:lnTo>
                    <a:pt x="1131" y="2085"/>
                  </a:lnTo>
                  <a:lnTo>
                    <a:pt x="1129" y="2097"/>
                  </a:lnTo>
                  <a:lnTo>
                    <a:pt x="1128" y="2110"/>
                  </a:lnTo>
                  <a:lnTo>
                    <a:pt x="1128" y="2123"/>
                  </a:lnTo>
                  <a:lnTo>
                    <a:pt x="1129" y="2137"/>
                  </a:lnTo>
                  <a:lnTo>
                    <a:pt x="1131" y="2151"/>
                  </a:lnTo>
                  <a:lnTo>
                    <a:pt x="1133" y="2167"/>
                  </a:lnTo>
                  <a:lnTo>
                    <a:pt x="1132" y="2183"/>
                  </a:lnTo>
                  <a:lnTo>
                    <a:pt x="1131" y="2197"/>
                  </a:lnTo>
                  <a:lnTo>
                    <a:pt x="1128" y="2209"/>
                  </a:lnTo>
                  <a:lnTo>
                    <a:pt x="1124" y="2221"/>
                  </a:lnTo>
                  <a:lnTo>
                    <a:pt x="1120" y="2231"/>
                  </a:lnTo>
                  <a:lnTo>
                    <a:pt x="1114" y="2240"/>
                  </a:lnTo>
                  <a:lnTo>
                    <a:pt x="1107" y="2247"/>
                  </a:lnTo>
                  <a:lnTo>
                    <a:pt x="1099" y="2253"/>
                  </a:lnTo>
                  <a:lnTo>
                    <a:pt x="1095" y="2255"/>
                  </a:lnTo>
                  <a:lnTo>
                    <a:pt x="1090" y="2256"/>
                  </a:lnTo>
                  <a:lnTo>
                    <a:pt x="1086" y="2258"/>
                  </a:lnTo>
                  <a:lnTo>
                    <a:pt x="1081" y="2258"/>
                  </a:lnTo>
                  <a:lnTo>
                    <a:pt x="1070" y="2258"/>
                  </a:lnTo>
                  <a:lnTo>
                    <a:pt x="1058" y="2256"/>
                  </a:lnTo>
                  <a:lnTo>
                    <a:pt x="1046" y="2252"/>
                  </a:lnTo>
                  <a:lnTo>
                    <a:pt x="1031" y="2245"/>
                  </a:lnTo>
                  <a:lnTo>
                    <a:pt x="1017" y="2236"/>
                  </a:lnTo>
                  <a:lnTo>
                    <a:pt x="1002" y="2225"/>
                  </a:lnTo>
                  <a:lnTo>
                    <a:pt x="999" y="2220"/>
                  </a:lnTo>
                  <a:lnTo>
                    <a:pt x="989" y="2209"/>
                  </a:lnTo>
                  <a:lnTo>
                    <a:pt x="974" y="2191"/>
                  </a:lnTo>
                  <a:lnTo>
                    <a:pt x="955" y="2171"/>
                  </a:lnTo>
                  <a:lnTo>
                    <a:pt x="943" y="2160"/>
                  </a:lnTo>
                  <a:lnTo>
                    <a:pt x="930" y="2147"/>
                  </a:lnTo>
                  <a:lnTo>
                    <a:pt x="916" y="2136"/>
                  </a:lnTo>
                  <a:lnTo>
                    <a:pt x="902" y="2125"/>
                  </a:lnTo>
                  <a:lnTo>
                    <a:pt x="887" y="2114"/>
                  </a:lnTo>
                  <a:lnTo>
                    <a:pt x="872" y="2105"/>
                  </a:lnTo>
                  <a:lnTo>
                    <a:pt x="856" y="2096"/>
                  </a:lnTo>
                  <a:lnTo>
                    <a:pt x="840" y="2088"/>
                  </a:lnTo>
                  <a:lnTo>
                    <a:pt x="831" y="2085"/>
                  </a:lnTo>
                  <a:lnTo>
                    <a:pt x="824" y="2081"/>
                  </a:lnTo>
                  <a:lnTo>
                    <a:pt x="816" y="2077"/>
                  </a:lnTo>
                  <a:lnTo>
                    <a:pt x="810" y="2072"/>
                  </a:lnTo>
                  <a:lnTo>
                    <a:pt x="805" y="2067"/>
                  </a:lnTo>
                  <a:lnTo>
                    <a:pt x="801" y="2062"/>
                  </a:lnTo>
                  <a:lnTo>
                    <a:pt x="799" y="2057"/>
                  </a:lnTo>
                  <a:lnTo>
                    <a:pt x="797" y="2052"/>
                  </a:lnTo>
                  <a:lnTo>
                    <a:pt x="797" y="2047"/>
                  </a:lnTo>
                  <a:lnTo>
                    <a:pt x="798" y="2042"/>
                  </a:lnTo>
                  <a:lnTo>
                    <a:pt x="800" y="2038"/>
                  </a:lnTo>
                  <a:lnTo>
                    <a:pt x="804" y="2035"/>
                  </a:lnTo>
                  <a:lnTo>
                    <a:pt x="809" y="2032"/>
                  </a:lnTo>
                  <a:lnTo>
                    <a:pt x="815" y="2031"/>
                  </a:lnTo>
                  <a:lnTo>
                    <a:pt x="825" y="2030"/>
                  </a:lnTo>
                  <a:lnTo>
                    <a:pt x="835" y="2030"/>
                  </a:lnTo>
                  <a:lnTo>
                    <a:pt x="840" y="2029"/>
                  </a:lnTo>
                  <a:lnTo>
                    <a:pt x="846" y="2026"/>
                  </a:lnTo>
                  <a:lnTo>
                    <a:pt x="850" y="2024"/>
                  </a:lnTo>
                  <a:lnTo>
                    <a:pt x="854" y="2021"/>
                  </a:lnTo>
                  <a:lnTo>
                    <a:pt x="856" y="2018"/>
                  </a:lnTo>
                  <a:lnTo>
                    <a:pt x="859" y="2015"/>
                  </a:lnTo>
                  <a:lnTo>
                    <a:pt x="860" y="2011"/>
                  </a:lnTo>
                  <a:lnTo>
                    <a:pt x="862" y="2007"/>
                  </a:lnTo>
                  <a:lnTo>
                    <a:pt x="862" y="1998"/>
                  </a:lnTo>
                  <a:lnTo>
                    <a:pt x="862" y="1988"/>
                  </a:lnTo>
                  <a:lnTo>
                    <a:pt x="859" y="1977"/>
                  </a:lnTo>
                  <a:lnTo>
                    <a:pt x="856" y="1966"/>
                  </a:lnTo>
                  <a:lnTo>
                    <a:pt x="848" y="1942"/>
                  </a:lnTo>
                  <a:lnTo>
                    <a:pt x="840" y="1917"/>
                  </a:lnTo>
                  <a:lnTo>
                    <a:pt x="837" y="1906"/>
                  </a:lnTo>
                  <a:lnTo>
                    <a:pt x="834" y="1894"/>
                  </a:lnTo>
                  <a:lnTo>
                    <a:pt x="834" y="1883"/>
                  </a:lnTo>
                  <a:lnTo>
                    <a:pt x="835" y="1873"/>
                  </a:lnTo>
                  <a:lnTo>
                    <a:pt x="835" y="1860"/>
                  </a:lnTo>
                  <a:lnTo>
                    <a:pt x="835" y="1847"/>
                  </a:lnTo>
                  <a:lnTo>
                    <a:pt x="834" y="1834"/>
                  </a:lnTo>
                  <a:lnTo>
                    <a:pt x="832" y="1820"/>
                  </a:lnTo>
                  <a:lnTo>
                    <a:pt x="827" y="1793"/>
                  </a:lnTo>
                  <a:lnTo>
                    <a:pt x="821" y="1767"/>
                  </a:lnTo>
                  <a:lnTo>
                    <a:pt x="814" y="1741"/>
                  </a:lnTo>
                  <a:lnTo>
                    <a:pt x="808" y="1716"/>
                  </a:lnTo>
                  <a:lnTo>
                    <a:pt x="806" y="1703"/>
                  </a:lnTo>
                  <a:lnTo>
                    <a:pt x="804" y="1691"/>
                  </a:lnTo>
                  <a:lnTo>
                    <a:pt x="803" y="1679"/>
                  </a:lnTo>
                  <a:lnTo>
                    <a:pt x="802" y="1668"/>
                  </a:lnTo>
                  <a:lnTo>
                    <a:pt x="806" y="1627"/>
                  </a:lnTo>
                  <a:lnTo>
                    <a:pt x="809" y="1590"/>
                  </a:lnTo>
                  <a:lnTo>
                    <a:pt x="809" y="1560"/>
                  </a:lnTo>
                  <a:lnTo>
                    <a:pt x="809" y="1534"/>
                  </a:lnTo>
                  <a:lnTo>
                    <a:pt x="807" y="1512"/>
                  </a:lnTo>
                  <a:lnTo>
                    <a:pt x="804" y="1494"/>
                  </a:lnTo>
                  <a:lnTo>
                    <a:pt x="801" y="1478"/>
                  </a:lnTo>
                  <a:lnTo>
                    <a:pt x="797" y="1464"/>
                  </a:lnTo>
                  <a:lnTo>
                    <a:pt x="786" y="1442"/>
                  </a:lnTo>
                  <a:lnTo>
                    <a:pt x="775" y="1420"/>
                  </a:lnTo>
                  <a:lnTo>
                    <a:pt x="770" y="1408"/>
                  </a:lnTo>
                  <a:lnTo>
                    <a:pt x="765" y="1394"/>
                  </a:lnTo>
                  <a:lnTo>
                    <a:pt x="760" y="1378"/>
                  </a:lnTo>
                  <a:lnTo>
                    <a:pt x="756" y="1359"/>
                  </a:lnTo>
                  <a:lnTo>
                    <a:pt x="754" y="1350"/>
                  </a:lnTo>
                  <a:lnTo>
                    <a:pt x="751" y="1343"/>
                  </a:lnTo>
                  <a:lnTo>
                    <a:pt x="747" y="1336"/>
                  </a:lnTo>
                  <a:lnTo>
                    <a:pt x="743" y="1330"/>
                  </a:lnTo>
                  <a:lnTo>
                    <a:pt x="731" y="1320"/>
                  </a:lnTo>
                  <a:lnTo>
                    <a:pt x="719" y="1309"/>
                  </a:lnTo>
                  <a:lnTo>
                    <a:pt x="712" y="1304"/>
                  </a:lnTo>
                  <a:lnTo>
                    <a:pt x="704" y="1298"/>
                  </a:lnTo>
                  <a:lnTo>
                    <a:pt x="698" y="1291"/>
                  </a:lnTo>
                  <a:lnTo>
                    <a:pt x="692" y="1284"/>
                  </a:lnTo>
                  <a:lnTo>
                    <a:pt x="687" y="1276"/>
                  </a:lnTo>
                  <a:lnTo>
                    <a:pt x="683" y="1267"/>
                  </a:lnTo>
                  <a:lnTo>
                    <a:pt x="679" y="1255"/>
                  </a:lnTo>
                  <a:lnTo>
                    <a:pt x="677" y="1243"/>
                  </a:lnTo>
                  <a:lnTo>
                    <a:pt x="673" y="1234"/>
                  </a:lnTo>
                  <a:lnTo>
                    <a:pt x="665" y="1221"/>
                  </a:lnTo>
                  <a:lnTo>
                    <a:pt x="654" y="1205"/>
                  </a:lnTo>
                  <a:lnTo>
                    <a:pt x="641" y="1186"/>
                  </a:lnTo>
                  <a:lnTo>
                    <a:pt x="609" y="1142"/>
                  </a:lnTo>
                  <a:lnTo>
                    <a:pt x="574" y="1098"/>
                  </a:lnTo>
                  <a:lnTo>
                    <a:pt x="556" y="1078"/>
                  </a:lnTo>
                  <a:lnTo>
                    <a:pt x="541" y="1059"/>
                  </a:lnTo>
                  <a:lnTo>
                    <a:pt x="526" y="1043"/>
                  </a:lnTo>
                  <a:lnTo>
                    <a:pt x="514" y="1030"/>
                  </a:lnTo>
                  <a:lnTo>
                    <a:pt x="505" y="1021"/>
                  </a:lnTo>
                  <a:lnTo>
                    <a:pt x="498" y="1018"/>
                  </a:lnTo>
                  <a:lnTo>
                    <a:pt x="497" y="1018"/>
                  </a:lnTo>
                  <a:lnTo>
                    <a:pt x="496" y="1020"/>
                  </a:lnTo>
                  <a:lnTo>
                    <a:pt x="497" y="1023"/>
                  </a:lnTo>
                  <a:lnTo>
                    <a:pt x="499" y="1028"/>
                  </a:lnTo>
                  <a:lnTo>
                    <a:pt x="498" y="1022"/>
                  </a:lnTo>
                  <a:lnTo>
                    <a:pt x="496" y="1017"/>
                  </a:lnTo>
                  <a:lnTo>
                    <a:pt x="494" y="1012"/>
                  </a:lnTo>
                  <a:lnTo>
                    <a:pt x="490" y="1009"/>
                  </a:lnTo>
                  <a:lnTo>
                    <a:pt x="485" y="1007"/>
                  </a:lnTo>
                  <a:lnTo>
                    <a:pt x="481" y="1005"/>
                  </a:lnTo>
                  <a:lnTo>
                    <a:pt x="476" y="1004"/>
                  </a:lnTo>
                  <a:lnTo>
                    <a:pt x="470" y="1004"/>
                  </a:lnTo>
                  <a:lnTo>
                    <a:pt x="449" y="1005"/>
                  </a:lnTo>
                  <a:lnTo>
                    <a:pt x="435" y="1007"/>
                  </a:lnTo>
                  <a:lnTo>
                    <a:pt x="421" y="1007"/>
                  </a:lnTo>
                  <a:lnTo>
                    <a:pt x="392" y="1007"/>
                  </a:lnTo>
                  <a:lnTo>
                    <a:pt x="355" y="1007"/>
                  </a:lnTo>
                  <a:lnTo>
                    <a:pt x="320" y="1007"/>
                  </a:lnTo>
                  <a:lnTo>
                    <a:pt x="313" y="1007"/>
                  </a:lnTo>
                  <a:lnTo>
                    <a:pt x="307" y="1006"/>
                  </a:lnTo>
                  <a:lnTo>
                    <a:pt x="301" y="1005"/>
                  </a:lnTo>
                  <a:lnTo>
                    <a:pt x="296" y="1003"/>
                  </a:lnTo>
                  <a:lnTo>
                    <a:pt x="291" y="1001"/>
                  </a:lnTo>
                  <a:lnTo>
                    <a:pt x="286" y="998"/>
                  </a:lnTo>
                  <a:lnTo>
                    <a:pt x="282" y="995"/>
                  </a:lnTo>
                  <a:lnTo>
                    <a:pt x="278" y="991"/>
                  </a:lnTo>
                  <a:lnTo>
                    <a:pt x="274" y="986"/>
                  </a:lnTo>
                  <a:lnTo>
                    <a:pt x="271" y="981"/>
                  </a:lnTo>
                  <a:lnTo>
                    <a:pt x="269" y="976"/>
                  </a:lnTo>
                  <a:lnTo>
                    <a:pt x="267" y="970"/>
                  </a:lnTo>
                  <a:lnTo>
                    <a:pt x="265" y="963"/>
                  </a:lnTo>
                  <a:lnTo>
                    <a:pt x="263" y="956"/>
                  </a:lnTo>
                  <a:lnTo>
                    <a:pt x="262" y="948"/>
                  </a:lnTo>
                  <a:lnTo>
                    <a:pt x="262" y="940"/>
                  </a:lnTo>
                  <a:lnTo>
                    <a:pt x="263" y="918"/>
                  </a:lnTo>
                  <a:lnTo>
                    <a:pt x="262" y="900"/>
                  </a:lnTo>
                  <a:lnTo>
                    <a:pt x="259" y="884"/>
                  </a:lnTo>
                  <a:lnTo>
                    <a:pt x="255" y="871"/>
                  </a:lnTo>
                  <a:lnTo>
                    <a:pt x="249" y="859"/>
                  </a:lnTo>
                  <a:lnTo>
                    <a:pt x="243" y="849"/>
                  </a:lnTo>
                  <a:lnTo>
                    <a:pt x="236" y="840"/>
                  </a:lnTo>
                  <a:lnTo>
                    <a:pt x="229" y="833"/>
                  </a:lnTo>
                  <a:lnTo>
                    <a:pt x="215" y="817"/>
                  </a:lnTo>
                  <a:lnTo>
                    <a:pt x="202" y="802"/>
                  </a:lnTo>
                  <a:lnTo>
                    <a:pt x="197" y="794"/>
                  </a:lnTo>
                  <a:lnTo>
                    <a:pt x="192" y="784"/>
                  </a:lnTo>
                  <a:lnTo>
                    <a:pt x="190" y="773"/>
                  </a:lnTo>
                  <a:lnTo>
                    <a:pt x="189" y="761"/>
                  </a:lnTo>
                  <a:lnTo>
                    <a:pt x="189" y="747"/>
                  </a:lnTo>
                  <a:lnTo>
                    <a:pt x="189" y="718"/>
                  </a:lnTo>
                  <a:lnTo>
                    <a:pt x="189" y="682"/>
                  </a:lnTo>
                  <a:lnTo>
                    <a:pt x="189" y="650"/>
                  </a:lnTo>
                  <a:lnTo>
                    <a:pt x="189" y="621"/>
                  </a:lnTo>
                  <a:lnTo>
                    <a:pt x="187" y="598"/>
                  </a:lnTo>
                  <a:lnTo>
                    <a:pt x="185" y="588"/>
                  </a:lnTo>
                  <a:lnTo>
                    <a:pt x="182" y="579"/>
                  </a:lnTo>
                  <a:lnTo>
                    <a:pt x="177" y="571"/>
                  </a:lnTo>
                  <a:lnTo>
                    <a:pt x="171" y="563"/>
                  </a:lnTo>
                  <a:lnTo>
                    <a:pt x="164" y="556"/>
                  </a:lnTo>
                  <a:lnTo>
                    <a:pt x="155" y="548"/>
                  </a:lnTo>
                  <a:lnTo>
                    <a:pt x="142" y="540"/>
                  </a:lnTo>
                  <a:lnTo>
                    <a:pt x="129" y="532"/>
                  </a:lnTo>
                  <a:lnTo>
                    <a:pt x="94" y="512"/>
                  </a:lnTo>
                  <a:lnTo>
                    <a:pt x="48" y="488"/>
                  </a:lnTo>
                  <a:lnTo>
                    <a:pt x="40" y="483"/>
                  </a:lnTo>
                  <a:lnTo>
                    <a:pt x="34" y="477"/>
                  </a:lnTo>
                  <a:lnTo>
                    <a:pt x="28" y="469"/>
                  </a:lnTo>
                  <a:lnTo>
                    <a:pt x="22" y="461"/>
                  </a:lnTo>
                  <a:lnTo>
                    <a:pt x="18" y="453"/>
                  </a:lnTo>
                  <a:lnTo>
                    <a:pt x="13" y="444"/>
                  </a:lnTo>
                  <a:lnTo>
                    <a:pt x="9" y="434"/>
                  </a:lnTo>
                  <a:lnTo>
                    <a:pt x="6" y="425"/>
                  </a:lnTo>
                  <a:lnTo>
                    <a:pt x="4" y="416"/>
                  </a:lnTo>
                  <a:lnTo>
                    <a:pt x="2" y="407"/>
                  </a:lnTo>
                  <a:lnTo>
                    <a:pt x="0" y="399"/>
                  </a:lnTo>
                  <a:lnTo>
                    <a:pt x="0" y="392"/>
                  </a:lnTo>
                  <a:lnTo>
                    <a:pt x="0" y="386"/>
                  </a:lnTo>
                  <a:lnTo>
                    <a:pt x="1" y="382"/>
                  </a:lnTo>
                  <a:lnTo>
                    <a:pt x="2" y="379"/>
                  </a:lnTo>
                  <a:lnTo>
                    <a:pt x="5" y="378"/>
                  </a:lnTo>
                  <a:lnTo>
                    <a:pt x="11" y="379"/>
                  </a:lnTo>
                  <a:lnTo>
                    <a:pt x="17" y="380"/>
                  </a:lnTo>
                  <a:lnTo>
                    <a:pt x="22" y="382"/>
                  </a:lnTo>
                  <a:lnTo>
                    <a:pt x="27" y="385"/>
                  </a:lnTo>
                  <a:lnTo>
                    <a:pt x="35" y="391"/>
                  </a:lnTo>
                  <a:lnTo>
                    <a:pt x="44" y="399"/>
                  </a:lnTo>
                  <a:lnTo>
                    <a:pt x="50" y="406"/>
                  </a:lnTo>
                  <a:lnTo>
                    <a:pt x="57" y="413"/>
                  </a:lnTo>
                  <a:lnTo>
                    <a:pt x="61" y="416"/>
                  </a:lnTo>
                  <a:lnTo>
                    <a:pt x="65" y="418"/>
                  </a:lnTo>
                  <a:lnTo>
                    <a:pt x="69" y="419"/>
                  </a:lnTo>
                  <a:lnTo>
                    <a:pt x="74" y="420"/>
                  </a:lnTo>
                  <a:lnTo>
                    <a:pt x="99" y="419"/>
                  </a:lnTo>
                  <a:lnTo>
                    <a:pt x="130" y="417"/>
                  </a:lnTo>
                  <a:lnTo>
                    <a:pt x="162" y="415"/>
                  </a:lnTo>
                  <a:lnTo>
                    <a:pt x="184" y="414"/>
                  </a:lnTo>
                  <a:lnTo>
                    <a:pt x="189" y="415"/>
                  </a:lnTo>
                  <a:lnTo>
                    <a:pt x="194" y="415"/>
                  </a:lnTo>
                  <a:lnTo>
                    <a:pt x="198" y="417"/>
                  </a:lnTo>
                  <a:lnTo>
                    <a:pt x="202" y="418"/>
                  </a:lnTo>
                  <a:lnTo>
                    <a:pt x="208" y="423"/>
                  </a:lnTo>
                  <a:lnTo>
                    <a:pt x="213" y="428"/>
                  </a:lnTo>
                  <a:lnTo>
                    <a:pt x="218" y="435"/>
                  </a:lnTo>
                  <a:lnTo>
                    <a:pt x="221" y="442"/>
                  </a:lnTo>
                  <a:lnTo>
                    <a:pt x="224" y="450"/>
                  </a:lnTo>
                  <a:lnTo>
                    <a:pt x="227" y="459"/>
                  </a:lnTo>
                  <a:lnTo>
                    <a:pt x="232" y="475"/>
                  </a:lnTo>
                  <a:lnTo>
                    <a:pt x="238" y="490"/>
                  </a:lnTo>
                  <a:lnTo>
                    <a:pt x="242" y="496"/>
                  </a:lnTo>
                  <a:lnTo>
                    <a:pt x="247" y="500"/>
                  </a:lnTo>
                  <a:lnTo>
                    <a:pt x="250" y="502"/>
                  </a:lnTo>
                  <a:lnTo>
                    <a:pt x="254" y="503"/>
                  </a:lnTo>
                  <a:lnTo>
                    <a:pt x="258" y="504"/>
                  </a:lnTo>
                  <a:lnTo>
                    <a:pt x="262" y="504"/>
                  </a:lnTo>
                  <a:lnTo>
                    <a:pt x="271" y="503"/>
                  </a:lnTo>
                  <a:lnTo>
                    <a:pt x="279" y="500"/>
                  </a:lnTo>
                  <a:lnTo>
                    <a:pt x="287" y="496"/>
                  </a:lnTo>
                  <a:lnTo>
                    <a:pt x="297" y="491"/>
                  </a:lnTo>
                  <a:lnTo>
                    <a:pt x="307" y="486"/>
                  </a:lnTo>
                  <a:lnTo>
                    <a:pt x="318" y="481"/>
                  </a:lnTo>
                  <a:lnTo>
                    <a:pt x="325" y="479"/>
                  </a:lnTo>
                  <a:lnTo>
                    <a:pt x="331" y="478"/>
                  </a:lnTo>
                  <a:lnTo>
                    <a:pt x="338" y="477"/>
                  </a:lnTo>
                  <a:lnTo>
                    <a:pt x="346" y="477"/>
                  </a:lnTo>
                  <a:lnTo>
                    <a:pt x="360" y="478"/>
                  </a:lnTo>
                  <a:lnTo>
                    <a:pt x="371" y="479"/>
                  </a:lnTo>
                  <a:lnTo>
                    <a:pt x="382" y="482"/>
                  </a:lnTo>
                  <a:lnTo>
                    <a:pt x="391" y="486"/>
                  </a:lnTo>
                  <a:lnTo>
                    <a:pt x="400" y="489"/>
                  </a:lnTo>
                  <a:lnTo>
                    <a:pt x="410" y="491"/>
                  </a:lnTo>
                  <a:lnTo>
                    <a:pt x="421" y="493"/>
                  </a:lnTo>
                  <a:lnTo>
                    <a:pt x="435" y="493"/>
                  </a:lnTo>
                  <a:lnTo>
                    <a:pt x="443" y="493"/>
                  </a:lnTo>
                  <a:lnTo>
                    <a:pt x="450" y="490"/>
                  </a:lnTo>
                  <a:lnTo>
                    <a:pt x="457" y="487"/>
                  </a:lnTo>
                  <a:lnTo>
                    <a:pt x="465" y="482"/>
                  </a:lnTo>
                  <a:lnTo>
                    <a:pt x="472" y="478"/>
                  </a:lnTo>
                  <a:lnTo>
                    <a:pt x="480" y="475"/>
                  </a:lnTo>
                  <a:lnTo>
                    <a:pt x="489" y="473"/>
                  </a:lnTo>
                  <a:lnTo>
                    <a:pt x="499" y="472"/>
                  </a:lnTo>
                  <a:lnTo>
                    <a:pt x="505" y="472"/>
                  </a:lnTo>
                  <a:lnTo>
                    <a:pt x="511" y="473"/>
                  </a:lnTo>
                  <a:lnTo>
                    <a:pt x="516" y="475"/>
                  </a:lnTo>
                  <a:lnTo>
                    <a:pt x="521" y="477"/>
                  </a:lnTo>
                  <a:lnTo>
                    <a:pt x="531" y="483"/>
                  </a:lnTo>
                  <a:lnTo>
                    <a:pt x="540" y="492"/>
                  </a:lnTo>
                  <a:lnTo>
                    <a:pt x="548" y="502"/>
                  </a:lnTo>
                  <a:lnTo>
                    <a:pt x="556" y="512"/>
                  </a:lnTo>
                  <a:lnTo>
                    <a:pt x="563" y="523"/>
                  </a:lnTo>
                  <a:lnTo>
                    <a:pt x="571" y="535"/>
                  </a:lnTo>
                  <a:lnTo>
                    <a:pt x="579" y="547"/>
                  </a:lnTo>
                  <a:lnTo>
                    <a:pt x="587" y="558"/>
                  </a:lnTo>
                  <a:lnTo>
                    <a:pt x="595" y="569"/>
                  </a:lnTo>
                  <a:lnTo>
                    <a:pt x="606" y="578"/>
                  </a:lnTo>
                  <a:lnTo>
                    <a:pt x="611" y="582"/>
                  </a:lnTo>
                  <a:lnTo>
                    <a:pt x="616" y="586"/>
                  </a:lnTo>
                  <a:lnTo>
                    <a:pt x="622" y="589"/>
                  </a:lnTo>
                  <a:lnTo>
                    <a:pt x="628" y="592"/>
                  </a:lnTo>
                  <a:lnTo>
                    <a:pt x="634" y="594"/>
                  </a:lnTo>
                  <a:lnTo>
                    <a:pt x="641" y="597"/>
                  </a:lnTo>
                  <a:lnTo>
                    <a:pt x="648" y="598"/>
                  </a:lnTo>
                  <a:lnTo>
                    <a:pt x="656" y="598"/>
                  </a:lnTo>
                  <a:lnTo>
                    <a:pt x="661" y="598"/>
                  </a:lnTo>
                  <a:lnTo>
                    <a:pt x="667" y="597"/>
                  </a:lnTo>
                  <a:lnTo>
                    <a:pt x="672" y="594"/>
                  </a:lnTo>
                  <a:lnTo>
                    <a:pt x="677" y="592"/>
                  </a:lnTo>
                  <a:lnTo>
                    <a:pt x="686" y="585"/>
                  </a:lnTo>
                  <a:lnTo>
                    <a:pt x="693" y="578"/>
                  </a:lnTo>
                  <a:lnTo>
                    <a:pt x="700" y="570"/>
                  </a:lnTo>
                  <a:lnTo>
                    <a:pt x="704" y="562"/>
                  </a:lnTo>
                  <a:lnTo>
                    <a:pt x="707" y="556"/>
                  </a:lnTo>
                  <a:lnTo>
                    <a:pt x="709" y="551"/>
                  </a:lnTo>
                  <a:lnTo>
                    <a:pt x="703" y="537"/>
                  </a:lnTo>
                  <a:lnTo>
                    <a:pt x="695" y="518"/>
                  </a:lnTo>
                  <a:lnTo>
                    <a:pt x="693" y="513"/>
                  </a:lnTo>
                  <a:lnTo>
                    <a:pt x="692" y="507"/>
                  </a:lnTo>
                  <a:lnTo>
                    <a:pt x="691" y="500"/>
                  </a:lnTo>
                  <a:lnTo>
                    <a:pt x="690" y="494"/>
                  </a:lnTo>
                  <a:lnTo>
                    <a:pt x="691" y="486"/>
                  </a:lnTo>
                  <a:lnTo>
                    <a:pt x="692" y="478"/>
                  </a:lnTo>
                  <a:lnTo>
                    <a:pt x="694" y="470"/>
                  </a:lnTo>
                  <a:lnTo>
                    <a:pt x="697" y="461"/>
                  </a:lnTo>
                  <a:lnTo>
                    <a:pt x="701" y="453"/>
                  </a:lnTo>
                  <a:lnTo>
                    <a:pt x="705" y="447"/>
                  </a:lnTo>
                  <a:lnTo>
                    <a:pt x="711" y="442"/>
                  </a:lnTo>
                  <a:lnTo>
                    <a:pt x="717" y="438"/>
                  </a:lnTo>
                  <a:lnTo>
                    <a:pt x="723" y="436"/>
                  </a:lnTo>
                  <a:lnTo>
                    <a:pt x="730" y="434"/>
                  </a:lnTo>
                  <a:lnTo>
                    <a:pt x="737" y="433"/>
                  </a:lnTo>
                  <a:lnTo>
                    <a:pt x="743" y="433"/>
                  </a:lnTo>
                  <a:lnTo>
                    <a:pt x="756" y="435"/>
                  </a:lnTo>
                  <a:lnTo>
                    <a:pt x="766" y="437"/>
                  </a:lnTo>
                  <a:lnTo>
                    <a:pt x="774" y="439"/>
                  </a:lnTo>
                  <a:lnTo>
                    <a:pt x="776" y="440"/>
                  </a:lnTo>
                  <a:lnTo>
                    <a:pt x="777" y="433"/>
                  </a:lnTo>
                  <a:lnTo>
                    <a:pt x="782" y="416"/>
                  </a:lnTo>
                  <a:lnTo>
                    <a:pt x="784" y="411"/>
                  </a:lnTo>
                  <a:lnTo>
                    <a:pt x="787" y="406"/>
                  </a:lnTo>
                  <a:lnTo>
                    <a:pt x="790" y="401"/>
                  </a:lnTo>
                  <a:lnTo>
                    <a:pt x="794" y="397"/>
                  </a:lnTo>
                  <a:lnTo>
                    <a:pt x="799" y="392"/>
                  </a:lnTo>
                  <a:lnTo>
                    <a:pt x="804" y="389"/>
                  </a:lnTo>
                  <a:lnTo>
                    <a:pt x="811" y="386"/>
                  </a:lnTo>
                  <a:lnTo>
                    <a:pt x="818" y="383"/>
                  </a:lnTo>
                  <a:lnTo>
                    <a:pt x="826" y="383"/>
                  </a:lnTo>
                  <a:lnTo>
                    <a:pt x="832" y="383"/>
                  </a:lnTo>
                  <a:lnTo>
                    <a:pt x="837" y="384"/>
                  </a:lnTo>
                  <a:lnTo>
                    <a:pt x="842" y="386"/>
                  </a:lnTo>
                  <a:lnTo>
                    <a:pt x="852" y="391"/>
                  </a:lnTo>
                  <a:lnTo>
                    <a:pt x="861" y="397"/>
                  </a:lnTo>
                  <a:lnTo>
                    <a:pt x="869" y="403"/>
                  </a:lnTo>
                  <a:lnTo>
                    <a:pt x="879" y="409"/>
                  </a:lnTo>
                  <a:lnTo>
                    <a:pt x="884" y="411"/>
                  </a:lnTo>
                  <a:lnTo>
                    <a:pt x="890" y="413"/>
                  </a:lnTo>
                  <a:lnTo>
                    <a:pt x="896" y="414"/>
                  </a:lnTo>
                  <a:lnTo>
                    <a:pt x="902" y="414"/>
                  </a:lnTo>
                  <a:lnTo>
                    <a:pt x="913" y="414"/>
                  </a:lnTo>
                  <a:lnTo>
                    <a:pt x="921" y="411"/>
                  </a:lnTo>
                  <a:lnTo>
                    <a:pt x="928" y="408"/>
                  </a:lnTo>
                  <a:lnTo>
                    <a:pt x="935" y="404"/>
                  </a:lnTo>
                  <a:lnTo>
                    <a:pt x="942" y="400"/>
                  </a:lnTo>
                  <a:lnTo>
                    <a:pt x="949" y="397"/>
                  </a:lnTo>
                  <a:lnTo>
                    <a:pt x="959" y="395"/>
                  </a:lnTo>
                  <a:lnTo>
                    <a:pt x="971" y="394"/>
                  </a:lnTo>
                  <a:lnTo>
                    <a:pt x="978" y="393"/>
                  </a:lnTo>
                  <a:lnTo>
                    <a:pt x="983" y="392"/>
                  </a:lnTo>
                  <a:lnTo>
                    <a:pt x="988" y="390"/>
                  </a:lnTo>
                  <a:lnTo>
                    <a:pt x="992" y="388"/>
                  </a:lnTo>
                  <a:lnTo>
                    <a:pt x="996" y="387"/>
                  </a:lnTo>
                  <a:lnTo>
                    <a:pt x="1000" y="385"/>
                  </a:lnTo>
                  <a:lnTo>
                    <a:pt x="1005" y="384"/>
                  </a:lnTo>
                  <a:lnTo>
                    <a:pt x="1012" y="383"/>
                  </a:lnTo>
                  <a:lnTo>
                    <a:pt x="1019" y="383"/>
                  </a:lnTo>
                  <a:lnTo>
                    <a:pt x="1025" y="382"/>
                  </a:lnTo>
                  <a:lnTo>
                    <a:pt x="1030" y="381"/>
                  </a:lnTo>
                  <a:lnTo>
                    <a:pt x="1034" y="379"/>
                  </a:lnTo>
                  <a:lnTo>
                    <a:pt x="1044" y="375"/>
                  </a:lnTo>
                  <a:lnTo>
                    <a:pt x="1053" y="369"/>
                  </a:lnTo>
                  <a:lnTo>
                    <a:pt x="1063" y="364"/>
                  </a:lnTo>
                  <a:lnTo>
                    <a:pt x="1076" y="360"/>
                  </a:lnTo>
                  <a:lnTo>
                    <a:pt x="1083" y="359"/>
                  </a:lnTo>
                  <a:lnTo>
                    <a:pt x="1092" y="357"/>
                  </a:lnTo>
                  <a:lnTo>
                    <a:pt x="1101" y="357"/>
                  </a:lnTo>
                  <a:lnTo>
                    <a:pt x="1112" y="356"/>
                  </a:lnTo>
                  <a:lnTo>
                    <a:pt x="1118" y="353"/>
                  </a:lnTo>
                  <a:lnTo>
                    <a:pt x="1123" y="349"/>
                  </a:lnTo>
                  <a:lnTo>
                    <a:pt x="1126" y="345"/>
                  </a:lnTo>
                  <a:lnTo>
                    <a:pt x="1129" y="341"/>
                  </a:lnTo>
                  <a:lnTo>
                    <a:pt x="1133" y="331"/>
                  </a:lnTo>
                  <a:lnTo>
                    <a:pt x="1136" y="321"/>
                  </a:lnTo>
                  <a:lnTo>
                    <a:pt x="1139" y="316"/>
                  </a:lnTo>
                  <a:lnTo>
                    <a:pt x="1142" y="312"/>
                  </a:lnTo>
                  <a:lnTo>
                    <a:pt x="1147" y="307"/>
                  </a:lnTo>
                  <a:lnTo>
                    <a:pt x="1152" y="304"/>
                  </a:lnTo>
                  <a:lnTo>
                    <a:pt x="1161" y="300"/>
                  </a:lnTo>
                  <a:lnTo>
                    <a:pt x="1170" y="297"/>
                  </a:lnTo>
                  <a:lnTo>
                    <a:pt x="1182" y="295"/>
                  </a:lnTo>
                  <a:lnTo>
                    <a:pt x="1196" y="294"/>
                  </a:lnTo>
                  <a:lnTo>
                    <a:pt x="1201" y="288"/>
                  </a:lnTo>
                  <a:lnTo>
                    <a:pt x="1206" y="283"/>
                  </a:lnTo>
                  <a:lnTo>
                    <a:pt x="1212" y="279"/>
                  </a:lnTo>
                  <a:lnTo>
                    <a:pt x="1217" y="275"/>
                  </a:lnTo>
                  <a:lnTo>
                    <a:pt x="1227" y="270"/>
                  </a:lnTo>
                  <a:lnTo>
                    <a:pt x="1238" y="266"/>
                  </a:lnTo>
                  <a:lnTo>
                    <a:pt x="1249" y="263"/>
                  </a:lnTo>
                  <a:lnTo>
                    <a:pt x="1259" y="261"/>
                  </a:lnTo>
                  <a:lnTo>
                    <a:pt x="1271" y="261"/>
                  </a:lnTo>
                  <a:lnTo>
                    <a:pt x="1281" y="263"/>
                  </a:lnTo>
                  <a:lnTo>
                    <a:pt x="1299" y="265"/>
                  </a:lnTo>
                  <a:lnTo>
                    <a:pt x="1314" y="268"/>
                  </a:lnTo>
                  <a:lnTo>
                    <a:pt x="1321" y="268"/>
                  </a:lnTo>
                  <a:lnTo>
                    <a:pt x="1326" y="267"/>
                  </a:lnTo>
                  <a:lnTo>
                    <a:pt x="1330" y="266"/>
                  </a:lnTo>
                  <a:lnTo>
                    <a:pt x="1333" y="263"/>
                  </a:lnTo>
                  <a:lnTo>
                    <a:pt x="1339" y="250"/>
                  </a:lnTo>
                  <a:lnTo>
                    <a:pt x="1345" y="239"/>
                  </a:lnTo>
                  <a:lnTo>
                    <a:pt x="1351" y="230"/>
                  </a:lnTo>
                  <a:lnTo>
                    <a:pt x="1357" y="221"/>
                  </a:lnTo>
                  <a:lnTo>
                    <a:pt x="1363" y="214"/>
                  </a:lnTo>
                  <a:lnTo>
                    <a:pt x="1369" y="208"/>
                  </a:lnTo>
                  <a:lnTo>
                    <a:pt x="1375" y="202"/>
                  </a:lnTo>
                  <a:lnTo>
                    <a:pt x="1381" y="198"/>
                  </a:lnTo>
                  <a:lnTo>
                    <a:pt x="1392" y="191"/>
                  </a:lnTo>
                  <a:lnTo>
                    <a:pt x="1402" y="186"/>
                  </a:lnTo>
                  <a:lnTo>
                    <a:pt x="1412" y="182"/>
                  </a:lnTo>
                  <a:lnTo>
                    <a:pt x="1421" y="180"/>
                  </a:lnTo>
                  <a:lnTo>
                    <a:pt x="1430" y="177"/>
                  </a:lnTo>
                  <a:lnTo>
                    <a:pt x="1438" y="174"/>
                  </a:lnTo>
                  <a:lnTo>
                    <a:pt x="1446" y="170"/>
                  </a:lnTo>
                  <a:lnTo>
                    <a:pt x="1453" y="164"/>
                  </a:lnTo>
                  <a:lnTo>
                    <a:pt x="1456" y="160"/>
                  </a:lnTo>
                  <a:lnTo>
                    <a:pt x="1459" y="155"/>
                  </a:lnTo>
                  <a:lnTo>
                    <a:pt x="1462" y="148"/>
                  </a:lnTo>
                  <a:lnTo>
                    <a:pt x="1465" y="142"/>
                  </a:lnTo>
                  <a:lnTo>
                    <a:pt x="1470" y="125"/>
                  </a:lnTo>
                  <a:lnTo>
                    <a:pt x="1474" y="105"/>
                  </a:lnTo>
                  <a:lnTo>
                    <a:pt x="1468" y="95"/>
                  </a:lnTo>
                  <a:lnTo>
                    <a:pt x="1463" y="84"/>
                  </a:lnTo>
                  <a:lnTo>
                    <a:pt x="1459" y="74"/>
                  </a:lnTo>
                  <a:lnTo>
                    <a:pt x="1455" y="64"/>
                  </a:lnTo>
                  <a:lnTo>
                    <a:pt x="1452" y="55"/>
                  </a:lnTo>
                  <a:lnTo>
                    <a:pt x="1450" y="46"/>
                  </a:lnTo>
                  <a:lnTo>
                    <a:pt x="1449" y="37"/>
                  </a:lnTo>
                  <a:lnTo>
                    <a:pt x="1448" y="31"/>
                  </a:lnTo>
                  <a:lnTo>
                    <a:pt x="1456" y="28"/>
                  </a:lnTo>
                  <a:lnTo>
                    <a:pt x="1464" y="26"/>
                  </a:lnTo>
                  <a:lnTo>
                    <a:pt x="1473" y="25"/>
                  </a:lnTo>
                  <a:lnTo>
                    <a:pt x="1484" y="24"/>
                  </a:lnTo>
                  <a:lnTo>
                    <a:pt x="1511" y="25"/>
                  </a:lnTo>
                  <a:lnTo>
                    <a:pt x="1548" y="26"/>
                  </a:lnTo>
                  <a:lnTo>
                    <a:pt x="1553" y="25"/>
                  </a:lnTo>
                  <a:lnTo>
                    <a:pt x="1559" y="24"/>
                  </a:lnTo>
                  <a:lnTo>
                    <a:pt x="1563" y="23"/>
                  </a:lnTo>
                  <a:lnTo>
                    <a:pt x="1568" y="22"/>
                  </a:lnTo>
                  <a:lnTo>
                    <a:pt x="1576" y="17"/>
                  </a:lnTo>
                  <a:lnTo>
                    <a:pt x="1584" y="13"/>
                  </a:lnTo>
                  <a:lnTo>
                    <a:pt x="1592" y="8"/>
                  </a:lnTo>
                  <a:lnTo>
                    <a:pt x="1602" y="4"/>
                  </a:lnTo>
                  <a:lnTo>
                    <a:pt x="1606" y="2"/>
                  </a:lnTo>
                  <a:lnTo>
                    <a:pt x="1611" y="1"/>
                  </a:lnTo>
                  <a:lnTo>
                    <a:pt x="1616" y="0"/>
                  </a:lnTo>
                  <a:lnTo>
                    <a:pt x="1622" y="0"/>
                  </a:lnTo>
                  <a:lnTo>
                    <a:pt x="1630" y="0"/>
                  </a:lnTo>
                  <a:lnTo>
                    <a:pt x="1638" y="3"/>
                  </a:lnTo>
                  <a:lnTo>
                    <a:pt x="1646" y="6"/>
                  </a:lnTo>
                  <a:lnTo>
                    <a:pt x="1653" y="11"/>
                  </a:lnTo>
                  <a:lnTo>
                    <a:pt x="1659" y="17"/>
                  </a:lnTo>
                  <a:lnTo>
                    <a:pt x="1664" y="24"/>
                  </a:lnTo>
                  <a:lnTo>
                    <a:pt x="1669" y="32"/>
                  </a:lnTo>
                  <a:lnTo>
                    <a:pt x="1674" y="42"/>
                  </a:lnTo>
                  <a:lnTo>
                    <a:pt x="1677" y="52"/>
                  </a:lnTo>
                  <a:lnTo>
                    <a:pt x="1680" y="62"/>
                  </a:lnTo>
                  <a:lnTo>
                    <a:pt x="1682" y="73"/>
                  </a:lnTo>
                  <a:lnTo>
                    <a:pt x="1683" y="84"/>
                  </a:lnTo>
                  <a:lnTo>
                    <a:pt x="1683" y="95"/>
                  </a:lnTo>
                  <a:lnTo>
                    <a:pt x="1683" y="107"/>
                  </a:lnTo>
                  <a:lnTo>
                    <a:pt x="1681" y="119"/>
                  </a:lnTo>
                  <a:lnTo>
                    <a:pt x="1679" y="131"/>
                  </a:lnTo>
                  <a:lnTo>
                    <a:pt x="1674" y="148"/>
                  </a:lnTo>
                  <a:lnTo>
                    <a:pt x="1669" y="164"/>
                  </a:lnTo>
                  <a:lnTo>
                    <a:pt x="1662" y="177"/>
                  </a:lnTo>
                  <a:lnTo>
                    <a:pt x="1656" y="188"/>
                  </a:lnTo>
                  <a:lnTo>
                    <a:pt x="1650" y="199"/>
                  </a:lnTo>
                  <a:lnTo>
                    <a:pt x="1644" y="211"/>
                  </a:lnTo>
                  <a:lnTo>
                    <a:pt x="1642" y="218"/>
                  </a:lnTo>
                  <a:lnTo>
                    <a:pt x="1640" y="225"/>
                  </a:lnTo>
                  <a:lnTo>
                    <a:pt x="1638" y="232"/>
                  </a:lnTo>
                  <a:lnTo>
                    <a:pt x="1637" y="241"/>
                  </a:lnTo>
                  <a:lnTo>
                    <a:pt x="1637" y="244"/>
                  </a:lnTo>
                  <a:lnTo>
                    <a:pt x="1638" y="247"/>
                  </a:lnTo>
                  <a:lnTo>
                    <a:pt x="1639" y="250"/>
                  </a:lnTo>
                  <a:lnTo>
                    <a:pt x="1641" y="252"/>
                  </a:lnTo>
                  <a:lnTo>
                    <a:pt x="1646" y="256"/>
                  </a:lnTo>
                  <a:lnTo>
                    <a:pt x="1653" y="260"/>
                  </a:lnTo>
                  <a:lnTo>
                    <a:pt x="1662" y="263"/>
                  </a:lnTo>
                  <a:lnTo>
                    <a:pt x="1672" y="265"/>
                  </a:lnTo>
                  <a:lnTo>
                    <a:pt x="1683" y="267"/>
                  </a:lnTo>
                  <a:lnTo>
                    <a:pt x="1695" y="268"/>
                  </a:lnTo>
                  <a:lnTo>
                    <a:pt x="1720" y="269"/>
                  </a:lnTo>
                  <a:lnTo>
                    <a:pt x="1743" y="271"/>
                  </a:lnTo>
                  <a:lnTo>
                    <a:pt x="1753" y="272"/>
                  </a:lnTo>
                  <a:lnTo>
                    <a:pt x="1761" y="274"/>
                  </a:lnTo>
                  <a:lnTo>
                    <a:pt x="1768" y="276"/>
                  </a:lnTo>
                  <a:lnTo>
                    <a:pt x="1773" y="278"/>
                  </a:lnTo>
                  <a:lnTo>
                    <a:pt x="1778" y="295"/>
                  </a:lnTo>
                  <a:lnTo>
                    <a:pt x="1783" y="315"/>
                  </a:lnTo>
                  <a:lnTo>
                    <a:pt x="1786" y="324"/>
                  </a:lnTo>
                  <a:lnTo>
                    <a:pt x="1787" y="334"/>
                  </a:lnTo>
                  <a:lnTo>
                    <a:pt x="1789" y="343"/>
                  </a:lnTo>
                  <a:lnTo>
                    <a:pt x="1789" y="351"/>
                  </a:lnTo>
                  <a:lnTo>
                    <a:pt x="1790" y="360"/>
                  </a:lnTo>
                  <a:lnTo>
                    <a:pt x="1791" y="368"/>
                  </a:lnTo>
                  <a:lnTo>
                    <a:pt x="1794" y="377"/>
                  </a:lnTo>
                  <a:lnTo>
                    <a:pt x="1797" y="385"/>
                  </a:lnTo>
                  <a:lnTo>
                    <a:pt x="1805" y="400"/>
                  </a:lnTo>
                  <a:lnTo>
                    <a:pt x="1814" y="414"/>
                  </a:lnTo>
                  <a:lnTo>
                    <a:pt x="1823" y="429"/>
                  </a:lnTo>
                  <a:lnTo>
                    <a:pt x="1830" y="444"/>
                  </a:lnTo>
                  <a:lnTo>
                    <a:pt x="1832" y="452"/>
                  </a:lnTo>
                  <a:lnTo>
                    <a:pt x="1833" y="460"/>
                  </a:lnTo>
                  <a:lnTo>
                    <a:pt x="1833" y="468"/>
                  </a:lnTo>
                  <a:lnTo>
                    <a:pt x="1832" y="477"/>
                  </a:lnTo>
                  <a:lnTo>
                    <a:pt x="1827" y="495"/>
                  </a:lnTo>
                  <a:lnTo>
                    <a:pt x="1821" y="509"/>
                  </a:lnTo>
                  <a:lnTo>
                    <a:pt x="1814" y="520"/>
                  </a:lnTo>
                  <a:lnTo>
                    <a:pt x="1807" y="529"/>
                  </a:lnTo>
                  <a:lnTo>
                    <a:pt x="1801" y="536"/>
                  </a:lnTo>
                  <a:lnTo>
                    <a:pt x="1794" y="542"/>
                  </a:lnTo>
                  <a:lnTo>
                    <a:pt x="1787" y="546"/>
                  </a:lnTo>
                  <a:lnTo>
                    <a:pt x="1780" y="549"/>
                  </a:lnTo>
                  <a:lnTo>
                    <a:pt x="1767" y="554"/>
                  </a:lnTo>
                  <a:lnTo>
                    <a:pt x="1755" y="560"/>
                  </a:lnTo>
                  <a:lnTo>
                    <a:pt x="1749" y="563"/>
                  </a:lnTo>
                  <a:lnTo>
                    <a:pt x="1745" y="568"/>
                  </a:lnTo>
                  <a:lnTo>
                    <a:pt x="1740" y="574"/>
                  </a:lnTo>
                  <a:lnTo>
                    <a:pt x="1737" y="582"/>
                  </a:lnTo>
                  <a:lnTo>
                    <a:pt x="1738" y="602"/>
                  </a:lnTo>
                  <a:lnTo>
                    <a:pt x="1740" y="626"/>
                  </a:lnTo>
                  <a:lnTo>
                    <a:pt x="1741" y="649"/>
                  </a:lnTo>
                  <a:lnTo>
                    <a:pt x="1742" y="666"/>
                  </a:lnTo>
                  <a:lnTo>
                    <a:pt x="1742" y="679"/>
                  </a:lnTo>
                  <a:lnTo>
                    <a:pt x="1740" y="690"/>
                  </a:lnTo>
                  <a:lnTo>
                    <a:pt x="1737" y="699"/>
                  </a:lnTo>
                  <a:lnTo>
                    <a:pt x="1734" y="709"/>
                  </a:lnTo>
                  <a:lnTo>
                    <a:pt x="1726" y="724"/>
                  </a:lnTo>
                  <a:lnTo>
                    <a:pt x="1716" y="740"/>
                  </a:lnTo>
                  <a:lnTo>
                    <a:pt x="1711" y="749"/>
                  </a:lnTo>
                  <a:lnTo>
                    <a:pt x="1706" y="758"/>
                  </a:lnTo>
                  <a:lnTo>
                    <a:pt x="1701" y="770"/>
                  </a:lnTo>
                  <a:lnTo>
                    <a:pt x="1697" y="783"/>
                  </a:lnTo>
                  <a:lnTo>
                    <a:pt x="1694" y="798"/>
                  </a:lnTo>
                  <a:lnTo>
                    <a:pt x="1691" y="815"/>
                  </a:lnTo>
                  <a:lnTo>
                    <a:pt x="1690" y="837"/>
                  </a:lnTo>
                  <a:lnTo>
                    <a:pt x="1689" y="860"/>
                  </a:lnTo>
                  <a:lnTo>
                    <a:pt x="1691" y="891"/>
                  </a:lnTo>
                  <a:lnTo>
                    <a:pt x="1694" y="917"/>
                  </a:lnTo>
                  <a:lnTo>
                    <a:pt x="1698" y="939"/>
                  </a:lnTo>
                  <a:lnTo>
                    <a:pt x="1703" y="956"/>
                  </a:lnTo>
                  <a:lnTo>
                    <a:pt x="1710" y="971"/>
                  </a:lnTo>
                  <a:lnTo>
                    <a:pt x="1717" y="982"/>
                  </a:lnTo>
                  <a:lnTo>
                    <a:pt x="1724" y="991"/>
                  </a:lnTo>
                  <a:lnTo>
                    <a:pt x="1731" y="997"/>
                  </a:lnTo>
                  <a:lnTo>
                    <a:pt x="1746" y="1007"/>
                  </a:lnTo>
                  <a:lnTo>
                    <a:pt x="1761" y="1016"/>
                  </a:lnTo>
                  <a:lnTo>
                    <a:pt x="1768" y="1021"/>
                  </a:lnTo>
                  <a:lnTo>
                    <a:pt x="1774" y="1027"/>
                  </a:lnTo>
                  <a:lnTo>
                    <a:pt x="1779" y="1034"/>
                  </a:lnTo>
                  <a:lnTo>
                    <a:pt x="1784" y="1045"/>
                  </a:lnTo>
                  <a:lnTo>
                    <a:pt x="1786" y="1052"/>
                  </a:lnTo>
                  <a:lnTo>
                    <a:pt x="1787" y="1059"/>
                  </a:lnTo>
                  <a:lnTo>
                    <a:pt x="1787" y="1066"/>
                  </a:lnTo>
                  <a:lnTo>
                    <a:pt x="1787" y="1073"/>
                  </a:lnTo>
                  <a:lnTo>
                    <a:pt x="1784" y="1086"/>
                  </a:lnTo>
                  <a:lnTo>
                    <a:pt x="1781" y="1099"/>
                  </a:lnTo>
                  <a:lnTo>
                    <a:pt x="1779" y="1105"/>
                  </a:lnTo>
                  <a:lnTo>
                    <a:pt x="1778" y="1112"/>
                  </a:lnTo>
                  <a:lnTo>
                    <a:pt x="1777" y="1118"/>
                  </a:lnTo>
                  <a:lnTo>
                    <a:pt x="1777" y="1125"/>
                  </a:lnTo>
                  <a:lnTo>
                    <a:pt x="1778" y="1132"/>
                  </a:lnTo>
                  <a:lnTo>
                    <a:pt x="1781" y="1139"/>
                  </a:lnTo>
                  <a:lnTo>
                    <a:pt x="1784" y="1146"/>
                  </a:lnTo>
                  <a:lnTo>
                    <a:pt x="1789" y="1155"/>
                  </a:lnTo>
                  <a:lnTo>
                    <a:pt x="1803" y="1174"/>
                  </a:lnTo>
                  <a:lnTo>
                    <a:pt x="1824" y="1199"/>
                  </a:lnTo>
                  <a:lnTo>
                    <a:pt x="1849" y="1227"/>
                  </a:lnTo>
                  <a:lnTo>
                    <a:pt x="1877" y="1256"/>
                  </a:lnTo>
                  <a:lnTo>
                    <a:pt x="1891" y="1271"/>
                  </a:lnTo>
                  <a:lnTo>
                    <a:pt x="1906" y="1284"/>
                  </a:lnTo>
                  <a:lnTo>
                    <a:pt x="1920" y="1297"/>
                  </a:lnTo>
                  <a:lnTo>
                    <a:pt x="1935" y="1309"/>
                  </a:lnTo>
                  <a:lnTo>
                    <a:pt x="1949" y="1319"/>
                  </a:lnTo>
                  <a:lnTo>
                    <a:pt x="1961" y="1327"/>
                  </a:lnTo>
                  <a:lnTo>
                    <a:pt x="1973" y="1334"/>
                  </a:lnTo>
                  <a:lnTo>
                    <a:pt x="1983" y="1338"/>
                  </a:lnTo>
                  <a:lnTo>
                    <a:pt x="2006" y="1338"/>
                  </a:lnTo>
                  <a:lnTo>
                    <a:pt x="2027" y="1338"/>
                  </a:lnTo>
                  <a:lnTo>
                    <a:pt x="2032" y="1339"/>
                  </a:lnTo>
                  <a:lnTo>
                    <a:pt x="2037" y="1341"/>
                  </a:lnTo>
                  <a:lnTo>
                    <a:pt x="2042" y="1344"/>
                  </a:lnTo>
                  <a:lnTo>
                    <a:pt x="2048" y="1347"/>
                  </a:lnTo>
                  <a:lnTo>
                    <a:pt x="2053" y="1352"/>
                  </a:lnTo>
                  <a:lnTo>
                    <a:pt x="2058" y="1358"/>
                  </a:lnTo>
                  <a:lnTo>
                    <a:pt x="2063" y="1365"/>
                  </a:lnTo>
                  <a:lnTo>
                    <a:pt x="2068" y="1374"/>
                  </a:lnTo>
                  <a:lnTo>
                    <a:pt x="2068" y="1385"/>
                  </a:lnTo>
                  <a:lnTo>
                    <a:pt x="2069" y="1410"/>
                  </a:lnTo>
                  <a:lnTo>
                    <a:pt x="2070" y="1447"/>
                  </a:lnTo>
                  <a:lnTo>
                    <a:pt x="2072" y="1494"/>
                  </a:lnTo>
                  <a:lnTo>
                    <a:pt x="2075" y="1544"/>
                  </a:lnTo>
                  <a:lnTo>
                    <a:pt x="2079" y="1593"/>
                  </a:lnTo>
                  <a:lnTo>
                    <a:pt x="2083" y="1640"/>
                  </a:lnTo>
                  <a:lnTo>
                    <a:pt x="2089" y="1679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4217988" y="704850"/>
              <a:ext cx="736600" cy="857250"/>
            </a:xfrm>
            <a:custGeom>
              <a:avLst/>
              <a:gdLst>
                <a:gd name="T0" fmla="*/ 468902 w 1706"/>
                <a:gd name="T1" fmla="*/ 807925 h 1877"/>
                <a:gd name="T2" fmla="*/ 480992 w 1706"/>
                <a:gd name="T3" fmla="*/ 774585 h 1877"/>
                <a:gd name="T4" fmla="*/ 523306 w 1706"/>
                <a:gd name="T5" fmla="*/ 728000 h 1877"/>
                <a:gd name="T6" fmla="*/ 541872 w 1706"/>
                <a:gd name="T7" fmla="*/ 695117 h 1877"/>
                <a:gd name="T8" fmla="*/ 568641 w 1706"/>
                <a:gd name="T9" fmla="*/ 669998 h 1877"/>
                <a:gd name="T10" fmla="*/ 619590 w 1706"/>
                <a:gd name="T11" fmla="*/ 643508 h 1877"/>
                <a:gd name="T12" fmla="*/ 663199 w 1706"/>
                <a:gd name="T13" fmla="*/ 573631 h 1877"/>
                <a:gd name="T14" fmla="*/ 689537 w 1706"/>
                <a:gd name="T15" fmla="*/ 543032 h 1877"/>
                <a:gd name="T16" fmla="*/ 712853 w 1706"/>
                <a:gd name="T17" fmla="*/ 541661 h 1877"/>
                <a:gd name="T18" fmla="*/ 730555 w 1706"/>
                <a:gd name="T19" fmla="*/ 516086 h 1877"/>
                <a:gd name="T20" fmla="*/ 736600 w 1706"/>
                <a:gd name="T21" fmla="*/ 462650 h 1877"/>
                <a:gd name="T22" fmla="*/ 729692 w 1706"/>
                <a:gd name="T23" fmla="*/ 429310 h 1877"/>
                <a:gd name="T24" fmla="*/ 713716 w 1706"/>
                <a:gd name="T25" fmla="*/ 412868 h 1877"/>
                <a:gd name="T26" fmla="*/ 658018 w 1706"/>
                <a:gd name="T27" fmla="*/ 400994 h 1877"/>
                <a:gd name="T28" fmla="*/ 641179 w 1706"/>
                <a:gd name="T29" fmla="*/ 382269 h 1877"/>
                <a:gd name="T30" fmla="*/ 617431 w 1706"/>
                <a:gd name="T31" fmla="*/ 353496 h 1877"/>
                <a:gd name="T32" fmla="*/ 597570 w 1706"/>
                <a:gd name="T33" fmla="*/ 281335 h 1877"/>
                <a:gd name="T34" fmla="*/ 568210 w 1706"/>
                <a:gd name="T35" fmla="*/ 204607 h 1877"/>
                <a:gd name="T36" fmla="*/ 550507 w 1706"/>
                <a:gd name="T37" fmla="*/ 92713 h 1877"/>
                <a:gd name="T38" fmla="*/ 529350 w 1706"/>
                <a:gd name="T39" fmla="*/ 28773 h 1877"/>
                <a:gd name="T40" fmla="*/ 506898 w 1706"/>
                <a:gd name="T41" fmla="*/ 7764 h 1877"/>
                <a:gd name="T42" fmla="*/ 485742 w 1706"/>
                <a:gd name="T43" fmla="*/ 457 h 1877"/>
                <a:gd name="T44" fmla="*/ 487900 w 1706"/>
                <a:gd name="T45" fmla="*/ 21466 h 1877"/>
                <a:gd name="T46" fmla="*/ 484878 w 1706"/>
                <a:gd name="T47" fmla="*/ 33797 h 1877"/>
                <a:gd name="T48" fmla="*/ 483151 w 1706"/>
                <a:gd name="T49" fmla="*/ 47955 h 1877"/>
                <a:gd name="T50" fmla="*/ 469334 w 1706"/>
                <a:gd name="T51" fmla="*/ 43388 h 1877"/>
                <a:gd name="T52" fmla="*/ 461562 w 1706"/>
                <a:gd name="T53" fmla="*/ 73987 h 1877"/>
                <a:gd name="T54" fmla="*/ 441701 w 1706"/>
                <a:gd name="T55" fmla="*/ 83578 h 1877"/>
                <a:gd name="T56" fmla="*/ 412341 w 1706"/>
                <a:gd name="T57" fmla="*/ 126509 h 1877"/>
                <a:gd name="T58" fmla="*/ 380390 w 1706"/>
                <a:gd name="T59" fmla="*/ 181772 h 1877"/>
                <a:gd name="T60" fmla="*/ 364414 w 1706"/>
                <a:gd name="T61" fmla="*/ 210545 h 1877"/>
                <a:gd name="T62" fmla="*/ 350166 w 1706"/>
                <a:gd name="T63" fmla="*/ 241144 h 1877"/>
                <a:gd name="T64" fmla="*/ 332031 w 1706"/>
                <a:gd name="T65" fmla="*/ 284075 h 1877"/>
                <a:gd name="T66" fmla="*/ 302239 w 1706"/>
                <a:gd name="T67" fmla="*/ 327920 h 1877"/>
                <a:gd name="T68" fmla="*/ 270720 w 1706"/>
                <a:gd name="T69" fmla="*/ 347558 h 1877"/>
                <a:gd name="T70" fmla="*/ 233156 w 1706"/>
                <a:gd name="T71" fmla="*/ 345732 h 1877"/>
                <a:gd name="T72" fmla="*/ 204227 w 1706"/>
                <a:gd name="T73" fmla="*/ 328833 h 1877"/>
                <a:gd name="T74" fmla="*/ 181343 w 1706"/>
                <a:gd name="T75" fmla="*/ 339338 h 1877"/>
                <a:gd name="T76" fmla="*/ 160619 w 1706"/>
                <a:gd name="T77" fmla="*/ 329290 h 1877"/>
                <a:gd name="T78" fmla="*/ 138598 w 1706"/>
                <a:gd name="T79" fmla="*/ 326550 h 1877"/>
                <a:gd name="T80" fmla="*/ 112260 w 1706"/>
                <a:gd name="T81" fmla="*/ 348472 h 1877"/>
                <a:gd name="T82" fmla="*/ 69947 w 1706"/>
                <a:gd name="T83" fmla="*/ 349385 h 1877"/>
                <a:gd name="T84" fmla="*/ 30224 w 1706"/>
                <a:gd name="T85" fmla="*/ 324723 h 1877"/>
                <a:gd name="T86" fmla="*/ 3886 w 1706"/>
                <a:gd name="T87" fmla="*/ 389119 h 1877"/>
                <a:gd name="T88" fmla="*/ 44904 w 1706"/>
                <a:gd name="T89" fmla="*/ 387749 h 1877"/>
                <a:gd name="T90" fmla="*/ 72969 w 1706"/>
                <a:gd name="T91" fmla="*/ 395513 h 1877"/>
                <a:gd name="T92" fmla="*/ 103625 w 1706"/>
                <a:gd name="T93" fmla="*/ 426570 h 1877"/>
                <a:gd name="T94" fmla="*/ 121759 w 1706"/>
                <a:gd name="T95" fmla="*/ 435704 h 1877"/>
                <a:gd name="T96" fmla="*/ 138166 w 1706"/>
                <a:gd name="T97" fmla="*/ 452146 h 1877"/>
                <a:gd name="T98" fmla="*/ 173572 w 1706"/>
                <a:gd name="T99" fmla="*/ 454429 h 1877"/>
                <a:gd name="T100" fmla="*/ 189547 w 1706"/>
                <a:gd name="T101" fmla="*/ 474068 h 1877"/>
                <a:gd name="T102" fmla="*/ 203364 w 1706"/>
                <a:gd name="T103" fmla="*/ 529787 h 1877"/>
                <a:gd name="T104" fmla="*/ 225384 w 1706"/>
                <a:gd name="T105" fmla="*/ 540748 h 1877"/>
                <a:gd name="T106" fmla="*/ 249131 w 1706"/>
                <a:gd name="T107" fmla="*/ 555820 h 1877"/>
                <a:gd name="T108" fmla="*/ 256472 w 1706"/>
                <a:gd name="T109" fmla="*/ 606058 h 1877"/>
                <a:gd name="T110" fmla="*/ 257335 w 1706"/>
                <a:gd name="T111" fmla="*/ 665887 h 1877"/>
                <a:gd name="T112" fmla="*/ 269425 w 1706"/>
                <a:gd name="T113" fmla="*/ 691007 h 1877"/>
                <a:gd name="T114" fmla="*/ 294899 w 1706"/>
                <a:gd name="T115" fmla="*/ 702881 h 1877"/>
                <a:gd name="T116" fmla="*/ 321669 w 1706"/>
                <a:gd name="T117" fmla="*/ 728914 h 1877"/>
                <a:gd name="T118" fmla="*/ 326850 w 1706"/>
                <a:gd name="T119" fmla="*/ 764537 h 1877"/>
                <a:gd name="T120" fmla="*/ 349734 w 1706"/>
                <a:gd name="T121" fmla="*/ 813406 h 1877"/>
                <a:gd name="T122" fmla="*/ 392479 w 1706"/>
                <a:gd name="T123" fmla="*/ 853596 h 187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706" h="1877">
                  <a:moveTo>
                    <a:pt x="1082" y="1877"/>
                  </a:moveTo>
                  <a:lnTo>
                    <a:pt x="1081" y="1854"/>
                  </a:lnTo>
                  <a:lnTo>
                    <a:pt x="1081" y="1834"/>
                  </a:lnTo>
                  <a:lnTo>
                    <a:pt x="1081" y="1816"/>
                  </a:lnTo>
                  <a:lnTo>
                    <a:pt x="1082" y="1799"/>
                  </a:lnTo>
                  <a:lnTo>
                    <a:pt x="1084" y="1783"/>
                  </a:lnTo>
                  <a:lnTo>
                    <a:pt x="1086" y="1769"/>
                  </a:lnTo>
                  <a:lnTo>
                    <a:pt x="1089" y="1755"/>
                  </a:lnTo>
                  <a:lnTo>
                    <a:pt x="1092" y="1743"/>
                  </a:lnTo>
                  <a:lnTo>
                    <a:pt x="1096" y="1732"/>
                  </a:lnTo>
                  <a:lnTo>
                    <a:pt x="1099" y="1722"/>
                  </a:lnTo>
                  <a:lnTo>
                    <a:pt x="1104" y="1712"/>
                  </a:lnTo>
                  <a:lnTo>
                    <a:pt x="1109" y="1704"/>
                  </a:lnTo>
                  <a:lnTo>
                    <a:pt x="1114" y="1696"/>
                  </a:lnTo>
                  <a:lnTo>
                    <a:pt x="1119" y="1688"/>
                  </a:lnTo>
                  <a:lnTo>
                    <a:pt x="1124" y="1681"/>
                  </a:lnTo>
                  <a:lnTo>
                    <a:pt x="1130" y="1675"/>
                  </a:lnTo>
                  <a:lnTo>
                    <a:pt x="1156" y="1650"/>
                  </a:lnTo>
                  <a:lnTo>
                    <a:pt x="1184" y="1625"/>
                  </a:lnTo>
                  <a:lnTo>
                    <a:pt x="1198" y="1611"/>
                  </a:lnTo>
                  <a:lnTo>
                    <a:pt x="1212" y="1594"/>
                  </a:lnTo>
                  <a:lnTo>
                    <a:pt x="1219" y="1585"/>
                  </a:lnTo>
                  <a:lnTo>
                    <a:pt x="1226" y="1575"/>
                  </a:lnTo>
                  <a:lnTo>
                    <a:pt x="1232" y="1564"/>
                  </a:lnTo>
                  <a:lnTo>
                    <a:pt x="1239" y="1552"/>
                  </a:lnTo>
                  <a:lnTo>
                    <a:pt x="1244" y="1540"/>
                  </a:lnTo>
                  <a:lnTo>
                    <a:pt x="1249" y="1531"/>
                  </a:lnTo>
                  <a:lnTo>
                    <a:pt x="1255" y="1522"/>
                  </a:lnTo>
                  <a:lnTo>
                    <a:pt x="1261" y="1514"/>
                  </a:lnTo>
                  <a:lnTo>
                    <a:pt x="1267" y="1506"/>
                  </a:lnTo>
                  <a:lnTo>
                    <a:pt x="1273" y="1499"/>
                  </a:lnTo>
                  <a:lnTo>
                    <a:pt x="1281" y="1493"/>
                  </a:lnTo>
                  <a:lnTo>
                    <a:pt x="1288" y="1487"/>
                  </a:lnTo>
                  <a:lnTo>
                    <a:pt x="1302" y="1476"/>
                  </a:lnTo>
                  <a:lnTo>
                    <a:pt x="1317" y="1467"/>
                  </a:lnTo>
                  <a:lnTo>
                    <a:pt x="1332" y="1460"/>
                  </a:lnTo>
                  <a:lnTo>
                    <a:pt x="1347" y="1453"/>
                  </a:lnTo>
                  <a:lnTo>
                    <a:pt x="1377" y="1441"/>
                  </a:lnTo>
                  <a:lnTo>
                    <a:pt x="1406" y="1428"/>
                  </a:lnTo>
                  <a:lnTo>
                    <a:pt x="1418" y="1421"/>
                  </a:lnTo>
                  <a:lnTo>
                    <a:pt x="1430" y="1414"/>
                  </a:lnTo>
                  <a:lnTo>
                    <a:pt x="1435" y="1409"/>
                  </a:lnTo>
                  <a:lnTo>
                    <a:pt x="1440" y="1404"/>
                  </a:lnTo>
                  <a:lnTo>
                    <a:pt x="1444" y="1399"/>
                  </a:lnTo>
                  <a:lnTo>
                    <a:pt x="1449" y="1394"/>
                  </a:lnTo>
                  <a:lnTo>
                    <a:pt x="1472" y="1361"/>
                  </a:lnTo>
                  <a:lnTo>
                    <a:pt x="1494" y="1325"/>
                  </a:lnTo>
                  <a:lnTo>
                    <a:pt x="1516" y="1289"/>
                  </a:lnTo>
                  <a:lnTo>
                    <a:pt x="1536" y="1256"/>
                  </a:lnTo>
                  <a:lnTo>
                    <a:pt x="1546" y="1241"/>
                  </a:lnTo>
                  <a:lnTo>
                    <a:pt x="1556" y="1227"/>
                  </a:lnTo>
                  <a:lnTo>
                    <a:pt x="1565" y="1215"/>
                  </a:lnTo>
                  <a:lnTo>
                    <a:pt x="1575" y="1204"/>
                  </a:lnTo>
                  <a:lnTo>
                    <a:pt x="1584" y="1197"/>
                  </a:lnTo>
                  <a:lnTo>
                    <a:pt x="1593" y="1191"/>
                  </a:lnTo>
                  <a:lnTo>
                    <a:pt x="1597" y="1189"/>
                  </a:lnTo>
                  <a:lnTo>
                    <a:pt x="1602" y="1188"/>
                  </a:lnTo>
                  <a:lnTo>
                    <a:pt x="1606" y="1188"/>
                  </a:lnTo>
                  <a:lnTo>
                    <a:pt x="1612" y="1189"/>
                  </a:lnTo>
                  <a:lnTo>
                    <a:pt x="1623" y="1190"/>
                  </a:lnTo>
                  <a:lnTo>
                    <a:pt x="1633" y="1190"/>
                  </a:lnTo>
                  <a:lnTo>
                    <a:pt x="1643" y="1189"/>
                  </a:lnTo>
                  <a:lnTo>
                    <a:pt x="1651" y="1186"/>
                  </a:lnTo>
                  <a:lnTo>
                    <a:pt x="1659" y="1183"/>
                  </a:lnTo>
                  <a:lnTo>
                    <a:pt x="1666" y="1177"/>
                  </a:lnTo>
                  <a:lnTo>
                    <a:pt x="1672" y="1171"/>
                  </a:lnTo>
                  <a:lnTo>
                    <a:pt x="1678" y="1163"/>
                  </a:lnTo>
                  <a:lnTo>
                    <a:pt x="1683" y="1153"/>
                  </a:lnTo>
                  <a:lnTo>
                    <a:pt x="1688" y="1142"/>
                  </a:lnTo>
                  <a:lnTo>
                    <a:pt x="1692" y="1130"/>
                  </a:lnTo>
                  <a:lnTo>
                    <a:pt x="1695" y="1116"/>
                  </a:lnTo>
                  <a:lnTo>
                    <a:pt x="1698" y="1100"/>
                  </a:lnTo>
                  <a:lnTo>
                    <a:pt x="1701" y="1082"/>
                  </a:lnTo>
                  <a:lnTo>
                    <a:pt x="1703" y="1063"/>
                  </a:lnTo>
                  <a:lnTo>
                    <a:pt x="1705" y="1042"/>
                  </a:lnTo>
                  <a:lnTo>
                    <a:pt x="1706" y="1027"/>
                  </a:lnTo>
                  <a:lnTo>
                    <a:pt x="1706" y="1013"/>
                  </a:lnTo>
                  <a:lnTo>
                    <a:pt x="1705" y="1000"/>
                  </a:lnTo>
                  <a:lnTo>
                    <a:pt x="1704" y="988"/>
                  </a:lnTo>
                  <a:lnTo>
                    <a:pt x="1702" y="976"/>
                  </a:lnTo>
                  <a:lnTo>
                    <a:pt x="1700" y="966"/>
                  </a:lnTo>
                  <a:lnTo>
                    <a:pt x="1697" y="956"/>
                  </a:lnTo>
                  <a:lnTo>
                    <a:pt x="1694" y="948"/>
                  </a:lnTo>
                  <a:lnTo>
                    <a:pt x="1690" y="940"/>
                  </a:lnTo>
                  <a:lnTo>
                    <a:pt x="1686" y="933"/>
                  </a:lnTo>
                  <a:lnTo>
                    <a:pt x="1681" y="927"/>
                  </a:lnTo>
                  <a:lnTo>
                    <a:pt x="1676" y="921"/>
                  </a:lnTo>
                  <a:lnTo>
                    <a:pt x="1671" y="916"/>
                  </a:lnTo>
                  <a:lnTo>
                    <a:pt x="1665" y="912"/>
                  </a:lnTo>
                  <a:lnTo>
                    <a:pt x="1659" y="908"/>
                  </a:lnTo>
                  <a:lnTo>
                    <a:pt x="1653" y="904"/>
                  </a:lnTo>
                  <a:lnTo>
                    <a:pt x="1639" y="898"/>
                  </a:lnTo>
                  <a:lnTo>
                    <a:pt x="1625" y="894"/>
                  </a:lnTo>
                  <a:lnTo>
                    <a:pt x="1609" y="891"/>
                  </a:lnTo>
                  <a:lnTo>
                    <a:pt x="1594" y="888"/>
                  </a:lnTo>
                  <a:lnTo>
                    <a:pt x="1563" y="885"/>
                  </a:lnTo>
                  <a:lnTo>
                    <a:pt x="1533" y="880"/>
                  </a:lnTo>
                  <a:lnTo>
                    <a:pt x="1524" y="878"/>
                  </a:lnTo>
                  <a:lnTo>
                    <a:pt x="1516" y="875"/>
                  </a:lnTo>
                  <a:lnTo>
                    <a:pt x="1509" y="870"/>
                  </a:lnTo>
                  <a:lnTo>
                    <a:pt x="1503" y="864"/>
                  </a:lnTo>
                  <a:lnTo>
                    <a:pt x="1496" y="858"/>
                  </a:lnTo>
                  <a:lnTo>
                    <a:pt x="1492" y="851"/>
                  </a:lnTo>
                  <a:lnTo>
                    <a:pt x="1488" y="844"/>
                  </a:lnTo>
                  <a:lnTo>
                    <a:pt x="1485" y="837"/>
                  </a:lnTo>
                  <a:lnTo>
                    <a:pt x="1476" y="808"/>
                  </a:lnTo>
                  <a:lnTo>
                    <a:pt x="1469" y="791"/>
                  </a:lnTo>
                  <a:lnTo>
                    <a:pt x="1456" y="791"/>
                  </a:lnTo>
                  <a:lnTo>
                    <a:pt x="1453" y="791"/>
                  </a:lnTo>
                  <a:lnTo>
                    <a:pt x="1450" y="791"/>
                  </a:lnTo>
                  <a:lnTo>
                    <a:pt x="1433" y="791"/>
                  </a:lnTo>
                  <a:lnTo>
                    <a:pt x="1430" y="774"/>
                  </a:lnTo>
                  <a:lnTo>
                    <a:pt x="1428" y="750"/>
                  </a:lnTo>
                  <a:lnTo>
                    <a:pt x="1426" y="726"/>
                  </a:lnTo>
                  <a:lnTo>
                    <a:pt x="1423" y="706"/>
                  </a:lnTo>
                  <a:lnTo>
                    <a:pt x="1413" y="681"/>
                  </a:lnTo>
                  <a:lnTo>
                    <a:pt x="1403" y="658"/>
                  </a:lnTo>
                  <a:lnTo>
                    <a:pt x="1394" y="636"/>
                  </a:lnTo>
                  <a:lnTo>
                    <a:pt x="1384" y="616"/>
                  </a:lnTo>
                  <a:lnTo>
                    <a:pt x="1366" y="579"/>
                  </a:lnTo>
                  <a:lnTo>
                    <a:pt x="1350" y="545"/>
                  </a:lnTo>
                  <a:lnTo>
                    <a:pt x="1342" y="526"/>
                  </a:lnTo>
                  <a:lnTo>
                    <a:pt x="1335" y="508"/>
                  </a:lnTo>
                  <a:lnTo>
                    <a:pt x="1328" y="490"/>
                  </a:lnTo>
                  <a:lnTo>
                    <a:pt x="1322" y="470"/>
                  </a:lnTo>
                  <a:lnTo>
                    <a:pt x="1316" y="448"/>
                  </a:lnTo>
                  <a:lnTo>
                    <a:pt x="1311" y="424"/>
                  </a:lnTo>
                  <a:lnTo>
                    <a:pt x="1306" y="398"/>
                  </a:lnTo>
                  <a:lnTo>
                    <a:pt x="1302" y="370"/>
                  </a:lnTo>
                  <a:lnTo>
                    <a:pt x="1295" y="320"/>
                  </a:lnTo>
                  <a:lnTo>
                    <a:pt x="1287" y="262"/>
                  </a:lnTo>
                  <a:lnTo>
                    <a:pt x="1282" y="233"/>
                  </a:lnTo>
                  <a:lnTo>
                    <a:pt x="1275" y="203"/>
                  </a:lnTo>
                  <a:lnTo>
                    <a:pt x="1269" y="174"/>
                  </a:lnTo>
                  <a:lnTo>
                    <a:pt x="1261" y="147"/>
                  </a:lnTo>
                  <a:lnTo>
                    <a:pt x="1253" y="121"/>
                  </a:lnTo>
                  <a:lnTo>
                    <a:pt x="1243" y="96"/>
                  </a:lnTo>
                  <a:lnTo>
                    <a:pt x="1238" y="84"/>
                  </a:lnTo>
                  <a:lnTo>
                    <a:pt x="1232" y="73"/>
                  </a:lnTo>
                  <a:lnTo>
                    <a:pt x="1226" y="63"/>
                  </a:lnTo>
                  <a:lnTo>
                    <a:pt x="1220" y="54"/>
                  </a:lnTo>
                  <a:lnTo>
                    <a:pt x="1213" y="45"/>
                  </a:lnTo>
                  <a:lnTo>
                    <a:pt x="1206" y="38"/>
                  </a:lnTo>
                  <a:lnTo>
                    <a:pt x="1199" y="31"/>
                  </a:lnTo>
                  <a:lnTo>
                    <a:pt x="1191" y="25"/>
                  </a:lnTo>
                  <a:lnTo>
                    <a:pt x="1183" y="21"/>
                  </a:lnTo>
                  <a:lnTo>
                    <a:pt x="1174" y="17"/>
                  </a:lnTo>
                  <a:lnTo>
                    <a:pt x="1164" y="15"/>
                  </a:lnTo>
                  <a:lnTo>
                    <a:pt x="1154" y="14"/>
                  </a:lnTo>
                  <a:lnTo>
                    <a:pt x="1145" y="7"/>
                  </a:lnTo>
                  <a:lnTo>
                    <a:pt x="1138" y="3"/>
                  </a:lnTo>
                  <a:lnTo>
                    <a:pt x="1133" y="1"/>
                  </a:lnTo>
                  <a:lnTo>
                    <a:pt x="1128" y="0"/>
                  </a:lnTo>
                  <a:lnTo>
                    <a:pt x="1125" y="1"/>
                  </a:lnTo>
                  <a:lnTo>
                    <a:pt x="1123" y="4"/>
                  </a:lnTo>
                  <a:lnTo>
                    <a:pt x="1122" y="7"/>
                  </a:lnTo>
                  <a:lnTo>
                    <a:pt x="1122" y="11"/>
                  </a:lnTo>
                  <a:lnTo>
                    <a:pt x="1125" y="30"/>
                  </a:lnTo>
                  <a:lnTo>
                    <a:pt x="1128" y="40"/>
                  </a:lnTo>
                  <a:lnTo>
                    <a:pt x="1130" y="44"/>
                  </a:lnTo>
                  <a:lnTo>
                    <a:pt x="1130" y="47"/>
                  </a:lnTo>
                  <a:lnTo>
                    <a:pt x="1130" y="50"/>
                  </a:lnTo>
                  <a:lnTo>
                    <a:pt x="1130" y="53"/>
                  </a:lnTo>
                  <a:lnTo>
                    <a:pt x="1128" y="58"/>
                  </a:lnTo>
                  <a:lnTo>
                    <a:pt x="1125" y="63"/>
                  </a:lnTo>
                  <a:lnTo>
                    <a:pt x="1124" y="66"/>
                  </a:lnTo>
                  <a:lnTo>
                    <a:pt x="1123" y="70"/>
                  </a:lnTo>
                  <a:lnTo>
                    <a:pt x="1123" y="74"/>
                  </a:lnTo>
                  <a:lnTo>
                    <a:pt x="1123" y="78"/>
                  </a:lnTo>
                  <a:lnTo>
                    <a:pt x="1124" y="83"/>
                  </a:lnTo>
                  <a:lnTo>
                    <a:pt x="1126" y="88"/>
                  </a:lnTo>
                  <a:lnTo>
                    <a:pt x="1129" y="96"/>
                  </a:lnTo>
                  <a:lnTo>
                    <a:pt x="1134" y="103"/>
                  </a:lnTo>
                  <a:lnTo>
                    <a:pt x="1129" y="104"/>
                  </a:lnTo>
                  <a:lnTo>
                    <a:pt x="1119" y="105"/>
                  </a:lnTo>
                  <a:lnTo>
                    <a:pt x="1112" y="103"/>
                  </a:lnTo>
                  <a:lnTo>
                    <a:pt x="1105" y="99"/>
                  </a:lnTo>
                  <a:lnTo>
                    <a:pt x="1102" y="96"/>
                  </a:lnTo>
                  <a:lnTo>
                    <a:pt x="1098" y="91"/>
                  </a:lnTo>
                  <a:lnTo>
                    <a:pt x="1095" y="87"/>
                  </a:lnTo>
                  <a:lnTo>
                    <a:pt x="1092" y="81"/>
                  </a:lnTo>
                  <a:lnTo>
                    <a:pt x="1087" y="95"/>
                  </a:lnTo>
                  <a:lnTo>
                    <a:pt x="1084" y="108"/>
                  </a:lnTo>
                  <a:lnTo>
                    <a:pt x="1082" y="121"/>
                  </a:lnTo>
                  <a:lnTo>
                    <a:pt x="1080" y="134"/>
                  </a:lnTo>
                  <a:lnTo>
                    <a:pt x="1078" y="145"/>
                  </a:lnTo>
                  <a:lnTo>
                    <a:pt x="1074" y="155"/>
                  </a:lnTo>
                  <a:lnTo>
                    <a:pt x="1072" y="159"/>
                  </a:lnTo>
                  <a:lnTo>
                    <a:pt x="1069" y="162"/>
                  </a:lnTo>
                  <a:lnTo>
                    <a:pt x="1065" y="164"/>
                  </a:lnTo>
                  <a:lnTo>
                    <a:pt x="1061" y="166"/>
                  </a:lnTo>
                  <a:lnTo>
                    <a:pt x="1052" y="167"/>
                  </a:lnTo>
                  <a:lnTo>
                    <a:pt x="1044" y="170"/>
                  </a:lnTo>
                  <a:lnTo>
                    <a:pt x="1037" y="173"/>
                  </a:lnTo>
                  <a:lnTo>
                    <a:pt x="1030" y="178"/>
                  </a:lnTo>
                  <a:lnTo>
                    <a:pt x="1023" y="183"/>
                  </a:lnTo>
                  <a:lnTo>
                    <a:pt x="1016" y="189"/>
                  </a:lnTo>
                  <a:lnTo>
                    <a:pt x="1009" y="196"/>
                  </a:lnTo>
                  <a:lnTo>
                    <a:pt x="1002" y="203"/>
                  </a:lnTo>
                  <a:lnTo>
                    <a:pt x="990" y="220"/>
                  </a:lnTo>
                  <a:lnTo>
                    <a:pt x="977" y="238"/>
                  </a:lnTo>
                  <a:lnTo>
                    <a:pt x="966" y="257"/>
                  </a:lnTo>
                  <a:lnTo>
                    <a:pt x="955" y="277"/>
                  </a:lnTo>
                  <a:lnTo>
                    <a:pt x="934" y="315"/>
                  </a:lnTo>
                  <a:lnTo>
                    <a:pt x="918" y="351"/>
                  </a:lnTo>
                  <a:lnTo>
                    <a:pt x="910" y="366"/>
                  </a:lnTo>
                  <a:lnTo>
                    <a:pt x="904" y="378"/>
                  </a:lnTo>
                  <a:lnTo>
                    <a:pt x="898" y="386"/>
                  </a:lnTo>
                  <a:lnTo>
                    <a:pt x="892" y="391"/>
                  </a:lnTo>
                  <a:lnTo>
                    <a:pt x="881" y="398"/>
                  </a:lnTo>
                  <a:lnTo>
                    <a:pt x="871" y="406"/>
                  </a:lnTo>
                  <a:lnTo>
                    <a:pt x="864" y="415"/>
                  </a:lnTo>
                  <a:lnTo>
                    <a:pt x="858" y="423"/>
                  </a:lnTo>
                  <a:lnTo>
                    <a:pt x="853" y="433"/>
                  </a:lnTo>
                  <a:lnTo>
                    <a:pt x="849" y="443"/>
                  </a:lnTo>
                  <a:lnTo>
                    <a:pt x="846" y="452"/>
                  </a:lnTo>
                  <a:lnTo>
                    <a:pt x="844" y="461"/>
                  </a:lnTo>
                  <a:lnTo>
                    <a:pt x="841" y="479"/>
                  </a:lnTo>
                  <a:lnTo>
                    <a:pt x="837" y="496"/>
                  </a:lnTo>
                  <a:lnTo>
                    <a:pt x="834" y="504"/>
                  </a:lnTo>
                  <a:lnTo>
                    <a:pt x="829" y="511"/>
                  </a:lnTo>
                  <a:lnTo>
                    <a:pt x="825" y="517"/>
                  </a:lnTo>
                  <a:lnTo>
                    <a:pt x="819" y="522"/>
                  </a:lnTo>
                  <a:lnTo>
                    <a:pt x="811" y="528"/>
                  </a:lnTo>
                  <a:lnTo>
                    <a:pt x="805" y="535"/>
                  </a:lnTo>
                  <a:lnTo>
                    <a:pt x="799" y="543"/>
                  </a:lnTo>
                  <a:lnTo>
                    <a:pt x="795" y="551"/>
                  </a:lnTo>
                  <a:lnTo>
                    <a:pt x="787" y="567"/>
                  </a:lnTo>
                  <a:lnTo>
                    <a:pt x="781" y="585"/>
                  </a:lnTo>
                  <a:lnTo>
                    <a:pt x="775" y="603"/>
                  </a:lnTo>
                  <a:lnTo>
                    <a:pt x="769" y="622"/>
                  </a:lnTo>
                  <a:lnTo>
                    <a:pt x="765" y="631"/>
                  </a:lnTo>
                  <a:lnTo>
                    <a:pt x="761" y="641"/>
                  </a:lnTo>
                  <a:lnTo>
                    <a:pt x="756" y="651"/>
                  </a:lnTo>
                  <a:lnTo>
                    <a:pt x="751" y="660"/>
                  </a:lnTo>
                  <a:lnTo>
                    <a:pt x="735" y="680"/>
                  </a:lnTo>
                  <a:lnTo>
                    <a:pt x="717" y="700"/>
                  </a:lnTo>
                  <a:lnTo>
                    <a:pt x="700" y="718"/>
                  </a:lnTo>
                  <a:lnTo>
                    <a:pt x="682" y="733"/>
                  </a:lnTo>
                  <a:lnTo>
                    <a:pt x="673" y="740"/>
                  </a:lnTo>
                  <a:lnTo>
                    <a:pt x="664" y="746"/>
                  </a:lnTo>
                  <a:lnTo>
                    <a:pt x="654" y="751"/>
                  </a:lnTo>
                  <a:lnTo>
                    <a:pt x="645" y="755"/>
                  </a:lnTo>
                  <a:lnTo>
                    <a:pt x="636" y="759"/>
                  </a:lnTo>
                  <a:lnTo>
                    <a:pt x="627" y="761"/>
                  </a:lnTo>
                  <a:lnTo>
                    <a:pt x="618" y="764"/>
                  </a:lnTo>
                  <a:lnTo>
                    <a:pt x="610" y="765"/>
                  </a:lnTo>
                  <a:lnTo>
                    <a:pt x="583" y="764"/>
                  </a:lnTo>
                  <a:lnTo>
                    <a:pt x="562" y="763"/>
                  </a:lnTo>
                  <a:lnTo>
                    <a:pt x="554" y="761"/>
                  </a:lnTo>
                  <a:lnTo>
                    <a:pt x="546" y="759"/>
                  </a:lnTo>
                  <a:lnTo>
                    <a:pt x="540" y="757"/>
                  </a:lnTo>
                  <a:lnTo>
                    <a:pt x="536" y="753"/>
                  </a:lnTo>
                  <a:lnTo>
                    <a:pt x="515" y="717"/>
                  </a:lnTo>
                  <a:lnTo>
                    <a:pt x="507" y="715"/>
                  </a:lnTo>
                  <a:lnTo>
                    <a:pt x="499" y="715"/>
                  </a:lnTo>
                  <a:lnTo>
                    <a:pt x="491" y="715"/>
                  </a:lnTo>
                  <a:lnTo>
                    <a:pt x="485" y="716"/>
                  </a:lnTo>
                  <a:lnTo>
                    <a:pt x="473" y="720"/>
                  </a:lnTo>
                  <a:lnTo>
                    <a:pt x="463" y="726"/>
                  </a:lnTo>
                  <a:lnTo>
                    <a:pt x="454" y="732"/>
                  </a:lnTo>
                  <a:lnTo>
                    <a:pt x="444" y="737"/>
                  </a:lnTo>
                  <a:lnTo>
                    <a:pt x="438" y="739"/>
                  </a:lnTo>
                  <a:lnTo>
                    <a:pt x="433" y="741"/>
                  </a:lnTo>
                  <a:lnTo>
                    <a:pt x="427" y="742"/>
                  </a:lnTo>
                  <a:lnTo>
                    <a:pt x="420" y="743"/>
                  </a:lnTo>
                  <a:lnTo>
                    <a:pt x="414" y="742"/>
                  </a:lnTo>
                  <a:lnTo>
                    <a:pt x="408" y="741"/>
                  </a:lnTo>
                  <a:lnTo>
                    <a:pt x="403" y="740"/>
                  </a:lnTo>
                  <a:lnTo>
                    <a:pt x="398" y="738"/>
                  </a:lnTo>
                  <a:lnTo>
                    <a:pt x="389" y="733"/>
                  </a:lnTo>
                  <a:lnTo>
                    <a:pt x="380" y="727"/>
                  </a:lnTo>
                  <a:lnTo>
                    <a:pt x="372" y="721"/>
                  </a:lnTo>
                  <a:lnTo>
                    <a:pt x="364" y="716"/>
                  </a:lnTo>
                  <a:lnTo>
                    <a:pt x="359" y="714"/>
                  </a:lnTo>
                  <a:lnTo>
                    <a:pt x="354" y="713"/>
                  </a:lnTo>
                  <a:lnTo>
                    <a:pt x="348" y="712"/>
                  </a:lnTo>
                  <a:lnTo>
                    <a:pt x="341" y="712"/>
                  </a:lnTo>
                  <a:lnTo>
                    <a:pt x="330" y="712"/>
                  </a:lnTo>
                  <a:lnTo>
                    <a:pt x="321" y="715"/>
                  </a:lnTo>
                  <a:lnTo>
                    <a:pt x="314" y="718"/>
                  </a:lnTo>
                  <a:lnTo>
                    <a:pt x="307" y="723"/>
                  </a:lnTo>
                  <a:lnTo>
                    <a:pt x="295" y="734"/>
                  </a:lnTo>
                  <a:lnTo>
                    <a:pt x="283" y="746"/>
                  </a:lnTo>
                  <a:lnTo>
                    <a:pt x="277" y="752"/>
                  </a:lnTo>
                  <a:lnTo>
                    <a:pt x="269" y="757"/>
                  </a:lnTo>
                  <a:lnTo>
                    <a:pt x="260" y="763"/>
                  </a:lnTo>
                  <a:lnTo>
                    <a:pt x="250" y="767"/>
                  </a:lnTo>
                  <a:lnTo>
                    <a:pt x="239" y="770"/>
                  </a:lnTo>
                  <a:lnTo>
                    <a:pt x="225" y="772"/>
                  </a:lnTo>
                  <a:lnTo>
                    <a:pt x="208" y="772"/>
                  </a:lnTo>
                  <a:lnTo>
                    <a:pt x="189" y="770"/>
                  </a:lnTo>
                  <a:lnTo>
                    <a:pt x="175" y="768"/>
                  </a:lnTo>
                  <a:lnTo>
                    <a:pt x="162" y="765"/>
                  </a:lnTo>
                  <a:lnTo>
                    <a:pt x="150" y="760"/>
                  </a:lnTo>
                  <a:lnTo>
                    <a:pt x="139" y="755"/>
                  </a:lnTo>
                  <a:lnTo>
                    <a:pt x="119" y="742"/>
                  </a:lnTo>
                  <a:lnTo>
                    <a:pt x="99" y="729"/>
                  </a:lnTo>
                  <a:lnTo>
                    <a:pt x="90" y="723"/>
                  </a:lnTo>
                  <a:lnTo>
                    <a:pt x="80" y="717"/>
                  </a:lnTo>
                  <a:lnTo>
                    <a:pt x="70" y="711"/>
                  </a:lnTo>
                  <a:lnTo>
                    <a:pt x="59" y="707"/>
                  </a:lnTo>
                  <a:lnTo>
                    <a:pt x="46" y="703"/>
                  </a:lnTo>
                  <a:lnTo>
                    <a:pt x="34" y="701"/>
                  </a:lnTo>
                  <a:lnTo>
                    <a:pt x="20" y="700"/>
                  </a:lnTo>
                  <a:lnTo>
                    <a:pt x="5" y="701"/>
                  </a:lnTo>
                  <a:lnTo>
                    <a:pt x="0" y="848"/>
                  </a:lnTo>
                  <a:lnTo>
                    <a:pt x="9" y="852"/>
                  </a:lnTo>
                  <a:lnTo>
                    <a:pt x="18" y="855"/>
                  </a:lnTo>
                  <a:lnTo>
                    <a:pt x="26" y="857"/>
                  </a:lnTo>
                  <a:lnTo>
                    <a:pt x="35" y="857"/>
                  </a:lnTo>
                  <a:lnTo>
                    <a:pt x="52" y="857"/>
                  </a:lnTo>
                  <a:lnTo>
                    <a:pt x="69" y="854"/>
                  </a:lnTo>
                  <a:lnTo>
                    <a:pt x="87" y="851"/>
                  </a:lnTo>
                  <a:lnTo>
                    <a:pt x="104" y="849"/>
                  </a:lnTo>
                  <a:lnTo>
                    <a:pt x="113" y="849"/>
                  </a:lnTo>
                  <a:lnTo>
                    <a:pt x="123" y="849"/>
                  </a:lnTo>
                  <a:lnTo>
                    <a:pt x="132" y="851"/>
                  </a:lnTo>
                  <a:lnTo>
                    <a:pt x="142" y="853"/>
                  </a:lnTo>
                  <a:lnTo>
                    <a:pt x="151" y="856"/>
                  </a:lnTo>
                  <a:lnTo>
                    <a:pt x="160" y="861"/>
                  </a:lnTo>
                  <a:lnTo>
                    <a:pt x="169" y="866"/>
                  </a:lnTo>
                  <a:lnTo>
                    <a:pt x="177" y="874"/>
                  </a:lnTo>
                  <a:lnTo>
                    <a:pt x="192" y="887"/>
                  </a:lnTo>
                  <a:lnTo>
                    <a:pt x="205" y="901"/>
                  </a:lnTo>
                  <a:lnTo>
                    <a:pt x="217" y="915"/>
                  </a:lnTo>
                  <a:lnTo>
                    <a:pt x="229" y="926"/>
                  </a:lnTo>
                  <a:lnTo>
                    <a:pt x="235" y="931"/>
                  </a:lnTo>
                  <a:lnTo>
                    <a:pt x="240" y="934"/>
                  </a:lnTo>
                  <a:lnTo>
                    <a:pt x="246" y="936"/>
                  </a:lnTo>
                  <a:lnTo>
                    <a:pt x="252" y="937"/>
                  </a:lnTo>
                  <a:lnTo>
                    <a:pt x="258" y="938"/>
                  </a:lnTo>
                  <a:lnTo>
                    <a:pt x="263" y="939"/>
                  </a:lnTo>
                  <a:lnTo>
                    <a:pt x="268" y="942"/>
                  </a:lnTo>
                  <a:lnTo>
                    <a:pt x="273" y="945"/>
                  </a:lnTo>
                  <a:lnTo>
                    <a:pt x="282" y="954"/>
                  </a:lnTo>
                  <a:lnTo>
                    <a:pt x="291" y="963"/>
                  </a:lnTo>
                  <a:lnTo>
                    <a:pt x="298" y="973"/>
                  </a:lnTo>
                  <a:lnTo>
                    <a:pt x="306" y="981"/>
                  </a:lnTo>
                  <a:lnTo>
                    <a:pt x="309" y="985"/>
                  </a:lnTo>
                  <a:lnTo>
                    <a:pt x="313" y="988"/>
                  </a:lnTo>
                  <a:lnTo>
                    <a:pt x="317" y="990"/>
                  </a:lnTo>
                  <a:lnTo>
                    <a:pt x="320" y="990"/>
                  </a:lnTo>
                  <a:lnTo>
                    <a:pt x="337" y="990"/>
                  </a:lnTo>
                  <a:lnTo>
                    <a:pt x="344" y="990"/>
                  </a:lnTo>
                  <a:lnTo>
                    <a:pt x="351" y="990"/>
                  </a:lnTo>
                  <a:lnTo>
                    <a:pt x="367" y="990"/>
                  </a:lnTo>
                  <a:lnTo>
                    <a:pt x="383" y="991"/>
                  </a:lnTo>
                  <a:lnTo>
                    <a:pt x="397" y="993"/>
                  </a:lnTo>
                  <a:lnTo>
                    <a:pt x="402" y="995"/>
                  </a:lnTo>
                  <a:lnTo>
                    <a:pt x="408" y="997"/>
                  </a:lnTo>
                  <a:lnTo>
                    <a:pt x="412" y="1000"/>
                  </a:lnTo>
                  <a:lnTo>
                    <a:pt x="417" y="1003"/>
                  </a:lnTo>
                  <a:lnTo>
                    <a:pt x="424" y="1010"/>
                  </a:lnTo>
                  <a:lnTo>
                    <a:pt x="430" y="1018"/>
                  </a:lnTo>
                  <a:lnTo>
                    <a:pt x="435" y="1027"/>
                  </a:lnTo>
                  <a:lnTo>
                    <a:pt x="439" y="1038"/>
                  </a:lnTo>
                  <a:lnTo>
                    <a:pt x="445" y="1062"/>
                  </a:lnTo>
                  <a:lnTo>
                    <a:pt x="451" y="1089"/>
                  </a:lnTo>
                  <a:lnTo>
                    <a:pt x="454" y="1105"/>
                  </a:lnTo>
                  <a:lnTo>
                    <a:pt x="458" y="1120"/>
                  </a:lnTo>
                  <a:lnTo>
                    <a:pt x="462" y="1136"/>
                  </a:lnTo>
                  <a:lnTo>
                    <a:pt x="467" y="1152"/>
                  </a:lnTo>
                  <a:lnTo>
                    <a:pt x="471" y="1160"/>
                  </a:lnTo>
                  <a:lnTo>
                    <a:pt x="476" y="1165"/>
                  </a:lnTo>
                  <a:lnTo>
                    <a:pt x="482" y="1170"/>
                  </a:lnTo>
                  <a:lnTo>
                    <a:pt x="488" y="1174"/>
                  </a:lnTo>
                  <a:lnTo>
                    <a:pt x="496" y="1178"/>
                  </a:lnTo>
                  <a:lnTo>
                    <a:pt x="505" y="1180"/>
                  </a:lnTo>
                  <a:lnTo>
                    <a:pt x="514" y="1182"/>
                  </a:lnTo>
                  <a:lnTo>
                    <a:pt x="522" y="1184"/>
                  </a:lnTo>
                  <a:lnTo>
                    <a:pt x="539" y="1187"/>
                  </a:lnTo>
                  <a:lnTo>
                    <a:pt x="554" y="1191"/>
                  </a:lnTo>
                  <a:lnTo>
                    <a:pt x="560" y="1193"/>
                  </a:lnTo>
                  <a:lnTo>
                    <a:pt x="565" y="1196"/>
                  </a:lnTo>
                  <a:lnTo>
                    <a:pt x="569" y="1200"/>
                  </a:lnTo>
                  <a:lnTo>
                    <a:pt x="572" y="1204"/>
                  </a:lnTo>
                  <a:lnTo>
                    <a:pt x="577" y="1217"/>
                  </a:lnTo>
                  <a:lnTo>
                    <a:pt x="582" y="1230"/>
                  </a:lnTo>
                  <a:lnTo>
                    <a:pt x="586" y="1244"/>
                  </a:lnTo>
                  <a:lnTo>
                    <a:pt x="589" y="1260"/>
                  </a:lnTo>
                  <a:lnTo>
                    <a:pt x="591" y="1276"/>
                  </a:lnTo>
                  <a:lnTo>
                    <a:pt x="592" y="1292"/>
                  </a:lnTo>
                  <a:lnTo>
                    <a:pt x="594" y="1309"/>
                  </a:lnTo>
                  <a:lnTo>
                    <a:pt x="594" y="1327"/>
                  </a:lnTo>
                  <a:lnTo>
                    <a:pt x="595" y="1361"/>
                  </a:lnTo>
                  <a:lnTo>
                    <a:pt x="594" y="1392"/>
                  </a:lnTo>
                  <a:lnTo>
                    <a:pt x="593" y="1419"/>
                  </a:lnTo>
                  <a:lnTo>
                    <a:pt x="593" y="1441"/>
                  </a:lnTo>
                  <a:lnTo>
                    <a:pt x="593" y="1447"/>
                  </a:lnTo>
                  <a:lnTo>
                    <a:pt x="594" y="1453"/>
                  </a:lnTo>
                  <a:lnTo>
                    <a:pt x="596" y="1458"/>
                  </a:lnTo>
                  <a:lnTo>
                    <a:pt x="598" y="1463"/>
                  </a:lnTo>
                  <a:lnTo>
                    <a:pt x="603" y="1473"/>
                  </a:lnTo>
                  <a:lnTo>
                    <a:pt x="610" y="1483"/>
                  </a:lnTo>
                  <a:lnTo>
                    <a:pt x="615" y="1493"/>
                  </a:lnTo>
                  <a:lnTo>
                    <a:pt x="620" y="1503"/>
                  </a:lnTo>
                  <a:lnTo>
                    <a:pt x="622" y="1508"/>
                  </a:lnTo>
                  <a:lnTo>
                    <a:pt x="624" y="1513"/>
                  </a:lnTo>
                  <a:lnTo>
                    <a:pt x="625" y="1519"/>
                  </a:lnTo>
                  <a:lnTo>
                    <a:pt x="625" y="1525"/>
                  </a:lnTo>
                  <a:lnTo>
                    <a:pt x="637" y="1525"/>
                  </a:lnTo>
                  <a:lnTo>
                    <a:pt x="649" y="1527"/>
                  </a:lnTo>
                  <a:lnTo>
                    <a:pt x="660" y="1530"/>
                  </a:lnTo>
                  <a:lnTo>
                    <a:pt x="672" y="1534"/>
                  </a:lnTo>
                  <a:lnTo>
                    <a:pt x="683" y="1539"/>
                  </a:lnTo>
                  <a:lnTo>
                    <a:pt x="694" y="1546"/>
                  </a:lnTo>
                  <a:lnTo>
                    <a:pt x="704" y="1553"/>
                  </a:lnTo>
                  <a:lnTo>
                    <a:pt x="714" y="1561"/>
                  </a:lnTo>
                  <a:lnTo>
                    <a:pt x="723" y="1569"/>
                  </a:lnTo>
                  <a:lnTo>
                    <a:pt x="731" y="1577"/>
                  </a:lnTo>
                  <a:lnTo>
                    <a:pt x="739" y="1586"/>
                  </a:lnTo>
                  <a:lnTo>
                    <a:pt x="745" y="1596"/>
                  </a:lnTo>
                  <a:lnTo>
                    <a:pt x="749" y="1605"/>
                  </a:lnTo>
                  <a:lnTo>
                    <a:pt x="753" y="1615"/>
                  </a:lnTo>
                  <a:lnTo>
                    <a:pt x="755" y="1625"/>
                  </a:lnTo>
                  <a:lnTo>
                    <a:pt x="756" y="1635"/>
                  </a:lnTo>
                  <a:lnTo>
                    <a:pt x="756" y="1648"/>
                  </a:lnTo>
                  <a:lnTo>
                    <a:pt x="756" y="1662"/>
                  </a:lnTo>
                  <a:lnTo>
                    <a:pt x="757" y="1674"/>
                  </a:lnTo>
                  <a:lnTo>
                    <a:pt x="760" y="1688"/>
                  </a:lnTo>
                  <a:lnTo>
                    <a:pt x="765" y="1702"/>
                  </a:lnTo>
                  <a:lnTo>
                    <a:pt x="771" y="1717"/>
                  </a:lnTo>
                  <a:lnTo>
                    <a:pt x="779" y="1733"/>
                  </a:lnTo>
                  <a:lnTo>
                    <a:pt x="788" y="1748"/>
                  </a:lnTo>
                  <a:lnTo>
                    <a:pt x="799" y="1765"/>
                  </a:lnTo>
                  <a:lnTo>
                    <a:pt x="810" y="1781"/>
                  </a:lnTo>
                  <a:lnTo>
                    <a:pt x="822" y="1797"/>
                  </a:lnTo>
                  <a:lnTo>
                    <a:pt x="837" y="1811"/>
                  </a:lnTo>
                  <a:lnTo>
                    <a:pt x="850" y="1825"/>
                  </a:lnTo>
                  <a:lnTo>
                    <a:pt x="865" y="1838"/>
                  </a:lnTo>
                  <a:lnTo>
                    <a:pt x="879" y="1850"/>
                  </a:lnTo>
                  <a:lnTo>
                    <a:pt x="894" y="1860"/>
                  </a:lnTo>
                  <a:lnTo>
                    <a:pt x="909" y="1869"/>
                  </a:lnTo>
                  <a:lnTo>
                    <a:pt x="924" y="1877"/>
                  </a:lnTo>
                  <a:lnTo>
                    <a:pt x="1082" y="1877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28" name="Freeform 30"/>
            <p:cNvSpPr>
              <a:spLocks/>
            </p:cNvSpPr>
            <p:nvPr/>
          </p:nvSpPr>
          <p:spPr bwMode="auto">
            <a:xfrm>
              <a:off x="4818063" y="1414463"/>
              <a:ext cx="369887" cy="271462"/>
            </a:xfrm>
            <a:custGeom>
              <a:avLst/>
              <a:gdLst>
                <a:gd name="T0" fmla="*/ 168759 w 857"/>
                <a:gd name="T1" fmla="*/ 15915 h 597"/>
                <a:gd name="T2" fmla="*/ 109197 w 857"/>
                <a:gd name="T3" fmla="*/ 1364 h 597"/>
                <a:gd name="T4" fmla="*/ 72079 w 857"/>
                <a:gd name="T5" fmla="*/ 455 h 597"/>
                <a:gd name="T6" fmla="*/ 41003 w 857"/>
                <a:gd name="T7" fmla="*/ 8185 h 597"/>
                <a:gd name="T8" fmla="*/ 19854 w 857"/>
                <a:gd name="T9" fmla="*/ 24554 h 597"/>
                <a:gd name="T10" fmla="*/ 14243 w 857"/>
                <a:gd name="T11" fmla="*/ 50473 h 597"/>
                <a:gd name="T12" fmla="*/ 18991 w 857"/>
                <a:gd name="T13" fmla="*/ 69116 h 597"/>
                <a:gd name="T14" fmla="*/ 24170 w 857"/>
                <a:gd name="T15" fmla="*/ 75937 h 597"/>
                <a:gd name="T16" fmla="*/ 16833 w 857"/>
                <a:gd name="T17" fmla="*/ 79120 h 597"/>
                <a:gd name="T18" fmla="*/ 3884 w 857"/>
                <a:gd name="T19" fmla="*/ 70935 h 597"/>
                <a:gd name="T20" fmla="*/ 432 w 857"/>
                <a:gd name="T21" fmla="*/ 77301 h 597"/>
                <a:gd name="T22" fmla="*/ 2158 w 857"/>
                <a:gd name="T23" fmla="*/ 108221 h 597"/>
                <a:gd name="T24" fmla="*/ 6474 w 857"/>
                <a:gd name="T25" fmla="*/ 141870 h 597"/>
                <a:gd name="T26" fmla="*/ 27191 w 857"/>
                <a:gd name="T27" fmla="*/ 147326 h 597"/>
                <a:gd name="T28" fmla="*/ 34097 w 857"/>
                <a:gd name="T29" fmla="*/ 155056 h 597"/>
                <a:gd name="T30" fmla="*/ 11222 w 857"/>
                <a:gd name="T31" fmla="*/ 160058 h 597"/>
                <a:gd name="T32" fmla="*/ 6474 w 857"/>
                <a:gd name="T33" fmla="*/ 173245 h 597"/>
                <a:gd name="T34" fmla="*/ 9064 w 857"/>
                <a:gd name="T35" fmla="*/ 199163 h 597"/>
                <a:gd name="T36" fmla="*/ 20286 w 857"/>
                <a:gd name="T37" fmla="*/ 230993 h 597"/>
                <a:gd name="T38" fmla="*/ 28918 w 857"/>
                <a:gd name="T39" fmla="*/ 235085 h 597"/>
                <a:gd name="T40" fmla="*/ 33234 w 857"/>
                <a:gd name="T41" fmla="*/ 249636 h 597"/>
                <a:gd name="T42" fmla="*/ 41866 w 857"/>
                <a:gd name="T43" fmla="*/ 266915 h 597"/>
                <a:gd name="T44" fmla="*/ 52656 w 857"/>
                <a:gd name="T45" fmla="*/ 271462 h 597"/>
                <a:gd name="T46" fmla="*/ 65604 w 857"/>
                <a:gd name="T47" fmla="*/ 266460 h 597"/>
                <a:gd name="T48" fmla="*/ 75100 w 857"/>
                <a:gd name="T49" fmla="*/ 256002 h 597"/>
                <a:gd name="T50" fmla="*/ 82869 w 857"/>
                <a:gd name="T51" fmla="*/ 258275 h 597"/>
                <a:gd name="T52" fmla="*/ 93227 w 857"/>
                <a:gd name="T53" fmla="*/ 264641 h 597"/>
                <a:gd name="T54" fmla="*/ 106607 w 857"/>
                <a:gd name="T55" fmla="*/ 256457 h 597"/>
                <a:gd name="T56" fmla="*/ 121282 w 857"/>
                <a:gd name="T57" fmla="*/ 263732 h 597"/>
                <a:gd name="T58" fmla="*/ 141567 w 857"/>
                <a:gd name="T59" fmla="*/ 269188 h 597"/>
                <a:gd name="T60" fmla="*/ 155810 w 857"/>
                <a:gd name="T61" fmla="*/ 259640 h 597"/>
                <a:gd name="T62" fmla="*/ 164011 w 857"/>
                <a:gd name="T63" fmla="*/ 250545 h 597"/>
                <a:gd name="T64" fmla="*/ 181275 w 857"/>
                <a:gd name="T65" fmla="*/ 251455 h 597"/>
                <a:gd name="T66" fmla="*/ 189476 w 857"/>
                <a:gd name="T67" fmla="*/ 242361 h 597"/>
                <a:gd name="T68" fmla="*/ 197245 w 857"/>
                <a:gd name="T69" fmla="*/ 231448 h 597"/>
                <a:gd name="T70" fmla="*/ 208035 w 857"/>
                <a:gd name="T71" fmla="*/ 225082 h 597"/>
                <a:gd name="T72" fmla="*/ 220120 w 857"/>
                <a:gd name="T73" fmla="*/ 224627 h 597"/>
                <a:gd name="T74" fmla="*/ 232637 w 857"/>
                <a:gd name="T75" fmla="*/ 228265 h 597"/>
                <a:gd name="T76" fmla="*/ 242995 w 857"/>
                <a:gd name="T77" fmla="*/ 219170 h 597"/>
                <a:gd name="T78" fmla="*/ 257670 w 857"/>
                <a:gd name="T79" fmla="*/ 217806 h 597"/>
                <a:gd name="T80" fmla="*/ 274503 w 857"/>
                <a:gd name="T81" fmla="*/ 221444 h 597"/>
                <a:gd name="T82" fmla="*/ 290472 w 857"/>
                <a:gd name="T83" fmla="*/ 216442 h 597"/>
                <a:gd name="T84" fmla="*/ 293062 w 857"/>
                <a:gd name="T85" fmla="*/ 203710 h 597"/>
                <a:gd name="T86" fmla="*/ 301694 w 857"/>
                <a:gd name="T87" fmla="*/ 176428 h 597"/>
                <a:gd name="T88" fmla="*/ 308168 w 857"/>
                <a:gd name="T89" fmla="*/ 169152 h 597"/>
                <a:gd name="T90" fmla="*/ 324138 w 857"/>
                <a:gd name="T91" fmla="*/ 160513 h 597"/>
                <a:gd name="T92" fmla="*/ 326296 w 857"/>
                <a:gd name="T93" fmla="*/ 143688 h 597"/>
                <a:gd name="T94" fmla="*/ 342697 w 857"/>
                <a:gd name="T95" fmla="*/ 134140 h 597"/>
                <a:gd name="T96" fmla="*/ 349171 w 857"/>
                <a:gd name="T97" fmla="*/ 123681 h 597"/>
                <a:gd name="T98" fmla="*/ 344423 w 857"/>
                <a:gd name="T99" fmla="*/ 104583 h 597"/>
                <a:gd name="T100" fmla="*/ 352192 w 857"/>
                <a:gd name="T101" fmla="*/ 82303 h 597"/>
                <a:gd name="T102" fmla="*/ 355213 w 857"/>
                <a:gd name="T103" fmla="*/ 65024 h 597"/>
                <a:gd name="T104" fmla="*/ 362551 w 857"/>
                <a:gd name="T105" fmla="*/ 57293 h 597"/>
                <a:gd name="T106" fmla="*/ 369025 w 857"/>
                <a:gd name="T107" fmla="*/ 50473 h 597"/>
                <a:gd name="T108" fmla="*/ 368593 w 857"/>
                <a:gd name="T109" fmla="*/ 35013 h 597"/>
                <a:gd name="T110" fmla="*/ 363414 w 857"/>
                <a:gd name="T111" fmla="*/ 26373 h 597"/>
                <a:gd name="T112" fmla="*/ 345286 w 857"/>
                <a:gd name="T113" fmla="*/ 20007 h 597"/>
                <a:gd name="T114" fmla="*/ 298673 w 857"/>
                <a:gd name="T115" fmla="*/ 20917 h 597"/>
                <a:gd name="T116" fmla="*/ 269755 w 857"/>
                <a:gd name="T117" fmla="*/ 11822 h 597"/>
                <a:gd name="T118" fmla="*/ 241700 w 857"/>
                <a:gd name="T119" fmla="*/ 2274 h 597"/>
                <a:gd name="T120" fmla="*/ 225731 w 857"/>
                <a:gd name="T121" fmla="*/ 4547 h 597"/>
                <a:gd name="T122" fmla="*/ 211488 w 857"/>
                <a:gd name="T123" fmla="*/ 12732 h 597"/>
                <a:gd name="T124" fmla="*/ 197676 w 857"/>
                <a:gd name="T125" fmla="*/ 18643 h 59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857" h="597">
                  <a:moveTo>
                    <a:pt x="458" y="41"/>
                  </a:moveTo>
                  <a:lnTo>
                    <a:pt x="440" y="41"/>
                  </a:lnTo>
                  <a:lnTo>
                    <a:pt x="423" y="39"/>
                  </a:lnTo>
                  <a:lnTo>
                    <a:pt x="407" y="37"/>
                  </a:lnTo>
                  <a:lnTo>
                    <a:pt x="391" y="35"/>
                  </a:lnTo>
                  <a:lnTo>
                    <a:pt x="361" y="28"/>
                  </a:lnTo>
                  <a:lnTo>
                    <a:pt x="330" y="20"/>
                  </a:lnTo>
                  <a:lnTo>
                    <a:pt x="300" y="13"/>
                  </a:lnTo>
                  <a:lnTo>
                    <a:pt x="269" y="6"/>
                  </a:lnTo>
                  <a:lnTo>
                    <a:pt x="253" y="3"/>
                  </a:lnTo>
                  <a:lnTo>
                    <a:pt x="236" y="1"/>
                  </a:lnTo>
                  <a:lnTo>
                    <a:pt x="218" y="0"/>
                  </a:lnTo>
                  <a:lnTo>
                    <a:pt x="200" y="0"/>
                  </a:lnTo>
                  <a:lnTo>
                    <a:pt x="184" y="0"/>
                  </a:lnTo>
                  <a:lnTo>
                    <a:pt x="167" y="1"/>
                  </a:lnTo>
                  <a:lnTo>
                    <a:pt x="152" y="3"/>
                  </a:lnTo>
                  <a:lnTo>
                    <a:pt x="137" y="6"/>
                  </a:lnTo>
                  <a:lnTo>
                    <a:pt x="122" y="9"/>
                  </a:lnTo>
                  <a:lnTo>
                    <a:pt x="107" y="13"/>
                  </a:lnTo>
                  <a:lnTo>
                    <a:pt x="95" y="18"/>
                  </a:lnTo>
                  <a:lnTo>
                    <a:pt x="83" y="24"/>
                  </a:lnTo>
                  <a:lnTo>
                    <a:pt x="72" y="30"/>
                  </a:lnTo>
                  <a:lnTo>
                    <a:pt x="62" y="37"/>
                  </a:lnTo>
                  <a:lnTo>
                    <a:pt x="53" y="46"/>
                  </a:lnTo>
                  <a:lnTo>
                    <a:pt x="46" y="54"/>
                  </a:lnTo>
                  <a:lnTo>
                    <a:pt x="40" y="64"/>
                  </a:lnTo>
                  <a:lnTo>
                    <a:pt x="36" y="75"/>
                  </a:lnTo>
                  <a:lnTo>
                    <a:pt x="33" y="86"/>
                  </a:lnTo>
                  <a:lnTo>
                    <a:pt x="33" y="98"/>
                  </a:lnTo>
                  <a:lnTo>
                    <a:pt x="33" y="111"/>
                  </a:lnTo>
                  <a:lnTo>
                    <a:pt x="33" y="121"/>
                  </a:lnTo>
                  <a:lnTo>
                    <a:pt x="34" y="130"/>
                  </a:lnTo>
                  <a:lnTo>
                    <a:pt x="36" y="138"/>
                  </a:lnTo>
                  <a:lnTo>
                    <a:pt x="39" y="146"/>
                  </a:lnTo>
                  <a:lnTo>
                    <a:pt x="44" y="152"/>
                  </a:lnTo>
                  <a:lnTo>
                    <a:pt x="47" y="155"/>
                  </a:lnTo>
                  <a:lnTo>
                    <a:pt x="50" y="157"/>
                  </a:lnTo>
                  <a:lnTo>
                    <a:pt x="54" y="160"/>
                  </a:lnTo>
                  <a:lnTo>
                    <a:pt x="59" y="162"/>
                  </a:lnTo>
                  <a:lnTo>
                    <a:pt x="56" y="167"/>
                  </a:lnTo>
                  <a:lnTo>
                    <a:pt x="54" y="171"/>
                  </a:lnTo>
                  <a:lnTo>
                    <a:pt x="50" y="173"/>
                  </a:lnTo>
                  <a:lnTo>
                    <a:pt x="47" y="174"/>
                  </a:lnTo>
                  <a:lnTo>
                    <a:pt x="43" y="174"/>
                  </a:lnTo>
                  <a:lnTo>
                    <a:pt x="39" y="174"/>
                  </a:lnTo>
                  <a:lnTo>
                    <a:pt x="35" y="173"/>
                  </a:lnTo>
                  <a:lnTo>
                    <a:pt x="31" y="171"/>
                  </a:lnTo>
                  <a:lnTo>
                    <a:pt x="18" y="162"/>
                  </a:lnTo>
                  <a:lnTo>
                    <a:pt x="12" y="157"/>
                  </a:lnTo>
                  <a:lnTo>
                    <a:pt x="9" y="156"/>
                  </a:lnTo>
                  <a:lnTo>
                    <a:pt x="7" y="156"/>
                  </a:lnTo>
                  <a:lnTo>
                    <a:pt x="6" y="157"/>
                  </a:lnTo>
                  <a:lnTo>
                    <a:pt x="4" y="158"/>
                  </a:lnTo>
                  <a:lnTo>
                    <a:pt x="2" y="163"/>
                  </a:lnTo>
                  <a:lnTo>
                    <a:pt x="1" y="170"/>
                  </a:lnTo>
                  <a:lnTo>
                    <a:pt x="0" y="178"/>
                  </a:lnTo>
                  <a:lnTo>
                    <a:pt x="0" y="189"/>
                  </a:lnTo>
                  <a:lnTo>
                    <a:pt x="1" y="200"/>
                  </a:lnTo>
                  <a:lnTo>
                    <a:pt x="2" y="213"/>
                  </a:lnTo>
                  <a:lnTo>
                    <a:pt x="5" y="238"/>
                  </a:lnTo>
                  <a:lnTo>
                    <a:pt x="8" y="264"/>
                  </a:lnTo>
                  <a:lnTo>
                    <a:pt x="11" y="286"/>
                  </a:lnTo>
                  <a:lnTo>
                    <a:pt x="12" y="303"/>
                  </a:lnTo>
                  <a:lnTo>
                    <a:pt x="13" y="308"/>
                  </a:lnTo>
                  <a:lnTo>
                    <a:pt x="15" y="312"/>
                  </a:lnTo>
                  <a:lnTo>
                    <a:pt x="19" y="316"/>
                  </a:lnTo>
                  <a:lnTo>
                    <a:pt x="24" y="318"/>
                  </a:lnTo>
                  <a:lnTo>
                    <a:pt x="36" y="320"/>
                  </a:lnTo>
                  <a:lnTo>
                    <a:pt x="49" y="321"/>
                  </a:lnTo>
                  <a:lnTo>
                    <a:pt x="63" y="324"/>
                  </a:lnTo>
                  <a:lnTo>
                    <a:pt x="73" y="326"/>
                  </a:lnTo>
                  <a:lnTo>
                    <a:pt x="77" y="328"/>
                  </a:lnTo>
                  <a:lnTo>
                    <a:pt x="79" y="331"/>
                  </a:lnTo>
                  <a:lnTo>
                    <a:pt x="80" y="335"/>
                  </a:lnTo>
                  <a:lnTo>
                    <a:pt x="79" y="341"/>
                  </a:lnTo>
                  <a:lnTo>
                    <a:pt x="73" y="343"/>
                  </a:lnTo>
                  <a:lnTo>
                    <a:pt x="56" y="348"/>
                  </a:lnTo>
                  <a:lnTo>
                    <a:pt x="46" y="350"/>
                  </a:lnTo>
                  <a:lnTo>
                    <a:pt x="36" y="352"/>
                  </a:lnTo>
                  <a:lnTo>
                    <a:pt x="26" y="352"/>
                  </a:lnTo>
                  <a:lnTo>
                    <a:pt x="17" y="351"/>
                  </a:lnTo>
                  <a:lnTo>
                    <a:pt x="15" y="359"/>
                  </a:lnTo>
                  <a:lnTo>
                    <a:pt x="15" y="367"/>
                  </a:lnTo>
                  <a:lnTo>
                    <a:pt x="15" y="374"/>
                  </a:lnTo>
                  <a:lnTo>
                    <a:pt x="15" y="381"/>
                  </a:lnTo>
                  <a:lnTo>
                    <a:pt x="16" y="393"/>
                  </a:lnTo>
                  <a:lnTo>
                    <a:pt x="17" y="403"/>
                  </a:lnTo>
                  <a:lnTo>
                    <a:pt x="17" y="413"/>
                  </a:lnTo>
                  <a:lnTo>
                    <a:pt x="19" y="425"/>
                  </a:lnTo>
                  <a:lnTo>
                    <a:pt x="21" y="438"/>
                  </a:lnTo>
                  <a:lnTo>
                    <a:pt x="23" y="451"/>
                  </a:lnTo>
                  <a:lnTo>
                    <a:pt x="30" y="476"/>
                  </a:lnTo>
                  <a:lnTo>
                    <a:pt x="38" y="498"/>
                  </a:lnTo>
                  <a:lnTo>
                    <a:pt x="42" y="504"/>
                  </a:lnTo>
                  <a:lnTo>
                    <a:pt x="47" y="508"/>
                  </a:lnTo>
                  <a:lnTo>
                    <a:pt x="52" y="511"/>
                  </a:lnTo>
                  <a:lnTo>
                    <a:pt x="57" y="513"/>
                  </a:lnTo>
                  <a:lnTo>
                    <a:pt x="62" y="514"/>
                  </a:lnTo>
                  <a:lnTo>
                    <a:pt x="66" y="516"/>
                  </a:lnTo>
                  <a:lnTo>
                    <a:pt x="67" y="517"/>
                  </a:lnTo>
                  <a:lnTo>
                    <a:pt x="68" y="519"/>
                  </a:lnTo>
                  <a:lnTo>
                    <a:pt x="69" y="521"/>
                  </a:lnTo>
                  <a:lnTo>
                    <a:pt x="69" y="524"/>
                  </a:lnTo>
                  <a:lnTo>
                    <a:pt x="73" y="536"/>
                  </a:lnTo>
                  <a:lnTo>
                    <a:pt x="77" y="549"/>
                  </a:lnTo>
                  <a:lnTo>
                    <a:pt x="82" y="561"/>
                  </a:lnTo>
                  <a:lnTo>
                    <a:pt x="87" y="573"/>
                  </a:lnTo>
                  <a:lnTo>
                    <a:pt x="90" y="578"/>
                  </a:lnTo>
                  <a:lnTo>
                    <a:pt x="94" y="583"/>
                  </a:lnTo>
                  <a:lnTo>
                    <a:pt x="97" y="587"/>
                  </a:lnTo>
                  <a:lnTo>
                    <a:pt x="101" y="590"/>
                  </a:lnTo>
                  <a:lnTo>
                    <a:pt x="105" y="593"/>
                  </a:lnTo>
                  <a:lnTo>
                    <a:pt x="111" y="596"/>
                  </a:lnTo>
                  <a:lnTo>
                    <a:pt x="116" y="597"/>
                  </a:lnTo>
                  <a:lnTo>
                    <a:pt x="122" y="597"/>
                  </a:lnTo>
                  <a:lnTo>
                    <a:pt x="128" y="597"/>
                  </a:lnTo>
                  <a:lnTo>
                    <a:pt x="134" y="596"/>
                  </a:lnTo>
                  <a:lnTo>
                    <a:pt x="139" y="594"/>
                  </a:lnTo>
                  <a:lnTo>
                    <a:pt x="144" y="592"/>
                  </a:lnTo>
                  <a:lnTo>
                    <a:pt x="152" y="586"/>
                  </a:lnTo>
                  <a:lnTo>
                    <a:pt x="158" y="579"/>
                  </a:lnTo>
                  <a:lnTo>
                    <a:pt x="164" y="573"/>
                  </a:lnTo>
                  <a:lnTo>
                    <a:pt x="169" y="567"/>
                  </a:lnTo>
                  <a:lnTo>
                    <a:pt x="171" y="564"/>
                  </a:lnTo>
                  <a:lnTo>
                    <a:pt x="174" y="563"/>
                  </a:lnTo>
                  <a:lnTo>
                    <a:pt x="176" y="561"/>
                  </a:lnTo>
                  <a:lnTo>
                    <a:pt x="179" y="561"/>
                  </a:lnTo>
                  <a:lnTo>
                    <a:pt x="184" y="562"/>
                  </a:lnTo>
                  <a:lnTo>
                    <a:pt x="189" y="564"/>
                  </a:lnTo>
                  <a:lnTo>
                    <a:pt x="192" y="568"/>
                  </a:lnTo>
                  <a:lnTo>
                    <a:pt x="195" y="571"/>
                  </a:lnTo>
                  <a:lnTo>
                    <a:pt x="199" y="575"/>
                  </a:lnTo>
                  <a:lnTo>
                    <a:pt x="203" y="579"/>
                  </a:lnTo>
                  <a:lnTo>
                    <a:pt x="209" y="581"/>
                  </a:lnTo>
                  <a:lnTo>
                    <a:pt x="216" y="582"/>
                  </a:lnTo>
                  <a:lnTo>
                    <a:pt x="225" y="581"/>
                  </a:lnTo>
                  <a:lnTo>
                    <a:pt x="232" y="579"/>
                  </a:lnTo>
                  <a:lnTo>
                    <a:pt x="237" y="576"/>
                  </a:lnTo>
                  <a:lnTo>
                    <a:pt x="241" y="573"/>
                  </a:lnTo>
                  <a:lnTo>
                    <a:pt x="247" y="564"/>
                  </a:lnTo>
                  <a:lnTo>
                    <a:pt x="253" y="556"/>
                  </a:lnTo>
                  <a:lnTo>
                    <a:pt x="258" y="562"/>
                  </a:lnTo>
                  <a:lnTo>
                    <a:pt x="264" y="568"/>
                  </a:lnTo>
                  <a:lnTo>
                    <a:pt x="272" y="574"/>
                  </a:lnTo>
                  <a:lnTo>
                    <a:pt x="281" y="580"/>
                  </a:lnTo>
                  <a:lnTo>
                    <a:pt x="291" y="585"/>
                  </a:lnTo>
                  <a:lnTo>
                    <a:pt x="301" y="589"/>
                  </a:lnTo>
                  <a:lnTo>
                    <a:pt x="311" y="591"/>
                  </a:lnTo>
                  <a:lnTo>
                    <a:pt x="321" y="592"/>
                  </a:lnTo>
                  <a:lnTo>
                    <a:pt x="328" y="592"/>
                  </a:lnTo>
                  <a:lnTo>
                    <a:pt x="335" y="590"/>
                  </a:lnTo>
                  <a:lnTo>
                    <a:pt x="341" y="588"/>
                  </a:lnTo>
                  <a:lnTo>
                    <a:pt x="346" y="586"/>
                  </a:lnTo>
                  <a:lnTo>
                    <a:pt x="354" y="579"/>
                  </a:lnTo>
                  <a:lnTo>
                    <a:pt x="361" y="571"/>
                  </a:lnTo>
                  <a:lnTo>
                    <a:pt x="366" y="564"/>
                  </a:lnTo>
                  <a:lnTo>
                    <a:pt x="371" y="557"/>
                  </a:lnTo>
                  <a:lnTo>
                    <a:pt x="374" y="555"/>
                  </a:lnTo>
                  <a:lnTo>
                    <a:pt x="377" y="552"/>
                  </a:lnTo>
                  <a:lnTo>
                    <a:pt x="380" y="551"/>
                  </a:lnTo>
                  <a:lnTo>
                    <a:pt x="384" y="551"/>
                  </a:lnTo>
                  <a:lnTo>
                    <a:pt x="397" y="551"/>
                  </a:lnTo>
                  <a:lnTo>
                    <a:pt x="408" y="553"/>
                  </a:lnTo>
                  <a:lnTo>
                    <a:pt x="414" y="553"/>
                  </a:lnTo>
                  <a:lnTo>
                    <a:pt x="420" y="553"/>
                  </a:lnTo>
                  <a:lnTo>
                    <a:pt x="427" y="552"/>
                  </a:lnTo>
                  <a:lnTo>
                    <a:pt x="436" y="551"/>
                  </a:lnTo>
                  <a:lnTo>
                    <a:pt x="436" y="544"/>
                  </a:lnTo>
                  <a:lnTo>
                    <a:pt x="437" y="538"/>
                  </a:lnTo>
                  <a:lnTo>
                    <a:pt x="439" y="533"/>
                  </a:lnTo>
                  <a:lnTo>
                    <a:pt x="441" y="528"/>
                  </a:lnTo>
                  <a:lnTo>
                    <a:pt x="445" y="523"/>
                  </a:lnTo>
                  <a:lnTo>
                    <a:pt x="449" y="518"/>
                  </a:lnTo>
                  <a:lnTo>
                    <a:pt x="452" y="513"/>
                  </a:lnTo>
                  <a:lnTo>
                    <a:pt x="457" y="509"/>
                  </a:lnTo>
                  <a:lnTo>
                    <a:pt x="461" y="506"/>
                  </a:lnTo>
                  <a:lnTo>
                    <a:pt x="466" y="502"/>
                  </a:lnTo>
                  <a:lnTo>
                    <a:pt x="471" y="499"/>
                  </a:lnTo>
                  <a:lnTo>
                    <a:pt x="477" y="497"/>
                  </a:lnTo>
                  <a:lnTo>
                    <a:pt x="482" y="495"/>
                  </a:lnTo>
                  <a:lnTo>
                    <a:pt x="488" y="494"/>
                  </a:lnTo>
                  <a:lnTo>
                    <a:pt x="494" y="493"/>
                  </a:lnTo>
                  <a:lnTo>
                    <a:pt x="499" y="492"/>
                  </a:lnTo>
                  <a:lnTo>
                    <a:pt x="505" y="493"/>
                  </a:lnTo>
                  <a:lnTo>
                    <a:pt x="510" y="494"/>
                  </a:lnTo>
                  <a:lnTo>
                    <a:pt x="515" y="496"/>
                  </a:lnTo>
                  <a:lnTo>
                    <a:pt x="520" y="498"/>
                  </a:lnTo>
                  <a:lnTo>
                    <a:pt x="528" y="501"/>
                  </a:lnTo>
                  <a:lnTo>
                    <a:pt x="536" y="503"/>
                  </a:lnTo>
                  <a:lnTo>
                    <a:pt x="539" y="502"/>
                  </a:lnTo>
                  <a:lnTo>
                    <a:pt x="542" y="501"/>
                  </a:lnTo>
                  <a:lnTo>
                    <a:pt x="545" y="499"/>
                  </a:lnTo>
                  <a:lnTo>
                    <a:pt x="549" y="496"/>
                  </a:lnTo>
                  <a:lnTo>
                    <a:pt x="557" y="490"/>
                  </a:lnTo>
                  <a:lnTo>
                    <a:pt x="563" y="482"/>
                  </a:lnTo>
                  <a:lnTo>
                    <a:pt x="574" y="468"/>
                  </a:lnTo>
                  <a:lnTo>
                    <a:pt x="578" y="461"/>
                  </a:lnTo>
                  <a:lnTo>
                    <a:pt x="584" y="468"/>
                  </a:lnTo>
                  <a:lnTo>
                    <a:pt x="590" y="474"/>
                  </a:lnTo>
                  <a:lnTo>
                    <a:pt x="597" y="479"/>
                  </a:lnTo>
                  <a:lnTo>
                    <a:pt x="603" y="482"/>
                  </a:lnTo>
                  <a:lnTo>
                    <a:pt x="610" y="485"/>
                  </a:lnTo>
                  <a:lnTo>
                    <a:pt x="618" y="486"/>
                  </a:lnTo>
                  <a:lnTo>
                    <a:pt x="626" y="487"/>
                  </a:lnTo>
                  <a:lnTo>
                    <a:pt x="636" y="487"/>
                  </a:lnTo>
                  <a:lnTo>
                    <a:pt x="644" y="487"/>
                  </a:lnTo>
                  <a:lnTo>
                    <a:pt x="652" y="486"/>
                  </a:lnTo>
                  <a:lnTo>
                    <a:pt x="658" y="484"/>
                  </a:lnTo>
                  <a:lnTo>
                    <a:pt x="663" y="481"/>
                  </a:lnTo>
                  <a:lnTo>
                    <a:pt x="673" y="476"/>
                  </a:lnTo>
                  <a:lnTo>
                    <a:pt x="683" y="472"/>
                  </a:lnTo>
                  <a:lnTo>
                    <a:pt x="681" y="466"/>
                  </a:lnTo>
                  <a:lnTo>
                    <a:pt x="680" y="460"/>
                  </a:lnTo>
                  <a:lnTo>
                    <a:pt x="679" y="454"/>
                  </a:lnTo>
                  <a:lnTo>
                    <a:pt x="679" y="448"/>
                  </a:lnTo>
                  <a:lnTo>
                    <a:pt x="682" y="436"/>
                  </a:lnTo>
                  <a:lnTo>
                    <a:pt x="685" y="424"/>
                  </a:lnTo>
                  <a:lnTo>
                    <a:pt x="694" y="405"/>
                  </a:lnTo>
                  <a:lnTo>
                    <a:pt x="699" y="393"/>
                  </a:lnTo>
                  <a:lnTo>
                    <a:pt x="699" y="388"/>
                  </a:lnTo>
                  <a:lnTo>
                    <a:pt x="700" y="384"/>
                  </a:lnTo>
                  <a:lnTo>
                    <a:pt x="702" y="381"/>
                  </a:lnTo>
                  <a:lnTo>
                    <a:pt x="703" y="378"/>
                  </a:lnTo>
                  <a:lnTo>
                    <a:pt x="708" y="374"/>
                  </a:lnTo>
                  <a:lnTo>
                    <a:pt x="714" y="372"/>
                  </a:lnTo>
                  <a:lnTo>
                    <a:pt x="728" y="369"/>
                  </a:lnTo>
                  <a:lnTo>
                    <a:pt x="741" y="367"/>
                  </a:lnTo>
                  <a:lnTo>
                    <a:pt x="746" y="363"/>
                  </a:lnTo>
                  <a:lnTo>
                    <a:pt x="749" y="358"/>
                  </a:lnTo>
                  <a:lnTo>
                    <a:pt x="751" y="353"/>
                  </a:lnTo>
                  <a:lnTo>
                    <a:pt x="752" y="348"/>
                  </a:lnTo>
                  <a:lnTo>
                    <a:pt x="752" y="337"/>
                  </a:lnTo>
                  <a:lnTo>
                    <a:pt x="751" y="325"/>
                  </a:lnTo>
                  <a:lnTo>
                    <a:pt x="753" y="320"/>
                  </a:lnTo>
                  <a:lnTo>
                    <a:pt x="756" y="316"/>
                  </a:lnTo>
                  <a:lnTo>
                    <a:pt x="760" y="312"/>
                  </a:lnTo>
                  <a:lnTo>
                    <a:pt x="764" y="309"/>
                  </a:lnTo>
                  <a:lnTo>
                    <a:pt x="774" y="304"/>
                  </a:lnTo>
                  <a:lnTo>
                    <a:pt x="785" y="300"/>
                  </a:lnTo>
                  <a:lnTo>
                    <a:pt x="794" y="295"/>
                  </a:lnTo>
                  <a:lnTo>
                    <a:pt x="802" y="290"/>
                  </a:lnTo>
                  <a:lnTo>
                    <a:pt x="805" y="286"/>
                  </a:lnTo>
                  <a:lnTo>
                    <a:pt x="807" y="282"/>
                  </a:lnTo>
                  <a:lnTo>
                    <a:pt x="809" y="277"/>
                  </a:lnTo>
                  <a:lnTo>
                    <a:pt x="809" y="272"/>
                  </a:lnTo>
                  <a:lnTo>
                    <a:pt x="809" y="261"/>
                  </a:lnTo>
                  <a:lnTo>
                    <a:pt x="808" y="253"/>
                  </a:lnTo>
                  <a:lnTo>
                    <a:pt x="806" y="246"/>
                  </a:lnTo>
                  <a:lnTo>
                    <a:pt x="803" y="240"/>
                  </a:lnTo>
                  <a:lnTo>
                    <a:pt x="798" y="230"/>
                  </a:lnTo>
                  <a:lnTo>
                    <a:pt x="794" y="220"/>
                  </a:lnTo>
                  <a:lnTo>
                    <a:pt x="800" y="211"/>
                  </a:lnTo>
                  <a:lnTo>
                    <a:pt x="809" y="197"/>
                  </a:lnTo>
                  <a:lnTo>
                    <a:pt x="813" y="189"/>
                  </a:lnTo>
                  <a:lnTo>
                    <a:pt x="816" y="181"/>
                  </a:lnTo>
                  <a:lnTo>
                    <a:pt x="819" y="174"/>
                  </a:lnTo>
                  <a:lnTo>
                    <a:pt x="820" y="167"/>
                  </a:lnTo>
                  <a:lnTo>
                    <a:pt x="820" y="157"/>
                  </a:lnTo>
                  <a:lnTo>
                    <a:pt x="821" y="149"/>
                  </a:lnTo>
                  <a:lnTo>
                    <a:pt x="823" y="143"/>
                  </a:lnTo>
                  <a:lnTo>
                    <a:pt x="826" y="138"/>
                  </a:lnTo>
                  <a:lnTo>
                    <a:pt x="829" y="134"/>
                  </a:lnTo>
                  <a:lnTo>
                    <a:pt x="833" y="131"/>
                  </a:lnTo>
                  <a:lnTo>
                    <a:pt x="836" y="128"/>
                  </a:lnTo>
                  <a:lnTo>
                    <a:pt x="840" y="126"/>
                  </a:lnTo>
                  <a:lnTo>
                    <a:pt x="843" y="124"/>
                  </a:lnTo>
                  <a:lnTo>
                    <a:pt x="847" y="121"/>
                  </a:lnTo>
                  <a:lnTo>
                    <a:pt x="850" y="119"/>
                  </a:lnTo>
                  <a:lnTo>
                    <a:pt x="853" y="115"/>
                  </a:lnTo>
                  <a:lnTo>
                    <a:pt x="855" y="111"/>
                  </a:lnTo>
                  <a:lnTo>
                    <a:pt x="856" y="105"/>
                  </a:lnTo>
                  <a:lnTo>
                    <a:pt x="857" y="97"/>
                  </a:lnTo>
                  <a:lnTo>
                    <a:pt x="856" y="88"/>
                  </a:lnTo>
                  <a:lnTo>
                    <a:pt x="855" y="82"/>
                  </a:lnTo>
                  <a:lnTo>
                    <a:pt x="854" y="77"/>
                  </a:lnTo>
                  <a:lnTo>
                    <a:pt x="852" y="73"/>
                  </a:lnTo>
                  <a:lnTo>
                    <a:pt x="850" y="68"/>
                  </a:lnTo>
                  <a:lnTo>
                    <a:pt x="848" y="64"/>
                  </a:lnTo>
                  <a:lnTo>
                    <a:pt x="845" y="61"/>
                  </a:lnTo>
                  <a:lnTo>
                    <a:pt x="842" y="58"/>
                  </a:lnTo>
                  <a:lnTo>
                    <a:pt x="838" y="55"/>
                  </a:lnTo>
                  <a:lnTo>
                    <a:pt x="830" y="51"/>
                  </a:lnTo>
                  <a:lnTo>
                    <a:pt x="821" y="47"/>
                  </a:lnTo>
                  <a:lnTo>
                    <a:pt x="811" y="45"/>
                  </a:lnTo>
                  <a:lnTo>
                    <a:pt x="800" y="44"/>
                  </a:lnTo>
                  <a:lnTo>
                    <a:pt x="774" y="43"/>
                  </a:lnTo>
                  <a:lnTo>
                    <a:pt x="749" y="44"/>
                  </a:lnTo>
                  <a:lnTo>
                    <a:pt x="723" y="46"/>
                  </a:lnTo>
                  <a:lnTo>
                    <a:pt x="699" y="46"/>
                  </a:lnTo>
                  <a:lnTo>
                    <a:pt x="692" y="46"/>
                  </a:lnTo>
                  <a:lnTo>
                    <a:pt x="684" y="45"/>
                  </a:lnTo>
                  <a:lnTo>
                    <a:pt x="675" y="43"/>
                  </a:lnTo>
                  <a:lnTo>
                    <a:pt x="666" y="40"/>
                  </a:lnTo>
                  <a:lnTo>
                    <a:pt x="646" y="33"/>
                  </a:lnTo>
                  <a:lnTo>
                    <a:pt x="625" y="26"/>
                  </a:lnTo>
                  <a:lnTo>
                    <a:pt x="605" y="18"/>
                  </a:lnTo>
                  <a:lnTo>
                    <a:pt x="585" y="11"/>
                  </a:lnTo>
                  <a:lnTo>
                    <a:pt x="576" y="9"/>
                  </a:lnTo>
                  <a:lnTo>
                    <a:pt x="568" y="7"/>
                  </a:lnTo>
                  <a:lnTo>
                    <a:pt x="560" y="5"/>
                  </a:lnTo>
                  <a:lnTo>
                    <a:pt x="551" y="5"/>
                  </a:lnTo>
                  <a:lnTo>
                    <a:pt x="544" y="5"/>
                  </a:lnTo>
                  <a:lnTo>
                    <a:pt x="537" y="6"/>
                  </a:lnTo>
                  <a:lnTo>
                    <a:pt x="530" y="8"/>
                  </a:lnTo>
                  <a:lnTo>
                    <a:pt x="523" y="10"/>
                  </a:lnTo>
                  <a:lnTo>
                    <a:pt x="511" y="14"/>
                  </a:lnTo>
                  <a:lnTo>
                    <a:pt x="499" y="15"/>
                  </a:lnTo>
                  <a:lnTo>
                    <a:pt x="498" y="19"/>
                  </a:lnTo>
                  <a:lnTo>
                    <a:pt x="495" y="24"/>
                  </a:lnTo>
                  <a:lnTo>
                    <a:pt x="490" y="28"/>
                  </a:lnTo>
                  <a:lnTo>
                    <a:pt x="484" y="32"/>
                  </a:lnTo>
                  <a:lnTo>
                    <a:pt x="478" y="36"/>
                  </a:lnTo>
                  <a:lnTo>
                    <a:pt x="471" y="39"/>
                  </a:lnTo>
                  <a:lnTo>
                    <a:pt x="464" y="41"/>
                  </a:lnTo>
                  <a:lnTo>
                    <a:pt x="458" y="41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3578225" y="992188"/>
              <a:ext cx="1962150" cy="1946275"/>
            </a:xfrm>
            <a:custGeom>
              <a:avLst/>
              <a:gdLst>
                <a:gd name="T0" fmla="*/ 1921515 w 4539"/>
                <a:gd name="T1" fmla="*/ 566048 h 4267"/>
                <a:gd name="T2" fmla="*/ 1879151 w 4539"/>
                <a:gd name="T3" fmla="*/ 544610 h 4267"/>
                <a:gd name="T4" fmla="*/ 1829438 w 4539"/>
                <a:gd name="T5" fmla="*/ 533207 h 4267"/>
                <a:gd name="T6" fmla="*/ 1782751 w 4539"/>
                <a:gd name="T7" fmla="*/ 515419 h 4267"/>
                <a:gd name="T8" fmla="*/ 1728283 w 4539"/>
                <a:gd name="T9" fmla="*/ 501279 h 4267"/>
                <a:gd name="T10" fmla="*/ 1685919 w 4539"/>
                <a:gd name="T11" fmla="*/ 514506 h 4267"/>
                <a:gd name="T12" fmla="*/ 1612430 w 4539"/>
                <a:gd name="T13" fmla="*/ 567416 h 4267"/>
                <a:gd name="T14" fmla="*/ 1567904 w 4539"/>
                <a:gd name="T15" fmla="*/ 634010 h 4267"/>
                <a:gd name="T16" fmla="*/ 1518624 w 4539"/>
                <a:gd name="T17" fmla="*/ 699692 h 4267"/>
                <a:gd name="T18" fmla="*/ 1435192 w 4539"/>
                <a:gd name="T19" fmla="*/ 812810 h 4267"/>
                <a:gd name="T20" fmla="*/ 1465885 w 4539"/>
                <a:gd name="T21" fmla="*/ 710639 h 4267"/>
                <a:gd name="T22" fmla="*/ 1440812 w 4539"/>
                <a:gd name="T23" fmla="*/ 682815 h 4267"/>
                <a:gd name="T24" fmla="*/ 1376834 w 4539"/>
                <a:gd name="T25" fmla="*/ 709727 h 4267"/>
                <a:gd name="T26" fmla="*/ 1298590 w 4539"/>
                <a:gd name="T27" fmla="*/ 721130 h 4267"/>
                <a:gd name="T28" fmla="*/ 1235908 w 4539"/>
                <a:gd name="T29" fmla="*/ 601170 h 4267"/>
                <a:gd name="T30" fmla="*/ 1231153 w 4539"/>
                <a:gd name="T31" fmla="*/ 563311 h 4267"/>
                <a:gd name="T32" fmla="*/ 1133888 w 4539"/>
                <a:gd name="T33" fmla="*/ 617134 h 4267"/>
                <a:gd name="T34" fmla="*/ 1062129 w 4539"/>
                <a:gd name="T35" fmla="*/ 629905 h 4267"/>
                <a:gd name="T36" fmla="*/ 1105790 w 4539"/>
                <a:gd name="T37" fmla="*/ 577907 h 4267"/>
                <a:gd name="T38" fmla="*/ 967890 w 4539"/>
                <a:gd name="T39" fmla="*/ 483946 h 4267"/>
                <a:gd name="T40" fmla="*/ 914719 w 4539"/>
                <a:gd name="T41" fmla="*/ 409598 h 4267"/>
                <a:gd name="T42" fmla="*/ 895266 w 4539"/>
                <a:gd name="T43" fmla="*/ 303322 h 4267"/>
                <a:gd name="T44" fmla="*/ 842959 w 4539"/>
                <a:gd name="T45" fmla="*/ 243113 h 4267"/>
                <a:gd name="T46" fmla="*/ 788059 w 4539"/>
                <a:gd name="T47" fmla="*/ 165572 h 4267"/>
                <a:gd name="T48" fmla="*/ 733158 w 4539"/>
                <a:gd name="T49" fmla="*/ 131363 h 4267"/>
                <a:gd name="T50" fmla="*/ 639352 w 4539"/>
                <a:gd name="T51" fmla="*/ 100803 h 4267"/>
                <a:gd name="T52" fmla="*/ 606066 w 4539"/>
                <a:gd name="T53" fmla="*/ 1824 h 4267"/>
                <a:gd name="T54" fmla="*/ 493672 w 4539"/>
                <a:gd name="T55" fmla="*/ 23718 h 4267"/>
                <a:gd name="T56" fmla="*/ 434448 w 4539"/>
                <a:gd name="T57" fmla="*/ 40139 h 4267"/>
                <a:gd name="T58" fmla="*/ 458656 w 4539"/>
                <a:gd name="T59" fmla="*/ 108101 h 4267"/>
                <a:gd name="T60" fmla="*/ 367444 w 4539"/>
                <a:gd name="T61" fmla="*/ 98979 h 4267"/>
                <a:gd name="T62" fmla="*/ 280554 w 4539"/>
                <a:gd name="T63" fmla="*/ 94873 h 4267"/>
                <a:gd name="T64" fmla="*/ 191071 w 4539"/>
                <a:gd name="T65" fmla="*/ 138205 h 4267"/>
                <a:gd name="T66" fmla="*/ 116717 w 4539"/>
                <a:gd name="T67" fmla="*/ 170134 h 4267"/>
                <a:gd name="T68" fmla="*/ 68301 w 4539"/>
                <a:gd name="T69" fmla="*/ 181993 h 4267"/>
                <a:gd name="T70" fmla="*/ 4755 w 4539"/>
                <a:gd name="T71" fmla="*/ 218939 h 4267"/>
                <a:gd name="T72" fmla="*/ 27234 w 4539"/>
                <a:gd name="T73" fmla="*/ 475736 h 4267"/>
                <a:gd name="T74" fmla="*/ 96832 w 4539"/>
                <a:gd name="T75" fmla="*/ 609380 h 4267"/>
                <a:gd name="T76" fmla="*/ 161675 w 4539"/>
                <a:gd name="T77" fmla="*/ 656360 h 4267"/>
                <a:gd name="T78" fmla="*/ 269315 w 4539"/>
                <a:gd name="T79" fmla="*/ 672781 h 4267"/>
                <a:gd name="T80" fmla="*/ 347126 w 4539"/>
                <a:gd name="T81" fmla="*/ 732533 h 4267"/>
                <a:gd name="T82" fmla="*/ 102020 w 4539"/>
                <a:gd name="T83" fmla="*/ 1448645 h 4267"/>
                <a:gd name="T84" fmla="*/ 132280 w 4539"/>
                <a:gd name="T85" fmla="*/ 1525274 h 4267"/>
                <a:gd name="T86" fmla="*/ 196258 w 4539"/>
                <a:gd name="T87" fmla="*/ 1693583 h 4267"/>
                <a:gd name="T88" fmla="*/ 283148 w 4539"/>
                <a:gd name="T89" fmla="*/ 1811719 h 4267"/>
                <a:gd name="T90" fmla="*/ 1318475 w 4539"/>
                <a:gd name="T91" fmla="*/ 1942626 h 4267"/>
                <a:gd name="T92" fmla="*/ 1407526 w 4539"/>
                <a:gd name="T93" fmla="*/ 1797579 h 4267"/>
                <a:gd name="T94" fmla="*/ 1480582 w 4539"/>
                <a:gd name="T95" fmla="*/ 1636568 h 4267"/>
                <a:gd name="T96" fmla="*/ 1468478 w 4539"/>
                <a:gd name="T97" fmla="*/ 1560851 h 4267"/>
                <a:gd name="T98" fmla="*/ 1492254 w 4539"/>
                <a:gd name="T99" fmla="*/ 1478749 h 4267"/>
                <a:gd name="T100" fmla="*/ 1562717 w 4539"/>
                <a:gd name="T101" fmla="*/ 1426295 h 4267"/>
                <a:gd name="T102" fmla="*/ 1605513 w 4539"/>
                <a:gd name="T103" fmla="*/ 1370648 h 4267"/>
                <a:gd name="T104" fmla="*/ 1634909 w 4539"/>
                <a:gd name="T105" fmla="*/ 1289002 h 4267"/>
                <a:gd name="T106" fmla="*/ 1564878 w 4539"/>
                <a:gd name="T107" fmla="*/ 1246583 h 4267"/>
                <a:gd name="T108" fmla="*/ 1681164 w 4539"/>
                <a:gd name="T109" fmla="*/ 1135745 h 4267"/>
                <a:gd name="T110" fmla="*/ 1755949 w 4539"/>
                <a:gd name="T111" fmla="*/ 1072800 h 4267"/>
                <a:gd name="T112" fmla="*/ 1806527 w 4539"/>
                <a:gd name="T113" fmla="*/ 1014417 h 4267"/>
                <a:gd name="T114" fmla="*/ 1857969 w 4539"/>
                <a:gd name="T115" fmla="*/ 916806 h 4267"/>
                <a:gd name="T116" fmla="*/ 1890823 w 4539"/>
                <a:gd name="T117" fmla="*/ 816459 h 4267"/>
                <a:gd name="T118" fmla="*/ 1924541 w 4539"/>
                <a:gd name="T119" fmla="*/ 748953 h 4267"/>
                <a:gd name="T120" fmla="*/ 1937510 w 4539"/>
                <a:gd name="T121" fmla="*/ 672781 h 426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539" h="4267">
                  <a:moveTo>
                    <a:pt x="4539" y="1286"/>
                  </a:moveTo>
                  <a:lnTo>
                    <a:pt x="4530" y="1286"/>
                  </a:lnTo>
                  <a:lnTo>
                    <a:pt x="4523" y="1286"/>
                  </a:lnTo>
                  <a:lnTo>
                    <a:pt x="4515" y="1286"/>
                  </a:lnTo>
                  <a:lnTo>
                    <a:pt x="4507" y="1286"/>
                  </a:lnTo>
                  <a:lnTo>
                    <a:pt x="4506" y="1280"/>
                  </a:lnTo>
                  <a:lnTo>
                    <a:pt x="4505" y="1276"/>
                  </a:lnTo>
                  <a:lnTo>
                    <a:pt x="4503" y="1273"/>
                  </a:lnTo>
                  <a:lnTo>
                    <a:pt x="4501" y="1271"/>
                  </a:lnTo>
                  <a:lnTo>
                    <a:pt x="4499" y="1267"/>
                  </a:lnTo>
                  <a:lnTo>
                    <a:pt x="4496" y="1262"/>
                  </a:lnTo>
                  <a:lnTo>
                    <a:pt x="4493" y="1253"/>
                  </a:lnTo>
                  <a:lnTo>
                    <a:pt x="4491" y="1239"/>
                  </a:lnTo>
                  <a:lnTo>
                    <a:pt x="4474" y="1234"/>
                  </a:lnTo>
                  <a:lnTo>
                    <a:pt x="4462" y="1233"/>
                  </a:lnTo>
                  <a:lnTo>
                    <a:pt x="4454" y="1233"/>
                  </a:lnTo>
                  <a:lnTo>
                    <a:pt x="4448" y="1235"/>
                  </a:lnTo>
                  <a:lnTo>
                    <a:pt x="4446" y="1238"/>
                  </a:lnTo>
                  <a:lnTo>
                    <a:pt x="4445" y="1241"/>
                  </a:lnTo>
                  <a:lnTo>
                    <a:pt x="4444" y="1243"/>
                  </a:lnTo>
                  <a:lnTo>
                    <a:pt x="4445" y="1244"/>
                  </a:lnTo>
                  <a:lnTo>
                    <a:pt x="4444" y="1249"/>
                  </a:lnTo>
                  <a:lnTo>
                    <a:pt x="4443" y="1251"/>
                  </a:lnTo>
                  <a:lnTo>
                    <a:pt x="4441" y="1251"/>
                  </a:lnTo>
                  <a:lnTo>
                    <a:pt x="4438" y="1250"/>
                  </a:lnTo>
                  <a:lnTo>
                    <a:pt x="4430" y="1243"/>
                  </a:lnTo>
                  <a:lnTo>
                    <a:pt x="4419" y="1236"/>
                  </a:lnTo>
                  <a:lnTo>
                    <a:pt x="4413" y="1232"/>
                  </a:lnTo>
                  <a:lnTo>
                    <a:pt x="4406" y="1229"/>
                  </a:lnTo>
                  <a:lnTo>
                    <a:pt x="4399" y="1226"/>
                  </a:lnTo>
                  <a:lnTo>
                    <a:pt x="4391" y="1223"/>
                  </a:lnTo>
                  <a:lnTo>
                    <a:pt x="4383" y="1222"/>
                  </a:lnTo>
                  <a:lnTo>
                    <a:pt x="4374" y="1223"/>
                  </a:lnTo>
                  <a:lnTo>
                    <a:pt x="4365" y="1224"/>
                  </a:lnTo>
                  <a:lnTo>
                    <a:pt x="4355" y="1228"/>
                  </a:lnTo>
                  <a:lnTo>
                    <a:pt x="4352" y="1210"/>
                  </a:lnTo>
                  <a:lnTo>
                    <a:pt x="4348" y="1198"/>
                  </a:lnTo>
                  <a:lnTo>
                    <a:pt x="4347" y="1194"/>
                  </a:lnTo>
                  <a:lnTo>
                    <a:pt x="4345" y="1192"/>
                  </a:lnTo>
                  <a:lnTo>
                    <a:pt x="4343" y="1190"/>
                  </a:lnTo>
                  <a:lnTo>
                    <a:pt x="4340" y="1189"/>
                  </a:lnTo>
                  <a:lnTo>
                    <a:pt x="4325" y="1189"/>
                  </a:lnTo>
                  <a:lnTo>
                    <a:pt x="4297" y="1192"/>
                  </a:lnTo>
                  <a:lnTo>
                    <a:pt x="4290" y="1191"/>
                  </a:lnTo>
                  <a:lnTo>
                    <a:pt x="4285" y="1190"/>
                  </a:lnTo>
                  <a:lnTo>
                    <a:pt x="4275" y="1190"/>
                  </a:lnTo>
                  <a:lnTo>
                    <a:pt x="4250" y="1192"/>
                  </a:lnTo>
                  <a:lnTo>
                    <a:pt x="4251" y="1189"/>
                  </a:lnTo>
                  <a:lnTo>
                    <a:pt x="4251" y="1187"/>
                  </a:lnTo>
                  <a:lnTo>
                    <a:pt x="4251" y="1185"/>
                  </a:lnTo>
                  <a:lnTo>
                    <a:pt x="4250" y="1184"/>
                  </a:lnTo>
                  <a:lnTo>
                    <a:pt x="4247" y="1182"/>
                  </a:lnTo>
                  <a:lnTo>
                    <a:pt x="4244" y="1180"/>
                  </a:lnTo>
                  <a:lnTo>
                    <a:pt x="4240" y="1178"/>
                  </a:lnTo>
                  <a:lnTo>
                    <a:pt x="4235" y="1174"/>
                  </a:lnTo>
                  <a:lnTo>
                    <a:pt x="4234" y="1172"/>
                  </a:lnTo>
                  <a:lnTo>
                    <a:pt x="4232" y="1169"/>
                  </a:lnTo>
                  <a:lnTo>
                    <a:pt x="4230" y="1165"/>
                  </a:lnTo>
                  <a:lnTo>
                    <a:pt x="4229" y="1161"/>
                  </a:lnTo>
                  <a:lnTo>
                    <a:pt x="4223" y="1156"/>
                  </a:lnTo>
                  <a:lnTo>
                    <a:pt x="4217" y="1153"/>
                  </a:lnTo>
                  <a:lnTo>
                    <a:pt x="4212" y="1151"/>
                  </a:lnTo>
                  <a:lnTo>
                    <a:pt x="4208" y="1150"/>
                  </a:lnTo>
                  <a:lnTo>
                    <a:pt x="4199" y="1150"/>
                  </a:lnTo>
                  <a:lnTo>
                    <a:pt x="4193" y="1152"/>
                  </a:lnTo>
                  <a:lnTo>
                    <a:pt x="4186" y="1155"/>
                  </a:lnTo>
                  <a:lnTo>
                    <a:pt x="4179" y="1157"/>
                  </a:lnTo>
                  <a:lnTo>
                    <a:pt x="4175" y="1158"/>
                  </a:lnTo>
                  <a:lnTo>
                    <a:pt x="4171" y="1158"/>
                  </a:lnTo>
                  <a:lnTo>
                    <a:pt x="4166" y="1157"/>
                  </a:lnTo>
                  <a:lnTo>
                    <a:pt x="4161" y="1155"/>
                  </a:lnTo>
                  <a:lnTo>
                    <a:pt x="4153" y="1152"/>
                  </a:lnTo>
                  <a:lnTo>
                    <a:pt x="4146" y="1147"/>
                  </a:lnTo>
                  <a:lnTo>
                    <a:pt x="4138" y="1141"/>
                  </a:lnTo>
                  <a:lnTo>
                    <a:pt x="4129" y="1133"/>
                  </a:lnTo>
                  <a:lnTo>
                    <a:pt x="4124" y="1130"/>
                  </a:lnTo>
                  <a:lnTo>
                    <a:pt x="4119" y="1127"/>
                  </a:lnTo>
                  <a:lnTo>
                    <a:pt x="4112" y="1125"/>
                  </a:lnTo>
                  <a:lnTo>
                    <a:pt x="4105" y="1123"/>
                  </a:lnTo>
                  <a:lnTo>
                    <a:pt x="4097" y="1122"/>
                  </a:lnTo>
                  <a:lnTo>
                    <a:pt x="4087" y="1121"/>
                  </a:lnTo>
                  <a:lnTo>
                    <a:pt x="4077" y="1122"/>
                  </a:lnTo>
                  <a:lnTo>
                    <a:pt x="4066" y="1123"/>
                  </a:lnTo>
                  <a:lnTo>
                    <a:pt x="4047" y="1127"/>
                  </a:lnTo>
                  <a:lnTo>
                    <a:pt x="4032" y="1130"/>
                  </a:lnTo>
                  <a:lnTo>
                    <a:pt x="4021" y="1131"/>
                  </a:lnTo>
                  <a:lnTo>
                    <a:pt x="4012" y="1130"/>
                  </a:lnTo>
                  <a:lnTo>
                    <a:pt x="4005" y="1129"/>
                  </a:lnTo>
                  <a:lnTo>
                    <a:pt x="4001" y="1126"/>
                  </a:lnTo>
                  <a:lnTo>
                    <a:pt x="3998" y="1123"/>
                  </a:lnTo>
                  <a:lnTo>
                    <a:pt x="3997" y="1120"/>
                  </a:lnTo>
                  <a:lnTo>
                    <a:pt x="3997" y="1112"/>
                  </a:lnTo>
                  <a:lnTo>
                    <a:pt x="3998" y="1105"/>
                  </a:lnTo>
                  <a:lnTo>
                    <a:pt x="3998" y="1102"/>
                  </a:lnTo>
                  <a:lnTo>
                    <a:pt x="3998" y="1099"/>
                  </a:lnTo>
                  <a:lnTo>
                    <a:pt x="3996" y="1098"/>
                  </a:lnTo>
                  <a:lnTo>
                    <a:pt x="3993" y="1097"/>
                  </a:lnTo>
                  <a:lnTo>
                    <a:pt x="3983" y="1097"/>
                  </a:lnTo>
                  <a:lnTo>
                    <a:pt x="3973" y="1097"/>
                  </a:lnTo>
                  <a:lnTo>
                    <a:pt x="3966" y="1099"/>
                  </a:lnTo>
                  <a:lnTo>
                    <a:pt x="3960" y="1101"/>
                  </a:lnTo>
                  <a:lnTo>
                    <a:pt x="3956" y="1103"/>
                  </a:lnTo>
                  <a:lnTo>
                    <a:pt x="3953" y="1106"/>
                  </a:lnTo>
                  <a:lnTo>
                    <a:pt x="3950" y="1109"/>
                  </a:lnTo>
                  <a:lnTo>
                    <a:pt x="3947" y="1113"/>
                  </a:lnTo>
                  <a:lnTo>
                    <a:pt x="3943" y="1119"/>
                  </a:lnTo>
                  <a:lnTo>
                    <a:pt x="3937" y="1125"/>
                  </a:lnTo>
                  <a:lnTo>
                    <a:pt x="3934" y="1127"/>
                  </a:lnTo>
                  <a:lnTo>
                    <a:pt x="3929" y="1128"/>
                  </a:lnTo>
                  <a:lnTo>
                    <a:pt x="3922" y="1129"/>
                  </a:lnTo>
                  <a:lnTo>
                    <a:pt x="3914" y="1128"/>
                  </a:lnTo>
                  <a:lnTo>
                    <a:pt x="3909" y="1128"/>
                  </a:lnTo>
                  <a:lnTo>
                    <a:pt x="3904" y="1128"/>
                  </a:lnTo>
                  <a:lnTo>
                    <a:pt x="3900" y="1128"/>
                  </a:lnTo>
                  <a:lnTo>
                    <a:pt x="3896" y="1129"/>
                  </a:lnTo>
                  <a:lnTo>
                    <a:pt x="3889" y="1132"/>
                  </a:lnTo>
                  <a:lnTo>
                    <a:pt x="3883" y="1134"/>
                  </a:lnTo>
                  <a:lnTo>
                    <a:pt x="3877" y="1136"/>
                  </a:lnTo>
                  <a:lnTo>
                    <a:pt x="3870" y="1136"/>
                  </a:lnTo>
                  <a:lnTo>
                    <a:pt x="3866" y="1136"/>
                  </a:lnTo>
                  <a:lnTo>
                    <a:pt x="3861" y="1134"/>
                  </a:lnTo>
                  <a:lnTo>
                    <a:pt x="3856" y="1132"/>
                  </a:lnTo>
                  <a:lnTo>
                    <a:pt x="3851" y="1128"/>
                  </a:lnTo>
                  <a:lnTo>
                    <a:pt x="3849" y="1127"/>
                  </a:lnTo>
                  <a:lnTo>
                    <a:pt x="3847" y="1127"/>
                  </a:lnTo>
                  <a:lnTo>
                    <a:pt x="3845" y="1127"/>
                  </a:lnTo>
                  <a:lnTo>
                    <a:pt x="3842" y="1128"/>
                  </a:lnTo>
                  <a:lnTo>
                    <a:pt x="3835" y="1132"/>
                  </a:lnTo>
                  <a:lnTo>
                    <a:pt x="3828" y="1139"/>
                  </a:lnTo>
                  <a:lnTo>
                    <a:pt x="3810" y="1155"/>
                  </a:lnTo>
                  <a:lnTo>
                    <a:pt x="3791" y="1175"/>
                  </a:lnTo>
                  <a:lnTo>
                    <a:pt x="3753" y="1217"/>
                  </a:lnTo>
                  <a:lnTo>
                    <a:pt x="3730" y="1244"/>
                  </a:lnTo>
                  <a:lnTo>
                    <a:pt x="3721" y="1256"/>
                  </a:lnTo>
                  <a:lnTo>
                    <a:pt x="3714" y="1266"/>
                  </a:lnTo>
                  <a:lnTo>
                    <a:pt x="3708" y="1276"/>
                  </a:lnTo>
                  <a:lnTo>
                    <a:pt x="3704" y="1286"/>
                  </a:lnTo>
                  <a:lnTo>
                    <a:pt x="3701" y="1296"/>
                  </a:lnTo>
                  <a:lnTo>
                    <a:pt x="3699" y="1306"/>
                  </a:lnTo>
                  <a:lnTo>
                    <a:pt x="3697" y="1315"/>
                  </a:lnTo>
                  <a:lnTo>
                    <a:pt x="3696" y="1324"/>
                  </a:lnTo>
                  <a:lnTo>
                    <a:pt x="3696" y="1340"/>
                  </a:lnTo>
                  <a:lnTo>
                    <a:pt x="3697" y="1354"/>
                  </a:lnTo>
                  <a:lnTo>
                    <a:pt x="3697" y="1361"/>
                  </a:lnTo>
                  <a:lnTo>
                    <a:pt x="3696" y="1367"/>
                  </a:lnTo>
                  <a:lnTo>
                    <a:pt x="3695" y="1372"/>
                  </a:lnTo>
                  <a:lnTo>
                    <a:pt x="3694" y="1376"/>
                  </a:lnTo>
                  <a:lnTo>
                    <a:pt x="3676" y="1377"/>
                  </a:lnTo>
                  <a:lnTo>
                    <a:pt x="3661" y="1378"/>
                  </a:lnTo>
                  <a:lnTo>
                    <a:pt x="3648" y="1381"/>
                  </a:lnTo>
                  <a:lnTo>
                    <a:pt x="3636" y="1385"/>
                  </a:lnTo>
                  <a:lnTo>
                    <a:pt x="3627" y="1390"/>
                  </a:lnTo>
                  <a:lnTo>
                    <a:pt x="3619" y="1396"/>
                  </a:lnTo>
                  <a:lnTo>
                    <a:pt x="3613" y="1402"/>
                  </a:lnTo>
                  <a:lnTo>
                    <a:pt x="3608" y="1408"/>
                  </a:lnTo>
                  <a:lnTo>
                    <a:pt x="3598" y="1423"/>
                  </a:lnTo>
                  <a:lnTo>
                    <a:pt x="3588" y="1437"/>
                  </a:lnTo>
                  <a:lnTo>
                    <a:pt x="3582" y="1445"/>
                  </a:lnTo>
                  <a:lnTo>
                    <a:pt x="3576" y="1452"/>
                  </a:lnTo>
                  <a:lnTo>
                    <a:pt x="3567" y="1458"/>
                  </a:lnTo>
                  <a:lnTo>
                    <a:pt x="3558" y="1464"/>
                  </a:lnTo>
                  <a:lnTo>
                    <a:pt x="3548" y="1472"/>
                  </a:lnTo>
                  <a:lnTo>
                    <a:pt x="3541" y="1478"/>
                  </a:lnTo>
                  <a:lnTo>
                    <a:pt x="3538" y="1483"/>
                  </a:lnTo>
                  <a:lnTo>
                    <a:pt x="3536" y="1489"/>
                  </a:lnTo>
                  <a:lnTo>
                    <a:pt x="3536" y="1499"/>
                  </a:lnTo>
                  <a:lnTo>
                    <a:pt x="3536" y="1509"/>
                  </a:lnTo>
                  <a:lnTo>
                    <a:pt x="3534" y="1515"/>
                  </a:lnTo>
                  <a:lnTo>
                    <a:pt x="3529" y="1521"/>
                  </a:lnTo>
                  <a:lnTo>
                    <a:pt x="3523" y="1527"/>
                  </a:lnTo>
                  <a:lnTo>
                    <a:pt x="3513" y="1534"/>
                  </a:lnTo>
                  <a:lnTo>
                    <a:pt x="3499" y="1542"/>
                  </a:lnTo>
                  <a:lnTo>
                    <a:pt x="3480" y="1550"/>
                  </a:lnTo>
                  <a:lnTo>
                    <a:pt x="3457" y="1559"/>
                  </a:lnTo>
                  <a:lnTo>
                    <a:pt x="3427" y="1569"/>
                  </a:lnTo>
                  <a:lnTo>
                    <a:pt x="3423" y="1571"/>
                  </a:lnTo>
                  <a:lnTo>
                    <a:pt x="3418" y="1575"/>
                  </a:lnTo>
                  <a:lnTo>
                    <a:pt x="3414" y="1579"/>
                  </a:lnTo>
                  <a:lnTo>
                    <a:pt x="3410" y="1585"/>
                  </a:lnTo>
                  <a:lnTo>
                    <a:pt x="3402" y="1598"/>
                  </a:lnTo>
                  <a:lnTo>
                    <a:pt x="3394" y="1615"/>
                  </a:lnTo>
                  <a:lnTo>
                    <a:pt x="3379" y="1653"/>
                  </a:lnTo>
                  <a:lnTo>
                    <a:pt x="3363" y="1695"/>
                  </a:lnTo>
                  <a:lnTo>
                    <a:pt x="3355" y="1716"/>
                  </a:lnTo>
                  <a:lnTo>
                    <a:pt x="3348" y="1735"/>
                  </a:lnTo>
                  <a:lnTo>
                    <a:pt x="3340" y="1752"/>
                  </a:lnTo>
                  <a:lnTo>
                    <a:pt x="3332" y="1767"/>
                  </a:lnTo>
                  <a:lnTo>
                    <a:pt x="3328" y="1773"/>
                  </a:lnTo>
                  <a:lnTo>
                    <a:pt x="3324" y="1778"/>
                  </a:lnTo>
                  <a:lnTo>
                    <a:pt x="3320" y="1782"/>
                  </a:lnTo>
                  <a:lnTo>
                    <a:pt x="3316" y="1785"/>
                  </a:lnTo>
                  <a:lnTo>
                    <a:pt x="3313" y="1787"/>
                  </a:lnTo>
                  <a:lnTo>
                    <a:pt x="3308" y="1787"/>
                  </a:lnTo>
                  <a:lnTo>
                    <a:pt x="3304" y="1787"/>
                  </a:lnTo>
                  <a:lnTo>
                    <a:pt x="3300" y="1785"/>
                  </a:lnTo>
                  <a:lnTo>
                    <a:pt x="3296" y="1783"/>
                  </a:lnTo>
                  <a:lnTo>
                    <a:pt x="3293" y="1781"/>
                  </a:lnTo>
                  <a:lnTo>
                    <a:pt x="3292" y="1777"/>
                  </a:lnTo>
                  <a:lnTo>
                    <a:pt x="3291" y="1772"/>
                  </a:lnTo>
                  <a:lnTo>
                    <a:pt x="3292" y="1767"/>
                  </a:lnTo>
                  <a:lnTo>
                    <a:pt x="3293" y="1760"/>
                  </a:lnTo>
                  <a:lnTo>
                    <a:pt x="3296" y="1752"/>
                  </a:lnTo>
                  <a:lnTo>
                    <a:pt x="3299" y="1743"/>
                  </a:lnTo>
                  <a:lnTo>
                    <a:pt x="3306" y="1724"/>
                  </a:lnTo>
                  <a:lnTo>
                    <a:pt x="3318" y="1703"/>
                  </a:lnTo>
                  <a:lnTo>
                    <a:pt x="3329" y="1678"/>
                  </a:lnTo>
                  <a:lnTo>
                    <a:pt x="3342" y="1654"/>
                  </a:lnTo>
                  <a:lnTo>
                    <a:pt x="3368" y="1605"/>
                  </a:lnTo>
                  <a:lnTo>
                    <a:pt x="3391" y="1558"/>
                  </a:lnTo>
                  <a:lnTo>
                    <a:pt x="3400" y="1538"/>
                  </a:lnTo>
                  <a:lnTo>
                    <a:pt x="3406" y="1521"/>
                  </a:lnTo>
                  <a:lnTo>
                    <a:pt x="3409" y="1513"/>
                  </a:lnTo>
                  <a:lnTo>
                    <a:pt x="3410" y="1506"/>
                  </a:lnTo>
                  <a:lnTo>
                    <a:pt x="3410" y="1501"/>
                  </a:lnTo>
                  <a:lnTo>
                    <a:pt x="3410" y="1496"/>
                  </a:lnTo>
                  <a:lnTo>
                    <a:pt x="3409" y="1492"/>
                  </a:lnTo>
                  <a:lnTo>
                    <a:pt x="3407" y="1489"/>
                  </a:lnTo>
                  <a:lnTo>
                    <a:pt x="3405" y="1486"/>
                  </a:lnTo>
                  <a:lnTo>
                    <a:pt x="3402" y="1484"/>
                  </a:lnTo>
                  <a:lnTo>
                    <a:pt x="3398" y="1482"/>
                  </a:lnTo>
                  <a:lnTo>
                    <a:pt x="3395" y="1481"/>
                  </a:lnTo>
                  <a:lnTo>
                    <a:pt x="3391" y="1481"/>
                  </a:lnTo>
                  <a:lnTo>
                    <a:pt x="3386" y="1480"/>
                  </a:lnTo>
                  <a:lnTo>
                    <a:pt x="3376" y="1481"/>
                  </a:lnTo>
                  <a:lnTo>
                    <a:pt x="3366" y="1484"/>
                  </a:lnTo>
                  <a:lnTo>
                    <a:pt x="3355" y="1487"/>
                  </a:lnTo>
                  <a:lnTo>
                    <a:pt x="3344" y="1492"/>
                  </a:lnTo>
                  <a:lnTo>
                    <a:pt x="3333" y="1497"/>
                  </a:lnTo>
                  <a:lnTo>
                    <a:pt x="3322" y="1503"/>
                  </a:lnTo>
                  <a:lnTo>
                    <a:pt x="3312" y="1510"/>
                  </a:lnTo>
                  <a:lnTo>
                    <a:pt x="3302" y="1516"/>
                  </a:lnTo>
                  <a:lnTo>
                    <a:pt x="3295" y="1523"/>
                  </a:lnTo>
                  <a:lnTo>
                    <a:pt x="3289" y="1528"/>
                  </a:lnTo>
                  <a:lnTo>
                    <a:pt x="3286" y="1534"/>
                  </a:lnTo>
                  <a:lnTo>
                    <a:pt x="3284" y="1538"/>
                  </a:lnTo>
                  <a:lnTo>
                    <a:pt x="3260" y="1538"/>
                  </a:lnTo>
                  <a:lnTo>
                    <a:pt x="3240" y="1540"/>
                  </a:lnTo>
                  <a:lnTo>
                    <a:pt x="3232" y="1542"/>
                  </a:lnTo>
                  <a:lnTo>
                    <a:pt x="3224" y="1545"/>
                  </a:lnTo>
                  <a:lnTo>
                    <a:pt x="3218" y="1549"/>
                  </a:lnTo>
                  <a:lnTo>
                    <a:pt x="3211" y="1554"/>
                  </a:lnTo>
                  <a:lnTo>
                    <a:pt x="3207" y="1558"/>
                  </a:lnTo>
                  <a:lnTo>
                    <a:pt x="3203" y="1561"/>
                  </a:lnTo>
                  <a:lnTo>
                    <a:pt x="3198" y="1562"/>
                  </a:lnTo>
                  <a:lnTo>
                    <a:pt x="3194" y="1561"/>
                  </a:lnTo>
                  <a:lnTo>
                    <a:pt x="3189" y="1559"/>
                  </a:lnTo>
                  <a:lnTo>
                    <a:pt x="3185" y="1556"/>
                  </a:lnTo>
                  <a:lnTo>
                    <a:pt x="3180" y="1552"/>
                  </a:lnTo>
                  <a:lnTo>
                    <a:pt x="3175" y="1547"/>
                  </a:lnTo>
                  <a:lnTo>
                    <a:pt x="3165" y="1537"/>
                  </a:lnTo>
                  <a:lnTo>
                    <a:pt x="3155" y="1527"/>
                  </a:lnTo>
                  <a:lnTo>
                    <a:pt x="3149" y="1523"/>
                  </a:lnTo>
                  <a:lnTo>
                    <a:pt x="3144" y="1520"/>
                  </a:lnTo>
                  <a:lnTo>
                    <a:pt x="3138" y="1518"/>
                  </a:lnTo>
                  <a:lnTo>
                    <a:pt x="3132" y="1517"/>
                  </a:lnTo>
                  <a:lnTo>
                    <a:pt x="3124" y="1518"/>
                  </a:lnTo>
                  <a:lnTo>
                    <a:pt x="3115" y="1519"/>
                  </a:lnTo>
                  <a:lnTo>
                    <a:pt x="3106" y="1521"/>
                  </a:lnTo>
                  <a:lnTo>
                    <a:pt x="3097" y="1523"/>
                  </a:lnTo>
                  <a:lnTo>
                    <a:pt x="3078" y="1530"/>
                  </a:lnTo>
                  <a:lnTo>
                    <a:pt x="3061" y="1539"/>
                  </a:lnTo>
                  <a:lnTo>
                    <a:pt x="3045" y="1549"/>
                  </a:lnTo>
                  <a:lnTo>
                    <a:pt x="3030" y="1559"/>
                  </a:lnTo>
                  <a:lnTo>
                    <a:pt x="3017" y="1570"/>
                  </a:lnTo>
                  <a:lnTo>
                    <a:pt x="3007" y="1580"/>
                  </a:lnTo>
                  <a:lnTo>
                    <a:pt x="3004" y="1581"/>
                  </a:lnTo>
                  <a:lnTo>
                    <a:pt x="3001" y="1581"/>
                  </a:lnTo>
                  <a:lnTo>
                    <a:pt x="2997" y="1581"/>
                  </a:lnTo>
                  <a:lnTo>
                    <a:pt x="2993" y="1579"/>
                  </a:lnTo>
                  <a:lnTo>
                    <a:pt x="2983" y="1572"/>
                  </a:lnTo>
                  <a:lnTo>
                    <a:pt x="2972" y="1562"/>
                  </a:lnTo>
                  <a:lnTo>
                    <a:pt x="2960" y="1550"/>
                  </a:lnTo>
                  <a:lnTo>
                    <a:pt x="2948" y="1534"/>
                  </a:lnTo>
                  <a:lnTo>
                    <a:pt x="2936" y="1516"/>
                  </a:lnTo>
                  <a:lnTo>
                    <a:pt x="2923" y="1496"/>
                  </a:lnTo>
                  <a:lnTo>
                    <a:pt x="2911" y="1475"/>
                  </a:lnTo>
                  <a:lnTo>
                    <a:pt x="2899" y="1452"/>
                  </a:lnTo>
                  <a:lnTo>
                    <a:pt x="2889" y="1429"/>
                  </a:lnTo>
                  <a:lnTo>
                    <a:pt x="2879" y="1406"/>
                  </a:lnTo>
                  <a:lnTo>
                    <a:pt x="2871" y="1383"/>
                  </a:lnTo>
                  <a:lnTo>
                    <a:pt x="2864" y="1361"/>
                  </a:lnTo>
                  <a:lnTo>
                    <a:pt x="2862" y="1349"/>
                  </a:lnTo>
                  <a:lnTo>
                    <a:pt x="2860" y="1338"/>
                  </a:lnTo>
                  <a:lnTo>
                    <a:pt x="2859" y="1328"/>
                  </a:lnTo>
                  <a:lnTo>
                    <a:pt x="2859" y="1318"/>
                  </a:lnTo>
                  <a:lnTo>
                    <a:pt x="2858" y="1316"/>
                  </a:lnTo>
                  <a:lnTo>
                    <a:pt x="2857" y="1314"/>
                  </a:lnTo>
                  <a:lnTo>
                    <a:pt x="2855" y="1312"/>
                  </a:lnTo>
                  <a:lnTo>
                    <a:pt x="2852" y="1310"/>
                  </a:lnTo>
                  <a:lnTo>
                    <a:pt x="2845" y="1306"/>
                  </a:lnTo>
                  <a:lnTo>
                    <a:pt x="2838" y="1301"/>
                  </a:lnTo>
                  <a:lnTo>
                    <a:pt x="2835" y="1299"/>
                  </a:lnTo>
                  <a:lnTo>
                    <a:pt x="2832" y="1295"/>
                  </a:lnTo>
                  <a:lnTo>
                    <a:pt x="2830" y="1292"/>
                  </a:lnTo>
                  <a:lnTo>
                    <a:pt x="2828" y="1288"/>
                  </a:lnTo>
                  <a:lnTo>
                    <a:pt x="2828" y="1283"/>
                  </a:lnTo>
                  <a:lnTo>
                    <a:pt x="2828" y="1278"/>
                  </a:lnTo>
                  <a:lnTo>
                    <a:pt x="2830" y="1272"/>
                  </a:lnTo>
                  <a:lnTo>
                    <a:pt x="2833" y="1266"/>
                  </a:lnTo>
                  <a:lnTo>
                    <a:pt x="2838" y="1260"/>
                  </a:lnTo>
                  <a:lnTo>
                    <a:pt x="2842" y="1254"/>
                  </a:lnTo>
                  <a:lnTo>
                    <a:pt x="2845" y="1247"/>
                  </a:lnTo>
                  <a:lnTo>
                    <a:pt x="2847" y="1241"/>
                  </a:lnTo>
                  <a:lnTo>
                    <a:pt x="2848" y="1235"/>
                  </a:lnTo>
                  <a:lnTo>
                    <a:pt x="2849" y="1230"/>
                  </a:lnTo>
                  <a:lnTo>
                    <a:pt x="2848" y="1225"/>
                  </a:lnTo>
                  <a:lnTo>
                    <a:pt x="2847" y="1220"/>
                  </a:lnTo>
                  <a:lnTo>
                    <a:pt x="2845" y="1216"/>
                  </a:lnTo>
                  <a:lnTo>
                    <a:pt x="2842" y="1213"/>
                  </a:lnTo>
                  <a:lnTo>
                    <a:pt x="2839" y="1210"/>
                  </a:lnTo>
                  <a:lnTo>
                    <a:pt x="2835" y="1208"/>
                  </a:lnTo>
                  <a:lnTo>
                    <a:pt x="2831" y="1206"/>
                  </a:lnTo>
                  <a:lnTo>
                    <a:pt x="2827" y="1206"/>
                  </a:lnTo>
                  <a:lnTo>
                    <a:pt x="2822" y="1206"/>
                  </a:lnTo>
                  <a:lnTo>
                    <a:pt x="2817" y="1207"/>
                  </a:lnTo>
                  <a:lnTo>
                    <a:pt x="2804" y="1214"/>
                  </a:lnTo>
                  <a:lnTo>
                    <a:pt x="2788" y="1224"/>
                  </a:lnTo>
                  <a:lnTo>
                    <a:pt x="2771" y="1236"/>
                  </a:lnTo>
                  <a:lnTo>
                    <a:pt x="2752" y="1251"/>
                  </a:lnTo>
                  <a:lnTo>
                    <a:pt x="2711" y="1284"/>
                  </a:lnTo>
                  <a:lnTo>
                    <a:pt x="2668" y="1319"/>
                  </a:lnTo>
                  <a:lnTo>
                    <a:pt x="2646" y="1336"/>
                  </a:lnTo>
                  <a:lnTo>
                    <a:pt x="2623" y="1353"/>
                  </a:lnTo>
                  <a:lnTo>
                    <a:pt x="2601" y="1369"/>
                  </a:lnTo>
                  <a:lnTo>
                    <a:pt x="2580" y="1382"/>
                  </a:lnTo>
                  <a:lnTo>
                    <a:pt x="2569" y="1388"/>
                  </a:lnTo>
                  <a:lnTo>
                    <a:pt x="2559" y="1393"/>
                  </a:lnTo>
                  <a:lnTo>
                    <a:pt x="2549" y="1397"/>
                  </a:lnTo>
                  <a:lnTo>
                    <a:pt x="2539" y="1401"/>
                  </a:lnTo>
                  <a:lnTo>
                    <a:pt x="2529" y="1404"/>
                  </a:lnTo>
                  <a:lnTo>
                    <a:pt x="2520" y="1406"/>
                  </a:lnTo>
                  <a:lnTo>
                    <a:pt x="2511" y="1407"/>
                  </a:lnTo>
                  <a:lnTo>
                    <a:pt x="2502" y="1407"/>
                  </a:lnTo>
                  <a:lnTo>
                    <a:pt x="2496" y="1407"/>
                  </a:lnTo>
                  <a:lnTo>
                    <a:pt x="2489" y="1406"/>
                  </a:lnTo>
                  <a:lnTo>
                    <a:pt x="2482" y="1404"/>
                  </a:lnTo>
                  <a:lnTo>
                    <a:pt x="2475" y="1401"/>
                  </a:lnTo>
                  <a:lnTo>
                    <a:pt x="2469" y="1397"/>
                  </a:lnTo>
                  <a:lnTo>
                    <a:pt x="2463" y="1392"/>
                  </a:lnTo>
                  <a:lnTo>
                    <a:pt x="2460" y="1388"/>
                  </a:lnTo>
                  <a:lnTo>
                    <a:pt x="2458" y="1385"/>
                  </a:lnTo>
                  <a:lnTo>
                    <a:pt x="2457" y="1381"/>
                  </a:lnTo>
                  <a:lnTo>
                    <a:pt x="2456" y="1376"/>
                  </a:lnTo>
                  <a:lnTo>
                    <a:pt x="2456" y="1366"/>
                  </a:lnTo>
                  <a:lnTo>
                    <a:pt x="2457" y="1355"/>
                  </a:lnTo>
                  <a:lnTo>
                    <a:pt x="2458" y="1347"/>
                  </a:lnTo>
                  <a:lnTo>
                    <a:pt x="2460" y="1339"/>
                  </a:lnTo>
                  <a:lnTo>
                    <a:pt x="2463" y="1332"/>
                  </a:lnTo>
                  <a:lnTo>
                    <a:pt x="2466" y="1326"/>
                  </a:lnTo>
                  <a:lnTo>
                    <a:pt x="2469" y="1320"/>
                  </a:lnTo>
                  <a:lnTo>
                    <a:pt x="2473" y="1315"/>
                  </a:lnTo>
                  <a:lnTo>
                    <a:pt x="2481" y="1307"/>
                  </a:lnTo>
                  <a:lnTo>
                    <a:pt x="2490" y="1300"/>
                  </a:lnTo>
                  <a:lnTo>
                    <a:pt x="2500" y="1295"/>
                  </a:lnTo>
                  <a:lnTo>
                    <a:pt x="2509" y="1291"/>
                  </a:lnTo>
                  <a:lnTo>
                    <a:pt x="2529" y="1285"/>
                  </a:lnTo>
                  <a:lnTo>
                    <a:pt x="2546" y="1278"/>
                  </a:lnTo>
                  <a:lnTo>
                    <a:pt x="2550" y="1275"/>
                  </a:lnTo>
                  <a:lnTo>
                    <a:pt x="2553" y="1273"/>
                  </a:lnTo>
                  <a:lnTo>
                    <a:pt x="2555" y="1270"/>
                  </a:lnTo>
                  <a:lnTo>
                    <a:pt x="2558" y="1267"/>
                  </a:lnTo>
                  <a:lnTo>
                    <a:pt x="2559" y="1264"/>
                  </a:lnTo>
                  <a:lnTo>
                    <a:pt x="2560" y="1260"/>
                  </a:lnTo>
                  <a:lnTo>
                    <a:pt x="2561" y="1255"/>
                  </a:lnTo>
                  <a:lnTo>
                    <a:pt x="2561" y="1250"/>
                  </a:lnTo>
                  <a:lnTo>
                    <a:pt x="2403" y="1250"/>
                  </a:lnTo>
                  <a:lnTo>
                    <a:pt x="2388" y="1242"/>
                  </a:lnTo>
                  <a:lnTo>
                    <a:pt x="2373" y="1233"/>
                  </a:lnTo>
                  <a:lnTo>
                    <a:pt x="2358" y="1223"/>
                  </a:lnTo>
                  <a:lnTo>
                    <a:pt x="2344" y="1211"/>
                  </a:lnTo>
                  <a:lnTo>
                    <a:pt x="2329" y="1198"/>
                  </a:lnTo>
                  <a:lnTo>
                    <a:pt x="2316" y="1184"/>
                  </a:lnTo>
                  <a:lnTo>
                    <a:pt x="2301" y="1170"/>
                  </a:lnTo>
                  <a:lnTo>
                    <a:pt x="2289" y="1154"/>
                  </a:lnTo>
                  <a:lnTo>
                    <a:pt x="2278" y="1138"/>
                  </a:lnTo>
                  <a:lnTo>
                    <a:pt x="2267" y="1121"/>
                  </a:lnTo>
                  <a:lnTo>
                    <a:pt x="2258" y="1106"/>
                  </a:lnTo>
                  <a:lnTo>
                    <a:pt x="2250" y="1090"/>
                  </a:lnTo>
                  <a:lnTo>
                    <a:pt x="2244" y="1075"/>
                  </a:lnTo>
                  <a:lnTo>
                    <a:pt x="2239" y="1061"/>
                  </a:lnTo>
                  <a:lnTo>
                    <a:pt x="2236" y="1047"/>
                  </a:lnTo>
                  <a:lnTo>
                    <a:pt x="2235" y="1035"/>
                  </a:lnTo>
                  <a:lnTo>
                    <a:pt x="2235" y="1021"/>
                  </a:lnTo>
                  <a:lnTo>
                    <a:pt x="2235" y="1008"/>
                  </a:lnTo>
                  <a:lnTo>
                    <a:pt x="2234" y="998"/>
                  </a:lnTo>
                  <a:lnTo>
                    <a:pt x="2232" y="988"/>
                  </a:lnTo>
                  <a:lnTo>
                    <a:pt x="2228" y="978"/>
                  </a:lnTo>
                  <a:lnTo>
                    <a:pt x="2224" y="969"/>
                  </a:lnTo>
                  <a:lnTo>
                    <a:pt x="2218" y="959"/>
                  </a:lnTo>
                  <a:lnTo>
                    <a:pt x="2210" y="950"/>
                  </a:lnTo>
                  <a:lnTo>
                    <a:pt x="2202" y="942"/>
                  </a:lnTo>
                  <a:lnTo>
                    <a:pt x="2193" y="934"/>
                  </a:lnTo>
                  <a:lnTo>
                    <a:pt x="2183" y="926"/>
                  </a:lnTo>
                  <a:lnTo>
                    <a:pt x="2173" y="919"/>
                  </a:lnTo>
                  <a:lnTo>
                    <a:pt x="2162" y="912"/>
                  </a:lnTo>
                  <a:lnTo>
                    <a:pt x="2151" y="907"/>
                  </a:lnTo>
                  <a:lnTo>
                    <a:pt x="2139" y="903"/>
                  </a:lnTo>
                  <a:lnTo>
                    <a:pt x="2128" y="900"/>
                  </a:lnTo>
                  <a:lnTo>
                    <a:pt x="2116" y="898"/>
                  </a:lnTo>
                  <a:lnTo>
                    <a:pt x="2104" y="898"/>
                  </a:lnTo>
                  <a:lnTo>
                    <a:pt x="2104" y="892"/>
                  </a:lnTo>
                  <a:lnTo>
                    <a:pt x="2103" y="886"/>
                  </a:lnTo>
                  <a:lnTo>
                    <a:pt x="2101" y="881"/>
                  </a:lnTo>
                  <a:lnTo>
                    <a:pt x="2099" y="876"/>
                  </a:lnTo>
                  <a:lnTo>
                    <a:pt x="2094" y="866"/>
                  </a:lnTo>
                  <a:lnTo>
                    <a:pt x="2089" y="856"/>
                  </a:lnTo>
                  <a:lnTo>
                    <a:pt x="2082" y="846"/>
                  </a:lnTo>
                  <a:lnTo>
                    <a:pt x="2077" y="836"/>
                  </a:lnTo>
                  <a:lnTo>
                    <a:pt x="2075" y="831"/>
                  </a:lnTo>
                  <a:lnTo>
                    <a:pt x="2073" y="826"/>
                  </a:lnTo>
                  <a:lnTo>
                    <a:pt x="2072" y="820"/>
                  </a:lnTo>
                  <a:lnTo>
                    <a:pt x="2072" y="814"/>
                  </a:lnTo>
                  <a:lnTo>
                    <a:pt x="2072" y="792"/>
                  </a:lnTo>
                  <a:lnTo>
                    <a:pt x="2073" y="765"/>
                  </a:lnTo>
                  <a:lnTo>
                    <a:pt x="2074" y="734"/>
                  </a:lnTo>
                  <a:lnTo>
                    <a:pt x="2073" y="700"/>
                  </a:lnTo>
                  <a:lnTo>
                    <a:pt x="2073" y="682"/>
                  </a:lnTo>
                  <a:lnTo>
                    <a:pt x="2071" y="665"/>
                  </a:lnTo>
                  <a:lnTo>
                    <a:pt x="2070" y="649"/>
                  </a:lnTo>
                  <a:lnTo>
                    <a:pt x="2068" y="633"/>
                  </a:lnTo>
                  <a:lnTo>
                    <a:pt x="2065" y="617"/>
                  </a:lnTo>
                  <a:lnTo>
                    <a:pt x="2061" y="603"/>
                  </a:lnTo>
                  <a:lnTo>
                    <a:pt x="2056" y="590"/>
                  </a:lnTo>
                  <a:lnTo>
                    <a:pt x="2051" y="577"/>
                  </a:lnTo>
                  <a:lnTo>
                    <a:pt x="2048" y="573"/>
                  </a:lnTo>
                  <a:lnTo>
                    <a:pt x="2044" y="569"/>
                  </a:lnTo>
                  <a:lnTo>
                    <a:pt x="2039" y="566"/>
                  </a:lnTo>
                  <a:lnTo>
                    <a:pt x="2033" y="564"/>
                  </a:lnTo>
                  <a:lnTo>
                    <a:pt x="2018" y="560"/>
                  </a:lnTo>
                  <a:lnTo>
                    <a:pt x="2001" y="557"/>
                  </a:lnTo>
                  <a:lnTo>
                    <a:pt x="1993" y="555"/>
                  </a:lnTo>
                  <a:lnTo>
                    <a:pt x="1984" y="553"/>
                  </a:lnTo>
                  <a:lnTo>
                    <a:pt x="1975" y="551"/>
                  </a:lnTo>
                  <a:lnTo>
                    <a:pt x="1967" y="547"/>
                  </a:lnTo>
                  <a:lnTo>
                    <a:pt x="1961" y="543"/>
                  </a:lnTo>
                  <a:lnTo>
                    <a:pt x="1955" y="538"/>
                  </a:lnTo>
                  <a:lnTo>
                    <a:pt x="1950" y="533"/>
                  </a:lnTo>
                  <a:lnTo>
                    <a:pt x="1946" y="525"/>
                  </a:lnTo>
                  <a:lnTo>
                    <a:pt x="1941" y="509"/>
                  </a:lnTo>
                  <a:lnTo>
                    <a:pt x="1937" y="493"/>
                  </a:lnTo>
                  <a:lnTo>
                    <a:pt x="1933" y="478"/>
                  </a:lnTo>
                  <a:lnTo>
                    <a:pt x="1930" y="462"/>
                  </a:lnTo>
                  <a:lnTo>
                    <a:pt x="1924" y="435"/>
                  </a:lnTo>
                  <a:lnTo>
                    <a:pt x="1918" y="411"/>
                  </a:lnTo>
                  <a:lnTo>
                    <a:pt x="1914" y="400"/>
                  </a:lnTo>
                  <a:lnTo>
                    <a:pt x="1909" y="391"/>
                  </a:lnTo>
                  <a:lnTo>
                    <a:pt x="1903" y="383"/>
                  </a:lnTo>
                  <a:lnTo>
                    <a:pt x="1896" y="376"/>
                  </a:lnTo>
                  <a:lnTo>
                    <a:pt x="1891" y="373"/>
                  </a:lnTo>
                  <a:lnTo>
                    <a:pt x="1887" y="370"/>
                  </a:lnTo>
                  <a:lnTo>
                    <a:pt x="1881" y="368"/>
                  </a:lnTo>
                  <a:lnTo>
                    <a:pt x="1876" y="366"/>
                  </a:lnTo>
                  <a:lnTo>
                    <a:pt x="1862" y="364"/>
                  </a:lnTo>
                  <a:lnTo>
                    <a:pt x="1846" y="363"/>
                  </a:lnTo>
                  <a:lnTo>
                    <a:pt x="1830" y="363"/>
                  </a:lnTo>
                  <a:lnTo>
                    <a:pt x="1823" y="363"/>
                  </a:lnTo>
                  <a:lnTo>
                    <a:pt x="1816" y="363"/>
                  </a:lnTo>
                  <a:lnTo>
                    <a:pt x="1799" y="363"/>
                  </a:lnTo>
                  <a:lnTo>
                    <a:pt x="1796" y="363"/>
                  </a:lnTo>
                  <a:lnTo>
                    <a:pt x="1792" y="361"/>
                  </a:lnTo>
                  <a:lnTo>
                    <a:pt x="1788" y="358"/>
                  </a:lnTo>
                  <a:lnTo>
                    <a:pt x="1785" y="354"/>
                  </a:lnTo>
                  <a:lnTo>
                    <a:pt x="1777" y="346"/>
                  </a:lnTo>
                  <a:lnTo>
                    <a:pt x="1770" y="336"/>
                  </a:lnTo>
                  <a:lnTo>
                    <a:pt x="1761" y="327"/>
                  </a:lnTo>
                  <a:lnTo>
                    <a:pt x="1752" y="318"/>
                  </a:lnTo>
                  <a:lnTo>
                    <a:pt x="1747" y="315"/>
                  </a:lnTo>
                  <a:lnTo>
                    <a:pt x="1742" y="312"/>
                  </a:lnTo>
                  <a:lnTo>
                    <a:pt x="1737" y="311"/>
                  </a:lnTo>
                  <a:lnTo>
                    <a:pt x="1731" y="310"/>
                  </a:lnTo>
                  <a:lnTo>
                    <a:pt x="1725" y="309"/>
                  </a:lnTo>
                  <a:lnTo>
                    <a:pt x="1719" y="307"/>
                  </a:lnTo>
                  <a:lnTo>
                    <a:pt x="1714" y="304"/>
                  </a:lnTo>
                  <a:lnTo>
                    <a:pt x="1708" y="299"/>
                  </a:lnTo>
                  <a:lnTo>
                    <a:pt x="1696" y="288"/>
                  </a:lnTo>
                  <a:lnTo>
                    <a:pt x="1684" y="274"/>
                  </a:lnTo>
                  <a:lnTo>
                    <a:pt x="1671" y="260"/>
                  </a:lnTo>
                  <a:lnTo>
                    <a:pt x="1656" y="247"/>
                  </a:lnTo>
                  <a:lnTo>
                    <a:pt x="1648" y="239"/>
                  </a:lnTo>
                  <a:lnTo>
                    <a:pt x="1639" y="234"/>
                  </a:lnTo>
                  <a:lnTo>
                    <a:pt x="1630" y="229"/>
                  </a:lnTo>
                  <a:lnTo>
                    <a:pt x="1621" y="226"/>
                  </a:lnTo>
                  <a:lnTo>
                    <a:pt x="1611" y="224"/>
                  </a:lnTo>
                  <a:lnTo>
                    <a:pt x="1602" y="222"/>
                  </a:lnTo>
                  <a:lnTo>
                    <a:pt x="1592" y="222"/>
                  </a:lnTo>
                  <a:lnTo>
                    <a:pt x="1583" y="222"/>
                  </a:lnTo>
                  <a:lnTo>
                    <a:pt x="1566" y="224"/>
                  </a:lnTo>
                  <a:lnTo>
                    <a:pt x="1548" y="227"/>
                  </a:lnTo>
                  <a:lnTo>
                    <a:pt x="1531" y="230"/>
                  </a:lnTo>
                  <a:lnTo>
                    <a:pt x="1514" y="230"/>
                  </a:lnTo>
                  <a:lnTo>
                    <a:pt x="1505" y="230"/>
                  </a:lnTo>
                  <a:lnTo>
                    <a:pt x="1497" y="228"/>
                  </a:lnTo>
                  <a:lnTo>
                    <a:pt x="1488" y="225"/>
                  </a:lnTo>
                  <a:lnTo>
                    <a:pt x="1479" y="221"/>
                  </a:lnTo>
                  <a:lnTo>
                    <a:pt x="1484" y="74"/>
                  </a:lnTo>
                  <a:lnTo>
                    <a:pt x="1483" y="68"/>
                  </a:lnTo>
                  <a:lnTo>
                    <a:pt x="1478" y="55"/>
                  </a:lnTo>
                  <a:lnTo>
                    <a:pt x="1473" y="48"/>
                  </a:lnTo>
                  <a:lnTo>
                    <a:pt x="1467" y="41"/>
                  </a:lnTo>
                  <a:lnTo>
                    <a:pt x="1463" y="38"/>
                  </a:lnTo>
                  <a:lnTo>
                    <a:pt x="1459" y="36"/>
                  </a:lnTo>
                  <a:lnTo>
                    <a:pt x="1454" y="34"/>
                  </a:lnTo>
                  <a:lnTo>
                    <a:pt x="1448" y="33"/>
                  </a:lnTo>
                  <a:lnTo>
                    <a:pt x="1438" y="31"/>
                  </a:lnTo>
                  <a:lnTo>
                    <a:pt x="1431" y="30"/>
                  </a:lnTo>
                  <a:lnTo>
                    <a:pt x="1425" y="28"/>
                  </a:lnTo>
                  <a:lnTo>
                    <a:pt x="1419" y="25"/>
                  </a:lnTo>
                  <a:lnTo>
                    <a:pt x="1415" y="22"/>
                  </a:lnTo>
                  <a:lnTo>
                    <a:pt x="1413" y="19"/>
                  </a:lnTo>
                  <a:lnTo>
                    <a:pt x="1411" y="17"/>
                  </a:lnTo>
                  <a:lnTo>
                    <a:pt x="1409" y="14"/>
                  </a:lnTo>
                  <a:lnTo>
                    <a:pt x="1406" y="9"/>
                  </a:lnTo>
                  <a:lnTo>
                    <a:pt x="1402" y="4"/>
                  </a:lnTo>
                  <a:lnTo>
                    <a:pt x="1398" y="3"/>
                  </a:lnTo>
                  <a:lnTo>
                    <a:pt x="1393" y="1"/>
                  </a:lnTo>
                  <a:lnTo>
                    <a:pt x="1387" y="1"/>
                  </a:lnTo>
                  <a:lnTo>
                    <a:pt x="1379" y="0"/>
                  </a:lnTo>
                  <a:lnTo>
                    <a:pt x="1362" y="1"/>
                  </a:lnTo>
                  <a:lnTo>
                    <a:pt x="1348" y="3"/>
                  </a:lnTo>
                  <a:lnTo>
                    <a:pt x="1336" y="6"/>
                  </a:lnTo>
                  <a:lnTo>
                    <a:pt x="1326" y="11"/>
                  </a:lnTo>
                  <a:lnTo>
                    <a:pt x="1308" y="21"/>
                  </a:lnTo>
                  <a:lnTo>
                    <a:pt x="1291" y="33"/>
                  </a:lnTo>
                  <a:lnTo>
                    <a:pt x="1282" y="39"/>
                  </a:lnTo>
                  <a:lnTo>
                    <a:pt x="1271" y="44"/>
                  </a:lnTo>
                  <a:lnTo>
                    <a:pt x="1259" y="48"/>
                  </a:lnTo>
                  <a:lnTo>
                    <a:pt x="1244" y="52"/>
                  </a:lnTo>
                  <a:lnTo>
                    <a:pt x="1226" y="54"/>
                  </a:lnTo>
                  <a:lnTo>
                    <a:pt x="1205" y="56"/>
                  </a:lnTo>
                  <a:lnTo>
                    <a:pt x="1178" y="55"/>
                  </a:lnTo>
                  <a:lnTo>
                    <a:pt x="1149" y="53"/>
                  </a:lnTo>
                  <a:lnTo>
                    <a:pt x="1142" y="52"/>
                  </a:lnTo>
                  <a:lnTo>
                    <a:pt x="1134" y="49"/>
                  </a:lnTo>
                  <a:lnTo>
                    <a:pt x="1127" y="46"/>
                  </a:lnTo>
                  <a:lnTo>
                    <a:pt x="1119" y="43"/>
                  </a:lnTo>
                  <a:lnTo>
                    <a:pt x="1103" y="36"/>
                  </a:lnTo>
                  <a:lnTo>
                    <a:pt x="1088" y="30"/>
                  </a:lnTo>
                  <a:lnTo>
                    <a:pt x="1079" y="28"/>
                  </a:lnTo>
                  <a:lnTo>
                    <a:pt x="1071" y="27"/>
                  </a:lnTo>
                  <a:lnTo>
                    <a:pt x="1064" y="27"/>
                  </a:lnTo>
                  <a:lnTo>
                    <a:pt x="1057" y="28"/>
                  </a:lnTo>
                  <a:lnTo>
                    <a:pt x="1050" y="32"/>
                  </a:lnTo>
                  <a:lnTo>
                    <a:pt x="1044" y="37"/>
                  </a:lnTo>
                  <a:lnTo>
                    <a:pt x="1038" y="44"/>
                  </a:lnTo>
                  <a:lnTo>
                    <a:pt x="1033" y="53"/>
                  </a:lnTo>
                  <a:lnTo>
                    <a:pt x="1028" y="63"/>
                  </a:lnTo>
                  <a:lnTo>
                    <a:pt x="1022" y="71"/>
                  </a:lnTo>
                  <a:lnTo>
                    <a:pt x="1018" y="76"/>
                  </a:lnTo>
                  <a:lnTo>
                    <a:pt x="1013" y="81"/>
                  </a:lnTo>
                  <a:lnTo>
                    <a:pt x="1009" y="84"/>
                  </a:lnTo>
                  <a:lnTo>
                    <a:pt x="1005" y="88"/>
                  </a:lnTo>
                  <a:lnTo>
                    <a:pt x="1001" y="93"/>
                  </a:lnTo>
                  <a:lnTo>
                    <a:pt x="997" y="100"/>
                  </a:lnTo>
                  <a:lnTo>
                    <a:pt x="999" y="111"/>
                  </a:lnTo>
                  <a:lnTo>
                    <a:pt x="1003" y="120"/>
                  </a:lnTo>
                  <a:lnTo>
                    <a:pt x="1007" y="129"/>
                  </a:lnTo>
                  <a:lnTo>
                    <a:pt x="1012" y="137"/>
                  </a:lnTo>
                  <a:lnTo>
                    <a:pt x="1023" y="149"/>
                  </a:lnTo>
                  <a:lnTo>
                    <a:pt x="1035" y="159"/>
                  </a:lnTo>
                  <a:lnTo>
                    <a:pt x="1040" y="164"/>
                  </a:lnTo>
                  <a:lnTo>
                    <a:pt x="1046" y="170"/>
                  </a:lnTo>
                  <a:lnTo>
                    <a:pt x="1051" y="176"/>
                  </a:lnTo>
                  <a:lnTo>
                    <a:pt x="1055" y="182"/>
                  </a:lnTo>
                  <a:lnTo>
                    <a:pt x="1059" y="190"/>
                  </a:lnTo>
                  <a:lnTo>
                    <a:pt x="1062" y="199"/>
                  </a:lnTo>
                  <a:lnTo>
                    <a:pt x="1064" y="209"/>
                  </a:lnTo>
                  <a:lnTo>
                    <a:pt x="1064" y="221"/>
                  </a:lnTo>
                  <a:lnTo>
                    <a:pt x="1064" y="227"/>
                  </a:lnTo>
                  <a:lnTo>
                    <a:pt x="1063" y="233"/>
                  </a:lnTo>
                  <a:lnTo>
                    <a:pt x="1061" y="237"/>
                  </a:lnTo>
                  <a:lnTo>
                    <a:pt x="1059" y="241"/>
                  </a:lnTo>
                  <a:lnTo>
                    <a:pt x="1056" y="244"/>
                  </a:lnTo>
                  <a:lnTo>
                    <a:pt x="1053" y="248"/>
                  </a:lnTo>
                  <a:lnTo>
                    <a:pt x="1049" y="250"/>
                  </a:lnTo>
                  <a:lnTo>
                    <a:pt x="1045" y="251"/>
                  </a:lnTo>
                  <a:lnTo>
                    <a:pt x="1035" y="253"/>
                  </a:lnTo>
                  <a:lnTo>
                    <a:pt x="1025" y="253"/>
                  </a:lnTo>
                  <a:lnTo>
                    <a:pt x="1014" y="253"/>
                  </a:lnTo>
                  <a:lnTo>
                    <a:pt x="1002" y="253"/>
                  </a:lnTo>
                  <a:lnTo>
                    <a:pt x="988" y="253"/>
                  </a:lnTo>
                  <a:lnTo>
                    <a:pt x="974" y="251"/>
                  </a:lnTo>
                  <a:lnTo>
                    <a:pt x="962" y="250"/>
                  </a:lnTo>
                  <a:lnTo>
                    <a:pt x="951" y="247"/>
                  </a:lnTo>
                  <a:lnTo>
                    <a:pt x="931" y="240"/>
                  </a:lnTo>
                  <a:lnTo>
                    <a:pt x="913" y="234"/>
                  </a:lnTo>
                  <a:lnTo>
                    <a:pt x="894" y="227"/>
                  </a:lnTo>
                  <a:lnTo>
                    <a:pt x="874" y="221"/>
                  </a:lnTo>
                  <a:lnTo>
                    <a:pt x="862" y="219"/>
                  </a:lnTo>
                  <a:lnTo>
                    <a:pt x="850" y="217"/>
                  </a:lnTo>
                  <a:lnTo>
                    <a:pt x="837" y="216"/>
                  </a:lnTo>
                  <a:lnTo>
                    <a:pt x="823" y="216"/>
                  </a:lnTo>
                  <a:lnTo>
                    <a:pt x="812" y="216"/>
                  </a:lnTo>
                  <a:lnTo>
                    <a:pt x="801" y="219"/>
                  </a:lnTo>
                  <a:lnTo>
                    <a:pt x="791" y="222"/>
                  </a:lnTo>
                  <a:lnTo>
                    <a:pt x="780" y="226"/>
                  </a:lnTo>
                  <a:lnTo>
                    <a:pt x="769" y="230"/>
                  </a:lnTo>
                  <a:lnTo>
                    <a:pt x="757" y="233"/>
                  </a:lnTo>
                  <a:lnTo>
                    <a:pt x="743" y="235"/>
                  </a:lnTo>
                  <a:lnTo>
                    <a:pt x="729" y="236"/>
                  </a:lnTo>
                  <a:lnTo>
                    <a:pt x="717" y="236"/>
                  </a:lnTo>
                  <a:lnTo>
                    <a:pt x="707" y="235"/>
                  </a:lnTo>
                  <a:lnTo>
                    <a:pt x="699" y="233"/>
                  </a:lnTo>
                  <a:lnTo>
                    <a:pt x="692" y="231"/>
                  </a:lnTo>
                  <a:lnTo>
                    <a:pt x="682" y="226"/>
                  </a:lnTo>
                  <a:lnTo>
                    <a:pt x="674" y="221"/>
                  </a:lnTo>
                  <a:lnTo>
                    <a:pt x="666" y="215"/>
                  </a:lnTo>
                  <a:lnTo>
                    <a:pt x="655" y="210"/>
                  </a:lnTo>
                  <a:lnTo>
                    <a:pt x="649" y="208"/>
                  </a:lnTo>
                  <a:lnTo>
                    <a:pt x="640" y="206"/>
                  </a:lnTo>
                  <a:lnTo>
                    <a:pt x="630" y="205"/>
                  </a:lnTo>
                  <a:lnTo>
                    <a:pt x="618" y="205"/>
                  </a:lnTo>
                  <a:lnTo>
                    <a:pt x="605" y="206"/>
                  </a:lnTo>
                  <a:lnTo>
                    <a:pt x="594" y="207"/>
                  </a:lnTo>
                  <a:lnTo>
                    <a:pt x="583" y="210"/>
                  </a:lnTo>
                  <a:lnTo>
                    <a:pt x="574" y="213"/>
                  </a:lnTo>
                  <a:lnTo>
                    <a:pt x="566" y="217"/>
                  </a:lnTo>
                  <a:lnTo>
                    <a:pt x="558" y="222"/>
                  </a:lnTo>
                  <a:lnTo>
                    <a:pt x="551" y="227"/>
                  </a:lnTo>
                  <a:lnTo>
                    <a:pt x="545" y="232"/>
                  </a:lnTo>
                  <a:lnTo>
                    <a:pt x="522" y="259"/>
                  </a:lnTo>
                  <a:lnTo>
                    <a:pt x="498" y="284"/>
                  </a:lnTo>
                  <a:lnTo>
                    <a:pt x="491" y="289"/>
                  </a:lnTo>
                  <a:lnTo>
                    <a:pt x="484" y="292"/>
                  </a:lnTo>
                  <a:lnTo>
                    <a:pt x="477" y="295"/>
                  </a:lnTo>
                  <a:lnTo>
                    <a:pt x="470" y="298"/>
                  </a:lnTo>
                  <a:lnTo>
                    <a:pt x="457" y="301"/>
                  </a:lnTo>
                  <a:lnTo>
                    <a:pt x="442" y="303"/>
                  </a:lnTo>
                  <a:lnTo>
                    <a:pt x="428" y="304"/>
                  </a:lnTo>
                  <a:lnTo>
                    <a:pt x="413" y="305"/>
                  </a:lnTo>
                  <a:lnTo>
                    <a:pt x="398" y="307"/>
                  </a:lnTo>
                  <a:lnTo>
                    <a:pt x="382" y="310"/>
                  </a:lnTo>
                  <a:lnTo>
                    <a:pt x="375" y="313"/>
                  </a:lnTo>
                  <a:lnTo>
                    <a:pt x="369" y="317"/>
                  </a:lnTo>
                  <a:lnTo>
                    <a:pt x="363" y="322"/>
                  </a:lnTo>
                  <a:lnTo>
                    <a:pt x="358" y="326"/>
                  </a:lnTo>
                  <a:lnTo>
                    <a:pt x="349" y="337"/>
                  </a:lnTo>
                  <a:lnTo>
                    <a:pt x="340" y="347"/>
                  </a:lnTo>
                  <a:lnTo>
                    <a:pt x="335" y="352"/>
                  </a:lnTo>
                  <a:lnTo>
                    <a:pt x="330" y="358"/>
                  </a:lnTo>
                  <a:lnTo>
                    <a:pt x="324" y="362"/>
                  </a:lnTo>
                  <a:lnTo>
                    <a:pt x="317" y="366"/>
                  </a:lnTo>
                  <a:lnTo>
                    <a:pt x="309" y="369"/>
                  </a:lnTo>
                  <a:lnTo>
                    <a:pt x="300" y="372"/>
                  </a:lnTo>
                  <a:lnTo>
                    <a:pt x="289" y="373"/>
                  </a:lnTo>
                  <a:lnTo>
                    <a:pt x="277" y="374"/>
                  </a:lnTo>
                  <a:lnTo>
                    <a:pt x="270" y="373"/>
                  </a:lnTo>
                  <a:lnTo>
                    <a:pt x="264" y="371"/>
                  </a:lnTo>
                  <a:lnTo>
                    <a:pt x="259" y="369"/>
                  </a:lnTo>
                  <a:lnTo>
                    <a:pt x="254" y="366"/>
                  </a:lnTo>
                  <a:lnTo>
                    <a:pt x="249" y="363"/>
                  </a:lnTo>
                  <a:lnTo>
                    <a:pt x="244" y="360"/>
                  </a:lnTo>
                  <a:lnTo>
                    <a:pt x="238" y="359"/>
                  </a:lnTo>
                  <a:lnTo>
                    <a:pt x="231" y="358"/>
                  </a:lnTo>
                  <a:lnTo>
                    <a:pt x="223" y="356"/>
                  </a:lnTo>
                  <a:lnTo>
                    <a:pt x="215" y="355"/>
                  </a:lnTo>
                  <a:lnTo>
                    <a:pt x="208" y="356"/>
                  </a:lnTo>
                  <a:lnTo>
                    <a:pt x="202" y="356"/>
                  </a:lnTo>
                  <a:lnTo>
                    <a:pt x="195" y="359"/>
                  </a:lnTo>
                  <a:lnTo>
                    <a:pt x="190" y="361"/>
                  </a:lnTo>
                  <a:lnTo>
                    <a:pt x="185" y="363"/>
                  </a:lnTo>
                  <a:lnTo>
                    <a:pt x="181" y="366"/>
                  </a:lnTo>
                  <a:lnTo>
                    <a:pt x="174" y="373"/>
                  </a:lnTo>
                  <a:lnTo>
                    <a:pt x="167" y="381"/>
                  </a:lnTo>
                  <a:lnTo>
                    <a:pt x="162" y="390"/>
                  </a:lnTo>
                  <a:lnTo>
                    <a:pt x="158" y="399"/>
                  </a:lnTo>
                  <a:lnTo>
                    <a:pt x="151" y="418"/>
                  </a:lnTo>
                  <a:lnTo>
                    <a:pt x="145" y="435"/>
                  </a:lnTo>
                  <a:lnTo>
                    <a:pt x="141" y="442"/>
                  </a:lnTo>
                  <a:lnTo>
                    <a:pt x="137" y="447"/>
                  </a:lnTo>
                  <a:lnTo>
                    <a:pt x="134" y="449"/>
                  </a:lnTo>
                  <a:lnTo>
                    <a:pt x="132" y="450"/>
                  </a:lnTo>
                  <a:lnTo>
                    <a:pt x="129" y="451"/>
                  </a:lnTo>
                  <a:lnTo>
                    <a:pt x="126" y="452"/>
                  </a:lnTo>
                  <a:lnTo>
                    <a:pt x="112" y="452"/>
                  </a:lnTo>
                  <a:lnTo>
                    <a:pt x="100" y="454"/>
                  </a:lnTo>
                  <a:lnTo>
                    <a:pt x="88" y="456"/>
                  </a:lnTo>
                  <a:lnTo>
                    <a:pt x="76" y="459"/>
                  </a:lnTo>
                  <a:lnTo>
                    <a:pt x="57" y="466"/>
                  </a:lnTo>
                  <a:lnTo>
                    <a:pt x="41" y="474"/>
                  </a:lnTo>
                  <a:lnTo>
                    <a:pt x="33" y="477"/>
                  </a:lnTo>
                  <a:lnTo>
                    <a:pt x="27" y="479"/>
                  </a:lnTo>
                  <a:lnTo>
                    <a:pt x="21" y="481"/>
                  </a:lnTo>
                  <a:lnTo>
                    <a:pt x="16" y="481"/>
                  </a:lnTo>
                  <a:lnTo>
                    <a:pt x="11" y="480"/>
                  </a:lnTo>
                  <a:lnTo>
                    <a:pt x="7" y="478"/>
                  </a:lnTo>
                  <a:lnTo>
                    <a:pt x="3" y="474"/>
                  </a:lnTo>
                  <a:lnTo>
                    <a:pt x="0" y="467"/>
                  </a:lnTo>
                  <a:lnTo>
                    <a:pt x="0" y="478"/>
                  </a:lnTo>
                  <a:lnTo>
                    <a:pt x="2" y="504"/>
                  </a:lnTo>
                  <a:lnTo>
                    <a:pt x="4" y="542"/>
                  </a:lnTo>
                  <a:lnTo>
                    <a:pt x="7" y="589"/>
                  </a:lnTo>
                  <a:lnTo>
                    <a:pt x="11" y="640"/>
                  </a:lnTo>
                  <a:lnTo>
                    <a:pt x="15" y="692"/>
                  </a:lnTo>
                  <a:lnTo>
                    <a:pt x="20" y="738"/>
                  </a:lnTo>
                  <a:lnTo>
                    <a:pt x="26" y="777"/>
                  </a:lnTo>
                  <a:lnTo>
                    <a:pt x="27" y="788"/>
                  </a:lnTo>
                  <a:lnTo>
                    <a:pt x="31" y="819"/>
                  </a:lnTo>
                  <a:lnTo>
                    <a:pt x="36" y="861"/>
                  </a:lnTo>
                  <a:lnTo>
                    <a:pt x="43" y="911"/>
                  </a:lnTo>
                  <a:lnTo>
                    <a:pt x="50" y="962"/>
                  </a:lnTo>
                  <a:lnTo>
                    <a:pt x="56" y="1007"/>
                  </a:lnTo>
                  <a:lnTo>
                    <a:pt x="60" y="1027"/>
                  </a:lnTo>
                  <a:lnTo>
                    <a:pt x="63" y="1043"/>
                  </a:lnTo>
                  <a:lnTo>
                    <a:pt x="65" y="1054"/>
                  </a:lnTo>
                  <a:lnTo>
                    <a:pt x="67" y="1061"/>
                  </a:lnTo>
                  <a:lnTo>
                    <a:pt x="77" y="1077"/>
                  </a:lnTo>
                  <a:lnTo>
                    <a:pt x="94" y="1103"/>
                  </a:lnTo>
                  <a:lnTo>
                    <a:pt x="113" y="1136"/>
                  </a:lnTo>
                  <a:lnTo>
                    <a:pt x="134" y="1173"/>
                  </a:lnTo>
                  <a:lnTo>
                    <a:pt x="154" y="1207"/>
                  </a:lnTo>
                  <a:lnTo>
                    <a:pt x="171" y="1237"/>
                  </a:lnTo>
                  <a:lnTo>
                    <a:pt x="183" y="1258"/>
                  </a:lnTo>
                  <a:lnTo>
                    <a:pt x="188" y="1266"/>
                  </a:lnTo>
                  <a:lnTo>
                    <a:pt x="188" y="1269"/>
                  </a:lnTo>
                  <a:lnTo>
                    <a:pt x="190" y="1278"/>
                  </a:lnTo>
                  <a:lnTo>
                    <a:pt x="193" y="1290"/>
                  </a:lnTo>
                  <a:lnTo>
                    <a:pt x="199" y="1305"/>
                  </a:lnTo>
                  <a:lnTo>
                    <a:pt x="202" y="1312"/>
                  </a:lnTo>
                  <a:lnTo>
                    <a:pt x="206" y="1319"/>
                  </a:lnTo>
                  <a:lnTo>
                    <a:pt x="211" y="1326"/>
                  </a:lnTo>
                  <a:lnTo>
                    <a:pt x="217" y="1331"/>
                  </a:lnTo>
                  <a:lnTo>
                    <a:pt x="224" y="1336"/>
                  </a:lnTo>
                  <a:lnTo>
                    <a:pt x="232" y="1340"/>
                  </a:lnTo>
                  <a:lnTo>
                    <a:pt x="241" y="1343"/>
                  </a:lnTo>
                  <a:lnTo>
                    <a:pt x="251" y="1344"/>
                  </a:lnTo>
                  <a:lnTo>
                    <a:pt x="261" y="1354"/>
                  </a:lnTo>
                  <a:lnTo>
                    <a:pt x="270" y="1368"/>
                  </a:lnTo>
                  <a:lnTo>
                    <a:pt x="278" y="1381"/>
                  </a:lnTo>
                  <a:lnTo>
                    <a:pt x="284" y="1393"/>
                  </a:lnTo>
                  <a:lnTo>
                    <a:pt x="294" y="1414"/>
                  </a:lnTo>
                  <a:lnTo>
                    <a:pt x="298" y="1423"/>
                  </a:lnTo>
                  <a:lnTo>
                    <a:pt x="305" y="1430"/>
                  </a:lnTo>
                  <a:lnTo>
                    <a:pt x="312" y="1435"/>
                  </a:lnTo>
                  <a:lnTo>
                    <a:pt x="318" y="1439"/>
                  </a:lnTo>
                  <a:lnTo>
                    <a:pt x="324" y="1441"/>
                  </a:lnTo>
                  <a:lnTo>
                    <a:pt x="330" y="1443"/>
                  </a:lnTo>
                  <a:lnTo>
                    <a:pt x="336" y="1443"/>
                  </a:lnTo>
                  <a:lnTo>
                    <a:pt x="342" y="1443"/>
                  </a:lnTo>
                  <a:lnTo>
                    <a:pt x="348" y="1443"/>
                  </a:lnTo>
                  <a:lnTo>
                    <a:pt x="361" y="1441"/>
                  </a:lnTo>
                  <a:lnTo>
                    <a:pt x="374" y="1439"/>
                  </a:lnTo>
                  <a:lnTo>
                    <a:pt x="382" y="1439"/>
                  </a:lnTo>
                  <a:lnTo>
                    <a:pt x="390" y="1440"/>
                  </a:lnTo>
                  <a:lnTo>
                    <a:pt x="399" y="1441"/>
                  </a:lnTo>
                  <a:lnTo>
                    <a:pt x="408" y="1443"/>
                  </a:lnTo>
                  <a:lnTo>
                    <a:pt x="445" y="1454"/>
                  </a:lnTo>
                  <a:lnTo>
                    <a:pt x="476" y="1464"/>
                  </a:lnTo>
                  <a:lnTo>
                    <a:pt x="484" y="1466"/>
                  </a:lnTo>
                  <a:lnTo>
                    <a:pt x="491" y="1467"/>
                  </a:lnTo>
                  <a:lnTo>
                    <a:pt x="499" y="1467"/>
                  </a:lnTo>
                  <a:lnTo>
                    <a:pt x="507" y="1467"/>
                  </a:lnTo>
                  <a:lnTo>
                    <a:pt x="514" y="1465"/>
                  </a:lnTo>
                  <a:lnTo>
                    <a:pt x="522" y="1463"/>
                  </a:lnTo>
                  <a:lnTo>
                    <a:pt x="532" y="1459"/>
                  </a:lnTo>
                  <a:lnTo>
                    <a:pt x="540" y="1454"/>
                  </a:lnTo>
                  <a:lnTo>
                    <a:pt x="558" y="1455"/>
                  </a:lnTo>
                  <a:lnTo>
                    <a:pt x="575" y="1458"/>
                  </a:lnTo>
                  <a:lnTo>
                    <a:pt x="591" y="1462"/>
                  </a:lnTo>
                  <a:lnTo>
                    <a:pt x="607" y="1468"/>
                  </a:lnTo>
                  <a:lnTo>
                    <a:pt x="623" y="1475"/>
                  </a:lnTo>
                  <a:lnTo>
                    <a:pt x="637" y="1483"/>
                  </a:lnTo>
                  <a:lnTo>
                    <a:pt x="652" y="1491"/>
                  </a:lnTo>
                  <a:lnTo>
                    <a:pt x="665" y="1499"/>
                  </a:lnTo>
                  <a:lnTo>
                    <a:pt x="687" y="1515"/>
                  </a:lnTo>
                  <a:lnTo>
                    <a:pt x="704" y="1529"/>
                  </a:lnTo>
                  <a:lnTo>
                    <a:pt x="714" y="1539"/>
                  </a:lnTo>
                  <a:lnTo>
                    <a:pt x="718" y="1543"/>
                  </a:lnTo>
                  <a:lnTo>
                    <a:pt x="732" y="1548"/>
                  </a:lnTo>
                  <a:lnTo>
                    <a:pt x="744" y="1552"/>
                  </a:lnTo>
                  <a:lnTo>
                    <a:pt x="755" y="1558"/>
                  </a:lnTo>
                  <a:lnTo>
                    <a:pt x="763" y="1563"/>
                  </a:lnTo>
                  <a:lnTo>
                    <a:pt x="769" y="1569"/>
                  </a:lnTo>
                  <a:lnTo>
                    <a:pt x="775" y="1575"/>
                  </a:lnTo>
                  <a:lnTo>
                    <a:pt x="779" y="1581"/>
                  </a:lnTo>
                  <a:lnTo>
                    <a:pt x="784" y="1588"/>
                  </a:lnTo>
                  <a:lnTo>
                    <a:pt x="788" y="1593"/>
                  </a:lnTo>
                  <a:lnTo>
                    <a:pt x="792" y="1598"/>
                  </a:lnTo>
                  <a:lnTo>
                    <a:pt x="797" y="1603"/>
                  </a:lnTo>
                  <a:lnTo>
                    <a:pt x="803" y="1606"/>
                  </a:lnTo>
                  <a:lnTo>
                    <a:pt x="811" y="1609"/>
                  </a:lnTo>
                  <a:lnTo>
                    <a:pt x="820" y="1611"/>
                  </a:lnTo>
                  <a:lnTo>
                    <a:pt x="831" y="1612"/>
                  </a:lnTo>
                  <a:lnTo>
                    <a:pt x="844" y="1612"/>
                  </a:lnTo>
                  <a:lnTo>
                    <a:pt x="849" y="1611"/>
                  </a:lnTo>
                  <a:lnTo>
                    <a:pt x="854" y="1611"/>
                  </a:lnTo>
                  <a:lnTo>
                    <a:pt x="858" y="1612"/>
                  </a:lnTo>
                  <a:lnTo>
                    <a:pt x="863" y="1612"/>
                  </a:lnTo>
                  <a:lnTo>
                    <a:pt x="871" y="1616"/>
                  </a:lnTo>
                  <a:lnTo>
                    <a:pt x="877" y="1621"/>
                  </a:lnTo>
                  <a:lnTo>
                    <a:pt x="882" y="1627"/>
                  </a:lnTo>
                  <a:lnTo>
                    <a:pt x="887" y="1634"/>
                  </a:lnTo>
                  <a:lnTo>
                    <a:pt x="890" y="1641"/>
                  </a:lnTo>
                  <a:lnTo>
                    <a:pt x="892" y="1650"/>
                  </a:lnTo>
                  <a:lnTo>
                    <a:pt x="896" y="1666"/>
                  </a:lnTo>
                  <a:lnTo>
                    <a:pt x="897" y="1681"/>
                  </a:lnTo>
                  <a:lnTo>
                    <a:pt x="897" y="1691"/>
                  </a:lnTo>
                  <a:lnTo>
                    <a:pt x="897" y="1696"/>
                  </a:lnTo>
                  <a:lnTo>
                    <a:pt x="236" y="3176"/>
                  </a:lnTo>
                  <a:lnTo>
                    <a:pt x="231" y="3186"/>
                  </a:lnTo>
                  <a:lnTo>
                    <a:pt x="222" y="3209"/>
                  </a:lnTo>
                  <a:lnTo>
                    <a:pt x="221" y="3215"/>
                  </a:lnTo>
                  <a:lnTo>
                    <a:pt x="220" y="3222"/>
                  </a:lnTo>
                  <a:lnTo>
                    <a:pt x="220" y="3229"/>
                  </a:lnTo>
                  <a:lnTo>
                    <a:pt x="220" y="3235"/>
                  </a:lnTo>
                  <a:lnTo>
                    <a:pt x="222" y="3241"/>
                  </a:lnTo>
                  <a:lnTo>
                    <a:pt x="225" y="3246"/>
                  </a:lnTo>
                  <a:lnTo>
                    <a:pt x="230" y="3250"/>
                  </a:lnTo>
                  <a:lnTo>
                    <a:pt x="236" y="3255"/>
                  </a:lnTo>
                  <a:lnTo>
                    <a:pt x="247" y="3260"/>
                  </a:lnTo>
                  <a:lnTo>
                    <a:pt x="257" y="3268"/>
                  </a:lnTo>
                  <a:lnTo>
                    <a:pt x="267" y="3276"/>
                  </a:lnTo>
                  <a:lnTo>
                    <a:pt x="276" y="3286"/>
                  </a:lnTo>
                  <a:lnTo>
                    <a:pt x="283" y="3297"/>
                  </a:lnTo>
                  <a:lnTo>
                    <a:pt x="290" y="3308"/>
                  </a:lnTo>
                  <a:lnTo>
                    <a:pt x="296" y="3320"/>
                  </a:lnTo>
                  <a:lnTo>
                    <a:pt x="301" y="3332"/>
                  </a:lnTo>
                  <a:lnTo>
                    <a:pt x="306" y="3344"/>
                  </a:lnTo>
                  <a:lnTo>
                    <a:pt x="310" y="3356"/>
                  </a:lnTo>
                  <a:lnTo>
                    <a:pt x="312" y="3368"/>
                  </a:lnTo>
                  <a:lnTo>
                    <a:pt x="314" y="3378"/>
                  </a:lnTo>
                  <a:lnTo>
                    <a:pt x="314" y="3387"/>
                  </a:lnTo>
                  <a:lnTo>
                    <a:pt x="313" y="3395"/>
                  </a:lnTo>
                  <a:lnTo>
                    <a:pt x="312" y="3402"/>
                  </a:lnTo>
                  <a:lnTo>
                    <a:pt x="310" y="3406"/>
                  </a:lnTo>
                  <a:lnTo>
                    <a:pt x="330" y="3428"/>
                  </a:lnTo>
                  <a:lnTo>
                    <a:pt x="348" y="3450"/>
                  </a:lnTo>
                  <a:lnTo>
                    <a:pt x="365" y="3473"/>
                  </a:lnTo>
                  <a:lnTo>
                    <a:pt x="379" y="3497"/>
                  </a:lnTo>
                  <a:lnTo>
                    <a:pt x="393" y="3521"/>
                  </a:lnTo>
                  <a:lnTo>
                    <a:pt x="404" y="3545"/>
                  </a:lnTo>
                  <a:lnTo>
                    <a:pt x="415" y="3571"/>
                  </a:lnTo>
                  <a:lnTo>
                    <a:pt x="425" y="3598"/>
                  </a:lnTo>
                  <a:lnTo>
                    <a:pt x="433" y="3625"/>
                  </a:lnTo>
                  <a:lnTo>
                    <a:pt x="441" y="3653"/>
                  </a:lnTo>
                  <a:lnTo>
                    <a:pt x="448" y="3682"/>
                  </a:lnTo>
                  <a:lnTo>
                    <a:pt x="454" y="3713"/>
                  </a:lnTo>
                  <a:lnTo>
                    <a:pt x="466" y="3777"/>
                  </a:lnTo>
                  <a:lnTo>
                    <a:pt x="477" y="3847"/>
                  </a:lnTo>
                  <a:lnTo>
                    <a:pt x="479" y="3860"/>
                  </a:lnTo>
                  <a:lnTo>
                    <a:pt x="483" y="3871"/>
                  </a:lnTo>
                  <a:lnTo>
                    <a:pt x="488" y="3881"/>
                  </a:lnTo>
                  <a:lnTo>
                    <a:pt x="495" y="3891"/>
                  </a:lnTo>
                  <a:lnTo>
                    <a:pt x="503" y="3900"/>
                  </a:lnTo>
                  <a:lnTo>
                    <a:pt x="512" y="3908"/>
                  </a:lnTo>
                  <a:lnTo>
                    <a:pt x="523" y="3915"/>
                  </a:lnTo>
                  <a:lnTo>
                    <a:pt x="535" y="3923"/>
                  </a:lnTo>
                  <a:lnTo>
                    <a:pt x="547" y="3929"/>
                  </a:lnTo>
                  <a:lnTo>
                    <a:pt x="560" y="3935"/>
                  </a:lnTo>
                  <a:lnTo>
                    <a:pt x="573" y="3941"/>
                  </a:lnTo>
                  <a:lnTo>
                    <a:pt x="586" y="3946"/>
                  </a:lnTo>
                  <a:lnTo>
                    <a:pt x="613" y="3955"/>
                  </a:lnTo>
                  <a:lnTo>
                    <a:pt x="639" y="3963"/>
                  </a:lnTo>
                  <a:lnTo>
                    <a:pt x="646" y="3965"/>
                  </a:lnTo>
                  <a:lnTo>
                    <a:pt x="651" y="3968"/>
                  </a:lnTo>
                  <a:lnTo>
                    <a:pt x="655" y="3972"/>
                  </a:lnTo>
                  <a:lnTo>
                    <a:pt x="659" y="3976"/>
                  </a:lnTo>
                  <a:lnTo>
                    <a:pt x="666" y="3987"/>
                  </a:lnTo>
                  <a:lnTo>
                    <a:pt x="671" y="3998"/>
                  </a:lnTo>
                  <a:lnTo>
                    <a:pt x="677" y="4021"/>
                  </a:lnTo>
                  <a:lnTo>
                    <a:pt x="682" y="4042"/>
                  </a:lnTo>
                  <a:lnTo>
                    <a:pt x="687" y="4052"/>
                  </a:lnTo>
                  <a:lnTo>
                    <a:pt x="693" y="4061"/>
                  </a:lnTo>
                  <a:lnTo>
                    <a:pt x="699" y="4068"/>
                  </a:lnTo>
                  <a:lnTo>
                    <a:pt x="706" y="4075"/>
                  </a:lnTo>
                  <a:lnTo>
                    <a:pt x="721" y="4086"/>
                  </a:lnTo>
                  <a:lnTo>
                    <a:pt x="737" y="4096"/>
                  </a:lnTo>
                  <a:lnTo>
                    <a:pt x="754" y="4105"/>
                  </a:lnTo>
                  <a:lnTo>
                    <a:pt x="770" y="4116"/>
                  </a:lnTo>
                  <a:lnTo>
                    <a:pt x="777" y="4122"/>
                  </a:lnTo>
                  <a:lnTo>
                    <a:pt x="784" y="4129"/>
                  </a:lnTo>
                  <a:lnTo>
                    <a:pt x="791" y="4137"/>
                  </a:lnTo>
                  <a:lnTo>
                    <a:pt x="797" y="4147"/>
                  </a:lnTo>
                  <a:lnTo>
                    <a:pt x="3048" y="4267"/>
                  </a:lnTo>
                  <a:lnTo>
                    <a:pt x="3050" y="4259"/>
                  </a:lnTo>
                  <a:lnTo>
                    <a:pt x="3055" y="4234"/>
                  </a:lnTo>
                  <a:lnTo>
                    <a:pt x="3059" y="4217"/>
                  </a:lnTo>
                  <a:lnTo>
                    <a:pt x="3065" y="4198"/>
                  </a:lnTo>
                  <a:lnTo>
                    <a:pt x="3073" y="4176"/>
                  </a:lnTo>
                  <a:lnTo>
                    <a:pt x="3082" y="4153"/>
                  </a:lnTo>
                  <a:lnTo>
                    <a:pt x="3094" y="4127"/>
                  </a:lnTo>
                  <a:lnTo>
                    <a:pt x="3108" y="4101"/>
                  </a:lnTo>
                  <a:lnTo>
                    <a:pt x="3123" y="4075"/>
                  </a:lnTo>
                  <a:lnTo>
                    <a:pt x="3141" y="4048"/>
                  </a:lnTo>
                  <a:lnTo>
                    <a:pt x="3151" y="4035"/>
                  </a:lnTo>
                  <a:lnTo>
                    <a:pt x="3162" y="4021"/>
                  </a:lnTo>
                  <a:lnTo>
                    <a:pt x="3173" y="4008"/>
                  </a:lnTo>
                  <a:lnTo>
                    <a:pt x="3186" y="3995"/>
                  </a:lnTo>
                  <a:lnTo>
                    <a:pt x="3198" y="3983"/>
                  </a:lnTo>
                  <a:lnTo>
                    <a:pt x="3213" y="3970"/>
                  </a:lnTo>
                  <a:lnTo>
                    <a:pt x="3227" y="3959"/>
                  </a:lnTo>
                  <a:lnTo>
                    <a:pt x="3243" y="3947"/>
                  </a:lnTo>
                  <a:lnTo>
                    <a:pt x="3249" y="3944"/>
                  </a:lnTo>
                  <a:lnTo>
                    <a:pt x="3256" y="3941"/>
                  </a:lnTo>
                  <a:lnTo>
                    <a:pt x="3263" y="3936"/>
                  </a:lnTo>
                  <a:lnTo>
                    <a:pt x="3269" y="3931"/>
                  </a:lnTo>
                  <a:lnTo>
                    <a:pt x="3282" y="3918"/>
                  </a:lnTo>
                  <a:lnTo>
                    <a:pt x="3295" y="3903"/>
                  </a:lnTo>
                  <a:lnTo>
                    <a:pt x="3307" y="3886"/>
                  </a:lnTo>
                  <a:lnTo>
                    <a:pt x="3320" y="3868"/>
                  </a:lnTo>
                  <a:lnTo>
                    <a:pt x="3331" y="3848"/>
                  </a:lnTo>
                  <a:lnTo>
                    <a:pt x="3342" y="3827"/>
                  </a:lnTo>
                  <a:lnTo>
                    <a:pt x="3363" y="3783"/>
                  </a:lnTo>
                  <a:lnTo>
                    <a:pt x="3381" y="3740"/>
                  </a:lnTo>
                  <a:lnTo>
                    <a:pt x="3397" y="3699"/>
                  </a:lnTo>
                  <a:lnTo>
                    <a:pt x="3410" y="3663"/>
                  </a:lnTo>
                  <a:lnTo>
                    <a:pt x="3418" y="3641"/>
                  </a:lnTo>
                  <a:lnTo>
                    <a:pt x="3424" y="3622"/>
                  </a:lnTo>
                  <a:lnTo>
                    <a:pt x="3425" y="3614"/>
                  </a:lnTo>
                  <a:lnTo>
                    <a:pt x="3426" y="3606"/>
                  </a:lnTo>
                  <a:lnTo>
                    <a:pt x="3426" y="3600"/>
                  </a:lnTo>
                  <a:lnTo>
                    <a:pt x="3426" y="3594"/>
                  </a:lnTo>
                  <a:lnTo>
                    <a:pt x="3425" y="3588"/>
                  </a:lnTo>
                  <a:lnTo>
                    <a:pt x="3423" y="3582"/>
                  </a:lnTo>
                  <a:lnTo>
                    <a:pt x="3420" y="3577"/>
                  </a:lnTo>
                  <a:lnTo>
                    <a:pt x="3418" y="3573"/>
                  </a:lnTo>
                  <a:lnTo>
                    <a:pt x="3413" y="3566"/>
                  </a:lnTo>
                  <a:lnTo>
                    <a:pt x="3406" y="3560"/>
                  </a:lnTo>
                  <a:lnTo>
                    <a:pt x="3392" y="3550"/>
                  </a:lnTo>
                  <a:lnTo>
                    <a:pt x="3378" y="3539"/>
                  </a:lnTo>
                  <a:lnTo>
                    <a:pt x="3372" y="3532"/>
                  </a:lnTo>
                  <a:lnTo>
                    <a:pt x="3367" y="3524"/>
                  </a:lnTo>
                  <a:lnTo>
                    <a:pt x="3366" y="3519"/>
                  </a:lnTo>
                  <a:lnTo>
                    <a:pt x="3364" y="3513"/>
                  </a:lnTo>
                  <a:lnTo>
                    <a:pt x="3364" y="3508"/>
                  </a:lnTo>
                  <a:lnTo>
                    <a:pt x="3363" y="3501"/>
                  </a:lnTo>
                  <a:lnTo>
                    <a:pt x="3364" y="3491"/>
                  </a:lnTo>
                  <a:lnTo>
                    <a:pt x="3366" y="3482"/>
                  </a:lnTo>
                  <a:lnTo>
                    <a:pt x="3370" y="3472"/>
                  </a:lnTo>
                  <a:lnTo>
                    <a:pt x="3374" y="3462"/>
                  </a:lnTo>
                  <a:lnTo>
                    <a:pt x="3385" y="3443"/>
                  </a:lnTo>
                  <a:lnTo>
                    <a:pt x="3397" y="3422"/>
                  </a:lnTo>
                  <a:lnTo>
                    <a:pt x="3403" y="3411"/>
                  </a:lnTo>
                  <a:lnTo>
                    <a:pt x="3408" y="3400"/>
                  </a:lnTo>
                  <a:lnTo>
                    <a:pt x="3412" y="3387"/>
                  </a:lnTo>
                  <a:lnTo>
                    <a:pt x="3416" y="3374"/>
                  </a:lnTo>
                  <a:lnTo>
                    <a:pt x="3418" y="3359"/>
                  </a:lnTo>
                  <a:lnTo>
                    <a:pt x="3419" y="3345"/>
                  </a:lnTo>
                  <a:lnTo>
                    <a:pt x="3418" y="3329"/>
                  </a:lnTo>
                  <a:lnTo>
                    <a:pt x="3415" y="3312"/>
                  </a:lnTo>
                  <a:lnTo>
                    <a:pt x="3414" y="3305"/>
                  </a:lnTo>
                  <a:lnTo>
                    <a:pt x="3413" y="3299"/>
                  </a:lnTo>
                  <a:lnTo>
                    <a:pt x="3413" y="3293"/>
                  </a:lnTo>
                  <a:lnTo>
                    <a:pt x="3414" y="3287"/>
                  </a:lnTo>
                  <a:lnTo>
                    <a:pt x="3415" y="3281"/>
                  </a:lnTo>
                  <a:lnTo>
                    <a:pt x="3417" y="3276"/>
                  </a:lnTo>
                  <a:lnTo>
                    <a:pt x="3419" y="3271"/>
                  </a:lnTo>
                  <a:lnTo>
                    <a:pt x="3424" y="3266"/>
                  </a:lnTo>
                  <a:lnTo>
                    <a:pt x="3431" y="3258"/>
                  </a:lnTo>
                  <a:lnTo>
                    <a:pt x="3441" y="3249"/>
                  </a:lnTo>
                  <a:lnTo>
                    <a:pt x="3452" y="3242"/>
                  </a:lnTo>
                  <a:lnTo>
                    <a:pt x="3464" y="3235"/>
                  </a:lnTo>
                  <a:lnTo>
                    <a:pt x="3476" y="3230"/>
                  </a:lnTo>
                  <a:lnTo>
                    <a:pt x="3490" y="3225"/>
                  </a:lnTo>
                  <a:lnTo>
                    <a:pt x="3503" y="3221"/>
                  </a:lnTo>
                  <a:lnTo>
                    <a:pt x="3516" y="3217"/>
                  </a:lnTo>
                  <a:lnTo>
                    <a:pt x="3542" y="3211"/>
                  </a:lnTo>
                  <a:lnTo>
                    <a:pt x="3563" y="3207"/>
                  </a:lnTo>
                  <a:lnTo>
                    <a:pt x="3572" y="3205"/>
                  </a:lnTo>
                  <a:lnTo>
                    <a:pt x="3579" y="3203"/>
                  </a:lnTo>
                  <a:lnTo>
                    <a:pt x="3586" y="3200"/>
                  </a:lnTo>
                  <a:lnTo>
                    <a:pt x="3591" y="3198"/>
                  </a:lnTo>
                  <a:lnTo>
                    <a:pt x="3595" y="3195"/>
                  </a:lnTo>
                  <a:lnTo>
                    <a:pt x="3598" y="3192"/>
                  </a:lnTo>
                  <a:lnTo>
                    <a:pt x="3600" y="3189"/>
                  </a:lnTo>
                  <a:lnTo>
                    <a:pt x="3602" y="3185"/>
                  </a:lnTo>
                  <a:lnTo>
                    <a:pt x="3605" y="3168"/>
                  </a:lnTo>
                  <a:lnTo>
                    <a:pt x="3610" y="3144"/>
                  </a:lnTo>
                  <a:lnTo>
                    <a:pt x="3612" y="3135"/>
                  </a:lnTo>
                  <a:lnTo>
                    <a:pt x="3615" y="3127"/>
                  </a:lnTo>
                  <a:lnTo>
                    <a:pt x="3619" y="3121"/>
                  </a:lnTo>
                  <a:lnTo>
                    <a:pt x="3624" y="3116"/>
                  </a:lnTo>
                  <a:lnTo>
                    <a:pt x="3635" y="3107"/>
                  </a:lnTo>
                  <a:lnTo>
                    <a:pt x="3647" y="3099"/>
                  </a:lnTo>
                  <a:lnTo>
                    <a:pt x="3653" y="3095"/>
                  </a:lnTo>
                  <a:lnTo>
                    <a:pt x="3659" y="3091"/>
                  </a:lnTo>
                  <a:lnTo>
                    <a:pt x="3664" y="3085"/>
                  </a:lnTo>
                  <a:lnTo>
                    <a:pt x="3669" y="3079"/>
                  </a:lnTo>
                  <a:lnTo>
                    <a:pt x="3674" y="3072"/>
                  </a:lnTo>
                  <a:lnTo>
                    <a:pt x="3678" y="3063"/>
                  </a:lnTo>
                  <a:lnTo>
                    <a:pt x="3681" y="3052"/>
                  </a:lnTo>
                  <a:lnTo>
                    <a:pt x="3683" y="3039"/>
                  </a:lnTo>
                  <a:lnTo>
                    <a:pt x="3683" y="3036"/>
                  </a:lnTo>
                  <a:lnTo>
                    <a:pt x="3684" y="3033"/>
                  </a:lnTo>
                  <a:lnTo>
                    <a:pt x="3686" y="3029"/>
                  </a:lnTo>
                  <a:lnTo>
                    <a:pt x="3689" y="3026"/>
                  </a:lnTo>
                  <a:lnTo>
                    <a:pt x="3698" y="3019"/>
                  </a:lnTo>
                  <a:lnTo>
                    <a:pt x="3708" y="3011"/>
                  </a:lnTo>
                  <a:lnTo>
                    <a:pt x="3714" y="3005"/>
                  </a:lnTo>
                  <a:lnTo>
                    <a:pt x="3719" y="2998"/>
                  </a:lnTo>
                  <a:lnTo>
                    <a:pt x="3724" y="2990"/>
                  </a:lnTo>
                  <a:lnTo>
                    <a:pt x="3729" y="2981"/>
                  </a:lnTo>
                  <a:lnTo>
                    <a:pt x="3733" y="2970"/>
                  </a:lnTo>
                  <a:lnTo>
                    <a:pt x="3736" y="2956"/>
                  </a:lnTo>
                  <a:lnTo>
                    <a:pt x="3739" y="2941"/>
                  </a:lnTo>
                  <a:lnTo>
                    <a:pt x="3741" y="2924"/>
                  </a:lnTo>
                  <a:lnTo>
                    <a:pt x="3741" y="2909"/>
                  </a:lnTo>
                  <a:lnTo>
                    <a:pt x="3743" y="2897"/>
                  </a:lnTo>
                  <a:lnTo>
                    <a:pt x="3746" y="2886"/>
                  </a:lnTo>
                  <a:lnTo>
                    <a:pt x="3749" y="2877"/>
                  </a:lnTo>
                  <a:lnTo>
                    <a:pt x="3753" y="2869"/>
                  </a:lnTo>
                  <a:lnTo>
                    <a:pt x="3759" y="2861"/>
                  </a:lnTo>
                  <a:lnTo>
                    <a:pt x="3763" y="2855"/>
                  </a:lnTo>
                  <a:lnTo>
                    <a:pt x="3768" y="2850"/>
                  </a:lnTo>
                  <a:lnTo>
                    <a:pt x="3776" y="2841"/>
                  </a:lnTo>
                  <a:lnTo>
                    <a:pt x="3781" y="2833"/>
                  </a:lnTo>
                  <a:lnTo>
                    <a:pt x="3782" y="2830"/>
                  </a:lnTo>
                  <a:lnTo>
                    <a:pt x="3782" y="2826"/>
                  </a:lnTo>
                  <a:lnTo>
                    <a:pt x="3781" y="2823"/>
                  </a:lnTo>
                  <a:lnTo>
                    <a:pt x="3778" y="2819"/>
                  </a:lnTo>
                  <a:lnTo>
                    <a:pt x="3758" y="2794"/>
                  </a:lnTo>
                  <a:lnTo>
                    <a:pt x="3739" y="2773"/>
                  </a:lnTo>
                  <a:lnTo>
                    <a:pt x="3735" y="2768"/>
                  </a:lnTo>
                  <a:lnTo>
                    <a:pt x="3730" y="2764"/>
                  </a:lnTo>
                  <a:lnTo>
                    <a:pt x="3725" y="2760"/>
                  </a:lnTo>
                  <a:lnTo>
                    <a:pt x="3720" y="2757"/>
                  </a:lnTo>
                  <a:lnTo>
                    <a:pt x="3714" y="2754"/>
                  </a:lnTo>
                  <a:lnTo>
                    <a:pt x="3708" y="2752"/>
                  </a:lnTo>
                  <a:lnTo>
                    <a:pt x="3701" y="2751"/>
                  </a:lnTo>
                  <a:lnTo>
                    <a:pt x="3694" y="2750"/>
                  </a:lnTo>
                  <a:lnTo>
                    <a:pt x="3671" y="2748"/>
                  </a:lnTo>
                  <a:lnTo>
                    <a:pt x="3644" y="2745"/>
                  </a:lnTo>
                  <a:lnTo>
                    <a:pt x="3638" y="2743"/>
                  </a:lnTo>
                  <a:lnTo>
                    <a:pt x="3633" y="2741"/>
                  </a:lnTo>
                  <a:lnTo>
                    <a:pt x="3628" y="2739"/>
                  </a:lnTo>
                  <a:lnTo>
                    <a:pt x="3623" y="2737"/>
                  </a:lnTo>
                  <a:lnTo>
                    <a:pt x="3620" y="2733"/>
                  </a:lnTo>
                  <a:lnTo>
                    <a:pt x="3617" y="2729"/>
                  </a:lnTo>
                  <a:lnTo>
                    <a:pt x="3615" y="2725"/>
                  </a:lnTo>
                  <a:lnTo>
                    <a:pt x="3615" y="2719"/>
                  </a:lnTo>
                  <a:lnTo>
                    <a:pt x="3615" y="2714"/>
                  </a:lnTo>
                  <a:lnTo>
                    <a:pt x="3616" y="2710"/>
                  </a:lnTo>
                  <a:lnTo>
                    <a:pt x="3618" y="2706"/>
                  </a:lnTo>
                  <a:lnTo>
                    <a:pt x="3620" y="2701"/>
                  </a:lnTo>
                  <a:lnTo>
                    <a:pt x="3626" y="2692"/>
                  </a:lnTo>
                  <a:lnTo>
                    <a:pt x="3634" y="2684"/>
                  </a:lnTo>
                  <a:lnTo>
                    <a:pt x="3655" y="2669"/>
                  </a:lnTo>
                  <a:lnTo>
                    <a:pt x="3678" y="2651"/>
                  </a:lnTo>
                  <a:lnTo>
                    <a:pt x="3700" y="2633"/>
                  </a:lnTo>
                  <a:lnTo>
                    <a:pt x="3729" y="2610"/>
                  </a:lnTo>
                  <a:lnTo>
                    <a:pt x="3764" y="2582"/>
                  </a:lnTo>
                  <a:lnTo>
                    <a:pt x="3799" y="2555"/>
                  </a:lnTo>
                  <a:lnTo>
                    <a:pt x="3833" y="2529"/>
                  </a:lnTo>
                  <a:lnTo>
                    <a:pt x="3864" y="2506"/>
                  </a:lnTo>
                  <a:lnTo>
                    <a:pt x="3878" y="2497"/>
                  </a:lnTo>
                  <a:lnTo>
                    <a:pt x="3889" y="2490"/>
                  </a:lnTo>
                  <a:lnTo>
                    <a:pt x="3898" y="2486"/>
                  </a:lnTo>
                  <a:lnTo>
                    <a:pt x="3904" y="2483"/>
                  </a:lnTo>
                  <a:lnTo>
                    <a:pt x="3917" y="2480"/>
                  </a:lnTo>
                  <a:lnTo>
                    <a:pt x="3925" y="2479"/>
                  </a:lnTo>
                  <a:lnTo>
                    <a:pt x="3930" y="2479"/>
                  </a:lnTo>
                  <a:lnTo>
                    <a:pt x="3934" y="2479"/>
                  </a:lnTo>
                  <a:lnTo>
                    <a:pt x="3938" y="2479"/>
                  </a:lnTo>
                  <a:lnTo>
                    <a:pt x="3945" y="2477"/>
                  </a:lnTo>
                  <a:lnTo>
                    <a:pt x="3955" y="2474"/>
                  </a:lnTo>
                  <a:lnTo>
                    <a:pt x="3971" y="2467"/>
                  </a:lnTo>
                  <a:lnTo>
                    <a:pt x="3979" y="2465"/>
                  </a:lnTo>
                  <a:lnTo>
                    <a:pt x="3985" y="2461"/>
                  </a:lnTo>
                  <a:lnTo>
                    <a:pt x="3991" y="2455"/>
                  </a:lnTo>
                  <a:lnTo>
                    <a:pt x="3998" y="2448"/>
                  </a:lnTo>
                  <a:lnTo>
                    <a:pt x="4012" y="2430"/>
                  </a:lnTo>
                  <a:lnTo>
                    <a:pt x="4026" y="2410"/>
                  </a:lnTo>
                  <a:lnTo>
                    <a:pt x="4039" y="2389"/>
                  </a:lnTo>
                  <a:lnTo>
                    <a:pt x="4051" y="2369"/>
                  </a:lnTo>
                  <a:lnTo>
                    <a:pt x="4062" y="2352"/>
                  </a:lnTo>
                  <a:lnTo>
                    <a:pt x="4071" y="2341"/>
                  </a:lnTo>
                  <a:lnTo>
                    <a:pt x="4082" y="2330"/>
                  </a:lnTo>
                  <a:lnTo>
                    <a:pt x="4092" y="2319"/>
                  </a:lnTo>
                  <a:lnTo>
                    <a:pt x="4099" y="2310"/>
                  </a:lnTo>
                  <a:lnTo>
                    <a:pt x="4105" y="2301"/>
                  </a:lnTo>
                  <a:lnTo>
                    <a:pt x="4114" y="2286"/>
                  </a:lnTo>
                  <a:lnTo>
                    <a:pt x="4121" y="2273"/>
                  </a:lnTo>
                  <a:lnTo>
                    <a:pt x="4124" y="2268"/>
                  </a:lnTo>
                  <a:lnTo>
                    <a:pt x="4128" y="2262"/>
                  </a:lnTo>
                  <a:lnTo>
                    <a:pt x="4131" y="2258"/>
                  </a:lnTo>
                  <a:lnTo>
                    <a:pt x="4136" y="2253"/>
                  </a:lnTo>
                  <a:lnTo>
                    <a:pt x="4141" y="2248"/>
                  </a:lnTo>
                  <a:lnTo>
                    <a:pt x="4148" y="2244"/>
                  </a:lnTo>
                  <a:lnTo>
                    <a:pt x="4156" y="2240"/>
                  </a:lnTo>
                  <a:lnTo>
                    <a:pt x="4166" y="2236"/>
                  </a:lnTo>
                  <a:lnTo>
                    <a:pt x="4170" y="2234"/>
                  </a:lnTo>
                  <a:lnTo>
                    <a:pt x="4173" y="2231"/>
                  </a:lnTo>
                  <a:lnTo>
                    <a:pt x="4176" y="2228"/>
                  </a:lnTo>
                  <a:lnTo>
                    <a:pt x="4179" y="2224"/>
                  </a:lnTo>
                  <a:lnTo>
                    <a:pt x="4183" y="2215"/>
                  </a:lnTo>
                  <a:lnTo>
                    <a:pt x="4185" y="2205"/>
                  </a:lnTo>
                  <a:lnTo>
                    <a:pt x="4189" y="2179"/>
                  </a:lnTo>
                  <a:lnTo>
                    <a:pt x="4193" y="2150"/>
                  </a:lnTo>
                  <a:lnTo>
                    <a:pt x="4197" y="2133"/>
                  </a:lnTo>
                  <a:lnTo>
                    <a:pt x="4203" y="2117"/>
                  </a:lnTo>
                  <a:lnTo>
                    <a:pt x="4206" y="2108"/>
                  </a:lnTo>
                  <a:lnTo>
                    <a:pt x="4210" y="2100"/>
                  </a:lnTo>
                  <a:lnTo>
                    <a:pt x="4214" y="2091"/>
                  </a:lnTo>
                  <a:lnTo>
                    <a:pt x="4220" y="2083"/>
                  </a:lnTo>
                  <a:lnTo>
                    <a:pt x="4225" y="2074"/>
                  </a:lnTo>
                  <a:lnTo>
                    <a:pt x="4232" y="2066"/>
                  </a:lnTo>
                  <a:lnTo>
                    <a:pt x="4240" y="2057"/>
                  </a:lnTo>
                  <a:lnTo>
                    <a:pt x="4248" y="2049"/>
                  </a:lnTo>
                  <a:lnTo>
                    <a:pt x="4257" y="2040"/>
                  </a:lnTo>
                  <a:lnTo>
                    <a:pt x="4268" y="2032"/>
                  </a:lnTo>
                  <a:lnTo>
                    <a:pt x="4279" y="2023"/>
                  </a:lnTo>
                  <a:lnTo>
                    <a:pt x="4292" y="2015"/>
                  </a:lnTo>
                  <a:lnTo>
                    <a:pt x="4298" y="2010"/>
                  </a:lnTo>
                  <a:lnTo>
                    <a:pt x="4304" y="2002"/>
                  </a:lnTo>
                  <a:lnTo>
                    <a:pt x="4310" y="1994"/>
                  </a:lnTo>
                  <a:lnTo>
                    <a:pt x="4316" y="1984"/>
                  </a:lnTo>
                  <a:lnTo>
                    <a:pt x="4325" y="1963"/>
                  </a:lnTo>
                  <a:lnTo>
                    <a:pt x="4332" y="1941"/>
                  </a:lnTo>
                  <a:lnTo>
                    <a:pt x="4342" y="1901"/>
                  </a:lnTo>
                  <a:lnTo>
                    <a:pt x="4345" y="1884"/>
                  </a:lnTo>
                  <a:lnTo>
                    <a:pt x="4342" y="1874"/>
                  </a:lnTo>
                  <a:lnTo>
                    <a:pt x="4341" y="1864"/>
                  </a:lnTo>
                  <a:lnTo>
                    <a:pt x="4340" y="1855"/>
                  </a:lnTo>
                  <a:lnTo>
                    <a:pt x="4339" y="1847"/>
                  </a:lnTo>
                  <a:lnTo>
                    <a:pt x="4340" y="1840"/>
                  </a:lnTo>
                  <a:lnTo>
                    <a:pt x="4341" y="1834"/>
                  </a:lnTo>
                  <a:lnTo>
                    <a:pt x="4342" y="1828"/>
                  </a:lnTo>
                  <a:lnTo>
                    <a:pt x="4344" y="1822"/>
                  </a:lnTo>
                  <a:lnTo>
                    <a:pt x="4350" y="1813"/>
                  </a:lnTo>
                  <a:lnTo>
                    <a:pt x="4357" y="1804"/>
                  </a:lnTo>
                  <a:lnTo>
                    <a:pt x="4365" y="1797"/>
                  </a:lnTo>
                  <a:lnTo>
                    <a:pt x="4374" y="1790"/>
                  </a:lnTo>
                  <a:lnTo>
                    <a:pt x="4383" y="1783"/>
                  </a:lnTo>
                  <a:lnTo>
                    <a:pt x="4392" y="1775"/>
                  </a:lnTo>
                  <a:lnTo>
                    <a:pt x="4401" y="1765"/>
                  </a:lnTo>
                  <a:lnTo>
                    <a:pt x="4408" y="1752"/>
                  </a:lnTo>
                  <a:lnTo>
                    <a:pt x="4412" y="1745"/>
                  </a:lnTo>
                  <a:lnTo>
                    <a:pt x="4415" y="1737"/>
                  </a:lnTo>
                  <a:lnTo>
                    <a:pt x="4417" y="1729"/>
                  </a:lnTo>
                  <a:lnTo>
                    <a:pt x="4420" y="1719"/>
                  </a:lnTo>
                  <a:lnTo>
                    <a:pt x="4421" y="1709"/>
                  </a:lnTo>
                  <a:lnTo>
                    <a:pt x="4422" y="1697"/>
                  </a:lnTo>
                  <a:lnTo>
                    <a:pt x="4424" y="1683"/>
                  </a:lnTo>
                  <a:lnTo>
                    <a:pt x="4424" y="1669"/>
                  </a:lnTo>
                  <a:lnTo>
                    <a:pt x="4424" y="1666"/>
                  </a:lnTo>
                  <a:lnTo>
                    <a:pt x="4425" y="1663"/>
                  </a:lnTo>
                  <a:lnTo>
                    <a:pt x="4427" y="1661"/>
                  </a:lnTo>
                  <a:lnTo>
                    <a:pt x="4430" y="1659"/>
                  </a:lnTo>
                  <a:lnTo>
                    <a:pt x="4437" y="1655"/>
                  </a:lnTo>
                  <a:lnTo>
                    <a:pt x="4446" y="1648"/>
                  </a:lnTo>
                  <a:lnTo>
                    <a:pt x="4452" y="1642"/>
                  </a:lnTo>
                  <a:lnTo>
                    <a:pt x="4457" y="1635"/>
                  </a:lnTo>
                  <a:lnTo>
                    <a:pt x="4464" y="1627"/>
                  </a:lnTo>
                  <a:lnTo>
                    <a:pt x="4470" y="1616"/>
                  </a:lnTo>
                  <a:lnTo>
                    <a:pt x="4476" y="1602"/>
                  </a:lnTo>
                  <a:lnTo>
                    <a:pt x="4483" y="1586"/>
                  </a:lnTo>
                  <a:lnTo>
                    <a:pt x="4490" y="1566"/>
                  </a:lnTo>
                  <a:lnTo>
                    <a:pt x="4497" y="1543"/>
                  </a:lnTo>
                  <a:lnTo>
                    <a:pt x="4498" y="1536"/>
                  </a:lnTo>
                  <a:lnTo>
                    <a:pt x="4498" y="1530"/>
                  </a:lnTo>
                  <a:lnTo>
                    <a:pt x="4497" y="1524"/>
                  </a:lnTo>
                  <a:lnTo>
                    <a:pt x="4495" y="1519"/>
                  </a:lnTo>
                  <a:lnTo>
                    <a:pt x="4490" y="1511"/>
                  </a:lnTo>
                  <a:lnTo>
                    <a:pt x="4484" y="1504"/>
                  </a:lnTo>
                  <a:lnTo>
                    <a:pt x="4482" y="1500"/>
                  </a:lnTo>
                  <a:lnTo>
                    <a:pt x="4480" y="1496"/>
                  </a:lnTo>
                  <a:lnTo>
                    <a:pt x="4478" y="1492"/>
                  </a:lnTo>
                  <a:lnTo>
                    <a:pt x="4478" y="1487"/>
                  </a:lnTo>
                  <a:lnTo>
                    <a:pt x="4479" y="1482"/>
                  </a:lnTo>
                  <a:lnTo>
                    <a:pt x="4482" y="1475"/>
                  </a:lnTo>
                  <a:lnTo>
                    <a:pt x="4486" y="1467"/>
                  </a:lnTo>
                  <a:lnTo>
                    <a:pt x="4491" y="1459"/>
                  </a:lnTo>
                  <a:lnTo>
                    <a:pt x="4497" y="1451"/>
                  </a:lnTo>
                  <a:lnTo>
                    <a:pt x="4502" y="1441"/>
                  </a:lnTo>
                  <a:lnTo>
                    <a:pt x="4506" y="1430"/>
                  </a:lnTo>
                  <a:lnTo>
                    <a:pt x="4510" y="1418"/>
                  </a:lnTo>
                  <a:lnTo>
                    <a:pt x="4517" y="1393"/>
                  </a:lnTo>
                  <a:lnTo>
                    <a:pt x="4523" y="1367"/>
                  </a:lnTo>
                  <a:lnTo>
                    <a:pt x="4527" y="1341"/>
                  </a:lnTo>
                  <a:lnTo>
                    <a:pt x="4531" y="1318"/>
                  </a:lnTo>
                  <a:lnTo>
                    <a:pt x="4535" y="1300"/>
                  </a:lnTo>
                  <a:lnTo>
                    <a:pt x="4539" y="128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30" name="Freeform 32"/>
            <p:cNvSpPr>
              <a:spLocks/>
            </p:cNvSpPr>
            <p:nvPr/>
          </p:nvSpPr>
          <p:spPr bwMode="auto">
            <a:xfrm>
              <a:off x="4818063" y="2201863"/>
              <a:ext cx="744537" cy="1414462"/>
            </a:xfrm>
            <a:custGeom>
              <a:avLst/>
              <a:gdLst>
                <a:gd name="T0" fmla="*/ 74367 w 1722"/>
                <a:gd name="T1" fmla="*/ 1224255 h 3101"/>
                <a:gd name="T2" fmla="*/ 86474 w 1722"/>
                <a:gd name="T3" fmla="*/ 1300429 h 3101"/>
                <a:gd name="T4" fmla="*/ 206240 w 1722"/>
                <a:gd name="T5" fmla="*/ 1344674 h 3101"/>
                <a:gd name="T6" fmla="*/ 257259 w 1722"/>
                <a:gd name="T7" fmla="*/ 1318218 h 3101"/>
                <a:gd name="T8" fmla="*/ 317791 w 1722"/>
                <a:gd name="T9" fmla="*/ 1368849 h 3101"/>
                <a:gd name="T10" fmla="*/ 354110 w 1722"/>
                <a:gd name="T11" fmla="*/ 1363375 h 3101"/>
                <a:gd name="T12" fmla="*/ 412912 w 1722"/>
                <a:gd name="T13" fmla="*/ 1412181 h 3101"/>
                <a:gd name="T14" fmla="*/ 455284 w 1722"/>
                <a:gd name="T15" fmla="*/ 1381621 h 3101"/>
                <a:gd name="T16" fmla="*/ 496359 w 1722"/>
                <a:gd name="T17" fmla="*/ 1384813 h 3101"/>
                <a:gd name="T18" fmla="*/ 567267 w 1722"/>
                <a:gd name="T19" fmla="*/ 1375691 h 3101"/>
                <a:gd name="T20" fmla="*/ 647255 w 1722"/>
                <a:gd name="T21" fmla="*/ 1383445 h 3101"/>
                <a:gd name="T22" fmla="*/ 674927 w 1722"/>
                <a:gd name="T23" fmla="*/ 1315482 h 3101"/>
                <a:gd name="T24" fmla="*/ 665415 w 1722"/>
                <a:gd name="T25" fmla="*/ 1288114 h 3101"/>
                <a:gd name="T26" fmla="*/ 681412 w 1722"/>
                <a:gd name="T27" fmla="*/ 1254360 h 3101"/>
                <a:gd name="T28" fmla="*/ 661091 w 1722"/>
                <a:gd name="T29" fmla="*/ 1216045 h 3101"/>
                <a:gd name="T30" fmla="*/ 669306 w 1722"/>
                <a:gd name="T31" fmla="*/ 1180923 h 3101"/>
                <a:gd name="T32" fmla="*/ 651579 w 1722"/>
                <a:gd name="T33" fmla="*/ 1116152 h 3101"/>
                <a:gd name="T34" fmla="*/ 681412 w 1722"/>
                <a:gd name="T35" fmla="*/ 1080118 h 3101"/>
                <a:gd name="T36" fmla="*/ 664982 w 1722"/>
                <a:gd name="T37" fmla="*/ 1057768 h 3101"/>
                <a:gd name="T38" fmla="*/ 680548 w 1722"/>
                <a:gd name="T39" fmla="*/ 1031768 h 3101"/>
                <a:gd name="T40" fmla="*/ 627366 w 1722"/>
                <a:gd name="T41" fmla="*/ 1008505 h 3101"/>
                <a:gd name="T42" fmla="*/ 633419 w 1722"/>
                <a:gd name="T43" fmla="*/ 955138 h 3101"/>
                <a:gd name="T44" fmla="*/ 664982 w 1722"/>
                <a:gd name="T45" fmla="*/ 904508 h 3101"/>
                <a:gd name="T46" fmla="*/ 744538 w 1722"/>
                <a:gd name="T47" fmla="*/ 835632 h 3101"/>
                <a:gd name="T48" fmla="*/ 693519 w 1722"/>
                <a:gd name="T49" fmla="*/ 815562 h 3101"/>
                <a:gd name="T50" fmla="*/ 645958 w 1722"/>
                <a:gd name="T51" fmla="*/ 795492 h 3101"/>
                <a:gd name="T52" fmla="*/ 616557 w 1722"/>
                <a:gd name="T53" fmla="*/ 737564 h 3101"/>
                <a:gd name="T54" fmla="*/ 626069 w 1722"/>
                <a:gd name="T55" fmla="*/ 698793 h 3101"/>
                <a:gd name="T56" fmla="*/ 586724 w 1722"/>
                <a:gd name="T57" fmla="*/ 662758 h 3101"/>
                <a:gd name="T58" fmla="*/ 561646 w 1722"/>
                <a:gd name="T59" fmla="*/ 625812 h 3101"/>
                <a:gd name="T60" fmla="*/ 581535 w 1722"/>
                <a:gd name="T61" fmla="*/ 579286 h 3101"/>
                <a:gd name="T62" fmla="*/ 609207 w 1722"/>
                <a:gd name="T63" fmla="*/ 525463 h 3101"/>
                <a:gd name="T64" fmla="*/ 643364 w 1722"/>
                <a:gd name="T65" fmla="*/ 500376 h 3101"/>
                <a:gd name="T66" fmla="*/ 629528 w 1722"/>
                <a:gd name="T67" fmla="*/ 449745 h 3101"/>
                <a:gd name="T68" fmla="*/ 556458 w 1722"/>
                <a:gd name="T69" fmla="*/ 454763 h 3101"/>
                <a:gd name="T70" fmla="*/ 514086 w 1722"/>
                <a:gd name="T71" fmla="*/ 387711 h 3101"/>
                <a:gd name="T72" fmla="*/ 485549 w 1722"/>
                <a:gd name="T73" fmla="*/ 363536 h 3101"/>
                <a:gd name="T74" fmla="*/ 466093 w 1722"/>
                <a:gd name="T75" fmla="*/ 342098 h 3101"/>
                <a:gd name="T76" fmla="*/ 481226 w 1722"/>
                <a:gd name="T77" fmla="*/ 311994 h 3101"/>
                <a:gd name="T78" fmla="*/ 507600 w 1722"/>
                <a:gd name="T79" fmla="*/ 177891 h 3101"/>
                <a:gd name="T80" fmla="*/ 481226 w 1722"/>
                <a:gd name="T81" fmla="*/ 56104 h 3101"/>
                <a:gd name="T82" fmla="*/ 443610 w 1722"/>
                <a:gd name="T83" fmla="*/ 31017 h 3101"/>
                <a:gd name="T84" fmla="*/ 389996 w 1722"/>
                <a:gd name="T85" fmla="*/ 15965 h 3101"/>
                <a:gd name="T86" fmla="*/ 323411 w 1722"/>
                <a:gd name="T87" fmla="*/ 35122 h 3101"/>
                <a:gd name="T88" fmla="*/ 372269 w 1722"/>
                <a:gd name="T89" fmla="*/ 50631 h 3101"/>
                <a:gd name="T90" fmla="*/ 380484 w 1722"/>
                <a:gd name="T91" fmla="*/ 102629 h 3101"/>
                <a:gd name="T92" fmla="*/ 355839 w 1722"/>
                <a:gd name="T93" fmla="*/ 168768 h 3101"/>
                <a:gd name="T94" fmla="*/ 326870 w 1722"/>
                <a:gd name="T95" fmla="*/ 210732 h 3101"/>
                <a:gd name="T96" fmla="*/ 300064 w 1722"/>
                <a:gd name="T97" fmla="*/ 251328 h 3101"/>
                <a:gd name="T98" fmla="*/ 235641 w 1722"/>
                <a:gd name="T99" fmla="*/ 289187 h 3101"/>
                <a:gd name="T100" fmla="*/ 218346 w 1722"/>
                <a:gd name="T101" fmla="*/ 369466 h 3101"/>
                <a:gd name="T102" fmla="*/ 237370 w 1722"/>
                <a:gd name="T103" fmla="*/ 419184 h 3101"/>
                <a:gd name="T104" fmla="*/ 213590 w 1722"/>
                <a:gd name="T105" fmla="*/ 515884 h 3101"/>
                <a:gd name="T106" fmla="*/ 148735 w 1722"/>
                <a:gd name="T107" fmla="*/ 601637 h 3101"/>
                <a:gd name="T108" fmla="*/ 80420 w 1722"/>
                <a:gd name="T109" fmla="*/ 722055 h 3101"/>
                <a:gd name="T110" fmla="*/ 38048 w 1722"/>
                <a:gd name="T111" fmla="*/ 836544 h 3101"/>
                <a:gd name="T112" fmla="*/ 14701 w 1722"/>
                <a:gd name="T113" fmla="*/ 944647 h 3101"/>
                <a:gd name="T114" fmla="*/ 6918 w 1722"/>
                <a:gd name="T115" fmla="*/ 1048189 h 3101"/>
                <a:gd name="T116" fmla="*/ 14268 w 1722"/>
                <a:gd name="T117" fmla="*/ 1133485 h 3101"/>
                <a:gd name="T118" fmla="*/ 17295 w 1722"/>
                <a:gd name="T119" fmla="*/ 1208747 h 3101"/>
                <a:gd name="T120" fmla="*/ 18159 w 1722"/>
                <a:gd name="T121" fmla="*/ 1282184 h 310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722" h="3101">
                  <a:moveTo>
                    <a:pt x="85" y="2823"/>
                  </a:moveTo>
                  <a:lnTo>
                    <a:pt x="93" y="2809"/>
                  </a:lnTo>
                  <a:lnTo>
                    <a:pt x="101" y="2796"/>
                  </a:lnTo>
                  <a:lnTo>
                    <a:pt x="107" y="2784"/>
                  </a:lnTo>
                  <a:lnTo>
                    <a:pt x="113" y="2773"/>
                  </a:lnTo>
                  <a:lnTo>
                    <a:pt x="121" y="2755"/>
                  </a:lnTo>
                  <a:lnTo>
                    <a:pt x="127" y="2738"/>
                  </a:lnTo>
                  <a:lnTo>
                    <a:pt x="131" y="2730"/>
                  </a:lnTo>
                  <a:lnTo>
                    <a:pt x="135" y="2723"/>
                  </a:lnTo>
                  <a:lnTo>
                    <a:pt x="140" y="2715"/>
                  </a:lnTo>
                  <a:lnTo>
                    <a:pt x="146" y="2707"/>
                  </a:lnTo>
                  <a:lnTo>
                    <a:pt x="153" y="2700"/>
                  </a:lnTo>
                  <a:lnTo>
                    <a:pt x="161" y="2692"/>
                  </a:lnTo>
                  <a:lnTo>
                    <a:pt x="172" y="2684"/>
                  </a:lnTo>
                  <a:lnTo>
                    <a:pt x="184" y="2676"/>
                  </a:lnTo>
                  <a:lnTo>
                    <a:pt x="187" y="2685"/>
                  </a:lnTo>
                  <a:lnTo>
                    <a:pt x="189" y="2696"/>
                  </a:lnTo>
                  <a:lnTo>
                    <a:pt x="191" y="2708"/>
                  </a:lnTo>
                  <a:lnTo>
                    <a:pt x="193" y="2721"/>
                  </a:lnTo>
                  <a:lnTo>
                    <a:pt x="195" y="2747"/>
                  </a:lnTo>
                  <a:lnTo>
                    <a:pt x="195" y="2774"/>
                  </a:lnTo>
                  <a:lnTo>
                    <a:pt x="196" y="2798"/>
                  </a:lnTo>
                  <a:lnTo>
                    <a:pt x="195" y="2820"/>
                  </a:lnTo>
                  <a:lnTo>
                    <a:pt x="195" y="2836"/>
                  </a:lnTo>
                  <a:lnTo>
                    <a:pt x="195" y="2844"/>
                  </a:lnTo>
                  <a:lnTo>
                    <a:pt x="195" y="2846"/>
                  </a:lnTo>
                  <a:lnTo>
                    <a:pt x="197" y="2848"/>
                  </a:lnTo>
                  <a:lnTo>
                    <a:pt x="200" y="2851"/>
                  </a:lnTo>
                  <a:lnTo>
                    <a:pt x="204" y="2854"/>
                  </a:lnTo>
                  <a:lnTo>
                    <a:pt x="215" y="2860"/>
                  </a:lnTo>
                  <a:lnTo>
                    <a:pt x="230" y="2868"/>
                  </a:lnTo>
                  <a:lnTo>
                    <a:pt x="266" y="2886"/>
                  </a:lnTo>
                  <a:lnTo>
                    <a:pt x="308" y="2905"/>
                  </a:lnTo>
                  <a:lnTo>
                    <a:pt x="354" y="2923"/>
                  </a:lnTo>
                  <a:lnTo>
                    <a:pt x="396" y="2939"/>
                  </a:lnTo>
                  <a:lnTo>
                    <a:pt x="415" y="2946"/>
                  </a:lnTo>
                  <a:lnTo>
                    <a:pt x="432" y="2950"/>
                  </a:lnTo>
                  <a:lnTo>
                    <a:pt x="447" y="2953"/>
                  </a:lnTo>
                  <a:lnTo>
                    <a:pt x="458" y="2955"/>
                  </a:lnTo>
                  <a:lnTo>
                    <a:pt x="465" y="2954"/>
                  </a:lnTo>
                  <a:lnTo>
                    <a:pt x="472" y="2951"/>
                  </a:lnTo>
                  <a:lnTo>
                    <a:pt x="477" y="2948"/>
                  </a:lnTo>
                  <a:lnTo>
                    <a:pt x="483" y="2943"/>
                  </a:lnTo>
                  <a:lnTo>
                    <a:pt x="492" y="2931"/>
                  </a:lnTo>
                  <a:lnTo>
                    <a:pt x="500" y="2917"/>
                  </a:lnTo>
                  <a:lnTo>
                    <a:pt x="504" y="2910"/>
                  </a:lnTo>
                  <a:lnTo>
                    <a:pt x="509" y="2904"/>
                  </a:lnTo>
                  <a:lnTo>
                    <a:pt x="513" y="2898"/>
                  </a:lnTo>
                  <a:lnTo>
                    <a:pt x="519" y="2892"/>
                  </a:lnTo>
                  <a:lnTo>
                    <a:pt x="524" y="2887"/>
                  </a:lnTo>
                  <a:lnTo>
                    <a:pt x="531" y="2884"/>
                  </a:lnTo>
                  <a:lnTo>
                    <a:pt x="538" y="2882"/>
                  </a:lnTo>
                  <a:lnTo>
                    <a:pt x="546" y="2881"/>
                  </a:lnTo>
                  <a:lnTo>
                    <a:pt x="556" y="2882"/>
                  </a:lnTo>
                  <a:lnTo>
                    <a:pt x="573" y="2885"/>
                  </a:lnTo>
                  <a:lnTo>
                    <a:pt x="595" y="2890"/>
                  </a:lnTo>
                  <a:lnTo>
                    <a:pt x="621" y="2895"/>
                  </a:lnTo>
                  <a:lnTo>
                    <a:pt x="646" y="2901"/>
                  </a:lnTo>
                  <a:lnTo>
                    <a:pt x="670" y="2907"/>
                  </a:lnTo>
                  <a:lnTo>
                    <a:pt x="689" y="2913"/>
                  </a:lnTo>
                  <a:lnTo>
                    <a:pt x="699" y="2917"/>
                  </a:lnTo>
                  <a:lnTo>
                    <a:pt x="703" y="2921"/>
                  </a:lnTo>
                  <a:lnTo>
                    <a:pt x="706" y="2926"/>
                  </a:lnTo>
                  <a:lnTo>
                    <a:pt x="709" y="2933"/>
                  </a:lnTo>
                  <a:lnTo>
                    <a:pt x="712" y="2941"/>
                  </a:lnTo>
                  <a:lnTo>
                    <a:pt x="718" y="2958"/>
                  </a:lnTo>
                  <a:lnTo>
                    <a:pt x="724" y="2976"/>
                  </a:lnTo>
                  <a:lnTo>
                    <a:pt x="728" y="2985"/>
                  </a:lnTo>
                  <a:lnTo>
                    <a:pt x="731" y="2993"/>
                  </a:lnTo>
                  <a:lnTo>
                    <a:pt x="735" y="3001"/>
                  </a:lnTo>
                  <a:lnTo>
                    <a:pt x="739" y="3008"/>
                  </a:lnTo>
                  <a:lnTo>
                    <a:pt x="744" y="3014"/>
                  </a:lnTo>
                  <a:lnTo>
                    <a:pt x="749" y="3018"/>
                  </a:lnTo>
                  <a:lnTo>
                    <a:pt x="755" y="3021"/>
                  </a:lnTo>
                  <a:lnTo>
                    <a:pt x="761" y="3022"/>
                  </a:lnTo>
                  <a:lnTo>
                    <a:pt x="768" y="3022"/>
                  </a:lnTo>
                  <a:lnTo>
                    <a:pt x="774" y="3021"/>
                  </a:lnTo>
                  <a:lnTo>
                    <a:pt x="780" y="3019"/>
                  </a:lnTo>
                  <a:lnTo>
                    <a:pt x="785" y="3017"/>
                  </a:lnTo>
                  <a:lnTo>
                    <a:pt x="794" y="3012"/>
                  </a:lnTo>
                  <a:lnTo>
                    <a:pt x="801" y="3006"/>
                  </a:lnTo>
                  <a:lnTo>
                    <a:pt x="808" y="3000"/>
                  </a:lnTo>
                  <a:lnTo>
                    <a:pt x="814" y="2994"/>
                  </a:lnTo>
                  <a:lnTo>
                    <a:pt x="819" y="2989"/>
                  </a:lnTo>
                  <a:lnTo>
                    <a:pt x="825" y="2986"/>
                  </a:lnTo>
                  <a:lnTo>
                    <a:pt x="866" y="2986"/>
                  </a:lnTo>
                  <a:lnTo>
                    <a:pt x="867" y="3002"/>
                  </a:lnTo>
                  <a:lnTo>
                    <a:pt x="870" y="3016"/>
                  </a:lnTo>
                  <a:lnTo>
                    <a:pt x="873" y="3029"/>
                  </a:lnTo>
                  <a:lnTo>
                    <a:pt x="878" y="3041"/>
                  </a:lnTo>
                  <a:lnTo>
                    <a:pt x="884" y="3052"/>
                  </a:lnTo>
                  <a:lnTo>
                    <a:pt x="893" y="3062"/>
                  </a:lnTo>
                  <a:lnTo>
                    <a:pt x="901" y="3070"/>
                  </a:lnTo>
                  <a:lnTo>
                    <a:pt x="910" y="3077"/>
                  </a:lnTo>
                  <a:lnTo>
                    <a:pt x="921" y="3083"/>
                  </a:lnTo>
                  <a:lnTo>
                    <a:pt x="931" y="3088"/>
                  </a:lnTo>
                  <a:lnTo>
                    <a:pt x="943" y="3092"/>
                  </a:lnTo>
                  <a:lnTo>
                    <a:pt x="955" y="3096"/>
                  </a:lnTo>
                  <a:lnTo>
                    <a:pt x="968" y="3098"/>
                  </a:lnTo>
                  <a:lnTo>
                    <a:pt x="981" y="3100"/>
                  </a:lnTo>
                  <a:lnTo>
                    <a:pt x="994" y="3101"/>
                  </a:lnTo>
                  <a:lnTo>
                    <a:pt x="1009" y="3101"/>
                  </a:lnTo>
                  <a:lnTo>
                    <a:pt x="1010" y="3092"/>
                  </a:lnTo>
                  <a:lnTo>
                    <a:pt x="1012" y="3084"/>
                  </a:lnTo>
                  <a:lnTo>
                    <a:pt x="1015" y="3076"/>
                  </a:lnTo>
                  <a:lnTo>
                    <a:pt x="1018" y="3070"/>
                  </a:lnTo>
                  <a:lnTo>
                    <a:pt x="1021" y="3064"/>
                  </a:lnTo>
                  <a:lnTo>
                    <a:pt x="1025" y="3058"/>
                  </a:lnTo>
                  <a:lnTo>
                    <a:pt x="1030" y="3053"/>
                  </a:lnTo>
                  <a:lnTo>
                    <a:pt x="1034" y="3048"/>
                  </a:lnTo>
                  <a:lnTo>
                    <a:pt x="1044" y="3038"/>
                  </a:lnTo>
                  <a:lnTo>
                    <a:pt x="1053" y="3029"/>
                  </a:lnTo>
                  <a:lnTo>
                    <a:pt x="1063" y="3019"/>
                  </a:lnTo>
                  <a:lnTo>
                    <a:pt x="1071" y="3007"/>
                  </a:lnTo>
                  <a:lnTo>
                    <a:pt x="1082" y="3012"/>
                  </a:lnTo>
                  <a:lnTo>
                    <a:pt x="1091" y="3017"/>
                  </a:lnTo>
                  <a:lnTo>
                    <a:pt x="1099" y="3021"/>
                  </a:lnTo>
                  <a:lnTo>
                    <a:pt x="1105" y="3026"/>
                  </a:lnTo>
                  <a:lnTo>
                    <a:pt x="1111" y="3031"/>
                  </a:lnTo>
                  <a:lnTo>
                    <a:pt x="1116" y="3037"/>
                  </a:lnTo>
                  <a:lnTo>
                    <a:pt x="1120" y="3045"/>
                  </a:lnTo>
                  <a:lnTo>
                    <a:pt x="1124" y="3054"/>
                  </a:lnTo>
                  <a:lnTo>
                    <a:pt x="1130" y="3048"/>
                  </a:lnTo>
                  <a:lnTo>
                    <a:pt x="1136" y="3043"/>
                  </a:lnTo>
                  <a:lnTo>
                    <a:pt x="1142" y="3039"/>
                  </a:lnTo>
                  <a:lnTo>
                    <a:pt x="1148" y="3036"/>
                  </a:lnTo>
                  <a:lnTo>
                    <a:pt x="1161" y="3031"/>
                  </a:lnTo>
                  <a:lnTo>
                    <a:pt x="1173" y="3028"/>
                  </a:lnTo>
                  <a:lnTo>
                    <a:pt x="1186" y="3026"/>
                  </a:lnTo>
                  <a:lnTo>
                    <a:pt x="1199" y="3026"/>
                  </a:lnTo>
                  <a:lnTo>
                    <a:pt x="1212" y="3027"/>
                  </a:lnTo>
                  <a:lnTo>
                    <a:pt x="1226" y="3028"/>
                  </a:lnTo>
                  <a:lnTo>
                    <a:pt x="1239" y="3029"/>
                  </a:lnTo>
                  <a:lnTo>
                    <a:pt x="1252" y="3030"/>
                  </a:lnTo>
                  <a:lnTo>
                    <a:pt x="1264" y="3030"/>
                  </a:lnTo>
                  <a:lnTo>
                    <a:pt x="1277" y="3029"/>
                  </a:lnTo>
                  <a:lnTo>
                    <a:pt x="1289" y="3027"/>
                  </a:lnTo>
                  <a:lnTo>
                    <a:pt x="1301" y="3022"/>
                  </a:lnTo>
                  <a:lnTo>
                    <a:pt x="1306" y="3019"/>
                  </a:lnTo>
                  <a:lnTo>
                    <a:pt x="1312" y="3016"/>
                  </a:lnTo>
                  <a:lnTo>
                    <a:pt x="1317" y="3012"/>
                  </a:lnTo>
                  <a:lnTo>
                    <a:pt x="1323" y="3007"/>
                  </a:lnTo>
                  <a:lnTo>
                    <a:pt x="1330" y="3012"/>
                  </a:lnTo>
                  <a:lnTo>
                    <a:pt x="1340" y="3016"/>
                  </a:lnTo>
                  <a:lnTo>
                    <a:pt x="1349" y="3020"/>
                  </a:lnTo>
                  <a:lnTo>
                    <a:pt x="1359" y="3023"/>
                  </a:lnTo>
                  <a:lnTo>
                    <a:pt x="1369" y="3025"/>
                  </a:lnTo>
                  <a:lnTo>
                    <a:pt x="1380" y="3027"/>
                  </a:lnTo>
                  <a:lnTo>
                    <a:pt x="1392" y="3028"/>
                  </a:lnTo>
                  <a:lnTo>
                    <a:pt x="1404" y="3029"/>
                  </a:lnTo>
                  <a:lnTo>
                    <a:pt x="1428" y="3030"/>
                  </a:lnTo>
                  <a:lnTo>
                    <a:pt x="1453" y="3031"/>
                  </a:lnTo>
                  <a:lnTo>
                    <a:pt x="1476" y="3031"/>
                  </a:lnTo>
                  <a:lnTo>
                    <a:pt x="1497" y="3033"/>
                  </a:lnTo>
                  <a:lnTo>
                    <a:pt x="1497" y="3020"/>
                  </a:lnTo>
                  <a:lnTo>
                    <a:pt x="1498" y="3009"/>
                  </a:lnTo>
                  <a:lnTo>
                    <a:pt x="1499" y="2998"/>
                  </a:lnTo>
                  <a:lnTo>
                    <a:pt x="1501" y="2987"/>
                  </a:lnTo>
                  <a:lnTo>
                    <a:pt x="1503" y="2977"/>
                  </a:lnTo>
                  <a:lnTo>
                    <a:pt x="1506" y="2968"/>
                  </a:lnTo>
                  <a:lnTo>
                    <a:pt x="1509" y="2960"/>
                  </a:lnTo>
                  <a:lnTo>
                    <a:pt x="1513" y="2951"/>
                  </a:lnTo>
                  <a:lnTo>
                    <a:pt x="1520" y="2936"/>
                  </a:lnTo>
                  <a:lnTo>
                    <a:pt x="1529" y="2923"/>
                  </a:lnTo>
                  <a:lnTo>
                    <a:pt x="1537" y="2911"/>
                  </a:lnTo>
                  <a:lnTo>
                    <a:pt x="1545" y="2901"/>
                  </a:lnTo>
                  <a:lnTo>
                    <a:pt x="1553" y="2892"/>
                  </a:lnTo>
                  <a:lnTo>
                    <a:pt x="1561" y="2884"/>
                  </a:lnTo>
                  <a:lnTo>
                    <a:pt x="1566" y="2877"/>
                  </a:lnTo>
                  <a:lnTo>
                    <a:pt x="1570" y="2870"/>
                  </a:lnTo>
                  <a:lnTo>
                    <a:pt x="1571" y="2867"/>
                  </a:lnTo>
                  <a:lnTo>
                    <a:pt x="1572" y="2864"/>
                  </a:lnTo>
                  <a:lnTo>
                    <a:pt x="1571" y="2860"/>
                  </a:lnTo>
                  <a:lnTo>
                    <a:pt x="1571" y="2857"/>
                  </a:lnTo>
                  <a:lnTo>
                    <a:pt x="1569" y="2854"/>
                  </a:lnTo>
                  <a:lnTo>
                    <a:pt x="1567" y="2851"/>
                  </a:lnTo>
                  <a:lnTo>
                    <a:pt x="1564" y="2848"/>
                  </a:lnTo>
                  <a:lnTo>
                    <a:pt x="1560" y="2844"/>
                  </a:lnTo>
                  <a:lnTo>
                    <a:pt x="1551" y="2840"/>
                  </a:lnTo>
                  <a:lnTo>
                    <a:pt x="1545" y="2836"/>
                  </a:lnTo>
                  <a:lnTo>
                    <a:pt x="1541" y="2831"/>
                  </a:lnTo>
                  <a:lnTo>
                    <a:pt x="1539" y="2824"/>
                  </a:lnTo>
                  <a:lnTo>
                    <a:pt x="1538" y="2809"/>
                  </a:lnTo>
                  <a:lnTo>
                    <a:pt x="1538" y="2786"/>
                  </a:lnTo>
                  <a:lnTo>
                    <a:pt x="1539" y="2782"/>
                  </a:lnTo>
                  <a:lnTo>
                    <a:pt x="1540" y="2779"/>
                  </a:lnTo>
                  <a:lnTo>
                    <a:pt x="1541" y="2776"/>
                  </a:lnTo>
                  <a:lnTo>
                    <a:pt x="1544" y="2774"/>
                  </a:lnTo>
                  <a:lnTo>
                    <a:pt x="1550" y="2770"/>
                  </a:lnTo>
                  <a:lnTo>
                    <a:pt x="1557" y="2766"/>
                  </a:lnTo>
                  <a:lnTo>
                    <a:pt x="1564" y="2763"/>
                  </a:lnTo>
                  <a:lnTo>
                    <a:pt x="1570" y="2759"/>
                  </a:lnTo>
                  <a:lnTo>
                    <a:pt x="1572" y="2757"/>
                  </a:lnTo>
                  <a:lnTo>
                    <a:pt x="1574" y="2755"/>
                  </a:lnTo>
                  <a:lnTo>
                    <a:pt x="1575" y="2752"/>
                  </a:lnTo>
                  <a:lnTo>
                    <a:pt x="1576" y="2750"/>
                  </a:lnTo>
                  <a:lnTo>
                    <a:pt x="1575" y="2744"/>
                  </a:lnTo>
                  <a:lnTo>
                    <a:pt x="1574" y="2739"/>
                  </a:lnTo>
                  <a:lnTo>
                    <a:pt x="1571" y="2734"/>
                  </a:lnTo>
                  <a:lnTo>
                    <a:pt x="1568" y="2730"/>
                  </a:lnTo>
                  <a:lnTo>
                    <a:pt x="1561" y="2721"/>
                  </a:lnTo>
                  <a:lnTo>
                    <a:pt x="1551" y="2712"/>
                  </a:lnTo>
                  <a:lnTo>
                    <a:pt x="1543" y="2704"/>
                  </a:lnTo>
                  <a:lnTo>
                    <a:pt x="1535" y="2696"/>
                  </a:lnTo>
                  <a:lnTo>
                    <a:pt x="1532" y="2692"/>
                  </a:lnTo>
                  <a:lnTo>
                    <a:pt x="1530" y="2687"/>
                  </a:lnTo>
                  <a:lnTo>
                    <a:pt x="1528" y="2682"/>
                  </a:lnTo>
                  <a:lnTo>
                    <a:pt x="1528" y="2676"/>
                  </a:lnTo>
                  <a:lnTo>
                    <a:pt x="1528" y="2670"/>
                  </a:lnTo>
                  <a:lnTo>
                    <a:pt x="1529" y="2666"/>
                  </a:lnTo>
                  <a:lnTo>
                    <a:pt x="1531" y="2662"/>
                  </a:lnTo>
                  <a:lnTo>
                    <a:pt x="1533" y="2658"/>
                  </a:lnTo>
                  <a:lnTo>
                    <a:pt x="1538" y="2652"/>
                  </a:lnTo>
                  <a:lnTo>
                    <a:pt x="1543" y="2646"/>
                  </a:lnTo>
                  <a:lnTo>
                    <a:pt x="1549" y="2640"/>
                  </a:lnTo>
                  <a:lnTo>
                    <a:pt x="1555" y="2632"/>
                  </a:lnTo>
                  <a:lnTo>
                    <a:pt x="1557" y="2627"/>
                  </a:lnTo>
                  <a:lnTo>
                    <a:pt x="1559" y="2622"/>
                  </a:lnTo>
                  <a:lnTo>
                    <a:pt x="1560" y="2616"/>
                  </a:lnTo>
                  <a:lnTo>
                    <a:pt x="1560" y="2608"/>
                  </a:lnTo>
                  <a:lnTo>
                    <a:pt x="1559" y="2601"/>
                  </a:lnTo>
                  <a:lnTo>
                    <a:pt x="1557" y="2596"/>
                  </a:lnTo>
                  <a:lnTo>
                    <a:pt x="1553" y="2593"/>
                  </a:lnTo>
                  <a:lnTo>
                    <a:pt x="1548" y="2589"/>
                  </a:lnTo>
                  <a:lnTo>
                    <a:pt x="1538" y="2583"/>
                  </a:lnTo>
                  <a:lnTo>
                    <a:pt x="1526" y="2575"/>
                  </a:lnTo>
                  <a:lnTo>
                    <a:pt x="1520" y="2570"/>
                  </a:lnTo>
                  <a:lnTo>
                    <a:pt x="1514" y="2564"/>
                  </a:lnTo>
                  <a:lnTo>
                    <a:pt x="1509" y="2555"/>
                  </a:lnTo>
                  <a:lnTo>
                    <a:pt x="1504" y="2545"/>
                  </a:lnTo>
                  <a:lnTo>
                    <a:pt x="1500" y="2533"/>
                  </a:lnTo>
                  <a:lnTo>
                    <a:pt x="1498" y="2517"/>
                  </a:lnTo>
                  <a:lnTo>
                    <a:pt x="1496" y="2499"/>
                  </a:lnTo>
                  <a:lnTo>
                    <a:pt x="1497" y="2476"/>
                  </a:lnTo>
                  <a:lnTo>
                    <a:pt x="1498" y="2467"/>
                  </a:lnTo>
                  <a:lnTo>
                    <a:pt x="1500" y="2459"/>
                  </a:lnTo>
                  <a:lnTo>
                    <a:pt x="1503" y="2452"/>
                  </a:lnTo>
                  <a:lnTo>
                    <a:pt x="1507" y="2447"/>
                  </a:lnTo>
                  <a:lnTo>
                    <a:pt x="1512" y="2443"/>
                  </a:lnTo>
                  <a:lnTo>
                    <a:pt x="1516" y="2440"/>
                  </a:lnTo>
                  <a:lnTo>
                    <a:pt x="1522" y="2437"/>
                  </a:lnTo>
                  <a:lnTo>
                    <a:pt x="1527" y="2435"/>
                  </a:lnTo>
                  <a:lnTo>
                    <a:pt x="1539" y="2429"/>
                  </a:lnTo>
                  <a:lnTo>
                    <a:pt x="1550" y="2422"/>
                  </a:lnTo>
                  <a:lnTo>
                    <a:pt x="1556" y="2417"/>
                  </a:lnTo>
                  <a:lnTo>
                    <a:pt x="1561" y="2411"/>
                  </a:lnTo>
                  <a:lnTo>
                    <a:pt x="1566" y="2403"/>
                  </a:lnTo>
                  <a:lnTo>
                    <a:pt x="1570" y="2393"/>
                  </a:lnTo>
                  <a:lnTo>
                    <a:pt x="1575" y="2386"/>
                  </a:lnTo>
                  <a:lnTo>
                    <a:pt x="1577" y="2379"/>
                  </a:lnTo>
                  <a:lnTo>
                    <a:pt x="1578" y="2373"/>
                  </a:lnTo>
                  <a:lnTo>
                    <a:pt x="1576" y="2368"/>
                  </a:lnTo>
                  <a:lnTo>
                    <a:pt x="1573" y="2364"/>
                  </a:lnTo>
                  <a:lnTo>
                    <a:pt x="1569" y="2361"/>
                  </a:lnTo>
                  <a:lnTo>
                    <a:pt x="1565" y="2358"/>
                  </a:lnTo>
                  <a:lnTo>
                    <a:pt x="1559" y="2355"/>
                  </a:lnTo>
                  <a:lnTo>
                    <a:pt x="1547" y="2350"/>
                  </a:lnTo>
                  <a:lnTo>
                    <a:pt x="1536" y="2345"/>
                  </a:lnTo>
                  <a:lnTo>
                    <a:pt x="1532" y="2342"/>
                  </a:lnTo>
                  <a:lnTo>
                    <a:pt x="1529" y="2338"/>
                  </a:lnTo>
                  <a:lnTo>
                    <a:pt x="1528" y="2334"/>
                  </a:lnTo>
                  <a:lnTo>
                    <a:pt x="1528" y="2330"/>
                  </a:lnTo>
                  <a:lnTo>
                    <a:pt x="1528" y="2326"/>
                  </a:lnTo>
                  <a:lnTo>
                    <a:pt x="1531" y="2323"/>
                  </a:lnTo>
                  <a:lnTo>
                    <a:pt x="1534" y="2321"/>
                  </a:lnTo>
                  <a:lnTo>
                    <a:pt x="1538" y="2319"/>
                  </a:lnTo>
                  <a:lnTo>
                    <a:pt x="1549" y="2316"/>
                  </a:lnTo>
                  <a:lnTo>
                    <a:pt x="1561" y="2313"/>
                  </a:lnTo>
                  <a:lnTo>
                    <a:pt x="1567" y="2311"/>
                  </a:lnTo>
                  <a:lnTo>
                    <a:pt x="1572" y="2309"/>
                  </a:lnTo>
                  <a:lnTo>
                    <a:pt x="1577" y="2307"/>
                  </a:lnTo>
                  <a:lnTo>
                    <a:pt x="1581" y="2305"/>
                  </a:lnTo>
                  <a:lnTo>
                    <a:pt x="1585" y="2302"/>
                  </a:lnTo>
                  <a:lnTo>
                    <a:pt x="1586" y="2298"/>
                  </a:lnTo>
                  <a:lnTo>
                    <a:pt x="1587" y="2293"/>
                  </a:lnTo>
                  <a:lnTo>
                    <a:pt x="1586" y="2288"/>
                  </a:lnTo>
                  <a:lnTo>
                    <a:pt x="1584" y="2281"/>
                  </a:lnTo>
                  <a:lnTo>
                    <a:pt x="1581" y="2274"/>
                  </a:lnTo>
                  <a:lnTo>
                    <a:pt x="1578" y="2267"/>
                  </a:lnTo>
                  <a:lnTo>
                    <a:pt x="1574" y="2262"/>
                  </a:lnTo>
                  <a:lnTo>
                    <a:pt x="1569" y="2258"/>
                  </a:lnTo>
                  <a:lnTo>
                    <a:pt x="1565" y="2254"/>
                  </a:lnTo>
                  <a:lnTo>
                    <a:pt x="1560" y="2250"/>
                  </a:lnTo>
                  <a:lnTo>
                    <a:pt x="1553" y="2247"/>
                  </a:lnTo>
                  <a:lnTo>
                    <a:pt x="1542" y="2243"/>
                  </a:lnTo>
                  <a:lnTo>
                    <a:pt x="1530" y="2239"/>
                  </a:lnTo>
                  <a:lnTo>
                    <a:pt x="1517" y="2236"/>
                  </a:lnTo>
                  <a:lnTo>
                    <a:pt x="1504" y="2234"/>
                  </a:lnTo>
                  <a:lnTo>
                    <a:pt x="1492" y="2231"/>
                  </a:lnTo>
                  <a:lnTo>
                    <a:pt x="1480" y="2228"/>
                  </a:lnTo>
                  <a:lnTo>
                    <a:pt x="1469" y="2224"/>
                  </a:lnTo>
                  <a:lnTo>
                    <a:pt x="1459" y="2218"/>
                  </a:lnTo>
                  <a:lnTo>
                    <a:pt x="1455" y="2215"/>
                  </a:lnTo>
                  <a:lnTo>
                    <a:pt x="1451" y="2211"/>
                  </a:lnTo>
                  <a:lnTo>
                    <a:pt x="1448" y="2206"/>
                  </a:lnTo>
                  <a:lnTo>
                    <a:pt x="1445" y="2201"/>
                  </a:lnTo>
                  <a:lnTo>
                    <a:pt x="1441" y="2195"/>
                  </a:lnTo>
                  <a:lnTo>
                    <a:pt x="1440" y="2188"/>
                  </a:lnTo>
                  <a:lnTo>
                    <a:pt x="1439" y="2181"/>
                  </a:lnTo>
                  <a:lnTo>
                    <a:pt x="1438" y="2173"/>
                  </a:lnTo>
                  <a:lnTo>
                    <a:pt x="1439" y="2159"/>
                  </a:lnTo>
                  <a:lnTo>
                    <a:pt x="1440" y="2147"/>
                  </a:lnTo>
                  <a:lnTo>
                    <a:pt x="1442" y="2136"/>
                  </a:lnTo>
                  <a:lnTo>
                    <a:pt x="1446" y="2126"/>
                  </a:lnTo>
                  <a:lnTo>
                    <a:pt x="1450" y="2117"/>
                  </a:lnTo>
                  <a:lnTo>
                    <a:pt x="1454" y="2108"/>
                  </a:lnTo>
                  <a:lnTo>
                    <a:pt x="1459" y="2101"/>
                  </a:lnTo>
                  <a:lnTo>
                    <a:pt x="1465" y="2094"/>
                  </a:lnTo>
                  <a:lnTo>
                    <a:pt x="1477" y="2081"/>
                  </a:lnTo>
                  <a:lnTo>
                    <a:pt x="1490" y="2069"/>
                  </a:lnTo>
                  <a:lnTo>
                    <a:pt x="1504" y="2058"/>
                  </a:lnTo>
                  <a:lnTo>
                    <a:pt x="1517" y="2046"/>
                  </a:lnTo>
                  <a:lnTo>
                    <a:pt x="1524" y="2041"/>
                  </a:lnTo>
                  <a:lnTo>
                    <a:pt x="1529" y="2036"/>
                  </a:lnTo>
                  <a:lnTo>
                    <a:pt x="1533" y="2032"/>
                  </a:lnTo>
                  <a:lnTo>
                    <a:pt x="1536" y="2027"/>
                  </a:lnTo>
                  <a:lnTo>
                    <a:pt x="1538" y="2023"/>
                  </a:lnTo>
                  <a:lnTo>
                    <a:pt x="1540" y="2019"/>
                  </a:lnTo>
                  <a:lnTo>
                    <a:pt x="1541" y="2015"/>
                  </a:lnTo>
                  <a:lnTo>
                    <a:pt x="1541" y="2011"/>
                  </a:lnTo>
                  <a:lnTo>
                    <a:pt x="1540" y="1996"/>
                  </a:lnTo>
                  <a:lnTo>
                    <a:pt x="1538" y="1983"/>
                  </a:lnTo>
                  <a:lnTo>
                    <a:pt x="1541" y="1977"/>
                  </a:lnTo>
                  <a:lnTo>
                    <a:pt x="1547" y="1971"/>
                  </a:lnTo>
                  <a:lnTo>
                    <a:pt x="1556" y="1964"/>
                  </a:lnTo>
                  <a:lnTo>
                    <a:pt x="1566" y="1957"/>
                  </a:lnTo>
                  <a:lnTo>
                    <a:pt x="1590" y="1941"/>
                  </a:lnTo>
                  <a:lnTo>
                    <a:pt x="1618" y="1923"/>
                  </a:lnTo>
                  <a:lnTo>
                    <a:pt x="1633" y="1913"/>
                  </a:lnTo>
                  <a:lnTo>
                    <a:pt x="1648" y="1903"/>
                  </a:lnTo>
                  <a:lnTo>
                    <a:pt x="1663" y="1893"/>
                  </a:lnTo>
                  <a:lnTo>
                    <a:pt x="1678" y="1882"/>
                  </a:lnTo>
                  <a:lnTo>
                    <a:pt x="1691" y="1870"/>
                  </a:lnTo>
                  <a:lnTo>
                    <a:pt x="1703" y="1858"/>
                  </a:lnTo>
                  <a:lnTo>
                    <a:pt x="1713" y="1845"/>
                  </a:lnTo>
                  <a:lnTo>
                    <a:pt x="1722" y="1832"/>
                  </a:lnTo>
                  <a:lnTo>
                    <a:pt x="1710" y="1832"/>
                  </a:lnTo>
                  <a:lnTo>
                    <a:pt x="1697" y="1832"/>
                  </a:lnTo>
                  <a:lnTo>
                    <a:pt x="1683" y="1832"/>
                  </a:lnTo>
                  <a:lnTo>
                    <a:pt x="1664" y="1832"/>
                  </a:lnTo>
                  <a:lnTo>
                    <a:pt x="1659" y="1831"/>
                  </a:lnTo>
                  <a:lnTo>
                    <a:pt x="1654" y="1829"/>
                  </a:lnTo>
                  <a:lnTo>
                    <a:pt x="1650" y="1825"/>
                  </a:lnTo>
                  <a:lnTo>
                    <a:pt x="1646" y="1822"/>
                  </a:lnTo>
                  <a:lnTo>
                    <a:pt x="1638" y="1813"/>
                  </a:lnTo>
                  <a:lnTo>
                    <a:pt x="1628" y="1805"/>
                  </a:lnTo>
                  <a:lnTo>
                    <a:pt x="1623" y="1801"/>
                  </a:lnTo>
                  <a:lnTo>
                    <a:pt x="1618" y="1796"/>
                  </a:lnTo>
                  <a:lnTo>
                    <a:pt x="1611" y="1792"/>
                  </a:lnTo>
                  <a:lnTo>
                    <a:pt x="1604" y="1788"/>
                  </a:lnTo>
                  <a:lnTo>
                    <a:pt x="1596" y="1784"/>
                  </a:lnTo>
                  <a:lnTo>
                    <a:pt x="1587" y="1781"/>
                  </a:lnTo>
                  <a:lnTo>
                    <a:pt x="1576" y="1779"/>
                  </a:lnTo>
                  <a:lnTo>
                    <a:pt x="1565" y="1779"/>
                  </a:lnTo>
                  <a:lnTo>
                    <a:pt x="1557" y="1778"/>
                  </a:lnTo>
                  <a:lnTo>
                    <a:pt x="1548" y="1777"/>
                  </a:lnTo>
                  <a:lnTo>
                    <a:pt x="1540" y="1776"/>
                  </a:lnTo>
                  <a:lnTo>
                    <a:pt x="1534" y="1774"/>
                  </a:lnTo>
                  <a:lnTo>
                    <a:pt x="1527" y="1772"/>
                  </a:lnTo>
                  <a:lnTo>
                    <a:pt x="1521" y="1769"/>
                  </a:lnTo>
                  <a:lnTo>
                    <a:pt x="1516" y="1766"/>
                  </a:lnTo>
                  <a:lnTo>
                    <a:pt x="1511" y="1762"/>
                  </a:lnTo>
                  <a:lnTo>
                    <a:pt x="1502" y="1754"/>
                  </a:lnTo>
                  <a:lnTo>
                    <a:pt x="1494" y="1744"/>
                  </a:lnTo>
                  <a:lnTo>
                    <a:pt x="1487" y="1734"/>
                  </a:lnTo>
                  <a:lnTo>
                    <a:pt x="1482" y="1723"/>
                  </a:lnTo>
                  <a:lnTo>
                    <a:pt x="1471" y="1700"/>
                  </a:lnTo>
                  <a:lnTo>
                    <a:pt x="1461" y="1679"/>
                  </a:lnTo>
                  <a:lnTo>
                    <a:pt x="1455" y="1669"/>
                  </a:lnTo>
                  <a:lnTo>
                    <a:pt x="1449" y="1661"/>
                  </a:lnTo>
                  <a:lnTo>
                    <a:pt x="1441" y="1653"/>
                  </a:lnTo>
                  <a:lnTo>
                    <a:pt x="1433" y="1648"/>
                  </a:lnTo>
                  <a:lnTo>
                    <a:pt x="1430" y="1644"/>
                  </a:lnTo>
                  <a:lnTo>
                    <a:pt x="1427" y="1640"/>
                  </a:lnTo>
                  <a:lnTo>
                    <a:pt x="1426" y="1635"/>
                  </a:lnTo>
                  <a:lnTo>
                    <a:pt x="1425" y="1629"/>
                  </a:lnTo>
                  <a:lnTo>
                    <a:pt x="1425" y="1623"/>
                  </a:lnTo>
                  <a:lnTo>
                    <a:pt x="1426" y="1617"/>
                  </a:lnTo>
                  <a:lnTo>
                    <a:pt x="1427" y="1611"/>
                  </a:lnTo>
                  <a:lnTo>
                    <a:pt x="1429" y="1603"/>
                  </a:lnTo>
                  <a:lnTo>
                    <a:pt x="1434" y="1590"/>
                  </a:lnTo>
                  <a:lnTo>
                    <a:pt x="1439" y="1579"/>
                  </a:lnTo>
                  <a:lnTo>
                    <a:pt x="1445" y="1569"/>
                  </a:lnTo>
                  <a:lnTo>
                    <a:pt x="1450" y="1563"/>
                  </a:lnTo>
                  <a:lnTo>
                    <a:pt x="1452" y="1558"/>
                  </a:lnTo>
                  <a:lnTo>
                    <a:pt x="1454" y="1554"/>
                  </a:lnTo>
                  <a:lnTo>
                    <a:pt x="1455" y="1549"/>
                  </a:lnTo>
                  <a:lnTo>
                    <a:pt x="1455" y="1545"/>
                  </a:lnTo>
                  <a:lnTo>
                    <a:pt x="1454" y="1542"/>
                  </a:lnTo>
                  <a:lnTo>
                    <a:pt x="1453" y="1538"/>
                  </a:lnTo>
                  <a:lnTo>
                    <a:pt x="1451" y="1535"/>
                  </a:lnTo>
                  <a:lnTo>
                    <a:pt x="1448" y="1532"/>
                  </a:lnTo>
                  <a:lnTo>
                    <a:pt x="1441" y="1527"/>
                  </a:lnTo>
                  <a:lnTo>
                    <a:pt x="1433" y="1522"/>
                  </a:lnTo>
                  <a:lnTo>
                    <a:pt x="1424" y="1517"/>
                  </a:lnTo>
                  <a:lnTo>
                    <a:pt x="1414" y="1513"/>
                  </a:lnTo>
                  <a:lnTo>
                    <a:pt x="1403" y="1508"/>
                  </a:lnTo>
                  <a:lnTo>
                    <a:pt x="1393" y="1502"/>
                  </a:lnTo>
                  <a:lnTo>
                    <a:pt x="1383" y="1495"/>
                  </a:lnTo>
                  <a:lnTo>
                    <a:pt x="1374" y="1486"/>
                  </a:lnTo>
                  <a:lnTo>
                    <a:pt x="1370" y="1482"/>
                  </a:lnTo>
                  <a:lnTo>
                    <a:pt x="1366" y="1477"/>
                  </a:lnTo>
                  <a:lnTo>
                    <a:pt x="1363" y="1472"/>
                  </a:lnTo>
                  <a:lnTo>
                    <a:pt x="1360" y="1466"/>
                  </a:lnTo>
                  <a:lnTo>
                    <a:pt x="1358" y="1460"/>
                  </a:lnTo>
                  <a:lnTo>
                    <a:pt x="1357" y="1453"/>
                  </a:lnTo>
                  <a:lnTo>
                    <a:pt x="1355" y="1446"/>
                  </a:lnTo>
                  <a:lnTo>
                    <a:pt x="1355" y="1438"/>
                  </a:lnTo>
                  <a:lnTo>
                    <a:pt x="1354" y="1423"/>
                  </a:lnTo>
                  <a:lnTo>
                    <a:pt x="1351" y="1410"/>
                  </a:lnTo>
                  <a:lnTo>
                    <a:pt x="1348" y="1401"/>
                  </a:lnTo>
                  <a:lnTo>
                    <a:pt x="1344" y="1393"/>
                  </a:lnTo>
                  <a:lnTo>
                    <a:pt x="1340" y="1388"/>
                  </a:lnTo>
                  <a:lnTo>
                    <a:pt x="1335" y="1384"/>
                  </a:lnTo>
                  <a:lnTo>
                    <a:pt x="1329" y="1380"/>
                  </a:lnTo>
                  <a:lnTo>
                    <a:pt x="1324" y="1379"/>
                  </a:lnTo>
                  <a:lnTo>
                    <a:pt x="1314" y="1377"/>
                  </a:lnTo>
                  <a:lnTo>
                    <a:pt x="1305" y="1376"/>
                  </a:lnTo>
                  <a:lnTo>
                    <a:pt x="1302" y="1375"/>
                  </a:lnTo>
                  <a:lnTo>
                    <a:pt x="1299" y="1372"/>
                  </a:lnTo>
                  <a:lnTo>
                    <a:pt x="1297" y="1369"/>
                  </a:lnTo>
                  <a:lnTo>
                    <a:pt x="1297" y="1364"/>
                  </a:lnTo>
                  <a:lnTo>
                    <a:pt x="1297" y="1355"/>
                  </a:lnTo>
                  <a:lnTo>
                    <a:pt x="1299" y="1347"/>
                  </a:lnTo>
                  <a:lnTo>
                    <a:pt x="1301" y="1339"/>
                  </a:lnTo>
                  <a:lnTo>
                    <a:pt x="1303" y="1333"/>
                  </a:lnTo>
                  <a:lnTo>
                    <a:pt x="1310" y="1322"/>
                  </a:lnTo>
                  <a:lnTo>
                    <a:pt x="1318" y="1313"/>
                  </a:lnTo>
                  <a:lnTo>
                    <a:pt x="1327" y="1304"/>
                  </a:lnTo>
                  <a:lnTo>
                    <a:pt x="1335" y="1295"/>
                  </a:lnTo>
                  <a:lnTo>
                    <a:pt x="1338" y="1290"/>
                  </a:lnTo>
                  <a:lnTo>
                    <a:pt x="1341" y="1284"/>
                  </a:lnTo>
                  <a:lnTo>
                    <a:pt x="1343" y="1278"/>
                  </a:lnTo>
                  <a:lnTo>
                    <a:pt x="1345" y="1270"/>
                  </a:lnTo>
                  <a:lnTo>
                    <a:pt x="1348" y="1246"/>
                  </a:lnTo>
                  <a:lnTo>
                    <a:pt x="1352" y="1217"/>
                  </a:lnTo>
                  <a:lnTo>
                    <a:pt x="1355" y="1203"/>
                  </a:lnTo>
                  <a:lnTo>
                    <a:pt x="1359" y="1189"/>
                  </a:lnTo>
                  <a:lnTo>
                    <a:pt x="1361" y="1182"/>
                  </a:lnTo>
                  <a:lnTo>
                    <a:pt x="1364" y="1176"/>
                  </a:lnTo>
                  <a:lnTo>
                    <a:pt x="1367" y="1170"/>
                  </a:lnTo>
                  <a:lnTo>
                    <a:pt x="1371" y="1165"/>
                  </a:lnTo>
                  <a:lnTo>
                    <a:pt x="1375" y="1162"/>
                  </a:lnTo>
                  <a:lnTo>
                    <a:pt x="1380" y="1159"/>
                  </a:lnTo>
                  <a:lnTo>
                    <a:pt x="1384" y="1156"/>
                  </a:lnTo>
                  <a:lnTo>
                    <a:pt x="1389" y="1154"/>
                  </a:lnTo>
                  <a:lnTo>
                    <a:pt x="1399" y="1152"/>
                  </a:lnTo>
                  <a:lnTo>
                    <a:pt x="1409" y="1152"/>
                  </a:lnTo>
                  <a:lnTo>
                    <a:pt x="1429" y="1153"/>
                  </a:lnTo>
                  <a:lnTo>
                    <a:pt x="1449" y="1153"/>
                  </a:lnTo>
                  <a:lnTo>
                    <a:pt x="1453" y="1152"/>
                  </a:lnTo>
                  <a:lnTo>
                    <a:pt x="1458" y="1151"/>
                  </a:lnTo>
                  <a:lnTo>
                    <a:pt x="1462" y="1149"/>
                  </a:lnTo>
                  <a:lnTo>
                    <a:pt x="1466" y="1147"/>
                  </a:lnTo>
                  <a:lnTo>
                    <a:pt x="1470" y="1144"/>
                  </a:lnTo>
                  <a:lnTo>
                    <a:pt x="1473" y="1140"/>
                  </a:lnTo>
                  <a:lnTo>
                    <a:pt x="1476" y="1135"/>
                  </a:lnTo>
                  <a:lnTo>
                    <a:pt x="1479" y="1130"/>
                  </a:lnTo>
                  <a:lnTo>
                    <a:pt x="1482" y="1123"/>
                  </a:lnTo>
                  <a:lnTo>
                    <a:pt x="1484" y="1116"/>
                  </a:lnTo>
                  <a:lnTo>
                    <a:pt x="1486" y="1107"/>
                  </a:lnTo>
                  <a:lnTo>
                    <a:pt x="1488" y="1097"/>
                  </a:lnTo>
                  <a:lnTo>
                    <a:pt x="1490" y="1074"/>
                  </a:lnTo>
                  <a:lnTo>
                    <a:pt x="1491" y="1044"/>
                  </a:lnTo>
                  <a:lnTo>
                    <a:pt x="1491" y="1037"/>
                  </a:lnTo>
                  <a:lnTo>
                    <a:pt x="1490" y="1030"/>
                  </a:lnTo>
                  <a:lnTo>
                    <a:pt x="1489" y="1024"/>
                  </a:lnTo>
                  <a:lnTo>
                    <a:pt x="1487" y="1018"/>
                  </a:lnTo>
                  <a:lnTo>
                    <a:pt x="1485" y="1013"/>
                  </a:lnTo>
                  <a:lnTo>
                    <a:pt x="1483" y="1008"/>
                  </a:lnTo>
                  <a:lnTo>
                    <a:pt x="1479" y="1003"/>
                  </a:lnTo>
                  <a:lnTo>
                    <a:pt x="1476" y="999"/>
                  </a:lnTo>
                  <a:lnTo>
                    <a:pt x="1472" y="995"/>
                  </a:lnTo>
                  <a:lnTo>
                    <a:pt x="1467" y="991"/>
                  </a:lnTo>
                  <a:lnTo>
                    <a:pt x="1462" y="988"/>
                  </a:lnTo>
                  <a:lnTo>
                    <a:pt x="1456" y="986"/>
                  </a:lnTo>
                  <a:lnTo>
                    <a:pt x="1450" y="984"/>
                  </a:lnTo>
                  <a:lnTo>
                    <a:pt x="1444" y="982"/>
                  </a:lnTo>
                  <a:lnTo>
                    <a:pt x="1435" y="981"/>
                  </a:lnTo>
                  <a:lnTo>
                    <a:pt x="1428" y="981"/>
                  </a:lnTo>
                  <a:lnTo>
                    <a:pt x="1408" y="982"/>
                  </a:lnTo>
                  <a:lnTo>
                    <a:pt x="1387" y="986"/>
                  </a:lnTo>
                  <a:lnTo>
                    <a:pt x="1366" y="990"/>
                  </a:lnTo>
                  <a:lnTo>
                    <a:pt x="1346" y="995"/>
                  </a:lnTo>
                  <a:lnTo>
                    <a:pt x="1326" y="999"/>
                  </a:lnTo>
                  <a:lnTo>
                    <a:pt x="1310" y="1001"/>
                  </a:lnTo>
                  <a:lnTo>
                    <a:pt x="1303" y="1001"/>
                  </a:lnTo>
                  <a:lnTo>
                    <a:pt x="1296" y="1001"/>
                  </a:lnTo>
                  <a:lnTo>
                    <a:pt x="1291" y="999"/>
                  </a:lnTo>
                  <a:lnTo>
                    <a:pt x="1287" y="997"/>
                  </a:lnTo>
                  <a:lnTo>
                    <a:pt x="1279" y="991"/>
                  </a:lnTo>
                  <a:lnTo>
                    <a:pt x="1269" y="981"/>
                  </a:lnTo>
                  <a:lnTo>
                    <a:pt x="1257" y="968"/>
                  </a:lnTo>
                  <a:lnTo>
                    <a:pt x="1245" y="953"/>
                  </a:lnTo>
                  <a:lnTo>
                    <a:pt x="1232" y="934"/>
                  </a:lnTo>
                  <a:lnTo>
                    <a:pt x="1221" y="915"/>
                  </a:lnTo>
                  <a:lnTo>
                    <a:pt x="1214" y="906"/>
                  </a:lnTo>
                  <a:lnTo>
                    <a:pt x="1210" y="896"/>
                  </a:lnTo>
                  <a:lnTo>
                    <a:pt x="1206" y="886"/>
                  </a:lnTo>
                  <a:lnTo>
                    <a:pt x="1202" y="876"/>
                  </a:lnTo>
                  <a:lnTo>
                    <a:pt x="1200" y="868"/>
                  </a:lnTo>
                  <a:lnTo>
                    <a:pt x="1197" y="861"/>
                  </a:lnTo>
                  <a:lnTo>
                    <a:pt x="1193" y="855"/>
                  </a:lnTo>
                  <a:lnTo>
                    <a:pt x="1189" y="850"/>
                  </a:lnTo>
                  <a:lnTo>
                    <a:pt x="1184" y="846"/>
                  </a:lnTo>
                  <a:lnTo>
                    <a:pt x="1179" y="842"/>
                  </a:lnTo>
                  <a:lnTo>
                    <a:pt x="1174" y="839"/>
                  </a:lnTo>
                  <a:lnTo>
                    <a:pt x="1169" y="837"/>
                  </a:lnTo>
                  <a:lnTo>
                    <a:pt x="1150" y="832"/>
                  </a:lnTo>
                  <a:lnTo>
                    <a:pt x="1140" y="829"/>
                  </a:lnTo>
                  <a:lnTo>
                    <a:pt x="1130" y="821"/>
                  </a:lnTo>
                  <a:lnTo>
                    <a:pt x="1124" y="815"/>
                  </a:lnTo>
                  <a:lnTo>
                    <a:pt x="1122" y="812"/>
                  </a:lnTo>
                  <a:lnTo>
                    <a:pt x="1121" y="809"/>
                  </a:lnTo>
                  <a:lnTo>
                    <a:pt x="1120" y="807"/>
                  </a:lnTo>
                  <a:lnTo>
                    <a:pt x="1120" y="804"/>
                  </a:lnTo>
                  <a:lnTo>
                    <a:pt x="1121" y="800"/>
                  </a:lnTo>
                  <a:lnTo>
                    <a:pt x="1123" y="797"/>
                  </a:lnTo>
                  <a:lnTo>
                    <a:pt x="1126" y="793"/>
                  </a:lnTo>
                  <a:lnTo>
                    <a:pt x="1130" y="790"/>
                  </a:lnTo>
                  <a:lnTo>
                    <a:pt x="1134" y="787"/>
                  </a:lnTo>
                  <a:lnTo>
                    <a:pt x="1136" y="784"/>
                  </a:lnTo>
                  <a:lnTo>
                    <a:pt x="1138" y="780"/>
                  </a:lnTo>
                  <a:lnTo>
                    <a:pt x="1138" y="776"/>
                  </a:lnTo>
                  <a:lnTo>
                    <a:pt x="1135" y="772"/>
                  </a:lnTo>
                  <a:lnTo>
                    <a:pt x="1130" y="767"/>
                  </a:lnTo>
                  <a:lnTo>
                    <a:pt x="1121" y="762"/>
                  </a:lnTo>
                  <a:lnTo>
                    <a:pt x="1108" y="755"/>
                  </a:lnTo>
                  <a:lnTo>
                    <a:pt x="1104" y="755"/>
                  </a:lnTo>
                  <a:lnTo>
                    <a:pt x="1096" y="754"/>
                  </a:lnTo>
                  <a:lnTo>
                    <a:pt x="1087" y="752"/>
                  </a:lnTo>
                  <a:lnTo>
                    <a:pt x="1078" y="750"/>
                  </a:lnTo>
                  <a:lnTo>
                    <a:pt x="1074" y="748"/>
                  </a:lnTo>
                  <a:lnTo>
                    <a:pt x="1070" y="746"/>
                  </a:lnTo>
                  <a:lnTo>
                    <a:pt x="1067" y="743"/>
                  </a:lnTo>
                  <a:lnTo>
                    <a:pt x="1065" y="740"/>
                  </a:lnTo>
                  <a:lnTo>
                    <a:pt x="1065" y="737"/>
                  </a:lnTo>
                  <a:lnTo>
                    <a:pt x="1065" y="733"/>
                  </a:lnTo>
                  <a:lnTo>
                    <a:pt x="1067" y="729"/>
                  </a:lnTo>
                  <a:lnTo>
                    <a:pt x="1071" y="724"/>
                  </a:lnTo>
                  <a:lnTo>
                    <a:pt x="1075" y="715"/>
                  </a:lnTo>
                  <a:lnTo>
                    <a:pt x="1079" y="707"/>
                  </a:lnTo>
                  <a:lnTo>
                    <a:pt x="1083" y="701"/>
                  </a:lnTo>
                  <a:lnTo>
                    <a:pt x="1089" y="696"/>
                  </a:lnTo>
                  <a:lnTo>
                    <a:pt x="1100" y="689"/>
                  </a:lnTo>
                  <a:lnTo>
                    <a:pt x="1113" y="684"/>
                  </a:lnTo>
                  <a:lnTo>
                    <a:pt x="1118" y="682"/>
                  </a:lnTo>
                  <a:lnTo>
                    <a:pt x="1124" y="679"/>
                  </a:lnTo>
                  <a:lnTo>
                    <a:pt x="1129" y="676"/>
                  </a:lnTo>
                  <a:lnTo>
                    <a:pt x="1134" y="672"/>
                  </a:lnTo>
                  <a:lnTo>
                    <a:pt x="1138" y="667"/>
                  </a:lnTo>
                  <a:lnTo>
                    <a:pt x="1141" y="661"/>
                  </a:lnTo>
                  <a:lnTo>
                    <a:pt x="1144" y="654"/>
                  </a:lnTo>
                  <a:lnTo>
                    <a:pt x="1145" y="645"/>
                  </a:lnTo>
                  <a:lnTo>
                    <a:pt x="1152" y="596"/>
                  </a:lnTo>
                  <a:lnTo>
                    <a:pt x="1159" y="552"/>
                  </a:lnTo>
                  <a:lnTo>
                    <a:pt x="1164" y="511"/>
                  </a:lnTo>
                  <a:lnTo>
                    <a:pt x="1168" y="470"/>
                  </a:lnTo>
                  <a:lnTo>
                    <a:pt x="1172" y="430"/>
                  </a:lnTo>
                  <a:lnTo>
                    <a:pt x="1174" y="390"/>
                  </a:lnTo>
                  <a:lnTo>
                    <a:pt x="1176" y="346"/>
                  </a:lnTo>
                  <a:lnTo>
                    <a:pt x="1176" y="299"/>
                  </a:lnTo>
                  <a:lnTo>
                    <a:pt x="1176" y="278"/>
                  </a:lnTo>
                  <a:lnTo>
                    <a:pt x="1173" y="257"/>
                  </a:lnTo>
                  <a:lnTo>
                    <a:pt x="1170" y="238"/>
                  </a:lnTo>
                  <a:lnTo>
                    <a:pt x="1165" y="221"/>
                  </a:lnTo>
                  <a:lnTo>
                    <a:pt x="1160" y="204"/>
                  </a:lnTo>
                  <a:lnTo>
                    <a:pt x="1154" y="189"/>
                  </a:lnTo>
                  <a:lnTo>
                    <a:pt x="1147" y="174"/>
                  </a:lnTo>
                  <a:lnTo>
                    <a:pt x="1141" y="162"/>
                  </a:lnTo>
                  <a:lnTo>
                    <a:pt x="1133" y="149"/>
                  </a:lnTo>
                  <a:lnTo>
                    <a:pt x="1126" y="139"/>
                  </a:lnTo>
                  <a:lnTo>
                    <a:pt x="1119" y="130"/>
                  </a:lnTo>
                  <a:lnTo>
                    <a:pt x="1113" y="123"/>
                  </a:lnTo>
                  <a:lnTo>
                    <a:pt x="1106" y="117"/>
                  </a:lnTo>
                  <a:lnTo>
                    <a:pt x="1100" y="113"/>
                  </a:lnTo>
                  <a:lnTo>
                    <a:pt x="1096" y="111"/>
                  </a:lnTo>
                  <a:lnTo>
                    <a:pt x="1092" y="110"/>
                  </a:lnTo>
                  <a:lnTo>
                    <a:pt x="1084" y="109"/>
                  </a:lnTo>
                  <a:lnTo>
                    <a:pt x="1076" y="108"/>
                  </a:lnTo>
                  <a:lnTo>
                    <a:pt x="1070" y="107"/>
                  </a:lnTo>
                  <a:lnTo>
                    <a:pt x="1064" y="105"/>
                  </a:lnTo>
                  <a:lnTo>
                    <a:pt x="1054" y="100"/>
                  </a:lnTo>
                  <a:lnTo>
                    <a:pt x="1046" y="95"/>
                  </a:lnTo>
                  <a:lnTo>
                    <a:pt x="1040" y="89"/>
                  </a:lnTo>
                  <a:lnTo>
                    <a:pt x="1034" y="82"/>
                  </a:lnTo>
                  <a:lnTo>
                    <a:pt x="1030" y="75"/>
                  </a:lnTo>
                  <a:lnTo>
                    <a:pt x="1026" y="68"/>
                  </a:lnTo>
                  <a:lnTo>
                    <a:pt x="1021" y="61"/>
                  </a:lnTo>
                  <a:lnTo>
                    <a:pt x="1016" y="54"/>
                  </a:lnTo>
                  <a:lnTo>
                    <a:pt x="1009" y="48"/>
                  </a:lnTo>
                  <a:lnTo>
                    <a:pt x="1000" y="42"/>
                  </a:lnTo>
                  <a:lnTo>
                    <a:pt x="994" y="40"/>
                  </a:lnTo>
                  <a:lnTo>
                    <a:pt x="988" y="38"/>
                  </a:lnTo>
                  <a:lnTo>
                    <a:pt x="981" y="37"/>
                  </a:lnTo>
                  <a:lnTo>
                    <a:pt x="974" y="36"/>
                  </a:lnTo>
                  <a:lnTo>
                    <a:pt x="956" y="35"/>
                  </a:lnTo>
                  <a:lnTo>
                    <a:pt x="935" y="36"/>
                  </a:lnTo>
                  <a:lnTo>
                    <a:pt x="926" y="37"/>
                  </a:lnTo>
                  <a:lnTo>
                    <a:pt x="918" y="37"/>
                  </a:lnTo>
                  <a:lnTo>
                    <a:pt x="910" y="36"/>
                  </a:lnTo>
                  <a:lnTo>
                    <a:pt x="902" y="35"/>
                  </a:lnTo>
                  <a:lnTo>
                    <a:pt x="885" y="31"/>
                  </a:lnTo>
                  <a:lnTo>
                    <a:pt x="870" y="26"/>
                  </a:lnTo>
                  <a:lnTo>
                    <a:pt x="840" y="13"/>
                  </a:lnTo>
                  <a:lnTo>
                    <a:pt x="809" y="0"/>
                  </a:lnTo>
                  <a:lnTo>
                    <a:pt x="786" y="15"/>
                  </a:lnTo>
                  <a:lnTo>
                    <a:pt x="765" y="30"/>
                  </a:lnTo>
                  <a:lnTo>
                    <a:pt x="757" y="38"/>
                  </a:lnTo>
                  <a:lnTo>
                    <a:pt x="751" y="47"/>
                  </a:lnTo>
                  <a:lnTo>
                    <a:pt x="749" y="52"/>
                  </a:lnTo>
                  <a:lnTo>
                    <a:pt x="747" y="57"/>
                  </a:lnTo>
                  <a:lnTo>
                    <a:pt x="746" y="63"/>
                  </a:lnTo>
                  <a:lnTo>
                    <a:pt x="746" y="68"/>
                  </a:lnTo>
                  <a:lnTo>
                    <a:pt x="746" y="73"/>
                  </a:lnTo>
                  <a:lnTo>
                    <a:pt x="748" y="77"/>
                  </a:lnTo>
                  <a:lnTo>
                    <a:pt x="751" y="80"/>
                  </a:lnTo>
                  <a:lnTo>
                    <a:pt x="754" y="83"/>
                  </a:lnTo>
                  <a:lnTo>
                    <a:pt x="759" y="86"/>
                  </a:lnTo>
                  <a:lnTo>
                    <a:pt x="764" y="88"/>
                  </a:lnTo>
                  <a:lnTo>
                    <a:pt x="769" y="90"/>
                  </a:lnTo>
                  <a:lnTo>
                    <a:pt x="775" y="92"/>
                  </a:lnTo>
                  <a:lnTo>
                    <a:pt x="802" y="96"/>
                  </a:lnTo>
                  <a:lnTo>
                    <a:pt x="825" y="99"/>
                  </a:lnTo>
                  <a:lnTo>
                    <a:pt x="832" y="100"/>
                  </a:lnTo>
                  <a:lnTo>
                    <a:pt x="839" y="101"/>
                  </a:lnTo>
                  <a:lnTo>
                    <a:pt x="845" y="103"/>
                  </a:lnTo>
                  <a:lnTo>
                    <a:pt x="851" y="105"/>
                  </a:lnTo>
                  <a:lnTo>
                    <a:pt x="856" y="108"/>
                  </a:lnTo>
                  <a:lnTo>
                    <a:pt x="861" y="111"/>
                  </a:lnTo>
                  <a:lnTo>
                    <a:pt x="866" y="115"/>
                  </a:lnTo>
                  <a:lnTo>
                    <a:pt x="870" y="119"/>
                  </a:lnTo>
                  <a:lnTo>
                    <a:pt x="889" y="139"/>
                  </a:lnTo>
                  <a:lnTo>
                    <a:pt x="909" y="163"/>
                  </a:lnTo>
                  <a:lnTo>
                    <a:pt x="912" y="167"/>
                  </a:lnTo>
                  <a:lnTo>
                    <a:pt x="913" y="170"/>
                  </a:lnTo>
                  <a:lnTo>
                    <a:pt x="913" y="174"/>
                  </a:lnTo>
                  <a:lnTo>
                    <a:pt x="912" y="178"/>
                  </a:lnTo>
                  <a:lnTo>
                    <a:pt x="907" y="186"/>
                  </a:lnTo>
                  <a:lnTo>
                    <a:pt x="899" y="196"/>
                  </a:lnTo>
                  <a:lnTo>
                    <a:pt x="894" y="202"/>
                  </a:lnTo>
                  <a:lnTo>
                    <a:pt x="890" y="209"/>
                  </a:lnTo>
                  <a:lnTo>
                    <a:pt x="884" y="216"/>
                  </a:lnTo>
                  <a:lnTo>
                    <a:pt x="880" y="225"/>
                  </a:lnTo>
                  <a:lnTo>
                    <a:pt x="877" y="235"/>
                  </a:lnTo>
                  <a:lnTo>
                    <a:pt x="874" y="246"/>
                  </a:lnTo>
                  <a:lnTo>
                    <a:pt x="872" y="258"/>
                  </a:lnTo>
                  <a:lnTo>
                    <a:pt x="872" y="273"/>
                  </a:lnTo>
                  <a:lnTo>
                    <a:pt x="870" y="290"/>
                  </a:lnTo>
                  <a:lnTo>
                    <a:pt x="868" y="305"/>
                  </a:lnTo>
                  <a:lnTo>
                    <a:pt x="864" y="318"/>
                  </a:lnTo>
                  <a:lnTo>
                    <a:pt x="861" y="329"/>
                  </a:lnTo>
                  <a:lnTo>
                    <a:pt x="856" y="338"/>
                  </a:lnTo>
                  <a:lnTo>
                    <a:pt x="851" y="346"/>
                  </a:lnTo>
                  <a:lnTo>
                    <a:pt x="846" y="352"/>
                  </a:lnTo>
                  <a:lnTo>
                    <a:pt x="841" y="357"/>
                  </a:lnTo>
                  <a:lnTo>
                    <a:pt x="831" y="365"/>
                  </a:lnTo>
                  <a:lnTo>
                    <a:pt x="823" y="370"/>
                  </a:lnTo>
                  <a:lnTo>
                    <a:pt x="819" y="373"/>
                  </a:lnTo>
                  <a:lnTo>
                    <a:pt x="817" y="376"/>
                  </a:lnTo>
                  <a:lnTo>
                    <a:pt x="815" y="380"/>
                  </a:lnTo>
                  <a:lnTo>
                    <a:pt x="814" y="383"/>
                  </a:lnTo>
                  <a:lnTo>
                    <a:pt x="813" y="397"/>
                  </a:lnTo>
                  <a:lnTo>
                    <a:pt x="810" y="408"/>
                  </a:lnTo>
                  <a:lnTo>
                    <a:pt x="807" y="418"/>
                  </a:lnTo>
                  <a:lnTo>
                    <a:pt x="802" y="426"/>
                  </a:lnTo>
                  <a:lnTo>
                    <a:pt x="797" y="433"/>
                  </a:lnTo>
                  <a:lnTo>
                    <a:pt x="792" y="438"/>
                  </a:lnTo>
                  <a:lnTo>
                    <a:pt x="786" y="443"/>
                  </a:lnTo>
                  <a:lnTo>
                    <a:pt x="780" y="447"/>
                  </a:lnTo>
                  <a:lnTo>
                    <a:pt x="767" y="454"/>
                  </a:lnTo>
                  <a:lnTo>
                    <a:pt x="756" y="462"/>
                  </a:lnTo>
                  <a:lnTo>
                    <a:pt x="751" y="467"/>
                  </a:lnTo>
                  <a:lnTo>
                    <a:pt x="747" y="473"/>
                  </a:lnTo>
                  <a:lnTo>
                    <a:pt x="743" y="479"/>
                  </a:lnTo>
                  <a:lnTo>
                    <a:pt x="741" y="487"/>
                  </a:lnTo>
                  <a:lnTo>
                    <a:pt x="739" y="502"/>
                  </a:lnTo>
                  <a:lnTo>
                    <a:pt x="738" y="514"/>
                  </a:lnTo>
                  <a:lnTo>
                    <a:pt x="737" y="524"/>
                  </a:lnTo>
                  <a:lnTo>
                    <a:pt x="735" y="531"/>
                  </a:lnTo>
                  <a:lnTo>
                    <a:pt x="733" y="534"/>
                  </a:lnTo>
                  <a:lnTo>
                    <a:pt x="730" y="537"/>
                  </a:lnTo>
                  <a:lnTo>
                    <a:pt x="727" y="540"/>
                  </a:lnTo>
                  <a:lnTo>
                    <a:pt x="722" y="542"/>
                  </a:lnTo>
                  <a:lnTo>
                    <a:pt x="711" y="547"/>
                  </a:lnTo>
                  <a:lnTo>
                    <a:pt x="694" y="551"/>
                  </a:lnTo>
                  <a:lnTo>
                    <a:pt x="673" y="555"/>
                  </a:lnTo>
                  <a:lnTo>
                    <a:pt x="647" y="561"/>
                  </a:lnTo>
                  <a:lnTo>
                    <a:pt x="634" y="565"/>
                  </a:lnTo>
                  <a:lnTo>
                    <a:pt x="621" y="569"/>
                  </a:lnTo>
                  <a:lnTo>
                    <a:pt x="607" y="574"/>
                  </a:lnTo>
                  <a:lnTo>
                    <a:pt x="595" y="580"/>
                  </a:lnTo>
                  <a:lnTo>
                    <a:pt x="583" y="586"/>
                  </a:lnTo>
                  <a:lnTo>
                    <a:pt x="572" y="594"/>
                  </a:lnTo>
                  <a:lnTo>
                    <a:pt x="562" y="603"/>
                  </a:lnTo>
                  <a:lnTo>
                    <a:pt x="555" y="612"/>
                  </a:lnTo>
                  <a:lnTo>
                    <a:pt x="550" y="617"/>
                  </a:lnTo>
                  <a:lnTo>
                    <a:pt x="548" y="623"/>
                  </a:lnTo>
                  <a:lnTo>
                    <a:pt x="546" y="628"/>
                  </a:lnTo>
                  <a:lnTo>
                    <a:pt x="545" y="634"/>
                  </a:lnTo>
                  <a:lnTo>
                    <a:pt x="544" y="640"/>
                  </a:lnTo>
                  <a:lnTo>
                    <a:pt x="544" y="647"/>
                  </a:lnTo>
                  <a:lnTo>
                    <a:pt x="545" y="654"/>
                  </a:lnTo>
                  <a:lnTo>
                    <a:pt x="546" y="661"/>
                  </a:lnTo>
                  <a:lnTo>
                    <a:pt x="549" y="677"/>
                  </a:lnTo>
                  <a:lnTo>
                    <a:pt x="550" y="692"/>
                  </a:lnTo>
                  <a:lnTo>
                    <a:pt x="549" y="707"/>
                  </a:lnTo>
                  <a:lnTo>
                    <a:pt x="547" y="721"/>
                  </a:lnTo>
                  <a:lnTo>
                    <a:pt x="543" y="734"/>
                  </a:lnTo>
                  <a:lnTo>
                    <a:pt x="539" y="746"/>
                  </a:lnTo>
                  <a:lnTo>
                    <a:pt x="534" y="758"/>
                  </a:lnTo>
                  <a:lnTo>
                    <a:pt x="528" y="769"/>
                  </a:lnTo>
                  <a:lnTo>
                    <a:pt x="516" y="790"/>
                  </a:lnTo>
                  <a:lnTo>
                    <a:pt x="505" y="810"/>
                  </a:lnTo>
                  <a:lnTo>
                    <a:pt x="501" y="820"/>
                  </a:lnTo>
                  <a:lnTo>
                    <a:pt x="497" y="831"/>
                  </a:lnTo>
                  <a:lnTo>
                    <a:pt x="495" y="840"/>
                  </a:lnTo>
                  <a:lnTo>
                    <a:pt x="494" y="850"/>
                  </a:lnTo>
                  <a:lnTo>
                    <a:pt x="495" y="857"/>
                  </a:lnTo>
                  <a:lnTo>
                    <a:pt x="495" y="862"/>
                  </a:lnTo>
                  <a:lnTo>
                    <a:pt x="497" y="868"/>
                  </a:lnTo>
                  <a:lnTo>
                    <a:pt x="498" y="872"/>
                  </a:lnTo>
                  <a:lnTo>
                    <a:pt x="503" y="880"/>
                  </a:lnTo>
                  <a:lnTo>
                    <a:pt x="509" y="887"/>
                  </a:lnTo>
                  <a:lnTo>
                    <a:pt x="523" y="897"/>
                  </a:lnTo>
                  <a:lnTo>
                    <a:pt x="537" y="907"/>
                  </a:lnTo>
                  <a:lnTo>
                    <a:pt x="544" y="912"/>
                  </a:lnTo>
                  <a:lnTo>
                    <a:pt x="549" y="919"/>
                  </a:lnTo>
                  <a:lnTo>
                    <a:pt x="551" y="923"/>
                  </a:lnTo>
                  <a:lnTo>
                    <a:pt x="554" y="927"/>
                  </a:lnTo>
                  <a:lnTo>
                    <a:pt x="556" y="932"/>
                  </a:lnTo>
                  <a:lnTo>
                    <a:pt x="557" y="938"/>
                  </a:lnTo>
                  <a:lnTo>
                    <a:pt x="557" y="944"/>
                  </a:lnTo>
                  <a:lnTo>
                    <a:pt x="557" y="951"/>
                  </a:lnTo>
                  <a:lnTo>
                    <a:pt x="556" y="958"/>
                  </a:lnTo>
                  <a:lnTo>
                    <a:pt x="555" y="966"/>
                  </a:lnTo>
                  <a:lnTo>
                    <a:pt x="549" y="985"/>
                  </a:lnTo>
                  <a:lnTo>
                    <a:pt x="541" y="1007"/>
                  </a:lnTo>
                  <a:lnTo>
                    <a:pt x="528" y="1044"/>
                  </a:lnTo>
                  <a:lnTo>
                    <a:pt x="512" y="1086"/>
                  </a:lnTo>
                  <a:lnTo>
                    <a:pt x="503" y="1108"/>
                  </a:lnTo>
                  <a:lnTo>
                    <a:pt x="494" y="1131"/>
                  </a:lnTo>
                  <a:lnTo>
                    <a:pt x="484" y="1153"/>
                  </a:lnTo>
                  <a:lnTo>
                    <a:pt x="473" y="1176"/>
                  </a:lnTo>
                  <a:lnTo>
                    <a:pt x="462" y="1197"/>
                  </a:lnTo>
                  <a:lnTo>
                    <a:pt x="451" y="1217"/>
                  </a:lnTo>
                  <a:lnTo>
                    <a:pt x="438" y="1235"/>
                  </a:lnTo>
                  <a:lnTo>
                    <a:pt x="426" y="1252"/>
                  </a:lnTo>
                  <a:lnTo>
                    <a:pt x="413" y="1267"/>
                  </a:lnTo>
                  <a:lnTo>
                    <a:pt x="400" y="1280"/>
                  </a:lnTo>
                  <a:lnTo>
                    <a:pt x="394" y="1285"/>
                  </a:lnTo>
                  <a:lnTo>
                    <a:pt x="387" y="1290"/>
                  </a:lnTo>
                  <a:lnTo>
                    <a:pt x="380" y="1293"/>
                  </a:lnTo>
                  <a:lnTo>
                    <a:pt x="374" y="1296"/>
                  </a:lnTo>
                  <a:lnTo>
                    <a:pt x="358" y="1308"/>
                  </a:lnTo>
                  <a:lnTo>
                    <a:pt x="344" y="1319"/>
                  </a:lnTo>
                  <a:lnTo>
                    <a:pt x="329" y="1332"/>
                  </a:lnTo>
                  <a:lnTo>
                    <a:pt x="317" y="1344"/>
                  </a:lnTo>
                  <a:lnTo>
                    <a:pt x="304" y="1357"/>
                  </a:lnTo>
                  <a:lnTo>
                    <a:pt x="293" y="1370"/>
                  </a:lnTo>
                  <a:lnTo>
                    <a:pt x="282" y="1384"/>
                  </a:lnTo>
                  <a:lnTo>
                    <a:pt x="272" y="1397"/>
                  </a:lnTo>
                  <a:lnTo>
                    <a:pt x="254" y="1424"/>
                  </a:lnTo>
                  <a:lnTo>
                    <a:pt x="239" y="1450"/>
                  </a:lnTo>
                  <a:lnTo>
                    <a:pt x="225" y="1476"/>
                  </a:lnTo>
                  <a:lnTo>
                    <a:pt x="213" y="1502"/>
                  </a:lnTo>
                  <a:lnTo>
                    <a:pt x="204" y="1525"/>
                  </a:lnTo>
                  <a:lnTo>
                    <a:pt x="196" y="1547"/>
                  </a:lnTo>
                  <a:lnTo>
                    <a:pt x="190" y="1566"/>
                  </a:lnTo>
                  <a:lnTo>
                    <a:pt x="186" y="1583"/>
                  </a:lnTo>
                  <a:lnTo>
                    <a:pt x="181" y="1608"/>
                  </a:lnTo>
                  <a:lnTo>
                    <a:pt x="179" y="1616"/>
                  </a:lnTo>
                  <a:lnTo>
                    <a:pt x="162" y="1648"/>
                  </a:lnTo>
                  <a:lnTo>
                    <a:pt x="146" y="1678"/>
                  </a:lnTo>
                  <a:lnTo>
                    <a:pt x="132" y="1705"/>
                  </a:lnTo>
                  <a:lnTo>
                    <a:pt x="119" y="1732"/>
                  </a:lnTo>
                  <a:lnTo>
                    <a:pt x="109" y="1755"/>
                  </a:lnTo>
                  <a:lnTo>
                    <a:pt x="99" y="1777"/>
                  </a:lnTo>
                  <a:lnTo>
                    <a:pt x="96" y="1787"/>
                  </a:lnTo>
                  <a:lnTo>
                    <a:pt x="93" y="1797"/>
                  </a:lnTo>
                  <a:lnTo>
                    <a:pt x="91" y="1806"/>
                  </a:lnTo>
                  <a:lnTo>
                    <a:pt x="90" y="1815"/>
                  </a:lnTo>
                  <a:lnTo>
                    <a:pt x="89" y="1825"/>
                  </a:lnTo>
                  <a:lnTo>
                    <a:pt x="88" y="1834"/>
                  </a:lnTo>
                  <a:lnTo>
                    <a:pt x="86" y="1841"/>
                  </a:lnTo>
                  <a:lnTo>
                    <a:pt x="83" y="1848"/>
                  </a:lnTo>
                  <a:lnTo>
                    <a:pt x="76" y="1861"/>
                  </a:lnTo>
                  <a:lnTo>
                    <a:pt x="68" y="1877"/>
                  </a:lnTo>
                  <a:lnTo>
                    <a:pt x="63" y="1887"/>
                  </a:lnTo>
                  <a:lnTo>
                    <a:pt x="59" y="1899"/>
                  </a:lnTo>
                  <a:lnTo>
                    <a:pt x="54" y="1914"/>
                  </a:lnTo>
                  <a:lnTo>
                    <a:pt x="50" y="1932"/>
                  </a:lnTo>
                  <a:lnTo>
                    <a:pt x="46" y="1953"/>
                  </a:lnTo>
                  <a:lnTo>
                    <a:pt x="43" y="1978"/>
                  </a:lnTo>
                  <a:lnTo>
                    <a:pt x="40" y="2007"/>
                  </a:lnTo>
                  <a:lnTo>
                    <a:pt x="38" y="2041"/>
                  </a:lnTo>
                  <a:lnTo>
                    <a:pt x="36" y="2057"/>
                  </a:lnTo>
                  <a:lnTo>
                    <a:pt x="34" y="2071"/>
                  </a:lnTo>
                  <a:lnTo>
                    <a:pt x="30" y="2084"/>
                  </a:lnTo>
                  <a:lnTo>
                    <a:pt x="26" y="2097"/>
                  </a:lnTo>
                  <a:lnTo>
                    <a:pt x="18" y="2121"/>
                  </a:lnTo>
                  <a:lnTo>
                    <a:pt x="9" y="2145"/>
                  </a:lnTo>
                  <a:lnTo>
                    <a:pt x="6" y="2158"/>
                  </a:lnTo>
                  <a:lnTo>
                    <a:pt x="3" y="2172"/>
                  </a:lnTo>
                  <a:lnTo>
                    <a:pt x="1" y="2186"/>
                  </a:lnTo>
                  <a:lnTo>
                    <a:pt x="0" y="2201"/>
                  </a:lnTo>
                  <a:lnTo>
                    <a:pt x="0" y="2218"/>
                  </a:lnTo>
                  <a:lnTo>
                    <a:pt x="2" y="2236"/>
                  </a:lnTo>
                  <a:lnTo>
                    <a:pt x="6" y="2255"/>
                  </a:lnTo>
                  <a:lnTo>
                    <a:pt x="12" y="2278"/>
                  </a:lnTo>
                  <a:lnTo>
                    <a:pt x="14" y="2288"/>
                  </a:lnTo>
                  <a:lnTo>
                    <a:pt x="16" y="2298"/>
                  </a:lnTo>
                  <a:lnTo>
                    <a:pt x="16" y="2309"/>
                  </a:lnTo>
                  <a:lnTo>
                    <a:pt x="16" y="2320"/>
                  </a:lnTo>
                  <a:lnTo>
                    <a:pt x="15" y="2342"/>
                  </a:lnTo>
                  <a:lnTo>
                    <a:pt x="12" y="2364"/>
                  </a:lnTo>
                  <a:lnTo>
                    <a:pt x="10" y="2387"/>
                  </a:lnTo>
                  <a:lnTo>
                    <a:pt x="10" y="2407"/>
                  </a:lnTo>
                  <a:lnTo>
                    <a:pt x="10" y="2416"/>
                  </a:lnTo>
                  <a:lnTo>
                    <a:pt x="11" y="2425"/>
                  </a:lnTo>
                  <a:lnTo>
                    <a:pt x="14" y="2433"/>
                  </a:lnTo>
                  <a:lnTo>
                    <a:pt x="17" y="2440"/>
                  </a:lnTo>
                  <a:lnTo>
                    <a:pt x="22" y="2452"/>
                  </a:lnTo>
                  <a:lnTo>
                    <a:pt x="27" y="2464"/>
                  </a:lnTo>
                  <a:lnTo>
                    <a:pt x="30" y="2474"/>
                  </a:lnTo>
                  <a:lnTo>
                    <a:pt x="33" y="2485"/>
                  </a:lnTo>
                  <a:lnTo>
                    <a:pt x="35" y="2495"/>
                  </a:lnTo>
                  <a:lnTo>
                    <a:pt x="37" y="2504"/>
                  </a:lnTo>
                  <a:lnTo>
                    <a:pt x="38" y="2513"/>
                  </a:lnTo>
                  <a:lnTo>
                    <a:pt x="38" y="2522"/>
                  </a:lnTo>
                  <a:lnTo>
                    <a:pt x="37" y="2538"/>
                  </a:lnTo>
                  <a:lnTo>
                    <a:pt x="35" y="2554"/>
                  </a:lnTo>
                  <a:lnTo>
                    <a:pt x="31" y="2570"/>
                  </a:lnTo>
                  <a:lnTo>
                    <a:pt x="27" y="2587"/>
                  </a:lnTo>
                  <a:lnTo>
                    <a:pt x="26" y="2600"/>
                  </a:lnTo>
                  <a:lnTo>
                    <a:pt x="27" y="2612"/>
                  </a:lnTo>
                  <a:lnTo>
                    <a:pt x="29" y="2623"/>
                  </a:lnTo>
                  <a:lnTo>
                    <a:pt x="32" y="2633"/>
                  </a:lnTo>
                  <a:lnTo>
                    <a:pt x="35" y="2642"/>
                  </a:lnTo>
                  <a:lnTo>
                    <a:pt x="40" y="2650"/>
                  </a:lnTo>
                  <a:lnTo>
                    <a:pt x="45" y="2657"/>
                  </a:lnTo>
                  <a:lnTo>
                    <a:pt x="49" y="2664"/>
                  </a:lnTo>
                  <a:lnTo>
                    <a:pt x="59" y="2677"/>
                  </a:lnTo>
                  <a:lnTo>
                    <a:pt x="65" y="2690"/>
                  </a:lnTo>
                  <a:lnTo>
                    <a:pt x="67" y="2696"/>
                  </a:lnTo>
                  <a:lnTo>
                    <a:pt x="68" y="2703"/>
                  </a:lnTo>
                  <a:lnTo>
                    <a:pt x="67" y="2710"/>
                  </a:lnTo>
                  <a:lnTo>
                    <a:pt x="64" y="2719"/>
                  </a:lnTo>
                  <a:lnTo>
                    <a:pt x="59" y="2731"/>
                  </a:lnTo>
                  <a:lnTo>
                    <a:pt x="55" y="2745"/>
                  </a:lnTo>
                  <a:lnTo>
                    <a:pt x="51" y="2761"/>
                  </a:lnTo>
                  <a:lnTo>
                    <a:pt x="48" y="2777"/>
                  </a:lnTo>
                  <a:lnTo>
                    <a:pt x="45" y="2794"/>
                  </a:lnTo>
                  <a:lnTo>
                    <a:pt x="42" y="2811"/>
                  </a:lnTo>
                  <a:lnTo>
                    <a:pt x="38" y="2827"/>
                  </a:lnTo>
                  <a:lnTo>
                    <a:pt x="33" y="2844"/>
                  </a:lnTo>
                  <a:lnTo>
                    <a:pt x="85" y="2823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  <p:sp>
          <p:nvSpPr>
            <p:cNvPr id="31" name="Freeform 33"/>
            <p:cNvSpPr>
              <a:spLocks/>
            </p:cNvSpPr>
            <p:nvPr/>
          </p:nvSpPr>
          <p:spPr bwMode="auto">
            <a:xfrm>
              <a:off x="2403475" y="2662238"/>
              <a:ext cx="1062038" cy="906462"/>
            </a:xfrm>
            <a:custGeom>
              <a:avLst/>
              <a:gdLst>
                <a:gd name="T0" fmla="*/ 113682 w 2457"/>
                <a:gd name="T1" fmla="*/ 327130 h 1984"/>
                <a:gd name="T2" fmla="*/ 189758 w 2457"/>
                <a:gd name="T3" fmla="*/ 326217 h 1984"/>
                <a:gd name="T4" fmla="*/ 219151 w 2457"/>
                <a:gd name="T5" fmla="*/ 304743 h 1984"/>
                <a:gd name="T6" fmla="*/ 238602 w 2457"/>
                <a:gd name="T7" fmla="*/ 331242 h 1984"/>
                <a:gd name="T8" fmla="*/ 239899 w 2457"/>
                <a:gd name="T9" fmla="*/ 397491 h 1984"/>
                <a:gd name="T10" fmla="*/ 224770 w 2457"/>
                <a:gd name="T11" fmla="*/ 440895 h 1984"/>
                <a:gd name="T12" fmla="*/ 241628 w 2457"/>
                <a:gd name="T13" fmla="*/ 487954 h 1984"/>
                <a:gd name="T14" fmla="*/ 241628 w 2457"/>
                <a:gd name="T15" fmla="*/ 540953 h 1984"/>
                <a:gd name="T16" fmla="*/ 248111 w 2457"/>
                <a:gd name="T17" fmla="*/ 596236 h 1984"/>
                <a:gd name="T18" fmla="*/ 274046 w 2457"/>
                <a:gd name="T19" fmla="*/ 627761 h 1984"/>
                <a:gd name="T20" fmla="*/ 294362 w 2457"/>
                <a:gd name="T21" fmla="*/ 660200 h 1984"/>
                <a:gd name="T22" fmla="*/ 322891 w 2457"/>
                <a:gd name="T23" fmla="*/ 678019 h 1984"/>
                <a:gd name="T24" fmla="*/ 349258 w 2457"/>
                <a:gd name="T25" fmla="*/ 704061 h 1984"/>
                <a:gd name="T26" fmla="*/ 377354 w 2457"/>
                <a:gd name="T27" fmla="*/ 720052 h 1984"/>
                <a:gd name="T28" fmla="*/ 403289 w 2457"/>
                <a:gd name="T29" fmla="*/ 746552 h 1984"/>
                <a:gd name="T30" fmla="*/ 451269 w 2457"/>
                <a:gd name="T31" fmla="*/ 747466 h 1984"/>
                <a:gd name="T32" fmla="*/ 491900 w 2457"/>
                <a:gd name="T33" fmla="*/ 739242 h 1984"/>
                <a:gd name="T34" fmla="*/ 528642 w 2457"/>
                <a:gd name="T35" fmla="*/ 761629 h 1984"/>
                <a:gd name="T36" fmla="*/ 556738 w 2457"/>
                <a:gd name="T37" fmla="*/ 771681 h 1984"/>
                <a:gd name="T38" fmla="*/ 580944 w 2457"/>
                <a:gd name="T39" fmla="*/ 767112 h 1984"/>
                <a:gd name="T40" fmla="*/ 610337 w 2457"/>
                <a:gd name="T41" fmla="*/ 804120 h 1984"/>
                <a:gd name="T42" fmla="*/ 675607 w 2457"/>
                <a:gd name="T43" fmla="*/ 826964 h 1984"/>
                <a:gd name="T44" fmla="*/ 704567 w 2457"/>
                <a:gd name="T45" fmla="*/ 841127 h 1984"/>
                <a:gd name="T46" fmla="*/ 730070 w 2457"/>
                <a:gd name="T47" fmla="*/ 841127 h 1984"/>
                <a:gd name="T48" fmla="*/ 748657 w 2457"/>
                <a:gd name="T49" fmla="*/ 865799 h 1984"/>
                <a:gd name="T50" fmla="*/ 784966 w 2457"/>
                <a:gd name="T51" fmla="*/ 898238 h 1984"/>
                <a:gd name="T52" fmla="*/ 882654 w 2457"/>
                <a:gd name="T53" fmla="*/ 890014 h 1984"/>
                <a:gd name="T54" fmla="*/ 944898 w 2457"/>
                <a:gd name="T55" fmla="*/ 890471 h 1984"/>
                <a:gd name="T56" fmla="*/ 990717 w 2457"/>
                <a:gd name="T57" fmla="*/ 839757 h 1984"/>
                <a:gd name="T58" fmla="*/ 1013194 w 2457"/>
                <a:gd name="T59" fmla="*/ 784930 h 1984"/>
                <a:gd name="T60" fmla="*/ 1056419 w 2457"/>
                <a:gd name="T61" fmla="*/ 711372 h 1984"/>
                <a:gd name="T62" fmla="*/ 1059445 w 2457"/>
                <a:gd name="T63" fmla="*/ 651520 h 1984"/>
                <a:gd name="T64" fmla="*/ 1025297 w 2457"/>
                <a:gd name="T65" fmla="*/ 593495 h 1984"/>
                <a:gd name="T66" fmla="*/ 1032645 w 2457"/>
                <a:gd name="T67" fmla="*/ 558772 h 1984"/>
                <a:gd name="T68" fmla="*/ 1047774 w 2457"/>
                <a:gd name="T69" fmla="*/ 513083 h 1984"/>
                <a:gd name="T70" fmla="*/ 1029619 w 2457"/>
                <a:gd name="T71" fmla="*/ 493437 h 1984"/>
                <a:gd name="T72" fmla="*/ 945763 w 2457"/>
                <a:gd name="T73" fmla="*/ 475162 h 1984"/>
                <a:gd name="T74" fmla="*/ 875306 w 2457"/>
                <a:gd name="T75" fmla="*/ 476075 h 1984"/>
                <a:gd name="T76" fmla="*/ 864500 w 2457"/>
                <a:gd name="T77" fmla="*/ 461455 h 1984"/>
                <a:gd name="T78" fmla="*/ 810469 w 2457"/>
                <a:gd name="T79" fmla="*/ 400689 h 1984"/>
                <a:gd name="T80" fmla="*/ 803985 w 2457"/>
                <a:gd name="T81" fmla="*/ 356371 h 1984"/>
                <a:gd name="T82" fmla="*/ 830352 w 2457"/>
                <a:gd name="T83" fmla="*/ 266821 h 1984"/>
                <a:gd name="T84" fmla="*/ 814791 w 2457"/>
                <a:gd name="T85" fmla="*/ 162651 h 1984"/>
                <a:gd name="T86" fmla="*/ 796637 w 2457"/>
                <a:gd name="T87" fmla="*/ 116963 h 1984"/>
                <a:gd name="T88" fmla="*/ 736122 w 2457"/>
                <a:gd name="T89" fmla="*/ 107368 h 1984"/>
                <a:gd name="T90" fmla="*/ 682955 w 2457"/>
                <a:gd name="T91" fmla="*/ 79955 h 1984"/>
                <a:gd name="T92" fmla="*/ 634975 w 2457"/>
                <a:gd name="T93" fmla="*/ 46145 h 1984"/>
                <a:gd name="T94" fmla="*/ 593047 w 2457"/>
                <a:gd name="T95" fmla="*/ 457 h 1984"/>
                <a:gd name="T96" fmla="*/ 491036 w 2457"/>
                <a:gd name="T97" fmla="*/ 10965 h 1984"/>
                <a:gd name="T98" fmla="*/ 472017 w 2457"/>
                <a:gd name="T99" fmla="*/ 39749 h 1984"/>
                <a:gd name="T100" fmla="*/ 468127 w 2457"/>
                <a:gd name="T101" fmla="*/ 53456 h 1984"/>
                <a:gd name="T102" fmla="*/ 433547 w 2457"/>
                <a:gd name="T103" fmla="*/ 63050 h 1984"/>
                <a:gd name="T104" fmla="*/ 424037 w 2457"/>
                <a:gd name="T105" fmla="*/ 87265 h 1984"/>
                <a:gd name="T106" fmla="*/ 414960 w 2457"/>
                <a:gd name="T107" fmla="*/ 127014 h 1984"/>
                <a:gd name="T108" fmla="*/ 384702 w 2457"/>
                <a:gd name="T109" fmla="*/ 157169 h 1984"/>
                <a:gd name="T110" fmla="*/ 322458 w 2457"/>
                <a:gd name="T111" fmla="*/ 174987 h 1984"/>
                <a:gd name="T112" fmla="*/ 266698 w 2457"/>
                <a:gd name="T113" fmla="*/ 236667 h 1984"/>
                <a:gd name="T114" fmla="*/ 249408 w 2457"/>
                <a:gd name="T115" fmla="*/ 241236 h 1984"/>
                <a:gd name="T116" fmla="*/ 218718 w 2457"/>
                <a:gd name="T117" fmla="*/ 249003 h 1984"/>
                <a:gd name="T118" fmla="*/ 180248 w 2457"/>
                <a:gd name="T119" fmla="*/ 259968 h 1984"/>
                <a:gd name="T120" fmla="*/ 133997 w 2457"/>
                <a:gd name="T121" fmla="*/ 242607 h 1984"/>
                <a:gd name="T122" fmla="*/ 91205 w 2457"/>
                <a:gd name="T123" fmla="*/ 248546 h 1984"/>
                <a:gd name="T124" fmla="*/ 42793 w 2457"/>
                <a:gd name="T125" fmla="*/ 293778 h 198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457" h="1984">
                  <a:moveTo>
                    <a:pt x="153" y="756"/>
                  </a:moveTo>
                  <a:lnTo>
                    <a:pt x="173" y="748"/>
                  </a:lnTo>
                  <a:lnTo>
                    <a:pt x="189" y="741"/>
                  </a:lnTo>
                  <a:lnTo>
                    <a:pt x="202" y="734"/>
                  </a:lnTo>
                  <a:lnTo>
                    <a:pt x="214" y="728"/>
                  </a:lnTo>
                  <a:lnTo>
                    <a:pt x="227" y="722"/>
                  </a:lnTo>
                  <a:lnTo>
                    <a:pt x="243" y="718"/>
                  </a:lnTo>
                  <a:lnTo>
                    <a:pt x="253" y="717"/>
                  </a:lnTo>
                  <a:lnTo>
                    <a:pt x="263" y="716"/>
                  </a:lnTo>
                  <a:lnTo>
                    <a:pt x="275" y="715"/>
                  </a:lnTo>
                  <a:lnTo>
                    <a:pt x="289" y="715"/>
                  </a:lnTo>
                  <a:lnTo>
                    <a:pt x="333" y="714"/>
                  </a:lnTo>
                  <a:lnTo>
                    <a:pt x="364" y="713"/>
                  </a:lnTo>
                  <a:lnTo>
                    <a:pt x="378" y="712"/>
                  </a:lnTo>
                  <a:lnTo>
                    <a:pt x="392" y="712"/>
                  </a:lnTo>
                  <a:lnTo>
                    <a:pt x="409" y="713"/>
                  </a:lnTo>
                  <a:lnTo>
                    <a:pt x="430" y="715"/>
                  </a:lnTo>
                  <a:lnTo>
                    <a:pt x="439" y="714"/>
                  </a:lnTo>
                  <a:lnTo>
                    <a:pt x="446" y="712"/>
                  </a:lnTo>
                  <a:lnTo>
                    <a:pt x="453" y="710"/>
                  </a:lnTo>
                  <a:lnTo>
                    <a:pt x="459" y="707"/>
                  </a:lnTo>
                  <a:lnTo>
                    <a:pt x="469" y="697"/>
                  </a:lnTo>
                  <a:lnTo>
                    <a:pt x="479" y="688"/>
                  </a:lnTo>
                  <a:lnTo>
                    <a:pt x="488" y="679"/>
                  </a:lnTo>
                  <a:lnTo>
                    <a:pt x="497" y="672"/>
                  </a:lnTo>
                  <a:lnTo>
                    <a:pt x="502" y="669"/>
                  </a:lnTo>
                  <a:lnTo>
                    <a:pt x="507" y="667"/>
                  </a:lnTo>
                  <a:lnTo>
                    <a:pt x="513" y="666"/>
                  </a:lnTo>
                  <a:lnTo>
                    <a:pt x="520" y="667"/>
                  </a:lnTo>
                  <a:lnTo>
                    <a:pt x="529" y="676"/>
                  </a:lnTo>
                  <a:lnTo>
                    <a:pt x="536" y="685"/>
                  </a:lnTo>
                  <a:lnTo>
                    <a:pt x="541" y="694"/>
                  </a:lnTo>
                  <a:lnTo>
                    <a:pt x="546" y="702"/>
                  </a:lnTo>
                  <a:lnTo>
                    <a:pt x="549" y="710"/>
                  </a:lnTo>
                  <a:lnTo>
                    <a:pt x="551" y="718"/>
                  </a:lnTo>
                  <a:lnTo>
                    <a:pt x="552" y="725"/>
                  </a:lnTo>
                  <a:lnTo>
                    <a:pt x="552" y="732"/>
                  </a:lnTo>
                  <a:lnTo>
                    <a:pt x="549" y="758"/>
                  </a:lnTo>
                  <a:lnTo>
                    <a:pt x="546" y="787"/>
                  </a:lnTo>
                  <a:lnTo>
                    <a:pt x="547" y="809"/>
                  </a:lnTo>
                  <a:lnTo>
                    <a:pt x="551" y="832"/>
                  </a:lnTo>
                  <a:lnTo>
                    <a:pt x="554" y="849"/>
                  </a:lnTo>
                  <a:lnTo>
                    <a:pt x="556" y="856"/>
                  </a:lnTo>
                  <a:lnTo>
                    <a:pt x="556" y="863"/>
                  </a:lnTo>
                  <a:lnTo>
                    <a:pt x="555" y="870"/>
                  </a:lnTo>
                  <a:lnTo>
                    <a:pt x="553" y="877"/>
                  </a:lnTo>
                  <a:lnTo>
                    <a:pt x="550" y="883"/>
                  </a:lnTo>
                  <a:lnTo>
                    <a:pt x="545" y="894"/>
                  </a:lnTo>
                  <a:lnTo>
                    <a:pt x="538" y="906"/>
                  </a:lnTo>
                  <a:lnTo>
                    <a:pt x="531" y="919"/>
                  </a:lnTo>
                  <a:lnTo>
                    <a:pt x="525" y="935"/>
                  </a:lnTo>
                  <a:lnTo>
                    <a:pt x="523" y="944"/>
                  </a:lnTo>
                  <a:lnTo>
                    <a:pt x="521" y="954"/>
                  </a:lnTo>
                  <a:lnTo>
                    <a:pt x="520" y="965"/>
                  </a:lnTo>
                  <a:lnTo>
                    <a:pt x="520" y="977"/>
                  </a:lnTo>
                  <a:lnTo>
                    <a:pt x="520" y="989"/>
                  </a:lnTo>
                  <a:lnTo>
                    <a:pt x="522" y="999"/>
                  </a:lnTo>
                  <a:lnTo>
                    <a:pt x="524" y="1008"/>
                  </a:lnTo>
                  <a:lnTo>
                    <a:pt x="527" y="1017"/>
                  </a:lnTo>
                  <a:lnTo>
                    <a:pt x="534" y="1031"/>
                  </a:lnTo>
                  <a:lnTo>
                    <a:pt x="543" y="1044"/>
                  </a:lnTo>
                  <a:lnTo>
                    <a:pt x="552" y="1056"/>
                  </a:lnTo>
                  <a:lnTo>
                    <a:pt x="559" y="1068"/>
                  </a:lnTo>
                  <a:lnTo>
                    <a:pt x="562" y="1075"/>
                  </a:lnTo>
                  <a:lnTo>
                    <a:pt x="564" y="1083"/>
                  </a:lnTo>
                  <a:lnTo>
                    <a:pt x="566" y="1092"/>
                  </a:lnTo>
                  <a:lnTo>
                    <a:pt x="566" y="1102"/>
                  </a:lnTo>
                  <a:lnTo>
                    <a:pt x="566" y="1120"/>
                  </a:lnTo>
                  <a:lnTo>
                    <a:pt x="565" y="1136"/>
                  </a:lnTo>
                  <a:lnTo>
                    <a:pt x="563" y="1153"/>
                  </a:lnTo>
                  <a:lnTo>
                    <a:pt x="561" y="1168"/>
                  </a:lnTo>
                  <a:lnTo>
                    <a:pt x="559" y="1184"/>
                  </a:lnTo>
                  <a:lnTo>
                    <a:pt x="558" y="1200"/>
                  </a:lnTo>
                  <a:lnTo>
                    <a:pt x="557" y="1216"/>
                  </a:lnTo>
                  <a:lnTo>
                    <a:pt x="556" y="1233"/>
                  </a:lnTo>
                  <a:lnTo>
                    <a:pt x="557" y="1245"/>
                  </a:lnTo>
                  <a:lnTo>
                    <a:pt x="558" y="1257"/>
                  </a:lnTo>
                  <a:lnTo>
                    <a:pt x="561" y="1270"/>
                  </a:lnTo>
                  <a:lnTo>
                    <a:pt x="565" y="1282"/>
                  </a:lnTo>
                  <a:lnTo>
                    <a:pt x="569" y="1294"/>
                  </a:lnTo>
                  <a:lnTo>
                    <a:pt x="574" y="1305"/>
                  </a:lnTo>
                  <a:lnTo>
                    <a:pt x="580" y="1316"/>
                  </a:lnTo>
                  <a:lnTo>
                    <a:pt x="587" y="1326"/>
                  </a:lnTo>
                  <a:lnTo>
                    <a:pt x="593" y="1336"/>
                  </a:lnTo>
                  <a:lnTo>
                    <a:pt x="600" y="1345"/>
                  </a:lnTo>
                  <a:lnTo>
                    <a:pt x="607" y="1353"/>
                  </a:lnTo>
                  <a:lnTo>
                    <a:pt x="614" y="1360"/>
                  </a:lnTo>
                  <a:lnTo>
                    <a:pt x="621" y="1365"/>
                  </a:lnTo>
                  <a:lnTo>
                    <a:pt x="628" y="1370"/>
                  </a:lnTo>
                  <a:lnTo>
                    <a:pt x="634" y="1374"/>
                  </a:lnTo>
                  <a:lnTo>
                    <a:pt x="640" y="1376"/>
                  </a:lnTo>
                  <a:lnTo>
                    <a:pt x="647" y="1380"/>
                  </a:lnTo>
                  <a:lnTo>
                    <a:pt x="652" y="1384"/>
                  </a:lnTo>
                  <a:lnTo>
                    <a:pt x="657" y="1390"/>
                  </a:lnTo>
                  <a:lnTo>
                    <a:pt x="661" y="1397"/>
                  </a:lnTo>
                  <a:lnTo>
                    <a:pt x="668" y="1413"/>
                  </a:lnTo>
                  <a:lnTo>
                    <a:pt x="675" y="1429"/>
                  </a:lnTo>
                  <a:lnTo>
                    <a:pt x="678" y="1437"/>
                  </a:lnTo>
                  <a:lnTo>
                    <a:pt x="681" y="1445"/>
                  </a:lnTo>
                  <a:lnTo>
                    <a:pt x="685" y="1453"/>
                  </a:lnTo>
                  <a:lnTo>
                    <a:pt x="689" y="1459"/>
                  </a:lnTo>
                  <a:lnTo>
                    <a:pt x="695" y="1465"/>
                  </a:lnTo>
                  <a:lnTo>
                    <a:pt x="701" y="1470"/>
                  </a:lnTo>
                  <a:lnTo>
                    <a:pt x="707" y="1473"/>
                  </a:lnTo>
                  <a:lnTo>
                    <a:pt x="714" y="1475"/>
                  </a:lnTo>
                  <a:lnTo>
                    <a:pt x="727" y="1476"/>
                  </a:lnTo>
                  <a:lnTo>
                    <a:pt x="738" y="1479"/>
                  </a:lnTo>
                  <a:lnTo>
                    <a:pt x="747" y="1484"/>
                  </a:lnTo>
                  <a:lnTo>
                    <a:pt x="755" y="1488"/>
                  </a:lnTo>
                  <a:lnTo>
                    <a:pt x="761" y="1494"/>
                  </a:lnTo>
                  <a:lnTo>
                    <a:pt x="767" y="1499"/>
                  </a:lnTo>
                  <a:lnTo>
                    <a:pt x="772" y="1505"/>
                  </a:lnTo>
                  <a:lnTo>
                    <a:pt x="777" y="1511"/>
                  </a:lnTo>
                  <a:lnTo>
                    <a:pt x="785" y="1523"/>
                  </a:lnTo>
                  <a:lnTo>
                    <a:pt x="795" y="1533"/>
                  </a:lnTo>
                  <a:lnTo>
                    <a:pt x="800" y="1538"/>
                  </a:lnTo>
                  <a:lnTo>
                    <a:pt x="808" y="1541"/>
                  </a:lnTo>
                  <a:lnTo>
                    <a:pt x="815" y="1543"/>
                  </a:lnTo>
                  <a:lnTo>
                    <a:pt x="824" y="1543"/>
                  </a:lnTo>
                  <a:lnTo>
                    <a:pt x="837" y="1544"/>
                  </a:lnTo>
                  <a:lnTo>
                    <a:pt x="847" y="1547"/>
                  </a:lnTo>
                  <a:lnTo>
                    <a:pt x="854" y="1551"/>
                  </a:lnTo>
                  <a:lnTo>
                    <a:pt x="861" y="1556"/>
                  </a:lnTo>
                  <a:lnTo>
                    <a:pt x="866" y="1562"/>
                  </a:lnTo>
                  <a:lnTo>
                    <a:pt x="870" y="1569"/>
                  </a:lnTo>
                  <a:lnTo>
                    <a:pt x="873" y="1576"/>
                  </a:lnTo>
                  <a:lnTo>
                    <a:pt x="877" y="1584"/>
                  </a:lnTo>
                  <a:lnTo>
                    <a:pt x="881" y="1592"/>
                  </a:lnTo>
                  <a:lnTo>
                    <a:pt x="885" y="1601"/>
                  </a:lnTo>
                  <a:lnTo>
                    <a:pt x="891" y="1609"/>
                  </a:lnTo>
                  <a:lnTo>
                    <a:pt x="898" y="1617"/>
                  </a:lnTo>
                  <a:lnTo>
                    <a:pt x="907" y="1623"/>
                  </a:lnTo>
                  <a:lnTo>
                    <a:pt x="919" y="1629"/>
                  </a:lnTo>
                  <a:lnTo>
                    <a:pt x="926" y="1632"/>
                  </a:lnTo>
                  <a:lnTo>
                    <a:pt x="933" y="1634"/>
                  </a:lnTo>
                  <a:lnTo>
                    <a:pt x="941" y="1636"/>
                  </a:lnTo>
                  <a:lnTo>
                    <a:pt x="950" y="1638"/>
                  </a:lnTo>
                  <a:lnTo>
                    <a:pt x="969" y="1640"/>
                  </a:lnTo>
                  <a:lnTo>
                    <a:pt x="985" y="1642"/>
                  </a:lnTo>
                  <a:lnTo>
                    <a:pt x="1000" y="1642"/>
                  </a:lnTo>
                  <a:lnTo>
                    <a:pt x="1013" y="1641"/>
                  </a:lnTo>
                  <a:lnTo>
                    <a:pt x="1024" y="1640"/>
                  </a:lnTo>
                  <a:lnTo>
                    <a:pt x="1035" y="1638"/>
                  </a:lnTo>
                  <a:lnTo>
                    <a:pt x="1044" y="1636"/>
                  </a:lnTo>
                  <a:lnTo>
                    <a:pt x="1053" y="1633"/>
                  </a:lnTo>
                  <a:lnTo>
                    <a:pt x="1067" y="1628"/>
                  </a:lnTo>
                  <a:lnTo>
                    <a:pt x="1080" y="1623"/>
                  </a:lnTo>
                  <a:lnTo>
                    <a:pt x="1086" y="1620"/>
                  </a:lnTo>
                  <a:lnTo>
                    <a:pt x="1093" y="1619"/>
                  </a:lnTo>
                  <a:lnTo>
                    <a:pt x="1100" y="1618"/>
                  </a:lnTo>
                  <a:lnTo>
                    <a:pt x="1107" y="1617"/>
                  </a:lnTo>
                  <a:lnTo>
                    <a:pt x="1123" y="1617"/>
                  </a:lnTo>
                  <a:lnTo>
                    <a:pt x="1138" y="1618"/>
                  </a:lnTo>
                  <a:lnTo>
                    <a:pt x="1150" y="1619"/>
                  </a:lnTo>
                  <a:lnTo>
                    <a:pt x="1160" y="1620"/>
                  </a:lnTo>
                  <a:lnTo>
                    <a:pt x="1168" y="1622"/>
                  </a:lnTo>
                  <a:lnTo>
                    <a:pt x="1176" y="1625"/>
                  </a:lnTo>
                  <a:lnTo>
                    <a:pt x="1182" y="1628"/>
                  </a:lnTo>
                  <a:lnTo>
                    <a:pt x="1187" y="1631"/>
                  </a:lnTo>
                  <a:lnTo>
                    <a:pt x="1198" y="1640"/>
                  </a:lnTo>
                  <a:lnTo>
                    <a:pt x="1209" y="1652"/>
                  </a:lnTo>
                  <a:lnTo>
                    <a:pt x="1223" y="1667"/>
                  </a:lnTo>
                  <a:lnTo>
                    <a:pt x="1243" y="1685"/>
                  </a:lnTo>
                  <a:lnTo>
                    <a:pt x="1250" y="1689"/>
                  </a:lnTo>
                  <a:lnTo>
                    <a:pt x="1256" y="1692"/>
                  </a:lnTo>
                  <a:lnTo>
                    <a:pt x="1261" y="1693"/>
                  </a:lnTo>
                  <a:lnTo>
                    <a:pt x="1267" y="1694"/>
                  </a:lnTo>
                  <a:lnTo>
                    <a:pt x="1272" y="1694"/>
                  </a:lnTo>
                  <a:lnTo>
                    <a:pt x="1278" y="1693"/>
                  </a:lnTo>
                  <a:lnTo>
                    <a:pt x="1283" y="1691"/>
                  </a:lnTo>
                  <a:lnTo>
                    <a:pt x="1288" y="1689"/>
                  </a:lnTo>
                  <a:lnTo>
                    <a:pt x="1298" y="1684"/>
                  </a:lnTo>
                  <a:lnTo>
                    <a:pt x="1308" y="1680"/>
                  </a:lnTo>
                  <a:lnTo>
                    <a:pt x="1313" y="1678"/>
                  </a:lnTo>
                  <a:lnTo>
                    <a:pt x="1318" y="1676"/>
                  </a:lnTo>
                  <a:lnTo>
                    <a:pt x="1323" y="1675"/>
                  </a:lnTo>
                  <a:lnTo>
                    <a:pt x="1328" y="1674"/>
                  </a:lnTo>
                  <a:lnTo>
                    <a:pt x="1333" y="1675"/>
                  </a:lnTo>
                  <a:lnTo>
                    <a:pt x="1339" y="1676"/>
                  </a:lnTo>
                  <a:lnTo>
                    <a:pt x="1344" y="1679"/>
                  </a:lnTo>
                  <a:lnTo>
                    <a:pt x="1349" y="1682"/>
                  </a:lnTo>
                  <a:lnTo>
                    <a:pt x="1358" y="1690"/>
                  </a:lnTo>
                  <a:lnTo>
                    <a:pt x="1368" y="1700"/>
                  </a:lnTo>
                  <a:lnTo>
                    <a:pt x="1381" y="1721"/>
                  </a:lnTo>
                  <a:lnTo>
                    <a:pt x="1391" y="1738"/>
                  </a:lnTo>
                  <a:lnTo>
                    <a:pt x="1396" y="1744"/>
                  </a:lnTo>
                  <a:lnTo>
                    <a:pt x="1401" y="1750"/>
                  </a:lnTo>
                  <a:lnTo>
                    <a:pt x="1407" y="1756"/>
                  </a:lnTo>
                  <a:lnTo>
                    <a:pt x="1412" y="1760"/>
                  </a:lnTo>
                  <a:lnTo>
                    <a:pt x="1424" y="1769"/>
                  </a:lnTo>
                  <a:lnTo>
                    <a:pt x="1436" y="1775"/>
                  </a:lnTo>
                  <a:lnTo>
                    <a:pt x="1449" y="1780"/>
                  </a:lnTo>
                  <a:lnTo>
                    <a:pt x="1462" y="1785"/>
                  </a:lnTo>
                  <a:lnTo>
                    <a:pt x="1477" y="1788"/>
                  </a:lnTo>
                  <a:lnTo>
                    <a:pt x="1491" y="1791"/>
                  </a:lnTo>
                  <a:lnTo>
                    <a:pt x="1519" y="1797"/>
                  </a:lnTo>
                  <a:lnTo>
                    <a:pt x="1548" y="1805"/>
                  </a:lnTo>
                  <a:lnTo>
                    <a:pt x="1563" y="1810"/>
                  </a:lnTo>
                  <a:lnTo>
                    <a:pt x="1577" y="1818"/>
                  </a:lnTo>
                  <a:lnTo>
                    <a:pt x="1592" y="1827"/>
                  </a:lnTo>
                  <a:lnTo>
                    <a:pt x="1606" y="1838"/>
                  </a:lnTo>
                  <a:lnTo>
                    <a:pt x="1610" y="1840"/>
                  </a:lnTo>
                  <a:lnTo>
                    <a:pt x="1613" y="1842"/>
                  </a:lnTo>
                  <a:lnTo>
                    <a:pt x="1616" y="1843"/>
                  </a:lnTo>
                  <a:lnTo>
                    <a:pt x="1619" y="1843"/>
                  </a:lnTo>
                  <a:lnTo>
                    <a:pt x="1625" y="1843"/>
                  </a:lnTo>
                  <a:lnTo>
                    <a:pt x="1630" y="1841"/>
                  </a:lnTo>
                  <a:lnTo>
                    <a:pt x="1636" y="1838"/>
                  </a:lnTo>
                  <a:lnTo>
                    <a:pt x="1642" y="1835"/>
                  </a:lnTo>
                  <a:lnTo>
                    <a:pt x="1649" y="1833"/>
                  </a:lnTo>
                  <a:lnTo>
                    <a:pt x="1658" y="1832"/>
                  </a:lnTo>
                  <a:lnTo>
                    <a:pt x="1667" y="1832"/>
                  </a:lnTo>
                  <a:lnTo>
                    <a:pt x="1674" y="1833"/>
                  </a:lnTo>
                  <a:lnTo>
                    <a:pt x="1680" y="1835"/>
                  </a:lnTo>
                  <a:lnTo>
                    <a:pt x="1685" y="1838"/>
                  </a:lnTo>
                  <a:lnTo>
                    <a:pt x="1689" y="1841"/>
                  </a:lnTo>
                  <a:lnTo>
                    <a:pt x="1692" y="1846"/>
                  </a:lnTo>
                  <a:lnTo>
                    <a:pt x="1695" y="1851"/>
                  </a:lnTo>
                  <a:lnTo>
                    <a:pt x="1698" y="1856"/>
                  </a:lnTo>
                  <a:lnTo>
                    <a:pt x="1702" y="1867"/>
                  </a:lnTo>
                  <a:lnTo>
                    <a:pt x="1708" y="1878"/>
                  </a:lnTo>
                  <a:lnTo>
                    <a:pt x="1712" y="1883"/>
                  </a:lnTo>
                  <a:lnTo>
                    <a:pt x="1718" y="1887"/>
                  </a:lnTo>
                  <a:lnTo>
                    <a:pt x="1724" y="1891"/>
                  </a:lnTo>
                  <a:lnTo>
                    <a:pt x="1732" y="1895"/>
                  </a:lnTo>
                  <a:lnTo>
                    <a:pt x="1741" y="1909"/>
                  </a:lnTo>
                  <a:lnTo>
                    <a:pt x="1749" y="1922"/>
                  </a:lnTo>
                  <a:lnTo>
                    <a:pt x="1758" y="1934"/>
                  </a:lnTo>
                  <a:lnTo>
                    <a:pt x="1767" y="1943"/>
                  </a:lnTo>
                  <a:lnTo>
                    <a:pt x="1776" y="1950"/>
                  </a:lnTo>
                  <a:lnTo>
                    <a:pt x="1785" y="1956"/>
                  </a:lnTo>
                  <a:lnTo>
                    <a:pt x="1795" y="1961"/>
                  </a:lnTo>
                  <a:lnTo>
                    <a:pt x="1806" y="1964"/>
                  </a:lnTo>
                  <a:lnTo>
                    <a:pt x="1816" y="1966"/>
                  </a:lnTo>
                  <a:lnTo>
                    <a:pt x="1827" y="1967"/>
                  </a:lnTo>
                  <a:lnTo>
                    <a:pt x="1839" y="1967"/>
                  </a:lnTo>
                  <a:lnTo>
                    <a:pt x="1851" y="1967"/>
                  </a:lnTo>
                  <a:lnTo>
                    <a:pt x="1879" y="1963"/>
                  </a:lnTo>
                  <a:lnTo>
                    <a:pt x="1910" y="1958"/>
                  </a:lnTo>
                  <a:lnTo>
                    <a:pt x="1948" y="1954"/>
                  </a:lnTo>
                  <a:lnTo>
                    <a:pt x="1982" y="1951"/>
                  </a:lnTo>
                  <a:lnTo>
                    <a:pt x="2012" y="1949"/>
                  </a:lnTo>
                  <a:lnTo>
                    <a:pt x="2042" y="1948"/>
                  </a:lnTo>
                  <a:lnTo>
                    <a:pt x="2050" y="1948"/>
                  </a:lnTo>
                  <a:lnTo>
                    <a:pt x="2060" y="1951"/>
                  </a:lnTo>
                  <a:lnTo>
                    <a:pt x="2071" y="1954"/>
                  </a:lnTo>
                  <a:lnTo>
                    <a:pt x="2083" y="1958"/>
                  </a:lnTo>
                  <a:lnTo>
                    <a:pt x="2111" y="1970"/>
                  </a:lnTo>
                  <a:lnTo>
                    <a:pt x="2142" y="1984"/>
                  </a:lnTo>
                  <a:lnTo>
                    <a:pt x="2156" y="1971"/>
                  </a:lnTo>
                  <a:lnTo>
                    <a:pt x="2171" y="1959"/>
                  </a:lnTo>
                  <a:lnTo>
                    <a:pt x="2186" y="1949"/>
                  </a:lnTo>
                  <a:lnTo>
                    <a:pt x="2201" y="1939"/>
                  </a:lnTo>
                  <a:lnTo>
                    <a:pt x="2232" y="1919"/>
                  </a:lnTo>
                  <a:lnTo>
                    <a:pt x="2262" y="1900"/>
                  </a:lnTo>
                  <a:lnTo>
                    <a:pt x="2269" y="1895"/>
                  </a:lnTo>
                  <a:lnTo>
                    <a:pt x="2274" y="1888"/>
                  </a:lnTo>
                  <a:lnTo>
                    <a:pt x="2278" y="1881"/>
                  </a:lnTo>
                  <a:lnTo>
                    <a:pt x="2282" y="1874"/>
                  </a:lnTo>
                  <a:lnTo>
                    <a:pt x="2288" y="1856"/>
                  </a:lnTo>
                  <a:lnTo>
                    <a:pt x="2292" y="1838"/>
                  </a:lnTo>
                  <a:lnTo>
                    <a:pt x="2296" y="1818"/>
                  </a:lnTo>
                  <a:lnTo>
                    <a:pt x="2300" y="1797"/>
                  </a:lnTo>
                  <a:lnTo>
                    <a:pt x="2303" y="1787"/>
                  </a:lnTo>
                  <a:lnTo>
                    <a:pt x="2306" y="1777"/>
                  </a:lnTo>
                  <a:lnTo>
                    <a:pt x="2310" y="1768"/>
                  </a:lnTo>
                  <a:lnTo>
                    <a:pt x="2314" y="1759"/>
                  </a:lnTo>
                  <a:lnTo>
                    <a:pt x="2324" y="1744"/>
                  </a:lnTo>
                  <a:lnTo>
                    <a:pt x="2334" y="1731"/>
                  </a:lnTo>
                  <a:lnTo>
                    <a:pt x="2344" y="1718"/>
                  </a:lnTo>
                  <a:lnTo>
                    <a:pt x="2354" y="1707"/>
                  </a:lnTo>
                  <a:lnTo>
                    <a:pt x="2376" y="1684"/>
                  </a:lnTo>
                  <a:lnTo>
                    <a:pt x="2395" y="1661"/>
                  </a:lnTo>
                  <a:lnTo>
                    <a:pt x="2405" y="1649"/>
                  </a:lnTo>
                  <a:lnTo>
                    <a:pt x="2414" y="1635"/>
                  </a:lnTo>
                  <a:lnTo>
                    <a:pt x="2422" y="1619"/>
                  </a:lnTo>
                  <a:lnTo>
                    <a:pt x="2430" y="1601"/>
                  </a:lnTo>
                  <a:lnTo>
                    <a:pt x="2438" y="1580"/>
                  </a:lnTo>
                  <a:lnTo>
                    <a:pt x="2444" y="1557"/>
                  </a:lnTo>
                  <a:lnTo>
                    <a:pt x="2450" y="1531"/>
                  </a:lnTo>
                  <a:lnTo>
                    <a:pt x="2456" y="1502"/>
                  </a:lnTo>
                  <a:lnTo>
                    <a:pt x="2457" y="1489"/>
                  </a:lnTo>
                  <a:lnTo>
                    <a:pt x="2457" y="1476"/>
                  </a:lnTo>
                  <a:lnTo>
                    <a:pt x="2457" y="1465"/>
                  </a:lnTo>
                  <a:lnTo>
                    <a:pt x="2456" y="1454"/>
                  </a:lnTo>
                  <a:lnTo>
                    <a:pt x="2455" y="1444"/>
                  </a:lnTo>
                  <a:lnTo>
                    <a:pt x="2453" y="1435"/>
                  </a:lnTo>
                  <a:lnTo>
                    <a:pt x="2451" y="1426"/>
                  </a:lnTo>
                  <a:lnTo>
                    <a:pt x="2448" y="1417"/>
                  </a:lnTo>
                  <a:lnTo>
                    <a:pt x="2442" y="1402"/>
                  </a:lnTo>
                  <a:lnTo>
                    <a:pt x="2435" y="1389"/>
                  </a:lnTo>
                  <a:lnTo>
                    <a:pt x="2426" y="1376"/>
                  </a:lnTo>
                  <a:lnTo>
                    <a:pt x="2417" y="1364"/>
                  </a:lnTo>
                  <a:lnTo>
                    <a:pt x="2399" y="1343"/>
                  </a:lnTo>
                  <a:lnTo>
                    <a:pt x="2383" y="1322"/>
                  </a:lnTo>
                  <a:lnTo>
                    <a:pt x="2377" y="1311"/>
                  </a:lnTo>
                  <a:lnTo>
                    <a:pt x="2372" y="1299"/>
                  </a:lnTo>
                  <a:lnTo>
                    <a:pt x="2370" y="1292"/>
                  </a:lnTo>
                  <a:lnTo>
                    <a:pt x="2368" y="1286"/>
                  </a:lnTo>
                  <a:lnTo>
                    <a:pt x="2368" y="1278"/>
                  </a:lnTo>
                  <a:lnTo>
                    <a:pt x="2367" y="1271"/>
                  </a:lnTo>
                  <a:lnTo>
                    <a:pt x="2368" y="1261"/>
                  </a:lnTo>
                  <a:lnTo>
                    <a:pt x="2370" y="1251"/>
                  </a:lnTo>
                  <a:lnTo>
                    <a:pt x="2374" y="1243"/>
                  </a:lnTo>
                  <a:lnTo>
                    <a:pt x="2378" y="1236"/>
                  </a:lnTo>
                  <a:lnTo>
                    <a:pt x="2389" y="1223"/>
                  </a:lnTo>
                  <a:lnTo>
                    <a:pt x="2402" y="1211"/>
                  </a:lnTo>
                  <a:lnTo>
                    <a:pt x="2408" y="1204"/>
                  </a:lnTo>
                  <a:lnTo>
                    <a:pt x="2413" y="1196"/>
                  </a:lnTo>
                  <a:lnTo>
                    <a:pt x="2418" y="1188"/>
                  </a:lnTo>
                  <a:lnTo>
                    <a:pt x="2422" y="1178"/>
                  </a:lnTo>
                  <a:lnTo>
                    <a:pt x="2425" y="1168"/>
                  </a:lnTo>
                  <a:lnTo>
                    <a:pt x="2426" y="1155"/>
                  </a:lnTo>
                  <a:lnTo>
                    <a:pt x="2426" y="1140"/>
                  </a:lnTo>
                  <a:lnTo>
                    <a:pt x="2424" y="1123"/>
                  </a:lnTo>
                  <a:lnTo>
                    <a:pt x="2423" y="1117"/>
                  </a:lnTo>
                  <a:lnTo>
                    <a:pt x="2420" y="1112"/>
                  </a:lnTo>
                  <a:lnTo>
                    <a:pt x="2417" y="1106"/>
                  </a:lnTo>
                  <a:lnTo>
                    <a:pt x="2414" y="1102"/>
                  </a:lnTo>
                  <a:lnTo>
                    <a:pt x="2410" y="1097"/>
                  </a:lnTo>
                  <a:lnTo>
                    <a:pt x="2405" y="1093"/>
                  </a:lnTo>
                  <a:lnTo>
                    <a:pt x="2400" y="1089"/>
                  </a:lnTo>
                  <a:lnTo>
                    <a:pt x="2394" y="1086"/>
                  </a:lnTo>
                  <a:lnTo>
                    <a:pt x="2382" y="1080"/>
                  </a:lnTo>
                  <a:lnTo>
                    <a:pt x="2368" y="1075"/>
                  </a:lnTo>
                  <a:lnTo>
                    <a:pt x="2352" y="1071"/>
                  </a:lnTo>
                  <a:lnTo>
                    <a:pt x="2336" y="1068"/>
                  </a:lnTo>
                  <a:lnTo>
                    <a:pt x="2301" y="1062"/>
                  </a:lnTo>
                  <a:lnTo>
                    <a:pt x="2263" y="1057"/>
                  </a:lnTo>
                  <a:lnTo>
                    <a:pt x="2243" y="1054"/>
                  </a:lnTo>
                  <a:lnTo>
                    <a:pt x="2225" y="1050"/>
                  </a:lnTo>
                  <a:lnTo>
                    <a:pt x="2206" y="1045"/>
                  </a:lnTo>
                  <a:lnTo>
                    <a:pt x="2188" y="1040"/>
                  </a:lnTo>
                  <a:lnTo>
                    <a:pt x="2181" y="1038"/>
                  </a:lnTo>
                  <a:lnTo>
                    <a:pt x="2171" y="1035"/>
                  </a:lnTo>
                  <a:lnTo>
                    <a:pt x="2159" y="1035"/>
                  </a:lnTo>
                  <a:lnTo>
                    <a:pt x="2146" y="1035"/>
                  </a:lnTo>
                  <a:lnTo>
                    <a:pt x="2117" y="1036"/>
                  </a:lnTo>
                  <a:lnTo>
                    <a:pt x="2087" y="1039"/>
                  </a:lnTo>
                  <a:lnTo>
                    <a:pt x="2059" y="1042"/>
                  </a:lnTo>
                  <a:lnTo>
                    <a:pt x="2035" y="1042"/>
                  </a:lnTo>
                  <a:lnTo>
                    <a:pt x="2025" y="1042"/>
                  </a:lnTo>
                  <a:lnTo>
                    <a:pt x="2017" y="1040"/>
                  </a:lnTo>
                  <a:lnTo>
                    <a:pt x="2014" y="1039"/>
                  </a:lnTo>
                  <a:lnTo>
                    <a:pt x="2012" y="1038"/>
                  </a:lnTo>
                  <a:lnTo>
                    <a:pt x="2010" y="1036"/>
                  </a:lnTo>
                  <a:lnTo>
                    <a:pt x="2010" y="1034"/>
                  </a:lnTo>
                  <a:lnTo>
                    <a:pt x="2008" y="1028"/>
                  </a:lnTo>
                  <a:lnTo>
                    <a:pt x="2006" y="1021"/>
                  </a:lnTo>
                  <a:lnTo>
                    <a:pt x="2003" y="1015"/>
                  </a:lnTo>
                  <a:lnTo>
                    <a:pt x="2000" y="1010"/>
                  </a:lnTo>
                  <a:lnTo>
                    <a:pt x="1992" y="998"/>
                  </a:lnTo>
                  <a:lnTo>
                    <a:pt x="1982" y="987"/>
                  </a:lnTo>
                  <a:lnTo>
                    <a:pt x="1957" y="964"/>
                  </a:lnTo>
                  <a:lnTo>
                    <a:pt x="1930" y="940"/>
                  </a:lnTo>
                  <a:lnTo>
                    <a:pt x="1917" y="928"/>
                  </a:lnTo>
                  <a:lnTo>
                    <a:pt x="1903" y="914"/>
                  </a:lnTo>
                  <a:lnTo>
                    <a:pt x="1891" y="900"/>
                  </a:lnTo>
                  <a:lnTo>
                    <a:pt x="1880" y="885"/>
                  </a:lnTo>
                  <a:lnTo>
                    <a:pt x="1875" y="877"/>
                  </a:lnTo>
                  <a:lnTo>
                    <a:pt x="1871" y="869"/>
                  </a:lnTo>
                  <a:lnTo>
                    <a:pt x="1867" y="861"/>
                  </a:lnTo>
                  <a:lnTo>
                    <a:pt x="1864" y="852"/>
                  </a:lnTo>
                  <a:lnTo>
                    <a:pt x="1861" y="843"/>
                  </a:lnTo>
                  <a:lnTo>
                    <a:pt x="1859" y="834"/>
                  </a:lnTo>
                  <a:lnTo>
                    <a:pt x="1858" y="824"/>
                  </a:lnTo>
                  <a:lnTo>
                    <a:pt x="1858" y="813"/>
                  </a:lnTo>
                  <a:lnTo>
                    <a:pt x="1859" y="796"/>
                  </a:lnTo>
                  <a:lnTo>
                    <a:pt x="1860" y="780"/>
                  </a:lnTo>
                  <a:lnTo>
                    <a:pt x="1864" y="764"/>
                  </a:lnTo>
                  <a:lnTo>
                    <a:pt x="1868" y="749"/>
                  </a:lnTo>
                  <a:lnTo>
                    <a:pt x="1878" y="720"/>
                  </a:lnTo>
                  <a:lnTo>
                    <a:pt x="1889" y="690"/>
                  </a:lnTo>
                  <a:lnTo>
                    <a:pt x="1900" y="662"/>
                  </a:lnTo>
                  <a:lnTo>
                    <a:pt x="1910" y="633"/>
                  </a:lnTo>
                  <a:lnTo>
                    <a:pt x="1914" y="617"/>
                  </a:lnTo>
                  <a:lnTo>
                    <a:pt x="1919" y="602"/>
                  </a:lnTo>
                  <a:lnTo>
                    <a:pt x="1921" y="584"/>
                  </a:lnTo>
                  <a:lnTo>
                    <a:pt x="1921" y="567"/>
                  </a:lnTo>
                  <a:lnTo>
                    <a:pt x="1921" y="549"/>
                  </a:lnTo>
                  <a:lnTo>
                    <a:pt x="1919" y="531"/>
                  </a:lnTo>
                  <a:lnTo>
                    <a:pt x="1917" y="513"/>
                  </a:lnTo>
                  <a:lnTo>
                    <a:pt x="1913" y="496"/>
                  </a:lnTo>
                  <a:lnTo>
                    <a:pt x="1906" y="461"/>
                  </a:lnTo>
                  <a:lnTo>
                    <a:pt x="1898" y="427"/>
                  </a:lnTo>
                  <a:lnTo>
                    <a:pt x="1891" y="392"/>
                  </a:lnTo>
                  <a:lnTo>
                    <a:pt x="1885" y="356"/>
                  </a:lnTo>
                  <a:lnTo>
                    <a:pt x="1883" y="337"/>
                  </a:lnTo>
                  <a:lnTo>
                    <a:pt x="1882" y="319"/>
                  </a:lnTo>
                  <a:lnTo>
                    <a:pt x="1883" y="299"/>
                  </a:lnTo>
                  <a:lnTo>
                    <a:pt x="1884" y="279"/>
                  </a:lnTo>
                  <a:lnTo>
                    <a:pt x="1881" y="275"/>
                  </a:lnTo>
                  <a:lnTo>
                    <a:pt x="1876" y="271"/>
                  </a:lnTo>
                  <a:lnTo>
                    <a:pt x="1870" y="267"/>
                  </a:lnTo>
                  <a:lnTo>
                    <a:pt x="1862" y="264"/>
                  </a:lnTo>
                  <a:lnTo>
                    <a:pt x="1843" y="256"/>
                  </a:lnTo>
                  <a:lnTo>
                    <a:pt x="1821" y="249"/>
                  </a:lnTo>
                  <a:lnTo>
                    <a:pt x="1798" y="244"/>
                  </a:lnTo>
                  <a:lnTo>
                    <a:pt x="1776" y="240"/>
                  </a:lnTo>
                  <a:lnTo>
                    <a:pt x="1757" y="237"/>
                  </a:lnTo>
                  <a:lnTo>
                    <a:pt x="1742" y="236"/>
                  </a:lnTo>
                  <a:lnTo>
                    <a:pt x="1731" y="238"/>
                  </a:lnTo>
                  <a:lnTo>
                    <a:pt x="1720" y="238"/>
                  </a:lnTo>
                  <a:lnTo>
                    <a:pt x="1711" y="237"/>
                  </a:lnTo>
                  <a:lnTo>
                    <a:pt x="1703" y="235"/>
                  </a:lnTo>
                  <a:lnTo>
                    <a:pt x="1695" y="232"/>
                  </a:lnTo>
                  <a:lnTo>
                    <a:pt x="1687" y="228"/>
                  </a:lnTo>
                  <a:lnTo>
                    <a:pt x="1680" y="223"/>
                  </a:lnTo>
                  <a:lnTo>
                    <a:pt x="1672" y="218"/>
                  </a:lnTo>
                  <a:lnTo>
                    <a:pt x="1654" y="207"/>
                  </a:lnTo>
                  <a:lnTo>
                    <a:pt x="1631" y="194"/>
                  </a:lnTo>
                  <a:lnTo>
                    <a:pt x="1617" y="187"/>
                  </a:lnTo>
                  <a:lnTo>
                    <a:pt x="1600" y="181"/>
                  </a:lnTo>
                  <a:lnTo>
                    <a:pt x="1580" y="175"/>
                  </a:lnTo>
                  <a:lnTo>
                    <a:pt x="1558" y="169"/>
                  </a:lnTo>
                  <a:lnTo>
                    <a:pt x="1549" y="166"/>
                  </a:lnTo>
                  <a:lnTo>
                    <a:pt x="1541" y="162"/>
                  </a:lnTo>
                  <a:lnTo>
                    <a:pt x="1532" y="157"/>
                  </a:lnTo>
                  <a:lnTo>
                    <a:pt x="1524" y="153"/>
                  </a:lnTo>
                  <a:lnTo>
                    <a:pt x="1509" y="141"/>
                  </a:lnTo>
                  <a:lnTo>
                    <a:pt x="1495" y="129"/>
                  </a:lnTo>
                  <a:lnTo>
                    <a:pt x="1482" y="115"/>
                  </a:lnTo>
                  <a:lnTo>
                    <a:pt x="1469" y="101"/>
                  </a:lnTo>
                  <a:lnTo>
                    <a:pt x="1458" y="87"/>
                  </a:lnTo>
                  <a:lnTo>
                    <a:pt x="1448" y="73"/>
                  </a:lnTo>
                  <a:lnTo>
                    <a:pt x="1432" y="46"/>
                  </a:lnTo>
                  <a:lnTo>
                    <a:pt x="1418" y="22"/>
                  </a:lnTo>
                  <a:lnTo>
                    <a:pt x="1413" y="13"/>
                  </a:lnTo>
                  <a:lnTo>
                    <a:pt x="1409" y="6"/>
                  </a:lnTo>
                  <a:lnTo>
                    <a:pt x="1405" y="2"/>
                  </a:lnTo>
                  <a:lnTo>
                    <a:pt x="1401" y="0"/>
                  </a:lnTo>
                  <a:lnTo>
                    <a:pt x="1372" y="1"/>
                  </a:lnTo>
                  <a:lnTo>
                    <a:pt x="1339" y="2"/>
                  </a:lnTo>
                  <a:lnTo>
                    <a:pt x="1304" y="4"/>
                  </a:lnTo>
                  <a:lnTo>
                    <a:pt x="1268" y="6"/>
                  </a:lnTo>
                  <a:lnTo>
                    <a:pt x="1232" y="7"/>
                  </a:lnTo>
                  <a:lnTo>
                    <a:pt x="1198" y="9"/>
                  </a:lnTo>
                  <a:lnTo>
                    <a:pt x="1167" y="10"/>
                  </a:lnTo>
                  <a:lnTo>
                    <a:pt x="1139" y="11"/>
                  </a:lnTo>
                  <a:lnTo>
                    <a:pt x="1139" y="17"/>
                  </a:lnTo>
                  <a:lnTo>
                    <a:pt x="1136" y="24"/>
                  </a:lnTo>
                  <a:lnTo>
                    <a:pt x="1134" y="30"/>
                  </a:lnTo>
                  <a:lnTo>
                    <a:pt x="1131" y="37"/>
                  </a:lnTo>
                  <a:lnTo>
                    <a:pt x="1124" y="48"/>
                  </a:lnTo>
                  <a:lnTo>
                    <a:pt x="1115" y="59"/>
                  </a:lnTo>
                  <a:lnTo>
                    <a:pt x="1106" y="68"/>
                  </a:lnTo>
                  <a:lnTo>
                    <a:pt x="1099" y="76"/>
                  </a:lnTo>
                  <a:lnTo>
                    <a:pt x="1096" y="80"/>
                  </a:lnTo>
                  <a:lnTo>
                    <a:pt x="1094" y="83"/>
                  </a:lnTo>
                  <a:lnTo>
                    <a:pt x="1092" y="87"/>
                  </a:lnTo>
                  <a:lnTo>
                    <a:pt x="1092" y="90"/>
                  </a:lnTo>
                  <a:lnTo>
                    <a:pt x="1093" y="95"/>
                  </a:lnTo>
                  <a:lnTo>
                    <a:pt x="1093" y="99"/>
                  </a:lnTo>
                  <a:lnTo>
                    <a:pt x="1093" y="103"/>
                  </a:lnTo>
                  <a:lnTo>
                    <a:pt x="1092" y="107"/>
                  </a:lnTo>
                  <a:lnTo>
                    <a:pt x="1090" y="110"/>
                  </a:lnTo>
                  <a:lnTo>
                    <a:pt x="1088" y="112"/>
                  </a:lnTo>
                  <a:lnTo>
                    <a:pt x="1086" y="115"/>
                  </a:lnTo>
                  <a:lnTo>
                    <a:pt x="1083" y="117"/>
                  </a:lnTo>
                  <a:lnTo>
                    <a:pt x="1075" y="120"/>
                  </a:lnTo>
                  <a:lnTo>
                    <a:pt x="1067" y="122"/>
                  </a:lnTo>
                  <a:lnTo>
                    <a:pt x="1057" y="123"/>
                  </a:lnTo>
                  <a:lnTo>
                    <a:pt x="1047" y="125"/>
                  </a:lnTo>
                  <a:lnTo>
                    <a:pt x="1037" y="126"/>
                  </a:lnTo>
                  <a:lnTo>
                    <a:pt x="1027" y="128"/>
                  </a:lnTo>
                  <a:lnTo>
                    <a:pt x="1016" y="131"/>
                  </a:lnTo>
                  <a:lnTo>
                    <a:pt x="1007" y="135"/>
                  </a:lnTo>
                  <a:lnTo>
                    <a:pt x="1003" y="138"/>
                  </a:lnTo>
                  <a:lnTo>
                    <a:pt x="999" y="140"/>
                  </a:lnTo>
                  <a:lnTo>
                    <a:pt x="996" y="144"/>
                  </a:lnTo>
                  <a:lnTo>
                    <a:pt x="993" y="148"/>
                  </a:lnTo>
                  <a:lnTo>
                    <a:pt x="991" y="153"/>
                  </a:lnTo>
                  <a:lnTo>
                    <a:pt x="989" y="157"/>
                  </a:lnTo>
                  <a:lnTo>
                    <a:pt x="987" y="163"/>
                  </a:lnTo>
                  <a:lnTo>
                    <a:pt x="987" y="169"/>
                  </a:lnTo>
                  <a:lnTo>
                    <a:pt x="984" y="182"/>
                  </a:lnTo>
                  <a:lnTo>
                    <a:pt x="981" y="191"/>
                  </a:lnTo>
                  <a:lnTo>
                    <a:pt x="978" y="197"/>
                  </a:lnTo>
                  <a:lnTo>
                    <a:pt x="974" y="203"/>
                  </a:lnTo>
                  <a:lnTo>
                    <a:pt x="971" y="208"/>
                  </a:lnTo>
                  <a:lnTo>
                    <a:pt x="968" y="214"/>
                  </a:lnTo>
                  <a:lnTo>
                    <a:pt x="966" y="223"/>
                  </a:lnTo>
                  <a:lnTo>
                    <a:pt x="966" y="236"/>
                  </a:lnTo>
                  <a:lnTo>
                    <a:pt x="965" y="254"/>
                  </a:lnTo>
                  <a:lnTo>
                    <a:pt x="962" y="271"/>
                  </a:lnTo>
                  <a:lnTo>
                    <a:pt x="960" y="278"/>
                  </a:lnTo>
                  <a:lnTo>
                    <a:pt x="958" y="285"/>
                  </a:lnTo>
                  <a:lnTo>
                    <a:pt x="955" y="291"/>
                  </a:lnTo>
                  <a:lnTo>
                    <a:pt x="952" y="297"/>
                  </a:lnTo>
                  <a:lnTo>
                    <a:pt x="944" y="308"/>
                  </a:lnTo>
                  <a:lnTo>
                    <a:pt x="936" y="318"/>
                  </a:lnTo>
                  <a:lnTo>
                    <a:pt x="926" y="326"/>
                  </a:lnTo>
                  <a:lnTo>
                    <a:pt x="914" y="333"/>
                  </a:lnTo>
                  <a:lnTo>
                    <a:pt x="902" y="339"/>
                  </a:lnTo>
                  <a:lnTo>
                    <a:pt x="890" y="344"/>
                  </a:lnTo>
                  <a:lnTo>
                    <a:pt x="877" y="349"/>
                  </a:lnTo>
                  <a:lnTo>
                    <a:pt x="864" y="352"/>
                  </a:lnTo>
                  <a:lnTo>
                    <a:pt x="836" y="358"/>
                  </a:lnTo>
                  <a:lnTo>
                    <a:pt x="809" y="362"/>
                  </a:lnTo>
                  <a:lnTo>
                    <a:pt x="794" y="365"/>
                  </a:lnTo>
                  <a:lnTo>
                    <a:pt x="781" y="368"/>
                  </a:lnTo>
                  <a:lnTo>
                    <a:pt x="768" y="373"/>
                  </a:lnTo>
                  <a:lnTo>
                    <a:pt x="757" y="377"/>
                  </a:lnTo>
                  <a:lnTo>
                    <a:pt x="746" y="383"/>
                  </a:lnTo>
                  <a:lnTo>
                    <a:pt x="735" y="388"/>
                  </a:lnTo>
                  <a:lnTo>
                    <a:pt x="725" y="395"/>
                  </a:lnTo>
                  <a:lnTo>
                    <a:pt x="716" y="402"/>
                  </a:lnTo>
                  <a:lnTo>
                    <a:pt x="698" y="416"/>
                  </a:lnTo>
                  <a:lnTo>
                    <a:pt x="682" y="432"/>
                  </a:lnTo>
                  <a:lnTo>
                    <a:pt x="668" y="448"/>
                  </a:lnTo>
                  <a:lnTo>
                    <a:pt x="656" y="464"/>
                  </a:lnTo>
                  <a:lnTo>
                    <a:pt x="635" y="495"/>
                  </a:lnTo>
                  <a:lnTo>
                    <a:pt x="617" y="518"/>
                  </a:lnTo>
                  <a:lnTo>
                    <a:pt x="612" y="523"/>
                  </a:lnTo>
                  <a:lnTo>
                    <a:pt x="608" y="527"/>
                  </a:lnTo>
                  <a:lnTo>
                    <a:pt x="604" y="530"/>
                  </a:lnTo>
                  <a:lnTo>
                    <a:pt x="600" y="532"/>
                  </a:lnTo>
                  <a:lnTo>
                    <a:pt x="596" y="533"/>
                  </a:lnTo>
                  <a:lnTo>
                    <a:pt x="592" y="533"/>
                  </a:lnTo>
                  <a:lnTo>
                    <a:pt x="587" y="532"/>
                  </a:lnTo>
                  <a:lnTo>
                    <a:pt x="583" y="531"/>
                  </a:lnTo>
                  <a:lnTo>
                    <a:pt x="577" y="528"/>
                  </a:lnTo>
                  <a:lnTo>
                    <a:pt x="572" y="526"/>
                  </a:lnTo>
                  <a:lnTo>
                    <a:pt x="568" y="525"/>
                  </a:lnTo>
                  <a:lnTo>
                    <a:pt x="563" y="524"/>
                  </a:lnTo>
                  <a:lnTo>
                    <a:pt x="554" y="524"/>
                  </a:lnTo>
                  <a:lnTo>
                    <a:pt x="544" y="526"/>
                  </a:lnTo>
                  <a:lnTo>
                    <a:pt x="535" y="529"/>
                  </a:lnTo>
                  <a:lnTo>
                    <a:pt x="526" y="534"/>
                  </a:lnTo>
                  <a:lnTo>
                    <a:pt x="516" y="539"/>
                  </a:lnTo>
                  <a:lnTo>
                    <a:pt x="506" y="545"/>
                  </a:lnTo>
                  <a:lnTo>
                    <a:pt x="496" y="551"/>
                  </a:lnTo>
                  <a:lnTo>
                    <a:pt x="485" y="556"/>
                  </a:lnTo>
                  <a:lnTo>
                    <a:pt x="474" y="561"/>
                  </a:lnTo>
                  <a:lnTo>
                    <a:pt x="462" y="566"/>
                  </a:lnTo>
                  <a:lnTo>
                    <a:pt x="450" y="569"/>
                  </a:lnTo>
                  <a:lnTo>
                    <a:pt x="437" y="570"/>
                  </a:lnTo>
                  <a:lnTo>
                    <a:pt x="430" y="570"/>
                  </a:lnTo>
                  <a:lnTo>
                    <a:pt x="424" y="570"/>
                  </a:lnTo>
                  <a:lnTo>
                    <a:pt x="417" y="569"/>
                  </a:lnTo>
                  <a:lnTo>
                    <a:pt x="409" y="567"/>
                  </a:lnTo>
                  <a:lnTo>
                    <a:pt x="399" y="563"/>
                  </a:lnTo>
                  <a:lnTo>
                    <a:pt x="390" y="558"/>
                  </a:lnTo>
                  <a:lnTo>
                    <a:pt x="381" y="552"/>
                  </a:lnTo>
                  <a:lnTo>
                    <a:pt x="372" y="547"/>
                  </a:lnTo>
                  <a:lnTo>
                    <a:pt x="361" y="542"/>
                  </a:lnTo>
                  <a:lnTo>
                    <a:pt x="347" y="537"/>
                  </a:lnTo>
                  <a:lnTo>
                    <a:pt x="331" y="533"/>
                  </a:lnTo>
                  <a:lnTo>
                    <a:pt x="310" y="531"/>
                  </a:lnTo>
                  <a:lnTo>
                    <a:pt x="296" y="530"/>
                  </a:lnTo>
                  <a:lnTo>
                    <a:pt x="282" y="529"/>
                  </a:lnTo>
                  <a:lnTo>
                    <a:pt x="270" y="530"/>
                  </a:lnTo>
                  <a:lnTo>
                    <a:pt x="259" y="531"/>
                  </a:lnTo>
                  <a:lnTo>
                    <a:pt x="248" y="532"/>
                  </a:lnTo>
                  <a:lnTo>
                    <a:pt x="237" y="534"/>
                  </a:lnTo>
                  <a:lnTo>
                    <a:pt x="228" y="537"/>
                  </a:lnTo>
                  <a:lnTo>
                    <a:pt x="219" y="541"/>
                  </a:lnTo>
                  <a:lnTo>
                    <a:pt x="211" y="544"/>
                  </a:lnTo>
                  <a:lnTo>
                    <a:pt x="203" y="549"/>
                  </a:lnTo>
                  <a:lnTo>
                    <a:pt x="195" y="554"/>
                  </a:lnTo>
                  <a:lnTo>
                    <a:pt x="188" y="559"/>
                  </a:lnTo>
                  <a:lnTo>
                    <a:pt x="175" y="570"/>
                  </a:lnTo>
                  <a:lnTo>
                    <a:pt x="161" y="583"/>
                  </a:lnTo>
                  <a:lnTo>
                    <a:pt x="148" y="598"/>
                  </a:lnTo>
                  <a:lnTo>
                    <a:pt x="132" y="613"/>
                  </a:lnTo>
                  <a:lnTo>
                    <a:pt x="117" y="628"/>
                  </a:lnTo>
                  <a:lnTo>
                    <a:pt x="99" y="643"/>
                  </a:lnTo>
                  <a:lnTo>
                    <a:pt x="80" y="659"/>
                  </a:lnTo>
                  <a:lnTo>
                    <a:pt x="57" y="674"/>
                  </a:lnTo>
                  <a:lnTo>
                    <a:pt x="44" y="682"/>
                  </a:lnTo>
                  <a:lnTo>
                    <a:pt x="31" y="689"/>
                  </a:lnTo>
                  <a:lnTo>
                    <a:pt x="15" y="696"/>
                  </a:lnTo>
                  <a:lnTo>
                    <a:pt x="0" y="704"/>
                  </a:lnTo>
                  <a:lnTo>
                    <a:pt x="153" y="756"/>
                  </a:ln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pt-BR"/>
            </a:p>
          </p:txBody>
        </p:sp>
      </p:grpSp>
      <p:pic>
        <p:nvPicPr>
          <p:cNvPr id="32" name="Imagem 31"/>
          <p:cNvPicPr>
            <a:picLocks noChangeAspect="1"/>
          </p:cNvPicPr>
          <p:nvPr/>
        </p:nvPicPr>
        <p:blipFill>
          <a:blip r:embed="rId2" cstate="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1382" y="4385672"/>
            <a:ext cx="492957" cy="613268"/>
          </a:xfrm>
          <a:prstGeom prst="rect">
            <a:avLst/>
          </a:prstGeom>
        </p:spPr>
      </p:pic>
      <p:sp>
        <p:nvSpPr>
          <p:cNvPr id="33" name="Forma livre 32"/>
          <p:cNvSpPr/>
          <p:nvPr/>
        </p:nvSpPr>
        <p:spPr>
          <a:xfrm>
            <a:off x="2850777" y="1665194"/>
            <a:ext cx="3098800" cy="3136900"/>
          </a:xfrm>
          <a:custGeom>
            <a:avLst/>
            <a:gdLst>
              <a:gd name="connsiteX0" fmla="*/ 1041400 w 3632200"/>
              <a:gd name="connsiteY0" fmla="*/ 0 h 2590800"/>
              <a:gd name="connsiteX1" fmla="*/ 0 w 3632200"/>
              <a:gd name="connsiteY1" fmla="*/ 2590800 h 2590800"/>
              <a:gd name="connsiteX2" fmla="*/ 3632200 w 3632200"/>
              <a:gd name="connsiteY2" fmla="*/ 2552700 h 2590800"/>
              <a:gd name="connsiteX0" fmla="*/ 1714500 w 3632200"/>
              <a:gd name="connsiteY0" fmla="*/ 0 h 2895600"/>
              <a:gd name="connsiteX1" fmla="*/ 0 w 3632200"/>
              <a:gd name="connsiteY1" fmla="*/ 2895600 h 2895600"/>
              <a:gd name="connsiteX2" fmla="*/ 3632200 w 3632200"/>
              <a:gd name="connsiteY2" fmla="*/ 2857500 h 2895600"/>
              <a:gd name="connsiteX0" fmla="*/ 1841500 w 3632200"/>
              <a:gd name="connsiteY0" fmla="*/ 0 h 2794000"/>
              <a:gd name="connsiteX1" fmla="*/ 0 w 3632200"/>
              <a:gd name="connsiteY1" fmla="*/ 2794000 h 2794000"/>
              <a:gd name="connsiteX2" fmla="*/ 3632200 w 3632200"/>
              <a:gd name="connsiteY2" fmla="*/ 2755900 h 2794000"/>
              <a:gd name="connsiteX0" fmla="*/ 1841500 w 3098800"/>
              <a:gd name="connsiteY0" fmla="*/ 0 h 3136900"/>
              <a:gd name="connsiteX1" fmla="*/ 0 w 3098800"/>
              <a:gd name="connsiteY1" fmla="*/ 2794000 h 3136900"/>
              <a:gd name="connsiteX2" fmla="*/ 3098800 w 3098800"/>
              <a:gd name="connsiteY2" fmla="*/ 3136900 h 313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098800" h="3136900">
                <a:moveTo>
                  <a:pt x="1841500" y="0"/>
                </a:moveTo>
                <a:lnTo>
                  <a:pt x="0" y="2794000"/>
                </a:lnTo>
                <a:lnTo>
                  <a:pt x="3098800" y="3136900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363" name="Grupo 362"/>
          <p:cNvGrpSpPr/>
          <p:nvPr/>
        </p:nvGrpSpPr>
        <p:grpSpPr>
          <a:xfrm>
            <a:off x="3382100" y="1514706"/>
            <a:ext cx="4806925" cy="3321420"/>
            <a:chOff x="136901" y="779930"/>
            <a:chExt cx="8684512" cy="6000699"/>
          </a:xfrm>
          <a:solidFill>
            <a:schemeClr val="accent4">
              <a:lumMod val="75000"/>
            </a:schemeClr>
          </a:solidFill>
        </p:grpSpPr>
        <p:sp>
          <p:nvSpPr>
            <p:cNvPr id="364" name="Forma livre 363"/>
            <p:cNvSpPr/>
            <p:nvPr/>
          </p:nvSpPr>
          <p:spPr>
            <a:xfrm>
              <a:off x="3126974" y="4441536"/>
              <a:ext cx="626861" cy="834749"/>
            </a:xfrm>
            <a:custGeom>
              <a:avLst/>
              <a:gdLst>
                <a:gd name="connsiteX0" fmla="*/ 554831 w 577999"/>
                <a:gd name="connsiteY0" fmla="*/ 10371 h 769682"/>
                <a:gd name="connsiteX1" fmla="*/ 542925 w 577999"/>
                <a:gd name="connsiteY1" fmla="*/ 846 h 769682"/>
                <a:gd name="connsiteX2" fmla="*/ 523875 w 577999"/>
                <a:gd name="connsiteY2" fmla="*/ 3227 h 769682"/>
                <a:gd name="connsiteX3" fmla="*/ 516731 w 577999"/>
                <a:gd name="connsiteY3" fmla="*/ 24658 h 769682"/>
                <a:gd name="connsiteX4" fmla="*/ 500062 w 577999"/>
                <a:gd name="connsiteY4" fmla="*/ 46089 h 769682"/>
                <a:gd name="connsiteX5" fmla="*/ 485775 w 577999"/>
                <a:gd name="connsiteY5" fmla="*/ 55614 h 769682"/>
                <a:gd name="connsiteX6" fmla="*/ 478631 w 577999"/>
                <a:gd name="connsiteY6" fmla="*/ 60377 h 769682"/>
                <a:gd name="connsiteX7" fmla="*/ 471487 w 577999"/>
                <a:gd name="connsiteY7" fmla="*/ 65139 h 769682"/>
                <a:gd name="connsiteX8" fmla="*/ 464343 w 577999"/>
                <a:gd name="connsiteY8" fmla="*/ 67521 h 769682"/>
                <a:gd name="connsiteX9" fmla="*/ 457200 w 577999"/>
                <a:gd name="connsiteY9" fmla="*/ 72283 h 769682"/>
                <a:gd name="connsiteX10" fmla="*/ 442912 w 577999"/>
                <a:gd name="connsiteY10" fmla="*/ 77046 h 769682"/>
                <a:gd name="connsiteX11" fmla="*/ 438150 w 577999"/>
                <a:gd name="connsiteY11" fmla="*/ 84189 h 769682"/>
                <a:gd name="connsiteX12" fmla="*/ 435768 w 577999"/>
                <a:gd name="connsiteY12" fmla="*/ 98477 h 769682"/>
                <a:gd name="connsiteX13" fmla="*/ 421481 w 577999"/>
                <a:gd name="connsiteY13" fmla="*/ 105621 h 769682"/>
                <a:gd name="connsiteX14" fmla="*/ 414337 w 577999"/>
                <a:gd name="connsiteY14" fmla="*/ 112764 h 769682"/>
                <a:gd name="connsiteX15" fmla="*/ 407193 w 577999"/>
                <a:gd name="connsiteY15" fmla="*/ 115146 h 769682"/>
                <a:gd name="connsiteX16" fmla="*/ 392906 w 577999"/>
                <a:gd name="connsiteY16" fmla="*/ 124671 h 769682"/>
                <a:gd name="connsiteX17" fmla="*/ 378618 w 577999"/>
                <a:gd name="connsiteY17" fmla="*/ 136577 h 769682"/>
                <a:gd name="connsiteX18" fmla="*/ 371475 w 577999"/>
                <a:gd name="connsiteY18" fmla="*/ 138958 h 769682"/>
                <a:gd name="connsiteX19" fmla="*/ 364331 w 577999"/>
                <a:gd name="connsiteY19" fmla="*/ 146102 h 769682"/>
                <a:gd name="connsiteX20" fmla="*/ 357187 w 577999"/>
                <a:gd name="connsiteY20" fmla="*/ 150864 h 769682"/>
                <a:gd name="connsiteX21" fmla="*/ 345281 w 577999"/>
                <a:gd name="connsiteY21" fmla="*/ 162771 h 769682"/>
                <a:gd name="connsiteX22" fmla="*/ 333375 w 577999"/>
                <a:gd name="connsiteY22" fmla="*/ 172296 h 769682"/>
                <a:gd name="connsiteX23" fmla="*/ 319087 w 577999"/>
                <a:gd name="connsiteY23" fmla="*/ 181821 h 769682"/>
                <a:gd name="connsiteX24" fmla="*/ 297656 w 577999"/>
                <a:gd name="connsiteY24" fmla="*/ 191346 h 769682"/>
                <a:gd name="connsiteX25" fmla="*/ 257175 w 577999"/>
                <a:gd name="connsiteY25" fmla="*/ 193727 h 769682"/>
                <a:gd name="connsiteX26" fmla="*/ 254793 w 577999"/>
                <a:gd name="connsiteY26" fmla="*/ 215158 h 769682"/>
                <a:gd name="connsiteX27" fmla="*/ 240506 w 577999"/>
                <a:gd name="connsiteY27" fmla="*/ 217539 h 769682"/>
                <a:gd name="connsiteX28" fmla="*/ 235743 w 577999"/>
                <a:gd name="connsiteY28" fmla="*/ 224683 h 769682"/>
                <a:gd name="connsiteX29" fmla="*/ 233362 w 577999"/>
                <a:gd name="connsiteY29" fmla="*/ 298502 h 769682"/>
                <a:gd name="connsiteX30" fmla="*/ 226218 w 577999"/>
                <a:gd name="connsiteY30" fmla="*/ 305646 h 769682"/>
                <a:gd name="connsiteX31" fmla="*/ 216693 w 577999"/>
                <a:gd name="connsiteY31" fmla="*/ 319933 h 769682"/>
                <a:gd name="connsiteX32" fmla="*/ 204787 w 577999"/>
                <a:gd name="connsiteY32" fmla="*/ 334221 h 769682"/>
                <a:gd name="connsiteX33" fmla="*/ 192881 w 577999"/>
                <a:gd name="connsiteY33" fmla="*/ 355652 h 769682"/>
                <a:gd name="connsiteX34" fmla="*/ 188118 w 577999"/>
                <a:gd name="connsiteY34" fmla="*/ 362796 h 769682"/>
                <a:gd name="connsiteX35" fmla="*/ 173831 w 577999"/>
                <a:gd name="connsiteY35" fmla="*/ 374702 h 769682"/>
                <a:gd name="connsiteX36" fmla="*/ 166687 w 577999"/>
                <a:gd name="connsiteY36" fmla="*/ 377083 h 769682"/>
                <a:gd name="connsiteX37" fmla="*/ 159543 w 577999"/>
                <a:gd name="connsiteY37" fmla="*/ 381846 h 769682"/>
                <a:gd name="connsiteX38" fmla="*/ 140493 w 577999"/>
                <a:gd name="connsiteY38" fmla="*/ 386608 h 769682"/>
                <a:gd name="connsiteX39" fmla="*/ 135731 w 577999"/>
                <a:gd name="connsiteY39" fmla="*/ 403277 h 769682"/>
                <a:gd name="connsiteX40" fmla="*/ 133350 w 577999"/>
                <a:gd name="connsiteY40" fmla="*/ 410421 h 769682"/>
                <a:gd name="connsiteX41" fmla="*/ 126206 w 577999"/>
                <a:gd name="connsiteY41" fmla="*/ 415183 h 769682"/>
                <a:gd name="connsiteX42" fmla="*/ 121443 w 577999"/>
                <a:gd name="connsiteY42" fmla="*/ 422327 h 769682"/>
                <a:gd name="connsiteX43" fmla="*/ 107156 w 577999"/>
                <a:gd name="connsiteY43" fmla="*/ 434233 h 769682"/>
                <a:gd name="connsiteX44" fmla="*/ 100012 w 577999"/>
                <a:gd name="connsiteY44" fmla="*/ 436614 h 769682"/>
                <a:gd name="connsiteX45" fmla="*/ 85725 w 577999"/>
                <a:gd name="connsiteY45" fmla="*/ 446139 h 769682"/>
                <a:gd name="connsiteX46" fmla="*/ 76200 w 577999"/>
                <a:gd name="connsiteY46" fmla="*/ 460427 h 769682"/>
                <a:gd name="connsiteX47" fmla="*/ 73818 w 577999"/>
                <a:gd name="connsiteY47" fmla="*/ 467571 h 769682"/>
                <a:gd name="connsiteX48" fmla="*/ 73818 w 577999"/>
                <a:gd name="connsiteY48" fmla="*/ 486621 h 769682"/>
                <a:gd name="connsiteX49" fmla="*/ 66675 w 577999"/>
                <a:gd name="connsiteY49" fmla="*/ 491383 h 769682"/>
                <a:gd name="connsiteX50" fmla="*/ 59531 w 577999"/>
                <a:gd name="connsiteY50" fmla="*/ 498527 h 769682"/>
                <a:gd name="connsiteX51" fmla="*/ 54768 w 577999"/>
                <a:gd name="connsiteY51" fmla="*/ 508052 h 769682"/>
                <a:gd name="connsiteX52" fmla="*/ 50006 w 577999"/>
                <a:gd name="connsiteY52" fmla="*/ 515196 h 769682"/>
                <a:gd name="connsiteX53" fmla="*/ 50006 w 577999"/>
                <a:gd name="connsiteY53" fmla="*/ 560439 h 769682"/>
                <a:gd name="connsiteX54" fmla="*/ 45243 w 577999"/>
                <a:gd name="connsiteY54" fmla="*/ 589014 h 769682"/>
                <a:gd name="connsiteX55" fmla="*/ 40481 w 577999"/>
                <a:gd name="connsiteY55" fmla="*/ 596158 h 769682"/>
                <a:gd name="connsiteX56" fmla="*/ 38100 w 577999"/>
                <a:gd name="connsiteY56" fmla="*/ 634258 h 769682"/>
                <a:gd name="connsiteX57" fmla="*/ 33337 w 577999"/>
                <a:gd name="connsiteY57" fmla="*/ 648546 h 769682"/>
                <a:gd name="connsiteX58" fmla="*/ 9525 w 577999"/>
                <a:gd name="connsiteY58" fmla="*/ 669977 h 769682"/>
                <a:gd name="connsiteX59" fmla="*/ 4762 w 577999"/>
                <a:gd name="connsiteY59" fmla="*/ 724746 h 769682"/>
                <a:gd name="connsiteX60" fmla="*/ 0 w 577999"/>
                <a:gd name="connsiteY60" fmla="*/ 765227 h 769682"/>
                <a:gd name="connsiteX61" fmla="*/ 76200 w 577999"/>
                <a:gd name="connsiteY61" fmla="*/ 765227 h 769682"/>
                <a:gd name="connsiteX62" fmla="*/ 83343 w 577999"/>
                <a:gd name="connsiteY62" fmla="*/ 762846 h 769682"/>
                <a:gd name="connsiteX63" fmla="*/ 95250 w 577999"/>
                <a:gd name="connsiteY63" fmla="*/ 760464 h 769682"/>
                <a:gd name="connsiteX64" fmla="*/ 147637 w 577999"/>
                <a:gd name="connsiteY64" fmla="*/ 758083 h 769682"/>
                <a:gd name="connsiteX65" fmla="*/ 150018 w 577999"/>
                <a:gd name="connsiteY65" fmla="*/ 743796 h 769682"/>
                <a:gd name="connsiteX66" fmla="*/ 157162 w 577999"/>
                <a:gd name="connsiteY66" fmla="*/ 741414 h 769682"/>
                <a:gd name="connsiteX67" fmla="*/ 176212 w 577999"/>
                <a:gd name="connsiteY67" fmla="*/ 739033 h 769682"/>
                <a:gd name="connsiteX68" fmla="*/ 178593 w 577999"/>
                <a:gd name="connsiteY68" fmla="*/ 715221 h 769682"/>
                <a:gd name="connsiteX69" fmla="*/ 195262 w 577999"/>
                <a:gd name="connsiteY69" fmla="*/ 712839 h 769682"/>
                <a:gd name="connsiteX70" fmla="*/ 202406 w 577999"/>
                <a:gd name="connsiteY70" fmla="*/ 708077 h 769682"/>
                <a:gd name="connsiteX71" fmla="*/ 214312 w 577999"/>
                <a:gd name="connsiteY71" fmla="*/ 693789 h 769682"/>
                <a:gd name="connsiteX72" fmla="*/ 233362 w 577999"/>
                <a:gd name="connsiteY72" fmla="*/ 677121 h 769682"/>
                <a:gd name="connsiteX73" fmla="*/ 252412 w 577999"/>
                <a:gd name="connsiteY73" fmla="*/ 672358 h 769682"/>
                <a:gd name="connsiteX74" fmla="*/ 269081 w 577999"/>
                <a:gd name="connsiteY74" fmla="*/ 665214 h 769682"/>
                <a:gd name="connsiteX75" fmla="*/ 283368 w 577999"/>
                <a:gd name="connsiteY75" fmla="*/ 662833 h 769682"/>
                <a:gd name="connsiteX76" fmla="*/ 285750 w 577999"/>
                <a:gd name="connsiteY76" fmla="*/ 650927 h 769682"/>
                <a:gd name="connsiteX77" fmla="*/ 300037 w 577999"/>
                <a:gd name="connsiteY77" fmla="*/ 646164 h 769682"/>
                <a:gd name="connsiteX78" fmla="*/ 316706 w 577999"/>
                <a:gd name="connsiteY78" fmla="*/ 641402 h 769682"/>
                <a:gd name="connsiteX79" fmla="*/ 323850 w 577999"/>
                <a:gd name="connsiteY79" fmla="*/ 639021 h 769682"/>
                <a:gd name="connsiteX80" fmla="*/ 330993 w 577999"/>
                <a:gd name="connsiteY80" fmla="*/ 631877 h 769682"/>
                <a:gd name="connsiteX81" fmla="*/ 345281 w 577999"/>
                <a:gd name="connsiteY81" fmla="*/ 622352 h 769682"/>
                <a:gd name="connsiteX82" fmla="*/ 359568 w 577999"/>
                <a:gd name="connsiteY82" fmla="*/ 600921 h 769682"/>
                <a:gd name="connsiteX83" fmla="*/ 364331 w 577999"/>
                <a:gd name="connsiteY83" fmla="*/ 593777 h 769682"/>
                <a:gd name="connsiteX84" fmla="*/ 371475 w 577999"/>
                <a:gd name="connsiteY84" fmla="*/ 579489 h 769682"/>
                <a:gd name="connsiteX85" fmla="*/ 376237 w 577999"/>
                <a:gd name="connsiteY85" fmla="*/ 562821 h 769682"/>
                <a:gd name="connsiteX86" fmla="*/ 378618 w 577999"/>
                <a:gd name="connsiteY86" fmla="*/ 555677 h 769682"/>
                <a:gd name="connsiteX87" fmla="*/ 385762 w 577999"/>
                <a:gd name="connsiteY87" fmla="*/ 550914 h 769682"/>
                <a:gd name="connsiteX88" fmla="*/ 390525 w 577999"/>
                <a:gd name="connsiteY88" fmla="*/ 529483 h 769682"/>
                <a:gd name="connsiteX89" fmla="*/ 395287 w 577999"/>
                <a:gd name="connsiteY89" fmla="*/ 515196 h 769682"/>
                <a:gd name="connsiteX90" fmla="*/ 397668 w 577999"/>
                <a:gd name="connsiteY90" fmla="*/ 481858 h 769682"/>
                <a:gd name="connsiteX91" fmla="*/ 400050 w 577999"/>
                <a:gd name="connsiteY91" fmla="*/ 422327 h 769682"/>
                <a:gd name="connsiteX92" fmla="*/ 407193 w 577999"/>
                <a:gd name="connsiteY92" fmla="*/ 391371 h 769682"/>
                <a:gd name="connsiteX93" fmla="*/ 411956 w 577999"/>
                <a:gd name="connsiteY93" fmla="*/ 355652 h 769682"/>
                <a:gd name="connsiteX94" fmla="*/ 409575 w 577999"/>
                <a:gd name="connsiteY94" fmla="*/ 291358 h 769682"/>
                <a:gd name="connsiteX95" fmla="*/ 404812 w 577999"/>
                <a:gd name="connsiteY95" fmla="*/ 277071 h 769682"/>
                <a:gd name="connsiteX96" fmla="*/ 400050 w 577999"/>
                <a:gd name="connsiteY96" fmla="*/ 269927 h 769682"/>
                <a:gd name="connsiteX97" fmla="*/ 397668 w 577999"/>
                <a:gd name="connsiteY97" fmla="*/ 260402 h 769682"/>
                <a:gd name="connsiteX98" fmla="*/ 407193 w 577999"/>
                <a:gd name="connsiteY98" fmla="*/ 219921 h 769682"/>
                <a:gd name="connsiteX99" fmla="*/ 423862 w 577999"/>
                <a:gd name="connsiteY99" fmla="*/ 217539 h 769682"/>
                <a:gd name="connsiteX100" fmla="*/ 426243 w 577999"/>
                <a:gd name="connsiteY100" fmla="*/ 196108 h 769682"/>
                <a:gd name="connsiteX101" fmla="*/ 440531 w 577999"/>
                <a:gd name="connsiteY101" fmla="*/ 191346 h 769682"/>
                <a:gd name="connsiteX102" fmla="*/ 442912 w 577999"/>
                <a:gd name="connsiteY102" fmla="*/ 184202 h 769682"/>
                <a:gd name="connsiteX103" fmla="*/ 481012 w 577999"/>
                <a:gd name="connsiteY103" fmla="*/ 169914 h 769682"/>
                <a:gd name="connsiteX104" fmla="*/ 483393 w 577999"/>
                <a:gd name="connsiteY104" fmla="*/ 155627 h 769682"/>
                <a:gd name="connsiteX105" fmla="*/ 490537 w 577999"/>
                <a:gd name="connsiteY105" fmla="*/ 150864 h 769682"/>
                <a:gd name="connsiteX106" fmla="*/ 521493 w 577999"/>
                <a:gd name="connsiteY106" fmla="*/ 148483 h 769682"/>
                <a:gd name="connsiteX107" fmla="*/ 526256 w 577999"/>
                <a:gd name="connsiteY107" fmla="*/ 134196 h 769682"/>
                <a:gd name="connsiteX108" fmla="*/ 528637 w 577999"/>
                <a:gd name="connsiteY108" fmla="*/ 127052 h 769682"/>
                <a:gd name="connsiteX109" fmla="*/ 542925 w 577999"/>
                <a:gd name="connsiteY109" fmla="*/ 122289 h 769682"/>
                <a:gd name="connsiteX110" fmla="*/ 550068 w 577999"/>
                <a:gd name="connsiteY110" fmla="*/ 119908 h 769682"/>
                <a:gd name="connsiteX111" fmla="*/ 559593 w 577999"/>
                <a:gd name="connsiteY111" fmla="*/ 117527 h 769682"/>
                <a:gd name="connsiteX112" fmla="*/ 561975 w 577999"/>
                <a:gd name="connsiteY112" fmla="*/ 110383 h 769682"/>
                <a:gd name="connsiteX113" fmla="*/ 564356 w 577999"/>
                <a:gd name="connsiteY113" fmla="*/ 91333 h 769682"/>
                <a:gd name="connsiteX114" fmla="*/ 571500 w 577999"/>
                <a:gd name="connsiteY114" fmla="*/ 88952 h 769682"/>
                <a:gd name="connsiteX115" fmla="*/ 573881 w 577999"/>
                <a:gd name="connsiteY115" fmla="*/ 60377 h 769682"/>
                <a:gd name="connsiteX116" fmla="*/ 566737 w 577999"/>
                <a:gd name="connsiteY116" fmla="*/ 55614 h 769682"/>
                <a:gd name="connsiteX117" fmla="*/ 559593 w 577999"/>
                <a:gd name="connsiteY117" fmla="*/ 15133 h 769682"/>
                <a:gd name="connsiteX118" fmla="*/ 554831 w 577999"/>
                <a:gd name="connsiteY118" fmla="*/ 7989 h 769682"/>
                <a:gd name="connsiteX119" fmla="*/ 554831 w 577999"/>
                <a:gd name="connsiteY119" fmla="*/ 10371 h 76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577999" h="769682">
                  <a:moveTo>
                    <a:pt x="554831" y="10371"/>
                  </a:moveTo>
                  <a:cubicBezTo>
                    <a:pt x="552847" y="9180"/>
                    <a:pt x="547877" y="1989"/>
                    <a:pt x="542925" y="846"/>
                  </a:cubicBezTo>
                  <a:cubicBezTo>
                    <a:pt x="536689" y="-593"/>
                    <a:pt x="529118" y="-443"/>
                    <a:pt x="523875" y="3227"/>
                  </a:cubicBezTo>
                  <a:cubicBezTo>
                    <a:pt x="519407" y="6354"/>
                    <a:pt x="520155" y="19522"/>
                    <a:pt x="516731" y="24658"/>
                  </a:cubicBezTo>
                  <a:cubicBezTo>
                    <a:pt x="511188" y="32973"/>
                    <a:pt x="507812" y="40061"/>
                    <a:pt x="500062" y="46089"/>
                  </a:cubicBezTo>
                  <a:cubicBezTo>
                    <a:pt x="495544" y="49603"/>
                    <a:pt x="490537" y="52439"/>
                    <a:pt x="485775" y="55614"/>
                  </a:cubicBezTo>
                  <a:lnTo>
                    <a:pt x="478631" y="60377"/>
                  </a:lnTo>
                  <a:cubicBezTo>
                    <a:pt x="476250" y="61964"/>
                    <a:pt x="474202" y="64234"/>
                    <a:pt x="471487" y="65139"/>
                  </a:cubicBezTo>
                  <a:cubicBezTo>
                    <a:pt x="469106" y="65933"/>
                    <a:pt x="466588" y="66398"/>
                    <a:pt x="464343" y="67521"/>
                  </a:cubicBezTo>
                  <a:cubicBezTo>
                    <a:pt x="461784" y="68801"/>
                    <a:pt x="459815" y="71121"/>
                    <a:pt x="457200" y="72283"/>
                  </a:cubicBezTo>
                  <a:cubicBezTo>
                    <a:pt x="452612" y="74322"/>
                    <a:pt x="442912" y="77046"/>
                    <a:pt x="442912" y="77046"/>
                  </a:cubicBezTo>
                  <a:cubicBezTo>
                    <a:pt x="441325" y="79427"/>
                    <a:pt x="439055" y="81474"/>
                    <a:pt x="438150" y="84189"/>
                  </a:cubicBezTo>
                  <a:cubicBezTo>
                    <a:pt x="436623" y="88770"/>
                    <a:pt x="437927" y="94158"/>
                    <a:pt x="435768" y="98477"/>
                  </a:cubicBezTo>
                  <a:cubicBezTo>
                    <a:pt x="433922" y="102169"/>
                    <a:pt x="424861" y="104494"/>
                    <a:pt x="421481" y="105621"/>
                  </a:cubicBezTo>
                  <a:cubicBezTo>
                    <a:pt x="419100" y="108002"/>
                    <a:pt x="417139" y="110896"/>
                    <a:pt x="414337" y="112764"/>
                  </a:cubicBezTo>
                  <a:cubicBezTo>
                    <a:pt x="412248" y="114156"/>
                    <a:pt x="409153" y="113578"/>
                    <a:pt x="407193" y="115146"/>
                  </a:cubicBezTo>
                  <a:cubicBezTo>
                    <a:pt x="392244" y="127106"/>
                    <a:pt x="414782" y="119200"/>
                    <a:pt x="392906" y="124671"/>
                  </a:cubicBezTo>
                  <a:cubicBezTo>
                    <a:pt x="387640" y="129936"/>
                    <a:pt x="385247" y="133262"/>
                    <a:pt x="378618" y="136577"/>
                  </a:cubicBezTo>
                  <a:cubicBezTo>
                    <a:pt x="376373" y="137699"/>
                    <a:pt x="373856" y="138164"/>
                    <a:pt x="371475" y="138958"/>
                  </a:cubicBezTo>
                  <a:cubicBezTo>
                    <a:pt x="369094" y="141339"/>
                    <a:pt x="366918" y="143946"/>
                    <a:pt x="364331" y="146102"/>
                  </a:cubicBezTo>
                  <a:cubicBezTo>
                    <a:pt x="362132" y="147934"/>
                    <a:pt x="359211" y="148840"/>
                    <a:pt x="357187" y="150864"/>
                  </a:cubicBezTo>
                  <a:cubicBezTo>
                    <a:pt x="341308" y="166743"/>
                    <a:pt x="364336" y="150067"/>
                    <a:pt x="345281" y="162771"/>
                  </a:cubicBezTo>
                  <a:cubicBezTo>
                    <a:pt x="336481" y="175968"/>
                    <a:pt x="345552" y="165530"/>
                    <a:pt x="333375" y="172296"/>
                  </a:cubicBezTo>
                  <a:cubicBezTo>
                    <a:pt x="328371" y="175076"/>
                    <a:pt x="323850" y="178646"/>
                    <a:pt x="319087" y="181821"/>
                  </a:cubicBezTo>
                  <a:cubicBezTo>
                    <a:pt x="312145" y="186448"/>
                    <a:pt x="306976" y="190798"/>
                    <a:pt x="297656" y="191346"/>
                  </a:cubicBezTo>
                  <a:lnTo>
                    <a:pt x="257175" y="193727"/>
                  </a:lnTo>
                  <a:cubicBezTo>
                    <a:pt x="256381" y="200871"/>
                    <a:pt x="258915" y="209270"/>
                    <a:pt x="254793" y="215158"/>
                  </a:cubicBezTo>
                  <a:cubicBezTo>
                    <a:pt x="252024" y="219113"/>
                    <a:pt x="244824" y="215380"/>
                    <a:pt x="240506" y="217539"/>
                  </a:cubicBezTo>
                  <a:cubicBezTo>
                    <a:pt x="237946" y="218819"/>
                    <a:pt x="237331" y="222302"/>
                    <a:pt x="235743" y="224683"/>
                  </a:cubicBezTo>
                  <a:cubicBezTo>
                    <a:pt x="234949" y="249289"/>
                    <a:pt x="236239" y="274051"/>
                    <a:pt x="233362" y="298502"/>
                  </a:cubicBezTo>
                  <a:cubicBezTo>
                    <a:pt x="232969" y="301847"/>
                    <a:pt x="228286" y="302988"/>
                    <a:pt x="226218" y="305646"/>
                  </a:cubicBezTo>
                  <a:cubicBezTo>
                    <a:pt x="222704" y="310164"/>
                    <a:pt x="220740" y="315885"/>
                    <a:pt x="216693" y="319933"/>
                  </a:cubicBezTo>
                  <a:cubicBezTo>
                    <a:pt x="207526" y="329101"/>
                    <a:pt x="211418" y="324275"/>
                    <a:pt x="204787" y="334221"/>
                  </a:cubicBezTo>
                  <a:cubicBezTo>
                    <a:pt x="200596" y="346794"/>
                    <a:pt x="203798" y="339277"/>
                    <a:pt x="192881" y="355652"/>
                  </a:cubicBezTo>
                  <a:cubicBezTo>
                    <a:pt x="191293" y="358033"/>
                    <a:pt x="190142" y="360772"/>
                    <a:pt x="188118" y="362796"/>
                  </a:cubicBezTo>
                  <a:cubicBezTo>
                    <a:pt x="182853" y="368061"/>
                    <a:pt x="180461" y="371387"/>
                    <a:pt x="173831" y="374702"/>
                  </a:cubicBezTo>
                  <a:cubicBezTo>
                    <a:pt x="171586" y="375825"/>
                    <a:pt x="169068" y="376289"/>
                    <a:pt x="166687" y="377083"/>
                  </a:cubicBezTo>
                  <a:cubicBezTo>
                    <a:pt x="164306" y="378671"/>
                    <a:pt x="162233" y="380868"/>
                    <a:pt x="159543" y="381846"/>
                  </a:cubicBezTo>
                  <a:cubicBezTo>
                    <a:pt x="153392" y="384083"/>
                    <a:pt x="140493" y="386608"/>
                    <a:pt x="140493" y="386608"/>
                  </a:cubicBezTo>
                  <a:cubicBezTo>
                    <a:pt x="134784" y="403737"/>
                    <a:pt x="141710" y="382346"/>
                    <a:pt x="135731" y="403277"/>
                  </a:cubicBezTo>
                  <a:cubicBezTo>
                    <a:pt x="135041" y="405691"/>
                    <a:pt x="134918" y="408461"/>
                    <a:pt x="133350" y="410421"/>
                  </a:cubicBezTo>
                  <a:cubicBezTo>
                    <a:pt x="131562" y="412656"/>
                    <a:pt x="128587" y="413596"/>
                    <a:pt x="126206" y="415183"/>
                  </a:cubicBezTo>
                  <a:cubicBezTo>
                    <a:pt x="124618" y="417564"/>
                    <a:pt x="123275" y="420128"/>
                    <a:pt x="121443" y="422327"/>
                  </a:cubicBezTo>
                  <a:cubicBezTo>
                    <a:pt x="117680" y="426843"/>
                    <a:pt x="112510" y="431556"/>
                    <a:pt x="107156" y="434233"/>
                  </a:cubicBezTo>
                  <a:cubicBezTo>
                    <a:pt x="104911" y="435355"/>
                    <a:pt x="102393" y="435820"/>
                    <a:pt x="100012" y="436614"/>
                  </a:cubicBezTo>
                  <a:cubicBezTo>
                    <a:pt x="95250" y="439789"/>
                    <a:pt x="87535" y="440709"/>
                    <a:pt x="85725" y="446139"/>
                  </a:cubicBezTo>
                  <a:cubicBezTo>
                    <a:pt x="82278" y="456478"/>
                    <a:pt x="85118" y="451508"/>
                    <a:pt x="76200" y="460427"/>
                  </a:cubicBezTo>
                  <a:cubicBezTo>
                    <a:pt x="75406" y="462808"/>
                    <a:pt x="73818" y="465061"/>
                    <a:pt x="73818" y="467571"/>
                  </a:cubicBezTo>
                  <a:cubicBezTo>
                    <a:pt x="73818" y="479173"/>
                    <a:pt x="82599" y="471255"/>
                    <a:pt x="73818" y="486621"/>
                  </a:cubicBezTo>
                  <a:cubicBezTo>
                    <a:pt x="72398" y="489106"/>
                    <a:pt x="68873" y="489551"/>
                    <a:pt x="66675" y="491383"/>
                  </a:cubicBezTo>
                  <a:cubicBezTo>
                    <a:pt x="64088" y="493539"/>
                    <a:pt x="61489" y="495787"/>
                    <a:pt x="59531" y="498527"/>
                  </a:cubicBezTo>
                  <a:cubicBezTo>
                    <a:pt x="57468" y="501416"/>
                    <a:pt x="56529" y="504970"/>
                    <a:pt x="54768" y="508052"/>
                  </a:cubicBezTo>
                  <a:cubicBezTo>
                    <a:pt x="53348" y="510537"/>
                    <a:pt x="51593" y="512815"/>
                    <a:pt x="50006" y="515196"/>
                  </a:cubicBezTo>
                  <a:cubicBezTo>
                    <a:pt x="53937" y="538785"/>
                    <a:pt x="53081" y="526611"/>
                    <a:pt x="50006" y="560439"/>
                  </a:cubicBezTo>
                  <a:cubicBezTo>
                    <a:pt x="49418" y="566907"/>
                    <a:pt x="49176" y="581149"/>
                    <a:pt x="45243" y="589014"/>
                  </a:cubicBezTo>
                  <a:cubicBezTo>
                    <a:pt x="43963" y="591574"/>
                    <a:pt x="42068" y="593777"/>
                    <a:pt x="40481" y="596158"/>
                  </a:cubicBezTo>
                  <a:cubicBezTo>
                    <a:pt x="39687" y="608858"/>
                    <a:pt x="39819" y="621650"/>
                    <a:pt x="38100" y="634258"/>
                  </a:cubicBezTo>
                  <a:cubicBezTo>
                    <a:pt x="37422" y="639232"/>
                    <a:pt x="36887" y="644996"/>
                    <a:pt x="33337" y="648546"/>
                  </a:cubicBezTo>
                  <a:cubicBezTo>
                    <a:pt x="16244" y="665639"/>
                    <a:pt x="24438" y="658792"/>
                    <a:pt x="9525" y="669977"/>
                  </a:cubicBezTo>
                  <a:cubicBezTo>
                    <a:pt x="1994" y="692565"/>
                    <a:pt x="8039" y="672301"/>
                    <a:pt x="4762" y="724746"/>
                  </a:cubicBezTo>
                  <a:cubicBezTo>
                    <a:pt x="3033" y="752414"/>
                    <a:pt x="3837" y="746041"/>
                    <a:pt x="0" y="765227"/>
                  </a:cubicBezTo>
                  <a:cubicBezTo>
                    <a:pt x="30158" y="772766"/>
                    <a:pt x="12660" y="769326"/>
                    <a:pt x="76200" y="765227"/>
                  </a:cubicBezTo>
                  <a:cubicBezTo>
                    <a:pt x="78705" y="765065"/>
                    <a:pt x="80908" y="763455"/>
                    <a:pt x="83343" y="762846"/>
                  </a:cubicBezTo>
                  <a:cubicBezTo>
                    <a:pt x="87270" y="761864"/>
                    <a:pt x="91213" y="760763"/>
                    <a:pt x="95250" y="760464"/>
                  </a:cubicBezTo>
                  <a:cubicBezTo>
                    <a:pt x="112683" y="759173"/>
                    <a:pt x="130175" y="758877"/>
                    <a:pt x="147637" y="758083"/>
                  </a:cubicBezTo>
                  <a:cubicBezTo>
                    <a:pt x="148431" y="753321"/>
                    <a:pt x="147623" y="747988"/>
                    <a:pt x="150018" y="743796"/>
                  </a:cubicBezTo>
                  <a:cubicBezTo>
                    <a:pt x="151263" y="741617"/>
                    <a:pt x="154692" y="741863"/>
                    <a:pt x="157162" y="741414"/>
                  </a:cubicBezTo>
                  <a:cubicBezTo>
                    <a:pt x="163458" y="740269"/>
                    <a:pt x="169862" y="739827"/>
                    <a:pt x="176212" y="739033"/>
                  </a:cubicBezTo>
                  <a:cubicBezTo>
                    <a:pt x="177006" y="731096"/>
                    <a:pt x="173901" y="721672"/>
                    <a:pt x="178593" y="715221"/>
                  </a:cubicBezTo>
                  <a:cubicBezTo>
                    <a:pt x="181894" y="710682"/>
                    <a:pt x="189886" y="714452"/>
                    <a:pt x="195262" y="712839"/>
                  </a:cubicBezTo>
                  <a:cubicBezTo>
                    <a:pt x="198003" y="712017"/>
                    <a:pt x="200025" y="709664"/>
                    <a:pt x="202406" y="708077"/>
                  </a:cubicBezTo>
                  <a:cubicBezTo>
                    <a:pt x="214221" y="690352"/>
                    <a:pt x="199043" y="712110"/>
                    <a:pt x="214312" y="693789"/>
                  </a:cubicBezTo>
                  <a:cubicBezTo>
                    <a:pt x="221792" y="684814"/>
                    <a:pt x="217611" y="682373"/>
                    <a:pt x="233362" y="677121"/>
                  </a:cubicBezTo>
                  <a:cubicBezTo>
                    <a:pt x="244345" y="673459"/>
                    <a:pt x="238045" y="675231"/>
                    <a:pt x="252412" y="672358"/>
                  </a:cubicBezTo>
                  <a:cubicBezTo>
                    <a:pt x="258231" y="669449"/>
                    <a:pt x="262778" y="666615"/>
                    <a:pt x="269081" y="665214"/>
                  </a:cubicBezTo>
                  <a:cubicBezTo>
                    <a:pt x="273794" y="664167"/>
                    <a:pt x="278606" y="663627"/>
                    <a:pt x="283368" y="662833"/>
                  </a:cubicBezTo>
                  <a:cubicBezTo>
                    <a:pt x="284162" y="658864"/>
                    <a:pt x="282888" y="653789"/>
                    <a:pt x="285750" y="650927"/>
                  </a:cubicBezTo>
                  <a:cubicBezTo>
                    <a:pt x="289300" y="647377"/>
                    <a:pt x="295275" y="647752"/>
                    <a:pt x="300037" y="646164"/>
                  </a:cubicBezTo>
                  <a:cubicBezTo>
                    <a:pt x="317144" y="640462"/>
                    <a:pt x="295805" y="647373"/>
                    <a:pt x="316706" y="641402"/>
                  </a:cubicBezTo>
                  <a:cubicBezTo>
                    <a:pt x="319120" y="640712"/>
                    <a:pt x="321469" y="639815"/>
                    <a:pt x="323850" y="639021"/>
                  </a:cubicBezTo>
                  <a:cubicBezTo>
                    <a:pt x="326231" y="636640"/>
                    <a:pt x="328335" y="633944"/>
                    <a:pt x="330993" y="631877"/>
                  </a:cubicBezTo>
                  <a:cubicBezTo>
                    <a:pt x="335511" y="628363"/>
                    <a:pt x="345281" y="622352"/>
                    <a:pt x="345281" y="622352"/>
                  </a:cubicBezTo>
                  <a:lnTo>
                    <a:pt x="359568" y="600921"/>
                  </a:lnTo>
                  <a:lnTo>
                    <a:pt x="364331" y="593777"/>
                  </a:lnTo>
                  <a:cubicBezTo>
                    <a:pt x="370314" y="575824"/>
                    <a:pt x="362244" y="597950"/>
                    <a:pt x="371475" y="579489"/>
                  </a:cubicBezTo>
                  <a:cubicBezTo>
                    <a:pt x="373378" y="575683"/>
                    <a:pt x="375220" y="566381"/>
                    <a:pt x="376237" y="562821"/>
                  </a:cubicBezTo>
                  <a:cubicBezTo>
                    <a:pt x="376927" y="560407"/>
                    <a:pt x="377050" y="557637"/>
                    <a:pt x="378618" y="555677"/>
                  </a:cubicBezTo>
                  <a:cubicBezTo>
                    <a:pt x="380406" y="553442"/>
                    <a:pt x="383381" y="552502"/>
                    <a:pt x="385762" y="550914"/>
                  </a:cubicBezTo>
                  <a:cubicBezTo>
                    <a:pt x="392573" y="530480"/>
                    <a:pt x="382144" y="563004"/>
                    <a:pt x="390525" y="529483"/>
                  </a:cubicBezTo>
                  <a:cubicBezTo>
                    <a:pt x="391743" y="524613"/>
                    <a:pt x="395287" y="515196"/>
                    <a:pt x="395287" y="515196"/>
                  </a:cubicBezTo>
                  <a:cubicBezTo>
                    <a:pt x="396081" y="504083"/>
                    <a:pt x="397097" y="492984"/>
                    <a:pt x="397668" y="481858"/>
                  </a:cubicBezTo>
                  <a:cubicBezTo>
                    <a:pt x="398685" y="462025"/>
                    <a:pt x="398729" y="442143"/>
                    <a:pt x="400050" y="422327"/>
                  </a:cubicBezTo>
                  <a:cubicBezTo>
                    <a:pt x="400509" y="415445"/>
                    <a:pt x="406634" y="395842"/>
                    <a:pt x="407193" y="391371"/>
                  </a:cubicBezTo>
                  <a:cubicBezTo>
                    <a:pt x="410271" y="366752"/>
                    <a:pt x="408670" y="378656"/>
                    <a:pt x="411956" y="355652"/>
                  </a:cubicBezTo>
                  <a:cubicBezTo>
                    <a:pt x="411162" y="334221"/>
                    <a:pt x="411517" y="312716"/>
                    <a:pt x="409575" y="291358"/>
                  </a:cubicBezTo>
                  <a:cubicBezTo>
                    <a:pt x="409120" y="286359"/>
                    <a:pt x="407596" y="281248"/>
                    <a:pt x="404812" y="277071"/>
                  </a:cubicBezTo>
                  <a:lnTo>
                    <a:pt x="400050" y="269927"/>
                  </a:lnTo>
                  <a:cubicBezTo>
                    <a:pt x="399256" y="266752"/>
                    <a:pt x="397668" y="263675"/>
                    <a:pt x="397668" y="260402"/>
                  </a:cubicBezTo>
                  <a:cubicBezTo>
                    <a:pt x="397668" y="248701"/>
                    <a:pt x="390738" y="224858"/>
                    <a:pt x="407193" y="219921"/>
                  </a:cubicBezTo>
                  <a:cubicBezTo>
                    <a:pt x="412569" y="218308"/>
                    <a:pt x="418306" y="218333"/>
                    <a:pt x="423862" y="217539"/>
                  </a:cubicBezTo>
                  <a:cubicBezTo>
                    <a:pt x="422669" y="210378"/>
                    <a:pt x="417820" y="201372"/>
                    <a:pt x="426243" y="196108"/>
                  </a:cubicBezTo>
                  <a:cubicBezTo>
                    <a:pt x="430500" y="193447"/>
                    <a:pt x="440531" y="191346"/>
                    <a:pt x="440531" y="191346"/>
                  </a:cubicBezTo>
                  <a:cubicBezTo>
                    <a:pt x="441325" y="188965"/>
                    <a:pt x="442303" y="186637"/>
                    <a:pt x="442912" y="184202"/>
                  </a:cubicBezTo>
                  <a:cubicBezTo>
                    <a:pt x="448833" y="160515"/>
                    <a:pt x="437716" y="172801"/>
                    <a:pt x="481012" y="169914"/>
                  </a:cubicBezTo>
                  <a:cubicBezTo>
                    <a:pt x="481806" y="165152"/>
                    <a:pt x="481234" y="159945"/>
                    <a:pt x="483393" y="155627"/>
                  </a:cubicBezTo>
                  <a:cubicBezTo>
                    <a:pt x="484673" y="153067"/>
                    <a:pt x="487724" y="151391"/>
                    <a:pt x="490537" y="150864"/>
                  </a:cubicBezTo>
                  <a:cubicBezTo>
                    <a:pt x="500709" y="148957"/>
                    <a:pt x="511174" y="149277"/>
                    <a:pt x="521493" y="148483"/>
                  </a:cubicBezTo>
                  <a:lnTo>
                    <a:pt x="526256" y="134196"/>
                  </a:lnTo>
                  <a:cubicBezTo>
                    <a:pt x="527050" y="131815"/>
                    <a:pt x="526256" y="127846"/>
                    <a:pt x="528637" y="127052"/>
                  </a:cubicBezTo>
                  <a:lnTo>
                    <a:pt x="542925" y="122289"/>
                  </a:lnTo>
                  <a:cubicBezTo>
                    <a:pt x="545306" y="121495"/>
                    <a:pt x="547633" y="120517"/>
                    <a:pt x="550068" y="119908"/>
                  </a:cubicBezTo>
                  <a:lnTo>
                    <a:pt x="559593" y="117527"/>
                  </a:lnTo>
                  <a:cubicBezTo>
                    <a:pt x="560387" y="115146"/>
                    <a:pt x="561526" y="112853"/>
                    <a:pt x="561975" y="110383"/>
                  </a:cubicBezTo>
                  <a:cubicBezTo>
                    <a:pt x="563120" y="104087"/>
                    <a:pt x="561757" y="97181"/>
                    <a:pt x="564356" y="91333"/>
                  </a:cubicBezTo>
                  <a:cubicBezTo>
                    <a:pt x="565375" y="89039"/>
                    <a:pt x="569119" y="89746"/>
                    <a:pt x="571500" y="88952"/>
                  </a:cubicBezTo>
                  <a:cubicBezTo>
                    <a:pt x="578669" y="78197"/>
                    <a:pt x="580545" y="78702"/>
                    <a:pt x="573881" y="60377"/>
                  </a:cubicBezTo>
                  <a:cubicBezTo>
                    <a:pt x="572903" y="57687"/>
                    <a:pt x="569118" y="57202"/>
                    <a:pt x="566737" y="55614"/>
                  </a:cubicBezTo>
                  <a:cubicBezTo>
                    <a:pt x="554467" y="37209"/>
                    <a:pt x="567348" y="59080"/>
                    <a:pt x="559593" y="15133"/>
                  </a:cubicBezTo>
                  <a:cubicBezTo>
                    <a:pt x="559096" y="12315"/>
                    <a:pt x="557258" y="9506"/>
                    <a:pt x="554831" y="7989"/>
                  </a:cubicBezTo>
                  <a:cubicBezTo>
                    <a:pt x="544401" y="1470"/>
                    <a:pt x="556815" y="11562"/>
                    <a:pt x="554831" y="1037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5" name="Forma livre 364"/>
            <p:cNvSpPr/>
            <p:nvPr/>
          </p:nvSpPr>
          <p:spPr>
            <a:xfrm>
              <a:off x="2873883" y="5258540"/>
              <a:ext cx="653407" cy="738788"/>
            </a:xfrm>
            <a:custGeom>
              <a:avLst/>
              <a:gdLst>
                <a:gd name="connsiteX0" fmla="*/ 226219 w 602476"/>
                <a:gd name="connsiteY0" fmla="*/ 16668 h 681202"/>
                <a:gd name="connsiteX1" fmla="*/ 223838 w 602476"/>
                <a:gd name="connsiteY1" fmla="*/ 64293 h 681202"/>
                <a:gd name="connsiteX2" fmla="*/ 216694 w 602476"/>
                <a:gd name="connsiteY2" fmla="*/ 88106 h 681202"/>
                <a:gd name="connsiteX3" fmla="*/ 209550 w 602476"/>
                <a:gd name="connsiteY3" fmla="*/ 109537 h 681202"/>
                <a:gd name="connsiteX4" fmla="*/ 207169 w 602476"/>
                <a:gd name="connsiteY4" fmla="*/ 116681 h 681202"/>
                <a:gd name="connsiteX5" fmla="*/ 202406 w 602476"/>
                <a:gd name="connsiteY5" fmla="*/ 123825 h 681202"/>
                <a:gd name="connsiteX6" fmla="*/ 197644 w 602476"/>
                <a:gd name="connsiteY6" fmla="*/ 138112 h 681202"/>
                <a:gd name="connsiteX7" fmla="*/ 195263 w 602476"/>
                <a:gd name="connsiteY7" fmla="*/ 145256 h 681202"/>
                <a:gd name="connsiteX8" fmla="*/ 202406 w 602476"/>
                <a:gd name="connsiteY8" fmla="*/ 180975 h 681202"/>
                <a:gd name="connsiteX9" fmla="*/ 207169 w 602476"/>
                <a:gd name="connsiteY9" fmla="*/ 188118 h 681202"/>
                <a:gd name="connsiteX10" fmla="*/ 207169 w 602476"/>
                <a:gd name="connsiteY10" fmla="*/ 221456 h 681202"/>
                <a:gd name="connsiteX11" fmla="*/ 192881 w 602476"/>
                <a:gd name="connsiteY11" fmla="*/ 235743 h 681202"/>
                <a:gd name="connsiteX12" fmla="*/ 178594 w 602476"/>
                <a:gd name="connsiteY12" fmla="*/ 250031 h 681202"/>
                <a:gd name="connsiteX13" fmla="*/ 169069 w 602476"/>
                <a:gd name="connsiteY13" fmla="*/ 254793 h 681202"/>
                <a:gd name="connsiteX14" fmla="*/ 64294 w 602476"/>
                <a:gd name="connsiteY14" fmla="*/ 261937 h 681202"/>
                <a:gd name="connsiteX15" fmla="*/ 52388 w 602476"/>
                <a:gd name="connsiteY15" fmla="*/ 264318 h 681202"/>
                <a:gd name="connsiteX16" fmla="*/ 45244 w 602476"/>
                <a:gd name="connsiteY16" fmla="*/ 266700 h 681202"/>
                <a:gd name="connsiteX17" fmla="*/ 42863 w 602476"/>
                <a:gd name="connsiteY17" fmla="*/ 278606 h 681202"/>
                <a:gd name="connsiteX18" fmla="*/ 40481 w 602476"/>
                <a:gd name="connsiteY18" fmla="*/ 285750 h 681202"/>
                <a:gd name="connsiteX19" fmla="*/ 21431 w 602476"/>
                <a:gd name="connsiteY19" fmla="*/ 288131 h 681202"/>
                <a:gd name="connsiteX20" fmla="*/ 19050 w 602476"/>
                <a:gd name="connsiteY20" fmla="*/ 302418 h 681202"/>
                <a:gd name="connsiteX21" fmla="*/ 16669 w 602476"/>
                <a:gd name="connsiteY21" fmla="*/ 309562 h 681202"/>
                <a:gd name="connsiteX22" fmla="*/ 19050 w 602476"/>
                <a:gd name="connsiteY22" fmla="*/ 357187 h 681202"/>
                <a:gd name="connsiteX23" fmla="*/ 26194 w 602476"/>
                <a:gd name="connsiteY23" fmla="*/ 361950 h 681202"/>
                <a:gd name="connsiteX24" fmla="*/ 33338 w 602476"/>
                <a:gd name="connsiteY24" fmla="*/ 376237 h 681202"/>
                <a:gd name="connsiteX25" fmla="*/ 38100 w 602476"/>
                <a:gd name="connsiteY25" fmla="*/ 390525 h 681202"/>
                <a:gd name="connsiteX26" fmla="*/ 40481 w 602476"/>
                <a:gd name="connsiteY26" fmla="*/ 397668 h 681202"/>
                <a:gd name="connsiteX27" fmla="*/ 42863 w 602476"/>
                <a:gd name="connsiteY27" fmla="*/ 407193 h 681202"/>
                <a:gd name="connsiteX28" fmla="*/ 47625 w 602476"/>
                <a:gd name="connsiteY28" fmla="*/ 414337 h 681202"/>
                <a:gd name="connsiteX29" fmla="*/ 52388 w 602476"/>
                <a:gd name="connsiteY29" fmla="*/ 435768 h 681202"/>
                <a:gd name="connsiteX30" fmla="*/ 50006 w 602476"/>
                <a:gd name="connsiteY30" fmla="*/ 450056 h 681202"/>
                <a:gd name="connsiteX31" fmla="*/ 40481 w 602476"/>
                <a:gd name="connsiteY31" fmla="*/ 452437 h 681202"/>
                <a:gd name="connsiteX32" fmla="*/ 33338 w 602476"/>
                <a:gd name="connsiteY32" fmla="*/ 457200 h 681202"/>
                <a:gd name="connsiteX33" fmla="*/ 19050 w 602476"/>
                <a:gd name="connsiteY33" fmla="*/ 464343 h 681202"/>
                <a:gd name="connsiteX34" fmla="*/ 11906 w 602476"/>
                <a:gd name="connsiteY34" fmla="*/ 478631 h 681202"/>
                <a:gd name="connsiteX35" fmla="*/ 14288 w 602476"/>
                <a:gd name="connsiteY35" fmla="*/ 488156 h 681202"/>
                <a:gd name="connsiteX36" fmla="*/ 23813 w 602476"/>
                <a:gd name="connsiteY36" fmla="*/ 502443 h 681202"/>
                <a:gd name="connsiteX37" fmla="*/ 23813 w 602476"/>
                <a:gd name="connsiteY37" fmla="*/ 531018 h 681202"/>
                <a:gd name="connsiteX38" fmla="*/ 9525 w 602476"/>
                <a:gd name="connsiteY38" fmla="*/ 542925 h 681202"/>
                <a:gd name="connsiteX39" fmla="*/ 4763 w 602476"/>
                <a:gd name="connsiteY39" fmla="*/ 550068 h 681202"/>
                <a:gd name="connsiteX40" fmla="*/ 0 w 602476"/>
                <a:gd name="connsiteY40" fmla="*/ 564356 h 681202"/>
                <a:gd name="connsiteX41" fmla="*/ 2381 w 602476"/>
                <a:gd name="connsiteY41" fmla="*/ 602456 h 681202"/>
                <a:gd name="connsiteX42" fmla="*/ 4763 w 602476"/>
                <a:gd name="connsiteY42" fmla="*/ 609600 h 681202"/>
                <a:gd name="connsiteX43" fmla="*/ 19050 w 602476"/>
                <a:gd name="connsiteY43" fmla="*/ 616743 h 681202"/>
                <a:gd name="connsiteX44" fmla="*/ 23813 w 602476"/>
                <a:gd name="connsiteY44" fmla="*/ 623887 h 681202"/>
                <a:gd name="connsiteX45" fmla="*/ 88106 w 602476"/>
                <a:gd name="connsiteY45" fmla="*/ 638175 h 681202"/>
                <a:gd name="connsiteX46" fmla="*/ 119063 w 602476"/>
                <a:gd name="connsiteY46" fmla="*/ 635793 h 681202"/>
                <a:gd name="connsiteX47" fmla="*/ 126206 w 602476"/>
                <a:gd name="connsiteY47" fmla="*/ 633412 h 681202"/>
                <a:gd name="connsiteX48" fmla="*/ 276225 w 602476"/>
                <a:gd name="connsiteY48" fmla="*/ 635793 h 681202"/>
                <a:gd name="connsiteX49" fmla="*/ 280988 w 602476"/>
                <a:gd name="connsiteY49" fmla="*/ 642937 h 681202"/>
                <a:gd name="connsiteX50" fmla="*/ 288131 w 602476"/>
                <a:gd name="connsiteY50" fmla="*/ 647700 h 681202"/>
                <a:gd name="connsiteX51" fmla="*/ 333375 w 602476"/>
                <a:gd name="connsiteY51" fmla="*/ 652462 h 681202"/>
                <a:gd name="connsiteX52" fmla="*/ 342900 w 602476"/>
                <a:gd name="connsiteY52" fmla="*/ 654843 h 681202"/>
                <a:gd name="connsiteX53" fmla="*/ 357188 w 602476"/>
                <a:gd name="connsiteY53" fmla="*/ 659606 h 681202"/>
                <a:gd name="connsiteX54" fmla="*/ 378619 w 602476"/>
                <a:gd name="connsiteY54" fmla="*/ 666750 h 681202"/>
                <a:gd name="connsiteX55" fmla="*/ 392906 w 602476"/>
                <a:gd name="connsiteY55" fmla="*/ 671512 h 681202"/>
                <a:gd name="connsiteX56" fmla="*/ 400050 w 602476"/>
                <a:gd name="connsiteY56" fmla="*/ 673893 h 681202"/>
                <a:gd name="connsiteX57" fmla="*/ 407194 w 602476"/>
                <a:gd name="connsiteY57" fmla="*/ 678656 h 681202"/>
                <a:gd name="connsiteX58" fmla="*/ 433388 w 602476"/>
                <a:gd name="connsiteY58" fmla="*/ 678656 h 681202"/>
                <a:gd name="connsiteX59" fmla="*/ 435769 w 602476"/>
                <a:gd name="connsiteY59" fmla="*/ 626268 h 681202"/>
                <a:gd name="connsiteX60" fmla="*/ 438150 w 602476"/>
                <a:gd name="connsiteY60" fmla="*/ 609600 h 681202"/>
                <a:gd name="connsiteX61" fmla="*/ 445294 w 602476"/>
                <a:gd name="connsiteY61" fmla="*/ 607218 h 681202"/>
                <a:gd name="connsiteX62" fmla="*/ 457200 w 602476"/>
                <a:gd name="connsiteY62" fmla="*/ 602456 h 681202"/>
                <a:gd name="connsiteX63" fmla="*/ 464344 w 602476"/>
                <a:gd name="connsiteY63" fmla="*/ 600075 h 681202"/>
                <a:gd name="connsiteX64" fmla="*/ 476250 w 602476"/>
                <a:gd name="connsiteY64" fmla="*/ 595312 h 681202"/>
                <a:gd name="connsiteX65" fmla="*/ 490538 w 602476"/>
                <a:gd name="connsiteY65" fmla="*/ 590550 h 681202"/>
                <a:gd name="connsiteX66" fmla="*/ 497681 w 602476"/>
                <a:gd name="connsiteY66" fmla="*/ 588168 h 681202"/>
                <a:gd name="connsiteX67" fmla="*/ 504825 w 602476"/>
                <a:gd name="connsiteY67" fmla="*/ 583406 h 681202"/>
                <a:gd name="connsiteX68" fmla="*/ 507206 w 602476"/>
                <a:gd name="connsiteY68" fmla="*/ 576262 h 681202"/>
                <a:gd name="connsiteX69" fmla="*/ 492919 w 602476"/>
                <a:gd name="connsiteY69" fmla="*/ 561975 h 681202"/>
                <a:gd name="connsiteX70" fmla="*/ 492919 w 602476"/>
                <a:gd name="connsiteY70" fmla="*/ 528637 h 681202"/>
                <a:gd name="connsiteX71" fmla="*/ 500063 w 602476"/>
                <a:gd name="connsiteY71" fmla="*/ 523875 h 681202"/>
                <a:gd name="connsiteX72" fmla="*/ 514350 w 602476"/>
                <a:gd name="connsiteY72" fmla="*/ 511968 h 681202"/>
                <a:gd name="connsiteX73" fmla="*/ 516731 w 602476"/>
                <a:gd name="connsiteY73" fmla="*/ 500062 h 681202"/>
                <a:gd name="connsiteX74" fmla="*/ 519113 w 602476"/>
                <a:gd name="connsiteY74" fmla="*/ 476250 h 681202"/>
                <a:gd name="connsiteX75" fmla="*/ 528638 w 602476"/>
                <a:gd name="connsiteY75" fmla="*/ 464343 h 681202"/>
                <a:gd name="connsiteX76" fmla="*/ 597694 w 602476"/>
                <a:gd name="connsiteY76" fmla="*/ 461962 h 681202"/>
                <a:gd name="connsiteX77" fmla="*/ 602456 w 602476"/>
                <a:gd name="connsiteY77" fmla="*/ 452437 h 681202"/>
                <a:gd name="connsiteX78" fmla="*/ 588169 w 602476"/>
                <a:gd name="connsiteY78" fmla="*/ 428625 h 681202"/>
                <a:gd name="connsiteX79" fmla="*/ 581025 w 602476"/>
                <a:gd name="connsiteY79" fmla="*/ 426243 h 681202"/>
                <a:gd name="connsiteX80" fmla="*/ 573881 w 602476"/>
                <a:gd name="connsiteY80" fmla="*/ 421481 h 681202"/>
                <a:gd name="connsiteX81" fmla="*/ 576263 w 602476"/>
                <a:gd name="connsiteY81" fmla="*/ 414337 h 681202"/>
                <a:gd name="connsiteX82" fmla="*/ 585788 w 602476"/>
                <a:gd name="connsiteY82" fmla="*/ 404812 h 681202"/>
                <a:gd name="connsiteX83" fmla="*/ 583406 w 602476"/>
                <a:gd name="connsiteY83" fmla="*/ 390525 h 681202"/>
                <a:gd name="connsiteX84" fmla="*/ 566738 w 602476"/>
                <a:gd name="connsiteY84" fmla="*/ 371475 h 681202"/>
                <a:gd name="connsiteX85" fmla="*/ 545306 w 602476"/>
                <a:gd name="connsiteY85" fmla="*/ 364331 h 681202"/>
                <a:gd name="connsiteX86" fmla="*/ 538163 w 602476"/>
                <a:gd name="connsiteY86" fmla="*/ 361950 h 681202"/>
                <a:gd name="connsiteX87" fmla="*/ 533400 w 602476"/>
                <a:gd name="connsiteY87" fmla="*/ 354806 h 681202"/>
                <a:gd name="connsiteX88" fmla="*/ 523875 w 602476"/>
                <a:gd name="connsiteY88" fmla="*/ 202406 h 681202"/>
                <a:gd name="connsiteX89" fmla="*/ 519113 w 602476"/>
                <a:gd name="connsiteY89" fmla="*/ 195262 h 681202"/>
                <a:gd name="connsiteX90" fmla="*/ 516731 w 602476"/>
                <a:gd name="connsiteY90" fmla="*/ 164306 h 681202"/>
                <a:gd name="connsiteX91" fmla="*/ 502444 w 602476"/>
                <a:gd name="connsiteY91" fmla="*/ 159543 h 681202"/>
                <a:gd name="connsiteX92" fmla="*/ 488156 w 602476"/>
                <a:gd name="connsiteY92" fmla="*/ 150018 h 681202"/>
                <a:gd name="connsiteX93" fmla="*/ 478631 w 602476"/>
                <a:gd name="connsiteY93" fmla="*/ 142875 h 681202"/>
                <a:gd name="connsiteX94" fmla="*/ 464344 w 602476"/>
                <a:gd name="connsiteY94" fmla="*/ 133350 h 681202"/>
                <a:gd name="connsiteX95" fmla="*/ 461963 w 602476"/>
                <a:gd name="connsiteY95" fmla="*/ 121443 h 681202"/>
                <a:gd name="connsiteX96" fmla="*/ 457200 w 602476"/>
                <a:gd name="connsiteY96" fmla="*/ 80962 h 681202"/>
                <a:gd name="connsiteX97" fmla="*/ 452438 w 602476"/>
                <a:gd name="connsiteY97" fmla="*/ 73818 h 681202"/>
                <a:gd name="connsiteX98" fmla="*/ 445294 w 602476"/>
                <a:gd name="connsiteY98" fmla="*/ 69056 h 681202"/>
                <a:gd name="connsiteX99" fmla="*/ 442913 w 602476"/>
                <a:gd name="connsiteY99" fmla="*/ 61912 h 681202"/>
                <a:gd name="connsiteX100" fmla="*/ 421481 w 602476"/>
                <a:gd name="connsiteY100" fmla="*/ 50006 h 681202"/>
                <a:gd name="connsiteX101" fmla="*/ 414338 w 602476"/>
                <a:gd name="connsiteY101" fmla="*/ 45243 h 681202"/>
                <a:gd name="connsiteX102" fmla="*/ 407194 w 602476"/>
                <a:gd name="connsiteY102" fmla="*/ 42862 h 681202"/>
                <a:gd name="connsiteX103" fmla="*/ 402431 w 602476"/>
                <a:gd name="connsiteY103" fmla="*/ 35718 h 681202"/>
                <a:gd name="connsiteX104" fmla="*/ 388144 w 602476"/>
                <a:gd name="connsiteY104" fmla="*/ 26193 h 681202"/>
                <a:gd name="connsiteX105" fmla="*/ 383381 w 602476"/>
                <a:gd name="connsiteY105" fmla="*/ 19050 h 681202"/>
                <a:gd name="connsiteX106" fmla="*/ 378619 w 602476"/>
                <a:gd name="connsiteY106" fmla="*/ 4762 h 681202"/>
                <a:gd name="connsiteX107" fmla="*/ 371475 w 602476"/>
                <a:gd name="connsiteY107" fmla="*/ 0 h 681202"/>
                <a:gd name="connsiteX108" fmla="*/ 295275 w 602476"/>
                <a:gd name="connsiteY108" fmla="*/ 2381 h 681202"/>
                <a:gd name="connsiteX109" fmla="*/ 280988 w 602476"/>
                <a:gd name="connsiteY109" fmla="*/ 7143 h 681202"/>
                <a:gd name="connsiteX110" fmla="*/ 259556 w 602476"/>
                <a:gd name="connsiteY110" fmla="*/ 9525 h 681202"/>
                <a:gd name="connsiteX111" fmla="*/ 242888 w 602476"/>
                <a:gd name="connsiteY111" fmla="*/ 11906 h 681202"/>
                <a:gd name="connsiteX112" fmla="*/ 226219 w 602476"/>
                <a:gd name="connsiteY112" fmla="*/ 16668 h 681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602476" h="681202">
                  <a:moveTo>
                    <a:pt x="226219" y="16668"/>
                  </a:moveTo>
                  <a:cubicBezTo>
                    <a:pt x="223044" y="25399"/>
                    <a:pt x="225158" y="48453"/>
                    <a:pt x="223838" y="64293"/>
                  </a:cubicBezTo>
                  <a:cubicBezTo>
                    <a:pt x="223439" y="69085"/>
                    <a:pt x="217581" y="85443"/>
                    <a:pt x="216694" y="88106"/>
                  </a:cubicBezTo>
                  <a:lnTo>
                    <a:pt x="209550" y="109537"/>
                  </a:lnTo>
                  <a:cubicBezTo>
                    <a:pt x="208756" y="111918"/>
                    <a:pt x="208561" y="114593"/>
                    <a:pt x="207169" y="116681"/>
                  </a:cubicBezTo>
                  <a:lnTo>
                    <a:pt x="202406" y="123825"/>
                  </a:lnTo>
                  <a:lnTo>
                    <a:pt x="197644" y="138112"/>
                  </a:lnTo>
                  <a:lnTo>
                    <a:pt x="195263" y="145256"/>
                  </a:lnTo>
                  <a:cubicBezTo>
                    <a:pt x="196183" y="153540"/>
                    <a:pt x="196779" y="172536"/>
                    <a:pt x="202406" y="180975"/>
                  </a:cubicBezTo>
                  <a:lnTo>
                    <a:pt x="207169" y="188118"/>
                  </a:lnTo>
                  <a:cubicBezTo>
                    <a:pt x="211143" y="200042"/>
                    <a:pt x="213896" y="205120"/>
                    <a:pt x="207169" y="221456"/>
                  </a:cubicBezTo>
                  <a:cubicBezTo>
                    <a:pt x="204605" y="227684"/>
                    <a:pt x="197644" y="230980"/>
                    <a:pt x="192881" y="235743"/>
                  </a:cubicBezTo>
                  <a:lnTo>
                    <a:pt x="178594" y="250031"/>
                  </a:lnTo>
                  <a:cubicBezTo>
                    <a:pt x="175419" y="251618"/>
                    <a:pt x="172365" y="253475"/>
                    <a:pt x="169069" y="254793"/>
                  </a:cubicBezTo>
                  <a:cubicBezTo>
                    <a:pt x="133809" y="268897"/>
                    <a:pt x="113809" y="260634"/>
                    <a:pt x="64294" y="261937"/>
                  </a:cubicBezTo>
                  <a:cubicBezTo>
                    <a:pt x="60325" y="262731"/>
                    <a:pt x="56314" y="263336"/>
                    <a:pt x="52388" y="264318"/>
                  </a:cubicBezTo>
                  <a:cubicBezTo>
                    <a:pt x="49953" y="264927"/>
                    <a:pt x="46636" y="264611"/>
                    <a:pt x="45244" y="266700"/>
                  </a:cubicBezTo>
                  <a:cubicBezTo>
                    <a:pt x="42999" y="270068"/>
                    <a:pt x="43845" y="274680"/>
                    <a:pt x="42863" y="278606"/>
                  </a:cubicBezTo>
                  <a:cubicBezTo>
                    <a:pt x="42254" y="281041"/>
                    <a:pt x="42775" y="284731"/>
                    <a:pt x="40481" y="285750"/>
                  </a:cubicBezTo>
                  <a:cubicBezTo>
                    <a:pt x="34633" y="288349"/>
                    <a:pt x="27781" y="287337"/>
                    <a:pt x="21431" y="288131"/>
                  </a:cubicBezTo>
                  <a:cubicBezTo>
                    <a:pt x="20637" y="292893"/>
                    <a:pt x="20097" y="297705"/>
                    <a:pt x="19050" y="302418"/>
                  </a:cubicBezTo>
                  <a:cubicBezTo>
                    <a:pt x="18506" y="304868"/>
                    <a:pt x="16669" y="307052"/>
                    <a:pt x="16669" y="309562"/>
                  </a:cubicBezTo>
                  <a:cubicBezTo>
                    <a:pt x="16669" y="325457"/>
                    <a:pt x="16207" y="341549"/>
                    <a:pt x="19050" y="357187"/>
                  </a:cubicBezTo>
                  <a:cubicBezTo>
                    <a:pt x="19562" y="360003"/>
                    <a:pt x="23813" y="360362"/>
                    <a:pt x="26194" y="361950"/>
                  </a:cubicBezTo>
                  <a:cubicBezTo>
                    <a:pt x="34880" y="388007"/>
                    <a:pt x="21025" y="348533"/>
                    <a:pt x="33338" y="376237"/>
                  </a:cubicBezTo>
                  <a:cubicBezTo>
                    <a:pt x="35377" y="380825"/>
                    <a:pt x="36513" y="385762"/>
                    <a:pt x="38100" y="390525"/>
                  </a:cubicBezTo>
                  <a:cubicBezTo>
                    <a:pt x="38894" y="392906"/>
                    <a:pt x="39872" y="395233"/>
                    <a:pt x="40481" y="397668"/>
                  </a:cubicBezTo>
                  <a:cubicBezTo>
                    <a:pt x="41275" y="400843"/>
                    <a:pt x="41574" y="404185"/>
                    <a:pt x="42863" y="407193"/>
                  </a:cubicBezTo>
                  <a:cubicBezTo>
                    <a:pt x="43990" y="409823"/>
                    <a:pt x="46038" y="411956"/>
                    <a:pt x="47625" y="414337"/>
                  </a:cubicBezTo>
                  <a:cubicBezTo>
                    <a:pt x="48542" y="418006"/>
                    <a:pt x="52388" y="432750"/>
                    <a:pt x="52388" y="435768"/>
                  </a:cubicBezTo>
                  <a:cubicBezTo>
                    <a:pt x="52388" y="440596"/>
                    <a:pt x="52813" y="446127"/>
                    <a:pt x="50006" y="450056"/>
                  </a:cubicBezTo>
                  <a:cubicBezTo>
                    <a:pt x="48104" y="452719"/>
                    <a:pt x="43656" y="451643"/>
                    <a:pt x="40481" y="452437"/>
                  </a:cubicBezTo>
                  <a:cubicBezTo>
                    <a:pt x="38100" y="454025"/>
                    <a:pt x="35898" y="455920"/>
                    <a:pt x="33338" y="457200"/>
                  </a:cubicBezTo>
                  <a:cubicBezTo>
                    <a:pt x="13607" y="467066"/>
                    <a:pt x="39538" y="450687"/>
                    <a:pt x="19050" y="464343"/>
                  </a:cubicBezTo>
                  <a:cubicBezTo>
                    <a:pt x="16643" y="467953"/>
                    <a:pt x="11906" y="473704"/>
                    <a:pt x="11906" y="478631"/>
                  </a:cubicBezTo>
                  <a:cubicBezTo>
                    <a:pt x="11906" y="481904"/>
                    <a:pt x="12824" y="485229"/>
                    <a:pt x="14288" y="488156"/>
                  </a:cubicBezTo>
                  <a:cubicBezTo>
                    <a:pt x="16848" y="493275"/>
                    <a:pt x="23813" y="502443"/>
                    <a:pt x="23813" y="502443"/>
                  </a:cubicBezTo>
                  <a:cubicBezTo>
                    <a:pt x="27538" y="513620"/>
                    <a:pt x="29130" y="515068"/>
                    <a:pt x="23813" y="531018"/>
                  </a:cubicBezTo>
                  <a:cubicBezTo>
                    <a:pt x="22503" y="534947"/>
                    <a:pt x="12793" y="540746"/>
                    <a:pt x="9525" y="542925"/>
                  </a:cubicBezTo>
                  <a:cubicBezTo>
                    <a:pt x="7938" y="545306"/>
                    <a:pt x="5925" y="547453"/>
                    <a:pt x="4763" y="550068"/>
                  </a:cubicBezTo>
                  <a:cubicBezTo>
                    <a:pt x="2724" y="554656"/>
                    <a:pt x="0" y="564356"/>
                    <a:pt x="0" y="564356"/>
                  </a:cubicBezTo>
                  <a:cubicBezTo>
                    <a:pt x="794" y="577056"/>
                    <a:pt x="1049" y="589801"/>
                    <a:pt x="2381" y="602456"/>
                  </a:cubicBezTo>
                  <a:cubicBezTo>
                    <a:pt x="2644" y="604952"/>
                    <a:pt x="3195" y="607640"/>
                    <a:pt x="4763" y="609600"/>
                  </a:cubicBezTo>
                  <a:cubicBezTo>
                    <a:pt x="8120" y="613797"/>
                    <a:pt x="14344" y="615175"/>
                    <a:pt x="19050" y="616743"/>
                  </a:cubicBezTo>
                  <a:cubicBezTo>
                    <a:pt x="20638" y="619124"/>
                    <a:pt x="22991" y="621146"/>
                    <a:pt x="23813" y="623887"/>
                  </a:cubicBezTo>
                  <a:cubicBezTo>
                    <a:pt x="34881" y="660779"/>
                    <a:pt x="-633" y="641588"/>
                    <a:pt x="88106" y="638175"/>
                  </a:cubicBezTo>
                  <a:cubicBezTo>
                    <a:pt x="98425" y="637381"/>
                    <a:pt x="108793" y="637077"/>
                    <a:pt x="119063" y="635793"/>
                  </a:cubicBezTo>
                  <a:cubicBezTo>
                    <a:pt x="121553" y="635482"/>
                    <a:pt x="123696" y="633412"/>
                    <a:pt x="126206" y="633412"/>
                  </a:cubicBezTo>
                  <a:cubicBezTo>
                    <a:pt x="176219" y="633412"/>
                    <a:pt x="226219" y="634999"/>
                    <a:pt x="276225" y="635793"/>
                  </a:cubicBezTo>
                  <a:cubicBezTo>
                    <a:pt x="277813" y="638174"/>
                    <a:pt x="278964" y="640913"/>
                    <a:pt x="280988" y="642937"/>
                  </a:cubicBezTo>
                  <a:cubicBezTo>
                    <a:pt x="283012" y="644961"/>
                    <a:pt x="285571" y="646420"/>
                    <a:pt x="288131" y="647700"/>
                  </a:cubicBezTo>
                  <a:cubicBezTo>
                    <a:pt x="300024" y="653647"/>
                    <a:pt x="329894" y="652244"/>
                    <a:pt x="333375" y="652462"/>
                  </a:cubicBezTo>
                  <a:cubicBezTo>
                    <a:pt x="336550" y="653256"/>
                    <a:pt x="339765" y="653903"/>
                    <a:pt x="342900" y="654843"/>
                  </a:cubicBezTo>
                  <a:cubicBezTo>
                    <a:pt x="347709" y="656286"/>
                    <a:pt x="352425" y="658018"/>
                    <a:pt x="357188" y="659606"/>
                  </a:cubicBezTo>
                  <a:lnTo>
                    <a:pt x="378619" y="666750"/>
                  </a:lnTo>
                  <a:lnTo>
                    <a:pt x="392906" y="671512"/>
                  </a:lnTo>
                  <a:lnTo>
                    <a:pt x="400050" y="673893"/>
                  </a:lnTo>
                  <a:cubicBezTo>
                    <a:pt x="402431" y="675481"/>
                    <a:pt x="404634" y="677376"/>
                    <a:pt x="407194" y="678656"/>
                  </a:cubicBezTo>
                  <a:cubicBezTo>
                    <a:pt x="416884" y="683501"/>
                    <a:pt x="420834" y="680225"/>
                    <a:pt x="433388" y="678656"/>
                  </a:cubicBezTo>
                  <a:cubicBezTo>
                    <a:pt x="434182" y="661193"/>
                    <a:pt x="434566" y="643707"/>
                    <a:pt x="435769" y="626268"/>
                  </a:cubicBezTo>
                  <a:cubicBezTo>
                    <a:pt x="436155" y="620669"/>
                    <a:pt x="435640" y="614620"/>
                    <a:pt x="438150" y="609600"/>
                  </a:cubicBezTo>
                  <a:cubicBezTo>
                    <a:pt x="439273" y="607355"/>
                    <a:pt x="442944" y="608099"/>
                    <a:pt x="445294" y="607218"/>
                  </a:cubicBezTo>
                  <a:cubicBezTo>
                    <a:pt x="449296" y="605717"/>
                    <a:pt x="453198" y="603957"/>
                    <a:pt x="457200" y="602456"/>
                  </a:cubicBezTo>
                  <a:cubicBezTo>
                    <a:pt x="459550" y="601575"/>
                    <a:pt x="461994" y="600956"/>
                    <a:pt x="464344" y="600075"/>
                  </a:cubicBezTo>
                  <a:cubicBezTo>
                    <a:pt x="468346" y="598574"/>
                    <a:pt x="472233" y="596773"/>
                    <a:pt x="476250" y="595312"/>
                  </a:cubicBezTo>
                  <a:cubicBezTo>
                    <a:pt x="480968" y="593596"/>
                    <a:pt x="485775" y="592138"/>
                    <a:pt x="490538" y="590550"/>
                  </a:cubicBezTo>
                  <a:cubicBezTo>
                    <a:pt x="492919" y="589756"/>
                    <a:pt x="495593" y="589560"/>
                    <a:pt x="497681" y="588168"/>
                  </a:cubicBezTo>
                  <a:lnTo>
                    <a:pt x="504825" y="583406"/>
                  </a:lnTo>
                  <a:cubicBezTo>
                    <a:pt x="505619" y="581025"/>
                    <a:pt x="508425" y="578456"/>
                    <a:pt x="507206" y="576262"/>
                  </a:cubicBezTo>
                  <a:cubicBezTo>
                    <a:pt x="503935" y="570375"/>
                    <a:pt x="492919" y="561975"/>
                    <a:pt x="492919" y="561975"/>
                  </a:cubicBezTo>
                  <a:cubicBezTo>
                    <a:pt x="489714" y="549153"/>
                    <a:pt x="487505" y="544878"/>
                    <a:pt x="492919" y="528637"/>
                  </a:cubicBezTo>
                  <a:cubicBezTo>
                    <a:pt x="493824" y="525922"/>
                    <a:pt x="497864" y="525707"/>
                    <a:pt x="500063" y="523875"/>
                  </a:cubicBezTo>
                  <a:cubicBezTo>
                    <a:pt x="518405" y="508590"/>
                    <a:pt x="496606" y="523798"/>
                    <a:pt x="514350" y="511968"/>
                  </a:cubicBezTo>
                  <a:cubicBezTo>
                    <a:pt x="515144" y="507999"/>
                    <a:pt x="516196" y="504074"/>
                    <a:pt x="516731" y="500062"/>
                  </a:cubicBezTo>
                  <a:cubicBezTo>
                    <a:pt x="517785" y="492155"/>
                    <a:pt x="517900" y="484134"/>
                    <a:pt x="519113" y="476250"/>
                  </a:cubicBezTo>
                  <a:cubicBezTo>
                    <a:pt x="519880" y="471266"/>
                    <a:pt x="522278" y="464939"/>
                    <a:pt x="528638" y="464343"/>
                  </a:cubicBezTo>
                  <a:cubicBezTo>
                    <a:pt x="551570" y="462193"/>
                    <a:pt x="574675" y="462756"/>
                    <a:pt x="597694" y="461962"/>
                  </a:cubicBezTo>
                  <a:cubicBezTo>
                    <a:pt x="599281" y="458787"/>
                    <a:pt x="602777" y="455972"/>
                    <a:pt x="602456" y="452437"/>
                  </a:cubicBezTo>
                  <a:cubicBezTo>
                    <a:pt x="601751" y="444679"/>
                    <a:pt x="595263" y="433354"/>
                    <a:pt x="588169" y="428625"/>
                  </a:cubicBezTo>
                  <a:cubicBezTo>
                    <a:pt x="586080" y="427233"/>
                    <a:pt x="583270" y="427366"/>
                    <a:pt x="581025" y="426243"/>
                  </a:cubicBezTo>
                  <a:cubicBezTo>
                    <a:pt x="578465" y="424963"/>
                    <a:pt x="576262" y="423068"/>
                    <a:pt x="573881" y="421481"/>
                  </a:cubicBezTo>
                  <a:cubicBezTo>
                    <a:pt x="574675" y="419100"/>
                    <a:pt x="574488" y="416112"/>
                    <a:pt x="576263" y="414337"/>
                  </a:cubicBezTo>
                  <a:cubicBezTo>
                    <a:pt x="588964" y="401636"/>
                    <a:pt x="579435" y="423864"/>
                    <a:pt x="585788" y="404812"/>
                  </a:cubicBezTo>
                  <a:cubicBezTo>
                    <a:pt x="584994" y="400050"/>
                    <a:pt x="585263" y="394982"/>
                    <a:pt x="583406" y="390525"/>
                  </a:cubicBezTo>
                  <a:cubicBezTo>
                    <a:pt x="580113" y="382623"/>
                    <a:pt x="574734" y="375029"/>
                    <a:pt x="566738" y="371475"/>
                  </a:cubicBezTo>
                  <a:cubicBezTo>
                    <a:pt x="566726" y="371470"/>
                    <a:pt x="548884" y="365524"/>
                    <a:pt x="545306" y="364331"/>
                  </a:cubicBezTo>
                  <a:lnTo>
                    <a:pt x="538163" y="361950"/>
                  </a:lnTo>
                  <a:cubicBezTo>
                    <a:pt x="536575" y="359569"/>
                    <a:pt x="533530" y="357665"/>
                    <a:pt x="533400" y="354806"/>
                  </a:cubicBezTo>
                  <a:cubicBezTo>
                    <a:pt x="526397" y="200750"/>
                    <a:pt x="578696" y="220677"/>
                    <a:pt x="523875" y="202406"/>
                  </a:cubicBezTo>
                  <a:cubicBezTo>
                    <a:pt x="522288" y="200025"/>
                    <a:pt x="519640" y="198075"/>
                    <a:pt x="519113" y="195262"/>
                  </a:cubicBezTo>
                  <a:cubicBezTo>
                    <a:pt x="517206" y="185090"/>
                    <a:pt x="521108" y="173684"/>
                    <a:pt x="516731" y="164306"/>
                  </a:cubicBezTo>
                  <a:cubicBezTo>
                    <a:pt x="514608" y="159757"/>
                    <a:pt x="506621" y="162328"/>
                    <a:pt x="502444" y="159543"/>
                  </a:cubicBezTo>
                  <a:cubicBezTo>
                    <a:pt x="497681" y="156368"/>
                    <a:pt x="492735" y="153452"/>
                    <a:pt x="488156" y="150018"/>
                  </a:cubicBezTo>
                  <a:cubicBezTo>
                    <a:pt x="484981" y="147637"/>
                    <a:pt x="481882" y="145151"/>
                    <a:pt x="478631" y="142875"/>
                  </a:cubicBezTo>
                  <a:cubicBezTo>
                    <a:pt x="473942" y="139593"/>
                    <a:pt x="464344" y="133350"/>
                    <a:pt x="464344" y="133350"/>
                  </a:cubicBezTo>
                  <a:cubicBezTo>
                    <a:pt x="463550" y="129381"/>
                    <a:pt x="462387" y="125468"/>
                    <a:pt x="461963" y="121443"/>
                  </a:cubicBezTo>
                  <a:cubicBezTo>
                    <a:pt x="461361" y="115726"/>
                    <a:pt x="462662" y="91888"/>
                    <a:pt x="457200" y="80962"/>
                  </a:cubicBezTo>
                  <a:cubicBezTo>
                    <a:pt x="455920" y="78402"/>
                    <a:pt x="454462" y="75842"/>
                    <a:pt x="452438" y="73818"/>
                  </a:cubicBezTo>
                  <a:cubicBezTo>
                    <a:pt x="450414" y="71794"/>
                    <a:pt x="447675" y="70643"/>
                    <a:pt x="445294" y="69056"/>
                  </a:cubicBezTo>
                  <a:cubicBezTo>
                    <a:pt x="444500" y="66675"/>
                    <a:pt x="444688" y="63687"/>
                    <a:pt x="442913" y="61912"/>
                  </a:cubicBezTo>
                  <a:cubicBezTo>
                    <a:pt x="434725" y="53724"/>
                    <a:pt x="430465" y="53000"/>
                    <a:pt x="421481" y="50006"/>
                  </a:cubicBezTo>
                  <a:cubicBezTo>
                    <a:pt x="419100" y="48418"/>
                    <a:pt x="416898" y="46523"/>
                    <a:pt x="414338" y="45243"/>
                  </a:cubicBezTo>
                  <a:cubicBezTo>
                    <a:pt x="412093" y="44120"/>
                    <a:pt x="409154" y="44430"/>
                    <a:pt x="407194" y="42862"/>
                  </a:cubicBezTo>
                  <a:cubicBezTo>
                    <a:pt x="404959" y="41074"/>
                    <a:pt x="404263" y="37917"/>
                    <a:pt x="402431" y="35718"/>
                  </a:cubicBezTo>
                  <a:cubicBezTo>
                    <a:pt x="395571" y="27486"/>
                    <a:pt x="396948" y="29129"/>
                    <a:pt x="388144" y="26193"/>
                  </a:cubicBezTo>
                  <a:cubicBezTo>
                    <a:pt x="386556" y="23812"/>
                    <a:pt x="384543" y="21665"/>
                    <a:pt x="383381" y="19050"/>
                  </a:cubicBezTo>
                  <a:cubicBezTo>
                    <a:pt x="381342" y="14462"/>
                    <a:pt x="382796" y="7546"/>
                    <a:pt x="378619" y="4762"/>
                  </a:cubicBezTo>
                  <a:lnTo>
                    <a:pt x="371475" y="0"/>
                  </a:lnTo>
                  <a:cubicBezTo>
                    <a:pt x="346075" y="794"/>
                    <a:pt x="320609" y="381"/>
                    <a:pt x="295275" y="2381"/>
                  </a:cubicBezTo>
                  <a:cubicBezTo>
                    <a:pt x="290271" y="2776"/>
                    <a:pt x="285910" y="6158"/>
                    <a:pt x="280988" y="7143"/>
                  </a:cubicBezTo>
                  <a:cubicBezTo>
                    <a:pt x="273940" y="8553"/>
                    <a:pt x="266688" y="8633"/>
                    <a:pt x="259556" y="9525"/>
                  </a:cubicBezTo>
                  <a:cubicBezTo>
                    <a:pt x="253987" y="10221"/>
                    <a:pt x="248444" y="11112"/>
                    <a:pt x="242888" y="11906"/>
                  </a:cubicBezTo>
                  <a:cubicBezTo>
                    <a:pt x="234060" y="14848"/>
                    <a:pt x="229394" y="7937"/>
                    <a:pt x="226219" y="1666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6" name="Forma livre 365"/>
            <p:cNvSpPr/>
            <p:nvPr/>
          </p:nvSpPr>
          <p:spPr>
            <a:xfrm>
              <a:off x="3335728" y="5754385"/>
              <a:ext cx="635739" cy="392553"/>
            </a:xfrm>
            <a:custGeom>
              <a:avLst/>
              <a:gdLst>
                <a:gd name="connsiteX0" fmla="*/ 174229 w 586185"/>
                <a:gd name="connsiteY0" fmla="*/ 4766 h 361954"/>
                <a:gd name="connsiteX1" fmla="*/ 240904 w 586185"/>
                <a:gd name="connsiteY1" fmla="*/ 2385 h 361954"/>
                <a:gd name="connsiteX2" fmla="*/ 248048 w 586185"/>
                <a:gd name="connsiteY2" fmla="*/ 4 h 361954"/>
                <a:gd name="connsiteX3" fmla="*/ 290910 w 586185"/>
                <a:gd name="connsiteY3" fmla="*/ 4766 h 361954"/>
                <a:gd name="connsiteX4" fmla="*/ 300435 w 586185"/>
                <a:gd name="connsiteY4" fmla="*/ 21435 h 361954"/>
                <a:gd name="connsiteX5" fmla="*/ 307579 w 586185"/>
                <a:gd name="connsiteY5" fmla="*/ 23816 h 361954"/>
                <a:gd name="connsiteX6" fmla="*/ 314723 w 586185"/>
                <a:gd name="connsiteY6" fmla="*/ 28579 h 361954"/>
                <a:gd name="connsiteX7" fmla="*/ 319485 w 586185"/>
                <a:gd name="connsiteY7" fmla="*/ 35722 h 361954"/>
                <a:gd name="connsiteX8" fmla="*/ 333773 w 586185"/>
                <a:gd name="connsiteY8" fmla="*/ 40485 h 361954"/>
                <a:gd name="connsiteX9" fmla="*/ 340917 w 586185"/>
                <a:gd name="connsiteY9" fmla="*/ 45247 h 361954"/>
                <a:gd name="connsiteX10" fmla="*/ 355204 w 586185"/>
                <a:gd name="connsiteY10" fmla="*/ 50010 h 361954"/>
                <a:gd name="connsiteX11" fmla="*/ 362348 w 586185"/>
                <a:gd name="connsiteY11" fmla="*/ 54772 h 361954"/>
                <a:gd name="connsiteX12" fmla="*/ 364729 w 586185"/>
                <a:gd name="connsiteY12" fmla="*/ 64297 h 361954"/>
                <a:gd name="connsiteX13" fmla="*/ 367110 w 586185"/>
                <a:gd name="connsiteY13" fmla="*/ 71441 h 361954"/>
                <a:gd name="connsiteX14" fmla="*/ 381398 w 586185"/>
                <a:gd name="connsiteY14" fmla="*/ 76204 h 361954"/>
                <a:gd name="connsiteX15" fmla="*/ 388542 w 586185"/>
                <a:gd name="connsiteY15" fmla="*/ 78585 h 361954"/>
                <a:gd name="connsiteX16" fmla="*/ 393304 w 586185"/>
                <a:gd name="connsiteY16" fmla="*/ 85729 h 361954"/>
                <a:gd name="connsiteX17" fmla="*/ 395685 w 586185"/>
                <a:gd name="connsiteY17" fmla="*/ 92872 h 361954"/>
                <a:gd name="connsiteX18" fmla="*/ 409973 w 586185"/>
                <a:gd name="connsiteY18" fmla="*/ 97635 h 361954"/>
                <a:gd name="connsiteX19" fmla="*/ 412354 w 586185"/>
                <a:gd name="connsiteY19" fmla="*/ 104779 h 361954"/>
                <a:gd name="connsiteX20" fmla="*/ 414735 w 586185"/>
                <a:gd name="connsiteY20" fmla="*/ 126210 h 361954"/>
                <a:gd name="connsiteX21" fmla="*/ 421879 w 586185"/>
                <a:gd name="connsiteY21" fmla="*/ 128591 h 361954"/>
                <a:gd name="connsiteX22" fmla="*/ 443310 w 586185"/>
                <a:gd name="connsiteY22" fmla="*/ 130972 h 361954"/>
                <a:gd name="connsiteX23" fmla="*/ 455217 w 586185"/>
                <a:gd name="connsiteY23" fmla="*/ 152404 h 361954"/>
                <a:gd name="connsiteX24" fmla="*/ 457598 w 586185"/>
                <a:gd name="connsiteY24" fmla="*/ 164310 h 361954"/>
                <a:gd name="connsiteX25" fmla="*/ 459979 w 586185"/>
                <a:gd name="connsiteY25" fmla="*/ 188122 h 361954"/>
                <a:gd name="connsiteX26" fmla="*/ 490935 w 586185"/>
                <a:gd name="connsiteY26" fmla="*/ 195266 h 361954"/>
                <a:gd name="connsiteX27" fmla="*/ 498079 w 586185"/>
                <a:gd name="connsiteY27" fmla="*/ 197647 h 361954"/>
                <a:gd name="connsiteX28" fmla="*/ 502842 w 586185"/>
                <a:gd name="connsiteY28" fmla="*/ 214316 h 361954"/>
                <a:gd name="connsiteX29" fmla="*/ 517129 w 586185"/>
                <a:gd name="connsiteY29" fmla="*/ 223841 h 361954"/>
                <a:gd name="connsiteX30" fmla="*/ 521892 w 586185"/>
                <a:gd name="connsiteY30" fmla="*/ 242891 h 361954"/>
                <a:gd name="connsiteX31" fmla="*/ 524273 w 586185"/>
                <a:gd name="connsiteY31" fmla="*/ 250035 h 361954"/>
                <a:gd name="connsiteX32" fmla="*/ 526654 w 586185"/>
                <a:gd name="connsiteY32" fmla="*/ 261941 h 361954"/>
                <a:gd name="connsiteX33" fmla="*/ 543323 w 586185"/>
                <a:gd name="connsiteY33" fmla="*/ 280991 h 361954"/>
                <a:gd name="connsiteX34" fmla="*/ 548085 w 586185"/>
                <a:gd name="connsiteY34" fmla="*/ 288135 h 361954"/>
                <a:gd name="connsiteX35" fmla="*/ 555229 w 586185"/>
                <a:gd name="connsiteY35" fmla="*/ 290516 h 361954"/>
                <a:gd name="connsiteX36" fmla="*/ 569517 w 586185"/>
                <a:gd name="connsiteY36" fmla="*/ 297660 h 361954"/>
                <a:gd name="connsiteX37" fmla="*/ 576660 w 586185"/>
                <a:gd name="connsiteY37" fmla="*/ 302422 h 361954"/>
                <a:gd name="connsiteX38" fmla="*/ 586185 w 586185"/>
                <a:gd name="connsiteY38" fmla="*/ 316710 h 361954"/>
                <a:gd name="connsiteX39" fmla="*/ 579042 w 586185"/>
                <a:gd name="connsiteY39" fmla="*/ 330997 h 361954"/>
                <a:gd name="connsiteX40" fmla="*/ 571898 w 586185"/>
                <a:gd name="connsiteY40" fmla="*/ 335760 h 361954"/>
                <a:gd name="connsiteX41" fmla="*/ 569517 w 586185"/>
                <a:gd name="connsiteY41" fmla="*/ 342904 h 361954"/>
                <a:gd name="connsiteX42" fmla="*/ 555229 w 586185"/>
                <a:gd name="connsiteY42" fmla="*/ 350047 h 361954"/>
                <a:gd name="connsiteX43" fmla="*/ 548085 w 586185"/>
                <a:gd name="connsiteY43" fmla="*/ 357191 h 361954"/>
                <a:gd name="connsiteX44" fmla="*/ 533798 w 586185"/>
                <a:gd name="connsiteY44" fmla="*/ 361954 h 361954"/>
                <a:gd name="connsiteX45" fmla="*/ 514748 w 586185"/>
                <a:gd name="connsiteY45" fmla="*/ 359572 h 361954"/>
                <a:gd name="connsiteX46" fmla="*/ 509985 w 586185"/>
                <a:gd name="connsiteY46" fmla="*/ 345285 h 361954"/>
                <a:gd name="connsiteX47" fmla="*/ 502842 w 586185"/>
                <a:gd name="connsiteY47" fmla="*/ 342904 h 361954"/>
                <a:gd name="connsiteX48" fmla="*/ 500460 w 586185"/>
                <a:gd name="connsiteY48" fmla="*/ 335760 h 361954"/>
                <a:gd name="connsiteX49" fmla="*/ 498079 w 586185"/>
                <a:gd name="connsiteY49" fmla="*/ 323854 h 361954"/>
                <a:gd name="connsiteX50" fmla="*/ 481410 w 586185"/>
                <a:gd name="connsiteY50" fmla="*/ 321472 h 361954"/>
                <a:gd name="connsiteX51" fmla="*/ 471885 w 586185"/>
                <a:gd name="connsiteY51" fmla="*/ 309566 h 361954"/>
                <a:gd name="connsiteX52" fmla="*/ 464742 w 586185"/>
                <a:gd name="connsiteY52" fmla="*/ 304804 h 361954"/>
                <a:gd name="connsiteX53" fmla="*/ 450454 w 586185"/>
                <a:gd name="connsiteY53" fmla="*/ 309566 h 361954"/>
                <a:gd name="connsiteX54" fmla="*/ 443310 w 586185"/>
                <a:gd name="connsiteY54" fmla="*/ 314329 h 361954"/>
                <a:gd name="connsiteX55" fmla="*/ 433785 w 586185"/>
                <a:gd name="connsiteY55" fmla="*/ 316710 h 361954"/>
                <a:gd name="connsiteX56" fmla="*/ 419498 w 586185"/>
                <a:gd name="connsiteY56" fmla="*/ 321472 h 361954"/>
                <a:gd name="connsiteX57" fmla="*/ 374254 w 586185"/>
                <a:gd name="connsiteY57" fmla="*/ 323854 h 361954"/>
                <a:gd name="connsiteX58" fmla="*/ 352823 w 586185"/>
                <a:gd name="connsiteY58" fmla="*/ 335760 h 361954"/>
                <a:gd name="connsiteX59" fmla="*/ 345679 w 586185"/>
                <a:gd name="connsiteY59" fmla="*/ 338141 h 361954"/>
                <a:gd name="connsiteX60" fmla="*/ 307579 w 586185"/>
                <a:gd name="connsiteY60" fmla="*/ 342904 h 361954"/>
                <a:gd name="connsiteX61" fmla="*/ 131367 w 586185"/>
                <a:gd name="connsiteY61" fmla="*/ 340522 h 361954"/>
                <a:gd name="connsiteX62" fmla="*/ 126604 w 586185"/>
                <a:gd name="connsiteY62" fmla="*/ 326235 h 361954"/>
                <a:gd name="connsiteX63" fmla="*/ 88504 w 586185"/>
                <a:gd name="connsiteY63" fmla="*/ 323854 h 361954"/>
                <a:gd name="connsiteX64" fmla="*/ 90885 w 586185"/>
                <a:gd name="connsiteY64" fmla="*/ 316710 h 361954"/>
                <a:gd name="connsiteX65" fmla="*/ 88504 w 586185"/>
                <a:gd name="connsiteY65" fmla="*/ 285754 h 361954"/>
                <a:gd name="connsiteX66" fmla="*/ 86123 w 586185"/>
                <a:gd name="connsiteY66" fmla="*/ 278610 h 361954"/>
                <a:gd name="connsiteX67" fmla="*/ 74217 w 586185"/>
                <a:gd name="connsiteY67" fmla="*/ 276229 h 361954"/>
                <a:gd name="connsiteX68" fmla="*/ 59929 w 586185"/>
                <a:gd name="connsiteY68" fmla="*/ 271466 h 361954"/>
                <a:gd name="connsiteX69" fmla="*/ 50404 w 586185"/>
                <a:gd name="connsiteY69" fmla="*/ 261941 h 361954"/>
                <a:gd name="connsiteX70" fmla="*/ 45642 w 586185"/>
                <a:gd name="connsiteY70" fmla="*/ 254797 h 361954"/>
                <a:gd name="connsiteX71" fmla="*/ 38498 w 586185"/>
                <a:gd name="connsiteY71" fmla="*/ 250035 h 361954"/>
                <a:gd name="connsiteX72" fmla="*/ 7542 w 586185"/>
                <a:gd name="connsiteY72" fmla="*/ 242891 h 361954"/>
                <a:gd name="connsiteX73" fmla="*/ 398 w 586185"/>
                <a:gd name="connsiteY73" fmla="*/ 240510 h 361954"/>
                <a:gd name="connsiteX74" fmla="*/ 2779 w 586185"/>
                <a:gd name="connsiteY74" fmla="*/ 219079 h 361954"/>
                <a:gd name="connsiteX75" fmla="*/ 7542 w 586185"/>
                <a:gd name="connsiteY75" fmla="*/ 202410 h 361954"/>
                <a:gd name="connsiteX76" fmla="*/ 5160 w 586185"/>
                <a:gd name="connsiteY76" fmla="*/ 169072 h 361954"/>
                <a:gd name="connsiteX77" fmla="*/ 7542 w 586185"/>
                <a:gd name="connsiteY77" fmla="*/ 152404 h 361954"/>
                <a:gd name="connsiteX78" fmla="*/ 21829 w 586185"/>
                <a:gd name="connsiteY78" fmla="*/ 147641 h 361954"/>
                <a:gd name="connsiteX79" fmla="*/ 36117 w 586185"/>
                <a:gd name="connsiteY79" fmla="*/ 142879 h 361954"/>
                <a:gd name="connsiteX80" fmla="*/ 43260 w 586185"/>
                <a:gd name="connsiteY80" fmla="*/ 140497 h 361954"/>
                <a:gd name="connsiteX81" fmla="*/ 57548 w 586185"/>
                <a:gd name="connsiteY81" fmla="*/ 133354 h 361954"/>
                <a:gd name="connsiteX82" fmla="*/ 64692 w 586185"/>
                <a:gd name="connsiteY82" fmla="*/ 128591 h 361954"/>
                <a:gd name="connsiteX83" fmla="*/ 78979 w 586185"/>
                <a:gd name="connsiteY83" fmla="*/ 123829 h 361954"/>
                <a:gd name="connsiteX84" fmla="*/ 76598 w 586185"/>
                <a:gd name="connsiteY84" fmla="*/ 116685 h 361954"/>
                <a:gd name="connsiteX85" fmla="*/ 69454 w 586185"/>
                <a:gd name="connsiteY85" fmla="*/ 114304 h 361954"/>
                <a:gd name="connsiteX86" fmla="*/ 62310 w 586185"/>
                <a:gd name="connsiteY86" fmla="*/ 90491 h 361954"/>
                <a:gd name="connsiteX87" fmla="*/ 64692 w 586185"/>
                <a:gd name="connsiteY87" fmla="*/ 76204 h 361954"/>
                <a:gd name="connsiteX88" fmla="*/ 78979 w 586185"/>
                <a:gd name="connsiteY88" fmla="*/ 66679 h 361954"/>
                <a:gd name="connsiteX89" fmla="*/ 86123 w 586185"/>
                <a:gd name="connsiteY89" fmla="*/ 59535 h 361954"/>
                <a:gd name="connsiteX90" fmla="*/ 88504 w 586185"/>
                <a:gd name="connsiteY90" fmla="*/ 52391 h 361954"/>
                <a:gd name="connsiteX91" fmla="*/ 90885 w 586185"/>
                <a:gd name="connsiteY91" fmla="*/ 9529 h 361954"/>
                <a:gd name="connsiteX92" fmla="*/ 98029 w 586185"/>
                <a:gd name="connsiteY92" fmla="*/ 4766 h 361954"/>
                <a:gd name="connsiteX93" fmla="*/ 174229 w 586185"/>
                <a:gd name="connsiteY93" fmla="*/ 4766 h 361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586185" h="361954">
                  <a:moveTo>
                    <a:pt x="174229" y="4766"/>
                  </a:moveTo>
                  <a:cubicBezTo>
                    <a:pt x="198042" y="4369"/>
                    <a:pt x="218711" y="3817"/>
                    <a:pt x="240904" y="2385"/>
                  </a:cubicBezTo>
                  <a:cubicBezTo>
                    <a:pt x="243409" y="2223"/>
                    <a:pt x="245541" y="-115"/>
                    <a:pt x="248048" y="4"/>
                  </a:cubicBezTo>
                  <a:cubicBezTo>
                    <a:pt x="262407" y="688"/>
                    <a:pt x="276623" y="3179"/>
                    <a:pt x="290910" y="4766"/>
                  </a:cubicBezTo>
                  <a:cubicBezTo>
                    <a:pt x="292081" y="7107"/>
                    <a:pt x="297632" y="19193"/>
                    <a:pt x="300435" y="21435"/>
                  </a:cubicBezTo>
                  <a:cubicBezTo>
                    <a:pt x="302395" y="23003"/>
                    <a:pt x="305198" y="23022"/>
                    <a:pt x="307579" y="23816"/>
                  </a:cubicBezTo>
                  <a:cubicBezTo>
                    <a:pt x="309960" y="25404"/>
                    <a:pt x="312699" y="26555"/>
                    <a:pt x="314723" y="28579"/>
                  </a:cubicBezTo>
                  <a:cubicBezTo>
                    <a:pt x="316746" y="30602"/>
                    <a:pt x="317058" y="34205"/>
                    <a:pt x="319485" y="35722"/>
                  </a:cubicBezTo>
                  <a:cubicBezTo>
                    <a:pt x="323742" y="38383"/>
                    <a:pt x="329596" y="37700"/>
                    <a:pt x="333773" y="40485"/>
                  </a:cubicBezTo>
                  <a:cubicBezTo>
                    <a:pt x="336154" y="42072"/>
                    <a:pt x="338302" y="44085"/>
                    <a:pt x="340917" y="45247"/>
                  </a:cubicBezTo>
                  <a:cubicBezTo>
                    <a:pt x="345504" y="47286"/>
                    <a:pt x="351027" y="47226"/>
                    <a:pt x="355204" y="50010"/>
                  </a:cubicBezTo>
                  <a:lnTo>
                    <a:pt x="362348" y="54772"/>
                  </a:lnTo>
                  <a:cubicBezTo>
                    <a:pt x="363142" y="57947"/>
                    <a:pt x="363830" y="61150"/>
                    <a:pt x="364729" y="64297"/>
                  </a:cubicBezTo>
                  <a:cubicBezTo>
                    <a:pt x="365419" y="66711"/>
                    <a:pt x="365067" y="69982"/>
                    <a:pt x="367110" y="71441"/>
                  </a:cubicBezTo>
                  <a:cubicBezTo>
                    <a:pt x="371195" y="74359"/>
                    <a:pt x="376635" y="74616"/>
                    <a:pt x="381398" y="76204"/>
                  </a:cubicBezTo>
                  <a:lnTo>
                    <a:pt x="388542" y="78585"/>
                  </a:lnTo>
                  <a:cubicBezTo>
                    <a:pt x="390129" y="80966"/>
                    <a:pt x="392024" y="83169"/>
                    <a:pt x="393304" y="85729"/>
                  </a:cubicBezTo>
                  <a:cubicBezTo>
                    <a:pt x="394426" y="87974"/>
                    <a:pt x="393643" y="91413"/>
                    <a:pt x="395685" y="92872"/>
                  </a:cubicBezTo>
                  <a:cubicBezTo>
                    <a:pt x="399770" y="95790"/>
                    <a:pt x="409973" y="97635"/>
                    <a:pt x="409973" y="97635"/>
                  </a:cubicBezTo>
                  <a:cubicBezTo>
                    <a:pt x="410767" y="100016"/>
                    <a:pt x="411941" y="102303"/>
                    <a:pt x="412354" y="104779"/>
                  </a:cubicBezTo>
                  <a:cubicBezTo>
                    <a:pt x="413536" y="111869"/>
                    <a:pt x="412066" y="119536"/>
                    <a:pt x="414735" y="126210"/>
                  </a:cubicBezTo>
                  <a:cubicBezTo>
                    <a:pt x="415667" y="128541"/>
                    <a:pt x="419403" y="128178"/>
                    <a:pt x="421879" y="128591"/>
                  </a:cubicBezTo>
                  <a:cubicBezTo>
                    <a:pt x="428969" y="129773"/>
                    <a:pt x="436166" y="130178"/>
                    <a:pt x="443310" y="130972"/>
                  </a:cubicBezTo>
                  <a:cubicBezTo>
                    <a:pt x="450401" y="141609"/>
                    <a:pt x="452703" y="142347"/>
                    <a:pt x="455217" y="152404"/>
                  </a:cubicBezTo>
                  <a:cubicBezTo>
                    <a:pt x="456199" y="156330"/>
                    <a:pt x="457063" y="160298"/>
                    <a:pt x="457598" y="164310"/>
                  </a:cubicBezTo>
                  <a:cubicBezTo>
                    <a:pt x="458652" y="172217"/>
                    <a:pt x="455960" y="181232"/>
                    <a:pt x="459979" y="188122"/>
                  </a:cubicBezTo>
                  <a:cubicBezTo>
                    <a:pt x="462357" y="192198"/>
                    <a:pt x="488564" y="194927"/>
                    <a:pt x="490935" y="195266"/>
                  </a:cubicBezTo>
                  <a:cubicBezTo>
                    <a:pt x="493316" y="196060"/>
                    <a:pt x="496511" y="195687"/>
                    <a:pt x="498079" y="197647"/>
                  </a:cubicBezTo>
                  <a:cubicBezTo>
                    <a:pt x="498335" y="197967"/>
                    <a:pt x="501522" y="212996"/>
                    <a:pt x="502842" y="214316"/>
                  </a:cubicBezTo>
                  <a:cubicBezTo>
                    <a:pt x="506889" y="218363"/>
                    <a:pt x="517129" y="223841"/>
                    <a:pt x="517129" y="223841"/>
                  </a:cubicBezTo>
                  <a:cubicBezTo>
                    <a:pt x="522572" y="240171"/>
                    <a:pt x="516144" y="219903"/>
                    <a:pt x="521892" y="242891"/>
                  </a:cubicBezTo>
                  <a:cubicBezTo>
                    <a:pt x="522501" y="245326"/>
                    <a:pt x="523664" y="247600"/>
                    <a:pt x="524273" y="250035"/>
                  </a:cubicBezTo>
                  <a:cubicBezTo>
                    <a:pt x="525255" y="253961"/>
                    <a:pt x="524979" y="258257"/>
                    <a:pt x="526654" y="261941"/>
                  </a:cubicBezTo>
                  <a:cubicBezTo>
                    <a:pt x="532694" y="275229"/>
                    <a:pt x="533952" y="274745"/>
                    <a:pt x="543323" y="280991"/>
                  </a:cubicBezTo>
                  <a:cubicBezTo>
                    <a:pt x="544910" y="283372"/>
                    <a:pt x="545850" y="286347"/>
                    <a:pt x="548085" y="288135"/>
                  </a:cubicBezTo>
                  <a:cubicBezTo>
                    <a:pt x="550045" y="289703"/>
                    <a:pt x="552984" y="289393"/>
                    <a:pt x="555229" y="290516"/>
                  </a:cubicBezTo>
                  <a:cubicBezTo>
                    <a:pt x="573694" y="299748"/>
                    <a:pt x="551561" y="291675"/>
                    <a:pt x="569517" y="297660"/>
                  </a:cubicBezTo>
                  <a:cubicBezTo>
                    <a:pt x="571898" y="299247"/>
                    <a:pt x="574776" y="300268"/>
                    <a:pt x="576660" y="302422"/>
                  </a:cubicBezTo>
                  <a:cubicBezTo>
                    <a:pt x="580429" y="306730"/>
                    <a:pt x="586185" y="316710"/>
                    <a:pt x="586185" y="316710"/>
                  </a:cubicBezTo>
                  <a:cubicBezTo>
                    <a:pt x="584249" y="322520"/>
                    <a:pt x="583658" y="326381"/>
                    <a:pt x="579042" y="330997"/>
                  </a:cubicBezTo>
                  <a:cubicBezTo>
                    <a:pt x="577018" y="333021"/>
                    <a:pt x="574279" y="334172"/>
                    <a:pt x="571898" y="335760"/>
                  </a:cubicBezTo>
                  <a:cubicBezTo>
                    <a:pt x="571104" y="338141"/>
                    <a:pt x="571085" y="340944"/>
                    <a:pt x="569517" y="342904"/>
                  </a:cubicBezTo>
                  <a:cubicBezTo>
                    <a:pt x="566160" y="347100"/>
                    <a:pt x="559934" y="348479"/>
                    <a:pt x="555229" y="350047"/>
                  </a:cubicBezTo>
                  <a:cubicBezTo>
                    <a:pt x="552848" y="352428"/>
                    <a:pt x="551029" y="355555"/>
                    <a:pt x="548085" y="357191"/>
                  </a:cubicBezTo>
                  <a:cubicBezTo>
                    <a:pt x="543697" y="359629"/>
                    <a:pt x="533798" y="361954"/>
                    <a:pt x="533798" y="361954"/>
                  </a:cubicBezTo>
                  <a:cubicBezTo>
                    <a:pt x="527448" y="361160"/>
                    <a:pt x="519991" y="363242"/>
                    <a:pt x="514748" y="359572"/>
                  </a:cubicBezTo>
                  <a:cubicBezTo>
                    <a:pt x="510635" y="356693"/>
                    <a:pt x="514747" y="346872"/>
                    <a:pt x="509985" y="345285"/>
                  </a:cubicBezTo>
                  <a:lnTo>
                    <a:pt x="502842" y="342904"/>
                  </a:lnTo>
                  <a:cubicBezTo>
                    <a:pt x="502048" y="340523"/>
                    <a:pt x="501069" y="338195"/>
                    <a:pt x="500460" y="335760"/>
                  </a:cubicBezTo>
                  <a:cubicBezTo>
                    <a:pt x="499478" y="331834"/>
                    <a:pt x="501317" y="326282"/>
                    <a:pt x="498079" y="323854"/>
                  </a:cubicBezTo>
                  <a:cubicBezTo>
                    <a:pt x="493589" y="320486"/>
                    <a:pt x="486966" y="322266"/>
                    <a:pt x="481410" y="321472"/>
                  </a:cubicBezTo>
                  <a:cubicBezTo>
                    <a:pt x="460941" y="307826"/>
                    <a:pt x="485029" y="325996"/>
                    <a:pt x="471885" y="309566"/>
                  </a:cubicBezTo>
                  <a:cubicBezTo>
                    <a:pt x="470097" y="307331"/>
                    <a:pt x="467123" y="306391"/>
                    <a:pt x="464742" y="304804"/>
                  </a:cubicBezTo>
                  <a:cubicBezTo>
                    <a:pt x="459979" y="306391"/>
                    <a:pt x="454631" y="306781"/>
                    <a:pt x="450454" y="309566"/>
                  </a:cubicBezTo>
                  <a:cubicBezTo>
                    <a:pt x="448073" y="311154"/>
                    <a:pt x="445941" y="313202"/>
                    <a:pt x="443310" y="314329"/>
                  </a:cubicBezTo>
                  <a:cubicBezTo>
                    <a:pt x="440302" y="315618"/>
                    <a:pt x="436920" y="315770"/>
                    <a:pt x="433785" y="316710"/>
                  </a:cubicBezTo>
                  <a:cubicBezTo>
                    <a:pt x="428977" y="318152"/>
                    <a:pt x="424511" y="321208"/>
                    <a:pt x="419498" y="321472"/>
                  </a:cubicBezTo>
                  <a:lnTo>
                    <a:pt x="374254" y="323854"/>
                  </a:lnTo>
                  <a:cubicBezTo>
                    <a:pt x="340831" y="334994"/>
                    <a:pt x="374211" y="321502"/>
                    <a:pt x="352823" y="335760"/>
                  </a:cubicBezTo>
                  <a:cubicBezTo>
                    <a:pt x="350734" y="337152"/>
                    <a:pt x="348093" y="337451"/>
                    <a:pt x="345679" y="338141"/>
                  </a:cubicBezTo>
                  <a:cubicBezTo>
                    <a:pt x="330199" y="342563"/>
                    <a:pt x="329727" y="341058"/>
                    <a:pt x="307579" y="342904"/>
                  </a:cubicBezTo>
                  <a:cubicBezTo>
                    <a:pt x="248842" y="342110"/>
                    <a:pt x="189862" y="345910"/>
                    <a:pt x="131367" y="340522"/>
                  </a:cubicBezTo>
                  <a:cubicBezTo>
                    <a:pt x="126368" y="340062"/>
                    <a:pt x="131614" y="326548"/>
                    <a:pt x="126604" y="326235"/>
                  </a:cubicBezTo>
                  <a:lnTo>
                    <a:pt x="88504" y="323854"/>
                  </a:lnTo>
                  <a:cubicBezTo>
                    <a:pt x="89298" y="321473"/>
                    <a:pt x="90885" y="319220"/>
                    <a:pt x="90885" y="316710"/>
                  </a:cubicBezTo>
                  <a:cubicBezTo>
                    <a:pt x="90885" y="306361"/>
                    <a:pt x="89788" y="296023"/>
                    <a:pt x="88504" y="285754"/>
                  </a:cubicBezTo>
                  <a:cubicBezTo>
                    <a:pt x="88193" y="283263"/>
                    <a:pt x="88212" y="280002"/>
                    <a:pt x="86123" y="278610"/>
                  </a:cubicBezTo>
                  <a:cubicBezTo>
                    <a:pt x="82756" y="276365"/>
                    <a:pt x="78122" y="277294"/>
                    <a:pt x="74217" y="276229"/>
                  </a:cubicBezTo>
                  <a:cubicBezTo>
                    <a:pt x="69374" y="274908"/>
                    <a:pt x="64692" y="273054"/>
                    <a:pt x="59929" y="271466"/>
                  </a:cubicBezTo>
                  <a:cubicBezTo>
                    <a:pt x="56754" y="268291"/>
                    <a:pt x="53326" y="265350"/>
                    <a:pt x="50404" y="261941"/>
                  </a:cubicBezTo>
                  <a:cubicBezTo>
                    <a:pt x="48542" y="259768"/>
                    <a:pt x="47666" y="256821"/>
                    <a:pt x="45642" y="254797"/>
                  </a:cubicBezTo>
                  <a:cubicBezTo>
                    <a:pt x="43618" y="252773"/>
                    <a:pt x="41113" y="251197"/>
                    <a:pt x="38498" y="250035"/>
                  </a:cubicBezTo>
                  <a:cubicBezTo>
                    <a:pt x="26109" y="244529"/>
                    <a:pt x="21105" y="244828"/>
                    <a:pt x="7542" y="242891"/>
                  </a:cubicBezTo>
                  <a:cubicBezTo>
                    <a:pt x="5161" y="242097"/>
                    <a:pt x="890" y="242971"/>
                    <a:pt x="398" y="240510"/>
                  </a:cubicBezTo>
                  <a:cubicBezTo>
                    <a:pt x="-1012" y="233462"/>
                    <a:pt x="1686" y="226183"/>
                    <a:pt x="2779" y="219079"/>
                  </a:cubicBezTo>
                  <a:cubicBezTo>
                    <a:pt x="3634" y="213521"/>
                    <a:pt x="5762" y="207748"/>
                    <a:pt x="7542" y="202410"/>
                  </a:cubicBezTo>
                  <a:cubicBezTo>
                    <a:pt x="6748" y="191297"/>
                    <a:pt x="5160" y="180213"/>
                    <a:pt x="5160" y="169072"/>
                  </a:cubicBezTo>
                  <a:cubicBezTo>
                    <a:pt x="5160" y="163460"/>
                    <a:pt x="4096" y="156834"/>
                    <a:pt x="7542" y="152404"/>
                  </a:cubicBezTo>
                  <a:cubicBezTo>
                    <a:pt x="10624" y="148441"/>
                    <a:pt x="17067" y="149229"/>
                    <a:pt x="21829" y="147641"/>
                  </a:cubicBezTo>
                  <a:lnTo>
                    <a:pt x="36117" y="142879"/>
                  </a:lnTo>
                  <a:cubicBezTo>
                    <a:pt x="38498" y="142085"/>
                    <a:pt x="41172" y="141889"/>
                    <a:pt x="43260" y="140497"/>
                  </a:cubicBezTo>
                  <a:cubicBezTo>
                    <a:pt x="52493" y="134343"/>
                    <a:pt x="47689" y="136640"/>
                    <a:pt x="57548" y="133354"/>
                  </a:cubicBezTo>
                  <a:cubicBezTo>
                    <a:pt x="59929" y="131766"/>
                    <a:pt x="62077" y="129753"/>
                    <a:pt x="64692" y="128591"/>
                  </a:cubicBezTo>
                  <a:cubicBezTo>
                    <a:pt x="69279" y="126552"/>
                    <a:pt x="78979" y="123829"/>
                    <a:pt x="78979" y="123829"/>
                  </a:cubicBezTo>
                  <a:cubicBezTo>
                    <a:pt x="78185" y="121448"/>
                    <a:pt x="78373" y="118460"/>
                    <a:pt x="76598" y="116685"/>
                  </a:cubicBezTo>
                  <a:cubicBezTo>
                    <a:pt x="74823" y="114910"/>
                    <a:pt x="70913" y="116347"/>
                    <a:pt x="69454" y="114304"/>
                  </a:cubicBezTo>
                  <a:cubicBezTo>
                    <a:pt x="67227" y="111186"/>
                    <a:pt x="63583" y="95580"/>
                    <a:pt x="62310" y="90491"/>
                  </a:cubicBezTo>
                  <a:cubicBezTo>
                    <a:pt x="63104" y="85729"/>
                    <a:pt x="61923" y="80159"/>
                    <a:pt x="64692" y="76204"/>
                  </a:cubicBezTo>
                  <a:cubicBezTo>
                    <a:pt x="67974" y="71515"/>
                    <a:pt x="74932" y="70726"/>
                    <a:pt x="78979" y="66679"/>
                  </a:cubicBezTo>
                  <a:lnTo>
                    <a:pt x="86123" y="59535"/>
                  </a:lnTo>
                  <a:cubicBezTo>
                    <a:pt x="86917" y="57154"/>
                    <a:pt x="88266" y="54890"/>
                    <a:pt x="88504" y="52391"/>
                  </a:cubicBezTo>
                  <a:cubicBezTo>
                    <a:pt x="89861" y="38146"/>
                    <a:pt x="88079" y="23560"/>
                    <a:pt x="90885" y="9529"/>
                  </a:cubicBezTo>
                  <a:cubicBezTo>
                    <a:pt x="91446" y="6723"/>
                    <a:pt x="95171" y="4909"/>
                    <a:pt x="98029" y="4766"/>
                  </a:cubicBezTo>
                  <a:cubicBezTo>
                    <a:pt x="127361" y="3299"/>
                    <a:pt x="150416" y="5163"/>
                    <a:pt x="174229" y="476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7" name="Forma livre 366"/>
            <p:cNvSpPr/>
            <p:nvPr/>
          </p:nvSpPr>
          <p:spPr>
            <a:xfrm>
              <a:off x="3477767" y="6074627"/>
              <a:ext cx="416224" cy="286662"/>
            </a:xfrm>
            <a:custGeom>
              <a:avLst/>
              <a:gdLst>
                <a:gd name="connsiteX0" fmla="*/ 319133 w 383427"/>
                <a:gd name="connsiteY0" fmla="*/ 119062 h 264318"/>
                <a:gd name="connsiteX1" fmla="*/ 297702 w 383427"/>
                <a:gd name="connsiteY1" fmla="*/ 128587 h 264318"/>
                <a:gd name="connsiteX2" fmla="*/ 295321 w 383427"/>
                <a:gd name="connsiteY2" fmla="*/ 145256 h 264318"/>
                <a:gd name="connsiteX3" fmla="*/ 252458 w 383427"/>
                <a:gd name="connsiteY3" fmla="*/ 147637 h 264318"/>
                <a:gd name="connsiteX4" fmla="*/ 238171 w 383427"/>
                <a:gd name="connsiteY4" fmla="*/ 152400 h 264318"/>
                <a:gd name="connsiteX5" fmla="*/ 231027 w 383427"/>
                <a:gd name="connsiteY5" fmla="*/ 166687 h 264318"/>
                <a:gd name="connsiteX6" fmla="*/ 223883 w 383427"/>
                <a:gd name="connsiteY6" fmla="*/ 169068 h 264318"/>
                <a:gd name="connsiteX7" fmla="*/ 190546 w 383427"/>
                <a:gd name="connsiteY7" fmla="*/ 171450 h 264318"/>
                <a:gd name="connsiteX8" fmla="*/ 183402 w 383427"/>
                <a:gd name="connsiteY8" fmla="*/ 185737 h 264318"/>
                <a:gd name="connsiteX9" fmla="*/ 154827 w 383427"/>
                <a:gd name="connsiteY9" fmla="*/ 192881 h 264318"/>
                <a:gd name="connsiteX10" fmla="*/ 147683 w 383427"/>
                <a:gd name="connsiteY10" fmla="*/ 195262 h 264318"/>
                <a:gd name="connsiteX11" fmla="*/ 140539 w 383427"/>
                <a:gd name="connsiteY11" fmla="*/ 200025 h 264318"/>
                <a:gd name="connsiteX12" fmla="*/ 138158 w 383427"/>
                <a:gd name="connsiteY12" fmla="*/ 207168 h 264318"/>
                <a:gd name="connsiteX13" fmla="*/ 133396 w 383427"/>
                <a:gd name="connsiteY13" fmla="*/ 214312 h 264318"/>
                <a:gd name="connsiteX14" fmla="*/ 135777 w 383427"/>
                <a:gd name="connsiteY14" fmla="*/ 257175 h 264318"/>
                <a:gd name="connsiteX15" fmla="*/ 128633 w 383427"/>
                <a:gd name="connsiteY15" fmla="*/ 261937 h 264318"/>
                <a:gd name="connsiteX16" fmla="*/ 31002 w 383427"/>
                <a:gd name="connsiteY16" fmla="*/ 264318 h 264318"/>
                <a:gd name="connsiteX17" fmla="*/ 19096 w 383427"/>
                <a:gd name="connsiteY17" fmla="*/ 223837 h 264318"/>
                <a:gd name="connsiteX18" fmla="*/ 26239 w 383427"/>
                <a:gd name="connsiteY18" fmla="*/ 221456 h 264318"/>
                <a:gd name="connsiteX19" fmla="*/ 35764 w 383427"/>
                <a:gd name="connsiteY19" fmla="*/ 219075 h 264318"/>
                <a:gd name="connsiteX20" fmla="*/ 40527 w 383427"/>
                <a:gd name="connsiteY20" fmla="*/ 209550 h 264318"/>
                <a:gd name="connsiteX21" fmla="*/ 45289 w 383427"/>
                <a:gd name="connsiteY21" fmla="*/ 195262 h 264318"/>
                <a:gd name="connsiteX22" fmla="*/ 42908 w 383427"/>
                <a:gd name="connsiteY22" fmla="*/ 188118 h 264318"/>
                <a:gd name="connsiteX23" fmla="*/ 35764 w 383427"/>
                <a:gd name="connsiteY23" fmla="*/ 180975 h 264318"/>
                <a:gd name="connsiteX24" fmla="*/ 33383 w 383427"/>
                <a:gd name="connsiteY24" fmla="*/ 161925 h 264318"/>
                <a:gd name="connsiteX25" fmla="*/ 31002 w 383427"/>
                <a:gd name="connsiteY25" fmla="*/ 154781 h 264318"/>
                <a:gd name="connsiteX26" fmla="*/ 23858 w 383427"/>
                <a:gd name="connsiteY26" fmla="*/ 138112 h 264318"/>
                <a:gd name="connsiteX27" fmla="*/ 16714 w 383427"/>
                <a:gd name="connsiteY27" fmla="*/ 114300 h 264318"/>
                <a:gd name="connsiteX28" fmla="*/ 9571 w 383427"/>
                <a:gd name="connsiteY28" fmla="*/ 88106 h 264318"/>
                <a:gd name="connsiteX29" fmla="*/ 4808 w 383427"/>
                <a:gd name="connsiteY29" fmla="*/ 80962 h 264318"/>
                <a:gd name="connsiteX30" fmla="*/ 46 w 383427"/>
                <a:gd name="connsiteY30" fmla="*/ 66675 h 264318"/>
                <a:gd name="connsiteX31" fmla="*/ 207214 w 383427"/>
                <a:gd name="connsiteY31" fmla="*/ 40481 h 264318"/>
                <a:gd name="connsiteX32" fmla="*/ 231027 w 383427"/>
                <a:gd name="connsiteY32" fmla="*/ 33337 h 264318"/>
                <a:gd name="connsiteX33" fmla="*/ 238171 w 383427"/>
                <a:gd name="connsiteY33" fmla="*/ 28575 h 264318"/>
                <a:gd name="connsiteX34" fmla="*/ 245314 w 383427"/>
                <a:gd name="connsiteY34" fmla="*/ 26193 h 264318"/>
                <a:gd name="connsiteX35" fmla="*/ 297702 w 383427"/>
                <a:gd name="connsiteY35" fmla="*/ 23812 h 264318"/>
                <a:gd name="connsiteX36" fmla="*/ 311989 w 383427"/>
                <a:gd name="connsiteY36" fmla="*/ 19050 h 264318"/>
                <a:gd name="connsiteX37" fmla="*/ 319133 w 383427"/>
                <a:gd name="connsiteY37" fmla="*/ 9525 h 264318"/>
                <a:gd name="connsiteX38" fmla="*/ 323896 w 383427"/>
                <a:gd name="connsiteY38" fmla="*/ 2381 h 264318"/>
                <a:gd name="connsiteX39" fmla="*/ 331039 w 383427"/>
                <a:gd name="connsiteY39" fmla="*/ 0 h 264318"/>
                <a:gd name="connsiteX40" fmla="*/ 345327 w 383427"/>
                <a:gd name="connsiteY40" fmla="*/ 2381 h 264318"/>
                <a:gd name="connsiteX41" fmla="*/ 350089 w 383427"/>
                <a:gd name="connsiteY41" fmla="*/ 9525 h 264318"/>
                <a:gd name="connsiteX42" fmla="*/ 352471 w 383427"/>
                <a:gd name="connsiteY42" fmla="*/ 16668 h 264318"/>
                <a:gd name="connsiteX43" fmla="*/ 354852 w 383427"/>
                <a:gd name="connsiteY43" fmla="*/ 28575 h 264318"/>
                <a:gd name="connsiteX44" fmla="*/ 361996 w 383427"/>
                <a:gd name="connsiteY44" fmla="*/ 30956 h 264318"/>
                <a:gd name="connsiteX45" fmla="*/ 376283 w 383427"/>
                <a:gd name="connsiteY45" fmla="*/ 33337 h 264318"/>
                <a:gd name="connsiteX46" fmla="*/ 378664 w 383427"/>
                <a:gd name="connsiteY46" fmla="*/ 50006 h 264318"/>
                <a:gd name="connsiteX47" fmla="*/ 383427 w 383427"/>
                <a:gd name="connsiteY47" fmla="*/ 64293 h 264318"/>
                <a:gd name="connsiteX48" fmla="*/ 381046 w 383427"/>
                <a:gd name="connsiteY48" fmla="*/ 80962 h 264318"/>
                <a:gd name="connsiteX49" fmla="*/ 376283 w 383427"/>
                <a:gd name="connsiteY49" fmla="*/ 88106 h 264318"/>
                <a:gd name="connsiteX50" fmla="*/ 357233 w 383427"/>
                <a:gd name="connsiteY50" fmla="*/ 92868 h 264318"/>
                <a:gd name="connsiteX51" fmla="*/ 342946 w 383427"/>
                <a:gd name="connsiteY51" fmla="*/ 100012 h 264318"/>
                <a:gd name="connsiteX52" fmla="*/ 331039 w 383427"/>
                <a:gd name="connsiteY52" fmla="*/ 109537 h 264318"/>
                <a:gd name="connsiteX53" fmla="*/ 323896 w 383427"/>
                <a:gd name="connsiteY53" fmla="*/ 116681 h 264318"/>
                <a:gd name="connsiteX54" fmla="*/ 319133 w 383427"/>
                <a:gd name="connsiteY54" fmla="*/ 119062 h 264318"/>
                <a:gd name="connsiteX0" fmla="*/ 327603 w 391897"/>
                <a:gd name="connsiteY0" fmla="*/ 119062 h 264318"/>
                <a:gd name="connsiteX1" fmla="*/ 306172 w 391897"/>
                <a:gd name="connsiteY1" fmla="*/ 128587 h 264318"/>
                <a:gd name="connsiteX2" fmla="*/ 303791 w 391897"/>
                <a:gd name="connsiteY2" fmla="*/ 145256 h 264318"/>
                <a:gd name="connsiteX3" fmla="*/ 260928 w 391897"/>
                <a:gd name="connsiteY3" fmla="*/ 147637 h 264318"/>
                <a:gd name="connsiteX4" fmla="*/ 246641 w 391897"/>
                <a:gd name="connsiteY4" fmla="*/ 152400 h 264318"/>
                <a:gd name="connsiteX5" fmla="*/ 239497 w 391897"/>
                <a:gd name="connsiteY5" fmla="*/ 166687 h 264318"/>
                <a:gd name="connsiteX6" fmla="*/ 232353 w 391897"/>
                <a:gd name="connsiteY6" fmla="*/ 169068 h 264318"/>
                <a:gd name="connsiteX7" fmla="*/ 199016 w 391897"/>
                <a:gd name="connsiteY7" fmla="*/ 171450 h 264318"/>
                <a:gd name="connsiteX8" fmla="*/ 191872 w 391897"/>
                <a:gd name="connsiteY8" fmla="*/ 185737 h 264318"/>
                <a:gd name="connsiteX9" fmla="*/ 163297 w 391897"/>
                <a:gd name="connsiteY9" fmla="*/ 192881 h 264318"/>
                <a:gd name="connsiteX10" fmla="*/ 156153 w 391897"/>
                <a:gd name="connsiteY10" fmla="*/ 195262 h 264318"/>
                <a:gd name="connsiteX11" fmla="*/ 149009 w 391897"/>
                <a:gd name="connsiteY11" fmla="*/ 200025 h 264318"/>
                <a:gd name="connsiteX12" fmla="*/ 146628 w 391897"/>
                <a:gd name="connsiteY12" fmla="*/ 207168 h 264318"/>
                <a:gd name="connsiteX13" fmla="*/ 141866 w 391897"/>
                <a:gd name="connsiteY13" fmla="*/ 214312 h 264318"/>
                <a:gd name="connsiteX14" fmla="*/ 144247 w 391897"/>
                <a:gd name="connsiteY14" fmla="*/ 257175 h 264318"/>
                <a:gd name="connsiteX15" fmla="*/ 137103 w 391897"/>
                <a:gd name="connsiteY15" fmla="*/ 261937 h 264318"/>
                <a:gd name="connsiteX16" fmla="*/ 39472 w 391897"/>
                <a:gd name="connsiteY16" fmla="*/ 264318 h 264318"/>
                <a:gd name="connsiteX17" fmla="*/ 27566 w 391897"/>
                <a:gd name="connsiteY17" fmla="*/ 223837 h 264318"/>
                <a:gd name="connsiteX18" fmla="*/ 34709 w 391897"/>
                <a:gd name="connsiteY18" fmla="*/ 221456 h 264318"/>
                <a:gd name="connsiteX19" fmla="*/ 44234 w 391897"/>
                <a:gd name="connsiteY19" fmla="*/ 219075 h 264318"/>
                <a:gd name="connsiteX20" fmla="*/ 48997 w 391897"/>
                <a:gd name="connsiteY20" fmla="*/ 209550 h 264318"/>
                <a:gd name="connsiteX21" fmla="*/ 53759 w 391897"/>
                <a:gd name="connsiteY21" fmla="*/ 195262 h 264318"/>
                <a:gd name="connsiteX22" fmla="*/ 51378 w 391897"/>
                <a:gd name="connsiteY22" fmla="*/ 188118 h 264318"/>
                <a:gd name="connsiteX23" fmla="*/ 44234 w 391897"/>
                <a:gd name="connsiteY23" fmla="*/ 180975 h 264318"/>
                <a:gd name="connsiteX24" fmla="*/ 41853 w 391897"/>
                <a:gd name="connsiteY24" fmla="*/ 161925 h 264318"/>
                <a:gd name="connsiteX25" fmla="*/ 39472 w 391897"/>
                <a:gd name="connsiteY25" fmla="*/ 154781 h 264318"/>
                <a:gd name="connsiteX26" fmla="*/ 32328 w 391897"/>
                <a:gd name="connsiteY26" fmla="*/ 138112 h 264318"/>
                <a:gd name="connsiteX27" fmla="*/ 25184 w 391897"/>
                <a:gd name="connsiteY27" fmla="*/ 114300 h 264318"/>
                <a:gd name="connsiteX28" fmla="*/ 18041 w 391897"/>
                <a:gd name="connsiteY28" fmla="*/ 88106 h 264318"/>
                <a:gd name="connsiteX29" fmla="*/ 13278 w 391897"/>
                <a:gd name="connsiteY29" fmla="*/ 80962 h 264318"/>
                <a:gd name="connsiteX30" fmla="*/ 8516 w 391897"/>
                <a:gd name="connsiteY30" fmla="*/ 66675 h 264318"/>
                <a:gd name="connsiteX31" fmla="*/ 18041 w 391897"/>
                <a:gd name="connsiteY31" fmla="*/ 30956 h 264318"/>
                <a:gd name="connsiteX32" fmla="*/ 215684 w 391897"/>
                <a:gd name="connsiteY32" fmla="*/ 40481 h 264318"/>
                <a:gd name="connsiteX33" fmla="*/ 239497 w 391897"/>
                <a:gd name="connsiteY33" fmla="*/ 33337 h 264318"/>
                <a:gd name="connsiteX34" fmla="*/ 246641 w 391897"/>
                <a:gd name="connsiteY34" fmla="*/ 28575 h 264318"/>
                <a:gd name="connsiteX35" fmla="*/ 253784 w 391897"/>
                <a:gd name="connsiteY35" fmla="*/ 26193 h 264318"/>
                <a:gd name="connsiteX36" fmla="*/ 306172 w 391897"/>
                <a:gd name="connsiteY36" fmla="*/ 23812 h 264318"/>
                <a:gd name="connsiteX37" fmla="*/ 320459 w 391897"/>
                <a:gd name="connsiteY37" fmla="*/ 19050 h 264318"/>
                <a:gd name="connsiteX38" fmla="*/ 327603 w 391897"/>
                <a:gd name="connsiteY38" fmla="*/ 9525 h 264318"/>
                <a:gd name="connsiteX39" fmla="*/ 332366 w 391897"/>
                <a:gd name="connsiteY39" fmla="*/ 2381 h 264318"/>
                <a:gd name="connsiteX40" fmla="*/ 339509 w 391897"/>
                <a:gd name="connsiteY40" fmla="*/ 0 h 264318"/>
                <a:gd name="connsiteX41" fmla="*/ 353797 w 391897"/>
                <a:gd name="connsiteY41" fmla="*/ 2381 h 264318"/>
                <a:gd name="connsiteX42" fmla="*/ 358559 w 391897"/>
                <a:gd name="connsiteY42" fmla="*/ 9525 h 264318"/>
                <a:gd name="connsiteX43" fmla="*/ 360941 w 391897"/>
                <a:gd name="connsiteY43" fmla="*/ 16668 h 264318"/>
                <a:gd name="connsiteX44" fmla="*/ 363322 w 391897"/>
                <a:gd name="connsiteY44" fmla="*/ 28575 h 264318"/>
                <a:gd name="connsiteX45" fmla="*/ 370466 w 391897"/>
                <a:gd name="connsiteY45" fmla="*/ 30956 h 264318"/>
                <a:gd name="connsiteX46" fmla="*/ 384753 w 391897"/>
                <a:gd name="connsiteY46" fmla="*/ 33337 h 264318"/>
                <a:gd name="connsiteX47" fmla="*/ 387134 w 391897"/>
                <a:gd name="connsiteY47" fmla="*/ 50006 h 264318"/>
                <a:gd name="connsiteX48" fmla="*/ 391897 w 391897"/>
                <a:gd name="connsiteY48" fmla="*/ 64293 h 264318"/>
                <a:gd name="connsiteX49" fmla="*/ 389516 w 391897"/>
                <a:gd name="connsiteY49" fmla="*/ 80962 h 264318"/>
                <a:gd name="connsiteX50" fmla="*/ 384753 w 391897"/>
                <a:gd name="connsiteY50" fmla="*/ 88106 h 264318"/>
                <a:gd name="connsiteX51" fmla="*/ 365703 w 391897"/>
                <a:gd name="connsiteY51" fmla="*/ 92868 h 264318"/>
                <a:gd name="connsiteX52" fmla="*/ 351416 w 391897"/>
                <a:gd name="connsiteY52" fmla="*/ 100012 h 264318"/>
                <a:gd name="connsiteX53" fmla="*/ 339509 w 391897"/>
                <a:gd name="connsiteY53" fmla="*/ 109537 h 264318"/>
                <a:gd name="connsiteX54" fmla="*/ 332366 w 391897"/>
                <a:gd name="connsiteY54" fmla="*/ 116681 h 264318"/>
                <a:gd name="connsiteX55" fmla="*/ 327603 w 391897"/>
                <a:gd name="connsiteY55" fmla="*/ 119062 h 264318"/>
                <a:gd name="connsiteX0" fmla="*/ 319191 w 383485"/>
                <a:gd name="connsiteY0" fmla="*/ 119062 h 264318"/>
                <a:gd name="connsiteX1" fmla="*/ 297760 w 383485"/>
                <a:gd name="connsiteY1" fmla="*/ 128587 h 264318"/>
                <a:gd name="connsiteX2" fmla="*/ 295379 w 383485"/>
                <a:gd name="connsiteY2" fmla="*/ 145256 h 264318"/>
                <a:gd name="connsiteX3" fmla="*/ 252516 w 383485"/>
                <a:gd name="connsiteY3" fmla="*/ 147637 h 264318"/>
                <a:gd name="connsiteX4" fmla="*/ 238229 w 383485"/>
                <a:gd name="connsiteY4" fmla="*/ 152400 h 264318"/>
                <a:gd name="connsiteX5" fmla="*/ 231085 w 383485"/>
                <a:gd name="connsiteY5" fmla="*/ 166687 h 264318"/>
                <a:gd name="connsiteX6" fmla="*/ 223941 w 383485"/>
                <a:gd name="connsiteY6" fmla="*/ 169068 h 264318"/>
                <a:gd name="connsiteX7" fmla="*/ 190604 w 383485"/>
                <a:gd name="connsiteY7" fmla="*/ 171450 h 264318"/>
                <a:gd name="connsiteX8" fmla="*/ 183460 w 383485"/>
                <a:gd name="connsiteY8" fmla="*/ 185737 h 264318"/>
                <a:gd name="connsiteX9" fmla="*/ 154885 w 383485"/>
                <a:gd name="connsiteY9" fmla="*/ 192881 h 264318"/>
                <a:gd name="connsiteX10" fmla="*/ 147741 w 383485"/>
                <a:gd name="connsiteY10" fmla="*/ 195262 h 264318"/>
                <a:gd name="connsiteX11" fmla="*/ 140597 w 383485"/>
                <a:gd name="connsiteY11" fmla="*/ 200025 h 264318"/>
                <a:gd name="connsiteX12" fmla="*/ 138216 w 383485"/>
                <a:gd name="connsiteY12" fmla="*/ 207168 h 264318"/>
                <a:gd name="connsiteX13" fmla="*/ 133454 w 383485"/>
                <a:gd name="connsiteY13" fmla="*/ 214312 h 264318"/>
                <a:gd name="connsiteX14" fmla="*/ 135835 w 383485"/>
                <a:gd name="connsiteY14" fmla="*/ 257175 h 264318"/>
                <a:gd name="connsiteX15" fmla="*/ 128691 w 383485"/>
                <a:gd name="connsiteY15" fmla="*/ 261937 h 264318"/>
                <a:gd name="connsiteX16" fmla="*/ 31060 w 383485"/>
                <a:gd name="connsiteY16" fmla="*/ 264318 h 264318"/>
                <a:gd name="connsiteX17" fmla="*/ 19154 w 383485"/>
                <a:gd name="connsiteY17" fmla="*/ 223837 h 264318"/>
                <a:gd name="connsiteX18" fmla="*/ 26297 w 383485"/>
                <a:gd name="connsiteY18" fmla="*/ 221456 h 264318"/>
                <a:gd name="connsiteX19" fmla="*/ 35822 w 383485"/>
                <a:gd name="connsiteY19" fmla="*/ 219075 h 264318"/>
                <a:gd name="connsiteX20" fmla="*/ 40585 w 383485"/>
                <a:gd name="connsiteY20" fmla="*/ 209550 h 264318"/>
                <a:gd name="connsiteX21" fmla="*/ 45347 w 383485"/>
                <a:gd name="connsiteY21" fmla="*/ 195262 h 264318"/>
                <a:gd name="connsiteX22" fmla="*/ 42966 w 383485"/>
                <a:gd name="connsiteY22" fmla="*/ 188118 h 264318"/>
                <a:gd name="connsiteX23" fmla="*/ 35822 w 383485"/>
                <a:gd name="connsiteY23" fmla="*/ 180975 h 264318"/>
                <a:gd name="connsiteX24" fmla="*/ 33441 w 383485"/>
                <a:gd name="connsiteY24" fmla="*/ 161925 h 264318"/>
                <a:gd name="connsiteX25" fmla="*/ 31060 w 383485"/>
                <a:gd name="connsiteY25" fmla="*/ 154781 h 264318"/>
                <a:gd name="connsiteX26" fmla="*/ 23916 w 383485"/>
                <a:gd name="connsiteY26" fmla="*/ 138112 h 264318"/>
                <a:gd name="connsiteX27" fmla="*/ 16772 w 383485"/>
                <a:gd name="connsiteY27" fmla="*/ 114300 h 264318"/>
                <a:gd name="connsiteX28" fmla="*/ 9629 w 383485"/>
                <a:gd name="connsiteY28" fmla="*/ 88106 h 264318"/>
                <a:gd name="connsiteX29" fmla="*/ 4866 w 383485"/>
                <a:gd name="connsiteY29" fmla="*/ 80962 h 264318"/>
                <a:gd name="connsiteX30" fmla="*/ 104 w 383485"/>
                <a:gd name="connsiteY30" fmla="*/ 66675 h 264318"/>
                <a:gd name="connsiteX31" fmla="*/ 9629 w 383485"/>
                <a:gd name="connsiteY31" fmla="*/ 30956 h 264318"/>
                <a:gd name="connsiteX32" fmla="*/ 207272 w 383485"/>
                <a:gd name="connsiteY32" fmla="*/ 40481 h 264318"/>
                <a:gd name="connsiteX33" fmla="*/ 231085 w 383485"/>
                <a:gd name="connsiteY33" fmla="*/ 33337 h 264318"/>
                <a:gd name="connsiteX34" fmla="*/ 238229 w 383485"/>
                <a:gd name="connsiteY34" fmla="*/ 28575 h 264318"/>
                <a:gd name="connsiteX35" fmla="*/ 245372 w 383485"/>
                <a:gd name="connsiteY35" fmla="*/ 26193 h 264318"/>
                <a:gd name="connsiteX36" fmla="*/ 297760 w 383485"/>
                <a:gd name="connsiteY36" fmla="*/ 23812 h 264318"/>
                <a:gd name="connsiteX37" fmla="*/ 312047 w 383485"/>
                <a:gd name="connsiteY37" fmla="*/ 19050 h 264318"/>
                <a:gd name="connsiteX38" fmla="*/ 319191 w 383485"/>
                <a:gd name="connsiteY38" fmla="*/ 9525 h 264318"/>
                <a:gd name="connsiteX39" fmla="*/ 323954 w 383485"/>
                <a:gd name="connsiteY39" fmla="*/ 2381 h 264318"/>
                <a:gd name="connsiteX40" fmla="*/ 331097 w 383485"/>
                <a:gd name="connsiteY40" fmla="*/ 0 h 264318"/>
                <a:gd name="connsiteX41" fmla="*/ 345385 w 383485"/>
                <a:gd name="connsiteY41" fmla="*/ 2381 h 264318"/>
                <a:gd name="connsiteX42" fmla="*/ 350147 w 383485"/>
                <a:gd name="connsiteY42" fmla="*/ 9525 h 264318"/>
                <a:gd name="connsiteX43" fmla="*/ 352529 w 383485"/>
                <a:gd name="connsiteY43" fmla="*/ 16668 h 264318"/>
                <a:gd name="connsiteX44" fmla="*/ 354910 w 383485"/>
                <a:gd name="connsiteY44" fmla="*/ 28575 h 264318"/>
                <a:gd name="connsiteX45" fmla="*/ 362054 w 383485"/>
                <a:gd name="connsiteY45" fmla="*/ 30956 h 264318"/>
                <a:gd name="connsiteX46" fmla="*/ 376341 w 383485"/>
                <a:gd name="connsiteY46" fmla="*/ 33337 h 264318"/>
                <a:gd name="connsiteX47" fmla="*/ 378722 w 383485"/>
                <a:gd name="connsiteY47" fmla="*/ 50006 h 264318"/>
                <a:gd name="connsiteX48" fmla="*/ 383485 w 383485"/>
                <a:gd name="connsiteY48" fmla="*/ 64293 h 264318"/>
                <a:gd name="connsiteX49" fmla="*/ 381104 w 383485"/>
                <a:gd name="connsiteY49" fmla="*/ 80962 h 264318"/>
                <a:gd name="connsiteX50" fmla="*/ 376341 w 383485"/>
                <a:gd name="connsiteY50" fmla="*/ 88106 h 264318"/>
                <a:gd name="connsiteX51" fmla="*/ 357291 w 383485"/>
                <a:gd name="connsiteY51" fmla="*/ 92868 h 264318"/>
                <a:gd name="connsiteX52" fmla="*/ 343004 w 383485"/>
                <a:gd name="connsiteY52" fmla="*/ 100012 h 264318"/>
                <a:gd name="connsiteX53" fmla="*/ 331097 w 383485"/>
                <a:gd name="connsiteY53" fmla="*/ 109537 h 264318"/>
                <a:gd name="connsiteX54" fmla="*/ 323954 w 383485"/>
                <a:gd name="connsiteY54" fmla="*/ 116681 h 264318"/>
                <a:gd name="connsiteX55" fmla="*/ 319191 w 383485"/>
                <a:gd name="connsiteY55" fmla="*/ 119062 h 264318"/>
                <a:gd name="connsiteX0" fmla="*/ 319487 w 383781"/>
                <a:gd name="connsiteY0" fmla="*/ 119062 h 264318"/>
                <a:gd name="connsiteX1" fmla="*/ 298056 w 383781"/>
                <a:gd name="connsiteY1" fmla="*/ 128587 h 264318"/>
                <a:gd name="connsiteX2" fmla="*/ 295675 w 383781"/>
                <a:gd name="connsiteY2" fmla="*/ 145256 h 264318"/>
                <a:gd name="connsiteX3" fmla="*/ 252812 w 383781"/>
                <a:gd name="connsiteY3" fmla="*/ 147637 h 264318"/>
                <a:gd name="connsiteX4" fmla="*/ 238525 w 383781"/>
                <a:gd name="connsiteY4" fmla="*/ 152400 h 264318"/>
                <a:gd name="connsiteX5" fmla="*/ 231381 w 383781"/>
                <a:gd name="connsiteY5" fmla="*/ 166687 h 264318"/>
                <a:gd name="connsiteX6" fmla="*/ 224237 w 383781"/>
                <a:gd name="connsiteY6" fmla="*/ 169068 h 264318"/>
                <a:gd name="connsiteX7" fmla="*/ 190900 w 383781"/>
                <a:gd name="connsiteY7" fmla="*/ 171450 h 264318"/>
                <a:gd name="connsiteX8" fmla="*/ 183756 w 383781"/>
                <a:gd name="connsiteY8" fmla="*/ 185737 h 264318"/>
                <a:gd name="connsiteX9" fmla="*/ 155181 w 383781"/>
                <a:gd name="connsiteY9" fmla="*/ 192881 h 264318"/>
                <a:gd name="connsiteX10" fmla="*/ 148037 w 383781"/>
                <a:gd name="connsiteY10" fmla="*/ 195262 h 264318"/>
                <a:gd name="connsiteX11" fmla="*/ 140893 w 383781"/>
                <a:gd name="connsiteY11" fmla="*/ 200025 h 264318"/>
                <a:gd name="connsiteX12" fmla="*/ 138512 w 383781"/>
                <a:gd name="connsiteY12" fmla="*/ 207168 h 264318"/>
                <a:gd name="connsiteX13" fmla="*/ 133750 w 383781"/>
                <a:gd name="connsiteY13" fmla="*/ 214312 h 264318"/>
                <a:gd name="connsiteX14" fmla="*/ 136131 w 383781"/>
                <a:gd name="connsiteY14" fmla="*/ 257175 h 264318"/>
                <a:gd name="connsiteX15" fmla="*/ 128987 w 383781"/>
                <a:gd name="connsiteY15" fmla="*/ 261937 h 264318"/>
                <a:gd name="connsiteX16" fmla="*/ 31356 w 383781"/>
                <a:gd name="connsiteY16" fmla="*/ 264318 h 264318"/>
                <a:gd name="connsiteX17" fmla="*/ 19450 w 383781"/>
                <a:gd name="connsiteY17" fmla="*/ 223837 h 264318"/>
                <a:gd name="connsiteX18" fmla="*/ 26593 w 383781"/>
                <a:gd name="connsiteY18" fmla="*/ 221456 h 264318"/>
                <a:gd name="connsiteX19" fmla="*/ 36118 w 383781"/>
                <a:gd name="connsiteY19" fmla="*/ 219075 h 264318"/>
                <a:gd name="connsiteX20" fmla="*/ 40881 w 383781"/>
                <a:gd name="connsiteY20" fmla="*/ 209550 h 264318"/>
                <a:gd name="connsiteX21" fmla="*/ 45643 w 383781"/>
                <a:gd name="connsiteY21" fmla="*/ 195262 h 264318"/>
                <a:gd name="connsiteX22" fmla="*/ 43262 w 383781"/>
                <a:gd name="connsiteY22" fmla="*/ 188118 h 264318"/>
                <a:gd name="connsiteX23" fmla="*/ 36118 w 383781"/>
                <a:gd name="connsiteY23" fmla="*/ 180975 h 264318"/>
                <a:gd name="connsiteX24" fmla="*/ 33737 w 383781"/>
                <a:gd name="connsiteY24" fmla="*/ 161925 h 264318"/>
                <a:gd name="connsiteX25" fmla="*/ 31356 w 383781"/>
                <a:gd name="connsiteY25" fmla="*/ 154781 h 264318"/>
                <a:gd name="connsiteX26" fmla="*/ 24212 w 383781"/>
                <a:gd name="connsiteY26" fmla="*/ 138112 h 264318"/>
                <a:gd name="connsiteX27" fmla="*/ 17068 w 383781"/>
                <a:gd name="connsiteY27" fmla="*/ 114300 h 264318"/>
                <a:gd name="connsiteX28" fmla="*/ 9925 w 383781"/>
                <a:gd name="connsiteY28" fmla="*/ 88106 h 264318"/>
                <a:gd name="connsiteX29" fmla="*/ 5162 w 383781"/>
                <a:gd name="connsiteY29" fmla="*/ 80962 h 264318"/>
                <a:gd name="connsiteX30" fmla="*/ 400 w 383781"/>
                <a:gd name="connsiteY30" fmla="*/ 66675 h 264318"/>
                <a:gd name="connsiteX31" fmla="*/ 7544 w 383781"/>
                <a:gd name="connsiteY31" fmla="*/ 30956 h 264318"/>
                <a:gd name="connsiteX32" fmla="*/ 207568 w 383781"/>
                <a:gd name="connsiteY32" fmla="*/ 40481 h 264318"/>
                <a:gd name="connsiteX33" fmla="*/ 231381 w 383781"/>
                <a:gd name="connsiteY33" fmla="*/ 33337 h 264318"/>
                <a:gd name="connsiteX34" fmla="*/ 238525 w 383781"/>
                <a:gd name="connsiteY34" fmla="*/ 28575 h 264318"/>
                <a:gd name="connsiteX35" fmla="*/ 245668 w 383781"/>
                <a:gd name="connsiteY35" fmla="*/ 26193 h 264318"/>
                <a:gd name="connsiteX36" fmla="*/ 298056 w 383781"/>
                <a:gd name="connsiteY36" fmla="*/ 23812 h 264318"/>
                <a:gd name="connsiteX37" fmla="*/ 312343 w 383781"/>
                <a:gd name="connsiteY37" fmla="*/ 19050 h 264318"/>
                <a:gd name="connsiteX38" fmla="*/ 319487 w 383781"/>
                <a:gd name="connsiteY38" fmla="*/ 9525 h 264318"/>
                <a:gd name="connsiteX39" fmla="*/ 324250 w 383781"/>
                <a:gd name="connsiteY39" fmla="*/ 2381 h 264318"/>
                <a:gd name="connsiteX40" fmla="*/ 331393 w 383781"/>
                <a:gd name="connsiteY40" fmla="*/ 0 h 264318"/>
                <a:gd name="connsiteX41" fmla="*/ 345681 w 383781"/>
                <a:gd name="connsiteY41" fmla="*/ 2381 h 264318"/>
                <a:gd name="connsiteX42" fmla="*/ 350443 w 383781"/>
                <a:gd name="connsiteY42" fmla="*/ 9525 h 264318"/>
                <a:gd name="connsiteX43" fmla="*/ 352825 w 383781"/>
                <a:gd name="connsiteY43" fmla="*/ 16668 h 264318"/>
                <a:gd name="connsiteX44" fmla="*/ 355206 w 383781"/>
                <a:gd name="connsiteY44" fmla="*/ 28575 h 264318"/>
                <a:gd name="connsiteX45" fmla="*/ 362350 w 383781"/>
                <a:gd name="connsiteY45" fmla="*/ 30956 h 264318"/>
                <a:gd name="connsiteX46" fmla="*/ 376637 w 383781"/>
                <a:gd name="connsiteY46" fmla="*/ 33337 h 264318"/>
                <a:gd name="connsiteX47" fmla="*/ 379018 w 383781"/>
                <a:gd name="connsiteY47" fmla="*/ 50006 h 264318"/>
                <a:gd name="connsiteX48" fmla="*/ 383781 w 383781"/>
                <a:gd name="connsiteY48" fmla="*/ 64293 h 264318"/>
                <a:gd name="connsiteX49" fmla="*/ 381400 w 383781"/>
                <a:gd name="connsiteY49" fmla="*/ 80962 h 264318"/>
                <a:gd name="connsiteX50" fmla="*/ 376637 w 383781"/>
                <a:gd name="connsiteY50" fmla="*/ 88106 h 264318"/>
                <a:gd name="connsiteX51" fmla="*/ 357587 w 383781"/>
                <a:gd name="connsiteY51" fmla="*/ 92868 h 264318"/>
                <a:gd name="connsiteX52" fmla="*/ 343300 w 383781"/>
                <a:gd name="connsiteY52" fmla="*/ 100012 h 264318"/>
                <a:gd name="connsiteX53" fmla="*/ 331393 w 383781"/>
                <a:gd name="connsiteY53" fmla="*/ 109537 h 264318"/>
                <a:gd name="connsiteX54" fmla="*/ 324250 w 383781"/>
                <a:gd name="connsiteY54" fmla="*/ 116681 h 264318"/>
                <a:gd name="connsiteX55" fmla="*/ 319487 w 383781"/>
                <a:gd name="connsiteY55" fmla="*/ 119062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3781" h="264318">
                  <a:moveTo>
                    <a:pt x="319487" y="119062"/>
                  </a:moveTo>
                  <a:cubicBezTo>
                    <a:pt x="315121" y="121046"/>
                    <a:pt x="301406" y="117419"/>
                    <a:pt x="298056" y="128587"/>
                  </a:cubicBezTo>
                  <a:cubicBezTo>
                    <a:pt x="296443" y="133963"/>
                    <a:pt x="300848" y="143078"/>
                    <a:pt x="295675" y="145256"/>
                  </a:cubicBezTo>
                  <a:cubicBezTo>
                    <a:pt x="282487" y="150809"/>
                    <a:pt x="267100" y="146843"/>
                    <a:pt x="252812" y="147637"/>
                  </a:cubicBezTo>
                  <a:cubicBezTo>
                    <a:pt x="248050" y="149225"/>
                    <a:pt x="240113" y="147638"/>
                    <a:pt x="238525" y="152400"/>
                  </a:cubicBezTo>
                  <a:cubicBezTo>
                    <a:pt x="236956" y="157104"/>
                    <a:pt x="235575" y="163331"/>
                    <a:pt x="231381" y="166687"/>
                  </a:cubicBezTo>
                  <a:cubicBezTo>
                    <a:pt x="229421" y="168255"/>
                    <a:pt x="226730" y="168775"/>
                    <a:pt x="224237" y="169068"/>
                  </a:cubicBezTo>
                  <a:cubicBezTo>
                    <a:pt x="213173" y="170370"/>
                    <a:pt x="202012" y="170656"/>
                    <a:pt x="190900" y="171450"/>
                  </a:cubicBezTo>
                  <a:cubicBezTo>
                    <a:pt x="189603" y="175341"/>
                    <a:pt x="187641" y="183309"/>
                    <a:pt x="183756" y="185737"/>
                  </a:cubicBezTo>
                  <a:cubicBezTo>
                    <a:pt x="175791" y="190715"/>
                    <a:pt x="163934" y="190936"/>
                    <a:pt x="155181" y="192881"/>
                  </a:cubicBezTo>
                  <a:cubicBezTo>
                    <a:pt x="152731" y="193425"/>
                    <a:pt x="150418" y="194468"/>
                    <a:pt x="148037" y="195262"/>
                  </a:cubicBezTo>
                  <a:cubicBezTo>
                    <a:pt x="145656" y="196850"/>
                    <a:pt x="142681" y="197790"/>
                    <a:pt x="140893" y="200025"/>
                  </a:cubicBezTo>
                  <a:cubicBezTo>
                    <a:pt x="139325" y="201985"/>
                    <a:pt x="139634" y="204923"/>
                    <a:pt x="138512" y="207168"/>
                  </a:cubicBezTo>
                  <a:cubicBezTo>
                    <a:pt x="137232" y="209728"/>
                    <a:pt x="135337" y="211931"/>
                    <a:pt x="133750" y="214312"/>
                  </a:cubicBezTo>
                  <a:cubicBezTo>
                    <a:pt x="134544" y="228600"/>
                    <a:pt x="137555" y="242936"/>
                    <a:pt x="136131" y="257175"/>
                  </a:cubicBezTo>
                  <a:cubicBezTo>
                    <a:pt x="135846" y="260023"/>
                    <a:pt x="131842" y="261742"/>
                    <a:pt x="128987" y="261937"/>
                  </a:cubicBezTo>
                  <a:cubicBezTo>
                    <a:pt x="96509" y="264151"/>
                    <a:pt x="63900" y="263524"/>
                    <a:pt x="31356" y="264318"/>
                  </a:cubicBezTo>
                  <a:cubicBezTo>
                    <a:pt x="7224" y="260297"/>
                    <a:pt x="9631" y="265567"/>
                    <a:pt x="19450" y="223837"/>
                  </a:cubicBezTo>
                  <a:cubicBezTo>
                    <a:pt x="20025" y="221394"/>
                    <a:pt x="24180" y="222145"/>
                    <a:pt x="26593" y="221456"/>
                  </a:cubicBezTo>
                  <a:cubicBezTo>
                    <a:pt x="29740" y="220557"/>
                    <a:pt x="32943" y="219869"/>
                    <a:pt x="36118" y="219075"/>
                  </a:cubicBezTo>
                  <a:cubicBezTo>
                    <a:pt x="37706" y="215900"/>
                    <a:pt x="39563" y="212846"/>
                    <a:pt x="40881" y="209550"/>
                  </a:cubicBezTo>
                  <a:cubicBezTo>
                    <a:pt x="42745" y="204889"/>
                    <a:pt x="45643" y="195262"/>
                    <a:pt x="45643" y="195262"/>
                  </a:cubicBezTo>
                  <a:cubicBezTo>
                    <a:pt x="44849" y="192881"/>
                    <a:pt x="44654" y="190207"/>
                    <a:pt x="43262" y="188118"/>
                  </a:cubicBezTo>
                  <a:cubicBezTo>
                    <a:pt x="41394" y="185316"/>
                    <a:pt x="37269" y="184140"/>
                    <a:pt x="36118" y="180975"/>
                  </a:cubicBezTo>
                  <a:cubicBezTo>
                    <a:pt x="33931" y="174961"/>
                    <a:pt x="34882" y="168221"/>
                    <a:pt x="33737" y="161925"/>
                  </a:cubicBezTo>
                  <a:cubicBezTo>
                    <a:pt x="33288" y="159455"/>
                    <a:pt x="32046" y="157195"/>
                    <a:pt x="31356" y="154781"/>
                  </a:cubicBezTo>
                  <a:cubicBezTo>
                    <a:pt x="27512" y="141327"/>
                    <a:pt x="31463" y="148987"/>
                    <a:pt x="24212" y="138112"/>
                  </a:cubicBezTo>
                  <a:cubicBezTo>
                    <a:pt x="20260" y="126255"/>
                    <a:pt x="19465" y="125087"/>
                    <a:pt x="17068" y="114300"/>
                  </a:cubicBezTo>
                  <a:cubicBezTo>
                    <a:pt x="15577" y="107591"/>
                    <a:pt x="13642" y="93682"/>
                    <a:pt x="9925" y="88106"/>
                  </a:cubicBezTo>
                  <a:lnTo>
                    <a:pt x="5162" y="80962"/>
                  </a:lnTo>
                  <a:cubicBezTo>
                    <a:pt x="3575" y="76200"/>
                    <a:pt x="3" y="75009"/>
                    <a:pt x="400" y="66675"/>
                  </a:cubicBezTo>
                  <a:cubicBezTo>
                    <a:pt x="797" y="58341"/>
                    <a:pt x="-3172" y="35322"/>
                    <a:pt x="7544" y="30956"/>
                  </a:cubicBezTo>
                  <a:cubicBezTo>
                    <a:pt x="42072" y="26590"/>
                    <a:pt x="170659" y="38100"/>
                    <a:pt x="207568" y="40481"/>
                  </a:cubicBezTo>
                  <a:cubicBezTo>
                    <a:pt x="224961" y="34683"/>
                    <a:pt x="216986" y="36935"/>
                    <a:pt x="231381" y="33337"/>
                  </a:cubicBezTo>
                  <a:cubicBezTo>
                    <a:pt x="233762" y="31750"/>
                    <a:pt x="235965" y="29855"/>
                    <a:pt x="238525" y="28575"/>
                  </a:cubicBezTo>
                  <a:cubicBezTo>
                    <a:pt x="240770" y="27452"/>
                    <a:pt x="243166" y="26393"/>
                    <a:pt x="245668" y="26193"/>
                  </a:cubicBezTo>
                  <a:cubicBezTo>
                    <a:pt x="263093" y="24799"/>
                    <a:pt x="280593" y="24606"/>
                    <a:pt x="298056" y="23812"/>
                  </a:cubicBezTo>
                  <a:cubicBezTo>
                    <a:pt x="302818" y="22225"/>
                    <a:pt x="309331" y="23066"/>
                    <a:pt x="312343" y="19050"/>
                  </a:cubicBezTo>
                  <a:cubicBezTo>
                    <a:pt x="314724" y="15875"/>
                    <a:pt x="317180" y="12754"/>
                    <a:pt x="319487" y="9525"/>
                  </a:cubicBezTo>
                  <a:cubicBezTo>
                    <a:pt x="321151" y="7196"/>
                    <a:pt x="322015" y="4169"/>
                    <a:pt x="324250" y="2381"/>
                  </a:cubicBezTo>
                  <a:cubicBezTo>
                    <a:pt x="326210" y="813"/>
                    <a:pt x="329012" y="794"/>
                    <a:pt x="331393" y="0"/>
                  </a:cubicBezTo>
                  <a:cubicBezTo>
                    <a:pt x="336156" y="794"/>
                    <a:pt x="341362" y="222"/>
                    <a:pt x="345681" y="2381"/>
                  </a:cubicBezTo>
                  <a:cubicBezTo>
                    <a:pt x="348241" y="3661"/>
                    <a:pt x="349163" y="6965"/>
                    <a:pt x="350443" y="9525"/>
                  </a:cubicBezTo>
                  <a:cubicBezTo>
                    <a:pt x="351566" y="11770"/>
                    <a:pt x="352216" y="14233"/>
                    <a:pt x="352825" y="16668"/>
                  </a:cubicBezTo>
                  <a:cubicBezTo>
                    <a:pt x="353807" y="20595"/>
                    <a:pt x="352961" y="25207"/>
                    <a:pt x="355206" y="28575"/>
                  </a:cubicBezTo>
                  <a:cubicBezTo>
                    <a:pt x="356598" y="30664"/>
                    <a:pt x="359900" y="30412"/>
                    <a:pt x="362350" y="30956"/>
                  </a:cubicBezTo>
                  <a:cubicBezTo>
                    <a:pt x="367063" y="32003"/>
                    <a:pt x="371875" y="32543"/>
                    <a:pt x="376637" y="33337"/>
                  </a:cubicBezTo>
                  <a:cubicBezTo>
                    <a:pt x="377431" y="38893"/>
                    <a:pt x="377756" y="44537"/>
                    <a:pt x="379018" y="50006"/>
                  </a:cubicBezTo>
                  <a:cubicBezTo>
                    <a:pt x="380147" y="54897"/>
                    <a:pt x="383781" y="64293"/>
                    <a:pt x="383781" y="64293"/>
                  </a:cubicBezTo>
                  <a:cubicBezTo>
                    <a:pt x="382987" y="69849"/>
                    <a:pt x="383013" y="75586"/>
                    <a:pt x="381400" y="80962"/>
                  </a:cubicBezTo>
                  <a:cubicBezTo>
                    <a:pt x="380578" y="83703"/>
                    <a:pt x="378872" y="86318"/>
                    <a:pt x="376637" y="88106"/>
                  </a:cubicBezTo>
                  <a:cubicBezTo>
                    <a:pt x="374163" y="90085"/>
                    <a:pt x="358233" y="92706"/>
                    <a:pt x="357587" y="92868"/>
                  </a:cubicBezTo>
                  <a:cubicBezTo>
                    <a:pt x="349702" y="94840"/>
                    <a:pt x="350282" y="95357"/>
                    <a:pt x="343300" y="100012"/>
                  </a:cubicBezTo>
                  <a:cubicBezTo>
                    <a:pt x="332646" y="115991"/>
                    <a:pt x="345197" y="100334"/>
                    <a:pt x="331393" y="109537"/>
                  </a:cubicBezTo>
                  <a:cubicBezTo>
                    <a:pt x="328591" y="111405"/>
                    <a:pt x="326837" y="114525"/>
                    <a:pt x="324250" y="116681"/>
                  </a:cubicBezTo>
                  <a:cubicBezTo>
                    <a:pt x="319943" y="120270"/>
                    <a:pt x="323853" y="117078"/>
                    <a:pt x="319487" y="11906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8" name="Forma livre 367"/>
            <p:cNvSpPr/>
            <p:nvPr/>
          </p:nvSpPr>
          <p:spPr>
            <a:xfrm>
              <a:off x="3285653" y="5165568"/>
              <a:ext cx="344918" cy="485572"/>
            </a:xfrm>
            <a:custGeom>
              <a:avLst/>
              <a:gdLst>
                <a:gd name="connsiteX0" fmla="*/ 196589 w 318032"/>
                <a:gd name="connsiteY0" fmla="*/ 19050 h 447723"/>
                <a:gd name="connsiteX1" fmla="*/ 198970 w 318032"/>
                <a:gd name="connsiteY1" fmla="*/ 42862 h 447723"/>
                <a:gd name="connsiteX2" fmla="*/ 213257 w 318032"/>
                <a:gd name="connsiteY2" fmla="*/ 45243 h 447723"/>
                <a:gd name="connsiteX3" fmla="*/ 229926 w 318032"/>
                <a:gd name="connsiteY3" fmla="*/ 50006 h 447723"/>
                <a:gd name="connsiteX4" fmla="*/ 232307 w 318032"/>
                <a:gd name="connsiteY4" fmla="*/ 57150 h 447723"/>
                <a:gd name="connsiteX5" fmla="*/ 272789 w 318032"/>
                <a:gd name="connsiteY5" fmla="*/ 71437 h 447723"/>
                <a:gd name="connsiteX6" fmla="*/ 294220 w 318032"/>
                <a:gd name="connsiteY6" fmla="*/ 80962 h 447723"/>
                <a:gd name="connsiteX7" fmla="*/ 298982 w 318032"/>
                <a:gd name="connsiteY7" fmla="*/ 88106 h 447723"/>
                <a:gd name="connsiteX8" fmla="*/ 313270 w 318032"/>
                <a:gd name="connsiteY8" fmla="*/ 92868 h 447723"/>
                <a:gd name="connsiteX9" fmla="*/ 318032 w 318032"/>
                <a:gd name="connsiteY9" fmla="*/ 100012 h 447723"/>
                <a:gd name="connsiteX10" fmla="*/ 306126 w 318032"/>
                <a:gd name="connsiteY10" fmla="*/ 109537 h 447723"/>
                <a:gd name="connsiteX11" fmla="*/ 301364 w 318032"/>
                <a:gd name="connsiteY11" fmla="*/ 133350 h 447723"/>
                <a:gd name="connsiteX12" fmla="*/ 291839 w 318032"/>
                <a:gd name="connsiteY12" fmla="*/ 154781 h 447723"/>
                <a:gd name="connsiteX13" fmla="*/ 287076 w 318032"/>
                <a:gd name="connsiteY13" fmla="*/ 169068 h 447723"/>
                <a:gd name="connsiteX14" fmla="*/ 284695 w 318032"/>
                <a:gd name="connsiteY14" fmla="*/ 176212 h 447723"/>
                <a:gd name="connsiteX15" fmla="*/ 279932 w 318032"/>
                <a:gd name="connsiteY15" fmla="*/ 183356 h 447723"/>
                <a:gd name="connsiteX16" fmla="*/ 275170 w 318032"/>
                <a:gd name="connsiteY16" fmla="*/ 200025 h 447723"/>
                <a:gd name="connsiteX17" fmla="*/ 268026 w 318032"/>
                <a:gd name="connsiteY17" fmla="*/ 221456 h 447723"/>
                <a:gd name="connsiteX18" fmla="*/ 265645 w 318032"/>
                <a:gd name="connsiteY18" fmla="*/ 228600 h 447723"/>
                <a:gd name="connsiteX19" fmla="*/ 263264 w 318032"/>
                <a:gd name="connsiteY19" fmla="*/ 235743 h 447723"/>
                <a:gd name="connsiteX20" fmla="*/ 265645 w 318032"/>
                <a:gd name="connsiteY20" fmla="*/ 242887 h 447723"/>
                <a:gd name="connsiteX21" fmla="*/ 272789 w 318032"/>
                <a:gd name="connsiteY21" fmla="*/ 247650 h 447723"/>
                <a:gd name="connsiteX22" fmla="*/ 277551 w 318032"/>
                <a:gd name="connsiteY22" fmla="*/ 254793 h 447723"/>
                <a:gd name="connsiteX23" fmla="*/ 275170 w 318032"/>
                <a:gd name="connsiteY23" fmla="*/ 292893 h 447723"/>
                <a:gd name="connsiteX24" fmla="*/ 260882 w 318032"/>
                <a:gd name="connsiteY24" fmla="*/ 297656 h 447723"/>
                <a:gd name="connsiteX25" fmla="*/ 258501 w 318032"/>
                <a:gd name="connsiteY25" fmla="*/ 304800 h 447723"/>
                <a:gd name="connsiteX26" fmla="*/ 256120 w 318032"/>
                <a:gd name="connsiteY26" fmla="*/ 319087 h 447723"/>
                <a:gd name="connsiteX27" fmla="*/ 248976 w 318032"/>
                <a:gd name="connsiteY27" fmla="*/ 326231 h 447723"/>
                <a:gd name="connsiteX28" fmla="*/ 244214 w 318032"/>
                <a:gd name="connsiteY28" fmla="*/ 340518 h 447723"/>
                <a:gd name="connsiteX29" fmla="*/ 241832 w 318032"/>
                <a:gd name="connsiteY29" fmla="*/ 373856 h 447723"/>
                <a:gd name="connsiteX30" fmla="*/ 234689 w 318032"/>
                <a:gd name="connsiteY30" fmla="*/ 378618 h 447723"/>
                <a:gd name="connsiteX31" fmla="*/ 220401 w 318032"/>
                <a:gd name="connsiteY31" fmla="*/ 385762 h 447723"/>
                <a:gd name="connsiteX32" fmla="*/ 210876 w 318032"/>
                <a:gd name="connsiteY32" fmla="*/ 400050 h 447723"/>
                <a:gd name="connsiteX33" fmla="*/ 208495 w 318032"/>
                <a:gd name="connsiteY33" fmla="*/ 407193 h 447723"/>
                <a:gd name="connsiteX34" fmla="*/ 194207 w 318032"/>
                <a:gd name="connsiteY34" fmla="*/ 411956 h 447723"/>
                <a:gd name="connsiteX35" fmla="*/ 189445 w 318032"/>
                <a:gd name="connsiteY35" fmla="*/ 419100 h 447723"/>
                <a:gd name="connsiteX36" fmla="*/ 184682 w 318032"/>
                <a:gd name="connsiteY36" fmla="*/ 435768 h 447723"/>
                <a:gd name="connsiteX37" fmla="*/ 170395 w 318032"/>
                <a:gd name="connsiteY37" fmla="*/ 442912 h 447723"/>
                <a:gd name="connsiteX38" fmla="*/ 163251 w 318032"/>
                <a:gd name="connsiteY38" fmla="*/ 447675 h 447723"/>
                <a:gd name="connsiteX39" fmla="*/ 148964 w 318032"/>
                <a:gd name="connsiteY39" fmla="*/ 440531 h 447723"/>
                <a:gd name="connsiteX40" fmla="*/ 146582 w 318032"/>
                <a:gd name="connsiteY40" fmla="*/ 416718 h 447723"/>
                <a:gd name="connsiteX41" fmla="*/ 144201 w 318032"/>
                <a:gd name="connsiteY41" fmla="*/ 397668 h 447723"/>
                <a:gd name="connsiteX42" fmla="*/ 146582 w 318032"/>
                <a:gd name="connsiteY42" fmla="*/ 366712 h 447723"/>
                <a:gd name="connsiteX43" fmla="*/ 151345 w 318032"/>
                <a:gd name="connsiteY43" fmla="*/ 352425 h 447723"/>
                <a:gd name="connsiteX44" fmla="*/ 158489 w 318032"/>
                <a:gd name="connsiteY44" fmla="*/ 345281 h 447723"/>
                <a:gd name="connsiteX45" fmla="*/ 158489 w 318032"/>
                <a:gd name="connsiteY45" fmla="*/ 304800 h 447723"/>
                <a:gd name="connsiteX46" fmla="*/ 144201 w 318032"/>
                <a:gd name="connsiteY46" fmla="*/ 297656 h 447723"/>
                <a:gd name="connsiteX47" fmla="*/ 137057 w 318032"/>
                <a:gd name="connsiteY47" fmla="*/ 283368 h 447723"/>
                <a:gd name="connsiteX48" fmla="*/ 129914 w 318032"/>
                <a:gd name="connsiteY48" fmla="*/ 257175 h 447723"/>
                <a:gd name="connsiteX49" fmla="*/ 125151 w 318032"/>
                <a:gd name="connsiteY49" fmla="*/ 250031 h 447723"/>
                <a:gd name="connsiteX50" fmla="*/ 118007 w 318032"/>
                <a:gd name="connsiteY50" fmla="*/ 247650 h 447723"/>
                <a:gd name="connsiteX51" fmla="*/ 110864 w 318032"/>
                <a:gd name="connsiteY51" fmla="*/ 242887 h 447723"/>
                <a:gd name="connsiteX52" fmla="*/ 103720 w 318032"/>
                <a:gd name="connsiteY52" fmla="*/ 240506 h 447723"/>
                <a:gd name="connsiteX53" fmla="*/ 98957 w 318032"/>
                <a:gd name="connsiteY53" fmla="*/ 233362 h 447723"/>
                <a:gd name="connsiteX54" fmla="*/ 84670 w 318032"/>
                <a:gd name="connsiteY54" fmla="*/ 223837 h 447723"/>
                <a:gd name="connsiteX55" fmla="*/ 79907 w 318032"/>
                <a:gd name="connsiteY55" fmla="*/ 204787 h 447723"/>
                <a:gd name="connsiteX56" fmla="*/ 77526 w 318032"/>
                <a:gd name="connsiteY56" fmla="*/ 178593 h 447723"/>
                <a:gd name="connsiteX57" fmla="*/ 68001 w 318032"/>
                <a:gd name="connsiteY57" fmla="*/ 164306 h 447723"/>
                <a:gd name="connsiteX58" fmla="*/ 63239 w 318032"/>
                <a:gd name="connsiteY58" fmla="*/ 150018 h 447723"/>
                <a:gd name="connsiteX59" fmla="*/ 41807 w 318032"/>
                <a:gd name="connsiteY59" fmla="*/ 135731 h 447723"/>
                <a:gd name="connsiteX60" fmla="*/ 27520 w 318032"/>
                <a:gd name="connsiteY60" fmla="*/ 126206 h 447723"/>
                <a:gd name="connsiteX61" fmla="*/ 20376 w 318032"/>
                <a:gd name="connsiteY61" fmla="*/ 123825 h 447723"/>
                <a:gd name="connsiteX62" fmla="*/ 13232 w 318032"/>
                <a:gd name="connsiteY62" fmla="*/ 119062 h 447723"/>
                <a:gd name="connsiteX63" fmla="*/ 3707 w 318032"/>
                <a:gd name="connsiteY63" fmla="*/ 104775 h 447723"/>
                <a:gd name="connsiteX64" fmla="*/ 3707 w 318032"/>
                <a:gd name="connsiteY64" fmla="*/ 78581 h 447723"/>
                <a:gd name="connsiteX65" fmla="*/ 17995 w 318032"/>
                <a:gd name="connsiteY65" fmla="*/ 73818 h 447723"/>
                <a:gd name="connsiteX66" fmla="*/ 25139 w 318032"/>
                <a:gd name="connsiteY66" fmla="*/ 71437 h 447723"/>
                <a:gd name="connsiteX67" fmla="*/ 29901 w 318032"/>
                <a:gd name="connsiteY67" fmla="*/ 57150 h 447723"/>
                <a:gd name="connsiteX68" fmla="*/ 32282 w 318032"/>
                <a:gd name="connsiteY68" fmla="*/ 50006 h 447723"/>
                <a:gd name="connsiteX69" fmla="*/ 39426 w 318032"/>
                <a:gd name="connsiteY69" fmla="*/ 47625 h 447723"/>
                <a:gd name="connsiteX70" fmla="*/ 51332 w 318032"/>
                <a:gd name="connsiteY70" fmla="*/ 45243 h 447723"/>
                <a:gd name="connsiteX71" fmla="*/ 58476 w 318032"/>
                <a:gd name="connsiteY71" fmla="*/ 42862 h 447723"/>
                <a:gd name="connsiteX72" fmla="*/ 65620 w 318032"/>
                <a:gd name="connsiteY72" fmla="*/ 28575 h 447723"/>
                <a:gd name="connsiteX73" fmla="*/ 72764 w 318032"/>
                <a:gd name="connsiteY73" fmla="*/ 23812 h 447723"/>
                <a:gd name="connsiteX74" fmla="*/ 77526 w 318032"/>
                <a:gd name="connsiteY74" fmla="*/ 16668 h 447723"/>
                <a:gd name="connsiteX75" fmla="*/ 91814 w 318032"/>
                <a:gd name="connsiteY75" fmla="*/ 11906 h 447723"/>
                <a:gd name="connsiteX76" fmla="*/ 98957 w 318032"/>
                <a:gd name="connsiteY76" fmla="*/ 9525 h 447723"/>
                <a:gd name="connsiteX77" fmla="*/ 106101 w 318032"/>
                <a:gd name="connsiteY77" fmla="*/ 7143 h 447723"/>
                <a:gd name="connsiteX78" fmla="*/ 120389 w 318032"/>
                <a:gd name="connsiteY78" fmla="*/ 0 h 447723"/>
                <a:gd name="connsiteX79" fmla="*/ 158489 w 318032"/>
                <a:gd name="connsiteY79" fmla="*/ 2381 h 447723"/>
                <a:gd name="connsiteX80" fmla="*/ 163251 w 318032"/>
                <a:gd name="connsiteY80" fmla="*/ 9525 h 447723"/>
                <a:gd name="connsiteX81" fmla="*/ 177539 w 318032"/>
                <a:gd name="connsiteY81" fmla="*/ 19050 h 447723"/>
                <a:gd name="connsiteX82" fmla="*/ 196589 w 318032"/>
                <a:gd name="connsiteY82" fmla="*/ 19050 h 447723"/>
                <a:gd name="connsiteX0" fmla="*/ 196589 w 318032"/>
                <a:gd name="connsiteY0" fmla="*/ 19050 h 447723"/>
                <a:gd name="connsiteX1" fmla="*/ 198970 w 318032"/>
                <a:gd name="connsiteY1" fmla="*/ 42862 h 447723"/>
                <a:gd name="connsiteX2" fmla="*/ 213257 w 318032"/>
                <a:gd name="connsiteY2" fmla="*/ 45243 h 447723"/>
                <a:gd name="connsiteX3" fmla="*/ 229926 w 318032"/>
                <a:gd name="connsiteY3" fmla="*/ 50006 h 447723"/>
                <a:gd name="connsiteX4" fmla="*/ 232307 w 318032"/>
                <a:gd name="connsiteY4" fmla="*/ 57150 h 447723"/>
                <a:gd name="connsiteX5" fmla="*/ 272789 w 318032"/>
                <a:gd name="connsiteY5" fmla="*/ 71437 h 447723"/>
                <a:gd name="connsiteX6" fmla="*/ 294220 w 318032"/>
                <a:gd name="connsiteY6" fmla="*/ 80962 h 447723"/>
                <a:gd name="connsiteX7" fmla="*/ 298982 w 318032"/>
                <a:gd name="connsiteY7" fmla="*/ 88106 h 447723"/>
                <a:gd name="connsiteX8" fmla="*/ 313270 w 318032"/>
                <a:gd name="connsiteY8" fmla="*/ 92868 h 447723"/>
                <a:gd name="connsiteX9" fmla="*/ 318032 w 318032"/>
                <a:gd name="connsiteY9" fmla="*/ 100012 h 447723"/>
                <a:gd name="connsiteX10" fmla="*/ 306126 w 318032"/>
                <a:gd name="connsiteY10" fmla="*/ 109537 h 447723"/>
                <a:gd name="connsiteX11" fmla="*/ 301364 w 318032"/>
                <a:gd name="connsiteY11" fmla="*/ 133350 h 447723"/>
                <a:gd name="connsiteX12" fmla="*/ 291839 w 318032"/>
                <a:gd name="connsiteY12" fmla="*/ 154781 h 447723"/>
                <a:gd name="connsiteX13" fmla="*/ 287076 w 318032"/>
                <a:gd name="connsiteY13" fmla="*/ 169068 h 447723"/>
                <a:gd name="connsiteX14" fmla="*/ 284695 w 318032"/>
                <a:gd name="connsiteY14" fmla="*/ 176212 h 447723"/>
                <a:gd name="connsiteX15" fmla="*/ 279932 w 318032"/>
                <a:gd name="connsiteY15" fmla="*/ 183356 h 447723"/>
                <a:gd name="connsiteX16" fmla="*/ 275170 w 318032"/>
                <a:gd name="connsiteY16" fmla="*/ 200025 h 447723"/>
                <a:gd name="connsiteX17" fmla="*/ 268026 w 318032"/>
                <a:gd name="connsiteY17" fmla="*/ 221456 h 447723"/>
                <a:gd name="connsiteX18" fmla="*/ 265645 w 318032"/>
                <a:gd name="connsiteY18" fmla="*/ 228600 h 447723"/>
                <a:gd name="connsiteX19" fmla="*/ 263264 w 318032"/>
                <a:gd name="connsiteY19" fmla="*/ 235743 h 447723"/>
                <a:gd name="connsiteX20" fmla="*/ 265645 w 318032"/>
                <a:gd name="connsiteY20" fmla="*/ 242887 h 447723"/>
                <a:gd name="connsiteX21" fmla="*/ 272789 w 318032"/>
                <a:gd name="connsiteY21" fmla="*/ 247650 h 447723"/>
                <a:gd name="connsiteX22" fmla="*/ 277551 w 318032"/>
                <a:gd name="connsiteY22" fmla="*/ 254793 h 447723"/>
                <a:gd name="connsiteX23" fmla="*/ 275170 w 318032"/>
                <a:gd name="connsiteY23" fmla="*/ 292893 h 447723"/>
                <a:gd name="connsiteX24" fmla="*/ 260882 w 318032"/>
                <a:gd name="connsiteY24" fmla="*/ 297656 h 447723"/>
                <a:gd name="connsiteX25" fmla="*/ 258501 w 318032"/>
                <a:gd name="connsiteY25" fmla="*/ 304800 h 447723"/>
                <a:gd name="connsiteX26" fmla="*/ 256120 w 318032"/>
                <a:gd name="connsiteY26" fmla="*/ 319087 h 447723"/>
                <a:gd name="connsiteX27" fmla="*/ 248976 w 318032"/>
                <a:gd name="connsiteY27" fmla="*/ 326231 h 447723"/>
                <a:gd name="connsiteX28" fmla="*/ 244214 w 318032"/>
                <a:gd name="connsiteY28" fmla="*/ 340518 h 447723"/>
                <a:gd name="connsiteX29" fmla="*/ 241832 w 318032"/>
                <a:gd name="connsiteY29" fmla="*/ 373856 h 447723"/>
                <a:gd name="connsiteX30" fmla="*/ 234689 w 318032"/>
                <a:gd name="connsiteY30" fmla="*/ 378618 h 447723"/>
                <a:gd name="connsiteX31" fmla="*/ 220401 w 318032"/>
                <a:gd name="connsiteY31" fmla="*/ 385762 h 447723"/>
                <a:gd name="connsiteX32" fmla="*/ 210876 w 318032"/>
                <a:gd name="connsiteY32" fmla="*/ 400050 h 447723"/>
                <a:gd name="connsiteX33" fmla="*/ 208495 w 318032"/>
                <a:gd name="connsiteY33" fmla="*/ 407193 h 447723"/>
                <a:gd name="connsiteX34" fmla="*/ 194207 w 318032"/>
                <a:gd name="connsiteY34" fmla="*/ 411956 h 447723"/>
                <a:gd name="connsiteX35" fmla="*/ 189445 w 318032"/>
                <a:gd name="connsiteY35" fmla="*/ 419100 h 447723"/>
                <a:gd name="connsiteX36" fmla="*/ 184682 w 318032"/>
                <a:gd name="connsiteY36" fmla="*/ 435768 h 447723"/>
                <a:gd name="connsiteX37" fmla="*/ 170395 w 318032"/>
                <a:gd name="connsiteY37" fmla="*/ 442912 h 447723"/>
                <a:gd name="connsiteX38" fmla="*/ 163251 w 318032"/>
                <a:gd name="connsiteY38" fmla="*/ 447675 h 447723"/>
                <a:gd name="connsiteX39" fmla="*/ 148964 w 318032"/>
                <a:gd name="connsiteY39" fmla="*/ 440531 h 447723"/>
                <a:gd name="connsiteX40" fmla="*/ 146582 w 318032"/>
                <a:gd name="connsiteY40" fmla="*/ 416718 h 447723"/>
                <a:gd name="connsiteX41" fmla="*/ 144201 w 318032"/>
                <a:gd name="connsiteY41" fmla="*/ 397668 h 447723"/>
                <a:gd name="connsiteX42" fmla="*/ 146582 w 318032"/>
                <a:gd name="connsiteY42" fmla="*/ 366712 h 447723"/>
                <a:gd name="connsiteX43" fmla="*/ 151345 w 318032"/>
                <a:gd name="connsiteY43" fmla="*/ 352425 h 447723"/>
                <a:gd name="connsiteX44" fmla="*/ 158489 w 318032"/>
                <a:gd name="connsiteY44" fmla="*/ 345281 h 447723"/>
                <a:gd name="connsiteX45" fmla="*/ 158489 w 318032"/>
                <a:gd name="connsiteY45" fmla="*/ 304800 h 447723"/>
                <a:gd name="connsiteX46" fmla="*/ 144201 w 318032"/>
                <a:gd name="connsiteY46" fmla="*/ 297656 h 447723"/>
                <a:gd name="connsiteX47" fmla="*/ 137057 w 318032"/>
                <a:gd name="connsiteY47" fmla="*/ 283368 h 447723"/>
                <a:gd name="connsiteX48" fmla="*/ 129914 w 318032"/>
                <a:gd name="connsiteY48" fmla="*/ 257175 h 447723"/>
                <a:gd name="connsiteX49" fmla="*/ 125151 w 318032"/>
                <a:gd name="connsiteY49" fmla="*/ 250031 h 447723"/>
                <a:gd name="connsiteX50" fmla="*/ 118007 w 318032"/>
                <a:gd name="connsiteY50" fmla="*/ 247650 h 447723"/>
                <a:gd name="connsiteX51" fmla="*/ 110864 w 318032"/>
                <a:gd name="connsiteY51" fmla="*/ 242887 h 447723"/>
                <a:gd name="connsiteX52" fmla="*/ 103720 w 318032"/>
                <a:gd name="connsiteY52" fmla="*/ 240506 h 447723"/>
                <a:gd name="connsiteX53" fmla="*/ 98957 w 318032"/>
                <a:gd name="connsiteY53" fmla="*/ 233362 h 447723"/>
                <a:gd name="connsiteX54" fmla="*/ 84670 w 318032"/>
                <a:gd name="connsiteY54" fmla="*/ 223837 h 447723"/>
                <a:gd name="connsiteX55" fmla="*/ 79907 w 318032"/>
                <a:gd name="connsiteY55" fmla="*/ 204787 h 447723"/>
                <a:gd name="connsiteX56" fmla="*/ 77526 w 318032"/>
                <a:gd name="connsiteY56" fmla="*/ 178593 h 447723"/>
                <a:gd name="connsiteX57" fmla="*/ 68001 w 318032"/>
                <a:gd name="connsiteY57" fmla="*/ 164306 h 447723"/>
                <a:gd name="connsiteX58" fmla="*/ 63239 w 318032"/>
                <a:gd name="connsiteY58" fmla="*/ 150018 h 447723"/>
                <a:gd name="connsiteX59" fmla="*/ 41807 w 318032"/>
                <a:gd name="connsiteY59" fmla="*/ 135731 h 447723"/>
                <a:gd name="connsiteX60" fmla="*/ 27520 w 318032"/>
                <a:gd name="connsiteY60" fmla="*/ 126206 h 447723"/>
                <a:gd name="connsiteX61" fmla="*/ 20376 w 318032"/>
                <a:gd name="connsiteY61" fmla="*/ 123825 h 447723"/>
                <a:gd name="connsiteX62" fmla="*/ 13232 w 318032"/>
                <a:gd name="connsiteY62" fmla="*/ 119062 h 447723"/>
                <a:gd name="connsiteX63" fmla="*/ 3707 w 318032"/>
                <a:gd name="connsiteY63" fmla="*/ 104775 h 447723"/>
                <a:gd name="connsiteX64" fmla="*/ 3707 w 318032"/>
                <a:gd name="connsiteY64" fmla="*/ 78581 h 447723"/>
                <a:gd name="connsiteX65" fmla="*/ 17995 w 318032"/>
                <a:gd name="connsiteY65" fmla="*/ 73818 h 447723"/>
                <a:gd name="connsiteX66" fmla="*/ 25139 w 318032"/>
                <a:gd name="connsiteY66" fmla="*/ 71437 h 447723"/>
                <a:gd name="connsiteX67" fmla="*/ 29901 w 318032"/>
                <a:gd name="connsiteY67" fmla="*/ 57150 h 447723"/>
                <a:gd name="connsiteX68" fmla="*/ 32282 w 318032"/>
                <a:gd name="connsiteY68" fmla="*/ 50006 h 447723"/>
                <a:gd name="connsiteX69" fmla="*/ 39426 w 318032"/>
                <a:gd name="connsiteY69" fmla="*/ 47625 h 447723"/>
                <a:gd name="connsiteX70" fmla="*/ 51332 w 318032"/>
                <a:gd name="connsiteY70" fmla="*/ 45243 h 447723"/>
                <a:gd name="connsiteX71" fmla="*/ 58476 w 318032"/>
                <a:gd name="connsiteY71" fmla="*/ 42862 h 447723"/>
                <a:gd name="connsiteX72" fmla="*/ 65620 w 318032"/>
                <a:gd name="connsiteY72" fmla="*/ 28575 h 447723"/>
                <a:gd name="connsiteX73" fmla="*/ 72764 w 318032"/>
                <a:gd name="connsiteY73" fmla="*/ 23812 h 447723"/>
                <a:gd name="connsiteX74" fmla="*/ 77526 w 318032"/>
                <a:gd name="connsiteY74" fmla="*/ 16668 h 447723"/>
                <a:gd name="connsiteX75" fmla="*/ 91814 w 318032"/>
                <a:gd name="connsiteY75" fmla="*/ 11906 h 447723"/>
                <a:gd name="connsiteX76" fmla="*/ 98957 w 318032"/>
                <a:gd name="connsiteY76" fmla="*/ 8079 h 447723"/>
                <a:gd name="connsiteX77" fmla="*/ 106101 w 318032"/>
                <a:gd name="connsiteY77" fmla="*/ 7143 h 447723"/>
                <a:gd name="connsiteX78" fmla="*/ 120389 w 318032"/>
                <a:gd name="connsiteY78" fmla="*/ 0 h 447723"/>
                <a:gd name="connsiteX79" fmla="*/ 158489 w 318032"/>
                <a:gd name="connsiteY79" fmla="*/ 2381 h 447723"/>
                <a:gd name="connsiteX80" fmla="*/ 163251 w 318032"/>
                <a:gd name="connsiteY80" fmla="*/ 9525 h 447723"/>
                <a:gd name="connsiteX81" fmla="*/ 177539 w 318032"/>
                <a:gd name="connsiteY81" fmla="*/ 19050 h 447723"/>
                <a:gd name="connsiteX82" fmla="*/ 196589 w 318032"/>
                <a:gd name="connsiteY82" fmla="*/ 19050 h 447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18032" h="447723">
                  <a:moveTo>
                    <a:pt x="196589" y="19050"/>
                  </a:moveTo>
                  <a:cubicBezTo>
                    <a:pt x="200161" y="23019"/>
                    <a:pt x="194687" y="36132"/>
                    <a:pt x="198970" y="42862"/>
                  </a:cubicBezTo>
                  <a:cubicBezTo>
                    <a:pt x="201562" y="46935"/>
                    <a:pt x="208523" y="44296"/>
                    <a:pt x="213257" y="45243"/>
                  </a:cubicBezTo>
                  <a:cubicBezTo>
                    <a:pt x="220725" y="46737"/>
                    <a:pt x="223123" y="47739"/>
                    <a:pt x="229926" y="50006"/>
                  </a:cubicBezTo>
                  <a:cubicBezTo>
                    <a:pt x="230720" y="52387"/>
                    <a:pt x="231698" y="54715"/>
                    <a:pt x="232307" y="57150"/>
                  </a:cubicBezTo>
                  <a:cubicBezTo>
                    <a:pt x="238423" y="81611"/>
                    <a:pt x="226759" y="68560"/>
                    <a:pt x="272789" y="71437"/>
                  </a:cubicBezTo>
                  <a:cubicBezTo>
                    <a:pt x="289791" y="77105"/>
                    <a:pt x="282899" y="73416"/>
                    <a:pt x="294220" y="80962"/>
                  </a:cubicBezTo>
                  <a:cubicBezTo>
                    <a:pt x="295807" y="83343"/>
                    <a:pt x="296555" y="86589"/>
                    <a:pt x="298982" y="88106"/>
                  </a:cubicBezTo>
                  <a:cubicBezTo>
                    <a:pt x="303239" y="90767"/>
                    <a:pt x="313270" y="92868"/>
                    <a:pt x="313270" y="92868"/>
                  </a:cubicBezTo>
                  <a:cubicBezTo>
                    <a:pt x="314857" y="95249"/>
                    <a:pt x="318032" y="97150"/>
                    <a:pt x="318032" y="100012"/>
                  </a:cubicBezTo>
                  <a:cubicBezTo>
                    <a:pt x="318032" y="107194"/>
                    <a:pt x="310587" y="108050"/>
                    <a:pt x="306126" y="109537"/>
                  </a:cubicBezTo>
                  <a:cubicBezTo>
                    <a:pt x="299521" y="129354"/>
                    <a:pt x="309576" y="97764"/>
                    <a:pt x="301364" y="133350"/>
                  </a:cubicBezTo>
                  <a:cubicBezTo>
                    <a:pt x="294560" y="162832"/>
                    <a:pt x="300033" y="136345"/>
                    <a:pt x="291839" y="154781"/>
                  </a:cubicBezTo>
                  <a:cubicBezTo>
                    <a:pt x="289800" y="159368"/>
                    <a:pt x="288664" y="164306"/>
                    <a:pt x="287076" y="169068"/>
                  </a:cubicBezTo>
                  <a:cubicBezTo>
                    <a:pt x="286282" y="171449"/>
                    <a:pt x="286087" y="174124"/>
                    <a:pt x="284695" y="176212"/>
                  </a:cubicBezTo>
                  <a:lnTo>
                    <a:pt x="279932" y="183356"/>
                  </a:lnTo>
                  <a:cubicBezTo>
                    <a:pt x="271918" y="207403"/>
                    <a:pt x="284156" y="170075"/>
                    <a:pt x="275170" y="200025"/>
                  </a:cubicBezTo>
                  <a:cubicBezTo>
                    <a:pt x="273006" y="207238"/>
                    <a:pt x="270407" y="214312"/>
                    <a:pt x="268026" y="221456"/>
                  </a:cubicBezTo>
                  <a:lnTo>
                    <a:pt x="265645" y="228600"/>
                  </a:lnTo>
                  <a:lnTo>
                    <a:pt x="263264" y="235743"/>
                  </a:lnTo>
                  <a:cubicBezTo>
                    <a:pt x="264058" y="238124"/>
                    <a:pt x="264077" y="240927"/>
                    <a:pt x="265645" y="242887"/>
                  </a:cubicBezTo>
                  <a:cubicBezTo>
                    <a:pt x="267433" y="245122"/>
                    <a:pt x="270765" y="245626"/>
                    <a:pt x="272789" y="247650"/>
                  </a:cubicBezTo>
                  <a:cubicBezTo>
                    <a:pt x="274812" y="249673"/>
                    <a:pt x="275964" y="252412"/>
                    <a:pt x="277551" y="254793"/>
                  </a:cubicBezTo>
                  <a:cubicBezTo>
                    <a:pt x="276757" y="267493"/>
                    <a:pt x="279782" y="281033"/>
                    <a:pt x="275170" y="292893"/>
                  </a:cubicBezTo>
                  <a:cubicBezTo>
                    <a:pt x="273350" y="297572"/>
                    <a:pt x="260882" y="297656"/>
                    <a:pt x="260882" y="297656"/>
                  </a:cubicBezTo>
                  <a:cubicBezTo>
                    <a:pt x="260088" y="300037"/>
                    <a:pt x="259045" y="302350"/>
                    <a:pt x="258501" y="304800"/>
                  </a:cubicBezTo>
                  <a:cubicBezTo>
                    <a:pt x="257454" y="309513"/>
                    <a:pt x="258081" y="314675"/>
                    <a:pt x="256120" y="319087"/>
                  </a:cubicBezTo>
                  <a:cubicBezTo>
                    <a:pt x="254752" y="322164"/>
                    <a:pt x="251357" y="323850"/>
                    <a:pt x="248976" y="326231"/>
                  </a:cubicBezTo>
                  <a:cubicBezTo>
                    <a:pt x="247389" y="330993"/>
                    <a:pt x="244572" y="335511"/>
                    <a:pt x="244214" y="340518"/>
                  </a:cubicBezTo>
                  <a:cubicBezTo>
                    <a:pt x="243420" y="351631"/>
                    <a:pt x="244534" y="363048"/>
                    <a:pt x="241832" y="373856"/>
                  </a:cubicBezTo>
                  <a:cubicBezTo>
                    <a:pt x="241138" y="376632"/>
                    <a:pt x="237248" y="377338"/>
                    <a:pt x="234689" y="378618"/>
                  </a:cubicBezTo>
                  <a:cubicBezTo>
                    <a:pt x="214967" y="388480"/>
                    <a:pt x="240879" y="372112"/>
                    <a:pt x="220401" y="385762"/>
                  </a:cubicBezTo>
                  <a:cubicBezTo>
                    <a:pt x="217226" y="390525"/>
                    <a:pt x="212686" y="394620"/>
                    <a:pt x="210876" y="400050"/>
                  </a:cubicBezTo>
                  <a:cubicBezTo>
                    <a:pt x="210082" y="402431"/>
                    <a:pt x="210537" y="405734"/>
                    <a:pt x="208495" y="407193"/>
                  </a:cubicBezTo>
                  <a:cubicBezTo>
                    <a:pt x="204410" y="410111"/>
                    <a:pt x="194207" y="411956"/>
                    <a:pt x="194207" y="411956"/>
                  </a:cubicBezTo>
                  <a:cubicBezTo>
                    <a:pt x="192620" y="414337"/>
                    <a:pt x="190572" y="416469"/>
                    <a:pt x="189445" y="419100"/>
                  </a:cubicBezTo>
                  <a:cubicBezTo>
                    <a:pt x="189048" y="420027"/>
                    <a:pt x="186111" y="433981"/>
                    <a:pt x="184682" y="435768"/>
                  </a:cubicBezTo>
                  <a:cubicBezTo>
                    <a:pt x="181323" y="439966"/>
                    <a:pt x="175103" y="441343"/>
                    <a:pt x="170395" y="442912"/>
                  </a:cubicBezTo>
                  <a:cubicBezTo>
                    <a:pt x="168014" y="444500"/>
                    <a:pt x="166074" y="447205"/>
                    <a:pt x="163251" y="447675"/>
                  </a:cubicBezTo>
                  <a:cubicBezTo>
                    <a:pt x="159309" y="448332"/>
                    <a:pt x="151451" y="442189"/>
                    <a:pt x="148964" y="440531"/>
                  </a:cubicBezTo>
                  <a:cubicBezTo>
                    <a:pt x="148170" y="432593"/>
                    <a:pt x="147463" y="424646"/>
                    <a:pt x="146582" y="416718"/>
                  </a:cubicBezTo>
                  <a:cubicBezTo>
                    <a:pt x="145875" y="410358"/>
                    <a:pt x="144201" y="404067"/>
                    <a:pt x="144201" y="397668"/>
                  </a:cubicBezTo>
                  <a:cubicBezTo>
                    <a:pt x="144201" y="387319"/>
                    <a:pt x="144968" y="376934"/>
                    <a:pt x="146582" y="366712"/>
                  </a:cubicBezTo>
                  <a:cubicBezTo>
                    <a:pt x="147365" y="361753"/>
                    <a:pt x="147795" y="355975"/>
                    <a:pt x="151345" y="352425"/>
                  </a:cubicBezTo>
                  <a:lnTo>
                    <a:pt x="158489" y="345281"/>
                  </a:lnTo>
                  <a:cubicBezTo>
                    <a:pt x="163569" y="330040"/>
                    <a:pt x="164706" y="329668"/>
                    <a:pt x="158489" y="304800"/>
                  </a:cubicBezTo>
                  <a:cubicBezTo>
                    <a:pt x="157649" y="301442"/>
                    <a:pt x="146699" y="298489"/>
                    <a:pt x="144201" y="297656"/>
                  </a:cubicBezTo>
                  <a:cubicBezTo>
                    <a:pt x="140189" y="291637"/>
                    <a:pt x="138465" y="290408"/>
                    <a:pt x="137057" y="283368"/>
                  </a:cubicBezTo>
                  <a:cubicBezTo>
                    <a:pt x="133284" y="264505"/>
                    <a:pt x="137749" y="270886"/>
                    <a:pt x="129914" y="257175"/>
                  </a:cubicBezTo>
                  <a:cubicBezTo>
                    <a:pt x="128494" y="254690"/>
                    <a:pt x="127386" y="251819"/>
                    <a:pt x="125151" y="250031"/>
                  </a:cubicBezTo>
                  <a:cubicBezTo>
                    <a:pt x="123191" y="248463"/>
                    <a:pt x="120388" y="248444"/>
                    <a:pt x="118007" y="247650"/>
                  </a:cubicBezTo>
                  <a:cubicBezTo>
                    <a:pt x="115626" y="246062"/>
                    <a:pt x="113424" y="244167"/>
                    <a:pt x="110864" y="242887"/>
                  </a:cubicBezTo>
                  <a:cubicBezTo>
                    <a:pt x="108619" y="241764"/>
                    <a:pt x="105680" y="242074"/>
                    <a:pt x="103720" y="240506"/>
                  </a:cubicBezTo>
                  <a:cubicBezTo>
                    <a:pt x="101485" y="238718"/>
                    <a:pt x="101111" y="235247"/>
                    <a:pt x="98957" y="233362"/>
                  </a:cubicBezTo>
                  <a:cubicBezTo>
                    <a:pt x="94650" y="229593"/>
                    <a:pt x="84670" y="223837"/>
                    <a:pt x="84670" y="223837"/>
                  </a:cubicBezTo>
                  <a:cubicBezTo>
                    <a:pt x="82079" y="216064"/>
                    <a:pt x="81056" y="213977"/>
                    <a:pt x="79907" y="204787"/>
                  </a:cubicBezTo>
                  <a:cubicBezTo>
                    <a:pt x="78819" y="196087"/>
                    <a:pt x="80000" y="187004"/>
                    <a:pt x="77526" y="178593"/>
                  </a:cubicBezTo>
                  <a:cubicBezTo>
                    <a:pt x="75911" y="173102"/>
                    <a:pt x="68001" y="164306"/>
                    <a:pt x="68001" y="164306"/>
                  </a:cubicBezTo>
                  <a:cubicBezTo>
                    <a:pt x="66414" y="159543"/>
                    <a:pt x="67416" y="152803"/>
                    <a:pt x="63239" y="150018"/>
                  </a:cubicBezTo>
                  <a:lnTo>
                    <a:pt x="41807" y="135731"/>
                  </a:lnTo>
                  <a:lnTo>
                    <a:pt x="27520" y="126206"/>
                  </a:lnTo>
                  <a:lnTo>
                    <a:pt x="20376" y="123825"/>
                  </a:lnTo>
                  <a:cubicBezTo>
                    <a:pt x="17995" y="122237"/>
                    <a:pt x="15117" y="121216"/>
                    <a:pt x="13232" y="119062"/>
                  </a:cubicBezTo>
                  <a:cubicBezTo>
                    <a:pt x="9463" y="114755"/>
                    <a:pt x="3707" y="104775"/>
                    <a:pt x="3707" y="104775"/>
                  </a:cubicBezTo>
                  <a:cubicBezTo>
                    <a:pt x="870" y="96262"/>
                    <a:pt x="-2980" y="88135"/>
                    <a:pt x="3707" y="78581"/>
                  </a:cubicBezTo>
                  <a:cubicBezTo>
                    <a:pt x="6586" y="74468"/>
                    <a:pt x="13232" y="75406"/>
                    <a:pt x="17995" y="73818"/>
                  </a:cubicBezTo>
                  <a:lnTo>
                    <a:pt x="25139" y="71437"/>
                  </a:lnTo>
                  <a:lnTo>
                    <a:pt x="29901" y="57150"/>
                  </a:lnTo>
                  <a:cubicBezTo>
                    <a:pt x="30695" y="54769"/>
                    <a:pt x="29901" y="50800"/>
                    <a:pt x="32282" y="50006"/>
                  </a:cubicBezTo>
                  <a:cubicBezTo>
                    <a:pt x="34663" y="49212"/>
                    <a:pt x="36991" y="48234"/>
                    <a:pt x="39426" y="47625"/>
                  </a:cubicBezTo>
                  <a:cubicBezTo>
                    <a:pt x="43352" y="46643"/>
                    <a:pt x="47406" y="46225"/>
                    <a:pt x="51332" y="45243"/>
                  </a:cubicBezTo>
                  <a:cubicBezTo>
                    <a:pt x="53767" y="44634"/>
                    <a:pt x="56095" y="43656"/>
                    <a:pt x="58476" y="42862"/>
                  </a:cubicBezTo>
                  <a:cubicBezTo>
                    <a:pt x="60413" y="37050"/>
                    <a:pt x="61002" y="33192"/>
                    <a:pt x="65620" y="28575"/>
                  </a:cubicBezTo>
                  <a:cubicBezTo>
                    <a:pt x="67644" y="26551"/>
                    <a:pt x="70383" y="25400"/>
                    <a:pt x="72764" y="23812"/>
                  </a:cubicBezTo>
                  <a:cubicBezTo>
                    <a:pt x="74351" y="21431"/>
                    <a:pt x="75099" y="18185"/>
                    <a:pt x="77526" y="16668"/>
                  </a:cubicBezTo>
                  <a:cubicBezTo>
                    <a:pt x="81783" y="14007"/>
                    <a:pt x="88242" y="13337"/>
                    <a:pt x="91814" y="11906"/>
                  </a:cubicBezTo>
                  <a:cubicBezTo>
                    <a:pt x="95386" y="10475"/>
                    <a:pt x="96576" y="9355"/>
                    <a:pt x="98957" y="8079"/>
                  </a:cubicBezTo>
                  <a:cubicBezTo>
                    <a:pt x="101338" y="7285"/>
                    <a:pt x="102529" y="8490"/>
                    <a:pt x="106101" y="7143"/>
                  </a:cubicBezTo>
                  <a:cubicBezTo>
                    <a:pt x="109673" y="5796"/>
                    <a:pt x="110530" y="3286"/>
                    <a:pt x="120389" y="0"/>
                  </a:cubicBezTo>
                  <a:cubicBezTo>
                    <a:pt x="133089" y="794"/>
                    <a:pt x="146067" y="-379"/>
                    <a:pt x="158489" y="2381"/>
                  </a:cubicBezTo>
                  <a:cubicBezTo>
                    <a:pt x="161283" y="3002"/>
                    <a:pt x="161097" y="7640"/>
                    <a:pt x="163251" y="9525"/>
                  </a:cubicBezTo>
                  <a:cubicBezTo>
                    <a:pt x="167559" y="13294"/>
                    <a:pt x="172109" y="17240"/>
                    <a:pt x="177539" y="19050"/>
                  </a:cubicBezTo>
                  <a:cubicBezTo>
                    <a:pt x="186366" y="21992"/>
                    <a:pt x="193017" y="15081"/>
                    <a:pt x="196589" y="1905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69" name="Forma livre 368"/>
            <p:cNvSpPr/>
            <p:nvPr/>
          </p:nvSpPr>
          <p:spPr>
            <a:xfrm>
              <a:off x="3431536" y="4538007"/>
              <a:ext cx="503776" cy="746358"/>
            </a:xfrm>
            <a:custGeom>
              <a:avLst/>
              <a:gdLst>
                <a:gd name="connsiteX0" fmla="*/ 302583 w 464508"/>
                <a:gd name="connsiteY0" fmla="*/ 80962 h 688181"/>
                <a:gd name="connsiteX1" fmla="*/ 324014 w 464508"/>
                <a:gd name="connsiteY1" fmla="*/ 78581 h 688181"/>
                <a:gd name="connsiteX2" fmla="*/ 326395 w 464508"/>
                <a:gd name="connsiteY2" fmla="*/ 66675 h 688181"/>
                <a:gd name="connsiteX3" fmla="*/ 333539 w 464508"/>
                <a:gd name="connsiteY3" fmla="*/ 64294 h 688181"/>
                <a:gd name="connsiteX4" fmla="*/ 343064 w 464508"/>
                <a:gd name="connsiteY4" fmla="*/ 78581 h 688181"/>
                <a:gd name="connsiteX5" fmla="*/ 354970 w 464508"/>
                <a:gd name="connsiteY5" fmla="*/ 92869 h 688181"/>
                <a:gd name="connsiteX6" fmla="*/ 359733 w 464508"/>
                <a:gd name="connsiteY6" fmla="*/ 100012 h 688181"/>
                <a:gd name="connsiteX7" fmla="*/ 378783 w 464508"/>
                <a:gd name="connsiteY7" fmla="*/ 102394 h 688181"/>
                <a:gd name="connsiteX8" fmla="*/ 383545 w 464508"/>
                <a:gd name="connsiteY8" fmla="*/ 109537 h 688181"/>
                <a:gd name="connsiteX9" fmla="*/ 385927 w 464508"/>
                <a:gd name="connsiteY9" fmla="*/ 116681 h 688181"/>
                <a:gd name="connsiteX10" fmla="*/ 393070 w 464508"/>
                <a:gd name="connsiteY10" fmla="*/ 121444 h 688181"/>
                <a:gd name="connsiteX11" fmla="*/ 402595 w 464508"/>
                <a:gd name="connsiteY11" fmla="*/ 133350 h 688181"/>
                <a:gd name="connsiteX12" fmla="*/ 407358 w 464508"/>
                <a:gd name="connsiteY12" fmla="*/ 140494 h 688181"/>
                <a:gd name="connsiteX13" fmla="*/ 428789 w 464508"/>
                <a:gd name="connsiteY13" fmla="*/ 150019 h 688181"/>
                <a:gd name="connsiteX14" fmla="*/ 435933 w 464508"/>
                <a:gd name="connsiteY14" fmla="*/ 152400 h 688181"/>
                <a:gd name="connsiteX15" fmla="*/ 443077 w 464508"/>
                <a:gd name="connsiteY15" fmla="*/ 154781 h 688181"/>
                <a:gd name="connsiteX16" fmla="*/ 457364 w 464508"/>
                <a:gd name="connsiteY16" fmla="*/ 164306 h 688181"/>
                <a:gd name="connsiteX17" fmla="*/ 464508 w 464508"/>
                <a:gd name="connsiteY17" fmla="*/ 169069 h 688181"/>
                <a:gd name="connsiteX18" fmla="*/ 462127 w 464508"/>
                <a:gd name="connsiteY18" fmla="*/ 183356 h 688181"/>
                <a:gd name="connsiteX19" fmla="*/ 459745 w 464508"/>
                <a:gd name="connsiteY19" fmla="*/ 190500 h 688181"/>
                <a:gd name="connsiteX20" fmla="*/ 452602 w 464508"/>
                <a:gd name="connsiteY20" fmla="*/ 192881 h 688181"/>
                <a:gd name="connsiteX21" fmla="*/ 445458 w 464508"/>
                <a:gd name="connsiteY21" fmla="*/ 245269 h 688181"/>
                <a:gd name="connsiteX22" fmla="*/ 440695 w 464508"/>
                <a:gd name="connsiteY22" fmla="*/ 259556 h 688181"/>
                <a:gd name="connsiteX23" fmla="*/ 438314 w 464508"/>
                <a:gd name="connsiteY23" fmla="*/ 266700 h 688181"/>
                <a:gd name="connsiteX24" fmla="*/ 433552 w 464508"/>
                <a:gd name="connsiteY24" fmla="*/ 316706 h 688181"/>
                <a:gd name="connsiteX25" fmla="*/ 431170 w 464508"/>
                <a:gd name="connsiteY25" fmla="*/ 323850 h 688181"/>
                <a:gd name="connsiteX26" fmla="*/ 426408 w 464508"/>
                <a:gd name="connsiteY26" fmla="*/ 330994 h 688181"/>
                <a:gd name="connsiteX27" fmla="*/ 424027 w 464508"/>
                <a:gd name="connsiteY27" fmla="*/ 342900 h 688181"/>
                <a:gd name="connsiteX28" fmla="*/ 421645 w 464508"/>
                <a:gd name="connsiteY28" fmla="*/ 350044 h 688181"/>
                <a:gd name="connsiteX29" fmla="*/ 416883 w 464508"/>
                <a:gd name="connsiteY29" fmla="*/ 378619 h 688181"/>
                <a:gd name="connsiteX30" fmla="*/ 409739 w 464508"/>
                <a:gd name="connsiteY30" fmla="*/ 407194 h 688181"/>
                <a:gd name="connsiteX31" fmla="*/ 404977 w 464508"/>
                <a:gd name="connsiteY31" fmla="*/ 414337 h 688181"/>
                <a:gd name="connsiteX32" fmla="*/ 407358 w 464508"/>
                <a:gd name="connsiteY32" fmla="*/ 421481 h 688181"/>
                <a:gd name="connsiteX33" fmla="*/ 421645 w 464508"/>
                <a:gd name="connsiteY33" fmla="*/ 431006 h 688181"/>
                <a:gd name="connsiteX34" fmla="*/ 426408 w 464508"/>
                <a:gd name="connsiteY34" fmla="*/ 445294 h 688181"/>
                <a:gd name="connsiteX35" fmla="*/ 433552 w 464508"/>
                <a:gd name="connsiteY35" fmla="*/ 507206 h 688181"/>
                <a:gd name="connsiteX36" fmla="*/ 431170 w 464508"/>
                <a:gd name="connsiteY36" fmla="*/ 531019 h 688181"/>
                <a:gd name="connsiteX37" fmla="*/ 428789 w 464508"/>
                <a:gd name="connsiteY37" fmla="*/ 538162 h 688181"/>
                <a:gd name="connsiteX38" fmla="*/ 426408 w 464508"/>
                <a:gd name="connsiteY38" fmla="*/ 554831 h 688181"/>
                <a:gd name="connsiteX39" fmla="*/ 404977 w 464508"/>
                <a:gd name="connsiteY39" fmla="*/ 557212 h 688181"/>
                <a:gd name="connsiteX40" fmla="*/ 397833 w 464508"/>
                <a:gd name="connsiteY40" fmla="*/ 559594 h 688181"/>
                <a:gd name="connsiteX41" fmla="*/ 395452 w 464508"/>
                <a:gd name="connsiteY41" fmla="*/ 566737 h 688181"/>
                <a:gd name="connsiteX42" fmla="*/ 393070 w 464508"/>
                <a:gd name="connsiteY42" fmla="*/ 576262 h 688181"/>
                <a:gd name="connsiteX43" fmla="*/ 381164 w 464508"/>
                <a:gd name="connsiteY43" fmla="*/ 578644 h 688181"/>
                <a:gd name="connsiteX44" fmla="*/ 366877 w 464508"/>
                <a:gd name="connsiteY44" fmla="*/ 583406 h 688181"/>
                <a:gd name="connsiteX45" fmla="*/ 359733 w 464508"/>
                <a:gd name="connsiteY45" fmla="*/ 585787 h 688181"/>
                <a:gd name="connsiteX46" fmla="*/ 352589 w 464508"/>
                <a:gd name="connsiteY46" fmla="*/ 588169 h 688181"/>
                <a:gd name="connsiteX47" fmla="*/ 345445 w 464508"/>
                <a:gd name="connsiteY47" fmla="*/ 590550 h 688181"/>
                <a:gd name="connsiteX48" fmla="*/ 331158 w 464508"/>
                <a:gd name="connsiteY48" fmla="*/ 602456 h 688181"/>
                <a:gd name="connsiteX49" fmla="*/ 312108 w 464508"/>
                <a:gd name="connsiteY49" fmla="*/ 607219 h 688181"/>
                <a:gd name="connsiteX50" fmla="*/ 304964 w 464508"/>
                <a:gd name="connsiteY50" fmla="*/ 614362 h 688181"/>
                <a:gd name="connsiteX51" fmla="*/ 302583 w 464508"/>
                <a:gd name="connsiteY51" fmla="*/ 621506 h 688181"/>
                <a:gd name="connsiteX52" fmla="*/ 293058 w 464508"/>
                <a:gd name="connsiteY52" fmla="*/ 635794 h 688181"/>
                <a:gd name="connsiteX53" fmla="*/ 288295 w 464508"/>
                <a:gd name="connsiteY53" fmla="*/ 642937 h 688181"/>
                <a:gd name="connsiteX54" fmla="*/ 285914 w 464508"/>
                <a:gd name="connsiteY54" fmla="*/ 650081 h 688181"/>
                <a:gd name="connsiteX55" fmla="*/ 281152 w 464508"/>
                <a:gd name="connsiteY55" fmla="*/ 688181 h 688181"/>
                <a:gd name="connsiteX56" fmla="*/ 252577 w 464508"/>
                <a:gd name="connsiteY56" fmla="*/ 685800 h 688181"/>
                <a:gd name="connsiteX57" fmla="*/ 238289 w 464508"/>
                <a:gd name="connsiteY57" fmla="*/ 681037 h 688181"/>
                <a:gd name="connsiteX58" fmla="*/ 197808 w 464508"/>
                <a:gd name="connsiteY58" fmla="*/ 678656 h 688181"/>
                <a:gd name="connsiteX59" fmla="*/ 169233 w 464508"/>
                <a:gd name="connsiteY59" fmla="*/ 669131 h 688181"/>
                <a:gd name="connsiteX60" fmla="*/ 162089 w 464508"/>
                <a:gd name="connsiteY60" fmla="*/ 666750 h 688181"/>
                <a:gd name="connsiteX61" fmla="*/ 154945 w 464508"/>
                <a:gd name="connsiteY61" fmla="*/ 664369 h 688181"/>
                <a:gd name="connsiteX62" fmla="*/ 140658 w 464508"/>
                <a:gd name="connsiteY62" fmla="*/ 654844 h 688181"/>
                <a:gd name="connsiteX63" fmla="*/ 97795 w 464508"/>
                <a:gd name="connsiteY63" fmla="*/ 647700 h 688181"/>
                <a:gd name="connsiteX64" fmla="*/ 93033 w 464508"/>
                <a:gd name="connsiteY64" fmla="*/ 640556 h 688181"/>
                <a:gd name="connsiteX65" fmla="*/ 90652 w 464508"/>
                <a:gd name="connsiteY65" fmla="*/ 633412 h 688181"/>
                <a:gd name="connsiteX66" fmla="*/ 66839 w 464508"/>
                <a:gd name="connsiteY66" fmla="*/ 621506 h 688181"/>
                <a:gd name="connsiteX67" fmla="*/ 59695 w 464508"/>
                <a:gd name="connsiteY67" fmla="*/ 619125 h 688181"/>
                <a:gd name="connsiteX68" fmla="*/ 57314 w 464508"/>
                <a:gd name="connsiteY68" fmla="*/ 611981 h 688181"/>
                <a:gd name="connsiteX69" fmla="*/ 54933 w 464508"/>
                <a:gd name="connsiteY69" fmla="*/ 600075 h 688181"/>
                <a:gd name="connsiteX70" fmla="*/ 40645 w 464508"/>
                <a:gd name="connsiteY70" fmla="*/ 595312 h 688181"/>
                <a:gd name="connsiteX71" fmla="*/ 33502 w 464508"/>
                <a:gd name="connsiteY71" fmla="*/ 590550 h 688181"/>
                <a:gd name="connsiteX72" fmla="*/ 19214 w 464508"/>
                <a:gd name="connsiteY72" fmla="*/ 585787 h 688181"/>
                <a:gd name="connsiteX73" fmla="*/ 4927 w 464508"/>
                <a:gd name="connsiteY73" fmla="*/ 578644 h 688181"/>
                <a:gd name="connsiteX74" fmla="*/ 164 w 464508"/>
                <a:gd name="connsiteY74" fmla="*/ 571500 h 688181"/>
                <a:gd name="connsiteX75" fmla="*/ 2545 w 464508"/>
                <a:gd name="connsiteY75" fmla="*/ 557212 h 688181"/>
                <a:gd name="connsiteX76" fmla="*/ 9689 w 464508"/>
                <a:gd name="connsiteY76" fmla="*/ 552450 h 688181"/>
                <a:gd name="connsiteX77" fmla="*/ 38264 w 464508"/>
                <a:gd name="connsiteY77" fmla="*/ 550069 h 688181"/>
                <a:gd name="connsiteX78" fmla="*/ 45408 w 464508"/>
                <a:gd name="connsiteY78" fmla="*/ 542925 h 688181"/>
                <a:gd name="connsiteX79" fmla="*/ 52552 w 464508"/>
                <a:gd name="connsiteY79" fmla="*/ 540544 h 688181"/>
                <a:gd name="connsiteX80" fmla="*/ 59695 w 464508"/>
                <a:gd name="connsiteY80" fmla="*/ 535781 h 688181"/>
                <a:gd name="connsiteX81" fmla="*/ 71602 w 464508"/>
                <a:gd name="connsiteY81" fmla="*/ 514350 h 688181"/>
                <a:gd name="connsiteX82" fmla="*/ 78745 w 464508"/>
                <a:gd name="connsiteY82" fmla="*/ 507206 h 688181"/>
                <a:gd name="connsiteX83" fmla="*/ 88270 w 464508"/>
                <a:gd name="connsiteY83" fmla="*/ 483394 h 688181"/>
                <a:gd name="connsiteX84" fmla="*/ 90652 w 464508"/>
                <a:gd name="connsiteY84" fmla="*/ 476250 h 688181"/>
                <a:gd name="connsiteX85" fmla="*/ 95414 w 464508"/>
                <a:gd name="connsiteY85" fmla="*/ 469106 h 688181"/>
                <a:gd name="connsiteX86" fmla="*/ 100177 w 464508"/>
                <a:gd name="connsiteY86" fmla="*/ 454819 h 688181"/>
                <a:gd name="connsiteX87" fmla="*/ 109702 w 464508"/>
                <a:gd name="connsiteY87" fmla="*/ 440531 h 688181"/>
                <a:gd name="connsiteX88" fmla="*/ 112083 w 464508"/>
                <a:gd name="connsiteY88" fmla="*/ 426244 h 688181"/>
                <a:gd name="connsiteX89" fmla="*/ 114464 w 464508"/>
                <a:gd name="connsiteY89" fmla="*/ 390525 h 688181"/>
                <a:gd name="connsiteX90" fmla="*/ 119227 w 464508"/>
                <a:gd name="connsiteY90" fmla="*/ 376237 h 688181"/>
                <a:gd name="connsiteX91" fmla="*/ 121608 w 464508"/>
                <a:gd name="connsiteY91" fmla="*/ 304800 h 688181"/>
                <a:gd name="connsiteX92" fmla="*/ 126370 w 464508"/>
                <a:gd name="connsiteY92" fmla="*/ 290512 h 688181"/>
                <a:gd name="connsiteX93" fmla="*/ 126370 w 464508"/>
                <a:gd name="connsiteY93" fmla="*/ 195262 h 688181"/>
                <a:gd name="connsiteX94" fmla="*/ 116845 w 464508"/>
                <a:gd name="connsiteY94" fmla="*/ 180975 h 688181"/>
                <a:gd name="connsiteX95" fmla="*/ 114464 w 464508"/>
                <a:gd name="connsiteY95" fmla="*/ 145256 h 688181"/>
                <a:gd name="connsiteX96" fmla="*/ 121608 w 464508"/>
                <a:gd name="connsiteY96" fmla="*/ 140494 h 688181"/>
                <a:gd name="connsiteX97" fmla="*/ 135895 w 464508"/>
                <a:gd name="connsiteY97" fmla="*/ 135731 h 688181"/>
                <a:gd name="connsiteX98" fmla="*/ 138277 w 464508"/>
                <a:gd name="connsiteY98" fmla="*/ 128587 h 688181"/>
                <a:gd name="connsiteX99" fmla="*/ 140658 w 464508"/>
                <a:gd name="connsiteY99" fmla="*/ 119062 h 688181"/>
                <a:gd name="connsiteX100" fmla="*/ 147802 w 464508"/>
                <a:gd name="connsiteY100" fmla="*/ 116681 h 688181"/>
                <a:gd name="connsiteX101" fmla="*/ 154945 w 464508"/>
                <a:gd name="connsiteY101" fmla="*/ 111919 h 688181"/>
                <a:gd name="connsiteX102" fmla="*/ 159708 w 464508"/>
                <a:gd name="connsiteY102" fmla="*/ 97631 h 688181"/>
                <a:gd name="connsiteX103" fmla="*/ 162089 w 464508"/>
                <a:gd name="connsiteY103" fmla="*/ 90487 h 688181"/>
                <a:gd name="connsiteX104" fmla="*/ 169233 w 464508"/>
                <a:gd name="connsiteY104" fmla="*/ 83344 h 688181"/>
                <a:gd name="connsiteX105" fmla="*/ 176377 w 464508"/>
                <a:gd name="connsiteY105" fmla="*/ 80962 h 688181"/>
                <a:gd name="connsiteX106" fmla="*/ 193045 w 464508"/>
                <a:gd name="connsiteY106" fmla="*/ 78581 h 688181"/>
                <a:gd name="connsiteX107" fmla="*/ 200189 w 464508"/>
                <a:gd name="connsiteY107" fmla="*/ 76200 h 688181"/>
                <a:gd name="connsiteX108" fmla="*/ 209714 w 464508"/>
                <a:gd name="connsiteY108" fmla="*/ 64294 h 688181"/>
                <a:gd name="connsiteX109" fmla="*/ 243052 w 464508"/>
                <a:gd name="connsiteY109" fmla="*/ 59531 h 688181"/>
                <a:gd name="connsiteX110" fmla="*/ 245433 w 464508"/>
                <a:gd name="connsiteY110" fmla="*/ 52387 h 688181"/>
                <a:gd name="connsiteX111" fmla="*/ 247814 w 464508"/>
                <a:gd name="connsiteY111" fmla="*/ 42862 h 688181"/>
                <a:gd name="connsiteX112" fmla="*/ 266864 w 464508"/>
                <a:gd name="connsiteY112" fmla="*/ 35719 h 688181"/>
                <a:gd name="connsiteX113" fmla="*/ 274008 w 464508"/>
                <a:gd name="connsiteY113" fmla="*/ 30956 h 688181"/>
                <a:gd name="connsiteX114" fmla="*/ 276389 w 464508"/>
                <a:gd name="connsiteY114" fmla="*/ 23812 h 688181"/>
                <a:gd name="connsiteX115" fmla="*/ 281152 w 464508"/>
                <a:gd name="connsiteY115" fmla="*/ 16669 h 688181"/>
                <a:gd name="connsiteX116" fmla="*/ 288295 w 464508"/>
                <a:gd name="connsiteY116" fmla="*/ 2381 h 688181"/>
                <a:gd name="connsiteX117" fmla="*/ 295439 w 464508"/>
                <a:gd name="connsiteY117" fmla="*/ 0 h 688181"/>
                <a:gd name="connsiteX118" fmla="*/ 304964 w 464508"/>
                <a:gd name="connsiteY118" fmla="*/ 73819 h 688181"/>
                <a:gd name="connsiteX119" fmla="*/ 307345 w 464508"/>
                <a:gd name="connsiteY119" fmla="*/ 80962 h 688181"/>
                <a:gd name="connsiteX120" fmla="*/ 302583 w 464508"/>
                <a:gd name="connsiteY120" fmla="*/ 80962 h 688181"/>
                <a:gd name="connsiteX0" fmla="*/ 302583 w 464508"/>
                <a:gd name="connsiteY0" fmla="*/ 80962 h 688181"/>
                <a:gd name="connsiteX1" fmla="*/ 324014 w 464508"/>
                <a:gd name="connsiteY1" fmla="*/ 78581 h 688181"/>
                <a:gd name="connsiteX2" fmla="*/ 326395 w 464508"/>
                <a:gd name="connsiteY2" fmla="*/ 66675 h 688181"/>
                <a:gd name="connsiteX3" fmla="*/ 333539 w 464508"/>
                <a:gd name="connsiteY3" fmla="*/ 64294 h 688181"/>
                <a:gd name="connsiteX4" fmla="*/ 343064 w 464508"/>
                <a:gd name="connsiteY4" fmla="*/ 78581 h 688181"/>
                <a:gd name="connsiteX5" fmla="*/ 354970 w 464508"/>
                <a:gd name="connsiteY5" fmla="*/ 92869 h 688181"/>
                <a:gd name="connsiteX6" fmla="*/ 359733 w 464508"/>
                <a:gd name="connsiteY6" fmla="*/ 100012 h 688181"/>
                <a:gd name="connsiteX7" fmla="*/ 378783 w 464508"/>
                <a:gd name="connsiteY7" fmla="*/ 102394 h 688181"/>
                <a:gd name="connsiteX8" fmla="*/ 383545 w 464508"/>
                <a:gd name="connsiteY8" fmla="*/ 109537 h 688181"/>
                <a:gd name="connsiteX9" fmla="*/ 385927 w 464508"/>
                <a:gd name="connsiteY9" fmla="*/ 116681 h 688181"/>
                <a:gd name="connsiteX10" fmla="*/ 393070 w 464508"/>
                <a:gd name="connsiteY10" fmla="*/ 121444 h 688181"/>
                <a:gd name="connsiteX11" fmla="*/ 402595 w 464508"/>
                <a:gd name="connsiteY11" fmla="*/ 133350 h 688181"/>
                <a:gd name="connsiteX12" fmla="*/ 407358 w 464508"/>
                <a:gd name="connsiteY12" fmla="*/ 140494 h 688181"/>
                <a:gd name="connsiteX13" fmla="*/ 428789 w 464508"/>
                <a:gd name="connsiteY13" fmla="*/ 150019 h 688181"/>
                <a:gd name="connsiteX14" fmla="*/ 435933 w 464508"/>
                <a:gd name="connsiteY14" fmla="*/ 152400 h 688181"/>
                <a:gd name="connsiteX15" fmla="*/ 443077 w 464508"/>
                <a:gd name="connsiteY15" fmla="*/ 154781 h 688181"/>
                <a:gd name="connsiteX16" fmla="*/ 457364 w 464508"/>
                <a:gd name="connsiteY16" fmla="*/ 164306 h 688181"/>
                <a:gd name="connsiteX17" fmla="*/ 464508 w 464508"/>
                <a:gd name="connsiteY17" fmla="*/ 169069 h 688181"/>
                <a:gd name="connsiteX18" fmla="*/ 462127 w 464508"/>
                <a:gd name="connsiteY18" fmla="*/ 183356 h 688181"/>
                <a:gd name="connsiteX19" fmla="*/ 459745 w 464508"/>
                <a:gd name="connsiteY19" fmla="*/ 190500 h 688181"/>
                <a:gd name="connsiteX20" fmla="*/ 456940 w 464508"/>
                <a:gd name="connsiteY20" fmla="*/ 205896 h 688181"/>
                <a:gd name="connsiteX21" fmla="*/ 445458 w 464508"/>
                <a:gd name="connsiteY21" fmla="*/ 245269 h 688181"/>
                <a:gd name="connsiteX22" fmla="*/ 440695 w 464508"/>
                <a:gd name="connsiteY22" fmla="*/ 259556 h 688181"/>
                <a:gd name="connsiteX23" fmla="*/ 438314 w 464508"/>
                <a:gd name="connsiteY23" fmla="*/ 266700 h 688181"/>
                <a:gd name="connsiteX24" fmla="*/ 433552 w 464508"/>
                <a:gd name="connsiteY24" fmla="*/ 316706 h 688181"/>
                <a:gd name="connsiteX25" fmla="*/ 431170 w 464508"/>
                <a:gd name="connsiteY25" fmla="*/ 323850 h 688181"/>
                <a:gd name="connsiteX26" fmla="*/ 426408 w 464508"/>
                <a:gd name="connsiteY26" fmla="*/ 330994 h 688181"/>
                <a:gd name="connsiteX27" fmla="*/ 424027 w 464508"/>
                <a:gd name="connsiteY27" fmla="*/ 342900 h 688181"/>
                <a:gd name="connsiteX28" fmla="*/ 421645 w 464508"/>
                <a:gd name="connsiteY28" fmla="*/ 350044 h 688181"/>
                <a:gd name="connsiteX29" fmla="*/ 416883 w 464508"/>
                <a:gd name="connsiteY29" fmla="*/ 378619 h 688181"/>
                <a:gd name="connsiteX30" fmla="*/ 409739 w 464508"/>
                <a:gd name="connsiteY30" fmla="*/ 407194 h 688181"/>
                <a:gd name="connsiteX31" fmla="*/ 404977 w 464508"/>
                <a:gd name="connsiteY31" fmla="*/ 414337 h 688181"/>
                <a:gd name="connsiteX32" fmla="*/ 407358 w 464508"/>
                <a:gd name="connsiteY32" fmla="*/ 421481 h 688181"/>
                <a:gd name="connsiteX33" fmla="*/ 421645 w 464508"/>
                <a:gd name="connsiteY33" fmla="*/ 431006 h 688181"/>
                <a:gd name="connsiteX34" fmla="*/ 426408 w 464508"/>
                <a:gd name="connsiteY34" fmla="*/ 445294 h 688181"/>
                <a:gd name="connsiteX35" fmla="*/ 433552 w 464508"/>
                <a:gd name="connsiteY35" fmla="*/ 507206 h 688181"/>
                <a:gd name="connsiteX36" fmla="*/ 431170 w 464508"/>
                <a:gd name="connsiteY36" fmla="*/ 531019 h 688181"/>
                <a:gd name="connsiteX37" fmla="*/ 428789 w 464508"/>
                <a:gd name="connsiteY37" fmla="*/ 538162 h 688181"/>
                <a:gd name="connsiteX38" fmla="*/ 426408 w 464508"/>
                <a:gd name="connsiteY38" fmla="*/ 554831 h 688181"/>
                <a:gd name="connsiteX39" fmla="*/ 404977 w 464508"/>
                <a:gd name="connsiteY39" fmla="*/ 557212 h 688181"/>
                <a:gd name="connsiteX40" fmla="*/ 397833 w 464508"/>
                <a:gd name="connsiteY40" fmla="*/ 559594 h 688181"/>
                <a:gd name="connsiteX41" fmla="*/ 395452 w 464508"/>
                <a:gd name="connsiteY41" fmla="*/ 566737 h 688181"/>
                <a:gd name="connsiteX42" fmla="*/ 393070 w 464508"/>
                <a:gd name="connsiteY42" fmla="*/ 576262 h 688181"/>
                <a:gd name="connsiteX43" fmla="*/ 381164 w 464508"/>
                <a:gd name="connsiteY43" fmla="*/ 578644 h 688181"/>
                <a:gd name="connsiteX44" fmla="*/ 366877 w 464508"/>
                <a:gd name="connsiteY44" fmla="*/ 583406 h 688181"/>
                <a:gd name="connsiteX45" fmla="*/ 359733 w 464508"/>
                <a:gd name="connsiteY45" fmla="*/ 585787 h 688181"/>
                <a:gd name="connsiteX46" fmla="*/ 352589 w 464508"/>
                <a:gd name="connsiteY46" fmla="*/ 588169 h 688181"/>
                <a:gd name="connsiteX47" fmla="*/ 345445 w 464508"/>
                <a:gd name="connsiteY47" fmla="*/ 590550 h 688181"/>
                <a:gd name="connsiteX48" fmla="*/ 331158 w 464508"/>
                <a:gd name="connsiteY48" fmla="*/ 602456 h 688181"/>
                <a:gd name="connsiteX49" fmla="*/ 312108 w 464508"/>
                <a:gd name="connsiteY49" fmla="*/ 607219 h 688181"/>
                <a:gd name="connsiteX50" fmla="*/ 304964 w 464508"/>
                <a:gd name="connsiteY50" fmla="*/ 614362 h 688181"/>
                <a:gd name="connsiteX51" fmla="*/ 302583 w 464508"/>
                <a:gd name="connsiteY51" fmla="*/ 621506 h 688181"/>
                <a:gd name="connsiteX52" fmla="*/ 293058 w 464508"/>
                <a:gd name="connsiteY52" fmla="*/ 635794 h 688181"/>
                <a:gd name="connsiteX53" fmla="*/ 288295 w 464508"/>
                <a:gd name="connsiteY53" fmla="*/ 642937 h 688181"/>
                <a:gd name="connsiteX54" fmla="*/ 285914 w 464508"/>
                <a:gd name="connsiteY54" fmla="*/ 650081 h 688181"/>
                <a:gd name="connsiteX55" fmla="*/ 281152 w 464508"/>
                <a:gd name="connsiteY55" fmla="*/ 688181 h 688181"/>
                <a:gd name="connsiteX56" fmla="*/ 252577 w 464508"/>
                <a:gd name="connsiteY56" fmla="*/ 685800 h 688181"/>
                <a:gd name="connsiteX57" fmla="*/ 238289 w 464508"/>
                <a:gd name="connsiteY57" fmla="*/ 681037 h 688181"/>
                <a:gd name="connsiteX58" fmla="*/ 197808 w 464508"/>
                <a:gd name="connsiteY58" fmla="*/ 678656 h 688181"/>
                <a:gd name="connsiteX59" fmla="*/ 169233 w 464508"/>
                <a:gd name="connsiteY59" fmla="*/ 669131 h 688181"/>
                <a:gd name="connsiteX60" fmla="*/ 162089 w 464508"/>
                <a:gd name="connsiteY60" fmla="*/ 666750 h 688181"/>
                <a:gd name="connsiteX61" fmla="*/ 154945 w 464508"/>
                <a:gd name="connsiteY61" fmla="*/ 664369 h 688181"/>
                <a:gd name="connsiteX62" fmla="*/ 140658 w 464508"/>
                <a:gd name="connsiteY62" fmla="*/ 654844 h 688181"/>
                <a:gd name="connsiteX63" fmla="*/ 97795 w 464508"/>
                <a:gd name="connsiteY63" fmla="*/ 647700 h 688181"/>
                <a:gd name="connsiteX64" fmla="*/ 93033 w 464508"/>
                <a:gd name="connsiteY64" fmla="*/ 640556 h 688181"/>
                <a:gd name="connsiteX65" fmla="*/ 90652 w 464508"/>
                <a:gd name="connsiteY65" fmla="*/ 633412 h 688181"/>
                <a:gd name="connsiteX66" fmla="*/ 66839 w 464508"/>
                <a:gd name="connsiteY66" fmla="*/ 621506 h 688181"/>
                <a:gd name="connsiteX67" fmla="*/ 59695 w 464508"/>
                <a:gd name="connsiteY67" fmla="*/ 619125 h 688181"/>
                <a:gd name="connsiteX68" fmla="*/ 57314 w 464508"/>
                <a:gd name="connsiteY68" fmla="*/ 611981 h 688181"/>
                <a:gd name="connsiteX69" fmla="*/ 54933 w 464508"/>
                <a:gd name="connsiteY69" fmla="*/ 600075 h 688181"/>
                <a:gd name="connsiteX70" fmla="*/ 40645 w 464508"/>
                <a:gd name="connsiteY70" fmla="*/ 595312 h 688181"/>
                <a:gd name="connsiteX71" fmla="*/ 33502 w 464508"/>
                <a:gd name="connsiteY71" fmla="*/ 590550 h 688181"/>
                <a:gd name="connsiteX72" fmla="*/ 19214 w 464508"/>
                <a:gd name="connsiteY72" fmla="*/ 585787 h 688181"/>
                <a:gd name="connsiteX73" fmla="*/ 4927 w 464508"/>
                <a:gd name="connsiteY73" fmla="*/ 578644 h 688181"/>
                <a:gd name="connsiteX74" fmla="*/ 164 w 464508"/>
                <a:gd name="connsiteY74" fmla="*/ 571500 h 688181"/>
                <a:gd name="connsiteX75" fmla="*/ 2545 w 464508"/>
                <a:gd name="connsiteY75" fmla="*/ 557212 h 688181"/>
                <a:gd name="connsiteX76" fmla="*/ 9689 w 464508"/>
                <a:gd name="connsiteY76" fmla="*/ 552450 h 688181"/>
                <a:gd name="connsiteX77" fmla="*/ 38264 w 464508"/>
                <a:gd name="connsiteY77" fmla="*/ 550069 h 688181"/>
                <a:gd name="connsiteX78" fmla="*/ 45408 w 464508"/>
                <a:gd name="connsiteY78" fmla="*/ 542925 h 688181"/>
                <a:gd name="connsiteX79" fmla="*/ 52552 w 464508"/>
                <a:gd name="connsiteY79" fmla="*/ 540544 h 688181"/>
                <a:gd name="connsiteX80" fmla="*/ 59695 w 464508"/>
                <a:gd name="connsiteY80" fmla="*/ 535781 h 688181"/>
                <a:gd name="connsiteX81" fmla="*/ 71602 w 464508"/>
                <a:gd name="connsiteY81" fmla="*/ 514350 h 688181"/>
                <a:gd name="connsiteX82" fmla="*/ 78745 w 464508"/>
                <a:gd name="connsiteY82" fmla="*/ 507206 h 688181"/>
                <a:gd name="connsiteX83" fmla="*/ 88270 w 464508"/>
                <a:gd name="connsiteY83" fmla="*/ 483394 h 688181"/>
                <a:gd name="connsiteX84" fmla="*/ 90652 w 464508"/>
                <a:gd name="connsiteY84" fmla="*/ 476250 h 688181"/>
                <a:gd name="connsiteX85" fmla="*/ 95414 w 464508"/>
                <a:gd name="connsiteY85" fmla="*/ 469106 h 688181"/>
                <a:gd name="connsiteX86" fmla="*/ 100177 w 464508"/>
                <a:gd name="connsiteY86" fmla="*/ 454819 h 688181"/>
                <a:gd name="connsiteX87" fmla="*/ 109702 w 464508"/>
                <a:gd name="connsiteY87" fmla="*/ 440531 h 688181"/>
                <a:gd name="connsiteX88" fmla="*/ 112083 w 464508"/>
                <a:gd name="connsiteY88" fmla="*/ 426244 h 688181"/>
                <a:gd name="connsiteX89" fmla="*/ 114464 w 464508"/>
                <a:gd name="connsiteY89" fmla="*/ 390525 h 688181"/>
                <a:gd name="connsiteX90" fmla="*/ 119227 w 464508"/>
                <a:gd name="connsiteY90" fmla="*/ 376237 h 688181"/>
                <a:gd name="connsiteX91" fmla="*/ 121608 w 464508"/>
                <a:gd name="connsiteY91" fmla="*/ 304800 h 688181"/>
                <a:gd name="connsiteX92" fmla="*/ 126370 w 464508"/>
                <a:gd name="connsiteY92" fmla="*/ 290512 h 688181"/>
                <a:gd name="connsiteX93" fmla="*/ 126370 w 464508"/>
                <a:gd name="connsiteY93" fmla="*/ 195262 h 688181"/>
                <a:gd name="connsiteX94" fmla="*/ 116845 w 464508"/>
                <a:gd name="connsiteY94" fmla="*/ 180975 h 688181"/>
                <a:gd name="connsiteX95" fmla="*/ 114464 w 464508"/>
                <a:gd name="connsiteY95" fmla="*/ 145256 h 688181"/>
                <a:gd name="connsiteX96" fmla="*/ 121608 w 464508"/>
                <a:gd name="connsiteY96" fmla="*/ 140494 h 688181"/>
                <a:gd name="connsiteX97" fmla="*/ 135895 w 464508"/>
                <a:gd name="connsiteY97" fmla="*/ 135731 h 688181"/>
                <a:gd name="connsiteX98" fmla="*/ 138277 w 464508"/>
                <a:gd name="connsiteY98" fmla="*/ 128587 h 688181"/>
                <a:gd name="connsiteX99" fmla="*/ 140658 w 464508"/>
                <a:gd name="connsiteY99" fmla="*/ 119062 h 688181"/>
                <a:gd name="connsiteX100" fmla="*/ 147802 w 464508"/>
                <a:gd name="connsiteY100" fmla="*/ 116681 h 688181"/>
                <a:gd name="connsiteX101" fmla="*/ 154945 w 464508"/>
                <a:gd name="connsiteY101" fmla="*/ 111919 h 688181"/>
                <a:gd name="connsiteX102" fmla="*/ 159708 w 464508"/>
                <a:gd name="connsiteY102" fmla="*/ 97631 h 688181"/>
                <a:gd name="connsiteX103" fmla="*/ 162089 w 464508"/>
                <a:gd name="connsiteY103" fmla="*/ 90487 h 688181"/>
                <a:gd name="connsiteX104" fmla="*/ 169233 w 464508"/>
                <a:gd name="connsiteY104" fmla="*/ 83344 h 688181"/>
                <a:gd name="connsiteX105" fmla="*/ 176377 w 464508"/>
                <a:gd name="connsiteY105" fmla="*/ 80962 h 688181"/>
                <a:gd name="connsiteX106" fmla="*/ 193045 w 464508"/>
                <a:gd name="connsiteY106" fmla="*/ 78581 h 688181"/>
                <a:gd name="connsiteX107" fmla="*/ 200189 w 464508"/>
                <a:gd name="connsiteY107" fmla="*/ 76200 h 688181"/>
                <a:gd name="connsiteX108" fmla="*/ 209714 w 464508"/>
                <a:gd name="connsiteY108" fmla="*/ 64294 h 688181"/>
                <a:gd name="connsiteX109" fmla="*/ 243052 w 464508"/>
                <a:gd name="connsiteY109" fmla="*/ 59531 h 688181"/>
                <a:gd name="connsiteX110" fmla="*/ 245433 w 464508"/>
                <a:gd name="connsiteY110" fmla="*/ 52387 h 688181"/>
                <a:gd name="connsiteX111" fmla="*/ 247814 w 464508"/>
                <a:gd name="connsiteY111" fmla="*/ 42862 h 688181"/>
                <a:gd name="connsiteX112" fmla="*/ 266864 w 464508"/>
                <a:gd name="connsiteY112" fmla="*/ 35719 h 688181"/>
                <a:gd name="connsiteX113" fmla="*/ 274008 w 464508"/>
                <a:gd name="connsiteY113" fmla="*/ 30956 h 688181"/>
                <a:gd name="connsiteX114" fmla="*/ 276389 w 464508"/>
                <a:gd name="connsiteY114" fmla="*/ 23812 h 688181"/>
                <a:gd name="connsiteX115" fmla="*/ 281152 w 464508"/>
                <a:gd name="connsiteY115" fmla="*/ 16669 h 688181"/>
                <a:gd name="connsiteX116" fmla="*/ 288295 w 464508"/>
                <a:gd name="connsiteY116" fmla="*/ 2381 h 688181"/>
                <a:gd name="connsiteX117" fmla="*/ 295439 w 464508"/>
                <a:gd name="connsiteY117" fmla="*/ 0 h 688181"/>
                <a:gd name="connsiteX118" fmla="*/ 304964 w 464508"/>
                <a:gd name="connsiteY118" fmla="*/ 73819 h 688181"/>
                <a:gd name="connsiteX119" fmla="*/ 307345 w 464508"/>
                <a:gd name="connsiteY119" fmla="*/ 80962 h 688181"/>
                <a:gd name="connsiteX120" fmla="*/ 302583 w 464508"/>
                <a:gd name="connsiteY120" fmla="*/ 80962 h 688181"/>
                <a:gd name="connsiteX0" fmla="*/ 302583 w 464508"/>
                <a:gd name="connsiteY0" fmla="*/ 80962 h 688181"/>
                <a:gd name="connsiteX1" fmla="*/ 324014 w 464508"/>
                <a:gd name="connsiteY1" fmla="*/ 78581 h 688181"/>
                <a:gd name="connsiteX2" fmla="*/ 326395 w 464508"/>
                <a:gd name="connsiteY2" fmla="*/ 66675 h 688181"/>
                <a:gd name="connsiteX3" fmla="*/ 333539 w 464508"/>
                <a:gd name="connsiteY3" fmla="*/ 64294 h 688181"/>
                <a:gd name="connsiteX4" fmla="*/ 343064 w 464508"/>
                <a:gd name="connsiteY4" fmla="*/ 78581 h 688181"/>
                <a:gd name="connsiteX5" fmla="*/ 354970 w 464508"/>
                <a:gd name="connsiteY5" fmla="*/ 92869 h 688181"/>
                <a:gd name="connsiteX6" fmla="*/ 359733 w 464508"/>
                <a:gd name="connsiteY6" fmla="*/ 100012 h 688181"/>
                <a:gd name="connsiteX7" fmla="*/ 378783 w 464508"/>
                <a:gd name="connsiteY7" fmla="*/ 102394 h 688181"/>
                <a:gd name="connsiteX8" fmla="*/ 383545 w 464508"/>
                <a:gd name="connsiteY8" fmla="*/ 109537 h 688181"/>
                <a:gd name="connsiteX9" fmla="*/ 385927 w 464508"/>
                <a:gd name="connsiteY9" fmla="*/ 116681 h 688181"/>
                <a:gd name="connsiteX10" fmla="*/ 393070 w 464508"/>
                <a:gd name="connsiteY10" fmla="*/ 121444 h 688181"/>
                <a:gd name="connsiteX11" fmla="*/ 402595 w 464508"/>
                <a:gd name="connsiteY11" fmla="*/ 133350 h 688181"/>
                <a:gd name="connsiteX12" fmla="*/ 407358 w 464508"/>
                <a:gd name="connsiteY12" fmla="*/ 140494 h 688181"/>
                <a:gd name="connsiteX13" fmla="*/ 428789 w 464508"/>
                <a:gd name="connsiteY13" fmla="*/ 150019 h 688181"/>
                <a:gd name="connsiteX14" fmla="*/ 435933 w 464508"/>
                <a:gd name="connsiteY14" fmla="*/ 152400 h 688181"/>
                <a:gd name="connsiteX15" fmla="*/ 443077 w 464508"/>
                <a:gd name="connsiteY15" fmla="*/ 154781 h 688181"/>
                <a:gd name="connsiteX16" fmla="*/ 457364 w 464508"/>
                <a:gd name="connsiteY16" fmla="*/ 164306 h 688181"/>
                <a:gd name="connsiteX17" fmla="*/ 464508 w 464508"/>
                <a:gd name="connsiteY17" fmla="*/ 169069 h 688181"/>
                <a:gd name="connsiteX18" fmla="*/ 462127 w 464508"/>
                <a:gd name="connsiteY18" fmla="*/ 183356 h 688181"/>
                <a:gd name="connsiteX19" fmla="*/ 459745 w 464508"/>
                <a:gd name="connsiteY19" fmla="*/ 190500 h 688181"/>
                <a:gd name="connsiteX20" fmla="*/ 456940 w 464508"/>
                <a:gd name="connsiteY20" fmla="*/ 205896 h 688181"/>
                <a:gd name="connsiteX21" fmla="*/ 445458 w 464508"/>
                <a:gd name="connsiteY21" fmla="*/ 245269 h 688181"/>
                <a:gd name="connsiteX22" fmla="*/ 440695 w 464508"/>
                <a:gd name="connsiteY22" fmla="*/ 259556 h 688181"/>
                <a:gd name="connsiteX23" fmla="*/ 438314 w 464508"/>
                <a:gd name="connsiteY23" fmla="*/ 266700 h 688181"/>
                <a:gd name="connsiteX24" fmla="*/ 433552 w 464508"/>
                <a:gd name="connsiteY24" fmla="*/ 316706 h 688181"/>
                <a:gd name="connsiteX25" fmla="*/ 431170 w 464508"/>
                <a:gd name="connsiteY25" fmla="*/ 323850 h 688181"/>
                <a:gd name="connsiteX26" fmla="*/ 426408 w 464508"/>
                <a:gd name="connsiteY26" fmla="*/ 330994 h 688181"/>
                <a:gd name="connsiteX27" fmla="*/ 424027 w 464508"/>
                <a:gd name="connsiteY27" fmla="*/ 342900 h 688181"/>
                <a:gd name="connsiteX28" fmla="*/ 421645 w 464508"/>
                <a:gd name="connsiteY28" fmla="*/ 350044 h 688181"/>
                <a:gd name="connsiteX29" fmla="*/ 416883 w 464508"/>
                <a:gd name="connsiteY29" fmla="*/ 378619 h 688181"/>
                <a:gd name="connsiteX30" fmla="*/ 409739 w 464508"/>
                <a:gd name="connsiteY30" fmla="*/ 407194 h 688181"/>
                <a:gd name="connsiteX31" fmla="*/ 404977 w 464508"/>
                <a:gd name="connsiteY31" fmla="*/ 414337 h 688181"/>
                <a:gd name="connsiteX32" fmla="*/ 407358 w 464508"/>
                <a:gd name="connsiteY32" fmla="*/ 421481 h 688181"/>
                <a:gd name="connsiteX33" fmla="*/ 421645 w 464508"/>
                <a:gd name="connsiteY33" fmla="*/ 431006 h 688181"/>
                <a:gd name="connsiteX34" fmla="*/ 426408 w 464508"/>
                <a:gd name="connsiteY34" fmla="*/ 445294 h 688181"/>
                <a:gd name="connsiteX35" fmla="*/ 433552 w 464508"/>
                <a:gd name="connsiteY35" fmla="*/ 507206 h 688181"/>
                <a:gd name="connsiteX36" fmla="*/ 431170 w 464508"/>
                <a:gd name="connsiteY36" fmla="*/ 531019 h 688181"/>
                <a:gd name="connsiteX37" fmla="*/ 428789 w 464508"/>
                <a:gd name="connsiteY37" fmla="*/ 538162 h 688181"/>
                <a:gd name="connsiteX38" fmla="*/ 426408 w 464508"/>
                <a:gd name="connsiteY38" fmla="*/ 554831 h 688181"/>
                <a:gd name="connsiteX39" fmla="*/ 404977 w 464508"/>
                <a:gd name="connsiteY39" fmla="*/ 557212 h 688181"/>
                <a:gd name="connsiteX40" fmla="*/ 397833 w 464508"/>
                <a:gd name="connsiteY40" fmla="*/ 559594 h 688181"/>
                <a:gd name="connsiteX41" fmla="*/ 395452 w 464508"/>
                <a:gd name="connsiteY41" fmla="*/ 566737 h 688181"/>
                <a:gd name="connsiteX42" fmla="*/ 393070 w 464508"/>
                <a:gd name="connsiteY42" fmla="*/ 576262 h 688181"/>
                <a:gd name="connsiteX43" fmla="*/ 381164 w 464508"/>
                <a:gd name="connsiteY43" fmla="*/ 578644 h 688181"/>
                <a:gd name="connsiteX44" fmla="*/ 366877 w 464508"/>
                <a:gd name="connsiteY44" fmla="*/ 583406 h 688181"/>
                <a:gd name="connsiteX45" fmla="*/ 359733 w 464508"/>
                <a:gd name="connsiteY45" fmla="*/ 585787 h 688181"/>
                <a:gd name="connsiteX46" fmla="*/ 352589 w 464508"/>
                <a:gd name="connsiteY46" fmla="*/ 588169 h 688181"/>
                <a:gd name="connsiteX47" fmla="*/ 345445 w 464508"/>
                <a:gd name="connsiteY47" fmla="*/ 590550 h 688181"/>
                <a:gd name="connsiteX48" fmla="*/ 331158 w 464508"/>
                <a:gd name="connsiteY48" fmla="*/ 602456 h 688181"/>
                <a:gd name="connsiteX49" fmla="*/ 312108 w 464508"/>
                <a:gd name="connsiteY49" fmla="*/ 607219 h 688181"/>
                <a:gd name="connsiteX50" fmla="*/ 304964 w 464508"/>
                <a:gd name="connsiteY50" fmla="*/ 614362 h 688181"/>
                <a:gd name="connsiteX51" fmla="*/ 302583 w 464508"/>
                <a:gd name="connsiteY51" fmla="*/ 621506 h 688181"/>
                <a:gd name="connsiteX52" fmla="*/ 293058 w 464508"/>
                <a:gd name="connsiteY52" fmla="*/ 635794 h 688181"/>
                <a:gd name="connsiteX53" fmla="*/ 288295 w 464508"/>
                <a:gd name="connsiteY53" fmla="*/ 642937 h 688181"/>
                <a:gd name="connsiteX54" fmla="*/ 285914 w 464508"/>
                <a:gd name="connsiteY54" fmla="*/ 650081 h 688181"/>
                <a:gd name="connsiteX55" fmla="*/ 281152 w 464508"/>
                <a:gd name="connsiteY55" fmla="*/ 688181 h 688181"/>
                <a:gd name="connsiteX56" fmla="*/ 252577 w 464508"/>
                <a:gd name="connsiteY56" fmla="*/ 685800 h 688181"/>
                <a:gd name="connsiteX57" fmla="*/ 238289 w 464508"/>
                <a:gd name="connsiteY57" fmla="*/ 681037 h 688181"/>
                <a:gd name="connsiteX58" fmla="*/ 197808 w 464508"/>
                <a:gd name="connsiteY58" fmla="*/ 678656 h 688181"/>
                <a:gd name="connsiteX59" fmla="*/ 169233 w 464508"/>
                <a:gd name="connsiteY59" fmla="*/ 669131 h 688181"/>
                <a:gd name="connsiteX60" fmla="*/ 162089 w 464508"/>
                <a:gd name="connsiteY60" fmla="*/ 666750 h 688181"/>
                <a:gd name="connsiteX61" fmla="*/ 154945 w 464508"/>
                <a:gd name="connsiteY61" fmla="*/ 664369 h 688181"/>
                <a:gd name="connsiteX62" fmla="*/ 140658 w 464508"/>
                <a:gd name="connsiteY62" fmla="*/ 654844 h 688181"/>
                <a:gd name="connsiteX63" fmla="*/ 97795 w 464508"/>
                <a:gd name="connsiteY63" fmla="*/ 647700 h 688181"/>
                <a:gd name="connsiteX64" fmla="*/ 93033 w 464508"/>
                <a:gd name="connsiteY64" fmla="*/ 640556 h 688181"/>
                <a:gd name="connsiteX65" fmla="*/ 90652 w 464508"/>
                <a:gd name="connsiteY65" fmla="*/ 633412 h 688181"/>
                <a:gd name="connsiteX66" fmla="*/ 66839 w 464508"/>
                <a:gd name="connsiteY66" fmla="*/ 621506 h 688181"/>
                <a:gd name="connsiteX67" fmla="*/ 59695 w 464508"/>
                <a:gd name="connsiteY67" fmla="*/ 619125 h 688181"/>
                <a:gd name="connsiteX68" fmla="*/ 57314 w 464508"/>
                <a:gd name="connsiteY68" fmla="*/ 611981 h 688181"/>
                <a:gd name="connsiteX69" fmla="*/ 54933 w 464508"/>
                <a:gd name="connsiteY69" fmla="*/ 600075 h 688181"/>
                <a:gd name="connsiteX70" fmla="*/ 40645 w 464508"/>
                <a:gd name="connsiteY70" fmla="*/ 595312 h 688181"/>
                <a:gd name="connsiteX71" fmla="*/ 33502 w 464508"/>
                <a:gd name="connsiteY71" fmla="*/ 590550 h 688181"/>
                <a:gd name="connsiteX72" fmla="*/ 19214 w 464508"/>
                <a:gd name="connsiteY72" fmla="*/ 585787 h 688181"/>
                <a:gd name="connsiteX73" fmla="*/ 4927 w 464508"/>
                <a:gd name="connsiteY73" fmla="*/ 578644 h 688181"/>
                <a:gd name="connsiteX74" fmla="*/ 164 w 464508"/>
                <a:gd name="connsiteY74" fmla="*/ 571500 h 688181"/>
                <a:gd name="connsiteX75" fmla="*/ 2545 w 464508"/>
                <a:gd name="connsiteY75" fmla="*/ 557212 h 688181"/>
                <a:gd name="connsiteX76" fmla="*/ 9689 w 464508"/>
                <a:gd name="connsiteY76" fmla="*/ 552450 h 688181"/>
                <a:gd name="connsiteX77" fmla="*/ 38264 w 464508"/>
                <a:gd name="connsiteY77" fmla="*/ 550069 h 688181"/>
                <a:gd name="connsiteX78" fmla="*/ 45408 w 464508"/>
                <a:gd name="connsiteY78" fmla="*/ 542925 h 688181"/>
                <a:gd name="connsiteX79" fmla="*/ 52552 w 464508"/>
                <a:gd name="connsiteY79" fmla="*/ 540544 h 688181"/>
                <a:gd name="connsiteX80" fmla="*/ 59695 w 464508"/>
                <a:gd name="connsiteY80" fmla="*/ 535781 h 688181"/>
                <a:gd name="connsiteX81" fmla="*/ 71602 w 464508"/>
                <a:gd name="connsiteY81" fmla="*/ 514350 h 688181"/>
                <a:gd name="connsiteX82" fmla="*/ 78745 w 464508"/>
                <a:gd name="connsiteY82" fmla="*/ 507206 h 688181"/>
                <a:gd name="connsiteX83" fmla="*/ 88270 w 464508"/>
                <a:gd name="connsiteY83" fmla="*/ 483394 h 688181"/>
                <a:gd name="connsiteX84" fmla="*/ 90652 w 464508"/>
                <a:gd name="connsiteY84" fmla="*/ 476250 h 688181"/>
                <a:gd name="connsiteX85" fmla="*/ 95414 w 464508"/>
                <a:gd name="connsiteY85" fmla="*/ 469106 h 688181"/>
                <a:gd name="connsiteX86" fmla="*/ 100177 w 464508"/>
                <a:gd name="connsiteY86" fmla="*/ 454819 h 688181"/>
                <a:gd name="connsiteX87" fmla="*/ 109702 w 464508"/>
                <a:gd name="connsiteY87" fmla="*/ 440531 h 688181"/>
                <a:gd name="connsiteX88" fmla="*/ 112083 w 464508"/>
                <a:gd name="connsiteY88" fmla="*/ 426244 h 688181"/>
                <a:gd name="connsiteX89" fmla="*/ 114464 w 464508"/>
                <a:gd name="connsiteY89" fmla="*/ 390525 h 688181"/>
                <a:gd name="connsiteX90" fmla="*/ 119227 w 464508"/>
                <a:gd name="connsiteY90" fmla="*/ 376237 h 688181"/>
                <a:gd name="connsiteX91" fmla="*/ 121608 w 464508"/>
                <a:gd name="connsiteY91" fmla="*/ 304800 h 688181"/>
                <a:gd name="connsiteX92" fmla="*/ 126370 w 464508"/>
                <a:gd name="connsiteY92" fmla="*/ 290512 h 688181"/>
                <a:gd name="connsiteX93" fmla="*/ 126370 w 464508"/>
                <a:gd name="connsiteY93" fmla="*/ 195262 h 688181"/>
                <a:gd name="connsiteX94" fmla="*/ 116845 w 464508"/>
                <a:gd name="connsiteY94" fmla="*/ 180975 h 688181"/>
                <a:gd name="connsiteX95" fmla="*/ 114464 w 464508"/>
                <a:gd name="connsiteY95" fmla="*/ 145256 h 688181"/>
                <a:gd name="connsiteX96" fmla="*/ 121608 w 464508"/>
                <a:gd name="connsiteY96" fmla="*/ 140494 h 688181"/>
                <a:gd name="connsiteX97" fmla="*/ 135895 w 464508"/>
                <a:gd name="connsiteY97" fmla="*/ 135731 h 688181"/>
                <a:gd name="connsiteX98" fmla="*/ 138277 w 464508"/>
                <a:gd name="connsiteY98" fmla="*/ 128587 h 688181"/>
                <a:gd name="connsiteX99" fmla="*/ 140658 w 464508"/>
                <a:gd name="connsiteY99" fmla="*/ 119062 h 688181"/>
                <a:gd name="connsiteX100" fmla="*/ 147802 w 464508"/>
                <a:gd name="connsiteY100" fmla="*/ 116681 h 688181"/>
                <a:gd name="connsiteX101" fmla="*/ 149161 w 464508"/>
                <a:gd name="connsiteY101" fmla="*/ 110473 h 688181"/>
                <a:gd name="connsiteX102" fmla="*/ 159708 w 464508"/>
                <a:gd name="connsiteY102" fmla="*/ 97631 h 688181"/>
                <a:gd name="connsiteX103" fmla="*/ 162089 w 464508"/>
                <a:gd name="connsiteY103" fmla="*/ 90487 h 688181"/>
                <a:gd name="connsiteX104" fmla="*/ 169233 w 464508"/>
                <a:gd name="connsiteY104" fmla="*/ 83344 h 688181"/>
                <a:gd name="connsiteX105" fmla="*/ 176377 w 464508"/>
                <a:gd name="connsiteY105" fmla="*/ 80962 h 688181"/>
                <a:gd name="connsiteX106" fmla="*/ 193045 w 464508"/>
                <a:gd name="connsiteY106" fmla="*/ 78581 h 688181"/>
                <a:gd name="connsiteX107" fmla="*/ 200189 w 464508"/>
                <a:gd name="connsiteY107" fmla="*/ 76200 h 688181"/>
                <a:gd name="connsiteX108" fmla="*/ 209714 w 464508"/>
                <a:gd name="connsiteY108" fmla="*/ 64294 h 688181"/>
                <a:gd name="connsiteX109" fmla="*/ 243052 w 464508"/>
                <a:gd name="connsiteY109" fmla="*/ 59531 h 688181"/>
                <a:gd name="connsiteX110" fmla="*/ 245433 w 464508"/>
                <a:gd name="connsiteY110" fmla="*/ 52387 h 688181"/>
                <a:gd name="connsiteX111" fmla="*/ 247814 w 464508"/>
                <a:gd name="connsiteY111" fmla="*/ 42862 h 688181"/>
                <a:gd name="connsiteX112" fmla="*/ 266864 w 464508"/>
                <a:gd name="connsiteY112" fmla="*/ 35719 h 688181"/>
                <a:gd name="connsiteX113" fmla="*/ 274008 w 464508"/>
                <a:gd name="connsiteY113" fmla="*/ 30956 h 688181"/>
                <a:gd name="connsiteX114" fmla="*/ 276389 w 464508"/>
                <a:gd name="connsiteY114" fmla="*/ 23812 h 688181"/>
                <a:gd name="connsiteX115" fmla="*/ 281152 w 464508"/>
                <a:gd name="connsiteY115" fmla="*/ 16669 h 688181"/>
                <a:gd name="connsiteX116" fmla="*/ 288295 w 464508"/>
                <a:gd name="connsiteY116" fmla="*/ 2381 h 688181"/>
                <a:gd name="connsiteX117" fmla="*/ 295439 w 464508"/>
                <a:gd name="connsiteY117" fmla="*/ 0 h 688181"/>
                <a:gd name="connsiteX118" fmla="*/ 304964 w 464508"/>
                <a:gd name="connsiteY118" fmla="*/ 73819 h 688181"/>
                <a:gd name="connsiteX119" fmla="*/ 307345 w 464508"/>
                <a:gd name="connsiteY119" fmla="*/ 80962 h 688181"/>
                <a:gd name="connsiteX120" fmla="*/ 302583 w 464508"/>
                <a:gd name="connsiteY120" fmla="*/ 80962 h 688181"/>
                <a:gd name="connsiteX0" fmla="*/ 302583 w 464508"/>
                <a:gd name="connsiteY0" fmla="*/ 80962 h 688181"/>
                <a:gd name="connsiteX1" fmla="*/ 324014 w 464508"/>
                <a:gd name="connsiteY1" fmla="*/ 78581 h 688181"/>
                <a:gd name="connsiteX2" fmla="*/ 326395 w 464508"/>
                <a:gd name="connsiteY2" fmla="*/ 66675 h 688181"/>
                <a:gd name="connsiteX3" fmla="*/ 333539 w 464508"/>
                <a:gd name="connsiteY3" fmla="*/ 64294 h 688181"/>
                <a:gd name="connsiteX4" fmla="*/ 343064 w 464508"/>
                <a:gd name="connsiteY4" fmla="*/ 78581 h 688181"/>
                <a:gd name="connsiteX5" fmla="*/ 354970 w 464508"/>
                <a:gd name="connsiteY5" fmla="*/ 92869 h 688181"/>
                <a:gd name="connsiteX6" fmla="*/ 359733 w 464508"/>
                <a:gd name="connsiteY6" fmla="*/ 100012 h 688181"/>
                <a:gd name="connsiteX7" fmla="*/ 378783 w 464508"/>
                <a:gd name="connsiteY7" fmla="*/ 102394 h 688181"/>
                <a:gd name="connsiteX8" fmla="*/ 383545 w 464508"/>
                <a:gd name="connsiteY8" fmla="*/ 109537 h 688181"/>
                <a:gd name="connsiteX9" fmla="*/ 385927 w 464508"/>
                <a:gd name="connsiteY9" fmla="*/ 116681 h 688181"/>
                <a:gd name="connsiteX10" fmla="*/ 393070 w 464508"/>
                <a:gd name="connsiteY10" fmla="*/ 121444 h 688181"/>
                <a:gd name="connsiteX11" fmla="*/ 402595 w 464508"/>
                <a:gd name="connsiteY11" fmla="*/ 133350 h 688181"/>
                <a:gd name="connsiteX12" fmla="*/ 407358 w 464508"/>
                <a:gd name="connsiteY12" fmla="*/ 140494 h 688181"/>
                <a:gd name="connsiteX13" fmla="*/ 428789 w 464508"/>
                <a:gd name="connsiteY13" fmla="*/ 150019 h 688181"/>
                <a:gd name="connsiteX14" fmla="*/ 435933 w 464508"/>
                <a:gd name="connsiteY14" fmla="*/ 152400 h 688181"/>
                <a:gd name="connsiteX15" fmla="*/ 443077 w 464508"/>
                <a:gd name="connsiteY15" fmla="*/ 154781 h 688181"/>
                <a:gd name="connsiteX16" fmla="*/ 457364 w 464508"/>
                <a:gd name="connsiteY16" fmla="*/ 164306 h 688181"/>
                <a:gd name="connsiteX17" fmla="*/ 464508 w 464508"/>
                <a:gd name="connsiteY17" fmla="*/ 169069 h 688181"/>
                <a:gd name="connsiteX18" fmla="*/ 462127 w 464508"/>
                <a:gd name="connsiteY18" fmla="*/ 183356 h 688181"/>
                <a:gd name="connsiteX19" fmla="*/ 459745 w 464508"/>
                <a:gd name="connsiteY19" fmla="*/ 190500 h 688181"/>
                <a:gd name="connsiteX20" fmla="*/ 456940 w 464508"/>
                <a:gd name="connsiteY20" fmla="*/ 205896 h 688181"/>
                <a:gd name="connsiteX21" fmla="*/ 445458 w 464508"/>
                <a:gd name="connsiteY21" fmla="*/ 245269 h 688181"/>
                <a:gd name="connsiteX22" fmla="*/ 440695 w 464508"/>
                <a:gd name="connsiteY22" fmla="*/ 259556 h 688181"/>
                <a:gd name="connsiteX23" fmla="*/ 438314 w 464508"/>
                <a:gd name="connsiteY23" fmla="*/ 266700 h 688181"/>
                <a:gd name="connsiteX24" fmla="*/ 433552 w 464508"/>
                <a:gd name="connsiteY24" fmla="*/ 316706 h 688181"/>
                <a:gd name="connsiteX25" fmla="*/ 431170 w 464508"/>
                <a:gd name="connsiteY25" fmla="*/ 323850 h 688181"/>
                <a:gd name="connsiteX26" fmla="*/ 426408 w 464508"/>
                <a:gd name="connsiteY26" fmla="*/ 330994 h 688181"/>
                <a:gd name="connsiteX27" fmla="*/ 424027 w 464508"/>
                <a:gd name="connsiteY27" fmla="*/ 342900 h 688181"/>
                <a:gd name="connsiteX28" fmla="*/ 421645 w 464508"/>
                <a:gd name="connsiteY28" fmla="*/ 350044 h 688181"/>
                <a:gd name="connsiteX29" fmla="*/ 416883 w 464508"/>
                <a:gd name="connsiteY29" fmla="*/ 378619 h 688181"/>
                <a:gd name="connsiteX30" fmla="*/ 409739 w 464508"/>
                <a:gd name="connsiteY30" fmla="*/ 407194 h 688181"/>
                <a:gd name="connsiteX31" fmla="*/ 404977 w 464508"/>
                <a:gd name="connsiteY31" fmla="*/ 414337 h 688181"/>
                <a:gd name="connsiteX32" fmla="*/ 407358 w 464508"/>
                <a:gd name="connsiteY32" fmla="*/ 421481 h 688181"/>
                <a:gd name="connsiteX33" fmla="*/ 421645 w 464508"/>
                <a:gd name="connsiteY33" fmla="*/ 431006 h 688181"/>
                <a:gd name="connsiteX34" fmla="*/ 426408 w 464508"/>
                <a:gd name="connsiteY34" fmla="*/ 445294 h 688181"/>
                <a:gd name="connsiteX35" fmla="*/ 433552 w 464508"/>
                <a:gd name="connsiteY35" fmla="*/ 507206 h 688181"/>
                <a:gd name="connsiteX36" fmla="*/ 431170 w 464508"/>
                <a:gd name="connsiteY36" fmla="*/ 531019 h 688181"/>
                <a:gd name="connsiteX37" fmla="*/ 428789 w 464508"/>
                <a:gd name="connsiteY37" fmla="*/ 538162 h 688181"/>
                <a:gd name="connsiteX38" fmla="*/ 426408 w 464508"/>
                <a:gd name="connsiteY38" fmla="*/ 554831 h 688181"/>
                <a:gd name="connsiteX39" fmla="*/ 404977 w 464508"/>
                <a:gd name="connsiteY39" fmla="*/ 557212 h 688181"/>
                <a:gd name="connsiteX40" fmla="*/ 397833 w 464508"/>
                <a:gd name="connsiteY40" fmla="*/ 559594 h 688181"/>
                <a:gd name="connsiteX41" fmla="*/ 395452 w 464508"/>
                <a:gd name="connsiteY41" fmla="*/ 566737 h 688181"/>
                <a:gd name="connsiteX42" fmla="*/ 393070 w 464508"/>
                <a:gd name="connsiteY42" fmla="*/ 576262 h 688181"/>
                <a:gd name="connsiteX43" fmla="*/ 381164 w 464508"/>
                <a:gd name="connsiteY43" fmla="*/ 578644 h 688181"/>
                <a:gd name="connsiteX44" fmla="*/ 366877 w 464508"/>
                <a:gd name="connsiteY44" fmla="*/ 583406 h 688181"/>
                <a:gd name="connsiteX45" fmla="*/ 359733 w 464508"/>
                <a:gd name="connsiteY45" fmla="*/ 585787 h 688181"/>
                <a:gd name="connsiteX46" fmla="*/ 352589 w 464508"/>
                <a:gd name="connsiteY46" fmla="*/ 588169 h 688181"/>
                <a:gd name="connsiteX47" fmla="*/ 345445 w 464508"/>
                <a:gd name="connsiteY47" fmla="*/ 590550 h 688181"/>
                <a:gd name="connsiteX48" fmla="*/ 331158 w 464508"/>
                <a:gd name="connsiteY48" fmla="*/ 602456 h 688181"/>
                <a:gd name="connsiteX49" fmla="*/ 312108 w 464508"/>
                <a:gd name="connsiteY49" fmla="*/ 607219 h 688181"/>
                <a:gd name="connsiteX50" fmla="*/ 304964 w 464508"/>
                <a:gd name="connsiteY50" fmla="*/ 614362 h 688181"/>
                <a:gd name="connsiteX51" fmla="*/ 302583 w 464508"/>
                <a:gd name="connsiteY51" fmla="*/ 621506 h 688181"/>
                <a:gd name="connsiteX52" fmla="*/ 293058 w 464508"/>
                <a:gd name="connsiteY52" fmla="*/ 635794 h 688181"/>
                <a:gd name="connsiteX53" fmla="*/ 288295 w 464508"/>
                <a:gd name="connsiteY53" fmla="*/ 642937 h 688181"/>
                <a:gd name="connsiteX54" fmla="*/ 285914 w 464508"/>
                <a:gd name="connsiteY54" fmla="*/ 650081 h 688181"/>
                <a:gd name="connsiteX55" fmla="*/ 281152 w 464508"/>
                <a:gd name="connsiteY55" fmla="*/ 688181 h 688181"/>
                <a:gd name="connsiteX56" fmla="*/ 252577 w 464508"/>
                <a:gd name="connsiteY56" fmla="*/ 685800 h 688181"/>
                <a:gd name="connsiteX57" fmla="*/ 238289 w 464508"/>
                <a:gd name="connsiteY57" fmla="*/ 681037 h 688181"/>
                <a:gd name="connsiteX58" fmla="*/ 197808 w 464508"/>
                <a:gd name="connsiteY58" fmla="*/ 678656 h 688181"/>
                <a:gd name="connsiteX59" fmla="*/ 169233 w 464508"/>
                <a:gd name="connsiteY59" fmla="*/ 669131 h 688181"/>
                <a:gd name="connsiteX60" fmla="*/ 162089 w 464508"/>
                <a:gd name="connsiteY60" fmla="*/ 666750 h 688181"/>
                <a:gd name="connsiteX61" fmla="*/ 154945 w 464508"/>
                <a:gd name="connsiteY61" fmla="*/ 664369 h 688181"/>
                <a:gd name="connsiteX62" fmla="*/ 140658 w 464508"/>
                <a:gd name="connsiteY62" fmla="*/ 654844 h 688181"/>
                <a:gd name="connsiteX63" fmla="*/ 97795 w 464508"/>
                <a:gd name="connsiteY63" fmla="*/ 647700 h 688181"/>
                <a:gd name="connsiteX64" fmla="*/ 93033 w 464508"/>
                <a:gd name="connsiteY64" fmla="*/ 640556 h 688181"/>
                <a:gd name="connsiteX65" fmla="*/ 90652 w 464508"/>
                <a:gd name="connsiteY65" fmla="*/ 633412 h 688181"/>
                <a:gd name="connsiteX66" fmla="*/ 66839 w 464508"/>
                <a:gd name="connsiteY66" fmla="*/ 621506 h 688181"/>
                <a:gd name="connsiteX67" fmla="*/ 59695 w 464508"/>
                <a:gd name="connsiteY67" fmla="*/ 619125 h 688181"/>
                <a:gd name="connsiteX68" fmla="*/ 57314 w 464508"/>
                <a:gd name="connsiteY68" fmla="*/ 611981 h 688181"/>
                <a:gd name="connsiteX69" fmla="*/ 54933 w 464508"/>
                <a:gd name="connsiteY69" fmla="*/ 600075 h 688181"/>
                <a:gd name="connsiteX70" fmla="*/ 40645 w 464508"/>
                <a:gd name="connsiteY70" fmla="*/ 595312 h 688181"/>
                <a:gd name="connsiteX71" fmla="*/ 33502 w 464508"/>
                <a:gd name="connsiteY71" fmla="*/ 590550 h 688181"/>
                <a:gd name="connsiteX72" fmla="*/ 19214 w 464508"/>
                <a:gd name="connsiteY72" fmla="*/ 585787 h 688181"/>
                <a:gd name="connsiteX73" fmla="*/ 4927 w 464508"/>
                <a:gd name="connsiteY73" fmla="*/ 578644 h 688181"/>
                <a:gd name="connsiteX74" fmla="*/ 164 w 464508"/>
                <a:gd name="connsiteY74" fmla="*/ 571500 h 688181"/>
                <a:gd name="connsiteX75" fmla="*/ 2545 w 464508"/>
                <a:gd name="connsiteY75" fmla="*/ 557212 h 688181"/>
                <a:gd name="connsiteX76" fmla="*/ 9689 w 464508"/>
                <a:gd name="connsiteY76" fmla="*/ 552450 h 688181"/>
                <a:gd name="connsiteX77" fmla="*/ 38264 w 464508"/>
                <a:gd name="connsiteY77" fmla="*/ 550069 h 688181"/>
                <a:gd name="connsiteX78" fmla="*/ 45408 w 464508"/>
                <a:gd name="connsiteY78" fmla="*/ 542925 h 688181"/>
                <a:gd name="connsiteX79" fmla="*/ 52552 w 464508"/>
                <a:gd name="connsiteY79" fmla="*/ 540544 h 688181"/>
                <a:gd name="connsiteX80" fmla="*/ 59695 w 464508"/>
                <a:gd name="connsiteY80" fmla="*/ 535781 h 688181"/>
                <a:gd name="connsiteX81" fmla="*/ 71602 w 464508"/>
                <a:gd name="connsiteY81" fmla="*/ 514350 h 688181"/>
                <a:gd name="connsiteX82" fmla="*/ 78745 w 464508"/>
                <a:gd name="connsiteY82" fmla="*/ 507206 h 688181"/>
                <a:gd name="connsiteX83" fmla="*/ 88270 w 464508"/>
                <a:gd name="connsiteY83" fmla="*/ 483394 h 688181"/>
                <a:gd name="connsiteX84" fmla="*/ 90652 w 464508"/>
                <a:gd name="connsiteY84" fmla="*/ 476250 h 688181"/>
                <a:gd name="connsiteX85" fmla="*/ 95414 w 464508"/>
                <a:gd name="connsiteY85" fmla="*/ 469106 h 688181"/>
                <a:gd name="connsiteX86" fmla="*/ 100177 w 464508"/>
                <a:gd name="connsiteY86" fmla="*/ 454819 h 688181"/>
                <a:gd name="connsiteX87" fmla="*/ 109702 w 464508"/>
                <a:gd name="connsiteY87" fmla="*/ 440531 h 688181"/>
                <a:gd name="connsiteX88" fmla="*/ 112083 w 464508"/>
                <a:gd name="connsiteY88" fmla="*/ 426244 h 688181"/>
                <a:gd name="connsiteX89" fmla="*/ 114464 w 464508"/>
                <a:gd name="connsiteY89" fmla="*/ 390525 h 688181"/>
                <a:gd name="connsiteX90" fmla="*/ 119227 w 464508"/>
                <a:gd name="connsiteY90" fmla="*/ 376237 h 688181"/>
                <a:gd name="connsiteX91" fmla="*/ 121608 w 464508"/>
                <a:gd name="connsiteY91" fmla="*/ 304800 h 688181"/>
                <a:gd name="connsiteX92" fmla="*/ 126370 w 464508"/>
                <a:gd name="connsiteY92" fmla="*/ 290512 h 688181"/>
                <a:gd name="connsiteX93" fmla="*/ 126370 w 464508"/>
                <a:gd name="connsiteY93" fmla="*/ 195262 h 688181"/>
                <a:gd name="connsiteX94" fmla="*/ 116845 w 464508"/>
                <a:gd name="connsiteY94" fmla="*/ 180975 h 688181"/>
                <a:gd name="connsiteX95" fmla="*/ 114464 w 464508"/>
                <a:gd name="connsiteY95" fmla="*/ 145256 h 688181"/>
                <a:gd name="connsiteX96" fmla="*/ 121608 w 464508"/>
                <a:gd name="connsiteY96" fmla="*/ 140494 h 688181"/>
                <a:gd name="connsiteX97" fmla="*/ 135895 w 464508"/>
                <a:gd name="connsiteY97" fmla="*/ 135731 h 688181"/>
                <a:gd name="connsiteX98" fmla="*/ 138277 w 464508"/>
                <a:gd name="connsiteY98" fmla="*/ 128587 h 688181"/>
                <a:gd name="connsiteX99" fmla="*/ 140658 w 464508"/>
                <a:gd name="connsiteY99" fmla="*/ 119062 h 688181"/>
                <a:gd name="connsiteX100" fmla="*/ 147802 w 464508"/>
                <a:gd name="connsiteY100" fmla="*/ 116681 h 688181"/>
                <a:gd name="connsiteX101" fmla="*/ 159708 w 464508"/>
                <a:gd name="connsiteY101" fmla="*/ 97631 h 688181"/>
                <a:gd name="connsiteX102" fmla="*/ 162089 w 464508"/>
                <a:gd name="connsiteY102" fmla="*/ 90487 h 688181"/>
                <a:gd name="connsiteX103" fmla="*/ 169233 w 464508"/>
                <a:gd name="connsiteY103" fmla="*/ 83344 h 688181"/>
                <a:gd name="connsiteX104" fmla="*/ 176377 w 464508"/>
                <a:gd name="connsiteY104" fmla="*/ 80962 h 688181"/>
                <a:gd name="connsiteX105" fmla="*/ 193045 w 464508"/>
                <a:gd name="connsiteY105" fmla="*/ 78581 h 688181"/>
                <a:gd name="connsiteX106" fmla="*/ 200189 w 464508"/>
                <a:gd name="connsiteY106" fmla="*/ 76200 h 688181"/>
                <a:gd name="connsiteX107" fmla="*/ 209714 w 464508"/>
                <a:gd name="connsiteY107" fmla="*/ 64294 h 688181"/>
                <a:gd name="connsiteX108" fmla="*/ 243052 w 464508"/>
                <a:gd name="connsiteY108" fmla="*/ 59531 h 688181"/>
                <a:gd name="connsiteX109" fmla="*/ 245433 w 464508"/>
                <a:gd name="connsiteY109" fmla="*/ 52387 h 688181"/>
                <a:gd name="connsiteX110" fmla="*/ 247814 w 464508"/>
                <a:gd name="connsiteY110" fmla="*/ 42862 h 688181"/>
                <a:gd name="connsiteX111" fmla="*/ 266864 w 464508"/>
                <a:gd name="connsiteY111" fmla="*/ 35719 h 688181"/>
                <a:gd name="connsiteX112" fmla="*/ 274008 w 464508"/>
                <a:gd name="connsiteY112" fmla="*/ 30956 h 688181"/>
                <a:gd name="connsiteX113" fmla="*/ 276389 w 464508"/>
                <a:gd name="connsiteY113" fmla="*/ 23812 h 688181"/>
                <a:gd name="connsiteX114" fmla="*/ 281152 w 464508"/>
                <a:gd name="connsiteY114" fmla="*/ 16669 h 688181"/>
                <a:gd name="connsiteX115" fmla="*/ 288295 w 464508"/>
                <a:gd name="connsiteY115" fmla="*/ 2381 h 688181"/>
                <a:gd name="connsiteX116" fmla="*/ 295439 w 464508"/>
                <a:gd name="connsiteY116" fmla="*/ 0 h 688181"/>
                <a:gd name="connsiteX117" fmla="*/ 304964 w 464508"/>
                <a:gd name="connsiteY117" fmla="*/ 73819 h 688181"/>
                <a:gd name="connsiteX118" fmla="*/ 307345 w 464508"/>
                <a:gd name="connsiteY118" fmla="*/ 80962 h 688181"/>
                <a:gd name="connsiteX119" fmla="*/ 302583 w 464508"/>
                <a:gd name="connsiteY119" fmla="*/ 80962 h 688181"/>
                <a:gd name="connsiteX0" fmla="*/ 302583 w 464508"/>
                <a:gd name="connsiteY0" fmla="*/ 80962 h 688181"/>
                <a:gd name="connsiteX1" fmla="*/ 324014 w 464508"/>
                <a:gd name="connsiteY1" fmla="*/ 78581 h 688181"/>
                <a:gd name="connsiteX2" fmla="*/ 326395 w 464508"/>
                <a:gd name="connsiteY2" fmla="*/ 66675 h 688181"/>
                <a:gd name="connsiteX3" fmla="*/ 333539 w 464508"/>
                <a:gd name="connsiteY3" fmla="*/ 64294 h 688181"/>
                <a:gd name="connsiteX4" fmla="*/ 343064 w 464508"/>
                <a:gd name="connsiteY4" fmla="*/ 78581 h 688181"/>
                <a:gd name="connsiteX5" fmla="*/ 354970 w 464508"/>
                <a:gd name="connsiteY5" fmla="*/ 92869 h 688181"/>
                <a:gd name="connsiteX6" fmla="*/ 359733 w 464508"/>
                <a:gd name="connsiteY6" fmla="*/ 100012 h 688181"/>
                <a:gd name="connsiteX7" fmla="*/ 378783 w 464508"/>
                <a:gd name="connsiteY7" fmla="*/ 102394 h 688181"/>
                <a:gd name="connsiteX8" fmla="*/ 383545 w 464508"/>
                <a:gd name="connsiteY8" fmla="*/ 109537 h 688181"/>
                <a:gd name="connsiteX9" fmla="*/ 385927 w 464508"/>
                <a:gd name="connsiteY9" fmla="*/ 116681 h 688181"/>
                <a:gd name="connsiteX10" fmla="*/ 393070 w 464508"/>
                <a:gd name="connsiteY10" fmla="*/ 121444 h 688181"/>
                <a:gd name="connsiteX11" fmla="*/ 402595 w 464508"/>
                <a:gd name="connsiteY11" fmla="*/ 133350 h 688181"/>
                <a:gd name="connsiteX12" fmla="*/ 407358 w 464508"/>
                <a:gd name="connsiteY12" fmla="*/ 140494 h 688181"/>
                <a:gd name="connsiteX13" fmla="*/ 428789 w 464508"/>
                <a:gd name="connsiteY13" fmla="*/ 150019 h 688181"/>
                <a:gd name="connsiteX14" fmla="*/ 435933 w 464508"/>
                <a:gd name="connsiteY14" fmla="*/ 152400 h 688181"/>
                <a:gd name="connsiteX15" fmla="*/ 443077 w 464508"/>
                <a:gd name="connsiteY15" fmla="*/ 154781 h 688181"/>
                <a:gd name="connsiteX16" fmla="*/ 457364 w 464508"/>
                <a:gd name="connsiteY16" fmla="*/ 164306 h 688181"/>
                <a:gd name="connsiteX17" fmla="*/ 464508 w 464508"/>
                <a:gd name="connsiteY17" fmla="*/ 169069 h 688181"/>
                <a:gd name="connsiteX18" fmla="*/ 462127 w 464508"/>
                <a:gd name="connsiteY18" fmla="*/ 183356 h 688181"/>
                <a:gd name="connsiteX19" fmla="*/ 459745 w 464508"/>
                <a:gd name="connsiteY19" fmla="*/ 190500 h 688181"/>
                <a:gd name="connsiteX20" fmla="*/ 456940 w 464508"/>
                <a:gd name="connsiteY20" fmla="*/ 205896 h 688181"/>
                <a:gd name="connsiteX21" fmla="*/ 445458 w 464508"/>
                <a:gd name="connsiteY21" fmla="*/ 245269 h 688181"/>
                <a:gd name="connsiteX22" fmla="*/ 440695 w 464508"/>
                <a:gd name="connsiteY22" fmla="*/ 259556 h 688181"/>
                <a:gd name="connsiteX23" fmla="*/ 438314 w 464508"/>
                <a:gd name="connsiteY23" fmla="*/ 266700 h 688181"/>
                <a:gd name="connsiteX24" fmla="*/ 433552 w 464508"/>
                <a:gd name="connsiteY24" fmla="*/ 316706 h 688181"/>
                <a:gd name="connsiteX25" fmla="*/ 431170 w 464508"/>
                <a:gd name="connsiteY25" fmla="*/ 323850 h 688181"/>
                <a:gd name="connsiteX26" fmla="*/ 426408 w 464508"/>
                <a:gd name="connsiteY26" fmla="*/ 330994 h 688181"/>
                <a:gd name="connsiteX27" fmla="*/ 424027 w 464508"/>
                <a:gd name="connsiteY27" fmla="*/ 342900 h 688181"/>
                <a:gd name="connsiteX28" fmla="*/ 421645 w 464508"/>
                <a:gd name="connsiteY28" fmla="*/ 350044 h 688181"/>
                <a:gd name="connsiteX29" fmla="*/ 416883 w 464508"/>
                <a:gd name="connsiteY29" fmla="*/ 378619 h 688181"/>
                <a:gd name="connsiteX30" fmla="*/ 409739 w 464508"/>
                <a:gd name="connsiteY30" fmla="*/ 407194 h 688181"/>
                <a:gd name="connsiteX31" fmla="*/ 404977 w 464508"/>
                <a:gd name="connsiteY31" fmla="*/ 414337 h 688181"/>
                <a:gd name="connsiteX32" fmla="*/ 407358 w 464508"/>
                <a:gd name="connsiteY32" fmla="*/ 421481 h 688181"/>
                <a:gd name="connsiteX33" fmla="*/ 421645 w 464508"/>
                <a:gd name="connsiteY33" fmla="*/ 431006 h 688181"/>
                <a:gd name="connsiteX34" fmla="*/ 426408 w 464508"/>
                <a:gd name="connsiteY34" fmla="*/ 445294 h 688181"/>
                <a:gd name="connsiteX35" fmla="*/ 433552 w 464508"/>
                <a:gd name="connsiteY35" fmla="*/ 507206 h 688181"/>
                <a:gd name="connsiteX36" fmla="*/ 431170 w 464508"/>
                <a:gd name="connsiteY36" fmla="*/ 531019 h 688181"/>
                <a:gd name="connsiteX37" fmla="*/ 428789 w 464508"/>
                <a:gd name="connsiteY37" fmla="*/ 538162 h 688181"/>
                <a:gd name="connsiteX38" fmla="*/ 426408 w 464508"/>
                <a:gd name="connsiteY38" fmla="*/ 554831 h 688181"/>
                <a:gd name="connsiteX39" fmla="*/ 404977 w 464508"/>
                <a:gd name="connsiteY39" fmla="*/ 557212 h 688181"/>
                <a:gd name="connsiteX40" fmla="*/ 397833 w 464508"/>
                <a:gd name="connsiteY40" fmla="*/ 559594 h 688181"/>
                <a:gd name="connsiteX41" fmla="*/ 395452 w 464508"/>
                <a:gd name="connsiteY41" fmla="*/ 566737 h 688181"/>
                <a:gd name="connsiteX42" fmla="*/ 393070 w 464508"/>
                <a:gd name="connsiteY42" fmla="*/ 576262 h 688181"/>
                <a:gd name="connsiteX43" fmla="*/ 381164 w 464508"/>
                <a:gd name="connsiteY43" fmla="*/ 578644 h 688181"/>
                <a:gd name="connsiteX44" fmla="*/ 366877 w 464508"/>
                <a:gd name="connsiteY44" fmla="*/ 583406 h 688181"/>
                <a:gd name="connsiteX45" fmla="*/ 359733 w 464508"/>
                <a:gd name="connsiteY45" fmla="*/ 585787 h 688181"/>
                <a:gd name="connsiteX46" fmla="*/ 352589 w 464508"/>
                <a:gd name="connsiteY46" fmla="*/ 588169 h 688181"/>
                <a:gd name="connsiteX47" fmla="*/ 345445 w 464508"/>
                <a:gd name="connsiteY47" fmla="*/ 590550 h 688181"/>
                <a:gd name="connsiteX48" fmla="*/ 331158 w 464508"/>
                <a:gd name="connsiteY48" fmla="*/ 602456 h 688181"/>
                <a:gd name="connsiteX49" fmla="*/ 312108 w 464508"/>
                <a:gd name="connsiteY49" fmla="*/ 607219 h 688181"/>
                <a:gd name="connsiteX50" fmla="*/ 304964 w 464508"/>
                <a:gd name="connsiteY50" fmla="*/ 614362 h 688181"/>
                <a:gd name="connsiteX51" fmla="*/ 302583 w 464508"/>
                <a:gd name="connsiteY51" fmla="*/ 621506 h 688181"/>
                <a:gd name="connsiteX52" fmla="*/ 293058 w 464508"/>
                <a:gd name="connsiteY52" fmla="*/ 635794 h 688181"/>
                <a:gd name="connsiteX53" fmla="*/ 288295 w 464508"/>
                <a:gd name="connsiteY53" fmla="*/ 642937 h 688181"/>
                <a:gd name="connsiteX54" fmla="*/ 285914 w 464508"/>
                <a:gd name="connsiteY54" fmla="*/ 650081 h 688181"/>
                <a:gd name="connsiteX55" fmla="*/ 281152 w 464508"/>
                <a:gd name="connsiteY55" fmla="*/ 688181 h 688181"/>
                <a:gd name="connsiteX56" fmla="*/ 252577 w 464508"/>
                <a:gd name="connsiteY56" fmla="*/ 685800 h 688181"/>
                <a:gd name="connsiteX57" fmla="*/ 238289 w 464508"/>
                <a:gd name="connsiteY57" fmla="*/ 681037 h 688181"/>
                <a:gd name="connsiteX58" fmla="*/ 197808 w 464508"/>
                <a:gd name="connsiteY58" fmla="*/ 678656 h 688181"/>
                <a:gd name="connsiteX59" fmla="*/ 169233 w 464508"/>
                <a:gd name="connsiteY59" fmla="*/ 669131 h 688181"/>
                <a:gd name="connsiteX60" fmla="*/ 162089 w 464508"/>
                <a:gd name="connsiteY60" fmla="*/ 666750 h 688181"/>
                <a:gd name="connsiteX61" fmla="*/ 154945 w 464508"/>
                <a:gd name="connsiteY61" fmla="*/ 664369 h 688181"/>
                <a:gd name="connsiteX62" fmla="*/ 140658 w 464508"/>
                <a:gd name="connsiteY62" fmla="*/ 654844 h 688181"/>
                <a:gd name="connsiteX63" fmla="*/ 97795 w 464508"/>
                <a:gd name="connsiteY63" fmla="*/ 647700 h 688181"/>
                <a:gd name="connsiteX64" fmla="*/ 93033 w 464508"/>
                <a:gd name="connsiteY64" fmla="*/ 640556 h 688181"/>
                <a:gd name="connsiteX65" fmla="*/ 90652 w 464508"/>
                <a:gd name="connsiteY65" fmla="*/ 633412 h 688181"/>
                <a:gd name="connsiteX66" fmla="*/ 66839 w 464508"/>
                <a:gd name="connsiteY66" fmla="*/ 621506 h 688181"/>
                <a:gd name="connsiteX67" fmla="*/ 59695 w 464508"/>
                <a:gd name="connsiteY67" fmla="*/ 619125 h 688181"/>
                <a:gd name="connsiteX68" fmla="*/ 57314 w 464508"/>
                <a:gd name="connsiteY68" fmla="*/ 611981 h 688181"/>
                <a:gd name="connsiteX69" fmla="*/ 54933 w 464508"/>
                <a:gd name="connsiteY69" fmla="*/ 600075 h 688181"/>
                <a:gd name="connsiteX70" fmla="*/ 40645 w 464508"/>
                <a:gd name="connsiteY70" fmla="*/ 595312 h 688181"/>
                <a:gd name="connsiteX71" fmla="*/ 33502 w 464508"/>
                <a:gd name="connsiteY71" fmla="*/ 590550 h 688181"/>
                <a:gd name="connsiteX72" fmla="*/ 19214 w 464508"/>
                <a:gd name="connsiteY72" fmla="*/ 585787 h 688181"/>
                <a:gd name="connsiteX73" fmla="*/ 4927 w 464508"/>
                <a:gd name="connsiteY73" fmla="*/ 578644 h 688181"/>
                <a:gd name="connsiteX74" fmla="*/ 164 w 464508"/>
                <a:gd name="connsiteY74" fmla="*/ 571500 h 688181"/>
                <a:gd name="connsiteX75" fmla="*/ 2545 w 464508"/>
                <a:gd name="connsiteY75" fmla="*/ 557212 h 688181"/>
                <a:gd name="connsiteX76" fmla="*/ 9689 w 464508"/>
                <a:gd name="connsiteY76" fmla="*/ 552450 h 688181"/>
                <a:gd name="connsiteX77" fmla="*/ 38264 w 464508"/>
                <a:gd name="connsiteY77" fmla="*/ 550069 h 688181"/>
                <a:gd name="connsiteX78" fmla="*/ 45408 w 464508"/>
                <a:gd name="connsiteY78" fmla="*/ 542925 h 688181"/>
                <a:gd name="connsiteX79" fmla="*/ 52552 w 464508"/>
                <a:gd name="connsiteY79" fmla="*/ 540544 h 688181"/>
                <a:gd name="connsiteX80" fmla="*/ 59695 w 464508"/>
                <a:gd name="connsiteY80" fmla="*/ 535781 h 688181"/>
                <a:gd name="connsiteX81" fmla="*/ 71602 w 464508"/>
                <a:gd name="connsiteY81" fmla="*/ 514350 h 688181"/>
                <a:gd name="connsiteX82" fmla="*/ 78745 w 464508"/>
                <a:gd name="connsiteY82" fmla="*/ 507206 h 688181"/>
                <a:gd name="connsiteX83" fmla="*/ 88270 w 464508"/>
                <a:gd name="connsiteY83" fmla="*/ 483394 h 688181"/>
                <a:gd name="connsiteX84" fmla="*/ 90652 w 464508"/>
                <a:gd name="connsiteY84" fmla="*/ 476250 h 688181"/>
                <a:gd name="connsiteX85" fmla="*/ 95414 w 464508"/>
                <a:gd name="connsiteY85" fmla="*/ 469106 h 688181"/>
                <a:gd name="connsiteX86" fmla="*/ 100177 w 464508"/>
                <a:gd name="connsiteY86" fmla="*/ 454819 h 688181"/>
                <a:gd name="connsiteX87" fmla="*/ 109702 w 464508"/>
                <a:gd name="connsiteY87" fmla="*/ 440531 h 688181"/>
                <a:gd name="connsiteX88" fmla="*/ 112083 w 464508"/>
                <a:gd name="connsiteY88" fmla="*/ 426244 h 688181"/>
                <a:gd name="connsiteX89" fmla="*/ 114464 w 464508"/>
                <a:gd name="connsiteY89" fmla="*/ 390525 h 688181"/>
                <a:gd name="connsiteX90" fmla="*/ 119227 w 464508"/>
                <a:gd name="connsiteY90" fmla="*/ 376237 h 688181"/>
                <a:gd name="connsiteX91" fmla="*/ 121608 w 464508"/>
                <a:gd name="connsiteY91" fmla="*/ 304800 h 688181"/>
                <a:gd name="connsiteX92" fmla="*/ 126370 w 464508"/>
                <a:gd name="connsiteY92" fmla="*/ 290512 h 688181"/>
                <a:gd name="connsiteX93" fmla="*/ 126370 w 464508"/>
                <a:gd name="connsiteY93" fmla="*/ 195262 h 688181"/>
                <a:gd name="connsiteX94" fmla="*/ 116845 w 464508"/>
                <a:gd name="connsiteY94" fmla="*/ 180975 h 688181"/>
                <a:gd name="connsiteX95" fmla="*/ 114464 w 464508"/>
                <a:gd name="connsiteY95" fmla="*/ 145256 h 688181"/>
                <a:gd name="connsiteX96" fmla="*/ 121608 w 464508"/>
                <a:gd name="connsiteY96" fmla="*/ 140494 h 688181"/>
                <a:gd name="connsiteX97" fmla="*/ 135895 w 464508"/>
                <a:gd name="connsiteY97" fmla="*/ 135731 h 688181"/>
                <a:gd name="connsiteX98" fmla="*/ 140658 w 464508"/>
                <a:gd name="connsiteY98" fmla="*/ 119062 h 688181"/>
                <a:gd name="connsiteX99" fmla="*/ 147802 w 464508"/>
                <a:gd name="connsiteY99" fmla="*/ 116681 h 688181"/>
                <a:gd name="connsiteX100" fmla="*/ 159708 w 464508"/>
                <a:gd name="connsiteY100" fmla="*/ 97631 h 688181"/>
                <a:gd name="connsiteX101" fmla="*/ 162089 w 464508"/>
                <a:gd name="connsiteY101" fmla="*/ 90487 h 688181"/>
                <a:gd name="connsiteX102" fmla="*/ 169233 w 464508"/>
                <a:gd name="connsiteY102" fmla="*/ 83344 h 688181"/>
                <a:gd name="connsiteX103" fmla="*/ 176377 w 464508"/>
                <a:gd name="connsiteY103" fmla="*/ 80962 h 688181"/>
                <a:gd name="connsiteX104" fmla="*/ 193045 w 464508"/>
                <a:gd name="connsiteY104" fmla="*/ 78581 h 688181"/>
                <a:gd name="connsiteX105" fmla="*/ 200189 w 464508"/>
                <a:gd name="connsiteY105" fmla="*/ 76200 h 688181"/>
                <a:gd name="connsiteX106" fmla="*/ 209714 w 464508"/>
                <a:gd name="connsiteY106" fmla="*/ 64294 h 688181"/>
                <a:gd name="connsiteX107" fmla="*/ 243052 w 464508"/>
                <a:gd name="connsiteY107" fmla="*/ 59531 h 688181"/>
                <a:gd name="connsiteX108" fmla="*/ 245433 w 464508"/>
                <a:gd name="connsiteY108" fmla="*/ 52387 h 688181"/>
                <a:gd name="connsiteX109" fmla="*/ 247814 w 464508"/>
                <a:gd name="connsiteY109" fmla="*/ 42862 h 688181"/>
                <a:gd name="connsiteX110" fmla="*/ 266864 w 464508"/>
                <a:gd name="connsiteY110" fmla="*/ 35719 h 688181"/>
                <a:gd name="connsiteX111" fmla="*/ 274008 w 464508"/>
                <a:gd name="connsiteY111" fmla="*/ 30956 h 688181"/>
                <a:gd name="connsiteX112" fmla="*/ 276389 w 464508"/>
                <a:gd name="connsiteY112" fmla="*/ 23812 h 688181"/>
                <a:gd name="connsiteX113" fmla="*/ 281152 w 464508"/>
                <a:gd name="connsiteY113" fmla="*/ 16669 h 688181"/>
                <a:gd name="connsiteX114" fmla="*/ 288295 w 464508"/>
                <a:gd name="connsiteY114" fmla="*/ 2381 h 688181"/>
                <a:gd name="connsiteX115" fmla="*/ 295439 w 464508"/>
                <a:gd name="connsiteY115" fmla="*/ 0 h 688181"/>
                <a:gd name="connsiteX116" fmla="*/ 304964 w 464508"/>
                <a:gd name="connsiteY116" fmla="*/ 73819 h 688181"/>
                <a:gd name="connsiteX117" fmla="*/ 307345 w 464508"/>
                <a:gd name="connsiteY117" fmla="*/ 80962 h 688181"/>
                <a:gd name="connsiteX118" fmla="*/ 302583 w 464508"/>
                <a:gd name="connsiteY118" fmla="*/ 80962 h 688181"/>
                <a:gd name="connsiteX0" fmla="*/ 302583 w 464508"/>
                <a:gd name="connsiteY0" fmla="*/ 80962 h 688181"/>
                <a:gd name="connsiteX1" fmla="*/ 324014 w 464508"/>
                <a:gd name="connsiteY1" fmla="*/ 78581 h 688181"/>
                <a:gd name="connsiteX2" fmla="*/ 326395 w 464508"/>
                <a:gd name="connsiteY2" fmla="*/ 66675 h 688181"/>
                <a:gd name="connsiteX3" fmla="*/ 333539 w 464508"/>
                <a:gd name="connsiteY3" fmla="*/ 64294 h 688181"/>
                <a:gd name="connsiteX4" fmla="*/ 343064 w 464508"/>
                <a:gd name="connsiteY4" fmla="*/ 78581 h 688181"/>
                <a:gd name="connsiteX5" fmla="*/ 354970 w 464508"/>
                <a:gd name="connsiteY5" fmla="*/ 92869 h 688181"/>
                <a:gd name="connsiteX6" fmla="*/ 359733 w 464508"/>
                <a:gd name="connsiteY6" fmla="*/ 100012 h 688181"/>
                <a:gd name="connsiteX7" fmla="*/ 378783 w 464508"/>
                <a:gd name="connsiteY7" fmla="*/ 102394 h 688181"/>
                <a:gd name="connsiteX8" fmla="*/ 383545 w 464508"/>
                <a:gd name="connsiteY8" fmla="*/ 109537 h 688181"/>
                <a:gd name="connsiteX9" fmla="*/ 385927 w 464508"/>
                <a:gd name="connsiteY9" fmla="*/ 116681 h 688181"/>
                <a:gd name="connsiteX10" fmla="*/ 393070 w 464508"/>
                <a:gd name="connsiteY10" fmla="*/ 121444 h 688181"/>
                <a:gd name="connsiteX11" fmla="*/ 402595 w 464508"/>
                <a:gd name="connsiteY11" fmla="*/ 133350 h 688181"/>
                <a:gd name="connsiteX12" fmla="*/ 407358 w 464508"/>
                <a:gd name="connsiteY12" fmla="*/ 140494 h 688181"/>
                <a:gd name="connsiteX13" fmla="*/ 428789 w 464508"/>
                <a:gd name="connsiteY13" fmla="*/ 150019 h 688181"/>
                <a:gd name="connsiteX14" fmla="*/ 435933 w 464508"/>
                <a:gd name="connsiteY14" fmla="*/ 152400 h 688181"/>
                <a:gd name="connsiteX15" fmla="*/ 443077 w 464508"/>
                <a:gd name="connsiteY15" fmla="*/ 154781 h 688181"/>
                <a:gd name="connsiteX16" fmla="*/ 457364 w 464508"/>
                <a:gd name="connsiteY16" fmla="*/ 164306 h 688181"/>
                <a:gd name="connsiteX17" fmla="*/ 464508 w 464508"/>
                <a:gd name="connsiteY17" fmla="*/ 169069 h 688181"/>
                <a:gd name="connsiteX18" fmla="*/ 462127 w 464508"/>
                <a:gd name="connsiteY18" fmla="*/ 183356 h 688181"/>
                <a:gd name="connsiteX19" fmla="*/ 459745 w 464508"/>
                <a:gd name="connsiteY19" fmla="*/ 190500 h 688181"/>
                <a:gd name="connsiteX20" fmla="*/ 456940 w 464508"/>
                <a:gd name="connsiteY20" fmla="*/ 205896 h 688181"/>
                <a:gd name="connsiteX21" fmla="*/ 445458 w 464508"/>
                <a:gd name="connsiteY21" fmla="*/ 245269 h 688181"/>
                <a:gd name="connsiteX22" fmla="*/ 440695 w 464508"/>
                <a:gd name="connsiteY22" fmla="*/ 259556 h 688181"/>
                <a:gd name="connsiteX23" fmla="*/ 438314 w 464508"/>
                <a:gd name="connsiteY23" fmla="*/ 266700 h 688181"/>
                <a:gd name="connsiteX24" fmla="*/ 433552 w 464508"/>
                <a:gd name="connsiteY24" fmla="*/ 316706 h 688181"/>
                <a:gd name="connsiteX25" fmla="*/ 431170 w 464508"/>
                <a:gd name="connsiteY25" fmla="*/ 323850 h 688181"/>
                <a:gd name="connsiteX26" fmla="*/ 426408 w 464508"/>
                <a:gd name="connsiteY26" fmla="*/ 330994 h 688181"/>
                <a:gd name="connsiteX27" fmla="*/ 424027 w 464508"/>
                <a:gd name="connsiteY27" fmla="*/ 342900 h 688181"/>
                <a:gd name="connsiteX28" fmla="*/ 421645 w 464508"/>
                <a:gd name="connsiteY28" fmla="*/ 350044 h 688181"/>
                <a:gd name="connsiteX29" fmla="*/ 416883 w 464508"/>
                <a:gd name="connsiteY29" fmla="*/ 378619 h 688181"/>
                <a:gd name="connsiteX30" fmla="*/ 409739 w 464508"/>
                <a:gd name="connsiteY30" fmla="*/ 407194 h 688181"/>
                <a:gd name="connsiteX31" fmla="*/ 404977 w 464508"/>
                <a:gd name="connsiteY31" fmla="*/ 414337 h 688181"/>
                <a:gd name="connsiteX32" fmla="*/ 407358 w 464508"/>
                <a:gd name="connsiteY32" fmla="*/ 421481 h 688181"/>
                <a:gd name="connsiteX33" fmla="*/ 421645 w 464508"/>
                <a:gd name="connsiteY33" fmla="*/ 431006 h 688181"/>
                <a:gd name="connsiteX34" fmla="*/ 426408 w 464508"/>
                <a:gd name="connsiteY34" fmla="*/ 445294 h 688181"/>
                <a:gd name="connsiteX35" fmla="*/ 433552 w 464508"/>
                <a:gd name="connsiteY35" fmla="*/ 507206 h 688181"/>
                <a:gd name="connsiteX36" fmla="*/ 431170 w 464508"/>
                <a:gd name="connsiteY36" fmla="*/ 531019 h 688181"/>
                <a:gd name="connsiteX37" fmla="*/ 428789 w 464508"/>
                <a:gd name="connsiteY37" fmla="*/ 538162 h 688181"/>
                <a:gd name="connsiteX38" fmla="*/ 426408 w 464508"/>
                <a:gd name="connsiteY38" fmla="*/ 554831 h 688181"/>
                <a:gd name="connsiteX39" fmla="*/ 404977 w 464508"/>
                <a:gd name="connsiteY39" fmla="*/ 557212 h 688181"/>
                <a:gd name="connsiteX40" fmla="*/ 397833 w 464508"/>
                <a:gd name="connsiteY40" fmla="*/ 559594 h 688181"/>
                <a:gd name="connsiteX41" fmla="*/ 395452 w 464508"/>
                <a:gd name="connsiteY41" fmla="*/ 566737 h 688181"/>
                <a:gd name="connsiteX42" fmla="*/ 393070 w 464508"/>
                <a:gd name="connsiteY42" fmla="*/ 576262 h 688181"/>
                <a:gd name="connsiteX43" fmla="*/ 381164 w 464508"/>
                <a:gd name="connsiteY43" fmla="*/ 578644 h 688181"/>
                <a:gd name="connsiteX44" fmla="*/ 366877 w 464508"/>
                <a:gd name="connsiteY44" fmla="*/ 583406 h 688181"/>
                <a:gd name="connsiteX45" fmla="*/ 359733 w 464508"/>
                <a:gd name="connsiteY45" fmla="*/ 585787 h 688181"/>
                <a:gd name="connsiteX46" fmla="*/ 352589 w 464508"/>
                <a:gd name="connsiteY46" fmla="*/ 588169 h 688181"/>
                <a:gd name="connsiteX47" fmla="*/ 345445 w 464508"/>
                <a:gd name="connsiteY47" fmla="*/ 590550 h 688181"/>
                <a:gd name="connsiteX48" fmla="*/ 331158 w 464508"/>
                <a:gd name="connsiteY48" fmla="*/ 602456 h 688181"/>
                <a:gd name="connsiteX49" fmla="*/ 312108 w 464508"/>
                <a:gd name="connsiteY49" fmla="*/ 607219 h 688181"/>
                <a:gd name="connsiteX50" fmla="*/ 304964 w 464508"/>
                <a:gd name="connsiteY50" fmla="*/ 614362 h 688181"/>
                <a:gd name="connsiteX51" fmla="*/ 302583 w 464508"/>
                <a:gd name="connsiteY51" fmla="*/ 621506 h 688181"/>
                <a:gd name="connsiteX52" fmla="*/ 293058 w 464508"/>
                <a:gd name="connsiteY52" fmla="*/ 635794 h 688181"/>
                <a:gd name="connsiteX53" fmla="*/ 288295 w 464508"/>
                <a:gd name="connsiteY53" fmla="*/ 642937 h 688181"/>
                <a:gd name="connsiteX54" fmla="*/ 285914 w 464508"/>
                <a:gd name="connsiteY54" fmla="*/ 650081 h 688181"/>
                <a:gd name="connsiteX55" fmla="*/ 281152 w 464508"/>
                <a:gd name="connsiteY55" fmla="*/ 688181 h 688181"/>
                <a:gd name="connsiteX56" fmla="*/ 252577 w 464508"/>
                <a:gd name="connsiteY56" fmla="*/ 685800 h 688181"/>
                <a:gd name="connsiteX57" fmla="*/ 238289 w 464508"/>
                <a:gd name="connsiteY57" fmla="*/ 681037 h 688181"/>
                <a:gd name="connsiteX58" fmla="*/ 197808 w 464508"/>
                <a:gd name="connsiteY58" fmla="*/ 678656 h 688181"/>
                <a:gd name="connsiteX59" fmla="*/ 169233 w 464508"/>
                <a:gd name="connsiteY59" fmla="*/ 669131 h 688181"/>
                <a:gd name="connsiteX60" fmla="*/ 162089 w 464508"/>
                <a:gd name="connsiteY60" fmla="*/ 666750 h 688181"/>
                <a:gd name="connsiteX61" fmla="*/ 154945 w 464508"/>
                <a:gd name="connsiteY61" fmla="*/ 664369 h 688181"/>
                <a:gd name="connsiteX62" fmla="*/ 140658 w 464508"/>
                <a:gd name="connsiteY62" fmla="*/ 654844 h 688181"/>
                <a:gd name="connsiteX63" fmla="*/ 97795 w 464508"/>
                <a:gd name="connsiteY63" fmla="*/ 647700 h 688181"/>
                <a:gd name="connsiteX64" fmla="*/ 93033 w 464508"/>
                <a:gd name="connsiteY64" fmla="*/ 640556 h 688181"/>
                <a:gd name="connsiteX65" fmla="*/ 90652 w 464508"/>
                <a:gd name="connsiteY65" fmla="*/ 633412 h 688181"/>
                <a:gd name="connsiteX66" fmla="*/ 66839 w 464508"/>
                <a:gd name="connsiteY66" fmla="*/ 621506 h 688181"/>
                <a:gd name="connsiteX67" fmla="*/ 59695 w 464508"/>
                <a:gd name="connsiteY67" fmla="*/ 619125 h 688181"/>
                <a:gd name="connsiteX68" fmla="*/ 57314 w 464508"/>
                <a:gd name="connsiteY68" fmla="*/ 611981 h 688181"/>
                <a:gd name="connsiteX69" fmla="*/ 54933 w 464508"/>
                <a:gd name="connsiteY69" fmla="*/ 600075 h 688181"/>
                <a:gd name="connsiteX70" fmla="*/ 40645 w 464508"/>
                <a:gd name="connsiteY70" fmla="*/ 595312 h 688181"/>
                <a:gd name="connsiteX71" fmla="*/ 33502 w 464508"/>
                <a:gd name="connsiteY71" fmla="*/ 590550 h 688181"/>
                <a:gd name="connsiteX72" fmla="*/ 19214 w 464508"/>
                <a:gd name="connsiteY72" fmla="*/ 585787 h 688181"/>
                <a:gd name="connsiteX73" fmla="*/ 4927 w 464508"/>
                <a:gd name="connsiteY73" fmla="*/ 578644 h 688181"/>
                <a:gd name="connsiteX74" fmla="*/ 164 w 464508"/>
                <a:gd name="connsiteY74" fmla="*/ 571500 h 688181"/>
                <a:gd name="connsiteX75" fmla="*/ 2545 w 464508"/>
                <a:gd name="connsiteY75" fmla="*/ 557212 h 688181"/>
                <a:gd name="connsiteX76" fmla="*/ 9689 w 464508"/>
                <a:gd name="connsiteY76" fmla="*/ 552450 h 688181"/>
                <a:gd name="connsiteX77" fmla="*/ 38264 w 464508"/>
                <a:gd name="connsiteY77" fmla="*/ 550069 h 688181"/>
                <a:gd name="connsiteX78" fmla="*/ 45408 w 464508"/>
                <a:gd name="connsiteY78" fmla="*/ 542925 h 688181"/>
                <a:gd name="connsiteX79" fmla="*/ 52552 w 464508"/>
                <a:gd name="connsiteY79" fmla="*/ 540544 h 688181"/>
                <a:gd name="connsiteX80" fmla="*/ 59695 w 464508"/>
                <a:gd name="connsiteY80" fmla="*/ 535781 h 688181"/>
                <a:gd name="connsiteX81" fmla="*/ 71602 w 464508"/>
                <a:gd name="connsiteY81" fmla="*/ 514350 h 688181"/>
                <a:gd name="connsiteX82" fmla="*/ 78745 w 464508"/>
                <a:gd name="connsiteY82" fmla="*/ 507206 h 688181"/>
                <a:gd name="connsiteX83" fmla="*/ 88270 w 464508"/>
                <a:gd name="connsiteY83" fmla="*/ 483394 h 688181"/>
                <a:gd name="connsiteX84" fmla="*/ 90652 w 464508"/>
                <a:gd name="connsiteY84" fmla="*/ 476250 h 688181"/>
                <a:gd name="connsiteX85" fmla="*/ 95414 w 464508"/>
                <a:gd name="connsiteY85" fmla="*/ 469106 h 688181"/>
                <a:gd name="connsiteX86" fmla="*/ 100177 w 464508"/>
                <a:gd name="connsiteY86" fmla="*/ 454819 h 688181"/>
                <a:gd name="connsiteX87" fmla="*/ 109702 w 464508"/>
                <a:gd name="connsiteY87" fmla="*/ 440531 h 688181"/>
                <a:gd name="connsiteX88" fmla="*/ 112083 w 464508"/>
                <a:gd name="connsiteY88" fmla="*/ 426244 h 688181"/>
                <a:gd name="connsiteX89" fmla="*/ 114464 w 464508"/>
                <a:gd name="connsiteY89" fmla="*/ 390525 h 688181"/>
                <a:gd name="connsiteX90" fmla="*/ 119227 w 464508"/>
                <a:gd name="connsiteY90" fmla="*/ 376237 h 688181"/>
                <a:gd name="connsiteX91" fmla="*/ 121608 w 464508"/>
                <a:gd name="connsiteY91" fmla="*/ 304800 h 688181"/>
                <a:gd name="connsiteX92" fmla="*/ 126370 w 464508"/>
                <a:gd name="connsiteY92" fmla="*/ 290512 h 688181"/>
                <a:gd name="connsiteX93" fmla="*/ 126370 w 464508"/>
                <a:gd name="connsiteY93" fmla="*/ 195262 h 688181"/>
                <a:gd name="connsiteX94" fmla="*/ 116845 w 464508"/>
                <a:gd name="connsiteY94" fmla="*/ 180975 h 688181"/>
                <a:gd name="connsiteX95" fmla="*/ 114464 w 464508"/>
                <a:gd name="connsiteY95" fmla="*/ 145256 h 688181"/>
                <a:gd name="connsiteX96" fmla="*/ 121608 w 464508"/>
                <a:gd name="connsiteY96" fmla="*/ 140494 h 688181"/>
                <a:gd name="connsiteX97" fmla="*/ 140658 w 464508"/>
                <a:gd name="connsiteY97" fmla="*/ 119062 h 688181"/>
                <a:gd name="connsiteX98" fmla="*/ 147802 w 464508"/>
                <a:gd name="connsiteY98" fmla="*/ 116681 h 688181"/>
                <a:gd name="connsiteX99" fmla="*/ 159708 w 464508"/>
                <a:gd name="connsiteY99" fmla="*/ 97631 h 688181"/>
                <a:gd name="connsiteX100" fmla="*/ 162089 w 464508"/>
                <a:gd name="connsiteY100" fmla="*/ 90487 h 688181"/>
                <a:gd name="connsiteX101" fmla="*/ 169233 w 464508"/>
                <a:gd name="connsiteY101" fmla="*/ 83344 h 688181"/>
                <a:gd name="connsiteX102" fmla="*/ 176377 w 464508"/>
                <a:gd name="connsiteY102" fmla="*/ 80962 h 688181"/>
                <a:gd name="connsiteX103" fmla="*/ 193045 w 464508"/>
                <a:gd name="connsiteY103" fmla="*/ 78581 h 688181"/>
                <a:gd name="connsiteX104" fmla="*/ 200189 w 464508"/>
                <a:gd name="connsiteY104" fmla="*/ 76200 h 688181"/>
                <a:gd name="connsiteX105" fmla="*/ 209714 w 464508"/>
                <a:gd name="connsiteY105" fmla="*/ 64294 h 688181"/>
                <a:gd name="connsiteX106" fmla="*/ 243052 w 464508"/>
                <a:gd name="connsiteY106" fmla="*/ 59531 h 688181"/>
                <a:gd name="connsiteX107" fmla="*/ 245433 w 464508"/>
                <a:gd name="connsiteY107" fmla="*/ 52387 h 688181"/>
                <a:gd name="connsiteX108" fmla="*/ 247814 w 464508"/>
                <a:gd name="connsiteY108" fmla="*/ 42862 h 688181"/>
                <a:gd name="connsiteX109" fmla="*/ 266864 w 464508"/>
                <a:gd name="connsiteY109" fmla="*/ 35719 h 688181"/>
                <a:gd name="connsiteX110" fmla="*/ 274008 w 464508"/>
                <a:gd name="connsiteY110" fmla="*/ 30956 h 688181"/>
                <a:gd name="connsiteX111" fmla="*/ 276389 w 464508"/>
                <a:gd name="connsiteY111" fmla="*/ 23812 h 688181"/>
                <a:gd name="connsiteX112" fmla="*/ 281152 w 464508"/>
                <a:gd name="connsiteY112" fmla="*/ 16669 h 688181"/>
                <a:gd name="connsiteX113" fmla="*/ 288295 w 464508"/>
                <a:gd name="connsiteY113" fmla="*/ 2381 h 688181"/>
                <a:gd name="connsiteX114" fmla="*/ 295439 w 464508"/>
                <a:gd name="connsiteY114" fmla="*/ 0 h 688181"/>
                <a:gd name="connsiteX115" fmla="*/ 304964 w 464508"/>
                <a:gd name="connsiteY115" fmla="*/ 73819 h 688181"/>
                <a:gd name="connsiteX116" fmla="*/ 307345 w 464508"/>
                <a:gd name="connsiteY116" fmla="*/ 80962 h 688181"/>
                <a:gd name="connsiteX117" fmla="*/ 302583 w 464508"/>
                <a:gd name="connsiteY117" fmla="*/ 80962 h 688181"/>
                <a:gd name="connsiteX0" fmla="*/ 302583 w 464508"/>
                <a:gd name="connsiteY0" fmla="*/ 80962 h 688181"/>
                <a:gd name="connsiteX1" fmla="*/ 324014 w 464508"/>
                <a:gd name="connsiteY1" fmla="*/ 78581 h 688181"/>
                <a:gd name="connsiteX2" fmla="*/ 326395 w 464508"/>
                <a:gd name="connsiteY2" fmla="*/ 66675 h 688181"/>
                <a:gd name="connsiteX3" fmla="*/ 333539 w 464508"/>
                <a:gd name="connsiteY3" fmla="*/ 64294 h 688181"/>
                <a:gd name="connsiteX4" fmla="*/ 343064 w 464508"/>
                <a:gd name="connsiteY4" fmla="*/ 78581 h 688181"/>
                <a:gd name="connsiteX5" fmla="*/ 354970 w 464508"/>
                <a:gd name="connsiteY5" fmla="*/ 92869 h 688181"/>
                <a:gd name="connsiteX6" fmla="*/ 359733 w 464508"/>
                <a:gd name="connsiteY6" fmla="*/ 100012 h 688181"/>
                <a:gd name="connsiteX7" fmla="*/ 378783 w 464508"/>
                <a:gd name="connsiteY7" fmla="*/ 102394 h 688181"/>
                <a:gd name="connsiteX8" fmla="*/ 383545 w 464508"/>
                <a:gd name="connsiteY8" fmla="*/ 109537 h 688181"/>
                <a:gd name="connsiteX9" fmla="*/ 385927 w 464508"/>
                <a:gd name="connsiteY9" fmla="*/ 116681 h 688181"/>
                <a:gd name="connsiteX10" fmla="*/ 393070 w 464508"/>
                <a:gd name="connsiteY10" fmla="*/ 121444 h 688181"/>
                <a:gd name="connsiteX11" fmla="*/ 402595 w 464508"/>
                <a:gd name="connsiteY11" fmla="*/ 133350 h 688181"/>
                <a:gd name="connsiteX12" fmla="*/ 407358 w 464508"/>
                <a:gd name="connsiteY12" fmla="*/ 140494 h 688181"/>
                <a:gd name="connsiteX13" fmla="*/ 428789 w 464508"/>
                <a:gd name="connsiteY13" fmla="*/ 150019 h 688181"/>
                <a:gd name="connsiteX14" fmla="*/ 435933 w 464508"/>
                <a:gd name="connsiteY14" fmla="*/ 152400 h 688181"/>
                <a:gd name="connsiteX15" fmla="*/ 443077 w 464508"/>
                <a:gd name="connsiteY15" fmla="*/ 154781 h 688181"/>
                <a:gd name="connsiteX16" fmla="*/ 457364 w 464508"/>
                <a:gd name="connsiteY16" fmla="*/ 164306 h 688181"/>
                <a:gd name="connsiteX17" fmla="*/ 464508 w 464508"/>
                <a:gd name="connsiteY17" fmla="*/ 169069 h 688181"/>
                <a:gd name="connsiteX18" fmla="*/ 462127 w 464508"/>
                <a:gd name="connsiteY18" fmla="*/ 183356 h 688181"/>
                <a:gd name="connsiteX19" fmla="*/ 459745 w 464508"/>
                <a:gd name="connsiteY19" fmla="*/ 190500 h 688181"/>
                <a:gd name="connsiteX20" fmla="*/ 456940 w 464508"/>
                <a:gd name="connsiteY20" fmla="*/ 205896 h 688181"/>
                <a:gd name="connsiteX21" fmla="*/ 445458 w 464508"/>
                <a:gd name="connsiteY21" fmla="*/ 245269 h 688181"/>
                <a:gd name="connsiteX22" fmla="*/ 440695 w 464508"/>
                <a:gd name="connsiteY22" fmla="*/ 259556 h 688181"/>
                <a:gd name="connsiteX23" fmla="*/ 438314 w 464508"/>
                <a:gd name="connsiteY23" fmla="*/ 266700 h 688181"/>
                <a:gd name="connsiteX24" fmla="*/ 433552 w 464508"/>
                <a:gd name="connsiteY24" fmla="*/ 316706 h 688181"/>
                <a:gd name="connsiteX25" fmla="*/ 431170 w 464508"/>
                <a:gd name="connsiteY25" fmla="*/ 323850 h 688181"/>
                <a:gd name="connsiteX26" fmla="*/ 426408 w 464508"/>
                <a:gd name="connsiteY26" fmla="*/ 330994 h 688181"/>
                <a:gd name="connsiteX27" fmla="*/ 424027 w 464508"/>
                <a:gd name="connsiteY27" fmla="*/ 342900 h 688181"/>
                <a:gd name="connsiteX28" fmla="*/ 421645 w 464508"/>
                <a:gd name="connsiteY28" fmla="*/ 350044 h 688181"/>
                <a:gd name="connsiteX29" fmla="*/ 416883 w 464508"/>
                <a:gd name="connsiteY29" fmla="*/ 378619 h 688181"/>
                <a:gd name="connsiteX30" fmla="*/ 409739 w 464508"/>
                <a:gd name="connsiteY30" fmla="*/ 407194 h 688181"/>
                <a:gd name="connsiteX31" fmla="*/ 404977 w 464508"/>
                <a:gd name="connsiteY31" fmla="*/ 414337 h 688181"/>
                <a:gd name="connsiteX32" fmla="*/ 407358 w 464508"/>
                <a:gd name="connsiteY32" fmla="*/ 421481 h 688181"/>
                <a:gd name="connsiteX33" fmla="*/ 421645 w 464508"/>
                <a:gd name="connsiteY33" fmla="*/ 431006 h 688181"/>
                <a:gd name="connsiteX34" fmla="*/ 426408 w 464508"/>
                <a:gd name="connsiteY34" fmla="*/ 445294 h 688181"/>
                <a:gd name="connsiteX35" fmla="*/ 433552 w 464508"/>
                <a:gd name="connsiteY35" fmla="*/ 507206 h 688181"/>
                <a:gd name="connsiteX36" fmla="*/ 431170 w 464508"/>
                <a:gd name="connsiteY36" fmla="*/ 531019 h 688181"/>
                <a:gd name="connsiteX37" fmla="*/ 428789 w 464508"/>
                <a:gd name="connsiteY37" fmla="*/ 538162 h 688181"/>
                <a:gd name="connsiteX38" fmla="*/ 426408 w 464508"/>
                <a:gd name="connsiteY38" fmla="*/ 554831 h 688181"/>
                <a:gd name="connsiteX39" fmla="*/ 404977 w 464508"/>
                <a:gd name="connsiteY39" fmla="*/ 557212 h 688181"/>
                <a:gd name="connsiteX40" fmla="*/ 397833 w 464508"/>
                <a:gd name="connsiteY40" fmla="*/ 559594 h 688181"/>
                <a:gd name="connsiteX41" fmla="*/ 395452 w 464508"/>
                <a:gd name="connsiteY41" fmla="*/ 566737 h 688181"/>
                <a:gd name="connsiteX42" fmla="*/ 393070 w 464508"/>
                <a:gd name="connsiteY42" fmla="*/ 576262 h 688181"/>
                <a:gd name="connsiteX43" fmla="*/ 381164 w 464508"/>
                <a:gd name="connsiteY43" fmla="*/ 578644 h 688181"/>
                <a:gd name="connsiteX44" fmla="*/ 366877 w 464508"/>
                <a:gd name="connsiteY44" fmla="*/ 583406 h 688181"/>
                <a:gd name="connsiteX45" fmla="*/ 359733 w 464508"/>
                <a:gd name="connsiteY45" fmla="*/ 585787 h 688181"/>
                <a:gd name="connsiteX46" fmla="*/ 352589 w 464508"/>
                <a:gd name="connsiteY46" fmla="*/ 588169 h 688181"/>
                <a:gd name="connsiteX47" fmla="*/ 345445 w 464508"/>
                <a:gd name="connsiteY47" fmla="*/ 590550 h 688181"/>
                <a:gd name="connsiteX48" fmla="*/ 331158 w 464508"/>
                <a:gd name="connsiteY48" fmla="*/ 602456 h 688181"/>
                <a:gd name="connsiteX49" fmla="*/ 312108 w 464508"/>
                <a:gd name="connsiteY49" fmla="*/ 607219 h 688181"/>
                <a:gd name="connsiteX50" fmla="*/ 304964 w 464508"/>
                <a:gd name="connsiteY50" fmla="*/ 614362 h 688181"/>
                <a:gd name="connsiteX51" fmla="*/ 302583 w 464508"/>
                <a:gd name="connsiteY51" fmla="*/ 621506 h 688181"/>
                <a:gd name="connsiteX52" fmla="*/ 293058 w 464508"/>
                <a:gd name="connsiteY52" fmla="*/ 635794 h 688181"/>
                <a:gd name="connsiteX53" fmla="*/ 288295 w 464508"/>
                <a:gd name="connsiteY53" fmla="*/ 642937 h 688181"/>
                <a:gd name="connsiteX54" fmla="*/ 285914 w 464508"/>
                <a:gd name="connsiteY54" fmla="*/ 650081 h 688181"/>
                <a:gd name="connsiteX55" fmla="*/ 281152 w 464508"/>
                <a:gd name="connsiteY55" fmla="*/ 688181 h 688181"/>
                <a:gd name="connsiteX56" fmla="*/ 252577 w 464508"/>
                <a:gd name="connsiteY56" fmla="*/ 685800 h 688181"/>
                <a:gd name="connsiteX57" fmla="*/ 238289 w 464508"/>
                <a:gd name="connsiteY57" fmla="*/ 681037 h 688181"/>
                <a:gd name="connsiteX58" fmla="*/ 197808 w 464508"/>
                <a:gd name="connsiteY58" fmla="*/ 678656 h 688181"/>
                <a:gd name="connsiteX59" fmla="*/ 169233 w 464508"/>
                <a:gd name="connsiteY59" fmla="*/ 669131 h 688181"/>
                <a:gd name="connsiteX60" fmla="*/ 162089 w 464508"/>
                <a:gd name="connsiteY60" fmla="*/ 666750 h 688181"/>
                <a:gd name="connsiteX61" fmla="*/ 154945 w 464508"/>
                <a:gd name="connsiteY61" fmla="*/ 664369 h 688181"/>
                <a:gd name="connsiteX62" fmla="*/ 140658 w 464508"/>
                <a:gd name="connsiteY62" fmla="*/ 654844 h 688181"/>
                <a:gd name="connsiteX63" fmla="*/ 97795 w 464508"/>
                <a:gd name="connsiteY63" fmla="*/ 647700 h 688181"/>
                <a:gd name="connsiteX64" fmla="*/ 93033 w 464508"/>
                <a:gd name="connsiteY64" fmla="*/ 640556 h 688181"/>
                <a:gd name="connsiteX65" fmla="*/ 90652 w 464508"/>
                <a:gd name="connsiteY65" fmla="*/ 633412 h 688181"/>
                <a:gd name="connsiteX66" fmla="*/ 66839 w 464508"/>
                <a:gd name="connsiteY66" fmla="*/ 621506 h 688181"/>
                <a:gd name="connsiteX67" fmla="*/ 59695 w 464508"/>
                <a:gd name="connsiteY67" fmla="*/ 619125 h 688181"/>
                <a:gd name="connsiteX68" fmla="*/ 57314 w 464508"/>
                <a:gd name="connsiteY68" fmla="*/ 611981 h 688181"/>
                <a:gd name="connsiteX69" fmla="*/ 54933 w 464508"/>
                <a:gd name="connsiteY69" fmla="*/ 600075 h 688181"/>
                <a:gd name="connsiteX70" fmla="*/ 40645 w 464508"/>
                <a:gd name="connsiteY70" fmla="*/ 595312 h 688181"/>
                <a:gd name="connsiteX71" fmla="*/ 33502 w 464508"/>
                <a:gd name="connsiteY71" fmla="*/ 590550 h 688181"/>
                <a:gd name="connsiteX72" fmla="*/ 19214 w 464508"/>
                <a:gd name="connsiteY72" fmla="*/ 585787 h 688181"/>
                <a:gd name="connsiteX73" fmla="*/ 4927 w 464508"/>
                <a:gd name="connsiteY73" fmla="*/ 578644 h 688181"/>
                <a:gd name="connsiteX74" fmla="*/ 164 w 464508"/>
                <a:gd name="connsiteY74" fmla="*/ 571500 h 688181"/>
                <a:gd name="connsiteX75" fmla="*/ 2545 w 464508"/>
                <a:gd name="connsiteY75" fmla="*/ 557212 h 688181"/>
                <a:gd name="connsiteX76" fmla="*/ 9689 w 464508"/>
                <a:gd name="connsiteY76" fmla="*/ 552450 h 688181"/>
                <a:gd name="connsiteX77" fmla="*/ 38264 w 464508"/>
                <a:gd name="connsiteY77" fmla="*/ 550069 h 688181"/>
                <a:gd name="connsiteX78" fmla="*/ 45408 w 464508"/>
                <a:gd name="connsiteY78" fmla="*/ 542925 h 688181"/>
                <a:gd name="connsiteX79" fmla="*/ 52552 w 464508"/>
                <a:gd name="connsiteY79" fmla="*/ 540544 h 688181"/>
                <a:gd name="connsiteX80" fmla="*/ 59695 w 464508"/>
                <a:gd name="connsiteY80" fmla="*/ 535781 h 688181"/>
                <a:gd name="connsiteX81" fmla="*/ 71602 w 464508"/>
                <a:gd name="connsiteY81" fmla="*/ 514350 h 688181"/>
                <a:gd name="connsiteX82" fmla="*/ 78745 w 464508"/>
                <a:gd name="connsiteY82" fmla="*/ 507206 h 688181"/>
                <a:gd name="connsiteX83" fmla="*/ 88270 w 464508"/>
                <a:gd name="connsiteY83" fmla="*/ 483394 h 688181"/>
                <a:gd name="connsiteX84" fmla="*/ 90652 w 464508"/>
                <a:gd name="connsiteY84" fmla="*/ 476250 h 688181"/>
                <a:gd name="connsiteX85" fmla="*/ 95414 w 464508"/>
                <a:gd name="connsiteY85" fmla="*/ 469106 h 688181"/>
                <a:gd name="connsiteX86" fmla="*/ 100177 w 464508"/>
                <a:gd name="connsiteY86" fmla="*/ 454819 h 688181"/>
                <a:gd name="connsiteX87" fmla="*/ 109702 w 464508"/>
                <a:gd name="connsiteY87" fmla="*/ 440531 h 688181"/>
                <a:gd name="connsiteX88" fmla="*/ 112083 w 464508"/>
                <a:gd name="connsiteY88" fmla="*/ 426244 h 688181"/>
                <a:gd name="connsiteX89" fmla="*/ 114464 w 464508"/>
                <a:gd name="connsiteY89" fmla="*/ 390525 h 688181"/>
                <a:gd name="connsiteX90" fmla="*/ 119227 w 464508"/>
                <a:gd name="connsiteY90" fmla="*/ 376237 h 688181"/>
                <a:gd name="connsiteX91" fmla="*/ 121608 w 464508"/>
                <a:gd name="connsiteY91" fmla="*/ 304800 h 688181"/>
                <a:gd name="connsiteX92" fmla="*/ 126370 w 464508"/>
                <a:gd name="connsiteY92" fmla="*/ 290512 h 688181"/>
                <a:gd name="connsiteX93" fmla="*/ 126370 w 464508"/>
                <a:gd name="connsiteY93" fmla="*/ 195262 h 688181"/>
                <a:gd name="connsiteX94" fmla="*/ 116845 w 464508"/>
                <a:gd name="connsiteY94" fmla="*/ 180975 h 688181"/>
                <a:gd name="connsiteX95" fmla="*/ 114464 w 464508"/>
                <a:gd name="connsiteY95" fmla="*/ 145256 h 688181"/>
                <a:gd name="connsiteX96" fmla="*/ 123054 w 464508"/>
                <a:gd name="connsiteY96" fmla="*/ 134710 h 688181"/>
                <a:gd name="connsiteX97" fmla="*/ 140658 w 464508"/>
                <a:gd name="connsiteY97" fmla="*/ 119062 h 688181"/>
                <a:gd name="connsiteX98" fmla="*/ 147802 w 464508"/>
                <a:gd name="connsiteY98" fmla="*/ 116681 h 688181"/>
                <a:gd name="connsiteX99" fmla="*/ 159708 w 464508"/>
                <a:gd name="connsiteY99" fmla="*/ 97631 h 688181"/>
                <a:gd name="connsiteX100" fmla="*/ 162089 w 464508"/>
                <a:gd name="connsiteY100" fmla="*/ 90487 h 688181"/>
                <a:gd name="connsiteX101" fmla="*/ 169233 w 464508"/>
                <a:gd name="connsiteY101" fmla="*/ 83344 h 688181"/>
                <a:gd name="connsiteX102" fmla="*/ 176377 w 464508"/>
                <a:gd name="connsiteY102" fmla="*/ 80962 h 688181"/>
                <a:gd name="connsiteX103" fmla="*/ 193045 w 464508"/>
                <a:gd name="connsiteY103" fmla="*/ 78581 h 688181"/>
                <a:gd name="connsiteX104" fmla="*/ 200189 w 464508"/>
                <a:gd name="connsiteY104" fmla="*/ 76200 h 688181"/>
                <a:gd name="connsiteX105" fmla="*/ 209714 w 464508"/>
                <a:gd name="connsiteY105" fmla="*/ 64294 h 688181"/>
                <a:gd name="connsiteX106" fmla="*/ 243052 w 464508"/>
                <a:gd name="connsiteY106" fmla="*/ 59531 h 688181"/>
                <a:gd name="connsiteX107" fmla="*/ 245433 w 464508"/>
                <a:gd name="connsiteY107" fmla="*/ 52387 h 688181"/>
                <a:gd name="connsiteX108" fmla="*/ 247814 w 464508"/>
                <a:gd name="connsiteY108" fmla="*/ 42862 h 688181"/>
                <a:gd name="connsiteX109" fmla="*/ 266864 w 464508"/>
                <a:gd name="connsiteY109" fmla="*/ 35719 h 688181"/>
                <a:gd name="connsiteX110" fmla="*/ 274008 w 464508"/>
                <a:gd name="connsiteY110" fmla="*/ 30956 h 688181"/>
                <a:gd name="connsiteX111" fmla="*/ 276389 w 464508"/>
                <a:gd name="connsiteY111" fmla="*/ 23812 h 688181"/>
                <a:gd name="connsiteX112" fmla="*/ 281152 w 464508"/>
                <a:gd name="connsiteY112" fmla="*/ 16669 h 688181"/>
                <a:gd name="connsiteX113" fmla="*/ 288295 w 464508"/>
                <a:gd name="connsiteY113" fmla="*/ 2381 h 688181"/>
                <a:gd name="connsiteX114" fmla="*/ 295439 w 464508"/>
                <a:gd name="connsiteY114" fmla="*/ 0 h 688181"/>
                <a:gd name="connsiteX115" fmla="*/ 304964 w 464508"/>
                <a:gd name="connsiteY115" fmla="*/ 73819 h 688181"/>
                <a:gd name="connsiteX116" fmla="*/ 307345 w 464508"/>
                <a:gd name="connsiteY116" fmla="*/ 80962 h 688181"/>
                <a:gd name="connsiteX117" fmla="*/ 302583 w 464508"/>
                <a:gd name="connsiteY117" fmla="*/ 80962 h 688181"/>
                <a:gd name="connsiteX0" fmla="*/ 302583 w 464508"/>
                <a:gd name="connsiteY0" fmla="*/ 80962 h 688181"/>
                <a:gd name="connsiteX1" fmla="*/ 324014 w 464508"/>
                <a:gd name="connsiteY1" fmla="*/ 78581 h 688181"/>
                <a:gd name="connsiteX2" fmla="*/ 326395 w 464508"/>
                <a:gd name="connsiteY2" fmla="*/ 66675 h 688181"/>
                <a:gd name="connsiteX3" fmla="*/ 333539 w 464508"/>
                <a:gd name="connsiteY3" fmla="*/ 64294 h 688181"/>
                <a:gd name="connsiteX4" fmla="*/ 343064 w 464508"/>
                <a:gd name="connsiteY4" fmla="*/ 78581 h 688181"/>
                <a:gd name="connsiteX5" fmla="*/ 354970 w 464508"/>
                <a:gd name="connsiteY5" fmla="*/ 92869 h 688181"/>
                <a:gd name="connsiteX6" fmla="*/ 359733 w 464508"/>
                <a:gd name="connsiteY6" fmla="*/ 100012 h 688181"/>
                <a:gd name="connsiteX7" fmla="*/ 378783 w 464508"/>
                <a:gd name="connsiteY7" fmla="*/ 102394 h 688181"/>
                <a:gd name="connsiteX8" fmla="*/ 383545 w 464508"/>
                <a:gd name="connsiteY8" fmla="*/ 109537 h 688181"/>
                <a:gd name="connsiteX9" fmla="*/ 385927 w 464508"/>
                <a:gd name="connsiteY9" fmla="*/ 116681 h 688181"/>
                <a:gd name="connsiteX10" fmla="*/ 393070 w 464508"/>
                <a:gd name="connsiteY10" fmla="*/ 121444 h 688181"/>
                <a:gd name="connsiteX11" fmla="*/ 402595 w 464508"/>
                <a:gd name="connsiteY11" fmla="*/ 133350 h 688181"/>
                <a:gd name="connsiteX12" fmla="*/ 407358 w 464508"/>
                <a:gd name="connsiteY12" fmla="*/ 140494 h 688181"/>
                <a:gd name="connsiteX13" fmla="*/ 428789 w 464508"/>
                <a:gd name="connsiteY13" fmla="*/ 150019 h 688181"/>
                <a:gd name="connsiteX14" fmla="*/ 435933 w 464508"/>
                <a:gd name="connsiteY14" fmla="*/ 152400 h 688181"/>
                <a:gd name="connsiteX15" fmla="*/ 443077 w 464508"/>
                <a:gd name="connsiteY15" fmla="*/ 154781 h 688181"/>
                <a:gd name="connsiteX16" fmla="*/ 457364 w 464508"/>
                <a:gd name="connsiteY16" fmla="*/ 164306 h 688181"/>
                <a:gd name="connsiteX17" fmla="*/ 464508 w 464508"/>
                <a:gd name="connsiteY17" fmla="*/ 169069 h 688181"/>
                <a:gd name="connsiteX18" fmla="*/ 462127 w 464508"/>
                <a:gd name="connsiteY18" fmla="*/ 183356 h 688181"/>
                <a:gd name="connsiteX19" fmla="*/ 459745 w 464508"/>
                <a:gd name="connsiteY19" fmla="*/ 190500 h 688181"/>
                <a:gd name="connsiteX20" fmla="*/ 456940 w 464508"/>
                <a:gd name="connsiteY20" fmla="*/ 205896 h 688181"/>
                <a:gd name="connsiteX21" fmla="*/ 445458 w 464508"/>
                <a:gd name="connsiteY21" fmla="*/ 245269 h 688181"/>
                <a:gd name="connsiteX22" fmla="*/ 440695 w 464508"/>
                <a:gd name="connsiteY22" fmla="*/ 259556 h 688181"/>
                <a:gd name="connsiteX23" fmla="*/ 438314 w 464508"/>
                <a:gd name="connsiteY23" fmla="*/ 266700 h 688181"/>
                <a:gd name="connsiteX24" fmla="*/ 433552 w 464508"/>
                <a:gd name="connsiteY24" fmla="*/ 316706 h 688181"/>
                <a:gd name="connsiteX25" fmla="*/ 431170 w 464508"/>
                <a:gd name="connsiteY25" fmla="*/ 323850 h 688181"/>
                <a:gd name="connsiteX26" fmla="*/ 426408 w 464508"/>
                <a:gd name="connsiteY26" fmla="*/ 330994 h 688181"/>
                <a:gd name="connsiteX27" fmla="*/ 424027 w 464508"/>
                <a:gd name="connsiteY27" fmla="*/ 342900 h 688181"/>
                <a:gd name="connsiteX28" fmla="*/ 421645 w 464508"/>
                <a:gd name="connsiteY28" fmla="*/ 350044 h 688181"/>
                <a:gd name="connsiteX29" fmla="*/ 416883 w 464508"/>
                <a:gd name="connsiteY29" fmla="*/ 378619 h 688181"/>
                <a:gd name="connsiteX30" fmla="*/ 409739 w 464508"/>
                <a:gd name="connsiteY30" fmla="*/ 407194 h 688181"/>
                <a:gd name="connsiteX31" fmla="*/ 404977 w 464508"/>
                <a:gd name="connsiteY31" fmla="*/ 414337 h 688181"/>
                <a:gd name="connsiteX32" fmla="*/ 407358 w 464508"/>
                <a:gd name="connsiteY32" fmla="*/ 421481 h 688181"/>
                <a:gd name="connsiteX33" fmla="*/ 421645 w 464508"/>
                <a:gd name="connsiteY33" fmla="*/ 431006 h 688181"/>
                <a:gd name="connsiteX34" fmla="*/ 426408 w 464508"/>
                <a:gd name="connsiteY34" fmla="*/ 445294 h 688181"/>
                <a:gd name="connsiteX35" fmla="*/ 433552 w 464508"/>
                <a:gd name="connsiteY35" fmla="*/ 507206 h 688181"/>
                <a:gd name="connsiteX36" fmla="*/ 431170 w 464508"/>
                <a:gd name="connsiteY36" fmla="*/ 531019 h 688181"/>
                <a:gd name="connsiteX37" fmla="*/ 428789 w 464508"/>
                <a:gd name="connsiteY37" fmla="*/ 538162 h 688181"/>
                <a:gd name="connsiteX38" fmla="*/ 426408 w 464508"/>
                <a:gd name="connsiteY38" fmla="*/ 554831 h 688181"/>
                <a:gd name="connsiteX39" fmla="*/ 404977 w 464508"/>
                <a:gd name="connsiteY39" fmla="*/ 557212 h 688181"/>
                <a:gd name="connsiteX40" fmla="*/ 397833 w 464508"/>
                <a:gd name="connsiteY40" fmla="*/ 559594 h 688181"/>
                <a:gd name="connsiteX41" fmla="*/ 395452 w 464508"/>
                <a:gd name="connsiteY41" fmla="*/ 566737 h 688181"/>
                <a:gd name="connsiteX42" fmla="*/ 393070 w 464508"/>
                <a:gd name="connsiteY42" fmla="*/ 576262 h 688181"/>
                <a:gd name="connsiteX43" fmla="*/ 381164 w 464508"/>
                <a:gd name="connsiteY43" fmla="*/ 578644 h 688181"/>
                <a:gd name="connsiteX44" fmla="*/ 366877 w 464508"/>
                <a:gd name="connsiteY44" fmla="*/ 583406 h 688181"/>
                <a:gd name="connsiteX45" fmla="*/ 359733 w 464508"/>
                <a:gd name="connsiteY45" fmla="*/ 585787 h 688181"/>
                <a:gd name="connsiteX46" fmla="*/ 352589 w 464508"/>
                <a:gd name="connsiteY46" fmla="*/ 588169 h 688181"/>
                <a:gd name="connsiteX47" fmla="*/ 345445 w 464508"/>
                <a:gd name="connsiteY47" fmla="*/ 590550 h 688181"/>
                <a:gd name="connsiteX48" fmla="*/ 331158 w 464508"/>
                <a:gd name="connsiteY48" fmla="*/ 602456 h 688181"/>
                <a:gd name="connsiteX49" fmla="*/ 312108 w 464508"/>
                <a:gd name="connsiteY49" fmla="*/ 607219 h 688181"/>
                <a:gd name="connsiteX50" fmla="*/ 304964 w 464508"/>
                <a:gd name="connsiteY50" fmla="*/ 614362 h 688181"/>
                <a:gd name="connsiteX51" fmla="*/ 302583 w 464508"/>
                <a:gd name="connsiteY51" fmla="*/ 621506 h 688181"/>
                <a:gd name="connsiteX52" fmla="*/ 293058 w 464508"/>
                <a:gd name="connsiteY52" fmla="*/ 635794 h 688181"/>
                <a:gd name="connsiteX53" fmla="*/ 288295 w 464508"/>
                <a:gd name="connsiteY53" fmla="*/ 642937 h 688181"/>
                <a:gd name="connsiteX54" fmla="*/ 285914 w 464508"/>
                <a:gd name="connsiteY54" fmla="*/ 650081 h 688181"/>
                <a:gd name="connsiteX55" fmla="*/ 281152 w 464508"/>
                <a:gd name="connsiteY55" fmla="*/ 688181 h 688181"/>
                <a:gd name="connsiteX56" fmla="*/ 252577 w 464508"/>
                <a:gd name="connsiteY56" fmla="*/ 685800 h 688181"/>
                <a:gd name="connsiteX57" fmla="*/ 238289 w 464508"/>
                <a:gd name="connsiteY57" fmla="*/ 681037 h 688181"/>
                <a:gd name="connsiteX58" fmla="*/ 197808 w 464508"/>
                <a:gd name="connsiteY58" fmla="*/ 678656 h 688181"/>
                <a:gd name="connsiteX59" fmla="*/ 169233 w 464508"/>
                <a:gd name="connsiteY59" fmla="*/ 669131 h 688181"/>
                <a:gd name="connsiteX60" fmla="*/ 162089 w 464508"/>
                <a:gd name="connsiteY60" fmla="*/ 666750 h 688181"/>
                <a:gd name="connsiteX61" fmla="*/ 154945 w 464508"/>
                <a:gd name="connsiteY61" fmla="*/ 664369 h 688181"/>
                <a:gd name="connsiteX62" fmla="*/ 140658 w 464508"/>
                <a:gd name="connsiteY62" fmla="*/ 654844 h 688181"/>
                <a:gd name="connsiteX63" fmla="*/ 97795 w 464508"/>
                <a:gd name="connsiteY63" fmla="*/ 647700 h 688181"/>
                <a:gd name="connsiteX64" fmla="*/ 93033 w 464508"/>
                <a:gd name="connsiteY64" fmla="*/ 640556 h 688181"/>
                <a:gd name="connsiteX65" fmla="*/ 90652 w 464508"/>
                <a:gd name="connsiteY65" fmla="*/ 633412 h 688181"/>
                <a:gd name="connsiteX66" fmla="*/ 66839 w 464508"/>
                <a:gd name="connsiteY66" fmla="*/ 621506 h 688181"/>
                <a:gd name="connsiteX67" fmla="*/ 59695 w 464508"/>
                <a:gd name="connsiteY67" fmla="*/ 619125 h 688181"/>
                <a:gd name="connsiteX68" fmla="*/ 57314 w 464508"/>
                <a:gd name="connsiteY68" fmla="*/ 611981 h 688181"/>
                <a:gd name="connsiteX69" fmla="*/ 54933 w 464508"/>
                <a:gd name="connsiteY69" fmla="*/ 600075 h 688181"/>
                <a:gd name="connsiteX70" fmla="*/ 40645 w 464508"/>
                <a:gd name="connsiteY70" fmla="*/ 595312 h 688181"/>
                <a:gd name="connsiteX71" fmla="*/ 33502 w 464508"/>
                <a:gd name="connsiteY71" fmla="*/ 590550 h 688181"/>
                <a:gd name="connsiteX72" fmla="*/ 19214 w 464508"/>
                <a:gd name="connsiteY72" fmla="*/ 585787 h 688181"/>
                <a:gd name="connsiteX73" fmla="*/ 4927 w 464508"/>
                <a:gd name="connsiteY73" fmla="*/ 578644 h 688181"/>
                <a:gd name="connsiteX74" fmla="*/ 164 w 464508"/>
                <a:gd name="connsiteY74" fmla="*/ 571500 h 688181"/>
                <a:gd name="connsiteX75" fmla="*/ 2545 w 464508"/>
                <a:gd name="connsiteY75" fmla="*/ 557212 h 688181"/>
                <a:gd name="connsiteX76" fmla="*/ 9689 w 464508"/>
                <a:gd name="connsiteY76" fmla="*/ 552450 h 688181"/>
                <a:gd name="connsiteX77" fmla="*/ 38264 w 464508"/>
                <a:gd name="connsiteY77" fmla="*/ 550069 h 688181"/>
                <a:gd name="connsiteX78" fmla="*/ 45408 w 464508"/>
                <a:gd name="connsiteY78" fmla="*/ 542925 h 688181"/>
                <a:gd name="connsiteX79" fmla="*/ 52552 w 464508"/>
                <a:gd name="connsiteY79" fmla="*/ 540544 h 688181"/>
                <a:gd name="connsiteX80" fmla="*/ 59695 w 464508"/>
                <a:gd name="connsiteY80" fmla="*/ 535781 h 688181"/>
                <a:gd name="connsiteX81" fmla="*/ 71602 w 464508"/>
                <a:gd name="connsiteY81" fmla="*/ 514350 h 688181"/>
                <a:gd name="connsiteX82" fmla="*/ 78745 w 464508"/>
                <a:gd name="connsiteY82" fmla="*/ 507206 h 688181"/>
                <a:gd name="connsiteX83" fmla="*/ 88270 w 464508"/>
                <a:gd name="connsiteY83" fmla="*/ 483394 h 688181"/>
                <a:gd name="connsiteX84" fmla="*/ 90652 w 464508"/>
                <a:gd name="connsiteY84" fmla="*/ 476250 h 688181"/>
                <a:gd name="connsiteX85" fmla="*/ 95414 w 464508"/>
                <a:gd name="connsiteY85" fmla="*/ 469106 h 688181"/>
                <a:gd name="connsiteX86" fmla="*/ 100177 w 464508"/>
                <a:gd name="connsiteY86" fmla="*/ 454819 h 688181"/>
                <a:gd name="connsiteX87" fmla="*/ 109702 w 464508"/>
                <a:gd name="connsiteY87" fmla="*/ 440531 h 688181"/>
                <a:gd name="connsiteX88" fmla="*/ 112083 w 464508"/>
                <a:gd name="connsiteY88" fmla="*/ 426244 h 688181"/>
                <a:gd name="connsiteX89" fmla="*/ 114464 w 464508"/>
                <a:gd name="connsiteY89" fmla="*/ 390525 h 688181"/>
                <a:gd name="connsiteX90" fmla="*/ 119227 w 464508"/>
                <a:gd name="connsiteY90" fmla="*/ 376237 h 688181"/>
                <a:gd name="connsiteX91" fmla="*/ 121608 w 464508"/>
                <a:gd name="connsiteY91" fmla="*/ 304800 h 688181"/>
                <a:gd name="connsiteX92" fmla="*/ 126370 w 464508"/>
                <a:gd name="connsiteY92" fmla="*/ 290512 h 688181"/>
                <a:gd name="connsiteX93" fmla="*/ 126370 w 464508"/>
                <a:gd name="connsiteY93" fmla="*/ 195262 h 688181"/>
                <a:gd name="connsiteX94" fmla="*/ 116845 w 464508"/>
                <a:gd name="connsiteY94" fmla="*/ 180975 h 688181"/>
                <a:gd name="connsiteX95" fmla="*/ 114464 w 464508"/>
                <a:gd name="connsiteY95" fmla="*/ 145256 h 688181"/>
                <a:gd name="connsiteX96" fmla="*/ 123054 w 464508"/>
                <a:gd name="connsiteY96" fmla="*/ 134710 h 688181"/>
                <a:gd name="connsiteX97" fmla="*/ 140658 w 464508"/>
                <a:gd name="connsiteY97" fmla="*/ 119062 h 688181"/>
                <a:gd name="connsiteX98" fmla="*/ 143464 w 464508"/>
                <a:gd name="connsiteY98" fmla="*/ 112343 h 688181"/>
                <a:gd name="connsiteX99" fmla="*/ 159708 w 464508"/>
                <a:gd name="connsiteY99" fmla="*/ 97631 h 688181"/>
                <a:gd name="connsiteX100" fmla="*/ 162089 w 464508"/>
                <a:gd name="connsiteY100" fmla="*/ 90487 h 688181"/>
                <a:gd name="connsiteX101" fmla="*/ 169233 w 464508"/>
                <a:gd name="connsiteY101" fmla="*/ 83344 h 688181"/>
                <a:gd name="connsiteX102" fmla="*/ 176377 w 464508"/>
                <a:gd name="connsiteY102" fmla="*/ 80962 h 688181"/>
                <a:gd name="connsiteX103" fmla="*/ 193045 w 464508"/>
                <a:gd name="connsiteY103" fmla="*/ 78581 h 688181"/>
                <a:gd name="connsiteX104" fmla="*/ 200189 w 464508"/>
                <a:gd name="connsiteY104" fmla="*/ 76200 h 688181"/>
                <a:gd name="connsiteX105" fmla="*/ 209714 w 464508"/>
                <a:gd name="connsiteY105" fmla="*/ 64294 h 688181"/>
                <a:gd name="connsiteX106" fmla="*/ 243052 w 464508"/>
                <a:gd name="connsiteY106" fmla="*/ 59531 h 688181"/>
                <a:gd name="connsiteX107" fmla="*/ 245433 w 464508"/>
                <a:gd name="connsiteY107" fmla="*/ 52387 h 688181"/>
                <a:gd name="connsiteX108" fmla="*/ 247814 w 464508"/>
                <a:gd name="connsiteY108" fmla="*/ 42862 h 688181"/>
                <a:gd name="connsiteX109" fmla="*/ 266864 w 464508"/>
                <a:gd name="connsiteY109" fmla="*/ 35719 h 688181"/>
                <a:gd name="connsiteX110" fmla="*/ 274008 w 464508"/>
                <a:gd name="connsiteY110" fmla="*/ 30956 h 688181"/>
                <a:gd name="connsiteX111" fmla="*/ 276389 w 464508"/>
                <a:gd name="connsiteY111" fmla="*/ 23812 h 688181"/>
                <a:gd name="connsiteX112" fmla="*/ 281152 w 464508"/>
                <a:gd name="connsiteY112" fmla="*/ 16669 h 688181"/>
                <a:gd name="connsiteX113" fmla="*/ 288295 w 464508"/>
                <a:gd name="connsiteY113" fmla="*/ 2381 h 688181"/>
                <a:gd name="connsiteX114" fmla="*/ 295439 w 464508"/>
                <a:gd name="connsiteY114" fmla="*/ 0 h 688181"/>
                <a:gd name="connsiteX115" fmla="*/ 304964 w 464508"/>
                <a:gd name="connsiteY115" fmla="*/ 73819 h 688181"/>
                <a:gd name="connsiteX116" fmla="*/ 307345 w 464508"/>
                <a:gd name="connsiteY116" fmla="*/ 80962 h 688181"/>
                <a:gd name="connsiteX117" fmla="*/ 302583 w 464508"/>
                <a:gd name="connsiteY117" fmla="*/ 80962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464508" h="688181">
                  <a:moveTo>
                    <a:pt x="302583" y="80962"/>
                  </a:moveTo>
                  <a:cubicBezTo>
                    <a:pt x="305361" y="80565"/>
                    <a:pt x="317851" y="82279"/>
                    <a:pt x="324014" y="78581"/>
                  </a:cubicBezTo>
                  <a:cubicBezTo>
                    <a:pt x="327484" y="76499"/>
                    <a:pt x="324150" y="70042"/>
                    <a:pt x="326395" y="66675"/>
                  </a:cubicBezTo>
                  <a:cubicBezTo>
                    <a:pt x="327787" y="64586"/>
                    <a:pt x="331158" y="65088"/>
                    <a:pt x="333539" y="64294"/>
                  </a:cubicBezTo>
                  <a:cubicBezTo>
                    <a:pt x="346305" y="68549"/>
                    <a:pt x="337317" y="63256"/>
                    <a:pt x="343064" y="78581"/>
                  </a:cubicBezTo>
                  <a:cubicBezTo>
                    <a:pt x="345482" y="85028"/>
                    <a:pt x="350761" y="87818"/>
                    <a:pt x="354970" y="92869"/>
                  </a:cubicBezTo>
                  <a:cubicBezTo>
                    <a:pt x="356802" y="95067"/>
                    <a:pt x="357076" y="98949"/>
                    <a:pt x="359733" y="100012"/>
                  </a:cubicBezTo>
                  <a:cubicBezTo>
                    <a:pt x="365675" y="102389"/>
                    <a:pt x="372433" y="101600"/>
                    <a:pt x="378783" y="102394"/>
                  </a:cubicBezTo>
                  <a:cubicBezTo>
                    <a:pt x="380370" y="104775"/>
                    <a:pt x="382265" y="106978"/>
                    <a:pt x="383545" y="109537"/>
                  </a:cubicBezTo>
                  <a:cubicBezTo>
                    <a:pt x="384668" y="111782"/>
                    <a:pt x="384359" y="114721"/>
                    <a:pt x="385927" y="116681"/>
                  </a:cubicBezTo>
                  <a:cubicBezTo>
                    <a:pt x="387715" y="118916"/>
                    <a:pt x="390689" y="119856"/>
                    <a:pt x="393070" y="121444"/>
                  </a:cubicBezTo>
                  <a:cubicBezTo>
                    <a:pt x="397707" y="135350"/>
                    <a:pt x="391824" y="122579"/>
                    <a:pt x="402595" y="133350"/>
                  </a:cubicBezTo>
                  <a:cubicBezTo>
                    <a:pt x="404619" y="135374"/>
                    <a:pt x="405334" y="138470"/>
                    <a:pt x="407358" y="140494"/>
                  </a:cubicBezTo>
                  <a:cubicBezTo>
                    <a:pt x="413017" y="146153"/>
                    <a:pt x="421719" y="147662"/>
                    <a:pt x="428789" y="150019"/>
                  </a:cubicBezTo>
                  <a:lnTo>
                    <a:pt x="435933" y="152400"/>
                  </a:lnTo>
                  <a:lnTo>
                    <a:pt x="443077" y="154781"/>
                  </a:lnTo>
                  <a:lnTo>
                    <a:pt x="457364" y="164306"/>
                  </a:lnTo>
                  <a:lnTo>
                    <a:pt x="464508" y="169069"/>
                  </a:lnTo>
                  <a:cubicBezTo>
                    <a:pt x="463714" y="173831"/>
                    <a:pt x="463174" y="178643"/>
                    <a:pt x="462127" y="183356"/>
                  </a:cubicBezTo>
                  <a:cubicBezTo>
                    <a:pt x="461582" y="185806"/>
                    <a:pt x="460609" y="186743"/>
                    <a:pt x="459745" y="190500"/>
                  </a:cubicBezTo>
                  <a:cubicBezTo>
                    <a:pt x="458881" y="194257"/>
                    <a:pt x="459321" y="205102"/>
                    <a:pt x="456940" y="205896"/>
                  </a:cubicBezTo>
                  <a:cubicBezTo>
                    <a:pt x="454245" y="249003"/>
                    <a:pt x="448165" y="236326"/>
                    <a:pt x="445458" y="245269"/>
                  </a:cubicBezTo>
                  <a:cubicBezTo>
                    <a:pt x="442751" y="254212"/>
                    <a:pt x="442283" y="254794"/>
                    <a:pt x="440695" y="259556"/>
                  </a:cubicBezTo>
                  <a:lnTo>
                    <a:pt x="438314" y="266700"/>
                  </a:lnTo>
                  <a:cubicBezTo>
                    <a:pt x="436608" y="295711"/>
                    <a:pt x="439001" y="297636"/>
                    <a:pt x="433552" y="316706"/>
                  </a:cubicBezTo>
                  <a:cubicBezTo>
                    <a:pt x="432862" y="319120"/>
                    <a:pt x="432293" y="321605"/>
                    <a:pt x="431170" y="323850"/>
                  </a:cubicBezTo>
                  <a:cubicBezTo>
                    <a:pt x="429890" y="326410"/>
                    <a:pt x="427995" y="328613"/>
                    <a:pt x="426408" y="330994"/>
                  </a:cubicBezTo>
                  <a:cubicBezTo>
                    <a:pt x="425614" y="334963"/>
                    <a:pt x="425009" y="338974"/>
                    <a:pt x="424027" y="342900"/>
                  </a:cubicBezTo>
                  <a:cubicBezTo>
                    <a:pt x="423418" y="345335"/>
                    <a:pt x="422137" y="347583"/>
                    <a:pt x="421645" y="350044"/>
                  </a:cubicBezTo>
                  <a:cubicBezTo>
                    <a:pt x="419751" y="359513"/>
                    <a:pt x="418470" y="369094"/>
                    <a:pt x="416883" y="378619"/>
                  </a:cubicBezTo>
                  <a:cubicBezTo>
                    <a:pt x="415693" y="385762"/>
                    <a:pt x="413933" y="400903"/>
                    <a:pt x="409739" y="407194"/>
                  </a:cubicBezTo>
                  <a:lnTo>
                    <a:pt x="404977" y="414337"/>
                  </a:lnTo>
                  <a:cubicBezTo>
                    <a:pt x="405771" y="416718"/>
                    <a:pt x="405583" y="419706"/>
                    <a:pt x="407358" y="421481"/>
                  </a:cubicBezTo>
                  <a:cubicBezTo>
                    <a:pt x="411405" y="425528"/>
                    <a:pt x="421645" y="431006"/>
                    <a:pt x="421645" y="431006"/>
                  </a:cubicBezTo>
                  <a:cubicBezTo>
                    <a:pt x="423233" y="435769"/>
                    <a:pt x="426190" y="440278"/>
                    <a:pt x="426408" y="445294"/>
                  </a:cubicBezTo>
                  <a:cubicBezTo>
                    <a:pt x="428913" y="502921"/>
                    <a:pt x="418652" y="484858"/>
                    <a:pt x="433552" y="507206"/>
                  </a:cubicBezTo>
                  <a:cubicBezTo>
                    <a:pt x="432758" y="515144"/>
                    <a:pt x="432383" y="523135"/>
                    <a:pt x="431170" y="531019"/>
                  </a:cubicBezTo>
                  <a:cubicBezTo>
                    <a:pt x="430788" y="533500"/>
                    <a:pt x="429281" y="535701"/>
                    <a:pt x="428789" y="538162"/>
                  </a:cubicBezTo>
                  <a:cubicBezTo>
                    <a:pt x="427688" y="543666"/>
                    <a:pt x="430791" y="551325"/>
                    <a:pt x="426408" y="554831"/>
                  </a:cubicBezTo>
                  <a:cubicBezTo>
                    <a:pt x="420795" y="559321"/>
                    <a:pt x="412121" y="556418"/>
                    <a:pt x="404977" y="557212"/>
                  </a:cubicBezTo>
                  <a:cubicBezTo>
                    <a:pt x="402596" y="558006"/>
                    <a:pt x="399608" y="557819"/>
                    <a:pt x="397833" y="559594"/>
                  </a:cubicBezTo>
                  <a:cubicBezTo>
                    <a:pt x="396058" y="561369"/>
                    <a:pt x="396142" y="564324"/>
                    <a:pt x="395452" y="566737"/>
                  </a:cubicBezTo>
                  <a:cubicBezTo>
                    <a:pt x="394553" y="569884"/>
                    <a:pt x="395584" y="574167"/>
                    <a:pt x="393070" y="576262"/>
                  </a:cubicBezTo>
                  <a:cubicBezTo>
                    <a:pt x="389961" y="578853"/>
                    <a:pt x="385069" y="577579"/>
                    <a:pt x="381164" y="578644"/>
                  </a:cubicBezTo>
                  <a:cubicBezTo>
                    <a:pt x="376321" y="579965"/>
                    <a:pt x="371639" y="581819"/>
                    <a:pt x="366877" y="583406"/>
                  </a:cubicBezTo>
                  <a:lnTo>
                    <a:pt x="359733" y="585787"/>
                  </a:lnTo>
                  <a:lnTo>
                    <a:pt x="352589" y="588169"/>
                  </a:lnTo>
                  <a:lnTo>
                    <a:pt x="345445" y="590550"/>
                  </a:lnTo>
                  <a:cubicBezTo>
                    <a:pt x="341849" y="594147"/>
                    <a:pt x="336370" y="600561"/>
                    <a:pt x="331158" y="602456"/>
                  </a:cubicBezTo>
                  <a:cubicBezTo>
                    <a:pt x="325007" y="604693"/>
                    <a:pt x="312108" y="607219"/>
                    <a:pt x="312108" y="607219"/>
                  </a:cubicBezTo>
                  <a:cubicBezTo>
                    <a:pt x="309727" y="609600"/>
                    <a:pt x="306832" y="611560"/>
                    <a:pt x="304964" y="614362"/>
                  </a:cubicBezTo>
                  <a:cubicBezTo>
                    <a:pt x="303572" y="616451"/>
                    <a:pt x="303802" y="619312"/>
                    <a:pt x="302583" y="621506"/>
                  </a:cubicBezTo>
                  <a:cubicBezTo>
                    <a:pt x="299803" y="626510"/>
                    <a:pt x="296233" y="631031"/>
                    <a:pt x="293058" y="635794"/>
                  </a:cubicBezTo>
                  <a:lnTo>
                    <a:pt x="288295" y="642937"/>
                  </a:lnTo>
                  <a:cubicBezTo>
                    <a:pt x="287501" y="645318"/>
                    <a:pt x="286305" y="647602"/>
                    <a:pt x="285914" y="650081"/>
                  </a:cubicBezTo>
                  <a:cubicBezTo>
                    <a:pt x="283918" y="662723"/>
                    <a:pt x="281152" y="688181"/>
                    <a:pt x="281152" y="688181"/>
                  </a:cubicBezTo>
                  <a:cubicBezTo>
                    <a:pt x="271627" y="687387"/>
                    <a:pt x="262005" y="687371"/>
                    <a:pt x="252577" y="685800"/>
                  </a:cubicBezTo>
                  <a:cubicBezTo>
                    <a:pt x="247625" y="684975"/>
                    <a:pt x="243301" y="681332"/>
                    <a:pt x="238289" y="681037"/>
                  </a:cubicBezTo>
                  <a:lnTo>
                    <a:pt x="197808" y="678656"/>
                  </a:lnTo>
                  <a:lnTo>
                    <a:pt x="169233" y="669131"/>
                  </a:lnTo>
                  <a:lnTo>
                    <a:pt x="162089" y="666750"/>
                  </a:lnTo>
                  <a:lnTo>
                    <a:pt x="154945" y="664369"/>
                  </a:lnTo>
                  <a:cubicBezTo>
                    <a:pt x="150183" y="661194"/>
                    <a:pt x="146088" y="656654"/>
                    <a:pt x="140658" y="654844"/>
                  </a:cubicBezTo>
                  <a:cubicBezTo>
                    <a:pt x="117303" y="647058"/>
                    <a:pt x="131373" y="650498"/>
                    <a:pt x="97795" y="647700"/>
                  </a:cubicBezTo>
                  <a:cubicBezTo>
                    <a:pt x="96208" y="645319"/>
                    <a:pt x="94313" y="643116"/>
                    <a:pt x="93033" y="640556"/>
                  </a:cubicBezTo>
                  <a:cubicBezTo>
                    <a:pt x="91911" y="638311"/>
                    <a:pt x="92427" y="635187"/>
                    <a:pt x="90652" y="633412"/>
                  </a:cubicBezTo>
                  <a:cubicBezTo>
                    <a:pt x="80261" y="623021"/>
                    <a:pt x="78132" y="624732"/>
                    <a:pt x="66839" y="621506"/>
                  </a:cubicBezTo>
                  <a:cubicBezTo>
                    <a:pt x="64425" y="620816"/>
                    <a:pt x="62076" y="619919"/>
                    <a:pt x="59695" y="619125"/>
                  </a:cubicBezTo>
                  <a:cubicBezTo>
                    <a:pt x="58901" y="616744"/>
                    <a:pt x="57923" y="614416"/>
                    <a:pt x="57314" y="611981"/>
                  </a:cubicBezTo>
                  <a:cubicBezTo>
                    <a:pt x="56332" y="608055"/>
                    <a:pt x="57795" y="602937"/>
                    <a:pt x="54933" y="600075"/>
                  </a:cubicBezTo>
                  <a:cubicBezTo>
                    <a:pt x="51383" y="596525"/>
                    <a:pt x="44822" y="598097"/>
                    <a:pt x="40645" y="595312"/>
                  </a:cubicBezTo>
                  <a:cubicBezTo>
                    <a:pt x="38264" y="593725"/>
                    <a:pt x="36117" y="591712"/>
                    <a:pt x="33502" y="590550"/>
                  </a:cubicBezTo>
                  <a:cubicBezTo>
                    <a:pt x="28914" y="588511"/>
                    <a:pt x="23391" y="588572"/>
                    <a:pt x="19214" y="585787"/>
                  </a:cubicBezTo>
                  <a:cubicBezTo>
                    <a:pt x="9982" y="579633"/>
                    <a:pt x="14785" y="581930"/>
                    <a:pt x="4927" y="578644"/>
                  </a:cubicBezTo>
                  <a:cubicBezTo>
                    <a:pt x="3339" y="576263"/>
                    <a:pt x="480" y="574345"/>
                    <a:pt x="164" y="571500"/>
                  </a:cubicBezTo>
                  <a:cubicBezTo>
                    <a:pt x="-369" y="566701"/>
                    <a:pt x="386" y="561531"/>
                    <a:pt x="2545" y="557212"/>
                  </a:cubicBezTo>
                  <a:cubicBezTo>
                    <a:pt x="3825" y="554652"/>
                    <a:pt x="6883" y="553011"/>
                    <a:pt x="9689" y="552450"/>
                  </a:cubicBezTo>
                  <a:cubicBezTo>
                    <a:pt x="19061" y="550576"/>
                    <a:pt x="28739" y="550863"/>
                    <a:pt x="38264" y="550069"/>
                  </a:cubicBezTo>
                  <a:cubicBezTo>
                    <a:pt x="40645" y="547688"/>
                    <a:pt x="42606" y="544793"/>
                    <a:pt x="45408" y="542925"/>
                  </a:cubicBezTo>
                  <a:cubicBezTo>
                    <a:pt x="47497" y="541533"/>
                    <a:pt x="50307" y="541667"/>
                    <a:pt x="52552" y="540544"/>
                  </a:cubicBezTo>
                  <a:cubicBezTo>
                    <a:pt x="55112" y="539264"/>
                    <a:pt x="57314" y="537369"/>
                    <a:pt x="59695" y="535781"/>
                  </a:cubicBezTo>
                  <a:cubicBezTo>
                    <a:pt x="62690" y="526798"/>
                    <a:pt x="63414" y="522539"/>
                    <a:pt x="71602" y="514350"/>
                  </a:cubicBezTo>
                  <a:cubicBezTo>
                    <a:pt x="73983" y="511969"/>
                    <a:pt x="76788" y="509946"/>
                    <a:pt x="78745" y="507206"/>
                  </a:cubicBezTo>
                  <a:cubicBezTo>
                    <a:pt x="83127" y="501071"/>
                    <a:pt x="86099" y="489905"/>
                    <a:pt x="88270" y="483394"/>
                  </a:cubicBezTo>
                  <a:cubicBezTo>
                    <a:pt x="89064" y="481013"/>
                    <a:pt x="89260" y="478339"/>
                    <a:pt x="90652" y="476250"/>
                  </a:cubicBezTo>
                  <a:cubicBezTo>
                    <a:pt x="92239" y="473869"/>
                    <a:pt x="94252" y="471721"/>
                    <a:pt x="95414" y="469106"/>
                  </a:cubicBezTo>
                  <a:cubicBezTo>
                    <a:pt x="97453" y="464519"/>
                    <a:pt x="97392" y="458996"/>
                    <a:pt x="100177" y="454819"/>
                  </a:cubicBezTo>
                  <a:lnTo>
                    <a:pt x="109702" y="440531"/>
                  </a:lnTo>
                  <a:cubicBezTo>
                    <a:pt x="110496" y="435769"/>
                    <a:pt x="111625" y="431050"/>
                    <a:pt x="112083" y="426244"/>
                  </a:cubicBezTo>
                  <a:cubicBezTo>
                    <a:pt x="113214" y="414365"/>
                    <a:pt x="112776" y="402338"/>
                    <a:pt x="114464" y="390525"/>
                  </a:cubicBezTo>
                  <a:cubicBezTo>
                    <a:pt x="115174" y="385555"/>
                    <a:pt x="119227" y="376237"/>
                    <a:pt x="119227" y="376237"/>
                  </a:cubicBezTo>
                  <a:cubicBezTo>
                    <a:pt x="120021" y="352425"/>
                    <a:pt x="119630" y="328543"/>
                    <a:pt x="121608" y="304800"/>
                  </a:cubicBezTo>
                  <a:cubicBezTo>
                    <a:pt x="122025" y="299797"/>
                    <a:pt x="126370" y="290512"/>
                    <a:pt x="126370" y="290512"/>
                  </a:cubicBezTo>
                  <a:cubicBezTo>
                    <a:pt x="129949" y="254738"/>
                    <a:pt x="132527" y="239591"/>
                    <a:pt x="126370" y="195262"/>
                  </a:cubicBezTo>
                  <a:cubicBezTo>
                    <a:pt x="125583" y="189593"/>
                    <a:pt x="116845" y="180975"/>
                    <a:pt x="116845" y="180975"/>
                  </a:cubicBezTo>
                  <a:cubicBezTo>
                    <a:pt x="112039" y="166555"/>
                    <a:pt x="113429" y="152967"/>
                    <a:pt x="114464" y="145256"/>
                  </a:cubicBezTo>
                  <a:cubicBezTo>
                    <a:pt x="115499" y="137545"/>
                    <a:pt x="118688" y="139076"/>
                    <a:pt x="123054" y="134710"/>
                  </a:cubicBezTo>
                  <a:cubicBezTo>
                    <a:pt x="127420" y="130344"/>
                    <a:pt x="137256" y="122790"/>
                    <a:pt x="140658" y="119062"/>
                  </a:cubicBezTo>
                  <a:cubicBezTo>
                    <a:pt x="144060" y="115334"/>
                    <a:pt x="141083" y="113137"/>
                    <a:pt x="143464" y="112343"/>
                  </a:cubicBezTo>
                  <a:cubicBezTo>
                    <a:pt x="146639" y="108771"/>
                    <a:pt x="156604" y="101274"/>
                    <a:pt x="159708" y="97631"/>
                  </a:cubicBezTo>
                  <a:cubicBezTo>
                    <a:pt x="162812" y="93988"/>
                    <a:pt x="160314" y="92262"/>
                    <a:pt x="162089" y="90487"/>
                  </a:cubicBezTo>
                  <a:cubicBezTo>
                    <a:pt x="164470" y="88106"/>
                    <a:pt x="166431" y="85212"/>
                    <a:pt x="169233" y="83344"/>
                  </a:cubicBezTo>
                  <a:cubicBezTo>
                    <a:pt x="171322" y="81952"/>
                    <a:pt x="173916" y="81454"/>
                    <a:pt x="176377" y="80962"/>
                  </a:cubicBezTo>
                  <a:cubicBezTo>
                    <a:pt x="181880" y="79861"/>
                    <a:pt x="187489" y="79375"/>
                    <a:pt x="193045" y="78581"/>
                  </a:cubicBezTo>
                  <a:cubicBezTo>
                    <a:pt x="195426" y="77787"/>
                    <a:pt x="198414" y="77975"/>
                    <a:pt x="200189" y="76200"/>
                  </a:cubicBezTo>
                  <a:cubicBezTo>
                    <a:pt x="211605" y="64784"/>
                    <a:pt x="191211" y="72224"/>
                    <a:pt x="209714" y="64294"/>
                  </a:cubicBezTo>
                  <a:cubicBezTo>
                    <a:pt x="217600" y="60914"/>
                    <a:pt x="238842" y="59952"/>
                    <a:pt x="243052" y="59531"/>
                  </a:cubicBezTo>
                  <a:cubicBezTo>
                    <a:pt x="243846" y="57150"/>
                    <a:pt x="244743" y="54801"/>
                    <a:pt x="245433" y="52387"/>
                  </a:cubicBezTo>
                  <a:cubicBezTo>
                    <a:pt x="246332" y="49240"/>
                    <a:pt x="245999" y="45585"/>
                    <a:pt x="247814" y="42862"/>
                  </a:cubicBezTo>
                  <a:cubicBezTo>
                    <a:pt x="251587" y="37203"/>
                    <a:pt x="261682" y="36755"/>
                    <a:pt x="266864" y="35719"/>
                  </a:cubicBezTo>
                  <a:cubicBezTo>
                    <a:pt x="269245" y="34131"/>
                    <a:pt x="272220" y="33191"/>
                    <a:pt x="274008" y="30956"/>
                  </a:cubicBezTo>
                  <a:cubicBezTo>
                    <a:pt x="275576" y="28996"/>
                    <a:pt x="275266" y="26057"/>
                    <a:pt x="276389" y="23812"/>
                  </a:cubicBezTo>
                  <a:cubicBezTo>
                    <a:pt x="277669" y="21252"/>
                    <a:pt x="279564" y="19050"/>
                    <a:pt x="281152" y="16669"/>
                  </a:cubicBezTo>
                  <a:cubicBezTo>
                    <a:pt x="282720" y="11964"/>
                    <a:pt x="284099" y="5738"/>
                    <a:pt x="288295" y="2381"/>
                  </a:cubicBezTo>
                  <a:cubicBezTo>
                    <a:pt x="290255" y="813"/>
                    <a:pt x="293058" y="794"/>
                    <a:pt x="295439" y="0"/>
                  </a:cubicBezTo>
                  <a:cubicBezTo>
                    <a:pt x="322009" y="17711"/>
                    <a:pt x="300382" y="500"/>
                    <a:pt x="304964" y="73819"/>
                  </a:cubicBezTo>
                  <a:cubicBezTo>
                    <a:pt x="305121" y="76324"/>
                    <a:pt x="305100" y="79840"/>
                    <a:pt x="307345" y="80962"/>
                  </a:cubicBezTo>
                  <a:cubicBezTo>
                    <a:pt x="310895" y="82737"/>
                    <a:pt x="299805" y="81359"/>
                    <a:pt x="302583" y="8096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0" name="Forma livre 369"/>
            <p:cNvSpPr/>
            <p:nvPr/>
          </p:nvSpPr>
          <p:spPr>
            <a:xfrm>
              <a:off x="3474431" y="4544036"/>
              <a:ext cx="874178" cy="1549717"/>
            </a:xfrm>
            <a:custGeom>
              <a:avLst/>
              <a:gdLst>
                <a:gd name="connsiteX0" fmla="*/ 561975 w 935831"/>
                <a:gd name="connsiteY0" fmla="*/ 162071 h 1633684"/>
                <a:gd name="connsiteX1" fmla="*/ 592931 w 935831"/>
                <a:gd name="connsiteY1" fmla="*/ 159690 h 1633684"/>
                <a:gd name="connsiteX2" fmla="*/ 600075 w 935831"/>
                <a:gd name="connsiteY2" fmla="*/ 157309 h 1633684"/>
                <a:gd name="connsiteX3" fmla="*/ 609600 w 935831"/>
                <a:gd name="connsiteY3" fmla="*/ 143021 h 1633684"/>
                <a:gd name="connsiteX4" fmla="*/ 611981 w 935831"/>
                <a:gd name="connsiteY4" fmla="*/ 135878 h 1633684"/>
                <a:gd name="connsiteX5" fmla="*/ 614363 w 935831"/>
                <a:gd name="connsiteY5" fmla="*/ 116828 h 1633684"/>
                <a:gd name="connsiteX6" fmla="*/ 621506 w 935831"/>
                <a:gd name="connsiteY6" fmla="*/ 112065 h 1633684"/>
                <a:gd name="connsiteX7" fmla="*/ 659606 w 935831"/>
                <a:gd name="connsiteY7" fmla="*/ 107303 h 1633684"/>
                <a:gd name="connsiteX8" fmla="*/ 661988 w 935831"/>
                <a:gd name="connsiteY8" fmla="*/ 85871 h 1633684"/>
                <a:gd name="connsiteX9" fmla="*/ 669131 w 935831"/>
                <a:gd name="connsiteY9" fmla="*/ 83490 h 1633684"/>
                <a:gd name="connsiteX10" fmla="*/ 688181 w 935831"/>
                <a:gd name="connsiteY10" fmla="*/ 81109 h 1633684"/>
                <a:gd name="connsiteX11" fmla="*/ 692944 w 935831"/>
                <a:gd name="connsiteY11" fmla="*/ 73965 h 1633684"/>
                <a:gd name="connsiteX12" fmla="*/ 695325 w 935831"/>
                <a:gd name="connsiteY12" fmla="*/ 66821 h 1633684"/>
                <a:gd name="connsiteX13" fmla="*/ 709613 w 935831"/>
                <a:gd name="connsiteY13" fmla="*/ 54915 h 1633684"/>
                <a:gd name="connsiteX14" fmla="*/ 721519 w 935831"/>
                <a:gd name="connsiteY14" fmla="*/ 40628 h 1633684"/>
                <a:gd name="connsiteX15" fmla="*/ 728663 w 935831"/>
                <a:gd name="connsiteY15" fmla="*/ 33484 h 1633684"/>
                <a:gd name="connsiteX16" fmla="*/ 731044 w 935831"/>
                <a:gd name="connsiteY16" fmla="*/ 26340 h 1633684"/>
                <a:gd name="connsiteX17" fmla="*/ 800100 w 935831"/>
                <a:gd name="connsiteY17" fmla="*/ 21578 h 1633684"/>
                <a:gd name="connsiteX18" fmla="*/ 807244 w 935831"/>
                <a:gd name="connsiteY18" fmla="*/ 16815 h 1633684"/>
                <a:gd name="connsiteX19" fmla="*/ 809625 w 935831"/>
                <a:gd name="connsiteY19" fmla="*/ 9671 h 1633684"/>
                <a:gd name="connsiteX20" fmla="*/ 823913 w 935831"/>
                <a:gd name="connsiteY20" fmla="*/ 4909 h 1633684"/>
                <a:gd name="connsiteX21" fmla="*/ 831056 w 935831"/>
                <a:gd name="connsiteY21" fmla="*/ 2528 h 1633684"/>
                <a:gd name="connsiteX22" fmla="*/ 838200 w 935831"/>
                <a:gd name="connsiteY22" fmla="*/ 146 h 1633684"/>
                <a:gd name="connsiteX23" fmla="*/ 864394 w 935831"/>
                <a:gd name="connsiteY23" fmla="*/ 14434 h 1633684"/>
                <a:gd name="connsiteX24" fmla="*/ 859631 w 935831"/>
                <a:gd name="connsiteY24" fmla="*/ 21578 h 1633684"/>
                <a:gd name="connsiteX25" fmla="*/ 857250 w 935831"/>
                <a:gd name="connsiteY25" fmla="*/ 28721 h 1633684"/>
                <a:gd name="connsiteX26" fmla="*/ 852488 w 935831"/>
                <a:gd name="connsiteY26" fmla="*/ 35865 h 1633684"/>
                <a:gd name="connsiteX27" fmla="*/ 845344 w 935831"/>
                <a:gd name="connsiteY27" fmla="*/ 52534 h 1633684"/>
                <a:gd name="connsiteX28" fmla="*/ 842963 w 935831"/>
                <a:gd name="connsiteY28" fmla="*/ 62059 h 1633684"/>
                <a:gd name="connsiteX29" fmla="*/ 847725 w 935831"/>
                <a:gd name="connsiteY29" fmla="*/ 145403 h 1633684"/>
                <a:gd name="connsiteX30" fmla="*/ 850106 w 935831"/>
                <a:gd name="connsiteY30" fmla="*/ 262084 h 1633684"/>
                <a:gd name="connsiteX31" fmla="*/ 854869 w 935831"/>
                <a:gd name="connsiteY31" fmla="*/ 283515 h 1633684"/>
                <a:gd name="connsiteX32" fmla="*/ 859631 w 935831"/>
                <a:gd name="connsiteY32" fmla="*/ 290659 h 1633684"/>
                <a:gd name="connsiteX33" fmla="*/ 866775 w 935831"/>
                <a:gd name="connsiteY33" fmla="*/ 293040 h 1633684"/>
                <a:gd name="connsiteX34" fmla="*/ 871538 w 935831"/>
                <a:gd name="connsiteY34" fmla="*/ 300184 h 1633684"/>
                <a:gd name="connsiteX35" fmla="*/ 878681 w 935831"/>
                <a:gd name="connsiteY35" fmla="*/ 316853 h 1633684"/>
                <a:gd name="connsiteX36" fmla="*/ 881063 w 935831"/>
                <a:gd name="connsiteY36" fmla="*/ 343046 h 1633684"/>
                <a:gd name="connsiteX37" fmla="*/ 890588 w 935831"/>
                <a:gd name="connsiteY37" fmla="*/ 357334 h 1633684"/>
                <a:gd name="connsiteX38" fmla="*/ 897731 w 935831"/>
                <a:gd name="connsiteY38" fmla="*/ 383528 h 1633684"/>
                <a:gd name="connsiteX39" fmla="*/ 900113 w 935831"/>
                <a:gd name="connsiteY39" fmla="*/ 421628 h 1633684"/>
                <a:gd name="connsiteX40" fmla="*/ 904875 w 935831"/>
                <a:gd name="connsiteY40" fmla="*/ 435915 h 1633684"/>
                <a:gd name="connsiteX41" fmla="*/ 916781 w 935831"/>
                <a:gd name="connsiteY41" fmla="*/ 452584 h 1633684"/>
                <a:gd name="connsiteX42" fmla="*/ 919163 w 935831"/>
                <a:gd name="connsiteY42" fmla="*/ 459728 h 1633684"/>
                <a:gd name="connsiteX43" fmla="*/ 919163 w 935831"/>
                <a:gd name="connsiteY43" fmla="*/ 583553 h 1633684"/>
                <a:gd name="connsiteX44" fmla="*/ 926306 w 935831"/>
                <a:gd name="connsiteY44" fmla="*/ 597840 h 1633684"/>
                <a:gd name="connsiteX45" fmla="*/ 931069 w 935831"/>
                <a:gd name="connsiteY45" fmla="*/ 614509 h 1633684"/>
                <a:gd name="connsiteX46" fmla="*/ 935831 w 935831"/>
                <a:gd name="connsiteY46" fmla="*/ 621653 h 1633684"/>
                <a:gd name="connsiteX47" fmla="*/ 933450 w 935831"/>
                <a:gd name="connsiteY47" fmla="*/ 685946 h 1633684"/>
                <a:gd name="connsiteX48" fmla="*/ 928688 w 935831"/>
                <a:gd name="connsiteY48" fmla="*/ 700234 h 1633684"/>
                <a:gd name="connsiteX49" fmla="*/ 919163 w 935831"/>
                <a:gd name="connsiteY49" fmla="*/ 714521 h 1633684"/>
                <a:gd name="connsiteX50" fmla="*/ 914400 w 935831"/>
                <a:gd name="connsiteY50" fmla="*/ 721665 h 1633684"/>
                <a:gd name="connsiteX51" fmla="*/ 909638 w 935831"/>
                <a:gd name="connsiteY51" fmla="*/ 728809 h 1633684"/>
                <a:gd name="connsiteX52" fmla="*/ 902494 w 935831"/>
                <a:gd name="connsiteY52" fmla="*/ 733571 h 1633684"/>
                <a:gd name="connsiteX53" fmla="*/ 883444 w 935831"/>
                <a:gd name="connsiteY53" fmla="*/ 750240 h 1633684"/>
                <a:gd name="connsiteX54" fmla="*/ 869156 w 935831"/>
                <a:gd name="connsiteY54" fmla="*/ 759765 h 1633684"/>
                <a:gd name="connsiteX55" fmla="*/ 862013 w 935831"/>
                <a:gd name="connsiteY55" fmla="*/ 766909 h 1633684"/>
                <a:gd name="connsiteX56" fmla="*/ 838200 w 935831"/>
                <a:gd name="connsiteY56" fmla="*/ 781196 h 1633684"/>
                <a:gd name="connsiteX57" fmla="*/ 833438 w 935831"/>
                <a:gd name="connsiteY57" fmla="*/ 788340 h 1633684"/>
                <a:gd name="connsiteX58" fmla="*/ 826294 w 935831"/>
                <a:gd name="connsiteY58" fmla="*/ 790721 h 1633684"/>
                <a:gd name="connsiteX59" fmla="*/ 812006 w 935831"/>
                <a:gd name="connsiteY59" fmla="*/ 800246 h 1633684"/>
                <a:gd name="connsiteX60" fmla="*/ 804863 w 935831"/>
                <a:gd name="connsiteY60" fmla="*/ 805009 h 1633684"/>
                <a:gd name="connsiteX61" fmla="*/ 797719 w 935831"/>
                <a:gd name="connsiteY61" fmla="*/ 809771 h 1633684"/>
                <a:gd name="connsiteX62" fmla="*/ 781050 w 935831"/>
                <a:gd name="connsiteY62" fmla="*/ 826440 h 1633684"/>
                <a:gd name="connsiteX63" fmla="*/ 773906 w 935831"/>
                <a:gd name="connsiteY63" fmla="*/ 831203 h 1633684"/>
                <a:gd name="connsiteX64" fmla="*/ 764381 w 935831"/>
                <a:gd name="connsiteY64" fmla="*/ 845490 h 1633684"/>
                <a:gd name="connsiteX65" fmla="*/ 757238 w 935831"/>
                <a:gd name="connsiteY65" fmla="*/ 866921 h 1633684"/>
                <a:gd name="connsiteX66" fmla="*/ 754856 w 935831"/>
                <a:gd name="connsiteY66" fmla="*/ 874065 h 1633684"/>
                <a:gd name="connsiteX67" fmla="*/ 747713 w 935831"/>
                <a:gd name="connsiteY67" fmla="*/ 888353 h 1633684"/>
                <a:gd name="connsiteX68" fmla="*/ 742950 w 935831"/>
                <a:gd name="connsiteY68" fmla="*/ 897878 h 1633684"/>
                <a:gd name="connsiteX69" fmla="*/ 738188 w 935831"/>
                <a:gd name="connsiteY69" fmla="*/ 912165 h 1633684"/>
                <a:gd name="connsiteX70" fmla="*/ 735806 w 935831"/>
                <a:gd name="connsiteY70" fmla="*/ 919309 h 1633684"/>
                <a:gd name="connsiteX71" fmla="*/ 738188 w 935831"/>
                <a:gd name="connsiteY71" fmla="*/ 957409 h 1633684"/>
                <a:gd name="connsiteX72" fmla="*/ 742950 w 935831"/>
                <a:gd name="connsiteY72" fmla="*/ 971696 h 1633684"/>
                <a:gd name="connsiteX73" fmla="*/ 745331 w 935831"/>
                <a:gd name="connsiteY73" fmla="*/ 978840 h 1633684"/>
                <a:gd name="connsiteX74" fmla="*/ 752475 w 935831"/>
                <a:gd name="connsiteY74" fmla="*/ 1014559 h 1633684"/>
                <a:gd name="connsiteX75" fmla="*/ 754856 w 935831"/>
                <a:gd name="connsiteY75" fmla="*/ 1021703 h 1633684"/>
                <a:gd name="connsiteX76" fmla="*/ 762000 w 935831"/>
                <a:gd name="connsiteY76" fmla="*/ 1028846 h 1633684"/>
                <a:gd name="connsiteX77" fmla="*/ 766763 w 935831"/>
                <a:gd name="connsiteY77" fmla="*/ 1045515 h 1633684"/>
                <a:gd name="connsiteX78" fmla="*/ 773906 w 935831"/>
                <a:gd name="connsiteY78" fmla="*/ 1059803 h 1633684"/>
                <a:gd name="connsiteX79" fmla="*/ 776288 w 935831"/>
                <a:gd name="connsiteY79" fmla="*/ 1100284 h 1633684"/>
                <a:gd name="connsiteX80" fmla="*/ 778669 w 935831"/>
                <a:gd name="connsiteY80" fmla="*/ 1107428 h 1633684"/>
                <a:gd name="connsiteX81" fmla="*/ 783431 w 935831"/>
                <a:gd name="connsiteY81" fmla="*/ 1124096 h 1633684"/>
                <a:gd name="connsiteX82" fmla="*/ 778669 w 935831"/>
                <a:gd name="connsiteY82" fmla="*/ 1164578 h 1633684"/>
                <a:gd name="connsiteX83" fmla="*/ 776288 w 935831"/>
                <a:gd name="connsiteY83" fmla="*/ 1174103 h 1633684"/>
                <a:gd name="connsiteX84" fmla="*/ 762000 w 935831"/>
                <a:gd name="connsiteY84" fmla="*/ 1176484 h 1633684"/>
                <a:gd name="connsiteX85" fmla="*/ 750094 w 935831"/>
                <a:gd name="connsiteY85" fmla="*/ 1190771 h 1633684"/>
                <a:gd name="connsiteX86" fmla="*/ 747713 w 935831"/>
                <a:gd name="connsiteY86" fmla="*/ 1197915 h 1633684"/>
                <a:gd name="connsiteX87" fmla="*/ 740569 w 935831"/>
                <a:gd name="connsiteY87" fmla="*/ 1202678 h 1633684"/>
                <a:gd name="connsiteX88" fmla="*/ 735806 w 935831"/>
                <a:gd name="connsiteY88" fmla="*/ 1209821 h 1633684"/>
                <a:gd name="connsiteX89" fmla="*/ 731044 w 935831"/>
                <a:gd name="connsiteY89" fmla="*/ 1219346 h 1633684"/>
                <a:gd name="connsiteX90" fmla="*/ 716756 w 935831"/>
                <a:gd name="connsiteY90" fmla="*/ 1233634 h 1633684"/>
                <a:gd name="connsiteX91" fmla="*/ 704850 w 935831"/>
                <a:gd name="connsiteY91" fmla="*/ 1247921 h 1633684"/>
                <a:gd name="connsiteX92" fmla="*/ 700088 w 935831"/>
                <a:gd name="connsiteY92" fmla="*/ 1255065 h 1633684"/>
                <a:gd name="connsiteX93" fmla="*/ 692944 w 935831"/>
                <a:gd name="connsiteY93" fmla="*/ 1257446 h 1633684"/>
                <a:gd name="connsiteX94" fmla="*/ 690563 w 935831"/>
                <a:gd name="connsiteY94" fmla="*/ 1271734 h 1633684"/>
                <a:gd name="connsiteX95" fmla="*/ 697706 w 935831"/>
                <a:gd name="connsiteY95" fmla="*/ 1274115 h 1633684"/>
                <a:gd name="connsiteX96" fmla="*/ 707231 w 935831"/>
                <a:gd name="connsiteY96" fmla="*/ 1295546 h 1633684"/>
                <a:gd name="connsiteX97" fmla="*/ 709613 w 935831"/>
                <a:gd name="connsiteY97" fmla="*/ 1362221 h 1633684"/>
                <a:gd name="connsiteX98" fmla="*/ 714375 w 935831"/>
                <a:gd name="connsiteY98" fmla="*/ 1376509 h 1633684"/>
                <a:gd name="connsiteX99" fmla="*/ 716756 w 935831"/>
                <a:gd name="connsiteY99" fmla="*/ 1386034 h 1633684"/>
                <a:gd name="connsiteX100" fmla="*/ 721519 w 935831"/>
                <a:gd name="connsiteY100" fmla="*/ 1400321 h 1633684"/>
                <a:gd name="connsiteX101" fmla="*/ 726281 w 935831"/>
                <a:gd name="connsiteY101" fmla="*/ 1416990 h 1633684"/>
                <a:gd name="connsiteX102" fmla="*/ 731044 w 935831"/>
                <a:gd name="connsiteY102" fmla="*/ 1424134 h 1633684"/>
                <a:gd name="connsiteX103" fmla="*/ 733425 w 935831"/>
                <a:gd name="connsiteY103" fmla="*/ 1457471 h 1633684"/>
                <a:gd name="connsiteX104" fmla="*/ 719138 w 935831"/>
                <a:gd name="connsiteY104" fmla="*/ 1469378 h 1633684"/>
                <a:gd name="connsiteX105" fmla="*/ 714375 w 935831"/>
                <a:gd name="connsiteY105" fmla="*/ 1476521 h 1633684"/>
                <a:gd name="connsiteX106" fmla="*/ 709613 w 935831"/>
                <a:gd name="connsiteY106" fmla="*/ 1495571 h 1633684"/>
                <a:gd name="connsiteX107" fmla="*/ 707231 w 935831"/>
                <a:gd name="connsiteY107" fmla="*/ 1512240 h 1633684"/>
                <a:gd name="connsiteX108" fmla="*/ 695325 w 935831"/>
                <a:gd name="connsiteY108" fmla="*/ 1514621 h 1633684"/>
                <a:gd name="connsiteX109" fmla="*/ 688181 w 935831"/>
                <a:gd name="connsiteY109" fmla="*/ 1528909 h 1633684"/>
                <a:gd name="connsiteX110" fmla="*/ 685800 w 935831"/>
                <a:gd name="connsiteY110" fmla="*/ 1538434 h 1633684"/>
                <a:gd name="connsiteX111" fmla="*/ 666750 w 935831"/>
                <a:gd name="connsiteY111" fmla="*/ 1545578 h 1633684"/>
                <a:gd name="connsiteX112" fmla="*/ 657225 w 935831"/>
                <a:gd name="connsiteY112" fmla="*/ 1547959 h 1633684"/>
                <a:gd name="connsiteX113" fmla="*/ 647700 w 935831"/>
                <a:gd name="connsiteY113" fmla="*/ 1559865 h 1633684"/>
                <a:gd name="connsiteX114" fmla="*/ 631031 w 935831"/>
                <a:gd name="connsiteY114" fmla="*/ 1569390 h 1633684"/>
                <a:gd name="connsiteX115" fmla="*/ 611981 w 935831"/>
                <a:gd name="connsiteY115" fmla="*/ 1574153 h 1633684"/>
                <a:gd name="connsiteX116" fmla="*/ 607219 w 935831"/>
                <a:gd name="connsiteY116" fmla="*/ 1593203 h 1633684"/>
                <a:gd name="connsiteX117" fmla="*/ 597694 w 935831"/>
                <a:gd name="connsiteY117" fmla="*/ 1595584 h 1633684"/>
                <a:gd name="connsiteX118" fmla="*/ 595313 w 935831"/>
                <a:gd name="connsiteY118" fmla="*/ 1602728 h 1633684"/>
                <a:gd name="connsiteX119" fmla="*/ 581025 w 935831"/>
                <a:gd name="connsiteY119" fmla="*/ 1612253 h 1633684"/>
                <a:gd name="connsiteX120" fmla="*/ 576263 w 935831"/>
                <a:gd name="connsiteY120" fmla="*/ 1619396 h 1633684"/>
                <a:gd name="connsiteX121" fmla="*/ 571500 w 935831"/>
                <a:gd name="connsiteY121" fmla="*/ 1633684 h 1633684"/>
                <a:gd name="connsiteX122" fmla="*/ 523875 w 935831"/>
                <a:gd name="connsiteY122" fmla="*/ 1631303 h 1633684"/>
                <a:gd name="connsiteX123" fmla="*/ 516731 w 935831"/>
                <a:gd name="connsiteY123" fmla="*/ 1626540 h 1633684"/>
                <a:gd name="connsiteX124" fmla="*/ 509588 w 935831"/>
                <a:gd name="connsiteY124" fmla="*/ 1624159 h 1633684"/>
                <a:gd name="connsiteX125" fmla="*/ 502444 w 935831"/>
                <a:gd name="connsiteY125" fmla="*/ 1609871 h 1633684"/>
                <a:gd name="connsiteX126" fmla="*/ 488156 w 935831"/>
                <a:gd name="connsiteY126" fmla="*/ 1605109 h 1633684"/>
                <a:gd name="connsiteX127" fmla="*/ 473869 w 935831"/>
                <a:gd name="connsiteY127" fmla="*/ 1595584 h 1633684"/>
                <a:gd name="connsiteX128" fmla="*/ 466725 w 935831"/>
                <a:gd name="connsiteY128" fmla="*/ 1590821 h 1633684"/>
                <a:gd name="connsiteX129" fmla="*/ 461963 w 935831"/>
                <a:gd name="connsiteY129" fmla="*/ 1583678 h 1633684"/>
                <a:gd name="connsiteX130" fmla="*/ 454819 w 935831"/>
                <a:gd name="connsiteY130" fmla="*/ 1545578 h 1633684"/>
                <a:gd name="connsiteX131" fmla="*/ 445294 w 935831"/>
                <a:gd name="connsiteY131" fmla="*/ 1531290 h 1633684"/>
                <a:gd name="connsiteX132" fmla="*/ 440531 w 935831"/>
                <a:gd name="connsiteY132" fmla="*/ 1524146 h 1633684"/>
                <a:gd name="connsiteX133" fmla="*/ 431006 w 935831"/>
                <a:gd name="connsiteY133" fmla="*/ 1512240 h 1633684"/>
                <a:gd name="connsiteX134" fmla="*/ 423863 w 935831"/>
                <a:gd name="connsiteY134" fmla="*/ 1505096 h 1633684"/>
                <a:gd name="connsiteX135" fmla="*/ 411956 w 935831"/>
                <a:gd name="connsiteY135" fmla="*/ 1502715 h 1633684"/>
                <a:gd name="connsiteX136" fmla="*/ 404813 w 935831"/>
                <a:gd name="connsiteY136" fmla="*/ 1500334 h 1633684"/>
                <a:gd name="connsiteX137" fmla="*/ 390525 w 935831"/>
                <a:gd name="connsiteY137" fmla="*/ 1490809 h 1633684"/>
                <a:gd name="connsiteX138" fmla="*/ 383381 w 935831"/>
                <a:gd name="connsiteY138" fmla="*/ 1476521 h 1633684"/>
                <a:gd name="connsiteX139" fmla="*/ 381000 w 935831"/>
                <a:gd name="connsiteY139" fmla="*/ 1438421 h 1633684"/>
                <a:gd name="connsiteX140" fmla="*/ 373856 w 935831"/>
                <a:gd name="connsiteY140" fmla="*/ 1433659 h 1633684"/>
                <a:gd name="connsiteX141" fmla="*/ 345281 w 935831"/>
                <a:gd name="connsiteY141" fmla="*/ 1431278 h 1633684"/>
                <a:gd name="connsiteX142" fmla="*/ 335756 w 935831"/>
                <a:gd name="connsiteY142" fmla="*/ 1416990 h 1633684"/>
                <a:gd name="connsiteX143" fmla="*/ 328613 w 935831"/>
                <a:gd name="connsiteY143" fmla="*/ 1393178 h 1633684"/>
                <a:gd name="connsiteX144" fmla="*/ 321469 w 935831"/>
                <a:gd name="connsiteY144" fmla="*/ 1390796 h 1633684"/>
                <a:gd name="connsiteX145" fmla="*/ 307181 w 935831"/>
                <a:gd name="connsiteY145" fmla="*/ 1376509 h 1633684"/>
                <a:gd name="connsiteX146" fmla="*/ 302419 w 935831"/>
                <a:gd name="connsiteY146" fmla="*/ 1369365 h 1633684"/>
                <a:gd name="connsiteX147" fmla="*/ 292894 w 935831"/>
                <a:gd name="connsiteY147" fmla="*/ 1366984 h 1633684"/>
                <a:gd name="connsiteX148" fmla="*/ 288131 w 935831"/>
                <a:gd name="connsiteY148" fmla="*/ 1359840 h 1633684"/>
                <a:gd name="connsiteX149" fmla="*/ 285750 w 935831"/>
                <a:gd name="connsiteY149" fmla="*/ 1343171 h 1633684"/>
                <a:gd name="connsiteX150" fmla="*/ 271463 w 935831"/>
                <a:gd name="connsiteY150" fmla="*/ 1338409 h 1633684"/>
                <a:gd name="connsiteX151" fmla="*/ 254794 w 935831"/>
                <a:gd name="connsiteY151" fmla="*/ 1328884 h 1633684"/>
                <a:gd name="connsiteX152" fmla="*/ 240506 w 935831"/>
                <a:gd name="connsiteY152" fmla="*/ 1319359 h 1633684"/>
                <a:gd name="connsiteX153" fmla="*/ 219075 w 935831"/>
                <a:gd name="connsiteY153" fmla="*/ 1312215 h 1633684"/>
                <a:gd name="connsiteX154" fmla="*/ 211931 w 935831"/>
                <a:gd name="connsiteY154" fmla="*/ 1309834 h 1633684"/>
                <a:gd name="connsiteX155" fmla="*/ 204788 w 935831"/>
                <a:gd name="connsiteY155" fmla="*/ 1305071 h 1633684"/>
                <a:gd name="connsiteX156" fmla="*/ 190500 w 935831"/>
                <a:gd name="connsiteY156" fmla="*/ 1297928 h 1633684"/>
                <a:gd name="connsiteX157" fmla="*/ 188119 w 935831"/>
                <a:gd name="connsiteY157" fmla="*/ 1290784 h 1633684"/>
                <a:gd name="connsiteX158" fmla="*/ 180975 w 935831"/>
                <a:gd name="connsiteY158" fmla="*/ 1286021 h 1633684"/>
                <a:gd name="connsiteX159" fmla="*/ 104775 w 935831"/>
                <a:gd name="connsiteY159" fmla="*/ 1283640 h 1633684"/>
                <a:gd name="connsiteX160" fmla="*/ 88106 w 935831"/>
                <a:gd name="connsiteY160" fmla="*/ 1281259 h 1633684"/>
                <a:gd name="connsiteX161" fmla="*/ 64294 w 935831"/>
                <a:gd name="connsiteY161" fmla="*/ 1278878 h 1633684"/>
                <a:gd name="connsiteX162" fmla="*/ 61913 w 935831"/>
                <a:gd name="connsiteY162" fmla="*/ 1271734 h 1633684"/>
                <a:gd name="connsiteX163" fmla="*/ 57150 w 935831"/>
                <a:gd name="connsiteY163" fmla="*/ 1264590 h 1633684"/>
                <a:gd name="connsiteX164" fmla="*/ 35719 w 935831"/>
                <a:gd name="connsiteY164" fmla="*/ 1243159 h 1633684"/>
                <a:gd name="connsiteX165" fmla="*/ 40481 w 935831"/>
                <a:gd name="connsiteY165" fmla="*/ 1233634 h 1633684"/>
                <a:gd name="connsiteX166" fmla="*/ 42863 w 935831"/>
                <a:gd name="connsiteY166" fmla="*/ 1221728 h 1633684"/>
                <a:gd name="connsiteX167" fmla="*/ 40481 w 935831"/>
                <a:gd name="connsiteY167" fmla="*/ 1190771 h 1633684"/>
                <a:gd name="connsiteX168" fmla="*/ 38100 w 935831"/>
                <a:gd name="connsiteY168" fmla="*/ 1183628 h 1633684"/>
                <a:gd name="connsiteX169" fmla="*/ 30956 w 935831"/>
                <a:gd name="connsiteY169" fmla="*/ 1178865 h 1633684"/>
                <a:gd name="connsiteX170" fmla="*/ 0 w 935831"/>
                <a:gd name="connsiteY170" fmla="*/ 1176484 h 1633684"/>
                <a:gd name="connsiteX171" fmla="*/ 14288 w 935831"/>
                <a:gd name="connsiteY171" fmla="*/ 1166959 h 1633684"/>
                <a:gd name="connsiteX172" fmla="*/ 23813 w 935831"/>
                <a:gd name="connsiteY172" fmla="*/ 1152671 h 1633684"/>
                <a:gd name="connsiteX173" fmla="*/ 33338 w 935831"/>
                <a:gd name="connsiteY173" fmla="*/ 1131240 h 1633684"/>
                <a:gd name="connsiteX174" fmla="*/ 47625 w 935831"/>
                <a:gd name="connsiteY174" fmla="*/ 1126478 h 1633684"/>
                <a:gd name="connsiteX175" fmla="*/ 57150 w 935831"/>
                <a:gd name="connsiteY175" fmla="*/ 1112190 h 1633684"/>
                <a:gd name="connsiteX176" fmla="*/ 61913 w 935831"/>
                <a:gd name="connsiteY176" fmla="*/ 1105046 h 1633684"/>
                <a:gd name="connsiteX177" fmla="*/ 69056 w 935831"/>
                <a:gd name="connsiteY177" fmla="*/ 1102665 h 1633684"/>
                <a:gd name="connsiteX178" fmla="*/ 76200 w 935831"/>
                <a:gd name="connsiteY178" fmla="*/ 1078853 h 1633684"/>
                <a:gd name="connsiteX179" fmla="*/ 83344 w 935831"/>
                <a:gd name="connsiteY179" fmla="*/ 1076471 h 1633684"/>
                <a:gd name="connsiteX180" fmla="*/ 85725 w 935831"/>
                <a:gd name="connsiteY180" fmla="*/ 1069328 h 1633684"/>
                <a:gd name="connsiteX181" fmla="*/ 90488 w 935831"/>
                <a:gd name="connsiteY181" fmla="*/ 1040753 h 1633684"/>
                <a:gd name="connsiteX182" fmla="*/ 92869 w 935831"/>
                <a:gd name="connsiteY182" fmla="*/ 1033609 h 1633684"/>
                <a:gd name="connsiteX183" fmla="*/ 102394 w 935831"/>
                <a:gd name="connsiteY183" fmla="*/ 1019321 h 1633684"/>
                <a:gd name="connsiteX184" fmla="*/ 111919 w 935831"/>
                <a:gd name="connsiteY184" fmla="*/ 995509 h 1633684"/>
                <a:gd name="connsiteX185" fmla="*/ 119063 w 935831"/>
                <a:gd name="connsiteY185" fmla="*/ 993128 h 1633684"/>
                <a:gd name="connsiteX186" fmla="*/ 126206 w 935831"/>
                <a:gd name="connsiteY186" fmla="*/ 957409 h 1633684"/>
                <a:gd name="connsiteX187" fmla="*/ 123825 w 935831"/>
                <a:gd name="connsiteY187" fmla="*/ 950265 h 1633684"/>
                <a:gd name="connsiteX188" fmla="*/ 109538 w 935831"/>
                <a:gd name="connsiteY188" fmla="*/ 940740 h 1633684"/>
                <a:gd name="connsiteX189" fmla="*/ 111919 w 935831"/>
                <a:gd name="connsiteY189" fmla="*/ 919309 h 1633684"/>
                <a:gd name="connsiteX190" fmla="*/ 114300 w 935831"/>
                <a:gd name="connsiteY190" fmla="*/ 905021 h 1633684"/>
                <a:gd name="connsiteX191" fmla="*/ 121444 w 935831"/>
                <a:gd name="connsiteY191" fmla="*/ 902640 h 1633684"/>
                <a:gd name="connsiteX192" fmla="*/ 128588 w 935831"/>
                <a:gd name="connsiteY192" fmla="*/ 885971 h 1633684"/>
                <a:gd name="connsiteX193" fmla="*/ 138113 w 935831"/>
                <a:gd name="connsiteY193" fmla="*/ 864540 h 1633684"/>
                <a:gd name="connsiteX194" fmla="*/ 142875 w 935831"/>
                <a:gd name="connsiteY194" fmla="*/ 850253 h 1633684"/>
                <a:gd name="connsiteX195" fmla="*/ 145256 w 935831"/>
                <a:gd name="connsiteY195" fmla="*/ 843109 h 1633684"/>
                <a:gd name="connsiteX196" fmla="*/ 150019 w 935831"/>
                <a:gd name="connsiteY196" fmla="*/ 835965 h 1633684"/>
                <a:gd name="connsiteX197" fmla="*/ 159544 w 935831"/>
                <a:gd name="connsiteY197" fmla="*/ 814534 h 1633684"/>
                <a:gd name="connsiteX198" fmla="*/ 161925 w 935831"/>
                <a:gd name="connsiteY198" fmla="*/ 805009 h 1633684"/>
                <a:gd name="connsiteX199" fmla="*/ 166688 w 935831"/>
                <a:gd name="connsiteY199" fmla="*/ 790721 h 1633684"/>
                <a:gd name="connsiteX200" fmla="*/ 169069 w 935831"/>
                <a:gd name="connsiteY200" fmla="*/ 776434 h 1633684"/>
                <a:gd name="connsiteX201" fmla="*/ 176213 w 935831"/>
                <a:gd name="connsiteY201" fmla="*/ 774053 h 1633684"/>
                <a:gd name="connsiteX202" fmla="*/ 264319 w 935831"/>
                <a:gd name="connsiteY202" fmla="*/ 776434 h 1633684"/>
                <a:gd name="connsiteX203" fmla="*/ 276225 w 935831"/>
                <a:gd name="connsiteY203" fmla="*/ 778815 h 1633684"/>
                <a:gd name="connsiteX204" fmla="*/ 288131 w 935831"/>
                <a:gd name="connsiteY204" fmla="*/ 776434 h 1633684"/>
                <a:gd name="connsiteX205" fmla="*/ 290513 w 935831"/>
                <a:gd name="connsiteY205" fmla="*/ 740715 h 1633684"/>
                <a:gd name="connsiteX206" fmla="*/ 292894 w 935831"/>
                <a:gd name="connsiteY206" fmla="*/ 733571 h 1633684"/>
                <a:gd name="connsiteX207" fmla="*/ 300038 w 935831"/>
                <a:gd name="connsiteY207" fmla="*/ 726428 h 1633684"/>
                <a:gd name="connsiteX208" fmla="*/ 309563 w 935831"/>
                <a:gd name="connsiteY208" fmla="*/ 712140 h 1633684"/>
                <a:gd name="connsiteX209" fmla="*/ 314325 w 935831"/>
                <a:gd name="connsiteY209" fmla="*/ 697853 h 1633684"/>
                <a:gd name="connsiteX210" fmla="*/ 323850 w 935831"/>
                <a:gd name="connsiteY210" fmla="*/ 693090 h 1633684"/>
                <a:gd name="connsiteX211" fmla="*/ 347663 w 935831"/>
                <a:gd name="connsiteY211" fmla="*/ 685946 h 1633684"/>
                <a:gd name="connsiteX212" fmla="*/ 354806 w 935831"/>
                <a:gd name="connsiteY212" fmla="*/ 683565 h 1633684"/>
                <a:gd name="connsiteX213" fmla="*/ 361950 w 935831"/>
                <a:gd name="connsiteY213" fmla="*/ 676421 h 1633684"/>
                <a:gd name="connsiteX214" fmla="*/ 366713 w 935831"/>
                <a:gd name="connsiteY214" fmla="*/ 669278 h 1633684"/>
                <a:gd name="connsiteX215" fmla="*/ 383381 w 935831"/>
                <a:gd name="connsiteY215" fmla="*/ 662134 h 1633684"/>
                <a:gd name="connsiteX216" fmla="*/ 402431 w 935831"/>
                <a:gd name="connsiteY216" fmla="*/ 657371 h 1633684"/>
                <a:gd name="connsiteX217" fmla="*/ 409575 w 935831"/>
                <a:gd name="connsiteY217" fmla="*/ 652609 h 1633684"/>
                <a:gd name="connsiteX218" fmla="*/ 419100 w 935831"/>
                <a:gd name="connsiteY218" fmla="*/ 638321 h 1633684"/>
                <a:gd name="connsiteX219" fmla="*/ 442913 w 935831"/>
                <a:gd name="connsiteY219" fmla="*/ 631178 h 1633684"/>
                <a:gd name="connsiteX220" fmla="*/ 450056 w 935831"/>
                <a:gd name="connsiteY220" fmla="*/ 628796 h 1633684"/>
                <a:gd name="connsiteX221" fmla="*/ 457200 w 935831"/>
                <a:gd name="connsiteY221" fmla="*/ 607365 h 1633684"/>
                <a:gd name="connsiteX222" fmla="*/ 459581 w 935831"/>
                <a:gd name="connsiteY222" fmla="*/ 600221 h 1633684"/>
                <a:gd name="connsiteX223" fmla="*/ 461963 w 935831"/>
                <a:gd name="connsiteY223" fmla="*/ 585934 h 1633684"/>
                <a:gd name="connsiteX224" fmla="*/ 459581 w 935831"/>
                <a:gd name="connsiteY224" fmla="*/ 512115 h 1633684"/>
                <a:gd name="connsiteX225" fmla="*/ 450056 w 935831"/>
                <a:gd name="connsiteY225" fmla="*/ 497828 h 1633684"/>
                <a:gd name="connsiteX226" fmla="*/ 433388 w 935831"/>
                <a:gd name="connsiteY226" fmla="*/ 485921 h 1633684"/>
                <a:gd name="connsiteX227" fmla="*/ 426244 w 935831"/>
                <a:gd name="connsiteY227" fmla="*/ 483540 h 1633684"/>
                <a:gd name="connsiteX228" fmla="*/ 433388 w 935831"/>
                <a:gd name="connsiteY228" fmla="*/ 464490 h 1633684"/>
                <a:gd name="connsiteX229" fmla="*/ 438150 w 935831"/>
                <a:gd name="connsiteY229" fmla="*/ 457346 h 1633684"/>
                <a:gd name="connsiteX230" fmla="*/ 445294 w 935831"/>
                <a:gd name="connsiteY230" fmla="*/ 435915 h 1633684"/>
                <a:gd name="connsiteX231" fmla="*/ 452438 w 935831"/>
                <a:gd name="connsiteY231" fmla="*/ 419246 h 1633684"/>
                <a:gd name="connsiteX232" fmla="*/ 454819 w 935831"/>
                <a:gd name="connsiteY232" fmla="*/ 404959 h 1633684"/>
                <a:gd name="connsiteX233" fmla="*/ 459581 w 935831"/>
                <a:gd name="connsiteY233" fmla="*/ 388290 h 1633684"/>
                <a:gd name="connsiteX234" fmla="*/ 466725 w 935831"/>
                <a:gd name="connsiteY234" fmla="*/ 357334 h 1633684"/>
                <a:gd name="connsiteX235" fmla="*/ 469106 w 935831"/>
                <a:gd name="connsiteY235" fmla="*/ 350190 h 1633684"/>
                <a:gd name="connsiteX236" fmla="*/ 471488 w 935831"/>
                <a:gd name="connsiteY236" fmla="*/ 343046 h 1633684"/>
                <a:gd name="connsiteX237" fmla="*/ 476250 w 935831"/>
                <a:gd name="connsiteY237" fmla="*/ 323996 h 1633684"/>
                <a:gd name="connsiteX238" fmla="*/ 478631 w 935831"/>
                <a:gd name="connsiteY238" fmla="*/ 271609 h 1633684"/>
                <a:gd name="connsiteX239" fmla="*/ 483394 w 935831"/>
                <a:gd name="connsiteY239" fmla="*/ 257321 h 1633684"/>
                <a:gd name="connsiteX240" fmla="*/ 488156 w 935831"/>
                <a:gd name="connsiteY240" fmla="*/ 250178 h 1633684"/>
                <a:gd name="connsiteX241" fmla="*/ 492919 w 935831"/>
                <a:gd name="connsiteY241" fmla="*/ 223984 h 1633684"/>
                <a:gd name="connsiteX242" fmla="*/ 495300 w 935831"/>
                <a:gd name="connsiteY242" fmla="*/ 212078 h 1633684"/>
                <a:gd name="connsiteX243" fmla="*/ 500063 w 935831"/>
                <a:gd name="connsiteY243" fmla="*/ 200171 h 1633684"/>
                <a:gd name="connsiteX244" fmla="*/ 507206 w 935831"/>
                <a:gd name="connsiteY244" fmla="*/ 178740 h 1633684"/>
                <a:gd name="connsiteX245" fmla="*/ 514350 w 935831"/>
                <a:gd name="connsiteY245" fmla="*/ 176359 h 1633684"/>
                <a:gd name="connsiteX246" fmla="*/ 521494 w 935831"/>
                <a:gd name="connsiteY246" fmla="*/ 171596 h 1633684"/>
                <a:gd name="connsiteX247" fmla="*/ 531019 w 935831"/>
                <a:gd name="connsiteY247" fmla="*/ 169215 h 1633684"/>
                <a:gd name="connsiteX248" fmla="*/ 550069 w 935831"/>
                <a:gd name="connsiteY248" fmla="*/ 159690 h 1633684"/>
                <a:gd name="connsiteX249" fmla="*/ 561975 w 935831"/>
                <a:gd name="connsiteY249" fmla="*/ 162071 h 1633684"/>
                <a:gd name="connsiteX0" fmla="*/ 561975 w 935831"/>
                <a:gd name="connsiteY0" fmla="*/ 162071 h 1633684"/>
                <a:gd name="connsiteX1" fmla="*/ 592931 w 935831"/>
                <a:gd name="connsiteY1" fmla="*/ 159690 h 1633684"/>
                <a:gd name="connsiteX2" fmla="*/ 600075 w 935831"/>
                <a:gd name="connsiteY2" fmla="*/ 157309 h 1633684"/>
                <a:gd name="connsiteX3" fmla="*/ 609600 w 935831"/>
                <a:gd name="connsiteY3" fmla="*/ 143021 h 1633684"/>
                <a:gd name="connsiteX4" fmla="*/ 611981 w 935831"/>
                <a:gd name="connsiteY4" fmla="*/ 135878 h 1633684"/>
                <a:gd name="connsiteX5" fmla="*/ 614363 w 935831"/>
                <a:gd name="connsiteY5" fmla="*/ 116828 h 1633684"/>
                <a:gd name="connsiteX6" fmla="*/ 621506 w 935831"/>
                <a:gd name="connsiteY6" fmla="*/ 112065 h 1633684"/>
                <a:gd name="connsiteX7" fmla="*/ 659606 w 935831"/>
                <a:gd name="connsiteY7" fmla="*/ 107303 h 1633684"/>
                <a:gd name="connsiteX8" fmla="*/ 661988 w 935831"/>
                <a:gd name="connsiteY8" fmla="*/ 85871 h 1633684"/>
                <a:gd name="connsiteX9" fmla="*/ 669131 w 935831"/>
                <a:gd name="connsiteY9" fmla="*/ 83490 h 1633684"/>
                <a:gd name="connsiteX10" fmla="*/ 688181 w 935831"/>
                <a:gd name="connsiteY10" fmla="*/ 81109 h 1633684"/>
                <a:gd name="connsiteX11" fmla="*/ 692944 w 935831"/>
                <a:gd name="connsiteY11" fmla="*/ 73965 h 1633684"/>
                <a:gd name="connsiteX12" fmla="*/ 695325 w 935831"/>
                <a:gd name="connsiteY12" fmla="*/ 66821 h 1633684"/>
                <a:gd name="connsiteX13" fmla="*/ 709613 w 935831"/>
                <a:gd name="connsiteY13" fmla="*/ 54915 h 1633684"/>
                <a:gd name="connsiteX14" fmla="*/ 721519 w 935831"/>
                <a:gd name="connsiteY14" fmla="*/ 40628 h 1633684"/>
                <a:gd name="connsiteX15" fmla="*/ 728663 w 935831"/>
                <a:gd name="connsiteY15" fmla="*/ 33484 h 1633684"/>
                <a:gd name="connsiteX16" fmla="*/ 731044 w 935831"/>
                <a:gd name="connsiteY16" fmla="*/ 26340 h 1633684"/>
                <a:gd name="connsiteX17" fmla="*/ 800100 w 935831"/>
                <a:gd name="connsiteY17" fmla="*/ 21578 h 1633684"/>
                <a:gd name="connsiteX18" fmla="*/ 807244 w 935831"/>
                <a:gd name="connsiteY18" fmla="*/ 16815 h 1633684"/>
                <a:gd name="connsiteX19" fmla="*/ 809625 w 935831"/>
                <a:gd name="connsiteY19" fmla="*/ 9671 h 1633684"/>
                <a:gd name="connsiteX20" fmla="*/ 823913 w 935831"/>
                <a:gd name="connsiteY20" fmla="*/ 4909 h 1633684"/>
                <a:gd name="connsiteX21" fmla="*/ 831056 w 935831"/>
                <a:gd name="connsiteY21" fmla="*/ 2528 h 1633684"/>
                <a:gd name="connsiteX22" fmla="*/ 838200 w 935831"/>
                <a:gd name="connsiteY22" fmla="*/ 146 h 1633684"/>
                <a:gd name="connsiteX23" fmla="*/ 864394 w 935831"/>
                <a:gd name="connsiteY23" fmla="*/ 14434 h 1633684"/>
                <a:gd name="connsiteX24" fmla="*/ 859631 w 935831"/>
                <a:gd name="connsiteY24" fmla="*/ 21578 h 1633684"/>
                <a:gd name="connsiteX25" fmla="*/ 857250 w 935831"/>
                <a:gd name="connsiteY25" fmla="*/ 28721 h 1633684"/>
                <a:gd name="connsiteX26" fmla="*/ 852488 w 935831"/>
                <a:gd name="connsiteY26" fmla="*/ 35865 h 1633684"/>
                <a:gd name="connsiteX27" fmla="*/ 845344 w 935831"/>
                <a:gd name="connsiteY27" fmla="*/ 52534 h 1633684"/>
                <a:gd name="connsiteX28" fmla="*/ 842963 w 935831"/>
                <a:gd name="connsiteY28" fmla="*/ 62059 h 1633684"/>
                <a:gd name="connsiteX29" fmla="*/ 847725 w 935831"/>
                <a:gd name="connsiteY29" fmla="*/ 145403 h 1633684"/>
                <a:gd name="connsiteX30" fmla="*/ 850106 w 935831"/>
                <a:gd name="connsiteY30" fmla="*/ 262084 h 1633684"/>
                <a:gd name="connsiteX31" fmla="*/ 854869 w 935831"/>
                <a:gd name="connsiteY31" fmla="*/ 283515 h 1633684"/>
                <a:gd name="connsiteX32" fmla="*/ 859631 w 935831"/>
                <a:gd name="connsiteY32" fmla="*/ 290659 h 1633684"/>
                <a:gd name="connsiteX33" fmla="*/ 866775 w 935831"/>
                <a:gd name="connsiteY33" fmla="*/ 293040 h 1633684"/>
                <a:gd name="connsiteX34" fmla="*/ 871538 w 935831"/>
                <a:gd name="connsiteY34" fmla="*/ 300184 h 1633684"/>
                <a:gd name="connsiteX35" fmla="*/ 878681 w 935831"/>
                <a:gd name="connsiteY35" fmla="*/ 316853 h 1633684"/>
                <a:gd name="connsiteX36" fmla="*/ 881063 w 935831"/>
                <a:gd name="connsiteY36" fmla="*/ 343046 h 1633684"/>
                <a:gd name="connsiteX37" fmla="*/ 890588 w 935831"/>
                <a:gd name="connsiteY37" fmla="*/ 357334 h 1633684"/>
                <a:gd name="connsiteX38" fmla="*/ 897731 w 935831"/>
                <a:gd name="connsiteY38" fmla="*/ 383528 h 1633684"/>
                <a:gd name="connsiteX39" fmla="*/ 900113 w 935831"/>
                <a:gd name="connsiteY39" fmla="*/ 421628 h 1633684"/>
                <a:gd name="connsiteX40" fmla="*/ 904875 w 935831"/>
                <a:gd name="connsiteY40" fmla="*/ 435915 h 1633684"/>
                <a:gd name="connsiteX41" fmla="*/ 916781 w 935831"/>
                <a:gd name="connsiteY41" fmla="*/ 452584 h 1633684"/>
                <a:gd name="connsiteX42" fmla="*/ 919163 w 935831"/>
                <a:gd name="connsiteY42" fmla="*/ 459728 h 1633684"/>
                <a:gd name="connsiteX43" fmla="*/ 919163 w 935831"/>
                <a:gd name="connsiteY43" fmla="*/ 583553 h 1633684"/>
                <a:gd name="connsiteX44" fmla="*/ 926306 w 935831"/>
                <a:gd name="connsiteY44" fmla="*/ 597840 h 1633684"/>
                <a:gd name="connsiteX45" fmla="*/ 931069 w 935831"/>
                <a:gd name="connsiteY45" fmla="*/ 614509 h 1633684"/>
                <a:gd name="connsiteX46" fmla="*/ 935831 w 935831"/>
                <a:gd name="connsiteY46" fmla="*/ 621653 h 1633684"/>
                <a:gd name="connsiteX47" fmla="*/ 933450 w 935831"/>
                <a:gd name="connsiteY47" fmla="*/ 685946 h 1633684"/>
                <a:gd name="connsiteX48" fmla="*/ 928688 w 935831"/>
                <a:gd name="connsiteY48" fmla="*/ 700234 h 1633684"/>
                <a:gd name="connsiteX49" fmla="*/ 919163 w 935831"/>
                <a:gd name="connsiteY49" fmla="*/ 714521 h 1633684"/>
                <a:gd name="connsiteX50" fmla="*/ 914400 w 935831"/>
                <a:gd name="connsiteY50" fmla="*/ 721665 h 1633684"/>
                <a:gd name="connsiteX51" fmla="*/ 909638 w 935831"/>
                <a:gd name="connsiteY51" fmla="*/ 728809 h 1633684"/>
                <a:gd name="connsiteX52" fmla="*/ 902494 w 935831"/>
                <a:gd name="connsiteY52" fmla="*/ 733571 h 1633684"/>
                <a:gd name="connsiteX53" fmla="*/ 883444 w 935831"/>
                <a:gd name="connsiteY53" fmla="*/ 750240 h 1633684"/>
                <a:gd name="connsiteX54" fmla="*/ 869156 w 935831"/>
                <a:gd name="connsiteY54" fmla="*/ 759765 h 1633684"/>
                <a:gd name="connsiteX55" fmla="*/ 862013 w 935831"/>
                <a:gd name="connsiteY55" fmla="*/ 766909 h 1633684"/>
                <a:gd name="connsiteX56" fmla="*/ 838200 w 935831"/>
                <a:gd name="connsiteY56" fmla="*/ 781196 h 1633684"/>
                <a:gd name="connsiteX57" fmla="*/ 833438 w 935831"/>
                <a:gd name="connsiteY57" fmla="*/ 788340 h 1633684"/>
                <a:gd name="connsiteX58" fmla="*/ 826294 w 935831"/>
                <a:gd name="connsiteY58" fmla="*/ 790721 h 1633684"/>
                <a:gd name="connsiteX59" fmla="*/ 812006 w 935831"/>
                <a:gd name="connsiteY59" fmla="*/ 800246 h 1633684"/>
                <a:gd name="connsiteX60" fmla="*/ 804863 w 935831"/>
                <a:gd name="connsiteY60" fmla="*/ 805009 h 1633684"/>
                <a:gd name="connsiteX61" fmla="*/ 797719 w 935831"/>
                <a:gd name="connsiteY61" fmla="*/ 809771 h 1633684"/>
                <a:gd name="connsiteX62" fmla="*/ 781050 w 935831"/>
                <a:gd name="connsiteY62" fmla="*/ 826440 h 1633684"/>
                <a:gd name="connsiteX63" fmla="*/ 773906 w 935831"/>
                <a:gd name="connsiteY63" fmla="*/ 831203 h 1633684"/>
                <a:gd name="connsiteX64" fmla="*/ 764381 w 935831"/>
                <a:gd name="connsiteY64" fmla="*/ 845490 h 1633684"/>
                <a:gd name="connsiteX65" fmla="*/ 757238 w 935831"/>
                <a:gd name="connsiteY65" fmla="*/ 866921 h 1633684"/>
                <a:gd name="connsiteX66" fmla="*/ 754856 w 935831"/>
                <a:gd name="connsiteY66" fmla="*/ 874065 h 1633684"/>
                <a:gd name="connsiteX67" fmla="*/ 747713 w 935831"/>
                <a:gd name="connsiteY67" fmla="*/ 888353 h 1633684"/>
                <a:gd name="connsiteX68" fmla="*/ 742950 w 935831"/>
                <a:gd name="connsiteY68" fmla="*/ 897878 h 1633684"/>
                <a:gd name="connsiteX69" fmla="*/ 738188 w 935831"/>
                <a:gd name="connsiteY69" fmla="*/ 912165 h 1633684"/>
                <a:gd name="connsiteX70" fmla="*/ 735806 w 935831"/>
                <a:gd name="connsiteY70" fmla="*/ 919309 h 1633684"/>
                <a:gd name="connsiteX71" fmla="*/ 738188 w 935831"/>
                <a:gd name="connsiteY71" fmla="*/ 957409 h 1633684"/>
                <a:gd name="connsiteX72" fmla="*/ 742950 w 935831"/>
                <a:gd name="connsiteY72" fmla="*/ 971696 h 1633684"/>
                <a:gd name="connsiteX73" fmla="*/ 745331 w 935831"/>
                <a:gd name="connsiteY73" fmla="*/ 978840 h 1633684"/>
                <a:gd name="connsiteX74" fmla="*/ 752475 w 935831"/>
                <a:gd name="connsiteY74" fmla="*/ 1014559 h 1633684"/>
                <a:gd name="connsiteX75" fmla="*/ 754856 w 935831"/>
                <a:gd name="connsiteY75" fmla="*/ 1021703 h 1633684"/>
                <a:gd name="connsiteX76" fmla="*/ 762000 w 935831"/>
                <a:gd name="connsiteY76" fmla="*/ 1028846 h 1633684"/>
                <a:gd name="connsiteX77" fmla="*/ 766763 w 935831"/>
                <a:gd name="connsiteY77" fmla="*/ 1045515 h 1633684"/>
                <a:gd name="connsiteX78" fmla="*/ 773906 w 935831"/>
                <a:gd name="connsiteY78" fmla="*/ 1059803 h 1633684"/>
                <a:gd name="connsiteX79" fmla="*/ 776288 w 935831"/>
                <a:gd name="connsiteY79" fmla="*/ 1100284 h 1633684"/>
                <a:gd name="connsiteX80" fmla="*/ 778669 w 935831"/>
                <a:gd name="connsiteY80" fmla="*/ 1107428 h 1633684"/>
                <a:gd name="connsiteX81" fmla="*/ 783431 w 935831"/>
                <a:gd name="connsiteY81" fmla="*/ 1124096 h 1633684"/>
                <a:gd name="connsiteX82" fmla="*/ 778669 w 935831"/>
                <a:gd name="connsiteY82" fmla="*/ 1164578 h 1633684"/>
                <a:gd name="connsiteX83" fmla="*/ 776288 w 935831"/>
                <a:gd name="connsiteY83" fmla="*/ 1174103 h 1633684"/>
                <a:gd name="connsiteX84" fmla="*/ 762000 w 935831"/>
                <a:gd name="connsiteY84" fmla="*/ 1176484 h 1633684"/>
                <a:gd name="connsiteX85" fmla="*/ 750094 w 935831"/>
                <a:gd name="connsiteY85" fmla="*/ 1190771 h 1633684"/>
                <a:gd name="connsiteX86" fmla="*/ 747713 w 935831"/>
                <a:gd name="connsiteY86" fmla="*/ 1197915 h 1633684"/>
                <a:gd name="connsiteX87" fmla="*/ 740569 w 935831"/>
                <a:gd name="connsiteY87" fmla="*/ 1202678 h 1633684"/>
                <a:gd name="connsiteX88" fmla="*/ 735806 w 935831"/>
                <a:gd name="connsiteY88" fmla="*/ 1209821 h 1633684"/>
                <a:gd name="connsiteX89" fmla="*/ 731044 w 935831"/>
                <a:gd name="connsiteY89" fmla="*/ 1219346 h 1633684"/>
                <a:gd name="connsiteX90" fmla="*/ 716756 w 935831"/>
                <a:gd name="connsiteY90" fmla="*/ 1233634 h 1633684"/>
                <a:gd name="connsiteX91" fmla="*/ 704850 w 935831"/>
                <a:gd name="connsiteY91" fmla="*/ 1247921 h 1633684"/>
                <a:gd name="connsiteX92" fmla="*/ 700088 w 935831"/>
                <a:gd name="connsiteY92" fmla="*/ 1255065 h 1633684"/>
                <a:gd name="connsiteX93" fmla="*/ 692944 w 935831"/>
                <a:gd name="connsiteY93" fmla="*/ 1257446 h 1633684"/>
                <a:gd name="connsiteX94" fmla="*/ 690563 w 935831"/>
                <a:gd name="connsiteY94" fmla="*/ 1271734 h 1633684"/>
                <a:gd name="connsiteX95" fmla="*/ 697706 w 935831"/>
                <a:gd name="connsiteY95" fmla="*/ 1274115 h 1633684"/>
                <a:gd name="connsiteX96" fmla="*/ 707231 w 935831"/>
                <a:gd name="connsiteY96" fmla="*/ 1295546 h 1633684"/>
                <a:gd name="connsiteX97" fmla="*/ 709613 w 935831"/>
                <a:gd name="connsiteY97" fmla="*/ 1362221 h 1633684"/>
                <a:gd name="connsiteX98" fmla="*/ 714375 w 935831"/>
                <a:gd name="connsiteY98" fmla="*/ 1376509 h 1633684"/>
                <a:gd name="connsiteX99" fmla="*/ 716756 w 935831"/>
                <a:gd name="connsiteY99" fmla="*/ 1386034 h 1633684"/>
                <a:gd name="connsiteX100" fmla="*/ 721519 w 935831"/>
                <a:gd name="connsiteY100" fmla="*/ 1400321 h 1633684"/>
                <a:gd name="connsiteX101" fmla="*/ 726281 w 935831"/>
                <a:gd name="connsiteY101" fmla="*/ 1416990 h 1633684"/>
                <a:gd name="connsiteX102" fmla="*/ 731044 w 935831"/>
                <a:gd name="connsiteY102" fmla="*/ 1424134 h 1633684"/>
                <a:gd name="connsiteX103" fmla="*/ 733425 w 935831"/>
                <a:gd name="connsiteY103" fmla="*/ 1457471 h 1633684"/>
                <a:gd name="connsiteX104" fmla="*/ 719138 w 935831"/>
                <a:gd name="connsiteY104" fmla="*/ 1469378 h 1633684"/>
                <a:gd name="connsiteX105" fmla="*/ 714375 w 935831"/>
                <a:gd name="connsiteY105" fmla="*/ 1476521 h 1633684"/>
                <a:gd name="connsiteX106" fmla="*/ 709613 w 935831"/>
                <a:gd name="connsiteY106" fmla="*/ 1495571 h 1633684"/>
                <a:gd name="connsiteX107" fmla="*/ 707231 w 935831"/>
                <a:gd name="connsiteY107" fmla="*/ 1512240 h 1633684"/>
                <a:gd name="connsiteX108" fmla="*/ 695325 w 935831"/>
                <a:gd name="connsiteY108" fmla="*/ 1514621 h 1633684"/>
                <a:gd name="connsiteX109" fmla="*/ 688181 w 935831"/>
                <a:gd name="connsiteY109" fmla="*/ 1528909 h 1633684"/>
                <a:gd name="connsiteX110" fmla="*/ 685800 w 935831"/>
                <a:gd name="connsiteY110" fmla="*/ 1538434 h 1633684"/>
                <a:gd name="connsiteX111" fmla="*/ 666750 w 935831"/>
                <a:gd name="connsiteY111" fmla="*/ 1545578 h 1633684"/>
                <a:gd name="connsiteX112" fmla="*/ 657225 w 935831"/>
                <a:gd name="connsiteY112" fmla="*/ 1547959 h 1633684"/>
                <a:gd name="connsiteX113" fmla="*/ 647700 w 935831"/>
                <a:gd name="connsiteY113" fmla="*/ 1559865 h 1633684"/>
                <a:gd name="connsiteX114" fmla="*/ 631031 w 935831"/>
                <a:gd name="connsiteY114" fmla="*/ 1569390 h 1633684"/>
                <a:gd name="connsiteX115" fmla="*/ 611981 w 935831"/>
                <a:gd name="connsiteY115" fmla="*/ 1574153 h 1633684"/>
                <a:gd name="connsiteX116" fmla="*/ 607219 w 935831"/>
                <a:gd name="connsiteY116" fmla="*/ 1593203 h 1633684"/>
                <a:gd name="connsiteX117" fmla="*/ 597694 w 935831"/>
                <a:gd name="connsiteY117" fmla="*/ 1595584 h 1633684"/>
                <a:gd name="connsiteX118" fmla="*/ 595313 w 935831"/>
                <a:gd name="connsiteY118" fmla="*/ 1602728 h 1633684"/>
                <a:gd name="connsiteX119" fmla="*/ 581025 w 935831"/>
                <a:gd name="connsiteY119" fmla="*/ 1612253 h 1633684"/>
                <a:gd name="connsiteX120" fmla="*/ 576263 w 935831"/>
                <a:gd name="connsiteY120" fmla="*/ 1619396 h 1633684"/>
                <a:gd name="connsiteX121" fmla="*/ 571500 w 935831"/>
                <a:gd name="connsiteY121" fmla="*/ 1633684 h 1633684"/>
                <a:gd name="connsiteX122" fmla="*/ 523875 w 935831"/>
                <a:gd name="connsiteY122" fmla="*/ 1631303 h 1633684"/>
                <a:gd name="connsiteX123" fmla="*/ 516731 w 935831"/>
                <a:gd name="connsiteY123" fmla="*/ 1626540 h 1633684"/>
                <a:gd name="connsiteX124" fmla="*/ 509588 w 935831"/>
                <a:gd name="connsiteY124" fmla="*/ 1624159 h 1633684"/>
                <a:gd name="connsiteX125" fmla="*/ 502444 w 935831"/>
                <a:gd name="connsiteY125" fmla="*/ 1609871 h 1633684"/>
                <a:gd name="connsiteX126" fmla="*/ 488156 w 935831"/>
                <a:gd name="connsiteY126" fmla="*/ 1605109 h 1633684"/>
                <a:gd name="connsiteX127" fmla="*/ 473869 w 935831"/>
                <a:gd name="connsiteY127" fmla="*/ 1595584 h 1633684"/>
                <a:gd name="connsiteX128" fmla="*/ 466725 w 935831"/>
                <a:gd name="connsiteY128" fmla="*/ 1590821 h 1633684"/>
                <a:gd name="connsiteX129" fmla="*/ 461963 w 935831"/>
                <a:gd name="connsiteY129" fmla="*/ 1583678 h 1633684"/>
                <a:gd name="connsiteX130" fmla="*/ 454819 w 935831"/>
                <a:gd name="connsiteY130" fmla="*/ 1545578 h 1633684"/>
                <a:gd name="connsiteX131" fmla="*/ 445294 w 935831"/>
                <a:gd name="connsiteY131" fmla="*/ 1531290 h 1633684"/>
                <a:gd name="connsiteX132" fmla="*/ 440531 w 935831"/>
                <a:gd name="connsiteY132" fmla="*/ 1524146 h 1633684"/>
                <a:gd name="connsiteX133" fmla="*/ 431006 w 935831"/>
                <a:gd name="connsiteY133" fmla="*/ 1512240 h 1633684"/>
                <a:gd name="connsiteX134" fmla="*/ 423863 w 935831"/>
                <a:gd name="connsiteY134" fmla="*/ 1505096 h 1633684"/>
                <a:gd name="connsiteX135" fmla="*/ 411956 w 935831"/>
                <a:gd name="connsiteY135" fmla="*/ 1502715 h 1633684"/>
                <a:gd name="connsiteX136" fmla="*/ 404813 w 935831"/>
                <a:gd name="connsiteY136" fmla="*/ 1500334 h 1633684"/>
                <a:gd name="connsiteX137" fmla="*/ 390525 w 935831"/>
                <a:gd name="connsiteY137" fmla="*/ 1490809 h 1633684"/>
                <a:gd name="connsiteX138" fmla="*/ 383381 w 935831"/>
                <a:gd name="connsiteY138" fmla="*/ 1476521 h 1633684"/>
                <a:gd name="connsiteX139" fmla="*/ 381000 w 935831"/>
                <a:gd name="connsiteY139" fmla="*/ 1438421 h 1633684"/>
                <a:gd name="connsiteX140" fmla="*/ 373856 w 935831"/>
                <a:gd name="connsiteY140" fmla="*/ 1433659 h 1633684"/>
                <a:gd name="connsiteX141" fmla="*/ 345281 w 935831"/>
                <a:gd name="connsiteY141" fmla="*/ 1431278 h 1633684"/>
                <a:gd name="connsiteX142" fmla="*/ 335756 w 935831"/>
                <a:gd name="connsiteY142" fmla="*/ 1416990 h 1633684"/>
                <a:gd name="connsiteX143" fmla="*/ 328613 w 935831"/>
                <a:gd name="connsiteY143" fmla="*/ 1393178 h 1633684"/>
                <a:gd name="connsiteX144" fmla="*/ 321469 w 935831"/>
                <a:gd name="connsiteY144" fmla="*/ 1390796 h 1633684"/>
                <a:gd name="connsiteX145" fmla="*/ 307181 w 935831"/>
                <a:gd name="connsiteY145" fmla="*/ 1376509 h 1633684"/>
                <a:gd name="connsiteX146" fmla="*/ 302419 w 935831"/>
                <a:gd name="connsiteY146" fmla="*/ 1369365 h 1633684"/>
                <a:gd name="connsiteX147" fmla="*/ 292894 w 935831"/>
                <a:gd name="connsiteY147" fmla="*/ 1366984 h 1633684"/>
                <a:gd name="connsiteX148" fmla="*/ 288131 w 935831"/>
                <a:gd name="connsiteY148" fmla="*/ 1359840 h 1633684"/>
                <a:gd name="connsiteX149" fmla="*/ 285750 w 935831"/>
                <a:gd name="connsiteY149" fmla="*/ 1343171 h 1633684"/>
                <a:gd name="connsiteX150" fmla="*/ 271463 w 935831"/>
                <a:gd name="connsiteY150" fmla="*/ 1338409 h 1633684"/>
                <a:gd name="connsiteX151" fmla="*/ 254794 w 935831"/>
                <a:gd name="connsiteY151" fmla="*/ 1328884 h 1633684"/>
                <a:gd name="connsiteX152" fmla="*/ 240506 w 935831"/>
                <a:gd name="connsiteY152" fmla="*/ 1319359 h 1633684"/>
                <a:gd name="connsiteX153" fmla="*/ 219075 w 935831"/>
                <a:gd name="connsiteY153" fmla="*/ 1312215 h 1633684"/>
                <a:gd name="connsiteX154" fmla="*/ 211931 w 935831"/>
                <a:gd name="connsiteY154" fmla="*/ 1309834 h 1633684"/>
                <a:gd name="connsiteX155" fmla="*/ 204788 w 935831"/>
                <a:gd name="connsiteY155" fmla="*/ 1305071 h 1633684"/>
                <a:gd name="connsiteX156" fmla="*/ 190500 w 935831"/>
                <a:gd name="connsiteY156" fmla="*/ 1297928 h 1633684"/>
                <a:gd name="connsiteX157" fmla="*/ 188119 w 935831"/>
                <a:gd name="connsiteY157" fmla="*/ 1290784 h 1633684"/>
                <a:gd name="connsiteX158" fmla="*/ 180975 w 935831"/>
                <a:gd name="connsiteY158" fmla="*/ 1286021 h 1633684"/>
                <a:gd name="connsiteX159" fmla="*/ 104775 w 935831"/>
                <a:gd name="connsiteY159" fmla="*/ 1283640 h 1633684"/>
                <a:gd name="connsiteX160" fmla="*/ 88106 w 935831"/>
                <a:gd name="connsiteY160" fmla="*/ 1281259 h 1633684"/>
                <a:gd name="connsiteX161" fmla="*/ 64294 w 935831"/>
                <a:gd name="connsiteY161" fmla="*/ 1278878 h 1633684"/>
                <a:gd name="connsiteX162" fmla="*/ 61913 w 935831"/>
                <a:gd name="connsiteY162" fmla="*/ 1271734 h 1633684"/>
                <a:gd name="connsiteX163" fmla="*/ 57150 w 935831"/>
                <a:gd name="connsiteY163" fmla="*/ 1264590 h 1633684"/>
                <a:gd name="connsiteX164" fmla="*/ 35719 w 935831"/>
                <a:gd name="connsiteY164" fmla="*/ 1243159 h 1633684"/>
                <a:gd name="connsiteX165" fmla="*/ 40481 w 935831"/>
                <a:gd name="connsiteY165" fmla="*/ 1233634 h 1633684"/>
                <a:gd name="connsiteX166" fmla="*/ 42863 w 935831"/>
                <a:gd name="connsiteY166" fmla="*/ 1221728 h 1633684"/>
                <a:gd name="connsiteX167" fmla="*/ 40481 w 935831"/>
                <a:gd name="connsiteY167" fmla="*/ 1190771 h 1633684"/>
                <a:gd name="connsiteX168" fmla="*/ 38100 w 935831"/>
                <a:gd name="connsiteY168" fmla="*/ 1183628 h 1633684"/>
                <a:gd name="connsiteX169" fmla="*/ 30956 w 935831"/>
                <a:gd name="connsiteY169" fmla="*/ 1178865 h 1633684"/>
                <a:gd name="connsiteX170" fmla="*/ 0 w 935831"/>
                <a:gd name="connsiteY170" fmla="*/ 1176484 h 1633684"/>
                <a:gd name="connsiteX171" fmla="*/ 14288 w 935831"/>
                <a:gd name="connsiteY171" fmla="*/ 1166959 h 1633684"/>
                <a:gd name="connsiteX172" fmla="*/ 23813 w 935831"/>
                <a:gd name="connsiteY172" fmla="*/ 1152671 h 1633684"/>
                <a:gd name="connsiteX173" fmla="*/ 33338 w 935831"/>
                <a:gd name="connsiteY173" fmla="*/ 1131240 h 1633684"/>
                <a:gd name="connsiteX174" fmla="*/ 47625 w 935831"/>
                <a:gd name="connsiteY174" fmla="*/ 1126478 h 1633684"/>
                <a:gd name="connsiteX175" fmla="*/ 57150 w 935831"/>
                <a:gd name="connsiteY175" fmla="*/ 1112190 h 1633684"/>
                <a:gd name="connsiteX176" fmla="*/ 61913 w 935831"/>
                <a:gd name="connsiteY176" fmla="*/ 1105046 h 1633684"/>
                <a:gd name="connsiteX177" fmla="*/ 69056 w 935831"/>
                <a:gd name="connsiteY177" fmla="*/ 1102665 h 1633684"/>
                <a:gd name="connsiteX178" fmla="*/ 76200 w 935831"/>
                <a:gd name="connsiteY178" fmla="*/ 1078853 h 1633684"/>
                <a:gd name="connsiteX179" fmla="*/ 83344 w 935831"/>
                <a:gd name="connsiteY179" fmla="*/ 1076471 h 1633684"/>
                <a:gd name="connsiteX180" fmla="*/ 85725 w 935831"/>
                <a:gd name="connsiteY180" fmla="*/ 1069328 h 1633684"/>
                <a:gd name="connsiteX181" fmla="*/ 90488 w 935831"/>
                <a:gd name="connsiteY181" fmla="*/ 1040753 h 1633684"/>
                <a:gd name="connsiteX182" fmla="*/ 92869 w 935831"/>
                <a:gd name="connsiteY182" fmla="*/ 1033609 h 1633684"/>
                <a:gd name="connsiteX183" fmla="*/ 102394 w 935831"/>
                <a:gd name="connsiteY183" fmla="*/ 1019321 h 1633684"/>
                <a:gd name="connsiteX184" fmla="*/ 111919 w 935831"/>
                <a:gd name="connsiteY184" fmla="*/ 995509 h 1633684"/>
                <a:gd name="connsiteX185" fmla="*/ 119063 w 935831"/>
                <a:gd name="connsiteY185" fmla="*/ 993128 h 1633684"/>
                <a:gd name="connsiteX186" fmla="*/ 126206 w 935831"/>
                <a:gd name="connsiteY186" fmla="*/ 957409 h 1633684"/>
                <a:gd name="connsiteX187" fmla="*/ 123825 w 935831"/>
                <a:gd name="connsiteY187" fmla="*/ 950265 h 1633684"/>
                <a:gd name="connsiteX188" fmla="*/ 109538 w 935831"/>
                <a:gd name="connsiteY188" fmla="*/ 940740 h 1633684"/>
                <a:gd name="connsiteX189" fmla="*/ 111919 w 935831"/>
                <a:gd name="connsiteY189" fmla="*/ 919309 h 1633684"/>
                <a:gd name="connsiteX190" fmla="*/ 114300 w 935831"/>
                <a:gd name="connsiteY190" fmla="*/ 905021 h 1633684"/>
                <a:gd name="connsiteX191" fmla="*/ 121444 w 935831"/>
                <a:gd name="connsiteY191" fmla="*/ 902640 h 1633684"/>
                <a:gd name="connsiteX192" fmla="*/ 128588 w 935831"/>
                <a:gd name="connsiteY192" fmla="*/ 885971 h 1633684"/>
                <a:gd name="connsiteX193" fmla="*/ 138113 w 935831"/>
                <a:gd name="connsiteY193" fmla="*/ 864540 h 1633684"/>
                <a:gd name="connsiteX194" fmla="*/ 142875 w 935831"/>
                <a:gd name="connsiteY194" fmla="*/ 850253 h 1633684"/>
                <a:gd name="connsiteX195" fmla="*/ 145256 w 935831"/>
                <a:gd name="connsiteY195" fmla="*/ 843109 h 1633684"/>
                <a:gd name="connsiteX196" fmla="*/ 150019 w 935831"/>
                <a:gd name="connsiteY196" fmla="*/ 835965 h 1633684"/>
                <a:gd name="connsiteX197" fmla="*/ 159544 w 935831"/>
                <a:gd name="connsiteY197" fmla="*/ 814534 h 1633684"/>
                <a:gd name="connsiteX198" fmla="*/ 161925 w 935831"/>
                <a:gd name="connsiteY198" fmla="*/ 805009 h 1633684"/>
                <a:gd name="connsiteX199" fmla="*/ 166688 w 935831"/>
                <a:gd name="connsiteY199" fmla="*/ 790721 h 1633684"/>
                <a:gd name="connsiteX200" fmla="*/ 169069 w 935831"/>
                <a:gd name="connsiteY200" fmla="*/ 776434 h 1633684"/>
                <a:gd name="connsiteX201" fmla="*/ 182826 w 935831"/>
                <a:gd name="connsiteY201" fmla="*/ 767440 h 1633684"/>
                <a:gd name="connsiteX202" fmla="*/ 264319 w 935831"/>
                <a:gd name="connsiteY202" fmla="*/ 776434 h 1633684"/>
                <a:gd name="connsiteX203" fmla="*/ 276225 w 935831"/>
                <a:gd name="connsiteY203" fmla="*/ 778815 h 1633684"/>
                <a:gd name="connsiteX204" fmla="*/ 288131 w 935831"/>
                <a:gd name="connsiteY204" fmla="*/ 776434 h 1633684"/>
                <a:gd name="connsiteX205" fmla="*/ 290513 w 935831"/>
                <a:gd name="connsiteY205" fmla="*/ 740715 h 1633684"/>
                <a:gd name="connsiteX206" fmla="*/ 292894 w 935831"/>
                <a:gd name="connsiteY206" fmla="*/ 733571 h 1633684"/>
                <a:gd name="connsiteX207" fmla="*/ 300038 w 935831"/>
                <a:gd name="connsiteY207" fmla="*/ 726428 h 1633684"/>
                <a:gd name="connsiteX208" fmla="*/ 309563 w 935831"/>
                <a:gd name="connsiteY208" fmla="*/ 712140 h 1633684"/>
                <a:gd name="connsiteX209" fmla="*/ 314325 w 935831"/>
                <a:gd name="connsiteY209" fmla="*/ 697853 h 1633684"/>
                <a:gd name="connsiteX210" fmla="*/ 323850 w 935831"/>
                <a:gd name="connsiteY210" fmla="*/ 693090 h 1633684"/>
                <a:gd name="connsiteX211" fmla="*/ 347663 w 935831"/>
                <a:gd name="connsiteY211" fmla="*/ 685946 h 1633684"/>
                <a:gd name="connsiteX212" fmla="*/ 354806 w 935831"/>
                <a:gd name="connsiteY212" fmla="*/ 683565 h 1633684"/>
                <a:gd name="connsiteX213" fmla="*/ 361950 w 935831"/>
                <a:gd name="connsiteY213" fmla="*/ 676421 h 1633684"/>
                <a:gd name="connsiteX214" fmla="*/ 366713 w 935831"/>
                <a:gd name="connsiteY214" fmla="*/ 669278 h 1633684"/>
                <a:gd name="connsiteX215" fmla="*/ 383381 w 935831"/>
                <a:gd name="connsiteY215" fmla="*/ 662134 h 1633684"/>
                <a:gd name="connsiteX216" fmla="*/ 402431 w 935831"/>
                <a:gd name="connsiteY216" fmla="*/ 657371 h 1633684"/>
                <a:gd name="connsiteX217" fmla="*/ 409575 w 935831"/>
                <a:gd name="connsiteY217" fmla="*/ 652609 h 1633684"/>
                <a:gd name="connsiteX218" fmla="*/ 419100 w 935831"/>
                <a:gd name="connsiteY218" fmla="*/ 638321 h 1633684"/>
                <a:gd name="connsiteX219" fmla="*/ 442913 w 935831"/>
                <a:gd name="connsiteY219" fmla="*/ 631178 h 1633684"/>
                <a:gd name="connsiteX220" fmla="*/ 450056 w 935831"/>
                <a:gd name="connsiteY220" fmla="*/ 628796 h 1633684"/>
                <a:gd name="connsiteX221" fmla="*/ 457200 w 935831"/>
                <a:gd name="connsiteY221" fmla="*/ 607365 h 1633684"/>
                <a:gd name="connsiteX222" fmla="*/ 459581 w 935831"/>
                <a:gd name="connsiteY222" fmla="*/ 600221 h 1633684"/>
                <a:gd name="connsiteX223" fmla="*/ 461963 w 935831"/>
                <a:gd name="connsiteY223" fmla="*/ 585934 h 1633684"/>
                <a:gd name="connsiteX224" fmla="*/ 459581 w 935831"/>
                <a:gd name="connsiteY224" fmla="*/ 512115 h 1633684"/>
                <a:gd name="connsiteX225" fmla="*/ 450056 w 935831"/>
                <a:gd name="connsiteY225" fmla="*/ 497828 h 1633684"/>
                <a:gd name="connsiteX226" fmla="*/ 433388 w 935831"/>
                <a:gd name="connsiteY226" fmla="*/ 485921 h 1633684"/>
                <a:gd name="connsiteX227" fmla="*/ 426244 w 935831"/>
                <a:gd name="connsiteY227" fmla="*/ 483540 h 1633684"/>
                <a:gd name="connsiteX228" fmla="*/ 433388 w 935831"/>
                <a:gd name="connsiteY228" fmla="*/ 464490 h 1633684"/>
                <a:gd name="connsiteX229" fmla="*/ 438150 w 935831"/>
                <a:gd name="connsiteY229" fmla="*/ 457346 h 1633684"/>
                <a:gd name="connsiteX230" fmla="*/ 445294 w 935831"/>
                <a:gd name="connsiteY230" fmla="*/ 435915 h 1633684"/>
                <a:gd name="connsiteX231" fmla="*/ 452438 w 935831"/>
                <a:gd name="connsiteY231" fmla="*/ 419246 h 1633684"/>
                <a:gd name="connsiteX232" fmla="*/ 454819 w 935831"/>
                <a:gd name="connsiteY232" fmla="*/ 404959 h 1633684"/>
                <a:gd name="connsiteX233" fmla="*/ 459581 w 935831"/>
                <a:gd name="connsiteY233" fmla="*/ 388290 h 1633684"/>
                <a:gd name="connsiteX234" fmla="*/ 466725 w 935831"/>
                <a:gd name="connsiteY234" fmla="*/ 357334 h 1633684"/>
                <a:gd name="connsiteX235" fmla="*/ 469106 w 935831"/>
                <a:gd name="connsiteY235" fmla="*/ 350190 h 1633684"/>
                <a:gd name="connsiteX236" fmla="*/ 471488 w 935831"/>
                <a:gd name="connsiteY236" fmla="*/ 343046 h 1633684"/>
                <a:gd name="connsiteX237" fmla="*/ 476250 w 935831"/>
                <a:gd name="connsiteY237" fmla="*/ 323996 h 1633684"/>
                <a:gd name="connsiteX238" fmla="*/ 478631 w 935831"/>
                <a:gd name="connsiteY238" fmla="*/ 271609 h 1633684"/>
                <a:gd name="connsiteX239" fmla="*/ 483394 w 935831"/>
                <a:gd name="connsiteY239" fmla="*/ 257321 h 1633684"/>
                <a:gd name="connsiteX240" fmla="*/ 488156 w 935831"/>
                <a:gd name="connsiteY240" fmla="*/ 250178 h 1633684"/>
                <a:gd name="connsiteX241" fmla="*/ 492919 w 935831"/>
                <a:gd name="connsiteY241" fmla="*/ 223984 h 1633684"/>
                <a:gd name="connsiteX242" fmla="*/ 495300 w 935831"/>
                <a:gd name="connsiteY242" fmla="*/ 212078 h 1633684"/>
                <a:gd name="connsiteX243" fmla="*/ 500063 w 935831"/>
                <a:gd name="connsiteY243" fmla="*/ 200171 h 1633684"/>
                <a:gd name="connsiteX244" fmla="*/ 507206 w 935831"/>
                <a:gd name="connsiteY244" fmla="*/ 178740 h 1633684"/>
                <a:gd name="connsiteX245" fmla="*/ 514350 w 935831"/>
                <a:gd name="connsiteY245" fmla="*/ 176359 h 1633684"/>
                <a:gd name="connsiteX246" fmla="*/ 521494 w 935831"/>
                <a:gd name="connsiteY246" fmla="*/ 171596 h 1633684"/>
                <a:gd name="connsiteX247" fmla="*/ 531019 w 935831"/>
                <a:gd name="connsiteY247" fmla="*/ 169215 h 1633684"/>
                <a:gd name="connsiteX248" fmla="*/ 550069 w 935831"/>
                <a:gd name="connsiteY248" fmla="*/ 159690 h 1633684"/>
                <a:gd name="connsiteX249" fmla="*/ 561975 w 935831"/>
                <a:gd name="connsiteY249" fmla="*/ 162071 h 1633684"/>
                <a:gd name="connsiteX0" fmla="*/ 561975 w 935831"/>
                <a:gd name="connsiteY0" fmla="*/ 162071 h 1633684"/>
                <a:gd name="connsiteX1" fmla="*/ 592931 w 935831"/>
                <a:gd name="connsiteY1" fmla="*/ 159690 h 1633684"/>
                <a:gd name="connsiteX2" fmla="*/ 600075 w 935831"/>
                <a:gd name="connsiteY2" fmla="*/ 157309 h 1633684"/>
                <a:gd name="connsiteX3" fmla="*/ 609600 w 935831"/>
                <a:gd name="connsiteY3" fmla="*/ 143021 h 1633684"/>
                <a:gd name="connsiteX4" fmla="*/ 611981 w 935831"/>
                <a:gd name="connsiteY4" fmla="*/ 135878 h 1633684"/>
                <a:gd name="connsiteX5" fmla="*/ 614363 w 935831"/>
                <a:gd name="connsiteY5" fmla="*/ 116828 h 1633684"/>
                <a:gd name="connsiteX6" fmla="*/ 621506 w 935831"/>
                <a:gd name="connsiteY6" fmla="*/ 112065 h 1633684"/>
                <a:gd name="connsiteX7" fmla="*/ 659606 w 935831"/>
                <a:gd name="connsiteY7" fmla="*/ 107303 h 1633684"/>
                <a:gd name="connsiteX8" fmla="*/ 661988 w 935831"/>
                <a:gd name="connsiteY8" fmla="*/ 85871 h 1633684"/>
                <a:gd name="connsiteX9" fmla="*/ 669131 w 935831"/>
                <a:gd name="connsiteY9" fmla="*/ 83490 h 1633684"/>
                <a:gd name="connsiteX10" fmla="*/ 688181 w 935831"/>
                <a:gd name="connsiteY10" fmla="*/ 81109 h 1633684"/>
                <a:gd name="connsiteX11" fmla="*/ 692944 w 935831"/>
                <a:gd name="connsiteY11" fmla="*/ 73965 h 1633684"/>
                <a:gd name="connsiteX12" fmla="*/ 695325 w 935831"/>
                <a:gd name="connsiteY12" fmla="*/ 66821 h 1633684"/>
                <a:gd name="connsiteX13" fmla="*/ 709613 w 935831"/>
                <a:gd name="connsiteY13" fmla="*/ 54915 h 1633684"/>
                <a:gd name="connsiteX14" fmla="*/ 721519 w 935831"/>
                <a:gd name="connsiteY14" fmla="*/ 40628 h 1633684"/>
                <a:gd name="connsiteX15" fmla="*/ 728663 w 935831"/>
                <a:gd name="connsiteY15" fmla="*/ 33484 h 1633684"/>
                <a:gd name="connsiteX16" fmla="*/ 731044 w 935831"/>
                <a:gd name="connsiteY16" fmla="*/ 26340 h 1633684"/>
                <a:gd name="connsiteX17" fmla="*/ 800100 w 935831"/>
                <a:gd name="connsiteY17" fmla="*/ 21578 h 1633684"/>
                <a:gd name="connsiteX18" fmla="*/ 807244 w 935831"/>
                <a:gd name="connsiteY18" fmla="*/ 16815 h 1633684"/>
                <a:gd name="connsiteX19" fmla="*/ 809625 w 935831"/>
                <a:gd name="connsiteY19" fmla="*/ 9671 h 1633684"/>
                <a:gd name="connsiteX20" fmla="*/ 823913 w 935831"/>
                <a:gd name="connsiteY20" fmla="*/ 4909 h 1633684"/>
                <a:gd name="connsiteX21" fmla="*/ 831056 w 935831"/>
                <a:gd name="connsiteY21" fmla="*/ 2528 h 1633684"/>
                <a:gd name="connsiteX22" fmla="*/ 838200 w 935831"/>
                <a:gd name="connsiteY22" fmla="*/ 146 h 1633684"/>
                <a:gd name="connsiteX23" fmla="*/ 864394 w 935831"/>
                <a:gd name="connsiteY23" fmla="*/ 14434 h 1633684"/>
                <a:gd name="connsiteX24" fmla="*/ 859631 w 935831"/>
                <a:gd name="connsiteY24" fmla="*/ 21578 h 1633684"/>
                <a:gd name="connsiteX25" fmla="*/ 857250 w 935831"/>
                <a:gd name="connsiteY25" fmla="*/ 28721 h 1633684"/>
                <a:gd name="connsiteX26" fmla="*/ 852488 w 935831"/>
                <a:gd name="connsiteY26" fmla="*/ 35865 h 1633684"/>
                <a:gd name="connsiteX27" fmla="*/ 845344 w 935831"/>
                <a:gd name="connsiteY27" fmla="*/ 52534 h 1633684"/>
                <a:gd name="connsiteX28" fmla="*/ 842963 w 935831"/>
                <a:gd name="connsiteY28" fmla="*/ 62059 h 1633684"/>
                <a:gd name="connsiteX29" fmla="*/ 847725 w 935831"/>
                <a:gd name="connsiteY29" fmla="*/ 145403 h 1633684"/>
                <a:gd name="connsiteX30" fmla="*/ 850106 w 935831"/>
                <a:gd name="connsiteY30" fmla="*/ 262084 h 1633684"/>
                <a:gd name="connsiteX31" fmla="*/ 854869 w 935831"/>
                <a:gd name="connsiteY31" fmla="*/ 283515 h 1633684"/>
                <a:gd name="connsiteX32" fmla="*/ 859631 w 935831"/>
                <a:gd name="connsiteY32" fmla="*/ 290659 h 1633684"/>
                <a:gd name="connsiteX33" fmla="*/ 866775 w 935831"/>
                <a:gd name="connsiteY33" fmla="*/ 293040 h 1633684"/>
                <a:gd name="connsiteX34" fmla="*/ 871538 w 935831"/>
                <a:gd name="connsiteY34" fmla="*/ 300184 h 1633684"/>
                <a:gd name="connsiteX35" fmla="*/ 878681 w 935831"/>
                <a:gd name="connsiteY35" fmla="*/ 316853 h 1633684"/>
                <a:gd name="connsiteX36" fmla="*/ 881063 w 935831"/>
                <a:gd name="connsiteY36" fmla="*/ 343046 h 1633684"/>
                <a:gd name="connsiteX37" fmla="*/ 890588 w 935831"/>
                <a:gd name="connsiteY37" fmla="*/ 357334 h 1633684"/>
                <a:gd name="connsiteX38" fmla="*/ 897731 w 935831"/>
                <a:gd name="connsiteY38" fmla="*/ 383528 h 1633684"/>
                <a:gd name="connsiteX39" fmla="*/ 900113 w 935831"/>
                <a:gd name="connsiteY39" fmla="*/ 421628 h 1633684"/>
                <a:gd name="connsiteX40" fmla="*/ 904875 w 935831"/>
                <a:gd name="connsiteY40" fmla="*/ 435915 h 1633684"/>
                <a:gd name="connsiteX41" fmla="*/ 916781 w 935831"/>
                <a:gd name="connsiteY41" fmla="*/ 452584 h 1633684"/>
                <a:gd name="connsiteX42" fmla="*/ 919163 w 935831"/>
                <a:gd name="connsiteY42" fmla="*/ 459728 h 1633684"/>
                <a:gd name="connsiteX43" fmla="*/ 919163 w 935831"/>
                <a:gd name="connsiteY43" fmla="*/ 583553 h 1633684"/>
                <a:gd name="connsiteX44" fmla="*/ 926306 w 935831"/>
                <a:gd name="connsiteY44" fmla="*/ 597840 h 1633684"/>
                <a:gd name="connsiteX45" fmla="*/ 931069 w 935831"/>
                <a:gd name="connsiteY45" fmla="*/ 614509 h 1633684"/>
                <a:gd name="connsiteX46" fmla="*/ 935831 w 935831"/>
                <a:gd name="connsiteY46" fmla="*/ 621653 h 1633684"/>
                <a:gd name="connsiteX47" fmla="*/ 933450 w 935831"/>
                <a:gd name="connsiteY47" fmla="*/ 685946 h 1633684"/>
                <a:gd name="connsiteX48" fmla="*/ 928688 w 935831"/>
                <a:gd name="connsiteY48" fmla="*/ 700234 h 1633684"/>
                <a:gd name="connsiteX49" fmla="*/ 919163 w 935831"/>
                <a:gd name="connsiteY49" fmla="*/ 714521 h 1633684"/>
                <a:gd name="connsiteX50" fmla="*/ 914400 w 935831"/>
                <a:gd name="connsiteY50" fmla="*/ 721665 h 1633684"/>
                <a:gd name="connsiteX51" fmla="*/ 909638 w 935831"/>
                <a:gd name="connsiteY51" fmla="*/ 728809 h 1633684"/>
                <a:gd name="connsiteX52" fmla="*/ 902494 w 935831"/>
                <a:gd name="connsiteY52" fmla="*/ 733571 h 1633684"/>
                <a:gd name="connsiteX53" fmla="*/ 883444 w 935831"/>
                <a:gd name="connsiteY53" fmla="*/ 750240 h 1633684"/>
                <a:gd name="connsiteX54" fmla="*/ 869156 w 935831"/>
                <a:gd name="connsiteY54" fmla="*/ 759765 h 1633684"/>
                <a:gd name="connsiteX55" fmla="*/ 862013 w 935831"/>
                <a:gd name="connsiteY55" fmla="*/ 766909 h 1633684"/>
                <a:gd name="connsiteX56" fmla="*/ 838200 w 935831"/>
                <a:gd name="connsiteY56" fmla="*/ 781196 h 1633684"/>
                <a:gd name="connsiteX57" fmla="*/ 833438 w 935831"/>
                <a:gd name="connsiteY57" fmla="*/ 788340 h 1633684"/>
                <a:gd name="connsiteX58" fmla="*/ 826294 w 935831"/>
                <a:gd name="connsiteY58" fmla="*/ 790721 h 1633684"/>
                <a:gd name="connsiteX59" fmla="*/ 812006 w 935831"/>
                <a:gd name="connsiteY59" fmla="*/ 800246 h 1633684"/>
                <a:gd name="connsiteX60" fmla="*/ 804863 w 935831"/>
                <a:gd name="connsiteY60" fmla="*/ 805009 h 1633684"/>
                <a:gd name="connsiteX61" fmla="*/ 797719 w 935831"/>
                <a:gd name="connsiteY61" fmla="*/ 809771 h 1633684"/>
                <a:gd name="connsiteX62" fmla="*/ 781050 w 935831"/>
                <a:gd name="connsiteY62" fmla="*/ 826440 h 1633684"/>
                <a:gd name="connsiteX63" fmla="*/ 773906 w 935831"/>
                <a:gd name="connsiteY63" fmla="*/ 831203 h 1633684"/>
                <a:gd name="connsiteX64" fmla="*/ 764381 w 935831"/>
                <a:gd name="connsiteY64" fmla="*/ 845490 h 1633684"/>
                <a:gd name="connsiteX65" fmla="*/ 757238 w 935831"/>
                <a:gd name="connsiteY65" fmla="*/ 866921 h 1633684"/>
                <a:gd name="connsiteX66" fmla="*/ 754856 w 935831"/>
                <a:gd name="connsiteY66" fmla="*/ 874065 h 1633684"/>
                <a:gd name="connsiteX67" fmla="*/ 747713 w 935831"/>
                <a:gd name="connsiteY67" fmla="*/ 888353 h 1633684"/>
                <a:gd name="connsiteX68" fmla="*/ 742950 w 935831"/>
                <a:gd name="connsiteY68" fmla="*/ 897878 h 1633684"/>
                <a:gd name="connsiteX69" fmla="*/ 738188 w 935831"/>
                <a:gd name="connsiteY69" fmla="*/ 912165 h 1633684"/>
                <a:gd name="connsiteX70" fmla="*/ 735806 w 935831"/>
                <a:gd name="connsiteY70" fmla="*/ 919309 h 1633684"/>
                <a:gd name="connsiteX71" fmla="*/ 738188 w 935831"/>
                <a:gd name="connsiteY71" fmla="*/ 957409 h 1633684"/>
                <a:gd name="connsiteX72" fmla="*/ 742950 w 935831"/>
                <a:gd name="connsiteY72" fmla="*/ 971696 h 1633684"/>
                <a:gd name="connsiteX73" fmla="*/ 745331 w 935831"/>
                <a:gd name="connsiteY73" fmla="*/ 978840 h 1633684"/>
                <a:gd name="connsiteX74" fmla="*/ 752475 w 935831"/>
                <a:gd name="connsiteY74" fmla="*/ 1014559 h 1633684"/>
                <a:gd name="connsiteX75" fmla="*/ 754856 w 935831"/>
                <a:gd name="connsiteY75" fmla="*/ 1021703 h 1633684"/>
                <a:gd name="connsiteX76" fmla="*/ 762000 w 935831"/>
                <a:gd name="connsiteY76" fmla="*/ 1028846 h 1633684"/>
                <a:gd name="connsiteX77" fmla="*/ 766763 w 935831"/>
                <a:gd name="connsiteY77" fmla="*/ 1045515 h 1633684"/>
                <a:gd name="connsiteX78" fmla="*/ 773906 w 935831"/>
                <a:gd name="connsiteY78" fmla="*/ 1059803 h 1633684"/>
                <a:gd name="connsiteX79" fmla="*/ 776288 w 935831"/>
                <a:gd name="connsiteY79" fmla="*/ 1100284 h 1633684"/>
                <a:gd name="connsiteX80" fmla="*/ 778669 w 935831"/>
                <a:gd name="connsiteY80" fmla="*/ 1107428 h 1633684"/>
                <a:gd name="connsiteX81" fmla="*/ 783431 w 935831"/>
                <a:gd name="connsiteY81" fmla="*/ 1124096 h 1633684"/>
                <a:gd name="connsiteX82" fmla="*/ 778669 w 935831"/>
                <a:gd name="connsiteY82" fmla="*/ 1164578 h 1633684"/>
                <a:gd name="connsiteX83" fmla="*/ 776288 w 935831"/>
                <a:gd name="connsiteY83" fmla="*/ 1174103 h 1633684"/>
                <a:gd name="connsiteX84" fmla="*/ 762000 w 935831"/>
                <a:gd name="connsiteY84" fmla="*/ 1176484 h 1633684"/>
                <a:gd name="connsiteX85" fmla="*/ 750094 w 935831"/>
                <a:gd name="connsiteY85" fmla="*/ 1190771 h 1633684"/>
                <a:gd name="connsiteX86" fmla="*/ 747713 w 935831"/>
                <a:gd name="connsiteY86" fmla="*/ 1197915 h 1633684"/>
                <a:gd name="connsiteX87" fmla="*/ 740569 w 935831"/>
                <a:gd name="connsiteY87" fmla="*/ 1202678 h 1633684"/>
                <a:gd name="connsiteX88" fmla="*/ 735806 w 935831"/>
                <a:gd name="connsiteY88" fmla="*/ 1209821 h 1633684"/>
                <a:gd name="connsiteX89" fmla="*/ 731044 w 935831"/>
                <a:gd name="connsiteY89" fmla="*/ 1219346 h 1633684"/>
                <a:gd name="connsiteX90" fmla="*/ 716756 w 935831"/>
                <a:gd name="connsiteY90" fmla="*/ 1233634 h 1633684"/>
                <a:gd name="connsiteX91" fmla="*/ 704850 w 935831"/>
                <a:gd name="connsiteY91" fmla="*/ 1247921 h 1633684"/>
                <a:gd name="connsiteX92" fmla="*/ 700088 w 935831"/>
                <a:gd name="connsiteY92" fmla="*/ 1255065 h 1633684"/>
                <a:gd name="connsiteX93" fmla="*/ 692944 w 935831"/>
                <a:gd name="connsiteY93" fmla="*/ 1257446 h 1633684"/>
                <a:gd name="connsiteX94" fmla="*/ 690563 w 935831"/>
                <a:gd name="connsiteY94" fmla="*/ 1271734 h 1633684"/>
                <a:gd name="connsiteX95" fmla="*/ 697706 w 935831"/>
                <a:gd name="connsiteY95" fmla="*/ 1274115 h 1633684"/>
                <a:gd name="connsiteX96" fmla="*/ 707231 w 935831"/>
                <a:gd name="connsiteY96" fmla="*/ 1295546 h 1633684"/>
                <a:gd name="connsiteX97" fmla="*/ 709613 w 935831"/>
                <a:gd name="connsiteY97" fmla="*/ 1362221 h 1633684"/>
                <a:gd name="connsiteX98" fmla="*/ 714375 w 935831"/>
                <a:gd name="connsiteY98" fmla="*/ 1376509 h 1633684"/>
                <a:gd name="connsiteX99" fmla="*/ 716756 w 935831"/>
                <a:gd name="connsiteY99" fmla="*/ 1386034 h 1633684"/>
                <a:gd name="connsiteX100" fmla="*/ 721519 w 935831"/>
                <a:gd name="connsiteY100" fmla="*/ 1400321 h 1633684"/>
                <a:gd name="connsiteX101" fmla="*/ 726281 w 935831"/>
                <a:gd name="connsiteY101" fmla="*/ 1416990 h 1633684"/>
                <a:gd name="connsiteX102" fmla="*/ 731044 w 935831"/>
                <a:gd name="connsiteY102" fmla="*/ 1424134 h 1633684"/>
                <a:gd name="connsiteX103" fmla="*/ 733425 w 935831"/>
                <a:gd name="connsiteY103" fmla="*/ 1457471 h 1633684"/>
                <a:gd name="connsiteX104" fmla="*/ 719138 w 935831"/>
                <a:gd name="connsiteY104" fmla="*/ 1469378 h 1633684"/>
                <a:gd name="connsiteX105" fmla="*/ 714375 w 935831"/>
                <a:gd name="connsiteY105" fmla="*/ 1476521 h 1633684"/>
                <a:gd name="connsiteX106" fmla="*/ 709613 w 935831"/>
                <a:gd name="connsiteY106" fmla="*/ 1495571 h 1633684"/>
                <a:gd name="connsiteX107" fmla="*/ 707231 w 935831"/>
                <a:gd name="connsiteY107" fmla="*/ 1512240 h 1633684"/>
                <a:gd name="connsiteX108" fmla="*/ 695325 w 935831"/>
                <a:gd name="connsiteY108" fmla="*/ 1514621 h 1633684"/>
                <a:gd name="connsiteX109" fmla="*/ 688181 w 935831"/>
                <a:gd name="connsiteY109" fmla="*/ 1528909 h 1633684"/>
                <a:gd name="connsiteX110" fmla="*/ 685800 w 935831"/>
                <a:gd name="connsiteY110" fmla="*/ 1538434 h 1633684"/>
                <a:gd name="connsiteX111" fmla="*/ 666750 w 935831"/>
                <a:gd name="connsiteY111" fmla="*/ 1545578 h 1633684"/>
                <a:gd name="connsiteX112" fmla="*/ 657225 w 935831"/>
                <a:gd name="connsiteY112" fmla="*/ 1547959 h 1633684"/>
                <a:gd name="connsiteX113" fmla="*/ 647700 w 935831"/>
                <a:gd name="connsiteY113" fmla="*/ 1559865 h 1633684"/>
                <a:gd name="connsiteX114" fmla="*/ 631031 w 935831"/>
                <a:gd name="connsiteY114" fmla="*/ 1569390 h 1633684"/>
                <a:gd name="connsiteX115" fmla="*/ 611981 w 935831"/>
                <a:gd name="connsiteY115" fmla="*/ 1574153 h 1633684"/>
                <a:gd name="connsiteX116" fmla="*/ 607219 w 935831"/>
                <a:gd name="connsiteY116" fmla="*/ 1593203 h 1633684"/>
                <a:gd name="connsiteX117" fmla="*/ 597694 w 935831"/>
                <a:gd name="connsiteY117" fmla="*/ 1595584 h 1633684"/>
                <a:gd name="connsiteX118" fmla="*/ 595313 w 935831"/>
                <a:gd name="connsiteY118" fmla="*/ 1602728 h 1633684"/>
                <a:gd name="connsiteX119" fmla="*/ 581025 w 935831"/>
                <a:gd name="connsiteY119" fmla="*/ 1612253 h 1633684"/>
                <a:gd name="connsiteX120" fmla="*/ 576263 w 935831"/>
                <a:gd name="connsiteY120" fmla="*/ 1619396 h 1633684"/>
                <a:gd name="connsiteX121" fmla="*/ 571500 w 935831"/>
                <a:gd name="connsiteY121" fmla="*/ 1633684 h 1633684"/>
                <a:gd name="connsiteX122" fmla="*/ 523875 w 935831"/>
                <a:gd name="connsiteY122" fmla="*/ 1631303 h 1633684"/>
                <a:gd name="connsiteX123" fmla="*/ 516731 w 935831"/>
                <a:gd name="connsiteY123" fmla="*/ 1626540 h 1633684"/>
                <a:gd name="connsiteX124" fmla="*/ 509588 w 935831"/>
                <a:gd name="connsiteY124" fmla="*/ 1624159 h 1633684"/>
                <a:gd name="connsiteX125" fmla="*/ 502444 w 935831"/>
                <a:gd name="connsiteY125" fmla="*/ 1609871 h 1633684"/>
                <a:gd name="connsiteX126" fmla="*/ 488156 w 935831"/>
                <a:gd name="connsiteY126" fmla="*/ 1605109 h 1633684"/>
                <a:gd name="connsiteX127" fmla="*/ 473869 w 935831"/>
                <a:gd name="connsiteY127" fmla="*/ 1595584 h 1633684"/>
                <a:gd name="connsiteX128" fmla="*/ 466725 w 935831"/>
                <a:gd name="connsiteY128" fmla="*/ 1590821 h 1633684"/>
                <a:gd name="connsiteX129" fmla="*/ 461963 w 935831"/>
                <a:gd name="connsiteY129" fmla="*/ 1583678 h 1633684"/>
                <a:gd name="connsiteX130" fmla="*/ 454819 w 935831"/>
                <a:gd name="connsiteY130" fmla="*/ 1545578 h 1633684"/>
                <a:gd name="connsiteX131" fmla="*/ 445294 w 935831"/>
                <a:gd name="connsiteY131" fmla="*/ 1531290 h 1633684"/>
                <a:gd name="connsiteX132" fmla="*/ 440531 w 935831"/>
                <a:gd name="connsiteY132" fmla="*/ 1524146 h 1633684"/>
                <a:gd name="connsiteX133" fmla="*/ 431006 w 935831"/>
                <a:gd name="connsiteY133" fmla="*/ 1512240 h 1633684"/>
                <a:gd name="connsiteX134" fmla="*/ 423863 w 935831"/>
                <a:gd name="connsiteY134" fmla="*/ 1505096 h 1633684"/>
                <a:gd name="connsiteX135" fmla="*/ 411956 w 935831"/>
                <a:gd name="connsiteY135" fmla="*/ 1502715 h 1633684"/>
                <a:gd name="connsiteX136" fmla="*/ 404813 w 935831"/>
                <a:gd name="connsiteY136" fmla="*/ 1500334 h 1633684"/>
                <a:gd name="connsiteX137" fmla="*/ 390525 w 935831"/>
                <a:gd name="connsiteY137" fmla="*/ 1490809 h 1633684"/>
                <a:gd name="connsiteX138" fmla="*/ 383381 w 935831"/>
                <a:gd name="connsiteY138" fmla="*/ 1476521 h 1633684"/>
                <a:gd name="connsiteX139" fmla="*/ 381000 w 935831"/>
                <a:gd name="connsiteY139" fmla="*/ 1438421 h 1633684"/>
                <a:gd name="connsiteX140" fmla="*/ 373856 w 935831"/>
                <a:gd name="connsiteY140" fmla="*/ 1433659 h 1633684"/>
                <a:gd name="connsiteX141" fmla="*/ 345281 w 935831"/>
                <a:gd name="connsiteY141" fmla="*/ 1431278 h 1633684"/>
                <a:gd name="connsiteX142" fmla="*/ 335756 w 935831"/>
                <a:gd name="connsiteY142" fmla="*/ 1416990 h 1633684"/>
                <a:gd name="connsiteX143" fmla="*/ 328613 w 935831"/>
                <a:gd name="connsiteY143" fmla="*/ 1393178 h 1633684"/>
                <a:gd name="connsiteX144" fmla="*/ 321469 w 935831"/>
                <a:gd name="connsiteY144" fmla="*/ 1390796 h 1633684"/>
                <a:gd name="connsiteX145" fmla="*/ 307181 w 935831"/>
                <a:gd name="connsiteY145" fmla="*/ 1376509 h 1633684"/>
                <a:gd name="connsiteX146" fmla="*/ 302419 w 935831"/>
                <a:gd name="connsiteY146" fmla="*/ 1369365 h 1633684"/>
                <a:gd name="connsiteX147" fmla="*/ 292894 w 935831"/>
                <a:gd name="connsiteY147" fmla="*/ 1366984 h 1633684"/>
                <a:gd name="connsiteX148" fmla="*/ 288131 w 935831"/>
                <a:gd name="connsiteY148" fmla="*/ 1359840 h 1633684"/>
                <a:gd name="connsiteX149" fmla="*/ 285750 w 935831"/>
                <a:gd name="connsiteY149" fmla="*/ 1343171 h 1633684"/>
                <a:gd name="connsiteX150" fmla="*/ 271463 w 935831"/>
                <a:gd name="connsiteY150" fmla="*/ 1338409 h 1633684"/>
                <a:gd name="connsiteX151" fmla="*/ 254794 w 935831"/>
                <a:gd name="connsiteY151" fmla="*/ 1328884 h 1633684"/>
                <a:gd name="connsiteX152" fmla="*/ 240506 w 935831"/>
                <a:gd name="connsiteY152" fmla="*/ 1319359 h 1633684"/>
                <a:gd name="connsiteX153" fmla="*/ 219075 w 935831"/>
                <a:gd name="connsiteY153" fmla="*/ 1312215 h 1633684"/>
                <a:gd name="connsiteX154" fmla="*/ 211931 w 935831"/>
                <a:gd name="connsiteY154" fmla="*/ 1309834 h 1633684"/>
                <a:gd name="connsiteX155" fmla="*/ 204788 w 935831"/>
                <a:gd name="connsiteY155" fmla="*/ 1305071 h 1633684"/>
                <a:gd name="connsiteX156" fmla="*/ 190500 w 935831"/>
                <a:gd name="connsiteY156" fmla="*/ 1297928 h 1633684"/>
                <a:gd name="connsiteX157" fmla="*/ 188119 w 935831"/>
                <a:gd name="connsiteY157" fmla="*/ 1290784 h 1633684"/>
                <a:gd name="connsiteX158" fmla="*/ 180975 w 935831"/>
                <a:gd name="connsiteY158" fmla="*/ 1286021 h 1633684"/>
                <a:gd name="connsiteX159" fmla="*/ 104775 w 935831"/>
                <a:gd name="connsiteY159" fmla="*/ 1283640 h 1633684"/>
                <a:gd name="connsiteX160" fmla="*/ 88106 w 935831"/>
                <a:gd name="connsiteY160" fmla="*/ 1281259 h 1633684"/>
                <a:gd name="connsiteX161" fmla="*/ 64294 w 935831"/>
                <a:gd name="connsiteY161" fmla="*/ 1278878 h 1633684"/>
                <a:gd name="connsiteX162" fmla="*/ 61913 w 935831"/>
                <a:gd name="connsiteY162" fmla="*/ 1271734 h 1633684"/>
                <a:gd name="connsiteX163" fmla="*/ 57150 w 935831"/>
                <a:gd name="connsiteY163" fmla="*/ 1264590 h 1633684"/>
                <a:gd name="connsiteX164" fmla="*/ 35719 w 935831"/>
                <a:gd name="connsiteY164" fmla="*/ 1243159 h 1633684"/>
                <a:gd name="connsiteX165" fmla="*/ 40481 w 935831"/>
                <a:gd name="connsiteY165" fmla="*/ 1233634 h 1633684"/>
                <a:gd name="connsiteX166" fmla="*/ 42863 w 935831"/>
                <a:gd name="connsiteY166" fmla="*/ 1221728 h 1633684"/>
                <a:gd name="connsiteX167" fmla="*/ 40481 w 935831"/>
                <a:gd name="connsiteY167" fmla="*/ 1190771 h 1633684"/>
                <a:gd name="connsiteX168" fmla="*/ 38100 w 935831"/>
                <a:gd name="connsiteY168" fmla="*/ 1183628 h 1633684"/>
                <a:gd name="connsiteX169" fmla="*/ 30956 w 935831"/>
                <a:gd name="connsiteY169" fmla="*/ 1178865 h 1633684"/>
                <a:gd name="connsiteX170" fmla="*/ 0 w 935831"/>
                <a:gd name="connsiteY170" fmla="*/ 1176484 h 1633684"/>
                <a:gd name="connsiteX171" fmla="*/ 14288 w 935831"/>
                <a:gd name="connsiteY171" fmla="*/ 1166959 h 1633684"/>
                <a:gd name="connsiteX172" fmla="*/ 23813 w 935831"/>
                <a:gd name="connsiteY172" fmla="*/ 1152671 h 1633684"/>
                <a:gd name="connsiteX173" fmla="*/ 33338 w 935831"/>
                <a:gd name="connsiteY173" fmla="*/ 1131240 h 1633684"/>
                <a:gd name="connsiteX174" fmla="*/ 47625 w 935831"/>
                <a:gd name="connsiteY174" fmla="*/ 1126478 h 1633684"/>
                <a:gd name="connsiteX175" fmla="*/ 57150 w 935831"/>
                <a:gd name="connsiteY175" fmla="*/ 1112190 h 1633684"/>
                <a:gd name="connsiteX176" fmla="*/ 61913 w 935831"/>
                <a:gd name="connsiteY176" fmla="*/ 1105046 h 1633684"/>
                <a:gd name="connsiteX177" fmla="*/ 69056 w 935831"/>
                <a:gd name="connsiteY177" fmla="*/ 1102665 h 1633684"/>
                <a:gd name="connsiteX178" fmla="*/ 76200 w 935831"/>
                <a:gd name="connsiteY178" fmla="*/ 1078853 h 1633684"/>
                <a:gd name="connsiteX179" fmla="*/ 83344 w 935831"/>
                <a:gd name="connsiteY179" fmla="*/ 1076471 h 1633684"/>
                <a:gd name="connsiteX180" fmla="*/ 85725 w 935831"/>
                <a:gd name="connsiteY180" fmla="*/ 1069328 h 1633684"/>
                <a:gd name="connsiteX181" fmla="*/ 90488 w 935831"/>
                <a:gd name="connsiteY181" fmla="*/ 1040753 h 1633684"/>
                <a:gd name="connsiteX182" fmla="*/ 92869 w 935831"/>
                <a:gd name="connsiteY182" fmla="*/ 1033609 h 1633684"/>
                <a:gd name="connsiteX183" fmla="*/ 102394 w 935831"/>
                <a:gd name="connsiteY183" fmla="*/ 1019321 h 1633684"/>
                <a:gd name="connsiteX184" fmla="*/ 111919 w 935831"/>
                <a:gd name="connsiteY184" fmla="*/ 995509 h 1633684"/>
                <a:gd name="connsiteX185" fmla="*/ 119063 w 935831"/>
                <a:gd name="connsiteY185" fmla="*/ 993128 h 1633684"/>
                <a:gd name="connsiteX186" fmla="*/ 126206 w 935831"/>
                <a:gd name="connsiteY186" fmla="*/ 957409 h 1633684"/>
                <a:gd name="connsiteX187" fmla="*/ 123825 w 935831"/>
                <a:gd name="connsiteY187" fmla="*/ 950265 h 1633684"/>
                <a:gd name="connsiteX188" fmla="*/ 109538 w 935831"/>
                <a:gd name="connsiteY188" fmla="*/ 940740 h 1633684"/>
                <a:gd name="connsiteX189" fmla="*/ 111919 w 935831"/>
                <a:gd name="connsiteY189" fmla="*/ 919309 h 1633684"/>
                <a:gd name="connsiteX190" fmla="*/ 114300 w 935831"/>
                <a:gd name="connsiteY190" fmla="*/ 905021 h 1633684"/>
                <a:gd name="connsiteX191" fmla="*/ 121444 w 935831"/>
                <a:gd name="connsiteY191" fmla="*/ 902640 h 1633684"/>
                <a:gd name="connsiteX192" fmla="*/ 128588 w 935831"/>
                <a:gd name="connsiteY192" fmla="*/ 885971 h 1633684"/>
                <a:gd name="connsiteX193" fmla="*/ 138113 w 935831"/>
                <a:gd name="connsiteY193" fmla="*/ 864540 h 1633684"/>
                <a:gd name="connsiteX194" fmla="*/ 142875 w 935831"/>
                <a:gd name="connsiteY194" fmla="*/ 850253 h 1633684"/>
                <a:gd name="connsiteX195" fmla="*/ 145256 w 935831"/>
                <a:gd name="connsiteY195" fmla="*/ 843109 h 1633684"/>
                <a:gd name="connsiteX196" fmla="*/ 150019 w 935831"/>
                <a:gd name="connsiteY196" fmla="*/ 835965 h 1633684"/>
                <a:gd name="connsiteX197" fmla="*/ 159544 w 935831"/>
                <a:gd name="connsiteY197" fmla="*/ 814534 h 1633684"/>
                <a:gd name="connsiteX198" fmla="*/ 161925 w 935831"/>
                <a:gd name="connsiteY198" fmla="*/ 805009 h 1633684"/>
                <a:gd name="connsiteX199" fmla="*/ 166688 w 935831"/>
                <a:gd name="connsiteY199" fmla="*/ 790721 h 1633684"/>
                <a:gd name="connsiteX200" fmla="*/ 169069 w 935831"/>
                <a:gd name="connsiteY200" fmla="*/ 776434 h 1633684"/>
                <a:gd name="connsiteX201" fmla="*/ 182826 w 935831"/>
                <a:gd name="connsiteY201" fmla="*/ 767440 h 1633684"/>
                <a:gd name="connsiteX202" fmla="*/ 264319 w 935831"/>
                <a:gd name="connsiteY202" fmla="*/ 776434 h 1633684"/>
                <a:gd name="connsiteX203" fmla="*/ 276225 w 935831"/>
                <a:gd name="connsiteY203" fmla="*/ 778815 h 1633684"/>
                <a:gd name="connsiteX204" fmla="*/ 288131 w 935831"/>
                <a:gd name="connsiteY204" fmla="*/ 776434 h 1633684"/>
                <a:gd name="connsiteX205" fmla="*/ 290513 w 935831"/>
                <a:gd name="connsiteY205" fmla="*/ 740715 h 1633684"/>
                <a:gd name="connsiteX206" fmla="*/ 292894 w 935831"/>
                <a:gd name="connsiteY206" fmla="*/ 733571 h 1633684"/>
                <a:gd name="connsiteX207" fmla="*/ 300038 w 935831"/>
                <a:gd name="connsiteY207" fmla="*/ 726428 h 1633684"/>
                <a:gd name="connsiteX208" fmla="*/ 309563 w 935831"/>
                <a:gd name="connsiteY208" fmla="*/ 712140 h 1633684"/>
                <a:gd name="connsiteX209" fmla="*/ 314325 w 935831"/>
                <a:gd name="connsiteY209" fmla="*/ 697853 h 1633684"/>
                <a:gd name="connsiteX210" fmla="*/ 323850 w 935831"/>
                <a:gd name="connsiteY210" fmla="*/ 693090 h 1633684"/>
                <a:gd name="connsiteX211" fmla="*/ 347663 w 935831"/>
                <a:gd name="connsiteY211" fmla="*/ 685946 h 1633684"/>
                <a:gd name="connsiteX212" fmla="*/ 354806 w 935831"/>
                <a:gd name="connsiteY212" fmla="*/ 683565 h 1633684"/>
                <a:gd name="connsiteX213" fmla="*/ 361950 w 935831"/>
                <a:gd name="connsiteY213" fmla="*/ 676421 h 1633684"/>
                <a:gd name="connsiteX214" fmla="*/ 366713 w 935831"/>
                <a:gd name="connsiteY214" fmla="*/ 669278 h 1633684"/>
                <a:gd name="connsiteX215" fmla="*/ 383381 w 935831"/>
                <a:gd name="connsiteY215" fmla="*/ 662134 h 1633684"/>
                <a:gd name="connsiteX216" fmla="*/ 402431 w 935831"/>
                <a:gd name="connsiteY216" fmla="*/ 657371 h 1633684"/>
                <a:gd name="connsiteX217" fmla="*/ 409575 w 935831"/>
                <a:gd name="connsiteY217" fmla="*/ 652609 h 1633684"/>
                <a:gd name="connsiteX218" fmla="*/ 419100 w 935831"/>
                <a:gd name="connsiteY218" fmla="*/ 638321 h 1633684"/>
                <a:gd name="connsiteX219" fmla="*/ 442913 w 935831"/>
                <a:gd name="connsiteY219" fmla="*/ 631178 h 1633684"/>
                <a:gd name="connsiteX220" fmla="*/ 450056 w 935831"/>
                <a:gd name="connsiteY220" fmla="*/ 628796 h 1633684"/>
                <a:gd name="connsiteX221" fmla="*/ 457200 w 935831"/>
                <a:gd name="connsiteY221" fmla="*/ 607365 h 1633684"/>
                <a:gd name="connsiteX222" fmla="*/ 459581 w 935831"/>
                <a:gd name="connsiteY222" fmla="*/ 600221 h 1633684"/>
                <a:gd name="connsiteX223" fmla="*/ 461963 w 935831"/>
                <a:gd name="connsiteY223" fmla="*/ 585934 h 1633684"/>
                <a:gd name="connsiteX224" fmla="*/ 454294 w 935831"/>
                <a:gd name="connsiteY224" fmla="*/ 544115 h 1633684"/>
                <a:gd name="connsiteX225" fmla="*/ 459581 w 935831"/>
                <a:gd name="connsiteY225" fmla="*/ 512115 h 1633684"/>
                <a:gd name="connsiteX226" fmla="*/ 450056 w 935831"/>
                <a:gd name="connsiteY226" fmla="*/ 497828 h 1633684"/>
                <a:gd name="connsiteX227" fmla="*/ 433388 w 935831"/>
                <a:gd name="connsiteY227" fmla="*/ 485921 h 1633684"/>
                <a:gd name="connsiteX228" fmla="*/ 426244 w 935831"/>
                <a:gd name="connsiteY228" fmla="*/ 483540 h 1633684"/>
                <a:gd name="connsiteX229" fmla="*/ 433388 w 935831"/>
                <a:gd name="connsiteY229" fmla="*/ 464490 h 1633684"/>
                <a:gd name="connsiteX230" fmla="*/ 438150 w 935831"/>
                <a:gd name="connsiteY230" fmla="*/ 457346 h 1633684"/>
                <a:gd name="connsiteX231" fmla="*/ 445294 w 935831"/>
                <a:gd name="connsiteY231" fmla="*/ 435915 h 1633684"/>
                <a:gd name="connsiteX232" fmla="*/ 452438 w 935831"/>
                <a:gd name="connsiteY232" fmla="*/ 419246 h 1633684"/>
                <a:gd name="connsiteX233" fmla="*/ 454819 w 935831"/>
                <a:gd name="connsiteY233" fmla="*/ 404959 h 1633684"/>
                <a:gd name="connsiteX234" fmla="*/ 459581 w 935831"/>
                <a:gd name="connsiteY234" fmla="*/ 388290 h 1633684"/>
                <a:gd name="connsiteX235" fmla="*/ 466725 w 935831"/>
                <a:gd name="connsiteY235" fmla="*/ 357334 h 1633684"/>
                <a:gd name="connsiteX236" fmla="*/ 469106 w 935831"/>
                <a:gd name="connsiteY236" fmla="*/ 350190 h 1633684"/>
                <a:gd name="connsiteX237" fmla="*/ 471488 w 935831"/>
                <a:gd name="connsiteY237" fmla="*/ 343046 h 1633684"/>
                <a:gd name="connsiteX238" fmla="*/ 476250 w 935831"/>
                <a:gd name="connsiteY238" fmla="*/ 323996 h 1633684"/>
                <a:gd name="connsiteX239" fmla="*/ 478631 w 935831"/>
                <a:gd name="connsiteY239" fmla="*/ 271609 h 1633684"/>
                <a:gd name="connsiteX240" fmla="*/ 483394 w 935831"/>
                <a:gd name="connsiteY240" fmla="*/ 257321 h 1633684"/>
                <a:gd name="connsiteX241" fmla="*/ 488156 w 935831"/>
                <a:gd name="connsiteY241" fmla="*/ 250178 h 1633684"/>
                <a:gd name="connsiteX242" fmla="*/ 492919 w 935831"/>
                <a:gd name="connsiteY242" fmla="*/ 223984 h 1633684"/>
                <a:gd name="connsiteX243" fmla="*/ 495300 w 935831"/>
                <a:gd name="connsiteY243" fmla="*/ 212078 h 1633684"/>
                <a:gd name="connsiteX244" fmla="*/ 500063 w 935831"/>
                <a:gd name="connsiteY244" fmla="*/ 200171 h 1633684"/>
                <a:gd name="connsiteX245" fmla="*/ 507206 w 935831"/>
                <a:gd name="connsiteY245" fmla="*/ 178740 h 1633684"/>
                <a:gd name="connsiteX246" fmla="*/ 514350 w 935831"/>
                <a:gd name="connsiteY246" fmla="*/ 176359 h 1633684"/>
                <a:gd name="connsiteX247" fmla="*/ 521494 w 935831"/>
                <a:gd name="connsiteY247" fmla="*/ 171596 h 1633684"/>
                <a:gd name="connsiteX248" fmla="*/ 531019 w 935831"/>
                <a:gd name="connsiteY248" fmla="*/ 169215 h 1633684"/>
                <a:gd name="connsiteX249" fmla="*/ 550069 w 935831"/>
                <a:gd name="connsiteY249" fmla="*/ 159690 h 1633684"/>
                <a:gd name="connsiteX250" fmla="*/ 561975 w 935831"/>
                <a:gd name="connsiteY250" fmla="*/ 162071 h 1633684"/>
                <a:gd name="connsiteX0" fmla="*/ 561975 w 935831"/>
                <a:gd name="connsiteY0" fmla="*/ 162071 h 1633684"/>
                <a:gd name="connsiteX1" fmla="*/ 592931 w 935831"/>
                <a:gd name="connsiteY1" fmla="*/ 159690 h 1633684"/>
                <a:gd name="connsiteX2" fmla="*/ 600075 w 935831"/>
                <a:gd name="connsiteY2" fmla="*/ 157309 h 1633684"/>
                <a:gd name="connsiteX3" fmla="*/ 609600 w 935831"/>
                <a:gd name="connsiteY3" fmla="*/ 143021 h 1633684"/>
                <a:gd name="connsiteX4" fmla="*/ 611981 w 935831"/>
                <a:gd name="connsiteY4" fmla="*/ 135878 h 1633684"/>
                <a:gd name="connsiteX5" fmla="*/ 614363 w 935831"/>
                <a:gd name="connsiteY5" fmla="*/ 116828 h 1633684"/>
                <a:gd name="connsiteX6" fmla="*/ 621506 w 935831"/>
                <a:gd name="connsiteY6" fmla="*/ 112065 h 1633684"/>
                <a:gd name="connsiteX7" fmla="*/ 659606 w 935831"/>
                <a:gd name="connsiteY7" fmla="*/ 107303 h 1633684"/>
                <a:gd name="connsiteX8" fmla="*/ 661988 w 935831"/>
                <a:gd name="connsiteY8" fmla="*/ 85871 h 1633684"/>
                <a:gd name="connsiteX9" fmla="*/ 669131 w 935831"/>
                <a:gd name="connsiteY9" fmla="*/ 83490 h 1633684"/>
                <a:gd name="connsiteX10" fmla="*/ 688181 w 935831"/>
                <a:gd name="connsiteY10" fmla="*/ 81109 h 1633684"/>
                <a:gd name="connsiteX11" fmla="*/ 692944 w 935831"/>
                <a:gd name="connsiteY11" fmla="*/ 73965 h 1633684"/>
                <a:gd name="connsiteX12" fmla="*/ 695325 w 935831"/>
                <a:gd name="connsiteY12" fmla="*/ 66821 h 1633684"/>
                <a:gd name="connsiteX13" fmla="*/ 709613 w 935831"/>
                <a:gd name="connsiteY13" fmla="*/ 54915 h 1633684"/>
                <a:gd name="connsiteX14" fmla="*/ 721519 w 935831"/>
                <a:gd name="connsiteY14" fmla="*/ 40628 h 1633684"/>
                <a:gd name="connsiteX15" fmla="*/ 728663 w 935831"/>
                <a:gd name="connsiteY15" fmla="*/ 33484 h 1633684"/>
                <a:gd name="connsiteX16" fmla="*/ 731044 w 935831"/>
                <a:gd name="connsiteY16" fmla="*/ 26340 h 1633684"/>
                <a:gd name="connsiteX17" fmla="*/ 800100 w 935831"/>
                <a:gd name="connsiteY17" fmla="*/ 21578 h 1633684"/>
                <a:gd name="connsiteX18" fmla="*/ 807244 w 935831"/>
                <a:gd name="connsiteY18" fmla="*/ 16815 h 1633684"/>
                <a:gd name="connsiteX19" fmla="*/ 809625 w 935831"/>
                <a:gd name="connsiteY19" fmla="*/ 9671 h 1633684"/>
                <a:gd name="connsiteX20" fmla="*/ 823913 w 935831"/>
                <a:gd name="connsiteY20" fmla="*/ 4909 h 1633684"/>
                <a:gd name="connsiteX21" fmla="*/ 831056 w 935831"/>
                <a:gd name="connsiteY21" fmla="*/ 2528 h 1633684"/>
                <a:gd name="connsiteX22" fmla="*/ 838200 w 935831"/>
                <a:gd name="connsiteY22" fmla="*/ 146 h 1633684"/>
                <a:gd name="connsiteX23" fmla="*/ 864394 w 935831"/>
                <a:gd name="connsiteY23" fmla="*/ 14434 h 1633684"/>
                <a:gd name="connsiteX24" fmla="*/ 859631 w 935831"/>
                <a:gd name="connsiteY24" fmla="*/ 21578 h 1633684"/>
                <a:gd name="connsiteX25" fmla="*/ 857250 w 935831"/>
                <a:gd name="connsiteY25" fmla="*/ 28721 h 1633684"/>
                <a:gd name="connsiteX26" fmla="*/ 852488 w 935831"/>
                <a:gd name="connsiteY26" fmla="*/ 35865 h 1633684"/>
                <a:gd name="connsiteX27" fmla="*/ 845344 w 935831"/>
                <a:gd name="connsiteY27" fmla="*/ 52534 h 1633684"/>
                <a:gd name="connsiteX28" fmla="*/ 842963 w 935831"/>
                <a:gd name="connsiteY28" fmla="*/ 62059 h 1633684"/>
                <a:gd name="connsiteX29" fmla="*/ 847725 w 935831"/>
                <a:gd name="connsiteY29" fmla="*/ 145403 h 1633684"/>
                <a:gd name="connsiteX30" fmla="*/ 850106 w 935831"/>
                <a:gd name="connsiteY30" fmla="*/ 262084 h 1633684"/>
                <a:gd name="connsiteX31" fmla="*/ 854869 w 935831"/>
                <a:gd name="connsiteY31" fmla="*/ 283515 h 1633684"/>
                <a:gd name="connsiteX32" fmla="*/ 859631 w 935831"/>
                <a:gd name="connsiteY32" fmla="*/ 290659 h 1633684"/>
                <a:gd name="connsiteX33" fmla="*/ 866775 w 935831"/>
                <a:gd name="connsiteY33" fmla="*/ 293040 h 1633684"/>
                <a:gd name="connsiteX34" fmla="*/ 871538 w 935831"/>
                <a:gd name="connsiteY34" fmla="*/ 300184 h 1633684"/>
                <a:gd name="connsiteX35" fmla="*/ 878681 w 935831"/>
                <a:gd name="connsiteY35" fmla="*/ 316853 h 1633684"/>
                <a:gd name="connsiteX36" fmla="*/ 881063 w 935831"/>
                <a:gd name="connsiteY36" fmla="*/ 343046 h 1633684"/>
                <a:gd name="connsiteX37" fmla="*/ 890588 w 935831"/>
                <a:gd name="connsiteY37" fmla="*/ 357334 h 1633684"/>
                <a:gd name="connsiteX38" fmla="*/ 897731 w 935831"/>
                <a:gd name="connsiteY38" fmla="*/ 383528 h 1633684"/>
                <a:gd name="connsiteX39" fmla="*/ 900113 w 935831"/>
                <a:gd name="connsiteY39" fmla="*/ 421628 h 1633684"/>
                <a:gd name="connsiteX40" fmla="*/ 904875 w 935831"/>
                <a:gd name="connsiteY40" fmla="*/ 435915 h 1633684"/>
                <a:gd name="connsiteX41" fmla="*/ 916781 w 935831"/>
                <a:gd name="connsiteY41" fmla="*/ 452584 h 1633684"/>
                <a:gd name="connsiteX42" fmla="*/ 919163 w 935831"/>
                <a:gd name="connsiteY42" fmla="*/ 459728 h 1633684"/>
                <a:gd name="connsiteX43" fmla="*/ 919163 w 935831"/>
                <a:gd name="connsiteY43" fmla="*/ 583553 h 1633684"/>
                <a:gd name="connsiteX44" fmla="*/ 926306 w 935831"/>
                <a:gd name="connsiteY44" fmla="*/ 597840 h 1633684"/>
                <a:gd name="connsiteX45" fmla="*/ 931069 w 935831"/>
                <a:gd name="connsiteY45" fmla="*/ 614509 h 1633684"/>
                <a:gd name="connsiteX46" fmla="*/ 935831 w 935831"/>
                <a:gd name="connsiteY46" fmla="*/ 621653 h 1633684"/>
                <a:gd name="connsiteX47" fmla="*/ 933450 w 935831"/>
                <a:gd name="connsiteY47" fmla="*/ 685946 h 1633684"/>
                <a:gd name="connsiteX48" fmla="*/ 928688 w 935831"/>
                <a:gd name="connsiteY48" fmla="*/ 700234 h 1633684"/>
                <a:gd name="connsiteX49" fmla="*/ 919163 w 935831"/>
                <a:gd name="connsiteY49" fmla="*/ 714521 h 1633684"/>
                <a:gd name="connsiteX50" fmla="*/ 914400 w 935831"/>
                <a:gd name="connsiteY50" fmla="*/ 721665 h 1633684"/>
                <a:gd name="connsiteX51" fmla="*/ 909638 w 935831"/>
                <a:gd name="connsiteY51" fmla="*/ 728809 h 1633684"/>
                <a:gd name="connsiteX52" fmla="*/ 902494 w 935831"/>
                <a:gd name="connsiteY52" fmla="*/ 733571 h 1633684"/>
                <a:gd name="connsiteX53" fmla="*/ 883444 w 935831"/>
                <a:gd name="connsiteY53" fmla="*/ 750240 h 1633684"/>
                <a:gd name="connsiteX54" fmla="*/ 869156 w 935831"/>
                <a:gd name="connsiteY54" fmla="*/ 759765 h 1633684"/>
                <a:gd name="connsiteX55" fmla="*/ 862013 w 935831"/>
                <a:gd name="connsiteY55" fmla="*/ 766909 h 1633684"/>
                <a:gd name="connsiteX56" fmla="*/ 838200 w 935831"/>
                <a:gd name="connsiteY56" fmla="*/ 781196 h 1633684"/>
                <a:gd name="connsiteX57" fmla="*/ 833438 w 935831"/>
                <a:gd name="connsiteY57" fmla="*/ 788340 h 1633684"/>
                <a:gd name="connsiteX58" fmla="*/ 826294 w 935831"/>
                <a:gd name="connsiteY58" fmla="*/ 790721 h 1633684"/>
                <a:gd name="connsiteX59" fmla="*/ 812006 w 935831"/>
                <a:gd name="connsiteY59" fmla="*/ 800246 h 1633684"/>
                <a:gd name="connsiteX60" fmla="*/ 804863 w 935831"/>
                <a:gd name="connsiteY60" fmla="*/ 805009 h 1633684"/>
                <a:gd name="connsiteX61" fmla="*/ 797719 w 935831"/>
                <a:gd name="connsiteY61" fmla="*/ 809771 h 1633684"/>
                <a:gd name="connsiteX62" fmla="*/ 781050 w 935831"/>
                <a:gd name="connsiteY62" fmla="*/ 826440 h 1633684"/>
                <a:gd name="connsiteX63" fmla="*/ 773906 w 935831"/>
                <a:gd name="connsiteY63" fmla="*/ 831203 h 1633684"/>
                <a:gd name="connsiteX64" fmla="*/ 764381 w 935831"/>
                <a:gd name="connsiteY64" fmla="*/ 845490 h 1633684"/>
                <a:gd name="connsiteX65" fmla="*/ 757238 w 935831"/>
                <a:gd name="connsiteY65" fmla="*/ 866921 h 1633684"/>
                <a:gd name="connsiteX66" fmla="*/ 754856 w 935831"/>
                <a:gd name="connsiteY66" fmla="*/ 874065 h 1633684"/>
                <a:gd name="connsiteX67" fmla="*/ 747713 w 935831"/>
                <a:gd name="connsiteY67" fmla="*/ 888353 h 1633684"/>
                <a:gd name="connsiteX68" fmla="*/ 742950 w 935831"/>
                <a:gd name="connsiteY68" fmla="*/ 897878 h 1633684"/>
                <a:gd name="connsiteX69" fmla="*/ 738188 w 935831"/>
                <a:gd name="connsiteY69" fmla="*/ 912165 h 1633684"/>
                <a:gd name="connsiteX70" fmla="*/ 735806 w 935831"/>
                <a:gd name="connsiteY70" fmla="*/ 919309 h 1633684"/>
                <a:gd name="connsiteX71" fmla="*/ 738188 w 935831"/>
                <a:gd name="connsiteY71" fmla="*/ 957409 h 1633684"/>
                <a:gd name="connsiteX72" fmla="*/ 742950 w 935831"/>
                <a:gd name="connsiteY72" fmla="*/ 971696 h 1633684"/>
                <a:gd name="connsiteX73" fmla="*/ 745331 w 935831"/>
                <a:gd name="connsiteY73" fmla="*/ 978840 h 1633684"/>
                <a:gd name="connsiteX74" fmla="*/ 752475 w 935831"/>
                <a:gd name="connsiteY74" fmla="*/ 1014559 h 1633684"/>
                <a:gd name="connsiteX75" fmla="*/ 754856 w 935831"/>
                <a:gd name="connsiteY75" fmla="*/ 1021703 h 1633684"/>
                <a:gd name="connsiteX76" fmla="*/ 762000 w 935831"/>
                <a:gd name="connsiteY76" fmla="*/ 1028846 h 1633684"/>
                <a:gd name="connsiteX77" fmla="*/ 766763 w 935831"/>
                <a:gd name="connsiteY77" fmla="*/ 1045515 h 1633684"/>
                <a:gd name="connsiteX78" fmla="*/ 773906 w 935831"/>
                <a:gd name="connsiteY78" fmla="*/ 1059803 h 1633684"/>
                <a:gd name="connsiteX79" fmla="*/ 776288 w 935831"/>
                <a:gd name="connsiteY79" fmla="*/ 1100284 h 1633684"/>
                <a:gd name="connsiteX80" fmla="*/ 778669 w 935831"/>
                <a:gd name="connsiteY80" fmla="*/ 1107428 h 1633684"/>
                <a:gd name="connsiteX81" fmla="*/ 783431 w 935831"/>
                <a:gd name="connsiteY81" fmla="*/ 1124096 h 1633684"/>
                <a:gd name="connsiteX82" fmla="*/ 778669 w 935831"/>
                <a:gd name="connsiteY82" fmla="*/ 1164578 h 1633684"/>
                <a:gd name="connsiteX83" fmla="*/ 776288 w 935831"/>
                <a:gd name="connsiteY83" fmla="*/ 1174103 h 1633684"/>
                <a:gd name="connsiteX84" fmla="*/ 762000 w 935831"/>
                <a:gd name="connsiteY84" fmla="*/ 1176484 h 1633684"/>
                <a:gd name="connsiteX85" fmla="*/ 750094 w 935831"/>
                <a:gd name="connsiteY85" fmla="*/ 1190771 h 1633684"/>
                <a:gd name="connsiteX86" fmla="*/ 747713 w 935831"/>
                <a:gd name="connsiteY86" fmla="*/ 1197915 h 1633684"/>
                <a:gd name="connsiteX87" fmla="*/ 740569 w 935831"/>
                <a:gd name="connsiteY87" fmla="*/ 1202678 h 1633684"/>
                <a:gd name="connsiteX88" fmla="*/ 735806 w 935831"/>
                <a:gd name="connsiteY88" fmla="*/ 1209821 h 1633684"/>
                <a:gd name="connsiteX89" fmla="*/ 731044 w 935831"/>
                <a:gd name="connsiteY89" fmla="*/ 1219346 h 1633684"/>
                <a:gd name="connsiteX90" fmla="*/ 716756 w 935831"/>
                <a:gd name="connsiteY90" fmla="*/ 1233634 h 1633684"/>
                <a:gd name="connsiteX91" fmla="*/ 704850 w 935831"/>
                <a:gd name="connsiteY91" fmla="*/ 1247921 h 1633684"/>
                <a:gd name="connsiteX92" fmla="*/ 700088 w 935831"/>
                <a:gd name="connsiteY92" fmla="*/ 1255065 h 1633684"/>
                <a:gd name="connsiteX93" fmla="*/ 692944 w 935831"/>
                <a:gd name="connsiteY93" fmla="*/ 1257446 h 1633684"/>
                <a:gd name="connsiteX94" fmla="*/ 690563 w 935831"/>
                <a:gd name="connsiteY94" fmla="*/ 1271734 h 1633684"/>
                <a:gd name="connsiteX95" fmla="*/ 697706 w 935831"/>
                <a:gd name="connsiteY95" fmla="*/ 1274115 h 1633684"/>
                <a:gd name="connsiteX96" fmla="*/ 707231 w 935831"/>
                <a:gd name="connsiteY96" fmla="*/ 1295546 h 1633684"/>
                <a:gd name="connsiteX97" fmla="*/ 709613 w 935831"/>
                <a:gd name="connsiteY97" fmla="*/ 1362221 h 1633684"/>
                <a:gd name="connsiteX98" fmla="*/ 714375 w 935831"/>
                <a:gd name="connsiteY98" fmla="*/ 1376509 h 1633684"/>
                <a:gd name="connsiteX99" fmla="*/ 716756 w 935831"/>
                <a:gd name="connsiteY99" fmla="*/ 1386034 h 1633684"/>
                <a:gd name="connsiteX100" fmla="*/ 721519 w 935831"/>
                <a:gd name="connsiteY100" fmla="*/ 1400321 h 1633684"/>
                <a:gd name="connsiteX101" fmla="*/ 726281 w 935831"/>
                <a:gd name="connsiteY101" fmla="*/ 1416990 h 1633684"/>
                <a:gd name="connsiteX102" fmla="*/ 731044 w 935831"/>
                <a:gd name="connsiteY102" fmla="*/ 1424134 h 1633684"/>
                <a:gd name="connsiteX103" fmla="*/ 733425 w 935831"/>
                <a:gd name="connsiteY103" fmla="*/ 1457471 h 1633684"/>
                <a:gd name="connsiteX104" fmla="*/ 719138 w 935831"/>
                <a:gd name="connsiteY104" fmla="*/ 1469378 h 1633684"/>
                <a:gd name="connsiteX105" fmla="*/ 714375 w 935831"/>
                <a:gd name="connsiteY105" fmla="*/ 1476521 h 1633684"/>
                <a:gd name="connsiteX106" fmla="*/ 709613 w 935831"/>
                <a:gd name="connsiteY106" fmla="*/ 1495571 h 1633684"/>
                <a:gd name="connsiteX107" fmla="*/ 707231 w 935831"/>
                <a:gd name="connsiteY107" fmla="*/ 1512240 h 1633684"/>
                <a:gd name="connsiteX108" fmla="*/ 695325 w 935831"/>
                <a:gd name="connsiteY108" fmla="*/ 1514621 h 1633684"/>
                <a:gd name="connsiteX109" fmla="*/ 688181 w 935831"/>
                <a:gd name="connsiteY109" fmla="*/ 1528909 h 1633684"/>
                <a:gd name="connsiteX110" fmla="*/ 685800 w 935831"/>
                <a:gd name="connsiteY110" fmla="*/ 1538434 h 1633684"/>
                <a:gd name="connsiteX111" fmla="*/ 666750 w 935831"/>
                <a:gd name="connsiteY111" fmla="*/ 1545578 h 1633684"/>
                <a:gd name="connsiteX112" fmla="*/ 657225 w 935831"/>
                <a:gd name="connsiteY112" fmla="*/ 1547959 h 1633684"/>
                <a:gd name="connsiteX113" fmla="*/ 647700 w 935831"/>
                <a:gd name="connsiteY113" fmla="*/ 1559865 h 1633684"/>
                <a:gd name="connsiteX114" fmla="*/ 631031 w 935831"/>
                <a:gd name="connsiteY114" fmla="*/ 1569390 h 1633684"/>
                <a:gd name="connsiteX115" fmla="*/ 611981 w 935831"/>
                <a:gd name="connsiteY115" fmla="*/ 1574153 h 1633684"/>
                <a:gd name="connsiteX116" fmla="*/ 607219 w 935831"/>
                <a:gd name="connsiteY116" fmla="*/ 1593203 h 1633684"/>
                <a:gd name="connsiteX117" fmla="*/ 597694 w 935831"/>
                <a:gd name="connsiteY117" fmla="*/ 1595584 h 1633684"/>
                <a:gd name="connsiteX118" fmla="*/ 595313 w 935831"/>
                <a:gd name="connsiteY118" fmla="*/ 1602728 h 1633684"/>
                <a:gd name="connsiteX119" fmla="*/ 581025 w 935831"/>
                <a:gd name="connsiteY119" fmla="*/ 1612253 h 1633684"/>
                <a:gd name="connsiteX120" fmla="*/ 576263 w 935831"/>
                <a:gd name="connsiteY120" fmla="*/ 1619396 h 1633684"/>
                <a:gd name="connsiteX121" fmla="*/ 571500 w 935831"/>
                <a:gd name="connsiteY121" fmla="*/ 1633684 h 1633684"/>
                <a:gd name="connsiteX122" fmla="*/ 523875 w 935831"/>
                <a:gd name="connsiteY122" fmla="*/ 1631303 h 1633684"/>
                <a:gd name="connsiteX123" fmla="*/ 516731 w 935831"/>
                <a:gd name="connsiteY123" fmla="*/ 1626540 h 1633684"/>
                <a:gd name="connsiteX124" fmla="*/ 509588 w 935831"/>
                <a:gd name="connsiteY124" fmla="*/ 1624159 h 1633684"/>
                <a:gd name="connsiteX125" fmla="*/ 502444 w 935831"/>
                <a:gd name="connsiteY125" fmla="*/ 1609871 h 1633684"/>
                <a:gd name="connsiteX126" fmla="*/ 488156 w 935831"/>
                <a:gd name="connsiteY126" fmla="*/ 1605109 h 1633684"/>
                <a:gd name="connsiteX127" fmla="*/ 473869 w 935831"/>
                <a:gd name="connsiteY127" fmla="*/ 1595584 h 1633684"/>
                <a:gd name="connsiteX128" fmla="*/ 466725 w 935831"/>
                <a:gd name="connsiteY128" fmla="*/ 1590821 h 1633684"/>
                <a:gd name="connsiteX129" fmla="*/ 461963 w 935831"/>
                <a:gd name="connsiteY129" fmla="*/ 1583678 h 1633684"/>
                <a:gd name="connsiteX130" fmla="*/ 454819 w 935831"/>
                <a:gd name="connsiteY130" fmla="*/ 1545578 h 1633684"/>
                <a:gd name="connsiteX131" fmla="*/ 445294 w 935831"/>
                <a:gd name="connsiteY131" fmla="*/ 1531290 h 1633684"/>
                <a:gd name="connsiteX132" fmla="*/ 440531 w 935831"/>
                <a:gd name="connsiteY132" fmla="*/ 1524146 h 1633684"/>
                <a:gd name="connsiteX133" fmla="*/ 431006 w 935831"/>
                <a:gd name="connsiteY133" fmla="*/ 1512240 h 1633684"/>
                <a:gd name="connsiteX134" fmla="*/ 423863 w 935831"/>
                <a:gd name="connsiteY134" fmla="*/ 1505096 h 1633684"/>
                <a:gd name="connsiteX135" fmla="*/ 411956 w 935831"/>
                <a:gd name="connsiteY135" fmla="*/ 1502715 h 1633684"/>
                <a:gd name="connsiteX136" fmla="*/ 404813 w 935831"/>
                <a:gd name="connsiteY136" fmla="*/ 1500334 h 1633684"/>
                <a:gd name="connsiteX137" fmla="*/ 390525 w 935831"/>
                <a:gd name="connsiteY137" fmla="*/ 1490809 h 1633684"/>
                <a:gd name="connsiteX138" fmla="*/ 383381 w 935831"/>
                <a:gd name="connsiteY138" fmla="*/ 1476521 h 1633684"/>
                <a:gd name="connsiteX139" fmla="*/ 381000 w 935831"/>
                <a:gd name="connsiteY139" fmla="*/ 1438421 h 1633684"/>
                <a:gd name="connsiteX140" fmla="*/ 373856 w 935831"/>
                <a:gd name="connsiteY140" fmla="*/ 1433659 h 1633684"/>
                <a:gd name="connsiteX141" fmla="*/ 345281 w 935831"/>
                <a:gd name="connsiteY141" fmla="*/ 1431278 h 1633684"/>
                <a:gd name="connsiteX142" fmla="*/ 335756 w 935831"/>
                <a:gd name="connsiteY142" fmla="*/ 1416990 h 1633684"/>
                <a:gd name="connsiteX143" fmla="*/ 328613 w 935831"/>
                <a:gd name="connsiteY143" fmla="*/ 1393178 h 1633684"/>
                <a:gd name="connsiteX144" fmla="*/ 321469 w 935831"/>
                <a:gd name="connsiteY144" fmla="*/ 1390796 h 1633684"/>
                <a:gd name="connsiteX145" fmla="*/ 307181 w 935831"/>
                <a:gd name="connsiteY145" fmla="*/ 1376509 h 1633684"/>
                <a:gd name="connsiteX146" fmla="*/ 302419 w 935831"/>
                <a:gd name="connsiteY146" fmla="*/ 1369365 h 1633684"/>
                <a:gd name="connsiteX147" fmla="*/ 292894 w 935831"/>
                <a:gd name="connsiteY147" fmla="*/ 1366984 h 1633684"/>
                <a:gd name="connsiteX148" fmla="*/ 288131 w 935831"/>
                <a:gd name="connsiteY148" fmla="*/ 1359840 h 1633684"/>
                <a:gd name="connsiteX149" fmla="*/ 285750 w 935831"/>
                <a:gd name="connsiteY149" fmla="*/ 1343171 h 1633684"/>
                <a:gd name="connsiteX150" fmla="*/ 271463 w 935831"/>
                <a:gd name="connsiteY150" fmla="*/ 1338409 h 1633684"/>
                <a:gd name="connsiteX151" fmla="*/ 254794 w 935831"/>
                <a:gd name="connsiteY151" fmla="*/ 1328884 h 1633684"/>
                <a:gd name="connsiteX152" fmla="*/ 240506 w 935831"/>
                <a:gd name="connsiteY152" fmla="*/ 1319359 h 1633684"/>
                <a:gd name="connsiteX153" fmla="*/ 219075 w 935831"/>
                <a:gd name="connsiteY153" fmla="*/ 1312215 h 1633684"/>
                <a:gd name="connsiteX154" fmla="*/ 211931 w 935831"/>
                <a:gd name="connsiteY154" fmla="*/ 1309834 h 1633684"/>
                <a:gd name="connsiteX155" fmla="*/ 204788 w 935831"/>
                <a:gd name="connsiteY155" fmla="*/ 1305071 h 1633684"/>
                <a:gd name="connsiteX156" fmla="*/ 190500 w 935831"/>
                <a:gd name="connsiteY156" fmla="*/ 1297928 h 1633684"/>
                <a:gd name="connsiteX157" fmla="*/ 188119 w 935831"/>
                <a:gd name="connsiteY157" fmla="*/ 1290784 h 1633684"/>
                <a:gd name="connsiteX158" fmla="*/ 180975 w 935831"/>
                <a:gd name="connsiteY158" fmla="*/ 1286021 h 1633684"/>
                <a:gd name="connsiteX159" fmla="*/ 104775 w 935831"/>
                <a:gd name="connsiteY159" fmla="*/ 1283640 h 1633684"/>
                <a:gd name="connsiteX160" fmla="*/ 88106 w 935831"/>
                <a:gd name="connsiteY160" fmla="*/ 1281259 h 1633684"/>
                <a:gd name="connsiteX161" fmla="*/ 64294 w 935831"/>
                <a:gd name="connsiteY161" fmla="*/ 1278878 h 1633684"/>
                <a:gd name="connsiteX162" fmla="*/ 61913 w 935831"/>
                <a:gd name="connsiteY162" fmla="*/ 1271734 h 1633684"/>
                <a:gd name="connsiteX163" fmla="*/ 57150 w 935831"/>
                <a:gd name="connsiteY163" fmla="*/ 1264590 h 1633684"/>
                <a:gd name="connsiteX164" fmla="*/ 35719 w 935831"/>
                <a:gd name="connsiteY164" fmla="*/ 1243159 h 1633684"/>
                <a:gd name="connsiteX165" fmla="*/ 40481 w 935831"/>
                <a:gd name="connsiteY165" fmla="*/ 1233634 h 1633684"/>
                <a:gd name="connsiteX166" fmla="*/ 42863 w 935831"/>
                <a:gd name="connsiteY166" fmla="*/ 1221728 h 1633684"/>
                <a:gd name="connsiteX167" fmla="*/ 40481 w 935831"/>
                <a:gd name="connsiteY167" fmla="*/ 1190771 h 1633684"/>
                <a:gd name="connsiteX168" fmla="*/ 38100 w 935831"/>
                <a:gd name="connsiteY168" fmla="*/ 1183628 h 1633684"/>
                <a:gd name="connsiteX169" fmla="*/ 30956 w 935831"/>
                <a:gd name="connsiteY169" fmla="*/ 1178865 h 1633684"/>
                <a:gd name="connsiteX170" fmla="*/ 0 w 935831"/>
                <a:gd name="connsiteY170" fmla="*/ 1176484 h 1633684"/>
                <a:gd name="connsiteX171" fmla="*/ 14288 w 935831"/>
                <a:gd name="connsiteY171" fmla="*/ 1166959 h 1633684"/>
                <a:gd name="connsiteX172" fmla="*/ 23813 w 935831"/>
                <a:gd name="connsiteY172" fmla="*/ 1152671 h 1633684"/>
                <a:gd name="connsiteX173" fmla="*/ 33338 w 935831"/>
                <a:gd name="connsiteY173" fmla="*/ 1131240 h 1633684"/>
                <a:gd name="connsiteX174" fmla="*/ 47625 w 935831"/>
                <a:gd name="connsiteY174" fmla="*/ 1126478 h 1633684"/>
                <a:gd name="connsiteX175" fmla="*/ 57150 w 935831"/>
                <a:gd name="connsiteY175" fmla="*/ 1112190 h 1633684"/>
                <a:gd name="connsiteX176" fmla="*/ 61913 w 935831"/>
                <a:gd name="connsiteY176" fmla="*/ 1105046 h 1633684"/>
                <a:gd name="connsiteX177" fmla="*/ 69056 w 935831"/>
                <a:gd name="connsiteY177" fmla="*/ 1102665 h 1633684"/>
                <a:gd name="connsiteX178" fmla="*/ 76200 w 935831"/>
                <a:gd name="connsiteY178" fmla="*/ 1078853 h 1633684"/>
                <a:gd name="connsiteX179" fmla="*/ 83344 w 935831"/>
                <a:gd name="connsiteY179" fmla="*/ 1076471 h 1633684"/>
                <a:gd name="connsiteX180" fmla="*/ 85725 w 935831"/>
                <a:gd name="connsiteY180" fmla="*/ 1069328 h 1633684"/>
                <a:gd name="connsiteX181" fmla="*/ 90488 w 935831"/>
                <a:gd name="connsiteY181" fmla="*/ 1040753 h 1633684"/>
                <a:gd name="connsiteX182" fmla="*/ 92869 w 935831"/>
                <a:gd name="connsiteY182" fmla="*/ 1033609 h 1633684"/>
                <a:gd name="connsiteX183" fmla="*/ 102394 w 935831"/>
                <a:gd name="connsiteY183" fmla="*/ 1019321 h 1633684"/>
                <a:gd name="connsiteX184" fmla="*/ 111919 w 935831"/>
                <a:gd name="connsiteY184" fmla="*/ 995509 h 1633684"/>
                <a:gd name="connsiteX185" fmla="*/ 119063 w 935831"/>
                <a:gd name="connsiteY185" fmla="*/ 993128 h 1633684"/>
                <a:gd name="connsiteX186" fmla="*/ 126206 w 935831"/>
                <a:gd name="connsiteY186" fmla="*/ 957409 h 1633684"/>
                <a:gd name="connsiteX187" fmla="*/ 123825 w 935831"/>
                <a:gd name="connsiteY187" fmla="*/ 950265 h 1633684"/>
                <a:gd name="connsiteX188" fmla="*/ 109538 w 935831"/>
                <a:gd name="connsiteY188" fmla="*/ 940740 h 1633684"/>
                <a:gd name="connsiteX189" fmla="*/ 111919 w 935831"/>
                <a:gd name="connsiteY189" fmla="*/ 919309 h 1633684"/>
                <a:gd name="connsiteX190" fmla="*/ 114300 w 935831"/>
                <a:gd name="connsiteY190" fmla="*/ 905021 h 1633684"/>
                <a:gd name="connsiteX191" fmla="*/ 121444 w 935831"/>
                <a:gd name="connsiteY191" fmla="*/ 902640 h 1633684"/>
                <a:gd name="connsiteX192" fmla="*/ 128588 w 935831"/>
                <a:gd name="connsiteY192" fmla="*/ 885971 h 1633684"/>
                <a:gd name="connsiteX193" fmla="*/ 138113 w 935831"/>
                <a:gd name="connsiteY193" fmla="*/ 864540 h 1633684"/>
                <a:gd name="connsiteX194" fmla="*/ 142875 w 935831"/>
                <a:gd name="connsiteY194" fmla="*/ 850253 h 1633684"/>
                <a:gd name="connsiteX195" fmla="*/ 145256 w 935831"/>
                <a:gd name="connsiteY195" fmla="*/ 843109 h 1633684"/>
                <a:gd name="connsiteX196" fmla="*/ 150019 w 935831"/>
                <a:gd name="connsiteY196" fmla="*/ 835965 h 1633684"/>
                <a:gd name="connsiteX197" fmla="*/ 159544 w 935831"/>
                <a:gd name="connsiteY197" fmla="*/ 814534 h 1633684"/>
                <a:gd name="connsiteX198" fmla="*/ 161925 w 935831"/>
                <a:gd name="connsiteY198" fmla="*/ 805009 h 1633684"/>
                <a:gd name="connsiteX199" fmla="*/ 166688 w 935831"/>
                <a:gd name="connsiteY199" fmla="*/ 790721 h 1633684"/>
                <a:gd name="connsiteX200" fmla="*/ 169069 w 935831"/>
                <a:gd name="connsiteY200" fmla="*/ 776434 h 1633684"/>
                <a:gd name="connsiteX201" fmla="*/ 182826 w 935831"/>
                <a:gd name="connsiteY201" fmla="*/ 767440 h 1633684"/>
                <a:gd name="connsiteX202" fmla="*/ 264319 w 935831"/>
                <a:gd name="connsiteY202" fmla="*/ 776434 h 1633684"/>
                <a:gd name="connsiteX203" fmla="*/ 276225 w 935831"/>
                <a:gd name="connsiteY203" fmla="*/ 778815 h 1633684"/>
                <a:gd name="connsiteX204" fmla="*/ 288131 w 935831"/>
                <a:gd name="connsiteY204" fmla="*/ 776434 h 1633684"/>
                <a:gd name="connsiteX205" fmla="*/ 290513 w 935831"/>
                <a:gd name="connsiteY205" fmla="*/ 740715 h 1633684"/>
                <a:gd name="connsiteX206" fmla="*/ 292894 w 935831"/>
                <a:gd name="connsiteY206" fmla="*/ 733571 h 1633684"/>
                <a:gd name="connsiteX207" fmla="*/ 300038 w 935831"/>
                <a:gd name="connsiteY207" fmla="*/ 726428 h 1633684"/>
                <a:gd name="connsiteX208" fmla="*/ 309563 w 935831"/>
                <a:gd name="connsiteY208" fmla="*/ 712140 h 1633684"/>
                <a:gd name="connsiteX209" fmla="*/ 314325 w 935831"/>
                <a:gd name="connsiteY209" fmla="*/ 697853 h 1633684"/>
                <a:gd name="connsiteX210" fmla="*/ 323850 w 935831"/>
                <a:gd name="connsiteY210" fmla="*/ 693090 h 1633684"/>
                <a:gd name="connsiteX211" fmla="*/ 347663 w 935831"/>
                <a:gd name="connsiteY211" fmla="*/ 685946 h 1633684"/>
                <a:gd name="connsiteX212" fmla="*/ 354806 w 935831"/>
                <a:gd name="connsiteY212" fmla="*/ 683565 h 1633684"/>
                <a:gd name="connsiteX213" fmla="*/ 361950 w 935831"/>
                <a:gd name="connsiteY213" fmla="*/ 676421 h 1633684"/>
                <a:gd name="connsiteX214" fmla="*/ 366713 w 935831"/>
                <a:gd name="connsiteY214" fmla="*/ 669278 h 1633684"/>
                <a:gd name="connsiteX215" fmla="*/ 383381 w 935831"/>
                <a:gd name="connsiteY215" fmla="*/ 662134 h 1633684"/>
                <a:gd name="connsiteX216" fmla="*/ 402431 w 935831"/>
                <a:gd name="connsiteY216" fmla="*/ 657371 h 1633684"/>
                <a:gd name="connsiteX217" fmla="*/ 409575 w 935831"/>
                <a:gd name="connsiteY217" fmla="*/ 652609 h 1633684"/>
                <a:gd name="connsiteX218" fmla="*/ 419100 w 935831"/>
                <a:gd name="connsiteY218" fmla="*/ 638321 h 1633684"/>
                <a:gd name="connsiteX219" fmla="*/ 442913 w 935831"/>
                <a:gd name="connsiteY219" fmla="*/ 631178 h 1633684"/>
                <a:gd name="connsiteX220" fmla="*/ 450056 w 935831"/>
                <a:gd name="connsiteY220" fmla="*/ 628796 h 1633684"/>
                <a:gd name="connsiteX221" fmla="*/ 457200 w 935831"/>
                <a:gd name="connsiteY221" fmla="*/ 607365 h 1633684"/>
                <a:gd name="connsiteX222" fmla="*/ 459581 w 935831"/>
                <a:gd name="connsiteY222" fmla="*/ 600221 h 1633684"/>
                <a:gd name="connsiteX223" fmla="*/ 461963 w 935831"/>
                <a:gd name="connsiteY223" fmla="*/ 585934 h 1633684"/>
                <a:gd name="connsiteX224" fmla="*/ 454294 w 935831"/>
                <a:gd name="connsiteY224" fmla="*/ 544115 h 1633684"/>
                <a:gd name="connsiteX225" fmla="*/ 459581 w 935831"/>
                <a:gd name="connsiteY225" fmla="*/ 512115 h 1633684"/>
                <a:gd name="connsiteX226" fmla="*/ 450056 w 935831"/>
                <a:gd name="connsiteY226" fmla="*/ 497828 h 1633684"/>
                <a:gd name="connsiteX227" fmla="*/ 433388 w 935831"/>
                <a:gd name="connsiteY227" fmla="*/ 485921 h 1633684"/>
                <a:gd name="connsiteX228" fmla="*/ 426244 w 935831"/>
                <a:gd name="connsiteY228" fmla="*/ 483540 h 1633684"/>
                <a:gd name="connsiteX229" fmla="*/ 433388 w 935831"/>
                <a:gd name="connsiteY229" fmla="*/ 464490 h 1633684"/>
                <a:gd name="connsiteX230" fmla="*/ 438150 w 935831"/>
                <a:gd name="connsiteY230" fmla="*/ 457346 h 1633684"/>
                <a:gd name="connsiteX231" fmla="*/ 445294 w 935831"/>
                <a:gd name="connsiteY231" fmla="*/ 435915 h 1633684"/>
                <a:gd name="connsiteX232" fmla="*/ 452438 w 935831"/>
                <a:gd name="connsiteY232" fmla="*/ 419246 h 1633684"/>
                <a:gd name="connsiteX233" fmla="*/ 454819 w 935831"/>
                <a:gd name="connsiteY233" fmla="*/ 404959 h 1633684"/>
                <a:gd name="connsiteX234" fmla="*/ 459581 w 935831"/>
                <a:gd name="connsiteY234" fmla="*/ 388290 h 1633684"/>
                <a:gd name="connsiteX235" fmla="*/ 466725 w 935831"/>
                <a:gd name="connsiteY235" fmla="*/ 357334 h 1633684"/>
                <a:gd name="connsiteX236" fmla="*/ 469106 w 935831"/>
                <a:gd name="connsiteY236" fmla="*/ 350190 h 1633684"/>
                <a:gd name="connsiteX237" fmla="*/ 471488 w 935831"/>
                <a:gd name="connsiteY237" fmla="*/ 343046 h 1633684"/>
                <a:gd name="connsiteX238" fmla="*/ 471290 w 935831"/>
                <a:gd name="connsiteY238" fmla="*/ 320690 h 1633684"/>
                <a:gd name="connsiteX239" fmla="*/ 478631 w 935831"/>
                <a:gd name="connsiteY239" fmla="*/ 271609 h 1633684"/>
                <a:gd name="connsiteX240" fmla="*/ 483394 w 935831"/>
                <a:gd name="connsiteY240" fmla="*/ 257321 h 1633684"/>
                <a:gd name="connsiteX241" fmla="*/ 488156 w 935831"/>
                <a:gd name="connsiteY241" fmla="*/ 250178 h 1633684"/>
                <a:gd name="connsiteX242" fmla="*/ 492919 w 935831"/>
                <a:gd name="connsiteY242" fmla="*/ 223984 h 1633684"/>
                <a:gd name="connsiteX243" fmla="*/ 495300 w 935831"/>
                <a:gd name="connsiteY243" fmla="*/ 212078 h 1633684"/>
                <a:gd name="connsiteX244" fmla="*/ 500063 w 935831"/>
                <a:gd name="connsiteY244" fmla="*/ 200171 h 1633684"/>
                <a:gd name="connsiteX245" fmla="*/ 507206 w 935831"/>
                <a:gd name="connsiteY245" fmla="*/ 178740 h 1633684"/>
                <a:gd name="connsiteX246" fmla="*/ 514350 w 935831"/>
                <a:gd name="connsiteY246" fmla="*/ 176359 h 1633684"/>
                <a:gd name="connsiteX247" fmla="*/ 521494 w 935831"/>
                <a:gd name="connsiteY247" fmla="*/ 171596 h 1633684"/>
                <a:gd name="connsiteX248" fmla="*/ 531019 w 935831"/>
                <a:gd name="connsiteY248" fmla="*/ 169215 h 1633684"/>
                <a:gd name="connsiteX249" fmla="*/ 550069 w 935831"/>
                <a:gd name="connsiteY249" fmla="*/ 159690 h 1633684"/>
                <a:gd name="connsiteX250" fmla="*/ 561975 w 935831"/>
                <a:gd name="connsiteY250" fmla="*/ 162071 h 1633684"/>
                <a:gd name="connsiteX0" fmla="*/ 561975 w 935831"/>
                <a:gd name="connsiteY0" fmla="*/ 162071 h 1633684"/>
                <a:gd name="connsiteX1" fmla="*/ 592931 w 935831"/>
                <a:gd name="connsiteY1" fmla="*/ 159690 h 1633684"/>
                <a:gd name="connsiteX2" fmla="*/ 600075 w 935831"/>
                <a:gd name="connsiteY2" fmla="*/ 157309 h 1633684"/>
                <a:gd name="connsiteX3" fmla="*/ 609600 w 935831"/>
                <a:gd name="connsiteY3" fmla="*/ 143021 h 1633684"/>
                <a:gd name="connsiteX4" fmla="*/ 611981 w 935831"/>
                <a:gd name="connsiteY4" fmla="*/ 135878 h 1633684"/>
                <a:gd name="connsiteX5" fmla="*/ 614363 w 935831"/>
                <a:gd name="connsiteY5" fmla="*/ 116828 h 1633684"/>
                <a:gd name="connsiteX6" fmla="*/ 621506 w 935831"/>
                <a:gd name="connsiteY6" fmla="*/ 112065 h 1633684"/>
                <a:gd name="connsiteX7" fmla="*/ 659606 w 935831"/>
                <a:gd name="connsiteY7" fmla="*/ 107303 h 1633684"/>
                <a:gd name="connsiteX8" fmla="*/ 661988 w 935831"/>
                <a:gd name="connsiteY8" fmla="*/ 85871 h 1633684"/>
                <a:gd name="connsiteX9" fmla="*/ 669131 w 935831"/>
                <a:gd name="connsiteY9" fmla="*/ 83490 h 1633684"/>
                <a:gd name="connsiteX10" fmla="*/ 688181 w 935831"/>
                <a:gd name="connsiteY10" fmla="*/ 81109 h 1633684"/>
                <a:gd name="connsiteX11" fmla="*/ 692944 w 935831"/>
                <a:gd name="connsiteY11" fmla="*/ 73965 h 1633684"/>
                <a:gd name="connsiteX12" fmla="*/ 695325 w 935831"/>
                <a:gd name="connsiteY12" fmla="*/ 66821 h 1633684"/>
                <a:gd name="connsiteX13" fmla="*/ 709613 w 935831"/>
                <a:gd name="connsiteY13" fmla="*/ 54915 h 1633684"/>
                <a:gd name="connsiteX14" fmla="*/ 721519 w 935831"/>
                <a:gd name="connsiteY14" fmla="*/ 40628 h 1633684"/>
                <a:gd name="connsiteX15" fmla="*/ 728663 w 935831"/>
                <a:gd name="connsiteY15" fmla="*/ 33484 h 1633684"/>
                <a:gd name="connsiteX16" fmla="*/ 731044 w 935831"/>
                <a:gd name="connsiteY16" fmla="*/ 26340 h 1633684"/>
                <a:gd name="connsiteX17" fmla="*/ 800100 w 935831"/>
                <a:gd name="connsiteY17" fmla="*/ 21578 h 1633684"/>
                <a:gd name="connsiteX18" fmla="*/ 807244 w 935831"/>
                <a:gd name="connsiteY18" fmla="*/ 16815 h 1633684"/>
                <a:gd name="connsiteX19" fmla="*/ 809625 w 935831"/>
                <a:gd name="connsiteY19" fmla="*/ 9671 h 1633684"/>
                <a:gd name="connsiteX20" fmla="*/ 823913 w 935831"/>
                <a:gd name="connsiteY20" fmla="*/ 4909 h 1633684"/>
                <a:gd name="connsiteX21" fmla="*/ 831056 w 935831"/>
                <a:gd name="connsiteY21" fmla="*/ 2528 h 1633684"/>
                <a:gd name="connsiteX22" fmla="*/ 838200 w 935831"/>
                <a:gd name="connsiteY22" fmla="*/ 146 h 1633684"/>
                <a:gd name="connsiteX23" fmla="*/ 864394 w 935831"/>
                <a:gd name="connsiteY23" fmla="*/ 14434 h 1633684"/>
                <a:gd name="connsiteX24" fmla="*/ 859631 w 935831"/>
                <a:gd name="connsiteY24" fmla="*/ 21578 h 1633684"/>
                <a:gd name="connsiteX25" fmla="*/ 857250 w 935831"/>
                <a:gd name="connsiteY25" fmla="*/ 28721 h 1633684"/>
                <a:gd name="connsiteX26" fmla="*/ 852488 w 935831"/>
                <a:gd name="connsiteY26" fmla="*/ 35865 h 1633684"/>
                <a:gd name="connsiteX27" fmla="*/ 845344 w 935831"/>
                <a:gd name="connsiteY27" fmla="*/ 52534 h 1633684"/>
                <a:gd name="connsiteX28" fmla="*/ 842963 w 935831"/>
                <a:gd name="connsiteY28" fmla="*/ 62059 h 1633684"/>
                <a:gd name="connsiteX29" fmla="*/ 847725 w 935831"/>
                <a:gd name="connsiteY29" fmla="*/ 145403 h 1633684"/>
                <a:gd name="connsiteX30" fmla="*/ 850106 w 935831"/>
                <a:gd name="connsiteY30" fmla="*/ 262084 h 1633684"/>
                <a:gd name="connsiteX31" fmla="*/ 854869 w 935831"/>
                <a:gd name="connsiteY31" fmla="*/ 283515 h 1633684"/>
                <a:gd name="connsiteX32" fmla="*/ 859631 w 935831"/>
                <a:gd name="connsiteY32" fmla="*/ 290659 h 1633684"/>
                <a:gd name="connsiteX33" fmla="*/ 866775 w 935831"/>
                <a:gd name="connsiteY33" fmla="*/ 293040 h 1633684"/>
                <a:gd name="connsiteX34" fmla="*/ 871538 w 935831"/>
                <a:gd name="connsiteY34" fmla="*/ 300184 h 1633684"/>
                <a:gd name="connsiteX35" fmla="*/ 878681 w 935831"/>
                <a:gd name="connsiteY35" fmla="*/ 316853 h 1633684"/>
                <a:gd name="connsiteX36" fmla="*/ 881063 w 935831"/>
                <a:gd name="connsiteY36" fmla="*/ 343046 h 1633684"/>
                <a:gd name="connsiteX37" fmla="*/ 890588 w 935831"/>
                <a:gd name="connsiteY37" fmla="*/ 357334 h 1633684"/>
                <a:gd name="connsiteX38" fmla="*/ 897731 w 935831"/>
                <a:gd name="connsiteY38" fmla="*/ 383528 h 1633684"/>
                <a:gd name="connsiteX39" fmla="*/ 900113 w 935831"/>
                <a:gd name="connsiteY39" fmla="*/ 421628 h 1633684"/>
                <a:gd name="connsiteX40" fmla="*/ 904875 w 935831"/>
                <a:gd name="connsiteY40" fmla="*/ 435915 h 1633684"/>
                <a:gd name="connsiteX41" fmla="*/ 916781 w 935831"/>
                <a:gd name="connsiteY41" fmla="*/ 452584 h 1633684"/>
                <a:gd name="connsiteX42" fmla="*/ 919163 w 935831"/>
                <a:gd name="connsiteY42" fmla="*/ 459728 h 1633684"/>
                <a:gd name="connsiteX43" fmla="*/ 919163 w 935831"/>
                <a:gd name="connsiteY43" fmla="*/ 583553 h 1633684"/>
                <a:gd name="connsiteX44" fmla="*/ 926306 w 935831"/>
                <a:gd name="connsiteY44" fmla="*/ 597840 h 1633684"/>
                <a:gd name="connsiteX45" fmla="*/ 931069 w 935831"/>
                <a:gd name="connsiteY45" fmla="*/ 614509 h 1633684"/>
                <a:gd name="connsiteX46" fmla="*/ 935831 w 935831"/>
                <a:gd name="connsiteY46" fmla="*/ 621653 h 1633684"/>
                <a:gd name="connsiteX47" fmla="*/ 933450 w 935831"/>
                <a:gd name="connsiteY47" fmla="*/ 685946 h 1633684"/>
                <a:gd name="connsiteX48" fmla="*/ 928688 w 935831"/>
                <a:gd name="connsiteY48" fmla="*/ 700234 h 1633684"/>
                <a:gd name="connsiteX49" fmla="*/ 919163 w 935831"/>
                <a:gd name="connsiteY49" fmla="*/ 714521 h 1633684"/>
                <a:gd name="connsiteX50" fmla="*/ 914400 w 935831"/>
                <a:gd name="connsiteY50" fmla="*/ 721665 h 1633684"/>
                <a:gd name="connsiteX51" fmla="*/ 909638 w 935831"/>
                <a:gd name="connsiteY51" fmla="*/ 728809 h 1633684"/>
                <a:gd name="connsiteX52" fmla="*/ 902494 w 935831"/>
                <a:gd name="connsiteY52" fmla="*/ 733571 h 1633684"/>
                <a:gd name="connsiteX53" fmla="*/ 883444 w 935831"/>
                <a:gd name="connsiteY53" fmla="*/ 750240 h 1633684"/>
                <a:gd name="connsiteX54" fmla="*/ 869156 w 935831"/>
                <a:gd name="connsiteY54" fmla="*/ 759765 h 1633684"/>
                <a:gd name="connsiteX55" fmla="*/ 862013 w 935831"/>
                <a:gd name="connsiteY55" fmla="*/ 766909 h 1633684"/>
                <a:gd name="connsiteX56" fmla="*/ 838200 w 935831"/>
                <a:gd name="connsiteY56" fmla="*/ 781196 h 1633684"/>
                <a:gd name="connsiteX57" fmla="*/ 833438 w 935831"/>
                <a:gd name="connsiteY57" fmla="*/ 788340 h 1633684"/>
                <a:gd name="connsiteX58" fmla="*/ 826294 w 935831"/>
                <a:gd name="connsiteY58" fmla="*/ 790721 h 1633684"/>
                <a:gd name="connsiteX59" fmla="*/ 812006 w 935831"/>
                <a:gd name="connsiteY59" fmla="*/ 800246 h 1633684"/>
                <a:gd name="connsiteX60" fmla="*/ 804863 w 935831"/>
                <a:gd name="connsiteY60" fmla="*/ 805009 h 1633684"/>
                <a:gd name="connsiteX61" fmla="*/ 797719 w 935831"/>
                <a:gd name="connsiteY61" fmla="*/ 809771 h 1633684"/>
                <a:gd name="connsiteX62" fmla="*/ 781050 w 935831"/>
                <a:gd name="connsiteY62" fmla="*/ 826440 h 1633684"/>
                <a:gd name="connsiteX63" fmla="*/ 773906 w 935831"/>
                <a:gd name="connsiteY63" fmla="*/ 831203 h 1633684"/>
                <a:gd name="connsiteX64" fmla="*/ 764381 w 935831"/>
                <a:gd name="connsiteY64" fmla="*/ 845490 h 1633684"/>
                <a:gd name="connsiteX65" fmla="*/ 757238 w 935831"/>
                <a:gd name="connsiteY65" fmla="*/ 866921 h 1633684"/>
                <a:gd name="connsiteX66" fmla="*/ 754856 w 935831"/>
                <a:gd name="connsiteY66" fmla="*/ 874065 h 1633684"/>
                <a:gd name="connsiteX67" fmla="*/ 747713 w 935831"/>
                <a:gd name="connsiteY67" fmla="*/ 888353 h 1633684"/>
                <a:gd name="connsiteX68" fmla="*/ 742950 w 935831"/>
                <a:gd name="connsiteY68" fmla="*/ 897878 h 1633684"/>
                <a:gd name="connsiteX69" fmla="*/ 738188 w 935831"/>
                <a:gd name="connsiteY69" fmla="*/ 912165 h 1633684"/>
                <a:gd name="connsiteX70" fmla="*/ 735806 w 935831"/>
                <a:gd name="connsiteY70" fmla="*/ 919309 h 1633684"/>
                <a:gd name="connsiteX71" fmla="*/ 738188 w 935831"/>
                <a:gd name="connsiteY71" fmla="*/ 957409 h 1633684"/>
                <a:gd name="connsiteX72" fmla="*/ 742950 w 935831"/>
                <a:gd name="connsiteY72" fmla="*/ 971696 h 1633684"/>
                <a:gd name="connsiteX73" fmla="*/ 745331 w 935831"/>
                <a:gd name="connsiteY73" fmla="*/ 978840 h 1633684"/>
                <a:gd name="connsiteX74" fmla="*/ 752475 w 935831"/>
                <a:gd name="connsiteY74" fmla="*/ 1014559 h 1633684"/>
                <a:gd name="connsiteX75" fmla="*/ 754856 w 935831"/>
                <a:gd name="connsiteY75" fmla="*/ 1021703 h 1633684"/>
                <a:gd name="connsiteX76" fmla="*/ 762000 w 935831"/>
                <a:gd name="connsiteY76" fmla="*/ 1028846 h 1633684"/>
                <a:gd name="connsiteX77" fmla="*/ 766763 w 935831"/>
                <a:gd name="connsiteY77" fmla="*/ 1045515 h 1633684"/>
                <a:gd name="connsiteX78" fmla="*/ 773906 w 935831"/>
                <a:gd name="connsiteY78" fmla="*/ 1059803 h 1633684"/>
                <a:gd name="connsiteX79" fmla="*/ 776288 w 935831"/>
                <a:gd name="connsiteY79" fmla="*/ 1100284 h 1633684"/>
                <a:gd name="connsiteX80" fmla="*/ 778669 w 935831"/>
                <a:gd name="connsiteY80" fmla="*/ 1107428 h 1633684"/>
                <a:gd name="connsiteX81" fmla="*/ 783431 w 935831"/>
                <a:gd name="connsiteY81" fmla="*/ 1124096 h 1633684"/>
                <a:gd name="connsiteX82" fmla="*/ 778669 w 935831"/>
                <a:gd name="connsiteY82" fmla="*/ 1164578 h 1633684"/>
                <a:gd name="connsiteX83" fmla="*/ 776288 w 935831"/>
                <a:gd name="connsiteY83" fmla="*/ 1174103 h 1633684"/>
                <a:gd name="connsiteX84" fmla="*/ 762000 w 935831"/>
                <a:gd name="connsiteY84" fmla="*/ 1176484 h 1633684"/>
                <a:gd name="connsiteX85" fmla="*/ 750094 w 935831"/>
                <a:gd name="connsiteY85" fmla="*/ 1190771 h 1633684"/>
                <a:gd name="connsiteX86" fmla="*/ 747713 w 935831"/>
                <a:gd name="connsiteY86" fmla="*/ 1197915 h 1633684"/>
                <a:gd name="connsiteX87" fmla="*/ 740569 w 935831"/>
                <a:gd name="connsiteY87" fmla="*/ 1202678 h 1633684"/>
                <a:gd name="connsiteX88" fmla="*/ 735806 w 935831"/>
                <a:gd name="connsiteY88" fmla="*/ 1209821 h 1633684"/>
                <a:gd name="connsiteX89" fmla="*/ 731044 w 935831"/>
                <a:gd name="connsiteY89" fmla="*/ 1219346 h 1633684"/>
                <a:gd name="connsiteX90" fmla="*/ 716756 w 935831"/>
                <a:gd name="connsiteY90" fmla="*/ 1233634 h 1633684"/>
                <a:gd name="connsiteX91" fmla="*/ 704850 w 935831"/>
                <a:gd name="connsiteY91" fmla="*/ 1247921 h 1633684"/>
                <a:gd name="connsiteX92" fmla="*/ 700088 w 935831"/>
                <a:gd name="connsiteY92" fmla="*/ 1255065 h 1633684"/>
                <a:gd name="connsiteX93" fmla="*/ 692944 w 935831"/>
                <a:gd name="connsiteY93" fmla="*/ 1257446 h 1633684"/>
                <a:gd name="connsiteX94" fmla="*/ 690563 w 935831"/>
                <a:gd name="connsiteY94" fmla="*/ 1271734 h 1633684"/>
                <a:gd name="connsiteX95" fmla="*/ 697706 w 935831"/>
                <a:gd name="connsiteY95" fmla="*/ 1274115 h 1633684"/>
                <a:gd name="connsiteX96" fmla="*/ 707231 w 935831"/>
                <a:gd name="connsiteY96" fmla="*/ 1295546 h 1633684"/>
                <a:gd name="connsiteX97" fmla="*/ 709613 w 935831"/>
                <a:gd name="connsiteY97" fmla="*/ 1362221 h 1633684"/>
                <a:gd name="connsiteX98" fmla="*/ 714375 w 935831"/>
                <a:gd name="connsiteY98" fmla="*/ 1376509 h 1633684"/>
                <a:gd name="connsiteX99" fmla="*/ 716756 w 935831"/>
                <a:gd name="connsiteY99" fmla="*/ 1386034 h 1633684"/>
                <a:gd name="connsiteX100" fmla="*/ 721519 w 935831"/>
                <a:gd name="connsiteY100" fmla="*/ 1400321 h 1633684"/>
                <a:gd name="connsiteX101" fmla="*/ 726281 w 935831"/>
                <a:gd name="connsiteY101" fmla="*/ 1416990 h 1633684"/>
                <a:gd name="connsiteX102" fmla="*/ 731044 w 935831"/>
                <a:gd name="connsiteY102" fmla="*/ 1424134 h 1633684"/>
                <a:gd name="connsiteX103" fmla="*/ 733425 w 935831"/>
                <a:gd name="connsiteY103" fmla="*/ 1457471 h 1633684"/>
                <a:gd name="connsiteX104" fmla="*/ 719138 w 935831"/>
                <a:gd name="connsiteY104" fmla="*/ 1469378 h 1633684"/>
                <a:gd name="connsiteX105" fmla="*/ 714375 w 935831"/>
                <a:gd name="connsiteY105" fmla="*/ 1476521 h 1633684"/>
                <a:gd name="connsiteX106" fmla="*/ 709613 w 935831"/>
                <a:gd name="connsiteY106" fmla="*/ 1495571 h 1633684"/>
                <a:gd name="connsiteX107" fmla="*/ 707231 w 935831"/>
                <a:gd name="connsiteY107" fmla="*/ 1512240 h 1633684"/>
                <a:gd name="connsiteX108" fmla="*/ 695325 w 935831"/>
                <a:gd name="connsiteY108" fmla="*/ 1514621 h 1633684"/>
                <a:gd name="connsiteX109" fmla="*/ 688181 w 935831"/>
                <a:gd name="connsiteY109" fmla="*/ 1528909 h 1633684"/>
                <a:gd name="connsiteX110" fmla="*/ 685800 w 935831"/>
                <a:gd name="connsiteY110" fmla="*/ 1538434 h 1633684"/>
                <a:gd name="connsiteX111" fmla="*/ 666750 w 935831"/>
                <a:gd name="connsiteY111" fmla="*/ 1545578 h 1633684"/>
                <a:gd name="connsiteX112" fmla="*/ 657225 w 935831"/>
                <a:gd name="connsiteY112" fmla="*/ 1547959 h 1633684"/>
                <a:gd name="connsiteX113" fmla="*/ 647700 w 935831"/>
                <a:gd name="connsiteY113" fmla="*/ 1559865 h 1633684"/>
                <a:gd name="connsiteX114" fmla="*/ 631031 w 935831"/>
                <a:gd name="connsiteY114" fmla="*/ 1569390 h 1633684"/>
                <a:gd name="connsiteX115" fmla="*/ 611981 w 935831"/>
                <a:gd name="connsiteY115" fmla="*/ 1574153 h 1633684"/>
                <a:gd name="connsiteX116" fmla="*/ 607219 w 935831"/>
                <a:gd name="connsiteY116" fmla="*/ 1593203 h 1633684"/>
                <a:gd name="connsiteX117" fmla="*/ 597694 w 935831"/>
                <a:gd name="connsiteY117" fmla="*/ 1595584 h 1633684"/>
                <a:gd name="connsiteX118" fmla="*/ 595313 w 935831"/>
                <a:gd name="connsiteY118" fmla="*/ 1602728 h 1633684"/>
                <a:gd name="connsiteX119" fmla="*/ 581025 w 935831"/>
                <a:gd name="connsiteY119" fmla="*/ 1612253 h 1633684"/>
                <a:gd name="connsiteX120" fmla="*/ 576263 w 935831"/>
                <a:gd name="connsiteY120" fmla="*/ 1619396 h 1633684"/>
                <a:gd name="connsiteX121" fmla="*/ 571500 w 935831"/>
                <a:gd name="connsiteY121" fmla="*/ 1633684 h 1633684"/>
                <a:gd name="connsiteX122" fmla="*/ 523875 w 935831"/>
                <a:gd name="connsiteY122" fmla="*/ 1631303 h 1633684"/>
                <a:gd name="connsiteX123" fmla="*/ 516731 w 935831"/>
                <a:gd name="connsiteY123" fmla="*/ 1626540 h 1633684"/>
                <a:gd name="connsiteX124" fmla="*/ 509588 w 935831"/>
                <a:gd name="connsiteY124" fmla="*/ 1624159 h 1633684"/>
                <a:gd name="connsiteX125" fmla="*/ 502444 w 935831"/>
                <a:gd name="connsiteY125" fmla="*/ 1609871 h 1633684"/>
                <a:gd name="connsiteX126" fmla="*/ 488156 w 935831"/>
                <a:gd name="connsiteY126" fmla="*/ 1605109 h 1633684"/>
                <a:gd name="connsiteX127" fmla="*/ 473869 w 935831"/>
                <a:gd name="connsiteY127" fmla="*/ 1595584 h 1633684"/>
                <a:gd name="connsiteX128" fmla="*/ 466725 w 935831"/>
                <a:gd name="connsiteY128" fmla="*/ 1590821 h 1633684"/>
                <a:gd name="connsiteX129" fmla="*/ 461963 w 935831"/>
                <a:gd name="connsiteY129" fmla="*/ 1583678 h 1633684"/>
                <a:gd name="connsiteX130" fmla="*/ 454819 w 935831"/>
                <a:gd name="connsiteY130" fmla="*/ 1545578 h 1633684"/>
                <a:gd name="connsiteX131" fmla="*/ 445294 w 935831"/>
                <a:gd name="connsiteY131" fmla="*/ 1531290 h 1633684"/>
                <a:gd name="connsiteX132" fmla="*/ 440531 w 935831"/>
                <a:gd name="connsiteY132" fmla="*/ 1524146 h 1633684"/>
                <a:gd name="connsiteX133" fmla="*/ 431006 w 935831"/>
                <a:gd name="connsiteY133" fmla="*/ 1512240 h 1633684"/>
                <a:gd name="connsiteX134" fmla="*/ 423863 w 935831"/>
                <a:gd name="connsiteY134" fmla="*/ 1505096 h 1633684"/>
                <a:gd name="connsiteX135" fmla="*/ 411956 w 935831"/>
                <a:gd name="connsiteY135" fmla="*/ 1502715 h 1633684"/>
                <a:gd name="connsiteX136" fmla="*/ 404813 w 935831"/>
                <a:gd name="connsiteY136" fmla="*/ 1500334 h 1633684"/>
                <a:gd name="connsiteX137" fmla="*/ 390525 w 935831"/>
                <a:gd name="connsiteY137" fmla="*/ 1490809 h 1633684"/>
                <a:gd name="connsiteX138" fmla="*/ 383381 w 935831"/>
                <a:gd name="connsiteY138" fmla="*/ 1476521 h 1633684"/>
                <a:gd name="connsiteX139" fmla="*/ 381000 w 935831"/>
                <a:gd name="connsiteY139" fmla="*/ 1438421 h 1633684"/>
                <a:gd name="connsiteX140" fmla="*/ 373856 w 935831"/>
                <a:gd name="connsiteY140" fmla="*/ 1433659 h 1633684"/>
                <a:gd name="connsiteX141" fmla="*/ 345281 w 935831"/>
                <a:gd name="connsiteY141" fmla="*/ 1431278 h 1633684"/>
                <a:gd name="connsiteX142" fmla="*/ 335756 w 935831"/>
                <a:gd name="connsiteY142" fmla="*/ 1416990 h 1633684"/>
                <a:gd name="connsiteX143" fmla="*/ 328613 w 935831"/>
                <a:gd name="connsiteY143" fmla="*/ 1393178 h 1633684"/>
                <a:gd name="connsiteX144" fmla="*/ 321469 w 935831"/>
                <a:gd name="connsiteY144" fmla="*/ 1390796 h 1633684"/>
                <a:gd name="connsiteX145" fmla="*/ 307181 w 935831"/>
                <a:gd name="connsiteY145" fmla="*/ 1376509 h 1633684"/>
                <a:gd name="connsiteX146" fmla="*/ 302419 w 935831"/>
                <a:gd name="connsiteY146" fmla="*/ 1369365 h 1633684"/>
                <a:gd name="connsiteX147" fmla="*/ 292894 w 935831"/>
                <a:gd name="connsiteY147" fmla="*/ 1366984 h 1633684"/>
                <a:gd name="connsiteX148" fmla="*/ 288131 w 935831"/>
                <a:gd name="connsiteY148" fmla="*/ 1359840 h 1633684"/>
                <a:gd name="connsiteX149" fmla="*/ 285750 w 935831"/>
                <a:gd name="connsiteY149" fmla="*/ 1343171 h 1633684"/>
                <a:gd name="connsiteX150" fmla="*/ 271463 w 935831"/>
                <a:gd name="connsiteY150" fmla="*/ 1338409 h 1633684"/>
                <a:gd name="connsiteX151" fmla="*/ 254794 w 935831"/>
                <a:gd name="connsiteY151" fmla="*/ 1328884 h 1633684"/>
                <a:gd name="connsiteX152" fmla="*/ 240506 w 935831"/>
                <a:gd name="connsiteY152" fmla="*/ 1319359 h 1633684"/>
                <a:gd name="connsiteX153" fmla="*/ 219075 w 935831"/>
                <a:gd name="connsiteY153" fmla="*/ 1312215 h 1633684"/>
                <a:gd name="connsiteX154" fmla="*/ 211931 w 935831"/>
                <a:gd name="connsiteY154" fmla="*/ 1309834 h 1633684"/>
                <a:gd name="connsiteX155" fmla="*/ 204788 w 935831"/>
                <a:gd name="connsiteY155" fmla="*/ 1305071 h 1633684"/>
                <a:gd name="connsiteX156" fmla="*/ 190500 w 935831"/>
                <a:gd name="connsiteY156" fmla="*/ 1297928 h 1633684"/>
                <a:gd name="connsiteX157" fmla="*/ 188119 w 935831"/>
                <a:gd name="connsiteY157" fmla="*/ 1290784 h 1633684"/>
                <a:gd name="connsiteX158" fmla="*/ 180975 w 935831"/>
                <a:gd name="connsiteY158" fmla="*/ 1286021 h 1633684"/>
                <a:gd name="connsiteX159" fmla="*/ 104775 w 935831"/>
                <a:gd name="connsiteY159" fmla="*/ 1283640 h 1633684"/>
                <a:gd name="connsiteX160" fmla="*/ 88106 w 935831"/>
                <a:gd name="connsiteY160" fmla="*/ 1281259 h 1633684"/>
                <a:gd name="connsiteX161" fmla="*/ 64294 w 935831"/>
                <a:gd name="connsiteY161" fmla="*/ 1278878 h 1633684"/>
                <a:gd name="connsiteX162" fmla="*/ 61913 w 935831"/>
                <a:gd name="connsiteY162" fmla="*/ 1271734 h 1633684"/>
                <a:gd name="connsiteX163" fmla="*/ 57150 w 935831"/>
                <a:gd name="connsiteY163" fmla="*/ 1264590 h 1633684"/>
                <a:gd name="connsiteX164" fmla="*/ 35719 w 935831"/>
                <a:gd name="connsiteY164" fmla="*/ 1243159 h 1633684"/>
                <a:gd name="connsiteX165" fmla="*/ 40481 w 935831"/>
                <a:gd name="connsiteY165" fmla="*/ 1233634 h 1633684"/>
                <a:gd name="connsiteX166" fmla="*/ 42863 w 935831"/>
                <a:gd name="connsiteY166" fmla="*/ 1221728 h 1633684"/>
                <a:gd name="connsiteX167" fmla="*/ 40481 w 935831"/>
                <a:gd name="connsiteY167" fmla="*/ 1190771 h 1633684"/>
                <a:gd name="connsiteX168" fmla="*/ 38100 w 935831"/>
                <a:gd name="connsiteY168" fmla="*/ 1183628 h 1633684"/>
                <a:gd name="connsiteX169" fmla="*/ 30956 w 935831"/>
                <a:gd name="connsiteY169" fmla="*/ 1178865 h 1633684"/>
                <a:gd name="connsiteX170" fmla="*/ 0 w 935831"/>
                <a:gd name="connsiteY170" fmla="*/ 1176484 h 1633684"/>
                <a:gd name="connsiteX171" fmla="*/ 14288 w 935831"/>
                <a:gd name="connsiteY171" fmla="*/ 1166959 h 1633684"/>
                <a:gd name="connsiteX172" fmla="*/ 23813 w 935831"/>
                <a:gd name="connsiteY172" fmla="*/ 1152671 h 1633684"/>
                <a:gd name="connsiteX173" fmla="*/ 33338 w 935831"/>
                <a:gd name="connsiteY173" fmla="*/ 1131240 h 1633684"/>
                <a:gd name="connsiteX174" fmla="*/ 47625 w 935831"/>
                <a:gd name="connsiteY174" fmla="*/ 1126478 h 1633684"/>
                <a:gd name="connsiteX175" fmla="*/ 57150 w 935831"/>
                <a:gd name="connsiteY175" fmla="*/ 1112190 h 1633684"/>
                <a:gd name="connsiteX176" fmla="*/ 61913 w 935831"/>
                <a:gd name="connsiteY176" fmla="*/ 1105046 h 1633684"/>
                <a:gd name="connsiteX177" fmla="*/ 69056 w 935831"/>
                <a:gd name="connsiteY177" fmla="*/ 1102665 h 1633684"/>
                <a:gd name="connsiteX178" fmla="*/ 76200 w 935831"/>
                <a:gd name="connsiteY178" fmla="*/ 1078853 h 1633684"/>
                <a:gd name="connsiteX179" fmla="*/ 83344 w 935831"/>
                <a:gd name="connsiteY179" fmla="*/ 1076471 h 1633684"/>
                <a:gd name="connsiteX180" fmla="*/ 85725 w 935831"/>
                <a:gd name="connsiteY180" fmla="*/ 1069328 h 1633684"/>
                <a:gd name="connsiteX181" fmla="*/ 90488 w 935831"/>
                <a:gd name="connsiteY181" fmla="*/ 1040753 h 1633684"/>
                <a:gd name="connsiteX182" fmla="*/ 92869 w 935831"/>
                <a:gd name="connsiteY182" fmla="*/ 1033609 h 1633684"/>
                <a:gd name="connsiteX183" fmla="*/ 102394 w 935831"/>
                <a:gd name="connsiteY183" fmla="*/ 1019321 h 1633684"/>
                <a:gd name="connsiteX184" fmla="*/ 111919 w 935831"/>
                <a:gd name="connsiteY184" fmla="*/ 995509 h 1633684"/>
                <a:gd name="connsiteX185" fmla="*/ 119063 w 935831"/>
                <a:gd name="connsiteY185" fmla="*/ 993128 h 1633684"/>
                <a:gd name="connsiteX186" fmla="*/ 126206 w 935831"/>
                <a:gd name="connsiteY186" fmla="*/ 957409 h 1633684"/>
                <a:gd name="connsiteX187" fmla="*/ 123825 w 935831"/>
                <a:gd name="connsiteY187" fmla="*/ 950265 h 1633684"/>
                <a:gd name="connsiteX188" fmla="*/ 109538 w 935831"/>
                <a:gd name="connsiteY188" fmla="*/ 940740 h 1633684"/>
                <a:gd name="connsiteX189" fmla="*/ 111919 w 935831"/>
                <a:gd name="connsiteY189" fmla="*/ 919309 h 1633684"/>
                <a:gd name="connsiteX190" fmla="*/ 114300 w 935831"/>
                <a:gd name="connsiteY190" fmla="*/ 905021 h 1633684"/>
                <a:gd name="connsiteX191" fmla="*/ 121444 w 935831"/>
                <a:gd name="connsiteY191" fmla="*/ 902640 h 1633684"/>
                <a:gd name="connsiteX192" fmla="*/ 128588 w 935831"/>
                <a:gd name="connsiteY192" fmla="*/ 885971 h 1633684"/>
                <a:gd name="connsiteX193" fmla="*/ 138113 w 935831"/>
                <a:gd name="connsiteY193" fmla="*/ 864540 h 1633684"/>
                <a:gd name="connsiteX194" fmla="*/ 142875 w 935831"/>
                <a:gd name="connsiteY194" fmla="*/ 850253 h 1633684"/>
                <a:gd name="connsiteX195" fmla="*/ 145256 w 935831"/>
                <a:gd name="connsiteY195" fmla="*/ 843109 h 1633684"/>
                <a:gd name="connsiteX196" fmla="*/ 150019 w 935831"/>
                <a:gd name="connsiteY196" fmla="*/ 835965 h 1633684"/>
                <a:gd name="connsiteX197" fmla="*/ 159544 w 935831"/>
                <a:gd name="connsiteY197" fmla="*/ 814534 h 1633684"/>
                <a:gd name="connsiteX198" fmla="*/ 161925 w 935831"/>
                <a:gd name="connsiteY198" fmla="*/ 805009 h 1633684"/>
                <a:gd name="connsiteX199" fmla="*/ 166688 w 935831"/>
                <a:gd name="connsiteY199" fmla="*/ 790721 h 1633684"/>
                <a:gd name="connsiteX200" fmla="*/ 169069 w 935831"/>
                <a:gd name="connsiteY200" fmla="*/ 776434 h 1633684"/>
                <a:gd name="connsiteX201" fmla="*/ 182826 w 935831"/>
                <a:gd name="connsiteY201" fmla="*/ 767440 h 1633684"/>
                <a:gd name="connsiteX202" fmla="*/ 264319 w 935831"/>
                <a:gd name="connsiteY202" fmla="*/ 776434 h 1633684"/>
                <a:gd name="connsiteX203" fmla="*/ 276225 w 935831"/>
                <a:gd name="connsiteY203" fmla="*/ 778815 h 1633684"/>
                <a:gd name="connsiteX204" fmla="*/ 288131 w 935831"/>
                <a:gd name="connsiteY204" fmla="*/ 776434 h 1633684"/>
                <a:gd name="connsiteX205" fmla="*/ 290513 w 935831"/>
                <a:gd name="connsiteY205" fmla="*/ 740715 h 1633684"/>
                <a:gd name="connsiteX206" fmla="*/ 292894 w 935831"/>
                <a:gd name="connsiteY206" fmla="*/ 733571 h 1633684"/>
                <a:gd name="connsiteX207" fmla="*/ 300038 w 935831"/>
                <a:gd name="connsiteY207" fmla="*/ 726428 h 1633684"/>
                <a:gd name="connsiteX208" fmla="*/ 309563 w 935831"/>
                <a:gd name="connsiteY208" fmla="*/ 712140 h 1633684"/>
                <a:gd name="connsiteX209" fmla="*/ 314325 w 935831"/>
                <a:gd name="connsiteY209" fmla="*/ 697853 h 1633684"/>
                <a:gd name="connsiteX210" fmla="*/ 323850 w 935831"/>
                <a:gd name="connsiteY210" fmla="*/ 693090 h 1633684"/>
                <a:gd name="connsiteX211" fmla="*/ 347663 w 935831"/>
                <a:gd name="connsiteY211" fmla="*/ 685946 h 1633684"/>
                <a:gd name="connsiteX212" fmla="*/ 354806 w 935831"/>
                <a:gd name="connsiteY212" fmla="*/ 683565 h 1633684"/>
                <a:gd name="connsiteX213" fmla="*/ 361950 w 935831"/>
                <a:gd name="connsiteY213" fmla="*/ 676421 h 1633684"/>
                <a:gd name="connsiteX214" fmla="*/ 366713 w 935831"/>
                <a:gd name="connsiteY214" fmla="*/ 669278 h 1633684"/>
                <a:gd name="connsiteX215" fmla="*/ 383381 w 935831"/>
                <a:gd name="connsiteY215" fmla="*/ 662134 h 1633684"/>
                <a:gd name="connsiteX216" fmla="*/ 402431 w 935831"/>
                <a:gd name="connsiteY216" fmla="*/ 657371 h 1633684"/>
                <a:gd name="connsiteX217" fmla="*/ 409575 w 935831"/>
                <a:gd name="connsiteY217" fmla="*/ 652609 h 1633684"/>
                <a:gd name="connsiteX218" fmla="*/ 419100 w 935831"/>
                <a:gd name="connsiteY218" fmla="*/ 638321 h 1633684"/>
                <a:gd name="connsiteX219" fmla="*/ 442913 w 935831"/>
                <a:gd name="connsiteY219" fmla="*/ 631178 h 1633684"/>
                <a:gd name="connsiteX220" fmla="*/ 450056 w 935831"/>
                <a:gd name="connsiteY220" fmla="*/ 628796 h 1633684"/>
                <a:gd name="connsiteX221" fmla="*/ 457200 w 935831"/>
                <a:gd name="connsiteY221" fmla="*/ 607365 h 1633684"/>
                <a:gd name="connsiteX222" fmla="*/ 459581 w 935831"/>
                <a:gd name="connsiteY222" fmla="*/ 600221 h 1633684"/>
                <a:gd name="connsiteX223" fmla="*/ 461963 w 935831"/>
                <a:gd name="connsiteY223" fmla="*/ 585934 h 1633684"/>
                <a:gd name="connsiteX224" fmla="*/ 454294 w 935831"/>
                <a:gd name="connsiteY224" fmla="*/ 544115 h 1633684"/>
                <a:gd name="connsiteX225" fmla="*/ 459581 w 935831"/>
                <a:gd name="connsiteY225" fmla="*/ 512115 h 1633684"/>
                <a:gd name="connsiteX226" fmla="*/ 450056 w 935831"/>
                <a:gd name="connsiteY226" fmla="*/ 497828 h 1633684"/>
                <a:gd name="connsiteX227" fmla="*/ 433388 w 935831"/>
                <a:gd name="connsiteY227" fmla="*/ 485921 h 1633684"/>
                <a:gd name="connsiteX228" fmla="*/ 426244 w 935831"/>
                <a:gd name="connsiteY228" fmla="*/ 483540 h 1633684"/>
                <a:gd name="connsiteX229" fmla="*/ 433388 w 935831"/>
                <a:gd name="connsiteY229" fmla="*/ 464490 h 1633684"/>
                <a:gd name="connsiteX230" fmla="*/ 438150 w 935831"/>
                <a:gd name="connsiteY230" fmla="*/ 457346 h 1633684"/>
                <a:gd name="connsiteX231" fmla="*/ 445294 w 935831"/>
                <a:gd name="connsiteY231" fmla="*/ 435915 h 1633684"/>
                <a:gd name="connsiteX232" fmla="*/ 452438 w 935831"/>
                <a:gd name="connsiteY232" fmla="*/ 419246 h 1633684"/>
                <a:gd name="connsiteX233" fmla="*/ 454819 w 935831"/>
                <a:gd name="connsiteY233" fmla="*/ 404959 h 1633684"/>
                <a:gd name="connsiteX234" fmla="*/ 454621 w 935831"/>
                <a:gd name="connsiteY234" fmla="*/ 388290 h 1633684"/>
                <a:gd name="connsiteX235" fmla="*/ 466725 w 935831"/>
                <a:gd name="connsiteY235" fmla="*/ 357334 h 1633684"/>
                <a:gd name="connsiteX236" fmla="*/ 469106 w 935831"/>
                <a:gd name="connsiteY236" fmla="*/ 350190 h 1633684"/>
                <a:gd name="connsiteX237" fmla="*/ 471488 w 935831"/>
                <a:gd name="connsiteY237" fmla="*/ 343046 h 1633684"/>
                <a:gd name="connsiteX238" fmla="*/ 471290 w 935831"/>
                <a:gd name="connsiteY238" fmla="*/ 320690 h 1633684"/>
                <a:gd name="connsiteX239" fmla="*/ 478631 w 935831"/>
                <a:gd name="connsiteY239" fmla="*/ 271609 h 1633684"/>
                <a:gd name="connsiteX240" fmla="*/ 483394 w 935831"/>
                <a:gd name="connsiteY240" fmla="*/ 257321 h 1633684"/>
                <a:gd name="connsiteX241" fmla="*/ 488156 w 935831"/>
                <a:gd name="connsiteY241" fmla="*/ 250178 h 1633684"/>
                <a:gd name="connsiteX242" fmla="*/ 492919 w 935831"/>
                <a:gd name="connsiteY242" fmla="*/ 223984 h 1633684"/>
                <a:gd name="connsiteX243" fmla="*/ 495300 w 935831"/>
                <a:gd name="connsiteY243" fmla="*/ 212078 h 1633684"/>
                <a:gd name="connsiteX244" fmla="*/ 500063 w 935831"/>
                <a:gd name="connsiteY244" fmla="*/ 200171 h 1633684"/>
                <a:gd name="connsiteX245" fmla="*/ 507206 w 935831"/>
                <a:gd name="connsiteY245" fmla="*/ 178740 h 1633684"/>
                <a:gd name="connsiteX246" fmla="*/ 514350 w 935831"/>
                <a:gd name="connsiteY246" fmla="*/ 176359 h 1633684"/>
                <a:gd name="connsiteX247" fmla="*/ 521494 w 935831"/>
                <a:gd name="connsiteY247" fmla="*/ 171596 h 1633684"/>
                <a:gd name="connsiteX248" fmla="*/ 531019 w 935831"/>
                <a:gd name="connsiteY248" fmla="*/ 169215 h 1633684"/>
                <a:gd name="connsiteX249" fmla="*/ 550069 w 935831"/>
                <a:gd name="connsiteY249" fmla="*/ 159690 h 1633684"/>
                <a:gd name="connsiteX250" fmla="*/ 561975 w 935831"/>
                <a:gd name="connsiteY250" fmla="*/ 162071 h 1633684"/>
                <a:gd name="connsiteX0" fmla="*/ 561975 w 935831"/>
                <a:gd name="connsiteY0" fmla="*/ 162071 h 1633684"/>
                <a:gd name="connsiteX1" fmla="*/ 592931 w 935831"/>
                <a:gd name="connsiteY1" fmla="*/ 159690 h 1633684"/>
                <a:gd name="connsiteX2" fmla="*/ 600075 w 935831"/>
                <a:gd name="connsiteY2" fmla="*/ 157309 h 1633684"/>
                <a:gd name="connsiteX3" fmla="*/ 609600 w 935831"/>
                <a:gd name="connsiteY3" fmla="*/ 143021 h 1633684"/>
                <a:gd name="connsiteX4" fmla="*/ 611981 w 935831"/>
                <a:gd name="connsiteY4" fmla="*/ 135878 h 1633684"/>
                <a:gd name="connsiteX5" fmla="*/ 614363 w 935831"/>
                <a:gd name="connsiteY5" fmla="*/ 116828 h 1633684"/>
                <a:gd name="connsiteX6" fmla="*/ 621506 w 935831"/>
                <a:gd name="connsiteY6" fmla="*/ 112065 h 1633684"/>
                <a:gd name="connsiteX7" fmla="*/ 659606 w 935831"/>
                <a:gd name="connsiteY7" fmla="*/ 107303 h 1633684"/>
                <a:gd name="connsiteX8" fmla="*/ 661988 w 935831"/>
                <a:gd name="connsiteY8" fmla="*/ 85871 h 1633684"/>
                <a:gd name="connsiteX9" fmla="*/ 669131 w 935831"/>
                <a:gd name="connsiteY9" fmla="*/ 83490 h 1633684"/>
                <a:gd name="connsiteX10" fmla="*/ 688181 w 935831"/>
                <a:gd name="connsiteY10" fmla="*/ 81109 h 1633684"/>
                <a:gd name="connsiteX11" fmla="*/ 692944 w 935831"/>
                <a:gd name="connsiteY11" fmla="*/ 73965 h 1633684"/>
                <a:gd name="connsiteX12" fmla="*/ 695325 w 935831"/>
                <a:gd name="connsiteY12" fmla="*/ 66821 h 1633684"/>
                <a:gd name="connsiteX13" fmla="*/ 709613 w 935831"/>
                <a:gd name="connsiteY13" fmla="*/ 54915 h 1633684"/>
                <a:gd name="connsiteX14" fmla="*/ 721519 w 935831"/>
                <a:gd name="connsiteY14" fmla="*/ 40628 h 1633684"/>
                <a:gd name="connsiteX15" fmla="*/ 728663 w 935831"/>
                <a:gd name="connsiteY15" fmla="*/ 33484 h 1633684"/>
                <a:gd name="connsiteX16" fmla="*/ 731044 w 935831"/>
                <a:gd name="connsiteY16" fmla="*/ 26340 h 1633684"/>
                <a:gd name="connsiteX17" fmla="*/ 800100 w 935831"/>
                <a:gd name="connsiteY17" fmla="*/ 21578 h 1633684"/>
                <a:gd name="connsiteX18" fmla="*/ 807244 w 935831"/>
                <a:gd name="connsiteY18" fmla="*/ 16815 h 1633684"/>
                <a:gd name="connsiteX19" fmla="*/ 809625 w 935831"/>
                <a:gd name="connsiteY19" fmla="*/ 9671 h 1633684"/>
                <a:gd name="connsiteX20" fmla="*/ 823913 w 935831"/>
                <a:gd name="connsiteY20" fmla="*/ 4909 h 1633684"/>
                <a:gd name="connsiteX21" fmla="*/ 831056 w 935831"/>
                <a:gd name="connsiteY21" fmla="*/ 2528 h 1633684"/>
                <a:gd name="connsiteX22" fmla="*/ 838200 w 935831"/>
                <a:gd name="connsiteY22" fmla="*/ 146 h 1633684"/>
                <a:gd name="connsiteX23" fmla="*/ 864394 w 935831"/>
                <a:gd name="connsiteY23" fmla="*/ 14434 h 1633684"/>
                <a:gd name="connsiteX24" fmla="*/ 859631 w 935831"/>
                <a:gd name="connsiteY24" fmla="*/ 21578 h 1633684"/>
                <a:gd name="connsiteX25" fmla="*/ 857250 w 935831"/>
                <a:gd name="connsiteY25" fmla="*/ 28721 h 1633684"/>
                <a:gd name="connsiteX26" fmla="*/ 852488 w 935831"/>
                <a:gd name="connsiteY26" fmla="*/ 35865 h 1633684"/>
                <a:gd name="connsiteX27" fmla="*/ 845344 w 935831"/>
                <a:gd name="connsiteY27" fmla="*/ 52534 h 1633684"/>
                <a:gd name="connsiteX28" fmla="*/ 842963 w 935831"/>
                <a:gd name="connsiteY28" fmla="*/ 62059 h 1633684"/>
                <a:gd name="connsiteX29" fmla="*/ 847725 w 935831"/>
                <a:gd name="connsiteY29" fmla="*/ 145403 h 1633684"/>
                <a:gd name="connsiteX30" fmla="*/ 850106 w 935831"/>
                <a:gd name="connsiteY30" fmla="*/ 262084 h 1633684"/>
                <a:gd name="connsiteX31" fmla="*/ 854869 w 935831"/>
                <a:gd name="connsiteY31" fmla="*/ 283515 h 1633684"/>
                <a:gd name="connsiteX32" fmla="*/ 859631 w 935831"/>
                <a:gd name="connsiteY32" fmla="*/ 290659 h 1633684"/>
                <a:gd name="connsiteX33" fmla="*/ 866775 w 935831"/>
                <a:gd name="connsiteY33" fmla="*/ 293040 h 1633684"/>
                <a:gd name="connsiteX34" fmla="*/ 871538 w 935831"/>
                <a:gd name="connsiteY34" fmla="*/ 300184 h 1633684"/>
                <a:gd name="connsiteX35" fmla="*/ 878681 w 935831"/>
                <a:gd name="connsiteY35" fmla="*/ 316853 h 1633684"/>
                <a:gd name="connsiteX36" fmla="*/ 881063 w 935831"/>
                <a:gd name="connsiteY36" fmla="*/ 343046 h 1633684"/>
                <a:gd name="connsiteX37" fmla="*/ 890588 w 935831"/>
                <a:gd name="connsiteY37" fmla="*/ 357334 h 1633684"/>
                <a:gd name="connsiteX38" fmla="*/ 897731 w 935831"/>
                <a:gd name="connsiteY38" fmla="*/ 383528 h 1633684"/>
                <a:gd name="connsiteX39" fmla="*/ 900113 w 935831"/>
                <a:gd name="connsiteY39" fmla="*/ 421628 h 1633684"/>
                <a:gd name="connsiteX40" fmla="*/ 904875 w 935831"/>
                <a:gd name="connsiteY40" fmla="*/ 435915 h 1633684"/>
                <a:gd name="connsiteX41" fmla="*/ 916781 w 935831"/>
                <a:gd name="connsiteY41" fmla="*/ 452584 h 1633684"/>
                <a:gd name="connsiteX42" fmla="*/ 919163 w 935831"/>
                <a:gd name="connsiteY42" fmla="*/ 459728 h 1633684"/>
                <a:gd name="connsiteX43" fmla="*/ 919163 w 935831"/>
                <a:gd name="connsiteY43" fmla="*/ 583553 h 1633684"/>
                <a:gd name="connsiteX44" fmla="*/ 926306 w 935831"/>
                <a:gd name="connsiteY44" fmla="*/ 597840 h 1633684"/>
                <a:gd name="connsiteX45" fmla="*/ 931069 w 935831"/>
                <a:gd name="connsiteY45" fmla="*/ 614509 h 1633684"/>
                <a:gd name="connsiteX46" fmla="*/ 935831 w 935831"/>
                <a:gd name="connsiteY46" fmla="*/ 621653 h 1633684"/>
                <a:gd name="connsiteX47" fmla="*/ 933450 w 935831"/>
                <a:gd name="connsiteY47" fmla="*/ 685946 h 1633684"/>
                <a:gd name="connsiteX48" fmla="*/ 928688 w 935831"/>
                <a:gd name="connsiteY48" fmla="*/ 700234 h 1633684"/>
                <a:gd name="connsiteX49" fmla="*/ 919163 w 935831"/>
                <a:gd name="connsiteY49" fmla="*/ 714521 h 1633684"/>
                <a:gd name="connsiteX50" fmla="*/ 914400 w 935831"/>
                <a:gd name="connsiteY50" fmla="*/ 721665 h 1633684"/>
                <a:gd name="connsiteX51" fmla="*/ 909638 w 935831"/>
                <a:gd name="connsiteY51" fmla="*/ 728809 h 1633684"/>
                <a:gd name="connsiteX52" fmla="*/ 902494 w 935831"/>
                <a:gd name="connsiteY52" fmla="*/ 733571 h 1633684"/>
                <a:gd name="connsiteX53" fmla="*/ 883444 w 935831"/>
                <a:gd name="connsiteY53" fmla="*/ 750240 h 1633684"/>
                <a:gd name="connsiteX54" fmla="*/ 869156 w 935831"/>
                <a:gd name="connsiteY54" fmla="*/ 759765 h 1633684"/>
                <a:gd name="connsiteX55" fmla="*/ 862013 w 935831"/>
                <a:gd name="connsiteY55" fmla="*/ 766909 h 1633684"/>
                <a:gd name="connsiteX56" fmla="*/ 838200 w 935831"/>
                <a:gd name="connsiteY56" fmla="*/ 781196 h 1633684"/>
                <a:gd name="connsiteX57" fmla="*/ 833438 w 935831"/>
                <a:gd name="connsiteY57" fmla="*/ 788340 h 1633684"/>
                <a:gd name="connsiteX58" fmla="*/ 826294 w 935831"/>
                <a:gd name="connsiteY58" fmla="*/ 790721 h 1633684"/>
                <a:gd name="connsiteX59" fmla="*/ 812006 w 935831"/>
                <a:gd name="connsiteY59" fmla="*/ 800246 h 1633684"/>
                <a:gd name="connsiteX60" fmla="*/ 804863 w 935831"/>
                <a:gd name="connsiteY60" fmla="*/ 805009 h 1633684"/>
                <a:gd name="connsiteX61" fmla="*/ 797719 w 935831"/>
                <a:gd name="connsiteY61" fmla="*/ 809771 h 1633684"/>
                <a:gd name="connsiteX62" fmla="*/ 781050 w 935831"/>
                <a:gd name="connsiteY62" fmla="*/ 826440 h 1633684"/>
                <a:gd name="connsiteX63" fmla="*/ 773906 w 935831"/>
                <a:gd name="connsiteY63" fmla="*/ 831203 h 1633684"/>
                <a:gd name="connsiteX64" fmla="*/ 764381 w 935831"/>
                <a:gd name="connsiteY64" fmla="*/ 845490 h 1633684"/>
                <a:gd name="connsiteX65" fmla="*/ 757238 w 935831"/>
                <a:gd name="connsiteY65" fmla="*/ 866921 h 1633684"/>
                <a:gd name="connsiteX66" fmla="*/ 754856 w 935831"/>
                <a:gd name="connsiteY66" fmla="*/ 874065 h 1633684"/>
                <a:gd name="connsiteX67" fmla="*/ 747713 w 935831"/>
                <a:gd name="connsiteY67" fmla="*/ 888353 h 1633684"/>
                <a:gd name="connsiteX68" fmla="*/ 742950 w 935831"/>
                <a:gd name="connsiteY68" fmla="*/ 897878 h 1633684"/>
                <a:gd name="connsiteX69" fmla="*/ 738188 w 935831"/>
                <a:gd name="connsiteY69" fmla="*/ 912165 h 1633684"/>
                <a:gd name="connsiteX70" fmla="*/ 735806 w 935831"/>
                <a:gd name="connsiteY70" fmla="*/ 919309 h 1633684"/>
                <a:gd name="connsiteX71" fmla="*/ 738188 w 935831"/>
                <a:gd name="connsiteY71" fmla="*/ 957409 h 1633684"/>
                <a:gd name="connsiteX72" fmla="*/ 742950 w 935831"/>
                <a:gd name="connsiteY72" fmla="*/ 971696 h 1633684"/>
                <a:gd name="connsiteX73" fmla="*/ 745331 w 935831"/>
                <a:gd name="connsiteY73" fmla="*/ 978840 h 1633684"/>
                <a:gd name="connsiteX74" fmla="*/ 752475 w 935831"/>
                <a:gd name="connsiteY74" fmla="*/ 1014559 h 1633684"/>
                <a:gd name="connsiteX75" fmla="*/ 754856 w 935831"/>
                <a:gd name="connsiteY75" fmla="*/ 1021703 h 1633684"/>
                <a:gd name="connsiteX76" fmla="*/ 762000 w 935831"/>
                <a:gd name="connsiteY76" fmla="*/ 1028846 h 1633684"/>
                <a:gd name="connsiteX77" fmla="*/ 766763 w 935831"/>
                <a:gd name="connsiteY77" fmla="*/ 1045515 h 1633684"/>
                <a:gd name="connsiteX78" fmla="*/ 773906 w 935831"/>
                <a:gd name="connsiteY78" fmla="*/ 1059803 h 1633684"/>
                <a:gd name="connsiteX79" fmla="*/ 776288 w 935831"/>
                <a:gd name="connsiteY79" fmla="*/ 1100284 h 1633684"/>
                <a:gd name="connsiteX80" fmla="*/ 778669 w 935831"/>
                <a:gd name="connsiteY80" fmla="*/ 1107428 h 1633684"/>
                <a:gd name="connsiteX81" fmla="*/ 783431 w 935831"/>
                <a:gd name="connsiteY81" fmla="*/ 1124096 h 1633684"/>
                <a:gd name="connsiteX82" fmla="*/ 778669 w 935831"/>
                <a:gd name="connsiteY82" fmla="*/ 1164578 h 1633684"/>
                <a:gd name="connsiteX83" fmla="*/ 776288 w 935831"/>
                <a:gd name="connsiteY83" fmla="*/ 1174103 h 1633684"/>
                <a:gd name="connsiteX84" fmla="*/ 762000 w 935831"/>
                <a:gd name="connsiteY84" fmla="*/ 1176484 h 1633684"/>
                <a:gd name="connsiteX85" fmla="*/ 750094 w 935831"/>
                <a:gd name="connsiteY85" fmla="*/ 1190771 h 1633684"/>
                <a:gd name="connsiteX86" fmla="*/ 747713 w 935831"/>
                <a:gd name="connsiteY86" fmla="*/ 1197915 h 1633684"/>
                <a:gd name="connsiteX87" fmla="*/ 740569 w 935831"/>
                <a:gd name="connsiteY87" fmla="*/ 1202678 h 1633684"/>
                <a:gd name="connsiteX88" fmla="*/ 735806 w 935831"/>
                <a:gd name="connsiteY88" fmla="*/ 1209821 h 1633684"/>
                <a:gd name="connsiteX89" fmla="*/ 731044 w 935831"/>
                <a:gd name="connsiteY89" fmla="*/ 1219346 h 1633684"/>
                <a:gd name="connsiteX90" fmla="*/ 716756 w 935831"/>
                <a:gd name="connsiteY90" fmla="*/ 1233634 h 1633684"/>
                <a:gd name="connsiteX91" fmla="*/ 704850 w 935831"/>
                <a:gd name="connsiteY91" fmla="*/ 1247921 h 1633684"/>
                <a:gd name="connsiteX92" fmla="*/ 700088 w 935831"/>
                <a:gd name="connsiteY92" fmla="*/ 1255065 h 1633684"/>
                <a:gd name="connsiteX93" fmla="*/ 692944 w 935831"/>
                <a:gd name="connsiteY93" fmla="*/ 1257446 h 1633684"/>
                <a:gd name="connsiteX94" fmla="*/ 690563 w 935831"/>
                <a:gd name="connsiteY94" fmla="*/ 1271734 h 1633684"/>
                <a:gd name="connsiteX95" fmla="*/ 697706 w 935831"/>
                <a:gd name="connsiteY95" fmla="*/ 1274115 h 1633684"/>
                <a:gd name="connsiteX96" fmla="*/ 707231 w 935831"/>
                <a:gd name="connsiteY96" fmla="*/ 1295546 h 1633684"/>
                <a:gd name="connsiteX97" fmla="*/ 709613 w 935831"/>
                <a:gd name="connsiteY97" fmla="*/ 1362221 h 1633684"/>
                <a:gd name="connsiteX98" fmla="*/ 714375 w 935831"/>
                <a:gd name="connsiteY98" fmla="*/ 1376509 h 1633684"/>
                <a:gd name="connsiteX99" fmla="*/ 716756 w 935831"/>
                <a:gd name="connsiteY99" fmla="*/ 1386034 h 1633684"/>
                <a:gd name="connsiteX100" fmla="*/ 721519 w 935831"/>
                <a:gd name="connsiteY100" fmla="*/ 1400321 h 1633684"/>
                <a:gd name="connsiteX101" fmla="*/ 726281 w 935831"/>
                <a:gd name="connsiteY101" fmla="*/ 1416990 h 1633684"/>
                <a:gd name="connsiteX102" fmla="*/ 731044 w 935831"/>
                <a:gd name="connsiteY102" fmla="*/ 1424134 h 1633684"/>
                <a:gd name="connsiteX103" fmla="*/ 733425 w 935831"/>
                <a:gd name="connsiteY103" fmla="*/ 1457471 h 1633684"/>
                <a:gd name="connsiteX104" fmla="*/ 719138 w 935831"/>
                <a:gd name="connsiteY104" fmla="*/ 1469378 h 1633684"/>
                <a:gd name="connsiteX105" fmla="*/ 714375 w 935831"/>
                <a:gd name="connsiteY105" fmla="*/ 1476521 h 1633684"/>
                <a:gd name="connsiteX106" fmla="*/ 709613 w 935831"/>
                <a:gd name="connsiteY106" fmla="*/ 1495571 h 1633684"/>
                <a:gd name="connsiteX107" fmla="*/ 707231 w 935831"/>
                <a:gd name="connsiteY107" fmla="*/ 1512240 h 1633684"/>
                <a:gd name="connsiteX108" fmla="*/ 695325 w 935831"/>
                <a:gd name="connsiteY108" fmla="*/ 1514621 h 1633684"/>
                <a:gd name="connsiteX109" fmla="*/ 688181 w 935831"/>
                <a:gd name="connsiteY109" fmla="*/ 1528909 h 1633684"/>
                <a:gd name="connsiteX110" fmla="*/ 685800 w 935831"/>
                <a:gd name="connsiteY110" fmla="*/ 1538434 h 1633684"/>
                <a:gd name="connsiteX111" fmla="*/ 666750 w 935831"/>
                <a:gd name="connsiteY111" fmla="*/ 1545578 h 1633684"/>
                <a:gd name="connsiteX112" fmla="*/ 657225 w 935831"/>
                <a:gd name="connsiteY112" fmla="*/ 1547959 h 1633684"/>
                <a:gd name="connsiteX113" fmla="*/ 647700 w 935831"/>
                <a:gd name="connsiteY113" fmla="*/ 1559865 h 1633684"/>
                <a:gd name="connsiteX114" fmla="*/ 631031 w 935831"/>
                <a:gd name="connsiteY114" fmla="*/ 1569390 h 1633684"/>
                <a:gd name="connsiteX115" fmla="*/ 611981 w 935831"/>
                <a:gd name="connsiteY115" fmla="*/ 1574153 h 1633684"/>
                <a:gd name="connsiteX116" fmla="*/ 607219 w 935831"/>
                <a:gd name="connsiteY116" fmla="*/ 1593203 h 1633684"/>
                <a:gd name="connsiteX117" fmla="*/ 597694 w 935831"/>
                <a:gd name="connsiteY117" fmla="*/ 1595584 h 1633684"/>
                <a:gd name="connsiteX118" fmla="*/ 595313 w 935831"/>
                <a:gd name="connsiteY118" fmla="*/ 1602728 h 1633684"/>
                <a:gd name="connsiteX119" fmla="*/ 581025 w 935831"/>
                <a:gd name="connsiteY119" fmla="*/ 1612253 h 1633684"/>
                <a:gd name="connsiteX120" fmla="*/ 576263 w 935831"/>
                <a:gd name="connsiteY120" fmla="*/ 1619396 h 1633684"/>
                <a:gd name="connsiteX121" fmla="*/ 571500 w 935831"/>
                <a:gd name="connsiteY121" fmla="*/ 1633684 h 1633684"/>
                <a:gd name="connsiteX122" fmla="*/ 523875 w 935831"/>
                <a:gd name="connsiteY122" fmla="*/ 1631303 h 1633684"/>
                <a:gd name="connsiteX123" fmla="*/ 516731 w 935831"/>
                <a:gd name="connsiteY123" fmla="*/ 1626540 h 1633684"/>
                <a:gd name="connsiteX124" fmla="*/ 509588 w 935831"/>
                <a:gd name="connsiteY124" fmla="*/ 1624159 h 1633684"/>
                <a:gd name="connsiteX125" fmla="*/ 502444 w 935831"/>
                <a:gd name="connsiteY125" fmla="*/ 1609871 h 1633684"/>
                <a:gd name="connsiteX126" fmla="*/ 488156 w 935831"/>
                <a:gd name="connsiteY126" fmla="*/ 1605109 h 1633684"/>
                <a:gd name="connsiteX127" fmla="*/ 473869 w 935831"/>
                <a:gd name="connsiteY127" fmla="*/ 1595584 h 1633684"/>
                <a:gd name="connsiteX128" fmla="*/ 466725 w 935831"/>
                <a:gd name="connsiteY128" fmla="*/ 1590821 h 1633684"/>
                <a:gd name="connsiteX129" fmla="*/ 461963 w 935831"/>
                <a:gd name="connsiteY129" fmla="*/ 1583678 h 1633684"/>
                <a:gd name="connsiteX130" fmla="*/ 454819 w 935831"/>
                <a:gd name="connsiteY130" fmla="*/ 1545578 h 1633684"/>
                <a:gd name="connsiteX131" fmla="*/ 445294 w 935831"/>
                <a:gd name="connsiteY131" fmla="*/ 1531290 h 1633684"/>
                <a:gd name="connsiteX132" fmla="*/ 440531 w 935831"/>
                <a:gd name="connsiteY132" fmla="*/ 1524146 h 1633684"/>
                <a:gd name="connsiteX133" fmla="*/ 431006 w 935831"/>
                <a:gd name="connsiteY133" fmla="*/ 1512240 h 1633684"/>
                <a:gd name="connsiteX134" fmla="*/ 423863 w 935831"/>
                <a:gd name="connsiteY134" fmla="*/ 1505096 h 1633684"/>
                <a:gd name="connsiteX135" fmla="*/ 411956 w 935831"/>
                <a:gd name="connsiteY135" fmla="*/ 1502715 h 1633684"/>
                <a:gd name="connsiteX136" fmla="*/ 404813 w 935831"/>
                <a:gd name="connsiteY136" fmla="*/ 1500334 h 1633684"/>
                <a:gd name="connsiteX137" fmla="*/ 390525 w 935831"/>
                <a:gd name="connsiteY137" fmla="*/ 1490809 h 1633684"/>
                <a:gd name="connsiteX138" fmla="*/ 383381 w 935831"/>
                <a:gd name="connsiteY138" fmla="*/ 1476521 h 1633684"/>
                <a:gd name="connsiteX139" fmla="*/ 381000 w 935831"/>
                <a:gd name="connsiteY139" fmla="*/ 1438421 h 1633684"/>
                <a:gd name="connsiteX140" fmla="*/ 373856 w 935831"/>
                <a:gd name="connsiteY140" fmla="*/ 1433659 h 1633684"/>
                <a:gd name="connsiteX141" fmla="*/ 345281 w 935831"/>
                <a:gd name="connsiteY141" fmla="*/ 1431278 h 1633684"/>
                <a:gd name="connsiteX142" fmla="*/ 335756 w 935831"/>
                <a:gd name="connsiteY142" fmla="*/ 1416990 h 1633684"/>
                <a:gd name="connsiteX143" fmla="*/ 328613 w 935831"/>
                <a:gd name="connsiteY143" fmla="*/ 1393178 h 1633684"/>
                <a:gd name="connsiteX144" fmla="*/ 321469 w 935831"/>
                <a:gd name="connsiteY144" fmla="*/ 1390796 h 1633684"/>
                <a:gd name="connsiteX145" fmla="*/ 307181 w 935831"/>
                <a:gd name="connsiteY145" fmla="*/ 1376509 h 1633684"/>
                <a:gd name="connsiteX146" fmla="*/ 302419 w 935831"/>
                <a:gd name="connsiteY146" fmla="*/ 1369365 h 1633684"/>
                <a:gd name="connsiteX147" fmla="*/ 292894 w 935831"/>
                <a:gd name="connsiteY147" fmla="*/ 1366984 h 1633684"/>
                <a:gd name="connsiteX148" fmla="*/ 288131 w 935831"/>
                <a:gd name="connsiteY148" fmla="*/ 1359840 h 1633684"/>
                <a:gd name="connsiteX149" fmla="*/ 285750 w 935831"/>
                <a:gd name="connsiteY149" fmla="*/ 1343171 h 1633684"/>
                <a:gd name="connsiteX150" fmla="*/ 271463 w 935831"/>
                <a:gd name="connsiteY150" fmla="*/ 1338409 h 1633684"/>
                <a:gd name="connsiteX151" fmla="*/ 254794 w 935831"/>
                <a:gd name="connsiteY151" fmla="*/ 1328884 h 1633684"/>
                <a:gd name="connsiteX152" fmla="*/ 240506 w 935831"/>
                <a:gd name="connsiteY152" fmla="*/ 1319359 h 1633684"/>
                <a:gd name="connsiteX153" fmla="*/ 219075 w 935831"/>
                <a:gd name="connsiteY153" fmla="*/ 1312215 h 1633684"/>
                <a:gd name="connsiteX154" fmla="*/ 211931 w 935831"/>
                <a:gd name="connsiteY154" fmla="*/ 1309834 h 1633684"/>
                <a:gd name="connsiteX155" fmla="*/ 204788 w 935831"/>
                <a:gd name="connsiteY155" fmla="*/ 1305071 h 1633684"/>
                <a:gd name="connsiteX156" fmla="*/ 190500 w 935831"/>
                <a:gd name="connsiteY156" fmla="*/ 1297928 h 1633684"/>
                <a:gd name="connsiteX157" fmla="*/ 188119 w 935831"/>
                <a:gd name="connsiteY157" fmla="*/ 1290784 h 1633684"/>
                <a:gd name="connsiteX158" fmla="*/ 180975 w 935831"/>
                <a:gd name="connsiteY158" fmla="*/ 1286021 h 1633684"/>
                <a:gd name="connsiteX159" fmla="*/ 104775 w 935831"/>
                <a:gd name="connsiteY159" fmla="*/ 1283640 h 1633684"/>
                <a:gd name="connsiteX160" fmla="*/ 88106 w 935831"/>
                <a:gd name="connsiteY160" fmla="*/ 1281259 h 1633684"/>
                <a:gd name="connsiteX161" fmla="*/ 64294 w 935831"/>
                <a:gd name="connsiteY161" fmla="*/ 1278878 h 1633684"/>
                <a:gd name="connsiteX162" fmla="*/ 61913 w 935831"/>
                <a:gd name="connsiteY162" fmla="*/ 1271734 h 1633684"/>
                <a:gd name="connsiteX163" fmla="*/ 57150 w 935831"/>
                <a:gd name="connsiteY163" fmla="*/ 1264590 h 1633684"/>
                <a:gd name="connsiteX164" fmla="*/ 35719 w 935831"/>
                <a:gd name="connsiteY164" fmla="*/ 1243159 h 1633684"/>
                <a:gd name="connsiteX165" fmla="*/ 40481 w 935831"/>
                <a:gd name="connsiteY165" fmla="*/ 1233634 h 1633684"/>
                <a:gd name="connsiteX166" fmla="*/ 42863 w 935831"/>
                <a:gd name="connsiteY166" fmla="*/ 1221728 h 1633684"/>
                <a:gd name="connsiteX167" fmla="*/ 40481 w 935831"/>
                <a:gd name="connsiteY167" fmla="*/ 1190771 h 1633684"/>
                <a:gd name="connsiteX168" fmla="*/ 38100 w 935831"/>
                <a:gd name="connsiteY168" fmla="*/ 1183628 h 1633684"/>
                <a:gd name="connsiteX169" fmla="*/ 30956 w 935831"/>
                <a:gd name="connsiteY169" fmla="*/ 1178865 h 1633684"/>
                <a:gd name="connsiteX170" fmla="*/ 0 w 935831"/>
                <a:gd name="connsiteY170" fmla="*/ 1176484 h 1633684"/>
                <a:gd name="connsiteX171" fmla="*/ 14288 w 935831"/>
                <a:gd name="connsiteY171" fmla="*/ 1166959 h 1633684"/>
                <a:gd name="connsiteX172" fmla="*/ 23813 w 935831"/>
                <a:gd name="connsiteY172" fmla="*/ 1152671 h 1633684"/>
                <a:gd name="connsiteX173" fmla="*/ 33338 w 935831"/>
                <a:gd name="connsiteY173" fmla="*/ 1131240 h 1633684"/>
                <a:gd name="connsiteX174" fmla="*/ 47625 w 935831"/>
                <a:gd name="connsiteY174" fmla="*/ 1126478 h 1633684"/>
                <a:gd name="connsiteX175" fmla="*/ 57150 w 935831"/>
                <a:gd name="connsiteY175" fmla="*/ 1112190 h 1633684"/>
                <a:gd name="connsiteX176" fmla="*/ 61913 w 935831"/>
                <a:gd name="connsiteY176" fmla="*/ 1105046 h 1633684"/>
                <a:gd name="connsiteX177" fmla="*/ 69056 w 935831"/>
                <a:gd name="connsiteY177" fmla="*/ 1102665 h 1633684"/>
                <a:gd name="connsiteX178" fmla="*/ 76200 w 935831"/>
                <a:gd name="connsiteY178" fmla="*/ 1078853 h 1633684"/>
                <a:gd name="connsiteX179" fmla="*/ 83344 w 935831"/>
                <a:gd name="connsiteY179" fmla="*/ 1076471 h 1633684"/>
                <a:gd name="connsiteX180" fmla="*/ 85725 w 935831"/>
                <a:gd name="connsiteY180" fmla="*/ 1069328 h 1633684"/>
                <a:gd name="connsiteX181" fmla="*/ 90488 w 935831"/>
                <a:gd name="connsiteY181" fmla="*/ 1040753 h 1633684"/>
                <a:gd name="connsiteX182" fmla="*/ 92869 w 935831"/>
                <a:gd name="connsiteY182" fmla="*/ 1033609 h 1633684"/>
                <a:gd name="connsiteX183" fmla="*/ 102394 w 935831"/>
                <a:gd name="connsiteY183" fmla="*/ 1019321 h 1633684"/>
                <a:gd name="connsiteX184" fmla="*/ 111919 w 935831"/>
                <a:gd name="connsiteY184" fmla="*/ 995509 h 1633684"/>
                <a:gd name="connsiteX185" fmla="*/ 119063 w 935831"/>
                <a:gd name="connsiteY185" fmla="*/ 993128 h 1633684"/>
                <a:gd name="connsiteX186" fmla="*/ 126206 w 935831"/>
                <a:gd name="connsiteY186" fmla="*/ 957409 h 1633684"/>
                <a:gd name="connsiteX187" fmla="*/ 123825 w 935831"/>
                <a:gd name="connsiteY187" fmla="*/ 950265 h 1633684"/>
                <a:gd name="connsiteX188" fmla="*/ 109538 w 935831"/>
                <a:gd name="connsiteY188" fmla="*/ 940740 h 1633684"/>
                <a:gd name="connsiteX189" fmla="*/ 111919 w 935831"/>
                <a:gd name="connsiteY189" fmla="*/ 919309 h 1633684"/>
                <a:gd name="connsiteX190" fmla="*/ 114300 w 935831"/>
                <a:gd name="connsiteY190" fmla="*/ 905021 h 1633684"/>
                <a:gd name="connsiteX191" fmla="*/ 121444 w 935831"/>
                <a:gd name="connsiteY191" fmla="*/ 902640 h 1633684"/>
                <a:gd name="connsiteX192" fmla="*/ 128588 w 935831"/>
                <a:gd name="connsiteY192" fmla="*/ 885971 h 1633684"/>
                <a:gd name="connsiteX193" fmla="*/ 138113 w 935831"/>
                <a:gd name="connsiteY193" fmla="*/ 864540 h 1633684"/>
                <a:gd name="connsiteX194" fmla="*/ 142875 w 935831"/>
                <a:gd name="connsiteY194" fmla="*/ 850253 h 1633684"/>
                <a:gd name="connsiteX195" fmla="*/ 145256 w 935831"/>
                <a:gd name="connsiteY195" fmla="*/ 843109 h 1633684"/>
                <a:gd name="connsiteX196" fmla="*/ 150019 w 935831"/>
                <a:gd name="connsiteY196" fmla="*/ 835965 h 1633684"/>
                <a:gd name="connsiteX197" fmla="*/ 159544 w 935831"/>
                <a:gd name="connsiteY197" fmla="*/ 814534 h 1633684"/>
                <a:gd name="connsiteX198" fmla="*/ 161925 w 935831"/>
                <a:gd name="connsiteY198" fmla="*/ 805009 h 1633684"/>
                <a:gd name="connsiteX199" fmla="*/ 166688 w 935831"/>
                <a:gd name="connsiteY199" fmla="*/ 790721 h 1633684"/>
                <a:gd name="connsiteX200" fmla="*/ 169069 w 935831"/>
                <a:gd name="connsiteY200" fmla="*/ 776434 h 1633684"/>
                <a:gd name="connsiteX201" fmla="*/ 182826 w 935831"/>
                <a:gd name="connsiteY201" fmla="*/ 767440 h 1633684"/>
                <a:gd name="connsiteX202" fmla="*/ 264319 w 935831"/>
                <a:gd name="connsiteY202" fmla="*/ 776434 h 1633684"/>
                <a:gd name="connsiteX203" fmla="*/ 276225 w 935831"/>
                <a:gd name="connsiteY203" fmla="*/ 778815 h 1633684"/>
                <a:gd name="connsiteX204" fmla="*/ 288131 w 935831"/>
                <a:gd name="connsiteY204" fmla="*/ 776434 h 1633684"/>
                <a:gd name="connsiteX205" fmla="*/ 290513 w 935831"/>
                <a:gd name="connsiteY205" fmla="*/ 740715 h 1633684"/>
                <a:gd name="connsiteX206" fmla="*/ 292894 w 935831"/>
                <a:gd name="connsiteY206" fmla="*/ 733571 h 1633684"/>
                <a:gd name="connsiteX207" fmla="*/ 300038 w 935831"/>
                <a:gd name="connsiteY207" fmla="*/ 726428 h 1633684"/>
                <a:gd name="connsiteX208" fmla="*/ 309563 w 935831"/>
                <a:gd name="connsiteY208" fmla="*/ 712140 h 1633684"/>
                <a:gd name="connsiteX209" fmla="*/ 314325 w 935831"/>
                <a:gd name="connsiteY209" fmla="*/ 697853 h 1633684"/>
                <a:gd name="connsiteX210" fmla="*/ 323850 w 935831"/>
                <a:gd name="connsiteY210" fmla="*/ 693090 h 1633684"/>
                <a:gd name="connsiteX211" fmla="*/ 347663 w 935831"/>
                <a:gd name="connsiteY211" fmla="*/ 685946 h 1633684"/>
                <a:gd name="connsiteX212" fmla="*/ 354806 w 935831"/>
                <a:gd name="connsiteY212" fmla="*/ 683565 h 1633684"/>
                <a:gd name="connsiteX213" fmla="*/ 361950 w 935831"/>
                <a:gd name="connsiteY213" fmla="*/ 676421 h 1633684"/>
                <a:gd name="connsiteX214" fmla="*/ 366713 w 935831"/>
                <a:gd name="connsiteY214" fmla="*/ 669278 h 1633684"/>
                <a:gd name="connsiteX215" fmla="*/ 383381 w 935831"/>
                <a:gd name="connsiteY215" fmla="*/ 662134 h 1633684"/>
                <a:gd name="connsiteX216" fmla="*/ 402431 w 935831"/>
                <a:gd name="connsiteY216" fmla="*/ 657371 h 1633684"/>
                <a:gd name="connsiteX217" fmla="*/ 409575 w 935831"/>
                <a:gd name="connsiteY217" fmla="*/ 652609 h 1633684"/>
                <a:gd name="connsiteX218" fmla="*/ 419100 w 935831"/>
                <a:gd name="connsiteY218" fmla="*/ 638321 h 1633684"/>
                <a:gd name="connsiteX219" fmla="*/ 442913 w 935831"/>
                <a:gd name="connsiteY219" fmla="*/ 631178 h 1633684"/>
                <a:gd name="connsiteX220" fmla="*/ 450056 w 935831"/>
                <a:gd name="connsiteY220" fmla="*/ 628796 h 1633684"/>
                <a:gd name="connsiteX221" fmla="*/ 457200 w 935831"/>
                <a:gd name="connsiteY221" fmla="*/ 607365 h 1633684"/>
                <a:gd name="connsiteX222" fmla="*/ 459581 w 935831"/>
                <a:gd name="connsiteY222" fmla="*/ 600221 h 1633684"/>
                <a:gd name="connsiteX223" fmla="*/ 461963 w 935831"/>
                <a:gd name="connsiteY223" fmla="*/ 585934 h 1633684"/>
                <a:gd name="connsiteX224" fmla="*/ 454294 w 935831"/>
                <a:gd name="connsiteY224" fmla="*/ 544115 h 1633684"/>
                <a:gd name="connsiteX225" fmla="*/ 459581 w 935831"/>
                <a:gd name="connsiteY225" fmla="*/ 512115 h 1633684"/>
                <a:gd name="connsiteX226" fmla="*/ 450056 w 935831"/>
                <a:gd name="connsiteY226" fmla="*/ 497828 h 1633684"/>
                <a:gd name="connsiteX227" fmla="*/ 433388 w 935831"/>
                <a:gd name="connsiteY227" fmla="*/ 485921 h 1633684"/>
                <a:gd name="connsiteX228" fmla="*/ 426244 w 935831"/>
                <a:gd name="connsiteY228" fmla="*/ 483540 h 1633684"/>
                <a:gd name="connsiteX229" fmla="*/ 433388 w 935831"/>
                <a:gd name="connsiteY229" fmla="*/ 464490 h 1633684"/>
                <a:gd name="connsiteX230" fmla="*/ 438150 w 935831"/>
                <a:gd name="connsiteY230" fmla="*/ 457346 h 1633684"/>
                <a:gd name="connsiteX231" fmla="*/ 445294 w 935831"/>
                <a:gd name="connsiteY231" fmla="*/ 435915 h 1633684"/>
                <a:gd name="connsiteX232" fmla="*/ 454819 w 935831"/>
                <a:gd name="connsiteY232" fmla="*/ 404959 h 1633684"/>
                <a:gd name="connsiteX233" fmla="*/ 454621 w 935831"/>
                <a:gd name="connsiteY233" fmla="*/ 388290 h 1633684"/>
                <a:gd name="connsiteX234" fmla="*/ 466725 w 935831"/>
                <a:gd name="connsiteY234" fmla="*/ 357334 h 1633684"/>
                <a:gd name="connsiteX235" fmla="*/ 469106 w 935831"/>
                <a:gd name="connsiteY235" fmla="*/ 350190 h 1633684"/>
                <a:gd name="connsiteX236" fmla="*/ 471488 w 935831"/>
                <a:gd name="connsiteY236" fmla="*/ 343046 h 1633684"/>
                <a:gd name="connsiteX237" fmla="*/ 471290 w 935831"/>
                <a:gd name="connsiteY237" fmla="*/ 320690 h 1633684"/>
                <a:gd name="connsiteX238" fmla="*/ 478631 w 935831"/>
                <a:gd name="connsiteY238" fmla="*/ 271609 h 1633684"/>
                <a:gd name="connsiteX239" fmla="*/ 483394 w 935831"/>
                <a:gd name="connsiteY239" fmla="*/ 257321 h 1633684"/>
                <a:gd name="connsiteX240" fmla="*/ 488156 w 935831"/>
                <a:gd name="connsiteY240" fmla="*/ 250178 h 1633684"/>
                <a:gd name="connsiteX241" fmla="*/ 492919 w 935831"/>
                <a:gd name="connsiteY241" fmla="*/ 223984 h 1633684"/>
                <a:gd name="connsiteX242" fmla="*/ 495300 w 935831"/>
                <a:gd name="connsiteY242" fmla="*/ 212078 h 1633684"/>
                <a:gd name="connsiteX243" fmla="*/ 500063 w 935831"/>
                <a:gd name="connsiteY243" fmla="*/ 200171 h 1633684"/>
                <a:gd name="connsiteX244" fmla="*/ 507206 w 935831"/>
                <a:gd name="connsiteY244" fmla="*/ 178740 h 1633684"/>
                <a:gd name="connsiteX245" fmla="*/ 514350 w 935831"/>
                <a:gd name="connsiteY245" fmla="*/ 176359 h 1633684"/>
                <a:gd name="connsiteX246" fmla="*/ 521494 w 935831"/>
                <a:gd name="connsiteY246" fmla="*/ 171596 h 1633684"/>
                <a:gd name="connsiteX247" fmla="*/ 531019 w 935831"/>
                <a:gd name="connsiteY247" fmla="*/ 169215 h 1633684"/>
                <a:gd name="connsiteX248" fmla="*/ 550069 w 935831"/>
                <a:gd name="connsiteY248" fmla="*/ 159690 h 1633684"/>
                <a:gd name="connsiteX249" fmla="*/ 561975 w 935831"/>
                <a:gd name="connsiteY249" fmla="*/ 162071 h 1633684"/>
                <a:gd name="connsiteX0" fmla="*/ 561975 w 935831"/>
                <a:gd name="connsiteY0" fmla="*/ 162071 h 1633684"/>
                <a:gd name="connsiteX1" fmla="*/ 592931 w 935831"/>
                <a:gd name="connsiteY1" fmla="*/ 159690 h 1633684"/>
                <a:gd name="connsiteX2" fmla="*/ 600075 w 935831"/>
                <a:gd name="connsiteY2" fmla="*/ 157309 h 1633684"/>
                <a:gd name="connsiteX3" fmla="*/ 609600 w 935831"/>
                <a:gd name="connsiteY3" fmla="*/ 143021 h 1633684"/>
                <a:gd name="connsiteX4" fmla="*/ 611981 w 935831"/>
                <a:gd name="connsiteY4" fmla="*/ 135878 h 1633684"/>
                <a:gd name="connsiteX5" fmla="*/ 614363 w 935831"/>
                <a:gd name="connsiteY5" fmla="*/ 116828 h 1633684"/>
                <a:gd name="connsiteX6" fmla="*/ 621506 w 935831"/>
                <a:gd name="connsiteY6" fmla="*/ 112065 h 1633684"/>
                <a:gd name="connsiteX7" fmla="*/ 659606 w 935831"/>
                <a:gd name="connsiteY7" fmla="*/ 107303 h 1633684"/>
                <a:gd name="connsiteX8" fmla="*/ 661988 w 935831"/>
                <a:gd name="connsiteY8" fmla="*/ 85871 h 1633684"/>
                <a:gd name="connsiteX9" fmla="*/ 669131 w 935831"/>
                <a:gd name="connsiteY9" fmla="*/ 83490 h 1633684"/>
                <a:gd name="connsiteX10" fmla="*/ 688181 w 935831"/>
                <a:gd name="connsiteY10" fmla="*/ 81109 h 1633684"/>
                <a:gd name="connsiteX11" fmla="*/ 692944 w 935831"/>
                <a:gd name="connsiteY11" fmla="*/ 73965 h 1633684"/>
                <a:gd name="connsiteX12" fmla="*/ 695325 w 935831"/>
                <a:gd name="connsiteY12" fmla="*/ 66821 h 1633684"/>
                <a:gd name="connsiteX13" fmla="*/ 709613 w 935831"/>
                <a:gd name="connsiteY13" fmla="*/ 54915 h 1633684"/>
                <a:gd name="connsiteX14" fmla="*/ 721519 w 935831"/>
                <a:gd name="connsiteY14" fmla="*/ 40628 h 1633684"/>
                <a:gd name="connsiteX15" fmla="*/ 728663 w 935831"/>
                <a:gd name="connsiteY15" fmla="*/ 33484 h 1633684"/>
                <a:gd name="connsiteX16" fmla="*/ 731044 w 935831"/>
                <a:gd name="connsiteY16" fmla="*/ 26340 h 1633684"/>
                <a:gd name="connsiteX17" fmla="*/ 800100 w 935831"/>
                <a:gd name="connsiteY17" fmla="*/ 21578 h 1633684"/>
                <a:gd name="connsiteX18" fmla="*/ 807244 w 935831"/>
                <a:gd name="connsiteY18" fmla="*/ 16815 h 1633684"/>
                <a:gd name="connsiteX19" fmla="*/ 809625 w 935831"/>
                <a:gd name="connsiteY19" fmla="*/ 9671 h 1633684"/>
                <a:gd name="connsiteX20" fmla="*/ 823913 w 935831"/>
                <a:gd name="connsiteY20" fmla="*/ 4909 h 1633684"/>
                <a:gd name="connsiteX21" fmla="*/ 831056 w 935831"/>
                <a:gd name="connsiteY21" fmla="*/ 2528 h 1633684"/>
                <a:gd name="connsiteX22" fmla="*/ 838200 w 935831"/>
                <a:gd name="connsiteY22" fmla="*/ 146 h 1633684"/>
                <a:gd name="connsiteX23" fmla="*/ 864394 w 935831"/>
                <a:gd name="connsiteY23" fmla="*/ 14434 h 1633684"/>
                <a:gd name="connsiteX24" fmla="*/ 859631 w 935831"/>
                <a:gd name="connsiteY24" fmla="*/ 21578 h 1633684"/>
                <a:gd name="connsiteX25" fmla="*/ 857250 w 935831"/>
                <a:gd name="connsiteY25" fmla="*/ 28721 h 1633684"/>
                <a:gd name="connsiteX26" fmla="*/ 852488 w 935831"/>
                <a:gd name="connsiteY26" fmla="*/ 35865 h 1633684"/>
                <a:gd name="connsiteX27" fmla="*/ 845344 w 935831"/>
                <a:gd name="connsiteY27" fmla="*/ 52534 h 1633684"/>
                <a:gd name="connsiteX28" fmla="*/ 842963 w 935831"/>
                <a:gd name="connsiteY28" fmla="*/ 62059 h 1633684"/>
                <a:gd name="connsiteX29" fmla="*/ 847725 w 935831"/>
                <a:gd name="connsiteY29" fmla="*/ 145403 h 1633684"/>
                <a:gd name="connsiteX30" fmla="*/ 850106 w 935831"/>
                <a:gd name="connsiteY30" fmla="*/ 262084 h 1633684"/>
                <a:gd name="connsiteX31" fmla="*/ 854869 w 935831"/>
                <a:gd name="connsiteY31" fmla="*/ 283515 h 1633684"/>
                <a:gd name="connsiteX32" fmla="*/ 859631 w 935831"/>
                <a:gd name="connsiteY32" fmla="*/ 290659 h 1633684"/>
                <a:gd name="connsiteX33" fmla="*/ 866775 w 935831"/>
                <a:gd name="connsiteY33" fmla="*/ 293040 h 1633684"/>
                <a:gd name="connsiteX34" fmla="*/ 871538 w 935831"/>
                <a:gd name="connsiteY34" fmla="*/ 300184 h 1633684"/>
                <a:gd name="connsiteX35" fmla="*/ 878681 w 935831"/>
                <a:gd name="connsiteY35" fmla="*/ 316853 h 1633684"/>
                <a:gd name="connsiteX36" fmla="*/ 881063 w 935831"/>
                <a:gd name="connsiteY36" fmla="*/ 343046 h 1633684"/>
                <a:gd name="connsiteX37" fmla="*/ 890588 w 935831"/>
                <a:gd name="connsiteY37" fmla="*/ 357334 h 1633684"/>
                <a:gd name="connsiteX38" fmla="*/ 897731 w 935831"/>
                <a:gd name="connsiteY38" fmla="*/ 383528 h 1633684"/>
                <a:gd name="connsiteX39" fmla="*/ 900113 w 935831"/>
                <a:gd name="connsiteY39" fmla="*/ 421628 h 1633684"/>
                <a:gd name="connsiteX40" fmla="*/ 904875 w 935831"/>
                <a:gd name="connsiteY40" fmla="*/ 435915 h 1633684"/>
                <a:gd name="connsiteX41" fmla="*/ 916781 w 935831"/>
                <a:gd name="connsiteY41" fmla="*/ 452584 h 1633684"/>
                <a:gd name="connsiteX42" fmla="*/ 919163 w 935831"/>
                <a:gd name="connsiteY42" fmla="*/ 459728 h 1633684"/>
                <a:gd name="connsiteX43" fmla="*/ 919163 w 935831"/>
                <a:gd name="connsiteY43" fmla="*/ 583553 h 1633684"/>
                <a:gd name="connsiteX44" fmla="*/ 926306 w 935831"/>
                <a:gd name="connsiteY44" fmla="*/ 597840 h 1633684"/>
                <a:gd name="connsiteX45" fmla="*/ 931069 w 935831"/>
                <a:gd name="connsiteY45" fmla="*/ 614509 h 1633684"/>
                <a:gd name="connsiteX46" fmla="*/ 935831 w 935831"/>
                <a:gd name="connsiteY46" fmla="*/ 621653 h 1633684"/>
                <a:gd name="connsiteX47" fmla="*/ 933450 w 935831"/>
                <a:gd name="connsiteY47" fmla="*/ 685946 h 1633684"/>
                <a:gd name="connsiteX48" fmla="*/ 928688 w 935831"/>
                <a:gd name="connsiteY48" fmla="*/ 700234 h 1633684"/>
                <a:gd name="connsiteX49" fmla="*/ 919163 w 935831"/>
                <a:gd name="connsiteY49" fmla="*/ 714521 h 1633684"/>
                <a:gd name="connsiteX50" fmla="*/ 914400 w 935831"/>
                <a:gd name="connsiteY50" fmla="*/ 721665 h 1633684"/>
                <a:gd name="connsiteX51" fmla="*/ 909638 w 935831"/>
                <a:gd name="connsiteY51" fmla="*/ 728809 h 1633684"/>
                <a:gd name="connsiteX52" fmla="*/ 902494 w 935831"/>
                <a:gd name="connsiteY52" fmla="*/ 733571 h 1633684"/>
                <a:gd name="connsiteX53" fmla="*/ 883444 w 935831"/>
                <a:gd name="connsiteY53" fmla="*/ 750240 h 1633684"/>
                <a:gd name="connsiteX54" fmla="*/ 869156 w 935831"/>
                <a:gd name="connsiteY54" fmla="*/ 759765 h 1633684"/>
                <a:gd name="connsiteX55" fmla="*/ 862013 w 935831"/>
                <a:gd name="connsiteY55" fmla="*/ 766909 h 1633684"/>
                <a:gd name="connsiteX56" fmla="*/ 838200 w 935831"/>
                <a:gd name="connsiteY56" fmla="*/ 781196 h 1633684"/>
                <a:gd name="connsiteX57" fmla="*/ 833438 w 935831"/>
                <a:gd name="connsiteY57" fmla="*/ 788340 h 1633684"/>
                <a:gd name="connsiteX58" fmla="*/ 826294 w 935831"/>
                <a:gd name="connsiteY58" fmla="*/ 790721 h 1633684"/>
                <a:gd name="connsiteX59" fmla="*/ 812006 w 935831"/>
                <a:gd name="connsiteY59" fmla="*/ 800246 h 1633684"/>
                <a:gd name="connsiteX60" fmla="*/ 804863 w 935831"/>
                <a:gd name="connsiteY60" fmla="*/ 805009 h 1633684"/>
                <a:gd name="connsiteX61" fmla="*/ 797719 w 935831"/>
                <a:gd name="connsiteY61" fmla="*/ 809771 h 1633684"/>
                <a:gd name="connsiteX62" fmla="*/ 781050 w 935831"/>
                <a:gd name="connsiteY62" fmla="*/ 826440 h 1633684"/>
                <a:gd name="connsiteX63" fmla="*/ 773906 w 935831"/>
                <a:gd name="connsiteY63" fmla="*/ 831203 h 1633684"/>
                <a:gd name="connsiteX64" fmla="*/ 764381 w 935831"/>
                <a:gd name="connsiteY64" fmla="*/ 845490 h 1633684"/>
                <a:gd name="connsiteX65" fmla="*/ 757238 w 935831"/>
                <a:gd name="connsiteY65" fmla="*/ 866921 h 1633684"/>
                <a:gd name="connsiteX66" fmla="*/ 754856 w 935831"/>
                <a:gd name="connsiteY66" fmla="*/ 874065 h 1633684"/>
                <a:gd name="connsiteX67" fmla="*/ 747713 w 935831"/>
                <a:gd name="connsiteY67" fmla="*/ 888353 h 1633684"/>
                <a:gd name="connsiteX68" fmla="*/ 742950 w 935831"/>
                <a:gd name="connsiteY68" fmla="*/ 897878 h 1633684"/>
                <a:gd name="connsiteX69" fmla="*/ 738188 w 935831"/>
                <a:gd name="connsiteY69" fmla="*/ 912165 h 1633684"/>
                <a:gd name="connsiteX70" fmla="*/ 735806 w 935831"/>
                <a:gd name="connsiteY70" fmla="*/ 919309 h 1633684"/>
                <a:gd name="connsiteX71" fmla="*/ 738188 w 935831"/>
                <a:gd name="connsiteY71" fmla="*/ 957409 h 1633684"/>
                <a:gd name="connsiteX72" fmla="*/ 742950 w 935831"/>
                <a:gd name="connsiteY72" fmla="*/ 971696 h 1633684"/>
                <a:gd name="connsiteX73" fmla="*/ 745331 w 935831"/>
                <a:gd name="connsiteY73" fmla="*/ 978840 h 1633684"/>
                <a:gd name="connsiteX74" fmla="*/ 752475 w 935831"/>
                <a:gd name="connsiteY74" fmla="*/ 1014559 h 1633684"/>
                <a:gd name="connsiteX75" fmla="*/ 754856 w 935831"/>
                <a:gd name="connsiteY75" fmla="*/ 1021703 h 1633684"/>
                <a:gd name="connsiteX76" fmla="*/ 762000 w 935831"/>
                <a:gd name="connsiteY76" fmla="*/ 1028846 h 1633684"/>
                <a:gd name="connsiteX77" fmla="*/ 766763 w 935831"/>
                <a:gd name="connsiteY77" fmla="*/ 1045515 h 1633684"/>
                <a:gd name="connsiteX78" fmla="*/ 773906 w 935831"/>
                <a:gd name="connsiteY78" fmla="*/ 1059803 h 1633684"/>
                <a:gd name="connsiteX79" fmla="*/ 776288 w 935831"/>
                <a:gd name="connsiteY79" fmla="*/ 1100284 h 1633684"/>
                <a:gd name="connsiteX80" fmla="*/ 778669 w 935831"/>
                <a:gd name="connsiteY80" fmla="*/ 1107428 h 1633684"/>
                <a:gd name="connsiteX81" fmla="*/ 783431 w 935831"/>
                <a:gd name="connsiteY81" fmla="*/ 1124096 h 1633684"/>
                <a:gd name="connsiteX82" fmla="*/ 778669 w 935831"/>
                <a:gd name="connsiteY82" fmla="*/ 1164578 h 1633684"/>
                <a:gd name="connsiteX83" fmla="*/ 776288 w 935831"/>
                <a:gd name="connsiteY83" fmla="*/ 1174103 h 1633684"/>
                <a:gd name="connsiteX84" fmla="*/ 762000 w 935831"/>
                <a:gd name="connsiteY84" fmla="*/ 1176484 h 1633684"/>
                <a:gd name="connsiteX85" fmla="*/ 750094 w 935831"/>
                <a:gd name="connsiteY85" fmla="*/ 1190771 h 1633684"/>
                <a:gd name="connsiteX86" fmla="*/ 747713 w 935831"/>
                <a:gd name="connsiteY86" fmla="*/ 1197915 h 1633684"/>
                <a:gd name="connsiteX87" fmla="*/ 740569 w 935831"/>
                <a:gd name="connsiteY87" fmla="*/ 1202678 h 1633684"/>
                <a:gd name="connsiteX88" fmla="*/ 735806 w 935831"/>
                <a:gd name="connsiteY88" fmla="*/ 1209821 h 1633684"/>
                <a:gd name="connsiteX89" fmla="*/ 731044 w 935831"/>
                <a:gd name="connsiteY89" fmla="*/ 1219346 h 1633684"/>
                <a:gd name="connsiteX90" fmla="*/ 716756 w 935831"/>
                <a:gd name="connsiteY90" fmla="*/ 1233634 h 1633684"/>
                <a:gd name="connsiteX91" fmla="*/ 704850 w 935831"/>
                <a:gd name="connsiteY91" fmla="*/ 1247921 h 1633684"/>
                <a:gd name="connsiteX92" fmla="*/ 700088 w 935831"/>
                <a:gd name="connsiteY92" fmla="*/ 1255065 h 1633684"/>
                <a:gd name="connsiteX93" fmla="*/ 692944 w 935831"/>
                <a:gd name="connsiteY93" fmla="*/ 1257446 h 1633684"/>
                <a:gd name="connsiteX94" fmla="*/ 690563 w 935831"/>
                <a:gd name="connsiteY94" fmla="*/ 1271734 h 1633684"/>
                <a:gd name="connsiteX95" fmla="*/ 697706 w 935831"/>
                <a:gd name="connsiteY95" fmla="*/ 1274115 h 1633684"/>
                <a:gd name="connsiteX96" fmla="*/ 707231 w 935831"/>
                <a:gd name="connsiteY96" fmla="*/ 1295546 h 1633684"/>
                <a:gd name="connsiteX97" fmla="*/ 709613 w 935831"/>
                <a:gd name="connsiteY97" fmla="*/ 1362221 h 1633684"/>
                <a:gd name="connsiteX98" fmla="*/ 714375 w 935831"/>
                <a:gd name="connsiteY98" fmla="*/ 1376509 h 1633684"/>
                <a:gd name="connsiteX99" fmla="*/ 716756 w 935831"/>
                <a:gd name="connsiteY99" fmla="*/ 1386034 h 1633684"/>
                <a:gd name="connsiteX100" fmla="*/ 721519 w 935831"/>
                <a:gd name="connsiteY100" fmla="*/ 1400321 h 1633684"/>
                <a:gd name="connsiteX101" fmla="*/ 726281 w 935831"/>
                <a:gd name="connsiteY101" fmla="*/ 1416990 h 1633684"/>
                <a:gd name="connsiteX102" fmla="*/ 731044 w 935831"/>
                <a:gd name="connsiteY102" fmla="*/ 1424134 h 1633684"/>
                <a:gd name="connsiteX103" fmla="*/ 733425 w 935831"/>
                <a:gd name="connsiteY103" fmla="*/ 1457471 h 1633684"/>
                <a:gd name="connsiteX104" fmla="*/ 719138 w 935831"/>
                <a:gd name="connsiteY104" fmla="*/ 1469378 h 1633684"/>
                <a:gd name="connsiteX105" fmla="*/ 714375 w 935831"/>
                <a:gd name="connsiteY105" fmla="*/ 1476521 h 1633684"/>
                <a:gd name="connsiteX106" fmla="*/ 709613 w 935831"/>
                <a:gd name="connsiteY106" fmla="*/ 1495571 h 1633684"/>
                <a:gd name="connsiteX107" fmla="*/ 707231 w 935831"/>
                <a:gd name="connsiteY107" fmla="*/ 1512240 h 1633684"/>
                <a:gd name="connsiteX108" fmla="*/ 695325 w 935831"/>
                <a:gd name="connsiteY108" fmla="*/ 1514621 h 1633684"/>
                <a:gd name="connsiteX109" fmla="*/ 688181 w 935831"/>
                <a:gd name="connsiteY109" fmla="*/ 1528909 h 1633684"/>
                <a:gd name="connsiteX110" fmla="*/ 685800 w 935831"/>
                <a:gd name="connsiteY110" fmla="*/ 1538434 h 1633684"/>
                <a:gd name="connsiteX111" fmla="*/ 666750 w 935831"/>
                <a:gd name="connsiteY111" fmla="*/ 1545578 h 1633684"/>
                <a:gd name="connsiteX112" fmla="*/ 657225 w 935831"/>
                <a:gd name="connsiteY112" fmla="*/ 1547959 h 1633684"/>
                <a:gd name="connsiteX113" fmla="*/ 647700 w 935831"/>
                <a:gd name="connsiteY113" fmla="*/ 1559865 h 1633684"/>
                <a:gd name="connsiteX114" fmla="*/ 631031 w 935831"/>
                <a:gd name="connsiteY114" fmla="*/ 1569390 h 1633684"/>
                <a:gd name="connsiteX115" fmla="*/ 611981 w 935831"/>
                <a:gd name="connsiteY115" fmla="*/ 1574153 h 1633684"/>
                <a:gd name="connsiteX116" fmla="*/ 607219 w 935831"/>
                <a:gd name="connsiteY116" fmla="*/ 1593203 h 1633684"/>
                <a:gd name="connsiteX117" fmla="*/ 597694 w 935831"/>
                <a:gd name="connsiteY117" fmla="*/ 1595584 h 1633684"/>
                <a:gd name="connsiteX118" fmla="*/ 595313 w 935831"/>
                <a:gd name="connsiteY118" fmla="*/ 1602728 h 1633684"/>
                <a:gd name="connsiteX119" fmla="*/ 581025 w 935831"/>
                <a:gd name="connsiteY119" fmla="*/ 1612253 h 1633684"/>
                <a:gd name="connsiteX120" fmla="*/ 576263 w 935831"/>
                <a:gd name="connsiteY120" fmla="*/ 1619396 h 1633684"/>
                <a:gd name="connsiteX121" fmla="*/ 571500 w 935831"/>
                <a:gd name="connsiteY121" fmla="*/ 1633684 h 1633684"/>
                <a:gd name="connsiteX122" fmla="*/ 523875 w 935831"/>
                <a:gd name="connsiteY122" fmla="*/ 1631303 h 1633684"/>
                <a:gd name="connsiteX123" fmla="*/ 516731 w 935831"/>
                <a:gd name="connsiteY123" fmla="*/ 1626540 h 1633684"/>
                <a:gd name="connsiteX124" fmla="*/ 509588 w 935831"/>
                <a:gd name="connsiteY124" fmla="*/ 1624159 h 1633684"/>
                <a:gd name="connsiteX125" fmla="*/ 502444 w 935831"/>
                <a:gd name="connsiteY125" fmla="*/ 1609871 h 1633684"/>
                <a:gd name="connsiteX126" fmla="*/ 488156 w 935831"/>
                <a:gd name="connsiteY126" fmla="*/ 1605109 h 1633684"/>
                <a:gd name="connsiteX127" fmla="*/ 473869 w 935831"/>
                <a:gd name="connsiteY127" fmla="*/ 1595584 h 1633684"/>
                <a:gd name="connsiteX128" fmla="*/ 466725 w 935831"/>
                <a:gd name="connsiteY128" fmla="*/ 1590821 h 1633684"/>
                <a:gd name="connsiteX129" fmla="*/ 461963 w 935831"/>
                <a:gd name="connsiteY129" fmla="*/ 1583678 h 1633684"/>
                <a:gd name="connsiteX130" fmla="*/ 454819 w 935831"/>
                <a:gd name="connsiteY130" fmla="*/ 1545578 h 1633684"/>
                <a:gd name="connsiteX131" fmla="*/ 445294 w 935831"/>
                <a:gd name="connsiteY131" fmla="*/ 1531290 h 1633684"/>
                <a:gd name="connsiteX132" fmla="*/ 440531 w 935831"/>
                <a:gd name="connsiteY132" fmla="*/ 1524146 h 1633684"/>
                <a:gd name="connsiteX133" fmla="*/ 431006 w 935831"/>
                <a:gd name="connsiteY133" fmla="*/ 1512240 h 1633684"/>
                <a:gd name="connsiteX134" fmla="*/ 423863 w 935831"/>
                <a:gd name="connsiteY134" fmla="*/ 1505096 h 1633684"/>
                <a:gd name="connsiteX135" fmla="*/ 411956 w 935831"/>
                <a:gd name="connsiteY135" fmla="*/ 1502715 h 1633684"/>
                <a:gd name="connsiteX136" fmla="*/ 404813 w 935831"/>
                <a:gd name="connsiteY136" fmla="*/ 1500334 h 1633684"/>
                <a:gd name="connsiteX137" fmla="*/ 390525 w 935831"/>
                <a:gd name="connsiteY137" fmla="*/ 1490809 h 1633684"/>
                <a:gd name="connsiteX138" fmla="*/ 383381 w 935831"/>
                <a:gd name="connsiteY138" fmla="*/ 1476521 h 1633684"/>
                <a:gd name="connsiteX139" fmla="*/ 381000 w 935831"/>
                <a:gd name="connsiteY139" fmla="*/ 1438421 h 1633684"/>
                <a:gd name="connsiteX140" fmla="*/ 373856 w 935831"/>
                <a:gd name="connsiteY140" fmla="*/ 1433659 h 1633684"/>
                <a:gd name="connsiteX141" fmla="*/ 345281 w 935831"/>
                <a:gd name="connsiteY141" fmla="*/ 1431278 h 1633684"/>
                <a:gd name="connsiteX142" fmla="*/ 335756 w 935831"/>
                <a:gd name="connsiteY142" fmla="*/ 1416990 h 1633684"/>
                <a:gd name="connsiteX143" fmla="*/ 328613 w 935831"/>
                <a:gd name="connsiteY143" fmla="*/ 1393178 h 1633684"/>
                <a:gd name="connsiteX144" fmla="*/ 321469 w 935831"/>
                <a:gd name="connsiteY144" fmla="*/ 1390796 h 1633684"/>
                <a:gd name="connsiteX145" fmla="*/ 307181 w 935831"/>
                <a:gd name="connsiteY145" fmla="*/ 1376509 h 1633684"/>
                <a:gd name="connsiteX146" fmla="*/ 302419 w 935831"/>
                <a:gd name="connsiteY146" fmla="*/ 1369365 h 1633684"/>
                <a:gd name="connsiteX147" fmla="*/ 292894 w 935831"/>
                <a:gd name="connsiteY147" fmla="*/ 1366984 h 1633684"/>
                <a:gd name="connsiteX148" fmla="*/ 288131 w 935831"/>
                <a:gd name="connsiteY148" fmla="*/ 1359840 h 1633684"/>
                <a:gd name="connsiteX149" fmla="*/ 285750 w 935831"/>
                <a:gd name="connsiteY149" fmla="*/ 1343171 h 1633684"/>
                <a:gd name="connsiteX150" fmla="*/ 271463 w 935831"/>
                <a:gd name="connsiteY150" fmla="*/ 1338409 h 1633684"/>
                <a:gd name="connsiteX151" fmla="*/ 254794 w 935831"/>
                <a:gd name="connsiteY151" fmla="*/ 1328884 h 1633684"/>
                <a:gd name="connsiteX152" fmla="*/ 240506 w 935831"/>
                <a:gd name="connsiteY152" fmla="*/ 1319359 h 1633684"/>
                <a:gd name="connsiteX153" fmla="*/ 219075 w 935831"/>
                <a:gd name="connsiteY153" fmla="*/ 1312215 h 1633684"/>
                <a:gd name="connsiteX154" fmla="*/ 211931 w 935831"/>
                <a:gd name="connsiteY154" fmla="*/ 1309834 h 1633684"/>
                <a:gd name="connsiteX155" fmla="*/ 204788 w 935831"/>
                <a:gd name="connsiteY155" fmla="*/ 1305071 h 1633684"/>
                <a:gd name="connsiteX156" fmla="*/ 190500 w 935831"/>
                <a:gd name="connsiteY156" fmla="*/ 1297928 h 1633684"/>
                <a:gd name="connsiteX157" fmla="*/ 188119 w 935831"/>
                <a:gd name="connsiteY157" fmla="*/ 1290784 h 1633684"/>
                <a:gd name="connsiteX158" fmla="*/ 180975 w 935831"/>
                <a:gd name="connsiteY158" fmla="*/ 1286021 h 1633684"/>
                <a:gd name="connsiteX159" fmla="*/ 104775 w 935831"/>
                <a:gd name="connsiteY159" fmla="*/ 1283640 h 1633684"/>
                <a:gd name="connsiteX160" fmla="*/ 88106 w 935831"/>
                <a:gd name="connsiteY160" fmla="*/ 1281259 h 1633684"/>
                <a:gd name="connsiteX161" fmla="*/ 64294 w 935831"/>
                <a:gd name="connsiteY161" fmla="*/ 1278878 h 1633684"/>
                <a:gd name="connsiteX162" fmla="*/ 61913 w 935831"/>
                <a:gd name="connsiteY162" fmla="*/ 1271734 h 1633684"/>
                <a:gd name="connsiteX163" fmla="*/ 57150 w 935831"/>
                <a:gd name="connsiteY163" fmla="*/ 1264590 h 1633684"/>
                <a:gd name="connsiteX164" fmla="*/ 35719 w 935831"/>
                <a:gd name="connsiteY164" fmla="*/ 1243159 h 1633684"/>
                <a:gd name="connsiteX165" fmla="*/ 40481 w 935831"/>
                <a:gd name="connsiteY165" fmla="*/ 1233634 h 1633684"/>
                <a:gd name="connsiteX166" fmla="*/ 42863 w 935831"/>
                <a:gd name="connsiteY166" fmla="*/ 1221728 h 1633684"/>
                <a:gd name="connsiteX167" fmla="*/ 40481 w 935831"/>
                <a:gd name="connsiteY167" fmla="*/ 1190771 h 1633684"/>
                <a:gd name="connsiteX168" fmla="*/ 38100 w 935831"/>
                <a:gd name="connsiteY168" fmla="*/ 1183628 h 1633684"/>
                <a:gd name="connsiteX169" fmla="*/ 30956 w 935831"/>
                <a:gd name="connsiteY169" fmla="*/ 1178865 h 1633684"/>
                <a:gd name="connsiteX170" fmla="*/ 0 w 935831"/>
                <a:gd name="connsiteY170" fmla="*/ 1176484 h 1633684"/>
                <a:gd name="connsiteX171" fmla="*/ 14288 w 935831"/>
                <a:gd name="connsiteY171" fmla="*/ 1166959 h 1633684"/>
                <a:gd name="connsiteX172" fmla="*/ 23813 w 935831"/>
                <a:gd name="connsiteY172" fmla="*/ 1152671 h 1633684"/>
                <a:gd name="connsiteX173" fmla="*/ 33338 w 935831"/>
                <a:gd name="connsiteY173" fmla="*/ 1131240 h 1633684"/>
                <a:gd name="connsiteX174" fmla="*/ 47625 w 935831"/>
                <a:gd name="connsiteY174" fmla="*/ 1126478 h 1633684"/>
                <a:gd name="connsiteX175" fmla="*/ 57150 w 935831"/>
                <a:gd name="connsiteY175" fmla="*/ 1112190 h 1633684"/>
                <a:gd name="connsiteX176" fmla="*/ 61913 w 935831"/>
                <a:gd name="connsiteY176" fmla="*/ 1105046 h 1633684"/>
                <a:gd name="connsiteX177" fmla="*/ 69056 w 935831"/>
                <a:gd name="connsiteY177" fmla="*/ 1102665 h 1633684"/>
                <a:gd name="connsiteX178" fmla="*/ 76200 w 935831"/>
                <a:gd name="connsiteY178" fmla="*/ 1078853 h 1633684"/>
                <a:gd name="connsiteX179" fmla="*/ 83344 w 935831"/>
                <a:gd name="connsiteY179" fmla="*/ 1076471 h 1633684"/>
                <a:gd name="connsiteX180" fmla="*/ 85725 w 935831"/>
                <a:gd name="connsiteY180" fmla="*/ 1069328 h 1633684"/>
                <a:gd name="connsiteX181" fmla="*/ 90488 w 935831"/>
                <a:gd name="connsiteY181" fmla="*/ 1040753 h 1633684"/>
                <a:gd name="connsiteX182" fmla="*/ 92869 w 935831"/>
                <a:gd name="connsiteY182" fmla="*/ 1033609 h 1633684"/>
                <a:gd name="connsiteX183" fmla="*/ 102394 w 935831"/>
                <a:gd name="connsiteY183" fmla="*/ 1019321 h 1633684"/>
                <a:gd name="connsiteX184" fmla="*/ 111919 w 935831"/>
                <a:gd name="connsiteY184" fmla="*/ 995509 h 1633684"/>
                <a:gd name="connsiteX185" fmla="*/ 119063 w 935831"/>
                <a:gd name="connsiteY185" fmla="*/ 993128 h 1633684"/>
                <a:gd name="connsiteX186" fmla="*/ 126206 w 935831"/>
                <a:gd name="connsiteY186" fmla="*/ 957409 h 1633684"/>
                <a:gd name="connsiteX187" fmla="*/ 123825 w 935831"/>
                <a:gd name="connsiteY187" fmla="*/ 950265 h 1633684"/>
                <a:gd name="connsiteX188" fmla="*/ 109538 w 935831"/>
                <a:gd name="connsiteY188" fmla="*/ 940740 h 1633684"/>
                <a:gd name="connsiteX189" fmla="*/ 111919 w 935831"/>
                <a:gd name="connsiteY189" fmla="*/ 919309 h 1633684"/>
                <a:gd name="connsiteX190" fmla="*/ 114300 w 935831"/>
                <a:gd name="connsiteY190" fmla="*/ 905021 h 1633684"/>
                <a:gd name="connsiteX191" fmla="*/ 121444 w 935831"/>
                <a:gd name="connsiteY191" fmla="*/ 902640 h 1633684"/>
                <a:gd name="connsiteX192" fmla="*/ 128588 w 935831"/>
                <a:gd name="connsiteY192" fmla="*/ 885971 h 1633684"/>
                <a:gd name="connsiteX193" fmla="*/ 138113 w 935831"/>
                <a:gd name="connsiteY193" fmla="*/ 864540 h 1633684"/>
                <a:gd name="connsiteX194" fmla="*/ 142875 w 935831"/>
                <a:gd name="connsiteY194" fmla="*/ 850253 h 1633684"/>
                <a:gd name="connsiteX195" fmla="*/ 145256 w 935831"/>
                <a:gd name="connsiteY195" fmla="*/ 843109 h 1633684"/>
                <a:gd name="connsiteX196" fmla="*/ 150019 w 935831"/>
                <a:gd name="connsiteY196" fmla="*/ 835965 h 1633684"/>
                <a:gd name="connsiteX197" fmla="*/ 159544 w 935831"/>
                <a:gd name="connsiteY197" fmla="*/ 814534 h 1633684"/>
                <a:gd name="connsiteX198" fmla="*/ 161925 w 935831"/>
                <a:gd name="connsiteY198" fmla="*/ 805009 h 1633684"/>
                <a:gd name="connsiteX199" fmla="*/ 166688 w 935831"/>
                <a:gd name="connsiteY199" fmla="*/ 790721 h 1633684"/>
                <a:gd name="connsiteX200" fmla="*/ 169069 w 935831"/>
                <a:gd name="connsiteY200" fmla="*/ 776434 h 1633684"/>
                <a:gd name="connsiteX201" fmla="*/ 182826 w 935831"/>
                <a:gd name="connsiteY201" fmla="*/ 767440 h 1633684"/>
                <a:gd name="connsiteX202" fmla="*/ 264319 w 935831"/>
                <a:gd name="connsiteY202" fmla="*/ 776434 h 1633684"/>
                <a:gd name="connsiteX203" fmla="*/ 276225 w 935831"/>
                <a:gd name="connsiteY203" fmla="*/ 778815 h 1633684"/>
                <a:gd name="connsiteX204" fmla="*/ 288131 w 935831"/>
                <a:gd name="connsiteY204" fmla="*/ 776434 h 1633684"/>
                <a:gd name="connsiteX205" fmla="*/ 290513 w 935831"/>
                <a:gd name="connsiteY205" fmla="*/ 740715 h 1633684"/>
                <a:gd name="connsiteX206" fmla="*/ 292894 w 935831"/>
                <a:gd name="connsiteY206" fmla="*/ 733571 h 1633684"/>
                <a:gd name="connsiteX207" fmla="*/ 300038 w 935831"/>
                <a:gd name="connsiteY207" fmla="*/ 726428 h 1633684"/>
                <a:gd name="connsiteX208" fmla="*/ 309563 w 935831"/>
                <a:gd name="connsiteY208" fmla="*/ 712140 h 1633684"/>
                <a:gd name="connsiteX209" fmla="*/ 314325 w 935831"/>
                <a:gd name="connsiteY209" fmla="*/ 697853 h 1633684"/>
                <a:gd name="connsiteX210" fmla="*/ 323850 w 935831"/>
                <a:gd name="connsiteY210" fmla="*/ 693090 h 1633684"/>
                <a:gd name="connsiteX211" fmla="*/ 347663 w 935831"/>
                <a:gd name="connsiteY211" fmla="*/ 685946 h 1633684"/>
                <a:gd name="connsiteX212" fmla="*/ 354806 w 935831"/>
                <a:gd name="connsiteY212" fmla="*/ 683565 h 1633684"/>
                <a:gd name="connsiteX213" fmla="*/ 361950 w 935831"/>
                <a:gd name="connsiteY213" fmla="*/ 676421 h 1633684"/>
                <a:gd name="connsiteX214" fmla="*/ 366713 w 935831"/>
                <a:gd name="connsiteY214" fmla="*/ 669278 h 1633684"/>
                <a:gd name="connsiteX215" fmla="*/ 383381 w 935831"/>
                <a:gd name="connsiteY215" fmla="*/ 662134 h 1633684"/>
                <a:gd name="connsiteX216" fmla="*/ 402431 w 935831"/>
                <a:gd name="connsiteY216" fmla="*/ 657371 h 1633684"/>
                <a:gd name="connsiteX217" fmla="*/ 409575 w 935831"/>
                <a:gd name="connsiteY217" fmla="*/ 652609 h 1633684"/>
                <a:gd name="connsiteX218" fmla="*/ 419100 w 935831"/>
                <a:gd name="connsiteY218" fmla="*/ 638321 h 1633684"/>
                <a:gd name="connsiteX219" fmla="*/ 442913 w 935831"/>
                <a:gd name="connsiteY219" fmla="*/ 631178 h 1633684"/>
                <a:gd name="connsiteX220" fmla="*/ 450056 w 935831"/>
                <a:gd name="connsiteY220" fmla="*/ 628796 h 1633684"/>
                <a:gd name="connsiteX221" fmla="*/ 457200 w 935831"/>
                <a:gd name="connsiteY221" fmla="*/ 607365 h 1633684"/>
                <a:gd name="connsiteX222" fmla="*/ 459581 w 935831"/>
                <a:gd name="connsiteY222" fmla="*/ 600221 h 1633684"/>
                <a:gd name="connsiteX223" fmla="*/ 461963 w 935831"/>
                <a:gd name="connsiteY223" fmla="*/ 585934 h 1633684"/>
                <a:gd name="connsiteX224" fmla="*/ 454294 w 935831"/>
                <a:gd name="connsiteY224" fmla="*/ 544115 h 1633684"/>
                <a:gd name="connsiteX225" fmla="*/ 459581 w 935831"/>
                <a:gd name="connsiteY225" fmla="*/ 512115 h 1633684"/>
                <a:gd name="connsiteX226" fmla="*/ 450056 w 935831"/>
                <a:gd name="connsiteY226" fmla="*/ 497828 h 1633684"/>
                <a:gd name="connsiteX227" fmla="*/ 433388 w 935831"/>
                <a:gd name="connsiteY227" fmla="*/ 485921 h 1633684"/>
                <a:gd name="connsiteX228" fmla="*/ 426244 w 935831"/>
                <a:gd name="connsiteY228" fmla="*/ 483540 h 1633684"/>
                <a:gd name="connsiteX229" fmla="*/ 433388 w 935831"/>
                <a:gd name="connsiteY229" fmla="*/ 464490 h 1633684"/>
                <a:gd name="connsiteX230" fmla="*/ 438150 w 935831"/>
                <a:gd name="connsiteY230" fmla="*/ 457346 h 1633684"/>
                <a:gd name="connsiteX231" fmla="*/ 445294 w 935831"/>
                <a:gd name="connsiteY231" fmla="*/ 435915 h 1633684"/>
                <a:gd name="connsiteX232" fmla="*/ 454621 w 935831"/>
                <a:gd name="connsiteY232" fmla="*/ 388290 h 1633684"/>
                <a:gd name="connsiteX233" fmla="*/ 466725 w 935831"/>
                <a:gd name="connsiteY233" fmla="*/ 357334 h 1633684"/>
                <a:gd name="connsiteX234" fmla="*/ 469106 w 935831"/>
                <a:gd name="connsiteY234" fmla="*/ 350190 h 1633684"/>
                <a:gd name="connsiteX235" fmla="*/ 471488 w 935831"/>
                <a:gd name="connsiteY235" fmla="*/ 343046 h 1633684"/>
                <a:gd name="connsiteX236" fmla="*/ 471290 w 935831"/>
                <a:gd name="connsiteY236" fmla="*/ 320690 h 1633684"/>
                <a:gd name="connsiteX237" fmla="*/ 478631 w 935831"/>
                <a:gd name="connsiteY237" fmla="*/ 271609 h 1633684"/>
                <a:gd name="connsiteX238" fmla="*/ 483394 w 935831"/>
                <a:gd name="connsiteY238" fmla="*/ 257321 h 1633684"/>
                <a:gd name="connsiteX239" fmla="*/ 488156 w 935831"/>
                <a:gd name="connsiteY239" fmla="*/ 250178 h 1633684"/>
                <a:gd name="connsiteX240" fmla="*/ 492919 w 935831"/>
                <a:gd name="connsiteY240" fmla="*/ 223984 h 1633684"/>
                <a:gd name="connsiteX241" fmla="*/ 495300 w 935831"/>
                <a:gd name="connsiteY241" fmla="*/ 212078 h 1633684"/>
                <a:gd name="connsiteX242" fmla="*/ 500063 w 935831"/>
                <a:gd name="connsiteY242" fmla="*/ 200171 h 1633684"/>
                <a:gd name="connsiteX243" fmla="*/ 507206 w 935831"/>
                <a:gd name="connsiteY243" fmla="*/ 178740 h 1633684"/>
                <a:gd name="connsiteX244" fmla="*/ 514350 w 935831"/>
                <a:gd name="connsiteY244" fmla="*/ 176359 h 1633684"/>
                <a:gd name="connsiteX245" fmla="*/ 521494 w 935831"/>
                <a:gd name="connsiteY245" fmla="*/ 171596 h 1633684"/>
                <a:gd name="connsiteX246" fmla="*/ 531019 w 935831"/>
                <a:gd name="connsiteY246" fmla="*/ 169215 h 1633684"/>
                <a:gd name="connsiteX247" fmla="*/ 550069 w 935831"/>
                <a:gd name="connsiteY247" fmla="*/ 159690 h 1633684"/>
                <a:gd name="connsiteX248" fmla="*/ 561975 w 935831"/>
                <a:gd name="connsiteY248" fmla="*/ 162071 h 1633684"/>
                <a:gd name="connsiteX0" fmla="*/ 561975 w 935831"/>
                <a:gd name="connsiteY0" fmla="*/ 162071 h 1633684"/>
                <a:gd name="connsiteX1" fmla="*/ 592931 w 935831"/>
                <a:gd name="connsiteY1" fmla="*/ 159690 h 1633684"/>
                <a:gd name="connsiteX2" fmla="*/ 600075 w 935831"/>
                <a:gd name="connsiteY2" fmla="*/ 157309 h 1633684"/>
                <a:gd name="connsiteX3" fmla="*/ 609600 w 935831"/>
                <a:gd name="connsiteY3" fmla="*/ 143021 h 1633684"/>
                <a:gd name="connsiteX4" fmla="*/ 611981 w 935831"/>
                <a:gd name="connsiteY4" fmla="*/ 135878 h 1633684"/>
                <a:gd name="connsiteX5" fmla="*/ 614363 w 935831"/>
                <a:gd name="connsiteY5" fmla="*/ 116828 h 1633684"/>
                <a:gd name="connsiteX6" fmla="*/ 621506 w 935831"/>
                <a:gd name="connsiteY6" fmla="*/ 112065 h 1633684"/>
                <a:gd name="connsiteX7" fmla="*/ 659606 w 935831"/>
                <a:gd name="connsiteY7" fmla="*/ 107303 h 1633684"/>
                <a:gd name="connsiteX8" fmla="*/ 661988 w 935831"/>
                <a:gd name="connsiteY8" fmla="*/ 85871 h 1633684"/>
                <a:gd name="connsiteX9" fmla="*/ 669131 w 935831"/>
                <a:gd name="connsiteY9" fmla="*/ 83490 h 1633684"/>
                <a:gd name="connsiteX10" fmla="*/ 688181 w 935831"/>
                <a:gd name="connsiteY10" fmla="*/ 81109 h 1633684"/>
                <a:gd name="connsiteX11" fmla="*/ 692944 w 935831"/>
                <a:gd name="connsiteY11" fmla="*/ 73965 h 1633684"/>
                <a:gd name="connsiteX12" fmla="*/ 695325 w 935831"/>
                <a:gd name="connsiteY12" fmla="*/ 66821 h 1633684"/>
                <a:gd name="connsiteX13" fmla="*/ 709613 w 935831"/>
                <a:gd name="connsiteY13" fmla="*/ 54915 h 1633684"/>
                <a:gd name="connsiteX14" fmla="*/ 721519 w 935831"/>
                <a:gd name="connsiteY14" fmla="*/ 40628 h 1633684"/>
                <a:gd name="connsiteX15" fmla="*/ 728663 w 935831"/>
                <a:gd name="connsiteY15" fmla="*/ 33484 h 1633684"/>
                <a:gd name="connsiteX16" fmla="*/ 731044 w 935831"/>
                <a:gd name="connsiteY16" fmla="*/ 26340 h 1633684"/>
                <a:gd name="connsiteX17" fmla="*/ 800100 w 935831"/>
                <a:gd name="connsiteY17" fmla="*/ 21578 h 1633684"/>
                <a:gd name="connsiteX18" fmla="*/ 807244 w 935831"/>
                <a:gd name="connsiteY18" fmla="*/ 16815 h 1633684"/>
                <a:gd name="connsiteX19" fmla="*/ 809625 w 935831"/>
                <a:gd name="connsiteY19" fmla="*/ 9671 h 1633684"/>
                <a:gd name="connsiteX20" fmla="*/ 823913 w 935831"/>
                <a:gd name="connsiteY20" fmla="*/ 4909 h 1633684"/>
                <a:gd name="connsiteX21" fmla="*/ 831056 w 935831"/>
                <a:gd name="connsiteY21" fmla="*/ 2528 h 1633684"/>
                <a:gd name="connsiteX22" fmla="*/ 838200 w 935831"/>
                <a:gd name="connsiteY22" fmla="*/ 146 h 1633684"/>
                <a:gd name="connsiteX23" fmla="*/ 864394 w 935831"/>
                <a:gd name="connsiteY23" fmla="*/ 14434 h 1633684"/>
                <a:gd name="connsiteX24" fmla="*/ 859631 w 935831"/>
                <a:gd name="connsiteY24" fmla="*/ 21578 h 1633684"/>
                <a:gd name="connsiteX25" fmla="*/ 857250 w 935831"/>
                <a:gd name="connsiteY25" fmla="*/ 28721 h 1633684"/>
                <a:gd name="connsiteX26" fmla="*/ 852488 w 935831"/>
                <a:gd name="connsiteY26" fmla="*/ 35865 h 1633684"/>
                <a:gd name="connsiteX27" fmla="*/ 845344 w 935831"/>
                <a:gd name="connsiteY27" fmla="*/ 52534 h 1633684"/>
                <a:gd name="connsiteX28" fmla="*/ 842963 w 935831"/>
                <a:gd name="connsiteY28" fmla="*/ 62059 h 1633684"/>
                <a:gd name="connsiteX29" fmla="*/ 847725 w 935831"/>
                <a:gd name="connsiteY29" fmla="*/ 145403 h 1633684"/>
                <a:gd name="connsiteX30" fmla="*/ 850106 w 935831"/>
                <a:gd name="connsiteY30" fmla="*/ 262084 h 1633684"/>
                <a:gd name="connsiteX31" fmla="*/ 854869 w 935831"/>
                <a:gd name="connsiteY31" fmla="*/ 283515 h 1633684"/>
                <a:gd name="connsiteX32" fmla="*/ 859631 w 935831"/>
                <a:gd name="connsiteY32" fmla="*/ 290659 h 1633684"/>
                <a:gd name="connsiteX33" fmla="*/ 866775 w 935831"/>
                <a:gd name="connsiteY33" fmla="*/ 293040 h 1633684"/>
                <a:gd name="connsiteX34" fmla="*/ 871538 w 935831"/>
                <a:gd name="connsiteY34" fmla="*/ 300184 h 1633684"/>
                <a:gd name="connsiteX35" fmla="*/ 878681 w 935831"/>
                <a:gd name="connsiteY35" fmla="*/ 316853 h 1633684"/>
                <a:gd name="connsiteX36" fmla="*/ 881063 w 935831"/>
                <a:gd name="connsiteY36" fmla="*/ 343046 h 1633684"/>
                <a:gd name="connsiteX37" fmla="*/ 890588 w 935831"/>
                <a:gd name="connsiteY37" fmla="*/ 357334 h 1633684"/>
                <a:gd name="connsiteX38" fmla="*/ 897731 w 935831"/>
                <a:gd name="connsiteY38" fmla="*/ 383528 h 1633684"/>
                <a:gd name="connsiteX39" fmla="*/ 900113 w 935831"/>
                <a:gd name="connsiteY39" fmla="*/ 421628 h 1633684"/>
                <a:gd name="connsiteX40" fmla="*/ 904875 w 935831"/>
                <a:gd name="connsiteY40" fmla="*/ 435915 h 1633684"/>
                <a:gd name="connsiteX41" fmla="*/ 916781 w 935831"/>
                <a:gd name="connsiteY41" fmla="*/ 452584 h 1633684"/>
                <a:gd name="connsiteX42" fmla="*/ 919163 w 935831"/>
                <a:gd name="connsiteY42" fmla="*/ 459728 h 1633684"/>
                <a:gd name="connsiteX43" fmla="*/ 919163 w 935831"/>
                <a:gd name="connsiteY43" fmla="*/ 583553 h 1633684"/>
                <a:gd name="connsiteX44" fmla="*/ 926306 w 935831"/>
                <a:gd name="connsiteY44" fmla="*/ 597840 h 1633684"/>
                <a:gd name="connsiteX45" fmla="*/ 931069 w 935831"/>
                <a:gd name="connsiteY45" fmla="*/ 614509 h 1633684"/>
                <a:gd name="connsiteX46" fmla="*/ 935831 w 935831"/>
                <a:gd name="connsiteY46" fmla="*/ 621653 h 1633684"/>
                <a:gd name="connsiteX47" fmla="*/ 933450 w 935831"/>
                <a:gd name="connsiteY47" fmla="*/ 685946 h 1633684"/>
                <a:gd name="connsiteX48" fmla="*/ 928688 w 935831"/>
                <a:gd name="connsiteY48" fmla="*/ 700234 h 1633684"/>
                <a:gd name="connsiteX49" fmla="*/ 919163 w 935831"/>
                <a:gd name="connsiteY49" fmla="*/ 714521 h 1633684"/>
                <a:gd name="connsiteX50" fmla="*/ 914400 w 935831"/>
                <a:gd name="connsiteY50" fmla="*/ 721665 h 1633684"/>
                <a:gd name="connsiteX51" fmla="*/ 909638 w 935831"/>
                <a:gd name="connsiteY51" fmla="*/ 728809 h 1633684"/>
                <a:gd name="connsiteX52" fmla="*/ 902494 w 935831"/>
                <a:gd name="connsiteY52" fmla="*/ 733571 h 1633684"/>
                <a:gd name="connsiteX53" fmla="*/ 883444 w 935831"/>
                <a:gd name="connsiteY53" fmla="*/ 750240 h 1633684"/>
                <a:gd name="connsiteX54" fmla="*/ 869156 w 935831"/>
                <a:gd name="connsiteY54" fmla="*/ 759765 h 1633684"/>
                <a:gd name="connsiteX55" fmla="*/ 862013 w 935831"/>
                <a:gd name="connsiteY55" fmla="*/ 766909 h 1633684"/>
                <a:gd name="connsiteX56" fmla="*/ 838200 w 935831"/>
                <a:gd name="connsiteY56" fmla="*/ 781196 h 1633684"/>
                <a:gd name="connsiteX57" fmla="*/ 833438 w 935831"/>
                <a:gd name="connsiteY57" fmla="*/ 788340 h 1633684"/>
                <a:gd name="connsiteX58" fmla="*/ 826294 w 935831"/>
                <a:gd name="connsiteY58" fmla="*/ 790721 h 1633684"/>
                <a:gd name="connsiteX59" fmla="*/ 812006 w 935831"/>
                <a:gd name="connsiteY59" fmla="*/ 800246 h 1633684"/>
                <a:gd name="connsiteX60" fmla="*/ 804863 w 935831"/>
                <a:gd name="connsiteY60" fmla="*/ 805009 h 1633684"/>
                <a:gd name="connsiteX61" fmla="*/ 797719 w 935831"/>
                <a:gd name="connsiteY61" fmla="*/ 809771 h 1633684"/>
                <a:gd name="connsiteX62" fmla="*/ 781050 w 935831"/>
                <a:gd name="connsiteY62" fmla="*/ 826440 h 1633684"/>
                <a:gd name="connsiteX63" fmla="*/ 773906 w 935831"/>
                <a:gd name="connsiteY63" fmla="*/ 831203 h 1633684"/>
                <a:gd name="connsiteX64" fmla="*/ 764381 w 935831"/>
                <a:gd name="connsiteY64" fmla="*/ 845490 h 1633684"/>
                <a:gd name="connsiteX65" fmla="*/ 757238 w 935831"/>
                <a:gd name="connsiteY65" fmla="*/ 866921 h 1633684"/>
                <a:gd name="connsiteX66" fmla="*/ 754856 w 935831"/>
                <a:gd name="connsiteY66" fmla="*/ 874065 h 1633684"/>
                <a:gd name="connsiteX67" fmla="*/ 747713 w 935831"/>
                <a:gd name="connsiteY67" fmla="*/ 888353 h 1633684"/>
                <a:gd name="connsiteX68" fmla="*/ 742950 w 935831"/>
                <a:gd name="connsiteY68" fmla="*/ 897878 h 1633684"/>
                <a:gd name="connsiteX69" fmla="*/ 738188 w 935831"/>
                <a:gd name="connsiteY69" fmla="*/ 912165 h 1633684"/>
                <a:gd name="connsiteX70" fmla="*/ 735806 w 935831"/>
                <a:gd name="connsiteY70" fmla="*/ 919309 h 1633684"/>
                <a:gd name="connsiteX71" fmla="*/ 738188 w 935831"/>
                <a:gd name="connsiteY71" fmla="*/ 957409 h 1633684"/>
                <a:gd name="connsiteX72" fmla="*/ 742950 w 935831"/>
                <a:gd name="connsiteY72" fmla="*/ 971696 h 1633684"/>
                <a:gd name="connsiteX73" fmla="*/ 745331 w 935831"/>
                <a:gd name="connsiteY73" fmla="*/ 978840 h 1633684"/>
                <a:gd name="connsiteX74" fmla="*/ 752475 w 935831"/>
                <a:gd name="connsiteY74" fmla="*/ 1014559 h 1633684"/>
                <a:gd name="connsiteX75" fmla="*/ 754856 w 935831"/>
                <a:gd name="connsiteY75" fmla="*/ 1021703 h 1633684"/>
                <a:gd name="connsiteX76" fmla="*/ 762000 w 935831"/>
                <a:gd name="connsiteY76" fmla="*/ 1028846 h 1633684"/>
                <a:gd name="connsiteX77" fmla="*/ 766763 w 935831"/>
                <a:gd name="connsiteY77" fmla="*/ 1045515 h 1633684"/>
                <a:gd name="connsiteX78" fmla="*/ 773906 w 935831"/>
                <a:gd name="connsiteY78" fmla="*/ 1059803 h 1633684"/>
                <a:gd name="connsiteX79" fmla="*/ 776288 w 935831"/>
                <a:gd name="connsiteY79" fmla="*/ 1100284 h 1633684"/>
                <a:gd name="connsiteX80" fmla="*/ 778669 w 935831"/>
                <a:gd name="connsiteY80" fmla="*/ 1107428 h 1633684"/>
                <a:gd name="connsiteX81" fmla="*/ 783431 w 935831"/>
                <a:gd name="connsiteY81" fmla="*/ 1124096 h 1633684"/>
                <a:gd name="connsiteX82" fmla="*/ 778669 w 935831"/>
                <a:gd name="connsiteY82" fmla="*/ 1164578 h 1633684"/>
                <a:gd name="connsiteX83" fmla="*/ 776288 w 935831"/>
                <a:gd name="connsiteY83" fmla="*/ 1174103 h 1633684"/>
                <a:gd name="connsiteX84" fmla="*/ 762000 w 935831"/>
                <a:gd name="connsiteY84" fmla="*/ 1176484 h 1633684"/>
                <a:gd name="connsiteX85" fmla="*/ 750094 w 935831"/>
                <a:gd name="connsiteY85" fmla="*/ 1190771 h 1633684"/>
                <a:gd name="connsiteX86" fmla="*/ 747713 w 935831"/>
                <a:gd name="connsiteY86" fmla="*/ 1197915 h 1633684"/>
                <a:gd name="connsiteX87" fmla="*/ 740569 w 935831"/>
                <a:gd name="connsiteY87" fmla="*/ 1202678 h 1633684"/>
                <a:gd name="connsiteX88" fmla="*/ 735806 w 935831"/>
                <a:gd name="connsiteY88" fmla="*/ 1209821 h 1633684"/>
                <a:gd name="connsiteX89" fmla="*/ 731044 w 935831"/>
                <a:gd name="connsiteY89" fmla="*/ 1219346 h 1633684"/>
                <a:gd name="connsiteX90" fmla="*/ 716756 w 935831"/>
                <a:gd name="connsiteY90" fmla="*/ 1233634 h 1633684"/>
                <a:gd name="connsiteX91" fmla="*/ 704850 w 935831"/>
                <a:gd name="connsiteY91" fmla="*/ 1247921 h 1633684"/>
                <a:gd name="connsiteX92" fmla="*/ 700088 w 935831"/>
                <a:gd name="connsiteY92" fmla="*/ 1255065 h 1633684"/>
                <a:gd name="connsiteX93" fmla="*/ 692944 w 935831"/>
                <a:gd name="connsiteY93" fmla="*/ 1257446 h 1633684"/>
                <a:gd name="connsiteX94" fmla="*/ 690563 w 935831"/>
                <a:gd name="connsiteY94" fmla="*/ 1271734 h 1633684"/>
                <a:gd name="connsiteX95" fmla="*/ 697706 w 935831"/>
                <a:gd name="connsiteY95" fmla="*/ 1274115 h 1633684"/>
                <a:gd name="connsiteX96" fmla="*/ 707231 w 935831"/>
                <a:gd name="connsiteY96" fmla="*/ 1295546 h 1633684"/>
                <a:gd name="connsiteX97" fmla="*/ 709613 w 935831"/>
                <a:gd name="connsiteY97" fmla="*/ 1362221 h 1633684"/>
                <a:gd name="connsiteX98" fmla="*/ 714375 w 935831"/>
                <a:gd name="connsiteY98" fmla="*/ 1376509 h 1633684"/>
                <a:gd name="connsiteX99" fmla="*/ 716756 w 935831"/>
                <a:gd name="connsiteY99" fmla="*/ 1386034 h 1633684"/>
                <a:gd name="connsiteX100" fmla="*/ 721519 w 935831"/>
                <a:gd name="connsiteY100" fmla="*/ 1400321 h 1633684"/>
                <a:gd name="connsiteX101" fmla="*/ 726281 w 935831"/>
                <a:gd name="connsiteY101" fmla="*/ 1416990 h 1633684"/>
                <a:gd name="connsiteX102" fmla="*/ 731044 w 935831"/>
                <a:gd name="connsiteY102" fmla="*/ 1424134 h 1633684"/>
                <a:gd name="connsiteX103" fmla="*/ 733425 w 935831"/>
                <a:gd name="connsiteY103" fmla="*/ 1457471 h 1633684"/>
                <a:gd name="connsiteX104" fmla="*/ 719138 w 935831"/>
                <a:gd name="connsiteY104" fmla="*/ 1469378 h 1633684"/>
                <a:gd name="connsiteX105" fmla="*/ 714375 w 935831"/>
                <a:gd name="connsiteY105" fmla="*/ 1476521 h 1633684"/>
                <a:gd name="connsiteX106" fmla="*/ 709613 w 935831"/>
                <a:gd name="connsiteY106" fmla="*/ 1495571 h 1633684"/>
                <a:gd name="connsiteX107" fmla="*/ 707231 w 935831"/>
                <a:gd name="connsiteY107" fmla="*/ 1512240 h 1633684"/>
                <a:gd name="connsiteX108" fmla="*/ 695325 w 935831"/>
                <a:gd name="connsiteY108" fmla="*/ 1514621 h 1633684"/>
                <a:gd name="connsiteX109" fmla="*/ 688181 w 935831"/>
                <a:gd name="connsiteY109" fmla="*/ 1528909 h 1633684"/>
                <a:gd name="connsiteX110" fmla="*/ 685800 w 935831"/>
                <a:gd name="connsiteY110" fmla="*/ 1538434 h 1633684"/>
                <a:gd name="connsiteX111" fmla="*/ 666750 w 935831"/>
                <a:gd name="connsiteY111" fmla="*/ 1545578 h 1633684"/>
                <a:gd name="connsiteX112" fmla="*/ 657225 w 935831"/>
                <a:gd name="connsiteY112" fmla="*/ 1547959 h 1633684"/>
                <a:gd name="connsiteX113" fmla="*/ 647700 w 935831"/>
                <a:gd name="connsiteY113" fmla="*/ 1559865 h 1633684"/>
                <a:gd name="connsiteX114" fmla="*/ 631031 w 935831"/>
                <a:gd name="connsiteY114" fmla="*/ 1569390 h 1633684"/>
                <a:gd name="connsiteX115" fmla="*/ 611981 w 935831"/>
                <a:gd name="connsiteY115" fmla="*/ 1574153 h 1633684"/>
                <a:gd name="connsiteX116" fmla="*/ 607219 w 935831"/>
                <a:gd name="connsiteY116" fmla="*/ 1593203 h 1633684"/>
                <a:gd name="connsiteX117" fmla="*/ 597694 w 935831"/>
                <a:gd name="connsiteY117" fmla="*/ 1595584 h 1633684"/>
                <a:gd name="connsiteX118" fmla="*/ 595313 w 935831"/>
                <a:gd name="connsiteY118" fmla="*/ 1602728 h 1633684"/>
                <a:gd name="connsiteX119" fmla="*/ 581025 w 935831"/>
                <a:gd name="connsiteY119" fmla="*/ 1612253 h 1633684"/>
                <a:gd name="connsiteX120" fmla="*/ 576263 w 935831"/>
                <a:gd name="connsiteY120" fmla="*/ 1619396 h 1633684"/>
                <a:gd name="connsiteX121" fmla="*/ 571500 w 935831"/>
                <a:gd name="connsiteY121" fmla="*/ 1633684 h 1633684"/>
                <a:gd name="connsiteX122" fmla="*/ 523875 w 935831"/>
                <a:gd name="connsiteY122" fmla="*/ 1631303 h 1633684"/>
                <a:gd name="connsiteX123" fmla="*/ 516731 w 935831"/>
                <a:gd name="connsiteY123" fmla="*/ 1626540 h 1633684"/>
                <a:gd name="connsiteX124" fmla="*/ 509588 w 935831"/>
                <a:gd name="connsiteY124" fmla="*/ 1624159 h 1633684"/>
                <a:gd name="connsiteX125" fmla="*/ 502444 w 935831"/>
                <a:gd name="connsiteY125" fmla="*/ 1609871 h 1633684"/>
                <a:gd name="connsiteX126" fmla="*/ 488156 w 935831"/>
                <a:gd name="connsiteY126" fmla="*/ 1605109 h 1633684"/>
                <a:gd name="connsiteX127" fmla="*/ 473869 w 935831"/>
                <a:gd name="connsiteY127" fmla="*/ 1595584 h 1633684"/>
                <a:gd name="connsiteX128" fmla="*/ 466725 w 935831"/>
                <a:gd name="connsiteY128" fmla="*/ 1590821 h 1633684"/>
                <a:gd name="connsiteX129" fmla="*/ 461963 w 935831"/>
                <a:gd name="connsiteY129" fmla="*/ 1583678 h 1633684"/>
                <a:gd name="connsiteX130" fmla="*/ 454819 w 935831"/>
                <a:gd name="connsiteY130" fmla="*/ 1545578 h 1633684"/>
                <a:gd name="connsiteX131" fmla="*/ 445294 w 935831"/>
                <a:gd name="connsiteY131" fmla="*/ 1531290 h 1633684"/>
                <a:gd name="connsiteX132" fmla="*/ 440531 w 935831"/>
                <a:gd name="connsiteY132" fmla="*/ 1524146 h 1633684"/>
                <a:gd name="connsiteX133" fmla="*/ 431006 w 935831"/>
                <a:gd name="connsiteY133" fmla="*/ 1512240 h 1633684"/>
                <a:gd name="connsiteX134" fmla="*/ 423863 w 935831"/>
                <a:gd name="connsiteY134" fmla="*/ 1505096 h 1633684"/>
                <a:gd name="connsiteX135" fmla="*/ 411956 w 935831"/>
                <a:gd name="connsiteY135" fmla="*/ 1502715 h 1633684"/>
                <a:gd name="connsiteX136" fmla="*/ 404813 w 935831"/>
                <a:gd name="connsiteY136" fmla="*/ 1500334 h 1633684"/>
                <a:gd name="connsiteX137" fmla="*/ 390525 w 935831"/>
                <a:gd name="connsiteY137" fmla="*/ 1490809 h 1633684"/>
                <a:gd name="connsiteX138" fmla="*/ 383381 w 935831"/>
                <a:gd name="connsiteY138" fmla="*/ 1476521 h 1633684"/>
                <a:gd name="connsiteX139" fmla="*/ 381000 w 935831"/>
                <a:gd name="connsiteY139" fmla="*/ 1438421 h 1633684"/>
                <a:gd name="connsiteX140" fmla="*/ 373856 w 935831"/>
                <a:gd name="connsiteY140" fmla="*/ 1433659 h 1633684"/>
                <a:gd name="connsiteX141" fmla="*/ 345281 w 935831"/>
                <a:gd name="connsiteY141" fmla="*/ 1431278 h 1633684"/>
                <a:gd name="connsiteX142" fmla="*/ 335756 w 935831"/>
                <a:gd name="connsiteY142" fmla="*/ 1416990 h 1633684"/>
                <a:gd name="connsiteX143" fmla="*/ 328613 w 935831"/>
                <a:gd name="connsiteY143" fmla="*/ 1393178 h 1633684"/>
                <a:gd name="connsiteX144" fmla="*/ 321469 w 935831"/>
                <a:gd name="connsiteY144" fmla="*/ 1390796 h 1633684"/>
                <a:gd name="connsiteX145" fmla="*/ 307181 w 935831"/>
                <a:gd name="connsiteY145" fmla="*/ 1376509 h 1633684"/>
                <a:gd name="connsiteX146" fmla="*/ 302419 w 935831"/>
                <a:gd name="connsiteY146" fmla="*/ 1369365 h 1633684"/>
                <a:gd name="connsiteX147" fmla="*/ 292894 w 935831"/>
                <a:gd name="connsiteY147" fmla="*/ 1366984 h 1633684"/>
                <a:gd name="connsiteX148" fmla="*/ 288131 w 935831"/>
                <a:gd name="connsiteY148" fmla="*/ 1359840 h 1633684"/>
                <a:gd name="connsiteX149" fmla="*/ 285750 w 935831"/>
                <a:gd name="connsiteY149" fmla="*/ 1343171 h 1633684"/>
                <a:gd name="connsiteX150" fmla="*/ 271463 w 935831"/>
                <a:gd name="connsiteY150" fmla="*/ 1338409 h 1633684"/>
                <a:gd name="connsiteX151" fmla="*/ 254794 w 935831"/>
                <a:gd name="connsiteY151" fmla="*/ 1328884 h 1633684"/>
                <a:gd name="connsiteX152" fmla="*/ 240506 w 935831"/>
                <a:gd name="connsiteY152" fmla="*/ 1319359 h 1633684"/>
                <a:gd name="connsiteX153" fmla="*/ 219075 w 935831"/>
                <a:gd name="connsiteY153" fmla="*/ 1312215 h 1633684"/>
                <a:gd name="connsiteX154" fmla="*/ 211931 w 935831"/>
                <a:gd name="connsiteY154" fmla="*/ 1309834 h 1633684"/>
                <a:gd name="connsiteX155" fmla="*/ 204788 w 935831"/>
                <a:gd name="connsiteY155" fmla="*/ 1305071 h 1633684"/>
                <a:gd name="connsiteX156" fmla="*/ 190500 w 935831"/>
                <a:gd name="connsiteY156" fmla="*/ 1297928 h 1633684"/>
                <a:gd name="connsiteX157" fmla="*/ 188119 w 935831"/>
                <a:gd name="connsiteY157" fmla="*/ 1290784 h 1633684"/>
                <a:gd name="connsiteX158" fmla="*/ 180975 w 935831"/>
                <a:gd name="connsiteY158" fmla="*/ 1286021 h 1633684"/>
                <a:gd name="connsiteX159" fmla="*/ 104775 w 935831"/>
                <a:gd name="connsiteY159" fmla="*/ 1283640 h 1633684"/>
                <a:gd name="connsiteX160" fmla="*/ 88106 w 935831"/>
                <a:gd name="connsiteY160" fmla="*/ 1281259 h 1633684"/>
                <a:gd name="connsiteX161" fmla="*/ 64294 w 935831"/>
                <a:gd name="connsiteY161" fmla="*/ 1278878 h 1633684"/>
                <a:gd name="connsiteX162" fmla="*/ 61913 w 935831"/>
                <a:gd name="connsiteY162" fmla="*/ 1271734 h 1633684"/>
                <a:gd name="connsiteX163" fmla="*/ 57150 w 935831"/>
                <a:gd name="connsiteY163" fmla="*/ 1264590 h 1633684"/>
                <a:gd name="connsiteX164" fmla="*/ 35719 w 935831"/>
                <a:gd name="connsiteY164" fmla="*/ 1243159 h 1633684"/>
                <a:gd name="connsiteX165" fmla="*/ 40481 w 935831"/>
                <a:gd name="connsiteY165" fmla="*/ 1233634 h 1633684"/>
                <a:gd name="connsiteX166" fmla="*/ 42863 w 935831"/>
                <a:gd name="connsiteY166" fmla="*/ 1221728 h 1633684"/>
                <a:gd name="connsiteX167" fmla="*/ 40481 w 935831"/>
                <a:gd name="connsiteY167" fmla="*/ 1190771 h 1633684"/>
                <a:gd name="connsiteX168" fmla="*/ 38100 w 935831"/>
                <a:gd name="connsiteY168" fmla="*/ 1183628 h 1633684"/>
                <a:gd name="connsiteX169" fmla="*/ 30956 w 935831"/>
                <a:gd name="connsiteY169" fmla="*/ 1178865 h 1633684"/>
                <a:gd name="connsiteX170" fmla="*/ 0 w 935831"/>
                <a:gd name="connsiteY170" fmla="*/ 1176484 h 1633684"/>
                <a:gd name="connsiteX171" fmla="*/ 14288 w 935831"/>
                <a:gd name="connsiteY171" fmla="*/ 1166959 h 1633684"/>
                <a:gd name="connsiteX172" fmla="*/ 23813 w 935831"/>
                <a:gd name="connsiteY172" fmla="*/ 1152671 h 1633684"/>
                <a:gd name="connsiteX173" fmla="*/ 33338 w 935831"/>
                <a:gd name="connsiteY173" fmla="*/ 1131240 h 1633684"/>
                <a:gd name="connsiteX174" fmla="*/ 47625 w 935831"/>
                <a:gd name="connsiteY174" fmla="*/ 1126478 h 1633684"/>
                <a:gd name="connsiteX175" fmla="*/ 57150 w 935831"/>
                <a:gd name="connsiteY175" fmla="*/ 1112190 h 1633684"/>
                <a:gd name="connsiteX176" fmla="*/ 61913 w 935831"/>
                <a:gd name="connsiteY176" fmla="*/ 1105046 h 1633684"/>
                <a:gd name="connsiteX177" fmla="*/ 69056 w 935831"/>
                <a:gd name="connsiteY177" fmla="*/ 1102665 h 1633684"/>
                <a:gd name="connsiteX178" fmla="*/ 76200 w 935831"/>
                <a:gd name="connsiteY178" fmla="*/ 1078853 h 1633684"/>
                <a:gd name="connsiteX179" fmla="*/ 83344 w 935831"/>
                <a:gd name="connsiteY179" fmla="*/ 1076471 h 1633684"/>
                <a:gd name="connsiteX180" fmla="*/ 85725 w 935831"/>
                <a:gd name="connsiteY180" fmla="*/ 1069328 h 1633684"/>
                <a:gd name="connsiteX181" fmla="*/ 90488 w 935831"/>
                <a:gd name="connsiteY181" fmla="*/ 1040753 h 1633684"/>
                <a:gd name="connsiteX182" fmla="*/ 92869 w 935831"/>
                <a:gd name="connsiteY182" fmla="*/ 1033609 h 1633684"/>
                <a:gd name="connsiteX183" fmla="*/ 102394 w 935831"/>
                <a:gd name="connsiteY183" fmla="*/ 1019321 h 1633684"/>
                <a:gd name="connsiteX184" fmla="*/ 111919 w 935831"/>
                <a:gd name="connsiteY184" fmla="*/ 995509 h 1633684"/>
                <a:gd name="connsiteX185" fmla="*/ 119063 w 935831"/>
                <a:gd name="connsiteY185" fmla="*/ 993128 h 1633684"/>
                <a:gd name="connsiteX186" fmla="*/ 126206 w 935831"/>
                <a:gd name="connsiteY186" fmla="*/ 957409 h 1633684"/>
                <a:gd name="connsiteX187" fmla="*/ 123825 w 935831"/>
                <a:gd name="connsiteY187" fmla="*/ 950265 h 1633684"/>
                <a:gd name="connsiteX188" fmla="*/ 109538 w 935831"/>
                <a:gd name="connsiteY188" fmla="*/ 940740 h 1633684"/>
                <a:gd name="connsiteX189" fmla="*/ 111919 w 935831"/>
                <a:gd name="connsiteY189" fmla="*/ 919309 h 1633684"/>
                <a:gd name="connsiteX190" fmla="*/ 114300 w 935831"/>
                <a:gd name="connsiteY190" fmla="*/ 905021 h 1633684"/>
                <a:gd name="connsiteX191" fmla="*/ 121444 w 935831"/>
                <a:gd name="connsiteY191" fmla="*/ 902640 h 1633684"/>
                <a:gd name="connsiteX192" fmla="*/ 128588 w 935831"/>
                <a:gd name="connsiteY192" fmla="*/ 885971 h 1633684"/>
                <a:gd name="connsiteX193" fmla="*/ 138113 w 935831"/>
                <a:gd name="connsiteY193" fmla="*/ 864540 h 1633684"/>
                <a:gd name="connsiteX194" fmla="*/ 142875 w 935831"/>
                <a:gd name="connsiteY194" fmla="*/ 850253 h 1633684"/>
                <a:gd name="connsiteX195" fmla="*/ 145256 w 935831"/>
                <a:gd name="connsiteY195" fmla="*/ 843109 h 1633684"/>
                <a:gd name="connsiteX196" fmla="*/ 150019 w 935831"/>
                <a:gd name="connsiteY196" fmla="*/ 835965 h 1633684"/>
                <a:gd name="connsiteX197" fmla="*/ 159544 w 935831"/>
                <a:gd name="connsiteY197" fmla="*/ 814534 h 1633684"/>
                <a:gd name="connsiteX198" fmla="*/ 161925 w 935831"/>
                <a:gd name="connsiteY198" fmla="*/ 805009 h 1633684"/>
                <a:gd name="connsiteX199" fmla="*/ 166688 w 935831"/>
                <a:gd name="connsiteY199" fmla="*/ 790721 h 1633684"/>
                <a:gd name="connsiteX200" fmla="*/ 169069 w 935831"/>
                <a:gd name="connsiteY200" fmla="*/ 776434 h 1633684"/>
                <a:gd name="connsiteX201" fmla="*/ 182826 w 935831"/>
                <a:gd name="connsiteY201" fmla="*/ 767440 h 1633684"/>
                <a:gd name="connsiteX202" fmla="*/ 264319 w 935831"/>
                <a:gd name="connsiteY202" fmla="*/ 776434 h 1633684"/>
                <a:gd name="connsiteX203" fmla="*/ 276225 w 935831"/>
                <a:gd name="connsiteY203" fmla="*/ 778815 h 1633684"/>
                <a:gd name="connsiteX204" fmla="*/ 288131 w 935831"/>
                <a:gd name="connsiteY204" fmla="*/ 776434 h 1633684"/>
                <a:gd name="connsiteX205" fmla="*/ 290513 w 935831"/>
                <a:gd name="connsiteY205" fmla="*/ 740715 h 1633684"/>
                <a:gd name="connsiteX206" fmla="*/ 292894 w 935831"/>
                <a:gd name="connsiteY206" fmla="*/ 733571 h 1633684"/>
                <a:gd name="connsiteX207" fmla="*/ 300038 w 935831"/>
                <a:gd name="connsiteY207" fmla="*/ 726428 h 1633684"/>
                <a:gd name="connsiteX208" fmla="*/ 309563 w 935831"/>
                <a:gd name="connsiteY208" fmla="*/ 712140 h 1633684"/>
                <a:gd name="connsiteX209" fmla="*/ 314325 w 935831"/>
                <a:gd name="connsiteY209" fmla="*/ 697853 h 1633684"/>
                <a:gd name="connsiteX210" fmla="*/ 323850 w 935831"/>
                <a:gd name="connsiteY210" fmla="*/ 693090 h 1633684"/>
                <a:gd name="connsiteX211" fmla="*/ 347663 w 935831"/>
                <a:gd name="connsiteY211" fmla="*/ 685946 h 1633684"/>
                <a:gd name="connsiteX212" fmla="*/ 346540 w 935831"/>
                <a:gd name="connsiteY212" fmla="*/ 683565 h 1633684"/>
                <a:gd name="connsiteX213" fmla="*/ 361950 w 935831"/>
                <a:gd name="connsiteY213" fmla="*/ 676421 h 1633684"/>
                <a:gd name="connsiteX214" fmla="*/ 366713 w 935831"/>
                <a:gd name="connsiteY214" fmla="*/ 669278 h 1633684"/>
                <a:gd name="connsiteX215" fmla="*/ 383381 w 935831"/>
                <a:gd name="connsiteY215" fmla="*/ 662134 h 1633684"/>
                <a:gd name="connsiteX216" fmla="*/ 402431 w 935831"/>
                <a:gd name="connsiteY216" fmla="*/ 657371 h 1633684"/>
                <a:gd name="connsiteX217" fmla="*/ 409575 w 935831"/>
                <a:gd name="connsiteY217" fmla="*/ 652609 h 1633684"/>
                <a:gd name="connsiteX218" fmla="*/ 419100 w 935831"/>
                <a:gd name="connsiteY218" fmla="*/ 638321 h 1633684"/>
                <a:gd name="connsiteX219" fmla="*/ 442913 w 935831"/>
                <a:gd name="connsiteY219" fmla="*/ 631178 h 1633684"/>
                <a:gd name="connsiteX220" fmla="*/ 450056 w 935831"/>
                <a:gd name="connsiteY220" fmla="*/ 628796 h 1633684"/>
                <a:gd name="connsiteX221" fmla="*/ 457200 w 935831"/>
                <a:gd name="connsiteY221" fmla="*/ 607365 h 1633684"/>
                <a:gd name="connsiteX222" fmla="*/ 459581 w 935831"/>
                <a:gd name="connsiteY222" fmla="*/ 600221 h 1633684"/>
                <a:gd name="connsiteX223" fmla="*/ 461963 w 935831"/>
                <a:gd name="connsiteY223" fmla="*/ 585934 h 1633684"/>
                <a:gd name="connsiteX224" fmla="*/ 454294 w 935831"/>
                <a:gd name="connsiteY224" fmla="*/ 544115 h 1633684"/>
                <a:gd name="connsiteX225" fmla="*/ 459581 w 935831"/>
                <a:gd name="connsiteY225" fmla="*/ 512115 h 1633684"/>
                <a:gd name="connsiteX226" fmla="*/ 450056 w 935831"/>
                <a:gd name="connsiteY226" fmla="*/ 497828 h 1633684"/>
                <a:gd name="connsiteX227" fmla="*/ 433388 w 935831"/>
                <a:gd name="connsiteY227" fmla="*/ 485921 h 1633684"/>
                <a:gd name="connsiteX228" fmla="*/ 426244 w 935831"/>
                <a:gd name="connsiteY228" fmla="*/ 483540 h 1633684"/>
                <a:gd name="connsiteX229" fmla="*/ 433388 w 935831"/>
                <a:gd name="connsiteY229" fmla="*/ 464490 h 1633684"/>
                <a:gd name="connsiteX230" fmla="*/ 438150 w 935831"/>
                <a:gd name="connsiteY230" fmla="*/ 457346 h 1633684"/>
                <a:gd name="connsiteX231" fmla="*/ 445294 w 935831"/>
                <a:gd name="connsiteY231" fmla="*/ 435915 h 1633684"/>
                <a:gd name="connsiteX232" fmla="*/ 454621 w 935831"/>
                <a:gd name="connsiteY232" fmla="*/ 388290 h 1633684"/>
                <a:gd name="connsiteX233" fmla="*/ 466725 w 935831"/>
                <a:gd name="connsiteY233" fmla="*/ 357334 h 1633684"/>
                <a:gd name="connsiteX234" fmla="*/ 469106 w 935831"/>
                <a:gd name="connsiteY234" fmla="*/ 350190 h 1633684"/>
                <a:gd name="connsiteX235" fmla="*/ 471488 w 935831"/>
                <a:gd name="connsiteY235" fmla="*/ 343046 h 1633684"/>
                <a:gd name="connsiteX236" fmla="*/ 471290 w 935831"/>
                <a:gd name="connsiteY236" fmla="*/ 320690 h 1633684"/>
                <a:gd name="connsiteX237" fmla="*/ 478631 w 935831"/>
                <a:gd name="connsiteY237" fmla="*/ 271609 h 1633684"/>
                <a:gd name="connsiteX238" fmla="*/ 483394 w 935831"/>
                <a:gd name="connsiteY238" fmla="*/ 257321 h 1633684"/>
                <a:gd name="connsiteX239" fmla="*/ 488156 w 935831"/>
                <a:gd name="connsiteY239" fmla="*/ 250178 h 1633684"/>
                <a:gd name="connsiteX240" fmla="*/ 492919 w 935831"/>
                <a:gd name="connsiteY240" fmla="*/ 223984 h 1633684"/>
                <a:gd name="connsiteX241" fmla="*/ 495300 w 935831"/>
                <a:gd name="connsiteY241" fmla="*/ 212078 h 1633684"/>
                <a:gd name="connsiteX242" fmla="*/ 500063 w 935831"/>
                <a:gd name="connsiteY242" fmla="*/ 200171 h 1633684"/>
                <a:gd name="connsiteX243" fmla="*/ 507206 w 935831"/>
                <a:gd name="connsiteY243" fmla="*/ 178740 h 1633684"/>
                <a:gd name="connsiteX244" fmla="*/ 514350 w 935831"/>
                <a:gd name="connsiteY244" fmla="*/ 176359 h 1633684"/>
                <a:gd name="connsiteX245" fmla="*/ 521494 w 935831"/>
                <a:gd name="connsiteY245" fmla="*/ 171596 h 1633684"/>
                <a:gd name="connsiteX246" fmla="*/ 531019 w 935831"/>
                <a:gd name="connsiteY246" fmla="*/ 169215 h 1633684"/>
                <a:gd name="connsiteX247" fmla="*/ 550069 w 935831"/>
                <a:gd name="connsiteY247" fmla="*/ 159690 h 1633684"/>
                <a:gd name="connsiteX248" fmla="*/ 561975 w 935831"/>
                <a:gd name="connsiteY248" fmla="*/ 162071 h 1633684"/>
                <a:gd name="connsiteX0" fmla="*/ 547687 w 921543"/>
                <a:gd name="connsiteY0" fmla="*/ 162071 h 1633684"/>
                <a:gd name="connsiteX1" fmla="*/ 578643 w 921543"/>
                <a:gd name="connsiteY1" fmla="*/ 159690 h 1633684"/>
                <a:gd name="connsiteX2" fmla="*/ 585787 w 921543"/>
                <a:gd name="connsiteY2" fmla="*/ 157309 h 1633684"/>
                <a:gd name="connsiteX3" fmla="*/ 595312 w 921543"/>
                <a:gd name="connsiteY3" fmla="*/ 143021 h 1633684"/>
                <a:gd name="connsiteX4" fmla="*/ 597693 w 921543"/>
                <a:gd name="connsiteY4" fmla="*/ 135878 h 1633684"/>
                <a:gd name="connsiteX5" fmla="*/ 600075 w 921543"/>
                <a:gd name="connsiteY5" fmla="*/ 116828 h 1633684"/>
                <a:gd name="connsiteX6" fmla="*/ 607218 w 921543"/>
                <a:gd name="connsiteY6" fmla="*/ 112065 h 1633684"/>
                <a:gd name="connsiteX7" fmla="*/ 645318 w 921543"/>
                <a:gd name="connsiteY7" fmla="*/ 107303 h 1633684"/>
                <a:gd name="connsiteX8" fmla="*/ 647700 w 921543"/>
                <a:gd name="connsiteY8" fmla="*/ 85871 h 1633684"/>
                <a:gd name="connsiteX9" fmla="*/ 654843 w 921543"/>
                <a:gd name="connsiteY9" fmla="*/ 83490 h 1633684"/>
                <a:gd name="connsiteX10" fmla="*/ 673893 w 921543"/>
                <a:gd name="connsiteY10" fmla="*/ 81109 h 1633684"/>
                <a:gd name="connsiteX11" fmla="*/ 678656 w 921543"/>
                <a:gd name="connsiteY11" fmla="*/ 73965 h 1633684"/>
                <a:gd name="connsiteX12" fmla="*/ 681037 w 921543"/>
                <a:gd name="connsiteY12" fmla="*/ 66821 h 1633684"/>
                <a:gd name="connsiteX13" fmla="*/ 695325 w 921543"/>
                <a:gd name="connsiteY13" fmla="*/ 54915 h 1633684"/>
                <a:gd name="connsiteX14" fmla="*/ 707231 w 921543"/>
                <a:gd name="connsiteY14" fmla="*/ 40628 h 1633684"/>
                <a:gd name="connsiteX15" fmla="*/ 714375 w 921543"/>
                <a:gd name="connsiteY15" fmla="*/ 33484 h 1633684"/>
                <a:gd name="connsiteX16" fmla="*/ 716756 w 921543"/>
                <a:gd name="connsiteY16" fmla="*/ 26340 h 1633684"/>
                <a:gd name="connsiteX17" fmla="*/ 785812 w 921543"/>
                <a:gd name="connsiteY17" fmla="*/ 21578 h 1633684"/>
                <a:gd name="connsiteX18" fmla="*/ 792956 w 921543"/>
                <a:gd name="connsiteY18" fmla="*/ 16815 h 1633684"/>
                <a:gd name="connsiteX19" fmla="*/ 795337 w 921543"/>
                <a:gd name="connsiteY19" fmla="*/ 9671 h 1633684"/>
                <a:gd name="connsiteX20" fmla="*/ 809625 w 921543"/>
                <a:gd name="connsiteY20" fmla="*/ 4909 h 1633684"/>
                <a:gd name="connsiteX21" fmla="*/ 816768 w 921543"/>
                <a:gd name="connsiteY21" fmla="*/ 2528 h 1633684"/>
                <a:gd name="connsiteX22" fmla="*/ 823912 w 921543"/>
                <a:gd name="connsiteY22" fmla="*/ 146 h 1633684"/>
                <a:gd name="connsiteX23" fmla="*/ 850106 w 921543"/>
                <a:gd name="connsiteY23" fmla="*/ 14434 h 1633684"/>
                <a:gd name="connsiteX24" fmla="*/ 845343 w 921543"/>
                <a:gd name="connsiteY24" fmla="*/ 21578 h 1633684"/>
                <a:gd name="connsiteX25" fmla="*/ 842962 w 921543"/>
                <a:gd name="connsiteY25" fmla="*/ 28721 h 1633684"/>
                <a:gd name="connsiteX26" fmla="*/ 838200 w 921543"/>
                <a:gd name="connsiteY26" fmla="*/ 35865 h 1633684"/>
                <a:gd name="connsiteX27" fmla="*/ 831056 w 921543"/>
                <a:gd name="connsiteY27" fmla="*/ 52534 h 1633684"/>
                <a:gd name="connsiteX28" fmla="*/ 828675 w 921543"/>
                <a:gd name="connsiteY28" fmla="*/ 62059 h 1633684"/>
                <a:gd name="connsiteX29" fmla="*/ 833437 w 921543"/>
                <a:gd name="connsiteY29" fmla="*/ 145403 h 1633684"/>
                <a:gd name="connsiteX30" fmla="*/ 835818 w 921543"/>
                <a:gd name="connsiteY30" fmla="*/ 262084 h 1633684"/>
                <a:gd name="connsiteX31" fmla="*/ 840581 w 921543"/>
                <a:gd name="connsiteY31" fmla="*/ 283515 h 1633684"/>
                <a:gd name="connsiteX32" fmla="*/ 845343 w 921543"/>
                <a:gd name="connsiteY32" fmla="*/ 290659 h 1633684"/>
                <a:gd name="connsiteX33" fmla="*/ 852487 w 921543"/>
                <a:gd name="connsiteY33" fmla="*/ 293040 h 1633684"/>
                <a:gd name="connsiteX34" fmla="*/ 857250 w 921543"/>
                <a:gd name="connsiteY34" fmla="*/ 300184 h 1633684"/>
                <a:gd name="connsiteX35" fmla="*/ 864393 w 921543"/>
                <a:gd name="connsiteY35" fmla="*/ 316853 h 1633684"/>
                <a:gd name="connsiteX36" fmla="*/ 866775 w 921543"/>
                <a:gd name="connsiteY36" fmla="*/ 343046 h 1633684"/>
                <a:gd name="connsiteX37" fmla="*/ 876300 w 921543"/>
                <a:gd name="connsiteY37" fmla="*/ 357334 h 1633684"/>
                <a:gd name="connsiteX38" fmla="*/ 883443 w 921543"/>
                <a:gd name="connsiteY38" fmla="*/ 383528 h 1633684"/>
                <a:gd name="connsiteX39" fmla="*/ 885825 w 921543"/>
                <a:gd name="connsiteY39" fmla="*/ 421628 h 1633684"/>
                <a:gd name="connsiteX40" fmla="*/ 890587 w 921543"/>
                <a:gd name="connsiteY40" fmla="*/ 435915 h 1633684"/>
                <a:gd name="connsiteX41" fmla="*/ 902493 w 921543"/>
                <a:gd name="connsiteY41" fmla="*/ 452584 h 1633684"/>
                <a:gd name="connsiteX42" fmla="*/ 904875 w 921543"/>
                <a:gd name="connsiteY42" fmla="*/ 459728 h 1633684"/>
                <a:gd name="connsiteX43" fmla="*/ 904875 w 921543"/>
                <a:gd name="connsiteY43" fmla="*/ 583553 h 1633684"/>
                <a:gd name="connsiteX44" fmla="*/ 912018 w 921543"/>
                <a:gd name="connsiteY44" fmla="*/ 597840 h 1633684"/>
                <a:gd name="connsiteX45" fmla="*/ 916781 w 921543"/>
                <a:gd name="connsiteY45" fmla="*/ 614509 h 1633684"/>
                <a:gd name="connsiteX46" fmla="*/ 921543 w 921543"/>
                <a:gd name="connsiteY46" fmla="*/ 621653 h 1633684"/>
                <a:gd name="connsiteX47" fmla="*/ 919162 w 921543"/>
                <a:gd name="connsiteY47" fmla="*/ 685946 h 1633684"/>
                <a:gd name="connsiteX48" fmla="*/ 914400 w 921543"/>
                <a:gd name="connsiteY48" fmla="*/ 700234 h 1633684"/>
                <a:gd name="connsiteX49" fmla="*/ 904875 w 921543"/>
                <a:gd name="connsiteY49" fmla="*/ 714521 h 1633684"/>
                <a:gd name="connsiteX50" fmla="*/ 900112 w 921543"/>
                <a:gd name="connsiteY50" fmla="*/ 721665 h 1633684"/>
                <a:gd name="connsiteX51" fmla="*/ 895350 w 921543"/>
                <a:gd name="connsiteY51" fmla="*/ 728809 h 1633684"/>
                <a:gd name="connsiteX52" fmla="*/ 888206 w 921543"/>
                <a:gd name="connsiteY52" fmla="*/ 733571 h 1633684"/>
                <a:gd name="connsiteX53" fmla="*/ 869156 w 921543"/>
                <a:gd name="connsiteY53" fmla="*/ 750240 h 1633684"/>
                <a:gd name="connsiteX54" fmla="*/ 854868 w 921543"/>
                <a:gd name="connsiteY54" fmla="*/ 759765 h 1633684"/>
                <a:gd name="connsiteX55" fmla="*/ 847725 w 921543"/>
                <a:gd name="connsiteY55" fmla="*/ 766909 h 1633684"/>
                <a:gd name="connsiteX56" fmla="*/ 823912 w 921543"/>
                <a:gd name="connsiteY56" fmla="*/ 781196 h 1633684"/>
                <a:gd name="connsiteX57" fmla="*/ 819150 w 921543"/>
                <a:gd name="connsiteY57" fmla="*/ 788340 h 1633684"/>
                <a:gd name="connsiteX58" fmla="*/ 812006 w 921543"/>
                <a:gd name="connsiteY58" fmla="*/ 790721 h 1633684"/>
                <a:gd name="connsiteX59" fmla="*/ 797718 w 921543"/>
                <a:gd name="connsiteY59" fmla="*/ 800246 h 1633684"/>
                <a:gd name="connsiteX60" fmla="*/ 790575 w 921543"/>
                <a:gd name="connsiteY60" fmla="*/ 805009 h 1633684"/>
                <a:gd name="connsiteX61" fmla="*/ 783431 w 921543"/>
                <a:gd name="connsiteY61" fmla="*/ 809771 h 1633684"/>
                <a:gd name="connsiteX62" fmla="*/ 766762 w 921543"/>
                <a:gd name="connsiteY62" fmla="*/ 826440 h 1633684"/>
                <a:gd name="connsiteX63" fmla="*/ 759618 w 921543"/>
                <a:gd name="connsiteY63" fmla="*/ 831203 h 1633684"/>
                <a:gd name="connsiteX64" fmla="*/ 750093 w 921543"/>
                <a:gd name="connsiteY64" fmla="*/ 845490 h 1633684"/>
                <a:gd name="connsiteX65" fmla="*/ 742950 w 921543"/>
                <a:gd name="connsiteY65" fmla="*/ 866921 h 1633684"/>
                <a:gd name="connsiteX66" fmla="*/ 740568 w 921543"/>
                <a:gd name="connsiteY66" fmla="*/ 874065 h 1633684"/>
                <a:gd name="connsiteX67" fmla="*/ 733425 w 921543"/>
                <a:gd name="connsiteY67" fmla="*/ 888353 h 1633684"/>
                <a:gd name="connsiteX68" fmla="*/ 728662 w 921543"/>
                <a:gd name="connsiteY68" fmla="*/ 897878 h 1633684"/>
                <a:gd name="connsiteX69" fmla="*/ 723900 w 921543"/>
                <a:gd name="connsiteY69" fmla="*/ 912165 h 1633684"/>
                <a:gd name="connsiteX70" fmla="*/ 721518 w 921543"/>
                <a:gd name="connsiteY70" fmla="*/ 919309 h 1633684"/>
                <a:gd name="connsiteX71" fmla="*/ 723900 w 921543"/>
                <a:gd name="connsiteY71" fmla="*/ 957409 h 1633684"/>
                <a:gd name="connsiteX72" fmla="*/ 728662 w 921543"/>
                <a:gd name="connsiteY72" fmla="*/ 971696 h 1633684"/>
                <a:gd name="connsiteX73" fmla="*/ 731043 w 921543"/>
                <a:gd name="connsiteY73" fmla="*/ 978840 h 1633684"/>
                <a:gd name="connsiteX74" fmla="*/ 738187 w 921543"/>
                <a:gd name="connsiteY74" fmla="*/ 1014559 h 1633684"/>
                <a:gd name="connsiteX75" fmla="*/ 740568 w 921543"/>
                <a:gd name="connsiteY75" fmla="*/ 1021703 h 1633684"/>
                <a:gd name="connsiteX76" fmla="*/ 747712 w 921543"/>
                <a:gd name="connsiteY76" fmla="*/ 1028846 h 1633684"/>
                <a:gd name="connsiteX77" fmla="*/ 752475 w 921543"/>
                <a:gd name="connsiteY77" fmla="*/ 1045515 h 1633684"/>
                <a:gd name="connsiteX78" fmla="*/ 759618 w 921543"/>
                <a:gd name="connsiteY78" fmla="*/ 1059803 h 1633684"/>
                <a:gd name="connsiteX79" fmla="*/ 762000 w 921543"/>
                <a:gd name="connsiteY79" fmla="*/ 1100284 h 1633684"/>
                <a:gd name="connsiteX80" fmla="*/ 764381 w 921543"/>
                <a:gd name="connsiteY80" fmla="*/ 1107428 h 1633684"/>
                <a:gd name="connsiteX81" fmla="*/ 769143 w 921543"/>
                <a:gd name="connsiteY81" fmla="*/ 1124096 h 1633684"/>
                <a:gd name="connsiteX82" fmla="*/ 764381 w 921543"/>
                <a:gd name="connsiteY82" fmla="*/ 1164578 h 1633684"/>
                <a:gd name="connsiteX83" fmla="*/ 762000 w 921543"/>
                <a:gd name="connsiteY83" fmla="*/ 1174103 h 1633684"/>
                <a:gd name="connsiteX84" fmla="*/ 747712 w 921543"/>
                <a:gd name="connsiteY84" fmla="*/ 1176484 h 1633684"/>
                <a:gd name="connsiteX85" fmla="*/ 735806 w 921543"/>
                <a:gd name="connsiteY85" fmla="*/ 1190771 h 1633684"/>
                <a:gd name="connsiteX86" fmla="*/ 733425 w 921543"/>
                <a:gd name="connsiteY86" fmla="*/ 1197915 h 1633684"/>
                <a:gd name="connsiteX87" fmla="*/ 726281 w 921543"/>
                <a:gd name="connsiteY87" fmla="*/ 1202678 h 1633684"/>
                <a:gd name="connsiteX88" fmla="*/ 721518 w 921543"/>
                <a:gd name="connsiteY88" fmla="*/ 1209821 h 1633684"/>
                <a:gd name="connsiteX89" fmla="*/ 716756 w 921543"/>
                <a:gd name="connsiteY89" fmla="*/ 1219346 h 1633684"/>
                <a:gd name="connsiteX90" fmla="*/ 702468 w 921543"/>
                <a:gd name="connsiteY90" fmla="*/ 1233634 h 1633684"/>
                <a:gd name="connsiteX91" fmla="*/ 690562 w 921543"/>
                <a:gd name="connsiteY91" fmla="*/ 1247921 h 1633684"/>
                <a:gd name="connsiteX92" fmla="*/ 685800 w 921543"/>
                <a:gd name="connsiteY92" fmla="*/ 1255065 h 1633684"/>
                <a:gd name="connsiteX93" fmla="*/ 678656 w 921543"/>
                <a:gd name="connsiteY93" fmla="*/ 1257446 h 1633684"/>
                <a:gd name="connsiteX94" fmla="*/ 676275 w 921543"/>
                <a:gd name="connsiteY94" fmla="*/ 1271734 h 1633684"/>
                <a:gd name="connsiteX95" fmla="*/ 683418 w 921543"/>
                <a:gd name="connsiteY95" fmla="*/ 1274115 h 1633684"/>
                <a:gd name="connsiteX96" fmla="*/ 692943 w 921543"/>
                <a:gd name="connsiteY96" fmla="*/ 1295546 h 1633684"/>
                <a:gd name="connsiteX97" fmla="*/ 695325 w 921543"/>
                <a:gd name="connsiteY97" fmla="*/ 1362221 h 1633684"/>
                <a:gd name="connsiteX98" fmla="*/ 700087 w 921543"/>
                <a:gd name="connsiteY98" fmla="*/ 1376509 h 1633684"/>
                <a:gd name="connsiteX99" fmla="*/ 702468 w 921543"/>
                <a:gd name="connsiteY99" fmla="*/ 1386034 h 1633684"/>
                <a:gd name="connsiteX100" fmla="*/ 707231 w 921543"/>
                <a:gd name="connsiteY100" fmla="*/ 1400321 h 1633684"/>
                <a:gd name="connsiteX101" fmla="*/ 711993 w 921543"/>
                <a:gd name="connsiteY101" fmla="*/ 1416990 h 1633684"/>
                <a:gd name="connsiteX102" fmla="*/ 716756 w 921543"/>
                <a:gd name="connsiteY102" fmla="*/ 1424134 h 1633684"/>
                <a:gd name="connsiteX103" fmla="*/ 719137 w 921543"/>
                <a:gd name="connsiteY103" fmla="*/ 1457471 h 1633684"/>
                <a:gd name="connsiteX104" fmla="*/ 704850 w 921543"/>
                <a:gd name="connsiteY104" fmla="*/ 1469378 h 1633684"/>
                <a:gd name="connsiteX105" fmla="*/ 700087 w 921543"/>
                <a:gd name="connsiteY105" fmla="*/ 1476521 h 1633684"/>
                <a:gd name="connsiteX106" fmla="*/ 695325 w 921543"/>
                <a:gd name="connsiteY106" fmla="*/ 1495571 h 1633684"/>
                <a:gd name="connsiteX107" fmla="*/ 692943 w 921543"/>
                <a:gd name="connsiteY107" fmla="*/ 1512240 h 1633684"/>
                <a:gd name="connsiteX108" fmla="*/ 681037 w 921543"/>
                <a:gd name="connsiteY108" fmla="*/ 1514621 h 1633684"/>
                <a:gd name="connsiteX109" fmla="*/ 673893 w 921543"/>
                <a:gd name="connsiteY109" fmla="*/ 1528909 h 1633684"/>
                <a:gd name="connsiteX110" fmla="*/ 671512 w 921543"/>
                <a:gd name="connsiteY110" fmla="*/ 1538434 h 1633684"/>
                <a:gd name="connsiteX111" fmla="*/ 652462 w 921543"/>
                <a:gd name="connsiteY111" fmla="*/ 1545578 h 1633684"/>
                <a:gd name="connsiteX112" fmla="*/ 642937 w 921543"/>
                <a:gd name="connsiteY112" fmla="*/ 1547959 h 1633684"/>
                <a:gd name="connsiteX113" fmla="*/ 633412 w 921543"/>
                <a:gd name="connsiteY113" fmla="*/ 1559865 h 1633684"/>
                <a:gd name="connsiteX114" fmla="*/ 616743 w 921543"/>
                <a:gd name="connsiteY114" fmla="*/ 1569390 h 1633684"/>
                <a:gd name="connsiteX115" fmla="*/ 597693 w 921543"/>
                <a:gd name="connsiteY115" fmla="*/ 1574153 h 1633684"/>
                <a:gd name="connsiteX116" fmla="*/ 592931 w 921543"/>
                <a:gd name="connsiteY116" fmla="*/ 1593203 h 1633684"/>
                <a:gd name="connsiteX117" fmla="*/ 583406 w 921543"/>
                <a:gd name="connsiteY117" fmla="*/ 1595584 h 1633684"/>
                <a:gd name="connsiteX118" fmla="*/ 581025 w 921543"/>
                <a:gd name="connsiteY118" fmla="*/ 1602728 h 1633684"/>
                <a:gd name="connsiteX119" fmla="*/ 566737 w 921543"/>
                <a:gd name="connsiteY119" fmla="*/ 1612253 h 1633684"/>
                <a:gd name="connsiteX120" fmla="*/ 561975 w 921543"/>
                <a:gd name="connsiteY120" fmla="*/ 1619396 h 1633684"/>
                <a:gd name="connsiteX121" fmla="*/ 557212 w 921543"/>
                <a:gd name="connsiteY121" fmla="*/ 1633684 h 1633684"/>
                <a:gd name="connsiteX122" fmla="*/ 509587 w 921543"/>
                <a:gd name="connsiteY122" fmla="*/ 1631303 h 1633684"/>
                <a:gd name="connsiteX123" fmla="*/ 502443 w 921543"/>
                <a:gd name="connsiteY123" fmla="*/ 1626540 h 1633684"/>
                <a:gd name="connsiteX124" fmla="*/ 495300 w 921543"/>
                <a:gd name="connsiteY124" fmla="*/ 1624159 h 1633684"/>
                <a:gd name="connsiteX125" fmla="*/ 488156 w 921543"/>
                <a:gd name="connsiteY125" fmla="*/ 1609871 h 1633684"/>
                <a:gd name="connsiteX126" fmla="*/ 473868 w 921543"/>
                <a:gd name="connsiteY126" fmla="*/ 1605109 h 1633684"/>
                <a:gd name="connsiteX127" fmla="*/ 459581 w 921543"/>
                <a:gd name="connsiteY127" fmla="*/ 1595584 h 1633684"/>
                <a:gd name="connsiteX128" fmla="*/ 452437 w 921543"/>
                <a:gd name="connsiteY128" fmla="*/ 1590821 h 1633684"/>
                <a:gd name="connsiteX129" fmla="*/ 447675 w 921543"/>
                <a:gd name="connsiteY129" fmla="*/ 1583678 h 1633684"/>
                <a:gd name="connsiteX130" fmla="*/ 440531 w 921543"/>
                <a:gd name="connsiteY130" fmla="*/ 1545578 h 1633684"/>
                <a:gd name="connsiteX131" fmla="*/ 431006 w 921543"/>
                <a:gd name="connsiteY131" fmla="*/ 1531290 h 1633684"/>
                <a:gd name="connsiteX132" fmla="*/ 426243 w 921543"/>
                <a:gd name="connsiteY132" fmla="*/ 1524146 h 1633684"/>
                <a:gd name="connsiteX133" fmla="*/ 416718 w 921543"/>
                <a:gd name="connsiteY133" fmla="*/ 1512240 h 1633684"/>
                <a:gd name="connsiteX134" fmla="*/ 409575 w 921543"/>
                <a:gd name="connsiteY134" fmla="*/ 1505096 h 1633684"/>
                <a:gd name="connsiteX135" fmla="*/ 397668 w 921543"/>
                <a:gd name="connsiteY135" fmla="*/ 1502715 h 1633684"/>
                <a:gd name="connsiteX136" fmla="*/ 390525 w 921543"/>
                <a:gd name="connsiteY136" fmla="*/ 1500334 h 1633684"/>
                <a:gd name="connsiteX137" fmla="*/ 376237 w 921543"/>
                <a:gd name="connsiteY137" fmla="*/ 1490809 h 1633684"/>
                <a:gd name="connsiteX138" fmla="*/ 369093 w 921543"/>
                <a:gd name="connsiteY138" fmla="*/ 1476521 h 1633684"/>
                <a:gd name="connsiteX139" fmla="*/ 366712 w 921543"/>
                <a:gd name="connsiteY139" fmla="*/ 1438421 h 1633684"/>
                <a:gd name="connsiteX140" fmla="*/ 359568 w 921543"/>
                <a:gd name="connsiteY140" fmla="*/ 1433659 h 1633684"/>
                <a:gd name="connsiteX141" fmla="*/ 330993 w 921543"/>
                <a:gd name="connsiteY141" fmla="*/ 1431278 h 1633684"/>
                <a:gd name="connsiteX142" fmla="*/ 321468 w 921543"/>
                <a:gd name="connsiteY142" fmla="*/ 1416990 h 1633684"/>
                <a:gd name="connsiteX143" fmla="*/ 314325 w 921543"/>
                <a:gd name="connsiteY143" fmla="*/ 1393178 h 1633684"/>
                <a:gd name="connsiteX144" fmla="*/ 307181 w 921543"/>
                <a:gd name="connsiteY144" fmla="*/ 1390796 h 1633684"/>
                <a:gd name="connsiteX145" fmla="*/ 292893 w 921543"/>
                <a:gd name="connsiteY145" fmla="*/ 1376509 h 1633684"/>
                <a:gd name="connsiteX146" fmla="*/ 288131 w 921543"/>
                <a:gd name="connsiteY146" fmla="*/ 1369365 h 1633684"/>
                <a:gd name="connsiteX147" fmla="*/ 278606 w 921543"/>
                <a:gd name="connsiteY147" fmla="*/ 1366984 h 1633684"/>
                <a:gd name="connsiteX148" fmla="*/ 273843 w 921543"/>
                <a:gd name="connsiteY148" fmla="*/ 1359840 h 1633684"/>
                <a:gd name="connsiteX149" fmla="*/ 271462 w 921543"/>
                <a:gd name="connsiteY149" fmla="*/ 1343171 h 1633684"/>
                <a:gd name="connsiteX150" fmla="*/ 257175 w 921543"/>
                <a:gd name="connsiteY150" fmla="*/ 1338409 h 1633684"/>
                <a:gd name="connsiteX151" fmla="*/ 240506 w 921543"/>
                <a:gd name="connsiteY151" fmla="*/ 1328884 h 1633684"/>
                <a:gd name="connsiteX152" fmla="*/ 226218 w 921543"/>
                <a:gd name="connsiteY152" fmla="*/ 1319359 h 1633684"/>
                <a:gd name="connsiteX153" fmla="*/ 204787 w 921543"/>
                <a:gd name="connsiteY153" fmla="*/ 1312215 h 1633684"/>
                <a:gd name="connsiteX154" fmla="*/ 197643 w 921543"/>
                <a:gd name="connsiteY154" fmla="*/ 1309834 h 1633684"/>
                <a:gd name="connsiteX155" fmla="*/ 190500 w 921543"/>
                <a:gd name="connsiteY155" fmla="*/ 1305071 h 1633684"/>
                <a:gd name="connsiteX156" fmla="*/ 176212 w 921543"/>
                <a:gd name="connsiteY156" fmla="*/ 1297928 h 1633684"/>
                <a:gd name="connsiteX157" fmla="*/ 173831 w 921543"/>
                <a:gd name="connsiteY157" fmla="*/ 1290784 h 1633684"/>
                <a:gd name="connsiteX158" fmla="*/ 166687 w 921543"/>
                <a:gd name="connsiteY158" fmla="*/ 1286021 h 1633684"/>
                <a:gd name="connsiteX159" fmla="*/ 90487 w 921543"/>
                <a:gd name="connsiteY159" fmla="*/ 1283640 h 1633684"/>
                <a:gd name="connsiteX160" fmla="*/ 73818 w 921543"/>
                <a:gd name="connsiteY160" fmla="*/ 1281259 h 1633684"/>
                <a:gd name="connsiteX161" fmla="*/ 50006 w 921543"/>
                <a:gd name="connsiteY161" fmla="*/ 1278878 h 1633684"/>
                <a:gd name="connsiteX162" fmla="*/ 47625 w 921543"/>
                <a:gd name="connsiteY162" fmla="*/ 1271734 h 1633684"/>
                <a:gd name="connsiteX163" fmla="*/ 42862 w 921543"/>
                <a:gd name="connsiteY163" fmla="*/ 1264590 h 1633684"/>
                <a:gd name="connsiteX164" fmla="*/ 21431 w 921543"/>
                <a:gd name="connsiteY164" fmla="*/ 1243159 h 1633684"/>
                <a:gd name="connsiteX165" fmla="*/ 26193 w 921543"/>
                <a:gd name="connsiteY165" fmla="*/ 1233634 h 1633684"/>
                <a:gd name="connsiteX166" fmla="*/ 28575 w 921543"/>
                <a:gd name="connsiteY166" fmla="*/ 1221728 h 1633684"/>
                <a:gd name="connsiteX167" fmla="*/ 26193 w 921543"/>
                <a:gd name="connsiteY167" fmla="*/ 1190771 h 1633684"/>
                <a:gd name="connsiteX168" fmla="*/ 23812 w 921543"/>
                <a:gd name="connsiteY168" fmla="*/ 1183628 h 1633684"/>
                <a:gd name="connsiteX169" fmla="*/ 16668 w 921543"/>
                <a:gd name="connsiteY169" fmla="*/ 1178865 h 1633684"/>
                <a:gd name="connsiteX170" fmla="*/ 0 w 921543"/>
                <a:gd name="connsiteY170" fmla="*/ 1166959 h 1633684"/>
                <a:gd name="connsiteX171" fmla="*/ 9525 w 921543"/>
                <a:gd name="connsiteY171" fmla="*/ 1152671 h 1633684"/>
                <a:gd name="connsiteX172" fmla="*/ 19050 w 921543"/>
                <a:gd name="connsiteY172" fmla="*/ 1131240 h 1633684"/>
                <a:gd name="connsiteX173" fmla="*/ 33337 w 921543"/>
                <a:gd name="connsiteY173" fmla="*/ 1126478 h 1633684"/>
                <a:gd name="connsiteX174" fmla="*/ 42862 w 921543"/>
                <a:gd name="connsiteY174" fmla="*/ 1112190 h 1633684"/>
                <a:gd name="connsiteX175" fmla="*/ 47625 w 921543"/>
                <a:gd name="connsiteY175" fmla="*/ 1105046 h 1633684"/>
                <a:gd name="connsiteX176" fmla="*/ 54768 w 921543"/>
                <a:gd name="connsiteY176" fmla="*/ 1102665 h 1633684"/>
                <a:gd name="connsiteX177" fmla="*/ 61912 w 921543"/>
                <a:gd name="connsiteY177" fmla="*/ 1078853 h 1633684"/>
                <a:gd name="connsiteX178" fmla="*/ 69056 w 921543"/>
                <a:gd name="connsiteY178" fmla="*/ 1076471 h 1633684"/>
                <a:gd name="connsiteX179" fmla="*/ 71437 w 921543"/>
                <a:gd name="connsiteY179" fmla="*/ 1069328 h 1633684"/>
                <a:gd name="connsiteX180" fmla="*/ 76200 w 921543"/>
                <a:gd name="connsiteY180" fmla="*/ 1040753 h 1633684"/>
                <a:gd name="connsiteX181" fmla="*/ 78581 w 921543"/>
                <a:gd name="connsiteY181" fmla="*/ 1033609 h 1633684"/>
                <a:gd name="connsiteX182" fmla="*/ 88106 w 921543"/>
                <a:gd name="connsiteY182" fmla="*/ 1019321 h 1633684"/>
                <a:gd name="connsiteX183" fmla="*/ 97631 w 921543"/>
                <a:gd name="connsiteY183" fmla="*/ 995509 h 1633684"/>
                <a:gd name="connsiteX184" fmla="*/ 104775 w 921543"/>
                <a:gd name="connsiteY184" fmla="*/ 993128 h 1633684"/>
                <a:gd name="connsiteX185" fmla="*/ 111918 w 921543"/>
                <a:gd name="connsiteY185" fmla="*/ 957409 h 1633684"/>
                <a:gd name="connsiteX186" fmla="*/ 109537 w 921543"/>
                <a:gd name="connsiteY186" fmla="*/ 950265 h 1633684"/>
                <a:gd name="connsiteX187" fmla="*/ 95250 w 921543"/>
                <a:gd name="connsiteY187" fmla="*/ 940740 h 1633684"/>
                <a:gd name="connsiteX188" fmla="*/ 97631 w 921543"/>
                <a:gd name="connsiteY188" fmla="*/ 919309 h 1633684"/>
                <a:gd name="connsiteX189" fmla="*/ 100012 w 921543"/>
                <a:gd name="connsiteY189" fmla="*/ 905021 h 1633684"/>
                <a:gd name="connsiteX190" fmla="*/ 107156 w 921543"/>
                <a:gd name="connsiteY190" fmla="*/ 902640 h 1633684"/>
                <a:gd name="connsiteX191" fmla="*/ 114300 w 921543"/>
                <a:gd name="connsiteY191" fmla="*/ 885971 h 1633684"/>
                <a:gd name="connsiteX192" fmla="*/ 123825 w 921543"/>
                <a:gd name="connsiteY192" fmla="*/ 864540 h 1633684"/>
                <a:gd name="connsiteX193" fmla="*/ 128587 w 921543"/>
                <a:gd name="connsiteY193" fmla="*/ 850253 h 1633684"/>
                <a:gd name="connsiteX194" fmla="*/ 130968 w 921543"/>
                <a:gd name="connsiteY194" fmla="*/ 843109 h 1633684"/>
                <a:gd name="connsiteX195" fmla="*/ 135731 w 921543"/>
                <a:gd name="connsiteY195" fmla="*/ 835965 h 1633684"/>
                <a:gd name="connsiteX196" fmla="*/ 145256 w 921543"/>
                <a:gd name="connsiteY196" fmla="*/ 814534 h 1633684"/>
                <a:gd name="connsiteX197" fmla="*/ 147637 w 921543"/>
                <a:gd name="connsiteY197" fmla="*/ 805009 h 1633684"/>
                <a:gd name="connsiteX198" fmla="*/ 152400 w 921543"/>
                <a:gd name="connsiteY198" fmla="*/ 790721 h 1633684"/>
                <a:gd name="connsiteX199" fmla="*/ 154781 w 921543"/>
                <a:gd name="connsiteY199" fmla="*/ 776434 h 1633684"/>
                <a:gd name="connsiteX200" fmla="*/ 168538 w 921543"/>
                <a:gd name="connsiteY200" fmla="*/ 767440 h 1633684"/>
                <a:gd name="connsiteX201" fmla="*/ 250031 w 921543"/>
                <a:gd name="connsiteY201" fmla="*/ 776434 h 1633684"/>
                <a:gd name="connsiteX202" fmla="*/ 261937 w 921543"/>
                <a:gd name="connsiteY202" fmla="*/ 778815 h 1633684"/>
                <a:gd name="connsiteX203" fmla="*/ 273843 w 921543"/>
                <a:gd name="connsiteY203" fmla="*/ 776434 h 1633684"/>
                <a:gd name="connsiteX204" fmla="*/ 276225 w 921543"/>
                <a:gd name="connsiteY204" fmla="*/ 740715 h 1633684"/>
                <a:gd name="connsiteX205" fmla="*/ 278606 w 921543"/>
                <a:gd name="connsiteY205" fmla="*/ 733571 h 1633684"/>
                <a:gd name="connsiteX206" fmla="*/ 285750 w 921543"/>
                <a:gd name="connsiteY206" fmla="*/ 726428 h 1633684"/>
                <a:gd name="connsiteX207" fmla="*/ 295275 w 921543"/>
                <a:gd name="connsiteY207" fmla="*/ 712140 h 1633684"/>
                <a:gd name="connsiteX208" fmla="*/ 300037 w 921543"/>
                <a:gd name="connsiteY208" fmla="*/ 697853 h 1633684"/>
                <a:gd name="connsiteX209" fmla="*/ 309562 w 921543"/>
                <a:gd name="connsiteY209" fmla="*/ 693090 h 1633684"/>
                <a:gd name="connsiteX210" fmla="*/ 333375 w 921543"/>
                <a:gd name="connsiteY210" fmla="*/ 685946 h 1633684"/>
                <a:gd name="connsiteX211" fmla="*/ 332252 w 921543"/>
                <a:gd name="connsiteY211" fmla="*/ 683565 h 1633684"/>
                <a:gd name="connsiteX212" fmla="*/ 347662 w 921543"/>
                <a:gd name="connsiteY212" fmla="*/ 676421 h 1633684"/>
                <a:gd name="connsiteX213" fmla="*/ 352425 w 921543"/>
                <a:gd name="connsiteY213" fmla="*/ 669278 h 1633684"/>
                <a:gd name="connsiteX214" fmla="*/ 369093 w 921543"/>
                <a:gd name="connsiteY214" fmla="*/ 662134 h 1633684"/>
                <a:gd name="connsiteX215" fmla="*/ 388143 w 921543"/>
                <a:gd name="connsiteY215" fmla="*/ 657371 h 1633684"/>
                <a:gd name="connsiteX216" fmla="*/ 395287 w 921543"/>
                <a:gd name="connsiteY216" fmla="*/ 652609 h 1633684"/>
                <a:gd name="connsiteX217" fmla="*/ 404812 w 921543"/>
                <a:gd name="connsiteY217" fmla="*/ 638321 h 1633684"/>
                <a:gd name="connsiteX218" fmla="*/ 428625 w 921543"/>
                <a:gd name="connsiteY218" fmla="*/ 631178 h 1633684"/>
                <a:gd name="connsiteX219" fmla="*/ 435768 w 921543"/>
                <a:gd name="connsiteY219" fmla="*/ 628796 h 1633684"/>
                <a:gd name="connsiteX220" fmla="*/ 442912 w 921543"/>
                <a:gd name="connsiteY220" fmla="*/ 607365 h 1633684"/>
                <a:gd name="connsiteX221" fmla="*/ 445293 w 921543"/>
                <a:gd name="connsiteY221" fmla="*/ 600221 h 1633684"/>
                <a:gd name="connsiteX222" fmla="*/ 447675 w 921543"/>
                <a:gd name="connsiteY222" fmla="*/ 585934 h 1633684"/>
                <a:gd name="connsiteX223" fmla="*/ 440006 w 921543"/>
                <a:gd name="connsiteY223" fmla="*/ 544115 h 1633684"/>
                <a:gd name="connsiteX224" fmla="*/ 445293 w 921543"/>
                <a:gd name="connsiteY224" fmla="*/ 512115 h 1633684"/>
                <a:gd name="connsiteX225" fmla="*/ 435768 w 921543"/>
                <a:gd name="connsiteY225" fmla="*/ 497828 h 1633684"/>
                <a:gd name="connsiteX226" fmla="*/ 419100 w 921543"/>
                <a:gd name="connsiteY226" fmla="*/ 485921 h 1633684"/>
                <a:gd name="connsiteX227" fmla="*/ 411956 w 921543"/>
                <a:gd name="connsiteY227" fmla="*/ 483540 h 1633684"/>
                <a:gd name="connsiteX228" fmla="*/ 419100 w 921543"/>
                <a:gd name="connsiteY228" fmla="*/ 464490 h 1633684"/>
                <a:gd name="connsiteX229" fmla="*/ 423862 w 921543"/>
                <a:gd name="connsiteY229" fmla="*/ 457346 h 1633684"/>
                <a:gd name="connsiteX230" fmla="*/ 431006 w 921543"/>
                <a:gd name="connsiteY230" fmla="*/ 435915 h 1633684"/>
                <a:gd name="connsiteX231" fmla="*/ 440333 w 921543"/>
                <a:gd name="connsiteY231" fmla="*/ 388290 h 1633684"/>
                <a:gd name="connsiteX232" fmla="*/ 452437 w 921543"/>
                <a:gd name="connsiteY232" fmla="*/ 357334 h 1633684"/>
                <a:gd name="connsiteX233" fmla="*/ 454818 w 921543"/>
                <a:gd name="connsiteY233" fmla="*/ 350190 h 1633684"/>
                <a:gd name="connsiteX234" fmla="*/ 457200 w 921543"/>
                <a:gd name="connsiteY234" fmla="*/ 343046 h 1633684"/>
                <a:gd name="connsiteX235" fmla="*/ 457002 w 921543"/>
                <a:gd name="connsiteY235" fmla="*/ 320690 h 1633684"/>
                <a:gd name="connsiteX236" fmla="*/ 464343 w 921543"/>
                <a:gd name="connsiteY236" fmla="*/ 271609 h 1633684"/>
                <a:gd name="connsiteX237" fmla="*/ 469106 w 921543"/>
                <a:gd name="connsiteY237" fmla="*/ 257321 h 1633684"/>
                <a:gd name="connsiteX238" fmla="*/ 473868 w 921543"/>
                <a:gd name="connsiteY238" fmla="*/ 250178 h 1633684"/>
                <a:gd name="connsiteX239" fmla="*/ 478631 w 921543"/>
                <a:gd name="connsiteY239" fmla="*/ 223984 h 1633684"/>
                <a:gd name="connsiteX240" fmla="*/ 481012 w 921543"/>
                <a:gd name="connsiteY240" fmla="*/ 212078 h 1633684"/>
                <a:gd name="connsiteX241" fmla="*/ 485775 w 921543"/>
                <a:gd name="connsiteY241" fmla="*/ 200171 h 1633684"/>
                <a:gd name="connsiteX242" fmla="*/ 492918 w 921543"/>
                <a:gd name="connsiteY242" fmla="*/ 178740 h 1633684"/>
                <a:gd name="connsiteX243" fmla="*/ 500062 w 921543"/>
                <a:gd name="connsiteY243" fmla="*/ 176359 h 1633684"/>
                <a:gd name="connsiteX244" fmla="*/ 507206 w 921543"/>
                <a:gd name="connsiteY244" fmla="*/ 171596 h 1633684"/>
                <a:gd name="connsiteX245" fmla="*/ 516731 w 921543"/>
                <a:gd name="connsiteY245" fmla="*/ 169215 h 1633684"/>
                <a:gd name="connsiteX246" fmla="*/ 535781 w 921543"/>
                <a:gd name="connsiteY246" fmla="*/ 159690 h 1633684"/>
                <a:gd name="connsiteX247" fmla="*/ 547687 w 921543"/>
                <a:gd name="connsiteY247" fmla="*/ 162071 h 163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</a:cxnLst>
              <a:rect l="l" t="t" r="r" b="b"/>
              <a:pathLst>
                <a:path w="921543" h="1633684">
                  <a:moveTo>
                    <a:pt x="547687" y="162071"/>
                  </a:moveTo>
                  <a:cubicBezTo>
                    <a:pt x="554831" y="162071"/>
                    <a:pt x="568374" y="160974"/>
                    <a:pt x="578643" y="159690"/>
                  </a:cubicBezTo>
                  <a:cubicBezTo>
                    <a:pt x="581134" y="159379"/>
                    <a:pt x="584012" y="159084"/>
                    <a:pt x="585787" y="157309"/>
                  </a:cubicBezTo>
                  <a:cubicBezTo>
                    <a:pt x="589834" y="153262"/>
                    <a:pt x="593502" y="148451"/>
                    <a:pt x="595312" y="143021"/>
                  </a:cubicBezTo>
                  <a:lnTo>
                    <a:pt x="597693" y="135878"/>
                  </a:lnTo>
                  <a:cubicBezTo>
                    <a:pt x="598487" y="129528"/>
                    <a:pt x="597698" y="122770"/>
                    <a:pt x="600075" y="116828"/>
                  </a:cubicBezTo>
                  <a:cubicBezTo>
                    <a:pt x="601138" y="114171"/>
                    <a:pt x="604418" y="112655"/>
                    <a:pt x="607218" y="112065"/>
                  </a:cubicBezTo>
                  <a:cubicBezTo>
                    <a:pt x="619742" y="109428"/>
                    <a:pt x="632618" y="108890"/>
                    <a:pt x="645318" y="107303"/>
                  </a:cubicBezTo>
                  <a:cubicBezTo>
                    <a:pt x="646112" y="100159"/>
                    <a:pt x="645030" y="92545"/>
                    <a:pt x="647700" y="85871"/>
                  </a:cubicBezTo>
                  <a:cubicBezTo>
                    <a:pt x="648632" y="83541"/>
                    <a:pt x="652374" y="83939"/>
                    <a:pt x="654843" y="83490"/>
                  </a:cubicBezTo>
                  <a:cubicBezTo>
                    <a:pt x="661139" y="82345"/>
                    <a:pt x="667543" y="81903"/>
                    <a:pt x="673893" y="81109"/>
                  </a:cubicBezTo>
                  <a:cubicBezTo>
                    <a:pt x="675481" y="78728"/>
                    <a:pt x="677376" y="76525"/>
                    <a:pt x="678656" y="73965"/>
                  </a:cubicBezTo>
                  <a:cubicBezTo>
                    <a:pt x="679779" y="71720"/>
                    <a:pt x="679645" y="68910"/>
                    <a:pt x="681037" y="66821"/>
                  </a:cubicBezTo>
                  <a:cubicBezTo>
                    <a:pt x="686253" y="58997"/>
                    <a:pt x="688738" y="60405"/>
                    <a:pt x="695325" y="54915"/>
                  </a:cubicBezTo>
                  <a:cubicBezTo>
                    <a:pt x="706705" y="45431"/>
                    <a:pt x="698719" y="50841"/>
                    <a:pt x="707231" y="40628"/>
                  </a:cubicBezTo>
                  <a:cubicBezTo>
                    <a:pt x="709387" y="38041"/>
                    <a:pt x="711994" y="35865"/>
                    <a:pt x="714375" y="33484"/>
                  </a:cubicBezTo>
                  <a:cubicBezTo>
                    <a:pt x="715169" y="31103"/>
                    <a:pt x="714273" y="26708"/>
                    <a:pt x="716756" y="26340"/>
                  </a:cubicBezTo>
                  <a:cubicBezTo>
                    <a:pt x="819345" y="11141"/>
                    <a:pt x="754436" y="32035"/>
                    <a:pt x="785812" y="21578"/>
                  </a:cubicBezTo>
                  <a:cubicBezTo>
                    <a:pt x="788193" y="19990"/>
                    <a:pt x="791168" y="19050"/>
                    <a:pt x="792956" y="16815"/>
                  </a:cubicBezTo>
                  <a:cubicBezTo>
                    <a:pt x="794524" y="14855"/>
                    <a:pt x="793294" y="11130"/>
                    <a:pt x="795337" y="9671"/>
                  </a:cubicBezTo>
                  <a:cubicBezTo>
                    <a:pt x="799422" y="6753"/>
                    <a:pt x="804862" y="6496"/>
                    <a:pt x="809625" y="4909"/>
                  </a:cubicBezTo>
                  <a:lnTo>
                    <a:pt x="816768" y="2528"/>
                  </a:lnTo>
                  <a:lnTo>
                    <a:pt x="823912" y="146"/>
                  </a:lnTo>
                  <a:cubicBezTo>
                    <a:pt x="847991" y="2153"/>
                    <a:pt x="857973" y="-6543"/>
                    <a:pt x="850106" y="14434"/>
                  </a:cubicBezTo>
                  <a:cubicBezTo>
                    <a:pt x="849101" y="17114"/>
                    <a:pt x="846931" y="19197"/>
                    <a:pt x="845343" y="21578"/>
                  </a:cubicBezTo>
                  <a:cubicBezTo>
                    <a:pt x="844549" y="23959"/>
                    <a:pt x="844084" y="26476"/>
                    <a:pt x="842962" y="28721"/>
                  </a:cubicBezTo>
                  <a:cubicBezTo>
                    <a:pt x="841682" y="31281"/>
                    <a:pt x="839327" y="33235"/>
                    <a:pt x="838200" y="35865"/>
                  </a:cubicBezTo>
                  <a:cubicBezTo>
                    <a:pt x="828974" y="57393"/>
                    <a:pt x="843011" y="34599"/>
                    <a:pt x="831056" y="52534"/>
                  </a:cubicBezTo>
                  <a:cubicBezTo>
                    <a:pt x="830262" y="55709"/>
                    <a:pt x="828675" y="58786"/>
                    <a:pt x="828675" y="62059"/>
                  </a:cubicBezTo>
                  <a:cubicBezTo>
                    <a:pt x="828675" y="133389"/>
                    <a:pt x="823264" y="114879"/>
                    <a:pt x="833437" y="145403"/>
                  </a:cubicBezTo>
                  <a:cubicBezTo>
                    <a:pt x="834231" y="184297"/>
                    <a:pt x="834404" y="223208"/>
                    <a:pt x="835818" y="262084"/>
                  </a:cubicBezTo>
                  <a:cubicBezTo>
                    <a:pt x="835961" y="266026"/>
                    <a:pt x="838052" y="278456"/>
                    <a:pt x="840581" y="283515"/>
                  </a:cubicBezTo>
                  <a:cubicBezTo>
                    <a:pt x="841861" y="286075"/>
                    <a:pt x="843108" y="288871"/>
                    <a:pt x="845343" y="290659"/>
                  </a:cubicBezTo>
                  <a:cubicBezTo>
                    <a:pt x="847303" y="292227"/>
                    <a:pt x="850106" y="292246"/>
                    <a:pt x="852487" y="293040"/>
                  </a:cubicBezTo>
                  <a:cubicBezTo>
                    <a:pt x="854075" y="295421"/>
                    <a:pt x="856123" y="297553"/>
                    <a:pt x="857250" y="300184"/>
                  </a:cubicBezTo>
                  <a:cubicBezTo>
                    <a:pt x="866479" y="321717"/>
                    <a:pt x="852435" y="298913"/>
                    <a:pt x="864393" y="316853"/>
                  </a:cubicBezTo>
                  <a:cubicBezTo>
                    <a:pt x="865187" y="325584"/>
                    <a:pt x="864301" y="334635"/>
                    <a:pt x="866775" y="343046"/>
                  </a:cubicBezTo>
                  <a:cubicBezTo>
                    <a:pt x="868390" y="348537"/>
                    <a:pt x="876300" y="357334"/>
                    <a:pt x="876300" y="357334"/>
                  </a:cubicBezTo>
                  <a:cubicBezTo>
                    <a:pt x="882342" y="375461"/>
                    <a:pt x="880078" y="366699"/>
                    <a:pt x="883443" y="383528"/>
                  </a:cubicBezTo>
                  <a:cubicBezTo>
                    <a:pt x="884237" y="396228"/>
                    <a:pt x="884106" y="409020"/>
                    <a:pt x="885825" y="421628"/>
                  </a:cubicBezTo>
                  <a:cubicBezTo>
                    <a:pt x="886503" y="426602"/>
                    <a:pt x="887575" y="431899"/>
                    <a:pt x="890587" y="435915"/>
                  </a:cubicBezTo>
                  <a:cubicBezTo>
                    <a:pt x="892209" y="438078"/>
                    <a:pt x="900750" y="449097"/>
                    <a:pt x="902493" y="452584"/>
                  </a:cubicBezTo>
                  <a:cubicBezTo>
                    <a:pt x="903616" y="454829"/>
                    <a:pt x="904081" y="457347"/>
                    <a:pt x="904875" y="459728"/>
                  </a:cubicBezTo>
                  <a:cubicBezTo>
                    <a:pt x="903476" y="510076"/>
                    <a:pt x="900114" y="538333"/>
                    <a:pt x="904875" y="583553"/>
                  </a:cubicBezTo>
                  <a:cubicBezTo>
                    <a:pt x="905673" y="591132"/>
                    <a:pt x="908701" y="591206"/>
                    <a:pt x="912018" y="597840"/>
                  </a:cubicBezTo>
                  <a:cubicBezTo>
                    <a:pt x="916658" y="607120"/>
                    <a:pt x="912197" y="603811"/>
                    <a:pt x="916781" y="614509"/>
                  </a:cubicBezTo>
                  <a:cubicBezTo>
                    <a:pt x="917908" y="617140"/>
                    <a:pt x="919956" y="619272"/>
                    <a:pt x="921543" y="621653"/>
                  </a:cubicBezTo>
                  <a:cubicBezTo>
                    <a:pt x="920749" y="643084"/>
                    <a:pt x="921103" y="664588"/>
                    <a:pt x="919162" y="685946"/>
                  </a:cubicBezTo>
                  <a:cubicBezTo>
                    <a:pt x="918708" y="690946"/>
                    <a:pt x="917185" y="696057"/>
                    <a:pt x="914400" y="700234"/>
                  </a:cubicBezTo>
                  <a:lnTo>
                    <a:pt x="904875" y="714521"/>
                  </a:lnTo>
                  <a:lnTo>
                    <a:pt x="900112" y="721665"/>
                  </a:lnTo>
                  <a:cubicBezTo>
                    <a:pt x="898525" y="724046"/>
                    <a:pt x="897731" y="727222"/>
                    <a:pt x="895350" y="728809"/>
                  </a:cubicBezTo>
                  <a:lnTo>
                    <a:pt x="888206" y="733571"/>
                  </a:lnTo>
                  <a:cubicBezTo>
                    <a:pt x="874711" y="753813"/>
                    <a:pt x="896938" y="722458"/>
                    <a:pt x="869156" y="750240"/>
                  </a:cubicBezTo>
                  <a:cubicBezTo>
                    <a:pt x="860237" y="759159"/>
                    <a:pt x="865207" y="756319"/>
                    <a:pt x="854868" y="759765"/>
                  </a:cubicBezTo>
                  <a:cubicBezTo>
                    <a:pt x="852487" y="762146"/>
                    <a:pt x="850383" y="764842"/>
                    <a:pt x="847725" y="766909"/>
                  </a:cubicBezTo>
                  <a:cubicBezTo>
                    <a:pt x="837381" y="774955"/>
                    <a:pt x="834279" y="776013"/>
                    <a:pt x="823912" y="781196"/>
                  </a:cubicBezTo>
                  <a:cubicBezTo>
                    <a:pt x="822325" y="783577"/>
                    <a:pt x="821385" y="786552"/>
                    <a:pt x="819150" y="788340"/>
                  </a:cubicBezTo>
                  <a:cubicBezTo>
                    <a:pt x="817190" y="789908"/>
                    <a:pt x="814200" y="789502"/>
                    <a:pt x="812006" y="790721"/>
                  </a:cubicBezTo>
                  <a:cubicBezTo>
                    <a:pt x="807002" y="793501"/>
                    <a:pt x="802481" y="797071"/>
                    <a:pt x="797718" y="800246"/>
                  </a:cubicBezTo>
                  <a:lnTo>
                    <a:pt x="790575" y="805009"/>
                  </a:lnTo>
                  <a:lnTo>
                    <a:pt x="783431" y="809771"/>
                  </a:lnTo>
                  <a:cubicBezTo>
                    <a:pt x="772514" y="826148"/>
                    <a:pt x="779336" y="822249"/>
                    <a:pt x="766762" y="826440"/>
                  </a:cubicBezTo>
                  <a:cubicBezTo>
                    <a:pt x="764381" y="828028"/>
                    <a:pt x="761503" y="829049"/>
                    <a:pt x="759618" y="831203"/>
                  </a:cubicBezTo>
                  <a:cubicBezTo>
                    <a:pt x="755849" y="835510"/>
                    <a:pt x="750093" y="845490"/>
                    <a:pt x="750093" y="845490"/>
                  </a:cubicBezTo>
                  <a:lnTo>
                    <a:pt x="742950" y="866921"/>
                  </a:lnTo>
                  <a:cubicBezTo>
                    <a:pt x="742156" y="869302"/>
                    <a:pt x="741960" y="871976"/>
                    <a:pt x="740568" y="874065"/>
                  </a:cubicBezTo>
                  <a:cubicBezTo>
                    <a:pt x="731414" y="887798"/>
                    <a:pt x="739342" y="874546"/>
                    <a:pt x="733425" y="888353"/>
                  </a:cubicBezTo>
                  <a:cubicBezTo>
                    <a:pt x="732027" y="891616"/>
                    <a:pt x="729980" y="894582"/>
                    <a:pt x="728662" y="897878"/>
                  </a:cubicBezTo>
                  <a:cubicBezTo>
                    <a:pt x="726798" y="902539"/>
                    <a:pt x="725487" y="907403"/>
                    <a:pt x="723900" y="912165"/>
                  </a:cubicBezTo>
                  <a:lnTo>
                    <a:pt x="721518" y="919309"/>
                  </a:lnTo>
                  <a:cubicBezTo>
                    <a:pt x="722312" y="932009"/>
                    <a:pt x="722181" y="944801"/>
                    <a:pt x="723900" y="957409"/>
                  </a:cubicBezTo>
                  <a:cubicBezTo>
                    <a:pt x="724578" y="962383"/>
                    <a:pt x="727075" y="966934"/>
                    <a:pt x="728662" y="971696"/>
                  </a:cubicBezTo>
                  <a:lnTo>
                    <a:pt x="731043" y="978840"/>
                  </a:lnTo>
                  <a:cubicBezTo>
                    <a:pt x="733980" y="1005260"/>
                    <a:pt x="731152" y="993452"/>
                    <a:pt x="738187" y="1014559"/>
                  </a:cubicBezTo>
                  <a:cubicBezTo>
                    <a:pt x="738981" y="1016940"/>
                    <a:pt x="738793" y="1019928"/>
                    <a:pt x="740568" y="1021703"/>
                  </a:cubicBezTo>
                  <a:lnTo>
                    <a:pt x="747712" y="1028846"/>
                  </a:lnTo>
                  <a:cubicBezTo>
                    <a:pt x="748477" y="1031904"/>
                    <a:pt x="750765" y="1042094"/>
                    <a:pt x="752475" y="1045515"/>
                  </a:cubicBezTo>
                  <a:cubicBezTo>
                    <a:pt x="761704" y="1063973"/>
                    <a:pt x="753635" y="1041853"/>
                    <a:pt x="759618" y="1059803"/>
                  </a:cubicBezTo>
                  <a:cubicBezTo>
                    <a:pt x="760412" y="1073297"/>
                    <a:pt x="760655" y="1086834"/>
                    <a:pt x="762000" y="1100284"/>
                  </a:cubicBezTo>
                  <a:cubicBezTo>
                    <a:pt x="762250" y="1102782"/>
                    <a:pt x="763691" y="1105014"/>
                    <a:pt x="764381" y="1107428"/>
                  </a:cubicBezTo>
                  <a:cubicBezTo>
                    <a:pt x="770358" y="1128349"/>
                    <a:pt x="763436" y="1106976"/>
                    <a:pt x="769143" y="1124096"/>
                  </a:cubicBezTo>
                  <a:cubicBezTo>
                    <a:pt x="765336" y="1177406"/>
                    <a:pt x="770566" y="1142929"/>
                    <a:pt x="764381" y="1164578"/>
                  </a:cubicBezTo>
                  <a:cubicBezTo>
                    <a:pt x="763482" y="1167725"/>
                    <a:pt x="764663" y="1172201"/>
                    <a:pt x="762000" y="1174103"/>
                  </a:cubicBezTo>
                  <a:cubicBezTo>
                    <a:pt x="758071" y="1176909"/>
                    <a:pt x="752475" y="1175690"/>
                    <a:pt x="747712" y="1176484"/>
                  </a:cubicBezTo>
                  <a:cubicBezTo>
                    <a:pt x="742446" y="1181750"/>
                    <a:pt x="739121" y="1184141"/>
                    <a:pt x="735806" y="1190771"/>
                  </a:cubicBezTo>
                  <a:cubicBezTo>
                    <a:pt x="734684" y="1193016"/>
                    <a:pt x="734993" y="1195955"/>
                    <a:pt x="733425" y="1197915"/>
                  </a:cubicBezTo>
                  <a:cubicBezTo>
                    <a:pt x="731637" y="1200150"/>
                    <a:pt x="728662" y="1201090"/>
                    <a:pt x="726281" y="1202678"/>
                  </a:cubicBezTo>
                  <a:cubicBezTo>
                    <a:pt x="724693" y="1205059"/>
                    <a:pt x="722938" y="1207336"/>
                    <a:pt x="721518" y="1209821"/>
                  </a:cubicBezTo>
                  <a:cubicBezTo>
                    <a:pt x="719757" y="1212903"/>
                    <a:pt x="718973" y="1216574"/>
                    <a:pt x="716756" y="1219346"/>
                  </a:cubicBezTo>
                  <a:cubicBezTo>
                    <a:pt x="712548" y="1224606"/>
                    <a:pt x="706204" y="1228030"/>
                    <a:pt x="702468" y="1233634"/>
                  </a:cubicBezTo>
                  <a:cubicBezTo>
                    <a:pt x="690645" y="1251371"/>
                    <a:pt x="705841" y="1229587"/>
                    <a:pt x="690562" y="1247921"/>
                  </a:cubicBezTo>
                  <a:cubicBezTo>
                    <a:pt x="688730" y="1250120"/>
                    <a:pt x="688035" y="1253277"/>
                    <a:pt x="685800" y="1255065"/>
                  </a:cubicBezTo>
                  <a:cubicBezTo>
                    <a:pt x="683840" y="1256633"/>
                    <a:pt x="681037" y="1256652"/>
                    <a:pt x="678656" y="1257446"/>
                  </a:cubicBezTo>
                  <a:cubicBezTo>
                    <a:pt x="675498" y="1262183"/>
                    <a:pt x="670359" y="1265818"/>
                    <a:pt x="676275" y="1271734"/>
                  </a:cubicBezTo>
                  <a:cubicBezTo>
                    <a:pt x="678050" y="1273509"/>
                    <a:pt x="681037" y="1273321"/>
                    <a:pt x="683418" y="1274115"/>
                  </a:cubicBezTo>
                  <a:cubicBezTo>
                    <a:pt x="689086" y="1291118"/>
                    <a:pt x="685396" y="1284226"/>
                    <a:pt x="692943" y="1295546"/>
                  </a:cubicBezTo>
                  <a:cubicBezTo>
                    <a:pt x="693737" y="1317771"/>
                    <a:pt x="693370" y="1340068"/>
                    <a:pt x="695325" y="1362221"/>
                  </a:cubicBezTo>
                  <a:cubicBezTo>
                    <a:pt x="695766" y="1367222"/>
                    <a:pt x="698870" y="1371639"/>
                    <a:pt x="700087" y="1376509"/>
                  </a:cubicBezTo>
                  <a:cubicBezTo>
                    <a:pt x="700881" y="1379684"/>
                    <a:pt x="701528" y="1382899"/>
                    <a:pt x="702468" y="1386034"/>
                  </a:cubicBezTo>
                  <a:cubicBezTo>
                    <a:pt x="703911" y="1390842"/>
                    <a:pt x="706014" y="1395451"/>
                    <a:pt x="707231" y="1400321"/>
                  </a:cubicBezTo>
                  <a:cubicBezTo>
                    <a:pt x="707994" y="1403371"/>
                    <a:pt x="710285" y="1413575"/>
                    <a:pt x="711993" y="1416990"/>
                  </a:cubicBezTo>
                  <a:cubicBezTo>
                    <a:pt x="713273" y="1419550"/>
                    <a:pt x="715168" y="1421753"/>
                    <a:pt x="716756" y="1424134"/>
                  </a:cubicBezTo>
                  <a:cubicBezTo>
                    <a:pt x="721390" y="1438037"/>
                    <a:pt x="724883" y="1441669"/>
                    <a:pt x="719137" y="1457471"/>
                  </a:cubicBezTo>
                  <a:cubicBezTo>
                    <a:pt x="717671" y="1461503"/>
                    <a:pt x="708251" y="1467110"/>
                    <a:pt x="704850" y="1469378"/>
                  </a:cubicBezTo>
                  <a:cubicBezTo>
                    <a:pt x="703262" y="1471759"/>
                    <a:pt x="701367" y="1473961"/>
                    <a:pt x="700087" y="1476521"/>
                  </a:cubicBezTo>
                  <a:cubicBezTo>
                    <a:pt x="697787" y="1481120"/>
                    <a:pt x="696004" y="1491498"/>
                    <a:pt x="695325" y="1495571"/>
                  </a:cubicBezTo>
                  <a:cubicBezTo>
                    <a:pt x="694402" y="1501107"/>
                    <a:pt x="696311" y="1507750"/>
                    <a:pt x="692943" y="1512240"/>
                  </a:cubicBezTo>
                  <a:cubicBezTo>
                    <a:pt x="690515" y="1515478"/>
                    <a:pt x="685006" y="1513827"/>
                    <a:pt x="681037" y="1514621"/>
                  </a:cubicBezTo>
                  <a:cubicBezTo>
                    <a:pt x="675821" y="1522446"/>
                    <a:pt x="676357" y="1520285"/>
                    <a:pt x="673893" y="1528909"/>
                  </a:cubicBezTo>
                  <a:cubicBezTo>
                    <a:pt x="672994" y="1532056"/>
                    <a:pt x="673327" y="1535711"/>
                    <a:pt x="671512" y="1538434"/>
                  </a:cubicBezTo>
                  <a:cubicBezTo>
                    <a:pt x="667676" y="1544188"/>
                    <a:pt x="657734" y="1544406"/>
                    <a:pt x="652462" y="1545578"/>
                  </a:cubicBezTo>
                  <a:cubicBezTo>
                    <a:pt x="649267" y="1546288"/>
                    <a:pt x="646112" y="1547165"/>
                    <a:pt x="642937" y="1547959"/>
                  </a:cubicBezTo>
                  <a:cubicBezTo>
                    <a:pt x="622466" y="1561604"/>
                    <a:pt x="646555" y="1543436"/>
                    <a:pt x="633412" y="1559865"/>
                  </a:cubicBezTo>
                  <a:cubicBezTo>
                    <a:pt x="631511" y="1562241"/>
                    <a:pt x="618662" y="1568750"/>
                    <a:pt x="616743" y="1569390"/>
                  </a:cubicBezTo>
                  <a:cubicBezTo>
                    <a:pt x="610533" y="1571460"/>
                    <a:pt x="597693" y="1574153"/>
                    <a:pt x="597693" y="1574153"/>
                  </a:cubicBezTo>
                  <a:cubicBezTo>
                    <a:pt x="596106" y="1580503"/>
                    <a:pt x="596562" y="1587757"/>
                    <a:pt x="592931" y="1593203"/>
                  </a:cubicBezTo>
                  <a:cubicBezTo>
                    <a:pt x="591116" y="1595926"/>
                    <a:pt x="585962" y="1593540"/>
                    <a:pt x="583406" y="1595584"/>
                  </a:cubicBezTo>
                  <a:cubicBezTo>
                    <a:pt x="581446" y="1597152"/>
                    <a:pt x="582417" y="1600639"/>
                    <a:pt x="581025" y="1602728"/>
                  </a:cubicBezTo>
                  <a:cubicBezTo>
                    <a:pt x="575930" y="1610371"/>
                    <a:pt x="574225" y="1609756"/>
                    <a:pt x="566737" y="1612253"/>
                  </a:cubicBezTo>
                  <a:cubicBezTo>
                    <a:pt x="565150" y="1614634"/>
                    <a:pt x="563137" y="1616781"/>
                    <a:pt x="561975" y="1619396"/>
                  </a:cubicBezTo>
                  <a:cubicBezTo>
                    <a:pt x="559936" y="1623984"/>
                    <a:pt x="557212" y="1633684"/>
                    <a:pt x="557212" y="1633684"/>
                  </a:cubicBezTo>
                  <a:cubicBezTo>
                    <a:pt x="541337" y="1632890"/>
                    <a:pt x="525348" y="1633359"/>
                    <a:pt x="509587" y="1631303"/>
                  </a:cubicBezTo>
                  <a:cubicBezTo>
                    <a:pt x="506749" y="1630933"/>
                    <a:pt x="505003" y="1627820"/>
                    <a:pt x="502443" y="1626540"/>
                  </a:cubicBezTo>
                  <a:cubicBezTo>
                    <a:pt x="500198" y="1625418"/>
                    <a:pt x="497681" y="1624953"/>
                    <a:pt x="495300" y="1624159"/>
                  </a:cubicBezTo>
                  <a:cubicBezTo>
                    <a:pt x="494003" y="1620268"/>
                    <a:pt x="492042" y="1612299"/>
                    <a:pt x="488156" y="1609871"/>
                  </a:cubicBezTo>
                  <a:cubicBezTo>
                    <a:pt x="483899" y="1607210"/>
                    <a:pt x="473868" y="1605109"/>
                    <a:pt x="473868" y="1605109"/>
                  </a:cubicBezTo>
                  <a:lnTo>
                    <a:pt x="459581" y="1595584"/>
                  </a:lnTo>
                  <a:lnTo>
                    <a:pt x="452437" y="1590821"/>
                  </a:lnTo>
                  <a:cubicBezTo>
                    <a:pt x="450850" y="1588440"/>
                    <a:pt x="448318" y="1586466"/>
                    <a:pt x="447675" y="1583678"/>
                  </a:cubicBezTo>
                  <a:cubicBezTo>
                    <a:pt x="445162" y="1572789"/>
                    <a:pt x="447583" y="1556157"/>
                    <a:pt x="440531" y="1545578"/>
                  </a:cubicBezTo>
                  <a:lnTo>
                    <a:pt x="431006" y="1531290"/>
                  </a:lnTo>
                  <a:lnTo>
                    <a:pt x="426243" y="1524146"/>
                  </a:lnTo>
                  <a:cubicBezTo>
                    <a:pt x="422334" y="1512419"/>
                    <a:pt x="426661" y="1520526"/>
                    <a:pt x="416718" y="1512240"/>
                  </a:cubicBezTo>
                  <a:cubicBezTo>
                    <a:pt x="414131" y="1510084"/>
                    <a:pt x="412587" y="1506602"/>
                    <a:pt x="409575" y="1505096"/>
                  </a:cubicBezTo>
                  <a:cubicBezTo>
                    <a:pt x="405955" y="1503286"/>
                    <a:pt x="401595" y="1503697"/>
                    <a:pt x="397668" y="1502715"/>
                  </a:cubicBezTo>
                  <a:cubicBezTo>
                    <a:pt x="395233" y="1502106"/>
                    <a:pt x="392906" y="1501128"/>
                    <a:pt x="390525" y="1500334"/>
                  </a:cubicBezTo>
                  <a:cubicBezTo>
                    <a:pt x="385762" y="1497159"/>
                    <a:pt x="378047" y="1496239"/>
                    <a:pt x="376237" y="1490809"/>
                  </a:cubicBezTo>
                  <a:cubicBezTo>
                    <a:pt x="372951" y="1480950"/>
                    <a:pt x="375248" y="1485753"/>
                    <a:pt x="369093" y="1476521"/>
                  </a:cubicBezTo>
                  <a:cubicBezTo>
                    <a:pt x="368299" y="1463821"/>
                    <a:pt x="369472" y="1450843"/>
                    <a:pt x="366712" y="1438421"/>
                  </a:cubicBezTo>
                  <a:cubicBezTo>
                    <a:pt x="366091" y="1435627"/>
                    <a:pt x="362374" y="1434220"/>
                    <a:pt x="359568" y="1433659"/>
                  </a:cubicBezTo>
                  <a:cubicBezTo>
                    <a:pt x="350196" y="1431785"/>
                    <a:pt x="340518" y="1432072"/>
                    <a:pt x="330993" y="1431278"/>
                  </a:cubicBezTo>
                  <a:cubicBezTo>
                    <a:pt x="327818" y="1426515"/>
                    <a:pt x="322856" y="1422543"/>
                    <a:pt x="321468" y="1416990"/>
                  </a:cubicBezTo>
                  <a:cubicBezTo>
                    <a:pt x="320618" y="1413590"/>
                    <a:pt x="315906" y="1393705"/>
                    <a:pt x="314325" y="1393178"/>
                  </a:cubicBezTo>
                  <a:lnTo>
                    <a:pt x="307181" y="1390796"/>
                  </a:lnTo>
                  <a:cubicBezTo>
                    <a:pt x="302418" y="1386034"/>
                    <a:pt x="296629" y="1382113"/>
                    <a:pt x="292893" y="1376509"/>
                  </a:cubicBezTo>
                  <a:cubicBezTo>
                    <a:pt x="291306" y="1374128"/>
                    <a:pt x="290512" y="1370953"/>
                    <a:pt x="288131" y="1369365"/>
                  </a:cubicBezTo>
                  <a:cubicBezTo>
                    <a:pt x="285408" y="1367550"/>
                    <a:pt x="281781" y="1367778"/>
                    <a:pt x="278606" y="1366984"/>
                  </a:cubicBezTo>
                  <a:cubicBezTo>
                    <a:pt x="277018" y="1364603"/>
                    <a:pt x="274665" y="1362581"/>
                    <a:pt x="273843" y="1359840"/>
                  </a:cubicBezTo>
                  <a:cubicBezTo>
                    <a:pt x="272230" y="1354464"/>
                    <a:pt x="274908" y="1347601"/>
                    <a:pt x="271462" y="1343171"/>
                  </a:cubicBezTo>
                  <a:cubicBezTo>
                    <a:pt x="268380" y="1339208"/>
                    <a:pt x="257175" y="1338409"/>
                    <a:pt x="257175" y="1338409"/>
                  </a:cubicBezTo>
                  <a:cubicBezTo>
                    <a:pt x="241135" y="1322369"/>
                    <a:pt x="259694" y="1338478"/>
                    <a:pt x="240506" y="1328884"/>
                  </a:cubicBezTo>
                  <a:cubicBezTo>
                    <a:pt x="235386" y="1326324"/>
                    <a:pt x="231648" y="1321169"/>
                    <a:pt x="226218" y="1319359"/>
                  </a:cubicBezTo>
                  <a:lnTo>
                    <a:pt x="204787" y="1312215"/>
                  </a:lnTo>
                  <a:lnTo>
                    <a:pt x="197643" y="1309834"/>
                  </a:lnTo>
                  <a:cubicBezTo>
                    <a:pt x="195262" y="1308246"/>
                    <a:pt x="193060" y="1306351"/>
                    <a:pt x="190500" y="1305071"/>
                  </a:cubicBezTo>
                  <a:cubicBezTo>
                    <a:pt x="170769" y="1295205"/>
                    <a:pt x="196700" y="1311584"/>
                    <a:pt x="176212" y="1297928"/>
                  </a:cubicBezTo>
                  <a:cubicBezTo>
                    <a:pt x="175418" y="1295547"/>
                    <a:pt x="175399" y="1292744"/>
                    <a:pt x="173831" y="1290784"/>
                  </a:cubicBezTo>
                  <a:cubicBezTo>
                    <a:pt x="172043" y="1288549"/>
                    <a:pt x="169539" y="1286265"/>
                    <a:pt x="166687" y="1286021"/>
                  </a:cubicBezTo>
                  <a:cubicBezTo>
                    <a:pt x="141367" y="1283851"/>
                    <a:pt x="115887" y="1284434"/>
                    <a:pt x="90487" y="1283640"/>
                  </a:cubicBezTo>
                  <a:cubicBezTo>
                    <a:pt x="84931" y="1282846"/>
                    <a:pt x="79392" y="1281915"/>
                    <a:pt x="73818" y="1281259"/>
                  </a:cubicBezTo>
                  <a:cubicBezTo>
                    <a:pt x="65896" y="1280327"/>
                    <a:pt x="57503" y="1281604"/>
                    <a:pt x="50006" y="1278878"/>
                  </a:cubicBezTo>
                  <a:cubicBezTo>
                    <a:pt x="47647" y="1278020"/>
                    <a:pt x="48748" y="1273979"/>
                    <a:pt x="47625" y="1271734"/>
                  </a:cubicBezTo>
                  <a:cubicBezTo>
                    <a:pt x="46345" y="1269174"/>
                    <a:pt x="44545" y="1266905"/>
                    <a:pt x="42862" y="1264590"/>
                  </a:cubicBezTo>
                  <a:cubicBezTo>
                    <a:pt x="27700" y="1243742"/>
                    <a:pt x="35906" y="1247983"/>
                    <a:pt x="21431" y="1243159"/>
                  </a:cubicBezTo>
                  <a:cubicBezTo>
                    <a:pt x="15787" y="1226225"/>
                    <a:pt x="19138" y="1244217"/>
                    <a:pt x="26193" y="1233634"/>
                  </a:cubicBezTo>
                  <a:cubicBezTo>
                    <a:pt x="28438" y="1230266"/>
                    <a:pt x="27781" y="1225697"/>
                    <a:pt x="28575" y="1221728"/>
                  </a:cubicBezTo>
                  <a:cubicBezTo>
                    <a:pt x="27781" y="1211409"/>
                    <a:pt x="27477" y="1201041"/>
                    <a:pt x="26193" y="1190771"/>
                  </a:cubicBezTo>
                  <a:cubicBezTo>
                    <a:pt x="25882" y="1188281"/>
                    <a:pt x="25380" y="1185588"/>
                    <a:pt x="23812" y="1183628"/>
                  </a:cubicBezTo>
                  <a:cubicBezTo>
                    <a:pt x="22024" y="1181393"/>
                    <a:pt x="20637" y="1181643"/>
                    <a:pt x="16668" y="1178865"/>
                  </a:cubicBezTo>
                  <a:cubicBezTo>
                    <a:pt x="12699" y="1176087"/>
                    <a:pt x="1190" y="1171325"/>
                    <a:pt x="0" y="1166959"/>
                  </a:cubicBezTo>
                  <a:lnTo>
                    <a:pt x="9525" y="1152671"/>
                  </a:lnTo>
                  <a:cubicBezTo>
                    <a:pt x="10316" y="1150299"/>
                    <a:pt x="14282" y="1134220"/>
                    <a:pt x="19050" y="1131240"/>
                  </a:cubicBezTo>
                  <a:cubicBezTo>
                    <a:pt x="23307" y="1128579"/>
                    <a:pt x="33337" y="1126478"/>
                    <a:pt x="33337" y="1126478"/>
                  </a:cubicBezTo>
                  <a:cubicBezTo>
                    <a:pt x="37521" y="1113924"/>
                    <a:pt x="32953" y="1124081"/>
                    <a:pt x="42862" y="1112190"/>
                  </a:cubicBezTo>
                  <a:cubicBezTo>
                    <a:pt x="44694" y="1109991"/>
                    <a:pt x="45390" y="1106834"/>
                    <a:pt x="47625" y="1105046"/>
                  </a:cubicBezTo>
                  <a:cubicBezTo>
                    <a:pt x="49585" y="1103478"/>
                    <a:pt x="52387" y="1103459"/>
                    <a:pt x="54768" y="1102665"/>
                  </a:cubicBezTo>
                  <a:cubicBezTo>
                    <a:pt x="55618" y="1099266"/>
                    <a:pt x="60333" y="1079380"/>
                    <a:pt x="61912" y="1078853"/>
                  </a:cubicBezTo>
                  <a:lnTo>
                    <a:pt x="69056" y="1076471"/>
                  </a:lnTo>
                  <a:cubicBezTo>
                    <a:pt x="69850" y="1074090"/>
                    <a:pt x="70988" y="1071797"/>
                    <a:pt x="71437" y="1069328"/>
                  </a:cubicBezTo>
                  <a:cubicBezTo>
                    <a:pt x="75788" y="1045397"/>
                    <a:pt x="71466" y="1057322"/>
                    <a:pt x="76200" y="1040753"/>
                  </a:cubicBezTo>
                  <a:cubicBezTo>
                    <a:pt x="76890" y="1038339"/>
                    <a:pt x="77362" y="1035803"/>
                    <a:pt x="78581" y="1033609"/>
                  </a:cubicBezTo>
                  <a:cubicBezTo>
                    <a:pt x="81361" y="1028605"/>
                    <a:pt x="88106" y="1019321"/>
                    <a:pt x="88106" y="1019321"/>
                  </a:cubicBezTo>
                  <a:cubicBezTo>
                    <a:pt x="90223" y="1002387"/>
                    <a:pt x="85439" y="1001604"/>
                    <a:pt x="97631" y="995509"/>
                  </a:cubicBezTo>
                  <a:cubicBezTo>
                    <a:pt x="99876" y="994387"/>
                    <a:pt x="102394" y="993922"/>
                    <a:pt x="104775" y="993128"/>
                  </a:cubicBezTo>
                  <a:cubicBezTo>
                    <a:pt x="111810" y="972021"/>
                    <a:pt x="108983" y="983830"/>
                    <a:pt x="111918" y="957409"/>
                  </a:cubicBezTo>
                  <a:cubicBezTo>
                    <a:pt x="111124" y="955028"/>
                    <a:pt x="111312" y="952040"/>
                    <a:pt x="109537" y="950265"/>
                  </a:cubicBezTo>
                  <a:cubicBezTo>
                    <a:pt x="105490" y="946218"/>
                    <a:pt x="95250" y="940740"/>
                    <a:pt x="95250" y="940740"/>
                  </a:cubicBezTo>
                  <a:cubicBezTo>
                    <a:pt x="96044" y="933596"/>
                    <a:pt x="96681" y="926434"/>
                    <a:pt x="97631" y="919309"/>
                  </a:cubicBezTo>
                  <a:cubicBezTo>
                    <a:pt x="98269" y="914523"/>
                    <a:pt x="97616" y="909213"/>
                    <a:pt x="100012" y="905021"/>
                  </a:cubicBezTo>
                  <a:cubicBezTo>
                    <a:pt x="101257" y="902842"/>
                    <a:pt x="104775" y="903434"/>
                    <a:pt x="107156" y="902640"/>
                  </a:cubicBezTo>
                  <a:cubicBezTo>
                    <a:pt x="113454" y="877444"/>
                    <a:pt x="104903" y="907115"/>
                    <a:pt x="114300" y="885971"/>
                  </a:cubicBezTo>
                  <a:cubicBezTo>
                    <a:pt x="125635" y="860467"/>
                    <a:pt x="113046" y="880708"/>
                    <a:pt x="123825" y="864540"/>
                  </a:cubicBezTo>
                  <a:lnTo>
                    <a:pt x="128587" y="850253"/>
                  </a:lnTo>
                  <a:cubicBezTo>
                    <a:pt x="129381" y="847872"/>
                    <a:pt x="129576" y="845197"/>
                    <a:pt x="130968" y="843109"/>
                  </a:cubicBezTo>
                  <a:lnTo>
                    <a:pt x="135731" y="835965"/>
                  </a:lnTo>
                  <a:cubicBezTo>
                    <a:pt x="141398" y="818963"/>
                    <a:pt x="137708" y="825855"/>
                    <a:pt x="145256" y="814534"/>
                  </a:cubicBezTo>
                  <a:cubicBezTo>
                    <a:pt x="146050" y="811359"/>
                    <a:pt x="146697" y="808144"/>
                    <a:pt x="147637" y="805009"/>
                  </a:cubicBezTo>
                  <a:cubicBezTo>
                    <a:pt x="149080" y="800200"/>
                    <a:pt x="152400" y="790721"/>
                    <a:pt x="152400" y="790721"/>
                  </a:cubicBezTo>
                  <a:cubicBezTo>
                    <a:pt x="153194" y="785959"/>
                    <a:pt x="152091" y="780314"/>
                    <a:pt x="154781" y="776434"/>
                  </a:cubicBezTo>
                  <a:cubicBezTo>
                    <a:pt x="157471" y="772554"/>
                    <a:pt x="166028" y="767440"/>
                    <a:pt x="168538" y="767440"/>
                  </a:cubicBezTo>
                  <a:cubicBezTo>
                    <a:pt x="197917" y="767440"/>
                    <a:pt x="220662" y="775640"/>
                    <a:pt x="250031" y="776434"/>
                  </a:cubicBezTo>
                  <a:cubicBezTo>
                    <a:pt x="254000" y="777228"/>
                    <a:pt x="257890" y="778815"/>
                    <a:pt x="261937" y="778815"/>
                  </a:cubicBezTo>
                  <a:cubicBezTo>
                    <a:pt x="265984" y="778815"/>
                    <a:pt x="272422" y="780224"/>
                    <a:pt x="273843" y="776434"/>
                  </a:cubicBezTo>
                  <a:cubicBezTo>
                    <a:pt x="278033" y="765261"/>
                    <a:pt x="274907" y="752575"/>
                    <a:pt x="276225" y="740715"/>
                  </a:cubicBezTo>
                  <a:cubicBezTo>
                    <a:pt x="276502" y="738220"/>
                    <a:pt x="277214" y="735660"/>
                    <a:pt x="278606" y="733571"/>
                  </a:cubicBezTo>
                  <a:cubicBezTo>
                    <a:pt x="280474" y="730769"/>
                    <a:pt x="283683" y="729086"/>
                    <a:pt x="285750" y="726428"/>
                  </a:cubicBezTo>
                  <a:cubicBezTo>
                    <a:pt x="289264" y="721910"/>
                    <a:pt x="295275" y="712140"/>
                    <a:pt x="295275" y="712140"/>
                  </a:cubicBezTo>
                  <a:cubicBezTo>
                    <a:pt x="296862" y="707378"/>
                    <a:pt x="295547" y="700098"/>
                    <a:pt x="300037" y="697853"/>
                  </a:cubicBezTo>
                  <a:cubicBezTo>
                    <a:pt x="303212" y="696265"/>
                    <a:pt x="306266" y="694408"/>
                    <a:pt x="309562" y="693090"/>
                  </a:cubicBezTo>
                  <a:cubicBezTo>
                    <a:pt x="323695" y="687437"/>
                    <a:pt x="329593" y="687533"/>
                    <a:pt x="333375" y="685946"/>
                  </a:cubicBezTo>
                  <a:cubicBezTo>
                    <a:pt x="337157" y="684359"/>
                    <a:pt x="329871" y="684359"/>
                    <a:pt x="332252" y="683565"/>
                  </a:cubicBezTo>
                  <a:cubicBezTo>
                    <a:pt x="334633" y="681184"/>
                    <a:pt x="344300" y="678802"/>
                    <a:pt x="347662" y="676421"/>
                  </a:cubicBezTo>
                  <a:cubicBezTo>
                    <a:pt x="351024" y="674040"/>
                    <a:pt x="350401" y="671302"/>
                    <a:pt x="352425" y="669278"/>
                  </a:cubicBezTo>
                  <a:cubicBezTo>
                    <a:pt x="358227" y="663476"/>
                    <a:pt x="361439" y="664320"/>
                    <a:pt x="369093" y="662134"/>
                  </a:cubicBezTo>
                  <a:cubicBezTo>
                    <a:pt x="386184" y="657251"/>
                    <a:pt x="363928" y="662216"/>
                    <a:pt x="388143" y="657371"/>
                  </a:cubicBezTo>
                  <a:cubicBezTo>
                    <a:pt x="390524" y="655784"/>
                    <a:pt x="393402" y="654763"/>
                    <a:pt x="395287" y="652609"/>
                  </a:cubicBezTo>
                  <a:cubicBezTo>
                    <a:pt x="399056" y="648301"/>
                    <a:pt x="399382" y="640131"/>
                    <a:pt x="404812" y="638321"/>
                  </a:cubicBezTo>
                  <a:cubicBezTo>
                    <a:pt x="421010" y="632922"/>
                    <a:pt x="401319" y="639370"/>
                    <a:pt x="428625" y="631178"/>
                  </a:cubicBezTo>
                  <a:cubicBezTo>
                    <a:pt x="431029" y="630457"/>
                    <a:pt x="433387" y="629590"/>
                    <a:pt x="435768" y="628796"/>
                  </a:cubicBezTo>
                  <a:lnTo>
                    <a:pt x="442912" y="607365"/>
                  </a:lnTo>
                  <a:cubicBezTo>
                    <a:pt x="443706" y="604984"/>
                    <a:pt x="444880" y="602697"/>
                    <a:pt x="445293" y="600221"/>
                  </a:cubicBezTo>
                  <a:lnTo>
                    <a:pt x="447675" y="585934"/>
                  </a:lnTo>
                  <a:cubicBezTo>
                    <a:pt x="447896" y="576583"/>
                    <a:pt x="440403" y="556418"/>
                    <a:pt x="440006" y="544115"/>
                  </a:cubicBezTo>
                  <a:cubicBezTo>
                    <a:pt x="439609" y="531812"/>
                    <a:pt x="445999" y="519829"/>
                    <a:pt x="445293" y="512115"/>
                  </a:cubicBezTo>
                  <a:cubicBezTo>
                    <a:pt x="444587" y="504401"/>
                    <a:pt x="435768" y="497828"/>
                    <a:pt x="435768" y="497828"/>
                  </a:cubicBezTo>
                  <a:cubicBezTo>
                    <a:pt x="431800" y="485922"/>
                    <a:pt x="435768" y="491477"/>
                    <a:pt x="419100" y="485921"/>
                  </a:cubicBezTo>
                  <a:lnTo>
                    <a:pt x="411956" y="483540"/>
                  </a:lnTo>
                  <a:cubicBezTo>
                    <a:pt x="414561" y="473120"/>
                    <a:pt x="413564" y="474178"/>
                    <a:pt x="419100" y="464490"/>
                  </a:cubicBezTo>
                  <a:cubicBezTo>
                    <a:pt x="420520" y="462005"/>
                    <a:pt x="422761" y="459988"/>
                    <a:pt x="423862" y="457346"/>
                  </a:cubicBezTo>
                  <a:cubicBezTo>
                    <a:pt x="426758" y="450395"/>
                    <a:pt x="428261" y="447424"/>
                    <a:pt x="431006" y="435915"/>
                  </a:cubicBezTo>
                  <a:cubicBezTo>
                    <a:pt x="433751" y="424406"/>
                    <a:pt x="436761" y="401387"/>
                    <a:pt x="440333" y="388290"/>
                  </a:cubicBezTo>
                  <a:cubicBezTo>
                    <a:pt x="443905" y="375193"/>
                    <a:pt x="450023" y="363684"/>
                    <a:pt x="452437" y="357334"/>
                  </a:cubicBezTo>
                  <a:cubicBezTo>
                    <a:pt x="454851" y="350984"/>
                    <a:pt x="454024" y="352571"/>
                    <a:pt x="454818" y="350190"/>
                  </a:cubicBezTo>
                  <a:cubicBezTo>
                    <a:pt x="455612" y="347809"/>
                    <a:pt x="456836" y="347963"/>
                    <a:pt x="457200" y="343046"/>
                  </a:cubicBezTo>
                  <a:cubicBezTo>
                    <a:pt x="457564" y="338129"/>
                    <a:pt x="457068" y="328142"/>
                    <a:pt x="457002" y="320690"/>
                  </a:cubicBezTo>
                  <a:cubicBezTo>
                    <a:pt x="457796" y="303228"/>
                    <a:pt x="462326" y="282171"/>
                    <a:pt x="464343" y="271609"/>
                  </a:cubicBezTo>
                  <a:cubicBezTo>
                    <a:pt x="466360" y="261048"/>
                    <a:pt x="466321" y="261498"/>
                    <a:pt x="469106" y="257321"/>
                  </a:cubicBezTo>
                  <a:lnTo>
                    <a:pt x="473868" y="250178"/>
                  </a:lnTo>
                  <a:cubicBezTo>
                    <a:pt x="477998" y="221278"/>
                    <a:pt x="474140" y="244197"/>
                    <a:pt x="478631" y="223984"/>
                  </a:cubicBezTo>
                  <a:cubicBezTo>
                    <a:pt x="479509" y="220033"/>
                    <a:pt x="479849" y="215955"/>
                    <a:pt x="481012" y="212078"/>
                  </a:cubicBezTo>
                  <a:cubicBezTo>
                    <a:pt x="482240" y="207984"/>
                    <a:pt x="484187" y="204140"/>
                    <a:pt x="485775" y="200171"/>
                  </a:cubicBezTo>
                  <a:cubicBezTo>
                    <a:pt x="486937" y="193201"/>
                    <a:pt x="486480" y="183891"/>
                    <a:pt x="492918" y="178740"/>
                  </a:cubicBezTo>
                  <a:cubicBezTo>
                    <a:pt x="494878" y="177172"/>
                    <a:pt x="497681" y="177153"/>
                    <a:pt x="500062" y="176359"/>
                  </a:cubicBezTo>
                  <a:cubicBezTo>
                    <a:pt x="502443" y="174771"/>
                    <a:pt x="504575" y="172723"/>
                    <a:pt x="507206" y="171596"/>
                  </a:cubicBezTo>
                  <a:cubicBezTo>
                    <a:pt x="510214" y="170307"/>
                    <a:pt x="513626" y="170250"/>
                    <a:pt x="516731" y="169215"/>
                  </a:cubicBezTo>
                  <a:cubicBezTo>
                    <a:pt x="528383" y="165332"/>
                    <a:pt x="527030" y="165524"/>
                    <a:pt x="535781" y="159690"/>
                  </a:cubicBezTo>
                  <a:cubicBezTo>
                    <a:pt x="556406" y="162268"/>
                    <a:pt x="540543" y="162071"/>
                    <a:pt x="547687" y="16207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1" name="Forma livre 370"/>
            <p:cNvSpPr/>
            <p:nvPr/>
          </p:nvSpPr>
          <p:spPr>
            <a:xfrm>
              <a:off x="3598546" y="3604786"/>
              <a:ext cx="773180" cy="1111937"/>
            </a:xfrm>
            <a:custGeom>
              <a:avLst/>
              <a:gdLst>
                <a:gd name="connsiteX0" fmla="*/ 581025 w 1173956"/>
                <a:gd name="connsiteY0" fmla="*/ 26194 h 1688306"/>
                <a:gd name="connsiteX1" fmla="*/ 695325 w 1173956"/>
                <a:gd name="connsiteY1" fmla="*/ 23812 h 1688306"/>
                <a:gd name="connsiteX2" fmla="*/ 709613 w 1173956"/>
                <a:gd name="connsiteY2" fmla="*/ 19050 h 1688306"/>
                <a:gd name="connsiteX3" fmla="*/ 723900 w 1173956"/>
                <a:gd name="connsiteY3" fmla="*/ 7144 h 1688306"/>
                <a:gd name="connsiteX4" fmla="*/ 738188 w 1173956"/>
                <a:gd name="connsiteY4" fmla="*/ 0 h 1688306"/>
                <a:gd name="connsiteX5" fmla="*/ 838200 w 1173956"/>
                <a:gd name="connsiteY5" fmla="*/ 2381 h 1688306"/>
                <a:gd name="connsiteX6" fmla="*/ 842963 w 1173956"/>
                <a:gd name="connsiteY6" fmla="*/ 9525 h 1688306"/>
                <a:gd name="connsiteX7" fmla="*/ 847725 w 1173956"/>
                <a:gd name="connsiteY7" fmla="*/ 23812 h 1688306"/>
                <a:gd name="connsiteX8" fmla="*/ 854869 w 1173956"/>
                <a:gd name="connsiteY8" fmla="*/ 28575 h 1688306"/>
                <a:gd name="connsiteX9" fmla="*/ 890588 w 1173956"/>
                <a:gd name="connsiteY9" fmla="*/ 33337 h 1688306"/>
                <a:gd name="connsiteX10" fmla="*/ 892969 w 1173956"/>
                <a:gd name="connsiteY10" fmla="*/ 40481 h 1688306"/>
                <a:gd name="connsiteX11" fmla="*/ 883444 w 1173956"/>
                <a:gd name="connsiteY11" fmla="*/ 42862 h 1688306"/>
                <a:gd name="connsiteX12" fmla="*/ 878681 w 1173956"/>
                <a:gd name="connsiteY12" fmla="*/ 50006 h 1688306"/>
                <a:gd name="connsiteX13" fmla="*/ 864394 w 1173956"/>
                <a:gd name="connsiteY13" fmla="*/ 57150 h 1688306"/>
                <a:gd name="connsiteX14" fmla="*/ 866775 w 1173956"/>
                <a:gd name="connsiteY14" fmla="*/ 80962 h 1688306"/>
                <a:gd name="connsiteX15" fmla="*/ 871538 w 1173956"/>
                <a:gd name="connsiteY15" fmla="*/ 95250 h 1688306"/>
                <a:gd name="connsiteX16" fmla="*/ 873919 w 1173956"/>
                <a:gd name="connsiteY16" fmla="*/ 135731 h 1688306"/>
                <a:gd name="connsiteX17" fmla="*/ 878681 w 1173956"/>
                <a:gd name="connsiteY17" fmla="*/ 142875 h 1688306"/>
                <a:gd name="connsiteX18" fmla="*/ 892969 w 1173956"/>
                <a:gd name="connsiteY18" fmla="*/ 147637 h 1688306"/>
                <a:gd name="connsiteX19" fmla="*/ 900113 w 1173956"/>
                <a:gd name="connsiteY19" fmla="*/ 154781 h 1688306"/>
                <a:gd name="connsiteX20" fmla="*/ 904875 w 1173956"/>
                <a:gd name="connsiteY20" fmla="*/ 171450 h 1688306"/>
                <a:gd name="connsiteX21" fmla="*/ 904875 w 1173956"/>
                <a:gd name="connsiteY21" fmla="*/ 414337 h 1688306"/>
                <a:gd name="connsiteX22" fmla="*/ 919163 w 1173956"/>
                <a:gd name="connsiteY22" fmla="*/ 419100 h 1688306"/>
                <a:gd name="connsiteX23" fmla="*/ 926306 w 1173956"/>
                <a:gd name="connsiteY23" fmla="*/ 421481 h 1688306"/>
                <a:gd name="connsiteX24" fmla="*/ 933450 w 1173956"/>
                <a:gd name="connsiteY24" fmla="*/ 423862 h 1688306"/>
                <a:gd name="connsiteX25" fmla="*/ 938213 w 1173956"/>
                <a:gd name="connsiteY25" fmla="*/ 471487 h 1688306"/>
                <a:gd name="connsiteX26" fmla="*/ 942975 w 1173956"/>
                <a:gd name="connsiteY26" fmla="*/ 485775 h 1688306"/>
                <a:gd name="connsiteX27" fmla="*/ 964406 w 1173956"/>
                <a:gd name="connsiteY27" fmla="*/ 497681 h 1688306"/>
                <a:gd name="connsiteX28" fmla="*/ 1004888 w 1173956"/>
                <a:gd name="connsiteY28" fmla="*/ 500062 h 1688306"/>
                <a:gd name="connsiteX29" fmla="*/ 1012031 w 1173956"/>
                <a:gd name="connsiteY29" fmla="*/ 502444 h 1688306"/>
                <a:gd name="connsiteX30" fmla="*/ 1026319 w 1173956"/>
                <a:gd name="connsiteY30" fmla="*/ 514350 h 1688306"/>
                <a:gd name="connsiteX31" fmla="*/ 1031081 w 1173956"/>
                <a:gd name="connsiteY31" fmla="*/ 528637 h 1688306"/>
                <a:gd name="connsiteX32" fmla="*/ 1033463 w 1173956"/>
                <a:gd name="connsiteY32" fmla="*/ 535781 h 1688306"/>
                <a:gd name="connsiteX33" fmla="*/ 1040606 w 1173956"/>
                <a:gd name="connsiteY33" fmla="*/ 542925 h 1688306"/>
                <a:gd name="connsiteX34" fmla="*/ 1042988 w 1173956"/>
                <a:gd name="connsiteY34" fmla="*/ 550069 h 1688306"/>
                <a:gd name="connsiteX35" fmla="*/ 1057275 w 1173956"/>
                <a:gd name="connsiteY35" fmla="*/ 561975 h 1688306"/>
                <a:gd name="connsiteX36" fmla="*/ 1062038 w 1173956"/>
                <a:gd name="connsiteY36" fmla="*/ 569119 h 1688306"/>
                <a:gd name="connsiteX37" fmla="*/ 1076325 w 1173956"/>
                <a:gd name="connsiteY37" fmla="*/ 573881 h 1688306"/>
                <a:gd name="connsiteX38" fmla="*/ 1090613 w 1173956"/>
                <a:gd name="connsiteY38" fmla="*/ 578644 h 1688306"/>
                <a:gd name="connsiteX39" fmla="*/ 1104900 w 1173956"/>
                <a:gd name="connsiteY39" fmla="*/ 583406 h 1688306"/>
                <a:gd name="connsiteX40" fmla="*/ 1112044 w 1173956"/>
                <a:gd name="connsiteY40" fmla="*/ 585787 h 1688306"/>
                <a:gd name="connsiteX41" fmla="*/ 1121569 w 1173956"/>
                <a:gd name="connsiteY41" fmla="*/ 600075 h 1688306"/>
                <a:gd name="connsiteX42" fmla="*/ 1123950 w 1173956"/>
                <a:gd name="connsiteY42" fmla="*/ 607219 h 1688306"/>
                <a:gd name="connsiteX43" fmla="*/ 1126331 w 1173956"/>
                <a:gd name="connsiteY43" fmla="*/ 616744 h 1688306"/>
                <a:gd name="connsiteX44" fmla="*/ 1131094 w 1173956"/>
                <a:gd name="connsiteY44" fmla="*/ 623887 h 1688306"/>
                <a:gd name="connsiteX45" fmla="*/ 1135856 w 1173956"/>
                <a:gd name="connsiteY45" fmla="*/ 638175 h 1688306"/>
                <a:gd name="connsiteX46" fmla="*/ 1140619 w 1173956"/>
                <a:gd name="connsiteY46" fmla="*/ 661987 h 1688306"/>
                <a:gd name="connsiteX47" fmla="*/ 1143000 w 1173956"/>
                <a:gd name="connsiteY47" fmla="*/ 669131 h 1688306"/>
                <a:gd name="connsiteX48" fmla="*/ 1150144 w 1173956"/>
                <a:gd name="connsiteY48" fmla="*/ 678656 h 1688306"/>
                <a:gd name="connsiteX49" fmla="*/ 1162050 w 1173956"/>
                <a:gd name="connsiteY49" fmla="*/ 697706 h 1688306"/>
                <a:gd name="connsiteX50" fmla="*/ 1164431 w 1173956"/>
                <a:gd name="connsiteY50" fmla="*/ 704850 h 1688306"/>
                <a:gd name="connsiteX51" fmla="*/ 1171575 w 1173956"/>
                <a:gd name="connsiteY51" fmla="*/ 709612 h 1688306"/>
                <a:gd name="connsiteX52" fmla="*/ 1173956 w 1173956"/>
                <a:gd name="connsiteY52" fmla="*/ 726281 h 1688306"/>
                <a:gd name="connsiteX53" fmla="*/ 1164431 w 1173956"/>
                <a:gd name="connsiteY53" fmla="*/ 750094 h 1688306"/>
                <a:gd name="connsiteX54" fmla="*/ 1150144 w 1173956"/>
                <a:gd name="connsiteY54" fmla="*/ 759619 h 1688306"/>
                <a:gd name="connsiteX55" fmla="*/ 1143000 w 1173956"/>
                <a:gd name="connsiteY55" fmla="*/ 764381 h 1688306"/>
                <a:gd name="connsiteX56" fmla="*/ 1126331 w 1173956"/>
                <a:gd name="connsiteY56" fmla="*/ 785812 h 1688306"/>
                <a:gd name="connsiteX57" fmla="*/ 1121569 w 1173956"/>
                <a:gd name="connsiteY57" fmla="*/ 800100 h 1688306"/>
                <a:gd name="connsiteX58" fmla="*/ 1114425 w 1173956"/>
                <a:gd name="connsiteY58" fmla="*/ 816769 h 1688306"/>
                <a:gd name="connsiteX59" fmla="*/ 1114425 w 1173956"/>
                <a:gd name="connsiteY59" fmla="*/ 854869 h 1688306"/>
                <a:gd name="connsiteX60" fmla="*/ 1128713 w 1173956"/>
                <a:gd name="connsiteY60" fmla="*/ 857250 h 1688306"/>
                <a:gd name="connsiteX61" fmla="*/ 1112044 w 1173956"/>
                <a:gd name="connsiteY61" fmla="*/ 864394 h 1688306"/>
                <a:gd name="connsiteX62" fmla="*/ 1107281 w 1173956"/>
                <a:gd name="connsiteY62" fmla="*/ 871537 h 1688306"/>
                <a:gd name="connsiteX63" fmla="*/ 1100138 w 1173956"/>
                <a:gd name="connsiteY63" fmla="*/ 878681 h 1688306"/>
                <a:gd name="connsiteX64" fmla="*/ 1095375 w 1173956"/>
                <a:gd name="connsiteY64" fmla="*/ 892969 h 1688306"/>
                <a:gd name="connsiteX65" fmla="*/ 1090613 w 1173956"/>
                <a:gd name="connsiteY65" fmla="*/ 900112 h 1688306"/>
                <a:gd name="connsiteX66" fmla="*/ 1085850 w 1173956"/>
                <a:gd name="connsiteY66" fmla="*/ 914400 h 1688306"/>
                <a:gd name="connsiteX67" fmla="*/ 1076325 w 1173956"/>
                <a:gd name="connsiteY67" fmla="*/ 931069 h 1688306"/>
                <a:gd name="connsiteX68" fmla="*/ 1073944 w 1173956"/>
                <a:gd name="connsiteY68" fmla="*/ 938212 h 1688306"/>
                <a:gd name="connsiteX69" fmla="*/ 1064419 w 1173956"/>
                <a:gd name="connsiteY69" fmla="*/ 952500 h 1688306"/>
                <a:gd name="connsiteX70" fmla="*/ 1054894 w 1173956"/>
                <a:gd name="connsiteY70" fmla="*/ 966787 h 1688306"/>
                <a:gd name="connsiteX71" fmla="*/ 1045369 w 1173956"/>
                <a:gd name="connsiteY71" fmla="*/ 981075 h 1688306"/>
                <a:gd name="connsiteX72" fmla="*/ 1042988 w 1173956"/>
                <a:gd name="connsiteY72" fmla="*/ 988219 h 1688306"/>
                <a:gd name="connsiteX73" fmla="*/ 1040606 w 1173956"/>
                <a:gd name="connsiteY73" fmla="*/ 997744 h 1688306"/>
                <a:gd name="connsiteX74" fmla="*/ 1031081 w 1173956"/>
                <a:gd name="connsiteY74" fmla="*/ 1012031 h 1688306"/>
                <a:gd name="connsiteX75" fmla="*/ 1021556 w 1173956"/>
                <a:gd name="connsiteY75" fmla="*/ 1026319 h 1688306"/>
                <a:gd name="connsiteX76" fmla="*/ 1014413 w 1173956"/>
                <a:gd name="connsiteY76" fmla="*/ 1028700 h 1688306"/>
                <a:gd name="connsiteX77" fmla="*/ 1009650 w 1173956"/>
                <a:gd name="connsiteY77" fmla="*/ 1035844 h 1688306"/>
                <a:gd name="connsiteX78" fmla="*/ 990600 w 1173956"/>
                <a:gd name="connsiteY78" fmla="*/ 1033462 h 1688306"/>
                <a:gd name="connsiteX79" fmla="*/ 983456 w 1173956"/>
                <a:gd name="connsiteY79" fmla="*/ 1019175 h 1688306"/>
                <a:gd name="connsiteX80" fmla="*/ 969169 w 1173956"/>
                <a:gd name="connsiteY80" fmla="*/ 1014412 h 1688306"/>
                <a:gd name="connsiteX81" fmla="*/ 954881 w 1173956"/>
                <a:gd name="connsiteY81" fmla="*/ 1007269 h 1688306"/>
                <a:gd name="connsiteX82" fmla="*/ 947738 w 1173956"/>
                <a:gd name="connsiteY82" fmla="*/ 1000125 h 1688306"/>
                <a:gd name="connsiteX83" fmla="*/ 938213 w 1173956"/>
                <a:gd name="connsiteY83" fmla="*/ 995362 h 1688306"/>
                <a:gd name="connsiteX84" fmla="*/ 926306 w 1173956"/>
                <a:gd name="connsiteY84" fmla="*/ 988219 h 1688306"/>
                <a:gd name="connsiteX85" fmla="*/ 904875 w 1173956"/>
                <a:gd name="connsiteY85" fmla="*/ 976312 h 1688306"/>
                <a:gd name="connsiteX86" fmla="*/ 883444 w 1173956"/>
                <a:gd name="connsiteY86" fmla="*/ 978694 h 1688306"/>
                <a:gd name="connsiteX87" fmla="*/ 869156 w 1173956"/>
                <a:gd name="connsiteY87" fmla="*/ 992981 h 1688306"/>
                <a:gd name="connsiteX88" fmla="*/ 854869 w 1173956"/>
                <a:gd name="connsiteY88" fmla="*/ 1007269 h 1688306"/>
                <a:gd name="connsiteX89" fmla="*/ 842963 w 1173956"/>
                <a:gd name="connsiteY89" fmla="*/ 1019175 h 1688306"/>
                <a:gd name="connsiteX90" fmla="*/ 845344 w 1173956"/>
                <a:gd name="connsiteY90" fmla="*/ 1026319 h 1688306"/>
                <a:gd name="connsiteX91" fmla="*/ 850106 w 1173956"/>
                <a:gd name="connsiteY91" fmla="*/ 1042987 h 1688306"/>
                <a:gd name="connsiteX92" fmla="*/ 854869 w 1173956"/>
                <a:gd name="connsiteY92" fmla="*/ 1050131 h 1688306"/>
                <a:gd name="connsiteX93" fmla="*/ 857250 w 1173956"/>
                <a:gd name="connsiteY93" fmla="*/ 1057275 h 1688306"/>
                <a:gd name="connsiteX94" fmla="*/ 871538 w 1173956"/>
                <a:gd name="connsiteY94" fmla="*/ 1062037 h 1688306"/>
                <a:gd name="connsiteX95" fmla="*/ 876300 w 1173956"/>
                <a:gd name="connsiteY95" fmla="*/ 1069181 h 1688306"/>
                <a:gd name="connsiteX96" fmla="*/ 890588 w 1173956"/>
                <a:gd name="connsiteY96" fmla="*/ 1081087 h 1688306"/>
                <a:gd name="connsiteX97" fmla="*/ 895350 w 1173956"/>
                <a:gd name="connsiteY97" fmla="*/ 1088231 h 1688306"/>
                <a:gd name="connsiteX98" fmla="*/ 902494 w 1173956"/>
                <a:gd name="connsiteY98" fmla="*/ 1097756 h 1688306"/>
                <a:gd name="connsiteX99" fmla="*/ 904875 w 1173956"/>
                <a:gd name="connsiteY99" fmla="*/ 1104900 h 1688306"/>
                <a:gd name="connsiteX100" fmla="*/ 914400 w 1173956"/>
                <a:gd name="connsiteY100" fmla="*/ 1112044 h 1688306"/>
                <a:gd name="connsiteX101" fmla="*/ 923925 w 1173956"/>
                <a:gd name="connsiteY101" fmla="*/ 1128712 h 1688306"/>
                <a:gd name="connsiteX102" fmla="*/ 942975 w 1173956"/>
                <a:gd name="connsiteY102" fmla="*/ 1152525 h 1688306"/>
                <a:gd name="connsiteX103" fmla="*/ 952500 w 1173956"/>
                <a:gd name="connsiteY103" fmla="*/ 1166812 h 1688306"/>
                <a:gd name="connsiteX104" fmla="*/ 964406 w 1173956"/>
                <a:gd name="connsiteY104" fmla="*/ 1188244 h 1688306"/>
                <a:gd name="connsiteX105" fmla="*/ 971550 w 1173956"/>
                <a:gd name="connsiteY105" fmla="*/ 1193006 h 1688306"/>
                <a:gd name="connsiteX106" fmla="*/ 973931 w 1173956"/>
                <a:gd name="connsiteY106" fmla="*/ 1200150 h 1688306"/>
                <a:gd name="connsiteX107" fmla="*/ 988219 w 1173956"/>
                <a:gd name="connsiteY107" fmla="*/ 1209675 h 1688306"/>
                <a:gd name="connsiteX108" fmla="*/ 992981 w 1173956"/>
                <a:gd name="connsiteY108" fmla="*/ 1216819 h 1688306"/>
                <a:gd name="connsiteX109" fmla="*/ 1000125 w 1173956"/>
                <a:gd name="connsiteY109" fmla="*/ 1231106 h 1688306"/>
                <a:gd name="connsiteX110" fmla="*/ 1007269 w 1173956"/>
                <a:gd name="connsiteY110" fmla="*/ 1235869 h 1688306"/>
                <a:gd name="connsiteX111" fmla="*/ 1012031 w 1173956"/>
                <a:gd name="connsiteY111" fmla="*/ 1243012 h 1688306"/>
                <a:gd name="connsiteX112" fmla="*/ 1019175 w 1173956"/>
                <a:gd name="connsiteY112" fmla="*/ 1250156 h 1688306"/>
                <a:gd name="connsiteX113" fmla="*/ 1021556 w 1173956"/>
                <a:gd name="connsiteY113" fmla="*/ 1257300 h 1688306"/>
                <a:gd name="connsiteX114" fmla="*/ 1033463 w 1173956"/>
                <a:gd name="connsiteY114" fmla="*/ 1269206 h 1688306"/>
                <a:gd name="connsiteX115" fmla="*/ 1035844 w 1173956"/>
                <a:gd name="connsiteY115" fmla="*/ 1276350 h 1688306"/>
                <a:gd name="connsiteX116" fmla="*/ 1040606 w 1173956"/>
                <a:gd name="connsiteY116" fmla="*/ 1283494 h 1688306"/>
                <a:gd name="connsiteX117" fmla="*/ 1042988 w 1173956"/>
                <a:gd name="connsiteY117" fmla="*/ 1304925 h 1688306"/>
                <a:gd name="connsiteX118" fmla="*/ 1045369 w 1173956"/>
                <a:gd name="connsiteY118" fmla="*/ 1350169 h 1688306"/>
                <a:gd name="connsiteX119" fmla="*/ 1042988 w 1173956"/>
                <a:gd name="connsiteY119" fmla="*/ 1400175 h 1688306"/>
                <a:gd name="connsiteX120" fmla="*/ 1035844 w 1173956"/>
                <a:gd name="connsiteY120" fmla="*/ 1426369 h 1688306"/>
                <a:gd name="connsiteX121" fmla="*/ 1014413 w 1173956"/>
                <a:gd name="connsiteY121" fmla="*/ 1433512 h 1688306"/>
                <a:gd name="connsiteX122" fmla="*/ 1007269 w 1173956"/>
                <a:gd name="connsiteY122" fmla="*/ 1435894 h 1688306"/>
                <a:gd name="connsiteX123" fmla="*/ 978694 w 1173956"/>
                <a:gd name="connsiteY123" fmla="*/ 1438275 h 1688306"/>
                <a:gd name="connsiteX124" fmla="*/ 945356 w 1173956"/>
                <a:gd name="connsiteY124" fmla="*/ 1452562 h 1688306"/>
                <a:gd name="connsiteX125" fmla="*/ 938213 w 1173956"/>
                <a:gd name="connsiteY125" fmla="*/ 1457325 h 1688306"/>
                <a:gd name="connsiteX126" fmla="*/ 909638 w 1173956"/>
                <a:gd name="connsiteY126" fmla="*/ 1462087 h 1688306"/>
                <a:gd name="connsiteX127" fmla="*/ 900113 w 1173956"/>
                <a:gd name="connsiteY127" fmla="*/ 1464469 h 1688306"/>
                <a:gd name="connsiteX128" fmla="*/ 885825 w 1173956"/>
                <a:gd name="connsiteY128" fmla="*/ 1469231 h 1688306"/>
                <a:gd name="connsiteX129" fmla="*/ 864394 w 1173956"/>
                <a:gd name="connsiteY129" fmla="*/ 1476375 h 1688306"/>
                <a:gd name="connsiteX130" fmla="*/ 850106 w 1173956"/>
                <a:gd name="connsiteY130" fmla="*/ 1481137 h 1688306"/>
                <a:gd name="connsiteX131" fmla="*/ 842963 w 1173956"/>
                <a:gd name="connsiteY131" fmla="*/ 1483519 h 1688306"/>
                <a:gd name="connsiteX132" fmla="*/ 821531 w 1173956"/>
                <a:gd name="connsiteY132" fmla="*/ 1495425 h 1688306"/>
                <a:gd name="connsiteX133" fmla="*/ 809625 w 1173956"/>
                <a:gd name="connsiteY133" fmla="*/ 1509712 h 1688306"/>
                <a:gd name="connsiteX134" fmla="*/ 802481 w 1173956"/>
                <a:gd name="connsiteY134" fmla="*/ 1512094 h 1688306"/>
                <a:gd name="connsiteX135" fmla="*/ 795338 w 1173956"/>
                <a:gd name="connsiteY135" fmla="*/ 1516856 h 1688306"/>
                <a:gd name="connsiteX136" fmla="*/ 785813 w 1173956"/>
                <a:gd name="connsiteY136" fmla="*/ 1531144 h 1688306"/>
                <a:gd name="connsiteX137" fmla="*/ 783431 w 1173956"/>
                <a:gd name="connsiteY137" fmla="*/ 1545431 h 1688306"/>
                <a:gd name="connsiteX138" fmla="*/ 754856 w 1173956"/>
                <a:gd name="connsiteY138" fmla="*/ 1552575 h 1688306"/>
                <a:gd name="connsiteX139" fmla="*/ 750094 w 1173956"/>
                <a:gd name="connsiteY139" fmla="*/ 1559719 h 1688306"/>
                <a:gd name="connsiteX140" fmla="*/ 747713 w 1173956"/>
                <a:gd name="connsiteY140" fmla="*/ 1566862 h 1688306"/>
                <a:gd name="connsiteX141" fmla="*/ 719138 w 1173956"/>
                <a:gd name="connsiteY141" fmla="*/ 1581150 h 1688306"/>
                <a:gd name="connsiteX142" fmla="*/ 697706 w 1173956"/>
                <a:gd name="connsiteY142" fmla="*/ 1585912 h 1688306"/>
                <a:gd name="connsiteX143" fmla="*/ 683419 w 1173956"/>
                <a:gd name="connsiteY143" fmla="*/ 1590675 h 1688306"/>
                <a:gd name="connsiteX144" fmla="*/ 676275 w 1173956"/>
                <a:gd name="connsiteY144" fmla="*/ 1593056 h 1688306"/>
                <a:gd name="connsiteX145" fmla="*/ 669131 w 1173956"/>
                <a:gd name="connsiteY145" fmla="*/ 1607344 h 1688306"/>
                <a:gd name="connsiteX146" fmla="*/ 666750 w 1173956"/>
                <a:gd name="connsiteY146" fmla="*/ 1638300 h 1688306"/>
                <a:gd name="connsiteX147" fmla="*/ 664369 w 1173956"/>
                <a:gd name="connsiteY147" fmla="*/ 1645444 h 1688306"/>
                <a:gd name="connsiteX148" fmla="*/ 650081 w 1173956"/>
                <a:gd name="connsiteY148" fmla="*/ 1654969 h 1688306"/>
                <a:gd name="connsiteX149" fmla="*/ 633413 w 1173956"/>
                <a:gd name="connsiteY149" fmla="*/ 1662112 h 1688306"/>
                <a:gd name="connsiteX150" fmla="*/ 585788 w 1173956"/>
                <a:gd name="connsiteY150" fmla="*/ 1666875 h 1688306"/>
                <a:gd name="connsiteX151" fmla="*/ 578644 w 1173956"/>
                <a:gd name="connsiteY151" fmla="*/ 1669256 h 1688306"/>
                <a:gd name="connsiteX152" fmla="*/ 559594 w 1173956"/>
                <a:gd name="connsiteY152" fmla="*/ 1674019 h 1688306"/>
                <a:gd name="connsiteX153" fmla="*/ 552450 w 1173956"/>
                <a:gd name="connsiteY153" fmla="*/ 1676400 h 1688306"/>
                <a:gd name="connsiteX154" fmla="*/ 545306 w 1173956"/>
                <a:gd name="connsiteY154" fmla="*/ 1681162 h 1688306"/>
                <a:gd name="connsiteX155" fmla="*/ 521494 w 1173956"/>
                <a:gd name="connsiteY155" fmla="*/ 1688306 h 1688306"/>
                <a:gd name="connsiteX156" fmla="*/ 478631 w 1173956"/>
                <a:gd name="connsiteY156" fmla="*/ 1685925 h 1688306"/>
                <a:gd name="connsiteX157" fmla="*/ 464344 w 1173956"/>
                <a:gd name="connsiteY157" fmla="*/ 1674019 h 1688306"/>
                <a:gd name="connsiteX158" fmla="*/ 457200 w 1173956"/>
                <a:gd name="connsiteY158" fmla="*/ 1671637 h 1688306"/>
                <a:gd name="connsiteX159" fmla="*/ 442913 w 1173956"/>
                <a:gd name="connsiteY159" fmla="*/ 1664494 h 1688306"/>
                <a:gd name="connsiteX160" fmla="*/ 433388 w 1173956"/>
                <a:gd name="connsiteY160" fmla="*/ 1662112 h 1688306"/>
                <a:gd name="connsiteX161" fmla="*/ 419100 w 1173956"/>
                <a:gd name="connsiteY161" fmla="*/ 1657350 h 1688306"/>
                <a:gd name="connsiteX162" fmla="*/ 411956 w 1173956"/>
                <a:gd name="connsiteY162" fmla="*/ 1654969 h 1688306"/>
                <a:gd name="connsiteX163" fmla="*/ 400050 w 1173956"/>
                <a:gd name="connsiteY163" fmla="*/ 1645444 h 1688306"/>
                <a:gd name="connsiteX164" fmla="*/ 395288 w 1173956"/>
                <a:gd name="connsiteY164" fmla="*/ 1638300 h 1688306"/>
                <a:gd name="connsiteX165" fmla="*/ 381000 w 1173956"/>
                <a:gd name="connsiteY165" fmla="*/ 1619250 h 1688306"/>
                <a:gd name="connsiteX166" fmla="*/ 376238 w 1173956"/>
                <a:gd name="connsiteY166" fmla="*/ 1612106 h 1688306"/>
                <a:gd name="connsiteX167" fmla="*/ 371475 w 1173956"/>
                <a:gd name="connsiteY167" fmla="*/ 1597819 h 1688306"/>
                <a:gd name="connsiteX168" fmla="*/ 340519 w 1173956"/>
                <a:gd name="connsiteY168" fmla="*/ 1593056 h 1688306"/>
                <a:gd name="connsiteX169" fmla="*/ 319088 w 1173956"/>
                <a:gd name="connsiteY169" fmla="*/ 1576387 h 1688306"/>
                <a:gd name="connsiteX170" fmla="*/ 314325 w 1173956"/>
                <a:gd name="connsiteY170" fmla="*/ 1569244 h 1688306"/>
                <a:gd name="connsiteX171" fmla="*/ 307181 w 1173956"/>
                <a:gd name="connsiteY171" fmla="*/ 1554956 h 1688306"/>
                <a:gd name="connsiteX172" fmla="*/ 304800 w 1173956"/>
                <a:gd name="connsiteY172" fmla="*/ 1547812 h 1688306"/>
                <a:gd name="connsiteX173" fmla="*/ 302419 w 1173956"/>
                <a:gd name="connsiteY173" fmla="*/ 1535906 h 1688306"/>
                <a:gd name="connsiteX174" fmla="*/ 295275 w 1173956"/>
                <a:gd name="connsiteY174" fmla="*/ 1531144 h 1688306"/>
                <a:gd name="connsiteX175" fmla="*/ 280988 w 1173956"/>
                <a:gd name="connsiteY175" fmla="*/ 1533525 h 1688306"/>
                <a:gd name="connsiteX176" fmla="*/ 278606 w 1173956"/>
                <a:gd name="connsiteY176" fmla="*/ 1543050 h 1688306"/>
                <a:gd name="connsiteX177" fmla="*/ 276225 w 1173956"/>
                <a:gd name="connsiteY177" fmla="*/ 1550194 h 1688306"/>
                <a:gd name="connsiteX178" fmla="*/ 233363 w 1173956"/>
                <a:gd name="connsiteY178" fmla="*/ 1547812 h 1688306"/>
                <a:gd name="connsiteX179" fmla="*/ 238125 w 1173956"/>
                <a:gd name="connsiteY179" fmla="*/ 1540669 h 1688306"/>
                <a:gd name="connsiteX180" fmla="*/ 240506 w 1173956"/>
                <a:gd name="connsiteY180" fmla="*/ 1493044 h 1688306"/>
                <a:gd name="connsiteX181" fmla="*/ 242888 w 1173956"/>
                <a:gd name="connsiteY181" fmla="*/ 1481137 h 1688306"/>
                <a:gd name="connsiteX182" fmla="*/ 245269 w 1173956"/>
                <a:gd name="connsiteY182" fmla="*/ 1454944 h 1688306"/>
                <a:gd name="connsiteX183" fmla="*/ 245269 w 1173956"/>
                <a:gd name="connsiteY183" fmla="*/ 1431131 h 1688306"/>
                <a:gd name="connsiteX184" fmla="*/ 230981 w 1173956"/>
                <a:gd name="connsiteY184" fmla="*/ 1426369 h 1688306"/>
                <a:gd name="connsiteX185" fmla="*/ 226219 w 1173956"/>
                <a:gd name="connsiteY185" fmla="*/ 1419225 h 1688306"/>
                <a:gd name="connsiteX186" fmla="*/ 216694 w 1173956"/>
                <a:gd name="connsiteY186" fmla="*/ 1362075 h 1688306"/>
                <a:gd name="connsiteX187" fmla="*/ 209550 w 1173956"/>
                <a:gd name="connsiteY187" fmla="*/ 1343025 h 1688306"/>
                <a:gd name="connsiteX188" fmla="*/ 204788 w 1173956"/>
                <a:gd name="connsiteY188" fmla="*/ 1328737 h 1688306"/>
                <a:gd name="connsiteX189" fmla="*/ 195263 w 1173956"/>
                <a:gd name="connsiteY189" fmla="*/ 1295400 h 1688306"/>
                <a:gd name="connsiteX190" fmla="*/ 188119 w 1173956"/>
                <a:gd name="connsiteY190" fmla="*/ 1293019 h 1688306"/>
                <a:gd name="connsiteX191" fmla="*/ 173831 w 1173956"/>
                <a:gd name="connsiteY191" fmla="*/ 1285875 h 1688306"/>
                <a:gd name="connsiteX192" fmla="*/ 166688 w 1173956"/>
                <a:gd name="connsiteY192" fmla="*/ 1281112 h 1688306"/>
                <a:gd name="connsiteX193" fmla="*/ 159544 w 1173956"/>
                <a:gd name="connsiteY193" fmla="*/ 1278731 h 1688306"/>
                <a:gd name="connsiteX194" fmla="*/ 145256 w 1173956"/>
                <a:gd name="connsiteY194" fmla="*/ 1271587 h 1688306"/>
                <a:gd name="connsiteX195" fmla="*/ 128588 w 1173956"/>
                <a:gd name="connsiteY195" fmla="*/ 1257300 h 1688306"/>
                <a:gd name="connsiteX196" fmla="*/ 121444 w 1173956"/>
                <a:gd name="connsiteY196" fmla="*/ 1254919 h 1688306"/>
                <a:gd name="connsiteX197" fmla="*/ 116681 w 1173956"/>
                <a:gd name="connsiteY197" fmla="*/ 1247775 h 1688306"/>
                <a:gd name="connsiteX198" fmla="*/ 109538 w 1173956"/>
                <a:gd name="connsiteY198" fmla="*/ 1240631 h 1688306"/>
                <a:gd name="connsiteX199" fmla="*/ 102394 w 1173956"/>
                <a:gd name="connsiteY199" fmla="*/ 1190625 h 1688306"/>
                <a:gd name="connsiteX200" fmla="*/ 92869 w 1173956"/>
                <a:gd name="connsiteY200" fmla="*/ 1176337 h 1688306"/>
                <a:gd name="connsiteX201" fmla="*/ 78581 w 1173956"/>
                <a:gd name="connsiteY201" fmla="*/ 1164431 h 1688306"/>
                <a:gd name="connsiteX202" fmla="*/ 71438 w 1173956"/>
                <a:gd name="connsiteY202" fmla="*/ 1143000 h 1688306"/>
                <a:gd name="connsiteX203" fmla="*/ 69056 w 1173956"/>
                <a:gd name="connsiteY203" fmla="*/ 1135856 h 1688306"/>
                <a:gd name="connsiteX204" fmla="*/ 64294 w 1173956"/>
                <a:gd name="connsiteY204" fmla="*/ 1128712 h 1688306"/>
                <a:gd name="connsiteX205" fmla="*/ 61913 w 1173956"/>
                <a:gd name="connsiteY205" fmla="*/ 1121569 h 1688306"/>
                <a:gd name="connsiteX206" fmla="*/ 54769 w 1173956"/>
                <a:gd name="connsiteY206" fmla="*/ 1109662 h 1688306"/>
                <a:gd name="connsiteX207" fmla="*/ 45244 w 1173956"/>
                <a:gd name="connsiteY207" fmla="*/ 1092994 h 1688306"/>
                <a:gd name="connsiteX208" fmla="*/ 42863 w 1173956"/>
                <a:gd name="connsiteY208" fmla="*/ 1083469 h 1688306"/>
                <a:gd name="connsiteX209" fmla="*/ 38100 w 1173956"/>
                <a:gd name="connsiteY209" fmla="*/ 1069181 h 1688306"/>
                <a:gd name="connsiteX210" fmla="*/ 35719 w 1173956"/>
                <a:gd name="connsiteY210" fmla="*/ 1062037 h 1688306"/>
                <a:gd name="connsiteX211" fmla="*/ 33338 w 1173956"/>
                <a:gd name="connsiteY211" fmla="*/ 1052512 h 1688306"/>
                <a:gd name="connsiteX212" fmla="*/ 28575 w 1173956"/>
                <a:gd name="connsiteY212" fmla="*/ 1045369 h 1688306"/>
                <a:gd name="connsiteX213" fmla="*/ 26194 w 1173956"/>
                <a:gd name="connsiteY213" fmla="*/ 1038225 h 1688306"/>
                <a:gd name="connsiteX214" fmla="*/ 21431 w 1173956"/>
                <a:gd name="connsiteY214" fmla="*/ 1031081 h 1688306"/>
                <a:gd name="connsiteX215" fmla="*/ 19050 w 1173956"/>
                <a:gd name="connsiteY215" fmla="*/ 1000125 h 1688306"/>
                <a:gd name="connsiteX216" fmla="*/ 11906 w 1173956"/>
                <a:gd name="connsiteY216" fmla="*/ 976312 h 1688306"/>
                <a:gd name="connsiteX217" fmla="*/ 9525 w 1173956"/>
                <a:gd name="connsiteY217" fmla="*/ 969169 h 1688306"/>
                <a:gd name="connsiteX218" fmla="*/ 7144 w 1173956"/>
                <a:gd name="connsiteY218" fmla="*/ 962025 h 1688306"/>
                <a:gd name="connsiteX219" fmla="*/ 0 w 1173956"/>
                <a:gd name="connsiteY219" fmla="*/ 957262 h 1688306"/>
                <a:gd name="connsiteX220" fmla="*/ 45244 w 1173956"/>
                <a:gd name="connsiteY220" fmla="*/ 950119 h 1688306"/>
                <a:gd name="connsiteX221" fmla="*/ 52388 w 1173956"/>
                <a:gd name="connsiteY221" fmla="*/ 942975 h 1688306"/>
                <a:gd name="connsiteX222" fmla="*/ 57150 w 1173956"/>
                <a:gd name="connsiteY222" fmla="*/ 935831 h 1688306"/>
                <a:gd name="connsiteX223" fmla="*/ 59531 w 1173956"/>
                <a:gd name="connsiteY223" fmla="*/ 928687 h 1688306"/>
                <a:gd name="connsiteX224" fmla="*/ 73819 w 1173956"/>
                <a:gd name="connsiteY224" fmla="*/ 904875 h 1688306"/>
                <a:gd name="connsiteX225" fmla="*/ 78581 w 1173956"/>
                <a:gd name="connsiteY225" fmla="*/ 890587 h 1688306"/>
                <a:gd name="connsiteX226" fmla="*/ 80963 w 1173956"/>
                <a:gd name="connsiteY226" fmla="*/ 828675 h 1688306"/>
                <a:gd name="connsiteX227" fmla="*/ 88106 w 1173956"/>
                <a:gd name="connsiteY227" fmla="*/ 823912 h 1688306"/>
                <a:gd name="connsiteX228" fmla="*/ 97631 w 1173956"/>
                <a:gd name="connsiteY228" fmla="*/ 809625 h 1688306"/>
                <a:gd name="connsiteX229" fmla="*/ 102394 w 1173956"/>
                <a:gd name="connsiteY229" fmla="*/ 802481 h 1688306"/>
                <a:gd name="connsiteX230" fmla="*/ 107156 w 1173956"/>
                <a:gd name="connsiteY230" fmla="*/ 795337 h 1688306"/>
                <a:gd name="connsiteX231" fmla="*/ 121444 w 1173956"/>
                <a:gd name="connsiteY231" fmla="*/ 783431 h 1688306"/>
                <a:gd name="connsiteX232" fmla="*/ 130969 w 1173956"/>
                <a:gd name="connsiteY232" fmla="*/ 766762 h 1688306"/>
                <a:gd name="connsiteX233" fmla="*/ 140494 w 1173956"/>
                <a:gd name="connsiteY233" fmla="*/ 750094 h 1688306"/>
                <a:gd name="connsiteX234" fmla="*/ 147638 w 1173956"/>
                <a:gd name="connsiteY234" fmla="*/ 745331 h 1688306"/>
                <a:gd name="connsiteX235" fmla="*/ 154781 w 1173956"/>
                <a:gd name="connsiteY235" fmla="*/ 738187 h 1688306"/>
                <a:gd name="connsiteX236" fmla="*/ 164306 w 1173956"/>
                <a:gd name="connsiteY236" fmla="*/ 726281 h 1688306"/>
                <a:gd name="connsiteX237" fmla="*/ 166688 w 1173956"/>
                <a:gd name="connsiteY237" fmla="*/ 719137 h 1688306"/>
                <a:gd name="connsiteX238" fmla="*/ 173831 w 1173956"/>
                <a:gd name="connsiteY238" fmla="*/ 711994 h 1688306"/>
                <a:gd name="connsiteX239" fmla="*/ 190500 w 1173956"/>
                <a:gd name="connsiteY239" fmla="*/ 692944 h 1688306"/>
                <a:gd name="connsiteX240" fmla="*/ 195263 w 1173956"/>
                <a:gd name="connsiteY240" fmla="*/ 685800 h 1688306"/>
                <a:gd name="connsiteX241" fmla="*/ 209550 w 1173956"/>
                <a:gd name="connsiteY241" fmla="*/ 678656 h 1688306"/>
                <a:gd name="connsiteX242" fmla="*/ 223838 w 1173956"/>
                <a:gd name="connsiteY242" fmla="*/ 666750 h 1688306"/>
                <a:gd name="connsiteX243" fmla="*/ 228600 w 1173956"/>
                <a:gd name="connsiteY243" fmla="*/ 631031 h 1688306"/>
                <a:gd name="connsiteX244" fmla="*/ 230981 w 1173956"/>
                <a:gd name="connsiteY244" fmla="*/ 623887 h 1688306"/>
                <a:gd name="connsiteX245" fmla="*/ 233363 w 1173956"/>
                <a:gd name="connsiteY245" fmla="*/ 614362 h 1688306"/>
                <a:gd name="connsiteX246" fmla="*/ 254794 w 1173956"/>
                <a:gd name="connsiteY246" fmla="*/ 607219 h 1688306"/>
                <a:gd name="connsiteX247" fmla="*/ 261938 w 1173956"/>
                <a:gd name="connsiteY247" fmla="*/ 602456 h 1688306"/>
                <a:gd name="connsiteX248" fmla="*/ 264319 w 1173956"/>
                <a:gd name="connsiteY248" fmla="*/ 595312 h 1688306"/>
                <a:gd name="connsiteX249" fmla="*/ 266700 w 1173956"/>
                <a:gd name="connsiteY249" fmla="*/ 576262 h 1688306"/>
                <a:gd name="connsiteX250" fmla="*/ 278606 w 1173956"/>
                <a:gd name="connsiteY250" fmla="*/ 573881 h 1688306"/>
                <a:gd name="connsiteX251" fmla="*/ 285750 w 1173956"/>
                <a:gd name="connsiteY251" fmla="*/ 571500 h 1688306"/>
                <a:gd name="connsiteX252" fmla="*/ 288131 w 1173956"/>
                <a:gd name="connsiteY252" fmla="*/ 469106 h 1688306"/>
                <a:gd name="connsiteX253" fmla="*/ 300038 w 1173956"/>
                <a:gd name="connsiteY253" fmla="*/ 471487 h 1688306"/>
                <a:gd name="connsiteX254" fmla="*/ 316706 w 1173956"/>
                <a:gd name="connsiteY254" fmla="*/ 476250 h 1688306"/>
                <a:gd name="connsiteX255" fmla="*/ 338138 w 1173956"/>
                <a:gd name="connsiteY255" fmla="*/ 488156 h 1688306"/>
                <a:gd name="connsiteX256" fmla="*/ 357188 w 1173956"/>
                <a:gd name="connsiteY256" fmla="*/ 502444 h 1688306"/>
                <a:gd name="connsiteX257" fmla="*/ 364331 w 1173956"/>
                <a:gd name="connsiteY257" fmla="*/ 509587 h 1688306"/>
                <a:gd name="connsiteX258" fmla="*/ 376238 w 1173956"/>
                <a:gd name="connsiteY258" fmla="*/ 514350 h 1688306"/>
                <a:gd name="connsiteX259" fmla="*/ 383381 w 1173956"/>
                <a:gd name="connsiteY259" fmla="*/ 519112 h 1688306"/>
                <a:gd name="connsiteX260" fmla="*/ 392906 w 1173956"/>
                <a:gd name="connsiteY260" fmla="*/ 523875 h 1688306"/>
                <a:gd name="connsiteX261" fmla="*/ 407194 w 1173956"/>
                <a:gd name="connsiteY261" fmla="*/ 528637 h 1688306"/>
                <a:gd name="connsiteX262" fmla="*/ 416719 w 1173956"/>
                <a:gd name="connsiteY262" fmla="*/ 535781 h 1688306"/>
                <a:gd name="connsiteX263" fmla="*/ 438150 w 1173956"/>
                <a:gd name="connsiteY263" fmla="*/ 542925 h 1688306"/>
                <a:gd name="connsiteX264" fmla="*/ 445294 w 1173956"/>
                <a:gd name="connsiteY264" fmla="*/ 545306 h 1688306"/>
                <a:gd name="connsiteX265" fmla="*/ 464344 w 1173956"/>
                <a:gd name="connsiteY265" fmla="*/ 552450 h 1688306"/>
                <a:gd name="connsiteX266" fmla="*/ 495300 w 1173956"/>
                <a:gd name="connsiteY266" fmla="*/ 550069 h 1688306"/>
                <a:gd name="connsiteX267" fmla="*/ 497681 w 1173956"/>
                <a:gd name="connsiteY267" fmla="*/ 535781 h 1688306"/>
                <a:gd name="connsiteX268" fmla="*/ 504825 w 1173956"/>
                <a:gd name="connsiteY268" fmla="*/ 519112 h 1688306"/>
                <a:gd name="connsiteX269" fmla="*/ 507206 w 1173956"/>
                <a:gd name="connsiteY269" fmla="*/ 511969 h 1688306"/>
                <a:gd name="connsiteX270" fmla="*/ 511969 w 1173956"/>
                <a:gd name="connsiteY270" fmla="*/ 488156 h 1688306"/>
                <a:gd name="connsiteX271" fmla="*/ 514350 w 1173956"/>
                <a:gd name="connsiteY271" fmla="*/ 292894 h 1688306"/>
                <a:gd name="connsiteX272" fmla="*/ 521494 w 1173956"/>
                <a:gd name="connsiteY272" fmla="*/ 276225 h 1688306"/>
                <a:gd name="connsiteX273" fmla="*/ 531019 w 1173956"/>
                <a:gd name="connsiteY273" fmla="*/ 250031 h 1688306"/>
                <a:gd name="connsiteX274" fmla="*/ 538163 w 1173956"/>
                <a:gd name="connsiteY274" fmla="*/ 240506 h 1688306"/>
                <a:gd name="connsiteX275" fmla="*/ 542925 w 1173956"/>
                <a:gd name="connsiteY275" fmla="*/ 228600 h 1688306"/>
                <a:gd name="connsiteX276" fmla="*/ 550069 w 1173956"/>
                <a:gd name="connsiteY276" fmla="*/ 202406 h 1688306"/>
                <a:gd name="connsiteX277" fmla="*/ 552450 w 1173956"/>
                <a:gd name="connsiteY277" fmla="*/ 195262 h 1688306"/>
                <a:gd name="connsiteX278" fmla="*/ 550069 w 1173956"/>
                <a:gd name="connsiteY278" fmla="*/ 157162 h 1688306"/>
                <a:gd name="connsiteX279" fmla="*/ 552450 w 1173956"/>
                <a:gd name="connsiteY279" fmla="*/ 145256 h 1688306"/>
                <a:gd name="connsiteX280" fmla="*/ 559594 w 1173956"/>
                <a:gd name="connsiteY280" fmla="*/ 142875 h 1688306"/>
                <a:gd name="connsiteX281" fmla="*/ 564356 w 1173956"/>
                <a:gd name="connsiteY281" fmla="*/ 135731 h 1688306"/>
                <a:gd name="connsiteX282" fmla="*/ 571500 w 1173956"/>
                <a:gd name="connsiteY282" fmla="*/ 128587 h 1688306"/>
                <a:gd name="connsiteX283" fmla="*/ 581025 w 1173956"/>
                <a:gd name="connsiteY283" fmla="*/ 111919 h 1688306"/>
                <a:gd name="connsiteX284" fmla="*/ 588169 w 1173956"/>
                <a:gd name="connsiteY284" fmla="*/ 107156 h 1688306"/>
                <a:gd name="connsiteX285" fmla="*/ 588169 w 1173956"/>
                <a:gd name="connsiteY285" fmla="*/ 42862 h 1688306"/>
                <a:gd name="connsiteX286" fmla="*/ 583406 w 1173956"/>
                <a:gd name="connsiteY286" fmla="*/ 35719 h 1688306"/>
                <a:gd name="connsiteX287" fmla="*/ 581025 w 1173956"/>
                <a:gd name="connsiteY287" fmla="*/ 26194 h 1688306"/>
                <a:gd name="connsiteX0" fmla="*/ 581025 w 1173956"/>
                <a:gd name="connsiteY0" fmla="*/ 26194 h 1688306"/>
                <a:gd name="connsiteX1" fmla="*/ 695325 w 1173956"/>
                <a:gd name="connsiteY1" fmla="*/ 23812 h 1688306"/>
                <a:gd name="connsiteX2" fmla="*/ 709613 w 1173956"/>
                <a:gd name="connsiteY2" fmla="*/ 19050 h 1688306"/>
                <a:gd name="connsiteX3" fmla="*/ 723900 w 1173956"/>
                <a:gd name="connsiteY3" fmla="*/ 7144 h 1688306"/>
                <a:gd name="connsiteX4" fmla="*/ 738188 w 1173956"/>
                <a:gd name="connsiteY4" fmla="*/ 0 h 1688306"/>
                <a:gd name="connsiteX5" fmla="*/ 838200 w 1173956"/>
                <a:gd name="connsiteY5" fmla="*/ 2381 h 1688306"/>
                <a:gd name="connsiteX6" fmla="*/ 842963 w 1173956"/>
                <a:gd name="connsiteY6" fmla="*/ 9525 h 1688306"/>
                <a:gd name="connsiteX7" fmla="*/ 847725 w 1173956"/>
                <a:gd name="connsiteY7" fmla="*/ 23812 h 1688306"/>
                <a:gd name="connsiteX8" fmla="*/ 854869 w 1173956"/>
                <a:gd name="connsiteY8" fmla="*/ 28575 h 1688306"/>
                <a:gd name="connsiteX9" fmla="*/ 890588 w 1173956"/>
                <a:gd name="connsiteY9" fmla="*/ 33337 h 1688306"/>
                <a:gd name="connsiteX10" fmla="*/ 892969 w 1173956"/>
                <a:gd name="connsiteY10" fmla="*/ 40481 h 1688306"/>
                <a:gd name="connsiteX11" fmla="*/ 883444 w 1173956"/>
                <a:gd name="connsiteY11" fmla="*/ 42862 h 1688306"/>
                <a:gd name="connsiteX12" fmla="*/ 878681 w 1173956"/>
                <a:gd name="connsiteY12" fmla="*/ 50006 h 1688306"/>
                <a:gd name="connsiteX13" fmla="*/ 864394 w 1173956"/>
                <a:gd name="connsiteY13" fmla="*/ 57150 h 1688306"/>
                <a:gd name="connsiteX14" fmla="*/ 866775 w 1173956"/>
                <a:gd name="connsiteY14" fmla="*/ 80962 h 1688306"/>
                <a:gd name="connsiteX15" fmla="*/ 871538 w 1173956"/>
                <a:gd name="connsiteY15" fmla="*/ 95250 h 1688306"/>
                <a:gd name="connsiteX16" fmla="*/ 873919 w 1173956"/>
                <a:gd name="connsiteY16" fmla="*/ 135731 h 1688306"/>
                <a:gd name="connsiteX17" fmla="*/ 878681 w 1173956"/>
                <a:gd name="connsiteY17" fmla="*/ 142875 h 1688306"/>
                <a:gd name="connsiteX18" fmla="*/ 892969 w 1173956"/>
                <a:gd name="connsiteY18" fmla="*/ 147637 h 1688306"/>
                <a:gd name="connsiteX19" fmla="*/ 900113 w 1173956"/>
                <a:gd name="connsiteY19" fmla="*/ 154781 h 1688306"/>
                <a:gd name="connsiteX20" fmla="*/ 904875 w 1173956"/>
                <a:gd name="connsiteY20" fmla="*/ 171450 h 1688306"/>
                <a:gd name="connsiteX21" fmla="*/ 904875 w 1173956"/>
                <a:gd name="connsiteY21" fmla="*/ 414337 h 1688306"/>
                <a:gd name="connsiteX22" fmla="*/ 919163 w 1173956"/>
                <a:gd name="connsiteY22" fmla="*/ 419100 h 1688306"/>
                <a:gd name="connsiteX23" fmla="*/ 926306 w 1173956"/>
                <a:gd name="connsiteY23" fmla="*/ 421481 h 1688306"/>
                <a:gd name="connsiteX24" fmla="*/ 933450 w 1173956"/>
                <a:gd name="connsiteY24" fmla="*/ 423862 h 1688306"/>
                <a:gd name="connsiteX25" fmla="*/ 938213 w 1173956"/>
                <a:gd name="connsiteY25" fmla="*/ 471487 h 1688306"/>
                <a:gd name="connsiteX26" fmla="*/ 942975 w 1173956"/>
                <a:gd name="connsiteY26" fmla="*/ 485775 h 1688306"/>
                <a:gd name="connsiteX27" fmla="*/ 964406 w 1173956"/>
                <a:gd name="connsiteY27" fmla="*/ 497681 h 1688306"/>
                <a:gd name="connsiteX28" fmla="*/ 1004888 w 1173956"/>
                <a:gd name="connsiteY28" fmla="*/ 500062 h 1688306"/>
                <a:gd name="connsiteX29" fmla="*/ 1012031 w 1173956"/>
                <a:gd name="connsiteY29" fmla="*/ 502444 h 1688306"/>
                <a:gd name="connsiteX30" fmla="*/ 1026319 w 1173956"/>
                <a:gd name="connsiteY30" fmla="*/ 514350 h 1688306"/>
                <a:gd name="connsiteX31" fmla="*/ 1031081 w 1173956"/>
                <a:gd name="connsiteY31" fmla="*/ 528637 h 1688306"/>
                <a:gd name="connsiteX32" fmla="*/ 1033463 w 1173956"/>
                <a:gd name="connsiteY32" fmla="*/ 535781 h 1688306"/>
                <a:gd name="connsiteX33" fmla="*/ 1040606 w 1173956"/>
                <a:gd name="connsiteY33" fmla="*/ 542925 h 1688306"/>
                <a:gd name="connsiteX34" fmla="*/ 1042988 w 1173956"/>
                <a:gd name="connsiteY34" fmla="*/ 550069 h 1688306"/>
                <a:gd name="connsiteX35" fmla="*/ 1057275 w 1173956"/>
                <a:gd name="connsiteY35" fmla="*/ 561975 h 1688306"/>
                <a:gd name="connsiteX36" fmla="*/ 1062038 w 1173956"/>
                <a:gd name="connsiteY36" fmla="*/ 569119 h 1688306"/>
                <a:gd name="connsiteX37" fmla="*/ 1076325 w 1173956"/>
                <a:gd name="connsiteY37" fmla="*/ 573881 h 1688306"/>
                <a:gd name="connsiteX38" fmla="*/ 1090613 w 1173956"/>
                <a:gd name="connsiteY38" fmla="*/ 578644 h 1688306"/>
                <a:gd name="connsiteX39" fmla="*/ 1104900 w 1173956"/>
                <a:gd name="connsiteY39" fmla="*/ 583406 h 1688306"/>
                <a:gd name="connsiteX40" fmla="*/ 1112044 w 1173956"/>
                <a:gd name="connsiteY40" fmla="*/ 585787 h 1688306"/>
                <a:gd name="connsiteX41" fmla="*/ 1121569 w 1173956"/>
                <a:gd name="connsiteY41" fmla="*/ 600075 h 1688306"/>
                <a:gd name="connsiteX42" fmla="*/ 1123950 w 1173956"/>
                <a:gd name="connsiteY42" fmla="*/ 607219 h 1688306"/>
                <a:gd name="connsiteX43" fmla="*/ 1126331 w 1173956"/>
                <a:gd name="connsiteY43" fmla="*/ 616744 h 1688306"/>
                <a:gd name="connsiteX44" fmla="*/ 1131094 w 1173956"/>
                <a:gd name="connsiteY44" fmla="*/ 623887 h 1688306"/>
                <a:gd name="connsiteX45" fmla="*/ 1135856 w 1173956"/>
                <a:gd name="connsiteY45" fmla="*/ 638175 h 1688306"/>
                <a:gd name="connsiteX46" fmla="*/ 1140619 w 1173956"/>
                <a:gd name="connsiteY46" fmla="*/ 661987 h 1688306"/>
                <a:gd name="connsiteX47" fmla="*/ 1143000 w 1173956"/>
                <a:gd name="connsiteY47" fmla="*/ 669131 h 1688306"/>
                <a:gd name="connsiteX48" fmla="*/ 1150144 w 1173956"/>
                <a:gd name="connsiteY48" fmla="*/ 678656 h 1688306"/>
                <a:gd name="connsiteX49" fmla="*/ 1162050 w 1173956"/>
                <a:gd name="connsiteY49" fmla="*/ 697706 h 1688306"/>
                <a:gd name="connsiteX50" fmla="*/ 1164431 w 1173956"/>
                <a:gd name="connsiteY50" fmla="*/ 704850 h 1688306"/>
                <a:gd name="connsiteX51" fmla="*/ 1171575 w 1173956"/>
                <a:gd name="connsiteY51" fmla="*/ 709612 h 1688306"/>
                <a:gd name="connsiteX52" fmla="*/ 1173956 w 1173956"/>
                <a:gd name="connsiteY52" fmla="*/ 726281 h 1688306"/>
                <a:gd name="connsiteX53" fmla="*/ 1164431 w 1173956"/>
                <a:gd name="connsiteY53" fmla="*/ 750094 h 1688306"/>
                <a:gd name="connsiteX54" fmla="*/ 1150144 w 1173956"/>
                <a:gd name="connsiteY54" fmla="*/ 759619 h 1688306"/>
                <a:gd name="connsiteX55" fmla="*/ 1143000 w 1173956"/>
                <a:gd name="connsiteY55" fmla="*/ 764381 h 1688306"/>
                <a:gd name="connsiteX56" fmla="*/ 1126331 w 1173956"/>
                <a:gd name="connsiteY56" fmla="*/ 785812 h 1688306"/>
                <a:gd name="connsiteX57" fmla="*/ 1121569 w 1173956"/>
                <a:gd name="connsiteY57" fmla="*/ 800100 h 1688306"/>
                <a:gd name="connsiteX58" fmla="*/ 1114425 w 1173956"/>
                <a:gd name="connsiteY58" fmla="*/ 816769 h 1688306"/>
                <a:gd name="connsiteX59" fmla="*/ 1114425 w 1173956"/>
                <a:gd name="connsiteY59" fmla="*/ 854869 h 1688306"/>
                <a:gd name="connsiteX60" fmla="*/ 1128713 w 1173956"/>
                <a:gd name="connsiteY60" fmla="*/ 857250 h 1688306"/>
                <a:gd name="connsiteX61" fmla="*/ 1112044 w 1173956"/>
                <a:gd name="connsiteY61" fmla="*/ 864394 h 1688306"/>
                <a:gd name="connsiteX62" fmla="*/ 1107281 w 1173956"/>
                <a:gd name="connsiteY62" fmla="*/ 871537 h 1688306"/>
                <a:gd name="connsiteX63" fmla="*/ 1100138 w 1173956"/>
                <a:gd name="connsiteY63" fmla="*/ 878681 h 1688306"/>
                <a:gd name="connsiteX64" fmla="*/ 1095375 w 1173956"/>
                <a:gd name="connsiteY64" fmla="*/ 892969 h 1688306"/>
                <a:gd name="connsiteX65" fmla="*/ 1090613 w 1173956"/>
                <a:gd name="connsiteY65" fmla="*/ 900112 h 1688306"/>
                <a:gd name="connsiteX66" fmla="*/ 1085850 w 1173956"/>
                <a:gd name="connsiteY66" fmla="*/ 914400 h 1688306"/>
                <a:gd name="connsiteX67" fmla="*/ 1076325 w 1173956"/>
                <a:gd name="connsiteY67" fmla="*/ 931069 h 1688306"/>
                <a:gd name="connsiteX68" fmla="*/ 1073944 w 1173956"/>
                <a:gd name="connsiteY68" fmla="*/ 938212 h 1688306"/>
                <a:gd name="connsiteX69" fmla="*/ 1064419 w 1173956"/>
                <a:gd name="connsiteY69" fmla="*/ 952500 h 1688306"/>
                <a:gd name="connsiteX70" fmla="*/ 1054894 w 1173956"/>
                <a:gd name="connsiteY70" fmla="*/ 966787 h 1688306"/>
                <a:gd name="connsiteX71" fmla="*/ 1045369 w 1173956"/>
                <a:gd name="connsiteY71" fmla="*/ 981075 h 1688306"/>
                <a:gd name="connsiteX72" fmla="*/ 1042988 w 1173956"/>
                <a:gd name="connsiteY72" fmla="*/ 988219 h 1688306"/>
                <a:gd name="connsiteX73" fmla="*/ 1040606 w 1173956"/>
                <a:gd name="connsiteY73" fmla="*/ 997744 h 1688306"/>
                <a:gd name="connsiteX74" fmla="*/ 1031081 w 1173956"/>
                <a:gd name="connsiteY74" fmla="*/ 1012031 h 1688306"/>
                <a:gd name="connsiteX75" fmla="*/ 1021556 w 1173956"/>
                <a:gd name="connsiteY75" fmla="*/ 1026319 h 1688306"/>
                <a:gd name="connsiteX76" fmla="*/ 1014413 w 1173956"/>
                <a:gd name="connsiteY76" fmla="*/ 1028700 h 1688306"/>
                <a:gd name="connsiteX77" fmla="*/ 1009650 w 1173956"/>
                <a:gd name="connsiteY77" fmla="*/ 1035844 h 1688306"/>
                <a:gd name="connsiteX78" fmla="*/ 990600 w 1173956"/>
                <a:gd name="connsiteY78" fmla="*/ 1033462 h 1688306"/>
                <a:gd name="connsiteX79" fmla="*/ 983456 w 1173956"/>
                <a:gd name="connsiteY79" fmla="*/ 1019175 h 1688306"/>
                <a:gd name="connsiteX80" fmla="*/ 969169 w 1173956"/>
                <a:gd name="connsiteY80" fmla="*/ 1014412 h 1688306"/>
                <a:gd name="connsiteX81" fmla="*/ 954881 w 1173956"/>
                <a:gd name="connsiteY81" fmla="*/ 1007269 h 1688306"/>
                <a:gd name="connsiteX82" fmla="*/ 947738 w 1173956"/>
                <a:gd name="connsiteY82" fmla="*/ 1000125 h 1688306"/>
                <a:gd name="connsiteX83" fmla="*/ 938213 w 1173956"/>
                <a:gd name="connsiteY83" fmla="*/ 995362 h 1688306"/>
                <a:gd name="connsiteX84" fmla="*/ 926306 w 1173956"/>
                <a:gd name="connsiteY84" fmla="*/ 988219 h 1688306"/>
                <a:gd name="connsiteX85" fmla="*/ 904875 w 1173956"/>
                <a:gd name="connsiteY85" fmla="*/ 976312 h 1688306"/>
                <a:gd name="connsiteX86" fmla="*/ 883444 w 1173956"/>
                <a:gd name="connsiteY86" fmla="*/ 978694 h 1688306"/>
                <a:gd name="connsiteX87" fmla="*/ 869156 w 1173956"/>
                <a:gd name="connsiteY87" fmla="*/ 992981 h 1688306"/>
                <a:gd name="connsiteX88" fmla="*/ 854869 w 1173956"/>
                <a:gd name="connsiteY88" fmla="*/ 1007269 h 1688306"/>
                <a:gd name="connsiteX89" fmla="*/ 842963 w 1173956"/>
                <a:gd name="connsiteY89" fmla="*/ 1019175 h 1688306"/>
                <a:gd name="connsiteX90" fmla="*/ 845344 w 1173956"/>
                <a:gd name="connsiteY90" fmla="*/ 1026319 h 1688306"/>
                <a:gd name="connsiteX91" fmla="*/ 850106 w 1173956"/>
                <a:gd name="connsiteY91" fmla="*/ 1042987 h 1688306"/>
                <a:gd name="connsiteX92" fmla="*/ 854869 w 1173956"/>
                <a:gd name="connsiteY92" fmla="*/ 1050131 h 1688306"/>
                <a:gd name="connsiteX93" fmla="*/ 857250 w 1173956"/>
                <a:gd name="connsiteY93" fmla="*/ 1057275 h 1688306"/>
                <a:gd name="connsiteX94" fmla="*/ 871538 w 1173956"/>
                <a:gd name="connsiteY94" fmla="*/ 1062037 h 1688306"/>
                <a:gd name="connsiteX95" fmla="*/ 876300 w 1173956"/>
                <a:gd name="connsiteY95" fmla="*/ 1069181 h 1688306"/>
                <a:gd name="connsiteX96" fmla="*/ 890588 w 1173956"/>
                <a:gd name="connsiteY96" fmla="*/ 1081087 h 1688306"/>
                <a:gd name="connsiteX97" fmla="*/ 895350 w 1173956"/>
                <a:gd name="connsiteY97" fmla="*/ 1088231 h 1688306"/>
                <a:gd name="connsiteX98" fmla="*/ 902494 w 1173956"/>
                <a:gd name="connsiteY98" fmla="*/ 1097756 h 1688306"/>
                <a:gd name="connsiteX99" fmla="*/ 904875 w 1173956"/>
                <a:gd name="connsiteY99" fmla="*/ 1104900 h 1688306"/>
                <a:gd name="connsiteX100" fmla="*/ 914400 w 1173956"/>
                <a:gd name="connsiteY100" fmla="*/ 1112044 h 1688306"/>
                <a:gd name="connsiteX101" fmla="*/ 923925 w 1173956"/>
                <a:gd name="connsiteY101" fmla="*/ 1128712 h 1688306"/>
                <a:gd name="connsiteX102" fmla="*/ 942975 w 1173956"/>
                <a:gd name="connsiteY102" fmla="*/ 1152525 h 1688306"/>
                <a:gd name="connsiteX103" fmla="*/ 952500 w 1173956"/>
                <a:gd name="connsiteY103" fmla="*/ 1166812 h 1688306"/>
                <a:gd name="connsiteX104" fmla="*/ 964406 w 1173956"/>
                <a:gd name="connsiteY104" fmla="*/ 1188244 h 1688306"/>
                <a:gd name="connsiteX105" fmla="*/ 971550 w 1173956"/>
                <a:gd name="connsiteY105" fmla="*/ 1193006 h 1688306"/>
                <a:gd name="connsiteX106" fmla="*/ 973931 w 1173956"/>
                <a:gd name="connsiteY106" fmla="*/ 1200150 h 1688306"/>
                <a:gd name="connsiteX107" fmla="*/ 988219 w 1173956"/>
                <a:gd name="connsiteY107" fmla="*/ 1209675 h 1688306"/>
                <a:gd name="connsiteX108" fmla="*/ 992981 w 1173956"/>
                <a:gd name="connsiteY108" fmla="*/ 1216819 h 1688306"/>
                <a:gd name="connsiteX109" fmla="*/ 1000125 w 1173956"/>
                <a:gd name="connsiteY109" fmla="*/ 1231106 h 1688306"/>
                <a:gd name="connsiteX110" fmla="*/ 1007269 w 1173956"/>
                <a:gd name="connsiteY110" fmla="*/ 1235869 h 1688306"/>
                <a:gd name="connsiteX111" fmla="*/ 1012031 w 1173956"/>
                <a:gd name="connsiteY111" fmla="*/ 1243012 h 1688306"/>
                <a:gd name="connsiteX112" fmla="*/ 1019175 w 1173956"/>
                <a:gd name="connsiteY112" fmla="*/ 1250156 h 1688306"/>
                <a:gd name="connsiteX113" fmla="*/ 1021556 w 1173956"/>
                <a:gd name="connsiteY113" fmla="*/ 1257300 h 1688306"/>
                <a:gd name="connsiteX114" fmla="*/ 1033463 w 1173956"/>
                <a:gd name="connsiteY114" fmla="*/ 1269206 h 1688306"/>
                <a:gd name="connsiteX115" fmla="*/ 1035844 w 1173956"/>
                <a:gd name="connsiteY115" fmla="*/ 1276350 h 1688306"/>
                <a:gd name="connsiteX116" fmla="*/ 1040606 w 1173956"/>
                <a:gd name="connsiteY116" fmla="*/ 1283494 h 1688306"/>
                <a:gd name="connsiteX117" fmla="*/ 1042988 w 1173956"/>
                <a:gd name="connsiteY117" fmla="*/ 1304925 h 1688306"/>
                <a:gd name="connsiteX118" fmla="*/ 1045369 w 1173956"/>
                <a:gd name="connsiteY118" fmla="*/ 1350169 h 1688306"/>
                <a:gd name="connsiteX119" fmla="*/ 1042988 w 1173956"/>
                <a:gd name="connsiteY119" fmla="*/ 1400175 h 1688306"/>
                <a:gd name="connsiteX120" fmla="*/ 1035844 w 1173956"/>
                <a:gd name="connsiteY120" fmla="*/ 1426369 h 1688306"/>
                <a:gd name="connsiteX121" fmla="*/ 1014413 w 1173956"/>
                <a:gd name="connsiteY121" fmla="*/ 1433512 h 1688306"/>
                <a:gd name="connsiteX122" fmla="*/ 1007269 w 1173956"/>
                <a:gd name="connsiteY122" fmla="*/ 1435894 h 1688306"/>
                <a:gd name="connsiteX123" fmla="*/ 978694 w 1173956"/>
                <a:gd name="connsiteY123" fmla="*/ 1438275 h 1688306"/>
                <a:gd name="connsiteX124" fmla="*/ 945356 w 1173956"/>
                <a:gd name="connsiteY124" fmla="*/ 1452562 h 1688306"/>
                <a:gd name="connsiteX125" fmla="*/ 938213 w 1173956"/>
                <a:gd name="connsiteY125" fmla="*/ 1457325 h 1688306"/>
                <a:gd name="connsiteX126" fmla="*/ 909638 w 1173956"/>
                <a:gd name="connsiteY126" fmla="*/ 1462087 h 1688306"/>
                <a:gd name="connsiteX127" fmla="*/ 900113 w 1173956"/>
                <a:gd name="connsiteY127" fmla="*/ 1464469 h 1688306"/>
                <a:gd name="connsiteX128" fmla="*/ 885825 w 1173956"/>
                <a:gd name="connsiteY128" fmla="*/ 1469231 h 1688306"/>
                <a:gd name="connsiteX129" fmla="*/ 864394 w 1173956"/>
                <a:gd name="connsiteY129" fmla="*/ 1476375 h 1688306"/>
                <a:gd name="connsiteX130" fmla="*/ 850106 w 1173956"/>
                <a:gd name="connsiteY130" fmla="*/ 1481137 h 1688306"/>
                <a:gd name="connsiteX131" fmla="*/ 842963 w 1173956"/>
                <a:gd name="connsiteY131" fmla="*/ 1483519 h 1688306"/>
                <a:gd name="connsiteX132" fmla="*/ 821531 w 1173956"/>
                <a:gd name="connsiteY132" fmla="*/ 1495425 h 1688306"/>
                <a:gd name="connsiteX133" fmla="*/ 809625 w 1173956"/>
                <a:gd name="connsiteY133" fmla="*/ 1509712 h 1688306"/>
                <a:gd name="connsiteX134" fmla="*/ 802481 w 1173956"/>
                <a:gd name="connsiteY134" fmla="*/ 1512094 h 1688306"/>
                <a:gd name="connsiteX135" fmla="*/ 795338 w 1173956"/>
                <a:gd name="connsiteY135" fmla="*/ 1516856 h 1688306"/>
                <a:gd name="connsiteX136" fmla="*/ 785813 w 1173956"/>
                <a:gd name="connsiteY136" fmla="*/ 1531144 h 1688306"/>
                <a:gd name="connsiteX137" fmla="*/ 783431 w 1173956"/>
                <a:gd name="connsiteY137" fmla="*/ 1545431 h 1688306"/>
                <a:gd name="connsiteX138" fmla="*/ 754856 w 1173956"/>
                <a:gd name="connsiteY138" fmla="*/ 1552575 h 1688306"/>
                <a:gd name="connsiteX139" fmla="*/ 750094 w 1173956"/>
                <a:gd name="connsiteY139" fmla="*/ 1559719 h 1688306"/>
                <a:gd name="connsiteX140" fmla="*/ 747713 w 1173956"/>
                <a:gd name="connsiteY140" fmla="*/ 1566862 h 1688306"/>
                <a:gd name="connsiteX141" fmla="*/ 719138 w 1173956"/>
                <a:gd name="connsiteY141" fmla="*/ 1581150 h 1688306"/>
                <a:gd name="connsiteX142" fmla="*/ 697706 w 1173956"/>
                <a:gd name="connsiteY142" fmla="*/ 1585912 h 1688306"/>
                <a:gd name="connsiteX143" fmla="*/ 683419 w 1173956"/>
                <a:gd name="connsiteY143" fmla="*/ 1590675 h 1688306"/>
                <a:gd name="connsiteX144" fmla="*/ 676275 w 1173956"/>
                <a:gd name="connsiteY144" fmla="*/ 1593056 h 1688306"/>
                <a:gd name="connsiteX145" fmla="*/ 669131 w 1173956"/>
                <a:gd name="connsiteY145" fmla="*/ 1607344 h 1688306"/>
                <a:gd name="connsiteX146" fmla="*/ 666750 w 1173956"/>
                <a:gd name="connsiteY146" fmla="*/ 1638300 h 1688306"/>
                <a:gd name="connsiteX147" fmla="*/ 664369 w 1173956"/>
                <a:gd name="connsiteY147" fmla="*/ 1645444 h 1688306"/>
                <a:gd name="connsiteX148" fmla="*/ 650081 w 1173956"/>
                <a:gd name="connsiteY148" fmla="*/ 1654969 h 1688306"/>
                <a:gd name="connsiteX149" fmla="*/ 633413 w 1173956"/>
                <a:gd name="connsiteY149" fmla="*/ 1662112 h 1688306"/>
                <a:gd name="connsiteX150" fmla="*/ 585788 w 1173956"/>
                <a:gd name="connsiteY150" fmla="*/ 1666875 h 1688306"/>
                <a:gd name="connsiteX151" fmla="*/ 578644 w 1173956"/>
                <a:gd name="connsiteY151" fmla="*/ 1669256 h 1688306"/>
                <a:gd name="connsiteX152" fmla="*/ 559594 w 1173956"/>
                <a:gd name="connsiteY152" fmla="*/ 1674019 h 1688306"/>
                <a:gd name="connsiteX153" fmla="*/ 552450 w 1173956"/>
                <a:gd name="connsiteY153" fmla="*/ 1676400 h 1688306"/>
                <a:gd name="connsiteX154" fmla="*/ 545306 w 1173956"/>
                <a:gd name="connsiteY154" fmla="*/ 1681162 h 1688306"/>
                <a:gd name="connsiteX155" fmla="*/ 521494 w 1173956"/>
                <a:gd name="connsiteY155" fmla="*/ 1688306 h 1688306"/>
                <a:gd name="connsiteX156" fmla="*/ 478631 w 1173956"/>
                <a:gd name="connsiteY156" fmla="*/ 1685925 h 1688306"/>
                <a:gd name="connsiteX157" fmla="*/ 464344 w 1173956"/>
                <a:gd name="connsiteY157" fmla="*/ 1674019 h 1688306"/>
                <a:gd name="connsiteX158" fmla="*/ 457200 w 1173956"/>
                <a:gd name="connsiteY158" fmla="*/ 1671637 h 1688306"/>
                <a:gd name="connsiteX159" fmla="*/ 442913 w 1173956"/>
                <a:gd name="connsiteY159" fmla="*/ 1664494 h 1688306"/>
                <a:gd name="connsiteX160" fmla="*/ 433388 w 1173956"/>
                <a:gd name="connsiteY160" fmla="*/ 1662112 h 1688306"/>
                <a:gd name="connsiteX161" fmla="*/ 419100 w 1173956"/>
                <a:gd name="connsiteY161" fmla="*/ 1657350 h 1688306"/>
                <a:gd name="connsiteX162" fmla="*/ 411956 w 1173956"/>
                <a:gd name="connsiteY162" fmla="*/ 1654969 h 1688306"/>
                <a:gd name="connsiteX163" fmla="*/ 400050 w 1173956"/>
                <a:gd name="connsiteY163" fmla="*/ 1645444 h 1688306"/>
                <a:gd name="connsiteX164" fmla="*/ 395288 w 1173956"/>
                <a:gd name="connsiteY164" fmla="*/ 1638300 h 1688306"/>
                <a:gd name="connsiteX165" fmla="*/ 381000 w 1173956"/>
                <a:gd name="connsiteY165" fmla="*/ 1619250 h 1688306"/>
                <a:gd name="connsiteX166" fmla="*/ 376238 w 1173956"/>
                <a:gd name="connsiteY166" fmla="*/ 1612106 h 1688306"/>
                <a:gd name="connsiteX167" fmla="*/ 371475 w 1173956"/>
                <a:gd name="connsiteY167" fmla="*/ 1597819 h 1688306"/>
                <a:gd name="connsiteX168" fmla="*/ 340519 w 1173956"/>
                <a:gd name="connsiteY168" fmla="*/ 1593056 h 1688306"/>
                <a:gd name="connsiteX169" fmla="*/ 319088 w 1173956"/>
                <a:gd name="connsiteY169" fmla="*/ 1576387 h 1688306"/>
                <a:gd name="connsiteX170" fmla="*/ 314325 w 1173956"/>
                <a:gd name="connsiteY170" fmla="*/ 1569244 h 1688306"/>
                <a:gd name="connsiteX171" fmla="*/ 307181 w 1173956"/>
                <a:gd name="connsiteY171" fmla="*/ 1554956 h 1688306"/>
                <a:gd name="connsiteX172" fmla="*/ 304800 w 1173956"/>
                <a:gd name="connsiteY172" fmla="*/ 1547812 h 1688306"/>
                <a:gd name="connsiteX173" fmla="*/ 302419 w 1173956"/>
                <a:gd name="connsiteY173" fmla="*/ 1535906 h 1688306"/>
                <a:gd name="connsiteX174" fmla="*/ 295275 w 1173956"/>
                <a:gd name="connsiteY174" fmla="*/ 1531144 h 1688306"/>
                <a:gd name="connsiteX175" fmla="*/ 280988 w 1173956"/>
                <a:gd name="connsiteY175" fmla="*/ 1533525 h 1688306"/>
                <a:gd name="connsiteX176" fmla="*/ 278606 w 1173956"/>
                <a:gd name="connsiteY176" fmla="*/ 1543050 h 1688306"/>
                <a:gd name="connsiteX177" fmla="*/ 276225 w 1173956"/>
                <a:gd name="connsiteY177" fmla="*/ 1550194 h 1688306"/>
                <a:gd name="connsiteX178" fmla="*/ 233363 w 1173956"/>
                <a:gd name="connsiteY178" fmla="*/ 1547812 h 1688306"/>
                <a:gd name="connsiteX179" fmla="*/ 238125 w 1173956"/>
                <a:gd name="connsiteY179" fmla="*/ 1540669 h 1688306"/>
                <a:gd name="connsiteX180" fmla="*/ 240506 w 1173956"/>
                <a:gd name="connsiteY180" fmla="*/ 1493044 h 1688306"/>
                <a:gd name="connsiteX181" fmla="*/ 242888 w 1173956"/>
                <a:gd name="connsiteY181" fmla="*/ 1481137 h 1688306"/>
                <a:gd name="connsiteX182" fmla="*/ 245269 w 1173956"/>
                <a:gd name="connsiteY182" fmla="*/ 1454944 h 1688306"/>
                <a:gd name="connsiteX183" fmla="*/ 245269 w 1173956"/>
                <a:gd name="connsiteY183" fmla="*/ 1431131 h 1688306"/>
                <a:gd name="connsiteX184" fmla="*/ 230981 w 1173956"/>
                <a:gd name="connsiteY184" fmla="*/ 1426369 h 1688306"/>
                <a:gd name="connsiteX185" fmla="*/ 226219 w 1173956"/>
                <a:gd name="connsiteY185" fmla="*/ 1419225 h 1688306"/>
                <a:gd name="connsiteX186" fmla="*/ 216694 w 1173956"/>
                <a:gd name="connsiteY186" fmla="*/ 1362075 h 1688306"/>
                <a:gd name="connsiteX187" fmla="*/ 209550 w 1173956"/>
                <a:gd name="connsiteY187" fmla="*/ 1343025 h 1688306"/>
                <a:gd name="connsiteX188" fmla="*/ 204788 w 1173956"/>
                <a:gd name="connsiteY188" fmla="*/ 1328737 h 1688306"/>
                <a:gd name="connsiteX189" fmla="*/ 195263 w 1173956"/>
                <a:gd name="connsiteY189" fmla="*/ 1295400 h 1688306"/>
                <a:gd name="connsiteX190" fmla="*/ 188119 w 1173956"/>
                <a:gd name="connsiteY190" fmla="*/ 1293019 h 1688306"/>
                <a:gd name="connsiteX191" fmla="*/ 173831 w 1173956"/>
                <a:gd name="connsiteY191" fmla="*/ 1285875 h 1688306"/>
                <a:gd name="connsiteX192" fmla="*/ 166688 w 1173956"/>
                <a:gd name="connsiteY192" fmla="*/ 1281112 h 1688306"/>
                <a:gd name="connsiteX193" fmla="*/ 159544 w 1173956"/>
                <a:gd name="connsiteY193" fmla="*/ 1278731 h 1688306"/>
                <a:gd name="connsiteX194" fmla="*/ 145256 w 1173956"/>
                <a:gd name="connsiteY194" fmla="*/ 1271587 h 1688306"/>
                <a:gd name="connsiteX195" fmla="*/ 128588 w 1173956"/>
                <a:gd name="connsiteY195" fmla="*/ 1257300 h 1688306"/>
                <a:gd name="connsiteX196" fmla="*/ 121444 w 1173956"/>
                <a:gd name="connsiteY196" fmla="*/ 1254919 h 1688306"/>
                <a:gd name="connsiteX197" fmla="*/ 116681 w 1173956"/>
                <a:gd name="connsiteY197" fmla="*/ 1247775 h 1688306"/>
                <a:gd name="connsiteX198" fmla="*/ 109538 w 1173956"/>
                <a:gd name="connsiteY198" fmla="*/ 1240631 h 1688306"/>
                <a:gd name="connsiteX199" fmla="*/ 102394 w 1173956"/>
                <a:gd name="connsiteY199" fmla="*/ 1190625 h 1688306"/>
                <a:gd name="connsiteX200" fmla="*/ 92869 w 1173956"/>
                <a:gd name="connsiteY200" fmla="*/ 1176337 h 1688306"/>
                <a:gd name="connsiteX201" fmla="*/ 78581 w 1173956"/>
                <a:gd name="connsiteY201" fmla="*/ 1164431 h 1688306"/>
                <a:gd name="connsiteX202" fmla="*/ 71438 w 1173956"/>
                <a:gd name="connsiteY202" fmla="*/ 1143000 h 1688306"/>
                <a:gd name="connsiteX203" fmla="*/ 69056 w 1173956"/>
                <a:gd name="connsiteY203" fmla="*/ 1135856 h 1688306"/>
                <a:gd name="connsiteX204" fmla="*/ 64294 w 1173956"/>
                <a:gd name="connsiteY204" fmla="*/ 1128712 h 1688306"/>
                <a:gd name="connsiteX205" fmla="*/ 61913 w 1173956"/>
                <a:gd name="connsiteY205" fmla="*/ 1121569 h 1688306"/>
                <a:gd name="connsiteX206" fmla="*/ 54769 w 1173956"/>
                <a:gd name="connsiteY206" fmla="*/ 1109662 h 1688306"/>
                <a:gd name="connsiteX207" fmla="*/ 45244 w 1173956"/>
                <a:gd name="connsiteY207" fmla="*/ 1092994 h 1688306"/>
                <a:gd name="connsiteX208" fmla="*/ 42863 w 1173956"/>
                <a:gd name="connsiteY208" fmla="*/ 1083469 h 1688306"/>
                <a:gd name="connsiteX209" fmla="*/ 38100 w 1173956"/>
                <a:gd name="connsiteY209" fmla="*/ 1069181 h 1688306"/>
                <a:gd name="connsiteX210" fmla="*/ 35719 w 1173956"/>
                <a:gd name="connsiteY210" fmla="*/ 1062037 h 1688306"/>
                <a:gd name="connsiteX211" fmla="*/ 33338 w 1173956"/>
                <a:gd name="connsiteY211" fmla="*/ 1052512 h 1688306"/>
                <a:gd name="connsiteX212" fmla="*/ 28575 w 1173956"/>
                <a:gd name="connsiteY212" fmla="*/ 1045369 h 1688306"/>
                <a:gd name="connsiteX213" fmla="*/ 26194 w 1173956"/>
                <a:gd name="connsiteY213" fmla="*/ 1038225 h 1688306"/>
                <a:gd name="connsiteX214" fmla="*/ 21431 w 1173956"/>
                <a:gd name="connsiteY214" fmla="*/ 1031081 h 1688306"/>
                <a:gd name="connsiteX215" fmla="*/ 19050 w 1173956"/>
                <a:gd name="connsiteY215" fmla="*/ 1000125 h 1688306"/>
                <a:gd name="connsiteX216" fmla="*/ 11906 w 1173956"/>
                <a:gd name="connsiteY216" fmla="*/ 976312 h 1688306"/>
                <a:gd name="connsiteX217" fmla="*/ 9525 w 1173956"/>
                <a:gd name="connsiteY217" fmla="*/ 969169 h 1688306"/>
                <a:gd name="connsiteX218" fmla="*/ 7144 w 1173956"/>
                <a:gd name="connsiteY218" fmla="*/ 962025 h 1688306"/>
                <a:gd name="connsiteX219" fmla="*/ 0 w 1173956"/>
                <a:gd name="connsiteY219" fmla="*/ 957262 h 1688306"/>
                <a:gd name="connsiteX220" fmla="*/ 45244 w 1173956"/>
                <a:gd name="connsiteY220" fmla="*/ 950119 h 1688306"/>
                <a:gd name="connsiteX221" fmla="*/ 52388 w 1173956"/>
                <a:gd name="connsiteY221" fmla="*/ 942975 h 1688306"/>
                <a:gd name="connsiteX222" fmla="*/ 59531 w 1173956"/>
                <a:gd name="connsiteY222" fmla="*/ 928687 h 1688306"/>
                <a:gd name="connsiteX223" fmla="*/ 73819 w 1173956"/>
                <a:gd name="connsiteY223" fmla="*/ 904875 h 1688306"/>
                <a:gd name="connsiteX224" fmla="*/ 78581 w 1173956"/>
                <a:gd name="connsiteY224" fmla="*/ 890587 h 1688306"/>
                <a:gd name="connsiteX225" fmla="*/ 80963 w 1173956"/>
                <a:gd name="connsiteY225" fmla="*/ 828675 h 1688306"/>
                <a:gd name="connsiteX226" fmla="*/ 88106 w 1173956"/>
                <a:gd name="connsiteY226" fmla="*/ 823912 h 1688306"/>
                <a:gd name="connsiteX227" fmla="*/ 97631 w 1173956"/>
                <a:gd name="connsiteY227" fmla="*/ 809625 h 1688306"/>
                <a:gd name="connsiteX228" fmla="*/ 102394 w 1173956"/>
                <a:gd name="connsiteY228" fmla="*/ 802481 h 1688306"/>
                <a:gd name="connsiteX229" fmla="*/ 107156 w 1173956"/>
                <a:gd name="connsiteY229" fmla="*/ 795337 h 1688306"/>
                <a:gd name="connsiteX230" fmla="*/ 121444 w 1173956"/>
                <a:gd name="connsiteY230" fmla="*/ 783431 h 1688306"/>
                <a:gd name="connsiteX231" fmla="*/ 130969 w 1173956"/>
                <a:gd name="connsiteY231" fmla="*/ 766762 h 1688306"/>
                <a:gd name="connsiteX232" fmla="*/ 140494 w 1173956"/>
                <a:gd name="connsiteY232" fmla="*/ 750094 h 1688306"/>
                <a:gd name="connsiteX233" fmla="*/ 147638 w 1173956"/>
                <a:gd name="connsiteY233" fmla="*/ 745331 h 1688306"/>
                <a:gd name="connsiteX234" fmla="*/ 154781 w 1173956"/>
                <a:gd name="connsiteY234" fmla="*/ 738187 h 1688306"/>
                <a:gd name="connsiteX235" fmla="*/ 164306 w 1173956"/>
                <a:gd name="connsiteY235" fmla="*/ 726281 h 1688306"/>
                <a:gd name="connsiteX236" fmla="*/ 166688 w 1173956"/>
                <a:gd name="connsiteY236" fmla="*/ 719137 h 1688306"/>
                <a:gd name="connsiteX237" fmla="*/ 173831 w 1173956"/>
                <a:gd name="connsiteY237" fmla="*/ 711994 h 1688306"/>
                <a:gd name="connsiteX238" fmla="*/ 190500 w 1173956"/>
                <a:gd name="connsiteY238" fmla="*/ 692944 h 1688306"/>
                <a:gd name="connsiteX239" fmla="*/ 195263 w 1173956"/>
                <a:gd name="connsiteY239" fmla="*/ 685800 h 1688306"/>
                <a:gd name="connsiteX240" fmla="*/ 209550 w 1173956"/>
                <a:gd name="connsiteY240" fmla="*/ 678656 h 1688306"/>
                <a:gd name="connsiteX241" fmla="*/ 223838 w 1173956"/>
                <a:gd name="connsiteY241" fmla="*/ 666750 h 1688306"/>
                <a:gd name="connsiteX242" fmla="*/ 228600 w 1173956"/>
                <a:gd name="connsiteY242" fmla="*/ 631031 h 1688306"/>
                <a:gd name="connsiteX243" fmla="*/ 230981 w 1173956"/>
                <a:gd name="connsiteY243" fmla="*/ 623887 h 1688306"/>
                <a:gd name="connsiteX244" fmla="*/ 233363 w 1173956"/>
                <a:gd name="connsiteY244" fmla="*/ 614362 h 1688306"/>
                <a:gd name="connsiteX245" fmla="*/ 254794 w 1173956"/>
                <a:gd name="connsiteY245" fmla="*/ 607219 h 1688306"/>
                <a:gd name="connsiteX246" fmla="*/ 261938 w 1173956"/>
                <a:gd name="connsiteY246" fmla="*/ 602456 h 1688306"/>
                <a:gd name="connsiteX247" fmla="*/ 264319 w 1173956"/>
                <a:gd name="connsiteY247" fmla="*/ 595312 h 1688306"/>
                <a:gd name="connsiteX248" fmla="*/ 266700 w 1173956"/>
                <a:gd name="connsiteY248" fmla="*/ 576262 h 1688306"/>
                <a:gd name="connsiteX249" fmla="*/ 278606 w 1173956"/>
                <a:gd name="connsiteY249" fmla="*/ 573881 h 1688306"/>
                <a:gd name="connsiteX250" fmla="*/ 285750 w 1173956"/>
                <a:gd name="connsiteY250" fmla="*/ 571500 h 1688306"/>
                <a:gd name="connsiteX251" fmla="*/ 288131 w 1173956"/>
                <a:gd name="connsiteY251" fmla="*/ 469106 h 1688306"/>
                <a:gd name="connsiteX252" fmla="*/ 300038 w 1173956"/>
                <a:gd name="connsiteY252" fmla="*/ 471487 h 1688306"/>
                <a:gd name="connsiteX253" fmla="*/ 316706 w 1173956"/>
                <a:gd name="connsiteY253" fmla="*/ 476250 h 1688306"/>
                <a:gd name="connsiteX254" fmla="*/ 338138 w 1173956"/>
                <a:gd name="connsiteY254" fmla="*/ 488156 h 1688306"/>
                <a:gd name="connsiteX255" fmla="*/ 357188 w 1173956"/>
                <a:gd name="connsiteY255" fmla="*/ 502444 h 1688306"/>
                <a:gd name="connsiteX256" fmla="*/ 364331 w 1173956"/>
                <a:gd name="connsiteY256" fmla="*/ 509587 h 1688306"/>
                <a:gd name="connsiteX257" fmla="*/ 376238 w 1173956"/>
                <a:gd name="connsiteY257" fmla="*/ 514350 h 1688306"/>
                <a:gd name="connsiteX258" fmla="*/ 383381 w 1173956"/>
                <a:gd name="connsiteY258" fmla="*/ 519112 h 1688306"/>
                <a:gd name="connsiteX259" fmla="*/ 392906 w 1173956"/>
                <a:gd name="connsiteY259" fmla="*/ 523875 h 1688306"/>
                <a:gd name="connsiteX260" fmla="*/ 407194 w 1173956"/>
                <a:gd name="connsiteY260" fmla="*/ 528637 h 1688306"/>
                <a:gd name="connsiteX261" fmla="*/ 416719 w 1173956"/>
                <a:gd name="connsiteY261" fmla="*/ 535781 h 1688306"/>
                <a:gd name="connsiteX262" fmla="*/ 438150 w 1173956"/>
                <a:gd name="connsiteY262" fmla="*/ 542925 h 1688306"/>
                <a:gd name="connsiteX263" fmla="*/ 445294 w 1173956"/>
                <a:gd name="connsiteY263" fmla="*/ 545306 h 1688306"/>
                <a:gd name="connsiteX264" fmla="*/ 464344 w 1173956"/>
                <a:gd name="connsiteY264" fmla="*/ 552450 h 1688306"/>
                <a:gd name="connsiteX265" fmla="*/ 495300 w 1173956"/>
                <a:gd name="connsiteY265" fmla="*/ 550069 h 1688306"/>
                <a:gd name="connsiteX266" fmla="*/ 497681 w 1173956"/>
                <a:gd name="connsiteY266" fmla="*/ 535781 h 1688306"/>
                <a:gd name="connsiteX267" fmla="*/ 504825 w 1173956"/>
                <a:gd name="connsiteY267" fmla="*/ 519112 h 1688306"/>
                <a:gd name="connsiteX268" fmla="*/ 507206 w 1173956"/>
                <a:gd name="connsiteY268" fmla="*/ 511969 h 1688306"/>
                <a:gd name="connsiteX269" fmla="*/ 511969 w 1173956"/>
                <a:gd name="connsiteY269" fmla="*/ 488156 h 1688306"/>
                <a:gd name="connsiteX270" fmla="*/ 514350 w 1173956"/>
                <a:gd name="connsiteY270" fmla="*/ 292894 h 1688306"/>
                <a:gd name="connsiteX271" fmla="*/ 521494 w 1173956"/>
                <a:gd name="connsiteY271" fmla="*/ 276225 h 1688306"/>
                <a:gd name="connsiteX272" fmla="*/ 531019 w 1173956"/>
                <a:gd name="connsiteY272" fmla="*/ 250031 h 1688306"/>
                <a:gd name="connsiteX273" fmla="*/ 538163 w 1173956"/>
                <a:gd name="connsiteY273" fmla="*/ 240506 h 1688306"/>
                <a:gd name="connsiteX274" fmla="*/ 542925 w 1173956"/>
                <a:gd name="connsiteY274" fmla="*/ 228600 h 1688306"/>
                <a:gd name="connsiteX275" fmla="*/ 550069 w 1173956"/>
                <a:gd name="connsiteY275" fmla="*/ 202406 h 1688306"/>
                <a:gd name="connsiteX276" fmla="*/ 552450 w 1173956"/>
                <a:gd name="connsiteY276" fmla="*/ 195262 h 1688306"/>
                <a:gd name="connsiteX277" fmla="*/ 550069 w 1173956"/>
                <a:gd name="connsiteY277" fmla="*/ 157162 h 1688306"/>
                <a:gd name="connsiteX278" fmla="*/ 552450 w 1173956"/>
                <a:gd name="connsiteY278" fmla="*/ 145256 h 1688306"/>
                <a:gd name="connsiteX279" fmla="*/ 559594 w 1173956"/>
                <a:gd name="connsiteY279" fmla="*/ 142875 h 1688306"/>
                <a:gd name="connsiteX280" fmla="*/ 564356 w 1173956"/>
                <a:gd name="connsiteY280" fmla="*/ 135731 h 1688306"/>
                <a:gd name="connsiteX281" fmla="*/ 571500 w 1173956"/>
                <a:gd name="connsiteY281" fmla="*/ 128587 h 1688306"/>
                <a:gd name="connsiteX282" fmla="*/ 581025 w 1173956"/>
                <a:gd name="connsiteY282" fmla="*/ 111919 h 1688306"/>
                <a:gd name="connsiteX283" fmla="*/ 588169 w 1173956"/>
                <a:gd name="connsiteY283" fmla="*/ 107156 h 1688306"/>
                <a:gd name="connsiteX284" fmla="*/ 588169 w 1173956"/>
                <a:gd name="connsiteY284" fmla="*/ 42862 h 1688306"/>
                <a:gd name="connsiteX285" fmla="*/ 583406 w 1173956"/>
                <a:gd name="connsiteY285" fmla="*/ 35719 h 1688306"/>
                <a:gd name="connsiteX286" fmla="*/ 581025 w 1173956"/>
                <a:gd name="connsiteY286" fmla="*/ 26194 h 1688306"/>
                <a:gd name="connsiteX0" fmla="*/ 581025 w 1173956"/>
                <a:gd name="connsiteY0" fmla="*/ 26194 h 1688306"/>
                <a:gd name="connsiteX1" fmla="*/ 695325 w 1173956"/>
                <a:gd name="connsiteY1" fmla="*/ 23812 h 1688306"/>
                <a:gd name="connsiteX2" fmla="*/ 709613 w 1173956"/>
                <a:gd name="connsiteY2" fmla="*/ 19050 h 1688306"/>
                <a:gd name="connsiteX3" fmla="*/ 723900 w 1173956"/>
                <a:gd name="connsiteY3" fmla="*/ 7144 h 1688306"/>
                <a:gd name="connsiteX4" fmla="*/ 738188 w 1173956"/>
                <a:gd name="connsiteY4" fmla="*/ 0 h 1688306"/>
                <a:gd name="connsiteX5" fmla="*/ 838200 w 1173956"/>
                <a:gd name="connsiteY5" fmla="*/ 2381 h 1688306"/>
                <a:gd name="connsiteX6" fmla="*/ 842963 w 1173956"/>
                <a:gd name="connsiteY6" fmla="*/ 9525 h 1688306"/>
                <a:gd name="connsiteX7" fmla="*/ 847725 w 1173956"/>
                <a:gd name="connsiteY7" fmla="*/ 23812 h 1688306"/>
                <a:gd name="connsiteX8" fmla="*/ 854869 w 1173956"/>
                <a:gd name="connsiteY8" fmla="*/ 28575 h 1688306"/>
                <a:gd name="connsiteX9" fmla="*/ 890588 w 1173956"/>
                <a:gd name="connsiteY9" fmla="*/ 33337 h 1688306"/>
                <a:gd name="connsiteX10" fmla="*/ 892969 w 1173956"/>
                <a:gd name="connsiteY10" fmla="*/ 40481 h 1688306"/>
                <a:gd name="connsiteX11" fmla="*/ 883444 w 1173956"/>
                <a:gd name="connsiteY11" fmla="*/ 42862 h 1688306"/>
                <a:gd name="connsiteX12" fmla="*/ 878681 w 1173956"/>
                <a:gd name="connsiteY12" fmla="*/ 50006 h 1688306"/>
                <a:gd name="connsiteX13" fmla="*/ 864394 w 1173956"/>
                <a:gd name="connsiteY13" fmla="*/ 57150 h 1688306"/>
                <a:gd name="connsiteX14" fmla="*/ 866775 w 1173956"/>
                <a:gd name="connsiteY14" fmla="*/ 80962 h 1688306"/>
                <a:gd name="connsiteX15" fmla="*/ 871538 w 1173956"/>
                <a:gd name="connsiteY15" fmla="*/ 95250 h 1688306"/>
                <a:gd name="connsiteX16" fmla="*/ 873919 w 1173956"/>
                <a:gd name="connsiteY16" fmla="*/ 135731 h 1688306"/>
                <a:gd name="connsiteX17" fmla="*/ 878681 w 1173956"/>
                <a:gd name="connsiteY17" fmla="*/ 142875 h 1688306"/>
                <a:gd name="connsiteX18" fmla="*/ 892969 w 1173956"/>
                <a:gd name="connsiteY18" fmla="*/ 147637 h 1688306"/>
                <a:gd name="connsiteX19" fmla="*/ 900113 w 1173956"/>
                <a:gd name="connsiteY19" fmla="*/ 154781 h 1688306"/>
                <a:gd name="connsiteX20" fmla="*/ 904875 w 1173956"/>
                <a:gd name="connsiteY20" fmla="*/ 171450 h 1688306"/>
                <a:gd name="connsiteX21" fmla="*/ 904875 w 1173956"/>
                <a:gd name="connsiteY21" fmla="*/ 414337 h 1688306"/>
                <a:gd name="connsiteX22" fmla="*/ 919163 w 1173956"/>
                <a:gd name="connsiteY22" fmla="*/ 419100 h 1688306"/>
                <a:gd name="connsiteX23" fmla="*/ 926306 w 1173956"/>
                <a:gd name="connsiteY23" fmla="*/ 421481 h 1688306"/>
                <a:gd name="connsiteX24" fmla="*/ 933450 w 1173956"/>
                <a:gd name="connsiteY24" fmla="*/ 423862 h 1688306"/>
                <a:gd name="connsiteX25" fmla="*/ 938213 w 1173956"/>
                <a:gd name="connsiteY25" fmla="*/ 471487 h 1688306"/>
                <a:gd name="connsiteX26" fmla="*/ 942975 w 1173956"/>
                <a:gd name="connsiteY26" fmla="*/ 485775 h 1688306"/>
                <a:gd name="connsiteX27" fmla="*/ 964406 w 1173956"/>
                <a:gd name="connsiteY27" fmla="*/ 497681 h 1688306"/>
                <a:gd name="connsiteX28" fmla="*/ 1004888 w 1173956"/>
                <a:gd name="connsiteY28" fmla="*/ 500062 h 1688306"/>
                <a:gd name="connsiteX29" fmla="*/ 1012031 w 1173956"/>
                <a:gd name="connsiteY29" fmla="*/ 502444 h 1688306"/>
                <a:gd name="connsiteX30" fmla="*/ 1026319 w 1173956"/>
                <a:gd name="connsiteY30" fmla="*/ 514350 h 1688306"/>
                <a:gd name="connsiteX31" fmla="*/ 1031081 w 1173956"/>
                <a:gd name="connsiteY31" fmla="*/ 528637 h 1688306"/>
                <a:gd name="connsiteX32" fmla="*/ 1033463 w 1173956"/>
                <a:gd name="connsiteY32" fmla="*/ 535781 h 1688306"/>
                <a:gd name="connsiteX33" fmla="*/ 1040606 w 1173956"/>
                <a:gd name="connsiteY33" fmla="*/ 542925 h 1688306"/>
                <a:gd name="connsiteX34" fmla="*/ 1042988 w 1173956"/>
                <a:gd name="connsiteY34" fmla="*/ 550069 h 1688306"/>
                <a:gd name="connsiteX35" fmla="*/ 1057275 w 1173956"/>
                <a:gd name="connsiteY35" fmla="*/ 561975 h 1688306"/>
                <a:gd name="connsiteX36" fmla="*/ 1062038 w 1173956"/>
                <a:gd name="connsiteY36" fmla="*/ 569119 h 1688306"/>
                <a:gd name="connsiteX37" fmla="*/ 1076325 w 1173956"/>
                <a:gd name="connsiteY37" fmla="*/ 573881 h 1688306"/>
                <a:gd name="connsiteX38" fmla="*/ 1090613 w 1173956"/>
                <a:gd name="connsiteY38" fmla="*/ 578644 h 1688306"/>
                <a:gd name="connsiteX39" fmla="*/ 1104900 w 1173956"/>
                <a:gd name="connsiteY39" fmla="*/ 583406 h 1688306"/>
                <a:gd name="connsiteX40" fmla="*/ 1112044 w 1173956"/>
                <a:gd name="connsiteY40" fmla="*/ 585787 h 1688306"/>
                <a:gd name="connsiteX41" fmla="*/ 1121569 w 1173956"/>
                <a:gd name="connsiteY41" fmla="*/ 600075 h 1688306"/>
                <a:gd name="connsiteX42" fmla="*/ 1123950 w 1173956"/>
                <a:gd name="connsiteY42" fmla="*/ 607219 h 1688306"/>
                <a:gd name="connsiteX43" fmla="*/ 1126331 w 1173956"/>
                <a:gd name="connsiteY43" fmla="*/ 616744 h 1688306"/>
                <a:gd name="connsiteX44" fmla="*/ 1131094 w 1173956"/>
                <a:gd name="connsiteY44" fmla="*/ 623887 h 1688306"/>
                <a:gd name="connsiteX45" fmla="*/ 1135856 w 1173956"/>
                <a:gd name="connsiteY45" fmla="*/ 638175 h 1688306"/>
                <a:gd name="connsiteX46" fmla="*/ 1140619 w 1173956"/>
                <a:gd name="connsiteY46" fmla="*/ 661987 h 1688306"/>
                <a:gd name="connsiteX47" fmla="*/ 1143000 w 1173956"/>
                <a:gd name="connsiteY47" fmla="*/ 669131 h 1688306"/>
                <a:gd name="connsiteX48" fmla="*/ 1150144 w 1173956"/>
                <a:gd name="connsiteY48" fmla="*/ 678656 h 1688306"/>
                <a:gd name="connsiteX49" fmla="*/ 1162050 w 1173956"/>
                <a:gd name="connsiteY49" fmla="*/ 697706 h 1688306"/>
                <a:gd name="connsiteX50" fmla="*/ 1164431 w 1173956"/>
                <a:gd name="connsiteY50" fmla="*/ 704850 h 1688306"/>
                <a:gd name="connsiteX51" fmla="*/ 1171575 w 1173956"/>
                <a:gd name="connsiteY51" fmla="*/ 709612 h 1688306"/>
                <a:gd name="connsiteX52" fmla="*/ 1173956 w 1173956"/>
                <a:gd name="connsiteY52" fmla="*/ 726281 h 1688306"/>
                <a:gd name="connsiteX53" fmla="*/ 1164431 w 1173956"/>
                <a:gd name="connsiteY53" fmla="*/ 750094 h 1688306"/>
                <a:gd name="connsiteX54" fmla="*/ 1150144 w 1173956"/>
                <a:gd name="connsiteY54" fmla="*/ 759619 h 1688306"/>
                <a:gd name="connsiteX55" fmla="*/ 1143000 w 1173956"/>
                <a:gd name="connsiteY55" fmla="*/ 764381 h 1688306"/>
                <a:gd name="connsiteX56" fmla="*/ 1126331 w 1173956"/>
                <a:gd name="connsiteY56" fmla="*/ 785812 h 1688306"/>
                <a:gd name="connsiteX57" fmla="*/ 1121569 w 1173956"/>
                <a:gd name="connsiteY57" fmla="*/ 800100 h 1688306"/>
                <a:gd name="connsiteX58" fmla="*/ 1114425 w 1173956"/>
                <a:gd name="connsiteY58" fmla="*/ 816769 h 1688306"/>
                <a:gd name="connsiteX59" fmla="*/ 1114425 w 1173956"/>
                <a:gd name="connsiteY59" fmla="*/ 854869 h 1688306"/>
                <a:gd name="connsiteX60" fmla="*/ 1128713 w 1173956"/>
                <a:gd name="connsiteY60" fmla="*/ 857250 h 1688306"/>
                <a:gd name="connsiteX61" fmla="*/ 1112044 w 1173956"/>
                <a:gd name="connsiteY61" fmla="*/ 864394 h 1688306"/>
                <a:gd name="connsiteX62" fmla="*/ 1107281 w 1173956"/>
                <a:gd name="connsiteY62" fmla="*/ 871537 h 1688306"/>
                <a:gd name="connsiteX63" fmla="*/ 1100138 w 1173956"/>
                <a:gd name="connsiteY63" fmla="*/ 878681 h 1688306"/>
                <a:gd name="connsiteX64" fmla="*/ 1095375 w 1173956"/>
                <a:gd name="connsiteY64" fmla="*/ 892969 h 1688306"/>
                <a:gd name="connsiteX65" fmla="*/ 1090613 w 1173956"/>
                <a:gd name="connsiteY65" fmla="*/ 900112 h 1688306"/>
                <a:gd name="connsiteX66" fmla="*/ 1085850 w 1173956"/>
                <a:gd name="connsiteY66" fmla="*/ 914400 h 1688306"/>
                <a:gd name="connsiteX67" fmla="*/ 1076325 w 1173956"/>
                <a:gd name="connsiteY67" fmla="*/ 931069 h 1688306"/>
                <a:gd name="connsiteX68" fmla="*/ 1073944 w 1173956"/>
                <a:gd name="connsiteY68" fmla="*/ 938212 h 1688306"/>
                <a:gd name="connsiteX69" fmla="*/ 1064419 w 1173956"/>
                <a:gd name="connsiteY69" fmla="*/ 952500 h 1688306"/>
                <a:gd name="connsiteX70" fmla="*/ 1054894 w 1173956"/>
                <a:gd name="connsiteY70" fmla="*/ 966787 h 1688306"/>
                <a:gd name="connsiteX71" fmla="*/ 1045369 w 1173956"/>
                <a:gd name="connsiteY71" fmla="*/ 981075 h 1688306"/>
                <a:gd name="connsiteX72" fmla="*/ 1042988 w 1173956"/>
                <a:gd name="connsiteY72" fmla="*/ 988219 h 1688306"/>
                <a:gd name="connsiteX73" fmla="*/ 1040606 w 1173956"/>
                <a:gd name="connsiteY73" fmla="*/ 997744 h 1688306"/>
                <a:gd name="connsiteX74" fmla="*/ 1031081 w 1173956"/>
                <a:gd name="connsiteY74" fmla="*/ 1012031 h 1688306"/>
                <a:gd name="connsiteX75" fmla="*/ 1021556 w 1173956"/>
                <a:gd name="connsiteY75" fmla="*/ 1026319 h 1688306"/>
                <a:gd name="connsiteX76" fmla="*/ 1014413 w 1173956"/>
                <a:gd name="connsiteY76" fmla="*/ 1028700 h 1688306"/>
                <a:gd name="connsiteX77" fmla="*/ 1009650 w 1173956"/>
                <a:gd name="connsiteY77" fmla="*/ 1035844 h 1688306"/>
                <a:gd name="connsiteX78" fmla="*/ 990600 w 1173956"/>
                <a:gd name="connsiteY78" fmla="*/ 1033462 h 1688306"/>
                <a:gd name="connsiteX79" fmla="*/ 983456 w 1173956"/>
                <a:gd name="connsiteY79" fmla="*/ 1019175 h 1688306"/>
                <a:gd name="connsiteX80" fmla="*/ 969169 w 1173956"/>
                <a:gd name="connsiteY80" fmla="*/ 1014412 h 1688306"/>
                <a:gd name="connsiteX81" fmla="*/ 954881 w 1173956"/>
                <a:gd name="connsiteY81" fmla="*/ 1007269 h 1688306"/>
                <a:gd name="connsiteX82" fmla="*/ 947738 w 1173956"/>
                <a:gd name="connsiteY82" fmla="*/ 1000125 h 1688306"/>
                <a:gd name="connsiteX83" fmla="*/ 938213 w 1173956"/>
                <a:gd name="connsiteY83" fmla="*/ 995362 h 1688306"/>
                <a:gd name="connsiteX84" fmla="*/ 926306 w 1173956"/>
                <a:gd name="connsiteY84" fmla="*/ 988219 h 1688306"/>
                <a:gd name="connsiteX85" fmla="*/ 904875 w 1173956"/>
                <a:gd name="connsiteY85" fmla="*/ 976312 h 1688306"/>
                <a:gd name="connsiteX86" fmla="*/ 883444 w 1173956"/>
                <a:gd name="connsiteY86" fmla="*/ 978694 h 1688306"/>
                <a:gd name="connsiteX87" fmla="*/ 869156 w 1173956"/>
                <a:gd name="connsiteY87" fmla="*/ 992981 h 1688306"/>
                <a:gd name="connsiteX88" fmla="*/ 854869 w 1173956"/>
                <a:gd name="connsiteY88" fmla="*/ 1007269 h 1688306"/>
                <a:gd name="connsiteX89" fmla="*/ 842963 w 1173956"/>
                <a:gd name="connsiteY89" fmla="*/ 1019175 h 1688306"/>
                <a:gd name="connsiteX90" fmla="*/ 845344 w 1173956"/>
                <a:gd name="connsiteY90" fmla="*/ 1026319 h 1688306"/>
                <a:gd name="connsiteX91" fmla="*/ 850106 w 1173956"/>
                <a:gd name="connsiteY91" fmla="*/ 1042987 h 1688306"/>
                <a:gd name="connsiteX92" fmla="*/ 854869 w 1173956"/>
                <a:gd name="connsiteY92" fmla="*/ 1050131 h 1688306"/>
                <a:gd name="connsiteX93" fmla="*/ 857250 w 1173956"/>
                <a:gd name="connsiteY93" fmla="*/ 1057275 h 1688306"/>
                <a:gd name="connsiteX94" fmla="*/ 871538 w 1173956"/>
                <a:gd name="connsiteY94" fmla="*/ 1062037 h 1688306"/>
                <a:gd name="connsiteX95" fmla="*/ 876300 w 1173956"/>
                <a:gd name="connsiteY95" fmla="*/ 1069181 h 1688306"/>
                <a:gd name="connsiteX96" fmla="*/ 890588 w 1173956"/>
                <a:gd name="connsiteY96" fmla="*/ 1081087 h 1688306"/>
                <a:gd name="connsiteX97" fmla="*/ 895350 w 1173956"/>
                <a:gd name="connsiteY97" fmla="*/ 1088231 h 1688306"/>
                <a:gd name="connsiteX98" fmla="*/ 902494 w 1173956"/>
                <a:gd name="connsiteY98" fmla="*/ 1097756 h 1688306"/>
                <a:gd name="connsiteX99" fmla="*/ 904875 w 1173956"/>
                <a:gd name="connsiteY99" fmla="*/ 1104900 h 1688306"/>
                <a:gd name="connsiteX100" fmla="*/ 914400 w 1173956"/>
                <a:gd name="connsiteY100" fmla="*/ 1112044 h 1688306"/>
                <a:gd name="connsiteX101" fmla="*/ 923925 w 1173956"/>
                <a:gd name="connsiteY101" fmla="*/ 1128712 h 1688306"/>
                <a:gd name="connsiteX102" fmla="*/ 942975 w 1173956"/>
                <a:gd name="connsiteY102" fmla="*/ 1152525 h 1688306"/>
                <a:gd name="connsiteX103" fmla="*/ 952500 w 1173956"/>
                <a:gd name="connsiteY103" fmla="*/ 1166812 h 1688306"/>
                <a:gd name="connsiteX104" fmla="*/ 964406 w 1173956"/>
                <a:gd name="connsiteY104" fmla="*/ 1188244 h 1688306"/>
                <a:gd name="connsiteX105" fmla="*/ 971550 w 1173956"/>
                <a:gd name="connsiteY105" fmla="*/ 1193006 h 1688306"/>
                <a:gd name="connsiteX106" fmla="*/ 973931 w 1173956"/>
                <a:gd name="connsiteY106" fmla="*/ 1200150 h 1688306"/>
                <a:gd name="connsiteX107" fmla="*/ 988219 w 1173956"/>
                <a:gd name="connsiteY107" fmla="*/ 1209675 h 1688306"/>
                <a:gd name="connsiteX108" fmla="*/ 992981 w 1173956"/>
                <a:gd name="connsiteY108" fmla="*/ 1216819 h 1688306"/>
                <a:gd name="connsiteX109" fmla="*/ 1000125 w 1173956"/>
                <a:gd name="connsiteY109" fmla="*/ 1231106 h 1688306"/>
                <a:gd name="connsiteX110" fmla="*/ 1007269 w 1173956"/>
                <a:gd name="connsiteY110" fmla="*/ 1235869 h 1688306"/>
                <a:gd name="connsiteX111" fmla="*/ 1012031 w 1173956"/>
                <a:gd name="connsiteY111" fmla="*/ 1243012 h 1688306"/>
                <a:gd name="connsiteX112" fmla="*/ 1019175 w 1173956"/>
                <a:gd name="connsiteY112" fmla="*/ 1250156 h 1688306"/>
                <a:gd name="connsiteX113" fmla="*/ 1021556 w 1173956"/>
                <a:gd name="connsiteY113" fmla="*/ 1257300 h 1688306"/>
                <a:gd name="connsiteX114" fmla="*/ 1033463 w 1173956"/>
                <a:gd name="connsiteY114" fmla="*/ 1269206 h 1688306"/>
                <a:gd name="connsiteX115" fmla="*/ 1035844 w 1173956"/>
                <a:gd name="connsiteY115" fmla="*/ 1276350 h 1688306"/>
                <a:gd name="connsiteX116" fmla="*/ 1040606 w 1173956"/>
                <a:gd name="connsiteY116" fmla="*/ 1283494 h 1688306"/>
                <a:gd name="connsiteX117" fmla="*/ 1042988 w 1173956"/>
                <a:gd name="connsiteY117" fmla="*/ 1304925 h 1688306"/>
                <a:gd name="connsiteX118" fmla="*/ 1045369 w 1173956"/>
                <a:gd name="connsiteY118" fmla="*/ 1350169 h 1688306"/>
                <a:gd name="connsiteX119" fmla="*/ 1042988 w 1173956"/>
                <a:gd name="connsiteY119" fmla="*/ 1400175 h 1688306"/>
                <a:gd name="connsiteX120" fmla="*/ 1035844 w 1173956"/>
                <a:gd name="connsiteY120" fmla="*/ 1426369 h 1688306"/>
                <a:gd name="connsiteX121" fmla="*/ 1014413 w 1173956"/>
                <a:gd name="connsiteY121" fmla="*/ 1433512 h 1688306"/>
                <a:gd name="connsiteX122" fmla="*/ 1007269 w 1173956"/>
                <a:gd name="connsiteY122" fmla="*/ 1435894 h 1688306"/>
                <a:gd name="connsiteX123" fmla="*/ 978694 w 1173956"/>
                <a:gd name="connsiteY123" fmla="*/ 1438275 h 1688306"/>
                <a:gd name="connsiteX124" fmla="*/ 945356 w 1173956"/>
                <a:gd name="connsiteY124" fmla="*/ 1452562 h 1688306"/>
                <a:gd name="connsiteX125" fmla="*/ 938213 w 1173956"/>
                <a:gd name="connsiteY125" fmla="*/ 1457325 h 1688306"/>
                <a:gd name="connsiteX126" fmla="*/ 909638 w 1173956"/>
                <a:gd name="connsiteY126" fmla="*/ 1462087 h 1688306"/>
                <a:gd name="connsiteX127" fmla="*/ 900113 w 1173956"/>
                <a:gd name="connsiteY127" fmla="*/ 1464469 h 1688306"/>
                <a:gd name="connsiteX128" fmla="*/ 885825 w 1173956"/>
                <a:gd name="connsiteY128" fmla="*/ 1469231 h 1688306"/>
                <a:gd name="connsiteX129" fmla="*/ 864394 w 1173956"/>
                <a:gd name="connsiteY129" fmla="*/ 1476375 h 1688306"/>
                <a:gd name="connsiteX130" fmla="*/ 850106 w 1173956"/>
                <a:gd name="connsiteY130" fmla="*/ 1481137 h 1688306"/>
                <a:gd name="connsiteX131" fmla="*/ 842963 w 1173956"/>
                <a:gd name="connsiteY131" fmla="*/ 1483519 h 1688306"/>
                <a:gd name="connsiteX132" fmla="*/ 821531 w 1173956"/>
                <a:gd name="connsiteY132" fmla="*/ 1495425 h 1688306"/>
                <a:gd name="connsiteX133" fmla="*/ 809625 w 1173956"/>
                <a:gd name="connsiteY133" fmla="*/ 1509712 h 1688306"/>
                <a:gd name="connsiteX134" fmla="*/ 802481 w 1173956"/>
                <a:gd name="connsiteY134" fmla="*/ 1512094 h 1688306"/>
                <a:gd name="connsiteX135" fmla="*/ 795338 w 1173956"/>
                <a:gd name="connsiteY135" fmla="*/ 1516856 h 1688306"/>
                <a:gd name="connsiteX136" fmla="*/ 785813 w 1173956"/>
                <a:gd name="connsiteY136" fmla="*/ 1531144 h 1688306"/>
                <a:gd name="connsiteX137" fmla="*/ 783431 w 1173956"/>
                <a:gd name="connsiteY137" fmla="*/ 1545431 h 1688306"/>
                <a:gd name="connsiteX138" fmla="*/ 754856 w 1173956"/>
                <a:gd name="connsiteY138" fmla="*/ 1552575 h 1688306"/>
                <a:gd name="connsiteX139" fmla="*/ 750094 w 1173956"/>
                <a:gd name="connsiteY139" fmla="*/ 1559719 h 1688306"/>
                <a:gd name="connsiteX140" fmla="*/ 747713 w 1173956"/>
                <a:gd name="connsiteY140" fmla="*/ 1566862 h 1688306"/>
                <a:gd name="connsiteX141" fmla="*/ 719138 w 1173956"/>
                <a:gd name="connsiteY141" fmla="*/ 1581150 h 1688306"/>
                <a:gd name="connsiteX142" fmla="*/ 697706 w 1173956"/>
                <a:gd name="connsiteY142" fmla="*/ 1585912 h 1688306"/>
                <a:gd name="connsiteX143" fmla="*/ 683419 w 1173956"/>
                <a:gd name="connsiteY143" fmla="*/ 1590675 h 1688306"/>
                <a:gd name="connsiteX144" fmla="*/ 676275 w 1173956"/>
                <a:gd name="connsiteY144" fmla="*/ 1593056 h 1688306"/>
                <a:gd name="connsiteX145" fmla="*/ 669131 w 1173956"/>
                <a:gd name="connsiteY145" fmla="*/ 1607344 h 1688306"/>
                <a:gd name="connsiteX146" fmla="*/ 666750 w 1173956"/>
                <a:gd name="connsiteY146" fmla="*/ 1638300 h 1688306"/>
                <a:gd name="connsiteX147" fmla="*/ 664369 w 1173956"/>
                <a:gd name="connsiteY147" fmla="*/ 1645444 h 1688306"/>
                <a:gd name="connsiteX148" fmla="*/ 650081 w 1173956"/>
                <a:gd name="connsiteY148" fmla="*/ 1654969 h 1688306"/>
                <a:gd name="connsiteX149" fmla="*/ 633413 w 1173956"/>
                <a:gd name="connsiteY149" fmla="*/ 1662112 h 1688306"/>
                <a:gd name="connsiteX150" fmla="*/ 585788 w 1173956"/>
                <a:gd name="connsiteY150" fmla="*/ 1666875 h 1688306"/>
                <a:gd name="connsiteX151" fmla="*/ 578644 w 1173956"/>
                <a:gd name="connsiteY151" fmla="*/ 1669256 h 1688306"/>
                <a:gd name="connsiteX152" fmla="*/ 559594 w 1173956"/>
                <a:gd name="connsiteY152" fmla="*/ 1674019 h 1688306"/>
                <a:gd name="connsiteX153" fmla="*/ 552450 w 1173956"/>
                <a:gd name="connsiteY153" fmla="*/ 1676400 h 1688306"/>
                <a:gd name="connsiteX154" fmla="*/ 545306 w 1173956"/>
                <a:gd name="connsiteY154" fmla="*/ 1681162 h 1688306"/>
                <a:gd name="connsiteX155" fmla="*/ 521494 w 1173956"/>
                <a:gd name="connsiteY155" fmla="*/ 1688306 h 1688306"/>
                <a:gd name="connsiteX156" fmla="*/ 478631 w 1173956"/>
                <a:gd name="connsiteY156" fmla="*/ 1685925 h 1688306"/>
                <a:gd name="connsiteX157" fmla="*/ 464344 w 1173956"/>
                <a:gd name="connsiteY157" fmla="*/ 1674019 h 1688306"/>
                <a:gd name="connsiteX158" fmla="*/ 457200 w 1173956"/>
                <a:gd name="connsiteY158" fmla="*/ 1671637 h 1688306"/>
                <a:gd name="connsiteX159" fmla="*/ 442913 w 1173956"/>
                <a:gd name="connsiteY159" fmla="*/ 1664494 h 1688306"/>
                <a:gd name="connsiteX160" fmla="*/ 433388 w 1173956"/>
                <a:gd name="connsiteY160" fmla="*/ 1662112 h 1688306"/>
                <a:gd name="connsiteX161" fmla="*/ 419100 w 1173956"/>
                <a:gd name="connsiteY161" fmla="*/ 1657350 h 1688306"/>
                <a:gd name="connsiteX162" fmla="*/ 411956 w 1173956"/>
                <a:gd name="connsiteY162" fmla="*/ 1654969 h 1688306"/>
                <a:gd name="connsiteX163" fmla="*/ 400050 w 1173956"/>
                <a:gd name="connsiteY163" fmla="*/ 1645444 h 1688306"/>
                <a:gd name="connsiteX164" fmla="*/ 395288 w 1173956"/>
                <a:gd name="connsiteY164" fmla="*/ 1638300 h 1688306"/>
                <a:gd name="connsiteX165" fmla="*/ 381000 w 1173956"/>
                <a:gd name="connsiteY165" fmla="*/ 1619250 h 1688306"/>
                <a:gd name="connsiteX166" fmla="*/ 376238 w 1173956"/>
                <a:gd name="connsiteY166" fmla="*/ 1612106 h 1688306"/>
                <a:gd name="connsiteX167" fmla="*/ 371475 w 1173956"/>
                <a:gd name="connsiteY167" fmla="*/ 1597819 h 1688306"/>
                <a:gd name="connsiteX168" fmla="*/ 340519 w 1173956"/>
                <a:gd name="connsiteY168" fmla="*/ 1593056 h 1688306"/>
                <a:gd name="connsiteX169" fmla="*/ 319088 w 1173956"/>
                <a:gd name="connsiteY169" fmla="*/ 1576387 h 1688306"/>
                <a:gd name="connsiteX170" fmla="*/ 314325 w 1173956"/>
                <a:gd name="connsiteY170" fmla="*/ 1569244 h 1688306"/>
                <a:gd name="connsiteX171" fmla="*/ 307181 w 1173956"/>
                <a:gd name="connsiteY171" fmla="*/ 1554956 h 1688306"/>
                <a:gd name="connsiteX172" fmla="*/ 304800 w 1173956"/>
                <a:gd name="connsiteY172" fmla="*/ 1547812 h 1688306"/>
                <a:gd name="connsiteX173" fmla="*/ 302419 w 1173956"/>
                <a:gd name="connsiteY173" fmla="*/ 1535906 h 1688306"/>
                <a:gd name="connsiteX174" fmla="*/ 295275 w 1173956"/>
                <a:gd name="connsiteY174" fmla="*/ 1531144 h 1688306"/>
                <a:gd name="connsiteX175" fmla="*/ 280988 w 1173956"/>
                <a:gd name="connsiteY175" fmla="*/ 1533525 h 1688306"/>
                <a:gd name="connsiteX176" fmla="*/ 278606 w 1173956"/>
                <a:gd name="connsiteY176" fmla="*/ 1543050 h 1688306"/>
                <a:gd name="connsiteX177" fmla="*/ 276225 w 1173956"/>
                <a:gd name="connsiteY177" fmla="*/ 1550194 h 1688306"/>
                <a:gd name="connsiteX178" fmla="*/ 233363 w 1173956"/>
                <a:gd name="connsiteY178" fmla="*/ 1547812 h 1688306"/>
                <a:gd name="connsiteX179" fmla="*/ 238125 w 1173956"/>
                <a:gd name="connsiteY179" fmla="*/ 1540669 h 1688306"/>
                <a:gd name="connsiteX180" fmla="*/ 240506 w 1173956"/>
                <a:gd name="connsiteY180" fmla="*/ 1493044 h 1688306"/>
                <a:gd name="connsiteX181" fmla="*/ 242888 w 1173956"/>
                <a:gd name="connsiteY181" fmla="*/ 1481137 h 1688306"/>
                <a:gd name="connsiteX182" fmla="*/ 245269 w 1173956"/>
                <a:gd name="connsiteY182" fmla="*/ 1454944 h 1688306"/>
                <a:gd name="connsiteX183" fmla="*/ 245269 w 1173956"/>
                <a:gd name="connsiteY183" fmla="*/ 1431131 h 1688306"/>
                <a:gd name="connsiteX184" fmla="*/ 230981 w 1173956"/>
                <a:gd name="connsiteY184" fmla="*/ 1426369 h 1688306"/>
                <a:gd name="connsiteX185" fmla="*/ 226219 w 1173956"/>
                <a:gd name="connsiteY185" fmla="*/ 1419225 h 1688306"/>
                <a:gd name="connsiteX186" fmla="*/ 216694 w 1173956"/>
                <a:gd name="connsiteY186" fmla="*/ 1362075 h 1688306"/>
                <a:gd name="connsiteX187" fmla="*/ 209550 w 1173956"/>
                <a:gd name="connsiteY187" fmla="*/ 1343025 h 1688306"/>
                <a:gd name="connsiteX188" fmla="*/ 204788 w 1173956"/>
                <a:gd name="connsiteY188" fmla="*/ 1328737 h 1688306"/>
                <a:gd name="connsiteX189" fmla="*/ 195263 w 1173956"/>
                <a:gd name="connsiteY189" fmla="*/ 1295400 h 1688306"/>
                <a:gd name="connsiteX190" fmla="*/ 188119 w 1173956"/>
                <a:gd name="connsiteY190" fmla="*/ 1293019 h 1688306"/>
                <a:gd name="connsiteX191" fmla="*/ 173831 w 1173956"/>
                <a:gd name="connsiteY191" fmla="*/ 1285875 h 1688306"/>
                <a:gd name="connsiteX192" fmla="*/ 166688 w 1173956"/>
                <a:gd name="connsiteY192" fmla="*/ 1281112 h 1688306"/>
                <a:gd name="connsiteX193" fmla="*/ 159544 w 1173956"/>
                <a:gd name="connsiteY193" fmla="*/ 1278731 h 1688306"/>
                <a:gd name="connsiteX194" fmla="*/ 145256 w 1173956"/>
                <a:gd name="connsiteY194" fmla="*/ 1271587 h 1688306"/>
                <a:gd name="connsiteX195" fmla="*/ 128588 w 1173956"/>
                <a:gd name="connsiteY195" fmla="*/ 1257300 h 1688306"/>
                <a:gd name="connsiteX196" fmla="*/ 121444 w 1173956"/>
                <a:gd name="connsiteY196" fmla="*/ 1254919 h 1688306"/>
                <a:gd name="connsiteX197" fmla="*/ 116681 w 1173956"/>
                <a:gd name="connsiteY197" fmla="*/ 1247775 h 1688306"/>
                <a:gd name="connsiteX198" fmla="*/ 109538 w 1173956"/>
                <a:gd name="connsiteY198" fmla="*/ 1240631 h 1688306"/>
                <a:gd name="connsiteX199" fmla="*/ 102394 w 1173956"/>
                <a:gd name="connsiteY199" fmla="*/ 1190625 h 1688306"/>
                <a:gd name="connsiteX200" fmla="*/ 92869 w 1173956"/>
                <a:gd name="connsiteY200" fmla="*/ 1176337 h 1688306"/>
                <a:gd name="connsiteX201" fmla="*/ 78581 w 1173956"/>
                <a:gd name="connsiteY201" fmla="*/ 1164431 h 1688306"/>
                <a:gd name="connsiteX202" fmla="*/ 71438 w 1173956"/>
                <a:gd name="connsiteY202" fmla="*/ 1143000 h 1688306"/>
                <a:gd name="connsiteX203" fmla="*/ 69056 w 1173956"/>
                <a:gd name="connsiteY203" fmla="*/ 1135856 h 1688306"/>
                <a:gd name="connsiteX204" fmla="*/ 64294 w 1173956"/>
                <a:gd name="connsiteY204" fmla="*/ 1128712 h 1688306"/>
                <a:gd name="connsiteX205" fmla="*/ 61913 w 1173956"/>
                <a:gd name="connsiteY205" fmla="*/ 1121569 h 1688306"/>
                <a:gd name="connsiteX206" fmla="*/ 54769 w 1173956"/>
                <a:gd name="connsiteY206" fmla="*/ 1109662 h 1688306"/>
                <a:gd name="connsiteX207" fmla="*/ 45244 w 1173956"/>
                <a:gd name="connsiteY207" fmla="*/ 1092994 h 1688306"/>
                <a:gd name="connsiteX208" fmla="*/ 42863 w 1173956"/>
                <a:gd name="connsiteY208" fmla="*/ 1083469 h 1688306"/>
                <a:gd name="connsiteX209" fmla="*/ 38100 w 1173956"/>
                <a:gd name="connsiteY209" fmla="*/ 1069181 h 1688306"/>
                <a:gd name="connsiteX210" fmla="*/ 35719 w 1173956"/>
                <a:gd name="connsiteY210" fmla="*/ 1062037 h 1688306"/>
                <a:gd name="connsiteX211" fmla="*/ 33338 w 1173956"/>
                <a:gd name="connsiteY211" fmla="*/ 1052512 h 1688306"/>
                <a:gd name="connsiteX212" fmla="*/ 28575 w 1173956"/>
                <a:gd name="connsiteY212" fmla="*/ 1045369 h 1688306"/>
                <a:gd name="connsiteX213" fmla="*/ 26194 w 1173956"/>
                <a:gd name="connsiteY213" fmla="*/ 1038225 h 1688306"/>
                <a:gd name="connsiteX214" fmla="*/ 21431 w 1173956"/>
                <a:gd name="connsiteY214" fmla="*/ 1031081 h 1688306"/>
                <a:gd name="connsiteX215" fmla="*/ 19050 w 1173956"/>
                <a:gd name="connsiteY215" fmla="*/ 1000125 h 1688306"/>
                <a:gd name="connsiteX216" fmla="*/ 11906 w 1173956"/>
                <a:gd name="connsiteY216" fmla="*/ 976312 h 1688306"/>
                <a:gd name="connsiteX217" fmla="*/ 9525 w 1173956"/>
                <a:gd name="connsiteY217" fmla="*/ 969169 h 1688306"/>
                <a:gd name="connsiteX218" fmla="*/ 7144 w 1173956"/>
                <a:gd name="connsiteY218" fmla="*/ 962025 h 1688306"/>
                <a:gd name="connsiteX219" fmla="*/ 0 w 1173956"/>
                <a:gd name="connsiteY219" fmla="*/ 957262 h 1688306"/>
                <a:gd name="connsiteX220" fmla="*/ 45244 w 1173956"/>
                <a:gd name="connsiteY220" fmla="*/ 950119 h 1688306"/>
                <a:gd name="connsiteX221" fmla="*/ 52388 w 1173956"/>
                <a:gd name="connsiteY221" fmla="*/ 942975 h 1688306"/>
                <a:gd name="connsiteX222" fmla="*/ 73819 w 1173956"/>
                <a:gd name="connsiteY222" fmla="*/ 904875 h 1688306"/>
                <a:gd name="connsiteX223" fmla="*/ 78581 w 1173956"/>
                <a:gd name="connsiteY223" fmla="*/ 890587 h 1688306"/>
                <a:gd name="connsiteX224" fmla="*/ 80963 w 1173956"/>
                <a:gd name="connsiteY224" fmla="*/ 828675 h 1688306"/>
                <a:gd name="connsiteX225" fmla="*/ 88106 w 1173956"/>
                <a:gd name="connsiteY225" fmla="*/ 823912 h 1688306"/>
                <a:gd name="connsiteX226" fmla="*/ 97631 w 1173956"/>
                <a:gd name="connsiteY226" fmla="*/ 809625 h 1688306"/>
                <a:gd name="connsiteX227" fmla="*/ 102394 w 1173956"/>
                <a:gd name="connsiteY227" fmla="*/ 802481 h 1688306"/>
                <a:gd name="connsiteX228" fmla="*/ 107156 w 1173956"/>
                <a:gd name="connsiteY228" fmla="*/ 795337 h 1688306"/>
                <a:gd name="connsiteX229" fmla="*/ 121444 w 1173956"/>
                <a:gd name="connsiteY229" fmla="*/ 783431 h 1688306"/>
                <a:gd name="connsiteX230" fmla="*/ 130969 w 1173956"/>
                <a:gd name="connsiteY230" fmla="*/ 766762 h 1688306"/>
                <a:gd name="connsiteX231" fmla="*/ 140494 w 1173956"/>
                <a:gd name="connsiteY231" fmla="*/ 750094 h 1688306"/>
                <a:gd name="connsiteX232" fmla="*/ 147638 w 1173956"/>
                <a:gd name="connsiteY232" fmla="*/ 745331 h 1688306"/>
                <a:gd name="connsiteX233" fmla="*/ 154781 w 1173956"/>
                <a:gd name="connsiteY233" fmla="*/ 738187 h 1688306"/>
                <a:gd name="connsiteX234" fmla="*/ 164306 w 1173956"/>
                <a:gd name="connsiteY234" fmla="*/ 726281 h 1688306"/>
                <a:gd name="connsiteX235" fmla="*/ 166688 w 1173956"/>
                <a:gd name="connsiteY235" fmla="*/ 719137 h 1688306"/>
                <a:gd name="connsiteX236" fmla="*/ 173831 w 1173956"/>
                <a:gd name="connsiteY236" fmla="*/ 711994 h 1688306"/>
                <a:gd name="connsiteX237" fmla="*/ 190500 w 1173956"/>
                <a:gd name="connsiteY237" fmla="*/ 692944 h 1688306"/>
                <a:gd name="connsiteX238" fmla="*/ 195263 w 1173956"/>
                <a:gd name="connsiteY238" fmla="*/ 685800 h 1688306"/>
                <a:gd name="connsiteX239" fmla="*/ 209550 w 1173956"/>
                <a:gd name="connsiteY239" fmla="*/ 678656 h 1688306"/>
                <a:gd name="connsiteX240" fmla="*/ 223838 w 1173956"/>
                <a:gd name="connsiteY240" fmla="*/ 666750 h 1688306"/>
                <a:gd name="connsiteX241" fmla="*/ 228600 w 1173956"/>
                <a:gd name="connsiteY241" fmla="*/ 631031 h 1688306"/>
                <a:gd name="connsiteX242" fmla="*/ 230981 w 1173956"/>
                <a:gd name="connsiteY242" fmla="*/ 623887 h 1688306"/>
                <a:gd name="connsiteX243" fmla="*/ 233363 w 1173956"/>
                <a:gd name="connsiteY243" fmla="*/ 614362 h 1688306"/>
                <a:gd name="connsiteX244" fmla="*/ 254794 w 1173956"/>
                <a:gd name="connsiteY244" fmla="*/ 607219 h 1688306"/>
                <a:gd name="connsiteX245" fmla="*/ 261938 w 1173956"/>
                <a:gd name="connsiteY245" fmla="*/ 602456 h 1688306"/>
                <a:gd name="connsiteX246" fmla="*/ 264319 w 1173956"/>
                <a:gd name="connsiteY246" fmla="*/ 595312 h 1688306"/>
                <a:gd name="connsiteX247" fmla="*/ 266700 w 1173956"/>
                <a:gd name="connsiteY247" fmla="*/ 576262 h 1688306"/>
                <a:gd name="connsiteX248" fmla="*/ 278606 w 1173956"/>
                <a:gd name="connsiteY248" fmla="*/ 573881 h 1688306"/>
                <a:gd name="connsiteX249" fmla="*/ 285750 w 1173956"/>
                <a:gd name="connsiteY249" fmla="*/ 571500 h 1688306"/>
                <a:gd name="connsiteX250" fmla="*/ 288131 w 1173956"/>
                <a:gd name="connsiteY250" fmla="*/ 469106 h 1688306"/>
                <a:gd name="connsiteX251" fmla="*/ 300038 w 1173956"/>
                <a:gd name="connsiteY251" fmla="*/ 471487 h 1688306"/>
                <a:gd name="connsiteX252" fmla="*/ 316706 w 1173956"/>
                <a:gd name="connsiteY252" fmla="*/ 476250 h 1688306"/>
                <a:gd name="connsiteX253" fmla="*/ 338138 w 1173956"/>
                <a:gd name="connsiteY253" fmla="*/ 488156 h 1688306"/>
                <a:gd name="connsiteX254" fmla="*/ 357188 w 1173956"/>
                <a:gd name="connsiteY254" fmla="*/ 502444 h 1688306"/>
                <a:gd name="connsiteX255" fmla="*/ 364331 w 1173956"/>
                <a:gd name="connsiteY255" fmla="*/ 509587 h 1688306"/>
                <a:gd name="connsiteX256" fmla="*/ 376238 w 1173956"/>
                <a:gd name="connsiteY256" fmla="*/ 514350 h 1688306"/>
                <a:gd name="connsiteX257" fmla="*/ 383381 w 1173956"/>
                <a:gd name="connsiteY257" fmla="*/ 519112 h 1688306"/>
                <a:gd name="connsiteX258" fmla="*/ 392906 w 1173956"/>
                <a:gd name="connsiteY258" fmla="*/ 523875 h 1688306"/>
                <a:gd name="connsiteX259" fmla="*/ 407194 w 1173956"/>
                <a:gd name="connsiteY259" fmla="*/ 528637 h 1688306"/>
                <a:gd name="connsiteX260" fmla="*/ 416719 w 1173956"/>
                <a:gd name="connsiteY260" fmla="*/ 535781 h 1688306"/>
                <a:gd name="connsiteX261" fmla="*/ 438150 w 1173956"/>
                <a:gd name="connsiteY261" fmla="*/ 542925 h 1688306"/>
                <a:gd name="connsiteX262" fmla="*/ 445294 w 1173956"/>
                <a:gd name="connsiteY262" fmla="*/ 545306 h 1688306"/>
                <a:gd name="connsiteX263" fmla="*/ 464344 w 1173956"/>
                <a:gd name="connsiteY263" fmla="*/ 552450 h 1688306"/>
                <a:gd name="connsiteX264" fmla="*/ 495300 w 1173956"/>
                <a:gd name="connsiteY264" fmla="*/ 550069 h 1688306"/>
                <a:gd name="connsiteX265" fmla="*/ 497681 w 1173956"/>
                <a:gd name="connsiteY265" fmla="*/ 535781 h 1688306"/>
                <a:gd name="connsiteX266" fmla="*/ 504825 w 1173956"/>
                <a:gd name="connsiteY266" fmla="*/ 519112 h 1688306"/>
                <a:gd name="connsiteX267" fmla="*/ 507206 w 1173956"/>
                <a:gd name="connsiteY267" fmla="*/ 511969 h 1688306"/>
                <a:gd name="connsiteX268" fmla="*/ 511969 w 1173956"/>
                <a:gd name="connsiteY268" fmla="*/ 488156 h 1688306"/>
                <a:gd name="connsiteX269" fmla="*/ 514350 w 1173956"/>
                <a:gd name="connsiteY269" fmla="*/ 292894 h 1688306"/>
                <a:gd name="connsiteX270" fmla="*/ 521494 w 1173956"/>
                <a:gd name="connsiteY270" fmla="*/ 276225 h 1688306"/>
                <a:gd name="connsiteX271" fmla="*/ 531019 w 1173956"/>
                <a:gd name="connsiteY271" fmla="*/ 250031 h 1688306"/>
                <a:gd name="connsiteX272" fmla="*/ 538163 w 1173956"/>
                <a:gd name="connsiteY272" fmla="*/ 240506 h 1688306"/>
                <a:gd name="connsiteX273" fmla="*/ 542925 w 1173956"/>
                <a:gd name="connsiteY273" fmla="*/ 228600 h 1688306"/>
                <a:gd name="connsiteX274" fmla="*/ 550069 w 1173956"/>
                <a:gd name="connsiteY274" fmla="*/ 202406 h 1688306"/>
                <a:gd name="connsiteX275" fmla="*/ 552450 w 1173956"/>
                <a:gd name="connsiteY275" fmla="*/ 195262 h 1688306"/>
                <a:gd name="connsiteX276" fmla="*/ 550069 w 1173956"/>
                <a:gd name="connsiteY276" fmla="*/ 157162 h 1688306"/>
                <a:gd name="connsiteX277" fmla="*/ 552450 w 1173956"/>
                <a:gd name="connsiteY277" fmla="*/ 145256 h 1688306"/>
                <a:gd name="connsiteX278" fmla="*/ 559594 w 1173956"/>
                <a:gd name="connsiteY278" fmla="*/ 142875 h 1688306"/>
                <a:gd name="connsiteX279" fmla="*/ 564356 w 1173956"/>
                <a:gd name="connsiteY279" fmla="*/ 135731 h 1688306"/>
                <a:gd name="connsiteX280" fmla="*/ 571500 w 1173956"/>
                <a:gd name="connsiteY280" fmla="*/ 128587 h 1688306"/>
                <a:gd name="connsiteX281" fmla="*/ 581025 w 1173956"/>
                <a:gd name="connsiteY281" fmla="*/ 111919 h 1688306"/>
                <a:gd name="connsiteX282" fmla="*/ 588169 w 1173956"/>
                <a:gd name="connsiteY282" fmla="*/ 107156 h 1688306"/>
                <a:gd name="connsiteX283" fmla="*/ 588169 w 1173956"/>
                <a:gd name="connsiteY283" fmla="*/ 42862 h 1688306"/>
                <a:gd name="connsiteX284" fmla="*/ 583406 w 1173956"/>
                <a:gd name="connsiteY284" fmla="*/ 35719 h 1688306"/>
                <a:gd name="connsiteX285" fmla="*/ 581025 w 1173956"/>
                <a:gd name="connsiteY285" fmla="*/ 26194 h 1688306"/>
                <a:gd name="connsiteX0" fmla="*/ 581025 w 1173956"/>
                <a:gd name="connsiteY0" fmla="*/ 26194 h 1688306"/>
                <a:gd name="connsiteX1" fmla="*/ 695325 w 1173956"/>
                <a:gd name="connsiteY1" fmla="*/ 23812 h 1688306"/>
                <a:gd name="connsiteX2" fmla="*/ 709613 w 1173956"/>
                <a:gd name="connsiteY2" fmla="*/ 19050 h 1688306"/>
                <a:gd name="connsiteX3" fmla="*/ 723900 w 1173956"/>
                <a:gd name="connsiteY3" fmla="*/ 7144 h 1688306"/>
                <a:gd name="connsiteX4" fmla="*/ 738188 w 1173956"/>
                <a:gd name="connsiteY4" fmla="*/ 0 h 1688306"/>
                <a:gd name="connsiteX5" fmla="*/ 838200 w 1173956"/>
                <a:gd name="connsiteY5" fmla="*/ 2381 h 1688306"/>
                <a:gd name="connsiteX6" fmla="*/ 842963 w 1173956"/>
                <a:gd name="connsiteY6" fmla="*/ 9525 h 1688306"/>
                <a:gd name="connsiteX7" fmla="*/ 847725 w 1173956"/>
                <a:gd name="connsiteY7" fmla="*/ 23812 h 1688306"/>
                <a:gd name="connsiteX8" fmla="*/ 854869 w 1173956"/>
                <a:gd name="connsiteY8" fmla="*/ 28575 h 1688306"/>
                <a:gd name="connsiteX9" fmla="*/ 890588 w 1173956"/>
                <a:gd name="connsiteY9" fmla="*/ 33337 h 1688306"/>
                <a:gd name="connsiteX10" fmla="*/ 892969 w 1173956"/>
                <a:gd name="connsiteY10" fmla="*/ 40481 h 1688306"/>
                <a:gd name="connsiteX11" fmla="*/ 883444 w 1173956"/>
                <a:gd name="connsiteY11" fmla="*/ 42862 h 1688306"/>
                <a:gd name="connsiteX12" fmla="*/ 878681 w 1173956"/>
                <a:gd name="connsiteY12" fmla="*/ 50006 h 1688306"/>
                <a:gd name="connsiteX13" fmla="*/ 864394 w 1173956"/>
                <a:gd name="connsiteY13" fmla="*/ 57150 h 1688306"/>
                <a:gd name="connsiteX14" fmla="*/ 866775 w 1173956"/>
                <a:gd name="connsiteY14" fmla="*/ 80962 h 1688306"/>
                <a:gd name="connsiteX15" fmla="*/ 871538 w 1173956"/>
                <a:gd name="connsiteY15" fmla="*/ 95250 h 1688306"/>
                <a:gd name="connsiteX16" fmla="*/ 873919 w 1173956"/>
                <a:gd name="connsiteY16" fmla="*/ 135731 h 1688306"/>
                <a:gd name="connsiteX17" fmla="*/ 878681 w 1173956"/>
                <a:gd name="connsiteY17" fmla="*/ 142875 h 1688306"/>
                <a:gd name="connsiteX18" fmla="*/ 892969 w 1173956"/>
                <a:gd name="connsiteY18" fmla="*/ 147637 h 1688306"/>
                <a:gd name="connsiteX19" fmla="*/ 900113 w 1173956"/>
                <a:gd name="connsiteY19" fmla="*/ 154781 h 1688306"/>
                <a:gd name="connsiteX20" fmla="*/ 904875 w 1173956"/>
                <a:gd name="connsiteY20" fmla="*/ 171450 h 1688306"/>
                <a:gd name="connsiteX21" fmla="*/ 904875 w 1173956"/>
                <a:gd name="connsiteY21" fmla="*/ 414337 h 1688306"/>
                <a:gd name="connsiteX22" fmla="*/ 919163 w 1173956"/>
                <a:gd name="connsiteY22" fmla="*/ 419100 h 1688306"/>
                <a:gd name="connsiteX23" fmla="*/ 926306 w 1173956"/>
                <a:gd name="connsiteY23" fmla="*/ 421481 h 1688306"/>
                <a:gd name="connsiteX24" fmla="*/ 933450 w 1173956"/>
                <a:gd name="connsiteY24" fmla="*/ 423862 h 1688306"/>
                <a:gd name="connsiteX25" fmla="*/ 938213 w 1173956"/>
                <a:gd name="connsiteY25" fmla="*/ 471487 h 1688306"/>
                <a:gd name="connsiteX26" fmla="*/ 942975 w 1173956"/>
                <a:gd name="connsiteY26" fmla="*/ 485775 h 1688306"/>
                <a:gd name="connsiteX27" fmla="*/ 964406 w 1173956"/>
                <a:gd name="connsiteY27" fmla="*/ 497681 h 1688306"/>
                <a:gd name="connsiteX28" fmla="*/ 1004888 w 1173956"/>
                <a:gd name="connsiteY28" fmla="*/ 500062 h 1688306"/>
                <a:gd name="connsiteX29" fmla="*/ 1012031 w 1173956"/>
                <a:gd name="connsiteY29" fmla="*/ 502444 h 1688306"/>
                <a:gd name="connsiteX30" fmla="*/ 1026319 w 1173956"/>
                <a:gd name="connsiteY30" fmla="*/ 514350 h 1688306"/>
                <a:gd name="connsiteX31" fmla="*/ 1031081 w 1173956"/>
                <a:gd name="connsiteY31" fmla="*/ 528637 h 1688306"/>
                <a:gd name="connsiteX32" fmla="*/ 1033463 w 1173956"/>
                <a:gd name="connsiteY32" fmla="*/ 535781 h 1688306"/>
                <a:gd name="connsiteX33" fmla="*/ 1040606 w 1173956"/>
                <a:gd name="connsiteY33" fmla="*/ 542925 h 1688306"/>
                <a:gd name="connsiteX34" fmla="*/ 1042988 w 1173956"/>
                <a:gd name="connsiteY34" fmla="*/ 550069 h 1688306"/>
                <a:gd name="connsiteX35" fmla="*/ 1057275 w 1173956"/>
                <a:gd name="connsiteY35" fmla="*/ 561975 h 1688306"/>
                <a:gd name="connsiteX36" fmla="*/ 1062038 w 1173956"/>
                <a:gd name="connsiteY36" fmla="*/ 569119 h 1688306"/>
                <a:gd name="connsiteX37" fmla="*/ 1076325 w 1173956"/>
                <a:gd name="connsiteY37" fmla="*/ 573881 h 1688306"/>
                <a:gd name="connsiteX38" fmla="*/ 1090613 w 1173956"/>
                <a:gd name="connsiteY38" fmla="*/ 578644 h 1688306"/>
                <a:gd name="connsiteX39" fmla="*/ 1104900 w 1173956"/>
                <a:gd name="connsiteY39" fmla="*/ 583406 h 1688306"/>
                <a:gd name="connsiteX40" fmla="*/ 1112044 w 1173956"/>
                <a:gd name="connsiteY40" fmla="*/ 585787 h 1688306"/>
                <a:gd name="connsiteX41" fmla="*/ 1121569 w 1173956"/>
                <a:gd name="connsiteY41" fmla="*/ 600075 h 1688306"/>
                <a:gd name="connsiteX42" fmla="*/ 1123950 w 1173956"/>
                <a:gd name="connsiteY42" fmla="*/ 607219 h 1688306"/>
                <a:gd name="connsiteX43" fmla="*/ 1126331 w 1173956"/>
                <a:gd name="connsiteY43" fmla="*/ 616744 h 1688306"/>
                <a:gd name="connsiteX44" fmla="*/ 1131094 w 1173956"/>
                <a:gd name="connsiteY44" fmla="*/ 623887 h 1688306"/>
                <a:gd name="connsiteX45" fmla="*/ 1135856 w 1173956"/>
                <a:gd name="connsiteY45" fmla="*/ 638175 h 1688306"/>
                <a:gd name="connsiteX46" fmla="*/ 1140619 w 1173956"/>
                <a:gd name="connsiteY46" fmla="*/ 661987 h 1688306"/>
                <a:gd name="connsiteX47" fmla="*/ 1143000 w 1173956"/>
                <a:gd name="connsiteY47" fmla="*/ 669131 h 1688306"/>
                <a:gd name="connsiteX48" fmla="*/ 1150144 w 1173956"/>
                <a:gd name="connsiteY48" fmla="*/ 678656 h 1688306"/>
                <a:gd name="connsiteX49" fmla="*/ 1162050 w 1173956"/>
                <a:gd name="connsiteY49" fmla="*/ 697706 h 1688306"/>
                <a:gd name="connsiteX50" fmla="*/ 1164431 w 1173956"/>
                <a:gd name="connsiteY50" fmla="*/ 704850 h 1688306"/>
                <a:gd name="connsiteX51" fmla="*/ 1171575 w 1173956"/>
                <a:gd name="connsiteY51" fmla="*/ 709612 h 1688306"/>
                <a:gd name="connsiteX52" fmla="*/ 1173956 w 1173956"/>
                <a:gd name="connsiteY52" fmla="*/ 726281 h 1688306"/>
                <a:gd name="connsiteX53" fmla="*/ 1164431 w 1173956"/>
                <a:gd name="connsiteY53" fmla="*/ 750094 h 1688306"/>
                <a:gd name="connsiteX54" fmla="*/ 1150144 w 1173956"/>
                <a:gd name="connsiteY54" fmla="*/ 759619 h 1688306"/>
                <a:gd name="connsiteX55" fmla="*/ 1143000 w 1173956"/>
                <a:gd name="connsiteY55" fmla="*/ 764381 h 1688306"/>
                <a:gd name="connsiteX56" fmla="*/ 1126331 w 1173956"/>
                <a:gd name="connsiteY56" fmla="*/ 785812 h 1688306"/>
                <a:gd name="connsiteX57" fmla="*/ 1121569 w 1173956"/>
                <a:gd name="connsiteY57" fmla="*/ 800100 h 1688306"/>
                <a:gd name="connsiteX58" fmla="*/ 1114425 w 1173956"/>
                <a:gd name="connsiteY58" fmla="*/ 816769 h 1688306"/>
                <a:gd name="connsiteX59" fmla="*/ 1114425 w 1173956"/>
                <a:gd name="connsiteY59" fmla="*/ 854869 h 1688306"/>
                <a:gd name="connsiteX60" fmla="*/ 1128713 w 1173956"/>
                <a:gd name="connsiteY60" fmla="*/ 857250 h 1688306"/>
                <a:gd name="connsiteX61" fmla="*/ 1112044 w 1173956"/>
                <a:gd name="connsiteY61" fmla="*/ 864394 h 1688306"/>
                <a:gd name="connsiteX62" fmla="*/ 1107281 w 1173956"/>
                <a:gd name="connsiteY62" fmla="*/ 871537 h 1688306"/>
                <a:gd name="connsiteX63" fmla="*/ 1100138 w 1173956"/>
                <a:gd name="connsiteY63" fmla="*/ 878681 h 1688306"/>
                <a:gd name="connsiteX64" fmla="*/ 1095375 w 1173956"/>
                <a:gd name="connsiteY64" fmla="*/ 892969 h 1688306"/>
                <a:gd name="connsiteX65" fmla="*/ 1090613 w 1173956"/>
                <a:gd name="connsiteY65" fmla="*/ 900112 h 1688306"/>
                <a:gd name="connsiteX66" fmla="*/ 1085850 w 1173956"/>
                <a:gd name="connsiteY66" fmla="*/ 914400 h 1688306"/>
                <a:gd name="connsiteX67" fmla="*/ 1076325 w 1173956"/>
                <a:gd name="connsiteY67" fmla="*/ 931069 h 1688306"/>
                <a:gd name="connsiteX68" fmla="*/ 1073944 w 1173956"/>
                <a:gd name="connsiteY68" fmla="*/ 938212 h 1688306"/>
                <a:gd name="connsiteX69" fmla="*/ 1064419 w 1173956"/>
                <a:gd name="connsiteY69" fmla="*/ 952500 h 1688306"/>
                <a:gd name="connsiteX70" fmla="*/ 1054894 w 1173956"/>
                <a:gd name="connsiteY70" fmla="*/ 966787 h 1688306"/>
                <a:gd name="connsiteX71" fmla="*/ 1045369 w 1173956"/>
                <a:gd name="connsiteY71" fmla="*/ 981075 h 1688306"/>
                <a:gd name="connsiteX72" fmla="*/ 1042988 w 1173956"/>
                <a:gd name="connsiteY72" fmla="*/ 988219 h 1688306"/>
                <a:gd name="connsiteX73" fmla="*/ 1040606 w 1173956"/>
                <a:gd name="connsiteY73" fmla="*/ 997744 h 1688306"/>
                <a:gd name="connsiteX74" fmla="*/ 1031081 w 1173956"/>
                <a:gd name="connsiteY74" fmla="*/ 1012031 h 1688306"/>
                <a:gd name="connsiteX75" fmla="*/ 1021556 w 1173956"/>
                <a:gd name="connsiteY75" fmla="*/ 1026319 h 1688306"/>
                <a:gd name="connsiteX76" fmla="*/ 1014413 w 1173956"/>
                <a:gd name="connsiteY76" fmla="*/ 1028700 h 1688306"/>
                <a:gd name="connsiteX77" fmla="*/ 1009650 w 1173956"/>
                <a:gd name="connsiteY77" fmla="*/ 1035844 h 1688306"/>
                <a:gd name="connsiteX78" fmla="*/ 990600 w 1173956"/>
                <a:gd name="connsiteY78" fmla="*/ 1033462 h 1688306"/>
                <a:gd name="connsiteX79" fmla="*/ 983456 w 1173956"/>
                <a:gd name="connsiteY79" fmla="*/ 1019175 h 1688306"/>
                <a:gd name="connsiteX80" fmla="*/ 969169 w 1173956"/>
                <a:gd name="connsiteY80" fmla="*/ 1014412 h 1688306"/>
                <a:gd name="connsiteX81" fmla="*/ 954881 w 1173956"/>
                <a:gd name="connsiteY81" fmla="*/ 1007269 h 1688306"/>
                <a:gd name="connsiteX82" fmla="*/ 947738 w 1173956"/>
                <a:gd name="connsiteY82" fmla="*/ 1000125 h 1688306"/>
                <a:gd name="connsiteX83" fmla="*/ 938213 w 1173956"/>
                <a:gd name="connsiteY83" fmla="*/ 995362 h 1688306"/>
                <a:gd name="connsiteX84" fmla="*/ 926306 w 1173956"/>
                <a:gd name="connsiteY84" fmla="*/ 988219 h 1688306"/>
                <a:gd name="connsiteX85" fmla="*/ 904875 w 1173956"/>
                <a:gd name="connsiteY85" fmla="*/ 976312 h 1688306"/>
                <a:gd name="connsiteX86" fmla="*/ 883444 w 1173956"/>
                <a:gd name="connsiteY86" fmla="*/ 978694 h 1688306"/>
                <a:gd name="connsiteX87" fmla="*/ 869156 w 1173956"/>
                <a:gd name="connsiteY87" fmla="*/ 992981 h 1688306"/>
                <a:gd name="connsiteX88" fmla="*/ 854869 w 1173956"/>
                <a:gd name="connsiteY88" fmla="*/ 1007269 h 1688306"/>
                <a:gd name="connsiteX89" fmla="*/ 842963 w 1173956"/>
                <a:gd name="connsiteY89" fmla="*/ 1019175 h 1688306"/>
                <a:gd name="connsiteX90" fmla="*/ 845344 w 1173956"/>
                <a:gd name="connsiteY90" fmla="*/ 1026319 h 1688306"/>
                <a:gd name="connsiteX91" fmla="*/ 850106 w 1173956"/>
                <a:gd name="connsiteY91" fmla="*/ 1042987 h 1688306"/>
                <a:gd name="connsiteX92" fmla="*/ 854869 w 1173956"/>
                <a:gd name="connsiteY92" fmla="*/ 1050131 h 1688306"/>
                <a:gd name="connsiteX93" fmla="*/ 857250 w 1173956"/>
                <a:gd name="connsiteY93" fmla="*/ 1057275 h 1688306"/>
                <a:gd name="connsiteX94" fmla="*/ 871538 w 1173956"/>
                <a:gd name="connsiteY94" fmla="*/ 1062037 h 1688306"/>
                <a:gd name="connsiteX95" fmla="*/ 876300 w 1173956"/>
                <a:gd name="connsiteY95" fmla="*/ 1069181 h 1688306"/>
                <a:gd name="connsiteX96" fmla="*/ 890588 w 1173956"/>
                <a:gd name="connsiteY96" fmla="*/ 1081087 h 1688306"/>
                <a:gd name="connsiteX97" fmla="*/ 895350 w 1173956"/>
                <a:gd name="connsiteY97" fmla="*/ 1088231 h 1688306"/>
                <a:gd name="connsiteX98" fmla="*/ 902494 w 1173956"/>
                <a:gd name="connsiteY98" fmla="*/ 1097756 h 1688306"/>
                <a:gd name="connsiteX99" fmla="*/ 904875 w 1173956"/>
                <a:gd name="connsiteY99" fmla="*/ 1104900 h 1688306"/>
                <a:gd name="connsiteX100" fmla="*/ 914400 w 1173956"/>
                <a:gd name="connsiteY100" fmla="*/ 1112044 h 1688306"/>
                <a:gd name="connsiteX101" fmla="*/ 923925 w 1173956"/>
                <a:gd name="connsiteY101" fmla="*/ 1128712 h 1688306"/>
                <a:gd name="connsiteX102" fmla="*/ 942975 w 1173956"/>
                <a:gd name="connsiteY102" fmla="*/ 1152525 h 1688306"/>
                <a:gd name="connsiteX103" fmla="*/ 952500 w 1173956"/>
                <a:gd name="connsiteY103" fmla="*/ 1166812 h 1688306"/>
                <a:gd name="connsiteX104" fmla="*/ 964406 w 1173956"/>
                <a:gd name="connsiteY104" fmla="*/ 1188244 h 1688306"/>
                <a:gd name="connsiteX105" fmla="*/ 971550 w 1173956"/>
                <a:gd name="connsiteY105" fmla="*/ 1193006 h 1688306"/>
                <a:gd name="connsiteX106" fmla="*/ 973931 w 1173956"/>
                <a:gd name="connsiteY106" fmla="*/ 1200150 h 1688306"/>
                <a:gd name="connsiteX107" fmla="*/ 988219 w 1173956"/>
                <a:gd name="connsiteY107" fmla="*/ 1209675 h 1688306"/>
                <a:gd name="connsiteX108" fmla="*/ 992981 w 1173956"/>
                <a:gd name="connsiteY108" fmla="*/ 1216819 h 1688306"/>
                <a:gd name="connsiteX109" fmla="*/ 1000125 w 1173956"/>
                <a:gd name="connsiteY109" fmla="*/ 1231106 h 1688306"/>
                <a:gd name="connsiteX110" fmla="*/ 1007269 w 1173956"/>
                <a:gd name="connsiteY110" fmla="*/ 1235869 h 1688306"/>
                <a:gd name="connsiteX111" fmla="*/ 1012031 w 1173956"/>
                <a:gd name="connsiteY111" fmla="*/ 1243012 h 1688306"/>
                <a:gd name="connsiteX112" fmla="*/ 1019175 w 1173956"/>
                <a:gd name="connsiteY112" fmla="*/ 1250156 h 1688306"/>
                <a:gd name="connsiteX113" fmla="*/ 1021556 w 1173956"/>
                <a:gd name="connsiteY113" fmla="*/ 1257300 h 1688306"/>
                <a:gd name="connsiteX114" fmla="*/ 1033463 w 1173956"/>
                <a:gd name="connsiteY114" fmla="*/ 1269206 h 1688306"/>
                <a:gd name="connsiteX115" fmla="*/ 1035844 w 1173956"/>
                <a:gd name="connsiteY115" fmla="*/ 1276350 h 1688306"/>
                <a:gd name="connsiteX116" fmla="*/ 1040606 w 1173956"/>
                <a:gd name="connsiteY116" fmla="*/ 1283494 h 1688306"/>
                <a:gd name="connsiteX117" fmla="*/ 1042988 w 1173956"/>
                <a:gd name="connsiteY117" fmla="*/ 1304925 h 1688306"/>
                <a:gd name="connsiteX118" fmla="*/ 1045369 w 1173956"/>
                <a:gd name="connsiteY118" fmla="*/ 1350169 h 1688306"/>
                <a:gd name="connsiteX119" fmla="*/ 1042988 w 1173956"/>
                <a:gd name="connsiteY119" fmla="*/ 1400175 h 1688306"/>
                <a:gd name="connsiteX120" fmla="*/ 1035844 w 1173956"/>
                <a:gd name="connsiteY120" fmla="*/ 1426369 h 1688306"/>
                <a:gd name="connsiteX121" fmla="*/ 1014413 w 1173956"/>
                <a:gd name="connsiteY121" fmla="*/ 1433512 h 1688306"/>
                <a:gd name="connsiteX122" fmla="*/ 1007269 w 1173956"/>
                <a:gd name="connsiteY122" fmla="*/ 1435894 h 1688306"/>
                <a:gd name="connsiteX123" fmla="*/ 978694 w 1173956"/>
                <a:gd name="connsiteY123" fmla="*/ 1438275 h 1688306"/>
                <a:gd name="connsiteX124" fmla="*/ 945356 w 1173956"/>
                <a:gd name="connsiteY124" fmla="*/ 1452562 h 1688306"/>
                <a:gd name="connsiteX125" fmla="*/ 938213 w 1173956"/>
                <a:gd name="connsiteY125" fmla="*/ 1457325 h 1688306"/>
                <a:gd name="connsiteX126" fmla="*/ 909638 w 1173956"/>
                <a:gd name="connsiteY126" fmla="*/ 1462087 h 1688306"/>
                <a:gd name="connsiteX127" fmla="*/ 900113 w 1173956"/>
                <a:gd name="connsiteY127" fmla="*/ 1464469 h 1688306"/>
                <a:gd name="connsiteX128" fmla="*/ 885825 w 1173956"/>
                <a:gd name="connsiteY128" fmla="*/ 1469231 h 1688306"/>
                <a:gd name="connsiteX129" fmla="*/ 864394 w 1173956"/>
                <a:gd name="connsiteY129" fmla="*/ 1476375 h 1688306"/>
                <a:gd name="connsiteX130" fmla="*/ 850106 w 1173956"/>
                <a:gd name="connsiteY130" fmla="*/ 1481137 h 1688306"/>
                <a:gd name="connsiteX131" fmla="*/ 842963 w 1173956"/>
                <a:gd name="connsiteY131" fmla="*/ 1483519 h 1688306"/>
                <a:gd name="connsiteX132" fmla="*/ 821531 w 1173956"/>
                <a:gd name="connsiteY132" fmla="*/ 1495425 h 1688306"/>
                <a:gd name="connsiteX133" fmla="*/ 809625 w 1173956"/>
                <a:gd name="connsiteY133" fmla="*/ 1509712 h 1688306"/>
                <a:gd name="connsiteX134" fmla="*/ 802481 w 1173956"/>
                <a:gd name="connsiteY134" fmla="*/ 1512094 h 1688306"/>
                <a:gd name="connsiteX135" fmla="*/ 795338 w 1173956"/>
                <a:gd name="connsiteY135" fmla="*/ 1516856 h 1688306"/>
                <a:gd name="connsiteX136" fmla="*/ 785813 w 1173956"/>
                <a:gd name="connsiteY136" fmla="*/ 1531144 h 1688306"/>
                <a:gd name="connsiteX137" fmla="*/ 783431 w 1173956"/>
                <a:gd name="connsiteY137" fmla="*/ 1545431 h 1688306"/>
                <a:gd name="connsiteX138" fmla="*/ 754856 w 1173956"/>
                <a:gd name="connsiteY138" fmla="*/ 1552575 h 1688306"/>
                <a:gd name="connsiteX139" fmla="*/ 750094 w 1173956"/>
                <a:gd name="connsiteY139" fmla="*/ 1559719 h 1688306"/>
                <a:gd name="connsiteX140" fmla="*/ 747713 w 1173956"/>
                <a:gd name="connsiteY140" fmla="*/ 1566862 h 1688306"/>
                <a:gd name="connsiteX141" fmla="*/ 719138 w 1173956"/>
                <a:gd name="connsiteY141" fmla="*/ 1581150 h 1688306"/>
                <a:gd name="connsiteX142" fmla="*/ 697706 w 1173956"/>
                <a:gd name="connsiteY142" fmla="*/ 1585912 h 1688306"/>
                <a:gd name="connsiteX143" fmla="*/ 683419 w 1173956"/>
                <a:gd name="connsiteY143" fmla="*/ 1590675 h 1688306"/>
                <a:gd name="connsiteX144" fmla="*/ 676275 w 1173956"/>
                <a:gd name="connsiteY144" fmla="*/ 1593056 h 1688306"/>
                <a:gd name="connsiteX145" fmla="*/ 669131 w 1173956"/>
                <a:gd name="connsiteY145" fmla="*/ 1607344 h 1688306"/>
                <a:gd name="connsiteX146" fmla="*/ 666750 w 1173956"/>
                <a:gd name="connsiteY146" fmla="*/ 1638300 h 1688306"/>
                <a:gd name="connsiteX147" fmla="*/ 664369 w 1173956"/>
                <a:gd name="connsiteY147" fmla="*/ 1645444 h 1688306"/>
                <a:gd name="connsiteX148" fmla="*/ 650081 w 1173956"/>
                <a:gd name="connsiteY148" fmla="*/ 1654969 h 1688306"/>
                <a:gd name="connsiteX149" fmla="*/ 633413 w 1173956"/>
                <a:gd name="connsiteY149" fmla="*/ 1662112 h 1688306"/>
                <a:gd name="connsiteX150" fmla="*/ 585788 w 1173956"/>
                <a:gd name="connsiteY150" fmla="*/ 1666875 h 1688306"/>
                <a:gd name="connsiteX151" fmla="*/ 578644 w 1173956"/>
                <a:gd name="connsiteY151" fmla="*/ 1669256 h 1688306"/>
                <a:gd name="connsiteX152" fmla="*/ 559594 w 1173956"/>
                <a:gd name="connsiteY152" fmla="*/ 1674019 h 1688306"/>
                <a:gd name="connsiteX153" fmla="*/ 552450 w 1173956"/>
                <a:gd name="connsiteY153" fmla="*/ 1676400 h 1688306"/>
                <a:gd name="connsiteX154" fmla="*/ 545306 w 1173956"/>
                <a:gd name="connsiteY154" fmla="*/ 1681162 h 1688306"/>
                <a:gd name="connsiteX155" fmla="*/ 521494 w 1173956"/>
                <a:gd name="connsiteY155" fmla="*/ 1688306 h 1688306"/>
                <a:gd name="connsiteX156" fmla="*/ 478631 w 1173956"/>
                <a:gd name="connsiteY156" fmla="*/ 1685925 h 1688306"/>
                <a:gd name="connsiteX157" fmla="*/ 464344 w 1173956"/>
                <a:gd name="connsiteY157" fmla="*/ 1674019 h 1688306"/>
                <a:gd name="connsiteX158" fmla="*/ 457200 w 1173956"/>
                <a:gd name="connsiteY158" fmla="*/ 1671637 h 1688306"/>
                <a:gd name="connsiteX159" fmla="*/ 442913 w 1173956"/>
                <a:gd name="connsiteY159" fmla="*/ 1664494 h 1688306"/>
                <a:gd name="connsiteX160" fmla="*/ 433388 w 1173956"/>
                <a:gd name="connsiteY160" fmla="*/ 1662112 h 1688306"/>
                <a:gd name="connsiteX161" fmla="*/ 419100 w 1173956"/>
                <a:gd name="connsiteY161" fmla="*/ 1657350 h 1688306"/>
                <a:gd name="connsiteX162" fmla="*/ 411956 w 1173956"/>
                <a:gd name="connsiteY162" fmla="*/ 1654969 h 1688306"/>
                <a:gd name="connsiteX163" fmla="*/ 400050 w 1173956"/>
                <a:gd name="connsiteY163" fmla="*/ 1645444 h 1688306"/>
                <a:gd name="connsiteX164" fmla="*/ 395288 w 1173956"/>
                <a:gd name="connsiteY164" fmla="*/ 1638300 h 1688306"/>
                <a:gd name="connsiteX165" fmla="*/ 381000 w 1173956"/>
                <a:gd name="connsiteY165" fmla="*/ 1619250 h 1688306"/>
                <a:gd name="connsiteX166" fmla="*/ 376238 w 1173956"/>
                <a:gd name="connsiteY166" fmla="*/ 1612106 h 1688306"/>
                <a:gd name="connsiteX167" fmla="*/ 371475 w 1173956"/>
                <a:gd name="connsiteY167" fmla="*/ 1597819 h 1688306"/>
                <a:gd name="connsiteX168" fmla="*/ 340519 w 1173956"/>
                <a:gd name="connsiteY168" fmla="*/ 1593056 h 1688306"/>
                <a:gd name="connsiteX169" fmla="*/ 319088 w 1173956"/>
                <a:gd name="connsiteY169" fmla="*/ 1576387 h 1688306"/>
                <a:gd name="connsiteX170" fmla="*/ 314325 w 1173956"/>
                <a:gd name="connsiteY170" fmla="*/ 1569244 h 1688306"/>
                <a:gd name="connsiteX171" fmla="*/ 307181 w 1173956"/>
                <a:gd name="connsiteY171" fmla="*/ 1554956 h 1688306"/>
                <a:gd name="connsiteX172" fmla="*/ 304800 w 1173956"/>
                <a:gd name="connsiteY172" fmla="*/ 1547812 h 1688306"/>
                <a:gd name="connsiteX173" fmla="*/ 302419 w 1173956"/>
                <a:gd name="connsiteY173" fmla="*/ 1535906 h 1688306"/>
                <a:gd name="connsiteX174" fmla="*/ 295275 w 1173956"/>
                <a:gd name="connsiteY174" fmla="*/ 1531144 h 1688306"/>
                <a:gd name="connsiteX175" fmla="*/ 280988 w 1173956"/>
                <a:gd name="connsiteY175" fmla="*/ 1533525 h 1688306"/>
                <a:gd name="connsiteX176" fmla="*/ 278606 w 1173956"/>
                <a:gd name="connsiteY176" fmla="*/ 1543050 h 1688306"/>
                <a:gd name="connsiteX177" fmla="*/ 276225 w 1173956"/>
                <a:gd name="connsiteY177" fmla="*/ 1550194 h 1688306"/>
                <a:gd name="connsiteX178" fmla="*/ 233363 w 1173956"/>
                <a:gd name="connsiteY178" fmla="*/ 1547812 h 1688306"/>
                <a:gd name="connsiteX179" fmla="*/ 238125 w 1173956"/>
                <a:gd name="connsiteY179" fmla="*/ 1540669 h 1688306"/>
                <a:gd name="connsiteX180" fmla="*/ 240506 w 1173956"/>
                <a:gd name="connsiteY180" fmla="*/ 1493044 h 1688306"/>
                <a:gd name="connsiteX181" fmla="*/ 242888 w 1173956"/>
                <a:gd name="connsiteY181" fmla="*/ 1481137 h 1688306"/>
                <a:gd name="connsiteX182" fmla="*/ 245269 w 1173956"/>
                <a:gd name="connsiteY182" fmla="*/ 1454944 h 1688306"/>
                <a:gd name="connsiteX183" fmla="*/ 245269 w 1173956"/>
                <a:gd name="connsiteY183" fmla="*/ 1431131 h 1688306"/>
                <a:gd name="connsiteX184" fmla="*/ 230981 w 1173956"/>
                <a:gd name="connsiteY184" fmla="*/ 1426369 h 1688306"/>
                <a:gd name="connsiteX185" fmla="*/ 226219 w 1173956"/>
                <a:gd name="connsiteY185" fmla="*/ 1419225 h 1688306"/>
                <a:gd name="connsiteX186" fmla="*/ 216694 w 1173956"/>
                <a:gd name="connsiteY186" fmla="*/ 1362075 h 1688306"/>
                <a:gd name="connsiteX187" fmla="*/ 209550 w 1173956"/>
                <a:gd name="connsiteY187" fmla="*/ 1343025 h 1688306"/>
                <a:gd name="connsiteX188" fmla="*/ 204788 w 1173956"/>
                <a:gd name="connsiteY188" fmla="*/ 1328737 h 1688306"/>
                <a:gd name="connsiteX189" fmla="*/ 195263 w 1173956"/>
                <a:gd name="connsiteY189" fmla="*/ 1295400 h 1688306"/>
                <a:gd name="connsiteX190" fmla="*/ 188119 w 1173956"/>
                <a:gd name="connsiteY190" fmla="*/ 1293019 h 1688306"/>
                <a:gd name="connsiteX191" fmla="*/ 173831 w 1173956"/>
                <a:gd name="connsiteY191" fmla="*/ 1285875 h 1688306"/>
                <a:gd name="connsiteX192" fmla="*/ 166688 w 1173956"/>
                <a:gd name="connsiteY192" fmla="*/ 1281112 h 1688306"/>
                <a:gd name="connsiteX193" fmla="*/ 159544 w 1173956"/>
                <a:gd name="connsiteY193" fmla="*/ 1278731 h 1688306"/>
                <a:gd name="connsiteX194" fmla="*/ 145256 w 1173956"/>
                <a:gd name="connsiteY194" fmla="*/ 1271587 h 1688306"/>
                <a:gd name="connsiteX195" fmla="*/ 128588 w 1173956"/>
                <a:gd name="connsiteY195" fmla="*/ 1257300 h 1688306"/>
                <a:gd name="connsiteX196" fmla="*/ 121444 w 1173956"/>
                <a:gd name="connsiteY196" fmla="*/ 1254919 h 1688306"/>
                <a:gd name="connsiteX197" fmla="*/ 116681 w 1173956"/>
                <a:gd name="connsiteY197" fmla="*/ 1247775 h 1688306"/>
                <a:gd name="connsiteX198" fmla="*/ 109538 w 1173956"/>
                <a:gd name="connsiteY198" fmla="*/ 1240631 h 1688306"/>
                <a:gd name="connsiteX199" fmla="*/ 102394 w 1173956"/>
                <a:gd name="connsiteY199" fmla="*/ 1190625 h 1688306"/>
                <a:gd name="connsiteX200" fmla="*/ 92869 w 1173956"/>
                <a:gd name="connsiteY200" fmla="*/ 1176337 h 1688306"/>
                <a:gd name="connsiteX201" fmla="*/ 78581 w 1173956"/>
                <a:gd name="connsiteY201" fmla="*/ 1164431 h 1688306"/>
                <a:gd name="connsiteX202" fmla="*/ 71438 w 1173956"/>
                <a:gd name="connsiteY202" fmla="*/ 1143000 h 1688306"/>
                <a:gd name="connsiteX203" fmla="*/ 69056 w 1173956"/>
                <a:gd name="connsiteY203" fmla="*/ 1135856 h 1688306"/>
                <a:gd name="connsiteX204" fmla="*/ 64294 w 1173956"/>
                <a:gd name="connsiteY204" fmla="*/ 1128712 h 1688306"/>
                <a:gd name="connsiteX205" fmla="*/ 61913 w 1173956"/>
                <a:gd name="connsiteY205" fmla="*/ 1121569 h 1688306"/>
                <a:gd name="connsiteX206" fmla="*/ 54769 w 1173956"/>
                <a:gd name="connsiteY206" fmla="*/ 1109662 h 1688306"/>
                <a:gd name="connsiteX207" fmla="*/ 45244 w 1173956"/>
                <a:gd name="connsiteY207" fmla="*/ 1092994 h 1688306"/>
                <a:gd name="connsiteX208" fmla="*/ 42863 w 1173956"/>
                <a:gd name="connsiteY208" fmla="*/ 1083469 h 1688306"/>
                <a:gd name="connsiteX209" fmla="*/ 38100 w 1173956"/>
                <a:gd name="connsiteY209" fmla="*/ 1069181 h 1688306"/>
                <a:gd name="connsiteX210" fmla="*/ 35719 w 1173956"/>
                <a:gd name="connsiteY210" fmla="*/ 1062037 h 1688306"/>
                <a:gd name="connsiteX211" fmla="*/ 33338 w 1173956"/>
                <a:gd name="connsiteY211" fmla="*/ 1052512 h 1688306"/>
                <a:gd name="connsiteX212" fmla="*/ 28575 w 1173956"/>
                <a:gd name="connsiteY212" fmla="*/ 1045369 h 1688306"/>
                <a:gd name="connsiteX213" fmla="*/ 26194 w 1173956"/>
                <a:gd name="connsiteY213" fmla="*/ 1038225 h 1688306"/>
                <a:gd name="connsiteX214" fmla="*/ 21431 w 1173956"/>
                <a:gd name="connsiteY214" fmla="*/ 1031081 h 1688306"/>
                <a:gd name="connsiteX215" fmla="*/ 19050 w 1173956"/>
                <a:gd name="connsiteY215" fmla="*/ 1000125 h 1688306"/>
                <a:gd name="connsiteX216" fmla="*/ 11906 w 1173956"/>
                <a:gd name="connsiteY216" fmla="*/ 976312 h 1688306"/>
                <a:gd name="connsiteX217" fmla="*/ 9525 w 1173956"/>
                <a:gd name="connsiteY217" fmla="*/ 969169 h 1688306"/>
                <a:gd name="connsiteX218" fmla="*/ 7144 w 1173956"/>
                <a:gd name="connsiteY218" fmla="*/ 962025 h 1688306"/>
                <a:gd name="connsiteX219" fmla="*/ 0 w 1173956"/>
                <a:gd name="connsiteY219" fmla="*/ 957262 h 1688306"/>
                <a:gd name="connsiteX220" fmla="*/ 45244 w 1173956"/>
                <a:gd name="connsiteY220" fmla="*/ 950119 h 1688306"/>
                <a:gd name="connsiteX221" fmla="*/ 73819 w 1173956"/>
                <a:gd name="connsiteY221" fmla="*/ 904875 h 1688306"/>
                <a:gd name="connsiteX222" fmla="*/ 78581 w 1173956"/>
                <a:gd name="connsiteY222" fmla="*/ 890587 h 1688306"/>
                <a:gd name="connsiteX223" fmla="*/ 80963 w 1173956"/>
                <a:gd name="connsiteY223" fmla="*/ 828675 h 1688306"/>
                <a:gd name="connsiteX224" fmla="*/ 88106 w 1173956"/>
                <a:gd name="connsiteY224" fmla="*/ 823912 h 1688306"/>
                <a:gd name="connsiteX225" fmla="*/ 97631 w 1173956"/>
                <a:gd name="connsiteY225" fmla="*/ 809625 h 1688306"/>
                <a:gd name="connsiteX226" fmla="*/ 102394 w 1173956"/>
                <a:gd name="connsiteY226" fmla="*/ 802481 h 1688306"/>
                <a:gd name="connsiteX227" fmla="*/ 107156 w 1173956"/>
                <a:gd name="connsiteY227" fmla="*/ 795337 h 1688306"/>
                <a:gd name="connsiteX228" fmla="*/ 121444 w 1173956"/>
                <a:gd name="connsiteY228" fmla="*/ 783431 h 1688306"/>
                <a:gd name="connsiteX229" fmla="*/ 130969 w 1173956"/>
                <a:gd name="connsiteY229" fmla="*/ 766762 h 1688306"/>
                <a:gd name="connsiteX230" fmla="*/ 140494 w 1173956"/>
                <a:gd name="connsiteY230" fmla="*/ 750094 h 1688306"/>
                <a:gd name="connsiteX231" fmla="*/ 147638 w 1173956"/>
                <a:gd name="connsiteY231" fmla="*/ 745331 h 1688306"/>
                <a:gd name="connsiteX232" fmla="*/ 154781 w 1173956"/>
                <a:gd name="connsiteY232" fmla="*/ 738187 h 1688306"/>
                <a:gd name="connsiteX233" fmla="*/ 164306 w 1173956"/>
                <a:gd name="connsiteY233" fmla="*/ 726281 h 1688306"/>
                <a:gd name="connsiteX234" fmla="*/ 166688 w 1173956"/>
                <a:gd name="connsiteY234" fmla="*/ 719137 h 1688306"/>
                <a:gd name="connsiteX235" fmla="*/ 173831 w 1173956"/>
                <a:gd name="connsiteY235" fmla="*/ 711994 h 1688306"/>
                <a:gd name="connsiteX236" fmla="*/ 190500 w 1173956"/>
                <a:gd name="connsiteY236" fmla="*/ 692944 h 1688306"/>
                <a:gd name="connsiteX237" fmla="*/ 195263 w 1173956"/>
                <a:gd name="connsiteY237" fmla="*/ 685800 h 1688306"/>
                <a:gd name="connsiteX238" fmla="*/ 209550 w 1173956"/>
                <a:gd name="connsiteY238" fmla="*/ 678656 h 1688306"/>
                <a:gd name="connsiteX239" fmla="*/ 223838 w 1173956"/>
                <a:gd name="connsiteY239" fmla="*/ 666750 h 1688306"/>
                <a:gd name="connsiteX240" fmla="*/ 228600 w 1173956"/>
                <a:gd name="connsiteY240" fmla="*/ 631031 h 1688306"/>
                <a:gd name="connsiteX241" fmla="*/ 230981 w 1173956"/>
                <a:gd name="connsiteY241" fmla="*/ 623887 h 1688306"/>
                <a:gd name="connsiteX242" fmla="*/ 233363 w 1173956"/>
                <a:gd name="connsiteY242" fmla="*/ 614362 h 1688306"/>
                <a:gd name="connsiteX243" fmla="*/ 254794 w 1173956"/>
                <a:gd name="connsiteY243" fmla="*/ 607219 h 1688306"/>
                <a:gd name="connsiteX244" fmla="*/ 261938 w 1173956"/>
                <a:gd name="connsiteY244" fmla="*/ 602456 h 1688306"/>
                <a:gd name="connsiteX245" fmla="*/ 264319 w 1173956"/>
                <a:gd name="connsiteY245" fmla="*/ 595312 h 1688306"/>
                <a:gd name="connsiteX246" fmla="*/ 266700 w 1173956"/>
                <a:gd name="connsiteY246" fmla="*/ 576262 h 1688306"/>
                <a:gd name="connsiteX247" fmla="*/ 278606 w 1173956"/>
                <a:gd name="connsiteY247" fmla="*/ 573881 h 1688306"/>
                <a:gd name="connsiteX248" fmla="*/ 285750 w 1173956"/>
                <a:gd name="connsiteY248" fmla="*/ 571500 h 1688306"/>
                <a:gd name="connsiteX249" fmla="*/ 288131 w 1173956"/>
                <a:gd name="connsiteY249" fmla="*/ 469106 h 1688306"/>
                <a:gd name="connsiteX250" fmla="*/ 300038 w 1173956"/>
                <a:gd name="connsiteY250" fmla="*/ 471487 h 1688306"/>
                <a:gd name="connsiteX251" fmla="*/ 316706 w 1173956"/>
                <a:gd name="connsiteY251" fmla="*/ 476250 h 1688306"/>
                <a:gd name="connsiteX252" fmla="*/ 338138 w 1173956"/>
                <a:gd name="connsiteY252" fmla="*/ 488156 h 1688306"/>
                <a:gd name="connsiteX253" fmla="*/ 357188 w 1173956"/>
                <a:gd name="connsiteY253" fmla="*/ 502444 h 1688306"/>
                <a:gd name="connsiteX254" fmla="*/ 364331 w 1173956"/>
                <a:gd name="connsiteY254" fmla="*/ 509587 h 1688306"/>
                <a:gd name="connsiteX255" fmla="*/ 376238 w 1173956"/>
                <a:gd name="connsiteY255" fmla="*/ 514350 h 1688306"/>
                <a:gd name="connsiteX256" fmla="*/ 383381 w 1173956"/>
                <a:gd name="connsiteY256" fmla="*/ 519112 h 1688306"/>
                <a:gd name="connsiteX257" fmla="*/ 392906 w 1173956"/>
                <a:gd name="connsiteY257" fmla="*/ 523875 h 1688306"/>
                <a:gd name="connsiteX258" fmla="*/ 407194 w 1173956"/>
                <a:gd name="connsiteY258" fmla="*/ 528637 h 1688306"/>
                <a:gd name="connsiteX259" fmla="*/ 416719 w 1173956"/>
                <a:gd name="connsiteY259" fmla="*/ 535781 h 1688306"/>
                <a:gd name="connsiteX260" fmla="*/ 438150 w 1173956"/>
                <a:gd name="connsiteY260" fmla="*/ 542925 h 1688306"/>
                <a:gd name="connsiteX261" fmla="*/ 445294 w 1173956"/>
                <a:gd name="connsiteY261" fmla="*/ 545306 h 1688306"/>
                <a:gd name="connsiteX262" fmla="*/ 464344 w 1173956"/>
                <a:gd name="connsiteY262" fmla="*/ 552450 h 1688306"/>
                <a:gd name="connsiteX263" fmla="*/ 495300 w 1173956"/>
                <a:gd name="connsiteY263" fmla="*/ 550069 h 1688306"/>
                <a:gd name="connsiteX264" fmla="*/ 497681 w 1173956"/>
                <a:gd name="connsiteY264" fmla="*/ 535781 h 1688306"/>
                <a:gd name="connsiteX265" fmla="*/ 504825 w 1173956"/>
                <a:gd name="connsiteY265" fmla="*/ 519112 h 1688306"/>
                <a:gd name="connsiteX266" fmla="*/ 507206 w 1173956"/>
                <a:gd name="connsiteY266" fmla="*/ 511969 h 1688306"/>
                <a:gd name="connsiteX267" fmla="*/ 511969 w 1173956"/>
                <a:gd name="connsiteY267" fmla="*/ 488156 h 1688306"/>
                <a:gd name="connsiteX268" fmla="*/ 514350 w 1173956"/>
                <a:gd name="connsiteY268" fmla="*/ 292894 h 1688306"/>
                <a:gd name="connsiteX269" fmla="*/ 521494 w 1173956"/>
                <a:gd name="connsiteY269" fmla="*/ 276225 h 1688306"/>
                <a:gd name="connsiteX270" fmla="*/ 531019 w 1173956"/>
                <a:gd name="connsiteY270" fmla="*/ 250031 h 1688306"/>
                <a:gd name="connsiteX271" fmla="*/ 538163 w 1173956"/>
                <a:gd name="connsiteY271" fmla="*/ 240506 h 1688306"/>
                <a:gd name="connsiteX272" fmla="*/ 542925 w 1173956"/>
                <a:gd name="connsiteY272" fmla="*/ 228600 h 1688306"/>
                <a:gd name="connsiteX273" fmla="*/ 550069 w 1173956"/>
                <a:gd name="connsiteY273" fmla="*/ 202406 h 1688306"/>
                <a:gd name="connsiteX274" fmla="*/ 552450 w 1173956"/>
                <a:gd name="connsiteY274" fmla="*/ 195262 h 1688306"/>
                <a:gd name="connsiteX275" fmla="*/ 550069 w 1173956"/>
                <a:gd name="connsiteY275" fmla="*/ 157162 h 1688306"/>
                <a:gd name="connsiteX276" fmla="*/ 552450 w 1173956"/>
                <a:gd name="connsiteY276" fmla="*/ 145256 h 1688306"/>
                <a:gd name="connsiteX277" fmla="*/ 559594 w 1173956"/>
                <a:gd name="connsiteY277" fmla="*/ 142875 h 1688306"/>
                <a:gd name="connsiteX278" fmla="*/ 564356 w 1173956"/>
                <a:gd name="connsiteY278" fmla="*/ 135731 h 1688306"/>
                <a:gd name="connsiteX279" fmla="*/ 571500 w 1173956"/>
                <a:gd name="connsiteY279" fmla="*/ 128587 h 1688306"/>
                <a:gd name="connsiteX280" fmla="*/ 581025 w 1173956"/>
                <a:gd name="connsiteY280" fmla="*/ 111919 h 1688306"/>
                <a:gd name="connsiteX281" fmla="*/ 588169 w 1173956"/>
                <a:gd name="connsiteY281" fmla="*/ 107156 h 1688306"/>
                <a:gd name="connsiteX282" fmla="*/ 588169 w 1173956"/>
                <a:gd name="connsiteY282" fmla="*/ 42862 h 1688306"/>
                <a:gd name="connsiteX283" fmla="*/ 583406 w 1173956"/>
                <a:gd name="connsiteY283" fmla="*/ 35719 h 1688306"/>
                <a:gd name="connsiteX284" fmla="*/ 581025 w 1173956"/>
                <a:gd name="connsiteY284" fmla="*/ 26194 h 1688306"/>
                <a:gd name="connsiteX0" fmla="*/ 581025 w 1173956"/>
                <a:gd name="connsiteY0" fmla="*/ 26194 h 1688306"/>
                <a:gd name="connsiteX1" fmla="*/ 695325 w 1173956"/>
                <a:gd name="connsiteY1" fmla="*/ 23812 h 1688306"/>
                <a:gd name="connsiteX2" fmla="*/ 709613 w 1173956"/>
                <a:gd name="connsiteY2" fmla="*/ 19050 h 1688306"/>
                <a:gd name="connsiteX3" fmla="*/ 723900 w 1173956"/>
                <a:gd name="connsiteY3" fmla="*/ 7144 h 1688306"/>
                <a:gd name="connsiteX4" fmla="*/ 738188 w 1173956"/>
                <a:gd name="connsiteY4" fmla="*/ 0 h 1688306"/>
                <a:gd name="connsiteX5" fmla="*/ 838200 w 1173956"/>
                <a:gd name="connsiteY5" fmla="*/ 2381 h 1688306"/>
                <a:gd name="connsiteX6" fmla="*/ 842963 w 1173956"/>
                <a:gd name="connsiteY6" fmla="*/ 9525 h 1688306"/>
                <a:gd name="connsiteX7" fmla="*/ 847725 w 1173956"/>
                <a:gd name="connsiteY7" fmla="*/ 23812 h 1688306"/>
                <a:gd name="connsiteX8" fmla="*/ 854869 w 1173956"/>
                <a:gd name="connsiteY8" fmla="*/ 28575 h 1688306"/>
                <a:gd name="connsiteX9" fmla="*/ 890588 w 1173956"/>
                <a:gd name="connsiteY9" fmla="*/ 33337 h 1688306"/>
                <a:gd name="connsiteX10" fmla="*/ 892969 w 1173956"/>
                <a:gd name="connsiteY10" fmla="*/ 40481 h 1688306"/>
                <a:gd name="connsiteX11" fmla="*/ 883444 w 1173956"/>
                <a:gd name="connsiteY11" fmla="*/ 42862 h 1688306"/>
                <a:gd name="connsiteX12" fmla="*/ 878681 w 1173956"/>
                <a:gd name="connsiteY12" fmla="*/ 50006 h 1688306"/>
                <a:gd name="connsiteX13" fmla="*/ 864394 w 1173956"/>
                <a:gd name="connsiteY13" fmla="*/ 57150 h 1688306"/>
                <a:gd name="connsiteX14" fmla="*/ 866775 w 1173956"/>
                <a:gd name="connsiteY14" fmla="*/ 80962 h 1688306"/>
                <a:gd name="connsiteX15" fmla="*/ 871538 w 1173956"/>
                <a:gd name="connsiteY15" fmla="*/ 95250 h 1688306"/>
                <a:gd name="connsiteX16" fmla="*/ 873919 w 1173956"/>
                <a:gd name="connsiteY16" fmla="*/ 135731 h 1688306"/>
                <a:gd name="connsiteX17" fmla="*/ 878681 w 1173956"/>
                <a:gd name="connsiteY17" fmla="*/ 142875 h 1688306"/>
                <a:gd name="connsiteX18" fmla="*/ 892969 w 1173956"/>
                <a:gd name="connsiteY18" fmla="*/ 147637 h 1688306"/>
                <a:gd name="connsiteX19" fmla="*/ 900113 w 1173956"/>
                <a:gd name="connsiteY19" fmla="*/ 154781 h 1688306"/>
                <a:gd name="connsiteX20" fmla="*/ 904875 w 1173956"/>
                <a:gd name="connsiteY20" fmla="*/ 171450 h 1688306"/>
                <a:gd name="connsiteX21" fmla="*/ 904875 w 1173956"/>
                <a:gd name="connsiteY21" fmla="*/ 414337 h 1688306"/>
                <a:gd name="connsiteX22" fmla="*/ 919163 w 1173956"/>
                <a:gd name="connsiteY22" fmla="*/ 419100 h 1688306"/>
                <a:gd name="connsiteX23" fmla="*/ 926306 w 1173956"/>
                <a:gd name="connsiteY23" fmla="*/ 421481 h 1688306"/>
                <a:gd name="connsiteX24" fmla="*/ 933450 w 1173956"/>
                <a:gd name="connsiteY24" fmla="*/ 423862 h 1688306"/>
                <a:gd name="connsiteX25" fmla="*/ 938213 w 1173956"/>
                <a:gd name="connsiteY25" fmla="*/ 471487 h 1688306"/>
                <a:gd name="connsiteX26" fmla="*/ 942975 w 1173956"/>
                <a:gd name="connsiteY26" fmla="*/ 485775 h 1688306"/>
                <a:gd name="connsiteX27" fmla="*/ 964406 w 1173956"/>
                <a:gd name="connsiteY27" fmla="*/ 497681 h 1688306"/>
                <a:gd name="connsiteX28" fmla="*/ 1004888 w 1173956"/>
                <a:gd name="connsiteY28" fmla="*/ 500062 h 1688306"/>
                <a:gd name="connsiteX29" fmla="*/ 1012031 w 1173956"/>
                <a:gd name="connsiteY29" fmla="*/ 502444 h 1688306"/>
                <a:gd name="connsiteX30" fmla="*/ 1026319 w 1173956"/>
                <a:gd name="connsiteY30" fmla="*/ 514350 h 1688306"/>
                <a:gd name="connsiteX31" fmla="*/ 1031081 w 1173956"/>
                <a:gd name="connsiteY31" fmla="*/ 528637 h 1688306"/>
                <a:gd name="connsiteX32" fmla="*/ 1033463 w 1173956"/>
                <a:gd name="connsiteY32" fmla="*/ 535781 h 1688306"/>
                <a:gd name="connsiteX33" fmla="*/ 1040606 w 1173956"/>
                <a:gd name="connsiteY33" fmla="*/ 542925 h 1688306"/>
                <a:gd name="connsiteX34" fmla="*/ 1042988 w 1173956"/>
                <a:gd name="connsiteY34" fmla="*/ 550069 h 1688306"/>
                <a:gd name="connsiteX35" fmla="*/ 1057275 w 1173956"/>
                <a:gd name="connsiteY35" fmla="*/ 561975 h 1688306"/>
                <a:gd name="connsiteX36" fmla="*/ 1062038 w 1173956"/>
                <a:gd name="connsiteY36" fmla="*/ 569119 h 1688306"/>
                <a:gd name="connsiteX37" fmla="*/ 1076325 w 1173956"/>
                <a:gd name="connsiteY37" fmla="*/ 573881 h 1688306"/>
                <a:gd name="connsiteX38" fmla="*/ 1090613 w 1173956"/>
                <a:gd name="connsiteY38" fmla="*/ 578644 h 1688306"/>
                <a:gd name="connsiteX39" fmla="*/ 1104900 w 1173956"/>
                <a:gd name="connsiteY39" fmla="*/ 583406 h 1688306"/>
                <a:gd name="connsiteX40" fmla="*/ 1112044 w 1173956"/>
                <a:gd name="connsiteY40" fmla="*/ 585787 h 1688306"/>
                <a:gd name="connsiteX41" fmla="*/ 1121569 w 1173956"/>
                <a:gd name="connsiteY41" fmla="*/ 600075 h 1688306"/>
                <a:gd name="connsiteX42" fmla="*/ 1123950 w 1173956"/>
                <a:gd name="connsiteY42" fmla="*/ 607219 h 1688306"/>
                <a:gd name="connsiteX43" fmla="*/ 1126331 w 1173956"/>
                <a:gd name="connsiteY43" fmla="*/ 616744 h 1688306"/>
                <a:gd name="connsiteX44" fmla="*/ 1131094 w 1173956"/>
                <a:gd name="connsiteY44" fmla="*/ 623887 h 1688306"/>
                <a:gd name="connsiteX45" fmla="*/ 1135856 w 1173956"/>
                <a:gd name="connsiteY45" fmla="*/ 638175 h 1688306"/>
                <a:gd name="connsiteX46" fmla="*/ 1140619 w 1173956"/>
                <a:gd name="connsiteY46" fmla="*/ 661987 h 1688306"/>
                <a:gd name="connsiteX47" fmla="*/ 1143000 w 1173956"/>
                <a:gd name="connsiteY47" fmla="*/ 669131 h 1688306"/>
                <a:gd name="connsiteX48" fmla="*/ 1150144 w 1173956"/>
                <a:gd name="connsiteY48" fmla="*/ 678656 h 1688306"/>
                <a:gd name="connsiteX49" fmla="*/ 1162050 w 1173956"/>
                <a:gd name="connsiteY49" fmla="*/ 697706 h 1688306"/>
                <a:gd name="connsiteX50" fmla="*/ 1164431 w 1173956"/>
                <a:gd name="connsiteY50" fmla="*/ 704850 h 1688306"/>
                <a:gd name="connsiteX51" fmla="*/ 1171575 w 1173956"/>
                <a:gd name="connsiteY51" fmla="*/ 709612 h 1688306"/>
                <a:gd name="connsiteX52" fmla="*/ 1173956 w 1173956"/>
                <a:gd name="connsiteY52" fmla="*/ 726281 h 1688306"/>
                <a:gd name="connsiteX53" fmla="*/ 1164431 w 1173956"/>
                <a:gd name="connsiteY53" fmla="*/ 750094 h 1688306"/>
                <a:gd name="connsiteX54" fmla="*/ 1150144 w 1173956"/>
                <a:gd name="connsiteY54" fmla="*/ 759619 h 1688306"/>
                <a:gd name="connsiteX55" fmla="*/ 1143000 w 1173956"/>
                <a:gd name="connsiteY55" fmla="*/ 764381 h 1688306"/>
                <a:gd name="connsiteX56" fmla="*/ 1126331 w 1173956"/>
                <a:gd name="connsiteY56" fmla="*/ 785812 h 1688306"/>
                <a:gd name="connsiteX57" fmla="*/ 1121569 w 1173956"/>
                <a:gd name="connsiteY57" fmla="*/ 800100 h 1688306"/>
                <a:gd name="connsiteX58" fmla="*/ 1114425 w 1173956"/>
                <a:gd name="connsiteY58" fmla="*/ 816769 h 1688306"/>
                <a:gd name="connsiteX59" fmla="*/ 1114425 w 1173956"/>
                <a:gd name="connsiteY59" fmla="*/ 854869 h 1688306"/>
                <a:gd name="connsiteX60" fmla="*/ 1128713 w 1173956"/>
                <a:gd name="connsiteY60" fmla="*/ 857250 h 1688306"/>
                <a:gd name="connsiteX61" fmla="*/ 1112044 w 1173956"/>
                <a:gd name="connsiteY61" fmla="*/ 864394 h 1688306"/>
                <a:gd name="connsiteX62" fmla="*/ 1107281 w 1173956"/>
                <a:gd name="connsiteY62" fmla="*/ 871537 h 1688306"/>
                <a:gd name="connsiteX63" fmla="*/ 1100138 w 1173956"/>
                <a:gd name="connsiteY63" fmla="*/ 878681 h 1688306"/>
                <a:gd name="connsiteX64" fmla="*/ 1095375 w 1173956"/>
                <a:gd name="connsiteY64" fmla="*/ 892969 h 1688306"/>
                <a:gd name="connsiteX65" fmla="*/ 1090613 w 1173956"/>
                <a:gd name="connsiteY65" fmla="*/ 900112 h 1688306"/>
                <a:gd name="connsiteX66" fmla="*/ 1085850 w 1173956"/>
                <a:gd name="connsiteY66" fmla="*/ 914400 h 1688306"/>
                <a:gd name="connsiteX67" fmla="*/ 1076325 w 1173956"/>
                <a:gd name="connsiteY67" fmla="*/ 931069 h 1688306"/>
                <a:gd name="connsiteX68" fmla="*/ 1073944 w 1173956"/>
                <a:gd name="connsiteY68" fmla="*/ 938212 h 1688306"/>
                <a:gd name="connsiteX69" fmla="*/ 1064419 w 1173956"/>
                <a:gd name="connsiteY69" fmla="*/ 952500 h 1688306"/>
                <a:gd name="connsiteX70" fmla="*/ 1054894 w 1173956"/>
                <a:gd name="connsiteY70" fmla="*/ 966787 h 1688306"/>
                <a:gd name="connsiteX71" fmla="*/ 1045369 w 1173956"/>
                <a:gd name="connsiteY71" fmla="*/ 981075 h 1688306"/>
                <a:gd name="connsiteX72" fmla="*/ 1042988 w 1173956"/>
                <a:gd name="connsiteY72" fmla="*/ 988219 h 1688306"/>
                <a:gd name="connsiteX73" fmla="*/ 1040606 w 1173956"/>
                <a:gd name="connsiteY73" fmla="*/ 997744 h 1688306"/>
                <a:gd name="connsiteX74" fmla="*/ 1031081 w 1173956"/>
                <a:gd name="connsiteY74" fmla="*/ 1012031 h 1688306"/>
                <a:gd name="connsiteX75" fmla="*/ 1021556 w 1173956"/>
                <a:gd name="connsiteY75" fmla="*/ 1026319 h 1688306"/>
                <a:gd name="connsiteX76" fmla="*/ 1014413 w 1173956"/>
                <a:gd name="connsiteY76" fmla="*/ 1028700 h 1688306"/>
                <a:gd name="connsiteX77" fmla="*/ 1009650 w 1173956"/>
                <a:gd name="connsiteY77" fmla="*/ 1035844 h 1688306"/>
                <a:gd name="connsiteX78" fmla="*/ 990600 w 1173956"/>
                <a:gd name="connsiteY78" fmla="*/ 1033462 h 1688306"/>
                <a:gd name="connsiteX79" fmla="*/ 983456 w 1173956"/>
                <a:gd name="connsiteY79" fmla="*/ 1019175 h 1688306"/>
                <a:gd name="connsiteX80" fmla="*/ 969169 w 1173956"/>
                <a:gd name="connsiteY80" fmla="*/ 1014412 h 1688306"/>
                <a:gd name="connsiteX81" fmla="*/ 954881 w 1173956"/>
                <a:gd name="connsiteY81" fmla="*/ 1007269 h 1688306"/>
                <a:gd name="connsiteX82" fmla="*/ 947738 w 1173956"/>
                <a:gd name="connsiteY82" fmla="*/ 1000125 h 1688306"/>
                <a:gd name="connsiteX83" fmla="*/ 938213 w 1173956"/>
                <a:gd name="connsiteY83" fmla="*/ 995362 h 1688306"/>
                <a:gd name="connsiteX84" fmla="*/ 926306 w 1173956"/>
                <a:gd name="connsiteY84" fmla="*/ 988219 h 1688306"/>
                <a:gd name="connsiteX85" fmla="*/ 904875 w 1173956"/>
                <a:gd name="connsiteY85" fmla="*/ 976312 h 1688306"/>
                <a:gd name="connsiteX86" fmla="*/ 883444 w 1173956"/>
                <a:gd name="connsiteY86" fmla="*/ 978694 h 1688306"/>
                <a:gd name="connsiteX87" fmla="*/ 869156 w 1173956"/>
                <a:gd name="connsiteY87" fmla="*/ 992981 h 1688306"/>
                <a:gd name="connsiteX88" fmla="*/ 854869 w 1173956"/>
                <a:gd name="connsiteY88" fmla="*/ 1007269 h 1688306"/>
                <a:gd name="connsiteX89" fmla="*/ 842963 w 1173956"/>
                <a:gd name="connsiteY89" fmla="*/ 1019175 h 1688306"/>
                <a:gd name="connsiteX90" fmla="*/ 845344 w 1173956"/>
                <a:gd name="connsiteY90" fmla="*/ 1026319 h 1688306"/>
                <a:gd name="connsiteX91" fmla="*/ 850106 w 1173956"/>
                <a:gd name="connsiteY91" fmla="*/ 1042987 h 1688306"/>
                <a:gd name="connsiteX92" fmla="*/ 854869 w 1173956"/>
                <a:gd name="connsiteY92" fmla="*/ 1050131 h 1688306"/>
                <a:gd name="connsiteX93" fmla="*/ 857250 w 1173956"/>
                <a:gd name="connsiteY93" fmla="*/ 1057275 h 1688306"/>
                <a:gd name="connsiteX94" fmla="*/ 871538 w 1173956"/>
                <a:gd name="connsiteY94" fmla="*/ 1062037 h 1688306"/>
                <a:gd name="connsiteX95" fmla="*/ 876300 w 1173956"/>
                <a:gd name="connsiteY95" fmla="*/ 1069181 h 1688306"/>
                <a:gd name="connsiteX96" fmla="*/ 890588 w 1173956"/>
                <a:gd name="connsiteY96" fmla="*/ 1081087 h 1688306"/>
                <a:gd name="connsiteX97" fmla="*/ 895350 w 1173956"/>
                <a:gd name="connsiteY97" fmla="*/ 1088231 h 1688306"/>
                <a:gd name="connsiteX98" fmla="*/ 902494 w 1173956"/>
                <a:gd name="connsiteY98" fmla="*/ 1097756 h 1688306"/>
                <a:gd name="connsiteX99" fmla="*/ 904875 w 1173956"/>
                <a:gd name="connsiteY99" fmla="*/ 1104900 h 1688306"/>
                <a:gd name="connsiteX100" fmla="*/ 914400 w 1173956"/>
                <a:gd name="connsiteY100" fmla="*/ 1112044 h 1688306"/>
                <a:gd name="connsiteX101" fmla="*/ 923925 w 1173956"/>
                <a:gd name="connsiteY101" fmla="*/ 1128712 h 1688306"/>
                <a:gd name="connsiteX102" fmla="*/ 942975 w 1173956"/>
                <a:gd name="connsiteY102" fmla="*/ 1152525 h 1688306"/>
                <a:gd name="connsiteX103" fmla="*/ 952500 w 1173956"/>
                <a:gd name="connsiteY103" fmla="*/ 1166812 h 1688306"/>
                <a:gd name="connsiteX104" fmla="*/ 964406 w 1173956"/>
                <a:gd name="connsiteY104" fmla="*/ 1188244 h 1688306"/>
                <a:gd name="connsiteX105" fmla="*/ 971550 w 1173956"/>
                <a:gd name="connsiteY105" fmla="*/ 1193006 h 1688306"/>
                <a:gd name="connsiteX106" fmla="*/ 973931 w 1173956"/>
                <a:gd name="connsiteY106" fmla="*/ 1200150 h 1688306"/>
                <a:gd name="connsiteX107" fmla="*/ 988219 w 1173956"/>
                <a:gd name="connsiteY107" fmla="*/ 1209675 h 1688306"/>
                <a:gd name="connsiteX108" fmla="*/ 992981 w 1173956"/>
                <a:gd name="connsiteY108" fmla="*/ 1216819 h 1688306"/>
                <a:gd name="connsiteX109" fmla="*/ 1000125 w 1173956"/>
                <a:gd name="connsiteY109" fmla="*/ 1231106 h 1688306"/>
                <a:gd name="connsiteX110" fmla="*/ 1007269 w 1173956"/>
                <a:gd name="connsiteY110" fmla="*/ 1235869 h 1688306"/>
                <a:gd name="connsiteX111" fmla="*/ 1012031 w 1173956"/>
                <a:gd name="connsiteY111" fmla="*/ 1243012 h 1688306"/>
                <a:gd name="connsiteX112" fmla="*/ 1019175 w 1173956"/>
                <a:gd name="connsiteY112" fmla="*/ 1250156 h 1688306"/>
                <a:gd name="connsiteX113" fmla="*/ 1021556 w 1173956"/>
                <a:gd name="connsiteY113" fmla="*/ 1257300 h 1688306"/>
                <a:gd name="connsiteX114" fmla="*/ 1033463 w 1173956"/>
                <a:gd name="connsiteY114" fmla="*/ 1269206 h 1688306"/>
                <a:gd name="connsiteX115" fmla="*/ 1035844 w 1173956"/>
                <a:gd name="connsiteY115" fmla="*/ 1276350 h 1688306"/>
                <a:gd name="connsiteX116" fmla="*/ 1040606 w 1173956"/>
                <a:gd name="connsiteY116" fmla="*/ 1283494 h 1688306"/>
                <a:gd name="connsiteX117" fmla="*/ 1042988 w 1173956"/>
                <a:gd name="connsiteY117" fmla="*/ 1304925 h 1688306"/>
                <a:gd name="connsiteX118" fmla="*/ 1045369 w 1173956"/>
                <a:gd name="connsiteY118" fmla="*/ 1350169 h 1688306"/>
                <a:gd name="connsiteX119" fmla="*/ 1042988 w 1173956"/>
                <a:gd name="connsiteY119" fmla="*/ 1400175 h 1688306"/>
                <a:gd name="connsiteX120" fmla="*/ 1035844 w 1173956"/>
                <a:gd name="connsiteY120" fmla="*/ 1426369 h 1688306"/>
                <a:gd name="connsiteX121" fmla="*/ 1014413 w 1173956"/>
                <a:gd name="connsiteY121" fmla="*/ 1433512 h 1688306"/>
                <a:gd name="connsiteX122" fmla="*/ 1007269 w 1173956"/>
                <a:gd name="connsiteY122" fmla="*/ 1435894 h 1688306"/>
                <a:gd name="connsiteX123" fmla="*/ 978694 w 1173956"/>
                <a:gd name="connsiteY123" fmla="*/ 1438275 h 1688306"/>
                <a:gd name="connsiteX124" fmla="*/ 945356 w 1173956"/>
                <a:gd name="connsiteY124" fmla="*/ 1452562 h 1688306"/>
                <a:gd name="connsiteX125" fmla="*/ 938213 w 1173956"/>
                <a:gd name="connsiteY125" fmla="*/ 1457325 h 1688306"/>
                <a:gd name="connsiteX126" fmla="*/ 909638 w 1173956"/>
                <a:gd name="connsiteY126" fmla="*/ 1462087 h 1688306"/>
                <a:gd name="connsiteX127" fmla="*/ 900113 w 1173956"/>
                <a:gd name="connsiteY127" fmla="*/ 1464469 h 1688306"/>
                <a:gd name="connsiteX128" fmla="*/ 885825 w 1173956"/>
                <a:gd name="connsiteY128" fmla="*/ 1469231 h 1688306"/>
                <a:gd name="connsiteX129" fmla="*/ 864394 w 1173956"/>
                <a:gd name="connsiteY129" fmla="*/ 1476375 h 1688306"/>
                <a:gd name="connsiteX130" fmla="*/ 850106 w 1173956"/>
                <a:gd name="connsiteY130" fmla="*/ 1481137 h 1688306"/>
                <a:gd name="connsiteX131" fmla="*/ 842963 w 1173956"/>
                <a:gd name="connsiteY131" fmla="*/ 1483519 h 1688306"/>
                <a:gd name="connsiteX132" fmla="*/ 821531 w 1173956"/>
                <a:gd name="connsiteY132" fmla="*/ 1495425 h 1688306"/>
                <a:gd name="connsiteX133" fmla="*/ 809625 w 1173956"/>
                <a:gd name="connsiteY133" fmla="*/ 1509712 h 1688306"/>
                <a:gd name="connsiteX134" fmla="*/ 802481 w 1173956"/>
                <a:gd name="connsiteY134" fmla="*/ 1512094 h 1688306"/>
                <a:gd name="connsiteX135" fmla="*/ 795338 w 1173956"/>
                <a:gd name="connsiteY135" fmla="*/ 1516856 h 1688306"/>
                <a:gd name="connsiteX136" fmla="*/ 785813 w 1173956"/>
                <a:gd name="connsiteY136" fmla="*/ 1531144 h 1688306"/>
                <a:gd name="connsiteX137" fmla="*/ 783431 w 1173956"/>
                <a:gd name="connsiteY137" fmla="*/ 1545431 h 1688306"/>
                <a:gd name="connsiteX138" fmla="*/ 754856 w 1173956"/>
                <a:gd name="connsiteY138" fmla="*/ 1552575 h 1688306"/>
                <a:gd name="connsiteX139" fmla="*/ 750094 w 1173956"/>
                <a:gd name="connsiteY139" fmla="*/ 1559719 h 1688306"/>
                <a:gd name="connsiteX140" fmla="*/ 747713 w 1173956"/>
                <a:gd name="connsiteY140" fmla="*/ 1566862 h 1688306"/>
                <a:gd name="connsiteX141" fmla="*/ 719138 w 1173956"/>
                <a:gd name="connsiteY141" fmla="*/ 1581150 h 1688306"/>
                <a:gd name="connsiteX142" fmla="*/ 697706 w 1173956"/>
                <a:gd name="connsiteY142" fmla="*/ 1585912 h 1688306"/>
                <a:gd name="connsiteX143" fmla="*/ 683419 w 1173956"/>
                <a:gd name="connsiteY143" fmla="*/ 1590675 h 1688306"/>
                <a:gd name="connsiteX144" fmla="*/ 676275 w 1173956"/>
                <a:gd name="connsiteY144" fmla="*/ 1593056 h 1688306"/>
                <a:gd name="connsiteX145" fmla="*/ 669131 w 1173956"/>
                <a:gd name="connsiteY145" fmla="*/ 1607344 h 1688306"/>
                <a:gd name="connsiteX146" fmla="*/ 666750 w 1173956"/>
                <a:gd name="connsiteY146" fmla="*/ 1638300 h 1688306"/>
                <a:gd name="connsiteX147" fmla="*/ 664369 w 1173956"/>
                <a:gd name="connsiteY147" fmla="*/ 1645444 h 1688306"/>
                <a:gd name="connsiteX148" fmla="*/ 650081 w 1173956"/>
                <a:gd name="connsiteY148" fmla="*/ 1654969 h 1688306"/>
                <a:gd name="connsiteX149" fmla="*/ 633413 w 1173956"/>
                <a:gd name="connsiteY149" fmla="*/ 1662112 h 1688306"/>
                <a:gd name="connsiteX150" fmla="*/ 585788 w 1173956"/>
                <a:gd name="connsiteY150" fmla="*/ 1666875 h 1688306"/>
                <a:gd name="connsiteX151" fmla="*/ 578644 w 1173956"/>
                <a:gd name="connsiteY151" fmla="*/ 1669256 h 1688306"/>
                <a:gd name="connsiteX152" fmla="*/ 559594 w 1173956"/>
                <a:gd name="connsiteY152" fmla="*/ 1674019 h 1688306"/>
                <a:gd name="connsiteX153" fmla="*/ 552450 w 1173956"/>
                <a:gd name="connsiteY153" fmla="*/ 1676400 h 1688306"/>
                <a:gd name="connsiteX154" fmla="*/ 545306 w 1173956"/>
                <a:gd name="connsiteY154" fmla="*/ 1681162 h 1688306"/>
                <a:gd name="connsiteX155" fmla="*/ 521494 w 1173956"/>
                <a:gd name="connsiteY155" fmla="*/ 1688306 h 1688306"/>
                <a:gd name="connsiteX156" fmla="*/ 478631 w 1173956"/>
                <a:gd name="connsiteY156" fmla="*/ 1685925 h 1688306"/>
                <a:gd name="connsiteX157" fmla="*/ 464344 w 1173956"/>
                <a:gd name="connsiteY157" fmla="*/ 1674019 h 1688306"/>
                <a:gd name="connsiteX158" fmla="*/ 457200 w 1173956"/>
                <a:gd name="connsiteY158" fmla="*/ 1671637 h 1688306"/>
                <a:gd name="connsiteX159" fmla="*/ 442913 w 1173956"/>
                <a:gd name="connsiteY159" fmla="*/ 1664494 h 1688306"/>
                <a:gd name="connsiteX160" fmla="*/ 433388 w 1173956"/>
                <a:gd name="connsiteY160" fmla="*/ 1662112 h 1688306"/>
                <a:gd name="connsiteX161" fmla="*/ 419100 w 1173956"/>
                <a:gd name="connsiteY161" fmla="*/ 1657350 h 1688306"/>
                <a:gd name="connsiteX162" fmla="*/ 411956 w 1173956"/>
                <a:gd name="connsiteY162" fmla="*/ 1654969 h 1688306"/>
                <a:gd name="connsiteX163" fmla="*/ 400050 w 1173956"/>
                <a:gd name="connsiteY163" fmla="*/ 1645444 h 1688306"/>
                <a:gd name="connsiteX164" fmla="*/ 395288 w 1173956"/>
                <a:gd name="connsiteY164" fmla="*/ 1638300 h 1688306"/>
                <a:gd name="connsiteX165" fmla="*/ 381000 w 1173956"/>
                <a:gd name="connsiteY165" fmla="*/ 1619250 h 1688306"/>
                <a:gd name="connsiteX166" fmla="*/ 376238 w 1173956"/>
                <a:gd name="connsiteY166" fmla="*/ 1612106 h 1688306"/>
                <a:gd name="connsiteX167" fmla="*/ 371475 w 1173956"/>
                <a:gd name="connsiteY167" fmla="*/ 1597819 h 1688306"/>
                <a:gd name="connsiteX168" fmla="*/ 340519 w 1173956"/>
                <a:gd name="connsiteY168" fmla="*/ 1593056 h 1688306"/>
                <a:gd name="connsiteX169" fmla="*/ 319088 w 1173956"/>
                <a:gd name="connsiteY169" fmla="*/ 1576387 h 1688306"/>
                <a:gd name="connsiteX170" fmla="*/ 314325 w 1173956"/>
                <a:gd name="connsiteY170" fmla="*/ 1569244 h 1688306"/>
                <a:gd name="connsiteX171" fmla="*/ 307181 w 1173956"/>
                <a:gd name="connsiteY171" fmla="*/ 1554956 h 1688306"/>
                <a:gd name="connsiteX172" fmla="*/ 304800 w 1173956"/>
                <a:gd name="connsiteY172" fmla="*/ 1547812 h 1688306"/>
                <a:gd name="connsiteX173" fmla="*/ 302419 w 1173956"/>
                <a:gd name="connsiteY173" fmla="*/ 1535906 h 1688306"/>
                <a:gd name="connsiteX174" fmla="*/ 295275 w 1173956"/>
                <a:gd name="connsiteY174" fmla="*/ 1531144 h 1688306"/>
                <a:gd name="connsiteX175" fmla="*/ 280988 w 1173956"/>
                <a:gd name="connsiteY175" fmla="*/ 1533525 h 1688306"/>
                <a:gd name="connsiteX176" fmla="*/ 278606 w 1173956"/>
                <a:gd name="connsiteY176" fmla="*/ 1543050 h 1688306"/>
                <a:gd name="connsiteX177" fmla="*/ 276225 w 1173956"/>
                <a:gd name="connsiteY177" fmla="*/ 1550194 h 1688306"/>
                <a:gd name="connsiteX178" fmla="*/ 233363 w 1173956"/>
                <a:gd name="connsiteY178" fmla="*/ 1547812 h 1688306"/>
                <a:gd name="connsiteX179" fmla="*/ 238125 w 1173956"/>
                <a:gd name="connsiteY179" fmla="*/ 1540669 h 1688306"/>
                <a:gd name="connsiteX180" fmla="*/ 240506 w 1173956"/>
                <a:gd name="connsiteY180" fmla="*/ 1493044 h 1688306"/>
                <a:gd name="connsiteX181" fmla="*/ 242888 w 1173956"/>
                <a:gd name="connsiteY181" fmla="*/ 1481137 h 1688306"/>
                <a:gd name="connsiteX182" fmla="*/ 245269 w 1173956"/>
                <a:gd name="connsiteY182" fmla="*/ 1454944 h 1688306"/>
                <a:gd name="connsiteX183" fmla="*/ 245269 w 1173956"/>
                <a:gd name="connsiteY183" fmla="*/ 1431131 h 1688306"/>
                <a:gd name="connsiteX184" fmla="*/ 230981 w 1173956"/>
                <a:gd name="connsiteY184" fmla="*/ 1426369 h 1688306"/>
                <a:gd name="connsiteX185" fmla="*/ 226219 w 1173956"/>
                <a:gd name="connsiteY185" fmla="*/ 1419225 h 1688306"/>
                <a:gd name="connsiteX186" fmla="*/ 216694 w 1173956"/>
                <a:gd name="connsiteY186" fmla="*/ 1362075 h 1688306"/>
                <a:gd name="connsiteX187" fmla="*/ 209550 w 1173956"/>
                <a:gd name="connsiteY187" fmla="*/ 1343025 h 1688306"/>
                <a:gd name="connsiteX188" fmla="*/ 204788 w 1173956"/>
                <a:gd name="connsiteY188" fmla="*/ 1328737 h 1688306"/>
                <a:gd name="connsiteX189" fmla="*/ 195263 w 1173956"/>
                <a:gd name="connsiteY189" fmla="*/ 1295400 h 1688306"/>
                <a:gd name="connsiteX190" fmla="*/ 188119 w 1173956"/>
                <a:gd name="connsiteY190" fmla="*/ 1293019 h 1688306"/>
                <a:gd name="connsiteX191" fmla="*/ 173831 w 1173956"/>
                <a:gd name="connsiteY191" fmla="*/ 1285875 h 1688306"/>
                <a:gd name="connsiteX192" fmla="*/ 166688 w 1173956"/>
                <a:gd name="connsiteY192" fmla="*/ 1281112 h 1688306"/>
                <a:gd name="connsiteX193" fmla="*/ 159544 w 1173956"/>
                <a:gd name="connsiteY193" fmla="*/ 1278731 h 1688306"/>
                <a:gd name="connsiteX194" fmla="*/ 145256 w 1173956"/>
                <a:gd name="connsiteY194" fmla="*/ 1271587 h 1688306"/>
                <a:gd name="connsiteX195" fmla="*/ 128588 w 1173956"/>
                <a:gd name="connsiteY195" fmla="*/ 1257300 h 1688306"/>
                <a:gd name="connsiteX196" fmla="*/ 121444 w 1173956"/>
                <a:gd name="connsiteY196" fmla="*/ 1254919 h 1688306"/>
                <a:gd name="connsiteX197" fmla="*/ 116681 w 1173956"/>
                <a:gd name="connsiteY197" fmla="*/ 1247775 h 1688306"/>
                <a:gd name="connsiteX198" fmla="*/ 109538 w 1173956"/>
                <a:gd name="connsiteY198" fmla="*/ 1240631 h 1688306"/>
                <a:gd name="connsiteX199" fmla="*/ 102394 w 1173956"/>
                <a:gd name="connsiteY199" fmla="*/ 1190625 h 1688306"/>
                <a:gd name="connsiteX200" fmla="*/ 92869 w 1173956"/>
                <a:gd name="connsiteY200" fmla="*/ 1176337 h 1688306"/>
                <a:gd name="connsiteX201" fmla="*/ 78581 w 1173956"/>
                <a:gd name="connsiteY201" fmla="*/ 1164431 h 1688306"/>
                <a:gd name="connsiteX202" fmla="*/ 71438 w 1173956"/>
                <a:gd name="connsiteY202" fmla="*/ 1143000 h 1688306"/>
                <a:gd name="connsiteX203" fmla="*/ 69056 w 1173956"/>
                <a:gd name="connsiteY203" fmla="*/ 1135856 h 1688306"/>
                <a:gd name="connsiteX204" fmla="*/ 64294 w 1173956"/>
                <a:gd name="connsiteY204" fmla="*/ 1128712 h 1688306"/>
                <a:gd name="connsiteX205" fmla="*/ 61913 w 1173956"/>
                <a:gd name="connsiteY205" fmla="*/ 1121569 h 1688306"/>
                <a:gd name="connsiteX206" fmla="*/ 54769 w 1173956"/>
                <a:gd name="connsiteY206" fmla="*/ 1109662 h 1688306"/>
                <a:gd name="connsiteX207" fmla="*/ 45244 w 1173956"/>
                <a:gd name="connsiteY207" fmla="*/ 1092994 h 1688306"/>
                <a:gd name="connsiteX208" fmla="*/ 42863 w 1173956"/>
                <a:gd name="connsiteY208" fmla="*/ 1083469 h 1688306"/>
                <a:gd name="connsiteX209" fmla="*/ 38100 w 1173956"/>
                <a:gd name="connsiteY209" fmla="*/ 1069181 h 1688306"/>
                <a:gd name="connsiteX210" fmla="*/ 35719 w 1173956"/>
                <a:gd name="connsiteY210" fmla="*/ 1062037 h 1688306"/>
                <a:gd name="connsiteX211" fmla="*/ 33338 w 1173956"/>
                <a:gd name="connsiteY211" fmla="*/ 1052512 h 1688306"/>
                <a:gd name="connsiteX212" fmla="*/ 28575 w 1173956"/>
                <a:gd name="connsiteY212" fmla="*/ 1045369 h 1688306"/>
                <a:gd name="connsiteX213" fmla="*/ 26194 w 1173956"/>
                <a:gd name="connsiteY213" fmla="*/ 1038225 h 1688306"/>
                <a:gd name="connsiteX214" fmla="*/ 21431 w 1173956"/>
                <a:gd name="connsiteY214" fmla="*/ 1031081 h 1688306"/>
                <a:gd name="connsiteX215" fmla="*/ 19050 w 1173956"/>
                <a:gd name="connsiteY215" fmla="*/ 1000125 h 1688306"/>
                <a:gd name="connsiteX216" fmla="*/ 11906 w 1173956"/>
                <a:gd name="connsiteY216" fmla="*/ 976312 h 1688306"/>
                <a:gd name="connsiteX217" fmla="*/ 9525 w 1173956"/>
                <a:gd name="connsiteY217" fmla="*/ 969169 h 1688306"/>
                <a:gd name="connsiteX218" fmla="*/ 7144 w 1173956"/>
                <a:gd name="connsiteY218" fmla="*/ 962025 h 1688306"/>
                <a:gd name="connsiteX219" fmla="*/ 0 w 1173956"/>
                <a:gd name="connsiteY219" fmla="*/ 957262 h 1688306"/>
                <a:gd name="connsiteX220" fmla="*/ 73819 w 1173956"/>
                <a:gd name="connsiteY220" fmla="*/ 904875 h 1688306"/>
                <a:gd name="connsiteX221" fmla="*/ 78581 w 1173956"/>
                <a:gd name="connsiteY221" fmla="*/ 890587 h 1688306"/>
                <a:gd name="connsiteX222" fmla="*/ 80963 w 1173956"/>
                <a:gd name="connsiteY222" fmla="*/ 828675 h 1688306"/>
                <a:gd name="connsiteX223" fmla="*/ 88106 w 1173956"/>
                <a:gd name="connsiteY223" fmla="*/ 823912 h 1688306"/>
                <a:gd name="connsiteX224" fmla="*/ 97631 w 1173956"/>
                <a:gd name="connsiteY224" fmla="*/ 809625 h 1688306"/>
                <a:gd name="connsiteX225" fmla="*/ 102394 w 1173956"/>
                <a:gd name="connsiteY225" fmla="*/ 802481 h 1688306"/>
                <a:gd name="connsiteX226" fmla="*/ 107156 w 1173956"/>
                <a:gd name="connsiteY226" fmla="*/ 795337 h 1688306"/>
                <a:gd name="connsiteX227" fmla="*/ 121444 w 1173956"/>
                <a:gd name="connsiteY227" fmla="*/ 783431 h 1688306"/>
                <a:gd name="connsiteX228" fmla="*/ 130969 w 1173956"/>
                <a:gd name="connsiteY228" fmla="*/ 766762 h 1688306"/>
                <a:gd name="connsiteX229" fmla="*/ 140494 w 1173956"/>
                <a:gd name="connsiteY229" fmla="*/ 750094 h 1688306"/>
                <a:gd name="connsiteX230" fmla="*/ 147638 w 1173956"/>
                <a:gd name="connsiteY230" fmla="*/ 745331 h 1688306"/>
                <a:gd name="connsiteX231" fmla="*/ 154781 w 1173956"/>
                <a:gd name="connsiteY231" fmla="*/ 738187 h 1688306"/>
                <a:gd name="connsiteX232" fmla="*/ 164306 w 1173956"/>
                <a:gd name="connsiteY232" fmla="*/ 726281 h 1688306"/>
                <a:gd name="connsiteX233" fmla="*/ 166688 w 1173956"/>
                <a:gd name="connsiteY233" fmla="*/ 719137 h 1688306"/>
                <a:gd name="connsiteX234" fmla="*/ 173831 w 1173956"/>
                <a:gd name="connsiteY234" fmla="*/ 711994 h 1688306"/>
                <a:gd name="connsiteX235" fmla="*/ 190500 w 1173956"/>
                <a:gd name="connsiteY235" fmla="*/ 692944 h 1688306"/>
                <a:gd name="connsiteX236" fmla="*/ 195263 w 1173956"/>
                <a:gd name="connsiteY236" fmla="*/ 685800 h 1688306"/>
                <a:gd name="connsiteX237" fmla="*/ 209550 w 1173956"/>
                <a:gd name="connsiteY237" fmla="*/ 678656 h 1688306"/>
                <a:gd name="connsiteX238" fmla="*/ 223838 w 1173956"/>
                <a:gd name="connsiteY238" fmla="*/ 666750 h 1688306"/>
                <a:gd name="connsiteX239" fmla="*/ 228600 w 1173956"/>
                <a:gd name="connsiteY239" fmla="*/ 631031 h 1688306"/>
                <a:gd name="connsiteX240" fmla="*/ 230981 w 1173956"/>
                <a:gd name="connsiteY240" fmla="*/ 623887 h 1688306"/>
                <a:gd name="connsiteX241" fmla="*/ 233363 w 1173956"/>
                <a:gd name="connsiteY241" fmla="*/ 614362 h 1688306"/>
                <a:gd name="connsiteX242" fmla="*/ 254794 w 1173956"/>
                <a:gd name="connsiteY242" fmla="*/ 607219 h 1688306"/>
                <a:gd name="connsiteX243" fmla="*/ 261938 w 1173956"/>
                <a:gd name="connsiteY243" fmla="*/ 602456 h 1688306"/>
                <a:gd name="connsiteX244" fmla="*/ 264319 w 1173956"/>
                <a:gd name="connsiteY244" fmla="*/ 595312 h 1688306"/>
                <a:gd name="connsiteX245" fmla="*/ 266700 w 1173956"/>
                <a:gd name="connsiteY245" fmla="*/ 576262 h 1688306"/>
                <a:gd name="connsiteX246" fmla="*/ 278606 w 1173956"/>
                <a:gd name="connsiteY246" fmla="*/ 573881 h 1688306"/>
                <a:gd name="connsiteX247" fmla="*/ 285750 w 1173956"/>
                <a:gd name="connsiteY247" fmla="*/ 571500 h 1688306"/>
                <a:gd name="connsiteX248" fmla="*/ 288131 w 1173956"/>
                <a:gd name="connsiteY248" fmla="*/ 469106 h 1688306"/>
                <a:gd name="connsiteX249" fmla="*/ 300038 w 1173956"/>
                <a:gd name="connsiteY249" fmla="*/ 471487 h 1688306"/>
                <a:gd name="connsiteX250" fmla="*/ 316706 w 1173956"/>
                <a:gd name="connsiteY250" fmla="*/ 476250 h 1688306"/>
                <a:gd name="connsiteX251" fmla="*/ 338138 w 1173956"/>
                <a:gd name="connsiteY251" fmla="*/ 488156 h 1688306"/>
                <a:gd name="connsiteX252" fmla="*/ 357188 w 1173956"/>
                <a:gd name="connsiteY252" fmla="*/ 502444 h 1688306"/>
                <a:gd name="connsiteX253" fmla="*/ 364331 w 1173956"/>
                <a:gd name="connsiteY253" fmla="*/ 509587 h 1688306"/>
                <a:gd name="connsiteX254" fmla="*/ 376238 w 1173956"/>
                <a:gd name="connsiteY254" fmla="*/ 514350 h 1688306"/>
                <a:gd name="connsiteX255" fmla="*/ 383381 w 1173956"/>
                <a:gd name="connsiteY255" fmla="*/ 519112 h 1688306"/>
                <a:gd name="connsiteX256" fmla="*/ 392906 w 1173956"/>
                <a:gd name="connsiteY256" fmla="*/ 523875 h 1688306"/>
                <a:gd name="connsiteX257" fmla="*/ 407194 w 1173956"/>
                <a:gd name="connsiteY257" fmla="*/ 528637 h 1688306"/>
                <a:gd name="connsiteX258" fmla="*/ 416719 w 1173956"/>
                <a:gd name="connsiteY258" fmla="*/ 535781 h 1688306"/>
                <a:gd name="connsiteX259" fmla="*/ 438150 w 1173956"/>
                <a:gd name="connsiteY259" fmla="*/ 542925 h 1688306"/>
                <a:gd name="connsiteX260" fmla="*/ 445294 w 1173956"/>
                <a:gd name="connsiteY260" fmla="*/ 545306 h 1688306"/>
                <a:gd name="connsiteX261" fmla="*/ 464344 w 1173956"/>
                <a:gd name="connsiteY261" fmla="*/ 552450 h 1688306"/>
                <a:gd name="connsiteX262" fmla="*/ 495300 w 1173956"/>
                <a:gd name="connsiteY262" fmla="*/ 550069 h 1688306"/>
                <a:gd name="connsiteX263" fmla="*/ 497681 w 1173956"/>
                <a:gd name="connsiteY263" fmla="*/ 535781 h 1688306"/>
                <a:gd name="connsiteX264" fmla="*/ 504825 w 1173956"/>
                <a:gd name="connsiteY264" fmla="*/ 519112 h 1688306"/>
                <a:gd name="connsiteX265" fmla="*/ 507206 w 1173956"/>
                <a:gd name="connsiteY265" fmla="*/ 511969 h 1688306"/>
                <a:gd name="connsiteX266" fmla="*/ 511969 w 1173956"/>
                <a:gd name="connsiteY266" fmla="*/ 488156 h 1688306"/>
                <a:gd name="connsiteX267" fmla="*/ 514350 w 1173956"/>
                <a:gd name="connsiteY267" fmla="*/ 292894 h 1688306"/>
                <a:gd name="connsiteX268" fmla="*/ 521494 w 1173956"/>
                <a:gd name="connsiteY268" fmla="*/ 276225 h 1688306"/>
                <a:gd name="connsiteX269" fmla="*/ 531019 w 1173956"/>
                <a:gd name="connsiteY269" fmla="*/ 250031 h 1688306"/>
                <a:gd name="connsiteX270" fmla="*/ 538163 w 1173956"/>
                <a:gd name="connsiteY270" fmla="*/ 240506 h 1688306"/>
                <a:gd name="connsiteX271" fmla="*/ 542925 w 1173956"/>
                <a:gd name="connsiteY271" fmla="*/ 228600 h 1688306"/>
                <a:gd name="connsiteX272" fmla="*/ 550069 w 1173956"/>
                <a:gd name="connsiteY272" fmla="*/ 202406 h 1688306"/>
                <a:gd name="connsiteX273" fmla="*/ 552450 w 1173956"/>
                <a:gd name="connsiteY273" fmla="*/ 195262 h 1688306"/>
                <a:gd name="connsiteX274" fmla="*/ 550069 w 1173956"/>
                <a:gd name="connsiteY274" fmla="*/ 157162 h 1688306"/>
                <a:gd name="connsiteX275" fmla="*/ 552450 w 1173956"/>
                <a:gd name="connsiteY275" fmla="*/ 145256 h 1688306"/>
                <a:gd name="connsiteX276" fmla="*/ 559594 w 1173956"/>
                <a:gd name="connsiteY276" fmla="*/ 142875 h 1688306"/>
                <a:gd name="connsiteX277" fmla="*/ 564356 w 1173956"/>
                <a:gd name="connsiteY277" fmla="*/ 135731 h 1688306"/>
                <a:gd name="connsiteX278" fmla="*/ 571500 w 1173956"/>
                <a:gd name="connsiteY278" fmla="*/ 128587 h 1688306"/>
                <a:gd name="connsiteX279" fmla="*/ 581025 w 1173956"/>
                <a:gd name="connsiteY279" fmla="*/ 111919 h 1688306"/>
                <a:gd name="connsiteX280" fmla="*/ 588169 w 1173956"/>
                <a:gd name="connsiteY280" fmla="*/ 107156 h 1688306"/>
                <a:gd name="connsiteX281" fmla="*/ 588169 w 1173956"/>
                <a:gd name="connsiteY281" fmla="*/ 42862 h 1688306"/>
                <a:gd name="connsiteX282" fmla="*/ 583406 w 1173956"/>
                <a:gd name="connsiteY282" fmla="*/ 35719 h 1688306"/>
                <a:gd name="connsiteX283" fmla="*/ 581025 w 1173956"/>
                <a:gd name="connsiteY283" fmla="*/ 26194 h 1688306"/>
                <a:gd name="connsiteX0" fmla="*/ 581025 w 1173956"/>
                <a:gd name="connsiteY0" fmla="*/ 26194 h 1688306"/>
                <a:gd name="connsiteX1" fmla="*/ 695325 w 1173956"/>
                <a:gd name="connsiteY1" fmla="*/ 23812 h 1688306"/>
                <a:gd name="connsiteX2" fmla="*/ 709613 w 1173956"/>
                <a:gd name="connsiteY2" fmla="*/ 19050 h 1688306"/>
                <a:gd name="connsiteX3" fmla="*/ 723900 w 1173956"/>
                <a:gd name="connsiteY3" fmla="*/ 7144 h 1688306"/>
                <a:gd name="connsiteX4" fmla="*/ 738188 w 1173956"/>
                <a:gd name="connsiteY4" fmla="*/ 0 h 1688306"/>
                <a:gd name="connsiteX5" fmla="*/ 838200 w 1173956"/>
                <a:gd name="connsiteY5" fmla="*/ 2381 h 1688306"/>
                <a:gd name="connsiteX6" fmla="*/ 842963 w 1173956"/>
                <a:gd name="connsiteY6" fmla="*/ 9525 h 1688306"/>
                <a:gd name="connsiteX7" fmla="*/ 847725 w 1173956"/>
                <a:gd name="connsiteY7" fmla="*/ 23812 h 1688306"/>
                <a:gd name="connsiteX8" fmla="*/ 854869 w 1173956"/>
                <a:gd name="connsiteY8" fmla="*/ 28575 h 1688306"/>
                <a:gd name="connsiteX9" fmla="*/ 890588 w 1173956"/>
                <a:gd name="connsiteY9" fmla="*/ 33337 h 1688306"/>
                <a:gd name="connsiteX10" fmla="*/ 892969 w 1173956"/>
                <a:gd name="connsiteY10" fmla="*/ 40481 h 1688306"/>
                <a:gd name="connsiteX11" fmla="*/ 883444 w 1173956"/>
                <a:gd name="connsiteY11" fmla="*/ 42862 h 1688306"/>
                <a:gd name="connsiteX12" fmla="*/ 878681 w 1173956"/>
                <a:gd name="connsiteY12" fmla="*/ 50006 h 1688306"/>
                <a:gd name="connsiteX13" fmla="*/ 864394 w 1173956"/>
                <a:gd name="connsiteY13" fmla="*/ 57150 h 1688306"/>
                <a:gd name="connsiteX14" fmla="*/ 866775 w 1173956"/>
                <a:gd name="connsiteY14" fmla="*/ 80962 h 1688306"/>
                <a:gd name="connsiteX15" fmla="*/ 871538 w 1173956"/>
                <a:gd name="connsiteY15" fmla="*/ 95250 h 1688306"/>
                <a:gd name="connsiteX16" fmla="*/ 873919 w 1173956"/>
                <a:gd name="connsiteY16" fmla="*/ 135731 h 1688306"/>
                <a:gd name="connsiteX17" fmla="*/ 878681 w 1173956"/>
                <a:gd name="connsiteY17" fmla="*/ 142875 h 1688306"/>
                <a:gd name="connsiteX18" fmla="*/ 892969 w 1173956"/>
                <a:gd name="connsiteY18" fmla="*/ 147637 h 1688306"/>
                <a:gd name="connsiteX19" fmla="*/ 900113 w 1173956"/>
                <a:gd name="connsiteY19" fmla="*/ 154781 h 1688306"/>
                <a:gd name="connsiteX20" fmla="*/ 904875 w 1173956"/>
                <a:gd name="connsiteY20" fmla="*/ 171450 h 1688306"/>
                <a:gd name="connsiteX21" fmla="*/ 904875 w 1173956"/>
                <a:gd name="connsiteY21" fmla="*/ 414337 h 1688306"/>
                <a:gd name="connsiteX22" fmla="*/ 919163 w 1173956"/>
                <a:gd name="connsiteY22" fmla="*/ 419100 h 1688306"/>
                <a:gd name="connsiteX23" fmla="*/ 926306 w 1173956"/>
                <a:gd name="connsiteY23" fmla="*/ 421481 h 1688306"/>
                <a:gd name="connsiteX24" fmla="*/ 933450 w 1173956"/>
                <a:gd name="connsiteY24" fmla="*/ 423862 h 1688306"/>
                <a:gd name="connsiteX25" fmla="*/ 938213 w 1173956"/>
                <a:gd name="connsiteY25" fmla="*/ 471487 h 1688306"/>
                <a:gd name="connsiteX26" fmla="*/ 942975 w 1173956"/>
                <a:gd name="connsiteY26" fmla="*/ 485775 h 1688306"/>
                <a:gd name="connsiteX27" fmla="*/ 964406 w 1173956"/>
                <a:gd name="connsiteY27" fmla="*/ 497681 h 1688306"/>
                <a:gd name="connsiteX28" fmla="*/ 1004888 w 1173956"/>
                <a:gd name="connsiteY28" fmla="*/ 500062 h 1688306"/>
                <a:gd name="connsiteX29" fmla="*/ 1012031 w 1173956"/>
                <a:gd name="connsiteY29" fmla="*/ 502444 h 1688306"/>
                <a:gd name="connsiteX30" fmla="*/ 1026319 w 1173956"/>
                <a:gd name="connsiteY30" fmla="*/ 514350 h 1688306"/>
                <a:gd name="connsiteX31" fmla="*/ 1031081 w 1173956"/>
                <a:gd name="connsiteY31" fmla="*/ 528637 h 1688306"/>
                <a:gd name="connsiteX32" fmla="*/ 1033463 w 1173956"/>
                <a:gd name="connsiteY32" fmla="*/ 535781 h 1688306"/>
                <a:gd name="connsiteX33" fmla="*/ 1040606 w 1173956"/>
                <a:gd name="connsiteY33" fmla="*/ 542925 h 1688306"/>
                <a:gd name="connsiteX34" fmla="*/ 1042988 w 1173956"/>
                <a:gd name="connsiteY34" fmla="*/ 550069 h 1688306"/>
                <a:gd name="connsiteX35" fmla="*/ 1057275 w 1173956"/>
                <a:gd name="connsiteY35" fmla="*/ 561975 h 1688306"/>
                <a:gd name="connsiteX36" fmla="*/ 1062038 w 1173956"/>
                <a:gd name="connsiteY36" fmla="*/ 569119 h 1688306"/>
                <a:gd name="connsiteX37" fmla="*/ 1076325 w 1173956"/>
                <a:gd name="connsiteY37" fmla="*/ 573881 h 1688306"/>
                <a:gd name="connsiteX38" fmla="*/ 1090613 w 1173956"/>
                <a:gd name="connsiteY38" fmla="*/ 578644 h 1688306"/>
                <a:gd name="connsiteX39" fmla="*/ 1104900 w 1173956"/>
                <a:gd name="connsiteY39" fmla="*/ 583406 h 1688306"/>
                <a:gd name="connsiteX40" fmla="*/ 1112044 w 1173956"/>
                <a:gd name="connsiteY40" fmla="*/ 585787 h 1688306"/>
                <a:gd name="connsiteX41" fmla="*/ 1121569 w 1173956"/>
                <a:gd name="connsiteY41" fmla="*/ 600075 h 1688306"/>
                <a:gd name="connsiteX42" fmla="*/ 1123950 w 1173956"/>
                <a:gd name="connsiteY42" fmla="*/ 607219 h 1688306"/>
                <a:gd name="connsiteX43" fmla="*/ 1126331 w 1173956"/>
                <a:gd name="connsiteY43" fmla="*/ 616744 h 1688306"/>
                <a:gd name="connsiteX44" fmla="*/ 1131094 w 1173956"/>
                <a:gd name="connsiteY44" fmla="*/ 623887 h 1688306"/>
                <a:gd name="connsiteX45" fmla="*/ 1135856 w 1173956"/>
                <a:gd name="connsiteY45" fmla="*/ 638175 h 1688306"/>
                <a:gd name="connsiteX46" fmla="*/ 1140619 w 1173956"/>
                <a:gd name="connsiteY46" fmla="*/ 661987 h 1688306"/>
                <a:gd name="connsiteX47" fmla="*/ 1143000 w 1173956"/>
                <a:gd name="connsiteY47" fmla="*/ 669131 h 1688306"/>
                <a:gd name="connsiteX48" fmla="*/ 1150144 w 1173956"/>
                <a:gd name="connsiteY48" fmla="*/ 678656 h 1688306"/>
                <a:gd name="connsiteX49" fmla="*/ 1162050 w 1173956"/>
                <a:gd name="connsiteY49" fmla="*/ 697706 h 1688306"/>
                <a:gd name="connsiteX50" fmla="*/ 1164431 w 1173956"/>
                <a:gd name="connsiteY50" fmla="*/ 704850 h 1688306"/>
                <a:gd name="connsiteX51" fmla="*/ 1171575 w 1173956"/>
                <a:gd name="connsiteY51" fmla="*/ 709612 h 1688306"/>
                <a:gd name="connsiteX52" fmla="*/ 1173956 w 1173956"/>
                <a:gd name="connsiteY52" fmla="*/ 726281 h 1688306"/>
                <a:gd name="connsiteX53" fmla="*/ 1164431 w 1173956"/>
                <a:gd name="connsiteY53" fmla="*/ 750094 h 1688306"/>
                <a:gd name="connsiteX54" fmla="*/ 1150144 w 1173956"/>
                <a:gd name="connsiteY54" fmla="*/ 759619 h 1688306"/>
                <a:gd name="connsiteX55" fmla="*/ 1143000 w 1173956"/>
                <a:gd name="connsiteY55" fmla="*/ 764381 h 1688306"/>
                <a:gd name="connsiteX56" fmla="*/ 1126331 w 1173956"/>
                <a:gd name="connsiteY56" fmla="*/ 785812 h 1688306"/>
                <a:gd name="connsiteX57" fmla="*/ 1121569 w 1173956"/>
                <a:gd name="connsiteY57" fmla="*/ 800100 h 1688306"/>
                <a:gd name="connsiteX58" fmla="*/ 1114425 w 1173956"/>
                <a:gd name="connsiteY58" fmla="*/ 816769 h 1688306"/>
                <a:gd name="connsiteX59" fmla="*/ 1114425 w 1173956"/>
                <a:gd name="connsiteY59" fmla="*/ 854869 h 1688306"/>
                <a:gd name="connsiteX60" fmla="*/ 1128713 w 1173956"/>
                <a:gd name="connsiteY60" fmla="*/ 857250 h 1688306"/>
                <a:gd name="connsiteX61" fmla="*/ 1112044 w 1173956"/>
                <a:gd name="connsiteY61" fmla="*/ 864394 h 1688306"/>
                <a:gd name="connsiteX62" fmla="*/ 1107281 w 1173956"/>
                <a:gd name="connsiteY62" fmla="*/ 871537 h 1688306"/>
                <a:gd name="connsiteX63" fmla="*/ 1100138 w 1173956"/>
                <a:gd name="connsiteY63" fmla="*/ 878681 h 1688306"/>
                <a:gd name="connsiteX64" fmla="*/ 1095375 w 1173956"/>
                <a:gd name="connsiteY64" fmla="*/ 892969 h 1688306"/>
                <a:gd name="connsiteX65" fmla="*/ 1090613 w 1173956"/>
                <a:gd name="connsiteY65" fmla="*/ 900112 h 1688306"/>
                <a:gd name="connsiteX66" fmla="*/ 1085850 w 1173956"/>
                <a:gd name="connsiteY66" fmla="*/ 914400 h 1688306"/>
                <a:gd name="connsiteX67" fmla="*/ 1076325 w 1173956"/>
                <a:gd name="connsiteY67" fmla="*/ 931069 h 1688306"/>
                <a:gd name="connsiteX68" fmla="*/ 1073944 w 1173956"/>
                <a:gd name="connsiteY68" fmla="*/ 938212 h 1688306"/>
                <a:gd name="connsiteX69" fmla="*/ 1064419 w 1173956"/>
                <a:gd name="connsiteY69" fmla="*/ 952500 h 1688306"/>
                <a:gd name="connsiteX70" fmla="*/ 1054894 w 1173956"/>
                <a:gd name="connsiteY70" fmla="*/ 966787 h 1688306"/>
                <a:gd name="connsiteX71" fmla="*/ 1045369 w 1173956"/>
                <a:gd name="connsiteY71" fmla="*/ 981075 h 1688306"/>
                <a:gd name="connsiteX72" fmla="*/ 1042988 w 1173956"/>
                <a:gd name="connsiteY72" fmla="*/ 988219 h 1688306"/>
                <a:gd name="connsiteX73" fmla="*/ 1040606 w 1173956"/>
                <a:gd name="connsiteY73" fmla="*/ 997744 h 1688306"/>
                <a:gd name="connsiteX74" fmla="*/ 1031081 w 1173956"/>
                <a:gd name="connsiteY74" fmla="*/ 1012031 h 1688306"/>
                <a:gd name="connsiteX75" fmla="*/ 1021556 w 1173956"/>
                <a:gd name="connsiteY75" fmla="*/ 1026319 h 1688306"/>
                <a:gd name="connsiteX76" fmla="*/ 1014413 w 1173956"/>
                <a:gd name="connsiteY76" fmla="*/ 1028700 h 1688306"/>
                <a:gd name="connsiteX77" fmla="*/ 1009650 w 1173956"/>
                <a:gd name="connsiteY77" fmla="*/ 1035844 h 1688306"/>
                <a:gd name="connsiteX78" fmla="*/ 990600 w 1173956"/>
                <a:gd name="connsiteY78" fmla="*/ 1033462 h 1688306"/>
                <a:gd name="connsiteX79" fmla="*/ 983456 w 1173956"/>
                <a:gd name="connsiteY79" fmla="*/ 1019175 h 1688306"/>
                <a:gd name="connsiteX80" fmla="*/ 969169 w 1173956"/>
                <a:gd name="connsiteY80" fmla="*/ 1014412 h 1688306"/>
                <a:gd name="connsiteX81" fmla="*/ 954881 w 1173956"/>
                <a:gd name="connsiteY81" fmla="*/ 1007269 h 1688306"/>
                <a:gd name="connsiteX82" fmla="*/ 947738 w 1173956"/>
                <a:gd name="connsiteY82" fmla="*/ 1000125 h 1688306"/>
                <a:gd name="connsiteX83" fmla="*/ 938213 w 1173956"/>
                <a:gd name="connsiteY83" fmla="*/ 995362 h 1688306"/>
                <a:gd name="connsiteX84" fmla="*/ 926306 w 1173956"/>
                <a:gd name="connsiteY84" fmla="*/ 988219 h 1688306"/>
                <a:gd name="connsiteX85" fmla="*/ 904875 w 1173956"/>
                <a:gd name="connsiteY85" fmla="*/ 976312 h 1688306"/>
                <a:gd name="connsiteX86" fmla="*/ 883444 w 1173956"/>
                <a:gd name="connsiteY86" fmla="*/ 978694 h 1688306"/>
                <a:gd name="connsiteX87" fmla="*/ 869156 w 1173956"/>
                <a:gd name="connsiteY87" fmla="*/ 992981 h 1688306"/>
                <a:gd name="connsiteX88" fmla="*/ 854869 w 1173956"/>
                <a:gd name="connsiteY88" fmla="*/ 1007269 h 1688306"/>
                <a:gd name="connsiteX89" fmla="*/ 842963 w 1173956"/>
                <a:gd name="connsiteY89" fmla="*/ 1019175 h 1688306"/>
                <a:gd name="connsiteX90" fmla="*/ 845344 w 1173956"/>
                <a:gd name="connsiteY90" fmla="*/ 1026319 h 1688306"/>
                <a:gd name="connsiteX91" fmla="*/ 850106 w 1173956"/>
                <a:gd name="connsiteY91" fmla="*/ 1042987 h 1688306"/>
                <a:gd name="connsiteX92" fmla="*/ 854869 w 1173956"/>
                <a:gd name="connsiteY92" fmla="*/ 1050131 h 1688306"/>
                <a:gd name="connsiteX93" fmla="*/ 857250 w 1173956"/>
                <a:gd name="connsiteY93" fmla="*/ 1057275 h 1688306"/>
                <a:gd name="connsiteX94" fmla="*/ 871538 w 1173956"/>
                <a:gd name="connsiteY94" fmla="*/ 1062037 h 1688306"/>
                <a:gd name="connsiteX95" fmla="*/ 876300 w 1173956"/>
                <a:gd name="connsiteY95" fmla="*/ 1069181 h 1688306"/>
                <a:gd name="connsiteX96" fmla="*/ 890588 w 1173956"/>
                <a:gd name="connsiteY96" fmla="*/ 1081087 h 1688306"/>
                <a:gd name="connsiteX97" fmla="*/ 895350 w 1173956"/>
                <a:gd name="connsiteY97" fmla="*/ 1088231 h 1688306"/>
                <a:gd name="connsiteX98" fmla="*/ 902494 w 1173956"/>
                <a:gd name="connsiteY98" fmla="*/ 1097756 h 1688306"/>
                <a:gd name="connsiteX99" fmla="*/ 904875 w 1173956"/>
                <a:gd name="connsiteY99" fmla="*/ 1104900 h 1688306"/>
                <a:gd name="connsiteX100" fmla="*/ 914400 w 1173956"/>
                <a:gd name="connsiteY100" fmla="*/ 1112044 h 1688306"/>
                <a:gd name="connsiteX101" fmla="*/ 923925 w 1173956"/>
                <a:gd name="connsiteY101" fmla="*/ 1128712 h 1688306"/>
                <a:gd name="connsiteX102" fmla="*/ 942975 w 1173956"/>
                <a:gd name="connsiteY102" fmla="*/ 1152525 h 1688306"/>
                <a:gd name="connsiteX103" fmla="*/ 952500 w 1173956"/>
                <a:gd name="connsiteY103" fmla="*/ 1166812 h 1688306"/>
                <a:gd name="connsiteX104" fmla="*/ 964406 w 1173956"/>
                <a:gd name="connsiteY104" fmla="*/ 1188244 h 1688306"/>
                <a:gd name="connsiteX105" fmla="*/ 971550 w 1173956"/>
                <a:gd name="connsiteY105" fmla="*/ 1193006 h 1688306"/>
                <a:gd name="connsiteX106" fmla="*/ 973931 w 1173956"/>
                <a:gd name="connsiteY106" fmla="*/ 1200150 h 1688306"/>
                <a:gd name="connsiteX107" fmla="*/ 988219 w 1173956"/>
                <a:gd name="connsiteY107" fmla="*/ 1209675 h 1688306"/>
                <a:gd name="connsiteX108" fmla="*/ 992981 w 1173956"/>
                <a:gd name="connsiteY108" fmla="*/ 1216819 h 1688306"/>
                <a:gd name="connsiteX109" fmla="*/ 1000125 w 1173956"/>
                <a:gd name="connsiteY109" fmla="*/ 1231106 h 1688306"/>
                <a:gd name="connsiteX110" fmla="*/ 1007269 w 1173956"/>
                <a:gd name="connsiteY110" fmla="*/ 1235869 h 1688306"/>
                <a:gd name="connsiteX111" fmla="*/ 1012031 w 1173956"/>
                <a:gd name="connsiteY111" fmla="*/ 1243012 h 1688306"/>
                <a:gd name="connsiteX112" fmla="*/ 1019175 w 1173956"/>
                <a:gd name="connsiteY112" fmla="*/ 1250156 h 1688306"/>
                <a:gd name="connsiteX113" fmla="*/ 1021556 w 1173956"/>
                <a:gd name="connsiteY113" fmla="*/ 1257300 h 1688306"/>
                <a:gd name="connsiteX114" fmla="*/ 1033463 w 1173956"/>
                <a:gd name="connsiteY114" fmla="*/ 1269206 h 1688306"/>
                <a:gd name="connsiteX115" fmla="*/ 1035844 w 1173956"/>
                <a:gd name="connsiteY115" fmla="*/ 1276350 h 1688306"/>
                <a:gd name="connsiteX116" fmla="*/ 1040606 w 1173956"/>
                <a:gd name="connsiteY116" fmla="*/ 1283494 h 1688306"/>
                <a:gd name="connsiteX117" fmla="*/ 1042988 w 1173956"/>
                <a:gd name="connsiteY117" fmla="*/ 1304925 h 1688306"/>
                <a:gd name="connsiteX118" fmla="*/ 1045369 w 1173956"/>
                <a:gd name="connsiteY118" fmla="*/ 1350169 h 1688306"/>
                <a:gd name="connsiteX119" fmla="*/ 1042988 w 1173956"/>
                <a:gd name="connsiteY119" fmla="*/ 1400175 h 1688306"/>
                <a:gd name="connsiteX120" fmla="*/ 1035844 w 1173956"/>
                <a:gd name="connsiteY120" fmla="*/ 1426369 h 1688306"/>
                <a:gd name="connsiteX121" fmla="*/ 1014413 w 1173956"/>
                <a:gd name="connsiteY121" fmla="*/ 1433512 h 1688306"/>
                <a:gd name="connsiteX122" fmla="*/ 1007269 w 1173956"/>
                <a:gd name="connsiteY122" fmla="*/ 1435894 h 1688306"/>
                <a:gd name="connsiteX123" fmla="*/ 978694 w 1173956"/>
                <a:gd name="connsiteY123" fmla="*/ 1438275 h 1688306"/>
                <a:gd name="connsiteX124" fmla="*/ 945356 w 1173956"/>
                <a:gd name="connsiteY124" fmla="*/ 1452562 h 1688306"/>
                <a:gd name="connsiteX125" fmla="*/ 938213 w 1173956"/>
                <a:gd name="connsiteY125" fmla="*/ 1457325 h 1688306"/>
                <a:gd name="connsiteX126" fmla="*/ 909638 w 1173956"/>
                <a:gd name="connsiteY126" fmla="*/ 1462087 h 1688306"/>
                <a:gd name="connsiteX127" fmla="*/ 900113 w 1173956"/>
                <a:gd name="connsiteY127" fmla="*/ 1464469 h 1688306"/>
                <a:gd name="connsiteX128" fmla="*/ 885825 w 1173956"/>
                <a:gd name="connsiteY128" fmla="*/ 1469231 h 1688306"/>
                <a:gd name="connsiteX129" fmla="*/ 864394 w 1173956"/>
                <a:gd name="connsiteY129" fmla="*/ 1476375 h 1688306"/>
                <a:gd name="connsiteX130" fmla="*/ 850106 w 1173956"/>
                <a:gd name="connsiteY130" fmla="*/ 1481137 h 1688306"/>
                <a:gd name="connsiteX131" fmla="*/ 842963 w 1173956"/>
                <a:gd name="connsiteY131" fmla="*/ 1483519 h 1688306"/>
                <a:gd name="connsiteX132" fmla="*/ 821531 w 1173956"/>
                <a:gd name="connsiteY132" fmla="*/ 1495425 h 1688306"/>
                <a:gd name="connsiteX133" fmla="*/ 809625 w 1173956"/>
                <a:gd name="connsiteY133" fmla="*/ 1509712 h 1688306"/>
                <a:gd name="connsiteX134" fmla="*/ 802481 w 1173956"/>
                <a:gd name="connsiteY134" fmla="*/ 1512094 h 1688306"/>
                <a:gd name="connsiteX135" fmla="*/ 795338 w 1173956"/>
                <a:gd name="connsiteY135" fmla="*/ 1516856 h 1688306"/>
                <a:gd name="connsiteX136" fmla="*/ 785813 w 1173956"/>
                <a:gd name="connsiteY136" fmla="*/ 1531144 h 1688306"/>
                <a:gd name="connsiteX137" fmla="*/ 783431 w 1173956"/>
                <a:gd name="connsiteY137" fmla="*/ 1545431 h 1688306"/>
                <a:gd name="connsiteX138" fmla="*/ 754856 w 1173956"/>
                <a:gd name="connsiteY138" fmla="*/ 1552575 h 1688306"/>
                <a:gd name="connsiteX139" fmla="*/ 750094 w 1173956"/>
                <a:gd name="connsiteY139" fmla="*/ 1559719 h 1688306"/>
                <a:gd name="connsiteX140" fmla="*/ 747713 w 1173956"/>
                <a:gd name="connsiteY140" fmla="*/ 1566862 h 1688306"/>
                <a:gd name="connsiteX141" fmla="*/ 719138 w 1173956"/>
                <a:gd name="connsiteY141" fmla="*/ 1581150 h 1688306"/>
                <a:gd name="connsiteX142" fmla="*/ 697706 w 1173956"/>
                <a:gd name="connsiteY142" fmla="*/ 1585912 h 1688306"/>
                <a:gd name="connsiteX143" fmla="*/ 683419 w 1173956"/>
                <a:gd name="connsiteY143" fmla="*/ 1590675 h 1688306"/>
                <a:gd name="connsiteX144" fmla="*/ 676275 w 1173956"/>
                <a:gd name="connsiteY144" fmla="*/ 1593056 h 1688306"/>
                <a:gd name="connsiteX145" fmla="*/ 669131 w 1173956"/>
                <a:gd name="connsiteY145" fmla="*/ 1607344 h 1688306"/>
                <a:gd name="connsiteX146" fmla="*/ 666750 w 1173956"/>
                <a:gd name="connsiteY146" fmla="*/ 1638300 h 1688306"/>
                <a:gd name="connsiteX147" fmla="*/ 664369 w 1173956"/>
                <a:gd name="connsiteY147" fmla="*/ 1645444 h 1688306"/>
                <a:gd name="connsiteX148" fmla="*/ 650081 w 1173956"/>
                <a:gd name="connsiteY148" fmla="*/ 1654969 h 1688306"/>
                <a:gd name="connsiteX149" fmla="*/ 633413 w 1173956"/>
                <a:gd name="connsiteY149" fmla="*/ 1662112 h 1688306"/>
                <a:gd name="connsiteX150" fmla="*/ 585788 w 1173956"/>
                <a:gd name="connsiteY150" fmla="*/ 1666875 h 1688306"/>
                <a:gd name="connsiteX151" fmla="*/ 578644 w 1173956"/>
                <a:gd name="connsiteY151" fmla="*/ 1669256 h 1688306"/>
                <a:gd name="connsiteX152" fmla="*/ 559594 w 1173956"/>
                <a:gd name="connsiteY152" fmla="*/ 1674019 h 1688306"/>
                <a:gd name="connsiteX153" fmla="*/ 552450 w 1173956"/>
                <a:gd name="connsiteY153" fmla="*/ 1676400 h 1688306"/>
                <a:gd name="connsiteX154" fmla="*/ 545306 w 1173956"/>
                <a:gd name="connsiteY154" fmla="*/ 1681162 h 1688306"/>
                <a:gd name="connsiteX155" fmla="*/ 521494 w 1173956"/>
                <a:gd name="connsiteY155" fmla="*/ 1688306 h 1688306"/>
                <a:gd name="connsiteX156" fmla="*/ 478631 w 1173956"/>
                <a:gd name="connsiteY156" fmla="*/ 1685925 h 1688306"/>
                <a:gd name="connsiteX157" fmla="*/ 464344 w 1173956"/>
                <a:gd name="connsiteY157" fmla="*/ 1674019 h 1688306"/>
                <a:gd name="connsiteX158" fmla="*/ 457200 w 1173956"/>
                <a:gd name="connsiteY158" fmla="*/ 1671637 h 1688306"/>
                <a:gd name="connsiteX159" fmla="*/ 442913 w 1173956"/>
                <a:gd name="connsiteY159" fmla="*/ 1664494 h 1688306"/>
                <a:gd name="connsiteX160" fmla="*/ 433388 w 1173956"/>
                <a:gd name="connsiteY160" fmla="*/ 1662112 h 1688306"/>
                <a:gd name="connsiteX161" fmla="*/ 419100 w 1173956"/>
                <a:gd name="connsiteY161" fmla="*/ 1657350 h 1688306"/>
                <a:gd name="connsiteX162" fmla="*/ 411956 w 1173956"/>
                <a:gd name="connsiteY162" fmla="*/ 1654969 h 1688306"/>
                <a:gd name="connsiteX163" fmla="*/ 400050 w 1173956"/>
                <a:gd name="connsiteY163" fmla="*/ 1645444 h 1688306"/>
                <a:gd name="connsiteX164" fmla="*/ 395288 w 1173956"/>
                <a:gd name="connsiteY164" fmla="*/ 1638300 h 1688306"/>
                <a:gd name="connsiteX165" fmla="*/ 381000 w 1173956"/>
                <a:gd name="connsiteY165" fmla="*/ 1619250 h 1688306"/>
                <a:gd name="connsiteX166" fmla="*/ 376238 w 1173956"/>
                <a:gd name="connsiteY166" fmla="*/ 1612106 h 1688306"/>
                <a:gd name="connsiteX167" fmla="*/ 371475 w 1173956"/>
                <a:gd name="connsiteY167" fmla="*/ 1597819 h 1688306"/>
                <a:gd name="connsiteX168" fmla="*/ 340519 w 1173956"/>
                <a:gd name="connsiteY168" fmla="*/ 1593056 h 1688306"/>
                <a:gd name="connsiteX169" fmla="*/ 319088 w 1173956"/>
                <a:gd name="connsiteY169" fmla="*/ 1576387 h 1688306"/>
                <a:gd name="connsiteX170" fmla="*/ 314325 w 1173956"/>
                <a:gd name="connsiteY170" fmla="*/ 1569244 h 1688306"/>
                <a:gd name="connsiteX171" fmla="*/ 307181 w 1173956"/>
                <a:gd name="connsiteY171" fmla="*/ 1554956 h 1688306"/>
                <a:gd name="connsiteX172" fmla="*/ 304800 w 1173956"/>
                <a:gd name="connsiteY172" fmla="*/ 1547812 h 1688306"/>
                <a:gd name="connsiteX173" fmla="*/ 302419 w 1173956"/>
                <a:gd name="connsiteY173" fmla="*/ 1535906 h 1688306"/>
                <a:gd name="connsiteX174" fmla="*/ 295275 w 1173956"/>
                <a:gd name="connsiteY174" fmla="*/ 1531144 h 1688306"/>
                <a:gd name="connsiteX175" fmla="*/ 280988 w 1173956"/>
                <a:gd name="connsiteY175" fmla="*/ 1533525 h 1688306"/>
                <a:gd name="connsiteX176" fmla="*/ 278606 w 1173956"/>
                <a:gd name="connsiteY176" fmla="*/ 1543050 h 1688306"/>
                <a:gd name="connsiteX177" fmla="*/ 276225 w 1173956"/>
                <a:gd name="connsiteY177" fmla="*/ 1550194 h 1688306"/>
                <a:gd name="connsiteX178" fmla="*/ 233363 w 1173956"/>
                <a:gd name="connsiteY178" fmla="*/ 1547812 h 1688306"/>
                <a:gd name="connsiteX179" fmla="*/ 238125 w 1173956"/>
                <a:gd name="connsiteY179" fmla="*/ 1540669 h 1688306"/>
                <a:gd name="connsiteX180" fmla="*/ 240506 w 1173956"/>
                <a:gd name="connsiteY180" fmla="*/ 1493044 h 1688306"/>
                <a:gd name="connsiteX181" fmla="*/ 242888 w 1173956"/>
                <a:gd name="connsiteY181" fmla="*/ 1481137 h 1688306"/>
                <a:gd name="connsiteX182" fmla="*/ 245269 w 1173956"/>
                <a:gd name="connsiteY182" fmla="*/ 1454944 h 1688306"/>
                <a:gd name="connsiteX183" fmla="*/ 245269 w 1173956"/>
                <a:gd name="connsiteY183" fmla="*/ 1431131 h 1688306"/>
                <a:gd name="connsiteX184" fmla="*/ 230981 w 1173956"/>
                <a:gd name="connsiteY184" fmla="*/ 1426369 h 1688306"/>
                <a:gd name="connsiteX185" fmla="*/ 226219 w 1173956"/>
                <a:gd name="connsiteY185" fmla="*/ 1419225 h 1688306"/>
                <a:gd name="connsiteX186" fmla="*/ 216694 w 1173956"/>
                <a:gd name="connsiteY186" fmla="*/ 1362075 h 1688306"/>
                <a:gd name="connsiteX187" fmla="*/ 209550 w 1173956"/>
                <a:gd name="connsiteY187" fmla="*/ 1343025 h 1688306"/>
                <a:gd name="connsiteX188" fmla="*/ 204788 w 1173956"/>
                <a:gd name="connsiteY188" fmla="*/ 1328737 h 1688306"/>
                <a:gd name="connsiteX189" fmla="*/ 195263 w 1173956"/>
                <a:gd name="connsiteY189" fmla="*/ 1295400 h 1688306"/>
                <a:gd name="connsiteX190" fmla="*/ 188119 w 1173956"/>
                <a:gd name="connsiteY190" fmla="*/ 1293019 h 1688306"/>
                <a:gd name="connsiteX191" fmla="*/ 173831 w 1173956"/>
                <a:gd name="connsiteY191" fmla="*/ 1285875 h 1688306"/>
                <a:gd name="connsiteX192" fmla="*/ 166688 w 1173956"/>
                <a:gd name="connsiteY192" fmla="*/ 1281112 h 1688306"/>
                <a:gd name="connsiteX193" fmla="*/ 159544 w 1173956"/>
                <a:gd name="connsiteY193" fmla="*/ 1278731 h 1688306"/>
                <a:gd name="connsiteX194" fmla="*/ 145256 w 1173956"/>
                <a:gd name="connsiteY194" fmla="*/ 1271587 h 1688306"/>
                <a:gd name="connsiteX195" fmla="*/ 128588 w 1173956"/>
                <a:gd name="connsiteY195" fmla="*/ 1257300 h 1688306"/>
                <a:gd name="connsiteX196" fmla="*/ 121444 w 1173956"/>
                <a:gd name="connsiteY196" fmla="*/ 1254919 h 1688306"/>
                <a:gd name="connsiteX197" fmla="*/ 116681 w 1173956"/>
                <a:gd name="connsiteY197" fmla="*/ 1247775 h 1688306"/>
                <a:gd name="connsiteX198" fmla="*/ 109538 w 1173956"/>
                <a:gd name="connsiteY198" fmla="*/ 1240631 h 1688306"/>
                <a:gd name="connsiteX199" fmla="*/ 102394 w 1173956"/>
                <a:gd name="connsiteY199" fmla="*/ 1190625 h 1688306"/>
                <a:gd name="connsiteX200" fmla="*/ 92869 w 1173956"/>
                <a:gd name="connsiteY200" fmla="*/ 1176337 h 1688306"/>
                <a:gd name="connsiteX201" fmla="*/ 78581 w 1173956"/>
                <a:gd name="connsiteY201" fmla="*/ 1164431 h 1688306"/>
                <a:gd name="connsiteX202" fmla="*/ 71438 w 1173956"/>
                <a:gd name="connsiteY202" fmla="*/ 1143000 h 1688306"/>
                <a:gd name="connsiteX203" fmla="*/ 69056 w 1173956"/>
                <a:gd name="connsiteY203" fmla="*/ 1135856 h 1688306"/>
                <a:gd name="connsiteX204" fmla="*/ 64294 w 1173956"/>
                <a:gd name="connsiteY204" fmla="*/ 1128712 h 1688306"/>
                <a:gd name="connsiteX205" fmla="*/ 61913 w 1173956"/>
                <a:gd name="connsiteY205" fmla="*/ 1121569 h 1688306"/>
                <a:gd name="connsiteX206" fmla="*/ 54769 w 1173956"/>
                <a:gd name="connsiteY206" fmla="*/ 1109662 h 1688306"/>
                <a:gd name="connsiteX207" fmla="*/ 45244 w 1173956"/>
                <a:gd name="connsiteY207" fmla="*/ 1092994 h 1688306"/>
                <a:gd name="connsiteX208" fmla="*/ 42863 w 1173956"/>
                <a:gd name="connsiteY208" fmla="*/ 1083469 h 1688306"/>
                <a:gd name="connsiteX209" fmla="*/ 38100 w 1173956"/>
                <a:gd name="connsiteY209" fmla="*/ 1069181 h 1688306"/>
                <a:gd name="connsiteX210" fmla="*/ 35719 w 1173956"/>
                <a:gd name="connsiteY210" fmla="*/ 1062037 h 1688306"/>
                <a:gd name="connsiteX211" fmla="*/ 33338 w 1173956"/>
                <a:gd name="connsiteY211" fmla="*/ 1052512 h 1688306"/>
                <a:gd name="connsiteX212" fmla="*/ 28575 w 1173956"/>
                <a:gd name="connsiteY212" fmla="*/ 1045369 h 1688306"/>
                <a:gd name="connsiteX213" fmla="*/ 26194 w 1173956"/>
                <a:gd name="connsiteY213" fmla="*/ 1038225 h 1688306"/>
                <a:gd name="connsiteX214" fmla="*/ 21431 w 1173956"/>
                <a:gd name="connsiteY214" fmla="*/ 1031081 h 1688306"/>
                <a:gd name="connsiteX215" fmla="*/ 19050 w 1173956"/>
                <a:gd name="connsiteY215" fmla="*/ 1000125 h 1688306"/>
                <a:gd name="connsiteX216" fmla="*/ 11906 w 1173956"/>
                <a:gd name="connsiteY216" fmla="*/ 976312 h 1688306"/>
                <a:gd name="connsiteX217" fmla="*/ 9525 w 1173956"/>
                <a:gd name="connsiteY217" fmla="*/ 969169 h 1688306"/>
                <a:gd name="connsiteX218" fmla="*/ 7144 w 1173956"/>
                <a:gd name="connsiteY218" fmla="*/ 962025 h 1688306"/>
                <a:gd name="connsiteX219" fmla="*/ 0 w 1173956"/>
                <a:gd name="connsiteY219" fmla="*/ 957262 h 1688306"/>
                <a:gd name="connsiteX220" fmla="*/ 40481 w 1173956"/>
                <a:gd name="connsiteY220" fmla="*/ 940594 h 1688306"/>
                <a:gd name="connsiteX221" fmla="*/ 73819 w 1173956"/>
                <a:gd name="connsiteY221" fmla="*/ 904875 h 1688306"/>
                <a:gd name="connsiteX222" fmla="*/ 78581 w 1173956"/>
                <a:gd name="connsiteY222" fmla="*/ 890587 h 1688306"/>
                <a:gd name="connsiteX223" fmla="*/ 80963 w 1173956"/>
                <a:gd name="connsiteY223" fmla="*/ 828675 h 1688306"/>
                <a:gd name="connsiteX224" fmla="*/ 88106 w 1173956"/>
                <a:gd name="connsiteY224" fmla="*/ 823912 h 1688306"/>
                <a:gd name="connsiteX225" fmla="*/ 97631 w 1173956"/>
                <a:gd name="connsiteY225" fmla="*/ 809625 h 1688306"/>
                <a:gd name="connsiteX226" fmla="*/ 102394 w 1173956"/>
                <a:gd name="connsiteY226" fmla="*/ 802481 h 1688306"/>
                <a:gd name="connsiteX227" fmla="*/ 107156 w 1173956"/>
                <a:gd name="connsiteY227" fmla="*/ 795337 h 1688306"/>
                <a:gd name="connsiteX228" fmla="*/ 121444 w 1173956"/>
                <a:gd name="connsiteY228" fmla="*/ 783431 h 1688306"/>
                <a:gd name="connsiteX229" fmla="*/ 130969 w 1173956"/>
                <a:gd name="connsiteY229" fmla="*/ 766762 h 1688306"/>
                <a:gd name="connsiteX230" fmla="*/ 140494 w 1173956"/>
                <a:gd name="connsiteY230" fmla="*/ 750094 h 1688306"/>
                <a:gd name="connsiteX231" fmla="*/ 147638 w 1173956"/>
                <a:gd name="connsiteY231" fmla="*/ 745331 h 1688306"/>
                <a:gd name="connsiteX232" fmla="*/ 154781 w 1173956"/>
                <a:gd name="connsiteY232" fmla="*/ 738187 h 1688306"/>
                <a:gd name="connsiteX233" fmla="*/ 164306 w 1173956"/>
                <a:gd name="connsiteY233" fmla="*/ 726281 h 1688306"/>
                <a:gd name="connsiteX234" fmla="*/ 166688 w 1173956"/>
                <a:gd name="connsiteY234" fmla="*/ 719137 h 1688306"/>
                <a:gd name="connsiteX235" fmla="*/ 173831 w 1173956"/>
                <a:gd name="connsiteY235" fmla="*/ 711994 h 1688306"/>
                <a:gd name="connsiteX236" fmla="*/ 190500 w 1173956"/>
                <a:gd name="connsiteY236" fmla="*/ 692944 h 1688306"/>
                <a:gd name="connsiteX237" fmla="*/ 195263 w 1173956"/>
                <a:gd name="connsiteY237" fmla="*/ 685800 h 1688306"/>
                <a:gd name="connsiteX238" fmla="*/ 209550 w 1173956"/>
                <a:gd name="connsiteY238" fmla="*/ 678656 h 1688306"/>
                <a:gd name="connsiteX239" fmla="*/ 223838 w 1173956"/>
                <a:gd name="connsiteY239" fmla="*/ 666750 h 1688306"/>
                <a:gd name="connsiteX240" fmla="*/ 228600 w 1173956"/>
                <a:gd name="connsiteY240" fmla="*/ 631031 h 1688306"/>
                <a:gd name="connsiteX241" fmla="*/ 230981 w 1173956"/>
                <a:gd name="connsiteY241" fmla="*/ 623887 h 1688306"/>
                <a:gd name="connsiteX242" fmla="*/ 233363 w 1173956"/>
                <a:gd name="connsiteY242" fmla="*/ 614362 h 1688306"/>
                <a:gd name="connsiteX243" fmla="*/ 254794 w 1173956"/>
                <a:gd name="connsiteY243" fmla="*/ 607219 h 1688306"/>
                <a:gd name="connsiteX244" fmla="*/ 261938 w 1173956"/>
                <a:gd name="connsiteY244" fmla="*/ 602456 h 1688306"/>
                <a:gd name="connsiteX245" fmla="*/ 264319 w 1173956"/>
                <a:gd name="connsiteY245" fmla="*/ 595312 h 1688306"/>
                <a:gd name="connsiteX246" fmla="*/ 266700 w 1173956"/>
                <a:gd name="connsiteY246" fmla="*/ 576262 h 1688306"/>
                <a:gd name="connsiteX247" fmla="*/ 278606 w 1173956"/>
                <a:gd name="connsiteY247" fmla="*/ 573881 h 1688306"/>
                <a:gd name="connsiteX248" fmla="*/ 285750 w 1173956"/>
                <a:gd name="connsiteY248" fmla="*/ 571500 h 1688306"/>
                <a:gd name="connsiteX249" fmla="*/ 288131 w 1173956"/>
                <a:gd name="connsiteY249" fmla="*/ 469106 h 1688306"/>
                <a:gd name="connsiteX250" fmla="*/ 300038 w 1173956"/>
                <a:gd name="connsiteY250" fmla="*/ 471487 h 1688306"/>
                <a:gd name="connsiteX251" fmla="*/ 316706 w 1173956"/>
                <a:gd name="connsiteY251" fmla="*/ 476250 h 1688306"/>
                <a:gd name="connsiteX252" fmla="*/ 338138 w 1173956"/>
                <a:gd name="connsiteY252" fmla="*/ 488156 h 1688306"/>
                <a:gd name="connsiteX253" fmla="*/ 357188 w 1173956"/>
                <a:gd name="connsiteY253" fmla="*/ 502444 h 1688306"/>
                <a:gd name="connsiteX254" fmla="*/ 364331 w 1173956"/>
                <a:gd name="connsiteY254" fmla="*/ 509587 h 1688306"/>
                <a:gd name="connsiteX255" fmla="*/ 376238 w 1173956"/>
                <a:gd name="connsiteY255" fmla="*/ 514350 h 1688306"/>
                <a:gd name="connsiteX256" fmla="*/ 383381 w 1173956"/>
                <a:gd name="connsiteY256" fmla="*/ 519112 h 1688306"/>
                <a:gd name="connsiteX257" fmla="*/ 392906 w 1173956"/>
                <a:gd name="connsiteY257" fmla="*/ 523875 h 1688306"/>
                <a:gd name="connsiteX258" fmla="*/ 407194 w 1173956"/>
                <a:gd name="connsiteY258" fmla="*/ 528637 h 1688306"/>
                <a:gd name="connsiteX259" fmla="*/ 416719 w 1173956"/>
                <a:gd name="connsiteY259" fmla="*/ 535781 h 1688306"/>
                <a:gd name="connsiteX260" fmla="*/ 438150 w 1173956"/>
                <a:gd name="connsiteY260" fmla="*/ 542925 h 1688306"/>
                <a:gd name="connsiteX261" fmla="*/ 445294 w 1173956"/>
                <a:gd name="connsiteY261" fmla="*/ 545306 h 1688306"/>
                <a:gd name="connsiteX262" fmla="*/ 464344 w 1173956"/>
                <a:gd name="connsiteY262" fmla="*/ 552450 h 1688306"/>
                <a:gd name="connsiteX263" fmla="*/ 495300 w 1173956"/>
                <a:gd name="connsiteY263" fmla="*/ 550069 h 1688306"/>
                <a:gd name="connsiteX264" fmla="*/ 497681 w 1173956"/>
                <a:gd name="connsiteY264" fmla="*/ 535781 h 1688306"/>
                <a:gd name="connsiteX265" fmla="*/ 504825 w 1173956"/>
                <a:gd name="connsiteY265" fmla="*/ 519112 h 1688306"/>
                <a:gd name="connsiteX266" fmla="*/ 507206 w 1173956"/>
                <a:gd name="connsiteY266" fmla="*/ 511969 h 1688306"/>
                <a:gd name="connsiteX267" fmla="*/ 511969 w 1173956"/>
                <a:gd name="connsiteY267" fmla="*/ 488156 h 1688306"/>
                <a:gd name="connsiteX268" fmla="*/ 514350 w 1173956"/>
                <a:gd name="connsiteY268" fmla="*/ 292894 h 1688306"/>
                <a:gd name="connsiteX269" fmla="*/ 521494 w 1173956"/>
                <a:gd name="connsiteY269" fmla="*/ 276225 h 1688306"/>
                <a:gd name="connsiteX270" fmla="*/ 531019 w 1173956"/>
                <a:gd name="connsiteY270" fmla="*/ 250031 h 1688306"/>
                <a:gd name="connsiteX271" fmla="*/ 538163 w 1173956"/>
                <a:gd name="connsiteY271" fmla="*/ 240506 h 1688306"/>
                <a:gd name="connsiteX272" fmla="*/ 542925 w 1173956"/>
                <a:gd name="connsiteY272" fmla="*/ 228600 h 1688306"/>
                <a:gd name="connsiteX273" fmla="*/ 550069 w 1173956"/>
                <a:gd name="connsiteY273" fmla="*/ 202406 h 1688306"/>
                <a:gd name="connsiteX274" fmla="*/ 552450 w 1173956"/>
                <a:gd name="connsiteY274" fmla="*/ 195262 h 1688306"/>
                <a:gd name="connsiteX275" fmla="*/ 550069 w 1173956"/>
                <a:gd name="connsiteY275" fmla="*/ 157162 h 1688306"/>
                <a:gd name="connsiteX276" fmla="*/ 552450 w 1173956"/>
                <a:gd name="connsiteY276" fmla="*/ 145256 h 1688306"/>
                <a:gd name="connsiteX277" fmla="*/ 559594 w 1173956"/>
                <a:gd name="connsiteY277" fmla="*/ 142875 h 1688306"/>
                <a:gd name="connsiteX278" fmla="*/ 564356 w 1173956"/>
                <a:gd name="connsiteY278" fmla="*/ 135731 h 1688306"/>
                <a:gd name="connsiteX279" fmla="*/ 571500 w 1173956"/>
                <a:gd name="connsiteY279" fmla="*/ 128587 h 1688306"/>
                <a:gd name="connsiteX280" fmla="*/ 581025 w 1173956"/>
                <a:gd name="connsiteY280" fmla="*/ 111919 h 1688306"/>
                <a:gd name="connsiteX281" fmla="*/ 588169 w 1173956"/>
                <a:gd name="connsiteY281" fmla="*/ 107156 h 1688306"/>
                <a:gd name="connsiteX282" fmla="*/ 588169 w 1173956"/>
                <a:gd name="connsiteY282" fmla="*/ 42862 h 1688306"/>
                <a:gd name="connsiteX283" fmla="*/ 583406 w 1173956"/>
                <a:gd name="connsiteY283" fmla="*/ 35719 h 1688306"/>
                <a:gd name="connsiteX284" fmla="*/ 581025 w 1173956"/>
                <a:gd name="connsiteY284" fmla="*/ 26194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</a:cxnLst>
              <a:rect l="l" t="t" r="r" b="b"/>
              <a:pathLst>
                <a:path w="1173956" h="1688306">
                  <a:moveTo>
                    <a:pt x="581025" y="26194"/>
                  </a:moveTo>
                  <a:cubicBezTo>
                    <a:pt x="599678" y="24209"/>
                    <a:pt x="657275" y="25926"/>
                    <a:pt x="695325" y="23812"/>
                  </a:cubicBezTo>
                  <a:cubicBezTo>
                    <a:pt x="700337" y="23534"/>
                    <a:pt x="709613" y="19050"/>
                    <a:pt x="709613" y="19050"/>
                  </a:cubicBezTo>
                  <a:cubicBezTo>
                    <a:pt x="714882" y="13781"/>
                    <a:pt x="717267" y="10461"/>
                    <a:pt x="723900" y="7144"/>
                  </a:cubicBezTo>
                  <a:cubicBezTo>
                    <a:pt x="743618" y="-2715"/>
                    <a:pt x="717715" y="13647"/>
                    <a:pt x="738188" y="0"/>
                  </a:cubicBezTo>
                  <a:cubicBezTo>
                    <a:pt x="771525" y="794"/>
                    <a:pt x="804990" y="-638"/>
                    <a:pt x="838200" y="2381"/>
                  </a:cubicBezTo>
                  <a:cubicBezTo>
                    <a:pt x="841050" y="2640"/>
                    <a:pt x="841801" y="6910"/>
                    <a:pt x="842963" y="9525"/>
                  </a:cubicBezTo>
                  <a:cubicBezTo>
                    <a:pt x="845002" y="14112"/>
                    <a:pt x="843548" y="21027"/>
                    <a:pt x="847725" y="23812"/>
                  </a:cubicBezTo>
                  <a:cubicBezTo>
                    <a:pt x="850106" y="25400"/>
                    <a:pt x="852309" y="27295"/>
                    <a:pt x="854869" y="28575"/>
                  </a:cubicBezTo>
                  <a:cubicBezTo>
                    <a:pt x="864594" y="33438"/>
                    <a:pt x="884210" y="32806"/>
                    <a:pt x="890588" y="33337"/>
                  </a:cubicBezTo>
                  <a:cubicBezTo>
                    <a:pt x="891382" y="35718"/>
                    <a:pt x="894475" y="38473"/>
                    <a:pt x="892969" y="40481"/>
                  </a:cubicBezTo>
                  <a:cubicBezTo>
                    <a:pt x="891005" y="43099"/>
                    <a:pt x="886167" y="41047"/>
                    <a:pt x="883444" y="42862"/>
                  </a:cubicBezTo>
                  <a:cubicBezTo>
                    <a:pt x="881063" y="44450"/>
                    <a:pt x="880705" y="47982"/>
                    <a:pt x="878681" y="50006"/>
                  </a:cubicBezTo>
                  <a:cubicBezTo>
                    <a:pt x="874064" y="54624"/>
                    <a:pt x="870206" y="55213"/>
                    <a:pt x="864394" y="57150"/>
                  </a:cubicBezTo>
                  <a:cubicBezTo>
                    <a:pt x="865188" y="65087"/>
                    <a:pt x="865305" y="73122"/>
                    <a:pt x="866775" y="80962"/>
                  </a:cubicBezTo>
                  <a:cubicBezTo>
                    <a:pt x="867700" y="85896"/>
                    <a:pt x="871538" y="95250"/>
                    <a:pt x="871538" y="95250"/>
                  </a:cubicBezTo>
                  <a:cubicBezTo>
                    <a:pt x="872332" y="108744"/>
                    <a:pt x="871914" y="122364"/>
                    <a:pt x="873919" y="135731"/>
                  </a:cubicBezTo>
                  <a:cubicBezTo>
                    <a:pt x="874343" y="138561"/>
                    <a:pt x="876254" y="141358"/>
                    <a:pt x="878681" y="142875"/>
                  </a:cubicBezTo>
                  <a:cubicBezTo>
                    <a:pt x="882938" y="145536"/>
                    <a:pt x="892969" y="147637"/>
                    <a:pt x="892969" y="147637"/>
                  </a:cubicBezTo>
                  <a:cubicBezTo>
                    <a:pt x="895350" y="150018"/>
                    <a:pt x="898245" y="151979"/>
                    <a:pt x="900113" y="154781"/>
                  </a:cubicBezTo>
                  <a:cubicBezTo>
                    <a:pt x="901479" y="156830"/>
                    <a:pt x="904558" y="170180"/>
                    <a:pt x="904875" y="171450"/>
                  </a:cubicBezTo>
                  <a:cubicBezTo>
                    <a:pt x="902531" y="246476"/>
                    <a:pt x="898256" y="346256"/>
                    <a:pt x="904875" y="414337"/>
                  </a:cubicBezTo>
                  <a:cubicBezTo>
                    <a:pt x="905361" y="419334"/>
                    <a:pt x="914400" y="417512"/>
                    <a:pt x="919163" y="419100"/>
                  </a:cubicBezTo>
                  <a:lnTo>
                    <a:pt x="926306" y="421481"/>
                  </a:lnTo>
                  <a:lnTo>
                    <a:pt x="933450" y="423862"/>
                  </a:lnTo>
                  <a:cubicBezTo>
                    <a:pt x="941044" y="446647"/>
                    <a:pt x="930627" y="413328"/>
                    <a:pt x="938213" y="471487"/>
                  </a:cubicBezTo>
                  <a:cubicBezTo>
                    <a:pt x="938862" y="476465"/>
                    <a:pt x="938798" y="482990"/>
                    <a:pt x="942975" y="485775"/>
                  </a:cubicBezTo>
                  <a:cubicBezTo>
                    <a:pt x="947543" y="488820"/>
                    <a:pt x="957010" y="496942"/>
                    <a:pt x="964406" y="497681"/>
                  </a:cubicBezTo>
                  <a:cubicBezTo>
                    <a:pt x="977856" y="499026"/>
                    <a:pt x="991394" y="499268"/>
                    <a:pt x="1004888" y="500062"/>
                  </a:cubicBezTo>
                  <a:cubicBezTo>
                    <a:pt x="1007269" y="500856"/>
                    <a:pt x="1009786" y="501321"/>
                    <a:pt x="1012031" y="502444"/>
                  </a:cubicBezTo>
                  <a:cubicBezTo>
                    <a:pt x="1018664" y="505761"/>
                    <a:pt x="1021050" y="509081"/>
                    <a:pt x="1026319" y="514350"/>
                  </a:cubicBezTo>
                  <a:lnTo>
                    <a:pt x="1031081" y="528637"/>
                  </a:lnTo>
                  <a:cubicBezTo>
                    <a:pt x="1031875" y="531018"/>
                    <a:pt x="1031688" y="534006"/>
                    <a:pt x="1033463" y="535781"/>
                  </a:cubicBezTo>
                  <a:lnTo>
                    <a:pt x="1040606" y="542925"/>
                  </a:lnTo>
                  <a:cubicBezTo>
                    <a:pt x="1041400" y="545306"/>
                    <a:pt x="1041596" y="547980"/>
                    <a:pt x="1042988" y="550069"/>
                  </a:cubicBezTo>
                  <a:cubicBezTo>
                    <a:pt x="1046655" y="555569"/>
                    <a:pt x="1052004" y="558461"/>
                    <a:pt x="1057275" y="561975"/>
                  </a:cubicBezTo>
                  <a:cubicBezTo>
                    <a:pt x="1058863" y="564356"/>
                    <a:pt x="1059611" y="567602"/>
                    <a:pt x="1062038" y="569119"/>
                  </a:cubicBezTo>
                  <a:cubicBezTo>
                    <a:pt x="1066295" y="571780"/>
                    <a:pt x="1071563" y="572294"/>
                    <a:pt x="1076325" y="573881"/>
                  </a:cubicBezTo>
                  <a:lnTo>
                    <a:pt x="1090613" y="578644"/>
                  </a:lnTo>
                  <a:lnTo>
                    <a:pt x="1104900" y="583406"/>
                  </a:lnTo>
                  <a:lnTo>
                    <a:pt x="1112044" y="585787"/>
                  </a:lnTo>
                  <a:cubicBezTo>
                    <a:pt x="1115219" y="590550"/>
                    <a:pt x="1119759" y="594645"/>
                    <a:pt x="1121569" y="600075"/>
                  </a:cubicBezTo>
                  <a:cubicBezTo>
                    <a:pt x="1122363" y="602456"/>
                    <a:pt x="1123260" y="604805"/>
                    <a:pt x="1123950" y="607219"/>
                  </a:cubicBezTo>
                  <a:cubicBezTo>
                    <a:pt x="1124849" y="610366"/>
                    <a:pt x="1125042" y="613736"/>
                    <a:pt x="1126331" y="616744"/>
                  </a:cubicBezTo>
                  <a:cubicBezTo>
                    <a:pt x="1127458" y="619374"/>
                    <a:pt x="1129506" y="621506"/>
                    <a:pt x="1131094" y="623887"/>
                  </a:cubicBezTo>
                  <a:cubicBezTo>
                    <a:pt x="1132681" y="628650"/>
                    <a:pt x="1134871" y="633252"/>
                    <a:pt x="1135856" y="638175"/>
                  </a:cubicBezTo>
                  <a:cubicBezTo>
                    <a:pt x="1137444" y="646112"/>
                    <a:pt x="1138060" y="654308"/>
                    <a:pt x="1140619" y="661987"/>
                  </a:cubicBezTo>
                  <a:cubicBezTo>
                    <a:pt x="1141413" y="664368"/>
                    <a:pt x="1141755" y="666952"/>
                    <a:pt x="1143000" y="669131"/>
                  </a:cubicBezTo>
                  <a:cubicBezTo>
                    <a:pt x="1144969" y="672577"/>
                    <a:pt x="1148041" y="675290"/>
                    <a:pt x="1150144" y="678656"/>
                  </a:cubicBezTo>
                  <a:cubicBezTo>
                    <a:pt x="1166487" y="704806"/>
                    <a:pt x="1141812" y="670723"/>
                    <a:pt x="1162050" y="697706"/>
                  </a:cubicBezTo>
                  <a:cubicBezTo>
                    <a:pt x="1162844" y="700087"/>
                    <a:pt x="1162863" y="702890"/>
                    <a:pt x="1164431" y="704850"/>
                  </a:cubicBezTo>
                  <a:cubicBezTo>
                    <a:pt x="1166219" y="707085"/>
                    <a:pt x="1170413" y="706997"/>
                    <a:pt x="1171575" y="709612"/>
                  </a:cubicBezTo>
                  <a:cubicBezTo>
                    <a:pt x="1173855" y="714741"/>
                    <a:pt x="1173162" y="720725"/>
                    <a:pt x="1173956" y="726281"/>
                  </a:cubicBezTo>
                  <a:cubicBezTo>
                    <a:pt x="1171760" y="741654"/>
                    <a:pt x="1175147" y="741759"/>
                    <a:pt x="1164431" y="750094"/>
                  </a:cubicBezTo>
                  <a:cubicBezTo>
                    <a:pt x="1159913" y="753608"/>
                    <a:pt x="1154906" y="756444"/>
                    <a:pt x="1150144" y="759619"/>
                  </a:cubicBezTo>
                  <a:lnTo>
                    <a:pt x="1143000" y="764381"/>
                  </a:lnTo>
                  <a:cubicBezTo>
                    <a:pt x="1131607" y="781471"/>
                    <a:pt x="1137523" y="774622"/>
                    <a:pt x="1126331" y="785812"/>
                  </a:cubicBezTo>
                  <a:cubicBezTo>
                    <a:pt x="1124744" y="790575"/>
                    <a:pt x="1123814" y="795610"/>
                    <a:pt x="1121569" y="800100"/>
                  </a:cubicBezTo>
                  <a:cubicBezTo>
                    <a:pt x="1115683" y="811870"/>
                    <a:pt x="1117928" y="806257"/>
                    <a:pt x="1114425" y="816769"/>
                  </a:cubicBezTo>
                  <a:cubicBezTo>
                    <a:pt x="1113937" y="821164"/>
                    <a:pt x="1109066" y="848744"/>
                    <a:pt x="1114425" y="854869"/>
                  </a:cubicBezTo>
                  <a:cubicBezTo>
                    <a:pt x="1117605" y="858503"/>
                    <a:pt x="1123950" y="856456"/>
                    <a:pt x="1128713" y="857250"/>
                  </a:cubicBezTo>
                  <a:cubicBezTo>
                    <a:pt x="1123748" y="858905"/>
                    <a:pt x="1115970" y="861123"/>
                    <a:pt x="1112044" y="864394"/>
                  </a:cubicBezTo>
                  <a:cubicBezTo>
                    <a:pt x="1109845" y="866226"/>
                    <a:pt x="1109113" y="869339"/>
                    <a:pt x="1107281" y="871537"/>
                  </a:cubicBezTo>
                  <a:cubicBezTo>
                    <a:pt x="1105125" y="874124"/>
                    <a:pt x="1102519" y="876300"/>
                    <a:pt x="1100138" y="878681"/>
                  </a:cubicBezTo>
                  <a:cubicBezTo>
                    <a:pt x="1098550" y="883444"/>
                    <a:pt x="1098160" y="888792"/>
                    <a:pt x="1095375" y="892969"/>
                  </a:cubicBezTo>
                  <a:cubicBezTo>
                    <a:pt x="1093788" y="895350"/>
                    <a:pt x="1091775" y="897497"/>
                    <a:pt x="1090613" y="900112"/>
                  </a:cubicBezTo>
                  <a:cubicBezTo>
                    <a:pt x="1088574" y="904700"/>
                    <a:pt x="1088635" y="910223"/>
                    <a:pt x="1085850" y="914400"/>
                  </a:cubicBezTo>
                  <a:cubicBezTo>
                    <a:pt x="1081069" y="921573"/>
                    <a:pt x="1079949" y="922613"/>
                    <a:pt x="1076325" y="931069"/>
                  </a:cubicBezTo>
                  <a:cubicBezTo>
                    <a:pt x="1075336" y="933376"/>
                    <a:pt x="1075163" y="936018"/>
                    <a:pt x="1073944" y="938212"/>
                  </a:cubicBezTo>
                  <a:cubicBezTo>
                    <a:pt x="1071164" y="943216"/>
                    <a:pt x="1067594" y="947737"/>
                    <a:pt x="1064419" y="952500"/>
                  </a:cubicBezTo>
                  <a:lnTo>
                    <a:pt x="1054894" y="966787"/>
                  </a:lnTo>
                  <a:lnTo>
                    <a:pt x="1045369" y="981075"/>
                  </a:lnTo>
                  <a:cubicBezTo>
                    <a:pt x="1044575" y="983456"/>
                    <a:pt x="1043678" y="985805"/>
                    <a:pt x="1042988" y="988219"/>
                  </a:cubicBezTo>
                  <a:cubicBezTo>
                    <a:pt x="1042089" y="991366"/>
                    <a:pt x="1042070" y="994817"/>
                    <a:pt x="1040606" y="997744"/>
                  </a:cubicBezTo>
                  <a:cubicBezTo>
                    <a:pt x="1038046" y="1002863"/>
                    <a:pt x="1034256" y="1007269"/>
                    <a:pt x="1031081" y="1012031"/>
                  </a:cubicBezTo>
                  <a:cubicBezTo>
                    <a:pt x="1031080" y="1012032"/>
                    <a:pt x="1021558" y="1026318"/>
                    <a:pt x="1021556" y="1026319"/>
                  </a:cubicBezTo>
                  <a:lnTo>
                    <a:pt x="1014413" y="1028700"/>
                  </a:lnTo>
                  <a:cubicBezTo>
                    <a:pt x="1012825" y="1031081"/>
                    <a:pt x="1011885" y="1034056"/>
                    <a:pt x="1009650" y="1035844"/>
                  </a:cubicBezTo>
                  <a:cubicBezTo>
                    <a:pt x="1002806" y="1041319"/>
                    <a:pt x="997420" y="1036190"/>
                    <a:pt x="990600" y="1033462"/>
                  </a:cubicBezTo>
                  <a:cubicBezTo>
                    <a:pt x="989302" y="1029569"/>
                    <a:pt x="987344" y="1021605"/>
                    <a:pt x="983456" y="1019175"/>
                  </a:cubicBezTo>
                  <a:cubicBezTo>
                    <a:pt x="979199" y="1016514"/>
                    <a:pt x="973346" y="1017196"/>
                    <a:pt x="969169" y="1014412"/>
                  </a:cubicBezTo>
                  <a:cubicBezTo>
                    <a:pt x="959936" y="1008258"/>
                    <a:pt x="964740" y="1010555"/>
                    <a:pt x="954881" y="1007269"/>
                  </a:cubicBezTo>
                  <a:cubicBezTo>
                    <a:pt x="952500" y="1004888"/>
                    <a:pt x="950478" y="1002082"/>
                    <a:pt x="947738" y="1000125"/>
                  </a:cubicBezTo>
                  <a:cubicBezTo>
                    <a:pt x="944849" y="998062"/>
                    <a:pt x="941316" y="997086"/>
                    <a:pt x="938213" y="995362"/>
                  </a:cubicBezTo>
                  <a:cubicBezTo>
                    <a:pt x="934167" y="993114"/>
                    <a:pt x="930211" y="990704"/>
                    <a:pt x="926306" y="988219"/>
                  </a:cubicBezTo>
                  <a:cubicBezTo>
                    <a:pt x="908289" y="976754"/>
                    <a:pt x="918169" y="980744"/>
                    <a:pt x="904875" y="976312"/>
                  </a:cubicBezTo>
                  <a:cubicBezTo>
                    <a:pt x="897731" y="977106"/>
                    <a:pt x="890417" y="976951"/>
                    <a:pt x="883444" y="978694"/>
                  </a:cubicBezTo>
                  <a:cubicBezTo>
                    <a:pt x="876403" y="980454"/>
                    <a:pt x="873295" y="988382"/>
                    <a:pt x="869156" y="992981"/>
                  </a:cubicBezTo>
                  <a:cubicBezTo>
                    <a:pt x="864650" y="997987"/>
                    <a:pt x="858606" y="1001665"/>
                    <a:pt x="854869" y="1007269"/>
                  </a:cubicBezTo>
                  <a:cubicBezTo>
                    <a:pt x="848518" y="1016793"/>
                    <a:pt x="852487" y="1012824"/>
                    <a:pt x="842963" y="1019175"/>
                  </a:cubicBezTo>
                  <a:cubicBezTo>
                    <a:pt x="843757" y="1021556"/>
                    <a:pt x="844654" y="1023905"/>
                    <a:pt x="845344" y="1026319"/>
                  </a:cubicBezTo>
                  <a:cubicBezTo>
                    <a:pt x="846361" y="1029879"/>
                    <a:pt x="848203" y="1039181"/>
                    <a:pt x="850106" y="1042987"/>
                  </a:cubicBezTo>
                  <a:cubicBezTo>
                    <a:pt x="851386" y="1045547"/>
                    <a:pt x="853281" y="1047750"/>
                    <a:pt x="854869" y="1050131"/>
                  </a:cubicBezTo>
                  <a:cubicBezTo>
                    <a:pt x="855663" y="1052512"/>
                    <a:pt x="855207" y="1055816"/>
                    <a:pt x="857250" y="1057275"/>
                  </a:cubicBezTo>
                  <a:cubicBezTo>
                    <a:pt x="861335" y="1060193"/>
                    <a:pt x="871538" y="1062037"/>
                    <a:pt x="871538" y="1062037"/>
                  </a:cubicBezTo>
                  <a:cubicBezTo>
                    <a:pt x="873125" y="1064418"/>
                    <a:pt x="874468" y="1066982"/>
                    <a:pt x="876300" y="1069181"/>
                  </a:cubicBezTo>
                  <a:cubicBezTo>
                    <a:pt x="882030" y="1076057"/>
                    <a:pt x="883563" y="1076405"/>
                    <a:pt x="890588" y="1081087"/>
                  </a:cubicBezTo>
                  <a:cubicBezTo>
                    <a:pt x="892175" y="1083468"/>
                    <a:pt x="893687" y="1085902"/>
                    <a:pt x="895350" y="1088231"/>
                  </a:cubicBezTo>
                  <a:cubicBezTo>
                    <a:pt x="897657" y="1091461"/>
                    <a:pt x="900525" y="1094310"/>
                    <a:pt x="902494" y="1097756"/>
                  </a:cubicBezTo>
                  <a:cubicBezTo>
                    <a:pt x="903739" y="1099935"/>
                    <a:pt x="903268" y="1102972"/>
                    <a:pt x="904875" y="1104900"/>
                  </a:cubicBezTo>
                  <a:cubicBezTo>
                    <a:pt x="907416" y="1107949"/>
                    <a:pt x="911594" y="1109238"/>
                    <a:pt x="914400" y="1112044"/>
                  </a:cubicBezTo>
                  <a:cubicBezTo>
                    <a:pt x="918899" y="1116543"/>
                    <a:pt x="920653" y="1123570"/>
                    <a:pt x="923925" y="1128712"/>
                  </a:cubicBezTo>
                  <a:cubicBezTo>
                    <a:pt x="933629" y="1143962"/>
                    <a:pt x="933054" y="1142604"/>
                    <a:pt x="942975" y="1152525"/>
                  </a:cubicBezTo>
                  <a:cubicBezTo>
                    <a:pt x="948082" y="1167849"/>
                    <a:pt x="941352" y="1151207"/>
                    <a:pt x="952500" y="1166812"/>
                  </a:cubicBezTo>
                  <a:cubicBezTo>
                    <a:pt x="962157" y="1180331"/>
                    <a:pt x="951755" y="1173483"/>
                    <a:pt x="964406" y="1188244"/>
                  </a:cubicBezTo>
                  <a:cubicBezTo>
                    <a:pt x="966268" y="1190417"/>
                    <a:pt x="969169" y="1191419"/>
                    <a:pt x="971550" y="1193006"/>
                  </a:cubicBezTo>
                  <a:cubicBezTo>
                    <a:pt x="972344" y="1195387"/>
                    <a:pt x="972156" y="1198375"/>
                    <a:pt x="973931" y="1200150"/>
                  </a:cubicBezTo>
                  <a:cubicBezTo>
                    <a:pt x="977978" y="1204197"/>
                    <a:pt x="988219" y="1209675"/>
                    <a:pt x="988219" y="1209675"/>
                  </a:cubicBezTo>
                  <a:cubicBezTo>
                    <a:pt x="989806" y="1212056"/>
                    <a:pt x="991701" y="1214259"/>
                    <a:pt x="992981" y="1216819"/>
                  </a:cubicBezTo>
                  <a:cubicBezTo>
                    <a:pt x="996853" y="1224562"/>
                    <a:pt x="993304" y="1224285"/>
                    <a:pt x="1000125" y="1231106"/>
                  </a:cubicBezTo>
                  <a:cubicBezTo>
                    <a:pt x="1002149" y="1233130"/>
                    <a:pt x="1004888" y="1234281"/>
                    <a:pt x="1007269" y="1235869"/>
                  </a:cubicBezTo>
                  <a:cubicBezTo>
                    <a:pt x="1008856" y="1238250"/>
                    <a:pt x="1010199" y="1240814"/>
                    <a:pt x="1012031" y="1243012"/>
                  </a:cubicBezTo>
                  <a:cubicBezTo>
                    <a:pt x="1014187" y="1245599"/>
                    <a:pt x="1017307" y="1247354"/>
                    <a:pt x="1019175" y="1250156"/>
                  </a:cubicBezTo>
                  <a:cubicBezTo>
                    <a:pt x="1020567" y="1252245"/>
                    <a:pt x="1020433" y="1255055"/>
                    <a:pt x="1021556" y="1257300"/>
                  </a:cubicBezTo>
                  <a:cubicBezTo>
                    <a:pt x="1025525" y="1265238"/>
                    <a:pt x="1026319" y="1264444"/>
                    <a:pt x="1033463" y="1269206"/>
                  </a:cubicBezTo>
                  <a:cubicBezTo>
                    <a:pt x="1034257" y="1271587"/>
                    <a:pt x="1034722" y="1274105"/>
                    <a:pt x="1035844" y="1276350"/>
                  </a:cubicBezTo>
                  <a:cubicBezTo>
                    <a:pt x="1037124" y="1278910"/>
                    <a:pt x="1039912" y="1280718"/>
                    <a:pt x="1040606" y="1283494"/>
                  </a:cubicBezTo>
                  <a:cubicBezTo>
                    <a:pt x="1042349" y="1290467"/>
                    <a:pt x="1042194" y="1297781"/>
                    <a:pt x="1042988" y="1304925"/>
                  </a:cubicBezTo>
                  <a:cubicBezTo>
                    <a:pt x="1043782" y="1320006"/>
                    <a:pt x="1045369" y="1335067"/>
                    <a:pt x="1045369" y="1350169"/>
                  </a:cubicBezTo>
                  <a:cubicBezTo>
                    <a:pt x="1045369" y="1366857"/>
                    <a:pt x="1044268" y="1383537"/>
                    <a:pt x="1042988" y="1400175"/>
                  </a:cubicBezTo>
                  <a:cubicBezTo>
                    <a:pt x="1042774" y="1402962"/>
                    <a:pt x="1037975" y="1425659"/>
                    <a:pt x="1035844" y="1426369"/>
                  </a:cubicBezTo>
                  <a:lnTo>
                    <a:pt x="1014413" y="1433512"/>
                  </a:lnTo>
                  <a:cubicBezTo>
                    <a:pt x="1012032" y="1434306"/>
                    <a:pt x="1009771" y="1435686"/>
                    <a:pt x="1007269" y="1435894"/>
                  </a:cubicBezTo>
                  <a:lnTo>
                    <a:pt x="978694" y="1438275"/>
                  </a:lnTo>
                  <a:cubicBezTo>
                    <a:pt x="965996" y="1442507"/>
                    <a:pt x="957123" y="1444716"/>
                    <a:pt x="945356" y="1452562"/>
                  </a:cubicBezTo>
                  <a:cubicBezTo>
                    <a:pt x="942975" y="1454150"/>
                    <a:pt x="940773" y="1456045"/>
                    <a:pt x="938213" y="1457325"/>
                  </a:cubicBezTo>
                  <a:cubicBezTo>
                    <a:pt x="930236" y="1461314"/>
                    <a:pt x="916422" y="1461333"/>
                    <a:pt x="909638" y="1462087"/>
                  </a:cubicBezTo>
                  <a:cubicBezTo>
                    <a:pt x="906463" y="1462881"/>
                    <a:pt x="903248" y="1463529"/>
                    <a:pt x="900113" y="1464469"/>
                  </a:cubicBezTo>
                  <a:cubicBezTo>
                    <a:pt x="895305" y="1465912"/>
                    <a:pt x="890588" y="1467644"/>
                    <a:pt x="885825" y="1469231"/>
                  </a:cubicBezTo>
                  <a:lnTo>
                    <a:pt x="864394" y="1476375"/>
                  </a:lnTo>
                  <a:lnTo>
                    <a:pt x="850106" y="1481137"/>
                  </a:lnTo>
                  <a:cubicBezTo>
                    <a:pt x="847725" y="1481931"/>
                    <a:pt x="845051" y="1482127"/>
                    <a:pt x="842963" y="1483519"/>
                  </a:cubicBezTo>
                  <a:cubicBezTo>
                    <a:pt x="826586" y="1494436"/>
                    <a:pt x="834105" y="1491234"/>
                    <a:pt x="821531" y="1495425"/>
                  </a:cubicBezTo>
                  <a:cubicBezTo>
                    <a:pt x="818016" y="1500699"/>
                    <a:pt x="815128" y="1506043"/>
                    <a:pt x="809625" y="1509712"/>
                  </a:cubicBezTo>
                  <a:cubicBezTo>
                    <a:pt x="807536" y="1511104"/>
                    <a:pt x="804726" y="1510971"/>
                    <a:pt x="802481" y="1512094"/>
                  </a:cubicBezTo>
                  <a:cubicBezTo>
                    <a:pt x="799922" y="1513374"/>
                    <a:pt x="797719" y="1515269"/>
                    <a:pt x="795338" y="1516856"/>
                  </a:cubicBezTo>
                  <a:cubicBezTo>
                    <a:pt x="792163" y="1521619"/>
                    <a:pt x="786754" y="1525498"/>
                    <a:pt x="785813" y="1531144"/>
                  </a:cubicBezTo>
                  <a:cubicBezTo>
                    <a:pt x="785019" y="1535906"/>
                    <a:pt x="786610" y="1541798"/>
                    <a:pt x="783431" y="1545431"/>
                  </a:cubicBezTo>
                  <a:cubicBezTo>
                    <a:pt x="780208" y="1549114"/>
                    <a:pt x="759048" y="1551876"/>
                    <a:pt x="754856" y="1552575"/>
                  </a:cubicBezTo>
                  <a:cubicBezTo>
                    <a:pt x="753269" y="1554956"/>
                    <a:pt x="751374" y="1557159"/>
                    <a:pt x="750094" y="1559719"/>
                  </a:cubicBezTo>
                  <a:cubicBezTo>
                    <a:pt x="748972" y="1561964"/>
                    <a:pt x="749488" y="1565087"/>
                    <a:pt x="747713" y="1566862"/>
                  </a:cubicBezTo>
                  <a:cubicBezTo>
                    <a:pt x="738482" y="1576093"/>
                    <a:pt x="730757" y="1577277"/>
                    <a:pt x="719138" y="1581150"/>
                  </a:cubicBezTo>
                  <a:cubicBezTo>
                    <a:pt x="707418" y="1585057"/>
                    <a:pt x="714462" y="1583120"/>
                    <a:pt x="697706" y="1585912"/>
                  </a:cubicBezTo>
                  <a:lnTo>
                    <a:pt x="683419" y="1590675"/>
                  </a:lnTo>
                  <a:lnTo>
                    <a:pt x="676275" y="1593056"/>
                  </a:lnTo>
                  <a:cubicBezTo>
                    <a:pt x="673004" y="1597963"/>
                    <a:pt x="669889" y="1601279"/>
                    <a:pt x="669131" y="1607344"/>
                  </a:cubicBezTo>
                  <a:cubicBezTo>
                    <a:pt x="667847" y="1617613"/>
                    <a:pt x="668034" y="1628031"/>
                    <a:pt x="666750" y="1638300"/>
                  </a:cubicBezTo>
                  <a:cubicBezTo>
                    <a:pt x="666439" y="1640791"/>
                    <a:pt x="666144" y="1643669"/>
                    <a:pt x="664369" y="1645444"/>
                  </a:cubicBezTo>
                  <a:cubicBezTo>
                    <a:pt x="660322" y="1649491"/>
                    <a:pt x="655201" y="1652409"/>
                    <a:pt x="650081" y="1654969"/>
                  </a:cubicBezTo>
                  <a:cubicBezTo>
                    <a:pt x="644918" y="1657550"/>
                    <a:pt x="639252" y="1660944"/>
                    <a:pt x="633413" y="1662112"/>
                  </a:cubicBezTo>
                  <a:cubicBezTo>
                    <a:pt x="618988" y="1664997"/>
                    <a:pt x="599313" y="1665835"/>
                    <a:pt x="585788" y="1666875"/>
                  </a:cubicBezTo>
                  <a:cubicBezTo>
                    <a:pt x="583407" y="1667669"/>
                    <a:pt x="581066" y="1668596"/>
                    <a:pt x="578644" y="1669256"/>
                  </a:cubicBezTo>
                  <a:cubicBezTo>
                    <a:pt x="572329" y="1670978"/>
                    <a:pt x="565804" y="1671949"/>
                    <a:pt x="559594" y="1674019"/>
                  </a:cubicBezTo>
                  <a:cubicBezTo>
                    <a:pt x="557213" y="1674813"/>
                    <a:pt x="554695" y="1675278"/>
                    <a:pt x="552450" y="1676400"/>
                  </a:cubicBezTo>
                  <a:cubicBezTo>
                    <a:pt x="549890" y="1677680"/>
                    <a:pt x="547921" y="1680000"/>
                    <a:pt x="545306" y="1681162"/>
                  </a:cubicBezTo>
                  <a:cubicBezTo>
                    <a:pt x="537847" y="1684477"/>
                    <a:pt x="529414" y="1686326"/>
                    <a:pt x="521494" y="1688306"/>
                  </a:cubicBezTo>
                  <a:cubicBezTo>
                    <a:pt x="507206" y="1687512"/>
                    <a:pt x="492797" y="1687949"/>
                    <a:pt x="478631" y="1685925"/>
                  </a:cubicBezTo>
                  <a:cubicBezTo>
                    <a:pt x="473678" y="1685217"/>
                    <a:pt x="467638" y="1676215"/>
                    <a:pt x="464344" y="1674019"/>
                  </a:cubicBezTo>
                  <a:cubicBezTo>
                    <a:pt x="462255" y="1672627"/>
                    <a:pt x="459494" y="1672657"/>
                    <a:pt x="457200" y="1671637"/>
                  </a:cubicBezTo>
                  <a:cubicBezTo>
                    <a:pt x="452335" y="1669475"/>
                    <a:pt x="447857" y="1666471"/>
                    <a:pt x="442913" y="1664494"/>
                  </a:cubicBezTo>
                  <a:cubicBezTo>
                    <a:pt x="439874" y="1663278"/>
                    <a:pt x="436523" y="1663052"/>
                    <a:pt x="433388" y="1662112"/>
                  </a:cubicBezTo>
                  <a:cubicBezTo>
                    <a:pt x="428580" y="1660669"/>
                    <a:pt x="423863" y="1658937"/>
                    <a:pt x="419100" y="1657350"/>
                  </a:cubicBezTo>
                  <a:lnTo>
                    <a:pt x="411956" y="1654969"/>
                  </a:lnTo>
                  <a:cubicBezTo>
                    <a:pt x="407987" y="1651794"/>
                    <a:pt x="403644" y="1649038"/>
                    <a:pt x="400050" y="1645444"/>
                  </a:cubicBezTo>
                  <a:cubicBezTo>
                    <a:pt x="398026" y="1643420"/>
                    <a:pt x="396971" y="1640615"/>
                    <a:pt x="395288" y="1638300"/>
                  </a:cubicBezTo>
                  <a:cubicBezTo>
                    <a:pt x="390619" y="1631881"/>
                    <a:pt x="385403" y="1625855"/>
                    <a:pt x="381000" y="1619250"/>
                  </a:cubicBezTo>
                  <a:cubicBezTo>
                    <a:pt x="379413" y="1616869"/>
                    <a:pt x="377400" y="1614721"/>
                    <a:pt x="376238" y="1612106"/>
                  </a:cubicBezTo>
                  <a:cubicBezTo>
                    <a:pt x="374199" y="1607519"/>
                    <a:pt x="376456" y="1598442"/>
                    <a:pt x="371475" y="1597819"/>
                  </a:cubicBezTo>
                  <a:cubicBezTo>
                    <a:pt x="348409" y="1594935"/>
                    <a:pt x="358700" y="1596692"/>
                    <a:pt x="340519" y="1593056"/>
                  </a:cubicBezTo>
                  <a:cubicBezTo>
                    <a:pt x="332019" y="1587390"/>
                    <a:pt x="327337" y="1584636"/>
                    <a:pt x="319088" y="1576387"/>
                  </a:cubicBezTo>
                  <a:cubicBezTo>
                    <a:pt x="317064" y="1574363"/>
                    <a:pt x="315913" y="1571625"/>
                    <a:pt x="314325" y="1569244"/>
                  </a:cubicBezTo>
                  <a:cubicBezTo>
                    <a:pt x="308340" y="1551288"/>
                    <a:pt x="316413" y="1573421"/>
                    <a:pt x="307181" y="1554956"/>
                  </a:cubicBezTo>
                  <a:cubicBezTo>
                    <a:pt x="306058" y="1552711"/>
                    <a:pt x="305409" y="1550247"/>
                    <a:pt x="304800" y="1547812"/>
                  </a:cubicBezTo>
                  <a:cubicBezTo>
                    <a:pt x="303818" y="1543886"/>
                    <a:pt x="304427" y="1539420"/>
                    <a:pt x="302419" y="1535906"/>
                  </a:cubicBezTo>
                  <a:cubicBezTo>
                    <a:pt x="300999" y="1533421"/>
                    <a:pt x="297656" y="1532731"/>
                    <a:pt x="295275" y="1531144"/>
                  </a:cubicBezTo>
                  <a:cubicBezTo>
                    <a:pt x="290513" y="1531938"/>
                    <a:pt x="284917" y="1530719"/>
                    <a:pt x="280988" y="1533525"/>
                  </a:cubicBezTo>
                  <a:cubicBezTo>
                    <a:pt x="278325" y="1535427"/>
                    <a:pt x="279505" y="1539903"/>
                    <a:pt x="278606" y="1543050"/>
                  </a:cubicBezTo>
                  <a:cubicBezTo>
                    <a:pt x="277916" y="1545464"/>
                    <a:pt x="277019" y="1547813"/>
                    <a:pt x="276225" y="1550194"/>
                  </a:cubicBezTo>
                  <a:cubicBezTo>
                    <a:pt x="261938" y="1549400"/>
                    <a:pt x="247245" y="1551283"/>
                    <a:pt x="233363" y="1547812"/>
                  </a:cubicBezTo>
                  <a:cubicBezTo>
                    <a:pt x="230587" y="1547118"/>
                    <a:pt x="237755" y="1543507"/>
                    <a:pt x="238125" y="1540669"/>
                  </a:cubicBezTo>
                  <a:cubicBezTo>
                    <a:pt x="240181" y="1524908"/>
                    <a:pt x="239238" y="1508888"/>
                    <a:pt x="240506" y="1493044"/>
                  </a:cubicBezTo>
                  <a:cubicBezTo>
                    <a:pt x="240829" y="1489009"/>
                    <a:pt x="242094" y="1485106"/>
                    <a:pt x="242888" y="1481137"/>
                  </a:cubicBezTo>
                  <a:cubicBezTo>
                    <a:pt x="243682" y="1472406"/>
                    <a:pt x="244029" y="1463623"/>
                    <a:pt x="245269" y="1454944"/>
                  </a:cubicBezTo>
                  <a:cubicBezTo>
                    <a:pt x="246575" y="1445804"/>
                    <a:pt x="254378" y="1442842"/>
                    <a:pt x="245269" y="1431131"/>
                  </a:cubicBezTo>
                  <a:cubicBezTo>
                    <a:pt x="242187" y="1427168"/>
                    <a:pt x="230981" y="1426369"/>
                    <a:pt x="230981" y="1426369"/>
                  </a:cubicBezTo>
                  <a:cubicBezTo>
                    <a:pt x="229394" y="1423988"/>
                    <a:pt x="226547" y="1422068"/>
                    <a:pt x="226219" y="1419225"/>
                  </a:cubicBezTo>
                  <a:cubicBezTo>
                    <a:pt x="219446" y="1360521"/>
                    <a:pt x="241762" y="1370430"/>
                    <a:pt x="216694" y="1362075"/>
                  </a:cubicBezTo>
                  <a:cubicBezTo>
                    <a:pt x="208406" y="1349644"/>
                    <a:pt x="214302" y="1360453"/>
                    <a:pt x="209550" y="1343025"/>
                  </a:cubicBezTo>
                  <a:cubicBezTo>
                    <a:pt x="208229" y="1338182"/>
                    <a:pt x="204788" y="1328737"/>
                    <a:pt x="204788" y="1328737"/>
                  </a:cubicBezTo>
                  <a:cubicBezTo>
                    <a:pt x="202899" y="1306081"/>
                    <a:pt x="210140" y="1302838"/>
                    <a:pt x="195263" y="1295400"/>
                  </a:cubicBezTo>
                  <a:cubicBezTo>
                    <a:pt x="193018" y="1294278"/>
                    <a:pt x="190500" y="1293813"/>
                    <a:pt x="188119" y="1293019"/>
                  </a:cubicBezTo>
                  <a:cubicBezTo>
                    <a:pt x="167640" y="1279365"/>
                    <a:pt x="193554" y="1295737"/>
                    <a:pt x="173831" y="1285875"/>
                  </a:cubicBezTo>
                  <a:cubicBezTo>
                    <a:pt x="171271" y="1284595"/>
                    <a:pt x="169248" y="1282392"/>
                    <a:pt x="166688" y="1281112"/>
                  </a:cubicBezTo>
                  <a:cubicBezTo>
                    <a:pt x="164443" y="1279989"/>
                    <a:pt x="161789" y="1279853"/>
                    <a:pt x="159544" y="1278731"/>
                  </a:cubicBezTo>
                  <a:cubicBezTo>
                    <a:pt x="141071" y="1269496"/>
                    <a:pt x="163220" y="1277577"/>
                    <a:pt x="145256" y="1271587"/>
                  </a:cubicBezTo>
                  <a:cubicBezTo>
                    <a:pt x="139398" y="1265729"/>
                    <a:pt x="135840" y="1260926"/>
                    <a:pt x="128588" y="1257300"/>
                  </a:cubicBezTo>
                  <a:cubicBezTo>
                    <a:pt x="126343" y="1256178"/>
                    <a:pt x="123825" y="1255713"/>
                    <a:pt x="121444" y="1254919"/>
                  </a:cubicBezTo>
                  <a:cubicBezTo>
                    <a:pt x="119856" y="1252538"/>
                    <a:pt x="118513" y="1249974"/>
                    <a:pt x="116681" y="1247775"/>
                  </a:cubicBezTo>
                  <a:cubicBezTo>
                    <a:pt x="114525" y="1245188"/>
                    <a:pt x="110269" y="1243918"/>
                    <a:pt x="109538" y="1240631"/>
                  </a:cubicBezTo>
                  <a:cubicBezTo>
                    <a:pt x="107466" y="1231306"/>
                    <a:pt x="110658" y="1203022"/>
                    <a:pt x="102394" y="1190625"/>
                  </a:cubicBezTo>
                  <a:cubicBezTo>
                    <a:pt x="99219" y="1185862"/>
                    <a:pt x="97632" y="1179512"/>
                    <a:pt x="92869" y="1176337"/>
                  </a:cubicBezTo>
                  <a:cubicBezTo>
                    <a:pt x="82923" y="1169707"/>
                    <a:pt x="87749" y="1173599"/>
                    <a:pt x="78581" y="1164431"/>
                  </a:cubicBezTo>
                  <a:lnTo>
                    <a:pt x="71438" y="1143000"/>
                  </a:lnTo>
                  <a:cubicBezTo>
                    <a:pt x="70644" y="1140619"/>
                    <a:pt x="70448" y="1137945"/>
                    <a:pt x="69056" y="1135856"/>
                  </a:cubicBezTo>
                  <a:cubicBezTo>
                    <a:pt x="67469" y="1133475"/>
                    <a:pt x="65574" y="1131272"/>
                    <a:pt x="64294" y="1128712"/>
                  </a:cubicBezTo>
                  <a:cubicBezTo>
                    <a:pt x="63172" y="1126467"/>
                    <a:pt x="63035" y="1123814"/>
                    <a:pt x="61913" y="1121569"/>
                  </a:cubicBezTo>
                  <a:cubicBezTo>
                    <a:pt x="59843" y="1117429"/>
                    <a:pt x="57222" y="1113587"/>
                    <a:pt x="54769" y="1109662"/>
                  </a:cubicBezTo>
                  <a:cubicBezTo>
                    <a:pt x="50448" y="1102749"/>
                    <a:pt x="48295" y="1101130"/>
                    <a:pt x="45244" y="1092994"/>
                  </a:cubicBezTo>
                  <a:cubicBezTo>
                    <a:pt x="44095" y="1089930"/>
                    <a:pt x="43803" y="1086604"/>
                    <a:pt x="42863" y="1083469"/>
                  </a:cubicBezTo>
                  <a:cubicBezTo>
                    <a:pt x="41420" y="1078660"/>
                    <a:pt x="39688" y="1073944"/>
                    <a:pt x="38100" y="1069181"/>
                  </a:cubicBezTo>
                  <a:cubicBezTo>
                    <a:pt x="37306" y="1066800"/>
                    <a:pt x="36328" y="1064472"/>
                    <a:pt x="35719" y="1062037"/>
                  </a:cubicBezTo>
                  <a:cubicBezTo>
                    <a:pt x="34925" y="1058862"/>
                    <a:pt x="34627" y="1055520"/>
                    <a:pt x="33338" y="1052512"/>
                  </a:cubicBezTo>
                  <a:cubicBezTo>
                    <a:pt x="32211" y="1049882"/>
                    <a:pt x="30163" y="1047750"/>
                    <a:pt x="28575" y="1045369"/>
                  </a:cubicBezTo>
                  <a:cubicBezTo>
                    <a:pt x="27781" y="1042988"/>
                    <a:pt x="27317" y="1040470"/>
                    <a:pt x="26194" y="1038225"/>
                  </a:cubicBezTo>
                  <a:cubicBezTo>
                    <a:pt x="24914" y="1035665"/>
                    <a:pt x="21958" y="1033894"/>
                    <a:pt x="21431" y="1031081"/>
                  </a:cubicBezTo>
                  <a:cubicBezTo>
                    <a:pt x="19524" y="1020909"/>
                    <a:pt x="20259" y="1010403"/>
                    <a:pt x="19050" y="1000125"/>
                  </a:cubicBezTo>
                  <a:cubicBezTo>
                    <a:pt x="18395" y="994561"/>
                    <a:pt x="13188" y="980158"/>
                    <a:pt x="11906" y="976312"/>
                  </a:cubicBezTo>
                  <a:lnTo>
                    <a:pt x="9525" y="969169"/>
                  </a:lnTo>
                  <a:cubicBezTo>
                    <a:pt x="8731" y="966788"/>
                    <a:pt x="9232" y="963417"/>
                    <a:pt x="7144" y="962025"/>
                  </a:cubicBezTo>
                  <a:lnTo>
                    <a:pt x="0" y="957262"/>
                  </a:lnTo>
                  <a:cubicBezTo>
                    <a:pt x="7144" y="950912"/>
                    <a:pt x="28178" y="949325"/>
                    <a:pt x="40481" y="940594"/>
                  </a:cubicBezTo>
                  <a:cubicBezTo>
                    <a:pt x="52784" y="931863"/>
                    <a:pt x="67469" y="913209"/>
                    <a:pt x="73819" y="904875"/>
                  </a:cubicBezTo>
                  <a:cubicBezTo>
                    <a:pt x="80169" y="896541"/>
                    <a:pt x="78581" y="890587"/>
                    <a:pt x="78581" y="890587"/>
                  </a:cubicBezTo>
                  <a:cubicBezTo>
                    <a:pt x="79375" y="869950"/>
                    <a:pt x="78042" y="849120"/>
                    <a:pt x="80963" y="828675"/>
                  </a:cubicBezTo>
                  <a:cubicBezTo>
                    <a:pt x="81368" y="825842"/>
                    <a:pt x="86222" y="826066"/>
                    <a:pt x="88106" y="823912"/>
                  </a:cubicBezTo>
                  <a:cubicBezTo>
                    <a:pt x="91875" y="819604"/>
                    <a:pt x="94456" y="814387"/>
                    <a:pt x="97631" y="809625"/>
                  </a:cubicBezTo>
                  <a:lnTo>
                    <a:pt x="102394" y="802481"/>
                  </a:lnTo>
                  <a:cubicBezTo>
                    <a:pt x="103981" y="800100"/>
                    <a:pt x="104775" y="796924"/>
                    <a:pt x="107156" y="795337"/>
                  </a:cubicBezTo>
                  <a:cubicBezTo>
                    <a:pt x="117102" y="788707"/>
                    <a:pt x="112276" y="792599"/>
                    <a:pt x="121444" y="783431"/>
                  </a:cubicBezTo>
                  <a:cubicBezTo>
                    <a:pt x="135834" y="754649"/>
                    <a:pt x="117506" y="790322"/>
                    <a:pt x="130969" y="766762"/>
                  </a:cubicBezTo>
                  <a:cubicBezTo>
                    <a:pt x="133462" y="762399"/>
                    <a:pt x="136623" y="753965"/>
                    <a:pt x="140494" y="750094"/>
                  </a:cubicBezTo>
                  <a:cubicBezTo>
                    <a:pt x="142518" y="748070"/>
                    <a:pt x="145439" y="747163"/>
                    <a:pt x="147638" y="745331"/>
                  </a:cubicBezTo>
                  <a:cubicBezTo>
                    <a:pt x="150225" y="743175"/>
                    <a:pt x="152400" y="740568"/>
                    <a:pt x="154781" y="738187"/>
                  </a:cubicBezTo>
                  <a:cubicBezTo>
                    <a:pt x="160769" y="720231"/>
                    <a:pt x="151996" y="741670"/>
                    <a:pt x="164306" y="726281"/>
                  </a:cubicBezTo>
                  <a:cubicBezTo>
                    <a:pt x="165874" y="724321"/>
                    <a:pt x="165296" y="721226"/>
                    <a:pt x="166688" y="719137"/>
                  </a:cubicBezTo>
                  <a:cubicBezTo>
                    <a:pt x="168556" y="716335"/>
                    <a:pt x="171764" y="714652"/>
                    <a:pt x="173831" y="711994"/>
                  </a:cubicBezTo>
                  <a:cubicBezTo>
                    <a:pt x="188789" y="692761"/>
                    <a:pt x="176670" y="702163"/>
                    <a:pt x="190500" y="692944"/>
                  </a:cubicBezTo>
                  <a:cubicBezTo>
                    <a:pt x="192088" y="690563"/>
                    <a:pt x="193239" y="687824"/>
                    <a:pt x="195263" y="685800"/>
                  </a:cubicBezTo>
                  <a:cubicBezTo>
                    <a:pt x="202088" y="678974"/>
                    <a:pt x="201802" y="682530"/>
                    <a:pt x="209550" y="678656"/>
                  </a:cubicBezTo>
                  <a:cubicBezTo>
                    <a:pt x="216182" y="675341"/>
                    <a:pt x="218571" y="672017"/>
                    <a:pt x="223838" y="666750"/>
                  </a:cubicBezTo>
                  <a:cubicBezTo>
                    <a:pt x="229921" y="648498"/>
                    <a:pt x="223421" y="669877"/>
                    <a:pt x="228600" y="631031"/>
                  </a:cubicBezTo>
                  <a:cubicBezTo>
                    <a:pt x="228932" y="628543"/>
                    <a:pt x="230291" y="626301"/>
                    <a:pt x="230981" y="623887"/>
                  </a:cubicBezTo>
                  <a:cubicBezTo>
                    <a:pt x="231880" y="620740"/>
                    <a:pt x="231548" y="617085"/>
                    <a:pt x="233363" y="614362"/>
                  </a:cubicBezTo>
                  <a:cubicBezTo>
                    <a:pt x="237548" y="608084"/>
                    <a:pt x="249452" y="608109"/>
                    <a:pt x="254794" y="607219"/>
                  </a:cubicBezTo>
                  <a:cubicBezTo>
                    <a:pt x="257175" y="605631"/>
                    <a:pt x="260150" y="604691"/>
                    <a:pt x="261938" y="602456"/>
                  </a:cubicBezTo>
                  <a:cubicBezTo>
                    <a:pt x="263506" y="600496"/>
                    <a:pt x="263870" y="597782"/>
                    <a:pt x="264319" y="595312"/>
                  </a:cubicBezTo>
                  <a:cubicBezTo>
                    <a:pt x="265464" y="589016"/>
                    <a:pt x="263150" y="581587"/>
                    <a:pt x="266700" y="576262"/>
                  </a:cubicBezTo>
                  <a:cubicBezTo>
                    <a:pt x="268945" y="572894"/>
                    <a:pt x="274680" y="574863"/>
                    <a:pt x="278606" y="573881"/>
                  </a:cubicBezTo>
                  <a:cubicBezTo>
                    <a:pt x="281041" y="573272"/>
                    <a:pt x="283369" y="572294"/>
                    <a:pt x="285750" y="571500"/>
                  </a:cubicBezTo>
                  <a:cubicBezTo>
                    <a:pt x="286544" y="537369"/>
                    <a:pt x="283303" y="502903"/>
                    <a:pt x="288131" y="469106"/>
                  </a:cubicBezTo>
                  <a:cubicBezTo>
                    <a:pt x="288703" y="465099"/>
                    <a:pt x="296087" y="470609"/>
                    <a:pt x="300038" y="471487"/>
                  </a:cubicBezTo>
                  <a:cubicBezTo>
                    <a:pt x="302090" y="471943"/>
                    <a:pt x="314056" y="474778"/>
                    <a:pt x="316706" y="476250"/>
                  </a:cubicBezTo>
                  <a:cubicBezTo>
                    <a:pt x="341268" y="489895"/>
                    <a:pt x="321974" y="482769"/>
                    <a:pt x="338138" y="488156"/>
                  </a:cubicBezTo>
                  <a:cubicBezTo>
                    <a:pt x="344488" y="492919"/>
                    <a:pt x="351575" y="496831"/>
                    <a:pt x="357188" y="502444"/>
                  </a:cubicBezTo>
                  <a:cubicBezTo>
                    <a:pt x="359569" y="504825"/>
                    <a:pt x="361476" y="507802"/>
                    <a:pt x="364331" y="509587"/>
                  </a:cubicBezTo>
                  <a:cubicBezTo>
                    <a:pt x="367956" y="511853"/>
                    <a:pt x="372415" y="512438"/>
                    <a:pt x="376238" y="514350"/>
                  </a:cubicBezTo>
                  <a:cubicBezTo>
                    <a:pt x="378797" y="515630"/>
                    <a:pt x="380896" y="517692"/>
                    <a:pt x="383381" y="519112"/>
                  </a:cubicBezTo>
                  <a:cubicBezTo>
                    <a:pt x="386463" y="520873"/>
                    <a:pt x="389610" y="522557"/>
                    <a:pt x="392906" y="523875"/>
                  </a:cubicBezTo>
                  <a:cubicBezTo>
                    <a:pt x="397567" y="525739"/>
                    <a:pt x="407194" y="528637"/>
                    <a:pt x="407194" y="528637"/>
                  </a:cubicBezTo>
                  <a:cubicBezTo>
                    <a:pt x="410369" y="531018"/>
                    <a:pt x="413169" y="534006"/>
                    <a:pt x="416719" y="535781"/>
                  </a:cubicBezTo>
                  <a:cubicBezTo>
                    <a:pt x="416728" y="535786"/>
                    <a:pt x="434573" y="541733"/>
                    <a:pt x="438150" y="542925"/>
                  </a:cubicBezTo>
                  <a:cubicBezTo>
                    <a:pt x="440531" y="543719"/>
                    <a:pt x="443049" y="544183"/>
                    <a:pt x="445294" y="545306"/>
                  </a:cubicBezTo>
                  <a:cubicBezTo>
                    <a:pt x="457746" y="551533"/>
                    <a:pt x="451375" y="549208"/>
                    <a:pt x="464344" y="552450"/>
                  </a:cubicBezTo>
                  <a:cubicBezTo>
                    <a:pt x="474663" y="551656"/>
                    <a:pt x="486043" y="554697"/>
                    <a:pt x="495300" y="550069"/>
                  </a:cubicBezTo>
                  <a:cubicBezTo>
                    <a:pt x="499619" y="547910"/>
                    <a:pt x="496634" y="540494"/>
                    <a:pt x="497681" y="535781"/>
                  </a:cubicBezTo>
                  <a:cubicBezTo>
                    <a:pt x="499398" y="528054"/>
                    <a:pt x="501468" y="526945"/>
                    <a:pt x="504825" y="519112"/>
                  </a:cubicBezTo>
                  <a:cubicBezTo>
                    <a:pt x="505814" y="516805"/>
                    <a:pt x="506516" y="514382"/>
                    <a:pt x="507206" y="511969"/>
                  </a:cubicBezTo>
                  <a:cubicBezTo>
                    <a:pt x="510050" y="502016"/>
                    <a:pt x="510096" y="499393"/>
                    <a:pt x="511969" y="488156"/>
                  </a:cubicBezTo>
                  <a:cubicBezTo>
                    <a:pt x="512763" y="423069"/>
                    <a:pt x="512819" y="357968"/>
                    <a:pt x="514350" y="292894"/>
                  </a:cubicBezTo>
                  <a:cubicBezTo>
                    <a:pt x="514446" y="288819"/>
                    <a:pt x="520427" y="278892"/>
                    <a:pt x="521494" y="276225"/>
                  </a:cubicBezTo>
                  <a:cubicBezTo>
                    <a:pt x="524196" y="269469"/>
                    <a:pt x="527296" y="256732"/>
                    <a:pt x="531019" y="250031"/>
                  </a:cubicBezTo>
                  <a:cubicBezTo>
                    <a:pt x="532947" y="246562"/>
                    <a:pt x="536236" y="243975"/>
                    <a:pt x="538163" y="240506"/>
                  </a:cubicBezTo>
                  <a:cubicBezTo>
                    <a:pt x="540239" y="236770"/>
                    <a:pt x="541573" y="232655"/>
                    <a:pt x="542925" y="228600"/>
                  </a:cubicBezTo>
                  <a:cubicBezTo>
                    <a:pt x="549606" y="208556"/>
                    <a:pt x="545709" y="217667"/>
                    <a:pt x="550069" y="202406"/>
                  </a:cubicBezTo>
                  <a:cubicBezTo>
                    <a:pt x="550759" y="199992"/>
                    <a:pt x="551656" y="197643"/>
                    <a:pt x="552450" y="195262"/>
                  </a:cubicBezTo>
                  <a:cubicBezTo>
                    <a:pt x="551656" y="182562"/>
                    <a:pt x="550069" y="169887"/>
                    <a:pt x="550069" y="157162"/>
                  </a:cubicBezTo>
                  <a:cubicBezTo>
                    <a:pt x="550069" y="153115"/>
                    <a:pt x="550205" y="148623"/>
                    <a:pt x="552450" y="145256"/>
                  </a:cubicBezTo>
                  <a:cubicBezTo>
                    <a:pt x="553842" y="143167"/>
                    <a:pt x="557213" y="143669"/>
                    <a:pt x="559594" y="142875"/>
                  </a:cubicBezTo>
                  <a:cubicBezTo>
                    <a:pt x="561181" y="140494"/>
                    <a:pt x="562524" y="137930"/>
                    <a:pt x="564356" y="135731"/>
                  </a:cubicBezTo>
                  <a:cubicBezTo>
                    <a:pt x="566512" y="133144"/>
                    <a:pt x="569542" y="131327"/>
                    <a:pt x="571500" y="128587"/>
                  </a:cubicBezTo>
                  <a:cubicBezTo>
                    <a:pt x="576167" y="122053"/>
                    <a:pt x="575403" y="117541"/>
                    <a:pt x="581025" y="111919"/>
                  </a:cubicBezTo>
                  <a:cubicBezTo>
                    <a:pt x="583049" y="109895"/>
                    <a:pt x="585788" y="108744"/>
                    <a:pt x="588169" y="107156"/>
                  </a:cubicBezTo>
                  <a:cubicBezTo>
                    <a:pt x="594470" y="81949"/>
                    <a:pt x="593548" y="89477"/>
                    <a:pt x="588169" y="42862"/>
                  </a:cubicBezTo>
                  <a:cubicBezTo>
                    <a:pt x="587841" y="40019"/>
                    <a:pt x="583877" y="38542"/>
                    <a:pt x="583406" y="35719"/>
                  </a:cubicBezTo>
                  <a:cubicBezTo>
                    <a:pt x="582231" y="28672"/>
                    <a:pt x="562372" y="28179"/>
                    <a:pt x="581025" y="2619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2" name="Forma livre 371"/>
            <p:cNvSpPr/>
            <p:nvPr/>
          </p:nvSpPr>
          <p:spPr>
            <a:xfrm>
              <a:off x="3455829" y="3549895"/>
              <a:ext cx="546159" cy="537933"/>
            </a:xfrm>
            <a:custGeom>
              <a:avLst/>
              <a:gdLst>
                <a:gd name="connsiteX0" fmla="*/ 795338 w 829259"/>
                <a:gd name="connsiteY0" fmla="*/ 116681 h 816769"/>
                <a:gd name="connsiteX1" fmla="*/ 783432 w 829259"/>
                <a:gd name="connsiteY1" fmla="*/ 109538 h 816769"/>
                <a:gd name="connsiteX2" fmla="*/ 742950 w 829259"/>
                <a:gd name="connsiteY2" fmla="*/ 109538 h 816769"/>
                <a:gd name="connsiteX3" fmla="*/ 733425 w 829259"/>
                <a:gd name="connsiteY3" fmla="*/ 114300 h 816769"/>
                <a:gd name="connsiteX4" fmla="*/ 709613 w 829259"/>
                <a:gd name="connsiteY4" fmla="*/ 128588 h 816769"/>
                <a:gd name="connsiteX5" fmla="*/ 695325 w 829259"/>
                <a:gd name="connsiteY5" fmla="*/ 133350 h 816769"/>
                <a:gd name="connsiteX6" fmla="*/ 688182 w 829259"/>
                <a:gd name="connsiteY6" fmla="*/ 138113 h 816769"/>
                <a:gd name="connsiteX7" fmla="*/ 676275 w 829259"/>
                <a:gd name="connsiteY7" fmla="*/ 140494 h 816769"/>
                <a:gd name="connsiteX8" fmla="*/ 647700 w 829259"/>
                <a:gd name="connsiteY8" fmla="*/ 145256 h 816769"/>
                <a:gd name="connsiteX9" fmla="*/ 414338 w 829259"/>
                <a:gd name="connsiteY9" fmla="*/ 140494 h 816769"/>
                <a:gd name="connsiteX10" fmla="*/ 400050 w 829259"/>
                <a:gd name="connsiteY10" fmla="*/ 138113 h 816769"/>
                <a:gd name="connsiteX11" fmla="*/ 392907 w 829259"/>
                <a:gd name="connsiteY11" fmla="*/ 133350 h 816769"/>
                <a:gd name="connsiteX12" fmla="*/ 385763 w 829259"/>
                <a:gd name="connsiteY12" fmla="*/ 130969 h 816769"/>
                <a:gd name="connsiteX13" fmla="*/ 378619 w 829259"/>
                <a:gd name="connsiteY13" fmla="*/ 119063 h 816769"/>
                <a:gd name="connsiteX14" fmla="*/ 366713 w 829259"/>
                <a:gd name="connsiteY14" fmla="*/ 104775 h 816769"/>
                <a:gd name="connsiteX15" fmla="*/ 361950 w 829259"/>
                <a:gd name="connsiteY15" fmla="*/ 95250 h 816769"/>
                <a:gd name="connsiteX16" fmla="*/ 357188 w 829259"/>
                <a:gd name="connsiteY16" fmla="*/ 88106 h 816769"/>
                <a:gd name="connsiteX17" fmla="*/ 354807 w 829259"/>
                <a:gd name="connsiteY17" fmla="*/ 80963 h 816769"/>
                <a:gd name="connsiteX18" fmla="*/ 347663 w 829259"/>
                <a:gd name="connsiteY18" fmla="*/ 71438 h 816769"/>
                <a:gd name="connsiteX19" fmla="*/ 335757 w 829259"/>
                <a:gd name="connsiteY19" fmla="*/ 54769 h 816769"/>
                <a:gd name="connsiteX20" fmla="*/ 323850 w 829259"/>
                <a:gd name="connsiteY20" fmla="*/ 33338 h 816769"/>
                <a:gd name="connsiteX21" fmla="*/ 316707 w 829259"/>
                <a:gd name="connsiteY21" fmla="*/ 30956 h 816769"/>
                <a:gd name="connsiteX22" fmla="*/ 302419 w 829259"/>
                <a:gd name="connsiteY22" fmla="*/ 19050 h 816769"/>
                <a:gd name="connsiteX23" fmla="*/ 295275 w 829259"/>
                <a:gd name="connsiteY23" fmla="*/ 11906 h 816769"/>
                <a:gd name="connsiteX24" fmla="*/ 290513 w 829259"/>
                <a:gd name="connsiteY24" fmla="*/ 4763 h 816769"/>
                <a:gd name="connsiteX25" fmla="*/ 276225 w 829259"/>
                <a:gd name="connsiteY25" fmla="*/ 0 h 816769"/>
                <a:gd name="connsiteX26" fmla="*/ 269082 w 829259"/>
                <a:gd name="connsiteY26" fmla="*/ 2381 h 816769"/>
                <a:gd name="connsiteX27" fmla="*/ 254794 w 829259"/>
                <a:gd name="connsiteY27" fmla="*/ 11906 h 816769"/>
                <a:gd name="connsiteX28" fmla="*/ 250032 w 829259"/>
                <a:gd name="connsiteY28" fmla="*/ 19050 h 816769"/>
                <a:gd name="connsiteX29" fmla="*/ 247650 w 829259"/>
                <a:gd name="connsiteY29" fmla="*/ 26194 h 816769"/>
                <a:gd name="connsiteX30" fmla="*/ 233363 w 829259"/>
                <a:gd name="connsiteY30" fmla="*/ 35719 h 816769"/>
                <a:gd name="connsiteX31" fmla="*/ 226219 w 829259"/>
                <a:gd name="connsiteY31" fmla="*/ 40481 h 816769"/>
                <a:gd name="connsiteX32" fmla="*/ 207169 w 829259"/>
                <a:gd name="connsiteY32" fmla="*/ 69056 h 816769"/>
                <a:gd name="connsiteX33" fmla="*/ 202407 w 829259"/>
                <a:gd name="connsiteY33" fmla="*/ 76200 h 816769"/>
                <a:gd name="connsiteX34" fmla="*/ 195263 w 829259"/>
                <a:gd name="connsiteY34" fmla="*/ 97631 h 816769"/>
                <a:gd name="connsiteX35" fmla="*/ 188119 w 829259"/>
                <a:gd name="connsiteY35" fmla="*/ 111919 h 816769"/>
                <a:gd name="connsiteX36" fmla="*/ 178594 w 829259"/>
                <a:gd name="connsiteY36" fmla="*/ 119063 h 816769"/>
                <a:gd name="connsiteX37" fmla="*/ 166688 w 829259"/>
                <a:gd name="connsiteY37" fmla="*/ 135731 h 816769"/>
                <a:gd name="connsiteX38" fmla="*/ 161925 w 829259"/>
                <a:gd name="connsiteY38" fmla="*/ 145256 h 816769"/>
                <a:gd name="connsiteX39" fmla="*/ 154782 w 829259"/>
                <a:gd name="connsiteY39" fmla="*/ 152400 h 816769"/>
                <a:gd name="connsiteX40" fmla="*/ 145257 w 829259"/>
                <a:gd name="connsiteY40" fmla="*/ 166688 h 816769"/>
                <a:gd name="connsiteX41" fmla="*/ 135732 w 829259"/>
                <a:gd name="connsiteY41" fmla="*/ 183356 h 816769"/>
                <a:gd name="connsiteX42" fmla="*/ 128588 w 829259"/>
                <a:gd name="connsiteY42" fmla="*/ 190500 h 816769"/>
                <a:gd name="connsiteX43" fmla="*/ 123825 w 829259"/>
                <a:gd name="connsiteY43" fmla="*/ 197644 h 816769"/>
                <a:gd name="connsiteX44" fmla="*/ 109538 w 829259"/>
                <a:gd name="connsiteY44" fmla="*/ 211931 h 816769"/>
                <a:gd name="connsiteX45" fmla="*/ 97632 w 829259"/>
                <a:gd name="connsiteY45" fmla="*/ 226219 h 816769"/>
                <a:gd name="connsiteX46" fmla="*/ 88107 w 829259"/>
                <a:gd name="connsiteY46" fmla="*/ 240506 h 816769"/>
                <a:gd name="connsiteX47" fmla="*/ 83344 w 829259"/>
                <a:gd name="connsiteY47" fmla="*/ 247650 h 816769"/>
                <a:gd name="connsiteX48" fmla="*/ 69057 w 829259"/>
                <a:gd name="connsiteY48" fmla="*/ 257175 h 816769"/>
                <a:gd name="connsiteX49" fmla="*/ 61913 w 829259"/>
                <a:gd name="connsiteY49" fmla="*/ 261938 h 816769"/>
                <a:gd name="connsiteX50" fmla="*/ 54769 w 829259"/>
                <a:gd name="connsiteY50" fmla="*/ 269081 h 816769"/>
                <a:gd name="connsiteX51" fmla="*/ 50007 w 829259"/>
                <a:gd name="connsiteY51" fmla="*/ 283369 h 816769"/>
                <a:gd name="connsiteX52" fmla="*/ 40482 w 829259"/>
                <a:gd name="connsiteY52" fmla="*/ 300038 h 816769"/>
                <a:gd name="connsiteX53" fmla="*/ 38100 w 829259"/>
                <a:gd name="connsiteY53" fmla="*/ 307181 h 816769"/>
                <a:gd name="connsiteX54" fmla="*/ 33338 w 829259"/>
                <a:gd name="connsiteY54" fmla="*/ 314325 h 816769"/>
                <a:gd name="connsiteX55" fmla="*/ 28575 w 829259"/>
                <a:gd name="connsiteY55" fmla="*/ 328613 h 816769"/>
                <a:gd name="connsiteX56" fmla="*/ 19050 w 829259"/>
                <a:gd name="connsiteY56" fmla="*/ 345281 h 816769"/>
                <a:gd name="connsiteX57" fmla="*/ 14288 w 829259"/>
                <a:gd name="connsiteY57" fmla="*/ 359569 h 816769"/>
                <a:gd name="connsiteX58" fmla="*/ 11907 w 829259"/>
                <a:gd name="connsiteY58" fmla="*/ 366713 h 816769"/>
                <a:gd name="connsiteX59" fmla="*/ 9525 w 829259"/>
                <a:gd name="connsiteY59" fmla="*/ 376238 h 816769"/>
                <a:gd name="connsiteX60" fmla="*/ 4763 w 829259"/>
                <a:gd name="connsiteY60" fmla="*/ 390525 h 816769"/>
                <a:gd name="connsiteX61" fmla="*/ 0 w 829259"/>
                <a:gd name="connsiteY61" fmla="*/ 397669 h 816769"/>
                <a:gd name="connsiteX62" fmla="*/ 11907 w 829259"/>
                <a:gd name="connsiteY62" fmla="*/ 431006 h 816769"/>
                <a:gd name="connsiteX63" fmla="*/ 16669 w 829259"/>
                <a:gd name="connsiteY63" fmla="*/ 438150 h 816769"/>
                <a:gd name="connsiteX64" fmla="*/ 21432 w 829259"/>
                <a:gd name="connsiteY64" fmla="*/ 445294 h 816769"/>
                <a:gd name="connsiteX65" fmla="*/ 30957 w 829259"/>
                <a:gd name="connsiteY65" fmla="*/ 457200 h 816769"/>
                <a:gd name="connsiteX66" fmla="*/ 33338 w 829259"/>
                <a:gd name="connsiteY66" fmla="*/ 464344 h 816769"/>
                <a:gd name="connsiteX67" fmla="*/ 42863 w 829259"/>
                <a:gd name="connsiteY67" fmla="*/ 473869 h 816769"/>
                <a:gd name="connsiteX68" fmla="*/ 52388 w 829259"/>
                <a:gd name="connsiteY68" fmla="*/ 488156 h 816769"/>
                <a:gd name="connsiteX69" fmla="*/ 73819 w 829259"/>
                <a:gd name="connsiteY69" fmla="*/ 507206 h 816769"/>
                <a:gd name="connsiteX70" fmla="*/ 92869 w 829259"/>
                <a:gd name="connsiteY70" fmla="*/ 528638 h 816769"/>
                <a:gd name="connsiteX71" fmla="*/ 102394 w 829259"/>
                <a:gd name="connsiteY71" fmla="*/ 535781 h 816769"/>
                <a:gd name="connsiteX72" fmla="*/ 109538 w 829259"/>
                <a:gd name="connsiteY72" fmla="*/ 540544 h 816769"/>
                <a:gd name="connsiteX73" fmla="*/ 116682 w 829259"/>
                <a:gd name="connsiteY73" fmla="*/ 547688 h 816769"/>
                <a:gd name="connsiteX74" fmla="*/ 123825 w 829259"/>
                <a:gd name="connsiteY74" fmla="*/ 552450 h 816769"/>
                <a:gd name="connsiteX75" fmla="*/ 130969 w 829259"/>
                <a:gd name="connsiteY75" fmla="*/ 559594 h 816769"/>
                <a:gd name="connsiteX76" fmla="*/ 147638 w 829259"/>
                <a:gd name="connsiteY76" fmla="*/ 569119 h 816769"/>
                <a:gd name="connsiteX77" fmla="*/ 154782 w 829259"/>
                <a:gd name="connsiteY77" fmla="*/ 576263 h 816769"/>
                <a:gd name="connsiteX78" fmla="*/ 173832 w 829259"/>
                <a:gd name="connsiteY78" fmla="*/ 590550 h 816769"/>
                <a:gd name="connsiteX79" fmla="*/ 192882 w 829259"/>
                <a:gd name="connsiteY79" fmla="*/ 609600 h 816769"/>
                <a:gd name="connsiteX80" fmla="*/ 200025 w 829259"/>
                <a:gd name="connsiteY80" fmla="*/ 616744 h 816769"/>
                <a:gd name="connsiteX81" fmla="*/ 211932 w 829259"/>
                <a:gd name="connsiteY81" fmla="*/ 631031 h 816769"/>
                <a:gd name="connsiteX82" fmla="*/ 223838 w 829259"/>
                <a:gd name="connsiteY82" fmla="*/ 652463 h 816769"/>
                <a:gd name="connsiteX83" fmla="*/ 238125 w 829259"/>
                <a:gd name="connsiteY83" fmla="*/ 664369 h 816769"/>
                <a:gd name="connsiteX84" fmla="*/ 250032 w 829259"/>
                <a:gd name="connsiteY84" fmla="*/ 685800 h 816769"/>
                <a:gd name="connsiteX85" fmla="*/ 259557 w 829259"/>
                <a:gd name="connsiteY85" fmla="*/ 695325 h 816769"/>
                <a:gd name="connsiteX86" fmla="*/ 264319 w 829259"/>
                <a:gd name="connsiteY86" fmla="*/ 702469 h 816769"/>
                <a:gd name="connsiteX87" fmla="*/ 271463 w 829259"/>
                <a:gd name="connsiteY87" fmla="*/ 711994 h 816769"/>
                <a:gd name="connsiteX88" fmla="*/ 288132 w 829259"/>
                <a:gd name="connsiteY88" fmla="*/ 738188 h 816769"/>
                <a:gd name="connsiteX89" fmla="*/ 300038 w 829259"/>
                <a:gd name="connsiteY89" fmla="*/ 754856 h 816769"/>
                <a:gd name="connsiteX90" fmla="*/ 307182 w 829259"/>
                <a:gd name="connsiteY90" fmla="*/ 762000 h 816769"/>
                <a:gd name="connsiteX91" fmla="*/ 309563 w 829259"/>
                <a:gd name="connsiteY91" fmla="*/ 769144 h 816769"/>
                <a:gd name="connsiteX92" fmla="*/ 321469 w 829259"/>
                <a:gd name="connsiteY92" fmla="*/ 783431 h 816769"/>
                <a:gd name="connsiteX93" fmla="*/ 333375 w 829259"/>
                <a:gd name="connsiteY93" fmla="*/ 800100 h 816769"/>
                <a:gd name="connsiteX94" fmla="*/ 338138 w 829259"/>
                <a:gd name="connsiteY94" fmla="*/ 807244 h 816769"/>
                <a:gd name="connsiteX95" fmla="*/ 352425 w 829259"/>
                <a:gd name="connsiteY95" fmla="*/ 812006 h 816769"/>
                <a:gd name="connsiteX96" fmla="*/ 359569 w 829259"/>
                <a:gd name="connsiteY96" fmla="*/ 814388 h 816769"/>
                <a:gd name="connsiteX97" fmla="*/ 366713 w 829259"/>
                <a:gd name="connsiteY97" fmla="*/ 816769 h 816769"/>
                <a:gd name="connsiteX98" fmla="*/ 378619 w 829259"/>
                <a:gd name="connsiteY98" fmla="*/ 814388 h 816769"/>
                <a:gd name="connsiteX99" fmla="*/ 390525 w 829259"/>
                <a:gd name="connsiteY99" fmla="*/ 792956 h 816769"/>
                <a:gd name="connsiteX100" fmla="*/ 404813 w 829259"/>
                <a:gd name="connsiteY100" fmla="*/ 781050 h 816769"/>
                <a:gd name="connsiteX101" fmla="*/ 411957 w 829259"/>
                <a:gd name="connsiteY101" fmla="*/ 778669 h 816769"/>
                <a:gd name="connsiteX102" fmla="*/ 421482 w 829259"/>
                <a:gd name="connsiteY102" fmla="*/ 773906 h 816769"/>
                <a:gd name="connsiteX103" fmla="*/ 426244 w 829259"/>
                <a:gd name="connsiteY103" fmla="*/ 766763 h 816769"/>
                <a:gd name="connsiteX104" fmla="*/ 433388 w 829259"/>
                <a:gd name="connsiteY104" fmla="*/ 762000 h 816769"/>
                <a:gd name="connsiteX105" fmla="*/ 435769 w 829259"/>
                <a:gd name="connsiteY105" fmla="*/ 750094 h 816769"/>
                <a:gd name="connsiteX106" fmla="*/ 438150 w 829259"/>
                <a:gd name="connsiteY106" fmla="*/ 740569 h 816769"/>
                <a:gd name="connsiteX107" fmla="*/ 440532 w 829259"/>
                <a:gd name="connsiteY107" fmla="*/ 709613 h 816769"/>
                <a:gd name="connsiteX108" fmla="*/ 452438 w 829259"/>
                <a:gd name="connsiteY108" fmla="*/ 707231 h 816769"/>
                <a:gd name="connsiteX109" fmla="*/ 473869 w 829259"/>
                <a:gd name="connsiteY109" fmla="*/ 690563 h 816769"/>
                <a:gd name="connsiteX110" fmla="*/ 476250 w 829259"/>
                <a:gd name="connsiteY110" fmla="*/ 671513 h 816769"/>
                <a:gd name="connsiteX111" fmla="*/ 485775 w 829259"/>
                <a:gd name="connsiteY111" fmla="*/ 669131 h 816769"/>
                <a:gd name="connsiteX112" fmla="*/ 500063 w 829259"/>
                <a:gd name="connsiteY112" fmla="*/ 659606 h 816769"/>
                <a:gd name="connsiteX113" fmla="*/ 502444 w 829259"/>
                <a:gd name="connsiteY113" fmla="*/ 650081 h 816769"/>
                <a:gd name="connsiteX114" fmla="*/ 504825 w 829259"/>
                <a:gd name="connsiteY114" fmla="*/ 642938 h 816769"/>
                <a:gd name="connsiteX115" fmla="*/ 507207 w 829259"/>
                <a:gd name="connsiteY115" fmla="*/ 631031 h 816769"/>
                <a:gd name="connsiteX116" fmla="*/ 504825 w 829259"/>
                <a:gd name="connsiteY116" fmla="*/ 602456 h 816769"/>
                <a:gd name="connsiteX117" fmla="*/ 504825 w 829259"/>
                <a:gd name="connsiteY117" fmla="*/ 557213 h 816769"/>
                <a:gd name="connsiteX118" fmla="*/ 511969 w 829259"/>
                <a:gd name="connsiteY118" fmla="*/ 554831 h 816769"/>
                <a:gd name="connsiteX119" fmla="*/ 531019 w 829259"/>
                <a:gd name="connsiteY119" fmla="*/ 557213 h 816769"/>
                <a:gd name="connsiteX120" fmla="*/ 535782 w 829259"/>
                <a:gd name="connsiteY120" fmla="*/ 564356 h 816769"/>
                <a:gd name="connsiteX121" fmla="*/ 559594 w 829259"/>
                <a:gd name="connsiteY121" fmla="*/ 578644 h 816769"/>
                <a:gd name="connsiteX122" fmla="*/ 573882 w 829259"/>
                <a:gd name="connsiteY122" fmla="*/ 590550 h 816769"/>
                <a:gd name="connsiteX123" fmla="*/ 597694 w 829259"/>
                <a:gd name="connsiteY123" fmla="*/ 597694 h 816769"/>
                <a:gd name="connsiteX124" fmla="*/ 611982 w 829259"/>
                <a:gd name="connsiteY124" fmla="*/ 602456 h 816769"/>
                <a:gd name="connsiteX125" fmla="*/ 619125 w 829259"/>
                <a:gd name="connsiteY125" fmla="*/ 604838 h 816769"/>
                <a:gd name="connsiteX126" fmla="*/ 633413 w 829259"/>
                <a:gd name="connsiteY126" fmla="*/ 614363 h 816769"/>
                <a:gd name="connsiteX127" fmla="*/ 640557 w 829259"/>
                <a:gd name="connsiteY127" fmla="*/ 619125 h 816769"/>
                <a:gd name="connsiteX128" fmla="*/ 650082 w 829259"/>
                <a:gd name="connsiteY128" fmla="*/ 623888 h 816769"/>
                <a:gd name="connsiteX129" fmla="*/ 657225 w 829259"/>
                <a:gd name="connsiteY129" fmla="*/ 628650 h 816769"/>
                <a:gd name="connsiteX130" fmla="*/ 678657 w 829259"/>
                <a:gd name="connsiteY130" fmla="*/ 638175 h 816769"/>
                <a:gd name="connsiteX131" fmla="*/ 707232 w 829259"/>
                <a:gd name="connsiteY131" fmla="*/ 635794 h 816769"/>
                <a:gd name="connsiteX132" fmla="*/ 714375 w 829259"/>
                <a:gd name="connsiteY132" fmla="*/ 611981 h 816769"/>
                <a:gd name="connsiteX133" fmla="*/ 716757 w 829259"/>
                <a:gd name="connsiteY133" fmla="*/ 604838 h 816769"/>
                <a:gd name="connsiteX134" fmla="*/ 721519 w 829259"/>
                <a:gd name="connsiteY134" fmla="*/ 578644 h 816769"/>
                <a:gd name="connsiteX135" fmla="*/ 723900 w 829259"/>
                <a:gd name="connsiteY135" fmla="*/ 571500 h 816769"/>
                <a:gd name="connsiteX136" fmla="*/ 726282 w 829259"/>
                <a:gd name="connsiteY136" fmla="*/ 559594 h 816769"/>
                <a:gd name="connsiteX137" fmla="*/ 728663 w 829259"/>
                <a:gd name="connsiteY137" fmla="*/ 542925 h 816769"/>
                <a:gd name="connsiteX138" fmla="*/ 731044 w 829259"/>
                <a:gd name="connsiteY138" fmla="*/ 533400 h 816769"/>
                <a:gd name="connsiteX139" fmla="*/ 733425 w 829259"/>
                <a:gd name="connsiteY139" fmla="*/ 519113 h 816769"/>
                <a:gd name="connsiteX140" fmla="*/ 735807 w 829259"/>
                <a:gd name="connsiteY140" fmla="*/ 511969 h 816769"/>
                <a:gd name="connsiteX141" fmla="*/ 740569 w 829259"/>
                <a:gd name="connsiteY141" fmla="*/ 495300 h 816769"/>
                <a:gd name="connsiteX142" fmla="*/ 738188 w 829259"/>
                <a:gd name="connsiteY142" fmla="*/ 476250 h 816769"/>
                <a:gd name="connsiteX143" fmla="*/ 733425 w 829259"/>
                <a:gd name="connsiteY143" fmla="*/ 402431 h 816769"/>
                <a:gd name="connsiteX144" fmla="*/ 731044 w 829259"/>
                <a:gd name="connsiteY144" fmla="*/ 395288 h 816769"/>
                <a:gd name="connsiteX145" fmla="*/ 740569 w 829259"/>
                <a:gd name="connsiteY145" fmla="*/ 357188 h 816769"/>
                <a:gd name="connsiteX146" fmla="*/ 742950 w 829259"/>
                <a:gd name="connsiteY146" fmla="*/ 350044 h 816769"/>
                <a:gd name="connsiteX147" fmla="*/ 752475 w 829259"/>
                <a:gd name="connsiteY147" fmla="*/ 335756 h 816769"/>
                <a:gd name="connsiteX148" fmla="*/ 757238 w 829259"/>
                <a:gd name="connsiteY148" fmla="*/ 328613 h 816769"/>
                <a:gd name="connsiteX149" fmla="*/ 762000 w 829259"/>
                <a:gd name="connsiteY149" fmla="*/ 314325 h 816769"/>
                <a:gd name="connsiteX150" fmla="*/ 764382 w 829259"/>
                <a:gd name="connsiteY150" fmla="*/ 307181 h 816769"/>
                <a:gd name="connsiteX151" fmla="*/ 766763 w 829259"/>
                <a:gd name="connsiteY151" fmla="*/ 288131 h 816769"/>
                <a:gd name="connsiteX152" fmla="*/ 769144 w 829259"/>
                <a:gd name="connsiteY152" fmla="*/ 273844 h 816769"/>
                <a:gd name="connsiteX153" fmla="*/ 776288 w 829259"/>
                <a:gd name="connsiteY153" fmla="*/ 271463 h 816769"/>
                <a:gd name="connsiteX154" fmla="*/ 776288 w 829259"/>
                <a:gd name="connsiteY154" fmla="*/ 233363 h 816769"/>
                <a:gd name="connsiteX155" fmla="*/ 783432 w 829259"/>
                <a:gd name="connsiteY155" fmla="*/ 228600 h 816769"/>
                <a:gd name="connsiteX156" fmla="*/ 788194 w 829259"/>
                <a:gd name="connsiteY156" fmla="*/ 211931 h 816769"/>
                <a:gd name="connsiteX157" fmla="*/ 792957 w 829259"/>
                <a:gd name="connsiteY157" fmla="*/ 204788 h 816769"/>
                <a:gd name="connsiteX158" fmla="*/ 814388 w 829259"/>
                <a:gd name="connsiteY158" fmla="*/ 195263 h 816769"/>
                <a:gd name="connsiteX159" fmla="*/ 819150 w 829259"/>
                <a:gd name="connsiteY159" fmla="*/ 185738 h 816769"/>
                <a:gd name="connsiteX160" fmla="*/ 821532 w 829259"/>
                <a:gd name="connsiteY160" fmla="*/ 138113 h 816769"/>
                <a:gd name="connsiteX161" fmla="*/ 807244 w 829259"/>
                <a:gd name="connsiteY161" fmla="*/ 128588 h 816769"/>
                <a:gd name="connsiteX162" fmla="*/ 785813 w 829259"/>
                <a:gd name="connsiteY162" fmla="*/ 119063 h 816769"/>
                <a:gd name="connsiteX163" fmla="*/ 781050 w 829259"/>
                <a:gd name="connsiteY163" fmla="*/ 111919 h 816769"/>
                <a:gd name="connsiteX164" fmla="*/ 795338 w 829259"/>
                <a:gd name="connsiteY164" fmla="*/ 116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829259" h="816769">
                  <a:moveTo>
                    <a:pt x="795338" y="116681"/>
                  </a:moveTo>
                  <a:cubicBezTo>
                    <a:pt x="795735" y="116284"/>
                    <a:pt x="787572" y="111608"/>
                    <a:pt x="783432" y="109538"/>
                  </a:cubicBezTo>
                  <a:cubicBezTo>
                    <a:pt x="770882" y="103263"/>
                    <a:pt x="755876" y="108614"/>
                    <a:pt x="742950" y="109538"/>
                  </a:cubicBezTo>
                  <a:cubicBezTo>
                    <a:pt x="739775" y="111125"/>
                    <a:pt x="736469" y="112474"/>
                    <a:pt x="733425" y="114300"/>
                  </a:cubicBezTo>
                  <a:cubicBezTo>
                    <a:pt x="722248" y="121006"/>
                    <a:pt x="720497" y="124235"/>
                    <a:pt x="709613" y="128588"/>
                  </a:cubicBezTo>
                  <a:cubicBezTo>
                    <a:pt x="704952" y="130452"/>
                    <a:pt x="695325" y="133350"/>
                    <a:pt x="695325" y="133350"/>
                  </a:cubicBezTo>
                  <a:cubicBezTo>
                    <a:pt x="692944" y="134938"/>
                    <a:pt x="690862" y="137108"/>
                    <a:pt x="688182" y="138113"/>
                  </a:cubicBezTo>
                  <a:cubicBezTo>
                    <a:pt x="684392" y="139534"/>
                    <a:pt x="680202" y="139512"/>
                    <a:pt x="676275" y="140494"/>
                  </a:cubicBezTo>
                  <a:cubicBezTo>
                    <a:pt x="653932" y="146079"/>
                    <a:pt x="695628" y="139931"/>
                    <a:pt x="647700" y="145256"/>
                  </a:cubicBezTo>
                  <a:lnTo>
                    <a:pt x="414338" y="140494"/>
                  </a:lnTo>
                  <a:cubicBezTo>
                    <a:pt x="409512" y="140355"/>
                    <a:pt x="404631" y="139640"/>
                    <a:pt x="400050" y="138113"/>
                  </a:cubicBezTo>
                  <a:cubicBezTo>
                    <a:pt x="397335" y="137208"/>
                    <a:pt x="395467" y="134630"/>
                    <a:pt x="392907" y="133350"/>
                  </a:cubicBezTo>
                  <a:cubicBezTo>
                    <a:pt x="390662" y="132227"/>
                    <a:pt x="388144" y="131763"/>
                    <a:pt x="385763" y="130969"/>
                  </a:cubicBezTo>
                  <a:cubicBezTo>
                    <a:pt x="383382" y="127000"/>
                    <a:pt x="381396" y="122766"/>
                    <a:pt x="378619" y="119063"/>
                  </a:cubicBezTo>
                  <a:cubicBezTo>
                    <a:pt x="366796" y="103300"/>
                    <a:pt x="375599" y="120326"/>
                    <a:pt x="366713" y="104775"/>
                  </a:cubicBezTo>
                  <a:cubicBezTo>
                    <a:pt x="364952" y="101693"/>
                    <a:pt x="363711" y="98332"/>
                    <a:pt x="361950" y="95250"/>
                  </a:cubicBezTo>
                  <a:cubicBezTo>
                    <a:pt x="360530" y="92765"/>
                    <a:pt x="358468" y="90666"/>
                    <a:pt x="357188" y="88106"/>
                  </a:cubicBezTo>
                  <a:cubicBezTo>
                    <a:pt x="356066" y="85861"/>
                    <a:pt x="356052" y="83142"/>
                    <a:pt x="354807" y="80963"/>
                  </a:cubicBezTo>
                  <a:cubicBezTo>
                    <a:pt x="352838" y="77517"/>
                    <a:pt x="349767" y="74803"/>
                    <a:pt x="347663" y="71438"/>
                  </a:cubicBezTo>
                  <a:cubicBezTo>
                    <a:pt x="337214" y="54721"/>
                    <a:pt x="349375" y="68389"/>
                    <a:pt x="335757" y="54769"/>
                  </a:cubicBezTo>
                  <a:cubicBezTo>
                    <a:pt x="333660" y="48479"/>
                    <a:pt x="329990" y="35386"/>
                    <a:pt x="323850" y="33338"/>
                  </a:cubicBezTo>
                  <a:lnTo>
                    <a:pt x="316707" y="30956"/>
                  </a:lnTo>
                  <a:cubicBezTo>
                    <a:pt x="299432" y="7923"/>
                    <a:pt x="318783" y="29959"/>
                    <a:pt x="302419" y="19050"/>
                  </a:cubicBezTo>
                  <a:cubicBezTo>
                    <a:pt x="299617" y="17182"/>
                    <a:pt x="297431" y="14493"/>
                    <a:pt x="295275" y="11906"/>
                  </a:cubicBezTo>
                  <a:cubicBezTo>
                    <a:pt x="293443" y="9708"/>
                    <a:pt x="292940" y="6280"/>
                    <a:pt x="290513" y="4763"/>
                  </a:cubicBezTo>
                  <a:cubicBezTo>
                    <a:pt x="286256" y="2102"/>
                    <a:pt x="276225" y="0"/>
                    <a:pt x="276225" y="0"/>
                  </a:cubicBezTo>
                  <a:cubicBezTo>
                    <a:pt x="273844" y="794"/>
                    <a:pt x="271276" y="1162"/>
                    <a:pt x="269082" y="2381"/>
                  </a:cubicBezTo>
                  <a:cubicBezTo>
                    <a:pt x="264078" y="5161"/>
                    <a:pt x="254794" y="11906"/>
                    <a:pt x="254794" y="11906"/>
                  </a:cubicBezTo>
                  <a:cubicBezTo>
                    <a:pt x="253207" y="14287"/>
                    <a:pt x="251312" y="16490"/>
                    <a:pt x="250032" y="19050"/>
                  </a:cubicBezTo>
                  <a:cubicBezTo>
                    <a:pt x="248909" y="21295"/>
                    <a:pt x="249425" y="24419"/>
                    <a:pt x="247650" y="26194"/>
                  </a:cubicBezTo>
                  <a:cubicBezTo>
                    <a:pt x="243603" y="30241"/>
                    <a:pt x="238125" y="32544"/>
                    <a:pt x="233363" y="35719"/>
                  </a:cubicBezTo>
                  <a:lnTo>
                    <a:pt x="226219" y="40481"/>
                  </a:lnTo>
                  <a:lnTo>
                    <a:pt x="207169" y="69056"/>
                  </a:lnTo>
                  <a:cubicBezTo>
                    <a:pt x="205581" y="71437"/>
                    <a:pt x="203312" y="73485"/>
                    <a:pt x="202407" y="76200"/>
                  </a:cubicBezTo>
                  <a:lnTo>
                    <a:pt x="195263" y="97631"/>
                  </a:lnTo>
                  <a:cubicBezTo>
                    <a:pt x="193326" y="103443"/>
                    <a:pt x="192736" y="107302"/>
                    <a:pt x="188119" y="111919"/>
                  </a:cubicBezTo>
                  <a:cubicBezTo>
                    <a:pt x="185313" y="114725"/>
                    <a:pt x="181769" y="116682"/>
                    <a:pt x="178594" y="119063"/>
                  </a:cubicBezTo>
                  <a:cubicBezTo>
                    <a:pt x="165546" y="145162"/>
                    <a:pt x="182774" y="113213"/>
                    <a:pt x="166688" y="135731"/>
                  </a:cubicBezTo>
                  <a:cubicBezTo>
                    <a:pt x="164625" y="138620"/>
                    <a:pt x="163988" y="142367"/>
                    <a:pt x="161925" y="145256"/>
                  </a:cubicBezTo>
                  <a:cubicBezTo>
                    <a:pt x="159968" y="147996"/>
                    <a:pt x="156849" y="149742"/>
                    <a:pt x="154782" y="152400"/>
                  </a:cubicBezTo>
                  <a:cubicBezTo>
                    <a:pt x="151268" y="156918"/>
                    <a:pt x="147817" y="161568"/>
                    <a:pt x="145257" y="166688"/>
                  </a:cubicBezTo>
                  <a:cubicBezTo>
                    <a:pt x="142346" y="172509"/>
                    <a:pt x="139938" y="178309"/>
                    <a:pt x="135732" y="183356"/>
                  </a:cubicBezTo>
                  <a:cubicBezTo>
                    <a:pt x="133576" y="185943"/>
                    <a:pt x="130744" y="187913"/>
                    <a:pt x="128588" y="190500"/>
                  </a:cubicBezTo>
                  <a:cubicBezTo>
                    <a:pt x="126756" y="192699"/>
                    <a:pt x="125726" y="195505"/>
                    <a:pt x="123825" y="197644"/>
                  </a:cubicBezTo>
                  <a:cubicBezTo>
                    <a:pt x="119351" y="202678"/>
                    <a:pt x="113274" y="206327"/>
                    <a:pt x="109538" y="211931"/>
                  </a:cubicBezTo>
                  <a:cubicBezTo>
                    <a:pt x="92516" y="237463"/>
                    <a:pt x="119025" y="198713"/>
                    <a:pt x="97632" y="226219"/>
                  </a:cubicBezTo>
                  <a:cubicBezTo>
                    <a:pt x="94118" y="230737"/>
                    <a:pt x="91282" y="235744"/>
                    <a:pt x="88107" y="240506"/>
                  </a:cubicBezTo>
                  <a:cubicBezTo>
                    <a:pt x="86519" y="242887"/>
                    <a:pt x="85725" y="246062"/>
                    <a:pt x="83344" y="247650"/>
                  </a:cubicBezTo>
                  <a:lnTo>
                    <a:pt x="69057" y="257175"/>
                  </a:lnTo>
                  <a:cubicBezTo>
                    <a:pt x="66676" y="258763"/>
                    <a:pt x="63937" y="259914"/>
                    <a:pt x="61913" y="261938"/>
                  </a:cubicBezTo>
                  <a:lnTo>
                    <a:pt x="54769" y="269081"/>
                  </a:lnTo>
                  <a:cubicBezTo>
                    <a:pt x="53182" y="273844"/>
                    <a:pt x="52792" y="279192"/>
                    <a:pt x="50007" y="283369"/>
                  </a:cubicBezTo>
                  <a:cubicBezTo>
                    <a:pt x="45221" y="290547"/>
                    <a:pt x="44110" y="291574"/>
                    <a:pt x="40482" y="300038"/>
                  </a:cubicBezTo>
                  <a:cubicBezTo>
                    <a:pt x="39493" y="302345"/>
                    <a:pt x="39223" y="304936"/>
                    <a:pt x="38100" y="307181"/>
                  </a:cubicBezTo>
                  <a:cubicBezTo>
                    <a:pt x="36820" y="309741"/>
                    <a:pt x="34500" y="311710"/>
                    <a:pt x="33338" y="314325"/>
                  </a:cubicBezTo>
                  <a:cubicBezTo>
                    <a:pt x="31299" y="318913"/>
                    <a:pt x="31360" y="324436"/>
                    <a:pt x="28575" y="328613"/>
                  </a:cubicBezTo>
                  <a:cubicBezTo>
                    <a:pt x="24281" y="335054"/>
                    <a:pt x="22070" y="337731"/>
                    <a:pt x="19050" y="345281"/>
                  </a:cubicBezTo>
                  <a:cubicBezTo>
                    <a:pt x="17186" y="349942"/>
                    <a:pt x="15875" y="354806"/>
                    <a:pt x="14288" y="359569"/>
                  </a:cubicBezTo>
                  <a:cubicBezTo>
                    <a:pt x="13494" y="361950"/>
                    <a:pt x="12516" y="364278"/>
                    <a:pt x="11907" y="366713"/>
                  </a:cubicBezTo>
                  <a:cubicBezTo>
                    <a:pt x="11113" y="369888"/>
                    <a:pt x="10465" y="373103"/>
                    <a:pt x="9525" y="376238"/>
                  </a:cubicBezTo>
                  <a:cubicBezTo>
                    <a:pt x="8082" y="381046"/>
                    <a:pt x="7548" y="386348"/>
                    <a:pt x="4763" y="390525"/>
                  </a:cubicBezTo>
                  <a:lnTo>
                    <a:pt x="0" y="397669"/>
                  </a:lnTo>
                  <a:cubicBezTo>
                    <a:pt x="3092" y="422400"/>
                    <a:pt x="-1168" y="411393"/>
                    <a:pt x="11907" y="431006"/>
                  </a:cubicBezTo>
                  <a:lnTo>
                    <a:pt x="16669" y="438150"/>
                  </a:lnTo>
                  <a:lnTo>
                    <a:pt x="21432" y="445294"/>
                  </a:lnTo>
                  <a:cubicBezTo>
                    <a:pt x="27417" y="463251"/>
                    <a:pt x="18647" y="441813"/>
                    <a:pt x="30957" y="457200"/>
                  </a:cubicBezTo>
                  <a:cubicBezTo>
                    <a:pt x="32525" y="459160"/>
                    <a:pt x="31879" y="462301"/>
                    <a:pt x="33338" y="464344"/>
                  </a:cubicBezTo>
                  <a:cubicBezTo>
                    <a:pt x="35948" y="467998"/>
                    <a:pt x="40058" y="470363"/>
                    <a:pt x="42863" y="473869"/>
                  </a:cubicBezTo>
                  <a:cubicBezTo>
                    <a:pt x="46439" y="478338"/>
                    <a:pt x="47626" y="484981"/>
                    <a:pt x="52388" y="488156"/>
                  </a:cubicBezTo>
                  <a:cubicBezTo>
                    <a:pt x="60977" y="493882"/>
                    <a:pt x="67294" y="497420"/>
                    <a:pt x="73819" y="507206"/>
                  </a:cubicBezTo>
                  <a:cubicBezTo>
                    <a:pt x="80006" y="516486"/>
                    <a:pt x="81999" y="520486"/>
                    <a:pt x="92869" y="528638"/>
                  </a:cubicBezTo>
                  <a:cubicBezTo>
                    <a:pt x="96044" y="531019"/>
                    <a:pt x="99165" y="533474"/>
                    <a:pt x="102394" y="535781"/>
                  </a:cubicBezTo>
                  <a:cubicBezTo>
                    <a:pt x="104723" y="537445"/>
                    <a:pt x="107339" y="538712"/>
                    <a:pt x="109538" y="540544"/>
                  </a:cubicBezTo>
                  <a:cubicBezTo>
                    <a:pt x="112125" y="542700"/>
                    <a:pt x="114095" y="545532"/>
                    <a:pt x="116682" y="547688"/>
                  </a:cubicBezTo>
                  <a:cubicBezTo>
                    <a:pt x="118880" y="549520"/>
                    <a:pt x="121627" y="550618"/>
                    <a:pt x="123825" y="552450"/>
                  </a:cubicBezTo>
                  <a:cubicBezTo>
                    <a:pt x="126412" y="554606"/>
                    <a:pt x="128382" y="557438"/>
                    <a:pt x="130969" y="559594"/>
                  </a:cubicBezTo>
                  <a:cubicBezTo>
                    <a:pt x="144464" y="570839"/>
                    <a:pt x="131340" y="557477"/>
                    <a:pt x="147638" y="569119"/>
                  </a:cubicBezTo>
                  <a:cubicBezTo>
                    <a:pt x="150378" y="571077"/>
                    <a:pt x="152176" y="574130"/>
                    <a:pt x="154782" y="576263"/>
                  </a:cubicBezTo>
                  <a:cubicBezTo>
                    <a:pt x="160925" y="581289"/>
                    <a:pt x="168219" y="584937"/>
                    <a:pt x="173832" y="590550"/>
                  </a:cubicBezTo>
                  <a:lnTo>
                    <a:pt x="192882" y="609600"/>
                  </a:lnTo>
                  <a:cubicBezTo>
                    <a:pt x="195263" y="611981"/>
                    <a:pt x="198157" y="613942"/>
                    <a:pt x="200025" y="616744"/>
                  </a:cubicBezTo>
                  <a:cubicBezTo>
                    <a:pt x="206656" y="626690"/>
                    <a:pt x="202764" y="621864"/>
                    <a:pt x="211932" y="631031"/>
                  </a:cubicBezTo>
                  <a:cubicBezTo>
                    <a:pt x="214413" y="638475"/>
                    <a:pt x="216820" y="647785"/>
                    <a:pt x="223838" y="652463"/>
                  </a:cubicBezTo>
                  <a:cubicBezTo>
                    <a:pt x="233784" y="659093"/>
                    <a:pt x="228958" y="655201"/>
                    <a:pt x="238125" y="664369"/>
                  </a:cubicBezTo>
                  <a:cubicBezTo>
                    <a:pt x="241120" y="673352"/>
                    <a:pt x="241845" y="677613"/>
                    <a:pt x="250032" y="685800"/>
                  </a:cubicBezTo>
                  <a:cubicBezTo>
                    <a:pt x="253207" y="688975"/>
                    <a:pt x="256635" y="691916"/>
                    <a:pt x="259557" y="695325"/>
                  </a:cubicBezTo>
                  <a:cubicBezTo>
                    <a:pt x="261419" y="697498"/>
                    <a:pt x="262656" y="700140"/>
                    <a:pt x="264319" y="702469"/>
                  </a:cubicBezTo>
                  <a:cubicBezTo>
                    <a:pt x="266626" y="705699"/>
                    <a:pt x="269082" y="708819"/>
                    <a:pt x="271463" y="711994"/>
                  </a:cubicBezTo>
                  <a:cubicBezTo>
                    <a:pt x="276909" y="728333"/>
                    <a:pt x="270583" y="711864"/>
                    <a:pt x="288132" y="738188"/>
                  </a:cubicBezTo>
                  <a:cubicBezTo>
                    <a:pt x="291902" y="743842"/>
                    <a:pt x="295607" y="749686"/>
                    <a:pt x="300038" y="754856"/>
                  </a:cubicBezTo>
                  <a:cubicBezTo>
                    <a:pt x="302230" y="757413"/>
                    <a:pt x="304801" y="759619"/>
                    <a:pt x="307182" y="762000"/>
                  </a:cubicBezTo>
                  <a:cubicBezTo>
                    <a:pt x="307976" y="764381"/>
                    <a:pt x="308441" y="766899"/>
                    <a:pt x="309563" y="769144"/>
                  </a:cubicBezTo>
                  <a:cubicBezTo>
                    <a:pt x="312879" y="775777"/>
                    <a:pt x="316201" y="778163"/>
                    <a:pt x="321469" y="783431"/>
                  </a:cubicBezTo>
                  <a:cubicBezTo>
                    <a:pt x="330282" y="801055"/>
                    <a:pt x="321309" y="785620"/>
                    <a:pt x="333375" y="800100"/>
                  </a:cubicBezTo>
                  <a:cubicBezTo>
                    <a:pt x="335207" y="802299"/>
                    <a:pt x="335711" y="805727"/>
                    <a:pt x="338138" y="807244"/>
                  </a:cubicBezTo>
                  <a:cubicBezTo>
                    <a:pt x="342395" y="809905"/>
                    <a:pt x="347663" y="810419"/>
                    <a:pt x="352425" y="812006"/>
                  </a:cubicBezTo>
                  <a:lnTo>
                    <a:pt x="359569" y="814388"/>
                  </a:lnTo>
                  <a:lnTo>
                    <a:pt x="366713" y="816769"/>
                  </a:lnTo>
                  <a:cubicBezTo>
                    <a:pt x="370682" y="815975"/>
                    <a:pt x="375424" y="816873"/>
                    <a:pt x="378619" y="814388"/>
                  </a:cubicBezTo>
                  <a:cubicBezTo>
                    <a:pt x="398474" y="798945"/>
                    <a:pt x="382415" y="805121"/>
                    <a:pt x="390525" y="792956"/>
                  </a:cubicBezTo>
                  <a:cubicBezTo>
                    <a:pt x="393157" y="789008"/>
                    <a:pt x="400422" y="783245"/>
                    <a:pt x="404813" y="781050"/>
                  </a:cubicBezTo>
                  <a:cubicBezTo>
                    <a:pt x="407058" y="779927"/>
                    <a:pt x="409650" y="779658"/>
                    <a:pt x="411957" y="778669"/>
                  </a:cubicBezTo>
                  <a:cubicBezTo>
                    <a:pt x="415220" y="777271"/>
                    <a:pt x="418307" y="775494"/>
                    <a:pt x="421482" y="773906"/>
                  </a:cubicBezTo>
                  <a:cubicBezTo>
                    <a:pt x="423069" y="771525"/>
                    <a:pt x="424221" y="768786"/>
                    <a:pt x="426244" y="766763"/>
                  </a:cubicBezTo>
                  <a:cubicBezTo>
                    <a:pt x="428268" y="764739"/>
                    <a:pt x="431968" y="764485"/>
                    <a:pt x="433388" y="762000"/>
                  </a:cubicBezTo>
                  <a:cubicBezTo>
                    <a:pt x="435396" y="758486"/>
                    <a:pt x="434891" y="754045"/>
                    <a:pt x="435769" y="750094"/>
                  </a:cubicBezTo>
                  <a:cubicBezTo>
                    <a:pt x="436479" y="746899"/>
                    <a:pt x="437356" y="743744"/>
                    <a:pt x="438150" y="740569"/>
                  </a:cubicBezTo>
                  <a:cubicBezTo>
                    <a:pt x="438944" y="730250"/>
                    <a:pt x="436455" y="719125"/>
                    <a:pt x="440532" y="709613"/>
                  </a:cubicBezTo>
                  <a:cubicBezTo>
                    <a:pt x="442126" y="705893"/>
                    <a:pt x="448754" y="708906"/>
                    <a:pt x="452438" y="707231"/>
                  </a:cubicBezTo>
                  <a:cubicBezTo>
                    <a:pt x="462880" y="702484"/>
                    <a:pt x="466588" y="697843"/>
                    <a:pt x="473869" y="690563"/>
                  </a:cubicBezTo>
                  <a:cubicBezTo>
                    <a:pt x="474663" y="684213"/>
                    <a:pt x="473142" y="677107"/>
                    <a:pt x="476250" y="671513"/>
                  </a:cubicBezTo>
                  <a:cubicBezTo>
                    <a:pt x="477839" y="668652"/>
                    <a:pt x="482933" y="670755"/>
                    <a:pt x="485775" y="669131"/>
                  </a:cubicBezTo>
                  <a:cubicBezTo>
                    <a:pt x="510750" y="654860"/>
                    <a:pt x="477756" y="667044"/>
                    <a:pt x="500063" y="659606"/>
                  </a:cubicBezTo>
                  <a:cubicBezTo>
                    <a:pt x="500857" y="656431"/>
                    <a:pt x="501545" y="653228"/>
                    <a:pt x="502444" y="650081"/>
                  </a:cubicBezTo>
                  <a:cubicBezTo>
                    <a:pt x="503133" y="647668"/>
                    <a:pt x="504216" y="645373"/>
                    <a:pt x="504825" y="642938"/>
                  </a:cubicBezTo>
                  <a:cubicBezTo>
                    <a:pt x="505807" y="639011"/>
                    <a:pt x="506413" y="635000"/>
                    <a:pt x="507207" y="631031"/>
                  </a:cubicBezTo>
                  <a:cubicBezTo>
                    <a:pt x="506413" y="621506"/>
                    <a:pt x="505731" y="611971"/>
                    <a:pt x="504825" y="602456"/>
                  </a:cubicBezTo>
                  <a:cubicBezTo>
                    <a:pt x="503459" y="588112"/>
                    <a:pt x="499625" y="571513"/>
                    <a:pt x="504825" y="557213"/>
                  </a:cubicBezTo>
                  <a:cubicBezTo>
                    <a:pt x="505683" y="554854"/>
                    <a:pt x="509588" y="555625"/>
                    <a:pt x="511969" y="554831"/>
                  </a:cubicBezTo>
                  <a:cubicBezTo>
                    <a:pt x="518319" y="555625"/>
                    <a:pt x="525077" y="554836"/>
                    <a:pt x="531019" y="557213"/>
                  </a:cubicBezTo>
                  <a:cubicBezTo>
                    <a:pt x="533676" y="558276"/>
                    <a:pt x="533628" y="562472"/>
                    <a:pt x="535782" y="564356"/>
                  </a:cubicBezTo>
                  <a:cubicBezTo>
                    <a:pt x="562165" y="587440"/>
                    <a:pt x="539280" y="564133"/>
                    <a:pt x="559594" y="578644"/>
                  </a:cubicBezTo>
                  <a:cubicBezTo>
                    <a:pt x="568833" y="585244"/>
                    <a:pt x="563875" y="586102"/>
                    <a:pt x="573882" y="590550"/>
                  </a:cubicBezTo>
                  <a:cubicBezTo>
                    <a:pt x="585544" y="595733"/>
                    <a:pt x="587034" y="594497"/>
                    <a:pt x="597694" y="597694"/>
                  </a:cubicBezTo>
                  <a:cubicBezTo>
                    <a:pt x="602503" y="599136"/>
                    <a:pt x="607219" y="600868"/>
                    <a:pt x="611982" y="602456"/>
                  </a:cubicBezTo>
                  <a:cubicBezTo>
                    <a:pt x="614363" y="603250"/>
                    <a:pt x="617037" y="603446"/>
                    <a:pt x="619125" y="604838"/>
                  </a:cubicBezTo>
                  <a:lnTo>
                    <a:pt x="633413" y="614363"/>
                  </a:lnTo>
                  <a:cubicBezTo>
                    <a:pt x="635794" y="615950"/>
                    <a:pt x="637997" y="617845"/>
                    <a:pt x="640557" y="619125"/>
                  </a:cubicBezTo>
                  <a:cubicBezTo>
                    <a:pt x="643732" y="620713"/>
                    <a:pt x="647000" y="622127"/>
                    <a:pt x="650082" y="623888"/>
                  </a:cubicBezTo>
                  <a:cubicBezTo>
                    <a:pt x="652567" y="625308"/>
                    <a:pt x="654610" y="627488"/>
                    <a:pt x="657225" y="628650"/>
                  </a:cubicBezTo>
                  <a:cubicBezTo>
                    <a:pt x="682732" y="639987"/>
                    <a:pt x="662488" y="627397"/>
                    <a:pt x="678657" y="638175"/>
                  </a:cubicBezTo>
                  <a:cubicBezTo>
                    <a:pt x="688182" y="637381"/>
                    <a:pt x="698683" y="640069"/>
                    <a:pt x="707232" y="635794"/>
                  </a:cubicBezTo>
                  <a:cubicBezTo>
                    <a:pt x="709118" y="634851"/>
                    <a:pt x="713326" y="615653"/>
                    <a:pt x="714375" y="611981"/>
                  </a:cubicBezTo>
                  <a:cubicBezTo>
                    <a:pt x="715065" y="609568"/>
                    <a:pt x="716067" y="607251"/>
                    <a:pt x="716757" y="604838"/>
                  </a:cubicBezTo>
                  <a:cubicBezTo>
                    <a:pt x="721460" y="588381"/>
                    <a:pt x="717028" y="601103"/>
                    <a:pt x="721519" y="578644"/>
                  </a:cubicBezTo>
                  <a:cubicBezTo>
                    <a:pt x="722011" y="576183"/>
                    <a:pt x="723291" y="573935"/>
                    <a:pt x="723900" y="571500"/>
                  </a:cubicBezTo>
                  <a:cubicBezTo>
                    <a:pt x="724882" y="567574"/>
                    <a:pt x="725617" y="563586"/>
                    <a:pt x="726282" y="559594"/>
                  </a:cubicBezTo>
                  <a:cubicBezTo>
                    <a:pt x="727205" y="554058"/>
                    <a:pt x="727659" y="548447"/>
                    <a:pt x="728663" y="542925"/>
                  </a:cubicBezTo>
                  <a:cubicBezTo>
                    <a:pt x="729248" y="539705"/>
                    <a:pt x="730402" y="536609"/>
                    <a:pt x="731044" y="533400"/>
                  </a:cubicBezTo>
                  <a:cubicBezTo>
                    <a:pt x="731991" y="528666"/>
                    <a:pt x="732378" y="523826"/>
                    <a:pt x="733425" y="519113"/>
                  </a:cubicBezTo>
                  <a:cubicBezTo>
                    <a:pt x="733970" y="516663"/>
                    <a:pt x="735117" y="514383"/>
                    <a:pt x="735807" y="511969"/>
                  </a:cubicBezTo>
                  <a:cubicBezTo>
                    <a:pt x="741795" y="491012"/>
                    <a:pt x="734853" y="512449"/>
                    <a:pt x="740569" y="495300"/>
                  </a:cubicBezTo>
                  <a:cubicBezTo>
                    <a:pt x="739775" y="488950"/>
                    <a:pt x="738575" y="482638"/>
                    <a:pt x="738188" y="476250"/>
                  </a:cubicBezTo>
                  <a:cubicBezTo>
                    <a:pt x="736692" y="451562"/>
                    <a:pt x="738811" y="426664"/>
                    <a:pt x="733425" y="402431"/>
                  </a:cubicBezTo>
                  <a:cubicBezTo>
                    <a:pt x="732880" y="399981"/>
                    <a:pt x="731838" y="397669"/>
                    <a:pt x="731044" y="395288"/>
                  </a:cubicBezTo>
                  <a:cubicBezTo>
                    <a:pt x="738637" y="349733"/>
                    <a:pt x="730663" y="380305"/>
                    <a:pt x="740569" y="357188"/>
                  </a:cubicBezTo>
                  <a:cubicBezTo>
                    <a:pt x="741558" y="354881"/>
                    <a:pt x="741731" y="352238"/>
                    <a:pt x="742950" y="350044"/>
                  </a:cubicBezTo>
                  <a:cubicBezTo>
                    <a:pt x="745730" y="345040"/>
                    <a:pt x="749300" y="340519"/>
                    <a:pt x="752475" y="335756"/>
                  </a:cubicBezTo>
                  <a:lnTo>
                    <a:pt x="757238" y="328613"/>
                  </a:lnTo>
                  <a:lnTo>
                    <a:pt x="762000" y="314325"/>
                  </a:lnTo>
                  <a:lnTo>
                    <a:pt x="764382" y="307181"/>
                  </a:lnTo>
                  <a:cubicBezTo>
                    <a:pt x="765176" y="300831"/>
                    <a:pt x="765858" y="294466"/>
                    <a:pt x="766763" y="288131"/>
                  </a:cubicBezTo>
                  <a:cubicBezTo>
                    <a:pt x="767446" y="283352"/>
                    <a:pt x="766749" y="278036"/>
                    <a:pt x="769144" y="273844"/>
                  </a:cubicBezTo>
                  <a:cubicBezTo>
                    <a:pt x="770389" y="271665"/>
                    <a:pt x="773907" y="272257"/>
                    <a:pt x="776288" y="271463"/>
                  </a:cubicBezTo>
                  <a:cubicBezTo>
                    <a:pt x="774393" y="258195"/>
                    <a:pt x="771364" y="246905"/>
                    <a:pt x="776288" y="233363"/>
                  </a:cubicBezTo>
                  <a:cubicBezTo>
                    <a:pt x="777266" y="230673"/>
                    <a:pt x="781051" y="230188"/>
                    <a:pt x="783432" y="228600"/>
                  </a:cubicBezTo>
                  <a:cubicBezTo>
                    <a:pt x="784194" y="225550"/>
                    <a:pt x="786487" y="215346"/>
                    <a:pt x="788194" y="211931"/>
                  </a:cubicBezTo>
                  <a:cubicBezTo>
                    <a:pt x="789474" y="209371"/>
                    <a:pt x="790758" y="206620"/>
                    <a:pt x="792957" y="204788"/>
                  </a:cubicBezTo>
                  <a:cubicBezTo>
                    <a:pt x="796040" y="202219"/>
                    <a:pt x="811546" y="196400"/>
                    <a:pt x="814388" y="195263"/>
                  </a:cubicBezTo>
                  <a:cubicBezTo>
                    <a:pt x="815975" y="192088"/>
                    <a:pt x="817389" y="188820"/>
                    <a:pt x="819150" y="185738"/>
                  </a:cubicBezTo>
                  <a:cubicBezTo>
                    <a:pt x="829175" y="168195"/>
                    <a:pt x="834644" y="177449"/>
                    <a:pt x="821532" y="138113"/>
                  </a:cubicBezTo>
                  <a:cubicBezTo>
                    <a:pt x="819722" y="132683"/>
                    <a:pt x="812674" y="130398"/>
                    <a:pt x="807244" y="128588"/>
                  </a:cubicBezTo>
                  <a:cubicBezTo>
                    <a:pt x="790242" y="122920"/>
                    <a:pt x="797134" y="126609"/>
                    <a:pt x="785813" y="119063"/>
                  </a:cubicBezTo>
                  <a:cubicBezTo>
                    <a:pt x="784225" y="116682"/>
                    <a:pt x="783285" y="113707"/>
                    <a:pt x="781050" y="111919"/>
                  </a:cubicBezTo>
                  <a:cubicBezTo>
                    <a:pt x="777446" y="109036"/>
                    <a:pt x="794941" y="117078"/>
                    <a:pt x="795338" y="11668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3" name="Forma livre 372"/>
            <p:cNvSpPr/>
            <p:nvPr/>
          </p:nvSpPr>
          <p:spPr>
            <a:xfrm>
              <a:off x="3509153" y="3117039"/>
              <a:ext cx="555184" cy="536744"/>
            </a:xfrm>
            <a:custGeom>
              <a:avLst/>
              <a:gdLst>
                <a:gd name="connsiteX0" fmla="*/ 707231 w 842962"/>
                <a:gd name="connsiteY0" fmla="*/ 769144 h 814963"/>
                <a:gd name="connsiteX1" fmla="*/ 716756 w 842962"/>
                <a:gd name="connsiteY1" fmla="*/ 745331 h 814963"/>
                <a:gd name="connsiteX2" fmla="*/ 719137 w 842962"/>
                <a:gd name="connsiteY2" fmla="*/ 707231 h 814963"/>
                <a:gd name="connsiteX3" fmla="*/ 723900 w 842962"/>
                <a:gd name="connsiteY3" fmla="*/ 692944 h 814963"/>
                <a:gd name="connsiteX4" fmla="*/ 726281 w 842962"/>
                <a:gd name="connsiteY4" fmla="*/ 685800 h 814963"/>
                <a:gd name="connsiteX5" fmla="*/ 728662 w 842962"/>
                <a:gd name="connsiteY5" fmla="*/ 678656 h 814963"/>
                <a:gd name="connsiteX6" fmla="*/ 733425 w 842962"/>
                <a:gd name="connsiteY6" fmla="*/ 671513 h 814963"/>
                <a:gd name="connsiteX7" fmla="*/ 740569 w 842962"/>
                <a:gd name="connsiteY7" fmla="*/ 650081 h 814963"/>
                <a:gd name="connsiteX8" fmla="*/ 742950 w 842962"/>
                <a:gd name="connsiteY8" fmla="*/ 642938 h 814963"/>
                <a:gd name="connsiteX9" fmla="*/ 750094 w 842962"/>
                <a:gd name="connsiteY9" fmla="*/ 614363 h 814963"/>
                <a:gd name="connsiteX10" fmla="*/ 752475 w 842962"/>
                <a:gd name="connsiteY10" fmla="*/ 607219 h 814963"/>
                <a:gd name="connsiteX11" fmla="*/ 757237 w 842962"/>
                <a:gd name="connsiteY11" fmla="*/ 583406 h 814963"/>
                <a:gd name="connsiteX12" fmla="*/ 764381 w 842962"/>
                <a:gd name="connsiteY12" fmla="*/ 576263 h 814963"/>
                <a:gd name="connsiteX13" fmla="*/ 771525 w 842962"/>
                <a:gd name="connsiteY13" fmla="*/ 559594 h 814963"/>
                <a:gd name="connsiteX14" fmla="*/ 778669 w 842962"/>
                <a:gd name="connsiteY14" fmla="*/ 545306 h 814963"/>
                <a:gd name="connsiteX15" fmla="*/ 792956 w 842962"/>
                <a:gd name="connsiteY15" fmla="*/ 502444 h 814963"/>
                <a:gd name="connsiteX16" fmla="*/ 797719 w 842962"/>
                <a:gd name="connsiteY16" fmla="*/ 488156 h 814963"/>
                <a:gd name="connsiteX17" fmla="*/ 800100 w 842962"/>
                <a:gd name="connsiteY17" fmla="*/ 481013 h 814963"/>
                <a:gd name="connsiteX18" fmla="*/ 802481 w 842962"/>
                <a:gd name="connsiteY18" fmla="*/ 469106 h 814963"/>
                <a:gd name="connsiteX19" fmla="*/ 807244 w 842962"/>
                <a:gd name="connsiteY19" fmla="*/ 454819 h 814963"/>
                <a:gd name="connsiteX20" fmla="*/ 809625 w 842962"/>
                <a:gd name="connsiteY20" fmla="*/ 447675 h 814963"/>
                <a:gd name="connsiteX21" fmla="*/ 812006 w 842962"/>
                <a:gd name="connsiteY21" fmla="*/ 440531 h 814963"/>
                <a:gd name="connsiteX22" fmla="*/ 814387 w 842962"/>
                <a:gd name="connsiteY22" fmla="*/ 433388 h 814963"/>
                <a:gd name="connsiteX23" fmla="*/ 819150 w 842962"/>
                <a:gd name="connsiteY23" fmla="*/ 414338 h 814963"/>
                <a:gd name="connsiteX24" fmla="*/ 826294 w 842962"/>
                <a:gd name="connsiteY24" fmla="*/ 400050 h 814963"/>
                <a:gd name="connsiteX25" fmla="*/ 831056 w 842962"/>
                <a:gd name="connsiteY25" fmla="*/ 392906 h 814963"/>
                <a:gd name="connsiteX26" fmla="*/ 835819 w 842962"/>
                <a:gd name="connsiteY26" fmla="*/ 378619 h 814963"/>
                <a:gd name="connsiteX27" fmla="*/ 840581 w 842962"/>
                <a:gd name="connsiteY27" fmla="*/ 364331 h 814963"/>
                <a:gd name="connsiteX28" fmla="*/ 842962 w 842962"/>
                <a:gd name="connsiteY28" fmla="*/ 357188 h 814963"/>
                <a:gd name="connsiteX29" fmla="*/ 840581 w 842962"/>
                <a:gd name="connsiteY29" fmla="*/ 302419 h 814963"/>
                <a:gd name="connsiteX30" fmla="*/ 838200 w 842962"/>
                <a:gd name="connsiteY30" fmla="*/ 290513 h 814963"/>
                <a:gd name="connsiteX31" fmla="*/ 833437 w 842962"/>
                <a:gd name="connsiteY31" fmla="*/ 283369 h 814963"/>
                <a:gd name="connsiteX32" fmla="*/ 826294 w 842962"/>
                <a:gd name="connsiteY32" fmla="*/ 269081 h 814963"/>
                <a:gd name="connsiteX33" fmla="*/ 814387 w 842962"/>
                <a:gd name="connsiteY33" fmla="*/ 247650 h 814963"/>
                <a:gd name="connsiteX34" fmla="*/ 807244 w 842962"/>
                <a:gd name="connsiteY34" fmla="*/ 245269 h 814963"/>
                <a:gd name="connsiteX35" fmla="*/ 800100 w 842962"/>
                <a:gd name="connsiteY35" fmla="*/ 238125 h 814963"/>
                <a:gd name="connsiteX36" fmla="*/ 785812 w 842962"/>
                <a:gd name="connsiteY36" fmla="*/ 233363 h 814963"/>
                <a:gd name="connsiteX37" fmla="*/ 778669 w 842962"/>
                <a:gd name="connsiteY37" fmla="*/ 228600 h 814963"/>
                <a:gd name="connsiteX38" fmla="*/ 762000 w 842962"/>
                <a:gd name="connsiteY38" fmla="*/ 207169 h 814963"/>
                <a:gd name="connsiteX39" fmla="*/ 759619 w 842962"/>
                <a:gd name="connsiteY39" fmla="*/ 200025 h 814963"/>
                <a:gd name="connsiteX40" fmla="*/ 752475 w 842962"/>
                <a:gd name="connsiteY40" fmla="*/ 197644 h 814963"/>
                <a:gd name="connsiteX41" fmla="*/ 740569 w 842962"/>
                <a:gd name="connsiteY41" fmla="*/ 192881 h 814963"/>
                <a:gd name="connsiteX42" fmla="*/ 685800 w 842962"/>
                <a:gd name="connsiteY42" fmla="*/ 188119 h 814963"/>
                <a:gd name="connsiteX43" fmla="*/ 678656 w 842962"/>
                <a:gd name="connsiteY43" fmla="*/ 183356 h 814963"/>
                <a:gd name="connsiteX44" fmla="*/ 669131 w 842962"/>
                <a:gd name="connsiteY44" fmla="*/ 169069 h 814963"/>
                <a:gd name="connsiteX45" fmla="*/ 666750 w 842962"/>
                <a:gd name="connsiteY45" fmla="*/ 161925 h 814963"/>
                <a:gd name="connsiteX46" fmla="*/ 659606 w 842962"/>
                <a:gd name="connsiteY46" fmla="*/ 154781 h 814963"/>
                <a:gd name="connsiteX47" fmla="*/ 645319 w 842962"/>
                <a:gd name="connsiteY47" fmla="*/ 145256 h 814963"/>
                <a:gd name="connsiteX48" fmla="*/ 616744 w 842962"/>
                <a:gd name="connsiteY48" fmla="*/ 138113 h 814963"/>
                <a:gd name="connsiteX49" fmla="*/ 604837 w 842962"/>
                <a:gd name="connsiteY49" fmla="*/ 126206 h 814963"/>
                <a:gd name="connsiteX50" fmla="*/ 597694 w 842962"/>
                <a:gd name="connsiteY50" fmla="*/ 121444 h 814963"/>
                <a:gd name="connsiteX51" fmla="*/ 578644 w 842962"/>
                <a:gd name="connsiteY51" fmla="*/ 116681 h 814963"/>
                <a:gd name="connsiteX52" fmla="*/ 571500 w 842962"/>
                <a:gd name="connsiteY52" fmla="*/ 111919 h 814963"/>
                <a:gd name="connsiteX53" fmla="*/ 559594 w 842962"/>
                <a:gd name="connsiteY53" fmla="*/ 97631 h 814963"/>
                <a:gd name="connsiteX54" fmla="*/ 552450 w 842962"/>
                <a:gd name="connsiteY54" fmla="*/ 88106 h 814963"/>
                <a:gd name="connsiteX55" fmla="*/ 542925 w 842962"/>
                <a:gd name="connsiteY55" fmla="*/ 73819 h 814963"/>
                <a:gd name="connsiteX56" fmla="*/ 538162 w 842962"/>
                <a:gd name="connsiteY56" fmla="*/ 59531 h 814963"/>
                <a:gd name="connsiteX57" fmla="*/ 533400 w 842962"/>
                <a:gd name="connsiteY57" fmla="*/ 42863 h 814963"/>
                <a:gd name="connsiteX58" fmla="*/ 526256 w 842962"/>
                <a:gd name="connsiteY58" fmla="*/ 4763 h 814963"/>
                <a:gd name="connsiteX59" fmla="*/ 519112 w 842962"/>
                <a:gd name="connsiteY59" fmla="*/ 2381 h 814963"/>
                <a:gd name="connsiteX60" fmla="*/ 485775 w 842962"/>
                <a:gd name="connsiteY60" fmla="*/ 14288 h 814963"/>
                <a:gd name="connsiteX61" fmla="*/ 483394 w 842962"/>
                <a:gd name="connsiteY61" fmla="*/ 21431 h 814963"/>
                <a:gd name="connsiteX62" fmla="*/ 476250 w 842962"/>
                <a:gd name="connsiteY62" fmla="*/ 23813 h 814963"/>
                <a:gd name="connsiteX63" fmla="*/ 469106 w 842962"/>
                <a:gd name="connsiteY63" fmla="*/ 28575 h 814963"/>
                <a:gd name="connsiteX64" fmla="*/ 435769 w 842962"/>
                <a:gd name="connsiteY64" fmla="*/ 33338 h 814963"/>
                <a:gd name="connsiteX65" fmla="*/ 433387 w 842962"/>
                <a:gd name="connsiteY65" fmla="*/ 42863 h 814963"/>
                <a:gd name="connsiteX66" fmla="*/ 426244 w 842962"/>
                <a:gd name="connsiteY66" fmla="*/ 111919 h 814963"/>
                <a:gd name="connsiteX67" fmla="*/ 419100 w 842962"/>
                <a:gd name="connsiteY67" fmla="*/ 116681 h 814963"/>
                <a:gd name="connsiteX68" fmla="*/ 416719 w 842962"/>
                <a:gd name="connsiteY68" fmla="*/ 123825 h 814963"/>
                <a:gd name="connsiteX69" fmla="*/ 411956 w 842962"/>
                <a:gd name="connsiteY69" fmla="*/ 130969 h 814963"/>
                <a:gd name="connsiteX70" fmla="*/ 407194 w 842962"/>
                <a:gd name="connsiteY70" fmla="*/ 145256 h 814963"/>
                <a:gd name="connsiteX71" fmla="*/ 388144 w 842962"/>
                <a:gd name="connsiteY71" fmla="*/ 142875 h 814963"/>
                <a:gd name="connsiteX72" fmla="*/ 376237 w 842962"/>
                <a:gd name="connsiteY72" fmla="*/ 128588 h 814963"/>
                <a:gd name="connsiteX73" fmla="*/ 369094 w 842962"/>
                <a:gd name="connsiteY73" fmla="*/ 123825 h 814963"/>
                <a:gd name="connsiteX74" fmla="*/ 345281 w 842962"/>
                <a:gd name="connsiteY74" fmla="*/ 116681 h 814963"/>
                <a:gd name="connsiteX75" fmla="*/ 338137 w 842962"/>
                <a:gd name="connsiteY75" fmla="*/ 111919 h 814963"/>
                <a:gd name="connsiteX76" fmla="*/ 333375 w 842962"/>
                <a:gd name="connsiteY76" fmla="*/ 95250 h 814963"/>
                <a:gd name="connsiteX77" fmla="*/ 328612 w 842962"/>
                <a:gd name="connsiteY77" fmla="*/ 80963 h 814963"/>
                <a:gd name="connsiteX78" fmla="*/ 330994 w 842962"/>
                <a:gd name="connsiteY78" fmla="*/ 42863 h 814963"/>
                <a:gd name="connsiteX79" fmla="*/ 333375 w 842962"/>
                <a:gd name="connsiteY79" fmla="*/ 35719 h 814963"/>
                <a:gd name="connsiteX80" fmla="*/ 330994 w 842962"/>
                <a:gd name="connsiteY80" fmla="*/ 11906 h 814963"/>
                <a:gd name="connsiteX81" fmla="*/ 292894 w 842962"/>
                <a:gd name="connsiteY81" fmla="*/ 14288 h 814963"/>
                <a:gd name="connsiteX82" fmla="*/ 271462 w 842962"/>
                <a:gd name="connsiteY82" fmla="*/ 26194 h 814963"/>
                <a:gd name="connsiteX83" fmla="*/ 264319 w 842962"/>
                <a:gd name="connsiteY83" fmla="*/ 33338 h 814963"/>
                <a:gd name="connsiteX84" fmla="*/ 250031 w 842962"/>
                <a:gd name="connsiteY84" fmla="*/ 45244 h 814963"/>
                <a:gd name="connsiteX85" fmla="*/ 242887 w 842962"/>
                <a:gd name="connsiteY85" fmla="*/ 59531 h 814963"/>
                <a:gd name="connsiteX86" fmla="*/ 240506 w 842962"/>
                <a:gd name="connsiteY86" fmla="*/ 66675 h 814963"/>
                <a:gd name="connsiteX87" fmla="*/ 219075 w 842962"/>
                <a:gd name="connsiteY87" fmla="*/ 76200 h 814963"/>
                <a:gd name="connsiteX88" fmla="*/ 200025 w 842962"/>
                <a:gd name="connsiteY88" fmla="*/ 80963 h 814963"/>
                <a:gd name="connsiteX89" fmla="*/ 142875 w 842962"/>
                <a:gd name="connsiteY89" fmla="*/ 64294 h 814963"/>
                <a:gd name="connsiteX90" fmla="*/ 140494 w 842962"/>
                <a:gd name="connsiteY90" fmla="*/ 52388 h 814963"/>
                <a:gd name="connsiteX91" fmla="*/ 130969 w 842962"/>
                <a:gd name="connsiteY91" fmla="*/ 50006 h 814963"/>
                <a:gd name="connsiteX92" fmla="*/ 123825 w 842962"/>
                <a:gd name="connsiteY92" fmla="*/ 47625 h 814963"/>
                <a:gd name="connsiteX93" fmla="*/ 109537 w 842962"/>
                <a:gd name="connsiteY93" fmla="*/ 38100 h 814963"/>
                <a:gd name="connsiteX94" fmla="*/ 104775 w 842962"/>
                <a:gd name="connsiteY94" fmla="*/ 23813 h 814963"/>
                <a:gd name="connsiteX95" fmla="*/ 97631 w 842962"/>
                <a:gd name="connsiteY95" fmla="*/ 19050 h 814963"/>
                <a:gd name="connsiteX96" fmla="*/ 59531 w 842962"/>
                <a:gd name="connsiteY96" fmla="*/ 11906 h 814963"/>
                <a:gd name="connsiteX97" fmla="*/ 45244 w 842962"/>
                <a:gd name="connsiteY97" fmla="*/ 4763 h 814963"/>
                <a:gd name="connsiteX98" fmla="*/ 38100 w 842962"/>
                <a:gd name="connsiteY98" fmla="*/ 0 h 814963"/>
                <a:gd name="connsiteX99" fmla="*/ 33337 w 842962"/>
                <a:gd name="connsiteY99" fmla="*/ 7144 h 814963"/>
                <a:gd name="connsiteX100" fmla="*/ 33337 w 842962"/>
                <a:gd name="connsiteY100" fmla="*/ 109538 h 814963"/>
                <a:gd name="connsiteX101" fmla="*/ 38100 w 842962"/>
                <a:gd name="connsiteY101" fmla="*/ 116681 h 814963"/>
                <a:gd name="connsiteX102" fmla="*/ 38100 w 842962"/>
                <a:gd name="connsiteY102" fmla="*/ 171450 h 814963"/>
                <a:gd name="connsiteX103" fmla="*/ 35719 w 842962"/>
                <a:gd name="connsiteY103" fmla="*/ 178594 h 814963"/>
                <a:gd name="connsiteX104" fmla="*/ 30956 w 842962"/>
                <a:gd name="connsiteY104" fmla="*/ 211931 h 814963"/>
                <a:gd name="connsiteX105" fmla="*/ 28575 w 842962"/>
                <a:gd name="connsiteY105" fmla="*/ 221456 h 814963"/>
                <a:gd name="connsiteX106" fmla="*/ 26194 w 842962"/>
                <a:gd name="connsiteY106" fmla="*/ 247650 h 814963"/>
                <a:gd name="connsiteX107" fmla="*/ 21431 w 842962"/>
                <a:gd name="connsiteY107" fmla="*/ 257175 h 814963"/>
                <a:gd name="connsiteX108" fmla="*/ 16669 w 842962"/>
                <a:gd name="connsiteY108" fmla="*/ 276225 h 814963"/>
                <a:gd name="connsiteX109" fmla="*/ 11906 w 842962"/>
                <a:gd name="connsiteY109" fmla="*/ 290513 h 814963"/>
                <a:gd name="connsiteX110" fmla="*/ 4762 w 842962"/>
                <a:gd name="connsiteY110" fmla="*/ 314325 h 814963"/>
                <a:gd name="connsiteX111" fmla="*/ 2381 w 842962"/>
                <a:gd name="connsiteY111" fmla="*/ 321469 h 814963"/>
                <a:gd name="connsiteX112" fmla="*/ 0 w 842962"/>
                <a:gd name="connsiteY112" fmla="*/ 328613 h 814963"/>
                <a:gd name="connsiteX113" fmla="*/ 2381 w 842962"/>
                <a:gd name="connsiteY113" fmla="*/ 416719 h 814963"/>
                <a:gd name="connsiteX114" fmla="*/ 7144 w 842962"/>
                <a:gd name="connsiteY114" fmla="*/ 442913 h 814963"/>
                <a:gd name="connsiteX115" fmla="*/ 9525 w 842962"/>
                <a:gd name="connsiteY115" fmla="*/ 459581 h 814963"/>
                <a:gd name="connsiteX116" fmla="*/ 21431 w 842962"/>
                <a:gd name="connsiteY116" fmla="*/ 485775 h 814963"/>
                <a:gd name="connsiteX117" fmla="*/ 23812 w 842962"/>
                <a:gd name="connsiteY117" fmla="*/ 492919 h 814963"/>
                <a:gd name="connsiteX118" fmla="*/ 35719 w 842962"/>
                <a:gd name="connsiteY118" fmla="*/ 507206 h 814963"/>
                <a:gd name="connsiteX119" fmla="*/ 40481 w 842962"/>
                <a:gd name="connsiteY119" fmla="*/ 521494 h 814963"/>
                <a:gd name="connsiteX120" fmla="*/ 42862 w 842962"/>
                <a:gd name="connsiteY120" fmla="*/ 528638 h 814963"/>
                <a:gd name="connsiteX121" fmla="*/ 47625 w 842962"/>
                <a:gd name="connsiteY121" fmla="*/ 547688 h 814963"/>
                <a:gd name="connsiteX122" fmla="*/ 52387 w 842962"/>
                <a:gd name="connsiteY122" fmla="*/ 559594 h 814963"/>
                <a:gd name="connsiteX123" fmla="*/ 57150 w 842962"/>
                <a:gd name="connsiteY123" fmla="*/ 573881 h 814963"/>
                <a:gd name="connsiteX124" fmla="*/ 61912 w 842962"/>
                <a:gd name="connsiteY124" fmla="*/ 585788 h 814963"/>
                <a:gd name="connsiteX125" fmla="*/ 66675 w 842962"/>
                <a:gd name="connsiteY125" fmla="*/ 602456 h 814963"/>
                <a:gd name="connsiteX126" fmla="*/ 73819 w 842962"/>
                <a:gd name="connsiteY126" fmla="*/ 611981 h 814963"/>
                <a:gd name="connsiteX127" fmla="*/ 78581 w 842962"/>
                <a:gd name="connsiteY127" fmla="*/ 619125 h 814963"/>
                <a:gd name="connsiteX128" fmla="*/ 92869 w 842962"/>
                <a:gd name="connsiteY128" fmla="*/ 633413 h 814963"/>
                <a:gd name="connsiteX129" fmla="*/ 104775 w 842962"/>
                <a:gd name="connsiteY129" fmla="*/ 650081 h 814963"/>
                <a:gd name="connsiteX130" fmla="*/ 111919 w 842962"/>
                <a:gd name="connsiteY130" fmla="*/ 654844 h 814963"/>
                <a:gd name="connsiteX131" fmla="*/ 130969 w 842962"/>
                <a:gd name="connsiteY131" fmla="*/ 671513 h 814963"/>
                <a:gd name="connsiteX132" fmla="*/ 138112 w 842962"/>
                <a:gd name="connsiteY132" fmla="*/ 676275 h 814963"/>
                <a:gd name="connsiteX133" fmla="*/ 152400 w 842962"/>
                <a:gd name="connsiteY133" fmla="*/ 681038 h 814963"/>
                <a:gd name="connsiteX134" fmla="*/ 173831 w 842962"/>
                <a:gd name="connsiteY134" fmla="*/ 676275 h 814963"/>
                <a:gd name="connsiteX135" fmla="*/ 180975 w 842962"/>
                <a:gd name="connsiteY135" fmla="*/ 671513 h 814963"/>
                <a:gd name="connsiteX136" fmla="*/ 195262 w 842962"/>
                <a:gd name="connsiteY136" fmla="*/ 669131 h 814963"/>
                <a:gd name="connsiteX137" fmla="*/ 202406 w 842962"/>
                <a:gd name="connsiteY137" fmla="*/ 666750 h 814963"/>
                <a:gd name="connsiteX138" fmla="*/ 221456 w 842962"/>
                <a:gd name="connsiteY138" fmla="*/ 669131 h 814963"/>
                <a:gd name="connsiteX139" fmla="*/ 230981 w 842962"/>
                <a:gd name="connsiteY139" fmla="*/ 683419 h 814963"/>
                <a:gd name="connsiteX140" fmla="*/ 245269 w 842962"/>
                <a:gd name="connsiteY140" fmla="*/ 697706 h 814963"/>
                <a:gd name="connsiteX141" fmla="*/ 254794 w 842962"/>
                <a:gd name="connsiteY141" fmla="*/ 719138 h 814963"/>
                <a:gd name="connsiteX142" fmla="*/ 261937 w 842962"/>
                <a:gd name="connsiteY142" fmla="*/ 723900 h 814963"/>
                <a:gd name="connsiteX143" fmla="*/ 276225 w 842962"/>
                <a:gd name="connsiteY143" fmla="*/ 747713 h 814963"/>
                <a:gd name="connsiteX144" fmla="*/ 280987 w 842962"/>
                <a:gd name="connsiteY144" fmla="*/ 764381 h 814963"/>
                <a:gd name="connsiteX145" fmla="*/ 288131 w 842962"/>
                <a:gd name="connsiteY145" fmla="*/ 771525 h 814963"/>
                <a:gd name="connsiteX146" fmla="*/ 304800 w 842962"/>
                <a:gd name="connsiteY146" fmla="*/ 781050 h 814963"/>
                <a:gd name="connsiteX147" fmla="*/ 311944 w 842962"/>
                <a:gd name="connsiteY147" fmla="*/ 788194 h 814963"/>
                <a:gd name="connsiteX148" fmla="*/ 323850 w 842962"/>
                <a:gd name="connsiteY148" fmla="*/ 800100 h 814963"/>
                <a:gd name="connsiteX149" fmla="*/ 340519 w 842962"/>
                <a:gd name="connsiteY149" fmla="*/ 802481 h 814963"/>
                <a:gd name="connsiteX150" fmla="*/ 569119 w 842962"/>
                <a:gd name="connsiteY150" fmla="*/ 802481 h 814963"/>
                <a:gd name="connsiteX151" fmla="*/ 576262 w 842962"/>
                <a:gd name="connsiteY151" fmla="*/ 800100 h 814963"/>
                <a:gd name="connsiteX152" fmla="*/ 595312 w 842962"/>
                <a:gd name="connsiteY152" fmla="*/ 795338 h 814963"/>
                <a:gd name="connsiteX153" fmla="*/ 604837 w 842962"/>
                <a:gd name="connsiteY153" fmla="*/ 792956 h 814963"/>
                <a:gd name="connsiteX154" fmla="*/ 611981 w 842962"/>
                <a:gd name="connsiteY154" fmla="*/ 788194 h 814963"/>
                <a:gd name="connsiteX155" fmla="*/ 621506 w 842962"/>
                <a:gd name="connsiteY155" fmla="*/ 785813 h 814963"/>
                <a:gd name="connsiteX156" fmla="*/ 647700 w 842962"/>
                <a:gd name="connsiteY156" fmla="*/ 781050 h 814963"/>
                <a:gd name="connsiteX157" fmla="*/ 661987 w 842962"/>
                <a:gd name="connsiteY157" fmla="*/ 776288 h 814963"/>
                <a:gd name="connsiteX158" fmla="*/ 669131 w 842962"/>
                <a:gd name="connsiteY158" fmla="*/ 771525 h 814963"/>
                <a:gd name="connsiteX159" fmla="*/ 707231 w 842962"/>
                <a:gd name="connsiteY159" fmla="*/ 769144 h 81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842962" h="814963">
                  <a:moveTo>
                    <a:pt x="707231" y="769144"/>
                  </a:moveTo>
                  <a:cubicBezTo>
                    <a:pt x="715168" y="764778"/>
                    <a:pt x="715838" y="754514"/>
                    <a:pt x="716756" y="745331"/>
                  </a:cubicBezTo>
                  <a:cubicBezTo>
                    <a:pt x="718022" y="732669"/>
                    <a:pt x="717418" y="719839"/>
                    <a:pt x="719137" y="707231"/>
                  </a:cubicBezTo>
                  <a:cubicBezTo>
                    <a:pt x="719815" y="702257"/>
                    <a:pt x="722312" y="697706"/>
                    <a:pt x="723900" y="692944"/>
                  </a:cubicBezTo>
                  <a:lnTo>
                    <a:pt x="726281" y="685800"/>
                  </a:lnTo>
                  <a:cubicBezTo>
                    <a:pt x="727075" y="683419"/>
                    <a:pt x="727269" y="680744"/>
                    <a:pt x="728662" y="678656"/>
                  </a:cubicBezTo>
                  <a:lnTo>
                    <a:pt x="733425" y="671513"/>
                  </a:lnTo>
                  <a:lnTo>
                    <a:pt x="740569" y="650081"/>
                  </a:lnTo>
                  <a:lnTo>
                    <a:pt x="742950" y="642938"/>
                  </a:lnTo>
                  <a:cubicBezTo>
                    <a:pt x="746157" y="623695"/>
                    <a:pt x="743803" y="633234"/>
                    <a:pt x="750094" y="614363"/>
                  </a:cubicBezTo>
                  <a:lnTo>
                    <a:pt x="752475" y="607219"/>
                  </a:lnTo>
                  <a:cubicBezTo>
                    <a:pt x="752676" y="605810"/>
                    <a:pt x="754215" y="587939"/>
                    <a:pt x="757237" y="583406"/>
                  </a:cubicBezTo>
                  <a:cubicBezTo>
                    <a:pt x="759105" y="580604"/>
                    <a:pt x="762000" y="578644"/>
                    <a:pt x="764381" y="576263"/>
                  </a:cubicBezTo>
                  <a:cubicBezTo>
                    <a:pt x="769337" y="556438"/>
                    <a:pt x="763302" y="576040"/>
                    <a:pt x="771525" y="559594"/>
                  </a:cubicBezTo>
                  <a:cubicBezTo>
                    <a:pt x="781384" y="539876"/>
                    <a:pt x="765019" y="565780"/>
                    <a:pt x="778669" y="545306"/>
                  </a:cubicBezTo>
                  <a:lnTo>
                    <a:pt x="792956" y="502444"/>
                  </a:lnTo>
                  <a:lnTo>
                    <a:pt x="797719" y="488156"/>
                  </a:lnTo>
                  <a:cubicBezTo>
                    <a:pt x="798513" y="485775"/>
                    <a:pt x="799608" y="483474"/>
                    <a:pt x="800100" y="481013"/>
                  </a:cubicBezTo>
                  <a:cubicBezTo>
                    <a:pt x="800894" y="477044"/>
                    <a:pt x="801416" y="473011"/>
                    <a:pt x="802481" y="469106"/>
                  </a:cubicBezTo>
                  <a:cubicBezTo>
                    <a:pt x="803802" y="464263"/>
                    <a:pt x="805656" y="459581"/>
                    <a:pt x="807244" y="454819"/>
                  </a:cubicBezTo>
                  <a:lnTo>
                    <a:pt x="809625" y="447675"/>
                  </a:lnTo>
                  <a:lnTo>
                    <a:pt x="812006" y="440531"/>
                  </a:lnTo>
                  <a:cubicBezTo>
                    <a:pt x="812800" y="438150"/>
                    <a:pt x="813778" y="435823"/>
                    <a:pt x="814387" y="433388"/>
                  </a:cubicBezTo>
                  <a:cubicBezTo>
                    <a:pt x="815975" y="427038"/>
                    <a:pt x="815520" y="419784"/>
                    <a:pt x="819150" y="414338"/>
                  </a:cubicBezTo>
                  <a:cubicBezTo>
                    <a:pt x="832797" y="393865"/>
                    <a:pt x="816435" y="419768"/>
                    <a:pt x="826294" y="400050"/>
                  </a:cubicBezTo>
                  <a:cubicBezTo>
                    <a:pt x="827574" y="397490"/>
                    <a:pt x="829894" y="395521"/>
                    <a:pt x="831056" y="392906"/>
                  </a:cubicBezTo>
                  <a:cubicBezTo>
                    <a:pt x="833095" y="388319"/>
                    <a:pt x="834231" y="383381"/>
                    <a:pt x="835819" y="378619"/>
                  </a:cubicBezTo>
                  <a:lnTo>
                    <a:pt x="840581" y="364331"/>
                  </a:lnTo>
                  <a:lnTo>
                    <a:pt x="842962" y="357188"/>
                  </a:lnTo>
                  <a:cubicBezTo>
                    <a:pt x="842168" y="338932"/>
                    <a:pt x="841883" y="320646"/>
                    <a:pt x="840581" y="302419"/>
                  </a:cubicBezTo>
                  <a:cubicBezTo>
                    <a:pt x="840293" y="298382"/>
                    <a:pt x="839621" y="294303"/>
                    <a:pt x="838200" y="290513"/>
                  </a:cubicBezTo>
                  <a:cubicBezTo>
                    <a:pt x="837195" y="287833"/>
                    <a:pt x="835025" y="285750"/>
                    <a:pt x="833437" y="283369"/>
                  </a:cubicBezTo>
                  <a:cubicBezTo>
                    <a:pt x="827456" y="265422"/>
                    <a:pt x="835521" y="287535"/>
                    <a:pt x="826294" y="269081"/>
                  </a:cubicBezTo>
                  <a:cubicBezTo>
                    <a:pt x="822940" y="262373"/>
                    <a:pt x="823392" y="250652"/>
                    <a:pt x="814387" y="247650"/>
                  </a:cubicBezTo>
                  <a:lnTo>
                    <a:pt x="807244" y="245269"/>
                  </a:lnTo>
                  <a:cubicBezTo>
                    <a:pt x="804863" y="242888"/>
                    <a:pt x="803044" y="239760"/>
                    <a:pt x="800100" y="238125"/>
                  </a:cubicBezTo>
                  <a:cubicBezTo>
                    <a:pt x="795711" y="235687"/>
                    <a:pt x="785812" y="233363"/>
                    <a:pt x="785812" y="233363"/>
                  </a:cubicBezTo>
                  <a:cubicBezTo>
                    <a:pt x="783431" y="231775"/>
                    <a:pt x="780867" y="230432"/>
                    <a:pt x="778669" y="228600"/>
                  </a:cubicBezTo>
                  <a:cubicBezTo>
                    <a:pt x="772980" y="223858"/>
                    <a:pt x="764042" y="213296"/>
                    <a:pt x="762000" y="207169"/>
                  </a:cubicBezTo>
                  <a:cubicBezTo>
                    <a:pt x="761206" y="204788"/>
                    <a:pt x="761394" y="201800"/>
                    <a:pt x="759619" y="200025"/>
                  </a:cubicBezTo>
                  <a:cubicBezTo>
                    <a:pt x="757844" y="198250"/>
                    <a:pt x="754825" y="198525"/>
                    <a:pt x="752475" y="197644"/>
                  </a:cubicBezTo>
                  <a:cubicBezTo>
                    <a:pt x="748473" y="196143"/>
                    <a:pt x="744663" y="194109"/>
                    <a:pt x="740569" y="192881"/>
                  </a:cubicBezTo>
                  <a:cubicBezTo>
                    <a:pt x="725245" y="188284"/>
                    <a:pt x="695177" y="188640"/>
                    <a:pt x="685800" y="188119"/>
                  </a:cubicBezTo>
                  <a:cubicBezTo>
                    <a:pt x="683419" y="186531"/>
                    <a:pt x="680541" y="185510"/>
                    <a:pt x="678656" y="183356"/>
                  </a:cubicBezTo>
                  <a:cubicBezTo>
                    <a:pt x="674887" y="179049"/>
                    <a:pt x="669131" y="169069"/>
                    <a:pt x="669131" y="169069"/>
                  </a:cubicBezTo>
                  <a:cubicBezTo>
                    <a:pt x="668337" y="166688"/>
                    <a:pt x="668142" y="164014"/>
                    <a:pt x="666750" y="161925"/>
                  </a:cubicBezTo>
                  <a:cubicBezTo>
                    <a:pt x="664882" y="159123"/>
                    <a:pt x="662264" y="156849"/>
                    <a:pt x="659606" y="154781"/>
                  </a:cubicBezTo>
                  <a:cubicBezTo>
                    <a:pt x="655088" y="151267"/>
                    <a:pt x="650749" y="147066"/>
                    <a:pt x="645319" y="145256"/>
                  </a:cubicBezTo>
                  <a:cubicBezTo>
                    <a:pt x="626451" y="138967"/>
                    <a:pt x="635983" y="141319"/>
                    <a:pt x="616744" y="138113"/>
                  </a:cubicBezTo>
                  <a:cubicBezTo>
                    <a:pt x="602391" y="133327"/>
                    <a:pt x="616155" y="139787"/>
                    <a:pt x="604837" y="126206"/>
                  </a:cubicBezTo>
                  <a:cubicBezTo>
                    <a:pt x="603005" y="124008"/>
                    <a:pt x="600254" y="122724"/>
                    <a:pt x="597694" y="121444"/>
                  </a:cubicBezTo>
                  <a:cubicBezTo>
                    <a:pt x="592815" y="119005"/>
                    <a:pt x="583168" y="117586"/>
                    <a:pt x="578644" y="116681"/>
                  </a:cubicBezTo>
                  <a:cubicBezTo>
                    <a:pt x="576263" y="115094"/>
                    <a:pt x="573699" y="113751"/>
                    <a:pt x="571500" y="111919"/>
                  </a:cubicBezTo>
                  <a:cubicBezTo>
                    <a:pt x="563650" y="105378"/>
                    <a:pt x="565104" y="105345"/>
                    <a:pt x="559594" y="97631"/>
                  </a:cubicBezTo>
                  <a:cubicBezTo>
                    <a:pt x="557287" y="94401"/>
                    <a:pt x="554726" y="91357"/>
                    <a:pt x="552450" y="88106"/>
                  </a:cubicBezTo>
                  <a:cubicBezTo>
                    <a:pt x="549168" y="83417"/>
                    <a:pt x="544735" y="79249"/>
                    <a:pt x="542925" y="73819"/>
                  </a:cubicBezTo>
                  <a:cubicBezTo>
                    <a:pt x="541337" y="69056"/>
                    <a:pt x="539379" y="64401"/>
                    <a:pt x="538162" y="59531"/>
                  </a:cubicBezTo>
                  <a:cubicBezTo>
                    <a:pt x="535172" y="47571"/>
                    <a:pt x="536816" y="53111"/>
                    <a:pt x="533400" y="42863"/>
                  </a:cubicBezTo>
                  <a:cubicBezTo>
                    <a:pt x="532978" y="37378"/>
                    <a:pt x="536158" y="12684"/>
                    <a:pt x="526256" y="4763"/>
                  </a:cubicBezTo>
                  <a:cubicBezTo>
                    <a:pt x="524296" y="3195"/>
                    <a:pt x="521493" y="3175"/>
                    <a:pt x="519112" y="2381"/>
                  </a:cubicBezTo>
                  <a:cubicBezTo>
                    <a:pt x="503017" y="5308"/>
                    <a:pt x="494104" y="1795"/>
                    <a:pt x="485775" y="14288"/>
                  </a:cubicBezTo>
                  <a:cubicBezTo>
                    <a:pt x="484383" y="16376"/>
                    <a:pt x="485169" y="19656"/>
                    <a:pt x="483394" y="21431"/>
                  </a:cubicBezTo>
                  <a:cubicBezTo>
                    <a:pt x="481619" y="23206"/>
                    <a:pt x="478495" y="22690"/>
                    <a:pt x="476250" y="23813"/>
                  </a:cubicBezTo>
                  <a:cubicBezTo>
                    <a:pt x="473690" y="25093"/>
                    <a:pt x="471737" y="27448"/>
                    <a:pt x="469106" y="28575"/>
                  </a:cubicBezTo>
                  <a:cubicBezTo>
                    <a:pt x="461226" y="31952"/>
                    <a:pt x="439966" y="32918"/>
                    <a:pt x="435769" y="33338"/>
                  </a:cubicBezTo>
                  <a:cubicBezTo>
                    <a:pt x="434975" y="36513"/>
                    <a:pt x="433605" y="39597"/>
                    <a:pt x="433387" y="42863"/>
                  </a:cubicBezTo>
                  <a:cubicBezTo>
                    <a:pt x="433120" y="46873"/>
                    <a:pt x="442153" y="96010"/>
                    <a:pt x="426244" y="111919"/>
                  </a:cubicBezTo>
                  <a:cubicBezTo>
                    <a:pt x="424220" y="113943"/>
                    <a:pt x="421481" y="115094"/>
                    <a:pt x="419100" y="116681"/>
                  </a:cubicBezTo>
                  <a:cubicBezTo>
                    <a:pt x="418306" y="119062"/>
                    <a:pt x="417842" y="121580"/>
                    <a:pt x="416719" y="123825"/>
                  </a:cubicBezTo>
                  <a:cubicBezTo>
                    <a:pt x="415439" y="126385"/>
                    <a:pt x="413118" y="128354"/>
                    <a:pt x="411956" y="130969"/>
                  </a:cubicBezTo>
                  <a:cubicBezTo>
                    <a:pt x="409917" y="135556"/>
                    <a:pt x="407194" y="145256"/>
                    <a:pt x="407194" y="145256"/>
                  </a:cubicBezTo>
                  <a:cubicBezTo>
                    <a:pt x="400844" y="144462"/>
                    <a:pt x="394158" y="145062"/>
                    <a:pt x="388144" y="142875"/>
                  </a:cubicBezTo>
                  <a:cubicBezTo>
                    <a:pt x="382016" y="140647"/>
                    <a:pt x="380285" y="132636"/>
                    <a:pt x="376237" y="128588"/>
                  </a:cubicBezTo>
                  <a:cubicBezTo>
                    <a:pt x="374213" y="126564"/>
                    <a:pt x="371709" y="124987"/>
                    <a:pt x="369094" y="123825"/>
                  </a:cubicBezTo>
                  <a:cubicBezTo>
                    <a:pt x="361648" y="120516"/>
                    <a:pt x="353191" y="118659"/>
                    <a:pt x="345281" y="116681"/>
                  </a:cubicBezTo>
                  <a:cubicBezTo>
                    <a:pt x="342900" y="115094"/>
                    <a:pt x="339925" y="114154"/>
                    <a:pt x="338137" y="111919"/>
                  </a:cubicBezTo>
                  <a:cubicBezTo>
                    <a:pt x="336857" y="110319"/>
                    <a:pt x="333580" y="95934"/>
                    <a:pt x="333375" y="95250"/>
                  </a:cubicBezTo>
                  <a:cubicBezTo>
                    <a:pt x="331932" y="90442"/>
                    <a:pt x="328612" y="80963"/>
                    <a:pt x="328612" y="80963"/>
                  </a:cubicBezTo>
                  <a:cubicBezTo>
                    <a:pt x="329406" y="68263"/>
                    <a:pt x="329662" y="55518"/>
                    <a:pt x="330994" y="42863"/>
                  </a:cubicBezTo>
                  <a:cubicBezTo>
                    <a:pt x="331257" y="40367"/>
                    <a:pt x="333375" y="38229"/>
                    <a:pt x="333375" y="35719"/>
                  </a:cubicBezTo>
                  <a:cubicBezTo>
                    <a:pt x="333375" y="27742"/>
                    <a:pt x="331788" y="19844"/>
                    <a:pt x="330994" y="11906"/>
                  </a:cubicBezTo>
                  <a:cubicBezTo>
                    <a:pt x="318294" y="12700"/>
                    <a:pt x="305491" y="12488"/>
                    <a:pt x="292894" y="14288"/>
                  </a:cubicBezTo>
                  <a:cubicBezTo>
                    <a:pt x="285005" y="15415"/>
                    <a:pt x="277255" y="21228"/>
                    <a:pt x="271462" y="26194"/>
                  </a:cubicBezTo>
                  <a:cubicBezTo>
                    <a:pt x="268905" y="28386"/>
                    <a:pt x="266906" y="31182"/>
                    <a:pt x="264319" y="33338"/>
                  </a:cubicBezTo>
                  <a:cubicBezTo>
                    <a:pt x="244420" y="49921"/>
                    <a:pt x="270911" y="24364"/>
                    <a:pt x="250031" y="45244"/>
                  </a:cubicBezTo>
                  <a:cubicBezTo>
                    <a:pt x="244046" y="63201"/>
                    <a:pt x="252120" y="41067"/>
                    <a:pt x="242887" y="59531"/>
                  </a:cubicBezTo>
                  <a:cubicBezTo>
                    <a:pt x="241764" y="61776"/>
                    <a:pt x="242074" y="64715"/>
                    <a:pt x="240506" y="66675"/>
                  </a:cubicBezTo>
                  <a:cubicBezTo>
                    <a:pt x="236596" y="71562"/>
                    <a:pt x="223079" y="75199"/>
                    <a:pt x="219075" y="76200"/>
                  </a:cubicBezTo>
                  <a:lnTo>
                    <a:pt x="200025" y="80963"/>
                  </a:lnTo>
                  <a:cubicBezTo>
                    <a:pt x="138565" y="78290"/>
                    <a:pt x="148753" y="96627"/>
                    <a:pt x="142875" y="64294"/>
                  </a:cubicBezTo>
                  <a:cubicBezTo>
                    <a:pt x="142151" y="60312"/>
                    <a:pt x="143085" y="55497"/>
                    <a:pt x="140494" y="52388"/>
                  </a:cubicBezTo>
                  <a:cubicBezTo>
                    <a:pt x="138399" y="49874"/>
                    <a:pt x="134116" y="50905"/>
                    <a:pt x="130969" y="50006"/>
                  </a:cubicBezTo>
                  <a:cubicBezTo>
                    <a:pt x="128555" y="49316"/>
                    <a:pt x="126019" y="48844"/>
                    <a:pt x="123825" y="47625"/>
                  </a:cubicBezTo>
                  <a:cubicBezTo>
                    <a:pt x="118821" y="44845"/>
                    <a:pt x="109537" y="38100"/>
                    <a:pt x="109537" y="38100"/>
                  </a:cubicBezTo>
                  <a:cubicBezTo>
                    <a:pt x="107950" y="33338"/>
                    <a:pt x="108952" y="26598"/>
                    <a:pt x="104775" y="23813"/>
                  </a:cubicBezTo>
                  <a:cubicBezTo>
                    <a:pt x="102394" y="22225"/>
                    <a:pt x="100367" y="19892"/>
                    <a:pt x="97631" y="19050"/>
                  </a:cubicBezTo>
                  <a:cubicBezTo>
                    <a:pt x="90894" y="16977"/>
                    <a:pt x="68794" y="13450"/>
                    <a:pt x="59531" y="11906"/>
                  </a:cubicBezTo>
                  <a:cubicBezTo>
                    <a:pt x="39047" y="-1748"/>
                    <a:pt x="64970" y="14627"/>
                    <a:pt x="45244" y="4763"/>
                  </a:cubicBezTo>
                  <a:cubicBezTo>
                    <a:pt x="42684" y="3483"/>
                    <a:pt x="40481" y="1588"/>
                    <a:pt x="38100" y="0"/>
                  </a:cubicBezTo>
                  <a:cubicBezTo>
                    <a:pt x="36512" y="2381"/>
                    <a:pt x="33783" y="4317"/>
                    <a:pt x="33337" y="7144"/>
                  </a:cubicBezTo>
                  <a:cubicBezTo>
                    <a:pt x="29179" y="33479"/>
                    <a:pt x="31226" y="88430"/>
                    <a:pt x="33337" y="109538"/>
                  </a:cubicBezTo>
                  <a:cubicBezTo>
                    <a:pt x="33622" y="112386"/>
                    <a:pt x="36512" y="114300"/>
                    <a:pt x="38100" y="116681"/>
                  </a:cubicBezTo>
                  <a:cubicBezTo>
                    <a:pt x="45275" y="138208"/>
                    <a:pt x="42076" y="125726"/>
                    <a:pt x="38100" y="171450"/>
                  </a:cubicBezTo>
                  <a:cubicBezTo>
                    <a:pt x="37883" y="173951"/>
                    <a:pt x="36264" y="176144"/>
                    <a:pt x="35719" y="178594"/>
                  </a:cubicBezTo>
                  <a:cubicBezTo>
                    <a:pt x="32717" y="192100"/>
                    <a:pt x="33362" y="197492"/>
                    <a:pt x="30956" y="211931"/>
                  </a:cubicBezTo>
                  <a:cubicBezTo>
                    <a:pt x="30418" y="215159"/>
                    <a:pt x="29369" y="218281"/>
                    <a:pt x="28575" y="221456"/>
                  </a:cubicBezTo>
                  <a:cubicBezTo>
                    <a:pt x="27781" y="230187"/>
                    <a:pt x="27913" y="239053"/>
                    <a:pt x="26194" y="247650"/>
                  </a:cubicBezTo>
                  <a:cubicBezTo>
                    <a:pt x="25498" y="251131"/>
                    <a:pt x="22829" y="253912"/>
                    <a:pt x="21431" y="257175"/>
                  </a:cubicBezTo>
                  <a:cubicBezTo>
                    <a:pt x="17819" y="265602"/>
                    <a:pt x="19463" y="265980"/>
                    <a:pt x="16669" y="276225"/>
                  </a:cubicBezTo>
                  <a:cubicBezTo>
                    <a:pt x="15348" y="281068"/>
                    <a:pt x="13123" y="285643"/>
                    <a:pt x="11906" y="290513"/>
                  </a:cubicBezTo>
                  <a:cubicBezTo>
                    <a:pt x="8307" y="304912"/>
                    <a:pt x="10562" y="296927"/>
                    <a:pt x="4762" y="314325"/>
                  </a:cubicBezTo>
                  <a:lnTo>
                    <a:pt x="2381" y="321469"/>
                  </a:lnTo>
                  <a:lnTo>
                    <a:pt x="0" y="328613"/>
                  </a:lnTo>
                  <a:cubicBezTo>
                    <a:pt x="794" y="357982"/>
                    <a:pt x="1016" y="387371"/>
                    <a:pt x="2381" y="416719"/>
                  </a:cubicBezTo>
                  <a:cubicBezTo>
                    <a:pt x="2638" y="422235"/>
                    <a:pt x="6154" y="436973"/>
                    <a:pt x="7144" y="442913"/>
                  </a:cubicBezTo>
                  <a:cubicBezTo>
                    <a:pt x="8067" y="448449"/>
                    <a:pt x="8424" y="454078"/>
                    <a:pt x="9525" y="459581"/>
                  </a:cubicBezTo>
                  <a:cubicBezTo>
                    <a:pt x="11408" y="468997"/>
                    <a:pt x="18541" y="477103"/>
                    <a:pt x="21431" y="485775"/>
                  </a:cubicBezTo>
                  <a:cubicBezTo>
                    <a:pt x="22225" y="488156"/>
                    <a:pt x="22689" y="490674"/>
                    <a:pt x="23812" y="492919"/>
                  </a:cubicBezTo>
                  <a:cubicBezTo>
                    <a:pt x="27127" y="499550"/>
                    <a:pt x="30452" y="501940"/>
                    <a:pt x="35719" y="507206"/>
                  </a:cubicBezTo>
                  <a:lnTo>
                    <a:pt x="40481" y="521494"/>
                  </a:lnTo>
                  <a:cubicBezTo>
                    <a:pt x="41275" y="523875"/>
                    <a:pt x="42253" y="526203"/>
                    <a:pt x="42862" y="528638"/>
                  </a:cubicBezTo>
                  <a:cubicBezTo>
                    <a:pt x="44450" y="534988"/>
                    <a:pt x="45194" y="541611"/>
                    <a:pt x="47625" y="547688"/>
                  </a:cubicBezTo>
                  <a:cubicBezTo>
                    <a:pt x="49212" y="551657"/>
                    <a:pt x="50926" y="555577"/>
                    <a:pt x="52387" y="559594"/>
                  </a:cubicBezTo>
                  <a:cubicBezTo>
                    <a:pt x="54103" y="564312"/>
                    <a:pt x="55286" y="569220"/>
                    <a:pt x="57150" y="573881"/>
                  </a:cubicBezTo>
                  <a:cubicBezTo>
                    <a:pt x="58737" y="577850"/>
                    <a:pt x="60560" y="581733"/>
                    <a:pt x="61912" y="585788"/>
                  </a:cubicBezTo>
                  <a:cubicBezTo>
                    <a:pt x="62838" y="588566"/>
                    <a:pt x="64843" y="599249"/>
                    <a:pt x="66675" y="602456"/>
                  </a:cubicBezTo>
                  <a:cubicBezTo>
                    <a:pt x="68644" y="605902"/>
                    <a:pt x="71512" y="608751"/>
                    <a:pt x="73819" y="611981"/>
                  </a:cubicBezTo>
                  <a:cubicBezTo>
                    <a:pt x="75482" y="614310"/>
                    <a:pt x="76680" y="616986"/>
                    <a:pt x="78581" y="619125"/>
                  </a:cubicBezTo>
                  <a:cubicBezTo>
                    <a:pt x="83056" y="624159"/>
                    <a:pt x="89133" y="627809"/>
                    <a:pt x="92869" y="633413"/>
                  </a:cubicBezTo>
                  <a:cubicBezTo>
                    <a:pt x="95574" y="637470"/>
                    <a:pt x="101821" y="647127"/>
                    <a:pt x="104775" y="650081"/>
                  </a:cubicBezTo>
                  <a:cubicBezTo>
                    <a:pt x="106799" y="652105"/>
                    <a:pt x="109538" y="653256"/>
                    <a:pt x="111919" y="654844"/>
                  </a:cubicBezTo>
                  <a:cubicBezTo>
                    <a:pt x="119856" y="666751"/>
                    <a:pt x="114300" y="660400"/>
                    <a:pt x="130969" y="671513"/>
                  </a:cubicBezTo>
                  <a:cubicBezTo>
                    <a:pt x="133350" y="673100"/>
                    <a:pt x="135397" y="675370"/>
                    <a:pt x="138112" y="676275"/>
                  </a:cubicBezTo>
                  <a:lnTo>
                    <a:pt x="152400" y="681038"/>
                  </a:lnTo>
                  <a:cubicBezTo>
                    <a:pt x="157885" y="680124"/>
                    <a:pt x="167970" y="679205"/>
                    <a:pt x="173831" y="676275"/>
                  </a:cubicBezTo>
                  <a:cubicBezTo>
                    <a:pt x="176391" y="674995"/>
                    <a:pt x="178260" y="672418"/>
                    <a:pt x="180975" y="671513"/>
                  </a:cubicBezTo>
                  <a:cubicBezTo>
                    <a:pt x="185555" y="669986"/>
                    <a:pt x="190549" y="670178"/>
                    <a:pt x="195262" y="669131"/>
                  </a:cubicBezTo>
                  <a:cubicBezTo>
                    <a:pt x="197712" y="668586"/>
                    <a:pt x="200025" y="667544"/>
                    <a:pt x="202406" y="666750"/>
                  </a:cubicBezTo>
                  <a:cubicBezTo>
                    <a:pt x="208756" y="667544"/>
                    <a:pt x="215442" y="666944"/>
                    <a:pt x="221456" y="669131"/>
                  </a:cubicBezTo>
                  <a:cubicBezTo>
                    <a:pt x="230451" y="672402"/>
                    <a:pt x="227479" y="677290"/>
                    <a:pt x="230981" y="683419"/>
                  </a:cubicBezTo>
                  <a:cubicBezTo>
                    <a:pt x="236434" y="692962"/>
                    <a:pt x="237280" y="692381"/>
                    <a:pt x="245269" y="697706"/>
                  </a:cubicBezTo>
                  <a:cubicBezTo>
                    <a:pt x="247628" y="704783"/>
                    <a:pt x="249132" y="713476"/>
                    <a:pt x="254794" y="719138"/>
                  </a:cubicBezTo>
                  <a:cubicBezTo>
                    <a:pt x="256817" y="721161"/>
                    <a:pt x="259556" y="722313"/>
                    <a:pt x="261937" y="723900"/>
                  </a:cubicBezTo>
                  <a:cubicBezTo>
                    <a:pt x="273431" y="741142"/>
                    <a:pt x="268902" y="733068"/>
                    <a:pt x="276225" y="747713"/>
                  </a:cubicBezTo>
                  <a:cubicBezTo>
                    <a:pt x="276543" y="748983"/>
                    <a:pt x="279620" y="762331"/>
                    <a:pt x="280987" y="764381"/>
                  </a:cubicBezTo>
                  <a:cubicBezTo>
                    <a:pt x="282855" y="767183"/>
                    <a:pt x="285391" y="769567"/>
                    <a:pt x="288131" y="771525"/>
                  </a:cubicBezTo>
                  <a:cubicBezTo>
                    <a:pt x="304429" y="783167"/>
                    <a:pt x="291305" y="769805"/>
                    <a:pt x="304800" y="781050"/>
                  </a:cubicBezTo>
                  <a:cubicBezTo>
                    <a:pt x="307387" y="783206"/>
                    <a:pt x="309788" y="785607"/>
                    <a:pt x="311944" y="788194"/>
                  </a:cubicBezTo>
                  <a:cubicBezTo>
                    <a:pt x="316531" y="793699"/>
                    <a:pt x="316087" y="797771"/>
                    <a:pt x="323850" y="800100"/>
                  </a:cubicBezTo>
                  <a:cubicBezTo>
                    <a:pt x="329226" y="801713"/>
                    <a:pt x="334963" y="801687"/>
                    <a:pt x="340519" y="802481"/>
                  </a:cubicBezTo>
                  <a:cubicBezTo>
                    <a:pt x="417477" y="828145"/>
                    <a:pt x="351524" y="807015"/>
                    <a:pt x="569119" y="802481"/>
                  </a:cubicBezTo>
                  <a:cubicBezTo>
                    <a:pt x="571628" y="802429"/>
                    <a:pt x="573841" y="800760"/>
                    <a:pt x="576262" y="800100"/>
                  </a:cubicBezTo>
                  <a:cubicBezTo>
                    <a:pt x="582577" y="798378"/>
                    <a:pt x="588962" y="796926"/>
                    <a:pt x="595312" y="795338"/>
                  </a:cubicBezTo>
                  <a:lnTo>
                    <a:pt x="604837" y="792956"/>
                  </a:lnTo>
                  <a:cubicBezTo>
                    <a:pt x="607218" y="791369"/>
                    <a:pt x="609350" y="789321"/>
                    <a:pt x="611981" y="788194"/>
                  </a:cubicBezTo>
                  <a:cubicBezTo>
                    <a:pt x="614989" y="786905"/>
                    <a:pt x="618297" y="786455"/>
                    <a:pt x="621506" y="785813"/>
                  </a:cubicBezTo>
                  <a:cubicBezTo>
                    <a:pt x="628300" y="784454"/>
                    <a:pt x="640687" y="782962"/>
                    <a:pt x="647700" y="781050"/>
                  </a:cubicBezTo>
                  <a:cubicBezTo>
                    <a:pt x="652543" y="779729"/>
                    <a:pt x="661987" y="776288"/>
                    <a:pt x="661987" y="776288"/>
                  </a:cubicBezTo>
                  <a:cubicBezTo>
                    <a:pt x="664368" y="774700"/>
                    <a:pt x="666571" y="772805"/>
                    <a:pt x="669131" y="771525"/>
                  </a:cubicBezTo>
                  <a:cubicBezTo>
                    <a:pt x="679916" y="766132"/>
                    <a:pt x="699294" y="773510"/>
                    <a:pt x="707231" y="76914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4" name="Forma livre 373"/>
            <p:cNvSpPr/>
            <p:nvPr/>
          </p:nvSpPr>
          <p:spPr>
            <a:xfrm>
              <a:off x="2867711" y="3069990"/>
              <a:ext cx="819209" cy="1147631"/>
            </a:xfrm>
            <a:custGeom>
              <a:avLst/>
              <a:gdLst>
                <a:gd name="connsiteX0" fmla="*/ 895350 w 1243844"/>
                <a:gd name="connsiteY0" fmla="*/ 19050 h 1742502"/>
                <a:gd name="connsiteX1" fmla="*/ 883443 w 1243844"/>
                <a:gd name="connsiteY1" fmla="*/ 26193 h 1742502"/>
                <a:gd name="connsiteX2" fmla="*/ 876300 w 1243844"/>
                <a:gd name="connsiteY2" fmla="*/ 28575 h 1742502"/>
                <a:gd name="connsiteX3" fmla="*/ 873918 w 1243844"/>
                <a:gd name="connsiteY3" fmla="*/ 61912 h 1742502"/>
                <a:gd name="connsiteX4" fmla="*/ 871537 w 1243844"/>
                <a:gd name="connsiteY4" fmla="*/ 73818 h 1742502"/>
                <a:gd name="connsiteX5" fmla="*/ 864393 w 1243844"/>
                <a:gd name="connsiteY5" fmla="*/ 88106 h 1742502"/>
                <a:gd name="connsiteX6" fmla="*/ 857250 w 1243844"/>
                <a:gd name="connsiteY6" fmla="*/ 90487 h 1742502"/>
                <a:gd name="connsiteX7" fmla="*/ 847725 w 1243844"/>
                <a:gd name="connsiteY7" fmla="*/ 104775 h 1742502"/>
                <a:gd name="connsiteX8" fmla="*/ 833437 w 1243844"/>
                <a:gd name="connsiteY8" fmla="*/ 114300 h 1742502"/>
                <a:gd name="connsiteX9" fmla="*/ 807243 w 1243844"/>
                <a:gd name="connsiteY9" fmla="*/ 119062 h 1742502"/>
                <a:gd name="connsiteX10" fmla="*/ 797718 w 1243844"/>
                <a:gd name="connsiteY10" fmla="*/ 126206 h 1742502"/>
                <a:gd name="connsiteX11" fmla="*/ 781050 w 1243844"/>
                <a:gd name="connsiteY11" fmla="*/ 133350 h 1742502"/>
                <a:gd name="connsiteX12" fmla="*/ 771525 w 1243844"/>
                <a:gd name="connsiteY12" fmla="*/ 138112 h 1742502"/>
                <a:gd name="connsiteX13" fmla="*/ 764381 w 1243844"/>
                <a:gd name="connsiteY13" fmla="*/ 142875 h 1742502"/>
                <a:gd name="connsiteX14" fmla="*/ 740568 w 1243844"/>
                <a:gd name="connsiteY14" fmla="*/ 150018 h 1742502"/>
                <a:gd name="connsiteX15" fmla="*/ 733425 w 1243844"/>
                <a:gd name="connsiteY15" fmla="*/ 154781 h 1742502"/>
                <a:gd name="connsiteX16" fmla="*/ 735806 w 1243844"/>
                <a:gd name="connsiteY16" fmla="*/ 166687 h 1742502"/>
                <a:gd name="connsiteX17" fmla="*/ 733425 w 1243844"/>
                <a:gd name="connsiteY17" fmla="*/ 197643 h 1742502"/>
                <a:gd name="connsiteX18" fmla="*/ 731043 w 1243844"/>
                <a:gd name="connsiteY18" fmla="*/ 211931 h 1742502"/>
                <a:gd name="connsiteX19" fmla="*/ 707231 w 1243844"/>
                <a:gd name="connsiteY19" fmla="*/ 223837 h 1742502"/>
                <a:gd name="connsiteX20" fmla="*/ 688181 w 1243844"/>
                <a:gd name="connsiteY20" fmla="*/ 228600 h 1742502"/>
                <a:gd name="connsiteX21" fmla="*/ 669131 w 1243844"/>
                <a:gd name="connsiteY21" fmla="*/ 242887 h 1742502"/>
                <a:gd name="connsiteX22" fmla="*/ 654843 w 1243844"/>
                <a:gd name="connsiteY22" fmla="*/ 252412 h 1742502"/>
                <a:gd name="connsiteX23" fmla="*/ 640556 w 1243844"/>
                <a:gd name="connsiteY23" fmla="*/ 261937 h 1742502"/>
                <a:gd name="connsiteX24" fmla="*/ 633412 w 1243844"/>
                <a:gd name="connsiteY24" fmla="*/ 266700 h 1742502"/>
                <a:gd name="connsiteX25" fmla="*/ 623887 w 1243844"/>
                <a:gd name="connsiteY25" fmla="*/ 269081 h 1742502"/>
                <a:gd name="connsiteX26" fmla="*/ 523875 w 1243844"/>
                <a:gd name="connsiteY26" fmla="*/ 271462 h 1742502"/>
                <a:gd name="connsiteX27" fmla="*/ 497681 w 1243844"/>
                <a:gd name="connsiteY27" fmla="*/ 278606 h 1742502"/>
                <a:gd name="connsiteX28" fmla="*/ 488156 w 1243844"/>
                <a:gd name="connsiteY28" fmla="*/ 280987 h 1742502"/>
                <a:gd name="connsiteX29" fmla="*/ 471487 w 1243844"/>
                <a:gd name="connsiteY29" fmla="*/ 300037 h 1742502"/>
                <a:gd name="connsiteX30" fmla="*/ 464343 w 1243844"/>
                <a:gd name="connsiteY30" fmla="*/ 307181 h 1742502"/>
                <a:gd name="connsiteX31" fmla="*/ 452437 w 1243844"/>
                <a:gd name="connsiteY31" fmla="*/ 321468 h 1742502"/>
                <a:gd name="connsiteX32" fmla="*/ 419100 w 1243844"/>
                <a:gd name="connsiteY32" fmla="*/ 345281 h 1742502"/>
                <a:gd name="connsiteX33" fmla="*/ 411956 w 1243844"/>
                <a:gd name="connsiteY33" fmla="*/ 352425 h 1742502"/>
                <a:gd name="connsiteX34" fmla="*/ 404812 w 1243844"/>
                <a:gd name="connsiteY34" fmla="*/ 354806 h 1742502"/>
                <a:gd name="connsiteX35" fmla="*/ 390525 w 1243844"/>
                <a:gd name="connsiteY35" fmla="*/ 364331 h 1742502"/>
                <a:gd name="connsiteX36" fmla="*/ 381000 w 1243844"/>
                <a:gd name="connsiteY36" fmla="*/ 369093 h 1742502"/>
                <a:gd name="connsiteX37" fmla="*/ 371475 w 1243844"/>
                <a:gd name="connsiteY37" fmla="*/ 376237 h 1742502"/>
                <a:gd name="connsiteX38" fmla="*/ 357187 w 1243844"/>
                <a:gd name="connsiteY38" fmla="*/ 385762 h 1742502"/>
                <a:gd name="connsiteX39" fmla="*/ 350043 w 1243844"/>
                <a:gd name="connsiteY39" fmla="*/ 390525 h 1742502"/>
                <a:gd name="connsiteX40" fmla="*/ 333375 w 1243844"/>
                <a:gd name="connsiteY40" fmla="*/ 395287 h 1742502"/>
                <a:gd name="connsiteX41" fmla="*/ 326231 w 1243844"/>
                <a:gd name="connsiteY41" fmla="*/ 402431 h 1742502"/>
                <a:gd name="connsiteX42" fmla="*/ 311943 w 1243844"/>
                <a:gd name="connsiteY42" fmla="*/ 411956 h 1742502"/>
                <a:gd name="connsiteX43" fmla="*/ 304800 w 1243844"/>
                <a:gd name="connsiteY43" fmla="*/ 426243 h 1742502"/>
                <a:gd name="connsiteX44" fmla="*/ 295275 w 1243844"/>
                <a:gd name="connsiteY44" fmla="*/ 440531 h 1742502"/>
                <a:gd name="connsiteX45" fmla="*/ 288131 w 1243844"/>
                <a:gd name="connsiteY45" fmla="*/ 454818 h 1742502"/>
                <a:gd name="connsiteX46" fmla="*/ 280987 w 1243844"/>
                <a:gd name="connsiteY46" fmla="*/ 459581 h 1742502"/>
                <a:gd name="connsiteX47" fmla="*/ 278606 w 1243844"/>
                <a:gd name="connsiteY47" fmla="*/ 466725 h 1742502"/>
                <a:gd name="connsiteX48" fmla="*/ 276225 w 1243844"/>
                <a:gd name="connsiteY48" fmla="*/ 502443 h 1742502"/>
                <a:gd name="connsiteX49" fmla="*/ 269081 w 1243844"/>
                <a:gd name="connsiteY49" fmla="*/ 504825 h 1742502"/>
                <a:gd name="connsiteX50" fmla="*/ 138112 w 1243844"/>
                <a:gd name="connsiteY50" fmla="*/ 502443 h 1742502"/>
                <a:gd name="connsiteX51" fmla="*/ 130968 w 1243844"/>
                <a:gd name="connsiteY51" fmla="*/ 485775 h 1742502"/>
                <a:gd name="connsiteX52" fmla="*/ 114300 w 1243844"/>
                <a:gd name="connsiteY52" fmla="*/ 483393 h 1742502"/>
                <a:gd name="connsiteX53" fmla="*/ 107156 w 1243844"/>
                <a:gd name="connsiteY53" fmla="*/ 481012 h 1742502"/>
                <a:gd name="connsiteX54" fmla="*/ 69056 w 1243844"/>
                <a:gd name="connsiteY54" fmla="*/ 478631 h 1742502"/>
                <a:gd name="connsiteX55" fmla="*/ 54768 w 1243844"/>
                <a:gd name="connsiteY55" fmla="*/ 469106 h 1742502"/>
                <a:gd name="connsiteX56" fmla="*/ 40481 w 1243844"/>
                <a:gd name="connsiteY56" fmla="*/ 461962 h 1742502"/>
                <a:gd name="connsiteX57" fmla="*/ 23812 w 1243844"/>
                <a:gd name="connsiteY57" fmla="*/ 445293 h 1742502"/>
                <a:gd name="connsiteX58" fmla="*/ 14287 w 1243844"/>
                <a:gd name="connsiteY58" fmla="*/ 447675 h 1742502"/>
                <a:gd name="connsiteX59" fmla="*/ 11906 w 1243844"/>
                <a:gd name="connsiteY59" fmla="*/ 457200 h 1742502"/>
                <a:gd name="connsiteX60" fmla="*/ 7143 w 1243844"/>
                <a:gd name="connsiteY60" fmla="*/ 471487 h 1742502"/>
                <a:gd name="connsiteX61" fmla="*/ 4762 w 1243844"/>
                <a:gd name="connsiteY61" fmla="*/ 483393 h 1742502"/>
                <a:gd name="connsiteX62" fmla="*/ 0 w 1243844"/>
                <a:gd name="connsiteY62" fmla="*/ 497681 h 1742502"/>
                <a:gd name="connsiteX63" fmla="*/ 2381 w 1243844"/>
                <a:gd name="connsiteY63" fmla="*/ 542925 h 1742502"/>
                <a:gd name="connsiteX64" fmla="*/ 4762 w 1243844"/>
                <a:gd name="connsiteY64" fmla="*/ 550068 h 1742502"/>
                <a:gd name="connsiteX65" fmla="*/ 9525 w 1243844"/>
                <a:gd name="connsiteY65" fmla="*/ 557212 h 1742502"/>
                <a:gd name="connsiteX66" fmla="*/ 16668 w 1243844"/>
                <a:gd name="connsiteY66" fmla="*/ 578643 h 1742502"/>
                <a:gd name="connsiteX67" fmla="*/ 19050 w 1243844"/>
                <a:gd name="connsiteY67" fmla="*/ 585787 h 1742502"/>
                <a:gd name="connsiteX68" fmla="*/ 26193 w 1243844"/>
                <a:gd name="connsiteY68" fmla="*/ 590550 h 1742502"/>
                <a:gd name="connsiteX69" fmla="*/ 38100 w 1243844"/>
                <a:gd name="connsiteY69" fmla="*/ 619125 h 1742502"/>
                <a:gd name="connsiteX70" fmla="*/ 42862 w 1243844"/>
                <a:gd name="connsiteY70" fmla="*/ 633412 h 1742502"/>
                <a:gd name="connsiteX71" fmla="*/ 45243 w 1243844"/>
                <a:gd name="connsiteY71" fmla="*/ 642937 h 1742502"/>
                <a:gd name="connsiteX72" fmla="*/ 50006 w 1243844"/>
                <a:gd name="connsiteY72" fmla="*/ 759618 h 1742502"/>
                <a:gd name="connsiteX73" fmla="*/ 52387 w 1243844"/>
                <a:gd name="connsiteY73" fmla="*/ 769143 h 1742502"/>
                <a:gd name="connsiteX74" fmla="*/ 54768 w 1243844"/>
                <a:gd name="connsiteY74" fmla="*/ 876300 h 1742502"/>
                <a:gd name="connsiteX75" fmla="*/ 59531 w 1243844"/>
                <a:gd name="connsiteY75" fmla="*/ 895350 h 1742502"/>
                <a:gd name="connsiteX76" fmla="*/ 64293 w 1243844"/>
                <a:gd name="connsiteY76" fmla="*/ 902493 h 1742502"/>
                <a:gd name="connsiteX77" fmla="*/ 66675 w 1243844"/>
                <a:gd name="connsiteY77" fmla="*/ 909637 h 1742502"/>
                <a:gd name="connsiteX78" fmla="*/ 71437 w 1243844"/>
                <a:gd name="connsiteY78" fmla="*/ 916781 h 1742502"/>
                <a:gd name="connsiteX79" fmla="*/ 78581 w 1243844"/>
                <a:gd name="connsiteY79" fmla="*/ 938212 h 1742502"/>
                <a:gd name="connsiteX80" fmla="*/ 80962 w 1243844"/>
                <a:gd name="connsiteY80" fmla="*/ 945356 h 1742502"/>
                <a:gd name="connsiteX81" fmla="*/ 85725 w 1243844"/>
                <a:gd name="connsiteY81" fmla="*/ 954881 h 1742502"/>
                <a:gd name="connsiteX82" fmla="*/ 88106 w 1243844"/>
                <a:gd name="connsiteY82" fmla="*/ 962025 h 1742502"/>
                <a:gd name="connsiteX83" fmla="*/ 92868 w 1243844"/>
                <a:gd name="connsiteY83" fmla="*/ 969168 h 1742502"/>
                <a:gd name="connsiteX84" fmla="*/ 97631 w 1243844"/>
                <a:gd name="connsiteY84" fmla="*/ 990600 h 1742502"/>
                <a:gd name="connsiteX85" fmla="*/ 100012 w 1243844"/>
                <a:gd name="connsiteY85" fmla="*/ 997743 h 1742502"/>
                <a:gd name="connsiteX86" fmla="*/ 104775 w 1243844"/>
                <a:gd name="connsiteY86" fmla="*/ 1004887 h 1742502"/>
                <a:gd name="connsiteX87" fmla="*/ 111918 w 1243844"/>
                <a:gd name="connsiteY87" fmla="*/ 1038225 h 1742502"/>
                <a:gd name="connsiteX88" fmla="*/ 116681 w 1243844"/>
                <a:gd name="connsiteY88" fmla="*/ 1052512 h 1742502"/>
                <a:gd name="connsiteX89" fmla="*/ 119062 w 1243844"/>
                <a:gd name="connsiteY89" fmla="*/ 1059656 h 1742502"/>
                <a:gd name="connsiteX90" fmla="*/ 123825 w 1243844"/>
                <a:gd name="connsiteY90" fmla="*/ 1078706 h 1742502"/>
                <a:gd name="connsiteX91" fmla="*/ 126206 w 1243844"/>
                <a:gd name="connsiteY91" fmla="*/ 1114425 h 1742502"/>
                <a:gd name="connsiteX92" fmla="*/ 133350 w 1243844"/>
                <a:gd name="connsiteY92" fmla="*/ 1193006 h 1742502"/>
                <a:gd name="connsiteX93" fmla="*/ 138112 w 1243844"/>
                <a:gd name="connsiteY93" fmla="*/ 1209675 h 1742502"/>
                <a:gd name="connsiteX94" fmla="*/ 140493 w 1243844"/>
                <a:gd name="connsiteY94" fmla="*/ 1219200 h 1742502"/>
                <a:gd name="connsiteX95" fmla="*/ 142875 w 1243844"/>
                <a:gd name="connsiteY95" fmla="*/ 1259681 h 1742502"/>
                <a:gd name="connsiteX96" fmla="*/ 145256 w 1243844"/>
                <a:gd name="connsiteY96" fmla="*/ 1266825 h 1742502"/>
                <a:gd name="connsiteX97" fmla="*/ 147637 w 1243844"/>
                <a:gd name="connsiteY97" fmla="*/ 1276350 h 1742502"/>
                <a:gd name="connsiteX98" fmla="*/ 176212 w 1243844"/>
                <a:gd name="connsiteY98" fmla="*/ 1345406 h 1742502"/>
                <a:gd name="connsiteX99" fmla="*/ 183356 w 1243844"/>
                <a:gd name="connsiteY99" fmla="*/ 1343025 h 1742502"/>
                <a:gd name="connsiteX100" fmla="*/ 190500 w 1243844"/>
                <a:gd name="connsiteY100" fmla="*/ 1338262 h 1742502"/>
                <a:gd name="connsiteX101" fmla="*/ 197643 w 1243844"/>
                <a:gd name="connsiteY101" fmla="*/ 1335881 h 1742502"/>
                <a:gd name="connsiteX102" fmla="*/ 211931 w 1243844"/>
                <a:gd name="connsiteY102" fmla="*/ 1307306 h 1742502"/>
                <a:gd name="connsiteX103" fmla="*/ 216693 w 1243844"/>
                <a:gd name="connsiteY103" fmla="*/ 1300162 h 1742502"/>
                <a:gd name="connsiteX104" fmla="*/ 223837 w 1243844"/>
                <a:gd name="connsiteY104" fmla="*/ 1276350 h 1742502"/>
                <a:gd name="connsiteX105" fmla="*/ 240506 w 1243844"/>
                <a:gd name="connsiteY105" fmla="*/ 1254918 h 1742502"/>
                <a:gd name="connsiteX106" fmla="*/ 247650 w 1243844"/>
                <a:gd name="connsiteY106" fmla="*/ 1250156 h 1742502"/>
                <a:gd name="connsiteX107" fmla="*/ 254793 w 1243844"/>
                <a:gd name="connsiteY107" fmla="*/ 1247775 h 1742502"/>
                <a:gd name="connsiteX108" fmla="*/ 300037 w 1243844"/>
                <a:gd name="connsiteY108" fmla="*/ 1250156 h 1742502"/>
                <a:gd name="connsiteX109" fmla="*/ 319087 w 1243844"/>
                <a:gd name="connsiteY109" fmla="*/ 1259681 h 1742502"/>
                <a:gd name="connsiteX110" fmla="*/ 326231 w 1243844"/>
                <a:gd name="connsiteY110" fmla="*/ 1262062 h 1742502"/>
                <a:gd name="connsiteX111" fmla="*/ 333375 w 1243844"/>
                <a:gd name="connsiteY111" fmla="*/ 1266825 h 1742502"/>
                <a:gd name="connsiteX112" fmla="*/ 340518 w 1243844"/>
                <a:gd name="connsiteY112" fmla="*/ 1269206 h 1742502"/>
                <a:gd name="connsiteX113" fmla="*/ 347662 w 1243844"/>
                <a:gd name="connsiteY113" fmla="*/ 1276350 h 1742502"/>
                <a:gd name="connsiteX114" fmla="*/ 357187 w 1243844"/>
                <a:gd name="connsiteY114" fmla="*/ 1281112 h 1742502"/>
                <a:gd name="connsiteX115" fmla="*/ 381000 w 1243844"/>
                <a:gd name="connsiteY115" fmla="*/ 1293018 h 1742502"/>
                <a:gd name="connsiteX116" fmla="*/ 395287 w 1243844"/>
                <a:gd name="connsiteY116" fmla="*/ 1300162 h 1742502"/>
                <a:gd name="connsiteX117" fmla="*/ 402431 w 1243844"/>
                <a:gd name="connsiteY117" fmla="*/ 1304925 h 1742502"/>
                <a:gd name="connsiteX118" fmla="*/ 411956 w 1243844"/>
                <a:gd name="connsiteY118" fmla="*/ 1307306 h 1742502"/>
                <a:gd name="connsiteX119" fmla="*/ 419100 w 1243844"/>
                <a:gd name="connsiteY119" fmla="*/ 1309687 h 1742502"/>
                <a:gd name="connsiteX120" fmla="*/ 438150 w 1243844"/>
                <a:gd name="connsiteY120" fmla="*/ 1328737 h 1742502"/>
                <a:gd name="connsiteX121" fmla="*/ 440531 w 1243844"/>
                <a:gd name="connsiteY121" fmla="*/ 1338262 h 1742502"/>
                <a:gd name="connsiteX122" fmla="*/ 445293 w 1243844"/>
                <a:gd name="connsiteY122" fmla="*/ 1352550 h 1742502"/>
                <a:gd name="connsiteX123" fmla="*/ 447675 w 1243844"/>
                <a:gd name="connsiteY123" fmla="*/ 1428750 h 1742502"/>
                <a:gd name="connsiteX124" fmla="*/ 450056 w 1243844"/>
                <a:gd name="connsiteY124" fmla="*/ 1435893 h 1742502"/>
                <a:gd name="connsiteX125" fmla="*/ 452437 w 1243844"/>
                <a:gd name="connsiteY125" fmla="*/ 1569243 h 1742502"/>
                <a:gd name="connsiteX126" fmla="*/ 457200 w 1243844"/>
                <a:gd name="connsiteY126" fmla="*/ 1588293 h 1742502"/>
                <a:gd name="connsiteX127" fmla="*/ 459581 w 1243844"/>
                <a:gd name="connsiteY127" fmla="*/ 1609725 h 1742502"/>
                <a:gd name="connsiteX128" fmla="*/ 464343 w 1243844"/>
                <a:gd name="connsiteY128" fmla="*/ 1624012 h 1742502"/>
                <a:gd name="connsiteX129" fmla="*/ 471487 w 1243844"/>
                <a:gd name="connsiteY129" fmla="*/ 1645443 h 1742502"/>
                <a:gd name="connsiteX130" fmla="*/ 476250 w 1243844"/>
                <a:gd name="connsiteY130" fmla="*/ 1659731 h 1742502"/>
                <a:gd name="connsiteX131" fmla="*/ 478631 w 1243844"/>
                <a:gd name="connsiteY131" fmla="*/ 1666875 h 1742502"/>
                <a:gd name="connsiteX132" fmla="*/ 488156 w 1243844"/>
                <a:gd name="connsiteY132" fmla="*/ 1681162 h 1742502"/>
                <a:gd name="connsiteX133" fmla="*/ 497681 w 1243844"/>
                <a:gd name="connsiteY133" fmla="*/ 1697831 h 1742502"/>
                <a:gd name="connsiteX134" fmla="*/ 500062 w 1243844"/>
                <a:gd name="connsiteY134" fmla="*/ 1704975 h 1742502"/>
                <a:gd name="connsiteX135" fmla="*/ 514350 w 1243844"/>
                <a:gd name="connsiteY135" fmla="*/ 1709737 h 1742502"/>
                <a:gd name="connsiteX136" fmla="*/ 521493 w 1243844"/>
                <a:gd name="connsiteY136" fmla="*/ 1731168 h 1742502"/>
                <a:gd name="connsiteX137" fmla="*/ 531018 w 1243844"/>
                <a:gd name="connsiteY137" fmla="*/ 1738312 h 1742502"/>
                <a:gd name="connsiteX138" fmla="*/ 650081 w 1243844"/>
                <a:gd name="connsiteY138" fmla="*/ 1733550 h 1742502"/>
                <a:gd name="connsiteX139" fmla="*/ 659606 w 1243844"/>
                <a:gd name="connsiteY139" fmla="*/ 1726406 h 1742502"/>
                <a:gd name="connsiteX140" fmla="*/ 673893 w 1243844"/>
                <a:gd name="connsiteY140" fmla="*/ 1716881 h 1742502"/>
                <a:gd name="connsiteX141" fmla="*/ 678656 w 1243844"/>
                <a:gd name="connsiteY141" fmla="*/ 1709737 h 1742502"/>
                <a:gd name="connsiteX142" fmla="*/ 685800 w 1243844"/>
                <a:gd name="connsiteY142" fmla="*/ 1707356 h 1742502"/>
                <a:gd name="connsiteX143" fmla="*/ 752475 w 1243844"/>
                <a:gd name="connsiteY143" fmla="*/ 1704975 h 1742502"/>
                <a:gd name="connsiteX144" fmla="*/ 778668 w 1243844"/>
                <a:gd name="connsiteY144" fmla="*/ 1700212 h 1742502"/>
                <a:gd name="connsiteX145" fmla="*/ 792956 w 1243844"/>
                <a:gd name="connsiteY145" fmla="*/ 1697831 h 1742502"/>
                <a:gd name="connsiteX146" fmla="*/ 797718 w 1243844"/>
                <a:gd name="connsiteY146" fmla="*/ 1681162 h 1742502"/>
                <a:gd name="connsiteX147" fmla="*/ 802481 w 1243844"/>
                <a:gd name="connsiteY147" fmla="*/ 1674018 h 1742502"/>
                <a:gd name="connsiteX148" fmla="*/ 816768 w 1243844"/>
                <a:gd name="connsiteY148" fmla="*/ 1669256 h 1742502"/>
                <a:gd name="connsiteX149" fmla="*/ 819150 w 1243844"/>
                <a:gd name="connsiteY149" fmla="*/ 1659731 h 1742502"/>
                <a:gd name="connsiteX150" fmla="*/ 821531 w 1243844"/>
                <a:gd name="connsiteY150" fmla="*/ 1652587 h 1742502"/>
                <a:gd name="connsiteX151" fmla="*/ 823912 w 1243844"/>
                <a:gd name="connsiteY151" fmla="*/ 1640681 h 1742502"/>
                <a:gd name="connsiteX152" fmla="*/ 826293 w 1243844"/>
                <a:gd name="connsiteY152" fmla="*/ 1633537 h 1742502"/>
                <a:gd name="connsiteX153" fmla="*/ 847725 w 1243844"/>
                <a:gd name="connsiteY153" fmla="*/ 1621631 h 1742502"/>
                <a:gd name="connsiteX154" fmla="*/ 854868 w 1243844"/>
                <a:gd name="connsiteY154" fmla="*/ 1607343 h 1742502"/>
                <a:gd name="connsiteX155" fmla="*/ 857250 w 1243844"/>
                <a:gd name="connsiteY155" fmla="*/ 1588293 h 1742502"/>
                <a:gd name="connsiteX156" fmla="*/ 926306 w 1243844"/>
                <a:gd name="connsiteY156" fmla="*/ 1585912 h 1742502"/>
                <a:gd name="connsiteX157" fmla="*/ 928687 w 1243844"/>
                <a:gd name="connsiteY157" fmla="*/ 1576387 h 1742502"/>
                <a:gd name="connsiteX158" fmla="*/ 926306 w 1243844"/>
                <a:gd name="connsiteY158" fmla="*/ 1557337 h 1742502"/>
                <a:gd name="connsiteX159" fmla="*/ 933450 w 1243844"/>
                <a:gd name="connsiteY159" fmla="*/ 1554956 h 1742502"/>
                <a:gd name="connsiteX160" fmla="*/ 1000125 w 1243844"/>
                <a:gd name="connsiteY160" fmla="*/ 1552575 h 1742502"/>
                <a:gd name="connsiteX161" fmla="*/ 1007268 w 1243844"/>
                <a:gd name="connsiteY161" fmla="*/ 1550193 h 1742502"/>
                <a:gd name="connsiteX162" fmla="*/ 1016793 w 1243844"/>
                <a:gd name="connsiteY162" fmla="*/ 1535906 h 1742502"/>
                <a:gd name="connsiteX163" fmla="*/ 1023937 w 1243844"/>
                <a:gd name="connsiteY163" fmla="*/ 1533525 h 1742502"/>
                <a:gd name="connsiteX164" fmla="*/ 1038225 w 1243844"/>
                <a:gd name="connsiteY164" fmla="*/ 1524000 h 1742502"/>
                <a:gd name="connsiteX165" fmla="*/ 1047750 w 1243844"/>
                <a:gd name="connsiteY165" fmla="*/ 1509712 h 1742502"/>
                <a:gd name="connsiteX166" fmla="*/ 1054893 w 1243844"/>
                <a:gd name="connsiteY166" fmla="*/ 1495425 h 1742502"/>
                <a:gd name="connsiteX167" fmla="*/ 1064418 w 1243844"/>
                <a:gd name="connsiteY167" fmla="*/ 1497806 h 1742502"/>
                <a:gd name="connsiteX168" fmla="*/ 1073943 w 1243844"/>
                <a:gd name="connsiteY168" fmla="*/ 1504950 h 1742502"/>
                <a:gd name="connsiteX169" fmla="*/ 1083468 w 1243844"/>
                <a:gd name="connsiteY169" fmla="*/ 1509712 h 1742502"/>
                <a:gd name="connsiteX170" fmla="*/ 1090612 w 1243844"/>
                <a:gd name="connsiteY170" fmla="*/ 1514475 h 1742502"/>
                <a:gd name="connsiteX171" fmla="*/ 1104900 w 1243844"/>
                <a:gd name="connsiteY171" fmla="*/ 1528762 h 1742502"/>
                <a:gd name="connsiteX172" fmla="*/ 1109662 w 1243844"/>
                <a:gd name="connsiteY172" fmla="*/ 1535906 h 1742502"/>
                <a:gd name="connsiteX173" fmla="*/ 1112043 w 1243844"/>
                <a:gd name="connsiteY173" fmla="*/ 1543050 h 1742502"/>
                <a:gd name="connsiteX174" fmla="*/ 1119187 w 1243844"/>
                <a:gd name="connsiteY174" fmla="*/ 1545431 h 1742502"/>
                <a:gd name="connsiteX175" fmla="*/ 1243012 w 1243844"/>
                <a:gd name="connsiteY175" fmla="*/ 1543050 h 1742502"/>
                <a:gd name="connsiteX176" fmla="*/ 1235868 w 1243844"/>
                <a:gd name="connsiteY176" fmla="*/ 1535906 h 1742502"/>
                <a:gd name="connsiteX177" fmla="*/ 1228725 w 1243844"/>
                <a:gd name="connsiteY177" fmla="*/ 1533525 h 1742502"/>
                <a:gd name="connsiteX178" fmla="*/ 1214437 w 1243844"/>
                <a:gd name="connsiteY178" fmla="*/ 1521618 h 1742502"/>
                <a:gd name="connsiteX179" fmla="*/ 1209675 w 1243844"/>
                <a:gd name="connsiteY179" fmla="*/ 1512093 h 1742502"/>
                <a:gd name="connsiteX180" fmla="*/ 1202531 w 1243844"/>
                <a:gd name="connsiteY180" fmla="*/ 1504950 h 1742502"/>
                <a:gd name="connsiteX181" fmla="*/ 1197768 w 1243844"/>
                <a:gd name="connsiteY181" fmla="*/ 1497806 h 1742502"/>
                <a:gd name="connsiteX182" fmla="*/ 1185862 w 1243844"/>
                <a:gd name="connsiteY182" fmla="*/ 1483518 h 1742502"/>
                <a:gd name="connsiteX183" fmla="*/ 1176337 w 1243844"/>
                <a:gd name="connsiteY183" fmla="*/ 1462087 h 1742502"/>
                <a:gd name="connsiteX184" fmla="*/ 1173956 w 1243844"/>
                <a:gd name="connsiteY184" fmla="*/ 1454943 h 1742502"/>
                <a:gd name="connsiteX185" fmla="*/ 1171575 w 1243844"/>
                <a:gd name="connsiteY185" fmla="*/ 1445418 h 1742502"/>
                <a:gd name="connsiteX186" fmla="*/ 1166812 w 1243844"/>
                <a:gd name="connsiteY186" fmla="*/ 1438275 h 1742502"/>
                <a:gd name="connsiteX187" fmla="*/ 1164431 w 1243844"/>
                <a:gd name="connsiteY187" fmla="*/ 1431131 h 1742502"/>
                <a:gd name="connsiteX188" fmla="*/ 1150143 w 1243844"/>
                <a:gd name="connsiteY188" fmla="*/ 1419225 h 1742502"/>
                <a:gd name="connsiteX189" fmla="*/ 1140618 w 1243844"/>
                <a:gd name="connsiteY189" fmla="*/ 1404937 h 1742502"/>
                <a:gd name="connsiteX190" fmla="*/ 1138237 w 1243844"/>
                <a:gd name="connsiteY190" fmla="*/ 1397793 h 1742502"/>
                <a:gd name="connsiteX191" fmla="*/ 1128712 w 1243844"/>
                <a:gd name="connsiteY191" fmla="*/ 1383506 h 1742502"/>
                <a:gd name="connsiteX192" fmla="*/ 1119187 w 1243844"/>
                <a:gd name="connsiteY192" fmla="*/ 1369218 h 1742502"/>
                <a:gd name="connsiteX193" fmla="*/ 1109662 w 1243844"/>
                <a:gd name="connsiteY193" fmla="*/ 1359693 h 1742502"/>
                <a:gd name="connsiteX194" fmla="*/ 1097756 w 1243844"/>
                <a:gd name="connsiteY194" fmla="*/ 1350168 h 1742502"/>
                <a:gd name="connsiteX195" fmla="*/ 1076325 w 1243844"/>
                <a:gd name="connsiteY195" fmla="*/ 1333500 h 1742502"/>
                <a:gd name="connsiteX196" fmla="*/ 1071562 w 1243844"/>
                <a:gd name="connsiteY196" fmla="*/ 1326356 h 1742502"/>
                <a:gd name="connsiteX197" fmla="*/ 1064418 w 1243844"/>
                <a:gd name="connsiteY197" fmla="*/ 1319212 h 1742502"/>
                <a:gd name="connsiteX198" fmla="*/ 1059656 w 1243844"/>
                <a:gd name="connsiteY198" fmla="*/ 1312068 h 1742502"/>
                <a:gd name="connsiteX199" fmla="*/ 1050131 w 1243844"/>
                <a:gd name="connsiteY199" fmla="*/ 1304925 h 1742502"/>
                <a:gd name="connsiteX200" fmla="*/ 1035843 w 1243844"/>
                <a:gd name="connsiteY200" fmla="*/ 1293018 h 1742502"/>
                <a:gd name="connsiteX201" fmla="*/ 1023937 w 1243844"/>
                <a:gd name="connsiteY201" fmla="*/ 1278731 h 1742502"/>
                <a:gd name="connsiteX202" fmla="*/ 1016793 w 1243844"/>
                <a:gd name="connsiteY202" fmla="*/ 1276350 h 1742502"/>
                <a:gd name="connsiteX203" fmla="*/ 1002506 w 1243844"/>
                <a:gd name="connsiteY203" fmla="*/ 1262062 h 1742502"/>
                <a:gd name="connsiteX204" fmla="*/ 992981 w 1243844"/>
                <a:gd name="connsiteY204" fmla="*/ 1247775 h 1742502"/>
                <a:gd name="connsiteX205" fmla="*/ 976312 w 1243844"/>
                <a:gd name="connsiteY205" fmla="*/ 1238250 h 1742502"/>
                <a:gd name="connsiteX206" fmla="*/ 969168 w 1243844"/>
                <a:gd name="connsiteY206" fmla="*/ 1231106 h 1742502"/>
                <a:gd name="connsiteX207" fmla="*/ 962025 w 1243844"/>
                <a:gd name="connsiteY207" fmla="*/ 1228725 h 1742502"/>
                <a:gd name="connsiteX208" fmla="*/ 950118 w 1243844"/>
                <a:gd name="connsiteY208" fmla="*/ 1214437 h 1742502"/>
                <a:gd name="connsiteX209" fmla="*/ 942975 w 1243844"/>
                <a:gd name="connsiteY209" fmla="*/ 1212056 h 1742502"/>
                <a:gd name="connsiteX210" fmla="*/ 921543 w 1243844"/>
                <a:gd name="connsiteY210" fmla="*/ 1197768 h 1742502"/>
                <a:gd name="connsiteX211" fmla="*/ 904875 w 1243844"/>
                <a:gd name="connsiteY211" fmla="*/ 1166812 h 1742502"/>
                <a:gd name="connsiteX212" fmla="*/ 900112 w 1243844"/>
                <a:gd name="connsiteY212" fmla="*/ 1152525 h 1742502"/>
                <a:gd name="connsiteX213" fmla="*/ 897731 w 1243844"/>
                <a:gd name="connsiteY213" fmla="*/ 1145381 h 1742502"/>
                <a:gd name="connsiteX214" fmla="*/ 900112 w 1243844"/>
                <a:gd name="connsiteY214" fmla="*/ 1092993 h 1742502"/>
                <a:gd name="connsiteX215" fmla="*/ 916781 w 1243844"/>
                <a:gd name="connsiteY215" fmla="*/ 1071562 h 1742502"/>
                <a:gd name="connsiteX216" fmla="*/ 921543 w 1243844"/>
                <a:gd name="connsiteY216" fmla="*/ 1052512 h 1742502"/>
                <a:gd name="connsiteX217" fmla="*/ 926306 w 1243844"/>
                <a:gd name="connsiteY217" fmla="*/ 1038225 h 1742502"/>
                <a:gd name="connsiteX218" fmla="*/ 928687 w 1243844"/>
                <a:gd name="connsiteY218" fmla="*/ 1028700 h 1742502"/>
                <a:gd name="connsiteX219" fmla="*/ 933450 w 1243844"/>
                <a:gd name="connsiteY219" fmla="*/ 1014412 h 1742502"/>
                <a:gd name="connsiteX220" fmla="*/ 947737 w 1243844"/>
                <a:gd name="connsiteY220" fmla="*/ 1004887 h 1742502"/>
                <a:gd name="connsiteX221" fmla="*/ 954881 w 1243844"/>
                <a:gd name="connsiteY221" fmla="*/ 1000125 h 1742502"/>
                <a:gd name="connsiteX222" fmla="*/ 962025 w 1243844"/>
                <a:gd name="connsiteY222" fmla="*/ 992981 h 1742502"/>
                <a:gd name="connsiteX223" fmla="*/ 964406 w 1243844"/>
                <a:gd name="connsiteY223" fmla="*/ 985837 h 1742502"/>
                <a:gd name="connsiteX224" fmla="*/ 978693 w 1243844"/>
                <a:gd name="connsiteY224" fmla="*/ 976312 h 1742502"/>
                <a:gd name="connsiteX225" fmla="*/ 985837 w 1243844"/>
                <a:gd name="connsiteY225" fmla="*/ 971550 h 1742502"/>
                <a:gd name="connsiteX226" fmla="*/ 1000125 w 1243844"/>
                <a:gd name="connsiteY226" fmla="*/ 954881 h 1742502"/>
                <a:gd name="connsiteX227" fmla="*/ 1002506 w 1243844"/>
                <a:gd name="connsiteY227" fmla="*/ 947737 h 1742502"/>
                <a:gd name="connsiteX228" fmla="*/ 1007268 w 1243844"/>
                <a:gd name="connsiteY228" fmla="*/ 940593 h 1742502"/>
                <a:gd name="connsiteX229" fmla="*/ 1012031 w 1243844"/>
                <a:gd name="connsiteY229" fmla="*/ 923925 h 1742502"/>
                <a:gd name="connsiteX230" fmla="*/ 1026318 w 1243844"/>
                <a:gd name="connsiteY230" fmla="*/ 912018 h 1742502"/>
                <a:gd name="connsiteX231" fmla="*/ 1033462 w 1243844"/>
                <a:gd name="connsiteY231" fmla="*/ 909637 h 1742502"/>
                <a:gd name="connsiteX232" fmla="*/ 1042987 w 1243844"/>
                <a:gd name="connsiteY232" fmla="*/ 895350 h 1742502"/>
                <a:gd name="connsiteX233" fmla="*/ 1045368 w 1243844"/>
                <a:gd name="connsiteY233" fmla="*/ 888206 h 1742502"/>
                <a:gd name="connsiteX234" fmla="*/ 1052512 w 1243844"/>
                <a:gd name="connsiteY234" fmla="*/ 871537 h 1742502"/>
                <a:gd name="connsiteX235" fmla="*/ 1066800 w 1243844"/>
                <a:gd name="connsiteY235" fmla="*/ 862012 h 1742502"/>
                <a:gd name="connsiteX236" fmla="*/ 1081087 w 1243844"/>
                <a:gd name="connsiteY236" fmla="*/ 845343 h 1742502"/>
                <a:gd name="connsiteX237" fmla="*/ 1083468 w 1243844"/>
                <a:gd name="connsiteY237" fmla="*/ 838200 h 1742502"/>
                <a:gd name="connsiteX238" fmla="*/ 1092993 w 1243844"/>
                <a:gd name="connsiteY238" fmla="*/ 821531 h 1742502"/>
                <a:gd name="connsiteX239" fmla="*/ 1100137 w 1243844"/>
                <a:gd name="connsiteY239" fmla="*/ 800100 h 1742502"/>
                <a:gd name="connsiteX240" fmla="*/ 1104900 w 1243844"/>
                <a:gd name="connsiteY240" fmla="*/ 785812 h 1742502"/>
                <a:gd name="connsiteX241" fmla="*/ 1128712 w 1243844"/>
                <a:gd name="connsiteY241" fmla="*/ 771525 h 1742502"/>
                <a:gd name="connsiteX242" fmla="*/ 1140618 w 1243844"/>
                <a:gd name="connsiteY242" fmla="*/ 747712 h 1742502"/>
                <a:gd name="connsiteX243" fmla="*/ 1100137 w 1243844"/>
                <a:gd name="connsiteY243" fmla="*/ 740568 h 1742502"/>
                <a:gd name="connsiteX244" fmla="*/ 1095375 w 1243844"/>
                <a:gd name="connsiteY244" fmla="*/ 733425 h 1742502"/>
                <a:gd name="connsiteX245" fmla="*/ 1090612 w 1243844"/>
                <a:gd name="connsiteY245" fmla="*/ 723900 h 1742502"/>
                <a:gd name="connsiteX246" fmla="*/ 1076325 w 1243844"/>
                <a:gd name="connsiteY246" fmla="*/ 719137 h 1742502"/>
                <a:gd name="connsiteX247" fmla="*/ 1052512 w 1243844"/>
                <a:gd name="connsiteY247" fmla="*/ 690562 h 1742502"/>
                <a:gd name="connsiteX248" fmla="*/ 1047750 w 1243844"/>
                <a:gd name="connsiteY248" fmla="*/ 683418 h 1742502"/>
                <a:gd name="connsiteX249" fmla="*/ 1042987 w 1243844"/>
                <a:gd name="connsiteY249" fmla="*/ 669131 h 1742502"/>
                <a:gd name="connsiteX250" fmla="*/ 1040606 w 1243844"/>
                <a:gd name="connsiteY250" fmla="*/ 659606 h 1742502"/>
                <a:gd name="connsiteX251" fmla="*/ 1035843 w 1243844"/>
                <a:gd name="connsiteY251" fmla="*/ 652462 h 1742502"/>
                <a:gd name="connsiteX252" fmla="*/ 1028700 w 1243844"/>
                <a:gd name="connsiteY252" fmla="*/ 633412 h 1742502"/>
                <a:gd name="connsiteX253" fmla="*/ 1023937 w 1243844"/>
                <a:gd name="connsiteY253" fmla="*/ 616743 h 1742502"/>
                <a:gd name="connsiteX254" fmla="*/ 1019175 w 1243844"/>
                <a:gd name="connsiteY254" fmla="*/ 607218 h 1742502"/>
                <a:gd name="connsiteX255" fmla="*/ 1016793 w 1243844"/>
                <a:gd name="connsiteY255" fmla="*/ 600075 h 1742502"/>
                <a:gd name="connsiteX256" fmla="*/ 1009650 w 1243844"/>
                <a:gd name="connsiteY256" fmla="*/ 590550 h 1742502"/>
                <a:gd name="connsiteX257" fmla="*/ 1007268 w 1243844"/>
                <a:gd name="connsiteY257" fmla="*/ 581025 h 1742502"/>
                <a:gd name="connsiteX258" fmla="*/ 997743 w 1243844"/>
                <a:gd name="connsiteY258" fmla="*/ 564356 h 1742502"/>
                <a:gd name="connsiteX259" fmla="*/ 995362 w 1243844"/>
                <a:gd name="connsiteY259" fmla="*/ 554831 h 1742502"/>
                <a:gd name="connsiteX260" fmla="*/ 992981 w 1243844"/>
                <a:gd name="connsiteY260" fmla="*/ 542925 h 1742502"/>
                <a:gd name="connsiteX261" fmla="*/ 988218 w 1243844"/>
                <a:gd name="connsiteY261" fmla="*/ 533400 h 1742502"/>
                <a:gd name="connsiteX262" fmla="*/ 983456 w 1243844"/>
                <a:gd name="connsiteY262" fmla="*/ 516731 h 1742502"/>
                <a:gd name="connsiteX263" fmla="*/ 978693 w 1243844"/>
                <a:gd name="connsiteY263" fmla="*/ 502443 h 1742502"/>
                <a:gd name="connsiteX264" fmla="*/ 976312 w 1243844"/>
                <a:gd name="connsiteY264" fmla="*/ 495300 h 1742502"/>
                <a:gd name="connsiteX265" fmla="*/ 973931 w 1243844"/>
                <a:gd name="connsiteY265" fmla="*/ 481012 h 1742502"/>
                <a:gd name="connsiteX266" fmla="*/ 971550 w 1243844"/>
                <a:gd name="connsiteY266" fmla="*/ 471487 h 1742502"/>
                <a:gd name="connsiteX267" fmla="*/ 969168 w 1243844"/>
                <a:gd name="connsiteY267" fmla="*/ 459581 h 1742502"/>
                <a:gd name="connsiteX268" fmla="*/ 973931 w 1243844"/>
                <a:gd name="connsiteY268" fmla="*/ 407193 h 1742502"/>
                <a:gd name="connsiteX269" fmla="*/ 981075 w 1243844"/>
                <a:gd name="connsiteY269" fmla="*/ 385762 h 1742502"/>
                <a:gd name="connsiteX270" fmla="*/ 983456 w 1243844"/>
                <a:gd name="connsiteY270" fmla="*/ 378618 h 1742502"/>
                <a:gd name="connsiteX271" fmla="*/ 985837 w 1243844"/>
                <a:gd name="connsiteY271" fmla="*/ 369093 h 1742502"/>
                <a:gd name="connsiteX272" fmla="*/ 992981 w 1243844"/>
                <a:gd name="connsiteY272" fmla="*/ 364331 h 1742502"/>
                <a:gd name="connsiteX273" fmla="*/ 997743 w 1243844"/>
                <a:gd name="connsiteY273" fmla="*/ 342900 h 1742502"/>
                <a:gd name="connsiteX274" fmla="*/ 1000125 w 1243844"/>
                <a:gd name="connsiteY274" fmla="*/ 333375 h 1742502"/>
                <a:gd name="connsiteX275" fmla="*/ 1004887 w 1243844"/>
                <a:gd name="connsiteY275" fmla="*/ 323850 h 1742502"/>
                <a:gd name="connsiteX276" fmla="*/ 1007268 w 1243844"/>
                <a:gd name="connsiteY276" fmla="*/ 254793 h 1742502"/>
                <a:gd name="connsiteX277" fmla="*/ 1012031 w 1243844"/>
                <a:gd name="connsiteY277" fmla="*/ 247650 h 1742502"/>
                <a:gd name="connsiteX278" fmla="*/ 1014412 w 1243844"/>
                <a:gd name="connsiteY278" fmla="*/ 240506 h 1742502"/>
                <a:gd name="connsiteX279" fmla="*/ 1009650 w 1243844"/>
                <a:gd name="connsiteY279" fmla="*/ 188118 h 1742502"/>
                <a:gd name="connsiteX280" fmla="*/ 1007268 w 1243844"/>
                <a:gd name="connsiteY280" fmla="*/ 180975 h 1742502"/>
                <a:gd name="connsiteX281" fmla="*/ 1002506 w 1243844"/>
                <a:gd name="connsiteY281" fmla="*/ 173831 h 1742502"/>
                <a:gd name="connsiteX282" fmla="*/ 1007268 w 1243844"/>
                <a:gd name="connsiteY282" fmla="*/ 104775 h 1742502"/>
                <a:gd name="connsiteX283" fmla="*/ 1009650 w 1243844"/>
                <a:gd name="connsiteY283" fmla="*/ 97631 h 1742502"/>
                <a:gd name="connsiteX284" fmla="*/ 1012031 w 1243844"/>
                <a:gd name="connsiteY284" fmla="*/ 85725 h 1742502"/>
                <a:gd name="connsiteX285" fmla="*/ 1016793 w 1243844"/>
                <a:gd name="connsiteY285" fmla="*/ 78581 h 1742502"/>
                <a:gd name="connsiteX286" fmla="*/ 1021556 w 1243844"/>
                <a:gd name="connsiteY286" fmla="*/ 64293 h 1742502"/>
                <a:gd name="connsiteX287" fmla="*/ 1019175 w 1243844"/>
                <a:gd name="connsiteY287" fmla="*/ 50006 h 1742502"/>
                <a:gd name="connsiteX288" fmla="*/ 1016793 w 1243844"/>
                <a:gd name="connsiteY288" fmla="*/ 42862 h 1742502"/>
                <a:gd name="connsiteX289" fmla="*/ 1009650 w 1243844"/>
                <a:gd name="connsiteY289" fmla="*/ 40481 h 1742502"/>
                <a:gd name="connsiteX290" fmla="*/ 997743 w 1243844"/>
                <a:gd name="connsiteY290" fmla="*/ 28575 h 1742502"/>
                <a:gd name="connsiteX291" fmla="*/ 976312 w 1243844"/>
                <a:gd name="connsiteY291" fmla="*/ 9525 h 1742502"/>
                <a:gd name="connsiteX292" fmla="*/ 969168 w 1243844"/>
                <a:gd name="connsiteY292" fmla="*/ 4762 h 1742502"/>
                <a:gd name="connsiteX293" fmla="*/ 954881 w 1243844"/>
                <a:gd name="connsiteY293" fmla="*/ 0 h 1742502"/>
                <a:gd name="connsiteX294" fmla="*/ 912018 w 1243844"/>
                <a:gd name="connsiteY294" fmla="*/ 4762 h 1742502"/>
                <a:gd name="connsiteX295" fmla="*/ 904875 w 1243844"/>
                <a:gd name="connsiteY295" fmla="*/ 7143 h 1742502"/>
                <a:gd name="connsiteX296" fmla="*/ 892968 w 1243844"/>
                <a:gd name="connsiteY296" fmla="*/ 19050 h 1742502"/>
                <a:gd name="connsiteX297" fmla="*/ 885825 w 1243844"/>
                <a:gd name="connsiteY297" fmla="*/ 23812 h 1742502"/>
                <a:gd name="connsiteX298" fmla="*/ 895350 w 1243844"/>
                <a:gd name="connsiteY298" fmla="*/ 19050 h 1742502"/>
                <a:gd name="connsiteX0" fmla="*/ 895350 w 1243844"/>
                <a:gd name="connsiteY0" fmla="*/ 19050 h 1742502"/>
                <a:gd name="connsiteX1" fmla="*/ 883443 w 1243844"/>
                <a:gd name="connsiteY1" fmla="*/ 26193 h 1742502"/>
                <a:gd name="connsiteX2" fmla="*/ 876300 w 1243844"/>
                <a:gd name="connsiteY2" fmla="*/ 28575 h 1742502"/>
                <a:gd name="connsiteX3" fmla="*/ 873918 w 1243844"/>
                <a:gd name="connsiteY3" fmla="*/ 61912 h 1742502"/>
                <a:gd name="connsiteX4" fmla="*/ 871537 w 1243844"/>
                <a:gd name="connsiteY4" fmla="*/ 73818 h 1742502"/>
                <a:gd name="connsiteX5" fmla="*/ 864393 w 1243844"/>
                <a:gd name="connsiteY5" fmla="*/ 88106 h 1742502"/>
                <a:gd name="connsiteX6" fmla="*/ 857250 w 1243844"/>
                <a:gd name="connsiteY6" fmla="*/ 90487 h 1742502"/>
                <a:gd name="connsiteX7" fmla="*/ 847725 w 1243844"/>
                <a:gd name="connsiteY7" fmla="*/ 104775 h 1742502"/>
                <a:gd name="connsiteX8" fmla="*/ 833437 w 1243844"/>
                <a:gd name="connsiteY8" fmla="*/ 114300 h 1742502"/>
                <a:gd name="connsiteX9" fmla="*/ 807243 w 1243844"/>
                <a:gd name="connsiteY9" fmla="*/ 119062 h 1742502"/>
                <a:gd name="connsiteX10" fmla="*/ 797718 w 1243844"/>
                <a:gd name="connsiteY10" fmla="*/ 126206 h 1742502"/>
                <a:gd name="connsiteX11" fmla="*/ 781050 w 1243844"/>
                <a:gd name="connsiteY11" fmla="*/ 133350 h 1742502"/>
                <a:gd name="connsiteX12" fmla="*/ 771525 w 1243844"/>
                <a:gd name="connsiteY12" fmla="*/ 138112 h 1742502"/>
                <a:gd name="connsiteX13" fmla="*/ 764381 w 1243844"/>
                <a:gd name="connsiteY13" fmla="*/ 142875 h 1742502"/>
                <a:gd name="connsiteX14" fmla="*/ 740568 w 1243844"/>
                <a:gd name="connsiteY14" fmla="*/ 150018 h 1742502"/>
                <a:gd name="connsiteX15" fmla="*/ 733425 w 1243844"/>
                <a:gd name="connsiteY15" fmla="*/ 154781 h 1742502"/>
                <a:gd name="connsiteX16" fmla="*/ 735806 w 1243844"/>
                <a:gd name="connsiteY16" fmla="*/ 166687 h 1742502"/>
                <a:gd name="connsiteX17" fmla="*/ 733425 w 1243844"/>
                <a:gd name="connsiteY17" fmla="*/ 197643 h 1742502"/>
                <a:gd name="connsiteX18" fmla="*/ 731043 w 1243844"/>
                <a:gd name="connsiteY18" fmla="*/ 211931 h 1742502"/>
                <a:gd name="connsiteX19" fmla="*/ 707231 w 1243844"/>
                <a:gd name="connsiteY19" fmla="*/ 223837 h 1742502"/>
                <a:gd name="connsiteX20" fmla="*/ 688181 w 1243844"/>
                <a:gd name="connsiteY20" fmla="*/ 228600 h 1742502"/>
                <a:gd name="connsiteX21" fmla="*/ 669131 w 1243844"/>
                <a:gd name="connsiteY21" fmla="*/ 242887 h 1742502"/>
                <a:gd name="connsiteX22" fmla="*/ 654843 w 1243844"/>
                <a:gd name="connsiteY22" fmla="*/ 252412 h 1742502"/>
                <a:gd name="connsiteX23" fmla="*/ 640556 w 1243844"/>
                <a:gd name="connsiteY23" fmla="*/ 261937 h 1742502"/>
                <a:gd name="connsiteX24" fmla="*/ 633412 w 1243844"/>
                <a:gd name="connsiteY24" fmla="*/ 266700 h 1742502"/>
                <a:gd name="connsiteX25" fmla="*/ 623887 w 1243844"/>
                <a:gd name="connsiteY25" fmla="*/ 269081 h 1742502"/>
                <a:gd name="connsiteX26" fmla="*/ 523875 w 1243844"/>
                <a:gd name="connsiteY26" fmla="*/ 271462 h 1742502"/>
                <a:gd name="connsiteX27" fmla="*/ 497681 w 1243844"/>
                <a:gd name="connsiteY27" fmla="*/ 278606 h 1742502"/>
                <a:gd name="connsiteX28" fmla="*/ 488156 w 1243844"/>
                <a:gd name="connsiteY28" fmla="*/ 280987 h 1742502"/>
                <a:gd name="connsiteX29" fmla="*/ 471487 w 1243844"/>
                <a:gd name="connsiteY29" fmla="*/ 300037 h 1742502"/>
                <a:gd name="connsiteX30" fmla="*/ 464343 w 1243844"/>
                <a:gd name="connsiteY30" fmla="*/ 307181 h 1742502"/>
                <a:gd name="connsiteX31" fmla="*/ 452437 w 1243844"/>
                <a:gd name="connsiteY31" fmla="*/ 321468 h 1742502"/>
                <a:gd name="connsiteX32" fmla="*/ 419100 w 1243844"/>
                <a:gd name="connsiteY32" fmla="*/ 345281 h 1742502"/>
                <a:gd name="connsiteX33" fmla="*/ 411956 w 1243844"/>
                <a:gd name="connsiteY33" fmla="*/ 352425 h 1742502"/>
                <a:gd name="connsiteX34" fmla="*/ 404812 w 1243844"/>
                <a:gd name="connsiteY34" fmla="*/ 354806 h 1742502"/>
                <a:gd name="connsiteX35" fmla="*/ 390525 w 1243844"/>
                <a:gd name="connsiteY35" fmla="*/ 364331 h 1742502"/>
                <a:gd name="connsiteX36" fmla="*/ 381000 w 1243844"/>
                <a:gd name="connsiteY36" fmla="*/ 369093 h 1742502"/>
                <a:gd name="connsiteX37" fmla="*/ 371475 w 1243844"/>
                <a:gd name="connsiteY37" fmla="*/ 376237 h 1742502"/>
                <a:gd name="connsiteX38" fmla="*/ 357187 w 1243844"/>
                <a:gd name="connsiteY38" fmla="*/ 385762 h 1742502"/>
                <a:gd name="connsiteX39" fmla="*/ 350043 w 1243844"/>
                <a:gd name="connsiteY39" fmla="*/ 390525 h 1742502"/>
                <a:gd name="connsiteX40" fmla="*/ 333375 w 1243844"/>
                <a:gd name="connsiteY40" fmla="*/ 395287 h 1742502"/>
                <a:gd name="connsiteX41" fmla="*/ 326231 w 1243844"/>
                <a:gd name="connsiteY41" fmla="*/ 402431 h 1742502"/>
                <a:gd name="connsiteX42" fmla="*/ 311943 w 1243844"/>
                <a:gd name="connsiteY42" fmla="*/ 411956 h 1742502"/>
                <a:gd name="connsiteX43" fmla="*/ 304800 w 1243844"/>
                <a:gd name="connsiteY43" fmla="*/ 426243 h 1742502"/>
                <a:gd name="connsiteX44" fmla="*/ 295275 w 1243844"/>
                <a:gd name="connsiteY44" fmla="*/ 440531 h 1742502"/>
                <a:gd name="connsiteX45" fmla="*/ 288131 w 1243844"/>
                <a:gd name="connsiteY45" fmla="*/ 454818 h 1742502"/>
                <a:gd name="connsiteX46" fmla="*/ 280987 w 1243844"/>
                <a:gd name="connsiteY46" fmla="*/ 459581 h 1742502"/>
                <a:gd name="connsiteX47" fmla="*/ 278606 w 1243844"/>
                <a:gd name="connsiteY47" fmla="*/ 466725 h 1742502"/>
                <a:gd name="connsiteX48" fmla="*/ 276225 w 1243844"/>
                <a:gd name="connsiteY48" fmla="*/ 502443 h 1742502"/>
                <a:gd name="connsiteX49" fmla="*/ 269081 w 1243844"/>
                <a:gd name="connsiteY49" fmla="*/ 504825 h 1742502"/>
                <a:gd name="connsiteX50" fmla="*/ 138112 w 1243844"/>
                <a:gd name="connsiteY50" fmla="*/ 502443 h 1742502"/>
                <a:gd name="connsiteX51" fmla="*/ 130968 w 1243844"/>
                <a:gd name="connsiteY51" fmla="*/ 485775 h 1742502"/>
                <a:gd name="connsiteX52" fmla="*/ 114300 w 1243844"/>
                <a:gd name="connsiteY52" fmla="*/ 483393 h 1742502"/>
                <a:gd name="connsiteX53" fmla="*/ 107156 w 1243844"/>
                <a:gd name="connsiteY53" fmla="*/ 481012 h 1742502"/>
                <a:gd name="connsiteX54" fmla="*/ 69056 w 1243844"/>
                <a:gd name="connsiteY54" fmla="*/ 478631 h 1742502"/>
                <a:gd name="connsiteX55" fmla="*/ 54768 w 1243844"/>
                <a:gd name="connsiteY55" fmla="*/ 469106 h 1742502"/>
                <a:gd name="connsiteX56" fmla="*/ 40481 w 1243844"/>
                <a:gd name="connsiteY56" fmla="*/ 461962 h 1742502"/>
                <a:gd name="connsiteX57" fmla="*/ 23812 w 1243844"/>
                <a:gd name="connsiteY57" fmla="*/ 445293 h 1742502"/>
                <a:gd name="connsiteX58" fmla="*/ 14287 w 1243844"/>
                <a:gd name="connsiteY58" fmla="*/ 447675 h 1742502"/>
                <a:gd name="connsiteX59" fmla="*/ 11906 w 1243844"/>
                <a:gd name="connsiteY59" fmla="*/ 457200 h 1742502"/>
                <a:gd name="connsiteX60" fmla="*/ 7143 w 1243844"/>
                <a:gd name="connsiteY60" fmla="*/ 471487 h 1742502"/>
                <a:gd name="connsiteX61" fmla="*/ 4762 w 1243844"/>
                <a:gd name="connsiteY61" fmla="*/ 483393 h 1742502"/>
                <a:gd name="connsiteX62" fmla="*/ 0 w 1243844"/>
                <a:gd name="connsiteY62" fmla="*/ 497681 h 1742502"/>
                <a:gd name="connsiteX63" fmla="*/ 2381 w 1243844"/>
                <a:gd name="connsiteY63" fmla="*/ 542925 h 1742502"/>
                <a:gd name="connsiteX64" fmla="*/ 4762 w 1243844"/>
                <a:gd name="connsiteY64" fmla="*/ 550068 h 1742502"/>
                <a:gd name="connsiteX65" fmla="*/ 9525 w 1243844"/>
                <a:gd name="connsiteY65" fmla="*/ 557212 h 1742502"/>
                <a:gd name="connsiteX66" fmla="*/ 16668 w 1243844"/>
                <a:gd name="connsiteY66" fmla="*/ 578643 h 1742502"/>
                <a:gd name="connsiteX67" fmla="*/ 19050 w 1243844"/>
                <a:gd name="connsiteY67" fmla="*/ 585787 h 1742502"/>
                <a:gd name="connsiteX68" fmla="*/ 26193 w 1243844"/>
                <a:gd name="connsiteY68" fmla="*/ 590550 h 1742502"/>
                <a:gd name="connsiteX69" fmla="*/ 38100 w 1243844"/>
                <a:gd name="connsiteY69" fmla="*/ 619125 h 1742502"/>
                <a:gd name="connsiteX70" fmla="*/ 42862 w 1243844"/>
                <a:gd name="connsiteY70" fmla="*/ 633412 h 1742502"/>
                <a:gd name="connsiteX71" fmla="*/ 45243 w 1243844"/>
                <a:gd name="connsiteY71" fmla="*/ 642937 h 1742502"/>
                <a:gd name="connsiteX72" fmla="*/ 50006 w 1243844"/>
                <a:gd name="connsiteY72" fmla="*/ 759618 h 1742502"/>
                <a:gd name="connsiteX73" fmla="*/ 52387 w 1243844"/>
                <a:gd name="connsiteY73" fmla="*/ 769143 h 1742502"/>
                <a:gd name="connsiteX74" fmla="*/ 54768 w 1243844"/>
                <a:gd name="connsiteY74" fmla="*/ 876300 h 1742502"/>
                <a:gd name="connsiteX75" fmla="*/ 59531 w 1243844"/>
                <a:gd name="connsiteY75" fmla="*/ 895350 h 1742502"/>
                <a:gd name="connsiteX76" fmla="*/ 64293 w 1243844"/>
                <a:gd name="connsiteY76" fmla="*/ 902493 h 1742502"/>
                <a:gd name="connsiteX77" fmla="*/ 66675 w 1243844"/>
                <a:gd name="connsiteY77" fmla="*/ 909637 h 1742502"/>
                <a:gd name="connsiteX78" fmla="*/ 71437 w 1243844"/>
                <a:gd name="connsiteY78" fmla="*/ 916781 h 1742502"/>
                <a:gd name="connsiteX79" fmla="*/ 78581 w 1243844"/>
                <a:gd name="connsiteY79" fmla="*/ 938212 h 1742502"/>
                <a:gd name="connsiteX80" fmla="*/ 80962 w 1243844"/>
                <a:gd name="connsiteY80" fmla="*/ 945356 h 1742502"/>
                <a:gd name="connsiteX81" fmla="*/ 85725 w 1243844"/>
                <a:gd name="connsiteY81" fmla="*/ 954881 h 1742502"/>
                <a:gd name="connsiteX82" fmla="*/ 88106 w 1243844"/>
                <a:gd name="connsiteY82" fmla="*/ 962025 h 1742502"/>
                <a:gd name="connsiteX83" fmla="*/ 92868 w 1243844"/>
                <a:gd name="connsiteY83" fmla="*/ 969168 h 1742502"/>
                <a:gd name="connsiteX84" fmla="*/ 97631 w 1243844"/>
                <a:gd name="connsiteY84" fmla="*/ 990600 h 1742502"/>
                <a:gd name="connsiteX85" fmla="*/ 100012 w 1243844"/>
                <a:gd name="connsiteY85" fmla="*/ 997743 h 1742502"/>
                <a:gd name="connsiteX86" fmla="*/ 104775 w 1243844"/>
                <a:gd name="connsiteY86" fmla="*/ 1004887 h 1742502"/>
                <a:gd name="connsiteX87" fmla="*/ 111918 w 1243844"/>
                <a:gd name="connsiteY87" fmla="*/ 1038225 h 1742502"/>
                <a:gd name="connsiteX88" fmla="*/ 116681 w 1243844"/>
                <a:gd name="connsiteY88" fmla="*/ 1052512 h 1742502"/>
                <a:gd name="connsiteX89" fmla="*/ 119062 w 1243844"/>
                <a:gd name="connsiteY89" fmla="*/ 1059656 h 1742502"/>
                <a:gd name="connsiteX90" fmla="*/ 123825 w 1243844"/>
                <a:gd name="connsiteY90" fmla="*/ 1078706 h 1742502"/>
                <a:gd name="connsiteX91" fmla="*/ 126206 w 1243844"/>
                <a:gd name="connsiteY91" fmla="*/ 1114425 h 1742502"/>
                <a:gd name="connsiteX92" fmla="*/ 133350 w 1243844"/>
                <a:gd name="connsiteY92" fmla="*/ 1193006 h 1742502"/>
                <a:gd name="connsiteX93" fmla="*/ 138112 w 1243844"/>
                <a:gd name="connsiteY93" fmla="*/ 1209675 h 1742502"/>
                <a:gd name="connsiteX94" fmla="*/ 140493 w 1243844"/>
                <a:gd name="connsiteY94" fmla="*/ 1219200 h 1742502"/>
                <a:gd name="connsiteX95" fmla="*/ 142875 w 1243844"/>
                <a:gd name="connsiteY95" fmla="*/ 1259681 h 1742502"/>
                <a:gd name="connsiteX96" fmla="*/ 145256 w 1243844"/>
                <a:gd name="connsiteY96" fmla="*/ 1266825 h 1742502"/>
                <a:gd name="connsiteX97" fmla="*/ 147637 w 1243844"/>
                <a:gd name="connsiteY97" fmla="*/ 1276350 h 1742502"/>
                <a:gd name="connsiteX98" fmla="*/ 176212 w 1243844"/>
                <a:gd name="connsiteY98" fmla="*/ 1345406 h 1742502"/>
                <a:gd name="connsiteX99" fmla="*/ 183356 w 1243844"/>
                <a:gd name="connsiteY99" fmla="*/ 1343025 h 1742502"/>
                <a:gd name="connsiteX100" fmla="*/ 190500 w 1243844"/>
                <a:gd name="connsiteY100" fmla="*/ 1338262 h 1742502"/>
                <a:gd name="connsiteX101" fmla="*/ 197643 w 1243844"/>
                <a:gd name="connsiteY101" fmla="*/ 1335881 h 1742502"/>
                <a:gd name="connsiteX102" fmla="*/ 211931 w 1243844"/>
                <a:gd name="connsiteY102" fmla="*/ 1307306 h 1742502"/>
                <a:gd name="connsiteX103" fmla="*/ 216693 w 1243844"/>
                <a:gd name="connsiteY103" fmla="*/ 1300162 h 1742502"/>
                <a:gd name="connsiteX104" fmla="*/ 223837 w 1243844"/>
                <a:gd name="connsiteY104" fmla="*/ 1276350 h 1742502"/>
                <a:gd name="connsiteX105" fmla="*/ 240506 w 1243844"/>
                <a:gd name="connsiteY105" fmla="*/ 1254918 h 1742502"/>
                <a:gd name="connsiteX106" fmla="*/ 247650 w 1243844"/>
                <a:gd name="connsiteY106" fmla="*/ 1250156 h 1742502"/>
                <a:gd name="connsiteX107" fmla="*/ 254793 w 1243844"/>
                <a:gd name="connsiteY107" fmla="*/ 1247775 h 1742502"/>
                <a:gd name="connsiteX108" fmla="*/ 300037 w 1243844"/>
                <a:gd name="connsiteY108" fmla="*/ 1250156 h 1742502"/>
                <a:gd name="connsiteX109" fmla="*/ 319087 w 1243844"/>
                <a:gd name="connsiteY109" fmla="*/ 1259681 h 1742502"/>
                <a:gd name="connsiteX110" fmla="*/ 326231 w 1243844"/>
                <a:gd name="connsiteY110" fmla="*/ 1262062 h 1742502"/>
                <a:gd name="connsiteX111" fmla="*/ 333375 w 1243844"/>
                <a:gd name="connsiteY111" fmla="*/ 1266825 h 1742502"/>
                <a:gd name="connsiteX112" fmla="*/ 340518 w 1243844"/>
                <a:gd name="connsiteY112" fmla="*/ 1269206 h 1742502"/>
                <a:gd name="connsiteX113" fmla="*/ 347662 w 1243844"/>
                <a:gd name="connsiteY113" fmla="*/ 1276350 h 1742502"/>
                <a:gd name="connsiteX114" fmla="*/ 357187 w 1243844"/>
                <a:gd name="connsiteY114" fmla="*/ 1281112 h 1742502"/>
                <a:gd name="connsiteX115" fmla="*/ 381000 w 1243844"/>
                <a:gd name="connsiteY115" fmla="*/ 1293018 h 1742502"/>
                <a:gd name="connsiteX116" fmla="*/ 395287 w 1243844"/>
                <a:gd name="connsiteY116" fmla="*/ 1300162 h 1742502"/>
                <a:gd name="connsiteX117" fmla="*/ 402431 w 1243844"/>
                <a:gd name="connsiteY117" fmla="*/ 1304925 h 1742502"/>
                <a:gd name="connsiteX118" fmla="*/ 411956 w 1243844"/>
                <a:gd name="connsiteY118" fmla="*/ 1307306 h 1742502"/>
                <a:gd name="connsiteX119" fmla="*/ 419100 w 1243844"/>
                <a:gd name="connsiteY119" fmla="*/ 1309687 h 1742502"/>
                <a:gd name="connsiteX120" fmla="*/ 438150 w 1243844"/>
                <a:gd name="connsiteY120" fmla="*/ 1328737 h 1742502"/>
                <a:gd name="connsiteX121" fmla="*/ 440531 w 1243844"/>
                <a:gd name="connsiteY121" fmla="*/ 1338262 h 1742502"/>
                <a:gd name="connsiteX122" fmla="*/ 445293 w 1243844"/>
                <a:gd name="connsiteY122" fmla="*/ 1352550 h 1742502"/>
                <a:gd name="connsiteX123" fmla="*/ 447675 w 1243844"/>
                <a:gd name="connsiteY123" fmla="*/ 1428750 h 1742502"/>
                <a:gd name="connsiteX124" fmla="*/ 450056 w 1243844"/>
                <a:gd name="connsiteY124" fmla="*/ 1435893 h 1742502"/>
                <a:gd name="connsiteX125" fmla="*/ 452437 w 1243844"/>
                <a:gd name="connsiteY125" fmla="*/ 1569243 h 1742502"/>
                <a:gd name="connsiteX126" fmla="*/ 457200 w 1243844"/>
                <a:gd name="connsiteY126" fmla="*/ 1588293 h 1742502"/>
                <a:gd name="connsiteX127" fmla="*/ 459581 w 1243844"/>
                <a:gd name="connsiteY127" fmla="*/ 1609725 h 1742502"/>
                <a:gd name="connsiteX128" fmla="*/ 464343 w 1243844"/>
                <a:gd name="connsiteY128" fmla="*/ 1624012 h 1742502"/>
                <a:gd name="connsiteX129" fmla="*/ 471487 w 1243844"/>
                <a:gd name="connsiteY129" fmla="*/ 1645443 h 1742502"/>
                <a:gd name="connsiteX130" fmla="*/ 476250 w 1243844"/>
                <a:gd name="connsiteY130" fmla="*/ 1659731 h 1742502"/>
                <a:gd name="connsiteX131" fmla="*/ 478631 w 1243844"/>
                <a:gd name="connsiteY131" fmla="*/ 1666875 h 1742502"/>
                <a:gd name="connsiteX132" fmla="*/ 488156 w 1243844"/>
                <a:gd name="connsiteY132" fmla="*/ 1681162 h 1742502"/>
                <a:gd name="connsiteX133" fmla="*/ 497681 w 1243844"/>
                <a:gd name="connsiteY133" fmla="*/ 1697831 h 1742502"/>
                <a:gd name="connsiteX134" fmla="*/ 500062 w 1243844"/>
                <a:gd name="connsiteY134" fmla="*/ 1704975 h 1742502"/>
                <a:gd name="connsiteX135" fmla="*/ 514350 w 1243844"/>
                <a:gd name="connsiteY135" fmla="*/ 1709737 h 1742502"/>
                <a:gd name="connsiteX136" fmla="*/ 521493 w 1243844"/>
                <a:gd name="connsiteY136" fmla="*/ 1731168 h 1742502"/>
                <a:gd name="connsiteX137" fmla="*/ 531018 w 1243844"/>
                <a:gd name="connsiteY137" fmla="*/ 1738312 h 1742502"/>
                <a:gd name="connsiteX138" fmla="*/ 650081 w 1243844"/>
                <a:gd name="connsiteY138" fmla="*/ 1733550 h 1742502"/>
                <a:gd name="connsiteX139" fmla="*/ 659606 w 1243844"/>
                <a:gd name="connsiteY139" fmla="*/ 1726406 h 1742502"/>
                <a:gd name="connsiteX140" fmla="*/ 673893 w 1243844"/>
                <a:gd name="connsiteY140" fmla="*/ 1716881 h 1742502"/>
                <a:gd name="connsiteX141" fmla="*/ 678656 w 1243844"/>
                <a:gd name="connsiteY141" fmla="*/ 1709737 h 1742502"/>
                <a:gd name="connsiteX142" fmla="*/ 685800 w 1243844"/>
                <a:gd name="connsiteY142" fmla="*/ 1707356 h 1742502"/>
                <a:gd name="connsiteX143" fmla="*/ 752475 w 1243844"/>
                <a:gd name="connsiteY143" fmla="*/ 1704975 h 1742502"/>
                <a:gd name="connsiteX144" fmla="*/ 778668 w 1243844"/>
                <a:gd name="connsiteY144" fmla="*/ 1700212 h 1742502"/>
                <a:gd name="connsiteX145" fmla="*/ 792956 w 1243844"/>
                <a:gd name="connsiteY145" fmla="*/ 1697831 h 1742502"/>
                <a:gd name="connsiteX146" fmla="*/ 797718 w 1243844"/>
                <a:gd name="connsiteY146" fmla="*/ 1681162 h 1742502"/>
                <a:gd name="connsiteX147" fmla="*/ 802481 w 1243844"/>
                <a:gd name="connsiteY147" fmla="*/ 1674018 h 1742502"/>
                <a:gd name="connsiteX148" fmla="*/ 816768 w 1243844"/>
                <a:gd name="connsiteY148" fmla="*/ 1669256 h 1742502"/>
                <a:gd name="connsiteX149" fmla="*/ 819150 w 1243844"/>
                <a:gd name="connsiteY149" fmla="*/ 1659731 h 1742502"/>
                <a:gd name="connsiteX150" fmla="*/ 821531 w 1243844"/>
                <a:gd name="connsiteY150" fmla="*/ 1652587 h 1742502"/>
                <a:gd name="connsiteX151" fmla="*/ 823912 w 1243844"/>
                <a:gd name="connsiteY151" fmla="*/ 1640681 h 1742502"/>
                <a:gd name="connsiteX152" fmla="*/ 826293 w 1243844"/>
                <a:gd name="connsiteY152" fmla="*/ 1633537 h 1742502"/>
                <a:gd name="connsiteX153" fmla="*/ 847725 w 1243844"/>
                <a:gd name="connsiteY153" fmla="*/ 1621631 h 1742502"/>
                <a:gd name="connsiteX154" fmla="*/ 854868 w 1243844"/>
                <a:gd name="connsiteY154" fmla="*/ 1607343 h 1742502"/>
                <a:gd name="connsiteX155" fmla="*/ 857250 w 1243844"/>
                <a:gd name="connsiteY155" fmla="*/ 1588293 h 1742502"/>
                <a:gd name="connsiteX156" fmla="*/ 926306 w 1243844"/>
                <a:gd name="connsiteY156" fmla="*/ 1585912 h 1742502"/>
                <a:gd name="connsiteX157" fmla="*/ 928687 w 1243844"/>
                <a:gd name="connsiteY157" fmla="*/ 1576387 h 1742502"/>
                <a:gd name="connsiteX158" fmla="*/ 926306 w 1243844"/>
                <a:gd name="connsiteY158" fmla="*/ 1557337 h 1742502"/>
                <a:gd name="connsiteX159" fmla="*/ 933450 w 1243844"/>
                <a:gd name="connsiteY159" fmla="*/ 1554956 h 1742502"/>
                <a:gd name="connsiteX160" fmla="*/ 1000125 w 1243844"/>
                <a:gd name="connsiteY160" fmla="*/ 1552575 h 1742502"/>
                <a:gd name="connsiteX161" fmla="*/ 1007268 w 1243844"/>
                <a:gd name="connsiteY161" fmla="*/ 1550193 h 1742502"/>
                <a:gd name="connsiteX162" fmla="*/ 1016793 w 1243844"/>
                <a:gd name="connsiteY162" fmla="*/ 1535906 h 1742502"/>
                <a:gd name="connsiteX163" fmla="*/ 1023937 w 1243844"/>
                <a:gd name="connsiteY163" fmla="*/ 1533525 h 1742502"/>
                <a:gd name="connsiteX164" fmla="*/ 1038225 w 1243844"/>
                <a:gd name="connsiteY164" fmla="*/ 1524000 h 1742502"/>
                <a:gd name="connsiteX165" fmla="*/ 1047750 w 1243844"/>
                <a:gd name="connsiteY165" fmla="*/ 1509712 h 1742502"/>
                <a:gd name="connsiteX166" fmla="*/ 1054893 w 1243844"/>
                <a:gd name="connsiteY166" fmla="*/ 1495425 h 1742502"/>
                <a:gd name="connsiteX167" fmla="*/ 1064418 w 1243844"/>
                <a:gd name="connsiteY167" fmla="*/ 1497806 h 1742502"/>
                <a:gd name="connsiteX168" fmla="*/ 1073943 w 1243844"/>
                <a:gd name="connsiteY168" fmla="*/ 1504950 h 1742502"/>
                <a:gd name="connsiteX169" fmla="*/ 1083468 w 1243844"/>
                <a:gd name="connsiteY169" fmla="*/ 1509712 h 1742502"/>
                <a:gd name="connsiteX170" fmla="*/ 1090612 w 1243844"/>
                <a:gd name="connsiteY170" fmla="*/ 1514475 h 1742502"/>
                <a:gd name="connsiteX171" fmla="*/ 1104900 w 1243844"/>
                <a:gd name="connsiteY171" fmla="*/ 1528762 h 1742502"/>
                <a:gd name="connsiteX172" fmla="*/ 1109662 w 1243844"/>
                <a:gd name="connsiteY172" fmla="*/ 1535906 h 1742502"/>
                <a:gd name="connsiteX173" fmla="*/ 1112043 w 1243844"/>
                <a:gd name="connsiteY173" fmla="*/ 1543050 h 1742502"/>
                <a:gd name="connsiteX174" fmla="*/ 1119187 w 1243844"/>
                <a:gd name="connsiteY174" fmla="*/ 1545431 h 1742502"/>
                <a:gd name="connsiteX175" fmla="*/ 1243012 w 1243844"/>
                <a:gd name="connsiteY175" fmla="*/ 1543050 h 1742502"/>
                <a:gd name="connsiteX176" fmla="*/ 1235868 w 1243844"/>
                <a:gd name="connsiteY176" fmla="*/ 1535906 h 1742502"/>
                <a:gd name="connsiteX177" fmla="*/ 1228725 w 1243844"/>
                <a:gd name="connsiteY177" fmla="*/ 1533525 h 1742502"/>
                <a:gd name="connsiteX178" fmla="*/ 1214437 w 1243844"/>
                <a:gd name="connsiteY178" fmla="*/ 1521618 h 1742502"/>
                <a:gd name="connsiteX179" fmla="*/ 1209675 w 1243844"/>
                <a:gd name="connsiteY179" fmla="*/ 1512093 h 1742502"/>
                <a:gd name="connsiteX180" fmla="*/ 1202531 w 1243844"/>
                <a:gd name="connsiteY180" fmla="*/ 1504950 h 1742502"/>
                <a:gd name="connsiteX181" fmla="*/ 1197768 w 1243844"/>
                <a:gd name="connsiteY181" fmla="*/ 1497806 h 1742502"/>
                <a:gd name="connsiteX182" fmla="*/ 1185862 w 1243844"/>
                <a:gd name="connsiteY182" fmla="*/ 1483518 h 1742502"/>
                <a:gd name="connsiteX183" fmla="*/ 1176337 w 1243844"/>
                <a:gd name="connsiteY183" fmla="*/ 1462087 h 1742502"/>
                <a:gd name="connsiteX184" fmla="*/ 1173956 w 1243844"/>
                <a:gd name="connsiteY184" fmla="*/ 1454943 h 1742502"/>
                <a:gd name="connsiteX185" fmla="*/ 1171575 w 1243844"/>
                <a:gd name="connsiteY185" fmla="*/ 1445418 h 1742502"/>
                <a:gd name="connsiteX186" fmla="*/ 1166812 w 1243844"/>
                <a:gd name="connsiteY186" fmla="*/ 1438275 h 1742502"/>
                <a:gd name="connsiteX187" fmla="*/ 1164431 w 1243844"/>
                <a:gd name="connsiteY187" fmla="*/ 1431131 h 1742502"/>
                <a:gd name="connsiteX188" fmla="*/ 1150143 w 1243844"/>
                <a:gd name="connsiteY188" fmla="*/ 1419225 h 1742502"/>
                <a:gd name="connsiteX189" fmla="*/ 1140618 w 1243844"/>
                <a:gd name="connsiteY189" fmla="*/ 1404937 h 1742502"/>
                <a:gd name="connsiteX190" fmla="*/ 1138237 w 1243844"/>
                <a:gd name="connsiteY190" fmla="*/ 1397793 h 1742502"/>
                <a:gd name="connsiteX191" fmla="*/ 1128712 w 1243844"/>
                <a:gd name="connsiteY191" fmla="*/ 1383506 h 1742502"/>
                <a:gd name="connsiteX192" fmla="*/ 1119187 w 1243844"/>
                <a:gd name="connsiteY192" fmla="*/ 1369218 h 1742502"/>
                <a:gd name="connsiteX193" fmla="*/ 1109662 w 1243844"/>
                <a:gd name="connsiteY193" fmla="*/ 1359693 h 1742502"/>
                <a:gd name="connsiteX194" fmla="*/ 1097756 w 1243844"/>
                <a:gd name="connsiteY194" fmla="*/ 1350168 h 1742502"/>
                <a:gd name="connsiteX195" fmla="*/ 1076325 w 1243844"/>
                <a:gd name="connsiteY195" fmla="*/ 1333500 h 1742502"/>
                <a:gd name="connsiteX196" fmla="*/ 1071562 w 1243844"/>
                <a:gd name="connsiteY196" fmla="*/ 1326356 h 1742502"/>
                <a:gd name="connsiteX197" fmla="*/ 1064418 w 1243844"/>
                <a:gd name="connsiteY197" fmla="*/ 1319212 h 1742502"/>
                <a:gd name="connsiteX198" fmla="*/ 1059656 w 1243844"/>
                <a:gd name="connsiteY198" fmla="*/ 1312068 h 1742502"/>
                <a:gd name="connsiteX199" fmla="*/ 1050131 w 1243844"/>
                <a:gd name="connsiteY199" fmla="*/ 1304925 h 1742502"/>
                <a:gd name="connsiteX200" fmla="*/ 1035843 w 1243844"/>
                <a:gd name="connsiteY200" fmla="*/ 1293018 h 1742502"/>
                <a:gd name="connsiteX201" fmla="*/ 1023937 w 1243844"/>
                <a:gd name="connsiteY201" fmla="*/ 1278731 h 1742502"/>
                <a:gd name="connsiteX202" fmla="*/ 1016793 w 1243844"/>
                <a:gd name="connsiteY202" fmla="*/ 1276350 h 1742502"/>
                <a:gd name="connsiteX203" fmla="*/ 1002506 w 1243844"/>
                <a:gd name="connsiteY203" fmla="*/ 1262062 h 1742502"/>
                <a:gd name="connsiteX204" fmla="*/ 992981 w 1243844"/>
                <a:gd name="connsiteY204" fmla="*/ 1247775 h 1742502"/>
                <a:gd name="connsiteX205" fmla="*/ 976312 w 1243844"/>
                <a:gd name="connsiteY205" fmla="*/ 1238250 h 1742502"/>
                <a:gd name="connsiteX206" fmla="*/ 969168 w 1243844"/>
                <a:gd name="connsiteY206" fmla="*/ 1231106 h 1742502"/>
                <a:gd name="connsiteX207" fmla="*/ 962025 w 1243844"/>
                <a:gd name="connsiteY207" fmla="*/ 1228725 h 1742502"/>
                <a:gd name="connsiteX208" fmla="*/ 950118 w 1243844"/>
                <a:gd name="connsiteY208" fmla="*/ 1214437 h 1742502"/>
                <a:gd name="connsiteX209" fmla="*/ 942975 w 1243844"/>
                <a:gd name="connsiteY209" fmla="*/ 1212056 h 1742502"/>
                <a:gd name="connsiteX210" fmla="*/ 921543 w 1243844"/>
                <a:gd name="connsiteY210" fmla="*/ 1197768 h 1742502"/>
                <a:gd name="connsiteX211" fmla="*/ 904875 w 1243844"/>
                <a:gd name="connsiteY211" fmla="*/ 1166812 h 1742502"/>
                <a:gd name="connsiteX212" fmla="*/ 900112 w 1243844"/>
                <a:gd name="connsiteY212" fmla="*/ 1152525 h 1742502"/>
                <a:gd name="connsiteX213" fmla="*/ 897731 w 1243844"/>
                <a:gd name="connsiteY213" fmla="*/ 1145381 h 1742502"/>
                <a:gd name="connsiteX214" fmla="*/ 900112 w 1243844"/>
                <a:gd name="connsiteY214" fmla="*/ 1092993 h 1742502"/>
                <a:gd name="connsiteX215" fmla="*/ 916781 w 1243844"/>
                <a:gd name="connsiteY215" fmla="*/ 1071562 h 1742502"/>
                <a:gd name="connsiteX216" fmla="*/ 921543 w 1243844"/>
                <a:gd name="connsiteY216" fmla="*/ 1052512 h 1742502"/>
                <a:gd name="connsiteX217" fmla="*/ 926306 w 1243844"/>
                <a:gd name="connsiteY217" fmla="*/ 1038225 h 1742502"/>
                <a:gd name="connsiteX218" fmla="*/ 928687 w 1243844"/>
                <a:gd name="connsiteY218" fmla="*/ 1028700 h 1742502"/>
                <a:gd name="connsiteX219" fmla="*/ 933450 w 1243844"/>
                <a:gd name="connsiteY219" fmla="*/ 1014412 h 1742502"/>
                <a:gd name="connsiteX220" fmla="*/ 947737 w 1243844"/>
                <a:gd name="connsiteY220" fmla="*/ 1004887 h 1742502"/>
                <a:gd name="connsiteX221" fmla="*/ 954881 w 1243844"/>
                <a:gd name="connsiteY221" fmla="*/ 1000125 h 1742502"/>
                <a:gd name="connsiteX222" fmla="*/ 962025 w 1243844"/>
                <a:gd name="connsiteY222" fmla="*/ 992981 h 1742502"/>
                <a:gd name="connsiteX223" fmla="*/ 964406 w 1243844"/>
                <a:gd name="connsiteY223" fmla="*/ 985837 h 1742502"/>
                <a:gd name="connsiteX224" fmla="*/ 978693 w 1243844"/>
                <a:gd name="connsiteY224" fmla="*/ 976312 h 1742502"/>
                <a:gd name="connsiteX225" fmla="*/ 985837 w 1243844"/>
                <a:gd name="connsiteY225" fmla="*/ 971550 h 1742502"/>
                <a:gd name="connsiteX226" fmla="*/ 1000125 w 1243844"/>
                <a:gd name="connsiteY226" fmla="*/ 954881 h 1742502"/>
                <a:gd name="connsiteX227" fmla="*/ 1002506 w 1243844"/>
                <a:gd name="connsiteY227" fmla="*/ 947737 h 1742502"/>
                <a:gd name="connsiteX228" fmla="*/ 1007268 w 1243844"/>
                <a:gd name="connsiteY228" fmla="*/ 940593 h 1742502"/>
                <a:gd name="connsiteX229" fmla="*/ 1012031 w 1243844"/>
                <a:gd name="connsiteY229" fmla="*/ 923925 h 1742502"/>
                <a:gd name="connsiteX230" fmla="*/ 1026318 w 1243844"/>
                <a:gd name="connsiteY230" fmla="*/ 912018 h 1742502"/>
                <a:gd name="connsiteX231" fmla="*/ 1033462 w 1243844"/>
                <a:gd name="connsiteY231" fmla="*/ 909637 h 1742502"/>
                <a:gd name="connsiteX232" fmla="*/ 1042987 w 1243844"/>
                <a:gd name="connsiteY232" fmla="*/ 895350 h 1742502"/>
                <a:gd name="connsiteX233" fmla="*/ 1045368 w 1243844"/>
                <a:gd name="connsiteY233" fmla="*/ 888206 h 1742502"/>
                <a:gd name="connsiteX234" fmla="*/ 1052512 w 1243844"/>
                <a:gd name="connsiteY234" fmla="*/ 871537 h 1742502"/>
                <a:gd name="connsiteX235" fmla="*/ 1066800 w 1243844"/>
                <a:gd name="connsiteY235" fmla="*/ 862012 h 1742502"/>
                <a:gd name="connsiteX236" fmla="*/ 1081087 w 1243844"/>
                <a:gd name="connsiteY236" fmla="*/ 845343 h 1742502"/>
                <a:gd name="connsiteX237" fmla="*/ 1083468 w 1243844"/>
                <a:gd name="connsiteY237" fmla="*/ 838200 h 1742502"/>
                <a:gd name="connsiteX238" fmla="*/ 1092993 w 1243844"/>
                <a:gd name="connsiteY238" fmla="*/ 821531 h 1742502"/>
                <a:gd name="connsiteX239" fmla="*/ 1100137 w 1243844"/>
                <a:gd name="connsiteY239" fmla="*/ 800100 h 1742502"/>
                <a:gd name="connsiteX240" fmla="*/ 1104900 w 1243844"/>
                <a:gd name="connsiteY240" fmla="*/ 785812 h 1742502"/>
                <a:gd name="connsiteX241" fmla="*/ 1128712 w 1243844"/>
                <a:gd name="connsiteY241" fmla="*/ 771525 h 1742502"/>
                <a:gd name="connsiteX242" fmla="*/ 1140618 w 1243844"/>
                <a:gd name="connsiteY242" fmla="*/ 747712 h 1742502"/>
                <a:gd name="connsiteX243" fmla="*/ 1100137 w 1243844"/>
                <a:gd name="connsiteY243" fmla="*/ 740568 h 1742502"/>
                <a:gd name="connsiteX244" fmla="*/ 1095375 w 1243844"/>
                <a:gd name="connsiteY244" fmla="*/ 733425 h 1742502"/>
                <a:gd name="connsiteX245" fmla="*/ 1090612 w 1243844"/>
                <a:gd name="connsiteY245" fmla="*/ 723900 h 1742502"/>
                <a:gd name="connsiteX246" fmla="*/ 1076325 w 1243844"/>
                <a:gd name="connsiteY246" fmla="*/ 719137 h 1742502"/>
                <a:gd name="connsiteX247" fmla="*/ 1052512 w 1243844"/>
                <a:gd name="connsiteY247" fmla="*/ 690562 h 1742502"/>
                <a:gd name="connsiteX248" fmla="*/ 1047750 w 1243844"/>
                <a:gd name="connsiteY248" fmla="*/ 683418 h 1742502"/>
                <a:gd name="connsiteX249" fmla="*/ 1042987 w 1243844"/>
                <a:gd name="connsiteY249" fmla="*/ 669131 h 1742502"/>
                <a:gd name="connsiteX250" fmla="*/ 1040606 w 1243844"/>
                <a:gd name="connsiteY250" fmla="*/ 659606 h 1742502"/>
                <a:gd name="connsiteX251" fmla="*/ 1035843 w 1243844"/>
                <a:gd name="connsiteY251" fmla="*/ 652462 h 1742502"/>
                <a:gd name="connsiteX252" fmla="*/ 1028700 w 1243844"/>
                <a:gd name="connsiteY252" fmla="*/ 633412 h 1742502"/>
                <a:gd name="connsiteX253" fmla="*/ 1023937 w 1243844"/>
                <a:gd name="connsiteY253" fmla="*/ 616743 h 1742502"/>
                <a:gd name="connsiteX254" fmla="*/ 1019175 w 1243844"/>
                <a:gd name="connsiteY254" fmla="*/ 607218 h 1742502"/>
                <a:gd name="connsiteX255" fmla="*/ 1016793 w 1243844"/>
                <a:gd name="connsiteY255" fmla="*/ 600075 h 1742502"/>
                <a:gd name="connsiteX256" fmla="*/ 1009650 w 1243844"/>
                <a:gd name="connsiteY256" fmla="*/ 590550 h 1742502"/>
                <a:gd name="connsiteX257" fmla="*/ 1007268 w 1243844"/>
                <a:gd name="connsiteY257" fmla="*/ 581025 h 1742502"/>
                <a:gd name="connsiteX258" fmla="*/ 997743 w 1243844"/>
                <a:gd name="connsiteY258" fmla="*/ 564356 h 1742502"/>
                <a:gd name="connsiteX259" fmla="*/ 995362 w 1243844"/>
                <a:gd name="connsiteY259" fmla="*/ 554831 h 1742502"/>
                <a:gd name="connsiteX260" fmla="*/ 992981 w 1243844"/>
                <a:gd name="connsiteY260" fmla="*/ 542925 h 1742502"/>
                <a:gd name="connsiteX261" fmla="*/ 988218 w 1243844"/>
                <a:gd name="connsiteY261" fmla="*/ 533400 h 1742502"/>
                <a:gd name="connsiteX262" fmla="*/ 983456 w 1243844"/>
                <a:gd name="connsiteY262" fmla="*/ 516731 h 1742502"/>
                <a:gd name="connsiteX263" fmla="*/ 978693 w 1243844"/>
                <a:gd name="connsiteY263" fmla="*/ 502443 h 1742502"/>
                <a:gd name="connsiteX264" fmla="*/ 976312 w 1243844"/>
                <a:gd name="connsiteY264" fmla="*/ 495300 h 1742502"/>
                <a:gd name="connsiteX265" fmla="*/ 973931 w 1243844"/>
                <a:gd name="connsiteY265" fmla="*/ 481012 h 1742502"/>
                <a:gd name="connsiteX266" fmla="*/ 971550 w 1243844"/>
                <a:gd name="connsiteY266" fmla="*/ 471487 h 1742502"/>
                <a:gd name="connsiteX267" fmla="*/ 976311 w 1243844"/>
                <a:gd name="connsiteY267" fmla="*/ 450056 h 1742502"/>
                <a:gd name="connsiteX268" fmla="*/ 973931 w 1243844"/>
                <a:gd name="connsiteY268" fmla="*/ 407193 h 1742502"/>
                <a:gd name="connsiteX269" fmla="*/ 981075 w 1243844"/>
                <a:gd name="connsiteY269" fmla="*/ 385762 h 1742502"/>
                <a:gd name="connsiteX270" fmla="*/ 983456 w 1243844"/>
                <a:gd name="connsiteY270" fmla="*/ 378618 h 1742502"/>
                <a:gd name="connsiteX271" fmla="*/ 985837 w 1243844"/>
                <a:gd name="connsiteY271" fmla="*/ 369093 h 1742502"/>
                <a:gd name="connsiteX272" fmla="*/ 992981 w 1243844"/>
                <a:gd name="connsiteY272" fmla="*/ 364331 h 1742502"/>
                <a:gd name="connsiteX273" fmla="*/ 997743 w 1243844"/>
                <a:gd name="connsiteY273" fmla="*/ 342900 h 1742502"/>
                <a:gd name="connsiteX274" fmla="*/ 1000125 w 1243844"/>
                <a:gd name="connsiteY274" fmla="*/ 333375 h 1742502"/>
                <a:gd name="connsiteX275" fmla="*/ 1004887 w 1243844"/>
                <a:gd name="connsiteY275" fmla="*/ 323850 h 1742502"/>
                <a:gd name="connsiteX276" fmla="*/ 1007268 w 1243844"/>
                <a:gd name="connsiteY276" fmla="*/ 254793 h 1742502"/>
                <a:gd name="connsiteX277" fmla="*/ 1012031 w 1243844"/>
                <a:gd name="connsiteY277" fmla="*/ 247650 h 1742502"/>
                <a:gd name="connsiteX278" fmla="*/ 1014412 w 1243844"/>
                <a:gd name="connsiteY278" fmla="*/ 240506 h 1742502"/>
                <a:gd name="connsiteX279" fmla="*/ 1009650 w 1243844"/>
                <a:gd name="connsiteY279" fmla="*/ 188118 h 1742502"/>
                <a:gd name="connsiteX280" fmla="*/ 1007268 w 1243844"/>
                <a:gd name="connsiteY280" fmla="*/ 180975 h 1742502"/>
                <a:gd name="connsiteX281" fmla="*/ 1002506 w 1243844"/>
                <a:gd name="connsiteY281" fmla="*/ 173831 h 1742502"/>
                <a:gd name="connsiteX282" fmla="*/ 1007268 w 1243844"/>
                <a:gd name="connsiteY282" fmla="*/ 104775 h 1742502"/>
                <a:gd name="connsiteX283" fmla="*/ 1009650 w 1243844"/>
                <a:gd name="connsiteY283" fmla="*/ 97631 h 1742502"/>
                <a:gd name="connsiteX284" fmla="*/ 1012031 w 1243844"/>
                <a:gd name="connsiteY284" fmla="*/ 85725 h 1742502"/>
                <a:gd name="connsiteX285" fmla="*/ 1016793 w 1243844"/>
                <a:gd name="connsiteY285" fmla="*/ 78581 h 1742502"/>
                <a:gd name="connsiteX286" fmla="*/ 1021556 w 1243844"/>
                <a:gd name="connsiteY286" fmla="*/ 64293 h 1742502"/>
                <a:gd name="connsiteX287" fmla="*/ 1019175 w 1243844"/>
                <a:gd name="connsiteY287" fmla="*/ 50006 h 1742502"/>
                <a:gd name="connsiteX288" fmla="*/ 1016793 w 1243844"/>
                <a:gd name="connsiteY288" fmla="*/ 42862 h 1742502"/>
                <a:gd name="connsiteX289" fmla="*/ 1009650 w 1243844"/>
                <a:gd name="connsiteY289" fmla="*/ 40481 h 1742502"/>
                <a:gd name="connsiteX290" fmla="*/ 997743 w 1243844"/>
                <a:gd name="connsiteY290" fmla="*/ 28575 h 1742502"/>
                <a:gd name="connsiteX291" fmla="*/ 976312 w 1243844"/>
                <a:gd name="connsiteY291" fmla="*/ 9525 h 1742502"/>
                <a:gd name="connsiteX292" fmla="*/ 969168 w 1243844"/>
                <a:gd name="connsiteY292" fmla="*/ 4762 h 1742502"/>
                <a:gd name="connsiteX293" fmla="*/ 954881 w 1243844"/>
                <a:gd name="connsiteY293" fmla="*/ 0 h 1742502"/>
                <a:gd name="connsiteX294" fmla="*/ 912018 w 1243844"/>
                <a:gd name="connsiteY294" fmla="*/ 4762 h 1742502"/>
                <a:gd name="connsiteX295" fmla="*/ 904875 w 1243844"/>
                <a:gd name="connsiteY295" fmla="*/ 7143 h 1742502"/>
                <a:gd name="connsiteX296" fmla="*/ 892968 w 1243844"/>
                <a:gd name="connsiteY296" fmla="*/ 19050 h 1742502"/>
                <a:gd name="connsiteX297" fmla="*/ 885825 w 1243844"/>
                <a:gd name="connsiteY297" fmla="*/ 23812 h 1742502"/>
                <a:gd name="connsiteX298" fmla="*/ 895350 w 1243844"/>
                <a:gd name="connsiteY298" fmla="*/ 19050 h 1742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1243844" h="1742502">
                  <a:moveTo>
                    <a:pt x="895350" y="19050"/>
                  </a:moveTo>
                  <a:cubicBezTo>
                    <a:pt x="894953" y="19447"/>
                    <a:pt x="887583" y="24123"/>
                    <a:pt x="883443" y="26193"/>
                  </a:cubicBezTo>
                  <a:cubicBezTo>
                    <a:pt x="881198" y="27315"/>
                    <a:pt x="876947" y="26150"/>
                    <a:pt x="876300" y="28575"/>
                  </a:cubicBezTo>
                  <a:cubicBezTo>
                    <a:pt x="873429" y="39340"/>
                    <a:pt x="875084" y="50833"/>
                    <a:pt x="873918" y="61912"/>
                  </a:cubicBezTo>
                  <a:cubicBezTo>
                    <a:pt x="873494" y="65937"/>
                    <a:pt x="872519" y="69892"/>
                    <a:pt x="871537" y="73818"/>
                  </a:cubicBezTo>
                  <a:cubicBezTo>
                    <a:pt x="870458" y="78133"/>
                    <a:pt x="868032" y="85195"/>
                    <a:pt x="864393" y="88106"/>
                  </a:cubicBezTo>
                  <a:cubicBezTo>
                    <a:pt x="862433" y="89674"/>
                    <a:pt x="859631" y="89693"/>
                    <a:pt x="857250" y="90487"/>
                  </a:cubicBezTo>
                  <a:cubicBezTo>
                    <a:pt x="854075" y="95250"/>
                    <a:pt x="852488" y="101600"/>
                    <a:pt x="847725" y="104775"/>
                  </a:cubicBezTo>
                  <a:cubicBezTo>
                    <a:pt x="842962" y="107950"/>
                    <a:pt x="839050" y="113178"/>
                    <a:pt x="833437" y="114300"/>
                  </a:cubicBezTo>
                  <a:cubicBezTo>
                    <a:pt x="816796" y="117628"/>
                    <a:pt x="825523" y="116016"/>
                    <a:pt x="807243" y="119062"/>
                  </a:cubicBezTo>
                  <a:cubicBezTo>
                    <a:pt x="804068" y="121443"/>
                    <a:pt x="801084" y="124103"/>
                    <a:pt x="797718" y="126206"/>
                  </a:cubicBezTo>
                  <a:cubicBezTo>
                    <a:pt x="786241" y="133379"/>
                    <a:pt x="791353" y="128934"/>
                    <a:pt x="781050" y="133350"/>
                  </a:cubicBezTo>
                  <a:cubicBezTo>
                    <a:pt x="777787" y="134748"/>
                    <a:pt x="774607" y="136351"/>
                    <a:pt x="771525" y="138112"/>
                  </a:cubicBezTo>
                  <a:cubicBezTo>
                    <a:pt x="769040" y="139532"/>
                    <a:pt x="766996" y="141713"/>
                    <a:pt x="764381" y="142875"/>
                  </a:cubicBezTo>
                  <a:cubicBezTo>
                    <a:pt x="756929" y="146187"/>
                    <a:pt x="748483" y="148040"/>
                    <a:pt x="740568" y="150018"/>
                  </a:cubicBezTo>
                  <a:cubicBezTo>
                    <a:pt x="738187" y="151606"/>
                    <a:pt x="734211" y="152029"/>
                    <a:pt x="733425" y="154781"/>
                  </a:cubicBezTo>
                  <a:cubicBezTo>
                    <a:pt x="732313" y="158673"/>
                    <a:pt x="735806" y="162640"/>
                    <a:pt x="735806" y="166687"/>
                  </a:cubicBezTo>
                  <a:cubicBezTo>
                    <a:pt x="735806" y="177036"/>
                    <a:pt x="734509" y="187351"/>
                    <a:pt x="733425" y="197643"/>
                  </a:cubicBezTo>
                  <a:cubicBezTo>
                    <a:pt x="732919" y="202445"/>
                    <a:pt x="733812" y="207975"/>
                    <a:pt x="731043" y="211931"/>
                  </a:cubicBezTo>
                  <a:cubicBezTo>
                    <a:pt x="724549" y="221209"/>
                    <a:pt x="716296" y="221247"/>
                    <a:pt x="707231" y="223837"/>
                  </a:cubicBezTo>
                  <a:cubicBezTo>
                    <a:pt x="690140" y="228720"/>
                    <a:pt x="712396" y="223755"/>
                    <a:pt x="688181" y="228600"/>
                  </a:cubicBezTo>
                  <a:cubicBezTo>
                    <a:pt x="681831" y="233362"/>
                    <a:pt x="675735" y="238484"/>
                    <a:pt x="669131" y="242887"/>
                  </a:cubicBezTo>
                  <a:cubicBezTo>
                    <a:pt x="664368" y="246062"/>
                    <a:pt x="658890" y="248364"/>
                    <a:pt x="654843" y="252412"/>
                  </a:cubicBezTo>
                  <a:cubicBezTo>
                    <a:pt x="645925" y="261331"/>
                    <a:pt x="650895" y="258491"/>
                    <a:pt x="640556" y="261937"/>
                  </a:cubicBezTo>
                  <a:cubicBezTo>
                    <a:pt x="638175" y="263525"/>
                    <a:pt x="636043" y="265573"/>
                    <a:pt x="633412" y="266700"/>
                  </a:cubicBezTo>
                  <a:cubicBezTo>
                    <a:pt x="630404" y="267989"/>
                    <a:pt x="627157" y="268939"/>
                    <a:pt x="623887" y="269081"/>
                  </a:cubicBezTo>
                  <a:cubicBezTo>
                    <a:pt x="590572" y="270529"/>
                    <a:pt x="557212" y="270668"/>
                    <a:pt x="523875" y="271462"/>
                  </a:cubicBezTo>
                  <a:cubicBezTo>
                    <a:pt x="510523" y="275912"/>
                    <a:pt x="519162" y="273236"/>
                    <a:pt x="497681" y="278606"/>
                  </a:cubicBezTo>
                  <a:lnTo>
                    <a:pt x="488156" y="280987"/>
                  </a:lnTo>
                  <a:cubicBezTo>
                    <a:pt x="467914" y="294482"/>
                    <a:pt x="499269" y="272255"/>
                    <a:pt x="471487" y="300037"/>
                  </a:cubicBezTo>
                  <a:cubicBezTo>
                    <a:pt x="469106" y="302418"/>
                    <a:pt x="466499" y="304594"/>
                    <a:pt x="464343" y="307181"/>
                  </a:cubicBezTo>
                  <a:cubicBezTo>
                    <a:pt x="457099" y="315874"/>
                    <a:pt x="462327" y="313776"/>
                    <a:pt x="452437" y="321468"/>
                  </a:cubicBezTo>
                  <a:cubicBezTo>
                    <a:pt x="440270" y="330931"/>
                    <a:pt x="430630" y="333751"/>
                    <a:pt x="419100" y="345281"/>
                  </a:cubicBezTo>
                  <a:cubicBezTo>
                    <a:pt x="416719" y="347662"/>
                    <a:pt x="414758" y="350557"/>
                    <a:pt x="411956" y="352425"/>
                  </a:cubicBezTo>
                  <a:cubicBezTo>
                    <a:pt x="409867" y="353817"/>
                    <a:pt x="407006" y="353587"/>
                    <a:pt x="404812" y="354806"/>
                  </a:cubicBezTo>
                  <a:cubicBezTo>
                    <a:pt x="399809" y="357586"/>
                    <a:pt x="395645" y="361772"/>
                    <a:pt x="390525" y="364331"/>
                  </a:cubicBezTo>
                  <a:cubicBezTo>
                    <a:pt x="387350" y="365918"/>
                    <a:pt x="384010" y="367212"/>
                    <a:pt x="381000" y="369093"/>
                  </a:cubicBezTo>
                  <a:cubicBezTo>
                    <a:pt x="377634" y="371196"/>
                    <a:pt x="374726" y="373961"/>
                    <a:pt x="371475" y="376237"/>
                  </a:cubicBezTo>
                  <a:cubicBezTo>
                    <a:pt x="366786" y="379519"/>
                    <a:pt x="361950" y="382587"/>
                    <a:pt x="357187" y="385762"/>
                  </a:cubicBezTo>
                  <a:cubicBezTo>
                    <a:pt x="354806" y="387350"/>
                    <a:pt x="352820" y="389831"/>
                    <a:pt x="350043" y="390525"/>
                  </a:cubicBezTo>
                  <a:cubicBezTo>
                    <a:pt x="338083" y="393515"/>
                    <a:pt x="343623" y="391871"/>
                    <a:pt x="333375" y="395287"/>
                  </a:cubicBezTo>
                  <a:cubicBezTo>
                    <a:pt x="330994" y="397668"/>
                    <a:pt x="329033" y="400563"/>
                    <a:pt x="326231" y="402431"/>
                  </a:cubicBezTo>
                  <a:cubicBezTo>
                    <a:pt x="311924" y="411969"/>
                    <a:pt x="326185" y="394864"/>
                    <a:pt x="311943" y="411956"/>
                  </a:cubicBezTo>
                  <a:cubicBezTo>
                    <a:pt x="301373" y="424640"/>
                    <a:pt x="311959" y="413358"/>
                    <a:pt x="304800" y="426243"/>
                  </a:cubicBezTo>
                  <a:cubicBezTo>
                    <a:pt x="302020" y="431247"/>
                    <a:pt x="297086" y="435101"/>
                    <a:pt x="295275" y="440531"/>
                  </a:cubicBezTo>
                  <a:cubicBezTo>
                    <a:pt x="293338" y="446340"/>
                    <a:pt x="292746" y="450203"/>
                    <a:pt x="288131" y="454818"/>
                  </a:cubicBezTo>
                  <a:cubicBezTo>
                    <a:pt x="286107" y="456842"/>
                    <a:pt x="283368" y="457993"/>
                    <a:pt x="280987" y="459581"/>
                  </a:cubicBezTo>
                  <a:cubicBezTo>
                    <a:pt x="280193" y="461962"/>
                    <a:pt x="278883" y="464230"/>
                    <a:pt x="278606" y="466725"/>
                  </a:cubicBezTo>
                  <a:cubicBezTo>
                    <a:pt x="277288" y="478584"/>
                    <a:pt x="279119" y="490867"/>
                    <a:pt x="276225" y="502443"/>
                  </a:cubicBezTo>
                  <a:cubicBezTo>
                    <a:pt x="275616" y="504878"/>
                    <a:pt x="271462" y="504031"/>
                    <a:pt x="269081" y="504825"/>
                  </a:cubicBezTo>
                  <a:cubicBezTo>
                    <a:pt x="225425" y="504031"/>
                    <a:pt x="181668" y="505500"/>
                    <a:pt x="138112" y="502443"/>
                  </a:cubicBezTo>
                  <a:cubicBezTo>
                    <a:pt x="132129" y="502023"/>
                    <a:pt x="133364" y="487273"/>
                    <a:pt x="130968" y="485775"/>
                  </a:cubicBezTo>
                  <a:cubicBezTo>
                    <a:pt x="126209" y="482800"/>
                    <a:pt x="119856" y="484187"/>
                    <a:pt x="114300" y="483393"/>
                  </a:cubicBezTo>
                  <a:cubicBezTo>
                    <a:pt x="111919" y="482599"/>
                    <a:pt x="109652" y="481275"/>
                    <a:pt x="107156" y="481012"/>
                  </a:cubicBezTo>
                  <a:cubicBezTo>
                    <a:pt x="94501" y="479680"/>
                    <a:pt x="81464" y="481451"/>
                    <a:pt x="69056" y="478631"/>
                  </a:cubicBezTo>
                  <a:cubicBezTo>
                    <a:pt x="63474" y="477362"/>
                    <a:pt x="59531" y="472281"/>
                    <a:pt x="54768" y="469106"/>
                  </a:cubicBezTo>
                  <a:cubicBezTo>
                    <a:pt x="45534" y="462949"/>
                    <a:pt x="50343" y="465249"/>
                    <a:pt x="40481" y="461962"/>
                  </a:cubicBezTo>
                  <a:cubicBezTo>
                    <a:pt x="29564" y="445586"/>
                    <a:pt x="36386" y="449485"/>
                    <a:pt x="23812" y="445293"/>
                  </a:cubicBezTo>
                  <a:cubicBezTo>
                    <a:pt x="20637" y="446087"/>
                    <a:pt x="16601" y="445361"/>
                    <a:pt x="14287" y="447675"/>
                  </a:cubicBezTo>
                  <a:cubicBezTo>
                    <a:pt x="11973" y="449989"/>
                    <a:pt x="12846" y="454065"/>
                    <a:pt x="11906" y="457200"/>
                  </a:cubicBezTo>
                  <a:cubicBezTo>
                    <a:pt x="10463" y="462008"/>
                    <a:pt x="8127" y="466564"/>
                    <a:pt x="7143" y="471487"/>
                  </a:cubicBezTo>
                  <a:cubicBezTo>
                    <a:pt x="6349" y="475456"/>
                    <a:pt x="5827" y="479488"/>
                    <a:pt x="4762" y="483393"/>
                  </a:cubicBezTo>
                  <a:cubicBezTo>
                    <a:pt x="3441" y="488236"/>
                    <a:pt x="0" y="497681"/>
                    <a:pt x="0" y="497681"/>
                  </a:cubicBezTo>
                  <a:cubicBezTo>
                    <a:pt x="794" y="512762"/>
                    <a:pt x="1014" y="527885"/>
                    <a:pt x="2381" y="542925"/>
                  </a:cubicBezTo>
                  <a:cubicBezTo>
                    <a:pt x="2608" y="545424"/>
                    <a:pt x="3640" y="547823"/>
                    <a:pt x="4762" y="550068"/>
                  </a:cubicBezTo>
                  <a:cubicBezTo>
                    <a:pt x="6042" y="552628"/>
                    <a:pt x="7937" y="554831"/>
                    <a:pt x="9525" y="557212"/>
                  </a:cubicBezTo>
                  <a:lnTo>
                    <a:pt x="16668" y="578643"/>
                  </a:lnTo>
                  <a:cubicBezTo>
                    <a:pt x="17462" y="581024"/>
                    <a:pt x="16962" y="584394"/>
                    <a:pt x="19050" y="585787"/>
                  </a:cubicBezTo>
                  <a:lnTo>
                    <a:pt x="26193" y="590550"/>
                  </a:lnTo>
                  <a:cubicBezTo>
                    <a:pt x="35134" y="603958"/>
                    <a:pt x="30051" y="594978"/>
                    <a:pt x="38100" y="619125"/>
                  </a:cubicBezTo>
                  <a:lnTo>
                    <a:pt x="42862" y="633412"/>
                  </a:lnTo>
                  <a:lnTo>
                    <a:pt x="45243" y="642937"/>
                  </a:lnTo>
                  <a:cubicBezTo>
                    <a:pt x="46249" y="686194"/>
                    <a:pt x="42223" y="720700"/>
                    <a:pt x="50006" y="759618"/>
                  </a:cubicBezTo>
                  <a:cubicBezTo>
                    <a:pt x="50648" y="762827"/>
                    <a:pt x="51593" y="765968"/>
                    <a:pt x="52387" y="769143"/>
                  </a:cubicBezTo>
                  <a:cubicBezTo>
                    <a:pt x="53181" y="804862"/>
                    <a:pt x="53340" y="840601"/>
                    <a:pt x="54768" y="876300"/>
                  </a:cubicBezTo>
                  <a:cubicBezTo>
                    <a:pt x="54886" y="879250"/>
                    <a:pt x="57580" y="891447"/>
                    <a:pt x="59531" y="895350"/>
                  </a:cubicBezTo>
                  <a:cubicBezTo>
                    <a:pt x="60811" y="897910"/>
                    <a:pt x="63013" y="899934"/>
                    <a:pt x="64293" y="902493"/>
                  </a:cubicBezTo>
                  <a:cubicBezTo>
                    <a:pt x="65416" y="904738"/>
                    <a:pt x="65552" y="907392"/>
                    <a:pt x="66675" y="909637"/>
                  </a:cubicBezTo>
                  <a:cubicBezTo>
                    <a:pt x="67955" y="912197"/>
                    <a:pt x="70275" y="914166"/>
                    <a:pt x="71437" y="916781"/>
                  </a:cubicBezTo>
                  <a:cubicBezTo>
                    <a:pt x="71443" y="916795"/>
                    <a:pt x="77388" y="934633"/>
                    <a:pt x="78581" y="938212"/>
                  </a:cubicBezTo>
                  <a:cubicBezTo>
                    <a:pt x="79375" y="940593"/>
                    <a:pt x="79839" y="943111"/>
                    <a:pt x="80962" y="945356"/>
                  </a:cubicBezTo>
                  <a:cubicBezTo>
                    <a:pt x="82550" y="948531"/>
                    <a:pt x="84327" y="951618"/>
                    <a:pt x="85725" y="954881"/>
                  </a:cubicBezTo>
                  <a:cubicBezTo>
                    <a:pt x="86714" y="957188"/>
                    <a:pt x="86984" y="959780"/>
                    <a:pt x="88106" y="962025"/>
                  </a:cubicBezTo>
                  <a:cubicBezTo>
                    <a:pt x="89386" y="964585"/>
                    <a:pt x="91281" y="966787"/>
                    <a:pt x="92868" y="969168"/>
                  </a:cubicBezTo>
                  <a:cubicBezTo>
                    <a:pt x="94504" y="977345"/>
                    <a:pt x="95391" y="982759"/>
                    <a:pt x="97631" y="990600"/>
                  </a:cubicBezTo>
                  <a:cubicBezTo>
                    <a:pt x="98320" y="993013"/>
                    <a:pt x="98890" y="995498"/>
                    <a:pt x="100012" y="997743"/>
                  </a:cubicBezTo>
                  <a:cubicBezTo>
                    <a:pt x="101292" y="1000303"/>
                    <a:pt x="103187" y="1002506"/>
                    <a:pt x="104775" y="1004887"/>
                  </a:cubicBezTo>
                  <a:cubicBezTo>
                    <a:pt x="106772" y="1016873"/>
                    <a:pt x="107964" y="1026363"/>
                    <a:pt x="111918" y="1038225"/>
                  </a:cubicBezTo>
                  <a:lnTo>
                    <a:pt x="116681" y="1052512"/>
                  </a:lnTo>
                  <a:cubicBezTo>
                    <a:pt x="117475" y="1054893"/>
                    <a:pt x="118570" y="1057195"/>
                    <a:pt x="119062" y="1059656"/>
                  </a:cubicBezTo>
                  <a:cubicBezTo>
                    <a:pt x="121935" y="1074023"/>
                    <a:pt x="120163" y="1067723"/>
                    <a:pt x="123825" y="1078706"/>
                  </a:cubicBezTo>
                  <a:cubicBezTo>
                    <a:pt x="124619" y="1090612"/>
                    <a:pt x="125335" y="1102524"/>
                    <a:pt x="126206" y="1114425"/>
                  </a:cubicBezTo>
                  <a:cubicBezTo>
                    <a:pt x="127383" y="1130506"/>
                    <a:pt x="129129" y="1169792"/>
                    <a:pt x="133350" y="1193006"/>
                  </a:cubicBezTo>
                  <a:cubicBezTo>
                    <a:pt x="135212" y="1203244"/>
                    <a:pt x="135561" y="1200747"/>
                    <a:pt x="138112" y="1209675"/>
                  </a:cubicBezTo>
                  <a:cubicBezTo>
                    <a:pt x="139011" y="1212822"/>
                    <a:pt x="139699" y="1216025"/>
                    <a:pt x="140493" y="1219200"/>
                  </a:cubicBezTo>
                  <a:cubicBezTo>
                    <a:pt x="141287" y="1232694"/>
                    <a:pt x="141530" y="1246231"/>
                    <a:pt x="142875" y="1259681"/>
                  </a:cubicBezTo>
                  <a:cubicBezTo>
                    <a:pt x="143125" y="1262179"/>
                    <a:pt x="144566" y="1264411"/>
                    <a:pt x="145256" y="1266825"/>
                  </a:cubicBezTo>
                  <a:cubicBezTo>
                    <a:pt x="146155" y="1269972"/>
                    <a:pt x="146843" y="1273175"/>
                    <a:pt x="147637" y="1276350"/>
                  </a:cubicBezTo>
                  <a:cubicBezTo>
                    <a:pt x="150076" y="1349536"/>
                    <a:pt x="126376" y="1352525"/>
                    <a:pt x="176212" y="1345406"/>
                  </a:cubicBezTo>
                  <a:cubicBezTo>
                    <a:pt x="178697" y="1345051"/>
                    <a:pt x="180975" y="1343819"/>
                    <a:pt x="183356" y="1343025"/>
                  </a:cubicBezTo>
                  <a:cubicBezTo>
                    <a:pt x="185737" y="1341437"/>
                    <a:pt x="187940" y="1339542"/>
                    <a:pt x="190500" y="1338262"/>
                  </a:cubicBezTo>
                  <a:cubicBezTo>
                    <a:pt x="192745" y="1337140"/>
                    <a:pt x="195868" y="1337656"/>
                    <a:pt x="197643" y="1335881"/>
                  </a:cubicBezTo>
                  <a:cubicBezTo>
                    <a:pt x="220116" y="1313407"/>
                    <a:pt x="196444" y="1330539"/>
                    <a:pt x="211931" y="1307306"/>
                  </a:cubicBezTo>
                  <a:lnTo>
                    <a:pt x="216693" y="1300162"/>
                  </a:lnTo>
                  <a:cubicBezTo>
                    <a:pt x="218024" y="1294840"/>
                    <a:pt x="221520" y="1279825"/>
                    <a:pt x="223837" y="1276350"/>
                  </a:cubicBezTo>
                  <a:cubicBezTo>
                    <a:pt x="230474" y="1266394"/>
                    <a:pt x="232113" y="1261912"/>
                    <a:pt x="240506" y="1254918"/>
                  </a:cubicBezTo>
                  <a:cubicBezTo>
                    <a:pt x="242705" y="1253086"/>
                    <a:pt x="245090" y="1251436"/>
                    <a:pt x="247650" y="1250156"/>
                  </a:cubicBezTo>
                  <a:cubicBezTo>
                    <a:pt x="249895" y="1249034"/>
                    <a:pt x="252412" y="1248569"/>
                    <a:pt x="254793" y="1247775"/>
                  </a:cubicBezTo>
                  <a:cubicBezTo>
                    <a:pt x="269874" y="1248569"/>
                    <a:pt x="285187" y="1247406"/>
                    <a:pt x="300037" y="1250156"/>
                  </a:cubicBezTo>
                  <a:cubicBezTo>
                    <a:pt x="307018" y="1251449"/>
                    <a:pt x="312352" y="1257436"/>
                    <a:pt x="319087" y="1259681"/>
                  </a:cubicBezTo>
                  <a:lnTo>
                    <a:pt x="326231" y="1262062"/>
                  </a:lnTo>
                  <a:cubicBezTo>
                    <a:pt x="328612" y="1263650"/>
                    <a:pt x="330815" y="1265545"/>
                    <a:pt x="333375" y="1266825"/>
                  </a:cubicBezTo>
                  <a:cubicBezTo>
                    <a:pt x="335620" y="1267947"/>
                    <a:pt x="338430" y="1267814"/>
                    <a:pt x="340518" y="1269206"/>
                  </a:cubicBezTo>
                  <a:cubicBezTo>
                    <a:pt x="343320" y="1271074"/>
                    <a:pt x="344922" y="1274393"/>
                    <a:pt x="347662" y="1276350"/>
                  </a:cubicBezTo>
                  <a:cubicBezTo>
                    <a:pt x="350551" y="1278413"/>
                    <a:pt x="354143" y="1279286"/>
                    <a:pt x="357187" y="1281112"/>
                  </a:cubicBezTo>
                  <a:cubicBezTo>
                    <a:pt x="377439" y="1293262"/>
                    <a:pt x="364069" y="1288786"/>
                    <a:pt x="381000" y="1293018"/>
                  </a:cubicBezTo>
                  <a:cubicBezTo>
                    <a:pt x="401465" y="1306664"/>
                    <a:pt x="375575" y="1290306"/>
                    <a:pt x="395287" y="1300162"/>
                  </a:cubicBezTo>
                  <a:cubicBezTo>
                    <a:pt x="397847" y="1301442"/>
                    <a:pt x="399800" y="1303798"/>
                    <a:pt x="402431" y="1304925"/>
                  </a:cubicBezTo>
                  <a:cubicBezTo>
                    <a:pt x="405439" y="1306214"/>
                    <a:pt x="408809" y="1306407"/>
                    <a:pt x="411956" y="1307306"/>
                  </a:cubicBezTo>
                  <a:cubicBezTo>
                    <a:pt x="414370" y="1307996"/>
                    <a:pt x="416719" y="1308893"/>
                    <a:pt x="419100" y="1309687"/>
                  </a:cubicBezTo>
                  <a:cubicBezTo>
                    <a:pt x="436341" y="1321181"/>
                    <a:pt x="430827" y="1314093"/>
                    <a:pt x="438150" y="1328737"/>
                  </a:cubicBezTo>
                  <a:cubicBezTo>
                    <a:pt x="438944" y="1331912"/>
                    <a:pt x="439591" y="1335127"/>
                    <a:pt x="440531" y="1338262"/>
                  </a:cubicBezTo>
                  <a:cubicBezTo>
                    <a:pt x="441973" y="1343071"/>
                    <a:pt x="445293" y="1352550"/>
                    <a:pt x="445293" y="1352550"/>
                  </a:cubicBezTo>
                  <a:cubicBezTo>
                    <a:pt x="446087" y="1377950"/>
                    <a:pt x="446225" y="1403379"/>
                    <a:pt x="447675" y="1428750"/>
                  </a:cubicBezTo>
                  <a:cubicBezTo>
                    <a:pt x="447818" y="1431256"/>
                    <a:pt x="449971" y="1433385"/>
                    <a:pt x="450056" y="1435893"/>
                  </a:cubicBezTo>
                  <a:cubicBezTo>
                    <a:pt x="451562" y="1480325"/>
                    <a:pt x="450355" y="1524835"/>
                    <a:pt x="452437" y="1569243"/>
                  </a:cubicBezTo>
                  <a:cubicBezTo>
                    <a:pt x="452743" y="1575781"/>
                    <a:pt x="457200" y="1588293"/>
                    <a:pt x="457200" y="1588293"/>
                  </a:cubicBezTo>
                  <a:cubicBezTo>
                    <a:pt x="457994" y="1595437"/>
                    <a:pt x="458171" y="1602677"/>
                    <a:pt x="459581" y="1609725"/>
                  </a:cubicBezTo>
                  <a:cubicBezTo>
                    <a:pt x="460565" y="1614647"/>
                    <a:pt x="462756" y="1619250"/>
                    <a:pt x="464343" y="1624012"/>
                  </a:cubicBezTo>
                  <a:lnTo>
                    <a:pt x="471487" y="1645443"/>
                  </a:lnTo>
                  <a:lnTo>
                    <a:pt x="476250" y="1659731"/>
                  </a:lnTo>
                  <a:cubicBezTo>
                    <a:pt x="477044" y="1662112"/>
                    <a:pt x="477239" y="1664786"/>
                    <a:pt x="478631" y="1666875"/>
                  </a:cubicBezTo>
                  <a:lnTo>
                    <a:pt x="488156" y="1681162"/>
                  </a:lnTo>
                  <a:cubicBezTo>
                    <a:pt x="492936" y="1688332"/>
                    <a:pt x="494058" y="1689378"/>
                    <a:pt x="497681" y="1697831"/>
                  </a:cubicBezTo>
                  <a:cubicBezTo>
                    <a:pt x="498670" y="1700138"/>
                    <a:pt x="498019" y="1703516"/>
                    <a:pt x="500062" y="1704975"/>
                  </a:cubicBezTo>
                  <a:cubicBezTo>
                    <a:pt x="504147" y="1707893"/>
                    <a:pt x="514350" y="1709737"/>
                    <a:pt x="514350" y="1709737"/>
                  </a:cubicBezTo>
                  <a:cubicBezTo>
                    <a:pt x="525267" y="1726113"/>
                    <a:pt x="525686" y="1718595"/>
                    <a:pt x="521493" y="1731168"/>
                  </a:cubicBezTo>
                  <a:cubicBezTo>
                    <a:pt x="524668" y="1733549"/>
                    <a:pt x="527052" y="1738156"/>
                    <a:pt x="531018" y="1738312"/>
                  </a:cubicBezTo>
                  <a:cubicBezTo>
                    <a:pt x="626864" y="1742071"/>
                    <a:pt x="608787" y="1747313"/>
                    <a:pt x="650081" y="1733550"/>
                  </a:cubicBezTo>
                  <a:cubicBezTo>
                    <a:pt x="653256" y="1731169"/>
                    <a:pt x="656355" y="1728682"/>
                    <a:pt x="659606" y="1726406"/>
                  </a:cubicBezTo>
                  <a:cubicBezTo>
                    <a:pt x="664295" y="1723124"/>
                    <a:pt x="673893" y="1716881"/>
                    <a:pt x="673893" y="1716881"/>
                  </a:cubicBezTo>
                  <a:cubicBezTo>
                    <a:pt x="675481" y="1714500"/>
                    <a:pt x="676421" y="1711525"/>
                    <a:pt x="678656" y="1709737"/>
                  </a:cubicBezTo>
                  <a:cubicBezTo>
                    <a:pt x="680616" y="1708169"/>
                    <a:pt x="683295" y="1707518"/>
                    <a:pt x="685800" y="1707356"/>
                  </a:cubicBezTo>
                  <a:cubicBezTo>
                    <a:pt x="707993" y="1705924"/>
                    <a:pt x="730250" y="1705769"/>
                    <a:pt x="752475" y="1704975"/>
                  </a:cubicBezTo>
                  <a:cubicBezTo>
                    <a:pt x="794705" y="1697934"/>
                    <a:pt x="741950" y="1706887"/>
                    <a:pt x="778668" y="1700212"/>
                  </a:cubicBezTo>
                  <a:cubicBezTo>
                    <a:pt x="783418" y="1699348"/>
                    <a:pt x="788193" y="1698625"/>
                    <a:pt x="792956" y="1697831"/>
                  </a:cubicBezTo>
                  <a:cubicBezTo>
                    <a:pt x="793719" y="1694781"/>
                    <a:pt x="796010" y="1684577"/>
                    <a:pt x="797718" y="1681162"/>
                  </a:cubicBezTo>
                  <a:cubicBezTo>
                    <a:pt x="798998" y="1678602"/>
                    <a:pt x="800054" y="1675535"/>
                    <a:pt x="802481" y="1674018"/>
                  </a:cubicBezTo>
                  <a:cubicBezTo>
                    <a:pt x="806738" y="1671357"/>
                    <a:pt x="816768" y="1669256"/>
                    <a:pt x="816768" y="1669256"/>
                  </a:cubicBezTo>
                  <a:cubicBezTo>
                    <a:pt x="817562" y="1666081"/>
                    <a:pt x="818251" y="1662878"/>
                    <a:pt x="819150" y="1659731"/>
                  </a:cubicBezTo>
                  <a:cubicBezTo>
                    <a:pt x="819840" y="1657317"/>
                    <a:pt x="820922" y="1655022"/>
                    <a:pt x="821531" y="1652587"/>
                  </a:cubicBezTo>
                  <a:cubicBezTo>
                    <a:pt x="822513" y="1648661"/>
                    <a:pt x="822930" y="1644607"/>
                    <a:pt x="823912" y="1640681"/>
                  </a:cubicBezTo>
                  <a:cubicBezTo>
                    <a:pt x="824521" y="1638246"/>
                    <a:pt x="824518" y="1635312"/>
                    <a:pt x="826293" y="1633537"/>
                  </a:cubicBezTo>
                  <a:cubicBezTo>
                    <a:pt x="834481" y="1625349"/>
                    <a:pt x="838741" y="1624625"/>
                    <a:pt x="847725" y="1621631"/>
                  </a:cubicBezTo>
                  <a:cubicBezTo>
                    <a:pt x="851538" y="1615910"/>
                    <a:pt x="853635" y="1614122"/>
                    <a:pt x="854868" y="1607343"/>
                  </a:cubicBezTo>
                  <a:cubicBezTo>
                    <a:pt x="856013" y="1601047"/>
                    <a:pt x="851120" y="1590132"/>
                    <a:pt x="857250" y="1588293"/>
                  </a:cubicBezTo>
                  <a:cubicBezTo>
                    <a:pt x="879311" y="1581675"/>
                    <a:pt x="903287" y="1586706"/>
                    <a:pt x="926306" y="1585912"/>
                  </a:cubicBezTo>
                  <a:cubicBezTo>
                    <a:pt x="927100" y="1582737"/>
                    <a:pt x="928687" y="1579660"/>
                    <a:pt x="928687" y="1576387"/>
                  </a:cubicBezTo>
                  <a:cubicBezTo>
                    <a:pt x="928687" y="1569988"/>
                    <a:pt x="924918" y="1563584"/>
                    <a:pt x="926306" y="1557337"/>
                  </a:cubicBezTo>
                  <a:cubicBezTo>
                    <a:pt x="926851" y="1554887"/>
                    <a:pt x="930945" y="1555118"/>
                    <a:pt x="933450" y="1554956"/>
                  </a:cubicBezTo>
                  <a:cubicBezTo>
                    <a:pt x="955643" y="1553524"/>
                    <a:pt x="977900" y="1553369"/>
                    <a:pt x="1000125" y="1552575"/>
                  </a:cubicBezTo>
                  <a:cubicBezTo>
                    <a:pt x="1002506" y="1551781"/>
                    <a:pt x="1005493" y="1551968"/>
                    <a:pt x="1007268" y="1550193"/>
                  </a:cubicBezTo>
                  <a:cubicBezTo>
                    <a:pt x="1011315" y="1546146"/>
                    <a:pt x="1011363" y="1537716"/>
                    <a:pt x="1016793" y="1535906"/>
                  </a:cubicBezTo>
                  <a:lnTo>
                    <a:pt x="1023937" y="1533525"/>
                  </a:lnTo>
                  <a:cubicBezTo>
                    <a:pt x="1028700" y="1530350"/>
                    <a:pt x="1036415" y="1529430"/>
                    <a:pt x="1038225" y="1524000"/>
                  </a:cubicBezTo>
                  <a:cubicBezTo>
                    <a:pt x="1041671" y="1513661"/>
                    <a:pt x="1038831" y="1518631"/>
                    <a:pt x="1047750" y="1509712"/>
                  </a:cubicBezTo>
                  <a:cubicBezTo>
                    <a:pt x="1048674" y="1506939"/>
                    <a:pt x="1051431" y="1496579"/>
                    <a:pt x="1054893" y="1495425"/>
                  </a:cubicBezTo>
                  <a:cubicBezTo>
                    <a:pt x="1057998" y="1494390"/>
                    <a:pt x="1061243" y="1497012"/>
                    <a:pt x="1064418" y="1497806"/>
                  </a:cubicBezTo>
                  <a:cubicBezTo>
                    <a:pt x="1067593" y="1500187"/>
                    <a:pt x="1070577" y="1502847"/>
                    <a:pt x="1073943" y="1504950"/>
                  </a:cubicBezTo>
                  <a:cubicBezTo>
                    <a:pt x="1076953" y="1506831"/>
                    <a:pt x="1080386" y="1507951"/>
                    <a:pt x="1083468" y="1509712"/>
                  </a:cubicBezTo>
                  <a:cubicBezTo>
                    <a:pt x="1085953" y="1511132"/>
                    <a:pt x="1088231" y="1512887"/>
                    <a:pt x="1090612" y="1514475"/>
                  </a:cubicBezTo>
                  <a:cubicBezTo>
                    <a:pt x="1101840" y="1531314"/>
                    <a:pt x="1087173" y="1511034"/>
                    <a:pt x="1104900" y="1528762"/>
                  </a:cubicBezTo>
                  <a:cubicBezTo>
                    <a:pt x="1106924" y="1530786"/>
                    <a:pt x="1108382" y="1533346"/>
                    <a:pt x="1109662" y="1535906"/>
                  </a:cubicBezTo>
                  <a:cubicBezTo>
                    <a:pt x="1110784" y="1538151"/>
                    <a:pt x="1110268" y="1541275"/>
                    <a:pt x="1112043" y="1543050"/>
                  </a:cubicBezTo>
                  <a:cubicBezTo>
                    <a:pt x="1113818" y="1544825"/>
                    <a:pt x="1116806" y="1544637"/>
                    <a:pt x="1119187" y="1545431"/>
                  </a:cubicBezTo>
                  <a:lnTo>
                    <a:pt x="1243012" y="1543050"/>
                  </a:lnTo>
                  <a:cubicBezTo>
                    <a:pt x="1246369" y="1542776"/>
                    <a:pt x="1238670" y="1537774"/>
                    <a:pt x="1235868" y="1535906"/>
                  </a:cubicBezTo>
                  <a:cubicBezTo>
                    <a:pt x="1233780" y="1534514"/>
                    <a:pt x="1231106" y="1534319"/>
                    <a:pt x="1228725" y="1533525"/>
                  </a:cubicBezTo>
                  <a:cubicBezTo>
                    <a:pt x="1223029" y="1529728"/>
                    <a:pt x="1218604" y="1527451"/>
                    <a:pt x="1214437" y="1521618"/>
                  </a:cubicBezTo>
                  <a:cubicBezTo>
                    <a:pt x="1212374" y="1518729"/>
                    <a:pt x="1211738" y="1514981"/>
                    <a:pt x="1209675" y="1512093"/>
                  </a:cubicBezTo>
                  <a:cubicBezTo>
                    <a:pt x="1207718" y="1509353"/>
                    <a:pt x="1204687" y="1507537"/>
                    <a:pt x="1202531" y="1504950"/>
                  </a:cubicBezTo>
                  <a:cubicBezTo>
                    <a:pt x="1200699" y="1502751"/>
                    <a:pt x="1199600" y="1500005"/>
                    <a:pt x="1197768" y="1497806"/>
                  </a:cubicBezTo>
                  <a:cubicBezTo>
                    <a:pt x="1182489" y="1479470"/>
                    <a:pt x="1197688" y="1501256"/>
                    <a:pt x="1185862" y="1483518"/>
                  </a:cubicBezTo>
                  <a:cubicBezTo>
                    <a:pt x="1180195" y="1466516"/>
                    <a:pt x="1183885" y="1473408"/>
                    <a:pt x="1176337" y="1462087"/>
                  </a:cubicBezTo>
                  <a:cubicBezTo>
                    <a:pt x="1175543" y="1459706"/>
                    <a:pt x="1174646" y="1457357"/>
                    <a:pt x="1173956" y="1454943"/>
                  </a:cubicBezTo>
                  <a:cubicBezTo>
                    <a:pt x="1173057" y="1451796"/>
                    <a:pt x="1172864" y="1448426"/>
                    <a:pt x="1171575" y="1445418"/>
                  </a:cubicBezTo>
                  <a:cubicBezTo>
                    <a:pt x="1170448" y="1442788"/>
                    <a:pt x="1168400" y="1440656"/>
                    <a:pt x="1166812" y="1438275"/>
                  </a:cubicBezTo>
                  <a:cubicBezTo>
                    <a:pt x="1166018" y="1435894"/>
                    <a:pt x="1165823" y="1433220"/>
                    <a:pt x="1164431" y="1431131"/>
                  </a:cubicBezTo>
                  <a:cubicBezTo>
                    <a:pt x="1160764" y="1425630"/>
                    <a:pt x="1155415" y="1422739"/>
                    <a:pt x="1150143" y="1419225"/>
                  </a:cubicBezTo>
                  <a:cubicBezTo>
                    <a:pt x="1146968" y="1414462"/>
                    <a:pt x="1142428" y="1410367"/>
                    <a:pt x="1140618" y="1404937"/>
                  </a:cubicBezTo>
                  <a:cubicBezTo>
                    <a:pt x="1139824" y="1402556"/>
                    <a:pt x="1139456" y="1399987"/>
                    <a:pt x="1138237" y="1397793"/>
                  </a:cubicBezTo>
                  <a:cubicBezTo>
                    <a:pt x="1135457" y="1392790"/>
                    <a:pt x="1128712" y="1383506"/>
                    <a:pt x="1128712" y="1383506"/>
                  </a:cubicBezTo>
                  <a:cubicBezTo>
                    <a:pt x="1123051" y="1366521"/>
                    <a:pt x="1131078" y="1387053"/>
                    <a:pt x="1119187" y="1369218"/>
                  </a:cubicBezTo>
                  <a:cubicBezTo>
                    <a:pt x="1111930" y="1358332"/>
                    <a:pt x="1123270" y="1364230"/>
                    <a:pt x="1109662" y="1359693"/>
                  </a:cubicBezTo>
                  <a:cubicBezTo>
                    <a:pt x="1105693" y="1356518"/>
                    <a:pt x="1101866" y="1353157"/>
                    <a:pt x="1097756" y="1350168"/>
                  </a:cubicBezTo>
                  <a:cubicBezTo>
                    <a:pt x="1086522" y="1341998"/>
                    <a:pt x="1084071" y="1342795"/>
                    <a:pt x="1076325" y="1333500"/>
                  </a:cubicBezTo>
                  <a:cubicBezTo>
                    <a:pt x="1074493" y="1331301"/>
                    <a:pt x="1073394" y="1328555"/>
                    <a:pt x="1071562" y="1326356"/>
                  </a:cubicBezTo>
                  <a:cubicBezTo>
                    <a:pt x="1069406" y="1323769"/>
                    <a:pt x="1066574" y="1321799"/>
                    <a:pt x="1064418" y="1319212"/>
                  </a:cubicBezTo>
                  <a:cubicBezTo>
                    <a:pt x="1062586" y="1317013"/>
                    <a:pt x="1061680" y="1314092"/>
                    <a:pt x="1059656" y="1312068"/>
                  </a:cubicBezTo>
                  <a:cubicBezTo>
                    <a:pt x="1056850" y="1309262"/>
                    <a:pt x="1053144" y="1307508"/>
                    <a:pt x="1050131" y="1304925"/>
                  </a:cubicBezTo>
                  <a:cubicBezTo>
                    <a:pt x="1034082" y="1291169"/>
                    <a:pt x="1051637" y="1303548"/>
                    <a:pt x="1035843" y="1293018"/>
                  </a:cubicBezTo>
                  <a:cubicBezTo>
                    <a:pt x="1032329" y="1287747"/>
                    <a:pt x="1029437" y="1282398"/>
                    <a:pt x="1023937" y="1278731"/>
                  </a:cubicBezTo>
                  <a:cubicBezTo>
                    <a:pt x="1021848" y="1277339"/>
                    <a:pt x="1019174" y="1277144"/>
                    <a:pt x="1016793" y="1276350"/>
                  </a:cubicBezTo>
                  <a:cubicBezTo>
                    <a:pt x="1012031" y="1271587"/>
                    <a:pt x="1006242" y="1267666"/>
                    <a:pt x="1002506" y="1262062"/>
                  </a:cubicBezTo>
                  <a:cubicBezTo>
                    <a:pt x="999331" y="1257300"/>
                    <a:pt x="997743" y="1250950"/>
                    <a:pt x="992981" y="1247775"/>
                  </a:cubicBezTo>
                  <a:cubicBezTo>
                    <a:pt x="982884" y="1241043"/>
                    <a:pt x="988397" y="1244292"/>
                    <a:pt x="976312" y="1238250"/>
                  </a:cubicBezTo>
                  <a:cubicBezTo>
                    <a:pt x="973931" y="1235869"/>
                    <a:pt x="971970" y="1232974"/>
                    <a:pt x="969168" y="1231106"/>
                  </a:cubicBezTo>
                  <a:cubicBezTo>
                    <a:pt x="967080" y="1229714"/>
                    <a:pt x="963914" y="1230378"/>
                    <a:pt x="962025" y="1228725"/>
                  </a:cubicBezTo>
                  <a:cubicBezTo>
                    <a:pt x="957359" y="1224642"/>
                    <a:pt x="954784" y="1218520"/>
                    <a:pt x="950118" y="1214437"/>
                  </a:cubicBezTo>
                  <a:cubicBezTo>
                    <a:pt x="948229" y="1212784"/>
                    <a:pt x="945143" y="1213321"/>
                    <a:pt x="942975" y="1212056"/>
                  </a:cubicBezTo>
                  <a:cubicBezTo>
                    <a:pt x="935559" y="1207730"/>
                    <a:pt x="921543" y="1197768"/>
                    <a:pt x="921543" y="1197768"/>
                  </a:cubicBezTo>
                  <a:cubicBezTo>
                    <a:pt x="913606" y="1166018"/>
                    <a:pt x="923925" y="1171574"/>
                    <a:pt x="904875" y="1166812"/>
                  </a:cubicBezTo>
                  <a:lnTo>
                    <a:pt x="900112" y="1152525"/>
                  </a:lnTo>
                  <a:lnTo>
                    <a:pt x="897731" y="1145381"/>
                  </a:lnTo>
                  <a:cubicBezTo>
                    <a:pt x="898525" y="1127918"/>
                    <a:pt x="897039" y="1110201"/>
                    <a:pt x="900112" y="1092993"/>
                  </a:cubicBezTo>
                  <a:cubicBezTo>
                    <a:pt x="901350" y="1086059"/>
                    <a:pt x="911565" y="1076778"/>
                    <a:pt x="916781" y="1071562"/>
                  </a:cubicBezTo>
                  <a:cubicBezTo>
                    <a:pt x="924011" y="1049869"/>
                    <a:pt x="912915" y="1084147"/>
                    <a:pt x="921543" y="1052512"/>
                  </a:cubicBezTo>
                  <a:cubicBezTo>
                    <a:pt x="922864" y="1047669"/>
                    <a:pt x="925089" y="1043095"/>
                    <a:pt x="926306" y="1038225"/>
                  </a:cubicBezTo>
                  <a:cubicBezTo>
                    <a:pt x="927100" y="1035050"/>
                    <a:pt x="927747" y="1031835"/>
                    <a:pt x="928687" y="1028700"/>
                  </a:cubicBezTo>
                  <a:cubicBezTo>
                    <a:pt x="930130" y="1023891"/>
                    <a:pt x="929273" y="1017197"/>
                    <a:pt x="933450" y="1014412"/>
                  </a:cubicBezTo>
                  <a:lnTo>
                    <a:pt x="947737" y="1004887"/>
                  </a:lnTo>
                  <a:cubicBezTo>
                    <a:pt x="950118" y="1003300"/>
                    <a:pt x="952857" y="1002149"/>
                    <a:pt x="954881" y="1000125"/>
                  </a:cubicBezTo>
                  <a:lnTo>
                    <a:pt x="962025" y="992981"/>
                  </a:lnTo>
                  <a:cubicBezTo>
                    <a:pt x="962819" y="990600"/>
                    <a:pt x="962631" y="987612"/>
                    <a:pt x="964406" y="985837"/>
                  </a:cubicBezTo>
                  <a:cubicBezTo>
                    <a:pt x="968453" y="981790"/>
                    <a:pt x="973931" y="979487"/>
                    <a:pt x="978693" y="976312"/>
                  </a:cubicBezTo>
                  <a:cubicBezTo>
                    <a:pt x="981074" y="974725"/>
                    <a:pt x="983813" y="973574"/>
                    <a:pt x="985837" y="971550"/>
                  </a:cubicBezTo>
                  <a:cubicBezTo>
                    <a:pt x="995787" y="961600"/>
                    <a:pt x="990960" y="967100"/>
                    <a:pt x="1000125" y="954881"/>
                  </a:cubicBezTo>
                  <a:cubicBezTo>
                    <a:pt x="1000919" y="952500"/>
                    <a:pt x="1001384" y="949982"/>
                    <a:pt x="1002506" y="947737"/>
                  </a:cubicBezTo>
                  <a:cubicBezTo>
                    <a:pt x="1003786" y="945177"/>
                    <a:pt x="1006141" y="943223"/>
                    <a:pt x="1007268" y="940593"/>
                  </a:cubicBezTo>
                  <a:cubicBezTo>
                    <a:pt x="1008218" y="938376"/>
                    <a:pt x="1010180" y="926701"/>
                    <a:pt x="1012031" y="923925"/>
                  </a:cubicBezTo>
                  <a:cubicBezTo>
                    <a:pt x="1014663" y="919977"/>
                    <a:pt x="1021927" y="914214"/>
                    <a:pt x="1026318" y="912018"/>
                  </a:cubicBezTo>
                  <a:cubicBezTo>
                    <a:pt x="1028563" y="910895"/>
                    <a:pt x="1031081" y="910431"/>
                    <a:pt x="1033462" y="909637"/>
                  </a:cubicBezTo>
                  <a:cubicBezTo>
                    <a:pt x="1036637" y="904875"/>
                    <a:pt x="1041177" y="900780"/>
                    <a:pt x="1042987" y="895350"/>
                  </a:cubicBezTo>
                  <a:cubicBezTo>
                    <a:pt x="1043781" y="892969"/>
                    <a:pt x="1044678" y="890620"/>
                    <a:pt x="1045368" y="888206"/>
                  </a:cubicBezTo>
                  <a:cubicBezTo>
                    <a:pt x="1047238" y="881663"/>
                    <a:pt x="1046990" y="876369"/>
                    <a:pt x="1052512" y="871537"/>
                  </a:cubicBezTo>
                  <a:cubicBezTo>
                    <a:pt x="1056820" y="867768"/>
                    <a:pt x="1062753" y="866060"/>
                    <a:pt x="1066800" y="862012"/>
                  </a:cubicBezTo>
                  <a:cubicBezTo>
                    <a:pt x="1076749" y="852061"/>
                    <a:pt x="1071922" y="857562"/>
                    <a:pt x="1081087" y="845343"/>
                  </a:cubicBezTo>
                  <a:cubicBezTo>
                    <a:pt x="1081881" y="842962"/>
                    <a:pt x="1082346" y="840445"/>
                    <a:pt x="1083468" y="838200"/>
                  </a:cubicBezTo>
                  <a:cubicBezTo>
                    <a:pt x="1092061" y="821015"/>
                    <a:pt x="1084643" y="842406"/>
                    <a:pt x="1092993" y="821531"/>
                  </a:cubicBezTo>
                  <a:lnTo>
                    <a:pt x="1100137" y="800100"/>
                  </a:lnTo>
                  <a:cubicBezTo>
                    <a:pt x="1100138" y="800098"/>
                    <a:pt x="1104898" y="785813"/>
                    <a:pt x="1104900" y="785812"/>
                  </a:cubicBezTo>
                  <a:cubicBezTo>
                    <a:pt x="1122140" y="774318"/>
                    <a:pt x="1114067" y="778846"/>
                    <a:pt x="1128712" y="771525"/>
                  </a:cubicBezTo>
                  <a:cubicBezTo>
                    <a:pt x="1140052" y="754514"/>
                    <a:pt x="1136849" y="762790"/>
                    <a:pt x="1140618" y="747712"/>
                  </a:cubicBezTo>
                  <a:cubicBezTo>
                    <a:pt x="1127357" y="746765"/>
                    <a:pt x="1110659" y="751090"/>
                    <a:pt x="1100137" y="740568"/>
                  </a:cubicBezTo>
                  <a:cubicBezTo>
                    <a:pt x="1098114" y="738545"/>
                    <a:pt x="1096795" y="735910"/>
                    <a:pt x="1095375" y="733425"/>
                  </a:cubicBezTo>
                  <a:cubicBezTo>
                    <a:pt x="1093614" y="730343"/>
                    <a:pt x="1093452" y="726030"/>
                    <a:pt x="1090612" y="723900"/>
                  </a:cubicBezTo>
                  <a:cubicBezTo>
                    <a:pt x="1086596" y="720888"/>
                    <a:pt x="1076325" y="719137"/>
                    <a:pt x="1076325" y="719137"/>
                  </a:cubicBezTo>
                  <a:cubicBezTo>
                    <a:pt x="1057991" y="700804"/>
                    <a:pt x="1065772" y="710453"/>
                    <a:pt x="1052512" y="690562"/>
                  </a:cubicBezTo>
                  <a:cubicBezTo>
                    <a:pt x="1050925" y="688181"/>
                    <a:pt x="1048655" y="686133"/>
                    <a:pt x="1047750" y="683418"/>
                  </a:cubicBezTo>
                  <a:cubicBezTo>
                    <a:pt x="1046162" y="678656"/>
                    <a:pt x="1044204" y="674001"/>
                    <a:pt x="1042987" y="669131"/>
                  </a:cubicBezTo>
                  <a:cubicBezTo>
                    <a:pt x="1042193" y="665956"/>
                    <a:pt x="1041895" y="662614"/>
                    <a:pt x="1040606" y="659606"/>
                  </a:cubicBezTo>
                  <a:cubicBezTo>
                    <a:pt x="1039479" y="656975"/>
                    <a:pt x="1037431" y="654843"/>
                    <a:pt x="1035843" y="652462"/>
                  </a:cubicBezTo>
                  <a:cubicBezTo>
                    <a:pt x="1031250" y="629496"/>
                    <a:pt x="1036874" y="649760"/>
                    <a:pt x="1028700" y="633412"/>
                  </a:cubicBezTo>
                  <a:cubicBezTo>
                    <a:pt x="1025817" y="627646"/>
                    <a:pt x="1026230" y="622859"/>
                    <a:pt x="1023937" y="616743"/>
                  </a:cubicBezTo>
                  <a:cubicBezTo>
                    <a:pt x="1022691" y="613419"/>
                    <a:pt x="1020573" y="610481"/>
                    <a:pt x="1019175" y="607218"/>
                  </a:cubicBezTo>
                  <a:cubicBezTo>
                    <a:pt x="1018186" y="604911"/>
                    <a:pt x="1018038" y="602254"/>
                    <a:pt x="1016793" y="600075"/>
                  </a:cubicBezTo>
                  <a:cubicBezTo>
                    <a:pt x="1014824" y="596629"/>
                    <a:pt x="1012031" y="593725"/>
                    <a:pt x="1009650" y="590550"/>
                  </a:cubicBezTo>
                  <a:cubicBezTo>
                    <a:pt x="1008856" y="587375"/>
                    <a:pt x="1008417" y="584089"/>
                    <a:pt x="1007268" y="581025"/>
                  </a:cubicBezTo>
                  <a:cubicBezTo>
                    <a:pt x="1004677" y="574116"/>
                    <a:pt x="1001693" y="570280"/>
                    <a:pt x="997743" y="564356"/>
                  </a:cubicBezTo>
                  <a:cubicBezTo>
                    <a:pt x="996949" y="561181"/>
                    <a:pt x="996072" y="558026"/>
                    <a:pt x="995362" y="554831"/>
                  </a:cubicBezTo>
                  <a:cubicBezTo>
                    <a:pt x="994484" y="550880"/>
                    <a:pt x="994261" y="546765"/>
                    <a:pt x="992981" y="542925"/>
                  </a:cubicBezTo>
                  <a:cubicBezTo>
                    <a:pt x="991858" y="539557"/>
                    <a:pt x="989616" y="536663"/>
                    <a:pt x="988218" y="533400"/>
                  </a:cubicBezTo>
                  <a:cubicBezTo>
                    <a:pt x="985551" y="527178"/>
                    <a:pt x="985469" y="523442"/>
                    <a:pt x="983456" y="516731"/>
                  </a:cubicBezTo>
                  <a:cubicBezTo>
                    <a:pt x="982013" y="511922"/>
                    <a:pt x="980281" y="507206"/>
                    <a:pt x="978693" y="502443"/>
                  </a:cubicBezTo>
                  <a:lnTo>
                    <a:pt x="976312" y="495300"/>
                  </a:lnTo>
                  <a:cubicBezTo>
                    <a:pt x="975518" y="490537"/>
                    <a:pt x="974878" y="485747"/>
                    <a:pt x="973931" y="481012"/>
                  </a:cubicBezTo>
                  <a:cubicBezTo>
                    <a:pt x="973289" y="477803"/>
                    <a:pt x="971153" y="476646"/>
                    <a:pt x="971550" y="471487"/>
                  </a:cubicBezTo>
                  <a:cubicBezTo>
                    <a:pt x="971947" y="466328"/>
                    <a:pt x="977105" y="454025"/>
                    <a:pt x="976311" y="450056"/>
                  </a:cubicBezTo>
                  <a:cubicBezTo>
                    <a:pt x="977028" y="438581"/>
                    <a:pt x="970204" y="422101"/>
                    <a:pt x="973931" y="407193"/>
                  </a:cubicBezTo>
                  <a:cubicBezTo>
                    <a:pt x="973938" y="407164"/>
                    <a:pt x="979880" y="389348"/>
                    <a:pt x="981075" y="385762"/>
                  </a:cubicBezTo>
                  <a:cubicBezTo>
                    <a:pt x="981869" y="383381"/>
                    <a:pt x="982847" y="381053"/>
                    <a:pt x="983456" y="378618"/>
                  </a:cubicBezTo>
                  <a:cubicBezTo>
                    <a:pt x="984250" y="375443"/>
                    <a:pt x="984022" y="371816"/>
                    <a:pt x="985837" y="369093"/>
                  </a:cubicBezTo>
                  <a:cubicBezTo>
                    <a:pt x="987425" y="366712"/>
                    <a:pt x="990600" y="365918"/>
                    <a:pt x="992981" y="364331"/>
                  </a:cubicBezTo>
                  <a:cubicBezTo>
                    <a:pt x="998797" y="341064"/>
                    <a:pt x="991686" y="370153"/>
                    <a:pt x="997743" y="342900"/>
                  </a:cubicBezTo>
                  <a:cubicBezTo>
                    <a:pt x="998453" y="339705"/>
                    <a:pt x="998976" y="336439"/>
                    <a:pt x="1000125" y="333375"/>
                  </a:cubicBezTo>
                  <a:cubicBezTo>
                    <a:pt x="1001371" y="330051"/>
                    <a:pt x="1003300" y="327025"/>
                    <a:pt x="1004887" y="323850"/>
                  </a:cubicBezTo>
                  <a:cubicBezTo>
                    <a:pt x="1005681" y="300831"/>
                    <a:pt x="1005118" y="277725"/>
                    <a:pt x="1007268" y="254793"/>
                  </a:cubicBezTo>
                  <a:cubicBezTo>
                    <a:pt x="1007535" y="251944"/>
                    <a:pt x="1010751" y="250210"/>
                    <a:pt x="1012031" y="247650"/>
                  </a:cubicBezTo>
                  <a:cubicBezTo>
                    <a:pt x="1013154" y="245405"/>
                    <a:pt x="1013618" y="242887"/>
                    <a:pt x="1014412" y="240506"/>
                  </a:cubicBezTo>
                  <a:cubicBezTo>
                    <a:pt x="1013087" y="217984"/>
                    <a:pt x="1014294" y="206692"/>
                    <a:pt x="1009650" y="188118"/>
                  </a:cubicBezTo>
                  <a:cubicBezTo>
                    <a:pt x="1009041" y="185683"/>
                    <a:pt x="1008391" y="183220"/>
                    <a:pt x="1007268" y="180975"/>
                  </a:cubicBezTo>
                  <a:cubicBezTo>
                    <a:pt x="1005988" y="178415"/>
                    <a:pt x="1004093" y="176212"/>
                    <a:pt x="1002506" y="173831"/>
                  </a:cubicBezTo>
                  <a:cubicBezTo>
                    <a:pt x="1003363" y="154976"/>
                    <a:pt x="1002986" y="126182"/>
                    <a:pt x="1007268" y="104775"/>
                  </a:cubicBezTo>
                  <a:cubicBezTo>
                    <a:pt x="1007760" y="102314"/>
                    <a:pt x="1009041" y="100066"/>
                    <a:pt x="1009650" y="97631"/>
                  </a:cubicBezTo>
                  <a:cubicBezTo>
                    <a:pt x="1010632" y="93705"/>
                    <a:pt x="1010610" y="89515"/>
                    <a:pt x="1012031" y="85725"/>
                  </a:cubicBezTo>
                  <a:cubicBezTo>
                    <a:pt x="1013036" y="83045"/>
                    <a:pt x="1015631" y="81196"/>
                    <a:pt x="1016793" y="78581"/>
                  </a:cubicBezTo>
                  <a:cubicBezTo>
                    <a:pt x="1018832" y="73993"/>
                    <a:pt x="1021556" y="64293"/>
                    <a:pt x="1021556" y="64293"/>
                  </a:cubicBezTo>
                  <a:cubicBezTo>
                    <a:pt x="1020762" y="59531"/>
                    <a:pt x="1020222" y="54719"/>
                    <a:pt x="1019175" y="50006"/>
                  </a:cubicBezTo>
                  <a:cubicBezTo>
                    <a:pt x="1018630" y="47556"/>
                    <a:pt x="1018568" y="44637"/>
                    <a:pt x="1016793" y="42862"/>
                  </a:cubicBezTo>
                  <a:cubicBezTo>
                    <a:pt x="1015018" y="41087"/>
                    <a:pt x="1012031" y="41275"/>
                    <a:pt x="1009650" y="40481"/>
                  </a:cubicBezTo>
                  <a:cubicBezTo>
                    <a:pt x="996946" y="21426"/>
                    <a:pt x="1013622" y="44454"/>
                    <a:pt x="997743" y="28575"/>
                  </a:cubicBezTo>
                  <a:cubicBezTo>
                    <a:pt x="976583" y="7415"/>
                    <a:pt x="1009165" y="31427"/>
                    <a:pt x="976312" y="9525"/>
                  </a:cubicBezTo>
                  <a:cubicBezTo>
                    <a:pt x="973931" y="7937"/>
                    <a:pt x="971883" y="5667"/>
                    <a:pt x="969168" y="4762"/>
                  </a:cubicBezTo>
                  <a:lnTo>
                    <a:pt x="954881" y="0"/>
                  </a:lnTo>
                  <a:cubicBezTo>
                    <a:pt x="936185" y="1438"/>
                    <a:pt x="927700" y="842"/>
                    <a:pt x="912018" y="4762"/>
                  </a:cubicBezTo>
                  <a:cubicBezTo>
                    <a:pt x="909583" y="5371"/>
                    <a:pt x="907256" y="6349"/>
                    <a:pt x="904875" y="7143"/>
                  </a:cubicBezTo>
                  <a:cubicBezTo>
                    <a:pt x="885824" y="19844"/>
                    <a:pt x="908844" y="3174"/>
                    <a:pt x="892968" y="19050"/>
                  </a:cubicBezTo>
                  <a:cubicBezTo>
                    <a:pt x="890945" y="21073"/>
                    <a:pt x="888114" y="22095"/>
                    <a:pt x="885825" y="23812"/>
                  </a:cubicBezTo>
                  <a:cubicBezTo>
                    <a:pt x="884927" y="24486"/>
                    <a:pt x="895747" y="18653"/>
                    <a:pt x="895350" y="1905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5" name="Forma livre 374"/>
            <p:cNvSpPr/>
            <p:nvPr/>
          </p:nvSpPr>
          <p:spPr>
            <a:xfrm>
              <a:off x="2650847" y="3765194"/>
              <a:ext cx="532148" cy="526515"/>
            </a:xfrm>
            <a:custGeom>
              <a:avLst/>
              <a:gdLst>
                <a:gd name="connsiteX0" fmla="*/ 448336 w 807985"/>
                <a:gd name="connsiteY0" fmla="*/ 8035 h 810516"/>
                <a:gd name="connsiteX1" fmla="*/ 329274 w 807985"/>
                <a:gd name="connsiteY1" fmla="*/ 17560 h 810516"/>
                <a:gd name="connsiteX2" fmla="*/ 324511 w 807985"/>
                <a:gd name="connsiteY2" fmla="*/ 24704 h 810516"/>
                <a:gd name="connsiteX3" fmla="*/ 312605 w 807985"/>
                <a:gd name="connsiteY3" fmla="*/ 43754 h 810516"/>
                <a:gd name="connsiteX4" fmla="*/ 307842 w 807985"/>
                <a:gd name="connsiteY4" fmla="*/ 50898 h 810516"/>
                <a:gd name="connsiteX5" fmla="*/ 293555 w 807985"/>
                <a:gd name="connsiteY5" fmla="*/ 60423 h 810516"/>
                <a:gd name="connsiteX6" fmla="*/ 279267 w 807985"/>
                <a:gd name="connsiteY6" fmla="*/ 67566 h 810516"/>
                <a:gd name="connsiteX7" fmla="*/ 272124 w 807985"/>
                <a:gd name="connsiteY7" fmla="*/ 72329 h 810516"/>
                <a:gd name="connsiteX8" fmla="*/ 257836 w 807985"/>
                <a:gd name="connsiteY8" fmla="*/ 77091 h 810516"/>
                <a:gd name="connsiteX9" fmla="*/ 250692 w 807985"/>
                <a:gd name="connsiteY9" fmla="*/ 79473 h 810516"/>
                <a:gd name="connsiteX10" fmla="*/ 243549 w 807985"/>
                <a:gd name="connsiteY10" fmla="*/ 81854 h 810516"/>
                <a:gd name="connsiteX11" fmla="*/ 236405 w 807985"/>
                <a:gd name="connsiteY11" fmla="*/ 84235 h 810516"/>
                <a:gd name="connsiteX12" fmla="*/ 224499 w 807985"/>
                <a:gd name="connsiteY12" fmla="*/ 98523 h 810516"/>
                <a:gd name="connsiteX13" fmla="*/ 222117 w 807985"/>
                <a:gd name="connsiteY13" fmla="*/ 105666 h 810516"/>
                <a:gd name="connsiteX14" fmla="*/ 210211 w 807985"/>
                <a:gd name="connsiteY14" fmla="*/ 143766 h 810516"/>
                <a:gd name="connsiteX15" fmla="*/ 203067 w 807985"/>
                <a:gd name="connsiteY15" fmla="*/ 146148 h 810516"/>
                <a:gd name="connsiteX16" fmla="*/ 198305 w 807985"/>
                <a:gd name="connsiteY16" fmla="*/ 203298 h 810516"/>
                <a:gd name="connsiteX17" fmla="*/ 193542 w 807985"/>
                <a:gd name="connsiteY17" fmla="*/ 246160 h 810516"/>
                <a:gd name="connsiteX18" fmla="*/ 191161 w 807985"/>
                <a:gd name="connsiteY18" fmla="*/ 253304 h 810516"/>
                <a:gd name="connsiteX19" fmla="*/ 188780 w 807985"/>
                <a:gd name="connsiteY19" fmla="*/ 262829 h 810516"/>
                <a:gd name="connsiteX20" fmla="*/ 181636 w 807985"/>
                <a:gd name="connsiteY20" fmla="*/ 305691 h 810516"/>
                <a:gd name="connsiteX21" fmla="*/ 174492 w 807985"/>
                <a:gd name="connsiteY21" fmla="*/ 308073 h 810516"/>
                <a:gd name="connsiteX22" fmla="*/ 167349 w 807985"/>
                <a:gd name="connsiteY22" fmla="*/ 312835 h 810516"/>
                <a:gd name="connsiteX23" fmla="*/ 145917 w 807985"/>
                <a:gd name="connsiteY23" fmla="*/ 319979 h 810516"/>
                <a:gd name="connsiteX24" fmla="*/ 138774 w 807985"/>
                <a:gd name="connsiteY24" fmla="*/ 322360 h 810516"/>
                <a:gd name="connsiteX25" fmla="*/ 131630 w 807985"/>
                <a:gd name="connsiteY25" fmla="*/ 324741 h 810516"/>
                <a:gd name="connsiteX26" fmla="*/ 124486 w 807985"/>
                <a:gd name="connsiteY26" fmla="*/ 331885 h 810516"/>
                <a:gd name="connsiteX27" fmla="*/ 114961 w 807985"/>
                <a:gd name="connsiteY27" fmla="*/ 346173 h 810516"/>
                <a:gd name="connsiteX28" fmla="*/ 112580 w 807985"/>
                <a:gd name="connsiteY28" fmla="*/ 365223 h 810516"/>
                <a:gd name="connsiteX29" fmla="*/ 98292 w 807985"/>
                <a:gd name="connsiteY29" fmla="*/ 393798 h 810516"/>
                <a:gd name="connsiteX30" fmla="*/ 91149 w 807985"/>
                <a:gd name="connsiteY30" fmla="*/ 398560 h 810516"/>
                <a:gd name="connsiteX31" fmla="*/ 24474 w 807985"/>
                <a:gd name="connsiteY31" fmla="*/ 400941 h 810516"/>
                <a:gd name="connsiteX32" fmla="*/ 5424 w 807985"/>
                <a:gd name="connsiteY32" fmla="*/ 408085 h 810516"/>
                <a:gd name="connsiteX33" fmla="*/ 3042 w 807985"/>
                <a:gd name="connsiteY33" fmla="*/ 415229 h 810516"/>
                <a:gd name="connsiteX34" fmla="*/ 661 w 807985"/>
                <a:gd name="connsiteY34" fmla="*/ 429516 h 810516"/>
                <a:gd name="connsiteX35" fmla="*/ 14949 w 807985"/>
                <a:gd name="connsiteY35" fmla="*/ 439041 h 810516"/>
                <a:gd name="connsiteX36" fmla="*/ 38761 w 807985"/>
                <a:gd name="connsiteY36" fmla="*/ 458091 h 810516"/>
                <a:gd name="connsiteX37" fmla="*/ 45905 w 807985"/>
                <a:gd name="connsiteY37" fmla="*/ 465235 h 810516"/>
                <a:gd name="connsiteX38" fmla="*/ 53049 w 807985"/>
                <a:gd name="connsiteY38" fmla="*/ 467616 h 810516"/>
                <a:gd name="connsiteX39" fmla="*/ 62574 w 807985"/>
                <a:gd name="connsiteY39" fmla="*/ 481904 h 810516"/>
                <a:gd name="connsiteX40" fmla="*/ 67336 w 807985"/>
                <a:gd name="connsiteY40" fmla="*/ 503335 h 810516"/>
                <a:gd name="connsiteX41" fmla="*/ 69717 w 807985"/>
                <a:gd name="connsiteY41" fmla="*/ 522385 h 810516"/>
                <a:gd name="connsiteX42" fmla="*/ 76861 w 807985"/>
                <a:gd name="connsiteY42" fmla="*/ 529529 h 810516"/>
                <a:gd name="connsiteX43" fmla="*/ 79242 w 807985"/>
                <a:gd name="connsiteY43" fmla="*/ 536673 h 810516"/>
                <a:gd name="connsiteX44" fmla="*/ 88767 w 807985"/>
                <a:gd name="connsiteY44" fmla="*/ 550960 h 810516"/>
                <a:gd name="connsiteX45" fmla="*/ 93530 w 807985"/>
                <a:gd name="connsiteY45" fmla="*/ 558104 h 810516"/>
                <a:gd name="connsiteX46" fmla="*/ 103055 w 807985"/>
                <a:gd name="connsiteY46" fmla="*/ 581916 h 810516"/>
                <a:gd name="connsiteX47" fmla="*/ 105436 w 807985"/>
                <a:gd name="connsiteY47" fmla="*/ 589060 h 810516"/>
                <a:gd name="connsiteX48" fmla="*/ 114961 w 807985"/>
                <a:gd name="connsiteY48" fmla="*/ 603348 h 810516"/>
                <a:gd name="connsiteX49" fmla="*/ 122105 w 807985"/>
                <a:gd name="connsiteY49" fmla="*/ 612873 h 810516"/>
                <a:gd name="connsiteX50" fmla="*/ 126867 w 807985"/>
                <a:gd name="connsiteY50" fmla="*/ 622398 h 810516"/>
                <a:gd name="connsiteX51" fmla="*/ 129249 w 807985"/>
                <a:gd name="connsiteY51" fmla="*/ 629541 h 810516"/>
                <a:gd name="connsiteX52" fmla="*/ 136392 w 807985"/>
                <a:gd name="connsiteY52" fmla="*/ 636685 h 810516"/>
                <a:gd name="connsiteX53" fmla="*/ 141155 w 807985"/>
                <a:gd name="connsiteY53" fmla="*/ 643829 h 810516"/>
                <a:gd name="connsiteX54" fmla="*/ 145917 w 807985"/>
                <a:gd name="connsiteY54" fmla="*/ 658116 h 810516"/>
                <a:gd name="connsiteX55" fmla="*/ 148299 w 807985"/>
                <a:gd name="connsiteY55" fmla="*/ 665260 h 810516"/>
                <a:gd name="connsiteX56" fmla="*/ 157824 w 807985"/>
                <a:gd name="connsiteY56" fmla="*/ 679548 h 810516"/>
                <a:gd name="connsiteX57" fmla="*/ 162586 w 807985"/>
                <a:gd name="connsiteY57" fmla="*/ 686691 h 810516"/>
                <a:gd name="connsiteX58" fmla="*/ 184017 w 807985"/>
                <a:gd name="connsiteY58" fmla="*/ 700979 h 810516"/>
                <a:gd name="connsiteX59" fmla="*/ 191161 w 807985"/>
                <a:gd name="connsiteY59" fmla="*/ 705741 h 810516"/>
                <a:gd name="connsiteX60" fmla="*/ 205449 w 807985"/>
                <a:gd name="connsiteY60" fmla="*/ 712885 h 810516"/>
                <a:gd name="connsiteX61" fmla="*/ 312605 w 807985"/>
                <a:gd name="connsiteY61" fmla="*/ 715266 h 810516"/>
                <a:gd name="connsiteX62" fmla="*/ 326892 w 807985"/>
                <a:gd name="connsiteY62" fmla="*/ 724791 h 810516"/>
                <a:gd name="connsiteX63" fmla="*/ 338799 w 807985"/>
                <a:gd name="connsiteY63" fmla="*/ 739079 h 810516"/>
                <a:gd name="connsiteX64" fmla="*/ 345942 w 807985"/>
                <a:gd name="connsiteY64" fmla="*/ 753366 h 810516"/>
                <a:gd name="connsiteX65" fmla="*/ 360230 w 807985"/>
                <a:gd name="connsiteY65" fmla="*/ 762891 h 810516"/>
                <a:gd name="connsiteX66" fmla="*/ 372136 w 807985"/>
                <a:gd name="connsiteY66" fmla="*/ 772416 h 810516"/>
                <a:gd name="connsiteX67" fmla="*/ 376899 w 807985"/>
                <a:gd name="connsiteY67" fmla="*/ 779560 h 810516"/>
                <a:gd name="connsiteX68" fmla="*/ 434049 w 807985"/>
                <a:gd name="connsiteY68" fmla="*/ 781941 h 810516"/>
                <a:gd name="connsiteX69" fmla="*/ 441192 w 807985"/>
                <a:gd name="connsiteY69" fmla="*/ 784323 h 810516"/>
                <a:gd name="connsiteX70" fmla="*/ 457861 w 807985"/>
                <a:gd name="connsiteY70" fmla="*/ 798610 h 810516"/>
                <a:gd name="connsiteX71" fmla="*/ 479292 w 807985"/>
                <a:gd name="connsiteY71" fmla="*/ 810516 h 810516"/>
                <a:gd name="connsiteX72" fmla="*/ 622167 w 807985"/>
                <a:gd name="connsiteY72" fmla="*/ 808135 h 810516"/>
                <a:gd name="connsiteX73" fmla="*/ 615024 w 807985"/>
                <a:gd name="connsiteY73" fmla="*/ 800991 h 810516"/>
                <a:gd name="connsiteX74" fmla="*/ 617405 w 807985"/>
                <a:gd name="connsiteY74" fmla="*/ 789085 h 810516"/>
                <a:gd name="connsiteX75" fmla="*/ 645980 w 807985"/>
                <a:gd name="connsiteY75" fmla="*/ 786704 h 810516"/>
                <a:gd name="connsiteX76" fmla="*/ 650742 w 807985"/>
                <a:gd name="connsiteY76" fmla="*/ 772416 h 810516"/>
                <a:gd name="connsiteX77" fmla="*/ 657886 w 807985"/>
                <a:gd name="connsiteY77" fmla="*/ 746223 h 810516"/>
                <a:gd name="connsiteX78" fmla="*/ 674555 w 807985"/>
                <a:gd name="connsiteY78" fmla="*/ 741460 h 810516"/>
                <a:gd name="connsiteX79" fmla="*/ 700749 w 807985"/>
                <a:gd name="connsiteY79" fmla="*/ 720029 h 810516"/>
                <a:gd name="connsiteX80" fmla="*/ 707892 w 807985"/>
                <a:gd name="connsiteY80" fmla="*/ 717648 h 810516"/>
                <a:gd name="connsiteX81" fmla="*/ 750755 w 807985"/>
                <a:gd name="connsiteY81" fmla="*/ 700979 h 810516"/>
                <a:gd name="connsiteX82" fmla="*/ 753136 w 807985"/>
                <a:gd name="connsiteY82" fmla="*/ 693835 h 810516"/>
                <a:gd name="connsiteX83" fmla="*/ 757899 w 807985"/>
                <a:gd name="connsiteY83" fmla="*/ 686691 h 810516"/>
                <a:gd name="connsiteX84" fmla="*/ 755517 w 807985"/>
                <a:gd name="connsiteY84" fmla="*/ 679548 h 810516"/>
                <a:gd name="connsiteX85" fmla="*/ 760280 w 807985"/>
                <a:gd name="connsiteY85" fmla="*/ 653354 h 810516"/>
                <a:gd name="connsiteX86" fmla="*/ 767424 w 807985"/>
                <a:gd name="connsiteY86" fmla="*/ 643829 h 810516"/>
                <a:gd name="connsiteX87" fmla="*/ 788855 w 807985"/>
                <a:gd name="connsiteY87" fmla="*/ 634304 h 810516"/>
                <a:gd name="connsiteX88" fmla="*/ 795999 w 807985"/>
                <a:gd name="connsiteY88" fmla="*/ 631923 h 810516"/>
                <a:gd name="connsiteX89" fmla="*/ 807905 w 807985"/>
                <a:gd name="connsiteY89" fmla="*/ 620016 h 810516"/>
                <a:gd name="connsiteX90" fmla="*/ 805524 w 807985"/>
                <a:gd name="connsiteY90" fmla="*/ 612873 h 810516"/>
                <a:gd name="connsiteX91" fmla="*/ 798380 w 807985"/>
                <a:gd name="connsiteY91" fmla="*/ 608110 h 810516"/>
                <a:gd name="connsiteX92" fmla="*/ 791236 w 807985"/>
                <a:gd name="connsiteY92" fmla="*/ 565248 h 810516"/>
                <a:gd name="connsiteX93" fmla="*/ 784092 w 807985"/>
                <a:gd name="connsiteY93" fmla="*/ 481904 h 810516"/>
                <a:gd name="connsiteX94" fmla="*/ 779330 w 807985"/>
                <a:gd name="connsiteY94" fmla="*/ 412848 h 810516"/>
                <a:gd name="connsiteX95" fmla="*/ 776949 w 807985"/>
                <a:gd name="connsiteY95" fmla="*/ 355698 h 810516"/>
                <a:gd name="connsiteX96" fmla="*/ 769805 w 807985"/>
                <a:gd name="connsiteY96" fmla="*/ 298548 h 810516"/>
                <a:gd name="connsiteX97" fmla="*/ 765042 w 807985"/>
                <a:gd name="connsiteY97" fmla="*/ 291404 h 810516"/>
                <a:gd name="connsiteX98" fmla="*/ 762661 w 807985"/>
                <a:gd name="connsiteY98" fmla="*/ 281879 h 810516"/>
                <a:gd name="connsiteX99" fmla="*/ 741230 w 807985"/>
                <a:gd name="connsiteY99" fmla="*/ 262829 h 810516"/>
                <a:gd name="connsiteX100" fmla="*/ 734086 w 807985"/>
                <a:gd name="connsiteY100" fmla="*/ 260448 h 810516"/>
                <a:gd name="connsiteX101" fmla="*/ 712655 w 807985"/>
                <a:gd name="connsiteY101" fmla="*/ 250923 h 810516"/>
                <a:gd name="connsiteX102" fmla="*/ 705511 w 807985"/>
                <a:gd name="connsiteY102" fmla="*/ 248541 h 810516"/>
                <a:gd name="connsiteX103" fmla="*/ 698367 w 807985"/>
                <a:gd name="connsiteY103" fmla="*/ 246160 h 810516"/>
                <a:gd name="connsiteX104" fmla="*/ 691224 w 807985"/>
                <a:gd name="connsiteY104" fmla="*/ 241398 h 810516"/>
                <a:gd name="connsiteX105" fmla="*/ 684080 w 807985"/>
                <a:gd name="connsiteY105" fmla="*/ 239016 h 810516"/>
                <a:gd name="connsiteX106" fmla="*/ 669792 w 807985"/>
                <a:gd name="connsiteY106" fmla="*/ 229491 h 810516"/>
                <a:gd name="connsiteX107" fmla="*/ 655505 w 807985"/>
                <a:gd name="connsiteY107" fmla="*/ 224729 h 810516"/>
                <a:gd name="connsiteX108" fmla="*/ 650742 w 807985"/>
                <a:gd name="connsiteY108" fmla="*/ 217585 h 810516"/>
                <a:gd name="connsiteX109" fmla="*/ 636455 w 807985"/>
                <a:gd name="connsiteY109" fmla="*/ 212823 h 810516"/>
                <a:gd name="connsiteX110" fmla="*/ 622167 w 807985"/>
                <a:gd name="connsiteY110" fmla="*/ 208060 h 810516"/>
                <a:gd name="connsiteX111" fmla="*/ 605499 w 807985"/>
                <a:gd name="connsiteY111" fmla="*/ 203298 h 810516"/>
                <a:gd name="connsiteX112" fmla="*/ 569780 w 807985"/>
                <a:gd name="connsiteY112" fmla="*/ 205679 h 810516"/>
                <a:gd name="connsiteX113" fmla="*/ 550730 w 807985"/>
                <a:gd name="connsiteY113" fmla="*/ 210441 h 810516"/>
                <a:gd name="connsiteX114" fmla="*/ 543586 w 807985"/>
                <a:gd name="connsiteY114" fmla="*/ 215204 h 810516"/>
                <a:gd name="connsiteX115" fmla="*/ 536442 w 807985"/>
                <a:gd name="connsiteY115" fmla="*/ 258066 h 810516"/>
                <a:gd name="connsiteX116" fmla="*/ 526917 w 807985"/>
                <a:gd name="connsiteY116" fmla="*/ 279498 h 810516"/>
                <a:gd name="connsiteX117" fmla="*/ 524536 w 807985"/>
                <a:gd name="connsiteY117" fmla="*/ 289023 h 810516"/>
                <a:gd name="connsiteX118" fmla="*/ 507867 w 807985"/>
                <a:gd name="connsiteY118" fmla="*/ 298548 h 810516"/>
                <a:gd name="connsiteX119" fmla="*/ 479292 w 807985"/>
                <a:gd name="connsiteY119" fmla="*/ 300929 h 810516"/>
                <a:gd name="connsiteX120" fmla="*/ 476911 w 807985"/>
                <a:gd name="connsiteY120" fmla="*/ 243779 h 810516"/>
                <a:gd name="connsiteX121" fmla="*/ 474530 w 807985"/>
                <a:gd name="connsiteY121" fmla="*/ 227110 h 810516"/>
                <a:gd name="connsiteX122" fmla="*/ 469767 w 807985"/>
                <a:gd name="connsiteY122" fmla="*/ 212823 h 810516"/>
                <a:gd name="connsiteX123" fmla="*/ 467386 w 807985"/>
                <a:gd name="connsiteY123" fmla="*/ 191391 h 810516"/>
                <a:gd name="connsiteX124" fmla="*/ 462624 w 807985"/>
                <a:gd name="connsiteY124" fmla="*/ 174723 h 810516"/>
                <a:gd name="connsiteX125" fmla="*/ 460242 w 807985"/>
                <a:gd name="connsiteY125" fmla="*/ 81854 h 810516"/>
                <a:gd name="connsiteX126" fmla="*/ 457861 w 807985"/>
                <a:gd name="connsiteY126" fmla="*/ 69948 h 810516"/>
                <a:gd name="connsiteX127" fmla="*/ 450717 w 807985"/>
                <a:gd name="connsiteY127" fmla="*/ 48516 h 810516"/>
                <a:gd name="connsiteX128" fmla="*/ 448336 w 807985"/>
                <a:gd name="connsiteY128" fmla="*/ 41373 h 810516"/>
                <a:gd name="connsiteX129" fmla="*/ 445955 w 807985"/>
                <a:gd name="connsiteY129" fmla="*/ 31848 h 810516"/>
                <a:gd name="connsiteX130" fmla="*/ 441192 w 807985"/>
                <a:gd name="connsiteY130" fmla="*/ 12798 h 810516"/>
                <a:gd name="connsiteX131" fmla="*/ 448336 w 807985"/>
                <a:gd name="connsiteY131" fmla="*/ 8035 h 810516"/>
                <a:gd name="connsiteX0" fmla="*/ 448336 w 807985"/>
                <a:gd name="connsiteY0" fmla="*/ 8035 h 810516"/>
                <a:gd name="connsiteX1" fmla="*/ 329274 w 807985"/>
                <a:gd name="connsiteY1" fmla="*/ 17560 h 810516"/>
                <a:gd name="connsiteX2" fmla="*/ 324511 w 807985"/>
                <a:gd name="connsiteY2" fmla="*/ 24704 h 810516"/>
                <a:gd name="connsiteX3" fmla="*/ 312605 w 807985"/>
                <a:gd name="connsiteY3" fmla="*/ 43754 h 810516"/>
                <a:gd name="connsiteX4" fmla="*/ 307842 w 807985"/>
                <a:gd name="connsiteY4" fmla="*/ 50898 h 810516"/>
                <a:gd name="connsiteX5" fmla="*/ 293555 w 807985"/>
                <a:gd name="connsiteY5" fmla="*/ 60423 h 810516"/>
                <a:gd name="connsiteX6" fmla="*/ 279267 w 807985"/>
                <a:gd name="connsiteY6" fmla="*/ 67566 h 810516"/>
                <a:gd name="connsiteX7" fmla="*/ 272124 w 807985"/>
                <a:gd name="connsiteY7" fmla="*/ 72329 h 810516"/>
                <a:gd name="connsiteX8" fmla="*/ 257836 w 807985"/>
                <a:gd name="connsiteY8" fmla="*/ 77091 h 810516"/>
                <a:gd name="connsiteX9" fmla="*/ 250692 w 807985"/>
                <a:gd name="connsiteY9" fmla="*/ 79473 h 810516"/>
                <a:gd name="connsiteX10" fmla="*/ 243549 w 807985"/>
                <a:gd name="connsiteY10" fmla="*/ 81854 h 810516"/>
                <a:gd name="connsiteX11" fmla="*/ 236405 w 807985"/>
                <a:gd name="connsiteY11" fmla="*/ 84235 h 810516"/>
                <a:gd name="connsiteX12" fmla="*/ 224499 w 807985"/>
                <a:gd name="connsiteY12" fmla="*/ 98523 h 810516"/>
                <a:gd name="connsiteX13" fmla="*/ 222117 w 807985"/>
                <a:gd name="connsiteY13" fmla="*/ 105666 h 810516"/>
                <a:gd name="connsiteX14" fmla="*/ 210211 w 807985"/>
                <a:gd name="connsiteY14" fmla="*/ 143766 h 810516"/>
                <a:gd name="connsiteX15" fmla="*/ 203067 w 807985"/>
                <a:gd name="connsiteY15" fmla="*/ 146148 h 810516"/>
                <a:gd name="connsiteX16" fmla="*/ 198305 w 807985"/>
                <a:gd name="connsiteY16" fmla="*/ 203298 h 810516"/>
                <a:gd name="connsiteX17" fmla="*/ 193542 w 807985"/>
                <a:gd name="connsiteY17" fmla="*/ 246160 h 810516"/>
                <a:gd name="connsiteX18" fmla="*/ 191161 w 807985"/>
                <a:gd name="connsiteY18" fmla="*/ 253304 h 810516"/>
                <a:gd name="connsiteX19" fmla="*/ 188780 w 807985"/>
                <a:gd name="connsiteY19" fmla="*/ 262829 h 810516"/>
                <a:gd name="connsiteX20" fmla="*/ 181636 w 807985"/>
                <a:gd name="connsiteY20" fmla="*/ 305691 h 810516"/>
                <a:gd name="connsiteX21" fmla="*/ 174492 w 807985"/>
                <a:gd name="connsiteY21" fmla="*/ 308073 h 810516"/>
                <a:gd name="connsiteX22" fmla="*/ 167349 w 807985"/>
                <a:gd name="connsiteY22" fmla="*/ 312835 h 810516"/>
                <a:gd name="connsiteX23" fmla="*/ 145917 w 807985"/>
                <a:gd name="connsiteY23" fmla="*/ 319979 h 810516"/>
                <a:gd name="connsiteX24" fmla="*/ 138774 w 807985"/>
                <a:gd name="connsiteY24" fmla="*/ 322360 h 810516"/>
                <a:gd name="connsiteX25" fmla="*/ 131630 w 807985"/>
                <a:gd name="connsiteY25" fmla="*/ 324741 h 810516"/>
                <a:gd name="connsiteX26" fmla="*/ 124486 w 807985"/>
                <a:gd name="connsiteY26" fmla="*/ 331885 h 810516"/>
                <a:gd name="connsiteX27" fmla="*/ 114961 w 807985"/>
                <a:gd name="connsiteY27" fmla="*/ 346173 h 810516"/>
                <a:gd name="connsiteX28" fmla="*/ 112580 w 807985"/>
                <a:gd name="connsiteY28" fmla="*/ 365223 h 810516"/>
                <a:gd name="connsiteX29" fmla="*/ 98292 w 807985"/>
                <a:gd name="connsiteY29" fmla="*/ 393798 h 810516"/>
                <a:gd name="connsiteX30" fmla="*/ 91149 w 807985"/>
                <a:gd name="connsiteY30" fmla="*/ 398560 h 810516"/>
                <a:gd name="connsiteX31" fmla="*/ 24474 w 807985"/>
                <a:gd name="connsiteY31" fmla="*/ 400941 h 810516"/>
                <a:gd name="connsiteX32" fmla="*/ 5424 w 807985"/>
                <a:gd name="connsiteY32" fmla="*/ 408085 h 810516"/>
                <a:gd name="connsiteX33" fmla="*/ 3042 w 807985"/>
                <a:gd name="connsiteY33" fmla="*/ 415229 h 810516"/>
                <a:gd name="connsiteX34" fmla="*/ 661 w 807985"/>
                <a:gd name="connsiteY34" fmla="*/ 429516 h 810516"/>
                <a:gd name="connsiteX35" fmla="*/ 14949 w 807985"/>
                <a:gd name="connsiteY35" fmla="*/ 439041 h 810516"/>
                <a:gd name="connsiteX36" fmla="*/ 38761 w 807985"/>
                <a:gd name="connsiteY36" fmla="*/ 458091 h 810516"/>
                <a:gd name="connsiteX37" fmla="*/ 45905 w 807985"/>
                <a:gd name="connsiteY37" fmla="*/ 465235 h 810516"/>
                <a:gd name="connsiteX38" fmla="*/ 53049 w 807985"/>
                <a:gd name="connsiteY38" fmla="*/ 467616 h 810516"/>
                <a:gd name="connsiteX39" fmla="*/ 62574 w 807985"/>
                <a:gd name="connsiteY39" fmla="*/ 481904 h 810516"/>
                <a:gd name="connsiteX40" fmla="*/ 67336 w 807985"/>
                <a:gd name="connsiteY40" fmla="*/ 503335 h 810516"/>
                <a:gd name="connsiteX41" fmla="*/ 69717 w 807985"/>
                <a:gd name="connsiteY41" fmla="*/ 522385 h 810516"/>
                <a:gd name="connsiteX42" fmla="*/ 76861 w 807985"/>
                <a:gd name="connsiteY42" fmla="*/ 529529 h 810516"/>
                <a:gd name="connsiteX43" fmla="*/ 79242 w 807985"/>
                <a:gd name="connsiteY43" fmla="*/ 536673 h 810516"/>
                <a:gd name="connsiteX44" fmla="*/ 88767 w 807985"/>
                <a:gd name="connsiteY44" fmla="*/ 550960 h 810516"/>
                <a:gd name="connsiteX45" fmla="*/ 93530 w 807985"/>
                <a:gd name="connsiteY45" fmla="*/ 558104 h 810516"/>
                <a:gd name="connsiteX46" fmla="*/ 103055 w 807985"/>
                <a:gd name="connsiteY46" fmla="*/ 581916 h 810516"/>
                <a:gd name="connsiteX47" fmla="*/ 105436 w 807985"/>
                <a:gd name="connsiteY47" fmla="*/ 589060 h 810516"/>
                <a:gd name="connsiteX48" fmla="*/ 114961 w 807985"/>
                <a:gd name="connsiteY48" fmla="*/ 603348 h 810516"/>
                <a:gd name="connsiteX49" fmla="*/ 122105 w 807985"/>
                <a:gd name="connsiteY49" fmla="*/ 612873 h 810516"/>
                <a:gd name="connsiteX50" fmla="*/ 126867 w 807985"/>
                <a:gd name="connsiteY50" fmla="*/ 622398 h 810516"/>
                <a:gd name="connsiteX51" fmla="*/ 129249 w 807985"/>
                <a:gd name="connsiteY51" fmla="*/ 629541 h 810516"/>
                <a:gd name="connsiteX52" fmla="*/ 136392 w 807985"/>
                <a:gd name="connsiteY52" fmla="*/ 636685 h 810516"/>
                <a:gd name="connsiteX53" fmla="*/ 141155 w 807985"/>
                <a:gd name="connsiteY53" fmla="*/ 643829 h 810516"/>
                <a:gd name="connsiteX54" fmla="*/ 145917 w 807985"/>
                <a:gd name="connsiteY54" fmla="*/ 658116 h 810516"/>
                <a:gd name="connsiteX55" fmla="*/ 148299 w 807985"/>
                <a:gd name="connsiteY55" fmla="*/ 665260 h 810516"/>
                <a:gd name="connsiteX56" fmla="*/ 157824 w 807985"/>
                <a:gd name="connsiteY56" fmla="*/ 679548 h 810516"/>
                <a:gd name="connsiteX57" fmla="*/ 162586 w 807985"/>
                <a:gd name="connsiteY57" fmla="*/ 686691 h 810516"/>
                <a:gd name="connsiteX58" fmla="*/ 184017 w 807985"/>
                <a:gd name="connsiteY58" fmla="*/ 700979 h 810516"/>
                <a:gd name="connsiteX59" fmla="*/ 191161 w 807985"/>
                <a:gd name="connsiteY59" fmla="*/ 705741 h 810516"/>
                <a:gd name="connsiteX60" fmla="*/ 205449 w 807985"/>
                <a:gd name="connsiteY60" fmla="*/ 712885 h 810516"/>
                <a:gd name="connsiteX61" fmla="*/ 312605 w 807985"/>
                <a:gd name="connsiteY61" fmla="*/ 715266 h 810516"/>
                <a:gd name="connsiteX62" fmla="*/ 326892 w 807985"/>
                <a:gd name="connsiteY62" fmla="*/ 724791 h 810516"/>
                <a:gd name="connsiteX63" fmla="*/ 338799 w 807985"/>
                <a:gd name="connsiteY63" fmla="*/ 739079 h 810516"/>
                <a:gd name="connsiteX64" fmla="*/ 345942 w 807985"/>
                <a:gd name="connsiteY64" fmla="*/ 753366 h 810516"/>
                <a:gd name="connsiteX65" fmla="*/ 360230 w 807985"/>
                <a:gd name="connsiteY65" fmla="*/ 762891 h 810516"/>
                <a:gd name="connsiteX66" fmla="*/ 372136 w 807985"/>
                <a:gd name="connsiteY66" fmla="*/ 772416 h 810516"/>
                <a:gd name="connsiteX67" fmla="*/ 376899 w 807985"/>
                <a:gd name="connsiteY67" fmla="*/ 779560 h 810516"/>
                <a:gd name="connsiteX68" fmla="*/ 434049 w 807985"/>
                <a:gd name="connsiteY68" fmla="*/ 781941 h 810516"/>
                <a:gd name="connsiteX69" fmla="*/ 441192 w 807985"/>
                <a:gd name="connsiteY69" fmla="*/ 784323 h 810516"/>
                <a:gd name="connsiteX70" fmla="*/ 457861 w 807985"/>
                <a:gd name="connsiteY70" fmla="*/ 798610 h 810516"/>
                <a:gd name="connsiteX71" fmla="*/ 479292 w 807985"/>
                <a:gd name="connsiteY71" fmla="*/ 810516 h 810516"/>
                <a:gd name="connsiteX72" fmla="*/ 622167 w 807985"/>
                <a:gd name="connsiteY72" fmla="*/ 808135 h 810516"/>
                <a:gd name="connsiteX73" fmla="*/ 615024 w 807985"/>
                <a:gd name="connsiteY73" fmla="*/ 800991 h 810516"/>
                <a:gd name="connsiteX74" fmla="*/ 617405 w 807985"/>
                <a:gd name="connsiteY74" fmla="*/ 789085 h 810516"/>
                <a:gd name="connsiteX75" fmla="*/ 645980 w 807985"/>
                <a:gd name="connsiteY75" fmla="*/ 786704 h 810516"/>
                <a:gd name="connsiteX76" fmla="*/ 650742 w 807985"/>
                <a:gd name="connsiteY76" fmla="*/ 772416 h 810516"/>
                <a:gd name="connsiteX77" fmla="*/ 657886 w 807985"/>
                <a:gd name="connsiteY77" fmla="*/ 746223 h 810516"/>
                <a:gd name="connsiteX78" fmla="*/ 674555 w 807985"/>
                <a:gd name="connsiteY78" fmla="*/ 741460 h 810516"/>
                <a:gd name="connsiteX79" fmla="*/ 700749 w 807985"/>
                <a:gd name="connsiteY79" fmla="*/ 720029 h 810516"/>
                <a:gd name="connsiteX80" fmla="*/ 707892 w 807985"/>
                <a:gd name="connsiteY80" fmla="*/ 717648 h 810516"/>
                <a:gd name="connsiteX81" fmla="*/ 750755 w 807985"/>
                <a:gd name="connsiteY81" fmla="*/ 700979 h 810516"/>
                <a:gd name="connsiteX82" fmla="*/ 753136 w 807985"/>
                <a:gd name="connsiteY82" fmla="*/ 693835 h 810516"/>
                <a:gd name="connsiteX83" fmla="*/ 757899 w 807985"/>
                <a:gd name="connsiteY83" fmla="*/ 686691 h 810516"/>
                <a:gd name="connsiteX84" fmla="*/ 755517 w 807985"/>
                <a:gd name="connsiteY84" fmla="*/ 679548 h 810516"/>
                <a:gd name="connsiteX85" fmla="*/ 760280 w 807985"/>
                <a:gd name="connsiteY85" fmla="*/ 653354 h 810516"/>
                <a:gd name="connsiteX86" fmla="*/ 767424 w 807985"/>
                <a:gd name="connsiteY86" fmla="*/ 643829 h 810516"/>
                <a:gd name="connsiteX87" fmla="*/ 788855 w 807985"/>
                <a:gd name="connsiteY87" fmla="*/ 634304 h 810516"/>
                <a:gd name="connsiteX88" fmla="*/ 795999 w 807985"/>
                <a:gd name="connsiteY88" fmla="*/ 631923 h 810516"/>
                <a:gd name="connsiteX89" fmla="*/ 807905 w 807985"/>
                <a:gd name="connsiteY89" fmla="*/ 620016 h 810516"/>
                <a:gd name="connsiteX90" fmla="*/ 805524 w 807985"/>
                <a:gd name="connsiteY90" fmla="*/ 612873 h 810516"/>
                <a:gd name="connsiteX91" fmla="*/ 798380 w 807985"/>
                <a:gd name="connsiteY91" fmla="*/ 608110 h 810516"/>
                <a:gd name="connsiteX92" fmla="*/ 791236 w 807985"/>
                <a:gd name="connsiteY92" fmla="*/ 565248 h 810516"/>
                <a:gd name="connsiteX93" fmla="*/ 784092 w 807985"/>
                <a:gd name="connsiteY93" fmla="*/ 481904 h 810516"/>
                <a:gd name="connsiteX94" fmla="*/ 779330 w 807985"/>
                <a:gd name="connsiteY94" fmla="*/ 412848 h 810516"/>
                <a:gd name="connsiteX95" fmla="*/ 776949 w 807985"/>
                <a:gd name="connsiteY95" fmla="*/ 355698 h 810516"/>
                <a:gd name="connsiteX96" fmla="*/ 769805 w 807985"/>
                <a:gd name="connsiteY96" fmla="*/ 298548 h 810516"/>
                <a:gd name="connsiteX97" fmla="*/ 765042 w 807985"/>
                <a:gd name="connsiteY97" fmla="*/ 291404 h 810516"/>
                <a:gd name="connsiteX98" fmla="*/ 762661 w 807985"/>
                <a:gd name="connsiteY98" fmla="*/ 281879 h 810516"/>
                <a:gd name="connsiteX99" fmla="*/ 741230 w 807985"/>
                <a:gd name="connsiteY99" fmla="*/ 262829 h 810516"/>
                <a:gd name="connsiteX100" fmla="*/ 734086 w 807985"/>
                <a:gd name="connsiteY100" fmla="*/ 260448 h 810516"/>
                <a:gd name="connsiteX101" fmla="*/ 712655 w 807985"/>
                <a:gd name="connsiteY101" fmla="*/ 250923 h 810516"/>
                <a:gd name="connsiteX102" fmla="*/ 705511 w 807985"/>
                <a:gd name="connsiteY102" fmla="*/ 248541 h 810516"/>
                <a:gd name="connsiteX103" fmla="*/ 698367 w 807985"/>
                <a:gd name="connsiteY103" fmla="*/ 246160 h 810516"/>
                <a:gd name="connsiteX104" fmla="*/ 691224 w 807985"/>
                <a:gd name="connsiteY104" fmla="*/ 241398 h 810516"/>
                <a:gd name="connsiteX105" fmla="*/ 684080 w 807985"/>
                <a:gd name="connsiteY105" fmla="*/ 239016 h 810516"/>
                <a:gd name="connsiteX106" fmla="*/ 669792 w 807985"/>
                <a:gd name="connsiteY106" fmla="*/ 229491 h 810516"/>
                <a:gd name="connsiteX107" fmla="*/ 655505 w 807985"/>
                <a:gd name="connsiteY107" fmla="*/ 224729 h 810516"/>
                <a:gd name="connsiteX108" fmla="*/ 650742 w 807985"/>
                <a:gd name="connsiteY108" fmla="*/ 217585 h 810516"/>
                <a:gd name="connsiteX109" fmla="*/ 636455 w 807985"/>
                <a:gd name="connsiteY109" fmla="*/ 212823 h 810516"/>
                <a:gd name="connsiteX110" fmla="*/ 622167 w 807985"/>
                <a:gd name="connsiteY110" fmla="*/ 208060 h 810516"/>
                <a:gd name="connsiteX111" fmla="*/ 605499 w 807985"/>
                <a:gd name="connsiteY111" fmla="*/ 203298 h 810516"/>
                <a:gd name="connsiteX112" fmla="*/ 569780 w 807985"/>
                <a:gd name="connsiteY112" fmla="*/ 205679 h 810516"/>
                <a:gd name="connsiteX113" fmla="*/ 550730 w 807985"/>
                <a:gd name="connsiteY113" fmla="*/ 210441 h 810516"/>
                <a:gd name="connsiteX114" fmla="*/ 543586 w 807985"/>
                <a:gd name="connsiteY114" fmla="*/ 215204 h 810516"/>
                <a:gd name="connsiteX115" fmla="*/ 536442 w 807985"/>
                <a:gd name="connsiteY115" fmla="*/ 258066 h 810516"/>
                <a:gd name="connsiteX116" fmla="*/ 526917 w 807985"/>
                <a:gd name="connsiteY116" fmla="*/ 279498 h 810516"/>
                <a:gd name="connsiteX117" fmla="*/ 524536 w 807985"/>
                <a:gd name="connsiteY117" fmla="*/ 289023 h 810516"/>
                <a:gd name="connsiteX118" fmla="*/ 507867 w 807985"/>
                <a:gd name="connsiteY118" fmla="*/ 298548 h 810516"/>
                <a:gd name="connsiteX119" fmla="*/ 479292 w 807985"/>
                <a:gd name="connsiteY119" fmla="*/ 300929 h 810516"/>
                <a:gd name="connsiteX120" fmla="*/ 476911 w 807985"/>
                <a:gd name="connsiteY120" fmla="*/ 243779 h 810516"/>
                <a:gd name="connsiteX121" fmla="*/ 474530 w 807985"/>
                <a:gd name="connsiteY121" fmla="*/ 227110 h 810516"/>
                <a:gd name="connsiteX122" fmla="*/ 469767 w 807985"/>
                <a:gd name="connsiteY122" fmla="*/ 212823 h 810516"/>
                <a:gd name="connsiteX123" fmla="*/ 467386 w 807985"/>
                <a:gd name="connsiteY123" fmla="*/ 191391 h 810516"/>
                <a:gd name="connsiteX124" fmla="*/ 462624 w 807985"/>
                <a:gd name="connsiteY124" fmla="*/ 174723 h 810516"/>
                <a:gd name="connsiteX125" fmla="*/ 460242 w 807985"/>
                <a:gd name="connsiteY125" fmla="*/ 81854 h 810516"/>
                <a:gd name="connsiteX126" fmla="*/ 457861 w 807985"/>
                <a:gd name="connsiteY126" fmla="*/ 69948 h 810516"/>
                <a:gd name="connsiteX127" fmla="*/ 450717 w 807985"/>
                <a:gd name="connsiteY127" fmla="*/ 48516 h 810516"/>
                <a:gd name="connsiteX128" fmla="*/ 448336 w 807985"/>
                <a:gd name="connsiteY128" fmla="*/ 41373 h 810516"/>
                <a:gd name="connsiteX129" fmla="*/ 441192 w 807985"/>
                <a:gd name="connsiteY129" fmla="*/ 12798 h 810516"/>
                <a:gd name="connsiteX130" fmla="*/ 448336 w 807985"/>
                <a:gd name="connsiteY130" fmla="*/ 8035 h 810516"/>
                <a:gd name="connsiteX0" fmla="*/ 441192 w 807985"/>
                <a:gd name="connsiteY0" fmla="*/ 1229 h 798947"/>
                <a:gd name="connsiteX1" fmla="*/ 329274 w 807985"/>
                <a:gd name="connsiteY1" fmla="*/ 5991 h 798947"/>
                <a:gd name="connsiteX2" fmla="*/ 324511 w 807985"/>
                <a:gd name="connsiteY2" fmla="*/ 13135 h 798947"/>
                <a:gd name="connsiteX3" fmla="*/ 312605 w 807985"/>
                <a:gd name="connsiteY3" fmla="*/ 32185 h 798947"/>
                <a:gd name="connsiteX4" fmla="*/ 307842 w 807985"/>
                <a:gd name="connsiteY4" fmla="*/ 39329 h 798947"/>
                <a:gd name="connsiteX5" fmla="*/ 293555 w 807985"/>
                <a:gd name="connsiteY5" fmla="*/ 48854 h 798947"/>
                <a:gd name="connsiteX6" fmla="*/ 279267 w 807985"/>
                <a:gd name="connsiteY6" fmla="*/ 55997 h 798947"/>
                <a:gd name="connsiteX7" fmla="*/ 272124 w 807985"/>
                <a:gd name="connsiteY7" fmla="*/ 60760 h 798947"/>
                <a:gd name="connsiteX8" fmla="*/ 257836 w 807985"/>
                <a:gd name="connsiteY8" fmla="*/ 65522 h 798947"/>
                <a:gd name="connsiteX9" fmla="*/ 250692 w 807985"/>
                <a:gd name="connsiteY9" fmla="*/ 67904 h 798947"/>
                <a:gd name="connsiteX10" fmla="*/ 243549 w 807985"/>
                <a:gd name="connsiteY10" fmla="*/ 70285 h 798947"/>
                <a:gd name="connsiteX11" fmla="*/ 236405 w 807985"/>
                <a:gd name="connsiteY11" fmla="*/ 72666 h 798947"/>
                <a:gd name="connsiteX12" fmla="*/ 224499 w 807985"/>
                <a:gd name="connsiteY12" fmla="*/ 86954 h 798947"/>
                <a:gd name="connsiteX13" fmla="*/ 222117 w 807985"/>
                <a:gd name="connsiteY13" fmla="*/ 94097 h 798947"/>
                <a:gd name="connsiteX14" fmla="*/ 210211 w 807985"/>
                <a:gd name="connsiteY14" fmla="*/ 132197 h 798947"/>
                <a:gd name="connsiteX15" fmla="*/ 203067 w 807985"/>
                <a:gd name="connsiteY15" fmla="*/ 134579 h 798947"/>
                <a:gd name="connsiteX16" fmla="*/ 198305 w 807985"/>
                <a:gd name="connsiteY16" fmla="*/ 191729 h 798947"/>
                <a:gd name="connsiteX17" fmla="*/ 193542 w 807985"/>
                <a:gd name="connsiteY17" fmla="*/ 234591 h 798947"/>
                <a:gd name="connsiteX18" fmla="*/ 191161 w 807985"/>
                <a:gd name="connsiteY18" fmla="*/ 241735 h 798947"/>
                <a:gd name="connsiteX19" fmla="*/ 188780 w 807985"/>
                <a:gd name="connsiteY19" fmla="*/ 251260 h 798947"/>
                <a:gd name="connsiteX20" fmla="*/ 181636 w 807985"/>
                <a:gd name="connsiteY20" fmla="*/ 294122 h 798947"/>
                <a:gd name="connsiteX21" fmla="*/ 174492 w 807985"/>
                <a:gd name="connsiteY21" fmla="*/ 296504 h 798947"/>
                <a:gd name="connsiteX22" fmla="*/ 167349 w 807985"/>
                <a:gd name="connsiteY22" fmla="*/ 301266 h 798947"/>
                <a:gd name="connsiteX23" fmla="*/ 145917 w 807985"/>
                <a:gd name="connsiteY23" fmla="*/ 308410 h 798947"/>
                <a:gd name="connsiteX24" fmla="*/ 138774 w 807985"/>
                <a:gd name="connsiteY24" fmla="*/ 310791 h 798947"/>
                <a:gd name="connsiteX25" fmla="*/ 131630 w 807985"/>
                <a:gd name="connsiteY25" fmla="*/ 313172 h 798947"/>
                <a:gd name="connsiteX26" fmla="*/ 124486 w 807985"/>
                <a:gd name="connsiteY26" fmla="*/ 320316 h 798947"/>
                <a:gd name="connsiteX27" fmla="*/ 114961 w 807985"/>
                <a:gd name="connsiteY27" fmla="*/ 334604 h 798947"/>
                <a:gd name="connsiteX28" fmla="*/ 112580 w 807985"/>
                <a:gd name="connsiteY28" fmla="*/ 353654 h 798947"/>
                <a:gd name="connsiteX29" fmla="*/ 98292 w 807985"/>
                <a:gd name="connsiteY29" fmla="*/ 382229 h 798947"/>
                <a:gd name="connsiteX30" fmla="*/ 91149 w 807985"/>
                <a:gd name="connsiteY30" fmla="*/ 386991 h 798947"/>
                <a:gd name="connsiteX31" fmla="*/ 24474 w 807985"/>
                <a:gd name="connsiteY31" fmla="*/ 389372 h 798947"/>
                <a:gd name="connsiteX32" fmla="*/ 5424 w 807985"/>
                <a:gd name="connsiteY32" fmla="*/ 396516 h 798947"/>
                <a:gd name="connsiteX33" fmla="*/ 3042 w 807985"/>
                <a:gd name="connsiteY33" fmla="*/ 403660 h 798947"/>
                <a:gd name="connsiteX34" fmla="*/ 661 w 807985"/>
                <a:gd name="connsiteY34" fmla="*/ 417947 h 798947"/>
                <a:gd name="connsiteX35" fmla="*/ 14949 w 807985"/>
                <a:gd name="connsiteY35" fmla="*/ 427472 h 798947"/>
                <a:gd name="connsiteX36" fmla="*/ 38761 w 807985"/>
                <a:gd name="connsiteY36" fmla="*/ 446522 h 798947"/>
                <a:gd name="connsiteX37" fmla="*/ 45905 w 807985"/>
                <a:gd name="connsiteY37" fmla="*/ 453666 h 798947"/>
                <a:gd name="connsiteX38" fmla="*/ 53049 w 807985"/>
                <a:gd name="connsiteY38" fmla="*/ 456047 h 798947"/>
                <a:gd name="connsiteX39" fmla="*/ 62574 w 807985"/>
                <a:gd name="connsiteY39" fmla="*/ 470335 h 798947"/>
                <a:gd name="connsiteX40" fmla="*/ 67336 w 807985"/>
                <a:gd name="connsiteY40" fmla="*/ 491766 h 798947"/>
                <a:gd name="connsiteX41" fmla="*/ 69717 w 807985"/>
                <a:gd name="connsiteY41" fmla="*/ 510816 h 798947"/>
                <a:gd name="connsiteX42" fmla="*/ 76861 w 807985"/>
                <a:gd name="connsiteY42" fmla="*/ 517960 h 798947"/>
                <a:gd name="connsiteX43" fmla="*/ 79242 w 807985"/>
                <a:gd name="connsiteY43" fmla="*/ 525104 h 798947"/>
                <a:gd name="connsiteX44" fmla="*/ 88767 w 807985"/>
                <a:gd name="connsiteY44" fmla="*/ 539391 h 798947"/>
                <a:gd name="connsiteX45" fmla="*/ 93530 w 807985"/>
                <a:gd name="connsiteY45" fmla="*/ 546535 h 798947"/>
                <a:gd name="connsiteX46" fmla="*/ 103055 w 807985"/>
                <a:gd name="connsiteY46" fmla="*/ 570347 h 798947"/>
                <a:gd name="connsiteX47" fmla="*/ 105436 w 807985"/>
                <a:gd name="connsiteY47" fmla="*/ 577491 h 798947"/>
                <a:gd name="connsiteX48" fmla="*/ 114961 w 807985"/>
                <a:gd name="connsiteY48" fmla="*/ 591779 h 798947"/>
                <a:gd name="connsiteX49" fmla="*/ 122105 w 807985"/>
                <a:gd name="connsiteY49" fmla="*/ 601304 h 798947"/>
                <a:gd name="connsiteX50" fmla="*/ 126867 w 807985"/>
                <a:gd name="connsiteY50" fmla="*/ 610829 h 798947"/>
                <a:gd name="connsiteX51" fmla="*/ 129249 w 807985"/>
                <a:gd name="connsiteY51" fmla="*/ 617972 h 798947"/>
                <a:gd name="connsiteX52" fmla="*/ 136392 w 807985"/>
                <a:gd name="connsiteY52" fmla="*/ 625116 h 798947"/>
                <a:gd name="connsiteX53" fmla="*/ 141155 w 807985"/>
                <a:gd name="connsiteY53" fmla="*/ 632260 h 798947"/>
                <a:gd name="connsiteX54" fmla="*/ 145917 w 807985"/>
                <a:gd name="connsiteY54" fmla="*/ 646547 h 798947"/>
                <a:gd name="connsiteX55" fmla="*/ 148299 w 807985"/>
                <a:gd name="connsiteY55" fmla="*/ 653691 h 798947"/>
                <a:gd name="connsiteX56" fmla="*/ 157824 w 807985"/>
                <a:gd name="connsiteY56" fmla="*/ 667979 h 798947"/>
                <a:gd name="connsiteX57" fmla="*/ 162586 w 807985"/>
                <a:gd name="connsiteY57" fmla="*/ 675122 h 798947"/>
                <a:gd name="connsiteX58" fmla="*/ 184017 w 807985"/>
                <a:gd name="connsiteY58" fmla="*/ 689410 h 798947"/>
                <a:gd name="connsiteX59" fmla="*/ 191161 w 807985"/>
                <a:gd name="connsiteY59" fmla="*/ 694172 h 798947"/>
                <a:gd name="connsiteX60" fmla="*/ 205449 w 807985"/>
                <a:gd name="connsiteY60" fmla="*/ 701316 h 798947"/>
                <a:gd name="connsiteX61" fmla="*/ 312605 w 807985"/>
                <a:gd name="connsiteY61" fmla="*/ 703697 h 798947"/>
                <a:gd name="connsiteX62" fmla="*/ 326892 w 807985"/>
                <a:gd name="connsiteY62" fmla="*/ 713222 h 798947"/>
                <a:gd name="connsiteX63" fmla="*/ 338799 w 807985"/>
                <a:gd name="connsiteY63" fmla="*/ 727510 h 798947"/>
                <a:gd name="connsiteX64" fmla="*/ 345942 w 807985"/>
                <a:gd name="connsiteY64" fmla="*/ 741797 h 798947"/>
                <a:gd name="connsiteX65" fmla="*/ 360230 w 807985"/>
                <a:gd name="connsiteY65" fmla="*/ 751322 h 798947"/>
                <a:gd name="connsiteX66" fmla="*/ 372136 w 807985"/>
                <a:gd name="connsiteY66" fmla="*/ 760847 h 798947"/>
                <a:gd name="connsiteX67" fmla="*/ 376899 w 807985"/>
                <a:gd name="connsiteY67" fmla="*/ 767991 h 798947"/>
                <a:gd name="connsiteX68" fmla="*/ 434049 w 807985"/>
                <a:gd name="connsiteY68" fmla="*/ 770372 h 798947"/>
                <a:gd name="connsiteX69" fmla="*/ 441192 w 807985"/>
                <a:gd name="connsiteY69" fmla="*/ 772754 h 798947"/>
                <a:gd name="connsiteX70" fmla="*/ 457861 w 807985"/>
                <a:gd name="connsiteY70" fmla="*/ 787041 h 798947"/>
                <a:gd name="connsiteX71" fmla="*/ 479292 w 807985"/>
                <a:gd name="connsiteY71" fmla="*/ 798947 h 798947"/>
                <a:gd name="connsiteX72" fmla="*/ 622167 w 807985"/>
                <a:gd name="connsiteY72" fmla="*/ 796566 h 798947"/>
                <a:gd name="connsiteX73" fmla="*/ 615024 w 807985"/>
                <a:gd name="connsiteY73" fmla="*/ 789422 h 798947"/>
                <a:gd name="connsiteX74" fmla="*/ 617405 w 807985"/>
                <a:gd name="connsiteY74" fmla="*/ 777516 h 798947"/>
                <a:gd name="connsiteX75" fmla="*/ 645980 w 807985"/>
                <a:gd name="connsiteY75" fmla="*/ 775135 h 798947"/>
                <a:gd name="connsiteX76" fmla="*/ 650742 w 807985"/>
                <a:gd name="connsiteY76" fmla="*/ 760847 h 798947"/>
                <a:gd name="connsiteX77" fmla="*/ 657886 w 807985"/>
                <a:gd name="connsiteY77" fmla="*/ 734654 h 798947"/>
                <a:gd name="connsiteX78" fmla="*/ 674555 w 807985"/>
                <a:gd name="connsiteY78" fmla="*/ 729891 h 798947"/>
                <a:gd name="connsiteX79" fmla="*/ 700749 w 807985"/>
                <a:gd name="connsiteY79" fmla="*/ 708460 h 798947"/>
                <a:gd name="connsiteX80" fmla="*/ 707892 w 807985"/>
                <a:gd name="connsiteY80" fmla="*/ 706079 h 798947"/>
                <a:gd name="connsiteX81" fmla="*/ 750755 w 807985"/>
                <a:gd name="connsiteY81" fmla="*/ 689410 h 798947"/>
                <a:gd name="connsiteX82" fmla="*/ 753136 w 807985"/>
                <a:gd name="connsiteY82" fmla="*/ 682266 h 798947"/>
                <a:gd name="connsiteX83" fmla="*/ 757899 w 807985"/>
                <a:gd name="connsiteY83" fmla="*/ 675122 h 798947"/>
                <a:gd name="connsiteX84" fmla="*/ 755517 w 807985"/>
                <a:gd name="connsiteY84" fmla="*/ 667979 h 798947"/>
                <a:gd name="connsiteX85" fmla="*/ 760280 w 807985"/>
                <a:gd name="connsiteY85" fmla="*/ 641785 h 798947"/>
                <a:gd name="connsiteX86" fmla="*/ 767424 w 807985"/>
                <a:gd name="connsiteY86" fmla="*/ 632260 h 798947"/>
                <a:gd name="connsiteX87" fmla="*/ 788855 w 807985"/>
                <a:gd name="connsiteY87" fmla="*/ 622735 h 798947"/>
                <a:gd name="connsiteX88" fmla="*/ 795999 w 807985"/>
                <a:gd name="connsiteY88" fmla="*/ 620354 h 798947"/>
                <a:gd name="connsiteX89" fmla="*/ 807905 w 807985"/>
                <a:gd name="connsiteY89" fmla="*/ 608447 h 798947"/>
                <a:gd name="connsiteX90" fmla="*/ 805524 w 807985"/>
                <a:gd name="connsiteY90" fmla="*/ 601304 h 798947"/>
                <a:gd name="connsiteX91" fmla="*/ 798380 w 807985"/>
                <a:gd name="connsiteY91" fmla="*/ 596541 h 798947"/>
                <a:gd name="connsiteX92" fmla="*/ 791236 w 807985"/>
                <a:gd name="connsiteY92" fmla="*/ 553679 h 798947"/>
                <a:gd name="connsiteX93" fmla="*/ 784092 w 807985"/>
                <a:gd name="connsiteY93" fmla="*/ 470335 h 798947"/>
                <a:gd name="connsiteX94" fmla="*/ 779330 w 807985"/>
                <a:gd name="connsiteY94" fmla="*/ 401279 h 798947"/>
                <a:gd name="connsiteX95" fmla="*/ 776949 w 807985"/>
                <a:gd name="connsiteY95" fmla="*/ 344129 h 798947"/>
                <a:gd name="connsiteX96" fmla="*/ 769805 w 807985"/>
                <a:gd name="connsiteY96" fmla="*/ 286979 h 798947"/>
                <a:gd name="connsiteX97" fmla="*/ 765042 w 807985"/>
                <a:gd name="connsiteY97" fmla="*/ 279835 h 798947"/>
                <a:gd name="connsiteX98" fmla="*/ 762661 w 807985"/>
                <a:gd name="connsiteY98" fmla="*/ 270310 h 798947"/>
                <a:gd name="connsiteX99" fmla="*/ 741230 w 807985"/>
                <a:gd name="connsiteY99" fmla="*/ 251260 h 798947"/>
                <a:gd name="connsiteX100" fmla="*/ 734086 w 807985"/>
                <a:gd name="connsiteY100" fmla="*/ 248879 h 798947"/>
                <a:gd name="connsiteX101" fmla="*/ 712655 w 807985"/>
                <a:gd name="connsiteY101" fmla="*/ 239354 h 798947"/>
                <a:gd name="connsiteX102" fmla="*/ 705511 w 807985"/>
                <a:gd name="connsiteY102" fmla="*/ 236972 h 798947"/>
                <a:gd name="connsiteX103" fmla="*/ 698367 w 807985"/>
                <a:gd name="connsiteY103" fmla="*/ 234591 h 798947"/>
                <a:gd name="connsiteX104" fmla="*/ 691224 w 807985"/>
                <a:gd name="connsiteY104" fmla="*/ 229829 h 798947"/>
                <a:gd name="connsiteX105" fmla="*/ 684080 w 807985"/>
                <a:gd name="connsiteY105" fmla="*/ 227447 h 798947"/>
                <a:gd name="connsiteX106" fmla="*/ 669792 w 807985"/>
                <a:gd name="connsiteY106" fmla="*/ 217922 h 798947"/>
                <a:gd name="connsiteX107" fmla="*/ 655505 w 807985"/>
                <a:gd name="connsiteY107" fmla="*/ 213160 h 798947"/>
                <a:gd name="connsiteX108" fmla="*/ 650742 w 807985"/>
                <a:gd name="connsiteY108" fmla="*/ 206016 h 798947"/>
                <a:gd name="connsiteX109" fmla="*/ 636455 w 807985"/>
                <a:gd name="connsiteY109" fmla="*/ 201254 h 798947"/>
                <a:gd name="connsiteX110" fmla="*/ 622167 w 807985"/>
                <a:gd name="connsiteY110" fmla="*/ 196491 h 798947"/>
                <a:gd name="connsiteX111" fmla="*/ 605499 w 807985"/>
                <a:gd name="connsiteY111" fmla="*/ 191729 h 798947"/>
                <a:gd name="connsiteX112" fmla="*/ 569780 w 807985"/>
                <a:gd name="connsiteY112" fmla="*/ 194110 h 798947"/>
                <a:gd name="connsiteX113" fmla="*/ 550730 w 807985"/>
                <a:gd name="connsiteY113" fmla="*/ 198872 h 798947"/>
                <a:gd name="connsiteX114" fmla="*/ 543586 w 807985"/>
                <a:gd name="connsiteY114" fmla="*/ 203635 h 798947"/>
                <a:gd name="connsiteX115" fmla="*/ 536442 w 807985"/>
                <a:gd name="connsiteY115" fmla="*/ 246497 h 798947"/>
                <a:gd name="connsiteX116" fmla="*/ 526917 w 807985"/>
                <a:gd name="connsiteY116" fmla="*/ 267929 h 798947"/>
                <a:gd name="connsiteX117" fmla="*/ 524536 w 807985"/>
                <a:gd name="connsiteY117" fmla="*/ 277454 h 798947"/>
                <a:gd name="connsiteX118" fmla="*/ 507867 w 807985"/>
                <a:gd name="connsiteY118" fmla="*/ 286979 h 798947"/>
                <a:gd name="connsiteX119" fmla="*/ 479292 w 807985"/>
                <a:gd name="connsiteY119" fmla="*/ 289360 h 798947"/>
                <a:gd name="connsiteX120" fmla="*/ 476911 w 807985"/>
                <a:gd name="connsiteY120" fmla="*/ 232210 h 798947"/>
                <a:gd name="connsiteX121" fmla="*/ 474530 w 807985"/>
                <a:gd name="connsiteY121" fmla="*/ 215541 h 798947"/>
                <a:gd name="connsiteX122" fmla="*/ 469767 w 807985"/>
                <a:gd name="connsiteY122" fmla="*/ 201254 h 798947"/>
                <a:gd name="connsiteX123" fmla="*/ 467386 w 807985"/>
                <a:gd name="connsiteY123" fmla="*/ 179822 h 798947"/>
                <a:gd name="connsiteX124" fmla="*/ 462624 w 807985"/>
                <a:gd name="connsiteY124" fmla="*/ 163154 h 798947"/>
                <a:gd name="connsiteX125" fmla="*/ 460242 w 807985"/>
                <a:gd name="connsiteY125" fmla="*/ 70285 h 798947"/>
                <a:gd name="connsiteX126" fmla="*/ 457861 w 807985"/>
                <a:gd name="connsiteY126" fmla="*/ 58379 h 798947"/>
                <a:gd name="connsiteX127" fmla="*/ 450717 w 807985"/>
                <a:gd name="connsiteY127" fmla="*/ 36947 h 798947"/>
                <a:gd name="connsiteX128" fmla="*/ 448336 w 807985"/>
                <a:gd name="connsiteY128" fmla="*/ 29804 h 798947"/>
                <a:gd name="connsiteX129" fmla="*/ 441192 w 807985"/>
                <a:gd name="connsiteY129" fmla="*/ 1229 h 798947"/>
                <a:gd name="connsiteX0" fmla="*/ 441192 w 807985"/>
                <a:gd name="connsiteY0" fmla="*/ 1714 h 799432"/>
                <a:gd name="connsiteX1" fmla="*/ 329274 w 807985"/>
                <a:gd name="connsiteY1" fmla="*/ 6476 h 799432"/>
                <a:gd name="connsiteX2" fmla="*/ 324511 w 807985"/>
                <a:gd name="connsiteY2" fmla="*/ 13620 h 799432"/>
                <a:gd name="connsiteX3" fmla="*/ 312605 w 807985"/>
                <a:gd name="connsiteY3" fmla="*/ 32670 h 799432"/>
                <a:gd name="connsiteX4" fmla="*/ 307842 w 807985"/>
                <a:gd name="connsiteY4" fmla="*/ 39814 h 799432"/>
                <a:gd name="connsiteX5" fmla="*/ 293555 w 807985"/>
                <a:gd name="connsiteY5" fmla="*/ 49339 h 799432"/>
                <a:gd name="connsiteX6" fmla="*/ 279267 w 807985"/>
                <a:gd name="connsiteY6" fmla="*/ 56482 h 799432"/>
                <a:gd name="connsiteX7" fmla="*/ 272124 w 807985"/>
                <a:gd name="connsiteY7" fmla="*/ 61245 h 799432"/>
                <a:gd name="connsiteX8" fmla="*/ 257836 w 807985"/>
                <a:gd name="connsiteY8" fmla="*/ 66007 h 799432"/>
                <a:gd name="connsiteX9" fmla="*/ 250692 w 807985"/>
                <a:gd name="connsiteY9" fmla="*/ 68389 h 799432"/>
                <a:gd name="connsiteX10" fmla="*/ 243549 w 807985"/>
                <a:gd name="connsiteY10" fmla="*/ 70770 h 799432"/>
                <a:gd name="connsiteX11" fmla="*/ 236405 w 807985"/>
                <a:gd name="connsiteY11" fmla="*/ 73151 h 799432"/>
                <a:gd name="connsiteX12" fmla="*/ 224499 w 807985"/>
                <a:gd name="connsiteY12" fmla="*/ 87439 h 799432"/>
                <a:gd name="connsiteX13" fmla="*/ 222117 w 807985"/>
                <a:gd name="connsiteY13" fmla="*/ 94582 h 799432"/>
                <a:gd name="connsiteX14" fmla="*/ 210211 w 807985"/>
                <a:gd name="connsiteY14" fmla="*/ 132682 h 799432"/>
                <a:gd name="connsiteX15" fmla="*/ 203067 w 807985"/>
                <a:gd name="connsiteY15" fmla="*/ 135064 h 799432"/>
                <a:gd name="connsiteX16" fmla="*/ 198305 w 807985"/>
                <a:gd name="connsiteY16" fmla="*/ 192214 h 799432"/>
                <a:gd name="connsiteX17" fmla="*/ 193542 w 807985"/>
                <a:gd name="connsiteY17" fmla="*/ 235076 h 799432"/>
                <a:gd name="connsiteX18" fmla="*/ 191161 w 807985"/>
                <a:gd name="connsiteY18" fmla="*/ 242220 h 799432"/>
                <a:gd name="connsiteX19" fmla="*/ 188780 w 807985"/>
                <a:gd name="connsiteY19" fmla="*/ 251745 h 799432"/>
                <a:gd name="connsiteX20" fmla="*/ 181636 w 807985"/>
                <a:gd name="connsiteY20" fmla="*/ 294607 h 799432"/>
                <a:gd name="connsiteX21" fmla="*/ 174492 w 807985"/>
                <a:gd name="connsiteY21" fmla="*/ 296989 h 799432"/>
                <a:gd name="connsiteX22" fmla="*/ 167349 w 807985"/>
                <a:gd name="connsiteY22" fmla="*/ 301751 h 799432"/>
                <a:gd name="connsiteX23" fmla="*/ 145917 w 807985"/>
                <a:gd name="connsiteY23" fmla="*/ 308895 h 799432"/>
                <a:gd name="connsiteX24" fmla="*/ 138774 w 807985"/>
                <a:gd name="connsiteY24" fmla="*/ 311276 h 799432"/>
                <a:gd name="connsiteX25" fmla="*/ 131630 w 807985"/>
                <a:gd name="connsiteY25" fmla="*/ 313657 h 799432"/>
                <a:gd name="connsiteX26" fmla="*/ 124486 w 807985"/>
                <a:gd name="connsiteY26" fmla="*/ 320801 h 799432"/>
                <a:gd name="connsiteX27" fmla="*/ 114961 w 807985"/>
                <a:gd name="connsiteY27" fmla="*/ 335089 h 799432"/>
                <a:gd name="connsiteX28" fmla="*/ 112580 w 807985"/>
                <a:gd name="connsiteY28" fmla="*/ 354139 h 799432"/>
                <a:gd name="connsiteX29" fmla="*/ 98292 w 807985"/>
                <a:gd name="connsiteY29" fmla="*/ 382714 h 799432"/>
                <a:gd name="connsiteX30" fmla="*/ 91149 w 807985"/>
                <a:gd name="connsiteY30" fmla="*/ 387476 h 799432"/>
                <a:gd name="connsiteX31" fmla="*/ 24474 w 807985"/>
                <a:gd name="connsiteY31" fmla="*/ 389857 h 799432"/>
                <a:gd name="connsiteX32" fmla="*/ 5424 w 807985"/>
                <a:gd name="connsiteY32" fmla="*/ 397001 h 799432"/>
                <a:gd name="connsiteX33" fmla="*/ 3042 w 807985"/>
                <a:gd name="connsiteY33" fmla="*/ 404145 h 799432"/>
                <a:gd name="connsiteX34" fmla="*/ 661 w 807985"/>
                <a:gd name="connsiteY34" fmla="*/ 418432 h 799432"/>
                <a:gd name="connsiteX35" fmla="*/ 14949 w 807985"/>
                <a:gd name="connsiteY35" fmla="*/ 427957 h 799432"/>
                <a:gd name="connsiteX36" fmla="*/ 38761 w 807985"/>
                <a:gd name="connsiteY36" fmla="*/ 447007 h 799432"/>
                <a:gd name="connsiteX37" fmla="*/ 45905 w 807985"/>
                <a:gd name="connsiteY37" fmla="*/ 454151 h 799432"/>
                <a:gd name="connsiteX38" fmla="*/ 53049 w 807985"/>
                <a:gd name="connsiteY38" fmla="*/ 456532 h 799432"/>
                <a:gd name="connsiteX39" fmla="*/ 62574 w 807985"/>
                <a:gd name="connsiteY39" fmla="*/ 470820 h 799432"/>
                <a:gd name="connsiteX40" fmla="*/ 67336 w 807985"/>
                <a:gd name="connsiteY40" fmla="*/ 492251 h 799432"/>
                <a:gd name="connsiteX41" fmla="*/ 69717 w 807985"/>
                <a:gd name="connsiteY41" fmla="*/ 511301 h 799432"/>
                <a:gd name="connsiteX42" fmla="*/ 76861 w 807985"/>
                <a:gd name="connsiteY42" fmla="*/ 518445 h 799432"/>
                <a:gd name="connsiteX43" fmla="*/ 79242 w 807985"/>
                <a:gd name="connsiteY43" fmla="*/ 525589 h 799432"/>
                <a:gd name="connsiteX44" fmla="*/ 88767 w 807985"/>
                <a:gd name="connsiteY44" fmla="*/ 539876 h 799432"/>
                <a:gd name="connsiteX45" fmla="*/ 93530 w 807985"/>
                <a:gd name="connsiteY45" fmla="*/ 547020 h 799432"/>
                <a:gd name="connsiteX46" fmla="*/ 103055 w 807985"/>
                <a:gd name="connsiteY46" fmla="*/ 570832 h 799432"/>
                <a:gd name="connsiteX47" fmla="*/ 105436 w 807985"/>
                <a:gd name="connsiteY47" fmla="*/ 577976 h 799432"/>
                <a:gd name="connsiteX48" fmla="*/ 114961 w 807985"/>
                <a:gd name="connsiteY48" fmla="*/ 592264 h 799432"/>
                <a:gd name="connsiteX49" fmla="*/ 122105 w 807985"/>
                <a:gd name="connsiteY49" fmla="*/ 601789 h 799432"/>
                <a:gd name="connsiteX50" fmla="*/ 126867 w 807985"/>
                <a:gd name="connsiteY50" fmla="*/ 611314 h 799432"/>
                <a:gd name="connsiteX51" fmla="*/ 129249 w 807985"/>
                <a:gd name="connsiteY51" fmla="*/ 618457 h 799432"/>
                <a:gd name="connsiteX52" fmla="*/ 136392 w 807985"/>
                <a:gd name="connsiteY52" fmla="*/ 625601 h 799432"/>
                <a:gd name="connsiteX53" fmla="*/ 141155 w 807985"/>
                <a:gd name="connsiteY53" fmla="*/ 632745 h 799432"/>
                <a:gd name="connsiteX54" fmla="*/ 145917 w 807985"/>
                <a:gd name="connsiteY54" fmla="*/ 647032 h 799432"/>
                <a:gd name="connsiteX55" fmla="*/ 148299 w 807985"/>
                <a:gd name="connsiteY55" fmla="*/ 654176 h 799432"/>
                <a:gd name="connsiteX56" fmla="*/ 157824 w 807985"/>
                <a:gd name="connsiteY56" fmla="*/ 668464 h 799432"/>
                <a:gd name="connsiteX57" fmla="*/ 162586 w 807985"/>
                <a:gd name="connsiteY57" fmla="*/ 675607 h 799432"/>
                <a:gd name="connsiteX58" fmla="*/ 184017 w 807985"/>
                <a:gd name="connsiteY58" fmla="*/ 689895 h 799432"/>
                <a:gd name="connsiteX59" fmla="*/ 191161 w 807985"/>
                <a:gd name="connsiteY59" fmla="*/ 694657 h 799432"/>
                <a:gd name="connsiteX60" fmla="*/ 205449 w 807985"/>
                <a:gd name="connsiteY60" fmla="*/ 701801 h 799432"/>
                <a:gd name="connsiteX61" fmla="*/ 312605 w 807985"/>
                <a:gd name="connsiteY61" fmla="*/ 704182 h 799432"/>
                <a:gd name="connsiteX62" fmla="*/ 326892 w 807985"/>
                <a:gd name="connsiteY62" fmla="*/ 713707 h 799432"/>
                <a:gd name="connsiteX63" fmla="*/ 338799 w 807985"/>
                <a:gd name="connsiteY63" fmla="*/ 727995 h 799432"/>
                <a:gd name="connsiteX64" fmla="*/ 345942 w 807985"/>
                <a:gd name="connsiteY64" fmla="*/ 742282 h 799432"/>
                <a:gd name="connsiteX65" fmla="*/ 360230 w 807985"/>
                <a:gd name="connsiteY65" fmla="*/ 751807 h 799432"/>
                <a:gd name="connsiteX66" fmla="*/ 372136 w 807985"/>
                <a:gd name="connsiteY66" fmla="*/ 761332 h 799432"/>
                <a:gd name="connsiteX67" fmla="*/ 376899 w 807985"/>
                <a:gd name="connsiteY67" fmla="*/ 768476 h 799432"/>
                <a:gd name="connsiteX68" fmla="*/ 434049 w 807985"/>
                <a:gd name="connsiteY68" fmla="*/ 770857 h 799432"/>
                <a:gd name="connsiteX69" fmla="*/ 441192 w 807985"/>
                <a:gd name="connsiteY69" fmla="*/ 773239 h 799432"/>
                <a:gd name="connsiteX70" fmla="*/ 457861 w 807985"/>
                <a:gd name="connsiteY70" fmla="*/ 787526 h 799432"/>
                <a:gd name="connsiteX71" fmla="*/ 479292 w 807985"/>
                <a:gd name="connsiteY71" fmla="*/ 799432 h 799432"/>
                <a:gd name="connsiteX72" fmla="*/ 622167 w 807985"/>
                <a:gd name="connsiteY72" fmla="*/ 797051 h 799432"/>
                <a:gd name="connsiteX73" fmla="*/ 615024 w 807985"/>
                <a:gd name="connsiteY73" fmla="*/ 789907 h 799432"/>
                <a:gd name="connsiteX74" fmla="*/ 617405 w 807985"/>
                <a:gd name="connsiteY74" fmla="*/ 778001 h 799432"/>
                <a:gd name="connsiteX75" fmla="*/ 645980 w 807985"/>
                <a:gd name="connsiteY75" fmla="*/ 775620 h 799432"/>
                <a:gd name="connsiteX76" fmla="*/ 650742 w 807985"/>
                <a:gd name="connsiteY76" fmla="*/ 761332 h 799432"/>
                <a:gd name="connsiteX77" fmla="*/ 657886 w 807985"/>
                <a:gd name="connsiteY77" fmla="*/ 735139 h 799432"/>
                <a:gd name="connsiteX78" fmla="*/ 674555 w 807985"/>
                <a:gd name="connsiteY78" fmla="*/ 730376 h 799432"/>
                <a:gd name="connsiteX79" fmla="*/ 700749 w 807985"/>
                <a:gd name="connsiteY79" fmla="*/ 708945 h 799432"/>
                <a:gd name="connsiteX80" fmla="*/ 707892 w 807985"/>
                <a:gd name="connsiteY80" fmla="*/ 706564 h 799432"/>
                <a:gd name="connsiteX81" fmla="*/ 750755 w 807985"/>
                <a:gd name="connsiteY81" fmla="*/ 689895 h 799432"/>
                <a:gd name="connsiteX82" fmla="*/ 753136 w 807985"/>
                <a:gd name="connsiteY82" fmla="*/ 682751 h 799432"/>
                <a:gd name="connsiteX83" fmla="*/ 757899 w 807985"/>
                <a:gd name="connsiteY83" fmla="*/ 675607 h 799432"/>
                <a:gd name="connsiteX84" fmla="*/ 755517 w 807985"/>
                <a:gd name="connsiteY84" fmla="*/ 668464 h 799432"/>
                <a:gd name="connsiteX85" fmla="*/ 760280 w 807985"/>
                <a:gd name="connsiteY85" fmla="*/ 642270 h 799432"/>
                <a:gd name="connsiteX86" fmla="*/ 767424 w 807985"/>
                <a:gd name="connsiteY86" fmla="*/ 632745 h 799432"/>
                <a:gd name="connsiteX87" fmla="*/ 788855 w 807985"/>
                <a:gd name="connsiteY87" fmla="*/ 623220 h 799432"/>
                <a:gd name="connsiteX88" fmla="*/ 795999 w 807985"/>
                <a:gd name="connsiteY88" fmla="*/ 620839 h 799432"/>
                <a:gd name="connsiteX89" fmla="*/ 807905 w 807985"/>
                <a:gd name="connsiteY89" fmla="*/ 608932 h 799432"/>
                <a:gd name="connsiteX90" fmla="*/ 805524 w 807985"/>
                <a:gd name="connsiteY90" fmla="*/ 601789 h 799432"/>
                <a:gd name="connsiteX91" fmla="*/ 798380 w 807985"/>
                <a:gd name="connsiteY91" fmla="*/ 597026 h 799432"/>
                <a:gd name="connsiteX92" fmla="*/ 791236 w 807985"/>
                <a:gd name="connsiteY92" fmla="*/ 554164 h 799432"/>
                <a:gd name="connsiteX93" fmla="*/ 784092 w 807985"/>
                <a:gd name="connsiteY93" fmla="*/ 470820 h 799432"/>
                <a:gd name="connsiteX94" fmla="*/ 779330 w 807985"/>
                <a:gd name="connsiteY94" fmla="*/ 401764 h 799432"/>
                <a:gd name="connsiteX95" fmla="*/ 776949 w 807985"/>
                <a:gd name="connsiteY95" fmla="*/ 344614 h 799432"/>
                <a:gd name="connsiteX96" fmla="*/ 769805 w 807985"/>
                <a:gd name="connsiteY96" fmla="*/ 287464 h 799432"/>
                <a:gd name="connsiteX97" fmla="*/ 765042 w 807985"/>
                <a:gd name="connsiteY97" fmla="*/ 280320 h 799432"/>
                <a:gd name="connsiteX98" fmla="*/ 762661 w 807985"/>
                <a:gd name="connsiteY98" fmla="*/ 270795 h 799432"/>
                <a:gd name="connsiteX99" fmla="*/ 741230 w 807985"/>
                <a:gd name="connsiteY99" fmla="*/ 251745 h 799432"/>
                <a:gd name="connsiteX100" fmla="*/ 734086 w 807985"/>
                <a:gd name="connsiteY100" fmla="*/ 249364 h 799432"/>
                <a:gd name="connsiteX101" fmla="*/ 712655 w 807985"/>
                <a:gd name="connsiteY101" fmla="*/ 239839 h 799432"/>
                <a:gd name="connsiteX102" fmla="*/ 705511 w 807985"/>
                <a:gd name="connsiteY102" fmla="*/ 237457 h 799432"/>
                <a:gd name="connsiteX103" fmla="*/ 698367 w 807985"/>
                <a:gd name="connsiteY103" fmla="*/ 235076 h 799432"/>
                <a:gd name="connsiteX104" fmla="*/ 691224 w 807985"/>
                <a:gd name="connsiteY104" fmla="*/ 230314 h 799432"/>
                <a:gd name="connsiteX105" fmla="*/ 684080 w 807985"/>
                <a:gd name="connsiteY105" fmla="*/ 227932 h 799432"/>
                <a:gd name="connsiteX106" fmla="*/ 669792 w 807985"/>
                <a:gd name="connsiteY106" fmla="*/ 218407 h 799432"/>
                <a:gd name="connsiteX107" fmla="*/ 655505 w 807985"/>
                <a:gd name="connsiteY107" fmla="*/ 213645 h 799432"/>
                <a:gd name="connsiteX108" fmla="*/ 650742 w 807985"/>
                <a:gd name="connsiteY108" fmla="*/ 206501 h 799432"/>
                <a:gd name="connsiteX109" fmla="*/ 636455 w 807985"/>
                <a:gd name="connsiteY109" fmla="*/ 201739 h 799432"/>
                <a:gd name="connsiteX110" fmla="*/ 622167 w 807985"/>
                <a:gd name="connsiteY110" fmla="*/ 196976 h 799432"/>
                <a:gd name="connsiteX111" fmla="*/ 605499 w 807985"/>
                <a:gd name="connsiteY111" fmla="*/ 192214 h 799432"/>
                <a:gd name="connsiteX112" fmla="*/ 569780 w 807985"/>
                <a:gd name="connsiteY112" fmla="*/ 194595 h 799432"/>
                <a:gd name="connsiteX113" fmla="*/ 550730 w 807985"/>
                <a:gd name="connsiteY113" fmla="*/ 199357 h 799432"/>
                <a:gd name="connsiteX114" fmla="*/ 543586 w 807985"/>
                <a:gd name="connsiteY114" fmla="*/ 204120 h 799432"/>
                <a:gd name="connsiteX115" fmla="*/ 536442 w 807985"/>
                <a:gd name="connsiteY115" fmla="*/ 246982 h 799432"/>
                <a:gd name="connsiteX116" fmla="*/ 526917 w 807985"/>
                <a:gd name="connsiteY116" fmla="*/ 268414 h 799432"/>
                <a:gd name="connsiteX117" fmla="*/ 524536 w 807985"/>
                <a:gd name="connsiteY117" fmla="*/ 277939 h 799432"/>
                <a:gd name="connsiteX118" fmla="*/ 507867 w 807985"/>
                <a:gd name="connsiteY118" fmla="*/ 287464 h 799432"/>
                <a:gd name="connsiteX119" fmla="*/ 479292 w 807985"/>
                <a:gd name="connsiteY119" fmla="*/ 289845 h 799432"/>
                <a:gd name="connsiteX120" fmla="*/ 476911 w 807985"/>
                <a:gd name="connsiteY120" fmla="*/ 232695 h 799432"/>
                <a:gd name="connsiteX121" fmla="*/ 474530 w 807985"/>
                <a:gd name="connsiteY121" fmla="*/ 216026 h 799432"/>
                <a:gd name="connsiteX122" fmla="*/ 469767 w 807985"/>
                <a:gd name="connsiteY122" fmla="*/ 201739 h 799432"/>
                <a:gd name="connsiteX123" fmla="*/ 467386 w 807985"/>
                <a:gd name="connsiteY123" fmla="*/ 180307 h 799432"/>
                <a:gd name="connsiteX124" fmla="*/ 462624 w 807985"/>
                <a:gd name="connsiteY124" fmla="*/ 163639 h 799432"/>
                <a:gd name="connsiteX125" fmla="*/ 460242 w 807985"/>
                <a:gd name="connsiteY125" fmla="*/ 70770 h 799432"/>
                <a:gd name="connsiteX126" fmla="*/ 457861 w 807985"/>
                <a:gd name="connsiteY126" fmla="*/ 58864 h 799432"/>
                <a:gd name="connsiteX127" fmla="*/ 450717 w 807985"/>
                <a:gd name="connsiteY127" fmla="*/ 37432 h 799432"/>
                <a:gd name="connsiteX128" fmla="*/ 441192 w 807985"/>
                <a:gd name="connsiteY128" fmla="*/ 1714 h 799432"/>
                <a:gd name="connsiteX0" fmla="*/ 441192 w 807985"/>
                <a:gd name="connsiteY0" fmla="*/ 1714 h 799432"/>
                <a:gd name="connsiteX1" fmla="*/ 329274 w 807985"/>
                <a:gd name="connsiteY1" fmla="*/ 6476 h 799432"/>
                <a:gd name="connsiteX2" fmla="*/ 324511 w 807985"/>
                <a:gd name="connsiteY2" fmla="*/ 13620 h 799432"/>
                <a:gd name="connsiteX3" fmla="*/ 312605 w 807985"/>
                <a:gd name="connsiteY3" fmla="*/ 32670 h 799432"/>
                <a:gd name="connsiteX4" fmla="*/ 307842 w 807985"/>
                <a:gd name="connsiteY4" fmla="*/ 39814 h 799432"/>
                <a:gd name="connsiteX5" fmla="*/ 293555 w 807985"/>
                <a:gd name="connsiteY5" fmla="*/ 49339 h 799432"/>
                <a:gd name="connsiteX6" fmla="*/ 279267 w 807985"/>
                <a:gd name="connsiteY6" fmla="*/ 56482 h 799432"/>
                <a:gd name="connsiteX7" fmla="*/ 272124 w 807985"/>
                <a:gd name="connsiteY7" fmla="*/ 61245 h 799432"/>
                <a:gd name="connsiteX8" fmla="*/ 257836 w 807985"/>
                <a:gd name="connsiteY8" fmla="*/ 66007 h 799432"/>
                <a:gd name="connsiteX9" fmla="*/ 250692 w 807985"/>
                <a:gd name="connsiteY9" fmla="*/ 68389 h 799432"/>
                <a:gd name="connsiteX10" fmla="*/ 243549 w 807985"/>
                <a:gd name="connsiteY10" fmla="*/ 70770 h 799432"/>
                <a:gd name="connsiteX11" fmla="*/ 236405 w 807985"/>
                <a:gd name="connsiteY11" fmla="*/ 73151 h 799432"/>
                <a:gd name="connsiteX12" fmla="*/ 224499 w 807985"/>
                <a:gd name="connsiteY12" fmla="*/ 87439 h 799432"/>
                <a:gd name="connsiteX13" fmla="*/ 222117 w 807985"/>
                <a:gd name="connsiteY13" fmla="*/ 94582 h 799432"/>
                <a:gd name="connsiteX14" fmla="*/ 210211 w 807985"/>
                <a:gd name="connsiteY14" fmla="*/ 132682 h 799432"/>
                <a:gd name="connsiteX15" fmla="*/ 203067 w 807985"/>
                <a:gd name="connsiteY15" fmla="*/ 135064 h 799432"/>
                <a:gd name="connsiteX16" fmla="*/ 198305 w 807985"/>
                <a:gd name="connsiteY16" fmla="*/ 192214 h 799432"/>
                <a:gd name="connsiteX17" fmla="*/ 193542 w 807985"/>
                <a:gd name="connsiteY17" fmla="*/ 235076 h 799432"/>
                <a:gd name="connsiteX18" fmla="*/ 191161 w 807985"/>
                <a:gd name="connsiteY18" fmla="*/ 242220 h 799432"/>
                <a:gd name="connsiteX19" fmla="*/ 188780 w 807985"/>
                <a:gd name="connsiteY19" fmla="*/ 251745 h 799432"/>
                <a:gd name="connsiteX20" fmla="*/ 181636 w 807985"/>
                <a:gd name="connsiteY20" fmla="*/ 294607 h 799432"/>
                <a:gd name="connsiteX21" fmla="*/ 174492 w 807985"/>
                <a:gd name="connsiteY21" fmla="*/ 296989 h 799432"/>
                <a:gd name="connsiteX22" fmla="*/ 167349 w 807985"/>
                <a:gd name="connsiteY22" fmla="*/ 301751 h 799432"/>
                <a:gd name="connsiteX23" fmla="*/ 145917 w 807985"/>
                <a:gd name="connsiteY23" fmla="*/ 308895 h 799432"/>
                <a:gd name="connsiteX24" fmla="*/ 138774 w 807985"/>
                <a:gd name="connsiteY24" fmla="*/ 311276 h 799432"/>
                <a:gd name="connsiteX25" fmla="*/ 131630 w 807985"/>
                <a:gd name="connsiteY25" fmla="*/ 313657 h 799432"/>
                <a:gd name="connsiteX26" fmla="*/ 124486 w 807985"/>
                <a:gd name="connsiteY26" fmla="*/ 320801 h 799432"/>
                <a:gd name="connsiteX27" fmla="*/ 114961 w 807985"/>
                <a:gd name="connsiteY27" fmla="*/ 335089 h 799432"/>
                <a:gd name="connsiteX28" fmla="*/ 112580 w 807985"/>
                <a:gd name="connsiteY28" fmla="*/ 354139 h 799432"/>
                <a:gd name="connsiteX29" fmla="*/ 98292 w 807985"/>
                <a:gd name="connsiteY29" fmla="*/ 382714 h 799432"/>
                <a:gd name="connsiteX30" fmla="*/ 91149 w 807985"/>
                <a:gd name="connsiteY30" fmla="*/ 387476 h 799432"/>
                <a:gd name="connsiteX31" fmla="*/ 24474 w 807985"/>
                <a:gd name="connsiteY31" fmla="*/ 389857 h 799432"/>
                <a:gd name="connsiteX32" fmla="*/ 5424 w 807985"/>
                <a:gd name="connsiteY32" fmla="*/ 397001 h 799432"/>
                <a:gd name="connsiteX33" fmla="*/ 3042 w 807985"/>
                <a:gd name="connsiteY33" fmla="*/ 404145 h 799432"/>
                <a:gd name="connsiteX34" fmla="*/ 661 w 807985"/>
                <a:gd name="connsiteY34" fmla="*/ 418432 h 799432"/>
                <a:gd name="connsiteX35" fmla="*/ 14949 w 807985"/>
                <a:gd name="connsiteY35" fmla="*/ 427957 h 799432"/>
                <a:gd name="connsiteX36" fmla="*/ 38761 w 807985"/>
                <a:gd name="connsiteY36" fmla="*/ 447007 h 799432"/>
                <a:gd name="connsiteX37" fmla="*/ 45905 w 807985"/>
                <a:gd name="connsiteY37" fmla="*/ 454151 h 799432"/>
                <a:gd name="connsiteX38" fmla="*/ 53049 w 807985"/>
                <a:gd name="connsiteY38" fmla="*/ 456532 h 799432"/>
                <a:gd name="connsiteX39" fmla="*/ 62574 w 807985"/>
                <a:gd name="connsiteY39" fmla="*/ 470820 h 799432"/>
                <a:gd name="connsiteX40" fmla="*/ 67336 w 807985"/>
                <a:gd name="connsiteY40" fmla="*/ 492251 h 799432"/>
                <a:gd name="connsiteX41" fmla="*/ 69717 w 807985"/>
                <a:gd name="connsiteY41" fmla="*/ 511301 h 799432"/>
                <a:gd name="connsiteX42" fmla="*/ 76861 w 807985"/>
                <a:gd name="connsiteY42" fmla="*/ 518445 h 799432"/>
                <a:gd name="connsiteX43" fmla="*/ 79242 w 807985"/>
                <a:gd name="connsiteY43" fmla="*/ 525589 h 799432"/>
                <a:gd name="connsiteX44" fmla="*/ 88767 w 807985"/>
                <a:gd name="connsiteY44" fmla="*/ 539876 h 799432"/>
                <a:gd name="connsiteX45" fmla="*/ 93530 w 807985"/>
                <a:gd name="connsiteY45" fmla="*/ 547020 h 799432"/>
                <a:gd name="connsiteX46" fmla="*/ 103055 w 807985"/>
                <a:gd name="connsiteY46" fmla="*/ 570832 h 799432"/>
                <a:gd name="connsiteX47" fmla="*/ 105436 w 807985"/>
                <a:gd name="connsiteY47" fmla="*/ 577976 h 799432"/>
                <a:gd name="connsiteX48" fmla="*/ 114961 w 807985"/>
                <a:gd name="connsiteY48" fmla="*/ 592264 h 799432"/>
                <a:gd name="connsiteX49" fmla="*/ 122105 w 807985"/>
                <a:gd name="connsiteY49" fmla="*/ 601789 h 799432"/>
                <a:gd name="connsiteX50" fmla="*/ 126867 w 807985"/>
                <a:gd name="connsiteY50" fmla="*/ 611314 h 799432"/>
                <a:gd name="connsiteX51" fmla="*/ 129249 w 807985"/>
                <a:gd name="connsiteY51" fmla="*/ 618457 h 799432"/>
                <a:gd name="connsiteX52" fmla="*/ 136392 w 807985"/>
                <a:gd name="connsiteY52" fmla="*/ 625601 h 799432"/>
                <a:gd name="connsiteX53" fmla="*/ 141155 w 807985"/>
                <a:gd name="connsiteY53" fmla="*/ 632745 h 799432"/>
                <a:gd name="connsiteX54" fmla="*/ 145917 w 807985"/>
                <a:gd name="connsiteY54" fmla="*/ 647032 h 799432"/>
                <a:gd name="connsiteX55" fmla="*/ 148299 w 807985"/>
                <a:gd name="connsiteY55" fmla="*/ 654176 h 799432"/>
                <a:gd name="connsiteX56" fmla="*/ 157824 w 807985"/>
                <a:gd name="connsiteY56" fmla="*/ 668464 h 799432"/>
                <a:gd name="connsiteX57" fmla="*/ 162586 w 807985"/>
                <a:gd name="connsiteY57" fmla="*/ 675607 h 799432"/>
                <a:gd name="connsiteX58" fmla="*/ 184017 w 807985"/>
                <a:gd name="connsiteY58" fmla="*/ 689895 h 799432"/>
                <a:gd name="connsiteX59" fmla="*/ 191161 w 807985"/>
                <a:gd name="connsiteY59" fmla="*/ 694657 h 799432"/>
                <a:gd name="connsiteX60" fmla="*/ 205449 w 807985"/>
                <a:gd name="connsiteY60" fmla="*/ 701801 h 799432"/>
                <a:gd name="connsiteX61" fmla="*/ 312605 w 807985"/>
                <a:gd name="connsiteY61" fmla="*/ 704182 h 799432"/>
                <a:gd name="connsiteX62" fmla="*/ 326892 w 807985"/>
                <a:gd name="connsiteY62" fmla="*/ 713707 h 799432"/>
                <a:gd name="connsiteX63" fmla="*/ 338799 w 807985"/>
                <a:gd name="connsiteY63" fmla="*/ 727995 h 799432"/>
                <a:gd name="connsiteX64" fmla="*/ 345942 w 807985"/>
                <a:gd name="connsiteY64" fmla="*/ 742282 h 799432"/>
                <a:gd name="connsiteX65" fmla="*/ 360230 w 807985"/>
                <a:gd name="connsiteY65" fmla="*/ 751807 h 799432"/>
                <a:gd name="connsiteX66" fmla="*/ 372136 w 807985"/>
                <a:gd name="connsiteY66" fmla="*/ 761332 h 799432"/>
                <a:gd name="connsiteX67" fmla="*/ 376899 w 807985"/>
                <a:gd name="connsiteY67" fmla="*/ 768476 h 799432"/>
                <a:gd name="connsiteX68" fmla="*/ 434049 w 807985"/>
                <a:gd name="connsiteY68" fmla="*/ 770857 h 799432"/>
                <a:gd name="connsiteX69" fmla="*/ 441192 w 807985"/>
                <a:gd name="connsiteY69" fmla="*/ 773239 h 799432"/>
                <a:gd name="connsiteX70" fmla="*/ 457861 w 807985"/>
                <a:gd name="connsiteY70" fmla="*/ 787526 h 799432"/>
                <a:gd name="connsiteX71" fmla="*/ 479292 w 807985"/>
                <a:gd name="connsiteY71" fmla="*/ 799432 h 799432"/>
                <a:gd name="connsiteX72" fmla="*/ 622167 w 807985"/>
                <a:gd name="connsiteY72" fmla="*/ 797051 h 799432"/>
                <a:gd name="connsiteX73" fmla="*/ 615024 w 807985"/>
                <a:gd name="connsiteY73" fmla="*/ 789907 h 799432"/>
                <a:gd name="connsiteX74" fmla="*/ 617405 w 807985"/>
                <a:gd name="connsiteY74" fmla="*/ 778001 h 799432"/>
                <a:gd name="connsiteX75" fmla="*/ 645980 w 807985"/>
                <a:gd name="connsiteY75" fmla="*/ 775620 h 799432"/>
                <a:gd name="connsiteX76" fmla="*/ 650742 w 807985"/>
                <a:gd name="connsiteY76" fmla="*/ 761332 h 799432"/>
                <a:gd name="connsiteX77" fmla="*/ 657886 w 807985"/>
                <a:gd name="connsiteY77" fmla="*/ 735139 h 799432"/>
                <a:gd name="connsiteX78" fmla="*/ 674555 w 807985"/>
                <a:gd name="connsiteY78" fmla="*/ 730376 h 799432"/>
                <a:gd name="connsiteX79" fmla="*/ 700749 w 807985"/>
                <a:gd name="connsiteY79" fmla="*/ 708945 h 799432"/>
                <a:gd name="connsiteX80" fmla="*/ 707892 w 807985"/>
                <a:gd name="connsiteY80" fmla="*/ 706564 h 799432"/>
                <a:gd name="connsiteX81" fmla="*/ 750755 w 807985"/>
                <a:gd name="connsiteY81" fmla="*/ 689895 h 799432"/>
                <a:gd name="connsiteX82" fmla="*/ 753136 w 807985"/>
                <a:gd name="connsiteY82" fmla="*/ 682751 h 799432"/>
                <a:gd name="connsiteX83" fmla="*/ 757899 w 807985"/>
                <a:gd name="connsiteY83" fmla="*/ 675607 h 799432"/>
                <a:gd name="connsiteX84" fmla="*/ 755517 w 807985"/>
                <a:gd name="connsiteY84" fmla="*/ 668464 h 799432"/>
                <a:gd name="connsiteX85" fmla="*/ 760280 w 807985"/>
                <a:gd name="connsiteY85" fmla="*/ 642270 h 799432"/>
                <a:gd name="connsiteX86" fmla="*/ 767424 w 807985"/>
                <a:gd name="connsiteY86" fmla="*/ 632745 h 799432"/>
                <a:gd name="connsiteX87" fmla="*/ 788855 w 807985"/>
                <a:gd name="connsiteY87" fmla="*/ 623220 h 799432"/>
                <a:gd name="connsiteX88" fmla="*/ 795999 w 807985"/>
                <a:gd name="connsiteY88" fmla="*/ 620839 h 799432"/>
                <a:gd name="connsiteX89" fmla="*/ 807905 w 807985"/>
                <a:gd name="connsiteY89" fmla="*/ 608932 h 799432"/>
                <a:gd name="connsiteX90" fmla="*/ 805524 w 807985"/>
                <a:gd name="connsiteY90" fmla="*/ 601789 h 799432"/>
                <a:gd name="connsiteX91" fmla="*/ 798380 w 807985"/>
                <a:gd name="connsiteY91" fmla="*/ 597026 h 799432"/>
                <a:gd name="connsiteX92" fmla="*/ 791236 w 807985"/>
                <a:gd name="connsiteY92" fmla="*/ 554164 h 799432"/>
                <a:gd name="connsiteX93" fmla="*/ 784092 w 807985"/>
                <a:gd name="connsiteY93" fmla="*/ 470820 h 799432"/>
                <a:gd name="connsiteX94" fmla="*/ 779330 w 807985"/>
                <a:gd name="connsiteY94" fmla="*/ 401764 h 799432"/>
                <a:gd name="connsiteX95" fmla="*/ 776949 w 807985"/>
                <a:gd name="connsiteY95" fmla="*/ 344614 h 799432"/>
                <a:gd name="connsiteX96" fmla="*/ 769805 w 807985"/>
                <a:gd name="connsiteY96" fmla="*/ 287464 h 799432"/>
                <a:gd name="connsiteX97" fmla="*/ 765042 w 807985"/>
                <a:gd name="connsiteY97" fmla="*/ 280320 h 799432"/>
                <a:gd name="connsiteX98" fmla="*/ 762661 w 807985"/>
                <a:gd name="connsiteY98" fmla="*/ 270795 h 799432"/>
                <a:gd name="connsiteX99" fmla="*/ 741230 w 807985"/>
                <a:gd name="connsiteY99" fmla="*/ 251745 h 799432"/>
                <a:gd name="connsiteX100" fmla="*/ 734086 w 807985"/>
                <a:gd name="connsiteY100" fmla="*/ 249364 h 799432"/>
                <a:gd name="connsiteX101" fmla="*/ 712655 w 807985"/>
                <a:gd name="connsiteY101" fmla="*/ 239839 h 799432"/>
                <a:gd name="connsiteX102" fmla="*/ 705511 w 807985"/>
                <a:gd name="connsiteY102" fmla="*/ 237457 h 799432"/>
                <a:gd name="connsiteX103" fmla="*/ 698367 w 807985"/>
                <a:gd name="connsiteY103" fmla="*/ 235076 h 799432"/>
                <a:gd name="connsiteX104" fmla="*/ 691224 w 807985"/>
                <a:gd name="connsiteY104" fmla="*/ 230314 h 799432"/>
                <a:gd name="connsiteX105" fmla="*/ 684080 w 807985"/>
                <a:gd name="connsiteY105" fmla="*/ 227932 h 799432"/>
                <a:gd name="connsiteX106" fmla="*/ 669792 w 807985"/>
                <a:gd name="connsiteY106" fmla="*/ 218407 h 799432"/>
                <a:gd name="connsiteX107" fmla="*/ 655505 w 807985"/>
                <a:gd name="connsiteY107" fmla="*/ 213645 h 799432"/>
                <a:gd name="connsiteX108" fmla="*/ 650742 w 807985"/>
                <a:gd name="connsiteY108" fmla="*/ 206501 h 799432"/>
                <a:gd name="connsiteX109" fmla="*/ 636455 w 807985"/>
                <a:gd name="connsiteY109" fmla="*/ 201739 h 799432"/>
                <a:gd name="connsiteX110" fmla="*/ 622167 w 807985"/>
                <a:gd name="connsiteY110" fmla="*/ 196976 h 799432"/>
                <a:gd name="connsiteX111" fmla="*/ 605499 w 807985"/>
                <a:gd name="connsiteY111" fmla="*/ 192214 h 799432"/>
                <a:gd name="connsiteX112" fmla="*/ 569780 w 807985"/>
                <a:gd name="connsiteY112" fmla="*/ 194595 h 799432"/>
                <a:gd name="connsiteX113" fmla="*/ 550730 w 807985"/>
                <a:gd name="connsiteY113" fmla="*/ 199357 h 799432"/>
                <a:gd name="connsiteX114" fmla="*/ 543586 w 807985"/>
                <a:gd name="connsiteY114" fmla="*/ 204120 h 799432"/>
                <a:gd name="connsiteX115" fmla="*/ 536442 w 807985"/>
                <a:gd name="connsiteY115" fmla="*/ 246982 h 799432"/>
                <a:gd name="connsiteX116" fmla="*/ 526917 w 807985"/>
                <a:gd name="connsiteY116" fmla="*/ 268414 h 799432"/>
                <a:gd name="connsiteX117" fmla="*/ 524536 w 807985"/>
                <a:gd name="connsiteY117" fmla="*/ 277939 h 799432"/>
                <a:gd name="connsiteX118" fmla="*/ 507867 w 807985"/>
                <a:gd name="connsiteY118" fmla="*/ 287464 h 799432"/>
                <a:gd name="connsiteX119" fmla="*/ 479292 w 807985"/>
                <a:gd name="connsiteY119" fmla="*/ 289845 h 799432"/>
                <a:gd name="connsiteX120" fmla="*/ 476911 w 807985"/>
                <a:gd name="connsiteY120" fmla="*/ 232695 h 799432"/>
                <a:gd name="connsiteX121" fmla="*/ 474530 w 807985"/>
                <a:gd name="connsiteY121" fmla="*/ 216026 h 799432"/>
                <a:gd name="connsiteX122" fmla="*/ 469767 w 807985"/>
                <a:gd name="connsiteY122" fmla="*/ 201739 h 799432"/>
                <a:gd name="connsiteX123" fmla="*/ 467386 w 807985"/>
                <a:gd name="connsiteY123" fmla="*/ 180307 h 799432"/>
                <a:gd name="connsiteX124" fmla="*/ 462624 w 807985"/>
                <a:gd name="connsiteY124" fmla="*/ 163639 h 799432"/>
                <a:gd name="connsiteX125" fmla="*/ 460242 w 807985"/>
                <a:gd name="connsiteY125" fmla="*/ 70770 h 799432"/>
                <a:gd name="connsiteX126" fmla="*/ 457861 w 807985"/>
                <a:gd name="connsiteY126" fmla="*/ 58864 h 799432"/>
                <a:gd name="connsiteX127" fmla="*/ 457861 w 807985"/>
                <a:gd name="connsiteY127" fmla="*/ 35051 h 799432"/>
                <a:gd name="connsiteX128" fmla="*/ 441192 w 807985"/>
                <a:gd name="connsiteY128" fmla="*/ 1714 h 799432"/>
                <a:gd name="connsiteX0" fmla="*/ 441192 w 807985"/>
                <a:gd name="connsiteY0" fmla="*/ 1714 h 799432"/>
                <a:gd name="connsiteX1" fmla="*/ 329274 w 807985"/>
                <a:gd name="connsiteY1" fmla="*/ 6476 h 799432"/>
                <a:gd name="connsiteX2" fmla="*/ 324511 w 807985"/>
                <a:gd name="connsiteY2" fmla="*/ 13620 h 799432"/>
                <a:gd name="connsiteX3" fmla="*/ 312605 w 807985"/>
                <a:gd name="connsiteY3" fmla="*/ 32670 h 799432"/>
                <a:gd name="connsiteX4" fmla="*/ 307842 w 807985"/>
                <a:gd name="connsiteY4" fmla="*/ 39814 h 799432"/>
                <a:gd name="connsiteX5" fmla="*/ 293555 w 807985"/>
                <a:gd name="connsiteY5" fmla="*/ 49339 h 799432"/>
                <a:gd name="connsiteX6" fmla="*/ 279267 w 807985"/>
                <a:gd name="connsiteY6" fmla="*/ 56482 h 799432"/>
                <a:gd name="connsiteX7" fmla="*/ 272124 w 807985"/>
                <a:gd name="connsiteY7" fmla="*/ 61245 h 799432"/>
                <a:gd name="connsiteX8" fmla="*/ 257836 w 807985"/>
                <a:gd name="connsiteY8" fmla="*/ 66007 h 799432"/>
                <a:gd name="connsiteX9" fmla="*/ 250692 w 807985"/>
                <a:gd name="connsiteY9" fmla="*/ 68389 h 799432"/>
                <a:gd name="connsiteX10" fmla="*/ 243549 w 807985"/>
                <a:gd name="connsiteY10" fmla="*/ 70770 h 799432"/>
                <a:gd name="connsiteX11" fmla="*/ 236405 w 807985"/>
                <a:gd name="connsiteY11" fmla="*/ 73151 h 799432"/>
                <a:gd name="connsiteX12" fmla="*/ 224499 w 807985"/>
                <a:gd name="connsiteY12" fmla="*/ 87439 h 799432"/>
                <a:gd name="connsiteX13" fmla="*/ 222117 w 807985"/>
                <a:gd name="connsiteY13" fmla="*/ 94582 h 799432"/>
                <a:gd name="connsiteX14" fmla="*/ 210211 w 807985"/>
                <a:gd name="connsiteY14" fmla="*/ 132682 h 799432"/>
                <a:gd name="connsiteX15" fmla="*/ 203067 w 807985"/>
                <a:gd name="connsiteY15" fmla="*/ 135064 h 799432"/>
                <a:gd name="connsiteX16" fmla="*/ 198305 w 807985"/>
                <a:gd name="connsiteY16" fmla="*/ 192214 h 799432"/>
                <a:gd name="connsiteX17" fmla="*/ 193542 w 807985"/>
                <a:gd name="connsiteY17" fmla="*/ 235076 h 799432"/>
                <a:gd name="connsiteX18" fmla="*/ 191161 w 807985"/>
                <a:gd name="connsiteY18" fmla="*/ 242220 h 799432"/>
                <a:gd name="connsiteX19" fmla="*/ 188780 w 807985"/>
                <a:gd name="connsiteY19" fmla="*/ 251745 h 799432"/>
                <a:gd name="connsiteX20" fmla="*/ 181636 w 807985"/>
                <a:gd name="connsiteY20" fmla="*/ 294607 h 799432"/>
                <a:gd name="connsiteX21" fmla="*/ 174492 w 807985"/>
                <a:gd name="connsiteY21" fmla="*/ 296989 h 799432"/>
                <a:gd name="connsiteX22" fmla="*/ 167349 w 807985"/>
                <a:gd name="connsiteY22" fmla="*/ 301751 h 799432"/>
                <a:gd name="connsiteX23" fmla="*/ 145917 w 807985"/>
                <a:gd name="connsiteY23" fmla="*/ 308895 h 799432"/>
                <a:gd name="connsiteX24" fmla="*/ 138774 w 807985"/>
                <a:gd name="connsiteY24" fmla="*/ 311276 h 799432"/>
                <a:gd name="connsiteX25" fmla="*/ 131630 w 807985"/>
                <a:gd name="connsiteY25" fmla="*/ 313657 h 799432"/>
                <a:gd name="connsiteX26" fmla="*/ 124486 w 807985"/>
                <a:gd name="connsiteY26" fmla="*/ 320801 h 799432"/>
                <a:gd name="connsiteX27" fmla="*/ 114961 w 807985"/>
                <a:gd name="connsiteY27" fmla="*/ 335089 h 799432"/>
                <a:gd name="connsiteX28" fmla="*/ 112580 w 807985"/>
                <a:gd name="connsiteY28" fmla="*/ 354139 h 799432"/>
                <a:gd name="connsiteX29" fmla="*/ 98292 w 807985"/>
                <a:gd name="connsiteY29" fmla="*/ 382714 h 799432"/>
                <a:gd name="connsiteX30" fmla="*/ 91149 w 807985"/>
                <a:gd name="connsiteY30" fmla="*/ 387476 h 799432"/>
                <a:gd name="connsiteX31" fmla="*/ 24474 w 807985"/>
                <a:gd name="connsiteY31" fmla="*/ 389857 h 799432"/>
                <a:gd name="connsiteX32" fmla="*/ 5424 w 807985"/>
                <a:gd name="connsiteY32" fmla="*/ 397001 h 799432"/>
                <a:gd name="connsiteX33" fmla="*/ 3042 w 807985"/>
                <a:gd name="connsiteY33" fmla="*/ 404145 h 799432"/>
                <a:gd name="connsiteX34" fmla="*/ 661 w 807985"/>
                <a:gd name="connsiteY34" fmla="*/ 418432 h 799432"/>
                <a:gd name="connsiteX35" fmla="*/ 14949 w 807985"/>
                <a:gd name="connsiteY35" fmla="*/ 427957 h 799432"/>
                <a:gd name="connsiteX36" fmla="*/ 38761 w 807985"/>
                <a:gd name="connsiteY36" fmla="*/ 447007 h 799432"/>
                <a:gd name="connsiteX37" fmla="*/ 45905 w 807985"/>
                <a:gd name="connsiteY37" fmla="*/ 454151 h 799432"/>
                <a:gd name="connsiteX38" fmla="*/ 53049 w 807985"/>
                <a:gd name="connsiteY38" fmla="*/ 456532 h 799432"/>
                <a:gd name="connsiteX39" fmla="*/ 67336 w 807985"/>
                <a:gd name="connsiteY39" fmla="*/ 492251 h 799432"/>
                <a:gd name="connsiteX40" fmla="*/ 69717 w 807985"/>
                <a:gd name="connsiteY40" fmla="*/ 511301 h 799432"/>
                <a:gd name="connsiteX41" fmla="*/ 76861 w 807985"/>
                <a:gd name="connsiteY41" fmla="*/ 518445 h 799432"/>
                <a:gd name="connsiteX42" fmla="*/ 79242 w 807985"/>
                <a:gd name="connsiteY42" fmla="*/ 525589 h 799432"/>
                <a:gd name="connsiteX43" fmla="*/ 88767 w 807985"/>
                <a:gd name="connsiteY43" fmla="*/ 539876 h 799432"/>
                <a:gd name="connsiteX44" fmla="*/ 93530 w 807985"/>
                <a:gd name="connsiteY44" fmla="*/ 547020 h 799432"/>
                <a:gd name="connsiteX45" fmla="*/ 103055 w 807985"/>
                <a:gd name="connsiteY45" fmla="*/ 570832 h 799432"/>
                <a:gd name="connsiteX46" fmla="*/ 105436 w 807985"/>
                <a:gd name="connsiteY46" fmla="*/ 577976 h 799432"/>
                <a:gd name="connsiteX47" fmla="*/ 114961 w 807985"/>
                <a:gd name="connsiteY47" fmla="*/ 592264 h 799432"/>
                <a:gd name="connsiteX48" fmla="*/ 122105 w 807985"/>
                <a:gd name="connsiteY48" fmla="*/ 601789 h 799432"/>
                <a:gd name="connsiteX49" fmla="*/ 126867 w 807985"/>
                <a:gd name="connsiteY49" fmla="*/ 611314 h 799432"/>
                <a:gd name="connsiteX50" fmla="*/ 129249 w 807985"/>
                <a:gd name="connsiteY50" fmla="*/ 618457 h 799432"/>
                <a:gd name="connsiteX51" fmla="*/ 136392 w 807985"/>
                <a:gd name="connsiteY51" fmla="*/ 625601 h 799432"/>
                <a:gd name="connsiteX52" fmla="*/ 141155 w 807985"/>
                <a:gd name="connsiteY52" fmla="*/ 632745 h 799432"/>
                <a:gd name="connsiteX53" fmla="*/ 145917 w 807985"/>
                <a:gd name="connsiteY53" fmla="*/ 647032 h 799432"/>
                <a:gd name="connsiteX54" fmla="*/ 148299 w 807985"/>
                <a:gd name="connsiteY54" fmla="*/ 654176 h 799432"/>
                <a:gd name="connsiteX55" fmla="*/ 157824 w 807985"/>
                <a:gd name="connsiteY55" fmla="*/ 668464 h 799432"/>
                <a:gd name="connsiteX56" fmla="*/ 162586 w 807985"/>
                <a:gd name="connsiteY56" fmla="*/ 675607 h 799432"/>
                <a:gd name="connsiteX57" fmla="*/ 184017 w 807985"/>
                <a:gd name="connsiteY57" fmla="*/ 689895 h 799432"/>
                <a:gd name="connsiteX58" fmla="*/ 191161 w 807985"/>
                <a:gd name="connsiteY58" fmla="*/ 694657 h 799432"/>
                <a:gd name="connsiteX59" fmla="*/ 205449 w 807985"/>
                <a:gd name="connsiteY59" fmla="*/ 701801 h 799432"/>
                <a:gd name="connsiteX60" fmla="*/ 312605 w 807985"/>
                <a:gd name="connsiteY60" fmla="*/ 704182 h 799432"/>
                <a:gd name="connsiteX61" fmla="*/ 326892 w 807985"/>
                <a:gd name="connsiteY61" fmla="*/ 713707 h 799432"/>
                <a:gd name="connsiteX62" fmla="*/ 338799 w 807985"/>
                <a:gd name="connsiteY62" fmla="*/ 727995 h 799432"/>
                <a:gd name="connsiteX63" fmla="*/ 345942 w 807985"/>
                <a:gd name="connsiteY63" fmla="*/ 742282 h 799432"/>
                <a:gd name="connsiteX64" fmla="*/ 360230 w 807985"/>
                <a:gd name="connsiteY64" fmla="*/ 751807 h 799432"/>
                <a:gd name="connsiteX65" fmla="*/ 372136 w 807985"/>
                <a:gd name="connsiteY65" fmla="*/ 761332 h 799432"/>
                <a:gd name="connsiteX66" fmla="*/ 376899 w 807985"/>
                <a:gd name="connsiteY66" fmla="*/ 768476 h 799432"/>
                <a:gd name="connsiteX67" fmla="*/ 434049 w 807985"/>
                <a:gd name="connsiteY67" fmla="*/ 770857 h 799432"/>
                <a:gd name="connsiteX68" fmla="*/ 441192 w 807985"/>
                <a:gd name="connsiteY68" fmla="*/ 773239 h 799432"/>
                <a:gd name="connsiteX69" fmla="*/ 457861 w 807985"/>
                <a:gd name="connsiteY69" fmla="*/ 787526 h 799432"/>
                <a:gd name="connsiteX70" fmla="*/ 479292 w 807985"/>
                <a:gd name="connsiteY70" fmla="*/ 799432 h 799432"/>
                <a:gd name="connsiteX71" fmla="*/ 622167 w 807985"/>
                <a:gd name="connsiteY71" fmla="*/ 797051 h 799432"/>
                <a:gd name="connsiteX72" fmla="*/ 615024 w 807985"/>
                <a:gd name="connsiteY72" fmla="*/ 789907 h 799432"/>
                <a:gd name="connsiteX73" fmla="*/ 617405 w 807985"/>
                <a:gd name="connsiteY73" fmla="*/ 778001 h 799432"/>
                <a:gd name="connsiteX74" fmla="*/ 645980 w 807985"/>
                <a:gd name="connsiteY74" fmla="*/ 775620 h 799432"/>
                <a:gd name="connsiteX75" fmla="*/ 650742 w 807985"/>
                <a:gd name="connsiteY75" fmla="*/ 761332 h 799432"/>
                <a:gd name="connsiteX76" fmla="*/ 657886 w 807985"/>
                <a:gd name="connsiteY76" fmla="*/ 735139 h 799432"/>
                <a:gd name="connsiteX77" fmla="*/ 674555 w 807985"/>
                <a:gd name="connsiteY77" fmla="*/ 730376 h 799432"/>
                <a:gd name="connsiteX78" fmla="*/ 700749 w 807985"/>
                <a:gd name="connsiteY78" fmla="*/ 708945 h 799432"/>
                <a:gd name="connsiteX79" fmla="*/ 707892 w 807985"/>
                <a:gd name="connsiteY79" fmla="*/ 706564 h 799432"/>
                <a:gd name="connsiteX80" fmla="*/ 750755 w 807985"/>
                <a:gd name="connsiteY80" fmla="*/ 689895 h 799432"/>
                <a:gd name="connsiteX81" fmla="*/ 753136 w 807985"/>
                <a:gd name="connsiteY81" fmla="*/ 682751 h 799432"/>
                <a:gd name="connsiteX82" fmla="*/ 757899 w 807985"/>
                <a:gd name="connsiteY82" fmla="*/ 675607 h 799432"/>
                <a:gd name="connsiteX83" fmla="*/ 755517 w 807985"/>
                <a:gd name="connsiteY83" fmla="*/ 668464 h 799432"/>
                <a:gd name="connsiteX84" fmla="*/ 760280 w 807985"/>
                <a:gd name="connsiteY84" fmla="*/ 642270 h 799432"/>
                <a:gd name="connsiteX85" fmla="*/ 767424 w 807985"/>
                <a:gd name="connsiteY85" fmla="*/ 632745 h 799432"/>
                <a:gd name="connsiteX86" fmla="*/ 788855 w 807985"/>
                <a:gd name="connsiteY86" fmla="*/ 623220 h 799432"/>
                <a:gd name="connsiteX87" fmla="*/ 795999 w 807985"/>
                <a:gd name="connsiteY87" fmla="*/ 620839 h 799432"/>
                <a:gd name="connsiteX88" fmla="*/ 807905 w 807985"/>
                <a:gd name="connsiteY88" fmla="*/ 608932 h 799432"/>
                <a:gd name="connsiteX89" fmla="*/ 805524 w 807985"/>
                <a:gd name="connsiteY89" fmla="*/ 601789 h 799432"/>
                <a:gd name="connsiteX90" fmla="*/ 798380 w 807985"/>
                <a:gd name="connsiteY90" fmla="*/ 597026 h 799432"/>
                <a:gd name="connsiteX91" fmla="*/ 791236 w 807985"/>
                <a:gd name="connsiteY91" fmla="*/ 554164 h 799432"/>
                <a:gd name="connsiteX92" fmla="*/ 784092 w 807985"/>
                <a:gd name="connsiteY92" fmla="*/ 470820 h 799432"/>
                <a:gd name="connsiteX93" fmla="*/ 779330 w 807985"/>
                <a:gd name="connsiteY93" fmla="*/ 401764 h 799432"/>
                <a:gd name="connsiteX94" fmla="*/ 776949 w 807985"/>
                <a:gd name="connsiteY94" fmla="*/ 344614 h 799432"/>
                <a:gd name="connsiteX95" fmla="*/ 769805 w 807985"/>
                <a:gd name="connsiteY95" fmla="*/ 287464 h 799432"/>
                <a:gd name="connsiteX96" fmla="*/ 765042 w 807985"/>
                <a:gd name="connsiteY96" fmla="*/ 280320 h 799432"/>
                <a:gd name="connsiteX97" fmla="*/ 762661 w 807985"/>
                <a:gd name="connsiteY97" fmla="*/ 270795 h 799432"/>
                <a:gd name="connsiteX98" fmla="*/ 741230 w 807985"/>
                <a:gd name="connsiteY98" fmla="*/ 251745 h 799432"/>
                <a:gd name="connsiteX99" fmla="*/ 734086 w 807985"/>
                <a:gd name="connsiteY99" fmla="*/ 249364 h 799432"/>
                <a:gd name="connsiteX100" fmla="*/ 712655 w 807985"/>
                <a:gd name="connsiteY100" fmla="*/ 239839 h 799432"/>
                <a:gd name="connsiteX101" fmla="*/ 705511 w 807985"/>
                <a:gd name="connsiteY101" fmla="*/ 237457 h 799432"/>
                <a:gd name="connsiteX102" fmla="*/ 698367 w 807985"/>
                <a:gd name="connsiteY102" fmla="*/ 235076 h 799432"/>
                <a:gd name="connsiteX103" fmla="*/ 691224 w 807985"/>
                <a:gd name="connsiteY103" fmla="*/ 230314 h 799432"/>
                <a:gd name="connsiteX104" fmla="*/ 684080 w 807985"/>
                <a:gd name="connsiteY104" fmla="*/ 227932 h 799432"/>
                <a:gd name="connsiteX105" fmla="*/ 669792 w 807985"/>
                <a:gd name="connsiteY105" fmla="*/ 218407 h 799432"/>
                <a:gd name="connsiteX106" fmla="*/ 655505 w 807985"/>
                <a:gd name="connsiteY106" fmla="*/ 213645 h 799432"/>
                <a:gd name="connsiteX107" fmla="*/ 650742 w 807985"/>
                <a:gd name="connsiteY107" fmla="*/ 206501 h 799432"/>
                <a:gd name="connsiteX108" fmla="*/ 636455 w 807985"/>
                <a:gd name="connsiteY108" fmla="*/ 201739 h 799432"/>
                <a:gd name="connsiteX109" fmla="*/ 622167 w 807985"/>
                <a:gd name="connsiteY109" fmla="*/ 196976 h 799432"/>
                <a:gd name="connsiteX110" fmla="*/ 605499 w 807985"/>
                <a:gd name="connsiteY110" fmla="*/ 192214 h 799432"/>
                <a:gd name="connsiteX111" fmla="*/ 569780 w 807985"/>
                <a:gd name="connsiteY111" fmla="*/ 194595 h 799432"/>
                <a:gd name="connsiteX112" fmla="*/ 550730 w 807985"/>
                <a:gd name="connsiteY112" fmla="*/ 199357 h 799432"/>
                <a:gd name="connsiteX113" fmla="*/ 543586 w 807985"/>
                <a:gd name="connsiteY113" fmla="*/ 204120 h 799432"/>
                <a:gd name="connsiteX114" fmla="*/ 536442 w 807985"/>
                <a:gd name="connsiteY114" fmla="*/ 246982 h 799432"/>
                <a:gd name="connsiteX115" fmla="*/ 526917 w 807985"/>
                <a:gd name="connsiteY115" fmla="*/ 268414 h 799432"/>
                <a:gd name="connsiteX116" fmla="*/ 524536 w 807985"/>
                <a:gd name="connsiteY116" fmla="*/ 277939 h 799432"/>
                <a:gd name="connsiteX117" fmla="*/ 507867 w 807985"/>
                <a:gd name="connsiteY117" fmla="*/ 287464 h 799432"/>
                <a:gd name="connsiteX118" fmla="*/ 479292 w 807985"/>
                <a:gd name="connsiteY118" fmla="*/ 289845 h 799432"/>
                <a:gd name="connsiteX119" fmla="*/ 476911 w 807985"/>
                <a:gd name="connsiteY119" fmla="*/ 232695 h 799432"/>
                <a:gd name="connsiteX120" fmla="*/ 474530 w 807985"/>
                <a:gd name="connsiteY120" fmla="*/ 216026 h 799432"/>
                <a:gd name="connsiteX121" fmla="*/ 469767 w 807985"/>
                <a:gd name="connsiteY121" fmla="*/ 201739 h 799432"/>
                <a:gd name="connsiteX122" fmla="*/ 467386 w 807985"/>
                <a:gd name="connsiteY122" fmla="*/ 180307 h 799432"/>
                <a:gd name="connsiteX123" fmla="*/ 462624 w 807985"/>
                <a:gd name="connsiteY123" fmla="*/ 163639 h 799432"/>
                <a:gd name="connsiteX124" fmla="*/ 460242 w 807985"/>
                <a:gd name="connsiteY124" fmla="*/ 70770 h 799432"/>
                <a:gd name="connsiteX125" fmla="*/ 457861 w 807985"/>
                <a:gd name="connsiteY125" fmla="*/ 58864 h 799432"/>
                <a:gd name="connsiteX126" fmla="*/ 457861 w 807985"/>
                <a:gd name="connsiteY126" fmla="*/ 35051 h 799432"/>
                <a:gd name="connsiteX127" fmla="*/ 441192 w 807985"/>
                <a:gd name="connsiteY127" fmla="*/ 1714 h 799432"/>
                <a:gd name="connsiteX0" fmla="*/ 441192 w 807985"/>
                <a:gd name="connsiteY0" fmla="*/ 1714 h 799432"/>
                <a:gd name="connsiteX1" fmla="*/ 329274 w 807985"/>
                <a:gd name="connsiteY1" fmla="*/ 6476 h 799432"/>
                <a:gd name="connsiteX2" fmla="*/ 324511 w 807985"/>
                <a:gd name="connsiteY2" fmla="*/ 13620 h 799432"/>
                <a:gd name="connsiteX3" fmla="*/ 312605 w 807985"/>
                <a:gd name="connsiteY3" fmla="*/ 32670 h 799432"/>
                <a:gd name="connsiteX4" fmla="*/ 307842 w 807985"/>
                <a:gd name="connsiteY4" fmla="*/ 39814 h 799432"/>
                <a:gd name="connsiteX5" fmla="*/ 293555 w 807985"/>
                <a:gd name="connsiteY5" fmla="*/ 49339 h 799432"/>
                <a:gd name="connsiteX6" fmla="*/ 279267 w 807985"/>
                <a:gd name="connsiteY6" fmla="*/ 56482 h 799432"/>
                <a:gd name="connsiteX7" fmla="*/ 272124 w 807985"/>
                <a:gd name="connsiteY7" fmla="*/ 61245 h 799432"/>
                <a:gd name="connsiteX8" fmla="*/ 257836 w 807985"/>
                <a:gd name="connsiteY8" fmla="*/ 66007 h 799432"/>
                <a:gd name="connsiteX9" fmla="*/ 250692 w 807985"/>
                <a:gd name="connsiteY9" fmla="*/ 68389 h 799432"/>
                <a:gd name="connsiteX10" fmla="*/ 243549 w 807985"/>
                <a:gd name="connsiteY10" fmla="*/ 70770 h 799432"/>
                <a:gd name="connsiteX11" fmla="*/ 236405 w 807985"/>
                <a:gd name="connsiteY11" fmla="*/ 73151 h 799432"/>
                <a:gd name="connsiteX12" fmla="*/ 224499 w 807985"/>
                <a:gd name="connsiteY12" fmla="*/ 87439 h 799432"/>
                <a:gd name="connsiteX13" fmla="*/ 222117 w 807985"/>
                <a:gd name="connsiteY13" fmla="*/ 94582 h 799432"/>
                <a:gd name="connsiteX14" fmla="*/ 210211 w 807985"/>
                <a:gd name="connsiteY14" fmla="*/ 132682 h 799432"/>
                <a:gd name="connsiteX15" fmla="*/ 203067 w 807985"/>
                <a:gd name="connsiteY15" fmla="*/ 135064 h 799432"/>
                <a:gd name="connsiteX16" fmla="*/ 198305 w 807985"/>
                <a:gd name="connsiteY16" fmla="*/ 192214 h 799432"/>
                <a:gd name="connsiteX17" fmla="*/ 193542 w 807985"/>
                <a:gd name="connsiteY17" fmla="*/ 235076 h 799432"/>
                <a:gd name="connsiteX18" fmla="*/ 191161 w 807985"/>
                <a:gd name="connsiteY18" fmla="*/ 242220 h 799432"/>
                <a:gd name="connsiteX19" fmla="*/ 188780 w 807985"/>
                <a:gd name="connsiteY19" fmla="*/ 251745 h 799432"/>
                <a:gd name="connsiteX20" fmla="*/ 181636 w 807985"/>
                <a:gd name="connsiteY20" fmla="*/ 294607 h 799432"/>
                <a:gd name="connsiteX21" fmla="*/ 174492 w 807985"/>
                <a:gd name="connsiteY21" fmla="*/ 296989 h 799432"/>
                <a:gd name="connsiteX22" fmla="*/ 167349 w 807985"/>
                <a:gd name="connsiteY22" fmla="*/ 301751 h 799432"/>
                <a:gd name="connsiteX23" fmla="*/ 145917 w 807985"/>
                <a:gd name="connsiteY23" fmla="*/ 308895 h 799432"/>
                <a:gd name="connsiteX24" fmla="*/ 138774 w 807985"/>
                <a:gd name="connsiteY24" fmla="*/ 311276 h 799432"/>
                <a:gd name="connsiteX25" fmla="*/ 131630 w 807985"/>
                <a:gd name="connsiteY25" fmla="*/ 313657 h 799432"/>
                <a:gd name="connsiteX26" fmla="*/ 124486 w 807985"/>
                <a:gd name="connsiteY26" fmla="*/ 320801 h 799432"/>
                <a:gd name="connsiteX27" fmla="*/ 114961 w 807985"/>
                <a:gd name="connsiteY27" fmla="*/ 335089 h 799432"/>
                <a:gd name="connsiteX28" fmla="*/ 112580 w 807985"/>
                <a:gd name="connsiteY28" fmla="*/ 354139 h 799432"/>
                <a:gd name="connsiteX29" fmla="*/ 98292 w 807985"/>
                <a:gd name="connsiteY29" fmla="*/ 382714 h 799432"/>
                <a:gd name="connsiteX30" fmla="*/ 91149 w 807985"/>
                <a:gd name="connsiteY30" fmla="*/ 387476 h 799432"/>
                <a:gd name="connsiteX31" fmla="*/ 24474 w 807985"/>
                <a:gd name="connsiteY31" fmla="*/ 389857 h 799432"/>
                <a:gd name="connsiteX32" fmla="*/ 5424 w 807985"/>
                <a:gd name="connsiteY32" fmla="*/ 397001 h 799432"/>
                <a:gd name="connsiteX33" fmla="*/ 3042 w 807985"/>
                <a:gd name="connsiteY33" fmla="*/ 404145 h 799432"/>
                <a:gd name="connsiteX34" fmla="*/ 661 w 807985"/>
                <a:gd name="connsiteY34" fmla="*/ 418432 h 799432"/>
                <a:gd name="connsiteX35" fmla="*/ 14949 w 807985"/>
                <a:gd name="connsiteY35" fmla="*/ 427957 h 799432"/>
                <a:gd name="connsiteX36" fmla="*/ 38761 w 807985"/>
                <a:gd name="connsiteY36" fmla="*/ 447007 h 799432"/>
                <a:gd name="connsiteX37" fmla="*/ 45905 w 807985"/>
                <a:gd name="connsiteY37" fmla="*/ 454151 h 799432"/>
                <a:gd name="connsiteX38" fmla="*/ 67336 w 807985"/>
                <a:gd name="connsiteY38" fmla="*/ 492251 h 799432"/>
                <a:gd name="connsiteX39" fmla="*/ 69717 w 807985"/>
                <a:gd name="connsiteY39" fmla="*/ 511301 h 799432"/>
                <a:gd name="connsiteX40" fmla="*/ 76861 w 807985"/>
                <a:gd name="connsiteY40" fmla="*/ 518445 h 799432"/>
                <a:gd name="connsiteX41" fmla="*/ 79242 w 807985"/>
                <a:gd name="connsiteY41" fmla="*/ 525589 h 799432"/>
                <a:gd name="connsiteX42" fmla="*/ 88767 w 807985"/>
                <a:gd name="connsiteY42" fmla="*/ 539876 h 799432"/>
                <a:gd name="connsiteX43" fmla="*/ 93530 w 807985"/>
                <a:gd name="connsiteY43" fmla="*/ 547020 h 799432"/>
                <a:gd name="connsiteX44" fmla="*/ 103055 w 807985"/>
                <a:gd name="connsiteY44" fmla="*/ 570832 h 799432"/>
                <a:gd name="connsiteX45" fmla="*/ 105436 w 807985"/>
                <a:gd name="connsiteY45" fmla="*/ 577976 h 799432"/>
                <a:gd name="connsiteX46" fmla="*/ 114961 w 807985"/>
                <a:gd name="connsiteY46" fmla="*/ 592264 h 799432"/>
                <a:gd name="connsiteX47" fmla="*/ 122105 w 807985"/>
                <a:gd name="connsiteY47" fmla="*/ 601789 h 799432"/>
                <a:gd name="connsiteX48" fmla="*/ 126867 w 807985"/>
                <a:gd name="connsiteY48" fmla="*/ 611314 h 799432"/>
                <a:gd name="connsiteX49" fmla="*/ 129249 w 807985"/>
                <a:gd name="connsiteY49" fmla="*/ 618457 h 799432"/>
                <a:gd name="connsiteX50" fmla="*/ 136392 w 807985"/>
                <a:gd name="connsiteY50" fmla="*/ 625601 h 799432"/>
                <a:gd name="connsiteX51" fmla="*/ 141155 w 807985"/>
                <a:gd name="connsiteY51" fmla="*/ 632745 h 799432"/>
                <a:gd name="connsiteX52" fmla="*/ 145917 w 807985"/>
                <a:gd name="connsiteY52" fmla="*/ 647032 h 799432"/>
                <a:gd name="connsiteX53" fmla="*/ 148299 w 807985"/>
                <a:gd name="connsiteY53" fmla="*/ 654176 h 799432"/>
                <a:gd name="connsiteX54" fmla="*/ 157824 w 807985"/>
                <a:gd name="connsiteY54" fmla="*/ 668464 h 799432"/>
                <a:gd name="connsiteX55" fmla="*/ 162586 w 807985"/>
                <a:gd name="connsiteY55" fmla="*/ 675607 h 799432"/>
                <a:gd name="connsiteX56" fmla="*/ 184017 w 807985"/>
                <a:gd name="connsiteY56" fmla="*/ 689895 h 799432"/>
                <a:gd name="connsiteX57" fmla="*/ 191161 w 807985"/>
                <a:gd name="connsiteY57" fmla="*/ 694657 h 799432"/>
                <a:gd name="connsiteX58" fmla="*/ 205449 w 807985"/>
                <a:gd name="connsiteY58" fmla="*/ 701801 h 799432"/>
                <a:gd name="connsiteX59" fmla="*/ 312605 w 807985"/>
                <a:gd name="connsiteY59" fmla="*/ 704182 h 799432"/>
                <a:gd name="connsiteX60" fmla="*/ 326892 w 807985"/>
                <a:gd name="connsiteY60" fmla="*/ 713707 h 799432"/>
                <a:gd name="connsiteX61" fmla="*/ 338799 w 807985"/>
                <a:gd name="connsiteY61" fmla="*/ 727995 h 799432"/>
                <a:gd name="connsiteX62" fmla="*/ 345942 w 807985"/>
                <a:gd name="connsiteY62" fmla="*/ 742282 h 799432"/>
                <a:gd name="connsiteX63" fmla="*/ 360230 w 807985"/>
                <a:gd name="connsiteY63" fmla="*/ 751807 h 799432"/>
                <a:gd name="connsiteX64" fmla="*/ 372136 w 807985"/>
                <a:gd name="connsiteY64" fmla="*/ 761332 h 799432"/>
                <a:gd name="connsiteX65" fmla="*/ 376899 w 807985"/>
                <a:gd name="connsiteY65" fmla="*/ 768476 h 799432"/>
                <a:gd name="connsiteX66" fmla="*/ 434049 w 807985"/>
                <a:gd name="connsiteY66" fmla="*/ 770857 h 799432"/>
                <a:gd name="connsiteX67" fmla="*/ 441192 w 807985"/>
                <a:gd name="connsiteY67" fmla="*/ 773239 h 799432"/>
                <a:gd name="connsiteX68" fmla="*/ 457861 w 807985"/>
                <a:gd name="connsiteY68" fmla="*/ 787526 h 799432"/>
                <a:gd name="connsiteX69" fmla="*/ 479292 w 807985"/>
                <a:gd name="connsiteY69" fmla="*/ 799432 h 799432"/>
                <a:gd name="connsiteX70" fmla="*/ 622167 w 807985"/>
                <a:gd name="connsiteY70" fmla="*/ 797051 h 799432"/>
                <a:gd name="connsiteX71" fmla="*/ 615024 w 807985"/>
                <a:gd name="connsiteY71" fmla="*/ 789907 h 799432"/>
                <a:gd name="connsiteX72" fmla="*/ 617405 w 807985"/>
                <a:gd name="connsiteY72" fmla="*/ 778001 h 799432"/>
                <a:gd name="connsiteX73" fmla="*/ 645980 w 807985"/>
                <a:gd name="connsiteY73" fmla="*/ 775620 h 799432"/>
                <a:gd name="connsiteX74" fmla="*/ 650742 w 807985"/>
                <a:gd name="connsiteY74" fmla="*/ 761332 h 799432"/>
                <a:gd name="connsiteX75" fmla="*/ 657886 w 807985"/>
                <a:gd name="connsiteY75" fmla="*/ 735139 h 799432"/>
                <a:gd name="connsiteX76" fmla="*/ 674555 w 807985"/>
                <a:gd name="connsiteY76" fmla="*/ 730376 h 799432"/>
                <a:gd name="connsiteX77" fmla="*/ 700749 w 807985"/>
                <a:gd name="connsiteY77" fmla="*/ 708945 h 799432"/>
                <a:gd name="connsiteX78" fmla="*/ 707892 w 807985"/>
                <a:gd name="connsiteY78" fmla="*/ 706564 h 799432"/>
                <a:gd name="connsiteX79" fmla="*/ 750755 w 807985"/>
                <a:gd name="connsiteY79" fmla="*/ 689895 h 799432"/>
                <a:gd name="connsiteX80" fmla="*/ 753136 w 807985"/>
                <a:gd name="connsiteY80" fmla="*/ 682751 h 799432"/>
                <a:gd name="connsiteX81" fmla="*/ 757899 w 807985"/>
                <a:gd name="connsiteY81" fmla="*/ 675607 h 799432"/>
                <a:gd name="connsiteX82" fmla="*/ 755517 w 807985"/>
                <a:gd name="connsiteY82" fmla="*/ 668464 h 799432"/>
                <a:gd name="connsiteX83" fmla="*/ 760280 w 807985"/>
                <a:gd name="connsiteY83" fmla="*/ 642270 h 799432"/>
                <a:gd name="connsiteX84" fmla="*/ 767424 w 807985"/>
                <a:gd name="connsiteY84" fmla="*/ 632745 h 799432"/>
                <a:gd name="connsiteX85" fmla="*/ 788855 w 807985"/>
                <a:gd name="connsiteY85" fmla="*/ 623220 h 799432"/>
                <a:gd name="connsiteX86" fmla="*/ 795999 w 807985"/>
                <a:gd name="connsiteY86" fmla="*/ 620839 h 799432"/>
                <a:gd name="connsiteX87" fmla="*/ 807905 w 807985"/>
                <a:gd name="connsiteY87" fmla="*/ 608932 h 799432"/>
                <a:gd name="connsiteX88" fmla="*/ 805524 w 807985"/>
                <a:gd name="connsiteY88" fmla="*/ 601789 h 799432"/>
                <a:gd name="connsiteX89" fmla="*/ 798380 w 807985"/>
                <a:gd name="connsiteY89" fmla="*/ 597026 h 799432"/>
                <a:gd name="connsiteX90" fmla="*/ 791236 w 807985"/>
                <a:gd name="connsiteY90" fmla="*/ 554164 h 799432"/>
                <a:gd name="connsiteX91" fmla="*/ 784092 w 807985"/>
                <a:gd name="connsiteY91" fmla="*/ 470820 h 799432"/>
                <a:gd name="connsiteX92" fmla="*/ 779330 w 807985"/>
                <a:gd name="connsiteY92" fmla="*/ 401764 h 799432"/>
                <a:gd name="connsiteX93" fmla="*/ 776949 w 807985"/>
                <a:gd name="connsiteY93" fmla="*/ 344614 h 799432"/>
                <a:gd name="connsiteX94" fmla="*/ 769805 w 807985"/>
                <a:gd name="connsiteY94" fmla="*/ 287464 h 799432"/>
                <a:gd name="connsiteX95" fmla="*/ 765042 w 807985"/>
                <a:gd name="connsiteY95" fmla="*/ 280320 h 799432"/>
                <a:gd name="connsiteX96" fmla="*/ 762661 w 807985"/>
                <a:gd name="connsiteY96" fmla="*/ 270795 h 799432"/>
                <a:gd name="connsiteX97" fmla="*/ 741230 w 807985"/>
                <a:gd name="connsiteY97" fmla="*/ 251745 h 799432"/>
                <a:gd name="connsiteX98" fmla="*/ 734086 w 807985"/>
                <a:gd name="connsiteY98" fmla="*/ 249364 h 799432"/>
                <a:gd name="connsiteX99" fmla="*/ 712655 w 807985"/>
                <a:gd name="connsiteY99" fmla="*/ 239839 h 799432"/>
                <a:gd name="connsiteX100" fmla="*/ 705511 w 807985"/>
                <a:gd name="connsiteY100" fmla="*/ 237457 h 799432"/>
                <a:gd name="connsiteX101" fmla="*/ 698367 w 807985"/>
                <a:gd name="connsiteY101" fmla="*/ 235076 h 799432"/>
                <a:gd name="connsiteX102" fmla="*/ 691224 w 807985"/>
                <a:gd name="connsiteY102" fmla="*/ 230314 h 799432"/>
                <a:gd name="connsiteX103" fmla="*/ 684080 w 807985"/>
                <a:gd name="connsiteY103" fmla="*/ 227932 h 799432"/>
                <a:gd name="connsiteX104" fmla="*/ 669792 w 807985"/>
                <a:gd name="connsiteY104" fmla="*/ 218407 h 799432"/>
                <a:gd name="connsiteX105" fmla="*/ 655505 w 807985"/>
                <a:gd name="connsiteY105" fmla="*/ 213645 h 799432"/>
                <a:gd name="connsiteX106" fmla="*/ 650742 w 807985"/>
                <a:gd name="connsiteY106" fmla="*/ 206501 h 799432"/>
                <a:gd name="connsiteX107" fmla="*/ 636455 w 807985"/>
                <a:gd name="connsiteY107" fmla="*/ 201739 h 799432"/>
                <a:gd name="connsiteX108" fmla="*/ 622167 w 807985"/>
                <a:gd name="connsiteY108" fmla="*/ 196976 h 799432"/>
                <a:gd name="connsiteX109" fmla="*/ 605499 w 807985"/>
                <a:gd name="connsiteY109" fmla="*/ 192214 h 799432"/>
                <a:gd name="connsiteX110" fmla="*/ 569780 w 807985"/>
                <a:gd name="connsiteY110" fmla="*/ 194595 h 799432"/>
                <a:gd name="connsiteX111" fmla="*/ 550730 w 807985"/>
                <a:gd name="connsiteY111" fmla="*/ 199357 h 799432"/>
                <a:gd name="connsiteX112" fmla="*/ 543586 w 807985"/>
                <a:gd name="connsiteY112" fmla="*/ 204120 h 799432"/>
                <a:gd name="connsiteX113" fmla="*/ 536442 w 807985"/>
                <a:gd name="connsiteY113" fmla="*/ 246982 h 799432"/>
                <a:gd name="connsiteX114" fmla="*/ 526917 w 807985"/>
                <a:gd name="connsiteY114" fmla="*/ 268414 h 799432"/>
                <a:gd name="connsiteX115" fmla="*/ 524536 w 807985"/>
                <a:gd name="connsiteY115" fmla="*/ 277939 h 799432"/>
                <a:gd name="connsiteX116" fmla="*/ 507867 w 807985"/>
                <a:gd name="connsiteY116" fmla="*/ 287464 h 799432"/>
                <a:gd name="connsiteX117" fmla="*/ 479292 w 807985"/>
                <a:gd name="connsiteY117" fmla="*/ 289845 h 799432"/>
                <a:gd name="connsiteX118" fmla="*/ 476911 w 807985"/>
                <a:gd name="connsiteY118" fmla="*/ 232695 h 799432"/>
                <a:gd name="connsiteX119" fmla="*/ 474530 w 807985"/>
                <a:gd name="connsiteY119" fmla="*/ 216026 h 799432"/>
                <a:gd name="connsiteX120" fmla="*/ 469767 w 807985"/>
                <a:gd name="connsiteY120" fmla="*/ 201739 h 799432"/>
                <a:gd name="connsiteX121" fmla="*/ 467386 w 807985"/>
                <a:gd name="connsiteY121" fmla="*/ 180307 h 799432"/>
                <a:gd name="connsiteX122" fmla="*/ 462624 w 807985"/>
                <a:gd name="connsiteY122" fmla="*/ 163639 h 799432"/>
                <a:gd name="connsiteX123" fmla="*/ 460242 w 807985"/>
                <a:gd name="connsiteY123" fmla="*/ 70770 h 799432"/>
                <a:gd name="connsiteX124" fmla="*/ 457861 w 807985"/>
                <a:gd name="connsiteY124" fmla="*/ 58864 h 799432"/>
                <a:gd name="connsiteX125" fmla="*/ 457861 w 807985"/>
                <a:gd name="connsiteY125" fmla="*/ 35051 h 799432"/>
                <a:gd name="connsiteX126" fmla="*/ 441192 w 807985"/>
                <a:gd name="connsiteY126" fmla="*/ 1714 h 799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07985" h="799432">
                  <a:moveTo>
                    <a:pt x="441192" y="1714"/>
                  </a:moveTo>
                  <a:cubicBezTo>
                    <a:pt x="420952" y="-3445"/>
                    <a:pt x="348721" y="4492"/>
                    <a:pt x="329274" y="6476"/>
                  </a:cubicBezTo>
                  <a:cubicBezTo>
                    <a:pt x="309827" y="8460"/>
                    <a:pt x="326099" y="11239"/>
                    <a:pt x="324511" y="13620"/>
                  </a:cubicBezTo>
                  <a:cubicBezTo>
                    <a:pt x="318844" y="30622"/>
                    <a:pt x="323926" y="25122"/>
                    <a:pt x="312605" y="32670"/>
                  </a:cubicBezTo>
                  <a:cubicBezTo>
                    <a:pt x="311017" y="35051"/>
                    <a:pt x="309996" y="37929"/>
                    <a:pt x="307842" y="39814"/>
                  </a:cubicBezTo>
                  <a:cubicBezTo>
                    <a:pt x="303535" y="43583"/>
                    <a:pt x="298317" y="46164"/>
                    <a:pt x="293555" y="49339"/>
                  </a:cubicBezTo>
                  <a:cubicBezTo>
                    <a:pt x="284325" y="55493"/>
                    <a:pt x="289124" y="53197"/>
                    <a:pt x="279267" y="56482"/>
                  </a:cubicBezTo>
                  <a:cubicBezTo>
                    <a:pt x="276886" y="58070"/>
                    <a:pt x="274739" y="60083"/>
                    <a:pt x="272124" y="61245"/>
                  </a:cubicBezTo>
                  <a:cubicBezTo>
                    <a:pt x="267536" y="63284"/>
                    <a:pt x="262599" y="64419"/>
                    <a:pt x="257836" y="66007"/>
                  </a:cubicBezTo>
                  <a:lnTo>
                    <a:pt x="250692" y="68389"/>
                  </a:lnTo>
                  <a:lnTo>
                    <a:pt x="243549" y="70770"/>
                  </a:lnTo>
                  <a:lnTo>
                    <a:pt x="236405" y="73151"/>
                  </a:lnTo>
                  <a:cubicBezTo>
                    <a:pt x="231136" y="78420"/>
                    <a:pt x="227816" y="80806"/>
                    <a:pt x="224499" y="87439"/>
                  </a:cubicBezTo>
                  <a:cubicBezTo>
                    <a:pt x="223376" y="89684"/>
                    <a:pt x="222911" y="92201"/>
                    <a:pt x="222117" y="94582"/>
                  </a:cubicBezTo>
                  <a:cubicBezTo>
                    <a:pt x="219805" y="126957"/>
                    <a:pt x="229599" y="124373"/>
                    <a:pt x="210211" y="132682"/>
                  </a:cubicBezTo>
                  <a:cubicBezTo>
                    <a:pt x="207904" y="133671"/>
                    <a:pt x="205448" y="134270"/>
                    <a:pt x="203067" y="135064"/>
                  </a:cubicBezTo>
                  <a:cubicBezTo>
                    <a:pt x="195264" y="158472"/>
                    <a:pt x="201767" y="136815"/>
                    <a:pt x="198305" y="192214"/>
                  </a:cubicBezTo>
                  <a:cubicBezTo>
                    <a:pt x="197757" y="200987"/>
                    <a:pt x="195666" y="224459"/>
                    <a:pt x="193542" y="235076"/>
                  </a:cubicBezTo>
                  <a:cubicBezTo>
                    <a:pt x="193050" y="237537"/>
                    <a:pt x="191851" y="239806"/>
                    <a:pt x="191161" y="242220"/>
                  </a:cubicBezTo>
                  <a:cubicBezTo>
                    <a:pt x="190262" y="245367"/>
                    <a:pt x="189574" y="248570"/>
                    <a:pt x="188780" y="251745"/>
                  </a:cubicBezTo>
                  <a:cubicBezTo>
                    <a:pt x="188547" y="255237"/>
                    <a:pt x="192458" y="285950"/>
                    <a:pt x="181636" y="294607"/>
                  </a:cubicBezTo>
                  <a:cubicBezTo>
                    <a:pt x="179676" y="296175"/>
                    <a:pt x="176737" y="295866"/>
                    <a:pt x="174492" y="296989"/>
                  </a:cubicBezTo>
                  <a:cubicBezTo>
                    <a:pt x="171933" y="298269"/>
                    <a:pt x="169964" y="300589"/>
                    <a:pt x="167349" y="301751"/>
                  </a:cubicBezTo>
                  <a:cubicBezTo>
                    <a:pt x="167337" y="301756"/>
                    <a:pt x="149495" y="307702"/>
                    <a:pt x="145917" y="308895"/>
                  </a:cubicBezTo>
                  <a:lnTo>
                    <a:pt x="138774" y="311276"/>
                  </a:lnTo>
                  <a:lnTo>
                    <a:pt x="131630" y="313657"/>
                  </a:lnTo>
                  <a:cubicBezTo>
                    <a:pt x="129249" y="316038"/>
                    <a:pt x="126554" y="318143"/>
                    <a:pt x="124486" y="320801"/>
                  </a:cubicBezTo>
                  <a:cubicBezTo>
                    <a:pt x="120972" y="325319"/>
                    <a:pt x="114961" y="335089"/>
                    <a:pt x="114961" y="335089"/>
                  </a:cubicBezTo>
                  <a:cubicBezTo>
                    <a:pt x="114167" y="341439"/>
                    <a:pt x="113921" y="347882"/>
                    <a:pt x="112580" y="354139"/>
                  </a:cubicBezTo>
                  <a:cubicBezTo>
                    <a:pt x="110995" y="361533"/>
                    <a:pt x="104913" y="378300"/>
                    <a:pt x="98292" y="382714"/>
                  </a:cubicBezTo>
                  <a:cubicBezTo>
                    <a:pt x="95911" y="384301"/>
                    <a:pt x="93997" y="387200"/>
                    <a:pt x="91149" y="387476"/>
                  </a:cubicBezTo>
                  <a:cubicBezTo>
                    <a:pt x="69013" y="389618"/>
                    <a:pt x="46699" y="389063"/>
                    <a:pt x="24474" y="389857"/>
                  </a:cubicBezTo>
                  <a:cubicBezTo>
                    <a:pt x="19160" y="391186"/>
                    <a:pt x="9573" y="392852"/>
                    <a:pt x="5424" y="397001"/>
                  </a:cubicBezTo>
                  <a:cubicBezTo>
                    <a:pt x="3649" y="398776"/>
                    <a:pt x="3836" y="401764"/>
                    <a:pt x="3042" y="404145"/>
                  </a:cubicBezTo>
                  <a:cubicBezTo>
                    <a:pt x="2248" y="408907"/>
                    <a:pt x="-1498" y="414114"/>
                    <a:pt x="661" y="418432"/>
                  </a:cubicBezTo>
                  <a:cubicBezTo>
                    <a:pt x="3221" y="423552"/>
                    <a:pt x="10902" y="423909"/>
                    <a:pt x="14949" y="427957"/>
                  </a:cubicBezTo>
                  <a:cubicBezTo>
                    <a:pt x="31746" y="444755"/>
                    <a:pt x="23212" y="439233"/>
                    <a:pt x="38761" y="447007"/>
                  </a:cubicBezTo>
                  <a:cubicBezTo>
                    <a:pt x="41142" y="449388"/>
                    <a:pt x="41143" y="446610"/>
                    <a:pt x="45905" y="454151"/>
                  </a:cubicBezTo>
                  <a:cubicBezTo>
                    <a:pt x="50667" y="461692"/>
                    <a:pt x="63367" y="482726"/>
                    <a:pt x="67336" y="492251"/>
                  </a:cubicBezTo>
                  <a:cubicBezTo>
                    <a:pt x="71305" y="501776"/>
                    <a:pt x="67530" y="505287"/>
                    <a:pt x="69717" y="511301"/>
                  </a:cubicBezTo>
                  <a:cubicBezTo>
                    <a:pt x="70868" y="514466"/>
                    <a:pt x="74480" y="516064"/>
                    <a:pt x="76861" y="518445"/>
                  </a:cubicBezTo>
                  <a:cubicBezTo>
                    <a:pt x="77655" y="520826"/>
                    <a:pt x="78023" y="523395"/>
                    <a:pt x="79242" y="525589"/>
                  </a:cubicBezTo>
                  <a:cubicBezTo>
                    <a:pt x="82022" y="530592"/>
                    <a:pt x="85592" y="535114"/>
                    <a:pt x="88767" y="539876"/>
                  </a:cubicBezTo>
                  <a:cubicBezTo>
                    <a:pt x="90355" y="542257"/>
                    <a:pt x="92250" y="544460"/>
                    <a:pt x="93530" y="547020"/>
                  </a:cubicBezTo>
                  <a:cubicBezTo>
                    <a:pt x="100536" y="561033"/>
                    <a:pt x="97171" y="553181"/>
                    <a:pt x="103055" y="570832"/>
                  </a:cubicBezTo>
                  <a:cubicBezTo>
                    <a:pt x="103849" y="573213"/>
                    <a:pt x="104044" y="575887"/>
                    <a:pt x="105436" y="577976"/>
                  </a:cubicBezTo>
                  <a:cubicBezTo>
                    <a:pt x="108611" y="582739"/>
                    <a:pt x="111527" y="587685"/>
                    <a:pt x="114961" y="592264"/>
                  </a:cubicBezTo>
                  <a:cubicBezTo>
                    <a:pt x="117342" y="595439"/>
                    <a:pt x="120002" y="598423"/>
                    <a:pt x="122105" y="601789"/>
                  </a:cubicBezTo>
                  <a:cubicBezTo>
                    <a:pt x="123986" y="604799"/>
                    <a:pt x="125469" y="608051"/>
                    <a:pt x="126867" y="611314"/>
                  </a:cubicBezTo>
                  <a:cubicBezTo>
                    <a:pt x="127856" y="613621"/>
                    <a:pt x="127857" y="616369"/>
                    <a:pt x="129249" y="618457"/>
                  </a:cubicBezTo>
                  <a:cubicBezTo>
                    <a:pt x="131117" y="621259"/>
                    <a:pt x="134236" y="623014"/>
                    <a:pt x="136392" y="625601"/>
                  </a:cubicBezTo>
                  <a:cubicBezTo>
                    <a:pt x="138224" y="627800"/>
                    <a:pt x="139567" y="630364"/>
                    <a:pt x="141155" y="632745"/>
                  </a:cubicBezTo>
                  <a:lnTo>
                    <a:pt x="145917" y="647032"/>
                  </a:lnTo>
                  <a:cubicBezTo>
                    <a:pt x="146711" y="649413"/>
                    <a:pt x="146907" y="652087"/>
                    <a:pt x="148299" y="654176"/>
                  </a:cubicBezTo>
                  <a:lnTo>
                    <a:pt x="157824" y="668464"/>
                  </a:lnTo>
                  <a:cubicBezTo>
                    <a:pt x="159411" y="670845"/>
                    <a:pt x="160205" y="674020"/>
                    <a:pt x="162586" y="675607"/>
                  </a:cubicBezTo>
                  <a:lnTo>
                    <a:pt x="184017" y="689895"/>
                  </a:lnTo>
                  <a:lnTo>
                    <a:pt x="191161" y="694657"/>
                  </a:lnTo>
                  <a:cubicBezTo>
                    <a:pt x="195149" y="697316"/>
                    <a:pt x="200189" y="701582"/>
                    <a:pt x="205449" y="701801"/>
                  </a:cubicBezTo>
                  <a:cubicBezTo>
                    <a:pt x="241146" y="703288"/>
                    <a:pt x="276886" y="703388"/>
                    <a:pt x="312605" y="704182"/>
                  </a:cubicBezTo>
                  <a:cubicBezTo>
                    <a:pt x="317367" y="707357"/>
                    <a:pt x="324332" y="708588"/>
                    <a:pt x="326892" y="713707"/>
                  </a:cubicBezTo>
                  <a:cubicBezTo>
                    <a:pt x="332935" y="725792"/>
                    <a:pt x="328701" y="721263"/>
                    <a:pt x="338799" y="727995"/>
                  </a:cubicBezTo>
                  <a:cubicBezTo>
                    <a:pt x="340497" y="733091"/>
                    <a:pt x="341597" y="738481"/>
                    <a:pt x="345942" y="742282"/>
                  </a:cubicBezTo>
                  <a:cubicBezTo>
                    <a:pt x="350250" y="746051"/>
                    <a:pt x="360230" y="751807"/>
                    <a:pt x="360230" y="751807"/>
                  </a:cubicBezTo>
                  <a:cubicBezTo>
                    <a:pt x="373875" y="772278"/>
                    <a:pt x="355707" y="748189"/>
                    <a:pt x="372136" y="761332"/>
                  </a:cubicBezTo>
                  <a:cubicBezTo>
                    <a:pt x="374371" y="763120"/>
                    <a:pt x="374070" y="768041"/>
                    <a:pt x="376899" y="768476"/>
                  </a:cubicBezTo>
                  <a:cubicBezTo>
                    <a:pt x="395744" y="771375"/>
                    <a:pt x="414999" y="770063"/>
                    <a:pt x="434049" y="770857"/>
                  </a:cubicBezTo>
                  <a:cubicBezTo>
                    <a:pt x="436430" y="771651"/>
                    <a:pt x="439013" y="771994"/>
                    <a:pt x="441192" y="773239"/>
                  </a:cubicBezTo>
                  <a:cubicBezTo>
                    <a:pt x="455472" y="781399"/>
                    <a:pt x="446162" y="778427"/>
                    <a:pt x="457861" y="787526"/>
                  </a:cubicBezTo>
                  <a:cubicBezTo>
                    <a:pt x="470143" y="797078"/>
                    <a:pt x="468514" y="795839"/>
                    <a:pt x="479292" y="799432"/>
                  </a:cubicBezTo>
                  <a:lnTo>
                    <a:pt x="622167" y="797051"/>
                  </a:lnTo>
                  <a:cubicBezTo>
                    <a:pt x="625526" y="796815"/>
                    <a:pt x="615841" y="793174"/>
                    <a:pt x="615024" y="789907"/>
                  </a:cubicBezTo>
                  <a:cubicBezTo>
                    <a:pt x="614042" y="785981"/>
                    <a:pt x="613730" y="779697"/>
                    <a:pt x="617405" y="778001"/>
                  </a:cubicBezTo>
                  <a:cubicBezTo>
                    <a:pt x="626083" y="773996"/>
                    <a:pt x="636455" y="776414"/>
                    <a:pt x="645980" y="775620"/>
                  </a:cubicBezTo>
                  <a:cubicBezTo>
                    <a:pt x="647567" y="770857"/>
                    <a:pt x="650119" y="766313"/>
                    <a:pt x="650742" y="761332"/>
                  </a:cubicBezTo>
                  <a:cubicBezTo>
                    <a:pt x="651671" y="753900"/>
                    <a:pt x="650383" y="741142"/>
                    <a:pt x="657886" y="735139"/>
                  </a:cubicBezTo>
                  <a:cubicBezTo>
                    <a:pt x="659441" y="733895"/>
                    <a:pt x="673929" y="730532"/>
                    <a:pt x="674555" y="730376"/>
                  </a:cubicBezTo>
                  <a:cubicBezTo>
                    <a:pt x="681546" y="723385"/>
                    <a:pt x="692594" y="711663"/>
                    <a:pt x="700749" y="708945"/>
                  </a:cubicBezTo>
                  <a:lnTo>
                    <a:pt x="707892" y="706564"/>
                  </a:lnTo>
                  <a:cubicBezTo>
                    <a:pt x="716679" y="680204"/>
                    <a:pt x="707644" y="692589"/>
                    <a:pt x="750755" y="689895"/>
                  </a:cubicBezTo>
                  <a:cubicBezTo>
                    <a:pt x="751549" y="687514"/>
                    <a:pt x="752013" y="684996"/>
                    <a:pt x="753136" y="682751"/>
                  </a:cubicBezTo>
                  <a:cubicBezTo>
                    <a:pt x="754416" y="680191"/>
                    <a:pt x="757429" y="678430"/>
                    <a:pt x="757899" y="675607"/>
                  </a:cubicBezTo>
                  <a:cubicBezTo>
                    <a:pt x="758312" y="673131"/>
                    <a:pt x="756311" y="670845"/>
                    <a:pt x="755517" y="668464"/>
                  </a:cubicBezTo>
                  <a:cubicBezTo>
                    <a:pt x="755963" y="664897"/>
                    <a:pt x="756757" y="648435"/>
                    <a:pt x="760280" y="642270"/>
                  </a:cubicBezTo>
                  <a:cubicBezTo>
                    <a:pt x="762249" y="638824"/>
                    <a:pt x="764618" y="635551"/>
                    <a:pt x="767424" y="632745"/>
                  </a:cubicBezTo>
                  <a:cubicBezTo>
                    <a:pt x="773086" y="627083"/>
                    <a:pt x="781777" y="625579"/>
                    <a:pt x="788855" y="623220"/>
                  </a:cubicBezTo>
                  <a:lnTo>
                    <a:pt x="795999" y="620839"/>
                  </a:lnTo>
                  <a:cubicBezTo>
                    <a:pt x="800166" y="618061"/>
                    <a:pt x="806913" y="614884"/>
                    <a:pt x="807905" y="608932"/>
                  </a:cubicBezTo>
                  <a:cubicBezTo>
                    <a:pt x="808318" y="606456"/>
                    <a:pt x="807092" y="603749"/>
                    <a:pt x="805524" y="601789"/>
                  </a:cubicBezTo>
                  <a:cubicBezTo>
                    <a:pt x="803736" y="599554"/>
                    <a:pt x="800761" y="598614"/>
                    <a:pt x="798380" y="597026"/>
                  </a:cubicBezTo>
                  <a:cubicBezTo>
                    <a:pt x="790174" y="572412"/>
                    <a:pt x="794833" y="590139"/>
                    <a:pt x="791236" y="554164"/>
                  </a:cubicBezTo>
                  <a:cubicBezTo>
                    <a:pt x="786336" y="505156"/>
                    <a:pt x="788838" y="570490"/>
                    <a:pt x="784092" y="470820"/>
                  </a:cubicBezTo>
                  <a:cubicBezTo>
                    <a:pt x="781407" y="414422"/>
                    <a:pt x="783781" y="437373"/>
                    <a:pt x="779330" y="401764"/>
                  </a:cubicBezTo>
                  <a:cubicBezTo>
                    <a:pt x="778536" y="382714"/>
                    <a:pt x="777856" y="363659"/>
                    <a:pt x="776949" y="344614"/>
                  </a:cubicBezTo>
                  <a:cubicBezTo>
                    <a:pt x="776735" y="340127"/>
                    <a:pt x="778233" y="300106"/>
                    <a:pt x="769805" y="287464"/>
                  </a:cubicBezTo>
                  <a:lnTo>
                    <a:pt x="765042" y="280320"/>
                  </a:lnTo>
                  <a:cubicBezTo>
                    <a:pt x="764248" y="277145"/>
                    <a:pt x="764538" y="273476"/>
                    <a:pt x="762661" y="270795"/>
                  </a:cubicBezTo>
                  <a:cubicBezTo>
                    <a:pt x="759261" y="265937"/>
                    <a:pt x="748492" y="255376"/>
                    <a:pt x="741230" y="251745"/>
                  </a:cubicBezTo>
                  <a:cubicBezTo>
                    <a:pt x="738985" y="250623"/>
                    <a:pt x="736467" y="250158"/>
                    <a:pt x="734086" y="249364"/>
                  </a:cubicBezTo>
                  <a:cubicBezTo>
                    <a:pt x="722764" y="241816"/>
                    <a:pt x="729659" y="245507"/>
                    <a:pt x="712655" y="239839"/>
                  </a:cubicBezTo>
                  <a:lnTo>
                    <a:pt x="705511" y="237457"/>
                  </a:lnTo>
                  <a:lnTo>
                    <a:pt x="698367" y="235076"/>
                  </a:lnTo>
                  <a:cubicBezTo>
                    <a:pt x="695986" y="233489"/>
                    <a:pt x="693783" y="231594"/>
                    <a:pt x="691224" y="230314"/>
                  </a:cubicBezTo>
                  <a:cubicBezTo>
                    <a:pt x="688979" y="229191"/>
                    <a:pt x="686274" y="229151"/>
                    <a:pt x="684080" y="227932"/>
                  </a:cubicBezTo>
                  <a:cubicBezTo>
                    <a:pt x="679076" y="225152"/>
                    <a:pt x="675222" y="220217"/>
                    <a:pt x="669792" y="218407"/>
                  </a:cubicBezTo>
                  <a:lnTo>
                    <a:pt x="655505" y="213645"/>
                  </a:lnTo>
                  <a:cubicBezTo>
                    <a:pt x="653917" y="211264"/>
                    <a:pt x="653169" y="208018"/>
                    <a:pt x="650742" y="206501"/>
                  </a:cubicBezTo>
                  <a:cubicBezTo>
                    <a:pt x="646485" y="203840"/>
                    <a:pt x="641217" y="203326"/>
                    <a:pt x="636455" y="201739"/>
                  </a:cubicBezTo>
                  <a:lnTo>
                    <a:pt x="622167" y="196976"/>
                  </a:lnTo>
                  <a:cubicBezTo>
                    <a:pt x="610207" y="193986"/>
                    <a:pt x="615747" y="195630"/>
                    <a:pt x="605499" y="192214"/>
                  </a:cubicBezTo>
                  <a:cubicBezTo>
                    <a:pt x="593593" y="193008"/>
                    <a:pt x="581613" y="193052"/>
                    <a:pt x="569780" y="194595"/>
                  </a:cubicBezTo>
                  <a:cubicBezTo>
                    <a:pt x="563290" y="195441"/>
                    <a:pt x="550730" y="199357"/>
                    <a:pt x="550730" y="199357"/>
                  </a:cubicBezTo>
                  <a:cubicBezTo>
                    <a:pt x="548349" y="200945"/>
                    <a:pt x="545610" y="202096"/>
                    <a:pt x="543586" y="204120"/>
                  </a:cubicBezTo>
                  <a:cubicBezTo>
                    <a:pt x="532332" y="215375"/>
                    <a:pt x="538487" y="232666"/>
                    <a:pt x="536442" y="246982"/>
                  </a:cubicBezTo>
                  <a:cubicBezTo>
                    <a:pt x="534896" y="257804"/>
                    <a:pt x="532116" y="260617"/>
                    <a:pt x="526917" y="268414"/>
                  </a:cubicBezTo>
                  <a:cubicBezTo>
                    <a:pt x="526123" y="271589"/>
                    <a:pt x="526160" y="275098"/>
                    <a:pt x="524536" y="277939"/>
                  </a:cubicBezTo>
                  <a:cubicBezTo>
                    <a:pt x="519808" y="286213"/>
                    <a:pt x="516062" y="285415"/>
                    <a:pt x="507867" y="287464"/>
                  </a:cubicBezTo>
                  <a:cubicBezTo>
                    <a:pt x="502034" y="291353"/>
                    <a:pt x="485255" y="304751"/>
                    <a:pt x="479292" y="289845"/>
                  </a:cubicBezTo>
                  <a:cubicBezTo>
                    <a:pt x="472211" y="272142"/>
                    <a:pt x="478138" y="251722"/>
                    <a:pt x="476911" y="232695"/>
                  </a:cubicBezTo>
                  <a:cubicBezTo>
                    <a:pt x="476550" y="227094"/>
                    <a:pt x="475792" y="221495"/>
                    <a:pt x="474530" y="216026"/>
                  </a:cubicBezTo>
                  <a:cubicBezTo>
                    <a:pt x="473401" y="211135"/>
                    <a:pt x="469767" y="201739"/>
                    <a:pt x="469767" y="201739"/>
                  </a:cubicBezTo>
                  <a:cubicBezTo>
                    <a:pt x="468973" y="194595"/>
                    <a:pt x="468479" y="187411"/>
                    <a:pt x="467386" y="180307"/>
                  </a:cubicBezTo>
                  <a:cubicBezTo>
                    <a:pt x="466532" y="174753"/>
                    <a:pt x="464402" y="168974"/>
                    <a:pt x="462624" y="163639"/>
                  </a:cubicBezTo>
                  <a:cubicBezTo>
                    <a:pt x="461830" y="132683"/>
                    <a:pt x="461648" y="101705"/>
                    <a:pt x="460242" y="70770"/>
                  </a:cubicBezTo>
                  <a:cubicBezTo>
                    <a:pt x="460058" y="66727"/>
                    <a:pt x="458258" y="64817"/>
                    <a:pt x="457861" y="58864"/>
                  </a:cubicBezTo>
                  <a:cubicBezTo>
                    <a:pt x="457464" y="52911"/>
                    <a:pt x="460639" y="44576"/>
                    <a:pt x="457861" y="35051"/>
                  </a:cubicBezTo>
                  <a:cubicBezTo>
                    <a:pt x="455083" y="25526"/>
                    <a:pt x="461432" y="6873"/>
                    <a:pt x="441192" y="171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6" name="Forma livre 375"/>
            <p:cNvSpPr/>
            <p:nvPr/>
          </p:nvSpPr>
          <p:spPr>
            <a:xfrm>
              <a:off x="2649765" y="4041875"/>
              <a:ext cx="570452" cy="408234"/>
            </a:xfrm>
            <a:custGeom>
              <a:avLst/>
              <a:gdLst>
                <a:gd name="connsiteX0" fmla="*/ 19050 w 866220"/>
                <a:gd name="connsiteY0" fmla="*/ 95250 h 604838"/>
                <a:gd name="connsiteX1" fmla="*/ 30956 w 866220"/>
                <a:gd name="connsiteY1" fmla="*/ 119063 h 604838"/>
                <a:gd name="connsiteX2" fmla="*/ 33337 w 866220"/>
                <a:gd name="connsiteY2" fmla="*/ 130969 h 604838"/>
                <a:gd name="connsiteX3" fmla="*/ 40481 w 866220"/>
                <a:gd name="connsiteY3" fmla="*/ 147638 h 604838"/>
                <a:gd name="connsiteX4" fmla="*/ 42862 w 866220"/>
                <a:gd name="connsiteY4" fmla="*/ 159544 h 604838"/>
                <a:gd name="connsiteX5" fmla="*/ 52387 w 866220"/>
                <a:gd name="connsiteY5" fmla="*/ 176213 h 604838"/>
                <a:gd name="connsiteX6" fmla="*/ 57150 w 866220"/>
                <a:gd name="connsiteY6" fmla="*/ 192881 h 604838"/>
                <a:gd name="connsiteX7" fmla="*/ 61912 w 866220"/>
                <a:gd name="connsiteY7" fmla="*/ 207169 h 604838"/>
                <a:gd name="connsiteX8" fmla="*/ 64294 w 866220"/>
                <a:gd name="connsiteY8" fmla="*/ 214313 h 604838"/>
                <a:gd name="connsiteX9" fmla="*/ 66675 w 866220"/>
                <a:gd name="connsiteY9" fmla="*/ 221456 h 604838"/>
                <a:gd name="connsiteX10" fmla="*/ 71437 w 866220"/>
                <a:gd name="connsiteY10" fmla="*/ 266700 h 604838"/>
                <a:gd name="connsiteX11" fmla="*/ 78581 w 866220"/>
                <a:gd name="connsiteY11" fmla="*/ 295275 h 604838"/>
                <a:gd name="connsiteX12" fmla="*/ 80962 w 866220"/>
                <a:gd name="connsiteY12" fmla="*/ 314325 h 604838"/>
                <a:gd name="connsiteX13" fmla="*/ 85725 w 866220"/>
                <a:gd name="connsiteY13" fmla="*/ 328613 h 604838"/>
                <a:gd name="connsiteX14" fmla="*/ 90487 w 866220"/>
                <a:gd name="connsiteY14" fmla="*/ 357188 h 604838"/>
                <a:gd name="connsiteX15" fmla="*/ 92869 w 866220"/>
                <a:gd name="connsiteY15" fmla="*/ 395288 h 604838"/>
                <a:gd name="connsiteX16" fmla="*/ 95250 w 866220"/>
                <a:gd name="connsiteY16" fmla="*/ 404813 h 604838"/>
                <a:gd name="connsiteX17" fmla="*/ 97631 w 866220"/>
                <a:gd name="connsiteY17" fmla="*/ 416719 h 604838"/>
                <a:gd name="connsiteX18" fmla="*/ 100012 w 866220"/>
                <a:gd name="connsiteY18" fmla="*/ 423863 h 604838"/>
                <a:gd name="connsiteX19" fmla="*/ 107156 w 866220"/>
                <a:gd name="connsiteY19" fmla="*/ 452438 h 604838"/>
                <a:gd name="connsiteX20" fmla="*/ 109537 w 866220"/>
                <a:gd name="connsiteY20" fmla="*/ 459581 h 604838"/>
                <a:gd name="connsiteX21" fmla="*/ 109537 w 866220"/>
                <a:gd name="connsiteY21" fmla="*/ 531019 h 604838"/>
                <a:gd name="connsiteX22" fmla="*/ 114300 w 866220"/>
                <a:gd name="connsiteY22" fmla="*/ 538163 h 604838"/>
                <a:gd name="connsiteX23" fmla="*/ 121444 w 866220"/>
                <a:gd name="connsiteY23" fmla="*/ 542925 h 604838"/>
                <a:gd name="connsiteX24" fmla="*/ 123825 w 866220"/>
                <a:gd name="connsiteY24" fmla="*/ 550069 h 604838"/>
                <a:gd name="connsiteX25" fmla="*/ 130969 w 866220"/>
                <a:gd name="connsiteY25" fmla="*/ 564356 h 604838"/>
                <a:gd name="connsiteX26" fmla="*/ 133350 w 866220"/>
                <a:gd name="connsiteY26" fmla="*/ 600075 h 604838"/>
                <a:gd name="connsiteX27" fmla="*/ 140494 w 866220"/>
                <a:gd name="connsiteY27" fmla="*/ 602456 h 604838"/>
                <a:gd name="connsiteX28" fmla="*/ 159544 w 866220"/>
                <a:gd name="connsiteY28" fmla="*/ 604838 h 604838"/>
                <a:gd name="connsiteX29" fmla="*/ 211931 w 866220"/>
                <a:gd name="connsiteY29" fmla="*/ 602456 h 604838"/>
                <a:gd name="connsiteX30" fmla="*/ 216694 w 866220"/>
                <a:gd name="connsiteY30" fmla="*/ 595313 h 604838"/>
                <a:gd name="connsiteX31" fmla="*/ 233362 w 866220"/>
                <a:gd name="connsiteY31" fmla="*/ 585788 h 604838"/>
                <a:gd name="connsiteX32" fmla="*/ 247650 w 866220"/>
                <a:gd name="connsiteY32" fmla="*/ 581025 h 604838"/>
                <a:gd name="connsiteX33" fmla="*/ 269081 w 866220"/>
                <a:gd name="connsiteY33" fmla="*/ 573881 h 604838"/>
                <a:gd name="connsiteX34" fmla="*/ 276225 w 866220"/>
                <a:gd name="connsiteY34" fmla="*/ 571500 h 604838"/>
                <a:gd name="connsiteX35" fmla="*/ 283369 w 866220"/>
                <a:gd name="connsiteY35" fmla="*/ 569119 h 604838"/>
                <a:gd name="connsiteX36" fmla="*/ 290512 w 866220"/>
                <a:gd name="connsiteY36" fmla="*/ 561975 h 604838"/>
                <a:gd name="connsiteX37" fmla="*/ 300037 w 866220"/>
                <a:gd name="connsiteY37" fmla="*/ 547688 h 604838"/>
                <a:gd name="connsiteX38" fmla="*/ 304800 w 866220"/>
                <a:gd name="connsiteY38" fmla="*/ 540544 h 604838"/>
                <a:gd name="connsiteX39" fmla="*/ 311944 w 866220"/>
                <a:gd name="connsiteY39" fmla="*/ 535781 h 604838"/>
                <a:gd name="connsiteX40" fmla="*/ 414337 w 866220"/>
                <a:gd name="connsiteY40" fmla="*/ 526256 h 604838"/>
                <a:gd name="connsiteX41" fmla="*/ 569119 w 866220"/>
                <a:gd name="connsiteY41" fmla="*/ 523875 h 604838"/>
                <a:gd name="connsiteX42" fmla="*/ 578644 w 866220"/>
                <a:gd name="connsiteY42" fmla="*/ 521494 h 604838"/>
                <a:gd name="connsiteX43" fmla="*/ 581025 w 866220"/>
                <a:gd name="connsiteY43" fmla="*/ 514350 h 604838"/>
                <a:gd name="connsiteX44" fmla="*/ 588169 w 866220"/>
                <a:gd name="connsiteY44" fmla="*/ 511969 h 604838"/>
                <a:gd name="connsiteX45" fmla="*/ 609600 w 866220"/>
                <a:gd name="connsiteY45" fmla="*/ 497681 h 604838"/>
                <a:gd name="connsiteX46" fmla="*/ 616744 w 866220"/>
                <a:gd name="connsiteY46" fmla="*/ 492919 h 604838"/>
                <a:gd name="connsiteX47" fmla="*/ 619125 w 866220"/>
                <a:gd name="connsiteY47" fmla="*/ 485775 h 604838"/>
                <a:gd name="connsiteX48" fmla="*/ 621506 w 866220"/>
                <a:gd name="connsiteY48" fmla="*/ 450056 h 604838"/>
                <a:gd name="connsiteX49" fmla="*/ 647700 w 866220"/>
                <a:gd name="connsiteY49" fmla="*/ 447675 h 604838"/>
                <a:gd name="connsiteX50" fmla="*/ 650081 w 866220"/>
                <a:gd name="connsiteY50" fmla="*/ 435769 h 604838"/>
                <a:gd name="connsiteX51" fmla="*/ 654844 w 866220"/>
                <a:gd name="connsiteY51" fmla="*/ 411956 h 604838"/>
                <a:gd name="connsiteX52" fmla="*/ 676275 w 866220"/>
                <a:gd name="connsiteY52" fmla="*/ 395288 h 604838"/>
                <a:gd name="connsiteX53" fmla="*/ 690562 w 866220"/>
                <a:gd name="connsiteY53" fmla="*/ 388144 h 604838"/>
                <a:gd name="connsiteX54" fmla="*/ 692944 w 866220"/>
                <a:gd name="connsiteY54" fmla="*/ 381000 h 604838"/>
                <a:gd name="connsiteX55" fmla="*/ 716756 w 866220"/>
                <a:gd name="connsiteY55" fmla="*/ 366713 h 604838"/>
                <a:gd name="connsiteX56" fmla="*/ 731044 w 866220"/>
                <a:gd name="connsiteY56" fmla="*/ 361950 h 604838"/>
                <a:gd name="connsiteX57" fmla="*/ 735806 w 866220"/>
                <a:gd name="connsiteY57" fmla="*/ 354806 h 604838"/>
                <a:gd name="connsiteX58" fmla="*/ 742950 w 866220"/>
                <a:gd name="connsiteY58" fmla="*/ 350044 h 604838"/>
                <a:gd name="connsiteX59" fmla="*/ 752475 w 866220"/>
                <a:gd name="connsiteY59" fmla="*/ 338138 h 604838"/>
                <a:gd name="connsiteX60" fmla="*/ 754856 w 866220"/>
                <a:gd name="connsiteY60" fmla="*/ 330994 h 604838"/>
                <a:gd name="connsiteX61" fmla="*/ 762000 w 866220"/>
                <a:gd name="connsiteY61" fmla="*/ 328613 h 604838"/>
                <a:gd name="connsiteX62" fmla="*/ 783431 w 866220"/>
                <a:gd name="connsiteY62" fmla="*/ 326231 h 604838"/>
                <a:gd name="connsiteX63" fmla="*/ 785812 w 866220"/>
                <a:gd name="connsiteY63" fmla="*/ 259556 h 604838"/>
                <a:gd name="connsiteX64" fmla="*/ 864394 w 866220"/>
                <a:gd name="connsiteY64" fmla="*/ 257175 h 604838"/>
                <a:gd name="connsiteX65" fmla="*/ 859631 w 866220"/>
                <a:gd name="connsiteY65" fmla="*/ 242888 h 604838"/>
                <a:gd name="connsiteX66" fmla="*/ 845344 w 866220"/>
                <a:gd name="connsiteY66" fmla="*/ 230981 h 604838"/>
                <a:gd name="connsiteX67" fmla="*/ 835819 w 866220"/>
                <a:gd name="connsiteY67" fmla="*/ 216694 h 604838"/>
                <a:gd name="connsiteX68" fmla="*/ 831056 w 866220"/>
                <a:gd name="connsiteY68" fmla="*/ 209550 h 604838"/>
                <a:gd name="connsiteX69" fmla="*/ 823912 w 866220"/>
                <a:gd name="connsiteY69" fmla="*/ 195263 h 604838"/>
                <a:gd name="connsiteX70" fmla="*/ 816769 w 866220"/>
                <a:gd name="connsiteY70" fmla="*/ 192881 h 604838"/>
                <a:gd name="connsiteX71" fmla="*/ 809625 w 866220"/>
                <a:gd name="connsiteY71" fmla="*/ 188119 h 604838"/>
                <a:gd name="connsiteX72" fmla="*/ 790575 w 866220"/>
                <a:gd name="connsiteY72" fmla="*/ 190500 h 604838"/>
                <a:gd name="connsiteX73" fmla="*/ 783431 w 866220"/>
                <a:gd name="connsiteY73" fmla="*/ 192881 h 604838"/>
                <a:gd name="connsiteX74" fmla="*/ 769144 w 866220"/>
                <a:gd name="connsiteY74" fmla="*/ 207169 h 604838"/>
                <a:gd name="connsiteX75" fmla="*/ 759619 w 866220"/>
                <a:gd name="connsiteY75" fmla="*/ 221456 h 604838"/>
                <a:gd name="connsiteX76" fmla="*/ 754856 w 866220"/>
                <a:gd name="connsiteY76" fmla="*/ 228600 h 604838"/>
                <a:gd name="connsiteX77" fmla="*/ 731044 w 866220"/>
                <a:gd name="connsiteY77" fmla="*/ 254794 h 604838"/>
                <a:gd name="connsiteX78" fmla="*/ 716756 w 866220"/>
                <a:gd name="connsiteY78" fmla="*/ 259556 h 604838"/>
                <a:gd name="connsiteX79" fmla="*/ 709612 w 866220"/>
                <a:gd name="connsiteY79" fmla="*/ 261938 h 604838"/>
                <a:gd name="connsiteX80" fmla="*/ 707231 w 866220"/>
                <a:gd name="connsiteY80" fmla="*/ 269081 h 604838"/>
                <a:gd name="connsiteX81" fmla="*/ 685800 w 866220"/>
                <a:gd name="connsiteY81" fmla="*/ 278606 h 604838"/>
                <a:gd name="connsiteX82" fmla="*/ 678656 w 866220"/>
                <a:gd name="connsiteY82" fmla="*/ 280988 h 604838"/>
                <a:gd name="connsiteX83" fmla="*/ 666750 w 866220"/>
                <a:gd name="connsiteY83" fmla="*/ 297656 h 604838"/>
                <a:gd name="connsiteX84" fmla="*/ 657225 w 866220"/>
                <a:gd name="connsiteY84" fmla="*/ 311944 h 604838"/>
                <a:gd name="connsiteX85" fmla="*/ 652462 w 866220"/>
                <a:gd name="connsiteY85" fmla="*/ 319088 h 604838"/>
                <a:gd name="connsiteX86" fmla="*/ 640556 w 866220"/>
                <a:gd name="connsiteY86" fmla="*/ 340519 h 604838"/>
                <a:gd name="connsiteX87" fmla="*/ 626269 w 866220"/>
                <a:gd name="connsiteY87" fmla="*/ 345281 h 604838"/>
                <a:gd name="connsiteX88" fmla="*/ 619125 w 866220"/>
                <a:gd name="connsiteY88" fmla="*/ 347663 h 604838"/>
                <a:gd name="connsiteX89" fmla="*/ 616744 w 866220"/>
                <a:gd name="connsiteY89" fmla="*/ 354806 h 604838"/>
                <a:gd name="connsiteX90" fmla="*/ 495300 w 866220"/>
                <a:gd name="connsiteY90" fmla="*/ 366713 h 604838"/>
                <a:gd name="connsiteX91" fmla="*/ 488156 w 866220"/>
                <a:gd name="connsiteY91" fmla="*/ 364331 h 604838"/>
                <a:gd name="connsiteX92" fmla="*/ 469106 w 866220"/>
                <a:gd name="connsiteY92" fmla="*/ 359569 h 604838"/>
                <a:gd name="connsiteX93" fmla="*/ 461962 w 866220"/>
                <a:gd name="connsiteY93" fmla="*/ 354806 h 604838"/>
                <a:gd name="connsiteX94" fmla="*/ 454819 w 866220"/>
                <a:gd name="connsiteY94" fmla="*/ 352425 h 604838"/>
                <a:gd name="connsiteX95" fmla="*/ 433387 w 866220"/>
                <a:gd name="connsiteY95" fmla="*/ 335756 h 604838"/>
                <a:gd name="connsiteX96" fmla="*/ 373856 w 866220"/>
                <a:gd name="connsiteY96" fmla="*/ 333375 h 604838"/>
                <a:gd name="connsiteX97" fmla="*/ 359569 w 866220"/>
                <a:gd name="connsiteY97" fmla="*/ 321469 h 604838"/>
                <a:gd name="connsiteX98" fmla="*/ 352425 w 866220"/>
                <a:gd name="connsiteY98" fmla="*/ 314325 h 604838"/>
                <a:gd name="connsiteX99" fmla="*/ 338137 w 866220"/>
                <a:gd name="connsiteY99" fmla="*/ 302419 h 604838"/>
                <a:gd name="connsiteX100" fmla="*/ 333375 w 866220"/>
                <a:gd name="connsiteY100" fmla="*/ 288131 h 604838"/>
                <a:gd name="connsiteX101" fmla="*/ 330994 w 866220"/>
                <a:gd name="connsiteY101" fmla="*/ 280988 h 604838"/>
                <a:gd name="connsiteX102" fmla="*/ 314325 w 866220"/>
                <a:gd name="connsiteY102" fmla="*/ 273844 h 604838"/>
                <a:gd name="connsiteX103" fmla="*/ 252412 w 866220"/>
                <a:gd name="connsiteY103" fmla="*/ 269081 h 604838"/>
                <a:gd name="connsiteX104" fmla="*/ 233362 w 866220"/>
                <a:gd name="connsiteY104" fmla="*/ 261938 h 604838"/>
                <a:gd name="connsiteX105" fmla="*/ 219075 w 866220"/>
                <a:gd name="connsiteY105" fmla="*/ 257175 h 604838"/>
                <a:gd name="connsiteX106" fmla="*/ 211931 w 866220"/>
                <a:gd name="connsiteY106" fmla="*/ 254794 h 604838"/>
                <a:gd name="connsiteX107" fmla="*/ 204787 w 866220"/>
                <a:gd name="connsiteY107" fmla="*/ 252413 h 604838"/>
                <a:gd name="connsiteX108" fmla="*/ 178594 w 866220"/>
                <a:gd name="connsiteY108" fmla="*/ 250031 h 604838"/>
                <a:gd name="connsiteX109" fmla="*/ 161925 w 866220"/>
                <a:gd name="connsiteY109" fmla="*/ 245269 h 604838"/>
                <a:gd name="connsiteX110" fmla="*/ 154781 w 866220"/>
                <a:gd name="connsiteY110" fmla="*/ 242888 h 604838"/>
                <a:gd name="connsiteX111" fmla="*/ 145256 w 866220"/>
                <a:gd name="connsiteY111" fmla="*/ 226219 h 604838"/>
                <a:gd name="connsiteX112" fmla="*/ 142875 w 866220"/>
                <a:gd name="connsiteY112" fmla="*/ 219075 h 604838"/>
                <a:gd name="connsiteX113" fmla="*/ 138112 w 866220"/>
                <a:gd name="connsiteY113" fmla="*/ 211931 h 604838"/>
                <a:gd name="connsiteX114" fmla="*/ 130969 w 866220"/>
                <a:gd name="connsiteY114" fmla="*/ 195263 h 604838"/>
                <a:gd name="connsiteX115" fmla="*/ 121444 w 866220"/>
                <a:gd name="connsiteY115" fmla="*/ 180975 h 604838"/>
                <a:gd name="connsiteX116" fmla="*/ 111919 w 866220"/>
                <a:gd name="connsiteY116" fmla="*/ 161925 h 604838"/>
                <a:gd name="connsiteX117" fmla="*/ 109537 w 866220"/>
                <a:gd name="connsiteY117" fmla="*/ 154781 h 604838"/>
                <a:gd name="connsiteX118" fmla="*/ 104775 w 866220"/>
                <a:gd name="connsiteY118" fmla="*/ 145256 h 604838"/>
                <a:gd name="connsiteX119" fmla="*/ 102394 w 866220"/>
                <a:gd name="connsiteY119" fmla="*/ 138113 h 604838"/>
                <a:gd name="connsiteX120" fmla="*/ 100012 w 866220"/>
                <a:gd name="connsiteY120" fmla="*/ 128588 h 604838"/>
                <a:gd name="connsiteX121" fmla="*/ 90487 w 866220"/>
                <a:gd name="connsiteY121" fmla="*/ 114300 h 604838"/>
                <a:gd name="connsiteX122" fmla="*/ 83344 w 866220"/>
                <a:gd name="connsiteY122" fmla="*/ 97631 h 604838"/>
                <a:gd name="connsiteX123" fmla="*/ 80962 w 866220"/>
                <a:gd name="connsiteY123" fmla="*/ 90488 h 604838"/>
                <a:gd name="connsiteX124" fmla="*/ 76200 w 866220"/>
                <a:gd name="connsiteY124" fmla="*/ 83344 h 604838"/>
                <a:gd name="connsiteX125" fmla="*/ 73819 w 866220"/>
                <a:gd name="connsiteY125" fmla="*/ 76200 h 604838"/>
                <a:gd name="connsiteX126" fmla="*/ 66675 w 866220"/>
                <a:gd name="connsiteY126" fmla="*/ 57150 h 604838"/>
                <a:gd name="connsiteX127" fmla="*/ 64294 w 866220"/>
                <a:gd name="connsiteY127" fmla="*/ 47625 h 604838"/>
                <a:gd name="connsiteX128" fmla="*/ 59531 w 866220"/>
                <a:gd name="connsiteY128" fmla="*/ 40481 h 604838"/>
                <a:gd name="connsiteX129" fmla="*/ 57150 w 866220"/>
                <a:gd name="connsiteY129" fmla="*/ 33338 h 604838"/>
                <a:gd name="connsiteX130" fmla="*/ 50006 w 866220"/>
                <a:gd name="connsiteY130" fmla="*/ 28575 h 604838"/>
                <a:gd name="connsiteX131" fmla="*/ 30956 w 866220"/>
                <a:gd name="connsiteY131" fmla="*/ 16669 h 604838"/>
                <a:gd name="connsiteX132" fmla="*/ 26194 w 866220"/>
                <a:gd name="connsiteY132" fmla="*/ 9525 h 604838"/>
                <a:gd name="connsiteX133" fmla="*/ 11906 w 866220"/>
                <a:gd name="connsiteY133" fmla="*/ 4763 h 604838"/>
                <a:gd name="connsiteX134" fmla="*/ 0 w 866220"/>
                <a:gd name="connsiteY134" fmla="*/ 0 h 604838"/>
                <a:gd name="connsiteX135" fmla="*/ 2381 w 866220"/>
                <a:gd name="connsiteY135" fmla="*/ 26194 h 604838"/>
                <a:gd name="connsiteX136" fmla="*/ 7144 w 866220"/>
                <a:gd name="connsiteY136" fmla="*/ 40481 h 604838"/>
                <a:gd name="connsiteX137" fmla="*/ 9525 w 866220"/>
                <a:gd name="connsiteY137" fmla="*/ 47625 h 604838"/>
                <a:gd name="connsiteX138" fmla="*/ 14287 w 866220"/>
                <a:gd name="connsiteY138" fmla="*/ 54769 h 604838"/>
                <a:gd name="connsiteX139" fmla="*/ 19050 w 866220"/>
                <a:gd name="connsiteY139" fmla="*/ 73819 h 604838"/>
                <a:gd name="connsiteX140" fmla="*/ 21431 w 866220"/>
                <a:gd name="connsiteY140" fmla="*/ 80963 h 604838"/>
                <a:gd name="connsiteX141" fmla="*/ 19050 w 866220"/>
                <a:gd name="connsiteY141" fmla="*/ 95250 h 604838"/>
                <a:gd name="connsiteX0" fmla="*/ 16899 w 864069"/>
                <a:gd name="connsiteY0" fmla="*/ 107156 h 616744"/>
                <a:gd name="connsiteX1" fmla="*/ 28805 w 864069"/>
                <a:gd name="connsiteY1" fmla="*/ 130969 h 616744"/>
                <a:gd name="connsiteX2" fmla="*/ 31186 w 864069"/>
                <a:gd name="connsiteY2" fmla="*/ 142875 h 616744"/>
                <a:gd name="connsiteX3" fmla="*/ 38330 w 864069"/>
                <a:gd name="connsiteY3" fmla="*/ 159544 h 616744"/>
                <a:gd name="connsiteX4" fmla="*/ 40711 w 864069"/>
                <a:gd name="connsiteY4" fmla="*/ 171450 h 616744"/>
                <a:gd name="connsiteX5" fmla="*/ 50236 w 864069"/>
                <a:gd name="connsiteY5" fmla="*/ 188119 h 616744"/>
                <a:gd name="connsiteX6" fmla="*/ 54999 w 864069"/>
                <a:gd name="connsiteY6" fmla="*/ 204787 h 616744"/>
                <a:gd name="connsiteX7" fmla="*/ 59761 w 864069"/>
                <a:gd name="connsiteY7" fmla="*/ 219075 h 616744"/>
                <a:gd name="connsiteX8" fmla="*/ 62143 w 864069"/>
                <a:gd name="connsiteY8" fmla="*/ 226219 h 616744"/>
                <a:gd name="connsiteX9" fmla="*/ 64524 w 864069"/>
                <a:gd name="connsiteY9" fmla="*/ 233362 h 616744"/>
                <a:gd name="connsiteX10" fmla="*/ 69286 w 864069"/>
                <a:gd name="connsiteY10" fmla="*/ 278606 h 616744"/>
                <a:gd name="connsiteX11" fmla="*/ 76430 w 864069"/>
                <a:gd name="connsiteY11" fmla="*/ 307181 h 616744"/>
                <a:gd name="connsiteX12" fmla="*/ 78811 w 864069"/>
                <a:gd name="connsiteY12" fmla="*/ 326231 h 616744"/>
                <a:gd name="connsiteX13" fmla="*/ 83574 w 864069"/>
                <a:gd name="connsiteY13" fmla="*/ 340519 h 616744"/>
                <a:gd name="connsiteX14" fmla="*/ 88336 w 864069"/>
                <a:gd name="connsiteY14" fmla="*/ 369094 h 616744"/>
                <a:gd name="connsiteX15" fmla="*/ 90718 w 864069"/>
                <a:gd name="connsiteY15" fmla="*/ 407194 h 616744"/>
                <a:gd name="connsiteX16" fmla="*/ 93099 w 864069"/>
                <a:gd name="connsiteY16" fmla="*/ 416719 h 616744"/>
                <a:gd name="connsiteX17" fmla="*/ 95480 w 864069"/>
                <a:gd name="connsiteY17" fmla="*/ 428625 h 616744"/>
                <a:gd name="connsiteX18" fmla="*/ 97861 w 864069"/>
                <a:gd name="connsiteY18" fmla="*/ 435769 h 616744"/>
                <a:gd name="connsiteX19" fmla="*/ 105005 w 864069"/>
                <a:gd name="connsiteY19" fmla="*/ 464344 h 616744"/>
                <a:gd name="connsiteX20" fmla="*/ 107386 w 864069"/>
                <a:gd name="connsiteY20" fmla="*/ 471487 h 616744"/>
                <a:gd name="connsiteX21" fmla="*/ 107386 w 864069"/>
                <a:gd name="connsiteY21" fmla="*/ 542925 h 616744"/>
                <a:gd name="connsiteX22" fmla="*/ 112149 w 864069"/>
                <a:gd name="connsiteY22" fmla="*/ 550069 h 616744"/>
                <a:gd name="connsiteX23" fmla="*/ 119293 w 864069"/>
                <a:gd name="connsiteY23" fmla="*/ 554831 h 616744"/>
                <a:gd name="connsiteX24" fmla="*/ 121674 w 864069"/>
                <a:gd name="connsiteY24" fmla="*/ 561975 h 616744"/>
                <a:gd name="connsiteX25" fmla="*/ 128818 w 864069"/>
                <a:gd name="connsiteY25" fmla="*/ 576262 h 616744"/>
                <a:gd name="connsiteX26" fmla="*/ 131199 w 864069"/>
                <a:gd name="connsiteY26" fmla="*/ 611981 h 616744"/>
                <a:gd name="connsiteX27" fmla="*/ 138343 w 864069"/>
                <a:gd name="connsiteY27" fmla="*/ 614362 h 616744"/>
                <a:gd name="connsiteX28" fmla="*/ 157393 w 864069"/>
                <a:gd name="connsiteY28" fmla="*/ 616744 h 616744"/>
                <a:gd name="connsiteX29" fmla="*/ 209780 w 864069"/>
                <a:gd name="connsiteY29" fmla="*/ 614362 h 616744"/>
                <a:gd name="connsiteX30" fmla="*/ 214543 w 864069"/>
                <a:gd name="connsiteY30" fmla="*/ 607219 h 616744"/>
                <a:gd name="connsiteX31" fmla="*/ 231211 w 864069"/>
                <a:gd name="connsiteY31" fmla="*/ 597694 h 616744"/>
                <a:gd name="connsiteX32" fmla="*/ 245499 w 864069"/>
                <a:gd name="connsiteY32" fmla="*/ 592931 h 616744"/>
                <a:gd name="connsiteX33" fmla="*/ 266930 w 864069"/>
                <a:gd name="connsiteY33" fmla="*/ 585787 h 616744"/>
                <a:gd name="connsiteX34" fmla="*/ 274074 w 864069"/>
                <a:gd name="connsiteY34" fmla="*/ 583406 h 616744"/>
                <a:gd name="connsiteX35" fmla="*/ 281218 w 864069"/>
                <a:gd name="connsiteY35" fmla="*/ 581025 h 616744"/>
                <a:gd name="connsiteX36" fmla="*/ 288361 w 864069"/>
                <a:gd name="connsiteY36" fmla="*/ 573881 h 616744"/>
                <a:gd name="connsiteX37" fmla="*/ 297886 w 864069"/>
                <a:gd name="connsiteY37" fmla="*/ 559594 h 616744"/>
                <a:gd name="connsiteX38" fmla="*/ 302649 w 864069"/>
                <a:gd name="connsiteY38" fmla="*/ 552450 h 616744"/>
                <a:gd name="connsiteX39" fmla="*/ 309793 w 864069"/>
                <a:gd name="connsiteY39" fmla="*/ 547687 h 616744"/>
                <a:gd name="connsiteX40" fmla="*/ 412186 w 864069"/>
                <a:gd name="connsiteY40" fmla="*/ 538162 h 616744"/>
                <a:gd name="connsiteX41" fmla="*/ 566968 w 864069"/>
                <a:gd name="connsiteY41" fmla="*/ 535781 h 616744"/>
                <a:gd name="connsiteX42" fmla="*/ 576493 w 864069"/>
                <a:gd name="connsiteY42" fmla="*/ 533400 h 616744"/>
                <a:gd name="connsiteX43" fmla="*/ 578874 w 864069"/>
                <a:gd name="connsiteY43" fmla="*/ 526256 h 616744"/>
                <a:gd name="connsiteX44" fmla="*/ 586018 w 864069"/>
                <a:gd name="connsiteY44" fmla="*/ 523875 h 616744"/>
                <a:gd name="connsiteX45" fmla="*/ 607449 w 864069"/>
                <a:gd name="connsiteY45" fmla="*/ 509587 h 616744"/>
                <a:gd name="connsiteX46" fmla="*/ 614593 w 864069"/>
                <a:gd name="connsiteY46" fmla="*/ 504825 h 616744"/>
                <a:gd name="connsiteX47" fmla="*/ 616974 w 864069"/>
                <a:gd name="connsiteY47" fmla="*/ 497681 h 616744"/>
                <a:gd name="connsiteX48" fmla="*/ 619355 w 864069"/>
                <a:gd name="connsiteY48" fmla="*/ 461962 h 616744"/>
                <a:gd name="connsiteX49" fmla="*/ 645549 w 864069"/>
                <a:gd name="connsiteY49" fmla="*/ 459581 h 616744"/>
                <a:gd name="connsiteX50" fmla="*/ 647930 w 864069"/>
                <a:gd name="connsiteY50" fmla="*/ 447675 h 616744"/>
                <a:gd name="connsiteX51" fmla="*/ 652693 w 864069"/>
                <a:gd name="connsiteY51" fmla="*/ 423862 h 616744"/>
                <a:gd name="connsiteX52" fmla="*/ 674124 w 864069"/>
                <a:gd name="connsiteY52" fmla="*/ 407194 h 616744"/>
                <a:gd name="connsiteX53" fmla="*/ 688411 w 864069"/>
                <a:gd name="connsiteY53" fmla="*/ 400050 h 616744"/>
                <a:gd name="connsiteX54" fmla="*/ 690793 w 864069"/>
                <a:gd name="connsiteY54" fmla="*/ 392906 h 616744"/>
                <a:gd name="connsiteX55" fmla="*/ 714605 w 864069"/>
                <a:gd name="connsiteY55" fmla="*/ 378619 h 616744"/>
                <a:gd name="connsiteX56" fmla="*/ 728893 w 864069"/>
                <a:gd name="connsiteY56" fmla="*/ 373856 h 616744"/>
                <a:gd name="connsiteX57" fmla="*/ 733655 w 864069"/>
                <a:gd name="connsiteY57" fmla="*/ 366712 h 616744"/>
                <a:gd name="connsiteX58" fmla="*/ 740799 w 864069"/>
                <a:gd name="connsiteY58" fmla="*/ 361950 h 616744"/>
                <a:gd name="connsiteX59" fmla="*/ 750324 w 864069"/>
                <a:gd name="connsiteY59" fmla="*/ 350044 h 616744"/>
                <a:gd name="connsiteX60" fmla="*/ 752705 w 864069"/>
                <a:gd name="connsiteY60" fmla="*/ 342900 h 616744"/>
                <a:gd name="connsiteX61" fmla="*/ 759849 w 864069"/>
                <a:gd name="connsiteY61" fmla="*/ 340519 h 616744"/>
                <a:gd name="connsiteX62" fmla="*/ 781280 w 864069"/>
                <a:gd name="connsiteY62" fmla="*/ 338137 h 616744"/>
                <a:gd name="connsiteX63" fmla="*/ 783661 w 864069"/>
                <a:gd name="connsiteY63" fmla="*/ 271462 h 616744"/>
                <a:gd name="connsiteX64" fmla="*/ 862243 w 864069"/>
                <a:gd name="connsiteY64" fmla="*/ 269081 h 616744"/>
                <a:gd name="connsiteX65" fmla="*/ 857480 w 864069"/>
                <a:gd name="connsiteY65" fmla="*/ 254794 h 616744"/>
                <a:gd name="connsiteX66" fmla="*/ 843193 w 864069"/>
                <a:gd name="connsiteY66" fmla="*/ 242887 h 616744"/>
                <a:gd name="connsiteX67" fmla="*/ 833668 w 864069"/>
                <a:gd name="connsiteY67" fmla="*/ 228600 h 616744"/>
                <a:gd name="connsiteX68" fmla="*/ 828905 w 864069"/>
                <a:gd name="connsiteY68" fmla="*/ 221456 h 616744"/>
                <a:gd name="connsiteX69" fmla="*/ 821761 w 864069"/>
                <a:gd name="connsiteY69" fmla="*/ 207169 h 616744"/>
                <a:gd name="connsiteX70" fmla="*/ 814618 w 864069"/>
                <a:gd name="connsiteY70" fmla="*/ 204787 h 616744"/>
                <a:gd name="connsiteX71" fmla="*/ 807474 w 864069"/>
                <a:gd name="connsiteY71" fmla="*/ 200025 h 616744"/>
                <a:gd name="connsiteX72" fmla="*/ 788424 w 864069"/>
                <a:gd name="connsiteY72" fmla="*/ 202406 h 616744"/>
                <a:gd name="connsiteX73" fmla="*/ 781280 w 864069"/>
                <a:gd name="connsiteY73" fmla="*/ 204787 h 616744"/>
                <a:gd name="connsiteX74" fmla="*/ 766993 w 864069"/>
                <a:gd name="connsiteY74" fmla="*/ 219075 h 616744"/>
                <a:gd name="connsiteX75" fmla="*/ 757468 w 864069"/>
                <a:gd name="connsiteY75" fmla="*/ 233362 h 616744"/>
                <a:gd name="connsiteX76" fmla="*/ 752705 w 864069"/>
                <a:gd name="connsiteY76" fmla="*/ 240506 h 616744"/>
                <a:gd name="connsiteX77" fmla="*/ 728893 w 864069"/>
                <a:gd name="connsiteY77" fmla="*/ 266700 h 616744"/>
                <a:gd name="connsiteX78" fmla="*/ 714605 w 864069"/>
                <a:gd name="connsiteY78" fmla="*/ 271462 h 616744"/>
                <a:gd name="connsiteX79" fmla="*/ 707461 w 864069"/>
                <a:gd name="connsiteY79" fmla="*/ 273844 h 616744"/>
                <a:gd name="connsiteX80" fmla="*/ 705080 w 864069"/>
                <a:gd name="connsiteY80" fmla="*/ 280987 h 616744"/>
                <a:gd name="connsiteX81" fmla="*/ 683649 w 864069"/>
                <a:gd name="connsiteY81" fmla="*/ 290512 h 616744"/>
                <a:gd name="connsiteX82" fmla="*/ 676505 w 864069"/>
                <a:gd name="connsiteY82" fmla="*/ 292894 h 616744"/>
                <a:gd name="connsiteX83" fmla="*/ 664599 w 864069"/>
                <a:gd name="connsiteY83" fmla="*/ 309562 h 616744"/>
                <a:gd name="connsiteX84" fmla="*/ 655074 w 864069"/>
                <a:gd name="connsiteY84" fmla="*/ 323850 h 616744"/>
                <a:gd name="connsiteX85" fmla="*/ 650311 w 864069"/>
                <a:gd name="connsiteY85" fmla="*/ 330994 h 616744"/>
                <a:gd name="connsiteX86" fmla="*/ 638405 w 864069"/>
                <a:gd name="connsiteY86" fmla="*/ 352425 h 616744"/>
                <a:gd name="connsiteX87" fmla="*/ 624118 w 864069"/>
                <a:gd name="connsiteY87" fmla="*/ 357187 h 616744"/>
                <a:gd name="connsiteX88" fmla="*/ 616974 w 864069"/>
                <a:gd name="connsiteY88" fmla="*/ 359569 h 616744"/>
                <a:gd name="connsiteX89" fmla="*/ 614593 w 864069"/>
                <a:gd name="connsiteY89" fmla="*/ 366712 h 616744"/>
                <a:gd name="connsiteX90" fmla="*/ 493149 w 864069"/>
                <a:gd name="connsiteY90" fmla="*/ 378619 h 616744"/>
                <a:gd name="connsiteX91" fmla="*/ 486005 w 864069"/>
                <a:gd name="connsiteY91" fmla="*/ 376237 h 616744"/>
                <a:gd name="connsiteX92" fmla="*/ 466955 w 864069"/>
                <a:gd name="connsiteY92" fmla="*/ 371475 h 616744"/>
                <a:gd name="connsiteX93" fmla="*/ 459811 w 864069"/>
                <a:gd name="connsiteY93" fmla="*/ 366712 h 616744"/>
                <a:gd name="connsiteX94" fmla="*/ 452668 w 864069"/>
                <a:gd name="connsiteY94" fmla="*/ 364331 h 616744"/>
                <a:gd name="connsiteX95" fmla="*/ 431236 w 864069"/>
                <a:gd name="connsiteY95" fmla="*/ 347662 h 616744"/>
                <a:gd name="connsiteX96" fmla="*/ 371705 w 864069"/>
                <a:gd name="connsiteY96" fmla="*/ 345281 h 616744"/>
                <a:gd name="connsiteX97" fmla="*/ 357418 w 864069"/>
                <a:gd name="connsiteY97" fmla="*/ 333375 h 616744"/>
                <a:gd name="connsiteX98" fmla="*/ 350274 w 864069"/>
                <a:gd name="connsiteY98" fmla="*/ 326231 h 616744"/>
                <a:gd name="connsiteX99" fmla="*/ 335986 w 864069"/>
                <a:gd name="connsiteY99" fmla="*/ 314325 h 616744"/>
                <a:gd name="connsiteX100" fmla="*/ 331224 w 864069"/>
                <a:gd name="connsiteY100" fmla="*/ 300037 h 616744"/>
                <a:gd name="connsiteX101" fmla="*/ 328843 w 864069"/>
                <a:gd name="connsiteY101" fmla="*/ 292894 h 616744"/>
                <a:gd name="connsiteX102" fmla="*/ 312174 w 864069"/>
                <a:gd name="connsiteY102" fmla="*/ 285750 h 616744"/>
                <a:gd name="connsiteX103" fmla="*/ 250261 w 864069"/>
                <a:gd name="connsiteY103" fmla="*/ 280987 h 616744"/>
                <a:gd name="connsiteX104" fmla="*/ 231211 w 864069"/>
                <a:gd name="connsiteY104" fmla="*/ 273844 h 616744"/>
                <a:gd name="connsiteX105" fmla="*/ 216924 w 864069"/>
                <a:gd name="connsiteY105" fmla="*/ 269081 h 616744"/>
                <a:gd name="connsiteX106" fmla="*/ 209780 w 864069"/>
                <a:gd name="connsiteY106" fmla="*/ 266700 h 616744"/>
                <a:gd name="connsiteX107" fmla="*/ 202636 w 864069"/>
                <a:gd name="connsiteY107" fmla="*/ 264319 h 616744"/>
                <a:gd name="connsiteX108" fmla="*/ 176443 w 864069"/>
                <a:gd name="connsiteY108" fmla="*/ 261937 h 616744"/>
                <a:gd name="connsiteX109" fmla="*/ 159774 w 864069"/>
                <a:gd name="connsiteY109" fmla="*/ 257175 h 616744"/>
                <a:gd name="connsiteX110" fmla="*/ 152630 w 864069"/>
                <a:gd name="connsiteY110" fmla="*/ 254794 h 616744"/>
                <a:gd name="connsiteX111" fmla="*/ 143105 w 864069"/>
                <a:gd name="connsiteY111" fmla="*/ 238125 h 616744"/>
                <a:gd name="connsiteX112" fmla="*/ 140724 w 864069"/>
                <a:gd name="connsiteY112" fmla="*/ 230981 h 616744"/>
                <a:gd name="connsiteX113" fmla="*/ 135961 w 864069"/>
                <a:gd name="connsiteY113" fmla="*/ 223837 h 616744"/>
                <a:gd name="connsiteX114" fmla="*/ 128818 w 864069"/>
                <a:gd name="connsiteY114" fmla="*/ 207169 h 616744"/>
                <a:gd name="connsiteX115" fmla="*/ 119293 w 864069"/>
                <a:gd name="connsiteY115" fmla="*/ 192881 h 616744"/>
                <a:gd name="connsiteX116" fmla="*/ 109768 w 864069"/>
                <a:gd name="connsiteY116" fmla="*/ 173831 h 616744"/>
                <a:gd name="connsiteX117" fmla="*/ 107386 w 864069"/>
                <a:gd name="connsiteY117" fmla="*/ 166687 h 616744"/>
                <a:gd name="connsiteX118" fmla="*/ 102624 w 864069"/>
                <a:gd name="connsiteY118" fmla="*/ 157162 h 616744"/>
                <a:gd name="connsiteX119" fmla="*/ 100243 w 864069"/>
                <a:gd name="connsiteY119" fmla="*/ 150019 h 616744"/>
                <a:gd name="connsiteX120" fmla="*/ 97861 w 864069"/>
                <a:gd name="connsiteY120" fmla="*/ 140494 h 616744"/>
                <a:gd name="connsiteX121" fmla="*/ 88336 w 864069"/>
                <a:gd name="connsiteY121" fmla="*/ 126206 h 616744"/>
                <a:gd name="connsiteX122" fmla="*/ 81193 w 864069"/>
                <a:gd name="connsiteY122" fmla="*/ 109537 h 616744"/>
                <a:gd name="connsiteX123" fmla="*/ 78811 w 864069"/>
                <a:gd name="connsiteY123" fmla="*/ 102394 h 616744"/>
                <a:gd name="connsiteX124" fmla="*/ 74049 w 864069"/>
                <a:gd name="connsiteY124" fmla="*/ 95250 h 616744"/>
                <a:gd name="connsiteX125" fmla="*/ 71668 w 864069"/>
                <a:gd name="connsiteY125" fmla="*/ 88106 h 616744"/>
                <a:gd name="connsiteX126" fmla="*/ 64524 w 864069"/>
                <a:gd name="connsiteY126" fmla="*/ 69056 h 616744"/>
                <a:gd name="connsiteX127" fmla="*/ 62143 w 864069"/>
                <a:gd name="connsiteY127" fmla="*/ 59531 h 616744"/>
                <a:gd name="connsiteX128" fmla="*/ 57380 w 864069"/>
                <a:gd name="connsiteY128" fmla="*/ 52387 h 616744"/>
                <a:gd name="connsiteX129" fmla="*/ 54999 w 864069"/>
                <a:gd name="connsiteY129" fmla="*/ 45244 h 616744"/>
                <a:gd name="connsiteX130" fmla="*/ 47855 w 864069"/>
                <a:gd name="connsiteY130" fmla="*/ 40481 h 616744"/>
                <a:gd name="connsiteX131" fmla="*/ 28805 w 864069"/>
                <a:gd name="connsiteY131" fmla="*/ 28575 h 616744"/>
                <a:gd name="connsiteX132" fmla="*/ 24043 w 864069"/>
                <a:gd name="connsiteY132" fmla="*/ 21431 h 616744"/>
                <a:gd name="connsiteX133" fmla="*/ 9755 w 864069"/>
                <a:gd name="connsiteY133" fmla="*/ 16669 h 616744"/>
                <a:gd name="connsiteX134" fmla="*/ 230 w 864069"/>
                <a:gd name="connsiteY134" fmla="*/ 0 h 616744"/>
                <a:gd name="connsiteX135" fmla="*/ 230 w 864069"/>
                <a:gd name="connsiteY135" fmla="*/ 38100 h 616744"/>
                <a:gd name="connsiteX136" fmla="*/ 4993 w 864069"/>
                <a:gd name="connsiteY136" fmla="*/ 52387 h 616744"/>
                <a:gd name="connsiteX137" fmla="*/ 7374 w 864069"/>
                <a:gd name="connsiteY137" fmla="*/ 59531 h 616744"/>
                <a:gd name="connsiteX138" fmla="*/ 12136 w 864069"/>
                <a:gd name="connsiteY138" fmla="*/ 66675 h 616744"/>
                <a:gd name="connsiteX139" fmla="*/ 16899 w 864069"/>
                <a:gd name="connsiteY139" fmla="*/ 85725 h 616744"/>
                <a:gd name="connsiteX140" fmla="*/ 19280 w 864069"/>
                <a:gd name="connsiteY140" fmla="*/ 92869 h 616744"/>
                <a:gd name="connsiteX141" fmla="*/ 16899 w 864069"/>
                <a:gd name="connsiteY141" fmla="*/ 107156 h 616744"/>
                <a:gd name="connsiteX0" fmla="*/ 16773 w 863943"/>
                <a:gd name="connsiteY0" fmla="*/ 91316 h 600904"/>
                <a:gd name="connsiteX1" fmla="*/ 28679 w 863943"/>
                <a:gd name="connsiteY1" fmla="*/ 115129 h 600904"/>
                <a:gd name="connsiteX2" fmla="*/ 31060 w 863943"/>
                <a:gd name="connsiteY2" fmla="*/ 127035 h 600904"/>
                <a:gd name="connsiteX3" fmla="*/ 38204 w 863943"/>
                <a:gd name="connsiteY3" fmla="*/ 143704 h 600904"/>
                <a:gd name="connsiteX4" fmla="*/ 40585 w 863943"/>
                <a:gd name="connsiteY4" fmla="*/ 155610 h 600904"/>
                <a:gd name="connsiteX5" fmla="*/ 50110 w 863943"/>
                <a:gd name="connsiteY5" fmla="*/ 172279 h 600904"/>
                <a:gd name="connsiteX6" fmla="*/ 54873 w 863943"/>
                <a:gd name="connsiteY6" fmla="*/ 188947 h 600904"/>
                <a:gd name="connsiteX7" fmla="*/ 59635 w 863943"/>
                <a:gd name="connsiteY7" fmla="*/ 203235 h 600904"/>
                <a:gd name="connsiteX8" fmla="*/ 62017 w 863943"/>
                <a:gd name="connsiteY8" fmla="*/ 210379 h 600904"/>
                <a:gd name="connsiteX9" fmla="*/ 64398 w 863943"/>
                <a:gd name="connsiteY9" fmla="*/ 217522 h 600904"/>
                <a:gd name="connsiteX10" fmla="*/ 69160 w 863943"/>
                <a:gd name="connsiteY10" fmla="*/ 262766 h 600904"/>
                <a:gd name="connsiteX11" fmla="*/ 76304 w 863943"/>
                <a:gd name="connsiteY11" fmla="*/ 291341 h 600904"/>
                <a:gd name="connsiteX12" fmla="*/ 78685 w 863943"/>
                <a:gd name="connsiteY12" fmla="*/ 310391 h 600904"/>
                <a:gd name="connsiteX13" fmla="*/ 83448 w 863943"/>
                <a:gd name="connsiteY13" fmla="*/ 324679 h 600904"/>
                <a:gd name="connsiteX14" fmla="*/ 88210 w 863943"/>
                <a:gd name="connsiteY14" fmla="*/ 353254 h 600904"/>
                <a:gd name="connsiteX15" fmla="*/ 90592 w 863943"/>
                <a:gd name="connsiteY15" fmla="*/ 391354 h 600904"/>
                <a:gd name="connsiteX16" fmla="*/ 92973 w 863943"/>
                <a:gd name="connsiteY16" fmla="*/ 400879 h 600904"/>
                <a:gd name="connsiteX17" fmla="*/ 95354 w 863943"/>
                <a:gd name="connsiteY17" fmla="*/ 412785 h 600904"/>
                <a:gd name="connsiteX18" fmla="*/ 97735 w 863943"/>
                <a:gd name="connsiteY18" fmla="*/ 419929 h 600904"/>
                <a:gd name="connsiteX19" fmla="*/ 104879 w 863943"/>
                <a:gd name="connsiteY19" fmla="*/ 448504 h 600904"/>
                <a:gd name="connsiteX20" fmla="*/ 107260 w 863943"/>
                <a:gd name="connsiteY20" fmla="*/ 455647 h 600904"/>
                <a:gd name="connsiteX21" fmla="*/ 107260 w 863943"/>
                <a:gd name="connsiteY21" fmla="*/ 527085 h 600904"/>
                <a:gd name="connsiteX22" fmla="*/ 112023 w 863943"/>
                <a:gd name="connsiteY22" fmla="*/ 534229 h 600904"/>
                <a:gd name="connsiteX23" fmla="*/ 119167 w 863943"/>
                <a:gd name="connsiteY23" fmla="*/ 538991 h 600904"/>
                <a:gd name="connsiteX24" fmla="*/ 121548 w 863943"/>
                <a:gd name="connsiteY24" fmla="*/ 546135 h 600904"/>
                <a:gd name="connsiteX25" fmla="*/ 128692 w 863943"/>
                <a:gd name="connsiteY25" fmla="*/ 560422 h 600904"/>
                <a:gd name="connsiteX26" fmla="*/ 131073 w 863943"/>
                <a:gd name="connsiteY26" fmla="*/ 596141 h 600904"/>
                <a:gd name="connsiteX27" fmla="*/ 138217 w 863943"/>
                <a:gd name="connsiteY27" fmla="*/ 598522 h 600904"/>
                <a:gd name="connsiteX28" fmla="*/ 157267 w 863943"/>
                <a:gd name="connsiteY28" fmla="*/ 600904 h 600904"/>
                <a:gd name="connsiteX29" fmla="*/ 209654 w 863943"/>
                <a:gd name="connsiteY29" fmla="*/ 598522 h 600904"/>
                <a:gd name="connsiteX30" fmla="*/ 214417 w 863943"/>
                <a:gd name="connsiteY30" fmla="*/ 591379 h 600904"/>
                <a:gd name="connsiteX31" fmla="*/ 231085 w 863943"/>
                <a:gd name="connsiteY31" fmla="*/ 581854 h 600904"/>
                <a:gd name="connsiteX32" fmla="*/ 245373 w 863943"/>
                <a:gd name="connsiteY32" fmla="*/ 577091 h 600904"/>
                <a:gd name="connsiteX33" fmla="*/ 266804 w 863943"/>
                <a:gd name="connsiteY33" fmla="*/ 569947 h 600904"/>
                <a:gd name="connsiteX34" fmla="*/ 273948 w 863943"/>
                <a:gd name="connsiteY34" fmla="*/ 567566 h 600904"/>
                <a:gd name="connsiteX35" fmla="*/ 281092 w 863943"/>
                <a:gd name="connsiteY35" fmla="*/ 565185 h 600904"/>
                <a:gd name="connsiteX36" fmla="*/ 288235 w 863943"/>
                <a:gd name="connsiteY36" fmla="*/ 558041 h 600904"/>
                <a:gd name="connsiteX37" fmla="*/ 297760 w 863943"/>
                <a:gd name="connsiteY37" fmla="*/ 543754 h 600904"/>
                <a:gd name="connsiteX38" fmla="*/ 302523 w 863943"/>
                <a:gd name="connsiteY38" fmla="*/ 536610 h 600904"/>
                <a:gd name="connsiteX39" fmla="*/ 309667 w 863943"/>
                <a:gd name="connsiteY39" fmla="*/ 531847 h 600904"/>
                <a:gd name="connsiteX40" fmla="*/ 412060 w 863943"/>
                <a:gd name="connsiteY40" fmla="*/ 522322 h 600904"/>
                <a:gd name="connsiteX41" fmla="*/ 566842 w 863943"/>
                <a:gd name="connsiteY41" fmla="*/ 519941 h 600904"/>
                <a:gd name="connsiteX42" fmla="*/ 576367 w 863943"/>
                <a:gd name="connsiteY42" fmla="*/ 517560 h 600904"/>
                <a:gd name="connsiteX43" fmla="*/ 578748 w 863943"/>
                <a:gd name="connsiteY43" fmla="*/ 510416 h 600904"/>
                <a:gd name="connsiteX44" fmla="*/ 585892 w 863943"/>
                <a:gd name="connsiteY44" fmla="*/ 508035 h 600904"/>
                <a:gd name="connsiteX45" fmla="*/ 607323 w 863943"/>
                <a:gd name="connsiteY45" fmla="*/ 493747 h 600904"/>
                <a:gd name="connsiteX46" fmla="*/ 614467 w 863943"/>
                <a:gd name="connsiteY46" fmla="*/ 488985 h 600904"/>
                <a:gd name="connsiteX47" fmla="*/ 616848 w 863943"/>
                <a:gd name="connsiteY47" fmla="*/ 481841 h 600904"/>
                <a:gd name="connsiteX48" fmla="*/ 619229 w 863943"/>
                <a:gd name="connsiteY48" fmla="*/ 446122 h 600904"/>
                <a:gd name="connsiteX49" fmla="*/ 645423 w 863943"/>
                <a:gd name="connsiteY49" fmla="*/ 443741 h 600904"/>
                <a:gd name="connsiteX50" fmla="*/ 647804 w 863943"/>
                <a:gd name="connsiteY50" fmla="*/ 431835 h 600904"/>
                <a:gd name="connsiteX51" fmla="*/ 652567 w 863943"/>
                <a:gd name="connsiteY51" fmla="*/ 408022 h 600904"/>
                <a:gd name="connsiteX52" fmla="*/ 673998 w 863943"/>
                <a:gd name="connsiteY52" fmla="*/ 391354 h 600904"/>
                <a:gd name="connsiteX53" fmla="*/ 688285 w 863943"/>
                <a:gd name="connsiteY53" fmla="*/ 384210 h 600904"/>
                <a:gd name="connsiteX54" fmla="*/ 690667 w 863943"/>
                <a:gd name="connsiteY54" fmla="*/ 377066 h 600904"/>
                <a:gd name="connsiteX55" fmla="*/ 714479 w 863943"/>
                <a:gd name="connsiteY55" fmla="*/ 362779 h 600904"/>
                <a:gd name="connsiteX56" fmla="*/ 728767 w 863943"/>
                <a:gd name="connsiteY56" fmla="*/ 358016 h 600904"/>
                <a:gd name="connsiteX57" fmla="*/ 733529 w 863943"/>
                <a:gd name="connsiteY57" fmla="*/ 350872 h 600904"/>
                <a:gd name="connsiteX58" fmla="*/ 740673 w 863943"/>
                <a:gd name="connsiteY58" fmla="*/ 346110 h 600904"/>
                <a:gd name="connsiteX59" fmla="*/ 750198 w 863943"/>
                <a:gd name="connsiteY59" fmla="*/ 334204 h 600904"/>
                <a:gd name="connsiteX60" fmla="*/ 752579 w 863943"/>
                <a:gd name="connsiteY60" fmla="*/ 327060 h 600904"/>
                <a:gd name="connsiteX61" fmla="*/ 759723 w 863943"/>
                <a:gd name="connsiteY61" fmla="*/ 324679 h 600904"/>
                <a:gd name="connsiteX62" fmla="*/ 781154 w 863943"/>
                <a:gd name="connsiteY62" fmla="*/ 322297 h 600904"/>
                <a:gd name="connsiteX63" fmla="*/ 783535 w 863943"/>
                <a:gd name="connsiteY63" fmla="*/ 255622 h 600904"/>
                <a:gd name="connsiteX64" fmla="*/ 862117 w 863943"/>
                <a:gd name="connsiteY64" fmla="*/ 253241 h 600904"/>
                <a:gd name="connsiteX65" fmla="*/ 857354 w 863943"/>
                <a:gd name="connsiteY65" fmla="*/ 238954 h 600904"/>
                <a:gd name="connsiteX66" fmla="*/ 843067 w 863943"/>
                <a:gd name="connsiteY66" fmla="*/ 227047 h 600904"/>
                <a:gd name="connsiteX67" fmla="*/ 833542 w 863943"/>
                <a:gd name="connsiteY67" fmla="*/ 212760 h 600904"/>
                <a:gd name="connsiteX68" fmla="*/ 828779 w 863943"/>
                <a:gd name="connsiteY68" fmla="*/ 205616 h 600904"/>
                <a:gd name="connsiteX69" fmla="*/ 821635 w 863943"/>
                <a:gd name="connsiteY69" fmla="*/ 191329 h 600904"/>
                <a:gd name="connsiteX70" fmla="*/ 814492 w 863943"/>
                <a:gd name="connsiteY70" fmla="*/ 188947 h 600904"/>
                <a:gd name="connsiteX71" fmla="*/ 807348 w 863943"/>
                <a:gd name="connsiteY71" fmla="*/ 184185 h 600904"/>
                <a:gd name="connsiteX72" fmla="*/ 788298 w 863943"/>
                <a:gd name="connsiteY72" fmla="*/ 186566 h 600904"/>
                <a:gd name="connsiteX73" fmla="*/ 781154 w 863943"/>
                <a:gd name="connsiteY73" fmla="*/ 188947 h 600904"/>
                <a:gd name="connsiteX74" fmla="*/ 766867 w 863943"/>
                <a:gd name="connsiteY74" fmla="*/ 203235 h 600904"/>
                <a:gd name="connsiteX75" fmla="*/ 757342 w 863943"/>
                <a:gd name="connsiteY75" fmla="*/ 217522 h 600904"/>
                <a:gd name="connsiteX76" fmla="*/ 752579 w 863943"/>
                <a:gd name="connsiteY76" fmla="*/ 224666 h 600904"/>
                <a:gd name="connsiteX77" fmla="*/ 728767 w 863943"/>
                <a:gd name="connsiteY77" fmla="*/ 250860 h 600904"/>
                <a:gd name="connsiteX78" fmla="*/ 714479 w 863943"/>
                <a:gd name="connsiteY78" fmla="*/ 255622 h 600904"/>
                <a:gd name="connsiteX79" fmla="*/ 707335 w 863943"/>
                <a:gd name="connsiteY79" fmla="*/ 258004 h 600904"/>
                <a:gd name="connsiteX80" fmla="*/ 704954 w 863943"/>
                <a:gd name="connsiteY80" fmla="*/ 265147 h 600904"/>
                <a:gd name="connsiteX81" fmla="*/ 683523 w 863943"/>
                <a:gd name="connsiteY81" fmla="*/ 274672 h 600904"/>
                <a:gd name="connsiteX82" fmla="*/ 676379 w 863943"/>
                <a:gd name="connsiteY82" fmla="*/ 277054 h 600904"/>
                <a:gd name="connsiteX83" fmla="*/ 664473 w 863943"/>
                <a:gd name="connsiteY83" fmla="*/ 293722 h 600904"/>
                <a:gd name="connsiteX84" fmla="*/ 654948 w 863943"/>
                <a:gd name="connsiteY84" fmla="*/ 308010 h 600904"/>
                <a:gd name="connsiteX85" fmla="*/ 650185 w 863943"/>
                <a:gd name="connsiteY85" fmla="*/ 315154 h 600904"/>
                <a:gd name="connsiteX86" fmla="*/ 638279 w 863943"/>
                <a:gd name="connsiteY86" fmla="*/ 336585 h 600904"/>
                <a:gd name="connsiteX87" fmla="*/ 623992 w 863943"/>
                <a:gd name="connsiteY87" fmla="*/ 341347 h 600904"/>
                <a:gd name="connsiteX88" fmla="*/ 616848 w 863943"/>
                <a:gd name="connsiteY88" fmla="*/ 343729 h 600904"/>
                <a:gd name="connsiteX89" fmla="*/ 614467 w 863943"/>
                <a:gd name="connsiteY89" fmla="*/ 350872 h 600904"/>
                <a:gd name="connsiteX90" fmla="*/ 493023 w 863943"/>
                <a:gd name="connsiteY90" fmla="*/ 362779 h 600904"/>
                <a:gd name="connsiteX91" fmla="*/ 485879 w 863943"/>
                <a:gd name="connsiteY91" fmla="*/ 360397 h 600904"/>
                <a:gd name="connsiteX92" fmla="*/ 466829 w 863943"/>
                <a:gd name="connsiteY92" fmla="*/ 355635 h 600904"/>
                <a:gd name="connsiteX93" fmla="*/ 459685 w 863943"/>
                <a:gd name="connsiteY93" fmla="*/ 350872 h 600904"/>
                <a:gd name="connsiteX94" fmla="*/ 452542 w 863943"/>
                <a:gd name="connsiteY94" fmla="*/ 348491 h 600904"/>
                <a:gd name="connsiteX95" fmla="*/ 431110 w 863943"/>
                <a:gd name="connsiteY95" fmla="*/ 331822 h 600904"/>
                <a:gd name="connsiteX96" fmla="*/ 371579 w 863943"/>
                <a:gd name="connsiteY96" fmla="*/ 329441 h 600904"/>
                <a:gd name="connsiteX97" fmla="*/ 357292 w 863943"/>
                <a:gd name="connsiteY97" fmla="*/ 317535 h 600904"/>
                <a:gd name="connsiteX98" fmla="*/ 350148 w 863943"/>
                <a:gd name="connsiteY98" fmla="*/ 310391 h 600904"/>
                <a:gd name="connsiteX99" fmla="*/ 335860 w 863943"/>
                <a:gd name="connsiteY99" fmla="*/ 298485 h 600904"/>
                <a:gd name="connsiteX100" fmla="*/ 331098 w 863943"/>
                <a:gd name="connsiteY100" fmla="*/ 284197 h 600904"/>
                <a:gd name="connsiteX101" fmla="*/ 328717 w 863943"/>
                <a:gd name="connsiteY101" fmla="*/ 277054 h 600904"/>
                <a:gd name="connsiteX102" fmla="*/ 312048 w 863943"/>
                <a:gd name="connsiteY102" fmla="*/ 269910 h 600904"/>
                <a:gd name="connsiteX103" fmla="*/ 250135 w 863943"/>
                <a:gd name="connsiteY103" fmla="*/ 265147 h 600904"/>
                <a:gd name="connsiteX104" fmla="*/ 231085 w 863943"/>
                <a:gd name="connsiteY104" fmla="*/ 258004 h 600904"/>
                <a:gd name="connsiteX105" fmla="*/ 216798 w 863943"/>
                <a:gd name="connsiteY105" fmla="*/ 253241 h 600904"/>
                <a:gd name="connsiteX106" fmla="*/ 209654 w 863943"/>
                <a:gd name="connsiteY106" fmla="*/ 250860 h 600904"/>
                <a:gd name="connsiteX107" fmla="*/ 202510 w 863943"/>
                <a:gd name="connsiteY107" fmla="*/ 248479 h 600904"/>
                <a:gd name="connsiteX108" fmla="*/ 176317 w 863943"/>
                <a:gd name="connsiteY108" fmla="*/ 246097 h 600904"/>
                <a:gd name="connsiteX109" fmla="*/ 159648 w 863943"/>
                <a:gd name="connsiteY109" fmla="*/ 241335 h 600904"/>
                <a:gd name="connsiteX110" fmla="*/ 152504 w 863943"/>
                <a:gd name="connsiteY110" fmla="*/ 238954 h 600904"/>
                <a:gd name="connsiteX111" fmla="*/ 142979 w 863943"/>
                <a:gd name="connsiteY111" fmla="*/ 222285 h 600904"/>
                <a:gd name="connsiteX112" fmla="*/ 140598 w 863943"/>
                <a:gd name="connsiteY112" fmla="*/ 215141 h 600904"/>
                <a:gd name="connsiteX113" fmla="*/ 135835 w 863943"/>
                <a:gd name="connsiteY113" fmla="*/ 207997 h 600904"/>
                <a:gd name="connsiteX114" fmla="*/ 128692 w 863943"/>
                <a:gd name="connsiteY114" fmla="*/ 191329 h 600904"/>
                <a:gd name="connsiteX115" fmla="*/ 119167 w 863943"/>
                <a:gd name="connsiteY115" fmla="*/ 177041 h 600904"/>
                <a:gd name="connsiteX116" fmla="*/ 109642 w 863943"/>
                <a:gd name="connsiteY116" fmla="*/ 157991 h 600904"/>
                <a:gd name="connsiteX117" fmla="*/ 107260 w 863943"/>
                <a:gd name="connsiteY117" fmla="*/ 150847 h 600904"/>
                <a:gd name="connsiteX118" fmla="*/ 102498 w 863943"/>
                <a:gd name="connsiteY118" fmla="*/ 141322 h 600904"/>
                <a:gd name="connsiteX119" fmla="*/ 100117 w 863943"/>
                <a:gd name="connsiteY119" fmla="*/ 134179 h 600904"/>
                <a:gd name="connsiteX120" fmla="*/ 97735 w 863943"/>
                <a:gd name="connsiteY120" fmla="*/ 124654 h 600904"/>
                <a:gd name="connsiteX121" fmla="*/ 88210 w 863943"/>
                <a:gd name="connsiteY121" fmla="*/ 110366 h 600904"/>
                <a:gd name="connsiteX122" fmla="*/ 81067 w 863943"/>
                <a:gd name="connsiteY122" fmla="*/ 93697 h 600904"/>
                <a:gd name="connsiteX123" fmla="*/ 78685 w 863943"/>
                <a:gd name="connsiteY123" fmla="*/ 86554 h 600904"/>
                <a:gd name="connsiteX124" fmla="*/ 73923 w 863943"/>
                <a:gd name="connsiteY124" fmla="*/ 79410 h 600904"/>
                <a:gd name="connsiteX125" fmla="*/ 71542 w 863943"/>
                <a:gd name="connsiteY125" fmla="*/ 72266 h 600904"/>
                <a:gd name="connsiteX126" fmla="*/ 64398 w 863943"/>
                <a:gd name="connsiteY126" fmla="*/ 53216 h 600904"/>
                <a:gd name="connsiteX127" fmla="*/ 62017 w 863943"/>
                <a:gd name="connsiteY127" fmla="*/ 43691 h 600904"/>
                <a:gd name="connsiteX128" fmla="*/ 57254 w 863943"/>
                <a:gd name="connsiteY128" fmla="*/ 36547 h 600904"/>
                <a:gd name="connsiteX129" fmla="*/ 54873 w 863943"/>
                <a:gd name="connsiteY129" fmla="*/ 29404 h 600904"/>
                <a:gd name="connsiteX130" fmla="*/ 47729 w 863943"/>
                <a:gd name="connsiteY130" fmla="*/ 24641 h 600904"/>
                <a:gd name="connsiteX131" fmla="*/ 28679 w 863943"/>
                <a:gd name="connsiteY131" fmla="*/ 12735 h 600904"/>
                <a:gd name="connsiteX132" fmla="*/ 23917 w 863943"/>
                <a:gd name="connsiteY132" fmla="*/ 5591 h 600904"/>
                <a:gd name="connsiteX133" fmla="*/ 9629 w 863943"/>
                <a:gd name="connsiteY133" fmla="*/ 829 h 600904"/>
                <a:gd name="connsiteX134" fmla="*/ 104 w 863943"/>
                <a:gd name="connsiteY134" fmla="*/ 22260 h 600904"/>
                <a:gd name="connsiteX135" fmla="*/ 4867 w 863943"/>
                <a:gd name="connsiteY135" fmla="*/ 36547 h 600904"/>
                <a:gd name="connsiteX136" fmla="*/ 7248 w 863943"/>
                <a:gd name="connsiteY136" fmla="*/ 43691 h 600904"/>
                <a:gd name="connsiteX137" fmla="*/ 12010 w 863943"/>
                <a:gd name="connsiteY137" fmla="*/ 50835 h 600904"/>
                <a:gd name="connsiteX138" fmla="*/ 16773 w 863943"/>
                <a:gd name="connsiteY138" fmla="*/ 69885 h 600904"/>
                <a:gd name="connsiteX139" fmla="*/ 19154 w 863943"/>
                <a:gd name="connsiteY139" fmla="*/ 77029 h 600904"/>
                <a:gd name="connsiteX140" fmla="*/ 16773 w 863943"/>
                <a:gd name="connsiteY140" fmla="*/ 91316 h 600904"/>
                <a:gd name="connsiteX0" fmla="*/ 16773 w 863943"/>
                <a:gd name="connsiteY0" fmla="*/ 91316 h 600904"/>
                <a:gd name="connsiteX1" fmla="*/ 28679 w 863943"/>
                <a:gd name="connsiteY1" fmla="*/ 115129 h 600904"/>
                <a:gd name="connsiteX2" fmla="*/ 31060 w 863943"/>
                <a:gd name="connsiteY2" fmla="*/ 127035 h 600904"/>
                <a:gd name="connsiteX3" fmla="*/ 38204 w 863943"/>
                <a:gd name="connsiteY3" fmla="*/ 143704 h 600904"/>
                <a:gd name="connsiteX4" fmla="*/ 40585 w 863943"/>
                <a:gd name="connsiteY4" fmla="*/ 155610 h 600904"/>
                <a:gd name="connsiteX5" fmla="*/ 50110 w 863943"/>
                <a:gd name="connsiteY5" fmla="*/ 172279 h 600904"/>
                <a:gd name="connsiteX6" fmla="*/ 54873 w 863943"/>
                <a:gd name="connsiteY6" fmla="*/ 188947 h 600904"/>
                <a:gd name="connsiteX7" fmla="*/ 59635 w 863943"/>
                <a:gd name="connsiteY7" fmla="*/ 203235 h 600904"/>
                <a:gd name="connsiteX8" fmla="*/ 62017 w 863943"/>
                <a:gd name="connsiteY8" fmla="*/ 210379 h 600904"/>
                <a:gd name="connsiteX9" fmla="*/ 64398 w 863943"/>
                <a:gd name="connsiteY9" fmla="*/ 217522 h 600904"/>
                <a:gd name="connsiteX10" fmla="*/ 69160 w 863943"/>
                <a:gd name="connsiteY10" fmla="*/ 262766 h 600904"/>
                <a:gd name="connsiteX11" fmla="*/ 76304 w 863943"/>
                <a:gd name="connsiteY11" fmla="*/ 291341 h 600904"/>
                <a:gd name="connsiteX12" fmla="*/ 78685 w 863943"/>
                <a:gd name="connsiteY12" fmla="*/ 310391 h 600904"/>
                <a:gd name="connsiteX13" fmla="*/ 83448 w 863943"/>
                <a:gd name="connsiteY13" fmla="*/ 324679 h 600904"/>
                <a:gd name="connsiteX14" fmla="*/ 88210 w 863943"/>
                <a:gd name="connsiteY14" fmla="*/ 353254 h 600904"/>
                <a:gd name="connsiteX15" fmla="*/ 90592 w 863943"/>
                <a:gd name="connsiteY15" fmla="*/ 391354 h 600904"/>
                <a:gd name="connsiteX16" fmla="*/ 92973 w 863943"/>
                <a:gd name="connsiteY16" fmla="*/ 400879 h 600904"/>
                <a:gd name="connsiteX17" fmla="*/ 95354 w 863943"/>
                <a:gd name="connsiteY17" fmla="*/ 412785 h 600904"/>
                <a:gd name="connsiteX18" fmla="*/ 97735 w 863943"/>
                <a:gd name="connsiteY18" fmla="*/ 419929 h 600904"/>
                <a:gd name="connsiteX19" fmla="*/ 104879 w 863943"/>
                <a:gd name="connsiteY19" fmla="*/ 448504 h 600904"/>
                <a:gd name="connsiteX20" fmla="*/ 107260 w 863943"/>
                <a:gd name="connsiteY20" fmla="*/ 455647 h 600904"/>
                <a:gd name="connsiteX21" fmla="*/ 107260 w 863943"/>
                <a:gd name="connsiteY21" fmla="*/ 527085 h 600904"/>
                <a:gd name="connsiteX22" fmla="*/ 112023 w 863943"/>
                <a:gd name="connsiteY22" fmla="*/ 534229 h 600904"/>
                <a:gd name="connsiteX23" fmla="*/ 119167 w 863943"/>
                <a:gd name="connsiteY23" fmla="*/ 538991 h 600904"/>
                <a:gd name="connsiteX24" fmla="*/ 121548 w 863943"/>
                <a:gd name="connsiteY24" fmla="*/ 546135 h 600904"/>
                <a:gd name="connsiteX25" fmla="*/ 128692 w 863943"/>
                <a:gd name="connsiteY25" fmla="*/ 560422 h 600904"/>
                <a:gd name="connsiteX26" fmla="*/ 131073 w 863943"/>
                <a:gd name="connsiteY26" fmla="*/ 596141 h 600904"/>
                <a:gd name="connsiteX27" fmla="*/ 138217 w 863943"/>
                <a:gd name="connsiteY27" fmla="*/ 598522 h 600904"/>
                <a:gd name="connsiteX28" fmla="*/ 157267 w 863943"/>
                <a:gd name="connsiteY28" fmla="*/ 600904 h 600904"/>
                <a:gd name="connsiteX29" fmla="*/ 209654 w 863943"/>
                <a:gd name="connsiteY29" fmla="*/ 598522 h 600904"/>
                <a:gd name="connsiteX30" fmla="*/ 214417 w 863943"/>
                <a:gd name="connsiteY30" fmla="*/ 591379 h 600904"/>
                <a:gd name="connsiteX31" fmla="*/ 231085 w 863943"/>
                <a:gd name="connsiteY31" fmla="*/ 581854 h 600904"/>
                <a:gd name="connsiteX32" fmla="*/ 245373 w 863943"/>
                <a:gd name="connsiteY32" fmla="*/ 577091 h 600904"/>
                <a:gd name="connsiteX33" fmla="*/ 266804 w 863943"/>
                <a:gd name="connsiteY33" fmla="*/ 569947 h 600904"/>
                <a:gd name="connsiteX34" fmla="*/ 273948 w 863943"/>
                <a:gd name="connsiteY34" fmla="*/ 567566 h 600904"/>
                <a:gd name="connsiteX35" fmla="*/ 281092 w 863943"/>
                <a:gd name="connsiteY35" fmla="*/ 565185 h 600904"/>
                <a:gd name="connsiteX36" fmla="*/ 288235 w 863943"/>
                <a:gd name="connsiteY36" fmla="*/ 558041 h 600904"/>
                <a:gd name="connsiteX37" fmla="*/ 297760 w 863943"/>
                <a:gd name="connsiteY37" fmla="*/ 543754 h 600904"/>
                <a:gd name="connsiteX38" fmla="*/ 302523 w 863943"/>
                <a:gd name="connsiteY38" fmla="*/ 536610 h 600904"/>
                <a:gd name="connsiteX39" fmla="*/ 309667 w 863943"/>
                <a:gd name="connsiteY39" fmla="*/ 531847 h 600904"/>
                <a:gd name="connsiteX40" fmla="*/ 412060 w 863943"/>
                <a:gd name="connsiteY40" fmla="*/ 522322 h 600904"/>
                <a:gd name="connsiteX41" fmla="*/ 566842 w 863943"/>
                <a:gd name="connsiteY41" fmla="*/ 519941 h 600904"/>
                <a:gd name="connsiteX42" fmla="*/ 576367 w 863943"/>
                <a:gd name="connsiteY42" fmla="*/ 517560 h 600904"/>
                <a:gd name="connsiteX43" fmla="*/ 578748 w 863943"/>
                <a:gd name="connsiteY43" fmla="*/ 510416 h 600904"/>
                <a:gd name="connsiteX44" fmla="*/ 585892 w 863943"/>
                <a:gd name="connsiteY44" fmla="*/ 508035 h 600904"/>
                <a:gd name="connsiteX45" fmla="*/ 607323 w 863943"/>
                <a:gd name="connsiteY45" fmla="*/ 493747 h 600904"/>
                <a:gd name="connsiteX46" fmla="*/ 614467 w 863943"/>
                <a:gd name="connsiteY46" fmla="*/ 488985 h 600904"/>
                <a:gd name="connsiteX47" fmla="*/ 616848 w 863943"/>
                <a:gd name="connsiteY47" fmla="*/ 481841 h 600904"/>
                <a:gd name="connsiteX48" fmla="*/ 619229 w 863943"/>
                <a:gd name="connsiteY48" fmla="*/ 446122 h 600904"/>
                <a:gd name="connsiteX49" fmla="*/ 645423 w 863943"/>
                <a:gd name="connsiteY49" fmla="*/ 443741 h 600904"/>
                <a:gd name="connsiteX50" fmla="*/ 647804 w 863943"/>
                <a:gd name="connsiteY50" fmla="*/ 431835 h 600904"/>
                <a:gd name="connsiteX51" fmla="*/ 652567 w 863943"/>
                <a:gd name="connsiteY51" fmla="*/ 408022 h 600904"/>
                <a:gd name="connsiteX52" fmla="*/ 673998 w 863943"/>
                <a:gd name="connsiteY52" fmla="*/ 391354 h 600904"/>
                <a:gd name="connsiteX53" fmla="*/ 688285 w 863943"/>
                <a:gd name="connsiteY53" fmla="*/ 384210 h 600904"/>
                <a:gd name="connsiteX54" fmla="*/ 690667 w 863943"/>
                <a:gd name="connsiteY54" fmla="*/ 377066 h 600904"/>
                <a:gd name="connsiteX55" fmla="*/ 714479 w 863943"/>
                <a:gd name="connsiteY55" fmla="*/ 362779 h 600904"/>
                <a:gd name="connsiteX56" fmla="*/ 728767 w 863943"/>
                <a:gd name="connsiteY56" fmla="*/ 358016 h 600904"/>
                <a:gd name="connsiteX57" fmla="*/ 733529 w 863943"/>
                <a:gd name="connsiteY57" fmla="*/ 350872 h 600904"/>
                <a:gd name="connsiteX58" fmla="*/ 740673 w 863943"/>
                <a:gd name="connsiteY58" fmla="*/ 346110 h 600904"/>
                <a:gd name="connsiteX59" fmla="*/ 750198 w 863943"/>
                <a:gd name="connsiteY59" fmla="*/ 334204 h 600904"/>
                <a:gd name="connsiteX60" fmla="*/ 752579 w 863943"/>
                <a:gd name="connsiteY60" fmla="*/ 327060 h 600904"/>
                <a:gd name="connsiteX61" fmla="*/ 759723 w 863943"/>
                <a:gd name="connsiteY61" fmla="*/ 324679 h 600904"/>
                <a:gd name="connsiteX62" fmla="*/ 781154 w 863943"/>
                <a:gd name="connsiteY62" fmla="*/ 322297 h 600904"/>
                <a:gd name="connsiteX63" fmla="*/ 783535 w 863943"/>
                <a:gd name="connsiteY63" fmla="*/ 255622 h 600904"/>
                <a:gd name="connsiteX64" fmla="*/ 862117 w 863943"/>
                <a:gd name="connsiteY64" fmla="*/ 253241 h 600904"/>
                <a:gd name="connsiteX65" fmla="*/ 857354 w 863943"/>
                <a:gd name="connsiteY65" fmla="*/ 238954 h 600904"/>
                <a:gd name="connsiteX66" fmla="*/ 843067 w 863943"/>
                <a:gd name="connsiteY66" fmla="*/ 227047 h 600904"/>
                <a:gd name="connsiteX67" fmla="*/ 833542 w 863943"/>
                <a:gd name="connsiteY67" fmla="*/ 212760 h 600904"/>
                <a:gd name="connsiteX68" fmla="*/ 828779 w 863943"/>
                <a:gd name="connsiteY68" fmla="*/ 205616 h 600904"/>
                <a:gd name="connsiteX69" fmla="*/ 821635 w 863943"/>
                <a:gd name="connsiteY69" fmla="*/ 191329 h 600904"/>
                <a:gd name="connsiteX70" fmla="*/ 814492 w 863943"/>
                <a:gd name="connsiteY70" fmla="*/ 188947 h 600904"/>
                <a:gd name="connsiteX71" fmla="*/ 807348 w 863943"/>
                <a:gd name="connsiteY71" fmla="*/ 184185 h 600904"/>
                <a:gd name="connsiteX72" fmla="*/ 788298 w 863943"/>
                <a:gd name="connsiteY72" fmla="*/ 186566 h 600904"/>
                <a:gd name="connsiteX73" fmla="*/ 781154 w 863943"/>
                <a:gd name="connsiteY73" fmla="*/ 188947 h 600904"/>
                <a:gd name="connsiteX74" fmla="*/ 766867 w 863943"/>
                <a:gd name="connsiteY74" fmla="*/ 203235 h 600904"/>
                <a:gd name="connsiteX75" fmla="*/ 757342 w 863943"/>
                <a:gd name="connsiteY75" fmla="*/ 217522 h 600904"/>
                <a:gd name="connsiteX76" fmla="*/ 752579 w 863943"/>
                <a:gd name="connsiteY76" fmla="*/ 224666 h 600904"/>
                <a:gd name="connsiteX77" fmla="*/ 728767 w 863943"/>
                <a:gd name="connsiteY77" fmla="*/ 250860 h 600904"/>
                <a:gd name="connsiteX78" fmla="*/ 714479 w 863943"/>
                <a:gd name="connsiteY78" fmla="*/ 255622 h 600904"/>
                <a:gd name="connsiteX79" fmla="*/ 707335 w 863943"/>
                <a:gd name="connsiteY79" fmla="*/ 258004 h 600904"/>
                <a:gd name="connsiteX80" fmla="*/ 704954 w 863943"/>
                <a:gd name="connsiteY80" fmla="*/ 265147 h 600904"/>
                <a:gd name="connsiteX81" fmla="*/ 683523 w 863943"/>
                <a:gd name="connsiteY81" fmla="*/ 274672 h 600904"/>
                <a:gd name="connsiteX82" fmla="*/ 676379 w 863943"/>
                <a:gd name="connsiteY82" fmla="*/ 277054 h 600904"/>
                <a:gd name="connsiteX83" fmla="*/ 664473 w 863943"/>
                <a:gd name="connsiteY83" fmla="*/ 293722 h 600904"/>
                <a:gd name="connsiteX84" fmla="*/ 654948 w 863943"/>
                <a:gd name="connsiteY84" fmla="*/ 308010 h 600904"/>
                <a:gd name="connsiteX85" fmla="*/ 650185 w 863943"/>
                <a:gd name="connsiteY85" fmla="*/ 315154 h 600904"/>
                <a:gd name="connsiteX86" fmla="*/ 638279 w 863943"/>
                <a:gd name="connsiteY86" fmla="*/ 336585 h 600904"/>
                <a:gd name="connsiteX87" fmla="*/ 623992 w 863943"/>
                <a:gd name="connsiteY87" fmla="*/ 341347 h 600904"/>
                <a:gd name="connsiteX88" fmla="*/ 616848 w 863943"/>
                <a:gd name="connsiteY88" fmla="*/ 343729 h 600904"/>
                <a:gd name="connsiteX89" fmla="*/ 614467 w 863943"/>
                <a:gd name="connsiteY89" fmla="*/ 350872 h 600904"/>
                <a:gd name="connsiteX90" fmla="*/ 576367 w 863943"/>
                <a:gd name="connsiteY90" fmla="*/ 355635 h 600904"/>
                <a:gd name="connsiteX91" fmla="*/ 493023 w 863943"/>
                <a:gd name="connsiteY91" fmla="*/ 362779 h 600904"/>
                <a:gd name="connsiteX92" fmla="*/ 485879 w 863943"/>
                <a:gd name="connsiteY92" fmla="*/ 360397 h 600904"/>
                <a:gd name="connsiteX93" fmla="*/ 466829 w 863943"/>
                <a:gd name="connsiteY93" fmla="*/ 355635 h 600904"/>
                <a:gd name="connsiteX94" fmla="*/ 459685 w 863943"/>
                <a:gd name="connsiteY94" fmla="*/ 350872 h 600904"/>
                <a:gd name="connsiteX95" fmla="*/ 452542 w 863943"/>
                <a:gd name="connsiteY95" fmla="*/ 348491 h 600904"/>
                <a:gd name="connsiteX96" fmla="*/ 431110 w 863943"/>
                <a:gd name="connsiteY96" fmla="*/ 331822 h 600904"/>
                <a:gd name="connsiteX97" fmla="*/ 371579 w 863943"/>
                <a:gd name="connsiteY97" fmla="*/ 329441 h 600904"/>
                <a:gd name="connsiteX98" fmla="*/ 357292 w 863943"/>
                <a:gd name="connsiteY98" fmla="*/ 317535 h 600904"/>
                <a:gd name="connsiteX99" fmla="*/ 350148 w 863943"/>
                <a:gd name="connsiteY99" fmla="*/ 310391 h 600904"/>
                <a:gd name="connsiteX100" fmla="*/ 335860 w 863943"/>
                <a:gd name="connsiteY100" fmla="*/ 298485 h 600904"/>
                <a:gd name="connsiteX101" fmla="*/ 331098 w 863943"/>
                <a:gd name="connsiteY101" fmla="*/ 284197 h 600904"/>
                <a:gd name="connsiteX102" fmla="*/ 328717 w 863943"/>
                <a:gd name="connsiteY102" fmla="*/ 277054 h 600904"/>
                <a:gd name="connsiteX103" fmla="*/ 312048 w 863943"/>
                <a:gd name="connsiteY103" fmla="*/ 269910 h 600904"/>
                <a:gd name="connsiteX104" fmla="*/ 250135 w 863943"/>
                <a:gd name="connsiteY104" fmla="*/ 265147 h 600904"/>
                <a:gd name="connsiteX105" fmla="*/ 231085 w 863943"/>
                <a:gd name="connsiteY105" fmla="*/ 258004 h 600904"/>
                <a:gd name="connsiteX106" fmla="*/ 216798 w 863943"/>
                <a:gd name="connsiteY106" fmla="*/ 253241 h 600904"/>
                <a:gd name="connsiteX107" fmla="*/ 209654 w 863943"/>
                <a:gd name="connsiteY107" fmla="*/ 250860 h 600904"/>
                <a:gd name="connsiteX108" fmla="*/ 202510 w 863943"/>
                <a:gd name="connsiteY108" fmla="*/ 248479 h 600904"/>
                <a:gd name="connsiteX109" fmla="*/ 176317 w 863943"/>
                <a:gd name="connsiteY109" fmla="*/ 246097 h 600904"/>
                <a:gd name="connsiteX110" fmla="*/ 159648 w 863943"/>
                <a:gd name="connsiteY110" fmla="*/ 241335 h 600904"/>
                <a:gd name="connsiteX111" fmla="*/ 152504 w 863943"/>
                <a:gd name="connsiteY111" fmla="*/ 238954 h 600904"/>
                <a:gd name="connsiteX112" fmla="*/ 142979 w 863943"/>
                <a:gd name="connsiteY112" fmla="*/ 222285 h 600904"/>
                <a:gd name="connsiteX113" fmla="*/ 140598 w 863943"/>
                <a:gd name="connsiteY113" fmla="*/ 215141 h 600904"/>
                <a:gd name="connsiteX114" fmla="*/ 135835 w 863943"/>
                <a:gd name="connsiteY114" fmla="*/ 207997 h 600904"/>
                <a:gd name="connsiteX115" fmla="*/ 128692 w 863943"/>
                <a:gd name="connsiteY115" fmla="*/ 191329 h 600904"/>
                <a:gd name="connsiteX116" fmla="*/ 119167 w 863943"/>
                <a:gd name="connsiteY116" fmla="*/ 177041 h 600904"/>
                <a:gd name="connsiteX117" fmla="*/ 109642 w 863943"/>
                <a:gd name="connsiteY117" fmla="*/ 157991 h 600904"/>
                <a:gd name="connsiteX118" fmla="*/ 107260 w 863943"/>
                <a:gd name="connsiteY118" fmla="*/ 150847 h 600904"/>
                <a:gd name="connsiteX119" fmla="*/ 102498 w 863943"/>
                <a:gd name="connsiteY119" fmla="*/ 141322 h 600904"/>
                <a:gd name="connsiteX120" fmla="*/ 100117 w 863943"/>
                <a:gd name="connsiteY120" fmla="*/ 134179 h 600904"/>
                <a:gd name="connsiteX121" fmla="*/ 97735 w 863943"/>
                <a:gd name="connsiteY121" fmla="*/ 124654 h 600904"/>
                <a:gd name="connsiteX122" fmla="*/ 88210 w 863943"/>
                <a:gd name="connsiteY122" fmla="*/ 110366 h 600904"/>
                <a:gd name="connsiteX123" fmla="*/ 81067 w 863943"/>
                <a:gd name="connsiteY123" fmla="*/ 93697 h 600904"/>
                <a:gd name="connsiteX124" fmla="*/ 78685 w 863943"/>
                <a:gd name="connsiteY124" fmla="*/ 86554 h 600904"/>
                <a:gd name="connsiteX125" fmla="*/ 73923 w 863943"/>
                <a:gd name="connsiteY125" fmla="*/ 79410 h 600904"/>
                <a:gd name="connsiteX126" fmla="*/ 71542 w 863943"/>
                <a:gd name="connsiteY126" fmla="*/ 72266 h 600904"/>
                <a:gd name="connsiteX127" fmla="*/ 64398 w 863943"/>
                <a:gd name="connsiteY127" fmla="*/ 53216 h 600904"/>
                <a:gd name="connsiteX128" fmla="*/ 62017 w 863943"/>
                <a:gd name="connsiteY128" fmla="*/ 43691 h 600904"/>
                <a:gd name="connsiteX129" fmla="*/ 57254 w 863943"/>
                <a:gd name="connsiteY129" fmla="*/ 36547 h 600904"/>
                <a:gd name="connsiteX130" fmla="*/ 54873 w 863943"/>
                <a:gd name="connsiteY130" fmla="*/ 29404 h 600904"/>
                <a:gd name="connsiteX131" fmla="*/ 47729 w 863943"/>
                <a:gd name="connsiteY131" fmla="*/ 24641 h 600904"/>
                <a:gd name="connsiteX132" fmla="*/ 28679 w 863943"/>
                <a:gd name="connsiteY132" fmla="*/ 12735 h 600904"/>
                <a:gd name="connsiteX133" fmla="*/ 23917 w 863943"/>
                <a:gd name="connsiteY133" fmla="*/ 5591 h 600904"/>
                <a:gd name="connsiteX134" fmla="*/ 9629 w 863943"/>
                <a:gd name="connsiteY134" fmla="*/ 829 h 600904"/>
                <a:gd name="connsiteX135" fmla="*/ 104 w 863943"/>
                <a:gd name="connsiteY135" fmla="*/ 22260 h 600904"/>
                <a:gd name="connsiteX136" fmla="*/ 4867 w 863943"/>
                <a:gd name="connsiteY136" fmla="*/ 36547 h 600904"/>
                <a:gd name="connsiteX137" fmla="*/ 7248 w 863943"/>
                <a:gd name="connsiteY137" fmla="*/ 43691 h 600904"/>
                <a:gd name="connsiteX138" fmla="*/ 12010 w 863943"/>
                <a:gd name="connsiteY138" fmla="*/ 50835 h 600904"/>
                <a:gd name="connsiteX139" fmla="*/ 16773 w 863943"/>
                <a:gd name="connsiteY139" fmla="*/ 69885 h 600904"/>
                <a:gd name="connsiteX140" fmla="*/ 19154 w 863943"/>
                <a:gd name="connsiteY140" fmla="*/ 77029 h 600904"/>
                <a:gd name="connsiteX141" fmla="*/ 16773 w 863943"/>
                <a:gd name="connsiteY141" fmla="*/ 91316 h 600904"/>
                <a:gd name="connsiteX0" fmla="*/ 18623 w 865793"/>
                <a:gd name="connsiteY0" fmla="*/ 109784 h 619372"/>
                <a:gd name="connsiteX1" fmla="*/ 30529 w 865793"/>
                <a:gd name="connsiteY1" fmla="*/ 133597 h 619372"/>
                <a:gd name="connsiteX2" fmla="*/ 32910 w 865793"/>
                <a:gd name="connsiteY2" fmla="*/ 145503 h 619372"/>
                <a:gd name="connsiteX3" fmla="*/ 40054 w 865793"/>
                <a:gd name="connsiteY3" fmla="*/ 162172 h 619372"/>
                <a:gd name="connsiteX4" fmla="*/ 42435 w 865793"/>
                <a:gd name="connsiteY4" fmla="*/ 174078 h 619372"/>
                <a:gd name="connsiteX5" fmla="*/ 51960 w 865793"/>
                <a:gd name="connsiteY5" fmla="*/ 190747 h 619372"/>
                <a:gd name="connsiteX6" fmla="*/ 56723 w 865793"/>
                <a:gd name="connsiteY6" fmla="*/ 207415 h 619372"/>
                <a:gd name="connsiteX7" fmla="*/ 61485 w 865793"/>
                <a:gd name="connsiteY7" fmla="*/ 221703 h 619372"/>
                <a:gd name="connsiteX8" fmla="*/ 63867 w 865793"/>
                <a:gd name="connsiteY8" fmla="*/ 228847 h 619372"/>
                <a:gd name="connsiteX9" fmla="*/ 66248 w 865793"/>
                <a:gd name="connsiteY9" fmla="*/ 235990 h 619372"/>
                <a:gd name="connsiteX10" fmla="*/ 71010 w 865793"/>
                <a:gd name="connsiteY10" fmla="*/ 281234 h 619372"/>
                <a:gd name="connsiteX11" fmla="*/ 78154 w 865793"/>
                <a:gd name="connsiteY11" fmla="*/ 309809 h 619372"/>
                <a:gd name="connsiteX12" fmla="*/ 80535 w 865793"/>
                <a:gd name="connsiteY12" fmla="*/ 328859 h 619372"/>
                <a:gd name="connsiteX13" fmla="*/ 85298 w 865793"/>
                <a:gd name="connsiteY13" fmla="*/ 343147 h 619372"/>
                <a:gd name="connsiteX14" fmla="*/ 90060 w 865793"/>
                <a:gd name="connsiteY14" fmla="*/ 371722 h 619372"/>
                <a:gd name="connsiteX15" fmla="*/ 92442 w 865793"/>
                <a:gd name="connsiteY15" fmla="*/ 409822 h 619372"/>
                <a:gd name="connsiteX16" fmla="*/ 94823 w 865793"/>
                <a:gd name="connsiteY16" fmla="*/ 419347 h 619372"/>
                <a:gd name="connsiteX17" fmla="*/ 97204 w 865793"/>
                <a:gd name="connsiteY17" fmla="*/ 431253 h 619372"/>
                <a:gd name="connsiteX18" fmla="*/ 99585 w 865793"/>
                <a:gd name="connsiteY18" fmla="*/ 438397 h 619372"/>
                <a:gd name="connsiteX19" fmla="*/ 106729 w 865793"/>
                <a:gd name="connsiteY19" fmla="*/ 466972 h 619372"/>
                <a:gd name="connsiteX20" fmla="*/ 109110 w 865793"/>
                <a:gd name="connsiteY20" fmla="*/ 474115 h 619372"/>
                <a:gd name="connsiteX21" fmla="*/ 109110 w 865793"/>
                <a:gd name="connsiteY21" fmla="*/ 545553 h 619372"/>
                <a:gd name="connsiteX22" fmla="*/ 113873 w 865793"/>
                <a:gd name="connsiteY22" fmla="*/ 552697 h 619372"/>
                <a:gd name="connsiteX23" fmla="*/ 121017 w 865793"/>
                <a:gd name="connsiteY23" fmla="*/ 557459 h 619372"/>
                <a:gd name="connsiteX24" fmla="*/ 123398 w 865793"/>
                <a:gd name="connsiteY24" fmla="*/ 564603 h 619372"/>
                <a:gd name="connsiteX25" fmla="*/ 130542 w 865793"/>
                <a:gd name="connsiteY25" fmla="*/ 578890 h 619372"/>
                <a:gd name="connsiteX26" fmla="*/ 132923 w 865793"/>
                <a:gd name="connsiteY26" fmla="*/ 614609 h 619372"/>
                <a:gd name="connsiteX27" fmla="*/ 140067 w 865793"/>
                <a:gd name="connsiteY27" fmla="*/ 616990 h 619372"/>
                <a:gd name="connsiteX28" fmla="*/ 159117 w 865793"/>
                <a:gd name="connsiteY28" fmla="*/ 619372 h 619372"/>
                <a:gd name="connsiteX29" fmla="*/ 211504 w 865793"/>
                <a:gd name="connsiteY29" fmla="*/ 616990 h 619372"/>
                <a:gd name="connsiteX30" fmla="*/ 216267 w 865793"/>
                <a:gd name="connsiteY30" fmla="*/ 609847 h 619372"/>
                <a:gd name="connsiteX31" fmla="*/ 232935 w 865793"/>
                <a:gd name="connsiteY31" fmla="*/ 600322 h 619372"/>
                <a:gd name="connsiteX32" fmla="*/ 247223 w 865793"/>
                <a:gd name="connsiteY32" fmla="*/ 595559 h 619372"/>
                <a:gd name="connsiteX33" fmla="*/ 268654 w 865793"/>
                <a:gd name="connsiteY33" fmla="*/ 588415 h 619372"/>
                <a:gd name="connsiteX34" fmla="*/ 275798 w 865793"/>
                <a:gd name="connsiteY34" fmla="*/ 586034 h 619372"/>
                <a:gd name="connsiteX35" fmla="*/ 282942 w 865793"/>
                <a:gd name="connsiteY35" fmla="*/ 583653 h 619372"/>
                <a:gd name="connsiteX36" fmla="*/ 290085 w 865793"/>
                <a:gd name="connsiteY36" fmla="*/ 576509 h 619372"/>
                <a:gd name="connsiteX37" fmla="*/ 299610 w 865793"/>
                <a:gd name="connsiteY37" fmla="*/ 562222 h 619372"/>
                <a:gd name="connsiteX38" fmla="*/ 304373 w 865793"/>
                <a:gd name="connsiteY38" fmla="*/ 555078 h 619372"/>
                <a:gd name="connsiteX39" fmla="*/ 311517 w 865793"/>
                <a:gd name="connsiteY39" fmla="*/ 550315 h 619372"/>
                <a:gd name="connsiteX40" fmla="*/ 413910 w 865793"/>
                <a:gd name="connsiteY40" fmla="*/ 540790 h 619372"/>
                <a:gd name="connsiteX41" fmla="*/ 568692 w 865793"/>
                <a:gd name="connsiteY41" fmla="*/ 538409 h 619372"/>
                <a:gd name="connsiteX42" fmla="*/ 578217 w 865793"/>
                <a:gd name="connsiteY42" fmla="*/ 536028 h 619372"/>
                <a:gd name="connsiteX43" fmla="*/ 580598 w 865793"/>
                <a:gd name="connsiteY43" fmla="*/ 528884 h 619372"/>
                <a:gd name="connsiteX44" fmla="*/ 587742 w 865793"/>
                <a:gd name="connsiteY44" fmla="*/ 526503 h 619372"/>
                <a:gd name="connsiteX45" fmla="*/ 609173 w 865793"/>
                <a:gd name="connsiteY45" fmla="*/ 512215 h 619372"/>
                <a:gd name="connsiteX46" fmla="*/ 616317 w 865793"/>
                <a:gd name="connsiteY46" fmla="*/ 507453 h 619372"/>
                <a:gd name="connsiteX47" fmla="*/ 618698 w 865793"/>
                <a:gd name="connsiteY47" fmla="*/ 500309 h 619372"/>
                <a:gd name="connsiteX48" fmla="*/ 621079 w 865793"/>
                <a:gd name="connsiteY48" fmla="*/ 464590 h 619372"/>
                <a:gd name="connsiteX49" fmla="*/ 647273 w 865793"/>
                <a:gd name="connsiteY49" fmla="*/ 462209 h 619372"/>
                <a:gd name="connsiteX50" fmla="*/ 649654 w 865793"/>
                <a:gd name="connsiteY50" fmla="*/ 450303 h 619372"/>
                <a:gd name="connsiteX51" fmla="*/ 654417 w 865793"/>
                <a:gd name="connsiteY51" fmla="*/ 426490 h 619372"/>
                <a:gd name="connsiteX52" fmla="*/ 675848 w 865793"/>
                <a:gd name="connsiteY52" fmla="*/ 409822 h 619372"/>
                <a:gd name="connsiteX53" fmla="*/ 690135 w 865793"/>
                <a:gd name="connsiteY53" fmla="*/ 402678 h 619372"/>
                <a:gd name="connsiteX54" fmla="*/ 692517 w 865793"/>
                <a:gd name="connsiteY54" fmla="*/ 395534 h 619372"/>
                <a:gd name="connsiteX55" fmla="*/ 716329 w 865793"/>
                <a:gd name="connsiteY55" fmla="*/ 381247 h 619372"/>
                <a:gd name="connsiteX56" fmla="*/ 730617 w 865793"/>
                <a:gd name="connsiteY56" fmla="*/ 376484 h 619372"/>
                <a:gd name="connsiteX57" fmla="*/ 735379 w 865793"/>
                <a:gd name="connsiteY57" fmla="*/ 369340 h 619372"/>
                <a:gd name="connsiteX58" fmla="*/ 742523 w 865793"/>
                <a:gd name="connsiteY58" fmla="*/ 364578 h 619372"/>
                <a:gd name="connsiteX59" fmla="*/ 752048 w 865793"/>
                <a:gd name="connsiteY59" fmla="*/ 352672 h 619372"/>
                <a:gd name="connsiteX60" fmla="*/ 754429 w 865793"/>
                <a:gd name="connsiteY60" fmla="*/ 345528 h 619372"/>
                <a:gd name="connsiteX61" fmla="*/ 761573 w 865793"/>
                <a:gd name="connsiteY61" fmla="*/ 343147 h 619372"/>
                <a:gd name="connsiteX62" fmla="*/ 783004 w 865793"/>
                <a:gd name="connsiteY62" fmla="*/ 340765 h 619372"/>
                <a:gd name="connsiteX63" fmla="*/ 785385 w 865793"/>
                <a:gd name="connsiteY63" fmla="*/ 274090 h 619372"/>
                <a:gd name="connsiteX64" fmla="*/ 863967 w 865793"/>
                <a:gd name="connsiteY64" fmla="*/ 271709 h 619372"/>
                <a:gd name="connsiteX65" fmla="*/ 859204 w 865793"/>
                <a:gd name="connsiteY65" fmla="*/ 257422 h 619372"/>
                <a:gd name="connsiteX66" fmla="*/ 844917 w 865793"/>
                <a:gd name="connsiteY66" fmla="*/ 245515 h 619372"/>
                <a:gd name="connsiteX67" fmla="*/ 835392 w 865793"/>
                <a:gd name="connsiteY67" fmla="*/ 231228 h 619372"/>
                <a:gd name="connsiteX68" fmla="*/ 830629 w 865793"/>
                <a:gd name="connsiteY68" fmla="*/ 224084 h 619372"/>
                <a:gd name="connsiteX69" fmla="*/ 823485 w 865793"/>
                <a:gd name="connsiteY69" fmla="*/ 209797 h 619372"/>
                <a:gd name="connsiteX70" fmla="*/ 816342 w 865793"/>
                <a:gd name="connsiteY70" fmla="*/ 207415 h 619372"/>
                <a:gd name="connsiteX71" fmla="*/ 809198 w 865793"/>
                <a:gd name="connsiteY71" fmla="*/ 202653 h 619372"/>
                <a:gd name="connsiteX72" fmla="*/ 790148 w 865793"/>
                <a:gd name="connsiteY72" fmla="*/ 205034 h 619372"/>
                <a:gd name="connsiteX73" fmla="*/ 783004 w 865793"/>
                <a:gd name="connsiteY73" fmla="*/ 207415 h 619372"/>
                <a:gd name="connsiteX74" fmla="*/ 768717 w 865793"/>
                <a:gd name="connsiteY74" fmla="*/ 221703 h 619372"/>
                <a:gd name="connsiteX75" fmla="*/ 759192 w 865793"/>
                <a:gd name="connsiteY75" fmla="*/ 235990 h 619372"/>
                <a:gd name="connsiteX76" fmla="*/ 754429 w 865793"/>
                <a:gd name="connsiteY76" fmla="*/ 243134 h 619372"/>
                <a:gd name="connsiteX77" fmla="*/ 730617 w 865793"/>
                <a:gd name="connsiteY77" fmla="*/ 269328 h 619372"/>
                <a:gd name="connsiteX78" fmla="*/ 716329 w 865793"/>
                <a:gd name="connsiteY78" fmla="*/ 274090 h 619372"/>
                <a:gd name="connsiteX79" fmla="*/ 709185 w 865793"/>
                <a:gd name="connsiteY79" fmla="*/ 276472 h 619372"/>
                <a:gd name="connsiteX80" fmla="*/ 706804 w 865793"/>
                <a:gd name="connsiteY80" fmla="*/ 283615 h 619372"/>
                <a:gd name="connsiteX81" fmla="*/ 685373 w 865793"/>
                <a:gd name="connsiteY81" fmla="*/ 293140 h 619372"/>
                <a:gd name="connsiteX82" fmla="*/ 678229 w 865793"/>
                <a:gd name="connsiteY82" fmla="*/ 295522 h 619372"/>
                <a:gd name="connsiteX83" fmla="*/ 666323 w 865793"/>
                <a:gd name="connsiteY83" fmla="*/ 312190 h 619372"/>
                <a:gd name="connsiteX84" fmla="*/ 656798 w 865793"/>
                <a:gd name="connsiteY84" fmla="*/ 326478 h 619372"/>
                <a:gd name="connsiteX85" fmla="*/ 652035 w 865793"/>
                <a:gd name="connsiteY85" fmla="*/ 333622 h 619372"/>
                <a:gd name="connsiteX86" fmla="*/ 640129 w 865793"/>
                <a:gd name="connsiteY86" fmla="*/ 355053 h 619372"/>
                <a:gd name="connsiteX87" fmla="*/ 625842 w 865793"/>
                <a:gd name="connsiteY87" fmla="*/ 359815 h 619372"/>
                <a:gd name="connsiteX88" fmla="*/ 618698 w 865793"/>
                <a:gd name="connsiteY88" fmla="*/ 362197 h 619372"/>
                <a:gd name="connsiteX89" fmla="*/ 616317 w 865793"/>
                <a:gd name="connsiteY89" fmla="*/ 369340 h 619372"/>
                <a:gd name="connsiteX90" fmla="*/ 578217 w 865793"/>
                <a:gd name="connsiteY90" fmla="*/ 374103 h 619372"/>
                <a:gd name="connsiteX91" fmla="*/ 494873 w 865793"/>
                <a:gd name="connsiteY91" fmla="*/ 381247 h 619372"/>
                <a:gd name="connsiteX92" fmla="*/ 487729 w 865793"/>
                <a:gd name="connsiteY92" fmla="*/ 378865 h 619372"/>
                <a:gd name="connsiteX93" fmla="*/ 468679 w 865793"/>
                <a:gd name="connsiteY93" fmla="*/ 374103 h 619372"/>
                <a:gd name="connsiteX94" fmla="*/ 461535 w 865793"/>
                <a:gd name="connsiteY94" fmla="*/ 369340 h 619372"/>
                <a:gd name="connsiteX95" fmla="*/ 454392 w 865793"/>
                <a:gd name="connsiteY95" fmla="*/ 366959 h 619372"/>
                <a:gd name="connsiteX96" fmla="*/ 432960 w 865793"/>
                <a:gd name="connsiteY96" fmla="*/ 350290 h 619372"/>
                <a:gd name="connsiteX97" fmla="*/ 373429 w 865793"/>
                <a:gd name="connsiteY97" fmla="*/ 347909 h 619372"/>
                <a:gd name="connsiteX98" fmla="*/ 359142 w 865793"/>
                <a:gd name="connsiteY98" fmla="*/ 336003 h 619372"/>
                <a:gd name="connsiteX99" fmla="*/ 351998 w 865793"/>
                <a:gd name="connsiteY99" fmla="*/ 328859 h 619372"/>
                <a:gd name="connsiteX100" fmla="*/ 337710 w 865793"/>
                <a:gd name="connsiteY100" fmla="*/ 316953 h 619372"/>
                <a:gd name="connsiteX101" fmla="*/ 332948 w 865793"/>
                <a:gd name="connsiteY101" fmla="*/ 302665 h 619372"/>
                <a:gd name="connsiteX102" fmla="*/ 330567 w 865793"/>
                <a:gd name="connsiteY102" fmla="*/ 295522 h 619372"/>
                <a:gd name="connsiteX103" fmla="*/ 313898 w 865793"/>
                <a:gd name="connsiteY103" fmla="*/ 288378 h 619372"/>
                <a:gd name="connsiteX104" fmla="*/ 251985 w 865793"/>
                <a:gd name="connsiteY104" fmla="*/ 283615 h 619372"/>
                <a:gd name="connsiteX105" fmla="*/ 232935 w 865793"/>
                <a:gd name="connsiteY105" fmla="*/ 276472 h 619372"/>
                <a:gd name="connsiteX106" fmla="*/ 218648 w 865793"/>
                <a:gd name="connsiteY106" fmla="*/ 271709 h 619372"/>
                <a:gd name="connsiteX107" fmla="*/ 211504 w 865793"/>
                <a:gd name="connsiteY107" fmla="*/ 269328 h 619372"/>
                <a:gd name="connsiteX108" fmla="*/ 204360 w 865793"/>
                <a:gd name="connsiteY108" fmla="*/ 266947 h 619372"/>
                <a:gd name="connsiteX109" fmla="*/ 178167 w 865793"/>
                <a:gd name="connsiteY109" fmla="*/ 264565 h 619372"/>
                <a:gd name="connsiteX110" fmla="*/ 161498 w 865793"/>
                <a:gd name="connsiteY110" fmla="*/ 259803 h 619372"/>
                <a:gd name="connsiteX111" fmla="*/ 154354 w 865793"/>
                <a:gd name="connsiteY111" fmla="*/ 257422 h 619372"/>
                <a:gd name="connsiteX112" fmla="*/ 144829 w 865793"/>
                <a:gd name="connsiteY112" fmla="*/ 240753 h 619372"/>
                <a:gd name="connsiteX113" fmla="*/ 142448 w 865793"/>
                <a:gd name="connsiteY113" fmla="*/ 233609 h 619372"/>
                <a:gd name="connsiteX114" fmla="*/ 137685 w 865793"/>
                <a:gd name="connsiteY114" fmla="*/ 226465 h 619372"/>
                <a:gd name="connsiteX115" fmla="*/ 130542 w 865793"/>
                <a:gd name="connsiteY115" fmla="*/ 209797 h 619372"/>
                <a:gd name="connsiteX116" fmla="*/ 121017 w 865793"/>
                <a:gd name="connsiteY116" fmla="*/ 195509 h 619372"/>
                <a:gd name="connsiteX117" fmla="*/ 111492 w 865793"/>
                <a:gd name="connsiteY117" fmla="*/ 176459 h 619372"/>
                <a:gd name="connsiteX118" fmla="*/ 109110 w 865793"/>
                <a:gd name="connsiteY118" fmla="*/ 169315 h 619372"/>
                <a:gd name="connsiteX119" fmla="*/ 104348 w 865793"/>
                <a:gd name="connsiteY119" fmla="*/ 159790 h 619372"/>
                <a:gd name="connsiteX120" fmla="*/ 101967 w 865793"/>
                <a:gd name="connsiteY120" fmla="*/ 152647 h 619372"/>
                <a:gd name="connsiteX121" fmla="*/ 99585 w 865793"/>
                <a:gd name="connsiteY121" fmla="*/ 143122 h 619372"/>
                <a:gd name="connsiteX122" fmla="*/ 90060 w 865793"/>
                <a:gd name="connsiteY122" fmla="*/ 128834 h 619372"/>
                <a:gd name="connsiteX123" fmla="*/ 82917 w 865793"/>
                <a:gd name="connsiteY123" fmla="*/ 112165 h 619372"/>
                <a:gd name="connsiteX124" fmla="*/ 80535 w 865793"/>
                <a:gd name="connsiteY124" fmla="*/ 105022 h 619372"/>
                <a:gd name="connsiteX125" fmla="*/ 75773 w 865793"/>
                <a:gd name="connsiteY125" fmla="*/ 97878 h 619372"/>
                <a:gd name="connsiteX126" fmla="*/ 73392 w 865793"/>
                <a:gd name="connsiteY126" fmla="*/ 90734 h 619372"/>
                <a:gd name="connsiteX127" fmla="*/ 66248 w 865793"/>
                <a:gd name="connsiteY127" fmla="*/ 71684 h 619372"/>
                <a:gd name="connsiteX128" fmla="*/ 63867 w 865793"/>
                <a:gd name="connsiteY128" fmla="*/ 62159 h 619372"/>
                <a:gd name="connsiteX129" fmla="*/ 59104 w 865793"/>
                <a:gd name="connsiteY129" fmla="*/ 55015 h 619372"/>
                <a:gd name="connsiteX130" fmla="*/ 56723 w 865793"/>
                <a:gd name="connsiteY130" fmla="*/ 47872 h 619372"/>
                <a:gd name="connsiteX131" fmla="*/ 49579 w 865793"/>
                <a:gd name="connsiteY131" fmla="*/ 43109 h 619372"/>
                <a:gd name="connsiteX132" fmla="*/ 30529 w 865793"/>
                <a:gd name="connsiteY132" fmla="*/ 31203 h 619372"/>
                <a:gd name="connsiteX133" fmla="*/ 25767 w 865793"/>
                <a:gd name="connsiteY133" fmla="*/ 24059 h 619372"/>
                <a:gd name="connsiteX134" fmla="*/ 1954 w 865793"/>
                <a:gd name="connsiteY134" fmla="*/ 247 h 619372"/>
                <a:gd name="connsiteX135" fmla="*/ 1954 w 865793"/>
                <a:gd name="connsiteY135" fmla="*/ 40728 h 619372"/>
                <a:gd name="connsiteX136" fmla="*/ 6717 w 865793"/>
                <a:gd name="connsiteY136" fmla="*/ 55015 h 619372"/>
                <a:gd name="connsiteX137" fmla="*/ 9098 w 865793"/>
                <a:gd name="connsiteY137" fmla="*/ 62159 h 619372"/>
                <a:gd name="connsiteX138" fmla="*/ 13860 w 865793"/>
                <a:gd name="connsiteY138" fmla="*/ 69303 h 619372"/>
                <a:gd name="connsiteX139" fmla="*/ 18623 w 865793"/>
                <a:gd name="connsiteY139" fmla="*/ 88353 h 619372"/>
                <a:gd name="connsiteX140" fmla="*/ 21004 w 865793"/>
                <a:gd name="connsiteY140" fmla="*/ 95497 h 619372"/>
                <a:gd name="connsiteX141" fmla="*/ 18623 w 865793"/>
                <a:gd name="connsiteY141" fmla="*/ 109784 h 619372"/>
                <a:gd name="connsiteX0" fmla="*/ 19148 w 866318"/>
                <a:gd name="connsiteY0" fmla="*/ 109784 h 619372"/>
                <a:gd name="connsiteX1" fmla="*/ 31054 w 866318"/>
                <a:gd name="connsiteY1" fmla="*/ 133597 h 619372"/>
                <a:gd name="connsiteX2" fmla="*/ 33435 w 866318"/>
                <a:gd name="connsiteY2" fmla="*/ 145503 h 619372"/>
                <a:gd name="connsiteX3" fmla="*/ 40579 w 866318"/>
                <a:gd name="connsiteY3" fmla="*/ 162172 h 619372"/>
                <a:gd name="connsiteX4" fmla="*/ 42960 w 866318"/>
                <a:gd name="connsiteY4" fmla="*/ 174078 h 619372"/>
                <a:gd name="connsiteX5" fmla="*/ 52485 w 866318"/>
                <a:gd name="connsiteY5" fmla="*/ 190747 h 619372"/>
                <a:gd name="connsiteX6" fmla="*/ 57248 w 866318"/>
                <a:gd name="connsiteY6" fmla="*/ 207415 h 619372"/>
                <a:gd name="connsiteX7" fmla="*/ 62010 w 866318"/>
                <a:gd name="connsiteY7" fmla="*/ 221703 h 619372"/>
                <a:gd name="connsiteX8" fmla="*/ 64392 w 866318"/>
                <a:gd name="connsiteY8" fmla="*/ 228847 h 619372"/>
                <a:gd name="connsiteX9" fmla="*/ 66773 w 866318"/>
                <a:gd name="connsiteY9" fmla="*/ 235990 h 619372"/>
                <a:gd name="connsiteX10" fmla="*/ 71535 w 866318"/>
                <a:gd name="connsiteY10" fmla="*/ 281234 h 619372"/>
                <a:gd name="connsiteX11" fmla="*/ 78679 w 866318"/>
                <a:gd name="connsiteY11" fmla="*/ 309809 h 619372"/>
                <a:gd name="connsiteX12" fmla="*/ 81060 w 866318"/>
                <a:gd name="connsiteY12" fmla="*/ 328859 h 619372"/>
                <a:gd name="connsiteX13" fmla="*/ 85823 w 866318"/>
                <a:gd name="connsiteY13" fmla="*/ 343147 h 619372"/>
                <a:gd name="connsiteX14" fmla="*/ 90585 w 866318"/>
                <a:gd name="connsiteY14" fmla="*/ 371722 h 619372"/>
                <a:gd name="connsiteX15" fmla="*/ 92967 w 866318"/>
                <a:gd name="connsiteY15" fmla="*/ 409822 h 619372"/>
                <a:gd name="connsiteX16" fmla="*/ 95348 w 866318"/>
                <a:gd name="connsiteY16" fmla="*/ 419347 h 619372"/>
                <a:gd name="connsiteX17" fmla="*/ 97729 w 866318"/>
                <a:gd name="connsiteY17" fmla="*/ 431253 h 619372"/>
                <a:gd name="connsiteX18" fmla="*/ 100110 w 866318"/>
                <a:gd name="connsiteY18" fmla="*/ 438397 h 619372"/>
                <a:gd name="connsiteX19" fmla="*/ 107254 w 866318"/>
                <a:gd name="connsiteY19" fmla="*/ 466972 h 619372"/>
                <a:gd name="connsiteX20" fmla="*/ 109635 w 866318"/>
                <a:gd name="connsiteY20" fmla="*/ 474115 h 619372"/>
                <a:gd name="connsiteX21" fmla="*/ 109635 w 866318"/>
                <a:gd name="connsiteY21" fmla="*/ 545553 h 619372"/>
                <a:gd name="connsiteX22" fmla="*/ 114398 w 866318"/>
                <a:gd name="connsiteY22" fmla="*/ 552697 h 619372"/>
                <a:gd name="connsiteX23" fmla="*/ 121542 w 866318"/>
                <a:gd name="connsiteY23" fmla="*/ 557459 h 619372"/>
                <a:gd name="connsiteX24" fmla="*/ 123923 w 866318"/>
                <a:gd name="connsiteY24" fmla="*/ 564603 h 619372"/>
                <a:gd name="connsiteX25" fmla="*/ 131067 w 866318"/>
                <a:gd name="connsiteY25" fmla="*/ 578890 h 619372"/>
                <a:gd name="connsiteX26" fmla="*/ 133448 w 866318"/>
                <a:gd name="connsiteY26" fmla="*/ 614609 h 619372"/>
                <a:gd name="connsiteX27" fmla="*/ 140592 w 866318"/>
                <a:gd name="connsiteY27" fmla="*/ 616990 h 619372"/>
                <a:gd name="connsiteX28" fmla="*/ 159642 w 866318"/>
                <a:gd name="connsiteY28" fmla="*/ 619372 h 619372"/>
                <a:gd name="connsiteX29" fmla="*/ 212029 w 866318"/>
                <a:gd name="connsiteY29" fmla="*/ 616990 h 619372"/>
                <a:gd name="connsiteX30" fmla="*/ 216792 w 866318"/>
                <a:gd name="connsiteY30" fmla="*/ 609847 h 619372"/>
                <a:gd name="connsiteX31" fmla="*/ 233460 w 866318"/>
                <a:gd name="connsiteY31" fmla="*/ 600322 h 619372"/>
                <a:gd name="connsiteX32" fmla="*/ 247748 w 866318"/>
                <a:gd name="connsiteY32" fmla="*/ 595559 h 619372"/>
                <a:gd name="connsiteX33" fmla="*/ 269179 w 866318"/>
                <a:gd name="connsiteY33" fmla="*/ 588415 h 619372"/>
                <a:gd name="connsiteX34" fmla="*/ 276323 w 866318"/>
                <a:gd name="connsiteY34" fmla="*/ 586034 h 619372"/>
                <a:gd name="connsiteX35" fmla="*/ 283467 w 866318"/>
                <a:gd name="connsiteY35" fmla="*/ 583653 h 619372"/>
                <a:gd name="connsiteX36" fmla="*/ 290610 w 866318"/>
                <a:gd name="connsiteY36" fmla="*/ 576509 h 619372"/>
                <a:gd name="connsiteX37" fmla="*/ 300135 w 866318"/>
                <a:gd name="connsiteY37" fmla="*/ 562222 h 619372"/>
                <a:gd name="connsiteX38" fmla="*/ 304898 w 866318"/>
                <a:gd name="connsiteY38" fmla="*/ 555078 h 619372"/>
                <a:gd name="connsiteX39" fmla="*/ 312042 w 866318"/>
                <a:gd name="connsiteY39" fmla="*/ 550315 h 619372"/>
                <a:gd name="connsiteX40" fmla="*/ 414435 w 866318"/>
                <a:gd name="connsiteY40" fmla="*/ 540790 h 619372"/>
                <a:gd name="connsiteX41" fmla="*/ 569217 w 866318"/>
                <a:gd name="connsiteY41" fmla="*/ 538409 h 619372"/>
                <a:gd name="connsiteX42" fmla="*/ 578742 w 866318"/>
                <a:gd name="connsiteY42" fmla="*/ 536028 h 619372"/>
                <a:gd name="connsiteX43" fmla="*/ 581123 w 866318"/>
                <a:gd name="connsiteY43" fmla="*/ 528884 h 619372"/>
                <a:gd name="connsiteX44" fmla="*/ 588267 w 866318"/>
                <a:gd name="connsiteY44" fmla="*/ 526503 h 619372"/>
                <a:gd name="connsiteX45" fmla="*/ 609698 w 866318"/>
                <a:gd name="connsiteY45" fmla="*/ 512215 h 619372"/>
                <a:gd name="connsiteX46" fmla="*/ 616842 w 866318"/>
                <a:gd name="connsiteY46" fmla="*/ 507453 h 619372"/>
                <a:gd name="connsiteX47" fmla="*/ 619223 w 866318"/>
                <a:gd name="connsiteY47" fmla="*/ 500309 h 619372"/>
                <a:gd name="connsiteX48" fmla="*/ 621604 w 866318"/>
                <a:gd name="connsiteY48" fmla="*/ 464590 h 619372"/>
                <a:gd name="connsiteX49" fmla="*/ 647798 w 866318"/>
                <a:gd name="connsiteY49" fmla="*/ 462209 h 619372"/>
                <a:gd name="connsiteX50" fmla="*/ 650179 w 866318"/>
                <a:gd name="connsiteY50" fmla="*/ 450303 h 619372"/>
                <a:gd name="connsiteX51" fmla="*/ 654942 w 866318"/>
                <a:gd name="connsiteY51" fmla="*/ 426490 h 619372"/>
                <a:gd name="connsiteX52" fmla="*/ 676373 w 866318"/>
                <a:gd name="connsiteY52" fmla="*/ 409822 h 619372"/>
                <a:gd name="connsiteX53" fmla="*/ 690660 w 866318"/>
                <a:gd name="connsiteY53" fmla="*/ 402678 h 619372"/>
                <a:gd name="connsiteX54" fmla="*/ 693042 w 866318"/>
                <a:gd name="connsiteY54" fmla="*/ 395534 h 619372"/>
                <a:gd name="connsiteX55" fmla="*/ 716854 w 866318"/>
                <a:gd name="connsiteY55" fmla="*/ 381247 h 619372"/>
                <a:gd name="connsiteX56" fmla="*/ 731142 w 866318"/>
                <a:gd name="connsiteY56" fmla="*/ 376484 h 619372"/>
                <a:gd name="connsiteX57" fmla="*/ 735904 w 866318"/>
                <a:gd name="connsiteY57" fmla="*/ 369340 h 619372"/>
                <a:gd name="connsiteX58" fmla="*/ 743048 w 866318"/>
                <a:gd name="connsiteY58" fmla="*/ 364578 h 619372"/>
                <a:gd name="connsiteX59" fmla="*/ 752573 w 866318"/>
                <a:gd name="connsiteY59" fmla="*/ 352672 h 619372"/>
                <a:gd name="connsiteX60" fmla="*/ 754954 w 866318"/>
                <a:gd name="connsiteY60" fmla="*/ 345528 h 619372"/>
                <a:gd name="connsiteX61" fmla="*/ 762098 w 866318"/>
                <a:gd name="connsiteY61" fmla="*/ 343147 h 619372"/>
                <a:gd name="connsiteX62" fmla="*/ 783529 w 866318"/>
                <a:gd name="connsiteY62" fmla="*/ 340765 h 619372"/>
                <a:gd name="connsiteX63" fmla="*/ 785910 w 866318"/>
                <a:gd name="connsiteY63" fmla="*/ 274090 h 619372"/>
                <a:gd name="connsiteX64" fmla="*/ 864492 w 866318"/>
                <a:gd name="connsiteY64" fmla="*/ 271709 h 619372"/>
                <a:gd name="connsiteX65" fmla="*/ 859729 w 866318"/>
                <a:gd name="connsiteY65" fmla="*/ 257422 h 619372"/>
                <a:gd name="connsiteX66" fmla="*/ 845442 w 866318"/>
                <a:gd name="connsiteY66" fmla="*/ 245515 h 619372"/>
                <a:gd name="connsiteX67" fmla="*/ 835917 w 866318"/>
                <a:gd name="connsiteY67" fmla="*/ 231228 h 619372"/>
                <a:gd name="connsiteX68" fmla="*/ 831154 w 866318"/>
                <a:gd name="connsiteY68" fmla="*/ 224084 h 619372"/>
                <a:gd name="connsiteX69" fmla="*/ 824010 w 866318"/>
                <a:gd name="connsiteY69" fmla="*/ 209797 h 619372"/>
                <a:gd name="connsiteX70" fmla="*/ 816867 w 866318"/>
                <a:gd name="connsiteY70" fmla="*/ 207415 h 619372"/>
                <a:gd name="connsiteX71" fmla="*/ 809723 w 866318"/>
                <a:gd name="connsiteY71" fmla="*/ 202653 h 619372"/>
                <a:gd name="connsiteX72" fmla="*/ 790673 w 866318"/>
                <a:gd name="connsiteY72" fmla="*/ 205034 h 619372"/>
                <a:gd name="connsiteX73" fmla="*/ 783529 w 866318"/>
                <a:gd name="connsiteY73" fmla="*/ 207415 h 619372"/>
                <a:gd name="connsiteX74" fmla="*/ 769242 w 866318"/>
                <a:gd name="connsiteY74" fmla="*/ 221703 h 619372"/>
                <a:gd name="connsiteX75" fmla="*/ 759717 w 866318"/>
                <a:gd name="connsiteY75" fmla="*/ 235990 h 619372"/>
                <a:gd name="connsiteX76" fmla="*/ 754954 w 866318"/>
                <a:gd name="connsiteY76" fmla="*/ 243134 h 619372"/>
                <a:gd name="connsiteX77" fmla="*/ 731142 w 866318"/>
                <a:gd name="connsiteY77" fmla="*/ 269328 h 619372"/>
                <a:gd name="connsiteX78" fmla="*/ 716854 w 866318"/>
                <a:gd name="connsiteY78" fmla="*/ 274090 h 619372"/>
                <a:gd name="connsiteX79" fmla="*/ 709710 w 866318"/>
                <a:gd name="connsiteY79" fmla="*/ 276472 h 619372"/>
                <a:gd name="connsiteX80" fmla="*/ 707329 w 866318"/>
                <a:gd name="connsiteY80" fmla="*/ 283615 h 619372"/>
                <a:gd name="connsiteX81" fmla="*/ 685898 w 866318"/>
                <a:gd name="connsiteY81" fmla="*/ 293140 h 619372"/>
                <a:gd name="connsiteX82" fmla="*/ 678754 w 866318"/>
                <a:gd name="connsiteY82" fmla="*/ 295522 h 619372"/>
                <a:gd name="connsiteX83" fmla="*/ 666848 w 866318"/>
                <a:gd name="connsiteY83" fmla="*/ 312190 h 619372"/>
                <a:gd name="connsiteX84" fmla="*/ 657323 w 866318"/>
                <a:gd name="connsiteY84" fmla="*/ 326478 h 619372"/>
                <a:gd name="connsiteX85" fmla="*/ 652560 w 866318"/>
                <a:gd name="connsiteY85" fmla="*/ 333622 h 619372"/>
                <a:gd name="connsiteX86" fmla="*/ 640654 w 866318"/>
                <a:gd name="connsiteY86" fmla="*/ 355053 h 619372"/>
                <a:gd name="connsiteX87" fmla="*/ 626367 w 866318"/>
                <a:gd name="connsiteY87" fmla="*/ 359815 h 619372"/>
                <a:gd name="connsiteX88" fmla="*/ 619223 w 866318"/>
                <a:gd name="connsiteY88" fmla="*/ 362197 h 619372"/>
                <a:gd name="connsiteX89" fmla="*/ 616842 w 866318"/>
                <a:gd name="connsiteY89" fmla="*/ 369340 h 619372"/>
                <a:gd name="connsiteX90" fmla="*/ 578742 w 866318"/>
                <a:gd name="connsiteY90" fmla="*/ 374103 h 619372"/>
                <a:gd name="connsiteX91" fmla="*/ 495398 w 866318"/>
                <a:gd name="connsiteY91" fmla="*/ 381247 h 619372"/>
                <a:gd name="connsiteX92" fmla="*/ 488254 w 866318"/>
                <a:gd name="connsiteY92" fmla="*/ 378865 h 619372"/>
                <a:gd name="connsiteX93" fmla="*/ 469204 w 866318"/>
                <a:gd name="connsiteY93" fmla="*/ 374103 h 619372"/>
                <a:gd name="connsiteX94" fmla="*/ 462060 w 866318"/>
                <a:gd name="connsiteY94" fmla="*/ 369340 h 619372"/>
                <a:gd name="connsiteX95" fmla="*/ 454917 w 866318"/>
                <a:gd name="connsiteY95" fmla="*/ 366959 h 619372"/>
                <a:gd name="connsiteX96" fmla="*/ 433485 w 866318"/>
                <a:gd name="connsiteY96" fmla="*/ 350290 h 619372"/>
                <a:gd name="connsiteX97" fmla="*/ 373954 w 866318"/>
                <a:gd name="connsiteY97" fmla="*/ 347909 h 619372"/>
                <a:gd name="connsiteX98" fmla="*/ 359667 w 866318"/>
                <a:gd name="connsiteY98" fmla="*/ 336003 h 619372"/>
                <a:gd name="connsiteX99" fmla="*/ 352523 w 866318"/>
                <a:gd name="connsiteY99" fmla="*/ 328859 h 619372"/>
                <a:gd name="connsiteX100" fmla="*/ 338235 w 866318"/>
                <a:gd name="connsiteY100" fmla="*/ 316953 h 619372"/>
                <a:gd name="connsiteX101" fmla="*/ 333473 w 866318"/>
                <a:gd name="connsiteY101" fmla="*/ 302665 h 619372"/>
                <a:gd name="connsiteX102" fmla="*/ 331092 w 866318"/>
                <a:gd name="connsiteY102" fmla="*/ 295522 h 619372"/>
                <a:gd name="connsiteX103" fmla="*/ 314423 w 866318"/>
                <a:gd name="connsiteY103" fmla="*/ 288378 h 619372"/>
                <a:gd name="connsiteX104" fmla="*/ 252510 w 866318"/>
                <a:gd name="connsiteY104" fmla="*/ 283615 h 619372"/>
                <a:gd name="connsiteX105" fmla="*/ 233460 w 866318"/>
                <a:gd name="connsiteY105" fmla="*/ 276472 h 619372"/>
                <a:gd name="connsiteX106" fmla="*/ 219173 w 866318"/>
                <a:gd name="connsiteY106" fmla="*/ 271709 h 619372"/>
                <a:gd name="connsiteX107" fmla="*/ 212029 w 866318"/>
                <a:gd name="connsiteY107" fmla="*/ 269328 h 619372"/>
                <a:gd name="connsiteX108" fmla="*/ 204885 w 866318"/>
                <a:gd name="connsiteY108" fmla="*/ 266947 h 619372"/>
                <a:gd name="connsiteX109" fmla="*/ 178692 w 866318"/>
                <a:gd name="connsiteY109" fmla="*/ 264565 h 619372"/>
                <a:gd name="connsiteX110" fmla="*/ 162023 w 866318"/>
                <a:gd name="connsiteY110" fmla="*/ 259803 h 619372"/>
                <a:gd name="connsiteX111" fmla="*/ 154879 w 866318"/>
                <a:gd name="connsiteY111" fmla="*/ 257422 h 619372"/>
                <a:gd name="connsiteX112" fmla="*/ 145354 w 866318"/>
                <a:gd name="connsiteY112" fmla="*/ 240753 h 619372"/>
                <a:gd name="connsiteX113" fmla="*/ 142973 w 866318"/>
                <a:gd name="connsiteY113" fmla="*/ 233609 h 619372"/>
                <a:gd name="connsiteX114" fmla="*/ 138210 w 866318"/>
                <a:gd name="connsiteY114" fmla="*/ 226465 h 619372"/>
                <a:gd name="connsiteX115" fmla="*/ 131067 w 866318"/>
                <a:gd name="connsiteY115" fmla="*/ 209797 h 619372"/>
                <a:gd name="connsiteX116" fmla="*/ 121542 w 866318"/>
                <a:gd name="connsiteY116" fmla="*/ 195509 h 619372"/>
                <a:gd name="connsiteX117" fmla="*/ 112017 w 866318"/>
                <a:gd name="connsiteY117" fmla="*/ 176459 h 619372"/>
                <a:gd name="connsiteX118" fmla="*/ 109635 w 866318"/>
                <a:gd name="connsiteY118" fmla="*/ 169315 h 619372"/>
                <a:gd name="connsiteX119" fmla="*/ 104873 w 866318"/>
                <a:gd name="connsiteY119" fmla="*/ 159790 h 619372"/>
                <a:gd name="connsiteX120" fmla="*/ 102492 w 866318"/>
                <a:gd name="connsiteY120" fmla="*/ 152647 h 619372"/>
                <a:gd name="connsiteX121" fmla="*/ 100110 w 866318"/>
                <a:gd name="connsiteY121" fmla="*/ 143122 h 619372"/>
                <a:gd name="connsiteX122" fmla="*/ 90585 w 866318"/>
                <a:gd name="connsiteY122" fmla="*/ 128834 h 619372"/>
                <a:gd name="connsiteX123" fmla="*/ 83442 w 866318"/>
                <a:gd name="connsiteY123" fmla="*/ 112165 h 619372"/>
                <a:gd name="connsiteX124" fmla="*/ 81060 w 866318"/>
                <a:gd name="connsiteY124" fmla="*/ 105022 h 619372"/>
                <a:gd name="connsiteX125" fmla="*/ 76298 w 866318"/>
                <a:gd name="connsiteY125" fmla="*/ 97878 h 619372"/>
                <a:gd name="connsiteX126" fmla="*/ 73917 w 866318"/>
                <a:gd name="connsiteY126" fmla="*/ 90734 h 619372"/>
                <a:gd name="connsiteX127" fmla="*/ 66773 w 866318"/>
                <a:gd name="connsiteY127" fmla="*/ 71684 h 619372"/>
                <a:gd name="connsiteX128" fmla="*/ 64392 w 866318"/>
                <a:gd name="connsiteY128" fmla="*/ 62159 h 619372"/>
                <a:gd name="connsiteX129" fmla="*/ 59629 w 866318"/>
                <a:gd name="connsiteY129" fmla="*/ 55015 h 619372"/>
                <a:gd name="connsiteX130" fmla="*/ 57248 w 866318"/>
                <a:gd name="connsiteY130" fmla="*/ 47872 h 619372"/>
                <a:gd name="connsiteX131" fmla="*/ 50104 w 866318"/>
                <a:gd name="connsiteY131" fmla="*/ 43109 h 619372"/>
                <a:gd name="connsiteX132" fmla="*/ 31054 w 866318"/>
                <a:gd name="connsiteY132" fmla="*/ 31203 h 619372"/>
                <a:gd name="connsiteX133" fmla="*/ 33435 w 866318"/>
                <a:gd name="connsiteY133" fmla="*/ 24059 h 619372"/>
                <a:gd name="connsiteX134" fmla="*/ 2479 w 866318"/>
                <a:gd name="connsiteY134" fmla="*/ 247 h 619372"/>
                <a:gd name="connsiteX135" fmla="*/ 2479 w 866318"/>
                <a:gd name="connsiteY135" fmla="*/ 40728 h 619372"/>
                <a:gd name="connsiteX136" fmla="*/ 7242 w 866318"/>
                <a:gd name="connsiteY136" fmla="*/ 55015 h 619372"/>
                <a:gd name="connsiteX137" fmla="*/ 9623 w 866318"/>
                <a:gd name="connsiteY137" fmla="*/ 62159 h 619372"/>
                <a:gd name="connsiteX138" fmla="*/ 14385 w 866318"/>
                <a:gd name="connsiteY138" fmla="*/ 69303 h 619372"/>
                <a:gd name="connsiteX139" fmla="*/ 19148 w 866318"/>
                <a:gd name="connsiteY139" fmla="*/ 88353 h 619372"/>
                <a:gd name="connsiteX140" fmla="*/ 21529 w 866318"/>
                <a:gd name="connsiteY140" fmla="*/ 95497 h 619372"/>
                <a:gd name="connsiteX141" fmla="*/ 19148 w 866318"/>
                <a:gd name="connsiteY141" fmla="*/ 109784 h 619372"/>
                <a:gd name="connsiteX0" fmla="*/ 18974 w 866144"/>
                <a:gd name="connsiteY0" fmla="*/ 109609 h 619197"/>
                <a:gd name="connsiteX1" fmla="*/ 30880 w 866144"/>
                <a:gd name="connsiteY1" fmla="*/ 133422 h 619197"/>
                <a:gd name="connsiteX2" fmla="*/ 33261 w 866144"/>
                <a:gd name="connsiteY2" fmla="*/ 145328 h 619197"/>
                <a:gd name="connsiteX3" fmla="*/ 40405 w 866144"/>
                <a:gd name="connsiteY3" fmla="*/ 161997 h 619197"/>
                <a:gd name="connsiteX4" fmla="*/ 42786 w 866144"/>
                <a:gd name="connsiteY4" fmla="*/ 173903 h 619197"/>
                <a:gd name="connsiteX5" fmla="*/ 52311 w 866144"/>
                <a:gd name="connsiteY5" fmla="*/ 190572 h 619197"/>
                <a:gd name="connsiteX6" fmla="*/ 57074 w 866144"/>
                <a:gd name="connsiteY6" fmla="*/ 207240 h 619197"/>
                <a:gd name="connsiteX7" fmla="*/ 61836 w 866144"/>
                <a:gd name="connsiteY7" fmla="*/ 221528 h 619197"/>
                <a:gd name="connsiteX8" fmla="*/ 64218 w 866144"/>
                <a:gd name="connsiteY8" fmla="*/ 228672 h 619197"/>
                <a:gd name="connsiteX9" fmla="*/ 66599 w 866144"/>
                <a:gd name="connsiteY9" fmla="*/ 235815 h 619197"/>
                <a:gd name="connsiteX10" fmla="*/ 71361 w 866144"/>
                <a:gd name="connsiteY10" fmla="*/ 281059 h 619197"/>
                <a:gd name="connsiteX11" fmla="*/ 78505 w 866144"/>
                <a:gd name="connsiteY11" fmla="*/ 309634 h 619197"/>
                <a:gd name="connsiteX12" fmla="*/ 80886 w 866144"/>
                <a:gd name="connsiteY12" fmla="*/ 328684 h 619197"/>
                <a:gd name="connsiteX13" fmla="*/ 85649 w 866144"/>
                <a:gd name="connsiteY13" fmla="*/ 342972 h 619197"/>
                <a:gd name="connsiteX14" fmla="*/ 90411 w 866144"/>
                <a:gd name="connsiteY14" fmla="*/ 371547 h 619197"/>
                <a:gd name="connsiteX15" fmla="*/ 92793 w 866144"/>
                <a:gd name="connsiteY15" fmla="*/ 409647 h 619197"/>
                <a:gd name="connsiteX16" fmla="*/ 95174 w 866144"/>
                <a:gd name="connsiteY16" fmla="*/ 419172 h 619197"/>
                <a:gd name="connsiteX17" fmla="*/ 97555 w 866144"/>
                <a:gd name="connsiteY17" fmla="*/ 431078 h 619197"/>
                <a:gd name="connsiteX18" fmla="*/ 99936 w 866144"/>
                <a:gd name="connsiteY18" fmla="*/ 438222 h 619197"/>
                <a:gd name="connsiteX19" fmla="*/ 107080 w 866144"/>
                <a:gd name="connsiteY19" fmla="*/ 466797 h 619197"/>
                <a:gd name="connsiteX20" fmla="*/ 109461 w 866144"/>
                <a:gd name="connsiteY20" fmla="*/ 473940 h 619197"/>
                <a:gd name="connsiteX21" fmla="*/ 109461 w 866144"/>
                <a:gd name="connsiteY21" fmla="*/ 545378 h 619197"/>
                <a:gd name="connsiteX22" fmla="*/ 114224 w 866144"/>
                <a:gd name="connsiteY22" fmla="*/ 552522 h 619197"/>
                <a:gd name="connsiteX23" fmla="*/ 121368 w 866144"/>
                <a:gd name="connsiteY23" fmla="*/ 557284 h 619197"/>
                <a:gd name="connsiteX24" fmla="*/ 123749 w 866144"/>
                <a:gd name="connsiteY24" fmla="*/ 564428 h 619197"/>
                <a:gd name="connsiteX25" fmla="*/ 130893 w 866144"/>
                <a:gd name="connsiteY25" fmla="*/ 578715 h 619197"/>
                <a:gd name="connsiteX26" fmla="*/ 133274 w 866144"/>
                <a:gd name="connsiteY26" fmla="*/ 614434 h 619197"/>
                <a:gd name="connsiteX27" fmla="*/ 140418 w 866144"/>
                <a:gd name="connsiteY27" fmla="*/ 616815 h 619197"/>
                <a:gd name="connsiteX28" fmla="*/ 159468 w 866144"/>
                <a:gd name="connsiteY28" fmla="*/ 619197 h 619197"/>
                <a:gd name="connsiteX29" fmla="*/ 211855 w 866144"/>
                <a:gd name="connsiteY29" fmla="*/ 616815 h 619197"/>
                <a:gd name="connsiteX30" fmla="*/ 216618 w 866144"/>
                <a:gd name="connsiteY30" fmla="*/ 609672 h 619197"/>
                <a:gd name="connsiteX31" fmla="*/ 233286 w 866144"/>
                <a:gd name="connsiteY31" fmla="*/ 600147 h 619197"/>
                <a:gd name="connsiteX32" fmla="*/ 247574 w 866144"/>
                <a:gd name="connsiteY32" fmla="*/ 595384 h 619197"/>
                <a:gd name="connsiteX33" fmla="*/ 269005 w 866144"/>
                <a:gd name="connsiteY33" fmla="*/ 588240 h 619197"/>
                <a:gd name="connsiteX34" fmla="*/ 276149 w 866144"/>
                <a:gd name="connsiteY34" fmla="*/ 585859 h 619197"/>
                <a:gd name="connsiteX35" fmla="*/ 283293 w 866144"/>
                <a:gd name="connsiteY35" fmla="*/ 583478 h 619197"/>
                <a:gd name="connsiteX36" fmla="*/ 290436 w 866144"/>
                <a:gd name="connsiteY36" fmla="*/ 576334 h 619197"/>
                <a:gd name="connsiteX37" fmla="*/ 299961 w 866144"/>
                <a:gd name="connsiteY37" fmla="*/ 562047 h 619197"/>
                <a:gd name="connsiteX38" fmla="*/ 304724 w 866144"/>
                <a:gd name="connsiteY38" fmla="*/ 554903 h 619197"/>
                <a:gd name="connsiteX39" fmla="*/ 311868 w 866144"/>
                <a:gd name="connsiteY39" fmla="*/ 550140 h 619197"/>
                <a:gd name="connsiteX40" fmla="*/ 414261 w 866144"/>
                <a:gd name="connsiteY40" fmla="*/ 540615 h 619197"/>
                <a:gd name="connsiteX41" fmla="*/ 569043 w 866144"/>
                <a:gd name="connsiteY41" fmla="*/ 538234 h 619197"/>
                <a:gd name="connsiteX42" fmla="*/ 578568 w 866144"/>
                <a:gd name="connsiteY42" fmla="*/ 535853 h 619197"/>
                <a:gd name="connsiteX43" fmla="*/ 580949 w 866144"/>
                <a:gd name="connsiteY43" fmla="*/ 528709 h 619197"/>
                <a:gd name="connsiteX44" fmla="*/ 588093 w 866144"/>
                <a:gd name="connsiteY44" fmla="*/ 526328 h 619197"/>
                <a:gd name="connsiteX45" fmla="*/ 609524 w 866144"/>
                <a:gd name="connsiteY45" fmla="*/ 512040 h 619197"/>
                <a:gd name="connsiteX46" fmla="*/ 616668 w 866144"/>
                <a:gd name="connsiteY46" fmla="*/ 507278 h 619197"/>
                <a:gd name="connsiteX47" fmla="*/ 619049 w 866144"/>
                <a:gd name="connsiteY47" fmla="*/ 500134 h 619197"/>
                <a:gd name="connsiteX48" fmla="*/ 621430 w 866144"/>
                <a:gd name="connsiteY48" fmla="*/ 464415 h 619197"/>
                <a:gd name="connsiteX49" fmla="*/ 647624 w 866144"/>
                <a:gd name="connsiteY49" fmla="*/ 462034 h 619197"/>
                <a:gd name="connsiteX50" fmla="*/ 650005 w 866144"/>
                <a:gd name="connsiteY50" fmla="*/ 450128 h 619197"/>
                <a:gd name="connsiteX51" fmla="*/ 654768 w 866144"/>
                <a:gd name="connsiteY51" fmla="*/ 426315 h 619197"/>
                <a:gd name="connsiteX52" fmla="*/ 676199 w 866144"/>
                <a:gd name="connsiteY52" fmla="*/ 409647 h 619197"/>
                <a:gd name="connsiteX53" fmla="*/ 690486 w 866144"/>
                <a:gd name="connsiteY53" fmla="*/ 402503 h 619197"/>
                <a:gd name="connsiteX54" fmla="*/ 692868 w 866144"/>
                <a:gd name="connsiteY54" fmla="*/ 395359 h 619197"/>
                <a:gd name="connsiteX55" fmla="*/ 716680 w 866144"/>
                <a:gd name="connsiteY55" fmla="*/ 381072 h 619197"/>
                <a:gd name="connsiteX56" fmla="*/ 730968 w 866144"/>
                <a:gd name="connsiteY56" fmla="*/ 376309 h 619197"/>
                <a:gd name="connsiteX57" fmla="*/ 735730 w 866144"/>
                <a:gd name="connsiteY57" fmla="*/ 369165 h 619197"/>
                <a:gd name="connsiteX58" fmla="*/ 742874 w 866144"/>
                <a:gd name="connsiteY58" fmla="*/ 364403 h 619197"/>
                <a:gd name="connsiteX59" fmla="*/ 752399 w 866144"/>
                <a:gd name="connsiteY59" fmla="*/ 352497 h 619197"/>
                <a:gd name="connsiteX60" fmla="*/ 754780 w 866144"/>
                <a:gd name="connsiteY60" fmla="*/ 345353 h 619197"/>
                <a:gd name="connsiteX61" fmla="*/ 761924 w 866144"/>
                <a:gd name="connsiteY61" fmla="*/ 342972 h 619197"/>
                <a:gd name="connsiteX62" fmla="*/ 783355 w 866144"/>
                <a:gd name="connsiteY62" fmla="*/ 340590 h 619197"/>
                <a:gd name="connsiteX63" fmla="*/ 785736 w 866144"/>
                <a:gd name="connsiteY63" fmla="*/ 273915 h 619197"/>
                <a:gd name="connsiteX64" fmla="*/ 864318 w 866144"/>
                <a:gd name="connsiteY64" fmla="*/ 271534 h 619197"/>
                <a:gd name="connsiteX65" fmla="*/ 859555 w 866144"/>
                <a:gd name="connsiteY65" fmla="*/ 257247 h 619197"/>
                <a:gd name="connsiteX66" fmla="*/ 845268 w 866144"/>
                <a:gd name="connsiteY66" fmla="*/ 245340 h 619197"/>
                <a:gd name="connsiteX67" fmla="*/ 835743 w 866144"/>
                <a:gd name="connsiteY67" fmla="*/ 231053 h 619197"/>
                <a:gd name="connsiteX68" fmla="*/ 830980 w 866144"/>
                <a:gd name="connsiteY68" fmla="*/ 223909 h 619197"/>
                <a:gd name="connsiteX69" fmla="*/ 823836 w 866144"/>
                <a:gd name="connsiteY69" fmla="*/ 209622 h 619197"/>
                <a:gd name="connsiteX70" fmla="*/ 816693 w 866144"/>
                <a:gd name="connsiteY70" fmla="*/ 207240 h 619197"/>
                <a:gd name="connsiteX71" fmla="*/ 809549 w 866144"/>
                <a:gd name="connsiteY71" fmla="*/ 202478 h 619197"/>
                <a:gd name="connsiteX72" fmla="*/ 790499 w 866144"/>
                <a:gd name="connsiteY72" fmla="*/ 204859 h 619197"/>
                <a:gd name="connsiteX73" fmla="*/ 783355 w 866144"/>
                <a:gd name="connsiteY73" fmla="*/ 207240 h 619197"/>
                <a:gd name="connsiteX74" fmla="*/ 769068 w 866144"/>
                <a:gd name="connsiteY74" fmla="*/ 221528 h 619197"/>
                <a:gd name="connsiteX75" fmla="*/ 759543 w 866144"/>
                <a:gd name="connsiteY75" fmla="*/ 235815 h 619197"/>
                <a:gd name="connsiteX76" fmla="*/ 754780 w 866144"/>
                <a:gd name="connsiteY76" fmla="*/ 242959 h 619197"/>
                <a:gd name="connsiteX77" fmla="*/ 730968 w 866144"/>
                <a:gd name="connsiteY77" fmla="*/ 269153 h 619197"/>
                <a:gd name="connsiteX78" fmla="*/ 716680 w 866144"/>
                <a:gd name="connsiteY78" fmla="*/ 273915 h 619197"/>
                <a:gd name="connsiteX79" fmla="*/ 709536 w 866144"/>
                <a:gd name="connsiteY79" fmla="*/ 276297 h 619197"/>
                <a:gd name="connsiteX80" fmla="*/ 707155 w 866144"/>
                <a:gd name="connsiteY80" fmla="*/ 283440 h 619197"/>
                <a:gd name="connsiteX81" fmla="*/ 685724 w 866144"/>
                <a:gd name="connsiteY81" fmla="*/ 292965 h 619197"/>
                <a:gd name="connsiteX82" fmla="*/ 678580 w 866144"/>
                <a:gd name="connsiteY82" fmla="*/ 295347 h 619197"/>
                <a:gd name="connsiteX83" fmla="*/ 666674 w 866144"/>
                <a:gd name="connsiteY83" fmla="*/ 312015 h 619197"/>
                <a:gd name="connsiteX84" fmla="*/ 657149 w 866144"/>
                <a:gd name="connsiteY84" fmla="*/ 326303 h 619197"/>
                <a:gd name="connsiteX85" fmla="*/ 652386 w 866144"/>
                <a:gd name="connsiteY85" fmla="*/ 333447 h 619197"/>
                <a:gd name="connsiteX86" fmla="*/ 640480 w 866144"/>
                <a:gd name="connsiteY86" fmla="*/ 354878 h 619197"/>
                <a:gd name="connsiteX87" fmla="*/ 626193 w 866144"/>
                <a:gd name="connsiteY87" fmla="*/ 359640 h 619197"/>
                <a:gd name="connsiteX88" fmla="*/ 619049 w 866144"/>
                <a:gd name="connsiteY88" fmla="*/ 362022 h 619197"/>
                <a:gd name="connsiteX89" fmla="*/ 616668 w 866144"/>
                <a:gd name="connsiteY89" fmla="*/ 369165 h 619197"/>
                <a:gd name="connsiteX90" fmla="*/ 578568 w 866144"/>
                <a:gd name="connsiteY90" fmla="*/ 373928 h 619197"/>
                <a:gd name="connsiteX91" fmla="*/ 495224 w 866144"/>
                <a:gd name="connsiteY91" fmla="*/ 381072 h 619197"/>
                <a:gd name="connsiteX92" fmla="*/ 488080 w 866144"/>
                <a:gd name="connsiteY92" fmla="*/ 378690 h 619197"/>
                <a:gd name="connsiteX93" fmla="*/ 469030 w 866144"/>
                <a:gd name="connsiteY93" fmla="*/ 373928 h 619197"/>
                <a:gd name="connsiteX94" fmla="*/ 461886 w 866144"/>
                <a:gd name="connsiteY94" fmla="*/ 369165 h 619197"/>
                <a:gd name="connsiteX95" fmla="*/ 454743 w 866144"/>
                <a:gd name="connsiteY95" fmla="*/ 366784 h 619197"/>
                <a:gd name="connsiteX96" fmla="*/ 433311 w 866144"/>
                <a:gd name="connsiteY96" fmla="*/ 350115 h 619197"/>
                <a:gd name="connsiteX97" fmla="*/ 373780 w 866144"/>
                <a:gd name="connsiteY97" fmla="*/ 347734 h 619197"/>
                <a:gd name="connsiteX98" fmla="*/ 359493 w 866144"/>
                <a:gd name="connsiteY98" fmla="*/ 335828 h 619197"/>
                <a:gd name="connsiteX99" fmla="*/ 352349 w 866144"/>
                <a:gd name="connsiteY99" fmla="*/ 328684 h 619197"/>
                <a:gd name="connsiteX100" fmla="*/ 338061 w 866144"/>
                <a:gd name="connsiteY100" fmla="*/ 316778 h 619197"/>
                <a:gd name="connsiteX101" fmla="*/ 333299 w 866144"/>
                <a:gd name="connsiteY101" fmla="*/ 302490 h 619197"/>
                <a:gd name="connsiteX102" fmla="*/ 330918 w 866144"/>
                <a:gd name="connsiteY102" fmla="*/ 295347 h 619197"/>
                <a:gd name="connsiteX103" fmla="*/ 314249 w 866144"/>
                <a:gd name="connsiteY103" fmla="*/ 288203 h 619197"/>
                <a:gd name="connsiteX104" fmla="*/ 252336 w 866144"/>
                <a:gd name="connsiteY104" fmla="*/ 283440 h 619197"/>
                <a:gd name="connsiteX105" fmla="*/ 233286 w 866144"/>
                <a:gd name="connsiteY105" fmla="*/ 276297 h 619197"/>
                <a:gd name="connsiteX106" fmla="*/ 218999 w 866144"/>
                <a:gd name="connsiteY106" fmla="*/ 271534 h 619197"/>
                <a:gd name="connsiteX107" fmla="*/ 211855 w 866144"/>
                <a:gd name="connsiteY107" fmla="*/ 269153 h 619197"/>
                <a:gd name="connsiteX108" fmla="*/ 204711 w 866144"/>
                <a:gd name="connsiteY108" fmla="*/ 266772 h 619197"/>
                <a:gd name="connsiteX109" fmla="*/ 178518 w 866144"/>
                <a:gd name="connsiteY109" fmla="*/ 264390 h 619197"/>
                <a:gd name="connsiteX110" fmla="*/ 161849 w 866144"/>
                <a:gd name="connsiteY110" fmla="*/ 259628 h 619197"/>
                <a:gd name="connsiteX111" fmla="*/ 154705 w 866144"/>
                <a:gd name="connsiteY111" fmla="*/ 257247 h 619197"/>
                <a:gd name="connsiteX112" fmla="*/ 145180 w 866144"/>
                <a:gd name="connsiteY112" fmla="*/ 240578 h 619197"/>
                <a:gd name="connsiteX113" fmla="*/ 142799 w 866144"/>
                <a:gd name="connsiteY113" fmla="*/ 233434 h 619197"/>
                <a:gd name="connsiteX114" fmla="*/ 138036 w 866144"/>
                <a:gd name="connsiteY114" fmla="*/ 226290 h 619197"/>
                <a:gd name="connsiteX115" fmla="*/ 130893 w 866144"/>
                <a:gd name="connsiteY115" fmla="*/ 209622 h 619197"/>
                <a:gd name="connsiteX116" fmla="*/ 121368 w 866144"/>
                <a:gd name="connsiteY116" fmla="*/ 195334 h 619197"/>
                <a:gd name="connsiteX117" fmla="*/ 111843 w 866144"/>
                <a:gd name="connsiteY117" fmla="*/ 176284 h 619197"/>
                <a:gd name="connsiteX118" fmla="*/ 109461 w 866144"/>
                <a:gd name="connsiteY118" fmla="*/ 169140 h 619197"/>
                <a:gd name="connsiteX119" fmla="*/ 104699 w 866144"/>
                <a:gd name="connsiteY119" fmla="*/ 159615 h 619197"/>
                <a:gd name="connsiteX120" fmla="*/ 102318 w 866144"/>
                <a:gd name="connsiteY120" fmla="*/ 152472 h 619197"/>
                <a:gd name="connsiteX121" fmla="*/ 99936 w 866144"/>
                <a:gd name="connsiteY121" fmla="*/ 142947 h 619197"/>
                <a:gd name="connsiteX122" fmla="*/ 90411 w 866144"/>
                <a:gd name="connsiteY122" fmla="*/ 128659 h 619197"/>
                <a:gd name="connsiteX123" fmla="*/ 83268 w 866144"/>
                <a:gd name="connsiteY123" fmla="*/ 111990 h 619197"/>
                <a:gd name="connsiteX124" fmla="*/ 80886 w 866144"/>
                <a:gd name="connsiteY124" fmla="*/ 104847 h 619197"/>
                <a:gd name="connsiteX125" fmla="*/ 76124 w 866144"/>
                <a:gd name="connsiteY125" fmla="*/ 97703 h 619197"/>
                <a:gd name="connsiteX126" fmla="*/ 73743 w 866144"/>
                <a:gd name="connsiteY126" fmla="*/ 90559 h 619197"/>
                <a:gd name="connsiteX127" fmla="*/ 66599 w 866144"/>
                <a:gd name="connsiteY127" fmla="*/ 71509 h 619197"/>
                <a:gd name="connsiteX128" fmla="*/ 64218 w 866144"/>
                <a:gd name="connsiteY128" fmla="*/ 61984 h 619197"/>
                <a:gd name="connsiteX129" fmla="*/ 59455 w 866144"/>
                <a:gd name="connsiteY129" fmla="*/ 54840 h 619197"/>
                <a:gd name="connsiteX130" fmla="*/ 57074 w 866144"/>
                <a:gd name="connsiteY130" fmla="*/ 47697 h 619197"/>
                <a:gd name="connsiteX131" fmla="*/ 49930 w 866144"/>
                <a:gd name="connsiteY131" fmla="*/ 42934 h 619197"/>
                <a:gd name="connsiteX132" fmla="*/ 30880 w 866144"/>
                <a:gd name="connsiteY132" fmla="*/ 31028 h 619197"/>
                <a:gd name="connsiteX133" fmla="*/ 2305 w 866144"/>
                <a:gd name="connsiteY133" fmla="*/ 72 h 619197"/>
                <a:gd name="connsiteX134" fmla="*/ 2305 w 866144"/>
                <a:gd name="connsiteY134" fmla="*/ 40553 h 619197"/>
                <a:gd name="connsiteX135" fmla="*/ 7068 w 866144"/>
                <a:gd name="connsiteY135" fmla="*/ 54840 h 619197"/>
                <a:gd name="connsiteX136" fmla="*/ 9449 w 866144"/>
                <a:gd name="connsiteY136" fmla="*/ 61984 h 619197"/>
                <a:gd name="connsiteX137" fmla="*/ 14211 w 866144"/>
                <a:gd name="connsiteY137" fmla="*/ 69128 h 619197"/>
                <a:gd name="connsiteX138" fmla="*/ 18974 w 866144"/>
                <a:gd name="connsiteY138" fmla="*/ 88178 h 619197"/>
                <a:gd name="connsiteX139" fmla="*/ 21355 w 866144"/>
                <a:gd name="connsiteY139" fmla="*/ 95322 h 619197"/>
                <a:gd name="connsiteX140" fmla="*/ 18974 w 866144"/>
                <a:gd name="connsiteY140" fmla="*/ 109609 h 619197"/>
                <a:gd name="connsiteX0" fmla="*/ 18974 w 866144"/>
                <a:gd name="connsiteY0" fmla="*/ 110253 h 619841"/>
                <a:gd name="connsiteX1" fmla="*/ 30880 w 866144"/>
                <a:gd name="connsiteY1" fmla="*/ 134066 h 619841"/>
                <a:gd name="connsiteX2" fmla="*/ 33261 w 866144"/>
                <a:gd name="connsiteY2" fmla="*/ 145972 h 619841"/>
                <a:gd name="connsiteX3" fmla="*/ 40405 w 866144"/>
                <a:gd name="connsiteY3" fmla="*/ 162641 h 619841"/>
                <a:gd name="connsiteX4" fmla="*/ 42786 w 866144"/>
                <a:gd name="connsiteY4" fmla="*/ 174547 h 619841"/>
                <a:gd name="connsiteX5" fmla="*/ 52311 w 866144"/>
                <a:gd name="connsiteY5" fmla="*/ 191216 h 619841"/>
                <a:gd name="connsiteX6" fmla="*/ 57074 w 866144"/>
                <a:gd name="connsiteY6" fmla="*/ 207884 h 619841"/>
                <a:gd name="connsiteX7" fmla="*/ 61836 w 866144"/>
                <a:gd name="connsiteY7" fmla="*/ 222172 h 619841"/>
                <a:gd name="connsiteX8" fmla="*/ 64218 w 866144"/>
                <a:gd name="connsiteY8" fmla="*/ 229316 h 619841"/>
                <a:gd name="connsiteX9" fmla="*/ 66599 w 866144"/>
                <a:gd name="connsiteY9" fmla="*/ 236459 h 619841"/>
                <a:gd name="connsiteX10" fmla="*/ 71361 w 866144"/>
                <a:gd name="connsiteY10" fmla="*/ 281703 h 619841"/>
                <a:gd name="connsiteX11" fmla="*/ 78505 w 866144"/>
                <a:gd name="connsiteY11" fmla="*/ 310278 h 619841"/>
                <a:gd name="connsiteX12" fmla="*/ 80886 w 866144"/>
                <a:gd name="connsiteY12" fmla="*/ 329328 h 619841"/>
                <a:gd name="connsiteX13" fmla="*/ 85649 w 866144"/>
                <a:gd name="connsiteY13" fmla="*/ 343616 h 619841"/>
                <a:gd name="connsiteX14" fmla="*/ 90411 w 866144"/>
                <a:gd name="connsiteY14" fmla="*/ 372191 h 619841"/>
                <a:gd name="connsiteX15" fmla="*/ 92793 w 866144"/>
                <a:gd name="connsiteY15" fmla="*/ 410291 h 619841"/>
                <a:gd name="connsiteX16" fmla="*/ 95174 w 866144"/>
                <a:gd name="connsiteY16" fmla="*/ 419816 h 619841"/>
                <a:gd name="connsiteX17" fmla="*/ 97555 w 866144"/>
                <a:gd name="connsiteY17" fmla="*/ 431722 h 619841"/>
                <a:gd name="connsiteX18" fmla="*/ 99936 w 866144"/>
                <a:gd name="connsiteY18" fmla="*/ 438866 h 619841"/>
                <a:gd name="connsiteX19" fmla="*/ 107080 w 866144"/>
                <a:gd name="connsiteY19" fmla="*/ 467441 h 619841"/>
                <a:gd name="connsiteX20" fmla="*/ 109461 w 866144"/>
                <a:gd name="connsiteY20" fmla="*/ 474584 h 619841"/>
                <a:gd name="connsiteX21" fmla="*/ 109461 w 866144"/>
                <a:gd name="connsiteY21" fmla="*/ 546022 h 619841"/>
                <a:gd name="connsiteX22" fmla="*/ 114224 w 866144"/>
                <a:gd name="connsiteY22" fmla="*/ 553166 h 619841"/>
                <a:gd name="connsiteX23" fmla="*/ 121368 w 866144"/>
                <a:gd name="connsiteY23" fmla="*/ 557928 h 619841"/>
                <a:gd name="connsiteX24" fmla="*/ 123749 w 866144"/>
                <a:gd name="connsiteY24" fmla="*/ 565072 h 619841"/>
                <a:gd name="connsiteX25" fmla="*/ 130893 w 866144"/>
                <a:gd name="connsiteY25" fmla="*/ 579359 h 619841"/>
                <a:gd name="connsiteX26" fmla="*/ 133274 w 866144"/>
                <a:gd name="connsiteY26" fmla="*/ 615078 h 619841"/>
                <a:gd name="connsiteX27" fmla="*/ 140418 w 866144"/>
                <a:gd name="connsiteY27" fmla="*/ 617459 h 619841"/>
                <a:gd name="connsiteX28" fmla="*/ 159468 w 866144"/>
                <a:gd name="connsiteY28" fmla="*/ 619841 h 619841"/>
                <a:gd name="connsiteX29" fmla="*/ 211855 w 866144"/>
                <a:gd name="connsiteY29" fmla="*/ 617459 h 619841"/>
                <a:gd name="connsiteX30" fmla="*/ 216618 w 866144"/>
                <a:gd name="connsiteY30" fmla="*/ 610316 h 619841"/>
                <a:gd name="connsiteX31" fmla="*/ 233286 w 866144"/>
                <a:gd name="connsiteY31" fmla="*/ 600791 h 619841"/>
                <a:gd name="connsiteX32" fmla="*/ 247574 w 866144"/>
                <a:gd name="connsiteY32" fmla="*/ 596028 h 619841"/>
                <a:gd name="connsiteX33" fmla="*/ 269005 w 866144"/>
                <a:gd name="connsiteY33" fmla="*/ 588884 h 619841"/>
                <a:gd name="connsiteX34" fmla="*/ 276149 w 866144"/>
                <a:gd name="connsiteY34" fmla="*/ 586503 h 619841"/>
                <a:gd name="connsiteX35" fmla="*/ 283293 w 866144"/>
                <a:gd name="connsiteY35" fmla="*/ 584122 h 619841"/>
                <a:gd name="connsiteX36" fmla="*/ 290436 w 866144"/>
                <a:gd name="connsiteY36" fmla="*/ 576978 h 619841"/>
                <a:gd name="connsiteX37" fmla="*/ 299961 w 866144"/>
                <a:gd name="connsiteY37" fmla="*/ 562691 h 619841"/>
                <a:gd name="connsiteX38" fmla="*/ 304724 w 866144"/>
                <a:gd name="connsiteY38" fmla="*/ 555547 h 619841"/>
                <a:gd name="connsiteX39" fmla="*/ 311868 w 866144"/>
                <a:gd name="connsiteY39" fmla="*/ 550784 h 619841"/>
                <a:gd name="connsiteX40" fmla="*/ 414261 w 866144"/>
                <a:gd name="connsiteY40" fmla="*/ 541259 h 619841"/>
                <a:gd name="connsiteX41" fmla="*/ 569043 w 866144"/>
                <a:gd name="connsiteY41" fmla="*/ 538878 h 619841"/>
                <a:gd name="connsiteX42" fmla="*/ 578568 w 866144"/>
                <a:gd name="connsiteY42" fmla="*/ 536497 h 619841"/>
                <a:gd name="connsiteX43" fmla="*/ 580949 w 866144"/>
                <a:gd name="connsiteY43" fmla="*/ 529353 h 619841"/>
                <a:gd name="connsiteX44" fmla="*/ 588093 w 866144"/>
                <a:gd name="connsiteY44" fmla="*/ 526972 h 619841"/>
                <a:gd name="connsiteX45" fmla="*/ 609524 w 866144"/>
                <a:gd name="connsiteY45" fmla="*/ 512684 h 619841"/>
                <a:gd name="connsiteX46" fmla="*/ 616668 w 866144"/>
                <a:gd name="connsiteY46" fmla="*/ 507922 h 619841"/>
                <a:gd name="connsiteX47" fmla="*/ 619049 w 866144"/>
                <a:gd name="connsiteY47" fmla="*/ 500778 h 619841"/>
                <a:gd name="connsiteX48" fmla="*/ 621430 w 866144"/>
                <a:gd name="connsiteY48" fmla="*/ 465059 h 619841"/>
                <a:gd name="connsiteX49" fmla="*/ 647624 w 866144"/>
                <a:gd name="connsiteY49" fmla="*/ 462678 h 619841"/>
                <a:gd name="connsiteX50" fmla="*/ 650005 w 866144"/>
                <a:gd name="connsiteY50" fmla="*/ 450772 h 619841"/>
                <a:gd name="connsiteX51" fmla="*/ 654768 w 866144"/>
                <a:gd name="connsiteY51" fmla="*/ 426959 h 619841"/>
                <a:gd name="connsiteX52" fmla="*/ 676199 w 866144"/>
                <a:gd name="connsiteY52" fmla="*/ 410291 h 619841"/>
                <a:gd name="connsiteX53" fmla="*/ 690486 w 866144"/>
                <a:gd name="connsiteY53" fmla="*/ 403147 h 619841"/>
                <a:gd name="connsiteX54" fmla="*/ 692868 w 866144"/>
                <a:gd name="connsiteY54" fmla="*/ 396003 h 619841"/>
                <a:gd name="connsiteX55" fmla="*/ 716680 w 866144"/>
                <a:gd name="connsiteY55" fmla="*/ 381716 h 619841"/>
                <a:gd name="connsiteX56" fmla="*/ 730968 w 866144"/>
                <a:gd name="connsiteY56" fmla="*/ 376953 h 619841"/>
                <a:gd name="connsiteX57" fmla="*/ 735730 w 866144"/>
                <a:gd name="connsiteY57" fmla="*/ 369809 h 619841"/>
                <a:gd name="connsiteX58" fmla="*/ 742874 w 866144"/>
                <a:gd name="connsiteY58" fmla="*/ 365047 h 619841"/>
                <a:gd name="connsiteX59" fmla="*/ 752399 w 866144"/>
                <a:gd name="connsiteY59" fmla="*/ 353141 h 619841"/>
                <a:gd name="connsiteX60" fmla="*/ 754780 w 866144"/>
                <a:gd name="connsiteY60" fmla="*/ 345997 h 619841"/>
                <a:gd name="connsiteX61" fmla="*/ 761924 w 866144"/>
                <a:gd name="connsiteY61" fmla="*/ 343616 h 619841"/>
                <a:gd name="connsiteX62" fmla="*/ 783355 w 866144"/>
                <a:gd name="connsiteY62" fmla="*/ 341234 h 619841"/>
                <a:gd name="connsiteX63" fmla="*/ 785736 w 866144"/>
                <a:gd name="connsiteY63" fmla="*/ 274559 h 619841"/>
                <a:gd name="connsiteX64" fmla="*/ 864318 w 866144"/>
                <a:gd name="connsiteY64" fmla="*/ 272178 h 619841"/>
                <a:gd name="connsiteX65" fmla="*/ 859555 w 866144"/>
                <a:gd name="connsiteY65" fmla="*/ 257891 h 619841"/>
                <a:gd name="connsiteX66" fmla="*/ 845268 w 866144"/>
                <a:gd name="connsiteY66" fmla="*/ 245984 h 619841"/>
                <a:gd name="connsiteX67" fmla="*/ 835743 w 866144"/>
                <a:gd name="connsiteY67" fmla="*/ 231697 h 619841"/>
                <a:gd name="connsiteX68" fmla="*/ 830980 w 866144"/>
                <a:gd name="connsiteY68" fmla="*/ 224553 h 619841"/>
                <a:gd name="connsiteX69" fmla="*/ 823836 w 866144"/>
                <a:gd name="connsiteY69" fmla="*/ 210266 h 619841"/>
                <a:gd name="connsiteX70" fmla="*/ 816693 w 866144"/>
                <a:gd name="connsiteY70" fmla="*/ 207884 h 619841"/>
                <a:gd name="connsiteX71" fmla="*/ 809549 w 866144"/>
                <a:gd name="connsiteY71" fmla="*/ 203122 h 619841"/>
                <a:gd name="connsiteX72" fmla="*/ 790499 w 866144"/>
                <a:gd name="connsiteY72" fmla="*/ 205503 h 619841"/>
                <a:gd name="connsiteX73" fmla="*/ 783355 w 866144"/>
                <a:gd name="connsiteY73" fmla="*/ 207884 h 619841"/>
                <a:gd name="connsiteX74" fmla="*/ 769068 w 866144"/>
                <a:gd name="connsiteY74" fmla="*/ 222172 h 619841"/>
                <a:gd name="connsiteX75" fmla="*/ 759543 w 866144"/>
                <a:gd name="connsiteY75" fmla="*/ 236459 h 619841"/>
                <a:gd name="connsiteX76" fmla="*/ 754780 w 866144"/>
                <a:gd name="connsiteY76" fmla="*/ 243603 h 619841"/>
                <a:gd name="connsiteX77" fmla="*/ 730968 w 866144"/>
                <a:gd name="connsiteY77" fmla="*/ 269797 h 619841"/>
                <a:gd name="connsiteX78" fmla="*/ 716680 w 866144"/>
                <a:gd name="connsiteY78" fmla="*/ 274559 h 619841"/>
                <a:gd name="connsiteX79" fmla="*/ 709536 w 866144"/>
                <a:gd name="connsiteY79" fmla="*/ 276941 h 619841"/>
                <a:gd name="connsiteX80" fmla="*/ 707155 w 866144"/>
                <a:gd name="connsiteY80" fmla="*/ 284084 h 619841"/>
                <a:gd name="connsiteX81" fmla="*/ 685724 w 866144"/>
                <a:gd name="connsiteY81" fmla="*/ 293609 h 619841"/>
                <a:gd name="connsiteX82" fmla="*/ 678580 w 866144"/>
                <a:gd name="connsiteY82" fmla="*/ 295991 h 619841"/>
                <a:gd name="connsiteX83" fmla="*/ 666674 w 866144"/>
                <a:gd name="connsiteY83" fmla="*/ 312659 h 619841"/>
                <a:gd name="connsiteX84" fmla="*/ 657149 w 866144"/>
                <a:gd name="connsiteY84" fmla="*/ 326947 h 619841"/>
                <a:gd name="connsiteX85" fmla="*/ 652386 w 866144"/>
                <a:gd name="connsiteY85" fmla="*/ 334091 h 619841"/>
                <a:gd name="connsiteX86" fmla="*/ 640480 w 866144"/>
                <a:gd name="connsiteY86" fmla="*/ 355522 h 619841"/>
                <a:gd name="connsiteX87" fmla="*/ 626193 w 866144"/>
                <a:gd name="connsiteY87" fmla="*/ 360284 h 619841"/>
                <a:gd name="connsiteX88" fmla="*/ 619049 w 866144"/>
                <a:gd name="connsiteY88" fmla="*/ 362666 h 619841"/>
                <a:gd name="connsiteX89" fmla="*/ 616668 w 866144"/>
                <a:gd name="connsiteY89" fmla="*/ 369809 h 619841"/>
                <a:gd name="connsiteX90" fmla="*/ 578568 w 866144"/>
                <a:gd name="connsiteY90" fmla="*/ 374572 h 619841"/>
                <a:gd name="connsiteX91" fmla="*/ 495224 w 866144"/>
                <a:gd name="connsiteY91" fmla="*/ 381716 h 619841"/>
                <a:gd name="connsiteX92" fmla="*/ 488080 w 866144"/>
                <a:gd name="connsiteY92" fmla="*/ 379334 h 619841"/>
                <a:gd name="connsiteX93" fmla="*/ 469030 w 866144"/>
                <a:gd name="connsiteY93" fmla="*/ 374572 h 619841"/>
                <a:gd name="connsiteX94" fmla="*/ 461886 w 866144"/>
                <a:gd name="connsiteY94" fmla="*/ 369809 h 619841"/>
                <a:gd name="connsiteX95" fmla="*/ 454743 w 866144"/>
                <a:gd name="connsiteY95" fmla="*/ 367428 h 619841"/>
                <a:gd name="connsiteX96" fmla="*/ 433311 w 866144"/>
                <a:gd name="connsiteY96" fmla="*/ 350759 h 619841"/>
                <a:gd name="connsiteX97" fmla="*/ 373780 w 866144"/>
                <a:gd name="connsiteY97" fmla="*/ 348378 h 619841"/>
                <a:gd name="connsiteX98" fmla="*/ 359493 w 866144"/>
                <a:gd name="connsiteY98" fmla="*/ 336472 h 619841"/>
                <a:gd name="connsiteX99" fmla="*/ 352349 w 866144"/>
                <a:gd name="connsiteY99" fmla="*/ 329328 h 619841"/>
                <a:gd name="connsiteX100" fmla="*/ 338061 w 866144"/>
                <a:gd name="connsiteY100" fmla="*/ 317422 h 619841"/>
                <a:gd name="connsiteX101" fmla="*/ 333299 w 866144"/>
                <a:gd name="connsiteY101" fmla="*/ 303134 h 619841"/>
                <a:gd name="connsiteX102" fmla="*/ 330918 w 866144"/>
                <a:gd name="connsiteY102" fmla="*/ 295991 h 619841"/>
                <a:gd name="connsiteX103" fmla="*/ 314249 w 866144"/>
                <a:gd name="connsiteY103" fmla="*/ 288847 h 619841"/>
                <a:gd name="connsiteX104" fmla="*/ 252336 w 866144"/>
                <a:gd name="connsiteY104" fmla="*/ 284084 h 619841"/>
                <a:gd name="connsiteX105" fmla="*/ 233286 w 866144"/>
                <a:gd name="connsiteY105" fmla="*/ 276941 h 619841"/>
                <a:gd name="connsiteX106" fmla="*/ 218999 w 866144"/>
                <a:gd name="connsiteY106" fmla="*/ 272178 h 619841"/>
                <a:gd name="connsiteX107" fmla="*/ 211855 w 866144"/>
                <a:gd name="connsiteY107" fmla="*/ 269797 h 619841"/>
                <a:gd name="connsiteX108" fmla="*/ 204711 w 866144"/>
                <a:gd name="connsiteY108" fmla="*/ 267416 h 619841"/>
                <a:gd name="connsiteX109" fmla="*/ 178518 w 866144"/>
                <a:gd name="connsiteY109" fmla="*/ 265034 h 619841"/>
                <a:gd name="connsiteX110" fmla="*/ 161849 w 866144"/>
                <a:gd name="connsiteY110" fmla="*/ 260272 h 619841"/>
                <a:gd name="connsiteX111" fmla="*/ 154705 w 866144"/>
                <a:gd name="connsiteY111" fmla="*/ 257891 h 619841"/>
                <a:gd name="connsiteX112" fmla="*/ 145180 w 866144"/>
                <a:gd name="connsiteY112" fmla="*/ 241222 h 619841"/>
                <a:gd name="connsiteX113" fmla="*/ 142799 w 866144"/>
                <a:gd name="connsiteY113" fmla="*/ 234078 h 619841"/>
                <a:gd name="connsiteX114" fmla="*/ 138036 w 866144"/>
                <a:gd name="connsiteY114" fmla="*/ 226934 h 619841"/>
                <a:gd name="connsiteX115" fmla="*/ 130893 w 866144"/>
                <a:gd name="connsiteY115" fmla="*/ 210266 h 619841"/>
                <a:gd name="connsiteX116" fmla="*/ 121368 w 866144"/>
                <a:gd name="connsiteY116" fmla="*/ 195978 h 619841"/>
                <a:gd name="connsiteX117" fmla="*/ 111843 w 866144"/>
                <a:gd name="connsiteY117" fmla="*/ 176928 h 619841"/>
                <a:gd name="connsiteX118" fmla="*/ 109461 w 866144"/>
                <a:gd name="connsiteY118" fmla="*/ 169784 h 619841"/>
                <a:gd name="connsiteX119" fmla="*/ 104699 w 866144"/>
                <a:gd name="connsiteY119" fmla="*/ 160259 h 619841"/>
                <a:gd name="connsiteX120" fmla="*/ 102318 w 866144"/>
                <a:gd name="connsiteY120" fmla="*/ 153116 h 619841"/>
                <a:gd name="connsiteX121" fmla="*/ 99936 w 866144"/>
                <a:gd name="connsiteY121" fmla="*/ 143591 h 619841"/>
                <a:gd name="connsiteX122" fmla="*/ 90411 w 866144"/>
                <a:gd name="connsiteY122" fmla="*/ 129303 h 619841"/>
                <a:gd name="connsiteX123" fmla="*/ 83268 w 866144"/>
                <a:gd name="connsiteY123" fmla="*/ 112634 h 619841"/>
                <a:gd name="connsiteX124" fmla="*/ 80886 w 866144"/>
                <a:gd name="connsiteY124" fmla="*/ 105491 h 619841"/>
                <a:gd name="connsiteX125" fmla="*/ 76124 w 866144"/>
                <a:gd name="connsiteY125" fmla="*/ 98347 h 619841"/>
                <a:gd name="connsiteX126" fmla="*/ 73743 w 866144"/>
                <a:gd name="connsiteY126" fmla="*/ 91203 h 619841"/>
                <a:gd name="connsiteX127" fmla="*/ 66599 w 866144"/>
                <a:gd name="connsiteY127" fmla="*/ 72153 h 619841"/>
                <a:gd name="connsiteX128" fmla="*/ 64218 w 866144"/>
                <a:gd name="connsiteY128" fmla="*/ 62628 h 619841"/>
                <a:gd name="connsiteX129" fmla="*/ 59455 w 866144"/>
                <a:gd name="connsiteY129" fmla="*/ 55484 h 619841"/>
                <a:gd name="connsiteX130" fmla="*/ 57074 w 866144"/>
                <a:gd name="connsiteY130" fmla="*/ 48341 h 619841"/>
                <a:gd name="connsiteX131" fmla="*/ 49930 w 866144"/>
                <a:gd name="connsiteY131" fmla="*/ 43578 h 619841"/>
                <a:gd name="connsiteX132" fmla="*/ 30880 w 866144"/>
                <a:gd name="connsiteY132" fmla="*/ 17385 h 619841"/>
                <a:gd name="connsiteX133" fmla="*/ 2305 w 866144"/>
                <a:gd name="connsiteY133" fmla="*/ 716 h 619841"/>
                <a:gd name="connsiteX134" fmla="*/ 2305 w 866144"/>
                <a:gd name="connsiteY134" fmla="*/ 41197 h 619841"/>
                <a:gd name="connsiteX135" fmla="*/ 7068 w 866144"/>
                <a:gd name="connsiteY135" fmla="*/ 55484 h 619841"/>
                <a:gd name="connsiteX136" fmla="*/ 9449 w 866144"/>
                <a:gd name="connsiteY136" fmla="*/ 62628 h 619841"/>
                <a:gd name="connsiteX137" fmla="*/ 14211 w 866144"/>
                <a:gd name="connsiteY137" fmla="*/ 69772 h 619841"/>
                <a:gd name="connsiteX138" fmla="*/ 18974 w 866144"/>
                <a:gd name="connsiteY138" fmla="*/ 88822 h 619841"/>
                <a:gd name="connsiteX139" fmla="*/ 21355 w 866144"/>
                <a:gd name="connsiteY139" fmla="*/ 95966 h 619841"/>
                <a:gd name="connsiteX140" fmla="*/ 18974 w 866144"/>
                <a:gd name="connsiteY140" fmla="*/ 110253 h 619841"/>
                <a:gd name="connsiteX0" fmla="*/ 18974 w 866144"/>
                <a:gd name="connsiteY0" fmla="*/ 110253 h 619841"/>
                <a:gd name="connsiteX1" fmla="*/ 30880 w 866144"/>
                <a:gd name="connsiteY1" fmla="*/ 134066 h 619841"/>
                <a:gd name="connsiteX2" fmla="*/ 33261 w 866144"/>
                <a:gd name="connsiteY2" fmla="*/ 145972 h 619841"/>
                <a:gd name="connsiteX3" fmla="*/ 40405 w 866144"/>
                <a:gd name="connsiteY3" fmla="*/ 162641 h 619841"/>
                <a:gd name="connsiteX4" fmla="*/ 42786 w 866144"/>
                <a:gd name="connsiteY4" fmla="*/ 174547 h 619841"/>
                <a:gd name="connsiteX5" fmla="*/ 52311 w 866144"/>
                <a:gd name="connsiteY5" fmla="*/ 191216 h 619841"/>
                <a:gd name="connsiteX6" fmla="*/ 57074 w 866144"/>
                <a:gd name="connsiteY6" fmla="*/ 207884 h 619841"/>
                <a:gd name="connsiteX7" fmla="*/ 61836 w 866144"/>
                <a:gd name="connsiteY7" fmla="*/ 222172 h 619841"/>
                <a:gd name="connsiteX8" fmla="*/ 64218 w 866144"/>
                <a:gd name="connsiteY8" fmla="*/ 229316 h 619841"/>
                <a:gd name="connsiteX9" fmla="*/ 66599 w 866144"/>
                <a:gd name="connsiteY9" fmla="*/ 236459 h 619841"/>
                <a:gd name="connsiteX10" fmla="*/ 71361 w 866144"/>
                <a:gd name="connsiteY10" fmla="*/ 281703 h 619841"/>
                <a:gd name="connsiteX11" fmla="*/ 78505 w 866144"/>
                <a:gd name="connsiteY11" fmla="*/ 310278 h 619841"/>
                <a:gd name="connsiteX12" fmla="*/ 80886 w 866144"/>
                <a:gd name="connsiteY12" fmla="*/ 329328 h 619841"/>
                <a:gd name="connsiteX13" fmla="*/ 85649 w 866144"/>
                <a:gd name="connsiteY13" fmla="*/ 343616 h 619841"/>
                <a:gd name="connsiteX14" fmla="*/ 90411 w 866144"/>
                <a:gd name="connsiteY14" fmla="*/ 372191 h 619841"/>
                <a:gd name="connsiteX15" fmla="*/ 92793 w 866144"/>
                <a:gd name="connsiteY15" fmla="*/ 410291 h 619841"/>
                <a:gd name="connsiteX16" fmla="*/ 95174 w 866144"/>
                <a:gd name="connsiteY16" fmla="*/ 419816 h 619841"/>
                <a:gd name="connsiteX17" fmla="*/ 97555 w 866144"/>
                <a:gd name="connsiteY17" fmla="*/ 431722 h 619841"/>
                <a:gd name="connsiteX18" fmla="*/ 99936 w 866144"/>
                <a:gd name="connsiteY18" fmla="*/ 438866 h 619841"/>
                <a:gd name="connsiteX19" fmla="*/ 107080 w 866144"/>
                <a:gd name="connsiteY19" fmla="*/ 467441 h 619841"/>
                <a:gd name="connsiteX20" fmla="*/ 109461 w 866144"/>
                <a:gd name="connsiteY20" fmla="*/ 474584 h 619841"/>
                <a:gd name="connsiteX21" fmla="*/ 109461 w 866144"/>
                <a:gd name="connsiteY21" fmla="*/ 546022 h 619841"/>
                <a:gd name="connsiteX22" fmla="*/ 114224 w 866144"/>
                <a:gd name="connsiteY22" fmla="*/ 553166 h 619841"/>
                <a:gd name="connsiteX23" fmla="*/ 121368 w 866144"/>
                <a:gd name="connsiteY23" fmla="*/ 557928 h 619841"/>
                <a:gd name="connsiteX24" fmla="*/ 123749 w 866144"/>
                <a:gd name="connsiteY24" fmla="*/ 565072 h 619841"/>
                <a:gd name="connsiteX25" fmla="*/ 130893 w 866144"/>
                <a:gd name="connsiteY25" fmla="*/ 579359 h 619841"/>
                <a:gd name="connsiteX26" fmla="*/ 133274 w 866144"/>
                <a:gd name="connsiteY26" fmla="*/ 615078 h 619841"/>
                <a:gd name="connsiteX27" fmla="*/ 140418 w 866144"/>
                <a:gd name="connsiteY27" fmla="*/ 617459 h 619841"/>
                <a:gd name="connsiteX28" fmla="*/ 159468 w 866144"/>
                <a:gd name="connsiteY28" fmla="*/ 619841 h 619841"/>
                <a:gd name="connsiteX29" fmla="*/ 211855 w 866144"/>
                <a:gd name="connsiteY29" fmla="*/ 617459 h 619841"/>
                <a:gd name="connsiteX30" fmla="*/ 216618 w 866144"/>
                <a:gd name="connsiteY30" fmla="*/ 610316 h 619841"/>
                <a:gd name="connsiteX31" fmla="*/ 233286 w 866144"/>
                <a:gd name="connsiteY31" fmla="*/ 600791 h 619841"/>
                <a:gd name="connsiteX32" fmla="*/ 247574 w 866144"/>
                <a:gd name="connsiteY32" fmla="*/ 596028 h 619841"/>
                <a:gd name="connsiteX33" fmla="*/ 269005 w 866144"/>
                <a:gd name="connsiteY33" fmla="*/ 588884 h 619841"/>
                <a:gd name="connsiteX34" fmla="*/ 276149 w 866144"/>
                <a:gd name="connsiteY34" fmla="*/ 586503 h 619841"/>
                <a:gd name="connsiteX35" fmla="*/ 283293 w 866144"/>
                <a:gd name="connsiteY35" fmla="*/ 584122 h 619841"/>
                <a:gd name="connsiteX36" fmla="*/ 290436 w 866144"/>
                <a:gd name="connsiteY36" fmla="*/ 576978 h 619841"/>
                <a:gd name="connsiteX37" fmla="*/ 299961 w 866144"/>
                <a:gd name="connsiteY37" fmla="*/ 562691 h 619841"/>
                <a:gd name="connsiteX38" fmla="*/ 304724 w 866144"/>
                <a:gd name="connsiteY38" fmla="*/ 555547 h 619841"/>
                <a:gd name="connsiteX39" fmla="*/ 311868 w 866144"/>
                <a:gd name="connsiteY39" fmla="*/ 550784 h 619841"/>
                <a:gd name="connsiteX40" fmla="*/ 414261 w 866144"/>
                <a:gd name="connsiteY40" fmla="*/ 541259 h 619841"/>
                <a:gd name="connsiteX41" fmla="*/ 569043 w 866144"/>
                <a:gd name="connsiteY41" fmla="*/ 538878 h 619841"/>
                <a:gd name="connsiteX42" fmla="*/ 578568 w 866144"/>
                <a:gd name="connsiteY42" fmla="*/ 536497 h 619841"/>
                <a:gd name="connsiteX43" fmla="*/ 580949 w 866144"/>
                <a:gd name="connsiteY43" fmla="*/ 529353 h 619841"/>
                <a:gd name="connsiteX44" fmla="*/ 588093 w 866144"/>
                <a:gd name="connsiteY44" fmla="*/ 526972 h 619841"/>
                <a:gd name="connsiteX45" fmla="*/ 609524 w 866144"/>
                <a:gd name="connsiteY45" fmla="*/ 512684 h 619841"/>
                <a:gd name="connsiteX46" fmla="*/ 616668 w 866144"/>
                <a:gd name="connsiteY46" fmla="*/ 507922 h 619841"/>
                <a:gd name="connsiteX47" fmla="*/ 619049 w 866144"/>
                <a:gd name="connsiteY47" fmla="*/ 500778 h 619841"/>
                <a:gd name="connsiteX48" fmla="*/ 621430 w 866144"/>
                <a:gd name="connsiteY48" fmla="*/ 465059 h 619841"/>
                <a:gd name="connsiteX49" fmla="*/ 647624 w 866144"/>
                <a:gd name="connsiteY49" fmla="*/ 462678 h 619841"/>
                <a:gd name="connsiteX50" fmla="*/ 650005 w 866144"/>
                <a:gd name="connsiteY50" fmla="*/ 450772 h 619841"/>
                <a:gd name="connsiteX51" fmla="*/ 654768 w 866144"/>
                <a:gd name="connsiteY51" fmla="*/ 426959 h 619841"/>
                <a:gd name="connsiteX52" fmla="*/ 676199 w 866144"/>
                <a:gd name="connsiteY52" fmla="*/ 410291 h 619841"/>
                <a:gd name="connsiteX53" fmla="*/ 690486 w 866144"/>
                <a:gd name="connsiteY53" fmla="*/ 403147 h 619841"/>
                <a:gd name="connsiteX54" fmla="*/ 692868 w 866144"/>
                <a:gd name="connsiteY54" fmla="*/ 396003 h 619841"/>
                <a:gd name="connsiteX55" fmla="*/ 716680 w 866144"/>
                <a:gd name="connsiteY55" fmla="*/ 381716 h 619841"/>
                <a:gd name="connsiteX56" fmla="*/ 730968 w 866144"/>
                <a:gd name="connsiteY56" fmla="*/ 376953 h 619841"/>
                <a:gd name="connsiteX57" fmla="*/ 735730 w 866144"/>
                <a:gd name="connsiteY57" fmla="*/ 369809 h 619841"/>
                <a:gd name="connsiteX58" fmla="*/ 742874 w 866144"/>
                <a:gd name="connsiteY58" fmla="*/ 365047 h 619841"/>
                <a:gd name="connsiteX59" fmla="*/ 752399 w 866144"/>
                <a:gd name="connsiteY59" fmla="*/ 353141 h 619841"/>
                <a:gd name="connsiteX60" fmla="*/ 754780 w 866144"/>
                <a:gd name="connsiteY60" fmla="*/ 345997 h 619841"/>
                <a:gd name="connsiteX61" fmla="*/ 761924 w 866144"/>
                <a:gd name="connsiteY61" fmla="*/ 343616 h 619841"/>
                <a:gd name="connsiteX62" fmla="*/ 783355 w 866144"/>
                <a:gd name="connsiteY62" fmla="*/ 341234 h 619841"/>
                <a:gd name="connsiteX63" fmla="*/ 785736 w 866144"/>
                <a:gd name="connsiteY63" fmla="*/ 274559 h 619841"/>
                <a:gd name="connsiteX64" fmla="*/ 864318 w 866144"/>
                <a:gd name="connsiteY64" fmla="*/ 272178 h 619841"/>
                <a:gd name="connsiteX65" fmla="*/ 859555 w 866144"/>
                <a:gd name="connsiteY65" fmla="*/ 257891 h 619841"/>
                <a:gd name="connsiteX66" fmla="*/ 845268 w 866144"/>
                <a:gd name="connsiteY66" fmla="*/ 245984 h 619841"/>
                <a:gd name="connsiteX67" fmla="*/ 835743 w 866144"/>
                <a:gd name="connsiteY67" fmla="*/ 231697 h 619841"/>
                <a:gd name="connsiteX68" fmla="*/ 830980 w 866144"/>
                <a:gd name="connsiteY68" fmla="*/ 224553 h 619841"/>
                <a:gd name="connsiteX69" fmla="*/ 823836 w 866144"/>
                <a:gd name="connsiteY69" fmla="*/ 210266 h 619841"/>
                <a:gd name="connsiteX70" fmla="*/ 816693 w 866144"/>
                <a:gd name="connsiteY70" fmla="*/ 207884 h 619841"/>
                <a:gd name="connsiteX71" fmla="*/ 809549 w 866144"/>
                <a:gd name="connsiteY71" fmla="*/ 203122 h 619841"/>
                <a:gd name="connsiteX72" fmla="*/ 790499 w 866144"/>
                <a:gd name="connsiteY72" fmla="*/ 205503 h 619841"/>
                <a:gd name="connsiteX73" fmla="*/ 783355 w 866144"/>
                <a:gd name="connsiteY73" fmla="*/ 207884 h 619841"/>
                <a:gd name="connsiteX74" fmla="*/ 769068 w 866144"/>
                <a:gd name="connsiteY74" fmla="*/ 222172 h 619841"/>
                <a:gd name="connsiteX75" fmla="*/ 759543 w 866144"/>
                <a:gd name="connsiteY75" fmla="*/ 236459 h 619841"/>
                <a:gd name="connsiteX76" fmla="*/ 754780 w 866144"/>
                <a:gd name="connsiteY76" fmla="*/ 243603 h 619841"/>
                <a:gd name="connsiteX77" fmla="*/ 730968 w 866144"/>
                <a:gd name="connsiteY77" fmla="*/ 269797 h 619841"/>
                <a:gd name="connsiteX78" fmla="*/ 716680 w 866144"/>
                <a:gd name="connsiteY78" fmla="*/ 274559 h 619841"/>
                <a:gd name="connsiteX79" fmla="*/ 709536 w 866144"/>
                <a:gd name="connsiteY79" fmla="*/ 276941 h 619841"/>
                <a:gd name="connsiteX80" fmla="*/ 707155 w 866144"/>
                <a:gd name="connsiteY80" fmla="*/ 284084 h 619841"/>
                <a:gd name="connsiteX81" fmla="*/ 685724 w 866144"/>
                <a:gd name="connsiteY81" fmla="*/ 293609 h 619841"/>
                <a:gd name="connsiteX82" fmla="*/ 678580 w 866144"/>
                <a:gd name="connsiteY82" fmla="*/ 295991 h 619841"/>
                <a:gd name="connsiteX83" fmla="*/ 666674 w 866144"/>
                <a:gd name="connsiteY83" fmla="*/ 312659 h 619841"/>
                <a:gd name="connsiteX84" fmla="*/ 657149 w 866144"/>
                <a:gd name="connsiteY84" fmla="*/ 326947 h 619841"/>
                <a:gd name="connsiteX85" fmla="*/ 652386 w 866144"/>
                <a:gd name="connsiteY85" fmla="*/ 334091 h 619841"/>
                <a:gd name="connsiteX86" fmla="*/ 640480 w 866144"/>
                <a:gd name="connsiteY86" fmla="*/ 355522 h 619841"/>
                <a:gd name="connsiteX87" fmla="*/ 626193 w 866144"/>
                <a:gd name="connsiteY87" fmla="*/ 360284 h 619841"/>
                <a:gd name="connsiteX88" fmla="*/ 619049 w 866144"/>
                <a:gd name="connsiteY88" fmla="*/ 362666 h 619841"/>
                <a:gd name="connsiteX89" fmla="*/ 616668 w 866144"/>
                <a:gd name="connsiteY89" fmla="*/ 369809 h 619841"/>
                <a:gd name="connsiteX90" fmla="*/ 578568 w 866144"/>
                <a:gd name="connsiteY90" fmla="*/ 374572 h 619841"/>
                <a:gd name="connsiteX91" fmla="*/ 495224 w 866144"/>
                <a:gd name="connsiteY91" fmla="*/ 381716 h 619841"/>
                <a:gd name="connsiteX92" fmla="*/ 488080 w 866144"/>
                <a:gd name="connsiteY92" fmla="*/ 379334 h 619841"/>
                <a:gd name="connsiteX93" fmla="*/ 469030 w 866144"/>
                <a:gd name="connsiteY93" fmla="*/ 374572 h 619841"/>
                <a:gd name="connsiteX94" fmla="*/ 461886 w 866144"/>
                <a:gd name="connsiteY94" fmla="*/ 369809 h 619841"/>
                <a:gd name="connsiteX95" fmla="*/ 454743 w 866144"/>
                <a:gd name="connsiteY95" fmla="*/ 367428 h 619841"/>
                <a:gd name="connsiteX96" fmla="*/ 433311 w 866144"/>
                <a:gd name="connsiteY96" fmla="*/ 350759 h 619841"/>
                <a:gd name="connsiteX97" fmla="*/ 373780 w 866144"/>
                <a:gd name="connsiteY97" fmla="*/ 348378 h 619841"/>
                <a:gd name="connsiteX98" fmla="*/ 359493 w 866144"/>
                <a:gd name="connsiteY98" fmla="*/ 336472 h 619841"/>
                <a:gd name="connsiteX99" fmla="*/ 352349 w 866144"/>
                <a:gd name="connsiteY99" fmla="*/ 329328 h 619841"/>
                <a:gd name="connsiteX100" fmla="*/ 338061 w 866144"/>
                <a:gd name="connsiteY100" fmla="*/ 317422 h 619841"/>
                <a:gd name="connsiteX101" fmla="*/ 333299 w 866144"/>
                <a:gd name="connsiteY101" fmla="*/ 303134 h 619841"/>
                <a:gd name="connsiteX102" fmla="*/ 330918 w 866144"/>
                <a:gd name="connsiteY102" fmla="*/ 295991 h 619841"/>
                <a:gd name="connsiteX103" fmla="*/ 314249 w 866144"/>
                <a:gd name="connsiteY103" fmla="*/ 288847 h 619841"/>
                <a:gd name="connsiteX104" fmla="*/ 252336 w 866144"/>
                <a:gd name="connsiteY104" fmla="*/ 284084 h 619841"/>
                <a:gd name="connsiteX105" fmla="*/ 233286 w 866144"/>
                <a:gd name="connsiteY105" fmla="*/ 276941 h 619841"/>
                <a:gd name="connsiteX106" fmla="*/ 218999 w 866144"/>
                <a:gd name="connsiteY106" fmla="*/ 272178 h 619841"/>
                <a:gd name="connsiteX107" fmla="*/ 211855 w 866144"/>
                <a:gd name="connsiteY107" fmla="*/ 269797 h 619841"/>
                <a:gd name="connsiteX108" fmla="*/ 204711 w 866144"/>
                <a:gd name="connsiteY108" fmla="*/ 267416 h 619841"/>
                <a:gd name="connsiteX109" fmla="*/ 178518 w 866144"/>
                <a:gd name="connsiteY109" fmla="*/ 265034 h 619841"/>
                <a:gd name="connsiteX110" fmla="*/ 161849 w 866144"/>
                <a:gd name="connsiteY110" fmla="*/ 260272 h 619841"/>
                <a:gd name="connsiteX111" fmla="*/ 154705 w 866144"/>
                <a:gd name="connsiteY111" fmla="*/ 257891 h 619841"/>
                <a:gd name="connsiteX112" fmla="*/ 145180 w 866144"/>
                <a:gd name="connsiteY112" fmla="*/ 241222 h 619841"/>
                <a:gd name="connsiteX113" fmla="*/ 142799 w 866144"/>
                <a:gd name="connsiteY113" fmla="*/ 234078 h 619841"/>
                <a:gd name="connsiteX114" fmla="*/ 138036 w 866144"/>
                <a:gd name="connsiteY114" fmla="*/ 226934 h 619841"/>
                <a:gd name="connsiteX115" fmla="*/ 121368 w 866144"/>
                <a:gd name="connsiteY115" fmla="*/ 195978 h 619841"/>
                <a:gd name="connsiteX116" fmla="*/ 111843 w 866144"/>
                <a:gd name="connsiteY116" fmla="*/ 176928 h 619841"/>
                <a:gd name="connsiteX117" fmla="*/ 109461 w 866144"/>
                <a:gd name="connsiteY117" fmla="*/ 169784 h 619841"/>
                <a:gd name="connsiteX118" fmla="*/ 104699 w 866144"/>
                <a:gd name="connsiteY118" fmla="*/ 160259 h 619841"/>
                <a:gd name="connsiteX119" fmla="*/ 102318 w 866144"/>
                <a:gd name="connsiteY119" fmla="*/ 153116 h 619841"/>
                <a:gd name="connsiteX120" fmla="*/ 99936 w 866144"/>
                <a:gd name="connsiteY120" fmla="*/ 143591 h 619841"/>
                <a:gd name="connsiteX121" fmla="*/ 90411 w 866144"/>
                <a:gd name="connsiteY121" fmla="*/ 129303 h 619841"/>
                <a:gd name="connsiteX122" fmla="*/ 83268 w 866144"/>
                <a:gd name="connsiteY122" fmla="*/ 112634 h 619841"/>
                <a:gd name="connsiteX123" fmla="*/ 80886 w 866144"/>
                <a:gd name="connsiteY123" fmla="*/ 105491 h 619841"/>
                <a:gd name="connsiteX124" fmla="*/ 76124 w 866144"/>
                <a:gd name="connsiteY124" fmla="*/ 98347 h 619841"/>
                <a:gd name="connsiteX125" fmla="*/ 73743 w 866144"/>
                <a:gd name="connsiteY125" fmla="*/ 91203 h 619841"/>
                <a:gd name="connsiteX126" fmla="*/ 66599 w 866144"/>
                <a:gd name="connsiteY126" fmla="*/ 72153 h 619841"/>
                <a:gd name="connsiteX127" fmla="*/ 64218 w 866144"/>
                <a:gd name="connsiteY127" fmla="*/ 62628 h 619841"/>
                <a:gd name="connsiteX128" fmla="*/ 59455 w 866144"/>
                <a:gd name="connsiteY128" fmla="*/ 55484 h 619841"/>
                <a:gd name="connsiteX129" fmla="*/ 57074 w 866144"/>
                <a:gd name="connsiteY129" fmla="*/ 48341 h 619841"/>
                <a:gd name="connsiteX130" fmla="*/ 49930 w 866144"/>
                <a:gd name="connsiteY130" fmla="*/ 43578 h 619841"/>
                <a:gd name="connsiteX131" fmla="*/ 30880 w 866144"/>
                <a:gd name="connsiteY131" fmla="*/ 17385 h 619841"/>
                <a:gd name="connsiteX132" fmla="*/ 2305 w 866144"/>
                <a:gd name="connsiteY132" fmla="*/ 716 h 619841"/>
                <a:gd name="connsiteX133" fmla="*/ 2305 w 866144"/>
                <a:gd name="connsiteY133" fmla="*/ 41197 h 619841"/>
                <a:gd name="connsiteX134" fmla="*/ 7068 w 866144"/>
                <a:gd name="connsiteY134" fmla="*/ 55484 h 619841"/>
                <a:gd name="connsiteX135" fmla="*/ 9449 w 866144"/>
                <a:gd name="connsiteY135" fmla="*/ 62628 h 619841"/>
                <a:gd name="connsiteX136" fmla="*/ 14211 w 866144"/>
                <a:gd name="connsiteY136" fmla="*/ 69772 h 619841"/>
                <a:gd name="connsiteX137" fmla="*/ 18974 w 866144"/>
                <a:gd name="connsiteY137" fmla="*/ 88822 h 619841"/>
                <a:gd name="connsiteX138" fmla="*/ 21355 w 866144"/>
                <a:gd name="connsiteY138" fmla="*/ 95966 h 619841"/>
                <a:gd name="connsiteX139" fmla="*/ 18974 w 866144"/>
                <a:gd name="connsiteY139" fmla="*/ 110253 h 619841"/>
                <a:gd name="connsiteX0" fmla="*/ 18974 w 866144"/>
                <a:gd name="connsiteY0" fmla="*/ 110253 h 619841"/>
                <a:gd name="connsiteX1" fmla="*/ 30880 w 866144"/>
                <a:gd name="connsiteY1" fmla="*/ 134066 h 619841"/>
                <a:gd name="connsiteX2" fmla="*/ 33261 w 866144"/>
                <a:gd name="connsiteY2" fmla="*/ 145972 h 619841"/>
                <a:gd name="connsiteX3" fmla="*/ 40405 w 866144"/>
                <a:gd name="connsiteY3" fmla="*/ 162641 h 619841"/>
                <a:gd name="connsiteX4" fmla="*/ 42786 w 866144"/>
                <a:gd name="connsiteY4" fmla="*/ 174547 h 619841"/>
                <a:gd name="connsiteX5" fmla="*/ 52311 w 866144"/>
                <a:gd name="connsiteY5" fmla="*/ 191216 h 619841"/>
                <a:gd name="connsiteX6" fmla="*/ 57074 w 866144"/>
                <a:gd name="connsiteY6" fmla="*/ 207884 h 619841"/>
                <a:gd name="connsiteX7" fmla="*/ 61836 w 866144"/>
                <a:gd name="connsiteY7" fmla="*/ 222172 h 619841"/>
                <a:gd name="connsiteX8" fmla="*/ 64218 w 866144"/>
                <a:gd name="connsiteY8" fmla="*/ 229316 h 619841"/>
                <a:gd name="connsiteX9" fmla="*/ 66599 w 866144"/>
                <a:gd name="connsiteY9" fmla="*/ 236459 h 619841"/>
                <a:gd name="connsiteX10" fmla="*/ 71361 w 866144"/>
                <a:gd name="connsiteY10" fmla="*/ 281703 h 619841"/>
                <a:gd name="connsiteX11" fmla="*/ 78505 w 866144"/>
                <a:gd name="connsiteY11" fmla="*/ 310278 h 619841"/>
                <a:gd name="connsiteX12" fmla="*/ 80886 w 866144"/>
                <a:gd name="connsiteY12" fmla="*/ 329328 h 619841"/>
                <a:gd name="connsiteX13" fmla="*/ 85649 w 866144"/>
                <a:gd name="connsiteY13" fmla="*/ 343616 h 619841"/>
                <a:gd name="connsiteX14" fmla="*/ 90411 w 866144"/>
                <a:gd name="connsiteY14" fmla="*/ 372191 h 619841"/>
                <a:gd name="connsiteX15" fmla="*/ 92793 w 866144"/>
                <a:gd name="connsiteY15" fmla="*/ 410291 h 619841"/>
                <a:gd name="connsiteX16" fmla="*/ 95174 w 866144"/>
                <a:gd name="connsiteY16" fmla="*/ 419816 h 619841"/>
                <a:gd name="connsiteX17" fmla="*/ 97555 w 866144"/>
                <a:gd name="connsiteY17" fmla="*/ 431722 h 619841"/>
                <a:gd name="connsiteX18" fmla="*/ 99936 w 866144"/>
                <a:gd name="connsiteY18" fmla="*/ 438866 h 619841"/>
                <a:gd name="connsiteX19" fmla="*/ 107080 w 866144"/>
                <a:gd name="connsiteY19" fmla="*/ 467441 h 619841"/>
                <a:gd name="connsiteX20" fmla="*/ 109461 w 866144"/>
                <a:gd name="connsiteY20" fmla="*/ 474584 h 619841"/>
                <a:gd name="connsiteX21" fmla="*/ 109461 w 866144"/>
                <a:gd name="connsiteY21" fmla="*/ 546022 h 619841"/>
                <a:gd name="connsiteX22" fmla="*/ 114224 w 866144"/>
                <a:gd name="connsiteY22" fmla="*/ 553166 h 619841"/>
                <a:gd name="connsiteX23" fmla="*/ 121368 w 866144"/>
                <a:gd name="connsiteY23" fmla="*/ 557928 h 619841"/>
                <a:gd name="connsiteX24" fmla="*/ 123749 w 866144"/>
                <a:gd name="connsiteY24" fmla="*/ 565072 h 619841"/>
                <a:gd name="connsiteX25" fmla="*/ 130893 w 866144"/>
                <a:gd name="connsiteY25" fmla="*/ 579359 h 619841"/>
                <a:gd name="connsiteX26" fmla="*/ 133274 w 866144"/>
                <a:gd name="connsiteY26" fmla="*/ 615078 h 619841"/>
                <a:gd name="connsiteX27" fmla="*/ 140418 w 866144"/>
                <a:gd name="connsiteY27" fmla="*/ 617459 h 619841"/>
                <a:gd name="connsiteX28" fmla="*/ 159468 w 866144"/>
                <a:gd name="connsiteY28" fmla="*/ 619841 h 619841"/>
                <a:gd name="connsiteX29" fmla="*/ 211855 w 866144"/>
                <a:gd name="connsiteY29" fmla="*/ 617459 h 619841"/>
                <a:gd name="connsiteX30" fmla="*/ 216618 w 866144"/>
                <a:gd name="connsiteY30" fmla="*/ 610316 h 619841"/>
                <a:gd name="connsiteX31" fmla="*/ 233286 w 866144"/>
                <a:gd name="connsiteY31" fmla="*/ 600791 h 619841"/>
                <a:gd name="connsiteX32" fmla="*/ 247574 w 866144"/>
                <a:gd name="connsiteY32" fmla="*/ 596028 h 619841"/>
                <a:gd name="connsiteX33" fmla="*/ 269005 w 866144"/>
                <a:gd name="connsiteY33" fmla="*/ 588884 h 619841"/>
                <a:gd name="connsiteX34" fmla="*/ 276149 w 866144"/>
                <a:gd name="connsiteY34" fmla="*/ 586503 h 619841"/>
                <a:gd name="connsiteX35" fmla="*/ 283293 w 866144"/>
                <a:gd name="connsiteY35" fmla="*/ 584122 h 619841"/>
                <a:gd name="connsiteX36" fmla="*/ 290436 w 866144"/>
                <a:gd name="connsiteY36" fmla="*/ 576978 h 619841"/>
                <a:gd name="connsiteX37" fmla="*/ 299961 w 866144"/>
                <a:gd name="connsiteY37" fmla="*/ 562691 h 619841"/>
                <a:gd name="connsiteX38" fmla="*/ 304724 w 866144"/>
                <a:gd name="connsiteY38" fmla="*/ 555547 h 619841"/>
                <a:gd name="connsiteX39" fmla="*/ 311868 w 866144"/>
                <a:gd name="connsiteY39" fmla="*/ 550784 h 619841"/>
                <a:gd name="connsiteX40" fmla="*/ 414261 w 866144"/>
                <a:gd name="connsiteY40" fmla="*/ 541259 h 619841"/>
                <a:gd name="connsiteX41" fmla="*/ 569043 w 866144"/>
                <a:gd name="connsiteY41" fmla="*/ 538878 h 619841"/>
                <a:gd name="connsiteX42" fmla="*/ 578568 w 866144"/>
                <a:gd name="connsiteY42" fmla="*/ 536497 h 619841"/>
                <a:gd name="connsiteX43" fmla="*/ 580949 w 866144"/>
                <a:gd name="connsiteY43" fmla="*/ 529353 h 619841"/>
                <a:gd name="connsiteX44" fmla="*/ 588093 w 866144"/>
                <a:gd name="connsiteY44" fmla="*/ 526972 h 619841"/>
                <a:gd name="connsiteX45" fmla="*/ 609524 w 866144"/>
                <a:gd name="connsiteY45" fmla="*/ 512684 h 619841"/>
                <a:gd name="connsiteX46" fmla="*/ 616668 w 866144"/>
                <a:gd name="connsiteY46" fmla="*/ 507922 h 619841"/>
                <a:gd name="connsiteX47" fmla="*/ 619049 w 866144"/>
                <a:gd name="connsiteY47" fmla="*/ 500778 h 619841"/>
                <a:gd name="connsiteX48" fmla="*/ 621430 w 866144"/>
                <a:gd name="connsiteY48" fmla="*/ 465059 h 619841"/>
                <a:gd name="connsiteX49" fmla="*/ 647624 w 866144"/>
                <a:gd name="connsiteY49" fmla="*/ 462678 h 619841"/>
                <a:gd name="connsiteX50" fmla="*/ 650005 w 866144"/>
                <a:gd name="connsiteY50" fmla="*/ 450772 h 619841"/>
                <a:gd name="connsiteX51" fmla="*/ 654768 w 866144"/>
                <a:gd name="connsiteY51" fmla="*/ 426959 h 619841"/>
                <a:gd name="connsiteX52" fmla="*/ 676199 w 866144"/>
                <a:gd name="connsiteY52" fmla="*/ 410291 h 619841"/>
                <a:gd name="connsiteX53" fmla="*/ 690486 w 866144"/>
                <a:gd name="connsiteY53" fmla="*/ 403147 h 619841"/>
                <a:gd name="connsiteX54" fmla="*/ 692868 w 866144"/>
                <a:gd name="connsiteY54" fmla="*/ 396003 h 619841"/>
                <a:gd name="connsiteX55" fmla="*/ 716680 w 866144"/>
                <a:gd name="connsiteY55" fmla="*/ 381716 h 619841"/>
                <a:gd name="connsiteX56" fmla="*/ 730968 w 866144"/>
                <a:gd name="connsiteY56" fmla="*/ 376953 h 619841"/>
                <a:gd name="connsiteX57" fmla="*/ 735730 w 866144"/>
                <a:gd name="connsiteY57" fmla="*/ 369809 h 619841"/>
                <a:gd name="connsiteX58" fmla="*/ 742874 w 866144"/>
                <a:gd name="connsiteY58" fmla="*/ 365047 h 619841"/>
                <a:gd name="connsiteX59" fmla="*/ 752399 w 866144"/>
                <a:gd name="connsiteY59" fmla="*/ 353141 h 619841"/>
                <a:gd name="connsiteX60" fmla="*/ 754780 w 866144"/>
                <a:gd name="connsiteY60" fmla="*/ 345997 h 619841"/>
                <a:gd name="connsiteX61" fmla="*/ 761924 w 866144"/>
                <a:gd name="connsiteY61" fmla="*/ 343616 h 619841"/>
                <a:gd name="connsiteX62" fmla="*/ 783355 w 866144"/>
                <a:gd name="connsiteY62" fmla="*/ 341234 h 619841"/>
                <a:gd name="connsiteX63" fmla="*/ 785736 w 866144"/>
                <a:gd name="connsiteY63" fmla="*/ 274559 h 619841"/>
                <a:gd name="connsiteX64" fmla="*/ 864318 w 866144"/>
                <a:gd name="connsiteY64" fmla="*/ 272178 h 619841"/>
                <a:gd name="connsiteX65" fmla="*/ 859555 w 866144"/>
                <a:gd name="connsiteY65" fmla="*/ 257891 h 619841"/>
                <a:gd name="connsiteX66" fmla="*/ 845268 w 866144"/>
                <a:gd name="connsiteY66" fmla="*/ 245984 h 619841"/>
                <a:gd name="connsiteX67" fmla="*/ 835743 w 866144"/>
                <a:gd name="connsiteY67" fmla="*/ 231697 h 619841"/>
                <a:gd name="connsiteX68" fmla="*/ 830980 w 866144"/>
                <a:gd name="connsiteY68" fmla="*/ 224553 h 619841"/>
                <a:gd name="connsiteX69" fmla="*/ 823836 w 866144"/>
                <a:gd name="connsiteY69" fmla="*/ 210266 h 619841"/>
                <a:gd name="connsiteX70" fmla="*/ 816693 w 866144"/>
                <a:gd name="connsiteY70" fmla="*/ 207884 h 619841"/>
                <a:gd name="connsiteX71" fmla="*/ 809549 w 866144"/>
                <a:gd name="connsiteY71" fmla="*/ 203122 h 619841"/>
                <a:gd name="connsiteX72" fmla="*/ 790499 w 866144"/>
                <a:gd name="connsiteY72" fmla="*/ 205503 h 619841"/>
                <a:gd name="connsiteX73" fmla="*/ 783355 w 866144"/>
                <a:gd name="connsiteY73" fmla="*/ 207884 h 619841"/>
                <a:gd name="connsiteX74" fmla="*/ 769068 w 866144"/>
                <a:gd name="connsiteY74" fmla="*/ 222172 h 619841"/>
                <a:gd name="connsiteX75" fmla="*/ 759543 w 866144"/>
                <a:gd name="connsiteY75" fmla="*/ 236459 h 619841"/>
                <a:gd name="connsiteX76" fmla="*/ 754780 w 866144"/>
                <a:gd name="connsiteY76" fmla="*/ 243603 h 619841"/>
                <a:gd name="connsiteX77" fmla="*/ 730968 w 866144"/>
                <a:gd name="connsiteY77" fmla="*/ 269797 h 619841"/>
                <a:gd name="connsiteX78" fmla="*/ 716680 w 866144"/>
                <a:gd name="connsiteY78" fmla="*/ 274559 h 619841"/>
                <a:gd name="connsiteX79" fmla="*/ 709536 w 866144"/>
                <a:gd name="connsiteY79" fmla="*/ 276941 h 619841"/>
                <a:gd name="connsiteX80" fmla="*/ 707155 w 866144"/>
                <a:gd name="connsiteY80" fmla="*/ 284084 h 619841"/>
                <a:gd name="connsiteX81" fmla="*/ 685724 w 866144"/>
                <a:gd name="connsiteY81" fmla="*/ 293609 h 619841"/>
                <a:gd name="connsiteX82" fmla="*/ 678580 w 866144"/>
                <a:gd name="connsiteY82" fmla="*/ 295991 h 619841"/>
                <a:gd name="connsiteX83" fmla="*/ 666674 w 866144"/>
                <a:gd name="connsiteY83" fmla="*/ 312659 h 619841"/>
                <a:gd name="connsiteX84" fmla="*/ 657149 w 866144"/>
                <a:gd name="connsiteY84" fmla="*/ 326947 h 619841"/>
                <a:gd name="connsiteX85" fmla="*/ 652386 w 866144"/>
                <a:gd name="connsiteY85" fmla="*/ 334091 h 619841"/>
                <a:gd name="connsiteX86" fmla="*/ 640480 w 866144"/>
                <a:gd name="connsiteY86" fmla="*/ 355522 h 619841"/>
                <a:gd name="connsiteX87" fmla="*/ 626193 w 866144"/>
                <a:gd name="connsiteY87" fmla="*/ 360284 h 619841"/>
                <a:gd name="connsiteX88" fmla="*/ 619049 w 866144"/>
                <a:gd name="connsiteY88" fmla="*/ 362666 h 619841"/>
                <a:gd name="connsiteX89" fmla="*/ 616668 w 866144"/>
                <a:gd name="connsiteY89" fmla="*/ 369809 h 619841"/>
                <a:gd name="connsiteX90" fmla="*/ 578568 w 866144"/>
                <a:gd name="connsiteY90" fmla="*/ 374572 h 619841"/>
                <a:gd name="connsiteX91" fmla="*/ 495224 w 866144"/>
                <a:gd name="connsiteY91" fmla="*/ 381716 h 619841"/>
                <a:gd name="connsiteX92" fmla="*/ 488080 w 866144"/>
                <a:gd name="connsiteY92" fmla="*/ 379334 h 619841"/>
                <a:gd name="connsiteX93" fmla="*/ 469030 w 866144"/>
                <a:gd name="connsiteY93" fmla="*/ 374572 h 619841"/>
                <a:gd name="connsiteX94" fmla="*/ 461886 w 866144"/>
                <a:gd name="connsiteY94" fmla="*/ 369809 h 619841"/>
                <a:gd name="connsiteX95" fmla="*/ 454743 w 866144"/>
                <a:gd name="connsiteY95" fmla="*/ 367428 h 619841"/>
                <a:gd name="connsiteX96" fmla="*/ 433311 w 866144"/>
                <a:gd name="connsiteY96" fmla="*/ 350759 h 619841"/>
                <a:gd name="connsiteX97" fmla="*/ 373780 w 866144"/>
                <a:gd name="connsiteY97" fmla="*/ 348378 h 619841"/>
                <a:gd name="connsiteX98" fmla="*/ 359493 w 866144"/>
                <a:gd name="connsiteY98" fmla="*/ 336472 h 619841"/>
                <a:gd name="connsiteX99" fmla="*/ 352349 w 866144"/>
                <a:gd name="connsiteY99" fmla="*/ 329328 h 619841"/>
                <a:gd name="connsiteX100" fmla="*/ 338061 w 866144"/>
                <a:gd name="connsiteY100" fmla="*/ 317422 h 619841"/>
                <a:gd name="connsiteX101" fmla="*/ 333299 w 866144"/>
                <a:gd name="connsiteY101" fmla="*/ 303134 h 619841"/>
                <a:gd name="connsiteX102" fmla="*/ 330918 w 866144"/>
                <a:gd name="connsiteY102" fmla="*/ 295991 h 619841"/>
                <a:gd name="connsiteX103" fmla="*/ 314249 w 866144"/>
                <a:gd name="connsiteY103" fmla="*/ 288847 h 619841"/>
                <a:gd name="connsiteX104" fmla="*/ 252336 w 866144"/>
                <a:gd name="connsiteY104" fmla="*/ 284084 h 619841"/>
                <a:gd name="connsiteX105" fmla="*/ 233286 w 866144"/>
                <a:gd name="connsiteY105" fmla="*/ 276941 h 619841"/>
                <a:gd name="connsiteX106" fmla="*/ 218999 w 866144"/>
                <a:gd name="connsiteY106" fmla="*/ 272178 h 619841"/>
                <a:gd name="connsiteX107" fmla="*/ 211855 w 866144"/>
                <a:gd name="connsiteY107" fmla="*/ 269797 h 619841"/>
                <a:gd name="connsiteX108" fmla="*/ 204711 w 866144"/>
                <a:gd name="connsiteY108" fmla="*/ 267416 h 619841"/>
                <a:gd name="connsiteX109" fmla="*/ 178518 w 866144"/>
                <a:gd name="connsiteY109" fmla="*/ 265034 h 619841"/>
                <a:gd name="connsiteX110" fmla="*/ 161849 w 866144"/>
                <a:gd name="connsiteY110" fmla="*/ 260272 h 619841"/>
                <a:gd name="connsiteX111" fmla="*/ 154705 w 866144"/>
                <a:gd name="connsiteY111" fmla="*/ 257891 h 619841"/>
                <a:gd name="connsiteX112" fmla="*/ 145180 w 866144"/>
                <a:gd name="connsiteY112" fmla="*/ 241222 h 619841"/>
                <a:gd name="connsiteX113" fmla="*/ 142799 w 866144"/>
                <a:gd name="connsiteY113" fmla="*/ 234078 h 619841"/>
                <a:gd name="connsiteX114" fmla="*/ 121368 w 866144"/>
                <a:gd name="connsiteY114" fmla="*/ 195978 h 619841"/>
                <a:gd name="connsiteX115" fmla="*/ 111843 w 866144"/>
                <a:gd name="connsiteY115" fmla="*/ 176928 h 619841"/>
                <a:gd name="connsiteX116" fmla="*/ 109461 w 866144"/>
                <a:gd name="connsiteY116" fmla="*/ 169784 h 619841"/>
                <a:gd name="connsiteX117" fmla="*/ 104699 w 866144"/>
                <a:gd name="connsiteY117" fmla="*/ 160259 h 619841"/>
                <a:gd name="connsiteX118" fmla="*/ 102318 w 866144"/>
                <a:gd name="connsiteY118" fmla="*/ 153116 h 619841"/>
                <a:gd name="connsiteX119" fmla="*/ 99936 w 866144"/>
                <a:gd name="connsiteY119" fmla="*/ 143591 h 619841"/>
                <a:gd name="connsiteX120" fmla="*/ 90411 w 866144"/>
                <a:gd name="connsiteY120" fmla="*/ 129303 h 619841"/>
                <a:gd name="connsiteX121" fmla="*/ 83268 w 866144"/>
                <a:gd name="connsiteY121" fmla="*/ 112634 h 619841"/>
                <a:gd name="connsiteX122" fmla="*/ 80886 w 866144"/>
                <a:gd name="connsiteY122" fmla="*/ 105491 h 619841"/>
                <a:gd name="connsiteX123" fmla="*/ 76124 w 866144"/>
                <a:gd name="connsiteY123" fmla="*/ 98347 h 619841"/>
                <a:gd name="connsiteX124" fmla="*/ 73743 w 866144"/>
                <a:gd name="connsiteY124" fmla="*/ 91203 h 619841"/>
                <a:gd name="connsiteX125" fmla="*/ 66599 w 866144"/>
                <a:gd name="connsiteY125" fmla="*/ 72153 h 619841"/>
                <a:gd name="connsiteX126" fmla="*/ 64218 w 866144"/>
                <a:gd name="connsiteY126" fmla="*/ 62628 h 619841"/>
                <a:gd name="connsiteX127" fmla="*/ 59455 w 866144"/>
                <a:gd name="connsiteY127" fmla="*/ 55484 h 619841"/>
                <a:gd name="connsiteX128" fmla="*/ 57074 w 866144"/>
                <a:gd name="connsiteY128" fmla="*/ 48341 h 619841"/>
                <a:gd name="connsiteX129" fmla="*/ 49930 w 866144"/>
                <a:gd name="connsiteY129" fmla="*/ 43578 h 619841"/>
                <a:gd name="connsiteX130" fmla="*/ 30880 w 866144"/>
                <a:gd name="connsiteY130" fmla="*/ 17385 h 619841"/>
                <a:gd name="connsiteX131" fmla="*/ 2305 w 866144"/>
                <a:gd name="connsiteY131" fmla="*/ 716 h 619841"/>
                <a:gd name="connsiteX132" fmla="*/ 2305 w 866144"/>
                <a:gd name="connsiteY132" fmla="*/ 41197 h 619841"/>
                <a:gd name="connsiteX133" fmla="*/ 7068 w 866144"/>
                <a:gd name="connsiteY133" fmla="*/ 55484 h 619841"/>
                <a:gd name="connsiteX134" fmla="*/ 9449 w 866144"/>
                <a:gd name="connsiteY134" fmla="*/ 62628 h 619841"/>
                <a:gd name="connsiteX135" fmla="*/ 14211 w 866144"/>
                <a:gd name="connsiteY135" fmla="*/ 69772 h 619841"/>
                <a:gd name="connsiteX136" fmla="*/ 18974 w 866144"/>
                <a:gd name="connsiteY136" fmla="*/ 88822 h 619841"/>
                <a:gd name="connsiteX137" fmla="*/ 21355 w 866144"/>
                <a:gd name="connsiteY137" fmla="*/ 95966 h 619841"/>
                <a:gd name="connsiteX138" fmla="*/ 18974 w 866144"/>
                <a:gd name="connsiteY138" fmla="*/ 110253 h 619841"/>
                <a:gd name="connsiteX0" fmla="*/ 18974 w 866144"/>
                <a:gd name="connsiteY0" fmla="*/ 110253 h 619841"/>
                <a:gd name="connsiteX1" fmla="*/ 30880 w 866144"/>
                <a:gd name="connsiteY1" fmla="*/ 134066 h 619841"/>
                <a:gd name="connsiteX2" fmla="*/ 33261 w 866144"/>
                <a:gd name="connsiteY2" fmla="*/ 145972 h 619841"/>
                <a:gd name="connsiteX3" fmla="*/ 40405 w 866144"/>
                <a:gd name="connsiteY3" fmla="*/ 162641 h 619841"/>
                <a:gd name="connsiteX4" fmla="*/ 42786 w 866144"/>
                <a:gd name="connsiteY4" fmla="*/ 174547 h 619841"/>
                <a:gd name="connsiteX5" fmla="*/ 52311 w 866144"/>
                <a:gd name="connsiteY5" fmla="*/ 191216 h 619841"/>
                <a:gd name="connsiteX6" fmla="*/ 57074 w 866144"/>
                <a:gd name="connsiteY6" fmla="*/ 207884 h 619841"/>
                <a:gd name="connsiteX7" fmla="*/ 61836 w 866144"/>
                <a:gd name="connsiteY7" fmla="*/ 222172 h 619841"/>
                <a:gd name="connsiteX8" fmla="*/ 64218 w 866144"/>
                <a:gd name="connsiteY8" fmla="*/ 229316 h 619841"/>
                <a:gd name="connsiteX9" fmla="*/ 66599 w 866144"/>
                <a:gd name="connsiteY9" fmla="*/ 236459 h 619841"/>
                <a:gd name="connsiteX10" fmla="*/ 71361 w 866144"/>
                <a:gd name="connsiteY10" fmla="*/ 281703 h 619841"/>
                <a:gd name="connsiteX11" fmla="*/ 78505 w 866144"/>
                <a:gd name="connsiteY11" fmla="*/ 310278 h 619841"/>
                <a:gd name="connsiteX12" fmla="*/ 80886 w 866144"/>
                <a:gd name="connsiteY12" fmla="*/ 329328 h 619841"/>
                <a:gd name="connsiteX13" fmla="*/ 85649 w 866144"/>
                <a:gd name="connsiteY13" fmla="*/ 343616 h 619841"/>
                <a:gd name="connsiteX14" fmla="*/ 90411 w 866144"/>
                <a:gd name="connsiteY14" fmla="*/ 372191 h 619841"/>
                <a:gd name="connsiteX15" fmla="*/ 92793 w 866144"/>
                <a:gd name="connsiteY15" fmla="*/ 410291 h 619841"/>
                <a:gd name="connsiteX16" fmla="*/ 95174 w 866144"/>
                <a:gd name="connsiteY16" fmla="*/ 419816 h 619841"/>
                <a:gd name="connsiteX17" fmla="*/ 97555 w 866144"/>
                <a:gd name="connsiteY17" fmla="*/ 431722 h 619841"/>
                <a:gd name="connsiteX18" fmla="*/ 99936 w 866144"/>
                <a:gd name="connsiteY18" fmla="*/ 438866 h 619841"/>
                <a:gd name="connsiteX19" fmla="*/ 107080 w 866144"/>
                <a:gd name="connsiteY19" fmla="*/ 467441 h 619841"/>
                <a:gd name="connsiteX20" fmla="*/ 109461 w 866144"/>
                <a:gd name="connsiteY20" fmla="*/ 474584 h 619841"/>
                <a:gd name="connsiteX21" fmla="*/ 109461 w 866144"/>
                <a:gd name="connsiteY21" fmla="*/ 546022 h 619841"/>
                <a:gd name="connsiteX22" fmla="*/ 114224 w 866144"/>
                <a:gd name="connsiteY22" fmla="*/ 553166 h 619841"/>
                <a:gd name="connsiteX23" fmla="*/ 121368 w 866144"/>
                <a:gd name="connsiteY23" fmla="*/ 557928 h 619841"/>
                <a:gd name="connsiteX24" fmla="*/ 123749 w 866144"/>
                <a:gd name="connsiteY24" fmla="*/ 565072 h 619841"/>
                <a:gd name="connsiteX25" fmla="*/ 130893 w 866144"/>
                <a:gd name="connsiteY25" fmla="*/ 579359 h 619841"/>
                <a:gd name="connsiteX26" fmla="*/ 133274 w 866144"/>
                <a:gd name="connsiteY26" fmla="*/ 615078 h 619841"/>
                <a:gd name="connsiteX27" fmla="*/ 140418 w 866144"/>
                <a:gd name="connsiteY27" fmla="*/ 617459 h 619841"/>
                <a:gd name="connsiteX28" fmla="*/ 159468 w 866144"/>
                <a:gd name="connsiteY28" fmla="*/ 619841 h 619841"/>
                <a:gd name="connsiteX29" fmla="*/ 211855 w 866144"/>
                <a:gd name="connsiteY29" fmla="*/ 617459 h 619841"/>
                <a:gd name="connsiteX30" fmla="*/ 216618 w 866144"/>
                <a:gd name="connsiteY30" fmla="*/ 610316 h 619841"/>
                <a:gd name="connsiteX31" fmla="*/ 233286 w 866144"/>
                <a:gd name="connsiteY31" fmla="*/ 600791 h 619841"/>
                <a:gd name="connsiteX32" fmla="*/ 247574 w 866144"/>
                <a:gd name="connsiteY32" fmla="*/ 596028 h 619841"/>
                <a:gd name="connsiteX33" fmla="*/ 269005 w 866144"/>
                <a:gd name="connsiteY33" fmla="*/ 588884 h 619841"/>
                <a:gd name="connsiteX34" fmla="*/ 276149 w 866144"/>
                <a:gd name="connsiteY34" fmla="*/ 586503 h 619841"/>
                <a:gd name="connsiteX35" fmla="*/ 283293 w 866144"/>
                <a:gd name="connsiteY35" fmla="*/ 584122 h 619841"/>
                <a:gd name="connsiteX36" fmla="*/ 290436 w 866144"/>
                <a:gd name="connsiteY36" fmla="*/ 576978 h 619841"/>
                <a:gd name="connsiteX37" fmla="*/ 299961 w 866144"/>
                <a:gd name="connsiteY37" fmla="*/ 562691 h 619841"/>
                <a:gd name="connsiteX38" fmla="*/ 304724 w 866144"/>
                <a:gd name="connsiteY38" fmla="*/ 555547 h 619841"/>
                <a:gd name="connsiteX39" fmla="*/ 311868 w 866144"/>
                <a:gd name="connsiteY39" fmla="*/ 550784 h 619841"/>
                <a:gd name="connsiteX40" fmla="*/ 414261 w 866144"/>
                <a:gd name="connsiteY40" fmla="*/ 541259 h 619841"/>
                <a:gd name="connsiteX41" fmla="*/ 569043 w 866144"/>
                <a:gd name="connsiteY41" fmla="*/ 538878 h 619841"/>
                <a:gd name="connsiteX42" fmla="*/ 578568 w 866144"/>
                <a:gd name="connsiteY42" fmla="*/ 536497 h 619841"/>
                <a:gd name="connsiteX43" fmla="*/ 580949 w 866144"/>
                <a:gd name="connsiteY43" fmla="*/ 529353 h 619841"/>
                <a:gd name="connsiteX44" fmla="*/ 588093 w 866144"/>
                <a:gd name="connsiteY44" fmla="*/ 526972 h 619841"/>
                <a:gd name="connsiteX45" fmla="*/ 609524 w 866144"/>
                <a:gd name="connsiteY45" fmla="*/ 512684 h 619841"/>
                <a:gd name="connsiteX46" fmla="*/ 616668 w 866144"/>
                <a:gd name="connsiteY46" fmla="*/ 507922 h 619841"/>
                <a:gd name="connsiteX47" fmla="*/ 619049 w 866144"/>
                <a:gd name="connsiteY47" fmla="*/ 500778 h 619841"/>
                <a:gd name="connsiteX48" fmla="*/ 621430 w 866144"/>
                <a:gd name="connsiteY48" fmla="*/ 465059 h 619841"/>
                <a:gd name="connsiteX49" fmla="*/ 647624 w 866144"/>
                <a:gd name="connsiteY49" fmla="*/ 462678 h 619841"/>
                <a:gd name="connsiteX50" fmla="*/ 650005 w 866144"/>
                <a:gd name="connsiteY50" fmla="*/ 450772 h 619841"/>
                <a:gd name="connsiteX51" fmla="*/ 654768 w 866144"/>
                <a:gd name="connsiteY51" fmla="*/ 426959 h 619841"/>
                <a:gd name="connsiteX52" fmla="*/ 676199 w 866144"/>
                <a:gd name="connsiteY52" fmla="*/ 410291 h 619841"/>
                <a:gd name="connsiteX53" fmla="*/ 690486 w 866144"/>
                <a:gd name="connsiteY53" fmla="*/ 403147 h 619841"/>
                <a:gd name="connsiteX54" fmla="*/ 692868 w 866144"/>
                <a:gd name="connsiteY54" fmla="*/ 396003 h 619841"/>
                <a:gd name="connsiteX55" fmla="*/ 716680 w 866144"/>
                <a:gd name="connsiteY55" fmla="*/ 381716 h 619841"/>
                <a:gd name="connsiteX56" fmla="*/ 730968 w 866144"/>
                <a:gd name="connsiteY56" fmla="*/ 376953 h 619841"/>
                <a:gd name="connsiteX57" fmla="*/ 735730 w 866144"/>
                <a:gd name="connsiteY57" fmla="*/ 369809 h 619841"/>
                <a:gd name="connsiteX58" fmla="*/ 742874 w 866144"/>
                <a:gd name="connsiteY58" fmla="*/ 365047 h 619841"/>
                <a:gd name="connsiteX59" fmla="*/ 752399 w 866144"/>
                <a:gd name="connsiteY59" fmla="*/ 353141 h 619841"/>
                <a:gd name="connsiteX60" fmla="*/ 754780 w 866144"/>
                <a:gd name="connsiteY60" fmla="*/ 345997 h 619841"/>
                <a:gd name="connsiteX61" fmla="*/ 761924 w 866144"/>
                <a:gd name="connsiteY61" fmla="*/ 343616 h 619841"/>
                <a:gd name="connsiteX62" fmla="*/ 783355 w 866144"/>
                <a:gd name="connsiteY62" fmla="*/ 341234 h 619841"/>
                <a:gd name="connsiteX63" fmla="*/ 785736 w 866144"/>
                <a:gd name="connsiteY63" fmla="*/ 274559 h 619841"/>
                <a:gd name="connsiteX64" fmla="*/ 864318 w 866144"/>
                <a:gd name="connsiteY64" fmla="*/ 272178 h 619841"/>
                <a:gd name="connsiteX65" fmla="*/ 859555 w 866144"/>
                <a:gd name="connsiteY65" fmla="*/ 257891 h 619841"/>
                <a:gd name="connsiteX66" fmla="*/ 845268 w 866144"/>
                <a:gd name="connsiteY66" fmla="*/ 245984 h 619841"/>
                <a:gd name="connsiteX67" fmla="*/ 835743 w 866144"/>
                <a:gd name="connsiteY67" fmla="*/ 231697 h 619841"/>
                <a:gd name="connsiteX68" fmla="*/ 830980 w 866144"/>
                <a:gd name="connsiteY68" fmla="*/ 224553 h 619841"/>
                <a:gd name="connsiteX69" fmla="*/ 823836 w 866144"/>
                <a:gd name="connsiteY69" fmla="*/ 210266 h 619841"/>
                <a:gd name="connsiteX70" fmla="*/ 816693 w 866144"/>
                <a:gd name="connsiteY70" fmla="*/ 207884 h 619841"/>
                <a:gd name="connsiteX71" fmla="*/ 809549 w 866144"/>
                <a:gd name="connsiteY71" fmla="*/ 203122 h 619841"/>
                <a:gd name="connsiteX72" fmla="*/ 790499 w 866144"/>
                <a:gd name="connsiteY72" fmla="*/ 205503 h 619841"/>
                <a:gd name="connsiteX73" fmla="*/ 783355 w 866144"/>
                <a:gd name="connsiteY73" fmla="*/ 207884 h 619841"/>
                <a:gd name="connsiteX74" fmla="*/ 769068 w 866144"/>
                <a:gd name="connsiteY74" fmla="*/ 222172 h 619841"/>
                <a:gd name="connsiteX75" fmla="*/ 759543 w 866144"/>
                <a:gd name="connsiteY75" fmla="*/ 236459 h 619841"/>
                <a:gd name="connsiteX76" fmla="*/ 754780 w 866144"/>
                <a:gd name="connsiteY76" fmla="*/ 243603 h 619841"/>
                <a:gd name="connsiteX77" fmla="*/ 730968 w 866144"/>
                <a:gd name="connsiteY77" fmla="*/ 269797 h 619841"/>
                <a:gd name="connsiteX78" fmla="*/ 716680 w 866144"/>
                <a:gd name="connsiteY78" fmla="*/ 274559 h 619841"/>
                <a:gd name="connsiteX79" fmla="*/ 709536 w 866144"/>
                <a:gd name="connsiteY79" fmla="*/ 276941 h 619841"/>
                <a:gd name="connsiteX80" fmla="*/ 707155 w 866144"/>
                <a:gd name="connsiteY80" fmla="*/ 284084 h 619841"/>
                <a:gd name="connsiteX81" fmla="*/ 685724 w 866144"/>
                <a:gd name="connsiteY81" fmla="*/ 293609 h 619841"/>
                <a:gd name="connsiteX82" fmla="*/ 678580 w 866144"/>
                <a:gd name="connsiteY82" fmla="*/ 295991 h 619841"/>
                <a:gd name="connsiteX83" fmla="*/ 666674 w 866144"/>
                <a:gd name="connsiteY83" fmla="*/ 312659 h 619841"/>
                <a:gd name="connsiteX84" fmla="*/ 657149 w 866144"/>
                <a:gd name="connsiteY84" fmla="*/ 326947 h 619841"/>
                <a:gd name="connsiteX85" fmla="*/ 652386 w 866144"/>
                <a:gd name="connsiteY85" fmla="*/ 334091 h 619841"/>
                <a:gd name="connsiteX86" fmla="*/ 640480 w 866144"/>
                <a:gd name="connsiteY86" fmla="*/ 355522 h 619841"/>
                <a:gd name="connsiteX87" fmla="*/ 626193 w 866144"/>
                <a:gd name="connsiteY87" fmla="*/ 360284 h 619841"/>
                <a:gd name="connsiteX88" fmla="*/ 619049 w 866144"/>
                <a:gd name="connsiteY88" fmla="*/ 362666 h 619841"/>
                <a:gd name="connsiteX89" fmla="*/ 616668 w 866144"/>
                <a:gd name="connsiteY89" fmla="*/ 369809 h 619841"/>
                <a:gd name="connsiteX90" fmla="*/ 578568 w 866144"/>
                <a:gd name="connsiteY90" fmla="*/ 374572 h 619841"/>
                <a:gd name="connsiteX91" fmla="*/ 495224 w 866144"/>
                <a:gd name="connsiteY91" fmla="*/ 381716 h 619841"/>
                <a:gd name="connsiteX92" fmla="*/ 488080 w 866144"/>
                <a:gd name="connsiteY92" fmla="*/ 379334 h 619841"/>
                <a:gd name="connsiteX93" fmla="*/ 469030 w 866144"/>
                <a:gd name="connsiteY93" fmla="*/ 374572 h 619841"/>
                <a:gd name="connsiteX94" fmla="*/ 461886 w 866144"/>
                <a:gd name="connsiteY94" fmla="*/ 369809 h 619841"/>
                <a:gd name="connsiteX95" fmla="*/ 454743 w 866144"/>
                <a:gd name="connsiteY95" fmla="*/ 367428 h 619841"/>
                <a:gd name="connsiteX96" fmla="*/ 433311 w 866144"/>
                <a:gd name="connsiteY96" fmla="*/ 350759 h 619841"/>
                <a:gd name="connsiteX97" fmla="*/ 373780 w 866144"/>
                <a:gd name="connsiteY97" fmla="*/ 348378 h 619841"/>
                <a:gd name="connsiteX98" fmla="*/ 359493 w 866144"/>
                <a:gd name="connsiteY98" fmla="*/ 336472 h 619841"/>
                <a:gd name="connsiteX99" fmla="*/ 352349 w 866144"/>
                <a:gd name="connsiteY99" fmla="*/ 329328 h 619841"/>
                <a:gd name="connsiteX100" fmla="*/ 338061 w 866144"/>
                <a:gd name="connsiteY100" fmla="*/ 317422 h 619841"/>
                <a:gd name="connsiteX101" fmla="*/ 333299 w 866144"/>
                <a:gd name="connsiteY101" fmla="*/ 303134 h 619841"/>
                <a:gd name="connsiteX102" fmla="*/ 330918 w 866144"/>
                <a:gd name="connsiteY102" fmla="*/ 295991 h 619841"/>
                <a:gd name="connsiteX103" fmla="*/ 314249 w 866144"/>
                <a:gd name="connsiteY103" fmla="*/ 288847 h 619841"/>
                <a:gd name="connsiteX104" fmla="*/ 252336 w 866144"/>
                <a:gd name="connsiteY104" fmla="*/ 284084 h 619841"/>
                <a:gd name="connsiteX105" fmla="*/ 233286 w 866144"/>
                <a:gd name="connsiteY105" fmla="*/ 276941 h 619841"/>
                <a:gd name="connsiteX106" fmla="*/ 218999 w 866144"/>
                <a:gd name="connsiteY106" fmla="*/ 272178 h 619841"/>
                <a:gd name="connsiteX107" fmla="*/ 211855 w 866144"/>
                <a:gd name="connsiteY107" fmla="*/ 269797 h 619841"/>
                <a:gd name="connsiteX108" fmla="*/ 204711 w 866144"/>
                <a:gd name="connsiteY108" fmla="*/ 267416 h 619841"/>
                <a:gd name="connsiteX109" fmla="*/ 178518 w 866144"/>
                <a:gd name="connsiteY109" fmla="*/ 265034 h 619841"/>
                <a:gd name="connsiteX110" fmla="*/ 161849 w 866144"/>
                <a:gd name="connsiteY110" fmla="*/ 260272 h 619841"/>
                <a:gd name="connsiteX111" fmla="*/ 154705 w 866144"/>
                <a:gd name="connsiteY111" fmla="*/ 257891 h 619841"/>
                <a:gd name="connsiteX112" fmla="*/ 145180 w 866144"/>
                <a:gd name="connsiteY112" fmla="*/ 241222 h 619841"/>
                <a:gd name="connsiteX113" fmla="*/ 121368 w 866144"/>
                <a:gd name="connsiteY113" fmla="*/ 195978 h 619841"/>
                <a:gd name="connsiteX114" fmla="*/ 111843 w 866144"/>
                <a:gd name="connsiteY114" fmla="*/ 176928 h 619841"/>
                <a:gd name="connsiteX115" fmla="*/ 109461 w 866144"/>
                <a:gd name="connsiteY115" fmla="*/ 169784 h 619841"/>
                <a:gd name="connsiteX116" fmla="*/ 104699 w 866144"/>
                <a:gd name="connsiteY116" fmla="*/ 160259 h 619841"/>
                <a:gd name="connsiteX117" fmla="*/ 102318 w 866144"/>
                <a:gd name="connsiteY117" fmla="*/ 153116 h 619841"/>
                <a:gd name="connsiteX118" fmla="*/ 99936 w 866144"/>
                <a:gd name="connsiteY118" fmla="*/ 143591 h 619841"/>
                <a:gd name="connsiteX119" fmla="*/ 90411 w 866144"/>
                <a:gd name="connsiteY119" fmla="*/ 129303 h 619841"/>
                <a:gd name="connsiteX120" fmla="*/ 83268 w 866144"/>
                <a:gd name="connsiteY120" fmla="*/ 112634 h 619841"/>
                <a:gd name="connsiteX121" fmla="*/ 80886 w 866144"/>
                <a:gd name="connsiteY121" fmla="*/ 105491 h 619841"/>
                <a:gd name="connsiteX122" fmla="*/ 76124 w 866144"/>
                <a:gd name="connsiteY122" fmla="*/ 98347 h 619841"/>
                <a:gd name="connsiteX123" fmla="*/ 73743 w 866144"/>
                <a:gd name="connsiteY123" fmla="*/ 91203 h 619841"/>
                <a:gd name="connsiteX124" fmla="*/ 66599 w 866144"/>
                <a:gd name="connsiteY124" fmla="*/ 72153 h 619841"/>
                <a:gd name="connsiteX125" fmla="*/ 64218 w 866144"/>
                <a:gd name="connsiteY125" fmla="*/ 62628 h 619841"/>
                <a:gd name="connsiteX126" fmla="*/ 59455 w 866144"/>
                <a:gd name="connsiteY126" fmla="*/ 55484 h 619841"/>
                <a:gd name="connsiteX127" fmla="*/ 57074 w 866144"/>
                <a:gd name="connsiteY127" fmla="*/ 48341 h 619841"/>
                <a:gd name="connsiteX128" fmla="*/ 49930 w 866144"/>
                <a:gd name="connsiteY128" fmla="*/ 43578 h 619841"/>
                <a:gd name="connsiteX129" fmla="*/ 30880 w 866144"/>
                <a:gd name="connsiteY129" fmla="*/ 17385 h 619841"/>
                <a:gd name="connsiteX130" fmla="*/ 2305 w 866144"/>
                <a:gd name="connsiteY130" fmla="*/ 716 h 619841"/>
                <a:gd name="connsiteX131" fmla="*/ 2305 w 866144"/>
                <a:gd name="connsiteY131" fmla="*/ 41197 h 619841"/>
                <a:gd name="connsiteX132" fmla="*/ 7068 w 866144"/>
                <a:gd name="connsiteY132" fmla="*/ 55484 h 619841"/>
                <a:gd name="connsiteX133" fmla="*/ 9449 w 866144"/>
                <a:gd name="connsiteY133" fmla="*/ 62628 h 619841"/>
                <a:gd name="connsiteX134" fmla="*/ 14211 w 866144"/>
                <a:gd name="connsiteY134" fmla="*/ 69772 h 619841"/>
                <a:gd name="connsiteX135" fmla="*/ 18974 w 866144"/>
                <a:gd name="connsiteY135" fmla="*/ 88822 h 619841"/>
                <a:gd name="connsiteX136" fmla="*/ 21355 w 866144"/>
                <a:gd name="connsiteY136" fmla="*/ 95966 h 619841"/>
                <a:gd name="connsiteX137" fmla="*/ 18974 w 866144"/>
                <a:gd name="connsiteY137" fmla="*/ 110253 h 619841"/>
                <a:gd name="connsiteX0" fmla="*/ 18974 w 866144"/>
                <a:gd name="connsiteY0" fmla="*/ 110253 h 619841"/>
                <a:gd name="connsiteX1" fmla="*/ 30880 w 866144"/>
                <a:gd name="connsiteY1" fmla="*/ 134066 h 619841"/>
                <a:gd name="connsiteX2" fmla="*/ 33261 w 866144"/>
                <a:gd name="connsiteY2" fmla="*/ 145972 h 619841"/>
                <a:gd name="connsiteX3" fmla="*/ 40405 w 866144"/>
                <a:gd name="connsiteY3" fmla="*/ 162641 h 619841"/>
                <a:gd name="connsiteX4" fmla="*/ 42786 w 866144"/>
                <a:gd name="connsiteY4" fmla="*/ 174547 h 619841"/>
                <a:gd name="connsiteX5" fmla="*/ 52311 w 866144"/>
                <a:gd name="connsiteY5" fmla="*/ 191216 h 619841"/>
                <a:gd name="connsiteX6" fmla="*/ 57074 w 866144"/>
                <a:gd name="connsiteY6" fmla="*/ 207884 h 619841"/>
                <a:gd name="connsiteX7" fmla="*/ 61836 w 866144"/>
                <a:gd name="connsiteY7" fmla="*/ 222172 h 619841"/>
                <a:gd name="connsiteX8" fmla="*/ 64218 w 866144"/>
                <a:gd name="connsiteY8" fmla="*/ 229316 h 619841"/>
                <a:gd name="connsiteX9" fmla="*/ 66599 w 866144"/>
                <a:gd name="connsiteY9" fmla="*/ 236459 h 619841"/>
                <a:gd name="connsiteX10" fmla="*/ 71361 w 866144"/>
                <a:gd name="connsiteY10" fmla="*/ 281703 h 619841"/>
                <a:gd name="connsiteX11" fmla="*/ 78505 w 866144"/>
                <a:gd name="connsiteY11" fmla="*/ 310278 h 619841"/>
                <a:gd name="connsiteX12" fmla="*/ 80886 w 866144"/>
                <a:gd name="connsiteY12" fmla="*/ 329328 h 619841"/>
                <a:gd name="connsiteX13" fmla="*/ 85649 w 866144"/>
                <a:gd name="connsiteY13" fmla="*/ 343616 h 619841"/>
                <a:gd name="connsiteX14" fmla="*/ 90411 w 866144"/>
                <a:gd name="connsiteY14" fmla="*/ 372191 h 619841"/>
                <a:gd name="connsiteX15" fmla="*/ 92793 w 866144"/>
                <a:gd name="connsiteY15" fmla="*/ 410291 h 619841"/>
                <a:gd name="connsiteX16" fmla="*/ 95174 w 866144"/>
                <a:gd name="connsiteY16" fmla="*/ 419816 h 619841"/>
                <a:gd name="connsiteX17" fmla="*/ 97555 w 866144"/>
                <a:gd name="connsiteY17" fmla="*/ 431722 h 619841"/>
                <a:gd name="connsiteX18" fmla="*/ 99936 w 866144"/>
                <a:gd name="connsiteY18" fmla="*/ 438866 h 619841"/>
                <a:gd name="connsiteX19" fmla="*/ 107080 w 866144"/>
                <a:gd name="connsiteY19" fmla="*/ 467441 h 619841"/>
                <a:gd name="connsiteX20" fmla="*/ 109461 w 866144"/>
                <a:gd name="connsiteY20" fmla="*/ 474584 h 619841"/>
                <a:gd name="connsiteX21" fmla="*/ 109461 w 866144"/>
                <a:gd name="connsiteY21" fmla="*/ 546022 h 619841"/>
                <a:gd name="connsiteX22" fmla="*/ 114224 w 866144"/>
                <a:gd name="connsiteY22" fmla="*/ 553166 h 619841"/>
                <a:gd name="connsiteX23" fmla="*/ 121368 w 866144"/>
                <a:gd name="connsiteY23" fmla="*/ 557928 h 619841"/>
                <a:gd name="connsiteX24" fmla="*/ 123749 w 866144"/>
                <a:gd name="connsiteY24" fmla="*/ 565072 h 619841"/>
                <a:gd name="connsiteX25" fmla="*/ 130893 w 866144"/>
                <a:gd name="connsiteY25" fmla="*/ 579359 h 619841"/>
                <a:gd name="connsiteX26" fmla="*/ 133274 w 866144"/>
                <a:gd name="connsiteY26" fmla="*/ 615078 h 619841"/>
                <a:gd name="connsiteX27" fmla="*/ 140418 w 866144"/>
                <a:gd name="connsiteY27" fmla="*/ 617459 h 619841"/>
                <a:gd name="connsiteX28" fmla="*/ 159468 w 866144"/>
                <a:gd name="connsiteY28" fmla="*/ 619841 h 619841"/>
                <a:gd name="connsiteX29" fmla="*/ 211855 w 866144"/>
                <a:gd name="connsiteY29" fmla="*/ 617459 h 619841"/>
                <a:gd name="connsiteX30" fmla="*/ 216618 w 866144"/>
                <a:gd name="connsiteY30" fmla="*/ 610316 h 619841"/>
                <a:gd name="connsiteX31" fmla="*/ 233286 w 866144"/>
                <a:gd name="connsiteY31" fmla="*/ 600791 h 619841"/>
                <a:gd name="connsiteX32" fmla="*/ 247574 w 866144"/>
                <a:gd name="connsiteY32" fmla="*/ 596028 h 619841"/>
                <a:gd name="connsiteX33" fmla="*/ 269005 w 866144"/>
                <a:gd name="connsiteY33" fmla="*/ 588884 h 619841"/>
                <a:gd name="connsiteX34" fmla="*/ 276149 w 866144"/>
                <a:gd name="connsiteY34" fmla="*/ 586503 h 619841"/>
                <a:gd name="connsiteX35" fmla="*/ 283293 w 866144"/>
                <a:gd name="connsiteY35" fmla="*/ 584122 h 619841"/>
                <a:gd name="connsiteX36" fmla="*/ 290436 w 866144"/>
                <a:gd name="connsiteY36" fmla="*/ 576978 h 619841"/>
                <a:gd name="connsiteX37" fmla="*/ 299961 w 866144"/>
                <a:gd name="connsiteY37" fmla="*/ 562691 h 619841"/>
                <a:gd name="connsiteX38" fmla="*/ 304724 w 866144"/>
                <a:gd name="connsiteY38" fmla="*/ 555547 h 619841"/>
                <a:gd name="connsiteX39" fmla="*/ 311868 w 866144"/>
                <a:gd name="connsiteY39" fmla="*/ 550784 h 619841"/>
                <a:gd name="connsiteX40" fmla="*/ 414261 w 866144"/>
                <a:gd name="connsiteY40" fmla="*/ 541259 h 619841"/>
                <a:gd name="connsiteX41" fmla="*/ 569043 w 866144"/>
                <a:gd name="connsiteY41" fmla="*/ 538878 h 619841"/>
                <a:gd name="connsiteX42" fmla="*/ 578568 w 866144"/>
                <a:gd name="connsiteY42" fmla="*/ 536497 h 619841"/>
                <a:gd name="connsiteX43" fmla="*/ 580949 w 866144"/>
                <a:gd name="connsiteY43" fmla="*/ 529353 h 619841"/>
                <a:gd name="connsiteX44" fmla="*/ 588093 w 866144"/>
                <a:gd name="connsiteY44" fmla="*/ 526972 h 619841"/>
                <a:gd name="connsiteX45" fmla="*/ 609524 w 866144"/>
                <a:gd name="connsiteY45" fmla="*/ 512684 h 619841"/>
                <a:gd name="connsiteX46" fmla="*/ 616668 w 866144"/>
                <a:gd name="connsiteY46" fmla="*/ 507922 h 619841"/>
                <a:gd name="connsiteX47" fmla="*/ 619049 w 866144"/>
                <a:gd name="connsiteY47" fmla="*/ 500778 h 619841"/>
                <a:gd name="connsiteX48" fmla="*/ 621430 w 866144"/>
                <a:gd name="connsiteY48" fmla="*/ 465059 h 619841"/>
                <a:gd name="connsiteX49" fmla="*/ 647624 w 866144"/>
                <a:gd name="connsiteY49" fmla="*/ 462678 h 619841"/>
                <a:gd name="connsiteX50" fmla="*/ 650005 w 866144"/>
                <a:gd name="connsiteY50" fmla="*/ 450772 h 619841"/>
                <a:gd name="connsiteX51" fmla="*/ 654768 w 866144"/>
                <a:gd name="connsiteY51" fmla="*/ 426959 h 619841"/>
                <a:gd name="connsiteX52" fmla="*/ 676199 w 866144"/>
                <a:gd name="connsiteY52" fmla="*/ 410291 h 619841"/>
                <a:gd name="connsiteX53" fmla="*/ 690486 w 866144"/>
                <a:gd name="connsiteY53" fmla="*/ 403147 h 619841"/>
                <a:gd name="connsiteX54" fmla="*/ 692868 w 866144"/>
                <a:gd name="connsiteY54" fmla="*/ 396003 h 619841"/>
                <a:gd name="connsiteX55" fmla="*/ 716680 w 866144"/>
                <a:gd name="connsiteY55" fmla="*/ 381716 h 619841"/>
                <a:gd name="connsiteX56" fmla="*/ 730968 w 866144"/>
                <a:gd name="connsiteY56" fmla="*/ 376953 h 619841"/>
                <a:gd name="connsiteX57" fmla="*/ 735730 w 866144"/>
                <a:gd name="connsiteY57" fmla="*/ 369809 h 619841"/>
                <a:gd name="connsiteX58" fmla="*/ 742874 w 866144"/>
                <a:gd name="connsiteY58" fmla="*/ 365047 h 619841"/>
                <a:gd name="connsiteX59" fmla="*/ 752399 w 866144"/>
                <a:gd name="connsiteY59" fmla="*/ 353141 h 619841"/>
                <a:gd name="connsiteX60" fmla="*/ 754780 w 866144"/>
                <a:gd name="connsiteY60" fmla="*/ 345997 h 619841"/>
                <a:gd name="connsiteX61" fmla="*/ 761924 w 866144"/>
                <a:gd name="connsiteY61" fmla="*/ 343616 h 619841"/>
                <a:gd name="connsiteX62" fmla="*/ 783355 w 866144"/>
                <a:gd name="connsiteY62" fmla="*/ 341234 h 619841"/>
                <a:gd name="connsiteX63" fmla="*/ 785736 w 866144"/>
                <a:gd name="connsiteY63" fmla="*/ 274559 h 619841"/>
                <a:gd name="connsiteX64" fmla="*/ 864318 w 866144"/>
                <a:gd name="connsiteY64" fmla="*/ 272178 h 619841"/>
                <a:gd name="connsiteX65" fmla="*/ 859555 w 866144"/>
                <a:gd name="connsiteY65" fmla="*/ 257891 h 619841"/>
                <a:gd name="connsiteX66" fmla="*/ 845268 w 866144"/>
                <a:gd name="connsiteY66" fmla="*/ 245984 h 619841"/>
                <a:gd name="connsiteX67" fmla="*/ 835743 w 866144"/>
                <a:gd name="connsiteY67" fmla="*/ 231697 h 619841"/>
                <a:gd name="connsiteX68" fmla="*/ 830980 w 866144"/>
                <a:gd name="connsiteY68" fmla="*/ 224553 h 619841"/>
                <a:gd name="connsiteX69" fmla="*/ 823836 w 866144"/>
                <a:gd name="connsiteY69" fmla="*/ 210266 h 619841"/>
                <a:gd name="connsiteX70" fmla="*/ 816693 w 866144"/>
                <a:gd name="connsiteY70" fmla="*/ 207884 h 619841"/>
                <a:gd name="connsiteX71" fmla="*/ 809549 w 866144"/>
                <a:gd name="connsiteY71" fmla="*/ 203122 h 619841"/>
                <a:gd name="connsiteX72" fmla="*/ 790499 w 866144"/>
                <a:gd name="connsiteY72" fmla="*/ 205503 h 619841"/>
                <a:gd name="connsiteX73" fmla="*/ 783355 w 866144"/>
                <a:gd name="connsiteY73" fmla="*/ 207884 h 619841"/>
                <a:gd name="connsiteX74" fmla="*/ 769068 w 866144"/>
                <a:gd name="connsiteY74" fmla="*/ 222172 h 619841"/>
                <a:gd name="connsiteX75" fmla="*/ 759543 w 866144"/>
                <a:gd name="connsiteY75" fmla="*/ 236459 h 619841"/>
                <a:gd name="connsiteX76" fmla="*/ 754780 w 866144"/>
                <a:gd name="connsiteY76" fmla="*/ 243603 h 619841"/>
                <a:gd name="connsiteX77" fmla="*/ 730968 w 866144"/>
                <a:gd name="connsiteY77" fmla="*/ 269797 h 619841"/>
                <a:gd name="connsiteX78" fmla="*/ 716680 w 866144"/>
                <a:gd name="connsiteY78" fmla="*/ 274559 h 619841"/>
                <a:gd name="connsiteX79" fmla="*/ 709536 w 866144"/>
                <a:gd name="connsiteY79" fmla="*/ 276941 h 619841"/>
                <a:gd name="connsiteX80" fmla="*/ 707155 w 866144"/>
                <a:gd name="connsiteY80" fmla="*/ 284084 h 619841"/>
                <a:gd name="connsiteX81" fmla="*/ 685724 w 866144"/>
                <a:gd name="connsiteY81" fmla="*/ 293609 h 619841"/>
                <a:gd name="connsiteX82" fmla="*/ 678580 w 866144"/>
                <a:gd name="connsiteY82" fmla="*/ 295991 h 619841"/>
                <a:gd name="connsiteX83" fmla="*/ 666674 w 866144"/>
                <a:gd name="connsiteY83" fmla="*/ 312659 h 619841"/>
                <a:gd name="connsiteX84" fmla="*/ 657149 w 866144"/>
                <a:gd name="connsiteY84" fmla="*/ 326947 h 619841"/>
                <a:gd name="connsiteX85" fmla="*/ 652386 w 866144"/>
                <a:gd name="connsiteY85" fmla="*/ 334091 h 619841"/>
                <a:gd name="connsiteX86" fmla="*/ 640480 w 866144"/>
                <a:gd name="connsiteY86" fmla="*/ 355522 h 619841"/>
                <a:gd name="connsiteX87" fmla="*/ 626193 w 866144"/>
                <a:gd name="connsiteY87" fmla="*/ 360284 h 619841"/>
                <a:gd name="connsiteX88" fmla="*/ 619049 w 866144"/>
                <a:gd name="connsiteY88" fmla="*/ 362666 h 619841"/>
                <a:gd name="connsiteX89" fmla="*/ 616668 w 866144"/>
                <a:gd name="connsiteY89" fmla="*/ 369809 h 619841"/>
                <a:gd name="connsiteX90" fmla="*/ 578568 w 866144"/>
                <a:gd name="connsiteY90" fmla="*/ 374572 h 619841"/>
                <a:gd name="connsiteX91" fmla="*/ 495224 w 866144"/>
                <a:gd name="connsiteY91" fmla="*/ 381716 h 619841"/>
                <a:gd name="connsiteX92" fmla="*/ 488080 w 866144"/>
                <a:gd name="connsiteY92" fmla="*/ 379334 h 619841"/>
                <a:gd name="connsiteX93" fmla="*/ 469030 w 866144"/>
                <a:gd name="connsiteY93" fmla="*/ 374572 h 619841"/>
                <a:gd name="connsiteX94" fmla="*/ 461886 w 866144"/>
                <a:gd name="connsiteY94" fmla="*/ 369809 h 619841"/>
                <a:gd name="connsiteX95" fmla="*/ 454743 w 866144"/>
                <a:gd name="connsiteY95" fmla="*/ 367428 h 619841"/>
                <a:gd name="connsiteX96" fmla="*/ 433311 w 866144"/>
                <a:gd name="connsiteY96" fmla="*/ 350759 h 619841"/>
                <a:gd name="connsiteX97" fmla="*/ 373780 w 866144"/>
                <a:gd name="connsiteY97" fmla="*/ 348378 h 619841"/>
                <a:gd name="connsiteX98" fmla="*/ 359493 w 866144"/>
                <a:gd name="connsiteY98" fmla="*/ 336472 h 619841"/>
                <a:gd name="connsiteX99" fmla="*/ 352349 w 866144"/>
                <a:gd name="connsiteY99" fmla="*/ 329328 h 619841"/>
                <a:gd name="connsiteX100" fmla="*/ 338061 w 866144"/>
                <a:gd name="connsiteY100" fmla="*/ 317422 h 619841"/>
                <a:gd name="connsiteX101" fmla="*/ 333299 w 866144"/>
                <a:gd name="connsiteY101" fmla="*/ 303134 h 619841"/>
                <a:gd name="connsiteX102" fmla="*/ 330918 w 866144"/>
                <a:gd name="connsiteY102" fmla="*/ 295991 h 619841"/>
                <a:gd name="connsiteX103" fmla="*/ 314249 w 866144"/>
                <a:gd name="connsiteY103" fmla="*/ 288847 h 619841"/>
                <a:gd name="connsiteX104" fmla="*/ 252336 w 866144"/>
                <a:gd name="connsiteY104" fmla="*/ 284084 h 619841"/>
                <a:gd name="connsiteX105" fmla="*/ 233286 w 866144"/>
                <a:gd name="connsiteY105" fmla="*/ 276941 h 619841"/>
                <a:gd name="connsiteX106" fmla="*/ 218999 w 866144"/>
                <a:gd name="connsiteY106" fmla="*/ 272178 h 619841"/>
                <a:gd name="connsiteX107" fmla="*/ 211855 w 866144"/>
                <a:gd name="connsiteY107" fmla="*/ 269797 h 619841"/>
                <a:gd name="connsiteX108" fmla="*/ 204711 w 866144"/>
                <a:gd name="connsiteY108" fmla="*/ 267416 h 619841"/>
                <a:gd name="connsiteX109" fmla="*/ 178518 w 866144"/>
                <a:gd name="connsiteY109" fmla="*/ 265034 h 619841"/>
                <a:gd name="connsiteX110" fmla="*/ 161849 w 866144"/>
                <a:gd name="connsiteY110" fmla="*/ 260272 h 619841"/>
                <a:gd name="connsiteX111" fmla="*/ 154705 w 866144"/>
                <a:gd name="connsiteY111" fmla="*/ 257891 h 619841"/>
                <a:gd name="connsiteX112" fmla="*/ 145180 w 866144"/>
                <a:gd name="connsiteY112" fmla="*/ 241222 h 619841"/>
                <a:gd name="connsiteX113" fmla="*/ 140418 w 866144"/>
                <a:gd name="connsiteY113" fmla="*/ 217409 h 619841"/>
                <a:gd name="connsiteX114" fmla="*/ 121368 w 866144"/>
                <a:gd name="connsiteY114" fmla="*/ 195978 h 619841"/>
                <a:gd name="connsiteX115" fmla="*/ 111843 w 866144"/>
                <a:gd name="connsiteY115" fmla="*/ 176928 h 619841"/>
                <a:gd name="connsiteX116" fmla="*/ 109461 w 866144"/>
                <a:gd name="connsiteY116" fmla="*/ 169784 h 619841"/>
                <a:gd name="connsiteX117" fmla="*/ 104699 w 866144"/>
                <a:gd name="connsiteY117" fmla="*/ 160259 h 619841"/>
                <a:gd name="connsiteX118" fmla="*/ 102318 w 866144"/>
                <a:gd name="connsiteY118" fmla="*/ 153116 h 619841"/>
                <a:gd name="connsiteX119" fmla="*/ 99936 w 866144"/>
                <a:gd name="connsiteY119" fmla="*/ 143591 h 619841"/>
                <a:gd name="connsiteX120" fmla="*/ 90411 w 866144"/>
                <a:gd name="connsiteY120" fmla="*/ 129303 h 619841"/>
                <a:gd name="connsiteX121" fmla="*/ 83268 w 866144"/>
                <a:gd name="connsiteY121" fmla="*/ 112634 h 619841"/>
                <a:gd name="connsiteX122" fmla="*/ 80886 w 866144"/>
                <a:gd name="connsiteY122" fmla="*/ 105491 h 619841"/>
                <a:gd name="connsiteX123" fmla="*/ 76124 w 866144"/>
                <a:gd name="connsiteY123" fmla="*/ 98347 h 619841"/>
                <a:gd name="connsiteX124" fmla="*/ 73743 w 866144"/>
                <a:gd name="connsiteY124" fmla="*/ 91203 h 619841"/>
                <a:gd name="connsiteX125" fmla="*/ 66599 w 866144"/>
                <a:gd name="connsiteY125" fmla="*/ 72153 h 619841"/>
                <a:gd name="connsiteX126" fmla="*/ 64218 w 866144"/>
                <a:gd name="connsiteY126" fmla="*/ 62628 h 619841"/>
                <a:gd name="connsiteX127" fmla="*/ 59455 w 866144"/>
                <a:gd name="connsiteY127" fmla="*/ 55484 h 619841"/>
                <a:gd name="connsiteX128" fmla="*/ 57074 w 866144"/>
                <a:gd name="connsiteY128" fmla="*/ 48341 h 619841"/>
                <a:gd name="connsiteX129" fmla="*/ 49930 w 866144"/>
                <a:gd name="connsiteY129" fmla="*/ 43578 h 619841"/>
                <a:gd name="connsiteX130" fmla="*/ 30880 w 866144"/>
                <a:gd name="connsiteY130" fmla="*/ 17385 h 619841"/>
                <a:gd name="connsiteX131" fmla="*/ 2305 w 866144"/>
                <a:gd name="connsiteY131" fmla="*/ 716 h 619841"/>
                <a:gd name="connsiteX132" fmla="*/ 2305 w 866144"/>
                <a:gd name="connsiteY132" fmla="*/ 41197 h 619841"/>
                <a:gd name="connsiteX133" fmla="*/ 7068 w 866144"/>
                <a:gd name="connsiteY133" fmla="*/ 55484 h 619841"/>
                <a:gd name="connsiteX134" fmla="*/ 9449 w 866144"/>
                <a:gd name="connsiteY134" fmla="*/ 62628 h 619841"/>
                <a:gd name="connsiteX135" fmla="*/ 14211 w 866144"/>
                <a:gd name="connsiteY135" fmla="*/ 69772 h 619841"/>
                <a:gd name="connsiteX136" fmla="*/ 18974 w 866144"/>
                <a:gd name="connsiteY136" fmla="*/ 88822 h 619841"/>
                <a:gd name="connsiteX137" fmla="*/ 21355 w 866144"/>
                <a:gd name="connsiteY137" fmla="*/ 95966 h 619841"/>
                <a:gd name="connsiteX138" fmla="*/ 18974 w 866144"/>
                <a:gd name="connsiteY138" fmla="*/ 110253 h 619841"/>
                <a:gd name="connsiteX0" fmla="*/ 18974 w 866144"/>
                <a:gd name="connsiteY0" fmla="*/ 110253 h 619841"/>
                <a:gd name="connsiteX1" fmla="*/ 30880 w 866144"/>
                <a:gd name="connsiteY1" fmla="*/ 134066 h 619841"/>
                <a:gd name="connsiteX2" fmla="*/ 33261 w 866144"/>
                <a:gd name="connsiteY2" fmla="*/ 145972 h 619841"/>
                <a:gd name="connsiteX3" fmla="*/ 40405 w 866144"/>
                <a:gd name="connsiteY3" fmla="*/ 162641 h 619841"/>
                <a:gd name="connsiteX4" fmla="*/ 42786 w 866144"/>
                <a:gd name="connsiteY4" fmla="*/ 174547 h 619841"/>
                <a:gd name="connsiteX5" fmla="*/ 52311 w 866144"/>
                <a:gd name="connsiteY5" fmla="*/ 191216 h 619841"/>
                <a:gd name="connsiteX6" fmla="*/ 57074 w 866144"/>
                <a:gd name="connsiteY6" fmla="*/ 207884 h 619841"/>
                <a:gd name="connsiteX7" fmla="*/ 61836 w 866144"/>
                <a:gd name="connsiteY7" fmla="*/ 222172 h 619841"/>
                <a:gd name="connsiteX8" fmla="*/ 64218 w 866144"/>
                <a:gd name="connsiteY8" fmla="*/ 229316 h 619841"/>
                <a:gd name="connsiteX9" fmla="*/ 66599 w 866144"/>
                <a:gd name="connsiteY9" fmla="*/ 236459 h 619841"/>
                <a:gd name="connsiteX10" fmla="*/ 71361 w 866144"/>
                <a:gd name="connsiteY10" fmla="*/ 281703 h 619841"/>
                <a:gd name="connsiteX11" fmla="*/ 78505 w 866144"/>
                <a:gd name="connsiteY11" fmla="*/ 310278 h 619841"/>
                <a:gd name="connsiteX12" fmla="*/ 80886 w 866144"/>
                <a:gd name="connsiteY12" fmla="*/ 329328 h 619841"/>
                <a:gd name="connsiteX13" fmla="*/ 85649 w 866144"/>
                <a:gd name="connsiteY13" fmla="*/ 343616 h 619841"/>
                <a:gd name="connsiteX14" fmla="*/ 90411 w 866144"/>
                <a:gd name="connsiteY14" fmla="*/ 372191 h 619841"/>
                <a:gd name="connsiteX15" fmla="*/ 92793 w 866144"/>
                <a:gd name="connsiteY15" fmla="*/ 410291 h 619841"/>
                <a:gd name="connsiteX16" fmla="*/ 95174 w 866144"/>
                <a:gd name="connsiteY16" fmla="*/ 419816 h 619841"/>
                <a:gd name="connsiteX17" fmla="*/ 97555 w 866144"/>
                <a:gd name="connsiteY17" fmla="*/ 431722 h 619841"/>
                <a:gd name="connsiteX18" fmla="*/ 99936 w 866144"/>
                <a:gd name="connsiteY18" fmla="*/ 438866 h 619841"/>
                <a:gd name="connsiteX19" fmla="*/ 107080 w 866144"/>
                <a:gd name="connsiteY19" fmla="*/ 467441 h 619841"/>
                <a:gd name="connsiteX20" fmla="*/ 109461 w 866144"/>
                <a:gd name="connsiteY20" fmla="*/ 474584 h 619841"/>
                <a:gd name="connsiteX21" fmla="*/ 109461 w 866144"/>
                <a:gd name="connsiteY21" fmla="*/ 546022 h 619841"/>
                <a:gd name="connsiteX22" fmla="*/ 114224 w 866144"/>
                <a:gd name="connsiteY22" fmla="*/ 553166 h 619841"/>
                <a:gd name="connsiteX23" fmla="*/ 121368 w 866144"/>
                <a:gd name="connsiteY23" fmla="*/ 557928 h 619841"/>
                <a:gd name="connsiteX24" fmla="*/ 123749 w 866144"/>
                <a:gd name="connsiteY24" fmla="*/ 565072 h 619841"/>
                <a:gd name="connsiteX25" fmla="*/ 130893 w 866144"/>
                <a:gd name="connsiteY25" fmla="*/ 579359 h 619841"/>
                <a:gd name="connsiteX26" fmla="*/ 133274 w 866144"/>
                <a:gd name="connsiteY26" fmla="*/ 615078 h 619841"/>
                <a:gd name="connsiteX27" fmla="*/ 140418 w 866144"/>
                <a:gd name="connsiteY27" fmla="*/ 617459 h 619841"/>
                <a:gd name="connsiteX28" fmla="*/ 159468 w 866144"/>
                <a:gd name="connsiteY28" fmla="*/ 619841 h 619841"/>
                <a:gd name="connsiteX29" fmla="*/ 211855 w 866144"/>
                <a:gd name="connsiteY29" fmla="*/ 617459 h 619841"/>
                <a:gd name="connsiteX30" fmla="*/ 216618 w 866144"/>
                <a:gd name="connsiteY30" fmla="*/ 610316 h 619841"/>
                <a:gd name="connsiteX31" fmla="*/ 233286 w 866144"/>
                <a:gd name="connsiteY31" fmla="*/ 600791 h 619841"/>
                <a:gd name="connsiteX32" fmla="*/ 247574 w 866144"/>
                <a:gd name="connsiteY32" fmla="*/ 596028 h 619841"/>
                <a:gd name="connsiteX33" fmla="*/ 269005 w 866144"/>
                <a:gd name="connsiteY33" fmla="*/ 588884 h 619841"/>
                <a:gd name="connsiteX34" fmla="*/ 276149 w 866144"/>
                <a:gd name="connsiteY34" fmla="*/ 586503 h 619841"/>
                <a:gd name="connsiteX35" fmla="*/ 283293 w 866144"/>
                <a:gd name="connsiteY35" fmla="*/ 584122 h 619841"/>
                <a:gd name="connsiteX36" fmla="*/ 290436 w 866144"/>
                <a:gd name="connsiteY36" fmla="*/ 576978 h 619841"/>
                <a:gd name="connsiteX37" fmla="*/ 299961 w 866144"/>
                <a:gd name="connsiteY37" fmla="*/ 562691 h 619841"/>
                <a:gd name="connsiteX38" fmla="*/ 304724 w 866144"/>
                <a:gd name="connsiteY38" fmla="*/ 555547 h 619841"/>
                <a:gd name="connsiteX39" fmla="*/ 311868 w 866144"/>
                <a:gd name="connsiteY39" fmla="*/ 550784 h 619841"/>
                <a:gd name="connsiteX40" fmla="*/ 414261 w 866144"/>
                <a:gd name="connsiteY40" fmla="*/ 541259 h 619841"/>
                <a:gd name="connsiteX41" fmla="*/ 569043 w 866144"/>
                <a:gd name="connsiteY41" fmla="*/ 538878 h 619841"/>
                <a:gd name="connsiteX42" fmla="*/ 578568 w 866144"/>
                <a:gd name="connsiteY42" fmla="*/ 536497 h 619841"/>
                <a:gd name="connsiteX43" fmla="*/ 580949 w 866144"/>
                <a:gd name="connsiteY43" fmla="*/ 529353 h 619841"/>
                <a:gd name="connsiteX44" fmla="*/ 588093 w 866144"/>
                <a:gd name="connsiteY44" fmla="*/ 526972 h 619841"/>
                <a:gd name="connsiteX45" fmla="*/ 609524 w 866144"/>
                <a:gd name="connsiteY45" fmla="*/ 512684 h 619841"/>
                <a:gd name="connsiteX46" fmla="*/ 616668 w 866144"/>
                <a:gd name="connsiteY46" fmla="*/ 507922 h 619841"/>
                <a:gd name="connsiteX47" fmla="*/ 619049 w 866144"/>
                <a:gd name="connsiteY47" fmla="*/ 500778 h 619841"/>
                <a:gd name="connsiteX48" fmla="*/ 621430 w 866144"/>
                <a:gd name="connsiteY48" fmla="*/ 465059 h 619841"/>
                <a:gd name="connsiteX49" fmla="*/ 647624 w 866144"/>
                <a:gd name="connsiteY49" fmla="*/ 462678 h 619841"/>
                <a:gd name="connsiteX50" fmla="*/ 650005 w 866144"/>
                <a:gd name="connsiteY50" fmla="*/ 450772 h 619841"/>
                <a:gd name="connsiteX51" fmla="*/ 654768 w 866144"/>
                <a:gd name="connsiteY51" fmla="*/ 426959 h 619841"/>
                <a:gd name="connsiteX52" fmla="*/ 676199 w 866144"/>
                <a:gd name="connsiteY52" fmla="*/ 410291 h 619841"/>
                <a:gd name="connsiteX53" fmla="*/ 690486 w 866144"/>
                <a:gd name="connsiteY53" fmla="*/ 403147 h 619841"/>
                <a:gd name="connsiteX54" fmla="*/ 692868 w 866144"/>
                <a:gd name="connsiteY54" fmla="*/ 396003 h 619841"/>
                <a:gd name="connsiteX55" fmla="*/ 716680 w 866144"/>
                <a:gd name="connsiteY55" fmla="*/ 381716 h 619841"/>
                <a:gd name="connsiteX56" fmla="*/ 730968 w 866144"/>
                <a:gd name="connsiteY56" fmla="*/ 376953 h 619841"/>
                <a:gd name="connsiteX57" fmla="*/ 735730 w 866144"/>
                <a:gd name="connsiteY57" fmla="*/ 369809 h 619841"/>
                <a:gd name="connsiteX58" fmla="*/ 742874 w 866144"/>
                <a:gd name="connsiteY58" fmla="*/ 365047 h 619841"/>
                <a:gd name="connsiteX59" fmla="*/ 752399 w 866144"/>
                <a:gd name="connsiteY59" fmla="*/ 353141 h 619841"/>
                <a:gd name="connsiteX60" fmla="*/ 754780 w 866144"/>
                <a:gd name="connsiteY60" fmla="*/ 345997 h 619841"/>
                <a:gd name="connsiteX61" fmla="*/ 761924 w 866144"/>
                <a:gd name="connsiteY61" fmla="*/ 343616 h 619841"/>
                <a:gd name="connsiteX62" fmla="*/ 783355 w 866144"/>
                <a:gd name="connsiteY62" fmla="*/ 341234 h 619841"/>
                <a:gd name="connsiteX63" fmla="*/ 785736 w 866144"/>
                <a:gd name="connsiteY63" fmla="*/ 274559 h 619841"/>
                <a:gd name="connsiteX64" fmla="*/ 864318 w 866144"/>
                <a:gd name="connsiteY64" fmla="*/ 272178 h 619841"/>
                <a:gd name="connsiteX65" fmla="*/ 859555 w 866144"/>
                <a:gd name="connsiteY65" fmla="*/ 257891 h 619841"/>
                <a:gd name="connsiteX66" fmla="*/ 845268 w 866144"/>
                <a:gd name="connsiteY66" fmla="*/ 245984 h 619841"/>
                <a:gd name="connsiteX67" fmla="*/ 835743 w 866144"/>
                <a:gd name="connsiteY67" fmla="*/ 231697 h 619841"/>
                <a:gd name="connsiteX68" fmla="*/ 830980 w 866144"/>
                <a:gd name="connsiteY68" fmla="*/ 224553 h 619841"/>
                <a:gd name="connsiteX69" fmla="*/ 823836 w 866144"/>
                <a:gd name="connsiteY69" fmla="*/ 210266 h 619841"/>
                <a:gd name="connsiteX70" fmla="*/ 816693 w 866144"/>
                <a:gd name="connsiteY70" fmla="*/ 207884 h 619841"/>
                <a:gd name="connsiteX71" fmla="*/ 809549 w 866144"/>
                <a:gd name="connsiteY71" fmla="*/ 203122 h 619841"/>
                <a:gd name="connsiteX72" fmla="*/ 790499 w 866144"/>
                <a:gd name="connsiteY72" fmla="*/ 205503 h 619841"/>
                <a:gd name="connsiteX73" fmla="*/ 783355 w 866144"/>
                <a:gd name="connsiteY73" fmla="*/ 207884 h 619841"/>
                <a:gd name="connsiteX74" fmla="*/ 769068 w 866144"/>
                <a:gd name="connsiteY74" fmla="*/ 222172 h 619841"/>
                <a:gd name="connsiteX75" fmla="*/ 759543 w 866144"/>
                <a:gd name="connsiteY75" fmla="*/ 236459 h 619841"/>
                <a:gd name="connsiteX76" fmla="*/ 754780 w 866144"/>
                <a:gd name="connsiteY76" fmla="*/ 243603 h 619841"/>
                <a:gd name="connsiteX77" fmla="*/ 730968 w 866144"/>
                <a:gd name="connsiteY77" fmla="*/ 269797 h 619841"/>
                <a:gd name="connsiteX78" fmla="*/ 716680 w 866144"/>
                <a:gd name="connsiteY78" fmla="*/ 274559 h 619841"/>
                <a:gd name="connsiteX79" fmla="*/ 709536 w 866144"/>
                <a:gd name="connsiteY79" fmla="*/ 276941 h 619841"/>
                <a:gd name="connsiteX80" fmla="*/ 707155 w 866144"/>
                <a:gd name="connsiteY80" fmla="*/ 284084 h 619841"/>
                <a:gd name="connsiteX81" fmla="*/ 685724 w 866144"/>
                <a:gd name="connsiteY81" fmla="*/ 293609 h 619841"/>
                <a:gd name="connsiteX82" fmla="*/ 678580 w 866144"/>
                <a:gd name="connsiteY82" fmla="*/ 295991 h 619841"/>
                <a:gd name="connsiteX83" fmla="*/ 666674 w 866144"/>
                <a:gd name="connsiteY83" fmla="*/ 312659 h 619841"/>
                <a:gd name="connsiteX84" fmla="*/ 657149 w 866144"/>
                <a:gd name="connsiteY84" fmla="*/ 326947 h 619841"/>
                <a:gd name="connsiteX85" fmla="*/ 652386 w 866144"/>
                <a:gd name="connsiteY85" fmla="*/ 334091 h 619841"/>
                <a:gd name="connsiteX86" fmla="*/ 640480 w 866144"/>
                <a:gd name="connsiteY86" fmla="*/ 355522 h 619841"/>
                <a:gd name="connsiteX87" fmla="*/ 626193 w 866144"/>
                <a:gd name="connsiteY87" fmla="*/ 360284 h 619841"/>
                <a:gd name="connsiteX88" fmla="*/ 619049 w 866144"/>
                <a:gd name="connsiteY88" fmla="*/ 362666 h 619841"/>
                <a:gd name="connsiteX89" fmla="*/ 616668 w 866144"/>
                <a:gd name="connsiteY89" fmla="*/ 369809 h 619841"/>
                <a:gd name="connsiteX90" fmla="*/ 578568 w 866144"/>
                <a:gd name="connsiteY90" fmla="*/ 374572 h 619841"/>
                <a:gd name="connsiteX91" fmla="*/ 495224 w 866144"/>
                <a:gd name="connsiteY91" fmla="*/ 381716 h 619841"/>
                <a:gd name="connsiteX92" fmla="*/ 488080 w 866144"/>
                <a:gd name="connsiteY92" fmla="*/ 379334 h 619841"/>
                <a:gd name="connsiteX93" fmla="*/ 469030 w 866144"/>
                <a:gd name="connsiteY93" fmla="*/ 374572 h 619841"/>
                <a:gd name="connsiteX94" fmla="*/ 461886 w 866144"/>
                <a:gd name="connsiteY94" fmla="*/ 369809 h 619841"/>
                <a:gd name="connsiteX95" fmla="*/ 454743 w 866144"/>
                <a:gd name="connsiteY95" fmla="*/ 367428 h 619841"/>
                <a:gd name="connsiteX96" fmla="*/ 433311 w 866144"/>
                <a:gd name="connsiteY96" fmla="*/ 350759 h 619841"/>
                <a:gd name="connsiteX97" fmla="*/ 373780 w 866144"/>
                <a:gd name="connsiteY97" fmla="*/ 348378 h 619841"/>
                <a:gd name="connsiteX98" fmla="*/ 359493 w 866144"/>
                <a:gd name="connsiteY98" fmla="*/ 336472 h 619841"/>
                <a:gd name="connsiteX99" fmla="*/ 352349 w 866144"/>
                <a:gd name="connsiteY99" fmla="*/ 329328 h 619841"/>
                <a:gd name="connsiteX100" fmla="*/ 338061 w 866144"/>
                <a:gd name="connsiteY100" fmla="*/ 317422 h 619841"/>
                <a:gd name="connsiteX101" fmla="*/ 333299 w 866144"/>
                <a:gd name="connsiteY101" fmla="*/ 303134 h 619841"/>
                <a:gd name="connsiteX102" fmla="*/ 330918 w 866144"/>
                <a:gd name="connsiteY102" fmla="*/ 295991 h 619841"/>
                <a:gd name="connsiteX103" fmla="*/ 314249 w 866144"/>
                <a:gd name="connsiteY103" fmla="*/ 288847 h 619841"/>
                <a:gd name="connsiteX104" fmla="*/ 252336 w 866144"/>
                <a:gd name="connsiteY104" fmla="*/ 284084 h 619841"/>
                <a:gd name="connsiteX105" fmla="*/ 233286 w 866144"/>
                <a:gd name="connsiteY105" fmla="*/ 276941 h 619841"/>
                <a:gd name="connsiteX106" fmla="*/ 218999 w 866144"/>
                <a:gd name="connsiteY106" fmla="*/ 272178 h 619841"/>
                <a:gd name="connsiteX107" fmla="*/ 211855 w 866144"/>
                <a:gd name="connsiteY107" fmla="*/ 269797 h 619841"/>
                <a:gd name="connsiteX108" fmla="*/ 204711 w 866144"/>
                <a:gd name="connsiteY108" fmla="*/ 267416 h 619841"/>
                <a:gd name="connsiteX109" fmla="*/ 178518 w 866144"/>
                <a:gd name="connsiteY109" fmla="*/ 265034 h 619841"/>
                <a:gd name="connsiteX110" fmla="*/ 161849 w 866144"/>
                <a:gd name="connsiteY110" fmla="*/ 260272 h 619841"/>
                <a:gd name="connsiteX111" fmla="*/ 154705 w 866144"/>
                <a:gd name="connsiteY111" fmla="*/ 257891 h 619841"/>
                <a:gd name="connsiteX112" fmla="*/ 145180 w 866144"/>
                <a:gd name="connsiteY112" fmla="*/ 241222 h 619841"/>
                <a:gd name="connsiteX113" fmla="*/ 140418 w 866144"/>
                <a:gd name="connsiteY113" fmla="*/ 217409 h 619841"/>
                <a:gd name="connsiteX114" fmla="*/ 128512 w 866144"/>
                <a:gd name="connsiteY114" fmla="*/ 193597 h 619841"/>
                <a:gd name="connsiteX115" fmla="*/ 111843 w 866144"/>
                <a:gd name="connsiteY115" fmla="*/ 176928 h 619841"/>
                <a:gd name="connsiteX116" fmla="*/ 109461 w 866144"/>
                <a:gd name="connsiteY116" fmla="*/ 169784 h 619841"/>
                <a:gd name="connsiteX117" fmla="*/ 104699 w 866144"/>
                <a:gd name="connsiteY117" fmla="*/ 160259 h 619841"/>
                <a:gd name="connsiteX118" fmla="*/ 102318 w 866144"/>
                <a:gd name="connsiteY118" fmla="*/ 153116 h 619841"/>
                <a:gd name="connsiteX119" fmla="*/ 99936 w 866144"/>
                <a:gd name="connsiteY119" fmla="*/ 143591 h 619841"/>
                <a:gd name="connsiteX120" fmla="*/ 90411 w 866144"/>
                <a:gd name="connsiteY120" fmla="*/ 129303 h 619841"/>
                <a:gd name="connsiteX121" fmla="*/ 83268 w 866144"/>
                <a:gd name="connsiteY121" fmla="*/ 112634 h 619841"/>
                <a:gd name="connsiteX122" fmla="*/ 80886 w 866144"/>
                <a:gd name="connsiteY122" fmla="*/ 105491 h 619841"/>
                <a:gd name="connsiteX123" fmla="*/ 76124 w 866144"/>
                <a:gd name="connsiteY123" fmla="*/ 98347 h 619841"/>
                <a:gd name="connsiteX124" fmla="*/ 73743 w 866144"/>
                <a:gd name="connsiteY124" fmla="*/ 91203 h 619841"/>
                <a:gd name="connsiteX125" fmla="*/ 66599 w 866144"/>
                <a:gd name="connsiteY125" fmla="*/ 72153 h 619841"/>
                <a:gd name="connsiteX126" fmla="*/ 64218 w 866144"/>
                <a:gd name="connsiteY126" fmla="*/ 62628 h 619841"/>
                <a:gd name="connsiteX127" fmla="*/ 59455 w 866144"/>
                <a:gd name="connsiteY127" fmla="*/ 55484 h 619841"/>
                <a:gd name="connsiteX128" fmla="*/ 57074 w 866144"/>
                <a:gd name="connsiteY128" fmla="*/ 48341 h 619841"/>
                <a:gd name="connsiteX129" fmla="*/ 49930 w 866144"/>
                <a:gd name="connsiteY129" fmla="*/ 43578 h 619841"/>
                <a:gd name="connsiteX130" fmla="*/ 30880 w 866144"/>
                <a:gd name="connsiteY130" fmla="*/ 17385 h 619841"/>
                <a:gd name="connsiteX131" fmla="*/ 2305 w 866144"/>
                <a:gd name="connsiteY131" fmla="*/ 716 h 619841"/>
                <a:gd name="connsiteX132" fmla="*/ 2305 w 866144"/>
                <a:gd name="connsiteY132" fmla="*/ 41197 h 619841"/>
                <a:gd name="connsiteX133" fmla="*/ 7068 w 866144"/>
                <a:gd name="connsiteY133" fmla="*/ 55484 h 619841"/>
                <a:gd name="connsiteX134" fmla="*/ 9449 w 866144"/>
                <a:gd name="connsiteY134" fmla="*/ 62628 h 619841"/>
                <a:gd name="connsiteX135" fmla="*/ 14211 w 866144"/>
                <a:gd name="connsiteY135" fmla="*/ 69772 h 619841"/>
                <a:gd name="connsiteX136" fmla="*/ 18974 w 866144"/>
                <a:gd name="connsiteY136" fmla="*/ 88822 h 619841"/>
                <a:gd name="connsiteX137" fmla="*/ 21355 w 866144"/>
                <a:gd name="connsiteY137" fmla="*/ 95966 h 619841"/>
                <a:gd name="connsiteX138" fmla="*/ 18974 w 866144"/>
                <a:gd name="connsiteY138" fmla="*/ 110253 h 619841"/>
                <a:gd name="connsiteX0" fmla="*/ 18974 w 866144"/>
                <a:gd name="connsiteY0" fmla="*/ 110253 h 619841"/>
                <a:gd name="connsiteX1" fmla="*/ 30880 w 866144"/>
                <a:gd name="connsiteY1" fmla="*/ 134066 h 619841"/>
                <a:gd name="connsiteX2" fmla="*/ 33261 w 866144"/>
                <a:gd name="connsiteY2" fmla="*/ 145972 h 619841"/>
                <a:gd name="connsiteX3" fmla="*/ 40405 w 866144"/>
                <a:gd name="connsiteY3" fmla="*/ 162641 h 619841"/>
                <a:gd name="connsiteX4" fmla="*/ 42786 w 866144"/>
                <a:gd name="connsiteY4" fmla="*/ 174547 h 619841"/>
                <a:gd name="connsiteX5" fmla="*/ 52311 w 866144"/>
                <a:gd name="connsiteY5" fmla="*/ 191216 h 619841"/>
                <a:gd name="connsiteX6" fmla="*/ 57074 w 866144"/>
                <a:gd name="connsiteY6" fmla="*/ 207884 h 619841"/>
                <a:gd name="connsiteX7" fmla="*/ 61836 w 866144"/>
                <a:gd name="connsiteY7" fmla="*/ 222172 h 619841"/>
                <a:gd name="connsiteX8" fmla="*/ 64218 w 866144"/>
                <a:gd name="connsiteY8" fmla="*/ 229316 h 619841"/>
                <a:gd name="connsiteX9" fmla="*/ 66599 w 866144"/>
                <a:gd name="connsiteY9" fmla="*/ 236459 h 619841"/>
                <a:gd name="connsiteX10" fmla="*/ 71361 w 866144"/>
                <a:gd name="connsiteY10" fmla="*/ 281703 h 619841"/>
                <a:gd name="connsiteX11" fmla="*/ 78505 w 866144"/>
                <a:gd name="connsiteY11" fmla="*/ 310278 h 619841"/>
                <a:gd name="connsiteX12" fmla="*/ 80886 w 866144"/>
                <a:gd name="connsiteY12" fmla="*/ 329328 h 619841"/>
                <a:gd name="connsiteX13" fmla="*/ 85649 w 866144"/>
                <a:gd name="connsiteY13" fmla="*/ 343616 h 619841"/>
                <a:gd name="connsiteX14" fmla="*/ 90411 w 866144"/>
                <a:gd name="connsiteY14" fmla="*/ 372191 h 619841"/>
                <a:gd name="connsiteX15" fmla="*/ 92793 w 866144"/>
                <a:gd name="connsiteY15" fmla="*/ 410291 h 619841"/>
                <a:gd name="connsiteX16" fmla="*/ 95174 w 866144"/>
                <a:gd name="connsiteY16" fmla="*/ 419816 h 619841"/>
                <a:gd name="connsiteX17" fmla="*/ 97555 w 866144"/>
                <a:gd name="connsiteY17" fmla="*/ 431722 h 619841"/>
                <a:gd name="connsiteX18" fmla="*/ 99936 w 866144"/>
                <a:gd name="connsiteY18" fmla="*/ 438866 h 619841"/>
                <a:gd name="connsiteX19" fmla="*/ 107080 w 866144"/>
                <a:gd name="connsiteY19" fmla="*/ 467441 h 619841"/>
                <a:gd name="connsiteX20" fmla="*/ 109461 w 866144"/>
                <a:gd name="connsiteY20" fmla="*/ 474584 h 619841"/>
                <a:gd name="connsiteX21" fmla="*/ 109461 w 866144"/>
                <a:gd name="connsiteY21" fmla="*/ 546022 h 619841"/>
                <a:gd name="connsiteX22" fmla="*/ 114224 w 866144"/>
                <a:gd name="connsiteY22" fmla="*/ 553166 h 619841"/>
                <a:gd name="connsiteX23" fmla="*/ 121368 w 866144"/>
                <a:gd name="connsiteY23" fmla="*/ 557928 h 619841"/>
                <a:gd name="connsiteX24" fmla="*/ 123749 w 866144"/>
                <a:gd name="connsiteY24" fmla="*/ 565072 h 619841"/>
                <a:gd name="connsiteX25" fmla="*/ 130893 w 866144"/>
                <a:gd name="connsiteY25" fmla="*/ 579359 h 619841"/>
                <a:gd name="connsiteX26" fmla="*/ 133274 w 866144"/>
                <a:gd name="connsiteY26" fmla="*/ 615078 h 619841"/>
                <a:gd name="connsiteX27" fmla="*/ 140418 w 866144"/>
                <a:gd name="connsiteY27" fmla="*/ 617459 h 619841"/>
                <a:gd name="connsiteX28" fmla="*/ 159468 w 866144"/>
                <a:gd name="connsiteY28" fmla="*/ 619841 h 619841"/>
                <a:gd name="connsiteX29" fmla="*/ 211855 w 866144"/>
                <a:gd name="connsiteY29" fmla="*/ 617459 h 619841"/>
                <a:gd name="connsiteX30" fmla="*/ 216618 w 866144"/>
                <a:gd name="connsiteY30" fmla="*/ 610316 h 619841"/>
                <a:gd name="connsiteX31" fmla="*/ 233286 w 866144"/>
                <a:gd name="connsiteY31" fmla="*/ 600791 h 619841"/>
                <a:gd name="connsiteX32" fmla="*/ 247574 w 866144"/>
                <a:gd name="connsiteY32" fmla="*/ 596028 h 619841"/>
                <a:gd name="connsiteX33" fmla="*/ 269005 w 866144"/>
                <a:gd name="connsiteY33" fmla="*/ 588884 h 619841"/>
                <a:gd name="connsiteX34" fmla="*/ 276149 w 866144"/>
                <a:gd name="connsiteY34" fmla="*/ 586503 h 619841"/>
                <a:gd name="connsiteX35" fmla="*/ 283293 w 866144"/>
                <a:gd name="connsiteY35" fmla="*/ 584122 h 619841"/>
                <a:gd name="connsiteX36" fmla="*/ 290436 w 866144"/>
                <a:gd name="connsiteY36" fmla="*/ 576978 h 619841"/>
                <a:gd name="connsiteX37" fmla="*/ 299961 w 866144"/>
                <a:gd name="connsiteY37" fmla="*/ 562691 h 619841"/>
                <a:gd name="connsiteX38" fmla="*/ 304724 w 866144"/>
                <a:gd name="connsiteY38" fmla="*/ 555547 h 619841"/>
                <a:gd name="connsiteX39" fmla="*/ 311868 w 866144"/>
                <a:gd name="connsiteY39" fmla="*/ 550784 h 619841"/>
                <a:gd name="connsiteX40" fmla="*/ 414261 w 866144"/>
                <a:gd name="connsiteY40" fmla="*/ 541259 h 619841"/>
                <a:gd name="connsiteX41" fmla="*/ 569043 w 866144"/>
                <a:gd name="connsiteY41" fmla="*/ 538878 h 619841"/>
                <a:gd name="connsiteX42" fmla="*/ 578568 w 866144"/>
                <a:gd name="connsiteY42" fmla="*/ 536497 h 619841"/>
                <a:gd name="connsiteX43" fmla="*/ 580949 w 866144"/>
                <a:gd name="connsiteY43" fmla="*/ 529353 h 619841"/>
                <a:gd name="connsiteX44" fmla="*/ 588093 w 866144"/>
                <a:gd name="connsiteY44" fmla="*/ 526972 h 619841"/>
                <a:gd name="connsiteX45" fmla="*/ 609524 w 866144"/>
                <a:gd name="connsiteY45" fmla="*/ 512684 h 619841"/>
                <a:gd name="connsiteX46" fmla="*/ 616668 w 866144"/>
                <a:gd name="connsiteY46" fmla="*/ 507922 h 619841"/>
                <a:gd name="connsiteX47" fmla="*/ 619049 w 866144"/>
                <a:gd name="connsiteY47" fmla="*/ 500778 h 619841"/>
                <a:gd name="connsiteX48" fmla="*/ 621430 w 866144"/>
                <a:gd name="connsiteY48" fmla="*/ 465059 h 619841"/>
                <a:gd name="connsiteX49" fmla="*/ 647624 w 866144"/>
                <a:gd name="connsiteY49" fmla="*/ 462678 h 619841"/>
                <a:gd name="connsiteX50" fmla="*/ 650005 w 866144"/>
                <a:gd name="connsiteY50" fmla="*/ 450772 h 619841"/>
                <a:gd name="connsiteX51" fmla="*/ 654768 w 866144"/>
                <a:gd name="connsiteY51" fmla="*/ 426959 h 619841"/>
                <a:gd name="connsiteX52" fmla="*/ 676199 w 866144"/>
                <a:gd name="connsiteY52" fmla="*/ 410291 h 619841"/>
                <a:gd name="connsiteX53" fmla="*/ 690486 w 866144"/>
                <a:gd name="connsiteY53" fmla="*/ 403147 h 619841"/>
                <a:gd name="connsiteX54" fmla="*/ 692868 w 866144"/>
                <a:gd name="connsiteY54" fmla="*/ 396003 h 619841"/>
                <a:gd name="connsiteX55" fmla="*/ 716680 w 866144"/>
                <a:gd name="connsiteY55" fmla="*/ 381716 h 619841"/>
                <a:gd name="connsiteX56" fmla="*/ 730968 w 866144"/>
                <a:gd name="connsiteY56" fmla="*/ 376953 h 619841"/>
                <a:gd name="connsiteX57" fmla="*/ 735730 w 866144"/>
                <a:gd name="connsiteY57" fmla="*/ 369809 h 619841"/>
                <a:gd name="connsiteX58" fmla="*/ 742874 w 866144"/>
                <a:gd name="connsiteY58" fmla="*/ 365047 h 619841"/>
                <a:gd name="connsiteX59" fmla="*/ 752399 w 866144"/>
                <a:gd name="connsiteY59" fmla="*/ 353141 h 619841"/>
                <a:gd name="connsiteX60" fmla="*/ 754780 w 866144"/>
                <a:gd name="connsiteY60" fmla="*/ 345997 h 619841"/>
                <a:gd name="connsiteX61" fmla="*/ 761924 w 866144"/>
                <a:gd name="connsiteY61" fmla="*/ 343616 h 619841"/>
                <a:gd name="connsiteX62" fmla="*/ 783355 w 866144"/>
                <a:gd name="connsiteY62" fmla="*/ 341234 h 619841"/>
                <a:gd name="connsiteX63" fmla="*/ 785736 w 866144"/>
                <a:gd name="connsiteY63" fmla="*/ 274559 h 619841"/>
                <a:gd name="connsiteX64" fmla="*/ 864318 w 866144"/>
                <a:gd name="connsiteY64" fmla="*/ 272178 h 619841"/>
                <a:gd name="connsiteX65" fmla="*/ 859555 w 866144"/>
                <a:gd name="connsiteY65" fmla="*/ 257891 h 619841"/>
                <a:gd name="connsiteX66" fmla="*/ 845268 w 866144"/>
                <a:gd name="connsiteY66" fmla="*/ 245984 h 619841"/>
                <a:gd name="connsiteX67" fmla="*/ 835743 w 866144"/>
                <a:gd name="connsiteY67" fmla="*/ 231697 h 619841"/>
                <a:gd name="connsiteX68" fmla="*/ 830980 w 866144"/>
                <a:gd name="connsiteY68" fmla="*/ 224553 h 619841"/>
                <a:gd name="connsiteX69" fmla="*/ 823836 w 866144"/>
                <a:gd name="connsiteY69" fmla="*/ 210266 h 619841"/>
                <a:gd name="connsiteX70" fmla="*/ 816693 w 866144"/>
                <a:gd name="connsiteY70" fmla="*/ 207884 h 619841"/>
                <a:gd name="connsiteX71" fmla="*/ 809549 w 866144"/>
                <a:gd name="connsiteY71" fmla="*/ 203122 h 619841"/>
                <a:gd name="connsiteX72" fmla="*/ 790499 w 866144"/>
                <a:gd name="connsiteY72" fmla="*/ 205503 h 619841"/>
                <a:gd name="connsiteX73" fmla="*/ 783355 w 866144"/>
                <a:gd name="connsiteY73" fmla="*/ 207884 h 619841"/>
                <a:gd name="connsiteX74" fmla="*/ 769068 w 866144"/>
                <a:gd name="connsiteY74" fmla="*/ 222172 h 619841"/>
                <a:gd name="connsiteX75" fmla="*/ 759543 w 866144"/>
                <a:gd name="connsiteY75" fmla="*/ 236459 h 619841"/>
                <a:gd name="connsiteX76" fmla="*/ 754780 w 866144"/>
                <a:gd name="connsiteY76" fmla="*/ 243603 h 619841"/>
                <a:gd name="connsiteX77" fmla="*/ 730968 w 866144"/>
                <a:gd name="connsiteY77" fmla="*/ 269797 h 619841"/>
                <a:gd name="connsiteX78" fmla="*/ 716680 w 866144"/>
                <a:gd name="connsiteY78" fmla="*/ 274559 h 619841"/>
                <a:gd name="connsiteX79" fmla="*/ 709536 w 866144"/>
                <a:gd name="connsiteY79" fmla="*/ 276941 h 619841"/>
                <a:gd name="connsiteX80" fmla="*/ 707155 w 866144"/>
                <a:gd name="connsiteY80" fmla="*/ 284084 h 619841"/>
                <a:gd name="connsiteX81" fmla="*/ 685724 w 866144"/>
                <a:gd name="connsiteY81" fmla="*/ 293609 h 619841"/>
                <a:gd name="connsiteX82" fmla="*/ 678580 w 866144"/>
                <a:gd name="connsiteY82" fmla="*/ 295991 h 619841"/>
                <a:gd name="connsiteX83" fmla="*/ 666674 w 866144"/>
                <a:gd name="connsiteY83" fmla="*/ 312659 h 619841"/>
                <a:gd name="connsiteX84" fmla="*/ 657149 w 866144"/>
                <a:gd name="connsiteY84" fmla="*/ 326947 h 619841"/>
                <a:gd name="connsiteX85" fmla="*/ 652386 w 866144"/>
                <a:gd name="connsiteY85" fmla="*/ 334091 h 619841"/>
                <a:gd name="connsiteX86" fmla="*/ 640480 w 866144"/>
                <a:gd name="connsiteY86" fmla="*/ 355522 h 619841"/>
                <a:gd name="connsiteX87" fmla="*/ 626193 w 866144"/>
                <a:gd name="connsiteY87" fmla="*/ 360284 h 619841"/>
                <a:gd name="connsiteX88" fmla="*/ 619049 w 866144"/>
                <a:gd name="connsiteY88" fmla="*/ 362666 h 619841"/>
                <a:gd name="connsiteX89" fmla="*/ 616668 w 866144"/>
                <a:gd name="connsiteY89" fmla="*/ 369809 h 619841"/>
                <a:gd name="connsiteX90" fmla="*/ 578568 w 866144"/>
                <a:gd name="connsiteY90" fmla="*/ 374572 h 619841"/>
                <a:gd name="connsiteX91" fmla="*/ 495224 w 866144"/>
                <a:gd name="connsiteY91" fmla="*/ 381716 h 619841"/>
                <a:gd name="connsiteX92" fmla="*/ 488080 w 866144"/>
                <a:gd name="connsiteY92" fmla="*/ 379334 h 619841"/>
                <a:gd name="connsiteX93" fmla="*/ 469030 w 866144"/>
                <a:gd name="connsiteY93" fmla="*/ 374572 h 619841"/>
                <a:gd name="connsiteX94" fmla="*/ 461886 w 866144"/>
                <a:gd name="connsiteY94" fmla="*/ 369809 h 619841"/>
                <a:gd name="connsiteX95" fmla="*/ 454743 w 866144"/>
                <a:gd name="connsiteY95" fmla="*/ 367428 h 619841"/>
                <a:gd name="connsiteX96" fmla="*/ 433311 w 866144"/>
                <a:gd name="connsiteY96" fmla="*/ 350759 h 619841"/>
                <a:gd name="connsiteX97" fmla="*/ 373780 w 866144"/>
                <a:gd name="connsiteY97" fmla="*/ 348378 h 619841"/>
                <a:gd name="connsiteX98" fmla="*/ 359493 w 866144"/>
                <a:gd name="connsiteY98" fmla="*/ 336472 h 619841"/>
                <a:gd name="connsiteX99" fmla="*/ 352349 w 866144"/>
                <a:gd name="connsiteY99" fmla="*/ 329328 h 619841"/>
                <a:gd name="connsiteX100" fmla="*/ 338061 w 866144"/>
                <a:gd name="connsiteY100" fmla="*/ 317422 h 619841"/>
                <a:gd name="connsiteX101" fmla="*/ 333299 w 866144"/>
                <a:gd name="connsiteY101" fmla="*/ 303134 h 619841"/>
                <a:gd name="connsiteX102" fmla="*/ 330918 w 866144"/>
                <a:gd name="connsiteY102" fmla="*/ 295991 h 619841"/>
                <a:gd name="connsiteX103" fmla="*/ 314249 w 866144"/>
                <a:gd name="connsiteY103" fmla="*/ 288847 h 619841"/>
                <a:gd name="connsiteX104" fmla="*/ 252336 w 866144"/>
                <a:gd name="connsiteY104" fmla="*/ 284084 h 619841"/>
                <a:gd name="connsiteX105" fmla="*/ 233286 w 866144"/>
                <a:gd name="connsiteY105" fmla="*/ 276941 h 619841"/>
                <a:gd name="connsiteX106" fmla="*/ 218999 w 866144"/>
                <a:gd name="connsiteY106" fmla="*/ 272178 h 619841"/>
                <a:gd name="connsiteX107" fmla="*/ 211855 w 866144"/>
                <a:gd name="connsiteY107" fmla="*/ 269797 h 619841"/>
                <a:gd name="connsiteX108" fmla="*/ 204711 w 866144"/>
                <a:gd name="connsiteY108" fmla="*/ 267416 h 619841"/>
                <a:gd name="connsiteX109" fmla="*/ 178518 w 866144"/>
                <a:gd name="connsiteY109" fmla="*/ 265034 h 619841"/>
                <a:gd name="connsiteX110" fmla="*/ 161849 w 866144"/>
                <a:gd name="connsiteY110" fmla="*/ 260272 h 619841"/>
                <a:gd name="connsiteX111" fmla="*/ 145180 w 866144"/>
                <a:gd name="connsiteY111" fmla="*/ 241222 h 619841"/>
                <a:gd name="connsiteX112" fmla="*/ 140418 w 866144"/>
                <a:gd name="connsiteY112" fmla="*/ 217409 h 619841"/>
                <a:gd name="connsiteX113" fmla="*/ 128512 w 866144"/>
                <a:gd name="connsiteY113" fmla="*/ 193597 h 619841"/>
                <a:gd name="connsiteX114" fmla="*/ 111843 w 866144"/>
                <a:gd name="connsiteY114" fmla="*/ 176928 h 619841"/>
                <a:gd name="connsiteX115" fmla="*/ 109461 w 866144"/>
                <a:gd name="connsiteY115" fmla="*/ 169784 h 619841"/>
                <a:gd name="connsiteX116" fmla="*/ 104699 w 866144"/>
                <a:gd name="connsiteY116" fmla="*/ 160259 h 619841"/>
                <a:gd name="connsiteX117" fmla="*/ 102318 w 866144"/>
                <a:gd name="connsiteY117" fmla="*/ 153116 h 619841"/>
                <a:gd name="connsiteX118" fmla="*/ 99936 w 866144"/>
                <a:gd name="connsiteY118" fmla="*/ 143591 h 619841"/>
                <a:gd name="connsiteX119" fmla="*/ 90411 w 866144"/>
                <a:gd name="connsiteY119" fmla="*/ 129303 h 619841"/>
                <a:gd name="connsiteX120" fmla="*/ 83268 w 866144"/>
                <a:gd name="connsiteY120" fmla="*/ 112634 h 619841"/>
                <a:gd name="connsiteX121" fmla="*/ 80886 w 866144"/>
                <a:gd name="connsiteY121" fmla="*/ 105491 h 619841"/>
                <a:gd name="connsiteX122" fmla="*/ 76124 w 866144"/>
                <a:gd name="connsiteY122" fmla="*/ 98347 h 619841"/>
                <a:gd name="connsiteX123" fmla="*/ 73743 w 866144"/>
                <a:gd name="connsiteY123" fmla="*/ 91203 h 619841"/>
                <a:gd name="connsiteX124" fmla="*/ 66599 w 866144"/>
                <a:gd name="connsiteY124" fmla="*/ 72153 h 619841"/>
                <a:gd name="connsiteX125" fmla="*/ 64218 w 866144"/>
                <a:gd name="connsiteY125" fmla="*/ 62628 h 619841"/>
                <a:gd name="connsiteX126" fmla="*/ 59455 w 866144"/>
                <a:gd name="connsiteY126" fmla="*/ 55484 h 619841"/>
                <a:gd name="connsiteX127" fmla="*/ 57074 w 866144"/>
                <a:gd name="connsiteY127" fmla="*/ 48341 h 619841"/>
                <a:gd name="connsiteX128" fmla="*/ 49930 w 866144"/>
                <a:gd name="connsiteY128" fmla="*/ 43578 h 619841"/>
                <a:gd name="connsiteX129" fmla="*/ 30880 w 866144"/>
                <a:gd name="connsiteY129" fmla="*/ 17385 h 619841"/>
                <a:gd name="connsiteX130" fmla="*/ 2305 w 866144"/>
                <a:gd name="connsiteY130" fmla="*/ 716 h 619841"/>
                <a:gd name="connsiteX131" fmla="*/ 2305 w 866144"/>
                <a:gd name="connsiteY131" fmla="*/ 41197 h 619841"/>
                <a:gd name="connsiteX132" fmla="*/ 7068 w 866144"/>
                <a:gd name="connsiteY132" fmla="*/ 55484 h 619841"/>
                <a:gd name="connsiteX133" fmla="*/ 9449 w 866144"/>
                <a:gd name="connsiteY133" fmla="*/ 62628 h 619841"/>
                <a:gd name="connsiteX134" fmla="*/ 14211 w 866144"/>
                <a:gd name="connsiteY134" fmla="*/ 69772 h 619841"/>
                <a:gd name="connsiteX135" fmla="*/ 18974 w 866144"/>
                <a:gd name="connsiteY135" fmla="*/ 88822 h 619841"/>
                <a:gd name="connsiteX136" fmla="*/ 21355 w 866144"/>
                <a:gd name="connsiteY136" fmla="*/ 95966 h 619841"/>
                <a:gd name="connsiteX137" fmla="*/ 18974 w 866144"/>
                <a:gd name="connsiteY137" fmla="*/ 110253 h 619841"/>
                <a:gd name="connsiteX0" fmla="*/ 18974 w 866144"/>
                <a:gd name="connsiteY0" fmla="*/ 110253 h 619841"/>
                <a:gd name="connsiteX1" fmla="*/ 30880 w 866144"/>
                <a:gd name="connsiteY1" fmla="*/ 134066 h 619841"/>
                <a:gd name="connsiteX2" fmla="*/ 33261 w 866144"/>
                <a:gd name="connsiteY2" fmla="*/ 145972 h 619841"/>
                <a:gd name="connsiteX3" fmla="*/ 40405 w 866144"/>
                <a:gd name="connsiteY3" fmla="*/ 162641 h 619841"/>
                <a:gd name="connsiteX4" fmla="*/ 42786 w 866144"/>
                <a:gd name="connsiteY4" fmla="*/ 174547 h 619841"/>
                <a:gd name="connsiteX5" fmla="*/ 52311 w 866144"/>
                <a:gd name="connsiteY5" fmla="*/ 191216 h 619841"/>
                <a:gd name="connsiteX6" fmla="*/ 57074 w 866144"/>
                <a:gd name="connsiteY6" fmla="*/ 207884 h 619841"/>
                <a:gd name="connsiteX7" fmla="*/ 61836 w 866144"/>
                <a:gd name="connsiteY7" fmla="*/ 222172 h 619841"/>
                <a:gd name="connsiteX8" fmla="*/ 64218 w 866144"/>
                <a:gd name="connsiteY8" fmla="*/ 229316 h 619841"/>
                <a:gd name="connsiteX9" fmla="*/ 66599 w 866144"/>
                <a:gd name="connsiteY9" fmla="*/ 236459 h 619841"/>
                <a:gd name="connsiteX10" fmla="*/ 71361 w 866144"/>
                <a:gd name="connsiteY10" fmla="*/ 281703 h 619841"/>
                <a:gd name="connsiteX11" fmla="*/ 78505 w 866144"/>
                <a:gd name="connsiteY11" fmla="*/ 310278 h 619841"/>
                <a:gd name="connsiteX12" fmla="*/ 80886 w 866144"/>
                <a:gd name="connsiteY12" fmla="*/ 329328 h 619841"/>
                <a:gd name="connsiteX13" fmla="*/ 85649 w 866144"/>
                <a:gd name="connsiteY13" fmla="*/ 343616 h 619841"/>
                <a:gd name="connsiteX14" fmla="*/ 90411 w 866144"/>
                <a:gd name="connsiteY14" fmla="*/ 372191 h 619841"/>
                <a:gd name="connsiteX15" fmla="*/ 92793 w 866144"/>
                <a:gd name="connsiteY15" fmla="*/ 410291 h 619841"/>
                <a:gd name="connsiteX16" fmla="*/ 95174 w 866144"/>
                <a:gd name="connsiteY16" fmla="*/ 419816 h 619841"/>
                <a:gd name="connsiteX17" fmla="*/ 97555 w 866144"/>
                <a:gd name="connsiteY17" fmla="*/ 431722 h 619841"/>
                <a:gd name="connsiteX18" fmla="*/ 99936 w 866144"/>
                <a:gd name="connsiteY18" fmla="*/ 438866 h 619841"/>
                <a:gd name="connsiteX19" fmla="*/ 107080 w 866144"/>
                <a:gd name="connsiteY19" fmla="*/ 467441 h 619841"/>
                <a:gd name="connsiteX20" fmla="*/ 109461 w 866144"/>
                <a:gd name="connsiteY20" fmla="*/ 474584 h 619841"/>
                <a:gd name="connsiteX21" fmla="*/ 109461 w 866144"/>
                <a:gd name="connsiteY21" fmla="*/ 546022 h 619841"/>
                <a:gd name="connsiteX22" fmla="*/ 114224 w 866144"/>
                <a:gd name="connsiteY22" fmla="*/ 553166 h 619841"/>
                <a:gd name="connsiteX23" fmla="*/ 121368 w 866144"/>
                <a:gd name="connsiteY23" fmla="*/ 557928 h 619841"/>
                <a:gd name="connsiteX24" fmla="*/ 123749 w 866144"/>
                <a:gd name="connsiteY24" fmla="*/ 565072 h 619841"/>
                <a:gd name="connsiteX25" fmla="*/ 130893 w 866144"/>
                <a:gd name="connsiteY25" fmla="*/ 579359 h 619841"/>
                <a:gd name="connsiteX26" fmla="*/ 133274 w 866144"/>
                <a:gd name="connsiteY26" fmla="*/ 615078 h 619841"/>
                <a:gd name="connsiteX27" fmla="*/ 140418 w 866144"/>
                <a:gd name="connsiteY27" fmla="*/ 617459 h 619841"/>
                <a:gd name="connsiteX28" fmla="*/ 159468 w 866144"/>
                <a:gd name="connsiteY28" fmla="*/ 619841 h 619841"/>
                <a:gd name="connsiteX29" fmla="*/ 211855 w 866144"/>
                <a:gd name="connsiteY29" fmla="*/ 617459 h 619841"/>
                <a:gd name="connsiteX30" fmla="*/ 216618 w 866144"/>
                <a:gd name="connsiteY30" fmla="*/ 610316 h 619841"/>
                <a:gd name="connsiteX31" fmla="*/ 233286 w 866144"/>
                <a:gd name="connsiteY31" fmla="*/ 600791 h 619841"/>
                <a:gd name="connsiteX32" fmla="*/ 247574 w 866144"/>
                <a:gd name="connsiteY32" fmla="*/ 596028 h 619841"/>
                <a:gd name="connsiteX33" fmla="*/ 269005 w 866144"/>
                <a:gd name="connsiteY33" fmla="*/ 588884 h 619841"/>
                <a:gd name="connsiteX34" fmla="*/ 276149 w 866144"/>
                <a:gd name="connsiteY34" fmla="*/ 586503 h 619841"/>
                <a:gd name="connsiteX35" fmla="*/ 283293 w 866144"/>
                <a:gd name="connsiteY35" fmla="*/ 584122 h 619841"/>
                <a:gd name="connsiteX36" fmla="*/ 290436 w 866144"/>
                <a:gd name="connsiteY36" fmla="*/ 576978 h 619841"/>
                <a:gd name="connsiteX37" fmla="*/ 299961 w 866144"/>
                <a:gd name="connsiteY37" fmla="*/ 562691 h 619841"/>
                <a:gd name="connsiteX38" fmla="*/ 304724 w 866144"/>
                <a:gd name="connsiteY38" fmla="*/ 555547 h 619841"/>
                <a:gd name="connsiteX39" fmla="*/ 311868 w 866144"/>
                <a:gd name="connsiteY39" fmla="*/ 550784 h 619841"/>
                <a:gd name="connsiteX40" fmla="*/ 414261 w 866144"/>
                <a:gd name="connsiteY40" fmla="*/ 541259 h 619841"/>
                <a:gd name="connsiteX41" fmla="*/ 569043 w 866144"/>
                <a:gd name="connsiteY41" fmla="*/ 538878 h 619841"/>
                <a:gd name="connsiteX42" fmla="*/ 578568 w 866144"/>
                <a:gd name="connsiteY42" fmla="*/ 536497 h 619841"/>
                <a:gd name="connsiteX43" fmla="*/ 580949 w 866144"/>
                <a:gd name="connsiteY43" fmla="*/ 529353 h 619841"/>
                <a:gd name="connsiteX44" fmla="*/ 588093 w 866144"/>
                <a:gd name="connsiteY44" fmla="*/ 526972 h 619841"/>
                <a:gd name="connsiteX45" fmla="*/ 609524 w 866144"/>
                <a:gd name="connsiteY45" fmla="*/ 512684 h 619841"/>
                <a:gd name="connsiteX46" fmla="*/ 616668 w 866144"/>
                <a:gd name="connsiteY46" fmla="*/ 507922 h 619841"/>
                <a:gd name="connsiteX47" fmla="*/ 619049 w 866144"/>
                <a:gd name="connsiteY47" fmla="*/ 500778 h 619841"/>
                <a:gd name="connsiteX48" fmla="*/ 621430 w 866144"/>
                <a:gd name="connsiteY48" fmla="*/ 465059 h 619841"/>
                <a:gd name="connsiteX49" fmla="*/ 647624 w 866144"/>
                <a:gd name="connsiteY49" fmla="*/ 462678 h 619841"/>
                <a:gd name="connsiteX50" fmla="*/ 650005 w 866144"/>
                <a:gd name="connsiteY50" fmla="*/ 450772 h 619841"/>
                <a:gd name="connsiteX51" fmla="*/ 654768 w 866144"/>
                <a:gd name="connsiteY51" fmla="*/ 426959 h 619841"/>
                <a:gd name="connsiteX52" fmla="*/ 676199 w 866144"/>
                <a:gd name="connsiteY52" fmla="*/ 410291 h 619841"/>
                <a:gd name="connsiteX53" fmla="*/ 690486 w 866144"/>
                <a:gd name="connsiteY53" fmla="*/ 403147 h 619841"/>
                <a:gd name="connsiteX54" fmla="*/ 692868 w 866144"/>
                <a:gd name="connsiteY54" fmla="*/ 396003 h 619841"/>
                <a:gd name="connsiteX55" fmla="*/ 716680 w 866144"/>
                <a:gd name="connsiteY55" fmla="*/ 381716 h 619841"/>
                <a:gd name="connsiteX56" fmla="*/ 730968 w 866144"/>
                <a:gd name="connsiteY56" fmla="*/ 376953 h 619841"/>
                <a:gd name="connsiteX57" fmla="*/ 735730 w 866144"/>
                <a:gd name="connsiteY57" fmla="*/ 369809 h 619841"/>
                <a:gd name="connsiteX58" fmla="*/ 742874 w 866144"/>
                <a:gd name="connsiteY58" fmla="*/ 365047 h 619841"/>
                <a:gd name="connsiteX59" fmla="*/ 752399 w 866144"/>
                <a:gd name="connsiteY59" fmla="*/ 353141 h 619841"/>
                <a:gd name="connsiteX60" fmla="*/ 754780 w 866144"/>
                <a:gd name="connsiteY60" fmla="*/ 345997 h 619841"/>
                <a:gd name="connsiteX61" fmla="*/ 761924 w 866144"/>
                <a:gd name="connsiteY61" fmla="*/ 343616 h 619841"/>
                <a:gd name="connsiteX62" fmla="*/ 783355 w 866144"/>
                <a:gd name="connsiteY62" fmla="*/ 341234 h 619841"/>
                <a:gd name="connsiteX63" fmla="*/ 785736 w 866144"/>
                <a:gd name="connsiteY63" fmla="*/ 274559 h 619841"/>
                <a:gd name="connsiteX64" fmla="*/ 864318 w 866144"/>
                <a:gd name="connsiteY64" fmla="*/ 272178 h 619841"/>
                <a:gd name="connsiteX65" fmla="*/ 859555 w 866144"/>
                <a:gd name="connsiteY65" fmla="*/ 257891 h 619841"/>
                <a:gd name="connsiteX66" fmla="*/ 845268 w 866144"/>
                <a:gd name="connsiteY66" fmla="*/ 245984 h 619841"/>
                <a:gd name="connsiteX67" fmla="*/ 835743 w 866144"/>
                <a:gd name="connsiteY67" fmla="*/ 231697 h 619841"/>
                <a:gd name="connsiteX68" fmla="*/ 830980 w 866144"/>
                <a:gd name="connsiteY68" fmla="*/ 224553 h 619841"/>
                <a:gd name="connsiteX69" fmla="*/ 823836 w 866144"/>
                <a:gd name="connsiteY69" fmla="*/ 210266 h 619841"/>
                <a:gd name="connsiteX70" fmla="*/ 816693 w 866144"/>
                <a:gd name="connsiteY70" fmla="*/ 207884 h 619841"/>
                <a:gd name="connsiteX71" fmla="*/ 809549 w 866144"/>
                <a:gd name="connsiteY71" fmla="*/ 203122 h 619841"/>
                <a:gd name="connsiteX72" fmla="*/ 790499 w 866144"/>
                <a:gd name="connsiteY72" fmla="*/ 205503 h 619841"/>
                <a:gd name="connsiteX73" fmla="*/ 783355 w 866144"/>
                <a:gd name="connsiteY73" fmla="*/ 207884 h 619841"/>
                <a:gd name="connsiteX74" fmla="*/ 769068 w 866144"/>
                <a:gd name="connsiteY74" fmla="*/ 222172 h 619841"/>
                <a:gd name="connsiteX75" fmla="*/ 759543 w 866144"/>
                <a:gd name="connsiteY75" fmla="*/ 236459 h 619841"/>
                <a:gd name="connsiteX76" fmla="*/ 754780 w 866144"/>
                <a:gd name="connsiteY76" fmla="*/ 243603 h 619841"/>
                <a:gd name="connsiteX77" fmla="*/ 730968 w 866144"/>
                <a:gd name="connsiteY77" fmla="*/ 269797 h 619841"/>
                <a:gd name="connsiteX78" fmla="*/ 716680 w 866144"/>
                <a:gd name="connsiteY78" fmla="*/ 274559 h 619841"/>
                <a:gd name="connsiteX79" fmla="*/ 709536 w 866144"/>
                <a:gd name="connsiteY79" fmla="*/ 276941 h 619841"/>
                <a:gd name="connsiteX80" fmla="*/ 707155 w 866144"/>
                <a:gd name="connsiteY80" fmla="*/ 284084 h 619841"/>
                <a:gd name="connsiteX81" fmla="*/ 685724 w 866144"/>
                <a:gd name="connsiteY81" fmla="*/ 293609 h 619841"/>
                <a:gd name="connsiteX82" fmla="*/ 678580 w 866144"/>
                <a:gd name="connsiteY82" fmla="*/ 295991 h 619841"/>
                <a:gd name="connsiteX83" fmla="*/ 666674 w 866144"/>
                <a:gd name="connsiteY83" fmla="*/ 312659 h 619841"/>
                <a:gd name="connsiteX84" fmla="*/ 657149 w 866144"/>
                <a:gd name="connsiteY84" fmla="*/ 326947 h 619841"/>
                <a:gd name="connsiteX85" fmla="*/ 652386 w 866144"/>
                <a:gd name="connsiteY85" fmla="*/ 334091 h 619841"/>
                <a:gd name="connsiteX86" fmla="*/ 640480 w 866144"/>
                <a:gd name="connsiteY86" fmla="*/ 355522 h 619841"/>
                <a:gd name="connsiteX87" fmla="*/ 626193 w 866144"/>
                <a:gd name="connsiteY87" fmla="*/ 360284 h 619841"/>
                <a:gd name="connsiteX88" fmla="*/ 619049 w 866144"/>
                <a:gd name="connsiteY88" fmla="*/ 362666 h 619841"/>
                <a:gd name="connsiteX89" fmla="*/ 616668 w 866144"/>
                <a:gd name="connsiteY89" fmla="*/ 369809 h 619841"/>
                <a:gd name="connsiteX90" fmla="*/ 578568 w 866144"/>
                <a:gd name="connsiteY90" fmla="*/ 374572 h 619841"/>
                <a:gd name="connsiteX91" fmla="*/ 495224 w 866144"/>
                <a:gd name="connsiteY91" fmla="*/ 381716 h 619841"/>
                <a:gd name="connsiteX92" fmla="*/ 488080 w 866144"/>
                <a:gd name="connsiteY92" fmla="*/ 379334 h 619841"/>
                <a:gd name="connsiteX93" fmla="*/ 469030 w 866144"/>
                <a:gd name="connsiteY93" fmla="*/ 374572 h 619841"/>
                <a:gd name="connsiteX94" fmla="*/ 461886 w 866144"/>
                <a:gd name="connsiteY94" fmla="*/ 369809 h 619841"/>
                <a:gd name="connsiteX95" fmla="*/ 454743 w 866144"/>
                <a:gd name="connsiteY95" fmla="*/ 367428 h 619841"/>
                <a:gd name="connsiteX96" fmla="*/ 433311 w 866144"/>
                <a:gd name="connsiteY96" fmla="*/ 350759 h 619841"/>
                <a:gd name="connsiteX97" fmla="*/ 373780 w 866144"/>
                <a:gd name="connsiteY97" fmla="*/ 348378 h 619841"/>
                <a:gd name="connsiteX98" fmla="*/ 359493 w 866144"/>
                <a:gd name="connsiteY98" fmla="*/ 336472 h 619841"/>
                <a:gd name="connsiteX99" fmla="*/ 352349 w 866144"/>
                <a:gd name="connsiteY99" fmla="*/ 329328 h 619841"/>
                <a:gd name="connsiteX100" fmla="*/ 338061 w 866144"/>
                <a:gd name="connsiteY100" fmla="*/ 317422 h 619841"/>
                <a:gd name="connsiteX101" fmla="*/ 333299 w 866144"/>
                <a:gd name="connsiteY101" fmla="*/ 303134 h 619841"/>
                <a:gd name="connsiteX102" fmla="*/ 330918 w 866144"/>
                <a:gd name="connsiteY102" fmla="*/ 295991 h 619841"/>
                <a:gd name="connsiteX103" fmla="*/ 314249 w 866144"/>
                <a:gd name="connsiteY103" fmla="*/ 288847 h 619841"/>
                <a:gd name="connsiteX104" fmla="*/ 252336 w 866144"/>
                <a:gd name="connsiteY104" fmla="*/ 284084 h 619841"/>
                <a:gd name="connsiteX105" fmla="*/ 233286 w 866144"/>
                <a:gd name="connsiteY105" fmla="*/ 276941 h 619841"/>
                <a:gd name="connsiteX106" fmla="*/ 218999 w 866144"/>
                <a:gd name="connsiteY106" fmla="*/ 272178 h 619841"/>
                <a:gd name="connsiteX107" fmla="*/ 211855 w 866144"/>
                <a:gd name="connsiteY107" fmla="*/ 269797 h 619841"/>
                <a:gd name="connsiteX108" fmla="*/ 204711 w 866144"/>
                <a:gd name="connsiteY108" fmla="*/ 267416 h 619841"/>
                <a:gd name="connsiteX109" fmla="*/ 178518 w 866144"/>
                <a:gd name="connsiteY109" fmla="*/ 265034 h 619841"/>
                <a:gd name="connsiteX110" fmla="*/ 161849 w 866144"/>
                <a:gd name="connsiteY110" fmla="*/ 260272 h 619841"/>
                <a:gd name="connsiteX111" fmla="*/ 152323 w 866144"/>
                <a:gd name="connsiteY111" fmla="*/ 241222 h 619841"/>
                <a:gd name="connsiteX112" fmla="*/ 140418 w 866144"/>
                <a:gd name="connsiteY112" fmla="*/ 217409 h 619841"/>
                <a:gd name="connsiteX113" fmla="*/ 128512 w 866144"/>
                <a:gd name="connsiteY113" fmla="*/ 193597 h 619841"/>
                <a:gd name="connsiteX114" fmla="*/ 111843 w 866144"/>
                <a:gd name="connsiteY114" fmla="*/ 176928 h 619841"/>
                <a:gd name="connsiteX115" fmla="*/ 109461 w 866144"/>
                <a:gd name="connsiteY115" fmla="*/ 169784 h 619841"/>
                <a:gd name="connsiteX116" fmla="*/ 104699 w 866144"/>
                <a:gd name="connsiteY116" fmla="*/ 160259 h 619841"/>
                <a:gd name="connsiteX117" fmla="*/ 102318 w 866144"/>
                <a:gd name="connsiteY117" fmla="*/ 153116 h 619841"/>
                <a:gd name="connsiteX118" fmla="*/ 99936 w 866144"/>
                <a:gd name="connsiteY118" fmla="*/ 143591 h 619841"/>
                <a:gd name="connsiteX119" fmla="*/ 90411 w 866144"/>
                <a:gd name="connsiteY119" fmla="*/ 129303 h 619841"/>
                <a:gd name="connsiteX120" fmla="*/ 83268 w 866144"/>
                <a:gd name="connsiteY120" fmla="*/ 112634 h 619841"/>
                <a:gd name="connsiteX121" fmla="*/ 80886 w 866144"/>
                <a:gd name="connsiteY121" fmla="*/ 105491 h 619841"/>
                <a:gd name="connsiteX122" fmla="*/ 76124 w 866144"/>
                <a:gd name="connsiteY122" fmla="*/ 98347 h 619841"/>
                <a:gd name="connsiteX123" fmla="*/ 73743 w 866144"/>
                <a:gd name="connsiteY123" fmla="*/ 91203 h 619841"/>
                <a:gd name="connsiteX124" fmla="*/ 66599 w 866144"/>
                <a:gd name="connsiteY124" fmla="*/ 72153 h 619841"/>
                <a:gd name="connsiteX125" fmla="*/ 64218 w 866144"/>
                <a:gd name="connsiteY125" fmla="*/ 62628 h 619841"/>
                <a:gd name="connsiteX126" fmla="*/ 59455 w 866144"/>
                <a:gd name="connsiteY126" fmla="*/ 55484 h 619841"/>
                <a:gd name="connsiteX127" fmla="*/ 57074 w 866144"/>
                <a:gd name="connsiteY127" fmla="*/ 48341 h 619841"/>
                <a:gd name="connsiteX128" fmla="*/ 49930 w 866144"/>
                <a:gd name="connsiteY128" fmla="*/ 43578 h 619841"/>
                <a:gd name="connsiteX129" fmla="*/ 30880 w 866144"/>
                <a:gd name="connsiteY129" fmla="*/ 17385 h 619841"/>
                <a:gd name="connsiteX130" fmla="*/ 2305 w 866144"/>
                <a:gd name="connsiteY130" fmla="*/ 716 h 619841"/>
                <a:gd name="connsiteX131" fmla="*/ 2305 w 866144"/>
                <a:gd name="connsiteY131" fmla="*/ 41197 h 619841"/>
                <a:gd name="connsiteX132" fmla="*/ 7068 w 866144"/>
                <a:gd name="connsiteY132" fmla="*/ 55484 h 619841"/>
                <a:gd name="connsiteX133" fmla="*/ 9449 w 866144"/>
                <a:gd name="connsiteY133" fmla="*/ 62628 h 619841"/>
                <a:gd name="connsiteX134" fmla="*/ 14211 w 866144"/>
                <a:gd name="connsiteY134" fmla="*/ 69772 h 619841"/>
                <a:gd name="connsiteX135" fmla="*/ 18974 w 866144"/>
                <a:gd name="connsiteY135" fmla="*/ 88822 h 619841"/>
                <a:gd name="connsiteX136" fmla="*/ 21355 w 866144"/>
                <a:gd name="connsiteY136" fmla="*/ 95966 h 619841"/>
                <a:gd name="connsiteX137" fmla="*/ 18974 w 866144"/>
                <a:gd name="connsiteY137" fmla="*/ 110253 h 61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866144" h="619841">
                  <a:moveTo>
                    <a:pt x="18974" y="110253"/>
                  </a:moveTo>
                  <a:cubicBezTo>
                    <a:pt x="20562" y="116603"/>
                    <a:pt x="29140" y="125364"/>
                    <a:pt x="30880" y="134066"/>
                  </a:cubicBezTo>
                  <a:cubicBezTo>
                    <a:pt x="31674" y="138035"/>
                    <a:pt x="31981" y="142132"/>
                    <a:pt x="33261" y="145972"/>
                  </a:cubicBezTo>
                  <a:cubicBezTo>
                    <a:pt x="40078" y="166421"/>
                    <a:pt x="36243" y="145992"/>
                    <a:pt x="40405" y="162641"/>
                  </a:cubicBezTo>
                  <a:cubicBezTo>
                    <a:pt x="41387" y="166567"/>
                    <a:pt x="41506" y="170707"/>
                    <a:pt x="42786" y="174547"/>
                  </a:cubicBezTo>
                  <a:cubicBezTo>
                    <a:pt x="46957" y="187060"/>
                    <a:pt x="47089" y="180773"/>
                    <a:pt x="52311" y="191216"/>
                  </a:cubicBezTo>
                  <a:cubicBezTo>
                    <a:pt x="54315" y="195224"/>
                    <a:pt x="55927" y="204060"/>
                    <a:pt x="57074" y="207884"/>
                  </a:cubicBezTo>
                  <a:cubicBezTo>
                    <a:pt x="58516" y="212693"/>
                    <a:pt x="60248" y="217409"/>
                    <a:pt x="61836" y="222172"/>
                  </a:cubicBezTo>
                  <a:lnTo>
                    <a:pt x="64218" y="229316"/>
                  </a:lnTo>
                  <a:lnTo>
                    <a:pt x="66599" y="236459"/>
                  </a:lnTo>
                  <a:cubicBezTo>
                    <a:pt x="67281" y="243283"/>
                    <a:pt x="70274" y="274095"/>
                    <a:pt x="71361" y="281703"/>
                  </a:cubicBezTo>
                  <a:cubicBezTo>
                    <a:pt x="72752" y="291440"/>
                    <a:pt x="75404" y="300973"/>
                    <a:pt x="78505" y="310278"/>
                  </a:cubicBezTo>
                  <a:cubicBezTo>
                    <a:pt x="79299" y="316628"/>
                    <a:pt x="79545" y="323071"/>
                    <a:pt x="80886" y="329328"/>
                  </a:cubicBezTo>
                  <a:cubicBezTo>
                    <a:pt x="81938" y="334237"/>
                    <a:pt x="84665" y="338693"/>
                    <a:pt x="85649" y="343616"/>
                  </a:cubicBezTo>
                  <a:cubicBezTo>
                    <a:pt x="89131" y="361026"/>
                    <a:pt x="87458" y="351515"/>
                    <a:pt x="90411" y="372191"/>
                  </a:cubicBezTo>
                  <a:cubicBezTo>
                    <a:pt x="91205" y="384891"/>
                    <a:pt x="91527" y="397629"/>
                    <a:pt x="92793" y="410291"/>
                  </a:cubicBezTo>
                  <a:cubicBezTo>
                    <a:pt x="93119" y="413547"/>
                    <a:pt x="94464" y="416621"/>
                    <a:pt x="95174" y="419816"/>
                  </a:cubicBezTo>
                  <a:cubicBezTo>
                    <a:pt x="96052" y="423767"/>
                    <a:pt x="96573" y="427796"/>
                    <a:pt x="97555" y="431722"/>
                  </a:cubicBezTo>
                  <a:cubicBezTo>
                    <a:pt x="98164" y="434157"/>
                    <a:pt x="99391" y="436416"/>
                    <a:pt x="99936" y="438866"/>
                  </a:cubicBezTo>
                  <a:cubicBezTo>
                    <a:pt x="106349" y="467721"/>
                    <a:pt x="97458" y="438574"/>
                    <a:pt x="107080" y="467441"/>
                  </a:cubicBezTo>
                  <a:lnTo>
                    <a:pt x="109461" y="474584"/>
                  </a:lnTo>
                  <a:cubicBezTo>
                    <a:pt x="109299" y="478465"/>
                    <a:pt x="103333" y="527638"/>
                    <a:pt x="109461" y="546022"/>
                  </a:cubicBezTo>
                  <a:cubicBezTo>
                    <a:pt x="110366" y="548737"/>
                    <a:pt x="112200" y="551142"/>
                    <a:pt x="114224" y="553166"/>
                  </a:cubicBezTo>
                  <a:cubicBezTo>
                    <a:pt x="116248" y="555190"/>
                    <a:pt x="118987" y="556341"/>
                    <a:pt x="121368" y="557928"/>
                  </a:cubicBezTo>
                  <a:cubicBezTo>
                    <a:pt x="122162" y="560309"/>
                    <a:pt x="122627" y="562827"/>
                    <a:pt x="123749" y="565072"/>
                  </a:cubicBezTo>
                  <a:cubicBezTo>
                    <a:pt x="132985" y="583547"/>
                    <a:pt x="124903" y="561395"/>
                    <a:pt x="130893" y="579359"/>
                  </a:cubicBezTo>
                  <a:cubicBezTo>
                    <a:pt x="131687" y="591265"/>
                    <a:pt x="130380" y="603502"/>
                    <a:pt x="133274" y="615078"/>
                  </a:cubicBezTo>
                  <a:cubicBezTo>
                    <a:pt x="133883" y="617513"/>
                    <a:pt x="137948" y="617010"/>
                    <a:pt x="140418" y="617459"/>
                  </a:cubicBezTo>
                  <a:cubicBezTo>
                    <a:pt x="146714" y="618604"/>
                    <a:pt x="153118" y="619047"/>
                    <a:pt x="159468" y="619841"/>
                  </a:cubicBezTo>
                  <a:cubicBezTo>
                    <a:pt x="176930" y="619047"/>
                    <a:pt x="194612" y="620333"/>
                    <a:pt x="211855" y="617459"/>
                  </a:cubicBezTo>
                  <a:cubicBezTo>
                    <a:pt x="214678" y="616989"/>
                    <a:pt x="214594" y="612340"/>
                    <a:pt x="216618" y="610316"/>
                  </a:cubicBezTo>
                  <a:cubicBezTo>
                    <a:pt x="219485" y="607449"/>
                    <a:pt x="230169" y="602038"/>
                    <a:pt x="233286" y="600791"/>
                  </a:cubicBezTo>
                  <a:cubicBezTo>
                    <a:pt x="237947" y="598927"/>
                    <a:pt x="242811" y="597616"/>
                    <a:pt x="247574" y="596028"/>
                  </a:cubicBezTo>
                  <a:lnTo>
                    <a:pt x="269005" y="588884"/>
                  </a:lnTo>
                  <a:lnTo>
                    <a:pt x="276149" y="586503"/>
                  </a:lnTo>
                  <a:lnTo>
                    <a:pt x="283293" y="584122"/>
                  </a:lnTo>
                  <a:cubicBezTo>
                    <a:pt x="285674" y="581741"/>
                    <a:pt x="288369" y="579636"/>
                    <a:pt x="290436" y="576978"/>
                  </a:cubicBezTo>
                  <a:cubicBezTo>
                    <a:pt x="293950" y="572460"/>
                    <a:pt x="296786" y="567453"/>
                    <a:pt x="299961" y="562691"/>
                  </a:cubicBezTo>
                  <a:cubicBezTo>
                    <a:pt x="301549" y="560310"/>
                    <a:pt x="302343" y="557135"/>
                    <a:pt x="304724" y="555547"/>
                  </a:cubicBezTo>
                  <a:cubicBezTo>
                    <a:pt x="307105" y="553959"/>
                    <a:pt x="309383" y="552204"/>
                    <a:pt x="311868" y="550784"/>
                  </a:cubicBezTo>
                  <a:cubicBezTo>
                    <a:pt x="343395" y="532769"/>
                    <a:pt x="374899" y="542039"/>
                    <a:pt x="414261" y="541259"/>
                  </a:cubicBezTo>
                  <a:lnTo>
                    <a:pt x="569043" y="538878"/>
                  </a:lnTo>
                  <a:cubicBezTo>
                    <a:pt x="572218" y="538084"/>
                    <a:pt x="576012" y="538541"/>
                    <a:pt x="578568" y="536497"/>
                  </a:cubicBezTo>
                  <a:cubicBezTo>
                    <a:pt x="580528" y="534929"/>
                    <a:pt x="579174" y="531128"/>
                    <a:pt x="580949" y="529353"/>
                  </a:cubicBezTo>
                  <a:cubicBezTo>
                    <a:pt x="582724" y="527578"/>
                    <a:pt x="585712" y="527766"/>
                    <a:pt x="588093" y="526972"/>
                  </a:cubicBezTo>
                  <a:lnTo>
                    <a:pt x="609524" y="512684"/>
                  </a:lnTo>
                  <a:lnTo>
                    <a:pt x="616668" y="507922"/>
                  </a:lnTo>
                  <a:cubicBezTo>
                    <a:pt x="617462" y="505541"/>
                    <a:pt x="618772" y="503273"/>
                    <a:pt x="619049" y="500778"/>
                  </a:cubicBezTo>
                  <a:cubicBezTo>
                    <a:pt x="620367" y="488918"/>
                    <a:pt x="614270" y="474605"/>
                    <a:pt x="621430" y="465059"/>
                  </a:cubicBezTo>
                  <a:cubicBezTo>
                    <a:pt x="626690" y="458045"/>
                    <a:pt x="638893" y="463472"/>
                    <a:pt x="647624" y="462678"/>
                  </a:cubicBezTo>
                  <a:cubicBezTo>
                    <a:pt x="648418" y="458709"/>
                    <a:pt x="649340" y="454764"/>
                    <a:pt x="650005" y="450772"/>
                  </a:cubicBezTo>
                  <a:cubicBezTo>
                    <a:pt x="650253" y="449287"/>
                    <a:pt x="651724" y="431525"/>
                    <a:pt x="654768" y="426959"/>
                  </a:cubicBezTo>
                  <a:cubicBezTo>
                    <a:pt x="659245" y="420244"/>
                    <a:pt x="670522" y="414076"/>
                    <a:pt x="676199" y="410291"/>
                  </a:cubicBezTo>
                  <a:cubicBezTo>
                    <a:pt x="685433" y="404135"/>
                    <a:pt x="680627" y="406433"/>
                    <a:pt x="690486" y="403147"/>
                  </a:cubicBezTo>
                  <a:cubicBezTo>
                    <a:pt x="691280" y="400766"/>
                    <a:pt x="691093" y="397778"/>
                    <a:pt x="692868" y="396003"/>
                  </a:cubicBezTo>
                  <a:cubicBezTo>
                    <a:pt x="696597" y="392274"/>
                    <a:pt x="710415" y="384222"/>
                    <a:pt x="716680" y="381716"/>
                  </a:cubicBezTo>
                  <a:cubicBezTo>
                    <a:pt x="721341" y="379852"/>
                    <a:pt x="730968" y="376953"/>
                    <a:pt x="730968" y="376953"/>
                  </a:cubicBezTo>
                  <a:cubicBezTo>
                    <a:pt x="732555" y="374572"/>
                    <a:pt x="733706" y="371833"/>
                    <a:pt x="735730" y="369809"/>
                  </a:cubicBezTo>
                  <a:cubicBezTo>
                    <a:pt x="737754" y="367785"/>
                    <a:pt x="741086" y="367282"/>
                    <a:pt x="742874" y="365047"/>
                  </a:cubicBezTo>
                  <a:cubicBezTo>
                    <a:pt x="756019" y="348616"/>
                    <a:pt x="731926" y="366788"/>
                    <a:pt x="752399" y="353141"/>
                  </a:cubicBezTo>
                  <a:cubicBezTo>
                    <a:pt x="753193" y="350760"/>
                    <a:pt x="753005" y="347772"/>
                    <a:pt x="754780" y="345997"/>
                  </a:cubicBezTo>
                  <a:cubicBezTo>
                    <a:pt x="756555" y="344222"/>
                    <a:pt x="759448" y="344029"/>
                    <a:pt x="761924" y="343616"/>
                  </a:cubicBezTo>
                  <a:cubicBezTo>
                    <a:pt x="769014" y="342434"/>
                    <a:pt x="776211" y="342028"/>
                    <a:pt x="783355" y="341234"/>
                  </a:cubicBezTo>
                  <a:cubicBezTo>
                    <a:pt x="784149" y="319009"/>
                    <a:pt x="768816" y="288991"/>
                    <a:pt x="785736" y="274559"/>
                  </a:cubicBezTo>
                  <a:cubicBezTo>
                    <a:pt x="805675" y="257553"/>
                    <a:pt x="838756" y="277950"/>
                    <a:pt x="864318" y="272178"/>
                  </a:cubicBezTo>
                  <a:cubicBezTo>
                    <a:pt x="869215" y="271072"/>
                    <a:pt x="863105" y="261441"/>
                    <a:pt x="859555" y="257891"/>
                  </a:cubicBezTo>
                  <a:cubicBezTo>
                    <a:pt x="850387" y="248723"/>
                    <a:pt x="855213" y="252615"/>
                    <a:pt x="845268" y="245984"/>
                  </a:cubicBezTo>
                  <a:lnTo>
                    <a:pt x="835743" y="231697"/>
                  </a:lnTo>
                  <a:lnTo>
                    <a:pt x="830980" y="224553"/>
                  </a:lnTo>
                  <a:cubicBezTo>
                    <a:pt x="829411" y="219845"/>
                    <a:pt x="828034" y="213625"/>
                    <a:pt x="823836" y="210266"/>
                  </a:cubicBezTo>
                  <a:cubicBezTo>
                    <a:pt x="821876" y="208698"/>
                    <a:pt x="818938" y="209007"/>
                    <a:pt x="816693" y="207884"/>
                  </a:cubicBezTo>
                  <a:cubicBezTo>
                    <a:pt x="814133" y="206604"/>
                    <a:pt x="811930" y="204709"/>
                    <a:pt x="809549" y="203122"/>
                  </a:cubicBezTo>
                  <a:cubicBezTo>
                    <a:pt x="803199" y="203916"/>
                    <a:pt x="796795" y="204358"/>
                    <a:pt x="790499" y="205503"/>
                  </a:cubicBezTo>
                  <a:cubicBezTo>
                    <a:pt x="788029" y="205952"/>
                    <a:pt x="785336" y="206343"/>
                    <a:pt x="783355" y="207884"/>
                  </a:cubicBezTo>
                  <a:cubicBezTo>
                    <a:pt x="778039" y="212019"/>
                    <a:pt x="772804" y="216568"/>
                    <a:pt x="769068" y="222172"/>
                  </a:cubicBezTo>
                  <a:lnTo>
                    <a:pt x="759543" y="236459"/>
                  </a:lnTo>
                  <a:lnTo>
                    <a:pt x="754780" y="243603"/>
                  </a:lnTo>
                  <a:cubicBezTo>
                    <a:pt x="748763" y="273691"/>
                    <a:pt x="758050" y="266412"/>
                    <a:pt x="730968" y="269797"/>
                  </a:cubicBezTo>
                  <a:lnTo>
                    <a:pt x="716680" y="274559"/>
                  </a:lnTo>
                  <a:lnTo>
                    <a:pt x="709536" y="276941"/>
                  </a:lnTo>
                  <a:cubicBezTo>
                    <a:pt x="708742" y="279322"/>
                    <a:pt x="708723" y="282124"/>
                    <a:pt x="707155" y="284084"/>
                  </a:cubicBezTo>
                  <a:cubicBezTo>
                    <a:pt x="703037" y="289231"/>
                    <a:pt x="690092" y="292153"/>
                    <a:pt x="685724" y="293609"/>
                  </a:cubicBezTo>
                  <a:lnTo>
                    <a:pt x="678580" y="295991"/>
                  </a:lnTo>
                  <a:cubicBezTo>
                    <a:pt x="673024" y="312659"/>
                    <a:pt x="678580" y="308691"/>
                    <a:pt x="666674" y="312659"/>
                  </a:cubicBezTo>
                  <a:lnTo>
                    <a:pt x="657149" y="326947"/>
                  </a:lnTo>
                  <a:lnTo>
                    <a:pt x="652386" y="334091"/>
                  </a:lnTo>
                  <a:cubicBezTo>
                    <a:pt x="650289" y="340381"/>
                    <a:pt x="646621" y="353475"/>
                    <a:pt x="640480" y="355522"/>
                  </a:cubicBezTo>
                  <a:lnTo>
                    <a:pt x="626193" y="360284"/>
                  </a:lnTo>
                  <a:lnTo>
                    <a:pt x="619049" y="362666"/>
                  </a:lnTo>
                  <a:cubicBezTo>
                    <a:pt x="618255" y="365047"/>
                    <a:pt x="623415" y="367825"/>
                    <a:pt x="616668" y="369809"/>
                  </a:cubicBezTo>
                  <a:cubicBezTo>
                    <a:pt x="609921" y="371793"/>
                    <a:pt x="598809" y="372588"/>
                    <a:pt x="578568" y="374572"/>
                  </a:cubicBezTo>
                  <a:cubicBezTo>
                    <a:pt x="558327" y="376557"/>
                    <a:pt x="515068" y="384891"/>
                    <a:pt x="495224" y="381716"/>
                  </a:cubicBezTo>
                  <a:cubicBezTo>
                    <a:pt x="492843" y="380922"/>
                    <a:pt x="490515" y="379943"/>
                    <a:pt x="488080" y="379334"/>
                  </a:cubicBezTo>
                  <a:lnTo>
                    <a:pt x="469030" y="374572"/>
                  </a:lnTo>
                  <a:cubicBezTo>
                    <a:pt x="466649" y="372984"/>
                    <a:pt x="464446" y="371089"/>
                    <a:pt x="461886" y="369809"/>
                  </a:cubicBezTo>
                  <a:cubicBezTo>
                    <a:pt x="459641" y="368687"/>
                    <a:pt x="456831" y="368820"/>
                    <a:pt x="454743" y="367428"/>
                  </a:cubicBezTo>
                  <a:cubicBezTo>
                    <a:pt x="447654" y="362702"/>
                    <a:pt x="443429" y="351164"/>
                    <a:pt x="433311" y="350759"/>
                  </a:cubicBezTo>
                  <a:lnTo>
                    <a:pt x="373780" y="348378"/>
                  </a:lnTo>
                  <a:cubicBezTo>
                    <a:pt x="352907" y="327505"/>
                    <a:pt x="379385" y="353049"/>
                    <a:pt x="359493" y="336472"/>
                  </a:cubicBezTo>
                  <a:cubicBezTo>
                    <a:pt x="356906" y="334316"/>
                    <a:pt x="354936" y="331484"/>
                    <a:pt x="352349" y="329328"/>
                  </a:cubicBezTo>
                  <a:cubicBezTo>
                    <a:pt x="332457" y="312752"/>
                    <a:pt x="358933" y="338294"/>
                    <a:pt x="338061" y="317422"/>
                  </a:cubicBezTo>
                  <a:lnTo>
                    <a:pt x="333299" y="303134"/>
                  </a:lnTo>
                  <a:cubicBezTo>
                    <a:pt x="332505" y="300753"/>
                    <a:pt x="333163" y="297114"/>
                    <a:pt x="330918" y="295991"/>
                  </a:cubicBezTo>
                  <a:cubicBezTo>
                    <a:pt x="326578" y="293821"/>
                    <a:pt x="319507" y="289723"/>
                    <a:pt x="314249" y="288847"/>
                  </a:cubicBezTo>
                  <a:cubicBezTo>
                    <a:pt x="297348" y="286030"/>
                    <a:pt x="266208" y="284900"/>
                    <a:pt x="252336" y="284084"/>
                  </a:cubicBezTo>
                  <a:cubicBezTo>
                    <a:pt x="231123" y="277013"/>
                    <a:pt x="264580" y="288321"/>
                    <a:pt x="233286" y="276941"/>
                  </a:cubicBezTo>
                  <a:cubicBezTo>
                    <a:pt x="228568" y="275225"/>
                    <a:pt x="223761" y="273766"/>
                    <a:pt x="218999" y="272178"/>
                  </a:cubicBezTo>
                  <a:lnTo>
                    <a:pt x="211855" y="269797"/>
                  </a:lnTo>
                  <a:cubicBezTo>
                    <a:pt x="209474" y="269003"/>
                    <a:pt x="207211" y="267643"/>
                    <a:pt x="204711" y="267416"/>
                  </a:cubicBezTo>
                  <a:lnTo>
                    <a:pt x="178518" y="265034"/>
                  </a:lnTo>
                  <a:cubicBezTo>
                    <a:pt x="161389" y="259325"/>
                    <a:pt x="166215" y="264241"/>
                    <a:pt x="161849" y="260272"/>
                  </a:cubicBezTo>
                  <a:cubicBezTo>
                    <a:pt x="157483" y="256303"/>
                    <a:pt x="155895" y="248366"/>
                    <a:pt x="152323" y="241222"/>
                  </a:cubicBezTo>
                  <a:cubicBezTo>
                    <a:pt x="148751" y="234078"/>
                    <a:pt x="144387" y="224950"/>
                    <a:pt x="140418" y="217409"/>
                  </a:cubicBezTo>
                  <a:cubicBezTo>
                    <a:pt x="136449" y="209868"/>
                    <a:pt x="133274" y="200344"/>
                    <a:pt x="128512" y="193597"/>
                  </a:cubicBezTo>
                  <a:cubicBezTo>
                    <a:pt x="123750" y="186850"/>
                    <a:pt x="115018" y="180897"/>
                    <a:pt x="111843" y="176928"/>
                  </a:cubicBezTo>
                  <a:cubicBezTo>
                    <a:pt x="108668" y="172959"/>
                    <a:pt x="110450" y="172091"/>
                    <a:pt x="109461" y="169784"/>
                  </a:cubicBezTo>
                  <a:cubicBezTo>
                    <a:pt x="108063" y="166521"/>
                    <a:pt x="106097" y="163522"/>
                    <a:pt x="104699" y="160259"/>
                  </a:cubicBezTo>
                  <a:cubicBezTo>
                    <a:pt x="103710" y="157952"/>
                    <a:pt x="103008" y="155529"/>
                    <a:pt x="102318" y="153116"/>
                  </a:cubicBezTo>
                  <a:cubicBezTo>
                    <a:pt x="101419" y="149969"/>
                    <a:pt x="101400" y="146518"/>
                    <a:pt x="99936" y="143591"/>
                  </a:cubicBezTo>
                  <a:cubicBezTo>
                    <a:pt x="97376" y="138471"/>
                    <a:pt x="90411" y="129303"/>
                    <a:pt x="90411" y="129303"/>
                  </a:cubicBezTo>
                  <a:cubicBezTo>
                    <a:pt x="84831" y="112562"/>
                    <a:pt x="92089" y="133214"/>
                    <a:pt x="83268" y="112634"/>
                  </a:cubicBezTo>
                  <a:cubicBezTo>
                    <a:pt x="82279" y="110327"/>
                    <a:pt x="82009" y="107736"/>
                    <a:pt x="80886" y="105491"/>
                  </a:cubicBezTo>
                  <a:cubicBezTo>
                    <a:pt x="79606" y="102931"/>
                    <a:pt x="77404" y="100907"/>
                    <a:pt x="76124" y="98347"/>
                  </a:cubicBezTo>
                  <a:cubicBezTo>
                    <a:pt x="75002" y="96102"/>
                    <a:pt x="74624" y="93553"/>
                    <a:pt x="73743" y="91203"/>
                  </a:cubicBezTo>
                  <a:cubicBezTo>
                    <a:pt x="70719" y="83140"/>
                    <a:pt x="68763" y="79727"/>
                    <a:pt x="66599" y="72153"/>
                  </a:cubicBezTo>
                  <a:cubicBezTo>
                    <a:pt x="65700" y="69006"/>
                    <a:pt x="65507" y="65636"/>
                    <a:pt x="64218" y="62628"/>
                  </a:cubicBezTo>
                  <a:cubicBezTo>
                    <a:pt x="63091" y="59997"/>
                    <a:pt x="61043" y="57865"/>
                    <a:pt x="59455" y="55484"/>
                  </a:cubicBezTo>
                  <a:cubicBezTo>
                    <a:pt x="58661" y="53103"/>
                    <a:pt x="58642" y="50301"/>
                    <a:pt x="57074" y="48341"/>
                  </a:cubicBezTo>
                  <a:cubicBezTo>
                    <a:pt x="55286" y="46106"/>
                    <a:pt x="54296" y="48737"/>
                    <a:pt x="49930" y="43578"/>
                  </a:cubicBezTo>
                  <a:cubicBezTo>
                    <a:pt x="45564" y="38419"/>
                    <a:pt x="47221" y="28278"/>
                    <a:pt x="30880" y="17385"/>
                  </a:cubicBezTo>
                  <a:cubicBezTo>
                    <a:pt x="22943" y="10241"/>
                    <a:pt x="7067" y="-3253"/>
                    <a:pt x="2305" y="716"/>
                  </a:cubicBezTo>
                  <a:cubicBezTo>
                    <a:pt x="-2457" y="4685"/>
                    <a:pt x="1511" y="32069"/>
                    <a:pt x="2305" y="41197"/>
                  </a:cubicBezTo>
                  <a:cubicBezTo>
                    <a:pt x="3099" y="50325"/>
                    <a:pt x="5480" y="50722"/>
                    <a:pt x="7068" y="55484"/>
                  </a:cubicBezTo>
                  <a:cubicBezTo>
                    <a:pt x="7862" y="57865"/>
                    <a:pt x="8057" y="60539"/>
                    <a:pt x="9449" y="62628"/>
                  </a:cubicBezTo>
                  <a:cubicBezTo>
                    <a:pt x="11036" y="65009"/>
                    <a:pt x="12931" y="67212"/>
                    <a:pt x="14211" y="69772"/>
                  </a:cubicBezTo>
                  <a:cubicBezTo>
                    <a:pt x="16935" y="75220"/>
                    <a:pt x="17614" y="83380"/>
                    <a:pt x="18974" y="88822"/>
                  </a:cubicBezTo>
                  <a:cubicBezTo>
                    <a:pt x="19583" y="91257"/>
                    <a:pt x="20561" y="93585"/>
                    <a:pt x="21355" y="95966"/>
                  </a:cubicBezTo>
                  <a:cubicBezTo>
                    <a:pt x="23815" y="120568"/>
                    <a:pt x="17386" y="103903"/>
                    <a:pt x="18974" y="11025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7" name="Forma livre 376"/>
            <p:cNvSpPr/>
            <p:nvPr/>
          </p:nvSpPr>
          <p:spPr>
            <a:xfrm>
              <a:off x="2879596" y="2591653"/>
              <a:ext cx="985565" cy="810821"/>
            </a:xfrm>
            <a:custGeom>
              <a:avLst/>
              <a:gdLst>
                <a:gd name="connsiteX0" fmla="*/ 1141623 w 1496430"/>
                <a:gd name="connsiteY0" fmla="*/ 69057 h 1231107"/>
                <a:gd name="connsiteX1" fmla="*/ 1117811 w 1496430"/>
                <a:gd name="connsiteY1" fmla="*/ 64294 h 1231107"/>
                <a:gd name="connsiteX2" fmla="*/ 1110667 w 1496430"/>
                <a:gd name="connsiteY2" fmla="*/ 59532 h 1231107"/>
                <a:gd name="connsiteX3" fmla="*/ 1103523 w 1496430"/>
                <a:gd name="connsiteY3" fmla="*/ 57150 h 1231107"/>
                <a:gd name="connsiteX4" fmla="*/ 1084473 w 1496430"/>
                <a:gd name="connsiteY4" fmla="*/ 47625 h 1231107"/>
                <a:gd name="connsiteX5" fmla="*/ 1070186 w 1496430"/>
                <a:gd name="connsiteY5" fmla="*/ 42863 h 1231107"/>
                <a:gd name="connsiteX6" fmla="*/ 1063042 w 1496430"/>
                <a:gd name="connsiteY6" fmla="*/ 40482 h 1231107"/>
                <a:gd name="connsiteX7" fmla="*/ 1053517 w 1496430"/>
                <a:gd name="connsiteY7" fmla="*/ 35719 h 1231107"/>
                <a:gd name="connsiteX8" fmla="*/ 1046373 w 1496430"/>
                <a:gd name="connsiteY8" fmla="*/ 30957 h 1231107"/>
                <a:gd name="connsiteX9" fmla="*/ 1032086 w 1496430"/>
                <a:gd name="connsiteY9" fmla="*/ 26194 h 1231107"/>
                <a:gd name="connsiteX10" fmla="*/ 1024942 w 1496430"/>
                <a:gd name="connsiteY10" fmla="*/ 23813 h 1231107"/>
                <a:gd name="connsiteX11" fmla="*/ 1017798 w 1496430"/>
                <a:gd name="connsiteY11" fmla="*/ 21432 h 1231107"/>
                <a:gd name="connsiteX12" fmla="*/ 1008273 w 1496430"/>
                <a:gd name="connsiteY12" fmla="*/ 19050 h 1231107"/>
                <a:gd name="connsiteX13" fmla="*/ 993986 w 1496430"/>
                <a:gd name="connsiteY13" fmla="*/ 14288 h 1231107"/>
                <a:gd name="connsiteX14" fmla="*/ 972555 w 1496430"/>
                <a:gd name="connsiteY14" fmla="*/ 7144 h 1231107"/>
                <a:gd name="connsiteX15" fmla="*/ 965411 w 1496430"/>
                <a:gd name="connsiteY15" fmla="*/ 4763 h 1231107"/>
                <a:gd name="connsiteX16" fmla="*/ 958267 w 1496430"/>
                <a:gd name="connsiteY16" fmla="*/ 2382 h 1231107"/>
                <a:gd name="connsiteX17" fmla="*/ 810630 w 1496430"/>
                <a:gd name="connsiteY17" fmla="*/ 0 h 1231107"/>
                <a:gd name="connsiteX18" fmla="*/ 593936 w 1496430"/>
                <a:gd name="connsiteY18" fmla="*/ 2382 h 1231107"/>
                <a:gd name="connsiteX19" fmla="*/ 579648 w 1496430"/>
                <a:gd name="connsiteY19" fmla="*/ 7144 h 1231107"/>
                <a:gd name="connsiteX20" fmla="*/ 570123 w 1496430"/>
                <a:gd name="connsiteY20" fmla="*/ 9525 h 1231107"/>
                <a:gd name="connsiteX21" fmla="*/ 562980 w 1496430"/>
                <a:gd name="connsiteY21" fmla="*/ 14288 h 1231107"/>
                <a:gd name="connsiteX22" fmla="*/ 548692 w 1496430"/>
                <a:gd name="connsiteY22" fmla="*/ 19050 h 1231107"/>
                <a:gd name="connsiteX23" fmla="*/ 541548 w 1496430"/>
                <a:gd name="connsiteY23" fmla="*/ 21432 h 1231107"/>
                <a:gd name="connsiteX24" fmla="*/ 529642 w 1496430"/>
                <a:gd name="connsiteY24" fmla="*/ 23813 h 1231107"/>
                <a:gd name="connsiteX25" fmla="*/ 510592 w 1496430"/>
                <a:gd name="connsiteY25" fmla="*/ 28575 h 1231107"/>
                <a:gd name="connsiteX26" fmla="*/ 496305 w 1496430"/>
                <a:gd name="connsiteY26" fmla="*/ 33338 h 1231107"/>
                <a:gd name="connsiteX27" fmla="*/ 470111 w 1496430"/>
                <a:gd name="connsiteY27" fmla="*/ 30957 h 1231107"/>
                <a:gd name="connsiteX28" fmla="*/ 462967 w 1496430"/>
                <a:gd name="connsiteY28" fmla="*/ 28575 h 1231107"/>
                <a:gd name="connsiteX29" fmla="*/ 436773 w 1496430"/>
                <a:gd name="connsiteY29" fmla="*/ 23813 h 1231107"/>
                <a:gd name="connsiteX30" fmla="*/ 427248 w 1496430"/>
                <a:gd name="connsiteY30" fmla="*/ 19050 h 1231107"/>
                <a:gd name="connsiteX31" fmla="*/ 420105 w 1496430"/>
                <a:gd name="connsiteY31" fmla="*/ 14288 h 1231107"/>
                <a:gd name="connsiteX32" fmla="*/ 412961 w 1496430"/>
                <a:gd name="connsiteY32" fmla="*/ 11907 h 1231107"/>
                <a:gd name="connsiteX33" fmla="*/ 398673 w 1496430"/>
                <a:gd name="connsiteY33" fmla="*/ 4763 h 1231107"/>
                <a:gd name="connsiteX34" fmla="*/ 391530 w 1496430"/>
                <a:gd name="connsiteY34" fmla="*/ 0 h 1231107"/>
                <a:gd name="connsiteX35" fmla="*/ 355811 w 1496430"/>
                <a:gd name="connsiteY35" fmla="*/ 2382 h 1231107"/>
                <a:gd name="connsiteX36" fmla="*/ 351048 w 1496430"/>
                <a:gd name="connsiteY36" fmla="*/ 9525 h 1231107"/>
                <a:gd name="connsiteX37" fmla="*/ 341523 w 1496430"/>
                <a:gd name="connsiteY37" fmla="*/ 30957 h 1231107"/>
                <a:gd name="connsiteX38" fmla="*/ 339142 w 1496430"/>
                <a:gd name="connsiteY38" fmla="*/ 38100 h 1231107"/>
                <a:gd name="connsiteX39" fmla="*/ 331998 w 1496430"/>
                <a:gd name="connsiteY39" fmla="*/ 52388 h 1231107"/>
                <a:gd name="connsiteX40" fmla="*/ 329617 w 1496430"/>
                <a:gd name="connsiteY40" fmla="*/ 64294 h 1231107"/>
                <a:gd name="connsiteX41" fmla="*/ 327236 w 1496430"/>
                <a:gd name="connsiteY41" fmla="*/ 71438 h 1231107"/>
                <a:gd name="connsiteX42" fmla="*/ 324855 w 1496430"/>
                <a:gd name="connsiteY42" fmla="*/ 83344 h 1231107"/>
                <a:gd name="connsiteX43" fmla="*/ 320092 w 1496430"/>
                <a:gd name="connsiteY43" fmla="*/ 97632 h 1231107"/>
                <a:gd name="connsiteX44" fmla="*/ 315330 w 1496430"/>
                <a:gd name="connsiteY44" fmla="*/ 111919 h 1231107"/>
                <a:gd name="connsiteX45" fmla="*/ 312948 w 1496430"/>
                <a:gd name="connsiteY45" fmla="*/ 119063 h 1231107"/>
                <a:gd name="connsiteX46" fmla="*/ 308186 w 1496430"/>
                <a:gd name="connsiteY46" fmla="*/ 135732 h 1231107"/>
                <a:gd name="connsiteX47" fmla="*/ 303423 w 1496430"/>
                <a:gd name="connsiteY47" fmla="*/ 142875 h 1231107"/>
                <a:gd name="connsiteX48" fmla="*/ 301042 w 1496430"/>
                <a:gd name="connsiteY48" fmla="*/ 150019 h 1231107"/>
                <a:gd name="connsiteX49" fmla="*/ 289136 w 1496430"/>
                <a:gd name="connsiteY49" fmla="*/ 166688 h 1231107"/>
                <a:gd name="connsiteX50" fmla="*/ 286755 w 1496430"/>
                <a:gd name="connsiteY50" fmla="*/ 173832 h 1231107"/>
                <a:gd name="connsiteX51" fmla="*/ 281992 w 1496430"/>
                <a:gd name="connsiteY51" fmla="*/ 183357 h 1231107"/>
                <a:gd name="connsiteX52" fmla="*/ 274848 w 1496430"/>
                <a:gd name="connsiteY52" fmla="*/ 204788 h 1231107"/>
                <a:gd name="connsiteX53" fmla="*/ 270086 w 1496430"/>
                <a:gd name="connsiteY53" fmla="*/ 219075 h 1231107"/>
                <a:gd name="connsiteX54" fmla="*/ 265323 w 1496430"/>
                <a:gd name="connsiteY54" fmla="*/ 233363 h 1231107"/>
                <a:gd name="connsiteX55" fmla="*/ 260561 w 1496430"/>
                <a:gd name="connsiteY55" fmla="*/ 250032 h 1231107"/>
                <a:gd name="connsiteX56" fmla="*/ 255798 w 1496430"/>
                <a:gd name="connsiteY56" fmla="*/ 264319 h 1231107"/>
                <a:gd name="connsiteX57" fmla="*/ 251036 w 1496430"/>
                <a:gd name="connsiteY57" fmla="*/ 278607 h 1231107"/>
                <a:gd name="connsiteX58" fmla="*/ 234367 w 1496430"/>
                <a:gd name="connsiteY58" fmla="*/ 328613 h 1231107"/>
                <a:gd name="connsiteX59" fmla="*/ 231986 w 1496430"/>
                <a:gd name="connsiteY59" fmla="*/ 335757 h 1231107"/>
                <a:gd name="connsiteX60" fmla="*/ 224842 w 1496430"/>
                <a:gd name="connsiteY60" fmla="*/ 352425 h 1231107"/>
                <a:gd name="connsiteX61" fmla="*/ 217698 w 1496430"/>
                <a:gd name="connsiteY61" fmla="*/ 376238 h 1231107"/>
                <a:gd name="connsiteX62" fmla="*/ 212936 w 1496430"/>
                <a:gd name="connsiteY62" fmla="*/ 383382 h 1231107"/>
                <a:gd name="connsiteX63" fmla="*/ 208173 w 1496430"/>
                <a:gd name="connsiteY63" fmla="*/ 397669 h 1231107"/>
                <a:gd name="connsiteX64" fmla="*/ 203411 w 1496430"/>
                <a:gd name="connsiteY64" fmla="*/ 431007 h 1231107"/>
                <a:gd name="connsiteX65" fmla="*/ 201030 w 1496430"/>
                <a:gd name="connsiteY65" fmla="*/ 447675 h 1231107"/>
                <a:gd name="connsiteX66" fmla="*/ 198648 w 1496430"/>
                <a:gd name="connsiteY66" fmla="*/ 469107 h 1231107"/>
                <a:gd name="connsiteX67" fmla="*/ 193886 w 1496430"/>
                <a:gd name="connsiteY67" fmla="*/ 483394 h 1231107"/>
                <a:gd name="connsiteX68" fmla="*/ 191505 w 1496430"/>
                <a:gd name="connsiteY68" fmla="*/ 490538 h 1231107"/>
                <a:gd name="connsiteX69" fmla="*/ 186742 w 1496430"/>
                <a:gd name="connsiteY69" fmla="*/ 538163 h 1231107"/>
                <a:gd name="connsiteX70" fmla="*/ 184361 w 1496430"/>
                <a:gd name="connsiteY70" fmla="*/ 545307 h 1231107"/>
                <a:gd name="connsiteX71" fmla="*/ 162930 w 1496430"/>
                <a:gd name="connsiteY71" fmla="*/ 561975 h 1231107"/>
                <a:gd name="connsiteX72" fmla="*/ 155786 w 1496430"/>
                <a:gd name="connsiteY72" fmla="*/ 566738 h 1231107"/>
                <a:gd name="connsiteX73" fmla="*/ 148642 w 1496430"/>
                <a:gd name="connsiteY73" fmla="*/ 576263 h 1231107"/>
                <a:gd name="connsiteX74" fmla="*/ 146261 w 1496430"/>
                <a:gd name="connsiteY74" fmla="*/ 583407 h 1231107"/>
                <a:gd name="connsiteX75" fmla="*/ 141498 w 1496430"/>
                <a:gd name="connsiteY75" fmla="*/ 616744 h 1231107"/>
                <a:gd name="connsiteX76" fmla="*/ 139117 w 1496430"/>
                <a:gd name="connsiteY76" fmla="*/ 623888 h 1231107"/>
                <a:gd name="connsiteX77" fmla="*/ 134355 w 1496430"/>
                <a:gd name="connsiteY77" fmla="*/ 640557 h 1231107"/>
                <a:gd name="connsiteX78" fmla="*/ 129592 w 1496430"/>
                <a:gd name="connsiteY78" fmla="*/ 650082 h 1231107"/>
                <a:gd name="connsiteX79" fmla="*/ 127211 w 1496430"/>
                <a:gd name="connsiteY79" fmla="*/ 657225 h 1231107"/>
                <a:gd name="connsiteX80" fmla="*/ 122448 w 1496430"/>
                <a:gd name="connsiteY80" fmla="*/ 664369 h 1231107"/>
                <a:gd name="connsiteX81" fmla="*/ 117686 w 1496430"/>
                <a:gd name="connsiteY81" fmla="*/ 673894 h 1231107"/>
                <a:gd name="connsiteX82" fmla="*/ 115305 w 1496430"/>
                <a:gd name="connsiteY82" fmla="*/ 685800 h 1231107"/>
                <a:gd name="connsiteX83" fmla="*/ 110542 w 1496430"/>
                <a:gd name="connsiteY83" fmla="*/ 695325 h 1231107"/>
                <a:gd name="connsiteX84" fmla="*/ 103398 w 1496430"/>
                <a:gd name="connsiteY84" fmla="*/ 709613 h 1231107"/>
                <a:gd name="connsiteX85" fmla="*/ 96255 w 1496430"/>
                <a:gd name="connsiteY85" fmla="*/ 723900 h 1231107"/>
                <a:gd name="connsiteX86" fmla="*/ 91492 w 1496430"/>
                <a:gd name="connsiteY86" fmla="*/ 738188 h 1231107"/>
                <a:gd name="connsiteX87" fmla="*/ 89111 w 1496430"/>
                <a:gd name="connsiteY87" fmla="*/ 745332 h 1231107"/>
                <a:gd name="connsiteX88" fmla="*/ 86730 w 1496430"/>
                <a:gd name="connsiteY88" fmla="*/ 752475 h 1231107"/>
                <a:gd name="connsiteX89" fmla="*/ 84348 w 1496430"/>
                <a:gd name="connsiteY89" fmla="*/ 764382 h 1231107"/>
                <a:gd name="connsiteX90" fmla="*/ 79586 w 1496430"/>
                <a:gd name="connsiteY90" fmla="*/ 773907 h 1231107"/>
                <a:gd name="connsiteX91" fmla="*/ 72442 w 1496430"/>
                <a:gd name="connsiteY91" fmla="*/ 800100 h 1231107"/>
                <a:gd name="connsiteX92" fmla="*/ 70061 w 1496430"/>
                <a:gd name="connsiteY92" fmla="*/ 807244 h 1231107"/>
                <a:gd name="connsiteX93" fmla="*/ 65298 w 1496430"/>
                <a:gd name="connsiteY93" fmla="*/ 814388 h 1231107"/>
                <a:gd name="connsiteX94" fmla="*/ 60536 w 1496430"/>
                <a:gd name="connsiteY94" fmla="*/ 828675 h 1231107"/>
                <a:gd name="connsiteX95" fmla="*/ 58155 w 1496430"/>
                <a:gd name="connsiteY95" fmla="*/ 838200 h 1231107"/>
                <a:gd name="connsiteX96" fmla="*/ 53392 w 1496430"/>
                <a:gd name="connsiteY96" fmla="*/ 852488 h 1231107"/>
                <a:gd name="connsiteX97" fmla="*/ 48630 w 1496430"/>
                <a:gd name="connsiteY97" fmla="*/ 866775 h 1231107"/>
                <a:gd name="connsiteX98" fmla="*/ 43867 w 1496430"/>
                <a:gd name="connsiteY98" fmla="*/ 873919 h 1231107"/>
                <a:gd name="connsiteX99" fmla="*/ 39105 w 1496430"/>
                <a:gd name="connsiteY99" fmla="*/ 888207 h 1231107"/>
                <a:gd name="connsiteX100" fmla="*/ 36723 w 1496430"/>
                <a:gd name="connsiteY100" fmla="*/ 895350 h 1231107"/>
                <a:gd name="connsiteX101" fmla="*/ 34342 w 1496430"/>
                <a:gd name="connsiteY101" fmla="*/ 907257 h 1231107"/>
                <a:gd name="connsiteX102" fmla="*/ 27198 w 1496430"/>
                <a:gd name="connsiteY102" fmla="*/ 933450 h 1231107"/>
                <a:gd name="connsiteX103" fmla="*/ 24817 w 1496430"/>
                <a:gd name="connsiteY103" fmla="*/ 971550 h 1231107"/>
                <a:gd name="connsiteX104" fmla="*/ 22436 w 1496430"/>
                <a:gd name="connsiteY104" fmla="*/ 983457 h 1231107"/>
                <a:gd name="connsiteX105" fmla="*/ 15292 w 1496430"/>
                <a:gd name="connsiteY105" fmla="*/ 990600 h 1231107"/>
                <a:gd name="connsiteX106" fmla="*/ 12911 w 1496430"/>
                <a:gd name="connsiteY106" fmla="*/ 1000125 h 1231107"/>
                <a:gd name="connsiteX107" fmla="*/ 5767 w 1496430"/>
                <a:gd name="connsiteY107" fmla="*/ 1047750 h 1231107"/>
                <a:gd name="connsiteX108" fmla="*/ 5767 w 1496430"/>
                <a:gd name="connsiteY108" fmla="*/ 1176338 h 1231107"/>
                <a:gd name="connsiteX109" fmla="*/ 12911 w 1496430"/>
                <a:gd name="connsiteY109" fmla="*/ 1178719 h 1231107"/>
                <a:gd name="connsiteX110" fmla="*/ 36723 w 1496430"/>
                <a:gd name="connsiteY110" fmla="*/ 1195388 h 1231107"/>
                <a:gd name="connsiteX111" fmla="*/ 43867 w 1496430"/>
                <a:gd name="connsiteY111" fmla="*/ 1200150 h 1231107"/>
                <a:gd name="connsiteX112" fmla="*/ 58155 w 1496430"/>
                <a:gd name="connsiteY112" fmla="*/ 1209675 h 1231107"/>
                <a:gd name="connsiteX113" fmla="*/ 91492 w 1496430"/>
                <a:gd name="connsiteY113" fmla="*/ 1212057 h 1231107"/>
                <a:gd name="connsiteX114" fmla="*/ 101017 w 1496430"/>
                <a:gd name="connsiteY114" fmla="*/ 1214438 h 1231107"/>
                <a:gd name="connsiteX115" fmla="*/ 105780 w 1496430"/>
                <a:gd name="connsiteY115" fmla="*/ 1221582 h 1231107"/>
                <a:gd name="connsiteX116" fmla="*/ 120067 w 1496430"/>
                <a:gd name="connsiteY116" fmla="*/ 1231107 h 1231107"/>
                <a:gd name="connsiteX117" fmla="*/ 258180 w 1496430"/>
                <a:gd name="connsiteY117" fmla="*/ 1228725 h 1231107"/>
                <a:gd name="connsiteX118" fmla="*/ 260561 w 1496430"/>
                <a:gd name="connsiteY118" fmla="*/ 1221582 h 1231107"/>
                <a:gd name="connsiteX119" fmla="*/ 262942 w 1496430"/>
                <a:gd name="connsiteY119" fmla="*/ 1197769 h 1231107"/>
                <a:gd name="connsiteX120" fmla="*/ 277230 w 1496430"/>
                <a:gd name="connsiteY120" fmla="*/ 1169194 h 1231107"/>
                <a:gd name="connsiteX121" fmla="*/ 284373 w 1496430"/>
                <a:gd name="connsiteY121" fmla="*/ 1164432 h 1231107"/>
                <a:gd name="connsiteX122" fmla="*/ 289136 w 1496430"/>
                <a:gd name="connsiteY122" fmla="*/ 1150144 h 1231107"/>
                <a:gd name="connsiteX123" fmla="*/ 291517 w 1496430"/>
                <a:gd name="connsiteY123" fmla="*/ 1138238 h 1231107"/>
                <a:gd name="connsiteX124" fmla="*/ 312948 w 1496430"/>
                <a:gd name="connsiteY124" fmla="*/ 1131094 h 1231107"/>
                <a:gd name="connsiteX125" fmla="*/ 327236 w 1496430"/>
                <a:gd name="connsiteY125" fmla="*/ 1126332 h 1231107"/>
                <a:gd name="connsiteX126" fmla="*/ 343905 w 1496430"/>
                <a:gd name="connsiteY126" fmla="*/ 1119188 h 1231107"/>
                <a:gd name="connsiteX127" fmla="*/ 360573 w 1496430"/>
                <a:gd name="connsiteY127" fmla="*/ 1109663 h 1231107"/>
                <a:gd name="connsiteX128" fmla="*/ 367717 w 1496430"/>
                <a:gd name="connsiteY128" fmla="*/ 1104900 h 1231107"/>
                <a:gd name="connsiteX129" fmla="*/ 372480 w 1496430"/>
                <a:gd name="connsiteY129" fmla="*/ 1097757 h 1231107"/>
                <a:gd name="connsiteX130" fmla="*/ 379623 w 1496430"/>
                <a:gd name="connsiteY130" fmla="*/ 1095375 h 1231107"/>
                <a:gd name="connsiteX131" fmla="*/ 393911 w 1496430"/>
                <a:gd name="connsiteY131" fmla="*/ 1085850 h 1231107"/>
                <a:gd name="connsiteX132" fmla="*/ 408198 w 1496430"/>
                <a:gd name="connsiteY132" fmla="*/ 1076325 h 1231107"/>
                <a:gd name="connsiteX133" fmla="*/ 415342 w 1496430"/>
                <a:gd name="connsiteY133" fmla="*/ 1069182 h 1231107"/>
                <a:gd name="connsiteX134" fmla="*/ 429630 w 1496430"/>
                <a:gd name="connsiteY134" fmla="*/ 1059657 h 1231107"/>
                <a:gd name="connsiteX135" fmla="*/ 451061 w 1496430"/>
                <a:gd name="connsiteY135" fmla="*/ 1045369 h 1231107"/>
                <a:gd name="connsiteX136" fmla="*/ 458205 w 1496430"/>
                <a:gd name="connsiteY136" fmla="*/ 1040607 h 1231107"/>
                <a:gd name="connsiteX137" fmla="*/ 467730 w 1496430"/>
                <a:gd name="connsiteY137" fmla="*/ 1028700 h 1231107"/>
                <a:gd name="connsiteX138" fmla="*/ 479636 w 1496430"/>
                <a:gd name="connsiteY138" fmla="*/ 1007269 h 1231107"/>
                <a:gd name="connsiteX139" fmla="*/ 598698 w 1496430"/>
                <a:gd name="connsiteY139" fmla="*/ 1000125 h 1231107"/>
                <a:gd name="connsiteX140" fmla="*/ 605842 w 1496430"/>
                <a:gd name="connsiteY140" fmla="*/ 997744 h 1231107"/>
                <a:gd name="connsiteX141" fmla="*/ 615367 w 1496430"/>
                <a:gd name="connsiteY141" fmla="*/ 985838 h 1231107"/>
                <a:gd name="connsiteX142" fmla="*/ 629655 w 1496430"/>
                <a:gd name="connsiteY142" fmla="*/ 981075 h 1231107"/>
                <a:gd name="connsiteX143" fmla="*/ 636798 w 1496430"/>
                <a:gd name="connsiteY143" fmla="*/ 978694 h 1231107"/>
                <a:gd name="connsiteX144" fmla="*/ 651086 w 1496430"/>
                <a:gd name="connsiteY144" fmla="*/ 971550 h 1231107"/>
                <a:gd name="connsiteX145" fmla="*/ 658230 w 1496430"/>
                <a:gd name="connsiteY145" fmla="*/ 966788 h 1231107"/>
                <a:gd name="connsiteX146" fmla="*/ 672517 w 1496430"/>
                <a:gd name="connsiteY146" fmla="*/ 962025 h 1231107"/>
                <a:gd name="connsiteX147" fmla="*/ 689186 w 1496430"/>
                <a:gd name="connsiteY147" fmla="*/ 957263 h 1231107"/>
                <a:gd name="connsiteX148" fmla="*/ 696330 w 1496430"/>
                <a:gd name="connsiteY148" fmla="*/ 954882 h 1231107"/>
                <a:gd name="connsiteX149" fmla="*/ 703473 w 1496430"/>
                <a:gd name="connsiteY149" fmla="*/ 947738 h 1231107"/>
                <a:gd name="connsiteX150" fmla="*/ 710617 w 1496430"/>
                <a:gd name="connsiteY150" fmla="*/ 945357 h 1231107"/>
                <a:gd name="connsiteX151" fmla="*/ 715380 w 1496430"/>
                <a:gd name="connsiteY151" fmla="*/ 938213 h 1231107"/>
                <a:gd name="connsiteX152" fmla="*/ 720142 w 1496430"/>
                <a:gd name="connsiteY152" fmla="*/ 883444 h 1231107"/>
                <a:gd name="connsiteX153" fmla="*/ 727286 w 1496430"/>
                <a:gd name="connsiteY153" fmla="*/ 881063 h 1231107"/>
                <a:gd name="connsiteX154" fmla="*/ 755861 w 1496430"/>
                <a:gd name="connsiteY154" fmla="*/ 873919 h 1231107"/>
                <a:gd name="connsiteX155" fmla="*/ 765386 w 1496430"/>
                <a:gd name="connsiteY155" fmla="*/ 869157 h 1231107"/>
                <a:gd name="connsiteX156" fmla="*/ 793961 w 1496430"/>
                <a:gd name="connsiteY156" fmla="*/ 854869 h 1231107"/>
                <a:gd name="connsiteX157" fmla="*/ 808248 w 1496430"/>
                <a:gd name="connsiteY157" fmla="*/ 845344 h 1231107"/>
                <a:gd name="connsiteX158" fmla="*/ 815392 w 1496430"/>
                <a:gd name="connsiteY158" fmla="*/ 840582 h 1231107"/>
                <a:gd name="connsiteX159" fmla="*/ 834442 w 1496430"/>
                <a:gd name="connsiteY159" fmla="*/ 835819 h 1231107"/>
                <a:gd name="connsiteX160" fmla="*/ 841586 w 1496430"/>
                <a:gd name="connsiteY160" fmla="*/ 828675 h 1231107"/>
                <a:gd name="connsiteX161" fmla="*/ 843967 w 1496430"/>
                <a:gd name="connsiteY161" fmla="*/ 821532 h 1231107"/>
                <a:gd name="connsiteX162" fmla="*/ 853492 w 1496430"/>
                <a:gd name="connsiteY162" fmla="*/ 807244 h 1231107"/>
                <a:gd name="connsiteX163" fmla="*/ 858255 w 1496430"/>
                <a:gd name="connsiteY163" fmla="*/ 800100 h 1231107"/>
                <a:gd name="connsiteX164" fmla="*/ 860636 w 1496430"/>
                <a:gd name="connsiteY164" fmla="*/ 790575 h 1231107"/>
                <a:gd name="connsiteX165" fmla="*/ 860636 w 1496430"/>
                <a:gd name="connsiteY165" fmla="*/ 754857 h 1231107"/>
                <a:gd name="connsiteX166" fmla="*/ 867780 w 1496430"/>
                <a:gd name="connsiteY166" fmla="*/ 752475 h 1231107"/>
                <a:gd name="connsiteX167" fmla="*/ 889211 w 1496430"/>
                <a:gd name="connsiteY167" fmla="*/ 742950 h 1231107"/>
                <a:gd name="connsiteX168" fmla="*/ 896355 w 1496430"/>
                <a:gd name="connsiteY168" fmla="*/ 740569 h 1231107"/>
                <a:gd name="connsiteX169" fmla="*/ 903498 w 1496430"/>
                <a:gd name="connsiteY169" fmla="*/ 738188 h 1231107"/>
                <a:gd name="connsiteX170" fmla="*/ 908261 w 1496430"/>
                <a:gd name="connsiteY170" fmla="*/ 731044 h 1231107"/>
                <a:gd name="connsiteX171" fmla="*/ 948742 w 1496430"/>
                <a:gd name="connsiteY171" fmla="*/ 735807 h 1231107"/>
                <a:gd name="connsiteX172" fmla="*/ 955886 w 1496430"/>
                <a:gd name="connsiteY172" fmla="*/ 740569 h 1231107"/>
                <a:gd name="connsiteX173" fmla="*/ 972555 w 1496430"/>
                <a:gd name="connsiteY173" fmla="*/ 750094 h 1231107"/>
                <a:gd name="connsiteX174" fmla="*/ 974936 w 1496430"/>
                <a:gd name="connsiteY174" fmla="*/ 757238 h 1231107"/>
                <a:gd name="connsiteX175" fmla="*/ 984461 w 1496430"/>
                <a:gd name="connsiteY175" fmla="*/ 771525 h 1231107"/>
                <a:gd name="connsiteX176" fmla="*/ 993986 w 1496430"/>
                <a:gd name="connsiteY176" fmla="*/ 783432 h 1231107"/>
                <a:gd name="connsiteX177" fmla="*/ 1003511 w 1496430"/>
                <a:gd name="connsiteY177" fmla="*/ 797719 h 1231107"/>
                <a:gd name="connsiteX178" fmla="*/ 1008273 w 1496430"/>
                <a:gd name="connsiteY178" fmla="*/ 804863 h 1231107"/>
                <a:gd name="connsiteX179" fmla="*/ 1022561 w 1496430"/>
                <a:gd name="connsiteY179" fmla="*/ 812007 h 1231107"/>
                <a:gd name="connsiteX180" fmla="*/ 1036848 w 1496430"/>
                <a:gd name="connsiteY180" fmla="*/ 819150 h 1231107"/>
                <a:gd name="connsiteX181" fmla="*/ 1043992 w 1496430"/>
                <a:gd name="connsiteY181" fmla="*/ 823913 h 1231107"/>
                <a:gd name="connsiteX182" fmla="*/ 1058280 w 1496430"/>
                <a:gd name="connsiteY182" fmla="*/ 828675 h 1231107"/>
                <a:gd name="connsiteX183" fmla="*/ 1067805 w 1496430"/>
                <a:gd name="connsiteY183" fmla="*/ 840582 h 1231107"/>
                <a:gd name="connsiteX184" fmla="*/ 1070186 w 1496430"/>
                <a:gd name="connsiteY184" fmla="*/ 847725 h 1231107"/>
                <a:gd name="connsiteX185" fmla="*/ 1084473 w 1496430"/>
                <a:gd name="connsiteY185" fmla="*/ 854869 h 1231107"/>
                <a:gd name="connsiteX186" fmla="*/ 1091617 w 1496430"/>
                <a:gd name="connsiteY186" fmla="*/ 859632 h 1231107"/>
                <a:gd name="connsiteX187" fmla="*/ 1101142 w 1496430"/>
                <a:gd name="connsiteY187" fmla="*/ 876300 h 1231107"/>
                <a:gd name="connsiteX188" fmla="*/ 1105905 w 1496430"/>
                <a:gd name="connsiteY188" fmla="*/ 883444 h 1231107"/>
                <a:gd name="connsiteX189" fmla="*/ 1139242 w 1496430"/>
                <a:gd name="connsiteY189" fmla="*/ 881063 h 1231107"/>
                <a:gd name="connsiteX190" fmla="*/ 1146386 w 1496430"/>
                <a:gd name="connsiteY190" fmla="*/ 876300 h 1231107"/>
                <a:gd name="connsiteX191" fmla="*/ 1155911 w 1496430"/>
                <a:gd name="connsiteY191" fmla="*/ 873919 h 1231107"/>
                <a:gd name="connsiteX192" fmla="*/ 1189248 w 1496430"/>
                <a:gd name="connsiteY192" fmla="*/ 869157 h 1231107"/>
                <a:gd name="connsiteX193" fmla="*/ 1210680 w 1496430"/>
                <a:gd name="connsiteY193" fmla="*/ 859632 h 1231107"/>
                <a:gd name="connsiteX194" fmla="*/ 1222586 w 1496430"/>
                <a:gd name="connsiteY194" fmla="*/ 838200 h 1231107"/>
                <a:gd name="connsiteX195" fmla="*/ 1227348 w 1496430"/>
                <a:gd name="connsiteY195" fmla="*/ 831057 h 1231107"/>
                <a:gd name="connsiteX196" fmla="*/ 1241636 w 1496430"/>
                <a:gd name="connsiteY196" fmla="*/ 821532 h 1231107"/>
                <a:gd name="connsiteX197" fmla="*/ 1289261 w 1496430"/>
                <a:gd name="connsiteY197" fmla="*/ 902494 h 1231107"/>
                <a:gd name="connsiteX198" fmla="*/ 1305930 w 1496430"/>
                <a:gd name="connsiteY198" fmla="*/ 919163 h 1231107"/>
                <a:gd name="connsiteX199" fmla="*/ 1320217 w 1496430"/>
                <a:gd name="connsiteY199" fmla="*/ 923925 h 1231107"/>
                <a:gd name="connsiteX200" fmla="*/ 1327361 w 1496430"/>
                <a:gd name="connsiteY200" fmla="*/ 928688 h 1231107"/>
                <a:gd name="connsiteX201" fmla="*/ 1334505 w 1496430"/>
                <a:gd name="connsiteY201" fmla="*/ 931069 h 1231107"/>
                <a:gd name="connsiteX202" fmla="*/ 1339267 w 1496430"/>
                <a:gd name="connsiteY202" fmla="*/ 938213 h 1231107"/>
                <a:gd name="connsiteX203" fmla="*/ 1353555 w 1496430"/>
                <a:gd name="connsiteY203" fmla="*/ 942975 h 1231107"/>
                <a:gd name="connsiteX204" fmla="*/ 1365461 w 1496430"/>
                <a:gd name="connsiteY204" fmla="*/ 940594 h 1231107"/>
                <a:gd name="connsiteX205" fmla="*/ 1374986 w 1496430"/>
                <a:gd name="connsiteY205" fmla="*/ 926307 h 1231107"/>
                <a:gd name="connsiteX206" fmla="*/ 1379748 w 1496430"/>
                <a:gd name="connsiteY206" fmla="*/ 912019 h 1231107"/>
                <a:gd name="connsiteX207" fmla="*/ 1382130 w 1496430"/>
                <a:gd name="connsiteY207" fmla="*/ 904875 h 1231107"/>
                <a:gd name="connsiteX208" fmla="*/ 1386892 w 1496430"/>
                <a:gd name="connsiteY208" fmla="*/ 897732 h 1231107"/>
                <a:gd name="connsiteX209" fmla="*/ 1389273 w 1496430"/>
                <a:gd name="connsiteY209" fmla="*/ 888207 h 1231107"/>
                <a:gd name="connsiteX210" fmla="*/ 1391655 w 1496430"/>
                <a:gd name="connsiteY210" fmla="*/ 881063 h 1231107"/>
                <a:gd name="connsiteX211" fmla="*/ 1394036 w 1496430"/>
                <a:gd name="connsiteY211" fmla="*/ 838200 h 1231107"/>
                <a:gd name="connsiteX212" fmla="*/ 1415467 w 1496430"/>
                <a:gd name="connsiteY212" fmla="*/ 835819 h 1231107"/>
                <a:gd name="connsiteX213" fmla="*/ 1422611 w 1496430"/>
                <a:gd name="connsiteY213" fmla="*/ 833438 h 1231107"/>
                <a:gd name="connsiteX214" fmla="*/ 1432136 w 1496430"/>
                <a:gd name="connsiteY214" fmla="*/ 831057 h 1231107"/>
                <a:gd name="connsiteX215" fmla="*/ 1451186 w 1496430"/>
                <a:gd name="connsiteY215" fmla="*/ 814388 h 1231107"/>
                <a:gd name="connsiteX216" fmla="*/ 1496430 w 1496430"/>
                <a:gd name="connsiteY216" fmla="*/ 807244 h 1231107"/>
                <a:gd name="connsiteX217" fmla="*/ 1494048 w 1496430"/>
                <a:gd name="connsiteY217" fmla="*/ 766763 h 1231107"/>
                <a:gd name="connsiteX218" fmla="*/ 1486905 w 1496430"/>
                <a:gd name="connsiteY218" fmla="*/ 750094 h 1231107"/>
                <a:gd name="connsiteX219" fmla="*/ 1477380 w 1496430"/>
                <a:gd name="connsiteY219" fmla="*/ 735807 h 1231107"/>
                <a:gd name="connsiteX220" fmla="*/ 1472617 w 1496430"/>
                <a:gd name="connsiteY220" fmla="*/ 721519 h 1231107"/>
                <a:gd name="connsiteX221" fmla="*/ 1467855 w 1496430"/>
                <a:gd name="connsiteY221" fmla="*/ 707232 h 1231107"/>
                <a:gd name="connsiteX222" fmla="*/ 1465473 w 1496430"/>
                <a:gd name="connsiteY222" fmla="*/ 700088 h 1231107"/>
                <a:gd name="connsiteX223" fmla="*/ 1455948 w 1496430"/>
                <a:gd name="connsiteY223" fmla="*/ 685800 h 1231107"/>
                <a:gd name="connsiteX224" fmla="*/ 1448805 w 1496430"/>
                <a:gd name="connsiteY224" fmla="*/ 671513 h 1231107"/>
                <a:gd name="connsiteX225" fmla="*/ 1439280 w 1496430"/>
                <a:gd name="connsiteY225" fmla="*/ 652463 h 1231107"/>
                <a:gd name="connsiteX226" fmla="*/ 1429755 w 1496430"/>
                <a:gd name="connsiteY226" fmla="*/ 638175 h 1231107"/>
                <a:gd name="connsiteX227" fmla="*/ 1422611 w 1496430"/>
                <a:gd name="connsiteY227" fmla="*/ 623888 h 1231107"/>
                <a:gd name="connsiteX228" fmla="*/ 1417848 w 1496430"/>
                <a:gd name="connsiteY228" fmla="*/ 609600 h 1231107"/>
                <a:gd name="connsiteX229" fmla="*/ 1415467 w 1496430"/>
                <a:gd name="connsiteY229" fmla="*/ 602457 h 1231107"/>
                <a:gd name="connsiteX230" fmla="*/ 1410705 w 1496430"/>
                <a:gd name="connsiteY230" fmla="*/ 595313 h 1231107"/>
                <a:gd name="connsiteX231" fmla="*/ 1403561 w 1496430"/>
                <a:gd name="connsiteY231" fmla="*/ 578644 h 1231107"/>
                <a:gd name="connsiteX232" fmla="*/ 1396417 w 1496430"/>
                <a:gd name="connsiteY232" fmla="*/ 576263 h 1231107"/>
                <a:gd name="connsiteX233" fmla="*/ 1389273 w 1496430"/>
                <a:gd name="connsiteY233" fmla="*/ 566738 h 1231107"/>
                <a:gd name="connsiteX234" fmla="*/ 1386892 w 1496430"/>
                <a:gd name="connsiteY234" fmla="*/ 559594 h 1231107"/>
                <a:gd name="connsiteX235" fmla="*/ 1379748 w 1496430"/>
                <a:gd name="connsiteY235" fmla="*/ 550069 h 1231107"/>
                <a:gd name="connsiteX236" fmla="*/ 1363080 w 1496430"/>
                <a:gd name="connsiteY236" fmla="*/ 526257 h 1231107"/>
                <a:gd name="connsiteX237" fmla="*/ 1360698 w 1496430"/>
                <a:gd name="connsiteY237" fmla="*/ 514350 h 1231107"/>
                <a:gd name="connsiteX238" fmla="*/ 1355936 w 1496430"/>
                <a:gd name="connsiteY238" fmla="*/ 500063 h 1231107"/>
                <a:gd name="connsiteX239" fmla="*/ 1353555 w 1496430"/>
                <a:gd name="connsiteY239" fmla="*/ 492919 h 1231107"/>
                <a:gd name="connsiteX240" fmla="*/ 1351173 w 1496430"/>
                <a:gd name="connsiteY240" fmla="*/ 485775 h 1231107"/>
                <a:gd name="connsiteX241" fmla="*/ 1348792 w 1496430"/>
                <a:gd name="connsiteY241" fmla="*/ 478632 h 1231107"/>
                <a:gd name="connsiteX242" fmla="*/ 1346411 w 1496430"/>
                <a:gd name="connsiteY242" fmla="*/ 461963 h 1231107"/>
                <a:gd name="connsiteX243" fmla="*/ 1339267 w 1496430"/>
                <a:gd name="connsiteY243" fmla="*/ 440532 h 1231107"/>
                <a:gd name="connsiteX244" fmla="*/ 1336886 w 1496430"/>
                <a:gd name="connsiteY244" fmla="*/ 431007 h 1231107"/>
                <a:gd name="connsiteX245" fmla="*/ 1332123 w 1496430"/>
                <a:gd name="connsiteY245" fmla="*/ 421482 h 1231107"/>
                <a:gd name="connsiteX246" fmla="*/ 1327361 w 1496430"/>
                <a:gd name="connsiteY246" fmla="*/ 407194 h 1231107"/>
                <a:gd name="connsiteX247" fmla="*/ 1322598 w 1496430"/>
                <a:gd name="connsiteY247" fmla="*/ 400050 h 1231107"/>
                <a:gd name="connsiteX248" fmla="*/ 1310692 w 1496430"/>
                <a:gd name="connsiteY248" fmla="*/ 383382 h 1231107"/>
                <a:gd name="connsiteX249" fmla="*/ 1298786 w 1496430"/>
                <a:gd name="connsiteY249" fmla="*/ 359569 h 1231107"/>
                <a:gd name="connsiteX250" fmla="*/ 1289261 w 1496430"/>
                <a:gd name="connsiteY250" fmla="*/ 345282 h 1231107"/>
                <a:gd name="connsiteX251" fmla="*/ 1284498 w 1496430"/>
                <a:gd name="connsiteY251" fmla="*/ 338138 h 1231107"/>
                <a:gd name="connsiteX252" fmla="*/ 1274973 w 1496430"/>
                <a:gd name="connsiteY252" fmla="*/ 316707 h 1231107"/>
                <a:gd name="connsiteX253" fmla="*/ 1270211 w 1496430"/>
                <a:gd name="connsiteY253" fmla="*/ 297657 h 1231107"/>
                <a:gd name="connsiteX254" fmla="*/ 1265448 w 1496430"/>
                <a:gd name="connsiteY254" fmla="*/ 283369 h 1231107"/>
                <a:gd name="connsiteX255" fmla="*/ 1263067 w 1496430"/>
                <a:gd name="connsiteY255" fmla="*/ 276225 h 1231107"/>
                <a:gd name="connsiteX256" fmla="*/ 1258305 w 1496430"/>
                <a:gd name="connsiteY256" fmla="*/ 259557 h 1231107"/>
                <a:gd name="connsiteX257" fmla="*/ 1248780 w 1496430"/>
                <a:gd name="connsiteY257" fmla="*/ 245269 h 1231107"/>
                <a:gd name="connsiteX258" fmla="*/ 1241636 w 1496430"/>
                <a:gd name="connsiteY258" fmla="*/ 240507 h 1231107"/>
                <a:gd name="connsiteX259" fmla="*/ 1236873 w 1496430"/>
                <a:gd name="connsiteY259" fmla="*/ 226219 h 1231107"/>
                <a:gd name="connsiteX260" fmla="*/ 1232111 w 1496430"/>
                <a:gd name="connsiteY260" fmla="*/ 195263 h 1231107"/>
                <a:gd name="connsiteX261" fmla="*/ 1227348 w 1496430"/>
                <a:gd name="connsiteY261" fmla="*/ 188119 h 1231107"/>
                <a:gd name="connsiteX262" fmla="*/ 1220205 w 1496430"/>
                <a:gd name="connsiteY262" fmla="*/ 171450 h 1231107"/>
                <a:gd name="connsiteX263" fmla="*/ 1215442 w 1496430"/>
                <a:gd name="connsiteY263" fmla="*/ 157163 h 1231107"/>
                <a:gd name="connsiteX264" fmla="*/ 1210680 w 1496430"/>
                <a:gd name="connsiteY264" fmla="*/ 150019 h 1231107"/>
                <a:gd name="connsiteX265" fmla="*/ 1205917 w 1496430"/>
                <a:gd name="connsiteY265" fmla="*/ 135732 h 1231107"/>
                <a:gd name="connsiteX266" fmla="*/ 1196392 w 1496430"/>
                <a:gd name="connsiteY266" fmla="*/ 114300 h 1231107"/>
                <a:gd name="connsiteX267" fmla="*/ 1191630 w 1496430"/>
                <a:gd name="connsiteY267" fmla="*/ 100013 h 1231107"/>
                <a:gd name="connsiteX268" fmla="*/ 1189248 w 1496430"/>
                <a:gd name="connsiteY268" fmla="*/ 92869 h 1231107"/>
                <a:gd name="connsiteX269" fmla="*/ 1182105 w 1496430"/>
                <a:gd name="connsiteY269" fmla="*/ 90488 h 1231107"/>
                <a:gd name="connsiteX270" fmla="*/ 1172580 w 1496430"/>
                <a:gd name="connsiteY270" fmla="*/ 80963 h 1231107"/>
                <a:gd name="connsiteX271" fmla="*/ 1165436 w 1496430"/>
                <a:gd name="connsiteY271" fmla="*/ 76200 h 1231107"/>
                <a:gd name="connsiteX272" fmla="*/ 1141623 w 1496430"/>
                <a:gd name="connsiteY272" fmla="*/ 69057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</a:cxnLst>
              <a:rect l="l" t="t" r="r" b="b"/>
              <a:pathLst>
                <a:path w="1496430" h="1231107">
                  <a:moveTo>
                    <a:pt x="1141623" y="69057"/>
                  </a:moveTo>
                  <a:cubicBezTo>
                    <a:pt x="1133686" y="67073"/>
                    <a:pt x="1122329" y="66230"/>
                    <a:pt x="1117811" y="64294"/>
                  </a:cubicBezTo>
                  <a:cubicBezTo>
                    <a:pt x="1115180" y="63167"/>
                    <a:pt x="1113227" y="60812"/>
                    <a:pt x="1110667" y="59532"/>
                  </a:cubicBezTo>
                  <a:cubicBezTo>
                    <a:pt x="1108422" y="58409"/>
                    <a:pt x="1105808" y="58189"/>
                    <a:pt x="1103523" y="57150"/>
                  </a:cubicBezTo>
                  <a:cubicBezTo>
                    <a:pt x="1097060" y="54212"/>
                    <a:pt x="1091208" y="49870"/>
                    <a:pt x="1084473" y="47625"/>
                  </a:cubicBezTo>
                  <a:lnTo>
                    <a:pt x="1070186" y="42863"/>
                  </a:lnTo>
                  <a:cubicBezTo>
                    <a:pt x="1067805" y="42069"/>
                    <a:pt x="1065287" y="41605"/>
                    <a:pt x="1063042" y="40482"/>
                  </a:cubicBezTo>
                  <a:cubicBezTo>
                    <a:pt x="1059867" y="38894"/>
                    <a:pt x="1056599" y="37480"/>
                    <a:pt x="1053517" y="35719"/>
                  </a:cubicBezTo>
                  <a:cubicBezTo>
                    <a:pt x="1051032" y="34299"/>
                    <a:pt x="1048988" y="32119"/>
                    <a:pt x="1046373" y="30957"/>
                  </a:cubicBezTo>
                  <a:cubicBezTo>
                    <a:pt x="1041786" y="28918"/>
                    <a:pt x="1036848" y="27782"/>
                    <a:pt x="1032086" y="26194"/>
                  </a:cubicBezTo>
                  <a:lnTo>
                    <a:pt x="1024942" y="23813"/>
                  </a:lnTo>
                  <a:cubicBezTo>
                    <a:pt x="1022561" y="23019"/>
                    <a:pt x="1020233" y="22041"/>
                    <a:pt x="1017798" y="21432"/>
                  </a:cubicBezTo>
                  <a:cubicBezTo>
                    <a:pt x="1014623" y="20638"/>
                    <a:pt x="1011408" y="19990"/>
                    <a:pt x="1008273" y="19050"/>
                  </a:cubicBezTo>
                  <a:cubicBezTo>
                    <a:pt x="1003465" y="17607"/>
                    <a:pt x="998748" y="15875"/>
                    <a:pt x="993986" y="14288"/>
                  </a:cubicBezTo>
                  <a:lnTo>
                    <a:pt x="972555" y="7144"/>
                  </a:lnTo>
                  <a:lnTo>
                    <a:pt x="965411" y="4763"/>
                  </a:lnTo>
                  <a:cubicBezTo>
                    <a:pt x="963030" y="3969"/>
                    <a:pt x="960777" y="2422"/>
                    <a:pt x="958267" y="2382"/>
                  </a:cubicBezTo>
                  <a:lnTo>
                    <a:pt x="810630" y="0"/>
                  </a:lnTo>
                  <a:lnTo>
                    <a:pt x="593936" y="2382"/>
                  </a:lnTo>
                  <a:cubicBezTo>
                    <a:pt x="588918" y="2537"/>
                    <a:pt x="584518" y="5927"/>
                    <a:pt x="579648" y="7144"/>
                  </a:cubicBezTo>
                  <a:lnTo>
                    <a:pt x="570123" y="9525"/>
                  </a:lnTo>
                  <a:cubicBezTo>
                    <a:pt x="567742" y="11113"/>
                    <a:pt x="565595" y="13126"/>
                    <a:pt x="562980" y="14288"/>
                  </a:cubicBezTo>
                  <a:cubicBezTo>
                    <a:pt x="558392" y="16327"/>
                    <a:pt x="553455" y="17462"/>
                    <a:pt x="548692" y="19050"/>
                  </a:cubicBezTo>
                  <a:cubicBezTo>
                    <a:pt x="546311" y="19844"/>
                    <a:pt x="544009" y="20940"/>
                    <a:pt x="541548" y="21432"/>
                  </a:cubicBezTo>
                  <a:cubicBezTo>
                    <a:pt x="537579" y="22226"/>
                    <a:pt x="533586" y="22903"/>
                    <a:pt x="529642" y="23813"/>
                  </a:cubicBezTo>
                  <a:cubicBezTo>
                    <a:pt x="523264" y="25285"/>
                    <a:pt x="516801" y="26505"/>
                    <a:pt x="510592" y="28575"/>
                  </a:cubicBezTo>
                  <a:lnTo>
                    <a:pt x="496305" y="33338"/>
                  </a:lnTo>
                  <a:cubicBezTo>
                    <a:pt x="487574" y="32544"/>
                    <a:pt x="478790" y="32197"/>
                    <a:pt x="470111" y="30957"/>
                  </a:cubicBezTo>
                  <a:cubicBezTo>
                    <a:pt x="467626" y="30602"/>
                    <a:pt x="465428" y="29067"/>
                    <a:pt x="462967" y="28575"/>
                  </a:cubicBezTo>
                  <a:cubicBezTo>
                    <a:pt x="420272" y="20035"/>
                    <a:pt x="465029" y="30876"/>
                    <a:pt x="436773" y="23813"/>
                  </a:cubicBezTo>
                  <a:cubicBezTo>
                    <a:pt x="433598" y="22225"/>
                    <a:pt x="430330" y="20811"/>
                    <a:pt x="427248" y="19050"/>
                  </a:cubicBezTo>
                  <a:cubicBezTo>
                    <a:pt x="424763" y="17630"/>
                    <a:pt x="422665" y="15568"/>
                    <a:pt x="420105" y="14288"/>
                  </a:cubicBezTo>
                  <a:cubicBezTo>
                    <a:pt x="417860" y="13166"/>
                    <a:pt x="415342" y="12701"/>
                    <a:pt x="412961" y="11907"/>
                  </a:cubicBezTo>
                  <a:cubicBezTo>
                    <a:pt x="392482" y="-1747"/>
                    <a:pt x="418396" y="14625"/>
                    <a:pt x="398673" y="4763"/>
                  </a:cubicBezTo>
                  <a:cubicBezTo>
                    <a:pt x="396113" y="3483"/>
                    <a:pt x="393911" y="1588"/>
                    <a:pt x="391530" y="0"/>
                  </a:cubicBezTo>
                  <a:cubicBezTo>
                    <a:pt x="379624" y="794"/>
                    <a:pt x="367427" y="-351"/>
                    <a:pt x="355811" y="2382"/>
                  </a:cubicBezTo>
                  <a:cubicBezTo>
                    <a:pt x="353025" y="3037"/>
                    <a:pt x="352210" y="6910"/>
                    <a:pt x="351048" y="9525"/>
                  </a:cubicBezTo>
                  <a:cubicBezTo>
                    <a:pt x="339711" y="35032"/>
                    <a:pt x="352303" y="14788"/>
                    <a:pt x="341523" y="30957"/>
                  </a:cubicBezTo>
                  <a:cubicBezTo>
                    <a:pt x="340729" y="33338"/>
                    <a:pt x="340264" y="35855"/>
                    <a:pt x="339142" y="38100"/>
                  </a:cubicBezTo>
                  <a:cubicBezTo>
                    <a:pt x="333324" y="49737"/>
                    <a:pt x="334990" y="40421"/>
                    <a:pt x="331998" y="52388"/>
                  </a:cubicBezTo>
                  <a:cubicBezTo>
                    <a:pt x="331016" y="56314"/>
                    <a:pt x="330599" y="60368"/>
                    <a:pt x="329617" y="64294"/>
                  </a:cubicBezTo>
                  <a:cubicBezTo>
                    <a:pt x="329008" y="66729"/>
                    <a:pt x="327845" y="69003"/>
                    <a:pt x="327236" y="71438"/>
                  </a:cubicBezTo>
                  <a:cubicBezTo>
                    <a:pt x="326254" y="75364"/>
                    <a:pt x="325920" y="79439"/>
                    <a:pt x="324855" y="83344"/>
                  </a:cubicBezTo>
                  <a:cubicBezTo>
                    <a:pt x="323534" y="88187"/>
                    <a:pt x="321680" y="92869"/>
                    <a:pt x="320092" y="97632"/>
                  </a:cubicBezTo>
                  <a:lnTo>
                    <a:pt x="315330" y="111919"/>
                  </a:lnTo>
                  <a:cubicBezTo>
                    <a:pt x="314536" y="114300"/>
                    <a:pt x="313557" y="116628"/>
                    <a:pt x="312948" y="119063"/>
                  </a:cubicBezTo>
                  <a:cubicBezTo>
                    <a:pt x="312186" y="122113"/>
                    <a:pt x="309893" y="132317"/>
                    <a:pt x="308186" y="135732"/>
                  </a:cubicBezTo>
                  <a:cubicBezTo>
                    <a:pt x="306906" y="138292"/>
                    <a:pt x="305011" y="140494"/>
                    <a:pt x="303423" y="142875"/>
                  </a:cubicBezTo>
                  <a:cubicBezTo>
                    <a:pt x="302629" y="145256"/>
                    <a:pt x="302287" y="147840"/>
                    <a:pt x="301042" y="150019"/>
                  </a:cubicBezTo>
                  <a:cubicBezTo>
                    <a:pt x="296721" y="157581"/>
                    <a:pt x="292826" y="159308"/>
                    <a:pt x="289136" y="166688"/>
                  </a:cubicBezTo>
                  <a:cubicBezTo>
                    <a:pt x="288014" y="168933"/>
                    <a:pt x="287744" y="171525"/>
                    <a:pt x="286755" y="173832"/>
                  </a:cubicBezTo>
                  <a:cubicBezTo>
                    <a:pt x="285357" y="177095"/>
                    <a:pt x="283580" y="180182"/>
                    <a:pt x="281992" y="183357"/>
                  </a:cubicBezTo>
                  <a:cubicBezTo>
                    <a:pt x="277416" y="206240"/>
                    <a:pt x="282736" y="185069"/>
                    <a:pt x="274848" y="204788"/>
                  </a:cubicBezTo>
                  <a:cubicBezTo>
                    <a:pt x="272984" y="209449"/>
                    <a:pt x="271673" y="214313"/>
                    <a:pt x="270086" y="219075"/>
                  </a:cubicBezTo>
                  <a:lnTo>
                    <a:pt x="265323" y="233363"/>
                  </a:lnTo>
                  <a:cubicBezTo>
                    <a:pt x="257324" y="257359"/>
                    <a:pt x="269527" y="220148"/>
                    <a:pt x="260561" y="250032"/>
                  </a:cubicBezTo>
                  <a:cubicBezTo>
                    <a:pt x="259118" y="254840"/>
                    <a:pt x="257386" y="259557"/>
                    <a:pt x="255798" y="264319"/>
                  </a:cubicBezTo>
                  <a:lnTo>
                    <a:pt x="251036" y="278607"/>
                  </a:lnTo>
                  <a:lnTo>
                    <a:pt x="234367" y="328613"/>
                  </a:lnTo>
                  <a:cubicBezTo>
                    <a:pt x="233573" y="330994"/>
                    <a:pt x="233109" y="333512"/>
                    <a:pt x="231986" y="335757"/>
                  </a:cubicBezTo>
                  <a:cubicBezTo>
                    <a:pt x="227753" y="344223"/>
                    <a:pt x="227178" y="344250"/>
                    <a:pt x="224842" y="352425"/>
                  </a:cubicBezTo>
                  <a:cubicBezTo>
                    <a:pt x="223177" y="358251"/>
                    <a:pt x="220529" y="371990"/>
                    <a:pt x="217698" y="376238"/>
                  </a:cubicBezTo>
                  <a:cubicBezTo>
                    <a:pt x="216111" y="378619"/>
                    <a:pt x="214098" y="380767"/>
                    <a:pt x="212936" y="383382"/>
                  </a:cubicBezTo>
                  <a:cubicBezTo>
                    <a:pt x="210897" y="387969"/>
                    <a:pt x="208173" y="397669"/>
                    <a:pt x="208173" y="397669"/>
                  </a:cubicBezTo>
                  <a:cubicBezTo>
                    <a:pt x="203990" y="422769"/>
                    <a:pt x="207385" y="401202"/>
                    <a:pt x="203411" y="431007"/>
                  </a:cubicBezTo>
                  <a:cubicBezTo>
                    <a:pt x="202669" y="436570"/>
                    <a:pt x="201726" y="442106"/>
                    <a:pt x="201030" y="447675"/>
                  </a:cubicBezTo>
                  <a:cubicBezTo>
                    <a:pt x="200138" y="454807"/>
                    <a:pt x="200058" y="462059"/>
                    <a:pt x="198648" y="469107"/>
                  </a:cubicBezTo>
                  <a:cubicBezTo>
                    <a:pt x="197663" y="474029"/>
                    <a:pt x="195473" y="478632"/>
                    <a:pt x="193886" y="483394"/>
                  </a:cubicBezTo>
                  <a:lnTo>
                    <a:pt x="191505" y="490538"/>
                  </a:lnTo>
                  <a:cubicBezTo>
                    <a:pt x="190120" y="511312"/>
                    <a:pt x="191034" y="520995"/>
                    <a:pt x="186742" y="538163"/>
                  </a:cubicBezTo>
                  <a:cubicBezTo>
                    <a:pt x="186133" y="540598"/>
                    <a:pt x="185753" y="543218"/>
                    <a:pt x="184361" y="545307"/>
                  </a:cubicBezTo>
                  <a:cubicBezTo>
                    <a:pt x="179886" y="552019"/>
                    <a:pt x="168603" y="558193"/>
                    <a:pt x="162930" y="561975"/>
                  </a:cubicBezTo>
                  <a:cubicBezTo>
                    <a:pt x="160549" y="563563"/>
                    <a:pt x="157503" y="564448"/>
                    <a:pt x="155786" y="566738"/>
                  </a:cubicBezTo>
                  <a:lnTo>
                    <a:pt x="148642" y="576263"/>
                  </a:lnTo>
                  <a:cubicBezTo>
                    <a:pt x="147848" y="578644"/>
                    <a:pt x="146643" y="580926"/>
                    <a:pt x="146261" y="583407"/>
                  </a:cubicBezTo>
                  <a:cubicBezTo>
                    <a:pt x="142147" y="610148"/>
                    <a:pt x="146393" y="599615"/>
                    <a:pt x="141498" y="616744"/>
                  </a:cubicBezTo>
                  <a:cubicBezTo>
                    <a:pt x="140808" y="619158"/>
                    <a:pt x="139807" y="621474"/>
                    <a:pt x="139117" y="623888"/>
                  </a:cubicBezTo>
                  <a:cubicBezTo>
                    <a:pt x="137392" y="629926"/>
                    <a:pt x="136801" y="634851"/>
                    <a:pt x="134355" y="640557"/>
                  </a:cubicBezTo>
                  <a:cubicBezTo>
                    <a:pt x="132957" y="643820"/>
                    <a:pt x="130990" y="646819"/>
                    <a:pt x="129592" y="650082"/>
                  </a:cubicBezTo>
                  <a:cubicBezTo>
                    <a:pt x="128603" y="652389"/>
                    <a:pt x="128333" y="654980"/>
                    <a:pt x="127211" y="657225"/>
                  </a:cubicBezTo>
                  <a:cubicBezTo>
                    <a:pt x="125931" y="659785"/>
                    <a:pt x="123868" y="661884"/>
                    <a:pt x="122448" y="664369"/>
                  </a:cubicBezTo>
                  <a:cubicBezTo>
                    <a:pt x="120687" y="667451"/>
                    <a:pt x="119273" y="670719"/>
                    <a:pt x="117686" y="673894"/>
                  </a:cubicBezTo>
                  <a:cubicBezTo>
                    <a:pt x="116892" y="677863"/>
                    <a:pt x="116585" y="681960"/>
                    <a:pt x="115305" y="685800"/>
                  </a:cubicBezTo>
                  <a:cubicBezTo>
                    <a:pt x="114182" y="689168"/>
                    <a:pt x="111940" y="692062"/>
                    <a:pt x="110542" y="695325"/>
                  </a:cubicBezTo>
                  <a:cubicBezTo>
                    <a:pt x="104626" y="709130"/>
                    <a:pt x="112553" y="695882"/>
                    <a:pt x="103398" y="709613"/>
                  </a:cubicBezTo>
                  <a:cubicBezTo>
                    <a:pt x="94717" y="735659"/>
                    <a:pt x="108560" y="696214"/>
                    <a:pt x="96255" y="723900"/>
                  </a:cubicBezTo>
                  <a:cubicBezTo>
                    <a:pt x="94216" y="728488"/>
                    <a:pt x="93080" y="733425"/>
                    <a:pt x="91492" y="738188"/>
                  </a:cubicBezTo>
                  <a:lnTo>
                    <a:pt x="89111" y="745332"/>
                  </a:lnTo>
                  <a:cubicBezTo>
                    <a:pt x="88317" y="747713"/>
                    <a:pt x="87222" y="750014"/>
                    <a:pt x="86730" y="752475"/>
                  </a:cubicBezTo>
                  <a:cubicBezTo>
                    <a:pt x="85936" y="756444"/>
                    <a:pt x="85628" y="760542"/>
                    <a:pt x="84348" y="764382"/>
                  </a:cubicBezTo>
                  <a:cubicBezTo>
                    <a:pt x="83225" y="767750"/>
                    <a:pt x="80984" y="770644"/>
                    <a:pt x="79586" y="773907"/>
                  </a:cubicBezTo>
                  <a:cubicBezTo>
                    <a:pt x="76497" y="781114"/>
                    <a:pt x="74261" y="794643"/>
                    <a:pt x="72442" y="800100"/>
                  </a:cubicBezTo>
                  <a:cubicBezTo>
                    <a:pt x="71648" y="802481"/>
                    <a:pt x="71184" y="804999"/>
                    <a:pt x="70061" y="807244"/>
                  </a:cubicBezTo>
                  <a:cubicBezTo>
                    <a:pt x="68781" y="809804"/>
                    <a:pt x="66886" y="812007"/>
                    <a:pt x="65298" y="814388"/>
                  </a:cubicBezTo>
                  <a:cubicBezTo>
                    <a:pt x="63711" y="819150"/>
                    <a:pt x="61753" y="823805"/>
                    <a:pt x="60536" y="828675"/>
                  </a:cubicBezTo>
                  <a:cubicBezTo>
                    <a:pt x="59742" y="831850"/>
                    <a:pt x="59095" y="835065"/>
                    <a:pt x="58155" y="838200"/>
                  </a:cubicBezTo>
                  <a:cubicBezTo>
                    <a:pt x="56712" y="843009"/>
                    <a:pt x="54980" y="847725"/>
                    <a:pt x="53392" y="852488"/>
                  </a:cubicBezTo>
                  <a:cubicBezTo>
                    <a:pt x="53392" y="852489"/>
                    <a:pt x="48631" y="866774"/>
                    <a:pt x="48630" y="866775"/>
                  </a:cubicBezTo>
                  <a:lnTo>
                    <a:pt x="43867" y="873919"/>
                  </a:lnTo>
                  <a:lnTo>
                    <a:pt x="39105" y="888207"/>
                  </a:lnTo>
                  <a:cubicBezTo>
                    <a:pt x="38311" y="890588"/>
                    <a:pt x="37215" y="892889"/>
                    <a:pt x="36723" y="895350"/>
                  </a:cubicBezTo>
                  <a:cubicBezTo>
                    <a:pt x="35929" y="899319"/>
                    <a:pt x="35407" y="903352"/>
                    <a:pt x="34342" y="907257"/>
                  </a:cubicBezTo>
                  <a:cubicBezTo>
                    <a:pt x="25274" y="940512"/>
                    <a:pt x="33005" y="904425"/>
                    <a:pt x="27198" y="933450"/>
                  </a:cubicBezTo>
                  <a:cubicBezTo>
                    <a:pt x="26404" y="946150"/>
                    <a:pt x="26023" y="958883"/>
                    <a:pt x="24817" y="971550"/>
                  </a:cubicBezTo>
                  <a:cubicBezTo>
                    <a:pt x="24433" y="975579"/>
                    <a:pt x="24246" y="979837"/>
                    <a:pt x="22436" y="983457"/>
                  </a:cubicBezTo>
                  <a:cubicBezTo>
                    <a:pt x="20930" y="986469"/>
                    <a:pt x="17673" y="988219"/>
                    <a:pt x="15292" y="990600"/>
                  </a:cubicBezTo>
                  <a:cubicBezTo>
                    <a:pt x="14498" y="993775"/>
                    <a:pt x="13374" y="996885"/>
                    <a:pt x="12911" y="1000125"/>
                  </a:cubicBezTo>
                  <a:cubicBezTo>
                    <a:pt x="5959" y="1048786"/>
                    <a:pt x="12795" y="1026667"/>
                    <a:pt x="5767" y="1047750"/>
                  </a:cubicBezTo>
                  <a:cubicBezTo>
                    <a:pt x="-2262" y="1095932"/>
                    <a:pt x="-1576" y="1086384"/>
                    <a:pt x="5767" y="1176338"/>
                  </a:cubicBezTo>
                  <a:cubicBezTo>
                    <a:pt x="5971" y="1178840"/>
                    <a:pt x="10530" y="1177925"/>
                    <a:pt x="12911" y="1178719"/>
                  </a:cubicBezTo>
                  <a:cubicBezTo>
                    <a:pt x="45793" y="1200641"/>
                    <a:pt x="12015" y="1177740"/>
                    <a:pt x="36723" y="1195388"/>
                  </a:cubicBezTo>
                  <a:cubicBezTo>
                    <a:pt x="39052" y="1197051"/>
                    <a:pt x="41668" y="1198318"/>
                    <a:pt x="43867" y="1200150"/>
                  </a:cubicBezTo>
                  <a:cubicBezTo>
                    <a:pt x="50684" y="1205831"/>
                    <a:pt x="49383" y="1208643"/>
                    <a:pt x="58155" y="1209675"/>
                  </a:cubicBezTo>
                  <a:cubicBezTo>
                    <a:pt x="69219" y="1210977"/>
                    <a:pt x="80380" y="1211263"/>
                    <a:pt x="91492" y="1212057"/>
                  </a:cubicBezTo>
                  <a:cubicBezTo>
                    <a:pt x="94667" y="1212851"/>
                    <a:pt x="98294" y="1212623"/>
                    <a:pt x="101017" y="1214438"/>
                  </a:cubicBezTo>
                  <a:cubicBezTo>
                    <a:pt x="103398" y="1216026"/>
                    <a:pt x="103948" y="1219383"/>
                    <a:pt x="105780" y="1221582"/>
                  </a:cubicBezTo>
                  <a:cubicBezTo>
                    <a:pt x="112640" y="1229814"/>
                    <a:pt x="111263" y="1228171"/>
                    <a:pt x="120067" y="1231107"/>
                  </a:cubicBezTo>
                  <a:lnTo>
                    <a:pt x="258180" y="1228725"/>
                  </a:lnTo>
                  <a:cubicBezTo>
                    <a:pt x="260684" y="1228555"/>
                    <a:pt x="260179" y="1224063"/>
                    <a:pt x="260561" y="1221582"/>
                  </a:cubicBezTo>
                  <a:cubicBezTo>
                    <a:pt x="261774" y="1213697"/>
                    <a:pt x="261472" y="1205610"/>
                    <a:pt x="262942" y="1197769"/>
                  </a:cubicBezTo>
                  <a:cubicBezTo>
                    <a:pt x="264300" y="1190526"/>
                    <a:pt x="270867" y="1173436"/>
                    <a:pt x="277230" y="1169194"/>
                  </a:cubicBezTo>
                  <a:lnTo>
                    <a:pt x="284373" y="1164432"/>
                  </a:lnTo>
                  <a:cubicBezTo>
                    <a:pt x="285961" y="1159669"/>
                    <a:pt x="288152" y="1155067"/>
                    <a:pt x="289136" y="1150144"/>
                  </a:cubicBezTo>
                  <a:cubicBezTo>
                    <a:pt x="289930" y="1146175"/>
                    <a:pt x="288655" y="1141100"/>
                    <a:pt x="291517" y="1138238"/>
                  </a:cubicBezTo>
                  <a:lnTo>
                    <a:pt x="312948" y="1131094"/>
                  </a:lnTo>
                  <a:lnTo>
                    <a:pt x="327236" y="1126332"/>
                  </a:lnTo>
                  <a:cubicBezTo>
                    <a:pt x="334176" y="1124018"/>
                    <a:pt x="337185" y="1123388"/>
                    <a:pt x="343905" y="1119188"/>
                  </a:cubicBezTo>
                  <a:cubicBezTo>
                    <a:pt x="360382" y="1108890"/>
                    <a:pt x="346538" y="1114341"/>
                    <a:pt x="360573" y="1109663"/>
                  </a:cubicBezTo>
                  <a:cubicBezTo>
                    <a:pt x="362954" y="1108075"/>
                    <a:pt x="365693" y="1106924"/>
                    <a:pt x="367717" y="1104900"/>
                  </a:cubicBezTo>
                  <a:cubicBezTo>
                    <a:pt x="369741" y="1102876"/>
                    <a:pt x="370245" y="1099545"/>
                    <a:pt x="372480" y="1097757"/>
                  </a:cubicBezTo>
                  <a:cubicBezTo>
                    <a:pt x="374440" y="1096189"/>
                    <a:pt x="377429" y="1096594"/>
                    <a:pt x="379623" y="1095375"/>
                  </a:cubicBezTo>
                  <a:cubicBezTo>
                    <a:pt x="384627" y="1092595"/>
                    <a:pt x="389148" y="1089025"/>
                    <a:pt x="393911" y="1085850"/>
                  </a:cubicBezTo>
                  <a:cubicBezTo>
                    <a:pt x="393919" y="1085845"/>
                    <a:pt x="408191" y="1076332"/>
                    <a:pt x="408198" y="1076325"/>
                  </a:cubicBezTo>
                  <a:cubicBezTo>
                    <a:pt x="410579" y="1073944"/>
                    <a:pt x="412684" y="1071249"/>
                    <a:pt x="415342" y="1069182"/>
                  </a:cubicBezTo>
                  <a:cubicBezTo>
                    <a:pt x="419860" y="1065668"/>
                    <a:pt x="424867" y="1062832"/>
                    <a:pt x="429630" y="1059657"/>
                  </a:cubicBezTo>
                  <a:lnTo>
                    <a:pt x="451061" y="1045369"/>
                  </a:lnTo>
                  <a:lnTo>
                    <a:pt x="458205" y="1040607"/>
                  </a:lnTo>
                  <a:cubicBezTo>
                    <a:pt x="464189" y="1022653"/>
                    <a:pt x="455421" y="1044086"/>
                    <a:pt x="467730" y="1028700"/>
                  </a:cubicBezTo>
                  <a:cubicBezTo>
                    <a:pt x="473830" y="1021076"/>
                    <a:pt x="464366" y="1012359"/>
                    <a:pt x="479636" y="1007269"/>
                  </a:cubicBezTo>
                  <a:cubicBezTo>
                    <a:pt x="527065" y="991461"/>
                    <a:pt x="488904" y="1002621"/>
                    <a:pt x="598698" y="1000125"/>
                  </a:cubicBezTo>
                  <a:cubicBezTo>
                    <a:pt x="601079" y="999331"/>
                    <a:pt x="604067" y="999519"/>
                    <a:pt x="605842" y="997744"/>
                  </a:cubicBezTo>
                  <a:cubicBezTo>
                    <a:pt x="617721" y="985865"/>
                    <a:pt x="596337" y="994296"/>
                    <a:pt x="615367" y="985838"/>
                  </a:cubicBezTo>
                  <a:cubicBezTo>
                    <a:pt x="619955" y="983799"/>
                    <a:pt x="624892" y="982663"/>
                    <a:pt x="629655" y="981075"/>
                  </a:cubicBezTo>
                  <a:cubicBezTo>
                    <a:pt x="632036" y="980281"/>
                    <a:pt x="634710" y="980086"/>
                    <a:pt x="636798" y="978694"/>
                  </a:cubicBezTo>
                  <a:cubicBezTo>
                    <a:pt x="657271" y="965047"/>
                    <a:pt x="631368" y="981409"/>
                    <a:pt x="651086" y="971550"/>
                  </a:cubicBezTo>
                  <a:cubicBezTo>
                    <a:pt x="653646" y="970270"/>
                    <a:pt x="655615" y="967950"/>
                    <a:pt x="658230" y="966788"/>
                  </a:cubicBezTo>
                  <a:cubicBezTo>
                    <a:pt x="662817" y="964749"/>
                    <a:pt x="667755" y="963613"/>
                    <a:pt x="672517" y="962025"/>
                  </a:cubicBezTo>
                  <a:cubicBezTo>
                    <a:pt x="689624" y="956323"/>
                    <a:pt x="668285" y="963234"/>
                    <a:pt x="689186" y="957263"/>
                  </a:cubicBezTo>
                  <a:cubicBezTo>
                    <a:pt x="691600" y="956573"/>
                    <a:pt x="693949" y="955676"/>
                    <a:pt x="696330" y="954882"/>
                  </a:cubicBezTo>
                  <a:cubicBezTo>
                    <a:pt x="698711" y="952501"/>
                    <a:pt x="700671" y="949606"/>
                    <a:pt x="703473" y="947738"/>
                  </a:cubicBezTo>
                  <a:cubicBezTo>
                    <a:pt x="705562" y="946346"/>
                    <a:pt x="708657" y="946925"/>
                    <a:pt x="710617" y="945357"/>
                  </a:cubicBezTo>
                  <a:cubicBezTo>
                    <a:pt x="712852" y="943569"/>
                    <a:pt x="713792" y="940594"/>
                    <a:pt x="715380" y="938213"/>
                  </a:cubicBezTo>
                  <a:cubicBezTo>
                    <a:pt x="716967" y="919957"/>
                    <a:pt x="716405" y="901384"/>
                    <a:pt x="720142" y="883444"/>
                  </a:cubicBezTo>
                  <a:cubicBezTo>
                    <a:pt x="720654" y="880987"/>
                    <a:pt x="724851" y="881672"/>
                    <a:pt x="727286" y="881063"/>
                  </a:cubicBezTo>
                  <a:cubicBezTo>
                    <a:pt x="742719" y="877205"/>
                    <a:pt x="738356" y="880285"/>
                    <a:pt x="755861" y="873919"/>
                  </a:cubicBezTo>
                  <a:cubicBezTo>
                    <a:pt x="759197" y="872706"/>
                    <a:pt x="762090" y="870475"/>
                    <a:pt x="765386" y="869157"/>
                  </a:cubicBezTo>
                  <a:cubicBezTo>
                    <a:pt x="790032" y="859298"/>
                    <a:pt x="769876" y="870925"/>
                    <a:pt x="793961" y="854869"/>
                  </a:cubicBezTo>
                  <a:lnTo>
                    <a:pt x="808248" y="845344"/>
                  </a:lnTo>
                  <a:cubicBezTo>
                    <a:pt x="810629" y="843756"/>
                    <a:pt x="812586" y="841143"/>
                    <a:pt x="815392" y="840582"/>
                  </a:cubicBezTo>
                  <a:cubicBezTo>
                    <a:pt x="829759" y="837708"/>
                    <a:pt x="823458" y="839480"/>
                    <a:pt x="834442" y="835819"/>
                  </a:cubicBezTo>
                  <a:cubicBezTo>
                    <a:pt x="836823" y="833438"/>
                    <a:pt x="839718" y="831477"/>
                    <a:pt x="841586" y="828675"/>
                  </a:cubicBezTo>
                  <a:cubicBezTo>
                    <a:pt x="842978" y="826587"/>
                    <a:pt x="842748" y="823726"/>
                    <a:pt x="843967" y="821532"/>
                  </a:cubicBezTo>
                  <a:cubicBezTo>
                    <a:pt x="846747" y="816528"/>
                    <a:pt x="850317" y="812007"/>
                    <a:pt x="853492" y="807244"/>
                  </a:cubicBezTo>
                  <a:lnTo>
                    <a:pt x="858255" y="800100"/>
                  </a:lnTo>
                  <a:cubicBezTo>
                    <a:pt x="859049" y="796925"/>
                    <a:pt x="860636" y="793848"/>
                    <a:pt x="860636" y="790575"/>
                  </a:cubicBezTo>
                  <a:cubicBezTo>
                    <a:pt x="860636" y="773017"/>
                    <a:pt x="852418" y="775402"/>
                    <a:pt x="860636" y="754857"/>
                  </a:cubicBezTo>
                  <a:cubicBezTo>
                    <a:pt x="861568" y="752526"/>
                    <a:pt x="865535" y="753598"/>
                    <a:pt x="867780" y="752475"/>
                  </a:cubicBezTo>
                  <a:cubicBezTo>
                    <a:pt x="890414" y="741157"/>
                    <a:pt x="852359" y="755234"/>
                    <a:pt x="889211" y="742950"/>
                  </a:cubicBezTo>
                  <a:lnTo>
                    <a:pt x="896355" y="740569"/>
                  </a:lnTo>
                  <a:lnTo>
                    <a:pt x="903498" y="738188"/>
                  </a:lnTo>
                  <a:cubicBezTo>
                    <a:pt x="905086" y="735807"/>
                    <a:pt x="905421" y="731399"/>
                    <a:pt x="908261" y="731044"/>
                  </a:cubicBezTo>
                  <a:cubicBezTo>
                    <a:pt x="911887" y="730591"/>
                    <a:pt x="938288" y="730580"/>
                    <a:pt x="948742" y="735807"/>
                  </a:cubicBezTo>
                  <a:cubicBezTo>
                    <a:pt x="951302" y="737087"/>
                    <a:pt x="953401" y="739149"/>
                    <a:pt x="955886" y="740569"/>
                  </a:cubicBezTo>
                  <a:cubicBezTo>
                    <a:pt x="977035" y="752654"/>
                    <a:pt x="955150" y="738492"/>
                    <a:pt x="972555" y="750094"/>
                  </a:cubicBezTo>
                  <a:cubicBezTo>
                    <a:pt x="973349" y="752475"/>
                    <a:pt x="973717" y="755044"/>
                    <a:pt x="974936" y="757238"/>
                  </a:cubicBezTo>
                  <a:cubicBezTo>
                    <a:pt x="977716" y="762241"/>
                    <a:pt x="984461" y="771525"/>
                    <a:pt x="984461" y="771525"/>
                  </a:cubicBezTo>
                  <a:cubicBezTo>
                    <a:pt x="989822" y="787611"/>
                    <a:pt x="982387" y="770176"/>
                    <a:pt x="993986" y="783432"/>
                  </a:cubicBezTo>
                  <a:cubicBezTo>
                    <a:pt x="997755" y="787739"/>
                    <a:pt x="1000336" y="792957"/>
                    <a:pt x="1003511" y="797719"/>
                  </a:cubicBezTo>
                  <a:cubicBezTo>
                    <a:pt x="1005098" y="800100"/>
                    <a:pt x="1005892" y="803276"/>
                    <a:pt x="1008273" y="804863"/>
                  </a:cubicBezTo>
                  <a:cubicBezTo>
                    <a:pt x="1028746" y="818510"/>
                    <a:pt x="1002843" y="802148"/>
                    <a:pt x="1022561" y="812007"/>
                  </a:cubicBezTo>
                  <a:cubicBezTo>
                    <a:pt x="1041021" y="821237"/>
                    <a:pt x="1018898" y="813167"/>
                    <a:pt x="1036848" y="819150"/>
                  </a:cubicBezTo>
                  <a:cubicBezTo>
                    <a:pt x="1039229" y="820738"/>
                    <a:pt x="1041377" y="822751"/>
                    <a:pt x="1043992" y="823913"/>
                  </a:cubicBezTo>
                  <a:cubicBezTo>
                    <a:pt x="1048580" y="825952"/>
                    <a:pt x="1058280" y="828675"/>
                    <a:pt x="1058280" y="828675"/>
                  </a:cubicBezTo>
                  <a:cubicBezTo>
                    <a:pt x="1061455" y="832644"/>
                    <a:pt x="1065111" y="836272"/>
                    <a:pt x="1067805" y="840582"/>
                  </a:cubicBezTo>
                  <a:cubicBezTo>
                    <a:pt x="1069135" y="842710"/>
                    <a:pt x="1068618" y="845765"/>
                    <a:pt x="1070186" y="847725"/>
                  </a:cubicBezTo>
                  <a:cubicBezTo>
                    <a:pt x="1073544" y="851922"/>
                    <a:pt x="1079766" y="853300"/>
                    <a:pt x="1084473" y="854869"/>
                  </a:cubicBezTo>
                  <a:cubicBezTo>
                    <a:pt x="1086854" y="856457"/>
                    <a:pt x="1089593" y="857608"/>
                    <a:pt x="1091617" y="859632"/>
                  </a:cubicBezTo>
                  <a:cubicBezTo>
                    <a:pt x="1103135" y="871150"/>
                    <a:pt x="1095692" y="865401"/>
                    <a:pt x="1101142" y="876300"/>
                  </a:cubicBezTo>
                  <a:cubicBezTo>
                    <a:pt x="1102422" y="878860"/>
                    <a:pt x="1104317" y="881063"/>
                    <a:pt x="1105905" y="883444"/>
                  </a:cubicBezTo>
                  <a:cubicBezTo>
                    <a:pt x="1117017" y="882650"/>
                    <a:pt x="1128271" y="882999"/>
                    <a:pt x="1139242" y="881063"/>
                  </a:cubicBezTo>
                  <a:cubicBezTo>
                    <a:pt x="1142061" y="880566"/>
                    <a:pt x="1143755" y="877427"/>
                    <a:pt x="1146386" y="876300"/>
                  </a:cubicBezTo>
                  <a:cubicBezTo>
                    <a:pt x="1149394" y="875011"/>
                    <a:pt x="1152764" y="874818"/>
                    <a:pt x="1155911" y="873919"/>
                  </a:cubicBezTo>
                  <a:cubicBezTo>
                    <a:pt x="1175151" y="868422"/>
                    <a:pt x="1147357" y="872965"/>
                    <a:pt x="1189248" y="869157"/>
                  </a:cubicBezTo>
                  <a:cubicBezTo>
                    <a:pt x="1206251" y="863489"/>
                    <a:pt x="1199359" y="867179"/>
                    <a:pt x="1210680" y="859632"/>
                  </a:cubicBezTo>
                  <a:cubicBezTo>
                    <a:pt x="1214871" y="847058"/>
                    <a:pt x="1211669" y="854576"/>
                    <a:pt x="1222586" y="838200"/>
                  </a:cubicBezTo>
                  <a:cubicBezTo>
                    <a:pt x="1224173" y="835819"/>
                    <a:pt x="1224967" y="832644"/>
                    <a:pt x="1227348" y="831057"/>
                  </a:cubicBezTo>
                  <a:lnTo>
                    <a:pt x="1241636" y="821532"/>
                  </a:lnTo>
                  <a:cubicBezTo>
                    <a:pt x="1314417" y="825362"/>
                    <a:pt x="1284050" y="808693"/>
                    <a:pt x="1289261" y="902494"/>
                  </a:cubicBezTo>
                  <a:cubicBezTo>
                    <a:pt x="1289758" y="911443"/>
                    <a:pt x="1297976" y="916512"/>
                    <a:pt x="1305930" y="919163"/>
                  </a:cubicBezTo>
                  <a:lnTo>
                    <a:pt x="1320217" y="923925"/>
                  </a:lnTo>
                  <a:cubicBezTo>
                    <a:pt x="1322598" y="925513"/>
                    <a:pt x="1324801" y="927408"/>
                    <a:pt x="1327361" y="928688"/>
                  </a:cubicBezTo>
                  <a:cubicBezTo>
                    <a:pt x="1329606" y="929811"/>
                    <a:pt x="1332545" y="929501"/>
                    <a:pt x="1334505" y="931069"/>
                  </a:cubicBezTo>
                  <a:cubicBezTo>
                    <a:pt x="1336740" y="932857"/>
                    <a:pt x="1336840" y="936696"/>
                    <a:pt x="1339267" y="938213"/>
                  </a:cubicBezTo>
                  <a:cubicBezTo>
                    <a:pt x="1343524" y="940874"/>
                    <a:pt x="1353555" y="942975"/>
                    <a:pt x="1353555" y="942975"/>
                  </a:cubicBezTo>
                  <a:cubicBezTo>
                    <a:pt x="1357524" y="942181"/>
                    <a:pt x="1362266" y="943079"/>
                    <a:pt x="1365461" y="940594"/>
                  </a:cubicBezTo>
                  <a:cubicBezTo>
                    <a:pt x="1369979" y="937080"/>
                    <a:pt x="1374986" y="926307"/>
                    <a:pt x="1374986" y="926307"/>
                  </a:cubicBezTo>
                  <a:lnTo>
                    <a:pt x="1379748" y="912019"/>
                  </a:lnTo>
                  <a:cubicBezTo>
                    <a:pt x="1380542" y="909638"/>
                    <a:pt x="1380738" y="906964"/>
                    <a:pt x="1382130" y="904875"/>
                  </a:cubicBezTo>
                  <a:lnTo>
                    <a:pt x="1386892" y="897732"/>
                  </a:lnTo>
                  <a:cubicBezTo>
                    <a:pt x="1387686" y="894557"/>
                    <a:pt x="1388374" y="891354"/>
                    <a:pt x="1389273" y="888207"/>
                  </a:cubicBezTo>
                  <a:cubicBezTo>
                    <a:pt x="1389963" y="885793"/>
                    <a:pt x="1391417" y="883562"/>
                    <a:pt x="1391655" y="881063"/>
                  </a:cubicBezTo>
                  <a:cubicBezTo>
                    <a:pt x="1393012" y="866818"/>
                    <a:pt x="1387371" y="850863"/>
                    <a:pt x="1394036" y="838200"/>
                  </a:cubicBezTo>
                  <a:cubicBezTo>
                    <a:pt x="1397384" y="831840"/>
                    <a:pt x="1408323" y="836613"/>
                    <a:pt x="1415467" y="835819"/>
                  </a:cubicBezTo>
                  <a:cubicBezTo>
                    <a:pt x="1417848" y="835025"/>
                    <a:pt x="1420197" y="834128"/>
                    <a:pt x="1422611" y="833438"/>
                  </a:cubicBezTo>
                  <a:cubicBezTo>
                    <a:pt x="1425758" y="832539"/>
                    <a:pt x="1429413" y="832872"/>
                    <a:pt x="1432136" y="831057"/>
                  </a:cubicBezTo>
                  <a:cubicBezTo>
                    <a:pt x="1444143" y="823052"/>
                    <a:pt x="1426376" y="817696"/>
                    <a:pt x="1451186" y="814388"/>
                  </a:cubicBezTo>
                  <a:cubicBezTo>
                    <a:pt x="1490149" y="809192"/>
                    <a:pt x="1475252" y="812538"/>
                    <a:pt x="1496430" y="807244"/>
                  </a:cubicBezTo>
                  <a:cubicBezTo>
                    <a:pt x="1495636" y="793750"/>
                    <a:pt x="1495393" y="780213"/>
                    <a:pt x="1494048" y="766763"/>
                  </a:cubicBezTo>
                  <a:cubicBezTo>
                    <a:pt x="1493654" y="762821"/>
                    <a:pt x="1488393" y="752573"/>
                    <a:pt x="1486905" y="750094"/>
                  </a:cubicBezTo>
                  <a:cubicBezTo>
                    <a:pt x="1483960" y="745186"/>
                    <a:pt x="1479190" y="741237"/>
                    <a:pt x="1477380" y="735807"/>
                  </a:cubicBezTo>
                  <a:lnTo>
                    <a:pt x="1472617" y="721519"/>
                  </a:lnTo>
                  <a:lnTo>
                    <a:pt x="1467855" y="707232"/>
                  </a:lnTo>
                  <a:cubicBezTo>
                    <a:pt x="1467061" y="704851"/>
                    <a:pt x="1466865" y="702177"/>
                    <a:pt x="1465473" y="700088"/>
                  </a:cubicBezTo>
                  <a:lnTo>
                    <a:pt x="1455948" y="685800"/>
                  </a:lnTo>
                  <a:cubicBezTo>
                    <a:pt x="1451120" y="671317"/>
                    <a:pt x="1456717" y="686019"/>
                    <a:pt x="1448805" y="671513"/>
                  </a:cubicBezTo>
                  <a:cubicBezTo>
                    <a:pt x="1445405" y="665280"/>
                    <a:pt x="1443218" y="658370"/>
                    <a:pt x="1439280" y="652463"/>
                  </a:cubicBezTo>
                  <a:cubicBezTo>
                    <a:pt x="1436105" y="647700"/>
                    <a:pt x="1431566" y="643605"/>
                    <a:pt x="1429755" y="638175"/>
                  </a:cubicBezTo>
                  <a:cubicBezTo>
                    <a:pt x="1421062" y="612106"/>
                    <a:pt x="1434929" y="651605"/>
                    <a:pt x="1422611" y="623888"/>
                  </a:cubicBezTo>
                  <a:cubicBezTo>
                    <a:pt x="1420572" y="619300"/>
                    <a:pt x="1419436" y="614363"/>
                    <a:pt x="1417848" y="609600"/>
                  </a:cubicBezTo>
                  <a:cubicBezTo>
                    <a:pt x="1417054" y="607219"/>
                    <a:pt x="1416859" y="604545"/>
                    <a:pt x="1415467" y="602457"/>
                  </a:cubicBezTo>
                  <a:lnTo>
                    <a:pt x="1410705" y="595313"/>
                  </a:lnTo>
                  <a:cubicBezTo>
                    <a:pt x="1409275" y="589595"/>
                    <a:pt x="1408698" y="582754"/>
                    <a:pt x="1403561" y="578644"/>
                  </a:cubicBezTo>
                  <a:cubicBezTo>
                    <a:pt x="1401601" y="577076"/>
                    <a:pt x="1398798" y="577057"/>
                    <a:pt x="1396417" y="576263"/>
                  </a:cubicBezTo>
                  <a:cubicBezTo>
                    <a:pt x="1394036" y="573088"/>
                    <a:pt x="1391242" y="570184"/>
                    <a:pt x="1389273" y="566738"/>
                  </a:cubicBezTo>
                  <a:cubicBezTo>
                    <a:pt x="1388028" y="564559"/>
                    <a:pt x="1388137" y="561773"/>
                    <a:pt x="1386892" y="559594"/>
                  </a:cubicBezTo>
                  <a:cubicBezTo>
                    <a:pt x="1384923" y="556148"/>
                    <a:pt x="1382024" y="553320"/>
                    <a:pt x="1379748" y="550069"/>
                  </a:cubicBezTo>
                  <a:cubicBezTo>
                    <a:pt x="1359209" y="520729"/>
                    <a:pt x="1379767" y="548509"/>
                    <a:pt x="1363080" y="526257"/>
                  </a:cubicBezTo>
                  <a:cubicBezTo>
                    <a:pt x="1362286" y="522288"/>
                    <a:pt x="1361763" y="518255"/>
                    <a:pt x="1360698" y="514350"/>
                  </a:cubicBezTo>
                  <a:cubicBezTo>
                    <a:pt x="1359377" y="509507"/>
                    <a:pt x="1357523" y="504825"/>
                    <a:pt x="1355936" y="500063"/>
                  </a:cubicBezTo>
                  <a:lnTo>
                    <a:pt x="1353555" y="492919"/>
                  </a:lnTo>
                  <a:lnTo>
                    <a:pt x="1351173" y="485775"/>
                  </a:lnTo>
                  <a:lnTo>
                    <a:pt x="1348792" y="478632"/>
                  </a:lnTo>
                  <a:cubicBezTo>
                    <a:pt x="1347998" y="473076"/>
                    <a:pt x="1347673" y="467432"/>
                    <a:pt x="1346411" y="461963"/>
                  </a:cubicBezTo>
                  <a:cubicBezTo>
                    <a:pt x="1339257" y="430962"/>
                    <a:pt x="1344034" y="459603"/>
                    <a:pt x="1339267" y="440532"/>
                  </a:cubicBezTo>
                  <a:cubicBezTo>
                    <a:pt x="1338473" y="437357"/>
                    <a:pt x="1338035" y="434071"/>
                    <a:pt x="1336886" y="431007"/>
                  </a:cubicBezTo>
                  <a:cubicBezTo>
                    <a:pt x="1335640" y="427683"/>
                    <a:pt x="1333441" y="424778"/>
                    <a:pt x="1332123" y="421482"/>
                  </a:cubicBezTo>
                  <a:cubicBezTo>
                    <a:pt x="1330259" y="416821"/>
                    <a:pt x="1330146" y="411371"/>
                    <a:pt x="1327361" y="407194"/>
                  </a:cubicBezTo>
                  <a:cubicBezTo>
                    <a:pt x="1325773" y="404813"/>
                    <a:pt x="1324262" y="402379"/>
                    <a:pt x="1322598" y="400050"/>
                  </a:cubicBezTo>
                  <a:cubicBezTo>
                    <a:pt x="1307818" y="379357"/>
                    <a:pt x="1321926" y="400229"/>
                    <a:pt x="1310692" y="383382"/>
                  </a:cubicBezTo>
                  <a:cubicBezTo>
                    <a:pt x="1303897" y="362994"/>
                    <a:pt x="1309558" y="374956"/>
                    <a:pt x="1298786" y="359569"/>
                  </a:cubicBezTo>
                  <a:cubicBezTo>
                    <a:pt x="1295504" y="354880"/>
                    <a:pt x="1292436" y="350044"/>
                    <a:pt x="1289261" y="345282"/>
                  </a:cubicBezTo>
                  <a:lnTo>
                    <a:pt x="1284498" y="338138"/>
                  </a:lnTo>
                  <a:cubicBezTo>
                    <a:pt x="1278831" y="321135"/>
                    <a:pt x="1282521" y="328027"/>
                    <a:pt x="1274973" y="316707"/>
                  </a:cubicBezTo>
                  <a:cubicBezTo>
                    <a:pt x="1273386" y="310357"/>
                    <a:pt x="1272281" y="303866"/>
                    <a:pt x="1270211" y="297657"/>
                  </a:cubicBezTo>
                  <a:lnTo>
                    <a:pt x="1265448" y="283369"/>
                  </a:lnTo>
                  <a:cubicBezTo>
                    <a:pt x="1264654" y="280988"/>
                    <a:pt x="1263676" y="278660"/>
                    <a:pt x="1263067" y="276225"/>
                  </a:cubicBezTo>
                  <a:cubicBezTo>
                    <a:pt x="1262506" y="273983"/>
                    <a:pt x="1259858" y="262353"/>
                    <a:pt x="1258305" y="259557"/>
                  </a:cubicBezTo>
                  <a:cubicBezTo>
                    <a:pt x="1255525" y="254553"/>
                    <a:pt x="1253543" y="248444"/>
                    <a:pt x="1248780" y="245269"/>
                  </a:cubicBezTo>
                  <a:lnTo>
                    <a:pt x="1241636" y="240507"/>
                  </a:lnTo>
                  <a:cubicBezTo>
                    <a:pt x="1240048" y="235744"/>
                    <a:pt x="1237372" y="231214"/>
                    <a:pt x="1236873" y="226219"/>
                  </a:cubicBezTo>
                  <a:cubicBezTo>
                    <a:pt x="1236191" y="219395"/>
                    <a:pt x="1236401" y="203843"/>
                    <a:pt x="1232111" y="195263"/>
                  </a:cubicBezTo>
                  <a:cubicBezTo>
                    <a:pt x="1230831" y="192703"/>
                    <a:pt x="1228936" y="190500"/>
                    <a:pt x="1227348" y="188119"/>
                  </a:cubicBezTo>
                  <a:cubicBezTo>
                    <a:pt x="1221051" y="162930"/>
                    <a:pt x="1229599" y="192587"/>
                    <a:pt x="1220205" y="171450"/>
                  </a:cubicBezTo>
                  <a:cubicBezTo>
                    <a:pt x="1218166" y="166863"/>
                    <a:pt x="1218226" y="161340"/>
                    <a:pt x="1215442" y="157163"/>
                  </a:cubicBezTo>
                  <a:cubicBezTo>
                    <a:pt x="1213855" y="154782"/>
                    <a:pt x="1211842" y="152634"/>
                    <a:pt x="1210680" y="150019"/>
                  </a:cubicBezTo>
                  <a:cubicBezTo>
                    <a:pt x="1208641" y="145432"/>
                    <a:pt x="1208701" y="139909"/>
                    <a:pt x="1205917" y="135732"/>
                  </a:cubicBezTo>
                  <a:cubicBezTo>
                    <a:pt x="1198371" y="124411"/>
                    <a:pt x="1202060" y="131303"/>
                    <a:pt x="1196392" y="114300"/>
                  </a:cubicBezTo>
                  <a:lnTo>
                    <a:pt x="1191630" y="100013"/>
                  </a:lnTo>
                  <a:cubicBezTo>
                    <a:pt x="1190836" y="97632"/>
                    <a:pt x="1191629" y="93663"/>
                    <a:pt x="1189248" y="92869"/>
                  </a:cubicBezTo>
                  <a:lnTo>
                    <a:pt x="1182105" y="90488"/>
                  </a:lnTo>
                  <a:cubicBezTo>
                    <a:pt x="1178294" y="79057"/>
                    <a:pt x="1182740" y="86043"/>
                    <a:pt x="1172580" y="80963"/>
                  </a:cubicBezTo>
                  <a:cubicBezTo>
                    <a:pt x="1170020" y="79683"/>
                    <a:pt x="1168051" y="77362"/>
                    <a:pt x="1165436" y="76200"/>
                  </a:cubicBezTo>
                  <a:cubicBezTo>
                    <a:pt x="1151333" y="69932"/>
                    <a:pt x="1149560" y="71041"/>
                    <a:pt x="1141623" y="6905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8" name="Forma livre 377"/>
            <p:cNvSpPr/>
            <p:nvPr/>
          </p:nvSpPr>
          <p:spPr>
            <a:xfrm>
              <a:off x="2280952" y="2773577"/>
              <a:ext cx="724771" cy="1250199"/>
            </a:xfrm>
            <a:custGeom>
              <a:avLst/>
              <a:gdLst>
                <a:gd name="connsiteX0" fmla="*/ 833754 w 1100454"/>
                <a:gd name="connsiteY0" fmla="*/ 0 h 1898235"/>
                <a:gd name="connsiteX1" fmla="*/ 819466 w 1100454"/>
                <a:gd name="connsiteY1" fmla="*/ 9525 h 1898235"/>
                <a:gd name="connsiteX2" fmla="*/ 809941 w 1100454"/>
                <a:gd name="connsiteY2" fmla="*/ 16669 h 1898235"/>
                <a:gd name="connsiteX3" fmla="*/ 798035 w 1100454"/>
                <a:gd name="connsiteY3" fmla="*/ 23813 h 1898235"/>
                <a:gd name="connsiteX4" fmla="*/ 774222 w 1100454"/>
                <a:gd name="connsiteY4" fmla="*/ 40482 h 1898235"/>
                <a:gd name="connsiteX5" fmla="*/ 755172 w 1100454"/>
                <a:gd name="connsiteY5" fmla="*/ 45244 h 1898235"/>
                <a:gd name="connsiteX6" fmla="*/ 736122 w 1100454"/>
                <a:gd name="connsiteY6" fmla="*/ 52388 h 1898235"/>
                <a:gd name="connsiteX7" fmla="*/ 714691 w 1100454"/>
                <a:gd name="connsiteY7" fmla="*/ 59532 h 1898235"/>
                <a:gd name="connsiteX8" fmla="*/ 621822 w 1100454"/>
                <a:gd name="connsiteY8" fmla="*/ 66675 h 1898235"/>
                <a:gd name="connsiteX9" fmla="*/ 605154 w 1100454"/>
                <a:gd name="connsiteY9" fmla="*/ 73819 h 1898235"/>
                <a:gd name="connsiteX10" fmla="*/ 595629 w 1100454"/>
                <a:gd name="connsiteY10" fmla="*/ 76200 h 1898235"/>
                <a:gd name="connsiteX11" fmla="*/ 588485 w 1100454"/>
                <a:gd name="connsiteY11" fmla="*/ 78582 h 1898235"/>
                <a:gd name="connsiteX12" fmla="*/ 543241 w 1100454"/>
                <a:gd name="connsiteY12" fmla="*/ 83344 h 1898235"/>
                <a:gd name="connsiteX13" fmla="*/ 536097 w 1100454"/>
                <a:gd name="connsiteY13" fmla="*/ 85725 h 1898235"/>
                <a:gd name="connsiteX14" fmla="*/ 531335 w 1100454"/>
                <a:gd name="connsiteY14" fmla="*/ 92869 h 1898235"/>
                <a:gd name="connsiteX15" fmla="*/ 524191 w 1100454"/>
                <a:gd name="connsiteY15" fmla="*/ 97632 h 1898235"/>
                <a:gd name="connsiteX16" fmla="*/ 521810 w 1100454"/>
                <a:gd name="connsiteY16" fmla="*/ 104775 h 1898235"/>
                <a:gd name="connsiteX17" fmla="*/ 512285 w 1100454"/>
                <a:gd name="connsiteY17" fmla="*/ 119063 h 1898235"/>
                <a:gd name="connsiteX18" fmla="*/ 507522 w 1100454"/>
                <a:gd name="connsiteY18" fmla="*/ 126207 h 1898235"/>
                <a:gd name="connsiteX19" fmla="*/ 500379 w 1100454"/>
                <a:gd name="connsiteY19" fmla="*/ 133350 h 1898235"/>
                <a:gd name="connsiteX20" fmla="*/ 497997 w 1100454"/>
                <a:gd name="connsiteY20" fmla="*/ 140494 h 1898235"/>
                <a:gd name="connsiteX21" fmla="*/ 486091 w 1100454"/>
                <a:gd name="connsiteY21" fmla="*/ 154782 h 1898235"/>
                <a:gd name="connsiteX22" fmla="*/ 469422 w 1100454"/>
                <a:gd name="connsiteY22" fmla="*/ 176213 h 1898235"/>
                <a:gd name="connsiteX23" fmla="*/ 455135 w 1100454"/>
                <a:gd name="connsiteY23" fmla="*/ 185738 h 1898235"/>
                <a:gd name="connsiteX24" fmla="*/ 421797 w 1100454"/>
                <a:gd name="connsiteY24" fmla="*/ 209550 h 1898235"/>
                <a:gd name="connsiteX25" fmla="*/ 414654 w 1100454"/>
                <a:gd name="connsiteY25" fmla="*/ 211932 h 1898235"/>
                <a:gd name="connsiteX26" fmla="*/ 400366 w 1100454"/>
                <a:gd name="connsiteY26" fmla="*/ 223838 h 1898235"/>
                <a:gd name="connsiteX27" fmla="*/ 393222 w 1100454"/>
                <a:gd name="connsiteY27" fmla="*/ 226219 h 1898235"/>
                <a:gd name="connsiteX28" fmla="*/ 386079 w 1100454"/>
                <a:gd name="connsiteY28" fmla="*/ 233363 h 1898235"/>
                <a:gd name="connsiteX29" fmla="*/ 369410 w 1100454"/>
                <a:gd name="connsiteY29" fmla="*/ 242888 h 1898235"/>
                <a:gd name="connsiteX30" fmla="*/ 355122 w 1100454"/>
                <a:gd name="connsiteY30" fmla="*/ 252413 h 1898235"/>
                <a:gd name="connsiteX31" fmla="*/ 340835 w 1100454"/>
                <a:gd name="connsiteY31" fmla="*/ 261938 h 1898235"/>
                <a:gd name="connsiteX32" fmla="*/ 319404 w 1100454"/>
                <a:gd name="connsiteY32" fmla="*/ 276225 h 1898235"/>
                <a:gd name="connsiteX33" fmla="*/ 312260 w 1100454"/>
                <a:gd name="connsiteY33" fmla="*/ 280988 h 1898235"/>
                <a:gd name="connsiteX34" fmla="*/ 302735 w 1100454"/>
                <a:gd name="connsiteY34" fmla="*/ 295275 h 1898235"/>
                <a:gd name="connsiteX35" fmla="*/ 295591 w 1100454"/>
                <a:gd name="connsiteY35" fmla="*/ 309563 h 1898235"/>
                <a:gd name="connsiteX36" fmla="*/ 281304 w 1100454"/>
                <a:gd name="connsiteY36" fmla="*/ 319088 h 1898235"/>
                <a:gd name="connsiteX37" fmla="*/ 267016 w 1100454"/>
                <a:gd name="connsiteY37" fmla="*/ 333375 h 1898235"/>
                <a:gd name="connsiteX38" fmla="*/ 250347 w 1100454"/>
                <a:gd name="connsiteY38" fmla="*/ 345282 h 1898235"/>
                <a:gd name="connsiteX39" fmla="*/ 226535 w 1100454"/>
                <a:gd name="connsiteY39" fmla="*/ 381000 h 1898235"/>
                <a:gd name="connsiteX40" fmla="*/ 217010 w 1100454"/>
                <a:gd name="connsiteY40" fmla="*/ 395288 h 1898235"/>
                <a:gd name="connsiteX41" fmla="*/ 212247 w 1100454"/>
                <a:gd name="connsiteY41" fmla="*/ 411957 h 1898235"/>
                <a:gd name="connsiteX42" fmla="*/ 205104 w 1100454"/>
                <a:gd name="connsiteY42" fmla="*/ 433388 h 1898235"/>
                <a:gd name="connsiteX43" fmla="*/ 202722 w 1100454"/>
                <a:gd name="connsiteY43" fmla="*/ 440532 h 1898235"/>
                <a:gd name="connsiteX44" fmla="*/ 197960 w 1100454"/>
                <a:gd name="connsiteY44" fmla="*/ 457200 h 1898235"/>
                <a:gd name="connsiteX45" fmla="*/ 193197 w 1100454"/>
                <a:gd name="connsiteY45" fmla="*/ 481013 h 1898235"/>
                <a:gd name="connsiteX46" fmla="*/ 190816 w 1100454"/>
                <a:gd name="connsiteY46" fmla="*/ 488157 h 1898235"/>
                <a:gd name="connsiteX47" fmla="*/ 183672 w 1100454"/>
                <a:gd name="connsiteY47" fmla="*/ 495300 h 1898235"/>
                <a:gd name="connsiteX48" fmla="*/ 174147 w 1100454"/>
                <a:gd name="connsiteY48" fmla="*/ 514350 h 1898235"/>
                <a:gd name="connsiteX49" fmla="*/ 169385 w 1100454"/>
                <a:gd name="connsiteY49" fmla="*/ 521494 h 1898235"/>
                <a:gd name="connsiteX50" fmla="*/ 159860 w 1100454"/>
                <a:gd name="connsiteY50" fmla="*/ 542925 h 1898235"/>
                <a:gd name="connsiteX51" fmla="*/ 157479 w 1100454"/>
                <a:gd name="connsiteY51" fmla="*/ 550069 h 1898235"/>
                <a:gd name="connsiteX52" fmla="*/ 131285 w 1100454"/>
                <a:gd name="connsiteY52" fmla="*/ 571500 h 1898235"/>
                <a:gd name="connsiteX53" fmla="*/ 114616 w 1100454"/>
                <a:gd name="connsiteY53" fmla="*/ 583407 h 1898235"/>
                <a:gd name="connsiteX54" fmla="*/ 105091 w 1100454"/>
                <a:gd name="connsiteY54" fmla="*/ 597694 h 1898235"/>
                <a:gd name="connsiteX55" fmla="*/ 102710 w 1100454"/>
                <a:gd name="connsiteY55" fmla="*/ 604838 h 1898235"/>
                <a:gd name="connsiteX56" fmla="*/ 95566 w 1100454"/>
                <a:gd name="connsiteY56" fmla="*/ 614363 h 1898235"/>
                <a:gd name="connsiteX57" fmla="*/ 90804 w 1100454"/>
                <a:gd name="connsiteY57" fmla="*/ 621507 h 1898235"/>
                <a:gd name="connsiteX58" fmla="*/ 76516 w 1100454"/>
                <a:gd name="connsiteY58" fmla="*/ 635794 h 1898235"/>
                <a:gd name="connsiteX59" fmla="*/ 64610 w 1100454"/>
                <a:gd name="connsiteY59" fmla="*/ 650082 h 1898235"/>
                <a:gd name="connsiteX60" fmla="*/ 52704 w 1100454"/>
                <a:gd name="connsiteY60" fmla="*/ 671513 h 1898235"/>
                <a:gd name="connsiteX61" fmla="*/ 45560 w 1100454"/>
                <a:gd name="connsiteY61" fmla="*/ 676275 h 1898235"/>
                <a:gd name="connsiteX62" fmla="*/ 40797 w 1100454"/>
                <a:gd name="connsiteY62" fmla="*/ 690563 h 1898235"/>
                <a:gd name="connsiteX63" fmla="*/ 38416 w 1100454"/>
                <a:gd name="connsiteY63" fmla="*/ 697707 h 1898235"/>
                <a:gd name="connsiteX64" fmla="*/ 36035 w 1100454"/>
                <a:gd name="connsiteY64" fmla="*/ 750094 h 1898235"/>
                <a:gd name="connsiteX65" fmla="*/ 31272 w 1100454"/>
                <a:gd name="connsiteY65" fmla="*/ 790575 h 1898235"/>
                <a:gd name="connsiteX66" fmla="*/ 33654 w 1100454"/>
                <a:gd name="connsiteY66" fmla="*/ 897732 h 1898235"/>
                <a:gd name="connsiteX67" fmla="*/ 36035 w 1100454"/>
                <a:gd name="connsiteY67" fmla="*/ 909638 h 1898235"/>
                <a:gd name="connsiteX68" fmla="*/ 38416 w 1100454"/>
                <a:gd name="connsiteY68" fmla="*/ 976313 h 1898235"/>
                <a:gd name="connsiteX69" fmla="*/ 36035 w 1100454"/>
                <a:gd name="connsiteY69" fmla="*/ 1131094 h 1898235"/>
                <a:gd name="connsiteX70" fmla="*/ 33654 w 1100454"/>
                <a:gd name="connsiteY70" fmla="*/ 1140619 h 1898235"/>
                <a:gd name="connsiteX71" fmla="*/ 31272 w 1100454"/>
                <a:gd name="connsiteY71" fmla="*/ 1207294 h 1898235"/>
                <a:gd name="connsiteX72" fmla="*/ 28891 w 1100454"/>
                <a:gd name="connsiteY72" fmla="*/ 1264444 h 1898235"/>
                <a:gd name="connsiteX73" fmla="*/ 26510 w 1100454"/>
                <a:gd name="connsiteY73" fmla="*/ 1385888 h 1898235"/>
                <a:gd name="connsiteX74" fmla="*/ 21747 w 1100454"/>
                <a:gd name="connsiteY74" fmla="*/ 1400175 h 1898235"/>
                <a:gd name="connsiteX75" fmla="*/ 19366 w 1100454"/>
                <a:gd name="connsiteY75" fmla="*/ 1407319 h 1898235"/>
                <a:gd name="connsiteX76" fmla="*/ 16985 w 1100454"/>
                <a:gd name="connsiteY76" fmla="*/ 1435894 h 1898235"/>
                <a:gd name="connsiteX77" fmla="*/ 12222 w 1100454"/>
                <a:gd name="connsiteY77" fmla="*/ 1481138 h 1898235"/>
                <a:gd name="connsiteX78" fmla="*/ 7460 w 1100454"/>
                <a:gd name="connsiteY78" fmla="*/ 1526382 h 1898235"/>
                <a:gd name="connsiteX79" fmla="*/ 2697 w 1100454"/>
                <a:gd name="connsiteY79" fmla="*/ 1545432 h 1898235"/>
                <a:gd name="connsiteX80" fmla="*/ 316 w 1100454"/>
                <a:gd name="connsiteY80" fmla="*/ 1552575 h 1898235"/>
                <a:gd name="connsiteX81" fmla="*/ 2697 w 1100454"/>
                <a:gd name="connsiteY81" fmla="*/ 1597819 h 1898235"/>
                <a:gd name="connsiteX82" fmla="*/ 33654 w 1100454"/>
                <a:gd name="connsiteY82" fmla="*/ 1604963 h 1898235"/>
                <a:gd name="connsiteX83" fmla="*/ 43179 w 1100454"/>
                <a:gd name="connsiteY83" fmla="*/ 1607344 h 1898235"/>
                <a:gd name="connsiteX84" fmla="*/ 71754 w 1100454"/>
                <a:gd name="connsiteY84" fmla="*/ 1621632 h 1898235"/>
                <a:gd name="connsiteX85" fmla="*/ 86041 w 1100454"/>
                <a:gd name="connsiteY85" fmla="*/ 1633538 h 1898235"/>
                <a:gd name="connsiteX86" fmla="*/ 93185 w 1100454"/>
                <a:gd name="connsiteY86" fmla="*/ 1635919 h 1898235"/>
                <a:gd name="connsiteX87" fmla="*/ 107472 w 1100454"/>
                <a:gd name="connsiteY87" fmla="*/ 1645444 h 1898235"/>
                <a:gd name="connsiteX88" fmla="*/ 128904 w 1100454"/>
                <a:gd name="connsiteY88" fmla="*/ 1662113 h 1898235"/>
                <a:gd name="connsiteX89" fmla="*/ 143191 w 1100454"/>
                <a:gd name="connsiteY89" fmla="*/ 1671638 h 1898235"/>
                <a:gd name="connsiteX90" fmla="*/ 150335 w 1100454"/>
                <a:gd name="connsiteY90" fmla="*/ 1676400 h 1898235"/>
                <a:gd name="connsiteX91" fmla="*/ 157479 w 1100454"/>
                <a:gd name="connsiteY91" fmla="*/ 1678782 h 1898235"/>
                <a:gd name="connsiteX92" fmla="*/ 164622 w 1100454"/>
                <a:gd name="connsiteY92" fmla="*/ 1685925 h 1898235"/>
                <a:gd name="connsiteX93" fmla="*/ 174147 w 1100454"/>
                <a:gd name="connsiteY93" fmla="*/ 1700213 h 1898235"/>
                <a:gd name="connsiteX94" fmla="*/ 181291 w 1100454"/>
                <a:gd name="connsiteY94" fmla="*/ 1704975 h 1898235"/>
                <a:gd name="connsiteX95" fmla="*/ 195579 w 1100454"/>
                <a:gd name="connsiteY95" fmla="*/ 1726407 h 1898235"/>
                <a:gd name="connsiteX96" fmla="*/ 205104 w 1100454"/>
                <a:gd name="connsiteY96" fmla="*/ 1740694 h 1898235"/>
                <a:gd name="connsiteX97" fmla="*/ 219391 w 1100454"/>
                <a:gd name="connsiteY97" fmla="*/ 1754982 h 1898235"/>
                <a:gd name="connsiteX98" fmla="*/ 233679 w 1100454"/>
                <a:gd name="connsiteY98" fmla="*/ 1762125 h 1898235"/>
                <a:gd name="connsiteX99" fmla="*/ 247966 w 1100454"/>
                <a:gd name="connsiteY99" fmla="*/ 1766888 h 1898235"/>
                <a:gd name="connsiteX100" fmla="*/ 255110 w 1100454"/>
                <a:gd name="connsiteY100" fmla="*/ 1769269 h 1898235"/>
                <a:gd name="connsiteX101" fmla="*/ 264635 w 1100454"/>
                <a:gd name="connsiteY101" fmla="*/ 1776413 h 1898235"/>
                <a:gd name="connsiteX102" fmla="*/ 271779 w 1100454"/>
                <a:gd name="connsiteY102" fmla="*/ 1778794 h 1898235"/>
                <a:gd name="connsiteX103" fmla="*/ 350360 w 1100454"/>
                <a:gd name="connsiteY103" fmla="*/ 1783557 h 1898235"/>
                <a:gd name="connsiteX104" fmla="*/ 355122 w 1100454"/>
                <a:gd name="connsiteY104" fmla="*/ 1804988 h 1898235"/>
                <a:gd name="connsiteX105" fmla="*/ 357504 w 1100454"/>
                <a:gd name="connsiteY105" fmla="*/ 1812132 h 1898235"/>
                <a:gd name="connsiteX106" fmla="*/ 371791 w 1100454"/>
                <a:gd name="connsiteY106" fmla="*/ 1816894 h 1898235"/>
                <a:gd name="connsiteX107" fmla="*/ 428941 w 1100454"/>
                <a:gd name="connsiteY107" fmla="*/ 1819275 h 1898235"/>
                <a:gd name="connsiteX108" fmla="*/ 443229 w 1100454"/>
                <a:gd name="connsiteY108" fmla="*/ 1828800 h 1898235"/>
                <a:gd name="connsiteX109" fmla="*/ 452754 w 1100454"/>
                <a:gd name="connsiteY109" fmla="*/ 1843088 h 1898235"/>
                <a:gd name="connsiteX110" fmla="*/ 490854 w 1100454"/>
                <a:gd name="connsiteY110" fmla="*/ 1854994 h 1898235"/>
                <a:gd name="connsiteX111" fmla="*/ 497997 w 1100454"/>
                <a:gd name="connsiteY111" fmla="*/ 1857375 h 1898235"/>
                <a:gd name="connsiteX112" fmla="*/ 507522 w 1100454"/>
                <a:gd name="connsiteY112" fmla="*/ 1859757 h 1898235"/>
                <a:gd name="connsiteX113" fmla="*/ 514666 w 1100454"/>
                <a:gd name="connsiteY113" fmla="*/ 1864519 h 1898235"/>
                <a:gd name="connsiteX114" fmla="*/ 521810 w 1100454"/>
                <a:gd name="connsiteY114" fmla="*/ 1866900 h 1898235"/>
                <a:gd name="connsiteX115" fmla="*/ 536097 w 1100454"/>
                <a:gd name="connsiteY115" fmla="*/ 1876425 h 1898235"/>
                <a:gd name="connsiteX116" fmla="*/ 550385 w 1100454"/>
                <a:gd name="connsiteY116" fmla="*/ 1883569 h 1898235"/>
                <a:gd name="connsiteX117" fmla="*/ 555147 w 1100454"/>
                <a:gd name="connsiteY117" fmla="*/ 1890713 h 1898235"/>
                <a:gd name="connsiteX118" fmla="*/ 569435 w 1100454"/>
                <a:gd name="connsiteY118" fmla="*/ 1897857 h 1898235"/>
                <a:gd name="connsiteX119" fmla="*/ 655160 w 1100454"/>
                <a:gd name="connsiteY119" fmla="*/ 1895475 h 1898235"/>
                <a:gd name="connsiteX120" fmla="*/ 664685 w 1100454"/>
                <a:gd name="connsiteY120" fmla="*/ 1881188 h 1898235"/>
                <a:gd name="connsiteX121" fmla="*/ 671829 w 1100454"/>
                <a:gd name="connsiteY121" fmla="*/ 1866900 h 1898235"/>
                <a:gd name="connsiteX122" fmla="*/ 676591 w 1100454"/>
                <a:gd name="connsiteY122" fmla="*/ 1845469 h 1898235"/>
                <a:gd name="connsiteX123" fmla="*/ 681354 w 1100454"/>
                <a:gd name="connsiteY123" fmla="*/ 1838325 h 1898235"/>
                <a:gd name="connsiteX124" fmla="*/ 688497 w 1100454"/>
                <a:gd name="connsiteY124" fmla="*/ 1831182 h 1898235"/>
                <a:gd name="connsiteX125" fmla="*/ 700404 w 1100454"/>
                <a:gd name="connsiteY125" fmla="*/ 1819275 h 1898235"/>
                <a:gd name="connsiteX126" fmla="*/ 719454 w 1100454"/>
                <a:gd name="connsiteY126" fmla="*/ 1814513 h 1898235"/>
                <a:gd name="connsiteX127" fmla="*/ 736122 w 1100454"/>
                <a:gd name="connsiteY127" fmla="*/ 1809750 h 1898235"/>
                <a:gd name="connsiteX128" fmla="*/ 740885 w 1100454"/>
                <a:gd name="connsiteY128" fmla="*/ 1802607 h 1898235"/>
                <a:gd name="connsiteX129" fmla="*/ 748029 w 1100454"/>
                <a:gd name="connsiteY129" fmla="*/ 1778794 h 1898235"/>
                <a:gd name="connsiteX130" fmla="*/ 750410 w 1100454"/>
                <a:gd name="connsiteY130" fmla="*/ 1764507 h 1898235"/>
                <a:gd name="connsiteX131" fmla="*/ 757554 w 1100454"/>
                <a:gd name="connsiteY131" fmla="*/ 1759744 h 1898235"/>
                <a:gd name="connsiteX132" fmla="*/ 764697 w 1100454"/>
                <a:gd name="connsiteY132" fmla="*/ 1738313 h 1898235"/>
                <a:gd name="connsiteX133" fmla="*/ 767079 w 1100454"/>
                <a:gd name="connsiteY133" fmla="*/ 1731169 h 1898235"/>
                <a:gd name="connsiteX134" fmla="*/ 764697 w 1100454"/>
                <a:gd name="connsiteY134" fmla="*/ 1707357 h 1898235"/>
                <a:gd name="connsiteX135" fmla="*/ 762316 w 1100454"/>
                <a:gd name="connsiteY135" fmla="*/ 1700213 h 1898235"/>
                <a:gd name="connsiteX136" fmla="*/ 759935 w 1100454"/>
                <a:gd name="connsiteY136" fmla="*/ 1688307 h 1898235"/>
                <a:gd name="connsiteX137" fmla="*/ 762316 w 1100454"/>
                <a:gd name="connsiteY137" fmla="*/ 1654969 h 1898235"/>
                <a:gd name="connsiteX138" fmla="*/ 764697 w 1100454"/>
                <a:gd name="connsiteY138" fmla="*/ 1647825 h 1898235"/>
                <a:gd name="connsiteX139" fmla="*/ 778985 w 1100454"/>
                <a:gd name="connsiteY139" fmla="*/ 1638300 h 1898235"/>
                <a:gd name="connsiteX140" fmla="*/ 781366 w 1100454"/>
                <a:gd name="connsiteY140" fmla="*/ 1631157 h 1898235"/>
                <a:gd name="connsiteX141" fmla="*/ 776604 w 1100454"/>
                <a:gd name="connsiteY141" fmla="*/ 1600200 h 1898235"/>
                <a:gd name="connsiteX142" fmla="*/ 798035 w 1100454"/>
                <a:gd name="connsiteY142" fmla="*/ 1588294 h 1898235"/>
                <a:gd name="connsiteX143" fmla="*/ 805179 w 1100454"/>
                <a:gd name="connsiteY143" fmla="*/ 1583532 h 1898235"/>
                <a:gd name="connsiteX144" fmla="*/ 819466 w 1100454"/>
                <a:gd name="connsiteY144" fmla="*/ 1578769 h 1898235"/>
                <a:gd name="connsiteX145" fmla="*/ 826610 w 1100454"/>
                <a:gd name="connsiteY145" fmla="*/ 1576388 h 1898235"/>
                <a:gd name="connsiteX146" fmla="*/ 833754 w 1100454"/>
                <a:gd name="connsiteY146" fmla="*/ 1574007 h 1898235"/>
                <a:gd name="connsiteX147" fmla="*/ 848041 w 1100454"/>
                <a:gd name="connsiteY147" fmla="*/ 1564482 h 1898235"/>
                <a:gd name="connsiteX148" fmla="*/ 855185 w 1100454"/>
                <a:gd name="connsiteY148" fmla="*/ 1559719 h 1898235"/>
                <a:gd name="connsiteX149" fmla="*/ 869472 w 1100454"/>
                <a:gd name="connsiteY149" fmla="*/ 1547813 h 1898235"/>
                <a:gd name="connsiteX150" fmla="*/ 876616 w 1100454"/>
                <a:gd name="connsiteY150" fmla="*/ 1533525 h 1898235"/>
                <a:gd name="connsiteX151" fmla="*/ 881379 w 1100454"/>
                <a:gd name="connsiteY151" fmla="*/ 1519238 h 1898235"/>
                <a:gd name="connsiteX152" fmla="*/ 1007585 w 1100454"/>
                <a:gd name="connsiteY152" fmla="*/ 1514475 h 1898235"/>
                <a:gd name="connsiteX153" fmla="*/ 1002822 w 1100454"/>
                <a:gd name="connsiteY153" fmla="*/ 1481138 h 1898235"/>
                <a:gd name="connsiteX154" fmla="*/ 1000441 w 1100454"/>
                <a:gd name="connsiteY154" fmla="*/ 1473994 h 1898235"/>
                <a:gd name="connsiteX155" fmla="*/ 993297 w 1100454"/>
                <a:gd name="connsiteY155" fmla="*/ 1440657 h 1898235"/>
                <a:gd name="connsiteX156" fmla="*/ 986154 w 1100454"/>
                <a:gd name="connsiteY156" fmla="*/ 1426369 h 1898235"/>
                <a:gd name="connsiteX157" fmla="*/ 979010 w 1100454"/>
                <a:gd name="connsiteY157" fmla="*/ 1402557 h 1898235"/>
                <a:gd name="connsiteX158" fmla="*/ 974247 w 1100454"/>
                <a:gd name="connsiteY158" fmla="*/ 1395413 h 1898235"/>
                <a:gd name="connsiteX159" fmla="*/ 971866 w 1100454"/>
                <a:gd name="connsiteY159" fmla="*/ 1388269 h 1898235"/>
                <a:gd name="connsiteX160" fmla="*/ 967104 w 1100454"/>
                <a:gd name="connsiteY160" fmla="*/ 1369219 h 1898235"/>
                <a:gd name="connsiteX161" fmla="*/ 964722 w 1100454"/>
                <a:gd name="connsiteY161" fmla="*/ 1362075 h 1898235"/>
                <a:gd name="connsiteX162" fmla="*/ 962341 w 1100454"/>
                <a:gd name="connsiteY162" fmla="*/ 1350169 h 1898235"/>
                <a:gd name="connsiteX163" fmla="*/ 957579 w 1100454"/>
                <a:gd name="connsiteY163" fmla="*/ 1335882 h 1898235"/>
                <a:gd name="connsiteX164" fmla="*/ 955197 w 1100454"/>
                <a:gd name="connsiteY164" fmla="*/ 1328738 h 1898235"/>
                <a:gd name="connsiteX165" fmla="*/ 952816 w 1100454"/>
                <a:gd name="connsiteY165" fmla="*/ 1273969 h 1898235"/>
                <a:gd name="connsiteX166" fmla="*/ 950435 w 1100454"/>
                <a:gd name="connsiteY166" fmla="*/ 1262063 h 1898235"/>
                <a:gd name="connsiteX167" fmla="*/ 948054 w 1100454"/>
                <a:gd name="connsiteY167" fmla="*/ 1243013 h 1898235"/>
                <a:gd name="connsiteX168" fmla="*/ 945672 w 1100454"/>
                <a:gd name="connsiteY168" fmla="*/ 1212057 h 1898235"/>
                <a:gd name="connsiteX169" fmla="*/ 938529 w 1100454"/>
                <a:gd name="connsiteY169" fmla="*/ 1190625 h 1898235"/>
                <a:gd name="connsiteX170" fmla="*/ 933766 w 1100454"/>
                <a:gd name="connsiteY170" fmla="*/ 1171575 h 1898235"/>
                <a:gd name="connsiteX171" fmla="*/ 931385 w 1100454"/>
                <a:gd name="connsiteY171" fmla="*/ 1081088 h 1898235"/>
                <a:gd name="connsiteX172" fmla="*/ 926622 w 1100454"/>
                <a:gd name="connsiteY172" fmla="*/ 1066800 h 1898235"/>
                <a:gd name="connsiteX173" fmla="*/ 924241 w 1100454"/>
                <a:gd name="connsiteY173" fmla="*/ 1059657 h 1898235"/>
                <a:gd name="connsiteX174" fmla="*/ 912335 w 1100454"/>
                <a:gd name="connsiteY174" fmla="*/ 1042988 h 1898235"/>
                <a:gd name="connsiteX175" fmla="*/ 905191 w 1100454"/>
                <a:gd name="connsiteY175" fmla="*/ 1026319 h 1898235"/>
                <a:gd name="connsiteX176" fmla="*/ 898047 w 1100454"/>
                <a:gd name="connsiteY176" fmla="*/ 988219 h 1898235"/>
                <a:gd name="connsiteX177" fmla="*/ 895666 w 1100454"/>
                <a:gd name="connsiteY177" fmla="*/ 981075 h 1898235"/>
                <a:gd name="connsiteX178" fmla="*/ 890904 w 1100454"/>
                <a:gd name="connsiteY178" fmla="*/ 973932 h 1898235"/>
                <a:gd name="connsiteX179" fmla="*/ 888522 w 1100454"/>
                <a:gd name="connsiteY179" fmla="*/ 964407 h 1898235"/>
                <a:gd name="connsiteX180" fmla="*/ 895666 w 1100454"/>
                <a:gd name="connsiteY180" fmla="*/ 928688 h 1898235"/>
                <a:gd name="connsiteX181" fmla="*/ 898047 w 1100454"/>
                <a:gd name="connsiteY181" fmla="*/ 919163 h 1898235"/>
                <a:gd name="connsiteX182" fmla="*/ 900429 w 1100454"/>
                <a:gd name="connsiteY182" fmla="*/ 912019 h 1898235"/>
                <a:gd name="connsiteX183" fmla="*/ 914716 w 1100454"/>
                <a:gd name="connsiteY183" fmla="*/ 902494 h 1898235"/>
                <a:gd name="connsiteX184" fmla="*/ 921860 w 1100454"/>
                <a:gd name="connsiteY184" fmla="*/ 885825 h 1898235"/>
                <a:gd name="connsiteX185" fmla="*/ 917097 w 1100454"/>
                <a:gd name="connsiteY185" fmla="*/ 864394 h 1898235"/>
                <a:gd name="connsiteX186" fmla="*/ 917097 w 1100454"/>
                <a:gd name="connsiteY186" fmla="*/ 776288 h 1898235"/>
                <a:gd name="connsiteX187" fmla="*/ 921860 w 1100454"/>
                <a:gd name="connsiteY187" fmla="*/ 762000 h 1898235"/>
                <a:gd name="connsiteX188" fmla="*/ 924241 w 1100454"/>
                <a:gd name="connsiteY188" fmla="*/ 754857 h 1898235"/>
                <a:gd name="connsiteX189" fmla="*/ 926622 w 1100454"/>
                <a:gd name="connsiteY189" fmla="*/ 747713 h 1898235"/>
                <a:gd name="connsiteX190" fmla="*/ 929004 w 1100454"/>
                <a:gd name="connsiteY190" fmla="*/ 700088 h 1898235"/>
                <a:gd name="connsiteX191" fmla="*/ 936147 w 1100454"/>
                <a:gd name="connsiteY191" fmla="*/ 678657 h 1898235"/>
                <a:gd name="connsiteX192" fmla="*/ 940910 w 1100454"/>
                <a:gd name="connsiteY192" fmla="*/ 661988 h 1898235"/>
                <a:gd name="connsiteX193" fmla="*/ 945672 w 1100454"/>
                <a:gd name="connsiteY193" fmla="*/ 654844 h 1898235"/>
                <a:gd name="connsiteX194" fmla="*/ 950435 w 1100454"/>
                <a:gd name="connsiteY194" fmla="*/ 640557 h 1898235"/>
                <a:gd name="connsiteX195" fmla="*/ 952816 w 1100454"/>
                <a:gd name="connsiteY195" fmla="*/ 623888 h 1898235"/>
                <a:gd name="connsiteX196" fmla="*/ 955197 w 1100454"/>
                <a:gd name="connsiteY196" fmla="*/ 581025 h 1898235"/>
                <a:gd name="connsiteX197" fmla="*/ 959960 w 1100454"/>
                <a:gd name="connsiteY197" fmla="*/ 566738 h 1898235"/>
                <a:gd name="connsiteX198" fmla="*/ 969485 w 1100454"/>
                <a:gd name="connsiteY198" fmla="*/ 554832 h 1898235"/>
                <a:gd name="connsiteX199" fmla="*/ 974247 w 1100454"/>
                <a:gd name="connsiteY199" fmla="*/ 547688 h 1898235"/>
                <a:gd name="connsiteX200" fmla="*/ 981391 w 1100454"/>
                <a:gd name="connsiteY200" fmla="*/ 540544 h 1898235"/>
                <a:gd name="connsiteX201" fmla="*/ 986154 w 1100454"/>
                <a:gd name="connsiteY201" fmla="*/ 531019 h 1898235"/>
                <a:gd name="connsiteX202" fmla="*/ 990916 w 1100454"/>
                <a:gd name="connsiteY202" fmla="*/ 523875 h 1898235"/>
                <a:gd name="connsiteX203" fmla="*/ 993297 w 1100454"/>
                <a:gd name="connsiteY203" fmla="*/ 502444 h 1898235"/>
                <a:gd name="connsiteX204" fmla="*/ 998060 w 1100454"/>
                <a:gd name="connsiteY204" fmla="*/ 488157 h 1898235"/>
                <a:gd name="connsiteX205" fmla="*/ 1007585 w 1100454"/>
                <a:gd name="connsiteY205" fmla="*/ 457200 h 1898235"/>
                <a:gd name="connsiteX206" fmla="*/ 1014729 w 1100454"/>
                <a:gd name="connsiteY206" fmla="*/ 426244 h 1898235"/>
                <a:gd name="connsiteX207" fmla="*/ 1019491 w 1100454"/>
                <a:gd name="connsiteY207" fmla="*/ 411957 h 1898235"/>
                <a:gd name="connsiteX208" fmla="*/ 1033779 w 1100454"/>
                <a:gd name="connsiteY208" fmla="*/ 390525 h 1898235"/>
                <a:gd name="connsiteX209" fmla="*/ 1043304 w 1100454"/>
                <a:gd name="connsiteY209" fmla="*/ 376238 h 1898235"/>
                <a:gd name="connsiteX210" fmla="*/ 1048066 w 1100454"/>
                <a:gd name="connsiteY210" fmla="*/ 369094 h 1898235"/>
                <a:gd name="connsiteX211" fmla="*/ 1064735 w 1100454"/>
                <a:gd name="connsiteY211" fmla="*/ 366713 h 1898235"/>
                <a:gd name="connsiteX212" fmla="*/ 1062354 w 1100454"/>
                <a:gd name="connsiteY212" fmla="*/ 326232 h 1898235"/>
                <a:gd name="connsiteX213" fmla="*/ 1062354 w 1100454"/>
                <a:gd name="connsiteY213" fmla="*/ 292894 h 1898235"/>
                <a:gd name="connsiteX214" fmla="*/ 1069497 w 1100454"/>
                <a:gd name="connsiteY214" fmla="*/ 285750 h 1898235"/>
                <a:gd name="connsiteX215" fmla="*/ 1074260 w 1100454"/>
                <a:gd name="connsiteY215" fmla="*/ 278607 h 1898235"/>
                <a:gd name="connsiteX216" fmla="*/ 1076641 w 1100454"/>
                <a:gd name="connsiteY216" fmla="*/ 269082 h 1898235"/>
                <a:gd name="connsiteX217" fmla="*/ 1093310 w 1100454"/>
                <a:gd name="connsiteY217" fmla="*/ 250032 h 1898235"/>
                <a:gd name="connsiteX218" fmla="*/ 1100454 w 1100454"/>
                <a:gd name="connsiteY218" fmla="*/ 247650 h 1898235"/>
                <a:gd name="connsiteX219" fmla="*/ 1090929 w 1100454"/>
                <a:gd name="connsiteY219" fmla="*/ 233363 h 1898235"/>
                <a:gd name="connsiteX220" fmla="*/ 1083785 w 1100454"/>
                <a:gd name="connsiteY220" fmla="*/ 230982 h 1898235"/>
                <a:gd name="connsiteX221" fmla="*/ 1076641 w 1100454"/>
                <a:gd name="connsiteY221" fmla="*/ 223838 h 1898235"/>
                <a:gd name="connsiteX222" fmla="*/ 1071879 w 1100454"/>
                <a:gd name="connsiteY222" fmla="*/ 216694 h 1898235"/>
                <a:gd name="connsiteX223" fmla="*/ 1057591 w 1100454"/>
                <a:gd name="connsiteY223" fmla="*/ 207169 h 1898235"/>
                <a:gd name="connsiteX224" fmla="*/ 1040922 w 1100454"/>
                <a:gd name="connsiteY224" fmla="*/ 197644 h 1898235"/>
                <a:gd name="connsiteX225" fmla="*/ 1029016 w 1100454"/>
                <a:gd name="connsiteY225" fmla="*/ 185738 h 1898235"/>
                <a:gd name="connsiteX226" fmla="*/ 1024254 w 1100454"/>
                <a:gd name="connsiteY226" fmla="*/ 178594 h 1898235"/>
                <a:gd name="connsiteX227" fmla="*/ 1017110 w 1100454"/>
                <a:gd name="connsiteY227" fmla="*/ 173832 h 1898235"/>
                <a:gd name="connsiteX228" fmla="*/ 1000441 w 1100454"/>
                <a:gd name="connsiteY228" fmla="*/ 164307 h 1898235"/>
                <a:gd name="connsiteX229" fmla="*/ 976629 w 1100454"/>
                <a:gd name="connsiteY229" fmla="*/ 145257 h 1898235"/>
                <a:gd name="connsiteX230" fmla="*/ 964722 w 1100454"/>
                <a:gd name="connsiteY230" fmla="*/ 130969 h 1898235"/>
                <a:gd name="connsiteX231" fmla="*/ 950435 w 1100454"/>
                <a:gd name="connsiteY231" fmla="*/ 114300 h 1898235"/>
                <a:gd name="connsiteX232" fmla="*/ 943291 w 1100454"/>
                <a:gd name="connsiteY232" fmla="*/ 100013 h 1898235"/>
                <a:gd name="connsiteX233" fmla="*/ 936147 w 1100454"/>
                <a:gd name="connsiteY233" fmla="*/ 95250 h 1898235"/>
                <a:gd name="connsiteX234" fmla="*/ 919479 w 1100454"/>
                <a:gd name="connsiteY234" fmla="*/ 73819 h 1898235"/>
                <a:gd name="connsiteX235" fmla="*/ 905191 w 1100454"/>
                <a:gd name="connsiteY235" fmla="*/ 64294 h 1898235"/>
                <a:gd name="connsiteX236" fmla="*/ 898047 w 1100454"/>
                <a:gd name="connsiteY236" fmla="*/ 57150 h 1898235"/>
                <a:gd name="connsiteX237" fmla="*/ 890904 w 1100454"/>
                <a:gd name="connsiteY237" fmla="*/ 54769 h 1898235"/>
                <a:gd name="connsiteX238" fmla="*/ 876616 w 1100454"/>
                <a:gd name="connsiteY238" fmla="*/ 42863 h 1898235"/>
                <a:gd name="connsiteX239" fmla="*/ 869472 w 1100454"/>
                <a:gd name="connsiteY239" fmla="*/ 40482 h 1898235"/>
                <a:gd name="connsiteX240" fmla="*/ 862329 w 1100454"/>
                <a:gd name="connsiteY240" fmla="*/ 33338 h 1898235"/>
                <a:gd name="connsiteX241" fmla="*/ 850422 w 1100454"/>
                <a:gd name="connsiteY241" fmla="*/ 28575 h 1898235"/>
                <a:gd name="connsiteX242" fmla="*/ 843279 w 1100454"/>
                <a:gd name="connsiteY242" fmla="*/ 23813 h 1898235"/>
                <a:gd name="connsiteX243" fmla="*/ 833754 w 1100454"/>
                <a:gd name="connsiteY243" fmla="*/ 9525 h 1898235"/>
                <a:gd name="connsiteX244" fmla="*/ 833754 w 1100454"/>
                <a:gd name="connsiteY244" fmla="*/ 0 h 1898235"/>
                <a:gd name="connsiteX0" fmla="*/ 833754 w 1100454"/>
                <a:gd name="connsiteY0" fmla="*/ 0 h 1898235"/>
                <a:gd name="connsiteX1" fmla="*/ 819466 w 1100454"/>
                <a:gd name="connsiteY1" fmla="*/ 9525 h 1898235"/>
                <a:gd name="connsiteX2" fmla="*/ 809941 w 1100454"/>
                <a:gd name="connsiteY2" fmla="*/ 16669 h 1898235"/>
                <a:gd name="connsiteX3" fmla="*/ 798035 w 1100454"/>
                <a:gd name="connsiteY3" fmla="*/ 23813 h 1898235"/>
                <a:gd name="connsiteX4" fmla="*/ 774222 w 1100454"/>
                <a:gd name="connsiteY4" fmla="*/ 40482 h 1898235"/>
                <a:gd name="connsiteX5" fmla="*/ 755172 w 1100454"/>
                <a:gd name="connsiteY5" fmla="*/ 45244 h 1898235"/>
                <a:gd name="connsiteX6" fmla="*/ 736122 w 1100454"/>
                <a:gd name="connsiteY6" fmla="*/ 52388 h 1898235"/>
                <a:gd name="connsiteX7" fmla="*/ 714691 w 1100454"/>
                <a:gd name="connsiteY7" fmla="*/ 59532 h 1898235"/>
                <a:gd name="connsiteX8" fmla="*/ 621822 w 1100454"/>
                <a:gd name="connsiteY8" fmla="*/ 66675 h 1898235"/>
                <a:gd name="connsiteX9" fmla="*/ 605154 w 1100454"/>
                <a:gd name="connsiteY9" fmla="*/ 73819 h 1898235"/>
                <a:gd name="connsiteX10" fmla="*/ 595629 w 1100454"/>
                <a:gd name="connsiteY10" fmla="*/ 76200 h 1898235"/>
                <a:gd name="connsiteX11" fmla="*/ 588485 w 1100454"/>
                <a:gd name="connsiteY11" fmla="*/ 78582 h 1898235"/>
                <a:gd name="connsiteX12" fmla="*/ 543241 w 1100454"/>
                <a:gd name="connsiteY12" fmla="*/ 83344 h 1898235"/>
                <a:gd name="connsiteX13" fmla="*/ 536097 w 1100454"/>
                <a:gd name="connsiteY13" fmla="*/ 85725 h 1898235"/>
                <a:gd name="connsiteX14" fmla="*/ 531335 w 1100454"/>
                <a:gd name="connsiteY14" fmla="*/ 92869 h 1898235"/>
                <a:gd name="connsiteX15" fmla="*/ 524191 w 1100454"/>
                <a:gd name="connsiteY15" fmla="*/ 97632 h 1898235"/>
                <a:gd name="connsiteX16" fmla="*/ 521810 w 1100454"/>
                <a:gd name="connsiteY16" fmla="*/ 104775 h 1898235"/>
                <a:gd name="connsiteX17" fmla="*/ 512285 w 1100454"/>
                <a:gd name="connsiteY17" fmla="*/ 119063 h 1898235"/>
                <a:gd name="connsiteX18" fmla="*/ 507522 w 1100454"/>
                <a:gd name="connsiteY18" fmla="*/ 126207 h 1898235"/>
                <a:gd name="connsiteX19" fmla="*/ 500379 w 1100454"/>
                <a:gd name="connsiteY19" fmla="*/ 133350 h 1898235"/>
                <a:gd name="connsiteX20" fmla="*/ 497997 w 1100454"/>
                <a:gd name="connsiteY20" fmla="*/ 140494 h 1898235"/>
                <a:gd name="connsiteX21" fmla="*/ 486091 w 1100454"/>
                <a:gd name="connsiteY21" fmla="*/ 154782 h 1898235"/>
                <a:gd name="connsiteX22" fmla="*/ 469422 w 1100454"/>
                <a:gd name="connsiteY22" fmla="*/ 176213 h 1898235"/>
                <a:gd name="connsiteX23" fmla="*/ 455135 w 1100454"/>
                <a:gd name="connsiteY23" fmla="*/ 185738 h 1898235"/>
                <a:gd name="connsiteX24" fmla="*/ 421797 w 1100454"/>
                <a:gd name="connsiteY24" fmla="*/ 209550 h 1898235"/>
                <a:gd name="connsiteX25" fmla="*/ 414654 w 1100454"/>
                <a:gd name="connsiteY25" fmla="*/ 211932 h 1898235"/>
                <a:gd name="connsiteX26" fmla="*/ 400366 w 1100454"/>
                <a:gd name="connsiteY26" fmla="*/ 223838 h 1898235"/>
                <a:gd name="connsiteX27" fmla="*/ 393222 w 1100454"/>
                <a:gd name="connsiteY27" fmla="*/ 226219 h 1898235"/>
                <a:gd name="connsiteX28" fmla="*/ 386079 w 1100454"/>
                <a:gd name="connsiteY28" fmla="*/ 233363 h 1898235"/>
                <a:gd name="connsiteX29" fmla="*/ 369410 w 1100454"/>
                <a:gd name="connsiteY29" fmla="*/ 242888 h 1898235"/>
                <a:gd name="connsiteX30" fmla="*/ 355122 w 1100454"/>
                <a:gd name="connsiteY30" fmla="*/ 252413 h 1898235"/>
                <a:gd name="connsiteX31" fmla="*/ 340835 w 1100454"/>
                <a:gd name="connsiteY31" fmla="*/ 261938 h 1898235"/>
                <a:gd name="connsiteX32" fmla="*/ 319404 w 1100454"/>
                <a:gd name="connsiteY32" fmla="*/ 276225 h 1898235"/>
                <a:gd name="connsiteX33" fmla="*/ 312260 w 1100454"/>
                <a:gd name="connsiteY33" fmla="*/ 280988 h 1898235"/>
                <a:gd name="connsiteX34" fmla="*/ 302735 w 1100454"/>
                <a:gd name="connsiteY34" fmla="*/ 295275 h 1898235"/>
                <a:gd name="connsiteX35" fmla="*/ 295591 w 1100454"/>
                <a:gd name="connsiteY35" fmla="*/ 309563 h 1898235"/>
                <a:gd name="connsiteX36" fmla="*/ 281304 w 1100454"/>
                <a:gd name="connsiteY36" fmla="*/ 319088 h 1898235"/>
                <a:gd name="connsiteX37" fmla="*/ 267016 w 1100454"/>
                <a:gd name="connsiteY37" fmla="*/ 333375 h 1898235"/>
                <a:gd name="connsiteX38" fmla="*/ 250347 w 1100454"/>
                <a:gd name="connsiteY38" fmla="*/ 345282 h 1898235"/>
                <a:gd name="connsiteX39" fmla="*/ 226535 w 1100454"/>
                <a:gd name="connsiteY39" fmla="*/ 381000 h 1898235"/>
                <a:gd name="connsiteX40" fmla="*/ 217010 w 1100454"/>
                <a:gd name="connsiteY40" fmla="*/ 395288 h 1898235"/>
                <a:gd name="connsiteX41" fmla="*/ 212247 w 1100454"/>
                <a:gd name="connsiteY41" fmla="*/ 411957 h 1898235"/>
                <a:gd name="connsiteX42" fmla="*/ 205104 w 1100454"/>
                <a:gd name="connsiteY42" fmla="*/ 433388 h 1898235"/>
                <a:gd name="connsiteX43" fmla="*/ 202722 w 1100454"/>
                <a:gd name="connsiteY43" fmla="*/ 440532 h 1898235"/>
                <a:gd name="connsiteX44" fmla="*/ 197960 w 1100454"/>
                <a:gd name="connsiteY44" fmla="*/ 457200 h 1898235"/>
                <a:gd name="connsiteX45" fmla="*/ 193197 w 1100454"/>
                <a:gd name="connsiteY45" fmla="*/ 481013 h 1898235"/>
                <a:gd name="connsiteX46" fmla="*/ 190816 w 1100454"/>
                <a:gd name="connsiteY46" fmla="*/ 488157 h 1898235"/>
                <a:gd name="connsiteX47" fmla="*/ 183672 w 1100454"/>
                <a:gd name="connsiteY47" fmla="*/ 495300 h 1898235"/>
                <a:gd name="connsiteX48" fmla="*/ 174147 w 1100454"/>
                <a:gd name="connsiteY48" fmla="*/ 514350 h 1898235"/>
                <a:gd name="connsiteX49" fmla="*/ 169385 w 1100454"/>
                <a:gd name="connsiteY49" fmla="*/ 521494 h 1898235"/>
                <a:gd name="connsiteX50" fmla="*/ 159860 w 1100454"/>
                <a:gd name="connsiteY50" fmla="*/ 542925 h 1898235"/>
                <a:gd name="connsiteX51" fmla="*/ 157479 w 1100454"/>
                <a:gd name="connsiteY51" fmla="*/ 550069 h 1898235"/>
                <a:gd name="connsiteX52" fmla="*/ 131285 w 1100454"/>
                <a:gd name="connsiteY52" fmla="*/ 571500 h 1898235"/>
                <a:gd name="connsiteX53" fmla="*/ 114616 w 1100454"/>
                <a:gd name="connsiteY53" fmla="*/ 583407 h 1898235"/>
                <a:gd name="connsiteX54" fmla="*/ 105091 w 1100454"/>
                <a:gd name="connsiteY54" fmla="*/ 597694 h 1898235"/>
                <a:gd name="connsiteX55" fmla="*/ 102710 w 1100454"/>
                <a:gd name="connsiteY55" fmla="*/ 604838 h 1898235"/>
                <a:gd name="connsiteX56" fmla="*/ 95566 w 1100454"/>
                <a:gd name="connsiteY56" fmla="*/ 614363 h 1898235"/>
                <a:gd name="connsiteX57" fmla="*/ 90804 w 1100454"/>
                <a:gd name="connsiteY57" fmla="*/ 621507 h 1898235"/>
                <a:gd name="connsiteX58" fmla="*/ 76516 w 1100454"/>
                <a:gd name="connsiteY58" fmla="*/ 635794 h 1898235"/>
                <a:gd name="connsiteX59" fmla="*/ 64610 w 1100454"/>
                <a:gd name="connsiteY59" fmla="*/ 650082 h 1898235"/>
                <a:gd name="connsiteX60" fmla="*/ 52704 w 1100454"/>
                <a:gd name="connsiteY60" fmla="*/ 671513 h 1898235"/>
                <a:gd name="connsiteX61" fmla="*/ 45560 w 1100454"/>
                <a:gd name="connsiteY61" fmla="*/ 676275 h 1898235"/>
                <a:gd name="connsiteX62" fmla="*/ 40797 w 1100454"/>
                <a:gd name="connsiteY62" fmla="*/ 690563 h 1898235"/>
                <a:gd name="connsiteX63" fmla="*/ 38416 w 1100454"/>
                <a:gd name="connsiteY63" fmla="*/ 697707 h 1898235"/>
                <a:gd name="connsiteX64" fmla="*/ 36035 w 1100454"/>
                <a:gd name="connsiteY64" fmla="*/ 750094 h 1898235"/>
                <a:gd name="connsiteX65" fmla="*/ 31272 w 1100454"/>
                <a:gd name="connsiteY65" fmla="*/ 790575 h 1898235"/>
                <a:gd name="connsiteX66" fmla="*/ 33654 w 1100454"/>
                <a:gd name="connsiteY66" fmla="*/ 897732 h 1898235"/>
                <a:gd name="connsiteX67" fmla="*/ 36035 w 1100454"/>
                <a:gd name="connsiteY67" fmla="*/ 909638 h 1898235"/>
                <a:gd name="connsiteX68" fmla="*/ 38416 w 1100454"/>
                <a:gd name="connsiteY68" fmla="*/ 976313 h 1898235"/>
                <a:gd name="connsiteX69" fmla="*/ 36035 w 1100454"/>
                <a:gd name="connsiteY69" fmla="*/ 1131094 h 1898235"/>
                <a:gd name="connsiteX70" fmla="*/ 33654 w 1100454"/>
                <a:gd name="connsiteY70" fmla="*/ 1140619 h 1898235"/>
                <a:gd name="connsiteX71" fmla="*/ 31272 w 1100454"/>
                <a:gd name="connsiteY71" fmla="*/ 1207294 h 1898235"/>
                <a:gd name="connsiteX72" fmla="*/ 28891 w 1100454"/>
                <a:gd name="connsiteY72" fmla="*/ 1264444 h 1898235"/>
                <a:gd name="connsiteX73" fmla="*/ 26510 w 1100454"/>
                <a:gd name="connsiteY73" fmla="*/ 1385888 h 1898235"/>
                <a:gd name="connsiteX74" fmla="*/ 21747 w 1100454"/>
                <a:gd name="connsiteY74" fmla="*/ 1400175 h 1898235"/>
                <a:gd name="connsiteX75" fmla="*/ 19366 w 1100454"/>
                <a:gd name="connsiteY75" fmla="*/ 1407319 h 1898235"/>
                <a:gd name="connsiteX76" fmla="*/ 16985 w 1100454"/>
                <a:gd name="connsiteY76" fmla="*/ 1435894 h 1898235"/>
                <a:gd name="connsiteX77" fmla="*/ 12222 w 1100454"/>
                <a:gd name="connsiteY77" fmla="*/ 1481138 h 1898235"/>
                <a:gd name="connsiteX78" fmla="*/ 7460 w 1100454"/>
                <a:gd name="connsiteY78" fmla="*/ 1526382 h 1898235"/>
                <a:gd name="connsiteX79" fmla="*/ 2697 w 1100454"/>
                <a:gd name="connsiteY79" fmla="*/ 1545432 h 1898235"/>
                <a:gd name="connsiteX80" fmla="*/ 316 w 1100454"/>
                <a:gd name="connsiteY80" fmla="*/ 1552575 h 1898235"/>
                <a:gd name="connsiteX81" fmla="*/ 2697 w 1100454"/>
                <a:gd name="connsiteY81" fmla="*/ 1597819 h 1898235"/>
                <a:gd name="connsiteX82" fmla="*/ 33654 w 1100454"/>
                <a:gd name="connsiteY82" fmla="*/ 1604963 h 1898235"/>
                <a:gd name="connsiteX83" fmla="*/ 43179 w 1100454"/>
                <a:gd name="connsiteY83" fmla="*/ 1607344 h 1898235"/>
                <a:gd name="connsiteX84" fmla="*/ 71754 w 1100454"/>
                <a:gd name="connsiteY84" fmla="*/ 1621632 h 1898235"/>
                <a:gd name="connsiteX85" fmla="*/ 86041 w 1100454"/>
                <a:gd name="connsiteY85" fmla="*/ 1633538 h 1898235"/>
                <a:gd name="connsiteX86" fmla="*/ 93185 w 1100454"/>
                <a:gd name="connsiteY86" fmla="*/ 1635919 h 1898235"/>
                <a:gd name="connsiteX87" fmla="*/ 107472 w 1100454"/>
                <a:gd name="connsiteY87" fmla="*/ 1645444 h 1898235"/>
                <a:gd name="connsiteX88" fmla="*/ 128904 w 1100454"/>
                <a:gd name="connsiteY88" fmla="*/ 1662113 h 1898235"/>
                <a:gd name="connsiteX89" fmla="*/ 143191 w 1100454"/>
                <a:gd name="connsiteY89" fmla="*/ 1671638 h 1898235"/>
                <a:gd name="connsiteX90" fmla="*/ 150335 w 1100454"/>
                <a:gd name="connsiteY90" fmla="*/ 1676400 h 1898235"/>
                <a:gd name="connsiteX91" fmla="*/ 157479 w 1100454"/>
                <a:gd name="connsiteY91" fmla="*/ 1678782 h 1898235"/>
                <a:gd name="connsiteX92" fmla="*/ 164622 w 1100454"/>
                <a:gd name="connsiteY92" fmla="*/ 1685925 h 1898235"/>
                <a:gd name="connsiteX93" fmla="*/ 174147 w 1100454"/>
                <a:gd name="connsiteY93" fmla="*/ 1700213 h 1898235"/>
                <a:gd name="connsiteX94" fmla="*/ 181291 w 1100454"/>
                <a:gd name="connsiteY94" fmla="*/ 1704975 h 1898235"/>
                <a:gd name="connsiteX95" fmla="*/ 195579 w 1100454"/>
                <a:gd name="connsiteY95" fmla="*/ 1726407 h 1898235"/>
                <a:gd name="connsiteX96" fmla="*/ 205104 w 1100454"/>
                <a:gd name="connsiteY96" fmla="*/ 1740694 h 1898235"/>
                <a:gd name="connsiteX97" fmla="*/ 219391 w 1100454"/>
                <a:gd name="connsiteY97" fmla="*/ 1754982 h 1898235"/>
                <a:gd name="connsiteX98" fmla="*/ 233679 w 1100454"/>
                <a:gd name="connsiteY98" fmla="*/ 1762125 h 1898235"/>
                <a:gd name="connsiteX99" fmla="*/ 247966 w 1100454"/>
                <a:gd name="connsiteY99" fmla="*/ 1766888 h 1898235"/>
                <a:gd name="connsiteX100" fmla="*/ 255110 w 1100454"/>
                <a:gd name="connsiteY100" fmla="*/ 1769269 h 1898235"/>
                <a:gd name="connsiteX101" fmla="*/ 264635 w 1100454"/>
                <a:gd name="connsiteY101" fmla="*/ 1776413 h 1898235"/>
                <a:gd name="connsiteX102" fmla="*/ 271779 w 1100454"/>
                <a:gd name="connsiteY102" fmla="*/ 1778794 h 1898235"/>
                <a:gd name="connsiteX103" fmla="*/ 350360 w 1100454"/>
                <a:gd name="connsiteY103" fmla="*/ 1783557 h 1898235"/>
                <a:gd name="connsiteX104" fmla="*/ 355122 w 1100454"/>
                <a:gd name="connsiteY104" fmla="*/ 1804988 h 1898235"/>
                <a:gd name="connsiteX105" fmla="*/ 357504 w 1100454"/>
                <a:gd name="connsiteY105" fmla="*/ 1812132 h 1898235"/>
                <a:gd name="connsiteX106" fmla="*/ 371791 w 1100454"/>
                <a:gd name="connsiteY106" fmla="*/ 1816894 h 1898235"/>
                <a:gd name="connsiteX107" fmla="*/ 428941 w 1100454"/>
                <a:gd name="connsiteY107" fmla="*/ 1819275 h 1898235"/>
                <a:gd name="connsiteX108" fmla="*/ 443229 w 1100454"/>
                <a:gd name="connsiteY108" fmla="*/ 1828800 h 1898235"/>
                <a:gd name="connsiteX109" fmla="*/ 452754 w 1100454"/>
                <a:gd name="connsiteY109" fmla="*/ 1843088 h 1898235"/>
                <a:gd name="connsiteX110" fmla="*/ 490854 w 1100454"/>
                <a:gd name="connsiteY110" fmla="*/ 1854994 h 1898235"/>
                <a:gd name="connsiteX111" fmla="*/ 497997 w 1100454"/>
                <a:gd name="connsiteY111" fmla="*/ 1857375 h 1898235"/>
                <a:gd name="connsiteX112" fmla="*/ 507522 w 1100454"/>
                <a:gd name="connsiteY112" fmla="*/ 1859757 h 1898235"/>
                <a:gd name="connsiteX113" fmla="*/ 514666 w 1100454"/>
                <a:gd name="connsiteY113" fmla="*/ 1864519 h 1898235"/>
                <a:gd name="connsiteX114" fmla="*/ 521810 w 1100454"/>
                <a:gd name="connsiteY114" fmla="*/ 1866900 h 1898235"/>
                <a:gd name="connsiteX115" fmla="*/ 536097 w 1100454"/>
                <a:gd name="connsiteY115" fmla="*/ 1876425 h 1898235"/>
                <a:gd name="connsiteX116" fmla="*/ 550385 w 1100454"/>
                <a:gd name="connsiteY116" fmla="*/ 1883569 h 1898235"/>
                <a:gd name="connsiteX117" fmla="*/ 555147 w 1100454"/>
                <a:gd name="connsiteY117" fmla="*/ 1890713 h 1898235"/>
                <a:gd name="connsiteX118" fmla="*/ 569435 w 1100454"/>
                <a:gd name="connsiteY118" fmla="*/ 1897857 h 1898235"/>
                <a:gd name="connsiteX119" fmla="*/ 655160 w 1100454"/>
                <a:gd name="connsiteY119" fmla="*/ 1895475 h 1898235"/>
                <a:gd name="connsiteX120" fmla="*/ 664685 w 1100454"/>
                <a:gd name="connsiteY120" fmla="*/ 1881188 h 1898235"/>
                <a:gd name="connsiteX121" fmla="*/ 671829 w 1100454"/>
                <a:gd name="connsiteY121" fmla="*/ 1866900 h 1898235"/>
                <a:gd name="connsiteX122" fmla="*/ 676591 w 1100454"/>
                <a:gd name="connsiteY122" fmla="*/ 1845469 h 1898235"/>
                <a:gd name="connsiteX123" fmla="*/ 681354 w 1100454"/>
                <a:gd name="connsiteY123" fmla="*/ 1838325 h 1898235"/>
                <a:gd name="connsiteX124" fmla="*/ 688497 w 1100454"/>
                <a:gd name="connsiteY124" fmla="*/ 1831182 h 1898235"/>
                <a:gd name="connsiteX125" fmla="*/ 700404 w 1100454"/>
                <a:gd name="connsiteY125" fmla="*/ 1819275 h 1898235"/>
                <a:gd name="connsiteX126" fmla="*/ 719454 w 1100454"/>
                <a:gd name="connsiteY126" fmla="*/ 1814513 h 1898235"/>
                <a:gd name="connsiteX127" fmla="*/ 736122 w 1100454"/>
                <a:gd name="connsiteY127" fmla="*/ 1809750 h 1898235"/>
                <a:gd name="connsiteX128" fmla="*/ 740885 w 1100454"/>
                <a:gd name="connsiteY128" fmla="*/ 1802607 h 1898235"/>
                <a:gd name="connsiteX129" fmla="*/ 748029 w 1100454"/>
                <a:gd name="connsiteY129" fmla="*/ 1778794 h 1898235"/>
                <a:gd name="connsiteX130" fmla="*/ 750410 w 1100454"/>
                <a:gd name="connsiteY130" fmla="*/ 1764507 h 1898235"/>
                <a:gd name="connsiteX131" fmla="*/ 757554 w 1100454"/>
                <a:gd name="connsiteY131" fmla="*/ 1759744 h 1898235"/>
                <a:gd name="connsiteX132" fmla="*/ 764697 w 1100454"/>
                <a:gd name="connsiteY132" fmla="*/ 1738313 h 1898235"/>
                <a:gd name="connsiteX133" fmla="*/ 767079 w 1100454"/>
                <a:gd name="connsiteY133" fmla="*/ 1731169 h 1898235"/>
                <a:gd name="connsiteX134" fmla="*/ 764697 w 1100454"/>
                <a:gd name="connsiteY134" fmla="*/ 1707357 h 1898235"/>
                <a:gd name="connsiteX135" fmla="*/ 762316 w 1100454"/>
                <a:gd name="connsiteY135" fmla="*/ 1700213 h 1898235"/>
                <a:gd name="connsiteX136" fmla="*/ 759935 w 1100454"/>
                <a:gd name="connsiteY136" fmla="*/ 1688307 h 1898235"/>
                <a:gd name="connsiteX137" fmla="*/ 762316 w 1100454"/>
                <a:gd name="connsiteY137" fmla="*/ 1654969 h 1898235"/>
                <a:gd name="connsiteX138" fmla="*/ 764697 w 1100454"/>
                <a:gd name="connsiteY138" fmla="*/ 1647825 h 1898235"/>
                <a:gd name="connsiteX139" fmla="*/ 778985 w 1100454"/>
                <a:gd name="connsiteY139" fmla="*/ 1638300 h 1898235"/>
                <a:gd name="connsiteX140" fmla="*/ 781366 w 1100454"/>
                <a:gd name="connsiteY140" fmla="*/ 1631157 h 1898235"/>
                <a:gd name="connsiteX141" fmla="*/ 776604 w 1100454"/>
                <a:gd name="connsiteY141" fmla="*/ 1600200 h 1898235"/>
                <a:gd name="connsiteX142" fmla="*/ 798035 w 1100454"/>
                <a:gd name="connsiteY142" fmla="*/ 1588294 h 1898235"/>
                <a:gd name="connsiteX143" fmla="*/ 805179 w 1100454"/>
                <a:gd name="connsiteY143" fmla="*/ 1583532 h 1898235"/>
                <a:gd name="connsiteX144" fmla="*/ 819466 w 1100454"/>
                <a:gd name="connsiteY144" fmla="*/ 1578769 h 1898235"/>
                <a:gd name="connsiteX145" fmla="*/ 826610 w 1100454"/>
                <a:gd name="connsiteY145" fmla="*/ 1576388 h 1898235"/>
                <a:gd name="connsiteX146" fmla="*/ 833754 w 1100454"/>
                <a:gd name="connsiteY146" fmla="*/ 1574007 h 1898235"/>
                <a:gd name="connsiteX147" fmla="*/ 848041 w 1100454"/>
                <a:gd name="connsiteY147" fmla="*/ 1564482 h 1898235"/>
                <a:gd name="connsiteX148" fmla="*/ 855185 w 1100454"/>
                <a:gd name="connsiteY148" fmla="*/ 1559719 h 1898235"/>
                <a:gd name="connsiteX149" fmla="*/ 869472 w 1100454"/>
                <a:gd name="connsiteY149" fmla="*/ 1547813 h 1898235"/>
                <a:gd name="connsiteX150" fmla="*/ 876616 w 1100454"/>
                <a:gd name="connsiteY150" fmla="*/ 1533525 h 1898235"/>
                <a:gd name="connsiteX151" fmla="*/ 881379 w 1100454"/>
                <a:gd name="connsiteY151" fmla="*/ 1519238 h 1898235"/>
                <a:gd name="connsiteX152" fmla="*/ 1007585 w 1100454"/>
                <a:gd name="connsiteY152" fmla="*/ 1514475 h 1898235"/>
                <a:gd name="connsiteX153" fmla="*/ 1002822 w 1100454"/>
                <a:gd name="connsiteY153" fmla="*/ 1481138 h 1898235"/>
                <a:gd name="connsiteX154" fmla="*/ 1000441 w 1100454"/>
                <a:gd name="connsiteY154" fmla="*/ 1473994 h 1898235"/>
                <a:gd name="connsiteX155" fmla="*/ 993297 w 1100454"/>
                <a:gd name="connsiteY155" fmla="*/ 1440657 h 1898235"/>
                <a:gd name="connsiteX156" fmla="*/ 986154 w 1100454"/>
                <a:gd name="connsiteY156" fmla="*/ 1426369 h 1898235"/>
                <a:gd name="connsiteX157" fmla="*/ 979010 w 1100454"/>
                <a:gd name="connsiteY157" fmla="*/ 1402557 h 1898235"/>
                <a:gd name="connsiteX158" fmla="*/ 974247 w 1100454"/>
                <a:gd name="connsiteY158" fmla="*/ 1395413 h 1898235"/>
                <a:gd name="connsiteX159" fmla="*/ 971866 w 1100454"/>
                <a:gd name="connsiteY159" fmla="*/ 1388269 h 1898235"/>
                <a:gd name="connsiteX160" fmla="*/ 967104 w 1100454"/>
                <a:gd name="connsiteY160" fmla="*/ 1369219 h 1898235"/>
                <a:gd name="connsiteX161" fmla="*/ 964722 w 1100454"/>
                <a:gd name="connsiteY161" fmla="*/ 1362075 h 1898235"/>
                <a:gd name="connsiteX162" fmla="*/ 962341 w 1100454"/>
                <a:gd name="connsiteY162" fmla="*/ 1350169 h 1898235"/>
                <a:gd name="connsiteX163" fmla="*/ 957579 w 1100454"/>
                <a:gd name="connsiteY163" fmla="*/ 1335882 h 1898235"/>
                <a:gd name="connsiteX164" fmla="*/ 955197 w 1100454"/>
                <a:gd name="connsiteY164" fmla="*/ 1328738 h 1898235"/>
                <a:gd name="connsiteX165" fmla="*/ 952816 w 1100454"/>
                <a:gd name="connsiteY165" fmla="*/ 1273969 h 1898235"/>
                <a:gd name="connsiteX166" fmla="*/ 950435 w 1100454"/>
                <a:gd name="connsiteY166" fmla="*/ 1262063 h 1898235"/>
                <a:gd name="connsiteX167" fmla="*/ 948054 w 1100454"/>
                <a:gd name="connsiteY167" fmla="*/ 1243013 h 1898235"/>
                <a:gd name="connsiteX168" fmla="*/ 945672 w 1100454"/>
                <a:gd name="connsiteY168" fmla="*/ 1212057 h 1898235"/>
                <a:gd name="connsiteX169" fmla="*/ 938529 w 1100454"/>
                <a:gd name="connsiteY169" fmla="*/ 1190625 h 1898235"/>
                <a:gd name="connsiteX170" fmla="*/ 933766 w 1100454"/>
                <a:gd name="connsiteY170" fmla="*/ 1171575 h 1898235"/>
                <a:gd name="connsiteX171" fmla="*/ 931385 w 1100454"/>
                <a:gd name="connsiteY171" fmla="*/ 1081088 h 1898235"/>
                <a:gd name="connsiteX172" fmla="*/ 926622 w 1100454"/>
                <a:gd name="connsiteY172" fmla="*/ 1066800 h 1898235"/>
                <a:gd name="connsiteX173" fmla="*/ 924241 w 1100454"/>
                <a:gd name="connsiteY173" fmla="*/ 1059657 h 1898235"/>
                <a:gd name="connsiteX174" fmla="*/ 912335 w 1100454"/>
                <a:gd name="connsiteY174" fmla="*/ 1042988 h 1898235"/>
                <a:gd name="connsiteX175" fmla="*/ 905191 w 1100454"/>
                <a:gd name="connsiteY175" fmla="*/ 1026319 h 1898235"/>
                <a:gd name="connsiteX176" fmla="*/ 898047 w 1100454"/>
                <a:gd name="connsiteY176" fmla="*/ 988219 h 1898235"/>
                <a:gd name="connsiteX177" fmla="*/ 895666 w 1100454"/>
                <a:gd name="connsiteY177" fmla="*/ 981075 h 1898235"/>
                <a:gd name="connsiteX178" fmla="*/ 890904 w 1100454"/>
                <a:gd name="connsiteY178" fmla="*/ 973932 h 1898235"/>
                <a:gd name="connsiteX179" fmla="*/ 888522 w 1100454"/>
                <a:gd name="connsiteY179" fmla="*/ 964407 h 1898235"/>
                <a:gd name="connsiteX180" fmla="*/ 895666 w 1100454"/>
                <a:gd name="connsiteY180" fmla="*/ 928688 h 1898235"/>
                <a:gd name="connsiteX181" fmla="*/ 898047 w 1100454"/>
                <a:gd name="connsiteY181" fmla="*/ 919163 h 1898235"/>
                <a:gd name="connsiteX182" fmla="*/ 900429 w 1100454"/>
                <a:gd name="connsiteY182" fmla="*/ 912019 h 1898235"/>
                <a:gd name="connsiteX183" fmla="*/ 914716 w 1100454"/>
                <a:gd name="connsiteY183" fmla="*/ 902494 h 1898235"/>
                <a:gd name="connsiteX184" fmla="*/ 921860 w 1100454"/>
                <a:gd name="connsiteY184" fmla="*/ 885825 h 1898235"/>
                <a:gd name="connsiteX185" fmla="*/ 917097 w 1100454"/>
                <a:gd name="connsiteY185" fmla="*/ 864394 h 1898235"/>
                <a:gd name="connsiteX186" fmla="*/ 917097 w 1100454"/>
                <a:gd name="connsiteY186" fmla="*/ 776288 h 1898235"/>
                <a:gd name="connsiteX187" fmla="*/ 921860 w 1100454"/>
                <a:gd name="connsiteY187" fmla="*/ 762000 h 1898235"/>
                <a:gd name="connsiteX188" fmla="*/ 924241 w 1100454"/>
                <a:gd name="connsiteY188" fmla="*/ 754857 h 1898235"/>
                <a:gd name="connsiteX189" fmla="*/ 926622 w 1100454"/>
                <a:gd name="connsiteY189" fmla="*/ 747713 h 1898235"/>
                <a:gd name="connsiteX190" fmla="*/ 929004 w 1100454"/>
                <a:gd name="connsiteY190" fmla="*/ 700088 h 1898235"/>
                <a:gd name="connsiteX191" fmla="*/ 936147 w 1100454"/>
                <a:gd name="connsiteY191" fmla="*/ 678657 h 1898235"/>
                <a:gd name="connsiteX192" fmla="*/ 940910 w 1100454"/>
                <a:gd name="connsiteY192" fmla="*/ 661988 h 1898235"/>
                <a:gd name="connsiteX193" fmla="*/ 945672 w 1100454"/>
                <a:gd name="connsiteY193" fmla="*/ 654844 h 1898235"/>
                <a:gd name="connsiteX194" fmla="*/ 950435 w 1100454"/>
                <a:gd name="connsiteY194" fmla="*/ 640557 h 1898235"/>
                <a:gd name="connsiteX195" fmla="*/ 952816 w 1100454"/>
                <a:gd name="connsiteY195" fmla="*/ 623888 h 1898235"/>
                <a:gd name="connsiteX196" fmla="*/ 955197 w 1100454"/>
                <a:gd name="connsiteY196" fmla="*/ 581025 h 1898235"/>
                <a:gd name="connsiteX197" fmla="*/ 959960 w 1100454"/>
                <a:gd name="connsiteY197" fmla="*/ 566738 h 1898235"/>
                <a:gd name="connsiteX198" fmla="*/ 969485 w 1100454"/>
                <a:gd name="connsiteY198" fmla="*/ 554832 h 1898235"/>
                <a:gd name="connsiteX199" fmla="*/ 974247 w 1100454"/>
                <a:gd name="connsiteY199" fmla="*/ 547688 h 1898235"/>
                <a:gd name="connsiteX200" fmla="*/ 981391 w 1100454"/>
                <a:gd name="connsiteY200" fmla="*/ 540544 h 1898235"/>
                <a:gd name="connsiteX201" fmla="*/ 986154 w 1100454"/>
                <a:gd name="connsiteY201" fmla="*/ 531019 h 1898235"/>
                <a:gd name="connsiteX202" fmla="*/ 990916 w 1100454"/>
                <a:gd name="connsiteY202" fmla="*/ 523875 h 1898235"/>
                <a:gd name="connsiteX203" fmla="*/ 993297 w 1100454"/>
                <a:gd name="connsiteY203" fmla="*/ 502444 h 1898235"/>
                <a:gd name="connsiteX204" fmla="*/ 998060 w 1100454"/>
                <a:gd name="connsiteY204" fmla="*/ 488157 h 1898235"/>
                <a:gd name="connsiteX205" fmla="*/ 1007585 w 1100454"/>
                <a:gd name="connsiteY205" fmla="*/ 457200 h 1898235"/>
                <a:gd name="connsiteX206" fmla="*/ 1014729 w 1100454"/>
                <a:gd name="connsiteY206" fmla="*/ 426244 h 1898235"/>
                <a:gd name="connsiteX207" fmla="*/ 1019491 w 1100454"/>
                <a:gd name="connsiteY207" fmla="*/ 411957 h 1898235"/>
                <a:gd name="connsiteX208" fmla="*/ 1033779 w 1100454"/>
                <a:gd name="connsiteY208" fmla="*/ 390525 h 1898235"/>
                <a:gd name="connsiteX209" fmla="*/ 1043304 w 1100454"/>
                <a:gd name="connsiteY209" fmla="*/ 376238 h 1898235"/>
                <a:gd name="connsiteX210" fmla="*/ 1048066 w 1100454"/>
                <a:gd name="connsiteY210" fmla="*/ 369094 h 1898235"/>
                <a:gd name="connsiteX211" fmla="*/ 1064735 w 1100454"/>
                <a:gd name="connsiteY211" fmla="*/ 366713 h 1898235"/>
                <a:gd name="connsiteX212" fmla="*/ 1062354 w 1100454"/>
                <a:gd name="connsiteY212" fmla="*/ 326232 h 1898235"/>
                <a:gd name="connsiteX213" fmla="*/ 1062354 w 1100454"/>
                <a:gd name="connsiteY213" fmla="*/ 292894 h 1898235"/>
                <a:gd name="connsiteX214" fmla="*/ 1069497 w 1100454"/>
                <a:gd name="connsiteY214" fmla="*/ 285750 h 1898235"/>
                <a:gd name="connsiteX215" fmla="*/ 1074260 w 1100454"/>
                <a:gd name="connsiteY215" fmla="*/ 278607 h 1898235"/>
                <a:gd name="connsiteX216" fmla="*/ 1090928 w 1100454"/>
                <a:gd name="connsiteY216" fmla="*/ 271463 h 1898235"/>
                <a:gd name="connsiteX217" fmla="*/ 1093310 w 1100454"/>
                <a:gd name="connsiteY217" fmla="*/ 250032 h 1898235"/>
                <a:gd name="connsiteX218" fmla="*/ 1100454 w 1100454"/>
                <a:gd name="connsiteY218" fmla="*/ 247650 h 1898235"/>
                <a:gd name="connsiteX219" fmla="*/ 1090929 w 1100454"/>
                <a:gd name="connsiteY219" fmla="*/ 233363 h 1898235"/>
                <a:gd name="connsiteX220" fmla="*/ 1083785 w 1100454"/>
                <a:gd name="connsiteY220" fmla="*/ 230982 h 1898235"/>
                <a:gd name="connsiteX221" fmla="*/ 1076641 w 1100454"/>
                <a:gd name="connsiteY221" fmla="*/ 223838 h 1898235"/>
                <a:gd name="connsiteX222" fmla="*/ 1071879 w 1100454"/>
                <a:gd name="connsiteY222" fmla="*/ 216694 h 1898235"/>
                <a:gd name="connsiteX223" fmla="*/ 1057591 w 1100454"/>
                <a:gd name="connsiteY223" fmla="*/ 207169 h 1898235"/>
                <a:gd name="connsiteX224" fmla="*/ 1040922 w 1100454"/>
                <a:gd name="connsiteY224" fmla="*/ 197644 h 1898235"/>
                <a:gd name="connsiteX225" fmla="*/ 1029016 w 1100454"/>
                <a:gd name="connsiteY225" fmla="*/ 185738 h 1898235"/>
                <a:gd name="connsiteX226" fmla="*/ 1024254 w 1100454"/>
                <a:gd name="connsiteY226" fmla="*/ 178594 h 1898235"/>
                <a:gd name="connsiteX227" fmla="*/ 1017110 w 1100454"/>
                <a:gd name="connsiteY227" fmla="*/ 173832 h 1898235"/>
                <a:gd name="connsiteX228" fmla="*/ 1000441 w 1100454"/>
                <a:gd name="connsiteY228" fmla="*/ 164307 h 1898235"/>
                <a:gd name="connsiteX229" fmla="*/ 976629 w 1100454"/>
                <a:gd name="connsiteY229" fmla="*/ 145257 h 1898235"/>
                <a:gd name="connsiteX230" fmla="*/ 964722 w 1100454"/>
                <a:gd name="connsiteY230" fmla="*/ 130969 h 1898235"/>
                <a:gd name="connsiteX231" fmla="*/ 950435 w 1100454"/>
                <a:gd name="connsiteY231" fmla="*/ 114300 h 1898235"/>
                <a:gd name="connsiteX232" fmla="*/ 943291 w 1100454"/>
                <a:gd name="connsiteY232" fmla="*/ 100013 h 1898235"/>
                <a:gd name="connsiteX233" fmla="*/ 936147 w 1100454"/>
                <a:gd name="connsiteY233" fmla="*/ 95250 h 1898235"/>
                <a:gd name="connsiteX234" fmla="*/ 919479 w 1100454"/>
                <a:gd name="connsiteY234" fmla="*/ 73819 h 1898235"/>
                <a:gd name="connsiteX235" fmla="*/ 905191 w 1100454"/>
                <a:gd name="connsiteY235" fmla="*/ 64294 h 1898235"/>
                <a:gd name="connsiteX236" fmla="*/ 898047 w 1100454"/>
                <a:gd name="connsiteY236" fmla="*/ 57150 h 1898235"/>
                <a:gd name="connsiteX237" fmla="*/ 890904 w 1100454"/>
                <a:gd name="connsiteY237" fmla="*/ 54769 h 1898235"/>
                <a:gd name="connsiteX238" fmla="*/ 876616 w 1100454"/>
                <a:gd name="connsiteY238" fmla="*/ 42863 h 1898235"/>
                <a:gd name="connsiteX239" fmla="*/ 869472 w 1100454"/>
                <a:gd name="connsiteY239" fmla="*/ 40482 h 1898235"/>
                <a:gd name="connsiteX240" fmla="*/ 862329 w 1100454"/>
                <a:gd name="connsiteY240" fmla="*/ 33338 h 1898235"/>
                <a:gd name="connsiteX241" fmla="*/ 850422 w 1100454"/>
                <a:gd name="connsiteY241" fmla="*/ 28575 h 1898235"/>
                <a:gd name="connsiteX242" fmla="*/ 843279 w 1100454"/>
                <a:gd name="connsiteY242" fmla="*/ 23813 h 1898235"/>
                <a:gd name="connsiteX243" fmla="*/ 833754 w 1100454"/>
                <a:gd name="connsiteY243" fmla="*/ 9525 h 1898235"/>
                <a:gd name="connsiteX244" fmla="*/ 833754 w 1100454"/>
                <a:gd name="connsiteY244" fmla="*/ 0 h 1898235"/>
                <a:gd name="connsiteX0" fmla="*/ 833754 w 1100454"/>
                <a:gd name="connsiteY0" fmla="*/ 0 h 1898235"/>
                <a:gd name="connsiteX1" fmla="*/ 819466 w 1100454"/>
                <a:gd name="connsiteY1" fmla="*/ 9525 h 1898235"/>
                <a:gd name="connsiteX2" fmla="*/ 809941 w 1100454"/>
                <a:gd name="connsiteY2" fmla="*/ 16669 h 1898235"/>
                <a:gd name="connsiteX3" fmla="*/ 798035 w 1100454"/>
                <a:gd name="connsiteY3" fmla="*/ 23813 h 1898235"/>
                <a:gd name="connsiteX4" fmla="*/ 774222 w 1100454"/>
                <a:gd name="connsiteY4" fmla="*/ 40482 h 1898235"/>
                <a:gd name="connsiteX5" fmla="*/ 755172 w 1100454"/>
                <a:gd name="connsiteY5" fmla="*/ 45244 h 1898235"/>
                <a:gd name="connsiteX6" fmla="*/ 736122 w 1100454"/>
                <a:gd name="connsiteY6" fmla="*/ 52388 h 1898235"/>
                <a:gd name="connsiteX7" fmla="*/ 714691 w 1100454"/>
                <a:gd name="connsiteY7" fmla="*/ 59532 h 1898235"/>
                <a:gd name="connsiteX8" fmla="*/ 621822 w 1100454"/>
                <a:gd name="connsiteY8" fmla="*/ 66675 h 1898235"/>
                <a:gd name="connsiteX9" fmla="*/ 605154 w 1100454"/>
                <a:gd name="connsiteY9" fmla="*/ 73819 h 1898235"/>
                <a:gd name="connsiteX10" fmla="*/ 595629 w 1100454"/>
                <a:gd name="connsiteY10" fmla="*/ 76200 h 1898235"/>
                <a:gd name="connsiteX11" fmla="*/ 588485 w 1100454"/>
                <a:gd name="connsiteY11" fmla="*/ 78582 h 1898235"/>
                <a:gd name="connsiteX12" fmla="*/ 543241 w 1100454"/>
                <a:gd name="connsiteY12" fmla="*/ 83344 h 1898235"/>
                <a:gd name="connsiteX13" fmla="*/ 536097 w 1100454"/>
                <a:gd name="connsiteY13" fmla="*/ 85725 h 1898235"/>
                <a:gd name="connsiteX14" fmla="*/ 531335 w 1100454"/>
                <a:gd name="connsiteY14" fmla="*/ 92869 h 1898235"/>
                <a:gd name="connsiteX15" fmla="*/ 524191 w 1100454"/>
                <a:gd name="connsiteY15" fmla="*/ 97632 h 1898235"/>
                <a:gd name="connsiteX16" fmla="*/ 521810 w 1100454"/>
                <a:gd name="connsiteY16" fmla="*/ 104775 h 1898235"/>
                <a:gd name="connsiteX17" fmla="*/ 512285 w 1100454"/>
                <a:gd name="connsiteY17" fmla="*/ 119063 h 1898235"/>
                <a:gd name="connsiteX18" fmla="*/ 507522 w 1100454"/>
                <a:gd name="connsiteY18" fmla="*/ 126207 h 1898235"/>
                <a:gd name="connsiteX19" fmla="*/ 500379 w 1100454"/>
                <a:gd name="connsiteY19" fmla="*/ 133350 h 1898235"/>
                <a:gd name="connsiteX20" fmla="*/ 497997 w 1100454"/>
                <a:gd name="connsiteY20" fmla="*/ 140494 h 1898235"/>
                <a:gd name="connsiteX21" fmla="*/ 486091 w 1100454"/>
                <a:gd name="connsiteY21" fmla="*/ 154782 h 1898235"/>
                <a:gd name="connsiteX22" fmla="*/ 469422 w 1100454"/>
                <a:gd name="connsiteY22" fmla="*/ 176213 h 1898235"/>
                <a:gd name="connsiteX23" fmla="*/ 455135 w 1100454"/>
                <a:gd name="connsiteY23" fmla="*/ 185738 h 1898235"/>
                <a:gd name="connsiteX24" fmla="*/ 421797 w 1100454"/>
                <a:gd name="connsiteY24" fmla="*/ 209550 h 1898235"/>
                <a:gd name="connsiteX25" fmla="*/ 414654 w 1100454"/>
                <a:gd name="connsiteY25" fmla="*/ 211932 h 1898235"/>
                <a:gd name="connsiteX26" fmla="*/ 400366 w 1100454"/>
                <a:gd name="connsiteY26" fmla="*/ 223838 h 1898235"/>
                <a:gd name="connsiteX27" fmla="*/ 393222 w 1100454"/>
                <a:gd name="connsiteY27" fmla="*/ 226219 h 1898235"/>
                <a:gd name="connsiteX28" fmla="*/ 386079 w 1100454"/>
                <a:gd name="connsiteY28" fmla="*/ 233363 h 1898235"/>
                <a:gd name="connsiteX29" fmla="*/ 369410 w 1100454"/>
                <a:gd name="connsiteY29" fmla="*/ 242888 h 1898235"/>
                <a:gd name="connsiteX30" fmla="*/ 355122 w 1100454"/>
                <a:gd name="connsiteY30" fmla="*/ 252413 h 1898235"/>
                <a:gd name="connsiteX31" fmla="*/ 340835 w 1100454"/>
                <a:gd name="connsiteY31" fmla="*/ 261938 h 1898235"/>
                <a:gd name="connsiteX32" fmla="*/ 319404 w 1100454"/>
                <a:gd name="connsiteY32" fmla="*/ 276225 h 1898235"/>
                <a:gd name="connsiteX33" fmla="*/ 312260 w 1100454"/>
                <a:gd name="connsiteY33" fmla="*/ 280988 h 1898235"/>
                <a:gd name="connsiteX34" fmla="*/ 302735 w 1100454"/>
                <a:gd name="connsiteY34" fmla="*/ 295275 h 1898235"/>
                <a:gd name="connsiteX35" fmla="*/ 295591 w 1100454"/>
                <a:gd name="connsiteY35" fmla="*/ 309563 h 1898235"/>
                <a:gd name="connsiteX36" fmla="*/ 281304 w 1100454"/>
                <a:gd name="connsiteY36" fmla="*/ 319088 h 1898235"/>
                <a:gd name="connsiteX37" fmla="*/ 267016 w 1100454"/>
                <a:gd name="connsiteY37" fmla="*/ 333375 h 1898235"/>
                <a:gd name="connsiteX38" fmla="*/ 250347 w 1100454"/>
                <a:gd name="connsiteY38" fmla="*/ 345282 h 1898235"/>
                <a:gd name="connsiteX39" fmla="*/ 226535 w 1100454"/>
                <a:gd name="connsiteY39" fmla="*/ 381000 h 1898235"/>
                <a:gd name="connsiteX40" fmla="*/ 217010 w 1100454"/>
                <a:gd name="connsiteY40" fmla="*/ 395288 h 1898235"/>
                <a:gd name="connsiteX41" fmla="*/ 212247 w 1100454"/>
                <a:gd name="connsiteY41" fmla="*/ 411957 h 1898235"/>
                <a:gd name="connsiteX42" fmla="*/ 205104 w 1100454"/>
                <a:gd name="connsiteY42" fmla="*/ 433388 h 1898235"/>
                <a:gd name="connsiteX43" fmla="*/ 202722 w 1100454"/>
                <a:gd name="connsiteY43" fmla="*/ 440532 h 1898235"/>
                <a:gd name="connsiteX44" fmla="*/ 197960 w 1100454"/>
                <a:gd name="connsiteY44" fmla="*/ 457200 h 1898235"/>
                <a:gd name="connsiteX45" fmla="*/ 193197 w 1100454"/>
                <a:gd name="connsiteY45" fmla="*/ 481013 h 1898235"/>
                <a:gd name="connsiteX46" fmla="*/ 190816 w 1100454"/>
                <a:gd name="connsiteY46" fmla="*/ 488157 h 1898235"/>
                <a:gd name="connsiteX47" fmla="*/ 183672 w 1100454"/>
                <a:gd name="connsiteY47" fmla="*/ 495300 h 1898235"/>
                <a:gd name="connsiteX48" fmla="*/ 174147 w 1100454"/>
                <a:gd name="connsiteY48" fmla="*/ 514350 h 1898235"/>
                <a:gd name="connsiteX49" fmla="*/ 169385 w 1100454"/>
                <a:gd name="connsiteY49" fmla="*/ 521494 h 1898235"/>
                <a:gd name="connsiteX50" fmla="*/ 159860 w 1100454"/>
                <a:gd name="connsiteY50" fmla="*/ 542925 h 1898235"/>
                <a:gd name="connsiteX51" fmla="*/ 157479 w 1100454"/>
                <a:gd name="connsiteY51" fmla="*/ 550069 h 1898235"/>
                <a:gd name="connsiteX52" fmla="*/ 131285 w 1100454"/>
                <a:gd name="connsiteY52" fmla="*/ 571500 h 1898235"/>
                <a:gd name="connsiteX53" fmla="*/ 114616 w 1100454"/>
                <a:gd name="connsiteY53" fmla="*/ 583407 h 1898235"/>
                <a:gd name="connsiteX54" fmla="*/ 105091 w 1100454"/>
                <a:gd name="connsiteY54" fmla="*/ 597694 h 1898235"/>
                <a:gd name="connsiteX55" fmla="*/ 102710 w 1100454"/>
                <a:gd name="connsiteY55" fmla="*/ 604838 h 1898235"/>
                <a:gd name="connsiteX56" fmla="*/ 95566 w 1100454"/>
                <a:gd name="connsiteY56" fmla="*/ 614363 h 1898235"/>
                <a:gd name="connsiteX57" fmla="*/ 90804 w 1100454"/>
                <a:gd name="connsiteY57" fmla="*/ 621507 h 1898235"/>
                <a:gd name="connsiteX58" fmla="*/ 76516 w 1100454"/>
                <a:gd name="connsiteY58" fmla="*/ 635794 h 1898235"/>
                <a:gd name="connsiteX59" fmla="*/ 64610 w 1100454"/>
                <a:gd name="connsiteY59" fmla="*/ 650082 h 1898235"/>
                <a:gd name="connsiteX60" fmla="*/ 52704 w 1100454"/>
                <a:gd name="connsiteY60" fmla="*/ 671513 h 1898235"/>
                <a:gd name="connsiteX61" fmla="*/ 45560 w 1100454"/>
                <a:gd name="connsiteY61" fmla="*/ 676275 h 1898235"/>
                <a:gd name="connsiteX62" fmla="*/ 40797 w 1100454"/>
                <a:gd name="connsiteY62" fmla="*/ 690563 h 1898235"/>
                <a:gd name="connsiteX63" fmla="*/ 38416 w 1100454"/>
                <a:gd name="connsiteY63" fmla="*/ 697707 h 1898235"/>
                <a:gd name="connsiteX64" fmla="*/ 36035 w 1100454"/>
                <a:gd name="connsiteY64" fmla="*/ 750094 h 1898235"/>
                <a:gd name="connsiteX65" fmla="*/ 31272 w 1100454"/>
                <a:gd name="connsiteY65" fmla="*/ 790575 h 1898235"/>
                <a:gd name="connsiteX66" fmla="*/ 33654 w 1100454"/>
                <a:gd name="connsiteY66" fmla="*/ 897732 h 1898235"/>
                <a:gd name="connsiteX67" fmla="*/ 36035 w 1100454"/>
                <a:gd name="connsiteY67" fmla="*/ 909638 h 1898235"/>
                <a:gd name="connsiteX68" fmla="*/ 38416 w 1100454"/>
                <a:gd name="connsiteY68" fmla="*/ 976313 h 1898235"/>
                <a:gd name="connsiteX69" fmla="*/ 36035 w 1100454"/>
                <a:gd name="connsiteY69" fmla="*/ 1131094 h 1898235"/>
                <a:gd name="connsiteX70" fmla="*/ 33654 w 1100454"/>
                <a:gd name="connsiteY70" fmla="*/ 1140619 h 1898235"/>
                <a:gd name="connsiteX71" fmla="*/ 31272 w 1100454"/>
                <a:gd name="connsiteY71" fmla="*/ 1207294 h 1898235"/>
                <a:gd name="connsiteX72" fmla="*/ 28891 w 1100454"/>
                <a:gd name="connsiteY72" fmla="*/ 1264444 h 1898235"/>
                <a:gd name="connsiteX73" fmla="*/ 26510 w 1100454"/>
                <a:gd name="connsiteY73" fmla="*/ 1385888 h 1898235"/>
                <a:gd name="connsiteX74" fmla="*/ 21747 w 1100454"/>
                <a:gd name="connsiteY74" fmla="*/ 1400175 h 1898235"/>
                <a:gd name="connsiteX75" fmla="*/ 19366 w 1100454"/>
                <a:gd name="connsiteY75" fmla="*/ 1407319 h 1898235"/>
                <a:gd name="connsiteX76" fmla="*/ 16985 w 1100454"/>
                <a:gd name="connsiteY76" fmla="*/ 1435894 h 1898235"/>
                <a:gd name="connsiteX77" fmla="*/ 12222 w 1100454"/>
                <a:gd name="connsiteY77" fmla="*/ 1481138 h 1898235"/>
                <a:gd name="connsiteX78" fmla="*/ 7460 w 1100454"/>
                <a:gd name="connsiteY78" fmla="*/ 1526382 h 1898235"/>
                <a:gd name="connsiteX79" fmla="*/ 2697 w 1100454"/>
                <a:gd name="connsiteY79" fmla="*/ 1545432 h 1898235"/>
                <a:gd name="connsiteX80" fmla="*/ 316 w 1100454"/>
                <a:gd name="connsiteY80" fmla="*/ 1552575 h 1898235"/>
                <a:gd name="connsiteX81" fmla="*/ 2697 w 1100454"/>
                <a:gd name="connsiteY81" fmla="*/ 1597819 h 1898235"/>
                <a:gd name="connsiteX82" fmla="*/ 33654 w 1100454"/>
                <a:gd name="connsiteY82" fmla="*/ 1604963 h 1898235"/>
                <a:gd name="connsiteX83" fmla="*/ 43179 w 1100454"/>
                <a:gd name="connsiteY83" fmla="*/ 1607344 h 1898235"/>
                <a:gd name="connsiteX84" fmla="*/ 71754 w 1100454"/>
                <a:gd name="connsiteY84" fmla="*/ 1621632 h 1898235"/>
                <a:gd name="connsiteX85" fmla="*/ 86041 w 1100454"/>
                <a:gd name="connsiteY85" fmla="*/ 1633538 h 1898235"/>
                <a:gd name="connsiteX86" fmla="*/ 93185 w 1100454"/>
                <a:gd name="connsiteY86" fmla="*/ 1635919 h 1898235"/>
                <a:gd name="connsiteX87" fmla="*/ 107472 w 1100454"/>
                <a:gd name="connsiteY87" fmla="*/ 1645444 h 1898235"/>
                <a:gd name="connsiteX88" fmla="*/ 128904 w 1100454"/>
                <a:gd name="connsiteY88" fmla="*/ 1662113 h 1898235"/>
                <a:gd name="connsiteX89" fmla="*/ 143191 w 1100454"/>
                <a:gd name="connsiteY89" fmla="*/ 1671638 h 1898235"/>
                <a:gd name="connsiteX90" fmla="*/ 150335 w 1100454"/>
                <a:gd name="connsiteY90" fmla="*/ 1676400 h 1898235"/>
                <a:gd name="connsiteX91" fmla="*/ 157479 w 1100454"/>
                <a:gd name="connsiteY91" fmla="*/ 1678782 h 1898235"/>
                <a:gd name="connsiteX92" fmla="*/ 164622 w 1100454"/>
                <a:gd name="connsiteY92" fmla="*/ 1685925 h 1898235"/>
                <a:gd name="connsiteX93" fmla="*/ 174147 w 1100454"/>
                <a:gd name="connsiteY93" fmla="*/ 1700213 h 1898235"/>
                <a:gd name="connsiteX94" fmla="*/ 181291 w 1100454"/>
                <a:gd name="connsiteY94" fmla="*/ 1704975 h 1898235"/>
                <a:gd name="connsiteX95" fmla="*/ 195579 w 1100454"/>
                <a:gd name="connsiteY95" fmla="*/ 1726407 h 1898235"/>
                <a:gd name="connsiteX96" fmla="*/ 205104 w 1100454"/>
                <a:gd name="connsiteY96" fmla="*/ 1740694 h 1898235"/>
                <a:gd name="connsiteX97" fmla="*/ 219391 w 1100454"/>
                <a:gd name="connsiteY97" fmla="*/ 1754982 h 1898235"/>
                <a:gd name="connsiteX98" fmla="*/ 233679 w 1100454"/>
                <a:gd name="connsiteY98" fmla="*/ 1762125 h 1898235"/>
                <a:gd name="connsiteX99" fmla="*/ 247966 w 1100454"/>
                <a:gd name="connsiteY99" fmla="*/ 1766888 h 1898235"/>
                <a:gd name="connsiteX100" fmla="*/ 255110 w 1100454"/>
                <a:gd name="connsiteY100" fmla="*/ 1769269 h 1898235"/>
                <a:gd name="connsiteX101" fmla="*/ 264635 w 1100454"/>
                <a:gd name="connsiteY101" fmla="*/ 1776413 h 1898235"/>
                <a:gd name="connsiteX102" fmla="*/ 271779 w 1100454"/>
                <a:gd name="connsiteY102" fmla="*/ 1778794 h 1898235"/>
                <a:gd name="connsiteX103" fmla="*/ 350360 w 1100454"/>
                <a:gd name="connsiteY103" fmla="*/ 1783557 h 1898235"/>
                <a:gd name="connsiteX104" fmla="*/ 355122 w 1100454"/>
                <a:gd name="connsiteY104" fmla="*/ 1804988 h 1898235"/>
                <a:gd name="connsiteX105" fmla="*/ 357504 w 1100454"/>
                <a:gd name="connsiteY105" fmla="*/ 1812132 h 1898235"/>
                <a:gd name="connsiteX106" fmla="*/ 371791 w 1100454"/>
                <a:gd name="connsiteY106" fmla="*/ 1816894 h 1898235"/>
                <a:gd name="connsiteX107" fmla="*/ 428941 w 1100454"/>
                <a:gd name="connsiteY107" fmla="*/ 1819275 h 1898235"/>
                <a:gd name="connsiteX108" fmla="*/ 443229 w 1100454"/>
                <a:gd name="connsiteY108" fmla="*/ 1828800 h 1898235"/>
                <a:gd name="connsiteX109" fmla="*/ 452754 w 1100454"/>
                <a:gd name="connsiteY109" fmla="*/ 1843088 h 1898235"/>
                <a:gd name="connsiteX110" fmla="*/ 490854 w 1100454"/>
                <a:gd name="connsiteY110" fmla="*/ 1854994 h 1898235"/>
                <a:gd name="connsiteX111" fmla="*/ 497997 w 1100454"/>
                <a:gd name="connsiteY111" fmla="*/ 1857375 h 1898235"/>
                <a:gd name="connsiteX112" fmla="*/ 507522 w 1100454"/>
                <a:gd name="connsiteY112" fmla="*/ 1859757 h 1898235"/>
                <a:gd name="connsiteX113" fmla="*/ 514666 w 1100454"/>
                <a:gd name="connsiteY113" fmla="*/ 1864519 h 1898235"/>
                <a:gd name="connsiteX114" fmla="*/ 521810 w 1100454"/>
                <a:gd name="connsiteY114" fmla="*/ 1866900 h 1898235"/>
                <a:gd name="connsiteX115" fmla="*/ 536097 w 1100454"/>
                <a:gd name="connsiteY115" fmla="*/ 1876425 h 1898235"/>
                <a:gd name="connsiteX116" fmla="*/ 550385 w 1100454"/>
                <a:gd name="connsiteY116" fmla="*/ 1883569 h 1898235"/>
                <a:gd name="connsiteX117" fmla="*/ 555147 w 1100454"/>
                <a:gd name="connsiteY117" fmla="*/ 1890713 h 1898235"/>
                <a:gd name="connsiteX118" fmla="*/ 569435 w 1100454"/>
                <a:gd name="connsiteY118" fmla="*/ 1897857 h 1898235"/>
                <a:gd name="connsiteX119" fmla="*/ 655160 w 1100454"/>
                <a:gd name="connsiteY119" fmla="*/ 1895475 h 1898235"/>
                <a:gd name="connsiteX120" fmla="*/ 664685 w 1100454"/>
                <a:gd name="connsiteY120" fmla="*/ 1881188 h 1898235"/>
                <a:gd name="connsiteX121" fmla="*/ 671829 w 1100454"/>
                <a:gd name="connsiteY121" fmla="*/ 1866900 h 1898235"/>
                <a:gd name="connsiteX122" fmla="*/ 676591 w 1100454"/>
                <a:gd name="connsiteY122" fmla="*/ 1845469 h 1898235"/>
                <a:gd name="connsiteX123" fmla="*/ 681354 w 1100454"/>
                <a:gd name="connsiteY123" fmla="*/ 1838325 h 1898235"/>
                <a:gd name="connsiteX124" fmla="*/ 688497 w 1100454"/>
                <a:gd name="connsiteY124" fmla="*/ 1831182 h 1898235"/>
                <a:gd name="connsiteX125" fmla="*/ 700404 w 1100454"/>
                <a:gd name="connsiteY125" fmla="*/ 1819275 h 1898235"/>
                <a:gd name="connsiteX126" fmla="*/ 719454 w 1100454"/>
                <a:gd name="connsiteY126" fmla="*/ 1814513 h 1898235"/>
                <a:gd name="connsiteX127" fmla="*/ 736122 w 1100454"/>
                <a:gd name="connsiteY127" fmla="*/ 1809750 h 1898235"/>
                <a:gd name="connsiteX128" fmla="*/ 740885 w 1100454"/>
                <a:gd name="connsiteY128" fmla="*/ 1802607 h 1898235"/>
                <a:gd name="connsiteX129" fmla="*/ 748029 w 1100454"/>
                <a:gd name="connsiteY129" fmla="*/ 1778794 h 1898235"/>
                <a:gd name="connsiteX130" fmla="*/ 750410 w 1100454"/>
                <a:gd name="connsiteY130" fmla="*/ 1764507 h 1898235"/>
                <a:gd name="connsiteX131" fmla="*/ 757554 w 1100454"/>
                <a:gd name="connsiteY131" fmla="*/ 1759744 h 1898235"/>
                <a:gd name="connsiteX132" fmla="*/ 764697 w 1100454"/>
                <a:gd name="connsiteY132" fmla="*/ 1738313 h 1898235"/>
                <a:gd name="connsiteX133" fmla="*/ 767079 w 1100454"/>
                <a:gd name="connsiteY133" fmla="*/ 1731169 h 1898235"/>
                <a:gd name="connsiteX134" fmla="*/ 764697 w 1100454"/>
                <a:gd name="connsiteY134" fmla="*/ 1707357 h 1898235"/>
                <a:gd name="connsiteX135" fmla="*/ 762316 w 1100454"/>
                <a:gd name="connsiteY135" fmla="*/ 1700213 h 1898235"/>
                <a:gd name="connsiteX136" fmla="*/ 759935 w 1100454"/>
                <a:gd name="connsiteY136" fmla="*/ 1688307 h 1898235"/>
                <a:gd name="connsiteX137" fmla="*/ 762316 w 1100454"/>
                <a:gd name="connsiteY137" fmla="*/ 1654969 h 1898235"/>
                <a:gd name="connsiteX138" fmla="*/ 764697 w 1100454"/>
                <a:gd name="connsiteY138" fmla="*/ 1647825 h 1898235"/>
                <a:gd name="connsiteX139" fmla="*/ 778985 w 1100454"/>
                <a:gd name="connsiteY139" fmla="*/ 1638300 h 1898235"/>
                <a:gd name="connsiteX140" fmla="*/ 781366 w 1100454"/>
                <a:gd name="connsiteY140" fmla="*/ 1631157 h 1898235"/>
                <a:gd name="connsiteX141" fmla="*/ 776604 w 1100454"/>
                <a:gd name="connsiteY141" fmla="*/ 1600200 h 1898235"/>
                <a:gd name="connsiteX142" fmla="*/ 798035 w 1100454"/>
                <a:gd name="connsiteY142" fmla="*/ 1588294 h 1898235"/>
                <a:gd name="connsiteX143" fmla="*/ 805179 w 1100454"/>
                <a:gd name="connsiteY143" fmla="*/ 1583532 h 1898235"/>
                <a:gd name="connsiteX144" fmla="*/ 819466 w 1100454"/>
                <a:gd name="connsiteY144" fmla="*/ 1578769 h 1898235"/>
                <a:gd name="connsiteX145" fmla="*/ 826610 w 1100454"/>
                <a:gd name="connsiteY145" fmla="*/ 1576388 h 1898235"/>
                <a:gd name="connsiteX146" fmla="*/ 833754 w 1100454"/>
                <a:gd name="connsiteY146" fmla="*/ 1574007 h 1898235"/>
                <a:gd name="connsiteX147" fmla="*/ 848041 w 1100454"/>
                <a:gd name="connsiteY147" fmla="*/ 1564482 h 1898235"/>
                <a:gd name="connsiteX148" fmla="*/ 855185 w 1100454"/>
                <a:gd name="connsiteY148" fmla="*/ 1559719 h 1898235"/>
                <a:gd name="connsiteX149" fmla="*/ 869472 w 1100454"/>
                <a:gd name="connsiteY149" fmla="*/ 1547813 h 1898235"/>
                <a:gd name="connsiteX150" fmla="*/ 876616 w 1100454"/>
                <a:gd name="connsiteY150" fmla="*/ 1533525 h 1898235"/>
                <a:gd name="connsiteX151" fmla="*/ 881379 w 1100454"/>
                <a:gd name="connsiteY151" fmla="*/ 1519238 h 1898235"/>
                <a:gd name="connsiteX152" fmla="*/ 1007585 w 1100454"/>
                <a:gd name="connsiteY152" fmla="*/ 1514475 h 1898235"/>
                <a:gd name="connsiteX153" fmla="*/ 1002822 w 1100454"/>
                <a:gd name="connsiteY153" fmla="*/ 1481138 h 1898235"/>
                <a:gd name="connsiteX154" fmla="*/ 1000441 w 1100454"/>
                <a:gd name="connsiteY154" fmla="*/ 1473994 h 1898235"/>
                <a:gd name="connsiteX155" fmla="*/ 993297 w 1100454"/>
                <a:gd name="connsiteY155" fmla="*/ 1440657 h 1898235"/>
                <a:gd name="connsiteX156" fmla="*/ 986154 w 1100454"/>
                <a:gd name="connsiteY156" fmla="*/ 1426369 h 1898235"/>
                <a:gd name="connsiteX157" fmla="*/ 979010 w 1100454"/>
                <a:gd name="connsiteY157" fmla="*/ 1402557 h 1898235"/>
                <a:gd name="connsiteX158" fmla="*/ 974247 w 1100454"/>
                <a:gd name="connsiteY158" fmla="*/ 1395413 h 1898235"/>
                <a:gd name="connsiteX159" fmla="*/ 971866 w 1100454"/>
                <a:gd name="connsiteY159" fmla="*/ 1388269 h 1898235"/>
                <a:gd name="connsiteX160" fmla="*/ 967104 w 1100454"/>
                <a:gd name="connsiteY160" fmla="*/ 1369219 h 1898235"/>
                <a:gd name="connsiteX161" fmla="*/ 964722 w 1100454"/>
                <a:gd name="connsiteY161" fmla="*/ 1362075 h 1898235"/>
                <a:gd name="connsiteX162" fmla="*/ 962341 w 1100454"/>
                <a:gd name="connsiteY162" fmla="*/ 1350169 h 1898235"/>
                <a:gd name="connsiteX163" fmla="*/ 957579 w 1100454"/>
                <a:gd name="connsiteY163" fmla="*/ 1335882 h 1898235"/>
                <a:gd name="connsiteX164" fmla="*/ 955197 w 1100454"/>
                <a:gd name="connsiteY164" fmla="*/ 1328738 h 1898235"/>
                <a:gd name="connsiteX165" fmla="*/ 952816 w 1100454"/>
                <a:gd name="connsiteY165" fmla="*/ 1273969 h 1898235"/>
                <a:gd name="connsiteX166" fmla="*/ 950435 w 1100454"/>
                <a:gd name="connsiteY166" fmla="*/ 1262063 h 1898235"/>
                <a:gd name="connsiteX167" fmla="*/ 948054 w 1100454"/>
                <a:gd name="connsiteY167" fmla="*/ 1243013 h 1898235"/>
                <a:gd name="connsiteX168" fmla="*/ 945672 w 1100454"/>
                <a:gd name="connsiteY168" fmla="*/ 1212057 h 1898235"/>
                <a:gd name="connsiteX169" fmla="*/ 938529 w 1100454"/>
                <a:gd name="connsiteY169" fmla="*/ 1190625 h 1898235"/>
                <a:gd name="connsiteX170" fmla="*/ 933766 w 1100454"/>
                <a:gd name="connsiteY170" fmla="*/ 1171575 h 1898235"/>
                <a:gd name="connsiteX171" fmla="*/ 931385 w 1100454"/>
                <a:gd name="connsiteY171" fmla="*/ 1081088 h 1898235"/>
                <a:gd name="connsiteX172" fmla="*/ 926622 w 1100454"/>
                <a:gd name="connsiteY172" fmla="*/ 1066800 h 1898235"/>
                <a:gd name="connsiteX173" fmla="*/ 924241 w 1100454"/>
                <a:gd name="connsiteY173" fmla="*/ 1059657 h 1898235"/>
                <a:gd name="connsiteX174" fmla="*/ 912335 w 1100454"/>
                <a:gd name="connsiteY174" fmla="*/ 1042988 h 1898235"/>
                <a:gd name="connsiteX175" fmla="*/ 905191 w 1100454"/>
                <a:gd name="connsiteY175" fmla="*/ 1026319 h 1898235"/>
                <a:gd name="connsiteX176" fmla="*/ 898047 w 1100454"/>
                <a:gd name="connsiteY176" fmla="*/ 988219 h 1898235"/>
                <a:gd name="connsiteX177" fmla="*/ 895666 w 1100454"/>
                <a:gd name="connsiteY177" fmla="*/ 981075 h 1898235"/>
                <a:gd name="connsiteX178" fmla="*/ 890904 w 1100454"/>
                <a:gd name="connsiteY178" fmla="*/ 973932 h 1898235"/>
                <a:gd name="connsiteX179" fmla="*/ 888522 w 1100454"/>
                <a:gd name="connsiteY179" fmla="*/ 964407 h 1898235"/>
                <a:gd name="connsiteX180" fmla="*/ 895666 w 1100454"/>
                <a:gd name="connsiteY180" fmla="*/ 928688 h 1898235"/>
                <a:gd name="connsiteX181" fmla="*/ 898047 w 1100454"/>
                <a:gd name="connsiteY181" fmla="*/ 919163 h 1898235"/>
                <a:gd name="connsiteX182" fmla="*/ 900429 w 1100454"/>
                <a:gd name="connsiteY182" fmla="*/ 912019 h 1898235"/>
                <a:gd name="connsiteX183" fmla="*/ 914716 w 1100454"/>
                <a:gd name="connsiteY183" fmla="*/ 902494 h 1898235"/>
                <a:gd name="connsiteX184" fmla="*/ 921860 w 1100454"/>
                <a:gd name="connsiteY184" fmla="*/ 885825 h 1898235"/>
                <a:gd name="connsiteX185" fmla="*/ 917097 w 1100454"/>
                <a:gd name="connsiteY185" fmla="*/ 864394 h 1898235"/>
                <a:gd name="connsiteX186" fmla="*/ 917097 w 1100454"/>
                <a:gd name="connsiteY186" fmla="*/ 776288 h 1898235"/>
                <a:gd name="connsiteX187" fmla="*/ 921860 w 1100454"/>
                <a:gd name="connsiteY187" fmla="*/ 762000 h 1898235"/>
                <a:gd name="connsiteX188" fmla="*/ 924241 w 1100454"/>
                <a:gd name="connsiteY188" fmla="*/ 754857 h 1898235"/>
                <a:gd name="connsiteX189" fmla="*/ 926622 w 1100454"/>
                <a:gd name="connsiteY189" fmla="*/ 747713 h 1898235"/>
                <a:gd name="connsiteX190" fmla="*/ 929004 w 1100454"/>
                <a:gd name="connsiteY190" fmla="*/ 700088 h 1898235"/>
                <a:gd name="connsiteX191" fmla="*/ 936147 w 1100454"/>
                <a:gd name="connsiteY191" fmla="*/ 678657 h 1898235"/>
                <a:gd name="connsiteX192" fmla="*/ 940910 w 1100454"/>
                <a:gd name="connsiteY192" fmla="*/ 661988 h 1898235"/>
                <a:gd name="connsiteX193" fmla="*/ 945672 w 1100454"/>
                <a:gd name="connsiteY193" fmla="*/ 654844 h 1898235"/>
                <a:gd name="connsiteX194" fmla="*/ 950435 w 1100454"/>
                <a:gd name="connsiteY194" fmla="*/ 640557 h 1898235"/>
                <a:gd name="connsiteX195" fmla="*/ 952816 w 1100454"/>
                <a:gd name="connsiteY195" fmla="*/ 623888 h 1898235"/>
                <a:gd name="connsiteX196" fmla="*/ 955197 w 1100454"/>
                <a:gd name="connsiteY196" fmla="*/ 581025 h 1898235"/>
                <a:gd name="connsiteX197" fmla="*/ 959960 w 1100454"/>
                <a:gd name="connsiteY197" fmla="*/ 566738 h 1898235"/>
                <a:gd name="connsiteX198" fmla="*/ 974247 w 1100454"/>
                <a:gd name="connsiteY198" fmla="*/ 547688 h 1898235"/>
                <a:gd name="connsiteX199" fmla="*/ 981391 w 1100454"/>
                <a:gd name="connsiteY199" fmla="*/ 540544 h 1898235"/>
                <a:gd name="connsiteX200" fmla="*/ 986154 w 1100454"/>
                <a:gd name="connsiteY200" fmla="*/ 531019 h 1898235"/>
                <a:gd name="connsiteX201" fmla="*/ 990916 w 1100454"/>
                <a:gd name="connsiteY201" fmla="*/ 523875 h 1898235"/>
                <a:gd name="connsiteX202" fmla="*/ 993297 w 1100454"/>
                <a:gd name="connsiteY202" fmla="*/ 502444 h 1898235"/>
                <a:gd name="connsiteX203" fmla="*/ 998060 w 1100454"/>
                <a:gd name="connsiteY203" fmla="*/ 488157 h 1898235"/>
                <a:gd name="connsiteX204" fmla="*/ 1007585 w 1100454"/>
                <a:gd name="connsiteY204" fmla="*/ 457200 h 1898235"/>
                <a:gd name="connsiteX205" fmla="*/ 1014729 w 1100454"/>
                <a:gd name="connsiteY205" fmla="*/ 426244 h 1898235"/>
                <a:gd name="connsiteX206" fmla="*/ 1019491 w 1100454"/>
                <a:gd name="connsiteY206" fmla="*/ 411957 h 1898235"/>
                <a:gd name="connsiteX207" fmla="*/ 1033779 w 1100454"/>
                <a:gd name="connsiteY207" fmla="*/ 390525 h 1898235"/>
                <a:gd name="connsiteX208" fmla="*/ 1043304 w 1100454"/>
                <a:gd name="connsiteY208" fmla="*/ 376238 h 1898235"/>
                <a:gd name="connsiteX209" fmla="*/ 1048066 w 1100454"/>
                <a:gd name="connsiteY209" fmla="*/ 369094 h 1898235"/>
                <a:gd name="connsiteX210" fmla="*/ 1064735 w 1100454"/>
                <a:gd name="connsiteY210" fmla="*/ 366713 h 1898235"/>
                <a:gd name="connsiteX211" fmla="*/ 1062354 w 1100454"/>
                <a:gd name="connsiteY211" fmla="*/ 326232 h 1898235"/>
                <a:gd name="connsiteX212" fmla="*/ 1062354 w 1100454"/>
                <a:gd name="connsiteY212" fmla="*/ 292894 h 1898235"/>
                <a:gd name="connsiteX213" fmla="*/ 1069497 w 1100454"/>
                <a:gd name="connsiteY213" fmla="*/ 285750 h 1898235"/>
                <a:gd name="connsiteX214" fmla="*/ 1074260 w 1100454"/>
                <a:gd name="connsiteY214" fmla="*/ 278607 h 1898235"/>
                <a:gd name="connsiteX215" fmla="*/ 1090928 w 1100454"/>
                <a:gd name="connsiteY215" fmla="*/ 271463 h 1898235"/>
                <a:gd name="connsiteX216" fmla="*/ 1093310 w 1100454"/>
                <a:gd name="connsiteY216" fmla="*/ 250032 h 1898235"/>
                <a:gd name="connsiteX217" fmla="*/ 1100454 w 1100454"/>
                <a:gd name="connsiteY217" fmla="*/ 247650 h 1898235"/>
                <a:gd name="connsiteX218" fmla="*/ 1090929 w 1100454"/>
                <a:gd name="connsiteY218" fmla="*/ 233363 h 1898235"/>
                <a:gd name="connsiteX219" fmla="*/ 1083785 w 1100454"/>
                <a:gd name="connsiteY219" fmla="*/ 230982 h 1898235"/>
                <a:gd name="connsiteX220" fmla="*/ 1076641 w 1100454"/>
                <a:gd name="connsiteY220" fmla="*/ 223838 h 1898235"/>
                <a:gd name="connsiteX221" fmla="*/ 1071879 w 1100454"/>
                <a:gd name="connsiteY221" fmla="*/ 216694 h 1898235"/>
                <a:gd name="connsiteX222" fmla="*/ 1057591 w 1100454"/>
                <a:gd name="connsiteY222" fmla="*/ 207169 h 1898235"/>
                <a:gd name="connsiteX223" fmla="*/ 1040922 w 1100454"/>
                <a:gd name="connsiteY223" fmla="*/ 197644 h 1898235"/>
                <a:gd name="connsiteX224" fmla="*/ 1029016 w 1100454"/>
                <a:gd name="connsiteY224" fmla="*/ 185738 h 1898235"/>
                <a:gd name="connsiteX225" fmla="*/ 1024254 w 1100454"/>
                <a:gd name="connsiteY225" fmla="*/ 178594 h 1898235"/>
                <a:gd name="connsiteX226" fmla="*/ 1017110 w 1100454"/>
                <a:gd name="connsiteY226" fmla="*/ 173832 h 1898235"/>
                <a:gd name="connsiteX227" fmla="*/ 1000441 w 1100454"/>
                <a:gd name="connsiteY227" fmla="*/ 164307 h 1898235"/>
                <a:gd name="connsiteX228" fmla="*/ 976629 w 1100454"/>
                <a:gd name="connsiteY228" fmla="*/ 145257 h 1898235"/>
                <a:gd name="connsiteX229" fmla="*/ 964722 w 1100454"/>
                <a:gd name="connsiteY229" fmla="*/ 130969 h 1898235"/>
                <a:gd name="connsiteX230" fmla="*/ 950435 w 1100454"/>
                <a:gd name="connsiteY230" fmla="*/ 114300 h 1898235"/>
                <a:gd name="connsiteX231" fmla="*/ 943291 w 1100454"/>
                <a:gd name="connsiteY231" fmla="*/ 100013 h 1898235"/>
                <a:gd name="connsiteX232" fmla="*/ 936147 w 1100454"/>
                <a:gd name="connsiteY232" fmla="*/ 95250 h 1898235"/>
                <a:gd name="connsiteX233" fmla="*/ 919479 w 1100454"/>
                <a:gd name="connsiteY233" fmla="*/ 73819 h 1898235"/>
                <a:gd name="connsiteX234" fmla="*/ 905191 w 1100454"/>
                <a:gd name="connsiteY234" fmla="*/ 64294 h 1898235"/>
                <a:gd name="connsiteX235" fmla="*/ 898047 w 1100454"/>
                <a:gd name="connsiteY235" fmla="*/ 57150 h 1898235"/>
                <a:gd name="connsiteX236" fmla="*/ 890904 w 1100454"/>
                <a:gd name="connsiteY236" fmla="*/ 54769 h 1898235"/>
                <a:gd name="connsiteX237" fmla="*/ 876616 w 1100454"/>
                <a:gd name="connsiteY237" fmla="*/ 42863 h 1898235"/>
                <a:gd name="connsiteX238" fmla="*/ 869472 w 1100454"/>
                <a:gd name="connsiteY238" fmla="*/ 40482 h 1898235"/>
                <a:gd name="connsiteX239" fmla="*/ 862329 w 1100454"/>
                <a:gd name="connsiteY239" fmla="*/ 33338 h 1898235"/>
                <a:gd name="connsiteX240" fmla="*/ 850422 w 1100454"/>
                <a:gd name="connsiteY240" fmla="*/ 28575 h 1898235"/>
                <a:gd name="connsiteX241" fmla="*/ 843279 w 1100454"/>
                <a:gd name="connsiteY241" fmla="*/ 23813 h 1898235"/>
                <a:gd name="connsiteX242" fmla="*/ 833754 w 1100454"/>
                <a:gd name="connsiteY242" fmla="*/ 9525 h 1898235"/>
                <a:gd name="connsiteX243" fmla="*/ 833754 w 1100454"/>
                <a:gd name="connsiteY243" fmla="*/ 0 h 1898235"/>
                <a:gd name="connsiteX0" fmla="*/ 833754 w 1100454"/>
                <a:gd name="connsiteY0" fmla="*/ 0 h 1898235"/>
                <a:gd name="connsiteX1" fmla="*/ 819466 w 1100454"/>
                <a:gd name="connsiteY1" fmla="*/ 9525 h 1898235"/>
                <a:gd name="connsiteX2" fmla="*/ 809941 w 1100454"/>
                <a:gd name="connsiteY2" fmla="*/ 16669 h 1898235"/>
                <a:gd name="connsiteX3" fmla="*/ 798035 w 1100454"/>
                <a:gd name="connsiteY3" fmla="*/ 23813 h 1898235"/>
                <a:gd name="connsiteX4" fmla="*/ 774222 w 1100454"/>
                <a:gd name="connsiteY4" fmla="*/ 40482 h 1898235"/>
                <a:gd name="connsiteX5" fmla="*/ 755172 w 1100454"/>
                <a:gd name="connsiteY5" fmla="*/ 45244 h 1898235"/>
                <a:gd name="connsiteX6" fmla="*/ 736122 w 1100454"/>
                <a:gd name="connsiteY6" fmla="*/ 52388 h 1898235"/>
                <a:gd name="connsiteX7" fmla="*/ 714691 w 1100454"/>
                <a:gd name="connsiteY7" fmla="*/ 59532 h 1898235"/>
                <a:gd name="connsiteX8" fmla="*/ 621822 w 1100454"/>
                <a:gd name="connsiteY8" fmla="*/ 66675 h 1898235"/>
                <a:gd name="connsiteX9" fmla="*/ 605154 w 1100454"/>
                <a:gd name="connsiteY9" fmla="*/ 73819 h 1898235"/>
                <a:gd name="connsiteX10" fmla="*/ 595629 w 1100454"/>
                <a:gd name="connsiteY10" fmla="*/ 76200 h 1898235"/>
                <a:gd name="connsiteX11" fmla="*/ 588485 w 1100454"/>
                <a:gd name="connsiteY11" fmla="*/ 78582 h 1898235"/>
                <a:gd name="connsiteX12" fmla="*/ 543241 w 1100454"/>
                <a:gd name="connsiteY12" fmla="*/ 83344 h 1898235"/>
                <a:gd name="connsiteX13" fmla="*/ 536097 w 1100454"/>
                <a:gd name="connsiteY13" fmla="*/ 85725 h 1898235"/>
                <a:gd name="connsiteX14" fmla="*/ 531335 w 1100454"/>
                <a:gd name="connsiteY14" fmla="*/ 92869 h 1898235"/>
                <a:gd name="connsiteX15" fmla="*/ 524191 w 1100454"/>
                <a:gd name="connsiteY15" fmla="*/ 97632 h 1898235"/>
                <a:gd name="connsiteX16" fmla="*/ 521810 w 1100454"/>
                <a:gd name="connsiteY16" fmla="*/ 104775 h 1898235"/>
                <a:gd name="connsiteX17" fmla="*/ 512285 w 1100454"/>
                <a:gd name="connsiteY17" fmla="*/ 119063 h 1898235"/>
                <a:gd name="connsiteX18" fmla="*/ 507522 w 1100454"/>
                <a:gd name="connsiteY18" fmla="*/ 126207 h 1898235"/>
                <a:gd name="connsiteX19" fmla="*/ 500379 w 1100454"/>
                <a:gd name="connsiteY19" fmla="*/ 133350 h 1898235"/>
                <a:gd name="connsiteX20" fmla="*/ 497997 w 1100454"/>
                <a:gd name="connsiteY20" fmla="*/ 140494 h 1898235"/>
                <a:gd name="connsiteX21" fmla="*/ 486091 w 1100454"/>
                <a:gd name="connsiteY21" fmla="*/ 154782 h 1898235"/>
                <a:gd name="connsiteX22" fmla="*/ 469422 w 1100454"/>
                <a:gd name="connsiteY22" fmla="*/ 176213 h 1898235"/>
                <a:gd name="connsiteX23" fmla="*/ 455135 w 1100454"/>
                <a:gd name="connsiteY23" fmla="*/ 185738 h 1898235"/>
                <a:gd name="connsiteX24" fmla="*/ 421797 w 1100454"/>
                <a:gd name="connsiteY24" fmla="*/ 209550 h 1898235"/>
                <a:gd name="connsiteX25" fmla="*/ 414654 w 1100454"/>
                <a:gd name="connsiteY25" fmla="*/ 211932 h 1898235"/>
                <a:gd name="connsiteX26" fmla="*/ 400366 w 1100454"/>
                <a:gd name="connsiteY26" fmla="*/ 223838 h 1898235"/>
                <a:gd name="connsiteX27" fmla="*/ 393222 w 1100454"/>
                <a:gd name="connsiteY27" fmla="*/ 226219 h 1898235"/>
                <a:gd name="connsiteX28" fmla="*/ 386079 w 1100454"/>
                <a:gd name="connsiteY28" fmla="*/ 233363 h 1898235"/>
                <a:gd name="connsiteX29" fmla="*/ 369410 w 1100454"/>
                <a:gd name="connsiteY29" fmla="*/ 242888 h 1898235"/>
                <a:gd name="connsiteX30" fmla="*/ 355122 w 1100454"/>
                <a:gd name="connsiteY30" fmla="*/ 252413 h 1898235"/>
                <a:gd name="connsiteX31" fmla="*/ 340835 w 1100454"/>
                <a:gd name="connsiteY31" fmla="*/ 261938 h 1898235"/>
                <a:gd name="connsiteX32" fmla="*/ 319404 w 1100454"/>
                <a:gd name="connsiteY32" fmla="*/ 276225 h 1898235"/>
                <a:gd name="connsiteX33" fmla="*/ 312260 w 1100454"/>
                <a:gd name="connsiteY33" fmla="*/ 280988 h 1898235"/>
                <a:gd name="connsiteX34" fmla="*/ 302735 w 1100454"/>
                <a:gd name="connsiteY34" fmla="*/ 295275 h 1898235"/>
                <a:gd name="connsiteX35" fmla="*/ 295591 w 1100454"/>
                <a:gd name="connsiteY35" fmla="*/ 309563 h 1898235"/>
                <a:gd name="connsiteX36" fmla="*/ 281304 w 1100454"/>
                <a:gd name="connsiteY36" fmla="*/ 319088 h 1898235"/>
                <a:gd name="connsiteX37" fmla="*/ 267016 w 1100454"/>
                <a:gd name="connsiteY37" fmla="*/ 333375 h 1898235"/>
                <a:gd name="connsiteX38" fmla="*/ 250347 w 1100454"/>
                <a:gd name="connsiteY38" fmla="*/ 345282 h 1898235"/>
                <a:gd name="connsiteX39" fmla="*/ 226535 w 1100454"/>
                <a:gd name="connsiteY39" fmla="*/ 381000 h 1898235"/>
                <a:gd name="connsiteX40" fmla="*/ 217010 w 1100454"/>
                <a:gd name="connsiteY40" fmla="*/ 395288 h 1898235"/>
                <a:gd name="connsiteX41" fmla="*/ 212247 w 1100454"/>
                <a:gd name="connsiteY41" fmla="*/ 411957 h 1898235"/>
                <a:gd name="connsiteX42" fmla="*/ 205104 w 1100454"/>
                <a:gd name="connsiteY42" fmla="*/ 433388 h 1898235"/>
                <a:gd name="connsiteX43" fmla="*/ 202722 w 1100454"/>
                <a:gd name="connsiteY43" fmla="*/ 440532 h 1898235"/>
                <a:gd name="connsiteX44" fmla="*/ 197960 w 1100454"/>
                <a:gd name="connsiteY44" fmla="*/ 457200 h 1898235"/>
                <a:gd name="connsiteX45" fmla="*/ 193197 w 1100454"/>
                <a:gd name="connsiteY45" fmla="*/ 481013 h 1898235"/>
                <a:gd name="connsiteX46" fmla="*/ 190816 w 1100454"/>
                <a:gd name="connsiteY46" fmla="*/ 488157 h 1898235"/>
                <a:gd name="connsiteX47" fmla="*/ 183672 w 1100454"/>
                <a:gd name="connsiteY47" fmla="*/ 495300 h 1898235"/>
                <a:gd name="connsiteX48" fmla="*/ 174147 w 1100454"/>
                <a:gd name="connsiteY48" fmla="*/ 514350 h 1898235"/>
                <a:gd name="connsiteX49" fmla="*/ 169385 w 1100454"/>
                <a:gd name="connsiteY49" fmla="*/ 521494 h 1898235"/>
                <a:gd name="connsiteX50" fmla="*/ 159860 w 1100454"/>
                <a:gd name="connsiteY50" fmla="*/ 542925 h 1898235"/>
                <a:gd name="connsiteX51" fmla="*/ 157479 w 1100454"/>
                <a:gd name="connsiteY51" fmla="*/ 550069 h 1898235"/>
                <a:gd name="connsiteX52" fmla="*/ 131285 w 1100454"/>
                <a:gd name="connsiteY52" fmla="*/ 571500 h 1898235"/>
                <a:gd name="connsiteX53" fmla="*/ 114616 w 1100454"/>
                <a:gd name="connsiteY53" fmla="*/ 583407 h 1898235"/>
                <a:gd name="connsiteX54" fmla="*/ 105091 w 1100454"/>
                <a:gd name="connsiteY54" fmla="*/ 597694 h 1898235"/>
                <a:gd name="connsiteX55" fmla="*/ 102710 w 1100454"/>
                <a:gd name="connsiteY55" fmla="*/ 604838 h 1898235"/>
                <a:gd name="connsiteX56" fmla="*/ 95566 w 1100454"/>
                <a:gd name="connsiteY56" fmla="*/ 614363 h 1898235"/>
                <a:gd name="connsiteX57" fmla="*/ 90804 w 1100454"/>
                <a:gd name="connsiteY57" fmla="*/ 621507 h 1898235"/>
                <a:gd name="connsiteX58" fmla="*/ 76516 w 1100454"/>
                <a:gd name="connsiteY58" fmla="*/ 635794 h 1898235"/>
                <a:gd name="connsiteX59" fmla="*/ 64610 w 1100454"/>
                <a:gd name="connsiteY59" fmla="*/ 650082 h 1898235"/>
                <a:gd name="connsiteX60" fmla="*/ 52704 w 1100454"/>
                <a:gd name="connsiteY60" fmla="*/ 671513 h 1898235"/>
                <a:gd name="connsiteX61" fmla="*/ 45560 w 1100454"/>
                <a:gd name="connsiteY61" fmla="*/ 676275 h 1898235"/>
                <a:gd name="connsiteX62" fmla="*/ 40797 w 1100454"/>
                <a:gd name="connsiteY62" fmla="*/ 690563 h 1898235"/>
                <a:gd name="connsiteX63" fmla="*/ 38416 w 1100454"/>
                <a:gd name="connsiteY63" fmla="*/ 697707 h 1898235"/>
                <a:gd name="connsiteX64" fmla="*/ 36035 w 1100454"/>
                <a:gd name="connsiteY64" fmla="*/ 750094 h 1898235"/>
                <a:gd name="connsiteX65" fmla="*/ 31272 w 1100454"/>
                <a:gd name="connsiteY65" fmla="*/ 790575 h 1898235"/>
                <a:gd name="connsiteX66" fmla="*/ 33654 w 1100454"/>
                <a:gd name="connsiteY66" fmla="*/ 897732 h 1898235"/>
                <a:gd name="connsiteX67" fmla="*/ 36035 w 1100454"/>
                <a:gd name="connsiteY67" fmla="*/ 909638 h 1898235"/>
                <a:gd name="connsiteX68" fmla="*/ 38416 w 1100454"/>
                <a:gd name="connsiteY68" fmla="*/ 976313 h 1898235"/>
                <a:gd name="connsiteX69" fmla="*/ 36035 w 1100454"/>
                <a:gd name="connsiteY69" fmla="*/ 1131094 h 1898235"/>
                <a:gd name="connsiteX70" fmla="*/ 33654 w 1100454"/>
                <a:gd name="connsiteY70" fmla="*/ 1140619 h 1898235"/>
                <a:gd name="connsiteX71" fmla="*/ 31272 w 1100454"/>
                <a:gd name="connsiteY71" fmla="*/ 1207294 h 1898235"/>
                <a:gd name="connsiteX72" fmla="*/ 28891 w 1100454"/>
                <a:gd name="connsiteY72" fmla="*/ 1264444 h 1898235"/>
                <a:gd name="connsiteX73" fmla="*/ 26510 w 1100454"/>
                <a:gd name="connsiteY73" fmla="*/ 1385888 h 1898235"/>
                <a:gd name="connsiteX74" fmla="*/ 21747 w 1100454"/>
                <a:gd name="connsiteY74" fmla="*/ 1400175 h 1898235"/>
                <a:gd name="connsiteX75" fmla="*/ 19366 w 1100454"/>
                <a:gd name="connsiteY75" fmla="*/ 1407319 h 1898235"/>
                <a:gd name="connsiteX76" fmla="*/ 16985 w 1100454"/>
                <a:gd name="connsiteY76" fmla="*/ 1435894 h 1898235"/>
                <a:gd name="connsiteX77" fmla="*/ 12222 w 1100454"/>
                <a:gd name="connsiteY77" fmla="*/ 1481138 h 1898235"/>
                <a:gd name="connsiteX78" fmla="*/ 7460 w 1100454"/>
                <a:gd name="connsiteY78" fmla="*/ 1526382 h 1898235"/>
                <a:gd name="connsiteX79" fmla="*/ 2697 w 1100454"/>
                <a:gd name="connsiteY79" fmla="*/ 1545432 h 1898235"/>
                <a:gd name="connsiteX80" fmla="*/ 316 w 1100454"/>
                <a:gd name="connsiteY80" fmla="*/ 1552575 h 1898235"/>
                <a:gd name="connsiteX81" fmla="*/ 2697 w 1100454"/>
                <a:gd name="connsiteY81" fmla="*/ 1597819 h 1898235"/>
                <a:gd name="connsiteX82" fmla="*/ 33654 w 1100454"/>
                <a:gd name="connsiteY82" fmla="*/ 1604963 h 1898235"/>
                <a:gd name="connsiteX83" fmla="*/ 43179 w 1100454"/>
                <a:gd name="connsiteY83" fmla="*/ 1607344 h 1898235"/>
                <a:gd name="connsiteX84" fmla="*/ 71754 w 1100454"/>
                <a:gd name="connsiteY84" fmla="*/ 1621632 h 1898235"/>
                <a:gd name="connsiteX85" fmla="*/ 86041 w 1100454"/>
                <a:gd name="connsiteY85" fmla="*/ 1633538 h 1898235"/>
                <a:gd name="connsiteX86" fmla="*/ 93185 w 1100454"/>
                <a:gd name="connsiteY86" fmla="*/ 1635919 h 1898235"/>
                <a:gd name="connsiteX87" fmla="*/ 107472 w 1100454"/>
                <a:gd name="connsiteY87" fmla="*/ 1645444 h 1898235"/>
                <a:gd name="connsiteX88" fmla="*/ 128904 w 1100454"/>
                <a:gd name="connsiteY88" fmla="*/ 1662113 h 1898235"/>
                <a:gd name="connsiteX89" fmla="*/ 143191 w 1100454"/>
                <a:gd name="connsiteY89" fmla="*/ 1671638 h 1898235"/>
                <a:gd name="connsiteX90" fmla="*/ 150335 w 1100454"/>
                <a:gd name="connsiteY90" fmla="*/ 1676400 h 1898235"/>
                <a:gd name="connsiteX91" fmla="*/ 157479 w 1100454"/>
                <a:gd name="connsiteY91" fmla="*/ 1678782 h 1898235"/>
                <a:gd name="connsiteX92" fmla="*/ 164622 w 1100454"/>
                <a:gd name="connsiteY92" fmla="*/ 1685925 h 1898235"/>
                <a:gd name="connsiteX93" fmla="*/ 174147 w 1100454"/>
                <a:gd name="connsiteY93" fmla="*/ 1700213 h 1898235"/>
                <a:gd name="connsiteX94" fmla="*/ 181291 w 1100454"/>
                <a:gd name="connsiteY94" fmla="*/ 1704975 h 1898235"/>
                <a:gd name="connsiteX95" fmla="*/ 195579 w 1100454"/>
                <a:gd name="connsiteY95" fmla="*/ 1726407 h 1898235"/>
                <a:gd name="connsiteX96" fmla="*/ 205104 w 1100454"/>
                <a:gd name="connsiteY96" fmla="*/ 1740694 h 1898235"/>
                <a:gd name="connsiteX97" fmla="*/ 219391 w 1100454"/>
                <a:gd name="connsiteY97" fmla="*/ 1754982 h 1898235"/>
                <a:gd name="connsiteX98" fmla="*/ 233679 w 1100454"/>
                <a:gd name="connsiteY98" fmla="*/ 1762125 h 1898235"/>
                <a:gd name="connsiteX99" fmla="*/ 247966 w 1100454"/>
                <a:gd name="connsiteY99" fmla="*/ 1766888 h 1898235"/>
                <a:gd name="connsiteX100" fmla="*/ 255110 w 1100454"/>
                <a:gd name="connsiteY100" fmla="*/ 1769269 h 1898235"/>
                <a:gd name="connsiteX101" fmla="*/ 264635 w 1100454"/>
                <a:gd name="connsiteY101" fmla="*/ 1776413 h 1898235"/>
                <a:gd name="connsiteX102" fmla="*/ 271779 w 1100454"/>
                <a:gd name="connsiteY102" fmla="*/ 1778794 h 1898235"/>
                <a:gd name="connsiteX103" fmla="*/ 350360 w 1100454"/>
                <a:gd name="connsiteY103" fmla="*/ 1783557 h 1898235"/>
                <a:gd name="connsiteX104" fmla="*/ 355122 w 1100454"/>
                <a:gd name="connsiteY104" fmla="*/ 1804988 h 1898235"/>
                <a:gd name="connsiteX105" fmla="*/ 357504 w 1100454"/>
                <a:gd name="connsiteY105" fmla="*/ 1812132 h 1898235"/>
                <a:gd name="connsiteX106" fmla="*/ 371791 w 1100454"/>
                <a:gd name="connsiteY106" fmla="*/ 1816894 h 1898235"/>
                <a:gd name="connsiteX107" fmla="*/ 428941 w 1100454"/>
                <a:gd name="connsiteY107" fmla="*/ 1819275 h 1898235"/>
                <a:gd name="connsiteX108" fmla="*/ 443229 w 1100454"/>
                <a:gd name="connsiteY108" fmla="*/ 1828800 h 1898235"/>
                <a:gd name="connsiteX109" fmla="*/ 452754 w 1100454"/>
                <a:gd name="connsiteY109" fmla="*/ 1843088 h 1898235"/>
                <a:gd name="connsiteX110" fmla="*/ 490854 w 1100454"/>
                <a:gd name="connsiteY110" fmla="*/ 1854994 h 1898235"/>
                <a:gd name="connsiteX111" fmla="*/ 497997 w 1100454"/>
                <a:gd name="connsiteY111" fmla="*/ 1857375 h 1898235"/>
                <a:gd name="connsiteX112" fmla="*/ 507522 w 1100454"/>
                <a:gd name="connsiteY112" fmla="*/ 1859757 h 1898235"/>
                <a:gd name="connsiteX113" fmla="*/ 514666 w 1100454"/>
                <a:gd name="connsiteY113" fmla="*/ 1864519 h 1898235"/>
                <a:gd name="connsiteX114" fmla="*/ 521810 w 1100454"/>
                <a:gd name="connsiteY114" fmla="*/ 1866900 h 1898235"/>
                <a:gd name="connsiteX115" fmla="*/ 536097 w 1100454"/>
                <a:gd name="connsiteY115" fmla="*/ 1876425 h 1898235"/>
                <a:gd name="connsiteX116" fmla="*/ 550385 w 1100454"/>
                <a:gd name="connsiteY116" fmla="*/ 1883569 h 1898235"/>
                <a:gd name="connsiteX117" fmla="*/ 555147 w 1100454"/>
                <a:gd name="connsiteY117" fmla="*/ 1890713 h 1898235"/>
                <a:gd name="connsiteX118" fmla="*/ 569435 w 1100454"/>
                <a:gd name="connsiteY118" fmla="*/ 1897857 h 1898235"/>
                <a:gd name="connsiteX119" fmla="*/ 655160 w 1100454"/>
                <a:gd name="connsiteY119" fmla="*/ 1895475 h 1898235"/>
                <a:gd name="connsiteX120" fmla="*/ 664685 w 1100454"/>
                <a:gd name="connsiteY120" fmla="*/ 1881188 h 1898235"/>
                <a:gd name="connsiteX121" fmla="*/ 671829 w 1100454"/>
                <a:gd name="connsiteY121" fmla="*/ 1866900 h 1898235"/>
                <a:gd name="connsiteX122" fmla="*/ 676591 w 1100454"/>
                <a:gd name="connsiteY122" fmla="*/ 1845469 h 1898235"/>
                <a:gd name="connsiteX123" fmla="*/ 681354 w 1100454"/>
                <a:gd name="connsiteY123" fmla="*/ 1838325 h 1898235"/>
                <a:gd name="connsiteX124" fmla="*/ 688497 w 1100454"/>
                <a:gd name="connsiteY124" fmla="*/ 1831182 h 1898235"/>
                <a:gd name="connsiteX125" fmla="*/ 700404 w 1100454"/>
                <a:gd name="connsiteY125" fmla="*/ 1819275 h 1898235"/>
                <a:gd name="connsiteX126" fmla="*/ 719454 w 1100454"/>
                <a:gd name="connsiteY126" fmla="*/ 1814513 h 1898235"/>
                <a:gd name="connsiteX127" fmla="*/ 736122 w 1100454"/>
                <a:gd name="connsiteY127" fmla="*/ 1809750 h 1898235"/>
                <a:gd name="connsiteX128" fmla="*/ 740885 w 1100454"/>
                <a:gd name="connsiteY128" fmla="*/ 1802607 h 1898235"/>
                <a:gd name="connsiteX129" fmla="*/ 748029 w 1100454"/>
                <a:gd name="connsiteY129" fmla="*/ 1778794 h 1898235"/>
                <a:gd name="connsiteX130" fmla="*/ 750410 w 1100454"/>
                <a:gd name="connsiteY130" fmla="*/ 1764507 h 1898235"/>
                <a:gd name="connsiteX131" fmla="*/ 757554 w 1100454"/>
                <a:gd name="connsiteY131" fmla="*/ 1759744 h 1898235"/>
                <a:gd name="connsiteX132" fmla="*/ 764697 w 1100454"/>
                <a:gd name="connsiteY132" fmla="*/ 1738313 h 1898235"/>
                <a:gd name="connsiteX133" fmla="*/ 767079 w 1100454"/>
                <a:gd name="connsiteY133" fmla="*/ 1731169 h 1898235"/>
                <a:gd name="connsiteX134" fmla="*/ 764697 w 1100454"/>
                <a:gd name="connsiteY134" fmla="*/ 1707357 h 1898235"/>
                <a:gd name="connsiteX135" fmla="*/ 762316 w 1100454"/>
                <a:gd name="connsiteY135" fmla="*/ 1700213 h 1898235"/>
                <a:gd name="connsiteX136" fmla="*/ 759935 w 1100454"/>
                <a:gd name="connsiteY136" fmla="*/ 1688307 h 1898235"/>
                <a:gd name="connsiteX137" fmla="*/ 762316 w 1100454"/>
                <a:gd name="connsiteY137" fmla="*/ 1654969 h 1898235"/>
                <a:gd name="connsiteX138" fmla="*/ 764697 w 1100454"/>
                <a:gd name="connsiteY138" fmla="*/ 1647825 h 1898235"/>
                <a:gd name="connsiteX139" fmla="*/ 778985 w 1100454"/>
                <a:gd name="connsiteY139" fmla="*/ 1638300 h 1898235"/>
                <a:gd name="connsiteX140" fmla="*/ 781366 w 1100454"/>
                <a:gd name="connsiteY140" fmla="*/ 1631157 h 1898235"/>
                <a:gd name="connsiteX141" fmla="*/ 776604 w 1100454"/>
                <a:gd name="connsiteY141" fmla="*/ 1600200 h 1898235"/>
                <a:gd name="connsiteX142" fmla="*/ 798035 w 1100454"/>
                <a:gd name="connsiteY142" fmla="*/ 1588294 h 1898235"/>
                <a:gd name="connsiteX143" fmla="*/ 805179 w 1100454"/>
                <a:gd name="connsiteY143" fmla="*/ 1583532 h 1898235"/>
                <a:gd name="connsiteX144" fmla="*/ 819466 w 1100454"/>
                <a:gd name="connsiteY144" fmla="*/ 1578769 h 1898235"/>
                <a:gd name="connsiteX145" fmla="*/ 826610 w 1100454"/>
                <a:gd name="connsiteY145" fmla="*/ 1576388 h 1898235"/>
                <a:gd name="connsiteX146" fmla="*/ 833754 w 1100454"/>
                <a:gd name="connsiteY146" fmla="*/ 1574007 h 1898235"/>
                <a:gd name="connsiteX147" fmla="*/ 848041 w 1100454"/>
                <a:gd name="connsiteY147" fmla="*/ 1564482 h 1898235"/>
                <a:gd name="connsiteX148" fmla="*/ 855185 w 1100454"/>
                <a:gd name="connsiteY148" fmla="*/ 1559719 h 1898235"/>
                <a:gd name="connsiteX149" fmla="*/ 869472 w 1100454"/>
                <a:gd name="connsiteY149" fmla="*/ 1547813 h 1898235"/>
                <a:gd name="connsiteX150" fmla="*/ 876616 w 1100454"/>
                <a:gd name="connsiteY150" fmla="*/ 1533525 h 1898235"/>
                <a:gd name="connsiteX151" fmla="*/ 881379 w 1100454"/>
                <a:gd name="connsiteY151" fmla="*/ 1519238 h 1898235"/>
                <a:gd name="connsiteX152" fmla="*/ 1007585 w 1100454"/>
                <a:gd name="connsiteY152" fmla="*/ 1514475 h 1898235"/>
                <a:gd name="connsiteX153" fmla="*/ 1002822 w 1100454"/>
                <a:gd name="connsiteY153" fmla="*/ 1481138 h 1898235"/>
                <a:gd name="connsiteX154" fmla="*/ 1000441 w 1100454"/>
                <a:gd name="connsiteY154" fmla="*/ 1473994 h 1898235"/>
                <a:gd name="connsiteX155" fmla="*/ 993297 w 1100454"/>
                <a:gd name="connsiteY155" fmla="*/ 1440657 h 1898235"/>
                <a:gd name="connsiteX156" fmla="*/ 986154 w 1100454"/>
                <a:gd name="connsiteY156" fmla="*/ 1426369 h 1898235"/>
                <a:gd name="connsiteX157" fmla="*/ 979010 w 1100454"/>
                <a:gd name="connsiteY157" fmla="*/ 1402557 h 1898235"/>
                <a:gd name="connsiteX158" fmla="*/ 974247 w 1100454"/>
                <a:gd name="connsiteY158" fmla="*/ 1395413 h 1898235"/>
                <a:gd name="connsiteX159" fmla="*/ 971866 w 1100454"/>
                <a:gd name="connsiteY159" fmla="*/ 1388269 h 1898235"/>
                <a:gd name="connsiteX160" fmla="*/ 967104 w 1100454"/>
                <a:gd name="connsiteY160" fmla="*/ 1369219 h 1898235"/>
                <a:gd name="connsiteX161" fmla="*/ 964722 w 1100454"/>
                <a:gd name="connsiteY161" fmla="*/ 1362075 h 1898235"/>
                <a:gd name="connsiteX162" fmla="*/ 962341 w 1100454"/>
                <a:gd name="connsiteY162" fmla="*/ 1350169 h 1898235"/>
                <a:gd name="connsiteX163" fmla="*/ 957579 w 1100454"/>
                <a:gd name="connsiteY163" fmla="*/ 1335882 h 1898235"/>
                <a:gd name="connsiteX164" fmla="*/ 955197 w 1100454"/>
                <a:gd name="connsiteY164" fmla="*/ 1328738 h 1898235"/>
                <a:gd name="connsiteX165" fmla="*/ 952816 w 1100454"/>
                <a:gd name="connsiteY165" fmla="*/ 1273969 h 1898235"/>
                <a:gd name="connsiteX166" fmla="*/ 950435 w 1100454"/>
                <a:gd name="connsiteY166" fmla="*/ 1262063 h 1898235"/>
                <a:gd name="connsiteX167" fmla="*/ 948054 w 1100454"/>
                <a:gd name="connsiteY167" fmla="*/ 1243013 h 1898235"/>
                <a:gd name="connsiteX168" fmla="*/ 945672 w 1100454"/>
                <a:gd name="connsiteY168" fmla="*/ 1212057 h 1898235"/>
                <a:gd name="connsiteX169" fmla="*/ 938529 w 1100454"/>
                <a:gd name="connsiteY169" fmla="*/ 1190625 h 1898235"/>
                <a:gd name="connsiteX170" fmla="*/ 933766 w 1100454"/>
                <a:gd name="connsiteY170" fmla="*/ 1171575 h 1898235"/>
                <a:gd name="connsiteX171" fmla="*/ 931385 w 1100454"/>
                <a:gd name="connsiteY171" fmla="*/ 1081088 h 1898235"/>
                <a:gd name="connsiteX172" fmla="*/ 926622 w 1100454"/>
                <a:gd name="connsiteY172" fmla="*/ 1066800 h 1898235"/>
                <a:gd name="connsiteX173" fmla="*/ 924241 w 1100454"/>
                <a:gd name="connsiteY173" fmla="*/ 1059657 h 1898235"/>
                <a:gd name="connsiteX174" fmla="*/ 912335 w 1100454"/>
                <a:gd name="connsiteY174" fmla="*/ 1042988 h 1898235"/>
                <a:gd name="connsiteX175" fmla="*/ 905191 w 1100454"/>
                <a:gd name="connsiteY175" fmla="*/ 1026319 h 1898235"/>
                <a:gd name="connsiteX176" fmla="*/ 898047 w 1100454"/>
                <a:gd name="connsiteY176" fmla="*/ 988219 h 1898235"/>
                <a:gd name="connsiteX177" fmla="*/ 895666 w 1100454"/>
                <a:gd name="connsiteY177" fmla="*/ 981075 h 1898235"/>
                <a:gd name="connsiteX178" fmla="*/ 890904 w 1100454"/>
                <a:gd name="connsiteY178" fmla="*/ 973932 h 1898235"/>
                <a:gd name="connsiteX179" fmla="*/ 888522 w 1100454"/>
                <a:gd name="connsiteY179" fmla="*/ 964407 h 1898235"/>
                <a:gd name="connsiteX180" fmla="*/ 895666 w 1100454"/>
                <a:gd name="connsiteY180" fmla="*/ 928688 h 1898235"/>
                <a:gd name="connsiteX181" fmla="*/ 898047 w 1100454"/>
                <a:gd name="connsiteY181" fmla="*/ 919163 h 1898235"/>
                <a:gd name="connsiteX182" fmla="*/ 900429 w 1100454"/>
                <a:gd name="connsiteY182" fmla="*/ 912019 h 1898235"/>
                <a:gd name="connsiteX183" fmla="*/ 914716 w 1100454"/>
                <a:gd name="connsiteY183" fmla="*/ 902494 h 1898235"/>
                <a:gd name="connsiteX184" fmla="*/ 921860 w 1100454"/>
                <a:gd name="connsiteY184" fmla="*/ 885825 h 1898235"/>
                <a:gd name="connsiteX185" fmla="*/ 917097 w 1100454"/>
                <a:gd name="connsiteY185" fmla="*/ 864394 h 1898235"/>
                <a:gd name="connsiteX186" fmla="*/ 917097 w 1100454"/>
                <a:gd name="connsiteY186" fmla="*/ 776288 h 1898235"/>
                <a:gd name="connsiteX187" fmla="*/ 921860 w 1100454"/>
                <a:gd name="connsiteY187" fmla="*/ 762000 h 1898235"/>
                <a:gd name="connsiteX188" fmla="*/ 924241 w 1100454"/>
                <a:gd name="connsiteY188" fmla="*/ 754857 h 1898235"/>
                <a:gd name="connsiteX189" fmla="*/ 926622 w 1100454"/>
                <a:gd name="connsiteY189" fmla="*/ 747713 h 1898235"/>
                <a:gd name="connsiteX190" fmla="*/ 929004 w 1100454"/>
                <a:gd name="connsiteY190" fmla="*/ 700088 h 1898235"/>
                <a:gd name="connsiteX191" fmla="*/ 936147 w 1100454"/>
                <a:gd name="connsiteY191" fmla="*/ 678657 h 1898235"/>
                <a:gd name="connsiteX192" fmla="*/ 940910 w 1100454"/>
                <a:gd name="connsiteY192" fmla="*/ 661988 h 1898235"/>
                <a:gd name="connsiteX193" fmla="*/ 945672 w 1100454"/>
                <a:gd name="connsiteY193" fmla="*/ 654844 h 1898235"/>
                <a:gd name="connsiteX194" fmla="*/ 950435 w 1100454"/>
                <a:gd name="connsiteY194" fmla="*/ 640557 h 1898235"/>
                <a:gd name="connsiteX195" fmla="*/ 952816 w 1100454"/>
                <a:gd name="connsiteY195" fmla="*/ 623888 h 1898235"/>
                <a:gd name="connsiteX196" fmla="*/ 955197 w 1100454"/>
                <a:gd name="connsiteY196" fmla="*/ 581025 h 1898235"/>
                <a:gd name="connsiteX197" fmla="*/ 974247 w 1100454"/>
                <a:gd name="connsiteY197" fmla="*/ 547688 h 1898235"/>
                <a:gd name="connsiteX198" fmla="*/ 981391 w 1100454"/>
                <a:gd name="connsiteY198" fmla="*/ 540544 h 1898235"/>
                <a:gd name="connsiteX199" fmla="*/ 986154 w 1100454"/>
                <a:gd name="connsiteY199" fmla="*/ 531019 h 1898235"/>
                <a:gd name="connsiteX200" fmla="*/ 990916 w 1100454"/>
                <a:gd name="connsiteY200" fmla="*/ 523875 h 1898235"/>
                <a:gd name="connsiteX201" fmla="*/ 993297 w 1100454"/>
                <a:gd name="connsiteY201" fmla="*/ 502444 h 1898235"/>
                <a:gd name="connsiteX202" fmla="*/ 998060 w 1100454"/>
                <a:gd name="connsiteY202" fmla="*/ 488157 h 1898235"/>
                <a:gd name="connsiteX203" fmla="*/ 1007585 w 1100454"/>
                <a:gd name="connsiteY203" fmla="*/ 457200 h 1898235"/>
                <a:gd name="connsiteX204" fmla="*/ 1014729 w 1100454"/>
                <a:gd name="connsiteY204" fmla="*/ 426244 h 1898235"/>
                <a:gd name="connsiteX205" fmla="*/ 1019491 w 1100454"/>
                <a:gd name="connsiteY205" fmla="*/ 411957 h 1898235"/>
                <a:gd name="connsiteX206" fmla="*/ 1033779 w 1100454"/>
                <a:gd name="connsiteY206" fmla="*/ 390525 h 1898235"/>
                <a:gd name="connsiteX207" fmla="*/ 1043304 w 1100454"/>
                <a:gd name="connsiteY207" fmla="*/ 376238 h 1898235"/>
                <a:gd name="connsiteX208" fmla="*/ 1048066 w 1100454"/>
                <a:gd name="connsiteY208" fmla="*/ 369094 h 1898235"/>
                <a:gd name="connsiteX209" fmla="*/ 1064735 w 1100454"/>
                <a:gd name="connsiteY209" fmla="*/ 366713 h 1898235"/>
                <a:gd name="connsiteX210" fmla="*/ 1062354 w 1100454"/>
                <a:gd name="connsiteY210" fmla="*/ 326232 h 1898235"/>
                <a:gd name="connsiteX211" fmla="*/ 1062354 w 1100454"/>
                <a:gd name="connsiteY211" fmla="*/ 292894 h 1898235"/>
                <a:gd name="connsiteX212" fmla="*/ 1069497 w 1100454"/>
                <a:gd name="connsiteY212" fmla="*/ 285750 h 1898235"/>
                <a:gd name="connsiteX213" fmla="*/ 1074260 w 1100454"/>
                <a:gd name="connsiteY213" fmla="*/ 278607 h 1898235"/>
                <a:gd name="connsiteX214" fmla="*/ 1090928 w 1100454"/>
                <a:gd name="connsiteY214" fmla="*/ 271463 h 1898235"/>
                <a:gd name="connsiteX215" fmla="*/ 1093310 w 1100454"/>
                <a:gd name="connsiteY215" fmla="*/ 250032 h 1898235"/>
                <a:gd name="connsiteX216" fmla="*/ 1100454 w 1100454"/>
                <a:gd name="connsiteY216" fmla="*/ 247650 h 1898235"/>
                <a:gd name="connsiteX217" fmla="*/ 1090929 w 1100454"/>
                <a:gd name="connsiteY217" fmla="*/ 233363 h 1898235"/>
                <a:gd name="connsiteX218" fmla="*/ 1083785 w 1100454"/>
                <a:gd name="connsiteY218" fmla="*/ 230982 h 1898235"/>
                <a:gd name="connsiteX219" fmla="*/ 1076641 w 1100454"/>
                <a:gd name="connsiteY219" fmla="*/ 223838 h 1898235"/>
                <a:gd name="connsiteX220" fmla="*/ 1071879 w 1100454"/>
                <a:gd name="connsiteY220" fmla="*/ 216694 h 1898235"/>
                <a:gd name="connsiteX221" fmla="*/ 1057591 w 1100454"/>
                <a:gd name="connsiteY221" fmla="*/ 207169 h 1898235"/>
                <a:gd name="connsiteX222" fmla="*/ 1040922 w 1100454"/>
                <a:gd name="connsiteY222" fmla="*/ 197644 h 1898235"/>
                <a:gd name="connsiteX223" fmla="*/ 1029016 w 1100454"/>
                <a:gd name="connsiteY223" fmla="*/ 185738 h 1898235"/>
                <a:gd name="connsiteX224" fmla="*/ 1024254 w 1100454"/>
                <a:gd name="connsiteY224" fmla="*/ 178594 h 1898235"/>
                <a:gd name="connsiteX225" fmla="*/ 1017110 w 1100454"/>
                <a:gd name="connsiteY225" fmla="*/ 173832 h 1898235"/>
                <a:gd name="connsiteX226" fmla="*/ 1000441 w 1100454"/>
                <a:gd name="connsiteY226" fmla="*/ 164307 h 1898235"/>
                <a:gd name="connsiteX227" fmla="*/ 976629 w 1100454"/>
                <a:gd name="connsiteY227" fmla="*/ 145257 h 1898235"/>
                <a:gd name="connsiteX228" fmla="*/ 964722 w 1100454"/>
                <a:gd name="connsiteY228" fmla="*/ 130969 h 1898235"/>
                <a:gd name="connsiteX229" fmla="*/ 950435 w 1100454"/>
                <a:gd name="connsiteY229" fmla="*/ 114300 h 1898235"/>
                <a:gd name="connsiteX230" fmla="*/ 943291 w 1100454"/>
                <a:gd name="connsiteY230" fmla="*/ 100013 h 1898235"/>
                <a:gd name="connsiteX231" fmla="*/ 936147 w 1100454"/>
                <a:gd name="connsiteY231" fmla="*/ 95250 h 1898235"/>
                <a:gd name="connsiteX232" fmla="*/ 919479 w 1100454"/>
                <a:gd name="connsiteY232" fmla="*/ 73819 h 1898235"/>
                <a:gd name="connsiteX233" fmla="*/ 905191 w 1100454"/>
                <a:gd name="connsiteY233" fmla="*/ 64294 h 1898235"/>
                <a:gd name="connsiteX234" fmla="*/ 898047 w 1100454"/>
                <a:gd name="connsiteY234" fmla="*/ 57150 h 1898235"/>
                <a:gd name="connsiteX235" fmla="*/ 890904 w 1100454"/>
                <a:gd name="connsiteY235" fmla="*/ 54769 h 1898235"/>
                <a:gd name="connsiteX236" fmla="*/ 876616 w 1100454"/>
                <a:gd name="connsiteY236" fmla="*/ 42863 h 1898235"/>
                <a:gd name="connsiteX237" fmla="*/ 869472 w 1100454"/>
                <a:gd name="connsiteY237" fmla="*/ 40482 h 1898235"/>
                <a:gd name="connsiteX238" fmla="*/ 862329 w 1100454"/>
                <a:gd name="connsiteY238" fmla="*/ 33338 h 1898235"/>
                <a:gd name="connsiteX239" fmla="*/ 850422 w 1100454"/>
                <a:gd name="connsiteY239" fmla="*/ 28575 h 1898235"/>
                <a:gd name="connsiteX240" fmla="*/ 843279 w 1100454"/>
                <a:gd name="connsiteY240" fmla="*/ 23813 h 1898235"/>
                <a:gd name="connsiteX241" fmla="*/ 833754 w 1100454"/>
                <a:gd name="connsiteY241" fmla="*/ 9525 h 1898235"/>
                <a:gd name="connsiteX242" fmla="*/ 833754 w 1100454"/>
                <a:gd name="connsiteY242" fmla="*/ 0 h 1898235"/>
                <a:gd name="connsiteX0" fmla="*/ 833754 w 1100454"/>
                <a:gd name="connsiteY0" fmla="*/ 0 h 1898235"/>
                <a:gd name="connsiteX1" fmla="*/ 819466 w 1100454"/>
                <a:gd name="connsiteY1" fmla="*/ 9525 h 1898235"/>
                <a:gd name="connsiteX2" fmla="*/ 809941 w 1100454"/>
                <a:gd name="connsiteY2" fmla="*/ 16669 h 1898235"/>
                <a:gd name="connsiteX3" fmla="*/ 798035 w 1100454"/>
                <a:gd name="connsiteY3" fmla="*/ 23813 h 1898235"/>
                <a:gd name="connsiteX4" fmla="*/ 774222 w 1100454"/>
                <a:gd name="connsiteY4" fmla="*/ 40482 h 1898235"/>
                <a:gd name="connsiteX5" fmla="*/ 755172 w 1100454"/>
                <a:gd name="connsiteY5" fmla="*/ 45244 h 1898235"/>
                <a:gd name="connsiteX6" fmla="*/ 736122 w 1100454"/>
                <a:gd name="connsiteY6" fmla="*/ 52388 h 1898235"/>
                <a:gd name="connsiteX7" fmla="*/ 714691 w 1100454"/>
                <a:gd name="connsiteY7" fmla="*/ 59532 h 1898235"/>
                <a:gd name="connsiteX8" fmla="*/ 621822 w 1100454"/>
                <a:gd name="connsiteY8" fmla="*/ 66675 h 1898235"/>
                <a:gd name="connsiteX9" fmla="*/ 605154 w 1100454"/>
                <a:gd name="connsiteY9" fmla="*/ 73819 h 1898235"/>
                <a:gd name="connsiteX10" fmla="*/ 595629 w 1100454"/>
                <a:gd name="connsiteY10" fmla="*/ 76200 h 1898235"/>
                <a:gd name="connsiteX11" fmla="*/ 588485 w 1100454"/>
                <a:gd name="connsiteY11" fmla="*/ 78582 h 1898235"/>
                <a:gd name="connsiteX12" fmla="*/ 543241 w 1100454"/>
                <a:gd name="connsiteY12" fmla="*/ 83344 h 1898235"/>
                <a:gd name="connsiteX13" fmla="*/ 536097 w 1100454"/>
                <a:gd name="connsiteY13" fmla="*/ 85725 h 1898235"/>
                <a:gd name="connsiteX14" fmla="*/ 531335 w 1100454"/>
                <a:gd name="connsiteY14" fmla="*/ 92869 h 1898235"/>
                <a:gd name="connsiteX15" fmla="*/ 524191 w 1100454"/>
                <a:gd name="connsiteY15" fmla="*/ 97632 h 1898235"/>
                <a:gd name="connsiteX16" fmla="*/ 521810 w 1100454"/>
                <a:gd name="connsiteY16" fmla="*/ 104775 h 1898235"/>
                <a:gd name="connsiteX17" fmla="*/ 512285 w 1100454"/>
                <a:gd name="connsiteY17" fmla="*/ 119063 h 1898235"/>
                <a:gd name="connsiteX18" fmla="*/ 507522 w 1100454"/>
                <a:gd name="connsiteY18" fmla="*/ 126207 h 1898235"/>
                <a:gd name="connsiteX19" fmla="*/ 500379 w 1100454"/>
                <a:gd name="connsiteY19" fmla="*/ 133350 h 1898235"/>
                <a:gd name="connsiteX20" fmla="*/ 497997 w 1100454"/>
                <a:gd name="connsiteY20" fmla="*/ 140494 h 1898235"/>
                <a:gd name="connsiteX21" fmla="*/ 486091 w 1100454"/>
                <a:gd name="connsiteY21" fmla="*/ 154782 h 1898235"/>
                <a:gd name="connsiteX22" fmla="*/ 469422 w 1100454"/>
                <a:gd name="connsiteY22" fmla="*/ 176213 h 1898235"/>
                <a:gd name="connsiteX23" fmla="*/ 455135 w 1100454"/>
                <a:gd name="connsiteY23" fmla="*/ 185738 h 1898235"/>
                <a:gd name="connsiteX24" fmla="*/ 421797 w 1100454"/>
                <a:gd name="connsiteY24" fmla="*/ 209550 h 1898235"/>
                <a:gd name="connsiteX25" fmla="*/ 414654 w 1100454"/>
                <a:gd name="connsiteY25" fmla="*/ 211932 h 1898235"/>
                <a:gd name="connsiteX26" fmla="*/ 400366 w 1100454"/>
                <a:gd name="connsiteY26" fmla="*/ 223838 h 1898235"/>
                <a:gd name="connsiteX27" fmla="*/ 393222 w 1100454"/>
                <a:gd name="connsiteY27" fmla="*/ 226219 h 1898235"/>
                <a:gd name="connsiteX28" fmla="*/ 386079 w 1100454"/>
                <a:gd name="connsiteY28" fmla="*/ 233363 h 1898235"/>
                <a:gd name="connsiteX29" fmla="*/ 369410 w 1100454"/>
                <a:gd name="connsiteY29" fmla="*/ 242888 h 1898235"/>
                <a:gd name="connsiteX30" fmla="*/ 355122 w 1100454"/>
                <a:gd name="connsiteY30" fmla="*/ 252413 h 1898235"/>
                <a:gd name="connsiteX31" fmla="*/ 340835 w 1100454"/>
                <a:gd name="connsiteY31" fmla="*/ 261938 h 1898235"/>
                <a:gd name="connsiteX32" fmla="*/ 319404 w 1100454"/>
                <a:gd name="connsiteY32" fmla="*/ 276225 h 1898235"/>
                <a:gd name="connsiteX33" fmla="*/ 312260 w 1100454"/>
                <a:gd name="connsiteY33" fmla="*/ 280988 h 1898235"/>
                <a:gd name="connsiteX34" fmla="*/ 302735 w 1100454"/>
                <a:gd name="connsiteY34" fmla="*/ 295275 h 1898235"/>
                <a:gd name="connsiteX35" fmla="*/ 295591 w 1100454"/>
                <a:gd name="connsiteY35" fmla="*/ 309563 h 1898235"/>
                <a:gd name="connsiteX36" fmla="*/ 281304 w 1100454"/>
                <a:gd name="connsiteY36" fmla="*/ 319088 h 1898235"/>
                <a:gd name="connsiteX37" fmla="*/ 267016 w 1100454"/>
                <a:gd name="connsiteY37" fmla="*/ 333375 h 1898235"/>
                <a:gd name="connsiteX38" fmla="*/ 250347 w 1100454"/>
                <a:gd name="connsiteY38" fmla="*/ 345282 h 1898235"/>
                <a:gd name="connsiteX39" fmla="*/ 226535 w 1100454"/>
                <a:gd name="connsiteY39" fmla="*/ 381000 h 1898235"/>
                <a:gd name="connsiteX40" fmla="*/ 217010 w 1100454"/>
                <a:gd name="connsiteY40" fmla="*/ 395288 h 1898235"/>
                <a:gd name="connsiteX41" fmla="*/ 212247 w 1100454"/>
                <a:gd name="connsiteY41" fmla="*/ 411957 h 1898235"/>
                <a:gd name="connsiteX42" fmla="*/ 205104 w 1100454"/>
                <a:gd name="connsiteY42" fmla="*/ 433388 h 1898235"/>
                <a:gd name="connsiteX43" fmla="*/ 202722 w 1100454"/>
                <a:gd name="connsiteY43" fmla="*/ 440532 h 1898235"/>
                <a:gd name="connsiteX44" fmla="*/ 197960 w 1100454"/>
                <a:gd name="connsiteY44" fmla="*/ 457200 h 1898235"/>
                <a:gd name="connsiteX45" fmla="*/ 193197 w 1100454"/>
                <a:gd name="connsiteY45" fmla="*/ 481013 h 1898235"/>
                <a:gd name="connsiteX46" fmla="*/ 190816 w 1100454"/>
                <a:gd name="connsiteY46" fmla="*/ 488157 h 1898235"/>
                <a:gd name="connsiteX47" fmla="*/ 183672 w 1100454"/>
                <a:gd name="connsiteY47" fmla="*/ 495300 h 1898235"/>
                <a:gd name="connsiteX48" fmla="*/ 174147 w 1100454"/>
                <a:gd name="connsiteY48" fmla="*/ 514350 h 1898235"/>
                <a:gd name="connsiteX49" fmla="*/ 169385 w 1100454"/>
                <a:gd name="connsiteY49" fmla="*/ 521494 h 1898235"/>
                <a:gd name="connsiteX50" fmla="*/ 159860 w 1100454"/>
                <a:gd name="connsiteY50" fmla="*/ 542925 h 1898235"/>
                <a:gd name="connsiteX51" fmla="*/ 157479 w 1100454"/>
                <a:gd name="connsiteY51" fmla="*/ 550069 h 1898235"/>
                <a:gd name="connsiteX52" fmla="*/ 131285 w 1100454"/>
                <a:gd name="connsiteY52" fmla="*/ 571500 h 1898235"/>
                <a:gd name="connsiteX53" fmla="*/ 114616 w 1100454"/>
                <a:gd name="connsiteY53" fmla="*/ 583407 h 1898235"/>
                <a:gd name="connsiteX54" fmla="*/ 105091 w 1100454"/>
                <a:gd name="connsiteY54" fmla="*/ 597694 h 1898235"/>
                <a:gd name="connsiteX55" fmla="*/ 102710 w 1100454"/>
                <a:gd name="connsiteY55" fmla="*/ 604838 h 1898235"/>
                <a:gd name="connsiteX56" fmla="*/ 95566 w 1100454"/>
                <a:gd name="connsiteY56" fmla="*/ 614363 h 1898235"/>
                <a:gd name="connsiteX57" fmla="*/ 90804 w 1100454"/>
                <a:gd name="connsiteY57" fmla="*/ 621507 h 1898235"/>
                <a:gd name="connsiteX58" fmla="*/ 76516 w 1100454"/>
                <a:gd name="connsiteY58" fmla="*/ 635794 h 1898235"/>
                <a:gd name="connsiteX59" fmla="*/ 64610 w 1100454"/>
                <a:gd name="connsiteY59" fmla="*/ 650082 h 1898235"/>
                <a:gd name="connsiteX60" fmla="*/ 52704 w 1100454"/>
                <a:gd name="connsiteY60" fmla="*/ 671513 h 1898235"/>
                <a:gd name="connsiteX61" fmla="*/ 45560 w 1100454"/>
                <a:gd name="connsiteY61" fmla="*/ 676275 h 1898235"/>
                <a:gd name="connsiteX62" fmla="*/ 40797 w 1100454"/>
                <a:gd name="connsiteY62" fmla="*/ 690563 h 1898235"/>
                <a:gd name="connsiteX63" fmla="*/ 38416 w 1100454"/>
                <a:gd name="connsiteY63" fmla="*/ 697707 h 1898235"/>
                <a:gd name="connsiteX64" fmla="*/ 36035 w 1100454"/>
                <a:gd name="connsiteY64" fmla="*/ 750094 h 1898235"/>
                <a:gd name="connsiteX65" fmla="*/ 31272 w 1100454"/>
                <a:gd name="connsiteY65" fmla="*/ 790575 h 1898235"/>
                <a:gd name="connsiteX66" fmla="*/ 33654 w 1100454"/>
                <a:gd name="connsiteY66" fmla="*/ 897732 h 1898235"/>
                <a:gd name="connsiteX67" fmla="*/ 36035 w 1100454"/>
                <a:gd name="connsiteY67" fmla="*/ 909638 h 1898235"/>
                <a:gd name="connsiteX68" fmla="*/ 38416 w 1100454"/>
                <a:gd name="connsiteY68" fmla="*/ 976313 h 1898235"/>
                <a:gd name="connsiteX69" fmla="*/ 36035 w 1100454"/>
                <a:gd name="connsiteY69" fmla="*/ 1131094 h 1898235"/>
                <a:gd name="connsiteX70" fmla="*/ 33654 w 1100454"/>
                <a:gd name="connsiteY70" fmla="*/ 1140619 h 1898235"/>
                <a:gd name="connsiteX71" fmla="*/ 31272 w 1100454"/>
                <a:gd name="connsiteY71" fmla="*/ 1207294 h 1898235"/>
                <a:gd name="connsiteX72" fmla="*/ 28891 w 1100454"/>
                <a:gd name="connsiteY72" fmla="*/ 1264444 h 1898235"/>
                <a:gd name="connsiteX73" fmla="*/ 26510 w 1100454"/>
                <a:gd name="connsiteY73" fmla="*/ 1385888 h 1898235"/>
                <a:gd name="connsiteX74" fmla="*/ 21747 w 1100454"/>
                <a:gd name="connsiteY74" fmla="*/ 1400175 h 1898235"/>
                <a:gd name="connsiteX75" fmla="*/ 19366 w 1100454"/>
                <a:gd name="connsiteY75" fmla="*/ 1407319 h 1898235"/>
                <a:gd name="connsiteX76" fmla="*/ 16985 w 1100454"/>
                <a:gd name="connsiteY76" fmla="*/ 1435894 h 1898235"/>
                <a:gd name="connsiteX77" fmla="*/ 12222 w 1100454"/>
                <a:gd name="connsiteY77" fmla="*/ 1481138 h 1898235"/>
                <a:gd name="connsiteX78" fmla="*/ 7460 w 1100454"/>
                <a:gd name="connsiteY78" fmla="*/ 1526382 h 1898235"/>
                <a:gd name="connsiteX79" fmla="*/ 2697 w 1100454"/>
                <a:gd name="connsiteY79" fmla="*/ 1545432 h 1898235"/>
                <a:gd name="connsiteX80" fmla="*/ 316 w 1100454"/>
                <a:gd name="connsiteY80" fmla="*/ 1552575 h 1898235"/>
                <a:gd name="connsiteX81" fmla="*/ 2697 w 1100454"/>
                <a:gd name="connsiteY81" fmla="*/ 1597819 h 1898235"/>
                <a:gd name="connsiteX82" fmla="*/ 33654 w 1100454"/>
                <a:gd name="connsiteY82" fmla="*/ 1604963 h 1898235"/>
                <a:gd name="connsiteX83" fmla="*/ 43179 w 1100454"/>
                <a:gd name="connsiteY83" fmla="*/ 1607344 h 1898235"/>
                <a:gd name="connsiteX84" fmla="*/ 71754 w 1100454"/>
                <a:gd name="connsiteY84" fmla="*/ 1621632 h 1898235"/>
                <a:gd name="connsiteX85" fmla="*/ 86041 w 1100454"/>
                <a:gd name="connsiteY85" fmla="*/ 1633538 h 1898235"/>
                <a:gd name="connsiteX86" fmla="*/ 93185 w 1100454"/>
                <a:gd name="connsiteY86" fmla="*/ 1635919 h 1898235"/>
                <a:gd name="connsiteX87" fmla="*/ 107472 w 1100454"/>
                <a:gd name="connsiteY87" fmla="*/ 1645444 h 1898235"/>
                <a:gd name="connsiteX88" fmla="*/ 128904 w 1100454"/>
                <a:gd name="connsiteY88" fmla="*/ 1662113 h 1898235"/>
                <a:gd name="connsiteX89" fmla="*/ 143191 w 1100454"/>
                <a:gd name="connsiteY89" fmla="*/ 1671638 h 1898235"/>
                <a:gd name="connsiteX90" fmla="*/ 150335 w 1100454"/>
                <a:gd name="connsiteY90" fmla="*/ 1676400 h 1898235"/>
                <a:gd name="connsiteX91" fmla="*/ 157479 w 1100454"/>
                <a:gd name="connsiteY91" fmla="*/ 1678782 h 1898235"/>
                <a:gd name="connsiteX92" fmla="*/ 164622 w 1100454"/>
                <a:gd name="connsiteY92" fmla="*/ 1685925 h 1898235"/>
                <a:gd name="connsiteX93" fmla="*/ 174147 w 1100454"/>
                <a:gd name="connsiteY93" fmla="*/ 1700213 h 1898235"/>
                <a:gd name="connsiteX94" fmla="*/ 181291 w 1100454"/>
                <a:gd name="connsiteY94" fmla="*/ 1704975 h 1898235"/>
                <a:gd name="connsiteX95" fmla="*/ 195579 w 1100454"/>
                <a:gd name="connsiteY95" fmla="*/ 1726407 h 1898235"/>
                <a:gd name="connsiteX96" fmla="*/ 205104 w 1100454"/>
                <a:gd name="connsiteY96" fmla="*/ 1740694 h 1898235"/>
                <a:gd name="connsiteX97" fmla="*/ 219391 w 1100454"/>
                <a:gd name="connsiteY97" fmla="*/ 1754982 h 1898235"/>
                <a:gd name="connsiteX98" fmla="*/ 233679 w 1100454"/>
                <a:gd name="connsiteY98" fmla="*/ 1762125 h 1898235"/>
                <a:gd name="connsiteX99" fmla="*/ 247966 w 1100454"/>
                <a:gd name="connsiteY99" fmla="*/ 1766888 h 1898235"/>
                <a:gd name="connsiteX100" fmla="*/ 255110 w 1100454"/>
                <a:gd name="connsiteY100" fmla="*/ 1769269 h 1898235"/>
                <a:gd name="connsiteX101" fmla="*/ 264635 w 1100454"/>
                <a:gd name="connsiteY101" fmla="*/ 1776413 h 1898235"/>
                <a:gd name="connsiteX102" fmla="*/ 271779 w 1100454"/>
                <a:gd name="connsiteY102" fmla="*/ 1778794 h 1898235"/>
                <a:gd name="connsiteX103" fmla="*/ 350360 w 1100454"/>
                <a:gd name="connsiteY103" fmla="*/ 1783557 h 1898235"/>
                <a:gd name="connsiteX104" fmla="*/ 355122 w 1100454"/>
                <a:gd name="connsiteY104" fmla="*/ 1804988 h 1898235"/>
                <a:gd name="connsiteX105" fmla="*/ 357504 w 1100454"/>
                <a:gd name="connsiteY105" fmla="*/ 1812132 h 1898235"/>
                <a:gd name="connsiteX106" fmla="*/ 371791 w 1100454"/>
                <a:gd name="connsiteY106" fmla="*/ 1816894 h 1898235"/>
                <a:gd name="connsiteX107" fmla="*/ 428941 w 1100454"/>
                <a:gd name="connsiteY107" fmla="*/ 1819275 h 1898235"/>
                <a:gd name="connsiteX108" fmla="*/ 443229 w 1100454"/>
                <a:gd name="connsiteY108" fmla="*/ 1828800 h 1898235"/>
                <a:gd name="connsiteX109" fmla="*/ 452754 w 1100454"/>
                <a:gd name="connsiteY109" fmla="*/ 1843088 h 1898235"/>
                <a:gd name="connsiteX110" fmla="*/ 490854 w 1100454"/>
                <a:gd name="connsiteY110" fmla="*/ 1854994 h 1898235"/>
                <a:gd name="connsiteX111" fmla="*/ 497997 w 1100454"/>
                <a:gd name="connsiteY111" fmla="*/ 1857375 h 1898235"/>
                <a:gd name="connsiteX112" fmla="*/ 507522 w 1100454"/>
                <a:gd name="connsiteY112" fmla="*/ 1859757 h 1898235"/>
                <a:gd name="connsiteX113" fmla="*/ 514666 w 1100454"/>
                <a:gd name="connsiteY113" fmla="*/ 1864519 h 1898235"/>
                <a:gd name="connsiteX114" fmla="*/ 521810 w 1100454"/>
                <a:gd name="connsiteY114" fmla="*/ 1866900 h 1898235"/>
                <a:gd name="connsiteX115" fmla="*/ 536097 w 1100454"/>
                <a:gd name="connsiteY115" fmla="*/ 1876425 h 1898235"/>
                <a:gd name="connsiteX116" fmla="*/ 550385 w 1100454"/>
                <a:gd name="connsiteY116" fmla="*/ 1883569 h 1898235"/>
                <a:gd name="connsiteX117" fmla="*/ 555147 w 1100454"/>
                <a:gd name="connsiteY117" fmla="*/ 1890713 h 1898235"/>
                <a:gd name="connsiteX118" fmla="*/ 569435 w 1100454"/>
                <a:gd name="connsiteY118" fmla="*/ 1897857 h 1898235"/>
                <a:gd name="connsiteX119" fmla="*/ 655160 w 1100454"/>
                <a:gd name="connsiteY119" fmla="*/ 1895475 h 1898235"/>
                <a:gd name="connsiteX120" fmla="*/ 664685 w 1100454"/>
                <a:gd name="connsiteY120" fmla="*/ 1881188 h 1898235"/>
                <a:gd name="connsiteX121" fmla="*/ 671829 w 1100454"/>
                <a:gd name="connsiteY121" fmla="*/ 1866900 h 1898235"/>
                <a:gd name="connsiteX122" fmla="*/ 676591 w 1100454"/>
                <a:gd name="connsiteY122" fmla="*/ 1845469 h 1898235"/>
                <a:gd name="connsiteX123" fmla="*/ 681354 w 1100454"/>
                <a:gd name="connsiteY123" fmla="*/ 1838325 h 1898235"/>
                <a:gd name="connsiteX124" fmla="*/ 688497 w 1100454"/>
                <a:gd name="connsiteY124" fmla="*/ 1831182 h 1898235"/>
                <a:gd name="connsiteX125" fmla="*/ 700404 w 1100454"/>
                <a:gd name="connsiteY125" fmla="*/ 1819275 h 1898235"/>
                <a:gd name="connsiteX126" fmla="*/ 719454 w 1100454"/>
                <a:gd name="connsiteY126" fmla="*/ 1814513 h 1898235"/>
                <a:gd name="connsiteX127" fmla="*/ 736122 w 1100454"/>
                <a:gd name="connsiteY127" fmla="*/ 1809750 h 1898235"/>
                <a:gd name="connsiteX128" fmla="*/ 740885 w 1100454"/>
                <a:gd name="connsiteY128" fmla="*/ 1802607 h 1898235"/>
                <a:gd name="connsiteX129" fmla="*/ 748029 w 1100454"/>
                <a:gd name="connsiteY129" fmla="*/ 1778794 h 1898235"/>
                <a:gd name="connsiteX130" fmla="*/ 750410 w 1100454"/>
                <a:gd name="connsiteY130" fmla="*/ 1764507 h 1898235"/>
                <a:gd name="connsiteX131" fmla="*/ 757554 w 1100454"/>
                <a:gd name="connsiteY131" fmla="*/ 1759744 h 1898235"/>
                <a:gd name="connsiteX132" fmla="*/ 764697 w 1100454"/>
                <a:gd name="connsiteY132" fmla="*/ 1738313 h 1898235"/>
                <a:gd name="connsiteX133" fmla="*/ 767079 w 1100454"/>
                <a:gd name="connsiteY133" fmla="*/ 1731169 h 1898235"/>
                <a:gd name="connsiteX134" fmla="*/ 764697 w 1100454"/>
                <a:gd name="connsiteY134" fmla="*/ 1707357 h 1898235"/>
                <a:gd name="connsiteX135" fmla="*/ 762316 w 1100454"/>
                <a:gd name="connsiteY135" fmla="*/ 1700213 h 1898235"/>
                <a:gd name="connsiteX136" fmla="*/ 759935 w 1100454"/>
                <a:gd name="connsiteY136" fmla="*/ 1688307 h 1898235"/>
                <a:gd name="connsiteX137" fmla="*/ 762316 w 1100454"/>
                <a:gd name="connsiteY137" fmla="*/ 1654969 h 1898235"/>
                <a:gd name="connsiteX138" fmla="*/ 764697 w 1100454"/>
                <a:gd name="connsiteY138" fmla="*/ 1647825 h 1898235"/>
                <a:gd name="connsiteX139" fmla="*/ 778985 w 1100454"/>
                <a:gd name="connsiteY139" fmla="*/ 1638300 h 1898235"/>
                <a:gd name="connsiteX140" fmla="*/ 781366 w 1100454"/>
                <a:gd name="connsiteY140" fmla="*/ 1631157 h 1898235"/>
                <a:gd name="connsiteX141" fmla="*/ 776604 w 1100454"/>
                <a:gd name="connsiteY141" fmla="*/ 1600200 h 1898235"/>
                <a:gd name="connsiteX142" fmla="*/ 798035 w 1100454"/>
                <a:gd name="connsiteY142" fmla="*/ 1588294 h 1898235"/>
                <a:gd name="connsiteX143" fmla="*/ 805179 w 1100454"/>
                <a:gd name="connsiteY143" fmla="*/ 1583532 h 1898235"/>
                <a:gd name="connsiteX144" fmla="*/ 819466 w 1100454"/>
                <a:gd name="connsiteY144" fmla="*/ 1578769 h 1898235"/>
                <a:gd name="connsiteX145" fmla="*/ 826610 w 1100454"/>
                <a:gd name="connsiteY145" fmla="*/ 1576388 h 1898235"/>
                <a:gd name="connsiteX146" fmla="*/ 833754 w 1100454"/>
                <a:gd name="connsiteY146" fmla="*/ 1574007 h 1898235"/>
                <a:gd name="connsiteX147" fmla="*/ 848041 w 1100454"/>
                <a:gd name="connsiteY147" fmla="*/ 1564482 h 1898235"/>
                <a:gd name="connsiteX148" fmla="*/ 855185 w 1100454"/>
                <a:gd name="connsiteY148" fmla="*/ 1559719 h 1898235"/>
                <a:gd name="connsiteX149" fmla="*/ 869472 w 1100454"/>
                <a:gd name="connsiteY149" fmla="*/ 1547813 h 1898235"/>
                <a:gd name="connsiteX150" fmla="*/ 876616 w 1100454"/>
                <a:gd name="connsiteY150" fmla="*/ 1533525 h 1898235"/>
                <a:gd name="connsiteX151" fmla="*/ 881379 w 1100454"/>
                <a:gd name="connsiteY151" fmla="*/ 1519238 h 1898235"/>
                <a:gd name="connsiteX152" fmla="*/ 1007585 w 1100454"/>
                <a:gd name="connsiteY152" fmla="*/ 1514475 h 1898235"/>
                <a:gd name="connsiteX153" fmla="*/ 1002822 w 1100454"/>
                <a:gd name="connsiteY153" fmla="*/ 1481138 h 1898235"/>
                <a:gd name="connsiteX154" fmla="*/ 1000441 w 1100454"/>
                <a:gd name="connsiteY154" fmla="*/ 1473994 h 1898235"/>
                <a:gd name="connsiteX155" fmla="*/ 993297 w 1100454"/>
                <a:gd name="connsiteY155" fmla="*/ 1440657 h 1898235"/>
                <a:gd name="connsiteX156" fmla="*/ 986154 w 1100454"/>
                <a:gd name="connsiteY156" fmla="*/ 1426369 h 1898235"/>
                <a:gd name="connsiteX157" fmla="*/ 979010 w 1100454"/>
                <a:gd name="connsiteY157" fmla="*/ 1402557 h 1898235"/>
                <a:gd name="connsiteX158" fmla="*/ 974247 w 1100454"/>
                <a:gd name="connsiteY158" fmla="*/ 1395413 h 1898235"/>
                <a:gd name="connsiteX159" fmla="*/ 971866 w 1100454"/>
                <a:gd name="connsiteY159" fmla="*/ 1388269 h 1898235"/>
                <a:gd name="connsiteX160" fmla="*/ 967104 w 1100454"/>
                <a:gd name="connsiteY160" fmla="*/ 1369219 h 1898235"/>
                <a:gd name="connsiteX161" fmla="*/ 964722 w 1100454"/>
                <a:gd name="connsiteY161" fmla="*/ 1362075 h 1898235"/>
                <a:gd name="connsiteX162" fmla="*/ 962341 w 1100454"/>
                <a:gd name="connsiteY162" fmla="*/ 1350169 h 1898235"/>
                <a:gd name="connsiteX163" fmla="*/ 957579 w 1100454"/>
                <a:gd name="connsiteY163" fmla="*/ 1335882 h 1898235"/>
                <a:gd name="connsiteX164" fmla="*/ 955197 w 1100454"/>
                <a:gd name="connsiteY164" fmla="*/ 1328738 h 1898235"/>
                <a:gd name="connsiteX165" fmla="*/ 952816 w 1100454"/>
                <a:gd name="connsiteY165" fmla="*/ 1273969 h 1898235"/>
                <a:gd name="connsiteX166" fmla="*/ 950435 w 1100454"/>
                <a:gd name="connsiteY166" fmla="*/ 1262063 h 1898235"/>
                <a:gd name="connsiteX167" fmla="*/ 948054 w 1100454"/>
                <a:gd name="connsiteY167" fmla="*/ 1243013 h 1898235"/>
                <a:gd name="connsiteX168" fmla="*/ 945672 w 1100454"/>
                <a:gd name="connsiteY168" fmla="*/ 1212057 h 1898235"/>
                <a:gd name="connsiteX169" fmla="*/ 938529 w 1100454"/>
                <a:gd name="connsiteY169" fmla="*/ 1190625 h 1898235"/>
                <a:gd name="connsiteX170" fmla="*/ 933766 w 1100454"/>
                <a:gd name="connsiteY170" fmla="*/ 1171575 h 1898235"/>
                <a:gd name="connsiteX171" fmla="*/ 931385 w 1100454"/>
                <a:gd name="connsiteY171" fmla="*/ 1081088 h 1898235"/>
                <a:gd name="connsiteX172" fmla="*/ 926622 w 1100454"/>
                <a:gd name="connsiteY172" fmla="*/ 1066800 h 1898235"/>
                <a:gd name="connsiteX173" fmla="*/ 924241 w 1100454"/>
                <a:gd name="connsiteY173" fmla="*/ 1059657 h 1898235"/>
                <a:gd name="connsiteX174" fmla="*/ 912335 w 1100454"/>
                <a:gd name="connsiteY174" fmla="*/ 1042988 h 1898235"/>
                <a:gd name="connsiteX175" fmla="*/ 905191 w 1100454"/>
                <a:gd name="connsiteY175" fmla="*/ 1026319 h 1898235"/>
                <a:gd name="connsiteX176" fmla="*/ 898047 w 1100454"/>
                <a:gd name="connsiteY176" fmla="*/ 988219 h 1898235"/>
                <a:gd name="connsiteX177" fmla="*/ 895666 w 1100454"/>
                <a:gd name="connsiteY177" fmla="*/ 981075 h 1898235"/>
                <a:gd name="connsiteX178" fmla="*/ 890904 w 1100454"/>
                <a:gd name="connsiteY178" fmla="*/ 973932 h 1898235"/>
                <a:gd name="connsiteX179" fmla="*/ 888522 w 1100454"/>
                <a:gd name="connsiteY179" fmla="*/ 964407 h 1898235"/>
                <a:gd name="connsiteX180" fmla="*/ 895666 w 1100454"/>
                <a:gd name="connsiteY180" fmla="*/ 928688 h 1898235"/>
                <a:gd name="connsiteX181" fmla="*/ 898047 w 1100454"/>
                <a:gd name="connsiteY181" fmla="*/ 919163 h 1898235"/>
                <a:gd name="connsiteX182" fmla="*/ 900429 w 1100454"/>
                <a:gd name="connsiteY182" fmla="*/ 912019 h 1898235"/>
                <a:gd name="connsiteX183" fmla="*/ 914716 w 1100454"/>
                <a:gd name="connsiteY183" fmla="*/ 902494 h 1898235"/>
                <a:gd name="connsiteX184" fmla="*/ 921860 w 1100454"/>
                <a:gd name="connsiteY184" fmla="*/ 885825 h 1898235"/>
                <a:gd name="connsiteX185" fmla="*/ 917097 w 1100454"/>
                <a:gd name="connsiteY185" fmla="*/ 864394 h 1898235"/>
                <a:gd name="connsiteX186" fmla="*/ 917097 w 1100454"/>
                <a:gd name="connsiteY186" fmla="*/ 776288 h 1898235"/>
                <a:gd name="connsiteX187" fmla="*/ 921860 w 1100454"/>
                <a:gd name="connsiteY187" fmla="*/ 762000 h 1898235"/>
                <a:gd name="connsiteX188" fmla="*/ 924241 w 1100454"/>
                <a:gd name="connsiteY188" fmla="*/ 754857 h 1898235"/>
                <a:gd name="connsiteX189" fmla="*/ 926622 w 1100454"/>
                <a:gd name="connsiteY189" fmla="*/ 747713 h 1898235"/>
                <a:gd name="connsiteX190" fmla="*/ 929004 w 1100454"/>
                <a:gd name="connsiteY190" fmla="*/ 700088 h 1898235"/>
                <a:gd name="connsiteX191" fmla="*/ 936147 w 1100454"/>
                <a:gd name="connsiteY191" fmla="*/ 678657 h 1898235"/>
                <a:gd name="connsiteX192" fmla="*/ 940910 w 1100454"/>
                <a:gd name="connsiteY192" fmla="*/ 661988 h 1898235"/>
                <a:gd name="connsiteX193" fmla="*/ 945672 w 1100454"/>
                <a:gd name="connsiteY193" fmla="*/ 654844 h 1898235"/>
                <a:gd name="connsiteX194" fmla="*/ 950435 w 1100454"/>
                <a:gd name="connsiteY194" fmla="*/ 640557 h 1898235"/>
                <a:gd name="connsiteX195" fmla="*/ 952816 w 1100454"/>
                <a:gd name="connsiteY195" fmla="*/ 623888 h 1898235"/>
                <a:gd name="connsiteX196" fmla="*/ 969485 w 1100454"/>
                <a:gd name="connsiteY196" fmla="*/ 578644 h 1898235"/>
                <a:gd name="connsiteX197" fmla="*/ 974247 w 1100454"/>
                <a:gd name="connsiteY197" fmla="*/ 547688 h 1898235"/>
                <a:gd name="connsiteX198" fmla="*/ 981391 w 1100454"/>
                <a:gd name="connsiteY198" fmla="*/ 540544 h 1898235"/>
                <a:gd name="connsiteX199" fmla="*/ 986154 w 1100454"/>
                <a:gd name="connsiteY199" fmla="*/ 531019 h 1898235"/>
                <a:gd name="connsiteX200" fmla="*/ 990916 w 1100454"/>
                <a:gd name="connsiteY200" fmla="*/ 523875 h 1898235"/>
                <a:gd name="connsiteX201" fmla="*/ 993297 w 1100454"/>
                <a:gd name="connsiteY201" fmla="*/ 502444 h 1898235"/>
                <a:gd name="connsiteX202" fmla="*/ 998060 w 1100454"/>
                <a:gd name="connsiteY202" fmla="*/ 488157 h 1898235"/>
                <a:gd name="connsiteX203" fmla="*/ 1007585 w 1100454"/>
                <a:gd name="connsiteY203" fmla="*/ 457200 h 1898235"/>
                <a:gd name="connsiteX204" fmla="*/ 1014729 w 1100454"/>
                <a:gd name="connsiteY204" fmla="*/ 426244 h 1898235"/>
                <a:gd name="connsiteX205" fmla="*/ 1019491 w 1100454"/>
                <a:gd name="connsiteY205" fmla="*/ 411957 h 1898235"/>
                <a:gd name="connsiteX206" fmla="*/ 1033779 w 1100454"/>
                <a:gd name="connsiteY206" fmla="*/ 390525 h 1898235"/>
                <a:gd name="connsiteX207" fmla="*/ 1043304 w 1100454"/>
                <a:gd name="connsiteY207" fmla="*/ 376238 h 1898235"/>
                <a:gd name="connsiteX208" fmla="*/ 1048066 w 1100454"/>
                <a:gd name="connsiteY208" fmla="*/ 369094 h 1898235"/>
                <a:gd name="connsiteX209" fmla="*/ 1064735 w 1100454"/>
                <a:gd name="connsiteY209" fmla="*/ 366713 h 1898235"/>
                <a:gd name="connsiteX210" fmla="*/ 1062354 w 1100454"/>
                <a:gd name="connsiteY210" fmla="*/ 326232 h 1898235"/>
                <a:gd name="connsiteX211" fmla="*/ 1062354 w 1100454"/>
                <a:gd name="connsiteY211" fmla="*/ 292894 h 1898235"/>
                <a:gd name="connsiteX212" fmla="*/ 1069497 w 1100454"/>
                <a:gd name="connsiteY212" fmla="*/ 285750 h 1898235"/>
                <a:gd name="connsiteX213" fmla="*/ 1074260 w 1100454"/>
                <a:gd name="connsiteY213" fmla="*/ 278607 h 1898235"/>
                <a:gd name="connsiteX214" fmla="*/ 1090928 w 1100454"/>
                <a:gd name="connsiteY214" fmla="*/ 271463 h 1898235"/>
                <a:gd name="connsiteX215" fmla="*/ 1093310 w 1100454"/>
                <a:gd name="connsiteY215" fmla="*/ 250032 h 1898235"/>
                <a:gd name="connsiteX216" fmla="*/ 1100454 w 1100454"/>
                <a:gd name="connsiteY216" fmla="*/ 247650 h 1898235"/>
                <a:gd name="connsiteX217" fmla="*/ 1090929 w 1100454"/>
                <a:gd name="connsiteY217" fmla="*/ 233363 h 1898235"/>
                <a:gd name="connsiteX218" fmla="*/ 1083785 w 1100454"/>
                <a:gd name="connsiteY218" fmla="*/ 230982 h 1898235"/>
                <a:gd name="connsiteX219" fmla="*/ 1076641 w 1100454"/>
                <a:gd name="connsiteY219" fmla="*/ 223838 h 1898235"/>
                <a:gd name="connsiteX220" fmla="*/ 1071879 w 1100454"/>
                <a:gd name="connsiteY220" fmla="*/ 216694 h 1898235"/>
                <a:gd name="connsiteX221" fmla="*/ 1057591 w 1100454"/>
                <a:gd name="connsiteY221" fmla="*/ 207169 h 1898235"/>
                <a:gd name="connsiteX222" fmla="*/ 1040922 w 1100454"/>
                <a:gd name="connsiteY222" fmla="*/ 197644 h 1898235"/>
                <a:gd name="connsiteX223" fmla="*/ 1029016 w 1100454"/>
                <a:gd name="connsiteY223" fmla="*/ 185738 h 1898235"/>
                <a:gd name="connsiteX224" fmla="*/ 1024254 w 1100454"/>
                <a:gd name="connsiteY224" fmla="*/ 178594 h 1898235"/>
                <a:gd name="connsiteX225" fmla="*/ 1017110 w 1100454"/>
                <a:gd name="connsiteY225" fmla="*/ 173832 h 1898235"/>
                <a:gd name="connsiteX226" fmla="*/ 1000441 w 1100454"/>
                <a:gd name="connsiteY226" fmla="*/ 164307 h 1898235"/>
                <a:gd name="connsiteX227" fmla="*/ 976629 w 1100454"/>
                <a:gd name="connsiteY227" fmla="*/ 145257 h 1898235"/>
                <a:gd name="connsiteX228" fmla="*/ 964722 w 1100454"/>
                <a:gd name="connsiteY228" fmla="*/ 130969 h 1898235"/>
                <a:gd name="connsiteX229" fmla="*/ 950435 w 1100454"/>
                <a:gd name="connsiteY229" fmla="*/ 114300 h 1898235"/>
                <a:gd name="connsiteX230" fmla="*/ 943291 w 1100454"/>
                <a:gd name="connsiteY230" fmla="*/ 100013 h 1898235"/>
                <a:gd name="connsiteX231" fmla="*/ 936147 w 1100454"/>
                <a:gd name="connsiteY231" fmla="*/ 95250 h 1898235"/>
                <a:gd name="connsiteX232" fmla="*/ 919479 w 1100454"/>
                <a:gd name="connsiteY232" fmla="*/ 73819 h 1898235"/>
                <a:gd name="connsiteX233" fmla="*/ 905191 w 1100454"/>
                <a:gd name="connsiteY233" fmla="*/ 64294 h 1898235"/>
                <a:gd name="connsiteX234" fmla="*/ 898047 w 1100454"/>
                <a:gd name="connsiteY234" fmla="*/ 57150 h 1898235"/>
                <a:gd name="connsiteX235" fmla="*/ 890904 w 1100454"/>
                <a:gd name="connsiteY235" fmla="*/ 54769 h 1898235"/>
                <a:gd name="connsiteX236" fmla="*/ 876616 w 1100454"/>
                <a:gd name="connsiteY236" fmla="*/ 42863 h 1898235"/>
                <a:gd name="connsiteX237" fmla="*/ 869472 w 1100454"/>
                <a:gd name="connsiteY237" fmla="*/ 40482 h 1898235"/>
                <a:gd name="connsiteX238" fmla="*/ 862329 w 1100454"/>
                <a:gd name="connsiteY238" fmla="*/ 33338 h 1898235"/>
                <a:gd name="connsiteX239" fmla="*/ 850422 w 1100454"/>
                <a:gd name="connsiteY239" fmla="*/ 28575 h 1898235"/>
                <a:gd name="connsiteX240" fmla="*/ 843279 w 1100454"/>
                <a:gd name="connsiteY240" fmla="*/ 23813 h 1898235"/>
                <a:gd name="connsiteX241" fmla="*/ 833754 w 1100454"/>
                <a:gd name="connsiteY241" fmla="*/ 9525 h 1898235"/>
                <a:gd name="connsiteX242" fmla="*/ 833754 w 1100454"/>
                <a:gd name="connsiteY242" fmla="*/ 0 h 1898235"/>
                <a:gd name="connsiteX0" fmla="*/ 833754 w 1100454"/>
                <a:gd name="connsiteY0" fmla="*/ 0 h 1898235"/>
                <a:gd name="connsiteX1" fmla="*/ 819466 w 1100454"/>
                <a:gd name="connsiteY1" fmla="*/ 9525 h 1898235"/>
                <a:gd name="connsiteX2" fmla="*/ 809941 w 1100454"/>
                <a:gd name="connsiteY2" fmla="*/ 16669 h 1898235"/>
                <a:gd name="connsiteX3" fmla="*/ 798035 w 1100454"/>
                <a:gd name="connsiteY3" fmla="*/ 23813 h 1898235"/>
                <a:gd name="connsiteX4" fmla="*/ 774222 w 1100454"/>
                <a:gd name="connsiteY4" fmla="*/ 40482 h 1898235"/>
                <a:gd name="connsiteX5" fmla="*/ 755172 w 1100454"/>
                <a:gd name="connsiteY5" fmla="*/ 45244 h 1898235"/>
                <a:gd name="connsiteX6" fmla="*/ 736122 w 1100454"/>
                <a:gd name="connsiteY6" fmla="*/ 52388 h 1898235"/>
                <a:gd name="connsiteX7" fmla="*/ 714691 w 1100454"/>
                <a:gd name="connsiteY7" fmla="*/ 59532 h 1898235"/>
                <a:gd name="connsiteX8" fmla="*/ 621822 w 1100454"/>
                <a:gd name="connsiteY8" fmla="*/ 66675 h 1898235"/>
                <a:gd name="connsiteX9" fmla="*/ 605154 w 1100454"/>
                <a:gd name="connsiteY9" fmla="*/ 73819 h 1898235"/>
                <a:gd name="connsiteX10" fmla="*/ 595629 w 1100454"/>
                <a:gd name="connsiteY10" fmla="*/ 76200 h 1898235"/>
                <a:gd name="connsiteX11" fmla="*/ 588485 w 1100454"/>
                <a:gd name="connsiteY11" fmla="*/ 78582 h 1898235"/>
                <a:gd name="connsiteX12" fmla="*/ 543241 w 1100454"/>
                <a:gd name="connsiteY12" fmla="*/ 83344 h 1898235"/>
                <a:gd name="connsiteX13" fmla="*/ 536097 w 1100454"/>
                <a:gd name="connsiteY13" fmla="*/ 85725 h 1898235"/>
                <a:gd name="connsiteX14" fmla="*/ 531335 w 1100454"/>
                <a:gd name="connsiteY14" fmla="*/ 92869 h 1898235"/>
                <a:gd name="connsiteX15" fmla="*/ 524191 w 1100454"/>
                <a:gd name="connsiteY15" fmla="*/ 97632 h 1898235"/>
                <a:gd name="connsiteX16" fmla="*/ 521810 w 1100454"/>
                <a:gd name="connsiteY16" fmla="*/ 104775 h 1898235"/>
                <a:gd name="connsiteX17" fmla="*/ 512285 w 1100454"/>
                <a:gd name="connsiteY17" fmla="*/ 119063 h 1898235"/>
                <a:gd name="connsiteX18" fmla="*/ 507522 w 1100454"/>
                <a:gd name="connsiteY18" fmla="*/ 126207 h 1898235"/>
                <a:gd name="connsiteX19" fmla="*/ 500379 w 1100454"/>
                <a:gd name="connsiteY19" fmla="*/ 133350 h 1898235"/>
                <a:gd name="connsiteX20" fmla="*/ 497997 w 1100454"/>
                <a:gd name="connsiteY20" fmla="*/ 140494 h 1898235"/>
                <a:gd name="connsiteX21" fmla="*/ 486091 w 1100454"/>
                <a:gd name="connsiteY21" fmla="*/ 154782 h 1898235"/>
                <a:gd name="connsiteX22" fmla="*/ 469422 w 1100454"/>
                <a:gd name="connsiteY22" fmla="*/ 176213 h 1898235"/>
                <a:gd name="connsiteX23" fmla="*/ 455135 w 1100454"/>
                <a:gd name="connsiteY23" fmla="*/ 185738 h 1898235"/>
                <a:gd name="connsiteX24" fmla="*/ 421797 w 1100454"/>
                <a:gd name="connsiteY24" fmla="*/ 209550 h 1898235"/>
                <a:gd name="connsiteX25" fmla="*/ 414654 w 1100454"/>
                <a:gd name="connsiteY25" fmla="*/ 211932 h 1898235"/>
                <a:gd name="connsiteX26" fmla="*/ 400366 w 1100454"/>
                <a:gd name="connsiteY26" fmla="*/ 223838 h 1898235"/>
                <a:gd name="connsiteX27" fmla="*/ 393222 w 1100454"/>
                <a:gd name="connsiteY27" fmla="*/ 226219 h 1898235"/>
                <a:gd name="connsiteX28" fmla="*/ 386079 w 1100454"/>
                <a:gd name="connsiteY28" fmla="*/ 233363 h 1898235"/>
                <a:gd name="connsiteX29" fmla="*/ 369410 w 1100454"/>
                <a:gd name="connsiteY29" fmla="*/ 242888 h 1898235"/>
                <a:gd name="connsiteX30" fmla="*/ 355122 w 1100454"/>
                <a:gd name="connsiteY30" fmla="*/ 252413 h 1898235"/>
                <a:gd name="connsiteX31" fmla="*/ 340835 w 1100454"/>
                <a:gd name="connsiteY31" fmla="*/ 261938 h 1898235"/>
                <a:gd name="connsiteX32" fmla="*/ 319404 w 1100454"/>
                <a:gd name="connsiteY32" fmla="*/ 276225 h 1898235"/>
                <a:gd name="connsiteX33" fmla="*/ 312260 w 1100454"/>
                <a:gd name="connsiteY33" fmla="*/ 280988 h 1898235"/>
                <a:gd name="connsiteX34" fmla="*/ 302735 w 1100454"/>
                <a:gd name="connsiteY34" fmla="*/ 295275 h 1898235"/>
                <a:gd name="connsiteX35" fmla="*/ 295591 w 1100454"/>
                <a:gd name="connsiteY35" fmla="*/ 309563 h 1898235"/>
                <a:gd name="connsiteX36" fmla="*/ 281304 w 1100454"/>
                <a:gd name="connsiteY36" fmla="*/ 319088 h 1898235"/>
                <a:gd name="connsiteX37" fmla="*/ 267016 w 1100454"/>
                <a:gd name="connsiteY37" fmla="*/ 333375 h 1898235"/>
                <a:gd name="connsiteX38" fmla="*/ 250347 w 1100454"/>
                <a:gd name="connsiteY38" fmla="*/ 345282 h 1898235"/>
                <a:gd name="connsiteX39" fmla="*/ 226535 w 1100454"/>
                <a:gd name="connsiteY39" fmla="*/ 381000 h 1898235"/>
                <a:gd name="connsiteX40" fmla="*/ 217010 w 1100454"/>
                <a:gd name="connsiteY40" fmla="*/ 395288 h 1898235"/>
                <a:gd name="connsiteX41" fmla="*/ 212247 w 1100454"/>
                <a:gd name="connsiteY41" fmla="*/ 411957 h 1898235"/>
                <a:gd name="connsiteX42" fmla="*/ 205104 w 1100454"/>
                <a:gd name="connsiteY42" fmla="*/ 433388 h 1898235"/>
                <a:gd name="connsiteX43" fmla="*/ 202722 w 1100454"/>
                <a:gd name="connsiteY43" fmla="*/ 440532 h 1898235"/>
                <a:gd name="connsiteX44" fmla="*/ 197960 w 1100454"/>
                <a:gd name="connsiteY44" fmla="*/ 457200 h 1898235"/>
                <a:gd name="connsiteX45" fmla="*/ 193197 w 1100454"/>
                <a:gd name="connsiteY45" fmla="*/ 481013 h 1898235"/>
                <a:gd name="connsiteX46" fmla="*/ 190816 w 1100454"/>
                <a:gd name="connsiteY46" fmla="*/ 488157 h 1898235"/>
                <a:gd name="connsiteX47" fmla="*/ 183672 w 1100454"/>
                <a:gd name="connsiteY47" fmla="*/ 495300 h 1898235"/>
                <a:gd name="connsiteX48" fmla="*/ 174147 w 1100454"/>
                <a:gd name="connsiteY48" fmla="*/ 514350 h 1898235"/>
                <a:gd name="connsiteX49" fmla="*/ 169385 w 1100454"/>
                <a:gd name="connsiteY49" fmla="*/ 521494 h 1898235"/>
                <a:gd name="connsiteX50" fmla="*/ 159860 w 1100454"/>
                <a:gd name="connsiteY50" fmla="*/ 542925 h 1898235"/>
                <a:gd name="connsiteX51" fmla="*/ 157479 w 1100454"/>
                <a:gd name="connsiteY51" fmla="*/ 550069 h 1898235"/>
                <a:gd name="connsiteX52" fmla="*/ 131285 w 1100454"/>
                <a:gd name="connsiteY52" fmla="*/ 571500 h 1898235"/>
                <a:gd name="connsiteX53" fmla="*/ 114616 w 1100454"/>
                <a:gd name="connsiteY53" fmla="*/ 583407 h 1898235"/>
                <a:gd name="connsiteX54" fmla="*/ 105091 w 1100454"/>
                <a:gd name="connsiteY54" fmla="*/ 597694 h 1898235"/>
                <a:gd name="connsiteX55" fmla="*/ 102710 w 1100454"/>
                <a:gd name="connsiteY55" fmla="*/ 604838 h 1898235"/>
                <a:gd name="connsiteX56" fmla="*/ 95566 w 1100454"/>
                <a:gd name="connsiteY56" fmla="*/ 614363 h 1898235"/>
                <a:gd name="connsiteX57" fmla="*/ 90804 w 1100454"/>
                <a:gd name="connsiteY57" fmla="*/ 621507 h 1898235"/>
                <a:gd name="connsiteX58" fmla="*/ 76516 w 1100454"/>
                <a:gd name="connsiteY58" fmla="*/ 635794 h 1898235"/>
                <a:gd name="connsiteX59" fmla="*/ 64610 w 1100454"/>
                <a:gd name="connsiteY59" fmla="*/ 650082 h 1898235"/>
                <a:gd name="connsiteX60" fmla="*/ 52704 w 1100454"/>
                <a:gd name="connsiteY60" fmla="*/ 671513 h 1898235"/>
                <a:gd name="connsiteX61" fmla="*/ 45560 w 1100454"/>
                <a:gd name="connsiteY61" fmla="*/ 676275 h 1898235"/>
                <a:gd name="connsiteX62" fmla="*/ 40797 w 1100454"/>
                <a:gd name="connsiteY62" fmla="*/ 690563 h 1898235"/>
                <a:gd name="connsiteX63" fmla="*/ 38416 w 1100454"/>
                <a:gd name="connsiteY63" fmla="*/ 697707 h 1898235"/>
                <a:gd name="connsiteX64" fmla="*/ 36035 w 1100454"/>
                <a:gd name="connsiteY64" fmla="*/ 750094 h 1898235"/>
                <a:gd name="connsiteX65" fmla="*/ 31272 w 1100454"/>
                <a:gd name="connsiteY65" fmla="*/ 790575 h 1898235"/>
                <a:gd name="connsiteX66" fmla="*/ 33654 w 1100454"/>
                <a:gd name="connsiteY66" fmla="*/ 897732 h 1898235"/>
                <a:gd name="connsiteX67" fmla="*/ 36035 w 1100454"/>
                <a:gd name="connsiteY67" fmla="*/ 909638 h 1898235"/>
                <a:gd name="connsiteX68" fmla="*/ 38416 w 1100454"/>
                <a:gd name="connsiteY68" fmla="*/ 976313 h 1898235"/>
                <a:gd name="connsiteX69" fmla="*/ 36035 w 1100454"/>
                <a:gd name="connsiteY69" fmla="*/ 1131094 h 1898235"/>
                <a:gd name="connsiteX70" fmla="*/ 33654 w 1100454"/>
                <a:gd name="connsiteY70" fmla="*/ 1140619 h 1898235"/>
                <a:gd name="connsiteX71" fmla="*/ 31272 w 1100454"/>
                <a:gd name="connsiteY71" fmla="*/ 1207294 h 1898235"/>
                <a:gd name="connsiteX72" fmla="*/ 28891 w 1100454"/>
                <a:gd name="connsiteY72" fmla="*/ 1264444 h 1898235"/>
                <a:gd name="connsiteX73" fmla="*/ 14604 w 1100454"/>
                <a:gd name="connsiteY73" fmla="*/ 1373982 h 1898235"/>
                <a:gd name="connsiteX74" fmla="*/ 21747 w 1100454"/>
                <a:gd name="connsiteY74" fmla="*/ 1400175 h 1898235"/>
                <a:gd name="connsiteX75" fmla="*/ 19366 w 1100454"/>
                <a:gd name="connsiteY75" fmla="*/ 1407319 h 1898235"/>
                <a:gd name="connsiteX76" fmla="*/ 16985 w 1100454"/>
                <a:gd name="connsiteY76" fmla="*/ 1435894 h 1898235"/>
                <a:gd name="connsiteX77" fmla="*/ 12222 w 1100454"/>
                <a:gd name="connsiteY77" fmla="*/ 1481138 h 1898235"/>
                <a:gd name="connsiteX78" fmla="*/ 7460 w 1100454"/>
                <a:gd name="connsiteY78" fmla="*/ 1526382 h 1898235"/>
                <a:gd name="connsiteX79" fmla="*/ 2697 w 1100454"/>
                <a:gd name="connsiteY79" fmla="*/ 1545432 h 1898235"/>
                <a:gd name="connsiteX80" fmla="*/ 316 w 1100454"/>
                <a:gd name="connsiteY80" fmla="*/ 1552575 h 1898235"/>
                <a:gd name="connsiteX81" fmla="*/ 2697 w 1100454"/>
                <a:gd name="connsiteY81" fmla="*/ 1597819 h 1898235"/>
                <a:gd name="connsiteX82" fmla="*/ 33654 w 1100454"/>
                <a:gd name="connsiteY82" fmla="*/ 1604963 h 1898235"/>
                <a:gd name="connsiteX83" fmla="*/ 43179 w 1100454"/>
                <a:gd name="connsiteY83" fmla="*/ 1607344 h 1898235"/>
                <a:gd name="connsiteX84" fmla="*/ 71754 w 1100454"/>
                <a:gd name="connsiteY84" fmla="*/ 1621632 h 1898235"/>
                <a:gd name="connsiteX85" fmla="*/ 86041 w 1100454"/>
                <a:gd name="connsiteY85" fmla="*/ 1633538 h 1898235"/>
                <a:gd name="connsiteX86" fmla="*/ 93185 w 1100454"/>
                <a:gd name="connsiteY86" fmla="*/ 1635919 h 1898235"/>
                <a:gd name="connsiteX87" fmla="*/ 107472 w 1100454"/>
                <a:gd name="connsiteY87" fmla="*/ 1645444 h 1898235"/>
                <a:gd name="connsiteX88" fmla="*/ 128904 w 1100454"/>
                <a:gd name="connsiteY88" fmla="*/ 1662113 h 1898235"/>
                <a:gd name="connsiteX89" fmla="*/ 143191 w 1100454"/>
                <a:gd name="connsiteY89" fmla="*/ 1671638 h 1898235"/>
                <a:gd name="connsiteX90" fmla="*/ 150335 w 1100454"/>
                <a:gd name="connsiteY90" fmla="*/ 1676400 h 1898235"/>
                <a:gd name="connsiteX91" fmla="*/ 157479 w 1100454"/>
                <a:gd name="connsiteY91" fmla="*/ 1678782 h 1898235"/>
                <a:gd name="connsiteX92" fmla="*/ 164622 w 1100454"/>
                <a:gd name="connsiteY92" fmla="*/ 1685925 h 1898235"/>
                <a:gd name="connsiteX93" fmla="*/ 174147 w 1100454"/>
                <a:gd name="connsiteY93" fmla="*/ 1700213 h 1898235"/>
                <a:gd name="connsiteX94" fmla="*/ 181291 w 1100454"/>
                <a:gd name="connsiteY94" fmla="*/ 1704975 h 1898235"/>
                <a:gd name="connsiteX95" fmla="*/ 195579 w 1100454"/>
                <a:gd name="connsiteY95" fmla="*/ 1726407 h 1898235"/>
                <a:gd name="connsiteX96" fmla="*/ 205104 w 1100454"/>
                <a:gd name="connsiteY96" fmla="*/ 1740694 h 1898235"/>
                <a:gd name="connsiteX97" fmla="*/ 219391 w 1100454"/>
                <a:gd name="connsiteY97" fmla="*/ 1754982 h 1898235"/>
                <a:gd name="connsiteX98" fmla="*/ 233679 w 1100454"/>
                <a:gd name="connsiteY98" fmla="*/ 1762125 h 1898235"/>
                <a:gd name="connsiteX99" fmla="*/ 247966 w 1100454"/>
                <a:gd name="connsiteY99" fmla="*/ 1766888 h 1898235"/>
                <a:gd name="connsiteX100" fmla="*/ 255110 w 1100454"/>
                <a:gd name="connsiteY100" fmla="*/ 1769269 h 1898235"/>
                <a:gd name="connsiteX101" fmla="*/ 264635 w 1100454"/>
                <a:gd name="connsiteY101" fmla="*/ 1776413 h 1898235"/>
                <a:gd name="connsiteX102" fmla="*/ 271779 w 1100454"/>
                <a:gd name="connsiteY102" fmla="*/ 1778794 h 1898235"/>
                <a:gd name="connsiteX103" fmla="*/ 350360 w 1100454"/>
                <a:gd name="connsiteY103" fmla="*/ 1783557 h 1898235"/>
                <a:gd name="connsiteX104" fmla="*/ 355122 w 1100454"/>
                <a:gd name="connsiteY104" fmla="*/ 1804988 h 1898235"/>
                <a:gd name="connsiteX105" fmla="*/ 357504 w 1100454"/>
                <a:gd name="connsiteY105" fmla="*/ 1812132 h 1898235"/>
                <a:gd name="connsiteX106" fmla="*/ 371791 w 1100454"/>
                <a:gd name="connsiteY106" fmla="*/ 1816894 h 1898235"/>
                <a:gd name="connsiteX107" fmla="*/ 428941 w 1100454"/>
                <a:gd name="connsiteY107" fmla="*/ 1819275 h 1898235"/>
                <a:gd name="connsiteX108" fmla="*/ 443229 w 1100454"/>
                <a:gd name="connsiteY108" fmla="*/ 1828800 h 1898235"/>
                <a:gd name="connsiteX109" fmla="*/ 452754 w 1100454"/>
                <a:gd name="connsiteY109" fmla="*/ 1843088 h 1898235"/>
                <a:gd name="connsiteX110" fmla="*/ 490854 w 1100454"/>
                <a:gd name="connsiteY110" fmla="*/ 1854994 h 1898235"/>
                <a:gd name="connsiteX111" fmla="*/ 497997 w 1100454"/>
                <a:gd name="connsiteY111" fmla="*/ 1857375 h 1898235"/>
                <a:gd name="connsiteX112" fmla="*/ 507522 w 1100454"/>
                <a:gd name="connsiteY112" fmla="*/ 1859757 h 1898235"/>
                <a:gd name="connsiteX113" fmla="*/ 514666 w 1100454"/>
                <a:gd name="connsiteY113" fmla="*/ 1864519 h 1898235"/>
                <a:gd name="connsiteX114" fmla="*/ 521810 w 1100454"/>
                <a:gd name="connsiteY114" fmla="*/ 1866900 h 1898235"/>
                <a:gd name="connsiteX115" fmla="*/ 536097 w 1100454"/>
                <a:gd name="connsiteY115" fmla="*/ 1876425 h 1898235"/>
                <a:gd name="connsiteX116" fmla="*/ 550385 w 1100454"/>
                <a:gd name="connsiteY116" fmla="*/ 1883569 h 1898235"/>
                <a:gd name="connsiteX117" fmla="*/ 555147 w 1100454"/>
                <a:gd name="connsiteY117" fmla="*/ 1890713 h 1898235"/>
                <a:gd name="connsiteX118" fmla="*/ 569435 w 1100454"/>
                <a:gd name="connsiteY118" fmla="*/ 1897857 h 1898235"/>
                <a:gd name="connsiteX119" fmla="*/ 655160 w 1100454"/>
                <a:gd name="connsiteY119" fmla="*/ 1895475 h 1898235"/>
                <a:gd name="connsiteX120" fmla="*/ 664685 w 1100454"/>
                <a:gd name="connsiteY120" fmla="*/ 1881188 h 1898235"/>
                <a:gd name="connsiteX121" fmla="*/ 671829 w 1100454"/>
                <a:gd name="connsiteY121" fmla="*/ 1866900 h 1898235"/>
                <a:gd name="connsiteX122" fmla="*/ 676591 w 1100454"/>
                <a:gd name="connsiteY122" fmla="*/ 1845469 h 1898235"/>
                <a:gd name="connsiteX123" fmla="*/ 681354 w 1100454"/>
                <a:gd name="connsiteY123" fmla="*/ 1838325 h 1898235"/>
                <a:gd name="connsiteX124" fmla="*/ 688497 w 1100454"/>
                <a:gd name="connsiteY124" fmla="*/ 1831182 h 1898235"/>
                <a:gd name="connsiteX125" fmla="*/ 700404 w 1100454"/>
                <a:gd name="connsiteY125" fmla="*/ 1819275 h 1898235"/>
                <a:gd name="connsiteX126" fmla="*/ 719454 w 1100454"/>
                <a:gd name="connsiteY126" fmla="*/ 1814513 h 1898235"/>
                <a:gd name="connsiteX127" fmla="*/ 736122 w 1100454"/>
                <a:gd name="connsiteY127" fmla="*/ 1809750 h 1898235"/>
                <a:gd name="connsiteX128" fmla="*/ 740885 w 1100454"/>
                <a:gd name="connsiteY128" fmla="*/ 1802607 h 1898235"/>
                <a:gd name="connsiteX129" fmla="*/ 748029 w 1100454"/>
                <a:gd name="connsiteY129" fmla="*/ 1778794 h 1898235"/>
                <a:gd name="connsiteX130" fmla="*/ 750410 w 1100454"/>
                <a:gd name="connsiteY130" fmla="*/ 1764507 h 1898235"/>
                <a:gd name="connsiteX131" fmla="*/ 757554 w 1100454"/>
                <a:gd name="connsiteY131" fmla="*/ 1759744 h 1898235"/>
                <a:gd name="connsiteX132" fmla="*/ 764697 w 1100454"/>
                <a:gd name="connsiteY132" fmla="*/ 1738313 h 1898235"/>
                <a:gd name="connsiteX133" fmla="*/ 767079 w 1100454"/>
                <a:gd name="connsiteY133" fmla="*/ 1731169 h 1898235"/>
                <a:gd name="connsiteX134" fmla="*/ 764697 w 1100454"/>
                <a:gd name="connsiteY134" fmla="*/ 1707357 h 1898235"/>
                <a:gd name="connsiteX135" fmla="*/ 762316 w 1100454"/>
                <a:gd name="connsiteY135" fmla="*/ 1700213 h 1898235"/>
                <a:gd name="connsiteX136" fmla="*/ 759935 w 1100454"/>
                <a:gd name="connsiteY136" fmla="*/ 1688307 h 1898235"/>
                <a:gd name="connsiteX137" fmla="*/ 762316 w 1100454"/>
                <a:gd name="connsiteY137" fmla="*/ 1654969 h 1898235"/>
                <a:gd name="connsiteX138" fmla="*/ 764697 w 1100454"/>
                <a:gd name="connsiteY138" fmla="*/ 1647825 h 1898235"/>
                <a:gd name="connsiteX139" fmla="*/ 778985 w 1100454"/>
                <a:gd name="connsiteY139" fmla="*/ 1638300 h 1898235"/>
                <a:gd name="connsiteX140" fmla="*/ 781366 w 1100454"/>
                <a:gd name="connsiteY140" fmla="*/ 1631157 h 1898235"/>
                <a:gd name="connsiteX141" fmla="*/ 776604 w 1100454"/>
                <a:gd name="connsiteY141" fmla="*/ 1600200 h 1898235"/>
                <a:gd name="connsiteX142" fmla="*/ 798035 w 1100454"/>
                <a:gd name="connsiteY142" fmla="*/ 1588294 h 1898235"/>
                <a:gd name="connsiteX143" fmla="*/ 805179 w 1100454"/>
                <a:gd name="connsiteY143" fmla="*/ 1583532 h 1898235"/>
                <a:gd name="connsiteX144" fmla="*/ 819466 w 1100454"/>
                <a:gd name="connsiteY144" fmla="*/ 1578769 h 1898235"/>
                <a:gd name="connsiteX145" fmla="*/ 826610 w 1100454"/>
                <a:gd name="connsiteY145" fmla="*/ 1576388 h 1898235"/>
                <a:gd name="connsiteX146" fmla="*/ 833754 w 1100454"/>
                <a:gd name="connsiteY146" fmla="*/ 1574007 h 1898235"/>
                <a:gd name="connsiteX147" fmla="*/ 848041 w 1100454"/>
                <a:gd name="connsiteY147" fmla="*/ 1564482 h 1898235"/>
                <a:gd name="connsiteX148" fmla="*/ 855185 w 1100454"/>
                <a:gd name="connsiteY148" fmla="*/ 1559719 h 1898235"/>
                <a:gd name="connsiteX149" fmla="*/ 869472 w 1100454"/>
                <a:gd name="connsiteY149" fmla="*/ 1547813 h 1898235"/>
                <a:gd name="connsiteX150" fmla="*/ 876616 w 1100454"/>
                <a:gd name="connsiteY150" fmla="*/ 1533525 h 1898235"/>
                <a:gd name="connsiteX151" fmla="*/ 881379 w 1100454"/>
                <a:gd name="connsiteY151" fmla="*/ 1519238 h 1898235"/>
                <a:gd name="connsiteX152" fmla="*/ 1007585 w 1100454"/>
                <a:gd name="connsiteY152" fmla="*/ 1514475 h 1898235"/>
                <a:gd name="connsiteX153" fmla="*/ 1002822 w 1100454"/>
                <a:gd name="connsiteY153" fmla="*/ 1481138 h 1898235"/>
                <a:gd name="connsiteX154" fmla="*/ 1000441 w 1100454"/>
                <a:gd name="connsiteY154" fmla="*/ 1473994 h 1898235"/>
                <a:gd name="connsiteX155" fmla="*/ 993297 w 1100454"/>
                <a:gd name="connsiteY155" fmla="*/ 1440657 h 1898235"/>
                <a:gd name="connsiteX156" fmla="*/ 986154 w 1100454"/>
                <a:gd name="connsiteY156" fmla="*/ 1426369 h 1898235"/>
                <a:gd name="connsiteX157" fmla="*/ 979010 w 1100454"/>
                <a:gd name="connsiteY157" fmla="*/ 1402557 h 1898235"/>
                <a:gd name="connsiteX158" fmla="*/ 974247 w 1100454"/>
                <a:gd name="connsiteY158" fmla="*/ 1395413 h 1898235"/>
                <a:gd name="connsiteX159" fmla="*/ 971866 w 1100454"/>
                <a:gd name="connsiteY159" fmla="*/ 1388269 h 1898235"/>
                <a:gd name="connsiteX160" fmla="*/ 967104 w 1100454"/>
                <a:gd name="connsiteY160" fmla="*/ 1369219 h 1898235"/>
                <a:gd name="connsiteX161" fmla="*/ 964722 w 1100454"/>
                <a:gd name="connsiteY161" fmla="*/ 1362075 h 1898235"/>
                <a:gd name="connsiteX162" fmla="*/ 962341 w 1100454"/>
                <a:gd name="connsiteY162" fmla="*/ 1350169 h 1898235"/>
                <a:gd name="connsiteX163" fmla="*/ 957579 w 1100454"/>
                <a:gd name="connsiteY163" fmla="*/ 1335882 h 1898235"/>
                <a:gd name="connsiteX164" fmla="*/ 955197 w 1100454"/>
                <a:gd name="connsiteY164" fmla="*/ 1328738 h 1898235"/>
                <a:gd name="connsiteX165" fmla="*/ 952816 w 1100454"/>
                <a:gd name="connsiteY165" fmla="*/ 1273969 h 1898235"/>
                <a:gd name="connsiteX166" fmla="*/ 950435 w 1100454"/>
                <a:gd name="connsiteY166" fmla="*/ 1262063 h 1898235"/>
                <a:gd name="connsiteX167" fmla="*/ 948054 w 1100454"/>
                <a:gd name="connsiteY167" fmla="*/ 1243013 h 1898235"/>
                <a:gd name="connsiteX168" fmla="*/ 945672 w 1100454"/>
                <a:gd name="connsiteY168" fmla="*/ 1212057 h 1898235"/>
                <a:gd name="connsiteX169" fmla="*/ 938529 w 1100454"/>
                <a:gd name="connsiteY169" fmla="*/ 1190625 h 1898235"/>
                <a:gd name="connsiteX170" fmla="*/ 933766 w 1100454"/>
                <a:gd name="connsiteY170" fmla="*/ 1171575 h 1898235"/>
                <a:gd name="connsiteX171" fmla="*/ 931385 w 1100454"/>
                <a:gd name="connsiteY171" fmla="*/ 1081088 h 1898235"/>
                <a:gd name="connsiteX172" fmla="*/ 926622 w 1100454"/>
                <a:gd name="connsiteY172" fmla="*/ 1066800 h 1898235"/>
                <a:gd name="connsiteX173" fmla="*/ 924241 w 1100454"/>
                <a:gd name="connsiteY173" fmla="*/ 1059657 h 1898235"/>
                <a:gd name="connsiteX174" fmla="*/ 912335 w 1100454"/>
                <a:gd name="connsiteY174" fmla="*/ 1042988 h 1898235"/>
                <a:gd name="connsiteX175" fmla="*/ 905191 w 1100454"/>
                <a:gd name="connsiteY175" fmla="*/ 1026319 h 1898235"/>
                <a:gd name="connsiteX176" fmla="*/ 898047 w 1100454"/>
                <a:gd name="connsiteY176" fmla="*/ 988219 h 1898235"/>
                <a:gd name="connsiteX177" fmla="*/ 895666 w 1100454"/>
                <a:gd name="connsiteY177" fmla="*/ 981075 h 1898235"/>
                <a:gd name="connsiteX178" fmla="*/ 890904 w 1100454"/>
                <a:gd name="connsiteY178" fmla="*/ 973932 h 1898235"/>
                <a:gd name="connsiteX179" fmla="*/ 888522 w 1100454"/>
                <a:gd name="connsiteY179" fmla="*/ 964407 h 1898235"/>
                <a:gd name="connsiteX180" fmla="*/ 895666 w 1100454"/>
                <a:gd name="connsiteY180" fmla="*/ 928688 h 1898235"/>
                <a:gd name="connsiteX181" fmla="*/ 898047 w 1100454"/>
                <a:gd name="connsiteY181" fmla="*/ 919163 h 1898235"/>
                <a:gd name="connsiteX182" fmla="*/ 900429 w 1100454"/>
                <a:gd name="connsiteY182" fmla="*/ 912019 h 1898235"/>
                <a:gd name="connsiteX183" fmla="*/ 914716 w 1100454"/>
                <a:gd name="connsiteY183" fmla="*/ 902494 h 1898235"/>
                <a:gd name="connsiteX184" fmla="*/ 921860 w 1100454"/>
                <a:gd name="connsiteY184" fmla="*/ 885825 h 1898235"/>
                <a:gd name="connsiteX185" fmla="*/ 917097 w 1100454"/>
                <a:gd name="connsiteY185" fmla="*/ 864394 h 1898235"/>
                <a:gd name="connsiteX186" fmla="*/ 917097 w 1100454"/>
                <a:gd name="connsiteY186" fmla="*/ 776288 h 1898235"/>
                <a:gd name="connsiteX187" fmla="*/ 921860 w 1100454"/>
                <a:gd name="connsiteY187" fmla="*/ 762000 h 1898235"/>
                <a:gd name="connsiteX188" fmla="*/ 924241 w 1100454"/>
                <a:gd name="connsiteY188" fmla="*/ 754857 h 1898235"/>
                <a:gd name="connsiteX189" fmla="*/ 926622 w 1100454"/>
                <a:gd name="connsiteY189" fmla="*/ 747713 h 1898235"/>
                <a:gd name="connsiteX190" fmla="*/ 929004 w 1100454"/>
                <a:gd name="connsiteY190" fmla="*/ 700088 h 1898235"/>
                <a:gd name="connsiteX191" fmla="*/ 936147 w 1100454"/>
                <a:gd name="connsiteY191" fmla="*/ 678657 h 1898235"/>
                <a:gd name="connsiteX192" fmla="*/ 940910 w 1100454"/>
                <a:gd name="connsiteY192" fmla="*/ 661988 h 1898235"/>
                <a:gd name="connsiteX193" fmla="*/ 945672 w 1100454"/>
                <a:gd name="connsiteY193" fmla="*/ 654844 h 1898235"/>
                <a:gd name="connsiteX194" fmla="*/ 950435 w 1100454"/>
                <a:gd name="connsiteY194" fmla="*/ 640557 h 1898235"/>
                <a:gd name="connsiteX195" fmla="*/ 952816 w 1100454"/>
                <a:gd name="connsiteY195" fmla="*/ 623888 h 1898235"/>
                <a:gd name="connsiteX196" fmla="*/ 969485 w 1100454"/>
                <a:gd name="connsiteY196" fmla="*/ 578644 h 1898235"/>
                <a:gd name="connsiteX197" fmla="*/ 974247 w 1100454"/>
                <a:gd name="connsiteY197" fmla="*/ 547688 h 1898235"/>
                <a:gd name="connsiteX198" fmla="*/ 981391 w 1100454"/>
                <a:gd name="connsiteY198" fmla="*/ 540544 h 1898235"/>
                <a:gd name="connsiteX199" fmla="*/ 986154 w 1100454"/>
                <a:gd name="connsiteY199" fmla="*/ 531019 h 1898235"/>
                <a:gd name="connsiteX200" fmla="*/ 990916 w 1100454"/>
                <a:gd name="connsiteY200" fmla="*/ 523875 h 1898235"/>
                <a:gd name="connsiteX201" fmla="*/ 993297 w 1100454"/>
                <a:gd name="connsiteY201" fmla="*/ 502444 h 1898235"/>
                <a:gd name="connsiteX202" fmla="*/ 998060 w 1100454"/>
                <a:gd name="connsiteY202" fmla="*/ 488157 h 1898235"/>
                <a:gd name="connsiteX203" fmla="*/ 1007585 w 1100454"/>
                <a:gd name="connsiteY203" fmla="*/ 457200 h 1898235"/>
                <a:gd name="connsiteX204" fmla="*/ 1014729 w 1100454"/>
                <a:gd name="connsiteY204" fmla="*/ 426244 h 1898235"/>
                <a:gd name="connsiteX205" fmla="*/ 1019491 w 1100454"/>
                <a:gd name="connsiteY205" fmla="*/ 411957 h 1898235"/>
                <a:gd name="connsiteX206" fmla="*/ 1033779 w 1100454"/>
                <a:gd name="connsiteY206" fmla="*/ 390525 h 1898235"/>
                <a:gd name="connsiteX207" fmla="*/ 1043304 w 1100454"/>
                <a:gd name="connsiteY207" fmla="*/ 376238 h 1898235"/>
                <a:gd name="connsiteX208" fmla="*/ 1048066 w 1100454"/>
                <a:gd name="connsiteY208" fmla="*/ 369094 h 1898235"/>
                <a:gd name="connsiteX209" fmla="*/ 1064735 w 1100454"/>
                <a:gd name="connsiteY209" fmla="*/ 366713 h 1898235"/>
                <a:gd name="connsiteX210" fmla="*/ 1062354 w 1100454"/>
                <a:gd name="connsiteY210" fmla="*/ 326232 h 1898235"/>
                <a:gd name="connsiteX211" fmla="*/ 1062354 w 1100454"/>
                <a:gd name="connsiteY211" fmla="*/ 292894 h 1898235"/>
                <a:gd name="connsiteX212" fmla="*/ 1069497 w 1100454"/>
                <a:gd name="connsiteY212" fmla="*/ 285750 h 1898235"/>
                <a:gd name="connsiteX213" fmla="*/ 1074260 w 1100454"/>
                <a:gd name="connsiteY213" fmla="*/ 278607 h 1898235"/>
                <a:gd name="connsiteX214" fmla="*/ 1090928 w 1100454"/>
                <a:gd name="connsiteY214" fmla="*/ 271463 h 1898235"/>
                <a:gd name="connsiteX215" fmla="*/ 1093310 w 1100454"/>
                <a:gd name="connsiteY215" fmla="*/ 250032 h 1898235"/>
                <a:gd name="connsiteX216" fmla="*/ 1100454 w 1100454"/>
                <a:gd name="connsiteY216" fmla="*/ 247650 h 1898235"/>
                <a:gd name="connsiteX217" fmla="*/ 1090929 w 1100454"/>
                <a:gd name="connsiteY217" fmla="*/ 233363 h 1898235"/>
                <a:gd name="connsiteX218" fmla="*/ 1083785 w 1100454"/>
                <a:gd name="connsiteY218" fmla="*/ 230982 h 1898235"/>
                <a:gd name="connsiteX219" fmla="*/ 1076641 w 1100454"/>
                <a:gd name="connsiteY219" fmla="*/ 223838 h 1898235"/>
                <a:gd name="connsiteX220" fmla="*/ 1071879 w 1100454"/>
                <a:gd name="connsiteY220" fmla="*/ 216694 h 1898235"/>
                <a:gd name="connsiteX221" fmla="*/ 1057591 w 1100454"/>
                <a:gd name="connsiteY221" fmla="*/ 207169 h 1898235"/>
                <a:gd name="connsiteX222" fmla="*/ 1040922 w 1100454"/>
                <a:gd name="connsiteY222" fmla="*/ 197644 h 1898235"/>
                <a:gd name="connsiteX223" fmla="*/ 1029016 w 1100454"/>
                <a:gd name="connsiteY223" fmla="*/ 185738 h 1898235"/>
                <a:gd name="connsiteX224" fmla="*/ 1024254 w 1100454"/>
                <a:gd name="connsiteY224" fmla="*/ 178594 h 1898235"/>
                <a:gd name="connsiteX225" fmla="*/ 1017110 w 1100454"/>
                <a:gd name="connsiteY225" fmla="*/ 173832 h 1898235"/>
                <a:gd name="connsiteX226" fmla="*/ 1000441 w 1100454"/>
                <a:gd name="connsiteY226" fmla="*/ 164307 h 1898235"/>
                <a:gd name="connsiteX227" fmla="*/ 976629 w 1100454"/>
                <a:gd name="connsiteY227" fmla="*/ 145257 h 1898235"/>
                <a:gd name="connsiteX228" fmla="*/ 964722 w 1100454"/>
                <a:gd name="connsiteY228" fmla="*/ 130969 h 1898235"/>
                <a:gd name="connsiteX229" fmla="*/ 950435 w 1100454"/>
                <a:gd name="connsiteY229" fmla="*/ 114300 h 1898235"/>
                <a:gd name="connsiteX230" fmla="*/ 943291 w 1100454"/>
                <a:gd name="connsiteY230" fmla="*/ 100013 h 1898235"/>
                <a:gd name="connsiteX231" fmla="*/ 936147 w 1100454"/>
                <a:gd name="connsiteY231" fmla="*/ 95250 h 1898235"/>
                <a:gd name="connsiteX232" fmla="*/ 919479 w 1100454"/>
                <a:gd name="connsiteY232" fmla="*/ 73819 h 1898235"/>
                <a:gd name="connsiteX233" fmla="*/ 905191 w 1100454"/>
                <a:gd name="connsiteY233" fmla="*/ 64294 h 1898235"/>
                <a:gd name="connsiteX234" fmla="*/ 898047 w 1100454"/>
                <a:gd name="connsiteY234" fmla="*/ 57150 h 1898235"/>
                <a:gd name="connsiteX235" fmla="*/ 890904 w 1100454"/>
                <a:gd name="connsiteY235" fmla="*/ 54769 h 1898235"/>
                <a:gd name="connsiteX236" fmla="*/ 876616 w 1100454"/>
                <a:gd name="connsiteY236" fmla="*/ 42863 h 1898235"/>
                <a:gd name="connsiteX237" fmla="*/ 869472 w 1100454"/>
                <a:gd name="connsiteY237" fmla="*/ 40482 h 1898235"/>
                <a:gd name="connsiteX238" fmla="*/ 862329 w 1100454"/>
                <a:gd name="connsiteY238" fmla="*/ 33338 h 1898235"/>
                <a:gd name="connsiteX239" fmla="*/ 850422 w 1100454"/>
                <a:gd name="connsiteY239" fmla="*/ 28575 h 1898235"/>
                <a:gd name="connsiteX240" fmla="*/ 843279 w 1100454"/>
                <a:gd name="connsiteY240" fmla="*/ 23813 h 1898235"/>
                <a:gd name="connsiteX241" fmla="*/ 833754 w 1100454"/>
                <a:gd name="connsiteY241" fmla="*/ 9525 h 1898235"/>
                <a:gd name="connsiteX242" fmla="*/ 833754 w 1100454"/>
                <a:gd name="connsiteY242" fmla="*/ 0 h 1898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</a:cxnLst>
              <a:rect l="l" t="t" r="r" b="b"/>
              <a:pathLst>
                <a:path w="1100454" h="1898235">
                  <a:moveTo>
                    <a:pt x="833754" y="0"/>
                  </a:moveTo>
                  <a:cubicBezTo>
                    <a:pt x="831373" y="0"/>
                    <a:pt x="824155" y="6243"/>
                    <a:pt x="819466" y="9525"/>
                  </a:cubicBezTo>
                  <a:cubicBezTo>
                    <a:pt x="816215" y="11801"/>
                    <a:pt x="813243" y="14467"/>
                    <a:pt x="809941" y="16669"/>
                  </a:cubicBezTo>
                  <a:cubicBezTo>
                    <a:pt x="806090" y="19236"/>
                    <a:pt x="801886" y="21246"/>
                    <a:pt x="798035" y="23813"/>
                  </a:cubicBezTo>
                  <a:cubicBezTo>
                    <a:pt x="792600" y="27437"/>
                    <a:pt x="779309" y="38786"/>
                    <a:pt x="774222" y="40482"/>
                  </a:cubicBezTo>
                  <a:cubicBezTo>
                    <a:pt x="763239" y="44143"/>
                    <a:pt x="769540" y="42371"/>
                    <a:pt x="755172" y="45244"/>
                  </a:cubicBezTo>
                  <a:cubicBezTo>
                    <a:pt x="728665" y="58499"/>
                    <a:pt x="762049" y="42666"/>
                    <a:pt x="736122" y="52388"/>
                  </a:cubicBezTo>
                  <a:cubicBezTo>
                    <a:pt x="713583" y="60839"/>
                    <a:pt x="740789" y="54311"/>
                    <a:pt x="714691" y="59532"/>
                  </a:cubicBezTo>
                  <a:cubicBezTo>
                    <a:pt x="679710" y="77021"/>
                    <a:pt x="713390" y="61855"/>
                    <a:pt x="621822" y="66675"/>
                  </a:cubicBezTo>
                  <a:cubicBezTo>
                    <a:pt x="617242" y="66916"/>
                    <a:pt x="608537" y="72551"/>
                    <a:pt x="605154" y="73819"/>
                  </a:cubicBezTo>
                  <a:cubicBezTo>
                    <a:pt x="602090" y="74968"/>
                    <a:pt x="598776" y="75301"/>
                    <a:pt x="595629" y="76200"/>
                  </a:cubicBezTo>
                  <a:cubicBezTo>
                    <a:pt x="593215" y="76890"/>
                    <a:pt x="590899" y="77892"/>
                    <a:pt x="588485" y="78582"/>
                  </a:cubicBezTo>
                  <a:cubicBezTo>
                    <a:pt x="570828" y="83627"/>
                    <a:pt x="569665" y="81583"/>
                    <a:pt x="543241" y="83344"/>
                  </a:cubicBezTo>
                  <a:cubicBezTo>
                    <a:pt x="540860" y="84138"/>
                    <a:pt x="538057" y="84157"/>
                    <a:pt x="536097" y="85725"/>
                  </a:cubicBezTo>
                  <a:cubicBezTo>
                    <a:pt x="533862" y="87513"/>
                    <a:pt x="533359" y="90845"/>
                    <a:pt x="531335" y="92869"/>
                  </a:cubicBezTo>
                  <a:cubicBezTo>
                    <a:pt x="529311" y="94893"/>
                    <a:pt x="526572" y="96044"/>
                    <a:pt x="524191" y="97632"/>
                  </a:cubicBezTo>
                  <a:cubicBezTo>
                    <a:pt x="523397" y="100013"/>
                    <a:pt x="523029" y="102581"/>
                    <a:pt x="521810" y="104775"/>
                  </a:cubicBezTo>
                  <a:cubicBezTo>
                    <a:pt x="519030" y="109779"/>
                    <a:pt x="515460" y="114300"/>
                    <a:pt x="512285" y="119063"/>
                  </a:cubicBezTo>
                  <a:cubicBezTo>
                    <a:pt x="510697" y="121444"/>
                    <a:pt x="509546" y="124183"/>
                    <a:pt x="507522" y="126207"/>
                  </a:cubicBezTo>
                  <a:lnTo>
                    <a:pt x="500379" y="133350"/>
                  </a:lnTo>
                  <a:cubicBezTo>
                    <a:pt x="499585" y="135731"/>
                    <a:pt x="499120" y="138249"/>
                    <a:pt x="497997" y="140494"/>
                  </a:cubicBezTo>
                  <a:cubicBezTo>
                    <a:pt x="494681" y="147127"/>
                    <a:pt x="491359" y="149514"/>
                    <a:pt x="486091" y="154782"/>
                  </a:cubicBezTo>
                  <a:cubicBezTo>
                    <a:pt x="481580" y="168315"/>
                    <a:pt x="485485" y="160149"/>
                    <a:pt x="469422" y="176213"/>
                  </a:cubicBezTo>
                  <a:cubicBezTo>
                    <a:pt x="460503" y="185132"/>
                    <a:pt x="465475" y="182292"/>
                    <a:pt x="455135" y="185738"/>
                  </a:cubicBezTo>
                  <a:cubicBezTo>
                    <a:pt x="454681" y="186079"/>
                    <a:pt x="425977" y="208156"/>
                    <a:pt x="421797" y="209550"/>
                  </a:cubicBezTo>
                  <a:lnTo>
                    <a:pt x="414654" y="211932"/>
                  </a:lnTo>
                  <a:cubicBezTo>
                    <a:pt x="409389" y="217196"/>
                    <a:pt x="406995" y="220524"/>
                    <a:pt x="400366" y="223838"/>
                  </a:cubicBezTo>
                  <a:cubicBezTo>
                    <a:pt x="398121" y="224961"/>
                    <a:pt x="395603" y="225425"/>
                    <a:pt x="393222" y="226219"/>
                  </a:cubicBezTo>
                  <a:cubicBezTo>
                    <a:pt x="390841" y="228600"/>
                    <a:pt x="388666" y="231207"/>
                    <a:pt x="386079" y="233363"/>
                  </a:cubicBezTo>
                  <a:cubicBezTo>
                    <a:pt x="379025" y="239242"/>
                    <a:pt x="377719" y="237902"/>
                    <a:pt x="369410" y="242888"/>
                  </a:cubicBezTo>
                  <a:cubicBezTo>
                    <a:pt x="364502" y="245833"/>
                    <a:pt x="359885" y="249238"/>
                    <a:pt x="355122" y="252413"/>
                  </a:cubicBezTo>
                  <a:lnTo>
                    <a:pt x="340835" y="261938"/>
                  </a:lnTo>
                  <a:lnTo>
                    <a:pt x="319404" y="276225"/>
                  </a:lnTo>
                  <a:lnTo>
                    <a:pt x="312260" y="280988"/>
                  </a:lnTo>
                  <a:cubicBezTo>
                    <a:pt x="306792" y="302864"/>
                    <a:pt x="314695" y="280325"/>
                    <a:pt x="302735" y="295275"/>
                  </a:cubicBezTo>
                  <a:cubicBezTo>
                    <a:pt x="293106" y="307311"/>
                    <a:pt x="308979" y="297848"/>
                    <a:pt x="295591" y="309563"/>
                  </a:cubicBezTo>
                  <a:cubicBezTo>
                    <a:pt x="291284" y="313332"/>
                    <a:pt x="285351" y="315041"/>
                    <a:pt x="281304" y="319088"/>
                  </a:cubicBezTo>
                  <a:cubicBezTo>
                    <a:pt x="276541" y="323850"/>
                    <a:pt x="272404" y="329334"/>
                    <a:pt x="267016" y="333375"/>
                  </a:cubicBezTo>
                  <a:cubicBezTo>
                    <a:pt x="255201" y="342236"/>
                    <a:pt x="260793" y="338317"/>
                    <a:pt x="250347" y="345282"/>
                  </a:cubicBezTo>
                  <a:lnTo>
                    <a:pt x="226535" y="381000"/>
                  </a:lnTo>
                  <a:lnTo>
                    <a:pt x="217010" y="395288"/>
                  </a:lnTo>
                  <a:cubicBezTo>
                    <a:pt x="209005" y="419306"/>
                    <a:pt x="221221" y="382045"/>
                    <a:pt x="212247" y="411957"/>
                  </a:cubicBezTo>
                  <a:cubicBezTo>
                    <a:pt x="210083" y="419169"/>
                    <a:pt x="207485" y="426244"/>
                    <a:pt x="205104" y="433388"/>
                  </a:cubicBezTo>
                  <a:cubicBezTo>
                    <a:pt x="204310" y="435769"/>
                    <a:pt x="203331" y="438097"/>
                    <a:pt x="202722" y="440532"/>
                  </a:cubicBezTo>
                  <a:cubicBezTo>
                    <a:pt x="199732" y="452492"/>
                    <a:pt x="201376" y="446952"/>
                    <a:pt x="197960" y="457200"/>
                  </a:cubicBezTo>
                  <a:cubicBezTo>
                    <a:pt x="196087" y="468439"/>
                    <a:pt x="196041" y="471059"/>
                    <a:pt x="193197" y="481013"/>
                  </a:cubicBezTo>
                  <a:cubicBezTo>
                    <a:pt x="192507" y="483427"/>
                    <a:pt x="192208" y="486068"/>
                    <a:pt x="190816" y="488157"/>
                  </a:cubicBezTo>
                  <a:cubicBezTo>
                    <a:pt x="188948" y="490959"/>
                    <a:pt x="186053" y="492919"/>
                    <a:pt x="183672" y="495300"/>
                  </a:cubicBezTo>
                  <a:cubicBezTo>
                    <a:pt x="180497" y="501650"/>
                    <a:pt x="178085" y="508443"/>
                    <a:pt x="174147" y="514350"/>
                  </a:cubicBezTo>
                  <a:cubicBezTo>
                    <a:pt x="172560" y="516731"/>
                    <a:pt x="170547" y="518879"/>
                    <a:pt x="169385" y="521494"/>
                  </a:cubicBezTo>
                  <a:cubicBezTo>
                    <a:pt x="158052" y="546995"/>
                    <a:pt x="170636" y="526761"/>
                    <a:pt x="159860" y="542925"/>
                  </a:cubicBezTo>
                  <a:cubicBezTo>
                    <a:pt x="159066" y="545306"/>
                    <a:pt x="158871" y="547980"/>
                    <a:pt x="157479" y="550069"/>
                  </a:cubicBezTo>
                  <a:cubicBezTo>
                    <a:pt x="153227" y="556448"/>
                    <a:pt x="132985" y="570225"/>
                    <a:pt x="131285" y="571500"/>
                  </a:cubicBezTo>
                  <a:cubicBezTo>
                    <a:pt x="119465" y="580365"/>
                    <a:pt x="125066" y="576440"/>
                    <a:pt x="114616" y="583407"/>
                  </a:cubicBezTo>
                  <a:cubicBezTo>
                    <a:pt x="108954" y="600392"/>
                    <a:pt x="116983" y="579855"/>
                    <a:pt x="105091" y="597694"/>
                  </a:cubicBezTo>
                  <a:cubicBezTo>
                    <a:pt x="103699" y="599783"/>
                    <a:pt x="103955" y="602659"/>
                    <a:pt x="102710" y="604838"/>
                  </a:cubicBezTo>
                  <a:cubicBezTo>
                    <a:pt x="100741" y="608284"/>
                    <a:pt x="97873" y="611133"/>
                    <a:pt x="95566" y="614363"/>
                  </a:cubicBezTo>
                  <a:cubicBezTo>
                    <a:pt x="93903" y="616692"/>
                    <a:pt x="92705" y="619368"/>
                    <a:pt x="90804" y="621507"/>
                  </a:cubicBezTo>
                  <a:cubicBezTo>
                    <a:pt x="86329" y="626541"/>
                    <a:pt x="80252" y="630190"/>
                    <a:pt x="76516" y="635794"/>
                  </a:cubicBezTo>
                  <a:cubicBezTo>
                    <a:pt x="69886" y="645740"/>
                    <a:pt x="73778" y="640914"/>
                    <a:pt x="64610" y="650082"/>
                  </a:cubicBezTo>
                  <a:cubicBezTo>
                    <a:pt x="62129" y="657526"/>
                    <a:pt x="59722" y="666835"/>
                    <a:pt x="52704" y="671513"/>
                  </a:cubicBezTo>
                  <a:lnTo>
                    <a:pt x="45560" y="676275"/>
                  </a:lnTo>
                  <a:lnTo>
                    <a:pt x="40797" y="690563"/>
                  </a:lnTo>
                  <a:lnTo>
                    <a:pt x="38416" y="697707"/>
                  </a:lnTo>
                  <a:cubicBezTo>
                    <a:pt x="37622" y="715169"/>
                    <a:pt x="37005" y="732641"/>
                    <a:pt x="36035" y="750094"/>
                  </a:cubicBezTo>
                  <a:cubicBezTo>
                    <a:pt x="34158" y="783889"/>
                    <a:pt x="37025" y="773324"/>
                    <a:pt x="31272" y="790575"/>
                  </a:cubicBezTo>
                  <a:cubicBezTo>
                    <a:pt x="32066" y="826294"/>
                    <a:pt x="32226" y="862033"/>
                    <a:pt x="33654" y="897732"/>
                  </a:cubicBezTo>
                  <a:cubicBezTo>
                    <a:pt x="33816" y="901776"/>
                    <a:pt x="35790" y="905598"/>
                    <a:pt x="36035" y="909638"/>
                  </a:cubicBezTo>
                  <a:cubicBezTo>
                    <a:pt x="37380" y="931836"/>
                    <a:pt x="37622" y="954088"/>
                    <a:pt x="38416" y="976313"/>
                  </a:cubicBezTo>
                  <a:cubicBezTo>
                    <a:pt x="37622" y="1027907"/>
                    <a:pt x="37530" y="1079516"/>
                    <a:pt x="36035" y="1131094"/>
                  </a:cubicBezTo>
                  <a:cubicBezTo>
                    <a:pt x="35940" y="1134365"/>
                    <a:pt x="33858" y="1137353"/>
                    <a:pt x="33654" y="1140619"/>
                  </a:cubicBezTo>
                  <a:cubicBezTo>
                    <a:pt x="32267" y="1162815"/>
                    <a:pt x="32127" y="1185071"/>
                    <a:pt x="31272" y="1207294"/>
                  </a:cubicBezTo>
                  <a:cubicBezTo>
                    <a:pt x="30539" y="1226346"/>
                    <a:pt x="29685" y="1245394"/>
                    <a:pt x="28891" y="1264444"/>
                  </a:cubicBezTo>
                  <a:cubicBezTo>
                    <a:pt x="28097" y="1304925"/>
                    <a:pt x="16732" y="1333549"/>
                    <a:pt x="14604" y="1373982"/>
                  </a:cubicBezTo>
                  <a:cubicBezTo>
                    <a:pt x="14340" y="1378995"/>
                    <a:pt x="23335" y="1395413"/>
                    <a:pt x="21747" y="1400175"/>
                  </a:cubicBezTo>
                  <a:lnTo>
                    <a:pt x="19366" y="1407319"/>
                  </a:lnTo>
                  <a:cubicBezTo>
                    <a:pt x="18572" y="1416844"/>
                    <a:pt x="17718" y="1426364"/>
                    <a:pt x="16985" y="1435894"/>
                  </a:cubicBezTo>
                  <a:cubicBezTo>
                    <a:pt x="13982" y="1474936"/>
                    <a:pt x="16911" y="1457702"/>
                    <a:pt x="12222" y="1481138"/>
                  </a:cubicBezTo>
                  <a:cubicBezTo>
                    <a:pt x="10635" y="1496219"/>
                    <a:pt x="12255" y="1511996"/>
                    <a:pt x="7460" y="1526382"/>
                  </a:cubicBezTo>
                  <a:cubicBezTo>
                    <a:pt x="2018" y="1542709"/>
                    <a:pt x="8444" y="1522445"/>
                    <a:pt x="2697" y="1545432"/>
                  </a:cubicBezTo>
                  <a:cubicBezTo>
                    <a:pt x="2088" y="1547867"/>
                    <a:pt x="1110" y="1550194"/>
                    <a:pt x="316" y="1552575"/>
                  </a:cubicBezTo>
                  <a:cubicBezTo>
                    <a:pt x="1110" y="1567656"/>
                    <a:pt x="-2079" y="1583492"/>
                    <a:pt x="2697" y="1597819"/>
                  </a:cubicBezTo>
                  <a:cubicBezTo>
                    <a:pt x="4019" y="1601786"/>
                    <a:pt x="32464" y="1604747"/>
                    <a:pt x="33654" y="1604963"/>
                  </a:cubicBezTo>
                  <a:cubicBezTo>
                    <a:pt x="36874" y="1605548"/>
                    <a:pt x="40044" y="1606404"/>
                    <a:pt x="43179" y="1607344"/>
                  </a:cubicBezTo>
                  <a:cubicBezTo>
                    <a:pt x="54244" y="1610664"/>
                    <a:pt x="63154" y="1613032"/>
                    <a:pt x="71754" y="1621632"/>
                  </a:cubicBezTo>
                  <a:cubicBezTo>
                    <a:pt x="77019" y="1626897"/>
                    <a:pt x="79411" y="1630223"/>
                    <a:pt x="86041" y="1633538"/>
                  </a:cubicBezTo>
                  <a:cubicBezTo>
                    <a:pt x="88286" y="1634661"/>
                    <a:pt x="90804" y="1635125"/>
                    <a:pt x="93185" y="1635919"/>
                  </a:cubicBezTo>
                  <a:cubicBezTo>
                    <a:pt x="97947" y="1639094"/>
                    <a:pt x="103425" y="1641397"/>
                    <a:pt x="107472" y="1645444"/>
                  </a:cubicBezTo>
                  <a:cubicBezTo>
                    <a:pt x="123535" y="1661507"/>
                    <a:pt x="115370" y="1657602"/>
                    <a:pt x="128904" y="1662113"/>
                  </a:cubicBezTo>
                  <a:lnTo>
                    <a:pt x="143191" y="1671638"/>
                  </a:lnTo>
                  <a:cubicBezTo>
                    <a:pt x="145572" y="1673225"/>
                    <a:pt x="147620" y="1675495"/>
                    <a:pt x="150335" y="1676400"/>
                  </a:cubicBezTo>
                  <a:lnTo>
                    <a:pt x="157479" y="1678782"/>
                  </a:lnTo>
                  <a:cubicBezTo>
                    <a:pt x="159860" y="1681163"/>
                    <a:pt x="162555" y="1683267"/>
                    <a:pt x="164622" y="1685925"/>
                  </a:cubicBezTo>
                  <a:cubicBezTo>
                    <a:pt x="168136" y="1690443"/>
                    <a:pt x="169384" y="1697038"/>
                    <a:pt x="174147" y="1700213"/>
                  </a:cubicBezTo>
                  <a:lnTo>
                    <a:pt x="181291" y="1704975"/>
                  </a:lnTo>
                  <a:lnTo>
                    <a:pt x="195579" y="1726407"/>
                  </a:lnTo>
                  <a:cubicBezTo>
                    <a:pt x="195581" y="1726409"/>
                    <a:pt x="205103" y="1740693"/>
                    <a:pt x="205104" y="1740694"/>
                  </a:cubicBezTo>
                  <a:cubicBezTo>
                    <a:pt x="209866" y="1745457"/>
                    <a:pt x="213001" y="1752852"/>
                    <a:pt x="219391" y="1754982"/>
                  </a:cubicBezTo>
                  <a:cubicBezTo>
                    <a:pt x="245431" y="1763661"/>
                    <a:pt x="205998" y="1749822"/>
                    <a:pt x="233679" y="1762125"/>
                  </a:cubicBezTo>
                  <a:cubicBezTo>
                    <a:pt x="238266" y="1764164"/>
                    <a:pt x="243204" y="1765300"/>
                    <a:pt x="247966" y="1766888"/>
                  </a:cubicBezTo>
                  <a:lnTo>
                    <a:pt x="255110" y="1769269"/>
                  </a:lnTo>
                  <a:cubicBezTo>
                    <a:pt x="258285" y="1771650"/>
                    <a:pt x="261189" y="1774444"/>
                    <a:pt x="264635" y="1776413"/>
                  </a:cubicBezTo>
                  <a:cubicBezTo>
                    <a:pt x="266814" y="1777658"/>
                    <a:pt x="269303" y="1778381"/>
                    <a:pt x="271779" y="1778794"/>
                  </a:cubicBezTo>
                  <a:cubicBezTo>
                    <a:pt x="294211" y="1782532"/>
                    <a:pt x="333642" y="1782860"/>
                    <a:pt x="350360" y="1783557"/>
                  </a:cubicBezTo>
                  <a:cubicBezTo>
                    <a:pt x="351995" y="1791734"/>
                    <a:pt x="352881" y="1797147"/>
                    <a:pt x="355122" y="1804988"/>
                  </a:cubicBezTo>
                  <a:cubicBezTo>
                    <a:pt x="355812" y="1807402"/>
                    <a:pt x="355461" y="1810673"/>
                    <a:pt x="357504" y="1812132"/>
                  </a:cubicBezTo>
                  <a:cubicBezTo>
                    <a:pt x="361589" y="1815050"/>
                    <a:pt x="366775" y="1816685"/>
                    <a:pt x="371791" y="1816894"/>
                  </a:cubicBezTo>
                  <a:lnTo>
                    <a:pt x="428941" y="1819275"/>
                  </a:lnTo>
                  <a:cubicBezTo>
                    <a:pt x="437284" y="1822057"/>
                    <a:pt x="436987" y="1820775"/>
                    <a:pt x="443229" y="1828800"/>
                  </a:cubicBezTo>
                  <a:cubicBezTo>
                    <a:pt x="446743" y="1833318"/>
                    <a:pt x="447991" y="1839913"/>
                    <a:pt x="452754" y="1843088"/>
                  </a:cubicBezTo>
                  <a:cubicBezTo>
                    <a:pt x="473678" y="1857038"/>
                    <a:pt x="461346" y="1852044"/>
                    <a:pt x="490854" y="1854994"/>
                  </a:cubicBezTo>
                  <a:cubicBezTo>
                    <a:pt x="493235" y="1855788"/>
                    <a:pt x="495584" y="1856685"/>
                    <a:pt x="497997" y="1857375"/>
                  </a:cubicBezTo>
                  <a:cubicBezTo>
                    <a:pt x="501144" y="1858274"/>
                    <a:pt x="504514" y="1858468"/>
                    <a:pt x="507522" y="1859757"/>
                  </a:cubicBezTo>
                  <a:cubicBezTo>
                    <a:pt x="510152" y="1860884"/>
                    <a:pt x="512106" y="1863239"/>
                    <a:pt x="514666" y="1864519"/>
                  </a:cubicBezTo>
                  <a:cubicBezTo>
                    <a:pt x="516911" y="1865641"/>
                    <a:pt x="519429" y="1866106"/>
                    <a:pt x="521810" y="1866900"/>
                  </a:cubicBezTo>
                  <a:cubicBezTo>
                    <a:pt x="526572" y="1870075"/>
                    <a:pt x="530667" y="1874615"/>
                    <a:pt x="536097" y="1876425"/>
                  </a:cubicBezTo>
                  <a:cubicBezTo>
                    <a:pt x="545956" y="1879712"/>
                    <a:pt x="541152" y="1877415"/>
                    <a:pt x="550385" y="1883569"/>
                  </a:cubicBezTo>
                  <a:cubicBezTo>
                    <a:pt x="551972" y="1885950"/>
                    <a:pt x="553123" y="1888689"/>
                    <a:pt x="555147" y="1890713"/>
                  </a:cubicBezTo>
                  <a:cubicBezTo>
                    <a:pt x="559761" y="1895327"/>
                    <a:pt x="563627" y="1895920"/>
                    <a:pt x="569435" y="1897857"/>
                  </a:cubicBezTo>
                  <a:cubicBezTo>
                    <a:pt x="598010" y="1897063"/>
                    <a:pt x="627002" y="1900403"/>
                    <a:pt x="655160" y="1895475"/>
                  </a:cubicBezTo>
                  <a:cubicBezTo>
                    <a:pt x="660798" y="1894488"/>
                    <a:pt x="661510" y="1885950"/>
                    <a:pt x="664685" y="1881188"/>
                  </a:cubicBezTo>
                  <a:cubicBezTo>
                    <a:pt x="670839" y="1871957"/>
                    <a:pt x="668542" y="1876757"/>
                    <a:pt x="671829" y="1866900"/>
                  </a:cubicBezTo>
                  <a:cubicBezTo>
                    <a:pt x="672743" y="1861415"/>
                    <a:pt x="673661" y="1851330"/>
                    <a:pt x="676591" y="1845469"/>
                  </a:cubicBezTo>
                  <a:cubicBezTo>
                    <a:pt x="677871" y="1842909"/>
                    <a:pt x="679522" y="1840524"/>
                    <a:pt x="681354" y="1838325"/>
                  </a:cubicBezTo>
                  <a:cubicBezTo>
                    <a:pt x="683510" y="1835738"/>
                    <a:pt x="686341" y="1833769"/>
                    <a:pt x="688497" y="1831182"/>
                  </a:cubicBezTo>
                  <a:cubicBezTo>
                    <a:pt x="695301" y="1823018"/>
                    <a:pt x="690426" y="1824264"/>
                    <a:pt x="700404" y="1819275"/>
                  </a:cubicBezTo>
                  <a:cubicBezTo>
                    <a:pt x="705510" y="1816722"/>
                    <a:pt x="714564" y="1815600"/>
                    <a:pt x="719454" y="1814513"/>
                  </a:cubicBezTo>
                  <a:cubicBezTo>
                    <a:pt x="728428" y="1812519"/>
                    <a:pt x="728164" y="1812404"/>
                    <a:pt x="736122" y="1809750"/>
                  </a:cubicBezTo>
                  <a:cubicBezTo>
                    <a:pt x="737710" y="1807369"/>
                    <a:pt x="739723" y="1805222"/>
                    <a:pt x="740885" y="1802607"/>
                  </a:cubicBezTo>
                  <a:cubicBezTo>
                    <a:pt x="743090" y="1797646"/>
                    <a:pt x="746771" y="1785085"/>
                    <a:pt x="748029" y="1778794"/>
                  </a:cubicBezTo>
                  <a:cubicBezTo>
                    <a:pt x="748976" y="1774060"/>
                    <a:pt x="748251" y="1768825"/>
                    <a:pt x="750410" y="1764507"/>
                  </a:cubicBezTo>
                  <a:cubicBezTo>
                    <a:pt x="751690" y="1761947"/>
                    <a:pt x="755173" y="1761332"/>
                    <a:pt x="757554" y="1759744"/>
                  </a:cubicBezTo>
                  <a:lnTo>
                    <a:pt x="764697" y="1738313"/>
                  </a:lnTo>
                  <a:lnTo>
                    <a:pt x="767079" y="1731169"/>
                  </a:lnTo>
                  <a:cubicBezTo>
                    <a:pt x="766285" y="1723232"/>
                    <a:pt x="765910" y="1715241"/>
                    <a:pt x="764697" y="1707357"/>
                  </a:cubicBezTo>
                  <a:cubicBezTo>
                    <a:pt x="764315" y="1704876"/>
                    <a:pt x="762925" y="1702648"/>
                    <a:pt x="762316" y="1700213"/>
                  </a:cubicBezTo>
                  <a:cubicBezTo>
                    <a:pt x="761334" y="1696287"/>
                    <a:pt x="760729" y="1692276"/>
                    <a:pt x="759935" y="1688307"/>
                  </a:cubicBezTo>
                  <a:cubicBezTo>
                    <a:pt x="760729" y="1677194"/>
                    <a:pt x="761014" y="1666034"/>
                    <a:pt x="762316" y="1654969"/>
                  </a:cubicBezTo>
                  <a:cubicBezTo>
                    <a:pt x="762609" y="1652476"/>
                    <a:pt x="762922" y="1649600"/>
                    <a:pt x="764697" y="1647825"/>
                  </a:cubicBezTo>
                  <a:cubicBezTo>
                    <a:pt x="768744" y="1643778"/>
                    <a:pt x="778985" y="1638300"/>
                    <a:pt x="778985" y="1638300"/>
                  </a:cubicBezTo>
                  <a:cubicBezTo>
                    <a:pt x="779779" y="1635919"/>
                    <a:pt x="781366" y="1633667"/>
                    <a:pt x="781366" y="1631157"/>
                  </a:cubicBezTo>
                  <a:cubicBezTo>
                    <a:pt x="781366" y="1612740"/>
                    <a:pt x="780680" y="1612428"/>
                    <a:pt x="776604" y="1600200"/>
                  </a:cubicBezTo>
                  <a:cubicBezTo>
                    <a:pt x="785570" y="1586751"/>
                    <a:pt x="776597" y="1596869"/>
                    <a:pt x="798035" y="1588294"/>
                  </a:cubicBezTo>
                  <a:cubicBezTo>
                    <a:pt x="800692" y="1587231"/>
                    <a:pt x="802564" y="1584694"/>
                    <a:pt x="805179" y="1583532"/>
                  </a:cubicBezTo>
                  <a:cubicBezTo>
                    <a:pt x="809766" y="1581493"/>
                    <a:pt x="814704" y="1580357"/>
                    <a:pt x="819466" y="1578769"/>
                  </a:cubicBezTo>
                  <a:lnTo>
                    <a:pt x="826610" y="1576388"/>
                  </a:lnTo>
                  <a:lnTo>
                    <a:pt x="833754" y="1574007"/>
                  </a:lnTo>
                  <a:lnTo>
                    <a:pt x="848041" y="1564482"/>
                  </a:lnTo>
                  <a:cubicBezTo>
                    <a:pt x="850422" y="1562894"/>
                    <a:pt x="853161" y="1561743"/>
                    <a:pt x="855185" y="1559719"/>
                  </a:cubicBezTo>
                  <a:cubicBezTo>
                    <a:pt x="864352" y="1550552"/>
                    <a:pt x="859527" y="1554443"/>
                    <a:pt x="869472" y="1547813"/>
                  </a:cubicBezTo>
                  <a:cubicBezTo>
                    <a:pt x="878161" y="1521752"/>
                    <a:pt x="864303" y="1561230"/>
                    <a:pt x="876616" y="1533525"/>
                  </a:cubicBezTo>
                  <a:cubicBezTo>
                    <a:pt x="878655" y="1528938"/>
                    <a:pt x="876617" y="1520825"/>
                    <a:pt x="881379" y="1519238"/>
                  </a:cubicBezTo>
                  <a:cubicBezTo>
                    <a:pt x="926181" y="1504304"/>
                    <a:pt x="886013" y="1516907"/>
                    <a:pt x="1007585" y="1514475"/>
                  </a:cubicBezTo>
                  <a:cubicBezTo>
                    <a:pt x="1006102" y="1501126"/>
                    <a:pt x="1005857" y="1493276"/>
                    <a:pt x="1002822" y="1481138"/>
                  </a:cubicBezTo>
                  <a:cubicBezTo>
                    <a:pt x="1002213" y="1478703"/>
                    <a:pt x="1001235" y="1476375"/>
                    <a:pt x="1000441" y="1473994"/>
                  </a:cubicBezTo>
                  <a:cubicBezTo>
                    <a:pt x="999433" y="1465929"/>
                    <a:pt x="998519" y="1448490"/>
                    <a:pt x="993297" y="1440657"/>
                  </a:cubicBezTo>
                  <a:cubicBezTo>
                    <a:pt x="988078" y="1432828"/>
                    <a:pt x="988619" y="1434997"/>
                    <a:pt x="986154" y="1426369"/>
                  </a:cubicBezTo>
                  <a:cubicBezTo>
                    <a:pt x="984491" y="1420550"/>
                    <a:pt x="981836" y="1406795"/>
                    <a:pt x="979010" y="1402557"/>
                  </a:cubicBezTo>
                  <a:lnTo>
                    <a:pt x="974247" y="1395413"/>
                  </a:lnTo>
                  <a:cubicBezTo>
                    <a:pt x="973453" y="1393032"/>
                    <a:pt x="972526" y="1390691"/>
                    <a:pt x="971866" y="1388269"/>
                  </a:cubicBezTo>
                  <a:cubicBezTo>
                    <a:pt x="970144" y="1381954"/>
                    <a:pt x="969174" y="1375428"/>
                    <a:pt x="967104" y="1369219"/>
                  </a:cubicBezTo>
                  <a:cubicBezTo>
                    <a:pt x="966310" y="1366838"/>
                    <a:pt x="965331" y="1364510"/>
                    <a:pt x="964722" y="1362075"/>
                  </a:cubicBezTo>
                  <a:cubicBezTo>
                    <a:pt x="963740" y="1358149"/>
                    <a:pt x="963406" y="1354074"/>
                    <a:pt x="962341" y="1350169"/>
                  </a:cubicBezTo>
                  <a:cubicBezTo>
                    <a:pt x="961020" y="1345326"/>
                    <a:pt x="959166" y="1340644"/>
                    <a:pt x="957579" y="1335882"/>
                  </a:cubicBezTo>
                  <a:lnTo>
                    <a:pt x="955197" y="1328738"/>
                  </a:lnTo>
                  <a:cubicBezTo>
                    <a:pt x="954403" y="1310482"/>
                    <a:pt x="954118" y="1292196"/>
                    <a:pt x="952816" y="1273969"/>
                  </a:cubicBezTo>
                  <a:cubicBezTo>
                    <a:pt x="952528" y="1269932"/>
                    <a:pt x="951050" y="1266063"/>
                    <a:pt x="950435" y="1262063"/>
                  </a:cubicBezTo>
                  <a:cubicBezTo>
                    <a:pt x="949462" y="1255738"/>
                    <a:pt x="948661" y="1249384"/>
                    <a:pt x="948054" y="1243013"/>
                  </a:cubicBezTo>
                  <a:cubicBezTo>
                    <a:pt x="947073" y="1232710"/>
                    <a:pt x="947286" y="1222280"/>
                    <a:pt x="945672" y="1212057"/>
                  </a:cubicBezTo>
                  <a:cubicBezTo>
                    <a:pt x="942108" y="1189487"/>
                    <a:pt x="941501" y="1205482"/>
                    <a:pt x="938529" y="1190625"/>
                  </a:cubicBezTo>
                  <a:cubicBezTo>
                    <a:pt x="935655" y="1176258"/>
                    <a:pt x="937427" y="1182559"/>
                    <a:pt x="933766" y="1171575"/>
                  </a:cubicBezTo>
                  <a:cubicBezTo>
                    <a:pt x="932972" y="1141413"/>
                    <a:pt x="933438" y="1111191"/>
                    <a:pt x="931385" y="1081088"/>
                  </a:cubicBezTo>
                  <a:cubicBezTo>
                    <a:pt x="931043" y="1076079"/>
                    <a:pt x="928210" y="1071563"/>
                    <a:pt x="926622" y="1066800"/>
                  </a:cubicBezTo>
                  <a:cubicBezTo>
                    <a:pt x="925828" y="1064419"/>
                    <a:pt x="925747" y="1061665"/>
                    <a:pt x="924241" y="1059657"/>
                  </a:cubicBezTo>
                  <a:cubicBezTo>
                    <a:pt x="921168" y="1055560"/>
                    <a:pt x="915124" y="1047869"/>
                    <a:pt x="912335" y="1042988"/>
                  </a:cubicBezTo>
                  <a:cubicBezTo>
                    <a:pt x="908704" y="1036634"/>
                    <a:pt x="907100" y="1033001"/>
                    <a:pt x="905191" y="1026319"/>
                  </a:cubicBezTo>
                  <a:cubicBezTo>
                    <a:pt x="900845" y="1011108"/>
                    <a:pt x="902235" y="1009158"/>
                    <a:pt x="898047" y="988219"/>
                  </a:cubicBezTo>
                  <a:cubicBezTo>
                    <a:pt x="897555" y="985758"/>
                    <a:pt x="896788" y="983320"/>
                    <a:pt x="895666" y="981075"/>
                  </a:cubicBezTo>
                  <a:cubicBezTo>
                    <a:pt x="894386" y="978515"/>
                    <a:pt x="892491" y="976313"/>
                    <a:pt x="890904" y="973932"/>
                  </a:cubicBezTo>
                  <a:cubicBezTo>
                    <a:pt x="890110" y="970757"/>
                    <a:pt x="888522" y="967680"/>
                    <a:pt x="888522" y="964407"/>
                  </a:cubicBezTo>
                  <a:cubicBezTo>
                    <a:pt x="888522" y="939658"/>
                    <a:pt x="890682" y="948627"/>
                    <a:pt x="895666" y="928688"/>
                  </a:cubicBezTo>
                  <a:cubicBezTo>
                    <a:pt x="896460" y="925513"/>
                    <a:pt x="897148" y="922310"/>
                    <a:pt x="898047" y="919163"/>
                  </a:cubicBezTo>
                  <a:cubicBezTo>
                    <a:pt x="898737" y="916749"/>
                    <a:pt x="898654" y="913794"/>
                    <a:pt x="900429" y="912019"/>
                  </a:cubicBezTo>
                  <a:cubicBezTo>
                    <a:pt x="904476" y="907972"/>
                    <a:pt x="914716" y="902494"/>
                    <a:pt x="914716" y="902494"/>
                  </a:cubicBezTo>
                  <a:cubicBezTo>
                    <a:pt x="915647" y="900632"/>
                    <a:pt x="921860" y="889331"/>
                    <a:pt x="921860" y="885825"/>
                  </a:cubicBezTo>
                  <a:cubicBezTo>
                    <a:pt x="921860" y="877441"/>
                    <a:pt x="919554" y="871762"/>
                    <a:pt x="917097" y="864394"/>
                  </a:cubicBezTo>
                  <a:cubicBezTo>
                    <a:pt x="915484" y="830510"/>
                    <a:pt x="912628" y="809057"/>
                    <a:pt x="917097" y="776288"/>
                  </a:cubicBezTo>
                  <a:cubicBezTo>
                    <a:pt x="917775" y="771314"/>
                    <a:pt x="920272" y="766763"/>
                    <a:pt x="921860" y="762000"/>
                  </a:cubicBezTo>
                  <a:lnTo>
                    <a:pt x="924241" y="754857"/>
                  </a:lnTo>
                  <a:lnTo>
                    <a:pt x="926622" y="747713"/>
                  </a:lnTo>
                  <a:cubicBezTo>
                    <a:pt x="927416" y="731838"/>
                    <a:pt x="927182" y="715878"/>
                    <a:pt x="929004" y="700088"/>
                  </a:cubicBezTo>
                  <a:cubicBezTo>
                    <a:pt x="929514" y="695666"/>
                    <a:pt x="934701" y="684440"/>
                    <a:pt x="936147" y="678657"/>
                  </a:cubicBezTo>
                  <a:cubicBezTo>
                    <a:pt x="936909" y="675610"/>
                    <a:pt x="939204" y="665401"/>
                    <a:pt x="940910" y="661988"/>
                  </a:cubicBezTo>
                  <a:cubicBezTo>
                    <a:pt x="942190" y="659428"/>
                    <a:pt x="944510" y="657459"/>
                    <a:pt x="945672" y="654844"/>
                  </a:cubicBezTo>
                  <a:cubicBezTo>
                    <a:pt x="947711" y="650257"/>
                    <a:pt x="950435" y="640557"/>
                    <a:pt x="950435" y="640557"/>
                  </a:cubicBezTo>
                  <a:cubicBezTo>
                    <a:pt x="951229" y="635001"/>
                    <a:pt x="949641" y="634207"/>
                    <a:pt x="952816" y="623888"/>
                  </a:cubicBezTo>
                  <a:cubicBezTo>
                    <a:pt x="955991" y="613569"/>
                    <a:pt x="965913" y="591344"/>
                    <a:pt x="969485" y="578644"/>
                  </a:cubicBezTo>
                  <a:cubicBezTo>
                    <a:pt x="973057" y="565944"/>
                    <a:pt x="972263" y="554038"/>
                    <a:pt x="974247" y="547688"/>
                  </a:cubicBezTo>
                  <a:cubicBezTo>
                    <a:pt x="976231" y="541338"/>
                    <a:pt x="979433" y="543284"/>
                    <a:pt x="981391" y="540544"/>
                  </a:cubicBezTo>
                  <a:cubicBezTo>
                    <a:pt x="983454" y="537655"/>
                    <a:pt x="984393" y="534101"/>
                    <a:pt x="986154" y="531019"/>
                  </a:cubicBezTo>
                  <a:cubicBezTo>
                    <a:pt x="987574" y="528534"/>
                    <a:pt x="989329" y="526256"/>
                    <a:pt x="990916" y="523875"/>
                  </a:cubicBezTo>
                  <a:cubicBezTo>
                    <a:pt x="991710" y="516731"/>
                    <a:pt x="991887" y="509492"/>
                    <a:pt x="993297" y="502444"/>
                  </a:cubicBezTo>
                  <a:cubicBezTo>
                    <a:pt x="994282" y="497521"/>
                    <a:pt x="997076" y="493080"/>
                    <a:pt x="998060" y="488157"/>
                  </a:cubicBezTo>
                  <a:cubicBezTo>
                    <a:pt x="1003383" y="461537"/>
                    <a:pt x="998332" y="471079"/>
                    <a:pt x="1007585" y="457200"/>
                  </a:cubicBezTo>
                  <a:cubicBezTo>
                    <a:pt x="1010676" y="435559"/>
                    <a:pt x="1008191" y="445859"/>
                    <a:pt x="1014729" y="426244"/>
                  </a:cubicBezTo>
                  <a:cubicBezTo>
                    <a:pt x="1014729" y="426243"/>
                    <a:pt x="1019490" y="411958"/>
                    <a:pt x="1019491" y="411957"/>
                  </a:cubicBezTo>
                  <a:lnTo>
                    <a:pt x="1033779" y="390525"/>
                  </a:lnTo>
                  <a:lnTo>
                    <a:pt x="1043304" y="376238"/>
                  </a:lnTo>
                  <a:cubicBezTo>
                    <a:pt x="1044891" y="373857"/>
                    <a:pt x="1045233" y="369499"/>
                    <a:pt x="1048066" y="369094"/>
                  </a:cubicBezTo>
                  <a:lnTo>
                    <a:pt x="1064735" y="366713"/>
                  </a:lnTo>
                  <a:cubicBezTo>
                    <a:pt x="1063941" y="353219"/>
                    <a:pt x="1063636" y="339688"/>
                    <a:pt x="1062354" y="326232"/>
                  </a:cubicBezTo>
                  <a:cubicBezTo>
                    <a:pt x="1060623" y="308058"/>
                    <a:pt x="1053342" y="322183"/>
                    <a:pt x="1062354" y="292894"/>
                  </a:cubicBezTo>
                  <a:cubicBezTo>
                    <a:pt x="1063344" y="289675"/>
                    <a:pt x="1067341" y="288337"/>
                    <a:pt x="1069497" y="285750"/>
                  </a:cubicBezTo>
                  <a:cubicBezTo>
                    <a:pt x="1071329" y="283552"/>
                    <a:pt x="1072672" y="280988"/>
                    <a:pt x="1074260" y="278607"/>
                  </a:cubicBezTo>
                  <a:cubicBezTo>
                    <a:pt x="1075054" y="275432"/>
                    <a:pt x="1089464" y="274390"/>
                    <a:pt x="1090928" y="271463"/>
                  </a:cubicBezTo>
                  <a:cubicBezTo>
                    <a:pt x="1095692" y="261935"/>
                    <a:pt x="1091722" y="254001"/>
                    <a:pt x="1093310" y="250032"/>
                  </a:cubicBezTo>
                  <a:cubicBezTo>
                    <a:pt x="1094898" y="246063"/>
                    <a:pt x="1098073" y="248444"/>
                    <a:pt x="1100454" y="247650"/>
                  </a:cubicBezTo>
                  <a:cubicBezTo>
                    <a:pt x="1097957" y="240162"/>
                    <a:pt x="1098572" y="238458"/>
                    <a:pt x="1090929" y="233363"/>
                  </a:cubicBezTo>
                  <a:cubicBezTo>
                    <a:pt x="1088840" y="231971"/>
                    <a:pt x="1086166" y="231776"/>
                    <a:pt x="1083785" y="230982"/>
                  </a:cubicBezTo>
                  <a:cubicBezTo>
                    <a:pt x="1081404" y="228601"/>
                    <a:pt x="1078797" y="226425"/>
                    <a:pt x="1076641" y="223838"/>
                  </a:cubicBezTo>
                  <a:cubicBezTo>
                    <a:pt x="1074809" y="221639"/>
                    <a:pt x="1074033" y="218579"/>
                    <a:pt x="1071879" y="216694"/>
                  </a:cubicBezTo>
                  <a:cubicBezTo>
                    <a:pt x="1067571" y="212925"/>
                    <a:pt x="1062354" y="210344"/>
                    <a:pt x="1057591" y="207169"/>
                  </a:cubicBezTo>
                  <a:cubicBezTo>
                    <a:pt x="1047496" y="200440"/>
                    <a:pt x="1053003" y="203685"/>
                    <a:pt x="1040922" y="197644"/>
                  </a:cubicBezTo>
                  <a:cubicBezTo>
                    <a:pt x="1028223" y="178593"/>
                    <a:pt x="1044891" y="201613"/>
                    <a:pt x="1029016" y="185738"/>
                  </a:cubicBezTo>
                  <a:cubicBezTo>
                    <a:pt x="1026992" y="183714"/>
                    <a:pt x="1026278" y="180618"/>
                    <a:pt x="1024254" y="178594"/>
                  </a:cubicBezTo>
                  <a:cubicBezTo>
                    <a:pt x="1022230" y="176570"/>
                    <a:pt x="1019595" y="175252"/>
                    <a:pt x="1017110" y="173832"/>
                  </a:cubicBezTo>
                  <a:cubicBezTo>
                    <a:pt x="1011298" y="170511"/>
                    <a:pt x="1005482" y="168844"/>
                    <a:pt x="1000441" y="164307"/>
                  </a:cubicBezTo>
                  <a:cubicBezTo>
                    <a:pt x="978741" y="144778"/>
                    <a:pt x="992267" y="150470"/>
                    <a:pt x="976629" y="145257"/>
                  </a:cubicBezTo>
                  <a:cubicBezTo>
                    <a:pt x="964799" y="127513"/>
                    <a:pt x="980007" y="149312"/>
                    <a:pt x="964722" y="130969"/>
                  </a:cubicBezTo>
                  <a:cubicBezTo>
                    <a:pt x="946589" y="109209"/>
                    <a:pt x="979054" y="142919"/>
                    <a:pt x="950435" y="114300"/>
                  </a:cubicBezTo>
                  <a:cubicBezTo>
                    <a:pt x="948498" y="108489"/>
                    <a:pt x="947908" y="104630"/>
                    <a:pt x="943291" y="100013"/>
                  </a:cubicBezTo>
                  <a:cubicBezTo>
                    <a:pt x="941267" y="97989"/>
                    <a:pt x="938528" y="96838"/>
                    <a:pt x="936147" y="95250"/>
                  </a:cubicBezTo>
                  <a:cubicBezTo>
                    <a:pt x="930610" y="86945"/>
                    <a:pt x="927224" y="79843"/>
                    <a:pt x="919479" y="73819"/>
                  </a:cubicBezTo>
                  <a:cubicBezTo>
                    <a:pt x="914961" y="70305"/>
                    <a:pt x="909238" y="68341"/>
                    <a:pt x="905191" y="64294"/>
                  </a:cubicBezTo>
                  <a:cubicBezTo>
                    <a:pt x="902810" y="61913"/>
                    <a:pt x="900849" y="59018"/>
                    <a:pt x="898047" y="57150"/>
                  </a:cubicBezTo>
                  <a:cubicBezTo>
                    <a:pt x="895959" y="55758"/>
                    <a:pt x="893149" y="55891"/>
                    <a:pt x="890904" y="54769"/>
                  </a:cubicBezTo>
                  <a:cubicBezTo>
                    <a:pt x="875318" y="46977"/>
                    <a:pt x="892420" y="53398"/>
                    <a:pt x="876616" y="42863"/>
                  </a:cubicBezTo>
                  <a:cubicBezTo>
                    <a:pt x="874527" y="41471"/>
                    <a:pt x="871853" y="41276"/>
                    <a:pt x="869472" y="40482"/>
                  </a:cubicBezTo>
                  <a:cubicBezTo>
                    <a:pt x="867091" y="38101"/>
                    <a:pt x="865185" y="35123"/>
                    <a:pt x="862329" y="33338"/>
                  </a:cubicBezTo>
                  <a:cubicBezTo>
                    <a:pt x="858704" y="31072"/>
                    <a:pt x="854245" y="30487"/>
                    <a:pt x="850422" y="28575"/>
                  </a:cubicBezTo>
                  <a:cubicBezTo>
                    <a:pt x="847863" y="27295"/>
                    <a:pt x="845660" y="25400"/>
                    <a:pt x="843279" y="23813"/>
                  </a:cubicBezTo>
                  <a:cubicBezTo>
                    <a:pt x="840782" y="16325"/>
                    <a:pt x="841397" y="14620"/>
                    <a:pt x="833754" y="9525"/>
                  </a:cubicBezTo>
                  <a:cubicBezTo>
                    <a:pt x="831665" y="8133"/>
                    <a:pt x="836135" y="0"/>
                    <a:pt x="833754" y="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79" name="Forma livre 378"/>
            <p:cNvSpPr/>
            <p:nvPr/>
          </p:nvSpPr>
          <p:spPr>
            <a:xfrm>
              <a:off x="2215291" y="2409719"/>
              <a:ext cx="494153" cy="666544"/>
            </a:xfrm>
            <a:custGeom>
              <a:avLst/>
              <a:gdLst>
                <a:gd name="connsiteX0" fmla="*/ 471487 w 750296"/>
                <a:gd name="connsiteY0" fmla="*/ 13 h 1012045"/>
                <a:gd name="connsiteX1" fmla="*/ 464343 w 750296"/>
                <a:gd name="connsiteY1" fmla="*/ 11920 h 1012045"/>
                <a:gd name="connsiteX2" fmla="*/ 457200 w 750296"/>
                <a:gd name="connsiteY2" fmla="*/ 21445 h 1012045"/>
                <a:gd name="connsiteX3" fmla="*/ 454818 w 750296"/>
                <a:gd name="connsiteY3" fmla="*/ 28588 h 1012045"/>
                <a:gd name="connsiteX4" fmla="*/ 447675 w 750296"/>
                <a:gd name="connsiteY4" fmla="*/ 38113 h 1012045"/>
                <a:gd name="connsiteX5" fmla="*/ 442912 w 750296"/>
                <a:gd name="connsiteY5" fmla="*/ 45257 h 1012045"/>
                <a:gd name="connsiteX6" fmla="*/ 435768 w 750296"/>
                <a:gd name="connsiteY6" fmla="*/ 61926 h 1012045"/>
                <a:gd name="connsiteX7" fmla="*/ 426243 w 750296"/>
                <a:gd name="connsiteY7" fmla="*/ 83357 h 1012045"/>
                <a:gd name="connsiteX8" fmla="*/ 423862 w 750296"/>
                <a:gd name="connsiteY8" fmla="*/ 90501 h 1012045"/>
                <a:gd name="connsiteX9" fmla="*/ 414337 w 750296"/>
                <a:gd name="connsiteY9" fmla="*/ 104788 h 1012045"/>
                <a:gd name="connsiteX10" fmla="*/ 411956 w 750296"/>
                <a:gd name="connsiteY10" fmla="*/ 114313 h 1012045"/>
                <a:gd name="connsiteX11" fmla="*/ 407193 w 750296"/>
                <a:gd name="connsiteY11" fmla="*/ 121457 h 1012045"/>
                <a:gd name="connsiteX12" fmla="*/ 395287 w 750296"/>
                <a:gd name="connsiteY12" fmla="*/ 138126 h 1012045"/>
                <a:gd name="connsiteX13" fmla="*/ 385762 w 750296"/>
                <a:gd name="connsiteY13" fmla="*/ 152413 h 1012045"/>
                <a:gd name="connsiteX14" fmla="*/ 376237 w 750296"/>
                <a:gd name="connsiteY14" fmla="*/ 166701 h 1012045"/>
                <a:gd name="connsiteX15" fmla="*/ 369093 w 750296"/>
                <a:gd name="connsiteY15" fmla="*/ 180988 h 1012045"/>
                <a:gd name="connsiteX16" fmla="*/ 361950 w 750296"/>
                <a:gd name="connsiteY16" fmla="*/ 188132 h 1012045"/>
                <a:gd name="connsiteX17" fmla="*/ 352425 w 750296"/>
                <a:gd name="connsiteY17" fmla="*/ 202420 h 1012045"/>
                <a:gd name="connsiteX18" fmla="*/ 347662 w 750296"/>
                <a:gd name="connsiteY18" fmla="*/ 209563 h 1012045"/>
                <a:gd name="connsiteX19" fmla="*/ 342900 w 750296"/>
                <a:gd name="connsiteY19" fmla="*/ 216707 h 1012045"/>
                <a:gd name="connsiteX20" fmla="*/ 335756 w 750296"/>
                <a:gd name="connsiteY20" fmla="*/ 230995 h 1012045"/>
                <a:gd name="connsiteX21" fmla="*/ 321468 w 750296"/>
                <a:gd name="connsiteY21" fmla="*/ 242901 h 1012045"/>
                <a:gd name="connsiteX22" fmla="*/ 316706 w 750296"/>
                <a:gd name="connsiteY22" fmla="*/ 250045 h 1012045"/>
                <a:gd name="connsiteX23" fmla="*/ 302418 w 750296"/>
                <a:gd name="connsiteY23" fmla="*/ 259570 h 1012045"/>
                <a:gd name="connsiteX24" fmla="*/ 292893 w 750296"/>
                <a:gd name="connsiteY24" fmla="*/ 273857 h 1012045"/>
                <a:gd name="connsiteX25" fmla="*/ 288131 w 750296"/>
                <a:gd name="connsiteY25" fmla="*/ 281001 h 1012045"/>
                <a:gd name="connsiteX26" fmla="*/ 285750 w 750296"/>
                <a:gd name="connsiteY26" fmla="*/ 288145 h 1012045"/>
                <a:gd name="connsiteX27" fmla="*/ 278606 w 750296"/>
                <a:gd name="connsiteY27" fmla="*/ 292907 h 1012045"/>
                <a:gd name="connsiteX28" fmla="*/ 271462 w 750296"/>
                <a:gd name="connsiteY28" fmla="*/ 307195 h 1012045"/>
                <a:gd name="connsiteX29" fmla="*/ 269081 w 750296"/>
                <a:gd name="connsiteY29" fmla="*/ 314338 h 1012045"/>
                <a:gd name="connsiteX30" fmla="*/ 261937 w 750296"/>
                <a:gd name="connsiteY30" fmla="*/ 319101 h 1012045"/>
                <a:gd name="connsiteX31" fmla="*/ 259556 w 750296"/>
                <a:gd name="connsiteY31" fmla="*/ 326245 h 1012045"/>
                <a:gd name="connsiteX32" fmla="*/ 250031 w 750296"/>
                <a:gd name="connsiteY32" fmla="*/ 340532 h 1012045"/>
                <a:gd name="connsiteX33" fmla="*/ 247650 w 750296"/>
                <a:gd name="connsiteY33" fmla="*/ 347676 h 1012045"/>
                <a:gd name="connsiteX34" fmla="*/ 233362 w 750296"/>
                <a:gd name="connsiteY34" fmla="*/ 364345 h 1012045"/>
                <a:gd name="connsiteX35" fmla="*/ 228600 w 750296"/>
                <a:gd name="connsiteY35" fmla="*/ 373870 h 1012045"/>
                <a:gd name="connsiteX36" fmla="*/ 219075 w 750296"/>
                <a:gd name="connsiteY36" fmla="*/ 388157 h 1012045"/>
                <a:gd name="connsiteX37" fmla="*/ 209550 w 750296"/>
                <a:gd name="connsiteY37" fmla="*/ 402445 h 1012045"/>
                <a:gd name="connsiteX38" fmla="*/ 200025 w 750296"/>
                <a:gd name="connsiteY38" fmla="*/ 416732 h 1012045"/>
                <a:gd name="connsiteX39" fmla="*/ 190500 w 750296"/>
                <a:gd name="connsiteY39" fmla="*/ 433401 h 1012045"/>
                <a:gd name="connsiteX40" fmla="*/ 183356 w 750296"/>
                <a:gd name="connsiteY40" fmla="*/ 450070 h 1012045"/>
                <a:gd name="connsiteX41" fmla="*/ 171450 w 750296"/>
                <a:gd name="connsiteY41" fmla="*/ 471501 h 1012045"/>
                <a:gd name="connsiteX42" fmla="*/ 169068 w 750296"/>
                <a:gd name="connsiteY42" fmla="*/ 478645 h 1012045"/>
                <a:gd name="connsiteX43" fmla="*/ 159543 w 750296"/>
                <a:gd name="connsiteY43" fmla="*/ 492932 h 1012045"/>
                <a:gd name="connsiteX44" fmla="*/ 145256 w 750296"/>
                <a:gd name="connsiteY44" fmla="*/ 521507 h 1012045"/>
                <a:gd name="connsiteX45" fmla="*/ 133350 w 750296"/>
                <a:gd name="connsiteY45" fmla="*/ 538176 h 1012045"/>
                <a:gd name="connsiteX46" fmla="*/ 123825 w 750296"/>
                <a:gd name="connsiteY46" fmla="*/ 550082 h 1012045"/>
                <a:gd name="connsiteX47" fmla="*/ 111918 w 750296"/>
                <a:gd name="connsiteY47" fmla="*/ 564370 h 1012045"/>
                <a:gd name="connsiteX48" fmla="*/ 104775 w 750296"/>
                <a:gd name="connsiteY48" fmla="*/ 569132 h 1012045"/>
                <a:gd name="connsiteX49" fmla="*/ 90487 w 750296"/>
                <a:gd name="connsiteY49" fmla="*/ 588182 h 1012045"/>
                <a:gd name="connsiteX50" fmla="*/ 83343 w 750296"/>
                <a:gd name="connsiteY50" fmla="*/ 595326 h 1012045"/>
                <a:gd name="connsiteX51" fmla="*/ 76200 w 750296"/>
                <a:gd name="connsiteY51" fmla="*/ 609613 h 1012045"/>
                <a:gd name="connsiteX52" fmla="*/ 69056 w 750296"/>
                <a:gd name="connsiteY52" fmla="*/ 616757 h 1012045"/>
                <a:gd name="connsiteX53" fmla="*/ 59531 w 750296"/>
                <a:gd name="connsiteY53" fmla="*/ 631045 h 1012045"/>
                <a:gd name="connsiteX54" fmla="*/ 54768 w 750296"/>
                <a:gd name="connsiteY54" fmla="*/ 638188 h 1012045"/>
                <a:gd name="connsiteX55" fmla="*/ 52387 w 750296"/>
                <a:gd name="connsiteY55" fmla="*/ 645332 h 1012045"/>
                <a:gd name="connsiteX56" fmla="*/ 42862 w 750296"/>
                <a:gd name="connsiteY56" fmla="*/ 659620 h 1012045"/>
                <a:gd name="connsiteX57" fmla="*/ 40481 w 750296"/>
                <a:gd name="connsiteY57" fmla="*/ 666763 h 1012045"/>
                <a:gd name="connsiteX58" fmla="*/ 28575 w 750296"/>
                <a:gd name="connsiteY58" fmla="*/ 683432 h 1012045"/>
                <a:gd name="connsiteX59" fmla="*/ 23812 w 750296"/>
                <a:gd name="connsiteY59" fmla="*/ 697720 h 1012045"/>
                <a:gd name="connsiteX60" fmla="*/ 16668 w 750296"/>
                <a:gd name="connsiteY60" fmla="*/ 704863 h 1012045"/>
                <a:gd name="connsiteX61" fmla="*/ 11906 w 750296"/>
                <a:gd name="connsiteY61" fmla="*/ 712007 h 1012045"/>
                <a:gd name="connsiteX62" fmla="*/ 4762 w 750296"/>
                <a:gd name="connsiteY62" fmla="*/ 716770 h 1012045"/>
                <a:gd name="connsiteX63" fmla="*/ 0 w 750296"/>
                <a:gd name="connsiteY63" fmla="*/ 723913 h 1012045"/>
                <a:gd name="connsiteX64" fmla="*/ 11906 w 750296"/>
                <a:gd name="connsiteY64" fmla="*/ 745345 h 1012045"/>
                <a:gd name="connsiteX65" fmla="*/ 21431 w 750296"/>
                <a:gd name="connsiteY65" fmla="*/ 759632 h 1012045"/>
                <a:gd name="connsiteX66" fmla="*/ 26193 w 750296"/>
                <a:gd name="connsiteY66" fmla="*/ 766776 h 1012045"/>
                <a:gd name="connsiteX67" fmla="*/ 33337 w 750296"/>
                <a:gd name="connsiteY67" fmla="*/ 773920 h 1012045"/>
                <a:gd name="connsiteX68" fmla="*/ 42862 w 750296"/>
                <a:gd name="connsiteY68" fmla="*/ 785826 h 1012045"/>
                <a:gd name="connsiteX69" fmla="*/ 52387 w 750296"/>
                <a:gd name="connsiteY69" fmla="*/ 800113 h 1012045"/>
                <a:gd name="connsiteX70" fmla="*/ 59531 w 750296"/>
                <a:gd name="connsiteY70" fmla="*/ 807257 h 1012045"/>
                <a:gd name="connsiteX71" fmla="*/ 66675 w 750296"/>
                <a:gd name="connsiteY71" fmla="*/ 816782 h 1012045"/>
                <a:gd name="connsiteX72" fmla="*/ 73818 w 750296"/>
                <a:gd name="connsiteY72" fmla="*/ 821545 h 1012045"/>
                <a:gd name="connsiteX73" fmla="*/ 80962 w 750296"/>
                <a:gd name="connsiteY73" fmla="*/ 831070 h 1012045"/>
                <a:gd name="connsiteX74" fmla="*/ 100012 w 750296"/>
                <a:gd name="connsiteY74" fmla="*/ 845357 h 1012045"/>
                <a:gd name="connsiteX75" fmla="*/ 111918 w 750296"/>
                <a:gd name="connsiteY75" fmla="*/ 854882 h 1012045"/>
                <a:gd name="connsiteX76" fmla="*/ 119062 w 750296"/>
                <a:gd name="connsiteY76" fmla="*/ 859645 h 1012045"/>
                <a:gd name="connsiteX77" fmla="*/ 126206 w 750296"/>
                <a:gd name="connsiteY77" fmla="*/ 866788 h 1012045"/>
                <a:gd name="connsiteX78" fmla="*/ 133350 w 750296"/>
                <a:gd name="connsiteY78" fmla="*/ 869170 h 1012045"/>
                <a:gd name="connsiteX79" fmla="*/ 152400 w 750296"/>
                <a:gd name="connsiteY79" fmla="*/ 885838 h 1012045"/>
                <a:gd name="connsiteX80" fmla="*/ 169068 w 750296"/>
                <a:gd name="connsiteY80" fmla="*/ 902507 h 1012045"/>
                <a:gd name="connsiteX81" fmla="*/ 183356 w 750296"/>
                <a:gd name="connsiteY81" fmla="*/ 919176 h 1012045"/>
                <a:gd name="connsiteX82" fmla="*/ 190500 w 750296"/>
                <a:gd name="connsiteY82" fmla="*/ 923938 h 1012045"/>
                <a:gd name="connsiteX83" fmla="*/ 204787 w 750296"/>
                <a:gd name="connsiteY83" fmla="*/ 935845 h 1012045"/>
                <a:gd name="connsiteX84" fmla="*/ 219075 w 750296"/>
                <a:gd name="connsiteY84" fmla="*/ 945370 h 1012045"/>
                <a:gd name="connsiteX85" fmla="*/ 221456 w 750296"/>
                <a:gd name="connsiteY85" fmla="*/ 952513 h 1012045"/>
                <a:gd name="connsiteX86" fmla="*/ 235743 w 750296"/>
                <a:gd name="connsiteY86" fmla="*/ 964420 h 1012045"/>
                <a:gd name="connsiteX87" fmla="*/ 242887 w 750296"/>
                <a:gd name="connsiteY87" fmla="*/ 971563 h 1012045"/>
                <a:gd name="connsiteX88" fmla="*/ 254793 w 750296"/>
                <a:gd name="connsiteY88" fmla="*/ 988232 h 1012045"/>
                <a:gd name="connsiteX89" fmla="*/ 259556 w 750296"/>
                <a:gd name="connsiteY89" fmla="*/ 995376 h 1012045"/>
                <a:gd name="connsiteX90" fmla="*/ 266700 w 750296"/>
                <a:gd name="connsiteY90" fmla="*/ 997757 h 1012045"/>
                <a:gd name="connsiteX91" fmla="*/ 280987 w 750296"/>
                <a:gd name="connsiteY91" fmla="*/ 1007282 h 1012045"/>
                <a:gd name="connsiteX92" fmla="*/ 295275 w 750296"/>
                <a:gd name="connsiteY92" fmla="*/ 1012045 h 1012045"/>
                <a:gd name="connsiteX93" fmla="*/ 307181 w 750296"/>
                <a:gd name="connsiteY93" fmla="*/ 992995 h 1012045"/>
                <a:gd name="connsiteX94" fmla="*/ 309562 w 750296"/>
                <a:gd name="connsiteY94" fmla="*/ 985851 h 1012045"/>
                <a:gd name="connsiteX95" fmla="*/ 319087 w 750296"/>
                <a:gd name="connsiteY95" fmla="*/ 957276 h 1012045"/>
                <a:gd name="connsiteX96" fmla="*/ 326231 w 750296"/>
                <a:gd name="connsiteY96" fmla="*/ 954895 h 1012045"/>
                <a:gd name="connsiteX97" fmla="*/ 330993 w 750296"/>
                <a:gd name="connsiteY97" fmla="*/ 947751 h 1012045"/>
                <a:gd name="connsiteX98" fmla="*/ 335756 w 750296"/>
                <a:gd name="connsiteY98" fmla="*/ 933463 h 1012045"/>
                <a:gd name="connsiteX99" fmla="*/ 352425 w 750296"/>
                <a:gd name="connsiteY99" fmla="*/ 912032 h 1012045"/>
                <a:gd name="connsiteX100" fmla="*/ 359568 w 750296"/>
                <a:gd name="connsiteY100" fmla="*/ 907270 h 1012045"/>
                <a:gd name="connsiteX101" fmla="*/ 366712 w 750296"/>
                <a:gd name="connsiteY101" fmla="*/ 892982 h 1012045"/>
                <a:gd name="connsiteX102" fmla="*/ 369093 w 750296"/>
                <a:gd name="connsiteY102" fmla="*/ 885838 h 1012045"/>
                <a:gd name="connsiteX103" fmla="*/ 376237 w 750296"/>
                <a:gd name="connsiteY103" fmla="*/ 881076 h 1012045"/>
                <a:gd name="connsiteX104" fmla="*/ 381000 w 750296"/>
                <a:gd name="connsiteY104" fmla="*/ 873932 h 1012045"/>
                <a:gd name="connsiteX105" fmla="*/ 395287 w 750296"/>
                <a:gd name="connsiteY105" fmla="*/ 869170 h 1012045"/>
                <a:gd name="connsiteX106" fmla="*/ 402431 w 750296"/>
                <a:gd name="connsiteY106" fmla="*/ 864407 h 1012045"/>
                <a:gd name="connsiteX107" fmla="*/ 416718 w 750296"/>
                <a:gd name="connsiteY107" fmla="*/ 852501 h 1012045"/>
                <a:gd name="connsiteX108" fmla="*/ 426243 w 750296"/>
                <a:gd name="connsiteY108" fmla="*/ 831070 h 1012045"/>
                <a:gd name="connsiteX109" fmla="*/ 433387 w 750296"/>
                <a:gd name="connsiteY109" fmla="*/ 826307 h 1012045"/>
                <a:gd name="connsiteX110" fmla="*/ 442912 w 750296"/>
                <a:gd name="connsiteY110" fmla="*/ 823926 h 1012045"/>
                <a:gd name="connsiteX111" fmla="*/ 457200 w 750296"/>
                <a:gd name="connsiteY111" fmla="*/ 816782 h 1012045"/>
                <a:gd name="connsiteX112" fmla="*/ 464343 w 750296"/>
                <a:gd name="connsiteY112" fmla="*/ 812020 h 1012045"/>
                <a:gd name="connsiteX113" fmla="*/ 473868 w 750296"/>
                <a:gd name="connsiteY113" fmla="*/ 807257 h 1012045"/>
                <a:gd name="connsiteX114" fmla="*/ 490537 w 750296"/>
                <a:gd name="connsiteY114" fmla="*/ 785826 h 1012045"/>
                <a:gd name="connsiteX115" fmla="*/ 504825 w 750296"/>
                <a:gd name="connsiteY115" fmla="*/ 776301 h 1012045"/>
                <a:gd name="connsiteX116" fmla="*/ 516731 w 750296"/>
                <a:gd name="connsiteY116" fmla="*/ 766776 h 1012045"/>
                <a:gd name="connsiteX117" fmla="*/ 531018 w 750296"/>
                <a:gd name="connsiteY117" fmla="*/ 757251 h 1012045"/>
                <a:gd name="connsiteX118" fmla="*/ 538162 w 750296"/>
                <a:gd name="connsiteY118" fmla="*/ 750107 h 1012045"/>
                <a:gd name="connsiteX119" fmla="*/ 545306 w 750296"/>
                <a:gd name="connsiteY119" fmla="*/ 747726 h 1012045"/>
                <a:gd name="connsiteX120" fmla="*/ 552450 w 750296"/>
                <a:gd name="connsiteY120" fmla="*/ 742963 h 1012045"/>
                <a:gd name="connsiteX121" fmla="*/ 559593 w 750296"/>
                <a:gd name="connsiteY121" fmla="*/ 740582 h 1012045"/>
                <a:gd name="connsiteX122" fmla="*/ 573881 w 750296"/>
                <a:gd name="connsiteY122" fmla="*/ 728676 h 1012045"/>
                <a:gd name="connsiteX123" fmla="*/ 581025 w 750296"/>
                <a:gd name="connsiteY123" fmla="*/ 723913 h 1012045"/>
                <a:gd name="connsiteX124" fmla="*/ 590550 w 750296"/>
                <a:gd name="connsiteY124" fmla="*/ 709626 h 1012045"/>
                <a:gd name="connsiteX125" fmla="*/ 595312 w 750296"/>
                <a:gd name="connsiteY125" fmla="*/ 702482 h 1012045"/>
                <a:gd name="connsiteX126" fmla="*/ 604837 w 750296"/>
                <a:gd name="connsiteY126" fmla="*/ 673907 h 1012045"/>
                <a:gd name="connsiteX127" fmla="*/ 609600 w 750296"/>
                <a:gd name="connsiteY127" fmla="*/ 659620 h 1012045"/>
                <a:gd name="connsiteX128" fmla="*/ 631031 w 750296"/>
                <a:gd name="connsiteY128" fmla="*/ 647713 h 1012045"/>
                <a:gd name="connsiteX129" fmla="*/ 638175 w 750296"/>
                <a:gd name="connsiteY129" fmla="*/ 642951 h 1012045"/>
                <a:gd name="connsiteX130" fmla="*/ 652462 w 750296"/>
                <a:gd name="connsiteY130" fmla="*/ 616757 h 1012045"/>
                <a:gd name="connsiteX131" fmla="*/ 657225 w 750296"/>
                <a:gd name="connsiteY131" fmla="*/ 600088 h 1012045"/>
                <a:gd name="connsiteX132" fmla="*/ 661987 w 750296"/>
                <a:gd name="connsiteY132" fmla="*/ 583420 h 1012045"/>
                <a:gd name="connsiteX133" fmla="*/ 669131 w 750296"/>
                <a:gd name="connsiteY133" fmla="*/ 550082 h 1012045"/>
                <a:gd name="connsiteX134" fmla="*/ 678656 w 750296"/>
                <a:gd name="connsiteY134" fmla="*/ 533413 h 1012045"/>
                <a:gd name="connsiteX135" fmla="*/ 688181 w 750296"/>
                <a:gd name="connsiteY135" fmla="*/ 516745 h 1012045"/>
                <a:gd name="connsiteX136" fmla="*/ 692943 w 750296"/>
                <a:gd name="connsiteY136" fmla="*/ 483407 h 1012045"/>
                <a:gd name="connsiteX137" fmla="*/ 695325 w 750296"/>
                <a:gd name="connsiteY137" fmla="*/ 471501 h 1012045"/>
                <a:gd name="connsiteX138" fmla="*/ 700087 w 750296"/>
                <a:gd name="connsiteY138" fmla="*/ 457213 h 1012045"/>
                <a:gd name="connsiteX139" fmla="*/ 704850 w 750296"/>
                <a:gd name="connsiteY139" fmla="*/ 442926 h 1012045"/>
                <a:gd name="connsiteX140" fmla="*/ 709612 w 750296"/>
                <a:gd name="connsiteY140" fmla="*/ 428638 h 1012045"/>
                <a:gd name="connsiteX141" fmla="*/ 711993 w 750296"/>
                <a:gd name="connsiteY141" fmla="*/ 414351 h 1012045"/>
                <a:gd name="connsiteX142" fmla="*/ 719137 w 750296"/>
                <a:gd name="connsiteY142" fmla="*/ 404826 h 1012045"/>
                <a:gd name="connsiteX143" fmla="*/ 728662 w 750296"/>
                <a:gd name="connsiteY143" fmla="*/ 390538 h 1012045"/>
                <a:gd name="connsiteX144" fmla="*/ 733425 w 750296"/>
                <a:gd name="connsiteY144" fmla="*/ 383395 h 1012045"/>
                <a:gd name="connsiteX145" fmla="*/ 740568 w 750296"/>
                <a:gd name="connsiteY145" fmla="*/ 369107 h 1012045"/>
                <a:gd name="connsiteX146" fmla="*/ 747712 w 750296"/>
                <a:gd name="connsiteY146" fmla="*/ 354820 h 1012045"/>
                <a:gd name="connsiteX147" fmla="*/ 750093 w 750296"/>
                <a:gd name="connsiteY147" fmla="*/ 347676 h 1012045"/>
                <a:gd name="connsiteX148" fmla="*/ 731043 w 750296"/>
                <a:gd name="connsiteY148" fmla="*/ 340532 h 1012045"/>
                <a:gd name="connsiteX149" fmla="*/ 726281 w 750296"/>
                <a:gd name="connsiteY149" fmla="*/ 333388 h 1012045"/>
                <a:gd name="connsiteX150" fmla="*/ 719137 w 750296"/>
                <a:gd name="connsiteY150" fmla="*/ 311957 h 1012045"/>
                <a:gd name="connsiteX151" fmla="*/ 716756 w 750296"/>
                <a:gd name="connsiteY151" fmla="*/ 304813 h 1012045"/>
                <a:gd name="connsiteX152" fmla="*/ 704850 w 750296"/>
                <a:gd name="connsiteY152" fmla="*/ 288145 h 1012045"/>
                <a:gd name="connsiteX153" fmla="*/ 700087 w 750296"/>
                <a:gd name="connsiteY153" fmla="*/ 278620 h 1012045"/>
                <a:gd name="connsiteX154" fmla="*/ 692943 w 750296"/>
                <a:gd name="connsiteY154" fmla="*/ 271476 h 1012045"/>
                <a:gd name="connsiteX155" fmla="*/ 676275 w 750296"/>
                <a:gd name="connsiteY155" fmla="*/ 250045 h 1012045"/>
                <a:gd name="connsiteX156" fmla="*/ 669131 w 750296"/>
                <a:gd name="connsiteY156" fmla="*/ 235757 h 1012045"/>
                <a:gd name="connsiteX157" fmla="*/ 661987 w 750296"/>
                <a:gd name="connsiteY157" fmla="*/ 230995 h 1012045"/>
                <a:gd name="connsiteX158" fmla="*/ 654843 w 750296"/>
                <a:gd name="connsiteY158" fmla="*/ 228613 h 1012045"/>
                <a:gd name="connsiteX159" fmla="*/ 645318 w 750296"/>
                <a:gd name="connsiteY159" fmla="*/ 221470 h 1012045"/>
                <a:gd name="connsiteX160" fmla="*/ 628650 w 750296"/>
                <a:gd name="connsiteY160" fmla="*/ 209563 h 1012045"/>
                <a:gd name="connsiteX161" fmla="*/ 623887 w 750296"/>
                <a:gd name="connsiteY161" fmla="*/ 202420 h 1012045"/>
                <a:gd name="connsiteX162" fmla="*/ 609600 w 750296"/>
                <a:gd name="connsiteY162" fmla="*/ 188132 h 1012045"/>
                <a:gd name="connsiteX163" fmla="*/ 597693 w 750296"/>
                <a:gd name="connsiteY163" fmla="*/ 173845 h 1012045"/>
                <a:gd name="connsiteX164" fmla="*/ 592931 w 750296"/>
                <a:gd name="connsiteY164" fmla="*/ 166701 h 1012045"/>
                <a:gd name="connsiteX165" fmla="*/ 581025 w 750296"/>
                <a:gd name="connsiteY165" fmla="*/ 150032 h 1012045"/>
                <a:gd name="connsiteX166" fmla="*/ 571500 w 750296"/>
                <a:gd name="connsiteY166" fmla="*/ 135745 h 1012045"/>
                <a:gd name="connsiteX167" fmla="*/ 566737 w 750296"/>
                <a:gd name="connsiteY167" fmla="*/ 123838 h 1012045"/>
                <a:gd name="connsiteX168" fmla="*/ 559593 w 750296"/>
                <a:gd name="connsiteY168" fmla="*/ 119076 h 1012045"/>
                <a:gd name="connsiteX169" fmla="*/ 538162 w 750296"/>
                <a:gd name="connsiteY169" fmla="*/ 95263 h 1012045"/>
                <a:gd name="connsiteX170" fmla="*/ 531018 w 750296"/>
                <a:gd name="connsiteY170" fmla="*/ 80976 h 1012045"/>
                <a:gd name="connsiteX171" fmla="*/ 521493 w 750296"/>
                <a:gd name="connsiteY171" fmla="*/ 64307 h 1012045"/>
                <a:gd name="connsiteX172" fmla="*/ 511968 w 750296"/>
                <a:gd name="connsiteY172" fmla="*/ 54782 h 1012045"/>
                <a:gd name="connsiteX173" fmla="*/ 507206 w 750296"/>
                <a:gd name="connsiteY173" fmla="*/ 45257 h 1012045"/>
                <a:gd name="connsiteX174" fmla="*/ 504825 w 750296"/>
                <a:gd name="connsiteY174" fmla="*/ 38113 h 1012045"/>
                <a:gd name="connsiteX175" fmla="*/ 490537 w 750296"/>
                <a:gd name="connsiteY175" fmla="*/ 26207 h 1012045"/>
                <a:gd name="connsiteX176" fmla="*/ 485775 w 750296"/>
                <a:gd name="connsiteY176" fmla="*/ 19063 h 1012045"/>
                <a:gd name="connsiteX177" fmla="*/ 478631 w 750296"/>
                <a:gd name="connsiteY177" fmla="*/ 14301 h 1012045"/>
                <a:gd name="connsiteX178" fmla="*/ 471487 w 750296"/>
                <a:gd name="connsiteY178" fmla="*/ 13 h 1012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</a:cxnLst>
              <a:rect l="l" t="t" r="r" b="b"/>
              <a:pathLst>
                <a:path w="750296" h="1012045">
                  <a:moveTo>
                    <a:pt x="471487" y="13"/>
                  </a:moveTo>
                  <a:cubicBezTo>
                    <a:pt x="469106" y="-384"/>
                    <a:pt x="466910" y="8069"/>
                    <a:pt x="464343" y="11920"/>
                  </a:cubicBezTo>
                  <a:cubicBezTo>
                    <a:pt x="462142" y="15222"/>
                    <a:pt x="459169" y="17999"/>
                    <a:pt x="457200" y="21445"/>
                  </a:cubicBezTo>
                  <a:cubicBezTo>
                    <a:pt x="455955" y="23624"/>
                    <a:pt x="456063" y="26409"/>
                    <a:pt x="454818" y="28588"/>
                  </a:cubicBezTo>
                  <a:cubicBezTo>
                    <a:pt x="452849" y="32034"/>
                    <a:pt x="449982" y="34884"/>
                    <a:pt x="447675" y="38113"/>
                  </a:cubicBezTo>
                  <a:cubicBezTo>
                    <a:pt x="446011" y="40442"/>
                    <a:pt x="444500" y="42876"/>
                    <a:pt x="442912" y="45257"/>
                  </a:cubicBezTo>
                  <a:cubicBezTo>
                    <a:pt x="436614" y="70453"/>
                    <a:pt x="445165" y="40782"/>
                    <a:pt x="435768" y="61926"/>
                  </a:cubicBezTo>
                  <a:cubicBezTo>
                    <a:pt x="424433" y="87430"/>
                    <a:pt x="437022" y="67189"/>
                    <a:pt x="426243" y="83357"/>
                  </a:cubicBezTo>
                  <a:cubicBezTo>
                    <a:pt x="425449" y="85738"/>
                    <a:pt x="425081" y="88307"/>
                    <a:pt x="423862" y="90501"/>
                  </a:cubicBezTo>
                  <a:cubicBezTo>
                    <a:pt x="421082" y="95504"/>
                    <a:pt x="414337" y="104788"/>
                    <a:pt x="414337" y="104788"/>
                  </a:cubicBezTo>
                  <a:cubicBezTo>
                    <a:pt x="413543" y="107963"/>
                    <a:pt x="413245" y="111305"/>
                    <a:pt x="411956" y="114313"/>
                  </a:cubicBezTo>
                  <a:cubicBezTo>
                    <a:pt x="410829" y="116944"/>
                    <a:pt x="408613" y="118972"/>
                    <a:pt x="407193" y="121457"/>
                  </a:cubicBezTo>
                  <a:cubicBezTo>
                    <a:pt x="398834" y="136085"/>
                    <a:pt x="406925" y="126488"/>
                    <a:pt x="395287" y="138126"/>
                  </a:cubicBezTo>
                  <a:cubicBezTo>
                    <a:pt x="390733" y="151790"/>
                    <a:pt x="396168" y="139035"/>
                    <a:pt x="385762" y="152413"/>
                  </a:cubicBezTo>
                  <a:cubicBezTo>
                    <a:pt x="382248" y="156931"/>
                    <a:pt x="376237" y="166701"/>
                    <a:pt x="376237" y="166701"/>
                  </a:cubicBezTo>
                  <a:cubicBezTo>
                    <a:pt x="373850" y="173863"/>
                    <a:pt x="374224" y="174831"/>
                    <a:pt x="369093" y="180988"/>
                  </a:cubicBezTo>
                  <a:cubicBezTo>
                    <a:pt x="366937" y="183575"/>
                    <a:pt x="364017" y="185474"/>
                    <a:pt x="361950" y="188132"/>
                  </a:cubicBezTo>
                  <a:cubicBezTo>
                    <a:pt x="358436" y="192650"/>
                    <a:pt x="355600" y="197657"/>
                    <a:pt x="352425" y="202420"/>
                  </a:cubicBezTo>
                  <a:lnTo>
                    <a:pt x="347662" y="209563"/>
                  </a:lnTo>
                  <a:cubicBezTo>
                    <a:pt x="346074" y="211944"/>
                    <a:pt x="343805" y="213992"/>
                    <a:pt x="342900" y="216707"/>
                  </a:cubicBezTo>
                  <a:cubicBezTo>
                    <a:pt x="340963" y="222515"/>
                    <a:pt x="340370" y="226381"/>
                    <a:pt x="335756" y="230995"/>
                  </a:cubicBezTo>
                  <a:cubicBezTo>
                    <a:pt x="317024" y="249727"/>
                    <a:pt x="340974" y="219493"/>
                    <a:pt x="321468" y="242901"/>
                  </a:cubicBezTo>
                  <a:cubicBezTo>
                    <a:pt x="319636" y="245100"/>
                    <a:pt x="318860" y="248160"/>
                    <a:pt x="316706" y="250045"/>
                  </a:cubicBezTo>
                  <a:cubicBezTo>
                    <a:pt x="312398" y="253814"/>
                    <a:pt x="302418" y="259570"/>
                    <a:pt x="302418" y="259570"/>
                  </a:cubicBezTo>
                  <a:lnTo>
                    <a:pt x="292893" y="273857"/>
                  </a:lnTo>
                  <a:cubicBezTo>
                    <a:pt x="291306" y="276238"/>
                    <a:pt x="289036" y="278286"/>
                    <a:pt x="288131" y="281001"/>
                  </a:cubicBezTo>
                  <a:cubicBezTo>
                    <a:pt x="287337" y="283382"/>
                    <a:pt x="287318" y="286185"/>
                    <a:pt x="285750" y="288145"/>
                  </a:cubicBezTo>
                  <a:cubicBezTo>
                    <a:pt x="283962" y="290380"/>
                    <a:pt x="280987" y="291320"/>
                    <a:pt x="278606" y="292907"/>
                  </a:cubicBezTo>
                  <a:cubicBezTo>
                    <a:pt x="272623" y="310860"/>
                    <a:pt x="280693" y="288734"/>
                    <a:pt x="271462" y="307195"/>
                  </a:cubicBezTo>
                  <a:cubicBezTo>
                    <a:pt x="270340" y="309440"/>
                    <a:pt x="270649" y="312378"/>
                    <a:pt x="269081" y="314338"/>
                  </a:cubicBezTo>
                  <a:cubicBezTo>
                    <a:pt x="267293" y="316573"/>
                    <a:pt x="264318" y="317513"/>
                    <a:pt x="261937" y="319101"/>
                  </a:cubicBezTo>
                  <a:cubicBezTo>
                    <a:pt x="261143" y="321482"/>
                    <a:pt x="260775" y="324051"/>
                    <a:pt x="259556" y="326245"/>
                  </a:cubicBezTo>
                  <a:cubicBezTo>
                    <a:pt x="256776" y="331248"/>
                    <a:pt x="251841" y="335102"/>
                    <a:pt x="250031" y="340532"/>
                  </a:cubicBezTo>
                  <a:cubicBezTo>
                    <a:pt x="249237" y="342913"/>
                    <a:pt x="248895" y="345497"/>
                    <a:pt x="247650" y="347676"/>
                  </a:cubicBezTo>
                  <a:cubicBezTo>
                    <a:pt x="243578" y="354803"/>
                    <a:pt x="238991" y="358716"/>
                    <a:pt x="233362" y="364345"/>
                  </a:cubicBezTo>
                  <a:cubicBezTo>
                    <a:pt x="231775" y="367520"/>
                    <a:pt x="230426" y="370826"/>
                    <a:pt x="228600" y="373870"/>
                  </a:cubicBezTo>
                  <a:cubicBezTo>
                    <a:pt x="225655" y="378778"/>
                    <a:pt x="222250" y="383395"/>
                    <a:pt x="219075" y="388157"/>
                  </a:cubicBezTo>
                  <a:lnTo>
                    <a:pt x="209550" y="402445"/>
                  </a:lnTo>
                  <a:lnTo>
                    <a:pt x="200025" y="416732"/>
                  </a:lnTo>
                  <a:cubicBezTo>
                    <a:pt x="193982" y="428817"/>
                    <a:pt x="197231" y="423303"/>
                    <a:pt x="190500" y="433401"/>
                  </a:cubicBezTo>
                  <a:cubicBezTo>
                    <a:pt x="184199" y="458597"/>
                    <a:pt x="192753" y="428927"/>
                    <a:pt x="183356" y="450070"/>
                  </a:cubicBezTo>
                  <a:cubicBezTo>
                    <a:pt x="174033" y="471048"/>
                    <a:pt x="184487" y="458462"/>
                    <a:pt x="171450" y="471501"/>
                  </a:cubicBezTo>
                  <a:cubicBezTo>
                    <a:pt x="170656" y="473882"/>
                    <a:pt x="170287" y="476451"/>
                    <a:pt x="169068" y="478645"/>
                  </a:cubicBezTo>
                  <a:cubicBezTo>
                    <a:pt x="166288" y="483648"/>
                    <a:pt x="159543" y="492932"/>
                    <a:pt x="159543" y="492932"/>
                  </a:cubicBezTo>
                  <a:cubicBezTo>
                    <a:pt x="147578" y="528832"/>
                    <a:pt x="163715" y="484593"/>
                    <a:pt x="145256" y="521507"/>
                  </a:cubicBezTo>
                  <a:cubicBezTo>
                    <a:pt x="138987" y="534044"/>
                    <a:pt x="143003" y="528522"/>
                    <a:pt x="133350" y="538176"/>
                  </a:cubicBezTo>
                  <a:cubicBezTo>
                    <a:pt x="128713" y="552084"/>
                    <a:pt x="134596" y="539311"/>
                    <a:pt x="123825" y="550082"/>
                  </a:cubicBezTo>
                  <a:cubicBezTo>
                    <a:pt x="105094" y="568813"/>
                    <a:pt x="135323" y="544866"/>
                    <a:pt x="111918" y="564370"/>
                  </a:cubicBezTo>
                  <a:cubicBezTo>
                    <a:pt x="109720" y="566202"/>
                    <a:pt x="106689" y="567005"/>
                    <a:pt x="104775" y="569132"/>
                  </a:cubicBezTo>
                  <a:cubicBezTo>
                    <a:pt x="99465" y="575032"/>
                    <a:pt x="96100" y="582569"/>
                    <a:pt x="90487" y="588182"/>
                  </a:cubicBezTo>
                  <a:cubicBezTo>
                    <a:pt x="88106" y="590563"/>
                    <a:pt x="85499" y="592739"/>
                    <a:pt x="83343" y="595326"/>
                  </a:cubicBezTo>
                  <a:cubicBezTo>
                    <a:pt x="64605" y="617812"/>
                    <a:pt x="90522" y="588131"/>
                    <a:pt x="76200" y="609613"/>
                  </a:cubicBezTo>
                  <a:cubicBezTo>
                    <a:pt x="74332" y="612415"/>
                    <a:pt x="71124" y="614099"/>
                    <a:pt x="69056" y="616757"/>
                  </a:cubicBezTo>
                  <a:cubicBezTo>
                    <a:pt x="65542" y="621275"/>
                    <a:pt x="62706" y="626282"/>
                    <a:pt x="59531" y="631045"/>
                  </a:cubicBezTo>
                  <a:lnTo>
                    <a:pt x="54768" y="638188"/>
                  </a:lnTo>
                  <a:cubicBezTo>
                    <a:pt x="53974" y="640569"/>
                    <a:pt x="53606" y="643138"/>
                    <a:pt x="52387" y="645332"/>
                  </a:cubicBezTo>
                  <a:cubicBezTo>
                    <a:pt x="49607" y="650336"/>
                    <a:pt x="42862" y="659620"/>
                    <a:pt x="42862" y="659620"/>
                  </a:cubicBezTo>
                  <a:cubicBezTo>
                    <a:pt x="42068" y="662001"/>
                    <a:pt x="41726" y="664584"/>
                    <a:pt x="40481" y="666763"/>
                  </a:cubicBezTo>
                  <a:cubicBezTo>
                    <a:pt x="38716" y="669851"/>
                    <a:pt x="30421" y="679278"/>
                    <a:pt x="28575" y="683432"/>
                  </a:cubicBezTo>
                  <a:cubicBezTo>
                    <a:pt x="26536" y="688020"/>
                    <a:pt x="27362" y="694170"/>
                    <a:pt x="23812" y="697720"/>
                  </a:cubicBezTo>
                  <a:cubicBezTo>
                    <a:pt x="21431" y="700101"/>
                    <a:pt x="18824" y="702276"/>
                    <a:pt x="16668" y="704863"/>
                  </a:cubicBezTo>
                  <a:cubicBezTo>
                    <a:pt x="14836" y="707062"/>
                    <a:pt x="13930" y="709983"/>
                    <a:pt x="11906" y="712007"/>
                  </a:cubicBezTo>
                  <a:cubicBezTo>
                    <a:pt x="9882" y="714031"/>
                    <a:pt x="7143" y="715182"/>
                    <a:pt x="4762" y="716770"/>
                  </a:cubicBezTo>
                  <a:cubicBezTo>
                    <a:pt x="3175" y="719151"/>
                    <a:pt x="0" y="721051"/>
                    <a:pt x="0" y="723913"/>
                  </a:cubicBezTo>
                  <a:cubicBezTo>
                    <a:pt x="0" y="738459"/>
                    <a:pt x="5121" y="736622"/>
                    <a:pt x="11906" y="745345"/>
                  </a:cubicBezTo>
                  <a:cubicBezTo>
                    <a:pt x="15420" y="749863"/>
                    <a:pt x="18256" y="754870"/>
                    <a:pt x="21431" y="759632"/>
                  </a:cubicBezTo>
                  <a:cubicBezTo>
                    <a:pt x="23018" y="762013"/>
                    <a:pt x="24169" y="764752"/>
                    <a:pt x="26193" y="766776"/>
                  </a:cubicBezTo>
                  <a:lnTo>
                    <a:pt x="33337" y="773920"/>
                  </a:lnTo>
                  <a:cubicBezTo>
                    <a:pt x="38699" y="790005"/>
                    <a:pt x="31263" y="772570"/>
                    <a:pt x="42862" y="785826"/>
                  </a:cubicBezTo>
                  <a:cubicBezTo>
                    <a:pt x="46631" y="790133"/>
                    <a:pt x="48340" y="796066"/>
                    <a:pt x="52387" y="800113"/>
                  </a:cubicBezTo>
                  <a:cubicBezTo>
                    <a:pt x="54768" y="802494"/>
                    <a:pt x="57339" y="804700"/>
                    <a:pt x="59531" y="807257"/>
                  </a:cubicBezTo>
                  <a:cubicBezTo>
                    <a:pt x="62114" y="810270"/>
                    <a:pt x="63869" y="813976"/>
                    <a:pt x="66675" y="816782"/>
                  </a:cubicBezTo>
                  <a:cubicBezTo>
                    <a:pt x="68699" y="818806"/>
                    <a:pt x="71794" y="819521"/>
                    <a:pt x="73818" y="821545"/>
                  </a:cubicBezTo>
                  <a:cubicBezTo>
                    <a:pt x="76624" y="824351"/>
                    <a:pt x="78025" y="828400"/>
                    <a:pt x="80962" y="831070"/>
                  </a:cubicBezTo>
                  <a:cubicBezTo>
                    <a:pt x="86835" y="836409"/>
                    <a:pt x="95609" y="838753"/>
                    <a:pt x="100012" y="845357"/>
                  </a:cubicBezTo>
                  <a:cubicBezTo>
                    <a:pt x="106167" y="854589"/>
                    <a:pt x="102060" y="851596"/>
                    <a:pt x="111918" y="854882"/>
                  </a:cubicBezTo>
                  <a:cubicBezTo>
                    <a:pt x="114299" y="856470"/>
                    <a:pt x="116863" y="857813"/>
                    <a:pt x="119062" y="859645"/>
                  </a:cubicBezTo>
                  <a:cubicBezTo>
                    <a:pt x="121649" y="861801"/>
                    <a:pt x="123404" y="864920"/>
                    <a:pt x="126206" y="866788"/>
                  </a:cubicBezTo>
                  <a:cubicBezTo>
                    <a:pt x="128295" y="868180"/>
                    <a:pt x="130969" y="868376"/>
                    <a:pt x="133350" y="869170"/>
                  </a:cubicBezTo>
                  <a:cubicBezTo>
                    <a:pt x="146845" y="889412"/>
                    <a:pt x="124614" y="858051"/>
                    <a:pt x="152400" y="885838"/>
                  </a:cubicBezTo>
                  <a:cubicBezTo>
                    <a:pt x="157956" y="891394"/>
                    <a:pt x="164353" y="896221"/>
                    <a:pt x="169068" y="902507"/>
                  </a:cubicBezTo>
                  <a:cubicBezTo>
                    <a:pt x="174323" y="909513"/>
                    <a:pt x="176723" y="913649"/>
                    <a:pt x="183356" y="919176"/>
                  </a:cubicBezTo>
                  <a:cubicBezTo>
                    <a:pt x="185555" y="921008"/>
                    <a:pt x="188119" y="922351"/>
                    <a:pt x="190500" y="923938"/>
                  </a:cubicBezTo>
                  <a:cubicBezTo>
                    <a:pt x="198313" y="935659"/>
                    <a:pt x="191360" y="927789"/>
                    <a:pt x="204787" y="935845"/>
                  </a:cubicBezTo>
                  <a:cubicBezTo>
                    <a:pt x="209695" y="938790"/>
                    <a:pt x="219075" y="945370"/>
                    <a:pt x="219075" y="945370"/>
                  </a:cubicBezTo>
                  <a:cubicBezTo>
                    <a:pt x="219869" y="947751"/>
                    <a:pt x="220064" y="950425"/>
                    <a:pt x="221456" y="952513"/>
                  </a:cubicBezTo>
                  <a:cubicBezTo>
                    <a:pt x="226672" y="960336"/>
                    <a:pt x="229156" y="958931"/>
                    <a:pt x="235743" y="964420"/>
                  </a:cubicBezTo>
                  <a:cubicBezTo>
                    <a:pt x="238330" y="966576"/>
                    <a:pt x="240506" y="969182"/>
                    <a:pt x="242887" y="971563"/>
                  </a:cubicBezTo>
                  <a:cubicBezTo>
                    <a:pt x="251700" y="989187"/>
                    <a:pt x="242727" y="973752"/>
                    <a:pt x="254793" y="988232"/>
                  </a:cubicBezTo>
                  <a:cubicBezTo>
                    <a:pt x="256625" y="990431"/>
                    <a:pt x="257321" y="993588"/>
                    <a:pt x="259556" y="995376"/>
                  </a:cubicBezTo>
                  <a:cubicBezTo>
                    <a:pt x="261516" y="996944"/>
                    <a:pt x="264319" y="996963"/>
                    <a:pt x="266700" y="997757"/>
                  </a:cubicBezTo>
                  <a:cubicBezTo>
                    <a:pt x="271462" y="1000932"/>
                    <a:pt x="275557" y="1005472"/>
                    <a:pt x="280987" y="1007282"/>
                  </a:cubicBezTo>
                  <a:lnTo>
                    <a:pt x="295275" y="1012045"/>
                  </a:lnTo>
                  <a:cubicBezTo>
                    <a:pt x="306594" y="1004497"/>
                    <a:pt x="301514" y="1009996"/>
                    <a:pt x="307181" y="992995"/>
                  </a:cubicBezTo>
                  <a:lnTo>
                    <a:pt x="309562" y="985851"/>
                  </a:lnTo>
                  <a:cubicBezTo>
                    <a:pt x="311554" y="965929"/>
                    <a:pt x="305547" y="964045"/>
                    <a:pt x="319087" y="957276"/>
                  </a:cubicBezTo>
                  <a:cubicBezTo>
                    <a:pt x="321332" y="956154"/>
                    <a:pt x="323850" y="955689"/>
                    <a:pt x="326231" y="954895"/>
                  </a:cubicBezTo>
                  <a:cubicBezTo>
                    <a:pt x="327818" y="952514"/>
                    <a:pt x="329831" y="950366"/>
                    <a:pt x="330993" y="947751"/>
                  </a:cubicBezTo>
                  <a:cubicBezTo>
                    <a:pt x="333032" y="943163"/>
                    <a:pt x="332971" y="937640"/>
                    <a:pt x="335756" y="933463"/>
                  </a:cubicBezTo>
                  <a:cubicBezTo>
                    <a:pt x="342394" y="923506"/>
                    <a:pt x="344032" y="919027"/>
                    <a:pt x="352425" y="912032"/>
                  </a:cubicBezTo>
                  <a:cubicBezTo>
                    <a:pt x="354623" y="910200"/>
                    <a:pt x="357187" y="908857"/>
                    <a:pt x="359568" y="907270"/>
                  </a:cubicBezTo>
                  <a:cubicBezTo>
                    <a:pt x="365558" y="889306"/>
                    <a:pt x="357477" y="911455"/>
                    <a:pt x="366712" y="892982"/>
                  </a:cubicBezTo>
                  <a:cubicBezTo>
                    <a:pt x="367834" y="890737"/>
                    <a:pt x="367525" y="887798"/>
                    <a:pt x="369093" y="885838"/>
                  </a:cubicBezTo>
                  <a:cubicBezTo>
                    <a:pt x="370881" y="883603"/>
                    <a:pt x="373856" y="882663"/>
                    <a:pt x="376237" y="881076"/>
                  </a:cubicBezTo>
                  <a:cubicBezTo>
                    <a:pt x="377825" y="878695"/>
                    <a:pt x="378573" y="875449"/>
                    <a:pt x="381000" y="873932"/>
                  </a:cubicBezTo>
                  <a:cubicBezTo>
                    <a:pt x="385257" y="871271"/>
                    <a:pt x="395287" y="869170"/>
                    <a:pt x="395287" y="869170"/>
                  </a:cubicBezTo>
                  <a:cubicBezTo>
                    <a:pt x="397668" y="867582"/>
                    <a:pt x="400232" y="866239"/>
                    <a:pt x="402431" y="864407"/>
                  </a:cubicBezTo>
                  <a:cubicBezTo>
                    <a:pt x="420763" y="849130"/>
                    <a:pt x="398985" y="864323"/>
                    <a:pt x="416718" y="852501"/>
                  </a:cubicBezTo>
                  <a:cubicBezTo>
                    <a:pt x="419076" y="845429"/>
                    <a:pt x="420583" y="836730"/>
                    <a:pt x="426243" y="831070"/>
                  </a:cubicBezTo>
                  <a:cubicBezTo>
                    <a:pt x="428267" y="829046"/>
                    <a:pt x="430756" y="827434"/>
                    <a:pt x="433387" y="826307"/>
                  </a:cubicBezTo>
                  <a:cubicBezTo>
                    <a:pt x="436395" y="825018"/>
                    <a:pt x="439737" y="824720"/>
                    <a:pt x="442912" y="823926"/>
                  </a:cubicBezTo>
                  <a:cubicBezTo>
                    <a:pt x="463381" y="810279"/>
                    <a:pt x="437486" y="826638"/>
                    <a:pt x="457200" y="816782"/>
                  </a:cubicBezTo>
                  <a:cubicBezTo>
                    <a:pt x="459760" y="815502"/>
                    <a:pt x="461858" y="813440"/>
                    <a:pt x="464343" y="812020"/>
                  </a:cubicBezTo>
                  <a:cubicBezTo>
                    <a:pt x="467425" y="810259"/>
                    <a:pt x="470693" y="808845"/>
                    <a:pt x="473868" y="807257"/>
                  </a:cubicBezTo>
                  <a:cubicBezTo>
                    <a:pt x="479408" y="798947"/>
                    <a:pt x="482790" y="791852"/>
                    <a:pt x="490537" y="785826"/>
                  </a:cubicBezTo>
                  <a:cubicBezTo>
                    <a:pt x="495055" y="782312"/>
                    <a:pt x="504825" y="776301"/>
                    <a:pt x="504825" y="776301"/>
                  </a:cubicBezTo>
                  <a:cubicBezTo>
                    <a:pt x="515475" y="760324"/>
                    <a:pt x="502929" y="775977"/>
                    <a:pt x="516731" y="766776"/>
                  </a:cubicBezTo>
                  <a:cubicBezTo>
                    <a:pt x="534570" y="754884"/>
                    <a:pt x="514033" y="762913"/>
                    <a:pt x="531018" y="757251"/>
                  </a:cubicBezTo>
                  <a:cubicBezTo>
                    <a:pt x="533399" y="754870"/>
                    <a:pt x="535360" y="751975"/>
                    <a:pt x="538162" y="750107"/>
                  </a:cubicBezTo>
                  <a:cubicBezTo>
                    <a:pt x="540251" y="748715"/>
                    <a:pt x="543061" y="748849"/>
                    <a:pt x="545306" y="747726"/>
                  </a:cubicBezTo>
                  <a:cubicBezTo>
                    <a:pt x="547866" y="746446"/>
                    <a:pt x="549890" y="744243"/>
                    <a:pt x="552450" y="742963"/>
                  </a:cubicBezTo>
                  <a:cubicBezTo>
                    <a:pt x="554695" y="741841"/>
                    <a:pt x="557348" y="741704"/>
                    <a:pt x="559593" y="740582"/>
                  </a:cubicBezTo>
                  <a:cubicBezTo>
                    <a:pt x="568463" y="736147"/>
                    <a:pt x="565980" y="735260"/>
                    <a:pt x="573881" y="728676"/>
                  </a:cubicBezTo>
                  <a:cubicBezTo>
                    <a:pt x="576080" y="726844"/>
                    <a:pt x="578644" y="725501"/>
                    <a:pt x="581025" y="723913"/>
                  </a:cubicBezTo>
                  <a:lnTo>
                    <a:pt x="590550" y="709626"/>
                  </a:lnTo>
                  <a:cubicBezTo>
                    <a:pt x="592137" y="707245"/>
                    <a:pt x="594407" y="705197"/>
                    <a:pt x="595312" y="702482"/>
                  </a:cubicBezTo>
                  <a:lnTo>
                    <a:pt x="604837" y="673907"/>
                  </a:lnTo>
                  <a:cubicBezTo>
                    <a:pt x="604837" y="673906"/>
                    <a:pt x="609598" y="659621"/>
                    <a:pt x="609600" y="659620"/>
                  </a:cubicBezTo>
                  <a:cubicBezTo>
                    <a:pt x="622173" y="655427"/>
                    <a:pt x="614653" y="658631"/>
                    <a:pt x="631031" y="647713"/>
                  </a:cubicBezTo>
                  <a:lnTo>
                    <a:pt x="638175" y="642951"/>
                  </a:lnTo>
                  <a:cubicBezTo>
                    <a:pt x="643390" y="635128"/>
                    <a:pt x="650302" y="625397"/>
                    <a:pt x="652462" y="616757"/>
                  </a:cubicBezTo>
                  <a:cubicBezTo>
                    <a:pt x="659905" y="586982"/>
                    <a:pt x="650392" y="624001"/>
                    <a:pt x="657225" y="600088"/>
                  </a:cubicBezTo>
                  <a:cubicBezTo>
                    <a:pt x="663211" y="579140"/>
                    <a:pt x="656274" y="600560"/>
                    <a:pt x="661987" y="583420"/>
                  </a:cubicBezTo>
                  <a:cubicBezTo>
                    <a:pt x="663013" y="577263"/>
                    <a:pt x="666492" y="554041"/>
                    <a:pt x="669131" y="550082"/>
                  </a:cubicBezTo>
                  <a:cubicBezTo>
                    <a:pt x="680737" y="532671"/>
                    <a:pt x="666566" y="554569"/>
                    <a:pt x="678656" y="533413"/>
                  </a:cubicBezTo>
                  <a:cubicBezTo>
                    <a:pt x="692120" y="509853"/>
                    <a:pt x="673786" y="545531"/>
                    <a:pt x="688181" y="516745"/>
                  </a:cubicBezTo>
                  <a:cubicBezTo>
                    <a:pt x="690249" y="500200"/>
                    <a:pt x="690198" y="498502"/>
                    <a:pt x="692943" y="483407"/>
                  </a:cubicBezTo>
                  <a:cubicBezTo>
                    <a:pt x="693667" y="479425"/>
                    <a:pt x="694260" y="475406"/>
                    <a:pt x="695325" y="471501"/>
                  </a:cubicBezTo>
                  <a:cubicBezTo>
                    <a:pt x="696646" y="466658"/>
                    <a:pt x="698500" y="461976"/>
                    <a:pt x="700087" y="457213"/>
                  </a:cubicBezTo>
                  <a:lnTo>
                    <a:pt x="704850" y="442926"/>
                  </a:lnTo>
                  <a:cubicBezTo>
                    <a:pt x="706438" y="438163"/>
                    <a:pt x="708787" y="433590"/>
                    <a:pt x="709612" y="428638"/>
                  </a:cubicBezTo>
                  <a:cubicBezTo>
                    <a:pt x="710406" y="423876"/>
                    <a:pt x="710200" y="418834"/>
                    <a:pt x="711993" y="414351"/>
                  </a:cubicBezTo>
                  <a:cubicBezTo>
                    <a:pt x="713467" y="410666"/>
                    <a:pt x="716861" y="408077"/>
                    <a:pt x="719137" y="404826"/>
                  </a:cubicBezTo>
                  <a:cubicBezTo>
                    <a:pt x="722419" y="400137"/>
                    <a:pt x="725487" y="395301"/>
                    <a:pt x="728662" y="390538"/>
                  </a:cubicBezTo>
                  <a:lnTo>
                    <a:pt x="733425" y="383395"/>
                  </a:lnTo>
                  <a:cubicBezTo>
                    <a:pt x="739408" y="365445"/>
                    <a:pt x="731339" y="387565"/>
                    <a:pt x="740568" y="369107"/>
                  </a:cubicBezTo>
                  <a:cubicBezTo>
                    <a:pt x="750424" y="349395"/>
                    <a:pt x="734069" y="375284"/>
                    <a:pt x="747712" y="354820"/>
                  </a:cubicBezTo>
                  <a:cubicBezTo>
                    <a:pt x="748506" y="352439"/>
                    <a:pt x="751025" y="350007"/>
                    <a:pt x="750093" y="347676"/>
                  </a:cubicBezTo>
                  <a:cubicBezTo>
                    <a:pt x="747960" y="342343"/>
                    <a:pt x="733907" y="341105"/>
                    <a:pt x="731043" y="340532"/>
                  </a:cubicBezTo>
                  <a:cubicBezTo>
                    <a:pt x="729456" y="338151"/>
                    <a:pt x="727443" y="336003"/>
                    <a:pt x="726281" y="333388"/>
                  </a:cubicBezTo>
                  <a:cubicBezTo>
                    <a:pt x="726275" y="333374"/>
                    <a:pt x="720330" y="315536"/>
                    <a:pt x="719137" y="311957"/>
                  </a:cubicBezTo>
                  <a:cubicBezTo>
                    <a:pt x="718343" y="309576"/>
                    <a:pt x="717879" y="307058"/>
                    <a:pt x="716756" y="304813"/>
                  </a:cubicBezTo>
                  <a:cubicBezTo>
                    <a:pt x="703701" y="278706"/>
                    <a:pt x="720940" y="310670"/>
                    <a:pt x="704850" y="288145"/>
                  </a:cubicBezTo>
                  <a:cubicBezTo>
                    <a:pt x="702787" y="285256"/>
                    <a:pt x="702150" y="281509"/>
                    <a:pt x="700087" y="278620"/>
                  </a:cubicBezTo>
                  <a:cubicBezTo>
                    <a:pt x="698129" y="275880"/>
                    <a:pt x="695011" y="274134"/>
                    <a:pt x="692943" y="271476"/>
                  </a:cubicBezTo>
                  <a:cubicBezTo>
                    <a:pt x="673005" y="245841"/>
                    <a:pt x="692492" y="266262"/>
                    <a:pt x="676275" y="250045"/>
                  </a:cubicBezTo>
                  <a:cubicBezTo>
                    <a:pt x="674338" y="244237"/>
                    <a:pt x="673745" y="240371"/>
                    <a:pt x="669131" y="235757"/>
                  </a:cubicBezTo>
                  <a:cubicBezTo>
                    <a:pt x="667107" y="233733"/>
                    <a:pt x="664547" y="232275"/>
                    <a:pt x="661987" y="230995"/>
                  </a:cubicBezTo>
                  <a:cubicBezTo>
                    <a:pt x="659742" y="229872"/>
                    <a:pt x="657224" y="229407"/>
                    <a:pt x="654843" y="228613"/>
                  </a:cubicBezTo>
                  <a:cubicBezTo>
                    <a:pt x="651668" y="226232"/>
                    <a:pt x="648547" y="223777"/>
                    <a:pt x="645318" y="221470"/>
                  </a:cubicBezTo>
                  <a:cubicBezTo>
                    <a:pt x="640590" y="218093"/>
                    <a:pt x="632536" y="213449"/>
                    <a:pt x="628650" y="209563"/>
                  </a:cubicBezTo>
                  <a:cubicBezTo>
                    <a:pt x="626626" y="207539"/>
                    <a:pt x="625788" y="204559"/>
                    <a:pt x="623887" y="202420"/>
                  </a:cubicBezTo>
                  <a:cubicBezTo>
                    <a:pt x="619412" y="197386"/>
                    <a:pt x="613336" y="193736"/>
                    <a:pt x="609600" y="188132"/>
                  </a:cubicBezTo>
                  <a:cubicBezTo>
                    <a:pt x="597770" y="170388"/>
                    <a:pt x="612978" y="192187"/>
                    <a:pt x="597693" y="173845"/>
                  </a:cubicBezTo>
                  <a:cubicBezTo>
                    <a:pt x="595861" y="171646"/>
                    <a:pt x="594594" y="169030"/>
                    <a:pt x="592931" y="166701"/>
                  </a:cubicBezTo>
                  <a:cubicBezTo>
                    <a:pt x="591128" y="164177"/>
                    <a:pt x="582899" y="153779"/>
                    <a:pt x="581025" y="150032"/>
                  </a:cubicBezTo>
                  <a:cubicBezTo>
                    <a:pt x="574134" y="136249"/>
                    <a:pt x="585038" y="149283"/>
                    <a:pt x="571500" y="135745"/>
                  </a:cubicBezTo>
                  <a:cubicBezTo>
                    <a:pt x="569912" y="131776"/>
                    <a:pt x="569222" y="127316"/>
                    <a:pt x="566737" y="123838"/>
                  </a:cubicBezTo>
                  <a:cubicBezTo>
                    <a:pt x="565074" y="121509"/>
                    <a:pt x="561720" y="120991"/>
                    <a:pt x="559593" y="119076"/>
                  </a:cubicBezTo>
                  <a:cubicBezTo>
                    <a:pt x="544019" y="105059"/>
                    <a:pt x="546148" y="107242"/>
                    <a:pt x="538162" y="95263"/>
                  </a:cubicBezTo>
                  <a:cubicBezTo>
                    <a:pt x="533796" y="82164"/>
                    <a:pt x="538405" y="93903"/>
                    <a:pt x="531018" y="80976"/>
                  </a:cubicBezTo>
                  <a:cubicBezTo>
                    <a:pt x="527155" y="74215"/>
                    <a:pt x="526469" y="70112"/>
                    <a:pt x="521493" y="64307"/>
                  </a:cubicBezTo>
                  <a:cubicBezTo>
                    <a:pt x="518571" y="60898"/>
                    <a:pt x="515143" y="57957"/>
                    <a:pt x="511968" y="54782"/>
                  </a:cubicBezTo>
                  <a:cubicBezTo>
                    <a:pt x="510381" y="51607"/>
                    <a:pt x="508604" y="48520"/>
                    <a:pt x="507206" y="45257"/>
                  </a:cubicBezTo>
                  <a:cubicBezTo>
                    <a:pt x="506217" y="42950"/>
                    <a:pt x="506217" y="40202"/>
                    <a:pt x="504825" y="38113"/>
                  </a:cubicBezTo>
                  <a:cubicBezTo>
                    <a:pt x="501159" y="32615"/>
                    <a:pt x="495806" y="29720"/>
                    <a:pt x="490537" y="26207"/>
                  </a:cubicBezTo>
                  <a:cubicBezTo>
                    <a:pt x="488950" y="23826"/>
                    <a:pt x="487799" y="21087"/>
                    <a:pt x="485775" y="19063"/>
                  </a:cubicBezTo>
                  <a:cubicBezTo>
                    <a:pt x="483751" y="17039"/>
                    <a:pt x="480866" y="16089"/>
                    <a:pt x="478631" y="14301"/>
                  </a:cubicBezTo>
                  <a:cubicBezTo>
                    <a:pt x="476878" y="12898"/>
                    <a:pt x="473868" y="410"/>
                    <a:pt x="471487" y="1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0" name="Forma livre 379"/>
            <p:cNvSpPr/>
            <p:nvPr/>
          </p:nvSpPr>
          <p:spPr>
            <a:xfrm>
              <a:off x="1967443" y="1893751"/>
              <a:ext cx="1416397" cy="1041363"/>
            </a:xfrm>
            <a:custGeom>
              <a:avLst/>
              <a:gdLst>
                <a:gd name="connsiteX0" fmla="*/ 2133681 w 2150582"/>
                <a:gd name="connsiteY0" fmla="*/ 392906 h 1581150"/>
                <a:gd name="connsiteX1" fmla="*/ 1902700 w 2150582"/>
                <a:gd name="connsiteY1" fmla="*/ 395287 h 1581150"/>
                <a:gd name="connsiteX2" fmla="*/ 1895556 w 2150582"/>
                <a:gd name="connsiteY2" fmla="*/ 397669 h 1581150"/>
                <a:gd name="connsiteX3" fmla="*/ 1871744 w 2150582"/>
                <a:gd name="connsiteY3" fmla="*/ 404812 h 1581150"/>
                <a:gd name="connsiteX4" fmla="*/ 1864600 w 2150582"/>
                <a:gd name="connsiteY4" fmla="*/ 407194 h 1581150"/>
                <a:gd name="connsiteX5" fmla="*/ 1790781 w 2150582"/>
                <a:gd name="connsiteY5" fmla="*/ 409575 h 1581150"/>
                <a:gd name="connsiteX6" fmla="*/ 1781256 w 2150582"/>
                <a:gd name="connsiteY6" fmla="*/ 411956 h 1581150"/>
                <a:gd name="connsiteX7" fmla="*/ 1733631 w 2150582"/>
                <a:gd name="connsiteY7" fmla="*/ 416719 h 1581150"/>
                <a:gd name="connsiteX8" fmla="*/ 1726487 w 2150582"/>
                <a:gd name="connsiteY8" fmla="*/ 419100 h 1581150"/>
                <a:gd name="connsiteX9" fmla="*/ 1540750 w 2150582"/>
                <a:gd name="connsiteY9" fmla="*/ 423862 h 1581150"/>
                <a:gd name="connsiteX10" fmla="*/ 1533606 w 2150582"/>
                <a:gd name="connsiteY10" fmla="*/ 426244 h 1581150"/>
                <a:gd name="connsiteX11" fmla="*/ 1516937 w 2150582"/>
                <a:gd name="connsiteY11" fmla="*/ 431006 h 1581150"/>
                <a:gd name="connsiteX12" fmla="*/ 1509794 w 2150582"/>
                <a:gd name="connsiteY12" fmla="*/ 435769 h 1581150"/>
                <a:gd name="connsiteX13" fmla="*/ 1497887 w 2150582"/>
                <a:gd name="connsiteY13" fmla="*/ 450056 h 1581150"/>
                <a:gd name="connsiteX14" fmla="*/ 1490744 w 2150582"/>
                <a:gd name="connsiteY14" fmla="*/ 452437 h 1581150"/>
                <a:gd name="connsiteX15" fmla="*/ 1483600 w 2150582"/>
                <a:gd name="connsiteY15" fmla="*/ 457200 h 1581150"/>
                <a:gd name="connsiteX16" fmla="*/ 1478837 w 2150582"/>
                <a:gd name="connsiteY16" fmla="*/ 464344 h 1581150"/>
                <a:gd name="connsiteX17" fmla="*/ 1464550 w 2150582"/>
                <a:gd name="connsiteY17" fmla="*/ 469106 h 1581150"/>
                <a:gd name="connsiteX18" fmla="*/ 1390731 w 2150582"/>
                <a:gd name="connsiteY18" fmla="*/ 466725 h 1581150"/>
                <a:gd name="connsiteX19" fmla="*/ 1381206 w 2150582"/>
                <a:gd name="connsiteY19" fmla="*/ 461962 h 1581150"/>
                <a:gd name="connsiteX20" fmla="*/ 1369300 w 2150582"/>
                <a:gd name="connsiteY20" fmla="*/ 459581 h 1581150"/>
                <a:gd name="connsiteX21" fmla="*/ 1355012 w 2150582"/>
                <a:gd name="connsiteY21" fmla="*/ 450056 h 1581150"/>
                <a:gd name="connsiteX22" fmla="*/ 1347869 w 2150582"/>
                <a:gd name="connsiteY22" fmla="*/ 445294 h 1581150"/>
                <a:gd name="connsiteX23" fmla="*/ 1340725 w 2150582"/>
                <a:gd name="connsiteY23" fmla="*/ 442912 h 1581150"/>
                <a:gd name="connsiteX24" fmla="*/ 1324056 w 2150582"/>
                <a:gd name="connsiteY24" fmla="*/ 433387 h 1581150"/>
                <a:gd name="connsiteX25" fmla="*/ 1309769 w 2150582"/>
                <a:gd name="connsiteY25" fmla="*/ 423862 h 1581150"/>
                <a:gd name="connsiteX26" fmla="*/ 1302625 w 2150582"/>
                <a:gd name="connsiteY26" fmla="*/ 419100 h 1581150"/>
                <a:gd name="connsiteX27" fmla="*/ 1295481 w 2150582"/>
                <a:gd name="connsiteY27" fmla="*/ 416719 h 1581150"/>
                <a:gd name="connsiteX28" fmla="*/ 1288337 w 2150582"/>
                <a:gd name="connsiteY28" fmla="*/ 411956 h 1581150"/>
                <a:gd name="connsiteX29" fmla="*/ 1274050 w 2150582"/>
                <a:gd name="connsiteY29" fmla="*/ 407194 h 1581150"/>
                <a:gd name="connsiteX30" fmla="*/ 1259762 w 2150582"/>
                <a:gd name="connsiteY30" fmla="*/ 402431 h 1581150"/>
                <a:gd name="connsiteX31" fmla="*/ 1252619 w 2150582"/>
                <a:gd name="connsiteY31" fmla="*/ 400050 h 1581150"/>
                <a:gd name="connsiteX32" fmla="*/ 1245475 w 2150582"/>
                <a:gd name="connsiteY32" fmla="*/ 397669 h 1581150"/>
                <a:gd name="connsiteX33" fmla="*/ 1231187 w 2150582"/>
                <a:gd name="connsiteY33" fmla="*/ 390525 h 1581150"/>
                <a:gd name="connsiteX34" fmla="*/ 1214519 w 2150582"/>
                <a:gd name="connsiteY34" fmla="*/ 383381 h 1581150"/>
                <a:gd name="connsiteX35" fmla="*/ 1209756 w 2150582"/>
                <a:gd name="connsiteY35" fmla="*/ 376237 h 1581150"/>
                <a:gd name="connsiteX36" fmla="*/ 1185944 w 2150582"/>
                <a:gd name="connsiteY36" fmla="*/ 361950 h 1581150"/>
                <a:gd name="connsiteX37" fmla="*/ 1154987 w 2150582"/>
                <a:gd name="connsiteY37" fmla="*/ 342900 h 1581150"/>
                <a:gd name="connsiteX38" fmla="*/ 1140700 w 2150582"/>
                <a:gd name="connsiteY38" fmla="*/ 338137 h 1581150"/>
                <a:gd name="connsiteX39" fmla="*/ 1119269 w 2150582"/>
                <a:gd name="connsiteY39" fmla="*/ 330994 h 1581150"/>
                <a:gd name="connsiteX40" fmla="*/ 1112125 w 2150582"/>
                <a:gd name="connsiteY40" fmla="*/ 328612 h 1581150"/>
                <a:gd name="connsiteX41" fmla="*/ 1104981 w 2150582"/>
                <a:gd name="connsiteY41" fmla="*/ 326231 h 1581150"/>
                <a:gd name="connsiteX42" fmla="*/ 1090694 w 2150582"/>
                <a:gd name="connsiteY42" fmla="*/ 316706 h 1581150"/>
                <a:gd name="connsiteX43" fmla="*/ 1071644 w 2150582"/>
                <a:gd name="connsiteY43" fmla="*/ 311944 h 1581150"/>
                <a:gd name="connsiteX44" fmla="*/ 1064500 w 2150582"/>
                <a:gd name="connsiteY44" fmla="*/ 307181 h 1581150"/>
                <a:gd name="connsiteX45" fmla="*/ 1021637 w 2150582"/>
                <a:gd name="connsiteY45" fmla="*/ 302419 h 1581150"/>
                <a:gd name="connsiteX46" fmla="*/ 1007350 w 2150582"/>
                <a:gd name="connsiteY46" fmla="*/ 297656 h 1581150"/>
                <a:gd name="connsiteX47" fmla="*/ 1000206 w 2150582"/>
                <a:gd name="connsiteY47" fmla="*/ 295275 h 1581150"/>
                <a:gd name="connsiteX48" fmla="*/ 978775 w 2150582"/>
                <a:gd name="connsiteY48" fmla="*/ 285750 h 1581150"/>
                <a:gd name="connsiteX49" fmla="*/ 950200 w 2150582"/>
                <a:gd name="connsiteY49" fmla="*/ 276225 h 1581150"/>
                <a:gd name="connsiteX50" fmla="*/ 935912 w 2150582"/>
                <a:gd name="connsiteY50" fmla="*/ 271462 h 1581150"/>
                <a:gd name="connsiteX51" fmla="*/ 914481 w 2150582"/>
                <a:gd name="connsiteY51" fmla="*/ 259556 h 1581150"/>
                <a:gd name="connsiteX52" fmla="*/ 904956 w 2150582"/>
                <a:gd name="connsiteY52" fmla="*/ 245269 h 1581150"/>
                <a:gd name="connsiteX53" fmla="*/ 900194 w 2150582"/>
                <a:gd name="connsiteY53" fmla="*/ 238125 h 1581150"/>
                <a:gd name="connsiteX54" fmla="*/ 897812 w 2150582"/>
                <a:gd name="connsiteY54" fmla="*/ 230981 h 1581150"/>
                <a:gd name="connsiteX55" fmla="*/ 888287 w 2150582"/>
                <a:gd name="connsiteY55" fmla="*/ 216694 h 1581150"/>
                <a:gd name="connsiteX56" fmla="*/ 885906 w 2150582"/>
                <a:gd name="connsiteY56" fmla="*/ 207169 h 1581150"/>
                <a:gd name="connsiteX57" fmla="*/ 885906 w 2150582"/>
                <a:gd name="connsiteY57" fmla="*/ 192881 h 1581150"/>
                <a:gd name="connsiteX58" fmla="*/ 893050 w 2150582"/>
                <a:gd name="connsiteY58" fmla="*/ 190500 h 1581150"/>
                <a:gd name="connsiteX59" fmla="*/ 864475 w 2150582"/>
                <a:gd name="connsiteY59" fmla="*/ 183356 h 1581150"/>
                <a:gd name="connsiteX60" fmla="*/ 857331 w 2150582"/>
                <a:gd name="connsiteY60" fmla="*/ 180975 h 1581150"/>
                <a:gd name="connsiteX61" fmla="*/ 843044 w 2150582"/>
                <a:gd name="connsiteY61" fmla="*/ 173831 h 1581150"/>
                <a:gd name="connsiteX62" fmla="*/ 835900 w 2150582"/>
                <a:gd name="connsiteY62" fmla="*/ 169069 h 1581150"/>
                <a:gd name="connsiteX63" fmla="*/ 816850 w 2150582"/>
                <a:gd name="connsiteY63" fmla="*/ 164306 h 1581150"/>
                <a:gd name="connsiteX64" fmla="*/ 790656 w 2150582"/>
                <a:gd name="connsiteY64" fmla="*/ 157162 h 1581150"/>
                <a:gd name="connsiteX65" fmla="*/ 781131 w 2150582"/>
                <a:gd name="connsiteY65" fmla="*/ 152400 h 1581150"/>
                <a:gd name="connsiteX66" fmla="*/ 764462 w 2150582"/>
                <a:gd name="connsiteY66" fmla="*/ 147637 h 1581150"/>
                <a:gd name="connsiteX67" fmla="*/ 757319 w 2150582"/>
                <a:gd name="connsiteY67" fmla="*/ 145256 h 1581150"/>
                <a:gd name="connsiteX68" fmla="*/ 747794 w 2150582"/>
                <a:gd name="connsiteY68" fmla="*/ 142875 h 1581150"/>
                <a:gd name="connsiteX69" fmla="*/ 740650 w 2150582"/>
                <a:gd name="connsiteY69" fmla="*/ 140494 h 1581150"/>
                <a:gd name="connsiteX70" fmla="*/ 731125 w 2150582"/>
                <a:gd name="connsiteY70" fmla="*/ 138112 h 1581150"/>
                <a:gd name="connsiteX71" fmla="*/ 707312 w 2150582"/>
                <a:gd name="connsiteY71" fmla="*/ 128587 h 1581150"/>
                <a:gd name="connsiteX72" fmla="*/ 700169 w 2150582"/>
                <a:gd name="connsiteY72" fmla="*/ 126206 h 1581150"/>
                <a:gd name="connsiteX73" fmla="*/ 690644 w 2150582"/>
                <a:gd name="connsiteY73" fmla="*/ 121444 h 1581150"/>
                <a:gd name="connsiteX74" fmla="*/ 676356 w 2150582"/>
                <a:gd name="connsiteY74" fmla="*/ 119062 h 1581150"/>
                <a:gd name="connsiteX75" fmla="*/ 645400 w 2150582"/>
                <a:gd name="connsiteY75" fmla="*/ 111919 h 1581150"/>
                <a:gd name="connsiteX76" fmla="*/ 635875 w 2150582"/>
                <a:gd name="connsiteY76" fmla="*/ 107156 h 1581150"/>
                <a:gd name="connsiteX77" fmla="*/ 616825 w 2150582"/>
                <a:gd name="connsiteY77" fmla="*/ 102394 h 1581150"/>
                <a:gd name="connsiteX78" fmla="*/ 602537 w 2150582"/>
                <a:gd name="connsiteY78" fmla="*/ 97631 h 1581150"/>
                <a:gd name="connsiteX79" fmla="*/ 585869 w 2150582"/>
                <a:gd name="connsiteY79" fmla="*/ 90487 h 1581150"/>
                <a:gd name="connsiteX80" fmla="*/ 562056 w 2150582"/>
                <a:gd name="connsiteY80" fmla="*/ 83344 h 1581150"/>
                <a:gd name="connsiteX81" fmla="*/ 535862 w 2150582"/>
                <a:gd name="connsiteY81" fmla="*/ 76200 h 1581150"/>
                <a:gd name="connsiteX82" fmla="*/ 528719 w 2150582"/>
                <a:gd name="connsiteY82" fmla="*/ 71437 h 1581150"/>
                <a:gd name="connsiteX83" fmla="*/ 512050 w 2150582"/>
                <a:gd name="connsiteY83" fmla="*/ 66675 h 1581150"/>
                <a:gd name="connsiteX84" fmla="*/ 502525 w 2150582"/>
                <a:gd name="connsiteY84" fmla="*/ 61912 h 1581150"/>
                <a:gd name="connsiteX85" fmla="*/ 485856 w 2150582"/>
                <a:gd name="connsiteY85" fmla="*/ 57150 h 1581150"/>
                <a:gd name="connsiteX86" fmla="*/ 459662 w 2150582"/>
                <a:gd name="connsiteY86" fmla="*/ 47625 h 1581150"/>
                <a:gd name="connsiteX87" fmla="*/ 433469 w 2150582"/>
                <a:gd name="connsiteY87" fmla="*/ 40481 h 1581150"/>
                <a:gd name="connsiteX88" fmla="*/ 423944 w 2150582"/>
                <a:gd name="connsiteY88" fmla="*/ 35719 h 1581150"/>
                <a:gd name="connsiteX89" fmla="*/ 414419 w 2150582"/>
                <a:gd name="connsiteY89" fmla="*/ 33337 h 1581150"/>
                <a:gd name="connsiteX90" fmla="*/ 400131 w 2150582"/>
                <a:gd name="connsiteY90" fmla="*/ 26194 h 1581150"/>
                <a:gd name="connsiteX91" fmla="*/ 381081 w 2150582"/>
                <a:gd name="connsiteY91" fmla="*/ 21431 h 1581150"/>
                <a:gd name="connsiteX92" fmla="*/ 371556 w 2150582"/>
                <a:gd name="connsiteY92" fmla="*/ 19050 h 1581150"/>
                <a:gd name="connsiteX93" fmla="*/ 364412 w 2150582"/>
                <a:gd name="connsiteY93" fmla="*/ 16669 h 1581150"/>
                <a:gd name="connsiteX94" fmla="*/ 347744 w 2150582"/>
                <a:gd name="connsiteY94" fmla="*/ 9525 h 1581150"/>
                <a:gd name="connsiteX95" fmla="*/ 340600 w 2150582"/>
                <a:gd name="connsiteY95" fmla="*/ 4762 h 1581150"/>
                <a:gd name="connsiteX96" fmla="*/ 326312 w 2150582"/>
                <a:gd name="connsiteY96" fmla="*/ 0 h 1581150"/>
                <a:gd name="connsiteX97" fmla="*/ 326312 w 2150582"/>
                <a:gd name="connsiteY97" fmla="*/ 23812 h 1581150"/>
                <a:gd name="connsiteX98" fmla="*/ 323931 w 2150582"/>
                <a:gd name="connsiteY98" fmla="*/ 64294 h 1581150"/>
                <a:gd name="connsiteX99" fmla="*/ 309644 w 2150582"/>
                <a:gd name="connsiteY99" fmla="*/ 92869 h 1581150"/>
                <a:gd name="connsiteX100" fmla="*/ 304881 w 2150582"/>
                <a:gd name="connsiteY100" fmla="*/ 100012 h 1581150"/>
                <a:gd name="connsiteX101" fmla="*/ 300119 w 2150582"/>
                <a:gd name="connsiteY101" fmla="*/ 107156 h 1581150"/>
                <a:gd name="connsiteX102" fmla="*/ 295356 w 2150582"/>
                <a:gd name="connsiteY102" fmla="*/ 119062 h 1581150"/>
                <a:gd name="connsiteX103" fmla="*/ 290594 w 2150582"/>
                <a:gd name="connsiteY103" fmla="*/ 128587 h 1581150"/>
                <a:gd name="connsiteX104" fmla="*/ 285831 w 2150582"/>
                <a:gd name="connsiteY104" fmla="*/ 145256 h 1581150"/>
                <a:gd name="connsiteX105" fmla="*/ 278687 w 2150582"/>
                <a:gd name="connsiteY105" fmla="*/ 154781 h 1581150"/>
                <a:gd name="connsiteX106" fmla="*/ 264400 w 2150582"/>
                <a:gd name="connsiteY106" fmla="*/ 178594 h 1581150"/>
                <a:gd name="connsiteX107" fmla="*/ 259637 w 2150582"/>
                <a:gd name="connsiteY107" fmla="*/ 185737 h 1581150"/>
                <a:gd name="connsiteX108" fmla="*/ 257256 w 2150582"/>
                <a:gd name="connsiteY108" fmla="*/ 192881 h 1581150"/>
                <a:gd name="connsiteX109" fmla="*/ 252494 w 2150582"/>
                <a:gd name="connsiteY109" fmla="*/ 200025 h 1581150"/>
                <a:gd name="connsiteX110" fmla="*/ 245350 w 2150582"/>
                <a:gd name="connsiteY110" fmla="*/ 216694 h 1581150"/>
                <a:gd name="connsiteX111" fmla="*/ 238206 w 2150582"/>
                <a:gd name="connsiteY111" fmla="*/ 235744 h 1581150"/>
                <a:gd name="connsiteX112" fmla="*/ 233444 w 2150582"/>
                <a:gd name="connsiteY112" fmla="*/ 250031 h 1581150"/>
                <a:gd name="connsiteX113" fmla="*/ 228681 w 2150582"/>
                <a:gd name="connsiteY113" fmla="*/ 264319 h 1581150"/>
                <a:gd name="connsiteX114" fmla="*/ 226300 w 2150582"/>
                <a:gd name="connsiteY114" fmla="*/ 271462 h 1581150"/>
                <a:gd name="connsiteX115" fmla="*/ 219156 w 2150582"/>
                <a:gd name="connsiteY115" fmla="*/ 278606 h 1581150"/>
                <a:gd name="connsiteX116" fmla="*/ 214394 w 2150582"/>
                <a:gd name="connsiteY116" fmla="*/ 292894 h 1581150"/>
                <a:gd name="connsiteX117" fmla="*/ 209631 w 2150582"/>
                <a:gd name="connsiteY117" fmla="*/ 300037 h 1581150"/>
                <a:gd name="connsiteX118" fmla="*/ 202487 w 2150582"/>
                <a:gd name="connsiteY118" fmla="*/ 309562 h 1581150"/>
                <a:gd name="connsiteX119" fmla="*/ 192962 w 2150582"/>
                <a:gd name="connsiteY119" fmla="*/ 328612 h 1581150"/>
                <a:gd name="connsiteX120" fmla="*/ 188200 w 2150582"/>
                <a:gd name="connsiteY120" fmla="*/ 342900 h 1581150"/>
                <a:gd name="connsiteX121" fmla="*/ 185819 w 2150582"/>
                <a:gd name="connsiteY121" fmla="*/ 352425 h 1581150"/>
                <a:gd name="connsiteX122" fmla="*/ 181056 w 2150582"/>
                <a:gd name="connsiteY122" fmla="*/ 359569 h 1581150"/>
                <a:gd name="connsiteX123" fmla="*/ 176294 w 2150582"/>
                <a:gd name="connsiteY123" fmla="*/ 373856 h 1581150"/>
                <a:gd name="connsiteX124" fmla="*/ 164387 w 2150582"/>
                <a:gd name="connsiteY124" fmla="*/ 390525 h 1581150"/>
                <a:gd name="connsiteX125" fmla="*/ 159625 w 2150582"/>
                <a:gd name="connsiteY125" fmla="*/ 397669 h 1581150"/>
                <a:gd name="connsiteX126" fmla="*/ 152481 w 2150582"/>
                <a:gd name="connsiteY126" fmla="*/ 421481 h 1581150"/>
                <a:gd name="connsiteX127" fmla="*/ 150100 w 2150582"/>
                <a:gd name="connsiteY127" fmla="*/ 428625 h 1581150"/>
                <a:gd name="connsiteX128" fmla="*/ 147719 w 2150582"/>
                <a:gd name="connsiteY128" fmla="*/ 438150 h 1581150"/>
                <a:gd name="connsiteX129" fmla="*/ 138194 w 2150582"/>
                <a:gd name="connsiteY129" fmla="*/ 459581 h 1581150"/>
                <a:gd name="connsiteX130" fmla="*/ 135812 w 2150582"/>
                <a:gd name="connsiteY130" fmla="*/ 466725 h 1581150"/>
                <a:gd name="connsiteX131" fmla="*/ 126287 w 2150582"/>
                <a:gd name="connsiteY131" fmla="*/ 481012 h 1581150"/>
                <a:gd name="connsiteX132" fmla="*/ 123906 w 2150582"/>
                <a:gd name="connsiteY132" fmla="*/ 488156 h 1581150"/>
                <a:gd name="connsiteX133" fmla="*/ 119144 w 2150582"/>
                <a:gd name="connsiteY133" fmla="*/ 504825 h 1581150"/>
                <a:gd name="connsiteX134" fmla="*/ 114381 w 2150582"/>
                <a:gd name="connsiteY134" fmla="*/ 514350 h 1581150"/>
                <a:gd name="connsiteX135" fmla="*/ 107237 w 2150582"/>
                <a:gd name="connsiteY135" fmla="*/ 531019 h 1581150"/>
                <a:gd name="connsiteX136" fmla="*/ 102475 w 2150582"/>
                <a:gd name="connsiteY136" fmla="*/ 545306 h 1581150"/>
                <a:gd name="connsiteX137" fmla="*/ 92950 w 2150582"/>
                <a:gd name="connsiteY137" fmla="*/ 561975 h 1581150"/>
                <a:gd name="connsiteX138" fmla="*/ 85806 w 2150582"/>
                <a:gd name="connsiteY138" fmla="*/ 581025 h 1581150"/>
                <a:gd name="connsiteX139" fmla="*/ 78662 w 2150582"/>
                <a:gd name="connsiteY139" fmla="*/ 590550 h 1581150"/>
                <a:gd name="connsiteX140" fmla="*/ 64375 w 2150582"/>
                <a:gd name="connsiteY140" fmla="*/ 616744 h 1581150"/>
                <a:gd name="connsiteX141" fmla="*/ 61994 w 2150582"/>
                <a:gd name="connsiteY141" fmla="*/ 626269 h 1581150"/>
                <a:gd name="connsiteX142" fmla="*/ 57231 w 2150582"/>
                <a:gd name="connsiteY142" fmla="*/ 640556 h 1581150"/>
                <a:gd name="connsiteX143" fmla="*/ 50087 w 2150582"/>
                <a:gd name="connsiteY143" fmla="*/ 661988 h 1581150"/>
                <a:gd name="connsiteX144" fmla="*/ 47706 w 2150582"/>
                <a:gd name="connsiteY144" fmla="*/ 669131 h 1581150"/>
                <a:gd name="connsiteX145" fmla="*/ 45325 w 2150582"/>
                <a:gd name="connsiteY145" fmla="*/ 678656 h 1581150"/>
                <a:gd name="connsiteX146" fmla="*/ 38181 w 2150582"/>
                <a:gd name="connsiteY146" fmla="*/ 692944 h 1581150"/>
                <a:gd name="connsiteX147" fmla="*/ 33419 w 2150582"/>
                <a:gd name="connsiteY147" fmla="*/ 707231 h 1581150"/>
                <a:gd name="connsiteX148" fmla="*/ 19131 w 2150582"/>
                <a:gd name="connsiteY148" fmla="*/ 723900 h 1581150"/>
                <a:gd name="connsiteX149" fmla="*/ 16750 w 2150582"/>
                <a:gd name="connsiteY149" fmla="*/ 731044 h 1581150"/>
                <a:gd name="connsiteX150" fmla="*/ 11987 w 2150582"/>
                <a:gd name="connsiteY150" fmla="*/ 738188 h 1581150"/>
                <a:gd name="connsiteX151" fmla="*/ 7225 w 2150582"/>
                <a:gd name="connsiteY151" fmla="*/ 759619 h 1581150"/>
                <a:gd name="connsiteX152" fmla="*/ 2462 w 2150582"/>
                <a:gd name="connsiteY152" fmla="*/ 766763 h 1581150"/>
                <a:gd name="connsiteX153" fmla="*/ 7225 w 2150582"/>
                <a:gd name="connsiteY153" fmla="*/ 783431 h 1581150"/>
                <a:gd name="connsiteX154" fmla="*/ 843044 w 2150582"/>
                <a:gd name="connsiteY154" fmla="*/ 785813 h 1581150"/>
                <a:gd name="connsiteX155" fmla="*/ 864475 w 2150582"/>
                <a:gd name="connsiteY155" fmla="*/ 804863 h 1581150"/>
                <a:gd name="connsiteX156" fmla="*/ 878762 w 2150582"/>
                <a:gd name="connsiteY156" fmla="*/ 809625 h 1581150"/>
                <a:gd name="connsiteX157" fmla="*/ 885906 w 2150582"/>
                <a:gd name="connsiteY157" fmla="*/ 826294 h 1581150"/>
                <a:gd name="connsiteX158" fmla="*/ 888287 w 2150582"/>
                <a:gd name="connsiteY158" fmla="*/ 840581 h 1581150"/>
                <a:gd name="connsiteX159" fmla="*/ 895431 w 2150582"/>
                <a:gd name="connsiteY159" fmla="*/ 847725 h 1581150"/>
                <a:gd name="connsiteX160" fmla="*/ 907337 w 2150582"/>
                <a:gd name="connsiteY160" fmla="*/ 862013 h 1581150"/>
                <a:gd name="connsiteX161" fmla="*/ 916862 w 2150582"/>
                <a:gd name="connsiteY161" fmla="*/ 888206 h 1581150"/>
                <a:gd name="connsiteX162" fmla="*/ 919244 w 2150582"/>
                <a:gd name="connsiteY162" fmla="*/ 895350 h 1581150"/>
                <a:gd name="connsiteX163" fmla="*/ 924006 w 2150582"/>
                <a:gd name="connsiteY163" fmla="*/ 902494 h 1581150"/>
                <a:gd name="connsiteX164" fmla="*/ 931150 w 2150582"/>
                <a:gd name="connsiteY164" fmla="*/ 916781 h 1581150"/>
                <a:gd name="connsiteX165" fmla="*/ 938294 w 2150582"/>
                <a:gd name="connsiteY165" fmla="*/ 921544 h 1581150"/>
                <a:gd name="connsiteX166" fmla="*/ 945437 w 2150582"/>
                <a:gd name="connsiteY166" fmla="*/ 928688 h 1581150"/>
                <a:gd name="connsiteX167" fmla="*/ 954962 w 2150582"/>
                <a:gd name="connsiteY167" fmla="*/ 938213 h 1581150"/>
                <a:gd name="connsiteX168" fmla="*/ 962106 w 2150582"/>
                <a:gd name="connsiteY168" fmla="*/ 945356 h 1581150"/>
                <a:gd name="connsiteX169" fmla="*/ 983537 w 2150582"/>
                <a:gd name="connsiteY169" fmla="*/ 957263 h 1581150"/>
                <a:gd name="connsiteX170" fmla="*/ 993062 w 2150582"/>
                <a:gd name="connsiteY170" fmla="*/ 971550 h 1581150"/>
                <a:gd name="connsiteX171" fmla="*/ 1000206 w 2150582"/>
                <a:gd name="connsiteY171" fmla="*/ 981075 h 1581150"/>
                <a:gd name="connsiteX172" fmla="*/ 1009731 w 2150582"/>
                <a:gd name="connsiteY172" fmla="*/ 995363 h 1581150"/>
                <a:gd name="connsiteX173" fmla="*/ 1021637 w 2150582"/>
                <a:gd name="connsiteY173" fmla="*/ 1007269 h 1581150"/>
                <a:gd name="connsiteX174" fmla="*/ 1028781 w 2150582"/>
                <a:gd name="connsiteY174" fmla="*/ 1009650 h 1581150"/>
                <a:gd name="connsiteX175" fmla="*/ 1035925 w 2150582"/>
                <a:gd name="connsiteY175" fmla="*/ 1016794 h 1581150"/>
                <a:gd name="connsiteX176" fmla="*/ 1050212 w 2150582"/>
                <a:gd name="connsiteY176" fmla="*/ 1026319 h 1581150"/>
                <a:gd name="connsiteX177" fmla="*/ 1059737 w 2150582"/>
                <a:gd name="connsiteY177" fmla="*/ 1040606 h 1581150"/>
                <a:gd name="connsiteX178" fmla="*/ 1064500 w 2150582"/>
                <a:gd name="connsiteY178" fmla="*/ 1047750 h 1581150"/>
                <a:gd name="connsiteX179" fmla="*/ 1076406 w 2150582"/>
                <a:gd name="connsiteY179" fmla="*/ 1066800 h 1581150"/>
                <a:gd name="connsiteX180" fmla="*/ 1088312 w 2150582"/>
                <a:gd name="connsiteY180" fmla="*/ 1088231 h 1581150"/>
                <a:gd name="connsiteX181" fmla="*/ 1093075 w 2150582"/>
                <a:gd name="connsiteY181" fmla="*/ 1095375 h 1581150"/>
                <a:gd name="connsiteX182" fmla="*/ 1095456 w 2150582"/>
                <a:gd name="connsiteY182" fmla="*/ 1102519 h 1581150"/>
                <a:gd name="connsiteX183" fmla="*/ 1107362 w 2150582"/>
                <a:gd name="connsiteY183" fmla="*/ 1116806 h 1581150"/>
                <a:gd name="connsiteX184" fmla="*/ 1116887 w 2150582"/>
                <a:gd name="connsiteY184" fmla="*/ 1126331 h 1581150"/>
                <a:gd name="connsiteX185" fmla="*/ 1121650 w 2150582"/>
                <a:gd name="connsiteY185" fmla="*/ 1133475 h 1581150"/>
                <a:gd name="connsiteX186" fmla="*/ 1119269 w 2150582"/>
                <a:gd name="connsiteY186" fmla="*/ 1145381 h 1581150"/>
                <a:gd name="connsiteX187" fmla="*/ 1112125 w 2150582"/>
                <a:gd name="connsiteY187" fmla="*/ 1150144 h 1581150"/>
                <a:gd name="connsiteX188" fmla="*/ 1104981 w 2150582"/>
                <a:gd name="connsiteY188" fmla="*/ 1159669 h 1581150"/>
                <a:gd name="connsiteX189" fmla="*/ 1095456 w 2150582"/>
                <a:gd name="connsiteY189" fmla="*/ 1188244 h 1581150"/>
                <a:gd name="connsiteX190" fmla="*/ 1093075 w 2150582"/>
                <a:gd name="connsiteY190" fmla="*/ 1195388 h 1581150"/>
                <a:gd name="connsiteX191" fmla="*/ 1081169 w 2150582"/>
                <a:gd name="connsiteY191" fmla="*/ 1212056 h 1581150"/>
                <a:gd name="connsiteX192" fmla="*/ 1078787 w 2150582"/>
                <a:gd name="connsiteY192" fmla="*/ 1247775 h 1581150"/>
                <a:gd name="connsiteX193" fmla="*/ 1069262 w 2150582"/>
                <a:gd name="connsiteY193" fmla="*/ 1264444 h 1581150"/>
                <a:gd name="connsiteX194" fmla="*/ 1062119 w 2150582"/>
                <a:gd name="connsiteY194" fmla="*/ 1285875 h 1581150"/>
                <a:gd name="connsiteX195" fmla="*/ 1057356 w 2150582"/>
                <a:gd name="connsiteY195" fmla="*/ 1293019 h 1581150"/>
                <a:gd name="connsiteX196" fmla="*/ 1052594 w 2150582"/>
                <a:gd name="connsiteY196" fmla="*/ 1307306 h 1581150"/>
                <a:gd name="connsiteX197" fmla="*/ 1047831 w 2150582"/>
                <a:gd name="connsiteY197" fmla="*/ 1350169 h 1581150"/>
                <a:gd name="connsiteX198" fmla="*/ 1045450 w 2150582"/>
                <a:gd name="connsiteY198" fmla="*/ 1357313 h 1581150"/>
                <a:gd name="connsiteX199" fmla="*/ 1043069 w 2150582"/>
                <a:gd name="connsiteY199" fmla="*/ 1366838 h 1581150"/>
                <a:gd name="connsiteX200" fmla="*/ 1038306 w 2150582"/>
                <a:gd name="connsiteY200" fmla="*/ 1381125 h 1581150"/>
                <a:gd name="connsiteX201" fmla="*/ 1031162 w 2150582"/>
                <a:gd name="connsiteY201" fmla="*/ 1407319 h 1581150"/>
                <a:gd name="connsiteX202" fmla="*/ 1028781 w 2150582"/>
                <a:gd name="connsiteY202" fmla="*/ 1414463 h 1581150"/>
                <a:gd name="connsiteX203" fmla="*/ 1026400 w 2150582"/>
                <a:gd name="connsiteY203" fmla="*/ 1421606 h 1581150"/>
                <a:gd name="connsiteX204" fmla="*/ 1100219 w 2150582"/>
                <a:gd name="connsiteY204" fmla="*/ 1421606 h 1581150"/>
                <a:gd name="connsiteX205" fmla="*/ 1109744 w 2150582"/>
                <a:gd name="connsiteY205" fmla="*/ 1419225 h 1581150"/>
                <a:gd name="connsiteX206" fmla="*/ 1128794 w 2150582"/>
                <a:gd name="connsiteY206" fmla="*/ 1416844 h 1581150"/>
                <a:gd name="connsiteX207" fmla="*/ 1145462 w 2150582"/>
                <a:gd name="connsiteY207" fmla="*/ 1414463 h 1581150"/>
                <a:gd name="connsiteX208" fmla="*/ 1150225 w 2150582"/>
                <a:gd name="connsiteY208" fmla="*/ 1407319 h 1581150"/>
                <a:gd name="connsiteX209" fmla="*/ 1204994 w 2150582"/>
                <a:gd name="connsiteY209" fmla="*/ 1397794 h 1581150"/>
                <a:gd name="connsiteX210" fmla="*/ 1235950 w 2150582"/>
                <a:gd name="connsiteY210" fmla="*/ 1390650 h 1581150"/>
                <a:gd name="connsiteX211" fmla="*/ 1250237 w 2150582"/>
                <a:gd name="connsiteY211" fmla="*/ 1381125 h 1581150"/>
                <a:gd name="connsiteX212" fmla="*/ 1264525 w 2150582"/>
                <a:gd name="connsiteY212" fmla="*/ 1371600 h 1581150"/>
                <a:gd name="connsiteX213" fmla="*/ 1281194 w 2150582"/>
                <a:gd name="connsiteY213" fmla="*/ 1366838 h 1581150"/>
                <a:gd name="connsiteX214" fmla="*/ 1288337 w 2150582"/>
                <a:gd name="connsiteY214" fmla="*/ 1362075 h 1581150"/>
                <a:gd name="connsiteX215" fmla="*/ 1290719 w 2150582"/>
                <a:gd name="connsiteY215" fmla="*/ 1354931 h 1581150"/>
                <a:gd name="connsiteX216" fmla="*/ 1300244 w 2150582"/>
                <a:gd name="connsiteY216" fmla="*/ 1352550 h 1581150"/>
                <a:gd name="connsiteX217" fmla="*/ 1307387 w 2150582"/>
                <a:gd name="connsiteY217" fmla="*/ 1347788 h 1581150"/>
                <a:gd name="connsiteX218" fmla="*/ 1333581 w 2150582"/>
                <a:gd name="connsiteY218" fmla="*/ 1364456 h 1581150"/>
                <a:gd name="connsiteX219" fmla="*/ 1340725 w 2150582"/>
                <a:gd name="connsiteY219" fmla="*/ 1366838 h 1581150"/>
                <a:gd name="connsiteX220" fmla="*/ 1355012 w 2150582"/>
                <a:gd name="connsiteY220" fmla="*/ 1383506 h 1581150"/>
                <a:gd name="connsiteX221" fmla="*/ 1362156 w 2150582"/>
                <a:gd name="connsiteY221" fmla="*/ 1385888 h 1581150"/>
                <a:gd name="connsiteX222" fmla="*/ 1369300 w 2150582"/>
                <a:gd name="connsiteY222" fmla="*/ 1390650 h 1581150"/>
                <a:gd name="connsiteX223" fmla="*/ 1383587 w 2150582"/>
                <a:gd name="connsiteY223" fmla="*/ 1402556 h 1581150"/>
                <a:gd name="connsiteX224" fmla="*/ 1393112 w 2150582"/>
                <a:gd name="connsiteY224" fmla="*/ 1416844 h 1581150"/>
                <a:gd name="connsiteX225" fmla="*/ 1397875 w 2150582"/>
                <a:gd name="connsiteY225" fmla="*/ 1423988 h 1581150"/>
                <a:gd name="connsiteX226" fmla="*/ 1412162 w 2150582"/>
                <a:gd name="connsiteY226" fmla="*/ 1433513 h 1581150"/>
                <a:gd name="connsiteX227" fmla="*/ 1416925 w 2150582"/>
                <a:gd name="connsiteY227" fmla="*/ 1447800 h 1581150"/>
                <a:gd name="connsiteX228" fmla="*/ 1424069 w 2150582"/>
                <a:gd name="connsiteY228" fmla="*/ 1464469 h 1581150"/>
                <a:gd name="connsiteX229" fmla="*/ 1431212 w 2150582"/>
                <a:gd name="connsiteY229" fmla="*/ 1469231 h 1581150"/>
                <a:gd name="connsiteX230" fmla="*/ 1440737 w 2150582"/>
                <a:gd name="connsiteY230" fmla="*/ 1483519 h 1581150"/>
                <a:gd name="connsiteX231" fmla="*/ 1452644 w 2150582"/>
                <a:gd name="connsiteY231" fmla="*/ 1495425 h 1581150"/>
                <a:gd name="connsiteX232" fmla="*/ 1464550 w 2150582"/>
                <a:gd name="connsiteY232" fmla="*/ 1507331 h 1581150"/>
                <a:gd name="connsiteX233" fmla="*/ 1471694 w 2150582"/>
                <a:gd name="connsiteY233" fmla="*/ 1509713 h 1581150"/>
                <a:gd name="connsiteX234" fmla="*/ 1485981 w 2150582"/>
                <a:gd name="connsiteY234" fmla="*/ 1519238 h 1581150"/>
                <a:gd name="connsiteX235" fmla="*/ 1493125 w 2150582"/>
                <a:gd name="connsiteY235" fmla="*/ 1524000 h 1581150"/>
                <a:gd name="connsiteX236" fmla="*/ 1500269 w 2150582"/>
                <a:gd name="connsiteY236" fmla="*/ 1528763 h 1581150"/>
                <a:gd name="connsiteX237" fmla="*/ 1507412 w 2150582"/>
                <a:gd name="connsiteY237" fmla="*/ 1531144 h 1581150"/>
                <a:gd name="connsiteX238" fmla="*/ 1519319 w 2150582"/>
                <a:gd name="connsiteY238" fmla="*/ 1547813 h 1581150"/>
                <a:gd name="connsiteX239" fmla="*/ 1533606 w 2150582"/>
                <a:gd name="connsiteY239" fmla="*/ 1554956 h 1581150"/>
                <a:gd name="connsiteX240" fmla="*/ 1557419 w 2150582"/>
                <a:gd name="connsiteY240" fmla="*/ 1571625 h 1581150"/>
                <a:gd name="connsiteX241" fmla="*/ 1564562 w 2150582"/>
                <a:gd name="connsiteY241" fmla="*/ 1576388 h 1581150"/>
                <a:gd name="connsiteX242" fmla="*/ 1574087 w 2150582"/>
                <a:gd name="connsiteY242" fmla="*/ 1581150 h 1581150"/>
                <a:gd name="connsiteX243" fmla="*/ 1576469 w 2150582"/>
                <a:gd name="connsiteY243" fmla="*/ 1574006 h 1581150"/>
                <a:gd name="connsiteX244" fmla="*/ 1581231 w 2150582"/>
                <a:gd name="connsiteY244" fmla="*/ 1550194 h 1581150"/>
                <a:gd name="connsiteX245" fmla="*/ 1583612 w 2150582"/>
                <a:gd name="connsiteY245" fmla="*/ 1528763 h 1581150"/>
                <a:gd name="connsiteX246" fmla="*/ 1585994 w 2150582"/>
                <a:gd name="connsiteY246" fmla="*/ 1521619 h 1581150"/>
                <a:gd name="connsiteX247" fmla="*/ 1590756 w 2150582"/>
                <a:gd name="connsiteY247" fmla="*/ 1478756 h 1581150"/>
                <a:gd name="connsiteX248" fmla="*/ 1593137 w 2150582"/>
                <a:gd name="connsiteY248" fmla="*/ 1469231 h 1581150"/>
                <a:gd name="connsiteX249" fmla="*/ 1600281 w 2150582"/>
                <a:gd name="connsiteY249" fmla="*/ 1445419 h 1581150"/>
                <a:gd name="connsiteX250" fmla="*/ 1605044 w 2150582"/>
                <a:gd name="connsiteY250" fmla="*/ 1431131 h 1581150"/>
                <a:gd name="connsiteX251" fmla="*/ 1609806 w 2150582"/>
                <a:gd name="connsiteY251" fmla="*/ 1390650 h 1581150"/>
                <a:gd name="connsiteX252" fmla="*/ 1612187 w 2150582"/>
                <a:gd name="connsiteY252" fmla="*/ 1383506 h 1581150"/>
                <a:gd name="connsiteX253" fmla="*/ 1626475 w 2150582"/>
                <a:gd name="connsiteY253" fmla="*/ 1371600 h 1581150"/>
                <a:gd name="connsiteX254" fmla="*/ 1638381 w 2150582"/>
                <a:gd name="connsiteY254" fmla="*/ 1350169 h 1581150"/>
                <a:gd name="connsiteX255" fmla="*/ 1643144 w 2150582"/>
                <a:gd name="connsiteY255" fmla="*/ 1343025 h 1581150"/>
                <a:gd name="connsiteX256" fmla="*/ 1647906 w 2150582"/>
                <a:gd name="connsiteY256" fmla="*/ 1328738 h 1581150"/>
                <a:gd name="connsiteX257" fmla="*/ 1652669 w 2150582"/>
                <a:gd name="connsiteY257" fmla="*/ 1307306 h 1581150"/>
                <a:gd name="connsiteX258" fmla="*/ 1657431 w 2150582"/>
                <a:gd name="connsiteY258" fmla="*/ 1281113 h 1581150"/>
                <a:gd name="connsiteX259" fmla="*/ 1662194 w 2150582"/>
                <a:gd name="connsiteY259" fmla="*/ 1266825 h 1581150"/>
                <a:gd name="connsiteX260" fmla="*/ 1666956 w 2150582"/>
                <a:gd name="connsiteY260" fmla="*/ 1259681 h 1581150"/>
                <a:gd name="connsiteX261" fmla="*/ 1674100 w 2150582"/>
                <a:gd name="connsiteY261" fmla="*/ 1235869 h 1581150"/>
                <a:gd name="connsiteX262" fmla="*/ 1678862 w 2150582"/>
                <a:gd name="connsiteY262" fmla="*/ 1221581 h 1581150"/>
                <a:gd name="connsiteX263" fmla="*/ 1681244 w 2150582"/>
                <a:gd name="connsiteY263" fmla="*/ 1214438 h 1581150"/>
                <a:gd name="connsiteX264" fmla="*/ 1686006 w 2150582"/>
                <a:gd name="connsiteY264" fmla="*/ 1207294 h 1581150"/>
                <a:gd name="connsiteX265" fmla="*/ 1688387 w 2150582"/>
                <a:gd name="connsiteY265" fmla="*/ 1200150 h 1581150"/>
                <a:gd name="connsiteX266" fmla="*/ 1697912 w 2150582"/>
                <a:gd name="connsiteY266" fmla="*/ 1190625 h 1581150"/>
                <a:gd name="connsiteX267" fmla="*/ 1702675 w 2150582"/>
                <a:gd name="connsiteY267" fmla="*/ 1183481 h 1581150"/>
                <a:gd name="connsiteX268" fmla="*/ 1709819 w 2150582"/>
                <a:gd name="connsiteY268" fmla="*/ 1166813 h 1581150"/>
                <a:gd name="connsiteX269" fmla="*/ 1712200 w 2150582"/>
                <a:gd name="connsiteY269" fmla="*/ 1119188 h 1581150"/>
                <a:gd name="connsiteX270" fmla="*/ 1714581 w 2150582"/>
                <a:gd name="connsiteY270" fmla="*/ 1112044 h 1581150"/>
                <a:gd name="connsiteX271" fmla="*/ 1721725 w 2150582"/>
                <a:gd name="connsiteY271" fmla="*/ 1104900 h 1581150"/>
                <a:gd name="connsiteX272" fmla="*/ 1728869 w 2150582"/>
                <a:gd name="connsiteY272" fmla="*/ 1090613 h 1581150"/>
                <a:gd name="connsiteX273" fmla="*/ 1731250 w 2150582"/>
                <a:gd name="connsiteY273" fmla="*/ 1083469 h 1581150"/>
                <a:gd name="connsiteX274" fmla="*/ 1747919 w 2150582"/>
                <a:gd name="connsiteY274" fmla="*/ 1064419 h 1581150"/>
                <a:gd name="connsiteX275" fmla="*/ 1769350 w 2150582"/>
                <a:gd name="connsiteY275" fmla="*/ 1066800 h 1581150"/>
                <a:gd name="connsiteX276" fmla="*/ 1783637 w 2150582"/>
                <a:gd name="connsiteY276" fmla="*/ 1073944 h 1581150"/>
                <a:gd name="connsiteX277" fmla="*/ 1790781 w 2150582"/>
                <a:gd name="connsiteY277" fmla="*/ 1076325 h 1581150"/>
                <a:gd name="connsiteX278" fmla="*/ 1816975 w 2150582"/>
                <a:gd name="connsiteY278" fmla="*/ 1085850 h 1581150"/>
                <a:gd name="connsiteX279" fmla="*/ 1847931 w 2150582"/>
                <a:gd name="connsiteY279" fmla="*/ 1097756 h 1581150"/>
                <a:gd name="connsiteX280" fmla="*/ 1866981 w 2150582"/>
                <a:gd name="connsiteY280" fmla="*/ 1107281 h 1581150"/>
                <a:gd name="connsiteX281" fmla="*/ 1890794 w 2150582"/>
                <a:gd name="connsiteY281" fmla="*/ 1102519 h 1581150"/>
                <a:gd name="connsiteX282" fmla="*/ 1900319 w 2150582"/>
                <a:gd name="connsiteY282" fmla="*/ 1097756 h 1581150"/>
                <a:gd name="connsiteX283" fmla="*/ 1907462 w 2150582"/>
                <a:gd name="connsiteY283" fmla="*/ 1095375 h 1581150"/>
                <a:gd name="connsiteX284" fmla="*/ 1926512 w 2150582"/>
                <a:gd name="connsiteY284" fmla="*/ 1083469 h 1581150"/>
                <a:gd name="connsiteX285" fmla="*/ 1933656 w 2150582"/>
                <a:gd name="connsiteY285" fmla="*/ 1081088 h 1581150"/>
                <a:gd name="connsiteX286" fmla="*/ 1943181 w 2150582"/>
                <a:gd name="connsiteY286" fmla="*/ 1076325 h 1581150"/>
                <a:gd name="connsiteX287" fmla="*/ 1950325 w 2150582"/>
                <a:gd name="connsiteY287" fmla="*/ 1071563 h 1581150"/>
                <a:gd name="connsiteX288" fmla="*/ 1964612 w 2150582"/>
                <a:gd name="connsiteY288" fmla="*/ 1066800 h 1581150"/>
                <a:gd name="connsiteX289" fmla="*/ 1971756 w 2150582"/>
                <a:gd name="connsiteY289" fmla="*/ 1064419 h 1581150"/>
                <a:gd name="connsiteX290" fmla="*/ 2126537 w 2150582"/>
                <a:gd name="connsiteY290" fmla="*/ 1059656 h 1581150"/>
                <a:gd name="connsiteX291" fmla="*/ 2124156 w 2150582"/>
                <a:gd name="connsiteY291" fmla="*/ 1045369 h 1581150"/>
                <a:gd name="connsiteX292" fmla="*/ 2117012 w 2150582"/>
                <a:gd name="connsiteY292" fmla="*/ 1042988 h 1581150"/>
                <a:gd name="connsiteX293" fmla="*/ 2107487 w 2150582"/>
                <a:gd name="connsiteY293" fmla="*/ 1028700 h 1581150"/>
                <a:gd name="connsiteX294" fmla="*/ 2105106 w 2150582"/>
                <a:gd name="connsiteY294" fmla="*/ 907256 h 1581150"/>
                <a:gd name="connsiteX295" fmla="*/ 2102725 w 2150582"/>
                <a:gd name="connsiteY295" fmla="*/ 900113 h 1581150"/>
                <a:gd name="connsiteX296" fmla="*/ 2093200 w 2150582"/>
                <a:gd name="connsiteY296" fmla="*/ 866775 h 1581150"/>
                <a:gd name="connsiteX297" fmla="*/ 2090819 w 2150582"/>
                <a:gd name="connsiteY297" fmla="*/ 666750 h 1581150"/>
                <a:gd name="connsiteX298" fmla="*/ 2081294 w 2150582"/>
                <a:gd name="connsiteY298" fmla="*/ 621506 h 1581150"/>
                <a:gd name="connsiteX299" fmla="*/ 2074150 w 2150582"/>
                <a:gd name="connsiteY299" fmla="*/ 619125 h 1581150"/>
                <a:gd name="connsiteX300" fmla="*/ 2081294 w 2150582"/>
                <a:gd name="connsiteY300" fmla="*/ 607219 h 1581150"/>
                <a:gd name="connsiteX301" fmla="*/ 2088437 w 2150582"/>
                <a:gd name="connsiteY301" fmla="*/ 604837 h 1581150"/>
                <a:gd name="connsiteX302" fmla="*/ 2093200 w 2150582"/>
                <a:gd name="connsiteY302" fmla="*/ 597694 h 1581150"/>
                <a:gd name="connsiteX303" fmla="*/ 2093200 w 2150582"/>
                <a:gd name="connsiteY303" fmla="*/ 521494 h 1581150"/>
                <a:gd name="connsiteX304" fmla="*/ 2100344 w 2150582"/>
                <a:gd name="connsiteY304" fmla="*/ 504825 h 1581150"/>
                <a:gd name="connsiteX305" fmla="*/ 2114631 w 2150582"/>
                <a:gd name="connsiteY305" fmla="*/ 500062 h 1581150"/>
                <a:gd name="connsiteX306" fmla="*/ 2119394 w 2150582"/>
                <a:gd name="connsiteY306" fmla="*/ 481012 h 1581150"/>
                <a:gd name="connsiteX307" fmla="*/ 2126537 w 2150582"/>
                <a:gd name="connsiteY307" fmla="*/ 464344 h 1581150"/>
                <a:gd name="connsiteX308" fmla="*/ 2128919 w 2150582"/>
                <a:gd name="connsiteY308" fmla="*/ 421481 h 1581150"/>
                <a:gd name="connsiteX309" fmla="*/ 2131300 w 2150582"/>
                <a:gd name="connsiteY309" fmla="*/ 411956 h 1581150"/>
                <a:gd name="connsiteX310" fmla="*/ 2133681 w 2150582"/>
                <a:gd name="connsiteY310" fmla="*/ 392906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</a:cxnLst>
              <a:rect l="l" t="t" r="r" b="b"/>
              <a:pathLst>
                <a:path w="2150582" h="1581150">
                  <a:moveTo>
                    <a:pt x="2133681" y="392906"/>
                  </a:moveTo>
                  <a:cubicBezTo>
                    <a:pt x="2095581" y="390128"/>
                    <a:pt x="1979682" y="393747"/>
                    <a:pt x="1902700" y="395287"/>
                  </a:cubicBezTo>
                  <a:cubicBezTo>
                    <a:pt x="1900190" y="395337"/>
                    <a:pt x="1897970" y="396979"/>
                    <a:pt x="1895556" y="397669"/>
                  </a:cubicBezTo>
                  <a:cubicBezTo>
                    <a:pt x="1870356" y="404870"/>
                    <a:pt x="1905709" y="393490"/>
                    <a:pt x="1871744" y="404812"/>
                  </a:cubicBezTo>
                  <a:cubicBezTo>
                    <a:pt x="1869363" y="405606"/>
                    <a:pt x="1867109" y="407113"/>
                    <a:pt x="1864600" y="407194"/>
                  </a:cubicBezTo>
                  <a:lnTo>
                    <a:pt x="1790781" y="409575"/>
                  </a:lnTo>
                  <a:cubicBezTo>
                    <a:pt x="1787606" y="410369"/>
                    <a:pt x="1784476" y="411371"/>
                    <a:pt x="1781256" y="411956"/>
                  </a:cubicBezTo>
                  <a:cubicBezTo>
                    <a:pt x="1764342" y="415031"/>
                    <a:pt x="1751744" y="415325"/>
                    <a:pt x="1733631" y="416719"/>
                  </a:cubicBezTo>
                  <a:cubicBezTo>
                    <a:pt x="1731250" y="417513"/>
                    <a:pt x="1728993" y="418957"/>
                    <a:pt x="1726487" y="419100"/>
                  </a:cubicBezTo>
                  <a:cubicBezTo>
                    <a:pt x="1696210" y="420830"/>
                    <a:pt x="1557236" y="423504"/>
                    <a:pt x="1540750" y="423862"/>
                  </a:cubicBezTo>
                  <a:cubicBezTo>
                    <a:pt x="1538369" y="424656"/>
                    <a:pt x="1536020" y="425554"/>
                    <a:pt x="1533606" y="426244"/>
                  </a:cubicBezTo>
                  <a:cubicBezTo>
                    <a:pt x="1512649" y="432232"/>
                    <a:pt x="1534086" y="425290"/>
                    <a:pt x="1516937" y="431006"/>
                  </a:cubicBezTo>
                  <a:cubicBezTo>
                    <a:pt x="1514556" y="432594"/>
                    <a:pt x="1511818" y="433745"/>
                    <a:pt x="1509794" y="435769"/>
                  </a:cubicBezTo>
                  <a:cubicBezTo>
                    <a:pt x="1501012" y="444551"/>
                    <a:pt x="1509586" y="442256"/>
                    <a:pt x="1497887" y="450056"/>
                  </a:cubicBezTo>
                  <a:cubicBezTo>
                    <a:pt x="1495799" y="451448"/>
                    <a:pt x="1493125" y="451643"/>
                    <a:pt x="1490744" y="452437"/>
                  </a:cubicBezTo>
                  <a:cubicBezTo>
                    <a:pt x="1488363" y="454025"/>
                    <a:pt x="1485624" y="455176"/>
                    <a:pt x="1483600" y="457200"/>
                  </a:cubicBezTo>
                  <a:cubicBezTo>
                    <a:pt x="1481576" y="459224"/>
                    <a:pt x="1481264" y="462827"/>
                    <a:pt x="1478837" y="464344"/>
                  </a:cubicBezTo>
                  <a:cubicBezTo>
                    <a:pt x="1474580" y="467005"/>
                    <a:pt x="1464550" y="469106"/>
                    <a:pt x="1464550" y="469106"/>
                  </a:cubicBezTo>
                  <a:cubicBezTo>
                    <a:pt x="1439944" y="468312"/>
                    <a:pt x="1415260" y="468828"/>
                    <a:pt x="1390731" y="466725"/>
                  </a:cubicBezTo>
                  <a:cubicBezTo>
                    <a:pt x="1387194" y="466422"/>
                    <a:pt x="1384574" y="463085"/>
                    <a:pt x="1381206" y="461962"/>
                  </a:cubicBezTo>
                  <a:cubicBezTo>
                    <a:pt x="1377366" y="460682"/>
                    <a:pt x="1373269" y="460375"/>
                    <a:pt x="1369300" y="459581"/>
                  </a:cubicBezTo>
                  <a:lnTo>
                    <a:pt x="1355012" y="450056"/>
                  </a:lnTo>
                  <a:cubicBezTo>
                    <a:pt x="1352631" y="448469"/>
                    <a:pt x="1350584" y="446199"/>
                    <a:pt x="1347869" y="445294"/>
                  </a:cubicBezTo>
                  <a:lnTo>
                    <a:pt x="1340725" y="442912"/>
                  </a:lnTo>
                  <a:cubicBezTo>
                    <a:pt x="1324684" y="426873"/>
                    <a:pt x="1343245" y="442982"/>
                    <a:pt x="1324056" y="433387"/>
                  </a:cubicBezTo>
                  <a:cubicBezTo>
                    <a:pt x="1318937" y="430827"/>
                    <a:pt x="1314531" y="427037"/>
                    <a:pt x="1309769" y="423862"/>
                  </a:cubicBezTo>
                  <a:cubicBezTo>
                    <a:pt x="1307388" y="422275"/>
                    <a:pt x="1305340" y="420005"/>
                    <a:pt x="1302625" y="419100"/>
                  </a:cubicBezTo>
                  <a:lnTo>
                    <a:pt x="1295481" y="416719"/>
                  </a:lnTo>
                  <a:cubicBezTo>
                    <a:pt x="1293100" y="415131"/>
                    <a:pt x="1290952" y="413118"/>
                    <a:pt x="1288337" y="411956"/>
                  </a:cubicBezTo>
                  <a:cubicBezTo>
                    <a:pt x="1283750" y="409917"/>
                    <a:pt x="1278812" y="408781"/>
                    <a:pt x="1274050" y="407194"/>
                  </a:cubicBezTo>
                  <a:lnTo>
                    <a:pt x="1259762" y="402431"/>
                  </a:lnTo>
                  <a:lnTo>
                    <a:pt x="1252619" y="400050"/>
                  </a:lnTo>
                  <a:lnTo>
                    <a:pt x="1245475" y="397669"/>
                  </a:lnTo>
                  <a:cubicBezTo>
                    <a:pt x="1231744" y="388514"/>
                    <a:pt x="1244992" y="396441"/>
                    <a:pt x="1231187" y="390525"/>
                  </a:cubicBezTo>
                  <a:cubicBezTo>
                    <a:pt x="1210585" y="381696"/>
                    <a:pt x="1231274" y="388966"/>
                    <a:pt x="1214519" y="383381"/>
                  </a:cubicBezTo>
                  <a:cubicBezTo>
                    <a:pt x="1212931" y="381000"/>
                    <a:pt x="1211910" y="378122"/>
                    <a:pt x="1209756" y="376237"/>
                  </a:cubicBezTo>
                  <a:cubicBezTo>
                    <a:pt x="1196987" y="365064"/>
                    <a:pt x="1197816" y="369073"/>
                    <a:pt x="1185944" y="361950"/>
                  </a:cubicBezTo>
                  <a:cubicBezTo>
                    <a:pt x="1175531" y="355702"/>
                    <a:pt x="1166374" y="347455"/>
                    <a:pt x="1154987" y="342900"/>
                  </a:cubicBezTo>
                  <a:cubicBezTo>
                    <a:pt x="1150326" y="341036"/>
                    <a:pt x="1145462" y="339725"/>
                    <a:pt x="1140700" y="338137"/>
                  </a:cubicBezTo>
                  <a:lnTo>
                    <a:pt x="1119269" y="330994"/>
                  </a:lnTo>
                  <a:lnTo>
                    <a:pt x="1112125" y="328612"/>
                  </a:lnTo>
                  <a:cubicBezTo>
                    <a:pt x="1109744" y="327818"/>
                    <a:pt x="1107070" y="327623"/>
                    <a:pt x="1104981" y="326231"/>
                  </a:cubicBezTo>
                  <a:cubicBezTo>
                    <a:pt x="1100219" y="323056"/>
                    <a:pt x="1096247" y="318094"/>
                    <a:pt x="1090694" y="316706"/>
                  </a:cubicBezTo>
                  <a:lnTo>
                    <a:pt x="1071644" y="311944"/>
                  </a:lnTo>
                  <a:cubicBezTo>
                    <a:pt x="1069263" y="310356"/>
                    <a:pt x="1067060" y="308461"/>
                    <a:pt x="1064500" y="307181"/>
                  </a:cubicBezTo>
                  <a:cubicBezTo>
                    <a:pt x="1053139" y="301501"/>
                    <a:pt x="1026091" y="302716"/>
                    <a:pt x="1021637" y="302419"/>
                  </a:cubicBezTo>
                  <a:lnTo>
                    <a:pt x="1007350" y="297656"/>
                  </a:lnTo>
                  <a:lnTo>
                    <a:pt x="1000206" y="295275"/>
                  </a:lnTo>
                  <a:cubicBezTo>
                    <a:pt x="988886" y="287727"/>
                    <a:pt x="995777" y="291417"/>
                    <a:pt x="978775" y="285750"/>
                  </a:cubicBezTo>
                  <a:lnTo>
                    <a:pt x="950200" y="276225"/>
                  </a:lnTo>
                  <a:cubicBezTo>
                    <a:pt x="950195" y="276223"/>
                    <a:pt x="935916" y="271465"/>
                    <a:pt x="935912" y="271462"/>
                  </a:cubicBezTo>
                  <a:cubicBezTo>
                    <a:pt x="919536" y="260545"/>
                    <a:pt x="927055" y="263747"/>
                    <a:pt x="914481" y="259556"/>
                  </a:cubicBezTo>
                  <a:lnTo>
                    <a:pt x="904956" y="245269"/>
                  </a:lnTo>
                  <a:cubicBezTo>
                    <a:pt x="903369" y="242888"/>
                    <a:pt x="901099" y="240840"/>
                    <a:pt x="900194" y="238125"/>
                  </a:cubicBezTo>
                  <a:cubicBezTo>
                    <a:pt x="899400" y="235744"/>
                    <a:pt x="899031" y="233175"/>
                    <a:pt x="897812" y="230981"/>
                  </a:cubicBezTo>
                  <a:cubicBezTo>
                    <a:pt x="895032" y="225978"/>
                    <a:pt x="888287" y="216694"/>
                    <a:pt x="888287" y="216694"/>
                  </a:cubicBezTo>
                  <a:cubicBezTo>
                    <a:pt x="887493" y="213519"/>
                    <a:pt x="886805" y="210316"/>
                    <a:pt x="885906" y="207169"/>
                  </a:cubicBezTo>
                  <a:cubicBezTo>
                    <a:pt x="884495" y="202230"/>
                    <a:pt x="880967" y="197820"/>
                    <a:pt x="885906" y="192881"/>
                  </a:cubicBezTo>
                  <a:cubicBezTo>
                    <a:pt x="887681" y="191106"/>
                    <a:pt x="890669" y="191294"/>
                    <a:pt x="893050" y="190500"/>
                  </a:cubicBezTo>
                  <a:cubicBezTo>
                    <a:pt x="873807" y="187293"/>
                    <a:pt x="883346" y="189647"/>
                    <a:pt x="864475" y="183356"/>
                  </a:cubicBezTo>
                  <a:lnTo>
                    <a:pt x="857331" y="180975"/>
                  </a:lnTo>
                  <a:cubicBezTo>
                    <a:pt x="836865" y="167330"/>
                    <a:pt x="862753" y="183685"/>
                    <a:pt x="843044" y="173831"/>
                  </a:cubicBezTo>
                  <a:cubicBezTo>
                    <a:pt x="840484" y="172551"/>
                    <a:pt x="838460" y="170349"/>
                    <a:pt x="835900" y="169069"/>
                  </a:cubicBezTo>
                  <a:cubicBezTo>
                    <a:pt x="830115" y="166176"/>
                    <a:pt x="822836" y="165938"/>
                    <a:pt x="816850" y="164306"/>
                  </a:cubicBezTo>
                  <a:cubicBezTo>
                    <a:pt x="783599" y="155239"/>
                    <a:pt x="819677" y="162968"/>
                    <a:pt x="790656" y="157162"/>
                  </a:cubicBezTo>
                  <a:cubicBezTo>
                    <a:pt x="787481" y="155575"/>
                    <a:pt x="784394" y="153798"/>
                    <a:pt x="781131" y="152400"/>
                  </a:cubicBezTo>
                  <a:cubicBezTo>
                    <a:pt x="775426" y="149955"/>
                    <a:pt x="770497" y="149362"/>
                    <a:pt x="764462" y="147637"/>
                  </a:cubicBezTo>
                  <a:cubicBezTo>
                    <a:pt x="762049" y="146947"/>
                    <a:pt x="759732" y="145945"/>
                    <a:pt x="757319" y="145256"/>
                  </a:cubicBezTo>
                  <a:cubicBezTo>
                    <a:pt x="754172" y="144357"/>
                    <a:pt x="750941" y="143774"/>
                    <a:pt x="747794" y="142875"/>
                  </a:cubicBezTo>
                  <a:cubicBezTo>
                    <a:pt x="745380" y="142185"/>
                    <a:pt x="743064" y="141184"/>
                    <a:pt x="740650" y="140494"/>
                  </a:cubicBezTo>
                  <a:cubicBezTo>
                    <a:pt x="737503" y="139595"/>
                    <a:pt x="734260" y="139052"/>
                    <a:pt x="731125" y="138112"/>
                  </a:cubicBezTo>
                  <a:cubicBezTo>
                    <a:pt x="707027" y="130883"/>
                    <a:pt x="725882" y="136546"/>
                    <a:pt x="707312" y="128587"/>
                  </a:cubicBezTo>
                  <a:cubicBezTo>
                    <a:pt x="705005" y="127598"/>
                    <a:pt x="702476" y="127195"/>
                    <a:pt x="700169" y="126206"/>
                  </a:cubicBezTo>
                  <a:cubicBezTo>
                    <a:pt x="696906" y="124808"/>
                    <a:pt x="694044" y="122464"/>
                    <a:pt x="690644" y="121444"/>
                  </a:cubicBezTo>
                  <a:cubicBezTo>
                    <a:pt x="686019" y="120057"/>
                    <a:pt x="681040" y="120233"/>
                    <a:pt x="676356" y="119062"/>
                  </a:cubicBezTo>
                  <a:cubicBezTo>
                    <a:pt x="641500" y="110348"/>
                    <a:pt x="684083" y="117444"/>
                    <a:pt x="645400" y="111919"/>
                  </a:cubicBezTo>
                  <a:cubicBezTo>
                    <a:pt x="642225" y="110331"/>
                    <a:pt x="639243" y="108279"/>
                    <a:pt x="635875" y="107156"/>
                  </a:cubicBezTo>
                  <a:cubicBezTo>
                    <a:pt x="629665" y="105086"/>
                    <a:pt x="623034" y="104464"/>
                    <a:pt x="616825" y="102394"/>
                  </a:cubicBezTo>
                  <a:lnTo>
                    <a:pt x="602537" y="97631"/>
                  </a:lnTo>
                  <a:cubicBezTo>
                    <a:pt x="579530" y="89962"/>
                    <a:pt x="615314" y="102265"/>
                    <a:pt x="585869" y="90487"/>
                  </a:cubicBezTo>
                  <a:cubicBezTo>
                    <a:pt x="576210" y="86623"/>
                    <a:pt x="571410" y="85682"/>
                    <a:pt x="562056" y="83344"/>
                  </a:cubicBezTo>
                  <a:cubicBezTo>
                    <a:pt x="537481" y="71055"/>
                    <a:pt x="571904" y="87013"/>
                    <a:pt x="535862" y="76200"/>
                  </a:cubicBezTo>
                  <a:cubicBezTo>
                    <a:pt x="533121" y="75378"/>
                    <a:pt x="531279" y="72717"/>
                    <a:pt x="528719" y="71437"/>
                  </a:cubicBezTo>
                  <a:cubicBezTo>
                    <a:pt x="525304" y="69730"/>
                    <a:pt x="515100" y="67437"/>
                    <a:pt x="512050" y="66675"/>
                  </a:cubicBezTo>
                  <a:cubicBezTo>
                    <a:pt x="508875" y="65087"/>
                    <a:pt x="505788" y="63310"/>
                    <a:pt x="502525" y="61912"/>
                  </a:cubicBezTo>
                  <a:cubicBezTo>
                    <a:pt x="497744" y="59863"/>
                    <a:pt x="490687" y="58358"/>
                    <a:pt x="485856" y="57150"/>
                  </a:cubicBezTo>
                  <a:cubicBezTo>
                    <a:pt x="470878" y="47164"/>
                    <a:pt x="486950" y="56722"/>
                    <a:pt x="459662" y="47625"/>
                  </a:cubicBezTo>
                  <a:cubicBezTo>
                    <a:pt x="441535" y="41582"/>
                    <a:pt x="450298" y="43846"/>
                    <a:pt x="433469" y="40481"/>
                  </a:cubicBezTo>
                  <a:cubicBezTo>
                    <a:pt x="430294" y="38894"/>
                    <a:pt x="427268" y="36965"/>
                    <a:pt x="423944" y="35719"/>
                  </a:cubicBezTo>
                  <a:cubicBezTo>
                    <a:pt x="420880" y="34570"/>
                    <a:pt x="417427" y="34626"/>
                    <a:pt x="414419" y="33337"/>
                  </a:cubicBezTo>
                  <a:cubicBezTo>
                    <a:pt x="395455" y="25209"/>
                    <a:pt x="418526" y="31211"/>
                    <a:pt x="400131" y="26194"/>
                  </a:cubicBezTo>
                  <a:cubicBezTo>
                    <a:pt x="393816" y="24472"/>
                    <a:pt x="387431" y="23019"/>
                    <a:pt x="381081" y="21431"/>
                  </a:cubicBezTo>
                  <a:cubicBezTo>
                    <a:pt x="377906" y="20637"/>
                    <a:pt x="374661" y="20085"/>
                    <a:pt x="371556" y="19050"/>
                  </a:cubicBezTo>
                  <a:lnTo>
                    <a:pt x="364412" y="16669"/>
                  </a:lnTo>
                  <a:cubicBezTo>
                    <a:pt x="346481" y="4713"/>
                    <a:pt x="369268" y="18750"/>
                    <a:pt x="347744" y="9525"/>
                  </a:cubicBezTo>
                  <a:cubicBezTo>
                    <a:pt x="345113" y="8398"/>
                    <a:pt x="343215" y="5924"/>
                    <a:pt x="340600" y="4762"/>
                  </a:cubicBezTo>
                  <a:cubicBezTo>
                    <a:pt x="336012" y="2723"/>
                    <a:pt x="326312" y="0"/>
                    <a:pt x="326312" y="0"/>
                  </a:cubicBezTo>
                  <a:cubicBezTo>
                    <a:pt x="320781" y="22124"/>
                    <a:pt x="326312" y="-5380"/>
                    <a:pt x="326312" y="23812"/>
                  </a:cubicBezTo>
                  <a:cubicBezTo>
                    <a:pt x="326312" y="37329"/>
                    <a:pt x="325212" y="50838"/>
                    <a:pt x="323931" y="64294"/>
                  </a:cubicBezTo>
                  <a:cubicBezTo>
                    <a:pt x="322809" y="76082"/>
                    <a:pt x="316250" y="82489"/>
                    <a:pt x="309644" y="92869"/>
                  </a:cubicBezTo>
                  <a:cubicBezTo>
                    <a:pt x="308108" y="95283"/>
                    <a:pt x="306468" y="97631"/>
                    <a:pt x="304881" y="100012"/>
                  </a:cubicBezTo>
                  <a:cubicBezTo>
                    <a:pt x="303293" y="102393"/>
                    <a:pt x="301182" y="104499"/>
                    <a:pt x="300119" y="107156"/>
                  </a:cubicBezTo>
                  <a:cubicBezTo>
                    <a:pt x="298531" y="111125"/>
                    <a:pt x="297092" y="115156"/>
                    <a:pt x="295356" y="119062"/>
                  </a:cubicBezTo>
                  <a:cubicBezTo>
                    <a:pt x="293914" y="122306"/>
                    <a:pt x="291840" y="125263"/>
                    <a:pt x="290594" y="128587"/>
                  </a:cubicBezTo>
                  <a:cubicBezTo>
                    <a:pt x="289332" y="131953"/>
                    <a:pt x="287921" y="141598"/>
                    <a:pt x="285831" y="145256"/>
                  </a:cubicBezTo>
                  <a:cubicBezTo>
                    <a:pt x="283862" y="148702"/>
                    <a:pt x="280833" y="151443"/>
                    <a:pt x="278687" y="154781"/>
                  </a:cubicBezTo>
                  <a:cubicBezTo>
                    <a:pt x="273681" y="162568"/>
                    <a:pt x="269535" y="170892"/>
                    <a:pt x="264400" y="178594"/>
                  </a:cubicBezTo>
                  <a:lnTo>
                    <a:pt x="259637" y="185737"/>
                  </a:lnTo>
                  <a:cubicBezTo>
                    <a:pt x="258843" y="188118"/>
                    <a:pt x="258378" y="190636"/>
                    <a:pt x="257256" y="192881"/>
                  </a:cubicBezTo>
                  <a:cubicBezTo>
                    <a:pt x="255976" y="195441"/>
                    <a:pt x="253621" y="197395"/>
                    <a:pt x="252494" y="200025"/>
                  </a:cubicBezTo>
                  <a:cubicBezTo>
                    <a:pt x="243268" y="221553"/>
                    <a:pt x="257305" y="198759"/>
                    <a:pt x="245350" y="216694"/>
                  </a:cubicBezTo>
                  <a:cubicBezTo>
                    <a:pt x="240195" y="237318"/>
                    <a:pt x="246508" y="214989"/>
                    <a:pt x="238206" y="235744"/>
                  </a:cubicBezTo>
                  <a:cubicBezTo>
                    <a:pt x="236342" y="240405"/>
                    <a:pt x="235031" y="245269"/>
                    <a:pt x="233444" y="250031"/>
                  </a:cubicBezTo>
                  <a:lnTo>
                    <a:pt x="228681" y="264319"/>
                  </a:lnTo>
                  <a:cubicBezTo>
                    <a:pt x="227887" y="266700"/>
                    <a:pt x="228075" y="269687"/>
                    <a:pt x="226300" y="271462"/>
                  </a:cubicBezTo>
                  <a:lnTo>
                    <a:pt x="219156" y="278606"/>
                  </a:lnTo>
                  <a:cubicBezTo>
                    <a:pt x="217569" y="283369"/>
                    <a:pt x="217179" y="288717"/>
                    <a:pt x="214394" y="292894"/>
                  </a:cubicBezTo>
                  <a:cubicBezTo>
                    <a:pt x="212806" y="295275"/>
                    <a:pt x="211295" y="297708"/>
                    <a:pt x="209631" y="300037"/>
                  </a:cubicBezTo>
                  <a:cubicBezTo>
                    <a:pt x="207324" y="303266"/>
                    <a:pt x="204487" y="306134"/>
                    <a:pt x="202487" y="309562"/>
                  </a:cubicBezTo>
                  <a:cubicBezTo>
                    <a:pt x="198910" y="315694"/>
                    <a:pt x="195207" y="321877"/>
                    <a:pt x="192962" y="328612"/>
                  </a:cubicBezTo>
                  <a:cubicBezTo>
                    <a:pt x="191375" y="333375"/>
                    <a:pt x="189417" y="338030"/>
                    <a:pt x="188200" y="342900"/>
                  </a:cubicBezTo>
                  <a:cubicBezTo>
                    <a:pt x="187406" y="346075"/>
                    <a:pt x="187108" y="349417"/>
                    <a:pt x="185819" y="352425"/>
                  </a:cubicBezTo>
                  <a:cubicBezTo>
                    <a:pt x="184692" y="355056"/>
                    <a:pt x="182644" y="357188"/>
                    <a:pt x="181056" y="359569"/>
                  </a:cubicBezTo>
                  <a:cubicBezTo>
                    <a:pt x="179469" y="364331"/>
                    <a:pt x="179844" y="370306"/>
                    <a:pt x="176294" y="373856"/>
                  </a:cubicBezTo>
                  <a:cubicBezTo>
                    <a:pt x="164659" y="385491"/>
                    <a:pt x="172744" y="375900"/>
                    <a:pt x="164387" y="390525"/>
                  </a:cubicBezTo>
                  <a:cubicBezTo>
                    <a:pt x="162967" y="393010"/>
                    <a:pt x="160787" y="395054"/>
                    <a:pt x="159625" y="397669"/>
                  </a:cubicBezTo>
                  <a:cubicBezTo>
                    <a:pt x="155096" y="407860"/>
                    <a:pt x="155252" y="411780"/>
                    <a:pt x="152481" y="421481"/>
                  </a:cubicBezTo>
                  <a:cubicBezTo>
                    <a:pt x="151791" y="423895"/>
                    <a:pt x="150790" y="426211"/>
                    <a:pt x="150100" y="428625"/>
                  </a:cubicBezTo>
                  <a:cubicBezTo>
                    <a:pt x="149201" y="431772"/>
                    <a:pt x="148659" y="435015"/>
                    <a:pt x="147719" y="438150"/>
                  </a:cubicBezTo>
                  <a:cubicBezTo>
                    <a:pt x="138507" y="468856"/>
                    <a:pt x="147761" y="440447"/>
                    <a:pt x="138194" y="459581"/>
                  </a:cubicBezTo>
                  <a:cubicBezTo>
                    <a:pt x="137071" y="461826"/>
                    <a:pt x="137031" y="464531"/>
                    <a:pt x="135812" y="466725"/>
                  </a:cubicBezTo>
                  <a:cubicBezTo>
                    <a:pt x="133032" y="471728"/>
                    <a:pt x="126287" y="481012"/>
                    <a:pt x="126287" y="481012"/>
                  </a:cubicBezTo>
                  <a:cubicBezTo>
                    <a:pt x="125493" y="483393"/>
                    <a:pt x="124596" y="485742"/>
                    <a:pt x="123906" y="488156"/>
                  </a:cubicBezTo>
                  <a:cubicBezTo>
                    <a:pt x="122181" y="494194"/>
                    <a:pt x="121590" y="499119"/>
                    <a:pt x="119144" y="504825"/>
                  </a:cubicBezTo>
                  <a:cubicBezTo>
                    <a:pt x="117746" y="508088"/>
                    <a:pt x="115969" y="511175"/>
                    <a:pt x="114381" y="514350"/>
                  </a:cubicBezTo>
                  <a:cubicBezTo>
                    <a:pt x="108083" y="539546"/>
                    <a:pt x="116634" y="509875"/>
                    <a:pt x="107237" y="531019"/>
                  </a:cubicBezTo>
                  <a:cubicBezTo>
                    <a:pt x="105198" y="535606"/>
                    <a:pt x="104720" y="540816"/>
                    <a:pt x="102475" y="545306"/>
                  </a:cubicBezTo>
                  <a:cubicBezTo>
                    <a:pt x="96432" y="557391"/>
                    <a:pt x="99681" y="551877"/>
                    <a:pt x="92950" y="561975"/>
                  </a:cubicBezTo>
                  <a:cubicBezTo>
                    <a:pt x="90664" y="571118"/>
                    <a:pt x="90995" y="572722"/>
                    <a:pt x="85806" y="581025"/>
                  </a:cubicBezTo>
                  <a:cubicBezTo>
                    <a:pt x="83702" y="584390"/>
                    <a:pt x="80969" y="587320"/>
                    <a:pt x="78662" y="590550"/>
                  </a:cubicBezTo>
                  <a:cubicBezTo>
                    <a:pt x="73648" y="597570"/>
                    <a:pt x="66037" y="610097"/>
                    <a:pt x="64375" y="616744"/>
                  </a:cubicBezTo>
                  <a:cubicBezTo>
                    <a:pt x="63581" y="619919"/>
                    <a:pt x="62934" y="623134"/>
                    <a:pt x="61994" y="626269"/>
                  </a:cubicBezTo>
                  <a:cubicBezTo>
                    <a:pt x="60551" y="631077"/>
                    <a:pt x="58819" y="635794"/>
                    <a:pt x="57231" y="640556"/>
                  </a:cubicBezTo>
                  <a:lnTo>
                    <a:pt x="50087" y="661988"/>
                  </a:lnTo>
                  <a:cubicBezTo>
                    <a:pt x="49293" y="664369"/>
                    <a:pt x="48315" y="666696"/>
                    <a:pt x="47706" y="669131"/>
                  </a:cubicBezTo>
                  <a:cubicBezTo>
                    <a:pt x="46912" y="672306"/>
                    <a:pt x="46540" y="675617"/>
                    <a:pt x="45325" y="678656"/>
                  </a:cubicBezTo>
                  <a:cubicBezTo>
                    <a:pt x="43347" y="683600"/>
                    <a:pt x="40229" y="688029"/>
                    <a:pt x="38181" y="692944"/>
                  </a:cubicBezTo>
                  <a:cubicBezTo>
                    <a:pt x="36250" y="697578"/>
                    <a:pt x="35664" y="702741"/>
                    <a:pt x="33419" y="707231"/>
                  </a:cubicBezTo>
                  <a:cubicBezTo>
                    <a:pt x="30365" y="713340"/>
                    <a:pt x="23897" y="719134"/>
                    <a:pt x="19131" y="723900"/>
                  </a:cubicBezTo>
                  <a:cubicBezTo>
                    <a:pt x="18337" y="726281"/>
                    <a:pt x="17873" y="728799"/>
                    <a:pt x="16750" y="731044"/>
                  </a:cubicBezTo>
                  <a:cubicBezTo>
                    <a:pt x="15470" y="733604"/>
                    <a:pt x="12992" y="735508"/>
                    <a:pt x="11987" y="738188"/>
                  </a:cubicBezTo>
                  <a:cubicBezTo>
                    <a:pt x="8597" y="747226"/>
                    <a:pt x="10884" y="751081"/>
                    <a:pt x="7225" y="759619"/>
                  </a:cubicBezTo>
                  <a:cubicBezTo>
                    <a:pt x="6098" y="762250"/>
                    <a:pt x="4050" y="764382"/>
                    <a:pt x="2462" y="766763"/>
                  </a:cubicBezTo>
                  <a:cubicBezTo>
                    <a:pt x="1473" y="771709"/>
                    <a:pt x="-4668" y="783330"/>
                    <a:pt x="7225" y="783431"/>
                  </a:cubicBezTo>
                  <a:lnTo>
                    <a:pt x="843044" y="785813"/>
                  </a:lnTo>
                  <a:cubicBezTo>
                    <a:pt x="849557" y="794497"/>
                    <a:pt x="852747" y="800954"/>
                    <a:pt x="864475" y="804863"/>
                  </a:cubicBezTo>
                  <a:lnTo>
                    <a:pt x="878762" y="809625"/>
                  </a:lnTo>
                  <a:cubicBezTo>
                    <a:pt x="884572" y="818340"/>
                    <a:pt x="883709" y="815310"/>
                    <a:pt x="885906" y="826294"/>
                  </a:cubicBezTo>
                  <a:cubicBezTo>
                    <a:pt x="886853" y="831028"/>
                    <a:pt x="886326" y="836169"/>
                    <a:pt x="888287" y="840581"/>
                  </a:cubicBezTo>
                  <a:cubicBezTo>
                    <a:pt x="889655" y="843658"/>
                    <a:pt x="893275" y="845138"/>
                    <a:pt x="895431" y="847725"/>
                  </a:cubicBezTo>
                  <a:cubicBezTo>
                    <a:pt x="912015" y="867625"/>
                    <a:pt x="886460" y="841133"/>
                    <a:pt x="907337" y="862013"/>
                  </a:cubicBezTo>
                  <a:cubicBezTo>
                    <a:pt x="917340" y="892017"/>
                    <a:pt x="906925" y="861709"/>
                    <a:pt x="916862" y="888206"/>
                  </a:cubicBezTo>
                  <a:cubicBezTo>
                    <a:pt x="917743" y="890556"/>
                    <a:pt x="918121" y="893105"/>
                    <a:pt x="919244" y="895350"/>
                  </a:cubicBezTo>
                  <a:cubicBezTo>
                    <a:pt x="920524" y="897910"/>
                    <a:pt x="922726" y="899934"/>
                    <a:pt x="924006" y="902494"/>
                  </a:cubicBezTo>
                  <a:cubicBezTo>
                    <a:pt x="927880" y="910242"/>
                    <a:pt x="924324" y="909956"/>
                    <a:pt x="931150" y="916781"/>
                  </a:cubicBezTo>
                  <a:cubicBezTo>
                    <a:pt x="933174" y="918805"/>
                    <a:pt x="936095" y="919712"/>
                    <a:pt x="938294" y="921544"/>
                  </a:cubicBezTo>
                  <a:cubicBezTo>
                    <a:pt x="940881" y="923700"/>
                    <a:pt x="943056" y="926307"/>
                    <a:pt x="945437" y="928688"/>
                  </a:cubicBezTo>
                  <a:cubicBezTo>
                    <a:pt x="949974" y="942293"/>
                    <a:pt x="944077" y="930956"/>
                    <a:pt x="954962" y="938213"/>
                  </a:cubicBezTo>
                  <a:cubicBezTo>
                    <a:pt x="957764" y="940081"/>
                    <a:pt x="959448" y="943289"/>
                    <a:pt x="962106" y="945356"/>
                  </a:cubicBezTo>
                  <a:cubicBezTo>
                    <a:pt x="974388" y="954908"/>
                    <a:pt x="972759" y="953669"/>
                    <a:pt x="983537" y="957263"/>
                  </a:cubicBezTo>
                  <a:cubicBezTo>
                    <a:pt x="986712" y="962025"/>
                    <a:pt x="989628" y="966971"/>
                    <a:pt x="993062" y="971550"/>
                  </a:cubicBezTo>
                  <a:cubicBezTo>
                    <a:pt x="995443" y="974725"/>
                    <a:pt x="997930" y="977824"/>
                    <a:pt x="1000206" y="981075"/>
                  </a:cubicBezTo>
                  <a:cubicBezTo>
                    <a:pt x="1003488" y="985764"/>
                    <a:pt x="1006556" y="990600"/>
                    <a:pt x="1009731" y="995363"/>
                  </a:cubicBezTo>
                  <a:cubicBezTo>
                    <a:pt x="1014492" y="1002504"/>
                    <a:pt x="1013703" y="1003302"/>
                    <a:pt x="1021637" y="1007269"/>
                  </a:cubicBezTo>
                  <a:cubicBezTo>
                    <a:pt x="1023882" y="1008392"/>
                    <a:pt x="1026400" y="1008856"/>
                    <a:pt x="1028781" y="1009650"/>
                  </a:cubicBezTo>
                  <a:cubicBezTo>
                    <a:pt x="1031162" y="1012031"/>
                    <a:pt x="1033267" y="1014726"/>
                    <a:pt x="1035925" y="1016794"/>
                  </a:cubicBezTo>
                  <a:cubicBezTo>
                    <a:pt x="1040443" y="1020308"/>
                    <a:pt x="1050212" y="1026319"/>
                    <a:pt x="1050212" y="1026319"/>
                  </a:cubicBezTo>
                  <a:lnTo>
                    <a:pt x="1059737" y="1040606"/>
                  </a:lnTo>
                  <a:cubicBezTo>
                    <a:pt x="1061325" y="1042987"/>
                    <a:pt x="1063220" y="1045190"/>
                    <a:pt x="1064500" y="1047750"/>
                  </a:cubicBezTo>
                  <a:cubicBezTo>
                    <a:pt x="1071037" y="1060825"/>
                    <a:pt x="1067132" y="1054435"/>
                    <a:pt x="1076406" y="1066800"/>
                  </a:cubicBezTo>
                  <a:cubicBezTo>
                    <a:pt x="1080597" y="1079374"/>
                    <a:pt x="1077395" y="1071856"/>
                    <a:pt x="1088312" y="1088231"/>
                  </a:cubicBezTo>
                  <a:lnTo>
                    <a:pt x="1093075" y="1095375"/>
                  </a:lnTo>
                  <a:cubicBezTo>
                    <a:pt x="1093869" y="1097756"/>
                    <a:pt x="1094333" y="1100274"/>
                    <a:pt x="1095456" y="1102519"/>
                  </a:cubicBezTo>
                  <a:cubicBezTo>
                    <a:pt x="1098771" y="1109149"/>
                    <a:pt x="1102097" y="1111541"/>
                    <a:pt x="1107362" y="1116806"/>
                  </a:cubicBezTo>
                  <a:cubicBezTo>
                    <a:pt x="1112559" y="1132394"/>
                    <a:pt x="1105341" y="1117094"/>
                    <a:pt x="1116887" y="1126331"/>
                  </a:cubicBezTo>
                  <a:cubicBezTo>
                    <a:pt x="1119122" y="1128119"/>
                    <a:pt x="1120062" y="1131094"/>
                    <a:pt x="1121650" y="1133475"/>
                  </a:cubicBezTo>
                  <a:cubicBezTo>
                    <a:pt x="1120856" y="1137444"/>
                    <a:pt x="1121277" y="1141867"/>
                    <a:pt x="1119269" y="1145381"/>
                  </a:cubicBezTo>
                  <a:cubicBezTo>
                    <a:pt x="1117849" y="1147866"/>
                    <a:pt x="1114149" y="1148120"/>
                    <a:pt x="1112125" y="1150144"/>
                  </a:cubicBezTo>
                  <a:cubicBezTo>
                    <a:pt x="1109319" y="1152950"/>
                    <a:pt x="1107362" y="1156494"/>
                    <a:pt x="1104981" y="1159669"/>
                  </a:cubicBezTo>
                  <a:lnTo>
                    <a:pt x="1095456" y="1188244"/>
                  </a:lnTo>
                  <a:cubicBezTo>
                    <a:pt x="1094662" y="1190625"/>
                    <a:pt x="1094581" y="1193380"/>
                    <a:pt x="1093075" y="1195388"/>
                  </a:cubicBezTo>
                  <a:cubicBezTo>
                    <a:pt x="1084214" y="1207202"/>
                    <a:pt x="1088132" y="1201611"/>
                    <a:pt x="1081169" y="1212056"/>
                  </a:cubicBezTo>
                  <a:cubicBezTo>
                    <a:pt x="1080375" y="1223962"/>
                    <a:pt x="1080648" y="1235988"/>
                    <a:pt x="1078787" y="1247775"/>
                  </a:cubicBezTo>
                  <a:cubicBezTo>
                    <a:pt x="1077823" y="1253880"/>
                    <a:pt x="1071900" y="1259168"/>
                    <a:pt x="1069262" y="1264444"/>
                  </a:cubicBezTo>
                  <a:cubicBezTo>
                    <a:pt x="1049929" y="1303111"/>
                    <a:pt x="1075763" y="1254040"/>
                    <a:pt x="1062119" y="1285875"/>
                  </a:cubicBezTo>
                  <a:cubicBezTo>
                    <a:pt x="1060992" y="1288506"/>
                    <a:pt x="1058944" y="1290638"/>
                    <a:pt x="1057356" y="1293019"/>
                  </a:cubicBezTo>
                  <a:cubicBezTo>
                    <a:pt x="1055769" y="1297781"/>
                    <a:pt x="1053049" y="1302307"/>
                    <a:pt x="1052594" y="1307306"/>
                  </a:cubicBezTo>
                  <a:cubicBezTo>
                    <a:pt x="1051590" y="1318342"/>
                    <a:pt x="1050244" y="1338103"/>
                    <a:pt x="1047831" y="1350169"/>
                  </a:cubicBezTo>
                  <a:cubicBezTo>
                    <a:pt x="1047339" y="1352630"/>
                    <a:pt x="1046140" y="1354899"/>
                    <a:pt x="1045450" y="1357313"/>
                  </a:cubicBezTo>
                  <a:cubicBezTo>
                    <a:pt x="1044551" y="1360460"/>
                    <a:pt x="1044009" y="1363703"/>
                    <a:pt x="1043069" y="1366838"/>
                  </a:cubicBezTo>
                  <a:cubicBezTo>
                    <a:pt x="1041626" y="1371646"/>
                    <a:pt x="1039290" y="1376202"/>
                    <a:pt x="1038306" y="1381125"/>
                  </a:cubicBezTo>
                  <a:cubicBezTo>
                    <a:pt x="1034940" y="1397956"/>
                    <a:pt x="1037206" y="1389188"/>
                    <a:pt x="1031162" y="1407319"/>
                  </a:cubicBezTo>
                  <a:lnTo>
                    <a:pt x="1028781" y="1414463"/>
                  </a:lnTo>
                  <a:lnTo>
                    <a:pt x="1026400" y="1421606"/>
                  </a:lnTo>
                  <a:cubicBezTo>
                    <a:pt x="1054113" y="1430846"/>
                    <a:pt x="1035715" y="1425638"/>
                    <a:pt x="1100219" y="1421606"/>
                  </a:cubicBezTo>
                  <a:cubicBezTo>
                    <a:pt x="1103485" y="1421402"/>
                    <a:pt x="1106516" y="1419763"/>
                    <a:pt x="1109744" y="1419225"/>
                  </a:cubicBezTo>
                  <a:cubicBezTo>
                    <a:pt x="1116056" y="1418173"/>
                    <a:pt x="1122451" y="1417690"/>
                    <a:pt x="1128794" y="1416844"/>
                  </a:cubicBezTo>
                  <a:lnTo>
                    <a:pt x="1145462" y="1414463"/>
                  </a:lnTo>
                  <a:cubicBezTo>
                    <a:pt x="1147050" y="1412082"/>
                    <a:pt x="1147798" y="1408836"/>
                    <a:pt x="1150225" y="1407319"/>
                  </a:cubicBezTo>
                  <a:cubicBezTo>
                    <a:pt x="1161780" y="1400096"/>
                    <a:pt x="1201806" y="1398169"/>
                    <a:pt x="1204994" y="1397794"/>
                  </a:cubicBezTo>
                  <a:cubicBezTo>
                    <a:pt x="1227970" y="1392049"/>
                    <a:pt x="1217626" y="1394315"/>
                    <a:pt x="1235950" y="1390650"/>
                  </a:cubicBezTo>
                  <a:cubicBezTo>
                    <a:pt x="1251804" y="1374796"/>
                    <a:pt x="1234730" y="1389740"/>
                    <a:pt x="1250237" y="1381125"/>
                  </a:cubicBezTo>
                  <a:cubicBezTo>
                    <a:pt x="1255241" y="1378345"/>
                    <a:pt x="1258972" y="1372988"/>
                    <a:pt x="1264525" y="1371600"/>
                  </a:cubicBezTo>
                  <a:cubicBezTo>
                    <a:pt x="1276485" y="1368610"/>
                    <a:pt x="1270945" y="1370254"/>
                    <a:pt x="1281194" y="1366838"/>
                  </a:cubicBezTo>
                  <a:cubicBezTo>
                    <a:pt x="1283575" y="1365250"/>
                    <a:pt x="1286549" y="1364310"/>
                    <a:pt x="1288337" y="1362075"/>
                  </a:cubicBezTo>
                  <a:cubicBezTo>
                    <a:pt x="1289905" y="1360115"/>
                    <a:pt x="1288759" y="1356499"/>
                    <a:pt x="1290719" y="1354931"/>
                  </a:cubicBezTo>
                  <a:cubicBezTo>
                    <a:pt x="1293275" y="1352887"/>
                    <a:pt x="1297069" y="1353344"/>
                    <a:pt x="1300244" y="1352550"/>
                  </a:cubicBezTo>
                  <a:cubicBezTo>
                    <a:pt x="1302625" y="1350963"/>
                    <a:pt x="1304547" y="1348143"/>
                    <a:pt x="1307387" y="1347788"/>
                  </a:cubicBezTo>
                  <a:cubicBezTo>
                    <a:pt x="1327762" y="1345241"/>
                    <a:pt x="1313330" y="1357704"/>
                    <a:pt x="1333581" y="1364456"/>
                  </a:cubicBezTo>
                  <a:lnTo>
                    <a:pt x="1340725" y="1366838"/>
                  </a:lnTo>
                  <a:cubicBezTo>
                    <a:pt x="1345302" y="1373703"/>
                    <a:pt x="1347663" y="1378256"/>
                    <a:pt x="1355012" y="1383506"/>
                  </a:cubicBezTo>
                  <a:cubicBezTo>
                    <a:pt x="1357055" y="1384965"/>
                    <a:pt x="1359911" y="1384765"/>
                    <a:pt x="1362156" y="1385888"/>
                  </a:cubicBezTo>
                  <a:cubicBezTo>
                    <a:pt x="1364716" y="1387168"/>
                    <a:pt x="1367101" y="1388818"/>
                    <a:pt x="1369300" y="1390650"/>
                  </a:cubicBezTo>
                  <a:cubicBezTo>
                    <a:pt x="1387640" y="1405933"/>
                    <a:pt x="1365848" y="1390730"/>
                    <a:pt x="1383587" y="1402556"/>
                  </a:cubicBezTo>
                  <a:lnTo>
                    <a:pt x="1393112" y="1416844"/>
                  </a:lnTo>
                  <a:cubicBezTo>
                    <a:pt x="1394700" y="1419225"/>
                    <a:pt x="1395494" y="1422400"/>
                    <a:pt x="1397875" y="1423988"/>
                  </a:cubicBezTo>
                  <a:lnTo>
                    <a:pt x="1412162" y="1433513"/>
                  </a:lnTo>
                  <a:lnTo>
                    <a:pt x="1416925" y="1447800"/>
                  </a:lnTo>
                  <a:cubicBezTo>
                    <a:pt x="1418580" y="1452765"/>
                    <a:pt x="1420797" y="1460543"/>
                    <a:pt x="1424069" y="1464469"/>
                  </a:cubicBezTo>
                  <a:cubicBezTo>
                    <a:pt x="1425901" y="1466667"/>
                    <a:pt x="1428831" y="1467644"/>
                    <a:pt x="1431212" y="1469231"/>
                  </a:cubicBezTo>
                  <a:cubicBezTo>
                    <a:pt x="1435398" y="1481785"/>
                    <a:pt x="1430828" y="1471628"/>
                    <a:pt x="1440737" y="1483519"/>
                  </a:cubicBezTo>
                  <a:cubicBezTo>
                    <a:pt x="1450657" y="1495423"/>
                    <a:pt x="1439550" y="1486697"/>
                    <a:pt x="1452644" y="1495425"/>
                  </a:cubicBezTo>
                  <a:cubicBezTo>
                    <a:pt x="1457407" y="1502570"/>
                    <a:pt x="1456611" y="1503362"/>
                    <a:pt x="1464550" y="1507331"/>
                  </a:cubicBezTo>
                  <a:cubicBezTo>
                    <a:pt x="1466795" y="1508454"/>
                    <a:pt x="1469500" y="1508494"/>
                    <a:pt x="1471694" y="1509713"/>
                  </a:cubicBezTo>
                  <a:cubicBezTo>
                    <a:pt x="1476697" y="1512493"/>
                    <a:pt x="1481219" y="1516063"/>
                    <a:pt x="1485981" y="1519238"/>
                  </a:cubicBezTo>
                  <a:lnTo>
                    <a:pt x="1493125" y="1524000"/>
                  </a:lnTo>
                  <a:cubicBezTo>
                    <a:pt x="1495506" y="1525588"/>
                    <a:pt x="1497554" y="1527858"/>
                    <a:pt x="1500269" y="1528763"/>
                  </a:cubicBezTo>
                  <a:lnTo>
                    <a:pt x="1507412" y="1531144"/>
                  </a:lnTo>
                  <a:cubicBezTo>
                    <a:pt x="1510116" y="1535200"/>
                    <a:pt x="1516366" y="1544860"/>
                    <a:pt x="1519319" y="1547813"/>
                  </a:cubicBezTo>
                  <a:cubicBezTo>
                    <a:pt x="1523935" y="1552429"/>
                    <a:pt x="1527796" y="1553020"/>
                    <a:pt x="1533606" y="1554956"/>
                  </a:cubicBezTo>
                  <a:cubicBezTo>
                    <a:pt x="1547718" y="1565540"/>
                    <a:pt x="1539817" y="1559890"/>
                    <a:pt x="1557419" y="1571625"/>
                  </a:cubicBezTo>
                  <a:cubicBezTo>
                    <a:pt x="1559800" y="1573212"/>
                    <a:pt x="1562002" y="1575108"/>
                    <a:pt x="1564562" y="1576388"/>
                  </a:cubicBezTo>
                  <a:lnTo>
                    <a:pt x="1574087" y="1581150"/>
                  </a:lnTo>
                  <a:cubicBezTo>
                    <a:pt x="1574881" y="1578769"/>
                    <a:pt x="1575977" y="1576467"/>
                    <a:pt x="1576469" y="1574006"/>
                  </a:cubicBezTo>
                  <a:cubicBezTo>
                    <a:pt x="1581944" y="1546635"/>
                    <a:pt x="1575850" y="1566338"/>
                    <a:pt x="1581231" y="1550194"/>
                  </a:cubicBezTo>
                  <a:cubicBezTo>
                    <a:pt x="1582025" y="1543050"/>
                    <a:pt x="1582430" y="1535853"/>
                    <a:pt x="1583612" y="1528763"/>
                  </a:cubicBezTo>
                  <a:cubicBezTo>
                    <a:pt x="1584025" y="1526287"/>
                    <a:pt x="1585639" y="1524104"/>
                    <a:pt x="1585994" y="1521619"/>
                  </a:cubicBezTo>
                  <a:cubicBezTo>
                    <a:pt x="1588027" y="1507388"/>
                    <a:pt x="1587270" y="1492702"/>
                    <a:pt x="1590756" y="1478756"/>
                  </a:cubicBezTo>
                  <a:cubicBezTo>
                    <a:pt x="1591550" y="1475581"/>
                    <a:pt x="1592551" y="1472451"/>
                    <a:pt x="1593137" y="1469231"/>
                  </a:cubicBezTo>
                  <a:cubicBezTo>
                    <a:pt x="1600773" y="1427238"/>
                    <a:pt x="1589933" y="1468702"/>
                    <a:pt x="1600281" y="1445419"/>
                  </a:cubicBezTo>
                  <a:cubicBezTo>
                    <a:pt x="1602320" y="1440831"/>
                    <a:pt x="1605044" y="1431131"/>
                    <a:pt x="1605044" y="1431131"/>
                  </a:cubicBezTo>
                  <a:cubicBezTo>
                    <a:pt x="1605989" y="1421685"/>
                    <a:pt x="1607701" y="1401178"/>
                    <a:pt x="1609806" y="1390650"/>
                  </a:cubicBezTo>
                  <a:cubicBezTo>
                    <a:pt x="1610298" y="1388189"/>
                    <a:pt x="1610795" y="1385595"/>
                    <a:pt x="1612187" y="1383506"/>
                  </a:cubicBezTo>
                  <a:cubicBezTo>
                    <a:pt x="1615853" y="1378008"/>
                    <a:pt x="1621206" y="1375113"/>
                    <a:pt x="1626475" y="1371600"/>
                  </a:cubicBezTo>
                  <a:cubicBezTo>
                    <a:pt x="1630666" y="1359026"/>
                    <a:pt x="1627464" y="1366544"/>
                    <a:pt x="1638381" y="1350169"/>
                  </a:cubicBezTo>
                  <a:lnTo>
                    <a:pt x="1643144" y="1343025"/>
                  </a:lnTo>
                  <a:cubicBezTo>
                    <a:pt x="1644731" y="1338263"/>
                    <a:pt x="1647081" y="1333690"/>
                    <a:pt x="1647906" y="1328738"/>
                  </a:cubicBezTo>
                  <a:cubicBezTo>
                    <a:pt x="1650700" y="1311974"/>
                    <a:pt x="1648760" y="1319030"/>
                    <a:pt x="1652669" y="1307306"/>
                  </a:cubicBezTo>
                  <a:cubicBezTo>
                    <a:pt x="1653447" y="1302641"/>
                    <a:pt x="1656005" y="1286341"/>
                    <a:pt x="1657431" y="1281113"/>
                  </a:cubicBezTo>
                  <a:cubicBezTo>
                    <a:pt x="1658752" y="1276270"/>
                    <a:pt x="1659409" y="1271002"/>
                    <a:pt x="1662194" y="1266825"/>
                  </a:cubicBezTo>
                  <a:lnTo>
                    <a:pt x="1666956" y="1259681"/>
                  </a:lnTo>
                  <a:cubicBezTo>
                    <a:pt x="1670835" y="1240283"/>
                    <a:pt x="1667137" y="1255018"/>
                    <a:pt x="1674100" y="1235869"/>
                  </a:cubicBezTo>
                  <a:cubicBezTo>
                    <a:pt x="1675816" y="1231151"/>
                    <a:pt x="1677274" y="1226344"/>
                    <a:pt x="1678862" y="1221581"/>
                  </a:cubicBezTo>
                  <a:cubicBezTo>
                    <a:pt x="1679656" y="1219200"/>
                    <a:pt x="1679852" y="1216526"/>
                    <a:pt x="1681244" y="1214438"/>
                  </a:cubicBezTo>
                  <a:cubicBezTo>
                    <a:pt x="1682831" y="1212057"/>
                    <a:pt x="1684726" y="1209854"/>
                    <a:pt x="1686006" y="1207294"/>
                  </a:cubicBezTo>
                  <a:cubicBezTo>
                    <a:pt x="1687128" y="1205049"/>
                    <a:pt x="1686928" y="1202193"/>
                    <a:pt x="1688387" y="1200150"/>
                  </a:cubicBezTo>
                  <a:cubicBezTo>
                    <a:pt x="1690997" y="1196496"/>
                    <a:pt x="1694990" y="1194034"/>
                    <a:pt x="1697912" y="1190625"/>
                  </a:cubicBezTo>
                  <a:cubicBezTo>
                    <a:pt x="1699775" y="1188452"/>
                    <a:pt x="1701255" y="1185966"/>
                    <a:pt x="1702675" y="1183481"/>
                  </a:cubicBezTo>
                  <a:cubicBezTo>
                    <a:pt x="1707380" y="1175246"/>
                    <a:pt x="1707148" y="1174824"/>
                    <a:pt x="1709819" y="1166813"/>
                  </a:cubicBezTo>
                  <a:cubicBezTo>
                    <a:pt x="1710613" y="1150938"/>
                    <a:pt x="1710823" y="1135023"/>
                    <a:pt x="1712200" y="1119188"/>
                  </a:cubicBezTo>
                  <a:cubicBezTo>
                    <a:pt x="1712417" y="1116687"/>
                    <a:pt x="1713189" y="1114133"/>
                    <a:pt x="1714581" y="1112044"/>
                  </a:cubicBezTo>
                  <a:cubicBezTo>
                    <a:pt x="1716449" y="1109242"/>
                    <a:pt x="1719344" y="1107281"/>
                    <a:pt x="1721725" y="1104900"/>
                  </a:cubicBezTo>
                  <a:cubicBezTo>
                    <a:pt x="1727710" y="1086943"/>
                    <a:pt x="1719636" y="1109077"/>
                    <a:pt x="1728869" y="1090613"/>
                  </a:cubicBezTo>
                  <a:cubicBezTo>
                    <a:pt x="1729992" y="1088368"/>
                    <a:pt x="1730031" y="1085663"/>
                    <a:pt x="1731250" y="1083469"/>
                  </a:cubicBezTo>
                  <a:cubicBezTo>
                    <a:pt x="1739421" y="1068760"/>
                    <a:pt x="1737483" y="1071375"/>
                    <a:pt x="1747919" y="1064419"/>
                  </a:cubicBezTo>
                  <a:cubicBezTo>
                    <a:pt x="1755063" y="1065213"/>
                    <a:pt x="1762260" y="1065618"/>
                    <a:pt x="1769350" y="1066800"/>
                  </a:cubicBezTo>
                  <a:cubicBezTo>
                    <a:pt x="1778332" y="1068297"/>
                    <a:pt x="1775406" y="1069828"/>
                    <a:pt x="1783637" y="1073944"/>
                  </a:cubicBezTo>
                  <a:cubicBezTo>
                    <a:pt x="1785882" y="1075067"/>
                    <a:pt x="1788400" y="1075531"/>
                    <a:pt x="1790781" y="1076325"/>
                  </a:cubicBezTo>
                  <a:cubicBezTo>
                    <a:pt x="1805756" y="1086309"/>
                    <a:pt x="1789695" y="1076758"/>
                    <a:pt x="1816975" y="1085850"/>
                  </a:cubicBezTo>
                  <a:cubicBezTo>
                    <a:pt x="1829160" y="1089911"/>
                    <a:pt x="1832240" y="1090782"/>
                    <a:pt x="1847931" y="1097756"/>
                  </a:cubicBezTo>
                  <a:cubicBezTo>
                    <a:pt x="1854419" y="1100639"/>
                    <a:pt x="1866981" y="1107281"/>
                    <a:pt x="1866981" y="1107281"/>
                  </a:cubicBezTo>
                  <a:cubicBezTo>
                    <a:pt x="1874919" y="1105694"/>
                    <a:pt x="1883554" y="1106139"/>
                    <a:pt x="1890794" y="1102519"/>
                  </a:cubicBezTo>
                  <a:cubicBezTo>
                    <a:pt x="1893969" y="1100931"/>
                    <a:pt x="1897056" y="1099154"/>
                    <a:pt x="1900319" y="1097756"/>
                  </a:cubicBezTo>
                  <a:cubicBezTo>
                    <a:pt x="1902626" y="1096767"/>
                    <a:pt x="1905259" y="1096577"/>
                    <a:pt x="1907462" y="1095375"/>
                  </a:cubicBezTo>
                  <a:cubicBezTo>
                    <a:pt x="1914036" y="1091789"/>
                    <a:pt x="1919408" y="1085837"/>
                    <a:pt x="1926512" y="1083469"/>
                  </a:cubicBezTo>
                  <a:cubicBezTo>
                    <a:pt x="1928893" y="1082675"/>
                    <a:pt x="1931349" y="1082077"/>
                    <a:pt x="1933656" y="1081088"/>
                  </a:cubicBezTo>
                  <a:cubicBezTo>
                    <a:pt x="1936919" y="1079690"/>
                    <a:pt x="1940099" y="1078086"/>
                    <a:pt x="1943181" y="1076325"/>
                  </a:cubicBezTo>
                  <a:cubicBezTo>
                    <a:pt x="1945666" y="1074905"/>
                    <a:pt x="1947710" y="1072725"/>
                    <a:pt x="1950325" y="1071563"/>
                  </a:cubicBezTo>
                  <a:cubicBezTo>
                    <a:pt x="1954912" y="1069524"/>
                    <a:pt x="1959850" y="1068388"/>
                    <a:pt x="1964612" y="1066800"/>
                  </a:cubicBezTo>
                  <a:cubicBezTo>
                    <a:pt x="1966993" y="1066006"/>
                    <a:pt x="1969247" y="1064485"/>
                    <a:pt x="1971756" y="1064419"/>
                  </a:cubicBezTo>
                  <a:lnTo>
                    <a:pt x="2126537" y="1059656"/>
                  </a:lnTo>
                  <a:cubicBezTo>
                    <a:pt x="2125743" y="1054894"/>
                    <a:pt x="2126551" y="1049561"/>
                    <a:pt x="2124156" y="1045369"/>
                  </a:cubicBezTo>
                  <a:cubicBezTo>
                    <a:pt x="2122911" y="1043190"/>
                    <a:pt x="2118787" y="1044763"/>
                    <a:pt x="2117012" y="1042988"/>
                  </a:cubicBezTo>
                  <a:cubicBezTo>
                    <a:pt x="2112965" y="1038941"/>
                    <a:pt x="2107487" y="1028700"/>
                    <a:pt x="2107487" y="1028700"/>
                  </a:cubicBezTo>
                  <a:cubicBezTo>
                    <a:pt x="2106693" y="988219"/>
                    <a:pt x="2106604" y="947717"/>
                    <a:pt x="2105106" y="907256"/>
                  </a:cubicBezTo>
                  <a:cubicBezTo>
                    <a:pt x="2105013" y="904748"/>
                    <a:pt x="2103385" y="902534"/>
                    <a:pt x="2102725" y="900113"/>
                  </a:cubicBezTo>
                  <a:cubicBezTo>
                    <a:pt x="2093753" y="867217"/>
                    <a:pt x="2102326" y="894157"/>
                    <a:pt x="2093200" y="866775"/>
                  </a:cubicBezTo>
                  <a:cubicBezTo>
                    <a:pt x="2092406" y="800100"/>
                    <a:pt x="2092139" y="733417"/>
                    <a:pt x="2090819" y="666750"/>
                  </a:cubicBezTo>
                  <a:cubicBezTo>
                    <a:pt x="2090267" y="638897"/>
                    <a:pt x="2099260" y="630490"/>
                    <a:pt x="2081294" y="621506"/>
                  </a:cubicBezTo>
                  <a:cubicBezTo>
                    <a:pt x="2079049" y="620383"/>
                    <a:pt x="2076531" y="619919"/>
                    <a:pt x="2074150" y="619125"/>
                  </a:cubicBezTo>
                  <a:cubicBezTo>
                    <a:pt x="2076531" y="615156"/>
                    <a:pt x="2078021" y="610492"/>
                    <a:pt x="2081294" y="607219"/>
                  </a:cubicBezTo>
                  <a:cubicBezTo>
                    <a:pt x="2083069" y="605444"/>
                    <a:pt x="2086477" y="606405"/>
                    <a:pt x="2088437" y="604837"/>
                  </a:cubicBezTo>
                  <a:cubicBezTo>
                    <a:pt x="2090672" y="603049"/>
                    <a:pt x="2091612" y="600075"/>
                    <a:pt x="2093200" y="597694"/>
                  </a:cubicBezTo>
                  <a:cubicBezTo>
                    <a:pt x="2091010" y="558268"/>
                    <a:pt x="2089170" y="557769"/>
                    <a:pt x="2093200" y="521494"/>
                  </a:cubicBezTo>
                  <a:cubicBezTo>
                    <a:pt x="2093654" y="517412"/>
                    <a:pt x="2096058" y="507504"/>
                    <a:pt x="2100344" y="504825"/>
                  </a:cubicBezTo>
                  <a:cubicBezTo>
                    <a:pt x="2104601" y="502164"/>
                    <a:pt x="2114631" y="500062"/>
                    <a:pt x="2114631" y="500062"/>
                  </a:cubicBezTo>
                  <a:cubicBezTo>
                    <a:pt x="2116219" y="493712"/>
                    <a:pt x="2116467" y="486867"/>
                    <a:pt x="2119394" y="481012"/>
                  </a:cubicBezTo>
                  <a:cubicBezTo>
                    <a:pt x="2125278" y="469242"/>
                    <a:pt x="2123033" y="474855"/>
                    <a:pt x="2126537" y="464344"/>
                  </a:cubicBezTo>
                  <a:cubicBezTo>
                    <a:pt x="2127331" y="450056"/>
                    <a:pt x="2127623" y="435732"/>
                    <a:pt x="2128919" y="421481"/>
                  </a:cubicBezTo>
                  <a:cubicBezTo>
                    <a:pt x="2129215" y="418222"/>
                    <a:pt x="2130401" y="415103"/>
                    <a:pt x="2131300" y="411956"/>
                  </a:cubicBezTo>
                  <a:cubicBezTo>
                    <a:pt x="2133932" y="402743"/>
                    <a:pt x="2171781" y="395684"/>
                    <a:pt x="2133681" y="39290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1" name="Forma livre 380"/>
            <p:cNvSpPr/>
            <p:nvPr/>
          </p:nvSpPr>
          <p:spPr>
            <a:xfrm>
              <a:off x="4074638" y="3113903"/>
              <a:ext cx="519790" cy="828072"/>
            </a:xfrm>
            <a:custGeom>
              <a:avLst/>
              <a:gdLst>
                <a:gd name="connsiteX0" fmla="*/ 210578 w 789222"/>
                <a:gd name="connsiteY0" fmla="*/ 226218 h 1257300"/>
                <a:gd name="connsiteX1" fmla="*/ 227247 w 789222"/>
                <a:gd name="connsiteY1" fmla="*/ 209550 h 1257300"/>
                <a:gd name="connsiteX2" fmla="*/ 229628 w 789222"/>
                <a:gd name="connsiteY2" fmla="*/ 202406 h 1257300"/>
                <a:gd name="connsiteX3" fmla="*/ 232009 w 789222"/>
                <a:gd name="connsiteY3" fmla="*/ 164306 h 1257300"/>
                <a:gd name="connsiteX4" fmla="*/ 236772 w 789222"/>
                <a:gd name="connsiteY4" fmla="*/ 150018 h 1257300"/>
                <a:gd name="connsiteX5" fmla="*/ 243916 w 789222"/>
                <a:gd name="connsiteY5" fmla="*/ 145256 h 1257300"/>
                <a:gd name="connsiteX6" fmla="*/ 253441 w 789222"/>
                <a:gd name="connsiteY6" fmla="*/ 135731 h 1257300"/>
                <a:gd name="connsiteX7" fmla="*/ 260584 w 789222"/>
                <a:gd name="connsiteY7" fmla="*/ 121443 h 1257300"/>
                <a:gd name="connsiteX8" fmla="*/ 277253 w 789222"/>
                <a:gd name="connsiteY8" fmla="*/ 102393 h 1257300"/>
                <a:gd name="connsiteX9" fmla="*/ 291541 w 789222"/>
                <a:gd name="connsiteY9" fmla="*/ 88106 h 1257300"/>
                <a:gd name="connsiteX10" fmla="*/ 301066 w 789222"/>
                <a:gd name="connsiteY10" fmla="*/ 73818 h 1257300"/>
                <a:gd name="connsiteX11" fmla="*/ 310591 w 789222"/>
                <a:gd name="connsiteY11" fmla="*/ 64293 h 1257300"/>
                <a:gd name="connsiteX12" fmla="*/ 324878 w 789222"/>
                <a:gd name="connsiteY12" fmla="*/ 54768 h 1257300"/>
                <a:gd name="connsiteX13" fmla="*/ 339166 w 789222"/>
                <a:gd name="connsiteY13" fmla="*/ 45243 h 1257300"/>
                <a:gd name="connsiteX14" fmla="*/ 353453 w 789222"/>
                <a:gd name="connsiteY14" fmla="*/ 35718 h 1257300"/>
                <a:gd name="connsiteX15" fmla="*/ 372503 w 789222"/>
                <a:gd name="connsiteY15" fmla="*/ 19050 h 1257300"/>
                <a:gd name="connsiteX16" fmla="*/ 379647 w 789222"/>
                <a:gd name="connsiteY16" fmla="*/ 14287 h 1257300"/>
                <a:gd name="connsiteX17" fmla="*/ 398697 w 789222"/>
                <a:gd name="connsiteY17" fmla="*/ 2381 h 1257300"/>
                <a:gd name="connsiteX18" fmla="*/ 405841 w 789222"/>
                <a:gd name="connsiteY18" fmla="*/ 0 h 1257300"/>
                <a:gd name="connsiteX19" fmla="*/ 441559 w 789222"/>
                <a:gd name="connsiteY19" fmla="*/ 2381 h 1257300"/>
                <a:gd name="connsiteX20" fmla="*/ 448703 w 789222"/>
                <a:gd name="connsiteY20" fmla="*/ 4762 h 1257300"/>
                <a:gd name="connsiteX21" fmla="*/ 451084 w 789222"/>
                <a:gd name="connsiteY21" fmla="*/ 50006 h 1257300"/>
                <a:gd name="connsiteX22" fmla="*/ 453466 w 789222"/>
                <a:gd name="connsiteY22" fmla="*/ 57150 h 1257300"/>
                <a:gd name="connsiteX23" fmla="*/ 460609 w 789222"/>
                <a:gd name="connsiteY23" fmla="*/ 59531 h 1257300"/>
                <a:gd name="connsiteX24" fmla="*/ 467753 w 789222"/>
                <a:gd name="connsiteY24" fmla="*/ 64293 h 1257300"/>
                <a:gd name="connsiteX25" fmla="*/ 474897 w 789222"/>
                <a:gd name="connsiteY25" fmla="*/ 66675 h 1257300"/>
                <a:gd name="connsiteX26" fmla="*/ 489184 w 789222"/>
                <a:gd name="connsiteY26" fmla="*/ 76200 h 1257300"/>
                <a:gd name="connsiteX27" fmla="*/ 493947 w 789222"/>
                <a:gd name="connsiteY27" fmla="*/ 90487 h 1257300"/>
                <a:gd name="connsiteX28" fmla="*/ 496328 w 789222"/>
                <a:gd name="connsiteY28" fmla="*/ 114300 h 1257300"/>
                <a:gd name="connsiteX29" fmla="*/ 503472 w 789222"/>
                <a:gd name="connsiteY29" fmla="*/ 116681 h 1257300"/>
                <a:gd name="connsiteX30" fmla="*/ 510616 w 789222"/>
                <a:gd name="connsiteY30" fmla="*/ 121443 h 1257300"/>
                <a:gd name="connsiteX31" fmla="*/ 512997 w 789222"/>
                <a:gd name="connsiteY31" fmla="*/ 130968 h 1257300"/>
                <a:gd name="connsiteX32" fmla="*/ 515378 w 789222"/>
                <a:gd name="connsiteY32" fmla="*/ 138112 h 1257300"/>
                <a:gd name="connsiteX33" fmla="*/ 517759 w 789222"/>
                <a:gd name="connsiteY33" fmla="*/ 164306 h 1257300"/>
                <a:gd name="connsiteX34" fmla="*/ 527284 w 789222"/>
                <a:gd name="connsiteY34" fmla="*/ 202406 h 1257300"/>
                <a:gd name="connsiteX35" fmla="*/ 553478 w 789222"/>
                <a:gd name="connsiteY35" fmla="*/ 202406 h 1257300"/>
                <a:gd name="connsiteX36" fmla="*/ 558241 w 789222"/>
                <a:gd name="connsiteY36" fmla="*/ 209550 h 1257300"/>
                <a:gd name="connsiteX37" fmla="*/ 560622 w 789222"/>
                <a:gd name="connsiteY37" fmla="*/ 219075 h 1257300"/>
                <a:gd name="connsiteX38" fmla="*/ 567766 w 789222"/>
                <a:gd name="connsiteY38" fmla="*/ 240506 h 1257300"/>
                <a:gd name="connsiteX39" fmla="*/ 570147 w 789222"/>
                <a:gd name="connsiteY39" fmla="*/ 247650 h 1257300"/>
                <a:gd name="connsiteX40" fmla="*/ 572528 w 789222"/>
                <a:gd name="connsiteY40" fmla="*/ 254793 h 1257300"/>
                <a:gd name="connsiteX41" fmla="*/ 593959 w 789222"/>
                <a:gd name="connsiteY41" fmla="*/ 264318 h 1257300"/>
                <a:gd name="connsiteX42" fmla="*/ 622534 w 789222"/>
                <a:gd name="connsiteY42" fmla="*/ 266700 h 1257300"/>
                <a:gd name="connsiteX43" fmla="*/ 627297 w 789222"/>
                <a:gd name="connsiteY43" fmla="*/ 273843 h 1257300"/>
                <a:gd name="connsiteX44" fmla="*/ 636822 w 789222"/>
                <a:gd name="connsiteY44" fmla="*/ 295275 h 1257300"/>
                <a:gd name="connsiteX45" fmla="*/ 639203 w 789222"/>
                <a:gd name="connsiteY45" fmla="*/ 302418 h 1257300"/>
                <a:gd name="connsiteX46" fmla="*/ 646347 w 789222"/>
                <a:gd name="connsiteY46" fmla="*/ 307181 h 1257300"/>
                <a:gd name="connsiteX47" fmla="*/ 660634 w 789222"/>
                <a:gd name="connsiteY47" fmla="*/ 311943 h 1257300"/>
                <a:gd name="connsiteX48" fmla="*/ 667778 w 789222"/>
                <a:gd name="connsiteY48" fmla="*/ 314325 h 1257300"/>
                <a:gd name="connsiteX49" fmla="*/ 674922 w 789222"/>
                <a:gd name="connsiteY49" fmla="*/ 316706 h 1257300"/>
                <a:gd name="connsiteX50" fmla="*/ 689209 w 789222"/>
                <a:gd name="connsiteY50" fmla="*/ 326231 h 1257300"/>
                <a:gd name="connsiteX51" fmla="*/ 698734 w 789222"/>
                <a:gd name="connsiteY51" fmla="*/ 347662 h 1257300"/>
                <a:gd name="connsiteX52" fmla="*/ 701116 w 789222"/>
                <a:gd name="connsiteY52" fmla="*/ 357187 h 1257300"/>
                <a:gd name="connsiteX53" fmla="*/ 705878 w 789222"/>
                <a:gd name="connsiteY53" fmla="*/ 373856 h 1257300"/>
                <a:gd name="connsiteX54" fmla="*/ 708259 w 789222"/>
                <a:gd name="connsiteY54" fmla="*/ 392906 h 1257300"/>
                <a:gd name="connsiteX55" fmla="*/ 713022 w 789222"/>
                <a:gd name="connsiteY55" fmla="*/ 407193 h 1257300"/>
                <a:gd name="connsiteX56" fmla="*/ 715403 w 789222"/>
                <a:gd name="connsiteY56" fmla="*/ 416718 h 1257300"/>
                <a:gd name="connsiteX57" fmla="*/ 732072 w 789222"/>
                <a:gd name="connsiteY57" fmla="*/ 438150 h 1257300"/>
                <a:gd name="connsiteX58" fmla="*/ 748741 w 789222"/>
                <a:gd name="connsiteY58" fmla="*/ 457200 h 1257300"/>
                <a:gd name="connsiteX59" fmla="*/ 755884 w 789222"/>
                <a:gd name="connsiteY59" fmla="*/ 471487 h 1257300"/>
                <a:gd name="connsiteX60" fmla="*/ 763028 w 789222"/>
                <a:gd name="connsiteY60" fmla="*/ 476250 h 1257300"/>
                <a:gd name="connsiteX61" fmla="*/ 774934 w 789222"/>
                <a:gd name="connsiteY61" fmla="*/ 492918 h 1257300"/>
                <a:gd name="connsiteX62" fmla="*/ 784459 w 789222"/>
                <a:gd name="connsiteY62" fmla="*/ 507206 h 1257300"/>
                <a:gd name="connsiteX63" fmla="*/ 789222 w 789222"/>
                <a:gd name="connsiteY63" fmla="*/ 514350 h 1257300"/>
                <a:gd name="connsiteX64" fmla="*/ 784459 w 789222"/>
                <a:gd name="connsiteY64" fmla="*/ 804862 h 1257300"/>
                <a:gd name="connsiteX65" fmla="*/ 772553 w 789222"/>
                <a:gd name="connsiteY65" fmla="*/ 826293 h 1257300"/>
                <a:gd name="connsiteX66" fmla="*/ 758266 w 789222"/>
                <a:gd name="connsiteY66" fmla="*/ 835818 h 1257300"/>
                <a:gd name="connsiteX67" fmla="*/ 751122 w 789222"/>
                <a:gd name="connsiteY67" fmla="*/ 840581 h 1257300"/>
                <a:gd name="connsiteX68" fmla="*/ 741597 w 789222"/>
                <a:gd name="connsiteY68" fmla="*/ 845343 h 1257300"/>
                <a:gd name="connsiteX69" fmla="*/ 732072 w 789222"/>
                <a:gd name="connsiteY69" fmla="*/ 852487 h 1257300"/>
                <a:gd name="connsiteX70" fmla="*/ 713022 w 789222"/>
                <a:gd name="connsiteY70" fmla="*/ 862012 h 1257300"/>
                <a:gd name="connsiteX71" fmla="*/ 705878 w 789222"/>
                <a:gd name="connsiteY71" fmla="*/ 866775 h 1257300"/>
                <a:gd name="connsiteX72" fmla="*/ 693972 w 789222"/>
                <a:gd name="connsiteY72" fmla="*/ 869156 h 1257300"/>
                <a:gd name="connsiteX73" fmla="*/ 686828 w 789222"/>
                <a:gd name="connsiteY73" fmla="*/ 873918 h 1257300"/>
                <a:gd name="connsiteX74" fmla="*/ 679684 w 789222"/>
                <a:gd name="connsiteY74" fmla="*/ 876300 h 1257300"/>
                <a:gd name="connsiteX75" fmla="*/ 665397 w 789222"/>
                <a:gd name="connsiteY75" fmla="*/ 885825 h 1257300"/>
                <a:gd name="connsiteX76" fmla="*/ 658253 w 789222"/>
                <a:gd name="connsiteY76" fmla="*/ 890587 h 1257300"/>
                <a:gd name="connsiteX77" fmla="*/ 651109 w 789222"/>
                <a:gd name="connsiteY77" fmla="*/ 897731 h 1257300"/>
                <a:gd name="connsiteX78" fmla="*/ 643966 w 789222"/>
                <a:gd name="connsiteY78" fmla="*/ 900112 h 1257300"/>
                <a:gd name="connsiteX79" fmla="*/ 629678 w 789222"/>
                <a:gd name="connsiteY79" fmla="*/ 912018 h 1257300"/>
                <a:gd name="connsiteX80" fmla="*/ 622534 w 789222"/>
                <a:gd name="connsiteY80" fmla="*/ 914400 h 1257300"/>
                <a:gd name="connsiteX81" fmla="*/ 615391 w 789222"/>
                <a:gd name="connsiteY81" fmla="*/ 921543 h 1257300"/>
                <a:gd name="connsiteX82" fmla="*/ 608247 w 789222"/>
                <a:gd name="connsiteY82" fmla="*/ 926306 h 1257300"/>
                <a:gd name="connsiteX83" fmla="*/ 596341 w 789222"/>
                <a:gd name="connsiteY83" fmla="*/ 935831 h 1257300"/>
                <a:gd name="connsiteX84" fmla="*/ 591578 w 789222"/>
                <a:gd name="connsiteY84" fmla="*/ 942975 h 1257300"/>
                <a:gd name="connsiteX85" fmla="*/ 567766 w 789222"/>
                <a:gd name="connsiteY85" fmla="*/ 957262 h 1257300"/>
                <a:gd name="connsiteX86" fmla="*/ 551097 w 789222"/>
                <a:gd name="connsiteY86" fmla="*/ 971550 h 1257300"/>
                <a:gd name="connsiteX87" fmla="*/ 536809 w 789222"/>
                <a:gd name="connsiteY87" fmla="*/ 981075 h 1257300"/>
                <a:gd name="connsiteX88" fmla="*/ 529666 w 789222"/>
                <a:gd name="connsiteY88" fmla="*/ 995362 h 1257300"/>
                <a:gd name="connsiteX89" fmla="*/ 522522 w 789222"/>
                <a:gd name="connsiteY89" fmla="*/ 1002506 h 1257300"/>
                <a:gd name="connsiteX90" fmla="*/ 517759 w 789222"/>
                <a:gd name="connsiteY90" fmla="*/ 1012031 h 1257300"/>
                <a:gd name="connsiteX91" fmla="*/ 515378 w 789222"/>
                <a:gd name="connsiteY91" fmla="*/ 1019175 h 1257300"/>
                <a:gd name="connsiteX92" fmla="*/ 508234 w 789222"/>
                <a:gd name="connsiteY92" fmla="*/ 1023937 h 1257300"/>
                <a:gd name="connsiteX93" fmla="*/ 501091 w 789222"/>
                <a:gd name="connsiteY93" fmla="*/ 1038225 h 1257300"/>
                <a:gd name="connsiteX94" fmla="*/ 498709 w 789222"/>
                <a:gd name="connsiteY94" fmla="*/ 1045368 h 1257300"/>
                <a:gd name="connsiteX95" fmla="*/ 493947 w 789222"/>
                <a:gd name="connsiteY95" fmla="*/ 1052512 h 1257300"/>
                <a:gd name="connsiteX96" fmla="*/ 489184 w 789222"/>
                <a:gd name="connsiteY96" fmla="*/ 1066800 h 1257300"/>
                <a:gd name="connsiteX97" fmla="*/ 472516 w 789222"/>
                <a:gd name="connsiteY97" fmla="*/ 1095375 h 1257300"/>
                <a:gd name="connsiteX98" fmla="*/ 467753 w 789222"/>
                <a:gd name="connsiteY98" fmla="*/ 1102518 h 1257300"/>
                <a:gd name="connsiteX99" fmla="*/ 462991 w 789222"/>
                <a:gd name="connsiteY99" fmla="*/ 1109662 h 1257300"/>
                <a:gd name="connsiteX100" fmla="*/ 455847 w 789222"/>
                <a:gd name="connsiteY100" fmla="*/ 1116806 h 1257300"/>
                <a:gd name="connsiteX101" fmla="*/ 441559 w 789222"/>
                <a:gd name="connsiteY101" fmla="*/ 1133475 h 1257300"/>
                <a:gd name="connsiteX102" fmla="*/ 427272 w 789222"/>
                <a:gd name="connsiteY102" fmla="*/ 1140618 h 1257300"/>
                <a:gd name="connsiteX103" fmla="*/ 412984 w 789222"/>
                <a:gd name="connsiteY103" fmla="*/ 1154906 h 1257300"/>
                <a:gd name="connsiteX104" fmla="*/ 398697 w 789222"/>
                <a:gd name="connsiteY104" fmla="*/ 1164431 h 1257300"/>
                <a:gd name="connsiteX105" fmla="*/ 384409 w 789222"/>
                <a:gd name="connsiteY105" fmla="*/ 1178718 h 1257300"/>
                <a:gd name="connsiteX106" fmla="*/ 370122 w 789222"/>
                <a:gd name="connsiteY106" fmla="*/ 1188243 h 1257300"/>
                <a:gd name="connsiteX107" fmla="*/ 362978 w 789222"/>
                <a:gd name="connsiteY107" fmla="*/ 1193006 h 1257300"/>
                <a:gd name="connsiteX108" fmla="*/ 351072 w 789222"/>
                <a:gd name="connsiteY108" fmla="*/ 1209675 h 1257300"/>
                <a:gd name="connsiteX109" fmla="*/ 341547 w 789222"/>
                <a:gd name="connsiteY109" fmla="*/ 1223962 h 1257300"/>
                <a:gd name="connsiteX110" fmla="*/ 334403 w 789222"/>
                <a:gd name="connsiteY110" fmla="*/ 1231106 h 1257300"/>
                <a:gd name="connsiteX111" fmla="*/ 324878 w 789222"/>
                <a:gd name="connsiteY111" fmla="*/ 1245393 h 1257300"/>
                <a:gd name="connsiteX112" fmla="*/ 317734 w 789222"/>
                <a:gd name="connsiteY112" fmla="*/ 1252537 h 1257300"/>
                <a:gd name="connsiteX113" fmla="*/ 303447 w 789222"/>
                <a:gd name="connsiteY113" fmla="*/ 1257300 h 1257300"/>
                <a:gd name="connsiteX114" fmla="*/ 286778 w 789222"/>
                <a:gd name="connsiteY114" fmla="*/ 1254918 h 1257300"/>
                <a:gd name="connsiteX115" fmla="*/ 272491 w 789222"/>
                <a:gd name="connsiteY115" fmla="*/ 1250156 h 1257300"/>
                <a:gd name="connsiteX116" fmla="*/ 265347 w 789222"/>
                <a:gd name="connsiteY116" fmla="*/ 1245393 h 1257300"/>
                <a:gd name="connsiteX117" fmla="*/ 243916 w 789222"/>
                <a:gd name="connsiteY117" fmla="*/ 1243012 h 1257300"/>
                <a:gd name="connsiteX118" fmla="*/ 236772 w 789222"/>
                <a:gd name="connsiteY118" fmla="*/ 1240631 h 1257300"/>
                <a:gd name="connsiteX119" fmla="*/ 227247 w 789222"/>
                <a:gd name="connsiteY119" fmla="*/ 1238250 h 1257300"/>
                <a:gd name="connsiteX120" fmla="*/ 212959 w 789222"/>
                <a:gd name="connsiteY120" fmla="*/ 1233487 h 1257300"/>
                <a:gd name="connsiteX121" fmla="*/ 212959 w 789222"/>
                <a:gd name="connsiteY121" fmla="*/ 1181100 h 1257300"/>
                <a:gd name="connsiteX122" fmla="*/ 198672 w 789222"/>
                <a:gd name="connsiteY122" fmla="*/ 1173956 h 1257300"/>
                <a:gd name="connsiteX123" fmla="*/ 191528 w 789222"/>
                <a:gd name="connsiteY123" fmla="*/ 1169193 h 1257300"/>
                <a:gd name="connsiteX124" fmla="*/ 184384 w 789222"/>
                <a:gd name="connsiteY124" fmla="*/ 1166812 h 1257300"/>
                <a:gd name="connsiteX125" fmla="*/ 177241 w 789222"/>
                <a:gd name="connsiteY125" fmla="*/ 1150143 h 1257300"/>
                <a:gd name="connsiteX126" fmla="*/ 172478 w 789222"/>
                <a:gd name="connsiteY126" fmla="*/ 973931 h 1257300"/>
                <a:gd name="connsiteX127" fmla="*/ 177241 w 789222"/>
                <a:gd name="connsiteY127" fmla="*/ 916781 h 1257300"/>
                <a:gd name="connsiteX128" fmla="*/ 174859 w 789222"/>
                <a:gd name="connsiteY128" fmla="*/ 902493 h 1257300"/>
                <a:gd name="connsiteX129" fmla="*/ 172478 w 789222"/>
                <a:gd name="connsiteY129" fmla="*/ 895350 h 1257300"/>
                <a:gd name="connsiteX130" fmla="*/ 165334 w 789222"/>
                <a:gd name="connsiteY130" fmla="*/ 892968 h 1257300"/>
                <a:gd name="connsiteX131" fmla="*/ 151047 w 789222"/>
                <a:gd name="connsiteY131" fmla="*/ 885825 h 1257300"/>
                <a:gd name="connsiteX132" fmla="*/ 148666 w 789222"/>
                <a:gd name="connsiteY132" fmla="*/ 878681 h 1257300"/>
                <a:gd name="connsiteX133" fmla="*/ 146284 w 789222"/>
                <a:gd name="connsiteY133" fmla="*/ 869156 h 1257300"/>
                <a:gd name="connsiteX134" fmla="*/ 139141 w 789222"/>
                <a:gd name="connsiteY134" fmla="*/ 847725 h 1257300"/>
                <a:gd name="connsiteX135" fmla="*/ 136759 w 789222"/>
                <a:gd name="connsiteY135" fmla="*/ 840581 h 1257300"/>
                <a:gd name="connsiteX136" fmla="*/ 139141 w 789222"/>
                <a:gd name="connsiteY136" fmla="*/ 823912 h 1257300"/>
                <a:gd name="connsiteX137" fmla="*/ 146284 w 789222"/>
                <a:gd name="connsiteY137" fmla="*/ 821531 h 1257300"/>
                <a:gd name="connsiteX138" fmla="*/ 153428 w 789222"/>
                <a:gd name="connsiteY138" fmla="*/ 814387 h 1257300"/>
                <a:gd name="connsiteX139" fmla="*/ 160572 w 789222"/>
                <a:gd name="connsiteY139" fmla="*/ 809625 h 1257300"/>
                <a:gd name="connsiteX140" fmla="*/ 165334 w 789222"/>
                <a:gd name="connsiteY140" fmla="*/ 802481 h 1257300"/>
                <a:gd name="connsiteX141" fmla="*/ 170097 w 789222"/>
                <a:gd name="connsiteY141" fmla="*/ 788193 h 1257300"/>
                <a:gd name="connsiteX142" fmla="*/ 162953 w 789222"/>
                <a:gd name="connsiteY142" fmla="*/ 783431 h 1257300"/>
                <a:gd name="connsiteX143" fmla="*/ 153428 w 789222"/>
                <a:gd name="connsiteY143" fmla="*/ 781050 h 1257300"/>
                <a:gd name="connsiteX144" fmla="*/ 129616 w 789222"/>
                <a:gd name="connsiteY144" fmla="*/ 776287 h 1257300"/>
                <a:gd name="connsiteX145" fmla="*/ 103422 w 789222"/>
                <a:gd name="connsiteY145" fmla="*/ 752475 h 1257300"/>
                <a:gd name="connsiteX146" fmla="*/ 96278 w 789222"/>
                <a:gd name="connsiteY146" fmla="*/ 750093 h 1257300"/>
                <a:gd name="connsiteX147" fmla="*/ 3409 w 789222"/>
                <a:gd name="connsiteY147" fmla="*/ 747712 h 1257300"/>
                <a:gd name="connsiteX148" fmla="*/ 3409 w 789222"/>
                <a:gd name="connsiteY148" fmla="*/ 716756 h 1257300"/>
                <a:gd name="connsiteX149" fmla="*/ 10553 w 789222"/>
                <a:gd name="connsiteY149" fmla="*/ 702468 h 1257300"/>
                <a:gd name="connsiteX150" fmla="*/ 15316 w 789222"/>
                <a:gd name="connsiteY150" fmla="*/ 688181 h 1257300"/>
                <a:gd name="connsiteX151" fmla="*/ 29603 w 789222"/>
                <a:gd name="connsiteY151" fmla="*/ 666750 h 1257300"/>
                <a:gd name="connsiteX152" fmla="*/ 41509 w 789222"/>
                <a:gd name="connsiteY152" fmla="*/ 647700 h 1257300"/>
                <a:gd name="connsiteX153" fmla="*/ 43891 w 789222"/>
                <a:gd name="connsiteY153" fmla="*/ 638175 h 1257300"/>
                <a:gd name="connsiteX154" fmla="*/ 46272 w 789222"/>
                <a:gd name="connsiteY154" fmla="*/ 631031 h 1257300"/>
                <a:gd name="connsiteX155" fmla="*/ 51034 w 789222"/>
                <a:gd name="connsiteY155" fmla="*/ 571500 h 1257300"/>
                <a:gd name="connsiteX156" fmla="*/ 55797 w 789222"/>
                <a:gd name="connsiteY156" fmla="*/ 557212 h 1257300"/>
                <a:gd name="connsiteX157" fmla="*/ 62941 w 789222"/>
                <a:gd name="connsiteY157" fmla="*/ 538162 h 1257300"/>
                <a:gd name="connsiteX158" fmla="*/ 67703 w 789222"/>
                <a:gd name="connsiteY158" fmla="*/ 516731 h 1257300"/>
                <a:gd name="connsiteX159" fmla="*/ 70084 w 789222"/>
                <a:gd name="connsiteY159" fmla="*/ 509587 h 1257300"/>
                <a:gd name="connsiteX160" fmla="*/ 72466 w 789222"/>
                <a:gd name="connsiteY160" fmla="*/ 466725 h 1257300"/>
                <a:gd name="connsiteX161" fmla="*/ 74847 w 789222"/>
                <a:gd name="connsiteY161" fmla="*/ 447675 h 1257300"/>
                <a:gd name="connsiteX162" fmla="*/ 77228 w 789222"/>
                <a:gd name="connsiteY162" fmla="*/ 423862 h 1257300"/>
                <a:gd name="connsiteX163" fmla="*/ 81991 w 789222"/>
                <a:gd name="connsiteY163" fmla="*/ 402431 h 1257300"/>
                <a:gd name="connsiteX164" fmla="*/ 86753 w 789222"/>
                <a:gd name="connsiteY164" fmla="*/ 388143 h 1257300"/>
                <a:gd name="connsiteX165" fmla="*/ 89134 w 789222"/>
                <a:gd name="connsiteY165" fmla="*/ 381000 h 1257300"/>
                <a:gd name="connsiteX166" fmla="*/ 91516 w 789222"/>
                <a:gd name="connsiteY166" fmla="*/ 373856 h 1257300"/>
                <a:gd name="connsiteX167" fmla="*/ 93897 w 789222"/>
                <a:gd name="connsiteY167" fmla="*/ 364331 h 1257300"/>
                <a:gd name="connsiteX168" fmla="*/ 108184 w 789222"/>
                <a:gd name="connsiteY168" fmla="*/ 352425 h 1257300"/>
                <a:gd name="connsiteX169" fmla="*/ 115328 w 789222"/>
                <a:gd name="connsiteY169" fmla="*/ 342900 h 1257300"/>
                <a:gd name="connsiteX170" fmla="*/ 117709 w 789222"/>
                <a:gd name="connsiteY170" fmla="*/ 335756 h 1257300"/>
                <a:gd name="connsiteX171" fmla="*/ 139141 w 789222"/>
                <a:gd name="connsiteY171" fmla="*/ 316706 h 1257300"/>
                <a:gd name="connsiteX172" fmla="*/ 143903 w 789222"/>
                <a:gd name="connsiteY172" fmla="*/ 302418 h 1257300"/>
                <a:gd name="connsiteX173" fmla="*/ 146284 w 789222"/>
                <a:gd name="connsiteY173" fmla="*/ 295275 h 1257300"/>
                <a:gd name="connsiteX174" fmla="*/ 162953 w 789222"/>
                <a:gd name="connsiteY174" fmla="*/ 271462 h 1257300"/>
                <a:gd name="connsiteX175" fmla="*/ 174859 w 789222"/>
                <a:gd name="connsiteY175" fmla="*/ 257175 h 1257300"/>
                <a:gd name="connsiteX176" fmla="*/ 182003 w 789222"/>
                <a:gd name="connsiteY176" fmla="*/ 254793 h 1257300"/>
                <a:gd name="connsiteX177" fmla="*/ 203434 w 789222"/>
                <a:gd name="connsiteY177" fmla="*/ 238125 h 1257300"/>
                <a:gd name="connsiteX178" fmla="*/ 210578 w 789222"/>
                <a:gd name="connsiteY178" fmla="*/ 233362 h 1257300"/>
                <a:gd name="connsiteX179" fmla="*/ 215341 w 789222"/>
                <a:gd name="connsiteY179" fmla="*/ 226218 h 1257300"/>
                <a:gd name="connsiteX180" fmla="*/ 210578 w 789222"/>
                <a:gd name="connsiteY180" fmla="*/ 226218 h 1257300"/>
                <a:gd name="connsiteX0" fmla="*/ 210578 w 789222"/>
                <a:gd name="connsiteY0" fmla="*/ 226218 h 1257300"/>
                <a:gd name="connsiteX1" fmla="*/ 227247 w 789222"/>
                <a:gd name="connsiteY1" fmla="*/ 209550 h 1257300"/>
                <a:gd name="connsiteX2" fmla="*/ 229628 w 789222"/>
                <a:gd name="connsiteY2" fmla="*/ 202406 h 1257300"/>
                <a:gd name="connsiteX3" fmla="*/ 232009 w 789222"/>
                <a:gd name="connsiteY3" fmla="*/ 164306 h 1257300"/>
                <a:gd name="connsiteX4" fmla="*/ 236772 w 789222"/>
                <a:gd name="connsiteY4" fmla="*/ 150018 h 1257300"/>
                <a:gd name="connsiteX5" fmla="*/ 243916 w 789222"/>
                <a:gd name="connsiteY5" fmla="*/ 145256 h 1257300"/>
                <a:gd name="connsiteX6" fmla="*/ 253441 w 789222"/>
                <a:gd name="connsiteY6" fmla="*/ 135731 h 1257300"/>
                <a:gd name="connsiteX7" fmla="*/ 260584 w 789222"/>
                <a:gd name="connsiteY7" fmla="*/ 121443 h 1257300"/>
                <a:gd name="connsiteX8" fmla="*/ 277253 w 789222"/>
                <a:gd name="connsiteY8" fmla="*/ 102393 h 1257300"/>
                <a:gd name="connsiteX9" fmla="*/ 291541 w 789222"/>
                <a:gd name="connsiteY9" fmla="*/ 88106 h 1257300"/>
                <a:gd name="connsiteX10" fmla="*/ 301066 w 789222"/>
                <a:gd name="connsiteY10" fmla="*/ 73818 h 1257300"/>
                <a:gd name="connsiteX11" fmla="*/ 310591 w 789222"/>
                <a:gd name="connsiteY11" fmla="*/ 64293 h 1257300"/>
                <a:gd name="connsiteX12" fmla="*/ 324878 w 789222"/>
                <a:gd name="connsiteY12" fmla="*/ 54768 h 1257300"/>
                <a:gd name="connsiteX13" fmla="*/ 339166 w 789222"/>
                <a:gd name="connsiteY13" fmla="*/ 45243 h 1257300"/>
                <a:gd name="connsiteX14" fmla="*/ 353453 w 789222"/>
                <a:gd name="connsiteY14" fmla="*/ 35718 h 1257300"/>
                <a:gd name="connsiteX15" fmla="*/ 372503 w 789222"/>
                <a:gd name="connsiteY15" fmla="*/ 19050 h 1257300"/>
                <a:gd name="connsiteX16" fmla="*/ 379647 w 789222"/>
                <a:gd name="connsiteY16" fmla="*/ 14287 h 1257300"/>
                <a:gd name="connsiteX17" fmla="*/ 398697 w 789222"/>
                <a:gd name="connsiteY17" fmla="*/ 2381 h 1257300"/>
                <a:gd name="connsiteX18" fmla="*/ 405841 w 789222"/>
                <a:gd name="connsiteY18" fmla="*/ 0 h 1257300"/>
                <a:gd name="connsiteX19" fmla="*/ 441559 w 789222"/>
                <a:gd name="connsiteY19" fmla="*/ 2381 h 1257300"/>
                <a:gd name="connsiteX20" fmla="*/ 448703 w 789222"/>
                <a:gd name="connsiteY20" fmla="*/ 4762 h 1257300"/>
                <a:gd name="connsiteX21" fmla="*/ 451084 w 789222"/>
                <a:gd name="connsiteY21" fmla="*/ 50006 h 1257300"/>
                <a:gd name="connsiteX22" fmla="*/ 453466 w 789222"/>
                <a:gd name="connsiteY22" fmla="*/ 57150 h 1257300"/>
                <a:gd name="connsiteX23" fmla="*/ 460609 w 789222"/>
                <a:gd name="connsiteY23" fmla="*/ 59531 h 1257300"/>
                <a:gd name="connsiteX24" fmla="*/ 467753 w 789222"/>
                <a:gd name="connsiteY24" fmla="*/ 64293 h 1257300"/>
                <a:gd name="connsiteX25" fmla="*/ 474897 w 789222"/>
                <a:gd name="connsiteY25" fmla="*/ 66675 h 1257300"/>
                <a:gd name="connsiteX26" fmla="*/ 489184 w 789222"/>
                <a:gd name="connsiteY26" fmla="*/ 76200 h 1257300"/>
                <a:gd name="connsiteX27" fmla="*/ 493947 w 789222"/>
                <a:gd name="connsiteY27" fmla="*/ 90487 h 1257300"/>
                <a:gd name="connsiteX28" fmla="*/ 496328 w 789222"/>
                <a:gd name="connsiteY28" fmla="*/ 114300 h 1257300"/>
                <a:gd name="connsiteX29" fmla="*/ 503472 w 789222"/>
                <a:gd name="connsiteY29" fmla="*/ 116681 h 1257300"/>
                <a:gd name="connsiteX30" fmla="*/ 510616 w 789222"/>
                <a:gd name="connsiteY30" fmla="*/ 121443 h 1257300"/>
                <a:gd name="connsiteX31" fmla="*/ 512997 w 789222"/>
                <a:gd name="connsiteY31" fmla="*/ 130968 h 1257300"/>
                <a:gd name="connsiteX32" fmla="*/ 515378 w 789222"/>
                <a:gd name="connsiteY32" fmla="*/ 138112 h 1257300"/>
                <a:gd name="connsiteX33" fmla="*/ 517759 w 789222"/>
                <a:gd name="connsiteY33" fmla="*/ 164306 h 1257300"/>
                <a:gd name="connsiteX34" fmla="*/ 527284 w 789222"/>
                <a:gd name="connsiteY34" fmla="*/ 202406 h 1257300"/>
                <a:gd name="connsiteX35" fmla="*/ 553478 w 789222"/>
                <a:gd name="connsiteY35" fmla="*/ 202406 h 1257300"/>
                <a:gd name="connsiteX36" fmla="*/ 558241 w 789222"/>
                <a:gd name="connsiteY36" fmla="*/ 209550 h 1257300"/>
                <a:gd name="connsiteX37" fmla="*/ 560622 w 789222"/>
                <a:gd name="connsiteY37" fmla="*/ 219075 h 1257300"/>
                <a:gd name="connsiteX38" fmla="*/ 567766 w 789222"/>
                <a:gd name="connsiteY38" fmla="*/ 240506 h 1257300"/>
                <a:gd name="connsiteX39" fmla="*/ 570147 w 789222"/>
                <a:gd name="connsiteY39" fmla="*/ 247650 h 1257300"/>
                <a:gd name="connsiteX40" fmla="*/ 572528 w 789222"/>
                <a:gd name="connsiteY40" fmla="*/ 254793 h 1257300"/>
                <a:gd name="connsiteX41" fmla="*/ 593959 w 789222"/>
                <a:gd name="connsiteY41" fmla="*/ 264318 h 1257300"/>
                <a:gd name="connsiteX42" fmla="*/ 622534 w 789222"/>
                <a:gd name="connsiteY42" fmla="*/ 266700 h 1257300"/>
                <a:gd name="connsiteX43" fmla="*/ 627297 w 789222"/>
                <a:gd name="connsiteY43" fmla="*/ 273843 h 1257300"/>
                <a:gd name="connsiteX44" fmla="*/ 636822 w 789222"/>
                <a:gd name="connsiteY44" fmla="*/ 295275 h 1257300"/>
                <a:gd name="connsiteX45" fmla="*/ 639203 w 789222"/>
                <a:gd name="connsiteY45" fmla="*/ 302418 h 1257300"/>
                <a:gd name="connsiteX46" fmla="*/ 646347 w 789222"/>
                <a:gd name="connsiteY46" fmla="*/ 307181 h 1257300"/>
                <a:gd name="connsiteX47" fmla="*/ 660634 w 789222"/>
                <a:gd name="connsiteY47" fmla="*/ 311943 h 1257300"/>
                <a:gd name="connsiteX48" fmla="*/ 667778 w 789222"/>
                <a:gd name="connsiteY48" fmla="*/ 314325 h 1257300"/>
                <a:gd name="connsiteX49" fmla="*/ 674922 w 789222"/>
                <a:gd name="connsiteY49" fmla="*/ 316706 h 1257300"/>
                <a:gd name="connsiteX50" fmla="*/ 689209 w 789222"/>
                <a:gd name="connsiteY50" fmla="*/ 326231 h 1257300"/>
                <a:gd name="connsiteX51" fmla="*/ 698734 w 789222"/>
                <a:gd name="connsiteY51" fmla="*/ 347662 h 1257300"/>
                <a:gd name="connsiteX52" fmla="*/ 701116 w 789222"/>
                <a:gd name="connsiteY52" fmla="*/ 357187 h 1257300"/>
                <a:gd name="connsiteX53" fmla="*/ 705878 w 789222"/>
                <a:gd name="connsiteY53" fmla="*/ 373856 h 1257300"/>
                <a:gd name="connsiteX54" fmla="*/ 708259 w 789222"/>
                <a:gd name="connsiteY54" fmla="*/ 392906 h 1257300"/>
                <a:gd name="connsiteX55" fmla="*/ 713022 w 789222"/>
                <a:gd name="connsiteY55" fmla="*/ 407193 h 1257300"/>
                <a:gd name="connsiteX56" fmla="*/ 715403 w 789222"/>
                <a:gd name="connsiteY56" fmla="*/ 416718 h 1257300"/>
                <a:gd name="connsiteX57" fmla="*/ 732072 w 789222"/>
                <a:gd name="connsiteY57" fmla="*/ 438150 h 1257300"/>
                <a:gd name="connsiteX58" fmla="*/ 748741 w 789222"/>
                <a:gd name="connsiteY58" fmla="*/ 457200 h 1257300"/>
                <a:gd name="connsiteX59" fmla="*/ 755884 w 789222"/>
                <a:gd name="connsiteY59" fmla="*/ 471487 h 1257300"/>
                <a:gd name="connsiteX60" fmla="*/ 763028 w 789222"/>
                <a:gd name="connsiteY60" fmla="*/ 476250 h 1257300"/>
                <a:gd name="connsiteX61" fmla="*/ 774934 w 789222"/>
                <a:gd name="connsiteY61" fmla="*/ 492918 h 1257300"/>
                <a:gd name="connsiteX62" fmla="*/ 784459 w 789222"/>
                <a:gd name="connsiteY62" fmla="*/ 507206 h 1257300"/>
                <a:gd name="connsiteX63" fmla="*/ 789222 w 789222"/>
                <a:gd name="connsiteY63" fmla="*/ 514350 h 1257300"/>
                <a:gd name="connsiteX64" fmla="*/ 784459 w 789222"/>
                <a:gd name="connsiteY64" fmla="*/ 804862 h 1257300"/>
                <a:gd name="connsiteX65" fmla="*/ 772553 w 789222"/>
                <a:gd name="connsiteY65" fmla="*/ 826293 h 1257300"/>
                <a:gd name="connsiteX66" fmla="*/ 758266 w 789222"/>
                <a:gd name="connsiteY66" fmla="*/ 835818 h 1257300"/>
                <a:gd name="connsiteX67" fmla="*/ 751122 w 789222"/>
                <a:gd name="connsiteY67" fmla="*/ 840581 h 1257300"/>
                <a:gd name="connsiteX68" fmla="*/ 741597 w 789222"/>
                <a:gd name="connsiteY68" fmla="*/ 845343 h 1257300"/>
                <a:gd name="connsiteX69" fmla="*/ 732072 w 789222"/>
                <a:gd name="connsiteY69" fmla="*/ 852487 h 1257300"/>
                <a:gd name="connsiteX70" fmla="*/ 713022 w 789222"/>
                <a:gd name="connsiteY70" fmla="*/ 862012 h 1257300"/>
                <a:gd name="connsiteX71" fmla="*/ 705878 w 789222"/>
                <a:gd name="connsiteY71" fmla="*/ 866775 h 1257300"/>
                <a:gd name="connsiteX72" fmla="*/ 693972 w 789222"/>
                <a:gd name="connsiteY72" fmla="*/ 869156 h 1257300"/>
                <a:gd name="connsiteX73" fmla="*/ 686828 w 789222"/>
                <a:gd name="connsiteY73" fmla="*/ 873918 h 1257300"/>
                <a:gd name="connsiteX74" fmla="*/ 679684 w 789222"/>
                <a:gd name="connsiteY74" fmla="*/ 876300 h 1257300"/>
                <a:gd name="connsiteX75" fmla="*/ 665397 w 789222"/>
                <a:gd name="connsiteY75" fmla="*/ 885825 h 1257300"/>
                <a:gd name="connsiteX76" fmla="*/ 658253 w 789222"/>
                <a:gd name="connsiteY76" fmla="*/ 890587 h 1257300"/>
                <a:gd name="connsiteX77" fmla="*/ 651109 w 789222"/>
                <a:gd name="connsiteY77" fmla="*/ 897731 h 1257300"/>
                <a:gd name="connsiteX78" fmla="*/ 643966 w 789222"/>
                <a:gd name="connsiteY78" fmla="*/ 900112 h 1257300"/>
                <a:gd name="connsiteX79" fmla="*/ 629678 w 789222"/>
                <a:gd name="connsiteY79" fmla="*/ 912018 h 1257300"/>
                <a:gd name="connsiteX80" fmla="*/ 622534 w 789222"/>
                <a:gd name="connsiteY80" fmla="*/ 914400 h 1257300"/>
                <a:gd name="connsiteX81" fmla="*/ 615391 w 789222"/>
                <a:gd name="connsiteY81" fmla="*/ 921543 h 1257300"/>
                <a:gd name="connsiteX82" fmla="*/ 608247 w 789222"/>
                <a:gd name="connsiteY82" fmla="*/ 926306 h 1257300"/>
                <a:gd name="connsiteX83" fmla="*/ 596341 w 789222"/>
                <a:gd name="connsiteY83" fmla="*/ 935831 h 1257300"/>
                <a:gd name="connsiteX84" fmla="*/ 591578 w 789222"/>
                <a:gd name="connsiteY84" fmla="*/ 942975 h 1257300"/>
                <a:gd name="connsiteX85" fmla="*/ 567766 w 789222"/>
                <a:gd name="connsiteY85" fmla="*/ 957262 h 1257300"/>
                <a:gd name="connsiteX86" fmla="*/ 551097 w 789222"/>
                <a:gd name="connsiteY86" fmla="*/ 971550 h 1257300"/>
                <a:gd name="connsiteX87" fmla="*/ 536809 w 789222"/>
                <a:gd name="connsiteY87" fmla="*/ 981075 h 1257300"/>
                <a:gd name="connsiteX88" fmla="*/ 529666 w 789222"/>
                <a:gd name="connsiteY88" fmla="*/ 995362 h 1257300"/>
                <a:gd name="connsiteX89" fmla="*/ 522522 w 789222"/>
                <a:gd name="connsiteY89" fmla="*/ 1002506 h 1257300"/>
                <a:gd name="connsiteX90" fmla="*/ 517759 w 789222"/>
                <a:gd name="connsiteY90" fmla="*/ 1012031 h 1257300"/>
                <a:gd name="connsiteX91" fmla="*/ 515378 w 789222"/>
                <a:gd name="connsiteY91" fmla="*/ 1019175 h 1257300"/>
                <a:gd name="connsiteX92" fmla="*/ 508234 w 789222"/>
                <a:gd name="connsiteY92" fmla="*/ 1023937 h 1257300"/>
                <a:gd name="connsiteX93" fmla="*/ 501091 w 789222"/>
                <a:gd name="connsiteY93" fmla="*/ 1038225 h 1257300"/>
                <a:gd name="connsiteX94" fmla="*/ 498709 w 789222"/>
                <a:gd name="connsiteY94" fmla="*/ 1045368 h 1257300"/>
                <a:gd name="connsiteX95" fmla="*/ 493947 w 789222"/>
                <a:gd name="connsiteY95" fmla="*/ 1052512 h 1257300"/>
                <a:gd name="connsiteX96" fmla="*/ 489184 w 789222"/>
                <a:gd name="connsiteY96" fmla="*/ 1066800 h 1257300"/>
                <a:gd name="connsiteX97" fmla="*/ 472516 w 789222"/>
                <a:gd name="connsiteY97" fmla="*/ 1095375 h 1257300"/>
                <a:gd name="connsiteX98" fmla="*/ 467753 w 789222"/>
                <a:gd name="connsiteY98" fmla="*/ 1102518 h 1257300"/>
                <a:gd name="connsiteX99" fmla="*/ 462991 w 789222"/>
                <a:gd name="connsiteY99" fmla="*/ 1109662 h 1257300"/>
                <a:gd name="connsiteX100" fmla="*/ 455847 w 789222"/>
                <a:gd name="connsiteY100" fmla="*/ 1116806 h 1257300"/>
                <a:gd name="connsiteX101" fmla="*/ 441559 w 789222"/>
                <a:gd name="connsiteY101" fmla="*/ 1133475 h 1257300"/>
                <a:gd name="connsiteX102" fmla="*/ 427272 w 789222"/>
                <a:gd name="connsiteY102" fmla="*/ 1140618 h 1257300"/>
                <a:gd name="connsiteX103" fmla="*/ 412984 w 789222"/>
                <a:gd name="connsiteY103" fmla="*/ 1154906 h 1257300"/>
                <a:gd name="connsiteX104" fmla="*/ 398697 w 789222"/>
                <a:gd name="connsiteY104" fmla="*/ 1164431 h 1257300"/>
                <a:gd name="connsiteX105" fmla="*/ 384409 w 789222"/>
                <a:gd name="connsiteY105" fmla="*/ 1178718 h 1257300"/>
                <a:gd name="connsiteX106" fmla="*/ 370122 w 789222"/>
                <a:gd name="connsiteY106" fmla="*/ 1188243 h 1257300"/>
                <a:gd name="connsiteX107" fmla="*/ 362978 w 789222"/>
                <a:gd name="connsiteY107" fmla="*/ 1193006 h 1257300"/>
                <a:gd name="connsiteX108" fmla="*/ 351072 w 789222"/>
                <a:gd name="connsiteY108" fmla="*/ 1209675 h 1257300"/>
                <a:gd name="connsiteX109" fmla="*/ 341547 w 789222"/>
                <a:gd name="connsiteY109" fmla="*/ 1223962 h 1257300"/>
                <a:gd name="connsiteX110" fmla="*/ 334403 w 789222"/>
                <a:gd name="connsiteY110" fmla="*/ 1231106 h 1257300"/>
                <a:gd name="connsiteX111" fmla="*/ 324878 w 789222"/>
                <a:gd name="connsiteY111" fmla="*/ 1245393 h 1257300"/>
                <a:gd name="connsiteX112" fmla="*/ 317734 w 789222"/>
                <a:gd name="connsiteY112" fmla="*/ 1252537 h 1257300"/>
                <a:gd name="connsiteX113" fmla="*/ 303447 w 789222"/>
                <a:gd name="connsiteY113" fmla="*/ 1257300 h 1257300"/>
                <a:gd name="connsiteX114" fmla="*/ 286778 w 789222"/>
                <a:gd name="connsiteY114" fmla="*/ 1254918 h 1257300"/>
                <a:gd name="connsiteX115" fmla="*/ 272491 w 789222"/>
                <a:gd name="connsiteY115" fmla="*/ 1250156 h 1257300"/>
                <a:gd name="connsiteX116" fmla="*/ 265347 w 789222"/>
                <a:gd name="connsiteY116" fmla="*/ 1245393 h 1257300"/>
                <a:gd name="connsiteX117" fmla="*/ 243916 w 789222"/>
                <a:gd name="connsiteY117" fmla="*/ 1243012 h 1257300"/>
                <a:gd name="connsiteX118" fmla="*/ 236772 w 789222"/>
                <a:gd name="connsiteY118" fmla="*/ 1240631 h 1257300"/>
                <a:gd name="connsiteX119" fmla="*/ 227247 w 789222"/>
                <a:gd name="connsiteY119" fmla="*/ 1238250 h 1257300"/>
                <a:gd name="connsiteX120" fmla="*/ 212959 w 789222"/>
                <a:gd name="connsiteY120" fmla="*/ 1233487 h 1257300"/>
                <a:gd name="connsiteX121" fmla="*/ 212959 w 789222"/>
                <a:gd name="connsiteY121" fmla="*/ 1181100 h 1257300"/>
                <a:gd name="connsiteX122" fmla="*/ 198672 w 789222"/>
                <a:gd name="connsiteY122" fmla="*/ 1173956 h 1257300"/>
                <a:gd name="connsiteX123" fmla="*/ 191528 w 789222"/>
                <a:gd name="connsiteY123" fmla="*/ 1169193 h 1257300"/>
                <a:gd name="connsiteX124" fmla="*/ 184384 w 789222"/>
                <a:gd name="connsiteY124" fmla="*/ 1166812 h 1257300"/>
                <a:gd name="connsiteX125" fmla="*/ 177241 w 789222"/>
                <a:gd name="connsiteY125" fmla="*/ 1150143 h 1257300"/>
                <a:gd name="connsiteX126" fmla="*/ 172478 w 789222"/>
                <a:gd name="connsiteY126" fmla="*/ 973931 h 1257300"/>
                <a:gd name="connsiteX127" fmla="*/ 177241 w 789222"/>
                <a:gd name="connsiteY127" fmla="*/ 916781 h 1257300"/>
                <a:gd name="connsiteX128" fmla="*/ 174859 w 789222"/>
                <a:gd name="connsiteY128" fmla="*/ 902493 h 1257300"/>
                <a:gd name="connsiteX129" fmla="*/ 172478 w 789222"/>
                <a:gd name="connsiteY129" fmla="*/ 895350 h 1257300"/>
                <a:gd name="connsiteX130" fmla="*/ 165334 w 789222"/>
                <a:gd name="connsiteY130" fmla="*/ 892968 h 1257300"/>
                <a:gd name="connsiteX131" fmla="*/ 151047 w 789222"/>
                <a:gd name="connsiteY131" fmla="*/ 885825 h 1257300"/>
                <a:gd name="connsiteX132" fmla="*/ 148666 w 789222"/>
                <a:gd name="connsiteY132" fmla="*/ 878681 h 1257300"/>
                <a:gd name="connsiteX133" fmla="*/ 146284 w 789222"/>
                <a:gd name="connsiteY133" fmla="*/ 869156 h 1257300"/>
                <a:gd name="connsiteX134" fmla="*/ 139141 w 789222"/>
                <a:gd name="connsiteY134" fmla="*/ 847725 h 1257300"/>
                <a:gd name="connsiteX135" fmla="*/ 136759 w 789222"/>
                <a:gd name="connsiteY135" fmla="*/ 840581 h 1257300"/>
                <a:gd name="connsiteX136" fmla="*/ 139141 w 789222"/>
                <a:gd name="connsiteY136" fmla="*/ 823912 h 1257300"/>
                <a:gd name="connsiteX137" fmla="*/ 146284 w 789222"/>
                <a:gd name="connsiteY137" fmla="*/ 821531 h 1257300"/>
                <a:gd name="connsiteX138" fmla="*/ 153428 w 789222"/>
                <a:gd name="connsiteY138" fmla="*/ 814387 h 1257300"/>
                <a:gd name="connsiteX139" fmla="*/ 160572 w 789222"/>
                <a:gd name="connsiteY139" fmla="*/ 809625 h 1257300"/>
                <a:gd name="connsiteX140" fmla="*/ 170097 w 789222"/>
                <a:gd name="connsiteY140" fmla="*/ 788193 h 1257300"/>
                <a:gd name="connsiteX141" fmla="*/ 162953 w 789222"/>
                <a:gd name="connsiteY141" fmla="*/ 783431 h 1257300"/>
                <a:gd name="connsiteX142" fmla="*/ 153428 w 789222"/>
                <a:gd name="connsiteY142" fmla="*/ 781050 h 1257300"/>
                <a:gd name="connsiteX143" fmla="*/ 129616 w 789222"/>
                <a:gd name="connsiteY143" fmla="*/ 776287 h 1257300"/>
                <a:gd name="connsiteX144" fmla="*/ 103422 w 789222"/>
                <a:gd name="connsiteY144" fmla="*/ 752475 h 1257300"/>
                <a:gd name="connsiteX145" fmla="*/ 96278 w 789222"/>
                <a:gd name="connsiteY145" fmla="*/ 750093 h 1257300"/>
                <a:gd name="connsiteX146" fmla="*/ 3409 w 789222"/>
                <a:gd name="connsiteY146" fmla="*/ 747712 h 1257300"/>
                <a:gd name="connsiteX147" fmla="*/ 3409 w 789222"/>
                <a:gd name="connsiteY147" fmla="*/ 716756 h 1257300"/>
                <a:gd name="connsiteX148" fmla="*/ 10553 w 789222"/>
                <a:gd name="connsiteY148" fmla="*/ 702468 h 1257300"/>
                <a:gd name="connsiteX149" fmla="*/ 15316 w 789222"/>
                <a:gd name="connsiteY149" fmla="*/ 688181 h 1257300"/>
                <a:gd name="connsiteX150" fmla="*/ 29603 w 789222"/>
                <a:gd name="connsiteY150" fmla="*/ 666750 h 1257300"/>
                <a:gd name="connsiteX151" fmla="*/ 41509 w 789222"/>
                <a:gd name="connsiteY151" fmla="*/ 647700 h 1257300"/>
                <a:gd name="connsiteX152" fmla="*/ 43891 w 789222"/>
                <a:gd name="connsiteY152" fmla="*/ 638175 h 1257300"/>
                <a:gd name="connsiteX153" fmla="*/ 46272 w 789222"/>
                <a:gd name="connsiteY153" fmla="*/ 631031 h 1257300"/>
                <a:gd name="connsiteX154" fmla="*/ 51034 w 789222"/>
                <a:gd name="connsiteY154" fmla="*/ 571500 h 1257300"/>
                <a:gd name="connsiteX155" fmla="*/ 55797 w 789222"/>
                <a:gd name="connsiteY155" fmla="*/ 557212 h 1257300"/>
                <a:gd name="connsiteX156" fmla="*/ 62941 w 789222"/>
                <a:gd name="connsiteY156" fmla="*/ 538162 h 1257300"/>
                <a:gd name="connsiteX157" fmla="*/ 67703 w 789222"/>
                <a:gd name="connsiteY157" fmla="*/ 516731 h 1257300"/>
                <a:gd name="connsiteX158" fmla="*/ 70084 w 789222"/>
                <a:gd name="connsiteY158" fmla="*/ 509587 h 1257300"/>
                <a:gd name="connsiteX159" fmla="*/ 72466 w 789222"/>
                <a:gd name="connsiteY159" fmla="*/ 466725 h 1257300"/>
                <a:gd name="connsiteX160" fmla="*/ 74847 w 789222"/>
                <a:gd name="connsiteY160" fmla="*/ 447675 h 1257300"/>
                <a:gd name="connsiteX161" fmla="*/ 77228 w 789222"/>
                <a:gd name="connsiteY161" fmla="*/ 423862 h 1257300"/>
                <a:gd name="connsiteX162" fmla="*/ 81991 w 789222"/>
                <a:gd name="connsiteY162" fmla="*/ 402431 h 1257300"/>
                <a:gd name="connsiteX163" fmla="*/ 86753 w 789222"/>
                <a:gd name="connsiteY163" fmla="*/ 388143 h 1257300"/>
                <a:gd name="connsiteX164" fmla="*/ 89134 w 789222"/>
                <a:gd name="connsiteY164" fmla="*/ 381000 h 1257300"/>
                <a:gd name="connsiteX165" fmla="*/ 91516 w 789222"/>
                <a:gd name="connsiteY165" fmla="*/ 373856 h 1257300"/>
                <a:gd name="connsiteX166" fmla="*/ 93897 w 789222"/>
                <a:gd name="connsiteY166" fmla="*/ 364331 h 1257300"/>
                <a:gd name="connsiteX167" fmla="*/ 108184 w 789222"/>
                <a:gd name="connsiteY167" fmla="*/ 352425 h 1257300"/>
                <a:gd name="connsiteX168" fmla="*/ 115328 w 789222"/>
                <a:gd name="connsiteY168" fmla="*/ 342900 h 1257300"/>
                <a:gd name="connsiteX169" fmla="*/ 117709 w 789222"/>
                <a:gd name="connsiteY169" fmla="*/ 335756 h 1257300"/>
                <a:gd name="connsiteX170" fmla="*/ 139141 w 789222"/>
                <a:gd name="connsiteY170" fmla="*/ 316706 h 1257300"/>
                <a:gd name="connsiteX171" fmla="*/ 143903 w 789222"/>
                <a:gd name="connsiteY171" fmla="*/ 302418 h 1257300"/>
                <a:gd name="connsiteX172" fmla="*/ 146284 w 789222"/>
                <a:gd name="connsiteY172" fmla="*/ 295275 h 1257300"/>
                <a:gd name="connsiteX173" fmla="*/ 162953 w 789222"/>
                <a:gd name="connsiteY173" fmla="*/ 271462 h 1257300"/>
                <a:gd name="connsiteX174" fmla="*/ 174859 w 789222"/>
                <a:gd name="connsiteY174" fmla="*/ 257175 h 1257300"/>
                <a:gd name="connsiteX175" fmla="*/ 182003 w 789222"/>
                <a:gd name="connsiteY175" fmla="*/ 254793 h 1257300"/>
                <a:gd name="connsiteX176" fmla="*/ 203434 w 789222"/>
                <a:gd name="connsiteY176" fmla="*/ 238125 h 1257300"/>
                <a:gd name="connsiteX177" fmla="*/ 210578 w 789222"/>
                <a:gd name="connsiteY177" fmla="*/ 233362 h 1257300"/>
                <a:gd name="connsiteX178" fmla="*/ 215341 w 789222"/>
                <a:gd name="connsiteY178" fmla="*/ 226218 h 1257300"/>
                <a:gd name="connsiteX179" fmla="*/ 210578 w 789222"/>
                <a:gd name="connsiteY179" fmla="*/ 226218 h 1257300"/>
                <a:gd name="connsiteX0" fmla="*/ 210578 w 789222"/>
                <a:gd name="connsiteY0" fmla="*/ 226218 h 1257300"/>
                <a:gd name="connsiteX1" fmla="*/ 227247 w 789222"/>
                <a:gd name="connsiteY1" fmla="*/ 209550 h 1257300"/>
                <a:gd name="connsiteX2" fmla="*/ 229628 w 789222"/>
                <a:gd name="connsiteY2" fmla="*/ 202406 h 1257300"/>
                <a:gd name="connsiteX3" fmla="*/ 232009 w 789222"/>
                <a:gd name="connsiteY3" fmla="*/ 164306 h 1257300"/>
                <a:gd name="connsiteX4" fmla="*/ 236772 w 789222"/>
                <a:gd name="connsiteY4" fmla="*/ 150018 h 1257300"/>
                <a:gd name="connsiteX5" fmla="*/ 243916 w 789222"/>
                <a:gd name="connsiteY5" fmla="*/ 145256 h 1257300"/>
                <a:gd name="connsiteX6" fmla="*/ 253441 w 789222"/>
                <a:gd name="connsiteY6" fmla="*/ 135731 h 1257300"/>
                <a:gd name="connsiteX7" fmla="*/ 260584 w 789222"/>
                <a:gd name="connsiteY7" fmla="*/ 121443 h 1257300"/>
                <a:gd name="connsiteX8" fmla="*/ 277253 w 789222"/>
                <a:gd name="connsiteY8" fmla="*/ 102393 h 1257300"/>
                <a:gd name="connsiteX9" fmla="*/ 291541 w 789222"/>
                <a:gd name="connsiteY9" fmla="*/ 88106 h 1257300"/>
                <a:gd name="connsiteX10" fmla="*/ 301066 w 789222"/>
                <a:gd name="connsiteY10" fmla="*/ 73818 h 1257300"/>
                <a:gd name="connsiteX11" fmla="*/ 310591 w 789222"/>
                <a:gd name="connsiteY11" fmla="*/ 64293 h 1257300"/>
                <a:gd name="connsiteX12" fmla="*/ 324878 w 789222"/>
                <a:gd name="connsiteY12" fmla="*/ 54768 h 1257300"/>
                <a:gd name="connsiteX13" fmla="*/ 339166 w 789222"/>
                <a:gd name="connsiteY13" fmla="*/ 45243 h 1257300"/>
                <a:gd name="connsiteX14" fmla="*/ 353453 w 789222"/>
                <a:gd name="connsiteY14" fmla="*/ 35718 h 1257300"/>
                <a:gd name="connsiteX15" fmla="*/ 372503 w 789222"/>
                <a:gd name="connsiteY15" fmla="*/ 19050 h 1257300"/>
                <a:gd name="connsiteX16" fmla="*/ 379647 w 789222"/>
                <a:gd name="connsiteY16" fmla="*/ 14287 h 1257300"/>
                <a:gd name="connsiteX17" fmla="*/ 398697 w 789222"/>
                <a:gd name="connsiteY17" fmla="*/ 2381 h 1257300"/>
                <a:gd name="connsiteX18" fmla="*/ 405841 w 789222"/>
                <a:gd name="connsiteY18" fmla="*/ 0 h 1257300"/>
                <a:gd name="connsiteX19" fmla="*/ 441559 w 789222"/>
                <a:gd name="connsiteY19" fmla="*/ 2381 h 1257300"/>
                <a:gd name="connsiteX20" fmla="*/ 448703 w 789222"/>
                <a:gd name="connsiteY20" fmla="*/ 4762 h 1257300"/>
                <a:gd name="connsiteX21" fmla="*/ 451084 w 789222"/>
                <a:gd name="connsiteY21" fmla="*/ 50006 h 1257300"/>
                <a:gd name="connsiteX22" fmla="*/ 453466 w 789222"/>
                <a:gd name="connsiteY22" fmla="*/ 57150 h 1257300"/>
                <a:gd name="connsiteX23" fmla="*/ 460609 w 789222"/>
                <a:gd name="connsiteY23" fmla="*/ 59531 h 1257300"/>
                <a:gd name="connsiteX24" fmla="*/ 467753 w 789222"/>
                <a:gd name="connsiteY24" fmla="*/ 64293 h 1257300"/>
                <a:gd name="connsiteX25" fmla="*/ 474897 w 789222"/>
                <a:gd name="connsiteY25" fmla="*/ 66675 h 1257300"/>
                <a:gd name="connsiteX26" fmla="*/ 489184 w 789222"/>
                <a:gd name="connsiteY26" fmla="*/ 76200 h 1257300"/>
                <a:gd name="connsiteX27" fmla="*/ 493947 w 789222"/>
                <a:gd name="connsiteY27" fmla="*/ 90487 h 1257300"/>
                <a:gd name="connsiteX28" fmla="*/ 496328 w 789222"/>
                <a:gd name="connsiteY28" fmla="*/ 114300 h 1257300"/>
                <a:gd name="connsiteX29" fmla="*/ 503472 w 789222"/>
                <a:gd name="connsiteY29" fmla="*/ 116681 h 1257300"/>
                <a:gd name="connsiteX30" fmla="*/ 510616 w 789222"/>
                <a:gd name="connsiteY30" fmla="*/ 121443 h 1257300"/>
                <a:gd name="connsiteX31" fmla="*/ 512997 w 789222"/>
                <a:gd name="connsiteY31" fmla="*/ 130968 h 1257300"/>
                <a:gd name="connsiteX32" fmla="*/ 515378 w 789222"/>
                <a:gd name="connsiteY32" fmla="*/ 138112 h 1257300"/>
                <a:gd name="connsiteX33" fmla="*/ 517759 w 789222"/>
                <a:gd name="connsiteY33" fmla="*/ 164306 h 1257300"/>
                <a:gd name="connsiteX34" fmla="*/ 527284 w 789222"/>
                <a:gd name="connsiteY34" fmla="*/ 202406 h 1257300"/>
                <a:gd name="connsiteX35" fmla="*/ 553478 w 789222"/>
                <a:gd name="connsiteY35" fmla="*/ 202406 h 1257300"/>
                <a:gd name="connsiteX36" fmla="*/ 558241 w 789222"/>
                <a:gd name="connsiteY36" fmla="*/ 209550 h 1257300"/>
                <a:gd name="connsiteX37" fmla="*/ 560622 w 789222"/>
                <a:gd name="connsiteY37" fmla="*/ 219075 h 1257300"/>
                <a:gd name="connsiteX38" fmla="*/ 567766 w 789222"/>
                <a:gd name="connsiteY38" fmla="*/ 240506 h 1257300"/>
                <a:gd name="connsiteX39" fmla="*/ 570147 w 789222"/>
                <a:gd name="connsiteY39" fmla="*/ 247650 h 1257300"/>
                <a:gd name="connsiteX40" fmla="*/ 572528 w 789222"/>
                <a:gd name="connsiteY40" fmla="*/ 254793 h 1257300"/>
                <a:gd name="connsiteX41" fmla="*/ 593959 w 789222"/>
                <a:gd name="connsiteY41" fmla="*/ 264318 h 1257300"/>
                <a:gd name="connsiteX42" fmla="*/ 622534 w 789222"/>
                <a:gd name="connsiteY42" fmla="*/ 266700 h 1257300"/>
                <a:gd name="connsiteX43" fmla="*/ 627297 w 789222"/>
                <a:gd name="connsiteY43" fmla="*/ 273843 h 1257300"/>
                <a:gd name="connsiteX44" fmla="*/ 636822 w 789222"/>
                <a:gd name="connsiteY44" fmla="*/ 295275 h 1257300"/>
                <a:gd name="connsiteX45" fmla="*/ 639203 w 789222"/>
                <a:gd name="connsiteY45" fmla="*/ 302418 h 1257300"/>
                <a:gd name="connsiteX46" fmla="*/ 646347 w 789222"/>
                <a:gd name="connsiteY46" fmla="*/ 307181 h 1257300"/>
                <a:gd name="connsiteX47" fmla="*/ 660634 w 789222"/>
                <a:gd name="connsiteY47" fmla="*/ 311943 h 1257300"/>
                <a:gd name="connsiteX48" fmla="*/ 667778 w 789222"/>
                <a:gd name="connsiteY48" fmla="*/ 314325 h 1257300"/>
                <a:gd name="connsiteX49" fmla="*/ 674922 w 789222"/>
                <a:gd name="connsiteY49" fmla="*/ 316706 h 1257300"/>
                <a:gd name="connsiteX50" fmla="*/ 689209 w 789222"/>
                <a:gd name="connsiteY50" fmla="*/ 326231 h 1257300"/>
                <a:gd name="connsiteX51" fmla="*/ 698734 w 789222"/>
                <a:gd name="connsiteY51" fmla="*/ 347662 h 1257300"/>
                <a:gd name="connsiteX52" fmla="*/ 701116 w 789222"/>
                <a:gd name="connsiteY52" fmla="*/ 357187 h 1257300"/>
                <a:gd name="connsiteX53" fmla="*/ 705878 w 789222"/>
                <a:gd name="connsiteY53" fmla="*/ 373856 h 1257300"/>
                <a:gd name="connsiteX54" fmla="*/ 708259 w 789222"/>
                <a:gd name="connsiteY54" fmla="*/ 392906 h 1257300"/>
                <a:gd name="connsiteX55" fmla="*/ 713022 w 789222"/>
                <a:gd name="connsiteY55" fmla="*/ 407193 h 1257300"/>
                <a:gd name="connsiteX56" fmla="*/ 715403 w 789222"/>
                <a:gd name="connsiteY56" fmla="*/ 416718 h 1257300"/>
                <a:gd name="connsiteX57" fmla="*/ 732072 w 789222"/>
                <a:gd name="connsiteY57" fmla="*/ 438150 h 1257300"/>
                <a:gd name="connsiteX58" fmla="*/ 748741 w 789222"/>
                <a:gd name="connsiteY58" fmla="*/ 457200 h 1257300"/>
                <a:gd name="connsiteX59" fmla="*/ 755884 w 789222"/>
                <a:gd name="connsiteY59" fmla="*/ 471487 h 1257300"/>
                <a:gd name="connsiteX60" fmla="*/ 763028 w 789222"/>
                <a:gd name="connsiteY60" fmla="*/ 476250 h 1257300"/>
                <a:gd name="connsiteX61" fmla="*/ 774934 w 789222"/>
                <a:gd name="connsiteY61" fmla="*/ 492918 h 1257300"/>
                <a:gd name="connsiteX62" fmla="*/ 784459 w 789222"/>
                <a:gd name="connsiteY62" fmla="*/ 507206 h 1257300"/>
                <a:gd name="connsiteX63" fmla="*/ 789222 w 789222"/>
                <a:gd name="connsiteY63" fmla="*/ 514350 h 1257300"/>
                <a:gd name="connsiteX64" fmla="*/ 784459 w 789222"/>
                <a:gd name="connsiteY64" fmla="*/ 804862 h 1257300"/>
                <a:gd name="connsiteX65" fmla="*/ 772553 w 789222"/>
                <a:gd name="connsiteY65" fmla="*/ 826293 h 1257300"/>
                <a:gd name="connsiteX66" fmla="*/ 758266 w 789222"/>
                <a:gd name="connsiteY66" fmla="*/ 835818 h 1257300"/>
                <a:gd name="connsiteX67" fmla="*/ 751122 w 789222"/>
                <a:gd name="connsiteY67" fmla="*/ 840581 h 1257300"/>
                <a:gd name="connsiteX68" fmla="*/ 741597 w 789222"/>
                <a:gd name="connsiteY68" fmla="*/ 845343 h 1257300"/>
                <a:gd name="connsiteX69" fmla="*/ 732072 w 789222"/>
                <a:gd name="connsiteY69" fmla="*/ 852487 h 1257300"/>
                <a:gd name="connsiteX70" fmla="*/ 713022 w 789222"/>
                <a:gd name="connsiteY70" fmla="*/ 862012 h 1257300"/>
                <a:gd name="connsiteX71" fmla="*/ 705878 w 789222"/>
                <a:gd name="connsiteY71" fmla="*/ 866775 h 1257300"/>
                <a:gd name="connsiteX72" fmla="*/ 693972 w 789222"/>
                <a:gd name="connsiteY72" fmla="*/ 869156 h 1257300"/>
                <a:gd name="connsiteX73" fmla="*/ 686828 w 789222"/>
                <a:gd name="connsiteY73" fmla="*/ 873918 h 1257300"/>
                <a:gd name="connsiteX74" fmla="*/ 679684 w 789222"/>
                <a:gd name="connsiteY74" fmla="*/ 876300 h 1257300"/>
                <a:gd name="connsiteX75" fmla="*/ 665397 w 789222"/>
                <a:gd name="connsiteY75" fmla="*/ 885825 h 1257300"/>
                <a:gd name="connsiteX76" fmla="*/ 658253 w 789222"/>
                <a:gd name="connsiteY76" fmla="*/ 890587 h 1257300"/>
                <a:gd name="connsiteX77" fmla="*/ 651109 w 789222"/>
                <a:gd name="connsiteY77" fmla="*/ 897731 h 1257300"/>
                <a:gd name="connsiteX78" fmla="*/ 643966 w 789222"/>
                <a:gd name="connsiteY78" fmla="*/ 900112 h 1257300"/>
                <a:gd name="connsiteX79" fmla="*/ 629678 w 789222"/>
                <a:gd name="connsiteY79" fmla="*/ 912018 h 1257300"/>
                <a:gd name="connsiteX80" fmla="*/ 622534 w 789222"/>
                <a:gd name="connsiteY80" fmla="*/ 914400 h 1257300"/>
                <a:gd name="connsiteX81" fmla="*/ 615391 w 789222"/>
                <a:gd name="connsiteY81" fmla="*/ 921543 h 1257300"/>
                <a:gd name="connsiteX82" fmla="*/ 608247 w 789222"/>
                <a:gd name="connsiteY82" fmla="*/ 926306 h 1257300"/>
                <a:gd name="connsiteX83" fmla="*/ 596341 w 789222"/>
                <a:gd name="connsiteY83" fmla="*/ 935831 h 1257300"/>
                <a:gd name="connsiteX84" fmla="*/ 591578 w 789222"/>
                <a:gd name="connsiteY84" fmla="*/ 942975 h 1257300"/>
                <a:gd name="connsiteX85" fmla="*/ 567766 w 789222"/>
                <a:gd name="connsiteY85" fmla="*/ 957262 h 1257300"/>
                <a:gd name="connsiteX86" fmla="*/ 551097 w 789222"/>
                <a:gd name="connsiteY86" fmla="*/ 971550 h 1257300"/>
                <a:gd name="connsiteX87" fmla="*/ 536809 w 789222"/>
                <a:gd name="connsiteY87" fmla="*/ 981075 h 1257300"/>
                <a:gd name="connsiteX88" fmla="*/ 529666 w 789222"/>
                <a:gd name="connsiteY88" fmla="*/ 995362 h 1257300"/>
                <a:gd name="connsiteX89" fmla="*/ 522522 w 789222"/>
                <a:gd name="connsiteY89" fmla="*/ 1002506 h 1257300"/>
                <a:gd name="connsiteX90" fmla="*/ 517759 w 789222"/>
                <a:gd name="connsiteY90" fmla="*/ 1012031 h 1257300"/>
                <a:gd name="connsiteX91" fmla="*/ 515378 w 789222"/>
                <a:gd name="connsiteY91" fmla="*/ 1019175 h 1257300"/>
                <a:gd name="connsiteX92" fmla="*/ 508234 w 789222"/>
                <a:gd name="connsiteY92" fmla="*/ 1023937 h 1257300"/>
                <a:gd name="connsiteX93" fmla="*/ 501091 w 789222"/>
                <a:gd name="connsiteY93" fmla="*/ 1038225 h 1257300"/>
                <a:gd name="connsiteX94" fmla="*/ 498709 w 789222"/>
                <a:gd name="connsiteY94" fmla="*/ 1045368 h 1257300"/>
                <a:gd name="connsiteX95" fmla="*/ 493947 w 789222"/>
                <a:gd name="connsiteY95" fmla="*/ 1052512 h 1257300"/>
                <a:gd name="connsiteX96" fmla="*/ 489184 w 789222"/>
                <a:gd name="connsiteY96" fmla="*/ 1066800 h 1257300"/>
                <a:gd name="connsiteX97" fmla="*/ 472516 w 789222"/>
                <a:gd name="connsiteY97" fmla="*/ 1095375 h 1257300"/>
                <a:gd name="connsiteX98" fmla="*/ 467753 w 789222"/>
                <a:gd name="connsiteY98" fmla="*/ 1102518 h 1257300"/>
                <a:gd name="connsiteX99" fmla="*/ 462991 w 789222"/>
                <a:gd name="connsiteY99" fmla="*/ 1109662 h 1257300"/>
                <a:gd name="connsiteX100" fmla="*/ 455847 w 789222"/>
                <a:gd name="connsiteY100" fmla="*/ 1116806 h 1257300"/>
                <a:gd name="connsiteX101" fmla="*/ 441559 w 789222"/>
                <a:gd name="connsiteY101" fmla="*/ 1133475 h 1257300"/>
                <a:gd name="connsiteX102" fmla="*/ 427272 w 789222"/>
                <a:gd name="connsiteY102" fmla="*/ 1140618 h 1257300"/>
                <a:gd name="connsiteX103" fmla="*/ 412984 w 789222"/>
                <a:gd name="connsiteY103" fmla="*/ 1154906 h 1257300"/>
                <a:gd name="connsiteX104" fmla="*/ 398697 w 789222"/>
                <a:gd name="connsiteY104" fmla="*/ 1164431 h 1257300"/>
                <a:gd name="connsiteX105" fmla="*/ 384409 w 789222"/>
                <a:gd name="connsiteY105" fmla="*/ 1178718 h 1257300"/>
                <a:gd name="connsiteX106" fmla="*/ 370122 w 789222"/>
                <a:gd name="connsiteY106" fmla="*/ 1188243 h 1257300"/>
                <a:gd name="connsiteX107" fmla="*/ 362978 w 789222"/>
                <a:gd name="connsiteY107" fmla="*/ 1193006 h 1257300"/>
                <a:gd name="connsiteX108" fmla="*/ 351072 w 789222"/>
                <a:gd name="connsiteY108" fmla="*/ 1209675 h 1257300"/>
                <a:gd name="connsiteX109" fmla="*/ 341547 w 789222"/>
                <a:gd name="connsiteY109" fmla="*/ 1223962 h 1257300"/>
                <a:gd name="connsiteX110" fmla="*/ 334403 w 789222"/>
                <a:gd name="connsiteY110" fmla="*/ 1231106 h 1257300"/>
                <a:gd name="connsiteX111" fmla="*/ 324878 w 789222"/>
                <a:gd name="connsiteY111" fmla="*/ 1245393 h 1257300"/>
                <a:gd name="connsiteX112" fmla="*/ 317734 w 789222"/>
                <a:gd name="connsiteY112" fmla="*/ 1252537 h 1257300"/>
                <a:gd name="connsiteX113" fmla="*/ 303447 w 789222"/>
                <a:gd name="connsiteY113" fmla="*/ 1257300 h 1257300"/>
                <a:gd name="connsiteX114" fmla="*/ 286778 w 789222"/>
                <a:gd name="connsiteY114" fmla="*/ 1254918 h 1257300"/>
                <a:gd name="connsiteX115" fmla="*/ 272491 w 789222"/>
                <a:gd name="connsiteY115" fmla="*/ 1250156 h 1257300"/>
                <a:gd name="connsiteX116" fmla="*/ 265347 w 789222"/>
                <a:gd name="connsiteY116" fmla="*/ 1245393 h 1257300"/>
                <a:gd name="connsiteX117" fmla="*/ 243916 w 789222"/>
                <a:gd name="connsiteY117" fmla="*/ 1243012 h 1257300"/>
                <a:gd name="connsiteX118" fmla="*/ 236772 w 789222"/>
                <a:gd name="connsiteY118" fmla="*/ 1240631 h 1257300"/>
                <a:gd name="connsiteX119" fmla="*/ 227247 w 789222"/>
                <a:gd name="connsiteY119" fmla="*/ 1238250 h 1257300"/>
                <a:gd name="connsiteX120" fmla="*/ 212959 w 789222"/>
                <a:gd name="connsiteY120" fmla="*/ 1233487 h 1257300"/>
                <a:gd name="connsiteX121" fmla="*/ 212959 w 789222"/>
                <a:gd name="connsiteY121" fmla="*/ 1181100 h 1257300"/>
                <a:gd name="connsiteX122" fmla="*/ 198672 w 789222"/>
                <a:gd name="connsiteY122" fmla="*/ 1173956 h 1257300"/>
                <a:gd name="connsiteX123" fmla="*/ 191528 w 789222"/>
                <a:gd name="connsiteY123" fmla="*/ 1169193 h 1257300"/>
                <a:gd name="connsiteX124" fmla="*/ 184384 w 789222"/>
                <a:gd name="connsiteY124" fmla="*/ 1166812 h 1257300"/>
                <a:gd name="connsiteX125" fmla="*/ 177241 w 789222"/>
                <a:gd name="connsiteY125" fmla="*/ 1150143 h 1257300"/>
                <a:gd name="connsiteX126" fmla="*/ 172478 w 789222"/>
                <a:gd name="connsiteY126" fmla="*/ 973931 h 1257300"/>
                <a:gd name="connsiteX127" fmla="*/ 177241 w 789222"/>
                <a:gd name="connsiteY127" fmla="*/ 916781 h 1257300"/>
                <a:gd name="connsiteX128" fmla="*/ 174859 w 789222"/>
                <a:gd name="connsiteY128" fmla="*/ 902493 h 1257300"/>
                <a:gd name="connsiteX129" fmla="*/ 172478 w 789222"/>
                <a:gd name="connsiteY129" fmla="*/ 895350 h 1257300"/>
                <a:gd name="connsiteX130" fmla="*/ 165334 w 789222"/>
                <a:gd name="connsiteY130" fmla="*/ 892968 h 1257300"/>
                <a:gd name="connsiteX131" fmla="*/ 151047 w 789222"/>
                <a:gd name="connsiteY131" fmla="*/ 885825 h 1257300"/>
                <a:gd name="connsiteX132" fmla="*/ 148666 w 789222"/>
                <a:gd name="connsiteY132" fmla="*/ 878681 h 1257300"/>
                <a:gd name="connsiteX133" fmla="*/ 146284 w 789222"/>
                <a:gd name="connsiteY133" fmla="*/ 869156 h 1257300"/>
                <a:gd name="connsiteX134" fmla="*/ 139141 w 789222"/>
                <a:gd name="connsiteY134" fmla="*/ 847725 h 1257300"/>
                <a:gd name="connsiteX135" fmla="*/ 136759 w 789222"/>
                <a:gd name="connsiteY135" fmla="*/ 840581 h 1257300"/>
                <a:gd name="connsiteX136" fmla="*/ 139141 w 789222"/>
                <a:gd name="connsiteY136" fmla="*/ 823912 h 1257300"/>
                <a:gd name="connsiteX137" fmla="*/ 146284 w 789222"/>
                <a:gd name="connsiteY137" fmla="*/ 821531 h 1257300"/>
                <a:gd name="connsiteX138" fmla="*/ 153428 w 789222"/>
                <a:gd name="connsiteY138" fmla="*/ 814387 h 1257300"/>
                <a:gd name="connsiteX139" fmla="*/ 170097 w 789222"/>
                <a:gd name="connsiteY139" fmla="*/ 788193 h 1257300"/>
                <a:gd name="connsiteX140" fmla="*/ 162953 w 789222"/>
                <a:gd name="connsiteY140" fmla="*/ 783431 h 1257300"/>
                <a:gd name="connsiteX141" fmla="*/ 153428 w 789222"/>
                <a:gd name="connsiteY141" fmla="*/ 781050 h 1257300"/>
                <a:gd name="connsiteX142" fmla="*/ 129616 w 789222"/>
                <a:gd name="connsiteY142" fmla="*/ 776287 h 1257300"/>
                <a:gd name="connsiteX143" fmla="*/ 103422 w 789222"/>
                <a:gd name="connsiteY143" fmla="*/ 752475 h 1257300"/>
                <a:gd name="connsiteX144" fmla="*/ 96278 w 789222"/>
                <a:gd name="connsiteY144" fmla="*/ 750093 h 1257300"/>
                <a:gd name="connsiteX145" fmla="*/ 3409 w 789222"/>
                <a:gd name="connsiteY145" fmla="*/ 747712 h 1257300"/>
                <a:gd name="connsiteX146" fmla="*/ 3409 w 789222"/>
                <a:gd name="connsiteY146" fmla="*/ 716756 h 1257300"/>
                <a:gd name="connsiteX147" fmla="*/ 10553 w 789222"/>
                <a:gd name="connsiteY147" fmla="*/ 702468 h 1257300"/>
                <a:gd name="connsiteX148" fmla="*/ 15316 w 789222"/>
                <a:gd name="connsiteY148" fmla="*/ 688181 h 1257300"/>
                <a:gd name="connsiteX149" fmla="*/ 29603 w 789222"/>
                <a:gd name="connsiteY149" fmla="*/ 666750 h 1257300"/>
                <a:gd name="connsiteX150" fmla="*/ 41509 w 789222"/>
                <a:gd name="connsiteY150" fmla="*/ 647700 h 1257300"/>
                <a:gd name="connsiteX151" fmla="*/ 43891 w 789222"/>
                <a:gd name="connsiteY151" fmla="*/ 638175 h 1257300"/>
                <a:gd name="connsiteX152" fmla="*/ 46272 w 789222"/>
                <a:gd name="connsiteY152" fmla="*/ 631031 h 1257300"/>
                <a:gd name="connsiteX153" fmla="*/ 51034 w 789222"/>
                <a:gd name="connsiteY153" fmla="*/ 571500 h 1257300"/>
                <a:gd name="connsiteX154" fmla="*/ 55797 w 789222"/>
                <a:gd name="connsiteY154" fmla="*/ 557212 h 1257300"/>
                <a:gd name="connsiteX155" fmla="*/ 62941 w 789222"/>
                <a:gd name="connsiteY155" fmla="*/ 538162 h 1257300"/>
                <a:gd name="connsiteX156" fmla="*/ 67703 w 789222"/>
                <a:gd name="connsiteY156" fmla="*/ 516731 h 1257300"/>
                <a:gd name="connsiteX157" fmla="*/ 70084 w 789222"/>
                <a:gd name="connsiteY157" fmla="*/ 509587 h 1257300"/>
                <a:gd name="connsiteX158" fmla="*/ 72466 w 789222"/>
                <a:gd name="connsiteY158" fmla="*/ 466725 h 1257300"/>
                <a:gd name="connsiteX159" fmla="*/ 74847 w 789222"/>
                <a:gd name="connsiteY159" fmla="*/ 447675 h 1257300"/>
                <a:gd name="connsiteX160" fmla="*/ 77228 w 789222"/>
                <a:gd name="connsiteY160" fmla="*/ 423862 h 1257300"/>
                <a:gd name="connsiteX161" fmla="*/ 81991 w 789222"/>
                <a:gd name="connsiteY161" fmla="*/ 402431 h 1257300"/>
                <a:gd name="connsiteX162" fmla="*/ 86753 w 789222"/>
                <a:gd name="connsiteY162" fmla="*/ 388143 h 1257300"/>
                <a:gd name="connsiteX163" fmla="*/ 89134 w 789222"/>
                <a:gd name="connsiteY163" fmla="*/ 381000 h 1257300"/>
                <a:gd name="connsiteX164" fmla="*/ 91516 w 789222"/>
                <a:gd name="connsiteY164" fmla="*/ 373856 h 1257300"/>
                <a:gd name="connsiteX165" fmla="*/ 93897 w 789222"/>
                <a:gd name="connsiteY165" fmla="*/ 364331 h 1257300"/>
                <a:gd name="connsiteX166" fmla="*/ 108184 w 789222"/>
                <a:gd name="connsiteY166" fmla="*/ 352425 h 1257300"/>
                <a:gd name="connsiteX167" fmla="*/ 115328 w 789222"/>
                <a:gd name="connsiteY167" fmla="*/ 342900 h 1257300"/>
                <a:gd name="connsiteX168" fmla="*/ 117709 w 789222"/>
                <a:gd name="connsiteY168" fmla="*/ 335756 h 1257300"/>
                <a:gd name="connsiteX169" fmla="*/ 139141 w 789222"/>
                <a:gd name="connsiteY169" fmla="*/ 316706 h 1257300"/>
                <a:gd name="connsiteX170" fmla="*/ 143903 w 789222"/>
                <a:gd name="connsiteY170" fmla="*/ 302418 h 1257300"/>
                <a:gd name="connsiteX171" fmla="*/ 146284 w 789222"/>
                <a:gd name="connsiteY171" fmla="*/ 295275 h 1257300"/>
                <a:gd name="connsiteX172" fmla="*/ 162953 w 789222"/>
                <a:gd name="connsiteY172" fmla="*/ 271462 h 1257300"/>
                <a:gd name="connsiteX173" fmla="*/ 174859 w 789222"/>
                <a:gd name="connsiteY173" fmla="*/ 257175 h 1257300"/>
                <a:gd name="connsiteX174" fmla="*/ 182003 w 789222"/>
                <a:gd name="connsiteY174" fmla="*/ 254793 h 1257300"/>
                <a:gd name="connsiteX175" fmla="*/ 203434 w 789222"/>
                <a:gd name="connsiteY175" fmla="*/ 238125 h 1257300"/>
                <a:gd name="connsiteX176" fmla="*/ 210578 w 789222"/>
                <a:gd name="connsiteY176" fmla="*/ 233362 h 1257300"/>
                <a:gd name="connsiteX177" fmla="*/ 215341 w 789222"/>
                <a:gd name="connsiteY177" fmla="*/ 226218 h 1257300"/>
                <a:gd name="connsiteX178" fmla="*/ 210578 w 789222"/>
                <a:gd name="connsiteY178" fmla="*/ 226218 h 1257300"/>
                <a:gd name="connsiteX0" fmla="*/ 210578 w 789222"/>
                <a:gd name="connsiteY0" fmla="*/ 226218 h 1257300"/>
                <a:gd name="connsiteX1" fmla="*/ 227247 w 789222"/>
                <a:gd name="connsiteY1" fmla="*/ 209550 h 1257300"/>
                <a:gd name="connsiteX2" fmla="*/ 229628 w 789222"/>
                <a:gd name="connsiteY2" fmla="*/ 202406 h 1257300"/>
                <a:gd name="connsiteX3" fmla="*/ 232009 w 789222"/>
                <a:gd name="connsiteY3" fmla="*/ 164306 h 1257300"/>
                <a:gd name="connsiteX4" fmla="*/ 236772 w 789222"/>
                <a:gd name="connsiteY4" fmla="*/ 150018 h 1257300"/>
                <a:gd name="connsiteX5" fmla="*/ 243916 w 789222"/>
                <a:gd name="connsiteY5" fmla="*/ 145256 h 1257300"/>
                <a:gd name="connsiteX6" fmla="*/ 253441 w 789222"/>
                <a:gd name="connsiteY6" fmla="*/ 135731 h 1257300"/>
                <a:gd name="connsiteX7" fmla="*/ 260584 w 789222"/>
                <a:gd name="connsiteY7" fmla="*/ 121443 h 1257300"/>
                <a:gd name="connsiteX8" fmla="*/ 277253 w 789222"/>
                <a:gd name="connsiteY8" fmla="*/ 102393 h 1257300"/>
                <a:gd name="connsiteX9" fmla="*/ 291541 w 789222"/>
                <a:gd name="connsiteY9" fmla="*/ 88106 h 1257300"/>
                <a:gd name="connsiteX10" fmla="*/ 301066 w 789222"/>
                <a:gd name="connsiteY10" fmla="*/ 73818 h 1257300"/>
                <a:gd name="connsiteX11" fmla="*/ 310591 w 789222"/>
                <a:gd name="connsiteY11" fmla="*/ 64293 h 1257300"/>
                <a:gd name="connsiteX12" fmla="*/ 324878 w 789222"/>
                <a:gd name="connsiteY12" fmla="*/ 54768 h 1257300"/>
                <a:gd name="connsiteX13" fmla="*/ 339166 w 789222"/>
                <a:gd name="connsiteY13" fmla="*/ 45243 h 1257300"/>
                <a:gd name="connsiteX14" fmla="*/ 353453 w 789222"/>
                <a:gd name="connsiteY14" fmla="*/ 35718 h 1257300"/>
                <a:gd name="connsiteX15" fmla="*/ 372503 w 789222"/>
                <a:gd name="connsiteY15" fmla="*/ 19050 h 1257300"/>
                <a:gd name="connsiteX16" fmla="*/ 379647 w 789222"/>
                <a:gd name="connsiteY16" fmla="*/ 14287 h 1257300"/>
                <a:gd name="connsiteX17" fmla="*/ 398697 w 789222"/>
                <a:gd name="connsiteY17" fmla="*/ 2381 h 1257300"/>
                <a:gd name="connsiteX18" fmla="*/ 405841 w 789222"/>
                <a:gd name="connsiteY18" fmla="*/ 0 h 1257300"/>
                <a:gd name="connsiteX19" fmla="*/ 441559 w 789222"/>
                <a:gd name="connsiteY19" fmla="*/ 2381 h 1257300"/>
                <a:gd name="connsiteX20" fmla="*/ 448703 w 789222"/>
                <a:gd name="connsiteY20" fmla="*/ 4762 h 1257300"/>
                <a:gd name="connsiteX21" fmla="*/ 451084 w 789222"/>
                <a:gd name="connsiteY21" fmla="*/ 50006 h 1257300"/>
                <a:gd name="connsiteX22" fmla="*/ 453466 w 789222"/>
                <a:gd name="connsiteY22" fmla="*/ 57150 h 1257300"/>
                <a:gd name="connsiteX23" fmla="*/ 460609 w 789222"/>
                <a:gd name="connsiteY23" fmla="*/ 59531 h 1257300"/>
                <a:gd name="connsiteX24" fmla="*/ 467753 w 789222"/>
                <a:gd name="connsiteY24" fmla="*/ 64293 h 1257300"/>
                <a:gd name="connsiteX25" fmla="*/ 474897 w 789222"/>
                <a:gd name="connsiteY25" fmla="*/ 66675 h 1257300"/>
                <a:gd name="connsiteX26" fmla="*/ 489184 w 789222"/>
                <a:gd name="connsiteY26" fmla="*/ 76200 h 1257300"/>
                <a:gd name="connsiteX27" fmla="*/ 493947 w 789222"/>
                <a:gd name="connsiteY27" fmla="*/ 90487 h 1257300"/>
                <a:gd name="connsiteX28" fmla="*/ 496328 w 789222"/>
                <a:gd name="connsiteY28" fmla="*/ 114300 h 1257300"/>
                <a:gd name="connsiteX29" fmla="*/ 503472 w 789222"/>
                <a:gd name="connsiteY29" fmla="*/ 116681 h 1257300"/>
                <a:gd name="connsiteX30" fmla="*/ 510616 w 789222"/>
                <a:gd name="connsiteY30" fmla="*/ 121443 h 1257300"/>
                <a:gd name="connsiteX31" fmla="*/ 512997 w 789222"/>
                <a:gd name="connsiteY31" fmla="*/ 130968 h 1257300"/>
                <a:gd name="connsiteX32" fmla="*/ 515378 w 789222"/>
                <a:gd name="connsiteY32" fmla="*/ 138112 h 1257300"/>
                <a:gd name="connsiteX33" fmla="*/ 517759 w 789222"/>
                <a:gd name="connsiteY33" fmla="*/ 164306 h 1257300"/>
                <a:gd name="connsiteX34" fmla="*/ 527284 w 789222"/>
                <a:gd name="connsiteY34" fmla="*/ 202406 h 1257300"/>
                <a:gd name="connsiteX35" fmla="*/ 553478 w 789222"/>
                <a:gd name="connsiteY35" fmla="*/ 202406 h 1257300"/>
                <a:gd name="connsiteX36" fmla="*/ 558241 w 789222"/>
                <a:gd name="connsiteY36" fmla="*/ 209550 h 1257300"/>
                <a:gd name="connsiteX37" fmla="*/ 560622 w 789222"/>
                <a:gd name="connsiteY37" fmla="*/ 219075 h 1257300"/>
                <a:gd name="connsiteX38" fmla="*/ 567766 w 789222"/>
                <a:gd name="connsiteY38" fmla="*/ 240506 h 1257300"/>
                <a:gd name="connsiteX39" fmla="*/ 570147 w 789222"/>
                <a:gd name="connsiteY39" fmla="*/ 247650 h 1257300"/>
                <a:gd name="connsiteX40" fmla="*/ 572528 w 789222"/>
                <a:gd name="connsiteY40" fmla="*/ 254793 h 1257300"/>
                <a:gd name="connsiteX41" fmla="*/ 593959 w 789222"/>
                <a:gd name="connsiteY41" fmla="*/ 264318 h 1257300"/>
                <a:gd name="connsiteX42" fmla="*/ 622534 w 789222"/>
                <a:gd name="connsiteY42" fmla="*/ 266700 h 1257300"/>
                <a:gd name="connsiteX43" fmla="*/ 627297 w 789222"/>
                <a:gd name="connsiteY43" fmla="*/ 273843 h 1257300"/>
                <a:gd name="connsiteX44" fmla="*/ 636822 w 789222"/>
                <a:gd name="connsiteY44" fmla="*/ 295275 h 1257300"/>
                <a:gd name="connsiteX45" fmla="*/ 639203 w 789222"/>
                <a:gd name="connsiteY45" fmla="*/ 302418 h 1257300"/>
                <a:gd name="connsiteX46" fmla="*/ 646347 w 789222"/>
                <a:gd name="connsiteY46" fmla="*/ 307181 h 1257300"/>
                <a:gd name="connsiteX47" fmla="*/ 660634 w 789222"/>
                <a:gd name="connsiteY47" fmla="*/ 311943 h 1257300"/>
                <a:gd name="connsiteX48" fmla="*/ 667778 w 789222"/>
                <a:gd name="connsiteY48" fmla="*/ 314325 h 1257300"/>
                <a:gd name="connsiteX49" fmla="*/ 674922 w 789222"/>
                <a:gd name="connsiteY49" fmla="*/ 316706 h 1257300"/>
                <a:gd name="connsiteX50" fmla="*/ 689209 w 789222"/>
                <a:gd name="connsiteY50" fmla="*/ 326231 h 1257300"/>
                <a:gd name="connsiteX51" fmla="*/ 698734 w 789222"/>
                <a:gd name="connsiteY51" fmla="*/ 347662 h 1257300"/>
                <a:gd name="connsiteX52" fmla="*/ 701116 w 789222"/>
                <a:gd name="connsiteY52" fmla="*/ 357187 h 1257300"/>
                <a:gd name="connsiteX53" fmla="*/ 705878 w 789222"/>
                <a:gd name="connsiteY53" fmla="*/ 373856 h 1257300"/>
                <a:gd name="connsiteX54" fmla="*/ 708259 w 789222"/>
                <a:gd name="connsiteY54" fmla="*/ 392906 h 1257300"/>
                <a:gd name="connsiteX55" fmla="*/ 713022 w 789222"/>
                <a:gd name="connsiteY55" fmla="*/ 407193 h 1257300"/>
                <a:gd name="connsiteX56" fmla="*/ 715403 w 789222"/>
                <a:gd name="connsiteY56" fmla="*/ 416718 h 1257300"/>
                <a:gd name="connsiteX57" fmla="*/ 732072 w 789222"/>
                <a:gd name="connsiteY57" fmla="*/ 438150 h 1257300"/>
                <a:gd name="connsiteX58" fmla="*/ 748741 w 789222"/>
                <a:gd name="connsiteY58" fmla="*/ 457200 h 1257300"/>
                <a:gd name="connsiteX59" fmla="*/ 755884 w 789222"/>
                <a:gd name="connsiteY59" fmla="*/ 471487 h 1257300"/>
                <a:gd name="connsiteX60" fmla="*/ 763028 w 789222"/>
                <a:gd name="connsiteY60" fmla="*/ 476250 h 1257300"/>
                <a:gd name="connsiteX61" fmla="*/ 774934 w 789222"/>
                <a:gd name="connsiteY61" fmla="*/ 492918 h 1257300"/>
                <a:gd name="connsiteX62" fmla="*/ 784459 w 789222"/>
                <a:gd name="connsiteY62" fmla="*/ 507206 h 1257300"/>
                <a:gd name="connsiteX63" fmla="*/ 789222 w 789222"/>
                <a:gd name="connsiteY63" fmla="*/ 514350 h 1257300"/>
                <a:gd name="connsiteX64" fmla="*/ 784459 w 789222"/>
                <a:gd name="connsiteY64" fmla="*/ 804862 h 1257300"/>
                <a:gd name="connsiteX65" fmla="*/ 772553 w 789222"/>
                <a:gd name="connsiteY65" fmla="*/ 826293 h 1257300"/>
                <a:gd name="connsiteX66" fmla="*/ 758266 w 789222"/>
                <a:gd name="connsiteY66" fmla="*/ 835818 h 1257300"/>
                <a:gd name="connsiteX67" fmla="*/ 751122 w 789222"/>
                <a:gd name="connsiteY67" fmla="*/ 840581 h 1257300"/>
                <a:gd name="connsiteX68" fmla="*/ 741597 w 789222"/>
                <a:gd name="connsiteY68" fmla="*/ 845343 h 1257300"/>
                <a:gd name="connsiteX69" fmla="*/ 732072 w 789222"/>
                <a:gd name="connsiteY69" fmla="*/ 852487 h 1257300"/>
                <a:gd name="connsiteX70" fmla="*/ 713022 w 789222"/>
                <a:gd name="connsiteY70" fmla="*/ 862012 h 1257300"/>
                <a:gd name="connsiteX71" fmla="*/ 705878 w 789222"/>
                <a:gd name="connsiteY71" fmla="*/ 866775 h 1257300"/>
                <a:gd name="connsiteX72" fmla="*/ 693972 w 789222"/>
                <a:gd name="connsiteY72" fmla="*/ 869156 h 1257300"/>
                <a:gd name="connsiteX73" fmla="*/ 686828 w 789222"/>
                <a:gd name="connsiteY73" fmla="*/ 873918 h 1257300"/>
                <a:gd name="connsiteX74" fmla="*/ 679684 w 789222"/>
                <a:gd name="connsiteY74" fmla="*/ 876300 h 1257300"/>
                <a:gd name="connsiteX75" fmla="*/ 665397 w 789222"/>
                <a:gd name="connsiteY75" fmla="*/ 885825 h 1257300"/>
                <a:gd name="connsiteX76" fmla="*/ 658253 w 789222"/>
                <a:gd name="connsiteY76" fmla="*/ 890587 h 1257300"/>
                <a:gd name="connsiteX77" fmla="*/ 651109 w 789222"/>
                <a:gd name="connsiteY77" fmla="*/ 897731 h 1257300"/>
                <a:gd name="connsiteX78" fmla="*/ 643966 w 789222"/>
                <a:gd name="connsiteY78" fmla="*/ 900112 h 1257300"/>
                <a:gd name="connsiteX79" fmla="*/ 629678 w 789222"/>
                <a:gd name="connsiteY79" fmla="*/ 912018 h 1257300"/>
                <a:gd name="connsiteX80" fmla="*/ 622534 w 789222"/>
                <a:gd name="connsiteY80" fmla="*/ 914400 h 1257300"/>
                <a:gd name="connsiteX81" fmla="*/ 615391 w 789222"/>
                <a:gd name="connsiteY81" fmla="*/ 921543 h 1257300"/>
                <a:gd name="connsiteX82" fmla="*/ 608247 w 789222"/>
                <a:gd name="connsiteY82" fmla="*/ 926306 h 1257300"/>
                <a:gd name="connsiteX83" fmla="*/ 596341 w 789222"/>
                <a:gd name="connsiteY83" fmla="*/ 935831 h 1257300"/>
                <a:gd name="connsiteX84" fmla="*/ 591578 w 789222"/>
                <a:gd name="connsiteY84" fmla="*/ 942975 h 1257300"/>
                <a:gd name="connsiteX85" fmla="*/ 567766 w 789222"/>
                <a:gd name="connsiteY85" fmla="*/ 957262 h 1257300"/>
                <a:gd name="connsiteX86" fmla="*/ 551097 w 789222"/>
                <a:gd name="connsiteY86" fmla="*/ 971550 h 1257300"/>
                <a:gd name="connsiteX87" fmla="*/ 536809 w 789222"/>
                <a:gd name="connsiteY87" fmla="*/ 981075 h 1257300"/>
                <a:gd name="connsiteX88" fmla="*/ 529666 w 789222"/>
                <a:gd name="connsiteY88" fmla="*/ 995362 h 1257300"/>
                <a:gd name="connsiteX89" fmla="*/ 522522 w 789222"/>
                <a:gd name="connsiteY89" fmla="*/ 1002506 h 1257300"/>
                <a:gd name="connsiteX90" fmla="*/ 517759 w 789222"/>
                <a:gd name="connsiteY90" fmla="*/ 1012031 h 1257300"/>
                <a:gd name="connsiteX91" fmla="*/ 515378 w 789222"/>
                <a:gd name="connsiteY91" fmla="*/ 1019175 h 1257300"/>
                <a:gd name="connsiteX92" fmla="*/ 508234 w 789222"/>
                <a:gd name="connsiteY92" fmla="*/ 1023937 h 1257300"/>
                <a:gd name="connsiteX93" fmla="*/ 501091 w 789222"/>
                <a:gd name="connsiteY93" fmla="*/ 1038225 h 1257300"/>
                <a:gd name="connsiteX94" fmla="*/ 498709 w 789222"/>
                <a:gd name="connsiteY94" fmla="*/ 1045368 h 1257300"/>
                <a:gd name="connsiteX95" fmla="*/ 493947 w 789222"/>
                <a:gd name="connsiteY95" fmla="*/ 1052512 h 1257300"/>
                <a:gd name="connsiteX96" fmla="*/ 489184 w 789222"/>
                <a:gd name="connsiteY96" fmla="*/ 1066800 h 1257300"/>
                <a:gd name="connsiteX97" fmla="*/ 472516 w 789222"/>
                <a:gd name="connsiteY97" fmla="*/ 1095375 h 1257300"/>
                <a:gd name="connsiteX98" fmla="*/ 467753 w 789222"/>
                <a:gd name="connsiteY98" fmla="*/ 1102518 h 1257300"/>
                <a:gd name="connsiteX99" fmla="*/ 462991 w 789222"/>
                <a:gd name="connsiteY99" fmla="*/ 1109662 h 1257300"/>
                <a:gd name="connsiteX100" fmla="*/ 455847 w 789222"/>
                <a:gd name="connsiteY100" fmla="*/ 1116806 h 1257300"/>
                <a:gd name="connsiteX101" fmla="*/ 441559 w 789222"/>
                <a:gd name="connsiteY101" fmla="*/ 1133475 h 1257300"/>
                <a:gd name="connsiteX102" fmla="*/ 427272 w 789222"/>
                <a:gd name="connsiteY102" fmla="*/ 1140618 h 1257300"/>
                <a:gd name="connsiteX103" fmla="*/ 412984 w 789222"/>
                <a:gd name="connsiteY103" fmla="*/ 1154906 h 1257300"/>
                <a:gd name="connsiteX104" fmla="*/ 398697 w 789222"/>
                <a:gd name="connsiteY104" fmla="*/ 1164431 h 1257300"/>
                <a:gd name="connsiteX105" fmla="*/ 384409 w 789222"/>
                <a:gd name="connsiteY105" fmla="*/ 1178718 h 1257300"/>
                <a:gd name="connsiteX106" fmla="*/ 370122 w 789222"/>
                <a:gd name="connsiteY106" fmla="*/ 1188243 h 1257300"/>
                <a:gd name="connsiteX107" fmla="*/ 362978 w 789222"/>
                <a:gd name="connsiteY107" fmla="*/ 1193006 h 1257300"/>
                <a:gd name="connsiteX108" fmla="*/ 351072 w 789222"/>
                <a:gd name="connsiteY108" fmla="*/ 1209675 h 1257300"/>
                <a:gd name="connsiteX109" fmla="*/ 341547 w 789222"/>
                <a:gd name="connsiteY109" fmla="*/ 1223962 h 1257300"/>
                <a:gd name="connsiteX110" fmla="*/ 334403 w 789222"/>
                <a:gd name="connsiteY110" fmla="*/ 1231106 h 1257300"/>
                <a:gd name="connsiteX111" fmla="*/ 324878 w 789222"/>
                <a:gd name="connsiteY111" fmla="*/ 1245393 h 1257300"/>
                <a:gd name="connsiteX112" fmla="*/ 317734 w 789222"/>
                <a:gd name="connsiteY112" fmla="*/ 1252537 h 1257300"/>
                <a:gd name="connsiteX113" fmla="*/ 303447 w 789222"/>
                <a:gd name="connsiteY113" fmla="*/ 1257300 h 1257300"/>
                <a:gd name="connsiteX114" fmla="*/ 286778 w 789222"/>
                <a:gd name="connsiteY114" fmla="*/ 1254918 h 1257300"/>
                <a:gd name="connsiteX115" fmla="*/ 272491 w 789222"/>
                <a:gd name="connsiteY115" fmla="*/ 1250156 h 1257300"/>
                <a:gd name="connsiteX116" fmla="*/ 265347 w 789222"/>
                <a:gd name="connsiteY116" fmla="*/ 1245393 h 1257300"/>
                <a:gd name="connsiteX117" fmla="*/ 243916 w 789222"/>
                <a:gd name="connsiteY117" fmla="*/ 1243012 h 1257300"/>
                <a:gd name="connsiteX118" fmla="*/ 236772 w 789222"/>
                <a:gd name="connsiteY118" fmla="*/ 1240631 h 1257300"/>
                <a:gd name="connsiteX119" fmla="*/ 227247 w 789222"/>
                <a:gd name="connsiteY119" fmla="*/ 1238250 h 1257300"/>
                <a:gd name="connsiteX120" fmla="*/ 212959 w 789222"/>
                <a:gd name="connsiteY120" fmla="*/ 1233487 h 1257300"/>
                <a:gd name="connsiteX121" fmla="*/ 212959 w 789222"/>
                <a:gd name="connsiteY121" fmla="*/ 1181100 h 1257300"/>
                <a:gd name="connsiteX122" fmla="*/ 198672 w 789222"/>
                <a:gd name="connsiteY122" fmla="*/ 1173956 h 1257300"/>
                <a:gd name="connsiteX123" fmla="*/ 191528 w 789222"/>
                <a:gd name="connsiteY123" fmla="*/ 1169193 h 1257300"/>
                <a:gd name="connsiteX124" fmla="*/ 184384 w 789222"/>
                <a:gd name="connsiteY124" fmla="*/ 1166812 h 1257300"/>
                <a:gd name="connsiteX125" fmla="*/ 177241 w 789222"/>
                <a:gd name="connsiteY125" fmla="*/ 1150143 h 1257300"/>
                <a:gd name="connsiteX126" fmla="*/ 172478 w 789222"/>
                <a:gd name="connsiteY126" fmla="*/ 973931 h 1257300"/>
                <a:gd name="connsiteX127" fmla="*/ 177241 w 789222"/>
                <a:gd name="connsiteY127" fmla="*/ 916781 h 1257300"/>
                <a:gd name="connsiteX128" fmla="*/ 174859 w 789222"/>
                <a:gd name="connsiteY128" fmla="*/ 902493 h 1257300"/>
                <a:gd name="connsiteX129" fmla="*/ 172478 w 789222"/>
                <a:gd name="connsiteY129" fmla="*/ 895350 h 1257300"/>
                <a:gd name="connsiteX130" fmla="*/ 165334 w 789222"/>
                <a:gd name="connsiteY130" fmla="*/ 892968 h 1257300"/>
                <a:gd name="connsiteX131" fmla="*/ 151047 w 789222"/>
                <a:gd name="connsiteY131" fmla="*/ 885825 h 1257300"/>
                <a:gd name="connsiteX132" fmla="*/ 148666 w 789222"/>
                <a:gd name="connsiteY132" fmla="*/ 878681 h 1257300"/>
                <a:gd name="connsiteX133" fmla="*/ 146284 w 789222"/>
                <a:gd name="connsiteY133" fmla="*/ 869156 h 1257300"/>
                <a:gd name="connsiteX134" fmla="*/ 139141 w 789222"/>
                <a:gd name="connsiteY134" fmla="*/ 847725 h 1257300"/>
                <a:gd name="connsiteX135" fmla="*/ 136759 w 789222"/>
                <a:gd name="connsiteY135" fmla="*/ 840581 h 1257300"/>
                <a:gd name="connsiteX136" fmla="*/ 139141 w 789222"/>
                <a:gd name="connsiteY136" fmla="*/ 823912 h 1257300"/>
                <a:gd name="connsiteX137" fmla="*/ 146284 w 789222"/>
                <a:gd name="connsiteY137" fmla="*/ 821531 h 1257300"/>
                <a:gd name="connsiteX138" fmla="*/ 170097 w 789222"/>
                <a:gd name="connsiteY138" fmla="*/ 788193 h 1257300"/>
                <a:gd name="connsiteX139" fmla="*/ 162953 w 789222"/>
                <a:gd name="connsiteY139" fmla="*/ 783431 h 1257300"/>
                <a:gd name="connsiteX140" fmla="*/ 153428 w 789222"/>
                <a:gd name="connsiteY140" fmla="*/ 781050 h 1257300"/>
                <a:gd name="connsiteX141" fmla="*/ 129616 w 789222"/>
                <a:gd name="connsiteY141" fmla="*/ 776287 h 1257300"/>
                <a:gd name="connsiteX142" fmla="*/ 103422 w 789222"/>
                <a:gd name="connsiteY142" fmla="*/ 752475 h 1257300"/>
                <a:gd name="connsiteX143" fmla="*/ 96278 w 789222"/>
                <a:gd name="connsiteY143" fmla="*/ 750093 h 1257300"/>
                <a:gd name="connsiteX144" fmla="*/ 3409 w 789222"/>
                <a:gd name="connsiteY144" fmla="*/ 747712 h 1257300"/>
                <a:gd name="connsiteX145" fmla="*/ 3409 w 789222"/>
                <a:gd name="connsiteY145" fmla="*/ 716756 h 1257300"/>
                <a:gd name="connsiteX146" fmla="*/ 10553 w 789222"/>
                <a:gd name="connsiteY146" fmla="*/ 702468 h 1257300"/>
                <a:gd name="connsiteX147" fmla="*/ 15316 w 789222"/>
                <a:gd name="connsiteY147" fmla="*/ 688181 h 1257300"/>
                <a:gd name="connsiteX148" fmla="*/ 29603 w 789222"/>
                <a:gd name="connsiteY148" fmla="*/ 666750 h 1257300"/>
                <a:gd name="connsiteX149" fmla="*/ 41509 w 789222"/>
                <a:gd name="connsiteY149" fmla="*/ 647700 h 1257300"/>
                <a:gd name="connsiteX150" fmla="*/ 43891 w 789222"/>
                <a:gd name="connsiteY150" fmla="*/ 638175 h 1257300"/>
                <a:gd name="connsiteX151" fmla="*/ 46272 w 789222"/>
                <a:gd name="connsiteY151" fmla="*/ 631031 h 1257300"/>
                <a:gd name="connsiteX152" fmla="*/ 51034 w 789222"/>
                <a:gd name="connsiteY152" fmla="*/ 571500 h 1257300"/>
                <a:gd name="connsiteX153" fmla="*/ 55797 w 789222"/>
                <a:gd name="connsiteY153" fmla="*/ 557212 h 1257300"/>
                <a:gd name="connsiteX154" fmla="*/ 62941 w 789222"/>
                <a:gd name="connsiteY154" fmla="*/ 538162 h 1257300"/>
                <a:gd name="connsiteX155" fmla="*/ 67703 w 789222"/>
                <a:gd name="connsiteY155" fmla="*/ 516731 h 1257300"/>
                <a:gd name="connsiteX156" fmla="*/ 70084 w 789222"/>
                <a:gd name="connsiteY156" fmla="*/ 509587 h 1257300"/>
                <a:gd name="connsiteX157" fmla="*/ 72466 w 789222"/>
                <a:gd name="connsiteY157" fmla="*/ 466725 h 1257300"/>
                <a:gd name="connsiteX158" fmla="*/ 74847 w 789222"/>
                <a:gd name="connsiteY158" fmla="*/ 447675 h 1257300"/>
                <a:gd name="connsiteX159" fmla="*/ 77228 w 789222"/>
                <a:gd name="connsiteY159" fmla="*/ 423862 h 1257300"/>
                <a:gd name="connsiteX160" fmla="*/ 81991 w 789222"/>
                <a:gd name="connsiteY160" fmla="*/ 402431 h 1257300"/>
                <a:gd name="connsiteX161" fmla="*/ 86753 w 789222"/>
                <a:gd name="connsiteY161" fmla="*/ 388143 h 1257300"/>
                <a:gd name="connsiteX162" fmla="*/ 89134 w 789222"/>
                <a:gd name="connsiteY162" fmla="*/ 381000 h 1257300"/>
                <a:gd name="connsiteX163" fmla="*/ 91516 w 789222"/>
                <a:gd name="connsiteY163" fmla="*/ 373856 h 1257300"/>
                <a:gd name="connsiteX164" fmla="*/ 93897 w 789222"/>
                <a:gd name="connsiteY164" fmla="*/ 364331 h 1257300"/>
                <a:gd name="connsiteX165" fmla="*/ 108184 w 789222"/>
                <a:gd name="connsiteY165" fmla="*/ 352425 h 1257300"/>
                <a:gd name="connsiteX166" fmla="*/ 115328 w 789222"/>
                <a:gd name="connsiteY166" fmla="*/ 342900 h 1257300"/>
                <a:gd name="connsiteX167" fmla="*/ 117709 w 789222"/>
                <a:gd name="connsiteY167" fmla="*/ 335756 h 1257300"/>
                <a:gd name="connsiteX168" fmla="*/ 139141 w 789222"/>
                <a:gd name="connsiteY168" fmla="*/ 316706 h 1257300"/>
                <a:gd name="connsiteX169" fmla="*/ 143903 w 789222"/>
                <a:gd name="connsiteY169" fmla="*/ 302418 h 1257300"/>
                <a:gd name="connsiteX170" fmla="*/ 146284 w 789222"/>
                <a:gd name="connsiteY170" fmla="*/ 295275 h 1257300"/>
                <a:gd name="connsiteX171" fmla="*/ 162953 w 789222"/>
                <a:gd name="connsiteY171" fmla="*/ 271462 h 1257300"/>
                <a:gd name="connsiteX172" fmla="*/ 174859 w 789222"/>
                <a:gd name="connsiteY172" fmla="*/ 257175 h 1257300"/>
                <a:gd name="connsiteX173" fmla="*/ 182003 w 789222"/>
                <a:gd name="connsiteY173" fmla="*/ 254793 h 1257300"/>
                <a:gd name="connsiteX174" fmla="*/ 203434 w 789222"/>
                <a:gd name="connsiteY174" fmla="*/ 238125 h 1257300"/>
                <a:gd name="connsiteX175" fmla="*/ 210578 w 789222"/>
                <a:gd name="connsiteY175" fmla="*/ 233362 h 1257300"/>
                <a:gd name="connsiteX176" fmla="*/ 215341 w 789222"/>
                <a:gd name="connsiteY176" fmla="*/ 226218 h 1257300"/>
                <a:gd name="connsiteX177" fmla="*/ 210578 w 789222"/>
                <a:gd name="connsiteY177" fmla="*/ 226218 h 1257300"/>
                <a:gd name="connsiteX0" fmla="*/ 210578 w 789222"/>
                <a:gd name="connsiteY0" fmla="*/ 226218 h 1257300"/>
                <a:gd name="connsiteX1" fmla="*/ 227247 w 789222"/>
                <a:gd name="connsiteY1" fmla="*/ 209550 h 1257300"/>
                <a:gd name="connsiteX2" fmla="*/ 229628 w 789222"/>
                <a:gd name="connsiteY2" fmla="*/ 202406 h 1257300"/>
                <a:gd name="connsiteX3" fmla="*/ 232009 w 789222"/>
                <a:gd name="connsiteY3" fmla="*/ 164306 h 1257300"/>
                <a:gd name="connsiteX4" fmla="*/ 236772 w 789222"/>
                <a:gd name="connsiteY4" fmla="*/ 150018 h 1257300"/>
                <a:gd name="connsiteX5" fmla="*/ 243916 w 789222"/>
                <a:gd name="connsiteY5" fmla="*/ 145256 h 1257300"/>
                <a:gd name="connsiteX6" fmla="*/ 253441 w 789222"/>
                <a:gd name="connsiteY6" fmla="*/ 135731 h 1257300"/>
                <a:gd name="connsiteX7" fmla="*/ 260584 w 789222"/>
                <a:gd name="connsiteY7" fmla="*/ 121443 h 1257300"/>
                <a:gd name="connsiteX8" fmla="*/ 277253 w 789222"/>
                <a:gd name="connsiteY8" fmla="*/ 102393 h 1257300"/>
                <a:gd name="connsiteX9" fmla="*/ 291541 w 789222"/>
                <a:gd name="connsiteY9" fmla="*/ 88106 h 1257300"/>
                <a:gd name="connsiteX10" fmla="*/ 301066 w 789222"/>
                <a:gd name="connsiteY10" fmla="*/ 73818 h 1257300"/>
                <a:gd name="connsiteX11" fmla="*/ 310591 w 789222"/>
                <a:gd name="connsiteY11" fmla="*/ 64293 h 1257300"/>
                <a:gd name="connsiteX12" fmla="*/ 324878 w 789222"/>
                <a:gd name="connsiteY12" fmla="*/ 54768 h 1257300"/>
                <a:gd name="connsiteX13" fmla="*/ 339166 w 789222"/>
                <a:gd name="connsiteY13" fmla="*/ 45243 h 1257300"/>
                <a:gd name="connsiteX14" fmla="*/ 353453 w 789222"/>
                <a:gd name="connsiteY14" fmla="*/ 35718 h 1257300"/>
                <a:gd name="connsiteX15" fmla="*/ 372503 w 789222"/>
                <a:gd name="connsiteY15" fmla="*/ 19050 h 1257300"/>
                <a:gd name="connsiteX16" fmla="*/ 379647 w 789222"/>
                <a:gd name="connsiteY16" fmla="*/ 14287 h 1257300"/>
                <a:gd name="connsiteX17" fmla="*/ 398697 w 789222"/>
                <a:gd name="connsiteY17" fmla="*/ 2381 h 1257300"/>
                <a:gd name="connsiteX18" fmla="*/ 405841 w 789222"/>
                <a:gd name="connsiteY18" fmla="*/ 0 h 1257300"/>
                <a:gd name="connsiteX19" fmla="*/ 441559 w 789222"/>
                <a:gd name="connsiteY19" fmla="*/ 2381 h 1257300"/>
                <a:gd name="connsiteX20" fmla="*/ 448703 w 789222"/>
                <a:gd name="connsiteY20" fmla="*/ 4762 h 1257300"/>
                <a:gd name="connsiteX21" fmla="*/ 451084 w 789222"/>
                <a:gd name="connsiteY21" fmla="*/ 50006 h 1257300"/>
                <a:gd name="connsiteX22" fmla="*/ 453466 w 789222"/>
                <a:gd name="connsiteY22" fmla="*/ 57150 h 1257300"/>
                <a:gd name="connsiteX23" fmla="*/ 460609 w 789222"/>
                <a:gd name="connsiteY23" fmla="*/ 59531 h 1257300"/>
                <a:gd name="connsiteX24" fmla="*/ 467753 w 789222"/>
                <a:gd name="connsiteY24" fmla="*/ 64293 h 1257300"/>
                <a:gd name="connsiteX25" fmla="*/ 474897 w 789222"/>
                <a:gd name="connsiteY25" fmla="*/ 66675 h 1257300"/>
                <a:gd name="connsiteX26" fmla="*/ 489184 w 789222"/>
                <a:gd name="connsiteY26" fmla="*/ 76200 h 1257300"/>
                <a:gd name="connsiteX27" fmla="*/ 493947 w 789222"/>
                <a:gd name="connsiteY27" fmla="*/ 90487 h 1257300"/>
                <a:gd name="connsiteX28" fmla="*/ 496328 w 789222"/>
                <a:gd name="connsiteY28" fmla="*/ 114300 h 1257300"/>
                <a:gd name="connsiteX29" fmla="*/ 503472 w 789222"/>
                <a:gd name="connsiteY29" fmla="*/ 116681 h 1257300"/>
                <a:gd name="connsiteX30" fmla="*/ 510616 w 789222"/>
                <a:gd name="connsiteY30" fmla="*/ 121443 h 1257300"/>
                <a:gd name="connsiteX31" fmla="*/ 512997 w 789222"/>
                <a:gd name="connsiteY31" fmla="*/ 130968 h 1257300"/>
                <a:gd name="connsiteX32" fmla="*/ 515378 w 789222"/>
                <a:gd name="connsiteY32" fmla="*/ 138112 h 1257300"/>
                <a:gd name="connsiteX33" fmla="*/ 517759 w 789222"/>
                <a:gd name="connsiteY33" fmla="*/ 164306 h 1257300"/>
                <a:gd name="connsiteX34" fmla="*/ 527284 w 789222"/>
                <a:gd name="connsiteY34" fmla="*/ 202406 h 1257300"/>
                <a:gd name="connsiteX35" fmla="*/ 553478 w 789222"/>
                <a:gd name="connsiteY35" fmla="*/ 202406 h 1257300"/>
                <a:gd name="connsiteX36" fmla="*/ 558241 w 789222"/>
                <a:gd name="connsiteY36" fmla="*/ 209550 h 1257300"/>
                <a:gd name="connsiteX37" fmla="*/ 560622 w 789222"/>
                <a:gd name="connsiteY37" fmla="*/ 219075 h 1257300"/>
                <a:gd name="connsiteX38" fmla="*/ 567766 w 789222"/>
                <a:gd name="connsiteY38" fmla="*/ 240506 h 1257300"/>
                <a:gd name="connsiteX39" fmla="*/ 570147 w 789222"/>
                <a:gd name="connsiteY39" fmla="*/ 247650 h 1257300"/>
                <a:gd name="connsiteX40" fmla="*/ 572528 w 789222"/>
                <a:gd name="connsiteY40" fmla="*/ 254793 h 1257300"/>
                <a:gd name="connsiteX41" fmla="*/ 593959 w 789222"/>
                <a:gd name="connsiteY41" fmla="*/ 264318 h 1257300"/>
                <a:gd name="connsiteX42" fmla="*/ 622534 w 789222"/>
                <a:gd name="connsiteY42" fmla="*/ 266700 h 1257300"/>
                <a:gd name="connsiteX43" fmla="*/ 627297 w 789222"/>
                <a:gd name="connsiteY43" fmla="*/ 273843 h 1257300"/>
                <a:gd name="connsiteX44" fmla="*/ 636822 w 789222"/>
                <a:gd name="connsiteY44" fmla="*/ 295275 h 1257300"/>
                <a:gd name="connsiteX45" fmla="*/ 639203 w 789222"/>
                <a:gd name="connsiteY45" fmla="*/ 302418 h 1257300"/>
                <a:gd name="connsiteX46" fmla="*/ 646347 w 789222"/>
                <a:gd name="connsiteY46" fmla="*/ 307181 h 1257300"/>
                <a:gd name="connsiteX47" fmla="*/ 660634 w 789222"/>
                <a:gd name="connsiteY47" fmla="*/ 311943 h 1257300"/>
                <a:gd name="connsiteX48" fmla="*/ 667778 w 789222"/>
                <a:gd name="connsiteY48" fmla="*/ 314325 h 1257300"/>
                <a:gd name="connsiteX49" fmla="*/ 674922 w 789222"/>
                <a:gd name="connsiteY49" fmla="*/ 316706 h 1257300"/>
                <a:gd name="connsiteX50" fmla="*/ 689209 w 789222"/>
                <a:gd name="connsiteY50" fmla="*/ 326231 h 1257300"/>
                <a:gd name="connsiteX51" fmla="*/ 698734 w 789222"/>
                <a:gd name="connsiteY51" fmla="*/ 347662 h 1257300"/>
                <a:gd name="connsiteX52" fmla="*/ 701116 w 789222"/>
                <a:gd name="connsiteY52" fmla="*/ 357187 h 1257300"/>
                <a:gd name="connsiteX53" fmla="*/ 705878 w 789222"/>
                <a:gd name="connsiteY53" fmla="*/ 373856 h 1257300"/>
                <a:gd name="connsiteX54" fmla="*/ 708259 w 789222"/>
                <a:gd name="connsiteY54" fmla="*/ 392906 h 1257300"/>
                <a:gd name="connsiteX55" fmla="*/ 713022 w 789222"/>
                <a:gd name="connsiteY55" fmla="*/ 407193 h 1257300"/>
                <a:gd name="connsiteX56" fmla="*/ 715403 w 789222"/>
                <a:gd name="connsiteY56" fmla="*/ 416718 h 1257300"/>
                <a:gd name="connsiteX57" fmla="*/ 732072 w 789222"/>
                <a:gd name="connsiteY57" fmla="*/ 438150 h 1257300"/>
                <a:gd name="connsiteX58" fmla="*/ 748741 w 789222"/>
                <a:gd name="connsiteY58" fmla="*/ 457200 h 1257300"/>
                <a:gd name="connsiteX59" fmla="*/ 755884 w 789222"/>
                <a:gd name="connsiteY59" fmla="*/ 471487 h 1257300"/>
                <a:gd name="connsiteX60" fmla="*/ 763028 w 789222"/>
                <a:gd name="connsiteY60" fmla="*/ 476250 h 1257300"/>
                <a:gd name="connsiteX61" fmla="*/ 774934 w 789222"/>
                <a:gd name="connsiteY61" fmla="*/ 492918 h 1257300"/>
                <a:gd name="connsiteX62" fmla="*/ 784459 w 789222"/>
                <a:gd name="connsiteY62" fmla="*/ 507206 h 1257300"/>
                <a:gd name="connsiteX63" fmla="*/ 789222 w 789222"/>
                <a:gd name="connsiteY63" fmla="*/ 514350 h 1257300"/>
                <a:gd name="connsiteX64" fmla="*/ 784459 w 789222"/>
                <a:gd name="connsiteY64" fmla="*/ 804862 h 1257300"/>
                <a:gd name="connsiteX65" fmla="*/ 772553 w 789222"/>
                <a:gd name="connsiteY65" fmla="*/ 826293 h 1257300"/>
                <a:gd name="connsiteX66" fmla="*/ 758266 w 789222"/>
                <a:gd name="connsiteY66" fmla="*/ 835818 h 1257300"/>
                <a:gd name="connsiteX67" fmla="*/ 751122 w 789222"/>
                <a:gd name="connsiteY67" fmla="*/ 840581 h 1257300"/>
                <a:gd name="connsiteX68" fmla="*/ 741597 w 789222"/>
                <a:gd name="connsiteY68" fmla="*/ 845343 h 1257300"/>
                <a:gd name="connsiteX69" fmla="*/ 732072 w 789222"/>
                <a:gd name="connsiteY69" fmla="*/ 852487 h 1257300"/>
                <a:gd name="connsiteX70" fmla="*/ 713022 w 789222"/>
                <a:gd name="connsiteY70" fmla="*/ 862012 h 1257300"/>
                <a:gd name="connsiteX71" fmla="*/ 705878 w 789222"/>
                <a:gd name="connsiteY71" fmla="*/ 866775 h 1257300"/>
                <a:gd name="connsiteX72" fmla="*/ 693972 w 789222"/>
                <a:gd name="connsiteY72" fmla="*/ 869156 h 1257300"/>
                <a:gd name="connsiteX73" fmla="*/ 686828 w 789222"/>
                <a:gd name="connsiteY73" fmla="*/ 873918 h 1257300"/>
                <a:gd name="connsiteX74" fmla="*/ 679684 w 789222"/>
                <a:gd name="connsiteY74" fmla="*/ 876300 h 1257300"/>
                <a:gd name="connsiteX75" fmla="*/ 665397 w 789222"/>
                <a:gd name="connsiteY75" fmla="*/ 885825 h 1257300"/>
                <a:gd name="connsiteX76" fmla="*/ 658253 w 789222"/>
                <a:gd name="connsiteY76" fmla="*/ 890587 h 1257300"/>
                <a:gd name="connsiteX77" fmla="*/ 651109 w 789222"/>
                <a:gd name="connsiteY77" fmla="*/ 897731 h 1257300"/>
                <a:gd name="connsiteX78" fmla="*/ 643966 w 789222"/>
                <a:gd name="connsiteY78" fmla="*/ 900112 h 1257300"/>
                <a:gd name="connsiteX79" fmla="*/ 629678 w 789222"/>
                <a:gd name="connsiteY79" fmla="*/ 912018 h 1257300"/>
                <a:gd name="connsiteX80" fmla="*/ 622534 w 789222"/>
                <a:gd name="connsiteY80" fmla="*/ 914400 h 1257300"/>
                <a:gd name="connsiteX81" fmla="*/ 615391 w 789222"/>
                <a:gd name="connsiteY81" fmla="*/ 921543 h 1257300"/>
                <a:gd name="connsiteX82" fmla="*/ 608247 w 789222"/>
                <a:gd name="connsiteY82" fmla="*/ 926306 h 1257300"/>
                <a:gd name="connsiteX83" fmla="*/ 596341 w 789222"/>
                <a:gd name="connsiteY83" fmla="*/ 935831 h 1257300"/>
                <a:gd name="connsiteX84" fmla="*/ 591578 w 789222"/>
                <a:gd name="connsiteY84" fmla="*/ 942975 h 1257300"/>
                <a:gd name="connsiteX85" fmla="*/ 567766 w 789222"/>
                <a:gd name="connsiteY85" fmla="*/ 957262 h 1257300"/>
                <a:gd name="connsiteX86" fmla="*/ 551097 w 789222"/>
                <a:gd name="connsiteY86" fmla="*/ 971550 h 1257300"/>
                <a:gd name="connsiteX87" fmla="*/ 536809 w 789222"/>
                <a:gd name="connsiteY87" fmla="*/ 981075 h 1257300"/>
                <a:gd name="connsiteX88" fmla="*/ 529666 w 789222"/>
                <a:gd name="connsiteY88" fmla="*/ 995362 h 1257300"/>
                <a:gd name="connsiteX89" fmla="*/ 522522 w 789222"/>
                <a:gd name="connsiteY89" fmla="*/ 1002506 h 1257300"/>
                <a:gd name="connsiteX90" fmla="*/ 517759 w 789222"/>
                <a:gd name="connsiteY90" fmla="*/ 1012031 h 1257300"/>
                <a:gd name="connsiteX91" fmla="*/ 515378 w 789222"/>
                <a:gd name="connsiteY91" fmla="*/ 1019175 h 1257300"/>
                <a:gd name="connsiteX92" fmla="*/ 508234 w 789222"/>
                <a:gd name="connsiteY92" fmla="*/ 1023937 h 1257300"/>
                <a:gd name="connsiteX93" fmla="*/ 501091 w 789222"/>
                <a:gd name="connsiteY93" fmla="*/ 1038225 h 1257300"/>
                <a:gd name="connsiteX94" fmla="*/ 498709 w 789222"/>
                <a:gd name="connsiteY94" fmla="*/ 1045368 h 1257300"/>
                <a:gd name="connsiteX95" fmla="*/ 493947 w 789222"/>
                <a:gd name="connsiteY95" fmla="*/ 1052512 h 1257300"/>
                <a:gd name="connsiteX96" fmla="*/ 489184 w 789222"/>
                <a:gd name="connsiteY96" fmla="*/ 1066800 h 1257300"/>
                <a:gd name="connsiteX97" fmla="*/ 472516 w 789222"/>
                <a:gd name="connsiteY97" fmla="*/ 1095375 h 1257300"/>
                <a:gd name="connsiteX98" fmla="*/ 467753 w 789222"/>
                <a:gd name="connsiteY98" fmla="*/ 1102518 h 1257300"/>
                <a:gd name="connsiteX99" fmla="*/ 462991 w 789222"/>
                <a:gd name="connsiteY99" fmla="*/ 1109662 h 1257300"/>
                <a:gd name="connsiteX100" fmla="*/ 455847 w 789222"/>
                <a:gd name="connsiteY100" fmla="*/ 1116806 h 1257300"/>
                <a:gd name="connsiteX101" fmla="*/ 441559 w 789222"/>
                <a:gd name="connsiteY101" fmla="*/ 1133475 h 1257300"/>
                <a:gd name="connsiteX102" fmla="*/ 427272 w 789222"/>
                <a:gd name="connsiteY102" fmla="*/ 1140618 h 1257300"/>
                <a:gd name="connsiteX103" fmla="*/ 412984 w 789222"/>
                <a:gd name="connsiteY103" fmla="*/ 1154906 h 1257300"/>
                <a:gd name="connsiteX104" fmla="*/ 398697 w 789222"/>
                <a:gd name="connsiteY104" fmla="*/ 1164431 h 1257300"/>
                <a:gd name="connsiteX105" fmla="*/ 384409 w 789222"/>
                <a:gd name="connsiteY105" fmla="*/ 1178718 h 1257300"/>
                <a:gd name="connsiteX106" fmla="*/ 370122 w 789222"/>
                <a:gd name="connsiteY106" fmla="*/ 1188243 h 1257300"/>
                <a:gd name="connsiteX107" fmla="*/ 362978 w 789222"/>
                <a:gd name="connsiteY107" fmla="*/ 1193006 h 1257300"/>
                <a:gd name="connsiteX108" fmla="*/ 351072 w 789222"/>
                <a:gd name="connsiteY108" fmla="*/ 1209675 h 1257300"/>
                <a:gd name="connsiteX109" fmla="*/ 341547 w 789222"/>
                <a:gd name="connsiteY109" fmla="*/ 1223962 h 1257300"/>
                <a:gd name="connsiteX110" fmla="*/ 334403 w 789222"/>
                <a:gd name="connsiteY110" fmla="*/ 1231106 h 1257300"/>
                <a:gd name="connsiteX111" fmla="*/ 324878 w 789222"/>
                <a:gd name="connsiteY111" fmla="*/ 1245393 h 1257300"/>
                <a:gd name="connsiteX112" fmla="*/ 317734 w 789222"/>
                <a:gd name="connsiteY112" fmla="*/ 1252537 h 1257300"/>
                <a:gd name="connsiteX113" fmla="*/ 303447 w 789222"/>
                <a:gd name="connsiteY113" fmla="*/ 1257300 h 1257300"/>
                <a:gd name="connsiteX114" fmla="*/ 286778 w 789222"/>
                <a:gd name="connsiteY114" fmla="*/ 1254918 h 1257300"/>
                <a:gd name="connsiteX115" fmla="*/ 272491 w 789222"/>
                <a:gd name="connsiteY115" fmla="*/ 1250156 h 1257300"/>
                <a:gd name="connsiteX116" fmla="*/ 265347 w 789222"/>
                <a:gd name="connsiteY116" fmla="*/ 1245393 h 1257300"/>
                <a:gd name="connsiteX117" fmla="*/ 243916 w 789222"/>
                <a:gd name="connsiteY117" fmla="*/ 1243012 h 1257300"/>
                <a:gd name="connsiteX118" fmla="*/ 236772 w 789222"/>
                <a:gd name="connsiteY118" fmla="*/ 1240631 h 1257300"/>
                <a:gd name="connsiteX119" fmla="*/ 227247 w 789222"/>
                <a:gd name="connsiteY119" fmla="*/ 1238250 h 1257300"/>
                <a:gd name="connsiteX120" fmla="*/ 212959 w 789222"/>
                <a:gd name="connsiteY120" fmla="*/ 1233487 h 1257300"/>
                <a:gd name="connsiteX121" fmla="*/ 212959 w 789222"/>
                <a:gd name="connsiteY121" fmla="*/ 1181100 h 1257300"/>
                <a:gd name="connsiteX122" fmla="*/ 198672 w 789222"/>
                <a:gd name="connsiteY122" fmla="*/ 1173956 h 1257300"/>
                <a:gd name="connsiteX123" fmla="*/ 191528 w 789222"/>
                <a:gd name="connsiteY123" fmla="*/ 1169193 h 1257300"/>
                <a:gd name="connsiteX124" fmla="*/ 184384 w 789222"/>
                <a:gd name="connsiteY124" fmla="*/ 1166812 h 1257300"/>
                <a:gd name="connsiteX125" fmla="*/ 177241 w 789222"/>
                <a:gd name="connsiteY125" fmla="*/ 1150143 h 1257300"/>
                <a:gd name="connsiteX126" fmla="*/ 172478 w 789222"/>
                <a:gd name="connsiteY126" fmla="*/ 973931 h 1257300"/>
                <a:gd name="connsiteX127" fmla="*/ 177241 w 789222"/>
                <a:gd name="connsiteY127" fmla="*/ 916781 h 1257300"/>
                <a:gd name="connsiteX128" fmla="*/ 174859 w 789222"/>
                <a:gd name="connsiteY128" fmla="*/ 902493 h 1257300"/>
                <a:gd name="connsiteX129" fmla="*/ 172478 w 789222"/>
                <a:gd name="connsiteY129" fmla="*/ 895350 h 1257300"/>
                <a:gd name="connsiteX130" fmla="*/ 165334 w 789222"/>
                <a:gd name="connsiteY130" fmla="*/ 892968 h 1257300"/>
                <a:gd name="connsiteX131" fmla="*/ 151047 w 789222"/>
                <a:gd name="connsiteY131" fmla="*/ 885825 h 1257300"/>
                <a:gd name="connsiteX132" fmla="*/ 148666 w 789222"/>
                <a:gd name="connsiteY132" fmla="*/ 878681 h 1257300"/>
                <a:gd name="connsiteX133" fmla="*/ 146284 w 789222"/>
                <a:gd name="connsiteY133" fmla="*/ 869156 h 1257300"/>
                <a:gd name="connsiteX134" fmla="*/ 139141 w 789222"/>
                <a:gd name="connsiteY134" fmla="*/ 847725 h 1257300"/>
                <a:gd name="connsiteX135" fmla="*/ 136759 w 789222"/>
                <a:gd name="connsiteY135" fmla="*/ 840581 h 1257300"/>
                <a:gd name="connsiteX136" fmla="*/ 139141 w 789222"/>
                <a:gd name="connsiteY136" fmla="*/ 823912 h 1257300"/>
                <a:gd name="connsiteX137" fmla="*/ 141521 w 789222"/>
                <a:gd name="connsiteY137" fmla="*/ 804862 h 1257300"/>
                <a:gd name="connsiteX138" fmla="*/ 170097 w 789222"/>
                <a:gd name="connsiteY138" fmla="*/ 788193 h 1257300"/>
                <a:gd name="connsiteX139" fmla="*/ 162953 w 789222"/>
                <a:gd name="connsiteY139" fmla="*/ 783431 h 1257300"/>
                <a:gd name="connsiteX140" fmla="*/ 153428 w 789222"/>
                <a:gd name="connsiteY140" fmla="*/ 781050 h 1257300"/>
                <a:gd name="connsiteX141" fmla="*/ 129616 w 789222"/>
                <a:gd name="connsiteY141" fmla="*/ 776287 h 1257300"/>
                <a:gd name="connsiteX142" fmla="*/ 103422 w 789222"/>
                <a:gd name="connsiteY142" fmla="*/ 752475 h 1257300"/>
                <a:gd name="connsiteX143" fmla="*/ 96278 w 789222"/>
                <a:gd name="connsiteY143" fmla="*/ 750093 h 1257300"/>
                <a:gd name="connsiteX144" fmla="*/ 3409 w 789222"/>
                <a:gd name="connsiteY144" fmla="*/ 747712 h 1257300"/>
                <a:gd name="connsiteX145" fmla="*/ 3409 w 789222"/>
                <a:gd name="connsiteY145" fmla="*/ 716756 h 1257300"/>
                <a:gd name="connsiteX146" fmla="*/ 10553 w 789222"/>
                <a:gd name="connsiteY146" fmla="*/ 702468 h 1257300"/>
                <a:gd name="connsiteX147" fmla="*/ 15316 w 789222"/>
                <a:gd name="connsiteY147" fmla="*/ 688181 h 1257300"/>
                <a:gd name="connsiteX148" fmla="*/ 29603 w 789222"/>
                <a:gd name="connsiteY148" fmla="*/ 666750 h 1257300"/>
                <a:gd name="connsiteX149" fmla="*/ 41509 w 789222"/>
                <a:gd name="connsiteY149" fmla="*/ 647700 h 1257300"/>
                <a:gd name="connsiteX150" fmla="*/ 43891 w 789222"/>
                <a:gd name="connsiteY150" fmla="*/ 638175 h 1257300"/>
                <a:gd name="connsiteX151" fmla="*/ 46272 w 789222"/>
                <a:gd name="connsiteY151" fmla="*/ 631031 h 1257300"/>
                <a:gd name="connsiteX152" fmla="*/ 51034 w 789222"/>
                <a:gd name="connsiteY152" fmla="*/ 571500 h 1257300"/>
                <a:gd name="connsiteX153" fmla="*/ 55797 w 789222"/>
                <a:gd name="connsiteY153" fmla="*/ 557212 h 1257300"/>
                <a:gd name="connsiteX154" fmla="*/ 62941 w 789222"/>
                <a:gd name="connsiteY154" fmla="*/ 538162 h 1257300"/>
                <a:gd name="connsiteX155" fmla="*/ 67703 w 789222"/>
                <a:gd name="connsiteY155" fmla="*/ 516731 h 1257300"/>
                <a:gd name="connsiteX156" fmla="*/ 70084 w 789222"/>
                <a:gd name="connsiteY156" fmla="*/ 509587 h 1257300"/>
                <a:gd name="connsiteX157" fmla="*/ 72466 w 789222"/>
                <a:gd name="connsiteY157" fmla="*/ 466725 h 1257300"/>
                <a:gd name="connsiteX158" fmla="*/ 74847 w 789222"/>
                <a:gd name="connsiteY158" fmla="*/ 447675 h 1257300"/>
                <a:gd name="connsiteX159" fmla="*/ 77228 w 789222"/>
                <a:gd name="connsiteY159" fmla="*/ 423862 h 1257300"/>
                <a:gd name="connsiteX160" fmla="*/ 81991 w 789222"/>
                <a:gd name="connsiteY160" fmla="*/ 402431 h 1257300"/>
                <a:gd name="connsiteX161" fmla="*/ 86753 w 789222"/>
                <a:gd name="connsiteY161" fmla="*/ 388143 h 1257300"/>
                <a:gd name="connsiteX162" fmla="*/ 89134 w 789222"/>
                <a:gd name="connsiteY162" fmla="*/ 381000 h 1257300"/>
                <a:gd name="connsiteX163" fmla="*/ 91516 w 789222"/>
                <a:gd name="connsiteY163" fmla="*/ 373856 h 1257300"/>
                <a:gd name="connsiteX164" fmla="*/ 93897 w 789222"/>
                <a:gd name="connsiteY164" fmla="*/ 364331 h 1257300"/>
                <a:gd name="connsiteX165" fmla="*/ 108184 w 789222"/>
                <a:gd name="connsiteY165" fmla="*/ 352425 h 1257300"/>
                <a:gd name="connsiteX166" fmla="*/ 115328 w 789222"/>
                <a:gd name="connsiteY166" fmla="*/ 342900 h 1257300"/>
                <a:gd name="connsiteX167" fmla="*/ 117709 w 789222"/>
                <a:gd name="connsiteY167" fmla="*/ 335756 h 1257300"/>
                <a:gd name="connsiteX168" fmla="*/ 139141 w 789222"/>
                <a:gd name="connsiteY168" fmla="*/ 316706 h 1257300"/>
                <a:gd name="connsiteX169" fmla="*/ 143903 w 789222"/>
                <a:gd name="connsiteY169" fmla="*/ 302418 h 1257300"/>
                <a:gd name="connsiteX170" fmla="*/ 146284 w 789222"/>
                <a:gd name="connsiteY170" fmla="*/ 295275 h 1257300"/>
                <a:gd name="connsiteX171" fmla="*/ 162953 w 789222"/>
                <a:gd name="connsiteY171" fmla="*/ 271462 h 1257300"/>
                <a:gd name="connsiteX172" fmla="*/ 174859 w 789222"/>
                <a:gd name="connsiteY172" fmla="*/ 257175 h 1257300"/>
                <a:gd name="connsiteX173" fmla="*/ 182003 w 789222"/>
                <a:gd name="connsiteY173" fmla="*/ 254793 h 1257300"/>
                <a:gd name="connsiteX174" fmla="*/ 203434 w 789222"/>
                <a:gd name="connsiteY174" fmla="*/ 238125 h 1257300"/>
                <a:gd name="connsiteX175" fmla="*/ 210578 w 789222"/>
                <a:gd name="connsiteY175" fmla="*/ 233362 h 1257300"/>
                <a:gd name="connsiteX176" fmla="*/ 215341 w 789222"/>
                <a:gd name="connsiteY176" fmla="*/ 226218 h 1257300"/>
                <a:gd name="connsiteX177" fmla="*/ 210578 w 789222"/>
                <a:gd name="connsiteY177" fmla="*/ 226218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</a:cxnLst>
              <a:rect l="l" t="t" r="r" b="b"/>
              <a:pathLst>
                <a:path w="789222" h="1257300">
                  <a:moveTo>
                    <a:pt x="210578" y="226218"/>
                  </a:moveTo>
                  <a:cubicBezTo>
                    <a:pt x="212562" y="223440"/>
                    <a:pt x="222825" y="218393"/>
                    <a:pt x="227247" y="209550"/>
                  </a:cubicBezTo>
                  <a:cubicBezTo>
                    <a:pt x="228370" y="207305"/>
                    <a:pt x="228834" y="204787"/>
                    <a:pt x="229628" y="202406"/>
                  </a:cubicBezTo>
                  <a:cubicBezTo>
                    <a:pt x="230422" y="189706"/>
                    <a:pt x="230290" y="176914"/>
                    <a:pt x="232009" y="164306"/>
                  </a:cubicBezTo>
                  <a:cubicBezTo>
                    <a:pt x="232687" y="159332"/>
                    <a:pt x="232595" y="152803"/>
                    <a:pt x="236772" y="150018"/>
                  </a:cubicBezTo>
                  <a:lnTo>
                    <a:pt x="243916" y="145256"/>
                  </a:lnTo>
                  <a:cubicBezTo>
                    <a:pt x="249111" y="129669"/>
                    <a:pt x="241895" y="144968"/>
                    <a:pt x="253441" y="135731"/>
                  </a:cubicBezTo>
                  <a:cubicBezTo>
                    <a:pt x="259783" y="130657"/>
                    <a:pt x="257133" y="127655"/>
                    <a:pt x="260584" y="121443"/>
                  </a:cubicBezTo>
                  <a:cubicBezTo>
                    <a:pt x="273842" y="97578"/>
                    <a:pt x="264274" y="113930"/>
                    <a:pt x="277253" y="102393"/>
                  </a:cubicBezTo>
                  <a:cubicBezTo>
                    <a:pt x="282287" y="97918"/>
                    <a:pt x="287805" y="93710"/>
                    <a:pt x="291541" y="88106"/>
                  </a:cubicBezTo>
                  <a:lnTo>
                    <a:pt x="301066" y="73818"/>
                  </a:lnTo>
                  <a:cubicBezTo>
                    <a:pt x="305601" y="60213"/>
                    <a:pt x="299706" y="71550"/>
                    <a:pt x="310591" y="64293"/>
                  </a:cubicBezTo>
                  <a:cubicBezTo>
                    <a:pt x="328428" y="52401"/>
                    <a:pt x="307891" y="60432"/>
                    <a:pt x="324878" y="54768"/>
                  </a:cubicBezTo>
                  <a:cubicBezTo>
                    <a:pt x="340733" y="38915"/>
                    <a:pt x="323657" y="53860"/>
                    <a:pt x="339166" y="45243"/>
                  </a:cubicBezTo>
                  <a:cubicBezTo>
                    <a:pt x="344169" y="42463"/>
                    <a:pt x="353453" y="35718"/>
                    <a:pt x="353453" y="35718"/>
                  </a:cubicBezTo>
                  <a:cubicBezTo>
                    <a:pt x="361391" y="23813"/>
                    <a:pt x="355835" y="30163"/>
                    <a:pt x="372503" y="19050"/>
                  </a:cubicBezTo>
                  <a:lnTo>
                    <a:pt x="379647" y="14287"/>
                  </a:lnTo>
                  <a:cubicBezTo>
                    <a:pt x="387193" y="2966"/>
                    <a:pt x="381694" y="8048"/>
                    <a:pt x="398697" y="2381"/>
                  </a:cubicBezTo>
                  <a:lnTo>
                    <a:pt x="405841" y="0"/>
                  </a:lnTo>
                  <a:cubicBezTo>
                    <a:pt x="417747" y="794"/>
                    <a:pt x="429700" y="1063"/>
                    <a:pt x="441559" y="2381"/>
                  </a:cubicBezTo>
                  <a:cubicBezTo>
                    <a:pt x="444054" y="2658"/>
                    <a:pt x="448211" y="2301"/>
                    <a:pt x="448703" y="4762"/>
                  </a:cubicBezTo>
                  <a:cubicBezTo>
                    <a:pt x="451665" y="19571"/>
                    <a:pt x="449717" y="34966"/>
                    <a:pt x="451084" y="50006"/>
                  </a:cubicBezTo>
                  <a:cubicBezTo>
                    <a:pt x="451311" y="52506"/>
                    <a:pt x="451691" y="55375"/>
                    <a:pt x="453466" y="57150"/>
                  </a:cubicBezTo>
                  <a:cubicBezTo>
                    <a:pt x="455241" y="58925"/>
                    <a:pt x="458364" y="58409"/>
                    <a:pt x="460609" y="59531"/>
                  </a:cubicBezTo>
                  <a:cubicBezTo>
                    <a:pt x="463169" y="60811"/>
                    <a:pt x="465193" y="63013"/>
                    <a:pt x="467753" y="64293"/>
                  </a:cubicBezTo>
                  <a:cubicBezTo>
                    <a:pt x="469998" y="65416"/>
                    <a:pt x="472703" y="65456"/>
                    <a:pt x="474897" y="66675"/>
                  </a:cubicBezTo>
                  <a:cubicBezTo>
                    <a:pt x="479900" y="69455"/>
                    <a:pt x="489184" y="76200"/>
                    <a:pt x="489184" y="76200"/>
                  </a:cubicBezTo>
                  <a:cubicBezTo>
                    <a:pt x="490772" y="80962"/>
                    <a:pt x="493448" y="85492"/>
                    <a:pt x="493947" y="90487"/>
                  </a:cubicBezTo>
                  <a:cubicBezTo>
                    <a:pt x="494741" y="98425"/>
                    <a:pt x="493602" y="106803"/>
                    <a:pt x="496328" y="114300"/>
                  </a:cubicBezTo>
                  <a:cubicBezTo>
                    <a:pt x="497186" y="116659"/>
                    <a:pt x="501227" y="115559"/>
                    <a:pt x="503472" y="116681"/>
                  </a:cubicBezTo>
                  <a:cubicBezTo>
                    <a:pt x="506032" y="117961"/>
                    <a:pt x="508235" y="119856"/>
                    <a:pt x="510616" y="121443"/>
                  </a:cubicBezTo>
                  <a:cubicBezTo>
                    <a:pt x="511410" y="124618"/>
                    <a:pt x="512098" y="127821"/>
                    <a:pt x="512997" y="130968"/>
                  </a:cubicBezTo>
                  <a:cubicBezTo>
                    <a:pt x="513687" y="133382"/>
                    <a:pt x="515023" y="135627"/>
                    <a:pt x="515378" y="138112"/>
                  </a:cubicBezTo>
                  <a:cubicBezTo>
                    <a:pt x="516618" y="146791"/>
                    <a:pt x="517087" y="155564"/>
                    <a:pt x="517759" y="164306"/>
                  </a:cubicBezTo>
                  <a:cubicBezTo>
                    <a:pt x="520710" y="202663"/>
                    <a:pt x="508736" y="196223"/>
                    <a:pt x="527284" y="202406"/>
                  </a:cubicBezTo>
                  <a:cubicBezTo>
                    <a:pt x="537330" y="199058"/>
                    <a:pt x="540016" y="197021"/>
                    <a:pt x="553478" y="202406"/>
                  </a:cubicBezTo>
                  <a:cubicBezTo>
                    <a:pt x="556135" y="203469"/>
                    <a:pt x="556653" y="207169"/>
                    <a:pt x="558241" y="209550"/>
                  </a:cubicBezTo>
                  <a:cubicBezTo>
                    <a:pt x="559035" y="212725"/>
                    <a:pt x="559682" y="215940"/>
                    <a:pt x="560622" y="219075"/>
                  </a:cubicBezTo>
                  <a:cubicBezTo>
                    <a:pt x="560644" y="219148"/>
                    <a:pt x="566563" y="236898"/>
                    <a:pt x="567766" y="240506"/>
                  </a:cubicBezTo>
                  <a:lnTo>
                    <a:pt x="570147" y="247650"/>
                  </a:lnTo>
                  <a:cubicBezTo>
                    <a:pt x="570941" y="250031"/>
                    <a:pt x="570440" y="253401"/>
                    <a:pt x="572528" y="254793"/>
                  </a:cubicBezTo>
                  <a:cubicBezTo>
                    <a:pt x="579695" y="259571"/>
                    <a:pt x="584242" y="263508"/>
                    <a:pt x="593959" y="264318"/>
                  </a:cubicBezTo>
                  <a:lnTo>
                    <a:pt x="622534" y="266700"/>
                  </a:lnTo>
                  <a:cubicBezTo>
                    <a:pt x="624122" y="269081"/>
                    <a:pt x="626135" y="271228"/>
                    <a:pt x="627297" y="273843"/>
                  </a:cubicBezTo>
                  <a:cubicBezTo>
                    <a:pt x="638634" y="299350"/>
                    <a:pt x="626042" y="279106"/>
                    <a:pt x="636822" y="295275"/>
                  </a:cubicBezTo>
                  <a:cubicBezTo>
                    <a:pt x="637616" y="297656"/>
                    <a:pt x="637635" y="300458"/>
                    <a:pt x="639203" y="302418"/>
                  </a:cubicBezTo>
                  <a:cubicBezTo>
                    <a:pt x="640991" y="304653"/>
                    <a:pt x="643732" y="306019"/>
                    <a:pt x="646347" y="307181"/>
                  </a:cubicBezTo>
                  <a:cubicBezTo>
                    <a:pt x="650934" y="309220"/>
                    <a:pt x="655872" y="310356"/>
                    <a:pt x="660634" y="311943"/>
                  </a:cubicBezTo>
                  <a:lnTo>
                    <a:pt x="667778" y="314325"/>
                  </a:lnTo>
                  <a:cubicBezTo>
                    <a:pt x="670159" y="315119"/>
                    <a:pt x="672833" y="315314"/>
                    <a:pt x="674922" y="316706"/>
                  </a:cubicBezTo>
                  <a:lnTo>
                    <a:pt x="689209" y="326231"/>
                  </a:lnTo>
                  <a:cubicBezTo>
                    <a:pt x="694877" y="343233"/>
                    <a:pt x="691188" y="336341"/>
                    <a:pt x="698734" y="347662"/>
                  </a:cubicBezTo>
                  <a:cubicBezTo>
                    <a:pt x="699528" y="350837"/>
                    <a:pt x="700217" y="354040"/>
                    <a:pt x="701116" y="357187"/>
                  </a:cubicBezTo>
                  <a:cubicBezTo>
                    <a:pt x="703380" y="365109"/>
                    <a:pt x="704390" y="364929"/>
                    <a:pt x="705878" y="373856"/>
                  </a:cubicBezTo>
                  <a:cubicBezTo>
                    <a:pt x="706930" y="380168"/>
                    <a:pt x="706918" y="386649"/>
                    <a:pt x="708259" y="392906"/>
                  </a:cubicBezTo>
                  <a:cubicBezTo>
                    <a:pt x="709311" y="397815"/>
                    <a:pt x="711805" y="402323"/>
                    <a:pt x="713022" y="407193"/>
                  </a:cubicBezTo>
                  <a:cubicBezTo>
                    <a:pt x="713816" y="410368"/>
                    <a:pt x="713939" y="413791"/>
                    <a:pt x="715403" y="416718"/>
                  </a:cubicBezTo>
                  <a:cubicBezTo>
                    <a:pt x="726428" y="438769"/>
                    <a:pt x="721097" y="424040"/>
                    <a:pt x="732072" y="438150"/>
                  </a:cubicBezTo>
                  <a:cubicBezTo>
                    <a:pt x="747031" y="457383"/>
                    <a:pt x="734911" y="447979"/>
                    <a:pt x="748741" y="457200"/>
                  </a:cubicBezTo>
                  <a:cubicBezTo>
                    <a:pt x="750677" y="463009"/>
                    <a:pt x="751269" y="466872"/>
                    <a:pt x="755884" y="471487"/>
                  </a:cubicBezTo>
                  <a:cubicBezTo>
                    <a:pt x="757908" y="473511"/>
                    <a:pt x="760647" y="474662"/>
                    <a:pt x="763028" y="476250"/>
                  </a:cubicBezTo>
                  <a:cubicBezTo>
                    <a:pt x="778556" y="499538"/>
                    <a:pt x="754198" y="463294"/>
                    <a:pt x="774934" y="492918"/>
                  </a:cubicBezTo>
                  <a:cubicBezTo>
                    <a:pt x="778216" y="497607"/>
                    <a:pt x="781284" y="502443"/>
                    <a:pt x="784459" y="507206"/>
                  </a:cubicBezTo>
                  <a:lnTo>
                    <a:pt x="789222" y="514350"/>
                  </a:lnTo>
                  <a:cubicBezTo>
                    <a:pt x="776717" y="626909"/>
                    <a:pt x="789649" y="503895"/>
                    <a:pt x="784459" y="804862"/>
                  </a:cubicBezTo>
                  <a:cubicBezTo>
                    <a:pt x="784358" y="810720"/>
                    <a:pt x="774145" y="825232"/>
                    <a:pt x="772553" y="826293"/>
                  </a:cubicBezTo>
                  <a:lnTo>
                    <a:pt x="758266" y="835818"/>
                  </a:lnTo>
                  <a:cubicBezTo>
                    <a:pt x="755885" y="837406"/>
                    <a:pt x="753682" y="839301"/>
                    <a:pt x="751122" y="840581"/>
                  </a:cubicBezTo>
                  <a:cubicBezTo>
                    <a:pt x="747947" y="842168"/>
                    <a:pt x="744607" y="843462"/>
                    <a:pt x="741597" y="845343"/>
                  </a:cubicBezTo>
                  <a:cubicBezTo>
                    <a:pt x="738231" y="847446"/>
                    <a:pt x="735500" y="850487"/>
                    <a:pt x="732072" y="852487"/>
                  </a:cubicBezTo>
                  <a:cubicBezTo>
                    <a:pt x="725940" y="856064"/>
                    <a:pt x="718929" y="858074"/>
                    <a:pt x="713022" y="862012"/>
                  </a:cubicBezTo>
                  <a:cubicBezTo>
                    <a:pt x="710641" y="863600"/>
                    <a:pt x="708558" y="865770"/>
                    <a:pt x="705878" y="866775"/>
                  </a:cubicBezTo>
                  <a:cubicBezTo>
                    <a:pt x="702088" y="868196"/>
                    <a:pt x="697941" y="868362"/>
                    <a:pt x="693972" y="869156"/>
                  </a:cubicBezTo>
                  <a:cubicBezTo>
                    <a:pt x="691591" y="870743"/>
                    <a:pt x="689388" y="872638"/>
                    <a:pt x="686828" y="873918"/>
                  </a:cubicBezTo>
                  <a:cubicBezTo>
                    <a:pt x="684583" y="875041"/>
                    <a:pt x="681878" y="875081"/>
                    <a:pt x="679684" y="876300"/>
                  </a:cubicBezTo>
                  <a:cubicBezTo>
                    <a:pt x="674681" y="879080"/>
                    <a:pt x="670159" y="882650"/>
                    <a:pt x="665397" y="885825"/>
                  </a:cubicBezTo>
                  <a:cubicBezTo>
                    <a:pt x="663016" y="887412"/>
                    <a:pt x="660277" y="888563"/>
                    <a:pt x="658253" y="890587"/>
                  </a:cubicBezTo>
                  <a:cubicBezTo>
                    <a:pt x="655872" y="892968"/>
                    <a:pt x="653911" y="895863"/>
                    <a:pt x="651109" y="897731"/>
                  </a:cubicBezTo>
                  <a:cubicBezTo>
                    <a:pt x="649021" y="899123"/>
                    <a:pt x="646347" y="899318"/>
                    <a:pt x="643966" y="900112"/>
                  </a:cubicBezTo>
                  <a:cubicBezTo>
                    <a:pt x="638698" y="905380"/>
                    <a:pt x="636311" y="908702"/>
                    <a:pt x="629678" y="912018"/>
                  </a:cubicBezTo>
                  <a:cubicBezTo>
                    <a:pt x="627433" y="913141"/>
                    <a:pt x="624915" y="913606"/>
                    <a:pt x="622534" y="914400"/>
                  </a:cubicBezTo>
                  <a:cubicBezTo>
                    <a:pt x="620153" y="916781"/>
                    <a:pt x="617978" y="919387"/>
                    <a:pt x="615391" y="921543"/>
                  </a:cubicBezTo>
                  <a:cubicBezTo>
                    <a:pt x="613192" y="923375"/>
                    <a:pt x="610271" y="924282"/>
                    <a:pt x="608247" y="926306"/>
                  </a:cubicBezTo>
                  <a:cubicBezTo>
                    <a:pt x="597476" y="937077"/>
                    <a:pt x="610247" y="931196"/>
                    <a:pt x="596341" y="935831"/>
                  </a:cubicBezTo>
                  <a:cubicBezTo>
                    <a:pt x="594753" y="938212"/>
                    <a:pt x="593732" y="941090"/>
                    <a:pt x="591578" y="942975"/>
                  </a:cubicBezTo>
                  <a:cubicBezTo>
                    <a:pt x="583913" y="949682"/>
                    <a:pt x="576472" y="952910"/>
                    <a:pt x="567766" y="957262"/>
                  </a:cubicBezTo>
                  <a:cubicBezTo>
                    <a:pt x="559545" y="965483"/>
                    <a:pt x="561278" y="964423"/>
                    <a:pt x="551097" y="971550"/>
                  </a:cubicBezTo>
                  <a:cubicBezTo>
                    <a:pt x="546408" y="974832"/>
                    <a:pt x="536809" y="981075"/>
                    <a:pt x="536809" y="981075"/>
                  </a:cubicBezTo>
                  <a:cubicBezTo>
                    <a:pt x="534423" y="988233"/>
                    <a:pt x="534794" y="989208"/>
                    <a:pt x="529666" y="995362"/>
                  </a:cubicBezTo>
                  <a:cubicBezTo>
                    <a:pt x="527510" y="997949"/>
                    <a:pt x="524480" y="999766"/>
                    <a:pt x="522522" y="1002506"/>
                  </a:cubicBezTo>
                  <a:cubicBezTo>
                    <a:pt x="520459" y="1005395"/>
                    <a:pt x="519157" y="1008768"/>
                    <a:pt x="517759" y="1012031"/>
                  </a:cubicBezTo>
                  <a:cubicBezTo>
                    <a:pt x="516770" y="1014338"/>
                    <a:pt x="516946" y="1017215"/>
                    <a:pt x="515378" y="1019175"/>
                  </a:cubicBezTo>
                  <a:cubicBezTo>
                    <a:pt x="513590" y="1021410"/>
                    <a:pt x="510615" y="1022350"/>
                    <a:pt x="508234" y="1023937"/>
                  </a:cubicBezTo>
                  <a:cubicBezTo>
                    <a:pt x="502253" y="1041884"/>
                    <a:pt x="510318" y="1019771"/>
                    <a:pt x="501091" y="1038225"/>
                  </a:cubicBezTo>
                  <a:cubicBezTo>
                    <a:pt x="499968" y="1040470"/>
                    <a:pt x="499832" y="1043123"/>
                    <a:pt x="498709" y="1045368"/>
                  </a:cubicBezTo>
                  <a:cubicBezTo>
                    <a:pt x="497429" y="1047928"/>
                    <a:pt x="495109" y="1049897"/>
                    <a:pt x="493947" y="1052512"/>
                  </a:cubicBezTo>
                  <a:cubicBezTo>
                    <a:pt x="491908" y="1057100"/>
                    <a:pt x="491429" y="1062310"/>
                    <a:pt x="489184" y="1066800"/>
                  </a:cubicBezTo>
                  <a:cubicBezTo>
                    <a:pt x="481510" y="1082149"/>
                    <a:pt x="485381" y="1075159"/>
                    <a:pt x="472516" y="1095375"/>
                  </a:cubicBezTo>
                  <a:cubicBezTo>
                    <a:pt x="470980" y="1097789"/>
                    <a:pt x="469340" y="1100137"/>
                    <a:pt x="467753" y="1102518"/>
                  </a:cubicBezTo>
                  <a:cubicBezTo>
                    <a:pt x="466165" y="1104899"/>
                    <a:pt x="465015" y="1107638"/>
                    <a:pt x="462991" y="1109662"/>
                  </a:cubicBezTo>
                  <a:cubicBezTo>
                    <a:pt x="460610" y="1112043"/>
                    <a:pt x="458039" y="1114249"/>
                    <a:pt x="455847" y="1116806"/>
                  </a:cubicBezTo>
                  <a:cubicBezTo>
                    <a:pt x="451445" y="1121941"/>
                    <a:pt x="447468" y="1129536"/>
                    <a:pt x="441559" y="1133475"/>
                  </a:cubicBezTo>
                  <a:cubicBezTo>
                    <a:pt x="425010" y="1144508"/>
                    <a:pt x="444134" y="1125630"/>
                    <a:pt x="427272" y="1140618"/>
                  </a:cubicBezTo>
                  <a:cubicBezTo>
                    <a:pt x="422238" y="1145093"/>
                    <a:pt x="418588" y="1151170"/>
                    <a:pt x="412984" y="1154906"/>
                  </a:cubicBezTo>
                  <a:cubicBezTo>
                    <a:pt x="408222" y="1158081"/>
                    <a:pt x="402744" y="1160384"/>
                    <a:pt x="398697" y="1164431"/>
                  </a:cubicBezTo>
                  <a:cubicBezTo>
                    <a:pt x="393934" y="1169193"/>
                    <a:pt x="390013" y="1174982"/>
                    <a:pt x="384409" y="1178718"/>
                  </a:cubicBezTo>
                  <a:lnTo>
                    <a:pt x="370122" y="1188243"/>
                  </a:lnTo>
                  <a:lnTo>
                    <a:pt x="362978" y="1193006"/>
                  </a:lnTo>
                  <a:cubicBezTo>
                    <a:pt x="347527" y="1216186"/>
                    <a:pt x="371704" y="1180201"/>
                    <a:pt x="351072" y="1209675"/>
                  </a:cubicBezTo>
                  <a:cubicBezTo>
                    <a:pt x="347790" y="1214364"/>
                    <a:pt x="345594" y="1219915"/>
                    <a:pt x="341547" y="1223962"/>
                  </a:cubicBezTo>
                  <a:cubicBezTo>
                    <a:pt x="339166" y="1226343"/>
                    <a:pt x="336471" y="1228448"/>
                    <a:pt x="334403" y="1231106"/>
                  </a:cubicBezTo>
                  <a:cubicBezTo>
                    <a:pt x="330889" y="1235624"/>
                    <a:pt x="328925" y="1241346"/>
                    <a:pt x="324878" y="1245393"/>
                  </a:cubicBezTo>
                  <a:cubicBezTo>
                    <a:pt x="322497" y="1247774"/>
                    <a:pt x="320678" y="1250901"/>
                    <a:pt x="317734" y="1252537"/>
                  </a:cubicBezTo>
                  <a:cubicBezTo>
                    <a:pt x="313346" y="1254975"/>
                    <a:pt x="303447" y="1257300"/>
                    <a:pt x="303447" y="1257300"/>
                  </a:cubicBezTo>
                  <a:cubicBezTo>
                    <a:pt x="297891" y="1256506"/>
                    <a:pt x="292247" y="1256180"/>
                    <a:pt x="286778" y="1254918"/>
                  </a:cubicBezTo>
                  <a:cubicBezTo>
                    <a:pt x="281887" y="1253789"/>
                    <a:pt x="272491" y="1250156"/>
                    <a:pt x="272491" y="1250156"/>
                  </a:cubicBezTo>
                  <a:cubicBezTo>
                    <a:pt x="270110" y="1248568"/>
                    <a:pt x="268124" y="1246087"/>
                    <a:pt x="265347" y="1245393"/>
                  </a:cubicBezTo>
                  <a:cubicBezTo>
                    <a:pt x="258374" y="1243650"/>
                    <a:pt x="251006" y="1244194"/>
                    <a:pt x="243916" y="1243012"/>
                  </a:cubicBezTo>
                  <a:cubicBezTo>
                    <a:pt x="241440" y="1242599"/>
                    <a:pt x="239186" y="1241321"/>
                    <a:pt x="236772" y="1240631"/>
                  </a:cubicBezTo>
                  <a:cubicBezTo>
                    <a:pt x="233625" y="1239732"/>
                    <a:pt x="230382" y="1239190"/>
                    <a:pt x="227247" y="1238250"/>
                  </a:cubicBezTo>
                  <a:cubicBezTo>
                    <a:pt x="222438" y="1236807"/>
                    <a:pt x="212959" y="1233487"/>
                    <a:pt x="212959" y="1233487"/>
                  </a:cubicBezTo>
                  <a:cubicBezTo>
                    <a:pt x="214140" y="1219317"/>
                    <a:pt x="217848" y="1195766"/>
                    <a:pt x="212959" y="1181100"/>
                  </a:cubicBezTo>
                  <a:cubicBezTo>
                    <a:pt x="211804" y="1177636"/>
                    <a:pt x="201447" y="1174881"/>
                    <a:pt x="198672" y="1173956"/>
                  </a:cubicBezTo>
                  <a:cubicBezTo>
                    <a:pt x="196291" y="1172368"/>
                    <a:pt x="194088" y="1170473"/>
                    <a:pt x="191528" y="1169193"/>
                  </a:cubicBezTo>
                  <a:cubicBezTo>
                    <a:pt x="189283" y="1168070"/>
                    <a:pt x="186159" y="1168587"/>
                    <a:pt x="184384" y="1166812"/>
                  </a:cubicBezTo>
                  <a:cubicBezTo>
                    <a:pt x="181442" y="1163870"/>
                    <a:pt x="178664" y="1154412"/>
                    <a:pt x="177241" y="1150143"/>
                  </a:cubicBezTo>
                  <a:cubicBezTo>
                    <a:pt x="172705" y="1077583"/>
                    <a:pt x="172478" y="1083174"/>
                    <a:pt x="172478" y="973931"/>
                  </a:cubicBezTo>
                  <a:cubicBezTo>
                    <a:pt x="172478" y="962119"/>
                    <a:pt x="175862" y="930569"/>
                    <a:pt x="177241" y="916781"/>
                  </a:cubicBezTo>
                  <a:cubicBezTo>
                    <a:pt x="176447" y="912018"/>
                    <a:pt x="175907" y="907206"/>
                    <a:pt x="174859" y="902493"/>
                  </a:cubicBezTo>
                  <a:cubicBezTo>
                    <a:pt x="174314" y="900043"/>
                    <a:pt x="174253" y="897125"/>
                    <a:pt x="172478" y="895350"/>
                  </a:cubicBezTo>
                  <a:cubicBezTo>
                    <a:pt x="170703" y="893575"/>
                    <a:pt x="167579" y="894091"/>
                    <a:pt x="165334" y="892968"/>
                  </a:cubicBezTo>
                  <a:cubicBezTo>
                    <a:pt x="146877" y="883739"/>
                    <a:pt x="168998" y="891808"/>
                    <a:pt x="151047" y="885825"/>
                  </a:cubicBezTo>
                  <a:cubicBezTo>
                    <a:pt x="150253" y="883444"/>
                    <a:pt x="149356" y="881095"/>
                    <a:pt x="148666" y="878681"/>
                  </a:cubicBezTo>
                  <a:cubicBezTo>
                    <a:pt x="147767" y="875534"/>
                    <a:pt x="147246" y="872284"/>
                    <a:pt x="146284" y="869156"/>
                  </a:cubicBezTo>
                  <a:cubicBezTo>
                    <a:pt x="144070" y="861959"/>
                    <a:pt x="141522" y="854869"/>
                    <a:pt x="139141" y="847725"/>
                  </a:cubicBezTo>
                  <a:lnTo>
                    <a:pt x="136759" y="840581"/>
                  </a:lnTo>
                  <a:cubicBezTo>
                    <a:pt x="137553" y="835025"/>
                    <a:pt x="138347" y="829865"/>
                    <a:pt x="139141" y="823912"/>
                  </a:cubicBezTo>
                  <a:cubicBezTo>
                    <a:pt x="139935" y="817959"/>
                    <a:pt x="136362" y="810815"/>
                    <a:pt x="141521" y="804862"/>
                  </a:cubicBezTo>
                  <a:cubicBezTo>
                    <a:pt x="146680" y="798909"/>
                    <a:pt x="166525" y="791765"/>
                    <a:pt x="170097" y="788193"/>
                  </a:cubicBezTo>
                  <a:cubicBezTo>
                    <a:pt x="173669" y="784621"/>
                    <a:pt x="165584" y="784558"/>
                    <a:pt x="162953" y="783431"/>
                  </a:cubicBezTo>
                  <a:cubicBezTo>
                    <a:pt x="159945" y="782142"/>
                    <a:pt x="156575" y="781949"/>
                    <a:pt x="153428" y="781050"/>
                  </a:cubicBezTo>
                  <a:cubicBezTo>
                    <a:pt x="136799" y="776298"/>
                    <a:pt x="158072" y="780352"/>
                    <a:pt x="129616" y="776287"/>
                  </a:cubicBezTo>
                  <a:cubicBezTo>
                    <a:pt x="123180" y="769851"/>
                    <a:pt x="112648" y="757747"/>
                    <a:pt x="103422" y="752475"/>
                  </a:cubicBezTo>
                  <a:cubicBezTo>
                    <a:pt x="101243" y="751230"/>
                    <a:pt x="98785" y="750212"/>
                    <a:pt x="96278" y="750093"/>
                  </a:cubicBezTo>
                  <a:cubicBezTo>
                    <a:pt x="65347" y="748620"/>
                    <a:pt x="34365" y="748506"/>
                    <a:pt x="3409" y="747712"/>
                  </a:cubicBezTo>
                  <a:cubicBezTo>
                    <a:pt x="-785" y="735129"/>
                    <a:pt x="-1477" y="736299"/>
                    <a:pt x="3409" y="716756"/>
                  </a:cubicBezTo>
                  <a:cubicBezTo>
                    <a:pt x="4700" y="711590"/>
                    <a:pt x="8505" y="707383"/>
                    <a:pt x="10553" y="702468"/>
                  </a:cubicBezTo>
                  <a:cubicBezTo>
                    <a:pt x="12484" y="697834"/>
                    <a:pt x="13239" y="692751"/>
                    <a:pt x="15316" y="688181"/>
                  </a:cubicBezTo>
                  <a:cubicBezTo>
                    <a:pt x="19344" y="679321"/>
                    <a:pt x="24105" y="674447"/>
                    <a:pt x="29603" y="666750"/>
                  </a:cubicBezTo>
                  <a:cubicBezTo>
                    <a:pt x="34188" y="660332"/>
                    <a:pt x="37334" y="654660"/>
                    <a:pt x="41509" y="647700"/>
                  </a:cubicBezTo>
                  <a:cubicBezTo>
                    <a:pt x="42303" y="644525"/>
                    <a:pt x="42992" y="641322"/>
                    <a:pt x="43891" y="638175"/>
                  </a:cubicBezTo>
                  <a:cubicBezTo>
                    <a:pt x="44581" y="635761"/>
                    <a:pt x="46005" y="633527"/>
                    <a:pt x="46272" y="631031"/>
                  </a:cubicBezTo>
                  <a:cubicBezTo>
                    <a:pt x="48393" y="611237"/>
                    <a:pt x="48486" y="591243"/>
                    <a:pt x="51034" y="571500"/>
                  </a:cubicBezTo>
                  <a:cubicBezTo>
                    <a:pt x="51676" y="566521"/>
                    <a:pt x="54209" y="561975"/>
                    <a:pt x="55797" y="557212"/>
                  </a:cubicBezTo>
                  <a:cubicBezTo>
                    <a:pt x="59533" y="546005"/>
                    <a:pt x="57240" y="552412"/>
                    <a:pt x="62941" y="538162"/>
                  </a:cubicBezTo>
                  <a:cubicBezTo>
                    <a:pt x="64578" y="529978"/>
                    <a:pt x="65461" y="524578"/>
                    <a:pt x="67703" y="516731"/>
                  </a:cubicBezTo>
                  <a:cubicBezTo>
                    <a:pt x="68393" y="514317"/>
                    <a:pt x="69290" y="511968"/>
                    <a:pt x="70084" y="509587"/>
                  </a:cubicBezTo>
                  <a:cubicBezTo>
                    <a:pt x="70878" y="495300"/>
                    <a:pt x="71368" y="480992"/>
                    <a:pt x="72466" y="466725"/>
                  </a:cubicBezTo>
                  <a:cubicBezTo>
                    <a:pt x="72957" y="460344"/>
                    <a:pt x="74140" y="454035"/>
                    <a:pt x="74847" y="447675"/>
                  </a:cubicBezTo>
                  <a:cubicBezTo>
                    <a:pt x="75728" y="439747"/>
                    <a:pt x="76174" y="431769"/>
                    <a:pt x="77228" y="423862"/>
                  </a:cubicBezTo>
                  <a:cubicBezTo>
                    <a:pt x="77773" y="419774"/>
                    <a:pt x="80631" y="406965"/>
                    <a:pt x="81991" y="402431"/>
                  </a:cubicBezTo>
                  <a:cubicBezTo>
                    <a:pt x="83434" y="397623"/>
                    <a:pt x="85166" y="392906"/>
                    <a:pt x="86753" y="388143"/>
                  </a:cubicBezTo>
                  <a:lnTo>
                    <a:pt x="89134" y="381000"/>
                  </a:lnTo>
                  <a:cubicBezTo>
                    <a:pt x="89928" y="378619"/>
                    <a:pt x="90907" y="376291"/>
                    <a:pt x="91516" y="373856"/>
                  </a:cubicBezTo>
                  <a:cubicBezTo>
                    <a:pt x="92310" y="370681"/>
                    <a:pt x="92273" y="367173"/>
                    <a:pt x="93897" y="364331"/>
                  </a:cubicBezTo>
                  <a:cubicBezTo>
                    <a:pt x="99099" y="355228"/>
                    <a:pt x="101609" y="359000"/>
                    <a:pt x="108184" y="352425"/>
                  </a:cubicBezTo>
                  <a:cubicBezTo>
                    <a:pt x="110990" y="349619"/>
                    <a:pt x="112947" y="346075"/>
                    <a:pt x="115328" y="342900"/>
                  </a:cubicBezTo>
                  <a:cubicBezTo>
                    <a:pt x="116122" y="340519"/>
                    <a:pt x="116168" y="337737"/>
                    <a:pt x="117709" y="335756"/>
                  </a:cubicBezTo>
                  <a:cubicBezTo>
                    <a:pt x="126493" y="324462"/>
                    <a:pt x="129591" y="323072"/>
                    <a:pt x="139141" y="316706"/>
                  </a:cubicBezTo>
                  <a:lnTo>
                    <a:pt x="143903" y="302418"/>
                  </a:lnTo>
                  <a:cubicBezTo>
                    <a:pt x="144697" y="300037"/>
                    <a:pt x="144892" y="297363"/>
                    <a:pt x="146284" y="295275"/>
                  </a:cubicBezTo>
                  <a:cubicBezTo>
                    <a:pt x="168166" y="262450"/>
                    <a:pt x="145333" y="296129"/>
                    <a:pt x="162953" y="271462"/>
                  </a:cubicBezTo>
                  <a:cubicBezTo>
                    <a:pt x="166946" y="265872"/>
                    <a:pt x="168796" y="261217"/>
                    <a:pt x="174859" y="257175"/>
                  </a:cubicBezTo>
                  <a:cubicBezTo>
                    <a:pt x="176948" y="255783"/>
                    <a:pt x="179622" y="255587"/>
                    <a:pt x="182003" y="254793"/>
                  </a:cubicBezTo>
                  <a:cubicBezTo>
                    <a:pt x="193195" y="243603"/>
                    <a:pt x="186345" y="249518"/>
                    <a:pt x="203434" y="238125"/>
                  </a:cubicBezTo>
                  <a:lnTo>
                    <a:pt x="210578" y="233362"/>
                  </a:lnTo>
                  <a:cubicBezTo>
                    <a:pt x="212166" y="230981"/>
                    <a:pt x="213106" y="228006"/>
                    <a:pt x="215341" y="226218"/>
                  </a:cubicBezTo>
                  <a:cubicBezTo>
                    <a:pt x="217301" y="224650"/>
                    <a:pt x="208594" y="228996"/>
                    <a:pt x="210578" y="22621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2" name="Forma livre 381"/>
            <p:cNvSpPr/>
            <p:nvPr/>
          </p:nvSpPr>
          <p:spPr>
            <a:xfrm>
              <a:off x="4318404" y="2961497"/>
              <a:ext cx="440697" cy="381380"/>
            </a:xfrm>
            <a:custGeom>
              <a:avLst/>
              <a:gdLst>
                <a:gd name="connsiteX0" fmla="*/ 11906 w 669131"/>
                <a:gd name="connsiteY0" fmla="*/ 2728 h 581372"/>
                <a:gd name="connsiteX1" fmla="*/ 16669 w 669131"/>
                <a:gd name="connsiteY1" fmla="*/ 19397 h 581372"/>
                <a:gd name="connsiteX2" fmla="*/ 38100 w 669131"/>
                <a:gd name="connsiteY2" fmla="*/ 33685 h 581372"/>
                <a:gd name="connsiteX3" fmla="*/ 52387 w 669131"/>
                <a:gd name="connsiteY3" fmla="*/ 40828 h 581372"/>
                <a:gd name="connsiteX4" fmla="*/ 85725 w 669131"/>
                <a:gd name="connsiteY4" fmla="*/ 50353 h 581372"/>
                <a:gd name="connsiteX5" fmla="*/ 104775 w 669131"/>
                <a:gd name="connsiteY5" fmla="*/ 57497 h 581372"/>
                <a:gd name="connsiteX6" fmla="*/ 126206 w 669131"/>
                <a:gd name="connsiteY6" fmla="*/ 67022 h 581372"/>
                <a:gd name="connsiteX7" fmla="*/ 152400 w 669131"/>
                <a:gd name="connsiteY7" fmla="*/ 76547 h 581372"/>
                <a:gd name="connsiteX8" fmla="*/ 161925 w 669131"/>
                <a:gd name="connsiteY8" fmla="*/ 78928 h 581372"/>
                <a:gd name="connsiteX9" fmla="*/ 178594 w 669131"/>
                <a:gd name="connsiteY9" fmla="*/ 86072 h 581372"/>
                <a:gd name="connsiteX10" fmla="*/ 192881 w 669131"/>
                <a:gd name="connsiteY10" fmla="*/ 95597 h 581372"/>
                <a:gd name="connsiteX11" fmla="*/ 200025 w 669131"/>
                <a:gd name="connsiteY11" fmla="*/ 105122 h 581372"/>
                <a:gd name="connsiteX12" fmla="*/ 209550 w 669131"/>
                <a:gd name="connsiteY12" fmla="*/ 109885 h 581372"/>
                <a:gd name="connsiteX13" fmla="*/ 216694 w 669131"/>
                <a:gd name="connsiteY13" fmla="*/ 114647 h 581372"/>
                <a:gd name="connsiteX14" fmla="*/ 223837 w 669131"/>
                <a:gd name="connsiteY14" fmla="*/ 121791 h 581372"/>
                <a:gd name="connsiteX15" fmla="*/ 240506 w 669131"/>
                <a:gd name="connsiteY15" fmla="*/ 131316 h 581372"/>
                <a:gd name="connsiteX16" fmla="*/ 247650 w 669131"/>
                <a:gd name="connsiteY16" fmla="*/ 138460 h 581372"/>
                <a:gd name="connsiteX17" fmla="*/ 269081 w 669131"/>
                <a:gd name="connsiteY17" fmla="*/ 150366 h 581372"/>
                <a:gd name="connsiteX18" fmla="*/ 283369 w 669131"/>
                <a:gd name="connsiteY18" fmla="*/ 159891 h 581372"/>
                <a:gd name="connsiteX19" fmla="*/ 297656 w 669131"/>
                <a:gd name="connsiteY19" fmla="*/ 167035 h 581372"/>
                <a:gd name="connsiteX20" fmla="*/ 533400 w 669131"/>
                <a:gd name="connsiteY20" fmla="*/ 169416 h 581372"/>
                <a:gd name="connsiteX21" fmla="*/ 542925 w 669131"/>
                <a:gd name="connsiteY21" fmla="*/ 193228 h 581372"/>
                <a:gd name="connsiteX22" fmla="*/ 550069 w 669131"/>
                <a:gd name="connsiteY22" fmla="*/ 207516 h 581372"/>
                <a:gd name="connsiteX23" fmla="*/ 552450 w 669131"/>
                <a:gd name="connsiteY23" fmla="*/ 217041 h 581372"/>
                <a:gd name="connsiteX24" fmla="*/ 554831 w 669131"/>
                <a:gd name="connsiteY24" fmla="*/ 231328 h 581372"/>
                <a:gd name="connsiteX25" fmla="*/ 559594 w 669131"/>
                <a:gd name="connsiteY25" fmla="*/ 245616 h 581372"/>
                <a:gd name="connsiteX26" fmla="*/ 561975 w 669131"/>
                <a:gd name="connsiteY26" fmla="*/ 269428 h 581372"/>
                <a:gd name="connsiteX27" fmla="*/ 566737 w 669131"/>
                <a:gd name="connsiteY27" fmla="*/ 276572 h 581372"/>
                <a:gd name="connsiteX28" fmla="*/ 583406 w 669131"/>
                <a:gd name="connsiteY28" fmla="*/ 286097 h 581372"/>
                <a:gd name="connsiteX29" fmla="*/ 590550 w 669131"/>
                <a:gd name="connsiteY29" fmla="*/ 290860 h 581372"/>
                <a:gd name="connsiteX30" fmla="*/ 590550 w 669131"/>
                <a:gd name="connsiteY30" fmla="*/ 333722 h 581372"/>
                <a:gd name="connsiteX31" fmla="*/ 609600 w 669131"/>
                <a:gd name="connsiteY31" fmla="*/ 345628 h 581372"/>
                <a:gd name="connsiteX32" fmla="*/ 616744 w 669131"/>
                <a:gd name="connsiteY32" fmla="*/ 348010 h 581372"/>
                <a:gd name="connsiteX33" fmla="*/ 619125 w 669131"/>
                <a:gd name="connsiteY33" fmla="*/ 355153 h 581372"/>
                <a:gd name="connsiteX34" fmla="*/ 626269 w 669131"/>
                <a:gd name="connsiteY34" fmla="*/ 369441 h 581372"/>
                <a:gd name="connsiteX35" fmla="*/ 628650 w 669131"/>
                <a:gd name="connsiteY35" fmla="*/ 383728 h 581372"/>
                <a:gd name="connsiteX36" fmla="*/ 642937 w 669131"/>
                <a:gd name="connsiteY36" fmla="*/ 388491 h 581372"/>
                <a:gd name="connsiteX37" fmla="*/ 669131 w 669131"/>
                <a:gd name="connsiteY37" fmla="*/ 395635 h 581372"/>
                <a:gd name="connsiteX38" fmla="*/ 666750 w 669131"/>
                <a:gd name="connsiteY38" fmla="*/ 405160 h 581372"/>
                <a:gd name="connsiteX39" fmla="*/ 657225 w 669131"/>
                <a:gd name="connsiteY39" fmla="*/ 409922 h 581372"/>
                <a:gd name="connsiteX40" fmla="*/ 650081 w 669131"/>
                <a:gd name="connsiteY40" fmla="*/ 414685 h 581372"/>
                <a:gd name="connsiteX41" fmla="*/ 642937 w 669131"/>
                <a:gd name="connsiteY41" fmla="*/ 428972 h 581372"/>
                <a:gd name="connsiteX42" fmla="*/ 635794 w 669131"/>
                <a:gd name="connsiteY42" fmla="*/ 433735 h 581372"/>
                <a:gd name="connsiteX43" fmla="*/ 631031 w 669131"/>
                <a:gd name="connsiteY43" fmla="*/ 440878 h 581372"/>
                <a:gd name="connsiteX44" fmla="*/ 623887 w 669131"/>
                <a:gd name="connsiteY44" fmla="*/ 445641 h 581372"/>
                <a:gd name="connsiteX45" fmla="*/ 614362 w 669131"/>
                <a:gd name="connsiteY45" fmla="*/ 459928 h 581372"/>
                <a:gd name="connsiteX46" fmla="*/ 609600 w 669131"/>
                <a:gd name="connsiteY46" fmla="*/ 467072 h 581372"/>
                <a:gd name="connsiteX47" fmla="*/ 604837 w 669131"/>
                <a:gd name="connsiteY47" fmla="*/ 474216 h 581372"/>
                <a:gd name="connsiteX48" fmla="*/ 595312 w 669131"/>
                <a:gd name="connsiteY48" fmla="*/ 490885 h 581372"/>
                <a:gd name="connsiteX49" fmla="*/ 592931 w 669131"/>
                <a:gd name="connsiteY49" fmla="*/ 498028 h 581372"/>
                <a:gd name="connsiteX50" fmla="*/ 581025 w 669131"/>
                <a:gd name="connsiteY50" fmla="*/ 509935 h 581372"/>
                <a:gd name="connsiteX51" fmla="*/ 571500 w 669131"/>
                <a:gd name="connsiteY51" fmla="*/ 524222 h 581372"/>
                <a:gd name="connsiteX52" fmla="*/ 559594 w 669131"/>
                <a:gd name="connsiteY52" fmla="*/ 552797 h 581372"/>
                <a:gd name="connsiteX53" fmla="*/ 552450 w 669131"/>
                <a:gd name="connsiteY53" fmla="*/ 557560 h 581372"/>
                <a:gd name="connsiteX54" fmla="*/ 540544 w 669131"/>
                <a:gd name="connsiteY54" fmla="*/ 567085 h 581372"/>
                <a:gd name="connsiteX55" fmla="*/ 526256 w 669131"/>
                <a:gd name="connsiteY55" fmla="*/ 576610 h 581372"/>
                <a:gd name="connsiteX56" fmla="*/ 509587 w 669131"/>
                <a:gd name="connsiteY56" fmla="*/ 581372 h 581372"/>
                <a:gd name="connsiteX57" fmla="*/ 321469 w 669131"/>
                <a:gd name="connsiteY57" fmla="*/ 578991 h 581372"/>
                <a:gd name="connsiteX58" fmla="*/ 316706 w 669131"/>
                <a:gd name="connsiteY58" fmla="*/ 571847 h 581372"/>
                <a:gd name="connsiteX59" fmla="*/ 309562 w 669131"/>
                <a:gd name="connsiteY59" fmla="*/ 569466 h 581372"/>
                <a:gd name="connsiteX60" fmla="*/ 288131 w 669131"/>
                <a:gd name="connsiteY60" fmla="*/ 559941 h 581372"/>
                <a:gd name="connsiteX61" fmla="*/ 280987 w 669131"/>
                <a:gd name="connsiteY61" fmla="*/ 557560 h 581372"/>
                <a:gd name="connsiteX62" fmla="*/ 266700 w 669131"/>
                <a:gd name="connsiteY62" fmla="*/ 536128 h 581372"/>
                <a:gd name="connsiteX63" fmla="*/ 261937 w 669131"/>
                <a:gd name="connsiteY63" fmla="*/ 528985 h 581372"/>
                <a:gd name="connsiteX64" fmla="*/ 254794 w 669131"/>
                <a:gd name="connsiteY64" fmla="*/ 521841 h 581372"/>
                <a:gd name="connsiteX65" fmla="*/ 250031 w 669131"/>
                <a:gd name="connsiteY65" fmla="*/ 514697 h 581372"/>
                <a:gd name="connsiteX66" fmla="*/ 221456 w 669131"/>
                <a:gd name="connsiteY66" fmla="*/ 505172 h 581372"/>
                <a:gd name="connsiteX67" fmla="*/ 207169 w 669131"/>
                <a:gd name="connsiteY67" fmla="*/ 495647 h 581372"/>
                <a:gd name="connsiteX68" fmla="*/ 200025 w 669131"/>
                <a:gd name="connsiteY68" fmla="*/ 490885 h 581372"/>
                <a:gd name="connsiteX69" fmla="*/ 190500 w 669131"/>
                <a:gd name="connsiteY69" fmla="*/ 469453 h 581372"/>
                <a:gd name="connsiteX70" fmla="*/ 188119 w 669131"/>
                <a:gd name="connsiteY70" fmla="*/ 459928 h 581372"/>
                <a:gd name="connsiteX71" fmla="*/ 183356 w 669131"/>
                <a:gd name="connsiteY71" fmla="*/ 452785 h 581372"/>
                <a:gd name="connsiteX72" fmla="*/ 180975 w 669131"/>
                <a:gd name="connsiteY72" fmla="*/ 445641 h 581372"/>
                <a:gd name="connsiteX73" fmla="*/ 157162 w 669131"/>
                <a:gd name="connsiteY73" fmla="*/ 438497 h 581372"/>
                <a:gd name="connsiteX74" fmla="*/ 145256 w 669131"/>
                <a:gd name="connsiteY74" fmla="*/ 417066 h 581372"/>
                <a:gd name="connsiteX75" fmla="*/ 138112 w 669131"/>
                <a:gd name="connsiteY75" fmla="*/ 376585 h 581372"/>
                <a:gd name="connsiteX76" fmla="*/ 128587 w 669131"/>
                <a:gd name="connsiteY76" fmla="*/ 362297 h 581372"/>
                <a:gd name="connsiteX77" fmla="*/ 121444 w 669131"/>
                <a:gd name="connsiteY77" fmla="*/ 357535 h 581372"/>
                <a:gd name="connsiteX78" fmla="*/ 119062 w 669131"/>
                <a:gd name="connsiteY78" fmla="*/ 350391 h 581372"/>
                <a:gd name="connsiteX79" fmla="*/ 116681 w 669131"/>
                <a:gd name="connsiteY79" fmla="*/ 314672 h 581372"/>
                <a:gd name="connsiteX80" fmla="*/ 102394 w 669131"/>
                <a:gd name="connsiteY80" fmla="*/ 309910 h 581372"/>
                <a:gd name="connsiteX81" fmla="*/ 95250 w 669131"/>
                <a:gd name="connsiteY81" fmla="*/ 305147 h 581372"/>
                <a:gd name="connsiteX82" fmla="*/ 88106 w 669131"/>
                <a:gd name="connsiteY82" fmla="*/ 302766 h 581372"/>
                <a:gd name="connsiteX83" fmla="*/ 78581 w 669131"/>
                <a:gd name="connsiteY83" fmla="*/ 288478 h 581372"/>
                <a:gd name="connsiteX84" fmla="*/ 76200 w 669131"/>
                <a:gd name="connsiteY84" fmla="*/ 271810 h 581372"/>
                <a:gd name="connsiteX85" fmla="*/ 73819 w 669131"/>
                <a:gd name="connsiteY85" fmla="*/ 243235 h 581372"/>
                <a:gd name="connsiteX86" fmla="*/ 69056 w 669131"/>
                <a:gd name="connsiteY86" fmla="*/ 236091 h 581372"/>
                <a:gd name="connsiteX87" fmla="*/ 30956 w 669131"/>
                <a:gd name="connsiteY87" fmla="*/ 228947 h 581372"/>
                <a:gd name="connsiteX88" fmla="*/ 28575 w 669131"/>
                <a:gd name="connsiteY88" fmla="*/ 133697 h 581372"/>
                <a:gd name="connsiteX89" fmla="*/ 19050 w 669131"/>
                <a:gd name="connsiteY89" fmla="*/ 107503 h 581372"/>
                <a:gd name="connsiteX90" fmla="*/ 11906 w 669131"/>
                <a:gd name="connsiteY90" fmla="*/ 102741 h 581372"/>
                <a:gd name="connsiteX91" fmla="*/ 0 w 669131"/>
                <a:gd name="connsiteY91" fmla="*/ 81310 h 581372"/>
                <a:gd name="connsiteX92" fmla="*/ 11906 w 669131"/>
                <a:gd name="connsiteY92" fmla="*/ 2728 h 581372"/>
                <a:gd name="connsiteX0" fmla="*/ 11906 w 669131"/>
                <a:gd name="connsiteY0" fmla="*/ 1240 h 579884"/>
                <a:gd name="connsiteX1" fmla="*/ 38100 w 669131"/>
                <a:gd name="connsiteY1" fmla="*/ 32197 h 579884"/>
                <a:gd name="connsiteX2" fmla="*/ 52387 w 669131"/>
                <a:gd name="connsiteY2" fmla="*/ 39340 h 579884"/>
                <a:gd name="connsiteX3" fmla="*/ 85725 w 669131"/>
                <a:gd name="connsiteY3" fmla="*/ 48865 h 579884"/>
                <a:gd name="connsiteX4" fmla="*/ 104775 w 669131"/>
                <a:gd name="connsiteY4" fmla="*/ 56009 h 579884"/>
                <a:gd name="connsiteX5" fmla="*/ 126206 w 669131"/>
                <a:gd name="connsiteY5" fmla="*/ 65534 h 579884"/>
                <a:gd name="connsiteX6" fmla="*/ 152400 w 669131"/>
                <a:gd name="connsiteY6" fmla="*/ 75059 h 579884"/>
                <a:gd name="connsiteX7" fmla="*/ 161925 w 669131"/>
                <a:gd name="connsiteY7" fmla="*/ 77440 h 579884"/>
                <a:gd name="connsiteX8" fmla="*/ 178594 w 669131"/>
                <a:gd name="connsiteY8" fmla="*/ 84584 h 579884"/>
                <a:gd name="connsiteX9" fmla="*/ 192881 w 669131"/>
                <a:gd name="connsiteY9" fmla="*/ 94109 h 579884"/>
                <a:gd name="connsiteX10" fmla="*/ 200025 w 669131"/>
                <a:gd name="connsiteY10" fmla="*/ 103634 h 579884"/>
                <a:gd name="connsiteX11" fmla="*/ 209550 w 669131"/>
                <a:gd name="connsiteY11" fmla="*/ 108397 h 579884"/>
                <a:gd name="connsiteX12" fmla="*/ 216694 w 669131"/>
                <a:gd name="connsiteY12" fmla="*/ 113159 h 579884"/>
                <a:gd name="connsiteX13" fmla="*/ 223837 w 669131"/>
                <a:gd name="connsiteY13" fmla="*/ 120303 h 579884"/>
                <a:gd name="connsiteX14" fmla="*/ 240506 w 669131"/>
                <a:gd name="connsiteY14" fmla="*/ 129828 h 579884"/>
                <a:gd name="connsiteX15" fmla="*/ 247650 w 669131"/>
                <a:gd name="connsiteY15" fmla="*/ 136972 h 579884"/>
                <a:gd name="connsiteX16" fmla="*/ 269081 w 669131"/>
                <a:gd name="connsiteY16" fmla="*/ 148878 h 579884"/>
                <a:gd name="connsiteX17" fmla="*/ 283369 w 669131"/>
                <a:gd name="connsiteY17" fmla="*/ 158403 h 579884"/>
                <a:gd name="connsiteX18" fmla="*/ 297656 w 669131"/>
                <a:gd name="connsiteY18" fmla="*/ 165547 h 579884"/>
                <a:gd name="connsiteX19" fmla="*/ 533400 w 669131"/>
                <a:gd name="connsiteY19" fmla="*/ 167928 h 579884"/>
                <a:gd name="connsiteX20" fmla="*/ 542925 w 669131"/>
                <a:gd name="connsiteY20" fmla="*/ 191740 h 579884"/>
                <a:gd name="connsiteX21" fmla="*/ 550069 w 669131"/>
                <a:gd name="connsiteY21" fmla="*/ 206028 h 579884"/>
                <a:gd name="connsiteX22" fmla="*/ 552450 w 669131"/>
                <a:gd name="connsiteY22" fmla="*/ 215553 h 579884"/>
                <a:gd name="connsiteX23" fmla="*/ 554831 w 669131"/>
                <a:gd name="connsiteY23" fmla="*/ 229840 h 579884"/>
                <a:gd name="connsiteX24" fmla="*/ 559594 w 669131"/>
                <a:gd name="connsiteY24" fmla="*/ 244128 h 579884"/>
                <a:gd name="connsiteX25" fmla="*/ 561975 w 669131"/>
                <a:gd name="connsiteY25" fmla="*/ 267940 h 579884"/>
                <a:gd name="connsiteX26" fmla="*/ 566737 w 669131"/>
                <a:gd name="connsiteY26" fmla="*/ 275084 h 579884"/>
                <a:gd name="connsiteX27" fmla="*/ 583406 w 669131"/>
                <a:gd name="connsiteY27" fmla="*/ 284609 h 579884"/>
                <a:gd name="connsiteX28" fmla="*/ 590550 w 669131"/>
                <a:gd name="connsiteY28" fmla="*/ 289372 h 579884"/>
                <a:gd name="connsiteX29" fmla="*/ 590550 w 669131"/>
                <a:gd name="connsiteY29" fmla="*/ 332234 h 579884"/>
                <a:gd name="connsiteX30" fmla="*/ 609600 w 669131"/>
                <a:gd name="connsiteY30" fmla="*/ 344140 h 579884"/>
                <a:gd name="connsiteX31" fmla="*/ 616744 w 669131"/>
                <a:gd name="connsiteY31" fmla="*/ 346522 h 579884"/>
                <a:gd name="connsiteX32" fmla="*/ 619125 w 669131"/>
                <a:gd name="connsiteY32" fmla="*/ 353665 h 579884"/>
                <a:gd name="connsiteX33" fmla="*/ 626269 w 669131"/>
                <a:gd name="connsiteY33" fmla="*/ 367953 h 579884"/>
                <a:gd name="connsiteX34" fmla="*/ 628650 w 669131"/>
                <a:gd name="connsiteY34" fmla="*/ 382240 h 579884"/>
                <a:gd name="connsiteX35" fmla="*/ 642937 w 669131"/>
                <a:gd name="connsiteY35" fmla="*/ 387003 h 579884"/>
                <a:gd name="connsiteX36" fmla="*/ 669131 w 669131"/>
                <a:gd name="connsiteY36" fmla="*/ 394147 h 579884"/>
                <a:gd name="connsiteX37" fmla="*/ 666750 w 669131"/>
                <a:gd name="connsiteY37" fmla="*/ 403672 h 579884"/>
                <a:gd name="connsiteX38" fmla="*/ 657225 w 669131"/>
                <a:gd name="connsiteY38" fmla="*/ 408434 h 579884"/>
                <a:gd name="connsiteX39" fmla="*/ 650081 w 669131"/>
                <a:gd name="connsiteY39" fmla="*/ 413197 h 579884"/>
                <a:gd name="connsiteX40" fmla="*/ 642937 w 669131"/>
                <a:gd name="connsiteY40" fmla="*/ 427484 h 579884"/>
                <a:gd name="connsiteX41" fmla="*/ 635794 w 669131"/>
                <a:gd name="connsiteY41" fmla="*/ 432247 h 579884"/>
                <a:gd name="connsiteX42" fmla="*/ 631031 w 669131"/>
                <a:gd name="connsiteY42" fmla="*/ 439390 h 579884"/>
                <a:gd name="connsiteX43" fmla="*/ 623887 w 669131"/>
                <a:gd name="connsiteY43" fmla="*/ 444153 h 579884"/>
                <a:gd name="connsiteX44" fmla="*/ 614362 w 669131"/>
                <a:gd name="connsiteY44" fmla="*/ 458440 h 579884"/>
                <a:gd name="connsiteX45" fmla="*/ 609600 w 669131"/>
                <a:gd name="connsiteY45" fmla="*/ 465584 h 579884"/>
                <a:gd name="connsiteX46" fmla="*/ 604837 w 669131"/>
                <a:gd name="connsiteY46" fmla="*/ 472728 h 579884"/>
                <a:gd name="connsiteX47" fmla="*/ 595312 w 669131"/>
                <a:gd name="connsiteY47" fmla="*/ 489397 h 579884"/>
                <a:gd name="connsiteX48" fmla="*/ 592931 w 669131"/>
                <a:gd name="connsiteY48" fmla="*/ 496540 h 579884"/>
                <a:gd name="connsiteX49" fmla="*/ 581025 w 669131"/>
                <a:gd name="connsiteY49" fmla="*/ 508447 h 579884"/>
                <a:gd name="connsiteX50" fmla="*/ 571500 w 669131"/>
                <a:gd name="connsiteY50" fmla="*/ 522734 h 579884"/>
                <a:gd name="connsiteX51" fmla="*/ 559594 w 669131"/>
                <a:gd name="connsiteY51" fmla="*/ 551309 h 579884"/>
                <a:gd name="connsiteX52" fmla="*/ 552450 w 669131"/>
                <a:gd name="connsiteY52" fmla="*/ 556072 h 579884"/>
                <a:gd name="connsiteX53" fmla="*/ 540544 w 669131"/>
                <a:gd name="connsiteY53" fmla="*/ 565597 h 579884"/>
                <a:gd name="connsiteX54" fmla="*/ 526256 w 669131"/>
                <a:gd name="connsiteY54" fmla="*/ 575122 h 579884"/>
                <a:gd name="connsiteX55" fmla="*/ 509587 w 669131"/>
                <a:gd name="connsiteY55" fmla="*/ 579884 h 579884"/>
                <a:gd name="connsiteX56" fmla="*/ 321469 w 669131"/>
                <a:gd name="connsiteY56" fmla="*/ 577503 h 579884"/>
                <a:gd name="connsiteX57" fmla="*/ 316706 w 669131"/>
                <a:gd name="connsiteY57" fmla="*/ 570359 h 579884"/>
                <a:gd name="connsiteX58" fmla="*/ 309562 w 669131"/>
                <a:gd name="connsiteY58" fmla="*/ 567978 h 579884"/>
                <a:gd name="connsiteX59" fmla="*/ 288131 w 669131"/>
                <a:gd name="connsiteY59" fmla="*/ 558453 h 579884"/>
                <a:gd name="connsiteX60" fmla="*/ 280987 w 669131"/>
                <a:gd name="connsiteY60" fmla="*/ 556072 h 579884"/>
                <a:gd name="connsiteX61" fmla="*/ 266700 w 669131"/>
                <a:gd name="connsiteY61" fmla="*/ 534640 h 579884"/>
                <a:gd name="connsiteX62" fmla="*/ 261937 w 669131"/>
                <a:gd name="connsiteY62" fmla="*/ 527497 h 579884"/>
                <a:gd name="connsiteX63" fmla="*/ 254794 w 669131"/>
                <a:gd name="connsiteY63" fmla="*/ 520353 h 579884"/>
                <a:gd name="connsiteX64" fmla="*/ 250031 w 669131"/>
                <a:gd name="connsiteY64" fmla="*/ 513209 h 579884"/>
                <a:gd name="connsiteX65" fmla="*/ 221456 w 669131"/>
                <a:gd name="connsiteY65" fmla="*/ 503684 h 579884"/>
                <a:gd name="connsiteX66" fmla="*/ 207169 w 669131"/>
                <a:gd name="connsiteY66" fmla="*/ 494159 h 579884"/>
                <a:gd name="connsiteX67" fmla="*/ 200025 w 669131"/>
                <a:gd name="connsiteY67" fmla="*/ 489397 h 579884"/>
                <a:gd name="connsiteX68" fmla="*/ 190500 w 669131"/>
                <a:gd name="connsiteY68" fmla="*/ 467965 h 579884"/>
                <a:gd name="connsiteX69" fmla="*/ 188119 w 669131"/>
                <a:gd name="connsiteY69" fmla="*/ 458440 h 579884"/>
                <a:gd name="connsiteX70" fmla="*/ 183356 w 669131"/>
                <a:gd name="connsiteY70" fmla="*/ 451297 h 579884"/>
                <a:gd name="connsiteX71" fmla="*/ 180975 w 669131"/>
                <a:gd name="connsiteY71" fmla="*/ 444153 h 579884"/>
                <a:gd name="connsiteX72" fmla="*/ 157162 w 669131"/>
                <a:gd name="connsiteY72" fmla="*/ 437009 h 579884"/>
                <a:gd name="connsiteX73" fmla="*/ 145256 w 669131"/>
                <a:gd name="connsiteY73" fmla="*/ 415578 h 579884"/>
                <a:gd name="connsiteX74" fmla="*/ 138112 w 669131"/>
                <a:gd name="connsiteY74" fmla="*/ 375097 h 579884"/>
                <a:gd name="connsiteX75" fmla="*/ 128587 w 669131"/>
                <a:gd name="connsiteY75" fmla="*/ 360809 h 579884"/>
                <a:gd name="connsiteX76" fmla="*/ 121444 w 669131"/>
                <a:gd name="connsiteY76" fmla="*/ 356047 h 579884"/>
                <a:gd name="connsiteX77" fmla="*/ 119062 w 669131"/>
                <a:gd name="connsiteY77" fmla="*/ 348903 h 579884"/>
                <a:gd name="connsiteX78" fmla="*/ 116681 w 669131"/>
                <a:gd name="connsiteY78" fmla="*/ 313184 h 579884"/>
                <a:gd name="connsiteX79" fmla="*/ 102394 w 669131"/>
                <a:gd name="connsiteY79" fmla="*/ 308422 h 579884"/>
                <a:gd name="connsiteX80" fmla="*/ 95250 w 669131"/>
                <a:gd name="connsiteY80" fmla="*/ 303659 h 579884"/>
                <a:gd name="connsiteX81" fmla="*/ 88106 w 669131"/>
                <a:gd name="connsiteY81" fmla="*/ 301278 h 579884"/>
                <a:gd name="connsiteX82" fmla="*/ 78581 w 669131"/>
                <a:gd name="connsiteY82" fmla="*/ 286990 h 579884"/>
                <a:gd name="connsiteX83" fmla="*/ 76200 w 669131"/>
                <a:gd name="connsiteY83" fmla="*/ 270322 h 579884"/>
                <a:gd name="connsiteX84" fmla="*/ 73819 w 669131"/>
                <a:gd name="connsiteY84" fmla="*/ 241747 h 579884"/>
                <a:gd name="connsiteX85" fmla="*/ 69056 w 669131"/>
                <a:gd name="connsiteY85" fmla="*/ 234603 h 579884"/>
                <a:gd name="connsiteX86" fmla="*/ 30956 w 669131"/>
                <a:gd name="connsiteY86" fmla="*/ 227459 h 579884"/>
                <a:gd name="connsiteX87" fmla="*/ 28575 w 669131"/>
                <a:gd name="connsiteY87" fmla="*/ 132209 h 579884"/>
                <a:gd name="connsiteX88" fmla="*/ 19050 w 669131"/>
                <a:gd name="connsiteY88" fmla="*/ 106015 h 579884"/>
                <a:gd name="connsiteX89" fmla="*/ 11906 w 669131"/>
                <a:gd name="connsiteY89" fmla="*/ 101253 h 579884"/>
                <a:gd name="connsiteX90" fmla="*/ 0 w 669131"/>
                <a:gd name="connsiteY90" fmla="*/ 79822 h 579884"/>
                <a:gd name="connsiteX91" fmla="*/ 11906 w 669131"/>
                <a:gd name="connsiteY91" fmla="*/ 1240 h 579884"/>
                <a:gd name="connsiteX0" fmla="*/ 11906 w 669131"/>
                <a:gd name="connsiteY0" fmla="*/ 1290 h 579934"/>
                <a:gd name="connsiteX1" fmla="*/ 38100 w 669131"/>
                <a:gd name="connsiteY1" fmla="*/ 32247 h 579934"/>
                <a:gd name="connsiteX2" fmla="*/ 85725 w 669131"/>
                <a:gd name="connsiteY2" fmla="*/ 48915 h 579934"/>
                <a:gd name="connsiteX3" fmla="*/ 104775 w 669131"/>
                <a:gd name="connsiteY3" fmla="*/ 56059 h 579934"/>
                <a:gd name="connsiteX4" fmla="*/ 126206 w 669131"/>
                <a:gd name="connsiteY4" fmla="*/ 65584 h 579934"/>
                <a:gd name="connsiteX5" fmla="*/ 152400 w 669131"/>
                <a:gd name="connsiteY5" fmla="*/ 75109 h 579934"/>
                <a:gd name="connsiteX6" fmla="*/ 161925 w 669131"/>
                <a:gd name="connsiteY6" fmla="*/ 77490 h 579934"/>
                <a:gd name="connsiteX7" fmla="*/ 178594 w 669131"/>
                <a:gd name="connsiteY7" fmla="*/ 84634 h 579934"/>
                <a:gd name="connsiteX8" fmla="*/ 192881 w 669131"/>
                <a:gd name="connsiteY8" fmla="*/ 94159 h 579934"/>
                <a:gd name="connsiteX9" fmla="*/ 200025 w 669131"/>
                <a:gd name="connsiteY9" fmla="*/ 103684 h 579934"/>
                <a:gd name="connsiteX10" fmla="*/ 209550 w 669131"/>
                <a:gd name="connsiteY10" fmla="*/ 108447 h 579934"/>
                <a:gd name="connsiteX11" fmla="*/ 216694 w 669131"/>
                <a:gd name="connsiteY11" fmla="*/ 113209 h 579934"/>
                <a:gd name="connsiteX12" fmla="*/ 223837 w 669131"/>
                <a:gd name="connsiteY12" fmla="*/ 120353 h 579934"/>
                <a:gd name="connsiteX13" fmla="*/ 240506 w 669131"/>
                <a:gd name="connsiteY13" fmla="*/ 129878 h 579934"/>
                <a:gd name="connsiteX14" fmla="*/ 247650 w 669131"/>
                <a:gd name="connsiteY14" fmla="*/ 137022 h 579934"/>
                <a:gd name="connsiteX15" fmla="*/ 269081 w 669131"/>
                <a:gd name="connsiteY15" fmla="*/ 148928 h 579934"/>
                <a:gd name="connsiteX16" fmla="*/ 283369 w 669131"/>
                <a:gd name="connsiteY16" fmla="*/ 158453 h 579934"/>
                <a:gd name="connsiteX17" fmla="*/ 297656 w 669131"/>
                <a:gd name="connsiteY17" fmla="*/ 165597 h 579934"/>
                <a:gd name="connsiteX18" fmla="*/ 533400 w 669131"/>
                <a:gd name="connsiteY18" fmla="*/ 167978 h 579934"/>
                <a:gd name="connsiteX19" fmla="*/ 542925 w 669131"/>
                <a:gd name="connsiteY19" fmla="*/ 191790 h 579934"/>
                <a:gd name="connsiteX20" fmla="*/ 550069 w 669131"/>
                <a:gd name="connsiteY20" fmla="*/ 206078 h 579934"/>
                <a:gd name="connsiteX21" fmla="*/ 552450 w 669131"/>
                <a:gd name="connsiteY21" fmla="*/ 215603 h 579934"/>
                <a:gd name="connsiteX22" fmla="*/ 554831 w 669131"/>
                <a:gd name="connsiteY22" fmla="*/ 229890 h 579934"/>
                <a:gd name="connsiteX23" fmla="*/ 559594 w 669131"/>
                <a:gd name="connsiteY23" fmla="*/ 244178 h 579934"/>
                <a:gd name="connsiteX24" fmla="*/ 561975 w 669131"/>
                <a:gd name="connsiteY24" fmla="*/ 267990 h 579934"/>
                <a:gd name="connsiteX25" fmla="*/ 566737 w 669131"/>
                <a:gd name="connsiteY25" fmla="*/ 275134 h 579934"/>
                <a:gd name="connsiteX26" fmla="*/ 583406 w 669131"/>
                <a:gd name="connsiteY26" fmla="*/ 284659 h 579934"/>
                <a:gd name="connsiteX27" fmla="*/ 590550 w 669131"/>
                <a:gd name="connsiteY27" fmla="*/ 289422 h 579934"/>
                <a:gd name="connsiteX28" fmla="*/ 590550 w 669131"/>
                <a:gd name="connsiteY28" fmla="*/ 332284 h 579934"/>
                <a:gd name="connsiteX29" fmla="*/ 609600 w 669131"/>
                <a:gd name="connsiteY29" fmla="*/ 344190 h 579934"/>
                <a:gd name="connsiteX30" fmla="*/ 616744 w 669131"/>
                <a:gd name="connsiteY30" fmla="*/ 346572 h 579934"/>
                <a:gd name="connsiteX31" fmla="*/ 619125 w 669131"/>
                <a:gd name="connsiteY31" fmla="*/ 353715 h 579934"/>
                <a:gd name="connsiteX32" fmla="*/ 626269 w 669131"/>
                <a:gd name="connsiteY32" fmla="*/ 368003 h 579934"/>
                <a:gd name="connsiteX33" fmla="*/ 628650 w 669131"/>
                <a:gd name="connsiteY33" fmla="*/ 382290 h 579934"/>
                <a:gd name="connsiteX34" fmla="*/ 642937 w 669131"/>
                <a:gd name="connsiteY34" fmla="*/ 387053 h 579934"/>
                <a:gd name="connsiteX35" fmla="*/ 669131 w 669131"/>
                <a:gd name="connsiteY35" fmla="*/ 394197 h 579934"/>
                <a:gd name="connsiteX36" fmla="*/ 666750 w 669131"/>
                <a:gd name="connsiteY36" fmla="*/ 403722 h 579934"/>
                <a:gd name="connsiteX37" fmla="*/ 657225 w 669131"/>
                <a:gd name="connsiteY37" fmla="*/ 408484 h 579934"/>
                <a:gd name="connsiteX38" fmla="*/ 650081 w 669131"/>
                <a:gd name="connsiteY38" fmla="*/ 413247 h 579934"/>
                <a:gd name="connsiteX39" fmla="*/ 642937 w 669131"/>
                <a:gd name="connsiteY39" fmla="*/ 427534 h 579934"/>
                <a:gd name="connsiteX40" fmla="*/ 635794 w 669131"/>
                <a:gd name="connsiteY40" fmla="*/ 432297 h 579934"/>
                <a:gd name="connsiteX41" fmla="*/ 631031 w 669131"/>
                <a:gd name="connsiteY41" fmla="*/ 439440 h 579934"/>
                <a:gd name="connsiteX42" fmla="*/ 623887 w 669131"/>
                <a:gd name="connsiteY42" fmla="*/ 444203 h 579934"/>
                <a:gd name="connsiteX43" fmla="*/ 614362 w 669131"/>
                <a:gd name="connsiteY43" fmla="*/ 458490 h 579934"/>
                <a:gd name="connsiteX44" fmla="*/ 609600 w 669131"/>
                <a:gd name="connsiteY44" fmla="*/ 465634 h 579934"/>
                <a:gd name="connsiteX45" fmla="*/ 604837 w 669131"/>
                <a:gd name="connsiteY45" fmla="*/ 472778 h 579934"/>
                <a:gd name="connsiteX46" fmla="*/ 595312 w 669131"/>
                <a:gd name="connsiteY46" fmla="*/ 489447 h 579934"/>
                <a:gd name="connsiteX47" fmla="*/ 592931 w 669131"/>
                <a:gd name="connsiteY47" fmla="*/ 496590 h 579934"/>
                <a:gd name="connsiteX48" fmla="*/ 581025 w 669131"/>
                <a:gd name="connsiteY48" fmla="*/ 508497 h 579934"/>
                <a:gd name="connsiteX49" fmla="*/ 571500 w 669131"/>
                <a:gd name="connsiteY49" fmla="*/ 522784 h 579934"/>
                <a:gd name="connsiteX50" fmla="*/ 559594 w 669131"/>
                <a:gd name="connsiteY50" fmla="*/ 551359 h 579934"/>
                <a:gd name="connsiteX51" fmla="*/ 552450 w 669131"/>
                <a:gd name="connsiteY51" fmla="*/ 556122 h 579934"/>
                <a:gd name="connsiteX52" fmla="*/ 540544 w 669131"/>
                <a:gd name="connsiteY52" fmla="*/ 565647 h 579934"/>
                <a:gd name="connsiteX53" fmla="*/ 526256 w 669131"/>
                <a:gd name="connsiteY53" fmla="*/ 575172 h 579934"/>
                <a:gd name="connsiteX54" fmla="*/ 509587 w 669131"/>
                <a:gd name="connsiteY54" fmla="*/ 579934 h 579934"/>
                <a:gd name="connsiteX55" fmla="*/ 321469 w 669131"/>
                <a:gd name="connsiteY55" fmla="*/ 577553 h 579934"/>
                <a:gd name="connsiteX56" fmla="*/ 316706 w 669131"/>
                <a:gd name="connsiteY56" fmla="*/ 570409 h 579934"/>
                <a:gd name="connsiteX57" fmla="*/ 309562 w 669131"/>
                <a:gd name="connsiteY57" fmla="*/ 568028 h 579934"/>
                <a:gd name="connsiteX58" fmla="*/ 288131 w 669131"/>
                <a:gd name="connsiteY58" fmla="*/ 558503 h 579934"/>
                <a:gd name="connsiteX59" fmla="*/ 280987 w 669131"/>
                <a:gd name="connsiteY59" fmla="*/ 556122 h 579934"/>
                <a:gd name="connsiteX60" fmla="*/ 266700 w 669131"/>
                <a:gd name="connsiteY60" fmla="*/ 534690 h 579934"/>
                <a:gd name="connsiteX61" fmla="*/ 261937 w 669131"/>
                <a:gd name="connsiteY61" fmla="*/ 527547 h 579934"/>
                <a:gd name="connsiteX62" fmla="*/ 254794 w 669131"/>
                <a:gd name="connsiteY62" fmla="*/ 520403 h 579934"/>
                <a:gd name="connsiteX63" fmla="*/ 250031 w 669131"/>
                <a:gd name="connsiteY63" fmla="*/ 513259 h 579934"/>
                <a:gd name="connsiteX64" fmla="*/ 221456 w 669131"/>
                <a:gd name="connsiteY64" fmla="*/ 503734 h 579934"/>
                <a:gd name="connsiteX65" fmla="*/ 207169 w 669131"/>
                <a:gd name="connsiteY65" fmla="*/ 494209 h 579934"/>
                <a:gd name="connsiteX66" fmla="*/ 200025 w 669131"/>
                <a:gd name="connsiteY66" fmla="*/ 489447 h 579934"/>
                <a:gd name="connsiteX67" fmla="*/ 190500 w 669131"/>
                <a:gd name="connsiteY67" fmla="*/ 468015 h 579934"/>
                <a:gd name="connsiteX68" fmla="*/ 188119 w 669131"/>
                <a:gd name="connsiteY68" fmla="*/ 458490 h 579934"/>
                <a:gd name="connsiteX69" fmla="*/ 183356 w 669131"/>
                <a:gd name="connsiteY69" fmla="*/ 451347 h 579934"/>
                <a:gd name="connsiteX70" fmla="*/ 180975 w 669131"/>
                <a:gd name="connsiteY70" fmla="*/ 444203 h 579934"/>
                <a:gd name="connsiteX71" fmla="*/ 157162 w 669131"/>
                <a:gd name="connsiteY71" fmla="*/ 437059 h 579934"/>
                <a:gd name="connsiteX72" fmla="*/ 145256 w 669131"/>
                <a:gd name="connsiteY72" fmla="*/ 415628 h 579934"/>
                <a:gd name="connsiteX73" fmla="*/ 138112 w 669131"/>
                <a:gd name="connsiteY73" fmla="*/ 375147 h 579934"/>
                <a:gd name="connsiteX74" fmla="*/ 128587 w 669131"/>
                <a:gd name="connsiteY74" fmla="*/ 360859 h 579934"/>
                <a:gd name="connsiteX75" fmla="*/ 121444 w 669131"/>
                <a:gd name="connsiteY75" fmla="*/ 356097 h 579934"/>
                <a:gd name="connsiteX76" fmla="*/ 119062 w 669131"/>
                <a:gd name="connsiteY76" fmla="*/ 348953 h 579934"/>
                <a:gd name="connsiteX77" fmla="*/ 116681 w 669131"/>
                <a:gd name="connsiteY77" fmla="*/ 313234 h 579934"/>
                <a:gd name="connsiteX78" fmla="*/ 102394 w 669131"/>
                <a:gd name="connsiteY78" fmla="*/ 308472 h 579934"/>
                <a:gd name="connsiteX79" fmla="*/ 95250 w 669131"/>
                <a:gd name="connsiteY79" fmla="*/ 303709 h 579934"/>
                <a:gd name="connsiteX80" fmla="*/ 88106 w 669131"/>
                <a:gd name="connsiteY80" fmla="*/ 301328 h 579934"/>
                <a:gd name="connsiteX81" fmla="*/ 78581 w 669131"/>
                <a:gd name="connsiteY81" fmla="*/ 287040 h 579934"/>
                <a:gd name="connsiteX82" fmla="*/ 76200 w 669131"/>
                <a:gd name="connsiteY82" fmla="*/ 270372 h 579934"/>
                <a:gd name="connsiteX83" fmla="*/ 73819 w 669131"/>
                <a:gd name="connsiteY83" fmla="*/ 241797 h 579934"/>
                <a:gd name="connsiteX84" fmla="*/ 69056 w 669131"/>
                <a:gd name="connsiteY84" fmla="*/ 234653 h 579934"/>
                <a:gd name="connsiteX85" fmla="*/ 30956 w 669131"/>
                <a:gd name="connsiteY85" fmla="*/ 227509 h 579934"/>
                <a:gd name="connsiteX86" fmla="*/ 28575 w 669131"/>
                <a:gd name="connsiteY86" fmla="*/ 132259 h 579934"/>
                <a:gd name="connsiteX87" fmla="*/ 19050 w 669131"/>
                <a:gd name="connsiteY87" fmla="*/ 106065 h 579934"/>
                <a:gd name="connsiteX88" fmla="*/ 11906 w 669131"/>
                <a:gd name="connsiteY88" fmla="*/ 101303 h 579934"/>
                <a:gd name="connsiteX89" fmla="*/ 0 w 669131"/>
                <a:gd name="connsiteY89" fmla="*/ 79872 h 579934"/>
                <a:gd name="connsiteX90" fmla="*/ 11906 w 669131"/>
                <a:gd name="connsiteY90" fmla="*/ 1290 h 579934"/>
                <a:gd name="connsiteX0" fmla="*/ 11906 w 669131"/>
                <a:gd name="connsiteY0" fmla="*/ 423 h 579067"/>
                <a:gd name="connsiteX1" fmla="*/ 85725 w 669131"/>
                <a:gd name="connsiteY1" fmla="*/ 48048 h 579067"/>
                <a:gd name="connsiteX2" fmla="*/ 104775 w 669131"/>
                <a:gd name="connsiteY2" fmla="*/ 55192 h 579067"/>
                <a:gd name="connsiteX3" fmla="*/ 126206 w 669131"/>
                <a:gd name="connsiteY3" fmla="*/ 64717 h 579067"/>
                <a:gd name="connsiteX4" fmla="*/ 152400 w 669131"/>
                <a:gd name="connsiteY4" fmla="*/ 74242 h 579067"/>
                <a:gd name="connsiteX5" fmla="*/ 161925 w 669131"/>
                <a:gd name="connsiteY5" fmla="*/ 76623 h 579067"/>
                <a:gd name="connsiteX6" fmla="*/ 178594 w 669131"/>
                <a:gd name="connsiteY6" fmla="*/ 83767 h 579067"/>
                <a:gd name="connsiteX7" fmla="*/ 192881 w 669131"/>
                <a:gd name="connsiteY7" fmla="*/ 93292 h 579067"/>
                <a:gd name="connsiteX8" fmla="*/ 200025 w 669131"/>
                <a:gd name="connsiteY8" fmla="*/ 102817 h 579067"/>
                <a:gd name="connsiteX9" fmla="*/ 209550 w 669131"/>
                <a:gd name="connsiteY9" fmla="*/ 107580 h 579067"/>
                <a:gd name="connsiteX10" fmla="*/ 216694 w 669131"/>
                <a:gd name="connsiteY10" fmla="*/ 112342 h 579067"/>
                <a:gd name="connsiteX11" fmla="*/ 223837 w 669131"/>
                <a:gd name="connsiteY11" fmla="*/ 119486 h 579067"/>
                <a:gd name="connsiteX12" fmla="*/ 240506 w 669131"/>
                <a:gd name="connsiteY12" fmla="*/ 129011 h 579067"/>
                <a:gd name="connsiteX13" fmla="*/ 247650 w 669131"/>
                <a:gd name="connsiteY13" fmla="*/ 136155 h 579067"/>
                <a:gd name="connsiteX14" fmla="*/ 269081 w 669131"/>
                <a:gd name="connsiteY14" fmla="*/ 148061 h 579067"/>
                <a:gd name="connsiteX15" fmla="*/ 283369 w 669131"/>
                <a:gd name="connsiteY15" fmla="*/ 157586 h 579067"/>
                <a:gd name="connsiteX16" fmla="*/ 297656 w 669131"/>
                <a:gd name="connsiteY16" fmla="*/ 164730 h 579067"/>
                <a:gd name="connsiteX17" fmla="*/ 533400 w 669131"/>
                <a:gd name="connsiteY17" fmla="*/ 167111 h 579067"/>
                <a:gd name="connsiteX18" fmla="*/ 542925 w 669131"/>
                <a:gd name="connsiteY18" fmla="*/ 190923 h 579067"/>
                <a:gd name="connsiteX19" fmla="*/ 550069 w 669131"/>
                <a:gd name="connsiteY19" fmla="*/ 205211 h 579067"/>
                <a:gd name="connsiteX20" fmla="*/ 552450 w 669131"/>
                <a:gd name="connsiteY20" fmla="*/ 214736 h 579067"/>
                <a:gd name="connsiteX21" fmla="*/ 554831 w 669131"/>
                <a:gd name="connsiteY21" fmla="*/ 229023 h 579067"/>
                <a:gd name="connsiteX22" fmla="*/ 559594 w 669131"/>
                <a:gd name="connsiteY22" fmla="*/ 243311 h 579067"/>
                <a:gd name="connsiteX23" fmla="*/ 561975 w 669131"/>
                <a:gd name="connsiteY23" fmla="*/ 267123 h 579067"/>
                <a:gd name="connsiteX24" fmla="*/ 566737 w 669131"/>
                <a:gd name="connsiteY24" fmla="*/ 274267 h 579067"/>
                <a:gd name="connsiteX25" fmla="*/ 583406 w 669131"/>
                <a:gd name="connsiteY25" fmla="*/ 283792 h 579067"/>
                <a:gd name="connsiteX26" fmla="*/ 590550 w 669131"/>
                <a:gd name="connsiteY26" fmla="*/ 288555 h 579067"/>
                <a:gd name="connsiteX27" fmla="*/ 590550 w 669131"/>
                <a:gd name="connsiteY27" fmla="*/ 331417 h 579067"/>
                <a:gd name="connsiteX28" fmla="*/ 609600 w 669131"/>
                <a:gd name="connsiteY28" fmla="*/ 343323 h 579067"/>
                <a:gd name="connsiteX29" fmla="*/ 616744 w 669131"/>
                <a:gd name="connsiteY29" fmla="*/ 345705 h 579067"/>
                <a:gd name="connsiteX30" fmla="*/ 619125 w 669131"/>
                <a:gd name="connsiteY30" fmla="*/ 352848 h 579067"/>
                <a:gd name="connsiteX31" fmla="*/ 626269 w 669131"/>
                <a:gd name="connsiteY31" fmla="*/ 367136 h 579067"/>
                <a:gd name="connsiteX32" fmla="*/ 628650 w 669131"/>
                <a:gd name="connsiteY32" fmla="*/ 381423 h 579067"/>
                <a:gd name="connsiteX33" fmla="*/ 642937 w 669131"/>
                <a:gd name="connsiteY33" fmla="*/ 386186 h 579067"/>
                <a:gd name="connsiteX34" fmla="*/ 669131 w 669131"/>
                <a:gd name="connsiteY34" fmla="*/ 393330 h 579067"/>
                <a:gd name="connsiteX35" fmla="*/ 666750 w 669131"/>
                <a:gd name="connsiteY35" fmla="*/ 402855 h 579067"/>
                <a:gd name="connsiteX36" fmla="*/ 657225 w 669131"/>
                <a:gd name="connsiteY36" fmla="*/ 407617 h 579067"/>
                <a:gd name="connsiteX37" fmla="*/ 650081 w 669131"/>
                <a:gd name="connsiteY37" fmla="*/ 412380 h 579067"/>
                <a:gd name="connsiteX38" fmla="*/ 642937 w 669131"/>
                <a:gd name="connsiteY38" fmla="*/ 426667 h 579067"/>
                <a:gd name="connsiteX39" fmla="*/ 635794 w 669131"/>
                <a:gd name="connsiteY39" fmla="*/ 431430 h 579067"/>
                <a:gd name="connsiteX40" fmla="*/ 631031 w 669131"/>
                <a:gd name="connsiteY40" fmla="*/ 438573 h 579067"/>
                <a:gd name="connsiteX41" fmla="*/ 623887 w 669131"/>
                <a:gd name="connsiteY41" fmla="*/ 443336 h 579067"/>
                <a:gd name="connsiteX42" fmla="*/ 614362 w 669131"/>
                <a:gd name="connsiteY42" fmla="*/ 457623 h 579067"/>
                <a:gd name="connsiteX43" fmla="*/ 609600 w 669131"/>
                <a:gd name="connsiteY43" fmla="*/ 464767 h 579067"/>
                <a:gd name="connsiteX44" fmla="*/ 604837 w 669131"/>
                <a:gd name="connsiteY44" fmla="*/ 471911 h 579067"/>
                <a:gd name="connsiteX45" fmla="*/ 595312 w 669131"/>
                <a:gd name="connsiteY45" fmla="*/ 488580 h 579067"/>
                <a:gd name="connsiteX46" fmla="*/ 592931 w 669131"/>
                <a:gd name="connsiteY46" fmla="*/ 495723 h 579067"/>
                <a:gd name="connsiteX47" fmla="*/ 581025 w 669131"/>
                <a:gd name="connsiteY47" fmla="*/ 507630 h 579067"/>
                <a:gd name="connsiteX48" fmla="*/ 571500 w 669131"/>
                <a:gd name="connsiteY48" fmla="*/ 521917 h 579067"/>
                <a:gd name="connsiteX49" fmla="*/ 559594 w 669131"/>
                <a:gd name="connsiteY49" fmla="*/ 550492 h 579067"/>
                <a:gd name="connsiteX50" fmla="*/ 552450 w 669131"/>
                <a:gd name="connsiteY50" fmla="*/ 555255 h 579067"/>
                <a:gd name="connsiteX51" fmla="*/ 540544 w 669131"/>
                <a:gd name="connsiteY51" fmla="*/ 564780 h 579067"/>
                <a:gd name="connsiteX52" fmla="*/ 526256 w 669131"/>
                <a:gd name="connsiteY52" fmla="*/ 574305 h 579067"/>
                <a:gd name="connsiteX53" fmla="*/ 509587 w 669131"/>
                <a:gd name="connsiteY53" fmla="*/ 579067 h 579067"/>
                <a:gd name="connsiteX54" fmla="*/ 321469 w 669131"/>
                <a:gd name="connsiteY54" fmla="*/ 576686 h 579067"/>
                <a:gd name="connsiteX55" fmla="*/ 316706 w 669131"/>
                <a:gd name="connsiteY55" fmla="*/ 569542 h 579067"/>
                <a:gd name="connsiteX56" fmla="*/ 309562 w 669131"/>
                <a:gd name="connsiteY56" fmla="*/ 567161 h 579067"/>
                <a:gd name="connsiteX57" fmla="*/ 288131 w 669131"/>
                <a:gd name="connsiteY57" fmla="*/ 557636 h 579067"/>
                <a:gd name="connsiteX58" fmla="*/ 280987 w 669131"/>
                <a:gd name="connsiteY58" fmla="*/ 555255 h 579067"/>
                <a:gd name="connsiteX59" fmla="*/ 266700 w 669131"/>
                <a:gd name="connsiteY59" fmla="*/ 533823 h 579067"/>
                <a:gd name="connsiteX60" fmla="*/ 261937 w 669131"/>
                <a:gd name="connsiteY60" fmla="*/ 526680 h 579067"/>
                <a:gd name="connsiteX61" fmla="*/ 254794 w 669131"/>
                <a:gd name="connsiteY61" fmla="*/ 519536 h 579067"/>
                <a:gd name="connsiteX62" fmla="*/ 250031 w 669131"/>
                <a:gd name="connsiteY62" fmla="*/ 512392 h 579067"/>
                <a:gd name="connsiteX63" fmla="*/ 221456 w 669131"/>
                <a:gd name="connsiteY63" fmla="*/ 502867 h 579067"/>
                <a:gd name="connsiteX64" fmla="*/ 207169 w 669131"/>
                <a:gd name="connsiteY64" fmla="*/ 493342 h 579067"/>
                <a:gd name="connsiteX65" fmla="*/ 200025 w 669131"/>
                <a:gd name="connsiteY65" fmla="*/ 488580 h 579067"/>
                <a:gd name="connsiteX66" fmla="*/ 190500 w 669131"/>
                <a:gd name="connsiteY66" fmla="*/ 467148 h 579067"/>
                <a:gd name="connsiteX67" fmla="*/ 188119 w 669131"/>
                <a:gd name="connsiteY67" fmla="*/ 457623 h 579067"/>
                <a:gd name="connsiteX68" fmla="*/ 183356 w 669131"/>
                <a:gd name="connsiteY68" fmla="*/ 450480 h 579067"/>
                <a:gd name="connsiteX69" fmla="*/ 180975 w 669131"/>
                <a:gd name="connsiteY69" fmla="*/ 443336 h 579067"/>
                <a:gd name="connsiteX70" fmla="*/ 157162 w 669131"/>
                <a:gd name="connsiteY70" fmla="*/ 436192 h 579067"/>
                <a:gd name="connsiteX71" fmla="*/ 145256 w 669131"/>
                <a:gd name="connsiteY71" fmla="*/ 414761 h 579067"/>
                <a:gd name="connsiteX72" fmla="*/ 138112 w 669131"/>
                <a:gd name="connsiteY72" fmla="*/ 374280 h 579067"/>
                <a:gd name="connsiteX73" fmla="*/ 128587 w 669131"/>
                <a:gd name="connsiteY73" fmla="*/ 359992 h 579067"/>
                <a:gd name="connsiteX74" fmla="*/ 121444 w 669131"/>
                <a:gd name="connsiteY74" fmla="*/ 355230 h 579067"/>
                <a:gd name="connsiteX75" fmla="*/ 119062 w 669131"/>
                <a:gd name="connsiteY75" fmla="*/ 348086 h 579067"/>
                <a:gd name="connsiteX76" fmla="*/ 116681 w 669131"/>
                <a:gd name="connsiteY76" fmla="*/ 312367 h 579067"/>
                <a:gd name="connsiteX77" fmla="*/ 102394 w 669131"/>
                <a:gd name="connsiteY77" fmla="*/ 307605 h 579067"/>
                <a:gd name="connsiteX78" fmla="*/ 95250 w 669131"/>
                <a:gd name="connsiteY78" fmla="*/ 302842 h 579067"/>
                <a:gd name="connsiteX79" fmla="*/ 88106 w 669131"/>
                <a:gd name="connsiteY79" fmla="*/ 300461 h 579067"/>
                <a:gd name="connsiteX80" fmla="*/ 78581 w 669131"/>
                <a:gd name="connsiteY80" fmla="*/ 286173 h 579067"/>
                <a:gd name="connsiteX81" fmla="*/ 76200 w 669131"/>
                <a:gd name="connsiteY81" fmla="*/ 269505 h 579067"/>
                <a:gd name="connsiteX82" fmla="*/ 73819 w 669131"/>
                <a:gd name="connsiteY82" fmla="*/ 240930 h 579067"/>
                <a:gd name="connsiteX83" fmla="*/ 69056 w 669131"/>
                <a:gd name="connsiteY83" fmla="*/ 233786 h 579067"/>
                <a:gd name="connsiteX84" fmla="*/ 30956 w 669131"/>
                <a:gd name="connsiteY84" fmla="*/ 226642 h 579067"/>
                <a:gd name="connsiteX85" fmla="*/ 28575 w 669131"/>
                <a:gd name="connsiteY85" fmla="*/ 131392 h 579067"/>
                <a:gd name="connsiteX86" fmla="*/ 19050 w 669131"/>
                <a:gd name="connsiteY86" fmla="*/ 105198 h 579067"/>
                <a:gd name="connsiteX87" fmla="*/ 11906 w 669131"/>
                <a:gd name="connsiteY87" fmla="*/ 100436 h 579067"/>
                <a:gd name="connsiteX88" fmla="*/ 0 w 669131"/>
                <a:gd name="connsiteY88" fmla="*/ 79005 h 579067"/>
                <a:gd name="connsiteX89" fmla="*/ 11906 w 669131"/>
                <a:gd name="connsiteY89" fmla="*/ 423 h 579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669131" h="579067">
                  <a:moveTo>
                    <a:pt x="11906" y="423"/>
                  </a:moveTo>
                  <a:cubicBezTo>
                    <a:pt x="26193" y="-4736"/>
                    <a:pt x="70247" y="38920"/>
                    <a:pt x="85725" y="48048"/>
                  </a:cubicBezTo>
                  <a:cubicBezTo>
                    <a:pt x="101203" y="57176"/>
                    <a:pt x="91806" y="51950"/>
                    <a:pt x="104775" y="55192"/>
                  </a:cubicBezTo>
                  <a:cubicBezTo>
                    <a:pt x="118522" y="64357"/>
                    <a:pt x="104948" y="56213"/>
                    <a:pt x="126206" y="64717"/>
                  </a:cubicBezTo>
                  <a:cubicBezTo>
                    <a:pt x="134103" y="67876"/>
                    <a:pt x="144240" y="72202"/>
                    <a:pt x="152400" y="74242"/>
                  </a:cubicBezTo>
                  <a:cubicBezTo>
                    <a:pt x="155575" y="75036"/>
                    <a:pt x="158778" y="75724"/>
                    <a:pt x="161925" y="76623"/>
                  </a:cubicBezTo>
                  <a:cubicBezTo>
                    <a:pt x="168192" y="78414"/>
                    <a:pt x="172826" y="80307"/>
                    <a:pt x="178594" y="83767"/>
                  </a:cubicBezTo>
                  <a:cubicBezTo>
                    <a:pt x="183502" y="86712"/>
                    <a:pt x="192881" y="93292"/>
                    <a:pt x="192881" y="93292"/>
                  </a:cubicBezTo>
                  <a:cubicBezTo>
                    <a:pt x="195262" y="96467"/>
                    <a:pt x="197012" y="100234"/>
                    <a:pt x="200025" y="102817"/>
                  </a:cubicBezTo>
                  <a:cubicBezTo>
                    <a:pt x="202720" y="105127"/>
                    <a:pt x="206468" y="105819"/>
                    <a:pt x="209550" y="107580"/>
                  </a:cubicBezTo>
                  <a:cubicBezTo>
                    <a:pt x="212035" y="109000"/>
                    <a:pt x="214495" y="110510"/>
                    <a:pt x="216694" y="112342"/>
                  </a:cubicBezTo>
                  <a:cubicBezTo>
                    <a:pt x="219281" y="114498"/>
                    <a:pt x="221097" y="117529"/>
                    <a:pt x="223837" y="119486"/>
                  </a:cubicBezTo>
                  <a:cubicBezTo>
                    <a:pt x="240151" y="131139"/>
                    <a:pt x="226998" y="117754"/>
                    <a:pt x="240506" y="129011"/>
                  </a:cubicBezTo>
                  <a:cubicBezTo>
                    <a:pt x="243093" y="131167"/>
                    <a:pt x="244992" y="134087"/>
                    <a:pt x="247650" y="136155"/>
                  </a:cubicBezTo>
                  <a:cubicBezTo>
                    <a:pt x="259932" y="145708"/>
                    <a:pt x="258302" y="144469"/>
                    <a:pt x="269081" y="148061"/>
                  </a:cubicBezTo>
                  <a:cubicBezTo>
                    <a:pt x="282624" y="161604"/>
                    <a:pt x="269584" y="150694"/>
                    <a:pt x="283369" y="157586"/>
                  </a:cubicBezTo>
                  <a:cubicBezTo>
                    <a:pt x="288462" y="160132"/>
                    <a:pt x="291428" y="164608"/>
                    <a:pt x="297656" y="164730"/>
                  </a:cubicBezTo>
                  <a:lnTo>
                    <a:pt x="533400" y="167111"/>
                  </a:lnTo>
                  <a:cubicBezTo>
                    <a:pt x="544240" y="199634"/>
                    <a:pt x="532412" y="166394"/>
                    <a:pt x="542925" y="190923"/>
                  </a:cubicBezTo>
                  <a:cubicBezTo>
                    <a:pt x="548841" y="204728"/>
                    <a:pt x="540914" y="191480"/>
                    <a:pt x="550069" y="205211"/>
                  </a:cubicBezTo>
                  <a:cubicBezTo>
                    <a:pt x="550863" y="208386"/>
                    <a:pt x="551808" y="211527"/>
                    <a:pt x="552450" y="214736"/>
                  </a:cubicBezTo>
                  <a:cubicBezTo>
                    <a:pt x="553397" y="219470"/>
                    <a:pt x="553660" y="224339"/>
                    <a:pt x="554831" y="229023"/>
                  </a:cubicBezTo>
                  <a:cubicBezTo>
                    <a:pt x="556049" y="233893"/>
                    <a:pt x="559594" y="243311"/>
                    <a:pt x="559594" y="243311"/>
                  </a:cubicBezTo>
                  <a:cubicBezTo>
                    <a:pt x="560388" y="251248"/>
                    <a:pt x="560181" y="259350"/>
                    <a:pt x="561975" y="267123"/>
                  </a:cubicBezTo>
                  <a:cubicBezTo>
                    <a:pt x="562618" y="269912"/>
                    <a:pt x="564713" y="272243"/>
                    <a:pt x="566737" y="274267"/>
                  </a:cubicBezTo>
                  <a:cubicBezTo>
                    <a:pt x="570606" y="278137"/>
                    <a:pt x="579045" y="281300"/>
                    <a:pt x="583406" y="283792"/>
                  </a:cubicBezTo>
                  <a:cubicBezTo>
                    <a:pt x="585891" y="285212"/>
                    <a:pt x="588169" y="286967"/>
                    <a:pt x="590550" y="288555"/>
                  </a:cubicBezTo>
                  <a:cubicBezTo>
                    <a:pt x="588596" y="306140"/>
                    <a:pt x="586154" y="313832"/>
                    <a:pt x="590550" y="331417"/>
                  </a:cubicBezTo>
                  <a:cubicBezTo>
                    <a:pt x="592951" y="341024"/>
                    <a:pt x="601622" y="340664"/>
                    <a:pt x="609600" y="343323"/>
                  </a:cubicBezTo>
                  <a:lnTo>
                    <a:pt x="616744" y="345705"/>
                  </a:lnTo>
                  <a:cubicBezTo>
                    <a:pt x="617538" y="348086"/>
                    <a:pt x="618003" y="350603"/>
                    <a:pt x="619125" y="352848"/>
                  </a:cubicBezTo>
                  <a:cubicBezTo>
                    <a:pt x="628359" y="371317"/>
                    <a:pt x="620280" y="349175"/>
                    <a:pt x="626269" y="367136"/>
                  </a:cubicBezTo>
                  <a:cubicBezTo>
                    <a:pt x="627063" y="371898"/>
                    <a:pt x="625471" y="377789"/>
                    <a:pt x="628650" y="381423"/>
                  </a:cubicBezTo>
                  <a:cubicBezTo>
                    <a:pt x="631956" y="385201"/>
                    <a:pt x="638067" y="384969"/>
                    <a:pt x="642937" y="386186"/>
                  </a:cubicBezTo>
                  <a:cubicBezTo>
                    <a:pt x="664422" y="391557"/>
                    <a:pt x="655778" y="388878"/>
                    <a:pt x="669131" y="393330"/>
                  </a:cubicBezTo>
                  <a:cubicBezTo>
                    <a:pt x="668337" y="396505"/>
                    <a:pt x="668845" y="400341"/>
                    <a:pt x="666750" y="402855"/>
                  </a:cubicBezTo>
                  <a:cubicBezTo>
                    <a:pt x="664478" y="405582"/>
                    <a:pt x="660307" y="405856"/>
                    <a:pt x="657225" y="407617"/>
                  </a:cubicBezTo>
                  <a:cubicBezTo>
                    <a:pt x="654740" y="409037"/>
                    <a:pt x="652462" y="410792"/>
                    <a:pt x="650081" y="412380"/>
                  </a:cubicBezTo>
                  <a:cubicBezTo>
                    <a:pt x="648144" y="418191"/>
                    <a:pt x="647554" y="422050"/>
                    <a:pt x="642937" y="426667"/>
                  </a:cubicBezTo>
                  <a:cubicBezTo>
                    <a:pt x="640913" y="428691"/>
                    <a:pt x="638175" y="429842"/>
                    <a:pt x="635794" y="431430"/>
                  </a:cubicBezTo>
                  <a:cubicBezTo>
                    <a:pt x="634206" y="433811"/>
                    <a:pt x="633055" y="436549"/>
                    <a:pt x="631031" y="438573"/>
                  </a:cubicBezTo>
                  <a:cubicBezTo>
                    <a:pt x="629007" y="440597"/>
                    <a:pt x="625772" y="441182"/>
                    <a:pt x="623887" y="443336"/>
                  </a:cubicBezTo>
                  <a:cubicBezTo>
                    <a:pt x="620118" y="447643"/>
                    <a:pt x="617537" y="452861"/>
                    <a:pt x="614362" y="457623"/>
                  </a:cubicBezTo>
                  <a:lnTo>
                    <a:pt x="609600" y="464767"/>
                  </a:lnTo>
                  <a:lnTo>
                    <a:pt x="604837" y="471911"/>
                  </a:lnTo>
                  <a:cubicBezTo>
                    <a:pt x="599802" y="492055"/>
                    <a:pt x="606661" y="471557"/>
                    <a:pt x="595312" y="488580"/>
                  </a:cubicBezTo>
                  <a:cubicBezTo>
                    <a:pt x="593920" y="490668"/>
                    <a:pt x="594053" y="493478"/>
                    <a:pt x="592931" y="495723"/>
                  </a:cubicBezTo>
                  <a:cubicBezTo>
                    <a:pt x="588962" y="503661"/>
                    <a:pt x="588169" y="502867"/>
                    <a:pt x="581025" y="507630"/>
                  </a:cubicBezTo>
                  <a:cubicBezTo>
                    <a:pt x="573148" y="531260"/>
                    <a:pt x="586364" y="495163"/>
                    <a:pt x="571500" y="521917"/>
                  </a:cubicBezTo>
                  <a:cubicBezTo>
                    <a:pt x="566429" y="531044"/>
                    <a:pt x="567365" y="542720"/>
                    <a:pt x="559594" y="550492"/>
                  </a:cubicBezTo>
                  <a:cubicBezTo>
                    <a:pt x="557570" y="552516"/>
                    <a:pt x="554831" y="553667"/>
                    <a:pt x="552450" y="555255"/>
                  </a:cubicBezTo>
                  <a:cubicBezTo>
                    <a:pt x="543650" y="568452"/>
                    <a:pt x="552721" y="558014"/>
                    <a:pt x="540544" y="564780"/>
                  </a:cubicBezTo>
                  <a:cubicBezTo>
                    <a:pt x="535540" y="567560"/>
                    <a:pt x="531686" y="572495"/>
                    <a:pt x="526256" y="574305"/>
                  </a:cubicBezTo>
                  <a:cubicBezTo>
                    <a:pt x="516007" y="577721"/>
                    <a:pt x="521547" y="576077"/>
                    <a:pt x="509587" y="579067"/>
                  </a:cubicBezTo>
                  <a:lnTo>
                    <a:pt x="321469" y="576686"/>
                  </a:lnTo>
                  <a:cubicBezTo>
                    <a:pt x="318610" y="576545"/>
                    <a:pt x="318941" y="571330"/>
                    <a:pt x="316706" y="569542"/>
                  </a:cubicBezTo>
                  <a:cubicBezTo>
                    <a:pt x="314746" y="567974"/>
                    <a:pt x="311943" y="567955"/>
                    <a:pt x="309562" y="567161"/>
                  </a:cubicBezTo>
                  <a:cubicBezTo>
                    <a:pt x="298242" y="559613"/>
                    <a:pt x="305134" y="563303"/>
                    <a:pt x="288131" y="557636"/>
                  </a:cubicBezTo>
                  <a:lnTo>
                    <a:pt x="280987" y="555255"/>
                  </a:lnTo>
                  <a:lnTo>
                    <a:pt x="266700" y="533823"/>
                  </a:lnTo>
                  <a:cubicBezTo>
                    <a:pt x="265113" y="531442"/>
                    <a:pt x="263960" y="528704"/>
                    <a:pt x="261937" y="526680"/>
                  </a:cubicBezTo>
                  <a:cubicBezTo>
                    <a:pt x="259556" y="524299"/>
                    <a:pt x="256950" y="522123"/>
                    <a:pt x="254794" y="519536"/>
                  </a:cubicBezTo>
                  <a:cubicBezTo>
                    <a:pt x="252962" y="517337"/>
                    <a:pt x="252412" y="513980"/>
                    <a:pt x="250031" y="512392"/>
                  </a:cubicBezTo>
                  <a:cubicBezTo>
                    <a:pt x="240044" y="505734"/>
                    <a:pt x="232326" y="505041"/>
                    <a:pt x="221456" y="502867"/>
                  </a:cubicBezTo>
                  <a:lnTo>
                    <a:pt x="207169" y="493342"/>
                  </a:lnTo>
                  <a:lnTo>
                    <a:pt x="200025" y="488580"/>
                  </a:lnTo>
                  <a:cubicBezTo>
                    <a:pt x="193769" y="479197"/>
                    <a:pt x="193901" y="480752"/>
                    <a:pt x="190500" y="467148"/>
                  </a:cubicBezTo>
                  <a:cubicBezTo>
                    <a:pt x="189706" y="463973"/>
                    <a:pt x="189408" y="460631"/>
                    <a:pt x="188119" y="457623"/>
                  </a:cubicBezTo>
                  <a:cubicBezTo>
                    <a:pt x="186992" y="454993"/>
                    <a:pt x="184944" y="452861"/>
                    <a:pt x="183356" y="450480"/>
                  </a:cubicBezTo>
                  <a:cubicBezTo>
                    <a:pt x="182562" y="448099"/>
                    <a:pt x="182543" y="445296"/>
                    <a:pt x="180975" y="443336"/>
                  </a:cubicBezTo>
                  <a:cubicBezTo>
                    <a:pt x="175385" y="436349"/>
                    <a:pt x="164458" y="437234"/>
                    <a:pt x="157162" y="436192"/>
                  </a:cubicBezTo>
                  <a:cubicBezTo>
                    <a:pt x="146245" y="419816"/>
                    <a:pt x="149447" y="427335"/>
                    <a:pt x="145256" y="414761"/>
                  </a:cubicBezTo>
                  <a:cubicBezTo>
                    <a:pt x="144498" y="406419"/>
                    <a:pt x="144458" y="383800"/>
                    <a:pt x="138112" y="374280"/>
                  </a:cubicBezTo>
                  <a:cubicBezTo>
                    <a:pt x="134937" y="369517"/>
                    <a:pt x="133350" y="363167"/>
                    <a:pt x="128587" y="359992"/>
                  </a:cubicBezTo>
                  <a:lnTo>
                    <a:pt x="121444" y="355230"/>
                  </a:lnTo>
                  <a:cubicBezTo>
                    <a:pt x="120650" y="352849"/>
                    <a:pt x="119339" y="350581"/>
                    <a:pt x="119062" y="348086"/>
                  </a:cubicBezTo>
                  <a:cubicBezTo>
                    <a:pt x="117744" y="336226"/>
                    <a:pt x="121224" y="323401"/>
                    <a:pt x="116681" y="312367"/>
                  </a:cubicBezTo>
                  <a:cubicBezTo>
                    <a:pt x="114770" y="307725"/>
                    <a:pt x="102394" y="307605"/>
                    <a:pt x="102394" y="307605"/>
                  </a:cubicBezTo>
                  <a:cubicBezTo>
                    <a:pt x="100013" y="306017"/>
                    <a:pt x="97810" y="304122"/>
                    <a:pt x="95250" y="302842"/>
                  </a:cubicBezTo>
                  <a:cubicBezTo>
                    <a:pt x="93005" y="301719"/>
                    <a:pt x="89881" y="302236"/>
                    <a:pt x="88106" y="300461"/>
                  </a:cubicBezTo>
                  <a:cubicBezTo>
                    <a:pt x="84059" y="296414"/>
                    <a:pt x="78581" y="286173"/>
                    <a:pt x="78581" y="286173"/>
                  </a:cubicBezTo>
                  <a:cubicBezTo>
                    <a:pt x="77787" y="280617"/>
                    <a:pt x="76787" y="275087"/>
                    <a:pt x="76200" y="269505"/>
                  </a:cubicBezTo>
                  <a:cubicBezTo>
                    <a:pt x="75200" y="259999"/>
                    <a:pt x="75694" y="250302"/>
                    <a:pt x="73819" y="240930"/>
                  </a:cubicBezTo>
                  <a:cubicBezTo>
                    <a:pt x="73258" y="238124"/>
                    <a:pt x="71483" y="235303"/>
                    <a:pt x="69056" y="233786"/>
                  </a:cubicBezTo>
                  <a:cubicBezTo>
                    <a:pt x="59341" y="227714"/>
                    <a:pt x="40472" y="227594"/>
                    <a:pt x="30956" y="226642"/>
                  </a:cubicBezTo>
                  <a:cubicBezTo>
                    <a:pt x="30162" y="194892"/>
                    <a:pt x="30556" y="163090"/>
                    <a:pt x="28575" y="131392"/>
                  </a:cubicBezTo>
                  <a:cubicBezTo>
                    <a:pt x="28124" y="124173"/>
                    <a:pt x="25254" y="111402"/>
                    <a:pt x="19050" y="105198"/>
                  </a:cubicBezTo>
                  <a:cubicBezTo>
                    <a:pt x="17026" y="103174"/>
                    <a:pt x="14287" y="102023"/>
                    <a:pt x="11906" y="100436"/>
                  </a:cubicBezTo>
                  <a:cubicBezTo>
                    <a:pt x="989" y="84060"/>
                    <a:pt x="4191" y="91578"/>
                    <a:pt x="0" y="79005"/>
                  </a:cubicBezTo>
                  <a:cubicBezTo>
                    <a:pt x="794" y="59955"/>
                    <a:pt x="9128" y="10742"/>
                    <a:pt x="11906" y="42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3" name="Forma livre 382"/>
            <p:cNvSpPr/>
            <p:nvPr/>
          </p:nvSpPr>
          <p:spPr>
            <a:xfrm>
              <a:off x="4276060" y="3160952"/>
              <a:ext cx="1359731" cy="1157419"/>
            </a:xfrm>
            <a:custGeom>
              <a:avLst/>
              <a:gdLst>
                <a:gd name="connsiteX0" fmla="*/ 995363 w 2064544"/>
                <a:gd name="connsiteY0" fmla="*/ 269081 h 1757363"/>
                <a:gd name="connsiteX1" fmla="*/ 1235869 w 2064544"/>
                <a:gd name="connsiteY1" fmla="*/ 266700 h 1757363"/>
                <a:gd name="connsiteX2" fmla="*/ 1243013 w 2064544"/>
                <a:gd name="connsiteY2" fmla="*/ 259556 h 1757363"/>
                <a:gd name="connsiteX3" fmla="*/ 1250156 w 2064544"/>
                <a:gd name="connsiteY3" fmla="*/ 254794 h 1757363"/>
                <a:gd name="connsiteX4" fmla="*/ 1266825 w 2064544"/>
                <a:gd name="connsiteY4" fmla="*/ 245269 h 1757363"/>
                <a:gd name="connsiteX5" fmla="*/ 1278731 w 2064544"/>
                <a:gd name="connsiteY5" fmla="*/ 240506 h 1757363"/>
                <a:gd name="connsiteX6" fmla="*/ 1290638 w 2064544"/>
                <a:gd name="connsiteY6" fmla="*/ 261938 h 1757363"/>
                <a:gd name="connsiteX7" fmla="*/ 1300163 w 2064544"/>
                <a:gd name="connsiteY7" fmla="*/ 276225 h 1757363"/>
                <a:gd name="connsiteX8" fmla="*/ 1304925 w 2064544"/>
                <a:gd name="connsiteY8" fmla="*/ 283369 h 1757363"/>
                <a:gd name="connsiteX9" fmla="*/ 1309688 w 2064544"/>
                <a:gd name="connsiteY9" fmla="*/ 290513 h 1757363"/>
                <a:gd name="connsiteX10" fmla="*/ 1323975 w 2064544"/>
                <a:gd name="connsiteY10" fmla="*/ 302419 h 1757363"/>
                <a:gd name="connsiteX11" fmla="*/ 1338263 w 2064544"/>
                <a:gd name="connsiteY11" fmla="*/ 311944 h 1757363"/>
                <a:gd name="connsiteX12" fmla="*/ 1383506 w 2064544"/>
                <a:gd name="connsiteY12" fmla="*/ 314325 h 1757363"/>
                <a:gd name="connsiteX13" fmla="*/ 1428750 w 2064544"/>
                <a:gd name="connsiteY13" fmla="*/ 316706 h 1757363"/>
                <a:gd name="connsiteX14" fmla="*/ 1450181 w 2064544"/>
                <a:gd name="connsiteY14" fmla="*/ 302419 h 1757363"/>
                <a:gd name="connsiteX15" fmla="*/ 1457325 w 2064544"/>
                <a:gd name="connsiteY15" fmla="*/ 297656 h 1757363"/>
                <a:gd name="connsiteX16" fmla="*/ 1466850 w 2064544"/>
                <a:gd name="connsiteY16" fmla="*/ 285750 h 1757363"/>
                <a:gd name="connsiteX17" fmla="*/ 1471613 w 2064544"/>
                <a:gd name="connsiteY17" fmla="*/ 292894 h 1757363"/>
                <a:gd name="connsiteX18" fmla="*/ 1473994 w 2064544"/>
                <a:gd name="connsiteY18" fmla="*/ 300038 h 1757363"/>
                <a:gd name="connsiteX19" fmla="*/ 1493044 w 2064544"/>
                <a:gd name="connsiteY19" fmla="*/ 316706 h 1757363"/>
                <a:gd name="connsiteX20" fmla="*/ 1507331 w 2064544"/>
                <a:gd name="connsiteY20" fmla="*/ 326231 h 1757363"/>
                <a:gd name="connsiteX21" fmla="*/ 1514475 w 2064544"/>
                <a:gd name="connsiteY21" fmla="*/ 330994 h 1757363"/>
                <a:gd name="connsiteX22" fmla="*/ 1538288 w 2064544"/>
                <a:gd name="connsiteY22" fmla="*/ 338138 h 1757363"/>
                <a:gd name="connsiteX23" fmla="*/ 1547813 w 2064544"/>
                <a:gd name="connsiteY23" fmla="*/ 342900 h 1757363"/>
                <a:gd name="connsiteX24" fmla="*/ 1557338 w 2064544"/>
                <a:gd name="connsiteY24" fmla="*/ 345281 h 1757363"/>
                <a:gd name="connsiteX25" fmla="*/ 1571625 w 2064544"/>
                <a:gd name="connsiteY25" fmla="*/ 350044 h 1757363"/>
                <a:gd name="connsiteX26" fmla="*/ 1585913 w 2064544"/>
                <a:gd name="connsiteY26" fmla="*/ 354806 h 1757363"/>
                <a:gd name="connsiteX27" fmla="*/ 1600200 w 2064544"/>
                <a:gd name="connsiteY27" fmla="*/ 359569 h 1757363"/>
                <a:gd name="connsiteX28" fmla="*/ 1631156 w 2064544"/>
                <a:gd name="connsiteY28" fmla="*/ 369094 h 1757363"/>
                <a:gd name="connsiteX29" fmla="*/ 1647825 w 2064544"/>
                <a:gd name="connsiteY29" fmla="*/ 373856 h 1757363"/>
                <a:gd name="connsiteX30" fmla="*/ 1666875 w 2064544"/>
                <a:gd name="connsiteY30" fmla="*/ 381000 h 1757363"/>
                <a:gd name="connsiteX31" fmla="*/ 1676400 w 2064544"/>
                <a:gd name="connsiteY31" fmla="*/ 383381 h 1757363"/>
                <a:gd name="connsiteX32" fmla="*/ 1688306 w 2064544"/>
                <a:gd name="connsiteY32" fmla="*/ 388144 h 1757363"/>
                <a:gd name="connsiteX33" fmla="*/ 1702594 w 2064544"/>
                <a:gd name="connsiteY33" fmla="*/ 392906 h 1757363"/>
                <a:gd name="connsiteX34" fmla="*/ 1712119 w 2064544"/>
                <a:gd name="connsiteY34" fmla="*/ 397669 h 1757363"/>
                <a:gd name="connsiteX35" fmla="*/ 1733550 w 2064544"/>
                <a:gd name="connsiteY35" fmla="*/ 404813 h 1757363"/>
                <a:gd name="connsiteX36" fmla="*/ 1745456 w 2064544"/>
                <a:gd name="connsiteY36" fmla="*/ 409575 h 1757363"/>
                <a:gd name="connsiteX37" fmla="*/ 1759744 w 2064544"/>
                <a:gd name="connsiteY37" fmla="*/ 414338 h 1757363"/>
                <a:gd name="connsiteX38" fmla="*/ 1774031 w 2064544"/>
                <a:gd name="connsiteY38" fmla="*/ 423863 h 1757363"/>
                <a:gd name="connsiteX39" fmla="*/ 1781175 w 2064544"/>
                <a:gd name="connsiteY39" fmla="*/ 426244 h 1757363"/>
                <a:gd name="connsiteX40" fmla="*/ 1793081 w 2064544"/>
                <a:gd name="connsiteY40" fmla="*/ 431006 h 1757363"/>
                <a:gd name="connsiteX41" fmla="*/ 1800225 w 2064544"/>
                <a:gd name="connsiteY41" fmla="*/ 435769 h 1757363"/>
                <a:gd name="connsiteX42" fmla="*/ 1814513 w 2064544"/>
                <a:gd name="connsiteY42" fmla="*/ 438150 h 1757363"/>
                <a:gd name="connsiteX43" fmla="*/ 1821656 w 2064544"/>
                <a:gd name="connsiteY43" fmla="*/ 442913 h 1757363"/>
                <a:gd name="connsiteX44" fmla="*/ 1828800 w 2064544"/>
                <a:gd name="connsiteY44" fmla="*/ 445294 h 1757363"/>
                <a:gd name="connsiteX45" fmla="*/ 1850231 w 2064544"/>
                <a:gd name="connsiteY45" fmla="*/ 459581 h 1757363"/>
                <a:gd name="connsiteX46" fmla="*/ 1857375 w 2064544"/>
                <a:gd name="connsiteY46" fmla="*/ 464344 h 1757363"/>
                <a:gd name="connsiteX47" fmla="*/ 1864519 w 2064544"/>
                <a:gd name="connsiteY47" fmla="*/ 469106 h 1757363"/>
                <a:gd name="connsiteX48" fmla="*/ 1885950 w 2064544"/>
                <a:gd name="connsiteY48" fmla="*/ 485775 h 1757363"/>
                <a:gd name="connsiteX49" fmla="*/ 1893094 w 2064544"/>
                <a:gd name="connsiteY49" fmla="*/ 490538 h 1757363"/>
                <a:gd name="connsiteX50" fmla="*/ 1916906 w 2064544"/>
                <a:gd name="connsiteY50" fmla="*/ 516731 h 1757363"/>
                <a:gd name="connsiteX51" fmla="*/ 1924050 w 2064544"/>
                <a:gd name="connsiteY51" fmla="*/ 523875 h 1757363"/>
                <a:gd name="connsiteX52" fmla="*/ 1931194 w 2064544"/>
                <a:gd name="connsiteY52" fmla="*/ 545306 h 1757363"/>
                <a:gd name="connsiteX53" fmla="*/ 1933575 w 2064544"/>
                <a:gd name="connsiteY53" fmla="*/ 552450 h 1757363"/>
                <a:gd name="connsiteX54" fmla="*/ 1943100 w 2064544"/>
                <a:gd name="connsiteY54" fmla="*/ 576263 h 1757363"/>
                <a:gd name="connsiteX55" fmla="*/ 1950244 w 2064544"/>
                <a:gd name="connsiteY55" fmla="*/ 581025 h 1757363"/>
                <a:gd name="connsiteX56" fmla="*/ 1957388 w 2064544"/>
                <a:gd name="connsiteY56" fmla="*/ 588169 h 1757363"/>
                <a:gd name="connsiteX57" fmla="*/ 1962150 w 2064544"/>
                <a:gd name="connsiteY57" fmla="*/ 602456 h 1757363"/>
                <a:gd name="connsiteX58" fmla="*/ 1969294 w 2064544"/>
                <a:gd name="connsiteY58" fmla="*/ 616744 h 1757363"/>
                <a:gd name="connsiteX59" fmla="*/ 1985963 w 2064544"/>
                <a:gd name="connsiteY59" fmla="*/ 621506 h 1757363"/>
                <a:gd name="connsiteX60" fmla="*/ 1993106 w 2064544"/>
                <a:gd name="connsiteY60" fmla="*/ 623888 h 1757363"/>
                <a:gd name="connsiteX61" fmla="*/ 2026444 w 2064544"/>
                <a:gd name="connsiteY61" fmla="*/ 628650 h 1757363"/>
                <a:gd name="connsiteX62" fmla="*/ 2028825 w 2064544"/>
                <a:gd name="connsiteY62" fmla="*/ 635794 h 1757363"/>
                <a:gd name="connsiteX63" fmla="*/ 2035969 w 2064544"/>
                <a:gd name="connsiteY63" fmla="*/ 645319 h 1757363"/>
                <a:gd name="connsiteX64" fmla="*/ 2050256 w 2064544"/>
                <a:gd name="connsiteY64" fmla="*/ 671513 h 1757363"/>
                <a:gd name="connsiteX65" fmla="*/ 2064544 w 2064544"/>
                <a:gd name="connsiteY65" fmla="*/ 676275 h 1757363"/>
                <a:gd name="connsiteX66" fmla="*/ 2059781 w 2064544"/>
                <a:gd name="connsiteY66" fmla="*/ 700088 h 1757363"/>
                <a:gd name="connsiteX67" fmla="*/ 2057400 w 2064544"/>
                <a:gd name="connsiteY67" fmla="*/ 709613 h 1757363"/>
                <a:gd name="connsiteX68" fmla="*/ 2035969 w 2064544"/>
                <a:gd name="connsiteY68" fmla="*/ 723900 h 1757363"/>
                <a:gd name="connsiteX69" fmla="*/ 2028825 w 2064544"/>
                <a:gd name="connsiteY69" fmla="*/ 728663 h 1757363"/>
                <a:gd name="connsiteX70" fmla="*/ 2000250 w 2064544"/>
                <a:gd name="connsiteY70" fmla="*/ 738188 h 1757363"/>
                <a:gd name="connsiteX71" fmla="*/ 1993106 w 2064544"/>
                <a:gd name="connsiteY71" fmla="*/ 740569 h 1757363"/>
                <a:gd name="connsiteX72" fmla="*/ 1985963 w 2064544"/>
                <a:gd name="connsiteY72" fmla="*/ 742950 h 1757363"/>
                <a:gd name="connsiteX73" fmla="*/ 1959769 w 2064544"/>
                <a:gd name="connsiteY73" fmla="*/ 740569 h 1757363"/>
                <a:gd name="connsiteX74" fmla="*/ 1945481 w 2064544"/>
                <a:gd name="connsiteY74" fmla="*/ 731044 h 1757363"/>
                <a:gd name="connsiteX75" fmla="*/ 1943100 w 2064544"/>
                <a:gd name="connsiteY75" fmla="*/ 723900 h 1757363"/>
                <a:gd name="connsiteX76" fmla="*/ 1928813 w 2064544"/>
                <a:gd name="connsiteY76" fmla="*/ 719138 h 1757363"/>
                <a:gd name="connsiteX77" fmla="*/ 1921669 w 2064544"/>
                <a:gd name="connsiteY77" fmla="*/ 714375 h 1757363"/>
                <a:gd name="connsiteX78" fmla="*/ 1893094 w 2064544"/>
                <a:gd name="connsiteY78" fmla="*/ 714375 h 1757363"/>
                <a:gd name="connsiteX79" fmla="*/ 1885950 w 2064544"/>
                <a:gd name="connsiteY79" fmla="*/ 719138 h 1757363"/>
                <a:gd name="connsiteX80" fmla="*/ 1871663 w 2064544"/>
                <a:gd name="connsiteY80" fmla="*/ 733425 h 1757363"/>
                <a:gd name="connsiteX81" fmla="*/ 1864519 w 2064544"/>
                <a:gd name="connsiteY81" fmla="*/ 735806 h 1757363"/>
                <a:gd name="connsiteX82" fmla="*/ 1857375 w 2064544"/>
                <a:gd name="connsiteY82" fmla="*/ 740569 h 1757363"/>
                <a:gd name="connsiteX83" fmla="*/ 1850231 w 2064544"/>
                <a:gd name="connsiteY83" fmla="*/ 742950 h 1757363"/>
                <a:gd name="connsiteX84" fmla="*/ 1831181 w 2064544"/>
                <a:gd name="connsiteY84" fmla="*/ 747713 h 1757363"/>
                <a:gd name="connsiteX85" fmla="*/ 1814513 w 2064544"/>
                <a:gd name="connsiteY85" fmla="*/ 752475 h 1757363"/>
                <a:gd name="connsiteX86" fmla="*/ 1807369 w 2064544"/>
                <a:gd name="connsiteY86" fmla="*/ 754856 h 1757363"/>
                <a:gd name="connsiteX87" fmla="*/ 1797844 w 2064544"/>
                <a:gd name="connsiteY87" fmla="*/ 759619 h 1757363"/>
                <a:gd name="connsiteX88" fmla="*/ 1738313 w 2064544"/>
                <a:gd name="connsiteY88" fmla="*/ 762000 h 1757363"/>
                <a:gd name="connsiteX89" fmla="*/ 1733550 w 2064544"/>
                <a:gd name="connsiteY89" fmla="*/ 769144 h 1757363"/>
                <a:gd name="connsiteX90" fmla="*/ 1731169 w 2064544"/>
                <a:gd name="connsiteY90" fmla="*/ 776288 h 1757363"/>
                <a:gd name="connsiteX91" fmla="*/ 1724025 w 2064544"/>
                <a:gd name="connsiteY91" fmla="*/ 781050 h 1757363"/>
                <a:gd name="connsiteX92" fmla="*/ 1721644 w 2064544"/>
                <a:gd name="connsiteY92" fmla="*/ 788194 h 1757363"/>
                <a:gd name="connsiteX93" fmla="*/ 1714500 w 2064544"/>
                <a:gd name="connsiteY93" fmla="*/ 804863 h 1757363"/>
                <a:gd name="connsiteX94" fmla="*/ 1712119 w 2064544"/>
                <a:gd name="connsiteY94" fmla="*/ 838200 h 1757363"/>
                <a:gd name="connsiteX95" fmla="*/ 1707356 w 2064544"/>
                <a:gd name="connsiteY95" fmla="*/ 866775 h 1757363"/>
                <a:gd name="connsiteX96" fmla="*/ 1702594 w 2064544"/>
                <a:gd name="connsiteY96" fmla="*/ 881063 h 1757363"/>
                <a:gd name="connsiteX97" fmla="*/ 1697831 w 2064544"/>
                <a:gd name="connsiteY97" fmla="*/ 895350 h 1757363"/>
                <a:gd name="connsiteX98" fmla="*/ 1695450 w 2064544"/>
                <a:gd name="connsiteY98" fmla="*/ 902494 h 1757363"/>
                <a:gd name="connsiteX99" fmla="*/ 1693069 w 2064544"/>
                <a:gd name="connsiteY99" fmla="*/ 912019 h 1757363"/>
                <a:gd name="connsiteX100" fmla="*/ 1685925 w 2064544"/>
                <a:gd name="connsiteY100" fmla="*/ 933450 h 1757363"/>
                <a:gd name="connsiteX101" fmla="*/ 1683544 w 2064544"/>
                <a:gd name="connsiteY101" fmla="*/ 940594 h 1757363"/>
                <a:gd name="connsiteX102" fmla="*/ 1681163 w 2064544"/>
                <a:gd name="connsiteY102" fmla="*/ 947738 h 1757363"/>
                <a:gd name="connsiteX103" fmla="*/ 1671638 w 2064544"/>
                <a:gd name="connsiteY103" fmla="*/ 962025 h 1757363"/>
                <a:gd name="connsiteX104" fmla="*/ 1659731 w 2064544"/>
                <a:gd name="connsiteY104" fmla="*/ 976313 h 1757363"/>
                <a:gd name="connsiteX105" fmla="*/ 1652588 w 2064544"/>
                <a:gd name="connsiteY105" fmla="*/ 978694 h 1757363"/>
                <a:gd name="connsiteX106" fmla="*/ 1638300 w 2064544"/>
                <a:gd name="connsiteY106" fmla="*/ 988219 h 1757363"/>
                <a:gd name="connsiteX107" fmla="*/ 1624013 w 2064544"/>
                <a:gd name="connsiteY107" fmla="*/ 997744 h 1757363"/>
                <a:gd name="connsiteX108" fmla="*/ 1602581 w 2064544"/>
                <a:gd name="connsiteY108" fmla="*/ 1014413 h 1757363"/>
                <a:gd name="connsiteX109" fmla="*/ 1578769 w 2064544"/>
                <a:gd name="connsiteY109" fmla="*/ 1021556 h 1757363"/>
                <a:gd name="connsiteX110" fmla="*/ 1571625 w 2064544"/>
                <a:gd name="connsiteY110" fmla="*/ 1023938 h 1757363"/>
                <a:gd name="connsiteX111" fmla="*/ 1562100 w 2064544"/>
                <a:gd name="connsiteY111" fmla="*/ 1026319 h 1757363"/>
                <a:gd name="connsiteX112" fmla="*/ 1552575 w 2064544"/>
                <a:gd name="connsiteY112" fmla="*/ 1031081 h 1757363"/>
                <a:gd name="connsiteX113" fmla="*/ 1528763 w 2064544"/>
                <a:gd name="connsiteY113" fmla="*/ 1038225 h 1757363"/>
                <a:gd name="connsiteX114" fmla="*/ 1521619 w 2064544"/>
                <a:gd name="connsiteY114" fmla="*/ 1042988 h 1757363"/>
                <a:gd name="connsiteX115" fmla="*/ 1514475 w 2064544"/>
                <a:gd name="connsiteY115" fmla="*/ 1045369 h 1757363"/>
                <a:gd name="connsiteX116" fmla="*/ 1504950 w 2064544"/>
                <a:gd name="connsiteY116" fmla="*/ 1050131 h 1757363"/>
                <a:gd name="connsiteX117" fmla="*/ 1493044 w 2064544"/>
                <a:gd name="connsiteY117" fmla="*/ 1052513 h 1757363"/>
                <a:gd name="connsiteX118" fmla="*/ 1478756 w 2064544"/>
                <a:gd name="connsiteY118" fmla="*/ 1057275 h 1757363"/>
                <a:gd name="connsiteX119" fmla="*/ 1471613 w 2064544"/>
                <a:gd name="connsiteY119" fmla="*/ 1062038 h 1757363"/>
                <a:gd name="connsiteX120" fmla="*/ 1452563 w 2064544"/>
                <a:gd name="connsiteY120" fmla="*/ 1066800 h 1757363"/>
                <a:gd name="connsiteX121" fmla="*/ 1438275 w 2064544"/>
                <a:gd name="connsiteY121" fmla="*/ 1071563 h 1757363"/>
                <a:gd name="connsiteX122" fmla="*/ 1431131 w 2064544"/>
                <a:gd name="connsiteY122" fmla="*/ 1073944 h 1757363"/>
                <a:gd name="connsiteX123" fmla="*/ 1423988 w 2064544"/>
                <a:gd name="connsiteY123" fmla="*/ 1076325 h 1757363"/>
                <a:gd name="connsiteX124" fmla="*/ 1416844 w 2064544"/>
                <a:gd name="connsiteY124" fmla="*/ 1081088 h 1757363"/>
                <a:gd name="connsiteX125" fmla="*/ 1407319 w 2064544"/>
                <a:gd name="connsiteY125" fmla="*/ 1083469 h 1757363"/>
                <a:gd name="connsiteX126" fmla="*/ 1400175 w 2064544"/>
                <a:gd name="connsiteY126" fmla="*/ 1085850 h 1757363"/>
                <a:gd name="connsiteX127" fmla="*/ 1385888 w 2064544"/>
                <a:gd name="connsiteY127" fmla="*/ 1095375 h 1757363"/>
                <a:gd name="connsiteX128" fmla="*/ 1371600 w 2064544"/>
                <a:gd name="connsiteY128" fmla="*/ 1100138 h 1757363"/>
                <a:gd name="connsiteX129" fmla="*/ 1366838 w 2064544"/>
                <a:gd name="connsiteY129" fmla="*/ 1107281 h 1757363"/>
                <a:gd name="connsiteX130" fmla="*/ 1352550 w 2064544"/>
                <a:gd name="connsiteY130" fmla="*/ 1119188 h 1757363"/>
                <a:gd name="connsiteX131" fmla="*/ 1343025 w 2064544"/>
                <a:gd name="connsiteY131" fmla="*/ 1133475 h 1757363"/>
                <a:gd name="connsiteX132" fmla="*/ 1338263 w 2064544"/>
                <a:gd name="connsiteY132" fmla="*/ 1140619 h 1757363"/>
                <a:gd name="connsiteX133" fmla="*/ 1314450 w 2064544"/>
                <a:gd name="connsiteY133" fmla="*/ 1162050 h 1757363"/>
                <a:gd name="connsiteX134" fmla="*/ 1304925 w 2064544"/>
                <a:gd name="connsiteY134" fmla="*/ 1176338 h 1757363"/>
                <a:gd name="connsiteX135" fmla="*/ 1300163 w 2064544"/>
                <a:gd name="connsiteY135" fmla="*/ 1193006 h 1757363"/>
                <a:gd name="connsiteX136" fmla="*/ 1297781 w 2064544"/>
                <a:gd name="connsiteY136" fmla="*/ 1212056 h 1757363"/>
                <a:gd name="connsiteX137" fmla="*/ 1295400 w 2064544"/>
                <a:gd name="connsiteY137" fmla="*/ 1219200 h 1757363"/>
                <a:gd name="connsiteX138" fmla="*/ 1293019 w 2064544"/>
                <a:gd name="connsiteY138" fmla="*/ 1231106 h 1757363"/>
                <a:gd name="connsiteX139" fmla="*/ 1290638 w 2064544"/>
                <a:gd name="connsiteY139" fmla="*/ 1238250 h 1757363"/>
                <a:gd name="connsiteX140" fmla="*/ 1288256 w 2064544"/>
                <a:gd name="connsiteY140" fmla="*/ 1247775 h 1757363"/>
                <a:gd name="connsiteX141" fmla="*/ 1283494 w 2064544"/>
                <a:gd name="connsiteY141" fmla="*/ 1257300 h 1757363"/>
                <a:gd name="connsiteX142" fmla="*/ 1278731 w 2064544"/>
                <a:gd name="connsiteY142" fmla="*/ 1271588 h 1757363"/>
                <a:gd name="connsiteX143" fmla="*/ 1276350 w 2064544"/>
                <a:gd name="connsiteY143" fmla="*/ 1278731 h 1757363"/>
                <a:gd name="connsiteX144" fmla="*/ 1273969 w 2064544"/>
                <a:gd name="connsiteY144" fmla="*/ 1288256 h 1757363"/>
                <a:gd name="connsiteX145" fmla="*/ 1269206 w 2064544"/>
                <a:gd name="connsiteY145" fmla="*/ 1295400 h 1757363"/>
                <a:gd name="connsiteX146" fmla="*/ 1262063 w 2064544"/>
                <a:gd name="connsiteY146" fmla="*/ 1309688 h 1757363"/>
                <a:gd name="connsiteX147" fmla="*/ 1254919 w 2064544"/>
                <a:gd name="connsiteY147" fmla="*/ 1323975 h 1757363"/>
                <a:gd name="connsiteX148" fmla="*/ 1250156 w 2064544"/>
                <a:gd name="connsiteY148" fmla="*/ 1343025 h 1757363"/>
                <a:gd name="connsiteX149" fmla="*/ 1247775 w 2064544"/>
                <a:gd name="connsiteY149" fmla="*/ 1352550 h 1757363"/>
                <a:gd name="connsiteX150" fmla="*/ 1243013 w 2064544"/>
                <a:gd name="connsiteY150" fmla="*/ 1364456 h 1757363"/>
                <a:gd name="connsiteX151" fmla="*/ 1235869 w 2064544"/>
                <a:gd name="connsiteY151" fmla="*/ 1383506 h 1757363"/>
                <a:gd name="connsiteX152" fmla="*/ 1233488 w 2064544"/>
                <a:gd name="connsiteY152" fmla="*/ 1395413 h 1757363"/>
                <a:gd name="connsiteX153" fmla="*/ 1231106 w 2064544"/>
                <a:gd name="connsiteY153" fmla="*/ 1402556 h 1757363"/>
                <a:gd name="connsiteX154" fmla="*/ 1228725 w 2064544"/>
                <a:gd name="connsiteY154" fmla="*/ 1445419 h 1757363"/>
                <a:gd name="connsiteX155" fmla="*/ 1223963 w 2064544"/>
                <a:gd name="connsiteY155" fmla="*/ 1464469 h 1757363"/>
                <a:gd name="connsiteX156" fmla="*/ 1219200 w 2064544"/>
                <a:gd name="connsiteY156" fmla="*/ 1478756 h 1757363"/>
                <a:gd name="connsiteX157" fmla="*/ 1216819 w 2064544"/>
                <a:gd name="connsiteY157" fmla="*/ 1497806 h 1757363"/>
                <a:gd name="connsiteX158" fmla="*/ 1212056 w 2064544"/>
                <a:gd name="connsiteY158" fmla="*/ 1512094 h 1757363"/>
                <a:gd name="connsiteX159" fmla="*/ 1209675 w 2064544"/>
                <a:gd name="connsiteY159" fmla="*/ 1543050 h 1757363"/>
                <a:gd name="connsiteX160" fmla="*/ 1207294 w 2064544"/>
                <a:gd name="connsiteY160" fmla="*/ 1550194 h 1757363"/>
                <a:gd name="connsiteX161" fmla="*/ 1197769 w 2064544"/>
                <a:gd name="connsiteY161" fmla="*/ 1552575 h 1757363"/>
                <a:gd name="connsiteX162" fmla="*/ 1173956 w 2064544"/>
                <a:gd name="connsiteY162" fmla="*/ 1557338 h 1757363"/>
                <a:gd name="connsiteX163" fmla="*/ 1154906 w 2064544"/>
                <a:gd name="connsiteY163" fmla="*/ 1566863 h 1757363"/>
                <a:gd name="connsiteX164" fmla="*/ 1138238 w 2064544"/>
                <a:gd name="connsiteY164" fmla="*/ 1574006 h 1757363"/>
                <a:gd name="connsiteX165" fmla="*/ 1121569 w 2064544"/>
                <a:gd name="connsiteY165" fmla="*/ 1581150 h 1757363"/>
                <a:gd name="connsiteX166" fmla="*/ 1104900 w 2064544"/>
                <a:gd name="connsiteY166" fmla="*/ 1588294 h 1757363"/>
                <a:gd name="connsiteX167" fmla="*/ 1090613 w 2064544"/>
                <a:gd name="connsiteY167" fmla="*/ 1593056 h 1757363"/>
                <a:gd name="connsiteX168" fmla="*/ 1083469 w 2064544"/>
                <a:gd name="connsiteY168" fmla="*/ 1597819 h 1757363"/>
                <a:gd name="connsiteX169" fmla="*/ 1076325 w 2064544"/>
                <a:gd name="connsiteY169" fmla="*/ 1600200 h 1757363"/>
                <a:gd name="connsiteX170" fmla="*/ 1069181 w 2064544"/>
                <a:gd name="connsiteY170" fmla="*/ 1607344 h 1757363"/>
                <a:gd name="connsiteX171" fmla="*/ 1057275 w 2064544"/>
                <a:gd name="connsiteY171" fmla="*/ 1621631 h 1757363"/>
                <a:gd name="connsiteX172" fmla="*/ 1047750 w 2064544"/>
                <a:gd name="connsiteY172" fmla="*/ 1628775 h 1757363"/>
                <a:gd name="connsiteX173" fmla="*/ 976313 w 2064544"/>
                <a:gd name="connsiteY173" fmla="*/ 1631156 h 1757363"/>
                <a:gd name="connsiteX174" fmla="*/ 954881 w 2064544"/>
                <a:gd name="connsiteY174" fmla="*/ 1640681 h 1757363"/>
                <a:gd name="connsiteX175" fmla="*/ 945356 w 2064544"/>
                <a:gd name="connsiteY175" fmla="*/ 1654969 h 1757363"/>
                <a:gd name="connsiteX176" fmla="*/ 938213 w 2064544"/>
                <a:gd name="connsiteY176" fmla="*/ 1669256 h 1757363"/>
                <a:gd name="connsiteX177" fmla="*/ 928688 w 2064544"/>
                <a:gd name="connsiteY177" fmla="*/ 1674019 h 1757363"/>
                <a:gd name="connsiteX178" fmla="*/ 921544 w 2064544"/>
                <a:gd name="connsiteY178" fmla="*/ 1678781 h 1757363"/>
                <a:gd name="connsiteX179" fmla="*/ 907256 w 2064544"/>
                <a:gd name="connsiteY179" fmla="*/ 1683544 h 1757363"/>
                <a:gd name="connsiteX180" fmla="*/ 892969 w 2064544"/>
                <a:gd name="connsiteY180" fmla="*/ 1693069 h 1757363"/>
                <a:gd name="connsiteX181" fmla="*/ 881063 w 2064544"/>
                <a:gd name="connsiteY181" fmla="*/ 1707356 h 1757363"/>
                <a:gd name="connsiteX182" fmla="*/ 869156 w 2064544"/>
                <a:gd name="connsiteY182" fmla="*/ 1719263 h 1757363"/>
                <a:gd name="connsiteX183" fmla="*/ 864394 w 2064544"/>
                <a:gd name="connsiteY183" fmla="*/ 1728788 h 1757363"/>
                <a:gd name="connsiteX184" fmla="*/ 857250 w 2064544"/>
                <a:gd name="connsiteY184" fmla="*/ 1743075 h 1757363"/>
                <a:gd name="connsiteX185" fmla="*/ 850106 w 2064544"/>
                <a:gd name="connsiteY185" fmla="*/ 1745456 h 1757363"/>
                <a:gd name="connsiteX186" fmla="*/ 838200 w 2064544"/>
                <a:gd name="connsiteY186" fmla="*/ 1752600 h 1757363"/>
                <a:gd name="connsiteX187" fmla="*/ 823913 w 2064544"/>
                <a:gd name="connsiteY187" fmla="*/ 1757363 h 1757363"/>
                <a:gd name="connsiteX188" fmla="*/ 785813 w 2064544"/>
                <a:gd name="connsiteY188" fmla="*/ 1754981 h 1757363"/>
                <a:gd name="connsiteX189" fmla="*/ 778669 w 2064544"/>
                <a:gd name="connsiteY189" fmla="*/ 1750219 h 1757363"/>
                <a:gd name="connsiteX190" fmla="*/ 764381 w 2064544"/>
                <a:gd name="connsiteY190" fmla="*/ 1733550 h 1757363"/>
                <a:gd name="connsiteX191" fmla="*/ 752475 w 2064544"/>
                <a:gd name="connsiteY191" fmla="*/ 1721644 h 1757363"/>
                <a:gd name="connsiteX192" fmla="*/ 747713 w 2064544"/>
                <a:gd name="connsiteY192" fmla="*/ 1714500 h 1757363"/>
                <a:gd name="connsiteX193" fmla="*/ 745331 w 2064544"/>
                <a:gd name="connsiteY193" fmla="*/ 1707356 h 1757363"/>
                <a:gd name="connsiteX194" fmla="*/ 721519 w 2064544"/>
                <a:gd name="connsiteY194" fmla="*/ 1685925 h 1757363"/>
                <a:gd name="connsiteX195" fmla="*/ 709613 w 2064544"/>
                <a:gd name="connsiteY195" fmla="*/ 1671638 h 1757363"/>
                <a:gd name="connsiteX196" fmla="*/ 709613 w 2064544"/>
                <a:gd name="connsiteY196" fmla="*/ 1593056 h 1757363"/>
                <a:gd name="connsiteX197" fmla="*/ 704850 w 2064544"/>
                <a:gd name="connsiteY197" fmla="*/ 1578769 h 1757363"/>
                <a:gd name="connsiteX198" fmla="*/ 690563 w 2064544"/>
                <a:gd name="connsiteY198" fmla="*/ 1569244 h 1757363"/>
                <a:gd name="connsiteX199" fmla="*/ 683419 w 2064544"/>
                <a:gd name="connsiteY199" fmla="*/ 1564481 h 1757363"/>
                <a:gd name="connsiteX200" fmla="*/ 676275 w 2064544"/>
                <a:gd name="connsiteY200" fmla="*/ 1562100 h 1757363"/>
                <a:gd name="connsiteX201" fmla="*/ 659606 w 2064544"/>
                <a:gd name="connsiteY201" fmla="*/ 1569244 h 1757363"/>
                <a:gd name="connsiteX202" fmla="*/ 650081 w 2064544"/>
                <a:gd name="connsiteY202" fmla="*/ 1581150 h 1757363"/>
                <a:gd name="connsiteX203" fmla="*/ 645319 w 2064544"/>
                <a:gd name="connsiteY203" fmla="*/ 1588294 h 1757363"/>
                <a:gd name="connsiteX204" fmla="*/ 638175 w 2064544"/>
                <a:gd name="connsiteY204" fmla="*/ 1593056 h 1757363"/>
                <a:gd name="connsiteX205" fmla="*/ 528638 w 2064544"/>
                <a:gd name="connsiteY205" fmla="*/ 1590675 h 1757363"/>
                <a:gd name="connsiteX206" fmla="*/ 514350 w 2064544"/>
                <a:gd name="connsiteY206" fmla="*/ 1583531 h 1757363"/>
                <a:gd name="connsiteX207" fmla="*/ 502444 w 2064544"/>
                <a:gd name="connsiteY207" fmla="*/ 1574006 h 1757363"/>
                <a:gd name="connsiteX208" fmla="*/ 495300 w 2064544"/>
                <a:gd name="connsiteY208" fmla="*/ 1569244 h 1757363"/>
                <a:gd name="connsiteX209" fmla="*/ 481013 w 2064544"/>
                <a:gd name="connsiteY209" fmla="*/ 1547813 h 1757363"/>
                <a:gd name="connsiteX210" fmla="*/ 476250 w 2064544"/>
                <a:gd name="connsiteY210" fmla="*/ 1540669 h 1757363"/>
                <a:gd name="connsiteX211" fmla="*/ 469106 w 2064544"/>
                <a:gd name="connsiteY211" fmla="*/ 1521619 h 1757363"/>
                <a:gd name="connsiteX212" fmla="*/ 464344 w 2064544"/>
                <a:gd name="connsiteY212" fmla="*/ 1507331 h 1757363"/>
                <a:gd name="connsiteX213" fmla="*/ 459581 w 2064544"/>
                <a:gd name="connsiteY213" fmla="*/ 1493044 h 1757363"/>
                <a:gd name="connsiteX214" fmla="*/ 438150 w 2064544"/>
                <a:gd name="connsiteY214" fmla="*/ 1485900 h 1757363"/>
                <a:gd name="connsiteX215" fmla="*/ 431006 w 2064544"/>
                <a:gd name="connsiteY215" fmla="*/ 1483519 h 1757363"/>
                <a:gd name="connsiteX216" fmla="*/ 423863 w 2064544"/>
                <a:gd name="connsiteY216" fmla="*/ 1481138 h 1757363"/>
                <a:gd name="connsiteX217" fmla="*/ 376238 w 2064544"/>
                <a:gd name="connsiteY217" fmla="*/ 1483519 h 1757363"/>
                <a:gd name="connsiteX218" fmla="*/ 366713 w 2064544"/>
                <a:gd name="connsiteY218" fmla="*/ 1488281 h 1757363"/>
                <a:gd name="connsiteX219" fmla="*/ 359569 w 2064544"/>
                <a:gd name="connsiteY219" fmla="*/ 1490663 h 1757363"/>
                <a:gd name="connsiteX220" fmla="*/ 350044 w 2064544"/>
                <a:gd name="connsiteY220" fmla="*/ 1504950 h 1757363"/>
                <a:gd name="connsiteX221" fmla="*/ 345281 w 2064544"/>
                <a:gd name="connsiteY221" fmla="*/ 1512094 h 1757363"/>
                <a:gd name="connsiteX222" fmla="*/ 328613 w 2064544"/>
                <a:gd name="connsiteY222" fmla="*/ 1519238 h 1757363"/>
                <a:gd name="connsiteX223" fmla="*/ 321469 w 2064544"/>
                <a:gd name="connsiteY223" fmla="*/ 1521619 h 1757363"/>
                <a:gd name="connsiteX224" fmla="*/ 304800 w 2064544"/>
                <a:gd name="connsiteY224" fmla="*/ 1531144 h 1757363"/>
                <a:gd name="connsiteX225" fmla="*/ 290513 w 2064544"/>
                <a:gd name="connsiteY225" fmla="*/ 1535906 h 1757363"/>
                <a:gd name="connsiteX226" fmla="*/ 276225 w 2064544"/>
                <a:gd name="connsiteY226" fmla="*/ 1540669 h 1757363"/>
                <a:gd name="connsiteX227" fmla="*/ 269081 w 2064544"/>
                <a:gd name="connsiteY227" fmla="*/ 1543050 h 1757363"/>
                <a:gd name="connsiteX228" fmla="*/ 261938 w 2064544"/>
                <a:gd name="connsiteY228" fmla="*/ 1545431 h 1757363"/>
                <a:gd name="connsiteX229" fmla="*/ 259556 w 2064544"/>
                <a:gd name="connsiteY229" fmla="*/ 1552575 h 1757363"/>
                <a:gd name="connsiteX230" fmla="*/ 245269 w 2064544"/>
                <a:gd name="connsiteY230" fmla="*/ 1557338 h 1757363"/>
                <a:gd name="connsiteX231" fmla="*/ 161925 w 2064544"/>
                <a:gd name="connsiteY231" fmla="*/ 1554956 h 1757363"/>
                <a:gd name="connsiteX232" fmla="*/ 147638 w 2064544"/>
                <a:gd name="connsiteY232" fmla="*/ 1550194 h 1757363"/>
                <a:gd name="connsiteX233" fmla="*/ 130969 w 2064544"/>
                <a:gd name="connsiteY233" fmla="*/ 1543050 h 1757363"/>
                <a:gd name="connsiteX234" fmla="*/ 116681 w 2064544"/>
                <a:gd name="connsiteY234" fmla="*/ 1538288 h 1757363"/>
                <a:gd name="connsiteX235" fmla="*/ 102394 w 2064544"/>
                <a:gd name="connsiteY235" fmla="*/ 1535906 h 1757363"/>
                <a:gd name="connsiteX236" fmla="*/ 85725 w 2064544"/>
                <a:gd name="connsiteY236" fmla="*/ 1531144 h 1757363"/>
                <a:gd name="connsiteX237" fmla="*/ 80963 w 2064544"/>
                <a:gd name="connsiteY237" fmla="*/ 1524000 h 1757363"/>
                <a:gd name="connsiteX238" fmla="*/ 80963 w 2064544"/>
                <a:gd name="connsiteY238" fmla="*/ 1485900 h 1757363"/>
                <a:gd name="connsiteX239" fmla="*/ 85725 w 2064544"/>
                <a:gd name="connsiteY239" fmla="*/ 1471613 h 1757363"/>
                <a:gd name="connsiteX240" fmla="*/ 95250 w 2064544"/>
                <a:gd name="connsiteY240" fmla="*/ 1457325 h 1757363"/>
                <a:gd name="connsiteX241" fmla="*/ 100013 w 2064544"/>
                <a:gd name="connsiteY241" fmla="*/ 1443038 h 1757363"/>
                <a:gd name="connsiteX242" fmla="*/ 114300 w 2064544"/>
                <a:gd name="connsiteY242" fmla="*/ 1435894 h 1757363"/>
                <a:gd name="connsiteX243" fmla="*/ 135731 w 2064544"/>
                <a:gd name="connsiteY243" fmla="*/ 1426369 h 1757363"/>
                <a:gd name="connsiteX244" fmla="*/ 140494 w 2064544"/>
                <a:gd name="connsiteY244" fmla="*/ 1419225 h 1757363"/>
                <a:gd name="connsiteX245" fmla="*/ 133350 w 2064544"/>
                <a:gd name="connsiteY245" fmla="*/ 1364456 h 1757363"/>
                <a:gd name="connsiteX246" fmla="*/ 119063 w 2064544"/>
                <a:gd name="connsiteY246" fmla="*/ 1357313 h 1757363"/>
                <a:gd name="connsiteX247" fmla="*/ 111919 w 2064544"/>
                <a:gd name="connsiteY247" fmla="*/ 1343025 h 1757363"/>
                <a:gd name="connsiteX248" fmla="*/ 107156 w 2064544"/>
                <a:gd name="connsiteY248" fmla="*/ 1335881 h 1757363"/>
                <a:gd name="connsiteX249" fmla="*/ 102394 w 2064544"/>
                <a:gd name="connsiteY249" fmla="*/ 1319213 h 1757363"/>
                <a:gd name="connsiteX250" fmla="*/ 97631 w 2064544"/>
                <a:gd name="connsiteY250" fmla="*/ 1304925 h 1757363"/>
                <a:gd name="connsiteX251" fmla="*/ 90488 w 2064544"/>
                <a:gd name="connsiteY251" fmla="*/ 1281113 h 1757363"/>
                <a:gd name="connsiteX252" fmla="*/ 66675 w 2064544"/>
                <a:gd name="connsiteY252" fmla="*/ 1257300 h 1757363"/>
                <a:gd name="connsiteX253" fmla="*/ 30956 w 2064544"/>
                <a:gd name="connsiteY253" fmla="*/ 1250156 h 1757363"/>
                <a:gd name="connsiteX254" fmla="*/ 16669 w 2064544"/>
                <a:gd name="connsiteY254" fmla="*/ 1243013 h 1757363"/>
                <a:gd name="connsiteX255" fmla="*/ 14288 w 2064544"/>
                <a:gd name="connsiteY255" fmla="*/ 1231106 h 1757363"/>
                <a:gd name="connsiteX256" fmla="*/ 9525 w 2064544"/>
                <a:gd name="connsiteY256" fmla="*/ 1223963 h 1757363"/>
                <a:gd name="connsiteX257" fmla="*/ 7144 w 2064544"/>
                <a:gd name="connsiteY257" fmla="*/ 1209675 h 1757363"/>
                <a:gd name="connsiteX258" fmla="*/ 4763 w 2064544"/>
                <a:gd name="connsiteY258" fmla="*/ 1202531 h 1757363"/>
                <a:gd name="connsiteX259" fmla="*/ 0 w 2064544"/>
                <a:gd name="connsiteY259" fmla="*/ 1185863 h 1757363"/>
                <a:gd name="connsiteX260" fmla="*/ 11906 w 2064544"/>
                <a:gd name="connsiteY260" fmla="*/ 1176338 h 1757363"/>
                <a:gd name="connsiteX261" fmla="*/ 19050 w 2064544"/>
                <a:gd name="connsiteY261" fmla="*/ 1173956 h 1757363"/>
                <a:gd name="connsiteX262" fmla="*/ 28575 w 2064544"/>
                <a:gd name="connsiteY262" fmla="*/ 1166813 h 1757363"/>
                <a:gd name="connsiteX263" fmla="*/ 30956 w 2064544"/>
                <a:gd name="connsiteY263" fmla="*/ 1159669 h 1757363"/>
                <a:gd name="connsiteX264" fmla="*/ 40481 w 2064544"/>
                <a:gd name="connsiteY264" fmla="*/ 1145381 h 1757363"/>
                <a:gd name="connsiteX265" fmla="*/ 45244 w 2064544"/>
                <a:gd name="connsiteY265" fmla="*/ 1138238 h 1757363"/>
                <a:gd name="connsiteX266" fmla="*/ 47625 w 2064544"/>
                <a:gd name="connsiteY266" fmla="*/ 1131094 h 1757363"/>
                <a:gd name="connsiteX267" fmla="*/ 69056 w 2064544"/>
                <a:gd name="connsiteY267" fmla="*/ 1114425 h 1757363"/>
                <a:gd name="connsiteX268" fmla="*/ 83344 w 2064544"/>
                <a:gd name="connsiteY268" fmla="*/ 1104900 h 1757363"/>
                <a:gd name="connsiteX269" fmla="*/ 97631 w 2064544"/>
                <a:gd name="connsiteY269" fmla="*/ 1090613 h 1757363"/>
                <a:gd name="connsiteX270" fmla="*/ 111919 w 2064544"/>
                <a:gd name="connsiteY270" fmla="*/ 1078706 h 1757363"/>
                <a:gd name="connsiteX271" fmla="*/ 128588 w 2064544"/>
                <a:gd name="connsiteY271" fmla="*/ 1057275 h 1757363"/>
                <a:gd name="connsiteX272" fmla="*/ 140494 w 2064544"/>
                <a:gd name="connsiteY272" fmla="*/ 1047750 h 1757363"/>
                <a:gd name="connsiteX273" fmla="*/ 154781 w 2064544"/>
                <a:gd name="connsiteY273" fmla="*/ 1038225 h 1757363"/>
                <a:gd name="connsiteX274" fmla="*/ 161925 w 2064544"/>
                <a:gd name="connsiteY274" fmla="*/ 1023938 h 1757363"/>
                <a:gd name="connsiteX275" fmla="*/ 169069 w 2064544"/>
                <a:gd name="connsiteY275" fmla="*/ 1009650 h 1757363"/>
                <a:gd name="connsiteX276" fmla="*/ 171450 w 2064544"/>
                <a:gd name="connsiteY276" fmla="*/ 1002506 h 1757363"/>
                <a:gd name="connsiteX277" fmla="*/ 180975 w 2064544"/>
                <a:gd name="connsiteY277" fmla="*/ 988219 h 1757363"/>
                <a:gd name="connsiteX278" fmla="*/ 185738 w 2064544"/>
                <a:gd name="connsiteY278" fmla="*/ 971550 h 1757363"/>
                <a:gd name="connsiteX279" fmla="*/ 195263 w 2064544"/>
                <a:gd name="connsiteY279" fmla="*/ 957263 h 1757363"/>
                <a:gd name="connsiteX280" fmla="*/ 200025 w 2064544"/>
                <a:gd name="connsiteY280" fmla="*/ 942975 h 1757363"/>
                <a:gd name="connsiteX281" fmla="*/ 209550 w 2064544"/>
                <a:gd name="connsiteY281" fmla="*/ 928688 h 1757363"/>
                <a:gd name="connsiteX282" fmla="*/ 214313 w 2064544"/>
                <a:gd name="connsiteY282" fmla="*/ 921544 h 1757363"/>
                <a:gd name="connsiteX283" fmla="*/ 228600 w 2064544"/>
                <a:gd name="connsiteY283" fmla="*/ 909638 h 1757363"/>
                <a:gd name="connsiteX284" fmla="*/ 235744 w 2064544"/>
                <a:gd name="connsiteY284" fmla="*/ 902494 h 1757363"/>
                <a:gd name="connsiteX285" fmla="*/ 250031 w 2064544"/>
                <a:gd name="connsiteY285" fmla="*/ 892969 h 1757363"/>
                <a:gd name="connsiteX286" fmla="*/ 264319 w 2064544"/>
                <a:gd name="connsiteY286" fmla="*/ 888206 h 1757363"/>
                <a:gd name="connsiteX287" fmla="*/ 273844 w 2064544"/>
                <a:gd name="connsiteY287" fmla="*/ 881063 h 1757363"/>
                <a:gd name="connsiteX288" fmla="*/ 280988 w 2064544"/>
                <a:gd name="connsiteY288" fmla="*/ 876300 h 1757363"/>
                <a:gd name="connsiteX289" fmla="*/ 302419 w 2064544"/>
                <a:gd name="connsiteY289" fmla="*/ 854869 h 1757363"/>
                <a:gd name="connsiteX290" fmla="*/ 316706 w 2064544"/>
                <a:gd name="connsiteY290" fmla="*/ 838200 h 1757363"/>
                <a:gd name="connsiteX291" fmla="*/ 333375 w 2064544"/>
                <a:gd name="connsiteY291" fmla="*/ 833438 h 1757363"/>
                <a:gd name="connsiteX292" fmla="*/ 340519 w 2064544"/>
                <a:gd name="connsiteY292" fmla="*/ 828675 h 1757363"/>
                <a:gd name="connsiteX293" fmla="*/ 350044 w 2064544"/>
                <a:gd name="connsiteY293" fmla="*/ 823913 h 1757363"/>
                <a:gd name="connsiteX294" fmla="*/ 354806 w 2064544"/>
                <a:gd name="connsiteY294" fmla="*/ 816769 h 1757363"/>
                <a:gd name="connsiteX295" fmla="*/ 369094 w 2064544"/>
                <a:gd name="connsiteY295" fmla="*/ 812006 h 1757363"/>
                <a:gd name="connsiteX296" fmla="*/ 376238 w 2064544"/>
                <a:gd name="connsiteY296" fmla="*/ 807244 h 1757363"/>
                <a:gd name="connsiteX297" fmla="*/ 388144 w 2064544"/>
                <a:gd name="connsiteY297" fmla="*/ 797719 h 1757363"/>
                <a:gd name="connsiteX298" fmla="*/ 402431 w 2064544"/>
                <a:gd name="connsiteY298" fmla="*/ 792956 h 1757363"/>
                <a:gd name="connsiteX299" fmla="*/ 416719 w 2064544"/>
                <a:gd name="connsiteY299" fmla="*/ 785813 h 1757363"/>
                <a:gd name="connsiteX300" fmla="*/ 431006 w 2064544"/>
                <a:gd name="connsiteY300" fmla="*/ 776288 h 1757363"/>
                <a:gd name="connsiteX301" fmla="*/ 438150 w 2064544"/>
                <a:gd name="connsiteY301" fmla="*/ 771525 h 1757363"/>
                <a:gd name="connsiteX302" fmla="*/ 445294 w 2064544"/>
                <a:gd name="connsiteY302" fmla="*/ 769144 h 1757363"/>
                <a:gd name="connsiteX303" fmla="*/ 457200 w 2064544"/>
                <a:gd name="connsiteY303" fmla="*/ 754856 h 1757363"/>
                <a:gd name="connsiteX304" fmla="*/ 464344 w 2064544"/>
                <a:gd name="connsiteY304" fmla="*/ 752475 h 1757363"/>
                <a:gd name="connsiteX305" fmla="*/ 471488 w 2064544"/>
                <a:gd name="connsiteY305" fmla="*/ 700088 h 1757363"/>
                <a:gd name="connsiteX306" fmla="*/ 473869 w 2064544"/>
                <a:gd name="connsiteY306" fmla="*/ 688181 h 1757363"/>
                <a:gd name="connsiteX307" fmla="*/ 476250 w 2064544"/>
                <a:gd name="connsiteY307" fmla="*/ 654844 h 1757363"/>
                <a:gd name="connsiteX308" fmla="*/ 478631 w 2064544"/>
                <a:gd name="connsiteY308" fmla="*/ 647700 h 1757363"/>
                <a:gd name="connsiteX309" fmla="*/ 476250 w 2064544"/>
                <a:gd name="connsiteY309" fmla="*/ 607219 h 1757363"/>
                <a:gd name="connsiteX310" fmla="*/ 473869 w 2064544"/>
                <a:gd name="connsiteY310" fmla="*/ 438150 h 1757363"/>
                <a:gd name="connsiteX311" fmla="*/ 466725 w 2064544"/>
                <a:gd name="connsiteY311" fmla="*/ 435769 h 1757363"/>
                <a:gd name="connsiteX312" fmla="*/ 461963 w 2064544"/>
                <a:gd name="connsiteY312" fmla="*/ 426244 h 1757363"/>
                <a:gd name="connsiteX313" fmla="*/ 447675 w 2064544"/>
                <a:gd name="connsiteY313" fmla="*/ 409575 h 1757363"/>
                <a:gd name="connsiteX314" fmla="*/ 438150 w 2064544"/>
                <a:gd name="connsiteY314" fmla="*/ 392906 h 1757363"/>
                <a:gd name="connsiteX315" fmla="*/ 428625 w 2064544"/>
                <a:gd name="connsiteY315" fmla="*/ 378619 h 1757363"/>
                <a:gd name="connsiteX316" fmla="*/ 423863 w 2064544"/>
                <a:gd name="connsiteY316" fmla="*/ 369094 h 1757363"/>
                <a:gd name="connsiteX317" fmla="*/ 411956 w 2064544"/>
                <a:gd name="connsiteY317" fmla="*/ 352425 h 1757363"/>
                <a:gd name="connsiteX318" fmla="*/ 402431 w 2064544"/>
                <a:gd name="connsiteY318" fmla="*/ 338138 h 1757363"/>
                <a:gd name="connsiteX319" fmla="*/ 392906 w 2064544"/>
                <a:gd name="connsiteY319" fmla="*/ 307181 h 1757363"/>
                <a:gd name="connsiteX320" fmla="*/ 390525 w 2064544"/>
                <a:gd name="connsiteY320" fmla="*/ 278606 h 1757363"/>
                <a:gd name="connsiteX321" fmla="*/ 388144 w 2064544"/>
                <a:gd name="connsiteY321" fmla="*/ 269081 h 1757363"/>
                <a:gd name="connsiteX322" fmla="*/ 395288 w 2064544"/>
                <a:gd name="connsiteY322" fmla="*/ 264319 h 1757363"/>
                <a:gd name="connsiteX323" fmla="*/ 523875 w 2064544"/>
                <a:gd name="connsiteY323" fmla="*/ 269081 h 1757363"/>
                <a:gd name="connsiteX324" fmla="*/ 540544 w 2064544"/>
                <a:gd name="connsiteY324" fmla="*/ 276225 h 1757363"/>
                <a:gd name="connsiteX325" fmla="*/ 547688 w 2064544"/>
                <a:gd name="connsiteY325" fmla="*/ 278606 h 1757363"/>
                <a:gd name="connsiteX326" fmla="*/ 600075 w 2064544"/>
                <a:gd name="connsiteY326" fmla="*/ 276225 h 1757363"/>
                <a:gd name="connsiteX327" fmla="*/ 607219 w 2064544"/>
                <a:gd name="connsiteY327" fmla="*/ 266700 h 1757363"/>
                <a:gd name="connsiteX328" fmla="*/ 621506 w 2064544"/>
                <a:gd name="connsiteY328" fmla="*/ 245269 h 1757363"/>
                <a:gd name="connsiteX329" fmla="*/ 631031 w 2064544"/>
                <a:gd name="connsiteY329" fmla="*/ 230981 h 1757363"/>
                <a:gd name="connsiteX330" fmla="*/ 635794 w 2064544"/>
                <a:gd name="connsiteY330" fmla="*/ 214313 h 1757363"/>
                <a:gd name="connsiteX331" fmla="*/ 640556 w 2064544"/>
                <a:gd name="connsiteY331" fmla="*/ 200025 h 1757363"/>
                <a:gd name="connsiteX332" fmla="*/ 642938 w 2064544"/>
                <a:gd name="connsiteY332" fmla="*/ 192881 h 1757363"/>
                <a:gd name="connsiteX333" fmla="*/ 650081 w 2064544"/>
                <a:gd name="connsiteY333" fmla="*/ 185738 h 1757363"/>
                <a:gd name="connsiteX334" fmla="*/ 659606 w 2064544"/>
                <a:gd name="connsiteY334" fmla="*/ 171450 h 1757363"/>
                <a:gd name="connsiteX335" fmla="*/ 669131 w 2064544"/>
                <a:gd name="connsiteY335" fmla="*/ 157163 h 1757363"/>
                <a:gd name="connsiteX336" fmla="*/ 678656 w 2064544"/>
                <a:gd name="connsiteY336" fmla="*/ 142875 h 1757363"/>
                <a:gd name="connsiteX337" fmla="*/ 683419 w 2064544"/>
                <a:gd name="connsiteY337" fmla="*/ 135731 h 1757363"/>
                <a:gd name="connsiteX338" fmla="*/ 690563 w 2064544"/>
                <a:gd name="connsiteY338" fmla="*/ 133350 h 1757363"/>
                <a:gd name="connsiteX339" fmla="*/ 714375 w 2064544"/>
                <a:gd name="connsiteY339" fmla="*/ 119063 h 1757363"/>
                <a:gd name="connsiteX340" fmla="*/ 719138 w 2064544"/>
                <a:gd name="connsiteY340" fmla="*/ 111919 h 1757363"/>
                <a:gd name="connsiteX341" fmla="*/ 721519 w 2064544"/>
                <a:gd name="connsiteY341" fmla="*/ 88106 h 1757363"/>
                <a:gd name="connsiteX342" fmla="*/ 735806 w 2064544"/>
                <a:gd name="connsiteY342" fmla="*/ 83344 h 1757363"/>
                <a:gd name="connsiteX343" fmla="*/ 738188 w 2064544"/>
                <a:gd name="connsiteY343" fmla="*/ 69056 h 1757363"/>
                <a:gd name="connsiteX344" fmla="*/ 742950 w 2064544"/>
                <a:gd name="connsiteY344" fmla="*/ 23813 h 1757363"/>
                <a:gd name="connsiteX345" fmla="*/ 747713 w 2064544"/>
                <a:gd name="connsiteY345" fmla="*/ 16669 h 1757363"/>
                <a:gd name="connsiteX346" fmla="*/ 754856 w 2064544"/>
                <a:gd name="connsiteY346" fmla="*/ 2381 h 1757363"/>
                <a:gd name="connsiteX347" fmla="*/ 762000 w 2064544"/>
                <a:gd name="connsiteY347" fmla="*/ 0 h 1757363"/>
                <a:gd name="connsiteX348" fmla="*/ 778669 w 2064544"/>
                <a:gd name="connsiteY348" fmla="*/ 2381 h 1757363"/>
                <a:gd name="connsiteX349" fmla="*/ 800100 w 2064544"/>
                <a:gd name="connsiteY349" fmla="*/ 26194 h 1757363"/>
                <a:gd name="connsiteX350" fmla="*/ 831056 w 2064544"/>
                <a:gd name="connsiteY350" fmla="*/ 35719 h 1757363"/>
                <a:gd name="connsiteX351" fmla="*/ 838200 w 2064544"/>
                <a:gd name="connsiteY351" fmla="*/ 52388 h 1757363"/>
                <a:gd name="connsiteX352" fmla="*/ 847725 w 2064544"/>
                <a:gd name="connsiteY352" fmla="*/ 69056 h 1757363"/>
                <a:gd name="connsiteX353" fmla="*/ 854869 w 2064544"/>
                <a:gd name="connsiteY353" fmla="*/ 71438 h 1757363"/>
                <a:gd name="connsiteX354" fmla="*/ 862013 w 2064544"/>
                <a:gd name="connsiteY354" fmla="*/ 76200 h 1757363"/>
                <a:gd name="connsiteX355" fmla="*/ 881063 w 2064544"/>
                <a:gd name="connsiteY355" fmla="*/ 83344 h 1757363"/>
                <a:gd name="connsiteX356" fmla="*/ 885825 w 2064544"/>
                <a:gd name="connsiteY356" fmla="*/ 102394 h 1757363"/>
                <a:gd name="connsiteX357" fmla="*/ 888206 w 2064544"/>
                <a:gd name="connsiteY357" fmla="*/ 114300 h 1757363"/>
                <a:gd name="connsiteX358" fmla="*/ 890588 w 2064544"/>
                <a:gd name="connsiteY358" fmla="*/ 121444 h 1757363"/>
                <a:gd name="connsiteX359" fmla="*/ 912019 w 2064544"/>
                <a:gd name="connsiteY359" fmla="*/ 138113 h 1757363"/>
                <a:gd name="connsiteX360" fmla="*/ 919163 w 2064544"/>
                <a:gd name="connsiteY360" fmla="*/ 142875 h 1757363"/>
                <a:gd name="connsiteX361" fmla="*/ 928688 w 2064544"/>
                <a:gd name="connsiteY361" fmla="*/ 147638 h 1757363"/>
                <a:gd name="connsiteX362" fmla="*/ 935831 w 2064544"/>
                <a:gd name="connsiteY362" fmla="*/ 152400 h 1757363"/>
                <a:gd name="connsiteX363" fmla="*/ 945356 w 2064544"/>
                <a:gd name="connsiteY363" fmla="*/ 154781 h 1757363"/>
                <a:gd name="connsiteX364" fmla="*/ 942975 w 2064544"/>
                <a:gd name="connsiteY364" fmla="*/ 161925 h 1757363"/>
                <a:gd name="connsiteX365" fmla="*/ 938213 w 2064544"/>
                <a:gd name="connsiteY365" fmla="*/ 169069 h 1757363"/>
                <a:gd name="connsiteX366" fmla="*/ 950119 w 2064544"/>
                <a:gd name="connsiteY366" fmla="*/ 209550 h 1757363"/>
                <a:gd name="connsiteX367" fmla="*/ 952500 w 2064544"/>
                <a:gd name="connsiteY367" fmla="*/ 216694 h 1757363"/>
                <a:gd name="connsiteX368" fmla="*/ 966788 w 2064544"/>
                <a:gd name="connsiteY368" fmla="*/ 226219 h 1757363"/>
                <a:gd name="connsiteX369" fmla="*/ 981075 w 2064544"/>
                <a:gd name="connsiteY369" fmla="*/ 240506 h 1757363"/>
                <a:gd name="connsiteX370" fmla="*/ 988219 w 2064544"/>
                <a:gd name="connsiteY370" fmla="*/ 245269 h 1757363"/>
                <a:gd name="connsiteX371" fmla="*/ 995363 w 2064544"/>
                <a:gd name="connsiteY371" fmla="*/ 252413 h 1757363"/>
                <a:gd name="connsiteX372" fmla="*/ 1002506 w 2064544"/>
                <a:gd name="connsiteY372" fmla="*/ 254794 h 1757363"/>
                <a:gd name="connsiteX373" fmla="*/ 1009650 w 2064544"/>
                <a:gd name="connsiteY373" fmla="*/ 259556 h 1757363"/>
                <a:gd name="connsiteX374" fmla="*/ 1016794 w 2064544"/>
                <a:gd name="connsiteY374" fmla="*/ 261938 h 1757363"/>
                <a:gd name="connsiteX375" fmla="*/ 995363 w 2064544"/>
                <a:gd name="connsiteY375" fmla="*/ 269081 h 1757363"/>
                <a:gd name="connsiteX0" fmla="*/ 1016794 w 2064544"/>
                <a:gd name="connsiteY0" fmla="*/ 261938 h 1757363"/>
                <a:gd name="connsiteX1" fmla="*/ 1235869 w 2064544"/>
                <a:gd name="connsiteY1" fmla="*/ 266700 h 1757363"/>
                <a:gd name="connsiteX2" fmla="*/ 1243013 w 2064544"/>
                <a:gd name="connsiteY2" fmla="*/ 259556 h 1757363"/>
                <a:gd name="connsiteX3" fmla="*/ 1250156 w 2064544"/>
                <a:gd name="connsiteY3" fmla="*/ 254794 h 1757363"/>
                <a:gd name="connsiteX4" fmla="*/ 1266825 w 2064544"/>
                <a:gd name="connsiteY4" fmla="*/ 245269 h 1757363"/>
                <a:gd name="connsiteX5" fmla="*/ 1278731 w 2064544"/>
                <a:gd name="connsiteY5" fmla="*/ 240506 h 1757363"/>
                <a:gd name="connsiteX6" fmla="*/ 1290638 w 2064544"/>
                <a:gd name="connsiteY6" fmla="*/ 261938 h 1757363"/>
                <a:gd name="connsiteX7" fmla="*/ 1300163 w 2064544"/>
                <a:gd name="connsiteY7" fmla="*/ 276225 h 1757363"/>
                <a:gd name="connsiteX8" fmla="*/ 1304925 w 2064544"/>
                <a:gd name="connsiteY8" fmla="*/ 283369 h 1757363"/>
                <a:gd name="connsiteX9" fmla="*/ 1309688 w 2064544"/>
                <a:gd name="connsiteY9" fmla="*/ 290513 h 1757363"/>
                <a:gd name="connsiteX10" fmla="*/ 1323975 w 2064544"/>
                <a:gd name="connsiteY10" fmla="*/ 302419 h 1757363"/>
                <a:gd name="connsiteX11" fmla="*/ 1338263 w 2064544"/>
                <a:gd name="connsiteY11" fmla="*/ 311944 h 1757363"/>
                <a:gd name="connsiteX12" fmla="*/ 1383506 w 2064544"/>
                <a:gd name="connsiteY12" fmla="*/ 314325 h 1757363"/>
                <a:gd name="connsiteX13" fmla="*/ 1428750 w 2064544"/>
                <a:gd name="connsiteY13" fmla="*/ 316706 h 1757363"/>
                <a:gd name="connsiteX14" fmla="*/ 1450181 w 2064544"/>
                <a:gd name="connsiteY14" fmla="*/ 302419 h 1757363"/>
                <a:gd name="connsiteX15" fmla="*/ 1457325 w 2064544"/>
                <a:gd name="connsiteY15" fmla="*/ 297656 h 1757363"/>
                <a:gd name="connsiteX16" fmla="*/ 1466850 w 2064544"/>
                <a:gd name="connsiteY16" fmla="*/ 285750 h 1757363"/>
                <a:gd name="connsiteX17" fmla="*/ 1471613 w 2064544"/>
                <a:gd name="connsiteY17" fmla="*/ 292894 h 1757363"/>
                <a:gd name="connsiteX18" fmla="*/ 1473994 w 2064544"/>
                <a:gd name="connsiteY18" fmla="*/ 300038 h 1757363"/>
                <a:gd name="connsiteX19" fmla="*/ 1493044 w 2064544"/>
                <a:gd name="connsiteY19" fmla="*/ 316706 h 1757363"/>
                <a:gd name="connsiteX20" fmla="*/ 1507331 w 2064544"/>
                <a:gd name="connsiteY20" fmla="*/ 326231 h 1757363"/>
                <a:gd name="connsiteX21" fmla="*/ 1514475 w 2064544"/>
                <a:gd name="connsiteY21" fmla="*/ 330994 h 1757363"/>
                <a:gd name="connsiteX22" fmla="*/ 1538288 w 2064544"/>
                <a:gd name="connsiteY22" fmla="*/ 338138 h 1757363"/>
                <a:gd name="connsiteX23" fmla="*/ 1547813 w 2064544"/>
                <a:gd name="connsiteY23" fmla="*/ 342900 h 1757363"/>
                <a:gd name="connsiteX24" fmla="*/ 1557338 w 2064544"/>
                <a:gd name="connsiteY24" fmla="*/ 345281 h 1757363"/>
                <a:gd name="connsiteX25" fmla="*/ 1571625 w 2064544"/>
                <a:gd name="connsiteY25" fmla="*/ 350044 h 1757363"/>
                <a:gd name="connsiteX26" fmla="*/ 1585913 w 2064544"/>
                <a:gd name="connsiteY26" fmla="*/ 354806 h 1757363"/>
                <a:gd name="connsiteX27" fmla="*/ 1600200 w 2064544"/>
                <a:gd name="connsiteY27" fmla="*/ 359569 h 1757363"/>
                <a:gd name="connsiteX28" fmla="*/ 1631156 w 2064544"/>
                <a:gd name="connsiteY28" fmla="*/ 369094 h 1757363"/>
                <a:gd name="connsiteX29" fmla="*/ 1647825 w 2064544"/>
                <a:gd name="connsiteY29" fmla="*/ 373856 h 1757363"/>
                <a:gd name="connsiteX30" fmla="*/ 1666875 w 2064544"/>
                <a:gd name="connsiteY30" fmla="*/ 381000 h 1757363"/>
                <a:gd name="connsiteX31" fmla="*/ 1676400 w 2064544"/>
                <a:gd name="connsiteY31" fmla="*/ 383381 h 1757363"/>
                <a:gd name="connsiteX32" fmla="*/ 1688306 w 2064544"/>
                <a:gd name="connsiteY32" fmla="*/ 388144 h 1757363"/>
                <a:gd name="connsiteX33" fmla="*/ 1702594 w 2064544"/>
                <a:gd name="connsiteY33" fmla="*/ 392906 h 1757363"/>
                <a:gd name="connsiteX34" fmla="*/ 1712119 w 2064544"/>
                <a:gd name="connsiteY34" fmla="*/ 397669 h 1757363"/>
                <a:gd name="connsiteX35" fmla="*/ 1733550 w 2064544"/>
                <a:gd name="connsiteY35" fmla="*/ 404813 h 1757363"/>
                <a:gd name="connsiteX36" fmla="*/ 1745456 w 2064544"/>
                <a:gd name="connsiteY36" fmla="*/ 409575 h 1757363"/>
                <a:gd name="connsiteX37" fmla="*/ 1759744 w 2064544"/>
                <a:gd name="connsiteY37" fmla="*/ 414338 h 1757363"/>
                <a:gd name="connsiteX38" fmla="*/ 1774031 w 2064544"/>
                <a:gd name="connsiteY38" fmla="*/ 423863 h 1757363"/>
                <a:gd name="connsiteX39" fmla="*/ 1781175 w 2064544"/>
                <a:gd name="connsiteY39" fmla="*/ 426244 h 1757363"/>
                <a:gd name="connsiteX40" fmla="*/ 1793081 w 2064544"/>
                <a:gd name="connsiteY40" fmla="*/ 431006 h 1757363"/>
                <a:gd name="connsiteX41" fmla="*/ 1800225 w 2064544"/>
                <a:gd name="connsiteY41" fmla="*/ 435769 h 1757363"/>
                <a:gd name="connsiteX42" fmla="*/ 1814513 w 2064544"/>
                <a:gd name="connsiteY42" fmla="*/ 438150 h 1757363"/>
                <a:gd name="connsiteX43" fmla="*/ 1821656 w 2064544"/>
                <a:gd name="connsiteY43" fmla="*/ 442913 h 1757363"/>
                <a:gd name="connsiteX44" fmla="*/ 1828800 w 2064544"/>
                <a:gd name="connsiteY44" fmla="*/ 445294 h 1757363"/>
                <a:gd name="connsiteX45" fmla="*/ 1850231 w 2064544"/>
                <a:gd name="connsiteY45" fmla="*/ 459581 h 1757363"/>
                <a:gd name="connsiteX46" fmla="*/ 1857375 w 2064544"/>
                <a:gd name="connsiteY46" fmla="*/ 464344 h 1757363"/>
                <a:gd name="connsiteX47" fmla="*/ 1864519 w 2064544"/>
                <a:gd name="connsiteY47" fmla="*/ 469106 h 1757363"/>
                <a:gd name="connsiteX48" fmla="*/ 1885950 w 2064544"/>
                <a:gd name="connsiteY48" fmla="*/ 485775 h 1757363"/>
                <a:gd name="connsiteX49" fmla="*/ 1893094 w 2064544"/>
                <a:gd name="connsiteY49" fmla="*/ 490538 h 1757363"/>
                <a:gd name="connsiteX50" fmla="*/ 1916906 w 2064544"/>
                <a:gd name="connsiteY50" fmla="*/ 516731 h 1757363"/>
                <a:gd name="connsiteX51" fmla="*/ 1924050 w 2064544"/>
                <a:gd name="connsiteY51" fmla="*/ 523875 h 1757363"/>
                <a:gd name="connsiteX52" fmla="*/ 1931194 w 2064544"/>
                <a:gd name="connsiteY52" fmla="*/ 545306 h 1757363"/>
                <a:gd name="connsiteX53" fmla="*/ 1933575 w 2064544"/>
                <a:gd name="connsiteY53" fmla="*/ 552450 h 1757363"/>
                <a:gd name="connsiteX54" fmla="*/ 1943100 w 2064544"/>
                <a:gd name="connsiteY54" fmla="*/ 576263 h 1757363"/>
                <a:gd name="connsiteX55" fmla="*/ 1950244 w 2064544"/>
                <a:gd name="connsiteY55" fmla="*/ 581025 h 1757363"/>
                <a:gd name="connsiteX56" fmla="*/ 1957388 w 2064544"/>
                <a:gd name="connsiteY56" fmla="*/ 588169 h 1757363"/>
                <a:gd name="connsiteX57" fmla="*/ 1962150 w 2064544"/>
                <a:gd name="connsiteY57" fmla="*/ 602456 h 1757363"/>
                <a:gd name="connsiteX58" fmla="*/ 1969294 w 2064544"/>
                <a:gd name="connsiteY58" fmla="*/ 616744 h 1757363"/>
                <a:gd name="connsiteX59" fmla="*/ 1985963 w 2064544"/>
                <a:gd name="connsiteY59" fmla="*/ 621506 h 1757363"/>
                <a:gd name="connsiteX60" fmla="*/ 1993106 w 2064544"/>
                <a:gd name="connsiteY60" fmla="*/ 623888 h 1757363"/>
                <a:gd name="connsiteX61" fmla="*/ 2026444 w 2064544"/>
                <a:gd name="connsiteY61" fmla="*/ 628650 h 1757363"/>
                <a:gd name="connsiteX62" fmla="*/ 2028825 w 2064544"/>
                <a:gd name="connsiteY62" fmla="*/ 635794 h 1757363"/>
                <a:gd name="connsiteX63" fmla="*/ 2035969 w 2064544"/>
                <a:gd name="connsiteY63" fmla="*/ 645319 h 1757363"/>
                <a:gd name="connsiteX64" fmla="*/ 2050256 w 2064544"/>
                <a:gd name="connsiteY64" fmla="*/ 671513 h 1757363"/>
                <a:gd name="connsiteX65" fmla="*/ 2064544 w 2064544"/>
                <a:gd name="connsiteY65" fmla="*/ 676275 h 1757363"/>
                <a:gd name="connsiteX66" fmla="*/ 2059781 w 2064544"/>
                <a:gd name="connsiteY66" fmla="*/ 700088 h 1757363"/>
                <a:gd name="connsiteX67" fmla="*/ 2057400 w 2064544"/>
                <a:gd name="connsiteY67" fmla="*/ 709613 h 1757363"/>
                <a:gd name="connsiteX68" fmla="*/ 2035969 w 2064544"/>
                <a:gd name="connsiteY68" fmla="*/ 723900 h 1757363"/>
                <a:gd name="connsiteX69" fmla="*/ 2028825 w 2064544"/>
                <a:gd name="connsiteY69" fmla="*/ 728663 h 1757363"/>
                <a:gd name="connsiteX70" fmla="*/ 2000250 w 2064544"/>
                <a:gd name="connsiteY70" fmla="*/ 738188 h 1757363"/>
                <a:gd name="connsiteX71" fmla="*/ 1993106 w 2064544"/>
                <a:gd name="connsiteY71" fmla="*/ 740569 h 1757363"/>
                <a:gd name="connsiteX72" fmla="*/ 1985963 w 2064544"/>
                <a:gd name="connsiteY72" fmla="*/ 742950 h 1757363"/>
                <a:gd name="connsiteX73" fmla="*/ 1959769 w 2064544"/>
                <a:gd name="connsiteY73" fmla="*/ 740569 h 1757363"/>
                <a:gd name="connsiteX74" fmla="*/ 1945481 w 2064544"/>
                <a:gd name="connsiteY74" fmla="*/ 731044 h 1757363"/>
                <a:gd name="connsiteX75" fmla="*/ 1943100 w 2064544"/>
                <a:gd name="connsiteY75" fmla="*/ 723900 h 1757363"/>
                <a:gd name="connsiteX76" fmla="*/ 1928813 w 2064544"/>
                <a:gd name="connsiteY76" fmla="*/ 719138 h 1757363"/>
                <a:gd name="connsiteX77" fmla="*/ 1921669 w 2064544"/>
                <a:gd name="connsiteY77" fmla="*/ 714375 h 1757363"/>
                <a:gd name="connsiteX78" fmla="*/ 1893094 w 2064544"/>
                <a:gd name="connsiteY78" fmla="*/ 714375 h 1757363"/>
                <a:gd name="connsiteX79" fmla="*/ 1885950 w 2064544"/>
                <a:gd name="connsiteY79" fmla="*/ 719138 h 1757363"/>
                <a:gd name="connsiteX80" fmla="*/ 1871663 w 2064544"/>
                <a:gd name="connsiteY80" fmla="*/ 733425 h 1757363"/>
                <a:gd name="connsiteX81" fmla="*/ 1864519 w 2064544"/>
                <a:gd name="connsiteY81" fmla="*/ 735806 h 1757363"/>
                <a:gd name="connsiteX82" fmla="*/ 1857375 w 2064544"/>
                <a:gd name="connsiteY82" fmla="*/ 740569 h 1757363"/>
                <a:gd name="connsiteX83" fmla="*/ 1850231 w 2064544"/>
                <a:gd name="connsiteY83" fmla="*/ 742950 h 1757363"/>
                <a:gd name="connsiteX84" fmla="*/ 1831181 w 2064544"/>
                <a:gd name="connsiteY84" fmla="*/ 747713 h 1757363"/>
                <a:gd name="connsiteX85" fmla="*/ 1814513 w 2064544"/>
                <a:gd name="connsiteY85" fmla="*/ 752475 h 1757363"/>
                <a:gd name="connsiteX86" fmla="*/ 1807369 w 2064544"/>
                <a:gd name="connsiteY86" fmla="*/ 754856 h 1757363"/>
                <a:gd name="connsiteX87" fmla="*/ 1797844 w 2064544"/>
                <a:gd name="connsiteY87" fmla="*/ 759619 h 1757363"/>
                <a:gd name="connsiteX88" fmla="*/ 1738313 w 2064544"/>
                <a:gd name="connsiteY88" fmla="*/ 762000 h 1757363"/>
                <a:gd name="connsiteX89" fmla="*/ 1733550 w 2064544"/>
                <a:gd name="connsiteY89" fmla="*/ 769144 h 1757363"/>
                <a:gd name="connsiteX90" fmla="*/ 1731169 w 2064544"/>
                <a:gd name="connsiteY90" fmla="*/ 776288 h 1757363"/>
                <a:gd name="connsiteX91" fmla="*/ 1724025 w 2064544"/>
                <a:gd name="connsiteY91" fmla="*/ 781050 h 1757363"/>
                <a:gd name="connsiteX92" fmla="*/ 1721644 w 2064544"/>
                <a:gd name="connsiteY92" fmla="*/ 788194 h 1757363"/>
                <a:gd name="connsiteX93" fmla="*/ 1714500 w 2064544"/>
                <a:gd name="connsiteY93" fmla="*/ 804863 h 1757363"/>
                <a:gd name="connsiteX94" fmla="*/ 1712119 w 2064544"/>
                <a:gd name="connsiteY94" fmla="*/ 838200 h 1757363"/>
                <a:gd name="connsiteX95" fmla="*/ 1707356 w 2064544"/>
                <a:gd name="connsiteY95" fmla="*/ 866775 h 1757363"/>
                <a:gd name="connsiteX96" fmla="*/ 1702594 w 2064544"/>
                <a:gd name="connsiteY96" fmla="*/ 881063 h 1757363"/>
                <a:gd name="connsiteX97" fmla="*/ 1697831 w 2064544"/>
                <a:gd name="connsiteY97" fmla="*/ 895350 h 1757363"/>
                <a:gd name="connsiteX98" fmla="*/ 1695450 w 2064544"/>
                <a:gd name="connsiteY98" fmla="*/ 902494 h 1757363"/>
                <a:gd name="connsiteX99" fmla="*/ 1693069 w 2064544"/>
                <a:gd name="connsiteY99" fmla="*/ 912019 h 1757363"/>
                <a:gd name="connsiteX100" fmla="*/ 1685925 w 2064544"/>
                <a:gd name="connsiteY100" fmla="*/ 933450 h 1757363"/>
                <a:gd name="connsiteX101" fmla="*/ 1683544 w 2064544"/>
                <a:gd name="connsiteY101" fmla="*/ 940594 h 1757363"/>
                <a:gd name="connsiteX102" fmla="*/ 1681163 w 2064544"/>
                <a:gd name="connsiteY102" fmla="*/ 947738 h 1757363"/>
                <a:gd name="connsiteX103" fmla="*/ 1671638 w 2064544"/>
                <a:gd name="connsiteY103" fmla="*/ 962025 h 1757363"/>
                <a:gd name="connsiteX104" fmla="*/ 1659731 w 2064544"/>
                <a:gd name="connsiteY104" fmla="*/ 976313 h 1757363"/>
                <a:gd name="connsiteX105" fmla="*/ 1652588 w 2064544"/>
                <a:gd name="connsiteY105" fmla="*/ 978694 h 1757363"/>
                <a:gd name="connsiteX106" fmla="*/ 1638300 w 2064544"/>
                <a:gd name="connsiteY106" fmla="*/ 988219 h 1757363"/>
                <a:gd name="connsiteX107" fmla="*/ 1624013 w 2064544"/>
                <a:gd name="connsiteY107" fmla="*/ 997744 h 1757363"/>
                <a:gd name="connsiteX108" fmla="*/ 1602581 w 2064544"/>
                <a:gd name="connsiteY108" fmla="*/ 1014413 h 1757363"/>
                <a:gd name="connsiteX109" fmla="*/ 1578769 w 2064544"/>
                <a:gd name="connsiteY109" fmla="*/ 1021556 h 1757363"/>
                <a:gd name="connsiteX110" fmla="*/ 1571625 w 2064544"/>
                <a:gd name="connsiteY110" fmla="*/ 1023938 h 1757363"/>
                <a:gd name="connsiteX111" fmla="*/ 1562100 w 2064544"/>
                <a:gd name="connsiteY111" fmla="*/ 1026319 h 1757363"/>
                <a:gd name="connsiteX112" fmla="*/ 1552575 w 2064544"/>
                <a:gd name="connsiteY112" fmla="*/ 1031081 h 1757363"/>
                <a:gd name="connsiteX113" fmla="*/ 1528763 w 2064544"/>
                <a:gd name="connsiteY113" fmla="*/ 1038225 h 1757363"/>
                <a:gd name="connsiteX114" fmla="*/ 1521619 w 2064544"/>
                <a:gd name="connsiteY114" fmla="*/ 1042988 h 1757363"/>
                <a:gd name="connsiteX115" fmla="*/ 1514475 w 2064544"/>
                <a:gd name="connsiteY115" fmla="*/ 1045369 h 1757363"/>
                <a:gd name="connsiteX116" fmla="*/ 1504950 w 2064544"/>
                <a:gd name="connsiteY116" fmla="*/ 1050131 h 1757363"/>
                <a:gd name="connsiteX117" fmla="*/ 1493044 w 2064544"/>
                <a:gd name="connsiteY117" fmla="*/ 1052513 h 1757363"/>
                <a:gd name="connsiteX118" fmla="*/ 1478756 w 2064544"/>
                <a:gd name="connsiteY118" fmla="*/ 1057275 h 1757363"/>
                <a:gd name="connsiteX119" fmla="*/ 1471613 w 2064544"/>
                <a:gd name="connsiteY119" fmla="*/ 1062038 h 1757363"/>
                <a:gd name="connsiteX120" fmla="*/ 1452563 w 2064544"/>
                <a:gd name="connsiteY120" fmla="*/ 1066800 h 1757363"/>
                <a:gd name="connsiteX121" fmla="*/ 1438275 w 2064544"/>
                <a:gd name="connsiteY121" fmla="*/ 1071563 h 1757363"/>
                <a:gd name="connsiteX122" fmla="*/ 1431131 w 2064544"/>
                <a:gd name="connsiteY122" fmla="*/ 1073944 h 1757363"/>
                <a:gd name="connsiteX123" fmla="*/ 1423988 w 2064544"/>
                <a:gd name="connsiteY123" fmla="*/ 1076325 h 1757363"/>
                <a:gd name="connsiteX124" fmla="*/ 1416844 w 2064544"/>
                <a:gd name="connsiteY124" fmla="*/ 1081088 h 1757363"/>
                <a:gd name="connsiteX125" fmla="*/ 1407319 w 2064544"/>
                <a:gd name="connsiteY125" fmla="*/ 1083469 h 1757363"/>
                <a:gd name="connsiteX126" fmla="*/ 1400175 w 2064544"/>
                <a:gd name="connsiteY126" fmla="*/ 1085850 h 1757363"/>
                <a:gd name="connsiteX127" fmla="*/ 1385888 w 2064544"/>
                <a:gd name="connsiteY127" fmla="*/ 1095375 h 1757363"/>
                <a:gd name="connsiteX128" fmla="*/ 1371600 w 2064544"/>
                <a:gd name="connsiteY128" fmla="*/ 1100138 h 1757363"/>
                <a:gd name="connsiteX129" fmla="*/ 1366838 w 2064544"/>
                <a:gd name="connsiteY129" fmla="*/ 1107281 h 1757363"/>
                <a:gd name="connsiteX130" fmla="*/ 1352550 w 2064544"/>
                <a:gd name="connsiteY130" fmla="*/ 1119188 h 1757363"/>
                <a:gd name="connsiteX131" fmla="*/ 1343025 w 2064544"/>
                <a:gd name="connsiteY131" fmla="*/ 1133475 h 1757363"/>
                <a:gd name="connsiteX132" fmla="*/ 1338263 w 2064544"/>
                <a:gd name="connsiteY132" fmla="*/ 1140619 h 1757363"/>
                <a:gd name="connsiteX133" fmla="*/ 1314450 w 2064544"/>
                <a:gd name="connsiteY133" fmla="*/ 1162050 h 1757363"/>
                <a:gd name="connsiteX134" fmla="*/ 1304925 w 2064544"/>
                <a:gd name="connsiteY134" fmla="*/ 1176338 h 1757363"/>
                <a:gd name="connsiteX135" fmla="*/ 1300163 w 2064544"/>
                <a:gd name="connsiteY135" fmla="*/ 1193006 h 1757363"/>
                <a:gd name="connsiteX136" fmla="*/ 1297781 w 2064544"/>
                <a:gd name="connsiteY136" fmla="*/ 1212056 h 1757363"/>
                <a:gd name="connsiteX137" fmla="*/ 1295400 w 2064544"/>
                <a:gd name="connsiteY137" fmla="*/ 1219200 h 1757363"/>
                <a:gd name="connsiteX138" fmla="*/ 1293019 w 2064544"/>
                <a:gd name="connsiteY138" fmla="*/ 1231106 h 1757363"/>
                <a:gd name="connsiteX139" fmla="*/ 1290638 w 2064544"/>
                <a:gd name="connsiteY139" fmla="*/ 1238250 h 1757363"/>
                <a:gd name="connsiteX140" fmla="*/ 1288256 w 2064544"/>
                <a:gd name="connsiteY140" fmla="*/ 1247775 h 1757363"/>
                <a:gd name="connsiteX141" fmla="*/ 1283494 w 2064544"/>
                <a:gd name="connsiteY141" fmla="*/ 1257300 h 1757363"/>
                <a:gd name="connsiteX142" fmla="*/ 1278731 w 2064544"/>
                <a:gd name="connsiteY142" fmla="*/ 1271588 h 1757363"/>
                <a:gd name="connsiteX143" fmla="*/ 1276350 w 2064544"/>
                <a:gd name="connsiteY143" fmla="*/ 1278731 h 1757363"/>
                <a:gd name="connsiteX144" fmla="*/ 1273969 w 2064544"/>
                <a:gd name="connsiteY144" fmla="*/ 1288256 h 1757363"/>
                <a:gd name="connsiteX145" fmla="*/ 1269206 w 2064544"/>
                <a:gd name="connsiteY145" fmla="*/ 1295400 h 1757363"/>
                <a:gd name="connsiteX146" fmla="*/ 1262063 w 2064544"/>
                <a:gd name="connsiteY146" fmla="*/ 1309688 h 1757363"/>
                <a:gd name="connsiteX147" fmla="*/ 1254919 w 2064544"/>
                <a:gd name="connsiteY147" fmla="*/ 1323975 h 1757363"/>
                <a:gd name="connsiteX148" fmla="*/ 1250156 w 2064544"/>
                <a:gd name="connsiteY148" fmla="*/ 1343025 h 1757363"/>
                <a:gd name="connsiteX149" fmla="*/ 1247775 w 2064544"/>
                <a:gd name="connsiteY149" fmla="*/ 1352550 h 1757363"/>
                <a:gd name="connsiteX150" fmla="*/ 1243013 w 2064544"/>
                <a:gd name="connsiteY150" fmla="*/ 1364456 h 1757363"/>
                <a:gd name="connsiteX151" fmla="*/ 1235869 w 2064544"/>
                <a:gd name="connsiteY151" fmla="*/ 1383506 h 1757363"/>
                <a:gd name="connsiteX152" fmla="*/ 1233488 w 2064544"/>
                <a:gd name="connsiteY152" fmla="*/ 1395413 h 1757363"/>
                <a:gd name="connsiteX153" fmla="*/ 1231106 w 2064544"/>
                <a:gd name="connsiteY153" fmla="*/ 1402556 h 1757363"/>
                <a:gd name="connsiteX154" fmla="*/ 1228725 w 2064544"/>
                <a:gd name="connsiteY154" fmla="*/ 1445419 h 1757363"/>
                <a:gd name="connsiteX155" fmla="*/ 1223963 w 2064544"/>
                <a:gd name="connsiteY155" fmla="*/ 1464469 h 1757363"/>
                <a:gd name="connsiteX156" fmla="*/ 1219200 w 2064544"/>
                <a:gd name="connsiteY156" fmla="*/ 1478756 h 1757363"/>
                <a:gd name="connsiteX157" fmla="*/ 1216819 w 2064544"/>
                <a:gd name="connsiteY157" fmla="*/ 1497806 h 1757363"/>
                <a:gd name="connsiteX158" fmla="*/ 1212056 w 2064544"/>
                <a:gd name="connsiteY158" fmla="*/ 1512094 h 1757363"/>
                <a:gd name="connsiteX159" fmla="*/ 1209675 w 2064544"/>
                <a:gd name="connsiteY159" fmla="*/ 1543050 h 1757363"/>
                <a:gd name="connsiteX160" fmla="*/ 1207294 w 2064544"/>
                <a:gd name="connsiteY160" fmla="*/ 1550194 h 1757363"/>
                <a:gd name="connsiteX161" fmla="*/ 1197769 w 2064544"/>
                <a:gd name="connsiteY161" fmla="*/ 1552575 h 1757363"/>
                <a:gd name="connsiteX162" fmla="*/ 1173956 w 2064544"/>
                <a:gd name="connsiteY162" fmla="*/ 1557338 h 1757363"/>
                <a:gd name="connsiteX163" fmla="*/ 1154906 w 2064544"/>
                <a:gd name="connsiteY163" fmla="*/ 1566863 h 1757363"/>
                <a:gd name="connsiteX164" fmla="*/ 1138238 w 2064544"/>
                <a:gd name="connsiteY164" fmla="*/ 1574006 h 1757363"/>
                <a:gd name="connsiteX165" fmla="*/ 1121569 w 2064544"/>
                <a:gd name="connsiteY165" fmla="*/ 1581150 h 1757363"/>
                <a:gd name="connsiteX166" fmla="*/ 1104900 w 2064544"/>
                <a:gd name="connsiteY166" fmla="*/ 1588294 h 1757363"/>
                <a:gd name="connsiteX167" fmla="*/ 1090613 w 2064544"/>
                <a:gd name="connsiteY167" fmla="*/ 1593056 h 1757363"/>
                <a:gd name="connsiteX168" fmla="*/ 1083469 w 2064544"/>
                <a:gd name="connsiteY168" fmla="*/ 1597819 h 1757363"/>
                <a:gd name="connsiteX169" fmla="*/ 1076325 w 2064544"/>
                <a:gd name="connsiteY169" fmla="*/ 1600200 h 1757363"/>
                <a:gd name="connsiteX170" fmla="*/ 1069181 w 2064544"/>
                <a:gd name="connsiteY170" fmla="*/ 1607344 h 1757363"/>
                <a:gd name="connsiteX171" fmla="*/ 1057275 w 2064544"/>
                <a:gd name="connsiteY171" fmla="*/ 1621631 h 1757363"/>
                <a:gd name="connsiteX172" fmla="*/ 1047750 w 2064544"/>
                <a:gd name="connsiteY172" fmla="*/ 1628775 h 1757363"/>
                <a:gd name="connsiteX173" fmla="*/ 976313 w 2064544"/>
                <a:gd name="connsiteY173" fmla="*/ 1631156 h 1757363"/>
                <a:gd name="connsiteX174" fmla="*/ 954881 w 2064544"/>
                <a:gd name="connsiteY174" fmla="*/ 1640681 h 1757363"/>
                <a:gd name="connsiteX175" fmla="*/ 945356 w 2064544"/>
                <a:gd name="connsiteY175" fmla="*/ 1654969 h 1757363"/>
                <a:gd name="connsiteX176" fmla="*/ 938213 w 2064544"/>
                <a:gd name="connsiteY176" fmla="*/ 1669256 h 1757363"/>
                <a:gd name="connsiteX177" fmla="*/ 928688 w 2064544"/>
                <a:gd name="connsiteY177" fmla="*/ 1674019 h 1757363"/>
                <a:gd name="connsiteX178" fmla="*/ 921544 w 2064544"/>
                <a:gd name="connsiteY178" fmla="*/ 1678781 h 1757363"/>
                <a:gd name="connsiteX179" fmla="*/ 907256 w 2064544"/>
                <a:gd name="connsiteY179" fmla="*/ 1683544 h 1757363"/>
                <a:gd name="connsiteX180" fmla="*/ 892969 w 2064544"/>
                <a:gd name="connsiteY180" fmla="*/ 1693069 h 1757363"/>
                <a:gd name="connsiteX181" fmla="*/ 881063 w 2064544"/>
                <a:gd name="connsiteY181" fmla="*/ 1707356 h 1757363"/>
                <a:gd name="connsiteX182" fmla="*/ 869156 w 2064544"/>
                <a:gd name="connsiteY182" fmla="*/ 1719263 h 1757363"/>
                <a:gd name="connsiteX183" fmla="*/ 864394 w 2064544"/>
                <a:gd name="connsiteY183" fmla="*/ 1728788 h 1757363"/>
                <a:gd name="connsiteX184" fmla="*/ 857250 w 2064544"/>
                <a:gd name="connsiteY184" fmla="*/ 1743075 h 1757363"/>
                <a:gd name="connsiteX185" fmla="*/ 850106 w 2064544"/>
                <a:gd name="connsiteY185" fmla="*/ 1745456 h 1757363"/>
                <a:gd name="connsiteX186" fmla="*/ 838200 w 2064544"/>
                <a:gd name="connsiteY186" fmla="*/ 1752600 h 1757363"/>
                <a:gd name="connsiteX187" fmla="*/ 823913 w 2064544"/>
                <a:gd name="connsiteY187" fmla="*/ 1757363 h 1757363"/>
                <a:gd name="connsiteX188" fmla="*/ 785813 w 2064544"/>
                <a:gd name="connsiteY188" fmla="*/ 1754981 h 1757363"/>
                <a:gd name="connsiteX189" fmla="*/ 778669 w 2064544"/>
                <a:gd name="connsiteY189" fmla="*/ 1750219 h 1757363"/>
                <a:gd name="connsiteX190" fmla="*/ 764381 w 2064544"/>
                <a:gd name="connsiteY190" fmla="*/ 1733550 h 1757363"/>
                <a:gd name="connsiteX191" fmla="*/ 752475 w 2064544"/>
                <a:gd name="connsiteY191" fmla="*/ 1721644 h 1757363"/>
                <a:gd name="connsiteX192" fmla="*/ 747713 w 2064544"/>
                <a:gd name="connsiteY192" fmla="*/ 1714500 h 1757363"/>
                <a:gd name="connsiteX193" fmla="*/ 745331 w 2064544"/>
                <a:gd name="connsiteY193" fmla="*/ 1707356 h 1757363"/>
                <a:gd name="connsiteX194" fmla="*/ 721519 w 2064544"/>
                <a:gd name="connsiteY194" fmla="*/ 1685925 h 1757363"/>
                <a:gd name="connsiteX195" fmla="*/ 709613 w 2064544"/>
                <a:gd name="connsiteY195" fmla="*/ 1671638 h 1757363"/>
                <a:gd name="connsiteX196" fmla="*/ 709613 w 2064544"/>
                <a:gd name="connsiteY196" fmla="*/ 1593056 h 1757363"/>
                <a:gd name="connsiteX197" fmla="*/ 704850 w 2064544"/>
                <a:gd name="connsiteY197" fmla="*/ 1578769 h 1757363"/>
                <a:gd name="connsiteX198" fmla="*/ 690563 w 2064544"/>
                <a:gd name="connsiteY198" fmla="*/ 1569244 h 1757363"/>
                <a:gd name="connsiteX199" fmla="*/ 683419 w 2064544"/>
                <a:gd name="connsiteY199" fmla="*/ 1564481 h 1757363"/>
                <a:gd name="connsiteX200" fmla="*/ 676275 w 2064544"/>
                <a:gd name="connsiteY200" fmla="*/ 1562100 h 1757363"/>
                <a:gd name="connsiteX201" fmla="*/ 659606 w 2064544"/>
                <a:gd name="connsiteY201" fmla="*/ 1569244 h 1757363"/>
                <a:gd name="connsiteX202" fmla="*/ 650081 w 2064544"/>
                <a:gd name="connsiteY202" fmla="*/ 1581150 h 1757363"/>
                <a:gd name="connsiteX203" fmla="*/ 645319 w 2064544"/>
                <a:gd name="connsiteY203" fmla="*/ 1588294 h 1757363"/>
                <a:gd name="connsiteX204" fmla="*/ 638175 w 2064544"/>
                <a:gd name="connsiteY204" fmla="*/ 1593056 h 1757363"/>
                <a:gd name="connsiteX205" fmla="*/ 528638 w 2064544"/>
                <a:gd name="connsiteY205" fmla="*/ 1590675 h 1757363"/>
                <a:gd name="connsiteX206" fmla="*/ 514350 w 2064544"/>
                <a:gd name="connsiteY206" fmla="*/ 1583531 h 1757363"/>
                <a:gd name="connsiteX207" fmla="*/ 502444 w 2064544"/>
                <a:gd name="connsiteY207" fmla="*/ 1574006 h 1757363"/>
                <a:gd name="connsiteX208" fmla="*/ 495300 w 2064544"/>
                <a:gd name="connsiteY208" fmla="*/ 1569244 h 1757363"/>
                <a:gd name="connsiteX209" fmla="*/ 481013 w 2064544"/>
                <a:gd name="connsiteY209" fmla="*/ 1547813 h 1757363"/>
                <a:gd name="connsiteX210" fmla="*/ 476250 w 2064544"/>
                <a:gd name="connsiteY210" fmla="*/ 1540669 h 1757363"/>
                <a:gd name="connsiteX211" fmla="*/ 469106 w 2064544"/>
                <a:gd name="connsiteY211" fmla="*/ 1521619 h 1757363"/>
                <a:gd name="connsiteX212" fmla="*/ 464344 w 2064544"/>
                <a:gd name="connsiteY212" fmla="*/ 1507331 h 1757363"/>
                <a:gd name="connsiteX213" fmla="*/ 459581 w 2064544"/>
                <a:gd name="connsiteY213" fmla="*/ 1493044 h 1757363"/>
                <a:gd name="connsiteX214" fmla="*/ 438150 w 2064544"/>
                <a:gd name="connsiteY214" fmla="*/ 1485900 h 1757363"/>
                <a:gd name="connsiteX215" fmla="*/ 431006 w 2064544"/>
                <a:gd name="connsiteY215" fmla="*/ 1483519 h 1757363"/>
                <a:gd name="connsiteX216" fmla="*/ 423863 w 2064544"/>
                <a:gd name="connsiteY216" fmla="*/ 1481138 h 1757363"/>
                <a:gd name="connsiteX217" fmla="*/ 376238 w 2064544"/>
                <a:gd name="connsiteY217" fmla="*/ 1483519 h 1757363"/>
                <a:gd name="connsiteX218" fmla="*/ 366713 w 2064544"/>
                <a:gd name="connsiteY218" fmla="*/ 1488281 h 1757363"/>
                <a:gd name="connsiteX219" fmla="*/ 359569 w 2064544"/>
                <a:gd name="connsiteY219" fmla="*/ 1490663 h 1757363"/>
                <a:gd name="connsiteX220" fmla="*/ 350044 w 2064544"/>
                <a:gd name="connsiteY220" fmla="*/ 1504950 h 1757363"/>
                <a:gd name="connsiteX221" fmla="*/ 345281 w 2064544"/>
                <a:gd name="connsiteY221" fmla="*/ 1512094 h 1757363"/>
                <a:gd name="connsiteX222" fmla="*/ 328613 w 2064544"/>
                <a:gd name="connsiteY222" fmla="*/ 1519238 h 1757363"/>
                <a:gd name="connsiteX223" fmla="*/ 321469 w 2064544"/>
                <a:gd name="connsiteY223" fmla="*/ 1521619 h 1757363"/>
                <a:gd name="connsiteX224" fmla="*/ 304800 w 2064544"/>
                <a:gd name="connsiteY224" fmla="*/ 1531144 h 1757363"/>
                <a:gd name="connsiteX225" fmla="*/ 290513 w 2064544"/>
                <a:gd name="connsiteY225" fmla="*/ 1535906 h 1757363"/>
                <a:gd name="connsiteX226" fmla="*/ 276225 w 2064544"/>
                <a:gd name="connsiteY226" fmla="*/ 1540669 h 1757363"/>
                <a:gd name="connsiteX227" fmla="*/ 269081 w 2064544"/>
                <a:gd name="connsiteY227" fmla="*/ 1543050 h 1757363"/>
                <a:gd name="connsiteX228" fmla="*/ 261938 w 2064544"/>
                <a:gd name="connsiteY228" fmla="*/ 1545431 h 1757363"/>
                <a:gd name="connsiteX229" fmla="*/ 259556 w 2064544"/>
                <a:gd name="connsiteY229" fmla="*/ 1552575 h 1757363"/>
                <a:gd name="connsiteX230" fmla="*/ 245269 w 2064544"/>
                <a:gd name="connsiteY230" fmla="*/ 1557338 h 1757363"/>
                <a:gd name="connsiteX231" fmla="*/ 161925 w 2064544"/>
                <a:gd name="connsiteY231" fmla="*/ 1554956 h 1757363"/>
                <a:gd name="connsiteX232" fmla="*/ 147638 w 2064544"/>
                <a:gd name="connsiteY232" fmla="*/ 1550194 h 1757363"/>
                <a:gd name="connsiteX233" fmla="*/ 130969 w 2064544"/>
                <a:gd name="connsiteY233" fmla="*/ 1543050 h 1757363"/>
                <a:gd name="connsiteX234" fmla="*/ 116681 w 2064544"/>
                <a:gd name="connsiteY234" fmla="*/ 1538288 h 1757363"/>
                <a:gd name="connsiteX235" fmla="*/ 102394 w 2064544"/>
                <a:gd name="connsiteY235" fmla="*/ 1535906 h 1757363"/>
                <a:gd name="connsiteX236" fmla="*/ 85725 w 2064544"/>
                <a:gd name="connsiteY236" fmla="*/ 1531144 h 1757363"/>
                <a:gd name="connsiteX237" fmla="*/ 80963 w 2064544"/>
                <a:gd name="connsiteY237" fmla="*/ 1524000 h 1757363"/>
                <a:gd name="connsiteX238" fmla="*/ 80963 w 2064544"/>
                <a:gd name="connsiteY238" fmla="*/ 1485900 h 1757363"/>
                <a:gd name="connsiteX239" fmla="*/ 85725 w 2064544"/>
                <a:gd name="connsiteY239" fmla="*/ 1471613 h 1757363"/>
                <a:gd name="connsiteX240" fmla="*/ 95250 w 2064544"/>
                <a:gd name="connsiteY240" fmla="*/ 1457325 h 1757363"/>
                <a:gd name="connsiteX241" fmla="*/ 100013 w 2064544"/>
                <a:gd name="connsiteY241" fmla="*/ 1443038 h 1757363"/>
                <a:gd name="connsiteX242" fmla="*/ 114300 w 2064544"/>
                <a:gd name="connsiteY242" fmla="*/ 1435894 h 1757363"/>
                <a:gd name="connsiteX243" fmla="*/ 135731 w 2064544"/>
                <a:gd name="connsiteY243" fmla="*/ 1426369 h 1757363"/>
                <a:gd name="connsiteX244" fmla="*/ 140494 w 2064544"/>
                <a:gd name="connsiteY244" fmla="*/ 1419225 h 1757363"/>
                <a:gd name="connsiteX245" fmla="*/ 133350 w 2064544"/>
                <a:gd name="connsiteY245" fmla="*/ 1364456 h 1757363"/>
                <a:gd name="connsiteX246" fmla="*/ 119063 w 2064544"/>
                <a:gd name="connsiteY246" fmla="*/ 1357313 h 1757363"/>
                <a:gd name="connsiteX247" fmla="*/ 111919 w 2064544"/>
                <a:gd name="connsiteY247" fmla="*/ 1343025 h 1757363"/>
                <a:gd name="connsiteX248" fmla="*/ 107156 w 2064544"/>
                <a:gd name="connsiteY248" fmla="*/ 1335881 h 1757363"/>
                <a:gd name="connsiteX249" fmla="*/ 102394 w 2064544"/>
                <a:gd name="connsiteY249" fmla="*/ 1319213 h 1757363"/>
                <a:gd name="connsiteX250" fmla="*/ 97631 w 2064544"/>
                <a:gd name="connsiteY250" fmla="*/ 1304925 h 1757363"/>
                <a:gd name="connsiteX251" fmla="*/ 90488 w 2064544"/>
                <a:gd name="connsiteY251" fmla="*/ 1281113 h 1757363"/>
                <a:gd name="connsiteX252" fmla="*/ 66675 w 2064544"/>
                <a:gd name="connsiteY252" fmla="*/ 1257300 h 1757363"/>
                <a:gd name="connsiteX253" fmla="*/ 30956 w 2064544"/>
                <a:gd name="connsiteY253" fmla="*/ 1250156 h 1757363"/>
                <a:gd name="connsiteX254" fmla="*/ 16669 w 2064544"/>
                <a:gd name="connsiteY254" fmla="*/ 1243013 h 1757363"/>
                <a:gd name="connsiteX255" fmla="*/ 14288 w 2064544"/>
                <a:gd name="connsiteY255" fmla="*/ 1231106 h 1757363"/>
                <a:gd name="connsiteX256" fmla="*/ 9525 w 2064544"/>
                <a:gd name="connsiteY256" fmla="*/ 1223963 h 1757363"/>
                <a:gd name="connsiteX257" fmla="*/ 7144 w 2064544"/>
                <a:gd name="connsiteY257" fmla="*/ 1209675 h 1757363"/>
                <a:gd name="connsiteX258" fmla="*/ 4763 w 2064544"/>
                <a:gd name="connsiteY258" fmla="*/ 1202531 h 1757363"/>
                <a:gd name="connsiteX259" fmla="*/ 0 w 2064544"/>
                <a:gd name="connsiteY259" fmla="*/ 1185863 h 1757363"/>
                <a:gd name="connsiteX260" fmla="*/ 11906 w 2064544"/>
                <a:gd name="connsiteY260" fmla="*/ 1176338 h 1757363"/>
                <a:gd name="connsiteX261" fmla="*/ 19050 w 2064544"/>
                <a:gd name="connsiteY261" fmla="*/ 1173956 h 1757363"/>
                <a:gd name="connsiteX262" fmla="*/ 28575 w 2064544"/>
                <a:gd name="connsiteY262" fmla="*/ 1166813 h 1757363"/>
                <a:gd name="connsiteX263" fmla="*/ 30956 w 2064544"/>
                <a:gd name="connsiteY263" fmla="*/ 1159669 h 1757363"/>
                <a:gd name="connsiteX264" fmla="*/ 40481 w 2064544"/>
                <a:gd name="connsiteY264" fmla="*/ 1145381 h 1757363"/>
                <a:gd name="connsiteX265" fmla="*/ 45244 w 2064544"/>
                <a:gd name="connsiteY265" fmla="*/ 1138238 h 1757363"/>
                <a:gd name="connsiteX266" fmla="*/ 47625 w 2064544"/>
                <a:gd name="connsiteY266" fmla="*/ 1131094 h 1757363"/>
                <a:gd name="connsiteX267" fmla="*/ 69056 w 2064544"/>
                <a:gd name="connsiteY267" fmla="*/ 1114425 h 1757363"/>
                <a:gd name="connsiteX268" fmla="*/ 83344 w 2064544"/>
                <a:gd name="connsiteY268" fmla="*/ 1104900 h 1757363"/>
                <a:gd name="connsiteX269" fmla="*/ 97631 w 2064544"/>
                <a:gd name="connsiteY269" fmla="*/ 1090613 h 1757363"/>
                <a:gd name="connsiteX270" fmla="*/ 111919 w 2064544"/>
                <a:gd name="connsiteY270" fmla="*/ 1078706 h 1757363"/>
                <a:gd name="connsiteX271" fmla="*/ 128588 w 2064544"/>
                <a:gd name="connsiteY271" fmla="*/ 1057275 h 1757363"/>
                <a:gd name="connsiteX272" fmla="*/ 140494 w 2064544"/>
                <a:gd name="connsiteY272" fmla="*/ 1047750 h 1757363"/>
                <a:gd name="connsiteX273" fmla="*/ 154781 w 2064544"/>
                <a:gd name="connsiteY273" fmla="*/ 1038225 h 1757363"/>
                <a:gd name="connsiteX274" fmla="*/ 161925 w 2064544"/>
                <a:gd name="connsiteY274" fmla="*/ 1023938 h 1757363"/>
                <a:gd name="connsiteX275" fmla="*/ 169069 w 2064544"/>
                <a:gd name="connsiteY275" fmla="*/ 1009650 h 1757363"/>
                <a:gd name="connsiteX276" fmla="*/ 171450 w 2064544"/>
                <a:gd name="connsiteY276" fmla="*/ 1002506 h 1757363"/>
                <a:gd name="connsiteX277" fmla="*/ 180975 w 2064544"/>
                <a:gd name="connsiteY277" fmla="*/ 988219 h 1757363"/>
                <a:gd name="connsiteX278" fmla="*/ 185738 w 2064544"/>
                <a:gd name="connsiteY278" fmla="*/ 971550 h 1757363"/>
                <a:gd name="connsiteX279" fmla="*/ 195263 w 2064544"/>
                <a:gd name="connsiteY279" fmla="*/ 957263 h 1757363"/>
                <a:gd name="connsiteX280" fmla="*/ 200025 w 2064544"/>
                <a:gd name="connsiteY280" fmla="*/ 942975 h 1757363"/>
                <a:gd name="connsiteX281" fmla="*/ 209550 w 2064544"/>
                <a:gd name="connsiteY281" fmla="*/ 928688 h 1757363"/>
                <a:gd name="connsiteX282" fmla="*/ 214313 w 2064544"/>
                <a:gd name="connsiteY282" fmla="*/ 921544 h 1757363"/>
                <a:gd name="connsiteX283" fmla="*/ 228600 w 2064544"/>
                <a:gd name="connsiteY283" fmla="*/ 909638 h 1757363"/>
                <a:gd name="connsiteX284" fmla="*/ 235744 w 2064544"/>
                <a:gd name="connsiteY284" fmla="*/ 902494 h 1757363"/>
                <a:gd name="connsiteX285" fmla="*/ 250031 w 2064544"/>
                <a:gd name="connsiteY285" fmla="*/ 892969 h 1757363"/>
                <a:gd name="connsiteX286" fmla="*/ 264319 w 2064544"/>
                <a:gd name="connsiteY286" fmla="*/ 888206 h 1757363"/>
                <a:gd name="connsiteX287" fmla="*/ 273844 w 2064544"/>
                <a:gd name="connsiteY287" fmla="*/ 881063 h 1757363"/>
                <a:gd name="connsiteX288" fmla="*/ 280988 w 2064544"/>
                <a:gd name="connsiteY288" fmla="*/ 876300 h 1757363"/>
                <a:gd name="connsiteX289" fmla="*/ 302419 w 2064544"/>
                <a:gd name="connsiteY289" fmla="*/ 854869 h 1757363"/>
                <a:gd name="connsiteX290" fmla="*/ 316706 w 2064544"/>
                <a:gd name="connsiteY290" fmla="*/ 838200 h 1757363"/>
                <a:gd name="connsiteX291" fmla="*/ 333375 w 2064544"/>
                <a:gd name="connsiteY291" fmla="*/ 833438 h 1757363"/>
                <a:gd name="connsiteX292" fmla="*/ 340519 w 2064544"/>
                <a:gd name="connsiteY292" fmla="*/ 828675 h 1757363"/>
                <a:gd name="connsiteX293" fmla="*/ 350044 w 2064544"/>
                <a:gd name="connsiteY293" fmla="*/ 823913 h 1757363"/>
                <a:gd name="connsiteX294" fmla="*/ 354806 w 2064544"/>
                <a:gd name="connsiteY294" fmla="*/ 816769 h 1757363"/>
                <a:gd name="connsiteX295" fmla="*/ 369094 w 2064544"/>
                <a:gd name="connsiteY295" fmla="*/ 812006 h 1757363"/>
                <a:gd name="connsiteX296" fmla="*/ 376238 w 2064544"/>
                <a:gd name="connsiteY296" fmla="*/ 807244 h 1757363"/>
                <a:gd name="connsiteX297" fmla="*/ 388144 w 2064544"/>
                <a:gd name="connsiteY297" fmla="*/ 797719 h 1757363"/>
                <a:gd name="connsiteX298" fmla="*/ 402431 w 2064544"/>
                <a:gd name="connsiteY298" fmla="*/ 792956 h 1757363"/>
                <a:gd name="connsiteX299" fmla="*/ 416719 w 2064544"/>
                <a:gd name="connsiteY299" fmla="*/ 785813 h 1757363"/>
                <a:gd name="connsiteX300" fmla="*/ 431006 w 2064544"/>
                <a:gd name="connsiteY300" fmla="*/ 776288 h 1757363"/>
                <a:gd name="connsiteX301" fmla="*/ 438150 w 2064544"/>
                <a:gd name="connsiteY301" fmla="*/ 771525 h 1757363"/>
                <a:gd name="connsiteX302" fmla="*/ 445294 w 2064544"/>
                <a:gd name="connsiteY302" fmla="*/ 769144 h 1757363"/>
                <a:gd name="connsiteX303" fmla="*/ 457200 w 2064544"/>
                <a:gd name="connsiteY303" fmla="*/ 754856 h 1757363"/>
                <a:gd name="connsiteX304" fmla="*/ 464344 w 2064544"/>
                <a:gd name="connsiteY304" fmla="*/ 752475 h 1757363"/>
                <a:gd name="connsiteX305" fmla="*/ 471488 w 2064544"/>
                <a:gd name="connsiteY305" fmla="*/ 700088 h 1757363"/>
                <a:gd name="connsiteX306" fmla="*/ 473869 w 2064544"/>
                <a:gd name="connsiteY306" fmla="*/ 688181 h 1757363"/>
                <a:gd name="connsiteX307" fmla="*/ 476250 w 2064544"/>
                <a:gd name="connsiteY307" fmla="*/ 654844 h 1757363"/>
                <a:gd name="connsiteX308" fmla="*/ 478631 w 2064544"/>
                <a:gd name="connsiteY308" fmla="*/ 647700 h 1757363"/>
                <a:gd name="connsiteX309" fmla="*/ 476250 w 2064544"/>
                <a:gd name="connsiteY309" fmla="*/ 607219 h 1757363"/>
                <a:gd name="connsiteX310" fmla="*/ 473869 w 2064544"/>
                <a:gd name="connsiteY310" fmla="*/ 438150 h 1757363"/>
                <a:gd name="connsiteX311" fmla="*/ 466725 w 2064544"/>
                <a:gd name="connsiteY311" fmla="*/ 435769 h 1757363"/>
                <a:gd name="connsiteX312" fmla="*/ 461963 w 2064544"/>
                <a:gd name="connsiteY312" fmla="*/ 426244 h 1757363"/>
                <a:gd name="connsiteX313" fmla="*/ 447675 w 2064544"/>
                <a:gd name="connsiteY313" fmla="*/ 409575 h 1757363"/>
                <a:gd name="connsiteX314" fmla="*/ 438150 w 2064544"/>
                <a:gd name="connsiteY314" fmla="*/ 392906 h 1757363"/>
                <a:gd name="connsiteX315" fmla="*/ 428625 w 2064544"/>
                <a:gd name="connsiteY315" fmla="*/ 378619 h 1757363"/>
                <a:gd name="connsiteX316" fmla="*/ 423863 w 2064544"/>
                <a:gd name="connsiteY316" fmla="*/ 369094 h 1757363"/>
                <a:gd name="connsiteX317" fmla="*/ 411956 w 2064544"/>
                <a:gd name="connsiteY317" fmla="*/ 352425 h 1757363"/>
                <a:gd name="connsiteX318" fmla="*/ 402431 w 2064544"/>
                <a:gd name="connsiteY318" fmla="*/ 338138 h 1757363"/>
                <a:gd name="connsiteX319" fmla="*/ 392906 w 2064544"/>
                <a:gd name="connsiteY319" fmla="*/ 307181 h 1757363"/>
                <a:gd name="connsiteX320" fmla="*/ 390525 w 2064544"/>
                <a:gd name="connsiteY320" fmla="*/ 278606 h 1757363"/>
                <a:gd name="connsiteX321" fmla="*/ 388144 w 2064544"/>
                <a:gd name="connsiteY321" fmla="*/ 269081 h 1757363"/>
                <a:gd name="connsiteX322" fmla="*/ 395288 w 2064544"/>
                <a:gd name="connsiteY322" fmla="*/ 264319 h 1757363"/>
                <a:gd name="connsiteX323" fmla="*/ 523875 w 2064544"/>
                <a:gd name="connsiteY323" fmla="*/ 269081 h 1757363"/>
                <a:gd name="connsiteX324" fmla="*/ 540544 w 2064544"/>
                <a:gd name="connsiteY324" fmla="*/ 276225 h 1757363"/>
                <a:gd name="connsiteX325" fmla="*/ 547688 w 2064544"/>
                <a:gd name="connsiteY325" fmla="*/ 278606 h 1757363"/>
                <a:gd name="connsiteX326" fmla="*/ 600075 w 2064544"/>
                <a:gd name="connsiteY326" fmla="*/ 276225 h 1757363"/>
                <a:gd name="connsiteX327" fmla="*/ 607219 w 2064544"/>
                <a:gd name="connsiteY327" fmla="*/ 266700 h 1757363"/>
                <a:gd name="connsiteX328" fmla="*/ 621506 w 2064544"/>
                <a:gd name="connsiteY328" fmla="*/ 245269 h 1757363"/>
                <a:gd name="connsiteX329" fmla="*/ 631031 w 2064544"/>
                <a:gd name="connsiteY329" fmla="*/ 230981 h 1757363"/>
                <a:gd name="connsiteX330" fmla="*/ 635794 w 2064544"/>
                <a:gd name="connsiteY330" fmla="*/ 214313 h 1757363"/>
                <a:gd name="connsiteX331" fmla="*/ 640556 w 2064544"/>
                <a:gd name="connsiteY331" fmla="*/ 200025 h 1757363"/>
                <a:gd name="connsiteX332" fmla="*/ 642938 w 2064544"/>
                <a:gd name="connsiteY332" fmla="*/ 192881 h 1757363"/>
                <a:gd name="connsiteX333" fmla="*/ 650081 w 2064544"/>
                <a:gd name="connsiteY333" fmla="*/ 185738 h 1757363"/>
                <a:gd name="connsiteX334" fmla="*/ 659606 w 2064544"/>
                <a:gd name="connsiteY334" fmla="*/ 171450 h 1757363"/>
                <a:gd name="connsiteX335" fmla="*/ 669131 w 2064544"/>
                <a:gd name="connsiteY335" fmla="*/ 157163 h 1757363"/>
                <a:gd name="connsiteX336" fmla="*/ 678656 w 2064544"/>
                <a:gd name="connsiteY336" fmla="*/ 142875 h 1757363"/>
                <a:gd name="connsiteX337" fmla="*/ 683419 w 2064544"/>
                <a:gd name="connsiteY337" fmla="*/ 135731 h 1757363"/>
                <a:gd name="connsiteX338" fmla="*/ 690563 w 2064544"/>
                <a:gd name="connsiteY338" fmla="*/ 133350 h 1757363"/>
                <a:gd name="connsiteX339" fmla="*/ 714375 w 2064544"/>
                <a:gd name="connsiteY339" fmla="*/ 119063 h 1757363"/>
                <a:gd name="connsiteX340" fmla="*/ 719138 w 2064544"/>
                <a:gd name="connsiteY340" fmla="*/ 111919 h 1757363"/>
                <a:gd name="connsiteX341" fmla="*/ 721519 w 2064544"/>
                <a:gd name="connsiteY341" fmla="*/ 88106 h 1757363"/>
                <a:gd name="connsiteX342" fmla="*/ 735806 w 2064544"/>
                <a:gd name="connsiteY342" fmla="*/ 83344 h 1757363"/>
                <a:gd name="connsiteX343" fmla="*/ 738188 w 2064544"/>
                <a:gd name="connsiteY343" fmla="*/ 69056 h 1757363"/>
                <a:gd name="connsiteX344" fmla="*/ 742950 w 2064544"/>
                <a:gd name="connsiteY344" fmla="*/ 23813 h 1757363"/>
                <a:gd name="connsiteX345" fmla="*/ 747713 w 2064544"/>
                <a:gd name="connsiteY345" fmla="*/ 16669 h 1757363"/>
                <a:gd name="connsiteX346" fmla="*/ 754856 w 2064544"/>
                <a:gd name="connsiteY346" fmla="*/ 2381 h 1757363"/>
                <a:gd name="connsiteX347" fmla="*/ 762000 w 2064544"/>
                <a:gd name="connsiteY347" fmla="*/ 0 h 1757363"/>
                <a:gd name="connsiteX348" fmla="*/ 778669 w 2064544"/>
                <a:gd name="connsiteY348" fmla="*/ 2381 h 1757363"/>
                <a:gd name="connsiteX349" fmla="*/ 800100 w 2064544"/>
                <a:gd name="connsiteY349" fmla="*/ 26194 h 1757363"/>
                <a:gd name="connsiteX350" fmla="*/ 831056 w 2064544"/>
                <a:gd name="connsiteY350" fmla="*/ 35719 h 1757363"/>
                <a:gd name="connsiteX351" fmla="*/ 838200 w 2064544"/>
                <a:gd name="connsiteY351" fmla="*/ 52388 h 1757363"/>
                <a:gd name="connsiteX352" fmla="*/ 847725 w 2064544"/>
                <a:gd name="connsiteY352" fmla="*/ 69056 h 1757363"/>
                <a:gd name="connsiteX353" fmla="*/ 854869 w 2064544"/>
                <a:gd name="connsiteY353" fmla="*/ 71438 h 1757363"/>
                <a:gd name="connsiteX354" fmla="*/ 862013 w 2064544"/>
                <a:gd name="connsiteY354" fmla="*/ 76200 h 1757363"/>
                <a:gd name="connsiteX355" fmla="*/ 881063 w 2064544"/>
                <a:gd name="connsiteY355" fmla="*/ 83344 h 1757363"/>
                <a:gd name="connsiteX356" fmla="*/ 885825 w 2064544"/>
                <a:gd name="connsiteY356" fmla="*/ 102394 h 1757363"/>
                <a:gd name="connsiteX357" fmla="*/ 888206 w 2064544"/>
                <a:gd name="connsiteY357" fmla="*/ 114300 h 1757363"/>
                <a:gd name="connsiteX358" fmla="*/ 890588 w 2064544"/>
                <a:gd name="connsiteY358" fmla="*/ 121444 h 1757363"/>
                <a:gd name="connsiteX359" fmla="*/ 912019 w 2064544"/>
                <a:gd name="connsiteY359" fmla="*/ 138113 h 1757363"/>
                <a:gd name="connsiteX360" fmla="*/ 919163 w 2064544"/>
                <a:gd name="connsiteY360" fmla="*/ 142875 h 1757363"/>
                <a:gd name="connsiteX361" fmla="*/ 928688 w 2064544"/>
                <a:gd name="connsiteY361" fmla="*/ 147638 h 1757363"/>
                <a:gd name="connsiteX362" fmla="*/ 935831 w 2064544"/>
                <a:gd name="connsiteY362" fmla="*/ 152400 h 1757363"/>
                <a:gd name="connsiteX363" fmla="*/ 945356 w 2064544"/>
                <a:gd name="connsiteY363" fmla="*/ 154781 h 1757363"/>
                <a:gd name="connsiteX364" fmla="*/ 942975 w 2064544"/>
                <a:gd name="connsiteY364" fmla="*/ 161925 h 1757363"/>
                <a:gd name="connsiteX365" fmla="*/ 938213 w 2064544"/>
                <a:gd name="connsiteY365" fmla="*/ 169069 h 1757363"/>
                <a:gd name="connsiteX366" fmla="*/ 950119 w 2064544"/>
                <a:gd name="connsiteY366" fmla="*/ 209550 h 1757363"/>
                <a:gd name="connsiteX367" fmla="*/ 952500 w 2064544"/>
                <a:gd name="connsiteY367" fmla="*/ 216694 h 1757363"/>
                <a:gd name="connsiteX368" fmla="*/ 966788 w 2064544"/>
                <a:gd name="connsiteY368" fmla="*/ 226219 h 1757363"/>
                <a:gd name="connsiteX369" fmla="*/ 981075 w 2064544"/>
                <a:gd name="connsiteY369" fmla="*/ 240506 h 1757363"/>
                <a:gd name="connsiteX370" fmla="*/ 988219 w 2064544"/>
                <a:gd name="connsiteY370" fmla="*/ 245269 h 1757363"/>
                <a:gd name="connsiteX371" fmla="*/ 995363 w 2064544"/>
                <a:gd name="connsiteY371" fmla="*/ 252413 h 1757363"/>
                <a:gd name="connsiteX372" fmla="*/ 1002506 w 2064544"/>
                <a:gd name="connsiteY372" fmla="*/ 254794 h 1757363"/>
                <a:gd name="connsiteX373" fmla="*/ 1009650 w 2064544"/>
                <a:gd name="connsiteY373" fmla="*/ 259556 h 1757363"/>
                <a:gd name="connsiteX374" fmla="*/ 1016794 w 2064544"/>
                <a:gd name="connsiteY374" fmla="*/ 261938 h 1757363"/>
                <a:gd name="connsiteX0" fmla="*/ 1016794 w 2064544"/>
                <a:gd name="connsiteY0" fmla="*/ 261938 h 1757363"/>
                <a:gd name="connsiteX1" fmla="*/ 1235869 w 2064544"/>
                <a:gd name="connsiteY1" fmla="*/ 266700 h 1757363"/>
                <a:gd name="connsiteX2" fmla="*/ 1243013 w 2064544"/>
                <a:gd name="connsiteY2" fmla="*/ 259556 h 1757363"/>
                <a:gd name="connsiteX3" fmla="*/ 1250156 w 2064544"/>
                <a:gd name="connsiteY3" fmla="*/ 254794 h 1757363"/>
                <a:gd name="connsiteX4" fmla="*/ 1266825 w 2064544"/>
                <a:gd name="connsiteY4" fmla="*/ 245269 h 1757363"/>
                <a:gd name="connsiteX5" fmla="*/ 1278731 w 2064544"/>
                <a:gd name="connsiteY5" fmla="*/ 240506 h 1757363"/>
                <a:gd name="connsiteX6" fmla="*/ 1290638 w 2064544"/>
                <a:gd name="connsiteY6" fmla="*/ 261938 h 1757363"/>
                <a:gd name="connsiteX7" fmla="*/ 1300163 w 2064544"/>
                <a:gd name="connsiteY7" fmla="*/ 276225 h 1757363"/>
                <a:gd name="connsiteX8" fmla="*/ 1304925 w 2064544"/>
                <a:gd name="connsiteY8" fmla="*/ 283369 h 1757363"/>
                <a:gd name="connsiteX9" fmla="*/ 1309688 w 2064544"/>
                <a:gd name="connsiteY9" fmla="*/ 290513 h 1757363"/>
                <a:gd name="connsiteX10" fmla="*/ 1323975 w 2064544"/>
                <a:gd name="connsiteY10" fmla="*/ 302419 h 1757363"/>
                <a:gd name="connsiteX11" fmla="*/ 1338263 w 2064544"/>
                <a:gd name="connsiteY11" fmla="*/ 311944 h 1757363"/>
                <a:gd name="connsiteX12" fmla="*/ 1383506 w 2064544"/>
                <a:gd name="connsiteY12" fmla="*/ 314325 h 1757363"/>
                <a:gd name="connsiteX13" fmla="*/ 1428750 w 2064544"/>
                <a:gd name="connsiteY13" fmla="*/ 316706 h 1757363"/>
                <a:gd name="connsiteX14" fmla="*/ 1450181 w 2064544"/>
                <a:gd name="connsiteY14" fmla="*/ 302419 h 1757363"/>
                <a:gd name="connsiteX15" fmla="*/ 1457325 w 2064544"/>
                <a:gd name="connsiteY15" fmla="*/ 297656 h 1757363"/>
                <a:gd name="connsiteX16" fmla="*/ 1466850 w 2064544"/>
                <a:gd name="connsiteY16" fmla="*/ 285750 h 1757363"/>
                <a:gd name="connsiteX17" fmla="*/ 1471613 w 2064544"/>
                <a:gd name="connsiteY17" fmla="*/ 292894 h 1757363"/>
                <a:gd name="connsiteX18" fmla="*/ 1473994 w 2064544"/>
                <a:gd name="connsiteY18" fmla="*/ 300038 h 1757363"/>
                <a:gd name="connsiteX19" fmla="*/ 1493044 w 2064544"/>
                <a:gd name="connsiteY19" fmla="*/ 316706 h 1757363"/>
                <a:gd name="connsiteX20" fmla="*/ 1507331 w 2064544"/>
                <a:gd name="connsiteY20" fmla="*/ 326231 h 1757363"/>
                <a:gd name="connsiteX21" fmla="*/ 1514475 w 2064544"/>
                <a:gd name="connsiteY21" fmla="*/ 330994 h 1757363"/>
                <a:gd name="connsiteX22" fmla="*/ 1538288 w 2064544"/>
                <a:gd name="connsiteY22" fmla="*/ 338138 h 1757363"/>
                <a:gd name="connsiteX23" fmla="*/ 1547813 w 2064544"/>
                <a:gd name="connsiteY23" fmla="*/ 342900 h 1757363"/>
                <a:gd name="connsiteX24" fmla="*/ 1557338 w 2064544"/>
                <a:gd name="connsiteY24" fmla="*/ 345281 h 1757363"/>
                <a:gd name="connsiteX25" fmla="*/ 1571625 w 2064544"/>
                <a:gd name="connsiteY25" fmla="*/ 350044 h 1757363"/>
                <a:gd name="connsiteX26" fmla="*/ 1585913 w 2064544"/>
                <a:gd name="connsiteY26" fmla="*/ 354806 h 1757363"/>
                <a:gd name="connsiteX27" fmla="*/ 1600200 w 2064544"/>
                <a:gd name="connsiteY27" fmla="*/ 359569 h 1757363"/>
                <a:gd name="connsiteX28" fmla="*/ 1631156 w 2064544"/>
                <a:gd name="connsiteY28" fmla="*/ 369094 h 1757363"/>
                <a:gd name="connsiteX29" fmla="*/ 1647825 w 2064544"/>
                <a:gd name="connsiteY29" fmla="*/ 373856 h 1757363"/>
                <a:gd name="connsiteX30" fmla="*/ 1666875 w 2064544"/>
                <a:gd name="connsiteY30" fmla="*/ 381000 h 1757363"/>
                <a:gd name="connsiteX31" fmla="*/ 1676400 w 2064544"/>
                <a:gd name="connsiteY31" fmla="*/ 383381 h 1757363"/>
                <a:gd name="connsiteX32" fmla="*/ 1688306 w 2064544"/>
                <a:gd name="connsiteY32" fmla="*/ 388144 h 1757363"/>
                <a:gd name="connsiteX33" fmla="*/ 1702594 w 2064544"/>
                <a:gd name="connsiteY33" fmla="*/ 392906 h 1757363"/>
                <a:gd name="connsiteX34" fmla="*/ 1712119 w 2064544"/>
                <a:gd name="connsiteY34" fmla="*/ 397669 h 1757363"/>
                <a:gd name="connsiteX35" fmla="*/ 1733550 w 2064544"/>
                <a:gd name="connsiteY35" fmla="*/ 404813 h 1757363"/>
                <a:gd name="connsiteX36" fmla="*/ 1745456 w 2064544"/>
                <a:gd name="connsiteY36" fmla="*/ 409575 h 1757363"/>
                <a:gd name="connsiteX37" fmla="*/ 1759744 w 2064544"/>
                <a:gd name="connsiteY37" fmla="*/ 414338 h 1757363"/>
                <a:gd name="connsiteX38" fmla="*/ 1774031 w 2064544"/>
                <a:gd name="connsiteY38" fmla="*/ 423863 h 1757363"/>
                <a:gd name="connsiteX39" fmla="*/ 1781175 w 2064544"/>
                <a:gd name="connsiteY39" fmla="*/ 426244 h 1757363"/>
                <a:gd name="connsiteX40" fmla="*/ 1793081 w 2064544"/>
                <a:gd name="connsiteY40" fmla="*/ 431006 h 1757363"/>
                <a:gd name="connsiteX41" fmla="*/ 1800225 w 2064544"/>
                <a:gd name="connsiteY41" fmla="*/ 435769 h 1757363"/>
                <a:gd name="connsiteX42" fmla="*/ 1814513 w 2064544"/>
                <a:gd name="connsiteY42" fmla="*/ 438150 h 1757363"/>
                <a:gd name="connsiteX43" fmla="*/ 1821656 w 2064544"/>
                <a:gd name="connsiteY43" fmla="*/ 442913 h 1757363"/>
                <a:gd name="connsiteX44" fmla="*/ 1828800 w 2064544"/>
                <a:gd name="connsiteY44" fmla="*/ 445294 h 1757363"/>
                <a:gd name="connsiteX45" fmla="*/ 1850231 w 2064544"/>
                <a:gd name="connsiteY45" fmla="*/ 459581 h 1757363"/>
                <a:gd name="connsiteX46" fmla="*/ 1857375 w 2064544"/>
                <a:gd name="connsiteY46" fmla="*/ 464344 h 1757363"/>
                <a:gd name="connsiteX47" fmla="*/ 1864519 w 2064544"/>
                <a:gd name="connsiteY47" fmla="*/ 469106 h 1757363"/>
                <a:gd name="connsiteX48" fmla="*/ 1885950 w 2064544"/>
                <a:gd name="connsiteY48" fmla="*/ 485775 h 1757363"/>
                <a:gd name="connsiteX49" fmla="*/ 1893094 w 2064544"/>
                <a:gd name="connsiteY49" fmla="*/ 490538 h 1757363"/>
                <a:gd name="connsiteX50" fmla="*/ 1916906 w 2064544"/>
                <a:gd name="connsiteY50" fmla="*/ 516731 h 1757363"/>
                <a:gd name="connsiteX51" fmla="*/ 1924050 w 2064544"/>
                <a:gd name="connsiteY51" fmla="*/ 523875 h 1757363"/>
                <a:gd name="connsiteX52" fmla="*/ 1931194 w 2064544"/>
                <a:gd name="connsiteY52" fmla="*/ 545306 h 1757363"/>
                <a:gd name="connsiteX53" fmla="*/ 1933575 w 2064544"/>
                <a:gd name="connsiteY53" fmla="*/ 552450 h 1757363"/>
                <a:gd name="connsiteX54" fmla="*/ 1943100 w 2064544"/>
                <a:gd name="connsiteY54" fmla="*/ 576263 h 1757363"/>
                <a:gd name="connsiteX55" fmla="*/ 1950244 w 2064544"/>
                <a:gd name="connsiteY55" fmla="*/ 581025 h 1757363"/>
                <a:gd name="connsiteX56" fmla="*/ 1957388 w 2064544"/>
                <a:gd name="connsiteY56" fmla="*/ 588169 h 1757363"/>
                <a:gd name="connsiteX57" fmla="*/ 1962150 w 2064544"/>
                <a:gd name="connsiteY57" fmla="*/ 602456 h 1757363"/>
                <a:gd name="connsiteX58" fmla="*/ 1969294 w 2064544"/>
                <a:gd name="connsiteY58" fmla="*/ 616744 h 1757363"/>
                <a:gd name="connsiteX59" fmla="*/ 1985963 w 2064544"/>
                <a:gd name="connsiteY59" fmla="*/ 621506 h 1757363"/>
                <a:gd name="connsiteX60" fmla="*/ 1993106 w 2064544"/>
                <a:gd name="connsiteY60" fmla="*/ 623888 h 1757363"/>
                <a:gd name="connsiteX61" fmla="*/ 2026444 w 2064544"/>
                <a:gd name="connsiteY61" fmla="*/ 628650 h 1757363"/>
                <a:gd name="connsiteX62" fmla="*/ 2028825 w 2064544"/>
                <a:gd name="connsiteY62" fmla="*/ 635794 h 1757363"/>
                <a:gd name="connsiteX63" fmla="*/ 2035969 w 2064544"/>
                <a:gd name="connsiteY63" fmla="*/ 645319 h 1757363"/>
                <a:gd name="connsiteX64" fmla="*/ 2050256 w 2064544"/>
                <a:gd name="connsiteY64" fmla="*/ 671513 h 1757363"/>
                <a:gd name="connsiteX65" fmla="*/ 2064544 w 2064544"/>
                <a:gd name="connsiteY65" fmla="*/ 676275 h 1757363"/>
                <a:gd name="connsiteX66" fmla="*/ 2059781 w 2064544"/>
                <a:gd name="connsiteY66" fmla="*/ 700088 h 1757363"/>
                <a:gd name="connsiteX67" fmla="*/ 2057400 w 2064544"/>
                <a:gd name="connsiteY67" fmla="*/ 709613 h 1757363"/>
                <a:gd name="connsiteX68" fmla="*/ 2035969 w 2064544"/>
                <a:gd name="connsiteY68" fmla="*/ 723900 h 1757363"/>
                <a:gd name="connsiteX69" fmla="*/ 2028825 w 2064544"/>
                <a:gd name="connsiteY69" fmla="*/ 728663 h 1757363"/>
                <a:gd name="connsiteX70" fmla="*/ 2000250 w 2064544"/>
                <a:gd name="connsiteY70" fmla="*/ 738188 h 1757363"/>
                <a:gd name="connsiteX71" fmla="*/ 1993106 w 2064544"/>
                <a:gd name="connsiteY71" fmla="*/ 740569 h 1757363"/>
                <a:gd name="connsiteX72" fmla="*/ 1985963 w 2064544"/>
                <a:gd name="connsiteY72" fmla="*/ 742950 h 1757363"/>
                <a:gd name="connsiteX73" fmla="*/ 1959769 w 2064544"/>
                <a:gd name="connsiteY73" fmla="*/ 740569 h 1757363"/>
                <a:gd name="connsiteX74" fmla="*/ 1945481 w 2064544"/>
                <a:gd name="connsiteY74" fmla="*/ 731044 h 1757363"/>
                <a:gd name="connsiteX75" fmla="*/ 1943100 w 2064544"/>
                <a:gd name="connsiteY75" fmla="*/ 723900 h 1757363"/>
                <a:gd name="connsiteX76" fmla="*/ 1928813 w 2064544"/>
                <a:gd name="connsiteY76" fmla="*/ 719138 h 1757363"/>
                <a:gd name="connsiteX77" fmla="*/ 1921669 w 2064544"/>
                <a:gd name="connsiteY77" fmla="*/ 714375 h 1757363"/>
                <a:gd name="connsiteX78" fmla="*/ 1893094 w 2064544"/>
                <a:gd name="connsiteY78" fmla="*/ 714375 h 1757363"/>
                <a:gd name="connsiteX79" fmla="*/ 1885950 w 2064544"/>
                <a:gd name="connsiteY79" fmla="*/ 719138 h 1757363"/>
                <a:gd name="connsiteX80" fmla="*/ 1871663 w 2064544"/>
                <a:gd name="connsiteY80" fmla="*/ 733425 h 1757363"/>
                <a:gd name="connsiteX81" fmla="*/ 1864519 w 2064544"/>
                <a:gd name="connsiteY81" fmla="*/ 735806 h 1757363"/>
                <a:gd name="connsiteX82" fmla="*/ 1857375 w 2064544"/>
                <a:gd name="connsiteY82" fmla="*/ 740569 h 1757363"/>
                <a:gd name="connsiteX83" fmla="*/ 1850231 w 2064544"/>
                <a:gd name="connsiteY83" fmla="*/ 742950 h 1757363"/>
                <a:gd name="connsiteX84" fmla="*/ 1831181 w 2064544"/>
                <a:gd name="connsiteY84" fmla="*/ 747713 h 1757363"/>
                <a:gd name="connsiteX85" fmla="*/ 1814513 w 2064544"/>
                <a:gd name="connsiteY85" fmla="*/ 752475 h 1757363"/>
                <a:gd name="connsiteX86" fmla="*/ 1807369 w 2064544"/>
                <a:gd name="connsiteY86" fmla="*/ 754856 h 1757363"/>
                <a:gd name="connsiteX87" fmla="*/ 1797844 w 2064544"/>
                <a:gd name="connsiteY87" fmla="*/ 759619 h 1757363"/>
                <a:gd name="connsiteX88" fmla="*/ 1738313 w 2064544"/>
                <a:gd name="connsiteY88" fmla="*/ 762000 h 1757363"/>
                <a:gd name="connsiteX89" fmla="*/ 1733550 w 2064544"/>
                <a:gd name="connsiteY89" fmla="*/ 769144 h 1757363"/>
                <a:gd name="connsiteX90" fmla="*/ 1731169 w 2064544"/>
                <a:gd name="connsiteY90" fmla="*/ 776288 h 1757363"/>
                <a:gd name="connsiteX91" fmla="*/ 1724025 w 2064544"/>
                <a:gd name="connsiteY91" fmla="*/ 781050 h 1757363"/>
                <a:gd name="connsiteX92" fmla="*/ 1721644 w 2064544"/>
                <a:gd name="connsiteY92" fmla="*/ 788194 h 1757363"/>
                <a:gd name="connsiteX93" fmla="*/ 1714500 w 2064544"/>
                <a:gd name="connsiteY93" fmla="*/ 804863 h 1757363"/>
                <a:gd name="connsiteX94" fmla="*/ 1712119 w 2064544"/>
                <a:gd name="connsiteY94" fmla="*/ 838200 h 1757363"/>
                <a:gd name="connsiteX95" fmla="*/ 1707356 w 2064544"/>
                <a:gd name="connsiteY95" fmla="*/ 866775 h 1757363"/>
                <a:gd name="connsiteX96" fmla="*/ 1702594 w 2064544"/>
                <a:gd name="connsiteY96" fmla="*/ 881063 h 1757363"/>
                <a:gd name="connsiteX97" fmla="*/ 1697831 w 2064544"/>
                <a:gd name="connsiteY97" fmla="*/ 895350 h 1757363"/>
                <a:gd name="connsiteX98" fmla="*/ 1695450 w 2064544"/>
                <a:gd name="connsiteY98" fmla="*/ 902494 h 1757363"/>
                <a:gd name="connsiteX99" fmla="*/ 1693069 w 2064544"/>
                <a:gd name="connsiteY99" fmla="*/ 912019 h 1757363"/>
                <a:gd name="connsiteX100" fmla="*/ 1685925 w 2064544"/>
                <a:gd name="connsiteY100" fmla="*/ 933450 h 1757363"/>
                <a:gd name="connsiteX101" fmla="*/ 1683544 w 2064544"/>
                <a:gd name="connsiteY101" fmla="*/ 940594 h 1757363"/>
                <a:gd name="connsiteX102" fmla="*/ 1681163 w 2064544"/>
                <a:gd name="connsiteY102" fmla="*/ 947738 h 1757363"/>
                <a:gd name="connsiteX103" fmla="*/ 1671638 w 2064544"/>
                <a:gd name="connsiteY103" fmla="*/ 962025 h 1757363"/>
                <a:gd name="connsiteX104" fmla="*/ 1659731 w 2064544"/>
                <a:gd name="connsiteY104" fmla="*/ 976313 h 1757363"/>
                <a:gd name="connsiteX105" fmla="*/ 1652588 w 2064544"/>
                <a:gd name="connsiteY105" fmla="*/ 978694 h 1757363"/>
                <a:gd name="connsiteX106" fmla="*/ 1638300 w 2064544"/>
                <a:gd name="connsiteY106" fmla="*/ 988219 h 1757363"/>
                <a:gd name="connsiteX107" fmla="*/ 1624013 w 2064544"/>
                <a:gd name="connsiteY107" fmla="*/ 997744 h 1757363"/>
                <a:gd name="connsiteX108" fmla="*/ 1602581 w 2064544"/>
                <a:gd name="connsiteY108" fmla="*/ 1014413 h 1757363"/>
                <a:gd name="connsiteX109" fmla="*/ 1578769 w 2064544"/>
                <a:gd name="connsiteY109" fmla="*/ 1021556 h 1757363"/>
                <a:gd name="connsiteX110" fmla="*/ 1571625 w 2064544"/>
                <a:gd name="connsiteY110" fmla="*/ 1023938 h 1757363"/>
                <a:gd name="connsiteX111" fmla="*/ 1562100 w 2064544"/>
                <a:gd name="connsiteY111" fmla="*/ 1026319 h 1757363"/>
                <a:gd name="connsiteX112" fmla="*/ 1552575 w 2064544"/>
                <a:gd name="connsiteY112" fmla="*/ 1031081 h 1757363"/>
                <a:gd name="connsiteX113" fmla="*/ 1528763 w 2064544"/>
                <a:gd name="connsiteY113" fmla="*/ 1038225 h 1757363"/>
                <a:gd name="connsiteX114" fmla="*/ 1521619 w 2064544"/>
                <a:gd name="connsiteY114" fmla="*/ 1042988 h 1757363"/>
                <a:gd name="connsiteX115" fmla="*/ 1514475 w 2064544"/>
                <a:gd name="connsiteY115" fmla="*/ 1045369 h 1757363"/>
                <a:gd name="connsiteX116" fmla="*/ 1504950 w 2064544"/>
                <a:gd name="connsiteY116" fmla="*/ 1050131 h 1757363"/>
                <a:gd name="connsiteX117" fmla="*/ 1493044 w 2064544"/>
                <a:gd name="connsiteY117" fmla="*/ 1052513 h 1757363"/>
                <a:gd name="connsiteX118" fmla="*/ 1478756 w 2064544"/>
                <a:gd name="connsiteY118" fmla="*/ 1057275 h 1757363"/>
                <a:gd name="connsiteX119" fmla="*/ 1471613 w 2064544"/>
                <a:gd name="connsiteY119" fmla="*/ 1062038 h 1757363"/>
                <a:gd name="connsiteX120" fmla="*/ 1452563 w 2064544"/>
                <a:gd name="connsiteY120" fmla="*/ 1066800 h 1757363"/>
                <a:gd name="connsiteX121" fmla="*/ 1438275 w 2064544"/>
                <a:gd name="connsiteY121" fmla="*/ 1071563 h 1757363"/>
                <a:gd name="connsiteX122" fmla="*/ 1431131 w 2064544"/>
                <a:gd name="connsiteY122" fmla="*/ 1073944 h 1757363"/>
                <a:gd name="connsiteX123" fmla="*/ 1423988 w 2064544"/>
                <a:gd name="connsiteY123" fmla="*/ 1076325 h 1757363"/>
                <a:gd name="connsiteX124" fmla="*/ 1416844 w 2064544"/>
                <a:gd name="connsiteY124" fmla="*/ 1081088 h 1757363"/>
                <a:gd name="connsiteX125" fmla="*/ 1407319 w 2064544"/>
                <a:gd name="connsiteY125" fmla="*/ 1083469 h 1757363"/>
                <a:gd name="connsiteX126" fmla="*/ 1400175 w 2064544"/>
                <a:gd name="connsiteY126" fmla="*/ 1085850 h 1757363"/>
                <a:gd name="connsiteX127" fmla="*/ 1385888 w 2064544"/>
                <a:gd name="connsiteY127" fmla="*/ 1095375 h 1757363"/>
                <a:gd name="connsiteX128" fmla="*/ 1371600 w 2064544"/>
                <a:gd name="connsiteY128" fmla="*/ 1100138 h 1757363"/>
                <a:gd name="connsiteX129" fmla="*/ 1366838 w 2064544"/>
                <a:gd name="connsiteY129" fmla="*/ 1107281 h 1757363"/>
                <a:gd name="connsiteX130" fmla="*/ 1352550 w 2064544"/>
                <a:gd name="connsiteY130" fmla="*/ 1119188 h 1757363"/>
                <a:gd name="connsiteX131" fmla="*/ 1343025 w 2064544"/>
                <a:gd name="connsiteY131" fmla="*/ 1133475 h 1757363"/>
                <a:gd name="connsiteX132" fmla="*/ 1338263 w 2064544"/>
                <a:gd name="connsiteY132" fmla="*/ 1140619 h 1757363"/>
                <a:gd name="connsiteX133" fmla="*/ 1314450 w 2064544"/>
                <a:gd name="connsiteY133" fmla="*/ 1162050 h 1757363"/>
                <a:gd name="connsiteX134" fmla="*/ 1304925 w 2064544"/>
                <a:gd name="connsiteY134" fmla="*/ 1176338 h 1757363"/>
                <a:gd name="connsiteX135" fmla="*/ 1300163 w 2064544"/>
                <a:gd name="connsiteY135" fmla="*/ 1193006 h 1757363"/>
                <a:gd name="connsiteX136" fmla="*/ 1297781 w 2064544"/>
                <a:gd name="connsiteY136" fmla="*/ 1212056 h 1757363"/>
                <a:gd name="connsiteX137" fmla="*/ 1295400 w 2064544"/>
                <a:gd name="connsiteY137" fmla="*/ 1219200 h 1757363"/>
                <a:gd name="connsiteX138" fmla="*/ 1293019 w 2064544"/>
                <a:gd name="connsiteY138" fmla="*/ 1231106 h 1757363"/>
                <a:gd name="connsiteX139" fmla="*/ 1290638 w 2064544"/>
                <a:gd name="connsiteY139" fmla="*/ 1238250 h 1757363"/>
                <a:gd name="connsiteX140" fmla="*/ 1288256 w 2064544"/>
                <a:gd name="connsiteY140" fmla="*/ 1247775 h 1757363"/>
                <a:gd name="connsiteX141" fmla="*/ 1283494 w 2064544"/>
                <a:gd name="connsiteY141" fmla="*/ 1257300 h 1757363"/>
                <a:gd name="connsiteX142" fmla="*/ 1278731 w 2064544"/>
                <a:gd name="connsiteY142" fmla="*/ 1271588 h 1757363"/>
                <a:gd name="connsiteX143" fmla="*/ 1276350 w 2064544"/>
                <a:gd name="connsiteY143" fmla="*/ 1278731 h 1757363"/>
                <a:gd name="connsiteX144" fmla="*/ 1273969 w 2064544"/>
                <a:gd name="connsiteY144" fmla="*/ 1288256 h 1757363"/>
                <a:gd name="connsiteX145" fmla="*/ 1269206 w 2064544"/>
                <a:gd name="connsiteY145" fmla="*/ 1295400 h 1757363"/>
                <a:gd name="connsiteX146" fmla="*/ 1262063 w 2064544"/>
                <a:gd name="connsiteY146" fmla="*/ 1309688 h 1757363"/>
                <a:gd name="connsiteX147" fmla="*/ 1254919 w 2064544"/>
                <a:gd name="connsiteY147" fmla="*/ 1323975 h 1757363"/>
                <a:gd name="connsiteX148" fmla="*/ 1250156 w 2064544"/>
                <a:gd name="connsiteY148" fmla="*/ 1343025 h 1757363"/>
                <a:gd name="connsiteX149" fmla="*/ 1247775 w 2064544"/>
                <a:gd name="connsiteY149" fmla="*/ 1352550 h 1757363"/>
                <a:gd name="connsiteX150" fmla="*/ 1243013 w 2064544"/>
                <a:gd name="connsiteY150" fmla="*/ 1364456 h 1757363"/>
                <a:gd name="connsiteX151" fmla="*/ 1235869 w 2064544"/>
                <a:gd name="connsiteY151" fmla="*/ 1383506 h 1757363"/>
                <a:gd name="connsiteX152" fmla="*/ 1233488 w 2064544"/>
                <a:gd name="connsiteY152" fmla="*/ 1395413 h 1757363"/>
                <a:gd name="connsiteX153" fmla="*/ 1231106 w 2064544"/>
                <a:gd name="connsiteY153" fmla="*/ 1402556 h 1757363"/>
                <a:gd name="connsiteX154" fmla="*/ 1228725 w 2064544"/>
                <a:gd name="connsiteY154" fmla="*/ 1445419 h 1757363"/>
                <a:gd name="connsiteX155" fmla="*/ 1223963 w 2064544"/>
                <a:gd name="connsiteY155" fmla="*/ 1464469 h 1757363"/>
                <a:gd name="connsiteX156" fmla="*/ 1219200 w 2064544"/>
                <a:gd name="connsiteY156" fmla="*/ 1478756 h 1757363"/>
                <a:gd name="connsiteX157" fmla="*/ 1216819 w 2064544"/>
                <a:gd name="connsiteY157" fmla="*/ 1497806 h 1757363"/>
                <a:gd name="connsiteX158" fmla="*/ 1212056 w 2064544"/>
                <a:gd name="connsiteY158" fmla="*/ 1512094 h 1757363"/>
                <a:gd name="connsiteX159" fmla="*/ 1209675 w 2064544"/>
                <a:gd name="connsiteY159" fmla="*/ 1543050 h 1757363"/>
                <a:gd name="connsiteX160" fmla="*/ 1207294 w 2064544"/>
                <a:gd name="connsiteY160" fmla="*/ 1550194 h 1757363"/>
                <a:gd name="connsiteX161" fmla="*/ 1197769 w 2064544"/>
                <a:gd name="connsiteY161" fmla="*/ 1552575 h 1757363"/>
                <a:gd name="connsiteX162" fmla="*/ 1173956 w 2064544"/>
                <a:gd name="connsiteY162" fmla="*/ 1557338 h 1757363"/>
                <a:gd name="connsiteX163" fmla="*/ 1154906 w 2064544"/>
                <a:gd name="connsiteY163" fmla="*/ 1566863 h 1757363"/>
                <a:gd name="connsiteX164" fmla="*/ 1138238 w 2064544"/>
                <a:gd name="connsiteY164" fmla="*/ 1574006 h 1757363"/>
                <a:gd name="connsiteX165" fmla="*/ 1121569 w 2064544"/>
                <a:gd name="connsiteY165" fmla="*/ 1581150 h 1757363"/>
                <a:gd name="connsiteX166" fmla="*/ 1104900 w 2064544"/>
                <a:gd name="connsiteY166" fmla="*/ 1588294 h 1757363"/>
                <a:gd name="connsiteX167" fmla="*/ 1090613 w 2064544"/>
                <a:gd name="connsiteY167" fmla="*/ 1593056 h 1757363"/>
                <a:gd name="connsiteX168" fmla="*/ 1083469 w 2064544"/>
                <a:gd name="connsiteY168" fmla="*/ 1597819 h 1757363"/>
                <a:gd name="connsiteX169" fmla="*/ 1076325 w 2064544"/>
                <a:gd name="connsiteY169" fmla="*/ 1600200 h 1757363"/>
                <a:gd name="connsiteX170" fmla="*/ 1069181 w 2064544"/>
                <a:gd name="connsiteY170" fmla="*/ 1607344 h 1757363"/>
                <a:gd name="connsiteX171" fmla="*/ 1057275 w 2064544"/>
                <a:gd name="connsiteY171" fmla="*/ 1621631 h 1757363"/>
                <a:gd name="connsiteX172" fmla="*/ 1047750 w 2064544"/>
                <a:gd name="connsiteY172" fmla="*/ 1628775 h 1757363"/>
                <a:gd name="connsiteX173" fmla="*/ 976313 w 2064544"/>
                <a:gd name="connsiteY173" fmla="*/ 1631156 h 1757363"/>
                <a:gd name="connsiteX174" fmla="*/ 954881 w 2064544"/>
                <a:gd name="connsiteY174" fmla="*/ 1640681 h 1757363"/>
                <a:gd name="connsiteX175" fmla="*/ 945356 w 2064544"/>
                <a:gd name="connsiteY175" fmla="*/ 1654969 h 1757363"/>
                <a:gd name="connsiteX176" fmla="*/ 938213 w 2064544"/>
                <a:gd name="connsiteY176" fmla="*/ 1669256 h 1757363"/>
                <a:gd name="connsiteX177" fmla="*/ 928688 w 2064544"/>
                <a:gd name="connsiteY177" fmla="*/ 1674019 h 1757363"/>
                <a:gd name="connsiteX178" fmla="*/ 921544 w 2064544"/>
                <a:gd name="connsiteY178" fmla="*/ 1678781 h 1757363"/>
                <a:gd name="connsiteX179" fmla="*/ 907256 w 2064544"/>
                <a:gd name="connsiteY179" fmla="*/ 1683544 h 1757363"/>
                <a:gd name="connsiteX180" fmla="*/ 892969 w 2064544"/>
                <a:gd name="connsiteY180" fmla="*/ 1693069 h 1757363"/>
                <a:gd name="connsiteX181" fmla="*/ 881063 w 2064544"/>
                <a:gd name="connsiteY181" fmla="*/ 1707356 h 1757363"/>
                <a:gd name="connsiteX182" fmla="*/ 869156 w 2064544"/>
                <a:gd name="connsiteY182" fmla="*/ 1719263 h 1757363"/>
                <a:gd name="connsiteX183" fmla="*/ 864394 w 2064544"/>
                <a:gd name="connsiteY183" fmla="*/ 1728788 h 1757363"/>
                <a:gd name="connsiteX184" fmla="*/ 857250 w 2064544"/>
                <a:gd name="connsiteY184" fmla="*/ 1743075 h 1757363"/>
                <a:gd name="connsiteX185" fmla="*/ 850106 w 2064544"/>
                <a:gd name="connsiteY185" fmla="*/ 1745456 h 1757363"/>
                <a:gd name="connsiteX186" fmla="*/ 838200 w 2064544"/>
                <a:gd name="connsiteY186" fmla="*/ 1752600 h 1757363"/>
                <a:gd name="connsiteX187" fmla="*/ 823913 w 2064544"/>
                <a:gd name="connsiteY187" fmla="*/ 1757363 h 1757363"/>
                <a:gd name="connsiteX188" fmla="*/ 785813 w 2064544"/>
                <a:gd name="connsiteY188" fmla="*/ 1754981 h 1757363"/>
                <a:gd name="connsiteX189" fmla="*/ 778669 w 2064544"/>
                <a:gd name="connsiteY189" fmla="*/ 1750219 h 1757363"/>
                <a:gd name="connsiteX190" fmla="*/ 764381 w 2064544"/>
                <a:gd name="connsiteY190" fmla="*/ 1733550 h 1757363"/>
                <a:gd name="connsiteX191" fmla="*/ 752475 w 2064544"/>
                <a:gd name="connsiteY191" fmla="*/ 1721644 h 1757363"/>
                <a:gd name="connsiteX192" fmla="*/ 747713 w 2064544"/>
                <a:gd name="connsiteY192" fmla="*/ 1714500 h 1757363"/>
                <a:gd name="connsiteX193" fmla="*/ 745331 w 2064544"/>
                <a:gd name="connsiteY193" fmla="*/ 1707356 h 1757363"/>
                <a:gd name="connsiteX194" fmla="*/ 721519 w 2064544"/>
                <a:gd name="connsiteY194" fmla="*/ 1685925 h 1757363"/>
                <a:gd name="connsiteX195" fmla="*/ 709613 w 2064544"/>
                <a:gd name="connsiteY195" fmla="*/ 1671638 h 1757363"/>
                <a:gd name="connsiteX196" fmla="*/ 709613 w 2064544"/>
                <a:gd name="connsiteY196" fmla="*/ 1593056 h 1757363"/>
                <a:gd name="connsiteX197" fmla="*/ 704850 w 2064544"/>
                <a:gd name="connsiteY197" fmla="*/ 1578769 h 1757363"/>
                <a:gd name="connsiteX198" fmla="*/ 690563 w 2064544"/>
                <a:gd name="connsiteY198" fmla="*/ 1569244 h 1757363"/>
                <a:gd name="connsiteX199" fmla="*/ 683419 w 2064544"/>
                <a:gd name="connsiteY199" fmla="*/ 1564481 h 1757363"/>
                <a:gd name="connsiteX200" fmla="*/ 676275 w 2064544"/>
                <a:gd name="connsiteY200" fmla="*/ 1562100 h 1757363"/>
                <a:gd name="connsiteX201" fmla="*/ 659606 w 2064544"/>
                <a:gd name="connsiteY201" fmla="*/ 1569244 h 1757363"/>
                <a:gd name="connsiteX202" fmla="*/ 650081 w 2064544"/>
                <a:gd name="connsiteY202" fmla="*/ 1581150 h 1757363"/>
                <a:gd name="connsiteX203" fmla="*/ 645319 w 2064544"/>
                <a:gd name="connsiteY203" fmla="*/ 1588294 h 1757363"/>
                <a:gd name="connsiteX204" fmla="*/ 638175 w 2064544"/>
                <a:gd name="connsiteY204" fmla="*/ 1593056 h 1757363"/>
                <a:gd name="connsiteX205" fmla="*/ 528638 w 2064544"/>
                <a:gd name="connsiteY205" fmla="*/ 1590675 h 1757363"/>
                <a:gd name="connsiteX206" fmla="*/ 514350 w 2064544"/>
                <a:gd name="connsiteY206" fmla="*/ 1583531 h 1757363"/>
                <a:gd name="connsiteX207" fmla="*/ 502444 w 2064544"/>
                <a:gd name="connsiteY207" fmla="*/ 1574006 h 1757363"/>
                <a:gd name="connsiteX208" fmla="*/ 495300 w 2064544"/>
                <a:gd name="connsiteY208" fmla="*/ 1569244 h 1757363"/>
                <a:gd name="connsiteX209" fmla="*/ 481013 w 2064544"/>
                <a:gd name="connsiteY209" fmla="*/ 1547813 h 1757363"/>
                <a:gd name="connsiteX210" fmla="*/ 476250 w 2064544"/>
                <a:gd name="connsiteY210" fmla="*/ 1540669 h 1757363"/>
                <a:gd name="connsiteX211" fmla="*/ 469106 w 2064544"/>
                <a:gd name="connsiteY211" fmla="*/ 1521619 h 1757363"/>
                <a:gd name="connsiteX212" fmla="*/ 464344 w 2064544"/>
                <a:gd name="connsiteY212" fmla="*/ 1507331 h 1757363"/>
                <a:gd name="connsiteX213" fmla="*/ 459581 w 2064544"/>
                <a:gd name="connsiteY213" fmla="*/ 1493044 h 1757363"/>
                <a:gd name="connsiteX214" fmla="*/ 438150 w 2064544"/>
                <a:gd name="connsiteY214" fmla="*/ 1485900 h 1757363"/>
                <a:gd name="connsiteX215" fmla="*/ 431006 w 2064544"/>
                <a:gd name="connsiteY215" fmla="*/ 1483519 h 1757363"/>
                <a:gd name="connsiteX216" fmla="*/ 423863 w 2064544"/>
                <a:gd name="connsiteY216" fmla="*/ 1481138 h 1757363"/>
                <a:gd name="connsiteX217" fmla="*/ 376238 w 2064544"/>
                <a:gd name="connsiteY217" fmla="*/ 1483519 h 1757363"/>
                <a:gd name="connsiteX218" fmla="*/ 366713 w 2064544"/>
                <a:gd name="connsiteY218" fmla="*/ 1488281 h 1757363"/>
                <a:gd name="connsiteX219" fmla="*/ 359569 w 2064544"/>
                <a:gd name="connsiteY219" fmla="*/ 1490663 h 1757363"/>
                <a:gd name="connsiteX220" fmla="*/ 350044 w 2064544"/>
                <a:gd name="connsiteY220" fmla="*/ 1504950 h 1757363"/>
                <a:gd name="connsiteX221" fmla="*/ 345281 w 2064544"/>
                <a:gd name="connsiteY221" fmla="*/ 1512094 h 1757363"/>
                <a:gd name="connsiteX222" fmla="*/ 328613 w 2064544"/>
                <a:gd name="connsiteY222" fmla="*/ 1519238 h 1757363"/>
                <a:gd name="connsiteX223" fmla="*/ 321469 w 2064544"/>
                <a:gd name="connsiteY223" fmla="*/ 1521619 h 1757363"/>
                <a:gd name="connsiteX224" fmla="*/ 304800 w 2064544"/>
                <a:gd name="connsiteY224" fmla="*/ 1531144 h 1757363"/>
                <a:gd name="connsiteX225" fmla="*/ 290513 w 2064544"/>
                <a:gd name="connsiteY225" fmla="*/ 1535906 h 1757363"/>
                <a:gd name="connsiteX226" fmla="*/ 276225 w 2064544"/>
                <a:gd name="connsiteY226" fmla="*/ 1540669 h 1757363"/>
                <a:gd name="connsiteX227" fmla="*/ 269081 w 2064544"/>
                <a:gd name="connsiteY227" fmla="*/ 1543050 h 1757363"/>
                <a:gd name="connsiteX228" fmla="*/ 261938 w 2064544"/>
                <a:gd name="connsiteY228" fmla="*/ 1545431 h 1757363"/>
                <a:gd name="connsiteX229" fmla="*/ 259556 w 2064544"/>
                <a:gd name="connsiteY229" fmla="*/ 1552575 h 1757363"/>
                <a:gd name="connsiteX230" fmla="*/ 245269 w 2064544"/>
                <a:gd name="connsiteY230" fmla="*/ 1557338 h 1757363"/>
                <a:gd name="connsiteX231" fmla="*/ 161925 w 2064544"/>
                <a:gd name="connsiteY231" fmla="*/ 1554956 h 1757363"/>
                <a:gd name="connsiteX232" fmla="*/ 147638 w 2064544"/>
                <a:gd name="connsiteY232" fmla="*/ 1550194 h 1757363"/>
                <a:gd name="connsiteX233" fmla="*/ 130969 w 2064544"/>
                <a:gd name="connsiteY233" fmla="*/ 1543050 h 1757363"/>
                <a:gd name="connsiteX234" fmla="*/ 116681 w 2064544"/>
                <a:gd name="connsiteY234" fmla="*/ 1538288 h 1757363"/>
                <a:gd name="connsiteX235" fmla="*/ 102394 w 2064544"/>
                <a:gd name="connsiteY235" fmla="*/ 1535906 h 1757363"/>
                <a:gd name="connsiteX236" fmla="*/ 85725 w 2064544"/>
                <a:gd name="connsiteY236" fmla="*/ 1531144 h 1757363"/>
                <a:gd name="connsiteX237" fmla="*/ 80963 w 2064544"/>
                <a:gd name="connsiteY237" fmla="*/ 1524000 h 1757363"/>
                <a:gd name="connsiteX238" fmla="*/ 80963 w 2064544"/>
                <a:gd name="connsiteY238" fmla="*/ 1485900 h 1757363"/>
                <a:gd name="connsiteX239" fmla="*/ 85725 w 2064544"/>
                <a:gd name="connsiteY239" fmla="*/ 1471613 h 1757363"/>
                <a:gd name="connsiteX240" fmla="*/ 95250 w 2064544"/>
                <a:gd name="connsiteY240" fmla="*/ 1457325 h 1757363"/>
                <a:gd name="connsiteX241" fmla="*/ 100013 w 2064544"/>
                <a:gd name="connsiteY241" fmla="*/ 1443038 h 1757363"/>
                <a:gd name="connsiteX242" fmla="*/ 114300 w 2064544"/>
                <a:gd name="connsiteY242" fmla="*/ 1435894 h 1757363"/>
                <a:gd name="connsiteX243" fmla="*/ 135731 w 2064544"/>
                <a:gd name="connsiteY243" fmla="*/ 1426369 h 1757363"/>
                <a:gd name="connsiteX244" fmla="*/ 140494 w 2064544"/>
                <a:gd name="connsiteY244" fmla="*/ 1419225 h 1757363"/>
                <a:gd name="connsiteX245" fmla="*/ 133350 w 2064544"/>
                <a:gd name="connsiteY245" fmla="*/ 1364456 h 1757363"/>
                <a:gd name="connsiteX246" fmla="*/ 119063 w 2064544"/>
                <a:gd name="connsiteY246" fmla="*/ 1357313 h 1757363"/>
                <a:gd name="connsiteX247" fmla="*/ 111919 w 2064544"/>
                <a:gd name="connsiteY247" fmla="*/ 1343025 h 1757363"/>
                <a:gd name="connsiteX248" fmla="*/ 107156 w 2064544"/>
                <a:gd name="connsiteY248" fmla="*/ 1335881 h 1757363"/>
                <a:gd name="connsiteX249" fmla="*/ 102394 w 2064544"/>
                <a:gd name="connsiteY249" fmla="*/ 1319213 h 1757363"/>
                <a:gd name="connsiteX250" fmla="*/ 97631 w 2064544"/>
                <a:gd name="connsiteY250" fmla="*/ 1304925 h 1757363"/>
                <a:gd name="connsiteX251" fmla="*/ 90488 w 2064544"/>
                <a:gd name="connsiteY251" fmla="*/ 1281113 h 1757363"/>
                <a:gd name="connsiteX252" fmla="*/ 66675 w 2064544"/>
                <a:gd name="connsiteY252" fmla="*/ 1257300 h 1757363"/>
                <a:gd name="connsiteX253" fmla="*/ 30956 w 2064544"/>
                <a:gd name="connsiteY253" fmla="*/ 1250156 h 1757363"/>
                <a:gd name="connsiteX254" fmla="*/ 16669 w 2064544"/>
                <a:gd name="connsiteY254" fmla="*/ 1243013 h 1757363"/>
                <a:gd name="connsiteX255" fmla="*/ 14288 w 2064544"/>
                <a:gd name="connsiteY255" fmla="*/ 1231106 h 1757363"/>
                <a:gd name="connsiteX256" fmla="*/ 9525 w 2064544"/>
                <a:gd name="connsiteY256" fmla="*/ 1223963 h 1757363"/>
                <a:gd name="connsiteX257" fmla="*/ 7144 w 2064544"/>
                <a:gd name="connsiteY257" fmla="*/ 1209675 h 1757363"/>
                <a:gd name="connsiteX258" fmla="*/ 4763 w 2064544"/>
                <a:gd name="connsiteY258" fmla="*/ 1202531 h 1757363"/>
                <a:gd name="connsiteX259" fmla="*/ 0 w 2064544"/>
                <a:gd name="connsiteY259" fmla="*/ 1185863 h 1757363"/>
                <a:gd name="connsiteX260" fmla="*/ 11906 w 2064544"/>
                <a:gd name="connsiteY260" fmla="*/ 1176338 h 1757363"/>
                <a:gd name="connsiteX261" fmla="*/ 19050 w 2064544"/>
                <a:gd name="connsiteY261" fmla="*/ 1173956 h 1757363"/>
                <a:gd name="connsiteX262" fmla="*/ 28575 w 2064544"/>
                <a:gd name="connsiteY262" fmla="*/ 1166813 h 1757363"/>
                <a:gd name="connsiteX263" fmla="*/ 30956 w 2064544"/>
                <a:gd name="connsiteY263" fmla="*/ 1159669 h 1757363"/>
                <a:gd name="connsiteX264" fmla="*/ 40481 w 2064544"/>
                <a:gd name="connsiteY264" fmla="*/ 1145381 h 1757363"/>
                <a:gd name="connsiteX265" fmla="*/ 45244 w 2064544"/>
                <a:gd name="connsiteY265" fmla="*/ 1138238 h 1757363"/>
                <a:gd name="connsiteX266" fmla="*/ 47625 w 2064544"/>
                <a:gd name="connsiteY266" fmla="*/ 1131094 h 1757363"/>
                <a:gd name="connsiteX267" fmla="*/ 69056 w 2064544"/>
                <a:gd name="connsiteY267" fmla="*/ 1114425 h 1757363"/>
                <a:gd name="connsiteX268" fmla="*/ 83344 w 2064544"/>
                <a:gd name="connsiteY268" fmla="*/ 1104900 h 1757363"/>
                <a:gd name="connsiteX269" fmla="*/ 97631 w 2064544"/>
                <a:gd name="connsiteY269" fmla="*/ 1090613 h 1757363"/>
                <a:gd name="connsiteX270" fmla="*/ 111919 w 2064544"/>
                <a:gd name="connsiteY270" fmla="*/ 1078706 h 1757363"/>
                <a:gd name="connsiteX271" fmla="*/ 128588 w 2064544"/>
                <a:gd name="connsiteY271" fmla="*/ 1057275 h 1757363"/>
                <a:gd name="connsiteX272" fmla="*/ 140494 w 2064544"/>
                <a:gd name="connsiteY272" fmla="*/ 1047750 h 1757363"/>
                <a:gd name="connsiteX273" fmla="*/ 154781 w 2064544"/>
                <a:gd name="connsiteY273" fmla="*/ 1038225 h 1757363"/>
                <a:gd name="connsiteX274" fmla="*/ 161925 w 2064544"/>
                <a:gd name="connsiteY274" fmla="*/ 1023938 h 1757363"/>
                <a:gd name="connsiteX275" fmla="*/ 169069 w 2064544"/>
                <a:gd name="connsiteY275" fmla="*/ 1009650 h 1757363"/>
                <a:gd name="connsiteX276" fmla="*/ 171450 w 2064544"/>
                <a:gd name="connsiteY276" fmla="*/ 1002506 h 1757363"/>
                <a:gd name="connsiteX277" fmla="*/ 180975 w 2064544"/>
                <a:gd name="connsiteY277" fmla="*/ 988219 h 1757363"/>
                <a:gd name="connsiteX278" fmla="*/ 185738 w 2064544"/>
                <a:gd name="connsiteY278" fmla="*/ 971550 h 1757363"/>
                <a:gd name="connsiteX279" fmla="*/ 195263 w 2064544"/>
                <a:gd name="connsiteY279" fmla="*/ 957263 h 1757363"/>
                <a:gd name="connsiteX280" fmla="*/ 200025 w 2064544"/>
                <a:gd name="connsiteY280" fmla="*/ 942975 h 1757363"/>
                <a:gd name="connsiteX281" fmla="*/ 209550 w 2064544"/>
                <a:gd name="connsiteY281" fmla="*/ 928688 h 1757363"/>
                <a:gd name="connsiteX282" fmla="*/ 214313 w 2064544"/>
                <a:gd name="connsiteY282" fmla="*/ 921544 h 1757363"/>
                <a:gd name="connsiteX283" fmla="*/ 228600 w 2064544"/>
                <a:gd name="connsiteY283" fmla="*/ 909638 h 1757363"/>
                <a:gd name="connsiteX284" fmla="*/ 235744 w 2064544"/>
                <a:gd name="connsiteY284" fmla="*/ 902494 h 1757363"/>
                <a:gd name="connsiteX285" fmla="*/ 250031 w 2064544"/>
                <a:gd name="connsiteY285" fmla="*/ 892969 h 1757363"/>
                <a:gd name="connsiteX286" fmla="*/ 264319 w 2064544"/>
                <a:gd name="connsiteY286" fmla="*/ 888206 h 1757363"/>
                <a:gd name="connsiteX287" fmla="*/ 273844 w 2064544"/>
                <a:gd name="connsiteY287" fmla="*/ 881063 h 1757363"/>
                <a:gd name="connsiteX288" fmla="*/ 280988 w 2064544"/>
                <a:gd name="connsiteY288" fmla="*/ 876300 h 1757363"/>
                <a:gd name="connsiteX289" fmla="*/ 302419 w 2064544"/>
                <a:gd name="connsiteY289" fmla="*/ 854869 h 1757363"/>
                <a:gd name="connsiteX290" fmla="*/ 316706 w 2064544"/>
                <a:gd name="connsiteY290" fmla="*/ 838200 h 1757363"/>
                <a:gd name="connsiteX291" fmla="*/ 333375 w 2064544"/>
                <a:gd name="connsiteY291" fmla="*/ 833438 h 1757363"/>
                <a:gd name="connsiteX292" fmla="*/ 340519 w 2064544"/>
                <a:gd name="connsiteY292" fmla="*/ 828675 h 1757363"/>
                <a:gd name="connsiteX293" fmla="*/ 350044 w 2064544"/>
                <a:gd name="connsiteY293" fmla="*/ 823913 h 1757363"/>
                <a:gd name="connsiteX294" fmla="*/ 354806 w 2064544"/>
                <a:gd name="connsiteY294" fmla="*/ 816769 h 1757363"/>
                <a:gd name="connsiteX295" fmla="*/ 369094 w 2064544"/>
                <a:gd name="connsiteY295" fmla="*/ 812006 h 1757363"/>
                <a:gd name="connsiteX296" fmla="*/ 376238 w 2064544"/>
                <a:gd name="connsiteY296" fmla="*/ 807244 h 1757363"/>
                <a:gd name="connsiteX297" fmla="*/ 388144 w 2064544"/>
                <a:gd name="connsiteY297" fmla="*/ 797719 h 1757363"/>
                <a:gd name="connsiteX298" fmla="*/ 402431 w 2064544"/>
                <a:gd name="connsiteY298" fmla="*/ 792956 h 1757363"/>
                <a:gd name="connsiteX299" fmla="*/ 416719 w 2064544"/>
                <a:gd name="connsiteY299" fmla="*/ 785813 h 1757363"/>
                <a:gd name="connsiteX300" fmla="*/ 431006 w 2064544"/>
                <a:gd name="connsiteY300" fmla="*/ 776288 h 1757363"/>
                <a:gd name="connsiteX301" fmla="*/ 438150 w 2064544"/>
                <a:gd name="connsiteY301" fmla="*/ 771525 h 1757363"/>
                <a:gd name="connsiteX302" fmla="*/ 445294 w 2064544"/>
                <a:gd name="connsiteY302" fmla="*/ 769144 h 1757363"/>
                <a:gd name="connsiteX303" fmla="*/ 457200 w 2064544"/>
                <a:gd name="connsiteY303" fmla="*/ 754856 h 1757363"/>
                <a:gd name="connsiteX304" fmla="*/ 464344 w 2064544"/>
                <a:gd name="connsiteY304" fmla="*/ 752475 h 1757363"/>
                <a:gd name="connsiteX305" fmla="*/ 471488 w 2064544"/>
                <a:gd name="connsiteY305" fmla="*/ 700088 h 1757363"/>
                <a:gd name="connsiteX306" fmla="*/ 473869 w 2064544"/>
                <a:gd name="connsiteY306" fmla="*/ 688181 h 1757363"/>
                <a:gd name="connsiteX307" fmla="*/ 476250 w 2064544"/>
                <a:gd name="connsiteY307" fmla="*/ 654844 h 1757363"/>
                <a:gd name="connsiteX308" fmla="*/ 478631 w 2064544"/>
                <a:gd name="connsiteY308" fmla="*/ 647700 h 1757363"/>
                <a:gd name="connsiteX309" fmla="*/ 476250 w 2064544"/>
                <a:gd name="connsiteY309" fmla="*/ 607219 h 1757363"/>
                <a:gd name="connsiteX310" fmla="*/ 473869 w 2064544"/>
                <a:gd name="connsiteY310" fmla="*/ 438150 h 1757363"/>
                <a:gd name="connsiteX311" fmla="*/ 466725 w 2064544"/>
                <a:gd name="connsiteY311" fmla="*/ 435769 h 1757363"/>
                <a:gd name="connsiteX312" fmla="*/ 461963 w 2064544"/>
                <a:gd name="connsiteY312" fmla="*/ 426244 h 1757363"/>
                <a:gd name="connsiteX313" fmla="*/ 447675 w 2064544"/>
                <a:gd name="connsiteY313" fmla="*/ 409575 h 1757363"/>
                <a:gd name="connsiteX314" fmla="*/ 438150 w 2064544"/>
                <a:gd name="connsiteY314" fmla="*/ 392906 h 1757363"/>
                <a:gd name="connsiteX315" fmla="*/ 428625 w 2064544"/>
                <a:gd name="connsiteY315" fmla="*/ 378619 h 1757363"/>
                <a:gd name="connsiteX316" fmla="*/ 423863 w 2064544"/>
                <a:gd name="connsiteY316" fmla="*/ 369094 h 1757363"/>
                <a:gd name="connsiteX317" fmla="*/ 411956 w 2064544"/>
                <a:gd name="connsiteY317" fmla="*/ 352425 h 1757363"/>
                <a:gd name="connsiteX318" fmla="*/ 402431 w 2064544"/>
                <a:gd name="connsiteY318" fmla="*/ 338138 h 1757363"/>
                <a:gd name="connsiteX319" fmla="*/ 392906 w 2064544"/>
                <a:gd name="connsiteY319" fmla="*/ 307181 h 1757363"/>
                <a:gd name="connsiteX320" fmla="*/ 390525 w 2064544"/>
                <a:gd name="connsiteY320" fmla="*/ 278606 h 1757363"/>
                <a:gd name="connsiteX321" fmla="*/ 388144 w 2064544"/>
                <a:gd name="connsiteY321" fmla="*/ 269081 h 1757363"/>
                <a:gd name="connsiteX322" fmla="*/ 395288 w 2064544"/>
                <a:gd name="connsiteY322" fmla="*/ 264319 h 1757363"/>
                <a:gd name="connsiteX323" fmla="*/ 523875 w 2064544"/>
                <a:gd name="connsiteY323" fmla="*/ 269081 h 1757363"/>
                <a:gd name="connsiteX324" fmla="*/ 540544 w 2064544"/>
                <a:gd name="connsiteY324" fmla="*/ 276225 h 1757363"/>
                <a:gd name="connsiteX325" fmla="*/ 547688 w 2064544"/>
                <a:gd name="connsiteY325" fmla="*/ 278606 h 1757363"/>
                <a:gd name="connsiteX326" fmla="*/ 600075 w 2064544"/>
                <a:gd name="connsiteY326" fmla="*/ 276225 h 1757363"/>
                <a:gd name="connsiteX327" fmla="*/ 597694 w 2064544"/>
                <a:gd name="connsiteY327" fmla="*/ 264319 h 1757363"/>
                <a:gd name="connsiteX328" fmla="*/ 621506 w 2064544"/>
                <a:gd name="connsiteY328" fmla="*/ 245269 h 1757363"/>
                <a:gd name="connsiteX329" fmla="*/ 631031 w 2064544"/>
                <a:gd name="connsiteY329" fmla="*/ 230981 h 1757363"/>
                <a:gd name="connsiteX330" fmla="*/ 635794 w 2064544"/>
                <a:gd name="connsiteY330" fmla="*/ 214313 h 1757363"/>
                <a:gd name="connsiteX331" fmla="*/ 640556 w 2064544"/>
                <a:gd name="connsiteY331" fmla="*/ 200025 h 1757363"/>
                <a:gd name="connsiteX332" fmla="*/ 642938 w 2064544"/>
                <a:gd name="connsiteY332" fmla="*/ 192881 h 1757363"/>
                <a:gd name="connsiteX333" fmla="*/ 650081 w 2064544"/>
                <a:gd name="connsiteY333" fmla="*/ 185738 h 1757363"/>
                <a:gd name="connsiteX334" fmla="*/ 659606 w 2064544"/>
                <a:gd name="connsiteY334" fmla="*/ 171450 h 1757363"/>
                <a:gd name="connsiteX335" fmla="*/ 669131 w 2064544"/>
                <a:gd name="connsiteY335" fmla="*/ 157163 h 1757363"/>
                <a:gd name="connsiteX336" fmla="*/ 678656 w 2064544"/>
                <a:gd name="connsiteY336" fmla="*/ 142875 h 1757363"/>
                <a:gd name="connsiteX337" fmla="*/ 683419 w 2064544"/>
                <a:gd name="connsiteY337" fmla="*/ 135731 h 1757363"/>
                <a:gd name="connsiteX338" fmla="*/ 690563 w 2064544"/>
                <a:gd name="connsiteY338" fmla="*/ 133350 h 1757363"/>
                <a:gd name="connsiteX339" fmla="*/ 714375 w 2064544"/>
                <a:gd name="connsiteY339" fmla="*/ 119063 h 1757363"/>
                <a:gd name="connsiteX340" fmla="*/ 719138 w 2064544"/>
                <a:gd name="connsiteY340" fmla="*/ 111919 h 1757363"/>
                <a:gd name="connsiteX341" fmla="*/ 721519 w 2064544"/>
                <a:gd name="connsiteY341" fmla="*/ 88106 h 1757363"/>
                <a:gd name="connsiteX342" fmla="*/ 735806 w 2064544"/>
                <a:gd name="connsiteY342" fmla="*/ 83344 h 1757363"/>
                <a:gd name="connsiteX343" fmla="*/ 738188 w 2064544"/>
                <a:gd name="connsiteY343" fmla="*/ 69056 h 1757363"/>
                <a:gd name="connsiteX344" fmla="*/ 742950 w 2064544"/>
                <a:gd name="connsiteY344" fmla="*/ 23813 h 1757363"/>
                <a:gd name="connsiteX345" fmla="*/ 747713 w 2064544"/>
                <a:gd name="connsiteY345" fmla="*/ 16669 h 1757363"/>
                <a:gd name="connsiteX346" fmla="*/ 754856 w 2064544"/>
                <a:gd name="connsiteY346" fmla="*/ 2381 h 1757363"/>
                <a:gd name="connsiteX347" fmla="*/ 762000 w 2064544"/>
                <a:gd name="connsiteY347" fmla="*/ 0 h 1757363"/>
                <a:gd name="connsiteX348" fmla="*/ 778669 w 2064544"/>
                <a:gd name="connsiteY348" fmla="*/ 2381 h 1757363"/>
                <a:gd name="connsiteX349" fmla="*/ 800100 w 2064544"/>
                <a:gd name="connsiteY349" fmla="*/ 26194 h 1757363"/>
                <a:gd name="connsiteX350" fmla="*/ 831056 w 2064544"/>
                <a:gd name="connsiteY350" fmla="*/ 35719 h 1757363"/>
                <a:gd name="connsiteX351" fmla="*/ 838200 w 2064544"/>
                <a:gd name="connsiteY351" fmla="*/ 52388 h 1757363"/>
                <a:gd name="connsiteX352" fmla="*/ 847725 w 2064544"/>
                <a:gd name="connsiteY352" fmla="*/ 69056 h 1757363"/>
                <a:gd name="connsiteX353" fmla="*/ 854869 w 2064544"/>
                <a:gd name="connsiteY353" fmla="*/ 71438 h 1757363"/>
                <a:gd name="connsiteX354" fmla="*/ 862013 w 2064544"/>
                <a:gd name="connsiteY354" fmla="*/ 76200 h 1757363"/>
                <a:gd name="connsiteX355" fmla="*/ 881063 w 2064544"/>
                <a:gd name="connsiteY355" fmla="*/ 83344 h 1757363"/>
                <a:gd name="connsiteX356" fmla="*/ 885825 w 2064544"/>
                <a:gd name="connsiteY356" fmla="*/ 102394 h 1757363"/>
                <a:gd name="connsiteX357" fmla="*/ 888206 w 2064544"/>
                <a:gd name="connsiteY357" fmla="*/ 114300 h 1757363"/>
                <a:gd name="connsiteX358" fmla="*/ 890588 w 2064544"/>
                <a:gd name="connsiteY358" fmla="*/ 121444 h 1757363"/>
                <a:gd name="connsiteX359" fmla="*/ 912019 w 2064544"/>
                <a:gd name="connsiteY359" fmla="*/ 138113 h 1757363"/>
                <a:gd name="connsiteX360" fmla="*/ 919163 w 2064544"/>
                <a:gd name="connsiteY360" fmla="*/ 142875 h 1757363"/>
                <a:gd name="connsiteX361" fmla="*/ 928688 w 2064544"/>
                <a:gd name="connsiteY361" fmla="*/ 147638 h 1757363"/>
                <a:gd name="connsiteX362" fmla="*/ 935831 w 2064544"/>
                <a:gd name="connsiteY362" fmla="*/ 152400 h 1757363"/>
                <a:gd name="connsiteX363" fmla="*/ 945356 w 2064544"/>
                <a:gd name="connsiteY363" fmla="*/ 154781 h 1757363"/>
                <a:gd name="connsiteX364" fmla="*/ 942975 w 2064544"/>
                <a:gd name="connsiteY364" fmla="*/ 161925 h 1757363"/>
                <a:gd name="connsiteX365" fmla="*/ 938213 w 2064544"/>
                <a:gd name="connsiteY365" fmla="*/ 169069 h 1757363"/>
                <a:gd name="connsiteX366" fmla="*/ 950119 w 2064544"/>
                <a:gd name="connsiteY366" fmla="*/ 209550 h 1757363"/>
                <a:gd name="connsiteX367" fmla="*/ 952500 w 2064544"/>
                <a:gd name="connsiteY367" fmla="*/ 216694 h 1757363"/>
                <a:gd name="connsiteX368" fmla="*/ 966788 w 2064544"/>
                <a:gd name="connsiteY368" fmla="*/ 226219 h 1757363"/>
                <a:gd name="connsiteX369" fmla="*/ 981075 w 2064544"/>
                <a:gd name="connsiteY369" fmla="*/ 240506 h 1757363"/>
                <a:gd name="connsiteX370" fmla="*/ 988219 w 2064544"/>
                <a:gd name="connsiteY370" fmla="*/ 245269 h 1757363"/>
                <a:gd name="connsiteX371" fmla="*/ 995363 w 2064544"/>
                <a:gd name="connsiteY371" fmla="*/ 252413 h 1757363"/>
                <a:gd name="connsiteX372" fmla="*/ 1002506 w 2064544"/>
                <a:gd name="connsiteY372" fmla="*/ 254794 h 1757363"/>
                <a:gd name="connsiteX373" fmla="*/ 1009650 w 2064544"/>
                <a:gd name="connsiteY373" fmla="*/ 259556 h 1757363"/>
                <a:gd name="connsiteX374" fmla="*/ 1016794 w 2064544"/>
                <a:gd name="connsiteY374" fmla="*/ 261938 h 1757363"/>
                <a:gd name="connsiteX0" fmla="*/ 1016794 w 2064544"/>
                <a:gd name="connsiteY0" fmla="*/ 261938 h 1757363"/>
                <a:gd name="connsiteX1" fmla="*/ 1235869 w 2064544"/>
                <a:gd name="connsiteY1" fmla="*/ 266700 h 1757363"/>
                <a:gd name="connsiteX2" fmla="*/ 1243013 w 2064544"/>
                <a:gd name="connsiteY2" fmla="*/ 259556 h 1757363"/>
                <a:gd name="connsiteX3" fmla="*/ 1250156 w 2064544"/>
                <a:gd name="connsiteY3" fmla="*/ 254794 h 1757363"/>
                <a:gd name="connsiteX4" fmla="*/ 1266825 w 2064544"/>
                <a:gd name="connsiteY4" fmla="*/ 245269 h 1757363"/>
                <a:gd name="connsiteX5" fmla="*/ 1278731 w 2064544"/>
                <a:gd name="connsiteY5" fmla="*/ 240506 h 1757363"/>
                <a:gd name="connsiteX6" fmla="*/ 1290638 w 2064544"/>
                <a:gd name="connsiteY6" fmla="*/ 261938 h 1757363"/>
                <a:gd name="connsiteX7" fmla="*/ 1300163 w 2064544"/>
                <a:gd name="connsiteY7" fmla="*/ 276225 h 1757363"/>
                <a:gd name="connsiteX8" fmla="*/ 1304925 w 2064544"/>
                <a:gd name="connsiteY8" fmla="*/ 283369 h 1757363"/>
                <a:gd name="connsiteX9" fmla="*/ 1309688 w 2064544"/>
                <a:gd name="connsiteY9" fmla="*/ 290513 h 1757363"/>
                <a:gd name="connsiteX10" fmla="*/ 1323975 w 2064544"/>
                <a:gd name="connsiteY10" fmla="*/ 302419 h 1757363"/>
                <a:gd name="connsiteX11" fmla="*/ 1338263 w 2064544"/>
                <a:gd name="connsiteY11" fmla="*/ 311944 h 1757363"/>
                <a:gd name="connsiteX12" fmla="*/ 1383506 w 2064544"/>
                <a:gd name="connsiteY12" fmla="*/ 314325 h 1757363"/>
                <a:gd name="connsiteX13" fmla="*/ 1428750 w 2064544"/>
                <a:gd name="connsiteY13" fmla="*/ 316706 h 1757363"/>
                <a:gd name="connsiteX14" fmla="*/ 1450181 w 2064544"/>
                <a:gd name="connsiteY14" fmla="*/ 302419 h 1757363"/>
                <a:gd name="connsiteX15" fmla="*/ 1457325 w 2064544"/>
                <a:gd name="connsiteY15" fmla="*/ 297656 h 1757363"/>
                <a:gd name="connsiteX16" fmla="*/ 1466850 w 2064544"/>
                <a:gd name="connsiteY16" fmla="*/ 285750 h 1757363"/>
                <a:gd name="connsiteX17" fmla="*/ 1471613 w 2064544"/>
                <a:gd name="connsiteY17" fmla="*/ 292894 h 1757363"/>
                <a:gd name="connsiteX18" fmla="*/ 1473994 w 2064544"/>
                <a:gd name="connsiteY18" fmla="*/ 300038 h 1757363"/>
                <a:gd name="connsiteX19" fmla="*/ 1493044 w 2064544"/>
                <a:gd name="connsiteY19" fmla="*/ 316706 h 1757363"/>
                <a:gd name="connsiteX20" fmla="*/ 1507331 w 2064544"/>
                <a:gd name="connsiteY20" fmla="*/ 326231 h 1757363"/>
                <a:gd name="connsiteX21" fmla="*/ 1514475 w 2064544"/>
                <a:gd name="connsiteY21" fmla="*/ 330994 h 1757363"/>
                <a:gd name="connsiteX22" fmla="*/ 1538288 w 2064544"/>
                <a:gd name="connsiteY22" fmla="*/ 338138 h 1757363"/>
                <a:gd name="connsiteX23" fmla="*/ 1547813 w 2064544"/>
                <a:gd name="connsiteY23" fmla="*/ 342900 h 1757363"/>
                <a:gd name="connsiteX24" fmla="*/ 1557338 w 2064544"/>
                <a:gd name="connsiteY24" fmla="*/ 345281 h 1757363"/>
                <a:gd name="connsiteX25" fmla="*/ 1571625 w 2064544"/>
                <a:gd name="connsiteY25" fmla="*/ 350044 h 1757363"/>
                <a:gd name="connsiteX26" fmla="*/ 1585913 w 2064544"/>
                <a:gd name="connsiteY26" fmla="*/ 354806 h 1757363"/>
                <a:gd name="connsiteX27" fmla="*/ 1600200 w 2064544"/>
                <a:gd name="connsiteY27" fmla="*/ 359569 h 1757363"/>
                <a:gd name="connsiteX28" fmla="*/ 1631156 w 2064544"/>
                <a:gd name="connsiteY28" fmla="*/ 369094 h 1757363"/>
                <a:gd name="connsiteX29" fmla="*/ 1647825 w 2064544"/>
                <a:gd name="connsiteY29" fmla="*/ 373856 h 1757363"/>
                <a:gd name="connsiteX30" fmla="*/ 1666875 w 2064544"/>
                <a:gd name="connsiteY30" fmla="*/ 381000 h 1757363"/>
                <a:gd name="connsiteX31" fmla="*/ 1676400 w 2064544"/>
                <a:gd name="connsiteY31" fmla="*/ 383381 h 1757363"/>
                <a:gd name="connsiteX32" fmla="*/ 1688306 w 2064544"/>
                <a:gd name="connsiteY32" fmla="*/ 388144 h 1757363"/>
                <a:gd name="connsiteX33" fmla="*/ 1702594 w 2064544"/>
                <a:gd name="connsiteY33" fmla="*/ 392906 h 1757363"/>
                <a:gd name="connsiteX34" fmla="*/ 1712119 w 2064544"/>
                <a:gd name="connsiteY34" fmla="*/ 397669 h 1757363"/>
                <a:gd name="connsiteX35" fmla="*/ 1733550 w 2064544"/>
                <a:gd name="connsiteY35" fmla="*/ 404813 h 1757363"/>
                <a:gd name="connsiteX36" fmla="*/ 1745456 w 2064544"/>
                <a:gd name="connsiteY36" fmla="*/ 409575 h 1757363"/>
                <a:gd name="connsiteX37" fmla="*/ 1759744 w 2064544"/>
                <a:gd name="connsiteY37" fmla="*/ 414338 h 1757363"/>
                <a:gd name="connsiteX38" fmla="*/ 1774031 w 2064544"/>
                <a:gd name="connsiteY38" fmla="*/ 423863 h 1757363"/>
                <a:gd name="connsiteX39" fmla="*/ 1781175 w 2064544"/>
                <a:gd name="connsiteY39" fmla="*/ 426244 h 1757363"/>
                <a:gd name="connsiteX40" fmla="*/ 1793081 w 2064544"/>
                <a:gd name="connsiteY40" fmla="*/ 431006 h 1757363"/>
                <a:gd name="connsiteX41" fmla="*/ 1800225 w 2064544"/>
                <a:gd name="connsiteY41" fmla="*/ 435769 h 1757363"/>
                <a:gd name="connsiteX42" fmla="*/ 1814513 w 2064544"/>
                <a:gd name="connsiteY42" fmla="*/ 438150 h 1757363"/>
                <a:gd name="connsiteX43" fmla="*/ 1821656 w 2064544"/>
                <a:gd name="connsiteY43" fmla="*/ 442913 h 1757363"/>
                <a:gd name="connsiteX44" fmla="*/ 1828800 w 2064544"/>
                <a:gd name="connsiteY44" fmla="*/ 445294 h 1757363"/>
                <a:gd name="connsiteX45" fmla="*/ 1850231 w 2064544"/>
                <a:gd name="connsiteY45" fmla="*/ 459581 h 1757363"/>
                <a:gd name="connsiteX46" fmla="*/ 1857375 w 2064544"/>
                <a:gd name="connsiteY46" fmla="*/ 464344 h 1757363"/>
                <a:gd name="connsiteX47" fmla="*/ 1864519 w 2064544"/>
                <a:gd name="connsiteY47" fmla="*/ 469106 h 1757363"/>
                <a:gd name="connsiteX48" fmla="*/ 1885950 w 2064544"/>
                <a:gd name="connsiteY48" fmla="*/ 485775 h 1757363"/>
                <a:gd name="connsiteX49" fmla="*/ 1893094 w 2064544"/>
                <a:gd name="connsiteY49" fmla="*/ 490538 h 1757363"/>
                <a:gd name="connsiteX50" fmla="*/ 1916906 w 2064544"/>
                <a:gd name="connsiteY50" fmla="*/ 516731 h 1757363"/>
                <a:gd name="connsiteX51" fmla="*/ 1924050 w 2064544"/>
                <a:gd name="connsiteY51" fmla="*/ 523875 h 1757363"/>
                <a:gd name="connsiteX52" fmla="*/ 1931194 w 2064544"/>
                <a:gd name="connsiteY52" fmla="*/ 545306 h 1757363"/>
                <a:gd name="connsiteX53" fmla="*/ 1933575 w 2064544"/>
                <a:gd name="connsiteY53" fmla="*/ 552450 h 1757363"/>
                <a:gd name="connsiteX54" fmla="*/ 1943100 w 2064544"/>
                <a:gd name="connsiteY54" fmla="*/ 576263 h 1757363"/>
                <a:gd name="connsiteX55" fmla="*/ 1950244 w 2064544"/>
                <a:gd name="connsiteY55" fmla="*/ 581025 h 1757363"/>
                <a:gd name="connsiteX56" fmla="*/ 1957388 w 2064544"/>
                <a:gd name="connsiteY56" fmla="*/ 588169 h 1757363"/>
                <a:gd name="connsiteX57" fmla="*/ 1962150 w 2064544"/>
                <a:gd name="connsiteY57" fmla="*/ 602456 h 1757363"/>
                <a:gd name="connsiteX58" fmla="*/ 1969294 w 2064544"/>
                <a:gd name="connsiteY58" fmla="*/ 616744 h 1757363"/>
                <a:gd name="connsiteX59" fmla="*/ 1985963 w 2064544"/>
                <a:gd name="connsiteY59" fmla="*/ 621506 h 1757363"/>
                <a:gd name="connsiteX60" fmla="*/ 1993106 w 2064544"/>
                <a:gd name="connsiteY60" fmla="*/ 623888 h 1757363"/>
                <a:gd name="connsiteX61" fmla="*/ 2026444 w 2064544"/>
                <a:gd name="connsiteY61" fmla="*/ 628650 h 1757363"/>
                <a:gd name="connsiteX62" fmla="*/ 2028825 w 2064544"/>
                <a:gd name="connsiteY62" fmla="*/ 635794 h 1757363"/>
                <a:gd name="connsiteX63" fmla="*/ 2035969 w 2064544"/>
                <a:gd name="connsiteY63" fmla="*/ 645319 h 1757363"/>
                <a:gd name="connsiteX64" fmla="*/ 2050256 w 2064544"/>
                <a:gd name="connsiteY64" fmla="*/ 671513 h 1757363"/>
                <a:gd name="connsiteX65" fmla="*/ 2064544 w 2064544"/>
                <a:gd name="connsiteY65" fmla="*/ 676275 h 1757363"/>
                <a:gd name="connsiteX66" fmla="*/ 2059781 w 2064544"/>
                <a:gd name="connsiteY66" fmla="*/ 700088 h 1757363"/>
                <a:gd name="connsiteX67" fmla="*/ 2057400 w 2064544"/>
                <a:gd name="connsiteY67" fmla="*/ 709613 h 1757363"/>
                <a:gd name="connsiteX68" fmla="*/ 2035969 w 2064544"/>
                <a:gd name="connsiteY68" fmla="*/ 723900 h 1757363"/>
                <a:gd name="connsiteX69" fmla="*/ 2028825 w 2064544"/>
                <a:gd name="connsiteY69" fmla="*/ 728663 h 1757363"/>
                <a:gd name="connsiteX70" fmla="*/ 2000250 w 2064544"/>
                <a:gd name="connsiteY70" fmla="*/ 738188 h 1757363"/>
                <a:gd name="connsiteX71" fmla="*/ 1993106 w 2064544"/>
                <a:gd name="connsiteY71" fmla="*/ 740569 h 1757363"/>
                <a:gd name="connsiteX72" fmla="*/ 1985963 w 2064544"/>
                <a:gd name="connsiteY72" fmla="*/ 742950 h 1757363"/>
                <a:gd name="connsiteX73" fmla="*/ 1959769 w 2064544"/>
                <a:gd name="connsiteY73" fmla="*/ 740569 h 1757363"/>
                <a:gd name="connsiteX74" fmla="*/ 1945481 w 2064544"/>
                <a:gd name="connsiteY74" fmla="*/ 731044 h 1757363"/>
                <a:gd name="connsiteX75" fmla="*/ 1943100 w 2064544"/>
                <a:gd name="connsiteY75" fmla="*/ 723900 h 1757363"/>
                <a:gd name="connsiteX76" fmla="*/ 1928813 w 2064544"/>
                <a:gd name="connsiteY76" fmla="*/ 719138 h 1757363"/>
                <a:gd name="connsiteX77" fmla="*/ 1921669 w 2064544"/>
                <a:gd name="connsiteY77" fmla="*/ 714375 h 1757363"/>
                <a:gd name="connsiteX78" fmla="*/ 1893094 w 2064544"/>
                <a:gd name="connsiteY78" fmla="*/ 714375 h 1757363"/>
                <a:gd name="connsiteX79" fmla="*/ 1885950 w 2064544"/>
                <a:gd name="connsiteY79" fmla="*/ 719138 h 1757363"/>
                <a:gd name="connsiteX80" fmla="*/ 1871663 w 2064544"/>
                <a:gd name="connsiteY80" fmla="*/ 733425 h 1757363"/>
                <a:gd name="connsiteX81" fmla="*/ 1864519 w 2064544"/>
                <a:gd name="connsiteY81" fmla="*/ 735806 h 1757363"/>
                <a:gd name="connsiteX82" fmla="*/ 1857375 w 2064544"/>
                <a:gd name="connsiteY82" fmla="*/ 740569 h 1757363"/>
                <a:gd name="connsiteX83" fmla="*/ 1850231 w 2064544"/>
                <a:gd name="connsiteY83" fmla="*/ 742950 h 1757363"/>
                <a:gd name="connsiteX84" fmla="*/ 1831181 w 2064544"/>
                <a:gd name="connsiteY84" fmla="*/ 747713 h 1757363"/>
                <a:gd name="connsiteX85" fmla="*/ 1814513 w 2064544"/>
                <a:gd name="connsiteY85" fmla="*/ 752475 h 1757363"/>
                <a:gd name="connsiteX86" fmla="*/ 1807369 w 2064544"/>
                <a:gd name="connsiteY86" fmla="*/ 754856 h 1757363"/>
                <a:gd name="connsiteX87" fmla="*/ 1797844 w 2064544"/>
                <a:gd name="connsiteY87" fmla="*/ 759619 h 1757363"/>
                <a:gd name="connsiteX88" fmla="*/ 1738313 w 2064544"/>
                <a:gd name="connsiteY88" fmla="*/ 762000 h 1757363"/>
                <a:gd name="connsiteX89" fmla="*/ 1733550 w 2064544"/>
                <a:gd name="connsiteY89" fmla="*/ 769144 h 1757363"/>
                <a:gd name="connsiteX90" fmla="*/ 1731169 w 2064544"/>
                <a:gd name="connsiteY90" fmla="*/ 776288 h 1757363"/>
                <a:gd name="connsiteX91" fmla="*/ 1724025 w 2064544"/>
                <a:gd name="connsiteY91" fmla="*/ 781050 h 1757363"/>
                <a:gd name="connsiteX92" fmla="*/ 1721644 w 2064544"/>
                <a:gd name="connsiteY92" fmla="*/ 788194 h 1757363"/>
                <a:gd name="connsiteX93" fmla="*/ 1714500 w 2064544"/>
                <a:gd name="connsiteY93" fmla="*/ 804863 h 1757363"/>
                <a:gd name="connsiteX94" fmla="*/ 1712119 w 2064544"/>
                <a:gd name="connsiteY94" fmla="*/ 838200 h 1757363"/>
                <a:gd name="connsiteX95" fmla="*/ 1707356 w 2064544"/>
                <a:gd name="connsiteY95" fmla="*/ 866775 h 1757363"/>
                <a:gd name="connsiteX96" fmla="*/ 1702594 w 2064544"/>
                <a:gd name="connsiteY96" fmla="*/ 881063 h 1757363"/>
                <a:gd name="connsiteX97" fmla="*/ 1697831 w 2064544"/>
                <a:gd name="connsiteY97" fmla="*/ 895350 h 1757363"/>
                <a:gd name="connsiteX98" fmla="*/ 1695450 w 2064544"/>
                <a:gd name="connsiteY98" fmla="*/ 902494 h 1757363"/>
                <a:gd name="connsiteX99" fmla="*/ 1693069 w 2064544"/>
                <a:gd name="connsiteY99" fmla="*/ 912019 h 1757363"/>
                <a:gd name="connsiteX100" fmla="*/ 1685925 w 2064544"/>
                <a:gd name="connsiteY100" fmla="*/ 933450 h 1757363"/>
                <a:gd name="connsiteX101" fmla="*/ 1683544 w 2064544"/>
                <a:gd name="connsiteY101" fmla="*/ 940594 h 1757363"/>
                <a:gd name="connsiteX102" fmla="*/ 1681163 w 2064544"/>
                <a:gd name="connsiteY102" fmla="*/ 947738 h 1757363"/>
                <a:gd name="connsiteX103" fmla="*/ 1671638 w 2064544"/>
                <a:gd name="connsiteY103" fmla="*/ 962025 h 1757363"/>
                <a:gd name="connsiteX104" fmla="*/ 1659731 w 2064544"/>
                <a:gd name="connsiteY104" fmla="*/ 976313 h 1757363"/>
                <a:gd name="connsiteX105" fmla="*/ 1652588 w 2064544"/>
                <a:gd name="connsiteY105" fmla="*/ 978694 h 1757363"/>
                <a:gd name="connsiteX106" fmla="*/ 1638300 w 2064544"/>
                <a:gd name="connsiteY106" fmla="*/ 988219 h 1757363"/>
                <a:gd name="connsiteX107" fmla="*/ 1624013 w 2064544"/>
                <a:gd name="connsiteY107" fmla="*/ 997744 h 1757363"/>
                <a:gd name="connsiteX108" fmla="*/ 1602581 w 2064544"/>
                <a:gd name="connsiteY108" fmla="*/ 1014413 h 1757363"/>
                <a:gd name="connsiteX109" fmla="*/ 1578769 w 2064544"/>
                <a:gd name="connsiteY109" fmla="*/ 1021556 h 1757363"/>
                <a:gd name="connsiteX110" fmla="*/ 1571625 w 2064544"/>
                <a:gd name="connsiteY110" fmla="*/ 1023938 h 1757363"/>
                <a:gd name="connsiteX111" fmla="*/ 1562100 w 2064544"/>
                <a:gd name="connsiteY111" fmla="*/ 1026319 h 1757363"/>
                <a:gd name="connsiteX112" fmla="*/ 1552575 w 2064544"/>
                <a:gd name="connsiteY112" fmla="*/ 1031081 h 1757363"/>
                <a:gd name="connsiteX113" fmla="*/ 1528763 w 2064544"/>
                <a:gd name="connsiteY113" fmla="*/ 1038225 h 1757363"/>
                <a:gd name="connsiteX114" fmla="*/ 1521619 w 2064544"/>
                <a:gd name="connsiteY114" fmla="*/ 1042988 h 1757363"/>
                <a:gd name="connsiteX115" fmla="*/ 1514475 w 2064544"/>
                <a:gd name="connsiteY115" fmla="*/ 1045369 h 1757363"/>
                <a:gd name="connsiteX116" fmla="*/ 1504950 w 2064544"/>
                <a:gd name="connsiteY116" fmla="*/ 1050131 h 1757363"/>
                <a:gd name="connsiteX117" fmla="*/ 1493044 w 2064544"/>
                <a:gd name="connsiteY117" fmla="*/ 1052513 h 1757363"/>
                <a:gd name="connsiteX118" fmla="*/ 1478756 w 2064544"/>
                <a:gd name="connsiteY118" fmla="*/ 1057275 h 1757363"/>
                <a:gd name="connsiteX119" fmla="*/ 1471613 w 2064544"/>
                <a:gd name="connsiteY119" fmla="*/ 1062038 h 1757363"/>
                <a:gd name="connsiteX120" fmla="*/ 1452563 w 2064544"/>
                <a:gd name="connsiteY120" fmla="*/ 1066800 h 1757363"/>
                <a:gd name="connsiteX121" fmla="*/ 1438275 w 2064544"/>
                <a:gd name="connsiteY121" fmla="*/ 1071563 h 1757363"/>
                <a:gd name="connsiteX122" fmla="*/ 1431131 w 2064544"/>
                <a:gd name="connsiteY122" fmla="*/ 1073944 h 1757363"/>
                <a:gd name="connsiteX123" fmla="*/ 1423988 w 2064544"/>
                <a:gd name="connsiteY123" fmla="*/ 1076325 h 1757363"/>
                <a:gd name="connsiteX124" fmla="*/ 1416844 w 2064544"/>
                <a:gd name="connsiteY124" fmla="*/ 1081088 h 1757363"/>
                <a:gd name="connsiteX125" fmla="*/ 1407319 w 2064544"/>
                <a:gd name="connsiteY125" fmla="*/ 1083469 h 1757363"/>
                <a:gd name="connsiteX126" fmla="*/ 1400175 w 2064544"/>
                <a:gd name="connsiteY126" fmla="*/ 1085850 h 1757363"/>
                <a:gd name="connsiteX127" fmla="*/ 1385888 w 2064544"/>
                <a:gd name="connsiteY127" fmla="*/ 1095375 h 1757363"/>
                <a:gd name="connsiteX128" fmla="*/ 1371600 w 2064544"/>
                <a:gd name="connsiteY128" fmla="*/ 1100138 h 1757363"/>
                <a:gd name="connsiteX129" fmla="*/ 1366838 w 2064544"/>
                <a:gd name="connsiteY129" fmla="*/ 1107281 h 1757363"/>
                <a:gd name="connsiteX130" fmla="*/ 1352550 w 2064544"/>
                <a:gd name="connsiteY130" fmla="*/ 1119188 h 1757363"/>
                <a:gd name="connsiteX131" fmla="*/ 1343025 w 2064544"/>
                <a:gd name="connsiteY131" fmla="*/ 1133475 h 1757363"/>
                <a:gd name="connsiteX132" fmla="*/ 1338263 w 2064544"/>
                <a:gd name="connsiteY132" fmla="*/ 1140619 h 1757363"/>
                <a:gd name="connsiteX133" fmla="*/ 1314450 w 2064544"/>
                <a:gd name="connsiteY133" fmla="*/ 1162050 h 1757363"/>
                <a:gd name="connsiteX134" fmla="*/ 1304925 w 2064544"/>
                <a:gd name="connsiteY134" fmla="*/ 1176338 h 1757363"/>
                <a:gd name="connsiteX135" fmla="*/ 1300163 w 2064544"/>
                <a:gd name="connsiteY135" fmla="*/ 1193006 h 1757363"/>
                <a:gd name="connsiteX136" fmla="*/ 1297781 w 2064544"/>
                <a:gd name="connsiteY136" fmla="*/ 1212056 h 1757363"/>
                <a:gd name="connsiteX137" fmla="*/ 1295400 w 2064544"/>
                <a:gd name="connsiteY137" fmla="*/ 1219200 h 1757363"/>
                <a:gd name="connsiteX138" fmla="*/ 1293019 w 2064544"/>
                <a:gd name="connsiteY138" fmla="*/ 1231106 h 1757363"/>
                <a:gd name="connsiteX139" fmla="*/ 1290638 w 2064544"/>
                <a:gd name="connsiteY139" fmla="*/ 1238250 h 1757363"/>
                <a:gd name="connsiteX140" fmla="*/ 1288256 w 2064544"/>
                <a:gd name="connsiteY140" fmla="*/ 1247775 h 1757363"/>
                <a:gd name="connsiteX141" fmla="*/ 1283494 w 2064544"/>
                <a:gd name="connsiteY141" fmla="*/ 1257300 h 1757363"/>
                <a:gd name="connsiteX142" fmla="*/ 1278731 w 2064544"/>
                <a:gd name="connsiteY142" fmla="*/ 1271588 h 1757363"/>
                <a:gd name="connsiteX143" fmla="*/ 1276350 w 2064544"/>
                <a:gd name="connsiteY143" fmla="*/ 1278731 h 1757363"/>
                <a:gd name="connsiteX144" fmla="*/ 1273969 w 2064544"/>
                <a:gd name="connsiteY144" fmla="*/ 1288256 h 1757363"/>
                <a:gd name="connsiteX145" fmla="*/ 1269206 w 2064544"/>
                <a:gd name="connsiteY145" fmla="*/ 1295400 h 1757363"/>
                <a:gd name="connsiteX146" fmla="*/ 1262063 w 2064544"/>
                <a:gd name="connsiteY146" fmla="*/ 1309688 h 1757363"/>
                <a:gd name="connsiteX147" fmla="*/ 1254919 w 2064544"/>
                <a:gd name="connsiteY147" fmla="*/ 1323975 h 1757363"/>
                <a:gd name="connsiteX148" fmla="*/ 1250156 w 2064544"/>
                <a:gd name="connsiteY148" fmla="*/ 1343025 h 1757363"/>
                <a:gd name="connsiteX149" fmla="*/ 1247775 w 2064544"/>
                <a:gd name="connsiteY149" fmla="*/ 1352550 h 1757363"/>
                <a:gd name="connsiteX150" fmla="*/ 1243013 w 2064544"/>
                <a:gd name="connsiteY150" fmla="*/ 1364456 h 1757363"/>
                <a:gd name="connsiteX151" fmla="*/ 1235869 w 2064544"/>
                <a:gd name="connsiteY151" fmla="*/ 1383506 h 1757363"/>
                <a:gd name="connsiteX152" fmla="*/ 1233488 w 2064544"/>
                <a:gd name="connsiteY152" fmla="*/ 1395413 h 1757363"/>
                <a:gd name="connsiteX153" fmla="*/ 1231106 w 2064544"/>
                <a:gd name="connsiteY153" fmla="*/ 1402556 h 1757363"/>
                <a:gd name="connsiteX154" fmla="*/ 1228725 w 2064544"/>
                <a:gd name="connsiteY154" fmla="*/ 1445419 h 1757363"/>
                <a:gd name="connsiteX155" fmla="*/ 1223963 w 2064544"/>
                <a:gd name="connsiteY155" fmla="*/ 1464469 h 1757363"/>
                <a:gd name="connsiteX156" fmla="*/ 1219200 w 2064544"/>
                <a:gd name="connsiteY156" fmla="*/ 1478756 h 1757363"/>
                <a:gd name="connsiteX157" fmla="*/ 1216819 w 2064544"/>
                <a:gd name="connsiteY157" fmla="*/ 1497806 h 1757363"/>
                <a:gd name="connsiteX158" fmla="*/ 1212056 w 2064544"/>
                <a:gd name="connsiteY158" fmla="*/ 1512094 h 1757363"/>
                <a:gd name="connsiteX159" fmla="*/ 1209675 w 2064544"/>
                <a:gd name="connsiteY159" fmla="*/ 1543050 h 1757363"/>
                <a:gd name="connsiteX160" fmla="*/ 1207294 w 2064544"/>
                <a:gd name="connsiteY160" fmla="*/ 1550194 h 1757363"/>
                <a:gd name="connsiteX161" fmla="*/ 1197769 w 2064544"/>
                <a:gd name="connsiteY161" fmla="*/ 1552575 h 1757363"/>
                <a:gd name="connsiteX162" fmla="*/ 1173956 w 2064544"/>
                <a:gd name="connsiteY162" fmla="*/ 1557338 h 1757363"/>
                <a:gd name="connsiteX163" fmla="*/ 1154906 w 2064544"/>
                <a:gd name="connsiteY163" fmla="*/ 1566863 h 1757363"/>
                <a:gd name="connsiteX164" fmla="*/ 1138238 w 2064544"/>
                <a:gd name="connsiteY164" fmla="*/ 1574006 h 1757363"/>
                <a:gd name="connsiteX165" fmla="*/ 1121569 w 2064544"/>
                <a:gd name="connsiteY165" fmla="*/ 1581150 h 1757363"/>
                <a:gd name="connsiteX166" fmla="*/ 1104900 w 2064544"/>
                <a:gd name="connsiteY166" fmla="*/ 1588294 h 1757363"/>
                <a:gd name="connsiteX167" fmla="*/ 1090613 w 2064544"/>
                <a:gd name="connsiteY167" fmla="*/ 1593056 h 1757363"/>
                <a:gd name="connsiteX168" fmla="*/ 1083469 w 2064544"/>
                <a:gd name="connsiteY168" fmla="*/ 1597819 h 1757363"/>
                <a:gd name="connsiteX169" fmla="*/ 1076325 w 2064544"/>
                <a:gd name="connsiteY169" fmla="*/ 1600200 h 1757363"/>
                <a:gd name="connsiteX170" fmla="*/ 1069181 w 2064544"/>
                <a:gd name="connsiteY170" fmla="*/ 1607344 h 1757363"/>
                <a:gd name="connsiteX171" fmla="*/ 1057275 w 2064544"/>
                <a:gd name="connsiteY171" fmla="*/ 1621631 h 1757363"/>
                <a:gd name="connsiteX172" fmla="*/ 1047750 w 2064544"/>
                <a:gd name="connsiteY172" fmla="*/ 1628775 h 1757363"/>
                <a:gd name="connsiteX173" fmla="*/ 976313 w 2064544"/>
                <a:gd name="connsiteY173" fmla="*/ 1631156 h 1757363"/>
                <a:gd name="connsiteX174" fmla="*/ 954881 w 2064544"/>
                <a:gd name="connsiteY174" fmla="*/ 1640681 h 1757363"/>
                <a:gd name="connsiteX175" fmla="*/ 945356 w 2064544"/>
                <a:gd name="connsiteY175" fmla="*/ 1654969 h 1757363"/>
                <a:gd name="connsiteX176" fmla="*/ 938213 w 2064544"/>
                <a:gd name="connsiteY176" fmla="*/ 1669256 h 1757363"/>
                <a:gd name="connsiteX177" fmla="*/ 928688 w 2064544"/>
                <a:gd name="connsiteY177" fmla="*/ 1674019 h 1757363"/>
                <a:gd name="connsiteX178" fmla="*/ 921544 w 2064544"/>
                <a:gd name="connsiteY178" fmla="*/ 1678781 h 1757363"/>
                <a:gd name="connsiteX179" fmla="*/ 907256 w 2064544"/>
                <a:gd name="connsiteY179" fmla="*/ 1683544 h 1757363"/>
                <a:gd name="connsiteX180" fmla="*/ 892969 w 2064544"/>
                <a:gd name="connsiteY180" fmla="*/ 1693069 h 1757363"/>
                <a:gd name="connsiteX181" fmla="*/ 881063 w 2064544"/>
                <a:gd name="connsiteY181" fmla="*/ 1707356 h 1757363"/>
                <a:gd name="connsiteX182" fmla="*/ 869156 w 2064544"/>
                <a:gd name="connsiteY182" fmla="*/ 1719263 h 1757363"/>
                <a:gd name="connsiteX183" fmla="*/ 864394 w 2064544"/>
                <a:gd name="connsiteY183" fmla="*/ 1728788 h 1757363"/>
                <a:gd name="connsiteX184" fmla="*/ 857250 w 2064544"/>
                <a:gd name="connsiteY184" fmla="*/ 1743075 h 1757363"/>
                <a:gd name="connsiteX185" fmla="*/ 850106 w 2064544"/>
                <a:gd name="connsiteY185" fmla="*/ 1745456 h 1757363"/>
                <a:gd name="connsiteX186" fmla="*/ 838200 w 2064544"/>
                <a:gd name="connsiteY186" fmla="*/ 1752600 h 1757363"/>
                <a:gd name="connsiteX187" fmla="*/ 823913 w 2064544"/>
                <a:gd name="connsiteY187" fmla="*/ 1757363 h 1757363"/>
                <a:gd name="connsiteX188" fmla="*/ 785813 w 2064544"/>
                <a:gd name="connsiteY188" fmla="*/ 1754981 h 1757363"/>
                <a:gd name="connsiteX189" fmla="*/ 778669 w 2064544"/>
                <a:gd name="connsiteY189" fmla="*/ 1750219 h 1757363"/>
                <a:gd name="connsiteX190" fmla="*/ 764381 w 2064544"/>
                <a:gd name="connsiteY190" fmla="*/ 1733550 h 1757363"/>
                <a:gd name="connsiteX191" fmla="*/ 752475 w 2064544"/>
                <a:gd name="connsiteY191" fmla="*/ 1721644 h 1757363"/>
                <a:gd name="connsiteX192" fmla="*/ 747713 w 2064544"/>
                <a:gd name="connsiteY192" fmla="*/ 1714500 h 1757363"/>
                <a:gd name="connsiteX193" fmla="*/ 745331 w 2064544"/>
                <a:gd name="connsiteY193" fmla="*/ 1707356 h 1757363"/>
                <a:gd name="connsiteX194" fmla="*/ 721519 w 2064544"/>
                <a:gd name="connsiteY194" fmla="*/ 1685925 h 1757363"/>
                <a:gd name="connsiteX195" fmla="*/ 709613 w 2064544"/>
                <a:gd name="connsiteY195" fmla="*/ 1671638 h 1757363"/>
                <a:gd name="connsiteX196" fmla="*/ 709613 w 2064544"/>
                <a:gd name="connsiteY196" fmla="*/ 1593056 h 1757363"/>
                <a:gd name="connsiteX197" fmla="*/ 704850 w 2064544"/>
                <a:gd name="connsiteY197" fmla="*/ 1578769 h 1757363"/>
                <a:gd name="connsiteX198" fmla="*/ 690563 w 2064544"/>
                <a:gd name="connsiteY198" fmla="*/ 1569244 h 1757363"/>
                <a:gd name="connsiteX199" fmla="*/ 683419 w 2064544"/>
                <a:gd name="connsiteY199" fmla="*/ 1564481 h 1757363"/>
                <a:gd name="connsiteX200" fmla="*/ 676275 w 2064544"/>
                <a:gd name="connsiteY200" fmla="*/ 1562100 h 1757363"/>
                <a:gd name="connsiteX201" fmla="*/ 659606 w 2064544"/>
                <a:gd name="connsiteY201" fmla="*/ 1569244 h 1757363"/>
                <a:gd name="connsiteX202" fmla="*/ 650081 w 2064544"/>
                <a:gd name="connsiteY202" fmla="*/ 1581150 h 1757363"/>
                <a:gd name="connsiteX203" fmla="*/ 645319 w 2064544"/>
                <a:gd name="connsiteY203" fmla="*/ 1588294 h 1757363"/>
                <a:gd name="connsiteX204" fmla="*/ 638175 w 2064544"/>
                <a:gd name="connsiteY204" fmla="*/ 1593056 h 1757363"/>
                <a:gd name="connsiteX205" fmla="*/ 528638 w 2064544"/>
                <a:gd name="connsiteY205" fmla="*/ 1590675 h 1757363"/>
                <a:gd name="connsiteX206" fmla="*/ 514350 w 2064544"/>
                <a:gd name="connsiteY206" fmla="*/ 1583531 h 1757363"/>
                <a:gd name="connsiteX207" fmla="*/ 502444 w 2064544"/>
                <a:gd name="connsiteY207" fmla="*/ 1574006 h 1757363"/>
                <a:gd name="connsiteX208" fmla="*/ 495300 w 2064544"/>
                <a:gd name="connsiteY208" fmla="*/ 1569244 h 1757363"/>
                <a:gd name="connsiteX209" fmla="*/ 481013 w 2064544"/>
                <a:gd name="connsiteY209" fmla="*/ 1547813 h 1757363"/>
                <a:gd name="connsiteX210" fmla="*/ 476250 w 2064544"/>
                <a:gd name="connsiteY210" fmla="*/ 1540669 h 1757363"/>
                <a:gd name="connsiteX211" fmla="*/ 469106 w 2064544"/>
                <a:gd name="connsiteY211" fmla="*/ 1521619 h 1757363"/>
                <a:gd name="connsiteX212" fmla="*/ 464344 w 2064544"/>
                <a:gd name="connsiteY212" fmla="*/ 1507331 h 1757363"/>
                <a:gd name="connsiteX213" fmla="*/ 459581 w 2064544"/>
                <a:gd name="connsiteY213" fmla="*/ 1493044 h 1757363"/>
                <a:gd name="connsiteX214" fmla="*/ 438150 w 2064544"/>
                <a:gd name="connsiteY214" fmla="*/ 1485900 h 1757363"/>
                <a:gd name="connsiteX215" fmla="*/ 431006 w 2064544"/>
                <a:gd name="connsiteY215" fmla="*/ 1483519 h 1757363"/>
                <a:gd name="connsiteX216" fmla="*/ 423863 w 2064544"/>
                <a:gd name="connsiteY216" fmla="*/ 1481138 h 1757363"/>
                <a:gd name="connsiteX217" fmla="*/ 376238 w 2064544"/>
                <a:gd name="connsiteY217" fmla="*/ 1483519 h 1757363"/>
                <a:gd name="connsiteX218" fmla="*/ 366713 w 2064544"/>
                <a:gd name="connsiteY218" fmla="*/ 1488281 h 1757363"/>
                <a:gd name="connsiteX219" fmla="*/ 359569 w 2064544"/>
                <a:gd name="connsiteY219" fmla="*/ 1490663 h 1757363"/>
                <a:gd name="connsiteX220" fmla="*/ 350044 w 2064544"/>
                <a:gd name="connsiteY220" fmla="*/ 1504950 h 1757363"/>
                <a:gd name="connsiteX221" fmla="*/ 345281 w 2064544"/>
                <a:gd name="connsiteY221" fmla="*/ 1512094 h 1757363"/>
                <a:gd name="connsiteX222" fmla="*/ 328613 w 2064544"/>
                <a:gd name="connsiteY222" fmla="*/ 1519238 h 1757363"/>
                <a:gd name="connsiteX223" fmla="*/ 321469 w 2064544"/>
                <a:gd name="connsiteY223" fmla="*/ 1521619 h 1757363"/>
                <a:gd name="connsiteX224" fmla="*/ 304800 w 2064544"/>
                <a:gd name="connsiteY224" fmla="*/ 1531144 h 1757363"/>
                <a:gd name="connsiteX225" fmla="*/ 290513 w 2064544"/>
                <a:gd name="connsiteY225" fmla="*/ 1535906 h 1757363"/>
                <a:gd name="connsiteX226" fmla="*/ 276225 w 2064544"/>
                <a:gd name="connsiteY226" fmla="*/ 1540669 h 1757363"/>
                <a:gd name="connsiteX227" fmla="*/ 269081 w 2064544"/>
                <a:gd name="connsiteY227" fmla="*/ 1543050 h 1757363"/>
                <a:gd name="connsiteX228" fmla="*/ 261938 w 2064544"/>
                <a:gd name="connsiteY228" fmla="*/ 1545431 h 1757363"/>
                <a:gd name="connsiteX229" fmla="*/ 259556 w 2064544"/>
                <a:gd name="connsiteY229" fmla="*/ 1552575 h 1757363"/>
                <a:gd name="connsiteX230" fmla="*/ 245269 w 2064544"/>
                <a:gd name="connsiteY230" fmla="*/ 1557338 h 1757363"/>
                <a:gd name="connsiteX231" fmla="*/ 161925 w 2064544"/>
                <a:gd name="connsiteY231" fmla="*/ 1554956 h 1757363"/>
                <a:gd name="connsiteX232" fmla="*/ 147638 w 2064544"/>
                <a:gd name="connsiteY232" fmla="*/ 1550194 h 1757363"/>
                <a:gd name="connsiteX233" fmla="*/ 130969 w 2064544"/>
                <a:gd name="connsiteY233" fmla="*/ 1543050 h 1757363"/>
                <a:gd name="connsiteX234" fmla="*/ 116681 w 2064544"/>
                <a:gd name="connsiteY234" fmla="*/ 1538288 h 1757363"/>
                <a:gd name="connsiteX235" fmla="*/ 102394 w 2064544"/>
                <a:gd name="connsiteY235" fmla="*/ 1535906 h 1757363"/>
                <a:gd name="connsiteX236" fmla="*/ 85725 w 2064544"/>
                <a:gd name="connsiteY236" fmla="*/ 1531144 h 1757363"/>
                <a:gd name="connsiteX237" fmla="*/ 80963 w 2064544"/>
                <a:gd name="connsiteY237" fmla="*/ 1524000 h 1757363"/>
                <a:gd name="connsiteX238" fmla="*/ 80963 w 2064544"/>
                <a:gd name="connsiteY238" fmla="*/ 1485900 h 1757363"/>
                <a:gd name="connsiteX239" fmla="*/ 85725 w 2064544"/>
                <a:gd name="connsiteY239" fmla="*/ 1471613 h 1757363"/>
                <a:gd name="connsiteX240" fmla="*/ 95250 w 2064544"/>
                <a:gd name="connsiteY240" fmla="*/ 1457325 h 1757363"/>
                <a:gd name="connsiteX241" fmla="*/ 100013 w 2064544"/>
                <a:gd name="connsiteY241" fmla="*/ 1443038 h 1757363"/>
                <a:gd name="connsiteX242" fmla="*/ 114300 w 2064544"/>
                <a:gd name="connsiteY242" fmla="*/ 1435894 h 1757363"/>
                <a:gd name="connsiteX243" fmla="*/ 135731 w 2064544"/>
                <a:gd name="connsiteY243" fmla="*/ 1426369 h 1757363"/>
                <a:gd name="connsiteX244" fmla="*/ 140494 w 2064544"/>
                <a:gd name="connsiteY244" fmla="*/ 1419225 h 1757363"/>
                <a:gd name="connsiteX245" fmla="*/ 133350 w 2064544"/>
                <a:gd name="connsiteY245" fmla="*/ 1364456 h 1757363"/>
                <a:gd name="connsiteX246" fmla="*/ 119063 w 2064544"/>
                <a:gd name="connsiteY246" fmla="*/ 1357313 h 1757363"/>
                <a:gd name="connsiteX247" fmla="*/ 111919 w 2064544"/>
                <a:gd name="connsiteY247" fmla="*/ 1343025 h 1757363"/>
                <a:gd name="connsiteX248" fmla="*/ 107156 w 2064544"/>
                <a:gd name="connsiteY248" fmla="*/ 1335881 h 1757363"/>
                <a:gd name="connsiteX249" fmla="*/ 102394 w 2064544"/>
                <a:gd name="connsiteY249" fmla="*/ 1319213 h 1757363"/>
                <a:gd name="connsiteX250" fmla="*/ 97631 w 2064544"/>
                <a:gd name="connsiteY250" fmla="*/ 1304925 h 1757363"/>
                <a:gd name="connsiteX251" fmla="*/ 90488 w 2064544"/>
                <a:gd name="connsiteY251" fmla="*/ 1281113 h 1757363"/>
                <a:gd name="connsiteX252" fmla="*/ 66675 w 2064544"/>
                <a:gd name="connsiteY252" fmla="*/ 1257300 h 1757363"/>
                <a:gd name="connsiteX253" fmla="*/ 30956 w 2064544"/>
                <a:gd name="connsiteY253" fmla="*/ 1250156 h 1757363"/>
                <a:gd name="connsiteX254" fmla="*/ 16669 w 2064544"/>
                <a:gd name="connsiteY254" fmla="*/ 1243013 h 1757363"/>
                <a:gd name="connsiteX255" fmla="*/ 14288 w 2064544"/>
                <a:gd name="connsiteY255" fmla="*/ 1231106 h 1757363"/>
                <a:gd name="connsiteX256" fmla="*/ 9525 w 2064544"/>
                <a:gd name="connsiteY256" fmla="*/ 1223963 h 1757363"/>
                <a:gd name="connsiteX257" fmla="*/ 7144 w 2064544"/>
                <a:gd name="connsiteY257" fmla="*/ 1209675 h 1757363"/>
                <a:gd name="connsiteX258" fmla="*/ 4763 w 2064544"/>
                <a:gd name="connsiteY258" fmla="*/ 1202531 h 1757363"/>
                <a:gd name="connsiteX259" fmla="*/ 0 w 2064544"/>
                <a:gd name="connsiteY259" fmla="*/ 1185863 h 1757363"/>
                <a:gd name="connsiteX260" fmla="*/ 11906 w 2064544"/>
                <a:gd name="connsiteY260" fmla="*/ 1176338 h 1757363"/>
                <a:gd name="connsiteX261" fmla="*/ 19050 w 2064544"/>
                <a:gd name="connsiteY261" fmla="*/ 1173956 h 1757363"/>
                <a:gd name="connsiteX262" fmla="*/ 28575 w 2064544"/>
                <a:gd name="connsiteY262" fmla="*/ 1166813 h 1757363"/>
                <a:gd name="connsiteX263" fmla="*/ 30956 w 2064544"/>
                <a:gd name="connsiteY263" fmla="*/ 1159669 h 1757363"/>
                <a:gd name="connsiteX264" fmla="*/ 40481 w 2064544"/>
                <a:gd name="connsiteY264" fmla="*/ 1145381 h 1757363"/>
                <a:gd name="connsiteX265" fmla="*/ 45244 w 2064544"/>
                <a:gd name="connsiteY265" fmla="*/ 1138238 h 1757363"/>
                <a:gd name="connsiteX266" fmla="*/ 47625 w 2064544"/>
                <a:gd name="connsiteY266" fmla="*/ 1131094 h 1757363"/>
                <a:gd name="connsiteX267" fmla="*/ 69056 w 2064544"/>
                <a:gd name="connsiteY267" fmla="*/ 1114425 h 1757363"/>
                <a:gd name="connsiteX268" fmla="*/ 83344 w 2064544"/>
                <a:gd name="connsiteY268" fmla="*/ 1104900 h 1757363"/>
                <a:gd name="connsiteX269" fmla="*/ 97631 w 2064544"/>
                <a:gd name="connsiteY269" fmla="*/ 1090613 h 1757363"/>
                <a:gd name="connsiteX270" fmla="*/ 111919 w 2064544"/>
                <a:gd name="connsiteY270" fmla="*/ 1078706 h 1757363"/>
                <a:gd name="connsiteX271" fmla="*/ 128588 w 2064544"/>
                <a:gd name="connsiteY271" fmla="*/ 1057275 h 1757363"/>
                <a:gd name="connsiteX272" fmla="*/ 140494 w 2064544"/>
                <a:gd name="connsiteY272" fmla="*/ 1047750 h 1757363"/>
                <a:gd name="connsiteX273" fmla="*/ 154781 w 2064544"/>
                <a:gd name="connsiteY273" fmla="*/ 1038225 h 1757363"/>
                <a:gd name="connsiteX274" fmla="*/ 161925 w 2064544"/>
                <a:gd name="connsiteY274" fmla="*/ 1023938 h 1757363"/>
                <a:gd name="connsiteX275" fmla="*/ 169069 w 2064544"/>
                <a:gd name="connsiteY275" fmla="*/ 1009650 h 1757363"/>
                <a:gd name="connsiteX276" fmla="*/ 171450 w 2064544"/>
                <a:gd name="connsiteY276" fmla="*/ 1002506 h 1757363"/>
                <a:gd name="connsiteX277" fmla="*/ 180975 w 2064544"/>
                <a:gd name="connsiteY277" fmla="*/ 988219 h 1757363"/>
                <a:gd name="connsiteX278" fmla="*/ 185738 w 2064544"/>
                <a:gd name="connsiteY278" fmla="*/ 971550 h 1757363"/>
                <a:gd name="connsiteX279" fmla="*/ 195263 w 2064544"/>
                <a:gd name="connsiteY279" fmla="*/ 957263 h 1757363"/>
                <a:gd name="connsiteX280" fmla="*/ 200025 w 2064544"/>
                <a:gd name="connsiteY280" fmla="*/ 942975 h 1757363"/>
                <a:gd name="connsiteX281" fmla="*/ 209550 w 2064544"/>
                <a:gd name="connsiteY281" fmla="*/ 928688 h 1757363"/>
                <a:gd name="connsiteX282" fmla="*/ 214313 w 2064544"/>
                <a:gd name="connsiteY282" fmla="*/ 921544 h 1757363"/>
                <a:gd name="connsiteX283" fmla="*/ 228600 w 2064544"/>
                <a:gd name="connsiteY283" fmla="*/ 909638 h 1757363"/>
                <a:gd name="connsiteX284" fmla="*/ 235744 w 2064544"/>
                <a:gd name="connsiteY284" fmla="*/ 902494 h 1757363"/>
                <a:gd name="connsiteX285" fmla="*/ 250031 w 2064544"/>
                <a:gd name="connsiteY285" fmla="*/ 892969 h 1757363"/>
                <a:gd name="connsiteX286" fmla="*/ 264319 w 2064544"/>
                <a:gd name="connsiteY286" fmla="*/ 888206 h 1757363"/>
                <a:gd name="connsiteX287" fmla="*/ 273844 w 2064544"/>
                <a:gd name="connsiteY287" fmla="*/ 881063 h 1757363"/>
                <a:gd name="connsiteX288" fmla="*/ 280988 w 2064544"/>
                <a:gd name="connsiteY288" fmla="*/ 876300 h 1757363"/>
                <a:gd name="connsiteX289" fmla="*/ 302419 w 2064544"/>
                <a:gd name="connsiteY289" fmla="*/ 854869 h 1757363"/>
                <a:gd name="connsiteX290" fmla="*/ 316706 w 2064544"/>
                <a:gd name="connsiteY290" fmla="*/ 838200 h 1757363"/>
                <a:gd name="connsiteX291" fmla="*/ 333375 w 2064544"/>
                <a:gd name="connsiteY291" fmla="*/ 833438 h 1757363"/>
                <a:gd name="connsiteX292" fmla="*/ 340519 w 2064544"/>
                <a:gd name="connsiteY292" fmla="*/ 828675 h 1757363"/>
                <a:gd name="connsiteX293" fmla="*/ 350044 w 2064544"/>
                <a:gd name="connsiteY293" fmla="*/ 823913 h 1757363"/>
                <a:gd name="connsiteX294" fmla="*/ 354806 w 2064544"/>
                <a:gd name="connsiteY294" fmla="*/ 816769 h 1757363"/>
                <a:gd name="connsiteX295" fmla="*/ 369094 w 2064544"/>
                <a:gd name="connsiteY295" fmla="*/ 812006 h 1757363"/>
                <a:gd name="connsiteX296" fmla="*/ 376238 w 2064544"/>
                <a:gd name="connsiteY296" fmla="*/ 807244 h 1757363"/>
                <a:gd name="connsiteX297" fmla="*/ 388144 w 2064544"/>
                <a:gd name="connsiteY297" fmla="*/ 797719 h 1757363"/>
                <a:gd name="connsiteX298" fmla="*/ 402431 w 2064544"/>
                <a:gd name="connsiteY298" fmla="*/ 792956 h 1757363"/>
                <a:gd name="connsiteX299" fmla="*/ 416719 w 2064544"/>
                <a:gd name="connsiteY299" fmla="*/ 785813 h 1757363"/>
                <a:gd name="connsiteX300" fmla="*/ 431006 w 2064544"/>
                <a:gd name="connsiteY300" fmla="*/ 776288 h 1757363"/>
                <a:gd name="connsiteX301" fmla="*/ 438150 w 2064544"/>
                <a:gd name="connsiteY301" fmla="*/ 771525 h 1757363"/>
                <a:gd name="connsiteX302" fmla="*/ 445294 w 2064544"/>
                <a:gd name="connsiteY302" fmla="*/ 769144 h 1757363"/>
                <a:gd name="connsiteX303" fmla="*/ 457200 w 2064544"/>
                <a:gd name="connsiteY303" fmla="*/ 754856 h 1757363"/>
                <a:gd name="connsiteX304" fmla="*/ 464344 w 2064544"/>
                <a:gd name="connsiteY304" fmla="*/ 752475 h 1757363"/>
                <a:gd name="connsiteX305" fmla="*/ 471488 w 2064544"/>
                <a:gd name="connsiteY305" fmla="*/ 700088 h 1757363"/>
                <a:gd name="connsiteX306" fmla="*/ 473869 w 2064544"/>
                <a:gd name="connsiteY306" fmla="*/ 688181 h 1757363"/>
                <a:gd name="connsiteX307" fmla="*/ 476250 w 2064544"/>
                <a:gd name="connsiteY307" fmla="*/ 654844 h 1757363"/>
                <a:gd name="connsiteX308" fmla="*/ 478631 w 2064544"/>
                <a:gd name="connsiteY308" fmla="*/ 647700 h 1757363"/>
                <a:gd name="connsiteX309" fmla="*/ 476250 w 2064544"/>
                <a:gd name="connsiteY309" fmla="*/ 607219 h 1757363"/>
                <a:gd name="connsiteX310" fmla="*/ 473869 w 2064544"/>
                <a:gd name="connsiteY310" fmla="*/ 438150 h 1757363"/>
                <a:gd name="connsiteX311" fmla="*/ 466725 w 2064544"/>
                <a:gd name="connsiteY311" fmla="*/ 435769 h 1757363"/>
                <a:gd name="connsiteX312" fmla="*/ 461963 w 2064544"/>
                <a:gd name="connsiteY312" fmla="*/ 426244 h 1757363"/>
                <a:gd name="connsiteX313" fmla="*/ 447675 w 2064544"/>
                <a:gd name="connsiteY313" fmla="*/ 409575 h 1757363"/>
                <a:gd name="connsiteX314" fmla="*/ 438150 w 2064544"/>
                <a:gd name="connsiteY314" fmla="*/ 392906 h 1757363"/>
                <a:gd name="connsiteX315" fmla="*/ 428625 w 2064544"/>
                <a:gd name="connsiteY315" fmla="*/ 378619 h 1757363"/>
                <a:gd name="connsiteX316" fmla="*/ 423863 w 2064544"/>
                <a:gd name="connsiteY316" fmla="*/ 369094 h 1757363"/>
                <a:gd name="connsiteX317" fmla="*/ 411956 w 2064544"/>
                <a:gd name="connsiteY317" fmla="*/ 352425 h 1757363"/>
                <a:gd name="connsiteX318" fmla="*/ 402431 w 2064544"/>
                <a:gd name="connsiteY318" fmla="*/ 338138 h 1757363"/>
                <a:gd name="connsiteX319" fmla="*/ 392906 w 2064544"/>
                <a:gd name="connsiteY319" fmla="*/ 307181 h 1757363"/>
                <a:gd name="connsiteX320" fmla="*/ 390525 w 2064544"/>
                <a:gd name="connsiteY320" fmla="*/ 278606 h 1757363"/>
                <a:gd name="connsiteX321" fmla="*/ 388144 w 2064544"/>
                <a:gd name="connsiteY321" fmla="*/ 269081 h 1757363"/>
                <a:gd name="connsiteX322" fmla="*/ 395288 w 2064544"/>
                <a:gd name="connsiteY322" fmla="*/ 264319 h 1757363"/>
                <a:gd name="connsiteX323" fmla="*/ 523875 w 2064544"/>
                <a:gd name="connsiteY323" fmla="*/ 269081 h 1757363"/>
                <a:gd name="connsiteX324" fmla="*/ 540544 w 2064544"/>
                <a:gd name="connsiteY324" fmla="*/ 276225 h 1757363"/>
                <a:gd name="connsiteX325" fmla="*/ 547688 w 2064544"/>
                <a:gd name="connsiteY325" fmla="*/ 278606 h 1757363"/>
                <a:gd name="connsiteX326" fmla="*/ 597694 w 2064544"/>
                <a:gd name="connsiteY326" fmla="*/ 264319 h 1757363"/>
                <a:gd name="connsiteX327" fmla="*/ 621506 w 2064544"/>
                <a:gd name="connsiteY327" fmla="*/ 245269 h 1757363"/>
                <a:gd name="connsiteX328" fmla="*/ 631031 w 2064544"/>
                <a:gd name="connsiteY328" fmla="*/ 230981 h 1757363"/>
                <a:gd name="connsiteX329" fmla="*/ 635794 w 2064544"/>
                <a:gd name="connsiteY329" fmla="*/ 214313 h 1757363"/>
                <a:gd name="connsiteX330" fmla="*/ 640556 w 2064544"/>
                <a:gd name="connsiteY330" fmla="*/ 200025 h 1757363"/>
                <a:gd name="connsiteX331" fmla="*/ 642938 w 2064544"/>
                <a:gd name="connsiteY331" fmla="*/ 192881 h 1757363"/>
                <a:gd name="connsiteX332" fmla="*/ 650081 w 2064544"/>
                <a:gd name="connsiteY332" fmla="*/ 185738 h 1757363"/>
                <a:gd name="connsiteX333" fmla="*/ 659606 w 2064544"/>
                <a:gd name="connsiteY333" fmla="*/ 171450 h 1757363"/>
                <a:gd name="connsiteX334" fmla="*/ 669131 w 2064544"/>
                <a:gd name="connsiteY334" fmla="*/ 157163 h 1757363"/>
                <a:gd name="connsiteX335" fmla="*/ 678656 w 2064544"/>
                <a:gd name="connsiteY335" fmla="*/ 142875 h 1757363"/>
                <a:gd name="connsiteX336" fmla="*/ 683419 w 2064544"/>
                <a:gd name="connsiteY336" fmla="*/ 135731 h 1757363"/>
                <a:gd name="connsiteX337" fmla="*/ 690563 w 2064544"/>
                <a:gd name="connsiteY337" fmla="*/ 133350 h 1757363"/>
                <a:gd name="connsiteX338" fmla="*/ 714375 w 2064544"/>
                <a:gd name="connsiteY338" fmla="*/ 119063 h 1757363"/>
                <a:gd name="connsiteX339" fmla="*/ 719138 w 2064544"/>
                <a:gd name="connsiteY339" fmla="*/ 111919 h 1757363"/>
                <a:gd name="connsiteX340" fmla="*/ 721519 w 2064544"/>
                <a:gd name="connsiteY340" fmla="*/ 88106 h 1757363"/>
                <a:gd name="connsiteX341" fmla="*/ 735806 w 2064544"/>
                <a:gd name="connsiteY341" fmla="*/ 83344 h 1757363"/>
                <a:gd name="connsiteX342" fmla="*/ 738188 w 2064544"/>
                <a:gd name="connsiteY342" fmla="*/ 69056 h 1757363"/>
                <a:gd name="connsiteX343" fmla="*/ 742950 w 2064544"/>
                <a:gd name="connsiteY343" fmla="*/ 23813 h 1757363"/>
                <a:gd name="connsiteX344" fmla="*/ 747713 w 2064544"/>
                <a:gd name="connsiteY344" fmla="*/ 16669 h 1757363"/>
                <a:gd name="connsiteX345" fmla="*/ 754856 w 2064544"/>
                <a:gd name="connsiteY345" fmla="*/ 2381 h 1757363"/>
                <a:gd name="connsiteX346" fmla="*/ 762000 w 2064544"/>
                <a:gd name="connsiteY346" fmla="*/ 0 h 1757363"/>
                <a:gd name="connsiteX347" fmla="*/ 778669 w 2064544"/>
                <a:gd name="connsiteY347" fmla="*/ 2381 h 1757363"/>
                <a:gd name="connsiteX348" fmla="*/ 800100 w 2064544"/>
                <a:gd name="connsiteY348" fmla="*/ 26194 h 1757363"/>
                <a:gd name="connsiteX349" fmla="*/ 831056 w 2064544"/>
                <a:gd name="connsiteY349" fmla="*/ 35719 h 1757363"/>
                <a:gd name="connsiteX350" fmla="*/ 838200 w 2064544"/>
                <a:gd name="connsiteY350" fmla="*/ 52388 h 1757363"/>
                <a:gd name="connsiteX351" fmla="*/ 847725 w 2064544"/>
                <a:gd name="connsiteY351" fmla="*/ 69056 h 1757363"/>
                <a:gd name="connsiteX352" fmla="*/ 854869 w 2064544"/>
                <a:gd name="connsiteY352" fmla="*/ 71438 h 1757363"/>
                <a:gd name="connsiteX353" fmla="*/ 862013 w 2064544"/>
                <a:gd name="connsiteY353" fmla="*/ 76200 h 1757363"/>
                <a:gd name="connsiteX354" fmla="*/ 881063 w 2064544"/>
                <a:gd name="connsiteY354" fmla="*/ 83344 h 1757363"/>
                <a:gd name="connsiteX355" fmla="*/ 885825 w 2064544"/>
                <a:gd name="connsiteY355" fmla="*/ 102394 h 1757363"/>
                <a:gd name="connsiteX356" fmla="*/ 888206 w 2064544"/>
                <a:gd name="connsiteY356" fmla="*/ 114300 h 1757363"/>
                <a:gd name="connsiteX357" fmla="*/ 890588 w 2064544"/>
                <a:gd name="connsiteY357" fmla="*/ 121444 h 1757363"/>
                <a:gd name="connsiteX358" fmla="*/ 912019 w 2064544"/>
                <a:gd name="connsiteY358" fmla="*/ 138113 h 1757363"/>
                <a:gd name="connsiteX359" fmla="*/ 919163 w 2064544"/>
                <a:gd name="connsiteY359" fmla="*/ 142875 h 1757363"/>
                <a:gd name="connsiteX360" fmla="*/ 928688 w 2064544"/>
                <a:gd name="connsiteY360" fmla="*/ 147638 h 1757363"/>
                <a:gd name="connsiteX361" fmla="*/ 935831 w 2064544"/>
                <a:gd name="connsiteY361" fmla="*/ 152400 h 1757363"/>
                <a:gd name="connsiteX362" fmla="*/ 945356 w 2064544"/>
                <a:gd name="connsiteY362" fmla="*/ 154781 h 1757363"/>
                <a:gd name="connsiteX363" fmla="*/ 942975 w 2064544"/>
                <a:gd name="connsiteY363" fmla="*/ 161925 h 1757363"/>
                <a:gd name="connsiteX364" fmla="*/ 938213 w 2064544"/>
                <a:gd name="connsiteY364" fmla="*/ 169069 h 1757363"/>
                <a:gd name="connsiteX365" fmla="*/ 950119 w 2064544"/>
                <a:gd name="connsiteY365" fmla="*/ 209550 h 1757363"/>
                <a:gd name="connsiteX366" fmla="*/ 952500 w 2064544"/>
                <a:gd name="connsiteY366" fmla="*/ 216694 h 1757363"/>
                <a:gd name="connsiteX367" fmla="*/ 966788 w 2064544"/>
                <a:gd name="connsiteY367" fmla="*/ 226219 h 1757363"/>
                <a:gd name="connsiteX368" fmla="*/ 981075 w 2064544"/>
                <a:gd name="connsiteY368" fmla="*/ 240506 h 1757363"/>
                <a:gd name="connsiteX369" fmla="*/ 988219 w 2064544"/>
                <a:gd name="connsiteY369" fmla="*/ 245269 h 1757363"/>
                <a:gd name="connsiteX370" fmla="*/ 995363 w 2064544"/>
                <a:gd name="connsiteY370" fmla="*/ 252413 h 1757363"/>
                <a:gd name="connsiteX371" fmla="*/ 1002506 w 2064544"/>
                <a:gd name="connsiteY371" fmla="*/ 254794 h 1757363"/>
                <a:gd name="connsiteX372" fmla="*/ 1009650 w 2064544"/>
                <a:gd name="connsiteY372" fmla="*/ 259556 h 1757363"/>
                <a:gd name="connsiteX373" fmla="*/ 1016794 w 2064544"/>
                <a:gd name="connsiteY373" fmla="*/ 2619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</a:cxnLst>
              <a:rect l="l" t="t" r="r" b="b"/>
              <a:pathLst>
                <a:path w="2064544" h="1757363">
                  <a:moveTo>
                    <a:pt x="1016794" y="261938"/>
                  </a:moveTo>
                  <a:lnTo>
                    <a:pt x="1235869" y="266700"/>
                  </a:lnTo>
                  <a:cubicBezTo>
                    <a:pt x="1273572" y="266303"/>
                    <a:pt x="1240426" y="261712"/>
                    <a:pt x="1243013" y="259556"/>
                  </a:cubicBezTo>
                  <a:cubicBezTo>
                    <a:pt x="1245211" y="257724"/>
                    <a:pt x="1247827" y="256457"/>
                    <a:pt x="1250156" y="254794"/>
                  </a:cubicBezTo>
                  <a:cubicBezTo>
                    <a:pt x="1262770" y="245784"/>
                    <a:pt x="1255232" y="249133"/>
                    <a:pt x="1266825" y="245269"/>
                  </a:cubicBezTo>
                  <a:cubicBezTo>
                    <a:pt x="1268761" y="239459"/>
                    <a:pt x="1268700" y="231729"/>
                    <a:pt x="1278731" y="240506"/>
                  </a:cubicBezTo>
                  <a:cubicBezTo>
                    <a:pt x="1294667" y="254450"/>
                    <a:pt x="1284245" y="250431"/>
                    <a:pt x="1290638" y="261938"/>
                  </a:cubicBezTo>
                  <a:cubicBezTo>
                    <a:pt x="1293418" y="266941"/>
                    <a:pt x="1296988" y="271463"/>
                    <a:pt x="1300163" y="276225"/>
                  </a:cubicBezTo>
                  <a:lnTo>
                    <a:pt x="1304925" y="283369"/>
                  </a:lnTo>
                  <a:cubicBezTo>
                    <a:pt x="1306513" y="285750"/>
                    <a:pt x="1307664" y="288489"/>
                    <a:pt x="1309688" y="290513"/>
                  </a:cubicBezTo>
                  <a:cubicBezTo>
                    <a:pt x="1330556" y="311381"/>
                    <a:pt x="1304084" y="285842"/>
                    <a:pt x="1323975" y="302419"/>
                  </a:cubicBezTo>
                  <a:cubicBezTo>
                    <a:pt x="1330367" y="307746"/>
                    <a:pt x="1329807" y="311175"/>
                    <a:pt x="1338263" y="311944"/>
                  </a:cubicBezTo>
                  <a:cubicBezTo>
                    <a:pt x="1353303" y="313311"/>
                    <a:pt x="1368425" y="313531"/>
                    <a:pt x="1383506" y="314325"/>
                  </a:cubicBezTo>
                  <a:cubicBezTo>
                    <a:pt x="1407612" y="322361"/>
                    <a:pt x="1392788" y="319473"/>
                    <a:pt x="1428750" y="316706"/>
                  </a:cubicBezTo>
                  <a:lnTo>
                    <a:pt x="1450181" y="302419"/>
                  </a:lnTo>
                  <a:lnTo>
                    <a:pt x="1457325" y="297656"/>
                  </a:lnTo>
                  <a:cubicBezTo>
                    <a:pt x="1458418" y="294376"/>
                    <a:pt x="1460118" y="284404"/>
                    <a:pt x="1466850" y="285750"/>
                  </a:cubicBezTo>
                  <a:cubicBezTo>
                    <a:pt x="1469657" y="286311"/>
                    <a:pt x="1470025" y="290513"/>
                    <a:pt x="1471613" y="292894"/>
                  </a:cubicBezTo>
                  <a:cubicBezTo>
                    <a:pt x="1472407" y="295275"/>
                    <a:pt x="1472872" y="297793"/>
                    <a:pt x="1473994" y="300038"/>
                  </a:cubicBezTo>
                  <a:cubicBezTo>
                    <a:pt x="1478954" y="309959"/>
                    <a:pt x="1482329" y="309563"/>
                    <a:pt x="1493044" y="316706"/>
                  </a:cubicBezTo>
                  <a:lnTo>
                    <a:pt x="1507331" y="326231"/>
                  </a:lnTo>
                  <a:cubicBezTo>
                    <a:pt x="1509712" y="327819"/>
                    <a:pt x="1511698" y="330300"/>
                    <a:pt x="1514475" y="330994"/>
                  </a:cubicBezTo>
                  <a:cubicBezTo>
                    <a:pt x="1521314" y="332704"/>
                    <a:pt x="1532486" y="335237"/>
                    <a:pt x="1538288" y="338138"/>
                  </a:cubicBezTo>
                  <a:cubicBezTo>
                    <a:pt x="1541463" y="339725"/>
                    <a:pt x="1544489" y="341654"/>
                    <a:pt x="1547813" y="342900"/>
                  </a:cubicBezTo>
                  <a:cubicBezTo>
                    <a:pt x="1550877" y="344049"/>
                    <a:pt x="1554203" y="344341"/>
                    <a:pt x="1557338" y="345281"/>
                  </a:cubicBezTo>
                  <a:cubicBezTo>
                    <a:pt x="1562146" y="346724"/>
                    <a:pt x="1566863" y="348456"/>
                    <a:pt x="1571625" y="350044"/>
                  </a:cubicBezTo>
                  <a:lnTo>
                    <a:pt x="1585913" y="354806"/>
                  </a:lnTo>
                  <a:cubicBezTo>
                    <a:pt x="1590675" y="356394"/>
                    <a:pt x="1595373" y="358190"/>
                    <a:pt x="1600200" y="359569"/>
                  </a:cubicBezTo>
                  <a:cubicBezTo>
                    <a:pt x="1648246" y="373295"/>
                    <a:pt x="1588322" y="355914"/>
                    <a:pt x="1631156" y="369094"/>
                  </a:cubicBezTo>
                  <a:cubicBezTo>
                    <a:pt x="1636679" y="370793"/>
                    <a:pt x="1642343" y="372029"/>
                    <a:pt x="1647825" y="373856"/>
                  </a:cubicBezTo>
                  <a:cubicBezTo>
                    <a:pt x="1654259" y="376001"/>
                    <a:pt x="1660441" y="378855"/>
                    <a:pt x="1666875" y="381000"/>
                  </a:cubicBezTo>
                  <a:cubicBezTo>
                    <a:pt x="1669980" y="382035"/>
                    <a:pt x="1673295" y="382346"/>
                    <a:pt x="1676400" y="383381"/>
                  </a:cubicBezTo>
                  <a:cubicBezTo>
                    <a:pt x="1680455" y="384733"/>
                    <a:pt x="1684289" y="386683"/>
                    <a:pt x="1688306" y="388144"/>
                  </a:cubicBezTo>
                  <a:cubicBezTo>
                    <a:pt x="1693024" y="389860"/>
                    <a:pt x="1698104" y="390661"/>
                    <a:pt x="1702594" y="392906"/>
                  </a:cubicBezTo>
                  <a:cubicBezTo>
                    <a:pt x="1705769" y="394494"/>
                    <a:pt x="1708823" y="396351"/>
                    <a:pt x="1712119" y="397669"/>
                  </a:cubicBezTo>
                  <a:cubicBezTo>
                    <a:pt x="1719111" y="400466"/>
                    <a:pt x="1726558" y="402017"/>
                    <a:pt x="1733550" y="404813"/>
                  </a:cubicBezTo>
                  <a:cubicBezTo>
                    <a:pt x="1737519" y="406400"/>
                    <a:pt x="1741439" y="408114"/>
                    <a:pt x="1745456" y="409575"/>
                  </a:cubicBezTo>
                  <a:cubicBezTo>
                    <a:pt x="1750174" y="411291"/>
                    <a:pt x="1755567" y="411553"/>
                    <a:pt x="1759744" y="414338"/>
                  </a:cubicBezTo>
                  <a:cubicBezTo>
                    <a:pt x="1764506" y="417513"/>
                    <a:pt x="1769028" y="421083"/>
                    <a:pt x="1774031" y="423863"/>
                  </a:cubicBezTo>
                  <a:cubicBezTo>
                    <a:pt x="1776225" y="425082"/>
                    <a:pt x="1778825" y="425363"/>
                    <a:pt x="1781175" y="426244"/>
                  </a:cubicBezTo>
                  <a:cubicBezTo>
                    <a:pt x="1785177" y="427745"/>
                    <a:pt x="1789258" y="429094"/>
                    <a:pt x="1793081" y="431006"/>
                  </a:cubicBezTo>
                  <a:cubicBezTo>
                    <a:pt x="1795641" y="432286"/>
                    <a:pt x="1797510" y="434864"/>
                    <a:pt x="1800225" y="435769"/>
                  </a:cubicBezTo>
                  <a:cubicBezTo>
                    <a:pt x="1804806" y="437296"/>
                    <a:pt x="1809750" y="437356"/>
                    <a:pt x="1814513" y="438150"/>
                  </a:cubicBezTo>
                  <a:cubicBezTo>
                    <a:pt x="1816894" y="439738"/>
                    <a:pt x="1819096" y="441633"/>
                    <a:pt x="1821656" y="442913"/>
                  </a:cubicBezTo>
                  <a:cubicBezTo>
                    <a:pt x="1823901" y="444036"/>
                    <a:pt x="1826606" y="444075"/>
                    <a:pt x="1828800" y="445294"/>
                  </a:cubicBezTo>
                  <a:cubicBezTo>
                    <a:pt x="1828802" y="445295"/>
                    <a:pt x="1846658" y="457199"/>
                    <a:pt x="1850231" y="459581"/>
                  </a:cubicBezTo>
                  <a:lnTo>
                    <a:pt x="1857375" y="464344"/>
                  </a:lnTo>
                  <a:cubicBezTo>
                    <a:pt x="1859756" y="465931"/>
                    <a:pt x="1862495" y="467082"/>
                    <a:pt x="1864519" y="469106"/>
                  </a:cubicBezTo>
                  <a:cubicBezTo>
                    <a:pt x="1875710" y="480297"/>
                    <a:pt x="1868861" y="474381"/>
                    <a:pt x="1885950" y="485775"/>
                  </a:cubicBezTo>
                  <a:lnTo>
                    <a:pt x="1893094" y="490538"/>
                  </a:lnTo>
                  <a:cubicBezTo>
                    <a:pt x="1902837" y="505153"/>
                    <a:pt x="1895833" y="495658"/>
                    <a:pt x="1916906" y="516731"/>
                  </a:cubicBezTo>
                  <a:lnTo>
                    <a:pt x="1924050" y="523875"/>
                  </a:lnTo>
                  <a:lnTo>
                    <a:pt x="1931194" y="545306"/>
                  </a:lnTo>
                  <a:cubicBezTo>
                    <a:pt x="1931988" y="547687"/>
                    <a:pt x="1932966" y="550015"/>
                    <a:pt x="1933575" y="552450"/>
                  </a:cubicBezTo>
                  <a:cubicBezTo>
                    <a:pt x="1935559" y="560388"/>
                    <a:pt x="1936985" y="570148"/>
                    <a:pt x="1943100" y="576263"/>
                  </a:cubicBezTo>
                  <a:cubicBezTo>
                    <a:pt x="1945124" y="578287"/>
                    <a:pt x="1948045" y="579193"/>
                    <a:pt x="1950244" y="581025"/>
                  </a:cubicBezTo>
                  <a:cubicBezTo>
                    <a:pt x="1952831" y="583181"/>
                    <a:pt x="1955007" y="585788"/>
                    <a:pt x="1957388" y="588169"/>
                  </a:cubicBezTo>
                  <a:lnTo>
                    <a:pt x="1962150" y="602456"/>
                  </a:lnTo>
                  <a:cubicBezTo>
                    <a:pt x="1963719" y="607163"/>
                    <a:pt x="1965096" y="613386"/>
                    <a:pt x="1969294" y="616744"/>
                  </a:cubicBezTo>
                  <a:cubicBezTo>
                    <a:pt x="1970880" y="618013"/>
                    <a:pt x="1985298" y="621316"/>
                    <a:pt x="1985963" y="621506"/>
                  </a:cubicBezTo>
                  <a:cubicBezTo>
                    <a:pt x="1988376" y="622196"/>
                    <a:pt x="1990671" y="623279"/>
                    <a:pt x="1993106" y="623888"/>
                  </a:cubicBezTo>
                  <a:cubicBezTo>
                    <a:pt x="2005231" y="626920"/>
                    <a:pt x="2013119" y="627170"/>
                    <a:pt x="2026444" y="628650"/>
                  </a:cubicBezTo>
                  <a:cubicBezTo>
                    <a:pt x="2027238" y="631031"/>
                    <a:pt x="2027580" y="633615"/>
                    <a:pt x="2028825" y="635794"/>
                  </a:cubicBezTo>
                  <a:cubicBezTo>
                    <a:pt x="2030794" y="639240"/>
                    <a:pt x="2034000" y="641873"/>
                    <a:pt x="2035969" y="645319"/>
                  </a:cubicBezTo>
                  <a:cubicBezTo>
                    <a:pt x="2040942" y="654021"/>
                    <a:pt x="2036352" y="666879"/>
                    <a:pt x="2050256" y="671513"/>
                  </a:cubicBezTo>
                  <a:lnTo>
                    <a:pt x="2064544" y="676275"/>
                  </a:lnTo>
                  <a:cubicBezTo>
                    <a:pt x="2060479" y="704732"/>
                    <a:pt x="2064533" y="683459"/>
                    <a:pt x="2059781" y="700088"/>
                  </a:cubicBezTo>
                  <a:cubicBezTo>
                    <a:pt x="2058882" y="703235"/>
                    <a:pt x="2059555" y="707150"/>
                    <a:pt x="2057400" y="709613"/>
                  </a:cubicBezTo>
                  <a:cubicBezTo>
                    <a:pt x="2057395" y="709619"/>
                    <a:pt x="2039544" y="721517"/>
                    <a:pt x="2035969" y="723900"/>
                  </a:cubicBezTo>
                  <a:cubicBezTo>
                    <a:pt x="2033588" y="725488"/>
                    <a:pt x="2031540" y="727758"/>
                    <a:pt x="2028825" y="728663"/>
                  </a:cubicBezTo>
                  <a:lnTo>
                    <a:pt x="2000250" y="738188"/>
                  </a:lnTo>
                  <a:lnTo>
                    <a:pt x="1993106" y="740569"/>
                  </a:lnTo>
                  <a:lnTo>
                    <a:pt x="1985963" y="742950"/>
                  </a:lnTo>
                  <a:cubicBezTo>
                    <a:pt x="1977232" y="742156"/>
                    <a:pt x="1968180" y="743043"/>
                    <a:pt x="1959769" y="740569"/>
                  </a:cubicBezTo>
                  <a:cubicBezTo>
                    <a:pt x="1954278" y="738954"/>
                    <a:pt x="1945481" y="731044"/>
                    <a:pt x="1945481" y="731044"/>
                  </a:cubicBezTo>
                  <a:cubicBezTo>
                    <a:pt x="1944687" y="728663"/>
                    <a:pt x="1945143" y="725359"/>
                    <a:pt x="1943100" y="723900"/>
                  </a:cubicBezTo>
                  <a:cubicBezTo>
                    <a:pt x="1939015" y="720982"/>
                    <a:pt x="1928813" y="719138"/>
                    <a:pt x="1928813" y="719138"/>
                  </a:cubicBezTo>
                  <a:cubicBezTo>
                    <a:pt x="1926432" y="717550"/>
                    <a:pt x="1924229" y="715655"/>
                    <a:pt x="1921669" y="714375"/>
                  </a:cubicBezTo>
                  <a:cubicBezTo>
                    <a:pt x="1911515" y="709298"/>
                    <a:pt x="1906112" y="712929"/>
                    <a:pt x="1893094" y="714375"/>
                  </a:cubicBezTo>
                  <a:cubicBezTo>
                    <a:pt x="1890713" y="715963"/>
                    <a:pt x="1888089" y="717237"/>
                    <a:pt x="1885950" y="719138"/>
                  </a:cubicBezTo>
                  <a:cubicBezTo>
                    <a:pt x="1880916" y="723612"/>
                    <a:pt x="1878052" y="731295"/>
                    <a:pt x="1871663" y="733425"/>
                  </a:cubicBezTo>
                  <a:lnTo>
                    <a:pt x="1864519" y="735806"/>
                  </a:lnTo>
                  <a:cubicBezTo>
                    <a:pt x="1862138" y="737394"/>
                    <a:pt x="1859935" y="739289"/>
                    <a:pt x="1857375" y="740569"/>
                  </a:cubicBezTo>
                  <a:cubicBezTo>
                    <a:pt x="1855130" y="741692"/>
                    <a:pt x="1852653" y="742290"/>
                    <a:pt x="1850231" y="742950"/>
                  </a:cubicBezTo>
                  <a:cubicBezTo>
                    <a:pt x="1843916" y="744672"/>
                    <a:pt x="1837391" y="745643"/>
                    <a:pt x="1831181" y="747713"/>
                  </a:cubicBezTo>
                  <a:cubicBezTo>
                    <a:pt x="1814061" y="753420"/>
                    <a:pt x="1835434" y="746498"/>
                    <a:pt x="1814513" y="752475"/>
                  </a:cubicBezTo>
                  <a:cubicBezTo>
                    <a:pt x="1812099" y="753165"/>
                    <a:pt x="1809676" y="753867"/>
                    <a:pt x="1807369" y="754856"/>
                  </a:cubicBezTo>
                  <a:cubicBezTo>
                    <a:pt x="1804106" y="756254"/>
                    <a:pt x="1801375" y="759254"/>
                    <a:pt x="1797844" y="759619"/>
                  </a:cubicBezTo>
                  <a:cubicBezTo>
                    <a:pt x="1778090" y="761663"/>
                    <a:pt x="1758157" y="761206"/>
                    <a:pt x="1738313" y="762000"/>
                  </a:cubicBezTo>
                  <a:cubicBezTo>
                    <a:pt x="1736725" y="764381"/>
                    <a:pt x="1734830" y="766584"/>
                    <a:pt x="1733550" y="769144"/>
                  </a:cubicBezTo>
                  <a:cubicBezTo>
                    <a:pt x="1732427" y="771389"/>
                    <a:pt x="1732737" y="774328"/>
                    <a:pt x="1731169" y="776288"/>
                  </a:cubicBezTo>
                  <a:cubicBezTo>
                    <a:pt x="1729381" y="778523"/>
                    <a:pt x="1726406" y="779463"/>
                    <a:pt x="1724025" y="781050"/>
                  </a:cubicBezTo>
                  <a:cubicBezTo>
                    <a:pt x="1723231" y="783431"/>
                    <a:pt x="1722633" y="785887"/>
                    <a:pt x="1721644" y="788194"/>
                  </a:cubicBezTo>
                  <a:cubicBezTo>
                    <a:pt x="1712816" y="808792"/>
                    <a:pt x="1720084" y="788109"/>
                    <a:pt x="1714500" y="804863"/>
                  </a:cubicBezTo>
                  <a:cubicBezTo>
                    <a:pt x="1713706" y="815975"/>
                    <a:pt x="1713128" y="827105"/>
                    <a:pt x="1712119" y="838200"/>
                  </a:cubicBezTo>
                  <a:cubicBezTo>
                    <a:pt x="1711090" y="849518"/>
                    <a:pt x="1710391" y="856657"/>
                    <a:pt x="1707356" y="866775"/>
                  </a:cubicBezTo>
                  <a:cubicBezTo>
                    <a:pt x="1705913" y="871583"/>
                    <a:pt x="1704181" y="876300"/>
                    <a:pt x="1702594" y="881063"/>
                  </a:cubicBezTo>
                  <a:lnTo>
                    <a:pt x="1697831" y="895350"/>
                  </a:lnTo>
                  <a:cubicBezTo>
                    <a:pt x="1697037" y="897731"/>
                    <a:pt x="1696059" y="900059"/>
                    <a:pt x="1695450" y="902494"/>
                  </a:cubicBezTo>
                  <a:cubicBezTo>
                    <a:pt x="1694656" y="905669"/>
                    <a:pt x="1694009" y="908884"/>
                    <a:pt x="1693069" y="912019"/>
                  </a:cubicBezTo>
                  <a:cubicBezTo>
                    <a:pt x="1690905" y="919232"/>
                    <a:pt x="1688306" y="926306"/>
                    <a:pt x="1685925" y="933450"/>
                  </a:cubicBezTo>
                  <a:lnTo>
                    <a:pt x="1683544" y="940594"/>
                  </a:lnTo>
                  <a:cubicBezTo>
                    <a:pt x="1682750" y="942975"/>
                    <a:pt x="1682555" y="945649"/>
                    <a:pt x="1681163" y="947738"/>
                  </a:cubicBezTo>
                  <a:lnTo>
                    <a:pt x="1671638" y="962025"/>
                  </a:lnTo>
                  <a:cubicBezTo>
                    <a:pt x="1668124" y="967296"/>
                    <a:pt x="1665231" y="972646"/>
                    <a:pt x="1659731" y="976313"/>
                  </a:cubicBezTo>
                  <a:cubicBezTo>
                    <a:pt x="1657643" y="977705"/>
                    <a:pt x="1654969" y="977900"/>
                    <a:pt x="1652588" y="978694"/>
                  </a:cubicBezTo>
                  <a:cubicBezTo>
                    <a:pt x="1629798" y="1001484"/>
                    <a:pt x="1658978" y="974434"/>
                    <a:pt x="1638300" y="988219"/>
                  </a:cubicBezTo>
                  <a:cubicBezTo>
                    <a:pt x="1620461" y="1000111"/>
                    <a:pt x="1640998" y="992082"/>
                    <a:pt x="1624013" y="997744"/>
                  </a:cubicBezTo>
                  <a:cubicBezTo>
                    <a:pt x="1617849" y="1003908"/>
                    <a:pt x="1611126" y="1011565"/>
                    <a:pt x="1602581" y="1014413"/>
                  </a:cubicBezTo>
                  <a:cubicBezTo>
                    <a:pt x="1568588" y="1025743"/>
                    <a:pt x="1603987" y="1014350"/>
                    <a:pt x="1578769" y="1021556"/>
                  </a:cubicBezTo>
                  <a:cubicBezTo>
                    <a:pt x="1576355" y="1022246"/>
                    <a:pt x="1574039" y="1023248"/>
                    <a:pt x="1571625" y="1023938"/>
                  </a:cubicBezTo>
                  <a:cubicBezTo>
                    <a:pt x="1568478" y="1024837"/>
                    <a:pt x="1565164" y="1025170"/>
                    <a:pt x="1562100" y="1026319"/>
                  </a:cubicBezTo>
                  <a:cubicBezTo>
                    <a:pt x="1558776" y="1027565"/>
                    <a:pt x="1555943" y="1029958"/>
                    <a:pt x="1552575" y="1031081"/>
                  </a:cubicBezTo>
                  <a:cubicBezTo>
                    <a:pt x="1532507" y="1037771"/>
                    <a:pt x="1548621" y="1028296"/>
                    <a:pt x="1528763" y="1038225"/>
                  </a:cubicBezTo>
                  <a:cubicBezTo>
                    <a:pt x="1526203" y="1039505"/>
                    <a:pt x="1524179" y="1041708"/>
                    <a:pt x="1521619" y="1042988"/>
                  </a:cubicBezTo>
                  <a:cubicBezTo>
                    <a:pt x="1519374" y="1044111"/>
                    <a:pt x="1516782" y="1044380"/>
                    <a:pt x="1514475" y="1045369"/>
                  </a:cubicBezTo>
                  <a:cubicBezTo>
                    <a:pt x="1511212" y="1046767"/>
                    <a:pt x="1508318" y="1049008"/>
                    <a:pt x="1504950" y="1050131"/>
                  </a:cubicBezTo>
                  <a:cubicBezTo>
                    <a:pt x="1501110" y="1051411"/>
                    <a:pt x="1496949" y="1051448"/>
                    <a:pt x="1493044" y="1052513"/>
                  </a:cubicBezTo>
                  <a:cubicBezTo>
                    <a:pt x="1488201" y="1053834"/>
                    <a:pt x="1478756" y="1057275"/>
                    <a:pt x="1478756" y="1057275"/>
                  </a:cubicBezTo>
                  <a:cubicBezTo>
                    <a:pt x="1476375" y="1058863"/>
                    <a:pt x="1474302" y="1061060"/>
                    <a:pt x="1471613" y="1062038"/>
                  </a:cubicBezTo>
                  <a:cubicBezTo>
                    <a:pt x="1465462" y="1064275"/>
                    <a:pt x="1458772" y="1064730"/>
                    <a:pt x="1452563" y="1066800"/>
                  </a:cubicBezTo>
                  <a:lnTo>
                    <a:pt x="1438275" y="1071563"/>
                  </a:lnTo>
                  <a:lnTo>
                    <a:pt x="1431131" y="1073944"/>
                  </a:lnTo>
                  <a:lnTo>
                    <a:pt x="1423988" y="1076325"/>
                  </a:lnTo>
                  <a:cubicBezTo>
                    <a:pt x="1421607" y="1077913"/>
                    <a:pt x="1419475" y="1079961"/>
                    <a:pt x="1416844" y="1081088"/>
                  </a:cubicBezTo>
                  <a:cubicBezTo>
                    <a:pt x="1413836" y="1082377"/>
                    <a:pt x="1410466" y="1082570"/>
                    <a:pt x="1407319" y="1083469"/>
                  </a:cubicBezTo>
                  <a:cubicBezTo>
                    <a:pt x="1404905" y="1084159"/>
                    <a:pt x="1402556" y="1085056"/>
                    <a:pt x="1400175" y="1085850"/>
                  </a:cubicBezTo>
                  <a:cubicBezTo>
                    <a:pt x="1395413" y="1089025"/>
                    <a:pt x="1391318" y="1093565"/>
                    <a:pt x="1385888" y="1095375"/>
                  </a:cubicBezTo>
                  <a:lnTo>
                    <a:pt x="1371600" y="1100138"/>
                  </a:lnTo>
                  <a:cubicBezTo>
                    <a:pt x="1370013" y="1102519"/>
                    <a:pt x="1368861" y="1105258"/>
                    <a:pt x="1366838" y="1107281"/>
                  </a:cubicBezTo>
                  <a:cubicBezTo>
                    <a:pt x="1353080" y="1121039"/>
                    <a:pt x="1366203" y="1101634"/>
                    <a:pt x="1352550" y="1119188"/>
                  </a:cubicBezTo>
                  <a:cubicBezTo>
                    <a:pt x="1349036" y="1123706"/>
                    <a:pt x="1346200" y="1128713"/>
                    <a:pt x="1343025" y="1133475"/>
                  </a:cubicBezTo>
                  <a:cubicBezTo>
                    <a:pt x="1341438" y="1135856"/>
                    <a:pt x="1340287" y="1138595"/>
                    <a:pt x="1338263" y="1140619"/>
                  </a:cubicBezTo>
                  <a:cubicBezTo>
                    <a:pt x="1321169" y="1157712"/>
                    <a:pt x="1329363" y="1150865"/>
                    <a:pt x="1314450" y="1162050"/>
                  </a:cubicBezTo>
                  <a:cubicBezTo>
                    <a:pt x="1311275" y="1166813"/>
                    <a:pt x="1306313" y="1170785"/>
                    <a:pt x="1304925" y="1176338"/>
                  </a:cubicBezTo>
                  <a:cubicBezTo>
                    <a:pt x="1301935" y="1188298"/>
                    <a:pt x="1303579" y="1182758"/>
                    <a:pt x="1300163" y="1193006"/>
                  </a:cubicBezTo>
                  <a:cubicBezTo>
                    <a:pt x="1299369" y="1199356"/>
                    <a:pt x="1298926" y="1205760"/>
                    <a:pt x="1297781" y="1212056"/>
                  </a:cubicBezTo>
                  <a:cubicBezTo>
                    <a:pt x="1297332" y="1214526"/>
                    <a:pt x="1296009" y="1216765"/>
                    <a:pt x="1295400" y="1219200"/>
                  </a:cubicBezTo>
                  <a:cubicBezTo>
                    <a:pt x="1294418" y="1223126"/>
                    <a:pt x="1294001" y="1227180"/>
                    <a:pt x="1293019" y="1231106"/>
                  </a:cubicBezTo>
                  <a:cubicBezTo>
                    <a:pt x="1292410" y="1233541"/>
                    <a:pt x="1291328" y="1235836"/>
                    <a:pt x="1290638" y="1238250"/>
                  </a:cubicBezTo>
                  <a:cubicBezTo>
                    <a:pt x="1289739" y="1241397"/>
                    <a:pt x="1289405" y="1244711"/>
                    <a:pt x="1288256" y="1247775"/>
                  </a:cubicBezTo>
                  <a:cubicBezTo>
                    <a:pt x="1287010" y="1251099"/>
                    <a:pt x="1284812" y="1254004"/>
                    <a:pt x="1283494" y="1257300"/>
                  </a:cubicBezTo>
                  <a:cubicBezTo>
                    <a:pt x="1281630" y="1261961"/>
                    <a:pt x="1280319" y="1266825"/>
                    <a:pt x="1278731" y="1271588"/>
                  </a:cubicBezTo>
                  <a:cubicBezTo>
                    <a:pt x="1277937" y="1273969"/>
                    <a:pt x="1276959" y="1276296"/>
                    <a:pt x="1276350" y="1278731"/>
                  </a:cubicBezTo>
                  <a:cubicBezTo>
                    <a:pt x="1275556" y="1281906"/>
                    <a:pt x="1275258" y="1285248"/>
                    <a:pt x="1273969" y="1288256"/>
                  </a:cubicBezTo>
                  <a:cubicBezTo>
                    <a:pt x="1272842" y="1290887"/>
                    <a:pt x="1270794" y="1293019"/>
                    <a:pt x="1269206" y="1295400"/>
                  </a:cubicBezTo>
                  <a:cubicBezTo>
                    <a:pt x="1263225" y="1313347"/>
                    <a:pt x="1271290" y="1291234"/>
                    <a:pt x="1262063" y="1309688"/>
                  </a:cubicBezTo>
                  <a:cubicBezTo>
                    <a:pt x="1252204" y="1329405"/>
                    <a:pt x="1268567" y="1303501"/>
                    <a:pt x="1254919" y="1323975"/>
                  </a:cubicBezTo>
                  <a:cubicBezTo>
                    <a:pt x="1250076" y="1348190"/>
                    <a:pt x="1255040" y="1325934"/>
                    <a:pt x="1250156" y="1343025"/>
                  </a:cubicBezTo>
                  <a:cubicBezTo>
                    <a:pt x="1249257" y="1346172"/>
                    <a:pt x="1248810" y="1349445"/>
                    <a:pt x="1247775" y="1352550"/>
                  </a:cubicBezTo>
                  <a:cubicBezTo>
                    <a:pt x="1246423" y="1356605"/>
                    <a:pt x="1244365" y="1360401"/>
                    <a:pt x="1243013" y="1364456"/>
                  </a:cubicBezTo>
                  <a:cubicBezTo>
                    <a:pt x="1236529" y="1383907"/>
                    <a:pt x="1245609" y="1364023"/>
                    <a:pt x="1235869" y="1383506"/>
                  </a:cubicBezTo>
                  <a:cubicBezTo>
                    <a:pt x="1235075" y="1387475"/>
                    <a:pt x="1234470" y="1391486"/>
                    <a:pt x="1233488" y="1395413"/>
                  </a:cubicBezTo>
                  <a:cubicBezTo>
                    <a:pt x="1232879" y="1397848"/>
                    <a:pt x="1231344" y="1400057"/>
                    <a:pt x="1231106" y="1402556"/>
                  </a:cubicBezTo>
                  <a:cubicBezTo>
                    <a:pt x="1229749" y="1416801"/>
                    <a:pt x="1230365" y="1431204"/>
                    <a:pt x="1228725" y="1445419"/>
                  </a:cubicBezTo>
                  <a:cubicBezTo>
                    <a:pt x="1227975" y="1451921"/>
                    <a:pt x="1226033" y="1458260"/>
                    <a:pt x="1223963" y="1464469"/>
                  </a:cubicBezTo>
                  <a:lnTo>
                    <a:pt x="1219200" y="1478756"/>
                  </a:lnTo>
                  <a:cubicBezTo>
                    <a:pt x="1218406" y="1485106"/>
                    <a:pt x="1218160" y="1491549"/>
                    <a:pt x="1216819" y="1497806"/>
                  </a:cubicBezTo>
                  <a:cubicBezTo>
                    <a:pt x="1215767" y="1502715"/>
                    <a:pt x="1212056" y="1512094"/>
                    <a:pt x="1212056" y="1512094"/>
                  </a:cubicBezTo>
                  <a:cubicBezTo>
                    <a:pt x="1211262" y="1522413"/>
                    <a:pt x="1210959" y="1532781"/>
                    <a:pt x="1209675" y="1543050"/>
                  </a:cubicBezTo>
                  <a:cubicBezTo>
                    <a:pt x="1209364" y="1545541"/>
                    <a:pt x="1209254" y="1548626"/>
                    <a:pt x="1207294" y="1550194"/>
                  </a:cubicBezTo>
                  <a:cubicBezTo>
                    <a:pt x="1204738" y="1552238"/>
                    <a:pt x="1200978" y="1551933"/>
                    <a:pt x="1197769" y="1552575"/>
                  </a:cubicBezTo>
                  <a:cubicBezTo>
                    <a:pt x="1182165" y="1555695"/>
                    <a:pt x="1186869" y="1553648"/>
                    <a:pt x="1173956" y="1557338"/>
                  </a:cubicBezTo>
                  <a:cubicBezTo>
                    <a:pt x="1163200" y="1560412"/>
                    <a:pt x="1167531" y="1559850"/>
                    <a:pt x="1154906" y="1566863"/>
                  </a:cubicBezTo>
                  <a:cubicBezTo>
                    <a:pt x="1137131" y="1576737"/>
                    <a:pt x="1152994" y="1567681"/>
                    <a:pt x="1138238" y="1574006"/>
                  </a:cubicBezTo>
                  <a:cubicBezTo>
                    <a:pt x="1117646" y="1582832"/>
                    <a:pt x="1138319" y="1575567"/>
                    <a:pt x="1121569" y="1581150"/>
                  </a:cubicBezTo>
                  <a:cubicBezTo>
                    <a:pt x="1110235" y="1588706"/>
                    <a:pt x="1118879" y="1584101"/>
                    <a:pt x="1104900" y="1588294"/>
                  </a:cubicBezTo>
                  <a:cubicBezTo>
                    <a:pt x="1100092" y="1589736"/>
                    <a:pt x="1090613" y="1593056"/>
                    <a:pt x="1090613" y="1593056"/>
                  </a:cubicBezTo>
                  <a:cubicBezTo>
                    <a:pt x="1088232" y="1594644"/>
                    <a:pt x="1086029" y="1596539"/>
                    <a:pt x="1083469" y="1597819"/>
                  </a:cubicBezTo>
                  <a:cubicBezTo>
                    <a:pt x="1081224" y="1598942"/>
                    <a:pt x="1078414" y="1598808"/>
                    <a:pt x="1076325" y="1600200"/>
                  </a:cubicBezTo>
                  <a:cubicBezTo>
                    <a:pt x="1073523" y="1602068"/>
                    <a:pt x="1071337" y="1604757"/>
                    <a:pt x="1069181" y="1607344"/>
                  </a:cubicBezTo>
                  <a:cubicBezTo>
                    <a:pt x="1059992" y="1618371"/>
                    <a:pt x="1069454" y="1611193"/>
                    <a:pt x="1057275" y="1621631"/>
                  </a:cubicBezTo>
                  <a:cubicBezTo>
                    <a:pt x="1054262" y="1624214"/>
                    <a:pt x="1051692" y="1628311"/>
                    <a:pt x="1047750" y="1628775"/>
                  </a:cubicBezTo>
                  <a:cubicBezTo>
                    <a:pt x="1024088" y="1631559"/>
                    <a:pt x="1000125" y="1630362"/>
                    <a:pt x="976313" y="1631156"/>
                  </a:cubicBezTo>
                  <a:cubicBezTo>
                    <a:pt x="959310" y="1636824"/>
                    <a:pt x="966202" y="1633134"/>
                    <a:pt x="954881" y="1640681"/>
                  </a:cubicBezTo>
                  <a:cubicBezTo>
                    <a:pt x="951706" y="1645444"/>
                    <a:pt x="947166" y="1649539"/>
                    <a:pt x="945356" y="1654969"/>
                  </a:cubicBezTo>
                  <a:cubicBezTo>
                    <a:pt x="943731" y="1659845"/>
                    <a:pt x="942474" y="1665705"/>
                    <a:pt x="938213" y="1669256"/>
                  </a:cubicBezTo>
                  <a:cubicBezTo>
                    <a:pt x="935486" y="1671529"/>
                    <a:pt x="931770" y="1672258"/>
                    <a:pt x="928688" y="1674019"/>
                  </a:cubicBezTo>
                  <a:cubicBezTo>
                    <a:pt x="926203" y="1675439"/>
                    <a:pt x="924159" y="1677619"/>
                    <a:pt x="921544" y="1678781"/>
                  </a:cubicBezTo>
                  <a:cubicBezTo>
                    <a:pt x="916956" y="1680820"/>
                    <a:pt x="907256" y="1683544"/>
                    <a:pt x="907256" y="1683544"/>
                  </a:cubicBezTo>
                  <a:cubicBezTo>
                    <a:pt x="902494" y="1686719"/>
                    <a:pt x="896144" y="1688307"/>
                    <a:pt x="892969" y="1693069"/>
                  </a:cubicBezTo>
                  <a:cubicBezTo>
                    <a:pt x="881143" y="1710807"/>
                    <a:pt x="896342" y="1689021"/>
                    <a:pt x="881063" y="1707356"/>
                  </a:cubicBezTo>
                  <a:cubicBezTo>
                    <a:pt x="871141" y="1719263"/>
                    <a:pt x="882253" y="1710531"/>
                    <a:pt x="869156" y="1719263"/>
                  </a:cubicBezTo>
                  <a:cubicBezTo>
                    <a:pt x="867569" y="1722438"/>
                    <a:pt x="865792" y="1725525"/>
                    <a:pt x="864394" y="1728788"/>
                  </a:cubicBezTo>
                  <a:cubicBezTo>
                    <a:pt x="862143" y="1734040"/>
                    <a:pt x="862225" y="1739096"/>
                    <a:pt x="857250" y="1743075"/>
                  </a:cubicBezTo>
                  <a:cubicBezTo>
                    <a:pt x="855290" y="1744643"/>
                    <a:pt x="852351" y="1744333"/>
                    <a:pt x="850106" y="1745456"/>
                  </a:cubicBezTo>
                  <a:cubicBezTo>
                    <a:pt x="845966" y="1747526"/>
                    <a:pt x="842413" y="1750685"/>
                    <a:pt x="838200" y="1752600"/>
                  </a:cubicBezTo>
                  <a:cubicBezTo>
                    <a:pt x="833630" y="1754677"/>
                    <a:pt x="823913" y="1757363"/>
                    <a:pt x="823913" y="1757363"/>
                  </a:cubicBezTo>
                  <a:cubicBezTo>
                    <a:pt x="811213" y="1756569"/>
                    <a:pt x="798382" y="1756966"/>
                    <a:pt x="785813" y="1754981"/>
                  </a:cubicBezTo>
                  <a:cubicBezTo>
                    <a:pt x="782986" y="1754535"/>
                    <a:pt x="780842" y="1752081"/>
                    <a:pt x="778669" y="1750219"/>
                  </a:cubicBezTo>
                  <a:cubicBezTo>
                    <a:pt x="758676" y="1733083"/>
                    <a:pt x="777018" y="1747992"/>
                    <a:pt x="764381" y="1733550"/>
                  </a:cubicBezTo>
                  <a:cubicBezTo>
                    <a:pt x="760685" y="1729326"/>
                    <a:pt x="756171" y="1725868"/>
                    <a:pt x="752475" y="1721644"/>
                  </a:cubicBezTo>
                  <a:cubicBezTo>
                    <a:pt x="750590" y="1719490"/>
                    <a:pt x="748993" y="1717060"/>
                    <a:pt x="747713" y="1714500"/>
                  </a:cubicBezTo>
                  <a:cubicBezTo>
                    <a:pt x="746590" y="1712255"/>
                    <a:pt x="746872" y="1709337"/>
                    <a:pt x="745331" y="1707356"/>
                  </a:cubicBezTo>
                  <a:cubicBezTo>
                    <a:pt x="733306" y="1691896"/>
                    <a:pt x="733445" y="1696148"/>
                    <a:pt x="721519" y="1685925"/>
                  </a:cubicBezTo>
                  <a:cubicBezTo>
                    <a:pt x="714389" y="1679813"/>
                    <a:pt x="714512" y="1678987"/>
                    <a:pt x="709613" y="1671638"/>
                  </a:cubicBezTo>
                  <a:cubicBezTo>
                    <a:pt x="711377" y="1639888"/>
                    <a:pt x="714012" y="1623851"/>
                    <a:pt x="709613" y="1593056"/>
                  </a:cubicBezTo>
                  <a:cubicBezTo>
                    <a:pt x="708903" y="1588086"/>
                    <a:pt x="709027" y="1581554"/>
                    <a:pt x="704850" y="1578769"/>
                  </a:cubicBezTo>
                  <a:lnTo>
                    <a:pt x="690563" y="1569244"/>
                  </a:lnTo>
                  <a:cubicBezTo>
                    <a:pt x="688182" y="1567656"/>
                    <a:pt x="686134" y="1565386"/>
                    <a:pt x="683419" y="1564481"/>
                  </a:cubicBezTo>
                  <a:lnTo>
                    <a:pt x="676275" y="1562100"/>
                  </a:lnTo>
                  <a:cubicBezTo>
                    <a:pt x="670555" y="1563530"/>
                    <a:pt x="663718" y="1564104"/>
                    <a:pt x="659606" y="1569244"/>
                  </a:cubicBezTo>
                  <a:cubicBezTo>
                    <a:pt x="646463" y="1585673"/>
                    <a:pt x="670552" y="1567505"/>
                    <a:pt x="650081" y="1581150"/>
                  </a:cubicBezTo>
                  <a:cubicBezTo>
                    <a:pt x="648494" y="1583531"/>
                    <a:pt x="647343" y="1586270"/>
                    <a:pt x="645319" y="1588294"/>
                  </a:cubicBezTo>
                  <a:cubicBezTo>
                    <a:pt x="643295" y="1590318"/>
                    <a:pt x="641036" y="1592998"/>
                    <a:pt x="638175" y="1593056"/>
                  </a:cubicBezTo>
                  <a:lnTo>
                    <a:pt x="528638" y="1590675"/>
                  </a:lnTo>
                  <a:cubicBezTo>
                    <a:pt x="523875" y="1588294"/>
                    <a:pt x="518842" y="1586390"/>
                    <a:pt x="514350" y="1583531"/>
                  </a:cubicBezTo>
                  <a:cubicBezTo>
                    <a:pt x="510062" y="1580802"/>
                    <a:pt x="506510" y="1577055"/>
                    <a:pt x="502444" y="1574006"/>
                  </a:cubicBezTo>
                  <a:cubicBezTo>
                    <a:pt x="500154" y="1572289"/>
                    <a:pt x="497681" y="1570831"/>
                    <a:pt x="495300" y="1569244"/>
                  </a:cubicBezTo>
                  <a:lnTo>
                    <a:pt x="481013" y="1547813"/>
                  </a:lnTo>
                  <a:lnTo>
                    <a:pt x="476250" y="1540669"/>
                  </a:lnTo>
                  <a:cubicBezTo>
                    <a:pt x="469174" y="1519437"/>
                    <a:pt x="480495" y="1552940"/>
                    <a:pt x="469106" y="1521619"/>
                  </a:cubicBezTo>
                  <a:cubicBezTo>
                    <a:pt x="467390" y="1516901"/>
                    <a:pt x="465931" y="1512094"/>
                    <a:pt x="464344" y="1507331"/>
                  </a:cubicBezTo>
                  <a:cubicBezTo>
                    <a:pt x="464344" y="1507330"/>
                    <a:pt x="459582" y="1493044"/>
                    <a:pt x="459581" y="1493044"/>
                  </a:cubicBezTo>
                  <a:lnTo>
                    <a:pt x="438150" y="1485900"/>
                  </a:lnTo>
                  <a:lnTo>
                    <a:pt x="431006" y="1483519"/>
                  </a:lnTo>
                  <a:lnTo>
                    <a:pt x="423863" y="1481138"/>
                  </a:lnTo>
                  <a:cubicBezTo>
                    <a:pt x="407988" y="1481932"/>
                    <a:pt x="392010" y="1481548"/>
                    <a:pt x="376238" y="1483519"/>
                  </a:cubicBezTo>
                  <a:cubicBezTo>
                    <a:pt x="372716" y="1483959"/>
                    <a:pt x="369976" y="1486883"/>
                    <a:pt x="366713" y="1488281"/>
                  </a:cubicBezTo>
                  <a:cubicBezTo>
                    <a:pt x="364406" y="1489270"/>
                    <a:pt x="361950" y="1489869"/>
                    <a:pt x="359569" y="1490663"/>
                  </a:cubicBezTo>
                  <a:lnTo>
                    <a:pt x="350044" y="1504950"/>
                  </a:lnTo>
                  <a:cubicBezTo>
                    <a:pt x="348456" y="1507331"/>
                    <a:pt x="347996" y="1511189"/>
                    <a:pt x="345281" y="1512094"/>
                  </a:cubicBezTo>
                  <a:cubicBezTo>
                    <a:pt x="328526" y="1517679"/>
                    <a:pt x="349215" y="1510409"/>
                    <a:pt x="328613" y="1519238"/>
                  </a:cubicBezTo>
                  <a:cubicBezTo>
                    <a:pt x="326306" y="1520227"/>
                    <a:pt x="323714" y="1520497"/>
                    <a:pt x="321469" y="1521619"/>
                  </a:cubicBezTo>
                  <a:cubicBezTo>
                    <a:pt x="304285" y="1530210"/>
                    <a:pt x="325674" y="1522794"/>
                    <a:pt x="304800" y="1531144"/>
                  </a:cubicBezTo>
                  <a:cubicBezTo>
                    <a:pt x="300139" y="1533008"/>
                    <a:pt x="295275" y="1534319"/>
                    <a:pt x="290513" y="1535906"/>
                  </a:cubicBezTo>
                  <a:lnTo>
                    <a:pt x="276225" y="1540669"/>
                  </a:lnTo>
                  <a:lnTo>
                    <a:pt x="269081" y="1543050"/>
                  </a:lnTo>
                  <a:lnTo>
                    <a:pt x="261938" y="1545431"/>
                  </a:lnTo>
                  <a:cubicBezTo>
                    <a:pt x="261144" y="1547812"/>
                    <a:pt x="261599" y="1551116"/>
                    <a:pt x="259556" y="1552575"/>
                  </a:cubicBezTo>
                  <a:cubicBezTo>
                    <a:pt x="255471" y="1555493"/>
                    <a:pt x="245269" y="1557338"/>
                    <a:pt x="245269" y="1557338"/>
                  </a:cubicBezTo>
                  <a:cubicBezTo>
                    <a:pt x="217488" y="1556544"/>
                    <a:pt x="189644" y="1556984"/>
                    <a:pt x="161925" y="1554956"/>
                  </a:cubicBezTo>
                  <a:cubicBezTo>
                    <a:pt x="156918" y="1554590"/>
                    <a:pt x="147638" y="1550194"/>
                    <a:pt x="147638" y="1550194"/>
                  </a:cubicBezTo>
                  <a:cubicBezTo>
                    <a:pt x="136305" y="1542638"/>
                    <a:pt x="144947" y="1547243"/>
                    <a:pt x="130969" y="1543050"/>
                  </a:cubicBezTo>
                  <a:cubicBezTo>
                    <a:pt x="126160" y="1541608"/>
                    <a:pt x="121633" y="1539114"/>
                    <a:pt x="116681" y="1538288"/>
                  </a:cubicBezTo>
                  <a:cubicBezTo>
                    <a:pt x="111919" y="1537494"/>
                    <a:pt x="107128" y="1536853"/>
                    <a:pt x="102394" y="1535906"/>
                  </a:cubicBezTo>
                  <a:cubicBezTo>
                    <a:pt x="94917" y="1534410"/>
                    <a:pt x="92535" y="1533414"/>
                    <a:pt x="85725" y="1531144"/>
                  </a:cubicBezTo>
                  <a:cubicBezTo>
                    <a:pt x="84138" y="1528763"/>
                    <a:pt x="82243" y="1526560"/>
                    <a:pt x="80963" y="1524000"/>
                  </a:cubicBezTo>
                  <a:cubicBezTo>
                    <a:pt x="75129" y="1512331"/>
                    <a:pt x="79126" y="1497536"/>
                    <a:pt x="80963" y="1485900"/>
                  </a:cubicBezTo>
                  <a:cubicBezTo>
                    <a:pt x="81746" y="1480942"/>
                    <a:pt x="82941" y="1475790"/>
                    <a:pt x="85725" y="1471613"/>
                  </a:cubicBezTo>
                  <a:cubicBezTo>
                    <a:pt x="88900" y="1466850"/>
                    <a:pt x="93440" y="1462755"/>
                    <a:pt x="95250" y="1457325"/>
                  </a:cubicBezTo>
                  <a:cubicBezTo>
                    <a:pt x="96838" y="1452563"/>
                    <a:pt x="95251" y="1444626"/>
                    <a:pt x="100013" y="1443038"/>
                  </a:cubicBezTo>
                  <a:cubicBezTo>
                    <a:pt x="126082" y="1434345"/>
                    <a:pt x="86583" y="1448212"/>
                    <a:pt x="114300" y="1435894"/>
                  </a:cubicBezTo>
                  <a:cubicBezTo>
                    <a:pt x="139801" y="1424561"/>
                    <a:pt x="119567" y="1437145"/>
                    <a:pt x="135731" y="1426369"/>
                  </a:cubicBezTo>
                  <a:cubicBezTo>
                    <a:pt x="137319" y="1423988"/>
                    <a:pt x="140370" y="1422084"/>
                    <a:pt x="140494" y="1419225"/>
                  </a:cubicBezTo>
                  <a:cubicBezTo>
                    <a:pt x="140921" y="1409401"/>
                    <a:pt x="146399" y="1377504"/>
                    <a:pt x="133350" y="1364456"/>
                  </a:cubicBezTo>
                  <a:cubicBezTo>
                    <a:pt x="128735" y="1359841"/>
                    <a:pt x="124872" y="1359249"/>
                    <a:pt x="119063" y="1357313"/>
                  </a:cubicBezTo>
                  <a:cubicBezTo>
                    <a:pt x="105413" y="1336839"/>
                    <a:pt x="121778" y="1362743"/>
                    <a:pt x="111919" y="1343025"/>
                  </a:cubicBezTo>
                  <a:cubicBezTo>
                    <a:pt x="110639" y="1340465"/>
                    <a:pt x="108744" y="1338262"/>
                    <a:pt x="107156" y="1335881"/>
                  </a:cubicBezTo>
                  <a:cubicBezTo>
                    <a:pt x="99151" y="1311865"/>
                    <a:pt x="111368" y="1349126"/>
                    <a:pt x="102394" y="1319213"/>
                  </a:cubicBezTo>
                  <a:cubicBezTo>
                    <a:pt x="100951" y="1314404"/>
                    <a:pt x="98848" y="1309795"/>
                    <a:pt x="97631" y="1304925"/>
                  </a:cubicBezTo>
                  <a:cubicBezTo>
                    <a:pt x="96300" y="1299601"/>
                    <a:pt x="92807" y="1284591"/>
                    <a:pt x="90488" y="1281113"/>
                  </a:cubicBezTo>
                  <a:cubicBezTo>
                    <a:pt x="83231" y="1270227"/>
                    <a:pt x="80283" y="1261836"/>
                    <a:pt x="66675" y="1257300"/>
                  </a:cubicBezTo>
                  <a:cubicBezTo>
                    <a:pt x="45569" y="1250265"/>
                    <a:pt x="57377" y="1253093"/>
                    <a:pt x="30956" y="1250156"/>
                  </a:cubicBezTo>
                  <a:cubicBezTo>
                    <a:pt x="27290" y="1248934"/>
                    <a:pt x="18841" y="1246813"/>
                    <a:pt x="16669" y="1243013"/>
                  </a:cubicBezTo>
                  <a:cubicBezTo>
                    <a:pt x="14661" y="1239499"/>
                    <a:pt x="15709" y="1234896"/>
                    <a:pt x="14288" y="1231106"/>
                  </a:cubicBezTo>
                  <a:cubicBezTo>
                    <a:pt x="13283" y="1228426"/>
                    <a:pt x="11113" y="1226344"/>
                    <a:pt x="9525" y="1223963"/>
                  </a:cubicBezTo>
                  <a:cubicBezTo>
                    <a:pt x="8731" y="1219200"/>
                    <a:pt x="8191" y="1214388"/>
                    <a:pt x="7144" y="1209675"/>
                  </a:cubicBezTo>
                  <a:cubicBezTo>
                    <a:pt x="6600" y="1207225"/>
                    <a:pt x="5453" y="1204945"/>
                    <a:pt x="4763" y="1202531"/>
                  </a:cubicBezTo>
                  <a:cubicBezTo>
                    <a:pt x="-1215" y="1181610"/>
                    <a:pt x="5707" y="1202983"/>
                    <a:pt x="0" y="1185863"/>
                  </a:cubicBezTo>
                  <a:cubicBezTo>
                    <a:pt x="17958" y="1179875"/>
                    <a:pt x="-3481" y="1188648"/>
                    <a:pt x="11906" y="1176338"/>
                  </a:cubicBezTo>
                  <a:cubicBezTo>
                    <a:pt x="13866" y="1174770"/>
                    <a:pt x="16669" y="1174750"/>
                    <a:pt x="19050" y="1173956"/>
                  </a:cubicBezTo>
                  <a:cubicBezTo>
                    <a:pt x="22225" y="1171575"/>
                    <a:pt x="26034" y="1169862"/>
                    <a:pt x="28575" y="1166813"/>
                  </a:cubicBezTo>
                  <a:cubicBezTo>
                    <a:pt x="30182" y="1164885"/>
                    <a:pt x="29737" y="1161863"/>
                    <a:pt x="30956" y="1159669"/>
                  </a:cubicBezTo>
                  <a:cubicBezTo>
                    <a:pt x="33736" y="1154665"/>
                    <a:pt x="37306" y="1150144"/>
                    <a:pt x="40481" y="1145381"/>
                  </a:cubicBezTo>
                  <a:lnTo>
                    <a:pt x="45244" y="1138238"/>
                  </a:lnTo>
                  <a:cubicBezTo>
                    <a:pt x="46038" y="1135857"/>
                    <a:pt x="46233" y="1133183"/>
                    <a:pt x="47625" y="1131094"/>
                  </a:cubicBezTo>
                  <a:cubicBezTo>
                    <a:pt x="54327" y="1121040"/>
                    <a:pt x="59597" y="1123884"/>
                    <a:pt x="69056" y="1114425"/>
                  </a:cubicBezTo>
                  <a:cubicBezTo>
                    <a:pt x="77975" y="1105506"/>
                    <a:pt x="73005" y="1108346"/>
                    <a:pt x="83344" y="1104900"/>
                  </a:cubicBezTo>
                  <a:cubicBezTo>
                    <a:pt x="88106" y="1100138"/>
                    <a:pt x="92027" y="1094349"/>
                    <a:pt x="97631" y="1090613"/>
                  </a:cubicBezTo>
                  <a:cubicBezTo>
                    <a:pt x="103981" y="1086379"/>
                    <a:pt x="106983" y="1085053"/>
                    <a:pt x="111919" y="1078706"/>
                  </a:cubicBezTo>
                  <a:cubicBezTo>
                    <a:pt x="131857" y="1053072"/>
                    <a:pt x="112369" y="1073494"/>
                    <a:pt x="128588" y="1057275"/>
                  </a:cubicBezTo>
                  <a:cubicBezTo>
                    <a:pt x="132921" y="1044274"/>
                    <a:pt x="127338" y="1054328"/>
                    <a:pt x="140494" y="1047750"/>
                  </a:cubicBezTo>
                  <a:cubicBezTo>
                    <a:pt x="145613" y="1045190"/>
                    <a:pt x="154781" y="1038225"/>
                    <a:pt x="154781" y="1038225"/>
                  </a:cubicBezTo>
                  <a:cubicBezTo>
                    <a:pt x="160771" y="1020260"/>
                    <a:pt x="152689" y="1042410"/>
                    <a:pt x="161925" y="1023938"/>
                  </a:cubicBezTo>
                  <a:cubicBezTo>
                    <a:pt x="171781" y="1004224"/>
                    <a:pt x="155422" y="1030119"/>
                    <a:pt x="169069" y="1009650"/>
                  </a:cubicBezTo>
                  <a:cubicBezTo>
                    <a:pt x="169863" y="1007269"/>
                    <a:pt x="170231" y="1004700"/>
                    <a:pt x="171450" y="1002506"/>
                  </a:cubicBezTo>
                  <a:cubicBezTo>
                    <a:pt x="174230" y="997503"/>
                    <a:pt x="180975" y="988219"/>
                    <a:pt x="180975" y="988219"/>
                  </a:cubicBezTo>
                  <a:cubicBezTo>
                    <a:pt x="181537" y="985972"/>
                    <a:pt x="184183" y="974348"/>
                    <a:pt x="185738" y="971550"/>
                  </a:cubicBezTo>
                  <a:cubicBezTo>
                    <a:pt x="188518" y="966547"/>
                    <a:pt x="195263" y="957263"/>
                    <a:pt x="195263" y="957263"/>
                  </a:cubicBezTo>
                  <a:cubicBezTo>
                    <a:pt x="196850" y="952500"/>
                    <a:pt x="197240" y="947152"/>
                    <a:pt x="200025" y="942975"/>
                  </a:cubicBezTo>
                  <a:lnTo>
                    <a:pt x="209550" y="928688"/>
                  </a:lnTo>
                  <a:cubicBezTo>
                    <a:pt x="211138" y="926307"/>
                    <a:pt x="212289" y="923568"/>
                    <a:pt x="214313" y="921544"/>
                  </a:cubicBezTo>
                  <a:cubicBezTo>
                    <a:pt x="235173" y="900681"/>
                    <a:pt x="208716" y="926207"/>
                    <a:pt x="228600" y="909638"/>
                  </a:cubicBezTo>
                  <a:cubicBezTo>
                    <a:pt x="231187" y="907482"/>
                    <a:pt x="233086" y="904562"/>
                    <a:pt x="235744" y="902494"/>
                  </a:cubicBezTo>
                  <a:cubicBezTo>
                    <a:pt x="240262" y="898980"/>
                    <a:pt x="244601" y="894779"/>
                    <a:pt x="250031" y="892969"/>
                  </a:cubicBezTo>
                  <a:lnTo>
                    <a:pt x="264319" y="888206"/>
                  </a:lnTo>
                  <a:cubicBezTo>
                    <a:pt x="267494" y="885825"/>
                    <a:pt x="270615" y="883370"/>
                    <a:pt x="273844" y="881063"/>
                  </a:cubicBezTo>
                  <a:cubicBezTo>
                    <a:pt x="276173" y="879399"/>
                    <a:pt x="278878" y="878234"/>
                    <a:pt x="280988" y="876300"/>
                  </a:cubicBezTo>
                  <a:cubicBezTo>
                    <a:pt x="288435" y="869473"/>
                    <a:pt x="296357" y="862951"/>
                    <a:pt x="302419" y="854869"/>
                  </a:cubicBezTo>
                  <a:cubicBezTo>
                    <a:pt x="305718" y="850471"/>
                    <a:pt x="311734" y="841515"/>
                    <a:pt x="316706" y="838200"/>
                  </a:cubicBezTo>
                  <a:cubicBezTo>
                    <a:pt x="318755" y="836834"/>
                    <a:pt x="332106" y="833755"/>
                    <a:pt x="333375" y="833438"/>
                  </a:cubicBezTo>
                  <a:cubicBezTo>
                    <a:pt x="335756" y="831850"/>
                    <a:pt x="338034" y="830095"/>
                    <a:pt x="340519" y="828675"/>
                  </a:cubicBezTo>
                  <a:cubicBezTo>
                    <a:pt x="343601" y="826914"/>
                    <a:pt x="347317" y="826185"/>
                    <a:pt x="350044" y="823913"/>
                  </a:cubicBezTo>
                  <a:cubicBezTo>
                    <a:pt x="352243" y="822081"/>
                    <a:pt x="352379" y="818286"/>
                    <a:pt x="354806" y="816769"/>
                  </a:cubicBezTo>
                  <a:cubicBezTo>
                    <a:pt x="359063" y="814108"/>
                    <a:pt x="364917" y="814791"/>
                    <a:pt x="369094" y="812006"/>
                  </a:cubicBezTo>
                  <a:cubicBezTo>
                    <a:pt x="371475" y="810419"/>
                    <a:pt x="373948" y="808961"/>
                    <a:pt x="376238" y="807244"/>
                  </a:cubicBezTo>
                  <a:cubicBezTo>
                    <a:pt x="380304" y="804195"/>
                    <a:pt x="383682" y="800153"/>
                    <a:pt x="388144" y="797719"/>
                  </a:cubicBezTo>
                  <a:cubicBezTo>
                    <a:pt x="392551" y="795315"/>
                    <a:pt x="398254" y="795740"/>
                    <a:pt x="402431" y="792956"/>
                  </a:cubicBezTo>
                  <a:cubicBezTo>
                    <a:pt x="411664" y="786802"/>
                    <a:pt x="406860" y="789099"/>
                    <a:pt x="416719" y="785813"/>
                  </a:cubicBezTo>
                  <a:lnTo>
                    <a:pt x="431006" y="776288"/>
                  </a:lnTo>
                  <a:cubicBezTo>
                    <a:pt x="433387" y="774700"/>
                    <a:pt x="435435" y="772430"/>
                    <a:pt x="438150" y="771525"/>
                  </a:cubicBezTo>
                  <a:lnTo>
                    <a:pt x="445294" y="769144"/>
                  </a:lnTo>
                  <a:cubicBezTo>
                    <a:pt x="448808" y="763872"/>
                    <a:pt x="451699" y="758523"/>
                    <a:pt x="457200" y="754856"/>
                  </a:cubicBezTo>
                  <a:cubicBezTo>
                    <a:pt x="459289" y="753464"/>
                    <a:pt x="461963" y="753269"/>
                    <a:pt x="464344" y="752475"/>
                  </a:cubicBezTo>
                  <a:cubicBezTo>
                    <a:pt x="477802" y="732285"/>
                    <a:pt x="467268" y="750720"/>
                    <a:pt x="471488" y="700088"/>
                  </a:cubicBezTo>
                  <a:cubicBezTo>
                    <a:pt x="471824" y="696054"/>
                    <a:pt x="473075" y="692150"/>
                    <a:pt x="473869" y="688181"/>
                  </a:cubicBezTo>
                  <a:cubicBezTo>
                    <a:pt x="474663" y="677069"/>
                    <a:pt x="474948" y="665908"/>
                    <a:pt x="476250" y="654844"/>
                  </a:cubicBezTo>
                  <a:cubicBezTo>
                    <a:pt x="476543" y="652351"/>
                    <a:pt x="478631" y="650210"/>
                    <a:pt x="478631" y="647700"/>
                  </a:cubicBezTo>
                  <a:cubicBezTo>
                    <a:pt x="478631" y="634183"/>
                    <a:pt x="477044" y="620713"/>
                    <a:pt x="476250" y="607219"/>
                  </a:cubicBezTo>
                  <a:cubicBezTo>
                    <a:pt x="475456" y="550863"/>
                    <a:pt x="476995" y="494425"/>
                    <a:pt x="473869" y="438150"/>
                  </a:cubicBezTo>
                  <a:cubicBezTo>
                    <a:pt x="473730" y="435644"/>
                    <a:pt x="468500" y="437544"/>
                    <a:pt x="466725" y="435769"/>
                  </a:cubicBezTo>
                  <a:cubicBezTo>
                    <a:pt x="464215" y="433259"/>
                    <a:pt x="463724" y="429326"/>
                    <a:pt x="461963" y="426244"/>
                  </a:cubicBezTo>
                  <a:cubicBezTo>
                    <a:pt x="457128" y="417783"/>
                    <a:pt x="455429" y="417329"/>
                    <a:pt x="447675" y="409575"/>
                  </a:cubicBezTo>
                  <a:cubicBezTo>
                    <a:pt x="442216" y="393197"/>
                    <a:pt x="449682" y="413086"/>
                    <a:pt x="438150" y="392906"/>
                  </a:cubicBezTo>
                  <a:cubicBezTo>
                    <a:pt x="428960" y="376824"/>
                    <a:pt x="445251" y="395245"/>
                    <a:pt x="428625" y="378619"/>
                  </a:cubicBezTo>
                  <a:cubicBezTo>
                    <a:pt x="427038" y="375444"/>
                    <a:pt x="425624" y="372176"/>
                    <a:pt x="423863" y="369094"/>
                  </a:cubicBezTo>
                  <a:cubicBezTo>
                    <a:pt x="420424" y="363076"/>
                    <a:pt x="415928" y="358100"/>
                    <a:pt x="411956" y="352425"/>
                  </a:cubicBezTo>
                  <a:cubicBezTo>
                    <a:pt x="408674" y="347736"/>
                    <a:pt x="402431" y="338138"/>
                    <a:pt x="402431" y="338138"/>
                  </a:cubicBezTo>
                  <a:cubicBezTo>
                    <a:pt x="394253" y="313601"/>
                    <a:pt x="397115" y="324011"/>
                    <a:pt x="392906" y="307181"/>
                  </a:cubicBezTo>
                  <a:cubicBezTo>
                    <a:pt x="392112" y="297656"/>
                    <a:pt x="391710" y="288090"/>
                    <a:pt x="390525" y="278606"/>
                  </a:cubicBezTo>
                  <a:cubicBezTo>
                    <a:pt x="390119" y="275359"/>
                    <a:pt x="387109" y="272186"/>
                    <a:pt x="388144" y="269081"/>
                  </a:cubicBezTo>
                  <a:cubicBezTo>
                    <a:pt x="389049" y="266366"/>
                    <a:pt x="392907" y="265906"/>
                    <a:pt x="395288" y="264319"/>
                  </a:cubicBezTo>
                  <a:cubicBezTo>
                    <a:pt x="401397" y="264446"/>
                    <a:pt x="486317" y="260734"/>
                    <a:pt x="523875" y="269081"/>
                  </a:cubicBezTo>
                  <a:cubicBezTo>
                    <a:pt x="531603" y="270799"/>
                    <a:pt x="532710" y="272868"/>
                    <a:pt x="540544" y="276225"/>
                  </a:cubicBezTo>
                  <a:cubicBezTo>
                    <a:pt x="542851" y="277214"/>
                    <a:pt x="545307" y="277812"/>
                    <a:pt x="547688" y="278606"/>
                  </a:cubicBezTo>
                  <a:cubicBezTo>
                    <a:pt x="557213" y="276622"/>
                    <a:pt x="585391" y="269875"/>
                    <a:pt x="597694" y="264319"/>
                  </a:cubicBezTo>
                  <a:cubicBezTo>
                    <a:pt x="609997" y="258763"/>
                    <a:pt x="616744" y="252413"/>
                    <a:pt x="621506" y="245269"/>
                  </a:cubicBezTo>
                  <a:lnTo>
                    <a:pt x="631031" y="230981"/>
                  </a:lnTo>
                  <a:cubicBezTo>
                    <a:pt x="639011" y="207051"/>
                    <a:pt x="626855" y="244114"/>
                    <a:pt x="635794" y="214313"/>
                  </a:cubicBezTo>
                  <a:cubicBezTo>
                    <a:pt x="637236" y="209504"/>
                    <a:pt x="638968" y="204788"/>
                    <a:pt x="640556" y="200025"/>
                  </a:cubicBezTo>
                  <a:cubicBezTo>
                    <a:pt x="641350" y="197644"/>
                    <a:pt x="641163" y="194656"/>
                    <a:pt x="642938" y="192881"/>
                  </a:cubicBezTo>
                  <a:lnTo>
                    <a:pt x="650081" y="185738"/>
                  </a:lnTo>
                  <a:cubicBezTo>
                    <a:pt x="654636" y="172076"/>
                    <a:pt x="649202" y="184828"/>
                    <a:pt x="659606" y="171450"/>
                  </a:cubicBezTo>
                  <a:cubicBezTo>
                    <a:pt x="663120" y="166932"/>
                    <a:pt x="665956" y="161925"/>
                    <a:pt x="669131" y="157163"/>
                  </a:cubicBezTo>
                  <a:lnTo>
                    <a:pt x="678656" y="142875"/>
                  </a:lnTo>
                  <a:cubicBezTo>
                    <a:pt x="680244" y="140494"/>
                    <a:pt x="680704" y="136636"/>
                    <a:pt x="683419" y="135731"/>
                  </a:cubicBezTo>
                  <a:lnTo>
                    <a:pt x="690563" y="133350"/>
                  </a:lnTo>
                  <a:cubicBezTo>
                    <a:pt x="707803" y="121856"/>
                    <a:pt x="699730" y="126384"/>
                    <a:pt x="714375" y="119063"/>
                  </a:cubicBezTo>
                  <a:cubicBezTo>
                    <a:pt x="715963" y="116682"/>
                    <a:pt x="718494" y="114708"/>
                    <a:pt x="719138" y="111919"/>
                  </a:cubicBezTo>
                  <a:cubicBezTo>
                    <a:pt x="720932" y="104146"/>
                    <a:pt x="717500" y="94997"/>
                    <a:pt x="721519" y="88106"/>
                  </a:cubicBezTo>
                  <a:cubicBezTo>
                    <a:pt x="724048" y="83770"/>
                    <a:pt x="735806" y="83344"/>
                    <a:pt x="735806" y="83344"/>
                  </a:cubicBezTo>
                  <a:cubicBezTo>
                    <a:pt x="736600" y="78581"/>
                    <a:pt x="737751" y="73865"/>
                    <a:pt x="738188" y="69056"/>
                  </a:cubicBezTo>
                  <a:cubicBezTo>
                    <a:pt x="738527" y="65325"/>
                    <a:pt x="736979" y="35755"/>
                    <a:pt x="742950" y="23813"/>
                  </a:cubicBezTo>
                  <a:cubicBezTo>
                    <a:pt x="744230" y="21253"/>
                    <a:pt x="746125" y="19050"/>
                    <a:pt x="747713" y="16669"/>
                  </a:cubicBezTo>
                  <a:cubicBezTo>
                    <a:pt x="749281" y="11964"/>
                    <a:pt x="750660" y="5738"/>
                    <a:pt x="754856" y="2381"/>
                  </a:cubicBezTo>
                  <a:cubicBezTo>
                    <a:pt x="756816" y="813"/>
                    <a:pt x="759619" y="794"/>
                    <a:pt x="762000" y="0"/>
                  </a:cubicBezTo>
                  <a:cubicBezTo>
                    <a:pt x="767556" y="794"/>
                    <a:pt x="773796" y="-404"/>
                    <a:pt x="778669" y="2381"/>
                  </a:cubicBezTo>
                  <a:cubicBezTo>
                    <a:pt x="807896" y="19082"/>
                    <a:pt x="787143" y="13237"/>
                    <a:pt x="800100" y="26194"/>
                  </a:cubicBezTo>
                  <a:cubicBezTo>
                    <a:pt x="808194" y="34288"/>
                    <a:pt x="820800" y="33667"/>
                    <a:pt x="831056" y="35719"/>
                  </a:cubicBezTo>
                  <a:cubicBezTo>
                    <a:pt x="833437" y="41275"/>
                    <a:pt x="835955" y="46775"/>
                    <a:pt x="838200" y="52388"/>
                  </a:cubicBezTo>
                  <a:cubicBezTo>
                    <a:pt x="841286" y="60103"/>
                    <a:pt x="839945" y="62572"/>
                    <a:pt x="847725" y="69056"/>
                  </a:cubicBezTo>
                  <a:cubicBezTo>
                    <a:pt x="849653" y="70663"/>
                    <a:pt x="852624" y="70315"/>
                    <a:pt x="854869" y="71438"/>
                  </a:cubicBezTo>
                  <a:cubicBezTo>
                    <a:pt x="857429" y="72718"/>
                    <a:pt x="859453" y="74920"/>
                    <a:pt x="862013" y="76200"/>
                  </a:cubicBezTo>
                  <a:cubicBezTo>
                    <a:pt x="867714" y="79051"/>
                    <a:pt x="874876" y="81282"/>
                    <a:pt x="881063" y="83344"/>
                  </a:cubicBezTo>
                  <a:cubicBezTo>
                    <a:pt x="882650" y="89694"/>
                    <a:pt x="884541" y="95976"/>
                    <a:pt x="885825" y="102394"/>
                  </a:cubicBezTo>
                  <a:cubicBezTo>
                    <a:pt x="886619" y="106363"/>
                    <a:pt x="887224" y="110374"/>
                    <a:pt x="888206" y="114300"/>
                  </a:cubicBezTo>
                  <a:cubicBezTo>
                    <a:pt x="888815" y="116735"/>
                    <a:pt x="889047" y="119463"/>
                    <a:pt x="890588" y="121444"/>
                  </a:cubicBezTo>
                  <a:cubicBezTo>
                    <a:pt x="908508" y="144483"/>
                    <a:pt x="897793" y="131000"/>
                    <a:pt x="912019" y="138113"/>
                  </a:cubicBezTo>
                  <a:cubicBezTo>
                    <a:pt x="914579" y="139393"/>
                    <a:pt x="916678" y="141455"/>
                    <a:pt x="919163" y="142875"/>
                  </a:cubicBezTo>
                  <a:cubicBezTo>
                    <a:pt x="922245" y="144636"/>
                    <a:pt x="925606" y="145877"/>
                    <a:pt x="928688" y="147638"/>
                  </a:cubicBezTo>
                  <a:cubicBezTo>
                    <a:pt x="931173" y="149058"/>
                    <a:pt x="933201" y="151273"/>
                    <a:pt x="935831" y="152400"/>
                  </a:cubicBezTo>
                  <a:cubicBezTo>
                    <a:pt x="938839" y="153689"/>
                    <a:pt x="942181" y="153987"/>
                    <a:pt x="945356" y="154781"/>
                  </a:cubicBezTo>
                  <a:cubicBezTo>
                    <a:pt x="944562" y="157162"/>
                    <a:pt x="944097" y="159680"/>
                    <a:pt x="942975" y="161925"/>
                  </a:cubicBezTo>
                  <a:cubicBezTo>
                    <a:pt x="941695" y="164485"/>
                    <a:pt x="938213" y="166207"/>
                    <a:pt x="938213" y="169069"/>
                  </a:cubicBezTo>
                  <a:cubicBezTo>
                    <a:pt x="938213" y="200502"/>
                    <a:pt x="936609" y="196040"/>
                    <a:pt x="950119" y="209550"/>
                  </a:cubicBezTo>
                  <a:cubicBezTo>
                    <a:pt x="950913" y="211931"/>
                    <a:pt x="951108" y="214605"/>
                    <a:pt x="952500" y="216694"/>
                  </a:cubicBezTo>
                  <a:cubicBezTo>
                    <a:pt x="957596" y="224339"/>
                    <a:pt x="959298" y="223723"/>
                    <a:pt x="966788" y="226219"/>
                  </a:cubicBezTo>
                  <a:cubicBezTo>
                    <a:pt x="971550" y="230981"/>
                    <a:pt x="975471" y="236770"/>
                    <a:pt x="981075" y="240506"/>
                  </a:cubicBezTo>
                  <a:cubicBezTo>
                    <a:pt x="983456" y="242094"/>
                    <a:pt x="986020" y="243437"/>
                    <a:pt x="988219" y="245269"/>
                  </a:cubicBezTo>
                  <a:cubicBezTo>
                    <a:pt x="990806" y="247425"/>
                    <a:pt x="992561" y="250545"/>
                    <a:pt x="995363" y="252413"/>
                  </a:cubicBezTo>
                  <a:cubicBezTo>
                    <a:pt x="997451" y="253805"/>
                    <a:pt x="1000261" y="253672"/>
                    <a:pt x="1002506" y="254794"/>
                  </a:cubicBezTo>
                  <a:cubicBezTo>
                    <a:pt x="1005066" y="256074"/>
                    <a:pt x="1007090" y="258276"/>
                    <a:pt x="1009650" y="259556"/>
                  </a:cubicBezTo>
                  <a:cubicBezTo>
                    <a:pt x="1011895" y="260679"/>
                    <a:pt x="1014549" y="260815"/>
                    <a:pt x="1016794" y="26193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4" name="Forma livre 383"/>
            <p:cNvSpPr/>
            <p:nvPr/>
          </p:nvSpPr>
          <p:spPr>
            <a:xfrm>
              <a:off x="5069629" y="3629242"/>
              <a:ext cx="541070" cy="563663"/>
            </a:xfrm>
            <a:custGeom>
              <a:avLst/>
              <a:gdLst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04850 w 821532"/>
                <a:gd name="connsiteY8" fmla="*/ 370061 h 855836"/>
                <a:gd name="connsiteX9" fmla="*/ 707231 w 821532"/>
                <a:gd name="connsiteY9" fmla="*/ 377204 h 855836"/>
                <a:gd name="connsiteX10" fmla="*/ 709612 w 821532"/>
                <a:gd name="connsiteY10" fmla="*/ 384348 h 855836"/>
                <a:gd name="connsiteX11" fmla="*/ 711993 w 821532"/>
                <a:gd name="connsiteY11" fmla="*/ 455786 h 855836"/>
                <a:gd name="connsiteX12" fmla="*/ 707231 w 821532"/>
                <a:gd name="connsiteY12" fmla="*/ 477217 h 855836"/>
                <a:gd name="connsiteX13" fmla="*/ 692943 w 821532"/>
                <a:gd name="connsiteY13" fmla="*/ 491504 h 855836"/>
                <a:gd name="connsiteX14" fmla="*/ 690562 w 821532"/>
                <a:gd name="connsiteY14" fmla="*/ 501029 h 855836"/>
                <a:gd name="connsiteX15" fmla="*/ 683418 w 821532"/>
                <a:gd name="connsiteY15" fmla="*/ 503411 h 855836"/>
                <a:gd name="connsiteX16" fmla="*/ 673893 w 821532"/>
                <a:gd name="connsiteY16" fmla="*/ 510554 h 855836"/>
                <a:gd name="connsiteX17" fmla="*/ 659606 w 821532"/>
                <a:gd name="connsiteY17" fmla="*/ 515317 h 855836"/>
                <a:gd name="connsiteX18" fmla="*/ 631031 w 821532"/>
                <a:gd name="connsiteY18" fmla="*/ 524842 h 855836"/>
                <a:gd name="connsiteX19" fmla="*/ 609600 w 821532"/>
                <a:gd name="connsiteY19" fmla="*/ 531986 h 855836"/>
                <a:gd name="connsiteX20" fmla="*/ 602456 w 821532"/>
                <a:gd name="connsiteY20" fmla="*/ 534367 h 855836"/>
                <a:gd name="connsiteX21" fmla="*/ 595312 w 821532"/>
                <a:gd name="connsiteY21" fmla="*/ 541511 h 855836"/>
                <a:gd name="connsiteX22" fmla="*/ 581025 w 821532"/>
                <a:gd name="connsiteY22" fmla="*/ 562942 h 855836"/>
                <a:gd name="connsiteX23" fmla="*/ 576262 w 821532"/>
                <a:gd name="connsiteY23" fmla="*/ 570086 h 855836"/>
                <a:gd name="connsiteX24" fmla="*/ 571500 w 821532"/>
                <a:gd name="connsiteY24" fmla="*/ 577229 h 855836"/>
                <a:gd name="connsiteX25" fmla="*/ 557212 w 821532"/>
                <a:gd name="connsiteY25" fmla="*/ 581992 h 855836"/>
                <a:gd name="connsiteX26" fmla="*/ 550068 w 821532"/>
                <a:gd name="connsiteY26" fmla="*/ 584373 h 855836"/>
                <a:gd name="connsiteX27" fmla="*/ 469106 w 821532"/>
                <a:gd name="connsiteY27" fmla="*/ 589136 h 855836"/>
                <a:gd name="connsiteX28" fmla="*/ 457200 w 821532"/>
                <a:gd name="connsiteY28" fmla="*/ 598661 h 855836"/>
                <a:gd name="connsiteX29" fmla="*/ 442912 w 821532"/>
                <a:gd name="connsiteY29" fmla="*/ 605804 h 855836"/>
                <a:gd name="connsiteX30" fmla="*/ 435768 w 821532"/>
                <a:gd name="connsiteY30" fmla="*/ 620092 h 855836"/>
                <a:gd name="connsiteX31" fmla="*/ 428625 w 821532"/>
                <a:gd name="connsiteY31" fmla="*/ 624854 h 855836"/>
                <a:gd name="connsiteX32" fmla="*/ 419100 w 821532"/>
                <a:gd name="connsiteY32" fmla="*/ 651048 h 855836"/>
                <a:gd name="connsiteX33" fmla="*/ 411956 w 821532"/>
                <a:gd name="connsiteY33" fmla="*/ 653429 h 855836"/>
                <a:gd name="connsiteX34" fmla="*/ 397668 w 821532"/>
                <a:gd name="connsiteY34" fmla="*/ 662954 h 855836"/>
                <a:gd name="connsiteX35" fmla="*/ 390525 w 821532"/>
                <a:gd name="connsiteY35" fmla="*/ 665336 h 855836"/>
                <a:gd name="connsiteX36" fmla="*/ 376237 w 821532"/>
                <a:gd name="connsiteY36" fmla="*/ 672479 h 855836"/>
                <a:gd name="connsiteX37" fmla="*/ 361950 w 821532"/>
                <a:gd name="connsiteY37" fmla="*/ 682004 h 855836"/>
                <a:gd name="connsiteX38" fmla="*/ 347662 w 821532"/>
                <a:gd name="connsiteY38" fmla="*/ 693911 h 855836"/>
                <a:gd name="connsiteX39" fmla="*/ 340518 w 821532"/>
                <a:gd name="connsiteY39" fmla="*/ 708198 h 855836"/>
                <a:gd name="connsiteX40" fmla="*/ 333375 w 821532"/>
                <a:gd name="connsiteY40" fmla="*/ 715342 h 855836"/>
                <a:gd name="connsiteX41" fmla="*/ 323850 w 821532"/>
                <a:gd name="connsiteY41" fmla="*/ 729629 h 855836"/>
                <a:gd name="connsiteX42" fmla="*/ 316706 w 821532"/>
                <a:gd name="connsiteY42" fmla="*/ 736773 h 855836"/>
                <a:gd name="connsiteX43" fmla="*/ 307181 w 821532"/>
                <a:gd name="connsiteY43" fmla="*/ 743917 h 855836"/>
                <a:gd name="connsiteX44" fmla="*/ 300037 w 821532"/>
                <a:gd name="connsiteY44" fmla="*/ 753442 h 855836"/>
                <a:gd name="connsiteX45" fmla="*/ 288131 w 821532"/>
                <a:gd name="connsiteY45" fmla="*/ 767729 h 855836"/>
                <a:gd name="connsiteX46" fmla="*/ 285750 w 821532"/>
                <a:gd name="connsiteY46" fmla="*/ 777254 h 855836"/>
                <a:gd name="connsiteX47" fmla="*/ 276225 w 821532"/>
                <a:gd name="connsiteY47" fmla="*/ 793923 h 855836"/>
                <a:gd name="connsiteX48" fmla="*/ 261937 w 821532"/>
                <a:gd name="connsiteY48" fmla="*/ 805829 h 855836"/>
                <a:gd name="connsiteX49" fmla="*/ 254793 w 821532"/>
                <a:gd name="connsiteY49" fmla="*/ 808211 h 855836"/>
                <a:gd name="connsiteX50" fmla="*/ 238125 w 821532"/>
                <a:gd name="connsiteY50" fmla="*/ 815354 h 855836"/>
                <a:gd name="connsiteX51" fmla="*/ 216693 w 821532"/>
                <a:gd name="connsiteY51" fmla="*/ 822498 h 855836"/>
                <a:gd name="connsiteX52" fmla="*/ 209550 w 821532"/>
                <a:gd name="connsiteY52" fmla="*/ 824879 h 855836"/>
                <a:gd name="connsiteX53" fmla="*/ 195262 w 821532"/>
                <a:gd name="connsiteY53" fmla="*/ 836786 h 855836"/>
                <a:gd name="connsiteX54" fmla="*/ 180975 w 821532"/>
                <a:gd name="connsiteY54" fmla="*/ 846311 h 855836"/>
                <a:gd name="connsiteX55" fmla="*/ 173831 w 821532"/>
                <a:gd name="connsiteY55" fmla="*/ 851073 h 855836"/>
                <a:gd name="connsiteX56" fmla="*/ 154781 w 821532"/>
                <a:gd name="connsiteY56" fmla="*/ 855836 h 855836"/>
                <a:gd name="connsiteX57" fmla="*/ 119062 w 821532"/>
                <a:gd name="connsiteY57" fmla="*/ 853454 h 855836"/>
                <a:gd name="connsiteX58" fmla="*/ 104775 w 821532"/>
                <a:gd name="connsiteY58" fmla="*/ 846311 h 855836"/>
                <a:gd name="connsiteX59" fmla="*/ 88106 w 821532"/>
                <a:gd name="connsiteY59" fmla="*/ 843929 h 855836"/>
                <a:gd name="connsiteX60" fmla="*/ 0 w 821532"/>
                <a:gd name="connsiteY60" fmla="*/ 839167 h 855836"/>
                <a:gd name="connsiteX61" fmla="*/ 2381 w 821532"/>
                <a:gd name="connsiteY61" fmla="*/ 782017 h 855836"/>
                <a:gd name="connsiteX62" fmla="*/ 7143 w 821532"/>
                <a:gd name="connsiteY62" fmla="*/ 767729 h 855836"/>
                <a:gd name="connsiteX63" fmla="*/ 11906 w 821532"/>
                <a:gd name="connsiteY63" fmla="*/ 760586 h 855836"/>
                <a:gd name="connsiteX64" fmla="*/ 16668 w 821532"/>
                <a:gd name="connsiteY64" fmla="*/ 743917 h 855836"/>
                <a:gd name="connsiteX65" fmla="*/ 19050 w 821532"/>
                <a:gd name="connsiteY65" fmla="*/ 736773 h 855836"/>
                <a:gd name="connsiteX66" fmla="*/ 23812 w 821532"/>
                <a:gd name="connsiteY66" fmla="*/ 705817 h 855836"/>
                <a:gd name="connsiteX67" fmla="*/ 26193 w 821532"/>
                <a:gd name="connsiteY67" fmla="*/ 665336 h 855836"/>
                <a:gd name="connsiteX68" fmla="*/ 30956 w 821532"/>
                <a:gd name="connsiteY68" fmla="*/ 651048 h 855836"/>
                <a:gd name="connsiteX69" fmla="*/ 38100 w 821532"/>
                <a:gd name="connsiteY69" fmla="*/ 622473 h 855836"/>
                <a:gd name="connsiteX70" fmla="*/ 45243 w 821532"/>
                <a:gd name="connsiteY70" fmla="*/ 605804 h 855836"/>
                <a:gd name="connsiteX71" fmla="*/ 47625 w 821532"/>
                <a:gd name="connsiteY71" fmla="*/ 598661 h 855836"/>
                <a:gd name="connsiteX72" fmla="*/ 54768 w 821532"/>
                <a:gd name="connsiteY72" fmla="*/ 596279 h 855836"/>
                <a:gd name="connsiteX73" fmla="*/ 61912 w 821532"/>
                <a:gd name="connsiteY73" fmla="*/ 581992 h 855836"/>
                <a:gd name="connsiteX74" fmla="*/ 66675 w 821532"/>
                <a:gd name="connsiteY74" fmla="*/ 567704 h 855836"/>
                <a:gd name="connsiteX75" fmla="*/ 69056 w 821532"/>
                <a:gd name="connsiteY75" fmla="*/ 558179 h 855836"/>
                <a:gd name="connsiteX76" fmla="*/ 73818 w 821532"/>
                <a:gd name="connsiteY76" fmla="*/ 551036 h 855836"/>
                <a:gd name="connsiteX77" fmla="*/ 80962 w 821532"/>
                <a:gd name="connsiteY77" fmla="*/ 524842 h 855836"/>
                <a:gd name="connsiteX78" fmla="*/ 85725 w 821532"/>
                <a:gd name="connsiteY78" fmla="*/ 517698 h 855836"/>
                <a:gd name="connsiteX79" fmla="*/ 88106 w 821532"/>
                <a:gd name="connsiteY79" fmla="*/ 503411 h 855836"/>
                <a:gd name="connsiteX80" fmla="*/ 92868 w 821532"/>
                <a:gd name="connsiteY80" fmla="*/ 489123 h 855836"/>
                <a:gd name="connsiteX81" fmla="*/ 97631 w 821532"/>
                <a:gd name="connsiteY81" fmla="*/ 474836 h 855836"/>
                <a:gd name="connsiteX82" fmla="*/ 100012 w 821532"/>
                <a:gd name="connsiteY82" fmla="*/ 467692 h 855836"/>
                <a:gd name="connsiteX83" fmla="*/ 107156 w 821532"/>
                <a:gd name="connsiteY83" fmla="*/ 453404 h 855836"/>
                <a:gd name="connsiteX84" fmla="*/ 130968 w 821532"/>
                <a:gd name="connsiteY84" fmla="*/ 436736 h 855836"/>
                <a:gd name="connsiteX85" fmla="*/ 138112 w 821532"/>
                <a:gd name="connsiteY85" fmla="*/ 431973 h 855836"/>
                <a:gd name="connsiteX86" fmla="*/ 145256 w 821532"/>
                <a:gd name="connsiteY86" fmla="*/ 417686 h 855836"/>
                <a:gd name="connsiteX87" fmla="*/ 152400 w 821532"/>
                <a:gd name="connsiteY87" fmla="*/ 403398 h 855836"/>
                <a:gd name="connsiteX88" fmla="*/ 159543 w 821532"/>
                <a:gd name="connsiteY88" fmla="*/ 401017 h 855836"/>
                <a:gd name="connsiteX89" fmla="*/ 173831 w 821532"/>
                <a:gd name="connsiteY89" fmla="*/ 393873 h 855836"/>
                <a:gd name="connsiteX90" fmla="*/ 180975 w 821532"/>
                <a:gd name="connsiteY90" fmla="*/ 389111 h 855836"/>
                <a:gd name="connsiteX91" fmla="*/ 195262 w 821532"/>
                <a:gd name="connsiteY91" fmla="*/ 384348 h 855836"/>
                <a:gd name="connsiteX92" fmla="*/ 211931 w 821532"/>
                <a:gd name="connsiteY92" fmla="*/ 379586 h 855836"/>
                <a:gd name="connsiteX93" fmla="*/ 226218 w 821532"/>
                <a:gd name="connsiteY93" fmla="*/ 372442 h 855836"/>
                <a:gd name="connsiteX94" fmla="*/ 242887 w 821532"/>
                <a:gd name="connsiteY94" fmla="*/ 362917 h 855836"/>
                <a:gd name="connsiteX95" fmla="*/ 254793 w 821532"/>
                <a:gd name="connsiteY95" fmla="*/ 360536 h 855836"/>
                <a:gd name="connsiteX96" fmla="*/ 264318 w 821532"/>
                <a:gd name="connsiteY96" fmla="*/ 355773 h 855836"/>
                <a:gd name="connsiteX97" fmla="*/ 271462 w 821532"/>
                <a:gd name="connsiteY97" fmla="*/ 353392 h 855836"/>
                <a:gd name="connsiteX98" fmla="*/ 285750 w 821532"/>
                <a:gd name="connsiteY98" fmla="*/ 346248 h 855836"/>
                <a:gd name="connsiteX99" fmla="*/ 292893 w 821532"/>
                <a:gd name="connsiteY99" fmla="*/ 341486 h 855836"/>
                <a:gd name="connsiteX100" fmla="*/ 314325 w 821532"/>
                <a:gd name="connsiteY100" fmla="*/ 334342 h 855836"/>
                <a:gd name="connsiteX101" fmla="*/ 321468 w 821532"/>
                <a:gd name="connsiteY101" fmla="*/ 331961 h 855836"/>
                <a:gd name="connsiteX102" fmla="*/ 328612 w 821532"/>
                <a:gd name="connsiteY102" fmla="*/ 329579 h 855836"/>
                <a:gd name="connsiteX103" fmla="*/ 338137 w 821532"/>
                <a:gd name="connsiteY103" fmla="*/ 327198 h 855836"/>
                <a:gd name="connsiteX104" fmla="*/ 354806 w 821532"/>
                <a:gd name="connsiteY104" fmla="*/ 322436 h 855836"/>
                <a:gd name="connsiteX105" fmla="*/ 369093 w 821532"/>
                <a:gd name="connsiteY105" fmla="*/ 315292 h 855836"/>
                <a:gd name="connsiteX106" fmla="*/ 392906 w 821532"/>
                <a:gd name="connsiteY106" fmla="*/ 308148 h 855836"/>
                <a:gd name="connsiteX107" fmla="*/ 407193 w 821532"/>
                <a:gd name="connsiteY107" fmla="*/ 298623 h 855836"/>
                <a:gd name="connsiteX108" fmla="*/ 414337 w 821532"/>
                <a:gd name="connsiteY108" fmla="*/ 293861 h 855836"/>
                <a:gd name="connsiteX109" fmla="*/ 433387 w 821532"/>
                <a:gd name="connsiteY109" fmla="*/ 279573 h 855836"/>
                <a:gd name="connsiteX110" fmla="*/ 440531 w 821532"/>
                <a:gd name="connsiteY110" fmla="*/ 274811 h 855836"/>
                <a:gd name="connsiteX111" fmla="*/ 447675 w 821532"/>
                <a:gd name="connsiteY111" fmla="*/ 272429 h 855836"/>
                <a:gd name="connsiteX112" fmla="*/ 461962 w 821532"/>
                <a:gd name="connsiteY112" fmla="*/ 258142 h 855836"/>
                <a:gd name="connsiteX113" fmla="*/ 469106 w 821532"/>
                <a:gd name="connsiteY113" fmla="*/ 250998 h 855836"/>
                <a:gd name="connsiteX114" fmla="*/ 478631 w 821532"/>
                <a:gd name="connsiteY114" fmla="*/ 227186 h 855836"/>
                <a:gd name="connsiteX115" fmla="*/ 481012 w 821532"/>
                <a:gd name="connsiteY115" fmla="*/ 220042 h 855836"/>
                <a:gd name="connsiteX116" fmla="*/ 495300 w 821532"/>
                <a:gd name="connsiteY116" fmla="*/ 196229 h 855836"/>
                <a:gd name="connsiteX117" fmla="*/ 497681 w 821532"/>
                <a:gd name="connsiteY117" fmla="*/ 189086 h 855836"/>
                <a:gd name="connsiteX118" fmla="*/ 500062 w 821532"/>
                <a:gd name="connsiteY118" fmla="*/ 179561 h 855836"/>
                <a:gd name="connsiteX119" fmla="*/ 504825 w 821532"/>
                <a:gd name="connsiteY119" fmla="*/ 172417 h 855836"/>
                <a:gd name="connsiteX120" fmla="*/ 509587 w 821532"/>
                <a:gd name="connsiteY120" fmla="*/ 96217 h 855836"/>
                <a:gd name="connsiteX121" fmla="*/ 523875 w 821532"/>
                <a:gd name="connsiteY121" fmla="*/ 67642 h 855836"/>
                <a:gd name="connsiteX122" fmla="*/ 535781 w 821532"/>
                <a:gd name="connsiteY122" fmla="*/ 53354 h 855836"/>
                <a:gd name="connsiteX123" fmla="*/ 545306 w 821532"/>
                <a:gd name="connsiteY123" fmla="*/ 50973 h 855836"/>
                <a:gd name="connsiteX124" fmla="*/ 578643 w 821532"/>
                <a:gd name="connsiteY124" fmla="*/ 46211 h 855836"/>
                <a:gd name="connsiteX125" fmla="*/ 588168 w 821532"/>
                <a:gd name="connsiteY125" fmla="*/ 43829 h 855836"/>
                <a:gd name="connsiteX126" fmla="*/ 602456 w 821532"/>
                <a:gd name="connsiteY126" fmla="*/ 39067 h 855836"/>
                <a:gd name="connsiteX127" fmla="*/ 623887 w 821532"/>
                <a:gd name="connsiteY127" fmla="*/ 31923 h 855836"/>
                <a:gd name="connsiteX128" fmla="*/ 638175 w 821532"/>
                <a:gd name="connsiteY128" fmla="*/ 27161 h 855836"/>
                <a:gd name="connsiteX129" fmla="*/ 645318 w 821532"/>
                <a:gd name="connsiteY129" fmla="*/ 24779 h 855836"/>
                <a:gd name="connsiteX130" fmla="*/ 659606 w 821532"/>
                <a:gd name="connsiteY130" fmla="*/ 15254 h 855836"/>
                <a:gd name="connsiteX131" fmla="*/ 666750 w 821532"/>
                <a:gd name="connsiteY131" fmla="*/ 10492 h 855836"/>
                <a:gd name="connsiteX132" fmla="*/ 673893 w 821532"/>
                <a:gd name="connsiteY132" fmla="*/ 8111 h 855836"/>
                <a:gd name="connsiteX133" fmla="*/ 681037 w 821532"/>
                <a:gd name="connsiteY133" fmla="*/ 3348 h 855836"/>
                <a:gd name="connsiteX134" fmla="*/ 731043 w 821532"/>
                <a:gd name="connsiteY134" fmla="*/ 3348 h 855836"/>
                <a:gd name="connsiteX135" fmla="*/ 738187 w 821532"/>
                <a:gd name="connsiteY135" fmla="*/ 10492 h 855836"/>
                <a:gd name="connsiteX136" fmla="*/ 752475 w 821532"/>
                <a:gd name="connsiteY136" fmla="*/ 20017 h 855836"/>
                <a:gd name="connsiteX137" fmla="*/ 812006 w 821532"/>
                <a:gd name="connsiteY137" fmla="*/ 27161 h 855836"/>
                <a:gd name="connsiteX138" fmla="*/ 819150 w 821532"/>
                <a:gd name="connsiteY138" fmla="*/ 29542 h 855836"/>
                <a:gd name="connsiteX139" fmla="*/ 819150 w 821532"/>
                <a:gd name="connsiteY139" fmla="*/ 48592 h 855836"/>
                <a:gd name="connsiteX140" fmla="*/ 814387 w 821532"/>
                <a:gd name="connsiteY140" fmla="*/ 55736 h 855836"/>
                <a:gd name="connsiteX141" fmla="*/ 800100 w 821532"/>
                <a:gd name="connsiteY141" fmla="*/ 65261 h 855836"/>
                <a:gd name="connsiteX142" fmla="*/ 790575 w 821532"/>
                <a:gd name="connsiteY142" fmla="*/ 79548 h 855836"/>
                <a:gd name="connsiteX143" fmla="*/ 785812 w 821532"/>
                <a:gd name="connsiteY143" fmla="*/ 86692 h 855836"/>
                <a:gd name="connsiteX144" fmla="*/ 776287 w 821532"/>
                <a:gd name="connsiteY144" fmla="*/ 108123 h 855836"/>
                <a:gd name="connsiteX145" fmla="*/ 769143 w 821532"/>
                <a:gd name="connsiteY145" fmla="*/ 110504 h 855836"/>
                <a:gd name="connsiteX146" fmla="*/ 762000 w 821532"/>
                <a:gd name="connsiteY146" fmla="*/ 115267 h 855836"/>
                <a:gd name="connsiteX147" fmla="*/ 752475 w 821532"/>
                <a:gd name="connsiteY147" fmla="*/ 117648 h 855836"/>
                <a:gd name="connsiteX148" fmla="*/ 738187 w 821532"/>
                <a:gd name="connsiteY148" fmla="*/ 122411 h 855836"/>
                <a:gd name="connsiteX149" fmla="*/ 723900 w 821532"/>
                <a:gd name="connsiteY149" fmla="*/ 127173 h 855836"/>
                <a:gd name="connsiteX150" fmla="*/ 704850 w 821532"/>
                <a:gd name="connsiteY150" fmla="*/ 134317 h 855836"/>
                <a:gd name="connsiteX151" fmla="*/ 695325 w 821532"/>
                <a:gd name="connsiteY151" fmla="*/ 148604 h 855836"/>
                <a:gd name="connsiteX152" fmla="*/ 678656 w 821532"/>
                <a:gd name="connsiteY152" fmla="*/ 158129 h 855836"/>
                <a:gd name="connsiteX153" fmla="*/ 671512 w 821532"/>
                <a:gd name="connsiteY153" fmla="*/ 160511 h 855836"/>
                <a:gd name="connsiteX154" fmla="*/ 664368 w 821532"/>
                <a:gd name="connsiteY154" fmla="*/ 165273 h 855836"/>
                <a:gd name="connsiteX155" fmla="*/ 647700 w 821532"/>
                <a:gd name="connsiteY155" fmla="*/ 177179 h 855836"/>
                <a:gd name="connsiteX156" fmla="*/ 652462 w 821532"/>
                <a:gd name="connsiteY156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04850 w 821532"/>
                <a:gd name="connsiteY8" fmla="*/ 370061 h 855836"/>
                <a:gd name="connsiteX9" fmla="*/ 707231 w 821532"/>
                <a:gd name="connsiteY9" fmla="*/ 377204 h 855836"/>
                <a:gd name="connsiteX10" fmla="*/ 709612 w 821532"/>
                <a:gd name="connsiteY10" fmla="*/ 384348 h 855836"/>
                <a:gd name="connsiteX11" fmla="*/ 711993 w 821532"/>
                <a:gd name="connsiteY11" fmla="*/ 455786 h 855836"/>
                <a:gd name="connsiteX12" fmla="*/ 707231 w 821532"/>
                <a:gd name="connsiteY12" fmla="*/ 477217 h 855836"/>
                <a:gd name="connsiteX13" fmla="*/ 692943 w 821532"/>
                <a:gd name="connsiteY13" fmla="*/ 491504 h 855836"/>
                <a:gd name="connsiteX14" fmla="*/ 690562 w 821532"/>
                <a:gd name="connsiteY14" fmla="*/ 501029 h 855836"/>
                <a:gd name="connsiteX15" fmla="*/ 683418 w 821532"/>
                <a:gd name="connsiteY15" fmla="*/ 503411 h 855836"/>
                <a:gd name="connsiteX16" fmla="*/ 673893 w 821532"/>
                <a:gd name="connsiteY16" fmla="*/ 510554 h 855836"/>
                <a:gd name="connsiteX17" fmla="*/ 659606 w 821532"/>
                <a:gd name="connsiteY17" fmla="*/ 515317 h 855836"/>
                <a:gd name="connsiteX18" fmla="*/ 631031 w 821532"/>
                <a:gd name="connsiteY18" fmla="*/ 524842 h 855836"/>
                <a:gd name="connsiteX19" fmla="*/ 609600 w 821532"/>
                <a:gd name="connsiteY19" fmla="*/ 531986 h 855836"/>
                <a:gd name="connsiteX20" fmla="*/ 602456 w 821532"/>
                <a:gd name="connsiteY20" fmla="*/ 534367 h 855836"/>
                <a:gd name="connsiteX21" fmla="*/ 595312 w 821532"/>
                <a:gd name="connsiteY21" fmla="*/ 541511 h 855836"/>
                <a:gd name="connsiteX22" fmla="*/ 581025 w 821532"/>
                <a:gd name="connsiteY22" fmla="*/ 562942 h 855836"/>
                <a:gd name="connsiteX23" fmla="*/ 576262 w 821532"/>
                <a:gd name="connsiteY23" fmla="*/ 570086 h 855836"/>
                <a:gd name="connsiteX24" fmla="*/ 571500 w 821532"/>
                <a:gd name="connsiteY24" fmla="*/ 577229 h 855836"/>
                <a:gd name="connsiteX25" fmla="*/ 557212 w 821532"/>
                <a:gd name="connsiteY25" fmla="*/ 581992 h 855836"/>
                <a:gd name="connsiteX26" fmla="*/ 550068 w 821532"/>
                <a:gd name="connsiteY26" fmla="*/ 584373 h 855836"/>
                <a:gd name="connsiteX27" fmla="*/ 469106 w 821532"/>
                <a:gd name="connsiteY27" fmla="*/ 589136 h 855836"/>
                <a:gd name="connsiteX28" fmla="*/ 457200 w 821532"/>
                <a:gd name="connsiteY28" fmla="*/ 598661 h 855836"/>
                <a:gd name="connsiteX29" fmla="*/ 442912 w 821532"/>
                <a:gd name="connsiteY29" fmla="*/ 605804 h 855836"/>
                <a:gd name="connsiteX30" fmla="*/ 435768 w 821532"/>
                <a:gd name="connsiteY30" fmla="*/ 620092 h 855836"/>
                <a:gd name="connsiteX31" fmla="*/ 428625 w 821532"/>
                <a:gd name="connsiteY31" fmla="*/ 624854 h 855836"/>
                <a:gd name="connsiteX32" fmla="*/ 419100 w 821532"/>
                <a:gd name="connsiteY32" fmla="*/ 651048 h 855836"/>
                <a:gd name="connsiteX33" fmla="*/ 411956 w 821532"/>
                <a:gd name="connsiteY33" fmla="*/ 653429 h 855836"/>
                <a:gd name="connsiteX34" fmla="*/ 397668 w 821532"/>
                <a:gd name="connsiteY34" fmla="*/ 662954 h 855836"/>
                <a:gd name="connsiteX35" fmla="*/ 390525 w 821532"/>
                <a:gd name="connsiteY35" fmla="*/ 665336 h 855836"/>
                <a:gd name="connsiteX36" fmla="*/ 376237 w 821532"/>
                <a:gd name="connsiteY36" fmla="*/ 672479 h 855836"/>
                <a:gd name="connsiteX37" fmla="*/ 361950 w 821532"/>
                <a:gd name="connsiteY37" fmla="*/ 682004 h 855836"/>
                <a:gd name="connsiteX38" fmla="*/ 347662 w 821532"/>
                <a:gd name="connsiteY38" fmla="*/ 693911 h 855836"/>
                <a:gd name="connsiteX39" fmla="*/ 340518 w 821532"/>
                <a:gd name="connsiteY39" fmla="*/ 708198 h 855836"/>
                <a:gd name="connsiteX40" fmla="*/ 333375 w 821532"/>
                <a:gd name="connsiteY40" fmla="*/ 715342 h 855836"/>
                <a:gd name="connsiteX41" fmla="*/ 323850 w 821532"/>
                <a:gd name="connsiteY41" fmla="*/ 729629 h 855836"/>
                <a:gd name="connsiteX42" fmla="*/ 316706 w 821532"/>
                <a:gd name="connsiteY42" fmla="*/ 736773 h 855836"/>
                <a:gd name="connsiteX43" fmla="*/ 307181 w 821532"/>
                <a:gd name="connsiteY43" fmla="*/ 743917 h 855836"/>
                <a:gd name="connsiteX44" fmla="*/ 300037 w 821532"/>
                <a:gd name="connsiteY44" fmla="*/ 753442 h 855836"/>
                <a:gd name="connsiteX45" fmla="*/ 288131 w 821532"/>
                <a:gd name="connsiteY45" fmla="*/ 767729 h 855836"/>
                <a:gd name="connsiteX46" fmla="*/ 285750 w 821532"/>
                <a:gd name="connsiteY46" fmla="*/ 777254 h 855836"/>
                <a:gd name="connsiteX47" fmla="*/ 276225 w 821532"/>
                <a:gd name="connsiteY47" fmla="*/ 793923 h 855836"/>
                <a:gd name="connsiteX48" fmla="*/ 261937 w 821532"/>
                <a:gd name="connsiteY48" fmla="*/ 805829 h 855836"/>
                <a:gd name="connsiteX49" fmla="*/ 254793 w 821532"/>
                <a:gd name="connsiteY49" fmla="*/ 808211 h 855836"/>
                <a:gd name="connsiteX50" fmla="*/ 238125 w 821532"/>
                <a:gd name="connsiteY50" fmla="*/ 815354 h 855836"/>
                <a:gd name="connsiteX51" fmla="*/ 216693 w 821532"/>
                <a:gd name="connsiteY51" fmla="*/ 822498 h 855836"/>
                <a:gd name="connsiteX52" fmla="*/ 209550 w 821532"/>
                <a:gd name="connsiteY52" fmla="*/ 824879 h 855836"/>
                <a:gd name="connsiteX53" fmla="*/ 195262 w 821532"/>
                <a:gd name="connsiteY53" fmla="*/ 836786 h 855836"/>
                <a:gd name="connsiteX54" fmla="*/ 180975 w 821532"/>
                <a:gd name="connsiteY54" fmla="*/ 846311 h 855836"/>
                <a:gd name="connsiteX55" fmla="*/ 173831 w 821532"/>
                <a:gd name="connsiteY55" fmla="*/ 851073 h 855836"/>
                <a:gd name="connsiteX56" fmla="*/ 154781 w 821532"/>
                <a:gd name="connsiteY56" fmla="*/ 855836 h 855836"/>
                <a:gd name="connsiteX57" fmla="*/ 119062 w 821532"/>
                <a:gd name="connsiteY57" fmla="*/ 853454 h 855836"/>
                <a:gd name="connsiteX58" fmla="*/ 104775 w 821532"/>
                <a:gd name="connsiteY58" fmla="*/ 846311 h 855836"/>
                <a:gd name="connsiteX59" fmla="*/ 88106 w 821532"/>
                <a:gd name="connsiteY59" fmla="*/ 843929 h 855836"/>
                <a:gd name="connsiteX60" fmla="*/ 0 w 821532"/>
                <a:gd name="connsiteY60" fmla="*/ 839167 h 855836"/>
                <a:gd name="connsiteX61" fmla="*/ 2381 w 821532"/>
                <a:gd name="connsiteY61" fmla="*/ 782017 h 855836"/>
                <a:gd name="connsiteX62" fmla="*/ 7143 w 821532"/>
                <a:gd name="connsiteY62" fmla="*/ 767729 h 855836"/>
                <a:gd name="connsiteX63" fmla="*/ 11906 w 821532"/>
                <a:gd name="connsiteY63" fmla="*/ 760586 h 855836"/>
                <a:gd name="connsiteX64" fmla="*/ 16668 w 821532"/>
                <a:gd name="connsiteY64" fmla="*/ 743917 h 855836"/>
                <a:gd name="connsiteX65" fmla="*/ 19050 w 821532"/>
                <a:gd name="connsiteY65" fmla="*/ 736773 h 855836"/>
                <a:gd name="connsiteX66" fmla="*/ 23812 w 821532"/>
                <a:gd name="connsiteY66" fmla="*/ 705817 h 855836"/>
                <a:gd name="connsiteX67" fmla="*/ 26193 w 821532"/>
                <a:gd name="connsiteY67" fmla="*/ 665336 h 855836"/>
                <a:gd name="connsiteX68" fmla="*/ 30956 w 821532"/>
                <a:gd name="connsiteY68" fmla="*/ 651048 h 855836"/>
                <a:gd name="connsiteX69" fmla="*/ 38100 w 821532"/>
                <a:gd name="connsiteY69" fmla="*/ 622473 h 855836"/>
                <a:gd name="connsiteX70" fmla="*/ 45243 w 821532"/>
                <a:gd name="connsiteY70" fmla="*/ 605804 h 855836"/>
                <a:gd name="connsiteX71" fmla="*/ 47625 w 821532"/>
                <a:gd name="connsiteY71" fmla="*/ 598661 h 855836"/>
                <a:gd name="connsiteX72" fmla="*/ 54768 w 821532"/>
                <a:gd name="connsiteY72" fmla="*/ 596279 h 855836"/>
                <a:gd name="connsiteX73" fmla="*/ 61912 w 821532"/>
                <a:gd name="connsiteY73" fmla="*/ 581992 h 855836"/>
                <a:gd name="connsiteX74" fmla="*/ 66675 w 821532"/>
                <a:gd name="connsiteY74" fmla="*/ 567704 h 855836"/>
                <a:gd name="connsiteX75" fmla="*/ 69056 w 821532"/>
                <a:gd name="connsiteY75" fmla="*/ 558179 h 855836"/>
                <a:gd name="connsiteX76" fmla="*/ 73818 w 821532"/>
                <a:gd name="connsiteY76" fmla="*/ 551036 h 855836"/>
                <a:gd name="connsiteX77" fmla="*/ 80962 w 821532"/>
                <a:gd name="connsiteY77" fmla="*/ 524842 h 855836"/>
                <a:gd name="connsiteX78" fmla="*/ 85725 w 821532"/>
                <a:gd name="connsiteY78" fmla="*/ 517698 h 855836"/>
                <a:gd name="connsiteX79" fmla="*/ 88106 w 821532"/>
                <a:gd name="connsiteY79" fmla="*/ 503411 h 855836"/>
                <a:gd name="connsiteX80" fmla="*/ 92868 w 821532"/>
                <a:gd name="connsiteY80" fmla="*/ 489123 h 855836"/>
                <a:gd name="connsiteX81" fmla="*/ 97631 w 821532"/>
                <a:gd name="connsiteY81" fmla="*/ 474836 h 855836"/>
                <a:gd name="connsiteX82" fmla="*/ 100012 w 821532"/>
                <a:gd name="connsiteY82" fmla="*/ 467692 h 855836"/>
                <a:gd name="connsiteX83" fmla="*/ 107156 w 821532"/>
                <a:gd name="connsiteY83" fmla="*/ 453404 h 855836"/>
                <a:gd name="connsiteX84" fmla="*/ 130968 w 821532"/>
                <a:gd name="connsiteY84" fmla="*/ 436736 h 855836"/>
                <a:gd name="connsiteX85" fmla="*/ 138112 w 821532"/>
                <a:gd name="connsiteY85" fmla="*/ 431973 h 855836"/>
                <a:gd name="connsiteX86" fmla="*/ 145256 w 821532"/>
                <a:gd name="connsiteY86" fmla="*/ 417686 h 855836"/>
                <a:gd name="connsiteX87" fmla="*/ 152400 w 821532"/>
                <a:gd name="connsiteY87" fmla="*/ 403398 h 855836"/>
                <a:gd name="connsiteX88" fmla="*/ 159543 w 821532"/>
                <a:gd name="connsiteY88" fmla="*/ 401017 h 855836"/>
                <a:gd name="connsiteX89" fmla="*/ 173831 w 821532"/>
                <a:gd name="connsiteY89" fmla="*/ 393873 h 855836"/>
                <a:gd name="connsiteX90" fmla="*/ 180975 w 821532"/>
                <a:gd name="connsiteY90" fmla="*/ 389111 h 855836"/>
                <a:gd name="connsiteX91" fmla="*/ 195262 w 821532"/>
                <a:gd name="connsiteY91" fmla="*/ 384348 h 855836"/>
                <a:gd name="connsiteX92" fmla="*/ 226218 w 821532"/>
                <a:gd name="connsiteY92" fmla="*/ 372442 h 855836"/>
                <a:gd name="connsiteX93" fmla="*/ 242887 w 821532"/>
                <a:gd name="connsiteY93" fmla="*/ 362917 h 855836"/>
                <a:gd name="connsiteX94" fmla="*/ 254793 w 821532"/>
                <a:gd name="connsiteY94" fmla="*/ 360536 h 855836"/>
                <a:gd name="connsiteX95" fmla="*/ 264318 w 821532"/>
                <a:gd name="connsiteY95" fmla="*/ 355773 h 855836"/>
                <a:gd name="connsiteX96" fmla="*/ 271462 w 821532"/>
                <a:gd name="connsiteY96" fmla="*/ 353392 h 855836"/>
                <a:gd name="connsiteX97" fmla="*/ 285750 w 821532"/>
                <a:gd name="connsiteY97" fmla="*/ 346248 h 855836"/>
                <a:gd name="connsiteX98" fmla="*/ 292893 w 821532"/>
                <a:gd name="connsiteY98" fmla="*/ 341486 h 855836"/>
                <a:gd name="connsiteX99" fmla="*/ 314325 w 821532"/>
                <a:gd name="connsiteY99" fmla="*/ 334342 h 855836"/>
                <a:gd name="connsiteX100" fmla="*/ 321468 w 821532"/>
                <a:gd name="connsiteY100" fmla="*/ 331961 h 855836"/>
                <a:gd name="connsiteX101" fmla="*/ 328612 w 821532"/>
                <a:gd name="connsiteY101" fmla="*/ 329579 h 855836"/>
                <a:gd name="connsiteX102" fmla="*/ 338137 w 821532"/>
                <a:gd name="connsiteY102" fmla="*/ 327198 h 855836"/>
                <a:gd name="connsiteX103" fmla="*/ 354806 w 821532"/>
                <a:gd name="connsiteY103" fmla="*/ 322436 h 855836"/>
                <a:gd name="connsiteX104" fmla="*/ 369093 w 821532"/>
                <a:gd name="connsiteY104" fmla="*/ 315292 h 855836"/>
                <a:gd name="connsiteX105" fmla="*/ 392906 w 821532"/>
                <a:gd name="connsiteY105" fmla="*/ 308148 h 855836"/>
                <a:gd name="connsiteX106" fmla="*/ 407193 w 821532"/>
                <a:gd name="connsiteY106" fmla="*/ 298623 h 855836"/>
                <a:gd name="connsiteX107" fmla="*/ 414337 w 821532"/>
                <a:gd name="connsiteY107" fmla="*/ 293861 h 855836"/>
                <a:gd name="connsiteX108" fmla="*/ 433387 w 821532"/>
                <a:gd name="connsiteY108" fmla="*/ 279573 h 855836"/>
                <a:gd name="connsiteX109" fmla="*/ 440531 w 821532"/>
                <a:gd name="connsiteY109" fmla="*/ 274811 h 855836"/>
                <a:gd name="connsiteX110" fmla="*/ 447675 w 821532"/>
                <a:gd name="connsiteY110" fmla="*/ 272429 h 855836"/>
                <a:gd name="connsiteX111" fmla="*/ 461962 w 821532"/>
                <a:gd name="connsiteY111" fmla="*/ 258142 h 855836"/>
                <a:gd name="connsiteX112" fmla="*/ 469106 w 821532"/>
                <a:gd name="connsiteY112" fmla="*/ 250998 h 855836"/>
                <a:gd name="connsiteX113" fmla="*/ 478631 w 821532"/>
                <a:gd name="connsiteY113" fmla="*/ 227186 h 855836"/>
                <a:gd name="connsiteX114" fmla="*/ 481012 w 821532"/>
                <a:gd name="connsiteY114" fmla="*/ 220042 h 855836"/>
                <a:gd name="connsiteX115" fmla="*/ 495300 w 821532"/>
                <a:gd name="connsiteY115" fmla="*/ 196229 h 855836"/>
                <a:gd name="connsiteX116" fmla="*/ 497681 w 821532"/>
                <a:gd name="connsiteY116" fmla="*/ 189086 h 855836"/>
                <a:gd name="connsiteX117" fmla="*/ 500062 w 821532"/>
                <a:gd name="connsiteY117" fmla="*/ 179561 h 855836"/>
                <a:gd name="connsiteX118" fmla="*/ 504825 w 821532"/>
                <a:gd name="connsiteY118" fmla="*/ 172417 h 855836"/>
                <a:gd name="connsiteX119" fmla="*/ 509587 w 821532"/>
                <a:gd name="connsiteY119" fmla="*/ 96217 h 855836"/>
                <a:gd name="connsiteX120" fmla="*/ 523875 w 821532"/>
                <a:gd name="connsiteY120" fmla="*/ 67642 h 855836"/>
                <a:gd name="connsiteX121" fmla="*/ 535781 w 821532"/>
                <a:gd name="connsiteY121" fmla="*/ 53354 h 855836"/>
                <a:gd name="connsiteX122" fmla="*/ 545306 w 821532"/>
                <a:gd name="connsiteY122" fmla="*/ 50973 h 855836"/>
                <a:gd name="connsiteX123" fmla="*/ 578643 w 821532"/>
                <a:gd name="connsiteY123" fmla="*/ 46211 h 855836"/>
                <a:gd name="connsiteX124" fmla="*/ 588168 w 821532"/>
                <a:gd name="connsiteY124" fmla="*/ 43829 h 855836"/>
                <a:gd name="connsiteX125" fmla="*/ 602456 w 821532"/>
                <a:gd name="connsiteY125" fmla="*/ 39067 h 855836"/>
                <a:gd name="connsiteX126" fmla="*/ 623887 w 821532"/>
                <a:gd name="connsiteY126" fmla="*/ 31923 h 855836"/>
                <a:gd name="connsiteX127" fmla="*/ 638175 w 821532"/>
                <a:gd name="connsiteY127" fmla="*/ 27161 h 855836"/>
                <a:gd name="connsiteX128" fmla="*/ 645318 w 821532"/>
                <a:gd name="connsiteY128" fmla="*/ 24779 h 855836"/>
                <a:gd name="connsiteX129" fmla="*/ 659606 w 821532"/>
                <a:gd name="connsiteY129" fmla="*/ 15254 h 855836"/>
                <a:gd name="connsiteX130" fmla="*/ 666750 w 821532"/>
                <a:gd name="connsiteY130" fmla="*/ 10492 h 855836"/>
                <a:gd name="connsiteX131" fmla="*/ 673893 w 821532"/>
                <a:gd name="connsiteY131" fmla="*/ 8111 h 855836"/>
                <a:gd name="connsiteX132" fmla="*/ 681037 w 821532"/>
                <a:gd name="connsiteY132" fmla="*/ 3348 h 855836"/>
                <a:gd name="connsiteX133" fmla="*/ 731043 w 821532"/>
                <a:gd name="connsiteY133" fmla="*/ 3348 h 855836"/>
                <a:gd name="connsiteX134" fmla="*/ 738187 w 821532"/>
                <a:gd name="connsiteY134" fmla="*/ 10492 h 855836"/>
                <a:gd name="connsiteX135" fmla="*/ 752475 w 821532"/>
                <a:gd name="connsiteY135" fmla="*/ 20017 h 855836"/>
                <a:gd name="connsiteX136" fmla="*/ 812006 w 821532"/>
                <a:gd name="connsiteY136" fmla="*/ 27161 h 855836"/>
                <a:gd name="connsiteX137" fmla="*/ 819150 w 821532"/>
                <a:gd name="connsiteY137" fmla="*/ 29542 h 855836"/>
                <a:gd name="connsiteX138" fmla="*/ 819150 w 821532"/>
                <a:gd name="connsiteY138" fmla="*/ 48592 h 855836"/>
                <a:gd name="connsiteX139" fmla="*/ 814387 w 821532"/>
                <a:gd name="connsiteY139" fmla="*/ 55736 h 855836"/>
                <a:gd name="connsiteX140" fmla="*/ 800100 w 821532"/>
                <a:gd name="connsiteY140" fmla="*/ 65261 h 855836"/>
                <a:gd name="connsiteX141" fmla="*/ 790575 w 821532"/>
                <a:gd name="connsiteY141" fmla="*/ 79548 h 855836"/>
                <a:gd name="connsiteX142" fmla="*/ 785812 w 821532"/>
                <a:gd name="connsiteY142" fmla="*/ 86692 h 855836"/>
                <a:gd name="connsiteX143" fmla="*/ 776287 w 821532"/>
                <a:gd name="connsiteY143" fmla="*/ 108123 h 855836"/>
                <a:gd name="connsiteX144" fmla="*/ 769143 w 821532"/>
                <a:gd name="connsiteY144" fmla="*/ 110504 h 855836"/>
                <a:gd name="connsiteX145" fmla="*/ 762000 w 821532"/>
                <a:gd name="connsiteY145" fmla="*/ 115267 h 855836"/>
                <a:gd name="connsiteX146" fmla="*/ 752475 w 821532"/>
                <a:gd name="connsiteY146" fmla="*/ 117648 h 855836"/>
                <a:gd name="connsiteX147" fmla="*/ 738187 w 821532"/>
                <a:gd name="connsiteY147" fmla="*/ 122411 h 855836"/>
                <a:gd name="connsiteX148" fmla="*/ 723900 w 821532"/>
                <a:gd name="connsiteY148" fmla="*/ 127173 h 855836"/>
                <a:gd name="connsiteX149" fmla="*/ 704850 w 821532"/>
                <a:gd name="connsiteY149" fmla="*/ 134317 h 855836"/>
                <a:gd name="connsiteX150" fmla="*/ 695325 w 821532"/>
                <a:gd name="connsiteY150" fmla="*/ 148604 h 855836"/>
                <a:gd name="connsiteX151" fmla="*/ 678656 w 821532"/>
                <a:gd name="connsiteY151" fmla="*/ 158129 h 855836"/>
                <a:gd name="connsiteX152" fmla="*/ 671512 w 821532"/>
                <a:gd name="connsiteY152" fmla="*/ 160511 h 855836"/>
                <a:gd name="connsiteX153" fmla="*/ 664368 w 821532"/>
                <a:gd name="connsiteY153" fmla="*/ 165273 h 855836"/>
                <a:gd name="connsiteX154" fmla="*/ 647700 w 821532"/>
                <a:gd name="connsiteY154" fmla="*/ 177179 h 855836"/>
                <a:gd name="connsiteX155" fmla="*/ 652462 w 821532"/>
                <a:gd name="connsiteY155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04850 w 821532"/>
                <a:gd name="connsiteY8" fmla="*/ 370061 h 855836"/>
                <a:gd name="connsiteX9" fmla="*/ 707231 w 821532"/>
                <a:gd name="connsiteY9" fmla="*/ 377204 h 855836"/>
                <a:gd name="connsiteX10" fmla="*/ 709612 w 821532"/>
                <a:gd name="connsiteY10" fmla="*/ 384348 h 855836"/>
                <a:gd name="connsiteX11" fmla="*/ 711993 w 821532"/>
                <a:gd name="connsiteY11" fmla="*/ 455786 h 855836"/>
                <a:gd name="connsiteX12" fmla="*/ 707231 w 821532"/>
                <a:gd name="connsiteY12" fmla="*/ 477217 h 855836"/>
                <a:gd name="connsiteX13" fmla="*/ 692943 w 821532"/>
                <a:gd name="connsiteY13" fmla="*/ 491504 h 855836"/>
                <a:gd name="connsiteX14" fmla="*/ 690562 w 821532"/>
                <a:gd name="connsiteY14" fmla="*/ 501029 h 855836"/>
                <a:gd name="connsiteX15" fmla="*/ 683418 w 821532"/>
                <a:gd name="connsiteY15" fmla="*/ 503411 h 855836"/>
                <a:gd name="connsiteX16" fmla="*/ 673893 w 821532"/>
                <a:gd name="connsiteY16" fmla="*/ 510554 h 855836"/>
                <a:gd name="connsiteX17" fmla="*/ 659606 w 821532"/>
                <a:gd name="connsiteY17" fmla="*/ 515317 h 855836"/>
                <a:gd name="connsiteX18" fmla="*/ 631031 w 821532"/>
                <a:gd name="connsiteY18" fmla="*/ 524842 h 855836"/>
                <a:gd name="connsiteX19" fmla="*/ 609600 w 821532"/>
                <a:gd name="connsiteY19" fmla="*/ 531986 h 855836"/>
                <a:gd name="connsiteX20" fmla="*/ 602456 w 821532"/>
                <a:gd name="connsiteY20" fmla="*/ 534367 h 855836"/>
                <a:gd name="connsiteX21" fmla="*/ 595312 w 821532"/>
                <a:gd name="connsiteY21" fmla="*/ 541511 h 855836"/>
                <a:gd name="connsiteX22" fmla="*/ 581025 w 821532"/>
                <a:gd name="connsiteY22" fmla="*/ 562942 h 855836"/>
                <a:gd name="connsiteX23" fmla="*/ 576262 w 821532"/>
                <a:gd name="connsiteY23" fmla="*/ 570086 h 855836"/>
                <a:gd name="connsiteX24" fmla="*/ 571500 w 821532"/>
                <a:gd name="connsiteY24" fmla="*/ 577229 h 855836"/>
                <a:gd name="connsiteX25" fmla="*/ 557212 w 821532"/>
                <a:gd name="connsiteY25" fmla="*/ 581992 h 855836"/>
                <a:gd name="connsiteX26" fmla="*/ 550068 w 821532"/>
                <a:gd name="connsiteY26" fmla="*/ 584373 h 855836"/>
                <a:gd name="connsiteX27" fmla="*/ 469106 w 821532"/>
                <a:gd name="connsiteY27" fmla="*/ 589136 h 855836"/>
                <a:gd name="connsiteX28" fmla="*/ 457200 w 821532"/>
                <a:gd name="connsiteY28" fmla="*/ 598661 h 855836"/>
                <a:gd name="connsiteX29" fmla="*/ 442912 w 821532"/>
                <a:gd name="connsiteY29" fmla="*/ 605804 h 855836"/>
                <a:gd name="connsiteX30" fmla="*/ 435768 w 821532"/>
                <a:gd name="connsiteY30" fmla="*/ 620092 h 855836"/>
                <a:gd name="connsiteX31" fmla="*/ 428625 w 821532"/>
                <a:gd name="connsiteY31" fmla="*/ 624854 h 855836"/>
                <a:gd name="connsiteX32" fmla="*/ 419100 w 821532"/>
                <a:gd name="connsiteY32" fmla="*/ 651048 h 855836"/>
                <a:gd name="connsiteX33" fmla="*/ 411956 w 821532"/>
                <a:gd name="connsiteY33" fmla="*/ 653429 h 855836"/>
                <a:gd name="connsiteX34" fmla="*/ 397668 w 821532"/>
                <a:gd name="connsiteY34" fmla="*/ 662954 h 855836"/>
                <a:gd name="connsiteX35" fmla="*/ 390525 w 821532"/>
                <a:gd name="connsiteY35" fmla="*/ 665336 h 855836"/>
                <a:gd name="connsiteX36" fmla="*/ 376237 w 821532"/>
                <a:gd name="connsiteY36" fmla="*/ 672479 h 855836"/>
                <a:gd name="connsiteX37" fmla="*/ 361950 w 821532"/>
                <a:gd name="connsiteY37" fmla="*/ 682004 h 855836"/>
                <a:gd name="connsiteX38" fmla="*/ 347662 w 821532"/>
                <a:gd name="connsiteY38" fmla="*/ 693911 h 855836"/>
                <a:gd name="connsiteX39" fmla="*/ 340518 w 821532"/>
                <a:gd name="connsiteY39" fmla="*/ 708198 h 855836"/>
                <a:gd name="connsiteX40" fmla="*/ 333375 w 821532"/>
                <a:gd name="connsiteY40" fmla="*/ 715342 h 855836"/>
                <a:gd name="connsiteX41" fmla="*/ 323850 w 821532"/>
                <a:gd name="connsiteY41" fmla="*/ 729629 h 855836"/>
                <a:gd name="connsiteX42" fmla="*/ 316706 w 821532"/>
                <a:gd name="connsiteY42" fmla="*/ 736773 h 855836"/>
                <a:gd name="connsiteX43" fmla="*/ 307181 w 821532"/>
                <a:gd name="connsiteY43" fmla="*/ 743917 h 855836"/>
                <a:gd name="connsiteX44" fmla="*/ 300037 w 821532"/>
                <a:gd name="connsiteY44" fmla="*/ 753442 h 855836"/>
                <a:gd name="connsiteX45" fmla="*/ 288131 w 821532"/>
                <a:gd name="connsiteY45" fmla="*/ 767729 h 855836"/>
                <a:gd name="connsiteX46" fmla="*/ 285750 w 821532"/>
                <a:gd name="connsiteY46" fmla="*/ 777254 h 855836"/>
                <a:gd name="connsiteX47" fmla="*/ 276225 w 821532"/>
                <a:gd name="connsiteY47" fmla="*/ 793923 h 855836"/>
                <a:gd name="connsiteX48" fmla="*/ 261937 w 821532"/>
                <a:gd name="connsiteY48" fmla="*/ 805829 h 855836"/>
                <a:gd name="connsiteX49" fmla="*/ 254793 w 821532"/>
                <a:gd name="connsiteY49" fmla="*/ 808211 h 855836"/>
                <a:gd name="connsiteX50" fmla="*/ 238125 w 821532"/>
                <a:gd name="connsiteY50" fmla="*/ 815354 h 855836"/>
                <a:gd name="connsiteX51" fmla="*/ 216693 w 821532"/>
                <a:gd name="connsiteY51" fmla="*/ 822498 h 855836"/>
                <a:gd name="connsiteX52" fmla="*/ 209550 w 821532"/>
                <a:gd name="connsiteY52" fmla="*/ 824879 h 855836"/>
                <a:gd name="connsiteX53" fmla="*/ 195262 w 821532"/>
                <a:gd name="connsiteY53" fmla="*/ 836786 h 855836"/>
                <a:gd name="connsiteX54" fmla="*/ 180975 w 821532"/>
                <a:gd name="connsiteY54" fmla="*/ 846311 h 855836"/>
                <a:gd name="connsiteX55" fmla="*/ 173831 w 821532"/>
                <a:gd name="connsiteY55" fmla="*/ 851073 h 855836"/>
                <a:gd name="connsiteX56" fmla="*/ 154781 w 821532"/>
                <a:gd name="connsiteY56" fmla="*/ 855836 h 855836"/>
                <a:gd name="connsiteX57" fmla="*/ 119062 w 821532"/>
                <a:gd name="connsiteY57" fmla="*/ 853454 h 855836"/>
                <a:gd name="connsiteX58" fmla="*/ 104775 w 821532"/>
                <a:gd name="connsiteY58" fmla="*/ 846311 h 855836"/>
                <a:gd name="connsiteX59" fmla="*/ 88106 w 821532"/>
                <a:gd name="connsiteY59" fmla="*/ 843929 h 855836"/>
                <a:gd name="connsiteX60" fmla="*/ 0 w 821532"/>
                <a:gd name="connsiteY60" fmla="*/ 839167 h 855836"/>
                <a:gd name="connsiteX61" fmla="*/ 2381 w 821532"/>
                <a:gd name="connsiteY61" fmla="*/ 782017 h 855836"/>
                <a:gd name="connsiteX62" fmla="*/ 7143 w 821532"/>
                <a:gd name="connsiteY62" fmla="*/ 767729 h 855836"/>
                <a:gd name="connsiteX63" fmla="*/ 11906 w 821532"/>
                <a:gd name="connsiteY63" fmla="*/ 760586 h 855836"/>
                <a:gd name="connsiteX64" fmla="*/ 16668 w 821532"/>
                <a:gd name="connsiteY64" fmla="*/ 743917 h 855836"/>
                <a:gd name="connsiteX65" fmla="*/ 19050 w 821532"/>
                <a:gd name="connsiteY65" fmla="*/ 736773 h 855836"/>
                <a:gd name="connsiteX66" fmla="*/ 23812 w 821532"/>
                <a:gd name="connsiteY66" fmla="*/ 705817 h 855836"/>
                <a:gd name="connsiteX67" fmla="*/ 26193 w 821532"/>
                <a:gd name="connsiteY67" fmla="*/ 665336 h 855836"/>
                <a:gd name="connsiteX68" fmla="*/ 30956 w 821532"/>
                <a:gd name="connsiteY68" fmla="*/ 651048 h 855836"/>
                <a:gd name="connsiteX69" fmla="*/ 38100 w 821532"/>
                <a:gd name="connsiteY69" fmla="*/ 622473 h 855836"/>
                <a:gd name="connsiteX70" fmla="*/ 45243 w 821532"/>
                <a:gd name="connsiteY70" fmla="*/ 605804 h 855836"/>
                <a:gd name="connsiteX71" fmla="*/ 47625 w 821532"/>
                <a:gd name="connsiteY71" fmla="*/ 598661 h 855836"/>
                <a:gd name="connsiteX72" fmla="*/ 54768 w 821532"/>
                <a:gd name="connsiteY72" fmla="*/ 596279 h 855836"/>
                <a:gd name="connsiteX73" fmla="*/ 61912 w 821532"/>
                <a:gd name="connsiteY73" fmla="*/ 581992 h 855836"/>
                <a:gd name="connsiteX74" fmla="*/ 66675 w 821532"/>
                <a:gd name="connsiteY74" fmla="*/ 567704 h 855836"/>
                <a:gd name="connsiteX75" fmla="*/ 69056 w 821532"/>
                <a:gd name="connsiteY75" fmla="*/ 558179 h 855836"/>
                <a:gd name="connsiteX76" fmla="*/ 73818 w 821532"/>
                <a:gd name="connsiteY76" fmla="*/ 551036 h 855836"/>
                <a:gd name="connsiteX77" fmla="*/ 80962 w 821532"/>
                <a:gd name="connsiteY77" fmla="*/ 524842 h 855836"/>
                <a:gd name="connsiteX78" fmla="*/ 85725 w 821532"/>
                <a:gd name="connsiteY78" fmla="*/ 517698 h 855836"/>
                <a:gd name="connsiteX79" fmla="*/ 88106 w 821532"/>
                <a:gd name="connsiteY79" fmla="*/ 503411 h 855836"/>
                <a:gd name="connsiteX80" fmla="*/ 92868 w 821532"/>
                <a:gd name="connsiteY80" fmla="*/ 489123 h 855836"/>
                <a:gd name="connsiteX81" fmla="*/ 97631 w 821532"/>
                <a:gd name="connsiteY81" fmla="*/ 474836 h 855836"/>
                <a:gd name="connsiteX82" fmla="*/ 100012 w 821532"/>
                <a:gd name="connsiteY82" fmla="*/ 467692 h 855836"/>
                <a:gd name="connsiteX83" fmla="*/ 107156 w 821532"/>
                <a:gd name="connsiteY83" fmla="*/ 453404 h 855836"/>
                <a:gd name="connsiteX84" fmla="*/ 130968 w 821532"/>
                <a:gd name="connsiteY84" fmla="*/ 436736 h 855836"/>
                <a:gd name="connsiteX85" fmla="*/ 138112 w 821532"/>
                <a:gd name="connsiteY85" fmla="*/ 431973 h 855836"/>
                <a:gd name="connsiteX86" fmla="*/ 145256 w 821532"/>
                <a:gd name="connsiteY86" fmla="*/ 417686 h 855836"/>
                <a:gd name="connsiteX87" fmla="*/ 152400 w 821532"/>
                <a:gd name="connsiteY87" fmla="*/ 403398 h 855836"/>
                <a:gd name="connsiteX88" fmla="*/ 159543 w 821532"/>
                <a:gd name="connsiteY88" fmla="*/ 401017 h 855836"/>
                <a:gd name="connsiteX89" fmla="*/ 173831 w 821532"/>
                <a:gd name="connsiteY89" fmla="*/ 393873 h 855836"/>
                <a:gd name="connsiteX90" fmla="*/ 180975 w 821532"/>
                <a:gd name="connsiteY90" fmla="*/ 389111 h 855836"/>
                <a:gd name="connsiteX91" fmla="*/ 202406 w 821532"/>
                <a:gd name="connsiteY91" fmla="*/ 377204 h 855836"/>
                <a:gd name="connsiteX92" fmla="*/ 226218 w 821532"/>
                <a:gd name="connsiteY92" fmla="*/ 372442 h 855836"/>
                <a:gd name="connsiteX93" fmla="*/ 242887 w 821532"/>
                <a:gd name="connsiteY93" fmla="*/ 362917 h 855836"/>
                <a:gd name="connsiteX94" fmla="*/ 254793 w 821532"/>
                <a:gd name="connsiteY94" fmla="*/ 360536 h 855836"/>
                <a:gd name="connsiteX95" fmla="*/ 264318 w 821532"/>
                <a:gd name="connsiteY95" fmla="*/ 355773 h 855836"/>
                <a:gd name="connsiteX96" fmla="*/ 271462 w 821532"/>
                <a:gd name="connsiteY96" fmla="*/ 353392 h 855836"/>
                <a:gd name="connsiteX97" fmla="*/ 285750 w 821532"/>
                <a:gd name="connsiteY97" fmla="*/ 346248 h 855836"/>
                <a:gd name="connsiteX98" fmla="*/ 292893 w 821532"/>
                <a:gd name="connsiteY98" fmla="*/ 341486 h 855836"/>
                <a:gd name="connsiteX99" fmla="*/ 314325 w 821532"/>
                <a:gd name="connsiteY99" fmla="*/ 334342 h 855836"/>
                <a:gd name="connsiteX100" fmla="*/ 321468 w 821532"/>
                <a:gd name="connsiteY100" fmla="*/ 331961 h 855836"/>
                <a:gd name="connsiteX101" fmla="*/ 328612 w 821532"/>
                <a:gd name="connsiteY101" fmla="*/ 329579 h 855836"/>
                <a:gd name="connsiteX102" fmla="*/ 338137 w 821532"/>
                <a:gd name="connsiteY102" fmla="*/ 327198 h 855836"/>
                <a:gd name="connsiteX103" fmla="*/ 354806 w 821532"/>
                <a:gd name="connsiteY103" fmla="*/ 322436 h 855836"/>
                <a:gd name="connsiteX104" fmla="*/ 369093 w 821532"/>
                <a:gd name="connsiteY104" fmla="*/ 315292 h 855836"/>
                <a:gd name="connsiteX105" fmla="*/ 392906 w 821532"/>
                <a:gd name="connsiteY105" fmla="*/ 308148 h 855836"/>
                <a:gd name="connsiteX106" fmla="*/ 407193 w 821532"/>
                <a:gd name="connsiteY106" fmla="*/ 298623 h 855836"/>
                <a:gd name="connsiteX107" fmla="*/ 414337 w 821532"/>
                <a:gd name="connsiteY107" fmla="*/ 293861 h 855836"/>
                <a:gd name="connsiteX108" fmla="*/ 433387 w 821532"/>
                <a:gd name="connsiteY108" fmla="*/ 279573 h 855836"/>
                <a:gd name="connsiteX109" fmla="*/ 440531 w 821532"/>
                <a:gd name="connsiteY109" fmla="*/ 274811 h 855836"/>
                <a:gd name="connsiteX110" fmla="*/ 447675 w 821532"/>
                <a:gd name="connsiteY110" fmla="*/ 272429 h 855836"/>
                <a:gd name="connsiteX111" fmla="*/ 461962 w 821532"/>
                <a:gd name="connsiteY111" fmla="*/ 258142 h 855836"/>
                <a:gd name="connsiteX112" fmla="*/ 469106 w 821532"/>
                <a:gd name="connsiteY112" fmla="*/ 250998 h 855836"/>
                <a:gd name="connsiteX113" fmla="*/ 478631 w 821532"/>
                <a:gd name="connsiteY113" fmla="*/ 227186 h 855836"/>
                <a:gd name="connsiteX114" fmla="*/ 481012 w 821532"/>
                <a:gd name="connsiteY114" fmla="*/ 220042 h 855836"/>
                <a:gd name="connsiteX115" fmla="*/ 495300 w 821532"/>
                <a:gd name="connsiteY115" fmla="*/ 196229 h 855836"/>
                <a:gd name="connsiteX116" fmla="*/ 497681 w 821532"/>
                <a:gd name="connsiteY116" fmla="*/ 189086 h 855836"/>
                <a:gd name="connsiteX117" fmla="*/ 500062 w 821532"/>
                <a:gd name="connsiteY117" fmla="*/ 179561 h 855836"/>
                <a:gd name="connsiteX118" fmla="*/ 504825 w 821532"/>
                <a:gd name="connsiteY118" fmla="*/ 172417 h 855836"/>
                <a:gd name="connsiteX119" fmla="*/ 509587 w 821532"/>
                <a:gd name="connsiteY119" fmla="*/ 96217 h 855836"/>
                <a:gd name="connsiteX120" fmla="*/ 523875 w 821532"/>
                <a:gd name="connsiteY120" fmla="*/ 67642 h 855836"/>
                <a:gd name="connsiteX121" fmla="*/ 535781 w 821532"/>
                <a:gd name="connsiteY121" fmla="*/ 53354 h 855836"/>
                <a:gd name="connsiteX122" fmla="*/ 545306 w 821532"/>
                <a:gd name="connsiteY122" fmla="*/ 50973 h 855836"/>
                <a:gd name="connsiteX123" fmla="*/ 578643 w 821532"/>
                <a:gd name="connsiteY123" fmla="*/ 46211 h 855836"/>
                <a:gd name="connsiteX124" fmla="*/ 588168 w 821532"/>
                <a:gd name="connsiteY124" fmla="*/ 43829 h 855836"/>
                <a:gd name="connsiteX125" fmla="*/ 602456 w 821532"/>
                <a:gd name="connsiteY125" fmla="*/ 39067 h 855836"/>
                <a:gd name="connsiteX126" fmla="*/ 623887 w 821532"/>
                <a:gd name="connsiteY126" fmla="*/ 31923 h 855836"/>
                <a:gd name="connsiteX127" fmla="*/ 638175 w 821532"/>
                <a:gd name="connsiteY127" fmla="*/ 27161 h 855836"/>
                <a:gd name="connsiteX128" fmla="*/ 645318 w 821532"/>
                <a:gd name="connsiteY128" fmla="*/ 24779 h 855836"/>
                <a:gd name="connsiteX129" fmla="*/ 659606 w 821532"/>
                <a:gd name="connsiteY129" fmla="*/ 15254 h 855836"/>
                <a:gd name="connsiteX130" fmla="*/ 666750 w 821532"/>
                <a:gd name="connsiteY130" fmla="*/ 10492 h 855836"/>
                <a:gd name="connsiteX131" fmla="*/ 673893 w 821532"/>
                <a:gd name="connsiteY131" fmla="*/ 8111 h 855836"/>
                <a:gd name="connsiteX132" fmla="*/ 681037 w 821532"/>
                <a:gd name="connsiteY132" fmla="*/ 3348 h 855836"/>
                <a:gd name="connsiteX133" fmla="*/ 731043 w 821532"/>
                <a:gd name="connsiteY133" fmla="*/ 3348 h 855836"/>
                <a:gd name="connsiteX134" fmla="*/ 738187 w 821532"/>
                <a:gd name="connsiteY134" fmla="*/ 10492 h 855836"/>
                <a:gd name="connsiteX135" fmla="*/ 752475 w 821532"/>
                <a:gd name="connsiteY135" fmla="*/ 20017 h 855836"/>
                <a:gd name="connsiteX136" fmla="*/ 812006 w 821532"/>
                <a:gd name="connsiteY136" fmla="*/ 27161 h 855836"/>
                <a:gd name="connsiteX137" fmla="*/ 819150 w 821532"/>
                <a:gd name="connsiteY137" fmla="*/ 29542 h 855836"/>
                <a:gd name="connsiteX138" fmla="*/ 819150 w 821532"/>
                <a:gd name="connsiteY138" fmla="*/ 48592 h 855836"/>
                <a:gd name="connsiteX139" fmla="*/ 814387 w 821532"/>
                <a:gd name="connsiteY139" fmla="*/ 55736 h 855836"/>
                <a:gd name="connsiteX140" fmla="*/ 800100 w 821532"/>
                <a:gd name="connsiteY140" fmla="*/ 65261 h 855836"/>
                <a:gd name="connsiteX141" fmla="*/ 790575 w 821532"/>
                <a:gd name="connsiteY141" fmla="*/ 79548 h 855836"/>
                <a:gd name="connsiteX142" fmla="*/ 785812 w 821532"/>
                <a:gd name="connsiteY142" fmla="*/ 86692 h 855836"/>
                <a:gd name="connsiteX143" fmla="*/ 776287 w 821532"/>
                <a:gd name="connsiteY143" fmla="*/ 108123 h 855836"/>
                <a:gd name="connsiteX144" fmla="*/ 769143 w 821532"/>
                <a:gd name="connsiteY144" fmla="*/ 110504 h 855836"/>
                <a:gd name="connsiteX145" fmla="*/ 762000 w 821532"/>
                <a:gd name="connsiteY145" fmla="*/ 115267 h 855836"/>
                <a:gd name="connsiteX146" fmla="*/ 752475 w 821532"/>
                <a:gd name="connsiteY146" fmla="*/ 117648 h 855836"/>
                <a:gd name="connsiteX147" fmla="*/ 738187 w 821532"/>
                <a:gd name="connsiteY147" fmla="*/ 122411 h 855836"/>
                <a:gd name="connsiteX148" fmla="*/ 723900 w 821532"/>
                <a:gd name="connsiteY148" fmla="*/ 127173 h 855836"/>
                <a:gd name="connsiteX149" fmla="*/ 704850 w 821532"/>
                <a:gd name="connsiteY149" fmla="*/ 134317 h 855836"/>
                <a:gd name="connsiteX150" fmla="*/ 695325 w 821532"/>
                <a:gd name="connsiteY150" fmla="*/ 148604 h 855836"/>
                <a:gd name="connsiteX151" fmla="*/ 678656 w 821532"/>
                <a:gd name="connsiteY151" fmla="*/ 158129 h 855836"/>
                <a:gd name="connsiteX152" fmla="*/ 671512 w 821532"/>
                <a:gd name="connsiteY152" fmla="*/ 160511 h 855836"/>
                <a:gd name="connsiteX153" fmla="*/ 664368 w 821532"/>
                <a:gd name="connsiteY153" fmla="*/ 165273 h 855836"/>
                <a:gd name="connsiteX154" fmla="*/ 647700 w 821532"/>
                <a:gd name="connsiteY154" fmla="*/ 177179 h 855836"/>
                <a:gd name="connsiteX155" fmla="*/ 652462 w 821532"/>
                <a:gd name="connsiteY155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04850 w 821532"/>
                <a:gd name="connsiteY8" fmla="*/ 370061 h 855836"/>
                <a:gd name="connsiteX9" fmla="*/ 707231 w 821532"/>
                <a:gd name="connsiteY9" fmla="*/ 377204 h 855836"/>
                <a:gd name="connsiteX10" fmla="*/ 709612 w 821532"/>
                <a:gd name="connsiteY10" fmla="*/ 384348 h 855836"/>
                <a:gd name="connsiteX11" fmla="*/ 711993 w 821532"/>
                <a:gd name="connsiteY11" fmla="*/ 455786 h 855836"/>
                <a:gd name="connsiteX12" fmla="*/ 707231 w 821532"/>
                <a:gd name="connsiteY12" fmla="*/ 477217 h 855836"/>
                <a:gd name="connsiteX13" fmla="*/ 692943 w 821532"/>
                <a:gd name="connsiteY13" fmla="*/ 491504 h 855836"/>
                <a:gd name="connsiteX14" fmla="*/ 690562 w 821532"/>
                <a:gd name="connsiteY14" fmla="*/ 501029 h 855836"/>
                <a:gd name="connsiteX15" fmla="*/ 683418 w 821532"/>
                <a:gd name="connsiteY15" fmla="*/ 503411 h 855836"/>
                <a:gd name="connsiteX16" fmla="*/ 673893 w 821532"/>
                <a:gd name="connsiteY16" fmla="*/ 510554 h 855836"/>
                <a:gd name="connsiteX17" fmla="*/ 659606 w 821532"/>
                <a:gd name="connsiteY17" fmla="*/ 515317 h 855836"/>
                <a:gd name="connsiteX18" fmla="*/ 631031 w 821532"/>
                <a:gd name="connsiteY18" fmla="*/ 524842 h 855836"/>
                <a:gd name="connsiteX19" fmla="*/ 609600 w 821532"/>
                <a:gd name="connsiteY19" fmla="*/ 531986 h 855836"/>
                <a:gd name="connsiteX20" fmla="*/ 602456 w 821532"/>
                <a:gd name="connsiteY20" fmla="*/ 534367 h 855836"/>
                <a:gd name="connsiteX21" fmla="*/ 595312 w 821532"/>
                <a:gd name="connsiteY21" fmla="*/ 541511 h 855836"/>
                <a:gd name="connsiteX22" fmla="*/ 581025 w 821532"/>
                <a:gd name="connsiteY22" fmla="*/ 562942 h 855836"/>
                <a:gd name="connsiteX23" fmla="*/ 576262 w 821532"/>
                <a:gd name="connsiteY23" fmla="*/ 570086 h 855836"/>
                <a:gd name="connsiteX24" fmla="*/ 571500 w 821532"/>
                <a:gd name="connsiteY24" fmla="*/ 577229 h 855836"/>
                <a:gd name="connsiteX25" fmla="*/ 557212 w 821532"/>
                <a:gd name="connsiteY25" fmla="*/ 581992 h 855836"/>
                <a:gd name="connsiteX26" fmla="*/ 550068 w 821532"/>
                <a:gd name="connsiteY26" fmla="*/ 584373 h 855836"/>
                <a:gd name="connsiteX27" fmla="*/ 469106 w 821532"/>
                <a:gd name="connsiteY27" fmla="*/ 589136 h 855836"/>
                <a:gd name="connsiteX28" fmla="*/ 457200 w 821532"/>
                <a:gd name="connsiteY28" fmla="*/ 598661 h 855836"/>
                <a:gd name="connsiteX29" fmla="*/ 442912 w 821532"/>
                <a:gd name="connsiteY29" fmla="*/ 605804 h 855836"/>
                <a:gd name="connsiteX30" fmla="*/ 435768 w 821532"/>
                <a:gd name="connsiteY30" fmla="*/ 620092 h 855836"/>
                <a:gd name="connsiteX31" fmla="*/ 428625 w 821532"/>
                <a:gd name="connsiteY31" fmla="*/ 624854 h 855836"/>
                <a:gd name="connsiteX32" fmla="*/ 419100 w 821532"/>
                <a:gd name="connsiteY32" fmla="*/ 651048 h 855836"/>
                <a:gd name="connsiteX33" fmla="*/ 411956 w 821532"/>
                <a:gd name="connsiteY33" fmla="*/ 653429 h 855836"/>
                <a:gd name="connsiteX34" fmla="*/ 397668 w 821532"/>
                <a:gd name="connsiteY34" fmla="*/ 662954 h 855836"/>
                <a:gd name="connsiteX35" fmla="*/ 390525 w 821532"/>
                <a:gd name="connsiteY35" fmla="*/ 665336 h 855836"/>
                <a:gd name="connsiteX36" fmla="*/ 376237 w 821532"/>
                <a:gd name="connsiteY36" fmla="*/ 672479 h 855836"/>
                <a:gd name="connsiteX37" fmla="*/ 361950 w 821532"/>
                <a:gd name="connsiteY37" fmla="*/ 682004 h 855836"/>
                <a:gd name="connsiteX38" fmla="*/ 347662 w 821532"/>
                <a:gd name="connsiteY38" fmla="*/ 693911 h 855836"/>
                <a:gd name="connsiteX39" fmla="*/ 340518 w 821532"/>
                <a:gd name="connsiteY39" fmla="*/ 708198 h 855836"/>
                <a:gd name="connsiteX40" fmla="*/ 333375 w 821532"/>
                <a:gd name="connsiteY40" fmla="*/ 715342 h 855836"/>
                <a:gd name="connsiteX41" fmla="*/ 323850 w 821532"/>
                <a:gd name="connsiteY41" fmla="*/ 729629 h 855836"/>
                <a:gd name="connsiteX42" fmla="*/ 316706 w 821532"/>
                <a:gd name="connsiteY42" fmla="*/ 736773 h 855836"/>
                <a:gd name="connsiteX43" fmla="*/ 307181 w 821532"/>
                <a:gd name="connsiteY43" fmla="*/ 743917 h 855836"/>
                <a:gd name="connsiteX44" fmla="*/ 300037 w 821532"/>
                <a:gd name="connsiteY44" fmla="*/ 753442 h 855836"/>
                <a:gd name="connsiteX45" fmla="*/ 288131 w 821532"/>
                <a:gd name="connsiteY45" fmla="*/ 767729 h 855836"/>
                <a:gd name="connsiteX46" fmla="*/ 285750 w 821532"/>
                <a:gd name="connsiteY46" fmla="*/ 777254 h 855836"/>
                <a:gd name="connsiteX47" fmla="*/ 276225 w 821532"/>
                <a:gd name="connsiteY47" fmla="*/ 793923 h 855836"/>
                <a:gd name="connsiteX48" fmla="*/ 261937 w 821532"/>
                <a:gd name="connsiteY48" fmla="*/ 805829 h 855836"/>
                <a:gd name="connsiteX49" fmla="*/ 254793 w 821532"/>
                <a:gd name="connsiteY49" fmla="*/ 808211 h 855836"/>
                <a:gd name="connsiteX50" fmla="*/ 238125 w 821532"/>
                <a:gd name="connsiteY50" fmla="*/ 815354 h 855836"/>
                <a:gd name="connsiteX51" fmla="*/ 216693 w 821532"/>
                <a:gd name="connsiteY51" fmla="*/ 822498 h 855836"/>
                <a:gd name="connsiteX52" fmla="*/ 209550 w 821532"/>
                <a:gd name="connsiteY52" fmla="*/ 824879 h 855836"/>
                <a:gd name="connsiteX53" fmla="*/ 195262 w 821532"/>
                <a:gd name="connsiteY53" fmla="*/ 836786 h 855836"/>
                <a:gd name="connsiteX54" fmla="*/ 180975 w 821532"/>
                <a:gd name="connsiteY54" fmla="*/ 846311 h 855836"/>
                <a:gd name="connsiteX55" fmla="*/ 173831 w 821532"/>
                <a:gd name="connsiteY55" fmla="*/ 851073 h 855836"/>
                <a:gd name="connsiteX56" fmla="*/ 154781 w 821532"/>
                <a:gd name="connsiteY56" fmla="*/ 855836 h 855836"/>
                <a:gd name="connsiteX57" fmla="*/ 119062 w 821532"/>
                <a:gd name="connsiteY57" fmla="*/ 853454 h 855836"/>
                <a:gd name="connsiteX58" fmla="*/ 104775 w 821532"/>
                <a:gd name="connsiteY58" fmla="*/ 846311 h 855836"/>
                <a:gd name="connsiteX59" fmla="*/ 88106 w 821532"/>
                <a:gd name="connsiteY59" fmla="*/ 843929 h 855836"/>
                <a:gd name="connsiteX60" fmla="*/ 0 w 821532"/>
                <a:gd name="connsiteY60" fmla="*/ 839167 h 855836"/>
                <a:gd name="connsiteX61" fmla="*/ 2381 w 821532"/>
                <a:gd name="connsiteY61" fmla="*/ 782017 h 855836"/>
                <a:gd name="connsiteX62" fmla="*/ 7143 w 821532"/>
                <a:gd name="connsiteY62" fmla="*/ 767729 h 855836"/>
                <a:gd name="connsiteX63" fmla="*/ 11906 w 821532"/>
                <a:gd name="connsiteY63" fmla="*/ 760586 h 855836"/>
                <a:gd name="connsiteX64" fmla="*/ 16668 w 821532"/>
                <a:gd name="connsiteY64" fmla="*/ 743917 h 855836"/>
                <a:gd name="connsiteX65" fmla="*/ 19050 w 821532"/>
                <a:gd name="connsiteY65" fmla="*/ 736773 h 855836"/>
                <a:gd name="connsiteX66" fmla="*/ 23812 w 821532"/>
                <a:gd name="connsiteY66" fmla="*/ 705817 h 855836"/>
                <a:gd name="connsiteX67" fmla="*/ 26193 w 821532"/>
                <a:gd name="connsiteY67" fmla="*/ 665336 h 855836"/>
                <a:gd name="connsiteX68" fmla="*/ 30956 w 821532"/>
                <a:gd name="connsiteY68" fmla="*/ 651048 h 855836"/>
                <a:gd name="connsiteX69" fmla="*/ 38100 w 821532"/>
                <a:gd name="connsiteY69" fmla="*/ 622473 h 855836"/>
                <a:gd name="connsiteX70" fmla="*/ 45243 w 821532"/>
                <a:gd name="connsiteY70" fmla="*/ 605804 h 855836"/>
                <a:gd name="connsiteX71" fmla="*/ 47625 w 821532"/>
                <a:gd name="connsiteY71" fmla="*/ 598661 h 855836"/>
                <a:gd name="connsiteX72" fmla="*/ 54768 w 821532"/>
                <a:gd name="connsiteY72" fmla="*/ 596279 h 855836"/>
                <a:gd name="connsiteX73" fmla="*/ 61912 w 821532"/>
                <a:gd name="connsiteY73" fmla="*/ 581992 h 855836"/>
                <a:gd name="connsiteX74" fmla="*/ 66675 w 821532"/>
                <a:gd name="connsiteY74" fmla="*/ 567704 h 855836"/>
                <a:gd name="connsiteX75" fmla="*/ 69056 w 821532"/>
                <a:gd name="connsiteY75" fmla="*/ 558179 h 855836"/>
                <a:gd name="connsiteX76" fmla="*/ 73818 w 821532"/>
                <a:gd name="connsiteY76" fmla="*/ 551036 h 855836"/>
                <a:gd name="connsiteX77" fmla="*/ 80962 w 821532"/>
                <a:gd name="connsiteY77" fmla="*/ 524842 h 855836"/>
                <a:gd name="connsiteX78" fmla="*/ 85725 w 821532"/>
                <a:gd name="connsiteY78" fmla="*/ 517698 h 855836"/>
                <a:gd name="connsiteX79" fmla="*/ 88106 w 821532"/>
                <a:gd name="connsiteY79" fmla="*/ 503411 h 855836"/>
                <a:gd name="connsiteX80" fmla="*/ 92868 w 821532"/>
                <a:gd name="connsiteY80" fmla="*/ 489123 h 855836"/>
                <a:gd name="connsiteX81" fmla="*/ 97631 w 821532"/>
                <a:gd name="connsiteY81" fmla="*/ 474836 h 855836"/>
                <a:gd name="connsiteX82" fmla="*/ 100012 w 821532"/>
                <a:gd name="connsiteY82" fmla="*/ 467692 h 855836"/>
                <a:gd name="connsiteX83" fmla="*/ 107156 w 821532"/>
                <a:gd name="connsiteY83" fmla="*/ 453404 h 855836"/>
                <a:gd name="connsiteX84" fmla="*/ 130968 w 821532"/>
                <a:gd name="connsiteY84" fmla="*/ 436736 h 855836"/>
                <a:gd name="connsiteX85" fmla="*/ 138112 w 821532"/>
                <a:gd name="connsiteY85" fmla="*/ 431973 h 855836"/>
                <a:gd name="connsiteX86" fmla="*/ 145256 w 821532"/>
                <a:gd name="connsiteY86" fmla="*/ 417686 h 855836"/>
                <a:gd name="connsiteX87" fmla="*/ 152400 w 821532"/>
                <a:gd name="connsiteY87" fmla="*/ 403398 h 855836"/>
                <a:gd name="connsiteX88" fmla="*/ 159543 w 821532"/>
                <a:gd name="connsiteY88" fmla="*/ 401017 h 855836"/>
                <a:gd name="connsiteX89" fmla="*/ 173831 w 821532"/>
                <a:gd name="connsiteY89" fmla="*/ 393873 h 855836"/>
                <a:gd name="connsiteX90" fmla="*/ 180975 w 821532"/>
                <a:gd name="connsiteY90" fmla="*/ 389111 h 855836"/>
                <a:gd name="connsiteX91" fmla="*/ 202406 w 821532"/>
                <a:gd name="connsiteY91" fmla="*/ 377204 h 855836"/>
                <a:gd name="connsiteX92" fmla="*/ 226218 w 821532"/>
                <a:gd name="connsiteY92" fmla="*/ 372442 h 855836"/>
                <a:gd name="connsiteX93" fmla="*/ 242887 w 821532"/>
                <a:gd name="connsiteY93" fmla="*/ 362917 h 855836"/>
                <a:gd name="connsiteX94" fmla="*/ 254793 w 821532"/>
                <a:gd name="connsiteY94" fmla="*/ 360536 h 855836"/>
                <a:gd name="connsiteX95" fmla="*/ 264318 w 821532"/>
                <a:gd name="connsiteY95" fmla="*/ 355773 h 855836"/>
                <a:gd name="connsiteX96" fmla="*/ 271462 w 821532"/>
                <a:gd name="connsiteY96" fmla="*/ 353392 h 855836"/>
                <a:gd name="connsiteX97" fmla="*/ 285750 w 821532"/>
                <a:gd name="connsiteY97" fmla="*/ 346248 h 855836"/>
                <a:gd name="connsiteX98" fmla="*/ 292893 w 821532"/>
                <a:gd name="connsiteY98" fmla="*/ 341486 h 855836"/>
                <a:gd name="connsiteX99" fmla="*/ 314325 w 821532"/>
                <a:gd name="connsiteY99" fmla="*/ 334342 h 855836"/>
                <a:gd name="connsiteX100" fmla="*/ 321468 w 821532"/>
                <a:gd name="connsiteY100" fmla="*/ 331961 h 855836"/>
                <a:gd name="connsiteX101" fmla="*/ 328612 w 821532"/>
                <a:gd name="connsiteY101" fmla="*/ 329579 h 855836"/>
                <a:gd name="connsiteX102" fmla="*/ 338137 w 821532"/>
                <a:gd name="connsiteY102" fmla="*/ 327198 h 855836"/>
                <a:gd name="connsiteX103" fmla="*/ 354806 w 821532"/>
                <a:gd name="connsiteY103" fmla="*/ 322436 h 855836"/>
                <a:gd name="connsiteX104" fmla="*/ 369093 w 821532"/>
                <a:gd name="connsiteY104" fmla="*/ 315292 h 855836"/>
                <a:gd name="connsiteX105" fmla="*/ 392906 w 821532"/>
                <a:gd name="connsiteY105" fmla="*/ 308148 h 855836"/>
                <a:gd name="connsiteX106" fmla="*/ 407193 w 821532"/>
                <a:gd name="connsiteY106" fmla="*/ 298623 h 855836"/>
                <a:gd name="connsiteX107" fmla="*/ 414337 w 821532"/>
                <a:gd name="connsiteY107" fmla="*/ 293861 h 855836"/>
                <a:gd name="connsiteX108" fmla="*/ 433387 w 821532"/>
                <a:gd name="connsiteY108" fmla="*/ 279573 h 855836"/>
                <a:gd name="connsiteX109" fmla="*/ 440531 w 821532"/>
                <a:gd name="connsiteY109" fmla="*/ 274811 h 855836"/>
                <a:gd name="connsiteX110" fmla="*/ 447675 w 821532"/>
                <a:gd name="connsiteY110" fmla="*/ 272429 h 855836"/>
                <a:gd name="connsiteX111" fmla="*/ 461962 w 821532"/>
                <a:gd name="connsiteY111" fmla="*/ 258142 h 855836"/>
                <a:gd name="connsiteX112" fmla="*/ 469106 w 821532"/>
                <a:gd name="connsiteY112" fmla="*/ 250998 h 855836"/>
                <a:gd name="connsiteX113" fmla="*/ 478631 w 821532"/>
                <a:gd name="connsiteY113" fmla="*/ 227186 h 855836"/>
                <a:gd name="connsiteX114" fmla="*/ 481012 w 821532"/>
                <a:gd name="connsiteY114" fmla="*/ 220042 h 855836"/>
                <a:gd name="connsiteX115" fmla="*/ 495300 w 821532"/>
                <a:gd name="connsiteY115" fmla="*/ 196229 h 855836"/>
                <a:gd name="connsiteX116" fmla="*/ 497681 w 821532"/>
                <a:gd name="connsiteY116" fmla="*/ 189086 h 855836"/>
                <a:gd name="connsiteX117" fmla="*/ 500062 w 821532"/>
                <a:gd name="connsiteY117" fmla="*/ 179561 h 855836"/>
                <a:gd name="connsiteX118" fmla="*/ 504825 w 821532"/>
                <a:gd name="connsiteY118" fmla="*/ 172417 h 855836"/>
                <a:gd name="connsiteX119" fmla="*/ 509587 w 821532"/>
                <a:gd name="connsiteY119" fmla="*/ 96217 h 855836"/>
                <a:gd name="connsiteX120" fmla="*/ 523875 w 821532"/>
                <a:gd name="connsiteY120" fmla="*/ 67642 h 855836"/>
                <a:gd name="connsiteX121" fmla="*/ 535781 w 821532"/>
                <a:gd name="connsiteY121" fmla="*/ 53354 h 855836"/>
                <a:gd name="connsiteX122" fmla="*/ 545306 w 821532"/>
                <a:gd name="connsiteY122" fmla="*/ 50973 h 855836"/>
                <a:gd name="connsiteX123" fmla="*/ 578643 w 821532"/>
                <a:gd name="connsiteY123" fmla="*/ 46211 h 855836"/>
                <a:gd name="connsiteX124" fmla="*/ 588168 w 821532"/>
                <a:gd name="connsiteY124" fmla="*/ 43829 h 855836"/>
                <a:gd name="connsiteX125" fmla="*/ 602456 w 821532"/>
                <a:gd name="connsiteY125" fmla="*/ 39067 h 855836"/>
                <a:gd name="connsiteX126" fmla="*/ 623887 w 821532"/>
                <a:gd name="connsiteY126" fmla="*/ 31923 h 855836"/>
                <a:gd name="connsiteX127" fmla="*/ 638175 w 821532"/>
                <a:gd name="connsiteY127" fmla="*/ 27161 h 855836"/>
                <a:gd name="connsiteX128" fmla="*/ 645318 w 821532"/>
                <a:gd name="connsiteY128" fmla="*/ 24779 h 855836"/>
                <a:gd name="connsiteX129" fmla="*/ 659606 w 821532"/>
                <a:gd name="connsiteY129" fmla="*/ 15254 h 855836"/>
                <a:gd name="connsiteX130" fmla="*/ 666750 w 821532"/>
                <a:gd name="connsiteY130" fmla="*/ 10492 h 855836"/>
                <a:gd name="connsiteX131" fmla="*/ 673893 w 821532"/>
                <a:gd name="connsiteY131" fmla="*/ 8111 h 855836"/>
                <a:gd name="connsiteX132" fmla="*/ 681037 w 821532"/>
                <a:gd name="connsiteY132" fmla="*/ 3348 h 855836"/>
                <a:gd name="connsiteX133" fmla="*/ 731043 w 821532"/>
                <a:gd name="connsiteY133" fmla="*/ 3348 h 855836"/>
                <a:gd name="connsiteX134" fmla="*/ 738187 w 821532"/>
                <a:gd name="connsiteY134" fmla="*/ 10492 h 855836"/>
                <a:gd name="connsiteX135" fmla="*/ 752475 w 821532"/>
                <a:gd name="connsiteY135" fmla="*/ 20017 h 855836"/>
                <a:gd name="connsiteX136" fmla="*/ 812006 w 821532"/>
                <a:gd name="connsiteY136" fmla="*/ 27161 h 855836"/>
                <a:gd name="connsiteX137" fmla="*/ 819150 w 821532"/>
                <a:gd name="connsiteY137" fmla="*/ 29542 h 855836"/>
                <a:gd name="connsiteX138" fmla="*/ 819150 w 821532"/>
                <a:gd name="connsiteY138" fmla="*/ 48592 h 855836"/>
                <a:gd name="connsiteX139" fmla="*/ 814387 w 821532"/>
                <a:gd name="connsiteY139" fmla="*/ 55736 h 855836"/>
                <a:gd name="connsiteX140" fmla="*/ 800100 w 821532"/>
                <a:gd name="connsiteY140" fmla="*/ 65261 h 855836"/>
                <a:gd name="connsiteX141" fmla="*/ 790575 w 821532"/>
                <a:gd name="connsiteY141" fmla="*/ 79548 h 855836"/>
                <a:gd name="connsiteX142" fmla="*/ 785812 w 821532"/>
                <a:gd name="connsiteY142" fmla="*/ 86692 h 855836"/>
                <a:gd name="connsiteX143" fmla="*/ 776287 w 821532"/>
                <a:gd name="connsiteY143" fmla="*/ 108123 h 855836"/>
                <a:gd name="connsiteX144" fmla="*/ 769143 w 821532"/>
                <a:gd name="connsiteY144" fmla="*/ 110504 h 855836"/>
                <a:gd name="connsiteX145" fmla="*/ 762000 w 821532"/>
                <a:gd name="connsiteY145" fmla="*/ 115267 h 855836"/>
                <a:gd name="connsiteX146" fmla="*/ 752475 w 821532"/>
                <a:gd name="connsiteY146" fmla="*/ 117648 h 855836"/>
                <a:gd name="connsiteX147" fmla="*/ 738187 w 821532"/>
                <a:gd name="connsiteY147" fmla="*/ 122411 h 855836"/>
                <a:gd name="connsiteX148" fmla="*/ 723900 w 821532"/>
                <a:gd name="connsiteY148" fmla="*/ 127173 h 855836"/>
                <a:gd name="connsiteX149" fmla="*/ 704850 w 821532"/>
                <a:gd name="connsiteY149" fmla="*/ 134317 h 855836"/>
                <a:gd name="connsiteX150" fmla="*/ 695325 w 821532"/>
                <a:gd name="connsiteY150" fmla="*/ 148604 h 855836"/>
                <a:gd name="connsiteX151" fmla="*/ 678656 w 821532"/>
                <a:gd name="connsiteY151" fmla="*/ 158129 h 855836"/>
                <a:gd name="connsiteX152" fmla="*/ 671512 w 821532"/>
                <a:gd name="connsiteY152" fmla="*/ 160511 h 855836"/>
                <a:gd name="connsiteX153" fmla="*/ 664368 w 821532"/>
                <a:gd name="connsiteY153" fmla="*/ 165273 h 855836"/>
                <a:gd name="connsiteX154" fmla="*/ 647700 w 821532"/>
                <a:gd name="connsiteY154" fmla="*/ 177179 h 855836"/>
                <a:gd name="connsiteX155" fmla="*/ 652462 w 821532"/>
                <a:gd name="connsiteY155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04850 w 821532"/>
                <a:gd name="connsiteY8" fmla="*/ 370061 h 855836"/>
                <a:gd name="connsiteX9" fmla="*/ 707231 w 821532"/>
                <a:gd name="connsiteY9" fmla="*/ 377204 h 855836"/>
                <a:gd name="connsiteX10" fmla="*/ 711993 w 821532"/>
                <a:gd name="connsiteY10" fmla="*/ 455786 h 855836"/>
                <a:gd name="connsiteX11" fmla="*/ 707231 w 821532"/>
                <a:gd name="connsiteY11" fmla="*/ 477217 h 855836"/>
                <a:gd name="connsiteX12" fmla="*/ 692943 w 821532"/>
                <a:gd name="connsiteY12" fmla="*/ 491504 h 855836"/>
                <a:gd name="connsiteX13" fmla="*/ 690562 w 821532"/>
                <a:gd name="connsiteY13" fmla="*/ 501029 h 855836"/>
                <a:gd name="connsiteX14" fmla="*/ 683418 w 821532"/>
                <a:gd name="connsiteY14" fmla="*/ 503411 h 855836"/>
                <a:gd name="connsiteX15" fmla="*/ 673893 w 821532"/>
                <a:gd name="connsiteY15" fmla="*/ 510554 h 855836"/>
                <a:gd name="connsiteX16" fmla="*/ 659606 w 821532"/>
                <a:gd name="connsiteY16" fmla="*/ 515317 h 855836"/>
                <a:gd name="connsiteX17" fmla="*/ 631031 w 821532"/>
                <a:gd name="connsiteY17" fmla="*/ 524842 h 855836"/>
                <a:gd name="connsiteX18" fmla="*/ 609600 w 821532"/>
                <a:gd name="connsiteY18" fmla="*/ 531986 h 855836"/>
                <a:gd name="connsiteX19" fmla="*/ 602456 w 821532"/>
                <a:gd name="connsiteY19" fmla="*/ 534367 h 855836"/>
                <a:gd name="connsiteX20" fmla="*/ 595312 w 821532"/>
                <a:gd name="connsiteY20" fmla="*/ 541511 h 855836"/>
                <a:gd name="connsiteX21" fmla="*/ 581025 w 821532"/>
                <a:gd name="connsiteY21" fmla="*/ 562942 h 855836"/>
                <a:gd name="connsiteX22" fmla="*/ 576262 w 821532"/>
                <a:gd name="connsiteY22" fmla="*/ 570086 h 855836"/>
                <a:gd name="connsiteX23" fmla="*/ 571500 w 821532"/>
                <a:gd name="connsiteY23" fmla="*/ 577229 h 855836"/>
                <a:gd name="connsiteX24" fmla="*/ 557212 w 821532"/>
                <a:gd name="connsiteY24" fmla="*/ 581992 h 855836"/>
                <a:gd name="connsiteX25" fmla="*/ 550068 w 821532"/>
                <a:gd name="connsiteY25" fmla="*/ 584373 h 855836"/>
                <a:gd name="connsiteX26" fmla="*/ 469106 w 821532"/>
                <a:gd name="connsiteY26" fmla="*/ 589136 h 855836"/>
                <a:gd name="connsiteX27" fmla="*/ 457200 w 821532"/>
                <a:gd name="connsiteY27" fmla="*/ 598661 h 855836"/>
                <a:gd name="connsiteX28" fmla="*/ 442912 w 821532"/>
                <a:gd name="connsiteY28" fmla="*/ 605804 h 855836"/>
                <a:gd name="connsiteX29" fmla="*/ 435768 w 821532"/>
                <a:gd name="connsiteY29" fmla="*/ 620092 h 855836"/>
                <a:gd name="connsiteX30" fmla="*/ 428625 w 821532"/>
                <a:gd name="connsiteY30" fmla="*/ 624854 h 855836"/>
                <a:gd name="connsiteX31" fmla="*/ 419100 w 821532"/>
                <a:gd name="connsiteY31" fmla="*/ 651048 h 855836"/>
                <a:gd name="connsiteX32" fmla="*/ 411956 w 821532"/>
                <a:gd name="connsiteY32" fmla="*/ 653429 h 855836"/>
                <a:gd name="connsiteX33" fmla="*/ 397668 w 821532"/>
                <a:gd name="connsiteY33" fmla="*/ 662954 h 855836"/>
                <a:gd name="connsiteX34" fmla="*/ 390525 w 821532"/>
                <a:gd name="connsiteY34" fmla="*/ 665336 h 855836"/>
                <a:gd name="connsiteX35" fmla="*/ 376237 w 821532"/>
                <a:gd name="connsiteY35" fmla="*/ 672479 h 855836"/>
                <a:gd name="connsiteX36" fmla="*/ 361950 w 821532"/>
                <a:gd name="connsiteY36" fmla="*/ 682004 h 855836"/>
                <a:gd name="connsiteX37" fmla="*/ 347662 w 821532"/>
                <a:gd name="connsiteY37" fmla="*/ 693911 h 855836"/>
                <a:gd name="connsiteX38" fmla="*/ 340518 w 821532"/>
                <a:gd name="connsiteY38" fmla="*/ 708198 h 855836"/>
                <a:gd name="connsiteX39" fmla="*/ 333375 w 821532"/>
                <a:gd name="connsiteY39" fmla="*/ 715342 h 855836"/>
                <a:gd name="connsiteX40" fmla="*/ 323850 w 821532"/>
                <a:gd name="connsiteY40" fmla="*/ 729629 h 855836"/>
                <a:gd name="connsiteX41" fmla="*/ 316706 w 821532"/>
                <a:gd name="connsiteY41" fmla="*/ 736773 h 855836"/>
                <a:gd name="connsiteX42" fmla="*/ 307181 w 821532"/>
                <a:gd name="connsiteY42" fmla="*/ 743917 h 855836"/>
                <a:gd name="connsiteX43" fmla="*/ 300037 w 821532"/>
                <a:gd name="connsiteY43" fmla="*/ 753442 h 855836"/>
                <a:gd name="connsiteX44" fmla="*/ 288131 w 821532"/>
                <a:gd name="connsiteY44" fmla="*/ 767729 h 855836"/>
                <a:gd name="connsiteX45" fmla="*/ 285750 w 821532"/>
                <a:gd name="connsiteY45" fmla="*/ 777254 h 855836"/>
                <a:gd name="connsiteX46" fmla="*/ 276225 w 821532"/>
                <a:gd name="connsiteY46" fmla="*/ 793923 h 855836"/>
                <a:gd name="connsiteX47" fmla="*/ 261937 w 821532"/>
                <a:gd name="connsiteY47" fmla="*/ 805829 h 855836"/>
                <a:gd name="connsiteX48" fmla="*/ 254793 w 821532"/>
                <a:gd name="connsiteY48" fmla="*/ 808211 h 855836"/>
                <a:gd name="connsiteX49" fmla="*/ 238125 w 821532"/>
                <a:gd name="connsiteY49" fmla="*/ 815354 h 855836"/>
                <a:gd name="connsiteX50" fmla="*/ 216693 w 821532"/>
                <a:gd name="connsiteY50" fmla="*/ 822498 h 855836"/>
                <a:gd name="connsiteX51" fmla="*/ 209550 w 821532"/>
                <a:gd name="connsiteY51" fmla="*/ 824879 h 855836"/>
                <a:gd name="connsiteX52" fmla="*/ 195262 w 821532"/>
                <a:gd name="connsiteY52" fmla="*/ 836786 h 855836"/>
                <a:gd name="connsiteX53" fmla="*/ 180975 w 821532"/>
                <a:gd name="connsiteY53" fmla="*/ 846311 h 855836"/>
                <a:gd name="connsiteX54" fmla="*/ 173831 w 821532"/>
                <a:gd name="connsiteY54" fmla="*/ 851073 h 855836"/>
                <a:gd name="connsiteX55" fmla="*/ 154781 w 821532"/>
                <a:gd name="connsiteY55" fmla="*/ 855836 h 855836"/>
                <a:gd name="connsiteX56" fmla="*/ 119062 w 821532"/>
                <a:gd name="connsiteY56" fmla="*/ 853454 h 855836"/>
                <a:gd name="connsiteX57" fmla="*/ 104775 w 821532"/>
                <a:gd name="connsiteY57" fmla="*/ 846311 h 855836"/>
                <a:gd name="connsiteX58" fmla="*/ 88106 w 821532"/>
                <a:gd name="connsiteY58" fmla="*/ 843929 h 855836"/>
                <a:gd name="connsiteX59" fmla="*/ 0 w 821532"/>
                <a:gd name="connsiteY59" fmla="*/ 839167 h 855836"/>
                <a:gd name="connsiteX60" fmla="*/ 2381 w 821532"/>
                <a:gd name="connsiteY60" fmla="*/ 782017 h 855836"/>
                <a:gd name="connsiteX61" fmla="*/ 7143 w 821532"/>
                <a:gd name="connsiteY61" fmla="*/ 767729 h 855836"/>
                <a:gd name="connsiteX62" fmla="*/ 11906 w 821532"/>
                <a:gd name="connsiteY62" fmla="*/ 760586 h 855836"/>
                <a:gd name="connsiteX63" fmla="*/ 16668 w 821532"/>
                <a:gd name="connsiteY63" fmla="*/ 743917 h 855836"/>
                <a:gd name="connsiteX64" fmla="*/ 19050 w 821532"/>
                <a:gd name="connsiteY64" fmla="*/ 736773 h 855836"/>
                <a:gd name="connsiteX65" fmla="*/ 23812 w 821532"/>
                <a:gd name="connsiteY65" fmla="*/ 705817 h 855836"/>
                <a:gd name="connsiteX66" fmla="*/ 26193 w 821532"/>
                <a:gd name="connsiteY66" fmla="*/ 665336 h 855836"/>
                <a:gd name="connsiteX67" fmla="*/ 30956 w 821532"/>
                <a:gd name="connsiteY67" fmla="*/ 651048 h 855836"/>
                <a:gd name="connsiteX68" fmla="*/ 38100 w 821532"/>
                <a:gd name="connsiteY68" fmla="*/ 622473 h 855836"/>
                <a:gd name="connsiteX69" fmla="*/ 45243 w 821532"/>
                <a:gd name="connsiteY69" fmla="*/ 605804 h 855836"/>
                <a:gd name="connsiteX70" fmla="*/ 47625 w 821532"/>
                <a:gd name="connsiteY70" fmla="*/ 598661 h 855836"/>
                <a:gd name="connsiteX71" fmla="*/ 54768 w 821532"/>
                <a:gd name="connsiteY71" fmla="*/ 596279 h 855836"/>
                <a:gd name="connsiteX72" fmla="*/ 61912 w 821532"/>
                <a:gd name="connsiteY72" fmla="*/ 581992 h 855836"/>
                <a:gd name="connsiteX73" fmla="*/ 66675 w 821532"/>
                <a:gd name="connsiteY73" fmla="*/ 567704 h 855836"/>
                <a:gd name="connsiteX74" fmla="*/ 69056 w 821532"/>
                <a:gd name="connsiteY74" fmla="*/ 558179 h 855836"/>
                <a:gd name="connsiteX75" fmla="*/ 73818 w 821532"/>
                <a:gd name="connsiteY75" fmla="*/ 551036 h 855836"/>
                <a:gd name="connsiteX76" fmla="*/ 80962 w 821532"/>
                <a:gd name="connsiteY76" fmla="*/ 524842 h 855836"/>
                <a:gd name="connsiteX77" fmla="*/ 85725 w 821532"/>
                <a:gd name="connsiteY77" fmla="*/ 517698 h 855836"/>
                <a:gd name="connsiteX78" fmla="*/ 88106 w 821532"/>
                <a:gd name="connsiteY78" fmla="*/ 503411 h 855836"/>
                <a:gd name="connsiteX79" fmla="*/ 92868 w 821532"/>
                <a:gd name="connsiteY79" fmla="*/ 489123 h 855836"/>
                <a:gd name="connsiteX80" fmla="*/ 97631 w 821532"/>
                <a:gd name="connsiteY80" fmla="*/ 474836 h 855836"/>
                <a:gd name="connsiteX81" fmla="*/ 100012 w 821532"/>
                <a:gd name="connsiteY81" fmla="*/ 467692 h 855836"/>
                <a:gd name="connsiteX82" fmla="*/ 107156 w 821532"/>
                <a:gd name="connsiteY82" fmla="*/ 453404 h 855836"/>
                <a:gd name="connsiteX83" fmla="*/ 130968 w 821532"/>
                <a:gd name="connsiteY83" fmla="*/ 436736 h 855836"/>
                <a:gd name="connsiteX84" fmla="*/ 138112 w 821532"/>
                <a:gd name="connsiteY84" fmla="*/ 431973 h 855836"/>
                <a:gd name="connsiteX85" fmla="*/ 145256 w 821532"/>
                <a:gd name="connsiteY85" fmla="*/ 417686 h 855836"/>
                <a:gd name="connsiteX86" fmla="*/ 152400 w 821532"/>
                <a:gd name="connsiteY86" fmla="*/ 403398 h 855836"/>
                <a:gd name="connsiteX87" fmla="*/ 159543 w 821532"/>
                <a:gd name="connsiteY87" fmla="*/ 401017 h 855836"/>
                <a:gd name="connsiteX88" fmla="*/ 173831 w 821532"/>
                <a:gd name="connsiteY88" fmla="*/ 393873 h 855836"/>
                <a:gd name="connsiteX89" fmla="*/ 180975 w 821532"/>
                <a:gd name="connsiteY89" fmla="*/ 389111 h 855836"/>
                <a:gd name="connsiteX90" fmla="*/ 202406 w 821532"/>
                <a:gd name="connsiteY90" fmla="*/ 377204 h 855836"/>
                <a:gd name="connsiteX91" fmla="*/ 226218 w 821532"/>
                <a:gd name="connsiteY91" fmla="*/ 372442 h 855836"/>
                <a:gd name="connsiteX92" fmla="*/ 242887 w 821532"/>
                <a:gd name="connsiteY92" fmla="*/ 362917 h 855836"/>
                <a:gd name="connsiteX93" fmla="*/ 254793 w 821532"/>
                <a:gd name="connsiteY93" fmla="*/ 360536 h 855836"/>
                <a:gd name="connsiteX94" fmla="*/ 264318 w 821532"/>
                <a:gd name="connsiteY94" fmla="*/ 355773 h 855836"/>
                <a:gd name="connsiteX95" fmla="*/ 271462 w 821532"/>
                <a:gd name="connsiteY95" fmla="*/ 353392 h 855836"/>
                <a:gd name="connsiteX96" fmla="*/ 285750 w 821532"/>
                <a:gd name="connsiteY96" fmla="*/ 346248 h 855836"/>
                <a:gd name="connsiteX97" fmla="*/ 292893 w 821532"/>
                <a:gd name="connsiteY97" fmla="*/ 341486 h 855836"/>
                <a:gd name="connsiteX98" fmla="*/ 314325 w 821532"/>
                <a:gd name="connsiteY98" fmla="*/ 334342 h 855836"/>
                <a:gd name="connsiteX99" fmla="*/ 321468 w 821532"/>
                <a:gd name="connsiteY99" fmla="*/ 331961 h 855836"/>
                <a:gd name="connsiteX100" fmla="*/ 328612 w 821532"/>
                <a:gd name="connsiteY100" fmla="*/ 329579 h 855836"/>
                <a:gd name="connsiteX101" fmla="*/ 338137 w 821532"/>
                <a:gd name="connsiteY101" fmla="*/ 327198 h 855836"/>
                <a:gd name="connsiteX102" fmla="*/ 354806 w 821532"/>
                <a:gd name="connsiteY102" fmla="*/ 322436 h 855836"/>
                <a:gd name="connsiteX103" fmla="*/ 369093 w 821532"/>
                <a:gd name="connsiteY103" fmla="*/ 315292 h 855836"/>
                <a:gd name="connsiteX104" fmla="*/ 392906 w 821532"/>
                <a:gd name="connsiteY104" fmla="*/ 308148 h 855836"/>
                <a:gd name="connsiteX105" fmla="*/ 407193 w 821532"/>
                <a:gd name="connsiteY105" fmla="*/ 298623 h 855836"/>
                <a:gd name="connsiteX106" fmla="*/ 414337 w 821532"/>
                <a:gd name="connsiteY106" fmla="*/ 293861 h 855836"/>
                <a:gd name="connsiteX107" fmla="*/ 433387 w 821532"/>
                <a:gd name="connsiteY107" fmla="*/ 279573 h 855836"/>
                <a:gd name="connsiteX108" fmla="*/ 440531 w 821532"/>
                <a:gd name="connsiteY108" fmla="*/ 274811 h 855836"/>
                <a:gd name="connsiteX109" fmla="*/ 447675 w 821532"/>
                <a:gd name="connsiteY109" fmla="*/ 272429 h 855836"/>
                <a:gd name="connsiteX110" fmla="*/ 461962 w 821532"/>
                <a:gd name="connsiteY110" fmla="*/ 258142 h 855836"/>
                <a:gd name="connsiteX111" fmla="*/ 469106 w 821532"/>
                <a:gd name="connsiteY111" fmla="*/ 250998 h 855836"/>
                <a:gd name="connsiteX112" fmla="*/ 478631 w 821532"/>
                <a:gd name="connsiteY112" fmla="*/ 227186 h 855836"/>
                <a:gd name="connsiteX113" fmla="*/ 481012 w 821532"/>
                <a:gd name="connsiteY113" fmla="*/ 220042 h 855836"/>
                <a:gd name="connsiteX114" fmla="*/ 495300 w 821532"/>
                <a:gd name="connsiteY114" fmla="*/ 196229 h 855836"/>
                <a:gd name="connsiteX115" fmla="*/ 497681 w 821532"/>
                <a:gd name="connsiteY115" fmla="*/ 189086 h 855836"/>
                <a:gd name="connsiteX116" fmla="*/ 500062 w 821532"/>
                <a:gd name="connsiteY116" fmla="*/ 179561 h 855836"/>
                <a:gd name="connsiteX117" fmla="*/ 504825 w 821532"/>
                <a:gd name="connsiteY117" fmla="*/ 172417 h 855836"/>
                <a:gd name="connsiteX118" fmla="*/ 509587 w 821532"/>
                <a:gd name="connsiteY118" fmla="*/ 96217 h 855836"/>
                <a:gd name="connsiteX119" fmla="*/ 523875 w 821532"/>
                <a:gd name="connsiteY119" fmla="*/ 67642 h 855836"/>
                <a:gd name="connsiteX120" fmla="*/ 535781 w 821532"/>
                <a:gd name="connsiteY120" fmla="*/ 53354 h 855836"/>
                <a:gd name="connsiteX121" fmla="*/ 545306 w 821532"/>
                <a:gd name="connsiteY121" fmla="*/ 50973 h 855836"/>
                <a:gd name="connsiteX122" fmla="*/ 578643 w 821532"/>
                <a:gd name="connsiteY122" fmla="*/ 46211 h 855836"/>
                <a:gd name="connsiteX123" fmla="*/ 588168 w 821532"/>
                <a:gd name="connsiteY123" fmla="*/ 43829 h 855836"/>
                <a:gd name="connsiteX124" fmla="*/ 602456 w 821532"/>
                <a:gd name="connsiteY124" fmla="*/ 39067 h 855836"/>
                <a:gd name="connsiteX125" fmla="*/ 623887 w 821532"/>
                <a:gd name="connsiteY125" fmla="*/ 31923 h 855836"/>
                <a:gd name="connsiteX126" fmla="*/ 638175 w 821532"/>
                <a:gd name="connsiteY126" fmla="*/ 27161 h 855836"/>
                <a:gd name="connsiteX127" fmla="*/ 645318 w 821532"/>
                <a:gd name="connsiteY127" fmla="*/ 24779 h 855836"/>
                <a:gd name="connsiteX128" fmla="*/ 659606 w 821532"/>
                <a:gd name="connsiteY128" fmla="*/ 15254 h 855836"/>
                <a:gd name="connsiteX129" fmla="*/ 666750 w 821532"/>
                <a:gd name="connsiteY129" fmla="*/ 10492 h 855836"/>
                <a:gd name="connsiteX130" fmla="*/ 673893 w 821532"/>
                <a:gd name="connsiteY130" fmla="*/ 8111 h 855836"/>
                <a:gd name="connsiteX131" fmla="*/ 681037 w 821532"/>
                <a:gd name="connsiteY131" fmla="*/ 3348 h 855836"/>
                <a:gd name="connsiteX132" fmla="*/ 731043 w 821532"/>
                <a:gd name="connsiteY132" fmla="*/ 3348 h 855836"/>
                <a:gd name="connsiteX133" fmla="*/ 738187 w 821532"/>
                <a:gd name="connsiteY133" fmla="*/ 10492 h 855836"/>
                <a:gd name="connsiteX134" fmla="*/ 752475 w 821532"/>
                <a:gd name="connsiteY134" fmla="*/ 20017 h 855836"/>
                <a:gd name="connsiteX135" fmla="*/ 812006 w 821532"/>
                <a:gd name="connsiteY135" fmla="*/ 27161 h 855836"/>
                <a:gd name="connsiteX136" fmla="*/ 819150 w 821532"/>
                <a:gd name="connsiteY136" fmla="*/ 29542 h 855836"/>
                <a:gd name="connsiteX137" fmla="*/ 819150 w 821532"/>
                <a:gd name="connsiteY137" fmla="*/ 48592 h 855836"/>
                <a:gd name="connsiteX138" fmla="*/ 814387 w 821532"/>
                <a:gd name="connsiteY138" fmla="*/ 55736 h 855836"/>
                <a:gd name="connsiteX139" fmla="*/ 800100 w 821532"/>
                <a:gd name="connsiteY139" fmla="*/ 65261 h 855836"/>
                <a:gd name="connsiteX140" fmla="*/ 790575 w 821532"/>
                <a:gd name="connsiteY140" fmla="*/ 79548 h 855836"/>
                <a:gd name="connsiteX141" fmla="*/ 785812 w 821532"/>
                <a:gd name="connsiteY141" fmla="*/ 86692 h 855836"/>
                <a:gd name="connsiteX142" fmla="*/ 776287 w 821532"/>
                <a:gd name="connsiteY142" fmla="*/ 108123 h 855836"/>
                <a:gd name="connsiteX143" fmla="*/ 769143 w 821532"/>
                <a:gd name="connsiteY143" fmla="*/ 110504 h 855836"/>
                <a:gd name="connsiteX144" fmla="*/ 762000 w 821532"/>
                <a:gd name="connsiteY144" fmla="*/ 115267 h 855836"/>
                <a:gd name="connsiteX145" fmla="*/ 752475 w 821532"/>
                <a:gd name="connsiteY145" fmla="*/ 117648 h 855836"/>
                <a:gd name="connsiteX146" fmla="*/ 738187 w 821532"/>
                <a:gd name="connsiteY146" fmla="*/ 122411 h 855836"/>
                <a:gd name="connsiteX147" fmla="*/ 723900 w 821532"/>
                <a:gd name="connsiteY147" fmla="*/ 127173 h 855836"/>
                <a:gd name="connsiteX148" fmla="*/ 704850 w 821532"/>
                <a:gd name="connsiteY148" fmla="*/ 134317 h 855836"/>
                <a:gd name="connsiteX149" fmla="*/ 695325 w 821532"/>
                <a:gd name="connsiteY149" fmla="*/ 148604 h 855836"/>
                <a:gd name="connsiteX150" fmla="*/ 678656 w 821532"/>
                <a:gd name="connsiteY150" fmla="*/ 158129 h 855836"/>
                <a:gd name="connsiteX151" fmla="*/ 671512 w 821532"/>
                <a:gd name="connsiteY151" fmla="*/ 160511 h 855836"/>
                <a:gd name="connsiteX152" fmla="*/ 664368 w 821532"/>
                <a:gd name="connsiteY152" fmla="*/ 165273 h 855836"/>
                <a:gd name="connsiteX153" fmla="*/ 647700 w 821532"/>
                <a:gd name="connsiteY153" fmla="*/ 177179 h 855836"/>
                <a:gd name="connsiteX154" fmla="*/ 652462 w 821532"/>
                <a:gd name="connsiteY154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04850 w 821532"/>
                <a:gd name="connsiteY8" fmla="*/ 370061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7668 w 821532"/>
                <a:gd name="connsiteY32" fmla="*/ 662954 h 855836"/>
                <a:gd name="connsiteX33" fmla="*/ 390525 w 821532"/>
                <a:gd name="connsiteY33" fmla="*/ 665336 h 855836"/>
                <a:gd name="connsiteX34" fmla="*/ 376237 w 821532"/>
                <a:gd name="connsiteY34" fmla="*/ 672479 h 855836"/>
                <a:gd name="connsiteX35" fmla="*/ 361950 w 821532"/>
                <a:gd name="connsiteY35" fmla="*/ 682004 h 855836"/>
                <a:gd name="connsiteX36" fmla="*/ 347662 w 821532"/>
                <a:gd name="connsiteY36" fmla="*/ 693911 h 855836"/>
                <a:gd name="connsiteX37" fmla="*/ 340518 w 821532"/>
                <a:gd name="connsiteY37" fmla="*/ 708198 h 855836"/>
                <a:gd name="connsiteX38" fmla="*/ 333375 w 821532"/>
                <a:gd name="connsiteY38" fmla="*/ 715342 h 855836"/>
                <a:gd name="connsiteX39" fmla="*/ 323850 w 821532"/>
                <a:gd name="connsiteY39" fmla="*/ 729629 h 855836"/>
                <a:gd name="connsiteX40" fmla="*/ 316706 w 821532"/>
                <a:gd name="connsiteY40" fmla="*/ 736773 h 855836"/>
                <a:gd name="connsiteX41" fmla="*/ 307181 w 821532"/>
                <a:gd name="connsiteY41" fmla="*/ 743917 h 855836"/>
                <a:gd name="connsiteX42" fmla="*/ 300037 w 821532"/>
                <a:gd name="connsiteY42" fmla="*/ 753442 h 855836"/>
                <a:gd name="connsiteX43" fmla="*/ 288131 w 821532"/>
                <a:gd name="connsiteY43" fmla="*/ 767729 h 855836"/>
                <a:gd name="connsiteX44" fmla="*/ 285750 w 821532"/>
                <a:gd name="connsiteY44" fmla="*/ 777254 h 855836"/>
                <a:gd name="connsiteX45" fmla="*/ 276225 w 821532"/>
                <a:gd name="connsiteY45" fmla="*/ 793923 h 855836"/>
                <a:gd name="connsiteX46" fmla="*/ 261937 w 821532"/>
                <a:gd name="connsiteY46" fmla="*/ 805829 h 855836"/>
                <a:gd name="connsiteX47" fmla="*/ 254793 w 821532"/>
                <a:gd name="connsiteY47" fmla="*/ 808211 h 855836"/>
                <a:gd name="connsiteX48" fmla="*/ 238125 w 821532"/>
                <a:gd name="connsiteY48" fmla="*/ 815354 h 855836"/>
                <a:gd name="connsiteX49" fmla="*/ 216693 w 821532"/>
                <a:gd name="connsiteY49" fmla="*/ 822498 h 855836"/>
                <a:gd name="connsiteX50" fmla="*/ 209550 w 821532"/>
                <a:gd name="connsiteY50" fmla="*/ 824879 h 855836"/>
                <a:gd name="connsiteX51" fmla="*/ 195262 w 821532"/>
                <a:gd name="connsiteY51" fmla="*/ 836786 h 855836"/>
                <a:gd name="connsiteX52" fmla="*/ 180975 w 821532"/>
                <a:gd name="connsiteY52" fmla="*/ 846311 h 855836"/>
                <a:gd name="connsiteX53" fmla="*/ 173831 w 821532"/>
                <a:gd name="connsiteY53" fmla="*/ 851073 h 855836"/>
                <a:gd name="connsiteX54" fmla="*/ 154781 w 821532"/>
                <a:gd name="connsiteY54" fmla="*/ 855836 h 855836"/>
                <a:gd name="connsiteX55" fmla="*/ 119062 w 821532"/>
                <a:gd name="connsiteY55" fmla="*/ 853454 h 855836"/>
                <a:gd name="connsiteX56" fmla="*/ 104775 w 821532"/>
                <a:gd name="connsiteY56" fmla="*/ 846311 h 855836"/>
                <a:gd name="connsiteX57" fmla="*/ 88106 w 821532"/>
                <a:gd name="connsiteY57" fmla="*/ 843929 h 855836"/>
                <a:gd name="connsiteX58" fmla="*/ 0 w 821532"/>
                <a:gd name="connsiteY58" fmla="*/ 839167 h 855836"/>
                <a:gd name="connsiteX59" fmla="*/ 2381 w 821532"/>
                <a:gd name="connsiteY59" fmla="*/ 782017 h 855836"/>
                <a:gd name="connsiteX60" fmla="*/ 7143 w 821532"/>
                <a:gd name="connsiteY60" fmla="*/ 767729 h 855836"/>
                <a:gd name="connsiteX61" fmla="*/ 11906 w 821532"/>
                <a:gd name="connsiteY61" fmla="*/ 760586 h 855836"/>
                <a:gd name="connsiteX62" fmla="*/ 16668 w 821532"/>
                <a:gd name="connsiteY62" fmla="*/ 743917 h 855836"/>
                <a:gd name="connsiteX63" fmla="*/ 19050 w 821532"/>
                <a:gd name="connsiteY63" fmla="*/ 736773 h 855836"/>
                <a:gd name="connsiteX64" fmla="*/ 23812 w 821532"/>
                <a:gd name="connsiteY64" fmla="*/ 705817 h 855836"/>
                <a:gd name="connsiteX65" fmla="*/ 26193 w 821532"/>
                <a:gd name="connsiteY65" fmla="*/ 665336 h 855836"/>
                <a:gd name="connsiteX66" fmla="*/ 30956 w 821532"/>
                <a:gd name="connsiteY66" fmla="*/ 651048 h 855836"/>
                <a:gd name="connsiteX67" fmla="*/ 38100 w 821532"/>
                <a:gd name="connsiteY67" fmla="*/ 622473 h 855836"/>
                <a:gd name="connsiteX68" fmla="*/ 45243 w 821532"/>
                <a:gd name="connsiteY68" fmla="*/ 605804 h 855836"/>
                <a:gd name="connsiteX69" fmla="*/ 47625 w 821532"/>
                <a:gd name="connsiteY69" fmla="*/ 598661 h 855836"/>
                <a:gd name="connsiteX70" fmla="*/ 54768 w 821532"/>
                <a:gd name="connsiteY70" fmla="*/ 596279 h 855836"/>
                <a:gd name="connsiteX71" fmla="*/ 61912 w 821532"/>
                <a:gd name="connsiteY71" fmla="*/ 581992 h 855836"/>
                <a:gd name="connsiteX72" fmla="*/ 66675 w 821532"/>
                <a:gd name="connsiteY72" fmla="*/ 567704 h 855836"/>
                <a:gd name="connsiteX73" fmla="*/ 69056 w 821532"/>
                <a:gd name="connsiteY73" fmla="*/ 558179 h 855836"/>
                <a:gd name="connsiteX74" fmla="*/ 73818 w 821532"/>
                <a:gd name="connsiteY74" fmla="*/ 551036 h 855836"/>
                <a:gd name="connsiteX75" fmla="*/ 80962 w 821532"/>
                <a:gd name="connsiteY75" fmla="*/ 524842 h 855836"/>
                <a:gd name="connsiteX76" fmla="*/ 85725 w 821532"/>
                <a:gd name="connsiteY76" fmla="*/ 517698 h 855836"/>
                <a:gd name="connsiteX77" fmla="*/ 88106 w 821532"/>
                <a:gd name="connsiteY77" fmla="*/ 503411 h 855836"/>
                <a:gd name="connsiteX78" fmla="*/ 92868 w 821532"/>
                <a:gd name="connsiteY78" fmla="*/ 489123 h 855836"/>
                <a:gd name="connsiteX79" fmla="*/ 97631 w 821532"/>
                <a:gd name="connsiteY79" fmla="*/ 474836 h 855836"/>
                <a:gd name="connsiteX80" fmla="*/ 100012 w 821532"/>
                <a:gd name="connsiteY80" fmla="*/ 467692 h 855836"/>
                <a:gd name="connsiteX81" fmla="*/ 107156 w 821532"/>
                <a:gd name="connsiteY81" fmla="*/ 453404 h 855836"/>
                <a:gd name="connsiteX82" fmla="*/ 130968 w 821532"/>
                <a:gd name="connsiteY82" fmla="*/ 436736 h 855836"/>
                <a:gd name="connsiteX83" fmla="*/ 138112 w 821532"/>
                <a:gd name="connsiteY83" fmla="*/ 431973 h 855836"/>
                <a:gd name="connsiteX84" fmla="*/ 145256 w 821532"/>
                <a:gd name="connsiteY84" fmla="*/ 417686 h 855836"/>
                <a:gd name="connsiteX85" fmla="*/ 152400 w 821532"/>
                <a:gd name="connsiteY85" fmla="*/ 403398 h 855836"/>
                <a:gd name="connsiteX86" fmla="*/ 159543 w 821532"/>
                <a:gd name="connsiteY86" fmla="*/ 401017 h 855836"/>
                <a:gd name="connsiteX87" fmla="*/ 173831 w 821532"/>
                <a:gd name="connsiteY87" fmla="*/ 393873 h 855836"/>
                <a:gd name="connsiteX88" fmla="*/ 180975 w 821532"/>
                <a:gd name="connsiteY88" fmla="*/ 389111 h 855836"/>
                <a:gd name="connsiteX89" fmla="*/ 202406 w 821532"/>
                <a:gd name="connsiteY89" fmla="*/ 377204 h 855836"/>
                <a:gd name="connsiteX90" fmla="*/ 226218 w 821532"/>
                <a:gd name="connsiteY90" fmla="*/ 372442 h 855836"/>
                <a:gd name="connsiteX91" fmla="*/ 242887 w 821532"/>
                <a:gd name="connsiteY91" fmla="*/ 362917 h 855836"/>
                <a:gd name="connsiteX92" fmla="*/ 254793 w 821532"/>
                <a:gd name="connsiteY92" fmla="*/ 360536 h 855836"/>
                <a:gd name="connsiteX93" fmla="*/ 264318 w 821532"/>
                <a:gd name="connsiteY93" fmla="*/ 355773 h 855836"/>
                <a:gd name="connsiteX94" fmla="*/ 271462 w 821532"/>
                <a:gd name="connsiteY94" fmla="*/ 353392 h 855836"/>
                <a:gd name="connsiteX95" fmla="*/ 285750 w 821532"/>
                <a:gd name="connsiteY95" fmla="*/ 346248 h 855836"/>
                <a:gd name="connsiteX96" fmla="*/ 292893 w 821532"/>
                <a:gd name="connsiteY96" fmla="*/ 341486 h 855836"/>
                <a:gd name="connsiteX97" fmla="*/ 314325 w 821532"/>
                <a:gd name="connsiteY97" fmla="*/ 334342 h 855836"/>
                <a:gd name="connsiteX98" fmla="*/ 321468 w 821532"/>
                <a:gd name="connsiteY98" fmla="*/ 331961 h 855836"/>
                <a:gd name="connsiteX99" fmla="*/ 328612 w 821532"/>
                <a:gd name="connsiteY99" fmla="*/ 329579 h 855836"/>
                <a:gd name="connsiteX100" fmla="*/ 338137 w 821532"/>
                <a:gd name="connsiteY100" fmla="*/ 327198 h 855836"/>
                <a:gd name="connsiteX101" fmla="*/ 354806 w 821532"/>
                <a:gd name="connsiteY101" fmla="*/ 322436 h 855836"/>
                <a:gd name="connsiteX102" fmla="*/ 369093 w 821532"/>
                <a:gd name="connsiteY102" fmla="*/ 315292 h 855836"/>
                <a:gd name="connsiteX103" fmla="*/ 392906 w 821532"/>
                <a:gd name="connsiteY103" fmla="*/ 308148 h 855836"/>
                <a:gd name="connsiteX104" fmla="*/ 407193 w 821532"/>
                <a:gd name="connsiteY104" fmla="*/ 298623 h 855836"/>
                <a:gd name="connsiteX105" fmla="*/ 414337 w 821532"/>
                <a:gd name="connsiteY105" fmla="*/ 293861 h 855836"/>
                <a:gd name="connsiteX106" fmla="*/ 433387 w 821532"/>
                <a:gd name="connsiteY106" fmla="*/ 279573 h 855836"/>
                <a:gd name="connsiteX107" fmla="*/ 440531 w 821532"/>
                <a:gd name="connsiteY107" fmla="*/ 274811 h 855836"/>
                <a:gd name="connsiteX108" fmla="*/ 447675 w 821532"/>
                <a:gd name="connsiteY108" fmla="*/ 272429 h 855836"/>
                <a:gd name="connsiteX109" fmla="*/ 461962 w 821532"/>
                <a:gd name="connsiteY109" fmla="*/ 258142 h 855836"/>
                <a:gd name="connsiteX110" fmla="*/ 469106 w 821532"/>
                <a:gd name="connsiteY110" fmla="*/ 250998 h 855836"/>
                <a:gd name="connsiteX111" fmla="*/ 478631 w 821532"/>
                <a:gd name="connsiteY111" fmla="*/ 227186 h 855836"/>
                <a:gd name="connsiteX112" fmla="*/ 481012 w 821532"/>
                <a:gd name="connsiteY112" fmla="*/ 220042 h 855836"/>
                <a:gd name="connsiteX113" fmla="*/ 495300 w 821532"/>
                <a:gd name="connsiteY113" fmla="*/ 196229 h 855836"/>
                <a:gd name="connsiteX114" fmla="*/ 497681 w 821532"/>
                <a:gd name="connsiteY114" fmla="*/ 189086 h 855836"/>
                <a:gd name="connsiteX115" fmla="*/ 500062 w 821532"/>
                <a:gd name="connsiteY115" fmla="*/ 179561 h 855836"/>
                <a:gd name="connsiteX116" fmla="*/ 504825 w 821532"/>
                <a:gd name="connsiteY116" fmla="*/ 172417 h 855836"/>
                <a:gd name="connsiteX117" fmla="*/ 509587 w 821532"/>
                <a:gd name="connsiteY117" fmla="*/ 96217 h 855836"/>
                <a:gd name="connsiteX118" fmla="*/ 523875 w 821532"/>
                <a:gd name="connsiteY118" fmla="*/ 67642 h 855836"/>
                <a:gd name="connsiteX119" fmla="*/ 535781 w 821532"/>
                <a:gd name="connsiteY119" fmla="*/ 53354 h 855836"/>
                <a:gd name="connsiteX120" fmla="*/ 545306 w 821532"/>
                <a:gd name="connsiteY120" fmla="*/ 50973 h 855836"/>
                <a:gd name="connsiteX121" fmla="*/ 578643 w 821532"/>
                <a:gd name="connsiteY121" fmla="*/ 46211 h 855836"/>
                <a:gd name="connsiteX122" fmla="*/ 588168 w 821532"/>
                <a:gd name="connsiteY122" fmla="*/ 43829 h 855836"/>
                <a:gd name="connsiteX123" fmla="*/ 602456 w 821532"/>
                <a:gd name="connsiteY123" fmla="*/ 39067 h 855836"/>
                <a:gd name="connsiteX124" fmla="*/ 623887 w 821532"/>
                <a:gd name="connsiteY124" fmla="*/ 31923 h 855836"/>
                <a:gd name="connsiteX125" fmla="*/ 638175 w 821532"/>
                <a:gd name="connsiteY125" fmla="*/ 27161 h 855836"/>
                <a:gd name="connsiteX126" fmla="*/ 645318 w 821532"/>
                <a:gd name="connsiteY126" fmla="*/ 24779 h 855836"/>
                <a:gd name="connsiteX127" fmla="*/ 659606 w 821532"/>
                <a:gd name="connsiteY127" fmla="*/ 15254 h 855836"/>
                <a:gd name="connsiteX128" fmla="*/ 666750 w 821532"/>
                <a:gd name="connsiteY128" fmla="*/ 10492 h 855836"/>
                <a:gd name="connsiteX129" fmla="*/ 673893 w 821532"/>
                <a:gd name="connsiteY129" fmla="*/ 8111 h 855836"/>
                <a:gd name="connsiteX130" fmla="*/ 681037 w 821532"/>
                <a:gd name="connsiteY130" fmla="*/ 3348 h 855836"/>
                <a:gd name="connsiteX131" fmla="*/ 731043 w 821532"/>
                <a:gd name="connsiteY131" fmla="*/ 3348 h 855836"/>
                <a:gd name="connsiteX132" fmla="*/ 738187 w 821532"/>
                <a:gd name="connsiteY132" fmla="*/ 10492 h 855836"/>
                <a:gd name="connsiteX133" fmla="*/ 752475 w 821532"/>
                <a:gd name="connsiteY133" fmla="*/ 20017 h 855836"/>
                <a:gd name="connsiteX134" fmla="*/ 812006 w 821532"/>
                <a:gd name="connsiteY134" fmla="*/ 27161 h 855836"/>
                <a:gd name="connsiteX135" fmla="*/ 819150 w 821532"/>
                <a:gd name="connsiteY135" fmla="*/ 29542 h 855836"/>
                <a:gd name="connsiteX136" fmla="*/ 819150 w 821532"/>
                <a:gd name="connsiteY136" fmla="*/ 48592 h 855836"/>
                <a:gd name="connsiteX137" fmla="*/ 814387 w 821532"/>
                <a:gd name="connsiteY137" fmla="*/ 55736 h 855836"/>
                <a:gd name="connsiteX138" fmla="*/ 800100 w 821532"/>
                <a:gd name="connsiteY138" fmla="*/ 65261 h 855836"/>
                <a:gd name="connsiteX139" fmla="*/ 790575 w 821532"/>
                <a:gd name="connsiteY139" fmla="*/ 79548 h 855836"/>
                <a:gd name="connsiteX140" fmla="*/ 785812 w 821532"/>
                <a:gd name="connsiteY140" fmla="*/ 86692 h 855836"/>
                <a:gd name="connsiteX141" fmla="*/ 776287 w 821532"/>
                <a:gd name="connsiteY141" fmla="*/ 108123 h 855836"/>
                <a:gd name="connsiteX142" fmla="*/ 769143 w 821532"/>
                <a:gd name="connsiteY142" fmla="*/ 110504 h 855836"/>
                <a:gd name="connsiteX143" fmla="*/ 762000 w 821532"/>
                <a:gd name="connsiteY143" fmla="*/ 115267 h 855836"/>
                <a:gd name="connsiteX144" fmla="*/ 752475 w 821532"/>
                <a:gd name="connsiteY144" fmla="*/ 117648 h 855836"/>
                <a:gd name="connsiteX145" fmla="*/ 738187 w 821532"/>
                <a:gd name="connsiteY145" fmla="*/ 122411 h 855836"/>
                <a:gd name="connsiteX146" fmla="*/ 723900 w 821532"/>
                <a:gd name="connsiteY146" fmla="*/ 127173 h 855836"/>
                <a:gd name="connsiteX147" fmla="*/ 704850 w 821532"/>
                <a:gd name="connsiteY147" fmla="*/ 134317 h 855836"/>
                <a:gd name="connsiteX148" fmla="*/ 695325 w 821532"/>
                <a:gd name="connsiteY148" fmla="*/ 148604 h 855836"/>
                <a:gd name="connsiteX149" fmla="*/ 678656 w 821532"/>
                <a:gd name="connsiteY149" fmla="*/ 158129 h 855836"/>
                <a:gd name="connsiteX150" fmla="*/ 671512 w 821532"/>
                <a:gd name="connsiteY150" fmla="*/ 160511 h 855836"/>
                <a:gd name="connsiteX151" fmla="*/ 664368 w 821532"/>
                <a:gd name="connsiteY151" fmla="*/ 165273 h 855836"/>
                <a:gd name="connsiteX152" fmla="*/ 647700 w 821532"/>
                <a:gd name="connsiteY152" fmla="*/ 177179 h 855836"/>
                <a:gd name="connsiteX153" fmla="*/ 652462 w 821532"/>
                <a:gd name="connsiteY153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7668 w 821532"/>
                <a:gd name="connsiteY32" fmla="*/ 662954 h 855836"/>
                <a:gd name="connsiteX33" fmla="*/ 390525 w 821532"/>
                <a:gd name="connsiteY33" fmla="*/ 665336 h 855836"/>
                <a:gd name="connsiteX34" fmla="*/ 376237 w 821532"/>
                <a:gd name="connsiteY34" fmla="*/ 672479 h 855836"/>
                <a:gd name="connsiteX35" fmla="*/ 361950 w 821532"/>
                <a:gd name="connsiteY35" fmla="*/ 682004 h 855836"/>
                <a:gd name="connsiteX36" fmla="*/ 347662 w 821532"/>
                <a:gd name="connsiteY36" fmla="*/ 693911 h 855836"/>
                <a:gd name="connsiteX37" fmla="*/ 340518 w 821532"/>
                <a:gd name="connsiteY37" fmla="*/ 708198 h 855836"/>
                <a:gd name="connsiteX38" fmla="*/ 333375 w 821532"/>
                <a:gd name="connsiteY38" fmla="*/ 715342 h 855836"/>
                <a:gd name="connsiteX39" fmla="*/ 323850 w 821532"/>
                <a:gd name="connsiteY39" fmla="*/ 729629 h 855836"/>
                <a:gd name="connsiteX40" fmla="*/ 316706 w 821532"/>
                <a:gd name="connsiteY40" fmla="*/ 736773 h 855836"/>
                <a:gd name="connsiteX41" fmla="*/ 307181 w 821532"/>
                <a:gd name="connsiteY41" fmla="*/ 743917 h 855836"/>
                <a:gd name="connsiteX42" fmla="*/ 300037 w 821532"/>
                <a:gd name="connsiteY42" fmla="*/ 753442 h 855836"/>
                <a:gd name="connsiteX43" fmla="*/ 288131 w 821532"/>
                <a:gd name="connsiteY43" fmla="*/ 767729 h 855836"/>
                <a:gd name="connsiteX44" fmla="*/ 285750 w 821532"/>
                <a:gd name="connsiteY44" fmla="*/ 777254 h 855836"/>
                <a:gd name="connsiteX45" fmla="*/ 276225 w 821532"/>
                <a:gd name="connsiteY45" fmla="*/ 793923 h 855836"/>
                <a:gd name="connsiteX46" fmla="*/ 261937 w 821532"/>
                <a:gd name="connsiteY46" fmla="*/ 805829 h 855836"/>
                <a:gd name="connsiteX47" fmla="*/ 254793 w 821532"/>
                <a:gd name="connsiteY47" fmla="*/ 808211 h 855836"/>
                <a:gd name="connsiteX48" fmla="*/ 238125 w 821532"/>
                <a:gd name="connsiteY48" fmla="*/ 815354 h 855836"/>
                <a:gd name="connsiteX49" fmla="*/ 216693 w 821532"/>
                <a:gd name="connsiteY49" fmla="*/ 822498 h 855836"/>
                <a:gd name="connsiteX50" fmla="*/ 209550 w 821532"/>
                <a:gd name="connsiteY50" fmla="*/ 824879 h 855836"/>
                <a:gd name="connsiteX51" fmla="*/ 195262 w 821532"/>
                <a:gd name="connsiteY51" fmla="*/ 836786 h 855836"/>
                <a:gd name="connsiteX52" fmla="*/ 180975 w 821532"/>
                <a:gd name="connsiteY52" fmla="*/ 846311 h 855836"/>
                <a:gd name="connsiteX53" fmla="*/ 173831 w 821532"/>
                <a:gd name="connsiteY53" fmla="*/ 851073 h 855836"/>
                <a:gd name="connsiteX54" fmla="*/ 154781 w 821532"/>
                <a:gd name="connsiteY54" fmla="*/ 855836 h 855836"/>
                <a:gd name="connsiteX55" fmla="*/ 119062 w 821532"/>
                <a:gd name="connsiteY55" fmla="*/ 853454 h 855836"/>
                <a:gd name="connsiteX56" fmla="*/ 104775 w 821532"/>
                <a:gd name="connsiteY56" fmla="*/ 846311 h 855836"/>
                <a:gd name="connsiteX57" fmla="*/ 88106 w 821532"/>
                <a:gd name="connsiteY57" fmla="*/ 843929 h 855836"/>
                <a:gd name="connsiteX58" fmla="*/ 0 w 821532"/>
                <a:gd name="connsiteY58" fmla="*/ 839167 h 855836"/>
                <a:gd name="connsiteX59" fmla="*/ 2381 w 821532"/>
                <a:gd name="connsiteY59" fmla="*/ 782017 h 855836"/>
                <a:gd name="connsiteX60" fmla="*/ 7143 w 821532"/>
                <a:gd name="connsiteY60" fmla="*/ 767729 h 855836"/>
                <a:gd name="connsiteX61" fmla="*/ 11906 w 821532"/>
                <a:gd name="connsiteY61" fmla="*/ 760586 h 855836"/>
                <a:gd name="connsiteX62" fmla="*/ 16668 w 821532"/>
                <a:gd name="connsiteY62" fmla="*/ 743917 h 855836"/>
                <a:gd name="connsiteX63" fmla="*/ 19050 w 821532"/>
                <a:gd name="connsiteY63" fmla="*/ 736773 h 855836"/>
                <a:gd name="connsiteX64" fmla="*/ 23812 w 821532"/>
                <a:gd name="connsiteY64" fmla="*/ 705817 h 855836"/>
                <a:gd name="connsiteX65" fmla="*/ 26193 w 821532"/>
                <a:gd name="connsiteY65" fmla="*/ 665336 h 855836"/>
                <a:gd name="connsiteX66" fmla="*/ 30956 w 821532"/>
                <a:gd name="connsiteY66" fmla="*/ 651048 h 855836"/>
                <a:gd name="connsiteX67" fmla="*/ 38100 w 821532"/>
                <a:gd name="connsiteY67" fmla="*/ 622473 h 855836"/>
                <a:gd name="connsiteX68" fmla="*/ 45243 w 821532"/>
                <a:gd name="connsiteY68" fmla="*/ 605804 h 855836"/>
                <a:gd name="connsiteX69" fmla="*/ 47625 w 821532"/>
                <a:gd name="connsiteY69" fmla="*/ 598661 h 855836"/>
                <a:gd name="connsiteX70" fmla="*/ 54768 w 821532"/>
                <a:gd name="connsiteY70" fmla="*/ 596279 h 855836"/>
                <a:gd name="connsiteX71" fmla="*/ 61912 w 821532"/>
                <a:gd name="connsiteY71" fmla="*/ 581992 h 855836"/>
                <a:gd name="connsiteX72" fmla="*/ 66675 w 821532"/>
                <a:gd name="connsiteY72" fmla="*/ 567704 h 855836"/>
                <a:gd name="connsiteX73" fmla="*/ 69056 w 821532"/>
                <a:gd name="connsiteY73" fmla="*/ 558179 h 855836"/>
                <a:gd name="connsiteX74" fmla="*/ 73818 w 821532"/>
                <a:gd name="connsiteY74" fmla="*/ 551036 h 855836"/>
                <a:gd name="connsiteX75" fmla="*/ 80962 w 821532"/>
                <a:gd name="connsiteY75" fmla="*/ 524842 h 855836"/>
                <a:gd name="connsiteX76" fmla="*/ 85725 w 821532"/>
                <a:gd name="connsiteY76" fmla="*/ 517698 h 855836"/>
                <a:gd name="connsiteX77" fmla="*/ 88106 w 821532"/>
                <a:gd name="connsiteY77" fmla="*/ 503411 h 855836"/>
                <a:gd name="connsiteX78" fmla="*/ 92868 w 821532"/>
                <a:gd name="connsiteY78" fmla="*/ 489123 h 855836"/>
                <a:gd name="connsiteX79" fmla="*/ 97631 w 821532"/>
                <a:gd name="connsiteY79" fmla="*/ 474836 h 855836"/>
                <a:gd name="connsiteX80" fmla="*/ 100012 w 821532"/>
                <a:gd name="connsiteY80" fmla="*/ 467692 h 855836"/>
                <a:gd name="connsiteX81" fmla="*/ 107156 w 821532"/>
                <a:gd name="connsiteY81" fmla="*/ 453404 h 855836"/>
                <a:gd name="connsiteX82" fmla="*/ 130968 w 821532"/>
                <a:gd name="connsiteY82" fmla="*/ 436736 h 855836"/>
                <a:gd name="connsiteX83" fmla="*/ 138112 w 821532"/>
                <a:gd name="connsiteY83" fmla="*/ 431973 h 855836"/>
                <a:gd name="connsiteX84" fmla="*/ 145256 w 821532"/>
                <a:gd name="connsiteY84" fmla="*/ 417686 h 855836"/>
                <a:gd name="connsiteX85" fmla="*/ 152400 w 821532"/>
                <a:gd name="connsiteY85" fmla="*/ 403398 h 855836"/>
                <a:gd name="connsiteX86" fmla="*/ 159543 w 821532"/>
                <a:gd name="connsiteY86" fmla="*/ 401017 h 855836"/>
                <a:gd name="connsiteX87" fmla="*/ 173831 w 821532"/>
                <a:gd name="connsiteY87" fmla="*/ 393873 h 855836"/>
                <a:gd name="connsiteX88" fmla="*/ 180975 w 821532"/>
                <a:gd name="connsiteY88" fmla="*/ 389111 h 855836"/>
                <a:gd name="connsiteX89" fmla="*/ 202406 w 821532"/>
                <a:gd name="connsiteY89" fmla="*/ 377204 h 855836"/>
                <a:gd name="connsiteX90" fmla="*/ 226218 w 821532"/>
                <a:gd name="connsiteY90" fmla="*/ 372442 h 855836"/>
                <a:gd name="connsiteX91" fmla="*/ 242887 w 821532"/>
                <a:gd name="connsiteY91" fmla="*/ 362917 h 855836"/>
                <a:gd name="connsiteX92" fmla="*/ 254793 w 821532"/>
                <a:gd name="connsiteY92" fmla="*/ 360536 h 855836"/>
                <a:gd name="connsiteX93" fmla="*/ 264318 w 821532"/>
                <a:gd name="connsiteY93" fmla="*/ 355773 h 855836"/>
                <a:gd name="connsiteX94" fmla="*/ 271462 w 821532"/>
                <a:gd name="connsiteY94" fmla="*/ 353392 h 855836"/>
                <a:gd name="connsiteX95" fmla="*/ 285750 w 821532"/>
                <a:gd name="connsiteY95" fmla="*/ 346248 h 855836"/>
                <a:gd name="connsiteX96" fmla="*/ 292893 w 821532"/>
                <a:gd name="connsiteY96" fmla="*/ 341486 h 855836"/>
                <a:gd name="connsiteX97" fmla="*/ 314325 w 821532"/>
                <a:gd name="connsiteY97" fmla="*/ 334342 h 855836"/>
                <a:gd name="connsiteX98" fmla="*/ 321468 w 821532"/>
                <a:gd name="connsiteY98" fmla="*/ 331961 h 855836"/>
                <a:gd name="connsiteX99" fmla="*/ 328612 w 821532"/>
                <a:gd name="connsiteY99" fmla="*/ 329579 h 855836"/>
                <a:gd name="connsiteX100" fmla="*/ 338137 w 821532"/>
                <a:gd name="connsiteY100" fmla="*/ 327198 h 855836"/>
                <a:gd name="connsiteX101" fmla="*/ 354806 w 821532"/>
                <a:gd name="connsiteY101" fmla="*/ 322436 h 855836"/>
                <a:gd name="connsiteX102" fmla="*/ 369093 w 821532"/>
                <a:gd name="connsiteY102" fmla="*/ 315292 h 855836"/>
                <a:gd name="connsiteX103" fmla="*/ 392906 w 821532"/>
                <a:gd name="connsiteY103" fmla="*/ 308148 h 855836"/>
                <a:gd name="connsiteX104" fmla="*/ 407193 w 821532"/>
                <a:gd name="connsiteY104" fmla="*/ 298623 h 855836"/>
                <a:gd name="connsiteX105" fmla="*/ 414337 w 821532"/>
                <a:gd name="connsiteY105" fmla="*/ 293861 h 855836"/>
                <a:gd name="connsiteX106" fmla="*/ 433387 w 821532"/>
                <a:gd name="connsiteY106" fmla="*/ 279573 h 855836"/>
                <a:gd name="connsiteX107" fmla="*/ 440531 w 821532"/>
                <a:gd name="connsiteY107" fmla="*/ 274811 h 855836"/>
                <a:gd name="connsiteX108" fmla="*/ 447675 w 821532"/>
                <a:gd name="connsiteY108" fmla="*/ 272429 h 855836"/>
                <a:gd name="connsiteX109" fmla="*/ 461962 w 821532"/>
                <a:gd name="connsiteY109" fmla="*/ 258142 h 855836"/>
                <a:gd name="connsiteX110" fmla="*/ 469106 w 821532"/>
                <a:gd name="connsiteY110" fmla="*/ 250998 h 855836"/>
                <a:gd name="connsiteX111" fmla="*/ 478631 w 821532"/>
                <a:gd name="connsiteY111" fmla="*/ 227186 h 855836"/>
                <a:gd name="connsiteX112" fmla="*/ 481012 w 821532"/>
                <a:gd name="connsiteY112" fmla="*/ 220042 h 855836"/>
                <a:gd name="connsiteX113" fmla="*/ 495300 w 821532"/>
                <a:gd name="connsiteY113" fmla="*/ 196229 h 855836"/>
                <a:gd name="connsiteX114" fmla="*/ 497681 w 821532"/>
                <a:gd name="connsiteY114" fmla="*/ 189086 h 855836"/>
                <a:gd name="connsiteX115" fmla="*/ 500062 w 821532"/>
                <a:gd name="connsiteY115" fmla="*/ 179561 h 855836"/>
                <a:gd name="connsiteX116" fmla="*/ 504825 w 821532"/>
                <a:gd name="connsiteY116" fmla="*/ 172417 h 855836"/>
                <a:gd name="connsiteX117" fmla="*/ 509587 w 821532"/>
                <a:gd name="connsiteY117" fmla="*/ 96217 h 855836"/>
                <a:gd name="connsiteX118" fmla="*/ 523875 w 821532"/>
                <a:gd name="connsiteY118" fmla="*/ 67642 h 855836"/>
                <a:gd name="connsiteX119" fmla="*/ 535781 w 821532"/>
                <a:gd name="connsiteY119" fmla="*/ 53354 h 855836"/>
                <a:gd name="connsiteX120" fmla="*/ 545306 w 821532"/>
                <a:gd name="connsiteY120" fmla="*/ 50973 h 855836"/>
                <a:gd name="connsiteX121" fmla="*/ 578643 w 821532"/>
                <a:gd name="connsiteY121" fmla="*/ 46211 h 855836"/>
                <a:gd name="connsiteX122" fmla="*/ 588168 w 821532"/>
                <a:gd name="connsiteY122" fmla="*/ 43829 h 855836"/>
                <a:gd name="connsiteX123" fmla="*/ 602456 w 821532"/>
                <a:gd name="connsiteY123" fmla="*/ 39067 h 855836"/>
                <a:gd name="connsiteX124" fmla="*/ 623887 w 821532"/>
                <a:gd name="connsiteY124" fmla="*/ 31923 h 855836"/>
                <a:gd name="connsiteX125" fmla="*/ 638175 w 821532"/>
                <a:gd name="connsiteY125" fmla="*/ 27161 h 855836"/>
                <a:gd name="connsiteX126" fmla="*/ 645318 w 821532"/>
                <a:gd name="connsiteY126" fmla="*/ 24779 h 855836"/>
                <a:gd name="connsiteX127" fmla="*/ 659606 w 821532"/>
                <a:gd name="connsiteY127" fmla="*/ 15254 h 855836"/>
                <a:gd name="connsiteX128" fmla="*/ 666750 w 821532"/>
                <a:gd name="connsiteY128" fmla="*/ 10492 h 855836"/>
                <a:gd name="connsiteX129" fmla="*/ 673893 w 821532"/>
                <a:gd name="connsiteY129" fmla="*/ 8111 h 855836"/>
                <a:gd name="connsiteX130" fmla="*/ 681037 w 821532"/>
                <a:gd name="connsiteY130" fmla="*/ 3348 h 855836"/>
                <a:gd name="connsiteX131" fmla="*/ 731043 w 821532"/>
                <a:gd name="connsiteY131" fmla="*/ 3348 h 855836"/>
                <a:gd name="connsiteX132" fmla="*/ 738187 w 821532"/>
                <a:gd name="connsiteY132" fmla="*/ 10492 h 855836"/>
                <a:gd name="connsiteX133" fmla="*/ 752475 w 821532"/>
                <a:gd name="connsiteY133" fmla="*/ 20017 h 855836"/>
                <a:gd name="connsiteX134" fmla="*/ 812006 w 821532"/>
                <a:gd name="connsiteY134" fmla="*/ 27161 h 855836"/>
                <a:gd name="connsiteX135" fmla="*/ 819150 w 821532"/>
                <a:gd name="connsiteY135" fmla="*/ 29542 h 855836"/>
                <a:gd name="connsiteX136" fmla="*/ 819150 w 821532"/>
                <a:gd name="connsiteY136" fmla="*/ 48592 h 855836"/>
                <a:gd name="connsiteX137" fmla="*/ 814387 w 821532"/>
                <a:gd name="connsiteY137" fmla="*/ 55736 h 855836"/>
                <a:gd name="connsiteX138" fmla="*/ 800100 w 821532"/>
                <a:gd name="connsiteY138" fmla="*/ 65261 h 855836"/>
                <a:gd name="connsiteX139" fmla="*/ 790575 w 821532"/>
                <a:gd name="connsiteY139" fmla="*/ 79548 h 855836"/>
                <a:gd name="connsiteX140" fmla="*/ 785812 w 821532"/>
                <a:gd name="connsiteY140" fmla="*/ 86692 h 855836"/>
                <a:gd name="connsiteX141" fmla="*/ 776287 w 821532"/>
                <a:gd name="connsiteY141" fmla="*/ 108123 h 855836"/>
                <a:gd name="connsiteX142" fmla="*/ 769143 w 821532"/>
                <a:gd name="connsiteY142" fmla="*/ 110504 h 855836"/>
                <a:gd name="connsiteX143" fmla="*/ 762000 w 821532"/>
                <a:gd name="connsiteY143" fmla="*/ 115267 h 855836"/>
                <a:gd name="connsiteX144" fmla="*/ 752475 w 821532"/>
                <a:gd name="connsiteY144" fmla="*/ 117648 h 855836"/>
                <a:gd name="connsiteX145" fmla="*/ 738187 w 821532"/>
                <a:gd name="connsiteY145" fmla="*/ 122411 h 855836"/>
                <a:gd name="connsiteX146" fmla="*/ 723900 w 821532"/>
                <a:gd name="connsiteY146" fmla="*/ 127173 h 855836"/>
                <a:gd name="connsiteX147" fmla="*/ 704850 w 821532"/>
                <a:gd name="connsiteY147" fmla="*/ 134317 h 855836"/>
                <a:gd name="connsiteX148" fmla="*/ 695325 w 821532"/>
                <a:gd name="connsiteY148" fmla="*/ 148604 h 855836"/>
                <a:gd name="connsiteX149" fmla="*/ 678656 w 821532"/>
                <a:gd name="connsiteY149" fmla="*/ 158129 h 855836"/>
                <a:gd name="connsiteX150" fmla="*/ 671512 w 821532"/>
                <a:gd name="connsiteY150" fmla="*/ 160511 h 855836"/>
                <a:gd name="connsiteX151" fmla="*/ 664368 w 821532"/>
                <a:gd name="connsiteY151" fmla="*/ 165273 h 855836"/>
                <a:gd name="connsiteX152" fmla="*/ 647700 w 821532"/>
                <a:gd name="connsiteY152" fmla="*/ 177179 h 855836"/>
                <a:gd name="connsiteX153" fmla="*/ 652462 w 821532"/>
                <a:gd name="connsiteY153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7668 w 821532"/>
                <a:gd name="connsiteY32" fmla="*/ 662954 h 855836"/>
                <a:gd name="connsiteX33" fmla="*/ 390525 w 821532"/>
                <a:gd name="connsiteY33" fmla="*/ 665336 h 855836"/>
                <a:gd name="connsiteX34" fmla="*/ 376237 w 821532"/>
                <a:gd name="connsiteY34" fmla="*/ 672479 h 855836"/>
                <a:gd name="connsiteX35" fmla="*/ 347662 w 821532"/>
                <a:gd name="connsiteY35" fmla="*/ 693911 h 855836"/>
                <a:gd name="connsiteX36" fmla="*/ 340518 w 821532"/>
                <a:gd name="connsiteY36" fmla="*/ 708198 h 855836"/>
                <a:gd name="connsiteX37" fmla="*/ 333375 w 821532"/>
                <a:gd name="connsiteY37" fmla="*/ 715342 h 855836"/>
                <a:gd name="connsiteX38" fmla="*/ 323850 w 821532"/>
                <a:gd name="connsiteY38" fmla="*/ 729629 h 855836"/>
                <a:gd name="connsiteX39" fmla="*/ 316706 w 821532"/>
                <a:gd name="connsiteY39" fmla="*/ 736773 h 855836"/>
                <a:gd name="connsiteX40" fmla="*/ 307181 w 821532"/>
                <a:gd name="connsiteY40" fmla="*/ 743917 h 855836"/>
                <a:gd name="connsiteX41" fmla="*/ 300037 w 821532"/>
                <a:gd name="connsiteY41" fmla="*/ 753442 h 855836"/>
                <a:gd name="connsiteX42" fmla="*/ 288131 w 821532"/>
                <a:gd name="connsiteY42" fmla="*/ 767729 h 855836"/>
                <a:gd name="connsiteX43" fmla="*/ 285750 w 821532"/>
                <a:gd name="connsiteY43" fmla="*/ 777254 h 855836"/>
                <a:gd name="connsiteX44" fmla="*/ 276225 w 821532"/>
                <a:gd name="connsiteY44" fmla="*/ 793923 h 855836"/>
                <a:gd name="connsiteX45" fmla="*/ 261937 w 821532"/>
                <a:gd name="connsiteY45" fmla="*/ 805829 h 855836"/>
                <a:gd name="connsiteX46" fmla="*/ 254793 w 821532"/>
                <a:gd name="connsiteY46" fmla="*/ 808211 h 855836"/>
                <a:gd name="connsiteX47" fmla="*/ 238125 w 821532"/>
                <a:gd name="connsiteY47" fmla="*/ 815354 h 855836"/>
                <a:gd name="connsiteX48" fmla="*/ 216693 w 821532"/>
                <a:gd name="connsiteY48" fmla="*/ 822498 h 855836"/>
                <a:gd name="connsiteX49" fmla="*/ 209550 w 821532"/>
                <a:gd name="connsiteY49" fmla="*/ 824879 h 855836"/>
                <a:gd name="connsiteX50" fmla="*/ 195262 w 821532"/>
                <a:gd name="connsiteY50" fmla="*/ 836786 h 855836"/>
                <a:gd name="connsiteX51" fmla="*/ 180975 w 821532"/>
                <a:gd name="connsiteY51" fmla="*/ 846311 h 855836"/>
                <a:gd name="connsiteX52" fmla="*/ 173831 w 821532"/>
                <a:gd name="connsiteY52" fmla="*/ 851073 h 855836"/>
                <a:gd name="connsiteX53" fmla="*/ 154781 w 821532"/>
                <a:gd name="connsiteY53" fmla="*/ 855836 h 855836"/>
                <a:gd name="connsiteX54" fmla="*/ 119062 w 821532"/>
                <a:gd name="connsiteY54" fmla="*/ 853454 h 855836"/>
                <a:gd name="connsiteX55" fmla="*/ 104775 w 821532"/>
                <a:gd name="connsiteY55" fmla="*/ 846311 h 855836"/>
                <a:gd name="connsiteX56" fmla="*/ 88106 w 821532"/>
                <a:gd name="connsiteY56" fmla="*/ 843929 h 855836"/>
                <a:gd name="connsiteX57" fmla="*/ 0 w 821532"/>
                <a:gd name="connsiteY57" fmla="*/ 839167 h 855836"/>
                <a:gd name="connsiteX58" fmla="*/ 2381 w 821532"/>
                <a:gd name="connsiteY58" fmla="*/ 782017 h 855836"/>
                <a:gd name="connsiteX59" fmla="*/ 7143 w 821532"/>
                <a:gd name="connsiteY59" fmla="*/ 767729 h 855836"/>
                <a:gd name="connsiteX60" fmla="*/ 11906 w 821532"/>
                <a:gd name="connsiteY60" fmla="*/ 760586 h 855836"/>
                <a:gd name="connsiteX61" fmla="*/ 16668 w 821532"/>
                <a:gd name="connsiteY61" fmla="*/ 743917 h 855836"/>
                <a:gd name="connsiteX62" fmla="*/ 19050 w 821532"/>
                <a:gd name="connsiteY62" fmla="*/ 736773 h 855836"/>
                <a:gd name="connsiteX63" fmla="*/ 23812 w 821532"/>
                <a:gd name="connsiteY63" fmla="*/ 705817 h 855836"/>
                <a:gd name="connsiteX64" fmla="*/ 26193 w 821532"/>
                <a:gd name="connsiteY64" fmla="*/ 665336 h 855836"/>
                <a:gd name="connsiteX65" fmla="*/ 30956 w 821532"/>
                <a:gd name="connsiteY65" fmla="*/ 651048 h 855836"/>
                <a:gd name="connsiteX66" fmla="*/ 38100 w 821532"/>
                <a:gd name="connsiteY66" fmla="*/ 622473 h 855836"/>
                <a:gd name="connsiteX67" fmla="*/ 45243 w 821532"/>
                <a:gd name="connsiteY67" fmla="*/ 605804 h 855836"/>
                <a:gd name="connsiteX68" fmla="*/ 47625 w 821532"/>
                <a:gd name="connsiteY68" fmla="*/ 598661 h 855836"/>
                <a:gd name="connsiteX69" fmla="*/ 54768 w 821532"/>
                <a:gd name="connsiteY69" fmla="*/ 596279 h 855836"/>
                <a:gd name="connsiteX70" fmla="*/ 61912 w 821532"/>
                <a:gd name="connsiteY70" fmla="*/ 581992 h 855836"/>
                <a:gd name="connsiteX71" fmla="*/ 66675 w 821532"/>
                <a:gd name="connsiteY71" fmla="*/ 567704 h 855836"/>
                <a:gd name="connsiteX72" fmla="*/ 69056 w 821532"/>
                <a:gd name="connsiteY72" fmla="*/ 558179 h 855836"/>
                <a:gd name="connsiteX73" fmla="*/ 73818 w 821532"/>
                <a:gd name="connsiteY73" fmla="*/ 551036 h 855836"/>
                <a:gd name="connsiteX74" fmla="*/ 80962 w 821532"/>
                <a:gd name="connsiteY74" fmla="*/ 524842 h 855836"/>
                <a:gd name="connsiteX75" fmla="*/ 85725 w 821532"/>
                <a:gd name="connsiteY75" fmla="*/ 517698 h 855836"/>
                <a:gd name="connsiteX76" fmla="*/ 88106 w 821532"/>
                <a:gd name="connsiteY76" fmla="*/ 503411 h 855836"/>
                <a:gd name="connsiteX77" fmla="*/ 92868 w 821532"/>
                <a:gd name="connsiteY77" fmla="*/ 489123 h 855836"/>
                <a:gd name="connsiteX78" fmla="*/ 97631 w 821532"/>
                <a:gd name="connsiteY78" fmla="*/ 474836 h 855836"/>
                <a:gd name="connsiteX79" fmla="*/ 100012 w 821532"/>
                <a:gd name="connsiteY79" fmla="*/ 467692 h 855836"/>
                <a:gd name="connsiteX80" fmla="*/ 107156 w 821532"/>
                <a:gd name="connsiteY80" fmla="*/ 453404 h 855836"/>
                <a:gd name="connsiteX81" fmla="*/ 130968 w 821532"/>
                <a:gd name="connsiteY81" fmla="*/ 436736 h 855836"/>
                <a:gd name="connsiteX82" fmla="*/ 138112 w 821532"/>
                <a:gd name="connsiteY82" fmla="*/ 431973 h 855836"/>
                <a:gd name="connsiteX83" fmla="*/ 145256 w 821532"/>
                <a:gd name="connsiteY83" fmla="*/ 417686 h 855836"/>
                <a:gd name="connsiteX84" fmla="*/ 152400 w 821532"/>
                <a:gd name="connsiteY84" fmla="*/ 403398 h 855836"/>
                <a:gd name="connsiteX85" fmla="*/ 159543 w 821532"/>
                <a:gd name="connsiteY85" fmla="*/ 401017 h 855836"/>
                <a:gd name="connsiteX86" fmla="*/ 173831 w 821532"/>
                <a:gd name="connsiteY86" fmla="*/ 393873 h 855836"/>
                <a:gd name="connsiteX87" fmla="*/ 180975 w 821532"/>
                <a:gd name="connsiteY87" fmla="*/ 389111 h 855836"/>
                <a:gd name="connsiteX88" fmla="*/ 202406 w 821532"/>
                <a:gd name="connsiteY88" fmla="*/ 377204 h 855836"/>
                <a:gd name="connsiteX89" fmla="*/ 226218 w 821532"/>
                <a:gd name="connsiteY89" fmla="*/ 372442 h 855836"/>
                <a:gd name="connsiteX90" fmla="*/ 242887 w 821532"/>
                <a:gd name="connsiteY90" fmla="*/ 362917 h 855836"/>
                <a:gd name="connsiteX91" fmla="*/ 254793 w 821532"/>
                <a:gd name="connsiteY91" fmla="*/ 360536 h 855836"/>
                <a:gd name="connsiteX92" fmla="*/ 264318 w 821532"/>
                <a:gd name="connsiteY92" fmla="*/ 355773 h 855836"/>
                <a:gd name="connsiteX93" fmla="*/ 271462 w 821532"/>
                <a:gd name="connsiteY93" fmla="*/ 353392 h 855836"/>
                <a:gd name="connsiteX94" fmla="*/ 285750 w 821532"/>
                <a:gd name="connsiteY94" fmla="*/ 346248 h 855836"/>
                <a:gd name="connsiteX95" fmla="*/ 292893 w 821532"/>
                <a:gd name="connsiteY95" fmla="*/ 341486 h 855836"/>
                <a:gd name="connsiteX96" fmla="*/ 314325 w 821532"/>
                <a:gd name="connsiteY96" fmla="*/ 334342 h 855836"/>
                <a:gd name="connsiteX97" fmla="*/ 321468 w 821532"/>
                <a:gd name="connsiteY97" fmla="*/ 331961 h 855836"/>
                <a:gd name="connsiteX98" fmla="*/ 328612 w 821532"/>
                <a:gd name="connsiteY98" fmla="*/ 329579 h 855836"/>
                <a:gd name="connsiteX99" fmla="*/ 338137 w 821532"/>
                <a:gd name="connsiteY99" fmla="*/ 327198 h 855836"/>
                <a:gd name="connsiteX100" fmla="*/ 354806 w 821532"/>
                <a:gd name="connsiteY100" fmla="*/ 322436 h 855836"/>
                <a:gd name="connsiteX101" fmla="*/ 369093 w 821532"/>
                <a:gd name="connsiteY101" fmla="*/ 315292 h 855836"/>
                <a:gd name="connsiteX102" fmla="*/ 392906 w 821532"/>
                <a:gd name="connsiteY102" fmla="*/ 308148 h 855836"/>
                <a:gd name="connsiteX103" fmla="*/ 407193 w 821532"/>
                <a:gd name="connsiteY103" fmla="*/ 298623 h 855836"/>
                <a:gd name="connsiteX104" fmla="*/ 414337 w 821532"/>
                <a:gd name="connsiteY104" fmla="*/ 293861 h 855836"/>
                <a:gd name="connsiteX105" fmla="*/ 433387 w 821532"/>
                <a:gd name="connsiteY105" fmla="*/ 279573 h 855836"/>
                <a:gd name="connsiteX106" fmla="*/ 440531 w 821532"/>
                <a:gd name="connsiteY106" fmla="*/ 274811 h 855836"/>
                <a:gd name="connsiteX107" fmla="*/ 447675 w 821532"/>
                <a:gd name="connsiteY107" fmla="*/ 272429 h 855836"/>
                <a:gd name="connsiteX108" fmla="*/ 461962 w 821532"/>
                <a:gd name="connsiteY108" fmla="*/ 258142 h 855836"/>
                <a:gd name="connsiteX109" fmla="*/ 469106 w 821532"/>
                <a:gd name="connsiteY109" fmla="*/ 250998 h 855836"/>
                <a:gd name="connsiteX110" fmla="*/ 478631 w 821532"/>
                <a:gd name="connsiteY110" fmla="*/ 227186 h 855836"/>
                <a:gd name="connsiteX111" fmla="*/ 481012 w 821532"/>
                <a:gd name="connsiteY111" fmla="*/ 220042 h 855836"/>
                <a:gd name="connsiteX112" fmla="*/ 495300 w 821532"/>
                <a:gd name="connsiteY112" fmla="*/ 196229 h 855836"/>
                <a:gd name="connsiteX113" fmla="*/ 497681 w 821532"/>
                <a:gd name="connsiteY113" fmla="*/ 189086 h 855836"/>
                <a:gd name="connsiteX114" fmla="*/ 500062 w 821532"/>
                <a:gd name="connsiteY114" fmla="*/ 179561 h 855836"/>
                <a:gd name="connsiteX115" fmla="*/ 504825 w 821532"/>
                <a:gd name="connsiteY115" fmla="*/ 172417 h 855836"/>
                <a:gd name="connsiteX116" fmla="*/ 509587 w 821532"/>
                <a:gd name="connsiteY116" fmla="*/ 96217 h 855836"/>
                <a:gd name="connsiteX117" fmla="*/ 523875 w 821532"/>
                <a:gd name="connsiteY117" fmla="*/ 67642 h 855836"/>
                <a:gd name="connsiteX118" fmla="*/ 535781 w 821532"/>
                <a:gd name="connsiteY118" fmla="*/ 53354 h 855836"/>
                <a:gd name="connsiteX119" fmla="*/ 545306 w 821532"/>
                <a:gd name="connsiteY119" fmla="*/ 50973 h 855836"/>
                <a:gd name="connsiteX120" fmla="*/ 578643 w 821532"/>
                <a:gd name="connsiteY120" fmla="*/ 46211 h 855836"/>
                <a:gd name="connsiteX121" fmla="*/ 588168 w 821532"/>
                <a:gd name="connsiteY121" fmla="*/ 43829 h 855836"/>
                <a:gd name="connsiteX122" fmla="*/ 602456 w 821532"/>
                <a:gd name="connsiteY122" fmla="*/ 39067 h 855836"/>
                <a:gd name="connsiteX123" fmla="*/ 623887 w 821532"/>
                <a:gd name="connsiteY123" fmla="*/ 31923 h 855836"/>
                <a:gd name="connsiteX124" fmla="*/ 638175 w 821532"/>
                <a:gd name="connsiteY124" fmla="*/ 27161 h 855836"/>
                <a:gd name="connsiteX125" fmla="*/ 645318 w 821532"/>
                <a:gd name="connsiteY125" fmla="*/ 24779 h 855836"/>
                <a:gd name="connsiteX126" fmla="*/ 659606 w 821532"/>
                <a:gd name="connsiteY126" fmla="*/ 15254 h 855836"/>
                <a:gd name="connsiteX127" fmla="*/ 666750 w 821532"/>
                <a:gd name="connsiteY127" fmla="*/ 10492 h 855836"/>
                <a:gd name="connsiteX128" fmla="*/ 673893 w 821532"/>
                <a:gd name="connsiteY128" fmla="*/ 8111 h 855836"/>
                <a:gd name="connsiteX129" fmla="*/ 681037 w 821532"/>
                <a:gd name="connsiteY129" fmla="*/ 3348 h 855836"/>
                <a:gd name="connsiteX130" fmla="*/ 731043 w 821532"/>
                <a:gd name="connsiteY130" fmla="*/ 3348 h 855836"/>
                <a:gd name="connsiteX131" fmla="*/ 738187 w 821532"/>
                <a:gd name="connsiteY131" fmla="*/ 10492 h 855836"/>
                <a:gd name="connsiteX132" fmla="*/ 752475 w 821532"/>
                <a:gd name="connsiteY132" fmla="*/ 20017 h 855836"/>
                <a:gd name="connsiteX133" fmla="*/ 812006 w 821532"/>
                <a:gd name="connsiteY133" fmla="*/ 27161 h 855836"/>
                <a:gd name="connsiteX134" fmla="*/ 819150 w 821532"/>
                <a:gd name="connsiteY134" fmla="*/ 29542 h 855836"/>
                <a:gd name="connsiteX135" fmla="*/ 819150 w 821532"/>
                <a:gd name="connsiteY135" fmla="*/ 48592 h 855836"/>
                <a:gd name="connsiteX136" fmla="*/ 814387 w 821532"/>
                <a:gd name="connsiteY136" fmla="*/ 55736 h 855836"/>
                <a:gd name="connsiteX137" fmla="*/ 800100 w 821532"/>
                <a:gd name="connsiteY137" fmla="*/ 65261 h 855836"/>
                <a:gd name="connsiteX138" fmla="*/ 790575 w 821532"/>
                <a:gd name="connsiteY138" fmla="*/ 79548 h 855836"/>
                <a:gd name="connsiteX139" fmla="*/ 785812 w 821532"/>
                <a:gd name="connsiteY139" fmla="*/ 86692 h 855836"/>
                <a:gd name="connsiteX140" fmla="*/ 776287 w 821532"/>
                <a:gd name="connsiteY140" fmla="*/ 108123 h 855836"/>
                <a:gd name="connsiteX141" fmla="*/ 769143 w 821532"/>
                <a:gd name="connsiteY141" fmla="*/ 110504 h 855836"/>
                <a:gd name="connsiteX142" fmla="*/ 762000 w 821532"/>
                <a:gd name="connsiteY142" fmla="*/ 115267 h 855836"/>
                <a:gd name="connsiteX143" fmla="*/ 752475 w 821532"/>
                <a:gd name="connsiteY143" fmla="*/ 117648 h 855836"/>
                <a:gd name="connsiteX144" fmla="*/ 738187 w 821532"/>
                <a:gd name="connsiteY144" fmla="*/ 122411 h 855836"/>
                <a:gd name="connsiteX145" fmla="*/ 723900 w 821532"/>
                <a:gd name="connsiteY145" fmla="*/ 127173 h 855836"/>
                <a:gd name="connsiteX146" fmla="*/ 704850 w 821532"/>
                <a:gd name="connsiteY146" fmla="*/ 134317 h 855836"/>
                <a:gd name="connsiteX147" fmla="*/ 695325 w 821532"/>
                <a:gd name="connsiteY147" fmla="*/ 148604 h 855836"/>
                <a:gd name="connsiteX148" fmla="*/ 678656 w 821532"/>
                <a:gd name="connsiteY148" fmla="*/ 158129 h 855836"/>
                <a:gd name="connsiteX149" fmla="*/ 671512 w 821532"/>
                <a:gd name="connsiteY149" fmla="*/ 160511 h 855836"/>
                <a:gd name="connsiteX150" fmla="*/ 664368 w 821532"/>
                <a:gd name="connsiteY150" fmla="*/ 165273 h 855836"/>
                <a:gd name="connsiteX151" fmla="*/ 647700 w 821532"/>
                <a:gd name="connsiteY151" fmla="*/ 177179 h 855836"/>
                <a:gd name="connsiteX152" fmla="*/ 652462 w 821532"/>
                <a:gd name="connsiteY152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7668 w 821532"/>
                <a:gd name="connsiteY32" fmla="*/ 662954 h 855836"/>
                <a:gd name="connsiteX33" fmla="*/ 390525 w 821532"/>
                <a:gd name="connsiteY33" fmla="*/ 665336 h 855836"/>
                <a:gd name="connsiteX34" fmla="*/ 347662 w 821532"/>
                <a:gd name="connsiteY34" fmla="*/ 693911 h 855836"/>
                <a:gd name="connsiteX35" fmla="*/ 340518 w 821532"/>
                <a:gd name="connsiteY35" fmla="*/ 708198 h 855836"/>
                <a:gd name="connsiteX36" fmla="*/ 333375 w 821532"/>
                <a:gd name="connsiteY36" fmla="*/ 715342 h 855836"/>
                <a:gd name="connsiteX37" fmla="*/ 323850 w 821532"/>
                <a:gd name="connsiteY37" fmla="*/ 729629 h 855836"/>
                <a:gd name="connsiteX38" fmla="*/ 316706 w 821532"/>
                <a:gd name="connsiteY38" fmla="*/ 736773 h 855836"/>
                <a:gd name="connsiteX39" fmla="*/ 307181 w 821532"/>
                <a:gd name="connsiteY39" fmla="*/ 743917 h 855836"/>
                <a:gd name="connsiteX40" fmla="*/ 300037 w 821532"/>
                <a:gd name="connsiteY40" fmla="*/ 753442 h 855836"/>
                <a:gd name="connsiteX41" fmla="*/ 288131 w 821532"/>
                <a:gd name="connsiteY41" fmla="*/ 767729 h 855836"/>
                <a:gd name="connsiteX42" fmla="*/ 285750 w 821532"/>
                <a:gd name="connsiteY42" fmla="*/ 777254 h 855836"/>
                <a:gd name="connsiteX43" fmla="*/ 276225 w 821532"/>
                <a:gd name="connsiteY43" fmla="*/ 793923 h 855836"/>
                <a:gd name="connsiteX44" fmla="*/ 261937 w 821532"/>
                <a:gd name="connsiteY44" fmla="*/ 805829 h 855836"/>
                <a:gd name="connsiteX45" fmla="*/ 254793 w 821532"/>
                <a:gd name="connsiteY45" fmla="*/ 808211 h 855836"/>
                <a:gd name="connsiteX46" fmla="*/ 238125 w 821532"/>
                <a:gd name="connsiteY46" fmla="*/ 815354 h 855836"/>
                <a:gd name="connsiteX47" fmla="*/ 216693 w 821532"/>
                <a:gd name="connsiteY47" fmla="*/ 822498 h 855836"/>
                <a:gd name="connsiteX48" fmla="*/ 209550 w 821532"/>
                <a:gd name="connsiteY48" fmla="*/ 824879 h 855836"/>
                <a:gd name="connsiteX49" fmla="*/ 195262 w 821532"/>
                <a:gd name="connsiteY49" fmla="*/ 836786 h 855836"/>
                <a:gd name="connsiteX50" fmla="*/ 180975 w 821532"/>
                <a:gd name="connsiteY50" fmla="*/ 846311 h 855836"/>
                <a:gd name="connsiteX51" fmla="*/ 173831 w 821532"/>
                <a:gd name="connsiteY51" fmla="*/ 851073 h 855836"/>
                <a:gd name="connsiteX52" fmla="*/ 154781 w 821532"/>
                <a:gd name="connsiteY52" fmla="*/ 855836 h 855836"/>
                <a:gd name="connsiteX53" fmla="*/ 119062 w 821532"/>
                <a:gd name="connsiteY53" fmla="*/ 853454 h 855836"/>
                <a:gd name="connsiteX54" fmla="*/ 104775 w 821532"/>
                <a:gd name="connsiteY54" fmla="*/ 846311 h 855836"/>
                <a:gd name="connsiteX55" fmla="*/ 88106 w 821532"/>
                <a:gd name="connsiteY55" fmla="*/ 843929 h 855836"/>
                <a:gd name="connsiteX56" fmla="*/ 0 w 821532"/>
                <a:gd name="connsiteY56" fmla="*/ 839167 h 855836"/>
                <a:gd name="connsiteX57" fmla="*/ 2381 w 821532"/>
                <a:gd name="connsiteY57" fmla="*/ 782017 h 855836"/>
                <a:gd name="connsiteX58" fmla="*/ 7143 w 821532"/>
                <a:gd name="connsiteY58" fmla="*/ 767729 h 855836"/>
                <a:gd name="connsiteX59" fmla="*/ 11906 w 821532"/>
                <a:gd name="connsiteY59" fmla="*/ 760586 h 855836"/>
                <a:gd name="connsiteX60" fmla="*/ 16668 w 821532"/>
                <a:gd name="connsiteY60" fmla="*/ 743917 h 855836"/>
                <a:gd name="connsiteX61" fmla="*/ 19050 w 821532"/>
                <a:gd name="connsiteY61" fmla="*/ 736773 h 855836"/>
                <a:gd name="connsiteX62" fmla="*/ 23812 w 821532"/>
                <a:gd name="connsiteY62" fmla="*/ 705817 h 855836"/>
                <a:gd name="connsiteX63" fmla="*/ 26193 w 821532"/>
                <a:gd name="connsiteY63" fmla="*/ 665336 h 855836"/>
                <a:gd name="connsiteX64" fmla="*/ 30956 w 821532"/>
                <a:gd name="connsiteY64" fmla="*/ 651048 h 855836"/>
                <a:gd name="connsiteX65" fmla="*/ 38100 w 821532"/>
                <a:gd name="connsiteY65" fmla="*/ 622473 h 855836"/>
                <a:gd name="connsiteX66" fmla="*/ 45243 w 821532"/>
                <a:gd name="connsiteY66" fmla="*/ 605804 h 855836"/>
                <a:gd name="connsiteX67" fmla="*/ 47625 w 821532"/>
                <a:gd name="connsiteY67" fmla="*/ 598661 h 855836"/>
                <a:gd name="connsiteX68" fmla="*/ 54768 w 821532"/>
                <a:gd name="connsiteY68" fmla="*/ 596279 h 855836"/>
                <a:gd name="connsiteX69" fmla="*/ 61912 w 821532"/>
                <a:gd name="connsiteY69" fmla="*/ 581992 h 855836"/>
                <a:gd name="connsiteX70" fmla="*/ 66675 w 821532"/>
                <a:gd name="connsiteY70" fmla="*/ 567704 h 855836"/>
                <a:gd name="connsiteX71" fmla="*/ 69056 w 821532"/>
                <a:gd name="connsiteY71" fmla="*/ 558179 h 855836"/>
                <a:gd name="connsiteX72" fmla="*/ 73818 w 821532"/>
                <a:gd name="connsiteY72" fmla="*/ 551036 h 855836"/>
                <a:gd name="connsiteX73" fmla="*/ 80962 w 821532"/>
                <a:gd name="connsiteY73" fmla="*/ 524842 h 855836"/>
                <a:gd name="connsiteX74" fmla="*/ 85725 w 821532"/>
                <a:gd name="connsiteY74" fmla="*/ 517698 h 855836"/>
                <a:gd name="connsiteX75" fmla="*/ 88106 w 821532"/>
                <a:gd name="connsiteY75" fmla="*/ 503411 h 855836"/>
                <a:gd name="connsiteX76" fmla="*/ 92868 w 821532"/>
                <a:gd name="connsiteY76" fmla="*/ 489123 h 855836"/>
                <a:gd name="connsiteX77" fmla="*/ 97631 w 821532"/>
                <a:gd name="connsiteY77" fmla="*/ 474836 h 855836"/>
                <a:gd name="connsiteX78" fmla="*/ 100012 w 821532"/>
                <a:gd name="connsiteY78" fmla="*/ 467692 h 855836"/>
                <a:gd name="connsiteX79" fmla="*/ 107156 w 821532"/>
                <a:gd name="connsiteY79" fmla="*/ 453404 h 855836"/>
                <a:gd name="connsiteX80" fmla="*/ 130968 w 821532"/>
                <a:gd name="connsiteY80" fmla="*/ 436736 h 855836"/>
                <a:gd name="connsiteX81" fmla="*/ 138112 w 821532"/>
                <a:gd name="connsiteY81" fmla="*/ 431973 h 855836"/>
                <a:gd name="connsiteX82" fmla="*/ 145256 w 821532"/>
                <a:gd name="connsiteY82" fmla="*/ 417686 h 855836"/>
                <a:gd name="connsiteX83" fmla="*/ 152400 w 821532"/>
                <a:gd name="connsiteY83" fmla="*/ 403398 h 855836"/>
                <a:gd name="connsiteX84" fmla="*/ 159543 w 821532"/>
                <a:gd name="connsiteY84" fmla="*/ 401017 h 855836"/>
                <a:gd name="connsiteX85" fmla="*/ 173831 w 821532"/>
                <a:gd name="connsiteY85" fmla="*/ 393873 h 855836"/>
                <a:gd name="connsiteX86" fmla="*/ 180975 w 821532"/>
                <a:gd name="connsiteY86" fmla="*/ 389111 h 855836"/>
                <a:gd name="connsiteX87" fmla="*/ 202406 w 821532"/>
                <a:gd name="connsiteY87" fmla="*/ 377204 h 855836"/>
                <a:gd name="connsiteX88" fmla="*/ 226218 w 821532"/>
                <a:gd name="connsiteY88" fmla="*/ 372442 h 855836"/>
                <a:gd name="connsiteX89" fmla="*/ 242887 w 821532"/>
                <a:gd name="connsiteY89" fmla="*/ 362917 h 855836"/>
                <a:gd name="connsiteX90" fmla="*/ 254793 w 821532"/>
                <a:gd name="connsiteY90" fmla="*/ 360536 h 855836"/>
                <a:gd name="connsiteX91" fmla="*/ 264318 w 821532"/>
                <a:gd name="connsiteY91" fmla="*/ 355773 h 855836"/>
                <a:gd name="connsiteX92" fmla="*/ 271462 w 821532"/>
                <a:gd name="connsiteY92" fmla="*/ 353392 h 855836"/>
                <a:gd name="connsiteX93" fmla="*/ 285750 w 821532"/>
                <a:gd name="connsiteY93" fmla="*/ 346248 h 855836"/>
                <a:gd name="connsiteX94" fmla="*/ 292893 w 821532"/>
                <a:gd name="connsiteY94" fmla="*/ 341486 h 855836"/>
                <a:gd name="connsiteX95" fmla="*/ 314325 w 821532"/>
                <a:gd name="connsiteY95" fmla="*/ 334342 h 855836"/>
                <a:gd name="connsiteX96" fmla="*/ 321468 w 821532"/>
                <a:gd name="connsiteY96" fmla="*/ 331961 h 855836"/>
                <a:gd name="connsiteX97" fmla="*/ 328612 w 821532"/>
                <a:gd name="connsiteY97" fmla="*/ 329579 h 855836"/>
                <a:gd name="connsiteX98" fmla="*/ 338137 w 821532"/>
                <a:gd name="connsiteY98" fmla="*/ 327198 h 855836"/>
                <a:gd name="connsiteX99" fmla="*/ 354806 w 821532"/>
                <a:gd name="connsiteY99" fmla="*/ 322436 h 855836"/>
                <a:gd name="connsiteX100" fmla="*/ 369093 w 821532"/>
                <a:gd name="connsiteY100" fmla="*/ 315292 h 855836"/>
                <a:gd name="connsiteX101" fmla="*/ 392906 w 821532"/>
                <a:gd name="connsiteY101" fmla="*/ 308148 h 855836"/>
                <a:gd name="connsiteX102" fmla="*/ 407193 w 821532"/>
                <a:gd name="connsiteY102" fmla="*/ 298623 h 855836"/>
                <a:gd name="connsiteX103" fmla="*/ 414337 w 821532"/>
                <a:gd name="connsiteY103" fmla="*/ 293861 h 855836"/>
                <a:gd name="connsiteX104" fmla="*/ 433387 w 821532"/>
                <a:gd name="connsiteY104" fmla="*/ 279573 h 855836"/>
                <a:gd name="connsiteX105" fmla="*/ 440531 w 821532"/>
                <a:gd name="connsiteY105" fmla="*/ 274811 h 855836"/>
                <a:gd name="connsiteX106" fmla="*/ 447675 w 821532"/>
                <a:gd name="connsiteY106" fmla="*/ 272429 h 855836"/>
                <a:gd name="connsiteX107" fmla="*/ 461962 w 821532"/>
                <a:gd name="connsiteY107" fmla="*/ 258142 h 855836"/>
                <a:gd name="connsiteX108" fmla="*/ 469106 w 821532"/>
                <a:gd name="connsiteY108" fmla="*/ 250998 h 855836"/>
                <a:gd name="connsiteX109" fmla="*/ 478631 w 821532"/>
                <a:gd name="connsiteY109" fmla="*/ 227186 h 855836"/>
                <a:gd name="connsiteX110" fmla="*/ 481012 w 821532"/>
                <a:gd name="connsiteY110" fmla="*/ 220042 h 855836"/>
                <a:gd name="connsiteX111" fmla="*/ 495300 w 821532"/>
                <a:gd name="connsiteY111" fmla="*/ 196229 h 855836"/>
                <a:gd name="connsiteX112" fmla="*/ 497681 w 821532"/>
                <a:gd name="connsiteY112" fmla="*/ 189086 h 855836"/>
                <a:gd name="connsiteX113" fmla="*/ 500062 w 821532"/>
                <a:gd name="connsiteY113" fmla="*/ 179561 h 855836"/>
                <a:gd name="connsiteX114" fmla="*/ 504825 w 821532"/>
                <a:gd name="connsiteY114" fmla="*/ 172417 h 855836"/>
                <a:gd name="connsiteX115" fmla="*/ 509587 w 821532"/>
                <a:gd name="connsiteY115" fmla="*/ 96217 h 855836"/>
                <a:gd name="connsiteX116" fmla="*/ 523875 w 821532"/>
                <a:gd name="connsiteY116" fmla="*/ 67642 h 855836"/>
                <a:gd name="connsiteX117" fmla="*/ 535781 w 821532"/>
                <a:gd name="connsiteY117" fmla="*/ 53354 h 855836"/>
                <a:gd name="connsiteX118" fmla="*/ 545306 w 821532"/>
                <a:gd name="connsiteY118" fmla="*/ 50973 h 855836"/>
                <a:gd name="connsiteX119" fmla="*/ 578643 w 821532"/>
                <a:gd name="connsiteY119" fmla="*/ 46211 h 855836"/>
                <a:gd name="connsiteX120" fmla="*/ 588168 w 821532"/>
                <a:gd name="connsiteY120" fmla="*/ 43829 h 855836"/>
                <a:gd name="connsiteX121" fmla="*/ 602456 w 821532"/>
                <a:gd name="connsiteY121" fmla="*/ 39067 h 855836"/>
                <a:gd name="connsiteX122" fmla="*/ 623887 w 821532"/>
                <a:gd name="connsiteY122" fmla="*/ 31923 h 855836"/>
                <a:gd name="connsiteX123" fmla="*/ 638175 w 821532"/>
                <a:gd name="connsiteY123" fmla="*/ 27161 h 855836"/>
                <a:gd name="connsiteX124" fmla="*/ 645318 w 821532"/>
                <a:gd name="connsiteY124" fmla="*/ 24779 h 855836"/>
                <a:gd name="connsiteX125" fmla="*/ 659606 w 821532"/>
                <a:gd name="connsiteY125" fmla="*/ 15254 h 855836"/>
                <a:gd name="connsiteX126" fmla="*/ 666750 w 821532"/>
                <a:gd name="connsiteY126" fmla="*/ 10492 h 855836"/>
                <a:gd name="connsiteX127" fmla="*/ 673893 w 821532"/>
                <a:gd name="connsiteY127" fmla="*/ 8111 h 855836"/>
                <a:gd name="connsiteX128" fmla="*/ 681037 w 821532"/>
                <a:gd name="connsiteY128" fmla="*/ 3348 h 855836"/>
                <a:gd name="connsiteX129" fmla="*/ 731043 w 821532"/>
                <a:gd name="connsiteY129" fmla="*/ 3348 h 855836"/>
                <a:gd name="connsiteX130" fmla="*/ 738187 w 821532"/>
                <a:gd name="connsiteY130" fmla="*/ 10492 h 855836"/>
                <a:gd name="connsiteX131" fmla="*/ 752475 w 821532"/>
                <a:gd name="connsiteY131" fmla="*/ 20017 h 855836"/>
                <a:gd name="connsiteX132" fmla="*/ 812006 w 821532"/>
                <a:gd name="connsiteY132" fmla="*/ 27161 h 855836"/>
                <a:gd name="connsiteX133" fmla="*/ 819150 w 821532"/>
                <a:gd name="connsiteY133" fmla="*/ 29542 h 855836"/>
                <a:gd name="connsiteX134" fmla="*/ 819150 w 821532"/>
                <a:gd name="connsiteY134" fmla="*/ 48592 h 855836"/>
                <a:gd name="connsiteX135" fmla="*/ 814387 w 821532"/>
                <a:gd name="connsiteY135" fmla="*/ 55736 h 855836"/>
                <a:gd name="connsiteX136" fmla="*/ 800100 w 821532"/>
                <a:gd name="connsiteY136" fmla="*/ 65261 h 855836"/>
                <a:gd name="connsiteX137" fmla="*/ 790575 w 821532"/>
                <a:gd name="connsiteY137" fmla="*/ 79548 h 855836"/>
                <a:gd name="connsiteX138" fmla="*/ 785812 w 821532"/>
                <a:gd name="connsiteY138" fmla="*/ 86692 h 855836"/>
                <a:gd name="connsiteX139" fmla="*/ 776287 w 821532"/>
                <a:gd name="connsiteY139" fmla="*/ 108123 h 855836"/>
                <a:gd name="connsiteX140" fmla="*/ 769143 w 821532"/>
                <a:gd name="connsiteY140" fmla="*/ 110504 h 855836"/>
                <a:gd name="connsiteX141" fmla="*/ 762000 w 821532"/>
                <a:gd name="connsiteY141" fmla="*/ 115267 h 855836"/>
                <a:gd name="connsiteX142" fmla="*/ 752475 w 821532"/>
                <a:gd name="connsiteY142" fmla="*/ 117648 h 855836"/>
                <a:gd name="connsiteX143" fmla="*/ 738187 w 821532"/>
                <a:gd name="connsiteY143" fmla="*/ 122411 h 855836"/>
                <a:gd name="connsiteX144" fmla="*/ 723900 w 821532"/>
                <a:gd name="connsiteY144" fmla="*/ 127173 h 855836"/>
                <a:gd name="connsiteX145" fmla="*/ 704850 w 821532"/>
                <a:gd name="connsiteY145" fmla="*/ 134317 h 855836"/>
                <a:gd name="connsiteX146" fmla="*/ 695325 w 821532"/>
                <a:gd name="connsiteY146" fmla="*/ 148604 h 855836"/>
                <a:gd name="connsiteX147" fmla="*/ 678656 w 821532"/>
                <a:gd name="connsiteY147" fmla="*/ 158129 h 855836"/>
                <a:gd name="connsiteX148" fmla="*/ 671512 w 821532"/>
                <a:gd name="connsiteY148" fmla="*/ 160511 h 855836"/>
                <a:gd name="connsiteX149" fmla="*/ 664368 w 821532"/>
                <a:gd name="connsiteY149" fmla="*/ 165273 h 855836"/>
                <a:gd name="connsiteX150" fmla="*/ 647700 w 821532"/>
                <a:gd name="connsiteY150" fmla="*/ 177179 h 855836"/>
                <a:gd name="connsiteX151" fmla="*/ 652462 w 821532"/>
                <a:gd name="connsiteY151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7668 w 821532"/>
                <a:gd name="connsiteY32" fmla="*/ 662954 h 855836"/>
                <a:gd name="connsiteX33" fmla="*/ 347662 w 821532"/>
                <a:gd name="connsiteY33" fmla="*/ 693911 h 855836"/>
                <a:gd name="connsiteX34" fmla="*/ 340518 w 821532"/>
                <a:gd name="connsiteY34" fmla="*/ 708198 h 855836"/>
                <a:gd name="connsiteX35" fmla="*/ 333375 w 821532"/>
                <a:gd name="connsiteY35" fmla="*/ 715342 h 855836"/>
                <a:gd name="connsiteX36" fmla="*/ 323850 w 821532"/>
                <a:gd name="connsiteY36" fmla="*/ 729629 h 855836"/>
                <a:gd name="connsiteX37" fmla="*/ 316706 w 821532"/>
                <a:gd name="connsiteY37" fmla="*/ 736773 h 855836"/>
                <a:gd name="connsiteX38" fmla="*/ 307181 w 821532"/>
                <a:gd name="connsiteY38" fmla="*/ 743917 h 855836"/>
                <a:gd name="connsiteX39" fmla="*/ 300037 w 821532"/>
                <a:gd name="connsiteY39" fmla="*/ 753442 h 855836"/>
                <a:gd name="connsiteX40" fmla="*/ 288131 w 821532"/>
                <a:gd name="connsiteY40" fmla="*/ 767729 h 855836"/>
                <a:gd name="connsiteX41" fmla="*/ 285750 w 821532"/>
                <a:gd name="connsiteY41" fmla="*/ 777254 h 855836"/>
                <a:gd name="connsiteX42" fmla="*/ 276225 w 821532"/>
                <a:gd name="connsiteY42" fmla="*/ 793923 h 855836"/>
                <a:gd name="connsiteX43" fmla="*/ 261937 w 821532"/>
                <a:gd name="connsiteY43" fmla="*/ 805829 h 855836"/>
                <a:gd name="connsiteX44" fmla="*/ 254793 w 821532"/>
                <a:gd name="connsiteY44" fmla="*/ 808211 h 855836"/>
                <a:gd name="connsiteX45" fmla="*/ 238125 w 821532"/>
                <a:gd name="connsiteY45" fmla="*/ 815354 h 855836"/>
                <a:gd name="connsiteX46" fmla="*/ 216693 w 821532"/>
                <a:gd name="connsiteY46" fmla="*/ 822498 h 855836"/>
                <a:gd name="connsiteX47" fmla="*/ 209550 w 821532"/>
                <a:gd name="connsiteY47" fmla="*/ 824879 h 855836"/>
                <a:gd name="connsiteX48" fmla="*/ 195262 w 821532"/>
                <a:gd name="connsiteY48" fmla="*/ 836786 h 855836"/>
                <a:gd name="connsiteX49" fmla="*/ 180975 w 821532"/>
                <a:gd name="connsiteY49" fmla="*/ 846311 h 855836"/>
                <a:gd name="connsiteX50" fmla="*/ 173831 w 821532"/>
                <a:gd name="connsiteY50" fmla="*/ 851073 h 855836"/>
                <a:gd name="connsiteX51" fmla="*/ 154781 w 821532"/>
                <a:gd name="connsiteY51" fmla="*/ 855836 h 855836"/>
                <a:gd name="connsiteX52" fmla="*/ 119062 w 821532"/>
                <a:gd name="connsiteY52" fmla="*/ 853454 h 855836"/>
                <a:gd name="connsiteX53" fmla="*/ 104775 w 821532"/>
                <a:gd name="connsiteY53" fmla="*/ 846311 h 855836"/>
                <a:gd name="connsiteX54" fmla="*/ 88106 w 821532"/>
                <a:gd name="connsiteY54" fmla="*/ 843929 h 855836"/>
                <a:gd name="connsiteX55" fmla="*/ 0 w 821532"/>
                <a:gd name="connsiteY55" fmla="*/ 839167 h 855836"/>
                <a:gd name="connsiteX56" fmla="*/ 2381 w 821532"/>
                <a:gd name="connsiteY56" fmla="*/ 782017 h 855836"/>
                <a:gd name="connsiteX57" fmla="*/ 7143 w 821532"/>
                <a:gd name="connsiteY57" fmla="*/ 767729 h 855836"/>
                <a:gd name="connsiteX58" fmla="*/ 11906 w 821532"/>
                <a:gd name="connsiteY58" fmla="*/ 760586 h 855836"/>
                <a:gd name="connsiteX59" fmla="*/ 16668 w 821532"/>
                <a:gd name="connsiteY59" fmla="*/ 743917 h 855836"/>
                <a:gd name="connsiteX60" fmla="*/ 19050 w 821532"/>
                <a:gd name="connsiteY60" fmla="*/ 736773 h 855836"/>
                <a:gd name="connsiteX61" fmla="*/ 23812 w 821532"/>
                <a:gd name="connsiteY61" fmla="*/ 705817 h 855836"/>
                <a:gd name="connsiteX62" fmla="*/ 26193 w 821532"/>
                <a:gd name="connsiteY62" fmla="*/ 665336 h 855836"/>
                <a:gd name="connsiteX63" fmla="*/ 30956 w 821532"/>
                <a:gd name="connsiteY63" fmla="*/ 651048 h 855836"/>
                <a:gd name="connsiteX64" fmla="*/ 38100 w 821532"/>
                <a:gd name="connsiteY64" fmla="*/ 622473 h 855836"/>
                <a:gd name="connsiteX65" fmla="*/ 45243 w 821532"/>
                <a:gd name="connsiteY65" fmla="*/ 605804 h 855836"/>
                <a:gd name="connsiteX66" fmla="*/ 47625 w 821532"/>
                <a:gd name="connsiteY66" fmla="*/ 598661 h 855836"/>
                <a:gd name="connsiteX67" fmla="*/ 54768 w 821532"/>
                <a:gd name="connsiteY67" fmla="*/ 596279 h 855836"/>
                <a:gd name="connsiteX68" fmla="*/ 61912 w 821532"/>
                <a:gd name="connsiteY68" fmla="*/ 581992 h 855836"/>
                <a:gd name="connsiteX69" fmla="*/ 66675 w 821532"/>
                <a:gd name="connsiteY69" fmla="*/ 567704 h 855836"/>
                <a:gd name="connsiteX70" fmla="*/ 69056 w 821532"/>
                <a:gd name="connsiteY70" fmla="*/ 558179 h 855836"/>
                <a:gd name="connsiteX71" fmla="*/ 73818 w 821532"/>
                <a:gd name="connsiteY71" fmla="*/ 551036 h 855836"/>
                <a:gd name="connsiteX72" fmla="*/ 80962 w 821532"/>
                <a:gd name="connsiteY72" fmla="*/ 524842 h 855836"/>
                <a:gd name="connsiteX73" fmla="*/ 85725 w 821532"/>
                <a:gd name="connsiteY73" fmla="*/ 517698 h 855836"/>
                <a:gd name="connsiteX74" fmla="*/ 88106 w 821532"/>
                <a:gd name="connsiteY74" fmla="*/ 503411 h 855836"/>
                <a:gd name="connsiteX75" fmla="*/ 92868 w 821532"/>
                <a:gd name="connsiteY75" fmla="*/ 489123 h 855836"/>
                <a:gd name="connsiteX76" fmla="*/ 97631 w 821532"/>
                <a:gd name="connsiteY76" fmla="*/ 474836 h 855836"/>
                <a:gd name="connsiteX77" fmla="*/ 100012 w 821532"/>
                <a:gd name="connsiteY77" fmla="*/ 467692 h 855836"/>
                <a:gd name="connsiteX78" fmla="*/ 107156 w 821532"/>
                <a:gd name="connsiteY78" fmla="*/ 453404 h 855836"/>
                <a:gd name="connsiteX79" fmla="*/ 130968 w 821532"/>
                <a:gd name="connsiteY79" fmla="*/ 436736 h 855836"/>
                <a:gd name="connsiteX80" fmla="*/ 138112 w 821532"/>
                <a:gd name="connsiteY80" fmla="*/ 431973 h 855836"/>
                <a:gd name="connsiteX81" fmla="*/ 145256 w 821532"/>
                <a:gd name="connsiteY81" fmla="*/ 417686 h 855836"/>
                <a:gd name="connsiteX82" fmla="*/ 152400 w 821532"/>
                <a:gd name="connsiteY82" fmla="*/ 403398 h 855836"/>
                <a:gd name="connsiteX83" fmla="*/ 159543 w 821532"/>
                <a:gd name="connsiteY83" fmla="*/ 401017 h 855836"/>
                <a:gd name="connsiteX84" fmla="*/ 173831 w 821532"/>
                <a:gd name="connsiteY84" fmla="*/ 393873 h 855836"/>
                <a:gd name="connsiteX85" fmla="*/ 180975 w 821532"/>
                <a:gd name="connsiteY85" fmla="*/ 389111 h 855836"/>
                <a:gd name="connsiteX86" fmla="*/ 202406 w 821532"/>
                <a:gd name="connsiteY86" fmla="*/ 377204 h 855836"/>
                <a:gd name="connsiteX87" fmla="*/ 226218 w 821532"/>
                <a:gd name="connsiteY87" fmla="*/ 372442 h 855836"/>
                <a:gd name="connsiteX88" fmla="*/ 242887 w 821532"/>
                <a:gd name="connsiteY88" fmla="*/ 362917 h 855836"/>
                <a:gd name="connsiteX89" fmla="*/ 254793 w 821532"/>
                <a:gd name="connsiteY89" fmla="*/ 360536 h 855836"/>
                <a:gd name="connsiteX90" fmla="*/ 264318 w 821532"/>
                <a:gd name="connsiteY90" fmla="*/ 355773 h 855836"/>
                <a:gd name="connsiteX91" fmla="*/ 271462 w 821532"/>
                <a:gd name="connsiteY91" fmla="*/ 353392 h 855836"/>
                <a:gd name="connsiteX92" fmla="*/ 285750 w 821532"/>
                <a:gd name="connsiteY92" fmla="*/ 346248 h 855836"/>
                <a:gd name="connsiteX93" fmla="*/ 292893 w 821532"/>
                <a:gd name="connsiteY93" fmla="*/ 341486 h 855836"/>
                <a:gd name="connsiteX94" fmla="*/ 314325 w 821532"/>
                <a:gd name="connsiteY94" fmla="*/ 334342 h 855836"/>
                <a:gd name="connsiteX95" fmla="*/ 321468 w 821532"/>
                <a:gd name="connsiteY95" fmla="*/ 331961 h 855836"/>
                <a:gd name="connsiteX96" fmla="*/ 328612 w 821532"/>
                <a:gd name="connsiteY96" fmla="*/ 329579 h 855836"/>
                <a:gd name="connsiteX97" fmla="*/ 338137 w 821532"/>
                <a:gd name="connsiteY97" fmla="*/ 327198 h 855836"/>
                <a:gd name="connsiteX98" fmla="*/ 354806 w 821532"/>
                <a:gd name="connsiteY98" fmla="*/ 322436 h 855836"/>
                <a:gd name="connsiteX99" fmla="*/ 369093 w 821532"/>
                <a:gd name="connsiteY99" fmla="*/ 315292 h 855836"/>
                <a:gd name="connsiteX100" fmla="*/ 392906 w 821532"/>
                <a:gd name="connsiteY100" fmla="*/ 308148 h 855836"/>
                <a:gd name="connsiteX101" fmla="*/ 407193 w 821532"/>
                <a:gd name="connsiteY101" fmla="*/ 298623 h 855836"/>
                <a:gd name="connsiteX102" fmla="*/ 414337 w 821532"/>
                <a:gd name="connsiteY102" fmla="*/ 293861 h 855836"/>
                <a:gd name="connsiteX103" fmla="*/ 433387 w 821532"/>
                <a:gd name="connsiteY103" fmla="*/ 279573 h 855836"/>
                <a:gd name="connsiteX104" fmla="*/ 440531 w 821532"/>
                <a:gd name="connsiteY104" fmla="*/ 274811 h 855836"/>
                <a:gd name="connsiteX105" fmla="*/ 447675 w 821532"/>
                <a:gd name="connsiteY105" fmla="*/ 272429 h 855836"/>
                <a:gd name="connsiteX106" fmla="*/ 461962 w 821532"/>
                <a:gd name="connsiteY106" fmla="*/ 258142 h 855836"/>
                <a:gd name="connsiteX107" fmla="*/ 469106 w 821532"/>
                <a:gd name="connsiteY107" fmla="*/ 250998 h 855836"/>
                <a:gd name="connsiteX108" fmla="*/ 478631 w 821532"/>
                <a:gd name="connsiteY108" fmla="*/ 227186 h 855836"/>
                <a:gd name="connsiteX109" fmla="*/ 481012 w 821532"/>
                <a:gd name="connsiteY109" fmla="*/ 220042 h 855836"/>
                <a:gd name="connsiteX110" fmla="*/ 495300 w 821532"/>
                <a:gd name="connsiteY110" fmla="*/ 196229 h 855836"/>
                <a:gd name="connsiteX111" fmla="*/ 497681 w 821532"/>
                <a:gd name="connsiteY111" fmla="*/ 189086 h 855836"/>
                <a:gd name="connsiteX112" fmla="*/ 500062 w 821532"/>
                <a:gd name="connsiteY112" fmla="*/ 179561 h 855836"/>
                <a:gd name="connsiteX113" fmla="*/ 504825 w 821532"/>
                <a:gd name="connsiteY113" fmla="*/ 172417 h 855836"/>
                <a:gd name="connsiteX114" fmla="*/ 509587 w 821532"/>
                <a:gd name="connsiteY114" fmla="*/ 96217 h 855836"/>
                <a:gd name="connsiteX115" fmla="*/ 523875 w 821532"/>
                <a:gd name="connsiteY115" fmla="*/ 67642 h 855836"/>
                <a:gd name="connsiteX116" fmla="*/ 535781 w 821532"/>
                <a:gd name="connsiteY116" fmla="*/ 53354 h 855836"/>
                <a:gd name="connsiteX117" fmla="*/ 545306 w 821532"/>
                <a:gd name="connsiteY117" fmla="*/ 50973 h 855836"/>
                <a:gd name="connsiteX118" fmla="*/ 578643 w 821532"/>
                <a:gd name="connsiteY118" fmla="*/ 46211 h 855836"/>
                <a:gd name="connsiteX119" fmla="*/ 588168 w 821532"/>
                <a:gd name="connsiteY119" fmla="*/ 43829 h 855836"/>
                <a:gd name="connsiteX120" fmla="*/ 602456 w 821532"/>
                <a:gd name="connsiteY120" fmla="*/ 39067 h 855836"/>
                <a:gd name="connsiteX121" fmla="*/ 623887 w 821532"/>
                <a:gd name="connsiteY121" fmla="*/ 31923 h 855836"/>
                <a:gd name="connsiteX122" fmla="*/ 638175 w 821532"/>
                <a:gd name="connsiteY122" fmla="*/ 27161 h 855836"/>
                <a:gd name="connsiteX123" fmla="*/ 645318 w 821532"/>
                <a:gd name="connsiteY123" fmla="*/ 24779 h 855836"/>
                <a:gd name="connsiteX124" fmla="*/ 659606 w 821532"/>
                <a:gd name="connsiteY124" fmla="*/ 15254 h 855836"/>
                <a:gd name="connsiteX125" fmla="*/ 666750 w 821532"/>
                <a:gd name="connsiteY125" fmla="*/ 10492 h 855836"/>
                <a:gd name="connsiteX126" fmla="*/ 673893 w 821532"/>
                <a:gd name="connsiteY126" fmla="*/ 8111 h 855836"/>
                <a:gd name="connsiteX127" fmla="*/ 681037 w 821532"/>
                <a:gd name="connsiteY127" fmla="*/ 3348 h 855836"/>
                <a:gd name="connsiteX128" fmla="*/ 731043 w 821532"/>
                <a:gd name="connsiteY128" fmla="*/ 3348 h 855836"/>
                <a:gd name="connsiteX129" fmla="*/ 738187 w 821532"/>
                <a:gd name="connsiteY129" fmla="*/ 10492 h 855836"/>
                <a:gd name="connsiteX130" fmla="*/ 752475 w 821532"/>
                <a:gd name="connsiteY130" fmla="*/ 20017 h 855836"/>
                <a:gd name="connsiteX131" fmla="*/ 812006 w 821532"/>
                <a:gd name="connsiteY131" fmla="*/ 27161 h 855836"/>
                <a:gd name="connsiteX132" fmla="*/ 819150 w 821532"/>
                <a:gd name="connsiteY132" fmla="*/ 29542 h 855836"/>
                <a:gd name="connsiteX133" fmla="*/ 819150 w 821532"/>
                <a:gd name="connsiteY133" fmla="*/ 48592 h 855836"/>
                <a:gd name="connsiteX134" fmla="*/ 814387 w 821532"/>
                <a:gd name="connsiteY134" fmla="*/ 55736 h 855836"/>
                <a:gd name="connsiteX135" fmla="*/ 800100 w 821532"/>
                <a:gd name="connsiteY135" fmla="*/ 65261 h 855836"/>
                <a:gd name="connsiteX136" fmla="*/ 790575 w 821532"/>
                <a:gd name="connsiteY136" fmla="*/ 79548 h 855836"/>
                <a:gd name="connsiteX137" fmla="*/ 785812 w 821532"/>
                <a:gd name="connsiteY137" fmla="*/ 86692 h 855836"/>
                <a:gd name="connsiteX138" fmla="*/ 776287 w 821532"/>
                <a:gd name="connsiteY138" fmla="*/ 108123 h 855836"/>
                <a:gd name="connsiteX139" fmla="*/ 769143 w 821532"/>
                <a:gd name="connsiteY139" fmla="*/ 110504 h 855836"/>
                <a:gd name="connsiteX140" fmla="*/ 762000 w 821532"/>
                <a:gd name="connsiteY140" fmla="*/ 115267 h 855836"/>
                <a:gd name="connsiteX141" fmla="*/ 752475 w 821532"/>
                <a:gd name="connsiteY141" fmla="*/ 117648 h 855836"/>
                <a:gd name="connsiteX142" fmla="*/ 738187 w 821532"/>
                <a:gd name="connsiteY142" fmla="*/ 122411 h 855836"/>
                <a:gd name="connsiteX143" fmla="*/ 723900 w 821532"/>
                <a:gd name="connsiteY143" fmla="*/ 127173 h 855836"/>
                <a:gd name="connsiteX144" fmla="*/ 704850 w 821532"/>
                <a:gd name="connsiteY144" fmla="*/ 134317 h 855836"/>
                <a:gd name="connsiteX145" fmla="*/ 695325 w 821532"/>
                <a:gd name="connsiteY145" fmla="*/ 148604 h 855836"/>
                <a:gd name="connsiteX146" fmla="*/ 678656 w 821532"/>
                <a:gd name="connsiteY146" fmla="*/ 158129 h 855836"/>
                <a:gd name="connsiteX147" fmla="*/ 671512 w 821532"/>
                <a:gd name="connsiteY147" fmla="*/ 160511 h 855836"/>
                <a:gd name="connsiteX148" fmla="*/ 664368 w 821532"/>
                <a:gd name="connsiteY148" fmla="*/ 165273 h 855836"/>
                <a:gd name="connsiteX149" fmla="*/ 647700 w 821532"/>
                <a:gd name="connsiteY149" fmla="*/ 177179 h 855836"/>
                <a:gd name="connsiteX150" fmla="*/ 652462 w 821532"/>
                <a:gd name="connsiteY150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0525 w 821532"/>
                <a:gd name="connsiteY32" fmla="*/ 679623 h 855836"/>
                <a:gd name="connsiteX33" fmla="*/ 347662 w 821532"/>
                <a:gd name="connsiteY33" fmla="*/ 693911 h 855836"/>
                <a:gd name="connsiteX34" fmla="*/ 340518 w 821532"/>
                <a:gd name="connsiteY34" fmla="*/ 708198 h 855836"/>
                <a:gd name="connsiteX35" fmla="*/ 333375 w 821532"/>
                <a:gd name="connsiteY35" fmla="*/ 715342 h 855836"/>
                <a:gd name="connsiteX36" fmla="*/ 323850 w 821532"/>
                <a:gd name="connsiteY36" fmla="*/ 729629 h 855836"/>
                <a:gd name="connsiteX37" fmla="*/ 316706 w 821532"/>
                <a:gd name="connsiteY37" fmla="*/ 736773 h 855836"/>
                <a:gd name="connsiteX38" fmla="*/ 307181 w 821532"/>
                <a:gd name="connsiteY38" fmla="*/ 743917 h 855836"/>
                <a:gd name="connsiteX39" fmla="*/ 300037 w 821532"/>
                <a:gd name="connsiteY39" fmla="*/ 753442 h 855836"/>
                <a:gd name="connsiteX40" fmla="*/ 288131 w 821532"/>
                <a:gd name="connsiteY40" fmla="*/ 767729 h 855836"/>
                <a:gd name="connsiteX41" fmla="*/ 285750 w 821532"/>
                <a:gd name="connsiteY41" fmla="*/ 777254 h 855836"/>
                <a:gd name="connsiteX42" fmla="*/ 276225 w 821532"/>
                <a:gd name="connsiteY42" fmla="*/ 793923 h 855836"/>
                <a:gd name="connsiteX43" fmla="*/ 261937 w 821532"/>
                <a:gd name="connsiteY43" fmla="*/ 805829 h 855836"/>
                <a:gd name="connsiteX44" fmla="*/ 254793 w 821532"/>
                <a:gd name="connsiteY44" fmla="*/ 808211 h 855836"/>
                <a:gd name="connsiteX45" fmla="*/ 238125 w 821532"/>
                <a:gd name="connsiteY45" fmla="*/ 815354 h 855836"/>
                <a:gd name="connsiteX46" fmla="*/ 216693 w 821532"/>
                <a:gd name="connsiteY46" fmla="*/ 822498 h 855836"/>
                <a:gd name="connsiteX47" fmla="*/ 209550 w 821532"/>
                <a:gd name="connsiteY47" fmla="*/ 824879 h 855836"/>
                <a:gd name="connsiteX48" fmla="*/ 195262 w 821532"/>
                <a:gd name="connsiteY48" fmla="*/ 836786 h 855836"/>
                <a:gd name="connsiteX49" fmla="*/ 180975 w 821532"/>
                <a:gd name="connsiteY49" fmla="*/ 846311 h 855836"/>
                <a:gd name="connsiteX50" fmla="*/ 173831 w 821532"/>
                <a:gd name="connsiteY50" fmla="*/ 851073 h 855836"/>
                <a:gd name="connsiteX51" fmla="*/ 154781 w 821532"/>
                <a:gd name="connsiteY51" fmla="*/ 855836 h 855836"/>
                <a:gd name="connsiteX52" fmla="*/ 119062 w 821532"/>
                <a:gd name="connsiteY52" fmla="*/ 853454 h 855836"/>
                <a:gd name="connsiteX53" fmla="*/ 104775 w 821532"/>
                <a:gd name="connsiteY53" fmla="*/ 846311 h 855836"/>
                <a:gd name="connsiteX54" fmla="*/ 88106 w 821532"/>
                <a:gd name="connsiteY54" fmla="*/ 843929 h 855836"/>
                <a:gd name="connsiteX55" fmla="*/ 0 w 821532"/>
                <a:gd name="connsiteY55" fmla="*/ 839167 h 855836"/>
                <a:gd name="connsiteX56" fmla="*/ 2381 w 821532"/>
                <a:gd name="connsiteY56" fmla="*/ 782017 h 855836"/>
                <a:gd name="connsiteX57" fmla="*/ 7143 w 821532"/>
                <a:gd name="connsiteY57" fmla="*/ 767729 h 855836"/>
                <a:gd name="connsiteX58" fmla="*/ 11906 w 821532"/>
                <a:gd name="connsiteY58" fmla="*/ 760586 h 855836"/>
                <a:gd name="connsiteX59" fmla="*/ 16668 w 821532"/>
                <a:gd name="connsiteY59" fmla="*/ 743917 h 855836"/>
                <a:gd name="connsiteX60" fmla="*/ 19050 w 821532"/>
                <a:gd name="connsiteY60" fmla="*/ 736773 h 855836"/>
                <a:gd name="connsiteX61" fmla="*/ 23812 w 821532"/>
                <a:gd name="connsiteY61" fmla="*/ 705817 h 855836"/>
                <a:gd name="connsiteX62" fmla="*/ 26193 w 821532"/>
                <a:gd name="connsiteY62" fmla="*/ 665336 h 855836"/>
                <a:gd name="connsiteX63" fmla="*/ 30956 w 821532"/>
                <a:gd name="connsiteY63" fmla="*/ 651048 h 855836"/>
                <a:gd name="connsiteX64" fmla="*/ 38100 w 821532"/>
                <a:gd name="connsiteY64" fmla="*/ 622473 h 855836"/>
                <a:gd name="connsiteX65" fmla="*/ 45243 w 821532"/>
                <a:gd name="connsiteY65" fmla="*/ 605804 h 855836"/>
                <a:gd name="connsiteX66" fmla="*/ 47625 w 821532"/>
                <a:gd name="connsiteY66" fmla="*/ 598661 h 855836"/>
                <a:gd name="connsiteX67" fmla="*/ 54768 w 821532"/>
                <a:gd name="connsiteY67" fmla="*/ 596279 h 855836"/>
                <a:gd name="connsiteX68" fmla="*/ 61912 w 821532"/>
                <a:gd name="connsiteY68" fmla="*/ 581992 h 855836"/>
                <a:gd name="connsiteX69" fmla="*/ 66675 w 821532"/>
                <a:gd name="connsiteY69" fmla="*/ 567704 h 855836"/>
                <a:gd name="connsiteX70" fmla="*/ 69056 w 821532"/>
                <a:gd name="connsiteY70" fmla="*/ 558179 h 855836"/>
                <a:gd name="connsiteX71" fmla="*/ 73818 w 821532"/>
                <a:gd name="connsiteY71" fmla="*/ 551036 h 855836"/>
                <a:gd name="connsiteX72" fmla="*/ 80962 w 821532"/>
                <a:gd name="connsiteY72" fmla="*/ 524842 h 855836"/>
                <a:gd name="connsiteX73" fmla="*/ 85725 w 821532"/>
                <a:gd name="connsiteY73" fmla="*/ 517698 h 855836"/>
                <a:gd name="connsiteX74" fmla="*/ 88106 w 821532"/>
                <a:gd name="connsiteY74" fmla="*/ 503411 h 855836"/>
                <a:gd name="connsiteX75" fmla="*/ 92868 w 821532"/>
                <a:gd name="connsiteY75" fmla="*/ 489123 h 855836"/>
                <a:gd name="connsiteX76" fmla="*/ 97631 w 821532"/>
                <a:gd name="connsiteY76" fmla="*/ 474836 h 855836"/>
                <a:gd name="connsiteX77" fmla="*/ 100012 w 821532"/>
                <a:gd name="connsiteY77" fmla="*/ 467692 h 855836"/>
                <a:gd name="connsiteX78" fmla="*/ 107156 w 821532"/>
                <a:gd name="connsiteY78" fmla="*/ 453404 h 855836"/>
                <a:gd name="connsiteX79" fmla="*/ 130968 w 821532"/>
                <a:gd name="connsiteY79" fmla="*/ 436736 h 855836"/>
                <a:gd name="connsiteX80" fmla="*/ 138112 w 821532"/>
                <a:gd name="connsiteY80" fmla="*/ 431973 h 855836"/>
                <a:gd name="connsiteX81" fmla="*/ 145256 w 821532"/>
                <a:gd name="connsiteY81" fmla="*/ 417686 h 855836"/>
                <a:gd name="connsiteX82" fmla="*/ 152400 w 821532"/>
                <a:gd name="connsiteY82" fmla="*/ 403398 h 855836"/>
                <a:gd name="connsiteX83" fmla="*/ 159543 w 821532"/>
                <a:gd name="connsiteY83" fmla="*/ 401017 h 855836"/>
                <a:gd name="connsiteX84" fmla="*/ 173831 w 821532"/>
                <a:gd name="connsiteY84" fmla="*/ 393873 h 855836"/>
                <a:gd name="connsiteX85" fmla="*/ 180975 w 821532"/>
                <a:gd name="connsiteY85" fmla="*/ 389111 h 855836"/>
                <a:gd name="connsiteX86" fmla="*/ 202406 w 821532"/>
                <a:gd name="connsiteY86" fmla="*/ 377204 h 855836"/>
                <a:gd name="connsiteX87" fmla="*/ 226218 w 821532"/>
                <a:gd name="connsiteY87" fmla="*/ 372442 h 855836"/>
                <a:gd name="connsiteX88" fmla="*/ 242887 w 821532"/>
                <a:gd name="connsiteY88" fmla="*/ 362917 h 855836"/>
                <a:gd name="connsiteX89" fmla="*/ 254793 w 821532"/>
                <a:gd name="connsiteY89" fmla="*/ 360536 h 855836"/>
                <a:gd name="connsiteX90" fmla="*/ 264318 w 821532"/>
                <a:gd name="connsiteY90" fmla="*/ 355773 h 855836"/>
                <a:gd name="connsiteX91" fmla="*/ 271462 w 821532"/>
                <a:gd name="connsiteY91" fmla="*/ 353392 h 855836"/>
                <a:gd name="connsiteX92" fmla="*/ 285750 w 821532"/>
                <a:gd name="connsiteY92" fmla="*/ 346248 h 855836"/>
                <a:gd name="connsiteX93" fmla="*/ 292893 w 821532"/>
                <a:gd name="connsiteY93" fmla="*/ 341486 h 855836"/>
                <a:gd name="connsiteX94" fmla="*/ 314325 w 821532"/>
                <a:gd name="connsiteY94" fmla="*/ 334342 h 855836"/>
                <a:gd name="connsiteX95" fmla="*/ 321468 w 821532"/>
                <a:gd name="connsiteY95" fmla="*/ 331961 h 855836"/>
                <a:gd name="connsiteX96" fmla="*/ 328612 w 821532"/>
                <a:gd name="connsiteY96" fmla="*/ 329579 h 855836"/>
                <a:gd name="connsiteX97" fmla="*/ 338137 w 821532"/>
                <a:gd name="connsiteY97" fmla="*/ 327198 h 855836"/>
                <a:gd name="connsiteX98" fmla="*/ 354806 w 821532"/>
                <a:gd name="connsiteY98" fmla="*/ 322436 h 855836"/>
                <a:gd name="connsiteX99" fmla="*/ 369093 w 821532"/>
                <a:gd name="connsiteY99" fmla="*/ 315292 h 855836"/>
                <a:gd name="connsiteX100" fmla="*/ 392906 w 821532"/>
                <a:gd name="connsiteY100" fmla="*/ 308148 h 855836"/>
                <a:gd name="connsiteX101" fmla="*/ 407193 w 821532"/>
                <a:gd name="connsiteY101" fmla="*/ 298623 h 855836"/>
                <a:gd name="connsiteX102" fmla="*/ 414337 w 821532"/>
                <a:gd name="connsiteY102" fmla="*/ 293861 h 855836"/>
                <a:gd name="connsiteX103" fmla="*/ 433387 w 821532"/>
                <a:gd name="connsiteY103" fmla="*/ 279573 h 855836"/>
                <a:gd name="connsiteX104" fmla="*/ 440531 w 821532"/>
                <a:gd name="connsiteY104" fmla="*/ 274811 h 855836"/>
                <a:gd name="connsiteX105" fmla="*/ 447675 w 821532"/>
                <a:gd name="connsiteY105" fmla="*/ 272429 h 855836"/>
                <a:gd name="connsiteX106" fmla="*/ 461962 w 821532"/>
                <a:gd name="connsiteY106" fmla="*/ 258142 h 855836"/>
                <a:gd name="connsiteX107" fmla="*/ 469106 w 821532"/>
                <a:gd name="connsiteY107" fmla="*/ 250998 h 855836"/>
                <a:gd name="connsiteX108" fmla="*/ 478631 w 821532"/>
                <a:gd name="connsiteY108" fmla="*/ 227186 h 855836"/>
                <a:gd name="connsiteX109" fmla="*/ 481012 w 821532"/>
                <a:gd name="connsiteY109" fmla="*/ 220042 h 855836"/>
                <a:gd name="connsiteX110" fmla="*/ 495300 w 821532"/>
                <a:gd name="connsiteY110" fmla="*/ 196229 h 855836"/>
                <a:gd name="connsiteX111" fmla="*/ 497681 w 821532"/>
                <a:gd name="connsiteY111" fmla="*/ 189086 h 855836"/>
                <a:gd name="connsiteX112" fmla="*/ 500062 w 821532"/>
                <a:gd name="connsiteY112" fmla="*/ 179561 h 855836"/>
                <a:gd name="connsiteX113" fmla="*/ 504825 w 821532"/>
                <a:gd name="connsiteY113" fmla="*/ 172417 h 855836"/>
                <a:gd name="connsiteX114" fmla="*/ 509587 w 821532"/>
                <a:gd name="connsiteY114" fmla="*/ 96217 h 855836"/>
                <a:gd name="connsiteX115" fmla="*/ 523875 w 821532"/>
                <a:gd name="connsiteY115" fmla="*/ 67642 h 855836"/>
                <a:gd name="connsiteX116" fmla="*/ 535781 w 821532"/>
                <a:gd name="connsiteY116" fmla="*/ 53354 h 855836"/>
                <a:gd name="connsiteX117" fmla="*/ 545306 w 821532"/>
                <a:gd name="connsiteY117" fmla="*/ 50973 h 855836"/>
                <a:gd name="connsiteX118" fmla="*/ 578643 w 821532"/>
                <a:gd name="connsiteY118" fmla="*/ 46211 h 855836"/>
                <a:gd name="connsiteX119" fmla="*/ 588168 w 821532"/>
                <a:gd name="connsiteY119" fmla="*/ 43829 h 855836"/>
                <a:gd name="connsiteX120" fmla="*/ 602456 w 821532"/>
                <a:gd name="connsiteY120" fmla="*/ 39067 h 855836"/>
                <a:gd name="connsiteX121" fmla="*/ 623887 w 821532"/>
                <a:gd name="connsiteY121" fmla="*/ 31923 h 855836"/>
                <a:gd name="connsiteX122" fmla="*/ 638175 w 821532"/>
                <a:gd name="connsiteY122" fmla="*/ 27161 h 855836"/>
                <a:gd name="connsiteX123" fmla="*/ 645318 w 821532"/>
                <a:gd name="connsiteY123" fmla="*/ 24779 h 855836"/>
                <a:gd name="connsiteX124" fmla="*/ 659606 w 821532"/>
                <a:gd name="connsiteY124" fmla="*/ 15254 h 855836"/>
                <a:gd name="connsiteX125" fmla="*/ 666750 w 821532"/>
                <a:gd name="connsiteY125" fmla="*/ 10492 h 855836"/>
                <a:gd name="connsiteX126" fmla="*/ 673893 w 821532"/>
                <a:gd name="connsiteY126" fmla="*/ 8111 h 855836"/>
                <a:gd name="connsiteX127" fmla="*/ 681037 w 821532"/>
                <a:gd name="connsiteY127" fmla="*/ 3348 h 855836"/>
                <a:gd name="connsiteX128" fmla="*/ 731043 w 821532"/>
                <a:gd name="connsiteY128" fmla="*/ 3348 h 855836"/>
                <a:gd name="connsiteX129" fmla="*/ 738187 w 821532"/>
                <a:gd name="connsiteY129" fmla="*/ 10492 h 855836"/>
                <a:gd name="connsiteX130" fmla="*/ 752475 w 821532"/>
                <a:gd name="connsiteY130" fmla="*/ 20017 h 855836"/>
                <a:gd name="connsiteX131" fmla="*/ 812006 w 821532"/>
                <a:gd name="connsiteY131" fmla="*/ 27161 h 855836"/>
                <a:gd name="connsiteX132" fmla="*/ 819150 w 821532"/>
                <a:gd name="connsiteY132" fmla="*/ 29542 h 855836"/>
                <a:gd name="connsiteX133" fmla="*/ 819150 w 821532"/>
                <a:gd name="connsiteY133" fmla="*/ 48592 h 855836"/>
                <a:gd name="connsiteX134" fmla="*/ 814387 w 821532"/>
                <a:gd name="connsiteY134" fmla="*/ 55736 h 855836"/>
                <a:gd name="connsiteX135" fmla="*/ 800100 w 821532"/>
                <a:gd name="connsiteY135" fmla="*/ 65261 h 855836"/>
                <a:gd name="connsiteX136" fmla="*/ 790575 w 821532"/>
                <a:gd name="connsiteY136" fmla="*/ 79548 h 855836"/>
                <a:gd name="connsiteX137" fmla="*/ 785812 w 821532"/>
                <a:gd name="connsiteY137" fmla="*/ 86692 h 855836"/>
                <a:gd name="connsiteX138" fmla="*/ 776287 w 821532"/>
                <a:gd name="connsiteY138" fmla="*/ 108123 h 855836"/>
                <a:gd name="connsiteX139" fmla="*/ 769143 w 821532"/>
                <a:gd name="connsiteY139" fmla="*/ 110504 h 855836"/>
                <a:gd name="connsiteX140" fmla="*/ 762000 w 821532"/>
                <a:gd name="connsiteY140" fmla="*/ 115267 h 855836"/>
                <a:gd name="connsiteX141" fmla="*/ 752475 w 821532"/>
                <a:gd name="connsiteY141" fmla="*/ 117648 h 855836"/>
                <a:gd name="connsiteX142" fmla="*/ 738187 w 821532"/>
                <a:gd name="connsiteY142" fmla="*/ 122411 h 855836"/>
                <a:gd name="connsiteX143" fmla="*/ 723900 w 821532"/>
                <a:gd name="connsiteY143" fmla="*/ 127173 h 855836"/>
                <a:gd name="connsiteX144" fmla="*/ 704850 w 821532"/>
                <a:gd name="connsiteY144" fmla="*/ 134317 h 855836"/>
                <a:gd name="connsiteX145" fmla="*/ 695325 w 821532"/>
                <a:gd name="connsiteY145" fmla="*/ 148604 h 855836"/>
                <a:gd name="connsiteX146" fmla="*/ 678656 w 821532"/>
                <a:gd name="connsiteY146" fmla="*/ 158129 h 855836"/>
                <a:gd name="connsiteX147" fmla="*/ 671512 w 821532"/>
                <a:gd name="connsiteY147" fmla="*/ 160511 h 855836"/>
                <a:gd name="connsiteX148" fmla="*/ 664368 w 821532"/>
                <a:gd name="connsiteY148" fmla="*/ 165273 h 855836"/>
                <a:gd name="connsiteX149" fmla="*/ 647700 w 821532"/>
                <a:gd name="connsiteY149" fmla="*/ 177179 h 855836"/>
                <a:gd name="connsiteX150" fmla="*/ 652462 w 821532"/>
                <a:gd name="connsiteY150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0525 w 821532"/>
                <a:gd name="connsiteY32" fmla="*/ 679623 h 855836"/>
                <a:gd name="connsiteX33" fmla="*/ 347662 w 821532"/>
                <a:gd name="connsiteY33" fmla="*/ 693911 h 855836"/>
                <a:gd name="connsiteX34" fmla="*/ 340518 w 821532"/>
                <a:gd name="connsiteY34" fmla="*/ 708198 h 855836"/>
                <a:gd name="connsiteX35" fmla="*/ 333375 w 821532"/>
                <a:gd name="connsiteY35" fmla="*/ 715342 h 855836"/>
                <a:gd name="connsiteX36" fmla="*/ 323850 w 821532"/>
                <a:gd name="connsiteY36" fmla="*/ 729629 h 855836"/>
                <a:gd name="connsiteX37" fmla="*/ 307181 w 821532"/>
                <a:gd name="connsiteY37" fmla="*/ 743917 h 855836"/>
                <a:gd name="connsiteX38" fmla="*/ 300037 w 821532"/>
                <a:gd name="connsiteY38" fmla="*/ 753442 h 855836"/>
                <a:gd name="connsiteX39" fmla="*/ 288131 w 821532"/>
                <a:gd name="connsiteY39" fmla="*/ 767729 h 855836"/>
                <a:gd name="connsiteX40" fmla="*/ 285750 w 821532"/>
                <a:gd name="connsiteY40" fmla="*/ 777254 h 855836"/>
                <a:gd name="connsiteX41" fmla="*/ 276225 w 821532"/>
                <a:gd name="connsiteY41" fmla="*/ 793923 h 855836"/>
                <a:gd name="connsiteX42" fmla="*/ 261937 w 821532"/>
                <a:gd name="connsiteY42" fmla="*/ 805829 h 855836"/>
                <a:gd name="connsiteX43" fmla="*/ 254793 w 821532"/>
                <a:gd name="connsiteY43" fmla="*/ 808211 h 855836"/>
                <a:gd name="connsiteX44" fmla="*/ 238125 w 821532"/>
                <a:gd name="connsiteY44" fmla="*/ 815354 h 855836"/>
                <a:gd name="connsiteX45" fmla="*/ 216693 w 821532"/>
                <a:gd name="connsiteY45" fmla="*/ 822498 h 855836"/>
                <a:gd name="connsiteX46" fmla="*/ 209550 w 821532"/>
                <a:gd name="connsiteY46" fmla="*/ 824879 h 855836"/>
                <a:gd name="connsiteX47" fmla="*/ 195262 w 821532"/>
                <a:gd name="connsiteY47" fmla="*/ 836786 h 855836"/>
                <a:gd name="connsiteX48" fmla="*/ 180975 w 821532"/>
                <a:gd name="connsiteY48" fmla="*/ 846311 h 855836"/>
                <a:gd name="connsiteX49" fmla="*/ 173831 w 821532"/>
                <a:gd name="connsiteY49" fmla="*/ 851073 h 855836"/>
                <a:gd name="connsiteX50" fmla="*/ 154781 w 821532"/>
                <a:gd name="connsiteY50" fmla="*/ 855836 h 855836"/>
                <a:gd name="connsiteX51" fmla="*/ 119062 w 821532"/>
                <a:gd name="connsiteY51" fmla="*/ 853454 h 855836"/>
                <a:gd name="connsiteX52" fmla="*/ 104775 w 821532"/>
                <a:gd name="connsiteY52" fmla="*/ 846311 h 855836"/>
                <a:gd name="connsiteX53" fmla="*/ 88106 w 821532"/>
                <a:gd name="connsiteY53" fmla="*/ 843929 h 855836"/>
                <a:gd name="connsiteX54" fmla="*/ 0 w 821532"/>
                <a:gd name="connsiteY54" fmla="*/ 839167 h 855836"/>
                <a:gd name="connsiteX55" fmla="*/ 2381 w 821532"/>
                <a:gd name="connsiteY55" fmla="*/ 782017 h 855836"/>
                <a:gd name="connsiteX56" fmla="*/ 7143 w 821532"/>
                <a:gd name="connsiteY56" fmla="*/ 767729 h 855836"/>
                <a:gd name="connsiteX57" fmla="*/ 11906 w 821532"/>
                <a:gd name="connsiteY57" fmla="*/ 760586 h 855836"/>
                <a:gd name="connsiteX58" fmla="*/ 16668 w 821532"/>
                <a:gd name="connsiteY58" fmla="*/ 743917 h 855836"/>
                <a:gd name="connsiteX59" fmla="*/ 19050 w 821532"/>
                <a:gd name="connsiteY59" fmla="*/ 736773 h 855836"/>
                <a:gd name="connsiteX60" fmla="*/ 23812 w 821532"/>
                <a:gd name="connsiteY60" fmla="*/ 705817 h 855836"/>
                <a:gd name="connsiteX61" fmla="*/ 26193 w 821532"/>
                <a:gd name="connsiteY61" fmla="*/ 665336 h 855836"/>
                <a:gd name="connsiteX62" fmla="*/ 30956 w 821532"/>
                <a:gd name="connsiteY62" fmla="*/ 651048 h 855836"/>
                <a:gd name="connsiteX63" fmla="*/ 38100 w 821532"/>
                <a:gd name="connsiteY63" fmla="*/ 622473 h 855836"/>
                <a:gd name="connsiteX64" fmla="*/ 45243 w 821532"/>
                <a:gd name="connsiteY64" fmla="*/ 605804 h 855836"/>
                <a:gd name="connsiteX65" fmla="*/ 47625 w 821532"/>
                <a:gd name="connsiteY65" fmla="*/ 598661 h 855836"/>
                <a:gd name="connsiteX66" fmla="*/ 54768 w 821532"/>
                <a:gd name="connsiteY66" fmla="*/ 596279 h 855836"/>
                <a:gd name="connsiteX67" fmla="*/ 61912 w 821532"/>
                <a:gd name="connsiteY67" fmla="*/ 581992 h 855836"/>
                <a:gd name="connsiteX68" fmla="*/ 66675 w 821532"/>
                <a:gd name="connsiteY68" fmla="*/ 567704 h 855836"/>
                <a:gd name="connsiteX69" fmla="*/ 69056 w 821532"/>
                <a:gd name="connsiteY69" fmla="*/ 558179 h 855836"/>
                <a:gd name="connsiteX70" fmla="*/ 73818 w 821532"/>
                <a:gd name="connsiteY70" fmla="*/ 551036 h 855836"/>
                <a:gd name="connsiteX71" fmla="*/ 80962 w 821532"/>
                <a:gd name="connsiteY71" fmla="*/ 524842 h 855836"/>
                <a:gd name="connsiteX72" fmla="*/ 85725 w 821532"/>
                <a:gd name="connsiteY72" fmla="*/ 517698 h 855836"/>
                <a:gd name="connsiteX73" fmla="*/ 88106 w 821532"/>
                <a:gd name="connsiteY73" fmla="*/ 503411 h 855836"/>
                <a:gd name="connsiteX74" fmla="*/ 92868 w 821532"/>
                <a:gd name="connsiteY74" fmla="*/ 489123 h 855836"/>
                <a:gd name="connsiteX75" fmla="*/ 97631 w 821532"/>
                <a:gd name="connsiteY75" fmla="*/ 474836 h 855836"/>
                <a:gd name="connsiteX76" fmla="*/ 100012 w 821532"/>
                <a:gd name="connsiteY76" fmla="*/ 467692 h 855836"/>
                <a:gd name="connsiteX77" fmla="*/ 107156 w 821532"/>
                <a:gd name="connsiteY77" fmla="*/ 453404 h 855836"/>
                <a:gd name="connsiteX78" fmla="*/ 130968 w 821532"/>
                <a:gd name="connsiteY78" fmla="*/ 436736 h 855836"/>
                <a:gd name="connsiteX79" fmla="*/ 138112 w 821532"/>
                <a:gd name="connsiteY79" fmla="*/ 431973 h 855836"/>
                <a:gd name="connsiteX80" fmla="*/ 145256 w 821532"/>
                <a:gd name="connsiteY80" fmla="*/ 417686 h 855836"/>
                <a:gd name="connsiteX81" fmla="*/ 152400 w 821532"/>
                <a:gd name="connsiteY81" fmla="*/ 403398 h 855836"/>
                <a:gd name="connsiteX82" fmla="*/ 159543 w 821532"/>
                <a:gd name="connsiteY82" fmla="*/ 401017 h 855836"/>
                <a:gd name="connsiteX83" fmla="*/ 173831 w 821532"/>
                <a:gd name="connsiteY83" fmla="*/ 393873 h 855836"/>
                <a:gd name="connsiteX84" fmla="*/ 180975 w 821532"/>
                <a:gd name="connsiteY84" fmla="*/ 389111 h 855836"/>
                <a:gd name="connsiteX85" fmla="*/ 202406 w 821532"/>
                <a:gd name="connsiteY85" fmla="*/ 377204 h 855836"/>
                <a:gd name="connsiteX86" fmla="*/ 226218 w 821532"/>
                <a:gd name="connsiteY86" fmla="*/ 372442 h 855836"/>
                <a:gd name="connsiteX87" fmla="*/ 242887 w 821532"/>
                <a:gd name="connsiteY87" fmla="*/ 362917 h 855836"/>
                <a:gd name="connsiteX88" fmla="*/ 254793 w 821532"/>
                <a:gd name="connsiteY88" fmla="*/ 360536 h 855836"/>
                <a:gd name="connsiteX89" fmla="*/ 264318 w 821532"/>
                <a:gd name="connsiteY89" fmla="*/ 355773 h 855836"/>
                <a:gd name="connsiteX90" fmla="*/ 271462 w 821532"/>
                <a:gd name="connsiteY90" fmla="*/ 353392 h 855836"/>
                <a:gd name="connsiteX91" fmla="*/ 285750 w 821532"/>
                <a:gd name="connsiteY91" fmla="*/ 346248 h 855836"/>
                <a:gd name="connsiteX92" fmla="*/ 292893 w 821532"/>
                <a:gd name="connsiteY92" fmla="*/ 341486 h 855836"/>
                <a:gd name="connsiteX93" fmla="*/ 314325 w 821532"/>
                <a:gd name="connsiteY93" fmla="*/ 334342 h 855836"/>
                <a:gd name="connsiteX94" fmla="*/ 321468 w 821532"/>
                <a:gd name="connsiteY94" fmla="*/ 331961 h 855836"/>
                <a:gd name="connsiteX95" fmla="*/ 328612 w 821532"/>
                <a:gd name="connsiteY95" fmla="*/ 329579 h 855836"/>
                <a:gd name="connsiteX96" fmla="*/ 338137 w 821532"/>
                <a:gd name="connsiteY96" fmla="*/ 327198 h 855836"/>
                <a:gd name="connsiteX97" fmla="*/ 354806 w 821532"/>
                <a:gd name="connsiteY97" fmla="*/ 322436 h 855836"/>
                <a:gd name="connsiteX98" fmla="*/ 369093 w 821532"/>
                <a:gd name="connsiteY98" fmla="*/ 315292 h 855836"/>
                <a:gd name="connsiteX99" fmla="*/ 392906 w 821532"/>
                <a:gd name="connsiteY99" fmla="*/ 308148 h 855836"/>
                <a:gd name="connsiteX100" fmla="*/ 407193 w 821532"/>
                <a:gd name="connsiteY100" fmla="*/ 298623 h 855836"/>
                <a:gd name="connsiteX101" fmla="*/ 414337 w 821532"/>
                <a:gd name="connsiteY101" fmla="*/ 293861 h 855836"/>
                <a:gd name="connsiteX102" fmla="*/ 433387 w 821532"/>
                <a:gd name="connsiteY102" fmla="*/ 279573 h 855836"/>
                <a:gd name="connsiteX103" fmla="*/ 440531 w 821532"/>
                <a:gd name="connsiteY103" fmla="*/ 274811 h 855836"/>
                <a:gd name="connsiteX104" fmla="*/ 447675 w 821532"/>
                <a:gd name="connsiteY104" fmla="*/ 272429 h 855836"/>
                <a:gd name="connsiteX105" fmla="*/ 461962 w 821532"/>
                <a:gd name="connsiteY105" fmla="*/ 258142 h 855836"/>
                <a:gd name="connsiteX106" fmla="*/ 469106 w 821532"/>
                <a:gd name="connsiteY106" fmla="*/ 250998 h 855836"/>
                <a:gd name="connsiteX107" fmla="*/ 478631 w 821532"/>
                <a:gd name="connsiteY107" fmla="*/ 227186 h 855836"/>
                <a:gd name="connsiteX108" fmla="*/ 481012 w 821532"/>
                <a:gd name="connsiteY108" fmla="*/ 220042 h 855836"/>
                <a:gd name="connsiteX109" fmla="*/ 495300 w 821532"/>
                <a:gd name="connsiteY109" fmla="*/ 196229 h 855836"/>
                <a:gd name="connsiteX110" fmla="*/ 497681 w 821532"/>
                <a:gd name="connsiteY110" fmla="*/ 189086 h 855836"/>
                <a:gd name="connsiteX111" fmla="*/ 500062 w 821532"/>
                <a:gd name="connsiteY111" fmla="*/ 179561 h 855836"/>
                <a:gd name="connsiteX112" fmla="*/ 504825 w 821532"/>
                <a:gd name="connsiteY112" fmla="*/ 172417 h 855836"/>
                <a:gd name="connsiteX113" fmla="*/ 509587 w 821532"/>
                <a:gd name="connsiteY113" fmla="*/ 96217 h 855836"/>
                <a:gd name="connsiteX114" fmla="*/ 523875 w 821532"/>
                <a:gd name="connsiteY114" fmla="*/ 67642 h 855836"/>
                <a:gd name="connsiteX115" fmla="*/ 535781 w 821532"/>
                <a:gd name="connsiteY115" fmla="*/ 53354 h 855836"/>
                <a:gd name="connsiteX116" fmla="*/ 545306 w 821532"/>
                <a:gd name="connsiteY116" fmla="*/ 50973 h 855836"/>
                <a:gd name="connsiteX117" fmla="*/ 578643 w 821532"/>
                <a:gd name="connsiteY117" fmla="*/ 46211 h 855836"/>
                <a:gd name="connsiteX118" fmla="*/ 588168 w 821532"/>
                <a:gd name="connsiteY118" fmla="*/ 43829 h 855836"/>
                <a:gd name="connsiteX119" fmla="*/ 602456 w 821532"/>
                <a:gd name="connsiteY119" fmla="*/ 39067 h 855836"/>
                <a:gd name="connsiteX120" fmla="*/ 623887 w 821532"/>
                <a:gd name="connsiteY120" fmla="*/ 31923 h 855836"/>
                <a:gd name="connsiteX121" fmla="*/ 638175 w 821532"/>
                <a:gd name="connsiteY121" fmla="*/ 27161 h 855836"/>
                <a:gd name="connsiteX122" fmla="*/ 645318 w 821532"/>
                <a:gd name="connsiteY122" fmla="*/ 24779 h 855836"/>
                <a:gd name="connsiteX123" fmla="*/ 659606 w 821532"/>
                <a:gd name="connsiteY123" fmla="*/ 15254 h 855836"/>
                <a:gd name="connsiteX124" fmla="*/ 666750 w 821532"/>
                <a:gd name="connsiteY124" fmla="*/ 10492 h 855836"/>
                <a:gd name="connsiteX125" fmla="*/ 673893 w 821532"/>
                <a:gd name="connsiteY125" fmla="*/ 8111 h 855836"/>
                <a:gd name="connsiteX126" fmla="*/ 681037 w 821532"/>
                <a:gd name="connsiteY126" fmla="*/ 3348 h 855836"/>
                <a:gd name="connsiteX127" fmla="*/ 731043 w 821532"/>
                <a:gd name="connsiteY127" fmla="*/ 3348 h 855836"/>
                <a:gd name="connsiteX128" fmla="*/ 738187 w 821532"/>
                <a:gd name="connsiteY128" fmla="*/ 10492 h 855836"/>
                <a:gd name="connsiteX129" fmla="*/ 752475 w 821532"/>
                <a:gd name="connsiteY129" fmla="*/ 20017 h 855836"/>
                <a:gd name="connsiteX130" fmla="*/ 812006 w 821532"/>
                <a:gd name="connsiteY130" fmla="*/ 27161 h 855836"/>
                <a:gd name="connsiteX131" fmla="*/ 819150 w 821532"/>
                <a:gd name="connsiteY131" fmla="*/ 29542 h 855836"/>
                <a:gd name="connsiteX132" fmla="*/ 819150 w 821532"/>
                <a:gd name="connsiteY132" fmla="*/ 48592 h 855836"/>
                <a:gd name="connsiteX133" fmla="*/ 814387 w 821532"/>
                <a:gd name="connsiteY133" fmla="*/ 55736 h 855836"/>
                <a:gd name="connsiteX134" fmla="*/ 800100 w 821532"/>
                <a:gd name="connsiteY134" fmla="*/ 65261 h 855836"/>
                <a:gd name="connsiteX135" fmla="*/ 790575 w 821532"/>
                <a:gd name="connsiteY135" fmla="*/ 79548 h 855836"/>
                <a:gd name="connsiteX136" fmla="*/ 785812 w 821532"/>
                <a:gd name="connsiteY136" fmla="*/ 86692 h 855836"/>
                <a:gd name="connsiteX137" fmla="*/ 776287 w 821532"/>
                <a:gd name="connsiteY137" fmla="*/ 108123 h 855836"/>
                <a:gd name="connsiteX138" fmla="*/ 769143 w 821532"/>
                <a:gd name="connsiteY138" fmla="*/ 110504 h 855836"/>
                <a:gd name="connsiteX139" fmla="*/ 762000 w 821532"/>
                <a:gd name="connsiteY139" fmla="*/ 115267 h 855836"/>
                <a:gd name="connsiteX140" fmla="*/ 752475 w 821532"/>
                <a:gd name="connsiteY140" fmla="*/ 117648 h 855836"/>
                <a:gd name="connsiteX141" fmla="*/ 738187 w 821532"/>
                <a:gd name="connsiteY141" fmla="*/ 122411 h 855836"/>
                <a:gd name="connsiteX142" fmla="*/ 723900 w 821532"/>
                <a:gd name="connsiteY142" fmla="*/ 127173 h 855836"/>
                <a:gd name="connsiteX143" fmla="*/ 704850 w 821532"/>
                <a:gd name="connsiteY143" fmla="*/ 134317 h 855836"/>
                <a:gd name="connsiteX144" fmla="*/ 695325 w 821532"/>
                <a:gd name="connsiteY144" fmla="*/ 148604 h 855836"/>
                <a:gd name="connsiteX145" fmla="*/ 678656 w 821532"/>
                <a:gd name="connsiteY145" fmla="*/ 158129 h 855836"/>
                <a:gd name="connsiteX146" fmla="*/ 671512 w 821532"/>
                <a:gd name="connsiteY146" fmla="*/ 160511 h 855836"/>
                <a:gd name="connsiteX147" fmla="*/ 664368 w 821532"/>
                <a:gd name="connsiteY147" fmla="*/ 165273 h 855836"/>
                <a:gd name="connsiteX148" fmla="*/ 647700 w 821532"/>
                <a:gd name="connsiteY148" fmla="*/ 177179 h 855836"/>
                <a:gd name="connsiteX149" fmla="*/ 652462 w 821532"/>
                <a:gd name="connsiteY149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0525 w 821532"/>
                <a:gd name="connsiteY32" fmla="*/ 679623 h 855836"/>
                <a:gd name="connsiteX33" fmla="*/ 347662 w 821532"/>
                <a:gd name="connsiteY33" fmla="*/ 693911 h 855836"/>
                <a:gd name="connsiteX34" fmla="*/ 340518 w 821532"/>
                <a:gd name="connsiteY34" fmla="*/ 708198 h 855836"/>
                <a:gd name="connsiteX35" fmla="*/ 333375 w 821532"/>
                <a:gd name="connsiteY35" fmla="*/ 715342 h 855836"/>
                <a:gd name="connsiteX36" fmla="*/ 307181 w 821532"/>
                <a:gd name="connsiteY36" fmla="*/ 743917 h 855836"/>
                <a:gd name="connsiteX37" fmla="*/ 300037 w 821532"/>
                <a:gd name="connsiteY37" fmla="*/ 753442 h 855836"/>
                <a:gd name="connsiteX38" fmla="*/ 288131 w 821532"/>
                <a:gd name="connsiteY38" fmla="*/ 767729 h 855836"/>
                <a:gd name="connsiteX39" fmla="*/ 285750 w 821532"/>
                <a:gd name="connsiteY39" fmla="*/ 777254 h 855836"/>
                <a:gd name="connsiteX40" fmla="*/ 276225 w 821532"/>
                <a:gd name="connsiteY40" fmla="*/ 793923 h 855836"/>
                <a:gd name="connsiteX41" fmla="*/ 261937 w 821532"/>
                <a:gd name="connsiteY41" fmla="*/ 805829 h 855836"/>
                <a:gd name="connsiteX42" fmla="*/ 254793 w 821532"/>
                <a:gd name="connsiteY42" fmla="*/ 808211 h 855836"/>
                <a:gd name="connsiteX43" fmla="*/ 238125 w 821532"/>
                <a:gd name="connsiteY43" fmla="*/ 815354 h 855836"/>
                <a:gd name="connsiteX44" fmla="*/ 216693 w 821532"/>
                <a:gd name="connsiteY44" fmla="*/ 822498 h 855836"/>
                <a:gd name="connsiteX45" fmla="*/ 209550 w 821532"/>
                <a:gd name="connsiteY45" fmla="*/ 824879 h 855836"/>
                <a:gd name="connsiteX46" fmla="*/ 195262 w 821532"/>
                <a:gd name="connsiteY46" fmla="*/ 836786 h 855836"/>
                <a:gd name="connsiteX47" fmla="*/ 180975 w 821532"/>
                <a:gd name="connsiteY47" fmla="*/ 846311 h 855836"/>
                <a:gd name="connsiteX48" fmla="*/ 173831 w 821532"/>
                <a:gd name="connsiteY48" fmla="*/ 851073 h 855836"/>
                <a:gd name="connsiteX49" fmla="*/ 154781 w 821532"/>
                <a:gd name="connsiteY49" fmla="*/ 855836 h 855836"/>
                <a:gd name="connsiteX50" fmla="*/ 119062 w 821532"/>
                <a:gd name="connsiteY50" fmla="*/ 853454 h 855836"/>
                <a:gd name="connsiteX51" fmla="*/ 104775 w 821532"/>
                <a:gd name="connsiteY51" fmla="*/ 846311 h 855836"/>
                <a:gd name="connsiteX52" fmla="*/ 88106 w 821532"/>
                <a:gd name="connsiteY52" fmla="*/ 843929 h 855836"/>
                <a:gd name="connsiteX53" fmla="*/ 0 w 821532"/>
                <a:gd name="connsiteY53" fmla="*/ 839167 h 855836"/>
                <a:gd name="connsiteX54" fmla="*/ 2381 w 821532"/>
                <a:gd name="connsiteY54" fmla="*/ 782017 h 855836"/>
                <a:gd name="connsiteX55" fmla="*/ 7143 w 821532"/>
                <a:gd name="connsiteY55" fmla="*/ 767729 h 855836"/>
                <a:gd name="connsiteX56" fmla="*/ 11906 w 821532"/>
                <a:gd name="connsiteY56" fmla="*/ 760586 h 855836"/>
                <a:gd name="connsiteX57" fmla="*/ 16668 w 821532"/>
                <a:gd name="connsiteY57" fmla="*/ 743917 h 855836"/>
                <a:gd name="connsiteX58" fmla="*/ 19050 w 821532"/>
                <a:gd name="connsiteY58" fmla="*/ 736773 h 855836"/>
                <a:gd name="connsiteX59" fmla="*/ 23812 w 821532"/>
                <a:gd name="connsiteY59" fmla="*/ 705817 h 855836"/>
                <a:gd name="connsiteX60" fmla="*/ 26193 w 821532"/>
                <a:gd name="connsiteY60" fmla="*/ 665336 h 855836"/>
                <a:gd name="connsiteX61" fmla="*/ 30956 w 821532"/>
                <a:gd name="connsiteY61" fmla="*/ 651048 h 855836"/>
                <a:gd name="connsiteX62" fmla="*/ 38100 w 821532"/>
                <a:gd name="connsiteY62" fmla="*/ 622473 h 855836"/>
                <a:gd name="connsiteX63" fmla="*/ 45243 w 821532"/>
                <a:gd name="connsiteY63" fmla="*/ 605804 h 855836"/>
                <a:gd name="connsiteX64" fmla="*/ 47625 w 821532"/>
                <a:gd name="connsiteY64" fmla="*/ 598661 h 855836"/>
                <a:gd name="connsiteX65" fmla="*/ 54768 w 821532"/>
                <a:gd name="connsiteY65" fmla="*/ 596279 h 855836"/>
                <a:gd name="connsiteX66" fmla="*/ 61912 w 821532"/>
                <a:gd name="connsiteY66" fmla="*/ 581992 h 855836"/>
                <a:gd name="connsiteX67" fmla="*/ 66675 w 821532"/>
                <a:gd name="connsiteY67" fmla="*/ 567704 h 855836"/>
                <a:gd name="connsiteX68" fmla="*/ 69056 w 821532"/>
                <a:gd name="connsiteY68" fmla="*/ 558179 h 855836"/>
                <a:gd name="connsiteX69" fmla="*/ 73818 w 821532"/>
                <a:gd name="connsiteY69" fmla="*/ 551036 h 855836"/>
                <a:gd name="connsiteX70" fmla="*/ 80962 w 821532"/>
                <a:gd name="connsiteY70" fmla="*/ 524842 h 855836"/>
                <a:gd name="connsiteX71" fmla="*/ 85725 w 821532"/>
                <a:gd name="connsiteY71" fmla="*/ 517698 h 855836"/>
                <a:gd name="connsiteX72" fmla="*/ 88106 w 821532"/>
                <a:gd name="connsiteY72" fmla="*/ 503411 h 855836"/>
                <a:gd name="connsiteX73" fmla="*/ 92868 w 821532"/>
                <a:gd name="connsiteY73" fmla="*/ 489123 h 855836"/>
                <a:gd name="connsiteX74" fmla="*/ 97631 w 821532"/>
                <a:gd name="connsiteY74" fmla="*/ 474836 h 855836"/>
                <a:gd name="connsiteX75" fmla="*/ 100012 w 821532"/>
                <a:gd name="connsiteY75" fmla="*/ 467692 h 855836"/>
                <a:gd name="connsiteX76" fmla="*/ 107156 w 821532"/>
                <a:gd name="connsiteY76" fmla="*/ 453404 h 855836"/>
                <a:gd name="connsiteX77" fmla="*/ 130968 w 821532"/>
                <a:gd name="connsiteY77" fmla="*/ 436736 h 855836"/>
                <a:gd name="connsiteX78" fmla="*/ 138112 w 821532"/>
                <a:gd name="connsiteY78" fmla="*/ 431973 h 855836"/>
                <a:gd name="connsiteX79" fmla="*/ 145256 w 821532"/>
                <a:gd name="connsiteY79" fmla="*/ 417686 h 855836"/>
                <a:gd name="connsiteX80" fmla="*/ 152400 w 821532"/>
                <a:gd name="connsiteY80" fmla="*/ 403398 h 855836"/>
                <a:gd name="connsiteX81" fmla="*/ 159543 w 821532"/>
                <a:gd name="connsiteY81" fmla="*/ 401017 h 855836"/>
                <a:gd name="connsiteX82" fmla="*/ 173831 w 821532"/>
                <a:gd name="connsiteY82" fmla="*/ 393873 h 855836"/>
                <a:gd name="connsiteX83" fmla="*/ 180975 w 821532"/>
                <a:gd name="connsiteY83" fmla="*/ 389111 h 855836"/>
                <a:gd name="connsiteX84" fmla="*/ 202406 w 821532"/>
                <a:gd name="connsiteY84" fmla="*/ 377204 h 855836"/>
                <a:gd name="connsiteX85" fmla="*/ 226218 w 821532"/>
                <a:gd name="connsiteY85" fmla="*/ 372442 h 855836"/>
                <a:gd name="connsiteX86" fmla="*/ 242887 w 821532"/>
                <a:gd name="connsiteY86" fmla="*/ 362917 h 855836"/>
                <a:gd name="connsiteX87" fmla="*/ 254793 w 821532"/>
                <a:gd name="connsiteY87" fmla="*/ 360536 h 855836"/>
                <a:gd name="connsiteX88" fmla="*/ 264318 w 821532"/>
                <a:gd name="connsiteY88" fmla="*/ 355773 h 855836"/>
                <a:gd name="connsiteX89" fmla="*/ 271462 w 821532"/>
                <a:gd name="connsiteY89" fmla="*/ 353392 h 855836"/>
                <a:gd name="connsiteX90" fmla="*/ 285750 w 821532"/>
                <a:gd name="connsiteY90" fmla="*/ 346248 h 855836"/>
                <a:gd name="connsiteX91" fmla="*/ 292893 w 821532"/>
                <a:gd name="connsiteY91" fmla="*/ 341486 h 855836"/>
                <a:gd name="connsiteX92" fmla="*/ 314325 w 821532"/>
                <a:gd name="connsiteY92" fmla="*/ 334342 h 855836"/>
                <a:gd name="connsiteX93" fmla="*/ 321468 w 821532"/>
                <a:gd name="connsiteY93" fmla="*/ 331961 h 855836"/>
                <a:gd name="connsiteX94" fmla="*/ 328612 w 821532"/>
                <a:gd name="connsiteY94" fmla="*/ 329579 h 855836"/>
                <a:gd name="connsiteX95" fmla="*/ 338137 w 821532"/>
                <a:gd name="connsiteY95" fmla="*/ 327198 h 855836"/>
                <a:gd name="connsiteX96" fmla="*/ 354806 w 821532"/>
                <a:gd name="connsiteY96" fmla="*/ 322436 h 855836"/>
                <a:gd name="connsiteX97" fmla="*/ 369093 w 821532"/>
                <a:gd name="connsiteY97" fmla="*/ 315292 h 855836"/>
                <a:gd name="connsiteX98" fmla="*/ 392906 w 821532"/>
                <a:gd name="connsiteY98" fmla="*/ 308148 h 855836"/>
                <a:gd name="connsiteX99" fmla="*/ 407193 w 821532"/>
                <a:gd name="connsiteY99" fmla="*/ 298623 h 855836"/>
                <a:gd name="connsiteX100" fmla="*/ 414337 w 821532"/>
                <a:gd name="connsiteY100" fmla="*/ 293861 h 855836"/>
                <a:gd name="connsiteX101" fmla="*/ 433387 w 821532"/>
                <a:gd name="connsiteY101" fmla="*/ 279573 h 855836"/>
                <a:gd name="connsiteX102" fmla="*/ 440531 w 821532"/>
                <a:gd name="connsiteY102" fmla="*/ 274811 h 855836"/>
                <a:gd name="connsiteX103" fmla="*/ 447675 w 821532"/>
                <a:gd name="connsiteY103" fmla="*/ 272429 h 855836"/>
                <a:gd name="connsiteX104" fmla="*/ 461962 w 821532"/>
                <a:gd name="connsiteY104" fmla="*/ 258142 h 855836"/>
                <a:gd name="connsiteX105" fmla="*/ 469106 w 821532"/>
                <a:gd name="connsiteY105" fmla="*/ 250998 h 855836"/>
                <a:gd name="connsiteX106" fmla="*/ 478631 w 821532"/>
                <a:gd name="connsiteY106" fmla="*/ 227186 h 855836"/>
                <a:gd name="connsiteX107" fmla="*/ 481012 w 821532"/>
                <a:gd name="connsiteY107" fmla="*/ 220042 h 855836"/>
                <a:gd name="connsiteX108" fmla="*/ 495300 w 821532"/>
                <a:gd name="connsiteY108" fmla="*/ 196229 h 855836"/>
                <a:gd name="connsiteX109" fmla="*/ 497681 w 821532"/>
                <a:gd name="connsiteY109" fmla="*/ 189086 h 855836"/>
                <a:gd name="connsiteX110" fmla="*/ 500062 w 821532"/>
                <a:gd name="connsiteY110" fmla="*/ 179561 h 855836"/>
                <a:gd name="connsiteX111" fmla="*/ 504825 w 821532"/>
                <a:gd name="connsiteY111" fmla="*/ 172417 h 855836"/>
                <a:gd name="connsiteX112" fmla="*/ 509587 w 821532"/>
                <a:gd name="connsiteY112" fmla="*/ 96217 h 855836"/>
                <a:gd name="connsiteX113" fmla="*/ 523875 w 821532"/>
                <a:gd name="connsiteY113" fmla="*/ 67642 h 855836"/>
                <a:gd name="connsiteX114" fmla="*/ 535781 w 821532"/>
                <a:gd name="connsiteY114" fmla="*/ 53354 h 855836"/>
                <a:gd name="connsiteX115" fmla="*/ 545306 w 821532"/>
                <a:gd name="connsiteY115" fmla="*/ 50973 h 855836"/>
                <a:gd name="connsiteX116" fmla="*/ 578643 w 821532"/>
                <a:gd name="connsiteY116" fmla="*/ 46211 h 855836"/>
                <a:gd name="connsiteX117" fmla="*/ 588168 w 821532"/>
                <a:gd name="connsiteY117" fmla="*/ 43829 h 855836"/>
                <a:gd name="connsiteX118" fmla="*/ 602456 w 821532"/>
                <a:gd name="connsiteY118" fmla="*/ 39067 h 855836"/>
                <a:gd name="connsiteX119" fmla="*/ 623887 w 821532"/>
                <a:gd name="connsiteY119" fmla="*/ 31923 h 855836"/>
                <a:gd name="connsiteX120" fmla="*/ 638175 w 821532"/>
                <a:gd name="connsiteY120" fmla="*/ 27161 h 855836"/>
                <a:gd name="connsiteX121" fmla="*/ 645318 w 821532"/>
                <a:gd name="connsiteY121" fmla="*/ 24779 h 855836"/>
                <a:gd name="connsiteX122" fmla="*/ 659606 w 821532"/>
                <a:gd name="connsiteY122" fmla="*/ 15254 h 855836"/>
                <a:gd name="connsiteX123" fmla="*/ 666750 w 821532"/>
                <a:gd name="connsiteY123" fmla="*/ 10492 h 855836"/>
                <a:gd name="connsiteX124" fmla="*/ 673893 w 821532"/>
                <a:gd name="connsiteY124" fmla="*/ 8111 h 855836"/>
                <a:gd name="connsiteX125" fmla="*/ 681037 w 821532"/>
                <a:gd name="connsiteY125" fmla="*/ 3348 h 855836"/>
                <a:gd name="connsiteX126" fmla="*/ 731043 w 821532"/>
                <a:gd name="connsiteY126" fmla="*/ 3348 h 855836"/>
                <a:gd name="connsiteX127" fmla="*/ 738187 w 821532"/>
                <a:gd name="connsiteY127" fmla="*/ 10492 h 855836"/>
                <a:gd name="connsiteX128" fmla="*/ 752475 w 821532"/>
                <a:gd name="connsiteY128" fmla="*/ 20017 h 855836"/>
                <a:gd name="connsiteX129" fmla="*/ 812006 w 821532"/>
                <a:gd name="connsiteY129" fmla="*/ 27161 h 855836"/>
                <a:gd name="connsiteX130" fmla="*/ 819150 w 821532"/>
                <a:gd name="connsiteY130" fmla="*/ 29542 h 855836"/>
                <a:gd name="connsiteX131" fmla="*/ 819150 w 821532"/>
                <a:gd name="connsiteY131" fmla="*/ 48592 h 855836"/>
                <a:gd name="connsiteX132" fmla="*/ 814387 w 821532"/>
                <a:gd name="connsiteY132" fmla="*/ 55736 h 855836"/>
                <a:gd name="connsiteX133" fmla="*/ 800100 w 821532"/>
                <a:gd name="connsiteY133" fmla="*/ 65261 h 855836"/>
                <a:gd name="connsiteX134" fmla="*/ 790575 w 821532"/>
                <a:gd name="connsiteY134" fmla="*/ 79548 h 855836"/>
                <a:gd name="connsiteX135" fmla="*/ 785812 w 821532"/>
                <a:gd name="connsiteY135" fmla="*/ 86692 h 855836"/>
                <a:gd name="connsiteX136" fmla="*/ 776287 w 821532"/>
                <a:gd name="connsiteY136" fmla="*/ 108123 h 855836"/>
                <a:gd name="connsiteX137" fmla="*/ 769143 w 821532"/>
                <a:gd name="connsiteY137" fmla="*/ 110504 h 855836"/>
                <a:gd name="connsiteX138" fmla="*/ 762000 w 821532"/>
                <a:gd name="connsiteY138" fmla="*/ 115267 h 855836"/>
                <a:gd name="connsiteX139" fmla="*/ 752475 w 821532"/>
                <a:gd name="connsiteY139" fmla="*/ 117648 h 855836"/>
                <a:gd name="connsiteX140" fmla="*/ 738187 w 821532"/>
                <a:gd name="connsiteY140" fmla="*/ 122411 h 855836"/>
                <a:gd name="connsiteX141" fmla="*/ 723900 w 821532"/>
                <a:gd name="connsiteY141" fmla="*/ 127173 h 855836"/>
                <a:gd name="connsiteX142" fmla="*/ 704850 w 821532"/>
                <a:gd name="connsiteY142" fmla="*/ 134317 h 855836"/>
                <a:gd name="connsiteX143" fmla="*/ 695325 w 821532"/>
                <a:gd name="connsiteY143" fmla="*/ 148604 h 855836"/>
                <a:gd name="connsiteX144" fmla="*/ 678656 w 821532"/>
                <a:gd name="connsiteY144" fmla="*/ 158129 h 855836"/>
                <a:gd name="connsiteX145" fmla="*/ 671512 w 821532"/>
                <a:gd name="connsiteY145" fmla="*/ 160511 h 855836"/>
                <a:gd name="connsiteX146" fmla="*/ 664368 w 821532"/>
                <a:gd name="connsiteY146" fmla="*/ 165273 h 855836"/>
                <a:gd name="connsiteX147" fmla="*/ 647700 w 821532"/>
                <a:gd name="connsiteY147" fmla="*/ 177179 h 855836"/>
                <a:gd name="connsiteX148" fmla="*/ 652462 w 821532"/>
                <a:gd name="connsiteY148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0525 w 821532"/>
                <a:gd name="connsiteY32" fmla="*/ 679623 h 855836"/>
                <a:gd name="connsiteX33" fmla="*/ 347662 w 821532"/>
                <a:gd name="connsiteY33" fmla="*/ 693911 h 855836"/>
                <a:gd name="connsiteX34" fmla="*/ 340518 w 821532"/>
                <a:gd name="connsiteY34" fmla="*/ 708198 h 855836"/>
                <a:gd name="connsiteX35" fmla="*/ 330994 w 821532"/>
                <a:gd name="connsiteY35" fmla="*/ 734392 h 855836"/>
                <a:gd name="connsiteX36" fmla="*/ 307181 w 821532"/>
                <a:gd name="connsiteY36" fmla="*/ 743917 h 855836"/>
                <a:gd name="connsiteX37" fmla="*/ 300037 w 821532"/>
                <a:gd name="connsiteY37" fmla="*/ 753442 h 855836"/>
                <a:gd name="connsiteX38" fmla="*/ 288131 w 821532"/>
                <a:gd name="connsiteY38" fmla="*/ 767729 h 855836"/>
                <a:gd name="connsiteX39" fmla="*/ 285750 w 821532"/>
                <a:gd name="connsiteY39" fmla="*/ 777254 h 855836"/>
                <a:gd name="connsiteX40" fmla="*/ 276225 w 821532"/>
                <a:gd name="connsiteY40" fmla="*/ 793923 h 855836"/>
                <a:gd name="connsiteX41" fmla="*/ 261937 w 821532"/>
                <a:gd name="connsiteY41" fmla="*/ 805829 h 855836"/>
                <a:gd name="connsiteX42" fmla="*/ 254793 w 821532"/>
                <a:gd name="connsiteY42" fmla="*/ 808211 h 855836"/>
                <a:gd name="connsiteX43" fmla="*/ 238125 w 821532"/>
                <a:gd name="connsiteY43" fmla="*/ 815354 h 855836"/>
                <a:gd name="connsiteX44" fmla="*/ 216693 w 821532"/>
                <a:gd name="connsiteY44" fmla="*/ 822498 h 855836"/>
                <a:gd name="connsiteX45" fmla="*/ 209550 w 821532"/>
                <a:gd name="connsiteY45" fmla="*/ 824879 h 855836"/>
                <a:gd name="connsiteX46" fmla="*/ 195262 w 821532"/>
                <a:gd name="connsiteY46" fmla="*/ 836786 h 855836"/>
                <a:gd name="connsiteX47" fmla="*/ 180975 w 821532"/>
                <a:gd name="connsiteY47" fmla="*/ 846311 h 855836"/>
                <a:gd name="connsiteX48" fmla="*/ 173831 w 821532"/>
                <a:gd name="connsiteY48" fmla="*/ 851073 h 855836"/>
                <a:gd name="connsiteX49" fmla="*/ 154781 w 821532"/>
                <a:gd name="connsiteY49" fmla="*/ 855836 h 855836"/>
                <a:gd name="connsiteX50" fmla="*/ 119062 w 821532"/>
                <a:gd name="connsiteY50" fmla="*/ 853454 h 855836"/>
                <a:gd name="connsiteX51" fmla="*/ 104775 w 821532"/>
                <a:gd name="connsiteY51" fmla="*/ 846311 h 855836"/>
                <a:gd name="connsiteX52" fmla="*/ 88106 w 821532"/>
                <a:gd name="connsiteY52" fmla="*/ 843929 h 855836"/>
                <a:gd name="connsiteX53" fmla="*/ 0 w 821532"/>
                <a:gd name="connsiteY53" fmla="*/ 839167 h 855836"/>
                <a:gd name="connsiteX54" fmla="*/ 2381 w 821532"/>
                <a:gd name="connsiteY54" fmla="*/ 782017 h 855836"/>
                <a:gd name="connsiteX55" fmla="*/ 7143 w 821532"/>
                <a:gd name="connsiteY55" fmla="*/ 767729 h 855836"/>
                <a:gd name="connsiteX56" fmla="*/ 11906 w 821532"/>
                <a:gd name="connsiteY56" fmla="*/ 760586 h 855836"/>
                <a:gd name="connsiteX57" fmla="*/ 16668 w 821532"/>
                <a:gd name="connsiteY57" fmla="*/ 743917 h 855836"/>
                <a:gd name="connsiteX58" fmla="*/ 19050 w 821532"/>
                <a:gd name="connsiteY58" fmla="*/ 736773 h 855836"/>
                <a:gd name="connsiteX59" fmla="*/ 23812 w 821532"/>
                <a:gd name="connsiteY59" fmla="*/ 705817 h 855836"/>
                <a:gd name="connsiteX60" fmla="*/ 26193 w 821532"/>
                <a:gd name="connsiteY60" fmla="*/ 665336 h 855836"/>
                <a:gd name="connsiteX61" fmla="*/ 30956 w 821532"/>
                <a:gd name="connsiteY61" fmla="*/ 651048 h 855836"/>
                <a:gd name="connsiteX62" fmla="*/ 38100 w 821532"/>
                <a:gd name="connsiteY62" fmla="*/ 622473 h 855836"/>
                <a:gd name="connsiteX63" fmla="*/ 45243 w 821532"/>
                <a:gd name="connsiteY63" fmla="*/ 605804 h 855836"/>
                <a:gd name="connsiteX64" fmla="*/ 47625 w 821532"/>
                <a:gd name="connsiteY64" fmla="*/ 598661 h 855836"/>
                <a:gd name="connsiteX65" fmla="*/ 54768 w 821532"/>
                <a:gd name="connsiteY65" fmla="*/ 596279 h 855836"/>
                <a:gd name="connsiteX66" fmla="*/ 61912 w 821532"/>
                <a:gd name="connsiteY66" fmla="*/ 581992 h 855836"/>
                <a:gd name="connsiteX67" fmla="*/ 66675 w 821532"/>
                <a:gd name="connsiteY67" fmla="*/ 567704 h 855836"/>
                <a:gd name="connsiteX68" fmla="*/ 69056 w 821532"/>
                <a:gd name="connsiteY68" fmla="*/ 558179 h 855836"/>
                <a:gd name="connsiteX69" fmla="*/ 73818 w 821532"/>
                <a:gd name="connsiteY69" fmla="*/ 551036 h 855836"/>
                <a:gd name="connsiteX70" fmla="*/ 80962 w 821532"/>
                <a:gd name="connsiteY70" fmla="*/ 524842 h 855836"/>
                <a:gd name="connsiteX71" fmla="*/ 85725 w 821532"/>
                <a:gd name="connsiteY71" fmla="*/ 517698 h 855836"/>
                <a:gd name="connsiteX72" fmla="*/ 88106 w 821532"/>
                <a:gd name="connsiteY72" fmla="*/ 503411 h 855836"/>
                <a:gd name="connsiteX73" fmla="*/ 92868 w 821532"/>
                <a:gd name="connsiteY73" fmla="*/ 489123 h 855836"/>
                <a:gd name="connsiteX74" fmla="*/ 97631 w 821532"/>
                <a:gd name="connsiteY74" fmla="*/ 474836 h 855836"/>
                <a:gd name="connsiteX75" fmla="*/ 100012 w 821532"/>
                <a:gd name="connsiteY75" fmla="*/ 467692 h 855836"/>
                <a:gd name="connsiteX76" fmla="*/ 107156 w 821532"/>
                <a:gd name="connsiteY76" fmla="*/ 453404 h 855836"/>
                <a:gd name="connsiteX77" fmla="*/ 130968 w 821532"/>
                <a:gd name="connsiteY77" fmla="*/ 436736 h 855836"/>
                <a:gd name="connsiteX78" fmla="*/ 138112 w 821532"/>
                <a:gd name="connsiteY78" fmla="*/ 431973 h 855836"/>
                <a:gd name="connsiteX79" fmla="*/ 145256 w 821532"/>
                <a:gd name="connsiteY79" fmla="*/ 417686 h 855836"/>
                <a:gd name="connsiteX80" fmla="*/ 152400 w 821532"/>
                <a:gd name="connsiteY80" fmla="*/ 403398 h 855836"/>
                <a:gd name="connsiteX81" fmla="*/ 159543 w 821532"/>
                <a:gd name="connsiteY81" fmla="*/ 401017 h 855836"/>
                <a:gd name="connsiteX82" fmla="*/ 173831 w 821532"/>
                <a:gd name="connsiteY82" fmla="*/ 393873 h 855836"/>
                <a:gd name="connsiteX83" fmla="*/ 180975 w 821532"/>
                <a:gd name="connsiteY83" fmla="*/ 389111 h 855836"/>
                <a:gd name="connsiteX84" fmla="*/ 202406 w 821532"/>
                <a:gd name="connsiteY84" fmla="*/ 377204 h 855836"/>
                <a:gd name="connsiteX85" fmla="*/ 226218 w 821532"/>
                <a:gd name="connsiteY85" fmla="*/ 372442 h 855836"/>
                <a:gd name="connsiteX86" fmla="*/ 242887 w 821532"/>
                <a:gd name="connsiteY86" fmla="*/ 362917 h 855836"/>
                <a:gd name="connsiteX87" fmla="*/ 254793 w 821532"/>
                <a:gd name="connsiteY87" fmla="*/ 360536 h 855836"/>
                <a:gd name="connsiteX88" fmla="*/ 264318 w 821532"/>
                <a:gd name="connsiteY88" fmla="*/ 355773 h 855836"/>
                <a:gd name="connsiteX89" fmla="*/ 271462 w 821532"/>
                <a:gd name="connsiteY89" fmla="*/ 353392 h 855836"/>
                <a:gd name="connsiteX90" fmla="*/ 285750 w 821532"/>
                <a:gd name="connsiteY90" fmla="*/ 346248 h 855836"/>
                <a:gd name="connsiteX91" fmla="*/ 292893 w 821532"/>
                <a:gd name="connsiteY91" fmla="*/ 341486 h 855836"/>
                <a:gd name="connsiteX92" fmla="*/ 314325 w 821532"/>
                <a:gd name="connsiteY92" fmla="*/ 334342 h 855836"/>
                <a:gd name="connsiteX93" fmla="*/ 321468 w 821532"/>
                <a:gd name="connsiteY93" fmla="*/ 331961 h 855836"/>
                <a:gd name="connsiteX94" fmla="*/ 328612 w 821532"/>
                <a:gd name="connsiteY94" fmla="*/ 329579 h 855836"/>
                <a:gd name="connsiteX95" fmla="*/ 338137 w 821532"/>
                <a:gd name="connsiteY95" fmla="*/ 327198 h 855836"/>
                <a:gd name="connsiteX96" fmla="*/ 354806 w 821532"/>
                <a:gd name="connsiteY96" fmla="*/ 322436 h 855836"/>
                <a:gd name="connsiteX97" fmla="*/ 369093 w 821532"/>
                <a:gd name="connsiteY97" fmla="*/ 315292 h 855836"/>
                <a:gd name="connsiteX98" fmla="*/ 392906 w 821532"/>
                <a:gd name="connsiteY98" fmla="*/ 308148 h 855836"/>
                <a:gd name="connsiteX99" fmla="*/ 407193 w 821532"/>
                <a:gd name="connsiteY99" fmla="*/ 298623 h 855836"/>
                <a:gd name="connsiteX100" fmla="*/ 414337 w 821532"/>
                <a:gd name="connsiteY100" fmla="*/ 293861 h 855836"/>
                <a:gd name="connsiteX101" fmla="*/ 433387 w 821532"/>
                <a:gd name="connsiteY101" fmla="*/ 279573 h 855836"/>
                <a:gd name="connsiteX102" fmla="*/ 440531 w 821532"/>
                <a:gd name="connsiteY102" fmla="*/ 274811 h 855836"/>
                <a:gd name="connsiteX103" fmla="*/ 447675 w 821532"/>
                <a:gd name="connsiteY103" fmla="*/ 272429 h 855836"/>
                <a:gd name="connsiteX104" fmla="*/ 461962 w 821532"/>
                <a:gd name="connsiteY104" fmla="*/ 258142 h 855836"/>
                <a:gd name="connsiteX105" fmla="*/ 469106 w 821532"/>
                <a:gd name="connsiteY105" fmla="*/ 250998 h 855836"/>
                <a:gd name="connsiteX106" fmla="*/ 478631 w 821532"/>
                <a:gd name="connsiteY106" fmla="*/ 227186 h 855836"/>
                <a:gd name="connsiteX107" fmla="*/ 481012 w 821532"/>
                <a:gd name="connsiteY107" fmla="*/ 220042 h 855836"/>
                <a:gd name="connsiteX108" fmla="*/ 495300 w 821532"/>
                <a:gd name="connsiteY108" fmla="*/ 196229 h 855836"/>
                <a:gd name="connsiteX109" fmla="*/ 497681 w 821532"/>
                <a:gd name="connsiteY109" fmla="*/ 189086 h 855836"/>
                <a:gd name="connsiteX110" fmla="*/ 500062 w 821532"/>
                <a:gd name="connsiteY110" fmla="*/ 179561 h 855836"/>
                <a:gd name="connsiteX111" fmla="*/ 504825 w 821532"/>
                <a:gd name="connsiteY111" fmla="*/ 172417 h 855836"/>
                <a:gd name="connsiteX112" fmla="*/ 509587 w 821532"/>
                <a:gd name="connsiteY112" fmla="*/ 96217 h 855836"/>
                <a:gd name="connsiteX113" fmla="*/ 523875 w 821532"/>
                <a:gd name="connsiteY113" fmla="*/ 67642 h 855836"/>
                <a:gd name="connsiteX114" fmla="*/ 535781 w 821532"/>
                <a:gd name="connsiteY114" fmla="*/ 53354 h 855836"/>
                <a:gd name="connsiteX115" fmla="*/ 545306 w 821532"/>
                <a:gd name="connsiteY115" fmla="*/ 50973 h 855836"/>
                <a:gd name="connsiteX116" fmla="*/ 578643 w 821532"/>
                <a:gd name="connsiteY116" fmla="*/ 46211 h 855836"/>
                <a:gd name="connsiteX117" fmla="*/ 588168 w 821532"/>
                <a:gd name="connsiteY117" fmla="*/ 43829 h 855836"/>
                <a:gd name="connsiteX118" fmla="*/ 602456 w 821532"/>
                <a:gd name="connsiteY118" fmla="*/ 39067 h 855836"/>
                <a:gd name="connsiteX119" fmla="*/ 623887 w 821532"/>
                <a:gd name="connsiteY119" fmla="*/ 31923 h 855836"/>
                <a:gd name="connsiteX120" fmla="*/ 638175 w 821532"/>
                <a:gd name="connsiteY120" fmla="*/ 27161 h 855836"/>
                <a:gd name="connsiteX121" fmla="*/ 645318 w 821532"/>
                <a:gd name="connsiteY121" fmla="*/ 24779 h 855836"/>
                <a:gd name="connsiteX122" fmla="*/ 659606 w 821532"/>
                <a:gd name="connsiteY122" fmla="*/ 15254 h 855836"/>
                <a:gd name="connsiteX123" fmla="*/ 666750 w 821532"/>
                <a:gd name="connsiteY123" fmla="*/ 10492 h 855836"/>
                <a:gd name="connsiteX124" fmla="*/ 673893 w 821532"/>
                <a:gd name="connsiteY124" fmla="*/ 8111 h 855836"/>
                <a:gd name="connsiteX125" fmla="*/ 681037 w 821532"/>
                <a:gd name="connsiteY125" fmla="*/ 3348 h 855836"/>
                <a:gd name="connsiteX126" fmla="*/ 731043 w 821532"/>
                <a:gd name="connsiteY126" fmla="*/ 3348 h 855836"/>
                <a:gd name="connsiteX127" fmla="*/ 738187 w 821532"/>
                <a:gd name="connsiteY127" fmla="*/ 10492 h 855836"/>
                <a:gd name="connsiteX128" fmla="*/ 752475 w 821532"/>
                <a:gd name="connsiteY128" fmla="*/ 20017 h 855836"/>
                <a:gd name="connsiteX129" fmla="*/ 812006 w 821532"/>
                <a:gd name="connsiteY129" fmla="*/ 27161 h 855836"/>
                <a:gd name="connsiteX130" fmla="*/ 819150 w 821532"/>
                <a:gd name="connsiteY130" fmla="*/ 29542 h 855836"/>
                <a:gd name="connsiteX131" fmla="*/ 819150 w 821532"/>
                <a:gd name="connsiteY131" fmla="*/ 48592 h 855836"/>
                <a:gd name="connsiteX132" fmla="*/ 814387 w 821532"/>
                <a:gd name="connsiteY132" fmla="*/ 55736 h 855836"/>
                <a:gd name="connsiteX133" fmla="*/ 800100 w 821532"/>
                <a:gd name="connsiteY133" fmla="*/ 65261 h 855836"/>
                <a:gd name="connsiteX134" fmla="*/ 790575 w 821532"/>
                <a:gd name="connsiteY134" fmla="*/ 79548 h 855836"/>
                <a:gd name="connsiteX135" fmla="*/ 785812 w 821532"/>
                <a:gd name="connsiteY135" fmla="*/ 86692 h 855836"/>
                <a:gd name="connsiteX136" fmla="*/ 776287 w 821532"/>
                <a:gd name="connsiteY136" fmla="*/ 108123 h 855836"/>
                <a:gd name="connsiteX137" fmla="*/ 769143 w 821532"/>
                <a:gd name="connsiteY137" fmla="*/ 110504 h 855836"/>
                <a:gd name="connsiteX138" fmla="*/ 762000 w 821532"/>
                <a:gd name="connsiteY138" fmla="*/ 115267 h 855836"/>
                <a:gd name="connsiteX139" fmla="*/ 752475 w 821532"/>
                <a:gd name="connsiteY139" fmla="*/ 117648 h 855836"/>
                <a:gd name="connsiteX140" fmla="*/ 738187 w 821532"/>
                <a:gd name="connsiteY140" fmla="*/ 122411 h 855836"/>
                <a:gd name="connsiteX141" fmla="*/ 723900 w 821532"/>
                <a:gd name="connsiteY141" fmla="*/ 127173 h 855836"/>
                <a:gd name="connsiteX142" fmla="*/ 704850 w 821532"/>
                <a:gd name="connsiteY142" fmla="*/ 134317 h 855836"/>
                <a:gd name="connsiteX143" fmla="*/ 695325 w 821532"/>
                <a:gd name="connsiteY143" fmla="*/ 148604 h 855836"/>
                <a:gd name="connsiteX144" fmla="*/ 678656 w 821532"/>
                <a:gd name="connsiteY144" fmla="*/ 158129 h 855836"/>
                <a:gd name="connsiteX145" fmla="*/ 671512 w 821532"/>
                <a:gd name="connsiteY145" fmla="*/ 160511 h 855836"/>
                <a:gd name="connsiteX146" fmla="*/ 664368 w 821532"/>
                <a:gd name="connsiteY146" fmla="*/ 165273 h 855836"/>
                <a:gd name="connsiteX147" fmla="*/ 647700 w 821532"/>
                <a:gd name="connsiteY147" fmla="*/ 177179 h 855836"/>
                <a:gd name="connsiteX148" fmla="*/ 652462 w 821532"/>
                <a:gd name="connsiteY148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0525 w 821532"/>
                <a:gd name="connsiteY32" fmla="*/ 679623 h 855836"/>
                <a:gd name="connsiteX33" fmla="*/ 347662 w 821532"/>
                <a:gd name="connsiteY33" fmla="*/ 693911 h 855836"/>
                <a:gd name="connsiteX34" fmla="*/ 340518 w 821532"/>
                <a:gd name="connsiteY34" fmla="*/ 708198 h 855836"/>
                <a:gd name="connsiteX35" fmla="*/ 330994 w 821532"/>
                <a:gd name="connsiteY35" fmla="*/ 734392 h 855836"/>
                <a:gd name="connsiteX36" fmla="*/ 307181 w 821532"/>
                <a:gd name="connsiteY36" fmla="*/ 743917 h 855836"/>
                <a:gd name="connsiteX37" fmla="*/ 300037 w 821532"/>
                <a:gd name="connsiteY37" fmla="*/ 753442 h 855836"/>
                <a:gd name="connsiteX38" fmla="*/ 288131 w 821532"/>
                <a:gd name="connsiteY38" fmla="*/ 767729 h 855836"/>
                <a:gd name="connsiteX39" fmla="*/ 276225 w 821532"/>
                <a:gd name="connsiteY39" fmla="*/ 793923 h 855836"/>
                <a:gd name="connsiteX40" fmla="*/ 261937 w 821532"/>
                <a:gd name="connsiteY40" fmla="*/ 805829 h 855836"/>
                <a:gd name="connsiteX41" fmla="*/ 254793 w 821532"/>
                <a:gd name="connsiteY41" fmla="*/ 808211 h 855836"/>
                <a:gd name="connsiteX42" fmla="*/ 238125 w 821532"/>
                <a:gd name="connsiteY42" fmla="*/ 815354 h 855836"/>
                <a:gd name="connsiteX43" fmla="*/ 216693 w 821532"/>
                <a:gd name="connsiteY43" fmla="*/ 822498 h 855836"/>
                <a:gd name="connsiteX44" fmla="*/ 209550 w 821532"/>
                <a:gd name="connsiteY44" fmla="*/ 824879 h 855836"/>
                <a:gd name="connsiteX45" fmla="*/ 195262 w 821532"/>
                <a:gd name="connsiteY45" fmla="*/ 836786 h 855836"/>
                <a:gd name="connsiteX46" fmla="*/ 180975 w 821532"/>
                <a:gd name="connsiteY46" fmla="*/ 846311 h 855836"/>
                <a:gd name="connsiteX47" fmla="*/ 173831 w 821532"/>
                <a:gd name="connsiteY47" fmla="*/ 851073 h 855836"/>
                <a:gd name="connsiteX48" fmla="*/ 154781 w 821532"/>
                <a:gd name="connsiteY48" fmla="*/ 855836 h 855836"/>
                <a:gd name="connsiteX49" fmla="*/ 119062 w 821532"/>
                <a:gd name="connsiteY49" fmla="*/ 853454 h 855836"/>
                <a:gd name="connsiteX50" fmla="*/ 104775 w 821532"/>
                <a:gd name="connsiteY50" fmla="*/ 846311 h 855836"/>
                <a:gd name="connsiteX51" fmla="*/ 88106 w 821532"/>
                <a:gd name="connsiteY51" fmla="*/ 843929 h 855836"/>
                <a:gd name="connsiteX52" fmla="*/ 0 w 821532"/>
                <a:gd name="connsiteY52" fmla="*/ 839167 h 855836"/>
                <a:gd name="connsiteX53" fmla="*/ 2381 w 821532"/>
                <a:gd name="connsiteY53" fmla="*/ 782017 h 855836"/>
                <a:gd name="connsiteX54" fmla="*/ 7143 w 821532"/>
                <a:gd name="connsiteY54" fmla="*/ 767729 h 855836"/>
                <a:gd name="connsiteX55" fmla="*/ 11906 w 821532"/>
                <a:gd name="connsiteY55" fmla="*/ 760586 h 855836"/>
                <a:gd name="connsiteX56" fmla="*/ 16668 w 821532"/>
                <a:gd name="connsiteY56" fmla="*/ 743917 h 855836"/>
                <a:gd name="connsiteX57" fmla="*/ 19050 w 821532"/>
                <a:gd name="connsiteY57" fmla="*/ 736773 h 855836"/>
                <a:gd name="connsiteX58" fmla="*/ 23812 w 821532"/>
                <a:gd name="connsiteY58" fmla="*/ 705817 h 855836"/>
                <a:gd name="connsiteX59" fmla="*/ 26193 w 821532"/>
                <a:gd name="connsiteY59" fmla="*/ 665336 h 855836"/>
                <a:gd name="connsiteX60" fmla="*/ 30956 w 821532"/>
                <a:gd name="connsiteY60" fmla="*/ 651048 h 855836"/>
                <a:gd name="connsiteX61" fmla="*/ 38100 w 821532"/>
                <a:gd name="connsiteY61" fmla="*/ 622473 h 855836"/>
                <a:gd name="connsiteX62" fmla="*/ 45243 w 821532"/>
                <a:gd name="connsiteY62" fmla="*/ 605804 h 855836"/>
                <a:gd name="connsiteX63" fmla="*/ 47625 w 821532"/>
                <a:gd name="connsiteY63" fmla="*/ 598661 h 855836"/>
                <a:gd name="connsiteX64" fmla="*/ 54768 w 821532"/>
                <a:gd name="connsiteY64" fmla="*/ 596279 h 855836"/>
                <a:gd name="connsiteX65" fmla="*/ 61912 w 821532"/>
                <a:gd name="connsiteY65" fmla="*/ 581992 h 855836"/>
                <a:gd name="connsiteX66" fmla="*/ 66675 w 821532"/>
                <a:gd name="connsiteY66" fmla="*/ 567704 h 855836"/>
                <a:gd name="connsiteX67" fmla="*/ 69056 w 821532"/>
                <a:gd name="connsiteY67" fmla="*/ 558179 h 855836"/>
                <a:gd name="connsiteX68" fmla="*/ 73818 w 821532"/>
                <a:gd name="connsiteY68" fmla="*/ 551036 h 855836"/>
                <a:gd name="connsiteX69" fmla="*/ 80962 w 821532"/>
                <a:gd name="connsiteY69" fmla="*/ 524842 h 855836"/>
                <a:gd name="connsiteX70" fmla="*/ 85725 w 821532"/>
                <a:gd name="connsiteY70" fmla="*/ 517698 h 855836"/>
                <a:gd name="connsiteX71" fmla="*/ 88106 w 821532"/>
                <a:gd name="connsiteY71" fmla="*/ 503411 h 855836"/>
                <a:gd name="connsiteX72" fmla="*/ 92868 w 821532"/>
                <a:gd name="connsiteY72" fmla="*/ 489123 h 855836"/>
                <a:gd name="connsiteX73" fmla="*/ 97631 w 821532"/>
                <a:gd name="connsiteY73" fmla="*/ 474836 h 855836"/>
                <a:gd name="connsiteX74" fmla="*/ 100012 w 821532"/>
                <a:gd name="connsiteY74" fmla="*/ 467692 h 855836"/>
                <a:gd name="connsiteX75" fmla="*/ 107156 w 821532"/>
                <a:gd name="connsiteY75" fmla="*/ 453404 h 855836"/>
                <a:gd name="connsiteX76" fmla="*/ 130968 w 821532"/>
                <a:gd name="connsiteY76" fmla="*/ 436736 h 855836"/>
                <a:gd name="connsiteX77" fmla="*/ 138112 w 821532"/>
                <a:gd name="connsiteY77" fmla="*/ 431973 h 855836"/>
                <a:gd name="connsiteX78" fmla="*/ 145256 w 821532"/>
                <a:gd name="connsiteY78" fmla="*/ 417686 h 855836"/>
                <a:gd name="connsiteX79" fmla="*/ 152400 w 821532"/>
                <a:gd name="connsiteY79" fmla="*/ 403398 h 855836"/>
                <a:gd name="connsiteX80" fmla="*/ 159543 w 821532"/>
                <a:gd name="connsiteY80" fmla="*/ 401017 h 855836"/>
                <a:gd name="connsiteX81" fmla="*/ 173831 w 821532"/>
                <a:gd name="connsiteY81" fmla="*/ 393873 h 855836"/>
                <a:gd name="connsiteX82" fmla="*/ 180975 w 821532"/>
                <a:gd name="connsiteY82" fmla="*/ 389111 h 855836"/>
                <a:gd name="connsiteX83" fmla="*/ 202406 w 821532"/>
                <a:gd name="connsiteY83" fmla="*/ 377204 h 855836"/>
                <a:gd name="connsiteX84" fmla="*/ 226218 w 821532"/>
                <a:gd name="connsiteY84" fmla="*/ 372442 h 855836"/>
                <a:gd name="connsiteX85" fmla="*/ 242887 w 821532"/>
                <a:gd name="connsiteY85" fmla="*/ 362917 h 855836"/>
                <a:gd name="connsiteX86" fmla="*/ 254793 w 821532"/>
                <a:gd name="connsiteY86" fmla="*/ 360536 h 855836"/>
                <a:gd name="connsiteX87" fmla="*/ 264318 w 821532"/>
                <a:gd name="connsiteY87" fmla="*/ 355773 h 855836"/>
                <a:gd name="connsiteX88" fmla="*/ 271462 w 821532"/>
                <a:gd name="connsiteY88" fmla="*/ 353392 h 855836"/>
                <a:gd name="connsiteX89" fmla="*/ 285750 w 821532"/>
                <a:gd name="connsiteY89" fmla="*/ 346248 h 855836"/>
                <a:gd name="connsiteX90" fmla="*/ 292893 w 821532"/>
                <a:gd name="connsiteY90" fmla="*/ 341486 h 855836"/>
                <a:gd name="connsiteX91" fmla="*/ 314325 w 821532"/>
                <a:gd name="connsiteY91" fmla="*/ 334342 h 855836"/>
                <a:gd name="connsiteX92" fmla="*/ 321468 w 821532"/>
                <a:gd name="connsiteY92" fmla="*/ 331961 h 855836"/>
                <a:gd name="connsiteX93" fmla="*/ 328612 w 821532"/>
                <a:gd name="connsiteY93" fmla="*/ 329579 h 855836"/>
                <a:gd name="connsiteX94" fmla="*/ 338137 w 821532"/>
                <a:gd name="connsiteY94" fmla="*/ 327198 h 855836"/>
                <a:gd name="connsiteX95" fmla="*/ 354806 w 821532"/>
                <a:gd name="connsiteY95" fmla="*/ 322436 h 855836"/>
                <a:gd name="connsiteX96" fmla="*/ 369093 w 821532"/>
                <a:gd name="connsiteY96" fmla="*/ 315292 h 855836"/>
                <a:gd name="connsiteX97" fmla="*/ 392906 w 821532"/>
                <a:gd name="connsiteY97" fmla="*/ 308148 h 855836"/>
                <a:gd name="connsiteX98" fmla="*/ 407193 w 821532"/>
                <a:gd name="connsiteY98" fmla="*/ 298623 h 855836"/>
                <a:gd name="connsiteX99" fmla="*/ 414337 w 821532"/>
                <a:gd name="connsiteY99" fmla="*/ 293861 h 855836"/>
                <a:gd name="connsiteX100" fmla="*/ 433387 w 821532"/>
                <a:gd name="connsiteY100" fmla="*/ 279573 h 855836"/>
                <a:gd name="connsiteX101" fmla="*/ 440531 w 821532"/>
                <a:gd name="connsiteY101" fmla="*/ 274811 h 855836"/>
                <a:gd name="connsiteX102" fmla="*/ 447675 w 821532"/>
                <a:gd name="connsiteY102" fmla="*/ 272429 h 855836"/>
                <a:gd name="connsiteX103" fmla="*/ 461962 w 821532"/>
                <a:gd name="connsiteY103" fmla="*/ 258142 h 855836"/>
                <a:gd name="connsiteX104" fmla="*/ 469106 w 821532"/>
                <a:gd name="connsiteY104" fmla="*/ 250998 h 855836"/>
                <a:gd name="connsiteX105" fmla="*/ 478631 w 821532"/>
                <a:gd name="connsiteY105" fmla="*/ 227186 h 855836"/>
                <a:gd name="connsiteX106" fmla="*/ 481012 w 821532"/>
                <a:gd name="connsiteY106" fmla="*/ 220042 h 855836"/>
                <a:gd name="connsiteX107" fmla="*/ 495300 w 821532"/>
                <a:gd name="connsiteY107" fmla="*/ 196229 h 855836"/>
                <a:gd name="connsiteX108" fmla="*/ 497681 w 821532"/>
                <a:gd name="connsiteY108" fmla="*/ 189086 h 855836"/>
                <a:gd name="connsiteX109" fmla="*/ 500062 w 821532"/>
                <a:gd name="connsiteY109" fmla="*/ 179561 h 855836"/>
                <a:gd name="connsiteX110" fmla="*/ 504825 w 821532"/>
                <a:gd name="connsiteY110" fmla="*/ 172417 h 855836"/>
                <a:gd name="connsiteX111" fmla="*/ 509587 w 821532"/>
                <a:gd name="connsiteY111" fmla="*/ 96217 h 855836"/>
                <a:gd name="connsiteX112" fmla="*/ 523875 w 821532"/>
                <a:gd name="connsiteY112" fmla="*/ 67642 h 855836"/>
                <a:gd name="connsiteX113" fmla="*/ 535781 w 821532"/>
                <a:gd name="connsiteY113" fmla="*/ 53354 h 855836"/>
                <a:gd name="connsiteX114" fmla="*/ 545306 w 821532"/>
                <a:gd name="connsiteY114" fmla="*/ 50973 h 855836"/>
                <a:gd name="connsiteX115" fmla="*/ 578643 w 821532"/>
                <a:gd name="connsiteY115" fmla="*/ 46211 h 855836"/>
                <a:gd name="connsiteX116" fmla="*/ 588168 w 821532"/>
                <a:gd name="connsiteY116" fmla="*/ 43829 h 855836"/>
                <a:gd name="connsiteX117" fmla="*/ 602456 w 821532"/>
                <a:gd name="connsiteY117" fmla="*/ 39067 h 855836"/>
                <a:gd name="connsiteX118" fmla="*/ 623887 w 821532"/>
                <a:gd name="connsiteY118" fmla="*/ 31923 h 855836"/>
                <a:gd name="connsiteX119" fmla="*/ 638175 w 821532"/>
                <a:gd name="connsiteY119" fmla="*/ 27161 h 855836"/>
                <a:gd name="connsiteX120" fmla="*/ 645318 w 821532"/>
                <a:gd name="connsiteY120" fmla="*/ 24779 h 855836"/>
                <a:gd name="connsiteX121" fmla="*/ 659606 w 821532"/>
                <a:gd name="connsiteY121" fmla="*/ 15254 h 855836"/>
                <a:gd name="connsiteX122" fmla="*/ 666750 w 821532"/>
                <a:gd name="connsiteY122" fmla="*/ 10492 h 855836"/>
                <a:gd name="connsiteX123" fmla="*/ 673893 w 821532"/>
                <a:gd name="connsiteY123" fmla="*/ 8111 h 855836"/>
                <a:gd name="connsiteX124" fmla="*/ 681037 w 821532"/>
                <a:gd name="connsiteY124" fmla="*/ 3348 h 855836"/>
                <a:gd name="connsiteX125" fmla="*/ 731043 w 821532"/>
                <a:gd name="connsiteY125" fmla="*/ 3348 h 855836"/>
                <a:gd name="connsiteX126" fmla="*/ 738187 w 821532"/>
                <a:gd name="connsiteY126" fmla="*/ 10492 h 855836"/>
                <a:gd name="connsiteX127" fmla="*/ 752475 w 821532"/>
                <a:gd name="connsiteY127" fmla="*/ 20017 h 855836"/>
                <a:gd name="connsiteX128" fmla="*/ 812006 w 821532"/>
                <a:gd name="connsiteY128" fmla="*/ 27161 h 855836"/>
                <a:gd name="connsiteX129" fmla="*/ 819150 w 821532"/>
                <a:gd name="connsiteY129" fmla="*/ 29542 h 855836"/>
                <a:gd name="connsiteX130" fmla="*/ 819150 w 821532"/>
                <a:gd name="connsiteY130" fmla="*/ 48592 h 855836"/>
                <a:gd name="connsiteX131" fmla="*/ 814387 w 821532"/>
                <a:gd name="connsiteY131" fmla="*/ 55736 h 855836"/>
                <a:gd name="connsiteX132" fmla="*/ 800100 w 821532"/>
                <a:gd name="connsiteY132" fmla="*/ 65261 h 855836"/>
                <a:gd name="connsiteX133" fmla="*/ 790575 w 821532"/>
                <a:gd name="connsiteY133" fmla="*/ 79548 h 855836"/>
                <a:gd name="connsiteX134" fmla="*/ 785812 w 821532"/>
                <a:gd name="connsiteY134" fmla="*/ 86692 h 855836"/>
                <a:gd name="connsiteX135" fmla="*/ 776287 w 821532"/>
                <a:gd name="connsiteY135" fmla="*/ 108123 h 855836"/>
                <a:gd name="connsiteX136" fmla="*/ 769143 w 821532"/>
                <a:gd name="connsiteY136" fmla="*/ 110504 h 855836"/>
                <a:gd name="connsiteX137" fmla="*/ 762000 w 821532"/>
                <a:gd name="connsiteY137" fmla="*/ 115267 h 855836"/>
                <a:gd name="connsiteX138" fmla="*/ 752475 w 821532"/>
                <a:gd name="connsiteY138" fmla="*/ 117648 h 855836"/>
                <a:gd name="connsiteX139" fmla="*/ 738187 w 821532"/>
                <a:gd name="connsiteY139" fmla="*/ 122411 h 855836"/>
                <a:gd name="connsiteX140" fmla="*/ 723900 w 821532"/>
                <a:gd name="connsiteY140" fmla="*/ 127173 h 855836"/>
                <a:gd name="connsiteX141" fmla="*/ 704850 w 821532"/>
                <a:gd name="connsiteY141" fmla="*/ 134317 h 855836"/>
                <a:gd name="connsiteX142" fmla="*/ 695325 w 821532"/>
                <a:gd name="connsiteY142" fmla="*/ 148604 h 855836"/>
                <a:gd name="connsiteX143" fmla="*/ 678656 w 821532"/>
                <a:gd name="connsiteY143" fmla="*/ 158129 h 855836"/>
                <a:gd name="connsiteX144" fmla="*/ 671512 w 821532"/>
                <a:gd name="connsiteY144" fmla="*/ 160511 h 855836"/>
                <a:gd name="connsiteX145" fmla="*/ 664368 w 821532"/>
                <a:gd name="connsiteY145" fmla="*/ 165273 h 855836"/>
                <a:gd name="connsiteX146" fmla="*/ 647700 w 821532"/>
                <a:gd name="connsiteY146" fmla="*/ 177179 h 855836"/>
                <a:gd name="connsiteX147" fmla="*/ 652462 w 821532"/>
                <a:gd name="connsiteY147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0525 w 821532"/>
                <a:gd name="connsiteY32" fmla="*/ 679623 h 855836"/>
                <a:gd name="connsiteX33" fmla="*/ 347662 w 821532"/>
                <a:gd name="connsiteY33" fmla="*/ 693911 h 855836"/>
                <a:gd name="connsiteX34" fmla="*/ 340518 w 821532"/>
                <a:gd name="connsiteY34" fmla="*/ 708198 h 855836"/>
                <a:gd name="connsiteX35" fmla="*/ 330994 w 821532"/>
                <a:gd name="connsiteY35" fmla="*/ 734392 h 855836"/>
                <a:gd name="connsiteX36" fmla="*/ 307181 w 821532"/>
                <a:gd name="connsiteY36" fmla="*/ 743917 h 855836"/>
                <a:gd name="connsiteX37" fmla="*/ 300037 w 821532"/>
                <a:gd name="connsiteY37" fmla="*/ 753442 h 855836"/>
                <a:gd name="connsiteX38" fmla="*/ 276225 w 821532"/>
                <a:gd name="connsiteY38" fmla="*/ 793923 h 855836"/>
                <a:gd name="connsiteX39" fmla="*/ 261937 w 821532"/>
                <a:gd name="connsiteY39" fmla="*/ 805829 h 855836"/>
                <a:gd name="connsiteX40" fmla="*/ 254793 w 821532"/>
                <a:gd name="connsiteY40" fmla="*/ 808211 h 855836"/>
                <a:gd name="connsiteX41" fmla="*/ 238125 w 821532"/>
                <a:gd name="connsiteY41" fmla="*/ 815354 h 855836"/>
                <a:gd name="connsiteX42" fmla="*/ 216693 w 821532"/>
                <a:gd name="connsiteY42" fmla="*/ 822498 h 855836"/>
                <a:gd name="connsiteX43" fmla="*/ 209550 w 821532"/>
                <a:gd name="connsiteY43" fmla="*/ 824879 h 855836"/>
                <a:gd name="connsiteX44" fmla="*/ 195262 w 821532"/>
                <a:gd name="connsiteY44" fmla="*/ 836786 h 855836"/>
                <a:gd name="connsiteX45" fmla="*/ 180975 w 821532"/>
                <a:gd name="connsiteY45" fmla="*/ 846311 h 855836"/>
                <a:gd name="connsiteX46" fmla="*/ 173831 w 821532"/>
                <a:gd name="connsiteY46" fmla="*/ 851073 h 855836"/>
                <a:gd name="connsiteX47" fmla="*/ 154781 w 821532"/>
                <a:gd name="connsiteY47" fmla="*/ 855836 h 855836"/>
                <a:gd name="connsiteX48" fmla="*/ 119062 w 821532"/>
                <a:gd name="connsiteY48" fmla="*/ 853454 h 855836"/>
                <a:gd name="connsiteX49" fmla="*/ 104775 w 821532"/>
                <a:gd name="connsiteY49" fmla="*/ 846311 h 855836"/>
                <a:gd name="connsiteX50" fmla="*/ 88106 w 821532"/>
                <a:gd name="connsiteY50" fmla="*/ 843929 h 855836"/>
                <a:gd name="connsiteX51" fmla="*/ 0 w 821532"/>
                <a:gd name="connsiteY51" fmla="*/ 839167 h 855836"/>
                <a:gd name="connsiteX52" fmla="*/ 2381 w 821532"/>
                <a:gd name="connsiteY52" fmla="*/ 782017 h 855836"/>
                <a:gd name="connsiteX53" fmla="*/ 7143 w 821532"/>
                <a:gd name="connsiteY53" fmla="*/ 767729 h 855836"/>
                <a:gd name="connsiteX54" fmla="*/ 11906 w 821532"/>
                <a:gd name="connsiteY54" fmla="*/ 760586 h 855836"/>
                <a:gd name="connsiteX55" fmla="*/ 16668 w 821532"/>
                <a:gd name="connsiteY55" fmla="*/ 743917 h 855836"/>
                <a:gd name="connsiteX56" fmla="*/ 19050 w 821532"/>
                <a:gd name="connsiteY56" fmla="*/ 736773 h 855836"/>
                <a:gd name="connsiteX57" fmla="*/ 23812 w 821532"/>
                <a:gd name="connsiteY57" fmla="*/ 705817 h 855836"/>
                <a:gd name="connsiteX58" fmla="*/ 26193 w 821532"/>
                <a:gd name="connsiteY58" fmla="*/ 665336 h 855836"/>
                <a:gd name="connsiteX59" fmla="*/ 30956 w 821532"/>
                <a:gd name="connsiteY59" fmla="*/ 651048 h 855836"/>
                <a:gd name="connsiteX60" fmla="*/ 38100 w 821532"/>
                <a:gd name="connsiteY60" fmla="*/ 622473 h 855836"/>
                <a:gd name="connsiteX61" fmla="*/ 45243 w 821532"/>
                <a:gd name="connsiteY61" fmla="*/ 605804 h 855836"/>
                <a:gd name="connsiteX62" fmla="*/ 47625 w 821532"/>
                <a:gd name="connsiteY62" fmla="*/ 598661 h 855836"/>
                <a:gd name="connsiteX63" fmla="*/ 54768 w 821532"/>
                <a:gd name="connsiteY63" fmla="*/ 596279 h 855836"/>
                <a:gd name="connsiteX64" fmla="*/ 61912 w 821532"/>
                <a:gd name="connsiteY64" fmla="*/ 581992 h 855836"/>
                <a:gd name="connsiteX65" fmla="*/ 66675 w 821532"/>
                <a:gd name="connsiteY65" fmla="*/ 567704 h 855836"/>
                <a:gd name="connsiteX66" fmla="*/ 69056 w 821532"/>
                <a:gd name="connsiteY66" fmla="*/ 558179 h 855836"/>
                <a:gd name="connsiteX67" fmla="*/ 73818 w 821532"/>
                <a:gd name="connsiteY67" fmla="*/ 551036 h 855836"/>
                <a:gd name="connsiteX68" fmla="*/ 80962 w 821532"/>
                <a:gd name="connsiteY68" fmla="*/ 524842 h 855836"/>
                <a:gd name="connsiteX69" fmla="*/ 85725 w 821532"/>
                <a:gd name="connsiteY69" fmla="*/ 517698 h 855836"/>
                <a:gd name="connsiteX70" fmla="*/ 88106 w 821532"/>
                <a:gd name="connsiteY70" fmla="*/ 503411 h 855836"/>
                <a:gd name="connsiteX71" fmla="*/ 92868 w 821532"/>
                <a:gd name="connsiteY71" fmla="*/ 489123 h 855836"/>
                <a:gd name="connsiteX72" fmla="*/ 97631 w 821532"/>
                <a:gd name="connsiteY72" fmla="*/ 474836 h 855836"/>
                <a:gd name="connsiteX73" fmla="*/ 100012 w 821532"/>
                <a:gd name="connsiteY73" fmla="*/ 467692 h 855836"/>
                <a:gd name="connsiteX74" fmla="*/ 107156 w 821532"/>
                <a:gd name="connsiteY74" fmla="*/ 453404 h 855836"/>
                <a:gd name="connsiteX75" fmla="*/ 130968 w 821532"/>
                <a:gd name="connsiteY75" fmla="*/ 436736 h 855836"/>
                <a:gd name="connsiteX76" fmla="*/ 138112 w 821532"/>
                <a:gd name="connsiteY76" fmla="*/ 431973 h 855836"/>
                <a:gd name="connsiteX77" fmla="*/ 145256 w 821532"/>
                <a:gd name="connsiteY77" fmla="*/ 417686 h 855836"/>
                <a:gd name="connsiteX78" fmla="*/ 152400 w 821532"/>
                <a:gd name="connsiteY78" fmla="*/ 403398 h 855836"/>
                <a:gd name="connsiteX79" fmla="*/ 159543 w 821532"/>
                <a:gd name="connsiteY79" fmla="*/ 401017 h 855836"/>
                <a:gd name="connsiteX80" fmla="*/ 173831 w 821532"/>
                <a:gd name="connsiteY80" fmla="*/ 393873 h 855836"/>
                <a:gd name="connsiteX81" fmla="*/ 180975 w 821532"/>
                <a:gd name="connsiteY81" fmla="*/ 389111 h 855836"/>
                <a:gd name="connsiteX82" fmla="*/ 202406 w 821532"/>
                <a:gd name="connsiteY82" fmla="*/ 377204 h 855836"/>
                <a:gd name="connsiteX83" fmla="*/ 226218 w 821532"/>
                <a:gd name="connsiteY83" fmla="*/ 372442 h 855836"/>
                <a:gd name="connsiteX84" fmla="*/ 242887 w 821532"/>
                <a:gd name="connsiteY84" fmla="*/ 362917 h 855836"/>
                <a:gd name="connsiteX85" fmla="*/ 254793 w 821532"/>
                <a:gd name="connsiteY85" fmla="*/ 360536 h 855836"/>
                <a:gd name="connsiteX86" fmla="*/ 264318 w 821532"/>
                <a:gd name="connsiteY86" fmla="*/ 355773 h 855836"/>
                <a:gd name="connsiteX87" fmla="*/ 271462 w 821532"/>
                <a:gd name="connsiteY87" fmla="*/ 353392 h 855836"/>
                <a:gd name="connsiteX88" fmla="*/ 285750 w 821532"/>
                <a:gd name="connsiteY88" fmla="*/ 346248 h 855836"/>
                <a:gd name="connsiteX89" fmla="*/ 292893 w 821532"/>
                <a:gd name="connsiteY89" fmla="*/ 341486 h 855836"/>
                <a:gd name="connsiteX90" fmla="*/ 314325 w 821532"/>
                <a:gd name="connsiteY90" fmla="*/ 334342 h 855836"/>
                <a:gd name="connsiteX91" fmla="*/ 321468 w 821532"/>
                <a:gd name="connsiteY91" fmla="*/ 331961 h 855836"/>
                <a:gd name="connsiteX92" fmla="*/ 328612 w 821532"/>
                <a:gd name="connsiteY92" fmla="*/ 329579 h 855836"/>
                <a:gd name="connsiteX93" fmla="*/ 338137 w 821532"/>
                <a:gd name="connsiteY93" fmla="*/ 327198 h 855836"/>
                <a:gd name="connsiteX94" fmla="*/ 354806 w 821532"/>
                <a:gd name="connsiteY94" fmla="*/ 322436 h 855836"/>
                <a:gd name="connsiteX95" fmla="*/ 369093 w 821532"/>
                <a:gd name="connsiteY95" fmla="*/ 315292 h 855836"/>
                <a:gd name="connsiteX96" fmla="*/ 392906 w 821532"/>
                <a:gd name="connsiteY96" fmla="*/ 308148 h 855836"/>
                <a:gd name="connsiteX97" fmla="*/ 407193 w 821532"/>
                <a:gd name="connsiteY97" fmla="*/ 298623 h 855836"/>
                <a:gd name="connsiteX98" fmla="*/ 414337 w 821532"/>
                <a:gd name="connsiteY98" fmla="*/ 293861 h 855836"/>
                <a:gd name="connsiteX99" fmla="*/ 433387 w 821532"/>
                <a:gd name="connsiteY99" fmla="*/ 279573 h 855836"/>
                <a:gd name="connsiteX100" fmla="*/ 440531 w 821532"/>
                <a:gd name="connsiteY100" fmla="*/ 274811 h 855836"/>
                <a:gd name="connsiteX101" fmla="*/ 447675 w 821532"/>
                <a:gd name="connsiteY101" fmla="*/ 272429 h 855836"/>
                <a:gd name="connsiteX102" fmla="*/ 461962 w 821532"/>
                <a:gd name="connsiteY102" fmla="*/ 258142 h 855836"/>
                <a:gd name="connsiteX103" fmla="*/ 469106 w 821532"/>
                <a:gd name="connsiteY103" fmla="*/ 250998 h 855836"/>
                <a:gd name="connsiteX104" fmla="*/ 478631 w 821532"/>
                <a:gd name="connsiteY104" fmla="*/ 227186 h 855836"/>
                <a:gd name="connsiteX105" fmla="*/ 481012 w 821532"/>
                <a:gd name="connsiteY105" fmla="*/ 220042 h 855836"/>
                <a:gd name="connsiteX106" fmla="*/ 495300 w 821532"/>
                <a:gd name="connsiteY106" fmla="*/ 196229 h 855836"/>
                <a:gd name="connsiteX107" fmla="*/ 497681 w 821532"/>
                <a:gd name="connsiteY107" fmla="*/ 189086 h 855836"/>
                <a:gd name="connsiteX108" fmla="*/ 500062 w 821532"/>
                <a:gd name="connsiteY108" fmla="*/ 179561 h 855836"/>
                <a:gd name="connsiteX109" fmla="*/ 504825 w 821532"/>
                <a:gd name="connsiteY109" fmla="*/ 172417 h 855836"/>
                <a:gd name="connsiteX110" fmla="*/ 509587 w 821532"/>
                <a:gd name="connsiteY110" fmla="*/ 96217 h 855836"/>
                <a:gd name="connsiteX111" fmla="*/ 523875 w 821532"/>
                <a:gd name="connsiteY111" fmla="*/ 67642 h 855836"/>
                <a:gd name="connsiteX112" fmla="*/ 535781 w 821532"/>
                <a:gd name="connsiteY112" fmla="*/ 53354 h 855836"/>
                <a:gd name="connsiteX113" fmla="*/ 545306 w 821532"/>
                <a:gd name="connsiteY113" fmla="*/ 50973 h 855836"/>
                <a:gd name="connsiteX114" fmla="*/ 578643 w 821532"/>
                <a:gd name="connsiteY114" fmla="*/ 46211 h 855836"/>
                <a:gd name="connsiteX115" fmla="*/ 588168 w 821532"/>
                <a:gd name="connsiteY115" fmla="*/ 43829 h 855836"/>
                <a:gd name="connsiteX116" fmla="*/ 602456 w 821532"/>
                <a:gd name="connsiteY116" fmla="*/ 39067 h 855836"/>
                <a:gd name="connsiteX117" fmla="*/ 623887 w 821532"/>
                <a:gd name="connsiteY117" fmla="*/ 31923 h 855836"/>
                <a:gd name="connsiteX118" fmla="*/ 638175 w 821532"/>
                <a:gd name="connsiteY118" fmla="*/ 27161 h 855836"/>
                <a:gd name="connsiteX119" fmla="*/ 645318 w 821532"/>
                <a:gd name="connsiteY119" fmla="*/ 24779 h 855836"/>
                <a:gd name="connsiteX120" fmla="*/ 659606 w 821532"/>
                <a:gd name="connsiteY120" fmla="*/ 15254 h 855836"/>
                <a:gd name="connsiteX121" fmla="*/ 666750 w 821532"/>
                <a:gd name="connsiteY121" fmla="*/ 10492 h 855836"/>
                <a:gd name="connsiteX122" fmla="*/ 673893 w 821532"/>
                <a:gd name="connsiteY122" fmla="*/ 8111 h 855836"/>
                <a:gd name="connsiteX123" fmla="*/ 681037 w 821532"/>
                <a:gd name="connsiteY123" fmla="*/ 3348 h 855836"/>
                <a:gd name="connsiteX124" fmla="*/ 731043 w 821532"/>
                <a:gd name="connsiteY124" fmla="*/ 3348 h 855836"/>
                <a:gd name="connsiteX125" fmla="*/ 738187 w 821532"/>
                <a:gd name="connsiteY125" fmla="*/ 10492 h 855836"/>
                <a:gd name="connsiteX126" fmla="*/ 752475 w 821532"/>
                <a:gd name="connsiteY126" fmla="*/ 20017 h 855836"/>
                <a:gd name="connsiteX127" fmla="*/ 812006 w 821532"/>
                <a:gd name="connsiteY127" fmla="*/ 27161 h 855836"/>
                <a:gd name="connsiteX128" fmla="*/ 819150 w 821532"/>
                <a:gd name="connsiteY128" fmla="*/ 29542 h 855836"/>
                <a:gd name="connsiteX129" fmla="*/ 819150 w 821532"/>
                <a:gd name="connsiteY129" fmla="*/ 48592 h 855836"/>
                <a:gd name="connsiteX130" fmla="*/ 814387 w 821532"/>
                <a:gd name="connsiteY130" fmla="*/ 55736 h 855836"/>
                <a:gd name="connsiteX131" fmla="*/ 800100 w 821532"/>
                <a:gd name="connsiteY131" fmla="*/ 65261 h 855836"/>
                <a:gd name="connsiteX132" fmla="*/ 790575 w 821532"/>
                <a:gd name="connsiteY132" fmla="*/ 79548 h 855836"/>
                <a:gd name="connsiteX133" fmla="*/ 785812 w 821532"/>
                <a:gd name="connsiteY133" fmla="*/ 86692 h 855836"/>
                <a:gd name="connsiteX134" fmla="*/ 776287 w 821532"/>
                <a:gd name="connsiteY134" fmla="*/ 108123 h 855836"/>
                <a:gd name="connsiteX135" fmla="*/ 769143 w 821532"/>
                <a:gd name="connsiteY135" fmla="*/ 110504 h 855836"/>
                <a:gd name="connsiteX136" fmla="*/ 762000 w 821532"/>
                <a:gd name="connsiteY136" fmla="*/ 115267 h 855836"/>
                <a:gd name="connsiteX137" fmla="*/ 752475 w 821532"/>
                <a:gd name="connsiteY137" fmla="*/ 117648 h 855836"/>
                <a:gd name="connsiteX138" fmla="*/ 738187 w 821532"/>
                <a:gd name="connsiteY138" fmla="*/ 122411 h 855836"/>
                <a:gd name="connsiteX139" fmla="*/ 723900 w 821532"/>
                <a:gd name="connsiteY139" fmla="*/ 127173 h 855836"/>
                <a:gd name="connsiteX140" fmla="*/ 704850 w 821532"/>
                <a:gd name="connsiteY140" fmla="*/ 134317 h 855836"/>
                <a:gd name="connsiteX141" fmla="*/ 695325 w 821532"/>
                <a:gd name="connsiteY141" fmla="*/ 148604 h 855836"/>
                <a:gd name="connsiteX142" fmla="*/ 678656 w 821532"/>
                <a:gd name="connsiteY142" fmla="*/ 158129 h 855836"/>
                <a:gd name="connsiteX143" fmla="*/ 671512 w 821532"/>
                <a:gd name="connsiteY143" fmla="*/ 160511 h 855836"/>
                <a:gd name="connsiteX144" fmla="*/ 664368 w 821532"/>
                <a:gd name="connsiteY144" fmla="*/ 165273 h 855836"/>
                <a:gd name="connsiteX145" fmla="*/ 647700 w 821532"/>
                <a:gd name="connsiteY145" fmla="*/ 177179 h 855836"/>
                <a:gd name="connsiteX146" fmla="*/ 652462 w 821532"/>
                <a:gd name="connsiteY146" fmla="*/ 186704 h 855836"/>
                <a:gd name="connsiteX0" fmla="*/ 652462 w 821532"/>
                <a:gd name="connsiteY0" fmla="*/ 186704 h 855836"/>
                <a:gd name="connsiteX1" fmla="*/ 654843 w 821532"/>
                <a:gd name="connsiteY1" fmla="*/ 253379 h 855836"/>
                <a:gd name="connsiteX2" fmla="*/ 657225 w 821532"/>
                <a:gd name="connsiteY2" fmla="*/ 262904 h 855836"/>
                <a:gd name="connsiteX3" fmla="*/ 666750 w 821532"/>
                <a:gd name="connsiteY3" fmla="*/ 286717 h 855836"/>
                <a:gd name="connsiteX4" fmla="*/ 671512 w 821532"/>
                <a:gd name="connsiteY4" fmla="*/ 301004 h 855836"/>
                <a:gd name="connsiteX5" fmla="*/ 673893 w 821532"/>
                <a:gd name="connsiteY5" fmla="*/ 312911 h 855836"/>
                <a:gd name="connsiteX6" fmla="*/ 683418 w 821532"/>
                <a:gd name="connsiteY6" fmla="*/ 327198 h 855836"/>
                <a:gd name="connsiteX7" fmla="*/ 695325 w 821532"/>
                <a:gd name="connsiteY7" fmla="*/ 341486 h 855836"/>
                <a:gd name="connsiteX8" fmla="*/ 716756 w 821532"/>
                <a:gd name="connsiteY8" fmla="*/ 372442 h 855836"/>
                <a:gd name="connsiteX9" fmla="*/ 711993 w 821532"/>
                <a:gd name="connsiteY9" fmla="*/ 455786 h 855836"/>
                <a:gd name="connsiteX10" fmla="*/ 707231 w 821532"/>
                <a:gd name="connsiteY10" fmla="*/ 477217 h 855836"/>
                <a:gd name="connsiteX11" fmla="*/ 692943 w 821532"/>
                <a:gd name="connsiteY11" fmla="*/ 491504 h 855836"/>
                <a:gd name="connsiteX12" fmla="*/ 690562 w 821532"/>
                <a:gd name="connsiteY12" fmla="*/ 501029 h 855836"/>
                <a:gd name="connsiteX13" fmla="*/ 683418 w 821532"/>
                <a:gd name="connsiteY13" fmla="*/ 503411 h 855836"/>
                <a:gd name="connsiteX14" fmla="*/ 673893 w 821532"/>
                <a:gd name="connsiteY14" fmla="*/ 510554 h 855836"/>
                <a:gd name="connsiteX15" fmla="*/ 659606 w 821532"/>
                <a:gd name="connsiteY15" fmla="*/ 515317 h 855836"/>
                <a:gd name="connsiteX16" fmla="*/ 631031 w 821532"/>
                <a:gd name="connsiteY16" fmla="*/ 524842 h 855836"/>
                <a:gd name="connsiteX17" fmla="*/ 609600 w 821532"/>
                <a:gd name="connsiteY17" fmla="*/ 531986 h 855836"/>
                <a:gd name="connsiteX18" fmla="*/ 602456 w 821532"/>
                <a:gd name="connsiteY18" fmla="*/ 534367 h 855836"/>
                <a:gd name="connsiteX19" fmla="*/ 595312 w 821532"/>
                <a:gd name="connsiteY19" fmla="*/ 541511 h 855836"/>
                <a:gd name="connsiteX20" fmla="*/ 581025 w 821532"/>
                <a:gd name="connsiteY20" fmla="*/ 562942 h 855836"/>
                <a:gd name="connsiteX21" fmla="*/ 576262 w 821532"/>
                <a:gd name="connsiteY21" fmla="*/ 570086 h 855836"/>
                <a:gd name="connsiteX22" fmla="*/ 571500 w 821532"/>
                <a:gd name="connsiteY22" fmla="*/ 577229 h 855836"/>
                <a:gd name="connsiteX23" fmla="*/ 557212 w 821532"/>
                <a:gd name="connsiteY23" fmla="*/ 581992 h 855836"/>
                <a:gd name="connsiteX24" fmla="*/ 550068 w 821532"/>
                <a:gd name="connsiteY24" fmla="*/ 584373 h 855836"/>
                <a:gd name="connsiteX25" fmla="*/ 469106 w 821532"/>
                <a:gd name="connsiteY25" fmla="*/ 589136 h 855836"/>
                <a:gd name="connsiteX26" fmla="*/ 457200 w 821532"/>
                <a:gd name="connsiteY26" fmla="*/ 598661 h 855836"/>
                <a:gd name="connsiteX27" fmla="*/ 442912 w 821532"/>
                <a:gd name="connsiteY27" fmla="*/ 605804 h 855836"/>
                <a:gd name="connsiteX28" fmla="*/ 435768 w 821532"/>
                <a:gd name="connsiteY28" fmla="*/ 620092 h 855836"/>
                <a:gd name="connsiteX29" fmla="*/ 428625 w 821532"/>
                <a:gd name="connsiteY29" fmla="*/ 624854 h 855836"/>
                <a:gd name="connsiteX30" fmla="*/ 419100 w 821532"/>
                <a:gd name="connsiteY30" fmla="*/ 651048 h 855836"/>
                <a:gd name="connsiteX31" fmla="*/ 411956 w 821532"/>
                <a:gd name="connsiteY31" fmla="*/ 653429 h 855836"/>
                <a:gd name="connsiteX32" fmla="*/ 390525 w 821532"/>
                <a:gd name="connsiteY32" fmla="*/ 679623 h 855836"/>
                <a:gd name="connsiteX33" fmla="*/ 347662 w 821532"/>
                <a:gd name="connsiteY33" fmla="*/ 693911 h 855836"/>
                <a:gd name="connsiteX34" fmla="*/ 340518 w 821532"/>
                <a:gd name="connsiteY34" fmla="*/ 708198 h 855836"/>
                <a:gd name="connsiteX35" fmla="*/ 330994 w 821532"/>
                <a:gd name="connsiteY35" fmla="*/ 734392 h 855836"/>
                <a:gd name="connsiteX36" fmla="*/ 307181 w 821532"/>
                <a:gd name="connsiteY36" fmla="*/ 743917 h 855836"/>
                <a:gd name="connsiteX37" fmla="*/ 300037 w 821532"/>
                <a:gd name="connsiteY37" fmla="*/ 753442 h 855836"/>
                <a:gd name="connsiteX38" fmla="*/ 295275 w 821532"/>
                <a:gd name="connsiteY38" fmla="*/ 784398 h 855836"/>
                <a:gd name="connsiteX39" fmla="*/ 276225 w 821532"/>
                <a:gd name="connsiteY39" fmla="*/ 793923 h 855836"/>
                <a:gd name="connsiteX40" fmla="*/ 261937 w 821532"/>
                <a:gd name="connsiteY40" fmla="*/ 805829 h 855836"/>
                <a:gd name="connsiteX41" fmla="*/ 254793 w 821532"/>
                <a:gd name="connsiteY41" fmla="*/ 808211 h 855836"/>
                <a:gd name="connsiteX42" fmla="*/ 238125 w 821532"/>
                <a:gd name="connsiteY42" fmla="*/ 815354 h 855836"/>
                <a:gd name="connsiteX43" fmla="*/ 216693 w 821532"/>
                <a:gd name="connsiteY43" fmla="*/ 822498 h 855836"/>
                <a:gd name="connsiteX44" fmla="*/ 209550 w 821532"/>
                <a:gd name="connsiteY44" fmla="*/ 824879 h 855836"/>
                <a:gd name="connsiteX45" fmla="*/ 195262 w 821532"/>
                <a:gd name="connsiteY45" fmla="*/ 836786 h 855836"/>
                <a:gd name="connsiteX46" fmla="*/ 180975 w 821532"/>
                <a:gd name="connsiteY46" fmla="*/ 846311 h 855836"/>
                <a:gd name="connsiteX47" fmla="*/ 173831 w 821532"/>
                <a:gd name="connsiteY47" fmla="*/ 851073 h 855836"/>
                <a:gd name="connsiteX48" fmla="*/ 154781 w 821532"/>
                <a:gd name="connsiteY48" fmla="*/ 855836 h 855836"/>
                <a:gd name="connsiteX49" fmla="*/ 119062 w 821532"/>
                <a:gd name="connsiteY49" fmla="*/ 853454 h 855836"/>
                <a:gd name="connsiteX50" fmla="*/ 104775 w 821532"/>
                <a:gd name="connsiteY50" fmla="*/ 846311 h 855836"/>
                <a:gd name="connsiteX51" fmla="*/ 88106 w 821532"/>
                <a:gd name="connsiteY51" fmla="*/ 843929 h 855836"/>
                <a:gd name="connsiteX52" fmla="*/ 0 w 821532"/>
                <a:gd name="connsiteY52" fmla="*/ 839167 h 855836"/>
                <a:gd name="connsiteX53" fmla="*/ 2381 w 821532"/>
                <a:gd name="connsiteY53" fmla="*/ 782017 h 855836"/>
                <a:gd name="connsiteX54" fmla="*/ 7143 w 821532"/>
                <a:gd name="connsiteY54" fmla="*/ 767729 h 855836"/>
                <a:gd name="connsiteX55" fmla="*/ 11906 w 821532"/>
                <a:gd name="connsiteY55" fmla="*/ 760586 h 855836"/>
                <a:gd name="connsiteX56" fmla="*/ 16668 w 821532"/>
                <a:gd name="connsiteY56" fmla="*/ 743917 h 855836"/>
                <a:gd name="connsiteX57" fmla="*/ 19050 w 821532"/>
                <a:gd name="connsiteY57" fmla="*/ 736773 h 855836"/>
                <a:gd name="connsiteX58" fmla="*/ 23812 w 821532"/>
                <a:gd name="connsiteY58" fmla="*/ 705817 h 855836"/>
                <a:gd name="connsiteX59" fmla="*/ 26193 w 821532"/>
                <a:gd name="connsiteY59" fmla="*/ 665336 h 855836"/>
                <a:gd name="connsiteX60" fmla="*/ 30956 w 821532"/>
                <a:gd name="connsiteY60" fmla="*/ 651048 h 855836"/>
                <a:gd name="connsiteX61" fmla="*/ 38100 w 821532"/>
                <a:gd name="connsiteY61" fmla="*/ 622473 h 855836"/>
                <a:gd name="connsiteX62" fmla="*/ 45243 w 821532"/>
                <a:gd name="connsiteY62" fmla="*/ 605804 h 855836"/>
                <a:gd name="connsiteX63" fmla="*/ 47625 w 821532"/>
                <a:gd name="connsiteY63" fmla="*/ 598661 h 855836"/>
                <a:gd name="connsiteX64" fmla="*/ 54768 w 821532"/>
                <a:gd name="connsiteY64" fmla="*/ 596279 h 855836"/>
                <a:gd name="connsiteX65" fmla="*/ 61912 w 821532"/>
                <a:gd name="connsiteY65" fmla="*/ 581992 h 855836"/>
                <a:gd name="connsiteX66" fmla="*/ 66675 w 821532"/>
                <a:gd name="connsiteY66" fmla="*/ 567704 h 855836"/>
                <a:gd name="connsiteX67" fmla="*/ 69056 w 821532"/>
                <a:gd name="connsiteY67" fmla="*/ 558179 h 855836"/>
                <a:gd name="connsiteX68" fmla="*/ 73818 w 821532"/>
                <a:gd name="connsiteY68" fmla="*/ 551036 h 855836"/>
                <a:gd name="connsiteX69" fmla="*/ 80962 w 821532"/>
                <a:gd name="connsiteY69" fmla="*/ 524842 h 855836"/>
                <a:gd name="connsiteX70" fmla="*/ 85725 w 821532"/>
                <a:gd name="connsiteY70" fmla="*/ 517698 h 855836"/>
                <a:gd name="connsiteX71" fmla="*/ 88106 w 821532"/>
                <a:gd name="connsiteY71" fmla="*/ 503411 h 855836"/>
                <a:gd name="connsiteX72" fmla="*/ 92868 w 821532"/>
                <a:gd name="connsiteY72" fmla="*/ 489123 h 855836"/>
                <a:gd name="connsiteX73" fmla="*/ 97631 w 821532"/>
                <a:gd name="connsiteY73" fmla="*/ 474836 h 855836"/>
                <a:gd name="connsiteX74" fmla="*/ 100012 w 821532"/>
                <a:gd name="connsiteY74" fmla="*/ 467692 h 855836"/>
                <a:gd name="connsiteX75" fmla="*/ 107156 w 821532"/>
                <a:gd name="connsiteY75" fmla="*/ 453404 h 855836"/>
                <a:gd name="connsiteX76" fmla="*/ 130968 w 821532"/>
                <a:gd name="connsiteY76" fmla="*/ 436736 h 855836"/>
                <a:gd name="connsiteX77" fmla="*/ 138112 w 821532"/>
                <a:gd name="connsiteY77" fmla="*/ 431973 h 855836"/>
                <a:gd name="connsiteX78" fmla="*/ 145256 w 821532"/>
                <a:gd name="connsiteY78" fmla="*/ 417686 h 855836"/>
                <a:gd name="connsiteX79" fmla="*/ 152400 w 821532"/>
                <a:gd name="connsiteY79" fmla="*/ 403398 h 855836"/>
                <a:gd name="connsiteX80" fmla="*/ 159543 w 821532"/>
                <a:gd name="connsiteY80" fmla="*/ 401017 h 855836"/>
                <a:gd name="connsiteX81" fmla="*/ 173831 w 821532"/>
                <a:gd name="connsiteY81" fmla="*/ 393873 h 855836"/>
                <a:gd name="connsiteX82" fmla="*/ 180975 w 821532"/>
                <a:gd name="connsiteY82" fmla="*/ 389111 h 855836"/>
                <a:gd name="connsiteX83" fmla="*/ 202406 w 821532"/>
                <a:gd name="connsiteY83" fmla="*/ 377204 h 855836"/>
                <a:gd name="connsiteX84" fmla="*/ 226218 w 821532"/>
                <a:gd name="connsiteY84" fmla="*/ 372442 h 855836"/>
                <a:gd name="connsiteX85" fmla="*/ 242887 w 821532"/>
                <a:gd name="connsiteY85" fmla="*/ 362917 h 855836"/>
                <a:gd name="connsiteX86" fmla="*/ 254793 w 821532"/>
                <a:gd name="connsiteY86" fmla="*/ 360536 h 855836"/>
                <a:gd name="connsiteX87" fmla="*/ 264318 w 821532"/>
                <a:gd name="connsiteY87" fmla="*/ 355773 h 855836"/>
                <a:gd name="connsiteX88" fmla="*/ 271462 w 821532"/>
                <a:gd name="connsiteY88" fmla="*/ 353392 h 855836"/>
                <a:gd name="connsiteX89" fmla="*/ 285750 w 821532"/>
                <a:gd name="connsiteY89" fmla="*/ 346248 h 855836"/>
                <a:gd name="connsiteX90" fmla="*/ 292893 w 821532"/>
                <a:gd name="connsiteY90" fmla="*/ 341486 h 855836"/>
                <a:gd name="connsiteX91" fmla="*/ 314325 w 821532"/>
                <a:gd name="connsiteY91" fmla="*/ 334342 h 855836"/>
                <a:gd name="connsiteX92" fmla="*/ 321468 w 821532"/>
                <a:gd name="connsiteY92" fmla="*/ 331961 h 855836"/>
                <a:gd name="connsiteX93" fmla="*/ 328612 w 821532"/>
                <a:gd name="connsiteY93" fmla="*/ 329579 h 855836"/>
                <a:gd name="connsiteX94" fmla="*/ 338137 w 821532"/>
                <a:gd name="connsiteY94" fmla="*/ 327198 h 855836"/>
                <a:gd name="connsiteX95" fmla="*/ 354806 w 821532"/>
                <a:gd name="connsiteY95" fmla="*/ 322436 h 855836"/>
                <a:gd name="connsiteX96" fmla="*/ 369093 w 821532"/>
                <a:gd name="connsiteY96" fmla="*/ 315292 h 855836"/>
                <a:gd name="connsiteX97" fmla="*/ 392906 w 821532"/>
                <a:gd name="connsiteY97" fmla="*/ 308148 h 855836"/>
                <a:gd name="connsiteX98" fmla="*/ 407193 w 821532"/>
                <a:gd name="connsiteY98" fmla="*/ 298623 h 855836"/>
                <a:gd name="connsiteX99" fmla="*/ 414337 w 821532"/>
                <a:gd name="connsiteY99" fmla="*/ 293861 h 855836"/>
                <a:gd name="connsiteX100" fmla="*/ 433387 w 821532"/>
                <a:gd name="connsiteY100" fmla="*/ 279573 h 855836"/>
                <a:gd name="connsiteX101" fmla="*/ 440531 w 821532"/>
                <a:gd name="connsiteY101" fmla="*/ 274811 h 855836"/>
                <a:gd name="connsiteX102" fmla="*/ 447675 w 821532"/>
                <a:gd name="connsiteY102" fmla="*/ 272429 h 855836"/>
                <a:gd name="connsiteX103" fmla="*/ 461962 w 821532"/>
                <a:gd name="connsiteY103" fmla="*/ 258142 h 855836"/>
                <a:gd name="connsiteX104" fmla="*/ 469106 w 821532"/>
                <a:gd name="connsiteY104" fmla="*/ 250998 h 855836"/>
                <a:gd name="connsiteX105" fmla="*/ 478631 w 821532"/>
                <a:gd name="connsiteY105" fmla="*/ 227186 h 855836"/>
                <a:gd name="connsiteX106" fmla="*/ 481012 w 821532"/>
                <a:gd name="connsiteY106" fmla="*/ 220042 h 855836"/>
                <a:gd name="connsiteX107" fmla="*/ 495300 w 821532"/>
                <a:gd name="connsiteY107" fmla="*/ 196229 h 855836"/>
                <a:gd name="connsiteX108" fmla="*/ 497681 w 821532"/>
                <a:gd name="connsiteY108" fmla="*/ 189086 h 855836"/>
                <a:gd name="connsiteX109" fmla="*/ 500062 w 821532"/>
                <a:gd name="connsiteY109" fmla="*/ 179561 h 855836"/>
                <a:gd name="connsiteX110" fmla="*/ 504825 w 821532"/>
                <a:gd name="connsiteY110" fmla="*/ 172417 h 855836"/>
                <a:gd name="connsiteX111" fmla="*/ 509587 w 821532"/>
                <a:gd name="connsiteY111" fmla="*/ 96217 h 855836"/>
                <a:gd name="connsiteX112" fmla="*/ 523875 w 821532"/>
                <a:gd name="connsiteY112" fmla="*/ 67642 h 855836"/>
                <a:gd name="connsiteX113" fmla="*/ 535781 w 821532"/>
                <a:gd name="connsiteY113" fmla="*/ 53354 h 855836"/>
                <a:gd name="connsiteX114" fmla="*/ 545306 w 821532"/>
                <a:gd name="connsiteY114" fmla="*/ 50973 h 855836"/>
                <a:gd name="connsiteX115" fmla="*/ 578643 w 821532"/>
                <a:gd name="connsiteY115" fmla="*/ 46211 h 855836"/>
                <a:gd name="connsiteX116" fmla="*/ 588168 w 821532"/>
                <a:gd name="connsiteY116" fmla="*/ 43829 h 855836"/>
                <a:gd name="connsiteX117" fmla="*/ 602456 w 821532"/>
                <a:gd name="connsiteY117" fmla="*/ 39067 h 855836"/>
                <a:gd name="connsiteX118" fmla="*/ 623887 w 821532"/>
                <a:gd name="connsiteY118" fmla="*/ 31923 h 855836"/>
                <a:gd name="connsiteX119" fmla="*/ 638175 w 821532"/>
                <a:gd name="connsiteY119" fmla="*/ 27161 h 855836"/>
                <a:gd name="connsiteX120" fmla="*/ 645318 w 821532"/>
                <a:gd name="connsiteY120" fmla="*/ 24779 h 855836"/>
                <a:gd name="connsiteX121" fmla="*/ 659606 w 821532"/>
                <a:gd name="connsiteY121" fmla="*/ 15254 h 855836"/>
                <a:gd name="connsiteX122" fmla="*/ 666750 w 821532"/>
                <a:gd name="connsiteY122" fmla="*/ 10492 h 855836"/>
                <a:gd name="connsiteX123" fmla="*/ 673893 w 821532"/>
                <a:gd name="connsiteY123" fmla="*/ 8111 h 855836"/>
                <a:gd name="connsiteX124" fmla="*/ 681037 w 821532"/>
                <a:gd name="connsiteY124" fmla="*/ 3348 h 855836"/>
                <a:gd name="connsiteX125" fmla="*/ 731043 w 821532"/>
                <a:gd name="connsiteY125" fmla="*/ 3348 h 855836"/>
                <a:gd name="connsiteX126" fmla="*/ 738187 w 821532"/>
                <a:gd name="connsiteY126" fmla="*/ 10492 h 855836"/>
                <a:gd name="connsiteX127" fmla="*/ 752475 w 821532"/>
                <a:gd name="connsiteY127" fmla="*/ 20017 h 855836"/>
                <a:gd name="connsiteX128" fmla="*/ 812006 w 821532"/>
                <a:gd name="connsiteY128" fmla="*/ 27161 h 855836"/>
                <a:gd name="connsiteX129" fmla="*/ 819150 w 821532"/>
                <a:gd name="connsiteY129" fmla="*/ 29542 h 855836"/>
                <a:gd name="connsiteX130" fmla="*/ 819150 w 821532"/>
                <a:gd name="connsiteY130" fmla="*/ 48592 h 855836"/>
                <a:gd name="connsiteX131" fmla="*/ 814387 w 821532"/>
                <a:gd name="connsiteY131" fmla="*/ 55736 h 855836"/>
                <a:gd name="connsiteX132" fmla="*/ 800100 w 821532"/>
                <a:gd name="connsiteY132" fmla="*/ 65261 h 855836"/>
                <a:gd name="connsiteX133" fmla="*/ 790575 w 821532"/>
                <a:gd name="connsiteY133" fmla="*/ 79548 h 855836"/>
                <a:gd name="connsiteX134" fmla="*/ 785812 w 821532"/>
                <a:gd name="connsiteY134" fmla="*/ 86692 h 855836"/>
                <a:gd name="connsiteX135" fmla="*/ 776287 w 821532"/>
                <a:gd name="connsiteY135" fmla="*/ 108123 h 855836"/>
                <a:gd name="connsiteX136" fmla="*/ 769143 w 821532"/>
                <a:gd name="connsiteY136" fmla="*/ 110504 h 855836"/>
                <a:gd name="connsiteX137" fmla="*/ 762000 w 821532"/>
                <a:gd name="connsiteY137" fmla="*/ 115267 h 855836"/>
                <a:gd name="connsiteX138" fmla="*/ 752475 w 821532"/>
                <a:gd name="connsiteY138" fmla="*/ 117648 h 855836"/>
                <a:gd name="connsiteX139" fmla="*/ 738187 w 821532"/>
                <a:gd name="connsiteY139" fmla="*/ 122411 h 855836"/>
                <a:gd name="connsiteX140" fmla="*/ 723900 w 821532"/>
                <a:gd name="connsiteY140" fmla="*/ 127173 h 855836"/>
                <a:gd name="connsiteX141" fmla="*/ 704850 w 821532"/>
                <a:gd name="connsiteY141" fmla="*/ 134317 h 855836"/>
                <a:gd name="connsiteX142" fmla="*/ 695325 w 821532"/>
                <a:gd name="connsiteY142" fmla="*/ 148604 h 855836"/>
                <a:gd name="connsiteX143" fmla="*/ 678656 w 821532"/>
                <a:gd name="connsiteY143" fmla="*/ 158129 h 855836"/>
                <a:gd name="connsiteX144" fmla="*/ 671512 w 821532"/>
                <a:gd name="connsiteY144" fmla="*/ 160511 h 855836"/>
                <a:gd name="connsiteX145" fmla="*/ 664368 w 821532"/>
                <a:gd name="connsiteY145" fmla="*/ 165273 h 855836"/>
                <a:gd name="connsiteX146" fmla="*/ 647700 w 821532"/>
                <a:gd name="connsiteY146" fmla="*/ 177179 h 855836"/>
                <a:gd name="connsiteX147" fmla="*/ 652462 w 821532"/>
                <a:gd name="connsiteY147" fmla="*/ 186704 h 855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1532" h="855836">
                  <a:moveTo>
                    <a:pt x="652462" y="186704"/>
                  </a:moveTo>
                  <a:cubicBezTo>
                    <a:pt x="653652" y="199404"/>
                    <a:pt x="653456" y="231183"/>
                    <a:pt x="654843" y="253379"/>
                  </a:cubicBezTo>
                  <a:cubicBezTo>
                    <a:pt x="655047" y="256645"/>
                    <a:pt x="656285" y="259769"/>
                    <a:pt x="657225" y="262904"/>
                  </a:cubicBezTo>
                  <a:cubicBezTo>
                    <a:pt x="666708" y="294512"/>
                    <a:pt x="657197" y="262836"/>
                    <a:pt x="666750" y="286717"/>
                  </a:cubicBezTo>
                  <a:cubicBezTo>
                    <a:pt x="668614" y="291378"/>
                    <a:pt x="670528" y="296082"/>
                    <a:pt x="671512" y="301004"/>
                  </a:cubicBezTo>
                  <a:cubicBezTo>
                    <a:pt x="672306" y="304973"/>
                    <a:pt x="672218" y="309226"/>
                    <a:pt x="673893" y="312911"/>
                  </a:cubicBezTo>
                  <a:cubicBezTo>
                    <a:pt x="676261" y="318122"/>
                    <a:pt x="680243" y="322436"/>
                    <a:pt x="683418" y="327198"/>
                  </a:cubicBezTo>
                  <a:cubicBezTo>
                    <a:pt x="690049" y="337144"/>
                    <a:pt x="686158" y="332319"/>
                    <a:pt x="695325" y="341486"/>
                  </a:cubicBezTo>
                  <a:lnTo>
                    <a:pt x="716756" y="372442"/>
                  </a:lnTo>
                  <a:cubicBezTo>
                    <a:pt x="715168" y="400223"/>
                    <a:pt x="713580" y="438324"/>
                    <a:pt x="711993" y="455786"/>
                  </a:cubicBezTo>
                  <a:cubicBezTo>
                    <a:pt x="710406" y="473248"/>
                    <a:pt x="709686" y="474060"/>
                    <a:pt x="707231" y="477217"/>
                  </a:cubicBezTo>
                  <a:cubicBezTo>
                    <a:pt x="703096" y="482533"/>
                    <a:pt x="692943" y="491504"/>
                    <a:pt x="692943" y="491504"/>
                  </a:cubicBezTo>
                  <a:cubicBezTo>
                    <a:pt x="692149" y="494679"/>
                    <a:pt x="692606" y="498473"/>
                    <a:pt x="690562" y="501029"/>
                  </a:cubicBezTo>
                  <a:cubicBezTo>
                    <a:pt x="688994" y="502989"/>
                    <a:pt x="685597" y="502166"/>
                    <a:pt x="683418" y="503411"/>
                  </a:cubicBezTo>
                  <a:cubicBezTo>
                    <a:pt x="679972" y="505380"/>
                    <a:pt x="677443" y="508779"/>
                    <a:pt x="673893" y="510554"/>
                  </a:cubicBezTo>
                  <a:cubicBezTo>
                    <a:pt x="669403" y="512799"/>
                    <a:pt x="664368" y="513729"/>
                    <a:pt x="659606" y="515317"/>
                  </a:cubicBezTo>
                  <a:lnTo>
                    <a:pt x="631031" y="524842"/>
                  </a:lnTo>
                  <a:lnTo>
                    <a:pt x="609600" y="531986"/>
                  </a:lnTo>
                  <a:lnTo>
                    <a:pt x="602456" y="534367"/>
                  </a:lnTo>
                  <a:cubicBezTo>
                    <a:pt x="600075" y="536748"/>
                    <a:pt x="597380" y="538853"/>
                    <a:pt x="595312" y="541511"/>
                  </a:cubicBezTo>
                  <a:cubicBezTo>
                    <a:pt x="595295" y="541533"/>
                    <a:pt x="583414" y="559359"/>
                    <a:pt x="581025" y="562942"/>
                  </a:cubicBezTo>
                  <a:lnTo>
                    <a:pt x="576262" y="570086"/>
                  </a:lnTo>
                  <a:cubicBezTo>
                    <a:pt x="574675" y="572467"/>
                    <a:pt x="574215" y="576324"/>
                    <a:pt x="571500" y="577229"/>
                  </a:cubicBezTo>
                  <a:lnTo>
                    <a:pt x="557212" y="581992"/>
                  </a:lnTo>
                  <a:lnTo>
                    <a:pt x="550068" y="584373"/>
                  </a:lnTo>
                  <a:cubicBezTo>
                    <a:pt x="519567" y="594539"/>
                    <a:pt x="545457" y="586672"/>
                    <a:pt x="469106" y="589136"/>
                  </a:cubicBezTo>
                  <a:cubicBezTo>
                    <a:pt x="455197" y="593772"/>
                    <a:pt x="467972" y="587889"/>
                    <a:pt x="457200" y="598661"/>
                  </a:cubicBezTo>
                  <a:cubicBezTo>
                    <a:pt x="452585" y="603276"/>
                    <a:pt x="448721" y="603868"/>
                    <a:pt x="442912" y="605804"/>
                  </a:cubicBezTo>
                  <a:cubicBezTo>
                    <a:pt x="440975" y="611616"/>
                    <a:pt x="440385" y="615475"/>
                    <a:pt x="435768" y="620092"/>
                  </a:cubicBezTo>
                  <a:cubicBezTo>
                    <a:pt x="433745" y="622115"/>
                    <a:pt x="431006" y="623267"/>
                    <a:pt x="428625" y="624854"/>
                  </a:cubicBezTo>
                  <a:cubicBezTo>
                    <a:pt x="427368" y="629880"/>
                    <a:pt x="425656" y="645803"/>
                    <a:pt x="419100" y="651048"/>
                  </a:cubicBezTo>
                  <a:cubicBezTo>
                    <a:pt x="417140" y="652616"/>
                    <a:pt x="414337" y="652635"/>
                    <a:pt x="411956" y="653429"/>
                  </a:cubicBezTo>
                  <a:cubicBezTo>
                    <a:pt x="407193" y="656604"/>
                    <a:pt x="401241" y="672876"/>
                    <a:pt x="390525" y="679623"/>
                  </a:cubicBezTo>
                  <a:cubicBezTo>
                    <a:pt x="379809" y="686370"/>
                    <a:pt x="355997" y="689149"/>
                    <a:pt x="347662" y="693911"/>
                  </a:cubicBezTo>
                  <a:cubicBezTo>
                    <a:pt x="339328" y="698674"/>
                    <a:pt x="343296" y="701451"/>
                    <a:pt x="340518" y="708198"/>
                  </a:cubicBezTo>
                  <a:cubicBezTo>
                    <a:pt x="337740" y="714945"/>
                    <a:pt x="336550" y="728439"/>
                    <a:pt x="330994" y="734392"/>
                  </a:cubicBezTo>
                  <a:cubicBezTo>
                    <a:pt x="325438" y="740345"/>
                    <a:pt x="312341" y="740742"/>
                    <a:pt x="307181" y="743917"/>
                  </a:cubicBezTo>
                  <a:cubicBezTo>
                    <a:pt x="302022" y="747092"/>
                    <a:pt x="302021" y="746695"/>
                    <a:pt x="300037" y="753442"/>
                  </a:cubicBezTo>
                  <a:cubicBezTo>
                    <a:pt x="298053" y="760189"/>
                    <a:pt x="299244" y="777651"/>
                    <a:pt x="295275" y="784398"/>
                  </a:cubicBezTo>
                  <a:cubicBezTo>
                    <a:pt x="291306" y="791145"/>
                    <a:pt x="281781" y="790351"/>
                    <a:pt x="276225" y="793923"/>
                  </a:cubicBezTo>
                  <a:cubicBezTo>
                    <a:pt x="270669" y="797495"/>
                    <a:pt x="267290" y="803152"/>
                    <a:pt x="261937" y="805829"/>
                  </a:cubicBezTo>
                  <a:cubicBezTo>
                    <a:pt x="259692" y="806952"/>
                    <a:pt x="257038" y="807088"/>
                    <a:pt x="254793" y="808211"/>
                  </a:cubicBezTo>
                  <a:cubicBezTo>
                    <a:pt x="234018" y="818599"/>
                    <a:pt x="262902" y="807921"/>
                    <a:pt x="238125" y="815354"/>
                  </a:cubicBezTo>
                  <a:cubicBezTo>
                    <a:pt x="230912" y="817518"/>
                    <a:pt x="223837" y="820117"/>
                    <a:pt x="216693" y="822498"/>
                  </a:cubicBezTo>
                  <a:lnTo>
                    <a:pt x="209550" y="824879"/>
                  </a:lnTo>
                  <a:cubicBezTo>
                    <a:pt x="184019" y="841901"/>
                    <a:pt x="222768" y="815392"/>
                    <a:pt x="195262" y="836786"/>
                  </a:cubicBezTo>
                  <a:cubicBezTo>
                    <a:pt x="190744" y="840300"/>
                    <a:pt x="185737" y="843136"/>
                    <a:pt x="180975" y="846311"/>
                  </a:cubicBezTo>
                  <a:cubicBezTo>
                    <a:pt x="178594" y="847898"/>
                    <a:pt x="176607" y="850379"/>
                    <a:pt x="173831" y="851073"/>
                  </a:cubicBezTo>
                  <a:lnTo>
                    <a:pt x="154781" y="855836"/>
                  </a:lnTo>
                  <a:cubicBezTo>
                    <a:pt x="142875" y="855042"/>
                    <a:pt x="130922" y="854772"/>
                    <a:pt x="119062" y="853454"/>
                  </a:cubicBezTo>
                  <a:cubicBezTo>
                    <a:pt x="105081" y="851900"/>
                    <a:pt x="118706" y="850491"/>
                    <a:pt x="104775" y="846311"/>
                  </a:cubicBezTo>
                  <a:cubicBezTo>
                    <a:pt x="99399" y="844698"/>
                    <a:pt x="93684" y="844549"/>
                    <a:pt x="88106" y="843929"/>
                  </a:cubicBezTo>
                  <a:cubicBezTo>
                    <a:pt x="54358" y="840179"/>
                    <a:pt x="40016" y="840706"/>
                    <a:pt x="0" y="839167"/>
                  </a:cubicBezTo>
                  <a:cubicBezTo>
                    <a:pt x="794" y="820117"/>
                    <a:pt x="484" y="800989"/>
                    <a:pt x="2381" y="782017"/>
                  </a:cubicBezTo>
                  <a:cubicBezTo>
                    <a:pt x="2880" y="777022"/>
                    <a:pt x="4358" y="771906"/>
                    <a:pt x="7143" y="767729"/>
                  </a:cubicBezTo>
                  <a:lnTo>
                    <a:pt x="11906" y="760586"/>
                  </a:lnTo>
                  <a:cubicBezTo>
                    <a:pt x="17622" y="743437"/>
                    <a:pt x="10680" y="764874"/>
                    <a:pt x="16668" y="743917"/>
                  </a:cubicBezTo>
                  <a:cubicBezTo>
                    <a:pt x="17358" y="741503"/>
                    <a:pt x="18441" y="739208"/>
                    <a:pt x="19050" y="736773"/>
                  </a:cubicBezTo>
                  <a:cubicBezTo>
                    <a:pt x="21776" y="725868"/>
                    <a:pt x="22367" y="717378"/>
                    <a:pt x="23812" y="705817"/>
                  </a:cubicBezTo>
                  <a:cubicBezTo>
                    <a:pt x="24606" y="692323"/>
                    <a:pt x="24445" y="678739"/>
                    <a:pt x="26193" y="665336"/>
                  </a:cubicBezTo>
                  <a:cubicBezTo>
                    <a:pt x="26842" y="660358"/>
                    <a:pt x="30131" y="656000"/>
                    <a:pt x="30956" y="651048"/>
                  </a:cubicBezTo>
                  <a:cubicBezTo>
                    <a:pt x="34163" y="631806"/>
                    <a:pt x="31810" y="641344"/>
                    <a:pt x="38100" y="622473"/>
                  </a:cubicBezTo>
                  <a:cubicBezTo>
                    <a:pt x="43683" y="605724"/>
                    <a:pt x="36418" y="626395"/>
                    <a:pt x="45243" y="605804"/>
                  </a:cubicBezTo>
                  <a:cubicBezTo>
                    <a:pt x="46232" y="603497"/>
                    <a:pt x="45850" y="600436"/>
                    <a:pt x="47625" y="598661"/>
                  </a:cubicBezTo>
                  <a:cubicBezTo>
                    <a:pt x="49400" y="596886"/>
                    <a:pt x="52387" y="597073"/>
                    <a:pt x="54768" y="596279"/>
                  </a:cubicBezTo>
                  <a:cubicBezTo>
                    <a:pt x="63461" y="570210"/>
                    <a:pt x="49594" y="609709"/>
                    <a:pt x="61912" y="581992"/>
                  </a:cubicBezTo>
                  <a:cubicBezTo>
                    <a:pt x="63951" y="577404"/>
                    <a:pt x="65458" y="572574"/>
                    <a:pt x="66675" y="567704"/>
                  </a:cubicBezTo>
                  <a:cubicBezTo>
                    <a:pt x="67469" y="564529"/>
                    <a:pt x="67767" y="561187"/>
                    <a:pt x="69056" y="558179"/>
                  </a:cubicBezTo>
                  <a:cubicBezTo>
                    <a:pt x="70183" y="555549"/>
                    <a:pt x="72538" y="553595"/>
                    <a:pt x="73818" y="551036"/>
                  </a:cubicBezTo>
                  <a:cubicBezTo>
                    <a:pt x="76868" y="544937"/>
                    <a:pt x="79248" y="527413"/>
                    <a:pt x="80962" y="524842"/>
                  </a:cubicBezTo>
                  <a:lnTo>
                    <a:pt x="85725" y="517698"/>
                  </a:lnTo>
                  <a:cubicBezTo>
                    <a:pt x="86519" y="512936"/>
                    <a:pt x="86935" y="508095"/>
                    <a:pt x="88106" y="503411"/>
                  </a:cubicBezTo>
                  <a:cubicBezTo>
                    <a:pt x="89323" y="498541"/>
                    <a:pt x="91280" y="493886"/>
                    <a:pt x="92868" y="489123"/>
                  </a:cubicBezTo>
                  <a:lnTo>
                    <a:pt x="97631" y="474836"/>
                  </a:lnTo>
                  <a:lnTo>
                    <a:pt x="100012" y="467692"/>
                  </a:lnTo>
                  <a:cubicBezTo>
                    <a:pt x="101949" y="461881"/>
                    <a:pt x="102539" y="458021"/>
                    <a:pt x="107156" y="453404"/>
                  </a:cubicBezTo>
                  <a:cubicBezTo>
                    <a:pt x="110679" y="449882"/>
                    <a:pt x="128640" y="438288"/>
                    <a:pt x="130968" y="436736"/>
                  </a:cubicBezTo>
                  <a:lnTo>
                    <a:pt x="138112" y="431973"/>
                  </a:lnTo>
                  <a:cubicBezTo>
                    <a:pt x="144097" y="414016"/>
                    <a:pt x="136023" y="436150"/>
                    <a:pt x="145256" y="417686"/>
                  </a:cubicBezTo>
                  <a:cubicBezTo>
                    <a:pt x="148133" y="411932"/>
                    <a:pt x="146711" y="407950"/>
                    <a:pt x="152400" y="403398"/>
                  </a:cubicBezTo>
                  <a:cubicBezTo>
                    <a:pt x="154360" y="401830"/>
                    <a:pt x="157162" y="401811"/>
                    <a:pt x="159543" y="401017"/>
                  </a:cubicBezTo>
                  <a:cubicBezTo>
                    <a:pt x="180008" y="387373"/>
                    <a:pt x="154121" y="403727"/>
                    <a:pt x="173831" y="393873"/>
                  </a:cubicBezTo>
                  <a:cubicBezTo>
                    <a:pt x="176391" y="392593"/>
                    <a:pt x="176213" y="391889"/>
                    <a:pt x="180975" y="389111"/>
                  </a:cubicBezTo>
                  <a:cubicBezTo>
                    <a:pt x="185738" y="386333"/>
                    <a:pt x="194866" y="379982"/>
                    <a:pt x="202406" y="377204"/>
                  </a:cubicBezTo>
                  <a:cubicBezTo>
                    <a:pt x="209946" y="374426"/>
                    <a:pt x="219471" y="374823"/>
                    <a:pt x="226218" y="372442"/>
                  </a:cubicBezTo>
                  <a:cubicBezTo>
                    <a:pt x="232965" y="370061"/>
                    <a:pt x="230361" y="367092"/>
                    <a:pt x="242887" y="362917"/>
                  </a:cubicBezTo>
                  <a:cubicBezTo>
                    <a:pt x="246727" y="361637"/>
                    <a:pt x="250824" y="361330"/>
                    <a:pt x="254793" y="360536"/>
                  </a:cubicBezTo>
                  <a:cubicBezTo>
                    <a:pt x="257968" y="358948"/>
                    <a:pt x="261055" y="357171"/>
                    <a:pt x="264318" y="355773"/>
                  </a:cubicBezTo>
                  <a:cubicBezTo>
                    <a:pt x="266625" y="354784"/>
                    <a:pt x="269217" y="354515"/>
                    <a:pt x="271462" y="353392"/>
                  </a:cubicBezTo>
                  <a:cubicBezTo>
                    <a:pt x="289927" y="344160"/>
                    <a:pt x="267794" y="352233"/>
                    <a:pt x="285750" y="346248"/>
                  </a:cubicBezTo>
                  <a:cubicBezTo>
                    <a:pt x="288131" y="344661"/>
                    <a:pt x="290278" y="342648"/>
                    <a:pt x="292893" y="341486"/>
                  </a:cubicBezTo>
                  <a:cubicBezTo>
                    <a:pt x="292905" y="341481"/>
                    <a:pt x="310747" y="335535"/>
                    <a:pt x="314325" y="334342"/>
                  </a:cubicBezTo>
                  <a:lnTo>
                    <a:pt x="321468" y="331961"/>
                  </a:lnTo>
                  <a:cubicBezTo>
                    <a:pt x="323849" y="331167"/>
                    <a:pt x="326177" y="330188"/>
                    <a:pt x="328612" y="329579"/>
                  </a:cubicBezTo>
                  <a:cubicBezTo>
                    <a:pt x="331787" y="328785"/>
                    <a:pt x="334990" y="328097"/>
                    <a:pt x="338137" y="327198"/>
                  </a:cubicBezTo>
                  <a:cubicBezTo>
                    <a:pt x="362050" y="320366"/>
                    <a:pt x="325030" y="329879"/>
                    <a:pt x="354806" y="322436"/>
                  </a:cubicBezTo>
                  <a:cubicBezTo>
                    <a:pt x="362633" y="317218"/>
                    <a:pt x="360467" y="317756"/>
                    <a:pt x="369093" y="315292"/>
                  </a:cubicBezTo>
                  <a:cubicBezTo>
                    <a:pt x="374918" y="313628"/>
                    <a:pt x="388660" y="310979"/>
                    <a:pt x="392906" y="308148"/>
                  </a:cubicBezTo>
                  <a:lnTo>
                    <a:pt x="407193" y="298623"/>
                  </a:lnTo>
                  <a:cubicBezTo>
                    <a:pt x="409574" y="297036"/>
                    <a:pt x="412048" y="295578"/>
                    <a:pt x="414337" y="293861"/>
                  </a:cubicBezTo>
                  <a:cubicBezTo>
                    <a:pt x="420687" y="289098"/>
                    <a:pt x="426782" y="283976"/>
                    <a:pt x="433387" y="279573"/>
                  </a:cubicBezTo>
                  <a:cubicBezTo>
                    <a:pt x="435768" y="277986"/>
                    <a:pt x="437971" y="276091"/>
                    <a:pt x="440531" y="274811"/>
                  </a:cubicBezTo>
                  <a:cubicBezTo>
                    <a:pt x="442776" y="273688"/>
                    <a:pt x="445294" y="273223"/>
                    <a:pt x="447675" y="272429"/>
                  </a:cubicBezTo>
                  <a:lnTo>
                    <a:pt x="461962" y="258142"/>
                  </a:lnTo>
                  <a:lnTo>
                    <a:pt x="469106" y="250998"/>
                  </a:lnTo>
                  <a:cubicBezTo>
                    <a:pt x="476112" y="236985"/>
                    <a:pt x="472747" y="244837"/>
                    <a:pt x="478631" y="227186"/>
                  </a:cubicBezTo>
                  <a:cubicBezTo>
                    <a:pt x="479425" y="224805"/>
                    <a:pt x="479620" y="222131"/>
                    <a:pt x="481012" y="220042"/>
                  </a:cubicBezTo>
                  <a:cubicBezTo>
                    <a:pt x="487781" y="209888"/>
                    <a:pt x="490907" y="206478"/>
                    <a:pt x="495300" y="196229"/>
                  </a:cubicBezTo>
                  <a:cubicBezTo>
                    <a:pt x="496289" y="193922"/>
                    <a:pt x="496992" y="191499"/>
                    <a:pt x="497681" y="189086"/>
                  </a:cubicBezTo>
                  <a:cubicBezTo>
                    <a:pt x="498580" y="185939"/>
                    <a:pt x="498773" y="182569"/>
                    <a:pt x="500062" y="179561"/>
                  </a:cubicBezTo>
                  <a:cubicBezTo>
                    <a:pt x="501189" y="176930"/>
                    <a:pt x="503237" y="174798"/>
                    <a:pt x="504825" y="172417"/>
                  </a:cubicBezTo>
                  <a:cubicBezTo>
                    <a:pt x="512686" y="133111"/>
                    <a:pt x="500305" y="198313"/>
                    <a:pt x="509587" y="96217"/>
                  </a:cubicBezTo>
                  <a:cubicBezTo>
                    <a:pt x="510625" y="84801"/>
                    <a:pt x="517876" y="76641"/>
                    <a:pt x="523875" y="67642"/>
                  </a:cubicBezTo>
                  <a:cubicBezTo>
                    <a:pt x="526911" y="63089"/>
                    <a:pt x="530843" y="56176"/>
                    <a:pt x="535781" y="53354"/>
                  </a:cubicBezTo>
                  <a:cubicBezTo>
                    <a:pt x="538623" y="51730"/>
                    <a:pt x="542159" y="51872"/>
                    <a:pt x="545306" y="50973"/>
                  </a:cubicBezTo>
                  <a:cubicBezTo>
                    <a:pt x="564546" y="45476"/>
                    <a:pt x="536752" y="50019"/>
                    <a:pt x="578643" y="46211"/>
                  </a:cubicBezTo>
                  <a:cubicBezTo>
                    <a:pt x="581818" y="45417"/>
                    <a:pt x="585033" y="44769"/>
                    <a:pt x="588168" y="43829"/>
                  </a:cubicBezTo>
                  <a:cubicBezTo>
                    <a:pt x="592976" y="42386"/>
                    <a:pt x="597693" y="40654"/>
                    <a:pt x="602456" y="39067"/>
                  </a:cubicBezTo>
                  <a:lnTo>
                    <a:pt x="623887" y="31923"/>
                  </a:lnTo>
                  <a:lnTo>
                    <a:pt x="638175" y="27161"/>
                  </a:lnTo>
                  <a:cubicBezTo>
                    <a:pt x="640556" y="26367"/>
                    <a:pt x="643230" y="26171"/>
                    <a:pt x="645318" y="24779"/>
                  </a:cubicBezTo>
                  <a:lnTo>
                    <a:pt x="659606" y="15254"/>
                  </a:lnTo>
                  <a:cubicBezTo>
                    <a:pt x="661987" y="13667"/>
                    <a:pt x="664035" y="11397"/>
                    <a:pt x="666750" y="10492"/>
                  </a:cubicBezTo>
                  <a:lnTo>
                    <a:pt x="673893" y="8111"/>
                  </a:lnTo>
                  <a:cubicBezTo>
                    <a:pt x="676274" y="6523"/>
                    <a:pt x="678477" y="4628"/>
                    <a:pt x="681037" y="3348"/>
                  </a:cubicBezTo>
                  <a:cubicBezTo>
                    <a:pt x="695539" y="-3903"/>
                    <a:pt x="721119" y="2797"/>
                    <a:pt x="731043" y="3348"/>
                  </a:cubicBezTo>
                  <a:cubicBezTo>
                    <a:pt x="733424" y="5729"/>
                    <a:pt x="735529" y="8424"/>
                    <a:pt x="738187" y="10492"/>
                  </a:cubicBezTo>
                  <a:cubicBezTo>
                    <a:pt x="742705" y="14006"/>
                    <a:pt x="747045" y="18207"/>
                    <a:pt x="752475" y="20017"/>
                  </a:cubicBezTo>
                  <a:cubicBezTo>
                    <a:pt x="781089" y="29554"/>
                    <a:pt x="761749" y="24515"/>
                    <a:pt x="812006" y="27161"/>
                  </a:cubicBezTo>
                  <a:cubicBezTo>
                    <a:pt x="814387" y="27955"/>
                    <a:pt x="817375" y="27767"/>
                    <a:pt x="819150" y="29542"/>
                  </a:cubicBezTo>
                  <a:cubicBezTo>
                    <a:pt x="823674" y="34066"/>
                    <a:pt x="820632" y="44641"/>
                    <a:pt x="819150" y="48592"/>
                  </a:cubicBezTo>
                  <a:cubicBezTo>
                    <a:pt x="818145" y="51272"/>
                    <a:pt x="816541" y="53851"/>
                    <a:pt x="814387" y="55736"/>
                  </a:cubicBezTo>
                  <a:cubicBezTo>
                    <a:pt x="810080" y="59505"/>
                    <a:pt x="800100" y="65261"/>
                    <a:pt x="800100" y="65261"/>
                  </a:cubicBezTo>
                  <a:lnTo>
                    <a:pt x="790575" y="79548"/>
                  </a:lnTo>
                  <a:lnTo>
                    <a:pt x="785812" y="86692"/>
                  </a:lnTo>
                  <a:cubicBezTo>
                    <a:pt x="784356" y="91059"/>
                    <a:pt x="781434" y="104006"/>
                    <a:pt x="776287" y="108123"/>
                  </a:cubicBezTo>
                  <a:cubicBezTo>
                    <a:pt x="774327" y="109691"/>
                    <a:pt x="771524" y="109710"/>
                    <a:pt x="769143" y="110504"/>
                  </a:cubicBezTo>
                  <a:cubicBezTo>
                    <a:pt x="766762" y="112092"/>
                    <a:pt x="764630" y="114140"/>
                    <a:pt x="762000" y="115267"/>
                  </a:cubicBezTo>
                  <a:cubicBezTo>
                    <a:pt x="758992" y="116556"/>
                    <a:pt x="755610" y="116708"/>
                    <a:pt x="752475" y="117648"/>
                  </a:cubicBezTo>
                  <a:cubicBezTo>
                    <a:pt x="747666" y="119091"/>
                    <a:pt x="742950" y="120823"/>
                    <a:pt x="738187" y="122411"/>
                  </a:cubicBezTo>
                  <a:lnTo>
                    <a:pt x="723900" y="127173"/>
                  </a:lnTo>
                  <a:cubicBezTo>
                    <a:pt x="709663" y="132868"/>
                    <a:pt x="716048" y="130584"/>
                    <a:pt x="704850" y="134317"/>
                  </a:cubicBezTo>
                  <a:cubicBezTo>
                    <a:pt x="701675" y="139079"/>
                    <a:pt x="700087" y="145429"/>
                    <a:pt x="695325" y="148604"/>
                  </a:cubicBezTo>
                  <a:cubicBezTo>
                    <a:pt x="688148" y="153389"/>
                    <a:pt x="687119" y="154502"/>
                    <a:pt x="678656" y="158129"/>
                  </a:cubicBezTo>
                  <a:cubicBezTo>
                    <a:pt x="676349" y="159118"/>
                    <a:pt x="673757" y="159388"/>
                    <a:pt x="671512" y="160511"/>
                  </a:cubicBezTo>
                  <a:cubicBezTo>
                    <a:pt x="668952" y="161791"/>
                    <a:pt x="666697" y="163610"/>
                    <a:pt x="664368" y="165273"/>
                  </a:cubicBezTo>
                  <a:cubicBezTo>
                    <a:pt x="643675" y="180053"/>
                    <a:pt x="664547" y="165948"/>
                    <a:pt x="647700" y="177179"/>
                  </a:cubicBezTo>
                  <a:cubicBezTo>
                    <a:pt x="644565" y="186582"/>
                    <a:pt x="651272" y="174004"/>
                    <a:pt x="652462" y="18670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5" name="Forma livre 384"/>
            <p:cNvSpPr/>
            <p:nvPr/>
          </p:nvSpPr>
          <p:spPr>
            <a:xfrm>
              <a:off x="5351926" y="3584398"/>
              <a:ext cx="508359" cy="776317"/>
            </a:xfrm>
            <a:custGeom>
              <a:avLst/>
              <a:gdLst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50068 w 771866"/>
                <a:gd name="connsiteY42" fmla="*/ 1126331 h 1178718"/>
                <a:gd name="connsiteX43" fmla="*/ 545306 w 771866"/>
                <a:gd name="connsiteY43" fmla="*/ 1119187 h 1178718"/>
                <a:gd name="connsiteX44" fmla="*/ 531018 w 771866"/>
                <a:gd name="connsiteY44" fmla="*/ 1114425 h 1178718"/>
                <a:gd name="connsiteX45" fmla="*/ 528637 w 771866"/>
                <a:gd name="connsiteY45" fmla="*/ 1107281 h 1178718"/>
                <a:gd name="connsiteX46" fmla="*/ 521493 w 771866"/>
                <a:gd name="connsiteY46" fmla="*/ 1104900 h 1178718"/>
                <a:gd name="connsiteX47" fmla="*/ 514350 w 771866"/>
                <a:gd name="connsiteY47" fmla="*/ 1100137 h 1178718"/>
                <a:gd name="connsiteX48" fmla="*/ 504825 w 771866"/>
                <a:gd name="connsiteY48" fmla="*/ 1090612 h 1178718"/>
                <a:gd name="connsiteX49" fmla="*/ 497681 w 771866"/>
                <a:gd name="connsiteY49" fmla="*/ 1083468 h 1178718"/>
                <a:gd name="connsiteX50" fmla="*/ 483393 w 771866"/>
                <a:gd name="connsiteY50" fmla="*/ 1078706 h 1178718"/>
                <a:gd name="connsiteX51" fmla="*/ 473868 w 771866"/>
                <a:gd name="connsiteY51" fmla="*/ 1073943 h 1178718"/>
                <a:gd name="connsiteX52" fmla="*/ 466725 w 771866"/>
                <a:gd name="connsiteY52" fmla="*/ 1071562 h 1178718"/>
                <a:gd name="connsiteX53" fmla="*/ 459581 w 771866"/>
                <a:gd name="connsiteY53" fmla="*/ 1066800 h 1178718"/>
                <a:gd name="connsiteX54" fmla="*/ 450056 w 771866"/>
                <a:gd name="connsiteY54" fmla="*/ 1050131 h 1178718"/>
                <a:gd name="connsiteX55" fmla="*/ 435768 w 771866"/>
                <a:gd name="connsiteY55" fmla="*/ 1038225 h 1178718"/>
                <a:gd name="connsiteX56" fmla="*/ 426243 w 771866"/>
                <a:gd name="connsiteY56" fmla="*/ 1035843 h 1178718"/>
                <a:gd name="connsiteX57" fmla="*/ 402431 w 771866"/>
                <a:gd name="connsiteY57" fmla="*/ 1031081 h 1178718"/>
                <a:gd name="connsiteX58" fmla="*/ 319087 w 771866"/>
                <a:gd name="connsiteY58" fmla="*/ 1033462 h 1178718"/>
                <a:gd name="connsiteX59" fmla="*/ 316706 w 771866"/>
                <a:gd name="connsiteY59" fmla="*/ 1040606 h 1178718"/>
                <a:gd name="connsiteX60" fmla="*/ 314325 w 771866"/>
                <a:gd name="connsiteY60" fmla="*/ 1069181 h 1178718"/>
                <a:gd name="connsiteX61" fmla="*/ 304800 w 771866"/>
                <a:gd name="connsiteY61" fmla="*/ 1071562 h 1178718"/>
                <a:gd name="connsiteX62" fmla="*/ 261937 w 771866"/>
                <a:gd name="connsiteY62" fmla="*/ 1073943 h 1178718"/>
                <a:gd name="connsiteX63" fmla="*/ 250031 w 771866"/>
                <a:gd name="connsiteY63" fmla="*/ 1076325 h 1178718"/>
                <a:gd name="connsiteX64" fmla="*/ 242887 w 771866"/>
                <a:gd name="connsiteY64" fmla="*/ 1078706 h 1178718"/>
                <a:gd name="connsiteX65" fmla="*/ 240506 w 771866"/>
                <a:gd name="connsiteY65" fmla="*/ 1085850 h 1178718"/>
                <a:gd name="connsiteX66" fmla="*/ 238125 w 771866"/>
                <a:gd name="connsiteY66" fmla="*/ 1100137 h 1178718"/>
                <a:gd name="connsiteX67" fmla="*/ 235743 w 771866"/>
                <a:gd name="connsiteY67" fmla="*/ 1107281 h 1178718"/>
                <a:gd name="connsiteX68" fmla="*/ 214312 w 771866"/>
                <a:gd name="connsiteY68" fmla="*/ 1119187 h 1178718"/>
                <a:gd name="connsiteX69" fmla="*/ 166687 w 771866"/>
                <a:gd name="connsiteY69" fmla="*/ 1116806 h 1178718"/>
                <a:gd name="connsiteX70" fmla="*/ 161925 w 771866"/>
                <a:gd name="connsiteY70" fmla="*/ 1107281 h 1178718"/>
                <a:gd name="connsiteX71" fmla="*/ 154781 w 771866"/>
                <a:gd name="connsiteY71" fmla="*/ 1102518 h 1178718"/>
                <a:gd name="connsiteX72" fmla="*/ 145256 w 771866"/>
                <a:gd name="connsiteY72" fmla="*/ 1090612 h 1178718"/>
                <a:gd name="connsiteX73" fmla="*/ 140493 w 771866"/>
                <a:gd name="connsiteY73" fmla="*/ 1083468 h 1178718"/>
                <a:gd name="connsiteX74" fmla="*/ 133350 w 771866"/>
                <a:gd name="connsiteY74" fmla="*/ 1081087 h 1178718"/>
                <a:gd name="connsiteX75" fmla="*/ 126206 w 771866"/>
                <a:gd name="connsiteY75" fmla="*/ 1076325 h 1178718"/>
                <a:gd name="connsiteX76" fmla="*/ 116681 w 771866"/>
                <a:gd name="connsiteY76" fmla="*/ 1073943 h 1178718"/>
                <a:gd name="connsiteX77" fmla="*/ 102393 w 771866"/>
                <a:gd name="connsiteY77" fmla="*/ 1069181 h 1178718"/>
                <a:gd name="connsiteX78" fmla="*/ 95250 w 771866"/>
                <a:gd name="connsiteY78" fmla="*/ 1064418 h 1178718"/>
                <a:gd name="connsiteX79" fmla="*/ 88106 w 771866"/>
                <a:gd name="connsiteY79" fmla="*/ 1047750 h 1178718"/>
                <a:gd name="connsiteX80" fmla="*/ 83343 w 771866"/>
                <a:gd name="connsiteY80" fmla="*/ 1040606 h 1178718"/>
                <a:gd name="connsiteX81" fmla="*/ 80962 w 771866"/>
                <a:gd name="connsiteY81" fmla="*/ 983456 h 1178718"/>
                <a:gd name="connsiteX82" fmla="*/ 78581 w 771866"/>
                <a:gd name="connsiteY82" fmla="*/ 976312 h 1178718"/>
                <a:gd name="connsiteX83" fmla="*/ 61912 w 771866"/>
                <a:gd name="connsiteY83" fmla="*/ 966787 h 1178718"/>
                <a:gd name="connsiteX84" fmla="*/ 54768 w 771866"/>
                <a:gd name="connsiteY84" fmla="*/ 959643 h 1178718"/>
                <a:gd name="connsiteX85" fmla="*/ 50006 w 771866"/>
                <a:gd name="connsiteY85" fmla="*/ 945356 h 1178718"/>
                <a:gd name="connsiteX86" fmla="*/ 47625 w 771866"/>
                <a:gd name="connsiteY86" fmla="*/ 938212 h 1178718"/>
                <a:gd name="connsiteX87" fmla="*/ 47625 w 771866"/>
                <a:gd name="connsiteY87" fmla="*/ 845343 h 1178718"/>
                <a:gd name="connsiteX88" fmla="*/ 45243 w 771866"/>
                <a:gd name="connsiteY88" fmla="*/ 838200 h 1178718"/>
                <a:gd name="connsiteX89" fmla="*/ 35718 w 771866"/>
                <a:gd name="connsiteY89" fmla="*/ 823912 h 1178718"/>
                <a:gd name="connsiteX90" fmla="*/ 30956 w 771866"/>
                <a:gd name="connsiteY90" fmla="*/ 814387 h 1178718"/>
                <a:gd name="connsiteX91" fmla="*/ 21431 w 771866"/>
                <a:gd name="connsiteY91" fmla="*/ 797718 h 1178718"/>
                <a:gd name="connsiteX92" fmla="*/ 19050 w 771866"/>
                <a:gd name="connsiteY92" fmla="*/ 788193 h 1178718"/>
                <a:gd name="connsiteX93" fmla="*/ 14287 w 771866"/>
                <a:gd name="connsiteY93" fmla="*/ 773906 h 1178718"/>
                <a:gd name="connsiteX94" fmla="*/ 11906 w 771866"/>
                <a:gd name="connsiteY94" fmla="*/ 731043 h 1178718"/>
                <a:gd name="connsiteX95" fmla="*/ 7143 w 771866"/>
                <a:gd name="connsiteY95" fmla="*/ 723900 h 1178718"/>
                <a:gd name="connsiteX96" fmla="*/ 4762 w 771866"/>
                <a:gd name="connsiteY96" fmla="*/ 709612 h 1178718"/>
                <a:gd name="connsiteX97" fmla="*/ 0 w 771866"/>
                <a:gd name="connsiteY97" fmla="*/ 695325 h 1178718"/>
                <a:gd name="connsiteX98" fmla="*/ 2381 w 771866"/>
                <a:gd name="connsiteY98" fmla="*/ 688181 h 1178718"/>
                <a:gd name="connsiteX99" fmla="*/ 7143 w 771866"/>
                <a:gd name="connsiteY99" fmla="*/ 681037 h 1178718"/>
                <a:gd name="connsiteX100" fmla="*/ 21431 w 771866"/>
                <a:gd name="connsiteY100" fmla="*/ 673893 h 1178718"/>
                <a:gd name="connsiteX101" fmla="*/ 26193 w 771866"/>
                <a:gd name="connsiteY101" fmla="*/ 666750 h 1178718"/>
                <a:gd name="connsiteX102" fmla="*/ 28575 w 771866"/>
                <a:gd name="connsiteY102" fmla="*/ 659606 h 1178718"/>
                <a:gd name="connsiteX103" fmla="*/ 35718 w 771866"/>
                <a:gd name="connsiteY103" fmla="*/ 654843 h 1178718"/>
                <a:gd name="connsiteX104" fmla="*/ 100012 w 771866"/>
                <a:gd name="connsiteY104" fmla="*/ 652462 h 1178718"/>
                <a:gd name="connsiteX105" fmla="*/ 126206 w 771866"/>
                <a:gd name="connsiteY105" fmla="*/ 645318 h 1178718"/>
                <a:gd name="connsiteX106" fmla="*/ 133350 w 771866"/>
                <a:gd name="connsiteY106" fmla="*/ 640556 h 1178718"/>
                <a:gd name="connsiteX107" fmla="*/ 142875 w 771866"/>
                <a:gd name="connsiteY107" fmla="*/ 626268 h 1178718"/>
                <a:gd name="connsiteX108" fmla="*/ 147637 w 771866"/>
                <a:gd name="connsiteY108" fmla="*/ 609600 h 1178718"/>
                <a:gd name="connsiteX109" fmla="*/ 154781 w 771866"/>
                <a:gd name="connsiteY109" fmla="*/ 602456 h 1178718"/>
                <a:gd name="connsiteX110" fmla="*/ 171450 w 771866"/>
                <a:gd name="connsiteY110" fmla="*/ 597693 h 1178718"/>
                <a:gd name="connsiteX111" fmla="*/ 185737 w 771866"/>
                <a:gd name="connsiteY111" fmla="*/ 592931 h 1178718"/>
                <a:gd name="connsiteX112" fmla="*/ 207168 w 771866"/>
                <a:gd name="connsiteY112" fmla="*/ 585787 h 1178718"/>
                <a:gd name="connsiteX113" fmla="*/ 223837 w 771866"/>
                <a:gd name="connsiteY113" fmla="*/ 581025 h 1178718"/>
                <a:gd name="connsiteX114" fmla="*/ 238125 w 771866"/>
                <a:gd name="connsiteY114" fmla="*/ 576262 h 1178718"/>
                <a:gd name="connsiteX115" fmla="*/ 259556 w 771866"/>
                <a:gd name="connsiteY115" fmla="*/ 564356 h 1178718"/>
                <a:gd name="connsiteX116" fmla="*/ 271462 w 771866"/>
                <a:gd name="connsiteY116" fmla="*/ 550068 h 1178718"/>
                <a:gd name="connsiteX117" fmla="*/ 276225 w 771866"/>
                <a:gd name="connsiteY117" fmla="*/ 531018 h 1178718"/>
                <a:gd name="connsiteX118" fmla="*/ 280987 w 771866"/>
                <a:gd name="connsiteY118" fmla="*/ 516731 h 1178718"/>
                <a:gd name="connsiteX119" fmla="*/ 285750 w 771866"/>
                <a:gd name="connsiteY119" fmla="*/ 497681 h 1178718"/>
                <a:gd name="connsiteX120" fmla="*/ 288131 w 771866"/>
                <a:gd name="connsiteY120" fmla="*/ 488156 h 1178718"/>
                <a:gd name="connsiteX121" fmla="*/ 285750 w 771866"/>
                <a:gd name="connsiteY121" fmla="*/ 440531 h 1178718"/>
                <a:gd name="connsiteX122" fmla="*/ 280987 w 771866"/>
                <a:gd name="connsiteY122" fmla="*/ 426243 h 1178718"/>
                <a:gd name="connsiteX123" fmla="*/ 273843 w 771866"/>
                <a:gd name="connsiteY123" fmla="*/ 411956 h 1178718"/>
                <a:gd name="connsiteX124" fmla="*/ 266700 w 771866"/>
                <a:gd name="connsiteY124" fmla="*/ 397668 h 1178718"/>
                <a:gd name="connsiteX125" fmla="*/ 261937 w 771866"/>
                <a:gd name="connsiteY125" fmla="*/ 383381 h 1178718"/>
                <a:gd name="connsiteX126" fmla="*/ 259556 w 771866"/>
                <a:gd name="connsiteY126" fmla="*/ 376237 h 1178718"/>
                <a:gd name="connsiteX127" fmla="*/ 257175 w 771866"/>
                <a:gd name="connsiteY127" fmla="*/ 369093 h 1178718"/>
                <a:gd name="connsiteX128" fmla="*/ 238125 w 771866"/>
                <a:gd name="connsiteY128" fmla="*/ 364331 h 1178718"/>
                <a:gd name="connsiteX129" fmla="*/ 230981 w 771866"/>
                <a:gd name="connsiteY129" fmla="*/ 361950 h 1178718"/>
                <a:gd name="connsiteX130" fmla="*/ 228600 w 771866"/>
                <a:gd name="connsiteY130" fmla="*/ 354806 h 1178718"/>
                <a:gd name="connsiteX131" fmla="*/ 226218 w 771866"/>
                <a:gd name="connsiteY131" fmla="*/ 345281 h 1178718"/>
                <a:gd name="connsiteX132" fmla="*/ 221456 w 771866"/>
                <a:gd name="connsiteY132" fmla="*/ 330993 h 1178718"/>
                <a:gd name="connsiteX133" fmla="*/ 219075 w 771866"/>
                <a:gd name="connsiteY133" fmla="*/ 252412 h 1178718"/>
                <a:gd name="connsiteX134" fmla="*/ 221456 w 771866"/>
                <a:gd name="connsiteY134" fmla="*/ 240506 h 1178718"/>
                <a:gd name="connsiteX135" fmla="*/ 242887 w 771866"/>
                <a:gd name="connsiteY135" fmla="*/ 230981 h 1178718"/>
                <a:gd name="connsiteX136" fmla="*/ 250031 w 771866"/>
                <a:gd name="connsiteY136" fmla="*/ 228600 h 1178718"/>
                <a:gd name="connsiteX137" fmla="*/ 257175 w 771866"/>
                <a:gd name="connsiteY137" fmla="*/ 226218 h 1178718"/>
                <a:gd name="connsiteX138" fmla="*/ 266700 w 771866"/>
                <a:gd name="connsiteY138" fmla="*/ 211931 h 1178718"/>
                <a:gd name="connsiteX139" fmla="*/ 271462 w 771866"/>
                <a:gd name="connsiteY139" fmla="*/ 204787 h 1178718"/>
                <a:gd name="connsiteX140" fmla="*/ 273843 w 771866"/>
                <a:gd name="connsiteY140" fmla="*/ 197643 h 1178718"/>
                <a:gd name="connsiteX141" fmla="*/ 288131 w 771866"/>
                <a:gd name="connsiteY141" fmla="*/ 192881 h 1178718"/>
                <a:gd name="connsiteX142" fmla="*/ 295275 w 771866"/>
                <a:gd name="connsiteY142" fmla="*/ 190500 h 1178718"/>
                <a:gd name="connsiteX143" fmla="*/ 347662 w 771866"/>
                <a:gd name="connsiteY143" fmla="*/ 185737 h 1178718"/>
                <a:gd name="connsiteX144" fmla="*/ 364331 w 771866"/>
                <a:gd name="connsiteY144" fmla="*/ 142875 h 1178718"/>
                <a:gd name="connsiteX145" fmla="*/ 366712 w 771866"/>
                <a:gd name="connsiteY145" fmla="*/ 135731 h 1178718"/>
                <a:gd name="connsiteX146" fmla="*/ 381000 w 771866"/>
                <a:gd name="connsiteY146" fmla="*/ 126206 h 1178718"/>
                <a:gd name="connsiteX147" fmla="*/ 385762 w 771866"/>
                <a:gd name="connsiteY147" fmla="*/ 104775 h 1178718"/>
                <a:gd name="connsiteX148" fmla="*/ 378618 w 771866"/>
                <a:gd name="connsiteY148" fmla="*/ 100012 h 1178718"/>
                <a:gd name="connsiteX149" fmla="*/ 376237 w 771866"/>
                <a:gd name="connsiteY149" fmla="*/ 92868 h 1178718"/>
                <a:gd name="connsiteX150" fmla="*/ 397668 w 771866"/>
                <a:gd name="connsiteY150" fmla="*/ 80962 h 1178718"/>
                <a:gd name="connsiteX151" fmla="*/ 414337 w 771866"/>
                <a:gd name="connsiteY151" fmla="*/ 59531 h 1178718"/>
                <a:gd name="connsiteX152" fmla="*/ 423862 w 771866"/>
                <a:gd name="connsiteY152" fmla="*/ 45243 h 1178718"/>
                <a:gd name="connsiteX153" fmla="*/ 426243 w 771866"/>
                <a:gd name="connsiteY153" fmla="*/ 38100 h 1178718"/>
                <a:gd name="connsiteX154" fmla="*/ 428625 w 771866"/>
                <a:gd name="connsiteY154" fmla="*/ 28575 h 1178718"/>
                <a:gd name="connsiteX155" fmla="*/ 438150 w 771866"/>
                <a:gd name="connsiteY155" fmla="*/ 26193 h 1178718"/>
                <a:gd name="connsiteX156" fmla="*/ 514350 w 771866"/>
                <a:gd name="connsiteY156" fmla="*/ 35718 h 1178718"/>
                <a:gd name="connsiteX157" fmla="*/ 521493 w 771866"/>
                <a:gd name="connsiteY157" fmla="*/ 45243 h 1178718"/>
                <a:gd name="connsiteX158" fmla="*/ 531018 w 771866"/>
                <a:gd name="connsiteY158" fmla="*/ 50006 h 1178718"/>
                <a:gd name="connsiteX159" fmla="*/ 535781 w 771866"/>
                <a:gd name="connsiteY159" fmla="*/ 35718 h 1178718"/>
                <a:gd name="connsiteX160" fmla="*/ 540543 w 771866"/>
                <a:gd name="connsiteY160" fmla="*/ 28575 h 1178718"/>
                <a:gd name="connsiteX161" fmla="*/ 542925 w 771866"/>
                <a:gd name="connsiteY161" fmla="*/ 21431 h 1178718"/>
                <a:gd name="connsiteX162" fmla="*/ 550068 w 771866"/>
                <a:gd name="connsiteY162" fmla="*/ 14287 h 1178718"/>
                <a:gd name="connsiteX163" fmla="*/ 564356 w 771866"/>
                <a:gd name="connsiteY163" fmla="*/ 0 h 1178718"/>
                <a:gd name="connsiteX164" fmla="*/ 595312 w 771866"/>
                <a:gd name="connsiteY164" fmla="*/ 2381 h 1178718"/>
                <a:gd name="connsiteX165" fmla="*/ 602456 w 771866"/>
                <a:gd name="connsiteY165" fmla="*/ 9525 h 1178718"/>
                <a:gd name="connsiteX166" fmla="*/ 609600 w 771866"/>
                <a:gd name="connsiteY166" fmla="*/ 14287 h 1178718"/>
                <a:gd name="connsiteX167" fmla="*/ 614362 w 771866"/>
                <a:gd name="connsiteY167" fmla="*/ 21431 h 1178718"/>
                <a:gd name="connsiteX168" fmla="*/ 635793 w 771866"/>
                <a:gd name="connsiteY168" fmla="*/ 30956 h 1178718"/>
                <a:gd name="connsiteX169" fmla="*/ 642937 w 771866"/>
                <a:gd name="connsiteY169" fmla="*/ 35718 h 1178718"/>
                <a:gd name="connsiteX170" fmla="*/ 650081 w 771866"/>
                <a:gd name="connsiteY170" fmla="*/ 52387 h 1178718"/>
                <a:gd name="connsiteX171" fmla="*/ 652462 w 771866"/>
                <a:gd name="connsiteY171" fmla="*/ 59531 h 1178718"/>
                <a:gd name="connsiteX172" fmla="*/ 666750 w 771866"/>
                <a:gd name="connsiteY172" fmla="*/ 69056 h 1178718"/>
                <a:gd name="connsiteX173" fmla="*/ 673893 w 771866"/>
                <a:gd name="connsiteY173" fmla="*/ 73818 h 1178718"/>
                <a:gd name="connsiteX174" fmla="*/ 681037 w 771866"/>
                <a:gd name="connsiteY174" fmla="*/ 121443 h 1178718"/>
                <a:gd name="connsiteX175" fmla="*/ 685800 w 771866"/>
                <a:gd name="connsiteY175" fmla="*/ 138112 h 1178718"/>
                <a:gd name="connsiteX176" fmla="*/ 690562 w 771866"/>
                <a:gd name="connsiteY176" fmla="*/ 173831 h 1178718"/>
                <a:gd name="connsiteX177" fmla="*/ 692943 w 771866"/>
                <a:gd name="connsiteY177" fmla="*/ 183356 h 1178718"/>
                <a:gd name="connsiteX178" fmla="*/ 707231 w 771866"/>
                <a:gd name="connsiteY178" fmla="*/ 190500 h 1178718"/>
                <a:gd name="connsiteX179" fmla="*/ 757237 w 771866"/>
                <a:gd name="connsiteY179" fmla="*/ 197643 h 1178718"/>
                <a:gd name="connsiteX180" fmla="*/ 771525 w 771866"/>
                <a:gd name="connsiteY180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50068 w 771866"/>
                <a:gd name="connsiteY42" fmla="*/ 1126331 h 1178718"/>
                <a:gd name="connsiteX43" fmla="*/ 545306 w 771866"/>
                <a:gd name="connsiteY43" fmla="*/ 1119187 h 1178718"/>
                <a:gd name="connsiteX44" fmla="*/ 531018 w 771866"/>
                <a:gd name="connsiteY44" fmla="*/ 1114425 h 1178718"/>
                <a:gd name="connsiteX45" fmla="*/ 528637 w 771866"/>
                <a:gd name="connsiteY45" fmla="*/ 1107281 h 1178718"/>
                <a:gd name="connsiteX46" fmla="*/ 521493 w 771866"/>
                <a:gd name="connsiteY46" fmla="*/ 1104900 h 1178718"/>
                <a:gd name="connsiteX47" fmla="*/ 514350 w 771866"/>
                <a:gd name="connsiteY47" fmla="*/ 1100137 h 1178718"/>
                <a:gd name="connsiteX48" fmla="*/ 504825 w 771866"/>
                <a:gd name="connsiteY48" fmla="*/ 1090612 h 1178718"/>
                <a:gd name="connsiteX49" fmla="*/ 497681 w 771866"/>
                <a:gd name="connsiteY49" fmla="*/ 1083468 h 1178718"/>
                <a:gd name="connsiteX50" fmla="*/ 483393 w 771866"/>
                <a:gd name="connsiteY50" fmla="*/ 1078706 h 1178718"/>
                <a:gd name="connsiteX51" fmla="*/ 473868 w 771866"/>
                <a:gd name="connsiteY51" fmla="*/ 1073943 h 1178718"/>
                <a:gd name="connsiteX52" fmla="*/ 466725 w 771866"/>
                <a:gd name="connsiteY52" fmla="*/ 1071562 h 1178718"/>
                <a:gd name="connsiteX53" fmla="*/ 459581 w 771866"/>
                <a:gd name="connsiteY53" fmla="*/ 1066800 h 1178718"/>
                <a:gd name="connsiteX54" fmla="*/ 450056 w 771866"/>
                <a:gd name="connsiteY54" fmla="*/ 1050131 h 1178718"/>
                <a:gd name="connsiteX55" fmla="*/ 435768 w 771866"/>
                <a:gd name="connsiteY55" fmla="*/ 1038225 h 1178718"/>
                <a:gd name="connsiteX56" fmla="*/ 426243 w 771866"/>
                <a:gd name="connsiteY56" fmla="*/ 1035843 h 1178718"/>
                <a:gd name="connsiteX57" fmla="*/ 402431 w 771866"/>
                <a:gd name="connsiteY57" fmla="*/ 1031081 h 1178718"/>
                <a:gd name="connsiteX58" fmla="*/ 319087 w 771866"/>
                <a:gd name="connsiteY58" fmla="*/ 1033462 h 1178718"/>
                <a:gd name="connsiteX59" fmla="*/ 316706 w 771866"/>
                <a:gd name="connsiteY59" fmla="*/ 1040606 h 1178718"/>
                <a:gd name="connsiteX60" fmla="*/ 314325 w 771866"/>
                <a:gd name="connsiteY60" fmla="*/ 1069181 h 1178718"/>
                <a:gd name="connsiteX61" fmla="*/ 304800 w 771866"/>
                <a:gd name="connsiteY61" fmla="*/ 1071562 h 1178718"/>
                <a:gd name="connsiteX62" fmla="*/ 261937 w 771866"/>
                <a:gd name="connsiteY62" fmla="*/ 1073943 h 1178718"/>
                <a:gd name="connsiteX63" fmla="*/ 250031 w 771866"/>
                <a:gd name="connsiteY63" fmla="*/ 1076325 h 1178718"/>
                <a:gd name="connsiteX64" fmla="*/ 242887 w 771866"/>
                <a:gd name="connsiteY64" fmla="*/ 1078706 h 1178718"/>
                <a:gd name="connsiteX65" fmla="*/ 240506 w 771866"/>
                <a:gd name="connsiteY65" fmla="*/ 1085850 h 1178718"/>
                <a:gd name="connsiteX66" fmla="*/ 238125 w 771866"/>
                <a:gd name="connsiteY66" fmla="*/ 1100137 h 1178718"/>
                <a:gd name="connsiteX67" fmla="*/ 235743 w 771866"/>
                <a:gd name="connsiteY67" fmla="*/ 1107281 h 1178718"/>
                <a:gd name="connsiteX68" fmla="*/ 214312 w 771866"/>
                <a:gd name="connsiteY68" fmla="*/ 1119187 h 1178718"/>
                <a:gd name="connsiteX69" fmla="*/ 166687 w 771866"/>
                <a:gd name="connsiteY69" fmla="*/ 1116806 h 1178718"/>
                <a:gd name="connsiteX70" fmla="*/ 161925 w 771866"/>
                <a:gd name="connsiteY70" fmla="*/ 1107281 h 1178718"/>
                <a:gd name="connsiteX71" fmla="*/ 154781 w 771866"/>
                <a:gd name="connsiteY71" fmla="*/ 1102518 h 1178718"/>
                <a:gd name="connsiteX72" fmla="*/ 145256 w 771866"/>
                <a:gd name="connsiteY72" fmla="*/ 1090612 h 1178718"/>
                <a:gd name="connsiteX73" fmla="*/ 140493 w 771866"/>
                <a:gd name="connsiteY73" fmla="*/ 1083468 h 1178718"/>
                <a:gd name="connsiteX74" fmla="*/ 133350 w 771866"/>
                <a:gd name="connsiteY74" fmla="*/ 1081087 h 1178718"/>
                <a:gd name="connsiteX75" fmla="*/ 126206 w 771866"/>
                <a:gd name="connsiteY75" fmla="*/ 1076325 h 1178718"/>
                <a:gd name="connsiteX76" fmla="*/ 116681 w 771866"/>
                <a:gd name="connsiteY76" fmla="*/ 1073943 h 1178718"/>
                <a:gd name="connsiteX77" fmla="*/ 102393 w 771866"/>
                <a:gd name="connsiteY77" fmla="*/ 1069181 h 1178718"/>
                <a:gd name="connsiteX78" fmla="*/ 95250 w 771866"/>
                <a:gd name="connsiteY78" fmla="*/ 1064418 h 1178718"/>
                <a:gd name="connsiteX79" fmla="*/ 88106 w 771866"/>
                <a:gd name="connsiteY79" fmla="*/ 1047750 h 1178718"/>
                <a:gd name="connsiteX80" fmla="*/ 83343 w 771866"/>
                <a:gd name="connsiteY80" fmla="*/ 1040606 h 1178718"/>
                <a:gd name="connsiteX81" fmla="*/ 80962 w 771866"/>
                <a:gd name="connsiteY81" fmla="*/ 983456 h 1178718"/>
                <a:gd name="connsiteX82" fmla="*/ 78581 w 771866"/>
                <a:gd name="connsiteY82" fmla="*/ 976312 h 1178718"/>
                <a:gd name="connsiteX83" fmla="*/ 61912 w 771866"/>
                <a:gd name="connsiteY83" fmla="*/ 966787 h 1178718"/>
                <a:gd name="connsiteX84" fmla="*/ 54768 w 771866"/>
                <a:gd name="connsiteY84" fmla="*/ 959643 h 1178718"/>
                <a:gd name="connsiteX85" fmla="*/ 50006 w 771866"/>
                <a:gd name="connsiteY85" fmla="*/ 945356 h 1178718"/>
                <a:gd name="connsiteX86" fmla="*/ 47625 w 771866"/>
                <a:gd name="connsiteY86" fmla="*/ 938212 h 1178718"/>
                <a:gd name="connsiteX87" fmla="*/ 47625 w 771866"/>
                <a:gd name="connsiteY87" fmla="*/ 845343 h 1178718"/>
                <a:gd name="connsiteX88" fmla="*/ 45243 w 771866"/>
                <a:gd name="connsiteY88" fmla="*/ 838200 h 1178718"/>
                <a:gd name="connsiteX89" fmla="*/ 35718 w 771866"/>
                <a:gd name="connsiteY89" fmla="*/ 823912 h 1178718"/>
                <a:gd name="connsiteX90" fmla="*/ 30956 w 771866"/>
                <a:gd name="connsiteY90" fmla="*/ 814387 h 1178718"/>
                <a:gd name="connsiteX91" fmla="*/ 21431 w 771866"/>
                <a:gd name="connsiteY91" fmla="*/ 797718 h 1178718"/>
                <a:gd name="connsiteX92" fmla="*/ 19050 w 771866"/>
                <a:gd name="connsiteY92" fmla="*/ 788193 h 1178718"/>
                <a:gd name="connsiteX93" fmla="*/ 14287 w 771866"/>
                <a:gd name="connsiteY93" fmla="*/ 773906 h 1178718"/>
                <a:gd name="connsiteX94" fmla="*/ 11906 w 771866"/>
                <a:gd name="connsiteY94" fmla="*/ 731043 h 1178718"/>
                <a:gd name="connsiteX95" fmla="*/ 7143 w 771866"/>
                <a:gd name="connsiteY95" fmla="*/ 723900 h 1178718"/>
                <a:gd name="connsiteX96" fmla="*/ 4762 w 771866"/>
                <a:gd name="connsiteY96" fmla="*/ 709612 h 1178718"/>
                <a:gd name="connsiteX97" fmla="*/ 0 w 771866"/>
                <a:gd name="connsiteY97" fmla="*/ 695325 h 1178718"/>
                <a:gd name="connsiteX98" fmla="*/ 2381 w 771866"/>
                <a:gd name="connsiteY98" fmla="*/ 688181 h 1178718"/>
                <a:gd name="connsiteX99" fmla="*/ 7143 w 771866"/>
                <a:gd name="connsiteY99" fmla="*/ 681037 h 1178718"/>
                <a:gd name="connsiteX100" fmla="*/ 21431 w 771866"/>
                <a:gd name="connsiteY100" fmla="*/ 673893 h 1178718"/>
                <a:gd name="connsiteX101" fmla="*/ 26193 w 771866"/>
                <a:gd name="connsiteY101" fmla="*/ 666750 h 1178718"/>
                <a:gd name="connsiteX102" fmla="*/ 28575 w 771866"/>
                <a:gd name="connsiteY102" fmla="*/ 659606 h 1178718"/>
                <a:gd name="connsiteX103" fmla="*/ 35718 w 771866"/>
                <a:gd name="connsiteY103" fmla="*/ 654843 h 1178718"/>
                <a:gd name="connsiteX104" fmla="*/ 100012 w 771866"/>
                <a:gd name="connsiteY104" fmla="*/ 652462 h 1178718"/>
                <a:gd name="connsiteX105" fmla="*/ 126206 w 771866"/>
                <a:gd name="connsiteY105" fmla="*/ 645318 h 1178718"/>
                <a:gd name="connsiteX106" fmla="*/ 133350 w 771866"/>
                <a:gd name="connsiteY106" fmla="*/ 640556 h 1178718"/>
                <a:gd name="connsiteX107" fmla="*/ 142875 w 771866"/>
                <a:gd name="connsiteY107" fmla="*/ 626268 h 1178718"/>
                <a:gd name="connsiteX108" fmla="*/ 147637 w 771866"/>
                <a:gd name="connsiteY108" fmla="*/ 609600 h 1178718"/>
                <a:gd name="connsiteX109" fmla="*/ 154781 w 771866"/>
                <a:gd name="connsiteY109" fmla="*/ 602456 h 1178718"/>
                <a:gd name="connsiteX110" fmla="*/ 171450 w 771866"/>
                <a:gd name="connsiteY110" fmla="*/ 597693 h 1178718"/>
                <a:gd name="connsiteX111" fmla="*/ 185737 w 771866"/>
                <a:gd name="connsiteY111" fmla="*/ 592931 h 1178718"/>
                <a:gd name="connsiteX112" fmla="*/ 207168 w 771866"/>
                <a:gd name="connsiteY112" fmla="*/ 585787 h 1178718"/>
                <a:gd name="connsiteX113" fmla="*/ 223837 w 771866"/>
                <a:gd name="connsiteY113" fmla="*/ 581025 h 1178718"/>
                <a:gd name="connsiteX114" fmla="*/ 238125 w 771866"/>
                <a:gd name="connsiteY114" fmla="*/ 576262 h 1178718"/>
                <a:gd name="connsiteX115" fmla="*/ 259556 w 771866"/>
                <a:gd name="connsiteY115" fmla="*/ 564356 h 1178718"/>
                <a:gd name="connsiteX116" fmla="*/ 271462 w 771866"/>
                <a:gd name="connsiteY116" fmla="*/ 550068 h 1178718"/>
                <a:gd name="connsiteX117" fmla="*/ 276225 w 771866"/>
                <a:gd name="connsiteY117" fmla="*/ 531018 h 1178718"/>
                <a:gd name="connsiteX118" fmla="*/ 280987 w 771866"/>
                <a:gd name="connsiteY118" fmla="*/ 516731 h 1178718"/>
                <a:gd name="connsiteX119" fmla="*/ 285750 w 771866"/>
                <a:gd name="connsiteY119" fmla="*/ 497681 h 1178718"/>
                <a:gd name="connsiteX120" fmla="*/ 288131 w 771866"/>
                <a:gd name="connsiteY120" fmla="*/ 488156 h 1178718"/>
                <a:gd name="connsiteX121" fmla="*/ 285750 w 771866"/>
                <a:gd name="connsiteY121" fmla="*/ 440531 h 1178718"/>
                <a:gd name="connsiteX122" fmla="*/ 280987 w 771866"/>
                <a:gd name="connsiteY122" fmla="*/ 426243 h 1178718"/>
                <a:gd name="connsiteX123" fmla="*/ 273843 w 771866"/>
                <a:gd name="connsiteY123" fmla="*/ 411956 h 1178718"/>
                <a:gd name="connsiteX124" fmla="*/ 266700 w 771866"/>
                <a:gd name="connsiteY124" fmla="*/ 397668 h 1178718"/>
                <a:gd name="connsiteX125" fmla="*/ 261937 w 771866"/>
                <a:gd name="connsiteY125" fmla="*/ 383381 h 1178718"/>
                <a:gd name="connsiteX126" fmla="*/ 259556 w 771866"/>
                <a:gd name="connsiteY126" fmla="*/ 376237 h 1178718"/>
                <a:gd name="connsiteX127" fmla="*/ 238125 w 771866"/>
                <a:gd name="connsiteY127" fmla="*/ 364331 h 1178718"/>
                <a:gd name="connsiteX128" fmla="*/ 230981 w 771866"/>
                <a:gd name="connsiteY128" fmla="*/ 361950 h 1178718"/>
                <a:gd name="connsiteX129" fmla="*/ 228600 w 771866"/>
                <a:gd name="connsiteY129" fmla="*/ 354806 h 1178718"/>
                <a:gd name="connsiteX130" fmla="*/ 226218 w 771866"/>
                <a:gd name="connsiteY130" fmla="*/ 345281 h 1178718"/>
                <a:gd name="connsiteX131" fmla="*/ 221456 w 771866"/>
                <a:gd name="connsiteY131" fmla="*/ 330993 h 1178718"/>
                <a:gd name="connsiteX132" fmla="*/ 219075 w 771866"/>
                <a:gd name="connsiteY132" fmla="*/ 252412 h 1178718"/>
                <a:gd name="connsiteX133" fmla="*/ 221456 w 771866"/>
                <a:gd name="connsiteY133" fmla="*/ 240506 h 1178718"/>
                <a:gd name="connsiteX134" fmla="*/ 242887 w 771866"/>
                <a:gd name="connsiteY134" fmla="*/ 230981 h 1178718"/>
                <a:gd name="connsiteX135" fmla="*/ 250031 w 771866"/>
                <a:gd name="connsiteY135" fmla="*/ 228600 h 1178718"/>
                <a:gd name="connsiteX136" fmla="*/ 257175 w 771866"/>
                <a:gd name="connsiteY136" fmla="*/ 226218 h 1178718"/>
                <a:gd name="connsiteX137" fmla="*/ 266700 w 771866"/>
                <a:gd name="connsiteY137" fmla="*/ 211931 h 1178718"/>
                <a:gd name="connsiteX138" fmla="*/ 271462 w 771866"/>
                <a:gd name="connsiteY138" fmla="*/ 204787 h 1178718"/>
                <a:gd name="connsiteX139" fmla="*/ 273843 w 771866"/>
                <a:gd name="connsiteY139" fmla="*/ 197643 h 1178718"/>
                <a:gd name="connsiteX140" fmla="*/ 288131 w 771866"/>
                <a:gd name="connsiteY140" fmla="*/ 192881 h 1178718"/>
                <a:gd name="connsiteX141" fmla="*/ 295275 w 771866"/>
                <a:gd name="connsiteY141" fmla="*/ 190500 h 1178718"/>
                <a:gd name="connsiteX142" fmla="*/ 347662 w 771866"/>
                <a:gd name="connsiteY142" fmla="*/ 185737 h 1178718"/>
                <a:gd name="connsiteX143" fmla="*/ 364331 w 771866"/>
                <a:gd name="connsiteY143" fmla="*/ 142875 h 1178718"/>
                <a:gd name="connsiteX144" fmla="*/ 366712 w 771866"/>
                <a:gd name="connsiteY144" fmla="*/ 135731 h 1178718"/>
                <a:gd name="connsiteX145" fmla="*/ 381000 w 771866"/>
                <a:gd name="connsiteY145" fmla="*/ 126206 h 1178718"/>
                <a:gd name="connsiteX146" fmla="*/ 385762 w 771866"/>
                <a:gd name="connsiteY146" fmla="*/ 104775 h 1178718"/>
                <a:gd name="connsiteX147" fmla="*/ 378618 w 771866"/>
                <a:gd name="connsiteY147" fmla="*/ 100012 h 1178718"/>
                <a:gd name="connsiteX148" fmla="*/ 376237 w 771866"/>
                <a:gd name="connsiteY148" fmla="*/ 92868 h 1178718"/>
                <a:gd name="connsiteX149" fmla="*/ 397668 w 771866"/>
                <a:gd name="connsiteY149" fmla="*/ 80962 h 1178718"/>
                <a:gd name="connsiteX150" fmla="*/ 414337 w 771866"/>
                <a:gd name="connsiteY150" fmla="*/ 59531 h 1178718"/>
                <a:gd name="connsiteX151" fmla="*/ 423862 w 771866"/>
                <a:gd name="connsiteY151" fmla="*/ 45243 h 1178718"/>
                <a:gd name="connsiteX152" fmla="*/ 426243 w 771866"/>
                <a:gd name="connsiteY152" fmla="*/ 38100 h 1178718"/>
                <a:gd name="connsiteX153" fmla="*/ 428625 w 771866"/>
                <a:gd name="connsiteY153" fmla="*/ 28575 h 1178718"/>
                <a:gd name="connsiteX154" fmla="*/ 438150 w 771866"/>
                <a:gd name="connsiteY154" fmla="*/ 26193 h 1178718"/>
                <a:gd name="connsiteX155" fmla="*/ 514350 w 771866"/>
                <a:gd name="connsiteY155" fmla="*/ 35718 h 1178718"/>
                <a:gd name="connsiteX156" fmla="*/ 521493 w 771866"/>
                <a:gd name="connsiteY156" fmla="*/ 45243 h 1178718"/>
                <a:gd name="connsiteX157" fmla="*/ 531018 w 771866"/>
                <a:gd name="connsiteY157" fmla="*/ 50006 h 1178718"/>
                <a:gd name="connsiteX158" fmla="*/ 535781 w 771866"/>
                <a:gd name="connsiteY158" fmla="*/ 35718 h 1178718"/>
                <a:gd name="connsiteX159" fmla="*/ 540543 w 771866"/>
                <a:gd name="connsiteY159" fmla="*/ 28575 h 1178718"/>
                <a:gd name="connsiteX160" fmla="*/ 542925 w 771866"/>
                <a:gd name="connsiteY160" fmla="*/ 21431 h 1178718"/>
                <a:gd name="connsiteX161" fmla="*/ 550068 w 771866"/>
                <a:gd name="connsiteY161" fmla="*/ 14287 h 1178718"/>
                <a:gd name="connsiteX162" fmla="*/ 564356 w 771866"/>
                <a:gd name="connsiteY162" fmla="*/ 0 h 1178718"/>
                <a:gd name="connsiteX163" fmla="*/ 595312 w 771866"/>
                <a:gd name="connsiteY163" fmla="*/ 2381 h 1178718"/>
                <a:gd name="connsiteX164" fmla="*/ 602456 w 771866"/>
                <a:gd name="connsiteY164" fmla="*/ 9525 h 1178718"/>
                <a:gd name="connsiteX165" fmla="*/ 609600 w 771866"/>
                <a:gd name="connsiteY165" fmla="*/ 14287 h 1178718"/>
                <a:gd name="connsiteX166" fmla="*/ 614362 w 771866"/>
                <a:gd name="connsiteY166" fmla="*/ 21431 h 1178718"/>
                <a:gd name="connsiteX167" fmla="*/ 635793 w 771866"/>
                <a:gd name="connsiteY167" fmla="*/ 30956 h 1178718"/>
                <a:gd name="connsiteX168" fmla="*/ 642937 w 771866"/>
                <a:gd name="connsiteY168" fmla="*/ 35718 h 1178718"/>
                <a:gd name="connsiteX169" fmla="*/ 650081 w 771866"/>
                <a:gd name="connsiteY169" fmla="*/ 52387 h 1178718"/>
                <a:gd name="connsiteX170" fmla="*/ 652462 w 771866"/>
                <a:gd name="connsiteY170" fmla="*/ 59531 h 1178718"/>
                <a:gd name="connsiteX171" fmla="*/ 666750 w 771866"/>
                <a:gd name="connsiteY171" fmla="*/ 69056 h 1178718"/>
                <a:gd name="connsiteX172" fmla="*/ 673893 w 771866"/>
                <a:gd name="connsiteY172" fmla="*/ 73818 h 1178718"/>
                <a:gd name="connsiteX173" fmla="*/ 681037 w 771866"/>
                <a:gd name="connsiteY173" fmla="*/ 121443 h 1178718"/>
                <a:gd name="connsiteX174" fmla="*/ 685800 w 771866"/>
                <a:gd name="connsiteY174" fmla="*/ 138112 h 1178718"/>
                <a:gd name="connsiteX175" fmla="*/ 690562 w 771866"/>
                <a:gd name="connsiteY175" fmla="*/ 173831 h 1178718"/>
                <a:gd name="connsiteX176" fmla="*/ 692943 w 771866"/>
                <a:gd name="connsiteY176" fmla="*/ 183356 h 1178718"/>
                <a:gd name="connsiteX177" fmla="*/ 707231 w 771866"/>
                <a:gd name="connsiteY177" fmla="*/ 190500 h 1178718"/>
                <a:gd name="connsiteX178" fmla="*/ 757237 w 771866"/>
                <a:gd name="connsiteY178" fmla="*/ 197643 h 1178718"/>
                <a:gd name="connsiteX179" fmla="*/ 771525 w 771866"/>
                <a:gd name="connsiteY179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50068 w 771866"/>
                <a:gd name="connsiteY42" fmla="*/ 1126331 h 1178718"/>
                <a:gd name="connsiteX43" fmla="*/ 545306 w 771866"/>
                <a:gd name="connsiteY43" fmla="*/ 1119187 h 1178718"/>
                <a:gd name="connsiteX44" fmla="*/ 531018 w 771866"/>
                <a:gd name="connsiteY44" fmla="*/ 1114425 h 1178718"/>
                <a:gd name="connsiteX45" fmla="*/ 528637 w 771866"/>
                <a:gd name="connsiteY45" fmla="*/ 1107281 h 1178718"/>
                <a:gd name="connsiteX46" fmla="*/ 521493 w 771866"/>
                <a:gd name="connsiteY46" fmla="*/ 1104900 h 1178718"/>
                <a:gd name="connsiteX47" fmla="*/ 514350 w 771866"/>
                <a:gd name="connsiteY47" fmla="*/ 1100137 h 1178718"/>
                <a:gd name="connsiteX48" fmla="*/ 504825 w 771866"/>
                <a:gd name="connsiteY48" fmla="*/ 1090612 h 1178718"/>
                <a:gd name="connsiteX49" fmla="*/ 497681 w 771866"/>
                <a:gd name="connsiteY49" fmla="*/ 1083468 h 1178718"/>
                <a:gd name="connsiteX50" fmla="*/ 483393 w 771866"/>
                <a:gd name="connsiteY50" fmla="*/ 1078706 h 1178718"/>
                <a:gd name="connsiteX51" fmla="*/ 473868 w 771866"/>
                <a:gd name="connsiteY51" fmla="*/ 1073943 h 1178718"/>
                <a:gd name="connsiteX52" fmla="*/ 466725 w 771866"/>
                <a:gd name="connsiteY52" fmla="*/ 1071562 h 1178718"/>
                <a:gd name="connsiteX53" fmla="*/ 459581 w 771866"/>
                <a:gd name="connsiteY53" fmla="*/ 1066800 h 1178718"/>
                <a:gd name="connsiteX54" fmla="*/ 450056 w 771866"/>
                <a:gd name="connsiteY54" fmla="*/ 1050131 h 1178718"/>
                <a:gd name="connsiteX55" fmla="*/ 435768 w 771866"/>
                <a:gd name="connsiteY55" fmla="*/ 1038225 h 1178718"/>
                <a:gd name="connsiteX56" fmla="*/ 426243 w 771866"/>
                <a:gd name="connsiteY56" fmla="*/ 1035843 h 1178718"/>
                <a:gd name="connsiteX57" fmla="*/ 402431 w 771866"/>
                <a:gd name="connsiteY57" fmla="*/ 1031081 h 1178718"/>
                <a:gd name="connsiteX58" fmla="*/ 319087 w 771866"/>
                <a:gd name="connsiteY58" fmla="*/ 1033462 h 1178718"/>
                <a:gd name="connsiteX59" fmla="*/ 316706 w 771866"/>
                <a:gd name="connsiteY59" fmla="*/ 1040606 h 1178718"/>
                <a:gd name="connsiteX60" fmla="*/ 314325 w 771866"/>
                <a:gd name="connsiteY60" fmla="*/ 1069181 h 1178718"/>
                <a:gd name="connsiteX61" fmla="*/ 304800 w 771866"/>
                <a:gd name="connsiteY61" fmla="*/ 1071562 h 1178718"/>
                <a:gd name="connsiteX62" fmla="*/ 261937 w 771866"/>
                <a:gd name="connsiteY62" fmla="*/ 1073943 h 1178718"/>
                <a:gd name="connsiteX63" fmla="*/ 250031 w 771866"/>
                <a:gd name="connsiteY63" fmla="*/ 1076325 h 1178718"/>
                <a:gd name="connsiteX64" fmla="*/ 242887 w 771866"/>
                <a:gd name="connsiteY64" fmla="*/ 1078706 h 1178718"/>
                <a:gd name="connsiteX65" fmla="*/ 240506 w 771866"/>
                <a:gd name="connsiteY65" fmla="*/ 1085850 h 1178718"/>
                <a:gd name="connsiteX66" fmla="*/ 238125 w 771866"/>
                <a:gd name="connsiteY66" fmla="*/ 1100137 h 1178718"/>
                <a:gd name="connsiteX67" fmla="*/ 235743 w 771866"/>
                <a:gd name="connsiteY67" fmla="*/ 1107281 h 1178718"/>
                <a:gd name="connsiteX68" fmla="*/ 214312 w 771866"/>
                <a:gd name="connsiteY68" fmla="*/ 1119187 h 1178718"/>
                <a:gd name="connsiteX69" fmla="*/ 166687 w 771866"/>
                <a:gd name="connsiteY69" fmla="*/ 1116806 h 1178718"/>
                <a:gd name="connsiteX70" fmla="*/ 161925 w 771866"/>
                <a:gd name="connsiteY70" fmla="*/ 1107281 h 1178718"/>
                <a:gd name="connsiteX71" fmla="*/ 154781 w 771866"/>
                <a:gd name="connsiteY71" fmla="*/ 1102518 h 1178718"/>
                <a:gd name="connsiteX72" fmla="*/ 145256 w 771866"/>
                <a:gd name="connsiteY72" fmla="*/ 1090612 h 1178718"/>
                <a:gd name="connsiteX73" fmla="*/ 140493 w 771866"/>
                <a:gd name="connsiteY73" fmla="*/ 1083468 h 1178718"/>
                <a:gd name="connsiteX74" fmla="*/ 133350 w 771866"/>
                <a:gd name="connsiteY74" fmla="*/ 1081087 h 1178718"/>
                <a:gd name="connsiteX75" fmla="*/ 126206 w 771866"/>
                <a:gd name="connsiteY75" fmla="*/ 1076325 h 1178718"/>
                <a:gd name="connsiteX76" fmla="*/ 116681 w 771866"/>
                <a:gd name="connsiteY76" fmla="*/ 1073943 h 1178718"/>
                <a:gd name="connsiteX77" fmla="*/ 102393 w 771866"/>
                <a:gd name="connsiteY77" fmla="*/ 1069181 h 1178718"/>
                <a:gd name="connsiteX78" fmla="*/ 95250 w 771866"/>
                <a:gd name="connsiteY78" fmla="*/ 1064418 h 1178718"/>
                <a:gd name="connsiteX79" fmla="*/ 88106 w 771866"/>
                <a:gd name="connsiteY79" fmla="*/ 1047750 h 1178718"/>
                <a:gd name="connsiteX80" fmla="*/ 83343 w 771866"/>
                <a:gd name="connsiteY80" fmla="*/ 1040606 h 1178718"/>
                <a:gd name="connsiteX81" fmla="*/ 80962 w 771866"/>
                <a:gd name="connsiteY81" fmla="*/ 983456 h 1178718"/>
                <a:gd name="connsiteX82" fmla="*/ 78581 w 771866"/>
                <a:gd name="connsiteY82" fmla="*/ 976312 h 1178718"/>
                <a:gd name="connsiteX83" fmla="*/ 61912 w 771866"/>
                <a:gd name="connsiteY83" fmla="*/ 966787 h 1178718"/>
                <a:gd name="connsiteX84" fmla="*/ 54768 w 771866"/>
                <a:gd name="connsiteY84" fmla="*/ 959643 h 1178718"/>
                <a:gd name="connsiteX85" fmla="*/ 50006 w 771866"/>
                <a:gd name="connsiteY85" fmla="*/ 945356 h 1178718"/>
                <a:gd name="connsiteX86" fmla="*/ 47625 w 771866"/>
                <a:gd name="connsiteY86" fmla="*/ 938212 h 1178718"/>
                <a:gd name="connsiteX87" fmla="*/ 47625 w 771866"/>
                <a:gd name="connsiteY87" fmla="*/ 845343 h 1178718"/>
                <a:gd name="connsiteX88" fmla="*/ 45243 w 771866"/>
                <a:gd name="connsiteY88" fmla="*/ 838200 h 1178718"/>
                <a:gd name="connsiteX89" fmla="*/ 35718 w 771866"/>
                <a:gd name="connsiteY89" fmla="*/ 823912 h 1178718"/>
                <a:gd name="connsiteX90" fmla="*/ 30956 w 771866"/>
                <a:gd name="connsiteY90" fmla="*/ 814387 h 1178718"/>
                <a:gd name="connsiteX91" fmla="*/ 21431 w 771866"/>
                <a:gd name="connsiteY91" fmla="*/ 797718 h 1178718"/>
                <a:gd name="connsiteX92" fmla="*/ 19050 w 771866"/>
                <a:gd name="connsiteY92" fmla="*/ 788193 h 1178718"/>
                <a:gd name="connsiteX93" fmla="*/ 14287 w 771866"/>
                <a:gd name="connsiteY93" fmla="*/ 773906 h 1178718"/>
                <a:gd name="connsiteX94" fmla="*/ 11906 w 771866"/>
                <a:gd name="connsiteY94" fmla="*/ 731043 h 1178718"/>
                <a:gd name="connsiteX95" fmla="*/ 7143 w 771866"/>
                <a:gd name="connsiteY95" fmla="*/ 723900 h 1178718"/>
                <a:gd name="connsiteX96" fmla="*/ 4762 w 771866"/>
                <a:gd name="connsiteY96" fmla="*/ 709612 h 1178718"/>
                <a:gd name="connsiteX97" fmla="*/ 0 w 771866"/>
                <a:gd name="connsiteY97" fmla="*/ 695325 h 1178718"/>
                <a:gd name="connsiteX98" fmla="*/ 2381 w 771866"/>
                <a:gd name="connsiteY98" fmla="*/ 688181 h 1178718"/>
                <a:gd name="connsiteX99" fmla="*/ 7143 w 771866"/>
                <a:gd name="connsiteY99" fmla="*/ 681037 h 1178718"/>
                <a:gd name="connsiteX100" fmla="*/ 21431 w 771866"/>
                <a:gd name="connsiteY100" fmla="*/ 673893 h 1178718"/>
                <a:gd name="connsiteX101" fmla="*/ 26193 w 771866"/>
                <a:gd name="connsiteY101" fmla="*/ 666750 h 1178718"/>
                <a:gd name="connsiteX102" fmla="*/ 28575 w 771866"/>
                <a:gd name="connsiteY102" fmla="*/ 659606 h 1178718"/>
                <a:gd name="connsiteX103" fmla="*/ 35718 w 771866"/>
                <a:gd name="connsiteY103" fmla="*/ 654843 h 1178718"/>
                <a:gd name="connsiteX104" fmla="*/ 100012 w 771866"/>
                <a:gd name="connsiteY104" fmla="*/ 652462 h 1178718"/>
                <a:gd name="connsiteX105" fmla="*/ 126206 w 771866"/>
                <a:gd name="connsiteY105" fmla="*/ 645318 h 1178718"/>
                <a:gd name="connsiteX106" fmla="*/ 133350 w 771866"/>
                <a:gd name="connsiteY106" fmla="*/ 640556 h 1178718"/>
                <a:gd name="connsiteX107" fmla="*/ 142875 w 771866"/>
                <a:gd name="connsiteY107" fmla="*/ 626268 h 1178718"/>
                <a:gd name="connsiteX108" fmla="*/ 147637 w 771866"/>
                <a:gd name="connsiteY108" fmla="*/ 609600 h 1178718"/>
                <a:gd name="connsiteX109" fmla="*/ 154781 w 771866"/>
                <a:gd name="connsiteY109" fmla="*/ 602456 h 1178718"/>
                <a:gd name="connsiteX110" fmla="*/ 171450 w 771866"/>
                <a:gd name="connsiteY110" fmla="*/ 597693 h 1178718"/>
                <a:gd name="connsiteX111" fmla="*/ 185737 w 771866"/>
                <a:gd name="connsiteY111" fmla="*/ 592931 h 1178718"/>
                <a:gd name="connsiteX112" fmla="*/ 207168 w 771866"/>
                <a:gd name="connsiteY112" fmla="*/ 585787 h 1178718"/>
                <a:gd name="connsiteX113" fmla="*/ 223837 w 771866"/>
                <a:gd name="connsiteY113" fmla="*/ 581025 h 1178718"/>
                <a:gd name="connsiteX114" fmla="*/ 238125 w 771866"/>
                <a:gd name="connsiteY114" fmla="*/ 576262 h 1178718"/>
                <a:gd name="connsiteX115" fmla="*/ 259556 w 771866"/>
                <a:gd name="connsiteY115" fmla="*/ 564356 h 1178718"/>
                <a:gd name="connsiteX116" fmla="*/ 271462 w 771866"/>
                <a:gd name="connsiteY116" fmla="*/ 550068 h 1178718"/>
                <a:gd name="connsiteX117" fmla="*/ 276225 w 771866"/>
                <a:gd name="connsiteY117" fmla="*/ 531018 h 1178718"/>
                <a:gd name="connsiteX118" fmla="*/ 280987 w 771866"/>
                <a:gd name="connsiteY118" fmla="*/ 516731 h 1178718"/>
                <a:gd name="connsiteX119" fmla="*/ 285750 w 771866"/>
                <a:gd name="connsiteY119" fmla="*/ 497681 h 1178718"/>
                <a:gd name="connsiteX120" fmla="*/ 288131 w 771866"/>
                <a:gd name="connsiteY120" fmla="*/ 488156 h 1178718"/>
                <a:gd name="connsiteX121" fmla="*/ 285750 w 771866"/>
                <a:gd name="connsiteY121" fmla="*/ 440531 h 1178718"/>
                <a:gd name="connsiteX122" fmla="*/ 280987 w 771866"/>
                <a:gd name="connsiteY122" fmla="*/ 426243 h 1178718"/>
                <a:gd name="connsiteX123" fmla="*/ 273843 w 771866"/>
                <a:gd name="connsiteY123" fmla="*/ 411956 h 1178718"/>
                <a:gd name="connsiteX124" fmla="*/ 266700 w 771866"/>
                <a:gd name="connsiteY124" fmla="*/ 397668 h 1178718"/>
                <a:gd name="connsiteX125" fmla="*/ 261937 w 771866"/>
                <a:gd name="connsiteY125" fmla="*/ 383381 h 1178718"/>
                <a:gd name="connsiteX126" fmla="*/ 238125 w 771866"/>
                <a:gd name="connsiteY126" fmla="*/ 364331 h 1178718"/>
                <a:gd name="connsiteX127" fmla="*/ 230981 w 771866"/>
                <a:gd name="connsiteY127" fmla="*/ 361950 h 1178718"/>
                <a:gd name="connsiteX128" fmla="*/ 228600 w 771866"/>
                <a:gd name="connsiteY128" fmla="*/ 354806 h 1178718"/>
                <a:gd name="connsiteX129" fmla="*/ 226218 w 771866"/>
                <a:gd name="connsiteY129" fmla="*/ 345281 h 1178718"/>
                <a:gd name="connsiteX130" fmla="*/ 221456 w 771866"/>
                <a:gd name="connsiteY130" fmla="*/ 330993 h 1178718"/>
                <a:gd name="connsiteX131" fmla="*/ 219075 w 771866"/>
                <a:gd name="connsiteY131" fmla="*/ 252412 h 1178718"/>
                <a:gd name="connsiteX132" fmla="*/ 221456 w 771866"/>
                <a:gd name="connsiteY132" fmla="*/ 240506 h 1178718"/>
                <a:gd name="connsiteX133" fmla="*/ 242887 w 771866"/>
                <a:gd name="connsiteY133" fmla="*/ 230981 h 1178718"/>
                <a:gd name="connsiteX134" fmla="*/ 250031 w 771866"/>
                <a:gd name="connsiteY134" fmla="*/ 228600 h 1178718"/>
                <a:gd name="connsiteX135" fmla="*/ 257175 w 771866"/>
                <a:gd name="connsiteY135" fmla="*/ 226218 h 1178718"/>
                <a:gd name="connsiteX136" fmla="*/ 266700 w 771866"/>
                <a:gd name="connsiteY136" fmla="*/ 211931 h 1178718"/>
                <a:gd name="connsiteX137" fmla="*/ 271462 w 771866"/>
                <a:gd name="connsiteY137" fmla="*/ 204787 h 1178718"/>
                <a:gd name="connsiteX138" fmla="*/ 273843 w 771866"/>
                <a:gd name="connsiteY138" fmla="*/ 197643 h 1178718"/>
                <a:gd name="connsiteX139" fmla="*/ 288131 w 771866"/>
                <a:gd name="connsiteY139" fmla="*/ 192881 h 1178718"/>
                <a:gd name="connsiteX140" fmla="*/ 295275 w 771866"/>
                <a:gd name="connsiteY140" fmla="*/ 190500 h 1178718"/>
                <a:gd name="connsiteX141" fmla="*/ 347662 w 771866"/>
                <a:gd name="connsiteY141" fmla="*/ 185737 h 1178718"/>
                <a:gd name="connsiteX142" fmla="*/ 364331 w 771866"/>
                <a:gd name="connsiteY142" fmla="*/ 142875 h 1178718"/>
                <a:gd name="connsiteX143" fmla="*/ 366712 w 771866"/>
                <a:gd name="connsiteY143" fmla="*/ 135731 h 1178718"/>
                <a:gd name="connsiteX144" fmla="*/ 381000 w 771866"/>
                <a:gd name="connsiteY144" fmla="*/ 126206 h 1178718"/>
                <a:gd name="connsiteX145" fmla="*/ 385762 w 771866"/>
                <a:gd name="connsiteY145" fmla="*/ 104775 h 1178718"/>
                <a:gd name="connsiteX146" fmla="*/ 378618 w 771866"/>
                <a:gd name="connsiteY146" fmla="*/ 100012 h 1178718"/>
                <a:gd name="connsiteX147" fmla="*/ 376237 w 771866"/>
                <a:gd name="connsiteY147" fmla="*/ 92868 h 1178718"/>
                <a:gd name="connsiteX148" fmla="*/ 397668 w 771866"/>
                <a:gd name="connsiteY148" fmla="*/ 80962 h 1178718"/>
                <a:gd name="connsiteX149" fmla="*/ 414337 w 771866"/>
                <a:gd name="connsiteY149" fmla="*/ 59531 h 1178718"/>
                <a:gd name="connsiteX150" fmla="*/ 423862 w 771866"/>
                <a:gd name="connsiteY150" fmla="*/ 45243 h 1178718"/>
                <a:gd name="connsiteX151" fmla="*/ 426243 w 771866"/>
                <a:gd name="connsiteY151" fmla="*/ 38100 h 1178718"/>
                <a:gd name="connsiteX152" fmla="*/ 428625 w 771866"/>
                <a:gd name="connsiteY152" fmla="*/ 28575 h 1178718"/>
                <a:gd name="connsiteX153" fmla="*/ 438150 w 771866"/>
                <a:gd name="connsiteY153" fmla="*/ 26193 h 1178718"/>
                <a:gd name="connsiteX154" fmla="*/ 514350 w 771866"/>
                <a:gd name="connsiteY154" fmla="*/ 35718 h 1178718"/>
                <a:gd name="connsiteX155" fmla="*/ 521493 w 771866"/>
                <a:gd name="connsiteY155" fmla="*/ 45243 h 1178718"/>
                <a:gd name="connsiteX156" fmla="*/ 531018 w 771866"/>
                <a:gd name="connsiteY156" fmla="*/ 50006 h 1178718"/>
                <a:gd name="connsiteX157" fmla="*/ 535781 w 771866"/>
                <a:gd name="connsiteY157" fmla="*/ 35718 h 1178718"/>
                <a:gd name="connsiteX158" fmla="*/ 540543 w 771866"/>
                <a:gd name="connsiteY158" fmla="*/ 28575 h 1178718"/>
                <a:gd name="connsiteX159" fmla="*/ 542925 w 771866"/>
                <a:gd name="connsiteY159" fmla="*/ 21431 h 1178718"/>
                <a:gd name="connsiteX160" fmla="*/ 550068 w 771866"/>
                <a:gd name="connsiteY160" fmla="*/ 14287 h 1178718"/>
                <a:gd name="connsiteX161" fmla="*/ 564356 w 771866"/>
                <a:gd name="connsiteY161" fmla="*/ 0 h 1178718"/>
                <a:gd name="connsiteX162" fmla="*/ 595312 w 771866"/>
                <a:gd name="connsiteY162" fmla="*/ 2381 h 1178718"/>
                <a:gd name="connsiteX163" fmla="*/ 602456 w 771866"/>
                <a:gd name="connsiteY163" fmla="*/ 9525 h 1178718"/>
                <a:gd name="connsiteX164" fmla="*/ 609600 w 771866"/>
                <a:gd name="connsiteY164" fmla="*/ 14287 h 1178718"/>
                <a:gd name="connsiteX165" fmla="*/ 614362 w 771866"/>
                <a:gd name="connsiteY165" fmla="*/ 21431 h 1178718"/>
                <a:gd name="connsiteX166" fmla="*/ 635793 w 771866"/>
                <a:gd name="connsiteY166" fmla="*/ 30956 h 1178718"/>
                <a:gd name="connsiteX167" fmla="*/ 642937 w 771866"/>
                <a:gd name="connsiteY167" fmla="*/ 35718 h 1178718"/>
                <a:gd name="connsiteX168" fmla="*/ 650081 w 771866"/>
                <a:gd name="connsiteY168" fmla="*/ 52387 h 1178718"/>
                <a:gd name="connsiteX169" fmla="*/ 652462 w 771866"/>
                <a:gd name="connsiteY169" fmla="*/ 59531 h 1178718"/>
                <a:gd name="connsiteX170" fmla="*/ 666750 w 771866"/>
                <a:gd name="connsiteY170" fmla="*/ 69056 h 1178718"/>
                <a:gd name="connsiteX171" fmla="*/ 673893 w 771866"/>
                <a:gd name="connsiteY171" fmla="*/ 73818 h 1178718"/>
                <a:gd name="connsiteX172" fmla="*/ 681037 w 771866"/>
                <a:gd name="connsiteY172" fmla="*/ 121443 h 1178718"/>
                <a:gd name="connsiteX173" fmla="*/ 685800 w 771866"/>
                <a:gd name="connsiteY173" fmla="*/ 138112 h 1178718"/>
                <a:gd name="connsiteX174" fmla="*/ 690562 w 771866"/>
                <a:gd name="connsiteY174" fmla="*/ 173831 h 1178718"/>
                <a:gd name="connsiteX175" fmla="*/ 692943 w 771866"/>
                <a:gd name="connsiteY175" fmla="*/ 183356 h 1178718"/>
                <a:gd name="connsiteX176" fmla="*/ 707231 w 771866"/>
                <a:gd name="connsiteY176" fmla="*/ 190500 h 1178718"/>
                <a:gd name="connsiteX177" fmla="*/ 757237 w 771866"/>
                <a:gd name="connsiteY177" fmla="*/ 197643 h 1178718"/>
                <a:gd name="connsiteX178" fmla="*/ 771525 w 771866"/>
                <a:gd name="connsiteY178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50068 w 771866"/>
                <a:gd name="connsiteY42" fmla="*/ 1126331 h 1178718"/>
                <a:gd name="connsiteX43" fmla="*/ 545306 w 771866"/>
                <a:gd name="connsiteY43" fmla="*/ 1119187 h 1178718"/>
                <a:gd name="connsiteX44" fmla="*/ 531018 w 771866"/>
                <a:gd name="connsiteY44" fmla="*/ 1114425 h 1178718"/>
                <a:gd name="connsiteX45" fmla="*/ 528637 w 771866"/>
                <a:gd name="connsiteY45" fmla="*/ 1107281 h 1178718"/>
                <a:gd name="connsiteX46" fmla="*/ 521493 w 771866"/>
                <a:gd name="connsiteY46" fmla="*/ 1104900 h 1178718"/>
                <a:gd name="connsiteX47" fmla="*/ 514350 w 771866"/>
                <a:gd name="connsiteY47" fmla="*/ 1100137 h 1178718"/>
                <a:gd name="connsiteX48" fmla="*/ 504825 w 771866"/>
                <a:gd name="connsiteY48" fmla="*/ 1090612 h 1178718"/>
                <a:gd name="connsiteX49" fmla="*/ 497681 w 771866"/>
                <a:gd name="connsiteY49" fmla="*/ 1083468 h 1178718"/>
                <a:gd name="connsiteX50" fmla="*/ 483393 w 771866"/>
                <a:gd name="connsiteY50" fmla="*/ 1078706 h 1178718"/>
                <a:gd name="connsiteX51" fmla="*/ 473868 w 771866"/>
                <a:gd name="connsiteY51" fmla="*/ 1073943 h 1178718"/>
                <a:gd name="connsiteX52" fmla="*/ 466725 w 771866"/>
                <a:gd name="connsiteY52" fmla="*/ 1071562 h 1178718"/>
                <a:gd name="connsiteX53" fmla="*/ 459581 w 771866"/>
                <a:gd name="connsiteY53" fmla="*/ 1066800 h 1178718"/>
                <a:gd name="connsiteX54" fmla="*/ 450056 w 771866"/>
                <a:gd name="connsiteY54" fmla="*/ 1050131 h 1178718"/>
                <a:gd name="connsiteX55" fmla="*/ 435768 w 771866"/>
                <a:gd name="connsiteY55" fmla="*/ 1038225 h 1178718"/>
                <a:gd name="connsiteX56" fmla="*/ 426243 w 771866"/>
                <a:gd name="connsiteY56" fmla="*/ 1035843 h 1178718"/>
                <a:gd name="connsiteX57" fmla="*/ 402431 w 771866"/>
                <a:gd name="connsiteY57" fmla="*/ 1031081 h 1178718"/>
                <a:gd name="connsiteX58" fmla="*/ 319087 w 771866"/>
                <a:gd name="connsiteY58" fmla="*/ 1033462 h 1178718"/>
                <a:gd name="connsiteX59" fmla="*/ 316706 w 771866"/>
                <a:gd name="connsiteY59" fmla="*/ 1040606 h 1178718"/>
                <a:gd name="connsiteX60" fmla="*/ 314325 w 771866"/>
                <a:gd name="connsiteY60" fmla="*/ 1069181 h 1178718"/>
                <a:gd name="connsiteX61" fmla="*/ 304800 w 771866"/>
                <a:gd name="connsiteY61" fmla="*/ 1071562 h 1178718"/>
                <a:gd name="connsiteX62" fmla="*/ 261937 w 771866"/>
                <a:gd name="connsiteY62" fmla="*/ 1073943 h 1178718"/>
                <a:gd name="connsiteX63" fmla="*/ 250031 w 771866"/>
                <a:gd name="connsiteY63" fmla="*/ 1076325 h 1178718"/>
                <a:gd name="connsiteX64" fmla="*/ 242887 w 771866"/>
                <a:gd name="connsiteY64" fmla="*/ 1078706 h 1178718"/>
                <a:gd name="connsiteX65" fmla="*/ 240506 w 771866"/>
                <a:gd name="connsiteY65" fmla="*/ 1085850 h 1178718"/>
                <a:gd name="connsiteX66" fmla="*/ 238125 w 771866"/>
                <a:gd name="connsiteY66" fmla="*/ 1100137 h 1178718"/>
                <a:gd name="connsiteX67" fmla="*/ 235743 w 771866"/>
                <a:gd name="connsiteY67" fmla="*/ 1107281 h 1178718"/>
                <a:gd name="connsiteX68" fmla="*/ 214312 w 771866"/>
                <a:gd name="connsiteY68" fmla="*/ 1119187 h 1178718"/>
                <a:gd name="connsiteX69" fmla="*/ 166687 w 771866"/>
                <a:gd name="connsiteY69" fmla="*/ 1116806 h 1178718"/>
                <a:gd name="connsiteX70" fmla="*/ 161925 w 771866"/>
                <a:gd name="connsiteY70" fmla="*/ 1107281 h 1178718"/>
                <a:gd name="connsiteX71" fmla="*/ 154781 w 771866"/>
                <a:gd name="connsiteY71" fmla="*/ 1102518 h 1178718"/>
                <a:gd name="connsiteX72" fmla="*/ 145256 w 771866"/>
                <a:gd name="connsiteY72" fmla="*/ 1090612 h 1178718"/>
                <a:gd name="connsiteX73" fmla="*/ 140493 w 771866"/>
                <a:gd name="connsiteY73" fmla="*/ 1083468 h 1178718"/>
                <a:gd name="connsiteX74" fmla="*/ 133350 w 771866"/>
                <a:gd name="connsiteY74" fmla="*/ 1081087 h 1178718"/>
                <a:gd name="connsiteX75" fmla="*/ 126206 w 771866"/>
                <a:gd name="connsiteY75" fmla="*/ 1076325 h 1178718"/>
                <a:gd name="connsiteX76" fmla="*/ 116681 w 771866"/>
                <a:gd name="connsiteY76" fmla="*/ 1073943 h 1178718"/>
                <a:gd name="connsiteX77" fmla="*/ 102393 w 771866"/>
                <a:gd name="connsiteY77" fmla="*/ 1069181 h 1178718"/>
                <a:gd name="connsiteX78" fmla="*/ 95250 w 771866"/>
                <a:gd name="connsiteY78" fmla="*/ 1064418 h 1178718"/>
                <a:gd name="connsiteX79" fmla="*/ 88106 w 771866"/>
                <a:gd name="connsiteY79" fmla="*/ 1047750 h 1178718"/>
                <a:gd name="connsiteX80" fmla="*/ 83343 w 771866"/>
                <a:gd name="connsiteY80" fmla="*/ 1040606 h 1178718"/>
                <a:gd name="connsiteX81" fmla="*/ 80962 w 771866"/>
                <a:gd name="connsiteY81" fmla="*/ 983456 h 1178718"/>
                <a:gd name="connsiteX82" fmla="*/ 78581 w 771866"/>
                <a:gd name="connsiteY82" fmla="*/ 976312 h 1178718"/>
                <a:gd name="connsiteX83" fmla="*/ 61912 w 771866"/>
                <a:gd name="connsiteY83" fmla="*/ 966787 h 1178718"/>
                <a:gd name="connsiteX84" fmla="*/ 54768 w 771866"/>
                <a:gd name="connsiteY84" fmla="*/ 959643 h 1178718"/>
                <a:gd name="connsiteX85" fmla="*/ 50006 w 771866"/>
                <a:gd name="connsiteY85" fmla="*/ 945356 h 1178718"/>
                <a:gd name="connsiteX86" fmla="*/ 47625 w 771866"/>
                <a:gd name="connsiteY86" fmla="*/ 938212 h 1178718"/>
                <a:gd name="connsiteX87" fmla="*/ 47625 w 771866"/>
                <a:gd name="connsiteY87" fmla="*/ 845343 h 1178718"/>
                <a:gd name="connsiteX88" fmla="*/ 45243 w 771866"/>
                <a:gd name="connsiteY88" fmla="*/ 838200 h 1178718"/>
                <a:gd name="connsiteX89" fmla="*/ 35718 w 771866"/>
                <a:gd name="connsiteY89" fmla="*/ 823912 h 1178718"/>
                <a:gd name="connsiteX90" fmla="*/ 30956 w 771866"/>
                <a:gd name="connsiteY90" fmla="*/ 814387 h 1178718"/>
                <a:gd name="connsiteX91" fmla="*/ 21431 w 771866"/>
                <a:gd name="connsiteY91" fmla="*/ 797718 h 1178718"/>
                <a:gd name="connsiteX92" fmla="*/ 19050 w 771866"/>
                <a:gd name="connsiteY92" fmla="*/ 788193 h 1178718"/>
                <a:gd name="connsiteX93" fmla="*/ 14287 w 771866"/>
                <a:gd name="connsiteY93" fmla="*/ 773906 h 1178718"/>
                <a:gd name="connsiteX94" fmla="*/ 11906 w 771866"/>
                <a:gd name="connsiteY94" fmla="*/ 731043 h 1178718"/>
                <a:gd name="connsiteX95" fmla="*/ 7143 w 771866"/>
                <a:gd name="connsiteY95" fmla="*/ 723900 h 1178718"/>
                <a:gd name="connsiteX96" fmla="*/ 4762 w 771866"/>
                <a:gd name="connsiteY96" fmla="*/ 709612 h 1178718"/>
                <a:gd name="connsiteX97" fmla="*/ 0 w 771866"/>
                <a:gd name="connsiteY97" fmla="*/ 695325 h 1178718"/>
                <a:gd name="connsiteX98" fmla="*/ 2381 w 771866"/>
                <a:gd name="connsiteY98" fmla="*/ 688181 h 1178718"/>
                <a:gd name="connsiteX99" fmla="*/ 7143 w 771866"/>
                <a:gd name="connsiteY99" fmla="*/ 681037 h 1178718"/>
                <a:gd name="connsiteX100" fmla="*/ 21431 w 771866"/>
                <a:gd name="connsiteY100" fmla="*/ 673893 h 1178718"/>
                <a:gd name="connsiteX101" fmla="*/ 26193 w 771866"/>
                <a:gd name="connsiteY101" fmla="*/ 666750 h 1178718"/>
                <a:gd name="connsiteX102" fmla="*/ 28575 w 771866"/>
                <a:gd name="connsiteY102" fmla="*/ 659606 h 1178718"/>
                <a:gd name="connsiteX103" fmla="*/ 35718 w 771866"/>
                <a:gd name="connsiteY103" fmla="*/ 654843 h 1178718"/>
                <a:gd name="connsiteX104" fmla="*/ 100012 w 771866"/>
                <a:gd name="connsiteY104" fmla="*/ 652462 h 1178718"/>
                <a:gd name="connsiteX105" fmla="*/ 126206 w 771866"/>
                <a:gd name="connsiteY105" fmla="*/ 645318 h 1178718"/>
                <a:gd name="connsiteX106" fmla="*/ 133350 w 771866"/>
                <a:gd name="connsiteY106" fmla="*/ 640556 h 1178718"/>
                <a:gd name="connsiteX107" fmla="*/ 142875 w 771866"/>
                <a:gd name="connsiteY107" fmla="*/ 626268 h 1178718"/>
                <a:gd name="connsiteX108" fmla="*/ 147637 w 771866"/>
                <a:gd name="connsiteY108" fmla="*/ 609600 h 1178718"/>
                <a:gd name="connsiteX109" fmla="*/ 154781 w 771866"/>
                <a:gd name="connsiteY109" fmla="*/ 602456 h 1178718"/>
                <a:gd name="connsiteX110" fmla="*/ 171450 w 771866"/>
                <a:gd name="connsiteY110" fmla="*/ 597693 h 1178718"/>
                <a:gd name="connsiteX111" fmla="*/ 185737 w 771866"/>
                <a:gd name="connsiteY111" fmla="*/ 592931 h 1178718"/>
                <a:gd name="connsiteX112" fmla="*/ 207168 w 771866"/>
                <a:gd name="connsiteY112" fmla="*/ 585787 h 1178718"/>
                <a:gd name="connsiteX113" fmla="*/ 223837 w 771866"/>
                <a:gd name="connsiteY113" fmla="*/ 581025 h 1178718"/>
                <a:gd name="connsiteX114" fmla="*/ 238125 w 771866"/>
                <a:gd name="connsiteY114" fmla="*/ 576262 h 1178718"/>
                <a:gd name="connsiteX115" fmla="*/ 259556 w 771866"/>
                <a:gd name="connsiteY115" fmla="*/ 564356 h 1178718"/>
                <a:gd name="connsiteX116" fmla="*/ 271462 w 771866"/>
                <a:gd name="connsiteY116" fmla="*/ 550068 h 1178718"/>
                <a:gd name="connsiteX117" fmla="*/ 276225 w 771866"/>
                <a:gd name="connsiteY117" fmla="*/ 531018 h 1178718"/>
                <a:gd name="connsiteX118" fmla="*/ 280987 w 771866"/>
                <a:gd name="connsiteY118" fmla="*/ 516731 h 1178718"/>
                <a:gd name="connsiteX119" fmla="*/ 285750 w 771866"/>
                <a:gd name="connsiteY119" fmla="*/ 497681 h 1178718"/>
                <a:gd name="connsiteX120" fmla="*/ 288131 w 771866"/>
                <a:gd name="connsiteY120" fmla="*/ 488156 h 1178718"/>
                <a:gd name="connsiteX121" fmla="*/ 285750 w 771866"/>
                <a:gd name="connsiteY121" fmla="*/ 440531 h 1178718"/>
                <a:gd name="connsiteX122" fmla="*/ 280987 w 771866"/>
                <a:gd name="connsiteY122" fmla="*/ 426243 h 1178718"/>
                <a:gd name="connsiteX123" fmla="*/ 273843 w 771866"/>
                <a:gd name="connsiteY123" fmla="*/ 411956 h 1178718"/>
                <a:gd name="connsiteX124" fmla="*/ 266700 w 771866"/>
                <a:gd name="connsiteY124" fmla="*/ 397668 h 1178718"/>
                <a:gd name="connsiteX125" fmla="*/ 238125 w 771866"/>
                <a:gd name="connsiteY125" fmla="*/ 364331 h 1178718"/>
                <a:gd name="connsiteX126" fmla="*/ 230981 w 771866"/>
                <a:gd name="connsiteY126" fmla="*/ 361950 h 1178718"/>
                <a:gd name="connsiteX127" fmla="*/ 228600 w 771866"/>
                <a:gd name="connsiteY127" fmla="*/ 354806 h 1178718"/>
                <a:gd name="connsiteX128" fmla="*/ 226218 w 771866"/>
                <a:gd name="connsiteY128" fmla="*/ 345281 h 1178718"/>
                <a:gd name="connsiteX129" fmla="*/ 221456 w 771866"/>
                <a:gd name="connsiteY129" fmla="*/ 330993 h 1178718"/>
                <a:gd name="connsiteX130" fmla="*/ 219075 w 771866"/>
                <a:gd name="connsiteY130" fmla="*/ 252412 h 1178718"/>
                <a:gd name="connsiteX131" fmla="*/ 221456 w 771866"/>
                <a:gd name="connsiteY131" fmla="*/ 240506 h 1178718"/>
                <a:gd name="connsiteX132" fmla="*/ 242887 w 771866"/>
                <a:gd name="connsiteY132" fmla="*/ 230981 h 1178718"/>
                <a:gd name="connsiteX133" fmla="*/ 250031 w 771866"/>
                <a:gd name="connsiteY133" fmla="*/ 228600 h 1178718"/>
                <a:gd name="connsiteX134" fmla="*/ 257175 w 771866"/>
                <a:gd name="connsiteY134" fmla="*/ 226218 h 1178718"/>
                <a:gd name="connsiteX135" fmla="*/ 266700 w 771866"/>
                <a:gd name="connsiteY135" fmla="*/ 211931 h 1178718"/>
                <a:gd name="connsiteX136" fmla="*/ 271462 w 771866"/>
                <a:gd name="connsiteY136" fmla="*/ 204787 h 1178718"/>
                <a:gd name="connsiteX137" fmla="*/ 273843 w 771866"/>
                <a:gd name="connsiteY137" fmla="*/ 197643 h 1178718"/>
                <a:gd name="connsiteX138" fmla="*/ 288131 w 771866"/>
                <a:gd name="connsiteY138" fmla="*/ 192881 h 1178718"/>
                <a:gd name="connsiteX139" fmla="*/ 295275 w 771866"/>
                <a:gd name="connsiteY139" fmla="*/ 190500 h 1178718"/>
                <a:gd name="connsiteX140" fmla="*/ 347662 w 771866"/>
                <a:gd name="connsiteY140" fmla="*/ 185737 h 1178718"/>
                <a:gd name="connsiteX141" fmla="*/ 364331 w 771866"/>
                <a:gd name="connsiteY141" fmla="*/ 142875 h 1178718"/>
                <a:gd name="connsiteX142" fmla="*/ 366712 w 771866"/>
                <a:gd name="connsiteY142" fmla="*/ 135731 h 1178718"/>
                <a:gd name="connsiteX143" fmla="*/ 381000 w 771866"/>
                <a:gd name="connsiteY143" fmla="*/ 126206 h 1178718"/>
                <a:gd name="connsiteX144" fmla="*/ 385762 w 771866"/>
                <a:gd name="connsiteY144" fmla="*/ 104775 h 1178718"/>
                <a:gd name="connsiteX145" fmla="*/ 378618 w 771866"/>
                <a:gd name="connsiteY145" fmla="*/ 100012 h 1178718"/>
                <a:gd name="connsiteX146" fmla="*/ 376237 w 771866"/>
                <a:gd name="connsiteY146" fmla="*/ 92868 h 1178718"/>
                <a:gd name="connsiteX147" fmla="*/ 397668 w 771866"/>
                <a:gd name="connsiteY147" fmla="*/ 80962 h 1178718"/>
                <a:gd name="connsiteX148" fmla="*/ 414337 w 771866"/>
                <a:gd name="connsiteY148" fmla="*/ 59531 h 1178718"/>
                <a:gd name="connsiteX149" fmla="*/ 423862 w 771866"/>
                <a:gd name="connsiteY149" fmla="*/ 45243 h 1178718"/>
                <a:gd name="connsiteX150" fmla="*/ 426243 w 771866"/>
                <a:gd name="connsiteY150" fmla="*/ 38100 h 1178718"/>
                <a:gd name="connsiteX151" fmla="*/ 428625 w 771866"/>
                <a:gd name="connsiteY151" fmla="*/ 28575 h 1178718"/>
                <a:gd name="connsiteX152" fmla="*/ 438150 w 771866"/>
                <a:gd name="connsiteY152" fmla="*/ 26193 h 1178718"/>
                <a:gd name="connsiteX153" fmla="*/ 514350 w 771866"/>
                <a:gd name="connsiteY153" fmla="*/ 35718 h 1178718"/>
                <a:gd name="connsiteX154" fmla="*/ 521493 w 771866"/>
                <a:gd name="connsiteY154" fmla="*/ 45243 h 1178718"/>
                <a:gd name="connsiteX155" fmla="*/ 531018 w 771866"/>
                <a:gd name="connsiteY155" fmla="*/ 50006 h 1178718"/>
                <a:gd name="connsiteX156" fmla="*/ 535781 w 771866"/>
                <a:gd name="connsiteY156" fmla="*/ 35718 h 1178718"/>
                <a:gd name="connsiteX157" fmla="*/ 540543 w 771866"/>
                <a:gd name="connsiteY157" fmla="*/ 28575 h 1178718"/>
                <a:gd name="connsiteX158" fmla="*/ 542925 w 771866"/>
                <a:gd name="connsiteY158" fmla="*/ 21431 h 1178718"/>
                <a:gd name="connsiteX159" fmla="*/ 550068 w 771866"/>
                <a:gd name="connsiteY159" fmla="*/ 14287 h 1178718"/>
                <a:gd name="connsiteX160" fmla="*/ 564356 w 771866"/>
                <a:gd name="connsiteY160" fmla="*/ 0 h 1178718"/>
                <a:gd name="connsiteX161" fmla="*/ 595312 w 771866"/>
                <a:gd name="connsiteY161" fmla="*/ 2381 h 1178718"/>
                <a:gd name="connsiteX162" fmla="*/ 602456 w 771866"/>
                <a:gd name="connsiteY162" fmla="*/ 9525 h 1178718"/>
                <a:gd name="connsiteX163" fmla="*/ 609600 w 771866"/>
                <a:gd name="connsiteY163" fmla="*/ 14287 h 1178718"/>
                <a:gd name="connsiteX164" fmla="*/ 614362 w 771866"/>
                <a:gd name="connsiteY164" fmla="*/ 21431 h 1178718"/>
                <a:gd name="connsiteX165" fmla="*/ 635793 w 771866"/>
                <a:gd name="connsiteY165" fmla="*/ 30956 h 1178718"/>
                <a:gd name="connsiteX166" fmla="*/ 642937 w 771866"/>
                <a:gd name="connsiteY166" fmla="*/ 35718 h 1178718"/>
                <a:gd name="connsiteX167" fmla="*/ 650081 w 771866"/>
                <a:gd name="connsiteY167" fmla="*/ 52387 h 1178718"/>
                <a:gd name="connsiteX168" fmla="*/ 652462 w 771866"/>
                <a:gd name="connsiteY168" fmla="*/ 59531 h 1178718"/>
                <a:gd name="connsiteX169" fmla="*/ 666750 w 771866"/>
                <a:gd name="connsiteY169" fmla="*/ 69056 h 1178718"/>
                <a:gd name="connsiteX170" fmla="*/ 673893 w 771866"/>
                <a:gd name="connsiteY170" fmla="*/ 73818 h 1178718"/>
                <a:gd name="connsiteX171" fmla="*/ 681037 w 771866"/>
                <a:gd name="connsiteY171" fmla="*/ 121443 h 1178718"/>
                <a:gd name="connsiteX172" fmla="*/ 685800 w 771866"/>
                <a:gd name="connsiteY172" fmla="*/ 138112 h 1178718"/>
                <a:gd name="connsiteX173" fmla="*/ 690562 w 771866"/>
                <a:gd name="connsiteY173" fmla="*/ 173831 h 1178718"/>
                <a:gd name="connsiteX174" fmla="*/ 692943 w 771866"/>
                <a:gd name="connsiteY174" fmla="*/ 183356 h 1178718"/>
                <a:gd name="connsiteX175" fmla="*/ 707231 w 771866"/>
                <a:gd name="connsiteY175" fmla="*/ 190500 h 1178718"/>
                <a:gd name="connsiteX176" fmla="*/ 757237 w 771866"/>
                <a:gd name="connsiteY176" fmla="*/ 197643 h 1178718"/>
                <a:gd name="connsiteX177" fmla="*/ 771525 w 771866"/>
                <a:gd name="connsiteY177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50068 w 771866"/>
                <a:gd name="connsiteY42" fmla="*/ 1126331 h 1178718"/>
                <a:gd name="connsiteX43" fmla="*/ 545306 w 771866"/>
                <a:gd name="connsiteY43" fmla="*/ 1119187 h 1178718"/>
                <a:gd name="connsiteX44" fmla="*/ 531018 w 771866"/>
                <a:gd name="connsiteY44" fmla="*/ 1114425 h 1178718"/>
                <a:gd name="connsiteX45" fmla="*/ 528637 w 771866"/>
                <a:gd name="connsiteY45" fmla="*/ 1107281 h 1178718"/>
                <a:gd name="connsiteX46" fmla="*/ 521493 w 771866"/>
                <a:gd name="connsiteY46" fmla="*/ 1104900 h 1178718"/>
                <a:gd name="connsiteX47" fmla="*/ 514350 w 771866"/>
                <a:gd name="connsiteY47" fmla="*/ 1100137 h 1178718"/>
                <a:gd name="connsiteX48" fmla="*/ 504825 w 771866"/>
                <a:gd name="connsiteY48" fmla="*/ 1090612 h 1178718"/>
                <a:gd name="connsiteX49" fmla="*/ 497681 w 771866"/>
                <a:gd name="connsiteY49" fmla="*/ 1083468 h 1178718"/>
                <a:gd name="connsiteX50" fmla="*/ 483393 w 771866"/>
                <a:gd name="connsiteY50" fmla="*/ 1078706 h 1178718"/>
                <a:gd name="connsiteX51" fmla="*/ 473868 w 771866"/>
                <a:gd name="connsiteY51" fmla="*/ 1073943 h 1178718"/>
                <a:gd name="connsiteX52" fmla="*/ 466725 w 771866"/>
                <a:gd name="connsiteY52" fmla="*/ 1071562 h 1178718"/>
                <a:gd name="connsiteX53" fmla="*/ 459581 w 771866"/>
                <a:gd name="connsiteY53" fmla="*/ 1066800 h 1178718"/>
                <a:gd name="connsiteX54" fmla="*/ 450056 w 771866"/>
                <a:gd name="connsiteY54" fmla="*/ 1050131 h 1178718"/>
                <a:gd name="connsiteX55" fmla="*/ 435768 w 771866"/>
                <a:gd name="connsiteY55" fmla="*/ 1038225 h 1178718"/>
                <a:gd name="connsiteX56" fmla="*/ 426243 w 771866"/>
                <a:gd name="connsiteY56" fmla="*/ 1035843 h 1178718"/>
                <a:gd name="connsiteX57" fmla="*/ 402431 w 771866"/>
                <a:gd name="connsiteY57" fmla="*/ 1031081 h 1178718"/>
                <a:gd name="connsiteX58" fmla="*/ 319087 w 771866"/>
                <a:gd name="connsiteY58" fmla="*/ 1033462 h 1178718"/>
                <a:gd name="connsiteX59" fmla="*/ 316706 w 771866"/>
                <a:gd name="connsiteY59" fmla="*/ 1040606 h 1178718"/>
                <a:gd name="connsiteX60" fmla="*/ 314325 w 771866"/>
                <a:gd name="connsiteY60" fmla="*/ 1069181 h 1178718"/>
                <a:gd name="connsiteX61" fmla="*/ 304800 w 771866"/>
                <a:gd name="connsiteY61" fmla="*/ 1071562 h 1178718"/>
                <a:gd name="connsiteX62" fmla="*/ 261937 w 771866"/>
                <a:gd name="connsiteY62" fmla="*/ 1073943 h 1178718"/>
                <a:gd name="connsiteX63" fmla="*/ 250031 w 771866"/>
                <a:gd name="connsiteY63" fmla="*/ 1076325 h 1178718"/>
                <a:gd name="connsiteX64" fmla="*/ 242887 w 771866"/>
                <a:gd name="connsiteY64" fmla="*/ 1078706 h 1178718"/>
                <a:gd name="connsiteX65" fmla="*/ 240506 w 771866"/>
                <a:gd name="connsiteY65" fmla="*/ 1085850 h 1178718"/>
                <a:gd name="connsiteX66" fmla="*/ 238125 w 771866"/>
                <a:gd name="connsiteY66" fmla="*/ 1100137 h 1178718"/>
                <a:gd name="connsiteX67" fmla="*/ 235743 w 771866"/>
                <a:gd name="connsiteY67" fmla="*/ 1107281 h 1178718"/>
                <a:gd name="connsiteX68" fmla="*/ 214312 w 771866"/>
                <a:gd name="connsiteY68" fmla="*/ 1119187 h 1178718"/>
                <a:gd name="connsiteX69" fmla="*/ 166687 w 771866"/>
                <a:gd name="connsiteY69" fmla="*/ 1116806 h 1178718"/>
                <a:gd name="connsiteX70" fmla="*/ 161925 w 771866"/>
                <a:gd name="connsiteY70" fmla="*/ 1107281 h 1178718"/>
                <a:gd name="connsiteX71" fmla="*/ 154781 w 771866"/>
                <a:gd name="connsiteY71" fmla="*/ 1102518 h 1178718"/>
                <a:gd name="connsiteX72" fmla="*/ 145256 w 771866"/>
                <a:gd name="connsiteY72" fmla="*/ 1090612 h 1178718"/>
                <a:gd name="connsiteX73" fmla="*/ 140493 w 771866"/>
                <a:gd name="connsiteY73" fmla="*/ 1083468 h 1178718"/>
                <a:gd name="connsiteX74" fmla="*/ 133350 w 771866"/>
                <a:gd name="connsiteY74" fmla="*/ 1081087 h 1178718"/>
                <a:gd name="connsiteX75" fmla="*/ 126206 w 771866"/>
                <a:gd name="connsiteY75" fmla="*/ 1076325 h 1178718"/>
                <a:gd name="connsiteX76" fmla="*/ 116681 w 771866"/>
                <a:gd name="connsiteY76" fmla="*/ 1073943 h 1178718"/>
                <a:gd name="connsiteX77" fmla="*/ 102393 w 771866"/>
                <a:gd name="connsiteY77" fmla="*/ 1069181 h 1178718"/>
                <a:gd name="connsiteX78" fmla="*/ 95250 w 771866"/>
                <a:gd name="connsiteY78" fmla="*/ 1064418 h 1178718"/>
                <a:gd name="connsiteX79" fmla="*/ 88106 w 771866"/>
                <a:gd name="connsiteY79" fmla="*/ 1047750 h 1178718"/>
                <a:gd name="connsiteX80" fmla="*/ 83343 w 771866"/>
                <a:gd name="connsiteY80" fmla="*/ 1040606 h 1178718"/>
                <a:gd name="connsiteX81" fmla="*/ 80962 w 771866"/>
                <a:gd name="connsiteY81" fmla="*/ 983456 h 1178718"/>
                <a:gd name="connsiteX82" fmla="*/ 78581 w 771866"/>
                <a:gd name="connsiteY82" fmla="*/ 976312 h 1178718"/>
                <a:gd name="connsiteX83" fmla="*/ 61912 w 771866"/>
                <a:gd name="connsiteY83" fmla="*/ 966787 h 1178718"/>
                <a:gd name="connsiteX84" fmla="*/ 54768 w 771866"/>
                <a:gd name="connsiteY84" fmla="*/ 959643 h 1178718"/>
                <a:gd name="connsiteX85" fmla="*/ 50006 w 771866"/>
                <a:gd name="connsiteY85" fmla="*/ 945356 h 1178718"/>
                <a:gd name="connsiteX86" fmla="*/ 47625 w 771866"/>
                <a:gd name="connsiteY86" fmla="*/ 938212 h 1178718"/>
                <a:gd name="connsiteX87" fmla="*/ 47625 w 771866"/>
                <a:gd name="connsiteY87" fmla="*/ 845343 h 1178718"/>
                <a:gd name="connsiteX88" fmla="*/ 45243 w 771866"/>
                <a:gd name="connsiteY88" fmla="*/ 838200 h 1178718"/>
                <a:gd name="connsiteX89" fmla="*/ 35718 w 771866"/>
                <a:gd name="connsiteY89" fmla="*/ 823912 h 1178718"/>
                <a:gd name="connsiteX90" fmla="*/ 30956 w 771866"/>
                <a:gd name="connsiteY90" fmla="*/ 814387 h 1178718"/>
                <a:gd name="connsiteX91" fmla="*/ 21431 w 771866"/>
                <a:gd name="connsiteY91" fmla="*/ 797718 h 1178718"/>
                <a:gd name="connsiteX92" fmla="*/ 19050 w 771866"/>
                <a:gd name="connsiteY92" fmla="*/ 788193 h 1178718"/>
                <a:gd name="connsiteX93" fmla="*/ 14287 w 771866"/>
                <a:gd name="connsiteY93" fmla="*/ 773906 h 1178718"/>
                <a:gd name="connsiteX94" fmla="*/ 11906 w 771866"/>
                <a:gd name="connsiteY94" fmla="*/ 731043 h 1178718"/>
                <a:gd name="connsiteX95" fmla="*/ 7143 w 771866"/>
                <a:gd name="connsiteY95" fmla="*/ 723900 h 1178718"/>
                <a:gd name="connsiteX96" fmla="*/ 4762 w 771866"/>
                <a:gd name="connsiteY96" fmla="*/ 709612 h 1178718"/>
                <a:gd name="connsiteX97" fmla="*/ 0 w 771866"/>
                <a:gd name="connsiteY97" fmla="*/ 695325 h 1178718"/>
                <a:gd name="connsiteX98" fmla="*/ 2381 w 771866"/>
                <a:gd name="connsiteY98" fmla="*/ 688181 h 1178718"/>
                <a:gd name="connsiteX99" fmla="*/ 7143 w 771866"/>
                <a:gd name="connsiteY99" fmla="*/ 681037 h 1178718"/>
                <a:gd name="connsiteX100" fmla="*/ 21431 w 771866"/>
                <a:gd name="connsiteY100" fmla="*/ 673893 h 1178718"/>
                <a:gd name="connsiteX101" fmla="*/ 26193 w 771866"/>
                <a:gd name="connsiteY101" fmla="*/ 666750 h 1178718"/>
                <a:gd name="connsiteX102" fmla="*/ 28575 w 771866"/>
                <a:gd name="connsiteY102" fmla="*/ 659606 h 1178718"/>
                <a:gd name="connsiteX103" fmla="*/ 35718 w 771866"/>
                <a:gd name="connsiteY103" fmla="*/ 654843 h 1178718"/>
                <a:gd name="connsiteX104" fmla="*/ 100012 w 771866"/>
                <a:gd name="connsiteY104" fmla="*/ 652462 h 1178718"/>
                <a:gd name="connsiteX105" fmla="*/ 126206 w 771866"/>
                <a:gd name="connsiteY105" fmla="*/ 645318 h 1178718"/>
                <a:gd name="connsiteX106" fmla="*/ 133350 w 771866"/>
                <a:gd name="connsiteY106" fmla="*/ 640556 h 1178718"/>
                <a:gd name="connsiteX107" fmla="*/ 142875 w 771866"/>
                <a:gd name="connsiteY107" fmla="*/ 626268 h 1178718"/>
                <a:gd name="connsiteX108" fmla="*/ 147637 w 771866"/>
                <a:gd name="connsiteY108" fmla="*/ 609600 h 1178718"/>
                <a:gd name="connsiteX109" fmla="*/ 154781 w 771866"/>
                <a:gd name="connsiteY109" fmla="*/ 602456 h 1178718"/>
                <a:gd name="connsiteX110" fmla="*/ 171450 w 771866"/>
                <a:gd name="connsiteY110" fmla="*/ 597693 h 1178718"/>
                <a:gd name="connsiteX111" fmla="*/ 185737 w 771866"/>
                <a:gd name="connsiteY111" fmla="*/ 592931 h 1178718"/>
                <a:gd name="connsiteX112" fmla="*/ 207168 w 771866"/>
                <a:gd name="connsiteY112" fmla="*/ 585787 h 1178718"/>
                <a:gd name="connsiteX113" fmla="*/ 223837 w 771866"/>
                <a:gd name="connsiteY113" fmla="*/ 581025 h 1178718"/>
                <a:gd name="connsiteX114" fmla="*/ 238125 w 771866"/>
                <a:gd name="connsiteY114" fmla="*/ 576262 h 1178718"/>
                <a:gd name="connsiteX115" fmla="*/ 259556 w 771866"/>
                <a:gd name="connsiteY115" fmla="*/ 564356 h 1178718"/>
                <a:gd name="connsiteX116" fmla="*/ 271462 w 771866"/>
                <a:gd name="connsiteY116" fmla="*/ 550068 h 1178718"/>
                <a:gd name="connsiteX117" fmla="*/ 276225 w 771866"/>
                <a:gd name="connsiteY117" fmla="*/ 531018 h 1178718"/>
                <a:gd name="connsiteX118" fmla="*/ 280987 w 771866"/>
                <a:gd name="connsiteY118" fmla="*/ 516731 h 1178718"/>
                <a:gd name="connsiteX119" fmla="*/ 285750 w 771866"/>
                <a:gd name="connsiteY119" fmla="*/ 497681 h 1178718"/>
                <a:gd name="connsiteX120" fmla="*/ 288131 w 771866"/>
                <a:gd name="connsiteY120" fmla="*/ 488156 h 1178718"/>
                <a:gd name="connsiteX121" fmla="*/ 285750 w 771866"/>
                <a:gd name="connsiteY121" fmla="*/ 440531 h 1178718"/>
                <a:gd name="connsiteX122" fmla="*/ 280987 w 771866"/>
                <a:gd name="connsiteY122" fmla="*/ 426243 h 1178718"/>
                <a:gd name="connsiteX123" fmla="*/ 273843 w 771866"/>
                <a:gd name="connsiteY123" fmla="*/ 411956 h 1178718"/>
                <a:gd name="connsiteX124" fmla="*/ 238125 w 771866"/>
                <a:gd name="connsiteY124" fmla="*/ 364331 h 1178718"/>
                <a:gd name="connsiteX125" fmla="*/ 230981 w 771866"/>
                <a:gd name="connsiteY125" fmla="*/ 361950 h 1178718"/>
                <a:gd name="connsiteX126" fmla="*/ 228600 w 771866"/>
                <a:gd name="connsiteY126" fmla="*/ 354806 h 1178718"/>
                <a:gd name="connsiteX127" fmla="*/ 226218 w 771866"/>
                <a:gd name="connsiteY127" fmla="*/ 345281 h 1178718"/>
                <a:gd name="connsiteX128" fmla="*/ 221456 w 771866"/>
                <a:gd name="connsiteY128" fmla="*/ 330993 h 1178718"/>
                <a:gd name="connsiteX129" fmla="*/ 219075 w 771866"/>
                <a:gd name="connsiteY129" fmla="*/ 252412 h 1178718"/>
                <a:gd name="connsiteX130" fmla="*/ 221456 w 771866"/>
                <a:gd name="connsiteY130" fmla="*/ 240506 h 1178718"/>
                <a:gd name="connsiteX131" fmla="*/ 242887 w 771866"/>
                <a:gd name="connsiteY131" fmla="*/ 230981 h 1178718"/>
                <a:gd name="connsiteX132" fmla="*/ 250031 w 771866"/>
                <a:gd name="connsiteY132" fmla="*/ 228600 h 1178718"/>
                <a:gd name="connsiteX133" fmla="*/ 257175 w 771866"/>
                <a:gd name="connsiteY133" fmla="*/ 226218 h 1178718"/>
                <a:gd name="connsiteX134" fmla="*/ 266700 w 771866"/>
                <a:gd name="connsiteY134" fmla="*/ 211931 h 1178718"/>
                <a:gd name="connsiteX135" fmla="*/ 271462 w 771866"/>
                <a:gd name="connsiteY135" fmla="*/ 204787 h 1178718"/>
                <a:gd name="connsiteX136" fmla="*/ 273843 w 771866"/>
                <a:gd name="connsiteY136" fmla="*/ 197643 h 1178718"/>
                <a:gd name="connsiteX137" fmla="*/ 288131 w 771866"/>
                <a:gd name="connsiteY137" fmla="*/ 192881 h 1178718"/>
                <a:gd name="connsiteX138" fmla="*/ 295275 w 771866"/>
                <a:gd name="connsiteY138" fmla="*/ 190500 h 1178718"/>
                <a:gd name="connsiteX139" fmla="*/ 347662 w 771866"/>
                <a:gd name="connsiteY139" fmla="*/ 185737 h 1178718"/>
                <a:gd name="connsiteX140" fmla="*/ 364331 w 771866"/>
                <a:gd name="connsiteY140" fmla="*/ 142875 h 1178718"/>
                <a:gd name="connsiteX141" fmla="*/ 366712 w 771866"/>
                <a:gd name="connsiteY141" fmla="*/ 135731 h 1178718"/>
                <a:gd name="connsiteX142" fmla="*/ 381000 w 771866"/>
                <a:gd name="connsiteY142" fmla="*/ 126206 h 1178718"/>
                <a:gd name="connsiteX143" fmla="*/ 385762 w 771866"/>
                <a:gd name="connsiteY143" fmla="*/ 104775 h 1178718"/>
                <a:gd name="connsiteX144" fmla="*/ 378618 w 771866"/>
                <a:gd name="connsiteY144" fmla="*/ 100012 h 1178718"/>
                <a:gd name="connsiteX145" fmla="*/ 376237 w 771866"/>
                <a:gd name="connsiteY145" fmla="*/ 92868 h 1178718"/>
                <a:gd name="connsiteX146" fmla="*/ 397668 w 771866"/>
                <a:gd name="connsiteY146" fmla="*/ 80962 h 1178718"/>
                <a:gd name="connsiteX147" fmla="*/ 414337 w 771866"/>
                <a:gd name="connsiteY147" fmla="*/ 59531 h 1178718"/>
                <a:gd name="connsiteX148" fmla="*/ 423862 w 771866"/>
                <a:gd name="connsiteY148" fmla="*/ 45243 h 1178718"/>
                <a:gd name="connsiteX149" fmla="*/ 426243 w 771866"/>
                <a:gd name="connsiteY149" fmla="*/ 38100 h 1178718"/>
                <a:gd name="connsiteX150" fmla="*/ 428625 w 771866"/>
                <a:gd name="connsiteY150" fmla="*/ 28575 h 1178718"/>
                <a:gd name="connsiteX151" fmla="*/ 438150 w 771866"/>
                <a:gd name="connsiteY151" fmla="*/ 26193 h 1178718"/>
                <a:gd name="connsiteX152" fmla="*/ 514350 w 771866"/>
                <a:gd name="connsiteY152" fmla="*/ 35718 h 1178718"/>
                <a:gd name="connsiteX153" fmla="*/ 521493 w 771866"/>
                <a:gd name="connsiteY153" fmla="*/ 45243 h 1178718"/>
                <a:gd name="connsiteX154" fmla="*/ 531018 w 771866"/>
                <a:gd name="connsiteY154" fmla="*/ 50006 h 1178718"/>
                <a:gd name="connsiteX155" fmla="*/ 535781 w 771866"/>
                <a:gd name="connsiteY155" fmla="*/ 35718 h 1178718"/>
                <a:gd name="connsiteX156" fmla="*/ 540543 w 771866"/>
                <a:gd name="connsiteY156" fmla="*/ 28575 h 1178718"/>
                <a:gd name="connsiteX157" fmla="*/ 542925 w 771866"/>
                <a:gd name="connsiteY157" fmla="*/ 21431 h 1178718"/>
                <a:gd name="connsiteX158" fmla="*/ 550068 w 771866"/>
                <a:gd name="connsiteY158" fmla="*/ 14287 h 1178718"/>
                <a:gd name="connsiteX159" fmla="*/ 564356 w 771866"/>
                <a:gd name="connsiteY159" fmla="*/ 0 h 1178718"/>
                <a:gd name="connsiteX160" fmla="*/ 595312 w 771866"/>
                <a:gd name="connsiteY160" fmla="*/ 2381 h 1178718"/>
                <a:gd name="connsiteX161" fmla="*/ 602456 w 771866"/>
                <a:gd name="connsiteY161" fmla="*/ 9525 h 1178718"/>
                <a:gd name="connsiteX162" fmla="*/ 609600 w 771866"/>
                <a:gd name="connsiteY162" fmla="*/ 14287 h 1178718"/>
                <a:gd name="connsiteX163" fmla="*/ 614362 w 771866"/>
                <a:gd name="connsiteY163" fmla="*/ 21431 h 1178718"/>
                <a:gd name="connsiteX164" fmla="*/ 635793 w 771866"/>
                <a:gd name="connsiteY164" fmla="*/ 30956 h 1178718"/>
                <a:gd name="connsiteX165" fmla="*/ 642937 w 771866"/>
                <a:gd name="connsiteY165" fmla="*/ 35718 h 1178718"/>
                <a:gd name="connsiteX166" fmla="*/ 650081 w 771866"/>
                <a:gd name="connsiteY166" fmla="*/ 52387 h 1178718"/>
                <a:gd name="connsiteX167" fmla="*/ 652462 w 771866"/>
                <a:gd name="connsiteY167" fmla="*/ 59531 h 1178718"/>
                <a:gd name="connsiteX168" fmla="*/ 666750 w 771866"/>
                <a:gd name="connsiteY168" fmla="*/ 69056 h 1178718"/>
                <a:gd name="connsiteX169" fmla="*/ 673893 w 771866"/>
                <a:gd name="connsiteY169" fmla="*/ 73818 h 1178718"/>
                <a:gd name="connsiteX170" fmla="*/ 681037 w 771866"/>
                <a:gd name="connsiteY170" fmla="*/ 121443 h 1178718"/>
                <a:gd name="connsiteX171" fmla="*/ 685800 w 771866"/>
                <a:gd name="connsiteY171" fmla="*/ 138112 h 1178718"/>
                <a:gd name="connsiteX172" fmla="*/ 690562 w 771866"/>
                <a:gd name="connsiteY172" fmla="*/ 173831 h 1178718"/>
                <a:gd name="connsiteX173" fmla="*/ 692943 w 771866"/>
                <a:gd name="connsiteY173" fmla="*/ 183356 h 1178718"/>
                <a:gd name="connsiteX174" fmla="*/ 707231 w 771866"/>
                <a:gd name="connsiteY174" fmla="*/ 190500 h 1178718"/>
                <a:gd name="connsiteX175" fmla="*/ 757237 w 771866"/>
                <a:gd name="connsiteY175" fmla="*/ 197643 h 1178718"/>
                <a:gd name="connsiteX176" fmla="*/ 771525 w 771866"/>
                <a:gd name="connsiteY176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50068 w 771866"/>
                <a:gd name="connsiteY42" fmla="*/ 1126331 h 1178718"/>
                <a:gd name="connsiteX43" fmla="*/ 545306 w 771866"/>
                <a:gd name="connsiteY43" fmla="*/ 1119187 h 1178718"/>
                <a:gd name="connsiteX44" fmla="*/ 531018 w 771866"/>
                <a:gd name="connsiteY44" fmla="*/ 1114425 h 1178718"/>
                <a:gd name="connsiteX45" fmla="*/ 528637 w 771866"/>
                <a:gd name="connsiteY45" fmla="*/ 1107281 h 1178718"/>
                <a:gd name="connsiteX46" fmla="*/ 521493 w 771866"/>
                <a:gd name="connsiteY46" fmla="*/ 1104900 h 1178718"/>
                <a:gd name="connsiteX47" fmla="*/ 514350 w 771866"/>
                <a:gd name="connsiteY47" fmla="*/ 1100137 h 1178718"/>
                <a:gd name="connsiteX48" fmla="*/ 504825 w 771866"/>
                <a:gd name="connsiteY48" fmla="*/ 1090612 h 1178718"/>
                <a:gd name="connsiteX49" fmla="*/ 497681 w 771866"/>
                <a:gd name="connsiteY49" fmla="*/ 1083468 h 1178718"/>
                <a:gd name="connsiteX50" fmla="*/ 483393 w 771866"/>
                <a:gd name="connsiteY50" fmla="*/ 1078706 h 1178718"/>
                <a:gd name="connsiteX51" fmla="*/ 473868 w 771866"/>
                <a:gd name="connsiteY51" fmla="*/ 1073943 h 1178718"/>
                <a:gd name="connsiteX52" fmla="*/ 466725 w 771866"/>
                <a:gd name="connsiteY52" fmla="*/ 1071562 h 1178718"/>
                <a:gd name="connsiteX53" fmla="*/ 459581 w 771866"/>
                <a:gd name="connsiteY53" fmla="*/ 1066800 h 1178718"/>
                <a:gd name="connsiteX54" fmla="*/ 450056 w 771866"/>
                <a:gd name="connsiteY54" fmla="*/ 1050131 h 1178718"/>
                <a:gd name="connsiteX55" fmla="*/ 435768 w 771866"/>
                <a:gd name="connsiteY55" fmla="*/ 1038225 h 1178718"/>
                <a:gd name="connsiteX56" fmla="*/ 426243 w 771866"/>
                <a:gd name="connsiteY56" fmla="*/ 1035843 h 1178718"/>
                <a:gd name="connsiteX57" fmla="*/ 402431 w 771866"/>
                <a:gd name="connsiteY57" fmla="*/ 1031081 h 1178718"/>
                <a:gd name="connsiteX58" fmla="*/ 319087 w 771866"/>
                <a:gd name="connsiteY58" fmla="*/ 1033462 h 1178718"/>
                <a:gd name="connsiteX59" fmla="*/ 316706 w 771866"/>
                <a:gd name="connsiteY59" fmla="*/ 1040606 h 1178718"/>
                <a:gd name="connsiteX60" fmla="*/ 314325 w 771866"/>
                <a:gd name="connsiteY60" fmla="*/ 1069181 h 1178718"/>
                <a:gd name="connsiteX61" fmla="*/ 304800 w 771866"/>
                <a:gd name="connsiteY61" fmla="*/ 1071562 h 1178718"/>
                <a:gd name="connsiteX62" fmla="*/ 261937 w 771866"/>
                <a:gd name="connsiteY62" fmla="*/ 1073943 h 1178718"/>
                <a:gd name="connsiteX63" fmla="*/ 250031 w 771866"/>
                <a:gd name="connsiteY63" fmla="*/ 1076325 h 1178718"/>
                <a:gd name="connsiteX64" fmla="*/ 242887 w 771866"/>
                <a:gd name="connsiteY64" fmla="*/ 1078706 h 1178718"/>
                <a:gd name="connsiteX65" fmla="*/ 240506 w 771866"/>
                <a:gd name="connsiteY65" fmla="*/ 1085850 h 1178718"/>
                <a:gd name="connsiteX66" fmla="*/ 238125 w 771866"/>
                <a:gd name="connsiteY66" fmla="*/ 1100137 h 1178718"/>
                <a:gd name="connsiteX67" fmla="*/ 235743 w 771866"/>
                <a:gd name="connsiteY67" fmla="*/ 1107281 h 1178718"/>
                <a:gd name="connsiteX68" fmla="*/ 214312 w 771866"/>
                <a:gd name="connsiteY68" fmla="*/ 1119187 h 1178718"/>
                <a:gd name="connsiteX69" fmla="*/ 166687 w 771866"/>
                <a:gd name="connsiteY69" fmla="*/ 1116806 h 1178718"/>
                <a:gd name="connsiteX70" fmla="*/ 161925 w 771866"/>
                <a:gd name="connsiteY70" fmla="*/ 1107281 h 1178718"/>
                <a:gd name="connsiteX71" fmla="*/ 154781 w 771866"/>
                <a:gd name="connsiteY71" fmla="*/ 1102518 h 1178718"/>
                <a:gd name="connsiteX72" fmla="*/ 145256 w 771866"/>
                <a:gd name="connsiteY72" fmla="*/ 1090612 h 1178718"/>
                <a:gd name="connsiteX73" fmla="*/ 140493 w 771866"/>
                <a:gd name="connsiteY73" fmla="*/ 1083468 h 1178718"/>
                <a:gd name="connsiteX74" fmla="*/ 133350 w 771866"/>
                <a:gd name="connsiteY74" fmla="*/ 1081087 h 1178718"/>
                <a:gd name="connsiteX75" fmla="*/ 126206 w 771866"/>
                <a:gd name="connsiteY75" fmla="*/ 1076325 h 1178718"/>
                <a:gd name="connsiteX76" fmla="*/ 116681 w 771866"/>
                <a:gd name="connsiteY76" fmla="*/ 1073943 h 1178718"/>
                <a:gd name="connsiteX77" fmla="*/ 102393 w 771866"/>
                <a:gd name="connsiteY77" fmla="*/ 1069181 h 1178718"/>
                <a:gd name="connsiteX78" fmla="*/ 95250 w 771866"/>
                <a:gd name="connsiteY78" fmla="*/ 1064418 h 1178718"/>
                <a:gd name="connsiteX79" fmla="*/ 88106 w 771866"/>
                <a:gd name="connsiteY79" fmla="*/ 1047750 h 1178718"/>
                <a:gd name="connsiteX80" fmla="*/ 83343 w 771866"/>
                <a:gd name="connsiteY80" fmla="*/ 1040606 h 1178718"/>
                <a:gd name="connsiteX81" fmla="*/ 80962 w 771866"/>
                <a:gd name="connsiteY81" fmla="*/ 983456 h 1178718"/>
                <a:gd name="connsiteX82" fmla="*/ 78581 w 771866"/>
                <a:gd name="connsiteY82" fmla="*/ 976312 h 1178718"/>
                <a:gd name="connsiteX83" fmla="*/ 61912 w 771866"/>
                <a:gd name="connsiteY83" fmla="*/ 966787 h 1178718"/>
                <a:gd name="connsiteX84" fmla="*/ 54768 w 771866"/>
                <a:gd name="connsiteY84" fmla="*/ 959643 h 1178718"/>
                <a:gd name="connsiteX85" fmla="*/ 50006 w 771866"/>
                <a:gd name="connsiteY85" fmla="*/ 945356 h 1178718"/>
                <a:gd name="connsiteX86" fmla="*/ 47625 w 771866"/>
                <a:gd name="connsiteY86" fmla="*/ 938212 h 1178718"/>
                <a:gd name="connsiteX87" fmla="*/ 47625 w 771866"/>
                <a:gd name="connsiteY87" fmla="*/ 845343 h 1178718"/>
                <a:gd name="connsiteX88" fmla="*/ 45243 w 771866"/>
                <a:gd name="connsiteY88" fmla="*/ 838200 h 1178718"/>
                <a:gd name="connsiteX89" fmla="*/ 35718 w 771866"/>
                <a:gd name="connsiteY89" fmla="*/ 823912 h 1178718"/>
                <a:gd name="connsiteX90" fmla="*/ 30956 w 771866"/>
                <a:gd name="connsiteY90" fmla="*/ 814387 h 1178718"/>
                <a:gd name="connsiteX91" fmla="*/ 21431 w 771866"/>
                <a:gd name="connsiteY91" fmla="*/ 797718 h 1178718"/>
                <a:gd name="connsiteX92" fmla="*/ 19050 w 771866"/>
                <a:gd name="connsiteY92" fmla="*/ 788193 h 1178718"/>
                <a:gd name="connsiteX93" fmla="*/ 14287 w 771866"/>
                <a:gd name="connsiteY93" fmla="*/ 773906 h 1178718"/>
                <a:gd name="connsiteX94" fmla="*/ 11906 w 771866"/>
                <a:gd name="connsiteY94" fmla="*/ 731043 h 1178718"/>
                <a:gd name="connsiteX95" fmla="*/ 7143 w 771866"/>
                <a:gd name="connsiteY95" fmla="*/ 723900 h 1178718"/>
                <a:gd name="connsiteX96" fmla="*/ 4762 w 771866"/>
                <a:gd name="connsiteY96" fmla="*/ 709612 h 1178718"/>
                <a:gd name="connsiteX97" fmla="*/ 0 w 771866"/>
                <a:gd name="connsiteY97" fmla="*/ 695325 h 1178718"/>
                <a:gd name="connsiteX98" fmla="*/ 2381 w 771866"/>
                <a:gd name="connsiteY98" fmla="*/ 688181 h 1178718"/>
                <a:gd name="connsiteX99" fmla="*/ 7143 w 771866"/>
                <a:gd name="connsiteY99" fmla="*/ 681037 h 1178718"/>
                <a:gd name="connsiteX100" fmla="*/ 21431 w 771866"/>
                <a:gd name="connsiteY100" fmla="*/ 673893 h 1178718"/>
                <a:gd name="connsiteX101" fmla="*/ 26193 w 771866"/>
                <a:gd name="connsiteY101" fmla="*/ 666750 h 1178718"/>
                <a:gd name="connsiteX102" fmla="*/ 28575 w 771866"/>
                <a:gd name="connsiteY102" fmla="*/ 659606 h 1178718"/>
                <a:gd name="connsiteX103" fmla="*/ 35718 w 771866"/>
                <a:gd name="connsiteY103" fmla="*/ 654843 h 1178718"/>
                <a:gd name="connsiteX104" fmla="*/ 100012 w 771866"/>
                <a:gd name="connsiteY104" fmla="*/ 652462 h 1178718"/>
                <a:gd name="connsiteX105" fmla="*/ 126206 w 771866"/>
                <a:gd name="connsiteY105" fmla="*/ 645318 h 1178718"/>
                <a:gd name="connsiteX106" fmla="*/ 133350 w 771866"/>
                <a:gd name="connsiteY106" fmla="*/ 640556 h 1178718"/>
                <a:gd name="connsiteX107" fmla="*/ 142875 w 771866"/>
                <a:gd name="connsiteY107" fmla="*/ 626268 h 1178718"/>
                <a:gd name="connsiteX108" fmla="*/ 147637 w 771866"/>
                <a:gd name="connsiteY108" fmla="*/ 609600 h 1178718"/>
                <a:gd name="connsiteX109" fmla="*/ 154781 w 771866"/>
                <a:gd name="connsiteY109" fmla="*/ 602456 h 1178718"/>
                <a:gd name="connsiteX110" fmla="*/ 171450 w 771866"/>
                <a:gd name="connsiteY110" fmla="*/ 597693 h 1178718"/>
                <a:gd name="connsiteX111" fmla="*/ 185737 w 771866"/>
                <a:gd name="connsiteY111" fmla="*/ 592931 h 1178718"/>
                <a:gd name="connsiteX112" fmla="*/ 207168 w 771866"/>
                <a:gd name="connsiteY112" fmla="*/ 585787 h 1178718"/>
                <a:gd name="connsiteX113" fmla="*/ 223837 w 771866"/>
                <a:gd name="connsiteY113" fmla="*/ 581025 h 1178718"/>
                <a:gd name="connsiteX114" fmla="*/ 238125 w 771866"/>
                <a:gd name="connsiteY114" fmla="*/ 576262 h 1178718"/>
                <a:gd name="connsiteX115" fmla="*/ 259556 w 771866"/>
                <a:gd name="connsiteY115" fmla="*/ 564356 h 1178718"/>
                <a:gd name="connsiteX116" fmla="*/ 271462 w 771866"/>
                <a:gd name="connsiteY116" fmla="*/ 550068 h 1178718"/>
                <a:gd name="connsiteX117" fmla="*/ 276225 w 771866"/>
                <a:gd name="connsiteY117" fmla="*/ 531018 h 1178718"/>
                <a:gd name="connsiteX118" fmla="*/ 280987 w 771866"/>
                <a:gd name="connsiteY118" fmla="*/ 516731 h 1178718"/>
                <a:gd name="connsiteX119" fmla="*/ 285750 w 771866"/>
                <a:gd name="connsiteY119" fmla="*/ 497681 h 1178718"/>
                <a:gd name="connsiteX120" fmla="*/ 288131 w 771866"/>
                <a:gd name="connsiteY120" fmla="*/ 488156 h 1178718"/>
                <a:gd name="connsiteX121" fmla="*/ 285750 w 771866"/>
                <a:gd name="connsiteY121" fmla="*/ 440531 h 1178718"/>
                <a:gd name="connsiteX122" fmla="*/ 280987 w 771866"/>
                <a:gd name="connsiteY122" fmla="*/ 426243 h 1178718"/>
                <a:gd name="connsiteX123" fmla="*/ 273843 w 771866"/>
                <a:gd name="connsiteY123" fmla="*/ 411956 h 1178718"/>
                <a:gd name="connsiteX124" fmla="*/ 259556 w 771866"/>
                <a:gd name="connsiteY124" fmla="*/ 392906 h 1178718"/>
                <a:gd name="connsiteX125" fmla="*/ 238125 w 771866"/>
                <a:gd name="connsiteY125" fmla="*/ 364331 h 1178718"/>
                <a:gd name="connsiteX126" fmla="*/ 230981 w 771866"/>
                <a:gd name="connsiteY126" fmla="*/ 361950 h 1178718"/>
                <a:gd name="connsiteX127" fmla="*/ 228600 w 771866"/>
                <a:gd name="connsiteY127" fmla="*/ 354806 h 1178718"/>
                <a:gd name="connsiteX128" fmla="*/ 226218 w 771866"/>
                <a:gd name="connsiteY128" fmla="*/ 345281 h 1178718"/>
                <a:gd name="connsiteX129" fmla="*/ 221456 w 771866"/>
                <a:gd name="connsiteY129" fmla="*/ 330993 h 1178718"/>
                <a:gd name="connsiteX130" fmla="*/ 219075 w 771866"/>
                <a:gd name="connsiteY130" fmla="*/ 252412 h 1178718"/>
                <a:gd name="connsiteX131" fmla="*/ 221456 w 771866"/>
                <a:gd name="connsiteY131" fmla="*/ 240506 h 1178718"/>
                <a:gd name="connsiteX132" fmla="*/ 242887 w 771866"/>
                <a:gd name="connsiteY132" fmla="*/ 230981 h 1178718"/>
                <a:gd name="connsiteX133" fmla="*/ 250031 w 771866"/>
                <a:gd name="connsiteY133" fmla="*/ 228600 h 1178718"/>
                <a:gd name="connsiteX134" fmla="*/ 257175 w 771866"/>
                <a:gd name="connsiteY134" fmla="*/ 226218 h 1178718"/>
                <a:gd name="connsiteX135" fmla="*/ 266700 w 771866"/>
                <a:gd name="connsiteY135" fmla="*/ 211931 h 1178718"/>
                <a:gd name="connsiteX136" fmla="*/ 271462 w 771866"/>
                <a:gd name="connsiteY136" fmla="*/ 204787 h 1178718"/>
                <a:gd name="connsiteX137" fmla="*/ 273843 w 771866"/>
                <a:gd name="connsiteY137" fmla="*/ 197643 h 1178718"/>
                <a:gd name="connsiteX138" fmla="*/ 288131 w 771866"/>
                <a:gd name="connsiteY138" fmla="*/ 192881 h 1178718"/>
                <a:gd name="connsiteX139" fmla="*/ 295275 w 771866"/>
                <a:gd name="connsiteY139" fmla="*/ 190500 h 1178718"/>
                <a:gd name="connsiteX140" fmla="*/ 347662 w 771866"/>
                <a:gd name="connsiteY140" fmla="*/ 185737 h 1178718"/>
                <a:gd name="connsiteX141" fmla="*/ 364331 w 771866"/>
                <a:gd name="connsiteY141" fmla="*/ 142875 h 1178718"/>
                <a:gd name="connsiteX142" fmla="*/ 366712 w 771866"/>
                <a:gd name="connsiteY142" fmla="*/ 135731 h 1178718"/>
                <a:gd name="connsiteX143" fmla="*/ 381000 w 771866"/>
                <a:gd name="connsiteY143" fmla="*/ 126206 h 1178718"/>
                <a:gd name="connsiteX144" fmla="*/ 385762 w 771866"/>
                <a:gd name="connsiteY144" fmla="*/ 104775 h 1178718"/>
                <a:gd name="connsiteX145" fmla="*/ 378618 w 771866"/>
                <a:gd name="connsiteY145" fmla="*/ 100012 h 1178718"/>
                <a:gd name="connsiteX146" fmla="*/ 376237 w 771866"/>
                <a:gd name="connsiteY146" fmla="*/ 92868 h 1178718"/>
                <a:gd name="connsiteX147" fmla="*/ 397668 w 771866"/>
                <a:gd name="connsiteY147" fmla="*/ 80962 h 1178718"/>
                <a:gd name="connsiteX148" fmla="*/ 414337 w 771866"/>
                <a:gd name="connsiteY148" fmla="*/ 59531 h 1178718"/>
                <a:gd name="connsiteX149" fmla="*/ 423862 w 771866"/>
                <a:gd name="connsiteY149" fmla="*/ 45243 h 1178718"/>
                <a:gd name="connsiteX150" fmla="*/ 426243 w 771866"/>
                <a:gd name="connsiteY150" fmla="*/ 38100 h 1178718"/>
                <a:gd name="connsiteX151" fmla="*/ 428625 w 771866"/>
                <a:gd name="connsiteY151" fmla="*/ 28575 h 1178718"/>
                <a:gd name="connsiteX152" fmla="*/ 438150 w 771866"/>
                <a:gd name="connsiteY152" fmla="*/ 26193 h 1178718"/>
                <a:gd name="connsiteX153" fmla="*/ 514350 w 771866"/>
                <a:gd name="connsiteY153" fmla="*/ 35718 h 1178718"/>
                <a:gd name="connsiteX154" fmla="*/ 521493 w 771866"/>
                <a:gd name="connsiteY154" fmla="*/ 45243 h 1178718"/>
                <a:gd name="connsiteX155" fmla="*/ 531018 w 771866"/>
                <a:gd name="connsiteY155" fmla="*/ 50006 h 1178718"/>
                <a:gd name="connsiteX156" fmla="*/ 535781 w 771866"/>
                <a:gd name="connsiteY156" fmla="*/ 35718 h 1178718"/>
                <a:gd name="connsiteX157" fmla="*/ 540543 w 771866"/>
                <a:gd name="connsiteY157" fmla="*/ 28575 h 1178718"/>
                <a:gd name="connsiteX158" fmla="*/ 542925 w 771866"/>
                <a:gd name="connsiteY158" fmla="*/ 21431 h 1178718"/>
                <a:gd name="connsiteX159" fmla="*/ 550068 w 771866"/>
                <a:gd name="connsiteY159" fmla="*/ 14287 h 1178718"/>
                <a:gd name="connsiteX160" fmla="*/ 564356 w 771866"/>
                <a:gd name="connsiteY160" fmla="*/ 0 h 1178718"/>
                <a:gd name="connsiteX161" fmla="*/ 595312 w 771866"/>
                <a:gd name="connsiteY161" fmla="*/ 2381 h 1178718"/>
                <a:gd name="connsiteX162" fmla="*/ 602456 w 771866"/>
                <a:gd name="connsiteY162" fmla="*/ 9525 h 1178718"/>
                <a:gd name="connsiteX163" fmla="*/ 609600 w 771866"/>
                <a:gd name="connsiteY163" fmla="*/ 14287 h 1178718"/>
                <a:gd name="connsiteX164" fmla="*/ 614362 w 771866"/>
                <a:gd name="connsiteY164" fmla="*/ 21431 h 1178718"/>
                <a:gd name="connsiteX165" fmla="*/ 635793 w 771866"/>
                <a:gd name="connsiteY165" fmla="*/ 30956 h 1178718"/>
                <a:gd name="connsiteX166" fmla="*/ 642937 w 771866"/>
                <a:gd name="connsiteY166" fmla="*/ 35718 h 1178718"/>
                <a:gd name="connsiteX167" fmla="*/ 650081 w 771866"/>
                <a:gd name="connsiteY167" fmla="*/ 52387 h 1178718"/>
                <a:gd name="connsiteX168" fmla="*/ 652462 w 771866"/>
                <a:gd name="connsiteY168" fmla="*/ 59531 h 1178718"/>
                <a:gd name="connsiteX169" fmla="*/ 666750 w 771866"/>
                <a:gd name="connsiteY169" fmla="*/ 69056 h 1178718"/>
                <a:gd name="connsiteX170" fmla="*/ 673893 w 771866"/>
                <a:gd name="connsiteY170" fmla="*/ 73818 h 1178718"/>
                <a:gd name="connsiteX171" fmla="*/ 681037 w 771866"/>
                <a:gd name="connsiteY171" fmla="*/ 121443 h 1178718"/>
                <a:gd name="connsiteX172" fmla="*/ 685800 w 771866"/>
                <a:gd name="connsiteY172" fmla="*/ 138112 h 1178718"/>
                <a:gd name="connsiteX173" fmla="*/ 690562 w 771866"/>
                <a:gd name="connsiteY173" fmla="*/ 173831 h 1178718"/>
                <a:gd name="connsiteX174" fmla="*/ 692943 w 771866"/>
                <a:gd name="connsiteY174" fmla="*/ 183356 h 1178718"/>
                <a:gd name="connsiteX175" fmla="*/ 707231 w 771866"/>
                <a:gd name="connsiteY175" fmla="*/ 190500 h 1178718"/>
                <a:gd name="connsiteX176" fmla="*/ 757237 w 771866"/>
                <a:gd name="connsiteY176" fmla="*/ 197643 h 1178718"/>
                <a:gd name="connsiteX177" fmla="*/ 771525 w 771866"/>
                <a:gd name="connsiteY177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50068 w 771866"/>
                <a:gd name="connsiteY42" fmla="*/ 1126331 h 1178718"/>
                <a:gd name="connsiteX43" fmla="*/ 545306 w 771866"/>
                <a:gd name="connsiteY43" fmla="*/ 1119187 h 1178718"/>
                <a:gd name="connsiteX44" fmla="*/ 531018 w 771866"/>
                <a:gd name="connsiteY44" fmla="*/ 1114425 h 1178718"/>
                <a:gd name="connsiteX45" fmla="*/ 528637 w 771866"/>
                <a:gd name="connsiteY45" fmla="*/ 1107281 h 1178718"/>
                <a:gd name="connsiteX46" fmla="*/ 521493 w 771866"/>
                <a:gd name="connsiteY46" fmla="*/ 1104900 h 1178718"/>
                <a:gd name="connsiteX47" fmla="*/ 514350 w 771866"/>
                <a:gd name="connsiteY47" fmla="*/ 1100137 h 1178718"/>
                <a:gd name="connsiteX48" fmla="*/ 504825 w 771866"/>
                <a:gd name="connsiteY48" fmla="*/ 1090612 h 1178718"/>
                <a:gd name="connsiteX49" fmla="*/ 497681 w 771866"/>
                <a:gd name="connsiteY49" fmla="*/ 1083468 h 1178718"/>
                <a:gd name="connsiteX50" fmla="*/ 483393 w 771866"/>
                <a:gd name="connsiteY50" fmla="*/ 1078706 h 1178718"/>
                <a:gd name="connsiteX51" fmla="*/ 473868 w 771866"/>
                <a:gd name="connsiteY51" fmla="*/ 1073943 h 1178718"/>
                <a:gd name="connsiteX52" fmla="*/ 466725 w 771866"/>
                <a:gd name="connsiteY52" fmla="*/ 1071562 h 1178718"/>
                <a:gd name="connsiteX53" fmla="*/ 459581 w 771866"/>
                <a:gd name="connsiteY53" fmla="*/ 1066800 h 1178718"/>
                <a:gd name="connsiteX54" fmla="*/ 450056 w 771866"/>
                <a:gd name="connsiteY54" fmla="*/ 1050131 h 1178718"/>
                <a:gd name="connsiteX55" fmla="*/ 435768 w 771866"/>
                <a:gd name="connsiteY55" fmla="*/ 1038225 h 1178718"/>
                <a:gd name="connsiteX56" fmla="*/ 426243 w 771866"/>
                <a:gd name="connsiteY56" fmla="*/ 1035843 h 1178718"/>
                <a:gd name="connsiteX57" fmla="*/ 402431 w 771866"/>
                <a:gd name="connsiteY57" fmla="*/ 1031081 h 1178718"/>
                <a:gd name="connsiteX58" fmla="*/ 319087 w 771866"/>
                <a:gd name="connsiteY58" fmla="*/ 1033462 h 1178718"/>
                <a:gd name="connsiteX59" fmla="*/ 316706 w 771866"/>
                <a:gd name="connsiteY59" fmla="*/ 1040606 h 1178718"/>
                <a:gd name="connsiteX60" fmla="*/ 314325 w 771866"/>
                <a:gd name="connsiteY60" fmla="*/ 1069181 h 1178718"/>
                <a:gd name="connsiteX61" fmla="*/ 304800 w 771866"/>
                <a:gd name="connsiteY61" fmla="*/ 1071562 h 1178718"/>
                <a:gd name="connsiteX62" fmla="*/ 261937 w 771866"/>
                <a:gd name="connsiteY62" fmla="*/ 1073943 h 1178718"/>
                <a:gd name="connsiteX63" fmla="*/ 250031 w 771866"/>
                <a:gd name="connsiteY63" fmla="*/ 1076325 h 1178718"/>
                <a:gd name="connsiteX64" fmla="*/ 242887 w 771866"/>
                <a:gd name="connsiteY64" fmla="*/ 1078706 h 1178718"/>
                <a:gd name="connsiteX65" fmla="*/ 240506 w 771866"/>
                <a:gd name="connsiteY65" fmla="*/ 1085850 h 1178718"/>
                <a:gd name="connsiteX66" fmla="*/ 238125 w 771866"/>
                <a:gd name="connsiteY66" fmla="*/ 1100137 h 1178718"/>
                <a:gd name="connsiteX67" fmla="*/ 235743 w 771866"/>
                <a:gd name="connsiteY67" fmla="*/ 1107281 h 1178718"/>
                <a:gd name="connsiteX68" fmla="*/ 214312 w 771866"/>
                <a:gd name="connsiteY68" fmla="*/ 1119187 h 1178718"/>
                <a:gd name="connsiteX69" fmla="*/ 166687 w 771866"/>
                <a:gd name="connsiteY69" fmla="*/ 1116806 h 1178718"/>
                <a:gd name="connsiteX70" fmla="*/ 161925 w 771866"/>
                <a:gd name="connsiteY70" fmla="*/ 1107281 h 1178718"/>
                <a:gd name="connsiteX71" fmla="*/ 154781 w 771866"/>
                <a:gd name="connsiteY71" fmla="*/ 1102518 h 1178718"/>
                <a:gd name="connsiteX72" fmla="*/ 145256 w 771866"/>
                <a:gd name="connsiteY72" fmla="*/ 1090612 h 1178718"/>
                <a:gd name="connsiteX73" fmla="*/ 140493 w 771866"/>
                <a:gd name="connsiteY73" fmla="*/ 1083468 h 1178718"/>
                <a:gd name="connsiteX74" fmla="*/ 133350 w 771866"/>
                <a:gd name="connsiteY74" fmla="*/ 1081087 h 1178718"/>
                <a:gd name="connsiteX75" fmla="*/ 126206 w 771866"/>
                <a:gd name="connsiteY75" fmla="*/ 1076325 h 1178718"/>
                <a:gd name="connsiteX76" fmla="*/ 116681 w 771866"/>
                <a:gd name="connsiteY76" fmla="*/ 1073943 h 1178718"/>
                <a:gd name="connsiteX77" fmla="*/ 102393 w 771866"/>
                <a:gd name="connsiteY77" fmla="*/ 1069181 h 1178718"/>
                <a:gd name="connsiteX78" fmla="*/ 95250 w 771866"/>
                <a:gd name="connsiteY78" fmla="*/ 1064418 h 1178718"/>
                <a:gd name="connsiteX79" fmla="*/ 88106 w 771866"/>
                <a:gd name="connsiteY79" fmla="*/ 1047750 h 1178718"/>
                <a:gd name="connsiteX80" fmla="*/ 83343 w 771866"/>
                <a:gd name="connsiteY80" fmla="*/ 1040606 h 1178718"/>
                <a:gd name="connsiteX81" fmla="*/ 80962 w 771866"/>
                <a:gd name="connsiteY81" fmla="*/ 983456 h 1178718"/>
                <a:gd name="connsiteX82" fmla="*/ 78581 w 771866"/>
                <a:gd name="connsiteY82" fmla="*/ 976312 h 1178718"/>
                <a:gd name="connsiteX83" fmla="*/ 61912 w 771866"/>
                <a:gd name="connsiteY83" fmla="*/ 966787 h 1178718"/>
                <a:gd name="connsiteX84" fmla="*/ 54768 w 771866"/>
                <a:gd name="connsiteY84" fmla="*/ 959643 h 1178718"/>
                <a:gd name="connsiteX85" fmla="*/ 50006 w 771866"/>
                <a:gd name="connsiteY85" fmla="*/ 945356 h 1178718"/>
                <a:gd name="connsiteX86" fmla="*/ 47625 w 771866"/>
                <a:gd name="connsiteY86" fmla="*/ 938212 h 1178718"/>
                <a:gd name="connsiteX87" fmla="*/ 47625 w 771866"/>
                <a:gd name="connsiteY87" fmla="*/ 845343 h 1178718"/>
                <a:gd name="connsiteX88" fmla="*/ 45243 w 771866"/>
                <a:gd name="connsiteY88" fmla="*/ 838200 h 1178718"/>
                <a:gd name="connsiteX89" fmla="*/ 35718 w 771866"/>
                <a:gd name="connsiteY89" fmla="*/ 823912 h 1178718"/>
                <a:gd name="connsiteX90" fmla="*/ 30956 w 771866"/>
                <a:gd name="connsiteY90" fmla="*/ 814387 h 1178718"/>
                <a:gd name="connsiteX91" fmla="*/ 21431 w 771866"/>
                <a:gd name="connsiteY91" fmla="*/ 797718 h 1178718"/>
                <a:gd name="connsiteX92" fmla="*/ 19050 w 771866"/>
                <a:gd name="connsiteY92" fmla="*/ 788193 h 1178718"/>
                <a:gd name="connsiteX93" fmla="*/ 14287 w 771866"/>
                <a:gd name="connsiteY93" fmla="*/ 773906 h 1178718"/>
                <a:gd name="connsiteX94" fmla="*/ 11906 w 771866"/>
                <a:gd name="connsiteY94" fmla="*/ 731043 h 1178718"/>
                <a:gd name="connsiteX95" fmla="*/ 7143 w 771866"/>
                <a:gd name="connsiteY95" fmla="*/ 723900 h 1178718"/>
                <a:gd name="connsiteX96" fmla="*/ 4762 w 771866"/>
                <a:gd name="connsiteY96" fmla="*/ 709612 h 1178718"/>
                <a:gd name="connsiteX97" fmla="*/ 0 w 771866"/>
                <a:gd name="connsiteY97" fmla="*/ 695325 h 1178718"/>
                <a:gd name="connsiteX98" fmla="*/ 2381 w 771866"/>
                <a:gd name="connsiteY98" fmla="*/ 688181 h 1178718"/>
                <a:gd name="connsiteX99" fmla="*/ 7143 w 771866"/>
                <a:gd name="connsiteY99" fmla="*/ 681037 h 1178718"/>
                <a:gd name="connsiteX100" fmla="*/ 21431 w 771866"/>
                <a:gd name="connsiteY100" fmla="*/ 673893 h 1178718"/>
                <a:gd name="connsiteX101" fmla="*/ 26193 w 771866"/>
                <a:gd name="connsiteY101" fmla="*/ 666750 h 1178718"/>
                <a:gd name="connsiteX102" fmla="*/ 28575 w 771866"/>
                <a:gd name="connsiteY102" fmla="*/ 659606 h 1178718"/>
                <a:gd name="connsiteX103" fmla="*/ 35718 w 771866"/>
                <a:gd name="connsiteY103" fmla="*/ 654843 h 1178718"/>
                <a:gd name="connsiteX104" fmla="*/ 100012 w 771866"/>
                <a:gd name="connsiteY104" fmla="*/ 652462 h 1178718"/>
                <a:gd name="connsiteX105" fmla="*/ 126206 w 771866"/>
                <a:gd name="connsiteY105" fmla="*/ 645318 h 1178718"/>
                <a:gd name="connsiteX106" fmla="*/ 133350 w 771866"/>
                <a:gd name="connsiteY106" fmla="*/ 640556 h 1178718"/>
                <a:gd name="connsiteX107" fmla="*/ 142875 w 771866"/>
                <a:gd name="connsiteY107" fmla="*/ 626268 h 1178718"/>
                <a:gd name="connsiteX108" fmla="*/ 147637 w 771866"/>
                <a:gd name="connsiteY108" fmla="*/ 609600 h 1178718"/>
                <a:gd name="connsiteX109" fmla="*/ 154781 w 771866"/>
                <a:gd name="connsiteY109" fmla="*/ 602456 h 1178718"/>
                <a:gd name="connsiteX110" fmla="*/ 171450 w 771866"/>
                <a:gd name="connsiteY110" fmla="*/ 597693 h 1178718"/>
                <a:gd name="connsiteX111" fmla="*/ 185737 w 771866"/>
                <a:gd name="connsiteY111" fmla="*/ 592931 h 1178718"/>
                <a:gd name="connsiteX112" fmla="*/ 207168 w 771866"/>
                <a:gd name="connsiteY112" fmla="*/ 585787 h 1178718"/>
                <a:gd name="connsiteX113" fmla="*/ 223837 w 771866"/>
                <a:gd name="connsiteY113" fmla="*/ 581025 h 1178718"/>
                <a:gd name="connsiteX114" fmla="*/ 238125 w 771866"/>
                <a:gd name="connsiteY114" fmla="*/ 576262 h 1178718"/>
                <a:gd name="connsiteX115" fmla="*/ 259556 w 771866"/>
                <a:gd name="connsiteY115" fmla="*/ 564356 h 1178718"/>
                <a:gd name="connsiteX116" fmla="*/ 271462 w 771866"/>
                <a:gd name="connsiteY116" fmla="*/ 550068 h 1178718"/>
                <a:gd name="connsiteX117" fmla="*/ 276225 w 771866"/>
                <a:gd name="connsiteY117" fmla="*/ 531018 h 1178718"/>
                <a:gd name="connsiteX118" fmla="*/ 280987 w 771866"/>
                <a:gd name="connsiteY118" fmla="*/ 516731 h 1178718"/>
                <a:gd name="connsiteX119" fmla="*/ 285750 w 771866"/>
                <a:gd name="connsiteY119" fmla="*/ 497681 h 1178718"/>
                <a:gd name="connsiteX120" fmla="*/ 288131 w 771866"/>
                <a:gd name="connsiteY120" fmla="*/ 488156 h 1178718"/>
                <a:gd name="connsiteX121" fmla="*/ 285750 w 771866"/>
                <a:gd name="connsiteY121" fmla="*/ 440531 h 1178718"/>
                <a:gd name="connsiteX122" fmla="*/ 280987 w 771866"/>
                <a:gd name="connsiteY122" fmla="*/ 426243 h 1178718"/>
                <a:gd name="connsiteX123" fmla="*/ 273843 w 771866"/>
                <a:gd name="connsiteY123" fmla="*/ 411956 h 1178718"/>
                <a:gd name="connsiteX124" fmla="*/ 259556 w 771866"/>
                <a:gd name="connsiteY124" fmla="*/ 392906 h 1178718"/>
                <a:gd name="connsiteX125" fmla="*/ 238125 w 771866"/>
                <a:gd name="connsiteY125" fmla="*/ 364331 h 1178718"/>
                <a:gd name="connsiteX126" fmla="*/ 230981 w 771866"/>
                <a:gd name="connsiteY126" fmla="*/ 361950 h 1178718"/>
                <a:gd name="connsiteX127" fmla="*/ 228600 w 771866"/>
                <a:gd name="connsiteY127" fmla="*/ 354806 h 1178718"/>
                <a:gd name="connsiteX128" fmla="*/ 226218 w 771866"/>
                <a:gd name="connsiteY128" fmla="*/ 345281 h 1178718"/>
                <a:gd name="connsiteX129" fmla="*/ 221456 w 771866"/>
                <a:gd name="connsiteY129" fmla="*/ 330993 h 1178718"/>
                <a:gd name="connsiteX130" fmla="*/ 219075 w 771866"/>
                <a:gd name="connsiteY130" fmla="*/ 252412 h 1178718"/>
                <a:gd name="connsiteX131" fmla="*/ 221456 w 771866"/>
                <a:gd name="connsiteY131" fmla="*/ 240506 h 1178718"/>
                <a:gd name="connsiteX132" fmla="*/ 242887 w 771866"/>
                <a:gd name="connsiteY132" fmla="*/ 230981 h 1178718"/>
                <a:gd name="connsiteX133" fmla="*/ 250031 w 771866"/>
                <a:gd name="connsiteY133" fmla="*/ 228600 h 1178718"/>
                <a:gd name="connsiteX134" fmla="*/ 257175 w 771866"/>
                <a:gd name="connsiteY134" fmla="*/ 226218 h 1178718"/>
                <a:gd name="connsiteX135" fmla="*/ 266700 w 771866"/>
                <a:gd name="connsiteY135" fmla="*/ 211931 h 1178718"/>
                <a:gd name="connsiteX136" fmla="*/ 271462 w 771866"/>
                <a:gd name="connsiteY136" fmla="*/ 204787 h 1178718"/>
                <a:gd name="connsiteX137" fmla="*/ 273843 w 771866"/>
                <a:gd name="connsiteY137" fmla="*/ 197643 h 1178718"/>
                <a:gd name="connsiteX138" fmla="*/ 288131 w 771866"/>
                <a:gd name="connsiteY138" fmla="*/ 192881 h 1178718"/>
                <a:gd name="connsiteX139" fmla="*/ 295275 w 771866"/>
                <a:gd name="connsiteY139" fmla="*/ 190500 h 1178718"/>
                <a:gd name="connsiteX140" fmla="*/ 326230 w 771866"/>
                <a:gd name="connsiteY140" fmla="*/ 185737 h 1178718"/>
                <a:gd name="connsiteX141" fmla="*/ 364331 w 771866"/>
                <a:gd name="connsiteY141" fmla="*/ 142875 h 1178718"/>
                <a:gd name="connsiteX142" fmla="*/ 366712 w 771866"/>
                <a:gd name="connsiteY142" fmla="*/ 135731 h 1178718"/>
                <a:gd name="connsiteX143" fmla="*/ 381000 w 771866"/>
                <a:gd name="connsiteY143" fmla="*/ 126206 h 1178718"/>
                <a:gd name="connsiteX144" fmla="*/ 385762 w 771866"/>
                <a:gd name="connsiteY144" fmla="*/ 104775 h 1178718"/>
                <a:gd name="connsiteX145" fmla="*/ 378618 w 771866"/>
                <a:gd name="connsiteY145" fmla="*/ 100012 h 1178718"/>
                <a:gd name="connsiteX146" fmla="*/ 376237 w 771866"/>
                <a:gd name="connsiteY146" fmla="*/ 92868 h 1178718"/>
                <a:gd name="connsiteX147" fmla="*/ 397668 w 771866"/>
                <a:gd name="connsiteY147" fmla="*/ 80962 h 1178718"/>
                <a:gd name="connsiteX148" fmla="*/ 414337 w 771866"/>
                <a:gd name="connsiteY148" fmla="*/ 59531 h 1178718"/>
                <a:gd name="connsiteX149" fmla="*/ 423862 w 771866"/>
                <a:gd name="connsiteY149" fmla="*/ 45243 h 1178718"/>
                <a:gd name="connsiteX150" fmla="*/ 426243 w 771866"/>
                <a:gd name="connsiteY150" fmla="*/ 38100 h 1178718"/>
                <a:gd name="connsiteX151" fmla="*/ 428625 w 771866"/>
                <a:gd name="connsiteY151" fmla="*/ 28575 h 1178718"/>
                <a:gd name="connsiteX152" fmla="*/ 438150 w 771866"/>
                <a:gd name="connsiteY152" fmla="*/ 26193 h 1178718"/>
                <a:gd name="connsiteX153" fmla="*/ 514350 w 771866"/>
                <a:gd name="connsiteY153" fmla="*/ 35718 h 1178718"/>
                <a:gd name="connsiteX154" fmla="*/ 521493 w 771866"/>
                <a:gd name="connsiteY154" fmla="*/ 45243 h 1178718"/>
                <a:gd name="connsiteX155" fmla="*/ 531018 w 771866"/>
                <a:gd name="connsiteY155" fmla="*/ 50006 h 1178718"/>
                <a:gd name="connsiteX156" fmla="*/ 535781 w 771866"/>
                <a:gd name="connsiteY156" fmla="*/ 35718 h 1178718"/>
                <a:gd name="connsiteX157" fmla="*/ 540543 w 771866"/>
                <a:gd name="connsiteY157" fmla="*/ 28575 h 1178718"/>
                <a:gd name="connsiteX158" fmla="*/ 542925 w 771866"/>
                <a:gd name="connsiteY158" fmla="*/ 21431 h 1178718"/>
                <a:gd name="connsiteX159" fmla="*/ 550068 w 771866"/>
                <a:gd name="connsiteY159" fmla="*/ 14287 h 1178718"/>
                <a:gd name="connsiteX160" fmla="*/ 564356 w 771866"/>
                <a:gd name="connsiteY160" fmla="*/ 0 h 1178718"/>
                <a:gd name="connsiteX161" fmla="*/ 595312 w 771866"/>
                <a:gd name="connsiteY161" fmla="*/ 2381 h 1178718"/>
                <a:gd name="connsiteX162" fmla="*/ 602456 w 771866"/>
                <a:gd name="connsiteY162" fmla="*/ 9525 h 1178718"/>
                <a:gd name="connsiteX163" fmla="*/ 609600 w 771866"/>
                <a:gd name="connsiteY163" fmla="*/ 14287 h 1178718"/>
                <a:gd name="connsiteX164" fmla="*/ 614362 w 771866"/>
                <a:gd name="connsiteY164" fmla="*/ 21431 h 1178718"/>
                <a:gd name="connsiteX165" fmla="*/ 635793 w 771866"/>
                <a:gd name="connsiteY165" fmla="*/ 30956 h 1178718"/>
                <a:gd name="connsiteX166" fmla="*/ 642937 w 771866"/>
                <a:gd name="connsiteY166" fmla="*/ 35718 h 1178718"/>
                <a:gd name="connsiteX167" fmla="*/ 650081 w 771866"/>
                <a:gd name="connsiteY167" fmla="*/ 52387 h 1178718"/>
                <a:gd name="connsiteX168" fmla="*/ 652462 w 771866"/>
                <a:gd name="connsiteY168" fmla="*/ 59531 h 1178718"/>
                <a:gd name="connsiteX169" fmla="*/ 666750 w 771866"/>
                <a:gd name="connsiteY169" fmla="*/ 69056 h 1178718"/>
                <a:gd name="connsiteX170" fmla="*/ 673893 w 771866"/>
                <a:gd name="connsiteY170" fmla="*/ 73818 h 1178718"/>
                <a:gd name="connsiteX171" fmla="*/ 681037 w 771866"/>
                <a:gd name="connsiteY171" fmla="*/ 121443 h 1178718"/>
                <a:gd name="connsiteX172" fmla="*/ 685800 w 771866"/>
                <a:gd name="connsiteY172" fmla="*/ 138112 h 1178718"/>
                <a:gd name="connsiteX173" fmla="*/ 690562 w 771866"/>
                <a:gd name="connsiteY173" fmla="*/ 173831 h 1178718"/>
                <a:gd name="connsiteX174" fmla="*/ 692943 w 771866"/>
                <a:gd name="connsiteY174" fmla="*/ 183356 h 1178718"/>
                <a:gd name="connsiteX175" fmla="*/ 707231 w 771866"/>
                <a:gd name="connsiteY175" fmla="*/ 190500 h 1178718"/>
                <a:gd name="connsiteX176" fmla="*/ 757237 w 771866"/>
                <a:gd name="connsiteY176" fmla="*/ 197643 h 1178718"/>
                <a:gd name="connsiteX177" fmla="*/ 771525 w 771866"/>
                <a:gd name="connsiteY177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50068 w 771866"/>
                <a:gd name="connsiteY42" fmla="*/ 1126331 h 1178718"/>
                <a:gd name="connsiteX43" fmla="*/ 545306 w 771866"/>
                <a:gd name="connsiteY43" fmla="*/ 1119187 h 1178718"/>
                <a:gd name="connsiteX44" fmla="*/ 531018 w 771866"/>
                <a:gd name="connsiteY44" fmla="*/ 1114425 h 1178718"/>
                <a:gd name="connsiteX45" fmla="*/ 528637 w 771866"/>
                <a:gd name="connsiteY45" fmla="*/ 1107281 h 1178718"/>
                <a:gd name="connsiteX46" fmla="*/ 521493 w 771866"/>
                <a:gd name="connsiteY46" fmla="*/ 1104900 h 1178718"/>
                <a:gd name="connsiteX47" fmla="*/ 514350 w 771866"/>
                <a:gd name="connsiteY47" fmla="*/ 1100137 h 1178718"/>
                <a:gd name="connsiteX48" fmla="*/ 504825 w 771866"/>
                <a:gd name="connsiteY48" fmla="*/ 1090612 h 1178718"/>
                <a:gd name="connsiteX49" fmla="*/ 497681 w 771866"/>
                <a:gd name="connsiteY49" fmla="*/ 1083468 h 1178718"/>
                <a:gd name="connsiteX50" fmla="*/ 483393 w 771866"/>
                <a:gd name="connsiteY50" fmla="*/ 1078706 h 1178718"/>
                <a:gd name="connsiteX51" fmla="*/ 473868 w 771866"/>
                <a:gd name="connsiteY51" fmla="*/ 1073943 h 1178718"/>
                <a:gd name="connsiteX52" fmla="*/ 466725 w 771866"/>
                <a:gd name="connsiteY52" fmla="*/ 1071562 h 1178718"/>
                <a:gd name="connsiteX53" fmla="*/ 459581 w 771866"/>
                <a:gd name="connsiteY53" fmla="*/ 1066800 h 1178718"/>
                <a:gd name="connsiteX54" fmla="*/ 450056 w 771866"/>
                <a:gd name="connsiteY54" fmla="*/ 1050131 h 1178718"/>
                <a:gd name="connsiteX55" fmla="*/ 435768 w 771866"/>
                <a:gd name="connsiteY55" fmla="*/ 1038225 h 1178718"/>
                <a:gd name="connsiteX56" fmla="*/ 426243 w 771866"/>
                <a:gd name="connsiteY56" fmla="*/ 1035843 h 1178718"/>
                <a:gd name="connsiteX57" fmla="*/ 402431 w 771866"/>
                <a:gd name="connsiteY57" fmla="*/ 1031081 h 1178718"/>
                <a:gd name="connsiteX58" fmla="*/ 319087 w 771866"/>
                <a:gd name="connsiteY58" fmla="*/ 1033462 h 1178718"/>
                <a:gd name="connsiteX59" fmla="*/ 316706 w 771866"/>
                <a:gd name="connsiteY59" fmla="*/ 1040606 h 1178718"/>
                <a:gd name="connsiteX60" fmla="*/ 314325 w 771866"/>
                <a:gd name="connsiteY60" fmla="*/ 1069181 h 1178718"/>
                <a:gd name="connsiteX61" fmla="*/ 304800 w 771866"/>
                <a:gd name="connsiteY61" fmla="*/ 1071562 h 1178718"/>
                <a:gd name="connsiteX62" fmla="*/ 261937 w 771866"/>
                <a:gd name="connsiteY62" fmla="*/ 1073943 h 1178718"/>
                <a:gd name="connsiteX63" fmla="*/ 250031 w 771866"/>
                <a:gd name="connsiteY63" fmla="*/ 1076325 h 1178718"/>
                <a:gd name="connsiteX64" fmla="*/ 242887 w 771866"/>
                <a:gd name="connsiteY64" fmla="*/ 1078706 h 1178718"/>
                <a:gd name="connsiteX65" fmla="*/ 240506 w 771866"/>
                <a:gd name="connsiteY65" fmla="*/ 1085850 h 1178718"/>
                <a:gd name="connsiteX66" fmla="*/ 238125 w 771866"/>
                <a:gd name="connsiteY66" fmla="*/ 1100137 h 1178718"/>
                <a:gd name="connsiteX67" fmla="*/ 235743 w 771866"/>
                <a:gd name="connsiteY67" fmla="*/ 1107281 h 1178718"/>
                <a:gd name="connsiteX68" fmla="*/ 214312 w 771866"/>
                <a:gd name="connsiteY68" fmla="*/ 1119187 h 1178718"/>
                <a:gd name="connsiteX69" fmla="*/ 166687 w 771866"/>
                <a:gd name="connsiteY69" fmla="*/ 1116806 h 1178718"/>
                <a:gd name="connsiteX70" fmla="*/ 161925 w 771866"/>
                <a:gd name="connsiteY70" fmla="*/ 1107281 h 1178718"/>
                <a:gd name="connsiteX71" fmla="*/ 154781 w 771866"/>
                <a:gd name="connsiteY71" fmla="*/ 1102518 h 1178718"/>
                <a:gd name="connsiteX72" fmla="*/ 145256 w 771866"/>
                <a:gd name="connsiteY72" fmla="*/ 1090612 h 1178718"/>
                <a:gd name="connsiteX73" fmla="*/ 140493 w 771866"/>
                <a:gd name="connsiteY73" fmla="*/ 1083468 h 1178718"/>
                <a:gd name="connsiteX74" fmla="*/ 133350 w 771866"/>
                <a:gd name="connsiteY74" fmla="*/ 1081087 h 1178718"/>
                <a:gd name="connsiteX75" fmla="*/ 126206 w 771866"/>
                <a:gd name="connsiteY75" fmla="*/ 1076325 h 1178718"/>
                <a:gd name="connsiteX76" fmla="*/ 116681 w 771866"/>
                <a:gd name="connsiteY76" fmla="*/ 1073943 h 1178718"/>
                <a:gd name="connsiteX77" fmla="*/ 102393 w 771866"/>
                <a:gd name="connsiteY77" fmla="*/ 1069181 h 1178718"/>
                <a:gd name="connsiteX78" fmla="*/ 95250 w 771866"/>
                <a:gd name="connsiteY78" fmla="*/ 1064418 h 1178718"/>
                <a:gd name="connsiteX79" fmla="*/ 88106 w 771866"/>
                <a:gd name="connsiteY79" fmla="*/ 1047750 h 1178718"/>
                <a:gd name="connsiteX80" fmla="*/ 83343 w 771866"/>
                <a:gd name="connsiteY80" fmla="*/ 1040606 h 1178718"/>
                <a:gd name="connsiteX81" fmla="*/ 80962 w 771866"/>
                <a:gd name="connsiteY81" fmla="*/ 983456 h 1178718"/>
                <a:gd name="connsiteX82" fmla="*/ 78581 w 771866"/>
                <a:gd name="connsiteY82" fmla="*/ 976312 h 1178718"/>
                <a:gd name="connsiteX83" fmla="*/ 61912 w 771866"/>
                <a:gd name="connsiteY83" fmla="*/ 966787 h 1178718"/>
                <a:gd name="connsiteX84" fmla="*/ 54768 w 771866"/>
                <a:gd name="connsiteY84" fmla="*/ 959643 h 1178718"/>
                <a:gd name="connsiteX85" fmla="*/ 50006 w 771866"/>
                <a:gd name="connsiteY85" fmla="*/ 945356 h 1178718"/>
                <a:gd name="connsiteX86" fmla="*/ 47625 w 771866"/>
                <a:gd name="connsiteY86" fmla="*/ 938212 h 1178718"/>
                <a:gd name="connsiteX87" fmla="*/ 47625 w 771866"/>
                <a:gd name="connsiteY87" fmla="*/ 845343 h 1178718"/>
                <a:gd name="connsiteX88" fmla="*/ 45243 w 771866"/>
                <a:gd name="connsiteY88" fmla="*/ 838200 h 1178718"/>
                <a:gd name="connsiteX89" fmla="*/ 35718 w 771866"/>
                <a:gd name="connsiteY89" fmla="*/ 823912 h 1178718"/>
                <a:gd name="connsiteX90" fmla="*/ 30956 w 771866"/>
                <a:gd name="connsiteY90" fmla="*/ 814387 h 1178718"/>
                <a:gd name="connsiteX91" fmla="*/ 21431 w 771866"/>
                <a:gd name="connsiteY91" fmla="*/ 797718 h 1178718"/>
                <a:gd name="connsiteX92" fmla="*/ 19050 w 771866"/>
                <a:gd name="connsiteY92" fmla="*/ 788193 h 1178718"/>
                <a:gd name="connsiteX93" fmla="*/ 14287 w 771866"/>
                <a:gd name="connsiteY93" fmla="*/ 773906 h 1178718"/>
                <a:gd name="connsiteX94" fmla="*/ 11906 w 771866"/>
                <a:gd name="connsiteY94" fmla="*/ 731043 h 1178718"/>
                <a:gd name="connsiteX95" fmla="*/ 7143 w 771866"/>
                <a:gd name="connsiteY95" fmla="*/ 723900 h 1178718"/>
                <a:gd name="connsiteX96" fmla="*/ 4762 w 771866"/>
                <a:gd name="connsiteY96" fmla="*/ 709612 h 1178718"/>
                <a:gd name="connsiteX97" fmla="*/ 0 w 771866"/>
                <a:gd name="connsiteY97" fmla="*/ 695325 h 1178718"/>
                <a:gd name="connsiteX98" fmla="*/ 2381 w 771866"/>
                <a:gd name="connsiteY98" fmla="*/ 688181 h 1178718"/>
                <a:gd name="connsiteX99" fmla="*/ 7143 w 771866"/>
                <a:gd name="connsiteY99" fmla="*/ 681037 h 1178718"/>
                <a:gd name="connsiteX100" fmla="*/ 21431 w 771866"/>
                <a:gd name="connsiteY100" fmla="*/ 673893 h 1178718"/>
                <a:gd name="connsiteX101" fmla="*/ 26193 w 771866"/>
                <a:gd name="connsiteY101" fmla="*/ 666750 h 1178718"/>
                <a:gd name="connsiteX102" fmla="*/ 28575 w 771866"/>
                <a:gd name="connsiteY102" fmla="*/ 659606 h 1178718"/>
                <a:gd name="connsiteX103" fmla="*/ 35718 w 771866"/>
                <a:gd name="connsiteY103" fmla="*/ 654843 h 1178718"/>
                <a:gd name="connsiteX104" fmla="*/ 100012 w 771866"/>
                <a:gd name="connsiteY104" fmla="*/ 652462 h 1178718"/>
                <a:gd name="connsiteX105" fmla="*/ 126206 w 771866"/>
                <a:gd name="connsiteY105" fmla="*/ 645318 h 1178718"/>
                <a:gd name="connsiteX106" fmla="*/ 133350 w 771866"/>
                <a:gd name="connsiteY106" fmla="*/ 640556 h 1178718"/>
                <a:gd name="connsiteX107" fmla="*/ 142875 w 771866"/>
                <a:gd name="connsiteY107" fmla="*/ 626268 h 1178718"/>
                <a:gd name="connsiteX108" fmla="*/ 147637 w 771866"/>
                <a:gd name="connsiteY108" fmla="*/ 609600 h 1178718"/>
                <a:gd name="connsiteX109" fmla="*/ 154781 w 771866"/>
                <a:gd name="connsiteY109" fmla="*/ 602456 h 1178718"/>
                <a:gd name="connsiteX110" fmla="*/ 171450 w 771866"/>
                <a:gd name="connsiteY110" fmla="*/ 597693 h 1178718"/>
                <a:gd name="connsiteX111" fmla="*/ 185737 w 771866"/>
                <a:gd name="connsiteY111" fmla="*/ 592931 h 1178718"/>
                <a:gd name="connsiteX112" fmla="*/ 207168 w 771866"/>
                <a:gd name="connsiteY112" fmla="*/ 585787 h 1178718"/>
                <a:gd name="connsiteX113" fmla="*/ 223837 w 771866"/>
                <a:gd name="connsiteY113" fmla="*/ 581025 h 1178718"/>
                <a:gd name="connsiteX114" fmla="*/ 238125 w 771866"/>
                <a:gd name="connsiteY114" fmla="*/ 576262 h 1178718"/>
                <a:gd name="connsiteX115" fmla="*/ 259556 w 771866"/>
                <a:gd name="connsiteY115" fmla="*/ 564356 h 1178718"/>
                <a:gd name="connsiteX116" fmla="*/ 271462 w 771866"/>
                <a:gd name="connsiteY116" fmla="*/ 550068 h 1178718"/>
                <a:gd name="connsiteX117" fmla="*/ 276225 w 771866"/>
                <a:gd name="connsiteY117" fmla="*/ 531018 h 1178718"/>
                <a:gd name="connsiteX118" fmla="*/ 280987 w 771866"/>
                <a:gd name="connsiteY118" fmla="*/ 516731 h 1178718"/>
                <a:gd name="connsiteX119" fmla="*/ 285750 w 771866"/>
                <a:gd name="connsiteY119" fmla="*/ 497681 h 1178718"/>
                <a:gd name="connsiteX120" fmla="*/ 288131 w 771866"/>
                <a:gd name="connsiteY120" fmla="*/ 488156 h 1178718"/>
                <a:gd name="connsiteX121" fmla="*/ 285750 w 771866"/>
                <a:gd name="connsiteY121" fmla="*/ 440531 h 1178718"/>
                <a:gd name="connsiteX122" fmla="*/ 280987 w 771866"/>
                <a:gd name="connsiteY122" fmla="*/ 426243 h 1178718"/>
                <a:gd name="connsiteX123" fmla="*/ 273843 w 771866"/>
                <a:gd name="connsiteY123" fmla="*/ 411956 h 1178718"/>
                <a:gd name="connsiteX124" fmla="*/ 257175 w 771866"/>
                <a:gd name="connsiteY124" fmla="*/ 395287 h 1178718"/>
                <a:gd name="connsiteX125" fmla="*/ 238125 w 771866"/>
                <a:gd name="connsiteY125" fmla="*/ 364331 h 1178718"/>
                <a:gd name="connsiteX126" fmla="*/ 230981 w 771866"/>
                <a:gd name="connsiteY126" fmla="*/ 361950 h 1178718"/>
                <a:gd name="connsiteX127" fmla="*/ 228600 w 771866"/>
                <a:gd name="connsiteY127" fmla="*/ 354806 h 1178718"/>
                <a:gd name="connsiteX128" fmla="*/ 226218 w 771866"/>
                <a:gd name="connsiteY128" fmla="*/ 345281 h 1178718"/>
                <a:gd name="connsiteX129" fmla="*/ 221456 w 771866"/>
                <a:gd name="connsiteY129" fmla="*/ 330993 h 1178718"/>
                <a:gd name="connsiteX130" fmla="*/ 219075 w 771866"/>
                <a:gd name="connsiteY130" fmla="*/ 252412 h 1178718"/>
                <a:gd name="connsiteX131" fmla="*/ 221456 w 771866"/>
                <a:gd name="connsiteY131" fmla="*/ 240506 h 1178718"/>
                <a:gd name="connsiteX132" fmla="*/ 242887 w 771866"/>
                <a:gd name="connsiteY132" fmla="*/ 230981 h 1178718"/>
                <a:gd name="connsiteX133" fmla="*/ 250031 w 771866"/>
                <a:gd name="connsiteY133" fmla="*/ 228600 h 1178718"/>
                <a:gd name="connsiteX134" fmla="*/ 257175 w 771866"/>
                <a:gd name="connsiteY134" fmla="*/ 226218 h 1178718"/>
                <a:gd name="connsiteX135" fmla="*/ 266700 w 771866"/>
                <a:gd name="connsiteY135" fmla="*/ 211931 h 1178718"/>
                <a:gd name="connsiteX136" fmla="*/ 271462 w 771866"/>
                <a:gd name="connsiteY136" fmla="*/ 204787 h 1178718"/>
                <a:gd name="connsiteX137" fmla="*/ 273843 w 771866"/>
                <a:gd name="connsiteY137" fmla="*/ 197643 h 1178718"/>
                <a:gd name="connsiteX138" fmla="*/ 288131 w 771866"/>
                <a:gd name="connsiteY138" fmla="*/ 192881 h 1178718"/>
                <a:gd name="connsiteX139" fmla="*/ 295275 w 771866"/>
                <a:gd name="connsiteY139" fmla="*/ 190500 h 1178718"/>
                <a:gd name="connsiteX140" fmla="*/ 326230 w 771866"/>
                <a:gd name="connsiteY140" fmla="*/ 185737 h 1178718"/>
                <a:gd name="connsiteX141" fmla="*/ 364331 w 771866"/>
                <a:gd name="connsiteY141" fmla="*/ 142875 h 1178718"/>
                <a:gd name="connsiteX142" fmla="*/ 366712 w 771866"/>
                <a:gd name="connsiteY142" fmla="*/ 135731 h 1178718"/>
                <a:gd name="connsiteX143" fmla="*/ 381000 w 771866"/>
                <a:gd name="connsiteY143" fmla="*/ 126206 h 1178718"/>
                <a:gd name="connsiteX144" fmla="*/ 385762 w 771866"/>
                <a:gd name="connsiteY144" fmla="*/ 104775 h 1178718"/>
                <a:gd name="connsiteX145" fmla="*/ 378618 w 771866"/>
                <a:gd name="connsiteY145" fmla="*/ 100012 h 1178718"/>
                <a:gd name="connsiteX146" fmla="*/ 376237 w 771866"/>
                <a:gd name="connsiteY146" fmla="*/ 92868 h 1178718"/>
                <a:gd name="connsiteX147" fmla="*/ 397668 w 771866"/>
                <a:gd name="connsiteY147" fmla="*/ 80962 h 1178718"/>
                <a:gd name="connsiteX148" fmla="*/ 414337 w 771866"/>
                <a:gd name="connsiteY148" fmla="*/ 59531 h 1178718"/>
                <a:gd name="connsiteX149" fmla="*/ 423862 w 771866"/>
                <a:gd name="connsiteY149" fmla="*/ 45243 h 1178718"/>
                <a:gd name="connsiteX150" fmla="*/ 426243 w 771866"/>
                <a:gd name="connsiteY150" fmla="*/ 38100 h 1178718"/>
                <a:gd name="connsiteX151" fmla="*/ 428625 w 771866"/>
                <a:gd name="connsiteY151" fmla="*/ 28575 h 1178718"/>
                <a:gd name="connsiteX152" fmla="*/ 438150 w 771866"/>
                <a:gd name="connsiteY152" fmla="*/ 26193 h 1178718"/>
                <a:gd name="connsiteX153" fmla="*/ 514350 w 771866"/>
                <a:gd name="connsiteY153" fmla="*/ 35718 h 1178718"/>
                <a:gd name="connsiteX154" fmla="*/ 521493 w 771866"/>
                <a:gd name="connsiteY154" fmla="*/ 45243 h 1178718"/>
                <a:gd name="connsiteX155" fmla="*/ 531018 w 771866"/>
                <a:gd name="connsiteY155" fmla="*/ 50006 h 1178718"/>
                <a:gd name="connsiteX156" fmla="*/ 535781 w 771866"/>
                <a:gd name="connsiteY156" fmla="*/ 35718 h 1178718"/>
                <a:gd name="connsiteX157" fmla="*/ 540543 w 771866"/>
                <a:gd name="connsiteY157" fmla="*/ 28575 h 1178718"/>
                <a:gd name="connsiteX158" fmla="*/ 542925 w 771866"/>
                <a:gd name="connsiteY158" fmla="*/ 21431 h 1178718"/>
                <a:gd name="connsiteX159" fmla="*/ 550068 w 771866"/>
                <a:gd name="connsiteY159" fmla="*/ 14287 h 1178718"/>
                <a:gd name="connsiteX160" fmla="*/ 564356 w 771866"/>
                <a:gd name="connsiteY160" fmla="*/ 0 h 1178718"/>
                <a:gd name="connsiteX161" fmla="*/ 595312 w 771866"/>
                <a:gd name="connsiteY161" fmla="*/ 2381 h 1178718"/>
                <a:gd name="connsiteX162" fmla="*/ 602456 w 771866"/>
                <a:gd name="connsiteY162" fmla="*/ 9525 h 1178718"/>
                <a:gd name="connsiteX163" fmla="*/ 609600 w 771866"/>
                <a:gd name="connsiteY163" fmla="*/ 14287 h 1178718"/>
                <a:gd name="connsiteX164" fmla="*/ 614362 w 771866"/>
                <a:gd name="connsiteY164" fmla="*/ 21431 h 1178718"/>
                <a:gd name="connsiteX165" fmla="*/ 635793 w 771866"/>
                <a:gd name="connsiteY165" fmla="*/ 30956 h 1178718"/>
                <a:gd name="connsiteX166" fmla="*/ 642937 w 771866"/>
                <a:gd name="connsiteY166" fmla="*/ 35718 h 1178718"/>
                <a:gd name="connsiteX167" fmla="*/ 650081 w 771866"/>
                <a:gd name="connsiteY167" fmla="*/ 52387 h 1178718"/>
                <a:gd name="connsiteX168" fmla="*/ 652462 w 771866"/>
                <a:gd name="connsiteY168" fmla="*/ 59531 h 1178718"/>
                <a:gd name="connsiteX169" fmla="*/ 666750 w 771866"/>
                <a:gd name="connsiteY169" fmla="*/ 69056 h 1178718"/>
                <a:gd name="connsiteX170" fmla="*/ 673893 w 771866"/>
                <a:gd name="connsiteY170" fmla="*/ 73818 h 1178718"/>
                <a:gd name="connsiteX171" fmla="*/ 681037 w 771866"/>
                <a:gd name="connsiteY171" fmla="*/ 121443 h 1178718"/>
                <a:gd name="connsiteX172" fmla="*/ 685800 w 771866"/>
                <a:gd name="connsiteY172" fmla="*/ 138112 h 1178718"/>
                <a:gd name="connsiteX173" fmla="*/ 690562 w 771866"/>
                <a:gd name="connsiteY173" fmla="*/ 173831 h 1178718"/>
                <a:gd name="connsiteX174" fmla="*/ 692943 w 771866"/>
                <a:gd name="connsiteY174" fmla="*/ 183356 h 1178718"/>
                <a:gd name="connsiteX175" fmla="*/ 707231 w 771866"/>
                <a:gd name="connsiteY175" fmla="*/ 190500 h 1178718"/>
                <a:gd name="connsiteX176" fmla="*/ 757237 w 771866"/>
                <a:gd name="connsiteY176" fmla="*/ 197643 h 1178718"/>
                <a:gd name="connsiteX177" fmla="*/ 771525 w 771866"/>
                <a:gd name="connsiteY177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50068 w 771866"/>
                <a:gd name="connsiteY42" fmla="*/ 1126331 h 1178718"/>
                <a:gd name="connsiteX43" fmla="*/ 545306 w 771866"/>
                <a:gd name="connsiteY43" fmla="*/ 1119187 h 1178718"/>
                <a:gd name="connsiteX44" fmla="*/ 531018 w 771866"/>
                <a:gd name="connsiteY44" fmla="*/ 1114425 h 1178718"/>
                <a:gd name="connsiteX45" fmla="*/ 528637 w 771866"/>
                <a:gd name="connsiteY45" fmla="*/ 1107281 h 1178718"/>
                <a:gd name="connsiteX46" fmla="*/ 521493 w 771866"/>
                <a:gd name="connsiteY46" fmla="*/ 1104900 h 1178718"/>
                <a:gd name="connsiteX47" fmla="*/ 514350 w 771866"/>
                <a:gd name="connsiteY47" fmla="*/ 1100137 h 1178718"/>
                <a:gd name="connsiteX48" fmla="*/ 504825 w 771866"/>
                <a:gd name="connsiteY48" fmla="*/ 1090612 h 1178718"/>
                <a:gd name="connsiteX49" fmla="*/ 497681 w 771866"/>
                <a:gd name="connsiteY49" fmla="*/ 1083468 h 1178718"/>
                <a:gd name="connsiteX50" fmla="*/ 483393 w 771866"/>
                <a:gd name="connsiteY50" fmla="*/ 1078706 h 1178718"/>
                <a:gd name="connsiteX51" fmla="*/ 473868 w 771866"/>
                <a:gd name="connsiteY51" fmla="*/ 1073943 h 1178718"/>
                <a:gd name="connsiteX52" fmla="*/ 466725 w 771866"/>
                <a:gd name="connsiteY52" fmla="*/ 1071562 h 1178718"/>
                <a:gd name="connsiteX53" fmla="*/ 459581 w 771866"/>
                <a:gd name="connsiteY53" fmla="*/ 1066800 h 1178718"/>
                <a:gd name="connsiteX54" fmla="*/ 438150 w 771866"/>
                <a:gd name="connsiteY54" fmla="*/ 1050131 h 1178718"/>
                <a:gd name="connsiteX55" fmla="*/ 435768 w 771866"/>
                <a:gd name="connsiteY55" fmla="*/ 1038225 h 1178718"/>
                <a:gd name="connsiteX56" fmla="*/ 426243 w 771866"/>
                <a:gd name="connsiteY56" fmla="*/ 1035843 h 1178718"/>
                <a:gd name="connsiteX57" fmla="*/ 402431 w 771866"/>
                <a:gd name="connsiteY57" fmla="*/ 1031081 h 1178718"/>
                <a:gd name="connsiteX58" fmla="*/ 319087 w 771866"/>
                <a:gd name="connsiteY58" fmla="*/ 1033462 h 1178718"/>
                <a:gd name="connsiteX59" fmla="*/ 316706 w 771866"/>
                <a:gd name="connsiteY59" fmla="*/ 1040606 h 1178718"/>
                <a:gd name="connsiteX60" fmla="*/ 314325 w 771866"/>
                <a:gd name="connsiteY60" fmla="*/ 1069181 h 1178718"/>
                <a:gd name="connsiteX61" fmla="*/ 304800 w 771866"/>
                <a:gd name="connsiteY61" fmla="*/ 1071562 h 1178718"/>
                <a:gd name="connsiteX62" fmla="*/ 261937 w 771866"/>
                <a:gd name="connsiteY62" fmla="*/ 1073943 h 1178718"/>
                <a:gd name="connsiteX63" fmla="*/ 250031 w 771866"/>
                <a:gd name="connsiteY63" fmla="*/ 1076325 h 1178718"/>
                <a:gd name="connsiteX64" fmla="*/ 242887 w 771866"/>
                <a:gd name="connsiteY64" fmla="*/ 1078706 h 1178718"/>
                <a:gd name="connsiteX65" fmla="*/ 240506 w 771866"/>
                <a:gd name="connsiteY65" fmla="*/ 1085850 h 1178718"/>
                <a:gd name="connsiteX66" fmla="*/ 238125 w 771866"/>
                <a:gd name="connsiteY66" fmla="*/ 1100137 h 1178718"/>
                <a:gd name="connsiteX67" fmla="*/ 235743 w 771866"/>
                <a:gd name="connsiteY67" fmla="*/ 1107281 h 1178718"/>
                <a:gd name="connsiteX68" fmla="*/ 214312 w 771866"/>
                <a:gd name="connsiteY68" fmla="*/ 1119187 h 1178718"/>
                <a:gd name="connsiteX69" fmla="*/ 166687 w 771866"/>
                <a:gd name="connsiteY69" fmla="*/ 1116806 h 1178718"/>
                <a:gd name="connsiteX70" fmla="*/ 161925 w 771866"/>
                <a:gd name="connsiteY70" fmla="*/ 1107281 h 1178718"/>
                <a:gd name="connsiteX71" fmla="*/ 154781 w 771866"/>
                <a:gd name="connsiteY71" fmla="*/ 1102518 h 1178718"/>
                <a:gd name="connsiteX72" fmla="*/ 145256 w 771866"/>
                <a:gd name="connsiteY72" fmla="*/ 1090612 h 1178718"/>
                <a:gd name="connsiteX73" fmla="*/ 140493 w 771866"/>
                <a:gd name="connsiteY73" fmla="*/ 1083468 h 1178718"/>
                <a:gd name="connsiteX74" fmla="*/ 133350 w 771866"/>
                <a:gd name="connsiteY74" fmla="*/ 1081087 h 1178718"/>
                <a:gd name="connsiteX75" fmla="*/ 126206 w 771866"/>
                <a:gd name="connsiteY75" fmla="*/ 1076325 h 1178718"/>
                <a:gd name="connsiteX76" fmla="*/ 116681 w 771866"/>
                <a:gd name="connsiteY76" fmla="*/ 1073943 h 1178718"/>
                <a:gd name="connsiteX77" fmla="*/ 102393 w 771866"/>
                <a:gd name="connsiteY77" fmla="*/ 1069181 h 1178718"/>
                <a:gd name="connsiteX78" fmla="*/ 95250 w 771866"/>
                <a:gd name="connsiteY78" fmla="*/ 1064418 h 1178718"/>
                <a:gd name="connsiteX79" fmla="*/ 88106 w 771866"/>
                <a:gd name="connsiteY79" fmla="*/ 1047750 h 1178718"/>
                <a:gd name="connsiteX80" fmla="*/ 83343 w 771866"/>
                <a:gd name="connsiteY80" fmla="*/ 1040606 h 1178718"/>
                <a:gd name="connsiteX81" fmla="*/ 80962 w 771866"/>
                <a:gd name="connsiteY81" fmla="*/ 983456 h 1178718"/>
                <a:gd name="connsiteX82" fmla="*/ 78581 w 771866"/>
                <a:gd name="connsiteY82" fmla="*/ 976312 h 1178718"/>
                <a:gd name="connsiteX83" fmla="*/ 61912 w 771866"/>
                <a:gd name="connsiteY83" fmla="*/ 966787 h 1178718"/>
                <a:gd name="connsiteX84" fmla="*/ 54768 w 771866"/>
                <a:gd name="connsiteY84" fmla="*/ 959643 h 1178718"/>
                <a:gd name="connsiteX85" fmla="*/ 50006 w 771866"/>
                <a:gd name="connsiteY85" fmla="*/ 945356 h 1178718"/>
                <a:gd name="connsiteX86" fmla="*/ 47625 w 771866"/>
                <a:gd name="connsiteY86" fmla="*/ 938212 h 1178718"/>
                <a:gd name="connsiteX87" fmla="*/ 47625 w 771866"/>
                <a:gd name="connsiteY87" fmla="*/ 845343 h 1178718"/>
                <a:gd name="connsiteX88" fmla="*/ 45243 w 771866"/>
                <a:gd name="connsiteY88" fmla="*/ 838200 h 1178718"/>
                <a:gd name="connsiteX89" fmla="*/ 35718 w 771866"/>
                <a:gd name="connsiteY89" fmla="*/ 823912 h 1178718"/>
                <a:gd name="connsiteX90" fmla="*/ 30956 w 771866"/>
                <a:gd name="connsiteY90" fmla="*/ 814387 h 1178718"/>
                <a:gd name="connsiteX91" fmla="*/ 21431 w 771866"/>
                <a:gd name="connsiteY91" fmla="*/ 797718 h 1178718"/>
                <a:gd name="connsiteX92" fmla="*/ 19050 w 771866"/>
                <a:gd name="connsiteY92" fmla="*/ 788193 h 1178718"/>
                <a:gd name="connsiteX93" fmla="*/ 14287 w 771866"/>
                <a:gd name="connsiteY93" fmla="*/ 773906 h 1178718"/>
                <a:gd name="connsiteX94" fmla="*/ 11906 w 771866"/>
                <a:gd name="connsiteY94" fmla="*/ 731043 h 1178718"/>
                <a:gd name="connsiteX95" fmla="*/ 7143 w 771866"/>
                <a:gd name="connsiteY95" fmla="*/ 723900 h 1178718"/>
                <a:gd name="connsiteX96" fmla="*/ 4762 w 771866"/>
                <a:gd name="connsiteY96" fmla="*/ 709612 h 1178718"/>
                <a:gd name="connsiteX97" fmla="*/ 0 w 771866"/>
                <a:gd name="connsiteY97" fmla="*/ 695325 h 1178718"/>
                <a:gd name="connsiteX98" fmla="*/ 2381 w 771866"/>
                <a:gd name="connsiteY98" fmla="*/ 688181 h 1178718"/>
                <a:gd name="connsiteX99" fmla="*/ 7143 w 771866"/>
                <a:gd name="connsiteY99" fmla="*/ 681037 h 1178718"/>
                <a:gd name="connsiteX100" fmla="*/ 21431 w 771866"/>
                <a:gd name="connsiteY100" fmla="*/ 673893 h 1178718"/>
                <a:gd name="connsiteX101" fmla="*/ 26193 w 771866"/>
                <a:gd name="connsiteY101" fmla="*/ 666750 h 1178718"/>
                <a:gd name="connsiteX102" fmla="*/ 28575 w 771866"/>
                <a:gd name="connsiteY102" fmla="*/ 659606 h 1178718"/>
                <a:gd name="connsiteX103" fmla="*/ 35718 w 771866"/>
                <a:gd name="connsiteY103" fmla="*/ 654843 h 1178718"/>
                <a:gd name="connsiteX104" fmla="*/ 100012 w 771866"/>
                <a:gd name="connsiteY104" fmla="*/ 652462 h 1178718"/>
                <a:gd name="connsiteX105" fmla="*/ 126206 w 771866"/>
                <a:gd name="connsiteY105" fmla="*/ 645318 h 1178718"/>
                <a:gd name="connsiteX106" fmla="*/ 133350 w 771866"/>
                <a:gd name="connsiteY106" fmla="*/ 640556 h 1178718"/>
                <a:gd name="connsiteX107" fmla="*/ 142875 w 771866"/>
                <a:gd name="connsiteY107" fmla="*/ 626268 h 1178718"/>
                <a:gd name="connsiteX108" fmla="*/ 147637 w 771866"/>
                <a:gd name="connsiteY108" fmla="*/ 609600 h 1178718"/>
                <a:gd name="connsiteX109" fmla="*/ 154781 w 771866"/>
                <a:gd name="connsiteY109" fmla="*/ 602456 h 1178718"/>
                <a:gd name="connsiteX110" fmla="*/ 171450 w 771866"/>
                <a:gd name="connsiteY110" fmla="*/ 597693 h 1178718"/>
                <a:gd name="connsiteX111" fmla="*/ 185737 w 771866"/>
                <a:gd name="connsiteY111" fmla="*/ 592931 h 1178718"/>
                <a:gd name="connsiteX112" fmla="*/ 207168 w 771866"/>
                <a:gd name="connsiteY112" fmla="*/ 585787 h 1178718"/>
                <a:gd name="connsiteX113" fmla="*/ 223837 w 771866"/>
                <a:gd name="connsiteY113" fmla="*/ 581025 h 1178718"/>
                <a:gd name="connsiteX114" fmla="*/ 238125 w 771866"/>
                <a:gd name="connsiteY114" fmla="*/ 576262 h 1178718"/>
                <a:gd name="connsiteX115" fmla="*/ 259556 w 771866"/>
                <a:gd name="connsiteY115" fmla="*/ 564356 h 1178718"/>
                <a:gd name="connsiteX116" fmla="*/ 271462 w 771866"/>
                <a:gd name="connsiteY116" fmla="*/ 550068 h 1178718"/>
                <a:gd name="connsiteX117" fmla="*/ 276225 w 771866"/>
                <a:gd name="connsiteY117" fmla="*/ 531018 h 1178718"/>
                <a:gd name="connsiteX118" fmla="*/ 280987 w 771866"/>
                <a:gd name="connsiteY118" fmla="*/ 516731 h 1178718"/>
                <a:gd name="connsiteX119" fmla="*/ 285750 w 771866"/>
                <a:gd name="connsiteY119" fmla="*/ 497681 h 1178718"/>
                <a:gd name="connsiteX120" fmla="*/ 288131 w 771866"/>
                <a:gd name="connsiteY120" fmla="*/ 488156 h 1178718"/>
                <a:gd name="connsiteX121" fmla="*/ 285750 w 771866"/>
                <a:gd name="connsiteY121" fmla="*/ 440531 h 1178718"/>
                <a:gd name="connsiteX122" fmla="*/ 280987 w 771866"/>
                <a:gd name="connsiteY122" fmla="*/ 426243 h 1178718"/>
                <a:gd name="connsiteX123" fmla="*/ 273843 w 771866"/>
                <a:gd name="connsiteY123" fmla="*/ 411956 h 1178718"/>
                <a:gd name="connsiteX124" fmla="*/ 257175 w 771866"/>
                <a:gd name="connsiteY124" fmla="*/ 395287 h 1178718"/>
                <a:gd name="connsiteX125" fmla="*/ 238125 w 771866"/>
                <a:gd name="connsiteY125" fmla="*/ 364331 h 1178718"/>
                <a:gd name="connsiteX126" fmla="*/ 230981 w 771866"/>
                <a:gd name="connsiteY126" fmla="*/ 361950 h 1178718"/>
                <a:gd name="connsiteX127" fmla="*/ 228600 w 771866"/>
                <a:gd name="connsiteY127" fmla="*/ 354806 h 1178718"/>
                <a:gd name="connsiteX128" fmla="*/ 226218 w 771866"/>
                <a:gd name="connsiteY128" fmla="*/ 345281 h 1178718"/>
                <a:gd name="connsiteX129" fmla="*/ 221456 w 771866"/>
                <a:gd name="connsiteY129" fmla="*/ 330993 h 1178718"/>
                <a:gd name="connsiteX130" fmla="*/ 219075 w 771866"/>
                <a:gd name="connsiteY130" fmla="*/ 252412 h 1178718"/>
                <a:gd name="connsiteX131" fmla="*/ 221456 w 771866"/>
                <a:gd name="connsiteY131" fmla="*/ 240506 h 1178718"/>
                <a:gd name="connsiteX132" fmla="*/ 242887 w 771866"/>
                <a:gd name="connsiteY132" fmla="*/ 230981 h 1178718"/>
                <a:gd name="connsiteX133" fmla="*/ 250031 w 771866"/>
                <a:gd name="connsiteY133" fmla="*/ 228600 h 1178718"/>
                <a:gd name="connsiteX134" fmla="*/ 257175 w 771866"/>
                <a:gd name="connsiteY134" fmla="*/ 226218 h 1178718"/>
                <a:gd name="connsiteX135" fmla="*/ 266700 w 771866"/>
                <a:gd name="connsiteY135" fmla="*/ 211931 h 1178718"/>
                <a:gd name="connsiteX136" fmla="*/ 271462 w 771866"/>
                <a:gd name="connsiteY136" fmla="*/ 204787 h 1178718"/>
                <a:gd name="connsiteX137" fmla="*/ 273843 w 771866"/>
                <a:gd name="connsiteY137" fmla="*/ 197643 h 1178718"/>
                <a:gd name="connsiteX138" fmla="*/ 288131 w 771866"/>
                <a:gd name="connsiteY138" fmla="*/ 192881 h 1178718"/>
                <a:gd name="connsiteX139" fmla="*/ 295275 w 771866"/>
                <a:gd name="connsiteY139" fmla="*/ 190500 h 1178718"/>
                <a:gd name="connsiteX140" fmla="*/ 326230 w 771866"/>
                <a:gd name="connsiteY140" fmla="*/ 185737 h 1178718"/>
                <a:gd name="connsiteX141" fmla="*/ 364331 w 771866"/>
                <a:gd name="connsiteY141" fmla="*/ 142875 h 1178718"/>
                <a:gd name="connsiteX142" fmla="*/ 366712 w 771866"/>
                <a:gd name="connsiteY142" fmla="*/ 135731 h 1178718"/>
                <a:gd name="connsiteX143" fmla="*/ 381000 w 771866"/>
                <a:gd name="connsiteY143" fmla="*/ 126206 h 1178718"/>
                <a:gd name="connsiteX144" fmla="*/ 385762 w 771866"/>
                <a:gd name="connsiteY144" fmla="*/ 104775 h 1178718"/>
                <a:gd name="connsiteX145" fmla="*/ 378618 w 771866"/>
                <a:gd name="connsiteY145" fmla="*/ 100012 h 1178718"/>
                <a:gd name="connsiteX146" fmla="*/ 376237 w 771866"/>
                <a:gd name="connsiteY146" fmla="*/ 92868 h 1178718"/>
                <a:gd name="connsiteX147" fmla="*/ 397668 w 771866"/>
                <a:gd name="connsiteY147" fmla="*/ 80962 h 1178718"/>
                <a:gd name="connsiteX148" fmla="*/ 414337 w 771866"/>
                <a:gd name="connsiteY148" fmla="*/ 59531 h 1178718"/>
                <a:gd name="connsiteX149" fmla="*/ 423862 w 771866"/>
                <a:gd name="connsiteY149" fmla="*/ 45243 h 1178718"/>
                <a:gd name="connsiteX150" fmla="*/ 426243 w 771866"/>
                <a:gd name="connsiteY150" fmla="*/ 38100 h 1178718"/>
                <a:gd name="connsiteX151" fmla="*/ 428625 w 771866"/>
                <a:gd name="connsiteY151" fmla="*/ 28575 h 1178718"/>
                <a:gd name="connsiteX152" fmla="*/ 438150 w 771866"/>
                <a:gd name="connsiteY152" fmla="*/ 26193 h 1178718"/>
                <a:gd name="connsiteX153" fmla="*/ 514350 w 771866"/>
                <a:gd name="connsiteY153" fmla="*/ 35718 h 1178718"/>
                <a:gd name="connsiteX154" fmla="*/ 521493 w 771866"/>
                <a:gd name="connsiteY154" fmla="*/ 45243 h 1178718"/>
                <a:gd name="connsiteX155" fmla="*/ 531018 w 771866"/>
                <a:gd name="connsiteY155" fmla="*/ 50006 h 1178718"/>
                <a:gd name="connsiteX156" fmla="*/ 535781 w 771866"/>
                <a:gd name="connsiteY156" fmla="*/ 35718 h 1178718"/>
                <a:gd name="connsiteX157" fmla="*/ 540543 w 771866"/>
                <a:gd name="connsiteY157" fmla="*/ 28575 h 1178718"/>
                <a:gd name="connsiteX158" fmla="*/ 542925 w 771866"/>
                <a:gd name="connsiteY158" fmla="*/ 21431 h 1178718"/>
                <a:gd name="connsiteX159" fmla="*/ 550068 w 771866"/>
                <a:gd name="connsiteY159" fmla="*/ 14287 h 1178718"/>
                <a:gd name="connsiteX160" fmla="*/ 564356 w 771866"/>
                <a:gd name="connsiteY160" fmla="*/ 0 h 1178718"/>
                <a:gd name="connsiteX161" fmla="*/ 595312 w 771866"/>
                <a:gd name="connsiteY161" fmla="*/ 2381 h 1178718"/>
                <a:gd name="connsiteX162" fmla="*/ 602456 w 771866"/>
                <a:gd name="connsiteY162" fmla="*/ 9525 h 1178718"/>
                <a:gd name="connsiteX163" fmla="*/ 609600 w 771866"/>
                <a:gd name="connsiteY163" fmla="*/ 14287 h 1178718"/>
                <a:gd name="connsiteX164" fmla="*/ 614362 w 771866"/>
                <a:gd name="connsiteY164" fmla="*/ 21431 h 1178718"/>
                <a:gd name="connsiteX165" fmla="*/ 635793 w 771866"/>
                <a:gd name="connsiteY165" fmla="*/ 30956 h 1178718"/>
                <a:gd name="connsiteX166" fmla="*/ 642937 w 771866"/>
                <a:gd name="connsiteY166" fmla="*/ 35718 h 1178718"/>
                <a:gd name="connsiteX167" fmla="*/ 650081 w 771866"/>
                <a:gd name="connsiteY167" fmla="*/ 52387 h 1178718"/>
                <a:gd name="connsiteX168" fmla="*/ 652462 w 771866"/>
                <a:gd name="connsiteY168" fmla="*/ 59531 h 1178718"/>
                <a:gd name="connsiteX169" fmla="*/ 666750 w 771866"/>
                <a:gd name="connsiteY169" fmla="*/ 69056 h 1178718"/>
                <a:gd name="connsiteX170" fmla="*/ 673893 w 771866"/>
                <a:gd name="connsiteY170" fmla="*/ 73818 h 1178718"/>
                <a:gd name="connsiteX171" fmla="*/ 681037 w 771866"/>
                <a:gd name="connsiteY171" fmla="*/ 121443 h 1178718"/>
                <a:gd name="connsiteX172" fmla="*/ 685800 w 771866"/>
                <a:gd name="connsiteY172" fmla="*/ 138112 h 1178718"/>
                <a:gd name="connsiteX173" fmla="*/ 690562 w 771866"/>
                <a:gd name="connsiteY173" fmla="*/ 173831 h 1178718"/>
                <a:gd name="connsiteX174" fmla="*/ 692943 w 771866"/>
                <a:gd name="connsiteY174" fmla="*/ 183356 h 1178718"/>
                <a:gd name="connsiteX175" fmla="*/ 707231 w 771866"/>
                <a:gd name="connsiteY175" fmla="*/ 190500 h 1178718"/>
                <a:gd name="connsiteX176" fmla="*/ 757237 w 771866"/>
                <a:gd name="connsiteY176" fmla="*/ 197643 h 1178718"/>
                <a:gd name="connsiteX177" fmla="*/ 771525 w 771866"/>
                <a:gd name="connsiteY177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59593 w 771866"/>
                <a:gd name="connsiteY41" fmla="*/ 1140618 h 1178718"/>
                <a:gd name="connsiteX42" fmla="*/ 545306 w 771866"/>
                <a:gd name="connsiteY42" fmla="*/ 1119187 h 1178718"/>
                <a:gd name="connsiteX43" fmla="*/ 531018 w 771866"/>
                <a:gd name="connsiteY43" fmla="*/ 1114425 h 1178718"/>
                <a:gd name="connsiteX44" fmla="*/ 528637 w 771866"/>
                <a:gd name="connsiteY44" fmla="*/ 1107281 h 1178718"/>
                <a:gd name="connsiteX45" fmla="*/ 521493 w 771866"/>
                <a:gd name="connsiteY45" fmla="*/ 1104900 h 1178718"/>
                <a:gd name="connsiteX46" fmla="*/ 514350 w 771866"/>
                <a:gd name="connsiteY46" fmla="*/ 1100137 h 1178718"/>
                <a:gd name="connsiteX47" fmla="*/ 504825 w 771866"/>
                <a:gd name="connsiteY47" fmla="*/ 1090612 h 1178718"/>
                <a:gd name="connsiteX48" fmla="*/ 497681 w 771866"/>
                <a:gd name="connsiteY48" fmla="*/ 1083468 h 1178718"/>
                <a:gd name="connsiteX49" fmla="*/ 483393 w 771866"/>
                <a:gd name="connsiteY49" fmla="*/ 1078706 h 1178718"/>
                <a:gd name="connsiteX50" fmla="*/ 473868 w 771866"/>
                <a:gd name="connsiteY50" fmla="*/ 1073943 h 1178718"/>
                <a:gd name="connsiteX51" fmla="*/ 466725 w 771866"/>
                <a:gd name="connsiteY51" fmla="*/ 1071562 h 1178718"/>
                <a:gd name="connsiteX52" fmla="*/ 459581 w 771866"/>
                <a:gd name="connsiteY52" fmla="*/ 1066800 h 1178718"/>
                <a:gd name="connsiteX53" fmla="*/ 438150 w 771866"/>
                <a:gd name="connsiteY53" fmla="*/ 1050131 h 1178718"/>
                <a:gd name="connsiteX54" fmla="*/ 435768 w 771866"/>
                <a:gd name="connsiteY54" fmla="*/ 1038225 h 1178718"/>
                <a:gd name="connsiteX55" fmla="*/ 426243 w 771866"/>
                <a:gd name="connsiteY55" fmla="*/ 1035843 h 1178718"/>
                <a:gd name="connsiteX56" fmla="*/ 402431 w 771866"/>
                <a:gd name="connsiteY56" fmla="*/ 1031081 h 1178718"/>
                <a:gd name="connsiteX57" fmla="*/ 319087 w 771866"/>
                <a:gd name="connsiteY57" fmla="*/ 1033462 h 1178718"/>
                <a:gd name="connsiteX58" fmla="*/ 316706 w 771866"/>
                <a:gd name="connsiteY58" fmla="*/ 1040606 h 1178718"/>
                <a:gd name="connsiteX59" fmla="*/ 314325 w 771866"/>
                <a:gd name="connsiteY59" fmla="*/ 1069181 h 1178718"/>
                <a:gd name="connsiteX60" fmla="*/ 304800 w 771866"/>
                <a:gd name="connsiteY60" fmla="*/ 1071562 h 1178718"/>
                <a:gd name="connsiteX61" fmla="*/ 261937 w 771866"/>
                <a:gd name="connsiteY61" fmla="*/ 1073943 h 1178718"/>
                <a:gd name="connsiteX62" fmla="*/ 250031 w 771866"/>
                <a:gd name="connsiteY62" fmla="*/ 1076325 h 1178718"/>
                <a:gd name="connsiteX63" fmla="*/ 242887 w 771866"/>
                <a:gd name="connsiteY63" fmla="*/ 1078706 h 1178718"/>
                <a:gd name="connsiteX64" fmla="*/ 240506 w 771866"/>
                <a:gd name="connsiteY64" fmla="*/ 1085850 h 1178718"/>
                <a:gd name="connsiteX65" fmla="*/ 238125 w 771866"/>
                <a:gd name="connsiteY65" fmla="*/ 1100137 h 1178718"/>
                <a:gd name="connsiteX66" fmla="*/ 235743 w 771866"/>
                <a:gd name="connsiteY66" fmla="*/ 1107281 h 1178718"/>
                <a:gd name="connsiteX67" fmla="*/ 214312 w 771866"/>
                <a:gd name="connsiteY67" fmla="*/ 1119187 h 1178718"/>
                <a:gd name="connsiteX68" fmla="*/ 166687 w 771866"/>
                <a:gd name="connsiteY68" fmla="*/ 1116806 h 1178718"/>
                <a:gd name="connsiteX69" fmla="*/ 161925 w 771866"/>
                <a:gd name="connsiteY69" fmla="*/ 1107281 h 1178718"/>
                <a:gd name="connsiteX70" fmla="*/ 154781 w 771866"/>
                <a:gd name="connsiteY70" fmla="*/ 1102518 h 1178718"/>
                <a:gd name="connsiteX71" fmla="*/ 145256 w 771866"/>
                <a:gd name="connsiteY71" fmla="*/ 1090612 h 1178718"/>
                <a:gd name="connsiteX72" fmla="*/ 140493 w 771866"/>
                <a:gd name="connsiteY72" fmla="*/ 1083468 h 1178718"/>
                <a:gd name="connsiteX73" fmla="*/ 133350 w 771866"/>
                <a:gd name="connsiteY73" fmla="*/ 1081087 h 1178718"/>
                <a:gd name="connsiteX74" fmla="*/ 126206 w 771866"/>
                <a:gd name="connsiteY74" fmla="*/ 1076325 h 1178718"/>
                <a:gd name="connsiteX75" fmla="*/ 116681 w 771866"/>
                <a:gd name="connsiteY75" fmla="*/ 1073943 h 1178718"/>
                <a:gd name="connsiteX76" fmla="*/ 102393 w 771866"/>
                <a:gd name="connsiteY76" fmla="*/ 1069181 h 1178718"/>
                <a:gd name="connsiteX77" fmla="*/ 95250 w 771866"/>
                <a:gd name="connsiteY77" fmla="*/ 1064418 h 1178718"/>
                <a:gd name="connsiteX78" fmla="*/ 88106 w 771866"/>
                <a:gd name="connsiteY78" fmla="*/ 1047750 h 1178718"/>
                <a:gd name="connsiteX79" fmla="*/ 83343 w 771866"/>
                <a:gd name="connsiteY79" fmla="*/ 1040606 h 1178718"/>
                <a:gd name="connsiteX80" fmla="*/ 80962 w 771866"/>
                <a:gd name="connsiteY80" fmla="*/ 983456 h 1178718"/>
                <a:gd name="connsiteX81" fmla="*/ 78581 w 771866"/>
                <a:gd name="connsiteY81" fmla="*/ 976312 h 1178718"/>
                <a:gd name="connsiteX82" fmla="*/ 61912 w 771866"/>
                <a:gd name="connsiteY82" fmla="*/ 966787 h 1178718"/>
                <a:gd name="connsiteX83" fmla="*/ 54768 w 771866"/>
                <a:gd name="connsiteY83" fmla="*/ 959643 h 1178718"/>
                <a:gd name="connsiteX84" fmla="*/ 50006 w 771866"/>
                <a:gd name="connsiteY84" fmla="*/ 945356 h 1178718"/>
                <a:gd name="connsiteX85" fmla="*/ 47625 w 771866"/>
                <a:gd name="connsiteY85" fmla="*/ 938212 h 1178718"/>
                <a:gd name="connsiteX86" fmla="*/ 47625 w 771866"/>
                <a:gd name="connsiteY86" fmla="*/ 845343 h 1178718"/>
                <a:gd name="connsiteX87" fmla="*/ 45243 w 771866"/>
                <a:gd name="connsiteY87" fmla="*/ 838200 h 1178718"/>
                <a:gd name="connsiteX88" fmla="*/ 35718 w 771866"/>
                <a:gd name="connsiteY88" fmla="*/ 823912 h 1178718"/>
                <a:gd name="connsiteX89" fmla="*/ 30956 w 771866"/>
                <a:gd name="connsiteY89" fmla="*/ 814387 h 1178718"/>
                <a:gd name="connsiteX90" fmla="*/ 21431 w 771866"/>
                <a:gd name="connsiteY90" fmla="*/ 797718 h 1178718"/>
                <a:gd name="connsiteX91" fmla="*/ 19050 w 771866"/>
                <a:gd name="connsiteY91" fmla="*/ 788193 h 1178718"/>
                <a:gd name="connsiteX92" fmla="*/ 14287 w 771866"/>
                <a:gd name="connsiteY92" fmla="*/ 773906 h 1178718"/>
                <a:gd name="connsiteX93" fmla="*/ 11906 w 771866"/>
                <a:gd name="connsiteY93" fmla="*/ 731043 h 1178718"/>
                <a:gd name="connsiteX94" fmla="*/ 7143 w 771866"/>
                <a:gd name="connsiteY94" fmla="*/ 723900 h 1178718"/>
                <a:gd name="connsiteX95" fmla="*/ 4762 w 771866"/>
                <a:gd name="connsiteY95" fmla="*/ 709612 h 1178718"/>
                <a:gd name="connsiteX96" fmla="*/ 0 w 771866"/>
                <a:gd name="connsiteY96" fmla="*/ 695325 h 1178718"/>
                <a:gd name="connsiteX97" fmla="*/ 2381 w 771866"/>
                <a:gd name="connsiteY97" fmla="*/ 688181 h 1178718"/>
                <a:gd name="connsiteX98" fmla="*/ 7143 w 771866"/>
                <a:gd name="connsiteY98" fmla="*/ 681037 h 1178718"/>
                <a:gd name="connsiteX99" fmla="*/ 21431 w 771866"/>
                <a:gd name="connsiteY99" fmla="*/ 673893 h 1178718"/>
                <a:gd name="connsiteX100" fmla="*/ 26193 w 771866"/>
                <a:gd name="connsiteY100" fmla="*/ 666750 h 1178718"/>
                <a:gd name="connsiteX101" fmla="*/ 28575 w 771866"/>
                <a:gd name="connsiteY101" fmla="*/ 659606 h 1178718"/>
                <a:gd name="connsiteX102" fmla="*/ 35718 w 771866"/>
                <a:gd name="connsiteY102" fmla="*/ 654843 h 1178718"/>
                <a:gd name="connsiteX103" fmla="*/ 100012 w 771866"/>
                <a:gd name="connsiteY103" fmla="*/ 652462 h 1178718"/>
                <a:gd name="connsiteX104" fmla="*/ 126206 w 771866"/>
                <a:gd name="connsiteY104" fmla="*/ 645318 h 1178718"/>
                <a:gd name="connsiteX105" fmla="*/ 133350 w 771866"/>
                <a:gd name="connsiteY105" fmla="*/ 640556 h 1178718"/>
                <a:gd name="connsiteX106" fmla="*/ 142875 w 771866"/>
                <a:gd name="connsiteY106" fmla="*/ 626268 h 1178718"/>
                <a:gd name="connsiteX107" fmla="*/ 147637 w 771866"/>
                <a:gd name="connsiteY107" fmla="*/ 609600 h 1178718"/>
                <a:gd name="connsiteX108" fmla="*/ 154781 w 771866"/>
                <a:gd name="connsiteY108" fmla="*/ 602456 h 1178718"/>
                <a:gd name="connsiteX109" fmla="*/ 171450 w 771866"/>
                <a:gd name="connsiteY109" fmla="*/ 597693 h 1178718"/>
                <a:gd name="connsiteX110" fmla="*/ 185737 w 771866"/>
                <a:gd name="connsiteY110" fmla="*/ 592931 h 1178718"/>
                <a:gd name="connsiteX111" fmla="*/ 207168 w 771866"/>
                <a:gd name="connsiteY111" fmla="*/ 585787 h 1178718"/>
                <a:gd name="connsiteX112" fmla="*/ 223837 w 771866"/>
                <a:gd name="connsiteY112" fmla="*/ 581025 h 1178718"/>
                <a:gd name="connsiteX113" fmla="*/ 238125 w 771866"/>
                <a:gd name="connsiteY113" fmla="*/ 576262 h 1178718"/>
                <a:gd name="connsiteX114" fmla="*/ 259556 w 771866"/>
                <a:gd name="connsiteY114" fmla="*/ 564356 h 1178718"/>
                <a:gd name="connsiteX115" fmla="*/ 271462 w 771866"/>
                <a:gd name="connsiteY115" fmla="*/ 550068 h 1178718"/>
                <a:gd name="connsiteX116" fmla="*/ 276225 w 771866"/>
                <a:gd name="connsiteY116" fmla="*/ 531018 h 1178718"/>
                <a:gd name="connsiteX117" fmla="*/ 280987 w 771866"/>
                <a:gd name="connsiteY117" fmla="*/ 516731 h 1178718"/>
                <a:gd name="connsiteX118" fmla="*/ 285750 w 771866"/>
                <a:gd name="connsiteY118" fmla="*/ 497681 h 1178718"/>
                <a:gd name="connsiteX119" fmla="*/ 288131 w 771866"/>
                <a:gd name="connsiteY119" fmla="*/ 488156 h 1178718"/>
                <a:gd name="connsiteX120" fmla="*/ 285750 w 771866"/>
                <a:gd name="connsiteY120" fmla="*/ 440531 h 1178718"/>
                <a:gd name="connsiteX121" fmla="*/ 280987 w 771866"/>
                <a:gd name="connsiteY121" fmla="*/ 426243 h 1178718"/>
                <a:gd name="connsiteX122" fmla="*/ 273843 w 771866"/>
                <a:gd name="connsiteY122" fmla="*/ 411956 h 1178718"/>
                <a:gd name="connsiteX123" fmla="*/ 257175 w 771866"/>
                <a:gd name="connsiteY123" fmla="*/ 395287 h 1178718"/>
                <a:gd name="connsiteX124" fmla="*/ 238125 w 771866"/>
                <a:gd name="connsiteY124" fmla="*/ 364331 h 1178718"/>
                <a:gd name="connsiteX125" fmla="*/ 230981 w 771866"/>
                <a:gd name="connsiteY125" fmla="*/ 361950 h 1178718"/>
                <a:gd name="connsiteX126" fmla="*/ 228600 w 771866"/>
                <a:gd name="connsiteY126" fmla="*/ 354806 h 1178718"/>
                <a:gd name="connsiteX127" fmla="*/ 226218 w 771866"/>
                <a:gd name="connsiteY127" fmla="*/ 345281 h 1178718"/>
                <a:gd name="connsiteX128" fmla="*/ 221456 w 771866"/>
                <a:gd name="connsiteY128" fmla="*/ 330993 h 1178718"/>
                <a:gd name="connsiteX129" fmla="*/ 219075 w 771866"/>
                <a:gd name="connsiteY129" fmla="*/ 252412 h 1178718"/>
                <a:gd name="connsiteX130" fmla="*/ 221456 w 771866"/>
                <a:gd name="connsiteY130" fmla="*/ 240506 h 1178718"/>
                <a:gd name="connsiteX131" fmla="*/ 242887 w 771866"/>
                <a:gd name="connsiteY131" fmla="*/ 230981 h 1178718"/>
                <a:gd name="connsiteX132" fmla="*/ 250031 w 771866"/>
                <a:gd name="connsiteY132" fmla="*/ 228600 h 1178718"/>
                <a:gd name="connsiteX133" fmla="*/ 257175 w 771866"/>
                <a:gd name="connsiteY133" fmla="*/ 226218 h 1178718"/>
                <a:gd name="connsiteX134" fmla="*/ 266700 w 771866"/>
                <a:gd name="connsiteY134" fmla="*/ 211931 h 1178718"/>
                <a:gd name="connsiteX135" fmla="*/ 271462 w 771866"/>
                <a:gd name="connsiteY135" fmla="*/ 204787 h 1178718"/>
                <a:gd name="connsiteX136" fmla="*/ 273843 w 771866"/>
                <a:gd name="connsiteY136" fmla="*/ 197643 h 1178718"/>
                <a:gd name="connsiteX137" fmla="*/ 288131 w 771866"/>
                <a:gd name="connsiteY137" fmla="*/ 192881 h 1178718"/>
                <a:gd name="connsiteX138" fmla="*/ 295275 w 771866"/>
                <a:gd name="connsiteY138" fmla="*/ 190500 h 1178718"/>
                <a:gd name="connsiteX139" fmla="*/ 326230 w 771866"/>
                <a:gd name="connsiteY139" fmla="*/ 185737 h 1178718"/>
                <a:gd name="connsiteX140" fmla="*/ 364331 w 771866"/>
                <a:gd name="connsiteY140" fmla="*/ 142875 h 1178718"/>
                <a:gd name="connsiteX141" fmla="*/ 366712 w 771866"/>
                <a:gd name="connsiteY141" fmla="*/ 135731 h 1178718"/>
                <a:gd name="connsiteX142" fmla="*/ 381000 w 771866"/>
                <a:gd name="connsiteY142" fmla="*/ 126206 h 1178718"/>
                <a:gd name="connsiteX143" fmla="*/ 385762 w 771866"/>
                <a:gd name="connsiteY143" fmla="*/ 104775 h 1178718"/>
                <a:gd name="connsiteX144" fmla="*/ 378618 w 771866"/>
                <a:gd name="connsiteY144" fmla="*/ 100012 h 1178718"/>
                <a:gd name="connsiteX145" fmla="*/ 376237 w 771866"/>
                <a:gd name="connsiteY145" fmla="*/ 92868 h 1178718"/>
                <a:gd name="connsiteX146" fmla="*/ 397668 w 771866"/>
                <a:gd name="connsiteY146" fmla="*/ 80962 h 1178718"/>
                <a:gd name="connsiteX147" fmla="*/ 414337 w 771866"/>
                <a:gd name="connsiteY147" fmla="*/ 59531 h 1178718"/>
                <a:gd name="connsiteX148" fmla="*/ 423862 w 771866"/>
                <a:gd name="connsiteY148" fmla="*/ 45243 h 1178718"/>
                <a:gd name="connsiteX149" fmla="*/ 426243 w 771866"/>
                <a:gd name="connsiteY149" fmla="*/ 38100 h 1178718"/>
                <a:gd name="connsiteX150" fmla="*/ 428625 w 771866"/>
                <a:gd name="connsiteY150" fmla="*/ 28575 h 1178718"/>
                <a:gd name="connsiteX151" fmla="*/ 438150 w 771866"/>
                <a:gd name="connsiteY151" fmla="*/ 26193 h 1178718"/>
                <a:gd name="connsiteX152" fmla="*/ 514350 w 771866"/>
                <a:gd name="connsiteY152" fmla="*/ 35718 h 1178718"/>
                <a:gd name="connsiteX153" fmla="*/ 521493 w 771866"/>
                <a:gd name="connsiteY153" fmla="*/ 45243 h 1178718"/>
                <a:gd name="connsiteX154" fmla="*/ 531018 w 771866"/>
                <a:gd name="connsiteY154" fmla="*/ 50006 h 1178718"/>
                <a:gd name="connsiteX155" fmla="*/ 535781 w 771866"/>
                <a:gd name="connsiteY155" fmla="*/ 35718 h 1178718"/>
                <a:gd name="connsiteX156" fmla="*/ 540543 w 771866"/>
                <a:gd name="connsiteY156" fmla="*/ 28575 h 1178718"/>
                <a:gd name="connsiteX157" fmla="*/ 542925 w 771866"/>
                <a:gd name="connsiteY157" fmla="*/ 21431 h 1178718"/>
                <a:gd name="connsiteX158" fmla="*/ 550068 w 771866"/>
                <a:gd name="connsiteY158" fmla="*/ 14287 h 1178718"/>
                <a:gd name="connsiteX159" fmla="*/ 564356 w 771866"/>
                <a:gd name="connsiteY159" fmla="*/ 0 h 1178718"/>
                <a:gd name="connsiteX160" fmla="*/ 595312 w 771866"/>
                <a:gd name="connsiteY160" fmla="*/ 2381 h 1178718"/>
                <a:gd name="connsiteX161" fmla="*/ 602456 w 771866"/>
                <a:gd name="connsiteY161" fmla="*/ 9525 h 1178718"/>
                <a:gd name="connsiteX162" fmla="*/ 609600 w 771866"/>
                <a:gd name="connsiteY162" fmla="*/ 14287 h 1178718"/>
                <a:gd name="connsiteX163" fmla="*/ 614362 w 771866"/>
                <a:gd name="connsiteY163" fmla="*/ 21431 h 1178718"/>
                <a:gd name="connsiteX164" fmla="*/ 635793 w 771866"/>
                <a:gd name="connsiteY164" fmla="*/ 30956 h 1178718"/>
                <a:gd name="connsiteX165" fmla="*/ 642937 w 771866"/>
                <a:gd name="connsiteY165" fmla="*/ 35718 h 1178718"/>
                <a:gd name="connsiteX166" fmla="*/ 650081 w 771866"/>
                <a:gd name="connsiteY166" fmla="*/ 52387 h 1178718"/>
                <a:gd name="connsiteX167" fmla="*/ 652462 w 771866"/>
                <a:gd name="connsiteY167" fmla="*/ 59531 h 1178718"/>
                <a:gd name="connsiteX168" fmla="*/ 666750 w 771866"/>
                <a:gd name="connsiteY168" fmla="*/ 69056 h 1178718"/>
                <a:gd name="connsiteX169" fmla="*/ 673893 w 771866"/>
                <a:gd name="connsiteY169" fmla="*/ 73818 h 1178718"/>
                <a:gd name="connsiteX170" fmla="*/ 681037 w 771866"/>
                <a:gd name="connsiteY170" fmla="*/ 121443 h 1178718"/>
                <a:gd name="connsiteX171" fmla="*/ 685800 w 771866"/>
                <a:gd name="connsiteY171" fmla="*/ 138112 h 1178718"/>
                <a:gd name="connsiteX172" fmla="*/ 690562 w 771866"/>
                <a:gd name="connsiteY172" fmla="*/ 173831 h 1178718"/>
                <a:gd name="connsiteX173" fmla="*/ 692943 w 771866"/>
                <a:gd name="connsiteY173" fmla="*/ 183356 h 1178718"/>
                <a:gd name="connsiteX174" fmla="*/ 707231 w 771866"/>
                <a:gd name="connsiteY174" fmla="*/ 190500 h 1178718"/>
                <a:gd name="connsiteX175" fmla="*/ 757237 w 771866"/>
                <a:gd name="connsiteY175" fmla="*/ 197643 h 1178718"/>
                <a:gd name="connsiteX176" fmla="*/ 771525 w 771866"/>
                <a:gd name="connsiteY176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45306 w 771866"/>
                <a:gd name="connsiteY41" fmla="*/ 1119187 h 1178718"/>
                <a:gd name="connsiteX42" fmla="*/ 531018 w 771866"/>
                <a:gd name="connsiteY42" fmla="*/ 1114425 h 1178718"/>
                <a:gd name="connsiteX43" fmla="*/ 528637 w 771866"/>
                <a:gd name="connsiteY43" fmla="*/ 1107281 h 1178718"/>
                <a:gd name="connsiteX44" fmla="*/ 521493 w 771866"/>
                <a:gd name="connsiteY44" fmla="*/ 1104900 h 1178718"/>
                <a:gd name="connsiteX45" fmla="*/ 514350 w 771866"/>
                <a:gd name="connsiteY45" fmla="*/ 1100137 h 1178718"/>
                <a:gd name="connsiteX46" fmla="*/ 504825 w 771866"/>
                <a:gd name="connsiteY46" fmla="*/ 1090612 h 1178718"/>
                <a:gd name="connsiteX47" fmla="*/ 497681 w 771866"/>
                <a:gd name="connsiteY47" fmla="*/ 1083468 h 1178718"/>
                <a:gd name="connsiteX48" fmla="*/ 483393 w 771866"/>
                <a:gd name="connsiteY48" fmla="*/ 1078706 h 1178718"/>
                <a:gd name="connsiteX49" fmla="*/ 473868 w 771866"/>
                <a:gd name="connsiteY49" fmla="*/ 1073943 h 1178718"/>
                <a:gd name="connsiteX50" fmla="*/ 466725 w 771866"/>
                <a:gd name="connsiteY50" fmla="*/ 1071562 h 1178718"/>
                <a:gd name="connsiteX51" fmla="*/ 459581 w 771866"/>
                <a:gd name="connsiteY51" fmla="*/ 1066800 h 1178718"/>
                <a:gd name="connsiteX52" fmla="*/ 438150 w 771866"/>
                <a:gd name="connsiteY52" fmla="*/ 1050131 h 1178718"/>
                <a:gd name="connsiteX53" fmla="*/ 435768 w 771866"/>
                <a:gd name="connsiteY53" fmla="*/ 1038225 h 1178718"/>
                <a:gd name="connsiteX54" fmla="*/ 426243 w 771866"/>
                <a:gd name="connsiteY54" fmla="*/ 1035843 h 1178718"/>
                <a:gd name="connsiteX55" fmla="*/ 402431 w 771866"/>
                <a:gd name="connsiteY55" fmla="*/ 1031081 h 1178718"/>
                <a:gd name="connsiteX56" fmla="*/ 319087 w 771866"/>
                <a:gd name="connsiteY56" fmla="*/ 1033462 h 1178718"/>
                <a:gd name="connsiteX57" fmla="*/ 316706 w 771866"/>
                <a:gd name="connsiteY57" fmla="*/ 1040606 h 1178718"/>
                <a:gd name="connsiteX58" fmla="*/ 314325 w 771866"/>
                <a:gd name="connsiteY58" fmla="*/ 1069181 h 1178718"/>
                <a:gd name="connsiteX59" fmla="*/ 304800 w 771866"/>
                <a:gd name="connsiteY59" fmla="*/ 1071562 h 1178718"/>
                <a:gd name="connsiteX60" fmla="*/ 261937 w 771866"/>
                <a:gd name="connsiteY60" fmla="*/ 1073943 h 1178718"/>
                <a:gd name="connsiteX61" fmla="*/ 250031 w 771866"/>
                <a:gd name="connsiteY61" fmla="*/ 1076325 h 1178718"/>
                <a:gd name="connsiteX62" fmla="*/ 242887 w 771866"/>
                <a:gd name="connsiteY62" fmla="*/ 1078706 h 1178718"/>
                <a:gd name="connsiteX63" fmla="*/ 240506 w 771866"/>
                <a:gd name="connsiteY63" fmla="*/ 1085850 h 1178718"/>
                <a:gd name="connsiteX64" fmla="*/ 238125 w 771866"/>
                <a:gd name="connsiteY64" fmla="*/ 1100137 h 1178718"/>
                <a:gd name="connsiteX65" fmla="*/ 235743 w 771866"/>
                <a:gd name="connsiteY65" fmla="*/ 1107281 h 1178718"/>
                <a:gd name="connsiteX66" fmla="*/ 214312 w 771866"/>
                <a:gd name="connsiteY66" fmla="*/ 1119187 h 1178718"/>
                <a:gd name="connsiteX67" fmla="*/ 166687 w 771866"/>
                <a:gd name="connsiteY67" fmla="*/ 1116806 h 1178718"/>
                <a:gd name="connsiteX68" fmla="*/ 161925 w 771866"/>
                <a:gd name="connsiteY68" fmla="*/ 1107281 h 1178718"/>
                <a:gd name="connsiteX69" fmla="*/ 154781 w 771866"/>
                <a:gd name="connsiteY69" fmla="*/ 1102518 h 1178718"/>
                <a:gd name="connsiteX70" fmla="*/ 145256 w 771866"/>
                <a:gd name="connsiteY70" fmla="*/ 1090612 h 1178718"/>
                <a:gd name="connsiteX71" fmla="*/ 140493 w 771866"/>
                <a:gd name="connsiteY71" fmla="*/ 1083468 h 1178718"/>
                <a:gd name="connsiteX72" fmla="*/ 133350 w 771866"/>
                <a:gd name="connsiteY72" fmla="*/ 1081087 h 1178718"/>
                <a:gd name="connsiteX73" fmla="*/ 126206 w 771866"/>
                <a:gd name="connsiteY73" fmla="*/ 1076325 h 1178718"/>
                <a:gd name="connsiteX74" fmla="*/ 116681 w 771866"/>
                <a:gd name="connsiteY74" fmla="*/ 1073943 h 1178718"/>
                <a:gd name="connsiteX75" fmla="*/ 102393 w 771866"/>
                <a:gd name="connsiteY75" fmla="*/ 1069181 h 1178718"/>
                <a:gd name="connsiteX76" fmla="*/ 95250 w 771866"/>
                <a:gd name="connsiteY76" fmla="*/ 1064418 h 1178718"/>
                <a:gd name="connsiteX77" fmla="*/ 88106 w 771866"/>
                <a:gd name="connsiteY77" fmla="*/ 1047750 h 1178718"/>
                <a:gd name="connsiteX78" fmla="*/ 83343 w 771866"/>
                <a:gd name="connsiteY78" fmla="*/ 1040606 h 1178718"/>
                <a:gd name="connsiteX79" fmla="*/ 80962 w 771866"/>
                <a:gd name="connsiteY79" fmla="*/ 983456 h 1178718"/>
                <a:gd name="connsiteX80" fmla="*/ 78581 w 771866"/>
                <a:gd name="connsiteY80" fmla="*/ 976312 h 1178718"/>
                <a:gd name="connsiteX81" fmla="*/ 61912 w 771866"/>
                <a:gd name="connsiteY81" fmla="*/ 966787 h 1178718"/>
                <a:gd name="connsiteX82" fmla="*/ 54768 w 771866"/>
                <a:gd name="connsiteY82" fmla="*/ 959643 h 1178718"/>
                <a:gd name="connsiteX83" fmla="*/ 50006 w 771866"/>
                <a:gd name="connsiteY83" fmla="*/ 945356 h 1178718"/>
                <a:gd name="connsiteX84" fmla="*/ 47625 w 771866"/>
                <a:gd name="connsiteY84" fmla="*/ 938212 h 1178718"/>
                <a:gd name="connsiteX85" fmla="*/ 47625 w 771866"/>
                <a:gd name="connsiteY85" fmla="*/ 845343 h 1178718"/>
                <a:gd name="connsiteX86" fmla="*/ 45243 w 771866"/>
                <a:gd name="connsiteY86" fmla="*/ 838200 h 1178718"/>
                <a:gd name="connsiteX87" fmla="*/ 35718 w 771866"/>
                <a:gd name="connsiteY87" fmla="*/ 823912 h 1178718"/>
                <a:gd name="connsiteX88" fmla="*/ 30956 w 771866"/>
                <a:gd name="connsiteY88" fmla="*/ 814387 h 1178718"/>
                <a:gd name="connsiteX89" fmla="*/ 21431 w 771866"/>
                <a:gd name="connsiteY89" fmla="*/ 797718 h 1178718"/>
                <a:gd name="connsiteX90" fmla="*/ 19050 w 771866"/>
                <a:gd name="connsiteY90" fmla="*/ 788193 h 1178718"/>
                <a:gd name="connsiteX91" fmla="*/ 14287 w 771866"/>
                <a:gd name="connsiteY91" fmla="*/ 773906 h 1178718"/>
                <a:gd name="connsiteX92" fmla="*/ 11906 w 771866"/>
                <a:gd name="connsiteY92" fmla="*/ 731043 h 1178718"/>
                <a:gd name="connsiteX93" fmla="*/ 7143 w 771866"/>
                <a:gd name="connsiteY93" fmla="*/ 723900 h 1178718"/>
                <a:gd name="connsiteX94" fmla="*/ 4762 w 771866"/>
                <a:gd name="connsiteY94" fmla="*/ 709612 h 1178718"/>
                <a:gd name="connsiteX95" fmla="*/ 0 w 771866"/>
                <a:gd name="connsiteY95" fmla="*/ 695325 h 1178718"/>
                <a:gd name="connsiteX96" fmla="*/ 2381 w 771866"/>
                <a:gd name="connsiteY96" fmla="*/ 688181 h 1178718"/>
                <a:gd name="connsiteX97" fmla="*/ 7143 w 771866"/>
                <a:gd name="connsiteY97" fmla="*/ 681037 h 1178718"/>
                <a:gd name="connsiteX98" fmla="*/ 21431 w 771866"/>
                <a:gd name="connsiteY98" fmla="*/ 673893 h 1178718"/>
                <a:gd name="connsiteX99" fmla="*/ 26193 w 771866"/>
                <a:gd name="connsiteY99" fmla="*/ 666750 h 1178718"/>
                <a:gd name="connsiteX100" fmla="*/ 28575 w 771866"/>
                <a:gd name="connsiteY100" fmla="*/ 659606 h 1178718"/>
                <a:gd name="connsiteX101" fmla="*/ 35718 w 771866"/>
                <a:gd name="connsiteY101" fmla="*/ 654843 h 1178718"/>
                <a:gd name="connsiteX102" fmla="*/ 100012 w 771866"/>
                <a:gd name="connsiteY102" fmla="*/ 652462 h 1178718"/>
                <a:gd name="connsiteX103" fmla="*/ 126206 w 771866"/>
                <a:gd name="connsiteY103" fmla="*/ 645318 h 1178718"/>
                <a:gd name="connsiteX104" fmla="*/ 133350 w 771866"/>
                <a:gd name="connsiteY104" fmla="*/ 640556 h 1178718"/>
                <a:gd name="connsiteX105" fmla="*/ 142875 w 771866"/>
                <a:gd name="connsiteY105" fmla="*/ 626268 h 1178718"/>
                <a:gd name="connsiteX106" fmla="*/ 147637 w 771866"/>
                <a:gd name="connsiteY106" fmla="*/ 609600 h 1178718"/>
                <a:gd name="connsiteX107" fmla="*/ 154781 w 771866"/>
                <a:gd name="connsiteY107" fmla="*/ 602456 h 1178718"/>
                <a:gd name="connsiteX108" fmla="*/ 171450 w 771866"/>
                <a:gd name="connsiteY108" fmla="*/ 597693 h 1178718"/>
                <a:gd name="connsiteX109" fmla="*/ 185737 w 771866"/>
                <a:gd name="connsiteY109" fmla="*/ 592931 h 1178718"/>
                <a:gd name="connsiteX110" fmla="*/ 207168 w 771866"/>
                <a:gd name="connsiteY110" fmla="*/ 585787 h 1178718"/>
                <a:gd name="connsiteX111" fmla="*/ 223837 w 771866"/>
                <a:gd name="connsiteY111" fmla="*/ 581025 h 1178718"/>
                <a:gd name="connsiteX112" fmla="*/ 238125 w 771866"/>
                <a:gd name="connsiteY112" fmla="*/ 576262 h 1178718"/>
                <a:gd name="connsiteX113" fmla="*/ 259556 w 771866"/>
                <a:gd name="connsiteY113" fmla="*/ 564356 h 1178718"/>
                <a:gd name="connsiteX114" fmla="*/ 271462 w 771866"/>
                <a:gd name="connsiteY114" fmla="*/ 550068 h 1178718"/>
                <a:gd name="connsiteX115" fmla="*/ 276225 w 771866"/>
                <a:gd name="connsiteY115" fmla="*/ 531018 h 1178718"/>
                <a:gd name="connsiteX116" fmla="*/ 280987 w 771866"/>
                <a:gd name="connsiteY116" fmla="*/ 516731 h 1178718"/>
                <a:gd name="connsiteX117" fmla="*/ 285750 w 771866"/>
                <a:gd name="connsiteY117" fmla="*/ 497681 h 1178718"/>
                <a:gd name="connsiteX118" fmla="*/ 288131 w 771866"/>
                <a:gd name="connsiteY118" fmla="*/ 488156 h 1178718"/>
                <a:gd name="connsiteX119" fmla="*/ 285750 w 771866"/>
                <a:gd name="connsiteY119" fmla="*/ 440531 h 1178718"/>
                <a:gd name="connsiteX120" fmla="*/ 280987 w 771866"/>
                <a:gd name="connsiteY120" fmla="*/ 426243 h 1178718"/>
                <a:gd name="connsiteX121" fmla="*/ 273843 w 771866"/>
                <a:gd name="connsiteY121" fmla="*/ 411956 h 1178718"/>
                <a:gd name="connsiteX122" fmla="*/ 257175 w 771866"/>
                <a:gd name="connsiteY122" fmla="*/ 395287 h 1178718"/>
                <a:gd name="connsiteX123" fmla="*/ 238125 w 771866"/>
                <a:gd name="connsiteY123" fmla="*/ 364331 h 1178718"/>
                <a:gd name="connsiteX124" fmla="*/ 230981 w 771866"/>
                <a:gd name="connsiteY124" fmla="*/ 361950 h 1178718"/>
                <a:gd name="connsiteX125" fmla="*/ 228600 w 771866"/>
                <a:gd name="connsiteY125" fmla="*/ 354806 h 1178718"/>
                <a:gd name="connsiteX126" fmla="*/ 226218 w 771866"/>
                <a:gd name="connsiteY126" fmla="*/ 345281 h 1178718"/>
                <a:gd name="connsiteX127" fmla="*/ 221456 w 771866"/>
                <a:gd name="connsiteY127" fmla="*/ 330993 h 1178718"/>
                <a:gd name="connsiteX128" fmla="*/ 219075 w 771866"/>
                <a:gd name="connsiteY128" fmla="*/ 252412 h 1178718"/>
                <a:gd name="connsiteX129" fmla="*/ 221456 w 771866"/>
                <a:gd name="connsiteY129" fmla="*/ 240506 h 1178718"/>
                <a:gd name="connsiteX130" fmla="*/ 242887 w 771866"/>
                <a:gd name="connsiteY130" fmla="*/ 230981 h 1178718"/>
                <a:gd name="connsiteX131" fmla="*/ 250031 w 771866"/>
                <a:gd name="connsiteY131" fmla="*/ 228600 h 1178718"/>
                <a:gd name="connsiteX132" fmla="*/ 257175 w 771866"/>
                <a:gd name="connsiteY132" fmla="*/ 226218 h 1178718"/>
                <a:gd name="connsiteX133" fmla="*/ 266700 w 771866"/>
                <a:gd name="connsiteY133" fmla="*/ 211931 h 1178718"/>
                <a:gd name="connsiteX134" fmla="*/ 271462 w 771866"/>
                <a:gd name="connsiteY134" fmla="*/ 204787 h 1178718"/>
                <a:gd name="connsiteX135" fmla="*/ 273843 w 771866"/>
                <a:gd name="connsiteY135" fmla="*/ 197643 h 1178718"/>
                <a:gd name="connsiteX136" fmla="*/ 288131 w 771866"/>
                <a:gd name="connsiteY136" fmla="*/ 192881 h 1178718"/>
                <a:gd name="connsiteX137" fmla="*/ 295275 w 771866"/>
                <a:gd name="connsiteY137" fmla="*/ 190500 h 1178718"/>
                <a:gd name="connsiteX138" fmla="*/ 326230 w 771866"/>
                <a:gd name="connsiteY138" fmla="*/ 185737 h 1178718"/>
                <a:gd name="connsiteX139" fmla="*/ 364331 w 771866"/>
                <a:gd name="connsiteY139" fmla="*/ 142875 h 1178718"/>
                <a:gd name="connsiteX140" fmla="*/ 366712 w 771866"/>
                <a:gd name="connsiteY140" fmla="*/ 135731 h 1178718"/>
                <a:gd name="connsiteX141" fmla="*/ 381000 w 771866"/>
                <a:gd name="connsiteY141" fmla="*/ 126206 h 1178718"/>
                <a:gd name="connsiteX142" fmla="*/ 385762 w 771866"/>
                <a:gd name="connsiteY142" fmla="*/ 104775 h 1178718"/>
                <a:gd name="connsiteX143" fmla="*/ 378618 w 771866"/>
                <a:gd name="connsiteY143" fmla="*/ 100012 h 1178718"/>
                <a:gd name="connsiteX144" fmla="*/ 376237 w 771866"/>
                <a:gd name="connsiteY144" fmla="*/ 92868 h 1178718"/>
                <a:gd name="connsiteX145" fmla="*/ 397668 w 771866"/>
                <a:gd name="connsiteY145" fmla="*/ 80962 h 1178718"/>
                <a:gd name="connsiteX146" fmla="*/ 414337 w 771866"/>
                <a:gd name="connsiteY146" fmla="*/ 59531 h 1178718"/>
                <a:gd name="connsiteX147" fmla="*/ 423862 w 771866"/>
                <a:gd name="connsiteY147" fmla="*/ 45243 h 1178718"/>
                <a:gd name="connsiteX148" fmla="*/ 426243 w 771866"/>
                <a:gd name="connsiteY148" fmla="*/ 38100 h 1178718"/>
                <a:gd name="connsiteX149" fmla="*/ 428625 w 771866"/>
                <a:gd name="connsiteY149" fmla="*/ 28575 h 1178718"/>
                <a:gd name="connsiteX150" fmla="*/ 438150 w 771866"/>
                <a:gd name="connsiteY150" fmla="*/ 26193 h 1178718"/>
                <a:gd name="connsiteX151" fmla="*/ 514350 w 771866"/>
                <a:gd name="connsiteY151" fmla="*/ 35718 h 1178718"/>
                <a:gd name="connsiteX152" fmla="*/ 521493 w 771866"/>
                <a:gd name="connsiteY152" fmla="*/ 45243 h 1178718"/>
                <a:gd name="connsiteX153" fmla="*/ 531018 w 771866"/>
                <a:gd name="connsiteY153" fmla="*/ 50006 h 1178718"/>
                <a:gd name="connsiteX154" fmla="*/ 535781 w 771866"/>
                <a:gd name="connsiteY154" fmla="*/ 35718 h 1178718"/>
                <a:gd name="connsiteX155" fmla="*/ 540543 w 771866"/>
                <a:gd name="connsiteY155" fmla="*/ 28575 h 1178718"/>
                <a:gd name="connsiteX156" fmla="*/ 542925 w 771866"/>
                <a:gd name="connsiteY156" fmla="*/ 21431 h 1178718"/>
                <a:gd name="connsiteX157" fmla="*/ 550068 w 771866"/>
                <a:gd name="connsiteY157" fmla="*/ 14287 h 1178718"/>
                <a:gd name="connsiteX158" fmla="*/ 564356 w 771866"/>
                <a:gd name="connsiteY158" fmla="*/ 0 h 1178718"/>
                <a:gd name="connsiteX159" fmla="*/ 595312 w 771866"/>
                <a:gd name="connsiteY159" fmla="*/ 2381 h 1178718"/>
                <a:gd name="connsiteX160" fmla="*/ 602456 w 771866"/>
                <a:gd name="connsiteY160" fmla="*/ 9525 h 1178718"/>
                <a:gd name="connsiteX161" fmla="*/ 609600 w 771866"/>
                <a:gd name="connsiteY161" fmla="*/ 14287 h 1178718"/>
                <a:gd name="connsiteX162" fmla="*/ 614362 w 771866"/>
                <a:gd name="connsiteY162" fmla="*/ 21431 h 1178718"/>
                <a:gd name="connsiteX163" fmla="*/ 635793 w 771866"/>
                <a:gd name="connsiteY163" fmla="*/ 30956 h 1178718"/>
                <a:gd name="connsiteX164" fmla="*/ 642937 w 771866"/>
                <a:gd name="connsiteY164" fmla="*/ 35718 h 1178718"/>
                <a:gd name="connsiteX165" fmla="*/ 650081 w 771866"/>
                <a:gd name="connsiteY165" fmla="*/ 52387 h 1178718"/>
                <a:gd name="connsiteX166" fmla="*/ 652462 w 771866"/>
                <a:gd name="connsiteY166" fmla="*/ 59531 h 1178718"/>
                <a:gd name="connsiteX167" fmla="*/ 666750 w 771866"/>
                <a:gd name="connsiteY167" fmla="*/ 69056 h 1178718"/>
                <a:gd name="connsiteX168" fmla="*/ 673893 w 771866"/>
                <a:gd name="connsiteY168" fmla="*/ 73818 h 1178718"/>
                <a:gd name="connsiteX169" fmla="*/ 681037 w 771866"/>
                <a:gd name="connsiteY169" fmla="*/ 121443 h 1178718"/>
                <a:gd name="connsiteX170" fmla="*/ 685800 w 771866"/>
                <a:gd name="connsiteY170" fmla="*/ 138112 h 1178718"/>
                <a:gd name="connsiteX171" fmla="*/ 690562 w 771866"/>
                <a:gd name="connsiteY171" fmla="*/ 173831 h 1178718"/>
                <a:gd name="connsiteX172" fmla="*/ 692943 w 771866"/>
                <a:gd name="connsiteY172" fmla="*/ 183356 h 1178718"/>
                <a:gd name="connsiteX173" fmla="*/ 707231 w 771866"/>
                <a:gd name="connsiteY173" fmla="*/ 190500 h 1178718"/>
                <a:gd name="connsiteX174" fmla="*/ 757237 w 771866"/>
                <a:gd name="connsiteY174" fmla="*/ 197643 h 1178718"/>
                <a:gd name="connsiteX175" fmla="*/ 771525 w 771866"/>
                <a:gd name="connsiteY175" fmla="*/ 200025 h 1178718"/>
                <a:gd name="connsiteX0" fmla="*/ 771525 w 771866"/>
                <a:gd name="connsiteY0" fmla="*/ 200025 h 1178718"/>
                <a:gd name="connsiteX1" fmla="*/ 764381 w 771866"/>
                <a:gd name="connsiteY1" fmla="*/ 235743 h 1178718"/>
                <a:gd name="connsiteX2" fmla="*/ 762000 w 771866"/>
                <a:gd name="connsiteY2" fmla="*/ 245268 h 1178718"/>
                <a:gd name="connsiteX3" fmla="*/ 754856 w 771866"/>
                <a:gd name="connsiteY3" fmla="*/ 252412 h 1178718"/>
                <a:gd name="connsiteX4" fmla="*/ 752475 w 771866"/>
                <a:gd name="connsiteY4" fmla="*/ 259556 h 1178718"/>
                <a:gd name="connsiteX5" fmla="*/ 742950 w 771866"/>
                <a:gd name="connsiteY5" fmla="*/ 273843 h 1178718"/>
                <a:gd name="connsiteX6" fmla="*/ 740568 w 771866"/>
                <a:gd name="connsiteY6" fmla="*/ 280987 h 1178718"/>
                <a:gd name="connsiteX7" fmla="*/ 733425 w 771866"/>
                <a:gd name="connsiteY7" fmla="*/ 285750 h 1178718"/>
                <a:gd name="connsiteX8" fmla="*/ 726281 w 771866"/>
                <a:gd name="connsiteY8" fmla="*/ 302418 h 1178718"/>
                <a:gd name="connsiteX9" fmla="*/ 719137 w 771866"/>
                <a:gd name="connsiteY9" fmla="*/ 307181 h 1178718"/>
                <a:gd name="connsiteX10" fmla="*/ 714375 w 771866"/>
                <a:gd name="connsiteY10" fmla="*/ 321468 h 1178718"/>
                <a:gd name="connsiteX11" fmla="*/ 702468 w 771866"/>
                <a:gd name="connsiteY11" fmla="*/ 335756 h 1178718"/>
                <a:gd name="connsiteX12" fmla="*/ 695325 w 771866"/>
                <a:gd name="connsiteY12" fmla="*/ 378618 h 1178718"/>
                <a:gd name="connsiteX13" fmla="*/ 681037 w 771866"/>
                <a:gd name="connsiteY13" fmla="*/ 392906 h 1178718"/>
                <a:gd name="connsiteX14" fmla="*/ 666750 w 771866"/>
                <a:gd name="connsiteY14" fmla="*/ 402431 h 1178718"/>
                <a:gd name="connsiteX15" fmla="*/ 657225 w 771866"/>
                <a:gd name="connsiteY15" fmla="*/ 416718 h 1178718"/>
                <a:gd name="connsiteX16" fmla="*/ 652462 w 771866"/>
                <a:gd name="connsiteY16" fmla="*/ 423862 h 1178718"/>
                <a:gd name="connsiteX17" fmla="*/ 645318 w 771866"/>
                <a:gd name="connsiteY17" fmla="*/ 445293 h 1178718"/>
                <a:gd name="connsiteX18" fmla="*/ 642937 w 771866"/>
                <a:gd name="connsiteY18" fmla="*/ 452437 h 1178718"/>
                <a:gd name="connsiteX19" fmla="*/ 640556 w 771866"/>
                <a:gd name="connsiteY19" fmla="*/ 461962 h 1178718"/>
                <a:gd name="connsiteX20" fmla="*/ 635793 w 771866"/>
                <a:gd name="connsiteY20" fmla="*/ 476250 h 1178718"/>
                <a:gd name="connsiteX21" fmla="*/ 633412 w 771866"/>
                <a:gd name="connsiteY21" fmla="*/ 483393 h 1178718"/>
                <a:gd name="connsiteX22" fmla="*/ 633412 w 771866"/>
                <a:gd name="connsiteY22" fmla="*/ 585787 h 1178718"/>
                <a:gd name="connsiteX23" fmla="*/ 635793 w 771866"/>
                <a:gd name="connsiteY23" fmla="*/ 592931 h 1178718"/>
                <a:gd name="connsiteX24" fmla="*/ 640556 w 771866"/>
                <a:gd name="connsiteY24" fmla="*/ 611981 h 1178718"/>
                <a:gd name="connsiteX25" fmla="*/ 635793 w 771866"/>
                <a:gd name="connsiteY25" fmla="*/ 695325 h 1178718"/>
                <a:gd name="connsiteX26" fmla="*/ 631031 w 771866"/>
                <a:gd name="connsiteY26" fmla="*/ 709612 h 1178718"/>
                <a:gd name="connsiteX27" fmla="*/ 628650 w 771866"/>
                <a:gd name="connsiteY27" fmla="*/ 716756 h 1178718"/>
                <a:gd name="connsiteX28" fmla="*/ 626268 w 771866"/>
                <a:gd name="connsiteY28" fmla="*/ 723900 h 1178718"/>
                <a:gd name="connsiteX29" fmla="*/ 623887 w 771866"/>
                <a:gd name="connsiteY29" fmla="*/ 733425 h 1178718"/>
                <a:gd name="connsiteX30" fmla="*/ 619125 w 771866"/>
                <a:gd name="connsiteY30" fmla="*/ 740568 h 1178718"/>
                <a:gd name="connsiteX31" fmla="*/ 614362 w 771866"/>
                <a:gd name="connsiteY31" fmla="*/ 762000 h 1178718"/>
                <a:gd name="connsiteX32" fmla="*/ 609600 w 771866"/>
                <a:gd name="connsiteY32" fmla="*/ 776287 h 1178718"/>
                <a:gd name="connsiteX33" fmla="*/ 609600 w 771866"/>
                <a:gd name="connsiteY33" fmla="*/ 928687 h 1178718"/>
                <a:gd name="connsiteX34" fmla="*/ 614362 w 771866"/>
                <a:gd name="connsiteY34" fmla="*/ 1031081 h 1178718"/>
                <a:gd name="connsiteX35" fmla="*/ 614362 w 771866"/>
                <a:gd name="connsiteY35" fmla="*/ 1152525 h 1178718"/>
                <a:gd name="connsiteX36" fmla="*/ 611981 w 771866"/>
                <a:gd name="connsiteY36" fmla="*/ 1159668 h 1178718"/>
                <a:gd name="connsiteX37" fmla="*/ 592931 w 771866"/>
                <a:gd name="connsiteY37" fmla="*/ 1176337 h 1178718"/>
                <a:gd name="connsiteX38" fmla="*/ 585787 w 771866"/>
                <a:gd name="connsiteY38" fmla="*/ 1178718 h 1178718"/>
                <a:gd name="connsiteX39" fmla="*/ 569118 w 771866"/>
                <a:gd name="connsiteY39" fmla="*/ 1176337 h 1178718"/>
                <a:gd name="connsiteX40" fmla="*/ 566737 w 771866"/>
                <a:gd name="connsiteY40" fmla="*/ 1169193 h 1178718"/>
                <a:gd name="connsiteX41" fmla="*/ 540543 w 771866"/>
                <a:gd name="connsiteY41" fmla="*/ 1119187 h 1178718"/>
                <a:gd name="connsiteX42" fmla="*/ 531018 w 771866"/>
                <a:gd name="connsiteY42" fmla="*/ 1114425 h 1178718"/>
                <a:gd name="connsiteX43" fmla="*/ 528637 w 771866"/>
                <a:gd name="connsiteY43" fmla="*/ 1107281 h 1178718"/>
                <a:gd name="connsiteX44" fmla="*/ 521493 w 771866"/>
                <a:gd name="connsiteY44" fmla="*/ 1104900 h 1178718"/>
                <a:gd name="connsiteX45" fmla="*/ 514350 w 771866"/>
                <a:gd name="connsiteY45" fmla="*/ 1100137 h 1178718"/>
                <a:gd name="connsiteX46" fmla="*/ 504825 w 771866"/>
                <a:gd name="connsiteY46" fmla="*/ 1090612 h 1178718"/>
                <a:gd name="connsiteX47" fmla="*/ 497681 w 771866"/>
                <a:gd name="connsiteY47" fmla="*/ 1083468 h 1178718"/>
                <a:gd name="connsiteX48" fmla="*/ 483393 w 771866"/>
                <a:gd name="connsiteY48" fmla="*/ 1078706 h 1178718"/>
                <a:gd name="connsiteX49" fmla="*/ 473868 w 771866"/>
                <a:gd name="connsiteY49" fmla="*/ 1073943 h 1178718"/>
                <a:gd name="connsiteX50" fmla="*/ 466725 w 771866"/>
                <a:gd name="connsiteY50" fmla="*/ 1071562 h 1178718"/>
                <a:gd name="connsiteX51" fmla="*/ 459581 w 771866"/>
                <a:gd name="connsiteY51" fmla="*/ 1066800 h 1178718"/>
                <a:gd name="connsiteX52" fmla="*/ 438150 w 771866"/>
                <a:gd name="connsiteY52" fmla="*/ 1050131 h 1178718"/>
                <a:gd name="connsiteX53" fmla="*/ 435768 w 771866"/>
                <a:gd name="connsiteY53" fmla="*/ 1038225 h 1178718"/>
                <a:gd name="connsiteX54" fmla="*/ 426243 w 771866"/>
                <a:gd name="connsiteY54" fmla="*/ 1035843 h 1178718"/>
                <a:gd name="connsiteX55" fmla="*/ 402431 w 771866"/>
                <a:gd name="connsiteY55" fmla="*/ 1031081 h 1178718"/>
                <a:gd name="connsiteX56" fmla="*/ 319087 w 771866"/>
                <a:gd name="connsiteY56" fmla="*/ 1033462 h 1178718"/>
                <a:gd name="connsiteX57" fmla="*/ 316706 w 771866"/>
                <a:gd name="connsiteY57" fmla="*/ 1040606 h 1178718"/>
                <a:gd name="connsiteX58" fmla="*/ 314325 w 771866"/>
                <a:gd name="connsiteY58" fmla="*/ 1069181 h 1178718"/>
                <a:gd name="connsiteX59" fmla="*/ 304800 w 771866"/>
                <a:gd name="connsiteY59" fmla="*/ 1071562 h 1178718"/>
                <a:gd name="connsiteX60" fmla="*/ 261937 w 771866"/>
                <a:gd name="connsiteY60" fmla="*/ 1073943 h 1178718"/>
                <a:gd name="connsiteX61" fmla="*/ 250031 w 771866"/>
                <a:gd name="connsiteY61" fmla="*/ 1076325 h 1178718"/>
                <a:gd name="connsiteX62" fmla="*/ 242887 w 771866"/>
                <a:gd name="connsiteY62" fmla="*/ 1078706 h 1178718"/>
                <a:gd name="connsiteX63" fmla="*/ 240506 w 771866"/>
                <a:gd name="connsiteY63" fmla="*/ 1085850 h 1178718"/>
                <a:gd name="connsiteX64" fmla="*/ 238125 w 771866"/>
                <a:gd name="connsiteY64" fmla="*/ 1100137 h 1178718"/>
                <a:gd name="connsiteX65" fmla="*/ 235743 w 771866"/>
                <a:gd name="connsiteY65" fmla="*/ 1107281 h 1178718"/>
                <a:gd name="connsiteX66" fmla="*/ 214312 w 771866"/>
                <a:gd name="connsiteY66" fmla="*/ 1119187 h 1178718"/>
                <a:gd name="connsiteX67" fmla="*/ 166687 w 771866"/>
                <a:gd name="connsiteY67" fmla="*/ 1116806 h 1178718"/>
                <a:gd name="connsiteX68" fmla="*/ 161925 w 771866"/>
                <a:gd name="connsiteY68" fmla="*/ 1107281 h 1178718"/>
                <a:gd name="connsiteX69" fmla="*/ 154781 w 771866"/>
                <a:gd name="connsiteY69" fmla="*/ 1102518 h 1178718"/>
                <a:gd name="connsiteX70" fmla="*/ 145256 w 771866"/>
                <a:gd name="connsiteY70" fmla="*/ 1090612 h 1178718"/>
                <a:gd name="connsiteX71" fmla="*/ 140493 w 771866"/>
                <a:gd name="connsiteY71" fmla="*/ 1083468 h 1178718"/>
                <a:gd name="connsiteX72" fmla="*/ 133350 w 771866"/>
                <a:gd name="connsiteY72" fmla="*/ 1081087 h 1178718"/>
                <a:gd name="connsiteX73" fmla="*/ 126206 w 771866"/>
                <a:gd name="connsiteY73" fmla="*/ 1076325 h 1178718"/>
                <a:gd name="connsiteX74" fmla="*/ 116681 w 771866"/>
                <a:gd name="connsiteY74" fmla="*/ 1073943 h 1178718"/>
                <a:gd name="connsiteX75" fmla="*/ 102393 w 771866"/>
                <a:gd name="connsiteY75" fmla="*/ 1069181 h 1178718"/>
                <a:gd name="connsiteX76" fmla="*/ 95250 w 771866"/>
                <a:gd name="connsiteY76" fmla="*/ 1064418 h 1178718"/>
                <a:gd name="connsiteX77" fmla="*/ 88106 w 771866"/>
                <a:gd name="connsiteY77" fmla="*/ 1047750 h 1178718"/>
                <a:gd name="connsiteX78" fmla="*/ 83343 w 771866"/>
                <a:gd name="connsiteY78" fmla="*/ 1040606 h 1178718"/>
                <a:gd name="connsiteX79" fmla="*/ 80962 w 771866"/>
                <a:gd name="connsiteY79" fmla="*/ 983456 h 1178718"/>
                <a:gd name="connsiteX80" fmla="*/ 78581 w 771866"/>
                <a:gd name="connsiteY80" fmla="*/ 976312 h 1178718"/>
                <a:gd name="connsiteX81" fmla="*/ 61912 w 771866"/>
                <a:gd name="connsiteY81" fmla="*/ 966787 h 1178718"/>
                <a:gd name="connsiteX82" fmla="*/ 54768 w 771866"/>
                <a:gd name="connsiteY82" fmla="*/ 959643 h 1178718"/>
                <a:gd name="connsiteX83" fmla="*/ 50006 w 771866"/>
                <a:gd name="connsiteY83" fmla="*/ 945356 h 1178718"/>
                <a:gd name="connsiteX84" fmla="*/ 47625 w 771866"/>
                <a:gd name="connsiteY84" fmla="*/ 938212 h 1178718"/>
                <a:gd name="connsiteX85" fmla="*/ 47625 w 771866"/>
                <a:gd name="connsiteY85" fmla="*/ 845343 h 1178718"/>
                <a:gd name="connsiteX86" fmla="*/ 45243 w 771866"/>
                <a:gd name="connsiteY86" fmla="*/ 838200 h 1178718"/>
                <a:gd name="connsiteX87" fmla="*/ 35718 w 771866"/>
                <a:gd name="connsiteY87" fmla="*/ 823912 h 1178718"/>
                <a:gd name="connsiteX88" fmla="*/ 30956 w 771866"/>
                <a:gd name="connsiteY88" fmla="*/ 814387 h 1178718"/>
                <a:gd name="connsiteX89" fmla="*/ 21431 w 771866"/>
                <a:gd name="connsiteY89" fmla="*/ 797718 h 1178718"/>
                <a:gd name="connsiteX90" fmla="*/ 19050 w 771866"/>
                <a:gd name="connsiteY90" fmla="*/ 788193 h 1178718"/>
                <a:gd name="connsiteX91" fmla="*/ 14287 w 771866"/>
                <a:gd name="connsiteY91" fmla="*/ 773906 h 1178718"/>
                <a:gd name="connsiteX92" fmla="*/ 11906 w 771866"/>
                <a:gd name="connsiteY92" fmla="*/ 731043 h 1178718"/>
                <a:gd name="connsiteX93" fmla="*/ 7143 w 771866"/>
                <a:gd name="connsiteY93" fmla="*/ 723900 h 1178718"/>
                <a:gd name="connsiteX94" fmla="*/ 4762 w 771866"/>
                <a:gd name="connsiteY94" fmla="*/ 709612 h 1178718"/>
                <a:gd name="connsiteX95" fmla="*/ 0 w 771866"/>
                <a:gd name="connsiteY95" fmla="*/ 695325 h 1178718"/>
                <a:gd name="connsiteX96" fmla="*/ 2381 w 771866"/>
                <a:gd name="connsiteY96" fmla="*/ 688181 h 1178718"/>
                <a:gd name="connsiteX97" fmla="*/ 7143 w 771866"/>
                <a:gd name="connsiteY97" fmla="*/ 681037 h 1178718"/>
                <a:gd name="connsiteX98" fmla="*/ 21431 w 771866"/>
                <a:gd name="connsiteY98" fmla="*/ 673893 h 1178718"/>
                <a:gd name="connsiteX99" fmla="*/ 26193 w 771866"/>
                <a:gd name="connsiteY99" fmla="*/ 666750 h 1178718"/>
                <a:gd name="connsiteX100" fmla="*/ 28575 w 771866"/>
                <a:gd name="connsiteY100" fmla="*/ 659606 h 1178718"/>
                <a:gd name="connsiteX101" fmla="*/ 35718 w 771866"/>
                <a:gd name="connsiteY101" fmla="*/ 654843 h 1178718"/>
                <a:gd name="connsiteX102" fmla="*/ 100012 w 771866"/>
                <a:gd name="connsiteY102" fmla="*/ 652462 h 1178718"/>
                <a:gd name="connsiteX103" fmla="*/ 126206 w 771866"/>
                <a:gd name="connsiteY103" fmla="*/ 645318 h 1178718"/>
                <a:gd name="connsiteX104" fmla="*/ 133350 w 771866"/>
                <a:gd name="connsiteY104" fmla="*/ 640556 h 1178718"/>
                <a:gd name="connsiteX105" fmla="*/ 142875 w 771866"/>
                <a:gd name="connsiteY105" fmla="*/ 626268 h 1178718"/>
                <a:gd name="connsiteX106" fmla="*/ 147637 w 771866"/>
                <a:gd name="connsiteY106" fmla="*/ 609600 h 1178718"/>
                <a:gd name="connsiteX107" fmla="*/ 154781 w 771866"/>
                <a:gd name="connsiteY107" fmla="*/ 602456 h 1178718"/>
                <a:gd name="connsiteX108" fmla="*/ 171450 w 771866"/>
                <a:gd name="connsiteY108" fmla="*/ 597693 h 1178718"/>
                <a:gd name="connsiteX109" fmla="*/ 185737 w 771866"/>
                <a:gd name="connsiteY109" fmla="*/ 592931 h 1178718"/>
                <a:gd name="connsiteX110" fmla="*/ 207168 w 771866"/>
                <a:gd name="connsiteY110" fmla="*/ 585787 h 1178718"/>
                <a:gd name="connsiteX111" fmla="*/ 223837 w 771866"/>
                <a:gd name="connsiteY111" fmla="*/ 581025 h 1178718"/>
                <a:gd name="connsiteX112" fmla="*/ 238125 w 771866"/>
                <a:gd name="connsiteY112" fmla="*/ 576262 h 1178718"/>
                <a:gd name="connsiteX113" fmla="*/ 259556 w 771866"/>
                <a:gd name="connsiteY113" fmla="*/ 564356 h 1178718"/>
                <a:gd name="connsiteX114" fmla="*/ 271462 w 771866"/>
                <a:gd name="connsiteY114" fmla="*/ 550068 h 1178718"/>
                <a:gd name="connsiteX115" fmla="*/ 276225 w 771866"/>
                <a:gd name="connsiteY115" fmla="*/ 531018 h 1178718"/>
                <a:gd name="connsiteX116" fmla="*/ 280987 w 771866"/>
                <a:gd name="connsiteY116" fmla="*/ 516731 h 1178718"/>
                <a:gd name="connsiteX117" fmla="*/ 285750 w 771866"/>
                <a:gd name="connsiteY117" fmla="*/ 497681 h 1178718"/>
                <a:gd name="connsiteX118" fmla="*/ 288131 w 771866"/>
                <a:gd name="connsiteY118" fmla="*/ 488156 h 1178718"/>
                <a:gd name="connsiteX119" fmla="*/ 285750 w 771866"/>
                <a:gd name="connsiteY119" fmla="*/ 440531 h 1178718"/>
                <a:gd name="connsiteX120" fmla="*/ 280987 w 771866"/>
                <a:gd name="connsiteY120" fmla="*/ 426243 h 1178718"/>
                <a:gd name="connsiteX121" fmla="*/ 273843 w 771866"/>
                <a:gd name="connsiteY121" fmla="*/ 411956 h 1178718"/>
                <a:gd name="connsiteX122" fmla="*/ 257175 w 771866"/>
                <a:gd name="connsiteY122" fmla="*/ 395287 h 1178718"/>
                <a:gd name="connsiteX123" fmla="*/ 238125 w 771866"/>
                <a:gd name="connsiteY123" fmla="*/ 364331 h 1178718"/>
                <a:gd name="connsiteX124" fmla="*/ 230981 w 771866"/>
                <a:gd name="connsiteY124" fmla="*/ 361950 h 1178718"/>
                <a:gd name="connsiteX125" fmla="*/ 228600 w 771866"/>
                <a:gd name="connsiteY125" fmla="*/ 354806 h 1178718"/>
                <a:gd name="connsiteX126" fmla="*/ 226218 w 771866"/>
                <a:gd name="connsiteY126" fmla="*/ 345281 h 1178718"/>
                <a:gd name="connsiteX127" fmla="*/ 221456 w 771866"/>
                <a:gd name="connsiteY127" fmla="*/ 330993 h 1178718"/>
                <a:gd name="connsiteX128" fmla="*/ 219075 w 771866"/>
                <a:gd name="connsiteY128" fmla="*/ 252412 h 1178718"/>
                <a:gd name="connsiteX129" fmla="*/ 221456 w 771866"/>
                <a:gd name="connsiteY129" fmla="*/ 240506 h 1178718"/>
                <a:gd name="connsiteX130" fmla="*/ 242887 w 771866"/>
                <a:gd name="connsiteY130" fmla="*/ 230981 h 1178718"/>
                <a:gd name="connsiteX131" fmla="*/ 250031 w 771866"/>
                <a:gd name="connsiteY131" fmla="*/ 228600 h 1178718"/>
                <a:gd name="connsiteX132" fmla="*/ 257175 w 771866"/>
                <a:gd name="connsiteY132" fmla="*/ 226218 h 1178718"/>
                <a:gd name="connsiteX133" fmla="*/ 266700 w 771866"/>
                <a:gd name="connsiteY133" fmla="*/ 211931 h 1178718"/>
                <a:gd name="connsiteX134" fmla="*/ 271462 w 771866"/>
                <a:gd name="connsiteY134" fmla="*/ 204787 h 1178718"/>
                <a:gd name="connsiteX135" fmla="*/ 273843 w 771866"/>
                <a:gd name="connsiteY135" fmla="*/ 197643 h 1178718"/>
                <a:gd name="connsiteX136" fmla="*/ 288131 w 771866"/>
                <a:gd name="connsiteY136" fmla="*/ 192881 h 1178718"/>
                <a:gd name="connsiteX137" fmla="*/ 295275 w 771866"/>
                <a:gd name="connsiteY137" fmla="*/ 190500 h 1178718"/>
                <a:gd name="connsiteX138" fmla="*/ 326230 w 771866"/>
                <a:gd name="connsiteY138" fmla="*/ 185737 h 1178718"/>
                <a:gd name="connsiteX139" fmla="*/ 364331 w 771866"/>
                <a:gd name="connsiteY139" fmla="*/ 142875 h 1178718"/>
                <a:gd name="connsiteX140" fmla="*/ 366712 w 771866"/>
                <a:gd name="connsiteY140" fmla="*/ 135731 h 1178718"/>
                <a:gd name="connsiteX141" fmla="*/ 381000 w 771866"/>
                <a:gd name="connsiteY141" fmla="*/ 126206 h 1178718"/>
                <a:gd name="connsiteX142" fmla="*/ 385762 w 771866"/>
                <a:gd name="connsiteY142" fmla="*/ 104775 h 1178718"/>
                <a:gd name="connsiteX143" fmla="*/ 378618 w 771866"/>
                <a:gd name="connsiteY143" fmla="*/ 100012 h 1178718"/>
                <a:gd name="connsiteX144" fmla="*/ 376237 w 771866"/>
                <a:gd name="connsiteY144" fmla="*/ 92868 h 1178718"/>
                <a:gd name="connsiteX145" fmla="*/ 397668 w 771866"/>
                <a:gd name="connsiteY145" fmla="*/ 80962 h 1178718"/>
                <a:gd name="connsiteX146" fmla="*/ 414337 w 771866"/>
                <a:gd name="connsiteY146" fmla="*/ 59531 h 1178718"/>
                <a:gd name="connsiteX147" fmla="*/ 423862 w 771866"/>
                <a:gd name="connsiteY147" fmla="*/ 45243 h 1178718"/>
                <a:gd name="connsiteX148" fmla="*/ 426243 w 771866"/>
                <a:gd name="connsiteY148" fmla="*/ 38100 h 1178718"/>
                <a:gd name="connsiteX149" fmla="*/ 428625 w 771866"/>
                <a:gd name="connsiteY149" fmla="*/ 28575 h 1178718"/>
                <a:gd name="connsiteX150" fmla="*/ 438150 w 771866"/>
                <a:gd name="connsiteY150" fmla="*/ 26193 h 1178718"/>
                <a:gd name="connsiteX151" fmla="*/ 514350 w 771866"/>
                <a:gd name="connsiteY151" fmla="*/ 35718 h 1178718"/>
                <a:gd name="connsiteX152" fmla="*/ 521493 w 771866"/>
                <a:gd name="connsiteY152" fmla="*/ 45243 h 1178718"/>
                <a:gd name="connsiteX153" fmla="*/ 531018 w 771866"/>
                <a:gd name="connsiteY153" fmla="*/ 50006 h 1178718"/>
                <a:gd name="connsiteX154" fmla="*/ 535781 w 771866"/>
                <a:gd name="connsiteY154" fmla="*/ 35718 h 1178718"/>
                <a:gd name="connsiteX155" fmla="*/ 540543 w 771866"/>
                <a:gd name="connsiteY155" fmla="*/ 28575 h 1178718"/>
                <a:gd name="connsiteX156" fmla="*/ 542925 w 771866"/>
                <a:gd name="connsiteY156" fmla="*/ 21431 h 1178718"/>
                <a:gd name="connsiteX157" fmla="*/ 550068 w 771866"/>
                <a:gd name="connsiteY157" fmla="*/ 14287 h 1178718"/>
                <a:gd name="connsiteX158" fmla="*/ 564356 w 771866"/>
                <a:gd name="connsiteY158" fmla="*/ 0 h 1178718"/>
                <a:gd name="connsiteX159" fmla="*/ 595312 w 771866"/>
                <a:gd name="connsiteY159" fmla="*/ 2381 h 1178718"/>
                <a:gd name="connsiteX160" fmla="*/ 602456 w 771866"/>
                <a:gd name="connsiteY160" fmla="*/ 9525 h 1178718"/>
                <a:gd name="connsiteX161" fmla="*/ 609600 w 771866"/>
                <a:gd name="connsiteY161" fmla="*/ 14287 h 1178718"/>
                <a:gd name="connsiteX162" fmla="*/ 614362 w 771866"/>
                <a:gd name="connsiteY162" fmla="*/ 21431 h 1178718"/>
                <a:gd name="connsiteX163" fmla="*/ 635793 w 771866"/>
                <a:gd name="connsiteY163" fmla="*/ 30956 h 1178718"/>
                <a:gd name="connsiteX164" fmla="*/ 642937 w 771866"/>
                <a:gd name="connsiteY164" fmla="*/ 35718 h 1178718"/>
                <a:gd name="connsiteX165" fmla="*/ 650081 w 771866"/>
                <a:gd name="connsiteY165" fmla="*/ 52387 h 1178718"/>
                <a:gd name="connsiteX166" fmla="*/ 652462 w 771866"/>
                <a:gd name="connsiteY166" fmla="*/ 59531 h 1178718"/>
                <a:gd name="connsiteX167" fmla="*/ 666750 w 771866"/>
                <a:gd name="connsiteY167" fmla="*/ 69056 h 1178718"/>
                <a:gd name="connsiteX168" fmla="*/ 673893 w 771866"/>
                <a:gd name="connsiteY168" fmla="*/ 73818 h 1178718"/>
                <a:gd name="connsiteX169" fmla="*/ 681037 w 771866"/>
                <a:gd name="connsiteY169" fmla="*/ 121443 h 1178718"/>
                <a:gd name="connsiteX170" fmla="*/ 685800 w 771866"/>
                <a:gd name="connsiteY170" fmla="*/ 138112 h 1178718"/>
                <a:gd name="connsiteX171" fmla="*/ 690562 w 771866"/>
                <a:gd name="connsiteY171" fmla="*/ 173831 h 1178718"/>
                <a:gd name="connsiteX172" fmla="*/ 692943 w 771866"/>
                <a:gd name="connsiteY172" fmla="*/ 183356 h 1178718"/>
                <a:gd name="connsiteX173" fmla="*/ 707231 w 771866"/>
                <a:gd name="connsiteY173" fmla="*/ 190500 h 1178718"/>
                <a:gd name="connsiteX174" fmla="*/ 757237 w 771866"/>
                <a:gd name="connsiteY174" fmla="*/ 197643 h 1178718"/>
                <a:gd name="connsiteX175" fmla="*/ 771525 w 771866"/>
                <a:gd name="connsiteY175" fmla="*/ 200025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</a:cxnLst>
              <a:rect l="l" t="t" r="r" b="b"/>
              <a:pathLst>
                <a:path w="771866" h="1178718">
                  <a:moveTo>
                    <a:pt x="771525" y="200025"/>
                  </a:moveTo>
                  <a:cubicBezTo>
                    <a:pt x="772716" y="206375"/>
                    <a:pt x="770903" y="212913"/>
                    <a:pt x="764381" y="235743"/>
                  </a:cubicBezTo>
                  <a:cubicBezTo>
                    <a:pt x="763482" y="238890"/>
                    <a:pt x="763624" y="242426"/>
                    <a:pt x="762000" y="245268"/>
                  </a:cubicBezTo>
                  <a:cubicBezTo>
                    <a:pt x="760329" y="248192"/>
                    <a:pt x="757237" y="250031"/>
                    <a:pt x="754856" y="252412"/>
                  </a:cubicBezTo>
                  <a:cubicBezTo>
                    <a:pt x="754062" y="254793"/>
                    <a:pt x="753694" y="257362"/>
                    <a:pt x="752475" y="259556"/>
                  </a:cubicBezTo>
                  <a:cubicBezTo>
                    <a:pt x="749695" y="264559"/>
                    <a:pt x="744760" y="268413"/>
                    <a:pt x="742950" y="273843"/>
                  </a:cubicBezTo>
                  <a:cubicBezTo>
                    <a:pt x="742156" y="276224"/>
                    <a:pt x="742136" y="279027"/>
                    <a:pt x="740568" y="280987"/>
                  </a:cubicBezTo>
                  <a:cubicBezTo>
                    <a:pt x="738780" y="283222"/>
                    <a:pt x="735806" y="284162"/>
                    <a:pt x="733425" y="285750"/>
                  </a:cubicBezTo>
                  <a:cubicBezTo>
                    <a:pt x="731603" y="293036"/>
                    <a:pt x="731762" y="296937"/>
                    <a:pt x="726281" y="302418"/>
                  </a:cubicBezTo>
                  <a:cubicBezTo>
                    <a:pt x="724257" y="304442"/>
                    <a:pt x="721518" y="305593"/>
                    <a:pt x="719137" y="307181"/>
                  </a:cubicBezTo>
                  <a:cubicBezTo>
                    <a:pt x="717550" y="311943"/>
                    <a:pt x="717925" y="317918"/>
                    <a:pt x="714375" y="321468"/>
                  </a:cubicBezTo>
                  <a:cubicBezTo>
                    <a:pt x="705207" y="330636"/>
                    <a:pt x="709099" y="325810"/>
                    <a:pt x="702468" y="335756"/>
                  </a:cubicBezTo>
                  <a:cubicBezTo>
                    <a:pt x="701179" y="355090"/>
                    <a:pt x="706399" y="366160"/>
                    <a:pt x="695325" y="378618"/>
                  </a:cubicBezTo>
                  <a:cubicBezTo>
                    <a:pt x="690850" y="383652"/>
                    <a:pt x="686641" y="389170"/>
                    <a:pt x="681037" y="392906"/>
                  </a:cubicBezTo>
                  <a:lnTo>
                    <a:pt x="666750" y="402431"/>
                  </a:lnTo>
                  <a:lnTo>
                    <a:pt x="657225" y="416718"/>
                  </a:lnTo>
                  <a:lnTo>
                    <a:pt x="652462" y="423862"/>
                  </a:lnTo>
                  <a:lnTo>
                    <a:pt x="645318" y="445293"/>
                  </a:lnTo>
                  <a:cubicBezTo>
                    <a:pt x="644524" y="447674"/>
                    <a:pt x="643546" y="450002"/>
                    <a:pt x="642937" y="452437"/>
                  </a:cubicBezTo>
                  <a:cubicBezTo>
                    <a:pt x="642143" y="455612"/>
                    <a:pt x="641496" y="458827"/>
                    <a:pt x="640556" y="461962"/>
                  </a:cubicBezTo>
                  <a:cubicBezTo>
                    <a:pt x="639113" y="466771"/>
                    <a:pt x="637381" y="471487"/>
                    <a:pt x="635793" y="476250"/>
                  </a:cubicBezTo>
                  <a:lnTo>
                    <a:pt x="633412" y="483393"/>
                  </a:lnTo>
                  <a:cubicBezTo>
                    <a:pt x="629197" y="529769"/>
                    <a:pt x="629406" y="515683"/>
                    <a:pt x="633412" y="585787"/>
                  </a:cubicBezTo>
                  <a:cubicBezTo>
                    <a:pt x="633555" y="588293"/>
                    <a:pt x="635133" y="590509"/>
                    <a:pt x="635793" y="592931"/>
                  </a:cubicBezTo>
                  <a:cubicBezTo>
                    <a:pt x="637515" y="599246"/>
                    <a:pt x="640556" y="611981"/>
                    <a:pt x="640556" y="611981"/>
                  </a:cubicBezTo>
                  <a:cubicBezTo>
                    <a:pt x="640361" y="617640"/>
                    <a:pt x="641469" y="672620"/>
                    <a:pt x="635793" y="695325"/>
                  </a:cubicBezTo>
                  <a:cubicBezTo>
                    <a:pt x="634575" y="700195"/>
                    <a:pt x="632618" y="704850"/>
                    <a:pt x="631031" y="709612"/>
                  </a:cubicBezTo>
                  <a:lnTo>
                    <a:pt x="628650" y="716756"/>
                  </a:lnTo>
                  <a:cubicBezTo>
                    <a:pt x="627856" y="719137"/>
                    <a:pt x="626877" y="721465"/>
                    <a:pt x="626268" y="723900"/>
                  </a:cubicBezTo>
                  <a:cubicBezTo>
                    <a:pt x="625474" y="727075"/>
                    <a:pt x="625176" y="730417"/>
                    <a:pt x="623887" y="733425"/>
                  </a:cubicBezTo>
                  <a:cubicBezTo>
                    <a:pt x="622760" y="736055"/>
                    <a:pt x="620712" y="738187"/>
                    <a:pt x="619125" y="740568"/>
                  </a:cubicBezTo>
                  <a:cubicBezTo>
                    <a:pt x="617766" y="747359"/>
                    <a:pt x="616378" y="755279"/>
                    <a:pt x="614362" y="762000"/>
                  </a:cubicBezTo>
                  <a:cubicBezTo>
                    <a:pt x="612920" y="766808"/>
                    <a:pt x="609600" y="776287"/>
                    <a:pt x="609600" y="776287"/>
                  </a:cubicBezTo>
                  <a:cubicBezTo>
                    <a:pt x="606152" y="910726"/>
                    <a:pt x="606337" y="824287"/>
                    <a:pt x="609600" y="928687"/>
                  </a:cubicBezTo>
                  <a:cubicBezTo>
                    <a:pt x="612682" y="1027296"/>
                    <a:pt x="604406" y="991253"/>
                    <a:pt x="614362" y="1031081"/>
                  </a:cubicBezTo>
                  <a:cubicBezTo>
                    <a:pt x="620085" y="1082590"/>
                    <a:pt x="618494" y="1059547"/>
                    <a:pt x="614362" y="1152525"/>
                  </a:cubicBezTo>
                  <a:cubicBezTo>
                    <a:pt x="614251" y="1155032"/>
                    <a:pt x="613103" y="1157423"/>
                    <a:pt x="611981" y="1159668"/>
                  </a:cubicBezTo>
                  <a:cubicBezTo>
                    <a:pt x="608092" y="1167446"/>
                    <a:pt x="601502" y="1173480"/>
                    <a:pt x="592931" y="1176337"/>
                  </a:cubicBezTo>
                  <a:lnTo>
                    <a:pt x="585787" y="1178718"/>
                  </a:lnTo>
                  <a:cubicBezTo>
                    <a:pt x="580231" y="1177924"/>
                    <a:pt x="574138" y="1178847"/>
                    <a:pt x="569118" y="1176337"/>
                  </a:cubicBezTo>
                  <a:cubicBezTo>
                    <a:pt x="566873" y="1175214"/>
                    <a:pt x="571500" y="1178718"/>
                    <a:pt x="566737" y="1169193"/>
                  </a:cubicBezTo>
                  <a:cubicBezTo>
                    <a:pt x="561974" y="1159668"/>
                    <a:pt x="546496" y="1128315"/>
                    <a:pt x="540543" y="1119187"/>
                  </a:cubicBezTo>
                  <a:lnTo>
                    <a:pt x="531018" y="1114425"/>
                  </a:lnTo>
                  <a:cubicBezTo>
                    <a:pt x="530224" y="1112044"/>
                    <a:pt x="530412" y="1109056"/>
                    <a:pt x="528637" y="1107281"/>
                  </a:cubicBezTo>
                  <a:cubicBezTo>
                    <a:pt x="526862" y="1105506"/>
                    <a:pt x="523738" y="1106023"/>
                    <a:pt x="521493" y="1104900"/>
                  </a:cubicBezTo>
                  <a:cubicBezTo>
                    <a:pt x="518933" y="1103620"/>
                    <a:pt x="516731" y="1101725"/>
                    <a:pt x="514350" y="1100137"/>
                  </a:cubicBezTo>
                  <a:cubicBezTo>
                    <a:pt x="509813" y="1086529"/>
                    <a:pt x="515711" y="1097869"/>
                    <a:pt x="504825" y="1090612"/>
                  </a:cubicBezTo>
                  <a:cubicBezTo>
                    <a:pt x="502023" y="1088744"/>
                    <a:pt x="500625" y="1085103"/>
                    <a:pt x="497681" y="1083468"/>
                  </a:cubicBezTo>
                  <a:cubicBezTo>
                    <a:pt x="493292" y="1081030"/>
                    <a:pt x="487883" y="1080951"/>
                    <a:pt x="483393" y="1078706"/>
                  </a:cubicBezTo>
                  <a:cubicBezTo>
                    <a:pt x="480218" y="1077118"/>
                    <a:pt x="477131" y="1075341"/>
                    <a:pt x="473868" y="1073943"/>
                  </a:cubicBezTo>
                  <a:cubicBezTo>
                    <a:pt x="471561" y="1072954"/>
                    <a:pt x="468970" y="1072684"/>
                    <a:pt x="466725" y="1071562"/>
                  </a:cubicBezTo>
                  <a:cubicBezTo>
                    <a:pt x="464165" y="1070282"/>
                    <a:pt x="461962" y="1068387"/>
                    <a:pt x="459581" y="1066800"/>
                  </a:cubicBezTo>
                  <a:cubicBezTo>
                    <a:pt x="456671" y="1060981"/>
                    <a:pt x="442355" y="1055177"/>
                    <a:pt x="438150" y="1050131"/>
                  </a:cubicBezTo>
                  <a:cubicBezTo>
                    <a:pt x="434970" y="1046315"/>
                    <a:pt x="437752" y="1040606"/>
                    <a:pt x="435768" y="1038225"/>
                  </a:cubicBezTo>
                  <a:cubicBezTo>
                    <a:pt x="433784" y="1035844"/>
                    <a:pt x="429390" y="1036742"/>
                    <a:pt x="426243" y="1035843"/>
                  </a:cubicBezTo>
                  <a:cubicBezTo>
                    <a:pt x="409625" y="1031094"/>
                    <a:pt x="430866" y="1035143"/>
                    <a:pt x="402431" y="1031081"/>
                  </a:cubicBezTo>
                  <a:cubicBezTo>
                    <a:pt x="374650" y="1031875"/>
                    <a:pt x="346710" y="1030393"/>
                    <a:pt x="319087" y="1033462"/>
                  </a:cubicBezTo>
                  <a:cubicBezTo>
                    <a:pt x="316592" y="1033739"/>
                    <a:pt x="317038" y="1038118"/>
                    <a:pt x="316706" y="1040606"/>
                  </a:cubicBezTo>
                  <a:cubicBezTo>
                    <a:pt x="315443" y="1050080"/>
                    <a:pt x="317756" y="1060260"/>
                    <a:pt x="314325" y="1069181"/>
                  </a:cubicBezTo>
                  <a:cubicBezTo>
                    <a:pt x="313150" y="1072236"/>
                    <a:pt x="308059" y="1071266"/>
                    <a:pt x="304800" y="1071562"/>
                  </a:cubicBezTo>
                  <a:cubicBezTo>
                    <a:pt x="290549" y="1072857"/>
                    <a:pt x="276225" y="1073149"/>
                    <a:pt x="261937" y="1073943"/>
                  </a:cubicBezTo>
                  <a:cubicBezTo>
                    <a:pt x="257968" y="1074737"/>
                    <a:pt x="253957" y="1075343"/>
                    <a:pt x="250031" y="1076325"/>
                  </a:cubicBezTo>
                  <a:cubicBezTo>
                    <a:pt x="247596" y="1076934"/>
                    <a:pt x="244662" y="1076931"/>
                    <a:pt x="242887" y="1078706"/>
                  </a:cubicBezTo>
                  <a:cubicBezTo>
                    <a:pt x="241112" y="1080481"/>
                    <a:pt x="241050" y="1083400"/>
                    <a:pt x="240506" y="1085850"/>
                  </a:cubicBezTo>
                  <a:cubicBezTo>
                    <a:pt x="239459" y="1090563"/>
                    <a:pt x="239172" y="1095424"/>
                    <a:pt x="238125" y="1100137"/>
                  </a:cubicBezTo>
                  <a:cubicBezTo>
                    <a:pt x="237580" y="1102587"/>
                    <a:pt x="237518" y="1105506"/>
                    <a:pt x="235743" y="1107281"/>
                  </a:cubicBezTo>
                  <a:cubicBezTo>
                    <a:pt x="227554" y="1115470"/>
                    <a:pt x="223296" y="1116193"/>
                    <a:pt x="214312" y="1119187"/>
                  </a:cubicBezTo>
                  <a:cubicBezTo>
                    <a:pt x="198437" y="1118393"/>
                    <a:pt x="182187" y="1120329"/>
                    <a:pt x="166687" y="1116806"/>
                  </a:cubicBezTo>
                  <a:cubicBezTo>
                    <a:pt x="163226" y="1116019"/>
                    <a:pt x="164197" y="1110008"/>
                    <a:pt x="161925" y="1107281"/>
                  </a:cubicBezTo>
                  <a:cubicBezTo>
                    <a:pt x="160093" y="1105082"/>
                    <a:pt x="157162" y="1104106"/>
                    <a:pt x="154781" y="1102518"/>
                  </a:cubicBezTo>
                  <a:cubicBezTo>
                    <a:pt x="150146" y="1088612"/>
                    <a:pt x="156027" y="1101383"/>
                    <a:pt x="145256" y="1090612"/>
                  </a:cubicBezTo>
                  <a:cubicBezTo>
                    <a:pt x="143232" y="1088588"/>
                    <a:pt x="142728" y="1085256"/>
                    <a:pt x="140493" y="1083468"/>
                  </a:cubicBezTo>
                  <a:cubicBezTo>
                    <a:pt x="138533" y="1081900"/>
                    <a:pt x="135595" y="1082209"/>
                    <a:pt x="133350" y="1081087"/>
                  </a:cubicBezTo>
                  <a:cubicBezTo>
                    <a:pt x="130790" y="1079807"/>
                    <a:pt x="128836" y="1077452"/>
                    <a:pt x="126206" y="1076325"/>
                  </a:cubicBezTo>
                  <a:cubicBezTo>
                    <a:pt x="123198" y="1075036"/>
                    <a:pt x="119816" y="1074883"/>
                    <a:pt x="116681" y="1073943"/>
                  </a:cubicBezTo>
                  <a:cubicBezTo>
                    <a:pt x="111873" y="1072500"/>
                    <a:pt x="102393" y="1069181"/>
                    <a:pt x="102393" y="1069181"/>
                  </a:cubicBezTo>
                  <a:cubicBezTo>
                    <a:pt x="100012" y="1067593"/>
                    <a:pt x="97274" y="1066442"/>
                    <a:pt x="95250" y="1064418"/>
                  </a:cubicBezTo>
                  <a:cubicBezTo>
                    <a:pt x="87775" y="1056943"/>
                    <a:pt x="92206" y="1057318"/>
                    <a:pt x="88106" y="1047750"/>
                  </a:cubicBezTo>
                  <a:cubicBezTo>
                    <a:pt x="86979" y="1045119"/>
                    <a:pt x="84931" y="1042987"/>
                    <a:pt x="83343" y="1040606"/>
                  </a:cubicBezTo>
                  <a:cubicBezTo>
                    <a:pt x="82549" y="1021556"/>
                    <a:pt x="82370" y="1002470"/>
                    <a:pt x="80962" y="983456"/>
                  </a:cubicBezTo>
                  <a:cubicBezTo>
                    <a:pt x="80777" y="980953"/>
                    <a:pt x="80149" y="978272"/>
                    <a:pt x="78581" y="976312"/>
                  </a:cubicBezTo>
                  <a:cubicBezTo>
                    <a:pt x="75584" y="972566"/>
                    <a:pt x="65189" y="969128"/>
                    <a:pt x="61912" y="966787"/>
                  </a:cubicBezTo>
                  <a:cubicBezTo>
                    <a:pt x="59172" y="964829"/>
                    <a:pt x="57149" y="962024"/>
                    <a:pt x="54768" y="959643"/>
                  </a:cubicBezTo>
                  <a:lnTo>
                    <a:pt x="50006" y="945356"/>
                  </a:lnTo>
                  <a:lnTo>
                    <a:pt x="47625" y="938212"/>
                  </a:lnTo>
                  <a:cubicBezTo>
                    <a:pt x="49886" y="892984"/>
                    <a:pt x="51672" y="889851"/>
                    <a:pt x="47625" y="845343"/>
                  </a:cubicBezTo>
                  <a:cubicBezTo>
                    <a:pt x="47398" y="842843"/>
                    <a:pt x="46462" y="840394"/>
                    <a:pt x="45243" y="838200"/>
                  </a:cubicBezTo>
                  <a:cubicBezTo>
                    <a:pt x="42463" y="833196"/>
                    <a:pt x="38278" y="829032"/>
                    <a:pt x="35718" y="823912"/>
                  </a:cubicBezTo>
                  <a:cubicBezTo>
                    <a:pt x="34131" y="820737"/>
                    <a:pt x="32717" y="817469"/>
                    <a:pt x="30956" y="814387"/>
                  </a:cubicBezTo>
                  <a:cubicBezTo>
                    <a:pt x="25930" y="805591"/>
                    <a:pt x="25357" y="808189"/>
                    <a:pt x="21431" y="797718"/>
                  </a:cubicBezTo>
                  <a:cubicBezTo>
                    <a:pt x="20282" y="794654"/>
                    <a:pt x="19990" y="791328"/>
                    <a:pt x="19050" y="788193"/>
                  </a:cubicBezTo>
                  <a:cubicBezTo>
                    <a:pt x="17607" y="783385"/>
                    <a:pt x="14287" y="773906"/>
                    <a:pt x="14287" y="773906"/>
                  </a:cubicBezTo>
                  <a:cubicBezTo>
                    <a:pt x="13493" y="759618"/>
                    <a:pt x="13930" y="745209"/>
                    <a:pt x="11906" y="731043"/>
                  </a:cubicBezTo>
                  <a:cubicBezTo>
                    <a:pt x="11501" y="728210"/>
                    <a:pt x="8048" y="726615"/>
                    <a:pt x="7143" y="723900"/>
                  </a:cubicBezTo>
                  <a:cubicBezTo>
                    <a:pt x="5616" y="719319"/>
                    <a:pt x="5933" y="714296"/>
                    <a:pt x="4762" y="709612"/>
                  </a:cubicBezTo>
                  <a:cubicBezTo>
                    <a:pt x="3545" y="704742"/>
                    <a:pt x="0" y="695325"/>
                    <a:pt x="0" y="695325"/>
                  </a:cubicBezTo>
                  <a:cubicBezTo>
                    <a:pt x="794" y="692944"/>
                    <a:pt x="1259" y="690426"/>
                    <a:pt x="2381" y="688181"/>
                  </a:cubicBezTo>
                  <a:cubicBezTo>
                    <a:pt x="3661" y="685621"/>
                    <a:pt x="5119" y="683061"/>
                    <a:pt x="7143" y="681037"/>
                  </a:cubicBezTo>
                  <a:cubicBezTo>
                    <a:pt x="11757" y="676423"/>
                    <a:pt x="15623" y="675830"/>
                    <a:pt x="21431" y="673893"/>
                  </a:cubicBezTo>
                  <a:cubicBezTo>
                    <a:pt x="23018" y="671512"/>
                    <a:pt x="24913" y="669309"/>
                    <a:pt x="26193" y="666750"/>
                  </a:cubicBezTo>
                  <a:cubicBezTo>
                    <a:pt x="27316" y="664505"/>
                    <a:pt x="27007" y="661566"/>
                    <a:pt x="28575" y="659606"/>
                  </a:cubicBezTo>
                  <a:cubicBezTo>
                    <a:pt x="30363" y="657371"/>
                    <a:pt x="32870" y="655128"/>
                    <a:pt x="35718" y="654843"/>
                  </a:cubicBezTo>
                  <a:cubicBezTo>
                    <a:pt x="57058" y="652709"/>
                    <a:pt x="78581" y="653256"/>
                    <a:pt x="100012" y="652462"/>
                  </a:cubicBezTo>
                  <a:cubicBezTo>
                    <a:pt x="118140" y="646420"/>
                    <a:pt x="109377" y="648685"/>
                    <a:pt x="126206" y="645318"/>
                  </a:cubicBezTo>
                  <a:cubicBezTo>
                    <a:pt x="128587" y="643731"/>
                    <a:pt x="131465" y="642710"/>
                    <a:pt x="133350" y="640556"/>
                  </a:cubicBezTo>
                  <a:cubicBezTo>
                    <a:pt x="137119" y="636248"/>
                    <a:pt x="142875" y="626268"/>
                    <a:pt x="142875" y="626268"/>
                  </a:cubicBezTo>
                  <a:cubicBezTo>
                    <a:pt x="143193" y="624998"/>
                    <a:pt x="146270" y="611650"/>
                    <a:pt x="147637" y="609600"/>
                  </a:cubicBezTo>
                  <a:cubicBezTo>
                    <a:pt x="149505" y="606798"/>
                    <a:pt x="151979" y="604324"/>
                    <a:pt x="154781" y="602456"/>
                  </a:cubicBezTo>
                  <a:cubicBezTo>
                    <a:pt x="156960" y="601003"/>
                    <a:pt x="170011" y="598125"/>
                    <a:pt x="171450" y="597693"/>
                  </a:cubicBezTo>
                  <a:cubicBezTo>
                    <a:pt x="176258" y="596250"/>
                    <a:pt x="180975" y="594518"/>
                    <a:pt x="185737" y="592931"/>
                  </a:cubicBezTo>
                  <a:lnTo>
                    <a:pt x="207168" y="585787"/>
                  </a:lnTo>
                  <a:cubicBezTo>
                    <a:pt x="231189" y="577780"/>
                    <a:pt x="193920" y="590000"/>
                    <a:pt x="223837" y="581025"/>
                  </a:cubicBezTo>
                  <a:cubicBezTo>
                    <a:pt x="228646" y="579582"/>
                    <a:pt x="238125" y="576262"/>
                    <a:pt x="238125" y="576262"/>
                  </a:cubicBezTo>
                  <a:cubicBezTo>
                    <a:pt x="254501" y="565345"/>
                    <a:pt x="246982" y="568547"/>
                    <a:pt x="259556" y="564356"/>
                  </a:cubicBezTo>
                  <a:cubicBezTo>
                    <a:pt x="263152" y="560760"/>
                    <a:pt x="269567" y="555279"/>
                    <a:pt x="271462" y="550068"/>
                  </a:cubicBezTo>
                  <a:cubicBezTo>
                    <a:pt x="273699" y="543917"/>
                    <a:pt x="274155" y="537228"/>
                    <a:pt x="276225" y="531018"/>
                  </a:cubicBezTo>
                  <a:cubicBezTo>
                    <a:pt x="277812" y="526256"/>
                    <a:pt x="279769" y="521601"/>
                    <a:pt x="280987" y="516731"/>
                  </a:cubicBezTo>
                  <a:lnTo>
                    <a:pt x="285750" y="497681"/>
                  </a:lnTo>
                  <a:lnTo>
                    <a:pt x="288131" y="488156"/>
                  </a:lnTo>
                  <a:cubicBezTo>
                    <a:pt x="287337" y="472281"/>
                    <a:pt x="287572" y="456321"/>
                    <a:pt x="285750" y="440531"/>
                  </a:cubicBezTo>
                  <a:cubicBezTo>
                    <a:pt x="285175" y="435544"/>
                    <a:pt x="282575" y="431006"/>
                    <a:pt x="280987" y="426243"/>
                  </a:cubicBezTo>
                  <a:cubicBezTo>
                    <a:pt x="277701" y="416384"/>
                    <a:pt x="279999" y="421189"/>
                    <a:pt x="273843" y="411956"/>
                  </a:cubicBezTo>
                  <a:cubicBezTo>
                    <a:pt x="270668" y="406400"/>
                    <a:pt x="263128" y="403225"/>
                    <a:pt x="257175" y="395287"/>
                  </a:cubicBezTo>
                  <a:cubicBezTo>
                    <a:pt x="251222" y="387350"/>
                    <a:pt x="242491" y="369887"/>
                    <a:pt x="238125" y="364331"/>
                  </a:cubicBezTo>
                  <a:cubicBezTo>
                    <a:pt x="233759" y="358775"/>
                    <a:pt x="233362" y="362744"/>
                    <a:pt x="230981" y="361950"/>
                  </a:cubicBezTo>
                  <a:cubicBezTo>
                    <a:pt x="230187" y="359569"/>
                    <a:pt x="229290" y="357220"/>
                    <a:pt x="228600" y="354806"/>
                  </a:cubicBezTo>
                  <a:cubicBezTo>
                    <a:pt x="227701" y="351659"/>
                    <a:pt x="227158" y="348416"/>
                    <a:pt x="226218" y="345281"/>
                  </a:cubicBezTo>
                  <a:cubicBezTo>
                    <a:pt x="224775" y="340473"/>
                    <a:pt x="221456" y="330993"/>
                    <a:pt x="221456" y="330993"/>
                  </a:cubicBezTo>
                  <a:cubicBezTo>
                    <a:pt x="220662" y="304799"/>
                    <a:pt x="219075" y="278618"/>
                    <a:pt x="219075" y="252412"/>
                  </a:cubicBezTo>
                  <a:cubicBezTo>
                    <a:pt x="219075" y="248365"/>
                    <a:pt x="219448" y="244020"/>
                    <a:pt x="221456" y="240506"/>
                  </a:cubicBezTo>
                  <a:cubicBezTo>
                    <a:pt x="224120" y="235844"/>
                    <a:pt x="241068" y="231587"/>
                    <a:pt x="242887" y="230981"/>
                  </a:cubicBezTo>
                  <a:lnTo>
                    <a:pt x="250031" y="228600"/>
                  </a:lnTo>
                  <a:lnTo>
                    <a:pt x="257175" y="226218"/>
                  </a:lnTo>
                  <a:lnTo>
                    <a:pt x="266700" y="211931"/>
                  </a:lnTo>
                  <a:cubicBezTo>
                    <a:pt x="268287" y="209550"/>
                    <a:pt x="270557" y="207502"/>
                    <a:pt x="271462" y="204787"/>
                  </a:cubicBezTo>
                  <a:cubicBezTo>
                    <a:pt x="272256" y="202406"/>
                    <a:pt x="271800" y="199102"/>
                    <a:pt x="273843" y="197643"/>
                  </a:cubicBezTo>
                  <a:cubicBezTo>
                    <a:pt x="277928" y="194725"/>
                    <a:pt x="283368" y="194468"/>
                    <a:pt x="288131" y="192881"/>
                  </a:cubicBezTo>
                  <a:cubicBezTo>
                    <a:pt x="290512" y="192087"/>
                    <a:pt x="288925" y="191691"/>
                    <a:pt x="295275" y="190500"/>
                  </a:cubicBezTo>
                  <a:cubicBezTo>
                    <a:pt x="301625" y="189309"/>
                    <a:pt x="278437" y="188252"/>
                    <a:pt x="326230" y="185737"/>
                  </a:cubicBezTo>
                  <a:cubicBezTo>
                    <a:pt x="353344" y="176700"/>
                    <a:pt x="359727" y="186622"/>
                    <a:pt x="364331" y="142875"/>
                  </a:cubicBezTo>
                  <a:cubicBezTo>
                    <a:pt x="364594" y="140379"/>
                    <a:pt x="364937" y="137506"/>
                    <a:pt x="366712" y="135731"/>
                  </a:cubicBezTo>
                  <a:cubicBezTo>
                    <a:pt x="370759" y="131684"/>
                    <a:pt x="381000" y="126206"/>
                    <a:pt x="381000" y="126206"/>
                  </a:cubicBezTo>
                  <a:cubicBezTo>
                    <a:pt x="385035" y="120152"/>
                    <a:pt x="391769" y="112284"/>
                    <a:pt x="385762" y="104775"/>
                  </a:cubicBezTo>
                  <a:cubicBezTo>
                    <a:pt x="383974" y="102540"/>
                    <a:pt x="380999" y="101600"/>
                    <a:pt x="378618" y="100012"/>
                  </a:cubicBezTo>
                  <a:cubicBezTo>
                    <a:pt x="377824" y="97631"/>
                    <a:pt x="374778" y="94911"/>
                    <a:pt x="376237" y="92868"/>
                  </a:cubicBezTo>
                  <a:cubicBezTo>
                    <a:pt x="381355" y="85704"/>
                    <a:pt x="390031" y="83508"/>
                    <a:pt x="397668" y="80962"/>
                  </a:cubicBezTo>
                  <a:cubicBezTo>
                    <a:pt x="408859" y="69771"/>
                    <a:pt x="402943" y="76620"/>
                    <a:pt x="414337" y="59531"/>
                  </a:cubicBezTo>
                  <a:lnTo>
                    <a:pt x="423862" y="45243"/>
                  </a:lnTo>
                  <a:cubicBezTo>
                    <a:pt x="424656" y="42862"/>
                    <a:pt x="425553" y="40513"/>
                    <a:pt x="426243" y="38100"/>
                  </a:cubicBezTo>
                  <a:cubicBezTo>
                    <a:pt x="427142" y="34953"/>
                    <a:pt x="426311" y="30889"/>
                    <a:pt x="428625" y="28575"/>
                  </a:cubicBezTo>
                  <a:cubicBezTo>
                    <a:pt x="430939" y="26261"/>
                    <a:pt x="434975" y="26987"/>
                    <a:pt x="438150" y="26193"/>
                  </a:cubicBezTo>
                  <a:cubicBezTo>
                    <a:pt x="486961" y="27877"/>
                    <a:pt x="494371" y="12409"/>
                    <a:pt x="514350" y="35718"/>
                  </a:cubicBezTo>
                  <a:cubicBezTo>
                    <a:pt x="516933" y="38731"/>
                    <a:pt x="519112" y="42068"/>
                    <a:pt x="521493" y="45243"/>
                  </a:cubicBezTo>
                  <a:cubicBezTo>
                    <a:pt x="522359" y="47840"/>
                    <a:pt x="523803" y="60107"/>
                    <a:pt x="531018" y="50006"/>
                  </a:cubicBezTo>
                  <a:cubicBezTo>
                    <a:pt x="533936" y="45921"/>
                    <a:pt x="532996" y="39895"/>
                    <a:pt x="535781" y="35718"/>
                  </a:cubicBezTo>
                  <a:cubicBezTo>
                    <a:pt x="537368" y="33337"/>
                    <a:pt x="539263" y="31134"/>
                    <a:pt x="540543" y="28575"/>
                  </a:cubicBezTo>
                  <a:cubicBezTo>
                    <a:pt x="541666" y="26330"/>
                    <a:pt x="541533" y="23520"/>
                    <a:pt x="542925" y="21431"/>
                  </a:cubicBezTo>
                  <a:cubicBezTo>
                    <a:pt x="544793" y="18629"/>
                    <a:pt x="547912" y="16874"/>
                    <a:pt x="550068" y="14287"/>
                  </a:cubicBezTo>
                  <a:cubicBezTo>
                    <a:pt x="561671" y="362"/>
                    <a:pt x="546109" y="13684"/>
                    <a:pt x="564356" y="0"/>
                  </a:cubicBezTo>
                  <a:cubicBezTo>
                    <a:pt x="574675" y="794"/>
                    <a:pt x="585272" y="-129"/>
                    <a:pt x="595312" y="2381"/>
                  </a:cubicBezTo>
                  <a:cubicBezTo>
                    <a:pt x="598579" y="3198"/>
                    <a:pt x="599869" y="7369"/>
                    <a:pt x="602456" y="9525"/>
                  </a:cubicBezTo>
                  <a:cubicBezTo>
                    <a:pt x="604655" y="11357"/>
                    <a:pt x="607219" y="12700"/>
                    <a:pt x="609600" y="14287"/>
                  </a:cubicBezTo>
                  <a:cubicBezTo>
                    <a:pt x="611187" y="16668"/>
                    <a:pt x="612338" y="19407"/>
                    <a:pt x="614362" y="21431"/>
                  </a:cubicBezTo>
                  <a:cubicBezTo>
                    <a:pt x="624048" y="31117"/>
                    <a:pt x="621659" y="21535"/>
                    <a:pt x="635793" y="30956"/>
                  </a:cubicBezTo>
                  <a:lnTo>
                    <a:pt x="642937" y="35718"/>
                  </a:lnTo>
                  <a:cubicBezTo>
                    <a:pt x="647893" y="55543"/>
                    <a:pt x="641858" y="35941"/>
                    <a:pt x="650081" y="52387"/>
                  </a:cubicBezTo>
                  <a:cubicBezTo>
                    <a:pt x="651204" y="54632"/>
                    <a:pt x="651070" y="57442"/>
                    <a:pt x="652462" y="59531"/>
                  </a:cubicBezTo>
                  <a:cubicBezTo>
                    <a:pt x="657558" y="67176"/>
                    <a:pt x="659260" y="66560"/>
                    <a:pt x="666750" y="69056"/>
                  </a:cubicBezTo>
                  <a:cubicBezTo>
                    <a:pt x="669131" y="70643"/>
                    <a:pt x="671870" y="71795"/>
                    <a:pt x="673893" y="73818"/>
                  </a:cubicBezTo>
                  <a:cubicBezTo>
                    <a:pt x="685878" y="85803"/>
                    <a:pt x="679791" y="108355"/>
                    <a:pt x="681037" y="121443"/>
                  </a:cubicBezTo>
                  <a:cubicBezTo>
                    <a:pt x="681436" y="125633"/>
                    <a:pt x="684370" y="133823"/>
                    <a:pt x="685800" y="138112"/>
                  </a:cubicBezTo>
                  <a:cubicBezTo>
                    <a:pt x="687877" y="158883"/>
                    <a:pt x="686975" y="157689"/>
                    <a:pt x="690562" y="173831"/>
                  </a:cubicBezTo>
                  <a:cubicBezTo>
                    <a:pt x="691272" y="177026"/>
                    <a:pt x="691128" y="180633"/>
                    <a:pt x="692943" y="183356"/>
                  </a:cubicBezTo>
                  <a:cubicBezTo>
                    <a:pt x="695397" y="187037"/>
                    <a:pt x="703317" y="189382"/>
                    <a:pt x="707231" y="190500"/>
                  </a:cubicBezTo>
                  <a:cubicBezTo>
                    <a:pt x="723448" y="195134"/>
                    <a:pt x="740557" y="195975"/>
                    <a:pt x="757237" y="197643"/>
                  </a:cubicBezTo>
                  <a:cubicBezTo>
                    <a:pt x="765134" y="200276"/>
                    <a:pt x="770334" y="193675"/>
                    <a:pt x="771525" y="20002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6" name="Forma livre 385"/>
            <p:cNvSpPr/>
            <p:nvPr/>
          </p:nvSpPr>
          <p:spPr>
            <a:xfrm>
              <a:off x="4903387" y="4046312"/>
              <a:ext cx="553615" cy="444574"/>
            </a:xfrm>
            <a:custGeom>
              <a:avLst/>
              <a:gdLst>
                <a:gd name="connsiteX0" fmla="*/ 645319 w 840580"/>
                <a:gd name="connsiteY0" fmla="*/ 501186 h 675017"/>
                <a:gd name="connsiteX1" fmla="*/ 640556 w 840580"/>
                <a:gd name="connsiteY1" fmla="*/ 522617 h 675017"/>
                <a:gd name="connsiteX2" fmla="*/ 635794 w 840580"/>
                <a:gd name="connsiteY2" fmla="*/ 529761 h 675017"/>
                <a:gd name="connsiteX3" fmla="*/ 628650 w 840580"/>
                <a:gd name="connsiteY3" fmla="*/ 532142 h 675017"/>
                <a:gd name="connsiteX4" fmla="*/ 614363 w 840580"/>
                <a:gd name="connsiteY4" fmla="*/ 541667 h 675017"/>
                <a:gd name="connsiteX5" fmla="*/ 607219 w 840580"/>
                <a:gd name="connsiteY5" fmla="*/ 546430 h 675017"/>
                <a:gd name="connsiteX6" fmla="*/ 597694 w 840580"/>
                <a:gd name="connsiteY6" fmla="*/ 560717 h 675017"/>
                <a:gd name="connsiteX7" fmla="*/ 592931 w 840580"/>
                <a:gd name="connsiteY7" fmla="*/ 567861 h 675017"/>
                <a:gd name="connsiteX8" fmla="*/ 571500 w 840580"/>
                <a:gd name="connsiteY8" fmla="*/ 579767 h 675017"/>
                <a:gd name="connsiteX9" fmla="*/ 545306 w 840580"/>
                <a:gd name="connsiteY9" fmla="*/ 586911 h 675017"/>
                <a:gd name="connsiteX10" fmla="*/ 538163 w 840580"/>
                <a:gd name="connsiteY10" fmla="*/ 589292 h 675017"/>
                <a:gd name="connsiteX11" fmla="*/ 533400 w 840580"/>
                <a:gd name="connsiteY11" fmla="*/ 610723 h 675017"/>
                <a:gd name="connsiteX12" fmla="*/ 528638 w 840580"/>
                <a:gd name="connsiteY12" fmla="*/ 625011 h 675017"/>
                <a:gd name="connsiteX13" fmla="*/ 526256 w 840580"/>
                <a:gd name="connsiteY13" fmla="*/ 634536 h 675017"/>
                <a:gd name="connsiteX14" fmla="*/ 523875 w 840580"/>
                <a:gd name="connsiteY14" fmla="*/ 663111 h 675017"/>
                <a:gd name="connsiteX15" fmla="*/ 502444 w 840580"/>
                <a:gd name="connsiteY15" fmla="*/ 675017 h 675017"/>
                <a:gd name="connsiteX16" fmla="*/ 392906 w 840580"/>
                <a:gd name="connsiteY16" fmla="*/ 672636 h 675017"/>
                <a:gd name="connsiteX17" fmla="*/ 388144 w 840580"/>
                <a:gd name="connsiteY17" fmla="*/ 663111 h 675017"/>
                <a:gd name="connsiteX18" fmla="*/ 383381 w 840580"/>
                <a:gd name="connsiteY18" fmla="*/ 648823 h 675017"/>
                <a:gd name="connsiteX19" fmla="*/ 371475 w 840580"/>
                <a:gd name="connsiteY19" fmla="*/ 632155 h 675017"/>
                <a:gd name="connsiteX20" fmla="*/ 364331 w 840580"/>
                <a:gd name="connsiteY20" fmla="*/ 617867 h 675017"/>
                <a:gd name="connsiteX21" fmla="*/ 350044 w 840580"/>
                <a:gd name="connsiteY21" fmla="*/ 605961 h 675017"/>
                <a:gd name="connsiteX22" fmla="*/ 340519 w 840580"/>
                <a:gd name="connsiteY22" fmla="*/ 591673 h 675017"/>
                <a:gd name="connsiteX23" fmla="*/ 319088 w 840580"/>
                <a:gd name="connsiteY23" fmla="*/ 579767 h 675017"/>
                <a:gd name="connsiteX24" fmla="*/ 292894 w 840580"/>
                <a:gd name="connsiteY24" fmla="*/ 577386 h 675017"/>
                <a:gd name="connsiteX25" fmla="*/ 280988 w 840580"/>
                <a:gd name="connsiteY25" fmla="*/ 565480 h 675017"/>
                <a:gd name="connsiteX26" fmla="*/ 278606 w 840580"/>
                <a:gd name="connsiteY26" fmla="*/ 558336 h 675017"/>
                <a:gd name="connsiteX27" fmla="*/ 269081 w 840580"/>
                <a:gd name="connsiteY27" fmla="*/ 553573 h 675017"/>
                <a:gd name="connsiteX28" fmla="*/ 40481 w 840580"/>
                <a:gd name="connsiteY28" fmla="*/ 551192 h 675017"/>
                <a:gd name="connsiteX29" fmla="*/ 30956 w 840580"/>
                <a:gd name="connsiteY29" fmla="*/ 546430 h 675017"/>
                <a:gd name="connsiteX30" fmla="*/ 23813 w 840580"/>
                <a:gd name="connsiteY30" fmla="*/ 541667 h 675017"/>
                <a:gd name="connsiteX31" fmla="*/ 16669 w 840580"/>
                <a:gd name="connsiteY31" fmla="*/ 539286 h 675017"/>
                <a:gd name="connsiteX32" fmla="*/ 2381 w 840580"/>
                <a:gd name="connsiteY32" fmla="*/ 527380 h 675017"/>
                <a:gd name="connsiteX33" fmla="*/ 0 w 840580"/>
                <a:gd name="connsiteY33" fmla="*/ 520236 h 675017"/>
                <a:gd name="connsiteX34" fmla="*/ 9525 w 840580"/>
                <a:gd name="connsiteY34" fmla="*/ 510711 h 675017"/>
                <a:gd name="connsiteX35" fmla="*/ 14288 w 840580"/>
                <a:gd name="connsiteY35" fmla="*/ 503567 h 675017"/>
                <a:gd name="connsiteX36" fmla="*/ 19050 w 840580"/>
                <a:gd name="connsiteY36" fmla="*/ 482136 h 675017"/>
                <a:gd name="connsiteX37" fmla="*/ 23813 w 840580"/>
                <a:gd name="connsiteY37" fmla="*/ 436892 h 675017"/>
                <a:gd name="connsiteX38" fmla="*/ 26194 w 840580"/>
                <a:gd name="connsiteY38" fmla="*/ 396411 h 675017"/>
                <a:gd name="connsiteX39" fmla="*/ 28575 w 840580"/>
                <a:gd name="connsiteY39" fmla="*/ 384505 h 675017"/>
                <a:gd name="connsiteX40" fmla="*/ 30956 w 840580"/>
                <a:gd name="connsiteY40" fmla="*/ 365455 h 675017"/>
                <a:gd name="connsiteX41" fmla="*/ 26194 w 840580"/>
                <a:gd name="connsiteY41" fmla="*/ 346405 h 675017"/>
                <a:gd name="connsiteX42" fmla="*/ 19050 w 840580"/>
                <a:gd name="connsiteY42" fmla="*/ 339261 h 675017"/>
                <a:gd name="connsiteX43" fmla="*/ 19050 w 840580"/>
                <a:gd name="connsiteY43" fmla="*/ 301161 h 675017"/>
                <a:gd name="connsiteX44" fmla="*/ 23813 w 840580"/>
                <a:gd name="connsiteY44" fmla="*/ 294017 h 675017"/>
                <a:gd name="connsiteX45" fmla="*/ 95250 w 840580"/>
                <a:gd name="connsiteY45" fmla="*/ 284492 h 675017"/>
                <a:gd name="connsiteX46" fmla="*/ 97631 w 840580"/>
                <a:gd name="connsiteY46" fmla="*/ 277348 h 675017"/>
                <a:gd name="connsiteX47" fmla="*/ 104775 w 840580"/>
                <a:gd name="connsiteY47" fmla="*/ 270205 h 675017"/>
                <a:gd name="connsiteX48" fmla="*/ 109538 w 840580"/>
                <a:gd name="connsiteY48" fmla="*/ 263061 h 675017"/>
                <a:gd name="connsiteX49" fmla="*/ 133350 w 840580"/>
                <a:gd name="connsiteY49" fmla="*/ 255917 h 675017"/>
                <a:gd name="connsiteX50" fmla="*/ 140494 w 840580"/>
                <a:gd name="connsiteY50" fmla="*/ 251155 h 675017"/>
                <a:gd name="connsiteX51" fmla="*/ 157163 w 840580"/>
                <a:gd name="connsiteY51" fmla="*/ 246392 h 675017"/>
                <a:gd name="connsiteX52" fmla="*/ 164306 w 840580"/>
                <a:gd name="connsiteY52" fmla="*/ 244011 h 675017"/>
                <a:gd name="connsiteX53" fmla="*/ 171450 w 840580"/>
                <a:gd name="connsiteY53" fmla="*/ 239248 h 675017"/>
                <a:gd name="connsiteX54" fmla="*/ 185738 w 840580"/>
                <a:gd name="connsiteY54" fmla="*/ 234486 h 675017"/>
                <a:gd name="connsiteX55" fmla="*/ 192881 w 840580"/>
                <a:gd name="connsiteY55" fmla="*/ 227342 h 675017"/>
                <a:gd name="connsiteX56" fmla="*/ 200025 w 840580"/>
                <a:gd name="connsiteY56" fmla="*/ 224961 h 675017"/>
                <a:gd name="connsiteX57" fmla="*/ 207169 w 840580"/>
                <a:gd name="connsiteY57" fmla="*/ 220198 h 675017"/>
                <a:gd name="connsiteX58" fmla="*/ 211931 w 840580"/>
                <a:gd name="connsiteY58" fmla="*/ 213055 h 675017"/>
                <a:gd name="connsiteX59" fmla="*/ 233363 w 840580"/>
                <a:gd name="connsiteY59" fmla="*/ 203530 h 675017"/>
                <a:gd name="connsiteX60" fmla="*/ 240506 w 840580"/>
                <a:gd name="connsiteY60" fmla="*/ 201148 h 675017"/>
                <a:gd name="connsiteX61" fmla="*/ 247650 w 840580"/>
                <a:gd name="connsiteY61" fmla="*/ 198767 h 675017"/>
                <a:gd name="connsiteX62" fmla="*/ 254794 w 840580"/>
                <a:gd name="connsiteY62" fmla="*/ 196386 h 675017"/>
                <a:gd name="connsiteX63" fmla="*/ 326231 w 840580"/>
                <a:gd name="connsiteY63" fmla="*/ 198767 h 675017"/>
                <a:gd name="connsiteX64" fmla="*/ 333375 w 840580"/>
                <a:gd name="connsiteY64" fmla="*/ 203530 h 675017"/>
                <a:gd name="connsiteX65" fmla="*/ 340519 w 840580"/>
                <a:gd name="connsiteY65" fmla="*/ 205911 h 675017"/>
                <a:gd name="connsiteX66" fmla="*/ 347663 w 840580"/>
                <a:gd name="connsiteY66" fmla="*/ 210673 h 675017"/>
                <a:gd name="connsiteX67" fmla="*/ 361950 w 840580"/>
                <a:gd name="connsiteY67" fmla="*/ 215436 h 675017"/>
                <a:gd name="connsiteX68" fmla="*/ 369094 w 840580"/>
                <a:gd name="connsiteY68" fmla="*/ 217817 h 675017"/>
                <a:gd name="connsiteX69" fmla="*/ 426244 w 840580"/>
                <a:gd name="connsiteY69" fmla="*/ 215436 h 675017"/>
                <a:gd name="connsiteX70" fmla="*/ 433388 w 840580"/>
                <a:gd name="connsiteY70" fmla="*/ 213055 h 675017"/>
                <a:gd name="connsiteX71" fmla="*/ 440531 w 840580"/>
                <a:gd name="connsiteY71" fmla="*/ 208292 h 675017"/>
                <a:gd name="connsiteX72" fmla="*/ 447675 w 840580"/>
                <a:gd name="connsiteY72" fmla="*/ 201148 h 675017"/>
                <a:gd name="connsiteX73" fmla="*/ 461963 w 840580"/>
                <a:gd name="connsiteY73" fmla="*/ 196386 h 675017"/>
                <a:gd name="connsiteX74" fmla="*/ 469106 w 840580"/>
                <a:gd name="connsiteY74" fmla="*/ 191623 h 675017"/>
                <a:gd name="connsiteX75" fmla="*/ 476250 w 840580"/>
                <a:gd name="connsiteY75" fmla="*/ 189242 h 675017"/>
                <a:gd name="connsiteX76" fmla="*/ 504825 w 840580"/>
                <a:gd name="connsiteY76" fmla="*/ 174955 h 675017"/>
                <a:gd name="connsiteX77" fmla="*/ 519113 w 840580"/>
                <a:gd name="connsiteY77" fmla="*/ 170192 h 675017"/>
                <a:gd name="connsiteX78" fmla="*/ 526256 w 840580"/>
                <a:gd name="connsiteY78" fmla="*/ 167811 h 675017"/>
                <a:gd name="connsiteX79" fmla="*/ 533400 w 840580"/>
                <a:gd name="connsiteY79" fmla="*/ 163048 h 675017"/>
                <a:gd name="connsiteX80" fmla="*/ 545306 w 840580"/>
                <a:gd name="connsiteY80" fmla="*/ 148761 h 675017"/>
                <a:gd name="connsiteX81" fmla="*/ 547688 w 840580"/>
                <a:gd name="connsiteY81" fmla="*/ 141617 h 675017"/>
                <a:gd name="connsiteX82" fmla="*/ 554831 w 840580"/>
                <a:gd name="connsiteY82" fmla="*/ 115423 h 675017"/>
                <a:gd name="connsiteX83" fmla="*/ 561975 w 840580"/>
                <a:gd name="connsiteY83" fmla="*/ 110661 h 675017"/>
                <a:gd name="connsiteX84" fmla="*/ 576263 w 840580"/>
                <a:gd name="connsiteY84" fmla="*/ 105898 h 675017"/>
                <a:gd name="connsiteX85" fmla="*/ 583406 w 840580"/>
                <a:gd name="connsiteY85" fmla="*/ 98755 h 675017"/>
                <a:gd name="connsiteX86" fmla="*/ 590550 w 840580"/>
                <a:gd name="connsiteY86" fmla="*/ 70180 h 675017"/>
                <a:gd name="connsiteX87" fmla="*/ 604838 w 840580"/>
                <a:gd name="connsiteY87" fmla="*/ 58273 h 675017"/>
                <a:gd name="connsiteX88" fmla="*/ 626269 w 840580"/>
                <a:gd name="connsiteY88" fmla="*/ 51130 h 675017"/>
                <a:gd name="connsiteX89" fmla="*/ 633413 w 840580"/>
                <a:gd name="connsiteY89" fmla="*/ 48748 h 675017"/>
                <a:gd name="connsiteX90" fmla="*/ 647700 w 840580"/>
                <a:gd name="connsiteY90" fmla="*/ 36842 h 675017"/>
                <a:gd name="connsiteX91" fmla="*/ 654844 w 840580"/>
                <a:gd name="connsiteY91" fmla="*/ 32080 h 675017"/>
                <a:gd name="connsiteX92" fmla="*/ 671513 w 840580"/>
                <a:gd name="connsiteY92" fmla="*/ 10648 h 675017"/>
                <a:gd name="connsiteX93" fmla="*/ 673894 w 840580"/>
                <a:gd name="connsiteY93" fmla="*/ 3505 h 675017"/>
                <a:gd name="connsiteX94" fmla="*/ 683419 w 840580"/>
                <a:gd name="connsiteY94" fmla="*/ 8267 h 675017"/>
                <a:gd name="connsiteX95" fmla="*/ 688181 w 840580"/>
                <a:gd name="connsiteY95" fmla="*/ 15411 h 675017"/>
                <a:gd name="connsiteX96" fmla="*/ 692944 w 840580"/>
                <a:gd name="connsiteY96" fmla="*/ 53511 h 675017"/>
                <a:gd name="connsiteX97" fmla="*/ 700088 w 840580"/>
                <a:gd name="connsiteY97" fmla="*/ 74942 h 675017"/>
                <a:gd name="connsiteX98" fmla="*/ 704850 w 840580"/>
                <a:gd name="connsiteY98" fmla="*/ 89230 h 675017"/>
                <a:gd name="connsiteX99" fmla="*/ 707231 w 840580"/>
                <a:gd name="connsiteY99" fmla="*/ 96373 h 675017"/>
                <a:gd name="connsiteX100" fmla="*/ 711994 w 840580"/>
                <a:gd name="connsiteY100" fmla="*/ 103517 h 675017"/>
                <a:gd name="connsiteX101" fmla="*/ 714375 w 840580"/>
                <a:gd name="connsiteY101" fmla="*/ 110661 h 675017"/>
                <a:gd name="connsiteX102" fmla="*/ 723900 w 840580"/>
                <a:gd name="connsiteY102" fmla="*/ 124948 h 675017"/>
                <a:gd name="connsiteX103" fmla="*/ 726281 w 840580"/>
                <a:gd name="connsiteY103" fmla="*/ 136855 h 675017"/>
                <a:gd name="connsiteX104" fmla="*/ 728663 w 840580"/>
                <a:gd name="connsiteY104" fmla="*/ 143998 h 675017"/>
                <a:gd name="connsiteX105" fmla="*/ 723900 w 840580"/>
                <a:gd name="connsiteY105" fmla="*/ 210673 h 675017"/>
                <a:gd name="connsiteX106" fmla="*/ 726281 w 840580"/>
                <a:gd name="connsiteY106" fmla="*/ 239248 h 675017"/>
                <a:gd name="connsiteX107" fmla="*/ 728663 w 840580"/>
                <a:gd name="connsiteY107" fmla="*/ 246392 h 675017"/>
                <a:gd name="connsiteX108" fmla="*/ 735806 w 840580"/>
                <a:gd name="connsiteY108" fmla="*/ 251155 h 675017"/>
                <a:gd name="connsiteX109" fmla="*/ 742950 w 840580"/>
                <a:gd name="connsiteY109" fmla="*/ 265442 h 675017"/>
                <a:gd name="connsiteX110" fmla="*/ 750094 w 840580"/>
                <a:gd name="connsiteY110" fmla="*/ 270205 h 675017"/>
                <a:gd name="connsiteX111" fmla="*/ 764381 w 840580"/>
                <a:gd name="connsiteY111" fmla="*/ 298780 h 675017"/>
                <a:gd name="connsiteX112" fmla="*/ 766763 w 840580"/>
                <a:gd name="connsiteY112" fmla="*/ 305923 h 675017"/>
                <a:gd name="connsiteX113" fmla="*/ 769144 w 840580"/>
                <a:gd name="connsiteY113" fmla="*/ 355930 h 675017"/>
                <a:gd name="connsiteX114" fmla="*/ 783431 w 840580"/>
                <a:gd name="connsiteY114" fmla="*/ 365455 h 675017"/>
                <a:gd name="connsiteX115" fmla="*/ 790575 w 840580"/>
                <a:gd name="connsiteY115" fmla="*/ 370217 h 675017"/>
                <a:gd name="connsiteX116" fmla="*/ 804863 w 840580"/>
                <a:gd name="connsiteY116" fmla="*/ 374980 h 675017"/>
                <a:gd name="connsiteX117" fmla="*/ 812006 w 840580"/>
                <a:gd name="connsiteY117" fmla="*/ 379742 h 675017"/>
                <a:gd name="connsiteX118" fmla="*/ 816769 w 840580"/>
                <a:gd name="connsiteY118" fmla="*/ 386886 h 675017"/>
                <a:gd name="connsiteX119" fmla="*/ 831056 w 840580"/>
                <a:gd name="connsiteY119" fmla="*/ 394030 h 675017"/>
                <a:gd name="connsiteX120" fmla="*/ 838200 w 840580"/>
                <a:gd name="connsiteY120" fmla="*/ 415461 h 675017"/>
                <a:gd name="connsiteX121" fmla="*/ 833438 w 840580"/>
                <a:gd name="connsiteY121" fmla="*/ 422605 h 675017"/>
                <a:gd name="connsiteX122" fmla="*/ 826294 w 840580"/>
                <a:gd name="connsiteY122" fmla="*/ 424986 h 675017"/>
                <a:gd name="connsiteX123" fmla="*/ 819150 w 840580"/>
                <a:gd name="connsiteY123" fmla="*/ 432130 h 675017"/>
                <a:gd name="connsiteX124" fmla="*/ 814388 w 840580"/>
                <a:gd name="connsiteY124" fmla="*/ 446417 h 675017"/>
                <a:gd name="connsiteX125" fmla="*/ 800100 w 840580"/>
                <a:gd name="connsiteY125" fmla="*/ 451180 h 675017"/>
                <a:gd name="connsiteX126" fmla="*/ 792956 w 840580"/>
                <a:gd name="connsiteY126" fmla="*/ 453561 h 675017"/>
                <a:gd name="connsiteX127" fmla="*/ 785813 w 840580"/>
                <a:gd name="connsiteY127" fmla="*/ 458323 h 675017"/>
                <a:gd name="connsiteX128" fmla="*/ 778669 w 840580"/>
                <a:gd name="connsiteY128" fmla="*/ 460705 h 675017"/>
                <a:gd name="connsiteX129" fmla="*/ 773906 w 840580"/>
                <a:gd name="connsiteY129" fmla="*/ 467848 h 675017"/>
                <a:gd name="connsiteX130" fmla="*/ 769144 w 840580"/>
                <a:gd name="connsiteY130" fmla="*/ 482136 h 675017"/>
                <a:gd name="connsiteX131" fmla="*/ 762000 w 840580"/>
                <a:gd name="connsiteY131" fmla="*/ 496423 h 675017"/>
                <a:gd name="connsiteX132" fmla="*/ 754856 w 840580"/>
                <a:gd name="connsiteY132" fmla="*/ 498805 h 675017"/>
                <a:gd name="connsiteX133" fmla="*/ 654844 w 840580"/>
                <a:gd name="connsiteY133" fmla="*/ 501186 h 675017"/>
                <a:gd name="connsiteX134" fmla="*/ 642938 w 840580"/>
                <a:gd name="connsiteY134" fmla="*/ 522617 h 675017"/>
                <a:gd name="connsiteX135" fmla="*/ 645319 w 840580"/>
                <a:gd name="connsiteY135" fmla="*/ 501186 h 675017"/>
                <a:gd name="connsiteX0" fmla="*/ 645319 w 840580"/>
                <a:gd name="connsiteY0" fmla="*/ 501186 h 675017"/>
                <a:gd name="connsiteX1" fmla="*/ 640556 w 840580"/>
                <a:gd name="connsiteY1" fmla="*/ 522617 h 675017"/>
                <a:gd name="connsiteX2" fmla="*/ 635794 w 840580"/>
                <a:gd name="connsiteY2" fmla="*/ 529761 h 675017"/>
                <a:gd name="connsiteX3" fmla="*/ 628650 w 840580"/>
                <a:gd name="connsiteY3" fmla="*/ 532142 h 675017"/>
                <a:gd name="connsiteX4" fmla="*/ 614363 w 840580"/>
                <a:gd name="connsiteY4" fmla="*/ 541667 h 675017"/>
                <a:gd name="connsiteX5" fmla="*/ 607219 w 840580"/>
                <a:gd name="connsiteY5" fmla="*/ 546430 h 675017"/>
                <a:gd name="connsiteX6" fmla="*/ 597694 w 840580"/>
                <a:gd name="connsiteY6" fmla="*/ 560717 h 675017"/>
                <a:gd name="connsiteX7" fmla="*/ 592931 w 840580"/>
                <a:gd name="connsiteY7" fmla="*/ 567861 h 675017"/>
                <a:gd name="connsiteX8" fmla="*/ 571500 w 840580"/>
                <a:gd name="connsiteY8" fmla="*/ 579767 h 675017"/>
                <a:gd name="connsiteX9" fmla="*/ 545306 w 840580"/>
                <a:gd name="connsiteY9" fmla="*/ 586911 h 675017"/>
                <a:gd name="connsiteX10" fmla="*/ 538163 w 840580"/>
                <a:gd name="connsiteY10" fmla="*/ 589292 h 675017"/>
                <a:gd name="connsiteX11" fmla="*/ 533400 w 840580"/>
                <a:gd name="connsiteY11" fmla="*/ 610723 h 675017"/>
                <a:gd name="connsiteX12" fmla="*/ 528638 w 840580"/>
                <a:gd name="connsiteY12" fmla="*/ 625011 h 675017"/>
                <a:gd name="connsiteX13" fmla="*/ 526256 w 840580"/>
                <a:gd name="connsiteY13" fmla="*/ 634536 h 675017"/>
                <a:gd name="connsiteX14" fmla="*/ 523875 w 840580"/>
                <a:gd name="connsiteY14" fmla="*/ 663111 h 675017"/>
                <a:gd name="connsiteX15" fmla="*/ 502444 w 840580"/>
                <a:gd name="connsiteY15" fmla="*/ 675017 h 675017"/>
                <a:gd name="connsiteX16" fmla="*/ 392906 w 840580"/>
                <a:gd name="connsiteY16" fmla="*/ 672636 h 675017"/>
                <a:gd name="connsiteX17" fmla="*/ 388144 w 840580"/>
                <a:gd name="connsiteY17" fmla="*/ 663111 h 675017"/>
                <a:gd name="connsiteX18" fmla="*/ 383381 w 840580"/>
                <a:gd name="connsiteY18" fmla="*/ 648823 h 675017"/>
                <a:gd name="connsiteX19" fmla="*/ 371475 w 840580"/>
                <a:gd name="connsiteY19" fmla="*/ 632155 h 675017"/>
                <a:gd name="connsiteX20" fmla="*/ 364331 w 840580"/>
                <a:gd name="connsiteY20" fmla="*/ 617867 h 675017"/>
                <a:gd name="connsiteX21" fmla="*/ 350044 w 840580"/>
                <a:gd name="connsiteY21" fmla="*/ 605961 h 675017"/>
                <a:gd name="connsiteX22" fmla="*/ 340519 w 840580"/>
                <a:gd name="connsiteY22" fmla="*/ 591673 h 675017"/>
                <a:gd name="connsiteX23" fmla="*/ 319088 w 840580"/>
                <a:gd name="connsiteY23" fmla="*/ 579767 h 675017"/>
                <a:gd name="connsiteX24" fmla="*/ 292894 w 840580"/>
                <a:gd name="connsiteY24" fmla="*/ 577386 h 675017"/>
                <a:gd name="connsiteX25" fmla="*/ 280988 w 840580"/>
                <a:gd name="connsiteY25" fmla="*/ 565480 h 675017"/>
                <a:gd name="connsiteX26" fmla="*/ 278606 w 840580"/>
                <a:gd name="connsiteY26" fmla="*/ 558336 h 675017"/>
                <a:gd name="connsiteX27" fmla="*/ 269081 w 840580"/>
                <a:gd name="connsiteY27" fmla="*/ 553573 h 675017"/>
                <a:gd name="connsiteX28" fmla="*/ 40481 w 840580"/>
                <a:gd name="connsiteY28" fmla="*/ 551192 h 675017"/>
                <a:gd name="connsiteX29" fmla="*/ 30956 w 840580"/>
                <a:gd name="connsiteY29" fmla="*/ 546430 h 675017"/>
                <a:gd name="connsiteX30" fmla="*/ 23813 w 840580"/>
                <a:gd name="connsiteY30" fmla="*/ 541667 h 675017"/>
                <a:gd name="connsiteX31" fmla="*/ 16669 w 840580"/>
                <a:gd name="connsiteY31" fmla="*/ 539286 h 675017"/>
                <a:gd name="connsiteX32" fmla="*/ 2381 w 840580"/>
                <a:gd name="connsiteY32" fmla="*/ 527380 h 675017"/>
                <a:gd name="connsiteX33" fmla="*/ 0 w 840580"/>
                <a:gd name="connsiteY33" fmla="*/ 520236 h 675017"/>
                <a:gd name="connsiteX34" fmla="*/ 9525 w 840580"/>
                <a:gd name="connsiteY34" fmla="*/ 510711 h 675017"/>
                <a:gd name="connsiteX35" fmla="*/ 14288 w 840580"/>
                <a:gd name="connsiteY35" fmla="*/ 503567 h 675017"/>
                <a:gd name="connsiteX36" fmla="*/ 19050 w 840580"/>
                <a:gd name="connsiteY36" fmla="*/ 482136 h 675017"/>
                <a:gd name="connsiteX37" fmla="*/ 23813 w 840580"/>
                <a:gd name="connsiteY37" fmla="*/ 436892 h 675017"/>
                <a:gd name="connsiteX38" fmla="*/ 26194 w 840580"/>
                <a:gd name="connsiteY38" fmla="*/ 396411 h 675017"/>
                <a:gd name="connsiteX39" fmla="*/ 28575 w 840580"/>
                <a:gd name="connsiteY39" fmla="*/ 384505 h 675017"/>
                <a:gd name="connsiteX40" fmla="*/ 30956 w 840580"/>
                <a:gd name="connsiteY40" fmla="*/ 365455 h 675017"/>
                <a:gd name="connsiteX41" fmla="*/ 26194 w 840580"/>
                <a:gd name="connsiteY41" fmla="*/ 346405 h 675017"/>
                <a:gd name="connsiteX42" fmla="*/ 19050 w 840580"/>
                <a:gd name="connsiteY42" fmla="*/ 339261 h 675017"/>
                <a:gd name="connsiteX43" fmla="*/ 19050 w 840580"/>
                <a:gd name="connsiteY43" fmla="*/ 301161 h 675017"/>
                <a:gd name="connsiteX44" fmla="*/ 23813 w 840580"/>
                <a:gd name="connsiteY44" fmla="*/ 294017 h 675017"/>
                <a:gd name="connsiteX45" fmla="*/ 95250 w 840580"/>
                <a:gd name="connsiteY45" fmla="*/ 284492 h 675017"/>
                <a:gd name="connsiteX46" fmla="*/ 97631 w 840580"/>
                <a:gd name="connsiteY46" fmla="*/ 277348 h 675017"/>
                <a:gd name="connsiteX47" fmla="*/ 104775 w 840580"/>
                <a:gd name="connsiteY47" fmla="*/ 270205 h 675017"/>
                <a:gd name="connsiteX48" fmla="*/ 109538 w 840580"/>
                <a:gd name="connsiteY48" fmla="*/ 263061 h 675017"/>
                <a:gd name="connsiteX49" fmla="*/ 133350 w 840580"/>
                <a:gd name="connsiteY49" fmla="*/ 255917 h 675017"/>
                <a:gd name="connsiteX50" fmla="*/ 140494 w 840580"/>
                <a:gd name="connsiteY50" fmla="*/ 251155 h 675017"/>
                <a:gd name="connsiteX51" fmla="*/ 157163 w 840580"/>
                <a:gd name="connsiteY51" fmla="*/ 246392 h 675017"/>
                <a:gd name="connsiteX52" fmla="*/ 164306 w 840580"/>
                <a:gd name="connsiteY52" fmla="*/ 244011 h 675017"/>
                <a:gd name="connsiteX53" fmla="*/ 171450 w 840580"/>
                <a:gd name="connsiteY53" fmla="*/ 239248 h 675017"/>
                <a:gd name="connsiteX54" fmla="*/ 185738 w 840580"/>
                <a:gd name="connsiteY54" fmla="*/ 234486 h 675017"/>
                <a:gd name="connsiteX55" fmla="*/ 192881 w 840580"/>
                <a:gd name="connsiteY55" fmla="*/ 227342 h 675017"/>
                <a:gd name="connsiteX56" fmla="*/ 200025 w 840580"/>
                <a:gd name="connsiteY56" fmla="*/ 224961 h 675017"/>
                <a:gd name="connsiteX57" fmla="*/ 207169 w 840580"/>
                <a:gd name="connsiteY57" fmla="*/ 220198 h 675017"/>
                <a:gd name="connsiteX58" fmla="*/ 211931 w 840580"/>
                <a:gd name="connsiteY58" fmla="*/ 213055 h 675017"/>
                <a:gd name="connsiteX59" fmla="*/ 233363 w 840580"/>
                <a:gd name="connsiteY59" fmla="*/ 203530 h 675017"/>
                <a:gd name="connsiteX60" fmla="*/ 240506 w 840580"/>
                <a:gd name="connsiteY60" fmla="*/ 201148 h 675017"/>
                <a:gd name="connsiteX61" fmla="*/ 247650 w 840580"/>
                <a:gd name="connsiteY61" fmla="*/ 198767 h 675017"/>
                <a:gd name="connsiteX62" fmla="*/ 254794 w 840580"/>
                <a:gd name="connsiteY62" fmla="*/ 196386 h 675017"/>
                <a:gd name="connsiteX63" fmla="*/ 326231 w 840580"/>
                <a:gd name="connsiteY63" fmla="*/ 198767 h 675017"/>
                <a:gd name="connsiteX64" fmla="*/ 333375 w 840580"/>
                <a:gd name="connsiteY64" fmla="*/ 203530 h 675017"/>
                <a:gd name="connsiteX65" fmla="*/ 340519 w 840580"/>
                <a:gd name="connsiteY65" fmla="*/ 205911 h 675017"/>
                <a:gd name="connsiteX66" fmla="*/ 347663 w 840580"/>
                <a:gd name="connsiteY66" fmla="*/ 210673 h 675017"/>
                <a:gd name="connsiteX67" fmla="*/ 361950 w 840580"/>
                <a:gd name="connsiteY67" fmla="*/ 215436 h 675017"/>
                <a:gd name="connsiteX68" fmla="*/ 369094 w 840580"/>
                <a:gd name="connsiteY68" fmla="*/ 217817 h 675017"/>
                <a:gd name="connsiteX69" fmla="*/ 426244 w 840580"/>
                <a:gd name="connsiteY69" fmla="*/ 215436 h 675017"/>
                <a:gd name="connsiteX70" fmla="*/ 433388 w 840580"/>
                <a:gd name="connsiteY70" fmla="*/ 213055 h 675017"/>
                <a:gd name="connsiteX71" fmla="*/ 440531 w 840580"/>
                <a:gd name="connsiteY71" fmla="*/ 208292 h 675017"/>
                <a:gd name="connsiteX72" fmla="*/ 447675 w 840580"/>
                <a:gd name="connsiteY72" fmla="*/ 201148 h 675017"/>
                <a:gd name="connsiteX73" fmla="*/ 461963 w 840580"/>
                <a:gd name="connsiteY73" fmla="*/ 196386 h 675017"/>
                <a:gd name="connsiteX74" fmla="*/ 469106 w 840580"/>
                <a:gd name="connsiteY74" fmla="*/ 191623 h 675017"/>
                <a:gd name="connsiteX75" fmla="*/ 476250 w 840580"/>
                <a:gd name="connsiteY75" fmla="*/ 189242 h 675017"/>
                <a:gd name="connsiteX76" fmla="*/ 504825 w 840580"/>
                <a:gd name="connsiteY76" fmla="*/ 174955 h 675017"/>
                <a:gd name="connsiteX77" fmla="*/ 519113 w 840580"/>
                <a:gd name="connsiteY77" fmla="*/ 170192 h 675017"/>
                <a:gd name="connsiteX78" fmla="*/ 526256 w 840580"/>
                <a:gd name="connsiteY78" fmla="*/ 167811 h 675017"/>
                <a:gd name="connsiteX79" fmla="*/ 533400 w 840580"/>
                <a:gd name="connsiteY79" fmla="*/ 163048 h 675017"/>
                <a:gd name="connsiteX80" fmla="*/ 545306 w 840580"/>
                <a:gd name="connsiteY80" fmla="*/ 148761 h 675017"/>
                <a:gd name="connsiteX81" fmla="*/ 547688 w 840580"/>
                <a:gd name="connsiteY81" fmla="*/ 141617 h 675017"/>
                <a:gd name="connsiteX82" fmla="*/ 554831 w 840580"/>
                <a:gd name="connsiteY82" fmla="*/ 115423 h 675017"/>
                <a:gd name="connsiteX83" fmla="*/ 561975 w 840580"/>
                <a:gd name="connsiteY83" fmla="*/ 110661 h 675017"/>
                <a:gd name="connsiteX84" fmla="*/ 576263 w 840580"/>
                <a:gd name="connsiteY84" fmla="*/ 105898 h 675017"/>
                <a:gd name="connsiteX85" fmla="*/ 583406 w 840580"/>
                <a:gd name="connsiteY85" fmla="*/ 98755 h 675017"/>
                <a:gd name="connsiteX86" fmla="*/ 590550 w 840580"/>
                <a:gd name="connsiteY86" fmla="*/ 70180 h 675017"/>
                <a:gd name="connsiteX87" fmla="*/ 604838 w 840580"/>
                <a:gd name="connsiteY87" fmla="*/ 58273 h 675017"/>
                <a:gd name="connsiteX88" fmla="*/ 626269 w 840580"/>
                <a:gd name="connsiteY88" fmla="*/ 51130 h 675017"/>
                <a:gd name="connsiteX89" fmla="*/ 647700 w 840580"/>
                <a:gd name="connsiteY89" fmla="*/ 36842 h 675017"/>
                <a:gd name="connsiteX90" fmla="*/ 654844 w 840580"/>
                <a:gd name="connsiteY90" fmla="*/ 32080 h 675017"/>
                <a:gd name="connsiteX91" fmla="*/ 671513 w 840580"/>
                <a:gd name="connsiteY91" fmla="*/ 10648 h 675017"/>
                <a:gd name="connsiteX92" fmla="*/ 673894 w 840580"/>
                <a:gd name="connsiteY92" fmla="*/ 3505 h 675017"/>
                <a:gd name="connsiteX93" fmla="*/ 683419 w 840580"/>
                <a:gd name="connsiteY93" fmla="*/ 8267 h 675017"/>
                <a:gd name="connsiteX94" fmla="*/ 688181 w 840580"/>
                <a:gd name="connsiteY94" fmla="*/ 15411 h 675017"/>
                <a:gd name="connsiteX95" fmla="*/ 692944 w 840580"/>
                <a:gd name="connsiteY95" fmla="*/ 53511 h 675017"/>
                <a:gd name="connsiteX96" fmla="*/ 700088 w 840580"/>
                <a:gd name="connsiteY96" fmla="*/ 74942 h 675017"/>
                <a:gd name="connsiteX97" fmla="*/ 704850 w 840580"/>
                <a:gd name="connsiteY97" fmla="*/ 89230 h 675017"/>
                <a:gd name="connsiteX98" fmla="*/ 707231 w 840580"/>
                <a:gd name="connsiteY98" fmla="*/ 96373 h 675017"/>
                <a:gd name="connsiteX99" fmla="*/ 711994 w 840580"/>
                <a:gd name="connsiteY99" fmla="*/ 103517 h 675017"/>
                <a:gd name="connsiteX100" fmla="*/ 714375 w 840580"/>
                <a:gd name="connsiteY100" fmla="*/ 110661 h 675017"/>
                <a:gd name="connsiteX101" fmla="*/ 723900 w 840580"/>
                <a:gd name="connsiteY101" fmla="*/ 124948 h 675017"/>
                <a:gd name="connsiteX102" fmla="*/ 726281 w 840580"/>
                <a:gd name="connsiteY102" fmla="*/ 136855 h 675017"/>
                <a:gd name="connsiteX103" fmla="*/ 728663 w 840580"/>
                <a:gd name="connsiteY103" fmla="*/ 143998 h 675017"/>
                <a:gd name="connsiteX104" fmla="*/ 723900 w 840580"/>
                <a:gd name="connsiteY104" fmla="*/ 210673 h 675017"/>
                <a:gd name="connsiteX105" fmla="*/ 726281 w 840580"/>
                <a:gd name="connsiteY105" fmla="*/ 239248 h 675017"/>
                <a:gd name="connsiteX106" fmla="*/ 728663 w 840580"/>
                <a:gd name="connsiteY106" fmla="*/ 246392 h 675017"/>
                <a:gd name="connsiteX107" fmla="*/ 735806 w 840580"/>
                <a:gd name="connsiteY107" fmla="*/ 251155 h 675017"/>
                <a:gd name="connsiteX108" fmla="*/ 742950 w 840580"/>
                <a:gd name="connsiteY108" fmla="*/ 265442 h 675017"/>
                <a:gd name="connsiteX109" fmla="*/ 750094 w 840580"/>
                <a:gd name="connsiteY109" fmla="*/ 270205 h 675017"/>
                <a:gd name="connsiteX110" fmla="*/ 764381 w 840580"/>
                <a:gd name="connsiteY110" fmla="*/ 298780 h 675017"/>
                <a:gd name="connsiteX111" fmla="*/ 766763 w 840580"/>
                <a:gd name="connsiteY111" fmla="*/ 305923 h 675017"/>
                <a:gd name="connsiteX112" fmla="*/ 769144 w 840580"/>
                <a:gd name="connsiteY112" fmla="*/ 355930 h 675017"/>
                <a:gd name="connsiteX113" fmla="*/ 783431 w 840580"/>
                <a:gd name="connsiteY113" fmla="*/ 365455 h 675017"/>
                <a:gd name="connsiteX114" fmla="*/ 790575 w 840580"/>
                <a:gd name="connsiteY114" fmla="*/ 370217 h 675017"/>
                <a:gd name="connsiteX115" fmla="*/ 804863 w 840580"/>
                <a:gd name="connsiteY115" fmla="*/ 374980 h 675017"/>
                <a:gd name="connsiteX116" fmla="*/ 812006 w 840580"/>
                <a:gd name="connsiteY116" fmla="*/ 379742 h 675017"/>
                <a:gd name="connsiteX117" fmla="*/ 816769 w 840580"/>
                <a:gd name="connsiteY117" fmla="*/ 386886 h 675017"/>
                <a:gd name="connsiteX118" fmla="*/ 831056 w 840580"/>
                <a:gd name="connsiteY118" fmla="*/ 394030 h 675017"/>
                <a:gd name="connsiteX119" fmla="*/ 838200 w 840580"/>
                <a:gd name="connsiteY119" fmla="*/ 415461 h 675017"/>
                <a:gd name="connsiteX120" fmla="*/ 833438 w 840580"/>
                <a:gd name="connsiteY120" fmla="*/ 422605 h 675017"/>
                <a:gd name="connsiteX121" fmla="*/ 826294 w 840580"/>
                <a:gd name="connsiteY121" fmla="*/ 424986 h 675017"/>
                <a:gd name="connsiteX122" fmla="*/ 819150 w 840580"/>
                <a:gd name="connsiteY122" fmla="*/ 432130 h 675017"/>
                <a:gd name="connsiteX123" fmla="*/ 814388 w 840580"/>
                <a:gd name="connsiteY123" fmla="*/ 446417 h 675017"/>
                <a:gd name="connsiteX124" fmla="*/ 800100 w 840580"/>
                <a:gd name="connsiteY124" fmla="*/ 451180 h 675017"/>
                <a:gd name="connsiteX125" fmla="*/ 792956 w 840580"/>
                <a:gd name="connsiteY125" fmla="*/ 453561 h 675017"/>
                <a:gd name="connsiteX126" fmla="*/ 785813 w 840580"/>
                <a:gd name="connsiteY126" fmla="*/ 458323 h 675017"/>
                <a:gd name="connsiteX127" fmla="*/ 778669 w 840580"/>
                <a:gd name="connsiteY127" fmla="*/ 460705 h 675017"/>
                <a:gd name="connsiteX128" fmla="*/ 773906 w 840580"/>
                <a:gd name="connsiteY128" fmla="*/ 467848 h 675017"/>
                <a:gd name="connsiteX129" fmla="*/ 769144 w 840580"/>
                <a:gd name="connsiteY129" fmla="*/ 482136 h 675017"/>
                <a:gd name="connsiteX130" fmla="*/ 762000 w 840580"/>
                <a:gd name="connsiteY130" fmla="*/ 496423 h 675017"/>
                <a:gd name="connsiteX131" fmla="*/ 754856 w 840580"/>
                <a:gd name="connsiteY131" fmla="*/ 498805 h 675017"/>
                <a:gd name="connsiteX132" fmla="*/ 654844 w 840580"/>
                <a:gd name="connsiteY132" fmla="*/ 501186 h 675017"/>
                <a:gd name="connsiteX133" fmla="*/ 642938 w 840580"/>
                <a:gd name="connsiteY133" fmla="*/ 522617 h 675017"/>
                <a:gd name="connsiteX134" fmla="*/ 645319 w 840580"/>
                <a:gd name="connsiteY134" fmla="*/ 501186 h 675017"/>
                <a:gd name="connsiteX0" fmla="*/ 645319 w 840580"/>
                <a:gd name="connsiteY0" fmla="*/ 501186 h 675017"/>
                <a:gd name="connsiteX1" fmla="*/ 640556 w 840580"/>
                <a:gd name="connsiteY1" fmla="*/ 522617 h 675017"/>
                <a:gd name="connsiteX2" fmla="*/ 635794 w 840580"/>
                <a:gd name="connsiteY2" fmla="*/ 529761 h 675017"/>
                <a:gd name="connsiteX3" fmla="*/ 628650 w 840580"/>
                <a:gd name="connsiteY3" fmla="*/ 532142 h 675017"/>
                <a:gd name="connsiteX4" fmla="*/ 614363 w 840580"/>
                <a:gd name="connsiteY4" fmla="*/ 541667 h 675017"/>
                <a:gd name="connsiteX5" fmla="*/ 607219 w 840580"/>
                <a:gd name="connsiteY5" fmla="*/ 546430 h 675017"/>
                <a:gd name="connsiteX6" fmla="*/ 597694 w 840580"/>
                <a:gd name="connsiteY6" fmla="*/ 560717 h 675017"/>
                <a:gd name="connsiteX7" fmla="*/ 592931 w 840580"/>
                <a:gd name="connsiteY7" fmla="*/ 567861 h 675017"/>
                <a:gd name="connsiteX8" fmla="*/ 571500 w 840580"/>
                <a:gd name="connsiteY8" fmla="*/ 579767 h 675017"/>
                <a:gd name="connsiteX9" fmla="*/ 545306 w 840580"/>
                <a:gd name="connsiteY9" fmla="*/ 586911 h 675017"/>
                <a:gd name="connsiteX10" fmla="*/ 538163 w 840580"/>
                <a:gd name="connsiteY10" fmla="*/ 589292 h 675017"/>
                <a:gd name="connsiteX11" fmla="*/ 533400 w 840580"/>
                <a:gd name="connsiteY11" fmla="*/ 610723 h 675017"/>
                <a:gd name="connsiteX12" fmla="*/ 528638 w 840580"/>
                <a:gd name="connsiteY12" fmla="*/ 625011 h 675017"/>
                <a:gd name="connsiteX13" fmla="*/ 526256 w 840580"/>
                <a:gd name="connsiteY13" fmla="*/ 634536 h 675017"/>
                <a:gd name="connsiteX14" fmla="*/ 523875 w 840580"/>
                <a:gd name="connsiteY14" fmla="*/ 663111 h 675017"/>
                <a:gd name="connsiteX15" fmla="*/ 502444 w 840580"/>
                <a:gd name="connsiteY15" fmla="*/ 675017 h 675017"/>
                <a:gd name="connsiteX16" fmla="*/ 392906 w 840580"/>
                <a:gd name="connsiteY16" fmla="*/ 672636 h 675017"/>
                <a:gd name="connsiteX17" fmla="*/ 388144 w 840580"/>
                <a:gd name="connsiteY17" fmla="*/ 663111 h 675017"/>
                <a:gd name="connsiteX18" fmla="*/ 383381 w 840580"/>
                <a:gd name="connsiteY18" fmla="*/ 648823 h 675017"/>
                <a:gd name="connsiteX19" fmla="*/ 371475 w 840580"/>
                <a:gd name="connsiteY19" fmla="*/ 632155 h 675017"/>
                <a:gd name="connsiteX20" fmla="*/ 364331 w 840580"/>
                <a:gd name="connsiteY20" fmla="*/ 617867 h 675017"/>
                <a:gd name="connsiteX21" fmla="*/ 350044 w 840580"/>
                <a:gd name="connsiteY21" fmla="*/ 605961 h 675017"/>
                <a:gd name="connsiteX22" fmla="*/ 340519 w 840580"/>
                <a:gd name="connsiteY22" fmla="*/ 591673 h 675017"/>
                <a:gd name="connsiteX23" fmla="*/ 319088 w 840580"/>
                <a:gd name="connsiteY23" fmla="*/ 579767 h 675017"/>
                <a:gd name="connsiteX24" fmla="*/ 292894 w 840580"/>
                <a:gd name="connsiteY24" fmla="*/ 577386 h 675017"/>
                <a:gd name="connsiteX25" fmla="*/ 280988 w 840580"/>
                <a:gd name="connsiteY25" fmla="*/ 565480 h 675017"/>
                <a:gd name="connsiteX26" fmla="*/ 278606 w 840580"/>
                <a:gd name="connsiteY26" fmla="*/ 558336 h 675017"/>
                <a:gd name="connsiteX27" fmla="*/ 269081 w 840580"/>
                <a:gd name="connsiteY27" fmla="*/ 553573 h 675017"/>
                <a:gd name="connsiteX28" fmla="*/ 40481 w 840580"/>
                <a:gd name="connsiteY28" fmla="*/ 551192 h 675017"/>
                <a:gd name="connsiteX29" fmla="*/ 30956 w 840580"/>
                <a:gd name="connsiteY29" fmla="*/ 546430 h 675017"/>
                <a:gd name="connsiteX30" fmla="*/ 23813 w 840580"/>
                <a:gd name="connsiteY30" fmla="*/ 541667 h 675017"/>
                <a:gd name="connsiteX31" fmla="*/ 16669 w 840580"/>
                <a:gd name="connsiteY31" fmla="*/ 539286 h 675017"/>
                <a:gd name="connsiteX32" fmla="*/ 2381 w 840580"/>
                <a:gd name="connsiteY32" fmla="*/ 527380 h 675017"/>
                <a:gd name="connsiteX33" fmla="*/ 0 w 840580"/>
                <a:gd name="connsiteY33" fmla="*/ 520236 h 675017"/>
                <a:gd name="connsiteX34" fmla="*/ 9525 w 840580"/>
                <a:gd name="connsiteY34" fmla="*/ 510711 h 675017"/>
                <a:gd name="connsiteX35" fmla="*/ 14288 w 840580"/>
                <a:gd name="connsiteY35" fmla="*/ 503567 h 675017"/>
                <a:gd name="connsiteX36" fmla="*/ 19050 w 840580"/>
                <a:gd name="connsiteY36" fmla="*/ 482136 h 675017"/>
                <a:gd name="connsiteX37" fmla="*/ 23813 w 840580"/>
                <a:gd name="connsiteY37" fmla="*/ 436892 h 675017"/>
                <a:gd name="connsiteX38" fmla="*/ 26194 w 840580"/>
                <a:gd name="connsiteY38" fmla="*/ 396411 h 675017"/>
                <a:gd name="connsiteX39" fmla="*/ 28575 w 840580"/>
                <a:gd name="connsiteY39" fmla="*/ 384505 h 675017"/>
                <a:gd name="connsiteX40" fmla="*/ 30956 w 840580"/>
                <a:gd name="connsiteY40" fmla="*/ 365455 h 675017"/>
                <a:gd name="connsiteX41" fmla="*/ 26194 w 840580"/>
                <a:gd name="connsiteY41" fmla="*/ 346405 h 675017"/>
                <a:gd name="connsiteX42" fmla="*/ 19050 w 840580"/>
                <a:gd name="connsiteY42" fmla="*/ 339261 h 675017"/>
                <a:gd name="connsiteX43" fmla="*/ 19050 w 840580"/>
                <a:gd name="connsiteY43" fmla="*/ 301161 h 675017"/>
                <a:gd name="connsiteX44" fmla="*/ 23813 w 840580"/>
                <a:gd name="connsiteY44" fmla="*/ 294017 h 675017"/>
                <a:gd name="connsiteX45" fmla="*/ 95250 w 840580"/>
                <a:gd name="connsiteY45" fmla="*/ 284492 h 675017"/>
                <a:gd name="connsiteX46" fmla="*/ 97631 w 840580"/>
                <a:gd name="connsiteY46" fmla="*/ 277348 h 675017"/>
                <a:gd name="connsiteX47" fmla="*/ 104775 w 840580"/>
                <a:gd name="connsiteY47" fmla="*/ 270205 h 675017"/>
                <a:gd name="connsiteX48" fmla="*/ 109538 w 840580"/>
                <a:gd name="connsiteY48" fmla="*/ 263061 h 675017"/>
                <a:gd name="connsiteX49" fmla="*/ 133350 w 840580"/>
                <a:gd name="connsiteY49" fmla="*/ 255917 h 675017"/>
                <a:gd name="connsiteX50" fmla="*/ 140494 w 840580"/>
                <a:gd name="connsiteY50" fmla="*/ 251155 h 675017"/>
                <a:gd name="connsiteX51" fmla="*/ 157163 w 840580"/>
                <a:gd name="connsiteY51" fmla="*/ 246392 h 675017"/>
                <a:gd name="connsiteX52" fmla="*/ 164306 w 840580"/>
                <a:gd name="connsiteY52" fmla="*/ 244011 h 675017"/>
                <a:gd name="connsiteX53" fmla="*/ 171450 w 840580"/>
                <a:gd name="connsiteY53" fmla="*/ 239248 h 675017"/>
                <a:gd name="connsiteX54" fmla="*/ 185738 w 840580"/>
                <a:gd name="connsiteY54" fmla="*/ 234486 h 675017"/>
                <a:gd name="connsiteX55" fmla="*/ 192881 w 840580"/>
                <a:gd name="connsiteY55" fmla="*/ 227342 h 675017"/>
                <a:gd name="connsiteX56" fmla="*/ 200025 w 840580"/>
                <a:gd name="connsiteY56" fmla="*/ 224961 h 675017"/>
                <a:gd name="connsiteX57" fmla="*/ 207169 w 840580"/>
                <a:gd name="connsiteY57" fmla="*/ 220198 h 675017"/>
                <a:gd name="connsiteX58" fmla="*/ 211931 w 840580"/>
                <a:gd name="connsiteY58" fmla="*/ 213055 h 675017"/>
                <a:gd name="connsiteX59" fmla="*/ 233363 w 840580"/>
                <a:gd name="connsiteY59" fmla="*/ 203530 h 675017"/>
                <a:gd name="connsiteX60" fmla="*/ 240506 w 840580"/>
                <a:gd name="connsiteY60" fmla="*/ 201148 h 675017"/>
                <a:gd name="connsiteX61" fmla="*/ 247650 w 840580"/>
                <a:gd name="connsiteY61" fmla="*/ 198767 h 675017"/>
                <a:gd name="connsiteX62" fmla="*/ 254794 w 840580"/>
                <a:gd name="connsiteY62" fmla="*/ 196386 h 675017"/>
                <a:gd name="connsiteX63" fmla="*/ 326231 w 840580"/>
                <a:gd name="connsiteY63" fmla="*/ 198767 h 675017"/>
                <a:gd name="connsiteX64" fmla="*/ 333375 w 840580"/>
                <a:gd name="connsiteY64" fmla="*/ 203530 h 675017"/>
                <a:gd name="connsiteX65" fmla="*/ 340519 w 840580"/>
                <a:gd name="connsiteY65" fmla="*/ 205911 h 675017"/>
                <a:gd name="connsiteX66" fmla="*/ 347663 w 840580"/>
                <a:gd name="connsiteY66" fmla="*/ 210673 h 675017"/>
                <a:gd name="connsiteX67" fmla="*/ 361950 w 840580"/>
                <a:gd name="connsiteY67" fmla="*/ 215436 h 675017"/>
                <a:gd name="connsiteX68" fmla="*/ 369094 w 840580"/>
                <a:gd name="connsiteY68" fmla="*/ 217817 h 675017"/>
                <a:gd name="connsiteX69" fmla="*/ 426244 w 840580"/>
                <a:gd name="connsiteY69" fmla="*/ 215436 h 675017"/>
                <a:gd name="connsiteX70" fmla="*/ 433388 w 840580"/>
                <a:gd name="connsiteY70" fmla="*/ 213055 h 675017"/>
                <a:gd name="connsiteX71" fmla="*/ 440531 w 840580"/>
                <a:gd name="connsiteY71" fmla="*/ 208292 h 675017"/>
                <a:gd name="connsiteX72" fmla="*/ 447675 w 840580"/>
                <a:gd name="connsiteY72" fmla="*/ 201148 h 675017"/>
                <a:gd name="connsiteX73" fmla="*/ 461963 w 840580"/>
                <a:gd name="connsiteY73" fmla="*/ 196386 h 675017"/>
                <a:gd name="connsiteX74" fmla="*/ 469106 w 840580"/>
                <a:gd name="connsiteY74" fmla="*/ 191623 h 675017"/>
                <a:gd name="connsiteX75" fmla="*/ 476250 w 840580"/>
                <a:gd name="connsiteY75" fmla="*/ 189242 h 675017"/>
                <a:gd name="connsiteX76" fmla="*/ 504825 w 840580"/>
                <a:gd name="connsiteY76" fmla="*/ 174955 h 675017"/>
                <a:gd name="connsiteX77" fmla="*/ 519113 w 840580"/>
                <a:gd name="connsiteY77" fmla="*/ 170192 h 675017"/>
                <a:gd name="connsiteX78" fmla="*/ 526256 w 840580"/>
                <a:gd name="connsiteY78" fmla="*/ 167811 h 675017"/>
                <a:gd name="connsiteX79" fmla="*/ 533400 w 840580"/>
                <a:gd name="connsiteY79" fmla="*/ 163048 h 675017"/>
                <a:gd name="connsiteX80" fmla="*/ 545306 w 840580"/>
                <a:gd name="connsiteY80" fmla="*/ 148761 h 675017"/>
                <a:gd name="connsiteX81" fmla="*/ 547688 w 840580"/>
                <a:gd name="connsiteY81" fmla="*/ 141617 h 675017"/>
                <a:gd name="connsiteX82" fmla="*/ 554831 w 840580"/>
                <a:gd name="connsiteY82" fmla="*/ 115423 h 675017"/>
                <a:gd name="connsiteX83" fmla="*/ 561975 w 840580"/>
                <a:gd name="connsiteY83" fmla="*/ 110661 h 675017"/>
                <a:gd name="connsiteX84" fmla="*/ 576263 w 840580"/>
                <a:gd name="connsiteY84" fmla="*/ 105898 h 675017"/>
                <a:gd name="connsiteX85" fmla="*/ 583406 w 840580"/>
                <a:gd name="connsiteY85" fmla="*/ 98755 h 675017"/>
                <a:gd name="connsiteX86" fmla="*/ 590550 w 840580"/>
                <a:gd name="connsiteY86" fmla="*/ 70180 h 675017"/>
                <a:gd name="connsiteX87" fmla="*/ 604838 w 840580"/>
                <a:gd name="connsiteY87" fmla="*/ 58273 h 675017"/>
                <a:gd name="connsiteX88" fmla="*/ 647700 w 840580"/>
                <a:gd name="connsiteY88" fmla="*/ 36842 h 675017"/>
                <a:gd name="connsiteX89" fmla="*/ 654844 w 840580"/>
                <a:gd name="connsiteY89" fmla="*/ 32080 h 675017"/>
                <a:gd name="connsiteX90" fmla="*/ 671513 w 840580"/>
                <a:gd name="connsiteY90" fmla="*/ 10648 h 675017"/>
                <a:gd name="connsiteX91" fmla="*/ 673894 w 840580"/>
                <a:gd name="connsiteY91" fmla="*/ 3505 h 675017"/>
                <a:gd name="connsiteX92" fmla="*/ 683419 w 840580"/>
                <a:gd name="connsiteY92" fmla="*/ 8267 h 675017"/>
                <a:gd name="connsiteX93" fmla="*/ 688181 w 840580"/>
                <a:gd name="connsiteY93" fmla="*/ 15411 h 675017"/>
                <a:gd name="connsiteX94" fmla="*/ 692944 w 840580"/>
                <a:gd name="connsiteY94" fmla="*/ 53511 h 675017"/>
                <a:gd name="connsiteX95" fmla="*/ 700088 w 840580"/>
                <a:gd name="connsiteY95" fmla="*/ 74942 h 675017"/>
                <a:gd name="connsiteX96" fmla="*/ 704850 w 840580"/>
                <a:gd name="connsiteY96" fmla="*/ 89230 h 675017"/>
                <a:gd name="connsiteX97" fmla="*/ 707231 w 840580"/>
                <a:gd name="connsiteY97" fmla="*/ 96373 h 675017"/>
                <a:gd name="connsiteX98" fmla="*/ 711994 w 840580"/>
                <a:gd name="connsiteY98" fmla="*/ 103517 h 675017"/>
                <a:gd name="connsiteX99" fmla="*/ 714375 w 840580"/>
                <a:gd name="connsiteY99" fmla="*/ 110661 h 675017"/>
                <a:gd name="connsiteX100" fmla="*/ 723900 w 840580"/>
                <a:gd name="connsiteY100" fmla="*/ 124948 h 675017"/>
                <a:gd name="connsiteX101" fmla="*/ 726281 w 840580"/>
                <a:gd name="connsiteY101" fmla="*/ 136855 h 675017"/>
                <a:gd name="connsiteX102" fmla="*/ 728663 w 840580"/>
                <a:gd name="connsiteY102" fmla="*/ 143998 h 675017"/>
                <a:gd name="connsiteX103" fmla="*/ 723900 w 840580"/>
                <a:gd name="connsiteY103" fmla="*/ 210673 h 675017"/>
                <a:gd name="connsiteX104" fmla="*/ 726281 w 840580"/>
                <a:gd name="connsiteY104" fmla="*/ 239248 h 675017"/>
                <a:gd name="connsiteX105" fmla="*/ 728663 w 840580"/>
                <a:gd name="connsiteY105" fmla="*/ 246392 h 675017"/>
                <a:gd name="connsiteX106" fmla="*/ 735806 w 840580"/>
                <a:gd name="connsiteY106" fmla="*/ 251155 h 675017"/>
                <a:gd name="connsiteX107" fmla="*/ 742950 w 840580"/>
                <a:gd name="connsiteY107" fmla="*/ 265442 h 675017"/>
                <a:gd name="connsiteX108" fmla="*/ 750094 w 840580"/>
                <a:gd name="connsiteY108" fmla="*/ 270205 h 675017"/>
                <a:gd name="connsiteX109" fmla="*/ 764381 w 840580"/>
                <a:gd name="connsiteY109" fmla="*/ 298780 h 675017"/>
                <a:gd name="connsiteX110" fmla="*/ 766763 w 840580"/>
                <a:gd name="connsiteY110" fmla="*/ 305923 h 675017"/>
                <a:gd name="connsiteX111" fmla="*/ 769144 w 840580"/>
                <a:gd name="connsiteY111" fmla="*/ 355930 h 675017"/>
                <a:gd name="connsiteX112" fmla="*/ 783431 w 840580"/>
                <a:gd name="connsiteY112" fmla="*/ 365455 h 675017"/>
                <a:gd name="connsiteX113" fmla="*/ 790575 w 840580"/>
                <a:gd name="connsiteY113" fmla="*/ 370217 h 675017"/>
                <a:gd name="connsiteX114" fmla="*/ 804863 w 840580"/>
                <a:gd name="connsiteY114" fmla="*/ 374980 h 675017"/>
                <a:gd name="connsiteX115" fmla="*/ 812006 w 840580"/>
                <a:gd name="connsiteY115" fmla="*/ 379742 h 675017"/>
                <a:gd name="connsiteX116" fmla="*/ 816769 w 840580"/>
                <a:gd name="connsiteY116" fmla="*/ 386886 h 675017"/>
                <a:gd name="connsiteX117" fmla="*/ 831056 w 840580"/>
                <a:gd name="connsiteY117" fmla="*/ 394030 h 675017"/>
                <a:gd name="connsiteX118" fmla="*/ 838200 w 840580"/>
                <a:gd name="connsiteY118" fmla="*/ 415461 h 675017"/>
                <a:gd name="connsiteX119" fmla="*/ 833438 w 840580"/>
                <a:gd name="connsiteY119" fmla="*/ 422605 h 675017"/>
                <a:gd name="connsiteX120" fmla="*/ 826294 w 840580"/>
                <a:gd name="connsiteY120" fmla="*/ 424986 h 675017"/>
                <a:gd name="connsiteX121" fmla="*/ 819150 w 840580"/>
                <a:gd name="connsiteY121" fmla="*/ 432130 h 675017"/>
                <a:gd name="connsiteX122" fmla="*/ 814388 w 840580"/>
                <a:gd name="connsiteY122" fmla="*/ 446417 h 675017"/>
                <a:gd name="connsiteX123" fmla="*/ 800100 w 840580"/>
                <a:gd name="connsiteY123" fmla="*/ 451180 h 675017"/>
                <a:gd name="connsiteX124" fmla="*/ 792956 w 840580"/>
                <a:gd name="connsiteY124" fmla="*/ 453561 h 675017"/>
                <a:gd name="connsiteX125" fmla="*/ 785813 w 840580"/>
                <a:gd name="connsiteY125" fmla="*/ 458323 h 675017"/>
                <a:gd name="connsiteX126" fmla="*/ 778669 w 840580"/>
                <a:gd name="connsiteY126" fmla="*/ 460705 h 675017"/>
                <a:gd name="connsiteX127" fmla="*/ 773906 w 840580"/>
                <a:gd name="connsiteY127" fmla="*/ 467848 h 675017"/>
                <a:gd name="connsiteX128" fmla="*/ 769144 w 840580"/>
                <a:gd name="connsiteY128" fmla="*/ 482136 h 675017"/>
                <a:gd name="connsiteX129" fmla="*/ 762000 w 840580"/>
                <a:gd name="connsiteY129" fmla="*/ 496423 h 675017"/>
                <a:gd name="connsiteX130" fmla="*/ 754856 w 840580"/>
                <a:gd name="connsiteY130" fmla="*/ 498805 h 675017"/>
                <a:gd name="connsiteX131" fmla="*/ 654844 w 840580"/>
                <a:gd name="connsiteY131" fmla="*/ 501186 h 675017"/>
                <a:gd name="connsiteX132" fmla="*/ 642938 w 840580"/>
                <a:gd name="connsiteY132" fmla="*/ 522617 h 675017"/>
                <a:gd name="connsiteX133" fmla="*/ 645319 w 840580"/>
                <a:gd name="connsiteY133" fmla="*/ 501186 h 675017"/>
                <a:gd name="connsiteX0" fmla="*/ 645319 w 840580"/>
                <a:gd name="connsiteY0" fmla="*/ 501186 h 675017"/>
                <a:gd name="connsiteX1" fmla="*/ 640556 w 840580"/>
                <a:gd name="connsiteY1" fmla="*/ 522617 h 675017"/>
                <a:gd name="connsiteX2" fmla="*/ 635794 w 840580"/>
                <a:gd name="connsiteY2" fmla="*/ 529761 h 675017"/>
                <a:gd name="connsiteX3" fmla="*/ 628650 w 840580"/>
                <a:gd name="connsiteY3" fmla="*/ 532142 h 675017"/>
                <a:gd name="connsiteX4" fmla="*/ 614363 w 840580"/>
                <a:gd name="connsiteY4" fmla="*/ 541667 h 675017"/>
                <a:gd name="connsiteX5" fmla="*/ 607219 w 840580"/>
                <a:gd name="connsiteY5" fmla="*/ 546430 h 675017"/>
                <a:gd name="connsiteX6" fmla="*/ 597694 w 840580"/>
                <a:gd name="connsiteY6" fmla="*/ 560717 h 675017"/>
                <a:gd name="connsiteX7" fmla="*/ 592931 w 840580"/>
                <a:gd name="connsiteY7" fmla="*/ 567861 h 675017"/>
                <a:gd name="connsiteX8" fmla="*/ 571500 w 840580"/>
                <a:gd name="connsiteY8" fmla="*/ 579767 h 675017"/>
                <a:gd name="connsiteX9" fmla="*/ 545306 w 840580"/>
                <a:gd name="connsiteY9" fmla="*/ 586911 h 675017"/>
                <a:gd name="connsiteX10" fmla="*/ 538163 w 840580"/>
                <a:gd name="connsiteY10" fmla="*/ 589292 h 675017"/>
                <a:gd name="connsiteX11" fmla="*/ 533400 w 840580"/>
                <a:gd name="connsiteY11" fmla="*/ 610723 h 675017"/>
                <a:gd name="connsiteX12" fmla="*/ 528638 w 840580"/>
                <a:gd name="connsiteY12" fmla="*/ 625011 h 675017"/>
                <a:gd name="connsiteX13" fmla="*/ 526256 w 840580"/>
                <a:gd name="connsiteY13" fmla="*/ 634536 h 675017"/>
                <a:gd name="connsiteX14" fmla="*/ 523875 w 840580"/>
                <a:gd name="connsiteY14" fmla="*/ 663111 h 675017"/>
                <a:gd name="connsiteX15" fmla="*/ 502444 w 840580"/>
                <a:gd name="connsiteY15" fmla="*/ 675017 h 675017"/>
                <a:gd name="connsiteX16" fmla="*/ 392906 w 840580"/>
                <a:gd name="connsiteY16" fmla="*/ 672636 h 675017"/>
                <a:gd name="connsiteX17" fmla="*/ 388144 w 840580"/>
                <a:gd name="connsiteY17" fmla="*/ 663111 h 675017"/>
                <a:gd name="connsiteX18" fmla="*/ 383381 w 840580"/>
                <a:gd name="connsiteY18" fmla="*/ 648823 h 675017"/>
                <a:gd name="connsiteX19" fmla="*/ 371475 w 840580"/>
                <a:gd name="connsiteY19" fmla="*/ 632155 h 675017"/>
                <a:gd name="connsiteX20" fmla="*/ 364331 w 840580"/>
                <a:gd name="connsiteY20" fmla="*/ 617867 h 675017"/>
                <a:gd name="connsiteX21" fmla="*/ 350044 w 840580"/>
                <a:gd name="connsiteY21" fmla="*/ 605961 h 675017"/>
                <a:gd name="connsiteX22" fmla="*/ 340519 w 840580"/>
                <a:gd name="connsiteY22" fmla="*/ 591673 h 675017"/>
                <a:gd name="connsiteX23" fmla="*/ 319088 w 840580"/>
                <a:gd name="connsiteY23" fmla="*/ 579767 h 675017"/>
                <a:gd name="connsiteX24" fmla="*/ 292894 w 840580"/>
                <a:gd name="connsiteY24" fmla="*/ 577386 h 675017"/>
                <a:gd name="connsiteX25" fmla="*/ 280988 w 840580"/>
                <a:gd name="connsiteY25" fmla="*/ 565480 h 675017"/>
                <a:gd name="connsiteX26" fmla="*/ 278606 w 840580"/>
                <a:gd name="connsiteY26" fmla="*/ 558336 h 675017"/>
                <a:gd name="connsiteX27" fmla="*/ 269081 w 840580"/>
                <a:gd name="connsiteY27" fmla="*/ 553573 h 675017"/>
                <a:gd name="connsiteX28" fmla="*/ 40481 w 840580"/>
                <a:gd name="connsiteY28" fmla="*/ 551192 h 675017"/>
                <a:gd name="connsiteX29" fmla="*/ 30956 w 840580"/>
                <a:gd name="connsiteY29" fmla="*/ 546430 h 675017"/>
                <a:gd name="connsiteX30" fmla="*/ 23813 w 840580"/>
                <a:gd name="connsiteY30" fmla="*/ 541667 h 675017"/>
                <a:gd name="connsiteX31" fmla="*/ 16669 w 840580"/>
                <a:gd name="connsiteY31" fmla="*/ 539286 h 675017"/>
                <a:gd name="connsiteX32" fmla="*/ 2381 w 840580"/>
                <a:gd name="connsiteY32" fmla="*/ 527380 h 675017"/>
                <a:gd name="connsiteX33" fmla="*/ 0 w 840580"/>
                <a:gd name="connsiteY33" fmla="*/ 520236 h 675017"/>
                <a:gd name="connsiteX34" fmla="*/ 9525 w 840580"/>
                <a:gd name="connsiteY34" fmla="*/ 510711 h 675017"/>
                <a:gd name="connsiteX35" fmla="*/ 14288 w 840580"/>
                <a:gd name="connsiteY35" fmla="*/ 503567 h 675017"/>
                <a:gd name="connsiteX36" fmla="*/ 19050 w 840580"/>
                <a:gd name="connsiteY36" fmla="*/ 482136 h 675017"/>
                <a:gd name="connsiteX37" fmla="*/ 23813 w 840580"/>
                <a:gd name="connsiteY37" fmla="*/ 436892 h 675017"/>
                <a:gd name="connsiteX38" fmla="*/ 26194 w 840580"/>
                <a:gd name="connsiteY38" fmla="*/ 396411 h 675017"/>
                <a:gd name="connsiteX39" fmla="*/ 28575 w 840580"/>
                <a:gd name="connsiteY39" fmla="*/ 384505 h 675017"/>
                <a:gd name="connsiteX40" fmla="*/ 30956 w 840580"/>
                <a:gd name="connsiteY40" fmla="*/ 365455 h 675017"/>
                <a:gd name="connsiteX41" fmla="*/ 26194 w 840580"/>
                <a:gd name="connsiteY41" fmla="*/ 346405 h 675017"/>
                <a:gd name="connsiteX42" fmla="*/ 19050 w 840580"/>
                <a:gd name="connsiteY42" fmla="*/ 339261 h 675017"/>
                <a:gd name="connsiteX43" fmla="*/ 19050 w 840580"/>
                <a:gd name="connsiteY43" fmla="*/ 301161 h 675017"/>
                <a:gd name="connsiteX44" fmla="*/ 23813 w 840580"/>
                <a:gd name="connsiteY44" fmla="*/ 294017 h 675017"/>
                <a:gd name="connsiteX45" fmla="*/ 95250 w 840580"/>
                <a:gd name="connsiteY45" fmla="*/ 284492 h 675017"/>
                <a:gd name="connsiteX46" fmla="*/ 97631 w 840580"/>
                <a:gd name="connsiteY46" fmla="*/ 277348 h 675017"/>
                <a:gd name="connsiteX47" fmla="*/ 104775 w 840580"/>
                <a:gd name="connsiteY47" fmla="*/ 270205 h 675017"/>
                <a:gd name="connsiteX48" fmla="*/ 109538 w 840580"/>
                <a:gd name="connsiteY48" fmla="*/ 263061 h 675017"/>
                <a:gd name="connsiteX49" fmla="*/ 133350 w 840580"/>
                <a:gd name="connsiteY49" fmla="*/ 255917 h 675017"/>
                <a:gd name="connsiteX50" fmla="*/ 140494 w 840580"/>
                <a:gd name="connsiteY50" fmla="*/ 251155 h 675017"/>
                <a:gd name="connsiteX51" fmla="*/ 157163 w 840580"/>
                <a:gd name="connsiteY51" fmla="*/ 246392 h 675017"/>
                <a:gd name="connsiteX52" fmla="*/ 164306 w 840580"/>
                <a:gd name="connsiteY52" fmla="*/ 244011 h 675017"/>
                <a:gd name="connsiteX53" fmla="*/ 171450 w 840580"/>
                <a:gd name="connsiteY53" fmla="*/ 239248 h 675017"/>
                <a:gd name="connsiteX54" fmla="*/ 185738 w 840580"/>
                <a:gd name="connsiteY54" fmla="*/ 234486 h 675017"/>
                <a:gd name="connsiteX55" fmla="*/ 192881 w 840580"/>
                <a:gd name="connsiteY55" fmla="*/ 227342 h 675017"/>
                <a:gd name="connsiteX56" fmla="*/ 200025 w 840580"/>
                <a:gd name="connsiteY56" fmla="*/ 224961 h 675017"/>
                <a:gd name="connsiteX57" fmla="*/ 207169 w 840580"/>
                <a:gd name="connsiteY57" fmla="*/ 220198 h 675017"/>
                <a:gd name="connsiteX58" fmla="*/ 211931 w 840580"/>
                <a:gd name="connsiteY58" fmla="*/ 213055 h 675017"/>
                <a:gd name="connsiteX59" fmla="*/ 233363 w 840580"/>
                <a:gd name="connsiteY59" fmla="*/ 203530 h 675017"/>
                <a:gd name="connsiteX60" fmla="*/ 240506 w 840580"/>
                <a:gd name="connsiteY60" fmla="*/ 201148 h 675017"/>
                <a:gd name="connsiteX61" fmla="*/ 247650 w 840580"/>
                <a:gd name="connsiteY61" fmla="*/ 198767 h 675017"/>
                <a:gd name="connsiteX62" fmla="*/ 254794 w 840580"/>
                <a:gd name="connsiteY62" fmla="*/ 196386 h 675017"/>
                <a:gd name="connsiteX63" fmla="*/ 326231 w 840580"/>
                <a:gd name="connsiteY63" fmla="*/ 198767 h 675017"/>
                <a:gd name="connsiteX64" fmla="*/ 333375 w 840580"/>
                <a:gd name="connsiteY64" fmla="*/ 203530 h 675017"/>
                <a:gd name="connsiteX65" fmla="*/ 340519 w 840580"/>
                <a:gd name="connsiteY65" fmla="*/ 205911 h 675017"/>
                <a:gd name="connsiteX66" fmla="*/ 347663 w 840580"/>
                <a:gd name="connsiteY66" fmla="*/ 210673 h 675017"/>
                <a:gd name="connsiteX67" fmla="*/ 361950 w 840580"/>
                <a:gd name="connsiteY67" fmla="*/ 215436 h 675017"/>
                <a:gd name="connsiteX68" fmla="*/ 369094 w 840580"/>
                <a:gd name="connsiteY68" fmla="*/ 217817 h 675017"/>
                <a:gd name="connsiteX69" fmla="*/ 426244 w 840580"/>
                <a:gd name="connsiteY69" fmla="*/ 215436 h 675017"/>
                <a:gd name="connsiteX70" fmla="*/ 433388 w 840580"/>
                <a:gd name="connsiteY70" fmla="*/ 213055 h 675017"/>
                <a:gd name="connsiteX71" fmla="*/ 440531 w 840580"/>
                <a:gd name="connsiteY71" fmla="*/ 208292 h 675017"/>
                <a:gd name="connsiteX72" fmla="*/ 447675 w 840580"/>
                <a:gd name="connsiteY72" fmla="*/ 201148 h 675017"/>
                <a:gd name="connsiteX73" fmla="*/ 461963 w 840580"/>
                <a:gd name="connsiteY73" fmla="*/ 196386 h 675017"/>
                <a:gd name="connsiteX74" fmla="*/ 469106 w 840580"/>
                <a:gd name="connsiteY74" fmla="*/ 191623 h 675017"/>
                <a:gd name="connsiteX75" fmla="*/ 476250 w 840580"/>
                <a:gd name="connsiteY75" fmla="*/ 189242 h 675017"/>
                <a:gd name="connsiteX76" fmla="*/ 504825 w 840580"/>
                <a:gd name="connsiteY76" fmla="*/ 174955 h 675017"/>
                <a:gd name="connsiteX77" fmla="*/ 519113 w 840580"/>
                <a:gd name="connsiteY77" fmla="*/ 170192 h 675017"/>
                <a:gd name="connsiteX78" fmla="*/ 526256 w 840580"/>
                <a:gd name="connsiteY78" fmla="*/ 167811 h 675017"/>
                <a:gd name="connsiteX79" fmla="*/ 533400 w 840580"/>
                <a:gd name="connsiteY79" fmla="*/ 163048 h 675017"/>
                <a:gd name="connsiteX80" fmla="*/ 545306 w 840580"/>
                <a:gd name="connsiteY80" fmla="*/ 148761 h 675017"/>
                <a:gd name="connsiteX81" fmla="*/ 547688 w 840580"/>
                <a:gd name="connsiteY81" fmla="*/ 141617 h 675017"/>
                <a:gd name="connsiteX82" fmla="*/ 554831 w 840580"/>
                <a:gd name="connsiteY82" fmla="*/ 115423 h 675017"/>
                <a:gd name="connsiteX83" fmla="*/ 561975 w 840580"/>
                <a:gd name="connsiteY83" fmla="*/ 110661 h 675017"/>
                <a:gd name="connsiteX84" fmla="*/ 576263 w 840580"/>
                <a:gd name="connsiteY84" fmla="*/ 105898 h 675017"/>
                <a:gd name="connsiteX85" fmla="*/ 583406 w 840580"/>
                <a:gd name="connsiteY85" fmla="*/ 98755 h 675017"/>
                <a:gd name="connsiteX86" fmla="*/ 590550 w 840580"/>
                <a:gd name="connsiteY86" fmla="*/ 70180 h 675017"/>
                <a:gd name="connsiteX87" fmla="*/ 604838 w 840580"/>
                <a:gd name="connsiteY87" fmla="*/ 58273 h 675017"/>
                <a:gd name="connsiteX88" fmla="*/ 647700 w 840580"/>
                <a:gd name="connsiteY88" fmla="*/ 36842 h 675017"/>
                <a:gd name="connsiteX89" fmla="*/ 642938 w 840580"/>
                <a:gd name="connsiteY89" fmla="*/ 32080 h 675017"/>
                <a:gd name="connsiteX90" fmla="*/ 671513 w 840580"/>
                <a:gd name="connsiteY90" fmla="*/ 10648 h 675017"/>
                <a:gd name="connsiteX91" fmla="*/ 673894 w 840580"/>
                <a:gd name="connsiteY91" fmla="*/ 3505 h 675017"/>
                <a:gd name="connsiteX92" fmla="*/ 683419 w 840580"/>
                <a:gd name="connsiteY92" fmla="*/ 8267 h 675017"/>
                <a:gd name="connsiteX93" fmla="*/ 688181 w 840580"/>
                <a:gd name="connsiteY93" fmla="*/ 15411 h 675017"/>
                <a:gd name="connsiteX94" fmla="*/ 692944 w 840580"/>
                <a:gd name="connsiteY94" fmla="*/ 53511 h 675017"/>
                <a:gd name="connsiteX95" fmla="*/ 700088 w 840580"/>
                <a:gd name="connsiteY95" fmla="*/ 74942 h 675017"/>
                <a:gd name="connsiteX96" fmla="*/ 704850 w 840580"/>
                <a:gd name="connsiteY96" fmla="*/ 89230 h 675017"/>
                <a:gd name="connsiteX97" fmla="*/ 707231 w 840580"/>
                <a:gd name="connsiteY97" fmla="*/ 96373 h 675017"/>
                <a:gd name="connsiteX98" fmla="*/ 711994 w 840580"/>
                <a:gd name="connsiteY98" fmla="*/ 103517 h 675017"/>
                <a:gd name="connsiteX99" fmla="*/ 714375 w 840580"/>
                <a:gd name="connsiteY99" fmla="*/ 110661 h 675017"/>
                <a:gd name="connsiteX100" fmla="*/ 723900 w 840580"/>
                <a:gd name="connsiteY100" fmla="*/ 124948 h 675017"/>
                <a:gd name="connsiteX101" fmla="*/ 726281 w 840580"/>
                <a:gd name="connsiteY101" fmla="*/ 136855 h 675017"/>
                <a:gd name="connsiteX102" fmla="*/ 728663 w 840580"/>
                <a:gd name="connsiteY102" fmla="*/ 143998 h 675017"/>
                <a:gd name="connsiteX103" fmla="*/ 723900 w 840580"/>
                <a:gd name="connsiteY103" fmla="*/ 210673 h 675017"/>
                <a:gd name="connsiteX104" fmla="*/ 726281 w 840580"/>
                <a:gd name="connsiteY104" fmla="*/ 239248 h 675017"/>
                <a:gd name="connsiteX105" fmla="*/ 728663 w 840580"/>
                <a:gd name="connsiteY105" fmla="*/ 246392 h 675017"/>
                <a:gd name="connsiteX106" fmla="*/ 735806 w 840580"/>
                <a:gd name="connsiteY106" fmla="*/ 251155 h 675017"/>
                <a:gd name="connsiteX107" fmla="*/ 742950 w 840580"/>
                <a:gd name="connsiteY107" fmla="*/ 265442 h 675017"/>
                <a:gd name="connsiteX108" fmla="*/ 750094 w 840580"/>
                <a:gd name="connsiteY108" fmla="*/ 270205 h 675017"/>
                <a:gd name="connsiteX109" fmla="*/ 764381 w 840580"/>
                <a:gd name="connsiteY109" fmla="*/ 298780 h 675017"/>
                <a:gd name="connsiteX110" fmla="*/ 766763 w 840580"/>
                <a:gd name="connsiteY110" fmla="*/ 305923 h 675017"/>
                <a:gd name="connsiteX111" fmla="*/ 769144 w 840580"/>
                <a:gd name="connsiteY111" fmla="*/ 355930 h 675017"/>
                <a:gd name="connsiteX112" fmla="*/ 783431 w 840580"/>
                <a:gd name="connsiteY112" fmla="*/ 365455 h 675017"/>
                <a:gd name="connsiteX113" fmla="*/ 790575 w 840580"/>
                <a:gd name="connsiteY113" fmla="*/ 370217 h 675017"/>
                <a:gd name="connsiteX114" fmla="*/ 804863 w 840580"/>
                <a:gd name="connsiteY114" fmla="*/ 374980 h 675017"/>
                <a:gd name="connsiteX115" fmla="*/ 812006 w 840580"/>
                <a:gd name="connsiteY115" fmla="*/ 379742 h 675017"/>
                <a:gd name="connsiteX116" fmla="*/ 816769 w 840580"/>
                <a:gd name="connsiteY116" fmla="*/ 386886 h 675017"/>
                <a:gd name="connsiteX117" fmla="*/ 831056 w 840580"/>
                <a:gd name="connsiteY117" fmla="*/ 394030 h 675017"/>
                <a:gd name="connsiteX118" fmla="*/ 838200 w 840580"/>
                <a:gd name="connsiteY118" fmla="*/ 415461 h 675017"/>
                <a:gd name="connsiteX119" fmla="*/ 833438 w 840580"/>
                <a:gd name="connsiteY119" fmla="*/ 422605 h 675017"/>
                <a:gd name="connsiteX120" fmla="*/ 826294 w 840580"/>
                <a:gd name="connsiteY120" fmla="*/ 424986 h 675017"/>
                <a:gd name="connsiteX121" fmla="*/ 819150 w 840580"/>
                <a:gd name="connsiteY121" fmla="*/ 432130 h 675017"/>
                <a:gd name="connsiteX122" fmla="*/ 814388 w 840580"/>
                <a:gd name="connsiteY122" fmla="*/ 446417 h 675017"/>
                <a:gd name="connsiteX123" fmla="*/ 800100 w 840580"/>
                <a:gd name="connsiteY123" fmla="*/ 451180 h 675017"/>
                <a:gd name="connsiteX124" fmla="*/ 792956 w 840580"/>
                <a:gd name="connsiteY124" fmla="*/ 453561 h 675017"/>
                <a:gd name="connsiteX125" fmla="*/ 785813 w 840580"/>
                <a:gd name="connsiteY125" fmla="*/ 458323 h 675017"/>
                <a:gd name="connsiteX126" fmla="*/ 778669 w 840580"/>
                <a:gd name="connsiteY126" fmla="*/ 460705 h 675017"/>
                <a:gd name="connsiteX127" fmla="*/ 773906 w 840580"/>
                <a:gd name="connsiteY127" fmla="*/ 467848 h 675017"/>
                <a:gd name="connsiteX128" fmla="*/ 769144 w 840580"/>
                <a:gd name="connsiteY128" fmla="*/ 482136 h 675017"/>
                <a:gd name="connsiteX129" fmla="*/ 762000 w 840580"/>
                <a:gd name="connsiteY129" fmla="*/ 496423 h 675017"/>
                <a:gd name="connsiteX130" fmla="*/ 754856 w 840580"/>
                <a:gd name="connsiteY130" fmla="*/ 498805 h 675017"/>
                <a:gd name="connsiteX131" fmla="*/ 654844 w 840580"/>
                <a:gd name="connsiteY131" fmla="*/ 501186 h 675017"/>
                <a:gd name="connsiteX132" fmla="*/ 642938 w 840580"/>
                <a:gd name="connsiteY132" fmla="*/ 522617 h 675017"/>
                <a:gd name="connsiteX133" fmla="*/ 645319 w 840580"/>
                <a:gd name="connsiteY133" fmla="*/ 501186 h 675017"/>
                <a:gd name="connsiteX0" fmla="*/ 645319 w 840580"/>
                <a:gd name="connsiteY0" fmla="*/ 501186 h 675017"/>
                <a:gd name="connsiteX1" fmla="*/ 640556 w 840580"/>
                <a:gd name="connsiteY1" fmla="*/ 522617 h 675017"/>
                <a:gd name="connsiteX2" fmla="*/ 635794 w 840580"/>
                <a:gd name="connsiteY2" fmla="*/ 529761 h 675017"/>
                <a:gd name="connsiteX3" fmla="*/ 628650 w 840580"/>
                <a:gd name="connsiteY3" fmla="*/ 532142 h 675017"/>
                <a:gd name="connsiteX4" fmla="*/ 614363 w 840580"/>
                <a:gd name="connsiteY4" fmla="*/ 541667 h 675017"/>
                <a:gd name="connsiteX5" fmla="*/ 607219 w 840580"/>
                <a:gd name="connsiteY5" fmla="*/ 546430 h 675017"/>
                <a:gd name="connsiteX6" fmla="*/ 597694 w 840580"/>
                <a:gd name="connsiteY6" fmla="*/ 560717 h 675017"/>
                <a:gd name="connsiteX7" fmla="*/ 592931 w 840580"/>
                <a:gd name="connsiteY7" fmla="*/ 567861 h 675017"/>
                <a:gd name="connsiteX8" fmla="*/ 571500 w 840580"/>
                <a:gd name="connsiteY8" fmla="*/ 579767 h 675017"/>
                <a:gd name="connsiteX9" fmla="*/ 545306 w 840580"/>
                <a:gd name="connsiteY9" fmla="*/ 586911 h 675017"/>
                <a:gd name="connsiteX10" fmla="*/ 538163 w 840580"/>
                <a:gd name="connsiteY10" fmla="*/ 589292 h 675017"/>
                <a:gd name="connsiteX11" fmla="*/ 533400 w 840580"/>
                <a:gd name="connsiteY11" fmla="*/ 610723 h 675017"/>
                <a:gd name="connsiteX12" fmla="*/ 528638 w 840580"/>
                <a:gd name="connsiteY12" fmla="*/ 625011 h 675017"/>
                <a:gd name="connsiteX13" fmla="*/ 526256 w 840580"/>
                <a:gd name="connsiteY13" fmla="*/ 634536 h 675017"/>
                <a:gd name="connsiteX14" fmla="*/ 523875 w 840580"/>
                <a:gd name="connsiteY14" fmla="*/ 663111 h 675017"/>
                <a:gd name="connsiteX15" fmla="*/ 502444 w 840580"/>
                <a:gd name="connsiteY15" fmla="*/ 675017 h 675017"/>
                <a:gd name="connsiteX16" fmla="*/ 392906 w 840580"/>
                <a:gd name="connsiteY16" fmla="*/ 672636 h 675017"/>
                <a:gd name="connsiteX17" fmla="*/ 388144 w 840580"/>
                <a:gd name="connsiteY17" fmla="*/ 663111 h 675017"/>
                <a:gd name="connsiteX18" fmla="*/ 383381 w 840580"/>
                <a:gd name="connsiteY18" fmla="*/ 648823 h 675017"/>
                <a:gd name="connsiteX19" fmla="*/ 371475 w 840580"/>
                <a:gd name="connsiteY19" fmla="*/ 632155 h 675017"/>
                <a:gd name="connsiteX20" fmla="*/ 364331 w 840580"/>
                <a:gd name="connsiteY20" fmla="*/ 617867 h 675017"/>
                <a:gd name="connsiteX21" fmla="*/ 350044 w 840580"/>
                <a:gd name="connsiteY21" fmla="*/ 605961 h 675017"/>
                <a:gd name="connsiteX22" fmla="*/ 340519 w 840580"/>
                <a:gd name="connsiteY22" fmla="*/ 591673 h 675017"/>
                <a:gd name="connsiteX23" fmla="*/ 319088 w 840580"/>
                <a:gd name="connsiteY23" fmla="*/ 579767 h 675017"/>
                <a:gd name="connsiteX24" fmla="*/ 292894 w 840580"/>
                <a:gd name="connsiteY24" fmla="*/ 577386 h 675017"/>
                <a:gd name="connsiteX25" fmla="*/ 280988 w 840580"/>
                <a:gd name="connsiteY25" fmla="*/ 565480 h 675017"/>
                <a:gd name="connsiteX26" fmla="*/ 278606 w 840580"/>
                <a:gd name="connsiteY26" fmla="*/ 558336 h 675017"/>
                <a:gd name="connsiteX27" fmla="*/ 269081 w 840580"/>
                <a:gd name="connsiteY27" fmla="*/ 553573 h 675017"/>
                <a:gd name="connsiteX28" fmla="*/ 40481 w 840580"/>
                <a:gd name="connsiteY28" fmla="*/ 551192 h 675017"/>
                <a:gd name="connsiteX29" fmla="*/ 30956 w 840580"/>
                <a:gd name="connsiteY29" fmla="*/ 546430 h 675017"/>
                <a:gd name="connsiteX30" fmla="*/ 23813 w 840580"/>
                <a:gd name="connsiteY30" fmla="*/ 541667 h 675017"/>
                <a:gd name="connsiteX31" fmla="*/ 16669 w 840580"/>
                <a:gd name="connsiteY31" fmla="*/ 539286 h 675017"/>
                <a:gd name="connsiteX32" fmla="*/ 2381 w 840580"/>
                <a:gd name="connsiteY32" fmla="*/ 527380 h 675017"/>
                <a:gd name="connsiteX33" fmla="*/ 0 w 840580"/>
                <a:gd name="connsiteY33" fmla="*/ 520236 h 675017"/>
                <a:gd name="connsiteX34" fmla="*/ 9525 w 840580"/>
                <a:gd name="connsiteY34" fmla="*/ 510711 h 675017"/>
                <a:gd name="connsiteX35" fmla="*/ 14288 w 840580"/>
                <a:gd name="connsiteY35" fmla="*/ 503567 h 675017"/>
                <a:gd name="connsiteX36" fmla="*/ 19050 w 840580"/>
                <a:gd name="connsiteY36" fmla="*/ 482136 h 675017"/>
                <a:gd name="connsiteX37" fmla="*/ 23813 w 840580"/>
                <a:gd name="connsiteY37" fmla="*/ 436892 h 675017"/>
                <a:gd name="connsiteX38" fmla="*/ 26194 w 840580"/>
                <a:gd name="connsiteY38" fmla="*/ 396411 h 675017"/>
                <a:gd name="connsiteX39" fmla="*/ 28575 w 840580"/>
                <a:gd name="connsiteY39" fmla="*/ 384505 h 675017"/>
                <a:gd name="connsiteX40" fmla="*/ 30956 w 840580"/>
                <a:gd name="connsiteY40" fmla="*/ 365455 h 675017"/>
                <a:gd name="connsiteX41" fmla="*/ 26194 w 840580"/>
                <a:gd name="connsiteY41" fmla="*/ 346405 h 675017"/>
                <a:gd name="connsiteX42" fmla="*/ 19050 w 840580"/>
                <a:gd name="connsiteY42" fmla="*/ 339261 h 675017"/>
                <a:gd name="connsiteX43" fmla="*/ 19050 w 840580"/>
                <a:gd name="connsiteY43" fmla="*/ 301161 h 675017"/>
                <a:gd name="connsiteX44" fmla="*/ 23813 w 840580"/>
                <a:gd name="connsiteY44" fmla="*/ 294017 h 675017"/>
                <a:gd name="connsiteX45" fmla="*/ 95250 w 840580"/>
                <a:gd name="connsiteY45" fmla="*/ 284492 h 675017"/>
                <a:gd name="connsiteX46" fmla="*/ 97631 w 840580"/>
                <a:gd name="connsiteY46" fmla="*/ 277348 h 675017"/>
                <a:gd name="connsiteX47" fmla="*/ 104775 w 840580"/>
                <a:gd name="connsiteY47" fmla="*/ 270205 h 675017"/>
                <a:gd name="connsiteX48" fmla="*/ 109538 w 840580"/>
                <a:gd name="connsiteY48" fmla="*/ 263061 h 675017"/>
                <a:gd name="connsiteX49" fmla="*/ 133350 w 840580"/>
                <a:gd name="connsiteY49" fmla="*/ 255917 h 675017"/>
                <a:gd name="connsiteX50" fmla="*/ 140494 w 840580"/>
                <a:gd name="connsiteY50" fmla="*/ 251155 h 675017"/>
                <a:gd name="connsiteX51" fmla="*/ 157163 w 840580"/>
                <a:gd name="connsiteY51" fmla="*/ 246392 h 675017"/>
                <a:gd name="connsiteX52" fmla="*/ 164306 w 840580"/>
                <a:gd name="connsiteY52" fmla="*/ 244011 h 675017"/>
                <a:gd name="connsiteX53" fmla="*/ 171450 w 840580"/>
                <a:gd name="connsiteY53" fmla="*/ 239248 h 675017"/>
                <a:gd name="connsiteX54" fmla="*/ 185738 w 840580"/>
                <a:gd name="connsiteY54" fmla="*/ 234486 h 675017"/>
                <a:gd name="connsiteX55" fmla="*/ 192881 w 840580"/>
                <a:gd name="connsiteY55" fmla="*/ 227342 h 675017"/>
                <a:gd name="connsiteX56" fmla="*/ 200025 w 840580"/>
                <a:gd name="connsiteY56" fmla="*/ 224961 h 675017"/>
                <a:gd name="connsiteX57" fmla="*/ 207169 w 840580"/>
                <a:gd name="connsiteY57" fmla="*/ 220198 h 675017"/>
                <a:gd name="connsiteX58" fmla="*/ 211931 w 840580"/>
                <a:gd name="connsiteY58" fmla="*/ 213055 h 675017"/>
                <a:gd name="connsiteX59" fmla="*/ 233363 w 840580"/>
                <a:gd name="connsiteY59" fmla="*/ 203530 h 675017"/>
                <a:gd name="connsiteX60" fmla="*/ 240506 w 840580"/>
                <a:gd name="connsiteY60" fmla="*/ 201148 h 675017"/>
                <a:gd name="connsiteX61" fmla="*/ 247650 w 840580"/>
                <a:gd name="connsiteY61" fmla="*/ 198767 h 675017"/>
                <a:gd name="connsiteX62" fmla="*/ 254794 w 840580"/>
                <a:gd name="connsiteY62" fmla="*/ 196386 h 675017"/>
                <a:gd name="connsiteX63" fmla="*/ 326231 w 840580"/>
                <a:gd name="connsiteY63" fmla="*/ 198767 h 675017"/>
                <a:gd name="connsiteX64" fmla="*/ 333375 w 840580"/>
                <a:gd name="connsiteY64" fmla="*/ 203530 h 675017"/>
                <a:gd name="connsiteX65" fmla="*/ 340519 w 840580"/>
                <a:gd name="connsiteY65" fmla="*/ 205911 h 675017"/>
                <a:gd name="connsiteX66" fmla="*/ 347663 w 840580"/>
                <a:gd name="connsiteY66" fmla="*/ 210673 h 675017"/>
                <a:gd name="connsiteX67" fmla="*/ 361950 w 840580"/>
                <a:gd name="connsiteY67" fmla="*/ 215436 h 675017"/>
                <a:gd name="connsiteX68" fmla="*/ 369094 w 840580"/>
                <a:gd name="connsiteY68" fmla="*/ 217817 h 675017"/>
                <a:gd name="connsiteX69" fmla="*/ 426244 w 840580"/>
                <a:gd name="connsiteY69" fmla="*/ 215436 h 675017"/>
                <a:gd name="connsiteX70" fmla="*/ 433388 w 840580"/>
                <a:gd name="connsiteY70" fmla="*/ 213055 h 675017"/>
                <a:gd name="connsiteX71" fmla="*/ 440531 w 840580"/>
                <a:gd name="connsiteY71" fmla="*/ 208292 h 675017"/>
                <a:gd name="connsiteX72" fmla="*/ 447675 w 840580"/>
                <a:gd name="connsiteY72" fmla="*/ 201148 h 675017"/>
                <a:gd name="connsiteX73" fmla="*/ 461963 w 840580"/>
                <a:gd name="connsiteY73" fmla="*/ 196386 h 675017"/>
                <a:gd name="connsiteX74" fmla="*/ 469106 w 840580"/>
                <a:gd name="connsiteY74" fmla="*/ 191623 h 675017"/>
                <a:gd name="connsiteX75" fmla="*/ 476250 w 840580"/>
                <a:gd name="connsiteY75" fmla="*/ 189242 h 675017"/>
                <a:gd name="connsiteX76" fmla="*/ 504825 w 840580"/>
                <a:gd name="connsiteY76" fmla="*/ 174955 h 675017"/>
                <a:gd name="connsiteX77" fmla="*/ 519113 w 840580"/>
                <a:gd name="connsiteY77" fmla="*/ 170192 h 675017"/>
                <a:gd name="connsiteX78" fmla="*/ 526256 w 840580"/>
                <a:gd name="connsiteY78" fmla="*/ 167811 h 675017"/>
                <a:gd name="connsiteX79" fmla="*/ 533400 w 840580"/>
                <a:gd name="connsiteY79" fmla="*/ 163048 h 675017"/>
                <a:gd name="connsiteX80" fmla="*/ 545306 w 840580"/>
                <a:gd name="connsiteY80" fmla="*/ 148761 h 675017"/>
                <a:gd name="connsiteX81" fmla="*/ 547688 w 840580"/>
                <a:gd name="connsiteY81" fmla="*/ 141617 h 675017"/>
                <a:gd name="connsiteX82" fmla="*/ 554831 w 840580"/>
                <a:gd name="connsiteY82" fmla="*/ 115423 h 675017"/>
                <a:gd name="connsiteX83" fmla="*/ 561975 w 840580"/>
                <a:gd name="connsiteY83" fmla="*/ 110661 h 675017"/>
                <a:gd name="connsiteX84" fmla="*/ 576263 w 840580"/>
                <a:gd name="connsiteY84" fmla="*/ 105898 h 675017"/>
                <a:gd name="connsiteX85" fmla="*/ 583406 w 840580"/>
                <a:gd name="connsiteY85" fmla="*/ 98755 h 675017"/>
                <a:gd name="connsiteX86" fmla="*/ 590550 w 840580"/>
                <a:gd name="connsiteY86" fmla="*/ 70180 h 675017"/>
                <a:gd name="connsiteX87" fmla="*/ 604838 w 840580"/>
                <a:gd name="connsiteY87" fmla="*/ 58273 h 675017"/>
                <a:gd name="connsiteX88" fmla="*/ 647700 w 840580"/>
                <a:gd name="connsiteY88" fmla="*/ 36842 h 675017"/>
                <a:gd name="connsiteX89" fmla="*/ 671513 w 840580"/>
                <a:gd name="connsiteY89" fmla="*/ 10648 h 675017"/>
                <a:gd name="connsiteX90" fmla="*/ 673894 w 840580"/>
                <a:gd name="connsiteY90" fmla="*/ 3505 h 675017"/>
                <a:gd name="connsiteX91" fmla="*/ 683419 w 840580"/>
                <a:gd name="connsiteY91" fmla="*/ 8267 h 675017"/>
                <a:gd name="connsiteX92" fmla="*/ 688181 w 840580"/>
                <a:gd name="connsiteY92" fmla="*/ 15411 h 675017"/>
                <a:gd name="connsiteX93" fmla="*/ 692944 w 840580"/>
                <a:gd name="connsiteY93" fmla="*/ 53511 h 675017"/>
                <a:gd name="connsiteX94" fmla="*/ 700088 w 840580"/>
                <a:gd name="connsiteY94" fmla="*/ 74942 h 675017"/>
                <a:gd name="connsiteX95" fmla="*/ 704850 w 840580"/>
                <a:gd name="connsiteY95" fmla="*/ 89230 h 675017"/>
                <a:gd name="connsiteX96" fmla="*/ 707231 w 840580"/>
                <a:gd name="connsiteY96" fmla="*/ 96373 h 675017"/>
                <a:gd name="connsiteX97" fmla="*/ 711994 w 840580"/>
                <a:gd name="connsiteY97" fmla="*/ 103517 h 675017"/>
                <a:gd name="connsiteX98" fmla="*/ 714375 w 840580"/>
                <a:gd name="connsiteY98" fmla="*/ 110661 h 675017"/>
                <a:gd name="connsiteX99" fmla="*/ 723900 w 840580"/>
                <a:gd name="connsiteY99" fmla="*/ 124948 h 675017"/>
                <a:gd name="connsiteX100" fmla="*/ 726281 w 840580"/>
                <a:gd name="connsiteY100" fmla="*/ 136855 h 675017"/>
                <a:gd name="connsiteX101" fmla="*/ 728663 w 840580"/>
                <a:gd name="connsiteY101" fmla="*/ 143998 h 675017"/>
                <a:gd name="connsiteX102" fmla="*/ 723900 w 840580"/>
                <a:gd name="connsiteY102" fmla="*/ 210673 h 675017"/>
                <a:gd name="connsiteX103" fmla="*/ 726281 w 840580"/>
                <a:gd name="connsiteY103" fmla="*/ 239248 h 675017"/>
                <a:gd name="connsiteX104" fmla="*/ 728663 w 840580"/>
                <a:gd name="connsiteY104" fmla="*/ 246392 h 675017"/>
                <a:gd name="connsiteX105" fmla="*/ 735806 w 840580"/>
                <a:gd name="connsiteY105" fmla="*/ 251155 h 675017"/>
                <a:gd name="connsiteX106" fmla="*/ 742950 w 840580"/>
                <a:gd name="connsiteY106" fmla="*/ 265442 h 675017"/>
                <a:gd name="connsiteX107" fmla="*/ 750094 w 840580"/>
                <a:gd name="connsiteY107" fmla="*/ 270205 h 675017"/>
                <a:gd name="connsiteX108" fmla="*/ 764381 w 840580"/>
                <a:gd name="connsiteY108" fmla="*/ 298780 h 675017"/>
                <a:gd name="connsiteX109" fmla="*/ 766763 w 840580"/>
                <a:gd name="connsiteY109" fmla="*/ 305923 h 675017"/>
                <a:gd name="connsiteX110" fmla="*/ 769144 w 840580"/>
                <a:gd name="connsiteY110" fmla="*/ 355930 h 675017"/>
                <a:gd name="connsiteX111" fmla="*/ 783431 w 840580"/>
                <a:gd name="connsiteY111" fmla="*/ 365455 h 675017"/>
                <a:gd name="connsiteX112" fmla="*/ 790575 w 840580"/>
                <a:gd name="connsiteY112" fmla="*/ 370217 h 675017"/>
                <a:gd name="connsiteX113" fmla="*/ 804863 w 840580"/>
                <a:gd name="connsiteY113" fmla="*/ 374980 h 675017"/>
                <a:gd name="connsiteX114" fmla="*/ 812006 w 840580"/>
                <a:gd name="connsiteY114" fmla="*/ 379742 h 675017"/>
                <a:gd name="connsiteX115" fmla="*/ 816769 w 840580"/>
                <a:gd name="connsiteY115" fmla="*/ 386886 h 675017"/>
                <a:gd name="connsiteX116" fmla="*/ 831056 w 840580"/>
                <a:gd name="connsiteY116" fmla="*/ 394030 h 675017"/>
                <a:gd name="connsiteX117" fmla="*/ 838200 w 840580"/>
                <a:gd name="connsiteY117" fmla="*/ 415461 h 675017"/>
                <a:gd name="connsiteX118" fmla="*/ 833438 w 840580"/>
                <a:gd name="connsiteY118" fmla="*/ 422605 h 675017"/>
                <a:gd name="connsiteX119" fmla="*/ 826294 w 840580"/>
                <a:gd name="connsiteY119" fmla="*/ 424986 h 675017"/>
                <a:gd name="connsiteX120" fmla="*/ 819150 w 840580"/>
                <a:gd name="connsiteY120" fmla="*/ 432130 h 675017"/>
                <a:gd name="connsiteX121" fmla="*/ 814388 w 840580"/>
                <a:gd name="connsiteY121" fmla="*/ 446417 h 675017"/>
                <a:gd name="connsiteX122" fmla="*/ 800100 w 840580"/>
                <a:gd name="connsiteY122" fmla="*/ 451180 h 675017"/>
                <a:gd name="connsiteX123" fmla="*/ 792956 w 840580"/>
                <a:gd name="connsiteY123" fmla="*/ 453561 h 675017"/>
                <a:gd name="connsiteX124" fmla="*/ 785813 w 840580"/>
                <a:gd name="connsiteY124" fmla="*/ 458323 h 675017"/>
                <a:gd name="connsiteX125" fmla="*/ 778669 w 840580"/>
                <a:gd name="connsiteY125" fmla="*/ 460705 h 675017"/>
                <a:gd name="connsiteX126" fmla="*/ 773906 w 840580"/>
                <a:gd name="connsiteY126" fmla="*/ 467848 h 675017"/>
                <a:gd name="connsiteX127" fmla="*/ 769144 w 840580"/>
                <a:gd name="connsiteY127" fmla="*/ 482136 h 675017"/>
                <a:gd name="connsiteX128" fmla="*/ 762000 w 840580"/>
                <a:gd name="connsiteY128" fmla="*/ 496423 h 675017"/>
                <a:gd name="connsiteX129" fmla="*/ 754856 w 840580"/>
                <a:gd name="connsiteY129" fmla="*/ 498805 h 675017"/>
                <a:gd name="connsiteX130" fmla="*/ 654844 w 840580"/>
                <a:gd name="connsiteY130" fmla="*/ 501186 h 675017"/>
                <a:gd name="connsiteX131" fmla="*/ 642938 w 840580"/>
                <a:gd name="connsiteY131" fmla="*/ 522617 h 675017"/>
                <a:gd name="connsiteX132" fmla="*/ 645319 w 840580"/>
                <a:gd name="connsiteY132" fmla="*/ 501186 h 675017"/>
                <a:gd name="connsiteX0" fmla="*/ 645319 w 840580"/>
                <a:gd name="connsiteY0" fmla="*/ 501186 h 675017"/>
                <a:gd name="connsiteX1" fmla="*/ 640556 w 840580"/>
                <a:gd name="connsiteY1" fmla="*/ 522617 h 675017"/>
                <a:gd name="connsiteX2" fmla="*/ 635794 w 840580"/>
                <a:gd name="connsiteY2" fmla="*/ 529761 h 675017"/>
                <a:gd name="connsiteX3" fmla="*/ 628650 w 840580"/>
                <a:gd name="connsiteY3" fmla="*/ 532142 h 675017"/>
                <a:gd name="connsiteX4" fmla="*/ 614363 w 840580"/>
                <a:gd name="connsiteY4" fmla="*/ 541667 h 675017"/>
                <a:gd name="connsiteX5" fmla="*/ 607219 w 840580"/>
                <a:gd name="connsiteY5" fmla="*/ 546430 h 675017"/>
                <a:gd name="connsiteX6" fmla="*/ 597694 w 840580"/>
                <a:gd name="connsiteY6" fmla="*/ 560717 h 675017"/>
                <a:gd name="connsiteX7" fmla="*/ 592931 w 840580"/>
                <a:gd name="connsiteY7" fmla="*/ 567861 h 675017"/>
                <a:gd name="connsiteX8" fmla="*/ 571500 w 840580"/>
                <a:gd name="connsiteY8" fmla="*/ 579767 h 675017"/>
                <a:gd name="connsiteX9" fmla="*/ 545306 w 840580"/>
                <a:gd name="connsiteY9" fmla="*/ 586911 h 675017"/>
                <a:gd name="connsiteX10" fmla="*/ 538163 w 840580"/>
                <a:gd name="connsiteY10" fmla="*/ 589292 h 675017"/>
                <a:gd name="connsiteX11" fmla="*/ 533400 w 840580"/>
                <a:gd name="connsiteY11" fmla="*/ 610723 h 675017"/>
                <a:gd name="connsiteX12" fmla="*/ 528638 w 840580"/>
                <a:gd name="connsiteY12" fmla="*/ 625011 h 675017"/>
                <a:gd name="connsiteX13" fmla="*/ 526256 w 840580"/>
                <a:gd name="connsiteY13" fmla="*/ 634536 h 675017"/>
                <a:gd name="connsiteX14" fmla="*/ 523875 w 840580"/>
                <a:gd name="connsiteY14" fmla="*/ 663111 h 675017"/>
                <a:gd name="connsiteX15" fmla="*/ 502444 w 840580"/>
                <a:gd name="connsiteY15" fmla="*/ 675017 h 675017"/>
                <a:gd name="connsiteX16" fmla="*/ 392906 w 840580"/>
                <a:gd name="connsiteY16" fmla="*/ 672636 h 675017"/>
                <a:gd name="connsiteX17" fmla="*/ 388144 w 840580"/>
                <a:gd name="connsiteY17" fmla="*/ 663111 h 675017"/>
                <a:gd name="connsiteX18" fmla="*/ 383381 w 840580"/>
                <a:gd name="connsiteY18" fmla="*/ 648823 h 675017"/>
                <a:gd name="connsiteX19" fmla="*/ 371475 w 840580"/>
                <a:gd name="connsiteY19" fmla="*/ 632155 h 675017"/>
                <a:gd name="connsiteX20" fmla="*/ 364331 w 840580"/>
                <a:gd name="connsiteY20" fmla="*/ 617867 h 675017"/>
                <a:gd name="connsiteX21" fmla="*/ 350044 w 840580"/>
                <a:gd name="connsiteY21" fmla="*/ 605961 h 675017"/>
                <a:gd name="connsiteX22" fmla="*/ 340519 w 840580"/>
                <a:gd name="connsiteY22" fmla="*/ 591673 h 675017"/>
                <a:gd name="connsiteX23" fmla="*/ 319088 w 840580"/>
                <a:gd name="connsiteY23" fmla="*/ 579767 h 675017"/>
                <a:gd name="connsiteX24" fmla="*/ 292894 w 840580"/>
                <a:gd name="connsiteY24" fmla="*/ 577386 h 675017"/>
                <a:gd name="connsiteX25" fmla="*/ 280988 w 840580"/>
                <a:gd name="connsiteY25" fmla="*/ 565480 h 675017"/>
                <a:gd name="connsiteX26" fmla="*/ 278606 w 840580"/>
                <a:gd name="connsiteY26" fmla="*/ 558336 h 675017"/>
                <a:gd name="connsiteX27" fmla="*/ 269081 w 840580"/>
                <a:gd name="connsiteY27" fmla="*/ 553573 h 675017"/>
                <a:gd name="connsiteX28" fmla="*/ 40481 w 840580"/>
                <a:gd name="connsiteY28" fmla="*/ 551192 h 675017"/>
                <a:gd name="connsiteX29" fmla="*/ 30956 w 840580"/>
                <a:gd name="connsiteY29" fmla="*/ 546430 h 675017"/>
                <a:gd name="connsiteX30" fmla="*/ 23813 w 840580"/>
                <a:gd name="connsiteY30" fmla="*/ 541667 h 675017"/>
                <a:gd name="connsiteX31" fmla="*/ 16669 w 840580"/>
                <a:gd name="connsiteY31" fmla="*/ 539286 h 675017"/>
                <a:gd name="connsiteX32" fmla="*/ 2381 w 840580"/>
                <a:gd name="connsiteY32" fmla="*/ 527380 h 675017"/>
                <a:gd name="connsiteX33" fmla="*/ 0 w 840580"/>
                <a:gd name="connsiteY33" fmla="*/ 520236 h 675017"/>
                <a:gd name="connsiteX34" fmla="*/ 9525 w 840580"/>
                <a:gd name="connsiteY34" fmla="*/ 510711 h 675017"/>
                <a:gd name="connsiteX35" fmla="*/ 14288 w 840580"/>
                <a:gd name="connsiteY35" fmla="*/ 503567 h 675017"/>
                <a:gd name="connsiteX36" fmla="*/ 19050 w 840580"/>
                <a:gd name="connsiteY36" fmla="*/ 482136 h 675017"/>
                <a:gd name="connsiteX37" fmla="*/ 23813 w 840580"/>
                <a:gd name="connsiteY37" fmla="*/ 436892 h 675017"/>
                <a:gd name="connsiteX38" fmla="*/ 26194 w 840580"/>
                <a:gd name="connsiteY38" fmla="*/ 396411 h 675017"/>
                <a:gd name="connsiteX39" fmla="*/ 28575 w 840580"/>
                <a:gd name="connsiteY39" fmla="*/ 384505 h 675017"/>
                <a:gd name="connsiteX40" fmla="*/ 30956 w 840580"/>
                <a:gd name="connsiteY40" fmla="*/ 365455 h 675017"/>
                <a:gd name="connsiteX41" fmla="*/ 19050 w 840580"/>
                <a:gd name="connsiteY41" fmla="*/ 339261 h 675017"/>
                <a:gd name="connsiteX42" fmla="*/ 19050 w 840580"/>
                <a:gd name="connsiteY42" fmla="*/ 301161 h 675017"/>
                <a:gd name="connsiteX43" fmla="*/ 23813 w 840580"/>
                <a:gd name="connsiteY43" fmla="*/ 294017 h 675017"/>
                <a:gd name="connsiteX44" fmla="*/ 95250 w 840580"/>
                <a:gd name="connsiteY44" fmla="*/ 284492 h 675017"/>
                <a:gd name="connsiteX45" fmla="*/ 97631 w 840580"/>
                <a:gd name="connsiteY45" fmla="*/ 277348 h 675017"/>
                <a:gd name="connsiteX46" fmla="*/ 104775 w 840580"/>
                <a:gd name="connsiteY46" fmla="*/ 270205 h 675017"/>
                <a:gd name="connsiteX47" fmla="*/ 109538 w 840580"/>
                <a:gd name="connsiteY47" fmla="*/ 263061 h 675017"/>
                <a:gd name="connsiteX48" fmla="*/ 133350 w 840580"/>
                <a:gd name="connsiteY48" fmla="*/ 255917 h 675017"/>
                <a:gd name="connsiteX49" fmla="*/ 140494 w 840580"/>
                <a:gd name="connsiteY49" fmla="*/ 251155 h 675017"/>
                <a:gd name="connsiteX50" fmla="*/ 157163 w 840580"/>
                <a:gd name="connsiteY50" fmla="*/ 246392 h 675017"/>
                <a:gd name="connsiteX51" fmla="*/ 164306 w 840580"/>
                <a:gd name="connsiteY51" fmla="*/ 244011 h 675017"/>
                <a:gd name="connsiteX52" fmla="*/ 171450 w 840580"/>
                <a:gd name="connsiteY52" fmla="*/ 239248 h 675017"/>
                <a:gd name="connsiteX53" fmla="*/ 185738 w 840580"/>
                <a:gd name="connsiteY53" fmla="*/ 234486 h 675017"/>
                <a:gd name="connsiteX54" fmla="*/ 192881 w 840580"/>
                <a:gd name="connsiteY54" fmla="*/ 227342 h 675017"/>
                <a:gd name="connsiteX55" fmla="*/ 200025 w 840580"/>
                <a:gd name="connsiteY55" fmla="*/ 224961 h 675017"/>
                <a:gd name="connsiteX56" fmla="*/ 207169 w 840580"/>
                <a:gd name="connsiteY56" fmla="*/ 220198 h 675017"/>
                <a:gd name="connsiteX57" fmla="*/ 211931 w 840580"/>
                <a:gd name="connsiteY57" fmla="*/ 213055 h 675017"/>
                <a:gd name="connsiteX58" fmla="*/ 233363 w 840580"/>
                <a:gd name="connsiteY58" fmla="*/ 203530 h 675017"/>
                <a:gd name="connsiteX59" fmla="*/ 240506 w 840580"/>
                <a:gd name="connsiteY59" fmla="*/ 201148 h 675017"/>
                <a:gd name="connsiteX60" fmla="*/ 247650 w 840580"/>
                <a:gd name="connsiteY60" fmla="*/ 198767 h 675017"/>
                <a:gd name="connsiteX61" fmla="*/ 254794 w 840580"/>
                <a:gd name="connsiteY61" fmla="*/ 196386 h 675017"/>
                <a:gd name="connsiteX62" fmla="*/ 326231 w 840580"/>
                <a:gd name="connsiteY62" fmla="*/ 198767 h 675017"/>
                <a:gd name="connsiteX63" fmla="*/ 333375 w 840580"/>
                <a:gd name="connsiteY63" fmla="*/ 203530 h 675017"/>
                <a:gd name="connsiteX64" fmla="*/ 340519 w 840580"/>
                <a:gd name="connsiteY64" fmla="*/ 205911 h 675017"/>
                <a:gd name="connsiteX65" fmla="*/ 347663 w 840580"/>
                <a:gd name="connsiteY65" fmla="*/ 210673 h 675017"/>
                <a:gd name="connsiteX66" fmla="*/ 361950 w 840580"/>
                <a:gd name="connsiteY66" fmla="*/ 215436 h 675017"/>
                <a:gd name="connsiteX67" fmla="*/ 369094 w 840580"/>
                <a:gd name="connsiteY67" fmla="*/ 217817 h 675017"/>
                <a:gd name="connsiteX68" fmla="*/ 426244 w 840580"/>
                <a:gd name="connsiteY68" fmla="*/ 215436 h 675017"/>
                <a:gd name="connsiteX69" fmla="*/ 433388 w 840580"/>
                <a:gd name="connsiteY69" fmla="*/ 213055 h 675017"/>
                <a:gd name="connsiteX70" fmla="*/ 440531 w 840580"/>
                <a:gd name="connsiteY70" fmla="*/ 208292 h 675017"/>
                <a:gd name="connsiteX71" fmla="*/ 447675 w 840580"/>
                <a:gd name="connsiteY71" fmla="*/ 201148 h 675017"/>
                <a:gd name="connsiteX72" fmla="*/ 461963 w 840580"/>
                <a:gd name="connsiteY72" fmla="*/ 196386 h 675017"/>
                <a:gd name="connsiteX73" fmla="*/ 469106 w 840580"/>
                <a:gd name="connsiteY73" fmla="*/ 191623 h 675017"/>
                <a:gd name="connsiteX74" fmla="*/ 476250 w 840580"/>
                <a:gd name="connsiteY74" fmla="*/ 189242 h 675017"/>
                <a:gd name="connsiteX75" fmla="*/ 504825 w 840580"/>
                <a:gd name="connsiteY75" fmla="*/ 174955 h 675017"/>
                <a:gd name="connsiteX76" fmla="*/ 519113 w 840580"/>
                <a:gd name="connsiteY76" fmla="*/ 170192 h 675017"/>
                <a:gd name="connsiteX77" fmla="*/ 526256 w 840580"/>
                <a:gd name="connsiteY77" fmla="*/ 167811 h 675017"/>
                <a:gd name="connsiteX78" fmla="*/ 533400 w 840580"/>
                <a:gd name="connsiteY78" fmla="*/ 163048 h 675017"/>
                <a:gd name="connsiteX79" fmla="*/ 545306 w 840580"/>
                <a:gd name="connsiteY79" fmla="*/ 148761 h 675017"/>
                <a:gd name="connsiteX80" fmla="*/ 547688 w 840580"/>
                <a:gd name="connsiteY80" fmla="*/ 141617 h 675017"/>
                <a:gd name="connsiteX81" fmla="*/ 554831 w 840580"/>
                <a:gd name="connsiteY81" fmla="*/ 115423 h 675017"/>
                <a:gd name="connsiteX82" fmla="*/ 561975 w 840580"/>
                <a:gd name="connsiteY82" fmla="*/ 110661 h 675017"/>
                <a:gd name="connsiteX83" fmla="*/ 576263 w 840580"/>
                <a:gd name="connsiteY83" fmla="*/ 105898 h 675017"/>
                <a:gd name="connsiteX84" fmla="*/ 583406 w 840580"/>
                <a:gd name="connsiteY84" fmla="*/ 98755 h 675017"/>
                <a:gd name="connsiteX85" fmla="*/ 590550 w 840580"/>
                <a:gd name="connsiteY85" fmla="*/ 70180 h 675017"/>
                <a:gd name="connsiteX86" fmla="*/ 604838 w 840580"/>
                <a:gd name="connsiteY86" fmla="*/ 58273 h 675017"/>
                <a:gd name="connsiteX87" fmla="*/ 647700 w 840580"/>
                <a:gd name="connsiteY87" fmla="*/ 36842 h 675017"/>
                <a:gd name="connsiteX88" fmla="*/ 671513 w 840580"/>
                <a:gd name="connsiteY88" fmla="*/ 10648 h 675017"/>
                <a:gd name="connsiteX89" fmla="*/ 673894 w 840580"/>
                <a:gd name="connsiteY89" fmla="*/ 3505 h 675017"/>
                <a:gd name="connsiteX90" fmla="*/ 683419 w 840580"/>
                <a:gd name="connsiteY90" fmla="*/ 8267 h 675017"/>
                <a:gd name="connsiteX91" fmla="*/ 688181 w 840580"/>
                <a:gd name="connsiteY91" fmla="*/ 15411 h 675017"/>
                <a:gd name="connsiteX92" fmla="*/ 692944 w 840580"/>
                <a:gd name="connsiteY92" fmla="*/ 53511 h 675017"/>
                <a:gd name="connsiteX93" fmla="*/ 700088 w 840580"/>
                <a:gd name="connsiteY93" fmla="*/ 74942 h 675017"/>
                <a:gd name="connsiteX94" fmla="*/ 704850 w 840580"/>
                <a:gd name="connsiteY94" fmla="*/ 89230 h 675017"/>
                <a:gd name="connsiteX95" fmla="*/ 707231 w 840580"/>
                <a:gd name="connsiteY95" fmla="*/ 96373 h 675017"/>
                <a:gd name="connsiteX96" fmla="*/ 711994 w 840580"/>
                <a:gd name="connsiteY96" fmla="*/ 103517 h 675017"/>
                <a:gd name="connsiteX97" fmla="*/ 714375 w 840580"/>
                <a:gd name="connsiteY97" fmla="*/ 110661 h 675017"/>
                <a:gd name="connsiteX98" fmla="*/ 723900 w 840580"/>
                <a:gd name="connsiteY98" fmla="*/ 124948 h 675017"/>
                <a:gd name="connsiteX99" fmla="*/ 726281 w 840580"/>
                <a:gd name="connsiteY99" fmla="*/ 136855 h 675017"/>
                <a:gd name="connsiteX100" fmla="*/ 728663 w 840580"/>
                <a:gd name="connsiteY100" fmla="*/ 143998 h 675017"/>
                <a:gd name="connsiteX101" fmla="*/ 723900 w 840580"/>
                <a:gd name="connsiteY101" fmla="*/ 210673 h 675017"/>
                <a:gd name="connsiteX102" fmla="*/ 726281 w 840580"/>
                <a:gd name="connsiteY102" fmla="*/ 239248 h 675017"/>
                <a:gd name="connsiteX103" fmla="*/ 728663 w 840580"/>
                <a:gd name="connsiteY103" fmla="*/ 246392 h 675017"/>
                <a:gd name="connsiteX104" fmla="*/ 735806 w 840580"/>
                <a:gd name="connsiteY104" fmla="*/ 251155 h 675017"/>
                <a:gd name="connsiteX105" fmla="*/ 742950 w 840580"/>
                <a:gd name="connsiteY105" fmla="*/ 265442 h 675017"/>
                <a:gd name="connsiteX106" fmla="*/ 750094 w 840580"/>
                <a:gd name="connsiteY106" fmla="*/ 270205 h 675017"/>
                <a:gd name="connsiteX107" fmla="*/ 764381 w 840580"/>
                <a:gd name="connsiteY107" fmla="*/ 298780 h 675017"/>
                <a:gd name="connsiteX108" fmla="*/ 766763 w 840580"/>
                <a:gd name="connsiteY108" fmla="*/ 305923 h 675017"/>
                <a:gd name="connsiteX109" fmla="*/ 769144 w 840580"/>
                <a:gd name="connsiteY109" fmla="*/ 355930 h 675017"/>
                <a:gd name="connsiteX110" fmla="*/ 783431 w 840580"/>
                <a:gd name="connsiteY110" fmla="*/ 365455 h 675017"/>
                <a:gd name="connsiteX111" fmla="*/ 790575 w 840580"/>
                <a:gd name="connsiteY111" fmla="*/ 370217 h 675017"/>
                <a:gd name="connsiteX112" fmla="*/ 804863 w 840580"/>
                <a:gd name="connsiteY112" fmla="*/ 374980 h 675017"/>
                <a:gd name="connsiteX113" fmla="*/ 812006 w 840580"/>
                <a:gd name="connsiteY113" fmla="*/ 379742 h 675017"/>
                <a:gd name="connsiteX114" fmla="*/ 816769 w 840580"/>
                <a:gd name="connsiteY114" fmla="*/ 386886 h 675017"/>
                <a:gd name="connsiteX115" fmla="*/ 831056 w 840580"/>
                <a:gd name="connsiteY115" fmla="*/ 394030 h 675017"/>
                <a:gd name="connsiteX116" fmla="*/ 838200 w 840580"/>
                <a:gd name="connsiteY116" fmla="*/ 415461 h 675017"/>
                <a:gd name="connsiteX117" fmla="*/ 833438 w 840580"/>
                <a:gd name="connsiteY117" fmla="*/ 422605 h 675017"/>
                <a:gd name="connsiteX118" fmla="*/ 826294 w 840580"/>
                <a:gd name="connsiteY118" fmla="*/ 424986 h 675017"/>
                <a:gd name="connsiteX119" fmla="*/ 819150 w 840580"/>
                <a:gd name="connsiteY119" fmla="*/ 432130 h 675017"/>
                <a:gd name="connsiteX120" fmla="*/ 814388 w 840580"/>
                <a:gd name="connsiteY120" fmla="*/ 446417 h 675017"/>
                <a:gd name="connsiteX121" fmla="*/ 800100 w 840580"/>
                <a:gd name="connsiteY121" fmla="*/ 451180 h 675017"/>
                <a:gd name="connsiteX122" fmla="*/ 792956 w 840580"/>
                <a:gd name="connsiteY122" fmla="*/ 453561 h 675017"/>
                <a:gd name="connsiteX123" fmla="*/ 785813 w 840580"/>
                <a:gd name="connsiteY123" fmla="*/ 458323 h 675017"/>
                <a:gd name="connsiteX124" fmla="*/ 778669 w 840580"/>
                <a:gd name="connsiteY124" fmla="*/ 460705 h 675017"/>
                <a:gd name="connsiteX125" fmla="*/ 773906 w 840580"/>
                <a:gd name="connsiteY125" fmla="*/ 467848 h 675017"/>
                <a:gd name="connsiteX126" fmla="*/ 769144 w 840580"/>
                <a:gd name="connsiteY126" fmla="*/ 482136 h 675017"/>
                <a:gd name="connsiteX127" fmla="*/ 762000 w 840580"/>
                <a:gd name="connsiteY127" fmla="*/ 496423 h 675017"/>
                <a:gd name="connsiteX128" fmla="*/ 754856 w 840580"/>
                <a:gd name="connsiteY128" fmla="*/ 498805 h 675017"/>
                <a:gd name="connsiteX129" fmla="*/ 654844 w 840580"/>
                <a:gd name="connsiteY129" fmla="*/ 501186 h 675017"/>
                <a:gd name="connsiteX130" fmla="*/ 642938 w 840580"/>
                <a:gd name="connsiteY130" fmla="*/ 522617 h 675017"/>
                <a:gd name="connsiteX131" fmla="*/ 645319 w 840580"/>
                <a:gd name="connsiteY131" fmla="*/ 501186 h 67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840580" h="675017">
                  <a:moveTo>
                    <a:pt x="645319" y="501186"/>
                  </a:moveTo>
                  <a:cubicBezTo>
                    <a:pt x="644922" y="501186"/>
                    <a:pt x="643489" y="516751"/>
                    <a:pt x="640556" y="522617"/>
                  </a:cubicBezTo>
                  <a:cubicBezTo>
                    <a:pt x="639276" y="525177"/>
                    <a:pt x="638029" y="527973"/>
                    <a:pt x="635794" y="529761"/>
                  </a:cubicBezTo>
                  <a:cubicBezTo>
                    <a:pt x="633834" y="531329"/>
                    <a:pt x="631031" y="531348"/>
                    <a:pt x="628650" y="532142"/>
                  </a:cubicBezTo>
                  <a:lnTo>
                    <a:pt x="614363" y="541667"/>
                  </a:lnTo>
                  <a:lnTo>
                    <a:pt x="607219" y="546430"/>
                  </a:lnTo>
                  <a:lnTo>
                    <a:pt x="597694" y="560717"/>
                  </a:lnTo>
                  <a:cubicBezTo>
                    <a:pt x="596106" y="563098"/>
                    <a:pt x="595312" y="566273"/>
                    <a:pt x="592931" y="567861"/>
                  </a:cubicBezTo>
                  <a:cubicBezTo>
                    <a:pt x="582288" y="574957"/>
                    <a:pt x="581560" y="577252"/>
                    <a:pt x="571500" y="579767"/>
                  </a:cubicBezTo>
                  <a:cubicBezTo>
                    <a:pt x="544579" y="586496"/>
                    <a:pt x="575952" y="576695"/>
                    <a:pt x="545306" y="586911"/>
                  </a:cubicBezTo>
                  <a:lnTo>
                    <a:pt x="538163" y="589292"/>
                  </a:lnTo>
                  <a:cubicBezTo>
                    <a:pt x="531353" y="609718"/>
                    <a:pt x="541774" y="577224"/>
                    <a:pt x="533400" y="610723"/>
                  </a:cubicBezTo>
                  <a:cubicBezTo>
                    <a:pt x="532183" y="615593"/>
                    <a:pt x="529856" y="620141"/>
                    <a:pt x="528638" y="625011"/>
                  </a:cubicBezTo>
                  <a:lnTo>
                    <a:pt x="526256" y="634536"/>
                  </a:lnTo>
                  <a:cubicBezTo>
                    <a:pt x="525462" y="644061"/>
                    <a:pt x="527706" y="654354"/>
                    <a:pt x="523875" y="663111"/>
                  </a:cubicBezTo>
                  <a:cubicBezTo>
                    <a:pt x="521079" y="669503"/>
                    <a:pt x="509063" y="672811"/>
                    <a:pt x="502444" y="675017"/>
                  </a:cubicBezTo>
                  <a:lnTo>
                    <a:pt x="392906" y="672636"/>
                  </a:lnTo>
                  <a:cubicBezTo>
                    <a:pt x="389375" y="672268"/>
                    <a:pt x="389462" y="666407"/>
                    <a:pt x="388144" y="663111"/>
                  </a:cubicBezTo>
                  <a:cubicBezTo>
                    <a:pt x="386280" y="658450"/>
                    <a:pt x="386393" y="652839"/>
                    <a:pt x="383381" y="648823"/>
                  </a:cubicBezTo>
                  <a:cubicBezTo>
                    <a:pt x="374521" y="637008"/>
                    <a:pt x="378440" y="642600"/>
                    <a:pt x="371475" y="632155"/>
                  </a:cubicBezTo>
                  <a:cubicBezTo>
                    <a:pt x="369538" y="626343"/>
                    <a:pt x="368948" y="622484"/>
                    <a:pt x="364331" y="617867"/>
                  </a:cubicBezTo>
                  <a:cubicBezTo>
                    <a:pt x="350574" y="604110"/>
                    <a:pt x="363697" y="623516"/>
                    <a:pt x="350044" y="605961"/>
                  </a:cubicBezTo>
                  <a:cubicBezTo>
                    <a:pt x="346530" y="601443"/>
                    <a:pt x="345282" y="594848"/>
                    <a:pt x="340519" y="591673"/>
                  </a:cubicBezTo>
                  <a:cubicBezTo>
                    <a:pt x="334571" y="587708"/>
                    <a:pt x="327089" y="580910"/>
                    <a:pt x="319088" y="579767"/>
                  </a:cubicBezTo>
                  <a:cubicBezTo>
                    <a:pt x="310409" y="578527"/>
                    <a:pt x="301625" y="578180"/>
                    <a:pt x="292894" y="577386"/>
                  </a:cubicBezTo>
                  <a:cubicBezTo>
                    <a:pt x="285750" y="572623"/>
                    <a:pt x="284957" y="573417"/>
                    <a:pt x="280988" y="565480"/>
                  </a:cubicBezTo>
                  <a:cubicBezTo>
                    <a:pt x="279865" y="563235"/>
                    <a:pt x="280381" y="560111"/>
                    <a:pt x="278606" y="558336"/>
                  </a:cubicBezTo>
                  <a:cubicBezTo>
                    <a:pt x="276096" y="555826"/>
                    <a:pt x="272629" y="553679"/>
                    <a:pt x="269081" y="553573"/>
                  </a:cubicBezTo>
                  <a:cubicBezTo>
                    <a:pt x="192911" y="551288"/>
                    <a:pt x="116681" y="551986"/>
                    <a:pt x="40481" y="551192"/>
                  </a:cubicBezTo>
                  <a:cubicBezTo>
                    <a:pt x="37306" y="549605"/>
                    <a:pt x="34038" y="548191"/>
                    <a:pt x="30956" y="546430"/>
                  </a:cubicBezTo>
                  <a:cubicBezTo>
                    <a:pt x="28471" y="545010"/>
                    <a:pt x="26373" y="542947"/>
                    <a:pt x="23813" y="541667"/>
                  </a:cubicBezTo>
                  <a:cubicBezTo>
                    <a:pt x="21568" y="540544"/>
                    <a:pt x="19050" y="540080"/>
                    <a:pt x="16669" y="539286"/>
                  </a:cubicBezTo>
                  <a:cubicBezTo>
                    <a:pt x="11400" y="535773"/>
                    <a:pt x="6047" y="532878"/>
                    <a:pt x="2381" y="527380"/>
                  </a:cubicBezTo>
                  <a:cubicBezTo>
                    <a:pt x="989" y="525291"/>
                    <a:pt x="794" y="522617"/>
                    <a:pt x="0" y="520236"/>
                  </a:cubicBezTo>
                  <a:cubicBezTo>
                    <a:pt x="5195" y="504650"/>
                    <a:pt x="-2020" y="519947"/>
                    <a:pt x="9525" y="510711"/>
                  </a:cubicBezTo>
                  <a:cubicBezTo>
                    <a:pt x="11760" y="508923"/>
                    <a:pt x="12700" y="505948"/>
                    <a:pt x="14288" y="503567"/>
                  </a:cubicBezTo>
                  <a:cubicBezTo>
                    <a:pt x="17288" y="494566"/>
                    <a:pt x="18002" y="493660"/>
                    <a:pt x="19050" y="482136"/>
                  </a:cubicBezTo>
                  <a:cubicBezTo>
                    <a:pt x="23173" y="436775"/>
                    <a:pt x="17093" y="457046"/>
                    <a:pt x="23813" y="436892"/>
                  </a:cubicBezTo>
                  <a:cubicBezTo>
                    <a:pt x="24607" y="423398"/>
                    <a:pt x="24970" y="409872"/>
                    <a:pt x="26194" y="396411"/>
                  </a:cubicBezTo>
                  <a:cubicBezTo>
                    <a:pt x="26560" y="392380"/>
                    <a:pt x="27960" y="388505"/>
                    <a:pt x="28575" y="384505"/>
                  </a:cubicBezTo>
                  <a:cubicBezTo>
                    <a:pt x="29548" y="378180"/>
                    <a:pt x="30162" y="371805"/>
                    <a:pt x="30956" y="365455"/>
                  </a:cubicBezTo>
                  <a:cubicBezTo>
                    <a:pt x="29368" y="357914"/>
                    <a:pt x="21034" y="349977"/>
                    <a:pt x="19050" y="339261"/>
                  </a:cubicBezTo>
                  <a:cubicBezTo>
                    <a:pt x="17055" y="323297"/>
                    <a:pt x="14696" y="317125"/>
                    <a:pt x="19050" y="301161"/>
                  </a:cubicBezTo>
                  <a:cubicBezTo>
                    <a:pt x="19803" y="298400"/>
                    <a:pt x="22225" y="296398"/>
                    <a:pt x="23813" y="294017"/>
                  </a:cubicBezTo>
                  <a:cubicBezTo>
                    <a:pt x="33745" y="264215"/>
                    <a:pt x="21218" y="294363"/>
                    <a:pt x="95250" y="284492"/>
                  </a:cubicBezTo>
                  <a:cubicBezTo>
                    <a:pt x="97738" y="284160"/>
                    <a:pt x="96239" y="279437"/>
                    <a:pt x="97631" y="277348"/>
                  </a:cubicBezTo>
                  <a:cubicBezTo>
                    <a:pt x="99499" y="274546"/>
                    <a:pt x="102619" y="272792"/>
                    <a:pt x="104775" y="270205"/>
                  </a:cubicBezTo>
                  <a:cubicBezTo>
                    <a:pt x="106607" y="268006"/>
                    <a:pt x="107111" y="264578"/>
                    <a:pt x="109538" y="263061"/>
                  </a:cubicBezTo>
                  <a:cubicBezTo>
                    <a:pt x="113406" y="260644"/>
                    <a:pt x="127772" y="257311"/>
                    <a:pt x="133350" y="255917"/>
                  </a:cubicBezTo>
                  <a:cubicBezTo>
                    <a:pt x="135731" y="254330"/>
                    <a:pt x="137934" y="252435"/>
                    <a:pt x="140494" y="251155"/>
                  </a:cubicBezTo>
                  <a:cubicBezTo>
                    <a:pt x="144306" y="249249"/>
                    <a:pt x="153595" y="247411"/>
                    <a:pt x="157163" y="246392"/>
                  </a:cubicBezTo>
                  <a:cubicBezTo>
                    <a:pt x="159576" y="245703"/>
                    <a:pt x="161925" y="244805"/>
                    <a:pt x="164306" y="244011"/>
                  </a:cubicBezTo>
                  <a:cubicBezTo>
                    <a:pt x="166687" y="242423"/>
                    <a:pt x="168835" y="240410"/>
                    <a:pt x="171450" y="239248"/>
                  </a:cubicBezTo>
                  <a:cubicBezTo>
                    <a:pt x="176038" y="237209"/>
                    <a:pt x="185738" y="234486"/>
                    <a:pt x="185738" y="234486"/>
                  </a:cubicBezTo>
                  <a:cubicBezTo>
                    <a:pt x="188119" y="232105"/>
                    <a:pt x="190079" y="229210"/>
                    <a:pt x="192881" y="227342"/>
                  </a:cubicBezTo>
                  <a:cubicBezTo>
                    <a:pt x="194970" y="225950"/>
                    <a:pt x="197780" y="226084"/>
                    <a:pt x="200025" y="224961"/>
                  </a:cubicBezTo>
                  <a:cubicBezTo>
                    <a:pt x="202585" y="223681"/>
                    <a:pt x="204788" y="221786"/>
                    <a:pt x="207169" y="220198"/>
                  </a:cubicBezTo>
                  <a:cubicBezTo>
                    <a:pt x="208756" y="217817"/>
                    <a:pt x="209908" y="215078"/>
                    <a:pt x="211931" y="213055"/>
                  </a:cubicBezTo>
                  <a:cubicBezTo>
                    <a:pt x="217593" y="207393"/>
                    <a:pt x="226286" y="205889"/>
                    <a:pt x="233363" y="203530"/>
                  </a:cubicBezTo>
                  <a:lnTo>
                    <a:pt x="240506" y="201148"/>
                  </a:lnTo>
                  <a:lnTo>
                    <a:pt x="247650" y="198767"/>
                  </a:lnTo>
                  <a:lnTo>
                    <a:pt x="254794" y="196386"/>
                  </a:lnTo>
                  <a:cubicBezTo>
                    <a:pt x="278606" y="197180"/>
                    <a:pt x="302503" y="196610"/>
                    <a:pt x="326231" y="198767"/>
                  </a:cubicBezTo>
                  <a:cubicBezTo>
                    <a:pt x="329081" y="199026"/>
                    <a:pt x="330815" y="202250"/>
                    <a:pt x="333375" y="203530"/>
                  </a:cubicBezTo>
                  <a:cubicBezTo>
                    <a:pt x="335620" y="204653"/>
                    <a:pt x="338274" y="204789"/>
                    <a:pt x="340519" y="205911"/>
                  </a:cubicBezTo>
                  <a:cubicBezTo>
                    <a:pt x="343079" y="207191"/>
                    <a:pt x="345048" y="209511"/>
                    <a:pt x="347663" y="210673"/>
                  </a:cubicBezTo>
                  <a:cubicBezTo>
                    <a:pt x="352250" y="212712"/>
                    <a:pt x="357188" y="213848"/>
                    <a:pt x="361950" y="215436"/>
                  </a:cubicBezTo>
                  <a:lnTo>
                    <a:pt x="369094" y="217817"/>
                  </a:lnTo>
                  <a:cubicBezTo>
                    <a:pt x="388144" y="217023"/>
                    <a:pt x="407230" y="216844"/>
                    <a:pt x="426244" y="215436"/>
                  </a:cubicBezTo>
                  <a:cubicBezTo>
                    <a:pt x="428747" y="215251"/>
                    <a:pt x="431143" y="214178"/>
                    <a:pt x="433388" y="213055"/>
                  </a:cubicBezTo>
                  <a:cubicBezTo>
                    <a:pt x="435948" y="211775"/>
                    <a:pt x="438333" y="210124"/>
                    <a:pt x="440531" y="208292"/>
                  </a:cubicBezTo>
                  <a:cubicBezTo>
                    <a:pt x="443118" y="206136"/>
                    <a:pt x="444731" y="202783"/>
                    <a:pt x="447675" y="201148"/>
                  </a:cubicBezTo>
                  <a:cubicBezTo>
                    <a:pt x="452064" y="198710"/>
                    <a:pt x="461963" y="196386"/>
                    <a:pt x="461963" y="196386"/>
                  </a:cubicBezTo>
                  <a:cubicBezTo>
                    <a:pt x="464344" y="194798"/>
                    <a:pt x="466546" y="192903"/>
                    <a:pt x="469106" y="191623"/>
                  </a:cubicBezTo>
                  <a:cubicBezTo>
                    <a:pt x="471351" y="190500"/>
                    <a:pt x="474056" y="190461"/>
                    <a:pt x="476250" y="189242"/>
                  </a:cubicBezTo>
                  <a:cubicBezTo>
                    <a:pt x="503954" y="173852"/>
                    <a:pt x="477005" y="184229"/>
                    <a:pt x="504825" y="174955"/>
                  </a:cubicBezTo>
                  <a:lnTo>
                    <a:pt x="519113" y="170192"/>
                  </a:lnTo>
                  <a:lnTo>
                    <a:pt x="526256" y="167811"/>
                  </a:lnTo>
                  <a:cubicBezTo>
                    <a:pt x="528637" y="166223"/>
                    <a:pt x="531201" y="164880"/>
                    <a:pt x="533400" y="163048"/>
                  </a:cubicBezTo>
                  <a:cubicBezTo>
                    <a:pt x="537917" y="159284"/>
                    <a:pt x="542629" y="154116"/>
                    <a:pt x="545306" y="148761"/>
                  </a:cubicBezTo>
                  <a:cubicBezTo>
                    <a:pt x="546429" y="146516"/>
                    <a:pt x="546894" y="143998"/>
                    <a:pt x="547688" y="141617"/>
                  </a:cubicBezTo>
                  <a:cubicBezTo>
                    <a:pt x="549096" y="130352"/>
                    <a:pt x="547113" y="123141"/>
                    <a:pt x="554831" y="115423"/>
                  </a:cubicBezTo>
                  <a:cubicBezTo>
                    <a:pt x="556855" y="113399"/>
                    <a:pt x="559360" y="111823"/>
                    <a:pt x="561975" y="110661"/>
                  </a:cubicBezTo>
                  <a:cubicBezTo>
                    <a:pt x="566563" y="108622"/>
                    <a:pt x="576263" y="105898"/>
                    <a:pt x="576263" y="105898"/>
                  </a:cubicBezTo>
                  <a:cubicBezTo>
                    <a:pt x="578644" y="103517"/>
                    <a:pt x="582341" y="101949"/>
                    <a:pt x="583406" y="98755"/>
                  </a:cubicBezTo>
                  <a:cubicBezTo>
                    <a:pt x="591431" y="74680"/>
                    <a:pt x="579680" y="83224"/>
                    <a:pt x="590550" y="70180"/>
                  </a:cubicBezTo>
                  <a:cubicBezTo>
                    <a:pt x="593848" y="66222"/>
                    <a:pt x="599880" y="60477"/>
                    <a:pt x="604838" y="58273"/>
                  </a:cubicBezTo>
                  <a:cubicBezTo>
                    <a:pt x="614363" y="52717"/>
                    <a:pt x="636588" y="44780"/>
                    <a:pt x="647700" y="36842"/>
                  </a:cubicBezTo>
                  <a:cubicBezTo>
                    <a:pt x="658813" y="28905"/>
                    <a:pt x="667147" y="16204"/>
                    <a:pt x="671513" y="10648"/>
                  </a:cubicBezTo>
                  <a:cubicBezTo>
                    <a:pt x="672307" y="8267"/>
                    <a:pt x="672119" y="5280"/>
                    <a:pt x="673894" y="3505"/>
                  </a:cubicBezTo>
                  <a:cubicBezTo>
                    <a:pt x="682361" y="-4962"/>
                    <a:pt x="681302" y="4033"/>
                    <a:pt x="683419" y="8267"/>
                  </a:cubicBezTo>
                  <a:cubicBezTo>
                    <a:pt x="684699" y="10827"/>
                    <a:pt x="686594" y="13030"/>
                    <a:pt x="688181" y="15411"/>
                  </a:cubicBezTo>
                  <a:cubicBezTo>
                    <a:pt x="688695" y="20033"/>
                    <a:pt x="691490" y="47208"/>
                    <a:pt x="692944" y="53511"/>
                  </a:cubicBezTo>
                  <a:cubicBezTo>
                    <a:pt x="692949" y="53535"/>
                    <a:pt x="698894" y="71359"/>
                    <a:pt x="700088" y="74942"/>
                  </a:cubicBezTo>
                  <a:lnTo>
                    <a:pt x="704850" y="89230"/>
                  </a:lnTo>
                  <a:cubicBezTo>
                    <a:pt x="705644" y="91611"/>
                    <a:pt x="705839" y="94285"/>
                    <a:pt x="707231" y="96373"/>
                  </a:cubicBezTo>
                  <a:lnTo>
                    <a:pt x="711994" y="103517"/>
                  </a:lnTo>
                  <a:cubicBezTo>
                    <a:pt x="712788" y="105898"/>
                    <a:pt x="713156" y="108467"/>
                    <a:pt x="714375" y="110661"/>
                  </a:cubicBezTo>
                  <a:cubicBezTo>
                    <a:pt x="717155" y="115664"/>
                    <a:pt x="723900" y="124948"/>
                    <a:pt x="723900" y="124948"/>
                  </a:cubicBezTo>
                  <a:cubicBezTo>
                    <a:pt x="724694" y="128917"/>
                    <a:pt x="725299" y="132928"/>
                    <a:pt x="726281" y="136855"/>
                  </a:cubicBezTo>
                  <a:cubicBezTo>
                    <a:pt x="726890" y="139290"/>
                    <a:pt x="728663" y="141488"/>
                    <a:pt x="728663" y="143998"/>
                  </a:cubicBezTo>
                  <a:cubicBezTo>
                    <a:pt x="728663" y="198591"/>
                    <a:pt x="732248" y="185630"/>
                    <a:pt x="723900" y="210673"/>
                  </a:cubicBezTo>
                  <a:cubicBezTo>
                    <a:pt x="724694" y="220198"/>
                    <a:pt x="725018" y="229774"/>
                    <a:pt x="726281" y="239248"/>
                  </a:cubicBezTo>
                  <a:cubicBezTo>
                    <a:pt x="726613" y="241736"/>
                    <a:pt x="727095" y="244432"/>
                    <a:pt x="728663" y="246392"/>
                  </a:cubicBezTo>
                  <a:cubicBezTo>
                    <a:pt x="730451" y="248627"/>
                    <a:pt x="733425" y="249567"/>
                    <a:pt x="735806" y="251155"/>
                  </a:cubicBezTo>
                  <a:cubicBezTo>
                    <a:pt x="737743" y="256963"/>
                    <a:pt x="738336" y="260827"/>
                    <a:pt x="742950" y="265442"/>
                  </a:cubicBezTo>
                  <a:cubicBezTo>
                    <a:pt x="744974" y="267466"/>
                    <a:pt x="747713" y="268617"/>
                    <a:pt x="750094" y="270205"/>
                  </a:cubicBezTo>
                  <a:cubicBezTo>
                    <a:pt x="762407" y="288673"/>
                    <a:pt x="757807" y="279058"/>
                    <a:pt x="764381" y="298780"/>
                  </a:cubicBezTo>
                  <a:lnTo>
                    <a:pt x="766763" y="305923"/>
                  </a:lnTo>
                  <a:cubicBezTo>
                    <a:pt x="767557" y="322592"/>
                    <a:pt x="764645" y="339860"/>
                    <a:pt x="769144" y="355930"/>
                  </a:cubicBezTo>
                  <a:cubicBezTo>
                    <a:pt x="770687" y="361442"/>
                    <a:pt x="778669" y="362280"/>
                    <a:pt x="783431" y="365455"/>
                  </a:cubicBezTo>
                  <a:cubicBezTo>
                    <a:pt x="785812" y="367042"/>
                    <a:pt x="787860" y="369312"/>
                    <a:pt x="790575" y="370217"/>
                  </a:cubicBezTo>
                  <a:cubicBezTo>
                    <a:pt x="795338" y="371805"/>
                    <a:pt x="800686" y="372195"/>
                    <a:pt x="804863" y="374980"/>
                  </a:cubicBezTo>
                  <a:lnTo>
                    <a:pt x="812006" y="379742"/>
                  </a:lnTo>
                  <a:cubicBezTo>
                    <a:pt x="813594" y="382123"/>
                    <a:pt x="814745" y="384862"/>
                    <a:pt x="816769" y="386886"/>
                  </a:cubicBezTo>
                  <a:cubicBezTo>
                    <a:pt x="821384" y="391500"/>
                    <a:pt x="825248" y="392093"/>
                    <a:pt x="831056" y="394030"/>
                  </a:cubicBezTo>
                  <a:cubicBezTo>
                    <a:pt x="839243" y="406310"/>
                    <a:pt x="843588" y="404683"/>
                    <a:pt x="838200" y="415461"/>
                  </a:cubicBezTo>
                  <a:cubicBezTo>
                    <a:pt x="836920" y="418021"/>
                    <a:pt x="835673" y="420817"/>
                    <a:pt x="833438" y="422605"/>
                  </a:cubicBezTo>
                  <a:cubicBezTo>
                    <a:pt x="831478" y="424173"/>
                    <a:pt x="828675" y="424192"/>
                    <a:pt x="826294" y="424986"/>
                  </a:cubicBezTo>
                  <a:cubicBezTo>
                    <a:pt x="823913" y="427367"/>
                    <a:pt x="820785" y="429186"/>
                    <a:pt x="819150" y="432130"/>
                  </a:cubicBezTo>
                  <a:cubicBezTo>
                    <a:pt x="816712" y="436518"/>
                    <a:pt x="819150" y="444829"/>
                    <a:pt x="814388" y="446417"/>
                  </a:cubicBezTo>
                  <a:lnTo>
                    <a:pt x="800100" y="451180"/>
                  </a:lnTo>
                  <a:lnTo>
                    <a:pt x="792956" y="453561"/>
                  </a:lnTo>
                  <a:cubicBezTo>
                    <a:pt x="790575" y="455148"/>
                    <a:pt x="788372" y="457043"/>
                    <a:pt x="785813" y="458323"/>
                  </a:cubicBezTo>
                  <a:cubicBezTo>
                    <a:pt x="783568" y="459446"/>
                    <a:pt x="780629" y="459137"/>
                    <a:pt x="778669" y="460705"/>
                  </a:cubicBezTo>
                  <a:cubicBezTo>
                    <a:pt x="776434" y="462493"/>
                    <a:pt x="775494" y="465467"/>
                    <a:pt x="773906" y="467848"/>
                  </a:cubicBezTo>
                  <a:lnTo>
                    <a:pt x="769144" y="482136"/>
                  </a:lnTo>
                  <a:cubicBezTo>
                    <a:pt x="767575" y="486844"/>
                    <a:pt x="766198" y="493065"/>
                    <a:pt x="762000" y="496423"/>
                  </a:cubicBezTo>
                  <a:cubicBezTo>
                    <a:pt x="760040" y="497991"/>
                    <a:pt x="757364" y="498694"/>
                    <a:pt x="754856" y="498805"/>
                  </a:cubicBezTo>
                  <a:cubicBezTo>
                    <a:pt x="721542" y="500286"/>
                    <a:pt x="688181" y="500392"/>
                    <a:pt x="654844" y="501186"/>
                  </a:cubicBezTo>
                  <a:cubicBezTo>
                    <a:pt x="652363" y="508631"/>
                    <a:pt x="649957" y="517938"/>
                    <a:pt x="642938" y="522617"/>
                  </a:cubicBezTo>
                  <a:cubicBezTo>
                    <a:pt x="627990" y="532582"/>
                    <a:pt x="645716" y="501186"/>
                    <a:pt x="645319" y="50118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7" name="Forma livre 386"/>
            <p:cNvSpPr/>
            <p:nvPr/>
          </p:nvSpPr>
          <p:spPr>
            <a:xfrm>
              <a:off x="4151795" y="4138317"/>
              <a:ext cx="646514" cy="743079"/>
            </a:xfrm>
            <a:custGeom>
              <a:avLst/>
              <a:gdLst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0152 w 981633"/>
                <a:gd name="connsiteY4" fmla="*/ 441534 h 1127334"/>
                <a:gd name="connsiteX5" fmla="*/ 569677 w 981633"/>
                <a:gd name="connsiteY5" fmla="*/ 470109 h 1127334"/>
                <a:gd name="connsiteX6" fmla="*/ 574440 w 981633"/>
                <a:gd name="connsiteY6" fmla="*/ 484397 h 1127334"/>
                <a:gd name="connsiteX7" fmla="*/ 593490 w 981633"/>
                <a:gd name="connsiteY7" fmla="*/ 512972 h 1127334"/>
                <a:gd name="connsiteX8" fmla="*/ 598252 w 981633"/>
                <a:gd name="connsiteY8" fmla="*/ 520116 h 1127334"/>
                <a:gd name="connsiteX9" fmla="*/ 605396 w 981633"/>
                <a:gd name="connsiteY9" fmla="*/ 536784 h 1127334"/>
                <a:gd name="connsiteX10" fmla="*/ 607777 w 981633"/>
                <a:gd name="connsiteY10" fmla="*/ 620128 h 1127334"/>
                <a:gd name="connsiteX11" fmla="*/ 614921 w 981633"/>
                <a:gd name="connsiteY11" fmla="*/ 646322 h 1127334"/>
                <a:gd name="connsiteX12" fmla="*/ 617302 w 981633"/>
                <a:gd name="connsiteY12" fmla="*/ 655847 h 1127334"/>
                <a:gd name="connsiteX13" fmla="*/ 622065 w 981633"/>
                <a:gd name="connsiteY13" fmla="*/ 670134 h 1127334"/>
                <a:gd name="connsiteX14" fmla="*/ 626827 w 981633"/>
                <a:gd name="connsiteY14" fmla="*/ 720141 h 1127334"/>
                <a:gd name="connsiteX15" fmla="*/ 636352 w 981633"/>
                <a:gd name="connsiteY15" fmla="*/ 722522 h 1127334"/>
                <a:gd name="connsiteX16" fmla="*/ 643496 w 981633"/>
                <a:gd name="connsiteY16" fmla="*/ 724903 h 1127334"/>
                <a:gd name="connsiteX17" fmla="*/ 660165 w 981633"/>
                <a:gd name="connsiteY17" fmla="*/ 729666 h 1127334"/>
                <a:gd name="connsiteX18" fmla="*/ 672071 w 981633"/>
                <a:gd name="connsiteY18" fmla="*/ 739191 h 1127334"/>
                <a:gd name="connsiteX19" fmla="*/ 686358 w 981633"/>
                <a:gd name="connsiteY19" fmla="*/ 748716 h 1127334"/>
                <a:gd name="connsiteX20" fmla="*/ 693502 w 981633"/>
                <a:gd name="connsiteY20" fmla="*/ 753478 h 1127334"/>
                <a:gd name="connsiteX21" fmla="*/ 700646 w 981633"/>
                <a:gd name="connsiteY21" fmla="*/ 755859 h 1127334"/>
                <a:gd name="connsiteX22" fmla="*/ 714933 w 981633"/>
                <a:gd name="connsiteY22" fmla="*/ 767766 h 1127334"/>
                <a:gd name="connsiteX23" fmla="*/ 722077 w 981633"/>
                <a:gd name="connsiteY23" fmla="*/ 770147 h 1127334"/>
                <a:gd name="connsiteX24" fmla="*/ 731602 w 981633"/>
                <a:gd name="connsiteY24" fmla="*/ 774909 h 1127334"/>
                <a:gd name="connsiteX25" fmla="*/ 745890 w 981633"/>
                <a:gd name="connsiteY25" fmla="*/ 784434 h 1127334"/>
                <a:gd name="connsiteX26" fmla="*/ 767321 w 981633"/>
                <a:gd name="connsiteY26" fmla="*/ 796341 h 1127334"/>
                <a:gd name="connsiteX27" fmla="*/ 776846 w 981633"/>
                <a:gd name="connsiteY27" fmla="*/ 798722 h 1127334"/>
                <a:gd name="connsiteX28" fmla="*/ 791133 w 981633"/>
                <a:gd name="connsiteY28" fmla="*/ 803484 h 1127334"/>
                <a:gd name="connsiteX29" fmla="*/ 798277 w 981633"/>
                <a:gd name="connsiteY29" fmla="*/ 808247 h 1127334"/>
                <a:gd name="connsiteX30" fmla="*/ 807802 w 981633"/>
                <a:gd name="connsiteY30" fmla="*/ 810628 h 1127334"/>
                <a:gd name="connsiteX31" fmla="*/ 822090 w 981633"/>
                <a:gd name="connsiteY31" fmla="*/ 815391 h 1127334"/>
                <a:gd name="connsiteX32" fmla="*/ 829233 w 981633"/>
                <a:gd name="connsiteY32" fmla="*/ 817772 h 1127334"/>
                <a:gd name="connsiteX33" fmla="*/ 843521 w 981633"/>
                <a:gd name="connsiteY33" fmla="*/ 827297 h 1127334"/>
                <a:gd name="connsiteX34" fmla="*/ 850665 w 981633"/>
                <a:gd name="connsiteY34" fmla="*/ 834441 h 1127334"/>
                <a:gd name="connsiteX35" fmla="*/ 860190 w 981633"/>
                <a:gd name="connsiteY35" fmla="*/ 839203 h 1127334"/>
                <a:gd name="connsiteX36" fmla="*/ 867333 w 981633"/>
                <a:gd name="connsiteY36" fmla="*/ 843966 h 1127334"/>
                <a:gd name="connsiteX37" fmla="*/ 881621 w 981633"/>
                <a:gd name="connsiteY37" fmla="*/ 851109 h 1127334"/>
                <a:gd name="connsiteX38" fmla="*/ 881621 w 981633"/>
                <a:gd name="connsiteY38" fmla="*/ 877303 h 1127334"/>
                <a:gd name="connsiteX39" fmla="*/ 879240 w 981633"/>
                <a:gd name="connsiteY39" fmla="*/ 884447 h 1127334"/>
                <a:gd name="connsiteX40" fmla="*/ 850665 w 981633"/>
                <a:gd name="connsiteY40" fmla="*/ 898734 h 1127334"/>
                <a:gd name="connsiteX41" fmla="*/ 843521 w 981633"/>
                <a:gd name="connsiteY41" fmla="*/ 901116 h 1127334"/>
                <a:gd name="connsiteX42" fmla="*/ 843521 w 981633"/>
                <a:gd name="connsiteY42" fmla="*/ 922547 h 1127334"/>
                <a:gd name="connsiteX43" fmla="*/ 829233 w 981633"/>
                <a:gd name="connsiteY43" fmla="*/ 927309 h 1127334"/>
                <a:gd name="connsiteX44" fmla="*/ 822090 w 981633"/>
                <a:gd name="connsiteY44" fmla="*/ 929691 h 1127334"/>
                <a:gd name="connsiteX45" fmla="*/ 800658 w 981633"/>
                <a:gd name="connsiteY45" fmla="*/ 936834 h 1127334"/>
                <a:gd name="connsiteX46" fmla="*/ 793515 w 981633"/>
                <a:gd name="connsiteY46" fmla="*/ 939216 h 1127334"/>
                <a:gd name="connsiteX47" fmla="*/ 786371 w 981633"/>
                <a:gd name="connsiteY47" fmla="*/ 941597 h 1127334"/>
                <a:gd name="connsiteX48" fmla="*/ 779227 w 981633"/>
                <a:gd name="connsiteY48" fmla="*/ 946359 h 1127334"/>
                <a:gd name="connsiteX49" fmla="*/ 764940 w 981633"/>
                <a:gd name="connsiteY49" fmla="*/ 974934 h 1127334"/>
                <a:gd name="connsiteX50" fmla="*/ 750652 w 981633"/>
                <a:gd name="connsiteY50" fmla="*/ 984459 h 1127334"/>
                <a:gd name="connsiteX51" fmla="*/ 745890 w 981633"/>
                <a:gd name="connsiteY51" fmla="*/ 998747 h 1127334"/>
                <a:gd name="connsiteX52" fmla="*/ 714933 w 981633"/>
                <a:gd name="connsiteY52" fmla="*/ 1008272 h 1127334"/>
                <a:gd name="connsiteX53" fmla="*/ 707790 w 981633"/>
                <a:gd name="connsiteY53" fmla="*/ 1048753 h 1127334"/>
                <a:gd name="connsiteX54" fmla="*/ 700646 w 981633"/>
                <a:gd name="connsiteY54" fmla="*/ 1051134 h 1127334"/>
                <a:gd name="connsiteX55" fmla="*/ 683977 w 981633"/>
                <a:gd name="connsiteY55" fmla="*/ 1063041 h 1127334"/>
                <a:gd name="connsiteX56" fmla="*/ 669690 w 981633"/>
                <a:gd name="connsiteY56" fmla="*/ 1072566 h 1127334"/>
                <a:gd name="connsiteX57" fmla="*/ 657783 w 981633"/>
                <a:gd name="connsiteY57" fmla="*/ 1086853 h 1127334"/>
                <a:gd name="connsiteX58" fmla="*/ 655402 w 981633"/>
                <a:gd name="connsiteY58" fmla="*/ 1096378 h 1127334"/>
                <a:gd name="connsiteX59" fmla="*/ 653021 w 981633"/>
                <a:gd name="connsiteY59" fmla="*/ 1103522 h 1127334"/>
                <a:gd name="connsiteX60" fmla="*/ 650640 w 981633"/>
                <a:gd name="connsiteY60" fmla="*/ 1113047 h 1127334"/>
                <a:gd name="connsiteX61" fmla="*/ 636352 w 981633"/>
                <a:gd name="connsiteY61" fmla="*/ 1122572 h 1127334"/>
                <a:gd name="connsiteX62" fmla="*/ 622065 w 981633"/>
                <a:gd name="connsiteY62" fmla="*/ 1127334 h 1127334"/>
                <a:gd name="connsiteX63" fmla="*/ 572058 w 981633"/>
                <a:gd name="connsiteY63" fmla="*/ 1122572 h 1127334"/>
                <a:gd name="connsiteX64" fmla="*/ 569677 w 981633"/>
                <a:gd name="connsiteY64" fmla="*/ 1113047 h 1127334"/>
                <a:gd name="connsiteX65" fmla="*/ 562533 w 981633"/>
                <a:gd name="connsiteY65" fmla="*/ 1093997 h 1127334"/>
                <a:gd name="connsiteX66" fmla="*/ 555390 w 981633"/>
                <a:gd name="connsiteY66" fmla="*/ 1089234 h 1127334"/>
                <a:gd name="connsiteX67" fmla="*/ 541102 w 981633"/>
                <a:gd name="connsiteY67" fmla="*/ 1084472 h 1127334"/>
                <a:gd name="connsiteX68" fmla="*/ 526815 w 981633"/>
                <a:gd name="connsiteY68" fmla="*/ 1074947 h 1127334"/>
                <a:gd name="connsiteX69" fmla="*/ 519671 w 981633"/>
                <a:gd name="connsiteY69" fmla="*/ 1070184 h 1127334"/>
                <a:gd name="connsiteX70" fmla="*/ 512527 w 981633"/>
                <a:gd name="connsiteY70" fmla="*/ 1063041 h 1127334"/>
                <a:gd name="connsiteX71" fmla="*/ 488715 w 981633"/>
                <a:gd name="connsiteY71" fmla="*/ 1048753 h 1127334"/>
                <a:gd name="connsiteX72" fmla="*/ 474427 w 981633"/>
                <a:gd name="connsiteY72" fmla="*/ 1041609 h 1127334"/>
                <a:gd name="connsiteX73" fmla="*/ 467283 w 981633"/>
                <a:gd name="connsiteY73" fmla="*/ 1032084 h 1127334"/>
                <a:gd name="connsiteX74" fmla="*/ 464902 w 981633"/>
                <a:gd name="connsiteY74" fmla="*/ 1010653 h 1127334"/>
                <a:gd name="connsiteX75" fmla="*/ 462521 w 981633"/>
                <a:gd name="connsiteY75" fmla="*/ 1001128 h 1127334"/>
                <a:gd name="connsiteX76" fmla="*/ 460140 w 981633"/>
                <a:gd name="connsiteY76" fmla="*/ 989222 h 1127334"/>
                <a:gd name="connsiteX77" fmla="*/ 441090 w 981633"/>
                <a:gd name="connsiteY77" fmla="*/ 970172 h 1127334"/>
                <a:gd name="connsiteX78" fmla="*/ 422040 w 981633"/>
                <a:gd name="connsiteY78" fmla="*/ 967791 h 1127334"/>
                <a:gd name="connsiteX79" fmla="*/ 414896 w 981633"/>
                <a:gd name="connsiteY79" fmla="*/ 965409 h 1127334"/>
                <a:gd name="connsiteX80" fmla="*/ 398227 w 981633"/>
                <a:gd name="connsiteY80" fmla="*/ 960647 h 1127334"/>
                <a:gd name="connsiteX81" fmla="*/ 388702 w 981633"/>
                <a:gd name="connsiteY81" fmla="*/ 953503 h 1127334"/>
                <a:gd name="connsiteX82" fmla="*/ 379177 w 981633"/>
                <a:gd name="connsiteY82" fmla="*/ 939216 h 1127334"/>
                <a:gd name="connsiteX83" fmla="*/ 360127 w 981633"/>
                <a:gd name="connsiteY83" fmla="*/ 934453 h 1127334"/>
                <a:gd name="connsiteX84" fmla="*/ 345840 w 981633"/>
                <a:gd name="connsiteY84" fmla="*/ 929691 h 1127334"/>
                <a:gd name="connsiteX85" fmla="*/ 338696 w 981633"/>
                <a:gd name="connsiteY85" fmla="*/ 922547 h 1127334"/>
                <a:gd name="connsiteX86" fmla="*/ 326790 w 981633"/>
                <a:gd name="connsiteY86" fmla="*/ 901116 h 1127334"/>
                <a:gd name="connsiteX87" fmla="*/ 307740 w 981633"/>
                <a:gd name="connsiteY87" fmla="*/ 896353 h 1127334"/>
                <a:gd name="connsiteX88" fmla="*/ 300596 w 981633"/>
                <a:gd name="connsiteY88" fmla="*/ 891591 h 1127334"/>
                <a:gd name="connsiteX89" fmla="*/ 293452 w 981633"/>
                <a:gd name="connsiteY89" fmla="*/ 877303 h 1127334"/>
                <a:gd name="connsiteX90" fmla="*/ 286308 w 981633"/>
                <a:gd name="connsiteY90" fmla="*/ 874922 h 1127334"/>
                <a:gd name="connsiteX91" fmla="*/ 272021 w 981633"/>
                <a:gd name="connsiteY91" fmla="*/ 865397 h 1127334"/>
                <a:gd name="connsiteX92" fmla="*/ 264877 w 981633"/>
                <a:gd name="connsiteY92" fmla="*/ 860634 h 1127334"/>
                <a:gd name="connsiteX93" fmla="*/ 174390 w 981633"/>
                <a:gd name="connsiteY93" fmla="*/ 855872 h 1127334"/>
                <a:gd name="connsiteX94" fmla="*/ 167246 w 981633"/>
                <a:gd name="connsiteY94" fmla="*/ 853491 h 1127334"/>
                <a:gd name="connsiteX95" fmla="*/ 160102 w 981633"/>
                <a:gd name="connsiteY95" fmla="*/ 839203 h 1127334"/>
                <a:gd name="connsiteX96" fmla="*/ 157721 w 981633"/>
                <a:gd name="connsiteY96" fmla="*/ 782053 h 1127334"/>
                <a:gd name="connsiteX97" fmla="*/ 152958 w 981633"/>
                <a:gd name="connsiteY97" fmla="*/ 767766 h 1127334"/>
                <a:gd name="connsiteX98" fmla="*/ 160102 w 981633"/>
                <a:gd name="connsiteY98" fmla="*/ 679659 h 1127334"/>
                <a:gd name="connsiteX99" fmla="*/ 162483 w 981633"/>
                <a:gd name="connsiteY99" fmla="*/ 672516 h 1127334"/>
                <a:gd name="connsiteX100" fmla="*/ 167246 w 981633"/>
                <a:gd name="connsiteY100" fmla="*/ 665372 h 1127334"/>
                <a:gd name="connsiteX101" fmla="*/ 179152 w 981633"/>
                <a:gd name="connsiteY101" fmla="*/ 643941 h 1127334"/>
                <a:gd name="connsiteX102" fmla="*/ 183915 w 981633"/>
                <a:gd name="connsiteY102" fmla="*/ 636797 h 1127334"/>
                <a:gd name="connsiteX103" fmla="*/ 186296 w 981633"/>
                <a:gd name="connsiteY103" fmla="*/ 627272 h 1127334"/>
                <a:gd name="connsiteX104" fmla="*/ 191058 w 981633"/>
                <a:gd name="connsiteY104" fmla="*/ 612984 h 1127334"/>
                <a:gd name="connsiteX105" fmla="*/ 195821 w 981633"/>
                <a:gd name="connsiteY105" fmla="*/ 593934 h 1127334"/>
                <a:gd name="connsiteX106" fmla="*/ 193440 w 981633"/>
                <a:gd name="connsiteY106" fmla="*/ 503447 h 1127334"/>
                <a:gd name="connsiteX107" fmla="*/ 191058 w 981633"/>
                <a:gd name="connsiteY107" fmla="*/ 496303 h 1127334"/>
                <a:gd name="connsiteX108" fmla="*/ 186296 w 981633"/>
                <a:gd name="connsiteY108" fmla="*/ 458203 h 1127334"/>
                <a:gd name="connsiteX109" fmla="*/ 172008 w 981633"/>
                <a:gd name="connsiteY109" fmla="*/ 453441 h 1127334"/>
                <a:gd name="connsiteX110" fmla="*/ 169627 w 981633"/>
                <a:gd name="connsiteY110" fmla="*/ 446297 h 1127334"/>
                <a:gd name="connsiteX111" fmla="*/ 167246 w 981633"/>
                <a:gd name="connsiteY111" fmla="*/ 427247 h 1127334"/>
                <a:gd name="connsiteX112" fmla="*/ 160102 w 981633"/>
                <a:gd name="connsiteY112" fmla="*/ 422484 h 1127334"/>
                <a:gd name="connsiteX113" fmla="*/ 155340 w 981633"/>
                <a:gd name="connsiteY113" fmla="*/ 415341 h 1127334"/>
                <a:gd name="connsiteX114" fmla="*/ 141052 w 981633"/>
                <a:gd name="connsiteY114" fmla="*/ 408197 h 1127334"/>
                <a:gd name="connsiteX115" fmla="*/ 126765 w 981633"/>
                <a:gd name="connsiteY115" fmla="*/ 398672 h 1127334"/>
                <a:gd name="connsiteX116" fmla="*/ 117240 w 981633"/>
                <a:gd name="connsiteY116" fmla="*/ 391528 h 1127334"/>
                <a:gd name="connsiteX117" fmla="*/ 110096 w 981633"/>
                <a:gd name="connsiteY117" fmla="*/ 386766 h 1127334"/>
                <a:gd name="connsiteX118" fmla="*/ 105333 w 981633"/>
                <a:gd name="connsiteY118" fmla="*/ 377241 h 1127334"/>
                <a:gd name="connsiteX119" fmla="*/ 93427 w 981633"/>
                <a:gd name="connsiteY119" fmla="*/ 343903 h 1127334"/>
                <a:gd name="connsiteX120" fmla="*/ 88665 w 981633"/>
                <a:gd name="connsiteY120" fmla="*/ 336759 h 1127334"/>
                <a:gd name="connsiteX121" fmla="*/ 79140 w 981633"/>
                <a:gd name="connsiteY121" fmla="*/ 320091 h 1127334"/>
                <a:gd name="connsiteX122" fmla="*/ 69615 w 981633"/>
                <a:gd name="connsiteY122" fmla="*/ 298659 h 1127334"/>
                <a:gd name="connsiteX123" fmla="*/ 62471 w 981633"/>
                <a:gd name="connsiteY123" fmla="*/ 293897 h 1127334"/>
                <a:gd name="connsiteX124" fmla="*/ 55327 w 981633"/>
                <a:gd name="connsiteY124" fmla="*/ 291516 h 1127334"/>
                <a:gd name="connsiteX125" fmla="*/ 41040 w 981633"/>
                <a:gd name="connsiteY125" fmla="*/ 281991 h 1127334"/>
                <a:gd name="connsiteX126" fmla="*/ 29133 w 981633"/>
                <a:gd name="connsiteY126" fmla="*/ 265322 h 1127334"/>
                <a:gd name="connsiteX127" fmla="*/ 14846 w 981633"/>
                <a:gd name="connsiteY127" fmla="*/ 258178 h 1127334"/>
                <a:gd name="connsiteX128" fmla="*/ 7702 w 981633"/>
                <a:gd name="connsiteY128" fmla="*/ 253416 h 1127334"/>
                <a:gd name="connsiteX129" fmla="*/ 5321 w 981633"/>
                <a:gd name="connsiteY129" fmla="*/ 205791 h 1127334"/>
                <a:gd name="connsiteX130" fmla="*/ 10083 w 981633"/>
                <a:gd name="connsiteY130" fmla="*/ 198647 h 1127334"/>
                <a:gd name="connsiteX131" fmla="*/ 24371 w 981633"/>
                <a:gd name="connsiteY131" fmla="*/ 189122 h 1127334"/>
                <a:gd name="connsiteX132" fmla="*/ 31515 w 981633"/>
                <a:gd name="connsiteY132" fmla="*/ 184359 h 1127334"/>
                <a:gd name="connsiteX133" fmla="*/ 45802 w 981633"/>
                <a:gd name="connsiteY133" fmla="*/ 172453 h 1127334"/>
                <a:gd name="connsiteX134" fmla="*/ 60090 w 981633"/>
                <a:gd name="connsiteY134" fmla="*/ 167691 h 1127334"/>
                <a:gd name="connsiteX135" fmla="*/ 93427 w 981633"/>
                <a:gd name="connsiteY135" fmla="*/ 170072 h 1127334"/>
                <a:gd name="connsiteX136" fmla="*/ 105333 w 981633"/>
                <a:gd name="connsiteY136" fmla="*/ 181978 h 1127334"/>
                <a:gd name="connsiteX137" fmla="*/ 119621 w 981633"/>
                <a:gd name="connsiteY137" fmla="*/ 191503 h 1127334"/>
                <a:gd name="connsiteX138" fmla="*/ 133908 w 981633"/>
                <a:gd name="connsiteY138" fmla="*/ 201028 h 1127334"/>
                <a:gd name="connsiteX139" fmla="*/ 155340 w 981633"/>
                <a:gd name="connsiteY139" fmla="*/ 210553 h 1127334"/>
                <a:gd name="connsiteX140" fmla="*/ 162483 w 981633"/>
                <a:gd name="connsiteY140" fmla="*/ 212934 h 1127334"/>
                <a:gd name="connsiteX141" fmla="*/ 169627 w 981633"/>
                <a:gd name="connsiteY141" fmla="*/ 215316 h 1127334"/>
                <a:gd name="connsiteX142" fmla="*/ 183915 w 981633"/>
                <a:gd name="connsiteY142" fmla="*/ 212934 h 1127334"/>
                <a:gd name="connsiteX143" fmla="*/ 188677 w 981633"/>
                <a:gd name="connsiteY143" fmla="*/ 198647 h 1127334"/>
                <a:gd name="connsiteX144" fmla="*/ 193440 w 981633"/>
                <a:gd name="connsiteY144" fmla="*/ 184359 h 1127334"/>
                <a:gd name="connsiteX145" fmla="*/ 195821 w 981633"/>
                <a:gd name="connsiteY145" fmla="*/ 177216 h 1127334"/>
                <a:gd name="connsiteX146" fmla="*/ 200583 w 981633"/>
                <a:gd name="connsiteY146" fmla="*/ 170072 h 1127334"/>
                <a:gd name="connsiteX147" fmla="*/ 212490 w 981633"/>
                <a:gd name="connsiteY147" fmla="*/ 153403 h 1127334"/>
                <a:gd name="connsiteX148" fmla="*/ 222015 w 981633"/>
                <a:gd name="connsiteY148" fmla="*/ 141497 h 1127334"/>
                <a:gd name="connsiteX149" fmla="*/ 226777 w 981633"/>
                <a:gd name="connsiteY149" fmla="*/ 134353 h 1127334"/>
                <a:gd name="connsiteX150" fmla="*/ 231540 w 981633"/>
                <a:gd name="connsiteY150" fmla="*/ 120066 h 1127334"/>
                <a:gd name="connsiteX151" fmla="*/ 233921 w 981633"/>
                <a:gd name="connsiteY151" fmla="*/ 112922 h 1127334"/>
                <a:gd name="connsiteX152" fmla="*/ 243446 w 981633"/>
                <a:gd name="connsiteY152" fmla="*/ 98634 h 1127334"/>
                <a:gd name="connsiteX153" fmla="*/ 245827 w 981633"/>
                <a:gd name="connsiteY153" fmla="*/ 91491 h 1127334"/>
                <a:gd name="connsiteX154" fmla="*/ 250590 w 981633"/>
                <a:gd name="connsiteY154" fmla="*/ 84347 h 1127334"/>
                <a:gd name="connsiteX155" fmla="*/ 245827 w 981633"/>
                <a:gd name="connsiteY155" fmla="*/ 70059 h 1127334"/>
                <a:gd name="connsiteX156" fmla="*/ 260115 w 981633"/>
                <a:gd name="connsiteY156" fmla="*/ 62916 h 1127334"/>
                <a:gd name="connsiteX157" fmla="*/ 267258 w 981633"/>
                <a:gd name="connsiteY157" fmla="*/ 58153 h 1127334"/>
                <a:gd name="connsiteX158" fmla="*/ 281546 w 981633"/>
                <a:gd name="connsiteY158" fmla="*/ 53391 h 1127334"/>
                <a:gd name="connsiteX159" fmla="*/ 326790 w 981633"/>
                <a:gd name="connsiteY159" fmla="*/ 55772 h 1127334"/>
                <a:gd name="connsiteX160" fmla="*/ 331552 w 981633"/>
                <a:gd name="connsiteY160" fmla="*/ 62916 h 1127334"/>
                <a:gd name="connsiteX161" fmla="*/ 341077 w 981633"/>
                <a:gd name="connsiteY161" fmla="*/ 70059 h 1127334"/>
                <a:gd name="connsiteX162" fmla="*/ 362508 w 981633"/>
                <a:gd name="connsiteY162" fmla="*/ 77203 h 1127334"/>
                <a:gd name="connsiteX163" fmla="*/ 369652 w 981633"/>
                <a:gd name="connsiteY163" fmla="*/ 79584 h 1127334"/>
                <a:gd name="connsiteX164" fmla="*/ 460140 w 981633"/>
                <a:gd name="connsiteY164" fmla="*/ 77203 h 1127334"/>
                <a:gd name="connsiteX165" fmla="*/ 479190 w 981633"/>
                <a:gd name="connsiteY165" fmla="*/ 70059 h 1127334"/>
                <a:gd name="connsiteX166" fmla="*/ 488715 w 981633"/>
                <a:gd name="connsiteY166" fmla="*/ 67678 h 1127334"/>
                <a:gd name="connsiteX167" fmla="*/ 495858 w 981633"/>
                <a:gd name="connsiteY167" fmla="*/ 65297 h 1127334"/>
                <a:gd name="connsiteX168" fmla="*/ 503002 w 981633"/>
                <a:gd name="connsiteY168" fmla="*/ 58153 h 1127334"/>
                <a:gd name="connsiteX169" fmla="*/ 510146 w 981633"/>
                <a:gd name="connsiteY169" fmla="*/ 43866 h 1127334"/>
                <a:gd name="connsiteX170" fmla="*/ 517290 w 981633"/>
                <a:gd name="connsiteY170" fmla="*/ 39103 h 1127334"/>
                <a:gd name="connsiteX171" fmla="*/ 522052 w 981633"/>
                <a:gd name="connsiteY171" fmla="*/ 31959 h 1127334"/>
                <a:gd name="connsiteX172" fmla="*/ 536340 w 981633"/>
                <a:gd name="connsiteY172" fmla="*/ 20053 h 1127334"/>
                <a:gd name="connsiteX173" fmla="*/ 541102 w 981633"/>
                <a:gd name="connsiteY173" fmla="*/ 12909 h 1127334"/>
                <a:gd name="connsiteX174" fmla="*/ 588727 w 981633"/>
                <a:gd name="connsiteY174" fmla="*/ 3384 h 1127334"/>
                <a:gd name="connsiteX175" fmla="*/ 636352 w 981633"/>
                <a:gd name="connsiteY175" fmla="*/ 3384 h 1127334"/>
                <a:gd name="connsiteX176" fmla="*/ 643496 w 981633"/>
                <a:gd name="connsiteY176" fmla="*/ 5766 h 1127334"/>
                <a:gd name="connsiteX177" fmla="*/ 650640 w 981633"/>
                <a:gd name="connsiteY177" fmla="*/ 10528 h 1127334"/>
                <a:gd name="connsiteX178" fmla="*/ 662546 w 981633"/>
                <a:gd name="connsiteY178" fmla="*/ 34341 h 1127334"/>
                <a:gd name="connsiteX179" fmla="*/ 669690 w 981633"/>
                <a:gd name="connsiteY179" fmla="*/ 41484 h 1127334"/>
                <a:gd name="connsiteX180" fmla="*/ 674452 w 981633"/>
                <a:gd name="connsiteY180" fmla="*/ 55772 h 1127334"/>
                <a:gd name="connsiteX181" fmla="*/ 676833 w 981633"/>
                <a:gd name="connsiteY181" fmla="*/ 62916 h 1127334"/>
                <a:gd name="connsiteX182" fmla="*/ 681596 w 981633"/>
                <a:gd name="connsiteY182" fmla="*/ 72441 h 1127334"/>
                <a:gd name="connsiteX183" fmla="*/ 686358 w 981633"/>
                <a:gd name="connsiteY183" fmla="*/ 86728 h 1127334"/>
                <a:gd name="connsiteX184" fmla="*/ 700646 w 981633"/>
                <a:gd name="connsiteY184" fmla="*/ 93872 h 1127334"/>
                <a:gd name="connsiteX185" fmla="*/ 707790 w 981633"/>
                <a:gd name="connsiteY185" fmla="*/ 98634 h 1127334"/>
                <a:gd name="connsiteX186" fmla="*/ 717315 w 981633"/>
                <a:gd name="connsiteY186" fmla="*/ 101016 h 1127334"/>
                <a:gd name="connsiteX187" fmla="*/ 736365 w 981633"/>
                <a:gd name="connsiteY187" fmla="*/ 108159 h 1127334"/>
                <a:gd name="connsiteX188" fmla="*/ 745890 w 981633"/>
                <a:gd name="connsiteY188" fmla="*/ 110541 h 1127334"/>
                <a:gd name="connsiteX189" fmla="*/ 753033 w 981633"/>
                <a:gd name="connsiteY189" fmla="*/ 112922 h 1127334"/>
                <a:gd name="connsiteX190" fmla="*/ 824471 w 981633"/>
                <a:gd name="connsiteY190" fmla="*/ 110541 h 1127334"/>
                <a:gd name="connsiteX191" fmla="*/ 836377 w 981633"/>
                <a:gd name="connsiteY191" fmla="*/ 98634 h 1127334"/>
                <a:gd name="connsiteX192" fmla="*/ 838758 w 981633"/>
                <a:gd name="connsiteY192" fmla="*/ 91491 h 1127334"/>
                <a:gd name="connsiteX193" fmla="*/ 845902 w 981633"/>
                <a:gd name="connsiteY193" fmla="*/ 84347 h 1127334"/>
                <a:gd name="connsiteX194" fmla="*/ 891146 w 981633"/>
                <a:gd name="connsiteY194" fmla="*/ 86728 h 1127334"/>
                <a:gd name="connsiteX195" fmla="*/ 905433 w 981633"/>
                <a:gd name="connsiteY195" fmla="*/ 96253 h 1127334"/>
                <a:gd name="connsiteX196" fmla="*/ 910196 w 981633"/>
                <a:gd name="connsiteY196" fmla="*/ 103397 h 1127334"/>
                <a:gd name="connsiteX197" fmla="*/ 914958 w 981633"/>
                <a:gd name="connsiteY197" fmla="*/ 117684 h 1127334"/>
                <a:gd name="connsiteX198" fmla="*/ 910196 w 981633"/>
                <a:gd name="connsiteY198" fmla="*/ 158166 h 1127334"/>
                <a:gd name="connsiteX199" fmla="*/ 905433 w 981633"/>
                <a:gd name="connsiteY199" fmla="*/ 165309 h 1127334"/>
                <a:gd name="connsiteX200" fmla="*/ 907815 w 981633"/>
                <a:gd name="connsiteY200" fmla="*/ 191503 h 1127334"/>
                <a:gd name="connsiteX201" fmla="*/ 914958 w 981633"/>
                <a:gd name="connsiteY201" fmla="*/ 196266 h 1127334"/>
                <a:gd name="connsiteX202" fmla="*/ 919721 w 981633"/>
                <a:gd name="connsiteY202" fmla="*/ 203409 h 1127334"/>
                <a:gd name="connsiteX203" fmla="*/ 934008 w 981633"/>
                <a:gd name="connsiteY203" fmla="*/ 220078 h 1127334"/>
                <a:gd name="connsiteX204" fmla="*/ 941152 w 981633"/>
                <a:gd name="connsiteY204" fmla="*/ 224841 h 1127334"/>
                <a:gd name="connsiteX205" fmla="*/ 953058 w 981633"/>
                <a:gd name="connsiteY205" fmla="*/ 239128 h 1127334"/>
                <a:gd name="connsiteX206" fmla="*/ 964965 w 981633"/>
                <a:gd name="connsiteY206" fmla="*/ 253416 h 1127334"/>
                <a:gd name="connsiteX207" fmla="*/ 976871 w 981633"/>
                <a:gd name="connsiteY207" fmla="*/ 274847 h 1127334"/>
                <a:gd name="connsiteX208" fmla="*/ 981633 w 981633"/>
                <a:gd name="connsiteY208" fmla="*/ 281991 h 1127334"/>
                <a:gd name="connsiteX209" fmla="*/ 967346 w 981633"/>
                <a:gd name="connsiteY209" fmla="*/ 293897 h 1127334"/>
                <a:gd name="connsiteX210" fmla="*/ 953058 w 981633"/>
                <a:gd name="connsiteY210" fmla="*/ 298659 h 1127334"/>
                <a:gd name="connsiteX211" fmla="*/ 945915 w 981633"/>
                <a:gd name="connsiteY211" fmla="*/ 303422 h 1127334"/>
                <a:gd name="connsiteX212" fmla="*/ 934008 w 981633"/>
                <a:gd name="connsiteY212" fmla="*/ 312947 h 1127334"/>
                <a:gd name="connsiteX213" fmla="*/ 919721 w 981633"/>
                <a:gd name="connsiteY213" fmla="*/ 317709 h 1127334"/>
                <a:gd name="connsiteX214" fmla="*/ 905433 w 981633"/>
                <a:gd name="connsiteY214" fmla="*/ 324853 h 1127334"/>
                <a:gd name="connsiteX215" fmla="*/ 895908 w 981633"/>
                <a:gd name="connsiteY215" fmla="*/ 329616 h 1127334"/>
                <a:gd name="connsiteX216" fmla="*/ 872096 w 981633"/>
                <a:gd name="connsiteY216" fmla="*/ 336759 h 1127334"/>
                <a:gd name="connsiteX217" fmla="*/ 853046 w 981633"/>
                <a:gd name="connsiteY217" fmla="*/ 341522 h 1127334"/>
                <a:gd name="connsiteX218" fmla="*/ 760177 w 981633"/>
                <a:gd name="connsiteY218" fmla="*/ 343903 h 1127334"/>
                <a:gd name="connsiteX219" fmla="*/ 745890 w 981633"/>
                <a:gd name="connsiteY219" fmla="*/ 348666 h 1127334"/>
                <a:gd name="connsiteX220" fmla="*/ 738746 w 981633"/>
                <a:gd name="connsiteY220" fmla="*/ 351047 h 1127334"/>
                <a:gd name="connsiteX221" fmla="*/ 726840 w 981633"/>
                <a:gd name="connsiteY221" fmla="*/ 355809 h 1127334"/>
                <a:gd name="connsiteX222" fmla="*/ 710171 w 981633"/>
                <a:gd name="connsiteY222" fmla="*/ 365334 h 1127334"/>
                <a:gd name="connsiteX223" fmla="*/ 686358 w 981633"/>
                <a:gd name="connsiteY223" fmla="*/ 374859 h 1127334"/>
                <a:gd name="connsiteX224" fmla="*/ 662546 w 981633"/>
                <a:gd name="connsiteY224" fmla="*/ 384384 h 1127334"/>
                <a:gd name="connsiteX225" fmla="*/ 655402 w 981633"/>
                <a:gd name="connsiteY225" fmla="*/ 386766 h 1127334"/>
                <a:gd name="connsiteX226" fmla="*/ 643496 w 981633"/>
                <a:gd name="connsiteY226" fmla="*/ 391528 h 1127334"/>
                <a:gd name="connsiteX227" fmla="*/ 626827 w 981633"/>
                <a:gd name="connsiteY227" fmla="*/ 396291 h 1127334"/>
                <a:gd name="connsiteX228" fmla="*/ 607777 w 981633"/>
                <a:gd name="connsiteY228" fmla="*/ 403434 h 1127334"/>
                <a:gd name="connsiteX229" fmla="*/ 591108 w 981633"/>
                <a:gd name="connsiteY229" fmla="*/ 408197 h 1127334"/>
                <a:gd name="connsiteX230" fmla="*/ 574440 w 981633"/>
                <a:gd name="connsiteY230" fmla="*/ 412959 h 1127334"/>
                <a:gd name="connsiteX231" fmla="*/ 564915 w 981633"/>
                <a:gd name="connsiteY231" fmla="*/ 417722 h 1127334"/>
                <a:gd name="connsiteX232" fmla="*/ 560152 w 981633"/>
                <a:gd name="connsiteY232" fmla="*/ 424866 h 1127334"/>
                <a:gd name="connsiteX233" fmla="*/ 569677 w 981633"/>
                <a:gd name="connsiteY233" fmla="*/ 439153 h 1127334"/>
                <a:gd name="connsiteX234" fmla="*/ 579202 w 981633"/>
                <a:gd name="connsiteY234" fmla="*/ 460584 h 1127334"/>
                <a:gd name="connsiteX235" fmla="*/ 581583 w 981633"/>
                <a:gd name="connsiteY235" fmla="*/ 472491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0152 w 981633"/>
                <a:gd name="connsiteY4" fmla="*/ 441534 h 1127334"/>
                <a:gd name="connsiteX5" fmla="*/ 569677 w 981633"/>
                <a:gd name="connsiteY5" fmla="*/ 470109 h 1127334"/>
                <a:gd name="connsiteX6" fmla="*/ 574440 w 981633"/>
                <a:gd name="connsiteY6" fmla="*/ 484397 h 1127334"/>
                <a:gd name="connsiteX7" fmla="*/ 593490 w 981633"/>
                <a:gd name="connsiteY7" fmla="*/ 512972 h 1127334"/>
                <a:gd name="connsiteX8" fmla="*/ 598252 w 981633"/>
                <a:gd name="connsiteY8" fmla="*/ 520116 h 1127334"/>
                <a:gd name="connsiteX9" fmla="*/ 605396 w 981633"/>
                <a:gd name="connsiteY9" fmla="*/ 536784 h 1127334"/>
                <a:gd name="connsiteX10" fmla="*/ 607777 w 981633"/>
                <a:gd name="connsiteY10" fmla="*/ 620128 h 1127334"/>
                <a:gd name="connsiteX11" fmla="*/ 614921 w 981633"/>
                <a:gd name="connsiteY11" fmla="*/ 646322 h 1127334"/>
                <a:gd name="connsiteX12" fmla="*/ 617302 w 981633"/>
                <a:gd name="connsiteY12" fmla="*/ 655847 h 1127334"/>
                <a:gd name="connsiteX13" fmla="*/ 622065 w 981633"/>
                <a:gd name="connsiteY13" fmla="*/ 670134 h 1127334"/>
                <a:gd name="connsiteX14" fmla="*/ 626827 w 981633"/>
                <a:gd name="connsiteY14" fmla="*/ 720141 h 1127334"/>
                <a:gd name="connsiteX15" fmla="*/ 636352 w 981633"/>
                <a:gd name="connsiteY15" fmla="*/ 722522 h 1127334"/>
                <a:gd name="connsiteX16" fmla="*/ 643496 w 981633"/>
                <a:gd name="connsiteY16" fmla="*/ 724903 h 1127334"/>
                <a:gd name="connsiteX17" fmla="*/ 660165 w 981633"/>
                <a:gd name="connsiteY17" fmla="*/ 729666 h 1127334"/>
                <a:gd name="connsiteX18" fmla="*/ 672071 w 981633"/>
                <a:gd name="connsiteY18" fmla="*/ 739191 h 1127334"/>
                <a:gd name="connsiteX19" fmla="*/ 686358 w 981633"/>
                <a:gd name="connsiteY19" fmla="*/ 748716 h 1127334"/>
                <a:gd name="connsiteX20" fmla="*/ 693502 w 981633"/>
                <a:gd name="connsiteY20" fmla="*/ 753478 h 1127334"/>
                <a:gd name="connsiteX21" fmla="*/ 700646 w 981633"/>
                <a:gd name="connsiteY21" fmla="*/ 755859 h 1127334"/>
                <a:gd name="connsiteX22" fmla="*/ 714933 w 981633"/>
                <a:gd name="connsiteY22" fmla="*/ 767766 h 1127334"/>
                <a:gd name="connsiteX23" fmla="*/ 722077 w 981633"/>
                <a:gd name="connsiteY23" fmla="*/ 770147 h 1127334"/>
                <a:gd name="connsiteX24" fmla="*/ 731602 w 981633"/>
                <a:gd name="connsiteY24" fmla="*/ 774909 h 1127334"/>
                <a:gd name="connsiteX25" fmla="*/ 745890 w 981633"/>
                <a:gd name="connsiteY25" fmla="*/ 784434 h 1127334"/>
                <a:gd name="connsiteX26" fmla="*/ 767321 w 981633"/>
                <a:gd name="connsiteY26" fmla="*/ 796341 h 1127334"/>
                <a:gd name="connsiteX27" fmla="*/ 776846 w 981633"/>
                <a:gd name="connsiteY27" fmla="*/ 798722 h 1127334"/>
                <a:gd name="connsiteX28" fmla="*/ 791133 w 981633"/>
                <a:gd name="connsiteY28" fmla="*/ 803484 h 1127334"/>
                <a:gd name="connsiteX29" fmla="*/ 798277 w 981633"/>
                <a:gd name="connsiteY29" fmla="*/ 808247 h 1127334"/>
                <a:gd name="connsiteX30" fmla="*/ 807802 w 981633"/>
                <a:gd name="connsiteY30" fmla="*/ 810628 h 1127334"/>
                <a:gd name="connsiteX31" fmla="*/ 822090 w 981633"/>
                <a:gd name="connsiteY31" fmla="*/ 815391 h 1127334"/>
                <a:gd name="connsiteX32" fmla="*/ 829233 w 981633"/>
                <a:gd name="connsiteY32" fmla="*/ 817772 h 1127334"/>
                <a:gd name="connsiteX33" fmla="*/ 843521 w 981633"/>
                <a:gd name="connsiteY33" fmla="*/ 827297 h 1127334"/>
                <a:gd name="connsiteX34" fmla="*/ 850665 w 981633"/>
                <a:gd name="connsiteY34" fmla="*/ 834441 h 1127334"/>
                <a:gd name="connsiteX35" fmla="*/ 860190 w 981633"/>
                <a:gd name="connsiteY35" fmla="*/ 839203 h 1127334"/>
                <a:gd name="connsiteX36" fmla="*/ 867333 w 981633"/>
                <a:gd name="connsiteY36" fmla="*/ 843966 h 1127334"/>
                <a:gd name="connsiteX37" fmla="*/ 881621 w 981633"/>
                <a:gd name="connsiteY37" fmla="*/ 851109 h 1127334"/>
                <a:gd name="connsiteX38" fmla="*/ 881621 w 981633"/>
                <a:gd name="connsiteY38" fmla="*/ 877303 h 1127334"/>
                <a:gd name="connsiteX39" fmla="*/ 879240 w 981633"/>
                <a:gd name="connsiteY39" fmla="*/ 884447 h 1127334"/>
                <a:gd name="connsiteX40" fmla="*/ 850665 w 981633"/>
                <a:gd name="connsiteY40" fmla="*/ 898734 h 1127334"/>
                <a:gd name="connsiteX41" fmla="*/ 843521 w 981633"/>
                <a:gd name="connsiteY41" fmla="*/ 901116 h 1127334"/>
                <a:gd name="connsiteX42" fmla="*/ 843521 w 981633"/>
                <a:gd name="connsiteY42" fmla="*/ 922547 h 1127334"/>
                <a:gd name="connsiteX43" fmla="*/ 829233 w 981633"/>
                <a:gd name="connsiteY43" fmla="*/ 927309 h 1127334"/>
                <a:gd name="connsiteX44" fmla="*/ 822090 w 981633"/>
                <a:gd name="connsiteY44" fmla="*/ 929691 h 1127334"/>
                <a:gd name="connsiteX45" fmla="*/ 800658 w 981633"/>
                <a:gd name="connsiteY45" fmla="*/ 936834 h 1127334"/>
                <a:gd name="connsiteX46" fmla="*/ 793515 w 981633"/>
                <a:gd name="connsiteY46" fmla="*/ 939216 h 1127334"/>
                <a:gd name="connsiteX47" fmla="*/ 786371 w 981633"/>
                <a:gd name="connsiteY47" fmla="*/ 941597 h 1127334"/>
                <a:gd name="connsiteX48" fmla="*/ 779227 w 981633"/>
                <a:gd name="connsiteY48" fmla="*/ 946359 h 1127334"/>
                <a:gd name="connsiteX49" fmla="*/ 764940 w 981633"/>
                <a:gd name="connsiteY49" fmla="*/ 974934 h 1127334"/>
                <a:gd name="connsiteX50" fmla="*/ 750652 w 981633"/>
                <a:gd name="connsiteY50" fmla="*/ 984459 h 1127334"/>
                <a:gd name="connsiteX51" fmla="*/ 745890 w 981633"/>
                <a:gd name="connsiteY51" fmla="*/ 998747 h 1127334"/>
                <a:gd name="connsiteX52" fmla="*/ 714933 w 981633"/>
                <a:gd name="connsiteY52" fmla="*/ 1008272 h 1127334"/>
                <a:gd name="connsiteX53" fmla="*/ 707790 w 981633"/>
                <a:gd name="connsiteY53" fmla="*/ 1048753 h 1127334"/>
                <a:gd name="connsiteX54" fmla="*/ 700646 w 981633"/>
                <a:gd name="connsiteY54" fmla="*/ 1051134 h 1127334"/>
                <a:gd name="connsiteX55" fmla="*/ 683977 w 981633"/>
                <a:gd name="connsiteY55" fmla="*/ 1063041 h 1127334"/>
                <a:gd name="connsiteX56" fmla="*/ 669690 w 981633"/>
                <a:gd name="connsiteY56" fmla="*/ 1072566 h 1127334"/>
                <a:gd name="connsiteX57" fmla="*/ 657783 w 981633"/>
                <a:gd name="connsiteY57" fmla="*/ 1086853 h 1127334"/>
                <a:gd name="connsiteX58" fmla="*/ 655402 w 981633"/>
                <a:gd name="connsiteY58" fmla="*/ 1096378 h 1127334"/>
                <a:gd name="connsiteX59" fmla="*/ 653021 w 981633"/>
                <a:gd name="connsiteY59" fmla="*/ 1103522 h 1127334"/>
                <a:gd name="connsiteX60" fmla="*/ 650640 w 981633"/>
                <a:gd name="connsiteY60" fmla="*/ 1113047 h 1127334"/>
                <a:gd name="connsiteX61" fmla="*/ 636352 w 981633"/>
                <a:gd name="connsiteY61" fmla="*/ 1122572 h 1127334"/>
                <a:gd name="connsiteX62" fmla="*/ 622065 w 981633"/>
                <a:gd name="connsiteY62" fmla="*/ 1127334 h 1127334"/>
                <a:gd name="connsiteX63" fmla="*/ 572058 w 981633"/>
                <a:gd name="connsiteY63" fmla="*/ 1122572 h 1127334"/>
                <a:gd name="connsiteX64" fmla="*/ 569677 w 981633"/>
                <a:gd name="connsiteY64" fmla="*/ 1113047 h 1127334"/>
                <a:gd name="connsiteX65" fmla="*/ 562533 w 981633"/>
                <a:gd name="connsiteY65" fmla="*/ 1093997 h 1127334"/>
                <a:gd name="connsiteX66" fmla="*/ 555390 w 981633"/>
                <a:gd name="connsiteY66" fmla="*/ 1089234 h 1127334"/>
                <a:gd name="connsiteX67" fmla="*/ 541102 w 981633"/>
                <a:gd name="connsiteY67" fmla="*/ 1084472 h 1127334"/>
                <a:gd name="connsiteX68" fmla="*/ 526815 w 981633"/>
                <a:gd name="connsiteY68" fmla="*/ 1074947 h 1127334"/>
                <a:gd name="connsiteX69" fmla="*/ 519671 w 981633"/>
                <a:gd name="connsiteY69" fmla="*/ 1070184 h 1127334"/>
                <a:gd name="connsiteX70" fmla="*/ 512527 w 981633"/>
                <a:gd name="connsiteY70" fmla="*/ 1063041 h 1127334"/>
                <a:gd name="connsiteX71" fmla="*/ 488715 w 981633"/>
                <a:gd name="connsiteY71" fmla="*/ 1048753 h 1127334"/>
                <a:gd name="connsiteX72" fmla="*/ 474427 w 981633"/>
                <a:gd name="connsiteY72" fmla="*/ 1041609 h 1127334"/>
                <a:gd name="connsiteX73" fmla="*/ 467283 w 981633"/>
                <a:gd name="connsiteY73" fmla="*/ 1032084 h 1127334"/>
                <a:gd name="connsiteX74" fmla="*/ 464902 w 981633"/>
                <a:gd name="connsiteY74" fmla="*/ 1010653 h 1127334"/>
                <a:gd name="connsiteX75" fmla="*/ 462521 w 981633"/>
                <a:gd name="connsiteY75" fmla="*/ 1001128 h 1127334"/>
                <a:gd name="connsiteX76" fmla="*/ 460140 w 981633"/>
                <a:gd name="connsiteY76" fmla="*/ 989222 h 1127334"/>
                <a:gd name="connsiteX77" fmla="*/ 441090 w 981633"/>
                <a:gd name="connsiteY77" fmla="*/ 970172 h 1127334"/>
                <a:gd name="connsiteX78" fmla="*/ 422040 w 981633"/>
                <a:gd name="connsiteY78" fmla="*/ 967791 h 1127334"/>
                <a:gd name="connsiteX79" fmla="*/ 414896 w 981633"/>
                <a:gd name="connsiteY79" fmla="*/ 965409 h 1127334"/>
                <a:gd name="connsiteX80" fmla="*/ 398227 w 981633"/>
                <a:gd name="connsiteY80" fmla="*/ 960647 h 1127334"/>
                <a:gd name="connsiteX81" fmla="*/ 388702 w 981633"/>
                <a:gd name="connsiteY81" fmla="*/ 953503 h 1127334"/>
                <a:gd name="connsiteX82" fmla="*/ 379177 w 981633"/>
                <a:gd name="connsiteY82" fmla="*/ 939216 h 1127334"/>
                <a:gd name="connsiteX83" fmla="*/ 360127 w 981633"/>
                <a:gd name="connsiteY83" fmla="*/ 934453 h 1127334"/>
                <a:gd name="connsiteX84" fmla="*/ 345840 w 981633"/>
                <a:gd name="connsiteY84" fmla="*/ 929691 h 1127334"/>
                <a:gd name="connsiteX85" fmla="*/ 338696 w 981633"/>
                <a:gd name="connsiteY85" fmla="*/ 922547 h 1127334"/>
                <a:gd name="connsiteX86" fmla="*/ 326790 w 981633"/>
                <a:gd name="connsiteY86" fmla="*/ 901116 h 1127334"/>
                <a:gd name="connsiteX87" fmla="*/ 307740 w 981633"/>
                <a:gd name="connsiteY87" fmla="*/ 896353 h 1127334"/>
                <a:gd name="connsiteX88" fmla="*/ 300596 w 981633"/>
                <a:gd name="connsiteY88" fmla="*/ 891591 h 1127334"/>
                <a:gd name="connsiteX89" fmla="*/ 293452 w 981633"/>
                <a:gd name="connsiteY89" fmla="*/ 877303 h 1127334"/>
                <a:gd name="connsiteX90" fmla="*/ 286308 w 981633"/>
                <a:gd name="connsiteY90" fmla="*/ 874922 h 1127334"/>
                <a:gd name="connsiteX91" fmla="*/ 272021 w 981633"/>
                <a:gd name="connsiteY91" fmla="*/ 865397 h 1127334"/>
                <a:gd name="connsiteX92" fmla="*/ 264877 w 981633"/>
                <a:gd name="connsiteY92" fmla="*/ 860634 h 1127334"/>
                <a:gd name="connsiteX93" fmla="*/ 174390 w 981633"/>
                <a:gd name="connsiteY93" fmla="*/ 855872 h 1127334"/>
                <a:gd name="connsiteX94" fmla="*/ 167246 w 981633"/>
                <a:gd name="connsiteY94" fmla="*/ 853491 h 1127334"/>
                <a:gd name="connsiteX95" fmla="*/ 160102 w 981633"/>
                <a:gd name="connsiteY95" fmla="*/ 839203 h 1127334"/>
                <a:gd name="connsiteX96" fmla="*/ 157721 w 981633"/>
                <a:gd name="connsiteY96" fmla="*/ 782053 h 1127334"/>
                <a:gd name="connsiteX97" fmla="*/ 152958 w 981633"/>
                <a:gd name="connsiteY97" fmla="*/ 767766 h 1127334"/>
                <a:gd name="connsiteX98" fmla="*/ 160102 w 981633"/>
                <a:gd name="connsiteY98" fmla="*/ 679659 h 1127334"/>
                <a:gd name="connsiteX99" fmla="*/ 162483 w 981633"/>
                <a:gd name="connsiteY99" fmla="*/ 672516 h 1127334"/>
                <a:gd name="connsiteX100" fmla="*/ 167246 w 981633"/>
                <a:gd name="connsiteY100" fmla="*/ 665372 h 1127334"/>
                <a:gd name="connsiteX101" fmla="*/ 179152 w 981633"/>
                <a:gd name="connsiteY101" fmla="*/ 643941 h 1127334"/>
                <a:gd name="connsiteX102" fmla="*/ 183915 w 981633"/>
                <a:gd name="connsiteY102" fmla="*/ 636797 h 1127334"/>
                <a:gd name="connsiteX103" fmla="*/ 186296 w 981633"/>
                <a:gd name="connsiteY103" fmla="*/ 627272 h 1127334"/>
                <a:gd name="connsiteX104" fmla="*/ 191058 w 981633"/>
                <a:gd name="connsiteY104" fmla="*/ 612984 h 1127334"/>
                <a:gd name="connsiteX105" fmla="*/ 195821 w 981633"/>
                <a:gd name="connsiteY105" fmla="*/ 593934 h 1127334"/>
                <a:gd name="connsiteX106" fmla="*/ 193440 w 981633"/>
                <a:gd name="connsiteY106" fmla="*/ 503447 h 1127334"/>
                <a:gd name="connsiteX107" fmla="*/ 191058 w 981633"/>
                <a:gd name="connsiteY107" fmla="*/ 496303 h 1127334"/>
                <a:gd name="connsiteX108" fmla="*/ 186296 w 981633"/>
                <a:gd name="connsiteY108" fmla="*/ 458203 h 1127334"/>
                <a:gd name="connsiteX109" fmla="*/ 172008 w 981633"/>
                <a:gd name="connsiteY109" fmla="*/ 453441 h 1127334"/>
                <a:gd name="connsiteX110" fmla="*/ 169627 w 981633"/>
                <a:gd name="connsiteY110" fmla="*/ 446297 h 1127334"/>
                <a:gd name="connsiteX111" fmla="*/ 167246 w 981633"/>
                <a:gd name="connsiteY111" fmla="*/ 427247 h 1127334"/>
                <a:gd name="connsiteX112" fmla="*/ 160102 w 981633"/>
                <a:gd name="connsiteY112" fmla="*/ 422484 h 1127334"/>
                <a:gd name="connsiteX113" fmla="*/ 155340 w 981633"/>
                <a:gd name="connsiteY113" fmla="*/ 415341 h 1127334"/>
                <a:gd name="connsiteX114" fmla="*/ 141052 w 981633"/>
                <a:gd name="connsiteY114" fmla="*/ 408197 h 1127334"/>
                <a:gd name="connsiteX115" fmla="*/ 126765 w 981633"/>
                <a:gd name="connsiteY115" fmla="*/ 398672 h 1127334"/>
                <a:gd name="connsiteX116" fmla="*/ 117240 w 981633"/>
                <a:gd name="connsiteY116" fmla="*/ 391528 h 1127334"/>
                <a:gd name="connsiteX117" fmla="*/ 110096 w 981633"/>
                <a:gd name="connsiteY117" fmla="*/ 386766 h 1127334"/>
                <a:gd name="connsiteX118" fmla="*/ 105333 w 981633"/>
                <a:gd name="connsiteY118" fmla="*/ 377241 h 1127334"/>
                <a:gd name="connsiteX119" fmla="*/ 93427 w 981633"/>
                <a:gd name="connsiteY119" fmla="*/ 343903 h 1127334"/>
                <a:gd name="connsiteX120" fmla="*/ 88665 w 981633"/>
                <a:gd name="connsiteY120" fmla="*/ 336759 h 1127334"/>
                <a:gd name="connsiteX121" fmla="*/ 79140 w 981633"/>
                <a:gd name="connsiteY121" fmla="*/ 320091 h 1127334"/>
                <a:gd name="connsiteX122" fmla="*/ 69615 w 981633"/>
                <a:gd name="connsiteY122" fmla="*/ 298659 h 1127334"/>
                <a:gd name="connsiteX123" fmla="*/ 62471 w 981633"/>
                <a:gd name="connsiteY123" fmla="*/ 293897 h 1127334"/>
                <a:gd name="connsiteX124" fmla="*/ 55327 w 981633"/>
                <a:gd name="connsiteY124" fmla="*/ 291516 h 1127334"/>
                <a:gd name="connsiteX125" fmla="*/ 41040 w 981633"/>
                <a:gd name="connsiteY125" fmla="*/ 281991 h 1127334"/>
                <a:gd name="connsiteX126" fmla="*/ 29133 w 981633"/>
                <a:gd name="connsiteY126" fmla="*/ 265322 h 1127334"/>
                <a:gd name="connsiteX127" fmla="*/ 14846 w 981633"/>
                <a:gd name="connsiteY127" fmla="*/ 258178 h 1127334"/>
                <a:gd name="connsiteX128" fmla="*/ 7702 w 981633"/>
                <a:gd name="connsiteY128" fmla="*/ 253416 h 1127334"/>
                <a:gd name="connsiteX129" fmla="*/ 5321 w 981633"/>
                <a:gd name="connsiteY129" fmla="*/ 205791 h 1127334"/>
                <a:gd name="connsiteX130" fmla="*/ 10083 w 981633"/>
                <a:gd name="connsiteY130" fmla="*/ 198647 h 1127334"/>
                <a:gd name="connsiteX131" fmla="*/ 24371 w 981633"/>
                <a:gd name="connsiteY131" fmla="*/ 189122 h 1127334"/>
                <a:gd name="connsiteX132" fmla="*/ 31515 w 981633"/>
                <a:gd name="connsiteY132" fmla="*/ 184359 h 1127334"/>
                <a:gd name="connsiteX133" fmla="*/ 45802 w 981633"/>
                <a:gd name="connsiteY133" fmla="*/ 172453 h 1127334"/>
                <a:gd name="connsiteX134" fmla="*/ 60090 w 981633"/>
                <a:gd name="connsiteY134" fmla="*/ 167691 h 1127334"/>
                <a:gd name="connsiteX135" fmla="*/ 93427 w 981633"/>
                <a:gd name="connsiteY135" fmla="*/ 170072 h 1127334"/>
                <a:gd name="connsiteX136" fmla="*/ 105333 w 981633"/>
                <a:gd name="connsiteY136" fmla="*/ 181978 h 1127334"/>
                <a:gd name="connsiteX137" fmla="*/ 119621 w 981633"/>
                <a:gd name="connsiteY137" fmla="*/ 191503 h 1127334"/>
                <a:gd name="connsiteX138" fmla="*/ 133908 w 981633"/>
                <a:gd name="connsiteY138" fmla="*/ 201028 h 1127334"/>
                <a:gd name="connsiteX139" fmla="*/ 155340 w 981633"/>
                <a:gd name="connsiteY139" fmla="*/ 210553 h 1127334"/>
                <a:gd name="connsiteX140" fmla="*/ 162483 w 981633"/>
                <a:gd name="connsiteY140" fmla="*/ 212934 h 1127334"/>
                <a:gd name="connsiteX141" fmla="*/ 169627 w 981633"/>
                <a:gd name="connsiteY141" fmla="*/ 215316 h 1127334"/>
                <a:gd name="connsiteX142" fmla="*/ 183915 w 981633"/>
                <a:gd name="connsiteY142" fmla="*/ 212934 h 1127334"/>
                <a:gd name="connsiteX143" fmla="*/ 188677 w 981633"/>
                <a:gd name="connsiteY143" fmla="*/ 198647 h 1127334"/>
                <a:gd name="connsiteX144" fmla="*/ 193440 w 981633"/>
                <a:gd name="connsiteY144" fmla="*/ 184359 h 1127334"/>
                <a:gd name="connsiteX145" fmla="*/ 195821 w 981633"/>
                <a:gd name="connsiteY145" fmla="*/ 177216 h 1127334"/>
                <a:gd name="connsiteX146" fmla="*/ 200583 w 981633"/>
                <a:gd name="connsiteY146" fmla="*/ 170072 h 1127334"/>
                <a:gd name="connsiteX147" fmla="*/ 212490 w 981633"/>
                <a:gd name="connsiteY147" fmla="*/ 153403 h 1127334"/>
                <a:gd name="connsiteX148" fmla="*/ 222015 w 981633"/>
                <a:gd name="connsiteY148" fmla="*/ 141497 h 1127334"/>
                <a:gd name="connsiteX149" fmla="*/ 226777 w 981633"/>
                <a:gd name="connsiteY149" fmla="*/ 134353 h 1127334"/>
                <a:gd name="connsiteX150" fmla="*/ 231540 w 981633"/>
                <a:gd name="connsiteY150" fmla="*/ 120066 h 1127334"/>
                <a:gd name="connsiteX151" fmla="*/ 233921 w 981633"/>
                <a:gd name="connsiteY151" fmla="*/ 112922 h 1127334"/>
                <a:gd name="connsiteX152" fmla="*/ 243446 w 981633"/>
                <a:gd name="connsiteY152" fmla="*/ 98634 h 1127334"/>
                <a:gd name="connsiteX153" fmla="*/ 245827 w 981633"/>
                <a:gd name="connsiteY153" fmla="*/ 91491 h 1127334"/>
                <a:gd name="connsiteX154" fmla="*/ 250590 w 981633"/>
                <a:gd name="connsiteY154" fmla="*/ 84347 h 1127334"/>
                <a:gd name="connsiteX155" fmla="*/ 245827 w 981633"/>
                <a:gd name="connsiteY155" fmla="*/ 70059 h 1127334"/>
                <a:gd name="connsiteX156" fmla="*/ 260115 w 981633"/>
                <a:gd name="connsiteY156" fmla="*/ 62916 h 1127334"/>
                <a:gd name="connsiteX157" fmla="*/ 267258 w 981633"/>
                <a:gd name="connsiteY157" fmla="*/ 58153 h 1127334"/>
                <a:gd name="connsiteX158" fmla="*/ 281546 w 981633"/>
                <a:gd name="connsiteY158" fmla="*/ 53391 h 1127334"/>
                <a:gd name="connsiteX159" fmla="*/ 326790 w 981633"/>
                <a:gd name="connsiteY159" fmla="*/ 55772 h 1127334"/>
                <a:gd name="connsiteX160" fmla="*/ 331552 w 981633"/>
                <a:gd name="connsiteY160" fmla="*/ 62916 h 1127334"/>
                <a:gd name="connsiteX161" fmla="*/ 341077 w 981633"/>
                <a:gd name="connsiteY161" fmla="*/ 70059 h 1127334"/>
                <a:gd name="connsiteX162" fmla="*/ 362508 w 981633"/>
                <a:gd name="connsiteY162" fmla="*/ 77203 h 1127334"/>
                <a:gd name="connsiteX163" fmla="*/ 369652 w 981633"/>
                <a:gd name="connsiteY163" fmla="*/ 79584 h 1127334"/>
                <a:gd name="connsiteX164" fmla="*/ 460140 w 981633"/>
                <a:gd name="connsiteY164" fmla="*/ 77203 h 1127334"/>
                <a:gd name="connsiteX165" fmla="*/ 479190 w 981633"/>
                <a:gd name="connsiteY165" fmla="*/ 70059 h 1127334"/>
                <a:gd name="connsiteX166" fmla="*/ 488715 w 981633"/>
                <a:gd name="connsiteY166" fmla="*/ 67678 h 1127334"/>
                <a:gd name="connsiteX167" fmla="*/ 495858 w 981633"/>
                <a:gd name="connsiteY167" fmla="*/ 65297 h 1127334"/>
                <a:gd name="connsiteX168" fmla="*/ 503002 w 981633"/>
                <a:gd name="connsiteY168" fmla="*/ 58153 h 1127334"/>
                <a:gd name="connsiteX169" fmla="*/ 510146 w 981633"/>
                <a:gd name="connsiteY169" fmla="*/ 43866 h 1127334"/>
                <a:gd name="connsiteX170" fmla="*/ 517290 w 981633"/>
                <a:gd name="connsiteY170" fmla="*/ 39103 h 1127334"/>
                <a:gd name="connsiteX171" fmla="*/ 522052 w 981633"/>
                <a:gd name="connsiteY171" fmla="*/ 31959 h 1127334"/>
                <a:gd name="connsiteX172" fmla="*/ 536340 w 981633"/>
                <a:gd name="connsiteY172" fmla="*/ 20053 h 1127334"/>
                <a:gd name="connsiteX173" fmla="*/ 541102 w 981633"/>
                <a:gd name="connsiteY173" fmla="*/ 12909 h 1127334"/>
                <a:gd name="connsiteX174" fmla="*/ 588727 w 981633"/>
                <a:gd name="connsiteY174" fmla="*/ 3384 h 1127334"/>
                <a:gd name="connsiteX175" fmla="*/ 636352 w 981633"/>
                <a:gd name="connsiteY175" fmla="*/ 3384 h 1127334"/>
                <a:gd name="connsiteX176" fmla="*/ 643496 w 981633"/>
                <a:gd name="connsiteY176" fmla="*/ 5766 h 1127334"/>
                <a:gd name="connsiteX177" fmla="*/ 650640 w 981633"/>
                <a:gd name="connsiteY177" fmla="*/ 10528 h 1127334"/>
                <a:gd name="connsiteX178" fmla="*/ 662546 w 981633"/>
                <a:gd name="connsiteY178" fmla="*/ 34341 h 1127334"/>
                <a:gd name="connsiteX179" fmla="*/ 669690 w 981633"/>
                <a:gd name="connsiteY179" fmla="*/ 41484 h 1127334"/>
                <a:gd name="connsiteX180" fmla="*/ 674452 w 981633"/>
                <a:gd name="connsiteY180" fmla="*/ 55772 h 1127334"/>
                <a:gd name="connsiteX181" fmla="*/ 676833 w 981633"/>
                <a:gd name="connsiteY181" fmla="*/ 62916 h 1127334"/>
                <a:gd name="connsiteX182" fmla="*/ 681596 w 981633"/>
                <a:gd name="connsiteY182" fmla="*/ 72441 h 1127334"/>
                <a:gd name="connsiteX183" fmla="*/ 686358 w 981633"/>
                <a:gd name="connsiteY183" fmla="*/ 86728 h 1127334"/>
                <a:gd name="connsiteX184" fmla="*/ 700646 w 981633"/>
                <a:gd name="connsiteY184" fmla="*/ 93872 h 1127334"/>
                <a:gd name="connsiteX185" fmla="*/ 707790 w 981633"/>
                <a:gd name="connsiteY185" fmla="*/ 98634 h 1127334"/>
                <a:gd name="connsiteX186" fmla="*/ 717315 w 981633"/>
                <a:gd name="connsiteY186" fmla="*/ 101016 h 1127334"/>
                <a:gd name="connsiteX187" fmla="*/ 736365 w 981633"/>
                <a:gd name="connsiteY187" fmla="*/ 108159 h 1127334"/>
                <a:gd name="connsiteX188" fmla="*/ 745890 w 981633"/>
                <a:gd name="connsiteY188" fmla="*/ 110541 h 1127334"/>
                <a:gd name="connsiteX189" fmla="*/ 753033 w 981633"/>
                <a:gd name="connsiteY189" fmla="*/ 112922 h 1127334"/>
                <a:gd name="connsiteX190" fmla="*/ 824471 w 981633"/>
                <a:gd name="connsiteY190" fmla="*/ 110541 h 1127334"/>
                <a:gd name="connsiteX191" fmla="*/ 836377 w 981633"/>
                <a:gd name="connsiteY191" fmla="*/ 98634 h 1127334"/>
                <a:gd name="connsiteX192" fmla="*/ 838758 w 981633"/>
                <a:gd name="connsiteY192" fmla="*/ 91491 h 1127334"/>
                <a:gd name="connsiteX193" fmla="*/ 845902 w 981633"/>
                <a:gd name="connsiteY193" fmla="*/ 84347 h 1127334"/>
                <a:gd name="connsiteX194" fmla="*/ 891146 w 981633"/>
                <a:gd name="connsiteY194" fmla="*/ 86728 h 1127334"/>
                <a:gd name="connsiteX195" fmla="*/ 905433 w 981633"/>
                <a:gd name="connsiteY195" fmla="*/ 96253 h 1127334"/>
                <a:gd name="connsiteX196" fmla="*/ 910196 w 981633"/>
                <a:gd name="connsiteY196" fmla="*/ 103397 h 1127334"/>
                <a:gd name="connsiteX197" fmla="*/ 914958 w 981633"/>
                <a:gd name="connsiteY197" fmla="*/ 117684 h 1127334"/>
                <a:gd name="connsiteX198" fmla="*/ 910196 w 981633"/>
                <a:gd name="connsiteY198" fmla="*/ 158166 h 1127334"/>
                <a:gd name="connsiteX199" fmla="*/ 905433 w 981633"/>
                <a:gd name="connsiteY199" fmla="*/ 165309 h 1127334"/>
                <a:gd name="connsiteX200" fmla="*/ 907815 w 981633"/>
                <a:gd name="connsiteY200" fmla="*/ 191503 h 1127334"/>
                <a:gd name="connsiteX201" fmla="*/ 914958 w 981633"/>
                <a:gd name="connsiteY201" fmla="*/ 196266 h 1127334"/>
                <a:gd name="connsiteX202" fmla="*/ 919721 w 981633"/>
                <a:gd name="connsiteY202" fmla="*/ 203409 h 1127334"/>
                <a:gd name="connsiteX203" fmla="*/ 934008 w 981633"/>
                <a:gd name="connsiteY203" fmla="*/ 220078 h 1127334"/>
                <a:gd name="connsiteX204" fmla="*/ 941152 w 981633"/>
                <a:gd name="connsiteY204" fmla="*/ 224841 h 1127334"/>
                <a:gd name="connsiteX205" fmla="*/ 953058 w 981633"/>
                <a:gd name="connsiteY205" fmla="*/ 239128 h 1127334"/>
                <a:gd name="connsiteX206" fmla="*/ 964965 w 981633"/>
                <a:gd name="connsiteY206" fmla="*/ 253416 h 1127334"/>
                <a:gd name="connsiteX207" fmla="*/ 976871 w 981633"/>
                <a:gd name="connsiteY207" fmla="*/ 274847 h 1127334"/>
                <a:gd name="connsiteX208" fmla="*/ 981633 w 981633"/>
                <a:gd name="connsiteY208" fmla="*/ 281991 h 1127334"/>
                <a:gd name="connsiteX209" fmla="*/ 967346 w 981633"/>
                <a:gd name="connsiteY209" fmla="*/ 293897 h 1127334"/>
                <a:gd name="connsiteX210" fmla="*/ 953058 w 981633"/>
                <a:gd name="connsiteY210" fmla="*/ 298659 h 1127334"/>
                <a:gd name="connsiteX211" fmla="*/ 945915 w 981633"/>
                <a:gd name="connsiteY211" fmla="*/ 303422 h 1127334"/>
                <a:gd name="connsiteX212" fmla="*/ 934008 w 981633"/>
                <a:gd name="connsiteY212" fmla="*/ 312947 h 1127334"/>
                <a:gd name="connsiteX213" fmla="*/ 919721 w 981633"/>
                <a:gd name="connsiteY213" fmla="*/ 317709 h 1127334"/>
                <a:gd name="connsiteX214" fmla="*/ 905433 w 981633"/>
                <a:gd name="connsiteY214" fmla="*/ 324853 h 1127334"/>
                <a:gd name="connsiteX215" fmla="*/ 895908 w 981633"/>
                <a:gd name="connsiteY215" fmla="*/ 329616 h 1127334"/>
                <a:gd name="connsiteX216" fmla="*/ 872096 w 981633"/>
                <a:gd name="connsiteY216" fmla="*/ 336759 h 1127334"/>
                <a:gd name="connsiteX217" fmla="*/ 853046 w 981633"/>
                <a:gd name="connsiteY217" fmla="*/ 341522 h 1127334"/>
                <a:gd name="connsiteX218" fmla="*/ 760177 w 981633"/>
                <a:gd name="connsiteY218" fmla="*/ 343903 h 1127334"/>
                <a:gd name="connsiteX219" fmla="*/ 745890 w 981633"/>
                <a:gd name="connsiteY219" fmla="*/ 348666 h 1127334"/>
                <a:gd name="connsiteX220" fmla="*/ 738746 w 981633"/>
                <a:gd name="connsiteY220" fmla="*/ 351047 h 1127334"/>
                <a:gd name="connsiteX221" fmla="*/ 726840 w 981633"/>
                <a:gd name="connsiteY221" fmla="*/ 355809 h 1127334"/>
                <a:gd name="connsiteX222" fmla="*/ 710171 w 981633"/>
                <a:gd name="connsiteY222" fmla="*/ 365334 h 1127334"/>
                <a:gd name="connsiteX223" fmla="*/ 686358 w 981633"/>
                <a:gd name="connsiteY223" fmla="*/ 374859 h 1127334"/>
                <a:gd name="connsiteX224" fmla="*/ 662546 w 981633"/>
                <a:gd name="connsiteY224" fmla="*/ 384384 h 1127334"/>
                <a:gd name="connsiteX225" fmla="*/ 655402 w 981633"/>
                <a:gd name="connsiteY225" fmla="*/ 386766 h 1127334"/>
                <a:gd name="connsiteX226" fmla="*/ 643496 w 981633"/>
                <a:gd name="connsiteY226" fmla="*/ 391528 h 1127334"/>
                <a:gd name="connsiteX227" fmla="*/ 626827 w 981633"/>
                <a:gd name="connsiteY227" fmla="*/ 396291 h 1127334"/>
                <a:gd name="connsiteX228" fmla="*/ 607777 w 981633"/>
                <a:gd name="connsiteY228" fmla="*/ 403434 h 1127334"/>
                <a:gd name="connsiteX229" fmla="*/ 591108 w 981633"/>
                <a:gd name="connsiteY229" fmla="*/ 408197 h 1127334"/>
                <a:gd name="connsiteX230" fmla="*/ 574440 w 981633"/>
                <a:gd name="connsiteY230" fmla="*/ 412959 h 1127334"/>
                <a:gd name="connsiteX231" fmla="*/ 564915 w 981633"/>
                <a:gd name="connsiteY231" fmla="*/ 417722 h 1127334"/>
                <a:gd name="connsiteX232" fmla="*/ 560152 w 981633"/>
                <a:gd name="connsiteY232" fmla="*/ 424866 h 1127334"/>
                <a:gd name="connsiteX233" fmla="*/ 579202 w 981633"/>
                <a:gd name="connsiteY233" fmla="*/ 460584 h 1127334"/>
                <a:gd name="connsiteX234" fmla="*/ 581583 w 981633"/>
                <a:gd name="connsiteY234" fmla="*/ 472491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0152 w 981633"/>
                <a:gd name="connsiteY4" fmla="*/ 441534 h 1127334"/>
                <a:gd name="connsiteX5" fmla="*/ 569677 w 981633"/>
                <a:gd name="connsiteY5" fmla="*/ 470109 h 1127334"/>
                <a:gd name="connsiteX6" fmla="*/ 574440 w 981633"/>
                <a:gd name="connsiteY6" fmla="*/ 484397 h 1127334"/>
                <a:gd name="connsiteX7" fmla="*/ 593490 w 981633"/>
                <a:gd name="connsiteY7" fmla="*/ 512972 h 1127334"/>
                <a:gd name="connsiteX8" fmla="*/ 598252 w 981633"/>
                <a:gd name="connsiteY8" fmla="*/ 520116 h 1127334"/>
                <a:gd name="connsiteX9" fmla="*/ 605396 w 981633"/>
                <a:gd name="connsiteY9" fmla="*/ 536784 h 1127334"/>
                <a:gd name="connsiteX10" fmla="*/ 607777 w 981633"/>
                <a:gd name="connsiteY10" fmla="*/ 620128 h 1127334"/>
                <a:gd name="connsiteX11" fmla="*/ 614921 w 981633"/>
                <a:gd name="connsiteY11" fmla="*/ 646322 h 1127334"/>
                <a:gd name="connsiteX12" fmla="*/ 617302 w 981633"/>
                <a:gd name="connsiteY12" fmla="*/ 655847 h 1127334"/>
                <a:gd name="connsiteX13" fmla="*/ 622065 w 981633"/>
                <a:gd name="connsiteY13" fmla="*/ 670134 h 1127334"/>
                <a:gd name="connsiteX14" fmla="*/ 626827 w 981633"/>
                <a:gd name="connsiteY14" fmla="*/ 720141 h 1127334"/>
                <a:gd name="connsiteX15" fmla="*/ 636352 w 981633"/>
                <a:gd name="connsiteY15" fmla="*/ 722522 h 1127334"/>
                <a:gd name="connsiteX16" fmla="*/ 643496 w 981633"/>
                <a:gd name="connsiteY16" fmla="*/ 724903 h 1127334"/>
                <a:gd name="connsiteX17" fmla="*/ 660165 w 981633"/>
                <a:gd name="connsiteY17" fmla="*/ 729666 h 1127334"/>
                <a:gd name="connsiteX18" fmla="*/ 672071 w 981633"/>
                <a:gd name="connsiteY18" fmla="*/ 739191 h 1127334"/>
                <a:gd name="connsiteX19" fmla="*/ 686358 w 981633"/>
                <a:gd name="connsiteY19" fmla="*/ 748716 h 1127334"/>
                <a:gd name="connsiteX20" fmla="*/ 693502 w 981633"/>
                <a:gd name="connsiteY20" fmla="*/ 753478 h 1127334"/>
                <a:gd name="connsiteX21" fmla="*/ 700646 w 981633"/>
                <a:gd name="connsiteY21" fmla="*/ 755859 h 1127334"/>
                <a:gd name="connsiteX22" fmla="*/ 714933 w 981633"/>
                <a:gd name="connsiteY22" fmla="*/ 767766 h 1127334"/>
                <a:gd name="connsiteX23" fmla="*/ 722077 w 981633"/>
                <a:gd name="connsiteY23" fmla="*/ 770147 h 1127334"/>
                <a:gd name="connsiteX24" fmla="*/ 731602 w 981633"/>
                <a:gd name="connsiteY24" fmla="*/ 774909 h 1127334"/>
                <a:gd name="connsiteX25" fmla="*/ 745890 w 981633"/>
                <a:gd name="connsiteY25" fmla="*/ 784434 h 1127334"/>
                <a:gd name="connsiteX26" fmla="*/ 767321 w 981633"/>
                <a:gd name="connsiteY26" fmla="*/ 796341 h 1127334"/>
                <a:gd name="connsiteX27" fmla="*/ 776846 w 981633"/>
                <a:gd name="connsiteY27" fmla="*/ 798722 h 1127334"/>
                <a:gd name="connsiteX28" fmla="*/ 791133 w 981633"/>
                <a:gd name="connsiteY28" fmla="*/ 803484 h 1127334"/>
                <a:gd name="connsiteX29" fmla="*/ 798277 w 981633"/>
                <a:gd name="connsiteY29" fmla="*/ 808247 h 1127334"/>
                <a:gd name="connsiteX30" fmla="*/ 807802 w 981633"/>
                <a:gd name="connsiteY30" fmla="*/ 810628 h 1127334"/>
                <a:gd name="connsiteX31" fmla="*/ 822090 w 981633"/>
                <a:gd name="connsiteY31" fmla="*/ 815391 h 1127334"/>
                <a:gd name="connsiteX32" fmla="*/ 829233 w 981633"/>
                <a:gd name="connsiteY32" fmla="*/ 817772 h 1127334"/>
                <a:gd name="connsiteX33" fmla="*/ 843521 w 981633"/>
                <a:gd name="connsiteY33" fmla="*/ 827297 h 1127334"/>
                <a:gd name="connsiteX34" fmla="*/ 850665 w 981633"/>
                <a:gd name="connsiteY34" fmla="*/ 834441 h 1127334"/>
                <a:gd name="connsiteX35" fmla="*/ 860190 w 981633"/>
                <a:gd name="connsiteY35" fmla="*/ 839203 h 1127334"/>
                <a:gd name="connsiteX36" fmla="*/ 867333 w 981633"/>
                <a:gd name="connsiteY36" fmla="*/ 843966 h 1127334"/>
                <a:gd name="connsiteX37" fmla="*/ 881621 w 981633"/>
                <a:gd name="connsiteY37" fmla="*/ 851109 h 1127334"/>
                <a:gd name="connsiteX38" fmla="*/ 881621 w 981633"/>
                <a:gd name="connsiteY38" fmla="*/ 877303 h 1127334"/>
                <a:gd name="connsiteX39" fmla="*/ 879240 w 981633"/>
                <a:gd name="connsiteY39" fmla="*/ 884447 h 1127334"/>
                <a:gd name="connsiteX40" fmla="*/ 850665 w 981633"/>
                <a:gd name="connsiteY40" fmla="*/ 898734 h 1127334"/>
                <a:gd name="connsiteX41" fmla="*/ 843521 w 981633"/>
                <a:gd name="connsiteY41" fmla="*/ 901116 h 1127334"/>
                <a:gd name="connsiteX42" fmla="*/ 843521 w 981633"/>
                <a:gd name="connsiteY42" fmla="*/ 922547 h 1127334"/>
                <a:gd name="connsiteX43" fmla="*/ 829233 w 981633"/>
                <a:gd name="connsiteY43" fmla="*/ 927309 h 1127334"/>
                <a:gd name="connsiteX44" fmla="*/ 822090 w 981633"/>
                <a:gd name="connsiteY44" fmla="*/ 929691 h 1127334"/>
                <a:gd name="connsiteX45" fmla="*/ 800658 w 981633"/>
                <a:gd name="connsiteY45" fmla="*/ 936834 h 1127334"/>
                <a:gd name="connsiteX46" fmla="*/ 793515 w 981633"/>
                <a:gd name="connsiteY46" fmla="*/ 939216 h 1127334"/>
                <a:gd name="connsiteX47" fmla="*/ 786371 w 981633"/>
                <a:gd name="connsiteY47" fmla="*/ 941597 h 1127334"/>
                <a:gd name="connsiteX48" fmla="*/ 779227 w 981633"/>
                <a:gd name="connsiteY48" fmla="*/ 946359 h 1127334"/>
                <a:gd name="connsiteX49" fmla="*/ 764940 w 981633"/>
                <a:gd name="connsiteY49" fmla="*/ 974934 h 1127334"/>
                <a:gd name="connsiteX50" fmla="*/ 750652 w 981633"/>
                <a:gd name="connsiteY50" fmla="*/ 984459 h 1127334"/>
                <a:gd name="connsiteX51" fmla="*/ 745890 w 981633"/>
                <a:gd name="connsiteY51" fmla="*/ 998747 h 1127334"/>
                <a:gd name="connsiteX52" fmla="*/ 714933 w 981633"/>
                <a:gd name="connsiteY52" fmla="*/ 1008272 h 1127334"/>
                <a:gd name="connsiteX53" fmla="*/ 707790 w 981633"/>
                <a:gd name="connsiteY53" fmla="*/ 1048753 h 1127334"/>
                <a:gd name="connsiteX54" fmla="*/ 700646 w 981633"/>
                <a:gd name="connsiteY54" fmla="*/ 1051134 h 1127334"/>
                <a:gd name="connsiteX55" fmla="*/ 683977 w 981633"/>
                <a:gd name="connsiteY55" fmla="*/ 1063041 h 1127334"/>
                <a:gd name="connsiteX56" fmla="*/ 669690 w 981633"/>
                <a:gd name="connsiteY56" fmla="*/ 1072566 h 1127334"/>
                <a:gd name="connsiteX57" fmla="*/ 657783 w 981633"/>
                <a:gd name="connsiteY57" fmla="*/ 1086853 h 1127334"/>
                <a:gd name="connsiteX58" fmla="*/ 655402 w 981633"/>
                <a:gd name="connsiteY58" fmla="*/ 1096378 h 1127334"/>
                <a:gd name="connsiteX59" fmla="*/ 653021 w 981633"/>
                <a:gd name="connsiteY59" fmla="*/ 1103522 h 1127334"/>
                <a:gd name="connsiteX60" fmla="*/ 650640 w 981633"/>
                <a:gd name="connsiteY60" fmla="*/ 1113047 h 1127334"/>
                <a:gd name="connsiteX61" fmla="*/ 636352 w 981633"/>
                <a:gd name="connsiteY61" fmla="*/ 1122572 h 1127334"/>
                <a:gd name="connsiteX62" fmla="*/ 622065 w 981633"/>
                <a:gd name="connsiteY62" fmla="*/ 1127334 h 1127334"/>
                <a:gd name="connsiteX63" fmla="*/ 572058 w 981633"/>
                <a:gd name="connsiteY63" fmla="*/ 1122572 h 1127334"/>
                <a:gd name="connsiteX64" fmla="*/ 569677 w 981633"/>
                <a:gd name="connsiteY64" fmla="*/ 1113047 h 1127334"/>
                <a:gd name="connsiteX65" fmla="*/ 562533 w 981633"/>
                <a:gd name="connsiteY65" fmla="*/ 1093997 h 1127334"/>
                <a:gd name="connsiteX66" fmla="*/ 555390 w 981633"/>
                <a:gd name="connsiteY66" fmla="*/ 1089234 h 1127334"/>
                <a:gd name="connsiteX67" fmla="*/ 541102 w 981633"/>
                <a:gd name="connsiteY67" fmla="*/ 1084472 h 1127334"/>
                <a:gd name="connsiteX68" fmla="*/ 526815 w 981633"/>
                <a:gd name="connsiteY68" fmla="*/ 1074947 h 1127334"/>
                <a:gd name="connsiteX69" fmla="*/ 519671 w 981633"/>
                <a:gd name="connsiteY69" fmla="*/ 1070184 h 1127334"/>
                <a:gd name="connsiteX70" fmla="*/ 512527 w 981633"/>
                <a:gd name="connsiteY70" fmla="*/ 1063041 h 1127334"/>
                <a:gd name="connsiteX71" fmla="*/ 488715 w 981633"/>
                <a:gd name="connsiteY71" fmla="*/ 1048753 h 1127334"/>
                <a:gd name="connsiteX72" fmla="*/ 474427 w 981633"/>
                <a:gd name="connsiteY72" fmla="*/ 1041609 h 1127334"/>
                <a:gd name="connsiteX73" fmla="*/ 467283 w 981633"/>
                <a:gd name="connsiteY73" fmla="*/ 1032084 h 1127334"/>
                <a:gd name="connsiteX74" fmla="*/ 464902 w 981633"/>
                <a:gd name="connsiteY74" fmla="*/ 1010653 h 1127334"/>
                <a:gd name="connsiteX75" fmla="*/ 462521 w 981633"/>
                <a:gd name="connsiteY75" fmla="*/ 1001128 h 1127334"/>
                <a:gd name="connsiteX76" fmla="*/ 460140 w 981633"/>
                <a:gd name="connsiteY76" fmla="*/ 989222 h 1127334"/>
                <a:gd name="connsiteX77" fmla="*/ 441090 w 981633"/>
                <a:gd name="connsiteY77" fmla="*/ 970172 h 1127334"/>
                <a:gd name="connsiteX78" fmla="*/ 422040 w 981633"/>
                <a:gd name="connsiteY78" fmla="*/ 967791 h 1127334"/>
                <a:gd name="connsiteX79" fmla="*/ 414896 w 981633"/>
                <a:gd name="connsiteY79" fmla="*/ 965409 h 1127334"/>
                <a:gd name="connsiteX80" fmla="*/ 398227 w 981633"/>
                <a:gd name="connsiteY80" fmla="*/ 960647 h 1127334"/>
                <a:gd name="connsiteX81" fmla="*/ 388702 w 981633"/>
                <a:gd name="connsiteY81" fmla="*/ 953503 h 1127334"/>
                <a:gd name="connsiteX82" fmla="*/ 379177 w 981633"/>
                <a:gd name="connsiteY82" fmla="*/ 939216 h 1127334"/>
                <a:gd name="connsiteX83" fmla="*/ 360127 w 981633"/>
                <a:gd name="connsiteY83" fmla="*/ 934453 h 1127334"/>
                <a:gd name="connsiteX84" fmla="*/ 345840 w 981633"/>
                <a:gd name="connsiteY84" fmla="*/ 929691 h 1127334"/>
                <a:gd name="connsiteX85" fmla="*/ 338696 w 981633"/>
                <a:gd name="connsiteY85" fmla="*/ 922547 h 1127334"/>
                <a:gd name="connsiteX86" fmla="*/ 326790 w 981633"/>
                <a:gd name="connsiteY86" fmla="*/ 901116 h 1127334"/>
                <a:gd name="connsiteX87" fmla="*/ 307740 w 981633"/>
                <a:gd name="connsiteY87" fmla="*/ 896353 h 1127334"/>
                <a:gd name="connsiteX88" fmla="*/ 300596 w 981633"/>
                <a:gd name="connsiteY88" fmla="*/ 891591 h 1127334"/>
                <a:gd name="connsiteX89" fmla="*/ 293452 w 981633"/>
                <a:gd name="connsiteY89" fmla="*/ 877303 h 1127334"/>
                <a:gd name="connsiteX90" fmla="*/ 286308 w 981633"/>
                <a:gd name="connsiteY90" fmla="*/ 874922 h 1127334"/>
                <a:gd name="connsiteX91" fmla="*/ 272021 w 981633"/>
                <a:gd name="connsiteY91" fmla="*/ 865397 h 1127334"/>
                <a:gd name="connsiteX92" fmla="*/ 264877 w 981633"/>
                <a:gd name="connsiteY92" fmla="*/ 860634 h 1127334"/>
                <a:gd name="connsiteX93" fmla="*/ 174390 w 981633"/>
                <a:gd name="connsiteY93" fmla="*/ 855872 h 1127334"/>
                <a:gd name="connsiteX94" fmla="*/ 167246 w 981633"/>
                <a:gd name="connsiteY94" fmla="*/ 853491 h 1127334"/>
                <a:gd name="connsiteX95" fmla="*/ 160102 w 981633"/>
                <a:gd name="connsiteY95" fmla="*/ 839203 h 1127334"/>
                <a:gd name="connsiteX96" fmla="*/ 157721 w 981633"/>
                <a:gd name="connsiteY96" fmla="*/ 782053 h 1127334"/>
                <a:gd name="connsiteX97" fmla="*/ 152958 w 981633"/>
                <a:gd name="connsiteY97" fmla="*/ 767766 h 1127334"/>
                <a:gd name="connsiteX98" fmla="*/ 160102 w 981633"/>
                <a:gd name="connsiteY98" fmla="*/ 679659 h 1127334"/>
                <a:gd name="connsiteX99" fmla="*/ 162483 w 981633"/>
                <a:gd name="connsiteY99" fmla="*/ 672516 h 1127334"/>
                <a:gd name="connsiteX100" fmla="*/ 167246 w 981633"/>
                <a:gd name="connsiteY100" fmla="*/ 665372 h 1127334"/>
                <a:gd name="connsiteX101" fmla="*/ 179152 w 981633"/>
                <a:gd name="connsiteY101" fmla="*/ 643941 h 1127334"/>
                <a:gd name="connsiteX102" fmla="*/ 183915 w 981633"/>
                <a:gd name="connsiteY102" fmla="*/ 636797 h 1127334"/>
                <a:gd name="connsiteX103" fmla="*/ 186296 w 981633"/>
                <a:gd name="connsiteY103" fmla="*/ 627272 h 1127334"/>
                <a:gd name="connsiteX104" fmla="*/ 191058 w 981633"/>
                <a:gd name="connsiteY104" fmla="*/ 612984 h 1127334"/>
                <a:gd name="connsiteX105" fmla="*/ 195821 w 981633"/>
                <a:gd name="connsiteY105" fmla="*/ 593934 h 1127334"/>
                <a:gd name="connsiteX106" fmla="*/ 193440 w 981633"/>
                <a:gd name="connsiteY106" fmla="*/ 503447 h 1127334"/>
                <a:gd name="connsiteX107" fmla="*/ 191058 w 981633"/>
                <a:gd name="connsiteY107" fmla="*/ 496303 h 1127334"/>
                <a:gd name="connsiteX108" fmla="*/ 186296 w 981633"/>
                <a:gd name="connsiteY108" fmla="*/ 458203 h 1127334"/>
                <a:gd name="connsiteX109" fmla="*/ 172008 w 981633"/>
                <a:gd name="connsiteY109" fmla="*/ 453441 h 1127334"/>
                <a:gd name="connsiteX110" fmla="*/ 169627 w 981633"/>
                <a:gd name="connsiteY110" fmla="*/ 446297 h 1127334"/>
                <a:gd name="connsiteX111" fmla="*/ 167246 w 981633"/>
                <a:gd name="connsiteY111" fmla="*/ 427247 h 1127334"/>
                <a:gd name="connsiteX112" fmla="*/ 160102 w 981633"/>
                <a:gd name="connsiteY112" fmla="*/ 422484 h 1127334"/>
                <a:gd name="connsiteX113" fmla="*/ 155340 w 981633"/>
                <a:gd name="connsiteY113" fmla="*/ 415341 h 1127334"/>
                <a:gd name="connsiteX114" fmla="*/ 141052 w 981633"/>
                <a:gd name="connsiteY114" fmla="*/ 408197 h 1127334"/>
                <a:gd name="connsiteX115" fmla="*/ 126765 w 981633"/>
                <a:gd name="connsiteY115" fmla="*/ 398672 h 1127334"/>
                <a:gd name="connsiteX116" fmla="*/ 117240 w 981633"/>
                <a:gd name="connsiteY116" fmla="*/ 391528 h 1127334"/>
                <a:gd name="connsiteX117" fmla="*/ 110096 w 981633"/>
                <a:gd name="connsiteY117" fmla="*/ 386766 h 1127334"/>
                <a:gd name="connsiteX118" fmla="*/ 105333 w 981633"/>
                <a:gd name="connsiteY118" fmla="*/ 377241 h 1127334"/>
                <a:gd name="connsiteX119" fmla="*/ 93427 w 981633"/>
                <a:gd name="connsiteY119" fmla="*/ 343903 h 1127334"/>
                <a:gd name="connsiteX120" fmla="*/ 88665 w 981633"/>
                <a:gd name="connsiteY120" fmla="*/ 336759 h 1127334"/>
                <a:gd name="connsiteX121" fmla="*/ 79140 w 981633"/>
                <a:gd name="connsiteY121" fmla="*/ 320091 h 1127334"/>
                <a:gd name="connsiteX122" fmla="*/ 69615 w 981633"/>
                <a:gd name="connsiteY122" fmla="*/ 298659 h 1127334"/>
                <a:gd name="connsiteX123" fmla="*/ 62471 w 981633"/>
                <a:gd name="connsiteY123" fmla="*/ 293897 h 1127334"/>
                <a:gd name="connsiteX124" fmla="*/ 55327 w 981633"/>
                <a:gd name="connsiteY124" fmla="*/ 291516 h 1127334"/>
                <a:gd name="connsiteX125" fmla="*/ 41040 w 981633"/>
                <a:gd name="connsiteY125" fmla="*/ 281991 h 1127334"/>
                <a:gd name="connsiteX126" fmla="*/ 29133 w 981633"/>
                <a:gd name="connsiteY126" fmla="*/ 265322 h 1127334"/>
                <a:gd name="connsiteX127" fmla="*/ 14846 w 981633"/>
                <a:gd name="connsiteY127" fmla="*/ 258178 h 1127334"/>
                <a:gd name="connsiteX128" fmla="*/ 7702 w 981633"/>
                <a:gd name="connsiteY128" fmla="*/ 253416 h 1127334"/>
                <a:gd name="connsiteX129" fmla="*/ 5321 w 981633"/>
                <a:gd name="connsiteY129" fmla="*/ 205791 h 1127334"/>
                <a:gd name="connsiteX130" fmla="*/ 10083 w 981633"/>
                <a:gd name="connsiteY130" fmla="*/ 198647 h 1127334"/>
                <a:gd name="connsiteX131" fmla="*/ 24371 w 981633"/>
                <a:gd name="connsiteY131" fmla="*/ 189122 h 1127334"/>
                <a:gd name="connsiteX132" fmla="*/ 31515 w 981633"/>
                <a:gd name="connsiteY132" fmla="*/ 184359 h 1127334"/>
                <a:gd name="connsiteX133" fmla="*/ 45802 w 981633"/>
                <a:gd name="connsiteY133" fmla="*/ 172453 h 1127334"/>
                <a:gd name="connsiteX134" fmla="*/ 60090 w 981633"/>
                <a:gd name="connsiteY134" fmla="*/ 167691 h 1127334"/>
                <a:gd name="connsiteX135" fmla="*/ 93427 w 981633"/>
                <a:gd name="connsiteY135" fmla="*/ 170072 h 1127334"/>
                <a:gd name="connsiteX136" fmla="*/ 105333 w 981633"/>
                <a:gd name="connsiteY136" fmla="*/ 181978 h 1127334"/>
                <a:gd name="connsiteX137" fmla="*/ 119621 w 981633"/>
                <a:gd name="connsiteY137" fmla="*/ 191503 h 1127334"/>
                <a:gd name="connsiteX138" fmla="*/ 133908 w 981633"/>
                <a:gd name="connsiteY138" fmla="*/ 201028 h 1127334"/>
                <a:gd name="connsiteX139" fmla="*/ 155340 w 981633"/>
                <a:gd name="connsiteY139" fmla="*/ 210553 h 1127334"/>
                <a:gd name="connsiteX140" fmla="*/ 162483 w 981633"/>
                <a:gd name="connsiteY140" fmla="*/ 212934 h 1127334"/>
                <a:gd name="connsiteX141" fmla="*/ 169627 w 981633"/>
                <a:gd name="connsiteY141" fmla="*/ 215316 h 1127334"/>
                <a:gd name="connsiteX142" fmla="*/ 183915 w 981633"/>
                <a:gd name="connsiteY142" fmla="*/ 212934 h 1127334"/>
                <a:gd name="connsiteX143" fmla="*/ 188677 w 981633"/>
                <a:gd name="connsiteY143" fmla="*/ 198647 h 1127334"/>
                <a:gd name="connsiteX144" fmla="*/ 193440 w 981633"/>
                <a:gd name="connsiteY144" fmla="*/ 184359 h 1127334"/>
                <a:gd name="connsiteX145" fmla="*/ 195821 w 981633"/>
                <a:gd name="connsiteY145" fmla="*/ 177216 h 1127334"/>
                <a:gd name="connsiteX146" fmla="*/ 200583 w 981633"/>
                <a:gd name="connsiteY146" fmla="*/ 170072 h 1127334"/>
                <a:gd name="connsiteX147" fmla="*/ 212490 w 981633"/>
                <a:gd name="connsiteY147" fmla="*/ 153403 h 1127334"/>
                <a:gd name="connsiteX148" fmla="*/ 222015 w 981633"/>
                <a:gd name="connsiteY148" fmla="*/ 141497 h 1127334"/>
                <a:gd name="connsiteX149" fmla="*/ 226777 w 981633"/>
                <a:gd name="connsiteY149" fmla="*/ 134353 h 1127334"/>
                <a:gd name="connsiteX150" fmla="*/ 231540 w 981633"/>
                <a:gd name="connsiteY150" fmla="*/ 120066 h 1127334"/>
                <a:gd name="connsiteX151" fmla="*/ 233921 w 981633"/>
                <a:gd name="connsiteY151" fmla="*/ 112922 h 1127334"/>
                <a:gd name="connsiteX152" fmla="*/ 243446 w 981633"/>
                <a:gd name="connsiteY152" fmla="*/ 98634 h 1127334"/>
                <a:gd name="connsiteX153" fmla="*/ 245827 w 981633"/>
                <a:gd name="connsiteY153" fmla="*/ 91491 h 1127334"/>
                <a:gd name="connsiteX154" fmla="*/ 250590 w 981633"/>
                <a:gd name="connsiteY154" fmla="*/ 84347 h 1127334"/>
                <a:gd name="connsiteX155" fmla="*/ 245827 w 981633"/>
                <a:gd name="connsiteY155" fmla="*/ 70059 h 1127334"/>
                <a:gd name="connsiteX156" fmla="*/ 260115 w 981633"/>
                <a:gd name="connsiteY156" fmla="*/ 62916 h 1127334"/>
                <a:gd name="connsiteX157" fmla="*/ 267258 w 981633"/>
                <a:gd name="connsiteY157" fmla="*/ 58153 h 1127334"/>
                <a:gd name="connsiteX158" fmla="*/ 281546 w 981633"/>
                <a:gd name="connsiteY158" fmla="*/ 53391 h 1127334"/>
                <a:gd name="connsiteX159" fmla="*/ 326790 w 981633"/>
                <a:gd name="connsiteY159" fmla="*/ 55772 h 1127334"/>
                <a:gd name="connsiteX160" fmla="*/ 331552 w 981633"/>
                <a:gd name="connsiteY160" fmla="*/ 62916 h 1127334"/>
                <a:gd name="connsiteX161" fmla="*/ 341077 w 981633"/>
                <a:gd name="connsiteY161" fmla="*/ 70059 h 1127334"/>
                <a:gd name="connsiteX162" fmla="*/ 362508 w 981633"/>
                <a:gd name="connsiteY162" fmla="*/ 77203 h 1127334"/>
                <a:gd name="connsiteX163" fmla="*/ 369652 w 981633"/>
                <a:gd name="connsiteY163" fmla="*/ 79584 h 1127334"/>
                <a:gd name="connsiteX164" fmla="*/ 460140 w 981633"/>
                <a:gd name="connsiteY164" fmla="*/ 77203 h 1127334"/>
                <a:gd name="connsiteX165" fmla="*/ 479190 w 981633"/>
                <a:gd name="connsiteY165" fmla="*/ 70059 h 1127334"/>
                <a:gd name="connsiteX166" fmla="*/ 488715 w 981633"/>
                <a:gd name="connsiteY166" fmla="*/ 67678 h 1127334"/>
                <a:gd name="connsiteX167" fmla="*/ 495858 w 981633"/>
                <a:gd name="connsiteY167" fmla="*/ 65297 h 1127334"/>
                <a:gd name="connsiteX168" fmla="*/ 503002 w 981633"/>
                <a:gd name="connsiteY168" fmla="*/ 58153 h 1127334"/>
                <a:gd name="connsiteX169" fmla="*/ 510146 w 981633"/>
                <a:gd name="connsiteY169" fmla="*/ 43866 h 1127334"/>
                <a:gd name="connsiteX170" fmla="*/ 517290 w 981633"/>
                <a:gd name="connsiteY170" fmla="*/ 39103 h 1127334"/>
                <a:gd name="connsiteX171" fmla="*/ 522052 w 981633"/>
                <a:gd name="connsiteY171" fmla="*/ 31959 h 1127334"/>
                <a:gd name="connsiteX172" fmla="*/ 536340 w 981633"/>
                <a:gd name="connsiteY172" fmla="*/ 20053 h 1127334"/>
                <a:gd name="connsiteX173" fmla="*/ 541102 w 981633"/>
                <a:gd name="connsiteY173" fmla="*/ 12909 h 1127334"/>
                <a:gd name="connsiteX174" fmla="*/ 588727 w 981633"/>
                <a:gd name="connsiteY174" fmla="*/ 3384 h 1127334"/>
                <a:gd name="connsiteX175" fmla="*/ 636352 w 981633"/>
                <a:gd name="connsiteY175" fmla="*/ 3384 h 1127334"/>
                <a:gd name="connsiteX176" fmla="*/ 643496 w 981633"/>
                <a:gd name="connsiteY176" fmla="*/ 5766 h 1127334"/>
                <a:gd name="connsiteX177" fmla="*/ 650640 w 981633"/>
                <a:gd name="connsiteY177" fmla="*/ 10528 h 1127334"/>
                <a:gd name="connsiteX178" fmla="*/ 662546 w 981633"/>
                <a:gd name="connsiteY178" fmla="*/ 34341 h 1127334"/>
                <a:gd name="connsiteX179" fmla="*/ 669690 w 981633"/>
                <a:gd name="connsiteY179" fmla="*/ 41484 h 1127334"/>
                <a:gd name="connsiteX180" fmla="*/ 674452 w 981633"/>
                <a:gd name="connsiteY180" fmla="*/ 55772 h 1127334"/>
                <a:gd name="connsiteX181" fmla="*/ 676833 w 981633"/>
                <a:gd name="connsiteY181" fmla="*/ 62916 h 1127334"/>
                <a:gd name="connsiteX182" fmla="*/ 681596 w 981633"/>
                <a:gd name="connsiteY182" fmla="*/ 72441 h 1127334"/>
                <a:gd name="connsiteX183" fmla="*/ 686358 w 981633"/>
                <a:gd name="connsiteY183" fmla="*/ 86728 h 1127334"/>
                <a:gd name="connsiteX184" fmla="*/ 700646 w 981633"/>
                <a:gd name="connsiteY184" fmla="*/ 93872 h 1127334"/>
                <a:gd name="connsiteX185" fmla="*/ 707790 w 981633"/>
                <a:gd name="connsiteY185" fmla="*/ 98634 h 1127334"/>
                <a:gd name="connsiteX186" fmla="*/ 717315 w 981633"/>
                <a:gd name="connsiteY186" fmla="*/ 101016 h 1127334"/>
                <a:gd name="connsiteX187" fmla="*/ 736365 w 981633"/>
                <a:gd name="connsiteY187" fmla="*/ 108159 h 1127334"/>
                <a:gd name="connsiteX188" fmla="*/ 745890 w 981633"/>
                <a:gd name="connsiteY188" fmla="*/ 110541 h 1127334"/>
                <a:gd name="connsiteX189" fmla="*/ 753033 w 981633"/>
                <a:gd name="connsiteY189" fmla="*/ 112922 h 1127334"/>
                <a:gd name="connsiteX190" fmla="*/ 824471 w 981633"/>
                <a:gd name="connsiteY190" fmla="*/ 110541 h 1127334"/>
                <a:gd name="connsiteX191" fmla="*/ 836377 w 981633"/>
                <a:gd name="connsiteY191" fmla="*/ 98634 h 1127334"/>
                <a:gd name="connsiteX192" fmla="*/ 838758 w 981633"/>
                <a:gd name="connsiteY192" fmla="*/ 91491 h 1127334"/>
                <a:gd name="connsiteX193" fmla="*/ 845902 w 981633"/>
                <a:gd name="connsiteY193" fmla="*/ 84347 h 1127334"/>
                <a:gd name="connsiteX194" fmla="*/ 891146 w 981633"/>
                <a:gd name="connsiteY194" fmla="*/ 86728 h 1127334"/>
                <a:gd name="connsiteX195" fmla="*/ 905433 w 981633"/>
                <a:gd name="connsiteY195" fmla="*/ 96253 h 1127334"/>
                <a:gd name="connsiteX196" fmla="*/ 910196 w 981633"/>
                <a:gd name="connsiteY196" fmla="*/ 103397 h 1127334"/>
                <a:gd name="connsiteX197" fmla="*/ 914958 w 981633"/>
                <a:gd name="connsiteY197" fmla="*/ 117684 h 1127334"/>
                <a:gd name="connsiteX198" fmla="*/ 910196 w 981633"/>
                <a:gd name="connsiteY198" fmla="*/ 158166 h 1127334"/>
                <a:gd name="connsiteX199" fmla="*/ 905433 w 981633"/>
                <a:gd name="connsiteY199" fmla="*/ 165309 h 1127334"/>
                <a:gd name="connsiteX200" fmla="*/ 907815 w 981633"/>
                <a:gd name="connsiteY200" fmla="*/ 191503 h 1127334"/>
                <a:gd name="connsiteX201" fmla="*/ 914958 w 981633"/>
                <a:gd name="connsiteY201" fmla="*/ 196266 h 1127334"/>
                <a:gd name="connsiteX202" fmla="*/ 919721 w 981633"/>
                <a:gd name="connsiteY202" fmla="*/ 203409 h 1127334"/>
                <a:gd name="connsiteX203" fmla="*/ 934008 w 981633"/>
                <a:gd name="connsiteY203" fmla="*/ 220078 h 1127334"/>
                <a:gd name="connsiteX204" fmla="*/ 941152 w 981633"/>
                <a:gd name="connsiteY204" fmla="*/ 224841 h 1127334"/>
                <a:gd name="connsiteX205" fmla="*/ 953058 w 981633"/>
                <a:gd name="connsiteY205" fmla="*/ 239128 h 1127334"/>
                <a:gd name="connsiteX206" fmla="*/ 964965 w 981633"/>
                <a:gd name="connsiteY206" fmla="*/ 253416 h 1127334"/>
                <a:gd name="connsiteX207" fmla="*/ 976871 w 981633"/>
                <a:gd name="connsiteY207" fmla="*/ 274847 h 1127334"/>
                <a:gd name="connsiteX208" fmla="*/ 981633 w 981633"/>
                <a:gd name="connsiteY208" fmla="*/ 281991 h 1127334"/>
                <a:gd name="connsiteX209" fmla="*/ 967346 w 981633"/>
                <a:gd name="connsiteY209" fmla="*/ 293897 h 1127334"/>
                <a:gd name="connsiteX210" fmla="*/ 953058 w 981633"/>
                <a:gd name="connsiteY210" fmla="*/ 298659 h 1127334"/>
                <a:gd name="connsiteX211" fmla="*/ 945915 w 981633"/>
                <a:gd name="connsiteY211" fmla="*/ 303422 h 1127334"/>
                <a:gd name="connsiteX212" fmla="*/ 934008 w 981633"/>
                <a:gd name="connsiteY212" fmla="*/ 312947 h 1127334"/>
                <a:gd name="connsiteX213" fmla="*/ 919721 w 981633"/>
                <a:gd name="connsiteY213" fmla="*/ 317709 h 1127334"/>
                <a:gd name="connsiteX214" fmla="*/ 905433 w 981633"/>
                <a:gd name="connsiteY214" fmla="*/ 324853 h 1127334"/>
                <a:gd name="connsiteX215" fmla="*/ 895908 w 981633"/>
                <a:gd name="connsiteY215" fmla="*/ 329616 h 1127334"/>
                <a:gd name="connsiteX216" fmla="*/ 872096 w 981633"/>
                <a:gd name="connsiteY216" fmla="*/ 336759 h 1127334"/>
                <a:gd name="connsiteX217" fmla="*/ 853046 w 981633"/>
                <a:gd name="connsiteY217" fmla="*/ 341522 h 1127334"/>
                <a:gd name="connsiteX218" fmla="*/ 760177 w 981633"/>
                <a:gd name="connsiteY218" fmla="*/ 343903 h 1127334"/>
                <a:gd name="connsiteX219" fmla="*/ 745890 w 981633"/>
                <a:gd name="connsiteY219" fmla="*/ 348666 h 1127334"/>
                <a:gd name="connsiteX220" fmla="*/ 738746 w 981633"/>
                <a:gd name="connsiteY220" fmla="*/ 351047 h 1127334"/>
                <a:gd name="connsiteX221" fmla="*/ 726840 w 981633"/>
                <a:gd name="connsiteY221" fmla="*/ 355809 h 1127334"/>
                <a:gd name="connsiteX222" fmla="*/ 710171 w 981633"/>
                <a:gd name="connsiteY222" fmla="*/ 365334 h 1127334"/>
                <a:gd name="connsiteX223" fmla="*/ 686358 w 981633"/>
                <a:gd name="connsiteY223" fmla="*/ 374859 h 1127334"/>
                <a:gd name="connsiteX224" fmla="*/ 662546 w 981633"/>
                <a:gd name="connsiteY224" fmla="*/ 384384 h 1127334"/>
                <a:gd name="connsiteX225" fmla="*/ 655402 w 981633"/>
                <a:gd name="connsiteY225" fmla="*/ 386766 h 1127334"/>
                <a:gd name="connsiteX226" fmla="*/ 643496 w 981633"/>
                <a:gd name="connsiteY226" fmla="*/ 391528 h 1127334"/>
                <a:gd name="connsiteX227" fmla="*/ 626827 w 981633"/>
                <a:gd name="connsiteY227" fmla="*/ 396291 h 1127334"/>
                <a:gd name="connsiteX228" fmla="*/ 607777 w 981633"/>
                <a:gd name="connsiteY228" fmla="*/ 403434 h 1127334"/>
                <a:gd name="connsiteX229" fmla="*/ 591108 w 981633"/>
                <a:gd name="connsiteY229" fmla="*/ 408197 h 1127334"/>
                <a:gd name="connsiteX230" fmla="*/ 574440 w 981633"/>
                <a:gd name="connsiteY230" fmla="*/ 412959 h 1127334"/>
                <a:gd name="connsiteX231" fmla="*/ 564915 w 981633"/>
                <a:gd name="connsiteY231" fmla="*/ 417722 h 1127334"/>
                <a:gd name="connsiteX232" fmla="*/ 560152 w 981633"/>
                <a:gd name="connsiteY232" fmla="*/ 424866 h 1127334"/>
                <a:gd name="connsiteX233" fmla="*/ 579202 w 981633"/>
                <a:gd name="connsiteY233" fmla="*/ 460584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0152 w 981633"/>
                <a:gd name="connsiteY4" fmla="*/ 441534 h 1127334"/>
                <a:gd name="connsiteX5" fmla="*/ 569677 w 981633"/>
                <a:gd name="connsiteY5" fmla="*/ 470109 h 1127334"/>
                <a:gd name="connsiteX6" fmla="*/ 574440 w 981633"/>
                <a:gd name="connsiteY6" fmla="*/ 484397 h 1127334"/>
                <a:gd name="connsiteX7" fmla="*/ 593490 w 981633"/>
                <a:gd name="connsiteY7" fmla="*/ 512972 h 1127334"/>
                <a:gd name="connsiteX8" fmla="*/ 598252 w 981633"/>
                <a:gd name="connsiteY8" fmla="*/ 520116 h 1127334"/>
                <a:gd name="connsiteX9" fmla="*/ 605396 w 981633"/>
                <a:gd name="connsiteY9" fmla="*/ 536784 h 1127334"/>
                <a:gd name="connsiteX10" fmla="*/ 607777 w 981633"/>
                <a:gd name="connsiteY10" fmla="*/ 620128 h 1127334"/>
                <a:gd name="connsiteX11" fmla="*/ 614921 w 981633"/>
                <a:gd name="connsiteY11" fmla="*/ 646322 h 1127334"/>
                <a:gd name="connsiteX12" fmla="*/ 617302 w 981633"/>
                <a:gd name="connsiteY12" fmla="*/ 655847 h 1127334"/>
                <a:gd name="connsiteX13" fmla="*/ 622065 w 981633"/>
                <a:gd name="connsiteY13" fmla="*/ 670134 h 1127334"/>
                <a:gd name="connsiteX14" fmla="*/ 626827 w 981633"/>
                <a:gd name="connsiteY14" fmla="*/ 720141 h 1127334"/>
                <a:gd name="connsiteX15" fmla="*/ 636352 w 981633"/>
                <a:gd name="connsiteY15" fmla="*/ 722522 h 1127334"/>
                <a:gd name="connsiteX16" fmla="*/ 643496 w 981633"/>
                <a:gd name="connsiteY16" fmla="*/ 724903 h 1127334"/>
                <a:gd name="connsiteX17" fmla="*/ 660165 w 981633"/>
                <a:gd name="connsiteY17" fmla="*/ 729666 h 1127334"/>
                <a:gd name="connsiteX18" fmla="*/ 672071 w 981633"/>
                <a:gd name="connsiteY18" fmla="*/ 739191 h 1127334"/>
                <a:gd name="connsiteX19" fmla="*/ 686358 w 981633"/>
                <a:gd name="connsiteY19" fmla="*/ 748716 h 1127334"/>
                <a:gd name="connsiteX20" fmla="*/ 693502 w 981633"/>
                <a:gd name="connsiteY20" fmla="*/ 753478 h 1127334"/>
                <a:gd name="connsiteX21" fmla="*/ 700646 w 981633"/>
                <a:gd name="connsiteY21" fmla="*/ 755859 h 1127334"/>
                <a:gd name="connsiteX22" fmla="*/ 714933 w 981633"/>
                <a:gd name="connsiteY22" fmla="*/ 767766 h 1127334"/>
                <a:gd name="connsiteX23" fmla="*/ 722077 w 981633"/>
                <a:gd name="connsiteY23" fmla="*/ 770147 h 1127334"/>
                <a:gd name="connsiteX24" fmla="*/ 731602 w 981633"/>
                <a:gd name="connsiteY24" fmla="*/ 774909 h 1127334"/>
                <a:gd name="connsiteX25" fmla="*/ 745890 w 981633"/>
                <a:gd name="connsiteY25" fmla="*/ 784434 h 1127334"/>
                <a:gd name="connsiteX26" fmla="*/ 767321 w 981633"/>
                <a:gd name="connsiteY26" fmla="*/ 796341 h 1127334"/>
                <a:gd name="connsiteX27" fmla="*/ 776846 w 981633"/>
                <a:gd name="connsiteY27" fmla="*/ 798722 h 1127334"/>
                <a:gd name="connsiteX28" fmla="*/ 791133 w 981633"/>
                <a:gd name="connsiteY28" fmla="*/ 803484 h 1127334"/>
                <a:gd name="connsiteX29" fmla="*/ 798277 w 981633"/>
                <a:gd name="connsiteY29" fmla="*/ 808247 h 1127334"/>
                <a:gd name="connsiteX30" fmla="*/ 807802 w 981633"/>
                <a:gd name="connsiteY30" fmla="*/ 810628 h 1127334"/>
                <a:gd name="connsiteX31" fmla="*/ 822090 w 981633"/>
                <a:gd name="connsiteY31" fmla="*/ 815391 h 1127334"/>
                <a:gd name="connsiteX32" fmla="*/ 829233 w 981633"/>
                <a:gd name="connsiteY32" fmla="*/ 817772 h 1127334"/>
                <a:gd name="connsiteX33" fmla="*/ 843521 w 981633"/>
                <a:gd name="connsiteY33" fmla="*/ 827297 h 1127334"/>
                <a:gd name="connsiteX34" fmla="*/ 850665 w 981633"/>
                <a:gd name="connsiteY34" fmla="*/ 834441 h 1127334"/>
                <a:gd name="connsiteX35" fmla="*/ 860190 w 981633"/>
                <a:gd name="connsiteY35" fmla="*/ 839203 h 1127334"/>
                <a:gd name="connsiteX36" fmla="*/ 867333 w 981633"/>
                <a:gd name="connsiteY36" fmla="*/ 843966 h 1127334"/>
                <a:gd name="connsiteX37" fmla="*/ 881621 w 981633"/>
                <a:gd name="connsiteY37" fmla="*/ 851109 h 1127334"/>
                <a:gd name="connsiteX38" fmla="*/ 881621 w 981633"/>
                <a:gd name="connsiteY38" fmla="*/ 877303 h 1127334"/>
                <a:gd name="connsiteX39" fmla="*/ 879240 w 981633"/>
                <a:gd name="connsiteY39" fmla="*/ 884447 h 1127334"/>
                <a:gd name="connsiteX40" fmla="*/ 850665 w 981633"/>
                <a:gd name="connsiteY40" fmla="*/ 898734 h 1127334"/>
                <a:gd name="connsiteX41" fmla="*/ 843521 w 981633"/>
                <a:gd name="connsiteY41" fmla="*/ 901116 h 1127334"/>
                <a:gd name="connsiteX42" fmla="*/ 843521 w 981633"/>
                <a:gd name="connsiteY42" fmla="*/ 922547 h 1127334"/>
                <a:gd name="connsiteX43" fmla="*/ 829233 w 981633"/>
                <a:gd name="connsiteY43" fmla="*/ 927309 h 1127334"/>
                <a:gd name="connsiteX44" fmla="*/ 822090 w 981633"/>
                <a:gd name="connsiteY44" fmla="*/ 929691 h 1127334"/>
                <a:gd name="connsiteX45" fmla="*/ 800658 w 981633"/>
                <a:gd name="connsiteY45" fmla="*/ 936834 h 1127334"/>
                <a:gd name="connsiteX46" fmla="*/ 793515 w 981633"/>
                <a:gd name="connsiteY46" fmla="*/ 939216 h 1127334"/>
                <a:gd name="connsiteX47" fmla="*/ 786371 w 981633"/>
                <a:gd name="connsiteY47" fmla="*/ 941597 h 1127334"/>
                <a:gd name="connsiteX48" fmla="*/ 779227 w 981633"/>
                <a:gd name="connsiteY48" fmla="*/ 946359 h 1127334"/>
                <a:gd name="connsiteX49" fmla="*/ 764940 w 981633"/>
                <a:gd name="connsiteY49" fmla="*/ 974934 h 1127334"/>
                <a:gd name="connsiteX50" fmla="*/ 750652 w 981633"/>
                <a:gd name="connsiteY50" fmla="*/ 984459 h 1127334"/>
                <a:gd name="connsiteX51" fmla="*/ 745890 w 981633"/>
                <a:gd name="connsiteY51" fmla="*/ 998747 h 1127334"/>
                <a:gd name="connsiteX52" fmla="*/ 714933 w 981633"/>
                <a:gd name="connsiteY52" fmla="*/ 1008272 h 1127334"/>
                <a:gd name="connsiteX53" fmla="*/ 707790 w 981633"/>
                <a:gd name="connsiteY53" fmla="*/ 1048753 h 1127334"/>
                <a:gd name="connsiteX54" fmla="*/ 700646 w 981633"/>
                <a:gd name="connsiteY54" fmla="*/ 1051134 h 1127334"/>
                <a:gd name="connsiteX55" fmla="*/ 683977 w 981633"/>
                <a:gd name="connsiteY55" fmla="*/ 1063041 h 1127334"/>
                <a:gd name="connsiteX56" fmla="*/ 669690 w 981633"/>
                <a:gd name="connsiteY56" fmla="*/ 1072566 h 1127334"/>
                <a:gd name="connsiteX57" fmla="*/ 657783 w 981633"/>
                <a:gd name="connsiteY57" fmla="*/ 1086853 h 1127334"/>
                <a:gd name="connsiteX58" fmla="*/ 655402 w 981633"/>
                <a:gd name="connsiteY58" fmla="*/ 1096378 h 1127334"/>
                <a:gd name="connsiteX59" fmla="*/ 653021 w 981633"/>
                <a:gd name="connsiteY59" fmla="*/ 1103522 h 1127334"/>
                <a:gd name="connsiteX60" fmla="*/ 650640 w 981633"/>
                <a:gd name="connsiteY60" fmla="*/ 1113047 h 1127334"/>
                <a:gd name="connsiteX61" fmla="*/ 636352 w 981633"/>
                <a:gd name="connsiteY61" fmla="*/ 1122572 h 1127334"/>
                <a:gd name="connsiteX62" fmla="*/ 622065 w 981633"/>
                <a:gd name="connsiteY62" fmla="*/ 1127334 h 1127334"/>
                <a:gd name="connsiteX63" fmla="*/ 572058 w 981633"/>
                <a:gd name="connsiteY63" fmla="*/ 1122572 h 1127334"/>
                <a:gd name="connsiteX64" fmla="*/ 569677 w 981633"/>
                <a:gd name="connsiteY64" fmla="*/ 1113047 h 1127334"/>
                <a:gd name="connsiteX65" fmla="*/ 562533 w 981633"/>
                <a:gd name="connsiteY65" fmla="*/ 1093997 h 1127334"/>
                <a:gd name="connsiteX66" fmla="*/ 555390 w 981633"/>
                <a:gd name="connsiteY66" fmla="*/ 1089234 h 1127334"/>
                <a:gd name="connsiteX67" fmla="*/ 541102 w 981633"/>
                <a:gd name="connsiteY67" fmla="*/ 1084472 h 1127334"/>
                <a:gd name="connsiteX68" fmla="*/ 526815 w 981633"/>
                <a:gd name="connsiteY68" fmla="*/ 1074947 h 1127334"/>
                <a:gd name="connsiteX69" fmla="*/ 519671 w 981633"/>
                <a:gd name="connsiteY69" fmla="*/ 1070184 h 1127334"/>
                <a:gd name="connsiteX70" fmla="*/ 512527 w 981633"/>
                <a:gd name="connsiteY70" fmla="*/ 1063041 h 1127334"/>
                <a:gd name="connsiteX71" fmla="*/ 488715 w 981633"/>
                <a:gd name="connsiteY71" fmla="*/ 1048753 h 1127334"/>
                <a:gd name="connsiteX72" fmla="*/ 474427 w 981633"/>
                <a:gd name="connsiteY72" fmla="*/ 1041609 h 1127334"/>
                <a:gd name="connsiteX73" fmla="*/ 467283 w 981633"/>
                <a:gd name="connsiteY73" fmla="*/ 1032084 h 1127334"/>
                <a:gd name="connsiteX74" fmla="*/ 464902 w 981633"/>
                <a:gd name="connsiteY74" fmla="*/ 1010653 h 1127334"/>
                <a:gd name="connsiteX75" fmla="*/ 462521 w 981633"/>
                <a:gd name="connsiteY75" fmla="*/ 1001128 h 1127334"/>
                <a:gd name="connsiteX76" fmla="*/ 460140 w 981633"/>
                <a:gd name="connsiteY76" fmla="*/ 989222 h 1127334"/>
                <a:gd name="connsiteX77" fmla="*/ 441090 w 981633"/>
                <a:gd name="connsiteY77" fmla="*/ 970172 h 1127334"/>
                <a:gd name="connsiteX78" fmla="*/ 422040 w 981633"/>
                <a:gd name="connsiteY78" fmla="*/ 967791 h 1127334"/>
                <a:gd name="connsiteX79" fmla="*/ 414896 w 981633"/>
                <a:gd name="connsiteY79" fmla="*/ 965409 h 1127334"/>
                <a:gd name="connsiteX80" fmla="*/ 398227 w 981633"/>
                <a:gd name="connsiteY80" fmla="*/ 960647 h 1127334"/>
                <a:gd name="connsiteX81" fmla="*/ 388702 w 981633"/>
                <a:gd name="connsiteY81" fmla="*/ 953503 h 1127334"/>
                <a:gd name="connsiteX82" fmla="*/ 379177 w 981633"/>
                <a:gd name="connsiteY82" fmla="*/ 939216 h 1127334"/>
                <a:gd name="connsiteX83" fmla="*/ 360127 w 981633"/>
                <a:gd name="connsiteY83" fmla="*/ 934453 h 1127334"/>
                <a:gd name="connsiteX84" fmla="*/ 345840 w 981633"/>
                <a:gd name="connsiteY84" fmla="*/ 929691 h 1127334"/>
                <a:gd name="connsiteX85" fmla="*/ 338696 w 981633"/>
                <a:gd name="connsiteY85" fmla="*/ 922547 h 1127334"/>
                <a:gd name="connsiteX86" fmla="*/ 326790 w 981633"/>
                <a:gd name="connsiteY86" fmla="*/ 901116 h 1127334"/>
                <a:gd name="connsiteX87" fmla="*/ 307740 w 981633"/>
                <a:gd name="connsiteY87" fmla="*/ 896353 h 1127334"/>
                <a:gd name="connsiteX88" fmla="*/ 300596 w 981633"/>
                <a:gd name="connsiteY88" fmla="*/ 891591 h 1127334"/>
                <a:gd name="connsiteX89" fmla="*/ 293452 w 981633"/>
                <a:gd name="connsiteY89" fmla="*/ 877303 h 1127334"/>
                <a:gd name="connsiteX90" fmla="*/ 286308 w 981633"/>
                <a:gd name="connsiteY90" fmla="*/ 874922 h 1127334"/>
                <a:gd name="connsiteX91" fmla="*/ 272021 w 981633"/>
                <a:gd name="connsiteY91" fmla="*/ 865397 h 1127334"/>
                <a:gd name="connsiteX92" fmla="*/ 264877 w 981633"/>
                <a:gd name="connsiteY92" fmla="*/ 860634 h 1127334"/>
                <a:gd name="connsiteX93" fmla="*/ 174390 w 981633"/>
                <a:gd name="connsiteY93" fmla="*/ 855872 h 1127334"/>
                <a:gd name="connsiteX94" fmla="*/ 167246 w 981633"/>
                <a:gd name="connsiteY94" fmla="*/ 853491 h 1127334"/>
                <a:gd name="connsiteX95" fmla="*/ 160102 w 981633"/>
                <a:gd name="connsiteY95" fmla="*/ 839203 h 1127334"/>
                <a:gd name="connsiteX96" fmla="*/ 157721 w 981633"/>
                <a:gd name="connsiteY96" fmla="*/ 782053 h 1127334"/>
                <a:gd name="connsiteX97" fmla="*/ 152958 w 981633"/>
                <a:gd name="connsiteY97" fmla="*/ 767766 h 1127334"/>
                <a:gd name="connsiteX98" fmla="*/ 160102 w 981633"/>
                <a:gd name="connsiteY98" fmla="*/ 679659 h 1127334"/>
                <a:gd name="connsiteX99" fmla="*/ 162483 w 981633"/>
                <a:gd name="connsiteY99" fmla="*/ 672516 h 1127334"/>
                <a:gd name="connsiteX100" fmla="*/ 167246 w 981633"/>
                <a:gd name="connsiteY100" fmla="*/ 665372 h 1127334"/>
                <a:gd name="connsiteX101" fmla="*/ 179152 w 981633"/>
                <a:gd name="connsiteY101" fmla="*/ 643941 h 1127334"/>
                <a:gd name="connsiteX102" fmla="*/ 183915 w 981633"/>
                <a:gd name="connsiteY102" fmla="*/ 636797 h 1127334"/>
                <a:gd name="connsiteX103" fmla="*/ 186296 w 981633"/>
                <a:gd name="connsiteY103" fmla="*/ 627272 h 1127334"/>
                <a:gd name="connsiteX104" fmla="*/ 191058 w 981633"/>
                <a:gd name="connsiteY104" fmla="*/ 612984 h 1127334"/>
                <a:gd name="connsiteX105" fmla="*/ 195821 w 981633"/>
                <a:gd name="connsiteY105" fmla="*/ 593934 h 1127334"/>
                <a:gd name="connsiteX106" fmla="*/ 193440 w 981633"/>
                <a:gd name="connsiteY106" fmla="*/ 503447 h 1127334"/>
                <a:gd name="connsiteX107" fmla="*/ 191058 w 981633"/>
                <a:gd name="connsiteY107" fmla="*/ 496303 h 1127334"/>
                <a:gd name="connsiteX108" fmla="*/ 186296 w 981633"/>
                <a:gd name="connsiteY108" fmla="*/ 458203 h 1127334"/>
                <a:gd name="connsiteX109" fmla="*/ 172008 w 981633"/>
                <a:gd name="connsiteY109" fmla="*/ 453441 h 1127334"/>
                <a:gd name="connsiteX110" fmla="*/ 169627 w 981633"/>
                <a:gd name="connsiteY110" fmla="*/ 446297 h 1127334"/>
                <a:gd name="connsiteX111" fmla="*/ 167246 w 981633"/>
                <a:gd name="connsiteY111" fmla="*/ 427247 h 1127334"/>
                <a:gd name="connsiteX112" fmla="*/ 160102 w 981633"/>
                <a:gd name="connsiteY112" fmla="*/ 422484 h 1127334"/>
                <a:gd name="connsiteX113" fmla="*/ 155340 w 981633"/>
                <a:gd name="connsiteY113" fmla="*/ 415341 h 1127334"/>
                <a:gd name="connsiteX114" fmla="*/ 141052 w 981633"/>
                <a:gd name="connsiteY114" fmla="*/ 408197 h 1127334"/>
                <a:gd name="connsiteX115" fmla="*/ 126765 w 981633"/>
                <a:gd name="connsiteY115" fmla="*/ 398672 h 1127334"/>
                <a:gd name="connsiteX116" fmla="*/ 117240 w 981633"/>
                <a:gd name="connsiteY116" fmla="*/ 391528 h 1127334"/>
                <a:gd name="connsiteX117" fmla="*/ 110096 w 981633"/>
                <a:gd name="connsiteY117" fmla="*/ 386766 h 1127334"/>
                <a:gd name="connsiteX118" fmla="*/ 105333 w 981633"/>
                <a:gd name="connsiteY118" fmla="*/ 377241 h 1127334"/>
                <a:gd name="connsiteX119" fmla="*/ 93427 w 981633"/>
                <a:gd name="connsiteY119" fmla="*/ 343903 h 1127334"/>
                <a:gd name="connsiteX120" fmla="*/ 88665 w 981633"/>
                <a:gd name="connsiteY120" fmla="*/ 336759 h 1127334"/>
                <a:gd name="connsiteX121" fmla="*/ 79140 w 981633"/>
                <a:gd name="connsiteY121" fmla="*/ 320091 h 1127334"/>
                <a:gd name="connsiteX122" fmla="*/ 69615 w 981633"/>
                <a:gd name="connsiteY122" fmla="*/ 298659 h 1127334"/>
                <a:gd name="connsiteX123" fmla="*/ 62471 w 981633"/>
                <a:gd name="connsiteY123" fmla="*/ 293897 h 1127334"/>
                <a:gd name="connsiteX124" fmla="*/ 55327 w 981633"/>
                <a:gd name="connsiteY124" fmla="*/ 291516 h 1127334"/>
                <a:gd name="connsiteX125" fmla="*/ 41040 w 981633"/>
                <a:gd name="connsiteY125" fmla="*/ 281991 h 1127334"/>
                <a:gd name="connsiteX126" fmla="*/ 29133 w 981633"/>
                <a:gd name="connsiteY126" fmla="*/ 265322 h 1127334"/>
                <a:gd name="connsiteX127" fmla="*/ 14846 w 981633"/>
                <a:gd name="connsiteY127" fmla="*/ 258178 h 1127334"/>
                <a:gd name="connsiteX128" fmla="*/ 7702 w 981633"/>
                <a:gd name="connsiteY128" fmla="*/ 253416 h 1127334"/>
                <a:gd name="connsiteX129" fmla="*/ 5321 w 981633"/>
                <a:gd name="connsiteY129" fmla="*/ 205791 h 1127334"/>
                <a:gd name="connsiteX130" fmla="*/ 10083 w 981633"/>
                <a:gd name="connsiteY130" fmla="*/ 198647 h 1127334"/>
                <a:gd name="connsiteX131" fmla="*/ 24371 w 981633"/>
                <a:gd name="connsiteY131" fmla="*/ 189122 h 1127334"/>
                <a:gd name="connsiteX132" fmla="*/ 31515 w 981633"/>
                <a:gd name="connsiteY132" fmla="*/ 184359 h 1127334"/>
                <a:gd name="connsiteX133" fmla="*/ 45802 w 981633"/>
                <a:gd name="connsiteY133" fmla="*/ 172453 h 1127334"/>
                <a:gd name="connsiteX134" fmla="*/ 60090 w 981633"/>
                <a:gd name="connsiteY134" fmla="*/ 167691 h 1127334"/>
                <a:gd name="connsiteX135" fmla="*/ 93427 w 981633"/>
                <a:gd name="connsiteY135" fmla="*/ 170072 h 1127334"/>
                <a:gd name="connsiteX136" fmla="*/ 105333 w 981633"/>
                <a:gd name="connsiteY136" fmla="*/ 181978 h 1127334"/>
                <a:gd name="connsiteX137" fmla="*/ 119621 w 981633"/>
                <a:gd name="connsiteY137" fmla="*/ 191503 h 1127334"/>
                <a:gd name="connsiteX138" fmla="*/ 133908 w 981633"/>
                <a:gd name="connsiteY138" fmla="*/ 201028 h 1127334"/>
                <a:gd name="connsiteX139" fmla="*/ 155340 w 981633"/>
                <a:gd name="connsiteY139" fmla="*/ 210553 h 1127334"/>
                <a:gd name="connsiteX140" fmla="*/ 162483 w 981633"/>
                <a:gd name="connsiteY140" fmla="*/ 212934 h 1127334"/>
                <a:gd name="connsiteX141" fmla="*/ 169627 w 981633"/>
                <a:gd name="connsiteY141" fmla="*/ 215316 h 1127334"/>
                <a:gd name="connsiteX142" fmla="*/ 183915 w 981633"/>
                <a:gd name="connsiteY142" fmla="*/ 212934 h 1127334"/>
                <a:gd name="connsiteX143" fmla="*/ 188677 w 981633"/>
                <a:gd name="connsiteY143" fmla="*/ 198647 h 1127334"/>
                <a:gd name="connsiteX144" fmla="*/ 193440 w 981633"/>
                <a:gd name="connsiteY144" fmla="*/ 184359 h 1127334"/>
                <a:gd name="connsiteX145" fmla="*/ 195821 w 981633"/>
                <a:gd name="connsiteY145" fmla="*/ 177216 h 1127334"/>
                <a:gd name="connsiteX146" fmla="*/ 200583 w 981633"/>
                <a:gd name="connsiteY146" fmla="*/ 170072 h 1127334"/>
                <a:gd name="connsiteX147" fmla="*/ 212490 w 981633"/>
                <a:gd name="connsiteY147" fmla="*/ 153403 h 1127334"/>
                <a:gd name="connsiteX148" fmla="*/ 222015 w 981633"/>
                <a:gd name="connsiteY148" fmla="*/ 141497 h 1127334"/>
                <a:gd name="connsiteX149" fmla="*/ 226777 w 981633"/>
                <a:gd name="connsiteY149" fmla="*/ 134353 h 1127334"/>
                <a:gd name="connsiteX150" fmla="*/ 231540 w 981633"/>
                <a:gd name="connsiteY150" fmla="*/ 120066 h 1127334"/>
                <a:gd name="connsiteX151" fmla="*/ 233921 w 981633"/>
                <a:gd name="connsiteY151" fmla="*/ 112922 h 1127334"/>
                <a:gd name="connsiteX152" fmla="*/ 243446 w 981633"/>
                <a:gd name="connsiteY152" fmla="*/ 98634 h 1127334"/>
                <a:gd name="connsiteX153" fmla="*/ 245827 w 981633"/>
                <a:gd name="connsiteY153" fmla="*/ 91491 h 1127334"/>
                <a:gd name="connsiteX154" fmla="*/ 250590 w 981633"/>
                <a:gd name="connsiteY154" fmla="*/ 84347 h 1127334"/>
                <a:gd name="connsiteX155" fmla="*/ 245827 w 981633"/>
                <a:gd name="connsiteY155" fmla="*/ 70059 h 1127334"/>
                <a:gd name="connsiteX156" fmla="*/ 260115 w 981633"/>
                <a:gd name="connsiteY156" fmla="*/ 62916 h 1127334"/>
                <a:gd name="connsiteX157" fmla="*/ 267258 w 981633"/>
                <a:gd name="connsiteY157" fmla="*/ 58153 h 1127334"/>
                <a:gd name="connsiteX158" fmla="*/ 281546 w 981633"/>
                <a:gd name="connsiteY158" fmla="*/ 53391 h 1127334"/>
                <a:gd name="connsiteX159" fmla="*/ 326790 w 981633"/>
                <a:gd name="connsiteY159" fmla="*/ 55772 h 1127334"/>
                <a:gd name="connsiteX160" fmla="*/ 331552 w 981633"/>
                <a:gd name="connsiteY160" fmla="*/ 62916 h 1127334"/>
                <a:gd name="connsiteX161" fmla="*/ 341077 w 981633"/>
                <a:gd name="connsiteY161" fmla="*/ 70059 h 1127334"/>
                <a:gd name="connsiteX162" fmla="*/ 362508 w 981633"/>
                <a:gd name="connsiteY162" fmla="*/ 77203 h 1127334"/>
                <a:gd name="connsiteX163" fmla="*/ 369652 w 981633"/>
                <a:gd name="connsiteY163" fmla="*/ 79584 h 1127334"/>
                <a:gd name="connsiteX164" fmla="*/ 460140 w 981633"/>
                <a:gd name="connsiteY164" fmla="*/ 77203 h 1127334"/>
                <a:gd name="connsiteX165" fmla="*/ 479190 w 981633"/>
                <a:gd name="connsiteY165" fmla="*/ 70059 h 1127334"/>
                <a:gd name="connsiteX166" fmla="*/ 488715 w 981633"/>
                <a:gd name="connsiteY166" fmla="*/ 67678 h 1127334"/>
                <a:gd name="connsiteX167" fmla="*/ 495858 w 981633"/>
                <a:gd name="connsiteY167" fmla="*/ 65297 h 1127334"/>
                <a:gd name="connsiteX168" fmla="*/ 503002 w 981633"/>
                <a:gd name="connsiteY168" fmla="*/ 58153 h 1127334"/>
                <a:gd name="connsiteX169" fmla="*/ 510146 w 981633"/>
                <a:gd name="connsiteY169" fmla="*/ 43866 h 1127334"/>
                <a:gd name="connsiteX170" fmla="*/ 517290 w 981633"/>
                <a:gd name="connsiteY170" fmla="*/ 39103 h 1127334"/>
                <a:gd name="connsiteX171" fmla="*/ 522052 w 981633"/>
                <a:gd name="connsiteY171" fmla="*/ 31959 h 1127334"/>
                <a:gd name="connsiteX172" fmla="*/ 536340 w 981633"/>
                <a:gd name="connsiteY172" fmla="*/ 20053 h 1127334"/>
                <a:gd name="connsiteX173" fmla="*/ 541102 w 981633"/>
                <a:gd name="connsiteY173" fmla="*/ 12909 h 1127334"/>
                <a:gd name="connsiteX174" fmla="*/ 588727 w 981633"/>
                <a:gd name="connsiteY174" fmla="*/ 3384 h 1127334"/>
                <a:gd name="connsiteX175" fmla="*/ 636352 w 981633"/>
                <a:gd name="connsiteY175" fmla="*/ 3384 h 1127334"/>
                <a:gd name="connsiteX176" fmla="*/ 643496 w 981633"/>
                <a:gd name="connsiteY176" fmla="*/ 5766 h 1127334"/>
                <a:gd name="connsiteX177" fmla="*/ 650640 w 981633"/>
                <a:gd name="connsiteY177" fmla="*/ 10528 h 1127334"/>
                <a:gd name="connsiteX178" fmla="*/ 662546 w 981633"/>
                <a:gd name="connsiteY178" fmla="*/ 34341 h 1127334"/>
                <a:gd name="connsiteX179" fmla="*/ 669690 w 981633"/>
                <a:gd name="connsiteY179" fmla="*/ 41484 h 1127334"/>
                <a:gd name="connsiteX180" fmla="*/ 674452 w 981633"/>
                <a:gd name="connsiteY180" fmla="*/ 55772 h 1127334"/>
                <a:gd name="connsiteX181" fmla="*/ 676833 w 981633"/>
                <a:gd name="connsiteY181" fmla="*/ 62916 h 1127334"/>
                <a:gd name="connsiteX182" fmla="*/ 681596 w 981633"/>
                <a:gd name="connsiteY182" fmla="*/ 72441 h 1127334"/>
                <a:gd name="connsiteX183" fmla="*/ 686358 w 981633"/>
                <a:gd name="connsiteY183" fmla="*/ 86728 h 1127334"/>
                <a:gd name="connsiteX184" fmla="*/ 700646 w 981633"/>
                <a:gd name="connsiteY184" fmla="*/ 93872 h 1127334"/>
                <a:gd name="connsiteX185" fmla="*/ 707790 w 981633"/>
                <a:gd name="connsiteY185" fmla="*/ 98634 h 1127334"/>
                <a:gd name="connsiteX186" fmla="*/ 717315 w 981633"/>
                <a:gd name="connsiteY186" fmla="*/ 101016 h 1127334"/>
                <a:gd name="connsiteX187" fmla="*/ 736365 w 981633"/>
                <a:gd name="connsiteY187" fmla="*/ 108159 h 1127334"/>
                <a:gd name="connsiteX188" fmla="*/ 745890 w 981633"/>
                <a:gd name="connsiteY188" fmla="*/ 110541 h 1127334"/>
                <a:gd name="connsiteX189" fmla="*/ 753033 w 981633"/>
                <a:gd name="connsiteY189" fmla="*/ 112922 h 1127334"/>
                <a:gd name="connsiteX190" fmla="*/ 824471 w 981633"/>
                <a:gd name="connsiteY190" fmla="*/ 110541 h 1127334"/>
                <a:gd name="connsiteX191" fmla="*/ 836377 w 981633"/>
                <a:gd name="connsiteY191" fmla="*/ 98634 h 1127334"/>
                <a:gd name="connsiteX192" fmla="*/ 838758 w 981633"/>
                <a:gd name="connsiteY192" fmla="*/ 91491 h 1127334"/>
                <a:gd name="connsiteX193" fmla="*/ 845902 w 981633"/>
                <a:gd name="connsiteY193" fmla="*/ 84347 h 1127334"/>
                <a:gd name="connsiteX194" fmla="*/ 891146 w 981633"/>
                <a:gd name="connsiteY194" fmla="*/ 86728 h 1127334"/>
                <a:gd name="connsiteX195" fmla="*/ 905433 w 981633"/>
                <a:gd name="connsiteY195" fmla="*/ 96253 h 1127334"/>
                <a:gd name="connsiteX196" fmla="*/ 910196 w 981633"/>
                <a:gd name="connsiteY196" fmla="*/ 103397 h 1127334"/>
                <a:gd name="connsiteX197" fmla="*/ 914958 w 981633"/>
                <a:gd name="connsiteY197" fmla="*/ 117684 h 1127334"/>
                <a:gd name="connsiteX198" fmla="*/ 910196 w 981633"/>
                <a:gd name="connsiteY198" fmla="*/ 158166 h 1127334"/>
                <a:gd name="connsiteX199" fmla="*/ 905433 w 981633"/>
                <a:gd name="connsiteY199" fmla="*/ 165309 h 1127334"/>
                <a:gd name="connsiteX200" fmla="*/ 907815 w 981633"/>
                <a:gd name="connsiteY200" fmla="*/ 191503 h 1127334"/>
                <a:gd name="connsiteX201" fmla="*/ 914958 w 981633"/>
                <a:gd name="connsiteY201" fmla="*/ 196266 h 1127334"/>
                <a:gd name="connsiteX202" fmla="*/ 919721 w 981633"/>
                <a:gd name="connsiteY202" fmla="*/ 203409 h 1127334"/>
                <a:gd name="connsiteX203" fmla="*/ 934008 w 981633"/>
                <a:gd name="connsiteY203" fmla="*/ 220078 h 1127334"/>
                <a:gd name="connsiteX204" fmla="*/ 941152 w 981633"/>
                <a:gd name="connsiteY204" fmla="*/ 224841 h 1127334"/>
                <a:gd name="connsiteX205" fmla="*/ 953058 w 981633"/>
                <a:gd name="connsiteY205" fmla="*/ 239128 h 1127334"/>
                <a:gd name="connsiteX206" fmla="*/ 964965 w 981633"/>
                <a:gd name="connsiteY206" fmla="*/ 253416 h 1127334"/>
                <a:gd name="connsiteX207" fmla="*/ 976871 w 981633"/>
                <a:gd name="connsiteY207" fmla="*/ 274847 h 1127334"/>
                <a:gd name="connsiteX208" fmla="*/ 981633 w 981633"/>
                <a:gd name="connsiteY208" fmla="*/ 281991 h 1127334"/>
                <a:gd name="connsiteX209" fmla="*/ 967346 w 981633"/>
                <a:gd name="connsiteY209" fmla="*/ 293897 h 1127334"/>
                <a:gd name="connsiteX210" fmla="*/ 953058 w 981633"/>
                <a:gd name="connsiteY210" fmla="*/ 298659 h 1127334"/>
                <a:gd name="connsiteX211" fmla="*/ 945915 w 981633"/>
                <a:gd name="connsiteY211" fmla="*/ 303422 h 1127334"/>
                <a:gd name="connsiteX212" fmla="*/ 934008 w 981633"/>
                <a:gd name="connsiteY212" fmla="*/ 312947 h 1127334"/>
                <a:gd name="connsiteX213" fmla="*/ 919721 w 981633"/>
                <a:gd name="connsiteY213" fmla="*/ 317709 h 1127334"/>
                <a:gd name="connsiteX214" fmla="*/ 905433 w 981633"/>
                <a:gd name="connsiteY214" fmla="*/ 324853 h 1127334"/>
                <a:gd name="connsiteX215" fmla="*/ 895908 w 981633"/>
                <a:gd name="connsiteY215" fmla="*/ 329616 h 1127334"/>
                <a:gd name="connsiteX216" fmla="*/ 872096 w 981633"/>
                <a:gd name="connsiteY216" fmla="*/ 336759 h 1127334"/>
                <a:gd name="connsiteX217" fmla="*/ 853046 w 981633"/>
                <a:gd name="connsiteY217" fmla="*/ 341522 h 1127334"/>
                <a:gd name="connsiteX218" fmla="*/ 760177 w 981633"/>
                <a:gd name="connsiteY218" fmla="*/ 343903 h 1127334"/>
                <a:gd name="connsiteX219" fmla="*/ 745890 w 981633"/>
                <a:gd name="connsiteY219" fmla="*/ 348666 h 1127334"/>
                <a:gd name="connsiteX220" fmla="*/ 738746 w 981633"/>
                <a:gd name="connsiteY220" fmla="*/ 351047 h 1127334"/>
                <a:gd name="connsiteX221" fmla="*/ 726840 w 981633"/>
                <a:gd name="connsiteY221" fmla="*/ 355809 h 1127334"/>
                <a:gd name="connsiteX222" fmla="*/ 710171 w 981633"/>
                <a:gd name="connsiteY222" fmla="*/ 365334 h 1127334"/>
                <a:gd name="connsiteX223" fmla="*/ 686358 w 981633"/>
                <a:gd name="connsiteY223" fmla="*/ 374859 h 1127334"/>
                <a:gd name="connsiteX224" fmla="*/ 662546 w 981633"/>
                <a:gd name="connsiteY224" fmla="*/ 384384 h 1127334"/>
                <a:gd name="connsiteX225" fmla="*/ 655402 w 981633"/>
                <a:gd name="connsiteY225" fmla="*/ 386766 h 1127334"/>
                <a:gd name="connsiteX226" fmla="*/ 643496 w 981633"/>
                <a:gd name="connsiteY226" fmla="*/ 391528 h 1127334"/>
                <a:gd name="connsiteX227" fmla="*/ 626827 w 981633"/>
                <a:gd name="connsiteY227" fmla="*/ 396291 h 1127334"/>
                <a:gd name="connsiteX228" fmla="*/ 607777 w 981633"/>
                <a:gd name="connsiteY228" fmla="*/ 403434 h 1127334"/>
                <a:gd name="connsiteX229" fmla="*/ 591108 w 981633"/>
                <a:gd name="connsiteY229" fmla="*/ 408197 h 1127334"/>
                <a:gd name="connsiteX230" fmla="*/ 574440 w 981633"/>
                <a:gd name="connsiteY230" fmla="*/ 412959 h 1127334"/>
                <a:gd name="connsiteX231" fmla="*/ 564915 w 981633"/>
                <a:gd name="connsiteY231" fmla="*/ 417722 h 1127334"/>
                <a:gd name="connsiteX232" fmla="*/ 560152 w 981633"/>
                <a:gd name="connsiteY232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62508 w 981633"/>
                <a:gd name="connsiteY161" fmla="*/ 77203 h 1127334"/>
                <a:gd name="connsiteX162" fmla="*/ 369652 w 981633"/>
                <a:gd name="connsiteY162" fmla="*/ 79584 h 1127334"/>
                <a:gd name="connsiteX163" fmla="*/ 460140 w 981633"/>
                <a:gd name="connsiteY163" fmla="*/ 77203 h 1127334"/>
                <a:gd name="connsiteX164" fmla="*/ 479190 w 981633"/>
                <a:gd name="connsiteY164" fmla="*/ 70059 h 1127334"/>
                <a:gd name="connsiteX165" fmla="*/ 488715 w 981633"/>
                <a:gd name="connsiteY165" fmla="*/ 67678 h 1127334"/>
                <a:gd name="connsiteX166" fmla="*/ 495858 w 981633"/>
                <a:gd name="connsiteY166" fmla="*/ 65297 h 1127334"/>
                <a:gd name="connsiteX167" fmla="*/ 503002 w 981633"/>
                <a:gd name="connsiteY167" fmla="*/ 58153 h 1127334"/>
                <a:gd name="connsiteX168" fmla="*/ 510146 w 981633"/>
                <a:gd name="connsiteY168" fmla="*/ 43866 h 1127334"/>
                <a:gd name="connsiteX169" fmla="*/ 517290 w 981633"/>
                <a:gd name="connsiteY169" fmla="*/ 39103 h 1127334"/>
                <a:gd name="connsiteX170" fmla="*/ 522052 w 981633"/>
                <a:gd name="connsiteY170" fmla="*/ 31959 h 1127334"/>
                <a:gd name="connsiteX171" fmla="*/ 536340 w 981633"/>
                <a:gd name="connsiteY171" fmla="*/ 20053 h 1127334"/>
                <a:gd name="connsiteX172" fmla="*/ 541102 w 981633"/>
                <a:gd name="connsiteY172" fmla="*/ 12909 h 1127334"/>
                <a:gd name="connsiteX173" fmla="*/ 588727 w 981633"/>
                <a:gd name="connsiteY173" fmla="*/ 3384 h 1127334"/>
                <a:gd name="connsiteX174" fmla="*/ 636352 w 981633"/>
                <a:gd name="connsiteY174" fmla="*/ 3384 h 1127334"/>
                <a:gd name="connsiteX175" fmla="*/ 643496 w 981633"/>
                <a:gd name="connsiteY175" fmla="*/ 5766 h 1127334"/>
                <a:gd name="connsiteX176" fmla="*/ 650640 w 981633"/>
                <a:gd name="connsiteY176" fmla="*/ 10528 h 1127334"/>
                <a:gd name="connsiteX177" fmla="*/ 662546 w 981633"/>
                <a:gd name="connsiteY177" fmla="*/ 34341 h 1127334"/>
                <a:gd name="connsiteX178" fmla="*/ 669690 w 981633"/>
                <a:gd name="connsiteY178" fmla="*/ 41484 h 1127334"/>
                <a:gd name="connsiteX179" fmla="*/ 674452 w 981633"/>
                <a:gd name="connsiteY179" fmla="*/ 55772 h 1127334"/>
                <a:gd name="connsiteX180" fmla="*/ 676833 w 981633"/>
                <a:gd name="connsiteY180" fmla="*/ 62916 h 1127334"/>
                <a:gd name="connsiteX181" fmla="*/ 681596 w 981633"/>
                <a:gd name="connsiteY181" fmla="*/ 72441 h 1127334"/>
                <a:gd name="connsiteX182" fmla="*/ 686358 w 981633"/>
                <a:gd name="connsiteY182" fmla="*/ 86728 h 1127334"/>
                <a:gd name="connsiteX183" fmla="*/ 700646 w 981633"/>
                <a:gd name="connsiteY183" fmla="*/ 93872 h 1127334"/>
                <a:gd name="connsiteX184" fmla="*/ 707790 w 981633"/>
                <a:gd name="connsiteY184" fmla="*/ 98634 h 1127334"/>
                <a:gd name="connsiteX185" fmla="*/ 717315 w 981633"/>
                <a:gd name="connsiteY185" fmla="*/ 101016 h 1127334"/>
                <a:gd name="connsiteX186" fmla="*/ 736365 w 981633"/>
                <a:gd name="connsiteY186" fmla="*/ 108159 h 1127334"/>
                <a:gd name="connsiteX187" fmla="*/ 745890 w 981633"/>
                <a:gd name="connsiteY187" fmla="*/ 110541 h 1127334"/>
                <a:gd name="connsiteX188" fmla="*/ 753033 w 981633"/>
                <a:gd name="connsiteY188" fmla="*/ 112922 h 1127334"/>
                <a:gd name="connsiteX189" fmla="*/ 824471 w 981633"/>
                <a:gd name="connsiteY189" fmla="*/ 110541 h 1127334"/>
                <a:gd name="connsiteX190" fmla="*/ 836377 w 981633"/>
                <a:gd name="connsiteY190" fmla="*/ 98634 h 1127334"/>
                <a:gd name="connsiteX191" fmla="*/ 838758 w 981633"/>
                <a:gd name="connsiteY191" fmla="*/ 91491 h 1127334"/>
                <a:gd name="connsiteX192" fmla="*/ 845902 w 981633"/>
                <a:gd name="connsiteY192" fmla="*/ 84347 h 1127334"/>
                <a:gd name="connsiteX193" fmla="*/ 891146 w 981633"/>
                <a:gd name="connsiteY193" fmla="*/ 86728 h 1127334"/>
                <a:gd name="connsiteX194" fmla="*/ 905433 w 981633"/>
                <a:gd name="connsiteY194" fmla="*/ 96253 h 1127334"/>
                <a:gd name="connsiteX195" fmla="*/ 910196 w 981633"/>
                <a:gd name="connsiteY195" fmla="*/ 103397 h 1127334"/>
                <a:gd name="connsiteX196" fmla="*/ 914958 w 981633"/>
                <a:gd name="connsiteY196" fmla="*/ 117684 h 1127334"/>
                <a:gd name="connsiteX197" fmla="*/ 910196 w 981633"/>
                <a:gd name="connsiteY197" fmla="*/ 158166 h 1127334"/>
                <a:gd name="connsiteX198" fmla="*/ 905433 w 981633"/>
                <a:gd name="connsiteY198" fmla="*/ 165309 h 1127334"/>
                <a:gd name="connsiteX199" fmla="*/ 907815 w 981633"/>
                <a:gd name="connsiteY199" fmla="*/ 191503 h 1127334"/>
                <a:gd name="connsiteX200" fmla="*/ 914958 w 981633"/>
                <a:gd name="connsiteY200" fmla="*/ 196266 h 1127334"/>
                <a:gd name="connsiteX201" fmla="*/ 919721 w 981633"/>
                <a:gd name="connsiteY201" fmla="*/ 203409 h 1127334"/>
                <a:gd name="connsiteX202" fmla="*/ 934008 w 981633"/>
                <a:gd name="connsiteY202" fmla="*/ 220078 h 1127334"/>
                <a:gd name="connsiteX203" fmla="*/ 941152 w 981633"/>
                <a:gd name="connsiteY203" fmla="*/ 224841 h 1127334"/>
                <a:gd name="connsiteX204" fmla="*/ 953058 w 981633"/>
                <a:gd name="connsiteY204" fmla="*/ 239128 h 1127334"/>
                <a:gd name="connsiteX205" fmla="*/ 964965 w 981633"/>
                <a:gd name="connsiteY205" fmla="*/ 253416 h 1127334"/>
                <a:gd name="connsiteX206" fmla="*/ 976871 w 981633"/>
                <a:gd name="connsiteY206" fmla="*/ 274847 h 1127334"/>
                <a:gd name="connsiteX207" fmla="*/ 981633 w 981633"/>
                <a:gd name="connsiteY207" fmla="*/ 281991 h 1127334"/>
                <a:gd name="connsiteX208" fmla="*/ 967346 w 981633"/>
                <a:gd name="connsiteY208" fmla="*/ 293897 h 1127334"/>
                <a:gd name="connsiteX209" fmla="*/ 953058 w 981633"/>
                <a:gd name="connsiteY209" fmla="*/ 298659 h 1127334"/>
                <a:gd name="connsiteX210" fmla="*/ 945915 w 981633"/>
                <a:gd name="connsiteY210" fmla="*/ 303422 h 1127334"/>
                <a:gd name="connsiteX211" fmla="*/ 934008 w 981633"/>
                <a:gd name="connsiteY211" fmla="*/ 312947 h 1127334"/>
                <a:gd name="connsiteX212" fmla="*/ 919721 w 981633"/>
                <a:gd name="connsiteY212" fmla="*/ 317709 h 1127334"/>
                <a:gd name="connsiteX213" fmla="*/ 905433 w 981633"/>
                <a:gd name="connsiteY213" fmla="*/ 324853 h 1127334"/>
                <a:gd name="connsiteX214" fmla="*/ 895908 w 981633"/>
                <a:gd name="connsiteY214" fmla="*/ 329616 h 1127334"/>
                <a:gd name="connsiteX215" fmla="*/ 872096 w 981633"/>
                <a:gd name="connsiteY215" fmla="*/ 336759 h 1127334"/>
                <a:gd name="connsiteX216" fmla="*/ 853046 w 981633"/>
                <a:gd name="connsiteY216" fmla="*/ 341522 h 1127334"/>
                <a:gd name="connsiteX217" fmla="*/ 760177 w 981633"/>
                <a:gd name="connsiteY217" fmla="*/ 343903 h 1127334"/>
                <a:gd name="connsiteX218" fmla="*/ 745890 w 981633"/>
                <a:gd name="connsiteY218" fmla="*/ 348666 h 1127334"/>
                <a:gd name="connsiteX219" fmla="*/ 738746 w 981633"/>
                <a:gd name="connsiteY219" fmla="*/ 351047 h 1127334"/>
                <a:gd name="connsiteX220" fmla="*/ 726840 w 981633"/>
                <a:gd name="connsiteY220" fmla="*/ 355809 h 1127334"/>
                <a:gd name="connsiteX221" fmla="*/ 710171 w 981633"/>
                <a:gd name="connsiteY221" fmla="*/ 365334 h 1127334"/>
                <a:gd name="connsiteX222" fmla="*/ 686358 w 981633"/>
                <a:gd name="connsiteY222" fmla="*/ 374859 h 1127334"/>
                <a:gd name="connsiteX223" fmla="*/ 662546 w 981633"/>
                <a:gd name="connsiteY223" fmla="*/ 384384 h 1127334"/>
                <a:gd name="connsiteX224" fmla="*/ 655402 w 981633"/>
                <a:gd name="connsiteY224" fmla="*/ 386766 h 1127334"/>
                <a:gd name="connsiteX225" fmla="*/ 643496 w 981633"/>
                <a:gd name="connsiteY225" fmla="*/ 391528 h 1127334"/>
                <a:gd name="connsiteX226" fmla="*/ 626827 w 981633"/>
                <a:gd name="connsiteY226" fmla="*/ 396291 h 1127334"/>
                <a:gd name="connsiteX227" fmla="*/ 607777 w 981633"/>
                <a:gd name="connsiteY227" fmla="*/ 403434 h 1127334"/>
                <a:gd name="connsiteX228" fmla="*/ 591108 w 981633"/>
                <a:gd name="connsiteY228" fmla="*/ 408197 h 1127334"/>
                <a:gd name="connsiteX229" fmla="*/ 574440 w 981633"/>
                <a:gd name="connsiteY229" fmla="*/ 412959 h 1127334"/>
                <a:gd name="connsiteX230" fmla="*/ 564915 w 981633"/>
                <a:gd name="connsiteY230" fmla="*/ 417722 h 1127334"/>
                <a:gd name="connsiteX231" fmla="*/ 560152 w 981633"/>
                <a:gd name="connsiteY231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62508 w 981633"/>
                <a:gd name="connsiteY161" fmla="*/ 77203 h 1127334"/>
                <a:gd name="connsiteX162" fmla="*/ 369652 w 981633"/>
                <a:gd name="connsiteY162" fmla="*/ 79584 h 1127334"/>
                <a:gd name="connsiteX163" fmla="*/ 479190 w 981633"/>
                <a:gd name="connsiteY163" fmla="*/ 70059 h 1127334"/>
                <a:gd name="connsiteX164" fmla="*/ 488715 w 981633"/>
                <a:gd name="connsiteY164" fmla="*/ 67678 h 1127334"/>
                <a:gd name="connsiteX165" fmla="*/ 495858 w 981633"/>
                <a:gd name="connsiteY165" fmla="*/ 65297 h 1127334"/>
                <a:gd name="connsiteX166" fmla="*/ 503002 w 981633"/>
                <a:gd name="connsiteY166" fmla="*/ 58153 h 1127334"/>
                <a:gd name="connsiteX167" fmla="*/ 510146 w 981633"/>
                <a:gd name="connsiteY167" fmla="*/ 43866 h 1127334"/>
                <a:gd name="connsiteX168" fmla="*/ 517290 w 981633"/>
                <a:gd name="connsiteY168" fmla="*/ 39103 h 1127334"/>
                <a:gd name="connsiteX169" fmla="*/ 522052 w 981633"/>
                <a:gd name="connsiteY169" fmla="*/ 31959 h 1127334"/>
                <a:gd name="connsiteX170" fmla="*/ 536340 w 981633"/>
                <a:gd name="connsiteY170" fmla="*/ 20053 h 1127334"/>
                <a:gd name="connsiteX171" fmla="*/ 541102 w 981633"/>
                <a:gd name="connsiteY171" fmla="*/ 12909 h 1127334"/>
                <a:gd name="connsiteX172" fmla="*/ 588727 w 981633"/>
                <a:gd name="connsiteY172" fmla="*/ 3384 h 1127334"/>
                <a:gd name="connsiteX173" fmla="*/ 636352 w 981633"/>
                <a:gd name="connsiteY173" fmla="*/ 3384 h 1127334"/>
                <a:gd name="connsiteX174" fmla="*/ 643496 w 981633"/>
                <a:gd name="connsiteY174" fmla="*/ 5766 h 1127334"/>
                <a:gd name="connsiteX175" fmla="*/ 650640 w 981633"/>
                <a:gd name="connsiteY175" fmla="*/ 10528 h 1127334"/>
                <a:gd name="connsiteX176" fmla="*/ 662546 w 981633"/>
                <a:gd name="connsiteY176" fmla="*/ 34341 h 1127334"/>
                <a:gd name="connsiteX177" fmla="*/ 669690 w 981633"/>
                <a:gd name="connsiteY177" fmla="*/ 41484 h 1127334"/>
                <a:gd name="connsiteX178" fmla="*/ 674452 w 981633"/>
                <a:gd name="connsiteY178" fmla="*/ 55772 h 1127334"/>
                <a:gd name="connsiteX179" fmla="*/ 676833 w 981633"/>
                <a:gd name="connsiteY179" fmla="*/ 62916 h 1127334"/>
                <a:gd name="connsiteX180" fmla="*/ 681596 w 981633"/>
                <a:gd name="connsiteY180" fmla="*/ 72441 h 1127334"/>
                <a:gd name="connsiteX181" fmla="*/ 686358 w 981633"/>
                <a:gd name="connsiteY181" fmla="*/ 86728 h 1127334"/>
                <a:gd name="connsiteX182" fmla="*/ 700646 w 981633"/>
                <a:gd name="connsiteY182" fmla="*/ 93872 h 1127334"/>
                <a:gd name="connsiteX183" fmla="*/ 707790 w 981633"/>
                <a:gd name="connsiteY183" fmla="*/ 98634 h 1127334"/>
                <a:gd name="connsiteX184" fmla="*/ 717315 w 981633"/>
                <a:gd name="connsiteY184" fmla="*/ 101016 h 1127334"/>
                <a:gd name="connsiteX185" fmla="*/ 736365 w 981633"/>
                <a:gd name="connsiteY185" fmla="*/ 108159 h 1127334"/>
                <a:gd name="connsiteX186" fmla="*/ 745890 w 981633"/>
                <a:gd name="connsiteY186" fmla="*/ 110541 h 1127334"/>
                <a:gd name="connsiteX187" fmla="*/ 753033 w 981633"/>
                <a:gd name="connsiteY187" fmla="*/ 112922 h 1127334"/>
                <a:gd name="connsiteX188" fmla="*/ 824471 w 981633"/>
                <a:gd name="connsiteY188" fmla="*/ 110541 h 1127334"/>
                <a:gd name="connsiteX189" fmla="*/ 836377 w 981633"/>
                <a:gd name="connsiteY189" fmla="*/ 98634 h 1127334"/>
                <a:gd name="connsiteX190" fmla="*/ 838758 w 981633"/>
                <a:gd name="connsiteY190" fmla="*/ 91491 h 1127334"/>
                <a:gd name="connsiteX191" fmla="*/ 845902 w 981633"/>
                <a:gd name="connsiteY191" fmla="*/ 84347 h 1127334"/>
                <a:gd name="connsiteX192" fmla="*/ 891146 w 981633"/>
                <a:gd name="connsiteY192" fmla="*/ 86728 h 1127334"/>
                <a:gd name="connsiteX193" fmla="*/ 905433 w 981633"/>
                <a:gd name="connsiteY193" fmla="*/ 96253 h 1127334"/>
                <a:gd name="connsiteX194" fmla="*/ 910196 w 981633"/>
                <a:gd name="connsiteY194" fmla="*/ 103397 h 1127334"/>
                <a:gd name="connsiteX195" fmla="*/ 914958 w 981633"/>
                <a:gd name="connsiteY195" fmla="*/ 117684 h 1127334"/>
                <a:gd name="connsiteX196" fmla="*/ 910196 w 981633"/>
                <a:gd name="connsiteY196" fmla="*/ 158166 h 1127334"/>
                <a:gd name="connsiteX197" fmla="*/ 905433 w 981633"/>
                <a:gd name="connsiteY197" fmla="*/ 165309 h 1127334"/>
                <a:gd name="connsiteX198" fmla="*/ 907815 w 981633"/>
                <a:gd name="connsiteY198" fmla="*/ 191503 h 1127334"/>
                <a:gd name="connsiteX199" fmla="*/ 914958 w 981633"/>
                <a:gd name="connsiteY199" fmla="*/ 196266 h 1127334"/>
                <a:gd name="connsiteX200" fmla="*/ 919721 w 981633"/>
                <a:gd name="connsiteY200" fmla="*/ 203409 h 1127334"/>
                <a:gd name="connsiteX201" fmla="*/ 934008 w 981633"/>
                <a:gd name="connsiteY201" fmla="*/ 220078 h 1127334"/>
                <a:gd name="connsiteX202" fmla="*/ 941152 w 981633"/>
                <a:gd name="connsiteY202" fmla="*/ 224841 h 1127334"/>
                <a:gd name="connsiteX203" fmla="*/ 953058 w 981633"/>
                <a:gd name="connsiteY203" fmla="*/ 239128 h 1127334"/>
                <a:gd name="connsiteX204" fmla="*/ 964965 w 981633"/>
                <a:gd name="connsiteY204" fmla="*/ 253416 h 1127334"/>
                <a:gd name="connsiteX205" fmla="*/ 976871 w 981633"/>
                <a:gd name="connsiteY205" fmla="*/ 274847 h 1127334"/>
                <a:gd name="connsiteX206" fmla="*/ 981633 w 981633"/>
                <a:gd name="connsiteY206" fmla="*/ 281991 h 1127334"/>
                <a:gd name="connsiteX207" fmla="*/ 967346 w 981633"/>
                <a:gd name="connsiteY207" fmla="*/ 293897 h 1127334"/>
                <a:gd name="connsiteX208" fmla="*/ 953058 w 981633"/>
                <a:gd name="connsiteY208" fmla="*/ 298659 h 1127334"/>
                <a:gd name="connsiteX209" fmla="*/ 945915 w 981633"/>
                <a:gd name="connsiteY209" fmla="*/ 303422 h 1127334"/>
                <a:gd name="connsiteX210" fmla="*/ 934008 w 981633"/>
                <a:gd name="connsiteY210" fmla="*/ 312947 h 1127334"/>
                <a:gd name="connsiteX211" fmla="*/ 919721 w 981633"/>
                <a:gd name="connsiteY211" fmla="*/ 317709 h 1127334"/>
                <a:gd name="connsiteX212" fmla="*/ 905433 w 981633"/>
                <a:gd name="connsiteY212" fmla="*/ 324853 h 1127334"/>
                <a:gd name="connsiteX213" fmla="*/ 895908 w 981633"/>
                <a:gd name="connsiteY213" fmla="*/ 329616 h 1127334"/>
                <a:gd name="connsiteX214" fmla="*/ 872096 w 981633"/>
                <a:gd name="connsiteY214" fmla="*/ 336759 h 1127334"/>
                <a:gd name="connsiteX215" fmla="*/ 853046 w 981633"/>
                <a:gd name="connsiteY215" fmla="*/ 341522 h 1127334"/>
                <a:gd name="connsiteX216" fmla="*/ 760177 w 981633"/>
                <a:gd name="connsiteY216" fmla="*/ 343903 h 1127334"/>
                <a:gd name="connsiteX217" fmla="*/ 745890 w 981633"/>
                <a:gd name="connsiteY217" fmla="*/ 348666 h 1127334"/>
                <a:gd name="connsiteX218" fmla="*/ 738746 w 981633"/>
                <a:gd name="connsiteY218" fmla="*/ 351047 h 1127334"/>
                <a:gd name="connsiteX219" fmla="*/ 726840 w 981633"/>
                <a:gd name="connsiteY219" fmla="*/ 355809 h 1127334"/>
                <a:gd name="connsiteX220" fmla="*/ 710171 w 981633"/>
                <a:gd name="connsiteY220" fmla="*/ 365334 h 1127334"/>
                <a:gd name="connsiteX221" fmla="*/ 686358 w 981633"/>
                <a:gd name="connsiteY221" fmla="*/ 374859 h 1127334"/>
                <a:gd name="connsiteX222" fmla="*/ 662546 w 981633"/>
                <a:gd name="connsiteY222" fmla="*/ 384384 h 1127334"/>
                <a:gd name="connsiteX223" fmla="*/ 655402 w 981633"/>
                <a:gd name="connsiteY223" fmla="*/ 386766 h 1127334"/>
                <a:gd name="connsiteX224" fmla="*/ 643496 w 981633"/>
                <a:gd name="connsiteY224" fmla="*/ 391528 h 1127334"/>
                <a:gd name="connsiteX225" fmla="*/ 626827 w 981633"/>
                <a:gd name="connsiteY225" fmla="*/ 396291 h 1127334"/>
                <a:gd name="connsiteX226" fmla="*/ 607777 w 981633"/>
                <a:gd name="connsiteY226" fmla="*/ 403434 h 1127334"/>
                <a:gd name="connsiteX227" fmla="*/ 591108 w 981633"/>
                <a:gd name="connsiteY227" fmla="*/ 408197 h 1127334"/>
                <a:gd name="connsiteX228" fmla="*/ 574440 w 981633"/>
                <a:gd name="connsiteY228" fmla="*/ 412959 h 1127334"/>
                <a:gd name="connsiteX229" fmla="*/ 564915 w 981633"/>
                <a:gd name="connsiteY229" fmla="*/ 417722 h 1127334"/>
                <a:gd name="connsiteX230" fmla="*/ 560152 w 981633"/>
                <a:gd name="connsiteY230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62508 w 981633"/>
                <a:gd name="connsiteY161" fmla="*/ 77203 h 1127334"/>
                <a:gd name="connsiteX162" fmla="*/ 369652 w 981633"/>
                <a:gd name="connsiteY162" fmla="*/ 79584 h 1127334"/>
                <a:gd name="connsiteX163" fmla="*/ 479190 w 981633"/>
                <a:gd name="connsiteY163" fmla="*/ 70059 h 1127334"/>
                <a:gd name="connsiteX164" fmla="*/ 488715 w 981633"/>
                <a:gd name="connsiteY164" fmla="*/ 67678 h 1127334"/>
                <a:gd name="connsiteX165" fmla="*/ 503002 w 981633"/>
                <a:gd name="connsiteY165" fmla="*/ 58153 h 1127334"/>
                <a:gd name="connsiteX166" fmla="*/ 510146 w 981633"/>
                <a:gd name="connsiteY166" fmla="*/ 43866 h 1127334"/>
                <a:gd name="connsiteX167" fmla="*/ 517290 w 981633"/>
                <a:gd name="connsiteY167" fmla="*/ 39103 h 1127334"/>
                <a:gd name="connsiteX168" fmla="*/ 522052 w 981633"/>
                <a:gd name="connsiteY168" fmla="*/ 31959 h 1127334"/>
                <a:gd name="connsiteX169" fmla="*/ 536340 w 981633"/>
                <a:gd name="connsiteY169" fmla="*/ 20053 h 1127334"/>
                <a:gd name="connsiteX170" fmla="*/ 541102 w 981633"/>
                <a:gd name="connsiteY170" fmla="*/ 12909 h 1127334"/>
                <a:gd name="connsiteX171" fmla="*/ 588727 w 981633"/>
                <a:gd name="connsiteY171" fmla="*/ 3384 h 1127334"/>
                <a:gd name="connsiteX172" fmla="*/ 636352 w 981633"/>
                <a:gd name="connsiteY172" fmla="*/ 3384 h 1127334"/>
                <a:gd name="connsiteX173" fmla="*/ 643496 w 981633"/>
                <a:gd name="connsiteY173" fmla="*/ 5766 h 1127334"/>
                <a:gd name="connsiteX174" fmla="*/ 650640 w 981633"/>
                <a:gd name="connsiteY174" fmla="*/ 10528 h 1127334"/>
                <a:gd name="connsiteX175" fmla="*/ 662546 w 981633"/>
                <a:gd name="connsiteY175" fmla="*/ 34341 h 1127334"/>
                <a:gd name="connsiteX176" fmla="*/ 669690 w 981633"/>
                <a:gd name="connsiteY176" fmla="*/ 41484 h 1127334"/>
                <a:gd name="connsiteX177" fmla="*/ 674452 w 981633"/>
                <a:gd name="connsiteY177" fmla="*/ 55772 h 1127334"/>
                <a:gd name="connsiteX178" fmla="*/ 676833 w 981633"/>
                <a:gd name="connsiteY178" fmla="*/ 62916 h 1127334"/>
                <a:gd name="connsiteX179" fmla="*/ 681596 w 981633"/>
                <a:gd name="connsiteY179" fmla="*/ 72441 h 1127334"/>
                <a:gd name="connsiteX180" fmla="*/ 686358 w 981633"/>
                <a:gd name="connsiteY180" fmla="*/ 86728 h 1127334"/>
                <a:gd name="connsiteX181" fmla="*/ 700646 w 981633"/>
                <a:gd name="connsiteY181" fmla="*/ 93872 h 1127334"/>
                <a:gd name="connsiteX182" fmla="*/ 707790 w 981633"/>
                <a:gd name="connsiteY182" fmla="*/ 98634 h 1127334"/>
                <a:gd name="connsiteX183" fmla="*/ 717315 w 981633"/>
                <a:gd name="connsiteY183" fmla="*/ 101016 h 1127334"/>
                <a:gd name="connsiteX184" fmla="*/ 736365 w 981633"/>
                <a:gd name="connsiteY184" fmla="*/ 108159 h 1127334"/>
                <a:gd name="connsiteX185" fmla="*/ 745890 w 981633"/>
                <a:gd name="connsiteY185" fmla="*/ 110541 h 1127334"/>
                <a:gd name="connsiteX186" fmla="*/ 753033 w 981633"/>
                <a:gd name="connsiteY186" fmla="*/ 112922 h 1127334"/>
                <a:gd name="connsiteX187" fmla="*/ 824471 w 981633"/>
                <a:gd name="connsiteY187" fmla="*/ 110541 h 1127334"/>
                <a:gd name="connsiteX188" fmla="*/ 836377 w 981633"/>
                <a:gd name="connsiteY188" fmla="*/ 98634 h 1127334"/>
                <a:gd name="connsiteX189" fmla="*/ 838758 w 981633"/>
                <a:gd name="connsiteY189" fmla="*/ 91491 h 1127334"/>
                <a:gd name="connsiteX190" fmla="*/ 845902 w 981633"/>
                <a:gd name="connsiteY190" fmla="*/ 84347 h 1127334"/>
                <a:gd name="connsiteX191" fmla="*/ 891146 w 981633"/>
                <a:gd name="connsiteY191" fmla="*/ 86728 h 1127334"/>
                <a:gd name="connsiteX192" fmla="*/ 905433 w 981633"/>
                <a:gd name="connsiteY192" fmla="*/ 96253 h 1127334"/>
                <a:gd name="connsiteX193" fmla="*/ 910196 w 981633"/>
                <a:gd name="connsiteY193" fmla="*/ 103397 h 1127334"/>
                <a:gd name="connsiteX194" fmla="*/ 914958 w 981633"/>
                <a:gd name="connsiteY194" fmla="*/ 117684 h 1127334"/>
                <a:gd name="connsiteX195" fmla="*/ 910196 w 981633"/>
                <a:gd name="connsiteY195" fmla="*/ 158166 h 1127334"/>
                <a:gd name="connsiteX196" fmla="*/ 905433 w 981633"/>
                <a:gd name="connsiteY196" fmla="*/ 165309 h 1127334"/>
                <a:gd name="connsiteX197" fmla="*/ 907815 w 981633"/>
                <a:gd name="connsiteY197" fmla="*/ 191503 h 1127334"/>
                <a:gd name="connsiteX198" fmla="*/ 914958 w 981633"/>
                <a:gd name="connsiteY198" fmla="*/ 196266 h 1127334"/>
                <a:gd name="connsiteX199" fmla="*/ 919721 w 981633"/>
                <a:gd name="connsiteY199" fmla="*/ 203409 h 1127334"/>
                <a:gd name="connsiteX200" fmla="*/ 934008 w 981633"/>
                <a:gd name="connsiteY200" fmla="*/ 220078 h 1127334"/>
                <a:gd name="connsiteX201" fmla="*/ 941152 w 981633"/>
                <a:gd name="connsiteY201" fmla="*/ 224841 h 1127334"/>
                <a:gd name="connsiteX202" fmla="*/ 953058 w 981633"/>
                <a:gd name="connsiteY202" fmla="*/ 239128 h 1127334"/>
                <a:gd name="connsiteX203" fmla="*/ 964965 w 981633"/>
                <a:gd name="connsiteY203" fmla="*/ 253416 h 1127334"/>
                <a:gd name="connsiteX204" fmla="*/ 976871 w 981633"/>
                <a:gd name="connsiteY204" fmla="*/ 274847 h 1127334"/>
                <a:gd name="connsiteX205" fmla="*/ 981633 w 981633"/>
                <a:gd name="connsiteY205" fmla="*/ 281991 h 1127334"/>
                <a:gd name="connsiteX206" fmla="*/ 967346 w 981633"/>
                <a:gd name="connsiteY206" fmla="*/ 293897 h 1127334"/>
                <a:gd name="connsiteX207" fmla="*/ 953058 w 981633"/>
                <a:gd name="connsiteY207" fmla="*/ 298659 h 1127334"/>
                <a:gd name="connsiteX208" fmla="*/ 945915 w 981633"/>
                <a:gd name="connsiteY208" fmla="*/ 303422 h 1127334"/>
                <a:gd name="connsiteX209" fmla="*/ 934008 w 981633"/>
                <a:gd name="connsiteY209" fmla="*/ 312947 h 1127334"/>
                <a:gd name="connsiteX210" fmla="*/ 919721 w 981633"/>
                <a:gd name="connsiteY210" fmla="*/ 317709 h 1127334"/>
                <a:gd name="connsiteX211" fmla="*/ 905433 w 981633"/>
                <a:gd name="connsiteY211" fmla="*/ 324853 h 1127334"/>
                <a:gd name="connsiteX212" fmla="*/ 895908 w 981633"/>
                <a:gd name="connsiteY212" fmla="*/ 329616 h 1127334"/>
                <a:gd name="connsiteX213" fmla="*/ 872096 w 981633"/>
                <a:gd name="connsiteY213" fmla="*/ 336759 h 1127334"/>
                <a:gd name="connsiteX214" fmla="*/ 853046 w 981633"/>
                <a:gd name="connsiteY214" fmla="*/ 341522 h 1127334"/>
                <a:gd name="connsiteX215" fmla="*/ 760177 w 981633"/>
                <a:gd name="connsiteY215" fmla="*/ 343903 h 1127334"/>
                <a:gd name="connsiteX216" fmla="*/ 745890 w 981633"/>
                <a:gd name="connsiteY216" fmla="*/ 348666 h 1127334"/>
                <a:gd name="connsiteX217" fmla="*/ 738746 w 981633"/>
                <a:gd name="connsiteY217" fmla="*/ 351047 h 1127334"/>
                <a:gd name="connsiteX218" fmla="*/ 726840 w 981633"/>
                <a:gd name="connsiteY218" fmla="*/ 355809 h 1127334"/>
                <a:gd name="connsiteX219" fmla="*/ 710171 w 981633"/>
                <a:gd name="connsiteY219" fmla="*/ 365334 h 1127334"/>
                <a:gd name="connsiteX220" fmla="*/ 686358 w 981633"/>
                <a:gd name="connsiteY220" fmla="*/ 374859 h 1127334"/>
                <a:gd name="connsiteX221" fmla="*/ 662546 w 981633"/>
                <a:gd name="connsiteY221" fmla="*/ 384384 h 1127334"/>
                <a:gd name="connsiteX222" fmla="*/ 655402 w 981633"/>
                <a:gd name="connsiteY222" fmla="*/ 386766 h 1127334"/>
                <a:gd name="connsiteX223" fmla="*/ 643496 w 981633"/>
                <a:gd name="connsiteY223" fmla="*/ 391528 h 1127334"/>
                <a:gd name="connsiteX224" fmla="*/ 626827 w 981633"/>
                <a:gd name="connsiteY224" fmla="*/ 396291 h 1127334"/>
                <a:gd name="connsiteX225" fmla="*/ 607777 w 981633"/>
                <a:gd name="connsiteY225" fmla="*/ 403434 h 1127334"/>
                <a:gd name="connsiteX226" fmla="*/ 591108 w 981633"/>
                <a:gd name="connsiteY226" fmla="*/ 408197 h 1127334"/>
                <a:gd name="connsiteX227" fmla="*/ 574440 w 981633"/>
                <a:gd name="connsiteY227" fmla="*/ 412959 h 1127334"/>
                <a:gd name="connsiteX228" fmla="*/ 564915 w 981633"/>
                <a:gd name="connsiteY228" fmla="*/ 417722 h 1127334"/>
                <a:gd name="connsiteX229" fmla="*/ 560152 w 981633"/>
                <a:gd name="connsiteY229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62508 w 981633"/>
                <a:gd name="connsiteY161" fmla="*/ 77203 h 1127334"/>
                <a:gd name="connsiteX162" fmla="*/ 369652 w 981633"/>
                <a:gd name="connsiteY162" fmla="*/ 79584 h 1127334"/>
                <a:gd name="connsiteX163" fmla="*/ 479190 w 981633"/>
                <a:gd name="connsiteY163" fmla="*/ 70059 h 1127334"/>
                <a:gd name="connsiteX164" fmla="*/ 503002 w 981633"/>
                <a:gd name="connsiteY164" fmla="*/ 58153 h 1127334"/>
                <a:gd name="connsiteX165" fmla="*/ 510146 w 981633"/>
                <a:gd name="connsiteY165" fmla="*/ 43866 h 1127334"/>
                <a:gd name="connsiteX166" fmla="*/ 517290 w 981633"/>
                <a:gd name="connsiteY166" fmla="*/ 39103 h 1127334"/>
                <a:gd name="connsiteX167" fmla="*/ 522052 w 981633"/>
                <a:gd name="connsiteY167" fmla="*/ 31959 h 1127334"/>
                <a:gd name="connsiteX168" fmla="*/ 536340 w 981633"/>
                <a:gd name="connsiteY168" fmla="*/ 20053 h 1127334"/>
                <a:gd name="connsiteX169" fmla="*/ 541102 w 981633"/>
                <a:gd name="connsiteY169" fmla="*/ 12909 h 1127334"/>
                <a:gd name="connsiteX170" fmla="*/ 588727 w 981633"/>
                <a:gd name="connsiteY170" fmla="*/ 3384 h 1127334"/>
                <a:gd name="connsiteX171" fmla="*/ 636352 w 981633"/>
                <a:gd name="connsiteY171" fmla="*/ 3384 h 1127334"/>
                <a:gd name="connsiteX172" fmla="*/ 643496 w 981633"/>
                <a:gd name="connsiteY172" fmla="*/ 5766 h 1127334"/>
                <a:gd name="connsiteX173" fmla="*/ 650640 w 981633"/>
                <a:gd name="connsiteY173" fmla="*/ 10528 h 1127334"/>
                <a:gd name="connsiteX174" fmla="*/ 662546 w 981633"/>
                <a:gd name="connsiteY174" fmla="*/ 34341 h 1127334"/>
                <a:gd name="connsiteX175" fmla="*/ 669690 w 981633"/>
                <a:gd name="connsiteY175" fmla="*/ 41484 h 1127334"/>
                <a:gd name="connsiteX176" fmla="*/ 674452 w 981633"/>
                <a:gd name="connsiteY176" fmla="*/ 55772 h 1127334"/>
                <a:gd name="connsiteX177" fmla="*/ 676833 w 981633"/>
                <a:gd name="connsiteY177" fmla="*/ 62916 h 1127334"/>
                <a:gd name="connsiteX178" fmla="*/ 681596 w 981633"/>
                <a:gd name="connsiteY178" fmla="*/ 72441 h 1127334"/>
                <a:gd name="connsiteX179" fmla="*/ 686358 w 981633"/>
                <a:gd name="connsiteY179" fmla="*/ 86728 h 1127334"/>
                <a:gd name="connsiteX180" fmla="*/ 700646 w 981633"/>
                <a:gd name="connsiteY180" fmla="*/ 93872 h 1127334"/>
                <a:gd name="connsiteX181" fmla="*/ 707790 w 981633"/>
                <a:gd name="connsiteY181" fmla="*/ 98634 h 1127334"/>
                <a:gd name="connsiteX182" fmla="*/ 717315 w 981633"/>
                <a:gd name="connsiteY182" fmla="*/ 101016 h 1127334"/>
                <a:gd name="connsiteX183" fmla="*/ 736365 w 981633"/>
                <a:gd name="connsiteY183" fmla="*/ 108159 h 1127334"/>
                <a:gd name="connsiteX184" fmla="*/ 745890 w 981633"/>
                <a:gd name="connsiteY184" fmla="*/ 110541 h 1127334"/>
                <a:gd name="connsiteX185" fmla="*/ 753033 w 981633"/>
                <a:gd name="connsiteY185" fmla="*/ 112922 h 1127334"/>
                <a:gd name="connsiteX186" fmla="*/ 824471 w 981633"/>
                <a:gd name="connsiteY186" fmla="*/ 110541 h 1127334"/>
                <a:gd name="connsiteX187" fmla="*/ 836377 w 981633"/>
                <a:gd name="connsiteY187" fmla="*/ 98634 h 1127334"/>
                <a:gd name="connsiteX188" fmla="*/ 838758 w 981633"/>
                <a:gd name="connsiteY188" fmla="*/ 91491 h 1127334"/>
                <a:gd name="connsiteX189" fmla="*/ 845902 w 981633"/>
                <a:gd name="connsiteY189" fmla="*/ 84347 h 1127334"/>
                <a:gd name="connsiteX190" fmla="*/ 891146 w 981633"/>
                <a:gd name="connsiteY190" fmla="*/ 86728 h 1127334"/>
                <a:gd name="connsiteX191" fmla="*/ 905433 w 981633"/>
                <a:gd name="connsiteY191" fmla="*/ 96253 h 1127334"/>
                <a:gd name="connsiteX192" fmla="*/ 910196 w 981633"/>
                <a:gd name="connsiteY192" fmla="*/ 103397 h 1127334"/>
                <a:gd name="connsiteX193" fmla="*/ 914958 w 981633"/>
                <a:gd name="connsiteY193" fmla="*/ 117684 h 1127334"/>
                <a:gd name="connsiteX194" fmla="*/ 910196 w 981633"/>
                <a:gd name="connsiteY194" fmla="*/ 158166 h 1127334"/>
                <a:gd name="connsiteX195" fmla="*/ 905433 w 981633"/>
                <a:gd name="connsiteY195" fmla="*/ 165309 h 1127334"/>
                <a:gd name="connsiteX196" fmla="*/ 907815 w 981633"/>
                <a:gd name="connsiteY196" fmla="*/ 191503 h 1127334"/>
                <a:gd name="connsiteX197" fmla="*/ 914958 w 981633"/>
                <a:gd name="connsiteY197" fmla="*/ 196266 h 1127334"/>
                <a:gd name="connsiteX198" fmla="*/ 919721 w 981633"/>
                <a:gd name="connsiteY198" fmla="*/ 203409 h 1127334"/>
                <a:gd name="connsiteX199" fmla="*/ 934008 w 981633"/>
                <a:gd name="connsiteY199" fmla="*/ 220078 h 1127334"/>
                <a:gd name="connsiteX200" fmla="*/ 941152 w 981633"/>
                <a:gd name="connsiteY200" fmla="*/ 224841 h 1127334"/>
                <a:gd name="connsiteX201" fmla="*/ 953058 w 981633"/>
                <a:gd name="connsiteY201" fmla="*/ 239128 h 1127334"/>
                <a:gd name="connsiteX202" fmla="*/ 964965 w 981633"/>
                <a:gd name="connsiteY202" fmla="*/ 253416 h 1127334"/>
                <a:gd name="connsiteX203" fmla="*/ 976871 w 981633"/>
                <a:gd name="connsiteY203" fmla="*/ 274847 h 1127334"/>
                <a:gd name="connsiteX204" fmla="*/ 981633 w 981633"/>
                <a:gd name="connsiteY204" fmla="*/ 281991 h 1127334"/>
                <a:gd name="connsiteX205" fmla="*/ 967346 w 981633"/>
                <a:gd name="connsiteY205" fmla="*/ 293897 h 1127334"/>
                <a:gd name="connsiteX206" fmla="*/ 953058 w 981633"/>
                <a:gd name="connsiteY206" fmla="*/ 298659 h 1127334"/>
                <a:gd name="connsiteX207" fmla="*/ 945915 w 981633"/>
                <a:gd name="connsiteY207" fmla="*/ 303422 h 1127334"/>
                <a:gd name="connsiteX208" fmla="*/ 934008 w 981633"/>
                <a:gd name="connsiteY208" fmla="*/ 312947 h 1127334"/>
                <a:gd name="connsiteX209" fmla="*/ 919721 w 981633"/>
                <a:gd name="connsiteY209" fmla="*/ 317709 h 1127334"/>
                <a:gd name="connsiteX210" fmla="*/ 905433 w 981633"/>
                <a:gd name="connsiteY210" fmla="*/ 324853 h 1127334"/>
                <a:gd name="connsiteX211" fmla="*/ 895908 w 981633"/>
                <a:gd name="connsiteY211" fmla="*/ 329616 h 1127334"/>
                <a:gd name="connsiteX212" fmla="*/ 872096 w 981633"/>
                <a:gd name="connsiteY212" fmla="*/ 336759 h 1127334"/>
                <a:gd name="connsiteX213" fmla="*/ 853046 w 981633"/>
                <a:gd name="connsiteY213" fmla="*/ 341522 h 1127334"/>
                <a:gd name="connsiteX214" fmla="*/ 760177 w 981633"/>
                <a:gd name="connsiteY214" fmla="*/ 343903 h 1127334"/>
                <a:gd name="connsiteX215" fmla="*/ 745890 w 981633"/>
                <a:gd name="connsiteY215" fmla="*/ 348666 h 1127334"/>
                <a:gd name="connsiteX216" fmla="*/ 738746 w 981633"/>
                <a:gd name="connsiteY216" fmla="*/ 351047 h 1127334"/>
                <a:gd name="connsiteX217" fmla="*/ 726840 w 981633"/>
                <a:gd name="connsiteY217" fmla="*/ 355809 h 1127334"/>
                <a:gd name="connsiteX218" fmla="*/ 710171 w 981633"/>
                <a:gd name="connsiteY218" fmla="*/ 365334 h 1127334"/>
                <a:gd name="connsiteX219" fmla="*/ 686358 w 981633"/>
                <a:gd name="connsiteY219" fmla="*/ 374859 h 1127334"/>
                <a:gd name="connsiteX220" fmla="*/ 662546 w 981633"/>
                <a:gd name="connsiteY220" fmla="*/ 384384 h 1127334"/>
                <a:gd name="connsiteX221" fmla="*/ 655402 w 981633"/>
                <a:gd name="connsiteY221" fmla="*/ 386766 h 1127334"/>
                <a:gd name="connsiteX222" fmla="*/ 643496 w 981633"/>
                <a:gd name="connsiteY222" fmla="*/ 391528 h 1127334"/>
                <a:gd name="connsiteX223" fmla="*/ 626827 w 981633"/>
                <a:gd name="connsiteY223" fmla="*/ 396291 h 1127334"/>
                <a:gd name="connsiteX224" fmla="*/ 607777 w 981633"/>
                <a:gd name="connsiteY224" fmla="*/ 403434 h 1127334"/>
                <a:gd name="connsiteX225" fmla="*/ 591108 w 981633"/>
                <a:gd name="connsiteY225" fmla="*/ 408197 h 1127334"/>
                <a:gd name="connsiteX226" fmla="*/ 574440 w 981633"/>
                <a:gd name="connsiteY226" fmla="*/ 412959 h 1127334"/>
                <a:gd name="connsiteX227" fmla="*/ 564915 w 981633"/>
                <a:gd name="connsiteY227" fmla="*/ 417722 h 1127334"/>
                <a:gd name="connsiteX228" fmla="*/ 560152 w 981633"/>
                <a:gd name="connsiteY228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62508 w 981633"/>
                <a:gd name="connsiteY161" fmla="*/ 77203 h 1127334"/>
                <a:gd name="connsiteX162" fmla="*/ 369652 w 981633"/>
                <a:gd name="connsiteY162" fmla="*/ 79584 h 1127334"/>
                <a:gd name="connsiteX163" fmla="*/ 457759 w 981633"/>
                <a:gd name="connsiteY163" fmla="*/ 62915 h 1127334"/>
                <a:gd name="connsiteX164" fmla="*/ 503002 w 981633"/>
                <a:gd name="connsiteY164" fmla="*/ 58153 h 1127334"/>
                <a:gd name="connsiteX165" fmla="*/ 510146 w 981633"/>
                <a:gd name="connsiteY165" fmla="*/ 43866 h 1127334"/>
                <a:gd name="connsiteX166" fmla="*/ 517290 w 981633"/>
                <a:gd name="connsiteY166" fmla="*/ 39103 h 1127334"/>
                <a:gd name="connsiteX167" fmla="*/ 522052 w 981633"/>
                <a:gd name="connsiteY167" fmla="*/ 31959 h 1127334"/>
                <a:gd name="connsiteX168" fmla="*/ 536340 w 981633"/>
                <a:gd name="connsiteY168" fmla="*/ 20053 h 1127334"/>
                <a:gd name="connsiteX169" fmla="*/ 541102 w 981633"/>
                <a:gd name="connsiteY169" fmla="*/ 12909 h 1127334"/>
                <a:gd name="connsiteX170" fmla="*/ 588727 w 981633"/>
                <a:gd name="connsiteY170" fmla="*/ 3384 h 1127334"/>
                <a:gd name="connsiteX171" fmla="*/ 636352 w 981633"/>
                <a:gd name="connsiteY171" fmla="*/ 3384 h 1127334"/>
                <a:gd name="connsiteX172" fmla="*/ 643496 w 981633"/>
                <a:gd name="connsiteY172" fmla="*/ 5766 h 1127334"/>
                <a:gd name="connsiteX173" fmla="*/ 650640 w 981633"/>
                <a:gd name="connsiteY173" fmla="*/ 10528 h 1127334"/>
                <a:gd name="connsiteX174" fmla="*/ 662546 w 981633"/>
                <a:gd name="connsiteY174" fmla="*/ 34341 h 1127334"/>
                <a:gd name="connsiteX175" fmla="*/ 669690 w 981633"/>
                <a:gd name="connsiteY175" fmla="*/ 41484 h 1127334"/>
                <a:gd name="connsiteX176" fmla="*/ 674452 w 981633"/>
                <a:gd name="connsiteY176" fmla="*/ 55772 h 1127334"/>
                <a:gd name="connsiteX177" fmla="*/ 676833 w 981633"/>
                <a:gd name="connsiteY177" fmla="*/ 62916 h 1127334"/>
                <a:gd name="connsiteX178" fmla="*/ 681596 w 981633"/>
                <a:gd name="connsiteY178" fmla="*/ 72441 h 1127334"/>
                <a:gd name="connsiteX179" fmla="*/ 686358 w 981633"/>
                <a:gd name="connsiteY179" fmla="*/ 86728 h 1127334"/>
                <a:gd name="connsiteX180" fmla="*/ 700646 w 981633"/>
                <a:gd name="connsiteY180" fmla="*/ 93872 h 1127334"/>
                <a:gd name="connsiteX181" fmla="*/ 707790 w 981633"/>
                <a:gd name="connsiteY181" fmla="*/ 98634 h 1127334"/>
                <a:gd name="connsiteX182" fmla="*/ 717315 w 981633"/>
                <a:gd name="connsiteY182" fmla="*/ 101016 h 1127334"/>
                <a:gd name="connsiteX183" fmla="*/ 736365 w 981633"/>
                <a:gd name="connsiteY183" fmla="*/ 108159 h 1127334"/>
                <a:gd name="connsiteX184" fmla="*/ 745890 w 981633"/>
                <a:gd name="connsiteY184" fmla="*/ 110541 h 1127334"/>
                <a:gd name="connsiteX185" fmla="*/ 753033 w 981633"/>
                <a:gd name="connsiteY185" fmla="*/ 112922 h 1127334"/>
                <a:gd name="connsiteX186" fmla="*/ 824471 w 981633"/>
                <a:gd name="connsiteY186" fmla="*/ 110541 h 1127334"/>
                <a:gd name="connsiteX187" fmla="*/ 836377 w 981633"/>
                <a:gd name="connsiteY187" fmla="*/ 98634 h 1127334"/>
                <a:gd name="connsiteX188" fmla="*/ 838758 w 981633"/>
                <a:gd name="connsiteY188" fmla="*/ 91491 h 1127334"/>
                <a:gd name="connsiteX189" fmla="*/ 845902 w 981633"/>
                <a:gd name="connsiteY189" fmla="*/ 84347 h 1127334"/>
                <a:gd name="connsiteX190" fmla="*/ 891146 w 981633"/>
                <a:gd name="connsiteY190" fmla="*/ 86728 h 1127334"/>
                <a:gd name="connsiteX191" fmla="*/ 905433 w 981633"/>
                <a:gd name="connsiteY191" fmla="*/ 96253 h 1127334"/>
                <a:gd name="connsiteX192" fmla="*/ 910196 w 981633"/>
                <a:gd name="connsiteY192" fmla="*/ 103397 h 1127334"/>
                <a:gd name="connsiteX193" fmla="*/ 914958 w 981633"/>
                <a:gd name="connsiteY193" fmla="*/ 117684 h 1127334"/>
                <a:gd name="connsiteX194" fmla="*/ 910196 w 981633"/>
                <a:gd name="connsiteY194" fmla="*/ 158166 h 1127334"/>
                <a:gd name="connsiteX195" fmla="*/ 905433 w 981633"/>
                <a:gd name="connsiteY195" fmla="*/ 165309 h 1127334"/>
                <a:gd name="connsiteX196" fmla="*/ 907815 w 981633"/>
                <a:gd name="connsiteY196" fmla="*/ 191503 h 1127334"/>
                <a:gd name="connsiteX197" fmla="*/ 914958 w 981633"/>
                <a:gd name="connsiteY197" fmla="*/ 196266 h 1127334"/>
                <a:gd name="connsiteX198" fmla="*/ 919721 w 981633"/>
                <a:gd name="connsiteY198" fmla="*/ 203409 h 1127334"/>
                <a:gd name="connsiteX199" fmla="*/ 934008 w 981633"/>
                <a:gd name="connsiteY199" fmla="*/ 220078 h 1127334"/>
                <a:gd name="connsiteX200" fmla="*/ 941152 w 981633"/>
                <a:gd name="connsiteY200" fmla="*/ 224841 h 1127334"/>
                <a:gd name="connsiteX201" fmla="*/ 953058 w 981633"/>
                <a:gd name="connsiteY201" fmla="*/ 239128 h 1127334"/>
                <a:gd name="connsiteX202" fmla="*/ 964965 w 981633"/>
                <a:gd name="connsiteY202" fmla="*/ 253416 h 1127334"/>
                <a:gd name="connsiteX203" fmla="*/ 976871 w 981633"/>
                <a:gd name="connsiteY203" fmla="*/ 274847 h 1127334"/>
                <a:gd name="connsiteX204" fmla="*/ 981633 w 981633"/>
                <a:gd name="connsiteY204" fmla="*/ 281991 h 1127334"/>
                <a:gd name="connsiteX205" fmla="*/ 967346 w 981633"/>
                <a:gd name="connsiteY205" fmla="*/ 293897 h 1127334"/>
                <a:gd name="connsiteX206" fmla="*/ 953058 w 981633"/>
                <a:gd name="connsiteY206" fmla="*/ 298659 h 1127334"/>
                <a:gd name="connsiteX207" fmla="*/ 945915 w 981633"/>
                <a:gd name="connsiteY207" fmla="*/ 303422 h 1127334"/>
                <a:gd name="connsiteX208" fmla="*/ 934008 w 981633"/>
                <a:gd name="connsiteY208" fmla="*/ 312947 h 1127334"/>
                <a:gd name="connsiteX209" fmla="*/ 919721 w 981633"/>
                <a:gd name="connsiteY209" fmla="*/ 317709 h 1127334"/>
                <a:gd name="connsiteX210" fmla="*/ 905433 w 981633"/>
                <a:gd name="connsiteY210" fmla="*/ 324853 h 1127334"/>
                <a:gd name="connsiteX211" fmla="*/ 895908 w 981633"/>
                <a:gd name="connsiteY211" fmla="*/ 329616 h 1127334"/>
                <a:gd name="connsiteX212" fmla="*/ 872096 w 981633"/>
                <a:gd name="connsiteY212" fmla="*/ 336759 h 1127334"/>
                <a:gd name="connsiteX213" fmla="*/ 853046 w 981633"/>
                <a:gd name="connsiteY213" fmla="*/ 341522 h 1127334"/>
                <a:gd name="connsiteX214" fmla="*/ 760177 w 981633"/>
                <a:gd name="connsiteY214" fmla="*/ 343903 h 1127334"/>
                <a:gd name="connsiteX215" fmla="*/ 745890 w 981633"/>
                <a:gd name="connsiteY215" fmla="*/ 348666 h 1127334"/>
                <a:gd name="connsiteX216" fmla="*/ 738746 w 981633"/>
                <a:gd name="connsiteY216" fmla="*/ 351047 h 1127334"/>
                <a:gd name="connsiteX217" fmla="*/ 726840 w 981633"/>
                <a:gd name="connsiteY217" fmla="*/ 355809 h 1127334"/>
                <a:gd name="connsiteX218" fmla="*/ 710171 w 981633"/>
                <a:gd name="connsiteY218" fmla="*/ 365334 h 1127334"/>
                <a:gd name="connsiteX219" fmla="*/ 686358 w 981633"/>
                <a:gd name="connsiteY219" fmla="*/ 374859 h 1127334"/>
                <a:gd name="connsiteX220" fmla="*/ 662546 w 981633"/>
                <a:gd name="connsiteY220" fmla="*/ 384384 h 1127334"/>
                <a:gd name="connsiteX221" fmla="*/ 655402 w 981633"/>
                <a:gd name="connsiteY221" fmla="*/ 386766 h 1127334"/>
                <a:gd name="connsiteX222" fmla="*/ 643496 w 981633"/>
                <a:gd name="connsiteY222" fmla="*/ 391528 h 1127334"/>
                <a:gd name="connsiteX223" fmla="*/ 626827 w 981633"/>
                <a:gd name="connsiteY223" fmla="*/ 396291 h 1127334"/>
                <a:gd name="connsiteX224" fmla="*/ 607777 w 981633"/>
                <a:gd name="connsiteY224" fmla="*/ 403434 h 1127334"/>
                <a:gd name="connsiteX225" fmla="*/ 591108 w 981633"/>
                <a:gd name="connsiteY225" fmla="*/ 408197 h 1127334"/>
                <a:gd name="connsiteX226" fmla="*/ 574440 w 981633"/>
                <a:gd name="connsiteY226" fmla="*/ 412959 h 1127334"/>
                <a:gd name="connsiteX227" fmla="*/ 564915 w 981633"/>
                <a:gd name="connsiteY227" fmla="*/ 417722 h 1127334"/>
                <a:gd name="connsiteX228" fmla="*/ 560152 w 981633"/>
                <a:gd name="connsiteY228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62508 w 981633"/>
                <a:gd name="connsiteY161" fmla="*/ 77203 h 1127334"/>
                <a:gd name="connsiteX162" fmla="*/ 369652 w 981633"/>
                <a:gd name="connsiteY162" fmla="*/ 79584 h 1127334"/>
                <a:gd name="connsiteX163" fmla="*/ 457759 w 981633"/>
                <a:gd name="connsiteY163" fmla="*/ 62915 h 1127334"/>
                <a:gd name="connsiteX164" fmla="*/ 510146 w 981633"/>
                <a:gd name="connsiteY164" fmla="*/ 43866 h 1127334"/>
                <a:gd name="connsiteX165" fmla="*/ 517290 w 981633"/>
                <a:gd name="connsiteY165" fmla="*/ 39103 h 1127334"/>
                <a:gd name="connsiteX166" fmla="*/ 522052 w 981633"/>
                <a:gd name="connsiteY166" fmla="*/ 31959 h 1127334"/>
                <a:gd name="connsiteX167" fmla="*/ 536340 w 981633"/>
                <a:gd name="connsiteY167" fmla="*/ 20053 h 1127334"/>
                <a:gd name="connsiteX168" fmla="*/ 541102 w 981633"/>
                <a:gd name="connsiteY168" fmla="*/ 12909 h 1127334"/>
                <a:gd name="connsiteX169" fmla="*/ 588727 w 981633"/>
                <a:gd name="connsiteY169" fmla="*/ 3384 h 1127334"/>
                <a:gd name="connsiteX170" fmla="*/ 636352 w 981633"/>
                <a:gd name="connsiteY170" fmla="*/ 3384 h 1127334"/>
                <a:gd name="connsiteX171" fmla="*/ 643496 w 981633"/>
                <a:gd name="connsiteY171" fmla="*/ 5766 h 1127334"/>
                <a:gd name="connsiteX172" fmla="*/ 650640 w 981633"/>
                <a:gd name="connsiteY172" fmla="*/ 10528 h 1127334"/>
                <a:gd name="connsiteX173" fmla="*/ 662546 w 981633"/>
                <a:gd name="connsiteY173" fmla="*/ 34341 h 1127334"/>
                <a:gd name="connsiteX174" fmla="*/ 669690 w 981633"/>
                <a:gd name="connsiteY174" fmla="*/ 41484 h 1127334"/>
                <a:gd name="connsiteX175" fmla="*/ 674452 w 981633"/>
                <a:gd name="connsiteY175" fmla="*/ 55772 h 1127334"/>
                <a:gd name="connsiteX176" fmla="*/ 676833 w 981633"/>
                <a:gd name="connsiteY176" fmla="*/ 62916 h 1127334"/>
                <a:gd name="connsiteX177" fmla="*/ 681596 w 981633"/>
                <a:gd name="connsiteY177" fmla="*/ 72441 h 1127334"/>
                <a:gd name="connsiteX178" fmla="*/ 686358 w 981633"/>
                <a:gd name="connsiteY178" fmla="*/ 86728 h 1127334"/>
                <a:gd name="connsiteX179" fmla="*/ 700646 w 981633"/>
                <a:gd name="connsiteY179" fmla="*/ 93872 h 1127334"/>
                <a:gd name="connsiteX180" fmla="*/ 707790 w 981633"/>
                <a:gd name="connsiteY180" fmla="*/ 98634 h 1127334"/>
                <a:gd name="connsiteX181" fmla="*/ 717315 w 981633"/>
                <a:gd name="connsiteY181" fmla="*/ 101016 h 1127334"/>
                <a:gd name="connsiteX182" fmla="*/ 736365 w 981633"/>
                <a:gd name="connsiteY182" fmla="*/ 108159 h 1127334"/>
                <a:gd name="connsiteX183" fmla="*/ 745890 w 981633"/>
                <a:gd name="connsiteY183" fmla="*/ 110541 h 1127334"/>
                <a:gd name="connsiteX184" fmla="*/ 753033 w 981633"/>
                <a:gd name="connsiteY184" fmla="*/ 112922 h 1127334"/>
                <a:gd name="connsiteX185" fmla="*/ 824471 w 981633"/>
                <a:gd name="connsiteY185" fmla="*/ 110541 h 1127334"/>
                <a:gd name="connsiteX186" fmla="*/ 836377 w 981633"/>
                <a:gd name="connsiteY186" fmla="*/ 98634 h 1127334"/>
                <a:gd name="connsiteX187" fmla="*/ 838758 w 981633"/>
                <a:gd name="connsiteY187" fmla="*/ 91491 h 1127334"/>
                <a:gd name="connsiteX188" fmla="*/ 845902 w 981633"/>
                <a:gd name="connsiteY188" fmla="*/ 84347 h 1127334"/>
                <a:gd name="connsiteX189" fmla="*/ 891146 w 981633"/>
                <a:gd name="connsiteY189" fmla="*/ 86728 h 1127334"/>
                <a:gd name="connsiteX190" fmla="*/ 905433 w 981633"/>
                <a:gd name="connsiteY190" fmla="*/ 96253 h 1127334"/>
                <a:gd name="connsiteX191" fmla="*/ 910196 w 981633"/>
                <a:gd name="connsiteY191" fmla="*/ 103397 h 1127334"/>
                <a:gd name="connsiteX192" fmla="*/ 914958 w 981633"/>
                <a:gd name="connsiteY192" fmla="*/ 117684 h 1127334"/>
                <a:gd name="connsiteX193" fmla="*/ 910196 w 981633"/>
                <a:gd name="connsiteY193" fmla="*/ 158166 h 1127334"/>
                <a:gd name="connsiteX194" fmla="*/ 905433 w 981633"/>
                <a:gd name="connsiteY194" fmla="*/ 165309 h 1127334"/>
                <a:gd name="connsiteX195" fmla="*/ 907815 w 981633"/>
                <a:gd name="connsiteY195" fmla="*/ 191503 h 1127334"/>
                <a:gd name="connsiteX196" fmla="*/ 914958 w 981633"/>
                <a:gd name="connsiteY196" fmla="*/ 196266 h 1127334"/>
                <a:gd name="connsiteX197" fmla="*/ 919721 w 981633"/>
                <a:gd name="connsiteY197" fmla="*/ 203409 h 1127334"/>
                <a:gd name="connsiteX198" fmla="*/ 934008 w 981633"/>
                <a:gd name="connsiteY198" fmla="*/ 220078 h 1127334"/>
                <a:gd name="connsiteX199" fmla="*/ 941152 w 981633"/>
                <a:gd name="connsiteY199" fmla="*/ 224841 h 1127334"/>
                <a:gd name="connsiteX200" fmla="*/ 953058 w 981633"/>
                <a:gd name="connsiteY200" fmla="*/ 239128 h 1127334"/>
                <a:gd name="connsiteX201" fmla="*/ 964965 w 981633"/>
                <a:gd name="connsiteY201" fmla="*/ 253416 h 1127334"/>
                <a:gd name="connsiteX202" fmla="*/ 976871 w 981633"/>
                <a:gd name="connsiteY202" fmla="*/ 274847 h 1127334"/>
                <a:gd name="connsiteX203" fmla="*/ 981633 w 981633"/>
                <a:gd name="connsiteY203" fmla="*/ 281991 h 1127334"/>
                <a:gd name="connsiteX204" fmla="*/ 967346 w 981633"/>
                <a:gd name="connsiteY204" fmla="*/ 293897 h 1127334"/>
                <a:gd name="connsiteX205" fmla="*/ 953058 w 981633"/>
                <a:gd name="connsiteY205" fmla="*/ 298659 h 1127334"/>
                <a:gd name="connsiteX206" fmla="*/ 945915 w 981633"/>
                <a:gd name="connsiteY206" fmla="*/ 303422 h 1127334"/>
                <a:gd name="connsiteX207" fmla="*/ 934008 w 981633"/>
                <a:gd name="connsiteY207" fmla="*/ 312947 h 1127334"/>
                <a:gd name="connsiteX208" fmla="*/ 919721 w 981633"/>
                <a:gd name="connsiteY208" fmla="*/ 317709 h 1127334"/>
                <a:gd name="connsiteX209" fmla="*/ 905433 w 981633"/>
                <a:gd name="connsiteY209" fmla="*/ 324853 h 1127334"/>
                <a:gd name="connsiteX210" fmla="*/ 895908 w 981633"/>
                <a:gd name="connsiteY210" fmla="*/ 329616 h 1127334"/>
                <a:gd name="connsiteX211" fmla="*/ 872096 w 981633"/>
                <a:gd name="connsiteY211" fmla="*/ 336759 h 1127334"/>
                <a:gd name="connsiteX212" fmla="*/ 853046 w 981633"/>
                <a:gd name="connsiteY212" fmla="*/ 341522 h 1127334"/>
                <a:gd name="connsiteX213" fmla="*/ 760177 w 981633"/>
                <a:gd name="connsiteY213" fmla="*/ 343903 h 1127334"/>
                <a:gd name="connsiteX214" fmla="*/ 745890 w 981633"/>
                <a:gd name="connsiteY214" fmla="*/ 348666 h 1127334"/>
                <a:gd name="connsiteX215" fmla="*/ 738746 w 981633"/>
                <a:gd name="connsiteY215" fmla="*/ 351047 h 1127334"/>
                <a:gd name="connsiteX216" fmla="*/ 726840 w 981633"/>
                <a:gd name="connsiteY216" fmla="*/ 355809 h 1127334"/>
                <a:gd name="connsiteX217" fmla="*/ 710171 w 981633"/>
                <a:gd name="connsiteY217" fmla="*/ 365334 h 1127334"/>
                <a:gd name="connsiteX218" fmla="*/ 686358 w 981633"/>
                <a:gd name="connsiteY218" fmla="*/ 374859 h 1127334"/>
                <a:gd name="connsiteX219" fmla="*/ 662546 w 981633"/>
                <a:gd name="connsiteY219" fmla="*/ 384384 h 1127334"/>
                <a:gd name="connsiteX220" fmla="*/ 655402 w 981633"/>
                <a:gd name="connsiteY220" fmla="*/ 386766 h 1127334"/>
                <a:gd name="connsiteX221" fmla="*/ 643496 w 981633"/>
                <a:gd name="connsiteY221" fmla="*/ 391528 h 1127334"/>
                <a:gd name="connsiteX222" fmla="*/ 626827 w 981633"/>
                <a:gd name="connsiteY222" fmla="*/ 396291 h 1127334"/>
                <a:gd name="connsiteX223" fmla="*/ 607777 w 981633"/>
                <a:gd name="connsiteY223" fmla="*/ 403434 h 1127334"/>
                <a:gd name="connsiteX224" fmla="*/ 591108 w 981633"/>
                <a:gd name="connsiteY224" fmla="*/ 408197 h 1127334"/>
                <a:gd name="connsiteX225" fmla="*/ 574440 w 981633"/>
                <a:gd name="connsiteY225" fmla="*/ 412959 h 1127334"/>
                <a:gd name="connsiteX226" fmla="*/ 564915 w 981633"/>
                <a:gd name="connsiteY226" fmla="*/ 417722 h 1127334"/>
                <a:gd name="connsiteX227" fmla="*/ 560152 w 981633"/>
                <a:gd name="connsiteY227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62508 w 981633"/>
                <a:gd name="connsiteY161" fmla="*/ 77203 h 1127334"/>
                <a:gd name="connsiteX162" fmla="*/ 457759 w 981633"/>
                <a:gd name="connsiteY162" fmla="*/ 62915 h 1127334"/>
                <a:gd name="connsiteX163" fmla="*/ 510146 w 981633"/>
                <a:gd name="connsiteY163" fmla="*/ 43866 h 1127334"/>
                <a:gd name="connsiteX164" fmla="*/ 517290 w 981633"/>
                <a:gd name="connsiteY164" fmla="*/ 39103 h 1127334"/>
                <a:gd name="connsiteX165" fmla="*/ 522052 w 981633"/>
                <a:gd name="connsiteY165" fmla="*/ 31959 h 1127334"/>
                <a:gd name="connsiteX166" fmla="*/ 536340 w 981633"/>
                <a:gd name="connsiteY166" fmla="*/ 20053 h 1127334"/>
                <a:gd name="connsiteX167" fmla="*/ 541102 w 981633"/>
                <a:gd name="connsiteY167" fmla="*/ 12909 h 1127334"/>
                <a:gd name="connsiteX168" fmla="*/ 588727 w 981633"/>
                <a:gd name="connsiteY168" fmla="*/ 3384 h 1127334"/>
                <a:gd name="connsiteX169" fmla="*/ 636352 w 981633"/>
                <a:gd name="connsiteY169" fmla="*/ 3384 h 1127334"/>
                <a:gd name="connsiteX170" fmla="*/ 643496 w 981633"/>
                <a:gd name="connsiteY170" fmla="*/ 5766 h 1127334"/>
                <a:gd name="connsiteX171" fmla="*/ 650640 w 981633"/>
                <a:gd name="connsiteY171" fmla="*/ 10528 h 1127334"/>
                <a:gd name="connsiteX172" fmla="*/ 662546 w 981633"/>
                <a:gd name="connsiteY172" fmla="*/ 34341 h 1127334"/>
                <a:gd name="connsiteX173" fmla="*/ 669690 w 981633"/>
                <a:gd name="connsiteY173" fmla="*/ 41484 h 1127334"/>
                <a:gd name="connsiteX174" fmla="*/ 674452 w 981633"/>
                <a:gd name="connsiteY174" fmla="*/ 55772 h 1127334"/>
                <a:gd name="connsiteX175" fmla="*/ 676833 w 981633"/>
                <a:gd name="connsiteY175" fmla="*/ 62916 h 1127334"/>
                <a:gd name="connsiteX176" fmla="*/ 681596 w 981633"/>
                <a:gd name="connsiteY176" fmla="*/ 72441 h 1127334"/>
                <a:gd name="connsiteX177" fmla="*/ 686358 w 981633"/>
                <a:gd name="connsiteY177" fmla="*/ 86728 h 1127334"/>
                <a:gd name="connsiteX178" fmla="*/ 700646 w 981633"/>
                <a:gd name="connsiteY178" fmla="*/ 93872 h 1127334"/>
                <a:gd name="connsiteX179" fmla="*/ 707790 w 981633"/>
                <a:gd name="connsiteY179" fmla="*/ 98634 h 1127334"/>
                <a:gd name="connsiteX180" fmla="*/ 717315 w 981633"/>
                <a:gd name="connsiteY180" fmla="*/ 101016 h 1127334"/>
                <a:gd name="connsiteX181" fmla="*/ 736365 w 981633"/>
                <a:gd name="connsiteY181" fmla="*/ 108159 h 1127334"/>
                <a:gd name="connsiteX182" fmla="*/ 745890 w 981633"/>
                <a:gd name="connsiteY182" fmla="*/ 110541 h 1127334"/>
                <a:gd name="connsiteX183" fmla="*/ 753033 w 981633"/>
                <a:gd name="connsiteY183" fmla="*/ 112922 h 1127334"/>
                <a:gd name="connsiteX184" fmla="*/ 824471 w 981633"/>
                <a:gd name="connsiteY184" fmla="*/ 110541 h 1127334"/>
                <a:gd name="connsiteX185" fmla="*/ 836377 w 981633"/>
                <a:gd name="connsiteY185" fmla="*/ 98634 h 1127334"/>
                <a:gd name="connsiteX186" fmla="*/ 838758 w 981633"/>
                <a:gd name="connsiteY186" fmla="*/ 91491 h 1127334"/>
                <a:gd name="connsiteX187" fmla="*/ 845902 w 981633"/>
                <a:gd name="connsiteY187" fmla="*/ 84347 h 1127334"/>
                <a:gd name="connsiteX188" fmla="*/ 891146 w 981633"/>
                <a:gd name="connsiteY188" fmla="*/ 86728 h 1127334"/>
                <a:gd name="connsiteX189" fmla="*/ 905433 w 981633"/>
                <a:gd name="connsiteY189" fmla="*/ 96253 h 1127334"/>
                <a:gd name="connsiteX190" fmla="*/ 910196 w 981633"/>
                <a:gd name="connsiteY190" fmla="*/ 103397 h 1127334"/>
                <a:gd name="connsiteX191" fmla="*/ 914958 w 981633"/>
                <a:gd name="connsiteY191" fmla="*/ 117684 h 1127334"/>
                <a:gd name="connsiteX192" fmla="*/ 910196 w 981633"/>
                <a:gd name="connsiteY192" fmla="*/ 158166 h 1127334"/>
                <a:gd name="connsiteX193" fmla="*/ 905433 w 981633"/>
                <a:gd name="connsiteY193" fmla="*/ 165309 h 1127334"/>
                <a:gd name="connsiteX194" fmla="*/ 907815 w 981633"/>
                <a:gd name="connsiteY194" fmla="*/ 191503 h 1127334"/>
                <a:gd name="connsiteX195" fmla="*/ 914958 w 981633"/>
                <a:gd name="connsiteY195" fmla="*/ 196266 h 1127334"/>
                <a:gd name="connsiteX196" fmla="*/ 919721 w 981633"/>
                <a:gd name="connsiteY196" fmla="*/ 203409 h 1127334"/>
                <a:gd name="connsiteX197" fmla="*/ 934008 w 981633"/>
                <a:gd name="connsiteY197" fmla="*/ 220078 h 1127334"/>
                <a:gd name="connsiteX198" fmla="*/ 941152 w 981633"/>
                <a:gd name="connsiteY198" fmla="*/ 224841 h 1127334"/>
                <a:gd name="connsiteX199" fmla="*/ 953058 w 981633"/>
                <a:gd name="connsiteY199" fmla="*/ 239128 h 1127334"/>
                <a:gd name="connsiteX200" fmla="*/ 964965 w 981633"/>
                <a:gd name="connsiteY200" fmla="*/ 253416 h 1127334"/>
                <a:gd name="connsiteX201" fmla="*/ 976871 w 981633"/>
                <a:gd name="connsiteY201" fmla="*/ 274847 h 1127334"/>
                <a:gd name="connsiteX202" fmla="*/ 981633 w 981633"/>
                <a:gd name="connsiteY202" fmla="*/ 281991 h 1127334"/>
                <a:gd name="connsiteX203" fmla="*/ 967346 w 981633"/>
                <a:gd name="connsiteY203" fmla="*/ 293897 h 1127334"/>
                <a:gd name="connsiteX204" fmla="*/ 953058 w 981633"/>
                <a:gd name="connsiteY204" fmla="*/ 298659 h 1127334"/>
                <a:gd name="connsiteX205" fmla="*/ 945915 w 981633"/>
                <a:gd name="connsiteY205" fmla="*/ 303422 h 1127334"/>
                <a:gd name="connsiteX206" fmla="*/ 934008 w 981633"/>
                <a:gd name="connsiteY206" fmla="*/ 312947 h 1127334"/>
                <a:gd name="connsiteX207" fmla="*/ 919721 w 981633"/>
                <a:gd name="connsiteY207" fmla="*/ 317709 h 1127334"/>
                <a:gd name="connsiteX208" fmla="*/ 905433 w 981633"/>
                <a:gd name="connsiteY208" fmla="*/ 324853 h 1127334"/>
                <a:gd name="connsiteX209" fmla="*/ 895908 w 981633"/>
                <a:gd name="connsiteY209" fmla="*/ 329616 h 1127334"/>
                <a:gd name="connsiteX210" fmla="*/ 872096 w 981633"/>
                <a:gd name="connsiteY210" fmla="*/ 336759 h 1127334"/>
                <a:gd name="connsiteX211" fmla="*/ 853046 w 981633"/>
                <a:gd name="connsiteY211" fmla="*/ 341522 h 1127334"/>
                <a:gd name="connsiteX212" fmla="*/ 760177 w 981633"/>
                <a:gd name="connsiteY212" fmla="*/ 343903 h 1127334"/>
                <a:gd name="connsiteX213" fmla="*/ 745890 w 981633"/>
                <a:gd name="connsiteY213" fmla="*/ 348666 h 1127334"/>
                <a:gd name="connsiteX214" fmla="*/ 738746 w 981633"/>
                <a:gd name="connsiteY214" fmla="*/ 351047 h 1127334"/>
                <a:gd name="connsiteX215" fmla="*/ 726840 w 981633"/>
                <a:gd name="connsiteY215" fmla="*/ 355809 h 1127334"/>
                <a:gd name="connsiteX216" fmla="*/ 710171 w 981633"/>
                <a:gd name="connsiteY216" fmla="*/ 365334 h 1127334"/>
                <a:gd name="connsiteX217" fmla="*/ 686358 w 981633"/>
                <a:gd name="connsiteY217" fmla="*/ 374859 h 1127334"/>
                <a:gd name="connsiteX218" fmla="*/ 662546 w 981633"/>
                <a:gd name="connsiteY218" fmla="*/ 384384 h 1127334"/>
                <a:gd name="connsiteX219" fmla="*/ 655402 w 981633"/>
                <a:gd name="connsiteY219" fmla="*/ 386766 h 1127334"/>
                <a:gd name="connsiteX220" fmla="*/ 643496 w 981633"/>
                <a:gd name="connsiteY220" fmla="*/ 391528 h 1127334"/>
                <a:gd name="connsiteX221" fmla="*/ 626827 w 981633"/>
                <a:gd name="connsiteY221" fmla="*/ 396291 h 1127334"/>
                <a:gd name="connsiteX222" fmla="*/ 607777 w 981633"/>
                <a:gd name="connsiteY222" fmla="*/ 403434 h 1127334"/>
                <a:gd name="connsiteX223" fmla="*/ 591108 w 981633"/>
                <a:gd name="connsiteY223" fmla="*/ 408197 h 1127334"/>
                <a:gd name="connsiteX224" fmla="*/ 574440 w 981633"/>
                <a:gd name="connsiteY224" fmla="*/ 412959 h 1127334"/>
                <a:gd name="connsiteX225" fmla="*/ 564915 w 981633"/>
                <a:gd name="connsiteY225" fmla="*/ 417722 h 1127334"/>
                <a:gd name="connsiteX226" fmla="*/ 560152 w 981633"/>
                <a:gd name="connsiteY226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79177 w 981633"/>
                <a:gd name="connsiteY161" fmla="*/ 72440 h 1127334"/>
                <a:gd name="connsiteX162" fmla="*/ 457759 w 981633"/>
                <a:gd name="connsiteY162" fmla="*/ 62915 h 1127334"/>
                <a:gd name="connsiteX163" fmla="*/ 510146 w 981633"/>
                <a:gd name="connsiteY163" fmla="*/ 43866 h 1127334"/>
                <a:gd name="connsiteX164" fmla="*/ 517290 w 981633"/>
                <a:gd name="connsiteY164" fmla="*/ 39103 h 1127334"/>
                <a:gd name="connsiteX165" fmla="*/ 522052 w 981633"/>
                <a:gd name="connsiteY165" fmla="*/ 31959 h 1127334"/>
                <a:gd name="connsiteX166" fmla="*/ 536340 w 981633"/>
                <a:gd name="connsiteY166" fmla="*/ 20053 h 1127334"/>
                <a:gd name="connsiteX167" fmla="*/ 541102 w 981633"/>
                <a:gd name="connsiteY167" fmla="*/ 12909 h 1127334"/>
                <a:gd name="connsiteX168" fmla="*/ 588727 w 981633"/>
                <a:gd name="connsiteY168" fmla="*/ 3384 h 1127334"/>
                <a:gd name="connsiteX169" fmla="*/ 636352 w 981633"/>
                <a:gd name="connsiteY169" fmla="*/ 3384 h 1127334"/>
                <a:gd name="connsiteX170" fmla="*/ 643496 w 981633"/>
                <a:gd name="connsiteY170" fmla="*/ 5766 h 1127334"/>
                <a:gd name="connsiteX171" fmla="*/ 650640 w 981633"/>
                <a:gd name="connsiteY171" fmla="*/ 10528 h 1127334"/>
                <a:gd name="connsiteX172" fmla="*/ 662546 w 981633"/>
                <a:gd name="connsiteY172" fmla="*/ 34341 h 1127334"/>
                <a:gd name="connsiteX173" fmla="*/ 669690 w 981633"/>
                <a:gd name="connsiteY173" fmla="*/ 41484 h 1127334"/>
                <a:gd name="connsiteX174" fmla="*/ 674452 w 981633"/>
                <a:gd name="connsiteY174" fmla="*/ 55772 h 1127334"/>
                <a:gd name="connsiteX175" fmla="*/ 676833 w 981633"/>
                <a:gd name="connsiteY175" fmla="*/ 62916 h 1127334"/>
                <a:gd name="connsiteX176" fmla="*/ 681596 w 981633"/>
                <a:gd name="connsiteY176" fmla="*/ 72441 h 1127334"/>
                <a:gd name="connsiteX177" fmla="*/ 686358 w 981633"/>
                <a:gd name="connsiteY177" fmla="*/ 86728 h 1127334"/>
                <a:gd name="connsiteX178" fmla="*/ 700646 w 981633"/>
                <a:gd name="connsiteY178" fmla="*/ 93872 h 1127334"/>
                <a:gd name="connsiteX179" fmla="*/ 707790 w 981633"/>
                <a:gd name="connsiteY179" fmla="*/ 98634 h 1127334"/>
                <a:gd name="connsiteX180" fmla="*/ 717315 w 981633"/>
                <a:gd name="connsiteY180" fmla="*/ 101016 h 1127334"/>
                <a:gd name="connsiteX181" fmla="*/ 736365 w 981633"/>
                <a:gd name="connsiteY181" fmla="*/ 108159 h 1127334"/>
                <a:gd name="connsiteX182" fmla="*/ 745890 w 981633"/>
                <a:gd name="connsiteY182" fmla="*/ 110541 h 1127334"/>
                <a:gd name="connsiteX183" fmla="*/ 753033 w 981633"/>
                <a:gd name="connsiteY183" fmla="*/ 112922 h 1127334"/>
                <a:gd name="connsiteX184" fmla="*/ 824471 w 981633"/>
                <a:gd name="connsiteY184" fmla="*/ 110541 h 1127334"/>
                <a:gd name="connsiteX185" fmla="*/ 836377 w 981633"/>
                <a:gd name="connsiteY185" fmla="*/ 98634 h 1127334"/>
                <a:gd name="connsiteX186" fmla="*/ 838758 w 981633"/>
                <a:gd name="connsiteY186" fmla="*/ 91491 h 1127334"/>
                <a:gd name="connsiteX187" fmla="*/ 845902 w 981633"/>
                <a:gd name="connsiteY187" fmla="*/ 84347 h 1127334"/>
                <a:gd name="connsiteX188" fmla="*/ 891146 w 981633"/>
                <a:gd name="connsiteY188" fmla="*/ 86728 h 1127334"/>
                <a:gd name="connsiteX189" fmla="*/ 905433 w 981633"/>
                <a:gd name="connsiteY189" fmla="*/ 96253 h 1127334"/>
                <a:gd name="connsiteX190" fmla="*/ 910196 w 981633"/>
                <a:gd name="connsiteY190" fmla="*/ 103397 h 1127334"/>
                <a:gd name="connsiteX191" fmla="*/ 914958 w 981633"/>
                <a:gd name="connsiteY191" fmla="*/ 117684 h 1127334"/>
                <a:gd name="connsiteX192" fmla="*/ 910196 w 981633"/>
                <a:gd name="connsiteY192" fmla="*/ 158166 h 1127334"/>
                <a:gd name="connsiteX193" fmla="*/ 905433 w 981633"/>
                <a:gd name="connsiteY193" fmla="*/ 165309 h 1127334"/>
                <a:gd name="connsiteX194" fmla="*/ 907815 w 981633"/>
                <a:gd name="connsiteY194" fmla="*/ 191503 h 1127334"/>
                <a:gd name="connsiteX195" fmla="*/ 914958 w 981633"/>
                <a:gd name="connsiteY195" fmla="*/ 196266 h 1127334"/>
                <a:gd name="connsiteX196" fmla="*/ 919721 w 981633"/>
                <a:gd name="connsiteY196" fmla="*/ 203409 h 1127334"/>
                <a:gd name="connsiteX197" fmla="*/ 934008 w 981633"/>
                <a:gd name="connsiteY197" fmla="*/ 220078 h 1127334"/>
                <a:gd name="connsiteX198" fmla="*/ 941152 w 981633"/>
                <a:gd name="connsiteY198" fmla="*/ 224841 h 1127334"/>
                <a:gd name="connsiteX199" fmla="*/ 953058 w 981633"/>
                <a:gd name="connsiteY199" fmla="*/ 239128 h 1127334"/>
                <a:gd name="connsiteX200" fmla="*/ 964965 w 981633"/>
                <a:gd name="connsiteY200" fmla="*/ 253416 h 1127334"/>
                <a:gd name="connsiteX201" fmla="*/ 976871 w 981633"/>
                <a:gd name="connsiteY201" fmla="*/ 274847 h 1127334"/>
                <a:gd name="connsiteX202" fmla="*/ 981633 w 981633"/>
                <a:gd name="connsiteY202" fmla="*/ 281991 h 1127334"/>
                <a:gd name="connsiteX203" fmla="*/ 967346 w 981633"/>
                <a:gd name="connsiteY203" fmla="*/ 293897 h 1127334"/>
                <a:gd name="connsiteX204" fmla="*/ 953058 w 981633"/>
                <a:gd name="connsiteY204" fmla="*/ 298659 h 1127334"/>
                <a:gd name="connsiteX205" fmla="*/ 945915 w 981633"/>
                <a:gd name="connsiteY205" fmla="*/ 303422 h 1127334"/>
                <a:gd name="connsiteX206" fmla="*/ 934008 w 981633"/>
                <a:gd name="connsiteY206" fmla="*/ 312947 h 1127334"/>
                <a:gd name="connsiteX207" fmla="*/ 919721 w 981633"/>
                <a:gd name="connsiteY207" fmla="*/ 317709 h 1127334"/>
                <a:gd name="connsiteX208" fmla="*/ 905433 w 981633"/>
                <a:gd name="connsiteY208" fmla="*/ 324853 h 1127334"/>
                <a:gd name="connsiteX209" fmla="*/ 895908 w 981633"/>
                <a:gd name="connsiteY209" fmla="*/ 329616 h 1127334"/>
                <a:gd name="connsiteX210" fmla="*/ 872096 w 981633"/>
                <a:gd name="connsiteY210" fmla="*/ 336759 h 1127334"/>
                <a:gd name="connsiteX211" fmla="*/ 853046 w 981633"/>
                <a:gd name="connsiteY211" fmla="*/ 341522 h 1127334"/>
                <a:gd name="connsiteX212" fmla="*/ 760177 w 981633"/>
                <a:gd name="connsiteY212" fmla="*/ 343903 h 1127334"/>
                <a:gd name="connsiteX213" fmla="*/ 745890 w 981633"/>
                <a:gd name="connsiteY213" fmla="*/ 348666 h 1127334"/>
                <a:gd name="connsiteX214" fmla="*/ 738746 w 981633"/>
                <a:gd name="connsiteY214" fmla="*/ 351047 h 1127334"/>
                <a:gd name="connsiteX215" fmla="*/ 726840 w 981633"/>
                <a:gd name="connsiteY215" fmla="*/ 355809 h 1127334"/>
                <a:gd name="connsiteX216" fmla="*/ 710171 w 981633"/>
                <a:gd name="connsiteY216" fmla="*/ 365334 h 1127334"/>
                <a:gd name="connsiteX217" fmla="*/ 686358 w 981633"/>
                <a:gd name="connsiteY217" fmla="*/ 374859 h 1127334"/>
                <a:gd name="connsiteX218" fmla="*/ 662546 w 981633"/>
                <a:gd name="connsiteY218" fmla="*/ 384384 h 1127334"/>
                <a:gd name="connsiteX219" fmla="*/ 655402 w 981633"/>
                <a:gd name="connsiteY219" fmla="*/ 386766 h 1127334"/>
                <a:gd name="connsiteX220" fmla="*/ 643496 w 981633"/>
                <a:gd name="connsiteY220" fmla="*/ 391528 h 1127334"/>
                <a:gd name="connsiteX221" fmla="*/ 626827 w 981633"/>
                <a:gd name="connsiteY221" fmla="*/ 396291 h 1127334"/>
                <a:gd name="connsiteX222" fmla="*/ 607777 w 981633"/>
                <a:gd name="connsiteY222" fmla="*/ 403434 h 1127334"/>
                <a:gd name="connsiteX223" fmla="*/ 591108 w 981633"/>
                <a:gd name="connsiteY223" fmla="*/ 408197 h 1127334"/>
                <a:gd name="connsiteX224" fmla="*/ 574440 w 981633"/>
                <a:gd name="connsiteY224" fmla="*/ 412959 h 1127334"/>
                <a:gd name="connsiteX225" fmla="*/ 564915 w 981633"/>
                <a:gd name="connsiteY225" fmla="*/ 417722 h 1127334"/>
                <a:gd name="connsiteX226" fmla="*/ 560152 w 981633"/>
                <a:gd name="connsiteY226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79177 w 981633"/>
                <a:gd name="connsiteY161" fmla="*/ 72440 h 1127334"/>
                <a:gd name="connsiteX162" fmla="*/ 457759 w 981633"/>
                <a:gd name="connsiteY162" fmla="*/ 62915 h 1127334"/>
                <a:gd name="connsiteX163" fmla="*/ 510146 w 981633"/>
                <a:gd name="connsiteY163" fmla="*/ 43866 h 1127334"/>
                <a:gd name="connsiteX164" fmla="*/ 517290 w 981633"/>
                <a:gd name="connsiteY164" fmla="*/ 39103 h 1127334"/>
                <a:gd name="connsiteX165" fmla="*/ 522052 w 981633"/>
                <a:gd name="connsiteY165" fmla="*/ 31959 h 1127334"/>
                <a:gd name="connsiteX166" fmla="*/ 536340 w 981633"/>
                <a:gd name="connsiteY166" fmla="*/ 20053 h 1127334"/>
                <a:gd name="connsiteX167" fmla="*/ 541102 w 981633"/>
                <a:gd name="connsiteY167" fmla="*/ 12909 h 1127334"/>
                <a:gd name="connsiteX168" fmla="*/ 588727 w 981633"/>
                <a:gd name="connsiteY168" fmla="*/ 3384 h 1127334"/>
                <a:gd name="connsiteX169" fmla="*/ 636352 w 981633"/>
                <a:gd name="connsiteY169" fmla="*/ 3384 h 1127334"/>
                <a:gd name="connsiteX170" fmla="*/ 643496 w 981633"/>
                <a:gd name="connsiteY170" fmla="*/ 5766 h 1127334"/>
                <a:gd name="connsiteX171" fmla="*/ 650640 w 981633"/>
                <a:gd name="connsiteY171" fmla="*/ 10528 h 1127334"/>
                <a:gd name="connsiteX172" fmla="*/ 662546 w 981633"/>
                <a:gd name="connsiteY172" fmla="*/ 34341 h 1127334"/>
                <a:gd name="connsiteX173" fmla="*/ 669690 w 981633"/>
                <a:gd name="connsiteY173" fmla="*/ 41484 h 1127334"/>
                <a:gd name="connsiteX174" fmla="*/ 674452 w 981633"/>
                <a:gd name="connsiteY174" fmla="*/ 55772 h 1127334"/>
                <a:gd name="connsiteX175" fmla="*/ 676833 w 981633"/>
                <a:gd name="connsiteY175" fmla="*/ 62916 h 1127334"/>
                <a:gd name="connsiteX176" fmla="*/ 681596 w 981633"/>
                <a:gd name="connsiteY176" fmla="*/ 72441 h 1127334"/>
                <a:gd name="connsiteX177" fmla="*/ 686358 w 981633"/>
                <a:gd name="connsiteY177" fmla="*/ 86728 h 1127334"/>
                <a:gd name="connsiteX178" fmla="*/ 700646 w 981633"/>
                <a:gd name="connsiteY178" fmla="*/ 93872 h 1127334"/>
                <a:gd name="connsiteX179" fmla="*/ 707790 w 981633"/>
                <a:gd name="connsiteY179" fmla="*/ 98634 h 1127334"/>
                <a:gd name="connsiteX180" fmla="*/ 717315 w 981633"/>
                <a:gd name="connsiteY180" fmla="*/ 101016 h 1127334"/>
                <a:gd name="connsiteX181" fmla="*/ 736365 w 981633"/>
                <a:gd name="connsiteY181" fmla="*/ 108159 h 1127334"/>
                <a:gd name="connsiteX182" fmla="*/ 745890 w 981633"/>
                <a:gd name="connsiteY182" fmla="*/ 110541 h 1127334"/>
                <a:gd name="connsiteX183" fmla="*/ 753033 w 981633"/>
                <a:gd name="connsiteY183" fmla="*/ 112922 h 1127334"/>
                <a:gd name="connsiteX184" fmla="*/ 824471 w 981633"/>
                <a:gd name="connsiteY184" fmla="*/ 110541 h 1127334"/>
                <a:gd name="connsiteX185" fmla="*/ 836377 w 981633"/>
                <a:gd name="connsiteY185" fmla="*/ 98634 h 1127334"/>
                <a:gd name="connsiteX186" fmla="*/ 838758 w 981633"/>
                <a:gd name="connsiteY186" fmla="*/ 91491 h 1127334"/>
                <a:gd name="connsiteX187" fmla="*/ 845902 w 981633"/>
                <a:gd name="connsiteY187" fmla="*/ 84347 h 1127334"/>
                <a:gd name="connsiteX188" fmla="*/ 869715 w 981633"/>
                <a:gd name="connsiteY188" fmla="*/ 79584 h 1127334"/>
                <a:gd name="connsiteX189" fmla="*/ 891146 w 981633"/>
                <a:gd name="connsiteY189" fmla="*/ 86728 h 1127334"/>
                <a:gd name="connsiteX190" fmla="*/ 905433 w 981633"/>
                <a:gd name="connsiteY190" fmla="*/ 96253 h 1127334"/>
                <a:gd name="connsiteX191" fmla="*/ 910196 w 981633"/>
                <a:gd name="connsiteY191" fmla="*/ 103397 h 1127334"/>
                <a:gd name="connsiteX192" fmla="*/ 914958 w 981633"/>
                <a:gd name="connsiteY192" fmla="*/ 117684 h 1127334"/>
                <a:gd name="connsiteX193" fmla="*/ 910196 w 981633"/>
                <a:gd name="connsiteY193" fmla="*/ 158166 h 1127334"/>
                <a:gd name="connsiteX194" fmla="*/ 905433 w 981633"/>
                <a:gd name="connsiteY194" fmla="*/ 165309 h 1127334"/>
                <a:gd name="connsiteX195" fmla="*/ 907815 w 981633"/>
                <a:gd name="connsiteY195" fmla="*/ 191503 h 1127334"/>
                <a:gd name="connsiteX196" fmla="*/ 914958 w 981633"/>
                <a:gd name="connsiteY196" fmla="*/ 196266 h 1127334"/>
                <a:gd name="connsiteX197" fmla="*/ 919721 w 981633"/>
                <a:gd name="connsiteY197" fmla="*/ 203409 h 1127334"/>
                <a:gd name="connsiteX198" fmla="*/ 934008 w 981633"/>
                <a:gd name="connsiteY198" fmla="*/ 220078 h 1127334"/>
                <a:gd name="connsiteX199" fmla="*/ 941152 w 981633"/>
                <a:gd name="connsiteY199" fmla="*/ 224841 h 1127334"/>
                <a:gd name="connsiteX200" fmla="*/ 953058 w 981633"/>
                <a:gd name="connsiteY200" fmla="*/ 239128 h 1127334"/>
                <a:gd name="connsiteX201" fmla="*/ 964965 w 981633"/>
                <a:gd name="connsiteY201" fmla="*/ 253416 h 1127334"/>
                <a:gd name="connsiteX202" fmla="*/ 976871 w 981633"/>
                <a:gd name="connsiteY202" fmla="*/ 274847 h 1127334"/>
                <a:gd name="connsiteX203" fmla="*/ 981633 w 981633"/>
                <a:gd name="connsiteY203" fmla="*/ 281991 h 1127334"/>
                <a:gd name="connsiteX204" fmla="*/ 967346 w 981633"/>
                <a:gd name="connsiteY204" fmla="*/ 293897 h 1127334"/>
                <a:gd name="connsiteX205" fmla="*/ 953058 w 981633"/>
                <a:gd name="connsiteY205" fmla="*/ 298659 h 1127334"/>
                <a:gd name="connsiteX206" fmla="*/ 945915 w 981633"/>
                <a:gd name="connsiteY206" fmla="*/ 303422 h 1127334"/>
                <a:gd name="connsiteX207" fmla="*/ 934008 w 981633"/>
                <a:gd name="connsiteY207" fmla="*/ 312947 h 1127334"/>
                <a:gd name="connsiteX208" fmla="*/ 919721 w 981633"/>
                <a:gd name="connsiteY208" fmla="*/ 317709 h 1127334"/>
                <a:gd name="connsiteX209" fmla="*/ 905433 w 981633"/>
                <a:gd name="connsiteY209" fmla="*/ 324853 h 1127334"/>
                <a:gd name="connsiteX210" fmla="*/ 895908 w 981633"/>
                <a:gd name="connsiteY210" fmla="*/ 329616 h 1127334"/>
                <a:gd name="connsiteX211" fmla="*/ 872096 w 981633"/>
                <a:gd name="connsiteY211" fmla="*/ 336759 h 1127334"/>
                <a:gd name="connsiteX212" fmla="*/ 853046 w 981633"/>
                <a:gd name="connsiteY212" fmla="*/ 341522 h 1127334"/>
                <a:gd name="connsiteX213" fmla="*/ 760177 w 981633"/>
                <a:gd name="connsiteY213" fmla="*/ 343903 h 1127334"/>
                <a:gd name="connsiteX214" fmla="*/ 745890 w 981633"/>
                <a:gd name="connsiteY214" fmla="*/ 348666 h 1127334"/>
                <a:gd name="connsiteX215" fmla="*/ 738746 w 981633"/>
                <a:gd name="connsiteY215" fmla="*/ 351047 h 1127334"/>
                <a:gd name="connsiteX216" fmla="*/ 726840 w 981633"/>
                <a:gd name="connsiteY216" fmla="*/ 355809 h 1127334"/>
                <a:gd name="connsiteX217" fmla="*/ 710171 w 981633"/>
                <a:gd name="connsiteY217" fmla="*/ 365334 h 1127334"/>
                <a:gd name="connsiteX218" fmla="*/ 686358 w 981633"/>
                <a:gd name="connsiteY218" fmla="*/ 374859 h 1127334"/>
                <a:gd name="connsiteX219" fmla="*/ 662546 w 981633"/>
                <a:gd name="connsiteY219" fmla="*/ 384384 h 1127334"/>
                <a:gd name="connsiteX220" fmla="*/ 655402 w 981633"/>
                <a:gd name="connsiteY220" fmla="*/ 386766 h 1127334"/>
                <a:gd name="connsiteX221" fmla="*/ 643496 w 981633"/>
                <a:gd name="connsiteY221" fmla="*/ 391528 h 1127334"/>
                <a:gd name="connsiteX222" fmla="*/ 626827 w 981633"/>
                <a:gd name="connsiteY222" fmla="*/ 396291 h 1127334"/>
                <a:gd name="connsiteX223" fmla="*/ 607777 w 981633"/>
                <a:gd name="connsiteY223" fmla="*/ 403434 h 1127334"/>
                <a:gd name="connsiteX224" fmla="*/ 591108 w 981633"/>
                <a:gd name="connsiteY224" fmla="*/ 408197 h 1127334"/>
                <a:gd name="connsiteX225" fmla="*/ 574440 w 981633"/>
                <a:gd name="connsiteY225" fmla="*/ 412959 h 1127334"/>
                <a:gd name="connsiteX226" fmla="*/ 564915 w 981633"/>
                <a:gd name="connsiteY226" fmla="*/ 417722 h 1127334"/>
                <a:gd name="connsiteX227" fmla="*/ 560152 w 981633"/>
                <a:gd name="connsiteY227" fmla="*/ 424866 h 1127334"/>
                <a:gd name="connsiteX0" fmla="*/ 595871 w 981633"/>
                <a:gd name="connsiteY0" fmla="*/ 398672 h 1127334"/>
                <a:gd name="connsiteX1" fmla="*/ 576821 w 981633"/>
                <a:gd name="connsiteY1" fmla="*/ 412959 h 1127334"/>
                <a:gd name="connsiteX2" fmla="*/ 562533 w 981633"/>
                <a:gd name="connsiteY2" fmla="*/ 420103 h 1127334"/>
                <a:gd name="connsiteX3" fmla="*/ 555390 w 981633"/>
                <a:gd name="connsiteY3" fmla="*/ 434391 h 1127334"/>
                <a:gd name="connsiteX4" fmla="*/ 569677 w 981633"/>
                <a:gd name="connsiteY4" fmla="*/ 470109 h 1127334"/>
                <a:gd name="connsiteX5" fmla="*/ 574440 w 981633"/>
                <a:gd name="connsiteY5" fmla="*/ 484397 h 1127334"/>
                <a:gd name="connsiteX6" fmla="*/ 593490 w 981633"/>
                <a:gd name="connsiteY6" fmla="*/ 512972 h 1127334"/>
                <a:gd name="connsiteX7" fmla="*/ 598252 w 981633"/>
                <a:gd name="connsiteY7" fmla="*/ 520116 h 1127334"/>
                <a:gd name="connsiteX8" fmla="*/ 605396 w 981633"/>
                <a:gd name="connsiteY8" fmla="*/ 536784 h 1127334"/>
                <a:gd name="connsiteX9" fmla="*/ 607777 w 981633"/>
                <a:gd name="connsiteY9" fmla="*/ 620128 h 1127334"/>
                <a:gd name="connsiteX10" fmla="*/ 614921 w 981633"/>
                <a:gd name="connsiteY10" fmla="*/ 646322 h 1127334"/>
                <a:gd name="connsiteX11" fmla="*/ 617302 w 981633"/>
                <a:gd name="connsiteY11" fmla="*/ 655847 h 1127334"/>
                <a:gd name="connsiteX12" fmla="*/ 622065 w 981633"/>
                <a:gd name="connsiteY12" fmla="*/ 670134 h 1127334"/>
                <a:gd name="connsiteX13" fmla="*/ 626827 w 981633"/>
                <a:gd name="connsiteY13" fmla="*/ 720141 h 1127334"/>
                <a:gd name="connsiteX14" fmla="*/ 636352 w 981633"/>
                <a:gd name="connsiteY14" fmla="*/ 722522 h 1127334"/>
                <a:gd name="connsiteX15" fmla="*/ 643496 w 981633"/>
                <a:gd name="connsiteY15" fmla="*/ 724903 h 1127334"/>
                <a:gd name="connsiteX16" fmla="*/ 660165 w 981633"/>
                <a:gd name="connsiteY16" fmla="*/ 729666 h 1127334"/>
                <a:gd name="connsiteX17" fmla="*/ 672071 w 981633"/>
                <a:gd name="connsiteY17" fmla="*/ 739191 h 1127334"/>
                <a:gd name="connsiteX18" fmla="*/ 686358 w 981633"/>
                <a:gd name="connsiteY18" fmla="*/ 748716 h 1127334"/>
                <a:gd name="connsiteX19" fmla="*/ 693502 w 981633"/>
                <a:gd name="connsiteY19" fmla="*/ 753478 h 1127334"/>
                <a:gd name="connsiteX20" fmla="*/ 700646 w 981633"/>
                <a:gd name="connsiteY20" fmla="*/ 755859 h 1127334"/>
                <a:gd name="connsiteX21" fmla="*/ 714933 w 981633"/>
                <a:gd name="connsiteY21" fmla="*/ 767766 h 1127334"/>
                <a:gd name="connsiteX22" fmla="*/ 722077 w 981633"/>
                <a:gd name="connsiteY22" fmla="*/ 770147 h 1127334"/>
                <a:gd name="connsiteX23" fmla="*/ 731602 w 981633"/>
                <a:gd name="connsiteY23" fmla="*/ 774909 h 1127334"/>
                <a:gd name="connsiteX24" fmla="*/ 745890 w 981633"/>
                <a:gd name="connsiteY24" fmla="*/ 784434 h 1127334"/>
                <a:gd name="connsiteX25" fmla="*/ 767321 w 981633"/>
                <a:gd name="connsiteY25" fmla="*/ 796341 h 1127334"/>
                <a:gd name="connsiteX26" fmla="*/ 776846 w 981633"/>
                <a:gd name="connsiteY26" fmla="*/ 798722 h 1127334"/>
                <a:gd name="connsiteX27" fmla="*/ 791133 w 981633"/>
                <a:gd name="connsiteY27" fmla="*/ 803484 h 1127334"/>
                <a:gd name="connsiteX28" fmla="*/ 798277 w 981633"/>
                <a:gd name="connsiteY28" fmla="*/ 808247 h 1127334"/>
                <a:gd name="connsiteX29" fmla="*/ 807802 w 981633"/>
                <a:gd name="connsiteY29" fmla="*/ 810628 h 1127334"/>
                <a:gd name="connsiteX30" fmla="*/ 822090 w 981633"/>
                <a:gd name="connsiteY30" fmla="*/ 815391 h 1127334"/>
                <a:gd name="connsiteX31" fmla="*/ 829233 w 981633"/>
                <a:gd name="connsiteY31" fmla="*/ 817772 h 1127334"/>
                <a:gd name="connsiteX32" fmla="*/ 843521 w 981633"/>
                <a:gd name="connsiteY32" fmla="*/ 827297 h 1127334"/>
                <a:gd name="connsiteX33" fmla="*/ 850665 w 981633"/>
                <a:gd name="connsiteY33" fmla="*/ 834441 h 1127334"/>
                <a:gd name="connsiteX34" fmla="*/ 860190 w 981633"/>
                <a:gd name="connsiteY34" fmla="*/ 839203 h 1127334"/>
                <a:gd name="connsiteX35" fmla="*/ 867333 w 981633"/>
                <a:gd name="connsiteY35" fmla="*/ 843966 h 1127334"/>
                <a:gd name="connsiteX36" fmla="*/ 881621 w 981633"/>
                <a:gd name="connsiteY36" fmla="*/ 851109 h 1127334"/>
                <a:gd name="connsiteX37" fmla="*/ 881621 w 981633"/>
                <a:gd name="connsiteY37" fmla="*/ 877303 h 1127334"/>
                <a:gd name="connsiteX38" fmla="*/ 879240 w 981633"/>
                <a:gd name="connsiteY38" fmla="*/ 884447 h 1127334"/>
                <a:gd name="connsiteX39" fmla="*/ 850665 w 981633"/>
                <a:gd name="connsiteY39" fmla="*/ 898734 h 1127334"/>
                <a:gd name="connsiteX40" fmla="*/ 843521 w 981633"/>
                <a:gd name="connsiteY40" fmla="*/ 901116 h 1127334"/>
                <a:gd name="connsiteX41" fmla="*/ 843521 w 981633"/>
                <a:gd name="connsiteY41" fmla="*/ 922547 h 1127334"/>
                <a:gd name="connsiteX42" fmla="*/ 829233 w 981633"/>
                <a:gd name="connsiteY42" fmla="*/ 927309 h 1127334"/>
                <a:gd name="connsiteX43" fmla="*/ 822090 w 981633"/>
                <a:gd name="connsiteY43" fmla="*/ 929691 h 1127334"/>
                <a:gd name="connsiteX44" fmla="*/ 800658 w 981633"/>
                <a:gd name="connsiteY44" fmla="*/ 936834 h 1127334"/>
                <a:gd name="connsiteX45" fmla="*/ 793515 w 981633"/>
                <a:gd name="connsiteY45" fmla="*/ 939216 h 1127334"/>
                <a:gd name="connsiteX46" fmla="*/ 786371 w 981633"/>
                <a:gd name="connsiteY46" fmla="*/ 941597 h 1127334"/>
                <a:gd name="connsiteX47" fmla="*/ 779227 w 981633"/>
                <a:gd name="connsiteY47" fmla="*/ 946359 h 1127334"/>
                <a:gd name="connsiteX48" fmla="*/ 764940 w 981633"/>
                <a:gd name="connsiteY48" fmla="*/ 974934 h 1127334"/>
                <a:gd name="connsiteX49" fmla="*/ 750652 w 981633"/>
                <a:gd name="connsiteY49" fmla="*/ 984459 h 1127334"/>
                <a:gd name="connsiteX50" fmla="*/ 745890 w 981633"/>
                <a:gd name="connsiteY50" fmla="*/ 998747 h 1127334"/>
                <a:gd name="connsiteX51" fmla="*/ 714933 w 981633"/>
                <a:gd name="connsiteY51" fmla="*/ 1008272 h 1127334"/>
                <a:gd name="connsiteX52" fmla="*/ 707790 w 981633"/>
                <a:gd name="connsiteY52" fmla="*/ 1048753 h 1127334"/>
                <a:gd name="connsiteX53" fmla="*/ 700646 w 981633"/>
                <a:gd name="connsiteY53" fmla="*/ 1051134 h 1127334"/>
                <a:gd name="connsiteX54" fmla="*/ 683977 w 981633"/>
                <a:gd name="connsiteY54" fmla="*/ 1063041 h 1127334"/>
                <a:gd name="connsiteX55" fmla="*/ 669690 w 981633"/>
                <a:gd name="connsiteY55" fmla="*/ 1072566 h 1127334"/>
                <a:gd name="connsiteX56" fmla="*/ 657783 w 981633"/>
                <a:gd name="connsiteY56" fmla="*/ 1086853 h 1127334"/>
                <a:gd name="connsiteX57" fmla="*/ 655402 w 981633"/>
                <a:gd name="connsiteY57" fmla="*/ 1096378 h 1127334"/>
                <a:gd name="connsiteX58" fmla="*/ 653021 w 981633"/>
                <a:gd name="connsiteY58" fmla="*/ 1103522 h 1127334"/>
                <a:gd name="connsiteX59" fmla="*/ 650640 w 981633"/>
                <a:gd name="connsiteY59" fmla="*/ 1113047 h 1127334"/>
                <a:gd name="connsiteX60" fmla="*/ 636352 w 981633"/>
                <a:gd name="connsiteY60" fmla="*/ 1122572 h 1127334"/>
                <a:gd name="connsiteX61" fmla="*/ 622065 w 981633"/>
                <a:gd name="connsiteY61" fmla="*/ 1127334 h 1127334"/>
                <a:gd name="connsiteX62" fmla="*/ 572058 w 981633"/>
                <a:gd name="connsiteY62" fmla="*/ 1122572 h 1127334"/>
                <a:gd name="connsiteX63" fmla="*/ 569677 w 981633"/>
                <a:gd name="connsiteY63" fmla="*/ 1113047 h 1127334"/>
                <a:gd name="connsiteX64" fmla="*/ 562533 w 981633"/>
                <a:gd name="connsiteY64" fmla="*/ 1093997 h 1127334"/>
                <a:gd name="connsiteX65" fmla="*/ 555390 w 981633"/>
                <a:gd name="connsiteY65" fmla="*/ 1089234 h 1127334"/>
                <a:gd name="connsiteX66" fmla="*/ 541102 w 981633"/>
                <a:gd name="connsiteY66" fmla="*/ 1084472 h 1127334"/>
                <a:gd name="connsiteX67" fmla="*/ 526815 w 981633"/>
                <a:gd name="connsiteY67" fmla="*/ 1074947 h 1127334"/>
                <a:gd name="connsiteX68" fmla="*/ 519671 w 981633"/>
                <a:gd name="connsiteY68" fmla="*/ 1070184 h 1127334"/>
                <a:gd name="connsiteX69" fmla="*/ 512527 w 981633"/>
                <a:gd name="connsiteY69" fmla="*/ 1063041 h 1127334"/>
                <a:gd name="connsiteX70" fmla="*/ 488715 w 981633"/>
                <a:gd name="connsiteY70" fmla="*/ 1048753 h 1127334"/>
                <a:gd name="connsiteX71" fmla="*/ 474427 w 981633"/>
                <a:gd name="connsiteY71" fmla="*/ 1041609 h 1127334"/>
                <a:gd name="connsiteX72" fmla="*/ 467283 w 981633"/>
                <a:gd name="connsiteY72" fmla="*/ 1032084 h 1127334"/>
                <a:gd name="connsiteX73" fmla="*/ 464902 w 981633"/>
                <a:gd name="connsiteY73" fmla="*/ 1010653 h 1127334"/>
                <a:gd name="connsiteX74" fmla="*/ 462521 w 981633"/>
                <a:gd name="connsiteY74" fmla="*/ 1001128 h 1127334"/>
                <a:gd name="connsiteX75" fmla="*/ 460140 w 981633"/>
                <a:gd name="connsiteY75" fmla="*/ 989222 h 1127334"/>
                <a:gd name="connsiteX76" fmla="*/ 441090 w 981633"/>
                <a:gd name="connsiteY76" fmla="*/ 970172 h 1127334"/>
                <a:gd name="connsiteX77" fmla="*/ 422040 w 981633"/>
                <a:gd name="connsiteY77" fmla="*/ 967791 h 1127334"/>
                <a:gd name="connsiteX78" fmla="*/ 414896 w 981633"/>
                <a:gd name="connsiteY78" fmla="*/ 965409 h 1127334"/>
                <a:gd name="connsiteX79" fmla="*/ 398227 w 981633"/>
                <a:gd name="connsiteY79" fmla="*/ 960647 h 1127334"/>
                <a:gd name="connsiteX80" fmla="*/ 388702 w 981633"/>
                <a:gd name="connsiteY80" fmla="*/ 953503 h 1127334"/>
                <a:gd name="connsiteX81" fmla="*/ 379177 w 981633"/>
                <a:gd name="connsiteY81" fmla="*/ 939216 h 1127334"/>
                <a:gd name="connsiteX82" fmla="*/ 360127 w 981633"/>
                <a:gd name="connsiteY82" fmla="*/ 934453 h 1127334"/>
                <a:gd name="connsiteX83" fmla="*/ 345840 w 981633"/>
                <a:gd name="connsiteY83" fmla="*/ 929691 h 1127334"/>
                <a:gd name="connsiteX84" fmla="*/ 338696 w 981633"/>
                <a:gd name="connsiteY84" fmla="*/ 922547 h 1127334"/>
                <a:gd name="connsiteX85" fmla="*/ 326790 w 981633"/>
                <a:gd name="connsiteY85" fmla="*/ 901116 h 1127334"/>
                <a:gd name="connsiteX86" fmla="*/ 307740 w 981633"/>
                <a:gd name="connsiteY86" fmla="*/ 896353 h 1127334"/>
                <a:gd name="connsiteX87" fmla="*/ 300596 w 981633"/>
                <a:gd name="connsiteY87" fmla="*/ 891591 h 1127334"/>
                <a:gd name="connsiteX88" fmla="*/ 293452 w 981633"/>
                <a:gd name="connsiteY88" fmla="*/ 877303 h 1127334"/>
                <a:gd name="connsiteX89" fmla="*/ 286308 w 981633"/>
                <a:gd name="connsiteY89" fmla="*/ 874922 h 1127334"/>
                <a:gd name="connsiteX90" fmla="*/ 272021 w 981633"/>
                <a:gd name="connsiteY90" fmla="*/ 865397 h 1127334"/>
                <a:gd name="connsiteX91" fmla="*/ 264877 w 981633"/>
                <a:gd name="connsiteY91" fmla="*/ 860634 h 1127334"/>
                <a:gd name="connsiteX92" fmla="*/ 174390 w 981633"/>
                <a:gd name="connsiteY92" fmla="*/ 855872 h 1127334"/>
                <a:gd name="connsiteX93" fmla="*/ 167246 w 981633"/>
                <a:gd name="connsiteY93" fmla="*/ 853491 h 1127334"/>
                <a:gd name="connsiteX94" fmla="*/ 160102 w 981633"/>
                <a:gd name="connsiteY94" fmla="*/ 839203 h 1127334"/>
                <a:gd name="connsiteX95" fmla="*/ 157721 w 981633"/>
                <a:gd name="connsiteY95" fmla="*/ 782053 h 1127334"/>
                <a:gd name="connsiteX96" fmla="*/ 152958 w 981633"/>
                <a:gd name="connsiteY96" fmla="*/ 767766 h 1127334"/>
                <a:gd name="connsiteX97" fmla="*/ 160102 w 981633"/>
                <a:gd name="connsiteY97" fmla="*/ 679659 h 1127334"/>
                <a:gd name="connsiteX98" fmla="*/ 162483 w 981633"/>
                <a:gd name="connsiteY98" fmla="*/ 672516 h 1127334"/>
                <a:gd name="connsiteX99" fmla="*/ 167246 w 981633"/>
                <a:gd name="connsiteY99" fmla="*/ 665372 h 1127334"/>
                <a:gd name="connsiteX100" fmla="*/ 179152 w 981633"/>
                <a:gd name="connsiteY100" fmla="*/ 643941 h 1127334"/>
                <a:gd name="connsiteX101" fmla="*/ 183915 w 981633"/>
                <a:gd name="connsiteY101" fmla="*/ 636797 h 1127334"/>
                <a:gd name="connsiteX102" fmla="*/ 186296 w 981633"/>
                <a:gd name="connsiteY102" fmla="*/ 627272 h 1127334"/>
                <a:gd name="connsiteX103" fmla="*/ 191058 w 981633"/>
                <a:gd name="connsiteY103" fmla="*/ 612984 h 1127334"/>
                <a:gd name="connsiteX104" fmla="*/ 195821 w 981633"/>
                <a:gd name="connsiteY104" fmla="*/ 593934 h 1127334"/>
                <a:gd name="connsiteX105" fmla="*/ 193440 w 981633"/>
                <a:gd name="connsiteY105" fmla="*/ 503447 h 1127334"/>
                <a:gd name="connsiteX106" fmla="*/ 191058 w 981633"/>
                <a:gd name="connsiteY106" fmla="*/ 496303 h 1127334"/>
                <a:gd name="connsiteX107" fmla="*/ 186296 w 981633"/>
                <a:gd name="connsiteY107" fmla="*/ 458203 h 1127334"/>
                <a:gd name="connsiteX108" fmla="*/ 172008 w 981633"/>
                <a:gd name="connsiteY108" fmla="*/ 453441 h 1127334"/>
                <a:gd name="connsiteX109" fmla="*/ 169627 w 981633"/>
                <a:gd name="connsiteY109" fmla="*/ 446297 h 1127334"/>
                <a:gd name="connsiteX110" fmla="*/ 167246 w 981633"/>
                <a:gd name="connsiteY110" fmla="*/ 427247 h 1127334"/>
                <a:gd name="connsiteX111" fmla="*/ 160102 w 981633"/>
                <a:gd name="connsiteY111" fmla="*/ 422484 h 1127334"/>
                <a:gd name="connsiteX112" fmla="*/ 155340 w 981633"/>
                <a:gd name="connsiteY112" fmla="*/ 415341 h 1127334"/>
                <a:gd name="connsiteX113" fmla="*/ 141052 w 981633"/>
                <a:gd name="connsiteY113" fmla="*/ 408197 h 1127334"/>
                <a:gd name="connsiteX114" fmla="*/ 126765 w 981633"/>
                <a:gd name="connsiteY114" fmla="*/ 398672 h 1127334"/>
                <a:gd name="connsiteX115" fmla="*/ 117240 w 981633"/>
                <a:gd name="connsiteY115" fmla="*/ 391528 h 1127334"/>
                <a:gd name="connsiteX116" fmla="*/ 110096 w 981633"/>
                <a:gd name="connsiteY116" fmla="*/ 386766 h 1127334"/>
                <a:gd name="connsiteX117" fmla="*/ 105333 w 981633"/>
                <a:gd name="connsiteY117" fmla="*/ 377241 h 1127334"/>
                <a:gd name="connsiteX118" fmla="*/ 93427 w 981633"/>
                <a:gd name="connsiteY118" fmla="*/ 343903 h 1127334"/>
                <a:gd name="connsiteX119" fmla="*/ 88665 w 981633"/>
                <a:gd name="connsiteY119" fmla="*/ 336759 h 1127334"/>
                <a:gd name="connsiteX120" fmla="*/ 79140 w 981633"/>
                <a:gd name="connsiteY120" fmla="*/ 320091 h 1127334"/>
                <a:gd name="connsiteX121" fmla="*/ 69615 w 981633"/>
                <a:gd name="connsiteY121" fmla="*/ 298659 h 1127334"/>
                <a:gd name="connsiteX122" fmla="*/ 62471 w 981633"/>
                <a:gd name="connsiteY122" fmla="*/ 293897 h 1127334"/>
                <a:gd name="connsiteX123" fmla="*/ 55327 w 981633"/>
                <a:gd name="connsiteY123" fmla="*/ 291516 h 1127334"/>
                <a:gd name="connsiteX124" fmla="*/ 41040 w 981633"/>
                <a:gd name="connsiteY124" fmla="*/ 281991 h 1127334"/>
                <a:gd name="connsiteX125" fmla="*/ 29133 w 981633"/>
                <a:gd name="connsiteY125" fmla="*/ 265322 h 1127334"/>
                <a:gd name="connsiteX126" fmla="*/ 14846 w 981633"/>
                <a:gd name="connsiteY126" fmla="*/ 258178 h 1127334"/>
                <a:gd name="connsiteX127" fmla="*/ 7702 w 981633"/>
                <a:gd name="connsiteY127" fmla="*/ 253416 h 1127334"/>
                <a:gd name="connsiteX128" fmla="*/ 5321 w 981633"/>
                <a:gd name="connsiteY128" fmla="*/ 205791 h 1127334"/>
                <a:gd name="connsiteX129" fmla="*/ 10083 w 981633"/>
                <a:gd name="connsiteY129" fmla="*/ 198647 h 1127334"/>
                <a:gd name="connsiteX130" fmla="*/ 24371 w 981633"/>
                <a:gd name="connsiteY130" fmla="*/ 189122 h 1127334"/>
                <a:gd name="connsiteX131" fmla="*/ 31515 w 981633"/>
                <a:gd name="connsiteY131" fmla="*/ 184359 h 1127334"/>
                <a:gd name="connsiteX132" fmla="*/ 45802 w 981633"/>
                <a:gd name="connsiteY132" fmla="*/ 172453 h 1127334"/>
                <a:gd name="connsiteX133" fmla="*/ 60090 w 981633"/>
                <a:gd name="connsiteY133" fmla="*/ 167691 h 1127334"/>
                <a:gd name="connsiteX134" fmla="*/ 93427 w 981633"/>
                <a:gd name="connsiteY134" fmla="*/ 170072 h 1127334"/>
                <a:gd name="connsiteX135" fmla="*/ 105333 w 981633"/>
                <a:gd name="connsiteY135" fmla="*/ 181978 h 1127334"/>
                <a:gd name="connsiteX136" fmla="*/ 119621 w 981633"/>
                <a:gd name="connsiteY136" fmla="*/ 191503 h 1127334"/>
                <a:gd name="connsiteX137" fmla="*/ 133908 w 981633"/>
                <a:gd name="connsiteY137" fmla="*/ 201028 h 1127334"/>
                <a:gd name="connsiteX138" fmla="*/ 155340 w 981633"/>
                <a:gd name="connsiteY138" fmla="*/ 210553 h 1127334"/>
                <a:gd name="connsiteX139" fmla="*/ 162483 w 981633"/>
                <a:gd name="connsiteY139" fmla="*/ 212934 h 1127334"/>
                <a:gd name="connsiteX140" fmla="*/ 169627 w 981633"/>
                <a:gd name="connsiteY140" fmla="*/ 215316 h 1127334"/>
                <a:gd name="connsiteX141" fmla="*/ 183915 w 981633"/>
                <a:gd name="connsiteY141" fmla="*/ 212934 h 1127334"/>
                <a:gd name="connsiteX142" fmla="*/ 188677 w 981633"/>
                <a:gd name="connsiteY142" fmla="*/ 198647 h 1127334"/>
                <a:gd name="connsiteX143" fmla="*/ 193440 w 981633"/>
                <a:gd name="connsiteY143" fmla="*/ 184359 h 1127334"/>
                <a:gd name="connsiteX144" fmla="*/ 195821 w 981633"/>
                <a:gd name="connsiteY144" fmla="*/ 177216 h 1127334"/>
                <a:gd name="connsiteX145" fmla="*/ 200583 w 981633"/>
                <a:gd name="connsiteY145" fmla="*/ 170072 h 1127334"/>
                <a:gd name="connsiteX146" fmla="*/ 212490 w 981633"/>
                <a:gd name="connsiteY146" fmla="*/ 153403 h 1127334"/>
                <a:gd name="connsiteX147" fmla="*/ 222015 w 981633"/>
                <a:gd name="connsiteY147" fmla="*/ 141497 h 1127334"/>
                <a:gd name="connsiteX148" fmla="*/ 226777 w 981633"/>
                <a:gd name="connsiteY148" fmla="*/ 134353 h 1127334"/>
                <a:gd name="connsiteX149" fmla="*/ 231540 w 981633"/>
                <a:gd name="connsiteY149" fmla="*/ 120066 h 1127334"/>
                <a:gd name="connsiteX150" fmla="*/ 233921 w 981633"/>
                <a:gd name="connsiteY150" fmla="*/ 112922 h 1127334"/>
                <a:gd name="connsiteX151" fmla="*/ 243446 w 981633"/>
                <a:gd name="connsiteY151" fmla="*/ 98634 h 1127334"/>
                <a:gd name="connsiteX152" fmla="*/ 245827 w 981633"/>
                <a:gd name="connsiteY152" fmla="*/ 91491 h 1127334"/>
                <a:gd name="connsiteX153" fmla="*/ 250590 w 981633"/>
                <a:gd name="connsiteY153" fmla="*/ 84347 h 1127334"/>
                <a:gd name="connsiteX154" fmla="*/ 245827 w 981633"/>
                <a:gd name="connsiteY154" fmla="*/ 70059 h 1127334"/>
                <a:gd name="connsiteX155" fmla="*/ 260115 w 981633"/>
                <a:gd name="connsiteY155" fmla="*/ 62916 h 1127334"/>
                <a:gd name="connsiteX156" fmla="*/ 267258 w 981633"/>
                <a:gd name="connsiteY156" fmla="*/ 58153 h 1127334"/>
                <a:gd name="connsiteX157" fmla="*/ 281546 w 981633"/>
                <a:gd name="connsiteY157" fmla="*/ 53391 h 1127334"/>
                <a:gd name="connsiteX158" fmla="*/ 326790 w 981633"/>
                <a:gd name="connsiteY158" fmla="*/ 55772 h 1127334"/>
                <a:gd name="connsiteX159" fmla="*/ 331552 w 981633"/>
                <a:gd name="connsiteY159" fmla="*/ 62916 h 1127334"/>
                <a:gd name="connsiteX160" fmla="*/ 341077 w 981633"/>
                <a:gd name="connsiteY160" fmla="*/ 70059 h 1127334"/>
                <a:gd name="connsiteX161" fmla="*/ 379177 w 981633"/>
                <a:gd name="connsiteY161" fmla="*/ 72440 h 1127334"/>
                <a:gd name="connsiteX162" fmla="*/ 457759 w 981633"/>
                <a:gd name="connsiteY162" fmla="*/ 62915 h 1127334"/>
                <a:gd name="connsiteX163" fmla="*/ 510146 w 981633"/>
                <a:gd name="connsiteY163" fmla="*/ 43866 h 1127334"/>
                <a:gd name="connsiteX164" fmla="*/ 517290 w 981633"/>
                <a:gd name="connsiteY164" fmla="*/ 39103 h 1127334"/>
                <a:gd name="connsiteX165" fmla="*/ 522052 w 981633"/>
                <a:gd name="connsiteY165" fmla="*/ 31959 h 1127334"/>
                <a:gd name="connsiteX166" fmla="*/ 536340 w 981633"/>
                <a:gd name="connsiteY166" fmla="*/ 20053 h 1127334"/>
                <a:gd name="connsiteX167" fmla="*/ 541102 w 981633"/>
                <a:gd name="connsiteY167" fmla="*/ 12909 h 1127334"/>
                <a:gd name="connsiteX168" fmla="*/ 588727 w 981633"/>
                <a:gd name="connsiteY168" fmla="*/ 3384 h 1127334"/>
                <a:gd name="connsiteX169" fmla="*/ 636352 w 981633"/>
                <a:gd name="connsiteY169" fmla="*/ 3384 h 1127334"/>
                <a:gd name="connsiteX170" fmla="*/ 643496 w 981633"/>
                <a:gd name="connsiteY170" fmla="*/ 5766 h 1127334"/>
                <a:gd name="connsiteX171" fmla="*/ 650640 w 981633"/>
                <a:gd name="connsiteY171" fmla="*/ 10528 h 1127334"/>
                <a:gd name="connsiteX172" fmla="*/ 662546 w 981633"/>
                <a:gd name="connsiteY172" fmla="*/ 34341 h 1127334"/>
                <a:gd name="connsiteX173" fmla="*/ 669690 w 981633"/>
                <a:gd name="connsiteY173" fmla="*/ 41484 h 1127334"/>
                <a:gd name="connsiteX174" fmla="*/ 674452 w 981633"/>
                <a:gd name="connsiteY174" fmla="*/ 55772 h 1127334"/>
                <a:gd name="connsiteX175" fmla="*/ 676833 w 981633"/>
                <a:gd name="connsiteY175" fmla="*/ 62916 h 1127334"/>
                <a:gd name="connsiteX176" fmla="*/ 681596 w 981633"/>
                <a:gd name="connsiteY176" fmla="*/ 72441 h 1127334"/>
                <a:gd name="connsiteX177" fmla="*/ 686358 w 981633"/>
                <a:gd name="connsiteY177" fmla="*/ 86728 h 1127334"/>
                <a:gd name="connsiteX178" fmla="*/ 700646 w 981633"/>
                <a:gd name="connsiteY178" fmla="*/ 93872 h 1127334"/>
                <a:gd name="connsiteX179" fmla="*/ 707790 w 981633"/>
                <a:gd name="connsiteY179" fmla="*/ 98634 h 1127334"/>
                <a:gd name="connsiteX180" fmla="*/ 717315 w 981633"/>
                <a:gd name="connsiteY180" fmla="*/ 101016 h 1127334"/>
                <a:gd name="connsiteX181" fmla="*/ 736365 w 981633"/>
                <a:gd name="connsiteY181" fmla="*/ 108159 h 1127334"/>
                <a:gd name="connsiteX182" fmla="*/ 745890 w 981633"/>
                <a:gd name="connsiteY182" fmla="*/ 110541 h 1127334"/>
                <a:gd name="connsiteX183" fmla="*/ 776845 w 981633"/>
                <a:gd name="connsiteY183" fmla="*/ 110541 h 1127334"/>
                <a:gd name="connsiteX184" fmla="*/ 824471 w 981633"/>
                <a:gd name="connsiteY184" fmla="*/ 110541 h 1127334"/>
                <a:gd name="connsiteX185" fmla="*/ 836377 w 981633"/>
                <a:gd name="connsiteY185" fmla="*/ 98634 h 1127334"/>
                <a:gd name="connsiteX186" fmla="*/ 838758 w 981633"/>
                <a:gd name="connsiteY186" fmla="*/ 91491 h 1127334"/>
                <a:gd name="connsiteX187" fmla="*/ 845902 w 981633"/>
                <a:gd name="connsiteY187" fmla="*/ 84347 h 1127334"/>
                <a:gd name="connsiteX188" fmla="*/ 869715 w 981633"/>
                <a:gd name="connsiteY188" fmla="*/ 79584 h 1127334"/>
                <a:gd name="connsiteX189" fmla="*/ 891146 w 981633"/>
                <a:gd name="connsiteY189" fmla="*/ 86728 h 1127334"/>
                <a:gd name="connsiteX190" fmla="*/ 905433 w 981633"/>
                <a:gd name="connsiteY190" fmla="*/ 96253 h 1127334"/>
                <a:gd name="connsiteX191" fmla="*/ 910196 w 981633"/>
                <a:gd name="connsiteY191" fmla="*/ 103397 h 1127334"/>
                <a:gd name="connsiteX192" fmla="*/ 914958 w 981633"/>
                <a:gd name="connsiteY192" fmla="*/ 117684 h 1127334"/>
                <a:gd name="connsiteX193" fmla="*/ 910196 w 981633"/>
                <a:gd name="connsiteY193" fmla="*/ 158166 h 1127334"/>
                <a:gd name="connsiteX194" fmla="*/ 905433 w 981633"/>
                <a:gd name="connsiteY194" fmla="*/ 165309 h 1127334"/>
                <a:gd name="connsiteX195" fmla="*/ 907815 w 981633"/>
                <a:gd name="connsiteY195" fmla="*/ 191503 h 1127334"/>
                <a:gd name="connsiteX196" fmla="*/ 914958 w 981633"/>
                <a:gd name="connsiteY196" fmla="*/ 196266 h 1127334"/>
                <a:gd name="connsiteX197" fmla="*/ 919721 w 981633"/>
                <a:gd name="connsiteY197" fmla="*/ 203409 h 1127334"/>
                <a:gd name="connsiteX198" fmla="*/ 934008 w 981633"/>
                <a:gd name="connsiteY198" fmla="*/ 220078 h 1127334"/>
                <a:gd name="connsiteX199" fmla="*/ 941152 w 981633"/>
                <a:gd name="connsiteY199" fmla="*/ 224841 h 1127334"/>
                <a:gd name="connsiteX200" fmla="*/ 953058 w 981633"/>
                <a:gd name="connsiteY200" fmla="*/ 239128 h 1127334"/>
                <a:gd name="connsiteX201" fmla="*/ 964965 w 981633"/>
                <a:gd name="connsiteY201" fmla="*/ 253416 h 1127334"/>
                <a:gd name="connsiteX202" fmla="*/ 976871 w 981633"/>
                <a:gd name="connsiteY202" fmla="*/ 274847 h 1127334"/>
                <a:gd name="connsiteX203" fmla="*/ 981633 w 981633"/>
                <a:gd name="connsiteY203" fmla="*/ 281991 h 1127334"/>
                <a:gd name="connsiteX204" fmla="*/ 967346 w 981633"/>
                <a:gd name="connsiteY204" fmla="*/ 293897 h 1127334"/>
                <a:gd name="connsiteX205" fmla="*/ 953058 w 981633"/>
                <a:gd name="connsiteY205" fmla="*/ 298659 h 1127334"/>
                <a:gd name="connsiteX206" fmla="*/ 945915 w 981633"/>
                <a:gd name="connsiteY206" fmla="*/ 303422 h 1127334"/>
                <a:gd name="connsiteX207" fmla="*/ 934008 w 981633"/>
                <a:gd name="connsiteY207" fmla="*/ 312947 h 1127334"/>
                <a:gd name="connsiteX208" fmla="*/ 919721 w 981633"/>
                <a:gd name="connsiteY208" fmla="*/ 317709 h 1127334"/>
                <a:gd name="connsiteX209" fmla="*/ 905433 w 981633"/>
                <a:gd name="connsiteY209" fmla="*/ 324853 h 1127334"/>
                <a:gd name="connsiteX210" fmla="*/ 895908 w 981633"/>
                <a:gd name="connsiteY210" fmla="*/ 329616 h 1127334"/>
                <a:gd name="connsiteX211" fmla="*/ 872096 w 981633"/>
                <a:gd name="connsiteY211" fmla="*/ 336759 h 1127334"/>
                <a:gd name="connsiteX212" fmla="*/ 853046 w 981633"/>
                <a:gd name="connsiteY212" fmla="*/ 341522 h 1127334"/>
                <a:gd name="connsiteX213" fmla="*/ 760177 w 981633"/>
                <a:gd name="connsiteY213" fmla="*/ 343903 h 1127334"/>
                <a:gd name="connsiteX214" fmla="*/ 745890 w 981633"/>
                <a:gd name="connsiteY214" fmla="*/ 348666 h 1127334"/>
                <a:gd name="connsiteX215" fmla="*/ 738746 w 981633"/>
                <a:gd name="connsiteY215" fmla="*/ 351047 h 1127334"/>
                <a:gd name="connsiteX216" fmla="*/ 726840 w 981633"/>
                <a:gd name="connsiteY216" fmla="*/ 355809 h 1127334"/>
                <a:gd name="connsiteX217" fmla="*/ 710171 w 981633"/>
                <a:gd name="connsiteY217" fmla="*/ 365334 h 1127334"/>
                <a:gd name="connsiteX218" fmla="*/ 686358 w 981633"/>
                <a:gd name="connsiteY218" fmla="*/ 374859 h 1127334"/>
                <a:gd name="connsiteX219" fmla="*/ 662546 w 981633"/>
                <a:gd name="connsiteY219" fmla="*/ 384384 h 1127334"/>
                <a:gd name="connsiteX220" fmla="*/ 655402 w 981633"/>
                <a:gd name="connsiteY220" fmla="*/ 386766 h 1127334"/>
                <a:gd name="connsiteX221" fmla="*/ 643496 w 981633"/>
                <a:gd name="connsiteY221" fmla="*/ 391528 h 1127334"/>
                <a:gd name="connsiteX222" fmla="*/ 626827 w 981633"/>
                <a:gd name="connsiteY222" fmla="*/ 396291 h 1127334"/>
                <a:gd name="connsiteX223" fmla="*/ 607777 w 981633"/>
                <a:gd name="connsiteY223" fmla="*/ 403434 h 1127334"/>
                <a:gd name="connsiteX224" fmla="*/ 591108 w 981633"/>
                <a:gd name="connsiteY224" fmla="*/ 408197 h 1127334"/>
                <a:gd name="connsiteX225" fmla="*/ 574440 w 981633"/>
                <a:gd name="connsiteY225" fmla="*/ 412959 h 1127334"/>
                <a:gd name="connsiteX226" fmla="*/ 564915 w 981633"/>
                <a:gd name="connsiteY226" fmla="*/ 417722 h 1127334"/>
                <a:gd name="connsiteX227" fmla="*/ 560152 w 981633"/>
                <a:gd name="connsiteY227" fmla="*/ 424866 h 1127334"/>
                <a:gd name="connsiteX0" fmla="*/ 595871 w 981633"/>
                <a:gd name="connsiteY0" fmla="*/ 399590 h 1128252"/>
                <a:gd name="connsiteX1" fmla="*/ 576821 w 981633"/>
                <a:gd name="connsiteY1" fmla="*/ 413877 h 1128252"/>
                <a:gd name="connsiteX2" fmla="*/ 562533 w 981633"/>
                <a:gd name="connsiteY2" fmla="*/ 421021 h 1128252"/>
                <a:gd name="connsiteX3" fmla="*/ 555390 w 981633"/>
                <a:gd name="connsiteY3" fmla="*/ 435309 h 1128252"/>
                <a:gd name="connsiteX4" fmla="*/ 569677 w 981633"/>
                <a:gd name="connsiteY4" fmla="*/ 471027 h 1128252"/>
                <a:gd name="connsiteX5" fmla="*/ 574440 w 981633"/>
                <a:gd name="connsiteY5" fmla="*/ 485315 h 1128252"/>
                <a:gd name="connsiteX6" fmla="*/ 593490 w 981633"/>
                <a:gd name="connsiteY6" fmla="*/ 513890 h 1128252"/>
                <a:gd name="connsiteX7" fmla="*/ 598252 w 981633"/>
                <a:gd name="connsiteY7" fmla="*/ 521034 h 1128252"/>
                <a:gd name="connsiteX8" fmla="*/ 605396 w 981633"/>
                <a:gd name="connsiteY8" fmla="*/ 537702 h 1128252"/>
                <a:gd name="connsiteX9" fmla="*/ 607777 w 981633"/>
                <a:gd name="connsiteY9" fmla="*/ 621046 h 1128252"/>
                <a:gd name="connsiteX10" fmla="*/ 614921 w 981633"/>
                <a:gd name="connsiteY10" fmla="*/ 647240 h 1128252"/>
                <a:gd name="connsiteX11" fmla="*/ 617302 w 981633"/>
                <a:gd name="connsiteY11" fmla="*/ 656765 h 1128252"/>
                <a:gd name="connsiteX12" fmla="*/ 622065 w 981633"/>
                <a:gd name="connsiteY12" fmla="*/ 671052 h 1128252"/>
                <a:gd name="connsiteX13" fmla="*/ 626827 w 981633"/>
                <a:gd name="connsiteY13" fmla="*/ 721059 h 1128252"/>
                <a:gd name="connsiteX14" fmla="*/ 636352 w 981633"/>
                <a:gd name="connsiteY14" fmla="*/ 723440 h 1128252"/>
                <a:gd name="connsiteX15" fmla="*/ 643496 w 981633"/>
                <a:gd name="connsiteY15" fmla="*/ 725821 h 1128252"/>
                <a:gd name="connsiteX16" fmla="*/ 660165 w 981633"/>
                <a:gd name="connsiteY16" fmla="*/ 730584 h 1128252"/>
                <a:gd name="connsiteX17" fmla="*/ 672071 w 981633"/>
                <a:gd name="connsiteY17" fmla="*/ 740109 h 1128252"/>
                <a:gd name="connsiteX18" fmla="*/ 686358 w 981633"/>
                <a:gd name="connsiteY18" fmla="*/ 749634 h 1128252"/>
                <a:gd name="connsiteX19" fmla="*/ 693502 w 981633"/>
                <a:gd name="connsiteY19" fmla="*/ 754396 h 1128252"/>
                <a:gd name="connsiteX20" fmla="*/ 700646 w 981633"/>
                <a:gd name="connsiteY20" fmla="*/ 756777 h 1128252"/>
                <a:gd name="connsiteX21" fmla="*/ 714933 w 981633"/>
                <a:gd name="connsiteY21" fmla="*/ 768684 h 1128252"/>
                <a:gd name="connsiteX22" fmla="*/ 722077 w 981633"/>
                <a:gd name="connsiteY22" fmla="*/ 771065 h 1128252"/>
                <a:gd name="connsiteX23" fmla="*/ 731602 w 981633"/>
                <a:gd name="connsiteY23" fmla="*/ 775827 h 1128252"/>
                <a:gd name="connsiteX24" fmla="*/ 745890 w 981633"/>
                <a:gd name="connsiteY24" fmla="*/ 785352 h 1128252"/>
                <a:gd name="connsiteX25" fmla="*/ 767321 w 981633"/>
                <a:gd name="connsiteY25" fmla="*/ 797259 h 1128252"/>
                <a:gd name="connsiteX26" fmla="*/ 776846 w 981633"/>
                <a:gd name="connsiteY26" fmla="*/ 799640 h 1128252"/>
                <a:gd name="connsiteX27" fmla="*/ 791133 w 981633"/>
                <a:gd name="connsiteY27" fmla="*/ 804402 h 1128252"/>
                <a:gd name="connsiteX28" fmla="*/ 798277 w 981633"/>
                <a:gd name="connsiteY28" fmla="*/ 809165 h 1128252"/>
                <a:gd name="connsiteX29" fmla="*/ 807802 w 981633"/>
                <a:gd name="connsiteY29" fmla="*/ 811546 h 1128252"/>
                <a:gd name="connsiteX30" fmla="*/ 822090 w 981633"/>
                <a:gd name="connsiteY30" fmla="*/ 816309 h 1128252"/>
                <a:gd name="connsiteX31" fmla="*/ 829233 w 981633"/>
                <a:gd name="connsiteY31" fmla="*/ 818690 h 1128252"/>
                <a:gd name="connsiteX32" fmla="*/ 843521 w 981633"/>
                <a:gd name="connsiteY32" fmla="*/ 828215 h 1128252"/>
                <a:gd name="connsiteX33" fmla="*/ 850665 w 981633"/>
                <a:gd name="connsiteY33" fmla="*/ 835359 h 1128252"/>
                <a:gd name="connsiteX34" fmla="*/ 860190 w 981633"/>
                <a:gd name="connsiteY34" fmla="*/ 840121 h 1128252"/>
                <a:gd name="connsiteX35" fmla="*/ 867333 w 981633"/>
                <a:gd name="connsiteY35" fmla="*/ 844884 h 1128252"/>
                <a:gd name="connsiteX36" fmla="*/ 881621 w 981633"/>
                <a:gd name="connsiteY36" fmla="*/ 852027 h 1128252"/>
                <a:gd name="connsiteX37" fmla="*/ 881621 w 981633"/>
                <a:gd name="connsiteY37" fmla="*/ 878221 h 1128252"/>
                <a:gd name="connsiteX38" fmla="*/ 879240 w 981633"/>
                <a:gd name="connsiteY38" fmla="*/ 885365 h 1128252"/>
                <a:gd name="connsiteX39" fmla="*/ 850665 w 981633"/>
                <a:gd name="connsiteY39" fmla="*/ 899652 h 1128252"/>
                <a:gd name="connsiteX40" fmla="*/ 843521 w 981633"/>
                <a:gd name="connsiteY40" fmla="*/ 902034 h 1128252"/>
                <a:gd name="connsiteX41" fmla="*/ 843521 w 981633"/>
                <a:gd name="connsiteY41" fmla="*/ 923465 h 1128252"/>
                <a:gd name="connsiteX42" fmla="*/ 829233 w 981633"/>
                <a:gd name="connsiteY42" fmla="*/ 928227 h 1128252"/>
                <a:gd name="connsiteX43" fmla="*/ 822090 w 981633"/>
                <a:gd name="connsiteY43" fmla="*/ 930609 h 1128252"/>
                <a:gd name="connsiteX44" fmla="*/ 800658 w 981633"/>
                <a:gd name="connsiteY44" fmla="*/ 937752 h 1128252"/>
                <a:gd name="connsiteX45" fmla="*/ 793515 w 981633"/>
                <a:gd name="connsiteY45" fmla="*/ 940134 h 1128252"/>
                <a:gd name="connsiteX46" fmla="*/ 786371 w 981633"/>
                <a:gd name="connsiteY46" fmla="*/ 942515 h 1128252"/>
                <a:gd name="connsiteX47" fmla="*/ 779227 w 981633"/>
                <a:gd name="connsiteY47" fmla="*/ 947277 h 1128252"/>
                <a:gd name="connsiteX48" fmla="*/ 764940 w 981633"/>
                <a:gd name="connsiteY48" fmla="*/ 975852 h 1128252"/>
                <a:gd name="connsiteX49" fmla="*/ 750652 w 981633"/>
                <a:gd name="connsiteY49" fmla="*/ 985377 h 1128252"/>
                <a:gd name="connsiteX50" fmla="*/ 745890 w 981633"/>
                <a:gd name="connsiteY50" fmla="*/ 999665 h 1128252"/>
                <a:gd name="connsiteX51" fmla="*/ 714933 w 981633"/>
                <a:gd name="connsiteY51" fmla="*/ 1009190 h 1128252"/>
                <a:gd name="connsiteX52" fmla="*/ 707790 w 981633"/>
                <a:gd name="connsiteY52" fmla="*/ 1049671 h 1128252"/>
                <a:gd name="connsiteX53" fmla="*/ 700646 w 981633"/>
                <a:gd name="connsiteY53" fmla="*/ 1052052 h 1128252"/>
                <a:gd name="connsiteX54" fmla="*/ 683977 w 981633"/>
                <a:gd name="connsiteY54" fmla="*/ 1063959 h 1128252"/>
                <a:gd name="connsiteX55" fmla="*/ 669690 w 981633"/>
                <a:gd name="connsiteY55" fmla="*/ 1073484 h 1128252"/>
                <a:gd name="connsiteX56" fmla="*/ 657783 w 981633"/>
                <a:gd name="connsiteY56" fmla="*/ 1087771 h 1128252"/>
                <a:gd name="connsiteX57" fmla="*/ 655402 w 981633"/>
                <a:gd name="connsiteY57" fmla="*/ 1097296 h 1128252"/>
                <a:gd name="connsiteX58" fmla="*/ 653021 w 981633"/>
                <a:gd name="connsiteY58" fmla="*/ 1104440 h 1128252"/>
                <a:gd name="connsiteX59" fmla="*/ 650640 w 981633"/>
                <a:gd name="connsiteY59" fmla="*/ 1113965 h 1128252"/>
                <a:gd name="connsiteX60" fmla="*/ 636352 w 981633"/>
                <a:gd name="connsiteY60" fmla="*/ 1123490 h 1128252"/>
                <a:gd name="connsiteX61" fmla="*/ 622065 w 981633"/>
                <a:gd name="connsiteY61" fmla="*/ 1128252 h 1128252"/>
                <a:gd name="connsiteX62" fmla="*/ 572058 w 981633"/>
                <a:gd name="connsiteY62" fmla="*/ 1123490 h 1128252"/>
                <a:gd name="connsiteX63" fmla="*/ 569677 w 981633"/>
                <a:gd name="connsiteY63" fmla="*/ 1113965 h 1128252"/>
                <a:gd name="connsiteX64" fmla="*/ 562533 w 981633"/>
                <a:gd name="connsiteY64" fmla="*/ 1094915 h 1128252"/>
                <a:gd name="connsiteX65" fmla="*/ 555390 w 981633"/>
                <a:gd name="connsiteY65" fmla="*/ 1090152 h 1128252"/>
                <a:gd name="connsiteX66" fmla="*/ 541102 w 981633"/>
                <a:gd name="connsiteY66" fmla="*/ 1085390 h 1128252"/>
                <a:gd name="connsiteX67" fmla="*/ 526815 w 981633"/>
                <a:gd name="connsiteY67" fmla="*/ 1075865 h 1128252"/>
                <a:gd name="connsiteX68" fmla="*/ 519671 w 981633"/>
                <a:gd name="connsiteY68" fmla="*/ 1071102 h 1128252"/>
                <a:gd name="connsiteX69" fmla="*/ 512527 w 981633"/>
                <a:gd name="connsiteY69" fmla="*/ 1063959 h 1128252"/>
                <a:gd name="connsiteX70" fmla="*/ 488715 w 981633"/>
                <a:gd name="connsiteY70" fmla="*/ 1049671 h 1128252"/>
                <a:gd name="connsiteX71" fmla="*/ 474427 w 981633"/>
                <a:gd name="connsiteY71" fmla="*/ 1042527 h 1128252"/>
                <a:gd name="connsiteX72" fmla="*/ 467283 w 981633"/>
                <a:gd name="connsiteY72" fmla="*/ 1033002 h 1128252"/>
                <a:gd name="connsiteX73" fmla="*/ 464902 w 981633"/>
                <a:gd name="connsiteY73" fmla="*/ 1011571 h 1128252"/>
                <a:gd name="connsiteX74" fmla="*/ 462521 w 981633"/>
                <a:gd name="connsiteY74" fmla="*/ 1002046 h 1128252"/>
                <a:gd name="connsiteX75" fmla="*/ 460140 w 981633"/>
                <a:gd name="connsiteY75" fmla="*/ 990140 h 1128252"/>
                <a:gd name="connsiteX76" fmla="*/ 441090 w 981633"/>
                <a:gd name="connsiteY76" fmla="*/ 971090 h 1128252"/>
                <a:gd name="connsiteX77" fmla="*/ 422040 w 981633"/>
                <a:gd name="connsiteY77" fmla="*/ 968709 h 1128252"/>
                <a:gd name="connsiteX78" fmla="*/ 414896 w 981633"/>
                <a:gd name="connsiteY78" fmla="*/ 966327 h 1128252"/>
                <a:gd name="connsiteX79" fmla="*/ 398227 w 981633"/>
                <a:gd name="connsiteY79" fmla="*/ 961565 h 1128252"/>
                <a:gd name="connsiteX80" fmla="*/ 388702 w 981633"/>
                <a:gd name="connsiteY80" fmla="*/ 954421 h 1128252"/>
                <a:gd name="connsiteX81" fmla="*/ 379177 w 981633"/>
                <a:gd name="connsiteY81" fmla="*/ 940134 h 1128252"/>
                <a:gd name="connsiteX82" fmla="*/ 360127 w 981633"/>
                <a:gd name="connsiteY82" fmla="*/ 935371 h 1128252"/>
                <a:gd name="connsiteX83" fmla="*/ 345840 w 981633"/>
                <a:gd name="connsiteY83" fmla="*/ 930609 h 1128252"/>
                <a:gd name="connsiteX84" fmla="*/ 338696 w 981633"/>
                <a:gd name="connsiteY84" fmla="*/ 923465 h 1128252"/>
                <a:gd name="connsiteX85" fmla="*/ 326790 w 981633"/>
                <a:gd name="connsiteY85" fmla="*/ 902034 h 1128252"/>
                <a:gd name="connsiteX86" fmla="*/ 307740 w 981633"/>
                <a:gd name="connsiteY86" fmla="*/ 897271 h 1128252"/>
                <a:gd name="connsiteX87" fmla="*/ 300596 w 981633"/>
                <a:gd name="connsiteY87" fmla="*/ 892509 h 1128252"/>
                <a:gd name="connsiteX88" fmla="*/ 293452 w 981633"/>
                <a:gd name="connsiteY88" fmla="*/ 878221 h 1128252"/>
                <a:gd name="connsiteX89" fmla="*/ 286308 w 981633"/>
                <a:gd name="connsiteY89" fmla="*/ 875840 h 1128252"/>
                <a:gd name="connsiteX90" fmla="*/ 272021 w 981633"/>
                <a:gd name="connsiteY90" fmla="*/ 866315 h 1128252"/>
                <a:gd name="connsiteX91" fmla="*/ 264877 w 981633"/>
                <a:gd name="connsiteY91" fmla="*/ 861552 h 1128252"/>
                <a:gd name="connsiteX92" fmla="*/ 174390 w 981633"/>
                <a:gd name="connsiteY92" fmla="*/ 856790 h 1128252"/>
                <a:gd name="connsiteX93" fmla="*/ 167246 w 981633"/>
                <a:gd name="connsiteY93" fmla="*/ 854409 h 1128252"/>
                <a:gd name="connsiteX94" fmla="*/ 160102 w 981633"/>
                <a:gd name="connsiteY94" fmla="*/ 840121 h 1128252"/>
                <a:gd name="connsiteX95" fmla="*/ 157721 w 981633"/>
                <a:gd name="connsiteY95" fmla="*/ 782971 h 1128252"/>
                <a:gd name="connsiteX96" fmla="*/ 152958 w 981633"/>
                <a:gd name="connsiteY96" fmla="*/ 768684 h 1128252"/>
                <a:gd name="connsiteX97" fmla="*/ 160102 w 981633"/>
                <a:gd name="connsiteY97" fmla="*/ 680577 h 1128252"/>
                <a:gd name="connsiteX98" fmla="*/ 162483 w 981633"/>
                <a:gd name="connsiteY98" fmla="*/ 673434 h 1128252"/>
                <a:gd name="connsiteX99" fmla="*/ 167246 w 981633"/>
                <a:gd name="connsiteY99" fmla="*/ 666290 h 1128252"/>
                <a:gd name="connsiteX100" fmla="*/ 179152 w 981633"/>
                <a:gd name="connsiteY100" fmla="*/ 644859 h 1128252"/>
                <a:gd name="connsiteX101" fmla="*/ 183915 w 981633"/>
                <a:gd name="connsiteY101" fmla="*/ 637715 h 1128252"/>
                <a:gd name="connsiteX102" fmla="*/ 186296 w 981633"/>
                <a:gd name="connsiteY102" fmla="*/ 628190 h 1128252"/>
                <a:gd name="connsiteX103" fmla="*/ 191058 w 981633"/>
                <a:gd name="connsiteY103" fmla="*/ 613902 h 1128252"/>
                <a:gd name="connsiteX104" fmla="*/ 195821 w 981633"/>
                <a:gd name="connsiteY104" fmla="*/ 594852 h 1128252"/>
                <a:gd name="connsiteX105" fmla="*/ 193440 w 981633"/>
                <a:gd name="connsiteY105" fmla="*/ 504365 h 1128252"/>
                <a:gd name="connsiteX106" fmla="*/ 191058 w 981633"/>
                <a:gd name="connsiteY106" fmla="*/ 497221 h 1128252"/>
                <a:gd name="connsiteX107" fmla="*/ 186296 w 981633"/>
                <a:gd name="connsiteY107" fmla="*/ 459121 h 1128252"/>
                <a:gd name="connsiteX108" fmla="*/ 172008 w 981633"/>
                <a:gd name="connsiteY108" fmla="*/ 454359 h 1128252"/>
                <a:gd name="connsiteX109" fmla="*/ 169627 w 981633"/>
                <a:gd name="connsiteY109" fmla="*/ 447215 h 1128252"/>
                <a:gd name="connsiteX110" fmla="*/ 167246 w 981633"/>
                <a:gd name="connsiteY110" fmla="*/ 428165 h 1128252"/>
                <a:gd name="connsiteX111" fmla="*/ 160102 w 981633"/>
                <a:gd name="connsiteY111" fmla="*/ 423402 h 1128252"/>
                <a:gd name="connsiteX112" fmla="*/ 155340 w 981633"/>
                <a:gd name="connsiteY112" fmla="*/ 416259 h 1128252"/>
                <a:gd name="connsiteX113" fmla="*/ 141052 w 981633"/>
                <a:gd name="connsiteY113" fmla="*/ 409115 h 1128252"/>
                <a:gd name="connsiteX114" fmla="*/ 126765 w 981633"/>
                <a:gd name="connsiteY114" fmla="*/ 399590 h 1128252"/>
                <a:gd name="connsiteX115" fmla="*/ 117240 w 981633"/>
                <a:gd name="connsiteY115" fmla="*/ 392446 h 1128252"/>
                <a:gd name="connsiteX116" fmla="*/ 110096 w 981633"/>
                <a:gd name="connsiteY116" fmla="*/ 387684 h 1128252"/>
                <a:gd name="connsiteX117" fmla="*/ 105333 w 981633"/>
                <a:gd name="connsiteY117" fmla="*/ 378159 h 1128252"/>
                <a:gd name="connsiteX118" fmla="*/ 93427 w 981633"/>
                <a:gd name="connsiteY118" fmla="*/ 344821 h 1128252"/>
                <a:gd name="connsiteX119" fmla="*/ 88665 w 981633"/>
                <a:gd name="connsiteY119" fmla="*/ 337677 h 1128252"/>
                <a:gd name="connsiteX120" fmla="*/ 79140 w 981633"/>
                <a:gd name="connsiteY120" fmla="*/ 321009 h 1128252"/>
                <a:gd name="connsiteX121" fmla="*/ 69615 w 981633"/>
                <a:gd name="connsiteY121" fmla="*/ 299577 h 1128252"/>
                <a:gd name="connsiteX122" fmla="*/ 62471 w 981633"/>
                <a:gd name="connsiteY122" fmla="*/ 294815 h 1128252"/>
                <a:gd name="connsiteX123" fmla="*/ 55327 w 981633"/>
                <a:gd name="connsiteY123" fmla="*/ 292434 h 1128252"/>
                <a:gd name="connsiteX124" fmla="*/ 41040 w 981633"/>
                <a:gd name="connsiteY124" fmla="*/ 282909 h 1128252"/>
                <a:gd name="connsiteX125" fmla="*/ 29133 w 981633"/>
                <a:gd name="connsiteY125" fmla="*/ 266240 h 1128252"/>
                <a:gd name="connsiteX126" fmla="*/ 14846 w 981633"/>
                <a:gd name="connsiteY126" fmla="*/ 259096 h 1128252"/>
                <a:gd name="connsiteX127" fmla="*/ 7702 w 981633"/>
                <a:gd name="connsiteY127" fmla="*/ 254334 h 1128252"/>
                <a:gd name="connsiteX128" fmla="*/ 5321 w 981633"/>
                <a:gd name="connsiteY128" fmla="*/ 206709 h 1128252"/>
                <a:gd name="connsiteX129" fmla="*/ 10083 w 981633"/>
                <a:gd name="connsiteY129" fmla="*/ 199565 h 1128252"/>
                <a:gd name="connsiteX130" fmla="*/ 24371 w 981633"/>
                <a:gd name="connsiteY130" fmla="*/ 190040 h 1128252"/>
                <a:gd name="connsiteX131" fmla="*/ 31515 w 981633"/>
                <a:gd name="connsiteY131" fmla="*/ 185277 h 1128252"/>
                <a:gd name="connsiteX132" fmla="*/ 45802 w 981633"/>
                <a:gd name="connsiteY132" fmla="*/ 173371 h 1128252"/>
                <a:gd name="connsiteX133" fmla="*/ 60090 w 981633"/>
                <a:gd name="connsiteY133" fmla="*/ 168609 h 1128252"/>
                <a:gd name="connsiteX134" fmla="*/ 93427 w 981633"/>
                <a:gd name="connsiteY134" fmla="*/ 170990 h 1128252"/>
                <a:gd name="connsiteX135" fmla="*/ 105333 w 981633"/>
                <a:gd name="connsiteY135" fmla="*/ 182896 h 1128252"/>
                <a:gd name="connsiteX136" fmla="*/ 119621 w 981633"/>
                <a:gd name="connsiteY136" fmla="*/ 192421 h 1128252"/>
                <a:gd name="connsiteX137" fmla="*/ 133908 w 981633"/>
                <a:gd name="connsiteY137" fmla="*/ 201946 h 1128252"/>
                <a:gd name="connsiteX138" fmla="*/ 155340 w 981633"/>
                <a:gd name="connsiteY138" fmla="*/ 211471 h 1128252"/>
                <a:gd name="connsiteX139" fmla="*/ 162483 w 981633"/>
                <a:gd name="connsiteY139" fmla="*/ 213852 h 1128252"/>
                <a:gd name="connsiteX140" fmla="*/ 169627 w 981633"/>
                <a:gd name="connsiteY140" fmla="*/ 216234 h 1128252"/>
                <a:gd name="connsiteX141" fmla="*/ 183915 w 981633"/>
                <a:gd name="connsiteY141" fmla="*/ 213852 h 1128252"/>
                <a:gd name="connsiteX142" fmla="*/ 188677 w 981633"/>
                <a:gd name="connsiteY142" fmla="*/ 199565 h 1128252"/>
                <a:gd name="connsiteX143" fmla="*/ 193440 w 981633"/>
                <a:gd name="connsiteY143" fmla="*/ 185277 h 1128252"/>
                <a:gd name="connsiteX144" fmla="*/ 195821 w 981633"/>
                <a:gd name="connsiteY144" fmla="*/ 178134 h 1128252"/>
                <a:gd name="connsiteX145" fmla="*/ 200583 w 981633"/>
                <a:gd name="connsiteY145" fmla="*/ 170990 h 1128252"/>
                <a:gd name="connsiteX146" fmla="*/ 212490 w 981633"/>
                <a:gd name="connsiteY146" fmla="*/ 154321 h 1128252"/>
                <a:gd name="connsiteX147" fmla="*/ 222015 w 981633"/>
                <a:gd name="connsiteY147" fmla="*/ 142415 h 1128252"/>
                <a:gd name="connsiteX148" fmla="*/ 226777 w 981633"/>
                <a:gd name="connsiteY148" fmla="*/ 135271 h 1128252"/>
                <a:gd name="connsiteX149" fmla="*/ 231540 w 981633"/>
                <a:gd name="connsiteY149" fmla="*/ 120984 h 1128252"/>
                <a:gd name="connsiteX150" fmla="*/ 233921 w 981633"/>
                <a:gd name="connsiteY150" fmla="*/ 113840 h 1128252"/>
                <a:gd name="connsiteX151" fmla="*/ 243446 w 981633"/>
                <a:gd name="connsiteY151" fmla="*/ 99552 h 1128252"/>
                <a:gd name="connsiteX152" fmla="*/ 245827 w 981633"/>
                <a:gd name="connsiteY152" fmla="*/ 92409 h 1128252"/>
                <a:gd name="connsiteX153" fmla="*/ 250590 w 981633"/>
                <a:gd name="connsiteY153" fmla="*/ 85265 h 1128252"/>
                <a:gd name="connsiteX154" fmla="*/ 245827 w 981633"/>
                <a:gd name="connsiteY154" fmla="*/ 70977 h 1128252"/>
                <a:gd name="connsiteX155" fmla="*/ 260115 w 981633"/>
                <a:gd name="connsiteY155" fmla="*/ 63834 h 1128252"/>
                <a:gd name="connsiteX156" fmla="*/ 267258 w 981633"/>
                <a:gd name="connsiteY156" fmla="*/ 59071 h 1128252"/>
                <a:gd name="connsiteX157" fmla="*/ 281546 w 981633"/>
                <a:gd name="connsiteY157" fmla="*/ 54309 h 1128252"/>
                <a:gd name="connsiteX158" fmla="*/ 326790 w 981633"/>
                <a:gd name="connsiteY158" fmla="*/ 56690 h 1128252"/>
                <a:gd name="connsiteX159" fmla="*/ 331552 w 981633"/>
                <a:gd name="connsiteY159" fmla="*/ 63834 h 1128252"/>
                <a:gd name="connsiteX160" fmla="*/ 341077 w 981633"/>
                <a:gd name="connsiteY160" fmla="*/ 70977 h 1128252"/>
                <a:gd name="connsiteX161" fmla="*/ 379177 w 981633"/>
                <a:gd name="connsiteY161" fmla="*/ 73358 h 1128252"/>
                <a:gd name="connsiteX162" fmla="*/ 457759 w 981633"/>
                <a:gd name="connsiteY162" fmla="*/ 63833 h 1128252"/>
                <a:gd name="connsiteX163" fmla="*/ 510146 w 981633"/>
                <a:gd name="connsiteY163" fmla="*/ 44784 h 1128252"/>
                <a:gd name="connsiteX164" fmla="*/ 517290 w 981633"/>
                <a:gd name="connsiteY164" fmla="*/ 40021 h 1128252"/>
                <a:gd name="connsiteX165" fmla="*/ 522052 w 981633"/>
                <a:gd name="connsiteY165" fmla="*/ 32877 h 1128252"/>
                <a:gd name="connsiteX166" fmla="*/ 536340 w 981633"/>
                <a:gd name="connsiteY166" fmla="*/ 20971 h 1128252"/>
                <a:gd name="connsiteX167" fmla="*/ 541102 w 981633"/>
                <a:gd name="connsiteY167" fmla="*/ 13827 h 1128252"/>
                <a:gd name="connsiteX168" fmla="*/ 598252 w 981633"/>
                <a:gd name="connsiteY168" fmla="*/ 1921 h 1128252"/>
                <a:gd name="connsiteX169" fmla="*/ 636352 w 981633"/>
                <a:gd name="connsiteY169" fmla="*/ 4302 h 1128252"/>
                <a:gd name="connsiteX170" fmla="*/ 643496 w 981633"/>
                <a:gd name="connsiteY170" fmla="*/ 6684 h 1128252"/>
                <a:gd name="connsiteX171" fmla="*/ 650640 w 981633"/>
                <a:gd name="connsiteY171" fmla="*/ 11446 h 1128252"/>
                <a:gd name="connsiteX172" fmla="*/ 662546 w 981633"/>
                <a:gd name="connsiteY172" fmla="*/ 35259 h 1128252"/>
                <a:gd name="connsiteX173" fmla="*/ 669690 w 981633"/>
                <a:gd name="connsiteY173" fmla="*/ 42402 h 1128252"/>
                <a:gd name="connsiteX174" fmla="*/ 674452 w 981633"/>
                <a:gd name="connsiteY174" fmla="*/ 56690 h 1128252"/>
                <a:gd name="connsiteX175" fmla="*/ 676833 w 981633"/>
                <a:gd name="connsiteY175" fmla="*/ 63834 h 1128252"/>
                <a:gd name="connsiteX176" fmla="*/ 681596 w 981633"/>
                <a:gd name="connsiteY176" fmla="*/ 73359 h 1128252"/>
                <a:gd name="connsiteX177" fmla="*/ 686358 w 981633"/>
                <a:gd name="connsiteY177" fmla="*/ 87646 h 1128252"/>
                <a:gd name="connsiteX178" fmla="*/ 700646 w 981633"/>
                <a:gd name="connsiteY178" fmla="*/ 94790 h 1128252"/>
                <a:gd name="connsiteX179" fmla="*/ 707790 w 981633"/>
                <a:gd name="connsiteY179" fmla="*/ 99552 h 1128252"/>
                <a:gd name="connsiteX180" fmla="*/ 717315 w 981633"/>
                <a:gd name="connsiteY180" fmla="*/ 101934 h 1128252"/>
                <a:gd name="connsiteX181" fmla="*/ 736365 w 981633"/>
                <a:gd name="connsiteY181" fmla="*/ 109077 h 1128252"/>
                <a:gd name="connsiteX182" fmla="*/ 745890 w 981633"/>
                <a:gd name="connsiteY182" fmla="*/ 111459 h 1128252"/>
                <a:gd name="connsiteX183" fmla="*/ 776845 w 981633"/>
                <a:gd name="connsiteY183" fmla="*/ 111459 h 1128252"/>
                <a:gd name="connsiteX184" fmla="*/ 824471 w 981633"/>
                <a:gd name="connsiteY184" fmla="*/ 111459 h 1128252"/>
                <a:gd name="connsiteX185" fmla="*/ 836377 w 981633"/>
                <a:gd name="connsiteY185" fmla="*/ 99552 h 1128252"/>
                <a:gd name="connsiteX186" fmla="*/ 838758 w 981633"/>
                <a:gd name="connsiteY186" fmla="*/ 92409 h 1128252"/>
                <a:gd name="connsiteX187" fmla="*/ 845902 w 981633"/>
                <a:gd name="connsiteY187" fmla="*/ 85265 h 1128252"/>
                <a:gd name="connsiteX188" fmla="*/ 869715 w 981633"/>
                <a:gd name="connsiteY188" fmla="*/ 80502 h 1128252"/>
                <a:gd name="connsiteX189" fmla="*/ 891146 w 981633"/>
                <a:gd name="connsiteY189" fmla="*/ 87646 h 1128252"/>
                <a:gd name="connsiteX190" fmla="*/ 905433 w 981633"/>
                <a:gd name="connsiteY190" fmla="*/ 97171 h 1128252"/>
                <a:gd name="connsiteX191" fmla="*/ 910196 w 981633"/>
                <a:gd name="connsiteY191" fmla="*/ 104315 h 1128252"/>
                <a:gd name="connsiteX192" fmla="*/ 914958 w 981633"/>
                <a:gd name="connsiteY192" fmla="*/ 118602 h 1128252"/>
                <a:gd name="connsiteX193" fmla="*/ 910196 w 981633"/>
                <a:gd name="connsiteY193" fmla="*/ 159084 h 1128252"/>
                <a:gd name="connsiteX194" fmla="*/ 905433 w 981633"/>
                <a:gd name="connsiteY194" fmla="*/ 166227 h 1128252"/>
                <a:gd name="connsiteX195" fmla="*/ 907815 w 981633"/>
                <a:gd name="connsiteY195" fmla="*/ 192421 h 1128252"/>
                <a:gd name="connsiteX196" fmla="*/ 914958 w 981633"/>
                <a:gd name="connsiteY196" fmla="*/ 197184 h 1128252"/>
                <a:gd name="connsiteX197" fmla="*/ 919721 w 981633"/>
                <a:gd name="connsiteY197" fmla="*/ 204327 h 1128252"/>
                <a:gd name="connsiteX198" fmla="*/ 934008 w 981633"/>
                <a:gd name="connsiteY198" fmla="*/ 220996 h 1128252"/>
                <a:gd name="connsiteX199" fmla="*/ 941152 w 981633"/>
                <a:gd name="connsiteY199" fmla="*/ 225759 h 1128252"/>
                <a:gd name="connsiteX200" fmla="*/ 953058 w 981633"/>
                <a:gd name="connsiteY200" fmla="*/ 240046 h 1128252"/>
                <a:gd name="connsiteX201" fmla="*/ 964965 w 981633"/>
                <a:gd name="connsiteY201" fmla="*/ 254334 h 1128252"/>
                <a:gd name="connsiteX202" fmla="*/ 976871 w 981633"/>
                <a:gd name="connsiteY202" fmla="*/ 275765 h 1128252"/>
                <a:gd name="connsiteX203" fmla="*/ 981633 w 981633"/>
                <a:gd name="connsiteY203" fmla="*/ 282909 h 1128252"/>
                <a:gd name="connsiteX204" fmla="*/ 967346 w 981633"/>
                <a:gd name="connsiteY204" fmla="*/ 294815 h 1128252"/>
                <a:gd name="connsiteX205" fmla="*/ 953058 w 981633"/>
                <a:gd name="connsiteY205" fmla="*/ 299577 h 1128252"/>
                <a:gd name="connsiteX206" fmla="*/ 945915 w 981633"/>
                <a:gd name="connsiteY206" fmla="*/ 304340 h 1128252"/>
                <a:gd name="connsiteX207" fmla="*/ 934008 w 981633"/>
                <a:gd name="connsiteY207" fmla="*/ 313865 h 1128252"/>
                <a:gd name="connsiteX208" fmla="*/ 919721 w 981633"/>
                <a:gd name="connsiteY208" fmla="*/ 318627 h 1128252"/>
                <a:gd name="connsiteX209" fmla="*/ 905433 w 981633"/>
                <a:gd name="connsiteY209" fmla="*/ 325771 h 1128252"/>
                <a:gd name="connsiteX210" fmla="*/ 895908 w 981633"/>
                <a:gd name="connsiteY210" fmla="*/ 330534 h 1128252"/>
                <a:gd name="connsiteX211" fmla="*/ 872096 w 981633"/>
                <a:gd name="connsiteY211" fmla="*/ 337677 h 1128252"/>
                <a:gd name="connsiteX212" fmla="*/ 853046 w 981633"/>
                <a:gd name="connsiteY212" fmla="*/ 342440 h 1128252"/>
                <a:gd name="connsiteX213" fmla="*/ 760177 w 981633"/>
                <a:gd name="connsiteY213" fmla="*/ 344821 h 1128252"/>
                <a:gd name="connsiteX214" fmla="*/ 745890 w 981633"/>
                <a:gd name="connsiteY214" fmla="*/ 349584 h 1128252"/>
                <a:gd name="connsiteX215" fmla="*/ 738746 w 981633"/>
                <a:gd name="connsiteY215" fmla="*/ 351965 h 1128252"/>
                <a:gd name="connsiteX216" fmla="*/ 726840 w 981633"/>
                <a:gd name="connsiteY216" fmla="*/ 356727 h 1128252"/>
                <a:gd name="connsiteX217" fmla="*/ 710171 w 981633"/>
                <a:gd name="connsiteY217" fmla="*/ 366252 h 1128252"/>
                <a:gd name="connsiteX218" fmla="*/ 686358 w 981633"/>
                <a:gd name="connsiteY218" fmla="*/ 375777 h 1128252"/>
                <a:gd name="connsiteX219" fmla="*/ 662546 w 981633"/>
                <a:gd name="connsiteY219" fmla="*/ 385302 h 1128252"/>
                <a:gd name="connsiteX220" fmla="*/ 655402 w 981633"/>
                <a:gd name="connsiteY220" fmla="*/ 387684 h 1128252"/>
                <a:gd name="connsiteX221" fmla="*/ 643496 w 981633"/>
                <a:gd name="connsiteY221" fmla="*/ 392446 h 1128252"/>
                <a:gd name="connsiteX222" fmla="*/ 626827 w 981633"/>
                <a:gd name="connsiteY222" fmla="*/ 397209 h 1128252"/>
                <a:gd name="connsiteX223" fmla="*/ 607777 w 981633"/>
                <a:gd name="connsiteY223" fmla="*/ 404352 h 1128252"/>
                <a:gd name="connsiteX224" fmla="*/ 591108 w 981633"/>
                <a:gd name="connsiteY224" fmla="*/ 409115 h 1128252"/>
                <a:gd name="connsiteX225" fmla="*/ 574440 w 981633"/>
                <a:gd name="connsiteY225" fmla="*/ 413877 h 1128252"/>
                <a:gd name="connsiteX226" fmla="*/ 564915 w 981633"/>
                <a:gd name="connsiteY226" fmla="*/ 418640 h 1128252"/>
                <a:gd name="connsiteX227" fmla="*/ 560152 w 981633"/>
                <a:gd name="connsiteY227" fmla="*/ 425784 h 112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</a:cxnLst>
              <a:rect l="l" t="t" r="r" b="b"/>
              <a:pathLst>
                <a:path w="981633" h="1128252">
                  <a:moveTo>
                    <a:pt x="595871" y="399590"/>
                  </a:moveTo>
                  <a:cubicBezTo>
                    <a:pt x="592944" y="401932"/>
                    <a:pt x="581880" y="411348"/>
                    <a:pt x="576821" y="413877"/>
                  </a:cubicBezTo>
                  <a:cubicBezTo>
                    <a:pt x="557103" y="423736"/>
                    <a:pt x="583006" y="407374"/>
                    <a:pt x="562533" y="421021"/>
                  </a:cubicBezTo>
                  <a:cubicBezTo>
                    <a:pt x="560874" y="423509"/>
                    <a:pt x="554199" y="426975"/>
                    <a:pt x="555390" y="435309"/>
                  </a:cubicBezTo>
                  <a:cubicBezTo>
                    <a:pt x="556581" y="443643"/>
                    <a:pt x="566502" y="462693"/>
                    <a:pt x="569677" y="471027"/>
                  </a:cubicBezTo>
                  <a:cubicBezTo>
                    <a:pt x="569679" y="471032"/>
                    <a:pt x="574437" y="485311"/>
                    <a:pt x="574440" y="485315"/>
                  </a:cubicBezTo>
                  <a:lnTo>
                    <a:pt x="593490" y="513890"/>
                  </a:lnTo>
                  <a:cubicBezTo>
                    <a:pt x="595077" y="516271"/>
                    <a:pt x="597347" y="518319"/>
                    <a:pt x="598252" y="521034"/>
                  </a:cubicBezTo>
                  <a:cubicBezTo>
                    <a:pt x="601756" y="531545"/>
                    <a:pt x="599510" y="525932"/>
                    <a:pt x="605396" y="537702"/>
                  </a:cubicBezTo>
                  <a:cubicBezTo>
                    <a:pt x="606190" y="565483"/>
                    <a:pt x="605843" y="593321"/>
                    <a:pt x="607777" y="621046"/>
                  </a:cubicBezTo>
                  <a:cubicBezTo>
                    <a:pt x="608560" y="632272"/>
                    <a:pt x="612230" y="637821"/>
                    <a:pt x="614921" y="647240"/>
                  </a:cubicBezTo>
                  <a:cubicBezTo>
                    <a:pt x="615820" y="650387"/>
                    <a:pt x="616362" y="653630"/>
                    <a:pt x="617302" y="656765"/>
                  </a:cubicBezTo>
                  <a:cubicBezTo>
                    <a:pt x="618745" y="661573"/>
                    <a:pt x="622065" y="671052"/>
                    <a:pt x="622065" y="671052"/>
                  </a:cubicBezTo>
                  <a:cubicBezTo>
                    <a:pt x="623652" y="687721"/>
                    <a:pt x="622421" y="704905"/>
                    <a:pt x="626827" y="721059"/>
                  </a:cubicBezTo>
                  <a:cubicBezTo>
                    <a:pt x="627688" y="724216"/>
                    <a:pt x="633205" y="722541"/>
                    <a:pt x="636352" y="723440"/>
                  </a:cubicBezTo>
                  <a:cubicBezTo>
                    <a:pt x="638766" y="724130"/>
                    <a:pt x="641082" y="725131"/>
                    <a:pt x="643496" y="725821"/>
                  </a:cubicBezTo>
                  <a:cubicBezTo>
                    <a:pt x="664401" y="731793"/>
                    <a:pt x="643056" y="724879"/>
                    <a:pt x="660165" y="730584"/>
                  </a:cubicBezTo>
                  <a:cubicBezTo>
                    <a:pt x="668963" y="743781"/>
                    <a:pt x="659893" y="733343"/>
                    <a:pt x="672071" y="740109"/>
                  </a:cubicBezTo>
                  <a:cubicBezTo>
                    <a:pt x="677074" y="742889"/>
                    <a:pt x="681596" y="746459"/>
                    <a:pt x="686358" y="749634"/>
                  </a:cubicBezTo>
                  <a:cubicBezTo>
                    <a:pt x="688739" y="751221"/>
                    <a:pt x="690787" y="753491"/>
                    <a:pt x="693502" y="754396"/>
                  </a:cubicBezTo>
                  <a:lnTo>
                    <a:pt x="700646" y="756777"/>
                  </a:lnTo>
                  <a:cubicBezTo>
                    <a:pt x="705910" y="762041"/>
                    <a:pt x="708305" y="765370"/>
                    <a:pt x="714933" y="768684"/>
                  </a:cubicBezTo>
                  <a:cubicBezTo>
                    <a:pt x="717178" y="769807"/>
                    <a:pt x="719770" y="770076"/>
                    <a:pt x="722077" y="771065"/>
                  </a:cubicBezTo>
                  <a:cubicBezTo>
                    <a:pt x="725340" y="772463"/>
                    <a:pt x="728427" y="774240"/>
                    <a:pt x="731602" y="775827"/>
                  </a:cubicBezTo>
                  <a:cubicBezTo>
                    <a:pt x="754396" y="798621"/>
                    <a:pt x="725209" y="771564"/>
                    <a:pt x="745890" y="785352"/>
                  </a:cubicBezTo>
                  <a:cubicBezTo>
                    <a:pt x="762792" y="796621"/>
                    <a:pt x="740581" y="790575"/>
                    <a:pt x="767321" y="797259"/>
                  </a:cubicBezTo>
                  <a:cubicBezTo>
                    <a:pt x="770496" y="798053"/>
                    <a:pt x="773711" y="798700"/>
                    <a:pt x="776846" y="799640"/>
                  </a:cubicBezTo>
                  <a:cubicBezTo>
                    <a:pt x="781654" y="801082"/>
                    <a:pt x="791133" y="804402"/>
                    <a:pt x="791133" y="804402"/>
                  </a:cubicBezTo>
                  <a:cubicBezTo>
                    <a:pt x="793514" y="805990"/>
                    <a:pt x="795646" y="808038"/>
                    <a:pt x="798277" y="809165"/>
                  </a:cubicBezTo>
                  <a:cubicBezTo>
                    <a:pt x="801285" y="810454"/>
                    <a:pt x="804667" y="810606"/>
                    <a:pt x="807802" y="811546"/>
                  </a:cubicBezTo>
                  <a:cubicBezTo>
                    <a:pt x="812611" y="812989"/>
                    <a:pt x="817327" y="814721"/>
                    <a:pt x="822090" y="816309"/>
                  </a:cubicBezTo>
                  <a:cubicBezTo>
                    <a:pt x="824471" y="817103"/>
                    <a:pt x="827145" y="817298"/>
                    <a:pt x="829233" y="818690"/>
                  </a:cubicBezTo>
                  <a:cubicBezTo>
                    <a:pt x="833996" y="821865"/>
                    <a:pt x="839474" y="824168"/>
                    <a:pt x="843521" y="828215"/>
                  </a:cubicBezTo>
                  <a:cubicBezTo>
                    <a:pt x="845902" y="830596"/>
                    <a:pt x="847925" y="833402"/>
                    <a:pt x="850665" y="835359"/>
                  </a:cubicBezTo>
                  <a:cubicBezTo>
                    <a:pt x="853554" y="837422"/>
                    <a:pt x="857108" y="838360"/>
                    <a:pt x="860190" y="840121"/>
                  </a:cubicBezTo>
                  <a:cubicBezTo>
                    <a:pt x="862675" y="841541"/>
                    <a:pt x="864773" y="843604"/>
                    <a:pt x="867333" y="844884"/>
                  </a:cubicBezTo>
                  <a:cubicBezTo>
                    <a:pt x="887064" y="854750"/>
                    <a:pt x="861133" y="838371"/>
                    <a:pt x="881621" y="852027"/>
                  </a:cubicBezTo>
                  <a:cubicBezTo>
                    <a:pt x="885715" y="864310"/>
                    <a:pt x="885105" y="859056"/>
                    <a:pt x="881621" y="878221"/>
                  </a:cubicBezTo>
                  <a:cubicBezTo>
                    <a:pt x="881172" y="880691"/>
                    <a:pt x="881015" y="883590"/>
                    <a:pt x="879240" y="885365"/>
                  </a:cubicBezTo>
                  <a:cubicBezTo>
                    <a:pt x="870007" y="894598"/>
                    <a:pt x="862286" y="895778"/>
                    <a:pt x="850665" y="899652"/>
                  </a:cubicBezTo>
                  <a:lnTo>
                    <a:pt x="843521" y="902034"/>
                  </a:lnTo>
                  <a:cubicBezTo>
                    <a:pt x="844928" y="907663"/>
                    <a:pt x="848962" y="918024"/>
                    <a:pt x="843521" y="923465"/>
                  </a:cubicBezTo>
                  <a:cubicBezTo>
                    <a:pt x="839971" y="927015"/>
                    <a:pt x="833996" y="926639"/>
                    <a:pt x="829233" y="928227"/>
                  </a:cubicBezTo>
                  <a:lnTo>
                    <a:pt x="822090" y="930609"/>
                  </a:lnTo>
                  <a:lnTo>
                    <a:pt x="800658" y="937752"/>
                  </a:lnTo>
                  <a:lnTo>
                    <a:pt x="793515" y="940134"/>
                  </a:lnTo>
                  <a:cubicBezTo>
                    <a:pt x="791134" y="940928"/>
                    <a:pt x="788460" y="941123"/>
                    <a:pt x="786371" y="942515"/>
                  </a:cubicBezTo>
                  <a:lnTo>
                    <a:pt x="779227" y="947277"/>
                  </a:lnTo>
                  <a:cubicBezTo>
                    <a:pt x="776510" y="955428"/>
                    <a:pt x="772854" y="970576"/>
                    <a:pt x="764940" y="975852"/>
                  </a:cubicBezTo>
                  <a:lnTo>
                    <a:pt x="750652" y="985377"/>
                  </a:lnTo>
                  <a:lnTo>
                    <a:pt x="745890" y="999665"/>
                  </a:lnTo>
                  <a:cubicBezTo>
                    <a:pt x="740486" y="1015876"/>
                    <a:pt x="746004" y="1006601"/>
                    <a:pt x="714933" y="1009190"/>
                  </a:cubicBezTo>
                  <a:cubicBezTo>
                    <a:pt x="714607" y="1013752"/>
                    <a:pt x="718151" y="1041382"/>
                    <a:pt x="707790" y="1049671"/>
                  </a:cubicBezTo>
                  <a:cubicBezTo>
                    <a:pt x="705830" y="1051239"/>
                    <a:pt x="703027" y="1051258"/>
                    <a:pt x="700646" y="1052052"/>
                  </a:cubicBezTo>
                  <a:cubicBezTo>
                    <a:pt x="694992" y="1055822"/>
                    <a:pt x="689147" y="1059528"/>
                    <a:pt x="683977" y="1063959"/>
                  </a:cubicBezTo>
                  <a:cubicBezTo>
                    <a:pt x="672626" y="1073688"/>
                    <a:pt x="681840" y="1069432"/>
                    <a:pt x="669690" y="1073484"/>
                  </a:cubicBezTo>
                  <a:cubicBezTo>
                    <a:pt x="665398" y="1077775"/>
                    <a:pt x="660270" y="1081969"/>
                    <a:pt x="657783" y="1087771"/>
                  </a:cubicBezTo>
                  <a:cubicBezTo>
                    <a:pt x="656494" y="1090779"/>
                    <a:pt x="656301" y="1094149"/>
                    <a:pt x="655402" y="1097296"/>
                  </a:cubicBezTo>
                  <a:cubicBezTo>
                    <a:pt x="654712" y="1099710"/>
                    <a:pt x="653711" y="1102026"/>
                    <a:pt x="653021" y="1104440"/>
                  </a:cubicBezTo>
                  <a:cubicBezTo>
                    <a:pt x="652122" y="1107587"/>
                    <a:pt x="652795" y="1111502"/>
                    <a:pt x="650640" y="1113965"/>
                  </a:cubicBezTo>
                  <a:cubicBezTo>
                    <a:pt x="646871" y="1118273"/>
                    <a:pt x="641782" y="1121680"/>
                    <a:pt x="636352" y="1123490"/>
                  </a:cubicBezTo>
                  <a:lnTo>
                    <a:pt x="622065" y="1128252"/>
                  </a:lnTo>
                  <a:cubicBezTo>
                    <a:pt x="605396" y="1126665"/>
                    <a:pt x="588212" y="1127896"/>
                    <a:pt x="572058" y="1123490"/>
                  </a:cubicBezTo>
                  <a:cubicBezTo>
                    <a:pt x="568901" y="1122629"/>
                    <a:pt x="570387" y="1117160"/>
                    <a:pt x="569677" y="1113965"/>
                  </a:cubicBezTo>
                  <a:cubicBezTo>
                    <a:pt x="567730" y="1105201"/>
                    <a:pt x="568838" y="1101220"/>
                    <a:pt x="562533" y="1094915"/>
                  </a:cubicBezTo>
                  <a:cubicBezTo>
                    <a:pt x="560509" y="1092891"/>
                    <a:pt x="558005" y="1091314"/>
                    <a:pt x="555390" y="1090152"/>
                  </a:cubicBezTo>
                  <a:cubicBezTo>
                    <a:pt x="550802" y="1088113"/>
                    <a:pt x="541102" y="1085390"/>
                    <a:pt x="541102" y="1085390"/>
                  </a:cubicBezTo>
                  <a:lnTo>
                    <a:pt x="526815" y="1075865"/>
                  </a:lnTo>
                  <a:cubicBezTo>
                    <a:pt x="524434" y="1074277"/>
                    <a:pt x="521695" y="1073126"/>
                    <a:pt x="519671" y="1071102"/>
                  </a:cubicBezTo>
                  <a:cubicBezTo>
                    <a:pt x="517290" y="1068721"/>
                    <a:pt x="515185" y="1066026"/>
                    <a:pt x="512527" y="1063959"/>
                  </a:cubicBezTo>
                  <a:cubicBezTo>
                    <a:pt x="496399" y="1051416"/>
                    <a:pt x="502669" y="1057645"/>
                    <a:pt x="488715" y="1049671"/>
                  </a:cubicBezTo>
                  <a:cubicBezTo>
                    <a:pt x="475791" y="1042286"/>
                    <a:pt x="487524" y="1046894"/>
                    <a:pt x="474427" y="1042527"/>
                  </a:cubicBezTo>
                  <a:cubicBezTo>
                    <a:pt x="472046" y="1039352"/>
                    <a:pt x="468450" y="1036795"/>
                    <a:pt x="467283" y="1033002"/>
                  </a:cubicBezTo>
                  <a:cubicBezTo>
                    <a:pt x="465169" y="1026132"/>
                    <a:pt x="465995" y="1018675"/>
                    <a:pt x="464902" y="1011571"/>
                  </a:cubicBezTo>
                  <a:cubicBezTo>
                    <a:pt x="464404" y="1008336"/>
                    <a:pt x="463231" y="1005241"/>
                    <a:pt x="462521" y="1002046"/>
                  </a:cubicBezTo>
                  <a:cubicBezTo>
                    <a:pt x="461643" y="998095"/>
                    <a:pt x="461420" y="993980"/>
                    <a:pt x="460140" y="990140"/>
                  </a:cubicBezTo>
                  <a:cubicBezTo>
                    <a:pt x="457379" y="981858"/>
                    <a:pt x="450975" y="972325"/>
                    <a:pt x="441090" y="971090"/>
                  </a:cubicBezTo>
                  <a:lnTo>
                    <a:pt x="422040" y="968709"/>
                  </a:lnTo>
                  <a:cubicBezTo>
                    <a:pt x="419659" y="967915"/>
                    <a:pt x="417310" y="967017"/>
                    <a:pt x="414896" y="966327"/>
                  </a:cubicBezTo>
                  <a:cubicBezTo>
                    <a:pt x="393939" y="960339"/>
                    <a:pt x="415376" y="967281"/>
                    <a:pt x="398227" y="961565"/>
                  </a:cubicBezTo>
                  <a:cubicBezTo>
                    <a:pt x="395052" y="959184"/>
                    <a:pt x="391339" y="957387"/>
                    <a:pt x="388702" y="954421"/>
                  </a:cubicBezTo>
                  <a:cubicBezTo>
                    <a:pt x="384899" y="950143"/>
                    <a:pt x="384730" y="941522"/>
                    <a:pt x="379177" y="940134"/>
                  </a:cubicBezTo>
                  <a:cubicBezTo>
                    <a:pt x="372827" y="938546"/>
                    <a:pt x="366337" y="937441"/>
                    <a:pt x="360127" y="935371"/>
                  </a:cubicBezTo>
                  <a:lnTo>
                    <a:pt x="345840" y="930609"/>
                  </a:lnTo>
                  <a:cubicBezTo>
                    <a:pt x="343459" y="928228"/>
                    <a:pt x="340564" y="926267"/>
                    <a:pt x="338696" y="923465"/>
                  </a:cubicBezTo>
                  <a:cubicBezTo>
                    <a:pt x="334456" y="917105"/>
                    <a:pt x="337820" y="904240"/>
                    <a:pt x="326790" y="902034"/>
                  </a:cubicBezTo>
                  <a:cubicBezTo>
                    <a:pt x="322263" y="901128"/>
                    <a:pt x="312621" y="899711"/>
                    <a:pt x="307740" y="897271"/>
                  </a:cubicBezTo>
                  <a:cubicBezTo>
                    <a:pt x="305180" y="895991"/>
                    <a:pt x="302977" y="894096"/>
                    <a:pt x="300596" y="892509"/>
                  </a:cubicBezTo>
                  <a:cubicBezTo>
                    <a:pt x="299027" y="887802"/>
                    <a:pt x="297649" y="881579"/>
                    <a:pt x="293452" y="878221"/>
                  </a:cubicBezTo>
                  <a:cubicBezTo>
                    <a:pt x="291492" y="876653"/>
                    <a:pt x="288689" y="876634"/>
                    <a:pt x="286308" y="875840"/>
                  </a:cubicBezTo>
                  <a:lnTo>
                    <a:pt x="272021" y="866315"/>
                  </a:lnTo>
                  <a:cubicBezTo>
                    <a:pt x="269640" y="864727"/>
                    <a:pt x="267592" y="862457"/>
                    <a:pt x="264877" y="861552"/>
                  </a:cubicBezTo>
                  <a:cubicBezTo>
                    <a:pt x="231367" y="850383"/>
                    <a:pt x="260242" y="859243"/>
                    <a:pt x="174390" y="856790"/>
                  </a:cubicBezTo>
                  <a:cubicBezTo>
                    <a:pt x="172009" y="855996"/>
                    <a:pt x="169206" y="855977"/>
                    <a:pt x="167246" y="854409"/>
                  </a:cubicBezTo>
                  <a:cubicBezTo>
                    <a:pt x="163049" y="851051"/>
                    <a:pt x="161671" y="844828"/>
                    <a:pt x="160102" y="840121"/>
                  </a:cubicBezTo>
                  <a:cubicBezTo>
                    <a:pt x="159308" y="821071"/>
                    <a:pt x="159618" y="801943"/>
                    <a:pt x="157721" y="782971"/>
                  </a:cubicBezTo>
                  <a:cubicBezTo>
                    <a:pt x="157221" y="777976"/>
                    <a:pt x="152958" y="768684"/>
                    <a:pt x="152958" y="768684"/>
                  </a:cubicBezTo>
                  <a:cubicBezTo>
                    <a:pt x="154164" y="733718"/>
                    <a:pt x="150153" y="710425"/>
                    <a:pt x="160102" y="680577"/>
                  </a:cubicBezTo>
                  <a:cubicBezTo>
                    <a:pt x="160896" y="678196"/>
                    <a:pt x="161361" y="675679"/>
                    <a:pt x="162483" y="673434"/>
                  </a:cubicBezTo>
                  <a:cubicBezTo>
                    <a:pt x="163763" y="670874"/>
                    <a:pt x="165658" y="668671"/>
                    <a:pt x="167246" y="666290"/>
                  </a:cubicBezTo>
                  <a:cubicBezTo>
                    <a:pt x="171437" y="653716"/>
                    <a:pt x="168235" y="661234"/>
                    <a:pt x="179152" y="644859"/>
                  </a:cubicBezTo>
                  <a:lnTo>
                    <a:pt x="183915" y="637715"/>
                  </a:lnTo>
                  <a:cubicBezTo>
                    <a:pt x="184709" y="634540"/>
                    <a:pt x="185356" y="631325"/>
                    <a:pt x="186296" y="628190"/>
                  </a:cubicBezTo>
                  <a:cubicBezTo>
                    <a:pt x="187738" y="623381"/>
                    <a:pt x="189840" y="618772"/>
                    <a:pt x="191058" y="613902"/>
                  </a:cubicBezTo>
                  <a:lnTo>
                    <a:pt x="195821" y="594852"/>
                  </a:lnTo>
                  <a:cubicBezTo>
                    <a:pt x="195027" y="564690"/>
                    <a:pt x="194910" y="534502"/>
                    <a:pt x="193440" y="504365"/>
                  </a:cubicBezTo>
                  <a:cubicBezTo>
                    <a:pt x="193318" y="501858"/>
                    <a:pt x="191450" y="499700"/>
                    <a:pt x="191058" y="497221"/>
                  </a:cubicBezTo>
                  <a:cubicBezTo>
                    <a:pt x="189062" y="484579"/>
                    <a:pt x="198438" y="463168"/>
                    <a:pt x="186296" y="459121"/>
                  </a:cubicBezTo>
                  <a:lnTo>
                    <a:pt x="172008" y="454359"/>
                  </a:lnTo>
                  <a:cubicBezTo>
                    <a:pt x="171214" y="451978"/>
                    <a:pt x="170076" y="449685"/>
                    <a:pt x="169627" y="447215"/>
                  </a:cubicBezTo>
                  <a:cubicBezTo>
                    <a:pt x="168482" y="440919"/>
                    <a:pt x="169623" y="434107"/>
                    <a:pt x="167246" y="428165"/>
                  </a:cubicBezTo>
                  <a:cubicBezTo>
                    <a:pt x="166183" y="425508"/>
                    <a:pt x="162483" y="424990"/>
                    <a:pt x="160102" y="423402"/>
                  </a:cubicBezTo>
                  <a:cubicBezTo>
                    <a:pt x="158515" y="421021"/>
                    <a:pt x="157363" y="418282"/>
                    <a:pt x="155340" y="416259"/>
                  </a:cubicBezTo>
                  <a:cubicBezTo>
                    <a:pt x="150723" y="411642"/>
                    <a:pt x="146864" y="411052"/>
                    <a:pt x="141052" y="409115"/>
                  </a:cubicBezTo>
                  <a:cubicBezTo>
                    <a:pt x="124426" y="392489"/>
                    <a:pt x="142847" y="408780"/>
                    <a:pt x="126765" y="399590"/>
                  </a:cubicBezTo>
                  <a:cubicBezTo>
                    <a:pt x="123319" y="397621"/>
                    <a:pt x="120470" y="394753"/>
                    <a:pt x="117240" y="392446"/>
                  </a:cubicBezTo>
                  <a:cubicBezTo>
                    <a:pt x="114911" y="390783"/>
                    <a:pt x="112477" y="389271"/>
                    <a:pt x="110096" y="387684"/>
                  </a:cubicBezTo>
                  <a:cubicBezTo>
                    <a:pt x="108508" y="384509"/>
                    <a:pt x="106651" y="381455"/>
                    <a:pt x="105333" y="378159"/>
                  </a:cubicBezTo>
                  <a:cubicBezTo>
                    <a:pt x="100960" y="367226"/>
                    <a:pt x="98727" y="355420"/>
                    <a:pt x="93427" y="344821"/>
                  </a:cubicBezTo>
                  <a:cubicBezTo>
                    <a:pt x="92147" y="342261"/>
                    <a:pt x="90252" y="340058"/>
                    <a:pt x="88665" y="337677"/>
                  </a:cubicBezTo>
                  <a:cubicBezTo>
                    <a:pt x="82122" y="311512"/>
                    <a:pt x="92038" y="344226"/>
                    <a:pt x="79140" y="321009"/>
                  </a:cubicBezTo>
                  <a:cubicBezTo>
                    <a:pt x="73249" y="310405"/>
                    <a:pt x="77289" y="307251"/>
                    <a:pt x="69615" y="299577"/>
                  </a:cubicBezTo>
                  <a:cubicBezTo>
                    <a:pt x="67591" y="297553"/>
                    <a:pt x="65031" y="296095"/>
                    <a:pt x="62471" y="294815"/>
                  </a:cubicBezTo>
                  <a:cubicBezTo>
                    <a:pt x="60226" y="293693"/>
                    <a:pt x="57708" y="293228"/>
                    <a:pt x="55327" y="292434"/>
                  </a:cubicBezTo>
                  <a:cubicBezTo>
                    <a:pt x="50565" y="289259"/>
                    <a:pt x="44215" y="287671"/>
                    <a:pt x="41040" y="282909"/>
                  </a:cubicBezTo>
                  <a:cubicBezTo>
                    <a:pt x="38336" y="278853"/>
                    <a:pt x="32087" y="269194"/>
                    <a:pt x="29133" y="266240"/>
                  </a:cubicBezTo>
                  <a:cubicBezTo>
                    <a:pt x="22308" y="259414"/>
                    <a:pt x="22595" y="262970"/>
                    <a:pt x="14846" y="259096"/>
                  </a:cubicBezTo>
                  <a:cubicBezTo>
                    <a:pt x="12286" y="257816"/>
                    <a:pt x="10083" y="255921"/>
                    <a:pt x="7702" y="254334"/>
                  </a:cubicBezTo>
                  <a:cubicBezTo>
                    <a:pt x="-3874" y="236967"/>
                    <a:pt x="-453" y="245208"/>
                    <a:pt x="5321" y="206709"/>
                  </a:cubicBezTo>
                  <a:cubicBezTo>
                    <a:pt x="5745" y="203879"/>
                    <a:pt x="7929" y="201450"/>
                    <a:pt x="10083" y="199565"/>
                  </a:cubicBezTo>
                  <a:cubicBezTo>
                    <a:pt x="14391" y="195796"/>
                    <a:pt x="19608" y="193215"/>
                    <a:pt x="24371" y="190040"/>
                  </a:cubicBezTo>
                  <a:cubicBezTo>
                    <a:pt x="26752" y="188452"/>
                    <a:pt x="29491" y="187301"/>
                    <a:pt x="31515" y="185277"/>
                  </a:cubicBezTo>
                  <a:cubicBezTo>
                    <a:pt x="36000" y="180792"/>
                    <a:pt x="39836" y="176023"/>
                    <a:pt x="45802" y="173371"/>
                  </a:cubicBezTo>
                  <a:cubicBezTo>
                    <a:pt x="50390" y="171332"/>
                    <a:pt x="60090" y="168609"/>
                    <a:pt x="60090" y="168609"/>
                  </a:cubicBezTo>
                  <a:cubicBezTo>
                    <a:pt x="71202" y="169403"/>
                    <a:pt x="82456" y="169054"/>
                    <a:pt x="93427" y="170990"/>
                  </a:cubicBezTo>
                  <a:cubicBezTo>
                    <a:pt x="101952" y="172494"/>
                    <a:pt x="99984" y="178216"/>
                    <a:pt x="105333" y="182896"/>
                  </a:cubicBezTo>
                  <a:cubicBezTo>
                    <a:pt x="109641" y="186665"/>
                    <a:pt x="114858" y="189246"/>
                    <a:pt x="119621" y="192421"/>
                  </a:cubicBezTo>
                  <a:lnTo>
                    <a:pt x="133908" y="201946"/>
                  </a:lnTo>
                  <a:cubicBezTo>
                    <a:pt x="145230" y="209494"/>
                    <a:pt x="138335" y="205803"/>
                    <a:pt x="155340" y="211471"/>
                  </a:cubicBezTo>
                  <a:lnTo>
                    <a:pt x="162483" y="213852"/>
                  </a:lnTo>
                  <a:lnTo>
                    <a:pt x="169627" y="216234"/>
                  </a:lnTo>
                  <a:cubicBezTo>
                    <a:pt x="174390" y="215440"/>
                    <a:pt x="180281" y="217032"/>
                    <a:pt x="183915" y="213852"/>
                  </a:cubicBezTo>
                  <a:cubicBezTo>
                    <a:pt x="187693" y="210546"/>
                    <a:pt x="187090" y="204327"/>
                    <a:pt x="188677" y="199565"/>
                  </a:cubicBezTo>
                  <a:lnTo>
                    <a:pt x="193440" y="185277"/>
                  </a:lnTo>
                  <a:cubicBezTo>
                    <a:pt x="194234" y="182896"/>
                    <a:pt x="194429" y="180222"/>
                    <a:pt x="195821" y="178134"/>
                  </a:cubicBezTo>
                  <a:cubicBezTo>
                    <a:pt x="197408" y="175753"/>
                    <a:pt x="199421" y="173605"/>
                    <a:pt x="200583" y="170990"/>
                  </a:cubicBezTo>
                  <a:cubicBezTo>
                    <a:pt x="208313" y="153596"/>
                    <a:pt x="199497" y="158652"/>
                    <a:pt x="212490" y="154321"/>
                  </a:cubicBezTo>
                  <a:cubicBezTo>
                    <a:pt x="224530" y="146295"/>
                    <a:pt x="216265" y="153916"/>
                    <a:pt x="222015" y="142415"/>
                  </a:cubicBezTo>
                  <a:cubicBezTo>
                    <a:pt x="223295" y="139855"/>
                    <a:pt x="225615" y="137886"/>
                    <a:pt x="226777" y="135271"/>
                  </a:cubicBezTo>
                  <a:cubicBezTo>
                    <a:pt x="228816" y="130684"/>
                    <a:pt x="229952" y="125746"/>
                    <a:pt x="231540" y="120984"/>
                  </a:cubicBezTo>
                  <a:cubicBezTo>
                    <a:pt x="232334" y="118603"/>
                    <a:pt x="232529" y="115929"/>
                    <a:pt x="233921" y="113840"/>
                  </a:cubicBezTo>
                  <a:lnTo>
                    <a:pt x="243446" y="99552"/>
                  </a:lnTo>
                  <a:cubicBezTo>
                    <a:pt x="244240" y="97171"/>
                    <a:pt x="244705" y="94654"/>
                    <a:pt x="245827" y="92409"/>
                  </a:cubicBezTo>
                  <a:cubicBezTo>
                    <a:pt x="247107" y="89849"/>
                    <a:pt x="250590" y="88127"/>
                    <a:pt x="250590" y="85265"/>
                  </a:cubicBezTo>
                  <a:cubicBezTo>
                    <a:pt x="250590" y="80245"/>
                    <a:pt x="245827" y="70977"/>
                    <a:pt x="245827" y="70977"/>
                  </a:cubicBezTo>
                  <a:cubicBezTo>
                    <a:pt x="266315" y="57321"/>
                    <a:pt x="240384" y="73700"/>
                    <a:pt x="260115" y="63834"/>
                  </a:cubicBezTo>
                  <a:cubicBezTo>
                    <a:pt x="262675" y="62554"/>
                    <a:pt x="264643" y="60233"/>
                    <a:pt x="267258" y="59071"/>
                  </a:cubicBezTo>
                  <a:cubicBezTo>
                    <a:pt x="271846" y="57032"/>
                    <a:pt x="281546" y="54309"/>
                    <a:pt x="281546" y="54309"/>
                  </a:cubicBezTo>
                  <a:cubicBezTo>
                    <a:pt x="296627" y="55103"/>
                    <a:pt x="311955" y="53864"/>
                    <a:pt x="326790" y="56690"/>
                  </a:cubicBezTo>
                  <a:cubicBezTo>
                    <a:pt x="329601" y="57225"/>
                    <a:pt x="329528" y="61810"/>
                    <a:pt x="331552" y="63834"/>
                  </a:cubicBezTo>
                  <a:cubicBezTo>
                    <a:pt x="334358" y="66640"/>
                    <a:pt x="337527" y="69202"/>
                    <a:pt x="341077" y="70977"/>
                  </a:cubicBezTo>
                  <a:cubicBezTo>
                    <a:pt x="341078" y="70978"/>
                    <a:pt x="359730" y="74549"/>
                    <a:pt x="379177" y="73358"/>
                  </a:cubicBezTo>
                  <a:cubicBezTo>
                    <a:pt x="398624" y="72167"/>
                    <a:pt x="435931" y="68595"/>
                    <a:pt x="457759" y="63833"/>
                  </a:cubicBezTo>
                  <a:cubicBezTo>
                    <a:pt x="479587" y="59071"/>
                    <a:pt x="500224" y="48753"/>
                    <a:pt x="510146" y="44784"/>
                  </a:cubicBezTo>
                  <a:cubicBezTo>
                    <a:pt x="520068" y="40815"/>
                    <a:pt x="514909" y="41609"/>
                    <a:pt x="517290" y="40021"/>
                  </a:cubicBezTo>
                  <a:cubicBezTo>
                    <a:pt x="518877" y="37640"/>
                    <a:pt x="520220" y="35076"/>
                    <a:pt x="522052" y="32877"/>
                  </a:cubicBezTo>
                  <a:cubicBezTo>
                    <a:pt x="527779" y="26004"/>
                    <a:pt x="529318" y="25652"/>
                    <a:pt x="536340" y="20971"/>
                  </a:cubicBezTo>
                  <a:cubicBezTo>
                    <a:pt x="537927" y="18590"/>
                    <a:pt x="530783" y="17002"/>
                    <a:pt x="541102" y="13827"/>
                  </a:cubicBezTo>
                  <a:cubicBezTo>
                    <a:pt x="551421" y="10652"/>
                    <a:pt x="566167" y="3809"/>
                    <a:pt x="598252" y="1921"/>
                  </a:cubicBezTo>
                  <a:cubicBezTo>
                    <a:pt x="618841" y="-3226"/>
                    <a:pt x="628811" y="3508"/>
                    <a:pt x="636352" y="4302"/>
                  </a:cubicBezTo>
                  <a:cubicBezTo>
                    <a:pt x="643893" y="5096"/>
                    <a:pt x="641251" y="5561"/>
                    <a:pt x="643496" y="6684"/>
                  </a:cubicBezTo>
                  <a:cubicBezTo>
                    <a:pt x="646056" y="7964"/>
                    <a:pt x="648259" y="9859"/>
                    <a:pt x="650640" y="11446"/>
                  </a:cubicBezTo>
                  <a:cubicBezTo>
                    <a:pt x="654180" y="22069"/>
                    <a:pt x="653979" y="23020"/>
                    <a:pt x="662546" y="35259"/>
                  </a:cubicBezTo>
                  <a:cubicBezTo>
                    <a:pt x="664477" y="38018"/>
                    <a:pt x="667309" y="40021"/>
                    <a:pt x="669690" y="42402"/>
                  </a:cubicBezTo>
                  <a:lnTo>
                    <a:pt x="674452" y="56690"/>
                  </a:lnTo>
                  <a:cubicBezTo>
                    <a:pt x="675246" y="59071"/>
                    <a:pt x="675710" y="61589"/>
                    <a:pt x="676833" y="63834"/>
                  </a:cubicBezTo>
                  <a:cubicBezTo>
                    <a:pt x="678421" y="67009"/>
                    <a:pt x="680278" y="70063"/>
                    <a:pt x="681596" y="73359"/>
                  </a:cubicBezTo>
                  <a:cubicBezTo>
                    <a:pt x="683460" y="78020"/>
                    <a:pt x="682181" y="84861"/>
                    <a:pt x="686358" y="87646"/>
                  </a:cubicBezTo>
                  <a:cubicBezTo>
                    <a:pt x="706823" y="101290"/>
                    <a:pt x="680936" y="84936"/>
                    <a:pt x="700646" y="94790"/>
                  </a:cubicBezTo>
                  <a:cubicBezTo>
                    <a:pt x="703206" y="96070"/>
                    <a:pt x="705160" y="98425"/>
                    <a:pt x="707790" y="99552"/>
                  </a:cubicBezTo>
                  <a:cubicBezTo>
                    <a:pt x="710798" y="100841"/>
                    <a:pt x="714168" y="101035"/>
                    <a:pt x="717315" y="101934"/>
                  </a:cubicBezTo>
                  <a:cubicBezTo>
                    <a:pt x="729017" y="105278"/>
                    <a:pt x="721270" y="104045"/>
                    <a:pt x="736365" y="109077"/>
                  </a:cubicBezTo>
                  <a:cubicBezTo>
                    <a:pt x="739470" y="110112"/>
                    <a:pt x="739143" y="111062"/>
                    <a:pt x="745890" y="111459"/>
                  </a:cubicBezTo>
                  <a:cubicBezTo>
                    <a:pt x="752637" y="111856"/>
                    <a:pt x="774464" y="110665"/>
                    <a:pt x="776845" y="111459"/>
                  </a:cubicBezTo>
                  <a:cubicBezTo>
                    <a:pt x="800658" y="110665"/>
                    <a:pt x="814549" y="113443"/>
                    <a:pt x="824471" y="111459"/>
                  </a:cubicBezTo>
                  <a:cubicBezTo>
                    <a:pt x="834393" y="109475"/>
                    <a:pt x="834563" y="103181"/>
                    <a:pt x="836377" y="99552"/>
                  </a:cubicBezTo>
                  <a:cubicBezTo>
                    <a:pt x="837499" y="97307"/>
                    <a:pt x="837366" y="94497"/>
                    <a:pt x="838758" y="92409"/>
                  </a:cubicBezTo>
                  <a:cubicBezTo>
                    <a:pt x="840626" y="89607"/>
                    <a:pt x="843521" y="87646"/>
                    <a:pt x="845902" y="85265"/>
                  </a:cubicBezTo>
                  <a:cubicBezTo>
                    <a:pt x="851458" y="84074"/>
                    <a:pt x="862174" y="80105"/>
                    <a:pt x="869715" y="80502"/>
                  </a:cubicBezTo>
                  <a:cubicBezTo>
                    <a:pt x="877256" y="80899"/>
                    <a:pt x="885193" y="84868"/>
                    <a:pt x="891146" y="87646"/>
                  </a:cubicBezTo>
                  <a:cubicBezTo>
                    <a:pt x="897099" y="90424"/>
                    <a:pt x="905433" y="97171"/>
                    <a:pt x="905433" y="97171"/>
                  </a:cubicBezTo>
                  <a:cubicBezTo>
                    <a:pt x="907021" y="99552"/>
                    <a:pt x="909034" y="101700"/>
                    <a:pt x="910196" y="104315"/>
                  </a:cubicBezTo>
                  <a:cubicBezTo>
                    <a:pt x="912235" y="108902"/>
                    <a:pt x="914958" y="118602"/>
                    <a:pt x="914958" y="118602"/>
                  </a:cubicBezTo>
                  <a:cubicBezTo>
                    <a:pt x="914583" y="123857"/>
                    <a:pt x="915607" y="148262"/>
                    <a:pt x="910196" y="159084"/>
                  </a:cubicBezTo>
                  <a:cubicBezTo>
                    <a:pt x="908916" y="161644"/>
                    <a:pt x="907021" y="163846"/>
                    <a:pt x="905433" y="166227"/>
                  </a:cubicBezTo>
                  <a:cubicBezTo>
                    <a:pt x="906227" y="174958"/>
                    <a:pt x="905237" y="184041"/>
                    <a:pt x="907815" y="192421"/>
                  </a:cubicBezTo>
                  <a:cubicBezTo>
                    <a:pt x="908657" y="195156"/>
                    <a:pt x="912934" y="195160"/>
                    <a:pt x="914958" y="197184"/>
                  </a:cubicBezTo>
                  <a:cubicBezTo>
                    <a:pt x="916982" y="199208"/>
                    <a:pt x="918057" y="201998"/>
                    <a:pt x="919721" y="204327"/>
                  </a:cubicBezTo>
                  <a:cubicBezTo>
                    <a:pt x="924357" y="210817"/>
                    <a:pt x="927901" y="215906"/>
                    <a:pt x="934008" y="220996"/>
                  </a:cubicBezTo>
                  <a:cubicBezTo>
                    <a:pt x="936207" y="222828"/>
                    <a:pt x="938953" y="223927"/>
                    <a:pt x="941152" y="225759"/>
                  </a:cubicBezTo>
                  <a:cubicBezTo>
                    <a:pt x="952540" y="235248"/>
                    <a:pt x="944541" y="229826"/>
                    <a:pt x="953058" y="240046"/>
                  </a:cubicBezTo>
                  <a:cubicBezTo>
                    <a:pt x="968343" y="258389"/>
                    <a:pt x="953135" y="236590"/>
                    <a:pt x="964965" y="254334"/>
                  </a:cubicBezTo>
                  <a:cubicBezTo>
                    <a:pt x="969156" y="266908"/>
                    <a:pt x="965953" y="259388"/>
                    <a:pt x="976871" y="275765"/>
                  </a:cubicBezTo>
                  <a:lnTo>
                    <a:pt x="981633" y="282909"/>
                  </a:lnTo>
                  <a:cubicBezTo>
                    <a:pt x="977148" y="287394"/>
                    <a:pt x="973312" y="292163"/>
                    <a:pt x="967346" y="294815"/>
                  </a:cubicBezTo>
                  <a:cubicBezTo>
                    <a:pt x="962758" y="296854"/>
                    <a:pt x="953058" y="299577"/>
                    <a:pt x="953058" y="299577"/>
                  </a:cubicBezTo>
                  <a:cubicBezTo>
                    <a:pt x="950677" y="301165"/>
                    <a:pt x="948204" y="302623"/>
                    <a:pt x="945915" y="304340"/>
                  </a:cubicBezTo>
                  <a:cubicBezTo>
                    <a:pt x="941849" y="307390"/>
                    <a:pt x="938470" y="311431"/>
                    <a:pt x="934008" y="313865"/>
                  </a:cubicBezTo>
                  <a:cubicBezTo>
                    <a:pt x="929601" y="316269"/>
                    <a:pt x="919721" y="318627"/>
                    <a:pt x="919721" y="318627"/>
                  </a:cubicBezTo>
                  <a:cubicBezTo>
                    <a:pt x="905990" y="327782"/>
                    <a:pt x="919238" y="319855"/>
                    <a:pt x="905433" y="325771"/>
                  </a:cubicBezTo>
                  <a:cubicBezTo>
                    <a:pt x="902170" y="327169"/>
                    <a:pt x="899204" y="329216"/>
                    <a:pt x="895908" y="330534"/>
                  </a:cubicBezTo>
                  <a:cubicBezTo>
                    <a:pt x="881757" y="336195"/>
                    <a:pt x="884378" y="334167"/>
                    <a:pt x="872096" y="337677"/>
                  </a:cubicBezTo>
                  <a:cubicBezTo>
                    <a:pt x="864664" y="339801"/>
                    <a:pt x="861688" y="342047"/>
                    <a:pt x="853046" y="342440"/>
                  </a:cubicBezTo>
                  <a:cubicBezTo>
                    <a:pt x="822111" y="343846"/>
                    <a:pt x="791133" y="344027"/>
                    <a:pt x="760177" y="344821"/>
                  </a:cubicBezTo>
                  <a:lnTo>
                    <a:pt x="745890" y="349584"/>
                  </a:lnTo>
                  <a:cubicBezTo>
                    <a:pt x="743509" y="350378"/>
                    <a:pt x="741077" y="351033"/>
                    <a:pt x="738746" y="351965"/>
                  </a:cubicBezTo>
                  <a:cubicBezTo>
                    <a:pt x="734777" y="353552"/>
                    <a:pt x="730576" y="354651"/>
                    <a:pt x="726840" y="356727"/>
                  </a:cubicBezTo>
                  <a:cubicBezTo>
                    <a:pt x="705216" y="368740"/>
                    <a:pt x="727462" y="360489"/>
                    <a:pt x="710171" y="366252"/>
                  </a:cubicBezTo>
                  <a:cubicBezTo>
                    <a:pt x="696157" y="375595"/>
                    <a:pt x="709941" y="367454"/>
                    <a:pt x="686358" y="375777"/>
                  </a:cubicBezTo>
                  <a:cubicBezTo>
                    <a:pt x="678297" y="378622"/>
                    <a:pt x="670656" y="382598"/>
                    <a:pt x="662546" y="385302"/>
                  </a:cubicBezTo>
                  <a:cubicBezTo>
                    <a:pt x="660165" y="386096"/>
                    <a:pt x="657752" y="386803"/>
                    <a:pt x="655402" y="387684"/>
                  </a:cubicBezTo>
                  <a:cubicBezTo>
                    <a:pt x="651400" y="389185"/>
                    <a:pt x="647551" y="391094"/>
                    <a:pt x="643496" y="392446"/>
                  </a:cubicBezTo>
                  <a:cubicBezTo>
                    <a:pt x="638014" y="394273"/>
                    <a:pt x="632383" y="395621"/>
                    <a:pt x="626827" y="397209"/>
                  </a:cubicBezTo>
                  <a:cubicBezTo>
                    <a:pt x="615066" y="405049"/>
                    <a:pt x="624256" y="400232"/>
                    <a:pt x="607777" y="404352"/>
                  </a:cubicBezTo>
                  <a:cubicBezTo>
                    <a:pt x="602171" y="405754"/>
                    <a:pt x="596683" y="407594"/>
                    <a:pt x="591108" y="409115"/>
                  </a:cubicBezTo>
                  <a:cubicBezTo>
                    <a:pt x="585569" y="410626"/>
                    <a:pt x="579763" y="411595"/>
                    <a:pt x="574440" y="413877"/>
                  </a:cubicBezTo>
                  <a:cubicBezTo>
                    <a:pt x="571177" y="415275"/>
                    <a:pt x="568090" y="417052"/>
                    <a:pt x="564915" y="418640"/>
                  </a:cubicBezTo>
                  <a:cubicBezTo>
                    <a:pt x="563327" y="421021"/>
                    <a:pt x="557771" y="418640"/>
                    <a:pt x="560152" y="425784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8" name="Forma livre 387"/>
            <p:cNvSpPr/>
            <p:nvPr/>
          </p:nvSpPr>
          <p:spPr>
            <a:xfrm>
              <a:off x="4512794" y="4322301"/>
              <a:ext cx="284480" cy="381907"/>
            </a:xfrm>
            <a:custGeom>
              <a:avLst/>
              <a:gdLst>
                <a:gd name="connsiteX0" fmla="*/ 350168 w 431939"/>
                <a:gd name="connsiteY0" fmla="*/ 439326 h 579868"/>
                <a:gd name="connsiteX1" fmla="*/ 338261 w 431939"/>
                <a:gd name="connsiteY1" fmla="*/ 436945 h 579868"/>
                <a:gd name="connsiteX2" fmla="*/ 333499 w 431939"/>
                <a:gd name="connsiteY2" fmla="*/ 429801 h 579868"/>
                <a:gd name="connsiteX3" fmla="*/ 340643 w 431939"/>
                <a:gd name="connsiteY3" fmla="*/ 372651 h 579868"/>
                <a:gd name="connsiteX4" fmla="*/ 352549 w 431939"/>
                <a:gd name="connsiteY4" fmla="*/ 346458 h 579868"/>
                <a:gd name="connsiteX5" fmla="*/ 357311 w 431939"/>
                <a:gd name="connsiteY5" fmla="*/ 339314 h 579868"/>
                <a:gd name="connsiteX6" fmla="*/ 364455 w 431939"/>
                <a:gd name="connsiteY6" fmla="*/ 332170 h 579868"/>
                <a:gd name="connsiteX7" fmla="*/ 369218 w 431939"/>
                <a:gd name="connsiteY7" fmla="*/ 317883 h 579868"/>
                <a:gd name="connsiteX8" fmla="*/ 371599 w 431939"/>
                <a:gd name="connsiteY8" fmla="*/ 310739 h 579868"/>
                <a:gd name="connsiteX9" fmla="*/ 373980 w 431939"/>
                <a:gd name="connsiteY9" fmla="*/ 296451 h 579868"/>
                <a:gd name="connsiteX10" fmla="*/ 376361 w 431939"/>
                <a:gd name="connsiteY10" fmla="*/ 289308 h 579868"/>
                <a:gd name="connsiteX11" fmla="*/ 378743 w 431939"/>
                <a:gd name="connsiteY11" fmla="*/ 277401 h 579868"/>
                <a:gd name="connsiteX12" fmla="*/ 376361 w 431939"/>
                <a:gd name="connsiteY12" fmla="*/ 222633 h 579868"/>
                <a:gd name="connsiteX13" fmla="*/ 373980 w 431939"/>
                <a:gd name="connsiteY13" fmla="*/ 215489 h 579868"/>
                <a:gd name="connsiteX14" fmla="*/ 371599 w 431939"/>
                <a:gd name="connsiteY14" fmla="*/ 205964 h 579868"/>
                <a:gd name="connsiteX15" fmla="*/ 366836 w 431939"/>
                <a:gd name="connsiteY15" fmla="*/ 189295 h 579868"/>
                <a:gd name="connsiteX16" fmla="*/ 369218 w 431939"/>
                <a:gd name="connsiteY16" fmla="*/ 179770 h 579868"/>
                <a:gd name="connsiteX17" fmla="*/ 371599 w 431939"/>
                <a:gd name="connsiteY17" fmla="*/ 165483 h 579868"/>
                <a:gd name="connsiteX18" fmla="*/ 373980 w 431939"/>
                <a:gd name="connsiteY18" fmla="*/ 158339 h 579868"/>
                <a:gd name="connsiteX19" fmla="*/ 381124 w 431939"/>
                <a:gd name="connsiteY19" fmla="*/ 155958 h 579868"/>
                <a:gd name="connsiteX20" fmla="*/ 400174 w 431939"/>
                <a:gd name="connsiteY20" fmla="*/ 127383 h 579868"/>
                <a:gd name="connsiteX21" fmla="*/ 404936 w 431939"/>
                <a:gd name="connsiteY21" fmla="*/ 120239 h 579868"/>
                <a:gd name="connsiteX22" fmla="*/ 407318 w 431939"/>
                <a:gd name="connsiteY22" fmla="*/ 113095 h 579868"/>
                <a:gd name="connsiteX23" fmla="*/ 412080 w 431939"/>
                <a:gd name="connsiteY23" fmla="*/ 105951 h 579868"/>
                <a:gd name="connsiteX24" fmla="*/ 416843 w 431939"/>
                <a:gd name="connsiteY24" fmla="*/ 91664 h 579868"/>
                <a:gd name="connsiteX25" fmla="*/ 419224 w 431939"/>
                <a:gd name="connsiteY25" fmla="*/ 55945 h 579868"/>
                <a:gd name="connsiteX26" fmla="*/ 423986 w 431939"/>
                <a:gd name="connsiteY26" fmla="*/ 41658 h 579868"/>
                <a:gd name="connsiteX27" fmla="*/ 426368 w 431939"/>
                <a:gd name="connsiteY27" fmla="*/ 32133 h 579868"/>
                <a:gd name="connsiteX28" fmla="*/ 431130 w 431939"/>
                <a:gd name="connsiteY28" fmla="*/ 24989 h 579868"/>
                <a:gd name="connsiteX29" fmla="*/ 428749 w 431939"/>
                <a:gd name="connsiteY29" fmla="*/ 1176 h 579868"/>
                <a:gd name="connsiteX30" fmla="*/ 409699 w 431939"/>
                <a:gd name="connsiteY30" fmla="*/ 5939 h 579868"/>
                <a:gd name="connsiteX31" fmla="*/ 395411 w 431939"/>
                <a:gd name="connsiteY31" fmla="*/ 13083 h 579868"/>
                <a:gd name="connsiteX32" fmla="*/ 388268 w 431939"/>
                <a:gd name="connsiteY32" fmla="*/ 17845 h 579868"/>
                <a:gd name="connsiteX33" fmla="*/ 385886 w 431939"/>
                <a:gd name="connsiteY33" fmla="*/ 24989 h 579868"/>
                <a:gd name="connsiteX34" fmla="*/ 366836 w 431939"/>
                <a:gd name="connsiteY34" fmla="*/ 41658 h 579868"/>
                <a:gd name="connsiteX35" fmla="*/ 357311 w 431939"/>
                <a:gd name="connsiteY35" fmla="*/ 44039 h 579868"/>
                <a:gd name="connsiteX36" fmla="*/ 343024 w 431939"/>
                <a:gd name="connsiteY36" fmla="*/ 48801 h 579868"/>
                <a:gd name="connsiteX37" fmla="*/ 333499 w 431939"/>
                <a:gd name="connsiteY37" fmla="*/ 51183 h 579868"/>
                <a:gd name="connsiteX38" fmla="*/ 319211 w 431939"/>
                <a:gd name="connsiteY38" fmla="*/ 55945 h 579868"/>
                <a:gd name="connsiteX39" fmla="*/ 204911 w 431939"/>
                <a:gd name="connsiteY39" fmla="*/ 58326 h 579868"/>
                <a:gd name="connsiteX40" fmla="*/ 197768 w 431939"/>
                <a:gd name="connsiteY40" fmla="*/ 60708 h 579868"/>
                <a:gd name="connsiteX41" fmla="*/ 183480 w 431939"/>
                <a:gd name="connsiteY41" fmla="*/ 70233 h 579868"/>
                <a:gd name="connsiteX42" fmla="*/ 176336 w 431939"/>
                <a:gd name="connsiteY42" fmla="*/ 72614 h 579868"/>
                <a:gd name="connsiteX43" fmla="*/ 169193 w 431939"/>
                <a:gd name="connsiteY43" fmla="*/ 77376 h 579868"/>
                <a:gd name="connsiteX44" fmla="*/ 162049 w 431939"/>
                <a:gd name="connsiteY44" fmla="*/ 79758 h 579868"/>
                <a:gd name="connsiteX45" fmla="*/ 147761 w 431939"/>
                <a:gd name="connsiteY45" fmla="*/ 89283 h 579868"/>
                <a:gd name="connsiteX46" fmla="*/ 140618 w 431939"/>
                <a:gd name="connsiteY46" fmla="*/ 94045 h 579868"/>
                <a:gd name="connsiteX47" fmla="*/ 112043 w 431939"/>
                <a:gd name="connsiteY47" fmla="*/ 103570 h 579868"/>
                <a:gd name="connsiteX48" fmla="*/ 97755 w 431939"/>
                <a:gd name="connsiteY48" fmla="*/ 108333 h 579868"/>
                <a:gd name="connsiteX49" fmla="*/ 83468 w 431939"/>
                <a:gd name="connsiteY49" fmla="*/ 117858 h 579868"/>
                <a:gd name="connsiteX50" fmla="*/ 62036 w 431939"/>
                <a:gd name="connsiteY50" fmla="*/ 125001 h 579868"/>
                <a:gd name="connsiteX51" fmla="*/ 54893 w 431939"/>
                <a:gd name="connsiteY51" fmla="*/ 127383 h 579868"/>
                <a:gd name="connsiteX52" fmla="*/ 33461 w 431939"/>
                <a:gd name="connsiteY52" fmla="*/ 129764 h 579868"/>
                <a:gd name="connsiteX53" fmla="*/ 12030 w 431939"/>
                <a:gd name="connsiteY53" fmla="*/ 136908 h 579868"/>
                <a:gd name="connsiteX54" fmla="*/ 4886 w 431939"/>
                <a:gd name="connsiteY54" fmla="*/ 139289 h 579868"/>
                <a:gd name="connsiteX55" fmla="*/ 124 w 431939"/>
                <a:gd name="connsiteY55" fmla="*/ 146433 h 579868"/>
                <a:gd name="connsiteX56" fmla="*/ 2505 w 431939"/>
                <a:gd name="connsiteY56" fmla="*/ 170245 h 579868"/>
                <a:gd name="connsiteX57" fmla="*/ 4886 w 431939"/>
                <a:gd name="connsiteY57" fmla="*/ 177389 h 579868"/>
                <a:gd name="connsiteX58" fmla="*/ 12030 w 431939"/>
                <a:gd name="connsiteY58" fmla="*/ 184533 h 579868"/>
                <a:gd name="connsiteX59" fmla="*/ 16793 w 431939"/>
                <a:gd name="connsiteY59" fmla="*/ 198820 h 579868"/>
                <a:gd name="connsiteX60" fmla="*/ 21555 w 431939"/>
                <a:gd name="connsiteY60" fmla="*/ 205964 h 579868"/>
                <a:gd name="connsiteX61" fmla="*/ 31080 w 431939"/>
                <a:gd name="connsiteY61" fmla="*/ 227395 h 579868"/>
                <a:gd name="connsiteX62" fmla="*/ 38224 w 431939"/>
                <a:gd name="connsiteY62" fmla="*/ 232158 h 579868"/>
                <a:gd name="connsiteX63" fmla="*/ 50130 w 431939"/>
                <a:gd name="connsiteY63" fmla="*/ 270258 h 579868"/>
                <a:gd name="connsiteX64" fmla="*/ 54893 w 431939"/>
                <a:gd name="connsiteY64" fmla="*/ 284545 h 579868"/>
                <a:gd name="connsiteX65" fmla="*/ 57274 w 431939"/>
                <a:gd name="connsiteY65" fmla="*/ 375033 h 579868"/>
                <a:gd name="connsiteX66" fmla="*/ 59655 w 431939"/>
                <a:gd name="connsiteY66" fmla="*/ 382176 h 579868"/>
                <a:gd name="connsiteX67" fmla="*/ 64418 w 431939"/>
                <a:gd name="connsiteY67" fmla="*/ 389320 h 579868"/>
                <a:gd name="connsiteX68" fmla="*/ 71561 w 431939"/>
                <a:gd name="connsiteY68" fmla="*/ 396464 h 579868"/>
                <a:gd name="connsiteX69" fmla="*/ 73943 w 431939"/>
                <a:gd name="connsiteY69" fmla="*/ 403608 h 579868"/>
                <a:gd name="connsiteX70" fmla="*/ 76324 w 431939"/>
                <a:gd name="connsiteY70" fmla="*/ 439326 h 579868"/>
                <a:gd name="connsiteX71" fmla="*/ 90611 w 431939"/>
                <a:gd name="connsiteY71" fmla="*/ 448851 h 579868"/>
                <a:gd name="connsiteX72" fmla="*/ 112043 w 431939"/>
                <a:gd name="connsiteY72" fmla="*/ 458376 h 579868"/>
                <a:gd name="connsiteX73" fmla="*/ 116805 w 431939"/>
                <a:gd name="connsiteY73" fmla="*/ 465520 h 579868"/>
                <a:gd name="connsiteX74" fmla="*/ 123949 w 431939"/>
                <a:gd name="connsiteY74" fmla="*/ 467901 h 579868"/>
                <a:gd name="connsiteX75" fmla="*/ 138236 w 431939"/>
                <a:gd name="connsiteY75" fmla="*/ 477426 h 579868"/>
                <a:gd name="connsiteX76" fmla="*/ 138236 w 431939"/>
                <a:gd name="connsiteY76" fmla="*/ 477426 h 579868"/>
                <a:gd name="connsiteX77" fmla="*/ 159668 w 431939"/>
                <a:gd name="connsiteY77" fmla="*/ 494095 h 579868"/>
                <a:gd name="connsiteX78" fmla="*/ 173955 w 431939"/>
                <a:gd name="connsiteY78" fmla="*/ 503620 h 579868"/>
                <a:gd name="connsiteX79" fmla="*/ 188243 w 431939"/>
                <a:gd name="connsiteY79" fmla="*/ 508383 h 579868"/>
                <a:gd name="connsiteX80" fmla="*/ 195386 w 431939"/>
                <a:gd name="connsiteY80" fmla="*/ 513145 h 579868"/>
                <a:gd name="connsiteX81" fmla="*/ 202530 w 431939"/>
                <a:gd name="connsiteY81" fmla="*/ 520289 h 579868"/>
                <a:gd name="connsiteX82" fmla="*/ 209674 w 431939"/>
                <a:gd name="connsiteY82" fmla="*/ 522670 h 579868"/>
                <a:gd name="connsiteX83" fmla="*/ 223961 w 431939"/>
                <a:gd name="connsiteY83" fmla="*/ 529814 h 579868"/>
                <a:gd name="connsiteX84" fmla="*/ 231105 w 431939"/>
                <a:gd name="connsiteY84" fmla="*/ 534576 h 579868"/>
                <a:gd name="connsiteX85" fmla="*/ 245393 w 431939"/>
                <a:gd name="connsiteY85" fmla="*/ 539339 h 579868"/>
                <a:gd name="connsiteX86" fmla="*/ 252536 w 431939"/>
                <a:gd name="connsiteY86" fmla="*/ 544101 h 579868"/>
                <a:gd name="connsiteX87" fmla="*/ 262061 w 431939"/>
                <a:gd name="connsiteY87" fmla="*/ 546483 h 579868"/>
                <a:gd name="connsiteX88" fmla="*/ 276349 w 431939"/>
                <a:gd name="connsiteY88" fmla="*/ 551245 h 579868"/>
                <a:gd name="connsiteX89" fmla="*/ 283493 w 431939"/>
                <a:gd name="connsiteY89" fmla="*/ 553626 h 579868"/>
                <a:gd name="connsiteX90" fmla="*/ 297780 w 431939"/>
                <a:gd name="connsiteY90" fmla="*/ 560770 h 579868"/>
                <a:gd name="connsiteX91" fmla="*/ 304924 w 431939"/>
                <a:gd name="connsiteY91" fmla="*/ 565533 h 579868"/>
                <a:gd name="connsiteX92" fmla="*/ 319211 w 431939"/>
                <a:gd name="connsiteY92" fmla="*/ 570295 h 579868"/>
                <a:gd name="connsiteX93" fmla="*/ 326355 w 431939"/>
                <a:gd name="connsiteY93" fmla="*/ 572676 h 579868"/>
                <a:gd name="connsiteX94" fmla="*/ 340643 w 431939"/>
                <a:gd name="connsiteY94" fmla="*/ 579820 h 579868"/>
                <a:gd name="connsiteX95" fmla="*/ 347786 w 431939"/>
                <a:gd name="connsiteY95" fmla="*/ 575058 h 579868"/>
                <a:gd name="connsiteX96" fmla="*/ 354930 w 431939"/>
                <a:gd name="connsiteY96" fmla="*/ 560770 h 579868"/>
                <a:gd name="connsiteX97" fmla="*/ 359693 w 431939"/>
                <a:gd name="connsiteY97" fmla="*/ 546483 h 579868"/>
                <a:gd name="connsiteX98" fmla="*/ 364455 w 431939"/>
                <a:gd name="connsiteY98" fmla="*/ 532195 h 579868"/>
                <a:gd name="connsiteX99" fmla="*/ 366836 w 431939"/>
                <a:gd name="connsiteY99" fmla="*/ 525051 h 579868"/>
                <a:gd name="connsiteX100" fmla="*/ 371599 w 431939"/>
                <a:gd name="connsiteY100" fmla="*/ 517908 h 579868"/>
                <a:gd name="connsiteX101" fmla="*/ 376361 w 431939"/>
                <a:gd name="connsiteY101" fmla="*/ 503620 h 579868"/>
                <a:gd name="connsiteX102" fmla="*/ 378743 w 431939"/>
                <a:gd name="connsiteY102" fmla="*/ 496476 h 579868"/>
                <a:gd name="connsiteX103" fmla="*/ 371599 w 431939"/>
                <a:gd name="connsiteY103" fmla="*/ 460758 h 579868"/>
                <a:gd name="connsiteX104" fmla="*/ 362074 w 431939"/>
                <a:gd name="connsiteY104" fmla="*/ 446470 h 579868"/>
                <a:gd name="connsiteX105" fmla="*/ 357311 w 431939"/>
                <a:gd name="connsiteY105" fmla="*/ 439326 h 579868"/>
                <a:gd name="connsiteX106" fmla="*/ 352549 w 431939"/>
                <a:gd name="connsiteY106" fmla="*/ 425039 h 579868"/>
                <a:gd name="connsiteX107" fmla="*/ 350168 w 431939"/>
                <a:gd name="connsiteY107" fmla="*/ 417895 h 579868"/>
                <a:gd name="connsiteX108" fmla="*/ 347786 w 431939"/>
                <a:gd name="connsiteY108" fmla="*/ 403608 h 579868"/>
                <a:gd name="connsiteX109" fmla="*/ 343024 w 431939"/>
                <a:gd name="connsiteY109" fmla="*/ 389320 h 579868"/>
                <a:gd name="connsiteX110" fmla="*/ 340643 w 431939"/>
                <a:gd name="connsiteY110" fmla="*/ 382176 h 579868"/>
                <a:gd name="connsiteX111" fmla="*/ 340643 w 431939"/>
                <a:gd name="connsiteY111" fmla="*/ 370270 h 579868"/>
                <a:gd name="connsiteX0" fmla="*/ 350168 w 431939"/>
                <a:gd name="connsiteY0" fmla="*/ 439326 h 579868"/>
                <a:gd name="connsiteX1" fmla="*/ 338261 w 431939"/>
                <a:gd name="connsiteY1" fmla="*/ 436945 h 579868"/>
                <a:gd name="connsiteX2" fmla="*/ 333499 w 431939"/>
                <a:gd name="connsiteY2" fmla="*/ 429801 h 579868"/>
                <a:gd name="connsiteX3" fmla="*/ 340643 w 431939"/>
                <a:gd name="connsiteY3" fmla="*/ 372651 h 579868"/>
                <a:gd name="connsiteX4" fmla="*/ 352549 w 431939"/>
                <a:gd name="connsiteY4" fmla="*/ 346458 h 579868"/>
                <a:gd name="connsiteX5" fmla="*/ 357311 w 431939"/>
                <a:gd name="connsiteY5" fmla="*/ 339314 h 579868"/>
                <a:gd name="connsiteX6" fmla="*/ 364455 w 431939"/>
                <a:gd name="connsiteY6" fmla="*/ 332170 h 579868"/>
                <a:gd name="connsiteX7" fmla="*/ 369218 w 431939"/>
                <a:gd name="connsiteY7" fmla="*/ 317883 h 579868"/>
                <a:gd name="connsiteX8" fmla="*/ 371599 w 431939"/>
                <a:gd name="connsiteY8" fmla="*/ 310739 h 579868"/>
                <a:gd name="connsiteX9" fmla="*/ 373980 w 431939"/>
                <a:gd name="connsiteY9" fmla="*/ 296451 h 579868"/>
                <a:gd name="connsiteX10" fmla="*/ 376361 w 431939"/>
                <a:gd name="connsiteY10" fmla="*/ 289308 h 579868"/>
                <a:gd name="connsiteX11" fmla="*/ 378743 w 431939"/>
                <a:gd name="connsiteY11" fmla="*/ 277401 h 579868"/>
                <a:gd name="connsiteX12" fmla="*/ 376361 w 431939"/>
                <a:gd name="connsiteY12" fmla="*/ 222633 h 579868"/>
                <a:gd name="connsiteX13" fmla="*/ 373980 w 431939"/>
                <a:gd name="connsiteY13" fmla="*/ 215489 h 579868"/>
                <a:gd name="connsiteX14" fmla="*/ 371599 w 431939"/>
                <a:gd name="connsiteY14" fmla="*/ 205964 h 579868"/>
                <a:gd name="connsiteX15" fmla="*/ 366836 w 431939"/>
                <a:gd name="connsiteY15" fmla="*/ 189295 h 579868"/>
                <a:gd name="connsiteX16" fmla="*/ 369218 w 431939"/>
                <a:gd name="connsiteY16" fmla="*/ 179770 h 579868"/>
                <a:gd name="connsiteX17" fmla="*/ 371599 w 431939"/>
                <a:gd name="connsiteY17" fmla="*/ 165483 h 579868"/>
                <a:gd name="connsiteX18" fmla="*/ 373980 w 431939"/>
                <a:gd name="connsiteY18" fmla="*/ 158339 h 579868"/>
                <a:gd name="connsiteX19" fmla="*/ 381124 w 431939"/>
                <a:gd name="connsiteY19" fmla="*/ 155958 h 579868"/>
                <a:gd name="connsiteX20" fmla="*/ 400174 w 431939"/>
                <a:gd name="connsiteY20" fmla="*/ 127383 h 579868"/>
                <a:gd name="connsiteX21" fmla="*/ 404936 w 431939"/>
                <a:gd name="connsiteY21" fmla="*/ 120239 h 579868"/>
                <a:gd name="connsiteX22" fmla="*/ 407318 w 431939"/>
                <a:gd name="connsiteY22" fmla="*/ 113095 h 579868"/>
                <a:gd name="connsiteX23" fmla="*/ 412080 w 431939"/>
                <a:gd name="connsiteY23" fmla="*/ 105951 h 579868"/>
                <a:gd name="connsiteX24" fmla="*/ 416843 w 431939"/>
                <a:gd name="connsiteY24" fmla="*/ 91664 h 579868"/>
                <a:gd name="connsiteX25" fmla="*/ 419224 w 431939"/>
                <a:gd name="connsiteY25" fmla="*/ 55945 h 579868"/>
                <a:gd name="connsiteX26" fmla="*/ 423986 w 431939"/>
                <a:gd name="connsiteY26" fmla="*/ 41658 h 579868"/>
                <a:gd name="connsiteX27" fmla="*/ 426368 w 431939"/>
                <a:gd name="connsiteY27" fmla="*/ 32133 h 579868"/>
                <a:gd name="connsiteX28" fmla="*/ 431130 w 431939"/>
                <a:gd name="connsiteY28" fmla="*/ 24989 h 579868"/>
                <a:gd name="connsiteX29" fmla="*/ 428749 w 431939"/>
                <a:gd name="connsiteY29" fmla="*/ 1176 h 579868"/>
                <a:gd name="connsiteX30" fmla="*/ 409699 w 431939"/>
                <a:gd name="connsiteY30" fmla="*/ 5939 h 579868"/>
                <a:gd name="connsiteX31" fmla="*/ 395411 w 431939"/>
                <a:gd name="connsiteY31" fmla="*/ 13083 h 579868"/>
                <a:gd name="connsiteX32" fmla="*/ 388268 w 431939"/>
                <a:gd name="connsiteY32" fmla="*/ 17845 h 579868"/>
                <a:gd name="connsiteX33" fmla="*/ 385886 w 431939"/>
                <a:gd name="connsiteY33" fmla="*/ 24989 h 579868"/>
                <a:gd name="connsiteX34" fmla="*/ 366836 w 431939"/>
                <a:gd name="connsiteY34" fmla="*/ 41658 h 579868"/>
                <a:gd name="connsiteX35" fmla="*/ 357311 w 431939"/>
                <a:gd name="connsiteY35" fmla="*/ 44039 h 579868"/>
                <a:gd name="connsiteX36" fmla="*/ 343024 w 431939"/>
                <a:gd name="connsiteY36" fmla="*/ 48801 h 579868"/>
                <a:gd name="connsiteX37" fmla="*/ 333499 w 431939"/>
                <a:gd name="connsiteY37" fmla="*/ 51183 h 579868"/>
                <a:gd name="connsiteX38" fmla="*/ 319211 w 431939"/>
                <a:gd name="connsiteY38" fmla="*/ 55945 h 579868"/>
                <a:gd name="connsiteX39" fmla="*/ 204911 w 431939"/>
                <a:gd name="connsiteY39" fmla="*/ 58326 h 579868"/>
                <a:gd name="connsiteX40" fmla="*/ 197768 w 431939"/>
                <a:gd name="connsiteY40" fmla="*/ 60708 h 579868"/>
                <a:gd name="connsiteX41" fmla="*/ 183480 w 431939"/>
                <a:gd name="connsiteY41" fmla="*/ 70233 h 579868"/>
                <a:gd name="connsiteX42" fmla="*/ 176336 w 431939"/>
                <a:gd name="connsiteY42" fmla="*/ 72614 h 579868"/>
                <a:gd name="connsiteX43" fmla="*/ 169193 w 431939"/>
                <a:gd name="connsiteY43" fmla="*/ 77376 h 579868"/>
                <a:gd name="connsiteX44" fmla="*/ 162049 w 431939"/>
                <a:gd name="connsiteY44" fmla="*/ 79758 h 579868"/>
                <a:gd name="connsiteX45" fmla="*/ 147761 w 431939"/>
                <a:gd name="connsiteY45" fmla="*/ 89283 h 579868"/>
                <a:gd name="connsiteX46" fmla="*/ 140618 w 431939"/>
                <a:gd name="connsiteY46" fmla="*/ 94045 h 579868"/>
                <a:gd name="connsiteX47" fmla="*/ 112043 w 431939"/>
                <a:gd name="connsiteY47" fmla="*/ 103570 h 579868"/>
                <a:gd name="connsiteX48" fmla="*/ 97755 w 431939"/>
                <a:gd name="connsiteY48" fmla="*/ 108333 h 579868"/>
                <a:gd name="connsiteX49" fmla="*/ 83468 w 431939"/>
                <a:gd name="connsiteY49" fmla="*/ 117858 h 579868"/>
                <a:gd name="connsiteX50" fmla="*/ 62036 w 431939"/>
                <a:gd name="connsiteY50" fmla="*/ 125001 h 579868"/>
                <a:gd name="connsiteX51" fmla="*/ 54893 w 431939"/>
                <a:gd name="connsiteY51" fmla="*/ 127383 h 579868"/>
                <a:gd name="connsiteX52" fmla="*/ 33461 w 431939"/>
                <a:gd name="connsiteY52" fmla="*/ 129764 h 579868"/>
                <a:gd name="connsiteX53" fmla="*/ 12030 w 431939"/>
                <a:gd name="connsiteY53" fmla="*/ 136908 h 579868"/>
                <a:gd name="connsiteX54" fmla="*/ 4886 w 431939"/>
                <a:gd name="connsiteY54" fmla="*/ 139289 h 579868"/>
                <a:gd name="connsiteX55" fmla="*/ 124 w 431939"/>
                <a:gd name="connsiteY55" fmla="*/ 146433 h 579868"/>
                <a:gd name="connsiteX56" fmla="*/ 2505 w 431939"/>
                <a:gd name="connsiteY56" fmla="*/ 170245 h 579868"/>
                <a:gd name="connsiteX57" fmla="*/ 4886 w 431939"/>
                <a:gd name="connsiteY57" fmla="*/ 177389 h 579868"/>
                <a:gd name="connsiteX58" fmla="*/ 12030 w 431939"/>
                <a:gd name="connsiteY58" fmla="*/ 184533 h 579868"/>
                <a:gd name="connsiteX59" fmla="*/ 16793 w 431939"/>
                <a:gd name="connsiteY59" fmla="*/ 198820 h 579868"/>
                <a:gd name="connsiteX60" fmla="*/ 21555 w 431939"/>
                <a:gd name="connsiteY60" fmla="*/ 205964 h 579868"/>
                <a:gd name="connsiteX61" fmla="*/ 31080 w 431939"/>
                <a:gd name="connsiteY61" fmla="*/ 227395 h 579868"/>
                <a:gd name="connsiteX62" fmla="*/ 38224 w 431939"/>
                <a:gd name="connsiteY62" fmla="*/ 232158 h 579868"/>
                <a:gd name="connsiteX63" fmla="*/ 50130 w 431939"/>
                <a:gd name="connsiteY63" fmla="*/ 270258 h 579868"/>
                <a:gd name="connsiteX64" fmla="*/ 54893 w 431939"/>
                <a:gd name="connsiteY64" fmla="*/ 284545 h 579868"/>
                <a:gd name="connsiteX65" fmla="*/ 57274 w 431939"/>
                <a:gd name="connsiteY65" fmla="*/ 375033 h 579868"/>
                <a:gd name="connsiteX66" fmla="*/ 59655 w 431939"/>
                <a:gd name="connsiteY66" fmla="*/ 382176 h 579868"/>
                <a:gd name="connsiteX67" fmla="*/ 64418 w 431939"/>
                <a:gd name="connsiteY67" fmla="*/ 389320 h 579868"/>
                <a:gd name="connsiteX68" fmla="*/ 71561 w 431939"/>
                <a:gd name="connsiteY68" fmla="*/ 396464 h 579868"/>
                <a:gd name="connsiteX69" fmla="*/ 73943 w 431939"/>
                <a:gd name="connsiteY69" fmla="*/ 403608 h 579868"/>
                <a:gd name="connsiteX70" fmla="*/ 76324 w 431939"/>
                <a:gd name="connsiteY70" fmla="*/ 439326 h 579868"/>
                <a:gd name="connsiteX71" fmla="*/ 90611 w 431939"/>
                <a:gd name="connsiteY71" fmla="*/ 448851 h 579868"/>
                <a:gd name="connsiteX72" fmla="*/ 112043 w 431939"/>
                <a:gd name="connsiteY72" fmla="*/ 458376 h 579868"/>
                <a:gd name="connsiteX73" fmla="*/ 116805 w 431939"/>
                <a:gd name="connsiteY73" fmla="*/ 465520 h 579868"/>
                <a:gd name="connsiteX74" fmla="*/ 123949 w 431939"/>
                <a:gd name="connsiteY74" fmla="*/ 467901 h 579868"/>
                <a:gd name="connsiteX75" fmla="*/ 138236 w 431939"/>
                <a:gd name="connsiteY75" fmla="*/ 477426 h 579868"/>
                <a:gd name="connsiteX76" fmla="*/ 138236 w 431939"/>
                <a:gd name="connsiteY76" fmla="*/ 477426 h 579868"/>
                <a:gd name="connsiteX77" fmla="*/ 159668 w 431939"/>
                <a:gd name="connsiteY77" fmla="*/ 494095 h 579868"/>
                <a:gd name="connsiteX78" fmla="*/ 173955 w 431939"/>
                <a:gd name="connsiteY78" fmla="*/ 503620 h 579868"/>
                <a:gd name="connsiteX79" fmla="*/ 188243 w 431939"/>
                <a:gd name="connsiteY79" fmla="*/ 508383 h 579868"/>
                <a:gd name="connsiteX80" fmla="*/ 195386 w 431939"/>
                <a:gd name="connsiteY80" fmla="*/ 513145 h 579868"/>
                <a:gd name="connsiteX81" fmla="*/ 202530 w 431939"/>
                <a:gd name="connsiteY81" fmla="*/ 520289 h 579868"/>
                <a:gd name="connsiteX82" fmla="*/ 209674 w 431939"/>
                <a:gd name="connsiteY82" fmla="*/ 522670 h 579868"/>
                <a:gd name="connsiteX83" fmla="*/ 223961 w 431939"/>
                <a:gd name="connsiteY83" fmla="*/ 529814 h 579868"/>
                <a:gd name="connsiteX84" fmla="*/ 231105 w 431939"/>
                <a:gd name="connsiteY84" fmla="*/ 534576 h 579868"/>
                <a:gd name="connsiteX85" fmla="*/ 245393 w 431939"/>
                <a:gd name="connsiteY85" fmla="*/ 539339 h 579868"/>
                <a:gd name="connsiteX86" fmla="*/ 252536 w 431939"/>
                <a:gd name="connsiteY86" fmla="*/ 544101 h 579868"/>
                <a:gd name="connsiteX87" fmla="*/ 262061 w 431939"/>
                <a:gd name="connsiteY87" fmla="*/ 546483 h 579868"/>
                <a:gd name="connsiteX88" fmla="*/ 276349 w 431939"/>
                <a:gd name="connsiteY88" fmla="*/ 551245 h 579868"/>
                <a:gd name="connsiteX89" fmla="*/ 283493 w 431939"/>
                <a:gd name="connsiteY89" fmla="*/ 553626 h 579868"/>
                <a:gd name="connsiteX90" fmla="*/ 297780 w 431939"/>
                <a:gd name="connsiteY90" fmla="*/ 560770 h 579868"/>
                <a:gd name="connsiteX91" fmla="*/ 304924 w 431939"/>
                <a:gd name="connsiteY91" fmla="*/ 565533 h 579868"/>
                <a:gd name="connsiteX92" fmla="*/ 319211 w 431939"/>
                <a:gd name="connsiteY92" fmla="*/ 570295 h 579868"/>
                <a:gd name="connsiteX93" fmla="*/ 326355 w 431939"/>
                <a:gd name="connsiteY93" fmla="*/ 572676 h 579868"/>
                <a:gd name="connsiteX94" fmla="*/ 340643 w 431939"/>
                <a:gd name="connsiteY94" fmla="*/ 579820 h 579868"/>
                <a:gd name="connsiteX95" fmla="*/ 347786 w 431939"/>
                <a:gd name="connsiteY95" fmla="*/ 575058 h 579868"/>
                <a:gd name="connsiteX96" fmla="*/ 354930 w 431939"/>
                <a:gd name="connsiteY96" fmla="*/ 560770 h 579868"/>
                <a:gd name="connsiteX97" fmla="*/ 359693 w 431939"/>
                <a:gd name="connsiteY97" fmla="*/ 546483 h 579868"/>
                <a:gd name="connsiteX98" fmla="*/ 364455 w 431939"/>
                <a:gd name="connsiteY98" fmla="*/ 532195 h 579868"/>
                <a:gd name="connsiteX99" fmla="*/ 366836 w 431939"/>
                <a:gd name="connsiteY99" fmla="*/ 525051 h 579868"/>
                <a:gd name="connsiteX100" fmla="*/ 371599 w 431939"/>
                <a:gd name="connsiteY100" fmla="*/ 517908 h 579868"/>
                <a:gd name="connsiteX101" fmla="*/ 376361 w 431939"/>
                <a:gd name="connsiteY101" fmla="*/ 503620 h 579868"/>
                <a:gd name="connsiteX102" fmla="*/ 378743 w 431939"/>
                <a:gd name="connsiteY102" fmla="*/ 496476 h 579868"/>
                <a:gd name="connsiteX103" fmla="*/ 371599 w 431939"/>
                <a:gd name="connsiteY103" fmla="*/ 460758 h 579868"/>
                <a:gd name="connsiteX104" fmla="*/ 362074 w 431939"/>
                <a:gd name="connsiteY104" fmla="*/ 446470 h 579868"/>
                <a:gd name="connsiteX105" fmla="*/ 357311 w 431939"/>
                <a:gd name="connsiteY105" fmla="*/ 439326 h 579868"/>
                <a:gd name="connsiteX106" fmla="*/ 352549 w 431939"/>
                <a:gd name="connsiteY106" fmla="*/ 425039 h 579868"/>
                <a:gd name="connsiteX107" fmla="*/ 350168 w 431939"/>
                <a:gd name="connsiteY107" fmla="*/ 417895 h 579868"/>
                <a:gd name="connsiteX108" fmla="*/ 347786 w 431939"/>
                <a:gd name="connsiteY108" fmla="*/ 403608 h 579868"/>
                <a:gd name="connsiteX109" fmla="*/ 343024 w 431939"/>
                <a:gd name="connsiteY109" fmla="*/ 389320 h 579868"/>
                <a:gd name="connsiteX110" fmla="*/ 340643 w 431939"/>
                <a:gd name="connsiteY110" fmla="*/ 382176 h 579868"/>
                <a:gd name="connsiteX0" fmla="*/ 350168 w 431939"/>
                <a:gd name="connsiteY0" fmla="*/ 439326 h 579868"/>
                <a:gd name="connsiteX1" fmla="*/ 338261 w 431939"/>
                <a:gd name="connsiteY1" fmla="*/ 436945 h 579868"/>
                <a:gd name="connsiteX2" fmla="*/ 333499 w 431939"/>
                <a:gd name="connsiteY2" fmla="*/ 429801 h 579868"/>
                <a:gd name="connsiteX3" fmla="*/ 340643 w 431939"/>
                <a:gd name="connsiteY3" fmla="*/ 372651 h 579868"/>
                <a:gd name="connsiteX4" fmla="*/ 352549 w 431939"/>
                <a:gd name="connsiteY4" fmla="*/ 346458 h 579868"/>
                <a:gd name="connsiteX5" fmla="*/ 357311 w 431939"/>
                <a:gd name="connsiteY5" fmla="*/ 339314 h 579868"/>
                <a:gd name="connsiteX6" fmla="*/ 364455 w 431939"/>
                <a:gd name="connsiteY6" fmla="*/ 332170 h 579868"/>
                <a:gd name="connsiteX7" fmla="*/ 369218 w 431939"/>
                <a:gd name="connsiteY7" fmla="*/ 317883 h 579868"/>
                <a:gd name="connsiteX8" fmla="*/ 371599 w 431939"/>
                <a:gd name="connsiteY8" fmla="*/ 310739 h 579868"/>
                <a:gd name="connsiteX9" fmla="*/ 373980 w 431939"/>
                <a:gd name="connsiteY9" fmla="*/ 296451 h 579868"/>
                <a:gd name="connsiteX10" fmla="*/ 376361 w 431939"/>
                <a:gd name="connsiteY10" fmla="*/ 289308 h 579868"/>
                <a:gd name="connsiteX11" fmla="*/ 378743 w 431939"/>
                <a:gd name="connsiteY11" fmla="*/ 277401 h 579868"/>
                <a:gd name="connsiteX12" fmla="*/ 376361 w 431939"/>
                <a:gd name="connsiteY12" fmla="*/ 222633 h 579868"/>
                <a:gd name="connsiteX13" fmla="*/ 373980 w 431939"/>
                <a:gd name="connsiteY13" fmla="*/ 215489 h 579868"/>
                <a:gd name="connsiteX14" fmla="*/ 371599 w 431939"/>
                <a:gd name="connsiteY14" fmla="*/ 205964 h 579868"/>
                <a:gd name="connsiteX15" fmla="*/ 366836 w 431939"/>
                <a:gd name="connsiteY15" fmla="*/ 189295 h 579868"/>
                <a:gd name="connsiteX16" fmla="*/ 369218 w 431939"/>
                <a:gd name="connsiteY16" fmla="*/ 179770 h 579868"/>
                <a:gd name="connsiteX17" fmla="*/ 371599 w 431939"/>
                <a:gd name="connsiteY17" fmla="*/ 165483 h 579868"/>
                <a:gd name="connsiteX18" fmla="*/ 373980 w 431939"/>
                <a:gd name="connsiteY18" fmla="*/ 158339 h 579868"/>
                <a:gd name="connsiteX19" fmla="*/ 381124 w 431939"/>
                <a:gd name="connsiteY19" fmla="*/ 155958 h 579868"/>
                <a:gd name="connsiteX20" fmla="*/ 400174 w 431939"/>
                <a:gd name="connsiteY20" fmla="*/ 127383 h 579868"/>
                <a:gd name="connsiteX21" fmla="*/ 404936 w 431939"/>
                <a:gd name="connsiteY21" fmla="*/ 120239 h 579868"/>
                <a:gd name="connsiteX22" fmla="*/ 407318 w 431939"/>
                <a:gd name="connsiteY22" fmla="*/ 113095 h 579868"/>
                <a:gd name="connsiteX23" fmla="*/ 412080 w 431939"/>
                <a:gd name="connsiteY23" fmla="*/ 105951 h 579868"/>
                <a:gd name="connsiteX24" fmla="*/ 416843 w 431939"/>
                <a:gd name="connsiteY24" fmla="*/ 91664 h 579868"/>
                <a:gd name="connsiteX25" fmla="*/ 419224 w 431939"/>
                <a:gd name="connsiteY25" fmla="*/ 55945 h 579868"/>
                <a:gd name="connsiteX26" fmla="*/ 423986 w 431939"/>
                <a:gd name="connsiteY26" fmla="*/ 41658 h 579868"/>
                <a:gd name="connsiteX27" fmla="*/ 426368 w 431939"/>
                <a:gd name="connsiteY27" fmla="*/ 32133 h 579868"/>
                <a:gd name="connsiteX28" fmla="*/ 431130 w 431939"/>
                <a:gd name="connsiteY28" fmla="*/ 24989 h 579868"/>
                <a:gd name="connsiteX29" fmla="*/ 428749 w 431939"/>
                <a:gd name="connsiteY29" fmla="*/ 1176 h 579868"/>
                <a:gd name="connsiteX30" fmla="*/ 409699 w 431939"/>
                <a:gd name="connsiteY30" fmla="*/ 5939 h 579868"/>
                <a:gd name="connsiteX31" fmla="*/ 395411 w 431939"/>
                <a:gd name="connsiteY31" fmla="*/ 13083 h 579868"/>
                <a:gd name="connsiteX32" fmla="*/ 388268 w 431939"/>
                <a:gd name="connsiteY32" fmla="*/ 17845 h 579868"/>
                <a:gd name="connsiteX33" fmla="*/ 385886 w 431939"/>
                <a:gd name="connsiteY33" fmla="*/ 24989 h 579868"/>
                <a:gd name="connsiteX34" fmla="*/ 366836 w 431939"/>
                <a:gd name="connsiteY34" fmla="*/ 41658 h 579868"/>
                <a:gd name="connsiteX35" fmla="*/ 357311 w 431939"/>
                <a:gd name="connsiteY35" fmla="*/ 44039 h 579868"/>
                <a:gd name="connsiteX36" fmla="*/ 343024 w 431939"/>
                <a:gd name="connsiteY36" fmla="*/ 48801 h 579868"/>
                <a:gd name="connsiteX37" fmla="*/ 333499 w 431939"/>
                <a:gd name="connsiteY37" fmla="*/ 51183 h 579868"/>
                <a:gd name="connsiteX38" fmla="*/ 319211 w 431939"/>
                <a:gd name="connsiteY38" fmla="*/ 55945 h 579868"/>
                <a:gd name="connsiteX39" fmla="*/ 204911 w 431939"/>
                <a:gd name="connsiteY39" fmla="*/ 58326 h 579868"/>
                <a:gd name="connsiteX40" fmla="*/ 197768 w 431939"/>
                <a:gd name="connsiteY40" fmla="*/ 60708 h 579868"/>
                <a:gd name="connsiteX41" fmla="*/ 183480 w 431939"/>
                <a:gd name="connsiteY41" fmla="*/ 70233 h 579868"/>
                <a:gd name="connsiteX42" fmla="*/ 176336 w 431939"/>
                <a:gd name="connsiteY42" fmla="*/ 72614 h 579868"/>
                <a:gd name="connsiteX43" fmla="*/ 169193 w 431939"/>
                <a:gd name="connsiteY43" fmla="*/ 77376 h 579868"/>
                <a:gd name="connsiteX44" fmla="*/ 162049 w 431939"/>
                <a:gd name="connsiteY44" fmla="*/ 79758 h 579868"/>
                <a:gd name="connsiteX45" fmla="*/ 147761 w 431939"/>
                <a:gd name="connsiteY45" fmla="*/ 89283 h 579868"/>
                <a:gd name="connsiteX46" fmla="*/ 140618 w 431939"/>
                <a:gd name="connsiteY46" fmla="*/ 94045 h 579868"/>
                <a:gd name="connsiteX47" fmla="*/ 112043 w 431939"/>
                <a:gd name="connsiteY47" fmla="*/ 103570 h 579868"/>
                <a:gd name="connsiteX48" fmla="*/ 97755 w 431939"/>
                <a:gd name="connsiteY48" fmla="*/ 108333 h 579868"/>
                <a:gd name="connsiteX49" fmla="*/ 83468 w 431939"/>
                <a:gd name="connsiteY49" fmla="*/ 117858 h 579868"/>
                <a:gd name="connsiteX50" fmla="*/ 62036 w 431939"/>
                <a:gd name="connsiteY50" fmla="*/ 125001 h 579868"/>
                <a:gd name="connsiteX51" fmla="*/ 54893 w 431939"/>
                <a:gd name="connsiteY51" fmla="*/ 127383 h 579868"/>
                <a:gd name="connsiteX52" fmla="*/ 33461 w 431939"/>
                <a:gd name="connsiteY52" fmla="*/ 129764 h 579868"/>
                <a:gd name="connsiteX53" fmla="*/ 12030 w 431939"/>
                <a:gd name="connsiteY53" fmla="*/ 136908 h 579868"/>
                <a:gd name="connsiteX54" fmla="*/ 4886 w 431939"/>
                <a:gd name="connsiteY54" fmla="*/ 139289 h 579868"/>
                <a:gd name="connsiteX55" fmla="*/ 124 w 431939"/>
                <a:gd name="connsiteY55" fmla="*/ 146433 h 579868"/>
                <a:gd name="connsiteX56" fmla="*/ 2505 w 431939"/>
                <a:gd name="connsiteY56" fmla="*/ 170245 h 579868"/>
                <a:gd name="connsiteX57" fmla="*/ 4886 w 431939"/>
                <a:gd name="connsiteY57" fmla="*/ 177389 h 579868"/>
                <a:gd name="connsiteX58" fmla="*/ 12030 w 431939"/>
                <a:gd name="connsiteY58" fmla="*/ 184533 h 579868"/>
                <a:gd name="connsiteX59" fmla="*/ 16793 w 431939"/>
                <a:gd name="connsiteY59" fmla="*/ 198820 h 579868"/>
                <a:gd name="connsiteX60" fmla="*/ 21555 w 431939"/>
                <a:gd name="connsiteY60" fmla="*/ 205964 h 579868"/>
                <a:gd name="connsiteX61" fmla="*/ 31080 w 431939"/>
                <a:gd name="connsiteY61" fmla="*/ 227395 h 579868"/>
                <a:gd name="connsiteX62" fmla="*/ 38224 w 431939"/>
                <a:gd name="connsiteY62" fmla="*/ 232158 h 579868"/>
                <a:gd name="connsiteX63" fmla="*/ 50130 w 431939"/>
                <a:gd name="connsiteY63" fmla="*/ 270258 h 579868"/>
                <a:gd name="connsiteX64" fmla="*/ 54893 w 431939"/>
                <a:gd name="connsiteY64" fmla="*/ 284545 h 579868"/>
                <a:gd name="connsiteX65" fmla="*/ 57274 w 431939"/>
                <a:gd name="connsiteY65" fmla="*/ 375033 h 579868"/>
                <a:gd name="connsiteX66" fmla="*/ 59655 w 431939"/>
                <a:gd name="connsiteY66" fmla="*/ 382176 h 579868"/>
                <a:gd name="connsiteX67" fmla="*/ 64418 w 431939"/>
                <a:gd name="connsiteY67" fmla="*/ 389320 h 579868"/>
                <a:gd name="connsiteX68" fmla="*/ 71561 w 431939"/>
                <a:gd name="connsiteY68" fmla="*/ 396464 h 579868"/>
                <a:gd name="connsiteX69" fmla="*/ 73943 w 431939"/>
                <a:gd name="connsiteY69" fmla="*/ 403608 h 579868"/>
                <a:gd name="connsiteX70" fmla="*/ 76324 w 431939"/>
                <a:gd name="connsiteY70" fmla="*/ 439326 h 579868"/>
                <a:gd name="connsiteX71" fmla="*/ 90611 w 431939"/>
                <a:gd name="connsiteY71" fmla="*/ 448851 h 579868"/>
                <a:gd name="connsiteX72" fmla="*/ 112043 w 431939"/>
                <a:gd name="connsiteY72" fmla="*/ 458376 h 579868"/>
                <a:gd name="connsiteX73" fmla="*/ 116805 w 431939"/>
                <a:gd name="connsiteY73" fmla="*/ 465520 h 579868"/>
                <a:gd name="connsiteX74" fmla="*/ 123949 w 431939"/>
                <a:gd name="connsiteY74" fmla="*/ 467901 h 579868"/>
                <a:gd name="connsiteX75" fmla="*/ 138236 w 431939"/>
                <a:gd name="connsiteY75" fmla="*/ 477426 h 579868"/>
                <a:gd name="connsiteX76" fmla="*/ 138236 w 431939"/>
                <a:gd name="connsiteY76" fmla="*/ 477426 h 579868"/>
                <a:gd name="connsiteX77" fmla="*/ 159668 w 431939"/>
                <a:gd name="connsiteY77" fmla="*/ 494095 h 579868"/>
                <a:gd name="connsiteX78" fmla="*/ 173955 w 431939"/>
                <a:gd name="connsiteY78" fmla="*/ 503620 h 579868"/>
                <a:gd name="connsiteX79" fmla="*/ 188243 w 431939"/>
                <a:gd name="connsiteY79" fmla="*/ 508383 h 579868"/>
                <a:gd name="connsiteX80" fmla="*/ 195386 w 431939"/>
                <a:gd name="connsiteY80" fmla="*/ 513145 h 579868"/>
                <a:gd name="connsiteX81" fmla="*/ 202530 w 431939"/>
                <a:gd name="connsiteY81" fmla="*/ 520289 h 579868"/>
                <a:gd name="connsiteX82" fmla="*/ 209674 w 431939"/>
                <a:gd name="connsiteY82" fmla="*/ 522670 h 579868"/>
                <a:gd name="connsiteX83" fmla="*/ 223961 w 431939"/>
                <a:gd name="connsiteY83" fmla="*/ 529814 h 579868"/>
                <a:gd name="connsiteX84" fmla="*/ 231105 w 431939"/>
                <a:gd name="connsiteY84" fmla="*/ 534576 h 579868"/>
                <a:gd name="connsiteX85" fmla="*/ 245393 w 431939"/>
                <a:gd name="connsiteY85" fmla="*/ 539339 h 579868"/>
                <a:gd name="connsiteX86" fmla="*/ 252536 w 431939"/>
                <a:gd name="connsiteY86" fmla="*/ 544101 h 579868"/>
                <a:gd name="connsiteX87" fmla="*/ 262061 w 431939"/>
                <a:gd name="connsiteY87" fmla="*/ 546483 h 579868"/>
                <a:gd name="connsiteX88" fmla="*/ 276349 w 431939"/>
                <a:gd name="connsiteY88" fmla="*/ 551245 h 579868"/>
                <a:gd name="connsiteX89" fmla="*/ 283493 w 431939"/>
                <a:gd name="connsiteY89" fmla="*/ 553626 h 579868"/>
                <a:gd name="connsiteX90" fmla="*/ 297780 w 431939"/>
                <a:gd name="connsiteY90" fmla="*/ 560770 h 579868"/>
                <a:gd name="connsiteX91" fmla="*/ 304924 w 431939"/>
                <a:gd name="connsiteY91" fmla="*/ 565533 h 579868"/>
                <a:gd name="connsiteX92" fmla="*/ 319211 w 431939"/>
                <a:gd name="connsiteY92" fmla="*/ 570295 h 579868"/>
                <a:gd name="connsiteX93" fmla="*/ 326355 w 431939"/>
                <a:gd name="connsiteY93" fmla="*/ 572676 h 579868"/>
                <a:gd name="connsiteX94" fmla="*/ 340643 w 431939"/>
                <a:gd name="connsiteY94" fmla="*/ 579820 h 579868"/>
                <a:gd name="connsiteX95" fmla="*/ 347786 w 431939"/>
                <a:gd name="connsiteY95" fmla="*/ 575058 h 579868"/>
                <a:gd name="connsiteX96" fmla="*/ 354930 w 431939"/>
                <a:gd name="connsiteY96" fmla="*/ 560770 h 579868"/>
                <a:gd name="connsiteX97" fmla="*/ 359693 w 431939"/>
                <a:gd name="connsiteY97" fmla="*/ 546483 h 579868"/>
                <a:gd name="connsiteX98" fmla="*/ 364455 w 431939"/>
                <a:gd name="connsiteY98" fmla="*/ 532195 h 579868"/>
                <a:gd name="connsiteX99" fmla="*/ 366836 w 431939"/>
                <a:gd name="connsiteY99" fmla="*/ 525051 h 579868"/>
                <a:gd name="connsiteX100" fmla="*/ 371599 w 431939"/>
                <a:gd name="connsiteY100" fmla="*/ 517908 h 579868"/>
                <a:gd name="connsiteX101" fmla="*/ 376361 w 431939"/>
                <a:gd name="connsiteY101" fmla="*/ 503620 h 579868"/>
                <a:gd name="connsiteX102" fmla="*/ 378743 w 431939"/>
                <a:gd name="connsiteY102" fmla="*/ 496476 h 579868"/>
                <a:gd name="connsiteX103" fmla="*/ 371599 w 431939"/>
                <a:gd name="connsiteY103" fmla="*/ 460758 h 579868"/>
                <a:gd name="connsiteX104" fmla="*/ 362074 w 431939"/>
                <a:gd name="connsiteY104" fmla="*/ 446470 h 579868"/>
                <a:gd name="connsiteX105" fmla="*/ 357311 w 431939"/>
                <a:gd name="connsiteY105" fmla="*/ 439326 h 579868"/>
                <a:gd name="connsiteX106" fmla="*/ 352549 w 431939"/>
                <a:gd name="connsiteY106" fmla="*/ 425039 h 579868"/>
                <a:gd name="connsiteX107" fmla="*/ 350168 w 431939"/>
                <a:gd name="connsiteY107" fmla="*/ 417895 h 579868"/>
                <a:gd name="connsiteX108" fmla="*/ 347786 w 431939"/>
                <a:gd name="connsiteY108" fmla="*/ 403608 h 579868"/>
                <a:gd name="connsiteX109" fmla="*/ 343024 w 431939"/>
                <a:gd name="connsiteY109" fmla="*/ 389320 h 579868"/>
                <a:gd name="connsiteX0" fmla="*/ 350168 w 431939"/>
                <a:gd name="connsiteY0" fmla="*/ 439326 h 579868"/>
                <a:gd name="connsiteX1" fmla="*/ 338261 w 431939"/>
                <a:gd name="connsiteY1" fmla="*/ 436945 h 579868"/>
                <a:gd name="connsiteX2" fmla="*/ 333499 w 431939"/>
                <a:gd name="connsiteY2" fmla="*/ 429801 h 579868"/>
                <a:gd name="connsiteX3" fmla="*/ 340643 w 431939"/>
                <a:gd name="connsiteY3" fmla="*/ 372651 h 579868"/>
                <a:gd name="connsiteX4" fmla="*/ 352549 w 431939"/>
                <a:gd name="connsiteY4" fmla="*/ 346458 h 579868"/>
                <a:gd name="connsiteX5" fmla="*/ 357311 w 431939"/>
                <a:gd name="connsiteY5" fmla="*/ 339314 h 579868"/>
                <a:gd name="connsiteX6" fmla="*/ 364455 w 431939"/>
                <a:gd name="connsiteY6" fmla="*/ 332170 h 579868"/>
                <a:gd name="connsiteX7" fmla="*/ 369218 w 431939"/>
                <a:gd name="connsiteY7" fmla="*/ 317883 h 579868"/>
                <a:gd name="connsiteX8" fmla="*/ 371599 w 431939"/>
                <a:gd name="connsiteY8" fmla="*/ 310739 h 579868"/>
                <a:gd name="connsiteX9" fmla="*/ 373980 w 431939"/>
                <a:gd name="connsiteY9" fmla="*/ 296451 h 579868"/>
                <a:gd name="connsiteX10" fmla="*/ 376361 w 431939"/>
                <a:gd name="connsiteY10" fmla="*/ 289308 h 579868"/>
                <a:gd name="connsiteX11" fmla="*/ 378743 w 431939"/>
                <a:gd name="connsiteY11" fmla="*/ 277401 h 579868"/>
                <a:gd name="connsiteX12" fmla="*/ 376361 w 431939"/>
                <a:gd name="connsiteY12" fmla="*/ 222633 h 579868"/>
                <a:gd name="connsiteX13" fmla="*/ 373980 w 431939"/>
                <a:gd name="connsiteY13" fmla="*/ 215489 h 579868"/>
                <a:gd name="connsiteX14" fmla="*/ 371599 w 431939"/>
                <a:gd name="connsiteY14" fmla="*/ 205964 h 579868"/>
                <a:gd name="connsiteX15" fmla="*/ 366836 w 431939"/>
                <a:gd name="connsiteY15" fmla="*/ 189295 h 579868"/>
                <a:gd name="connsiteX16" fmla="*/ 369218 w 431939"/>
                <a:gd name="connsiteY16" fmla="*/ 179770 h 579868"/>
                <a:gd name="connsiteX17" fmla="*/ 371599 w 431939"/>
                <a:gd name="connsiteY17" fmla="*/ 165483 h 579868"/>
                <a:gd name="connsiteX18" fmla="*/ 373980 w 431939"/>
                <a:gd name="connsiteY18" fmla="*/ 158339 h 579868"/>
                <a:gd name="connsiteX19" fmla="*/ 381124 w 431939"/>
                <a:gd name="connsiteY19" fmla="*/ 155958 h 579868"/>
                <a:gd name="connsiteX20" fmla="*/ 400174 w 431939"/>
                <a:gd name="connsiteY20" fmla="*/ 127383 h 579868"/>
                <a:gd name="connsiteX21" fmla="*/ 404936 w 431939"/>
                <a:gd name="connsiteY21" fmla="*/ 120239 h 579868"/>
                <a:gd name="connsiteX22" fmla="*/ 407318 w 431939"/>
                <a:gd name="connsiteY22" fmla="*/ 113095 h 579868"/>
                <a:gd name="connsiteX23" fmla="*/ 412080 w 431939"/>
                <a:gd name="connsiteY23" fmla="*/ 105951 h 579868"/>
                <a:gd name="connsiteX24" fmla="*/ 416843 w 431939"/>
                <a:gd name="connsiteY24" fmla="*/ 91664 h 579868"/>
                <a:gd name="connsiteX25" fmla="*/ 419224 w 431939"/>
                <a:gd name="connsiteY25" fmla="*/ 55945 h 579868"/>
                <a:gd name="connsiteX26" fmla="*/ 423986 w 431939"/>
                <a:gd name="connsiteY26" fmla="*/ 41658 h 579868"/>
                <a:gd name="connsiteX27" fmla="*/ 426368 w 431939"/>
                <a:gd name="connsiteY27" fmla="*/ 32133 h 579868"/>
                <a:gd name="connsiteX28" fmla="*/ 431130 w 431939"/>
                <a:gd name="connsiteY28" fmla="*/ 24989 h 579868"/>
                <a:gd name="connsiteX29" fmla="*/ 428749 w 431939"/>
                <a:gd name="connsiteY29" fmla="*/ 1176 h 579868"/>
                <a:gd name="connsiteX30" fmla="*/ 409699 w 431939"/>
                <a:gd name="connsiteY30" fmla="*/ 5939 h 579868"/>
                <a:gd name="connsiteX31" fmla="*/ 395411 w 431939"/>
                <a:gd name="connsiteY31" fmla="*/ 13083 h 579868"/>
                <a:gd name="connsiteX32" fmla="*/ 388268 w 431939"/>
                <a:gd name="connsiteY32" fmla="*/ 17845 h 579868"/>
                <a:gd name="connsiteX33" fmla="*/ 385886 w 431939"/>
                <a:gd name="connsiteY33" fmla="*/ 24989 h 579868"/>
                <a:gd name="connsiteX34" fmla="*/ 366836 w 431939"/>
                <a:gd name="connsiteY34" fmla="*/ 41658 h 579868"/>
                <a:gd name="connsiteX35" fmla="*/ 357311 w 431939"/>
                <a:gd name="connsiteY35" fmla="*/ 44039 h 579868"/>
                <a:gd name="connsiteX36" fmla="*/ 343024 w 431939"/>
                <a:gd name="connsiteY36" fmla="*/ 48801 h 579868"/>
                <a:gd name="connsiteX37" fmla="*/ 333499 w 431939"/>
                <a:gd name="connsiteY37" fmla="*/ 51183 h 579868"/>
                <a:gd name="connsiteX38" fmla="*/ 319211 w 431939"/>
                <a:gd name="connsiteY38" fmla="*/ 55945 h 579868"/>
                <a:gd name="connsiteX39" fmla="*/ 204911 w 431939"/>
                <a:gd name="connsiteY39" fmla="*/ 58326 h 579868"/>
                <a:gd name="connsiteX40" fmla="*/ 197768 w 431939"/>
                <a:gd name="connsiteY40" fmla="*/ 60708 h 579868"/>
                <a:gd name="connsiteX41" fmla="*/ 183480 w 431939"/>
                <a:gd name="connsiteY41" fmla="*/ 70233 h 579868"/>
                <a:gd name="connsiteX42" fmla="*/ 176336 w 431939"/>
                <a:gd name="connsiteY42" fmla="*/ 72614 h 579868"/>
                <a:gd name="connsiteX43" fmla="*/ 169193 w 431939"/>
                <a:gd name="connsiteY43" fmla="*/ 77376 h 579868"/>
                <a:gd name="connsiteX44" fmla="*/ 162049 w 431939"/>
                <a:gd name="connsiteY44" fmla="*/ 79758 h 579868"/>
                <a:gd name="connsiteX45" fmla="*/ 147761 w 431939"/>
                <a:gd name="connsiteY45" fmla="*/ 89283 h 579868"/>
                <a:gd name="connsiteX46" fmla="*/ 140618 w 431939"/>
                <a:gd name="connsiteY46" fmla="*/ 94045 h 579868"/>
                <a:gd name="connsiteX47" fmla="*/ 112043 w 431939"/>
                <a:gd name="connsiteY47" fmla="*/ 103570 h 579868"/>
                <a:gd name="connsiteX48" fmla="*/ 97755 w 431939"/>
                <a:gd name="connsiteY48" fmla="*/ 108333 h 579868"/>
                <a:gd name="connsiteX49" fmla="*/ 83468 w 431939"/>
                <a:gd name="connsiteY49" fmla="*/ 117858 h 579868"/>
                <a:gd name="connsiteX50" fmla="*/ 62036 w 431939"/>
                <a:gd name="connsiteY50" fmla="*/ 125001 h 579868"/>
                <a:gd name="connsiteX51" fmla="*/ 54893 w 431939"/>
                <a:gd name="connsiteY51" fmla="*/ 127383 h 579868"/>
                <a:gd name="connsiteX52" fmla="*/ 33461 w 431939"/>
                <a:gd name="connsiteY52" fmla="*/ 129764 h 579868"/>
                <a:gd name="connsiteX53" fmla="*/ 12030 w 431939"/>
                <a:gd name="connsiteY53" fmla="*/ 136908 h 579868"/>
                <a:gd name="connsiteX54" fmla="*/ 4886 w 431939"/>
                <a:gd name="connsiteY54" fmla="*/ 139289 h 579868"/>
                <a:gd name="connsiteX55" fmla="*/ 124 w 431939"/>
                <a:gd name="connsiteY55" fmla="*/ 146433 h 579868"/>
                <a:gd name="connsiteX56" fmla="*/ 2505 w 431939"/>
                <a:gd name="connsiteY56" fmla="*/ 170245 h 579868"/>
                <a:gd name="connsiteX57" fmla="*/ 4886 w 431939"/>
                <a:gd name="connsiteY57" fmla="*/ 177389 h 579868"/>
                <a:gd name="connsiteX58" fmla="*/ 12030 w 431939"/>
                <a:gd name="connsiteY58" fmla="*/ 184533 h 579868"/>
                <a:gd name="connsiteX59" fmla="*/ 16793 w 431939"/>
                <a:gd name="connsiteY59" fmla="*/ 198820 h 579868"/>
                <a:gd name="connsiteX60" fmla="*/ 21555 w 431939"/>
                <a:gd name="connsiteY60" fmla="*/ 205964 h 579868"/>
                <a:gd name="connsiteX61" fmla="*/ 31080 w 431939"/>
                <a:gd name="connsiteY61" fmla="*/ 227395 h 579868"/>
                <a:gd name="connsiteX62" fmla="*/ 38224 w 431939"/>
                <a:gd name="connsiteY62" fmla="*/ 232158 h 579868"/>
                <a:gd name="connsiteX63" fmla="*/ 50130 w 431939"/>
                <a:gd name="connsiteY63" fmla="*/ 270258 h 579868"/>
                <a:gd name="connsiteX64" fmla="*/ 54893 w 431939"/>
                <a:gd name="connsiteY64" fmla="*/ 284545 h 579868"/>
                <a:gd name="connsiteX65" fmla="*/ 57274 w 431939"/>
                <a:gd name="connsiteY65" fmla="*/ 375033 h 579868"/>
                <a:gd name="connsiteX66" fmla="*/ 59655 w 431939"/>
                <a:gd name="connsiteY66" fmla="*/ 382176 h 579868"/>
                <a:gd name="connsiteX67" fmla="*/ 64418 w 431939"/>
                <a:gd name="connsiteY67" fmla="*/ 389320 h 579868"/>
                <a:gd name="connsiteX68" fmla="*/ 71561 w 431939"/>
                <a:gd name="connsiteY68" fmla="*/ 396464 h 579868"/>
                <a:gd name="connsiteX69" fmla="*/ 73943 w 431939"/>
                <a:gd name="connsiteY69" fmla="*/ 403608 h 579868"/>
                <a:gd name="connsiteX70" fmla="*/ 76324 w 431939"/>
                <a:gd name="connsiteY70" fmla="*/ 439326 h 579868"/>
                <a:gd name="connsiteX71" fmla="*/ 90611 w 431939"/>
                <a:gd name="connsiteY71" fmla="*/ 448851 h 579868"/>
                <a:gd name="connsiteX72" fmla="*/ 112043 w 431939"/>
                <a:gd name="connsiteY72" fmla="*/ 458376 h 579868"/>
                <a:gd name="connsiteX73" fmla="*/ 116805 w 431939"/>
                <a:gd name="connsiteY73" fmla="*/ 465520 h 579868"/>
                <a:gd name="connsiteX74" fmla="*/ 123949 w 431939"/>
                <a:gd name="connsiteY74" fmla="*/ 467901 h 579868"/>
                <a:gd name="connsiteX75" fmla="*/ 138236 w 431939"/>
                <a:gd name="connsiteY75" fmla="*/ 477426 h 579868"/>
                <a:gd name="connsiteX76" fmla="*/ 138236 w 431939"/>
                <a:gd name="connsiteY76" fmla="*/ 477426 h 579868"/>
                <a:gd name="connsiteX77" fmla="*/ 159668 w 431939"/>
                <a:gd name="connsiteY77" fmla="*/ 494095 h 579868"/>
                <a:gd name="connsiteX78" fmla="*/ 173955 w 431939"/>
                <a:gd name="connsiteY78" fmla="*/ 503620 h 579868"/>
                <a:gd name="connsiteX79" fmla="*/ 188243 w 431939"/>
                <a:gd name="connsiteY79" fmla="*/ 508383 h 579868"/>
                <a:gd name="connsiteX80" fmla="*/ 195386 w 431939"/>
                <a:gd name="connsiteY80" fmla="*/ 513145 h 579868"/>
                <a:gd name="connsiteX81" fmla="*/ 202530 w 431939"/>
                <a:gd name="connsiteY81" fmla="*/ 520289 h 579868"/>
                <a:gd name="connsiteX82" fmla="*/ 209674 w 431939"/>
                <a:gd name="connsiteY82" fmla="*/ 522670 h 579868"/>
                <a:gd name="connsiteX83" fmla="*/ 223961 w 431939"/>
                <a:gd name="connsiteY83" fmla="*/ 529814 h 579868"/>
                <a:gd name="connsiteX84" fmla="*/ 231105 w 431939"/>
                <a:gd name="connsiteY84" fmla="*/ 534576 h 579868"/>
                <a:gd name="connsiteX85" fmla="*/ 245393 w 431939"/>
                <a:gd name="connsiteY85" fmla="*/ 539339 h 579868"/>
                <a:gd name="connsiteX86" fmla="*/ 252536 w 431939"/>
                <a:gd name="connsiteY86" fmla="*/ 544101 h 579868"/>
                <a:gd name="connsiteX87" fmla="*/ 262061 w 431939"/>
                <a:gd name="connsiteY87" fmla="*/ 546483 h 579868"/>
                <a:gd name="connsiteX88" fmla="*/ 276349 w 431939"/>
                <a:gd name="connsiteY88" fmla="*/ 551245 h 579868"/>
                <a:gd name="connsiteX89" fmla="*/ 283493 w 431939"/>
                <a:gd name="connsiteY89" fmla="*/ 553626 h 579868"/>
                <a:gd name="connsiteX90" fmla="*/ 297780 w 431939"/>
                <a:gd name="connsiteY90" fmla="*/ 560770 h 579868"/>
                <a:gd name="connsiteX91" fmla="*/ 304924 w 431939"/>
                <a:gd name="connsiteY91" fmla="*/ 565533 h 579868"/>
                <a:gd name="connsiteX92" fmla="*/ 319211 w 431939"/>
                <a:gd name="connsiteY92" fmla="*/ 570295 h 579868"/>
                <a:gd name="connsiteX93" fmla="*/ 326355 w 431939"/>
                <a:gd name="connsiteY93" fmla="*/ 572676 h 579868"/>
                <a:gd name="connsiteX94" fmla="*/ 340643 w 431939"/>
                <a:gd name="connsiteY94" fmla="*/ 579820 h 579868"/>
                <a:gd name="connsiteX95" fmla="*/ 347786 w 431939"/>
                <a:gd name="connsiteY95" fmla="*/ 575058 h 579868"/>
                <a:gd name="connsiteX96" fmla="*/ 354930 w 431939"/>
                <a:gd name="connsiteY96" fmla="*/ 560770 h 579868"/>
                <a:gd name="connsiteX97" fmla="*/ 359693 w 431939"/>
                <a:gd name="connsiteY97" fmla="*/ 546483 h 579868"/>
                <a:gd name="connsiteX98" fmla="*/ 364455 w 431939"/>
                <a:gd name="connsiteY98" fmla="*/ 532195 h 579868"/>
                <a:gd name="connsiteX99" fmla="*/ 366836 w 431939"/>
                <a:gd name="connsiteY99" fmla="*/ 525051 h 579868"/>
                <a:gd name="connsiteX100" fmla="*/ 371599 w 431939"/>
                <a:gd name="connsiteY100" fmla="*/ 517908 h 579868"/>
                <a:gd name="connsiteX101" fmla="*/ 376361 w 431939"/>
                <a:gd name="connsiteY101" fmla="*/ 503620 h 579868"/>
                <a:gd name="connsiteX102" fmla="*/ 378743 w 431939"/>
                <a:gd name="connsiteY102" fmla="*/ 496476 h 579868"/>
                <a:gd name="connsiteX103" fmla="*/ 371599 w 431939"/>
                <a:gd name="connsiteY103" fmla="*/ 460758 h 579868"/>
                <a:gd name="connsiteX104" fmla="*/ 362074 w 431939"/>
                <a:gd name="connsiteY104" fmla="*/ 446470 h 579868"/>
                <a:gd name="connsiteX105" fmla="*/ 357311 w 431939"/>
                <a:gd name="connsiteY105" fmla="*/ 439326 h 579868"/>
                <a:gd name="connsiteX106" fmla="*/ 352549 w 431939"/>
                <a:gd name="connsiteY106" fmla="*/ 425039 h 579868"/>
                <a:gd name="connsiteX107" fmla="*/ 350168 w 431939"/>
                <a:gd name="connsiteY107" fmla="*/ 417895 h 579868"/>
                <a:gd name="connsiteX108" fmla="*/ 347786 w 431939"/>
                <a:gd name="connsiteY108" fmla="*/ 403608 h 579868"/>
                <a:gd name="connsiteX0" fmla="*/ 350168 w 431939"/>
                <a:gd name="connsiteY0" fmla="*/ 439326 h 579868"/>
                <a:gd name="connsiteX1" fmla="*/ 338261 w 431939"/>
                <a:gd name="connsiteY1" fmla="*/ 436945 h 579868"/>
                <a:gd name="connsiteX2" fmla="*/ 333499 w 431939"/>
                <a:gd name="connsiteY2" fmla="*/ 429801 h 579868"/>
                <a:gd name="connsiteX3" fmla="*/ 340643 w 431939"/>
                <a:gd name="connsiteY3" fmla="*/ 372651 h 579868"/>
                <a:gd name="connsiteX4" fmla="*/ 352549 w 431939"/>
                <a:gd name="connsiteY4" fmla="*/ 346458 h 579868"/>
                <a:gd name="connsiteX5" fmla="*/ 357311 w 431939"/>
                <a:gd name="connsiteY5" fmla="*/ 339314 h 579868"/>
                <a:gd name="connsiteX6" fmla="*/ 364455 w 431939"/>
                <a:gd name="connsiteY6" fmla="*/ 332170 h 579868"/>
                <a:gd name="connsiteX7" fmla="*/ 369218 w 431939"/>
                <a:gd name="connsiteY7" fmla="*/ 317883 h 579868"/>
                <a:gd name="connsiteX8" fmla="*/ 371599 w 431939"/>
                <a:gd name="connsiteY8" fmla="*/ 310739 h 579868"/>
                <a:gd name="connsiteX9" fmla="*/ 373980 w 431939"/>
                <a:gd name="connsiteY9" fmla="*/ 296451 h 579868"/>
                <a:gd name="connsiteX10" fmla="*/ 376361 w 431939"/>
                <a:gd name="connsiteY10" fmla="*/ 289308 h 579868"/>
                <a:gd name="connsiteX11" fmla="*/ 378743 w 431939"/>
                <a:gd name="connsiteY11" fmla="*/ 277401 h 579868"/>
                <a:gd name="connsiteX12" fmla="*/ 376361 w 431939"/>
                <a:gd name="connsiteY12" fmla="*/ 222633 h 579868"/>
                <a:gd name="connsiteX13" fmla="*/ 373980 w 431939"/>
                <a:gd name="connsiteY13" fmla="*/ 215489 h 579868"/>
                <a:gd name="connsiteX14" fmla="*/ 371599 w 431939"/>
                <a:gd name="connsiteY14" fmla="*/ 205964 h 579868"/>
                <a:gd name="connsiteX15" fmla="*/ 366836 w 431939"/>
                <a:gd name="connsiteY15" fmla="*/ 189295 h 579868"/>
                <a:gd name="connsiteX16" fmla="*/ 369218 w 431939"/>
                <a:gd name="connsiteY16" fmla="*/ 179770 h 579868"/>
                <a:gd name="connsiteX17" fmla="*/ 371599 w 431939"/>
                <a:gd name="connsiteY17" fmla="*/ 165483 h 579868"/>
                <a:gd name="connsiteX18" fmla="*/ 373980 w 431939"/>
                <a:gd name="connsiteY18" fmla="*/ 158339 h 579868"/>
                <a:gd name="connsiteX19" fmla="*/ 381124 w 431939"/>
                <a:gd name="connsiteY19" fmla="*/ 155958 h 579868"/>
                <a:gd name="connsiteX20" fmla="*/ 400174 w 431939"/>
                <a:gd name="connsiteY20" fmla="*/ 127383 h 579868"/>
                <a:gd name="connsiteX21" fmla="*/ 404936 w 431939"/>
                <a:gd name="connsiteY21" fmla="*/ 120239 h 579868"/>
                <a:gd name="connsiteX22" fmla="*/ 407318 w 431939"/>
                <a:gd name="connsiteY22" fmla="*/ 113095 h 579868"/>
                <a:gd name="connsiteX23" fmla="*/ 412080 w 431939"/>
                <a:gd name="connsiteY23" fmla="*/ 105951 h 579868"/>
                <a:gd name="connsiteX24" fmla="*/ 416843 w 431939"/>
                <a:gd name="connsiteY24" fmla="*/ 91664 h 579868"/>
                <a:gd name="connsiteX25" fmla="*/ 419224 w 431939"/>
                <a:gd name="connsiteY25" fmla="*/ 55945 h 579868"/>
                <a:gd name="connsiteX26" fmla="*/ 423986 w 431939"/>
                <a:gd name="connsiteY26" fmla="*/ 41658 h 579868"/>
                <a:gd name="connsiteX27" fmla="*/ 426368 w 431939"/>
                <a:gd name="connsiteY27" fmla="*/ 32133 h 579868"/>
                <a:gd name="connsiteX28" fmla="*/ 431130 w 431939"/>
                <a:gd name="connsiteY28" fmla="*/ 24989 h 579868"/>
                <a:gd name="connsiteX29" fmla="*/ 428749 w 431939"/>
                <a:gd name="connsiteY29" fmla="*/ 1176 h 579868"/>
                <a:gd name="connsiteX30" fmla="*/ 409699 w 431939"/>
                <a:gd name="connsiteY30" fmla="*/ 5939 h 579868"/>
                <a:gd name="connsiteX31" fmla="*/ 395411 w 431939"/>
                <a:gd name="connsiteY31" fmla="*/ 13083 h 579868"/>
                <a:gd name="connsiteX32" fmla="*/ 388268 w 431939"/>
                <a:gd name="connsiteY32" fmla="*/ 17845 h 579868"/>
                <a:gd name="connsiteX33" fmla="*/ 385886 w 431939"/>
                <a:gd name="connsiteY33" fmla="*/ 24989 h 579868"/>
                <a:gd name="connsiteX34" fmla="*/ 366836 w 431939"/>
                <a:gd name="connsiteY34" fmla="*/ 41658 h 579868"/>
                <a:gd name="connsiteX35" fmla="*/ 357311 w 431939"/>
                <a:gd name="connsiteY35" fmla="*/ 44039 h 579868"/>
                <a:gd name="connsiteX36" fmla="*/ 343024 w 431939"/>
                <a:gd name="connsiteY36" fmla="*/ 48801 h 579868"/>
                <a:gd name="connsiteX37" fmla="*/ 333499 w 431939"/>
                <a:gd name="connsiteY37" fmla="*/ 51183 h 579868"/>
                <a:gd name="connsiteX38" fmla="*/ 319211 w 431939"/>
                <a:gd name="connsiteY38" fmla="*/ 55945 h 579868"/>
                <a:gd name="connsiteX39" fmla="*/ 204911 w 431939"/>
                <a:gd name="connsiteY39" fmla="*/ 58326 h 579868"/>
                <a:gd name="connsiteX40" fmla="*/ 197768 w 431939"/>
                <a:gd name="connsiteY40" fmla="*/ 60708 h 579868"/>
                <a:gd name="connsiteX41" fmla="*/ 183480 w 431939"/>
                <a:gd name="connsiteY41" fmla="*/ 70233 h 579868"/>
                <a:gd name="connsiteX42" fmla="*/ 176336 w 431939"/>
                <a:gd name="connsiteY42" fmla="*/ 72614 h 579868"/>
                <a:gd name="connsiteX43" fmla="*/ 169193 w 431939"/>
                <a:gd name="connsiteY43" fmla="*/ 77376 h 579868"/>
                <a:gd name="connsiteX44" fmla="*/ 162049 w 431939"/>
                <a:gd name="connsiteY44" fmla="*/ 79758 h 579868"/>
                <a:gd name="connsiteX45" fmla="*/ 147761 w 431939"/>
                <a:gd name="connsiteY45" fmla="*/ 89283 h 579868"/>
                <a:gd name="connsiteX46" fmla="*/ 140618 w 431939"/>
                <a:gd name="connsiteY46" fmla="*/ 94045 h 579868"/>
                <a:gd name="connsiteX47" fmla="*/ 112043 w 431939"/>
                <a:gd name="connsiteY47" fmla="*/ 103570 h 579868"/>
                <a:gd name="connsiteX48" fmla="*/ 97755 w 431939"/>
                <a:gd name="connsiteY48" fmla="*/ 108333 h 579868"/>
                <a:gd name="connsiteX49" fmla="*/ 83468 w 431939"/>
                <a:gd name="connsiteY49" fmla="*/ 117858 h 579868"/>
                <a:gd name="connsiteX50" fmla="*/ 62036 w 431939"/>
                <a:gd name="connsiteY50" fmla="*/ 125001 h 579868"/>
                <a:gd name="connsiteX51" fmla="*/ 54893 w 431939"/>
                <a:gd name="connsiteY51" fmla="*/ 127383 h 579868"/>
                <a:gd name="connsiteX52" fmla="*/ 33461 w 431939"/>
                <a:gd name="connsiteY52" fmla="*/ 129764 h 579868"/>
                <a:gd name="connsiteX53" fmla="*/ 12030 w 431939"/>
                <a:gd name="connsiteY53" fmla="*/ 136908 h 579868"/>
                <a:gd name="connsiteX54" fmla="*/ 4886 w 431939"/>
                <a:gd name="connsiteY54" fmla="*/ 139289 h 579868"/>
                <a:gd name="connsiteX55" fmla="*/ 124 w 431939"/>
                <a:gd name="connsiteY55" fmla="*/ 146433 h 579868"/>
                <a:gd name="connsiteX56" fmla="*/ 2505 w 431939"/>
                <a:gd name="connsiteY56" fmla="*/ 170245 h 579868"/>
                <a:gd name="connsiteX57" fmla="*/ 4886 w 431939"/>
                <a:gd name="connsiteY57" fmla="*/ 177389 h 579868"/>
                <a:gd name="connsiteX58" fmla="*/ 12030 w 431939"/>
                <a:gd name="connsiteY58" fmla="*/ 184533 h 579868"/>
                <a:gd name="connsiteX59" fmla="*/ 16793 w 431939"/>
                <a:gd name="connsiteY59" fmla="*/ 198820 h 579868"/>
                <a:gd name="connsiteX60" fmla="*/ 21555 w 431939"/>
                <a:gd name="connsiteY60" fmla="*/ 205964 h 579868"/>
                <a:gd name="connsiteX61" fmla="*/ 31080 w 431939"/>
                <a:gd name="connsiteY61" fmla="*/ 227395 h 579868"/>
                <a:gd name="connsiteX62" fmla="*/ 38224 w 431939"/>
                <a:gd name="connsiteY62" fmla="*/ 232158 h 579868"/>
                <a:gd name="connsiteX63" fmla="*/ 50130 w 431939"/>
                <a:gd name="connsiteY63" fmla="*/ 270258 h 579868"/>
                <a:gd name="connsiteX64" fmla="*/ 54893 w 431939"/>
                <a:gd name="connsiteY64" fmla="*/ 284545 h 579868"/>
                <a:gd name="connsiteX65" fmla="*/ 57274 w 431939"/>
                <a:gd name="connsiteY65" fmla="*/ 375033 h 579868"/>
                <a:gd name="connsiteX66" fmla="*/ 59655 w 431939"/>
                <a:gd name="connsiteY66" fmla="*/ 382176 h 579868"/>
                <a:gd name="connsiteX67" fmla="*/ 64418 w 431939"/>
                <a:gd name="connsiteY67" fmla="*/ 389320 h 579868"/>
                <a:gd name="connsiteX68" fmla="*/ 71561 w 431939"/>
                <a:gd name="connsiteY68" fmla="*/ 396464 h 579868"/>
                <a:gd name="connsiteX69" fmla="*/ 73943 w 431939"/>
                <a:gd name="connsiteY69" fmla="*/ 403608 h 579868"/>
                <a:gd name="connsiteX70" fmla="*/ 76324 w 431939"/>
                <a:gd name="connsiteY70" fmla="*/ 439326 h 579868"/>
                <a:gd name="connsiteX71" fmla="*/ 90611 w 431939"/>
                <a:gd name="connsiteY71" fmla="*/ 448851 h 579868"/>
                <a:gd name="connsiteX72" fmla="*/ 112043 w 431939"/>
                <a:gd name="connsiteY72" fmla="*/ 458376 h 579868"/>
                <a:gd name="connsiteX73" fmla="*/ 116805 w 431939"/>
                <a:gd name="connsiteY73" fmla="*/ 465520 h 579868"/>
                <a:gd name="connsiteX74" fmla="*/ 123949 w 431939"/>
                <a:gd name="connsiteY74" fmla="*/ 467901 h 579868"/>
                <a:gd name="connsiteX75" fmla="*/ 138236 w 431939"/>
                <a:gd name="connsiteY75" fmla="*/ 477426 h 579868"/>
                <a:gd name="connsiteX76" fmla="*/ 138236 w 431939"/>
                <a:gd name="connsiteY76" fmla="*/ 477426 h 579868"/>
                <a:gd name="connsiteX77" fmla="*/ 159668 w 431939"/>
                <a:gd name="connsiteY77" fmla="*/ 494095 h 579868"/>
                <a:gd name="connsiteX78" fmla="*/ 173955 w 431939"/>
                <a:gd name="connsiteY78" fmla="*/ 503620 h 579868"/>
                <a:gd name="connsiteX79" fmla="*/ 188243 w 431939"/>
                <a:gd name="connsiteY79" fmla="*/ 508383 h 579868"/>
                <a:gd name="connsiteX80" fmla="*/ 195386 w 431939"/>
                <a:gd name="connsiteY80" fmla="*/ 513145 h 579868"/>
                <a:gd name="connsiteX81" fmla="*/ 202530 w 431939"/>
                <a:gd name="connsiteY81" fmla="*/ 520289 h 579868"/>
                <a:gd name="connsiteX82" fmla="*/ 209674 w 431939"/>
                <a:gd name="connsiteY82" fmla="*/ 522670 h 579868"/>
                <a:gd name="connsiteX83" fmla="*/ 223961 w 431939"/>
                <a:gd name="connsiteY83" fmla="*/ 529814 h 579868"/>
                <a:gd name="connsiteX84" fmla="*/ 231105 w 431939"/>
                <a:gd name="connsiteY84" fmla="*/ 534576 h 579868"/>
                <a:gd name="connsiteX85" fmla="*/ 245393 w 431939"/>
                <a:gd name="connsiteY85" fmla="*/ 539339 h 579868"/>
                <a:gd name="connsiteX86" fmla="*/ 252536 w 431939"/>
                <a:gd name="connsiteY86" fmla="*/ 544101 h 579868"/>
                <a:gd name="connsiteX87" fmla="*/ 262061 w 431939"/>
                <a:gd name="connsiteY87" fmla="*/ 546483 h 579868"/>
                <a:gd name="connsiteX88" fmla="*/ 276349 w 431939"/>
                <a:gd name="connsiteY88" fmla="*/ 551245 h 579868"/>
                <a:gd name="connsiteX89" fmla="*/ 283493 w 431939"/>
                <a:gd name="connsiteY89" fmla="*/ 553626 h 579868"/>
                <a:gd name="connsiteX90" fmla="*/ 297780 w 431939"/>
                <a:gd name="connsiteY90" fmla="*/ 560770 h 579868"/>
                <a:gd name="connsiteX91" fmla="*/ 304924 w 431939"/>
                <a:gd name="connsiteY91" fmla="*/ 565533 h 579868"/>
                <a:gd name="connsiteX92" fmla="*/ 319211 w 431939"/>
                <a:gd name="connsiteY92" fmla="*/ 570295 h 579868"/>
                <a:gd name="connsiteX93" fmla="*/ 326355 w 431939"/>
                <a:gd name="connsiteY93" fmla="*/ 572676 h 579868"/>
                <a:gd name="connsiteX94" fmla="*/ 340643 w 431939"/>
                <a:gd name="connsiteY94" fmla="*/ 579820 h 579868"/>
                <a:gd name="connsiteX95" fmla="*/ 347786 w 431939"/>
                <a:gd name="connsiteY95" fmla="*/ 575058 h 579868"/>
                <a:gd name="connsiteX96" fmla="*/ 354930 w 431939"/>
                <a:gd name="connsiteY96" fmla="*/ 560770 h 579868"/>
                <a:gd name="connsiteX97" fmla="*/ 359693 w 431939"/>
                <a:gd name="connsiteY97" fmla="*/ 546483 h 579868"/>
                <a:gd name="connsiteX98" fmla="*/ 364455 w 431939"/>
                <a:gd name="connsiteY98" fmla="*/ 532195 h 579868"/>
                <a:gd name="connsiteX99" fmla="*/ 366836 w 431939"/>
                <a:gd name="connsiteY99" fmla="*/ 525051 h 579868"/>
                <a:gd name="connsiteX100" fmla="*/ 371599 w 431939"/>
                <a:gd name="connsiteY100" fmla="*/ 517908 h 579868"/>
                <a:gd name="connsiteX101" fmla="*/ 376361 w 431939"/>
                <a:gd name="connsiteY101" fmla="*/ 503620 h 579868"/>
                <a:gd name="connsiteX102" fmla="*/ 378743 w 431939"/>
                <a:gd name="connsiteY102" fmla="*/ 496476 h 579868"/>
                <a:gd name="connsiteX103" fmla="*/ 371599 w 431939"/>
                <a:gd name="connsiteY103" fmla="*/ 460758 h 579868"/>
                <a:gd name="connsiteX104" fmla="*/ 362074 w 431939"/>
                <a:gd name="connsiteY104" fmla="*/ 446470 h 579868"/>
                <a:gd name="connsiteX105" fmla="*/ 357311 w 431939"/>
                <a:gd name="connsiteY105" fmla="*/ 439326 h 579868"/>
                <a:gd name="connsiteX106" fmla="*/ 352549 w 431939"/>
                <a:gd name="connsiteY106" fmla="*/ 425039 h 579868"/>
                <a:gd name="connsiteX107" fmla="*/ 350168 w 431939"/>
                <a:gd name="connsiteY107" fmla="*/ 417895 h 579868"/>
                <a:gd name="connsiteX0" fmla="*/ 350168 w 431939"/>
                <a:gd name="connsiteY0" fmla="*/ 439326 h 579868"/>
                <a:gd name="connsiteX1" fmla="*/ 338261 w 431939"/>
                <a:gd name="connsiteY1" fmla="*/ 436945 h 579868"/>
                <a:gd name="connsiteX2" fmla="*/ 333499 w 431939"/>
                <a:gd name="connsiteY2" fmla="*/ 429801 h 579868"/>
                <a:gd name="connsiteX3" fmla="*/ 340643 w 431939"/>
                <a:gd name="connsiteY3" fmla="*/ 372651 h 579868"/>
                <a:gd name="connsiteX4" fmla="*/ 352549 w 431939"/>
                <a:gd name="connsiteY4" fmla="*/ 346458 h 579868"/>
                <a:gd name="connsiteX5" fmla="*/ 357311 w 431939"/>
                <a:gd name="connsiteY5" fmla="*/ 339314 h 579868"/>
                <a:gd name="connsiteX6" fmla="*/ 364455 w 431939"/>
                <a:gd name="connsiteY6" fmla="*/ 332170 h 579868"/>
                <a:gd name="connsiteX7" fmla="*/ 369218 w 431939"/>
                <a:gd name="connsiteY7" fmla="*/ 317883 h 579868"/>
                <a:gd name="connsiteX8" fmla="*/ 371599 w 431939"/>
                <a:gd name="connsiteY8" fmla="*/ 310739 h 579868"/>
                <a:gd name="connsiteX9" fmla="*/ 373980 w 431939"/>
                <a:gd name="connsiteY9" fmla="*/ 296451 h 579868"/>
                <a:gd name="connsiteX10" fmla="*/ 376361 w 431939"/>
                <a:gd name="connsiteY10" fmla="*/ 289308 h 579868"/>
                <a:gd name="connsiteX11" fmla="*/ 378743 w 431939"/>
                <a:gd name="connsiteY11" fmla="*/ 277401 h 579868"/>
                <a:gd name="connsiteX12" fmla="*/ 376361 w 431939"/>
                <a:gd name="connsiteY12" fmla="*/ 222633 h 579868"/>
                <a:gd name="connsiteX13" fmla="*/ 373980 w 431939"/>
                <a:gd name="connsiteY13" fmla="*/ 215489 h 579868"/>
                <a:gd name="connsiteX14" fmla="*/ 371599 w 431939"/>
                <a:gd name="connsiteY14" fmla="*/ 205964 h 579868"/>
                <a:gd name="connsiteX15" fmla="*/ 366836 w 431939"/>
                <a:gd name="connsiteY15" fmla="*/ 189295 h 579868"/>
                <a:gd name="connsiteX16" fmla="*/ 369218 w 431939"/>
                <a:gd name="connsiteY16" fmla="*/ 179770 h 579868"/>
                <a:gd name="connsiteX17" fmla="*/ 371599 w 431939"/>
                <a:gd name="connsiteY17" fmla="*/ 165483 h 579868"/>
                <a:gd name="connsiteX18" fmla="*/ 373980 w 431939"/>
                <a:gd name="connsiteY18" fmla="*/ 158339 h 579868"/>
                <a:gd name="connsiteX19" fmla="*/ 381124 w 431939"/>
                <a:gd name="connsiteY19" fmla="*/ 155958 h 579868"/>
                <a:gd name="connsiteX20" fmla="*/ 400174 w 431939"/>
                <a:gd name="connsiteY20" fmla="*/ 127383 h 579868"/>
                <a:gd name="connsiteX21" fmla="*/ 404936 w 431939"/>
                <a:gd name="connsiteY21" fmla="*/ 120239 h 579868"/>
                <a:gd name="connsiteX22" fmla="*/ 407318 w 431939"/>
                <a:gd name="connsiteY22" fmla="*/ 113095 h 579868"/>
                <a:gd name="connsiteX23" fmla="*/ 412080 w 431939"/>
                <a:gd name="connsiteY23" fmla="*/ 105951 h 579868"/>
                <a:gd name="connsiteX24" fmla="*/ 416843 w 431939"/>
                <a:gd name="connsiteY24" fmla="*/ 91664 h 579868"/>
                <a:gd name="connsiteX25" fmla="*/ 419224 w 431939"/>
                <a:gd name="connsiteY25" fmla="*/ 55945 h 579868"/>
                <a:gd name="connsiteX26" fmla="*/ 423986 w 431939"/>
                <a:gd name="connsiteY26" fmla="*/ 41658 h 579868"/>
                <a:gd name="connsiteX27" fmla="*/ 426368 w 431939"/>
                <a:gd name="connsiteY27" fmla="*/ 32133 h 579868"/>
                <a:gd name="connsiteX28" fmla="*/ 431130 w 431939"/>
                <a:gd name="connsiteY28" fmla="*/ 24989 h 579868"/>
                <a:gd name="connsiteX29" fmla="*/ 428749 w 431939"/>
                <a:gd name="connsiteY29" fmla="*/ 1176 h 579868"/>
                <a:gd name="connsiteX30" fmla="*/ 409699 w 431939"/>
                <a:gd name="connsiteY30" fmla="*/ 5939 h 579868"/>
                <a:gd name="connsiteX31" fmla="*/ 395411 w 431939"/>
                <a:gd name="connsiteY31" fmla="*/ 13083 h 579868"/>
                <a:gd name="connsiteX32" fmla="*/ 388268 w 431939"/>
                <a:gd name="connsiteY32" fmla="*/ 17845 h 579868"/>
                <a:gd name="connsiteX33" fmla="*/ 385886 w 431939"/>
                <a:gd name="connsiteY33" fmla="*/ 24989 h 579868"/>
                <a:gd name="connsiteX34" fmla="*/ 366836 w 431939"/>
                <a:gd name="connsiteY34" fmla="*/ 41658 h 579868"/>
                <a:gd name="connsiteX35" fmla="*/ 357311 w 431939"/>
                <a:gd name="connsiteY35" fmla="*/ 44039 h 579868"/>
                <a:gd name="connsiteX36" fmla="*/ 343024 w 431939"/>
                <a:gd name="connsiteY36" fmla="*/ 48801 h 579868"/>
                <a:gd name="connsiteX37" fmla="*/ 333499 w 431939"/>
                <a:gd name="connsiteY37" fmla="*/ 51183 h 579868"/>
                <a:gd name="connsiteX38" fmla="*/ 319211 w 431939"/>
                <a:gd name="connsiteY38" fmla="*/ 55945 h 579868"/>
                <a:gd name="connsiteX39" fmla="*/ 204911 w 431939"/>
                <a:gd name="connsiteY39" fmla="*/ 58326 h 579868"/>
                <a:gd name="connsiteX40" fmla="*/ 197768 w 431939"/>
                <a:gd name="connsiteY40" fmla="*/ 60708 h 579868"/>
                <a:gd name="connsiteX41" fmla="*/ 183480 w 431939"/>
                <a:gd name="connsiteY41" fmla="*/ 70233 h 579868"/>
                <a:gd name="connsiteX42" fmla="*/ 176336 w 431939"/>
                <a:gd name="connsiteY42" fmla="*/ 72614 h 579868"/>
                <a:gd name="connsiteX43" fmla="*/ 169193 w 431939"/>
                <a:gd name="connsiteY43" fmla="*/ 77376 h 579868"/>
                <a:gd name="connsiteX44" fmla="*/ 162049 w 431939"/>
                <a:gd name="connsiteY44" fmla="*/ 79758 h 579868"/>
                <a:gd name="connsiteX45" fmla="*/ 147761 w 431939"/>
                <a:gd name="connsiteY45" fmla="*/ 89283 h 579868"/>
                <a:gd name="connsiteX46" fmla="*/ 140618 w 431939"/>
                <a:gd name="connsiteY46" fmla="*/ 94045 h 579868"/>
                <a:gd name="connsiteX47" fmla="*/ 112043 w 431939"/>
                <a:gd name="connsiteY47" fmla="*/ 103570 h 579868"/>
                <a:gd name="connsiteX48" fmla="*/ 97755 w 431939"/>
                <a:gd name="connsiteY48" fmla="*/ 108333 h 579868"/>
                <a:gd name="connsiteX49" fmla="*/ 83468 w 431939"/>
                <a:gd name="connsiteY49" fmla="*/ 117858 h 579868"/>
                <a:gd name="connsiteX50" fmla="*/ 62036 w 431939"/>
                <a:gd name="connsiteY50" fmla="*/ 125001 h 579868"/>
                <a:gd name="connsiteX51" fmla="*/ 54893 w 431939"/>
                <a:gd name="connsiteY51" fmla="*/ 127383 h 579868"/>
                <a:gd name="connsiteX52" fmla="*/ 33461 w 431939"/>
                <a:gd name="connsiteY52" fmla="*/ 129764 h 579868"/>
                <a:gd name="connsiteX53" fmla="*/ 12030 w 431939"/>
                <a:gd name="connsiteY53" fmla="*/ 136908 h 579868"/>
                <a:gd name="connsiteX54" fmla="*/ 4886 w 431939"/>
                <a:gd name="connsiteY54" fmla="*/ 139289 h 579868"/>
                <a:gd name="connsiteX55" fmla="*/ 124 w 431939"/>
                <a:gd name="connsiteY55" fmla="*/ 146433 h 579868"/>
                <a:gd name="connsiteX56" fmla="*/ 2505 w 431939"/>
                <a:gd name="connsiteY56" fmla="*/ 170245 h 579868"/>
                <a:gd name="connsiteX57" fmla="*/ 4886 w 431939"/>
                <a:gd name="connsiteY57" fmla="*/ 177389 h 579868"/>
                <a:gd name="connsiteX58" fmla="*/ 12030 w 431939"/>
                <a:gd name="connsiteY58" fmla="*/ 184533 h 579868"/>
                <a:gd name="connsiteX59" fmla="*/ 16793 w 431939"/>
                <a:gd name="connsiteY59" fmla="*/ 198820 h 579868"/>
                <a:gd name="connsiteX60" fmla="*/ 21555 w 431939"/>
                <a:gd name="connsiteY60" fmla="*/ 205964 h 579868"/>
                <a:gd name="connsiteX61" fmla="*/ 31080 w 431939"/>
                <a:gd name="connsiteY61" fmla="*/ 227395 h 579868"/>
                <a:gd name="connsiteX62" fmla="*/ 38224 w 431939"/>
                <a:gd name="connsiteY62" fmla="*/ 232158 h 579868"/>
                <a:gd name="connsiteX63" fmla="*/ 50130 w 431939"/>
                <a:gd name="connsiteY63" fmla="*/ 270258 h 579868"/>
                <a:gd name="connsiteX64" fmla="*/ 54893 w 431939"/>
                <a:gd name="connsiteY64" fmla="*/ 284545 h 579868"/>
                <a:gd name="connsiteX65" fmla="*/ 57274 w 431939"/>
                <a:gd name="connsiteY65" fmla="*/ 375033 h 579868"/>
                <a:gd name="connsiteX66" fmla="*/ 59655 w 431939"/>
                <a:gd name="connsiteY66" fmla="*/ 382176 h 579868"/>
                <a:gd name="connsiteX67" fmla="*/ 64418 w 431939"/>
                <a:gd name="connsiteY67" fmla="*/ 389320 h 579868"/>
                <a:gd name="connsiteX68" fmla="*/ 71561 w 431939"/>
                <a:gd name="connsiteY68" fmla="*/ 396464 h 579868"/>
                <a:gd name="connsiteX69" fmla="*/ 73943 w 431939"/>
                <a:gd name="connsiteY69" fmla="*/ 403608 h 579868"/>
                <a:gd name="connsiteX70" fmla="*/ 76324 w 431939"/>
                <a:gd name="connsiteY70" fmla="*/ 439326 h 579868"/>
                <a:gd name="connsiteX71" fmla="*/ 90611 w 431939"/>
                <a:gd name="connsiteY71" fmla="*/ 448851 h 579868"/>
                <a:gd name="connsiteX72" fmla="*/ 112043 w 431939"/>
                <a:gd name="connsiteY72" fmla="*/ 458376 h 579868"/>
                <a:gd name="connsiteX73" fmla="*/ 116805 w 431939"/>
                <a:gd name="connsiteY73" fmla="*/ 465520 h 579868"/>
                <a:gd name="connsiteX74" fmla="*/ 123949 w 431939"/>
                <a:gd name="connsiteY74" fmla="*/ 467901 h 579868"/>
                <a:gd name="connsiteX75" fmla="*/ 138236 w 431939"/>
                <a:gd name="connsiteY75" fmla="*/ 477426 h 579868"/>
                <a:gd name="connsiteX76" fmla="*/ 138236 w 431939"/>
                <a:gd name="connsiteY76" fmla="*/ 477426 h 579868"/>
                <a:gd name="connsiteX77" fmla="*/ 159668 w 431939"/>
                <a:gd name="connsiteY77" fmla="*/ 494095 h 579868"/>
                <a:gd name="connsiteX78" fmla="*/ 173955 w 431939"/>
                <a:gd name="connsiteY78" fmla="*/ 503620 h 579868"/>
                <a:gd name="connsiteX79" fmla="*/ 188243 w 431939"/>
                <a:gd name="connsiteY79" fmla="*/ 508383 h 579868"/>
                <a:gd name="connsiteX80" fmla="*/ 195386 w 431939"/>
                <a:gd name="connsiteY80" fmla="*/ 513145 h 579868"/>
                <a:gd name="connsiteX81" fmla="*/ 202530 w 431939"/>
                <a:gd name="connsiteY81" fmla="*/ 520289 h 579868"/>
                <a:gd name="connsiteX82" fmla="*/ 209674 w 431939"/>
                <a:gd name="connsiteY82" fmla="*/ 522670 h 579868"/>
                <a:gd name="connsiteX83" fmla="*/ 223961 w 431939"/>
                <a:gd name="connsiteY83" fmla="*/ 529814 h 579868"/>
                <a:gd name="connsiteX84" fmla="*/ 231105 w 431939"/>
                <a:gd name="connsiteY84" fmla="*/ 534576 h 579868"/>
                <a:gd name="connsiteX85" fmla="*/ 245393 w 431939"/>
                <a:gd name="connsiteY85" fmla="*/ 539339 h 579868"/>
                <a:gd name="connsiteX86" fmla="*/ 252536 w 431939"/>
                <a:gd name="connsiteY86" fmla="*/ 544101 h 579868"/>
                <a:gd name="connsiteX87" fmla="*/ 262061 w 431939"/>
                <a:gd name="connsiteY87" fmla="*/ 546483 h 579868"/>
                <a:gd name="connsiteX88" fmla="*/ 276349 w 431939"/>
                <a:gd name="connsiteY88" fmla="*/ 551245 h 579868"/>
                <a:gd name="connsiteX89" fmla="*/ 283493 w 431939"/>
                <a:gd name="connsiteY89" fmla="*/ 553626 h 579868"/>
                <a:gd name="connsiteX90" fmla="*/ 297780 w 431939"/>
                <a:gd name="connsiteY90" fmla="*/ 560770 h 579868"/>
                <a:gd name="connsiteX91" fmla="*/ 304924 w 431939"/>
                <a:gd name="connsiteY91" fmla="*/ 565533 h 579868"/>
                <a:gd name="connsiteX92" fmla="*/ 319211 w 431939"/>
                <a:gd name="connsiteY92" fmla="*/ 570295 h 579868"/>
                <a:gd name="connsiteX93" fmla="*/ 326355 w 431939"/>
                <a:gd name="connsiteY93" fmla="*/ 572676 h 579868"/>
                <a:gd name="connsiteX94" fmla="*/ 340643 w 431939"/>
                <a:gd name="connsiteY94" fmla="*/ 579820 h 579868"/>
                <a:gd name="connsiteX95" fmla="*/ 347786 w 431939"/>
                <a:gd name="connsiteY95" fmla="*/ 575058 h 579868"/>
                <a:gd name="connsiteX96" fmla="*/ 354930 w 431939"/>
                <a:gd name="connsiteY96" fmla="*/ 560770 h 579868"/>
                <a:gd name="connsiteX97" fmla="*/ 359693 w 431939"/>
                <a:gd name="connsiteY97" fmla="*/ 546483 h 579868"/>
                <a:gd name="connsiteX98" fmla="*/ 364455 w 431939"/>
                <a:gd name="connsiteY98" fmla="*/ 532195 h 579868"/>
                <a:gd name="connsiteX99" fmla="*/ 366836 w 431939"/>
                <a:gd name="connsiteY99" fmla="*/ 525051 h 579868"/>
                <a:gd name="connsiteX100" fmla="*/ 371599 w 431939"/>
                <a:gd name="connsiteY100" fmla="*/ 517908 h 579868"/>
                <a:gd name="connsiteX101" fmla="*/ 376361 w 431939"/>
                <a:gd name="connsiteY101" fmla="*/ 503620 h 579868"/>
                <a:gd name="connsiteX102" fmla="*/ 378743 w 431939"/>
                <a:gd name="connsiteY102" fmla="*/ 496476 h 579868"/>
                <a:gd name="connsiteX103" fmla="*/ 371599 w 431939"/>
                <a:gd name="connsiteY103" fmla="*/ 460758 h 579868"/>
                <a:gd name="connsiteX104" fmla="*/ 362074 w 431939"/>
                <a:gd name="connsiteY104" fmla="*/ 446470 h 579868"/>
                <a:gd name="connsiteX105" fmla="*/ 357311 w 431939"/>
                <a:gd name="connsiteY105" fmla="*/ 439326 h 579868"/>
                <a:gd name="connsiteX106" fmla="*/ 352549 w 431939"/>
                <a:gd name="connsiteY106" fmla="*/ 425039 h 579868"/>
                <a:gd name="connsiteX0" fmla="*/ 350168 w 431939"/>
                <a:gd name="connsiteY0" fmla="*/ 439326 h 579868"/>
                <a:gd name="connsiteX1" fmla="*/ 338261 w 431939"/>
                <a:gd name="connsiteY1" fmla="*/ 436945 h 579868"/>
                <a:gd name="connsiteX2" fmla="*/ 333499 w 431939"/>
                <a:gd name="connsiteY2" fmla="*/ 429801 h 579868"/>
                <a:gd name="connsiteX3" fmla="*/ 340643 w 431939"/>
                <a:gd name="connsiteY3" fmla="*/ 372651 h 579868"/>
                <a:gd name="connsiteX4" fmla="*/ 352549 w 431939"/>
                <a:gd name="connsiteY4" fmla="*/ 346458 h 579868"/>
                <a:gd name="connsiteX5" fmla="*/ 357311 w 431939"/>
                <a:gd name="connsiteY5" fmla="*/ 339314 h 579868"/>
                <a:gd name="connsiteX6" fmla="*/ 364455 w 431939"/>
                <a:gd name="connsiteY6" fmla="*/ 332170 h 579868"/>
                <a:gd name="connsiteX7" fmla="*/ 369218 w 431939"/>
                <a:gd name="connsiteY7" fmla="*/ 317883 h 579868"/>
                <a:gd name="connsiteX8" fmla="*/ 371599 w 431939"/>
                <a:gd name="connsiteY8" fmla="*/ 310739 h 579868"/>
                <a:gd name="connsiteX9" fmla="*/ 373980 w 431939"/>
                <a:gd name="connsiteY9" fmla="*/ 296451 h 579868"/>
                <a:gd name="connsiteX10" fmla="*/ 376361 w 431939"/>
                <a:gd name="connsiteY10" fmla="*/ 289308 h 579868"/>
                <a:gd name="connsiteX11" fmla="*/ 378743 w 431939"/>
                <a:gd name="connsiteY11" fmla="*/ 277401 h 579868"/>
                <a:gd name="connsiteX12" fmla="*/ 376361 w 431939"/>
                <a:gd name="connsiteY12" fmla="*/ 222633 h 579868"/>
                <a:gd name="connsiteX13" fmla="*/ 373980 w 431939"/>
                <a:gd name="connsiteY13" fmla="*/ 215489 h 579868"/>
                <a:gd name="connsiteX14" fmla="*/ 371599 w 431939"/>
                <a:gd name="connsiteY14" fmla="*/ 205964 h 579868"/>
                <a:gd name="connsiteX15" fmla="*/ 366836 w 431939"/>
                <a:gd name="connsiteY15" fmla="*/ 189295 h 579868"/>
                <a:gd name="connsiteX16" fmla="*/ 369218 w 431939"/>
                <a:gd name="connsiteY16" fmla="*/ 179770 h 579868"/>
                <a:gd name="connsiteX17" fmla="*/ 371599 w 431939"/>
                <a:gd name="connsiteY17" fmla="*/ 165483 h 579868"/>
                <a:gd name="connsiteX18" fmla="*/ 373980 w 431939"/>
                <a:gd name="connsiteY18" fmla="*/ 158339 h 579868"/>
                <a:gd name="connsiteX19" fmla="*/ 381124 w 431939"/>
                <a:gd name="connsiteY19" fmla="*/ 155958 h 579868"/>
                <a:gd name="connsiteX20" fmla="*/ 400174 w 431939"/>
                <a:gd name="connsiteY20" fmla="*/ 127383 h 579868"/>
                <a:gd name="connsiteX21" fmla="*/ 404936 w 431939"/>
                <a:gd name="connsiteY21" fmla="*/ 120239 h 579868"/>
                <a:gd name="connsiteX22" fmla="*/ 407318 w 431939"/>
                <a:gd name="connsiteY22" fmla="*/ 113095 h 579868"/>
                <a:gd name="connsiteX23" fmla="*/ 412080 w 431939"/>
                <a:gd name="connsiteY23" fmla="*/ 105951 h 579868"/>
                <a:gd name="connsiteX24" fmla="*/ 416843 w 431939"/>
                <a:gd name="connsiteY24" fmla="*/ 91664 h 579868"/>
                <a:gd name="connsiteX25" fmla="*/ 419224 w 431939"/>
                <a:gd name="connsiteY25" fmla="*/ 55945 h 579868"/>
                <a:gd name="connsiteX26" fmla="*/ 423986 w 431939"/>
                <a:gd name="connsiteY26" fmla="*/ 41658 h 579868"/>
                <a:gd name="connsiteX27" fmla="*/ 426368 w 431939"/>
                <a:gd name="connsiteY27" fmla="*/ 32133 h 579868"/>
                <a:gd name="connsiteX28" fmla="*/ 431130 w 431939"/>
                <a:gd name="connsiteY28" fmla="*/ 24989 h 579868"/>
                <a:gd name="connsiteX29" fmla="*/ 428749 w 431939"/>
                <a:gd name="connsiteY29" fmla="*/ 1176 h 579868"/>
                <a:gd name="connsiteX30" fmla="*/ 409699 w 431939"/>
                <a:gd name="connsiteY30" fmla="*/ 5939 h 579868"/>
                <a:gd name="connsiteX31" fmla="*/ 395411 w 431939"/>
                <a:gd name="connsiteY31" fmla="*/ 13083 h 579868"/>
                <a:gd name="connsiteX32" fmla="*/ 388268 w 431939"/>
                <a:gd name="connsiteY32" fmla="*/ 17845 h 579868"/>
                <a:gd name="connsiteX33" fmla="*/ 385886 w 431939"/>
                <a:gd name="connsiteY33" fmla="*/ 24989 h 579868"/>
                <a:gd name="connsiteX34" fmla="*/ 366836 w 431939"/>
                <a:gd name="connsiteY34" fmla="*/ 41658 h 579868"/>
                <a:gd name="connsiteX35" fmla="*/ 357311 w 431939"/>
                <a:gd name="connsiteY35" fmla="*/ 44039 h 579868"/>
                <a:gd name="connsiteX36" fmla="*/ 343024 w 431939"/>
                <a:gd name="connsiteY36" fmla="*/ 48801 h 579868"/>
                <a:gd name="connsiteX37" fmla="*/ 333499 w 431939"/>
                <a:gd name="connsiteY37" fmla="*/ 51183 h 579868"/>
                <a:gd name="connsiteX38" fmla="*/ 319211 w 431939"/>
                <a:gd name="connsiteY38" fmla="*/ 55945 h 579868"/>
                <a:gd name="connsiteX39" fmla="*/ 204911 w 431939"/>
                <a:gd name="connsiteY39" fmla="*/ 58326 h 579868"/>
                <a:gd name="connsiteX40" fmla="*/ 197768 w 431939"/>
                <a:gd name="connsiteY40" fmla="*/ 60708 h 579868"/>
                <a:gd name="connsiteX41" fmla="*/ 183480 w 431939"/>
                <a:gd name="connsiteY41" fmla="*/ 70233 h 579868"/>
                <a:gd name="connsiteX42" fmla="*/ 176336 w 431939"/>
                <a:gd name="connsiteY42" fmla="*/ 72614 h 579868"/>
                <a:gd name="connsiteX43" fmla="*/ 169193 w 431939"/>
                <a:gd name="connsiteY43" fmla="*/ 77376 h 579868"/>
                <a:gd name="connsiteX44" fmla="*/ 162049 w 431939"/>
                <a:gd name="connsiteY44" fmla="*/ 79758 h 579868"/>
                <a:gd name="connsiteX45" fmla="*/ 147761 w 431939"/>
                <a:gd name="connsiteY45" fmla="*/ 89283 h 579868"/>
                <a:gd name="connsiteX46" fmla="*/ 140618 w 431939"/>
                <a:gd name="connsiteY46" fmla="*/ 94045 h 579868"/>
                <a:gd name="connsiteX47" fmla="*/ 112043 w 431939"/>
                <a:gd name="connsiteY47" fmla="*/ 103570 h 579868"/>
                <a:gd name="connsiteX48" fmla="*/ 97755 w 431939"/>
                <a:gd name="connsiteY48" fmla="*/ 108333 h 579868"/>
                <a:gd name="connsiteX49" fmla="*/ 83468 w 431939"/>
                <a:gd name="connsiteY49" fmla="*/ 117858 h 579868"/>
                <a:gd name="connsiteX50" fmla="*/ 62036 w 431939"/>
                <a:gd name="connsiteY50" fmla="*/ 125001 h 579868"/>
                <a:gd name="connsiteX51" fmla="*/ 54893 w 431939"/>
                <a:gd name="connsiteY51" fmla="*/ 127383 h 579868"/>
                <a:gd name="connsiteX52" fmla="*/ 33461 w 431939"/>
                <a:gd name="connsiteY52" fmla="*/ 129764 h 579868"/>
                <a:gd name="connsiteX53" fmla="*/ 12030 w 431939"/>
                <a:gd name="connsiteY53" fmla="*/ 136908 h 579868"/>
                <a:gd name="connsiteX54" fmla="*/ 4886 w 431939"/>
                <a:gd name="connsiteY54" fmla="*/ 139289 h 579868"/>
                <a:gd name="connsiteX55" fmla="*/ 124 w 431939"/>
                <a:gd name="connsiteY55" fmla="*/ 146433 h 579868"/>
                <a:gd name="connsiteX56" fmla="*/ 2505 w 431939"/>
                <a:gd name="connsiteY56" fmla="*/ 170245 h 579868"/>
                <a:gd name="connsiteX57" fmla="*/ 4886 w 431939"/>
                <a:gd name="connsiteY57" fmla="*/ 177389 h 579868"/>
                <a:gd name="connsiteX58" fmla="*/ 12030 w 431939"/>
                <a:gd name="connsiteY58" fmla="*/ 184533 h 579868"/>
                <a:gd name="connsiteX59" fmla="*/ 16793 w 431939"/>
                <a:gd name="connsiteY59" fmla="*/ 198820 h 579868"/>
                <a:gd name="connsiteX60" fmla="*/ 21555 w 431939"/>
                <a:gd name="connsiteY60" fmla="*/ 205964 h 579868"/>
                <a:gd name="connsiteX61" fmla="*/ 31080 w 431939"/>
                <a:gd name="connsiteY61" fmla="*/ 227395 h 579868"/>
                <a:gd name="connsiteX62" fmla="*/ 38224 w 431939"/>
                <a:gd name="connsiteY62" fmla="*/ 232158 h 579868"/>
                <a:gd name="connsiteX63" fmla="*/ 50130 w 431939"/>
                <a:gd name="connsiteY63" fmla="*/ 270258 h 579868"/>
                <a:gd name="connsiteX64" fmla="*/ 54893 w 431939"/>
                <a:gd name="connsiteY64" fmla="*/ 284545 h 579868"/>
                <a:gd name="connsiteX65" fmla="*/ 57274 w 431939"/>
                <a:gd name="connsiteY65" fmla="*/ 375033 h 579868"/>
                <a:gd name="connsiteX66" fmla="*/ 59655 w 431939"/>
                <a:gd name="connsiteY66" fmla="*/ 382176 h 579868"/>
                <a:gd name="connsiteX67" fmla="*/ 64418 w 431939"/>
                <a:gd name="connsiteY67" fmla="*/ 389320 h 579868"/>
                <a:gd name="connsiteX68" fmla="*/ 71561 w 431939"/>
                <a:gd name="connsiteY68" fmla="*/ 396464 h 579868"/>
                <a:gd name="connsiteX69" fmla="*/ 73943 w 431939"/>
                <a:gd name="connsiteY69" fmla="*/ 403608 h 579868"/>
                <a:gd name="connsiteX70" fmla="*/ 76324 w 431939"/>
                <a:gd name="connsiteY70" fmla="*/ 439326 h 579868"/>
                <a:gd name="connsiteX71" fmla="*/ 90611 w 431939"/>
                <a:gd name="connsiteY71" fmla="*/ 448851 h 579868"/>
                <a:gd name="connsiteX72" fmla="*/ 112043 w 431939"/>
                <a:gd name="connsiteY72" fmla="*/ 458376 h 579868"/>
                <a:gd name="connsiteX73" fmla="*/ 116805 w 431939"/>
                <a:gd name="connsiteY73" fmla="*/ 465520 h 579868"/>
                <a:gd name="connsiteX74" fmla="*/ 123949 w 431939"/>
                <a:gd name="connsiteY74" fmla="*/ 467901 h 579868"/>
                <a:gd name="connsiteX75" fmla="*/ 138236 w 431939"/>
                <a:gd name="connsiteY75" fmla="*/ 477426 h 579868"/>
                <a:gd name="connsiteX76" fmla="*/ 138236 w 431939"/>
                <a:gd name="connsiteY76" fmla="*/ 477426 h 579868"/>
                <a:gd name="connsiteX77" fmla="*/ 159668 w 431939"/>
                <a:gd name="connsiteY77" fmla="*/ 494095 h 579868"/>
                <a:gd name="connsiteX78" fmla="*/ 173955 w 431939"/>
                <a:gd name="connsiteY78" fmla="*/ 503620 h 579868"/>
                <a:gd name="connsiteX79" fmla="*/ 188243 w 431939"/>
                <a:gd name="connsiteY79" fmla="*/ 508383 h 579868"/>
                <a:gd name="connsiteX80" fmla="*/ 195386 w 431939"/>
                <a:gd name="connsiteY80" fmla="*/ 513145 h 579868"/>
                <a:gd name="connsiteX81" fmla="*/ 202530 w 431939"/>
                <a:gd name="connsiteY81" fmla="*/ 520289 h 579868"/>
                <a:gd name="connsiteX82" fmla="*/ 209674 w 431939"/>
                <a:gd name="connsiteY82" fmla="*/ 522670 h 579868"/>
                <a:gd name="connsiteX83" fmla="*/ 223961 w 431939"/>
                <a:gd name="connsiteY83" fmla="*/ 529814 h 579868"/>
                <a:gd name="connsiteX84" fmla="*/ 231105 w 431939"/>
                <a:gd name="connsiteY84" fmla="*/ 534576 h 579868"/>
                <a:gd name="connsiteX85" fmla="*/ 245393 w 431939"/>
                <a:gd name="connsiteY85" fmla="*/ 539339 h 579868"/>
                <a:gd name="connsiteX86" fmla="*/ 252536 w 431939"/>
                <a:gd name="connsiteY86" fmla="*/ 544101 h 579868"/>
                <a:gd name="connsiteX87" fmla="*/ 262061 w 431939"/>
                <a:gd name="connsiteY87" fmla="*/ 546483 h 579868"/>
                <a:gd name="connsiteX88" fmla="*/ 276349 w 431939"/>
                <a:gd name="connsiteY88" fmla="*/ 551245 h 579868"/>
                <a:gd name="connsiteX89" fmla="*/ 283493 w 431939"/>
                <a:gd name="connsiteY89" fmla="*/ 553626 h 579868"/>
                <a:gd name="connsiteX90" fmla="*/ 297780 w 431939"/>
                <a:gd name="connsiteY90" fmla="*/ 560770 h 579868"/>
                <a:gd name="connsiteX91" fmla="*/ 304924 w 431939"/>
                <a:gd name="connsiteY91" fmla="*/ 565533 h 579868"/>
                <a:gd name="connsiteX92" fmla="*/ 319211 w 431939"/>
                <a:gd name="connsiteY92" fmla="*/ 570295 h 579868"/>
                <a:gd name="connsiteX93" fmla="*/ 326355 w 431939"/>
                <a:gd name="connsiteY93" fmla="*/ 572676 h 579868"/>
                <a:gd name="connsiteX94" fmla="*/ 340643 w 431939"/>
                <a:gd name="connsiteY94" fmla="*/ 579820 h 579868"/>
                <a:gd name="connsiteX95" fmla="*/ 347786 w 431939"/>
                <a:gd name="connsiteY95" fmla="*/ 575058 h 579868"/>
                <a:gd name="connsiteX96" fmla="*/ 354930 w 431939"/>
                <a:gd name="connsiteY96" fmla="*/ 560770 h 579868"/>
                <a:gd name="connsiteX97" fmla="*/ 359693 w 431939"/>
                <a:gd name="connsiteY97" fmla="*/ 546483 h 579868"/>
                <a:gd name="connsiteX98" fmla="*/ 364455 w 431939"/>
                <a:gd name="connsiteY98" fmla="*/ 532195 h 579868"/>
                <a:gd name="connsiteX99" fmla="*/ 366836 w 431939"/>
                <a:gd name="connsiteY99" fmla="*/ 525051 h 579868"/>
                <a:gd name="connsiteX100" fmla="*/ 371599 w 431939"/>
                <a:gd name="connsiteY100" fmla="*/ 517908 h 579868"/>
                <a:gd name="connsiteX101" fmla="*/ 376361 w 431939"/>
                <a:gd name="connsiteY101" fmla="*/ 503620 h 579868"/>
                <a:gd name="connsiteX102" fmla="*/ 378743 w 431939"/>
                <a:gd name="connsiteY102" fmla="*/ 496476 h 579868"/>
                <a:gd name="connsiteX103" fmla="*/ 371599 w 431939"/>
                <a:gd name="connsiteY103" fmla="*/ 460758 h 579868"/>
                <a:gd name="connsiteX104" fmla="*/ 362074 w 431939"/>
                <a:gd name="connsiteY104" fmla="*/ 446470 h 579868"/>
                <a:gd name="connsiteX105" fmla="*/ 357311 w 431939"/>
                <a:gd name="connsiteY105" fmla="*/ 439326 h 579868"/>
                <a:gd name="connsiteX0" fmla="*/ 350168 w 431939"/>
                <a:gd name="connsiteY0" fmla="*/ 439326 h 579868"/>
                <a:gd name="connsiteX1" fmla="*/ 338261 w 431939"/>
                <a:gd name="connsiteY1" fmla="*/ 436945 h 579868"/>
                <a:gd name="connsiteX2" fmla="*/ 333499 w 431939"/>
                <a:gd name="connsiteY2" fmla="*/ 429801 h 579868"/>
                <a:gd name="connsiteX3" fmla="*/ 340643 w 431939"/>
                <a:gd name="connsiteY3" fmla="*/ 372651 h 579868"/>
                <a:gd name="connsiteX4" fmla="*/ 352549 w 431939"/>
                <a:gd name="connsiteY4" fmla="*/ 346458 h 579868"/>
                <a:gd name="connsiteX5" fmla="*/ 357311 w 431939"/>
                <a:gd name="connsiteY5" fmla="*/ 339314 h 579868"/>
                <a:gd name="connsiteX6" fmla="*/ 364455 w 431939"/>
                <a:gd name="connsiteY6" fmla="*/ 332170 h 579868"/>
                <a:gd name="connsiteX7" fmla="*/ 369218 w 431939"/>
                <a:gd name="connsiteY7" fmla="*/ 317883 h 579868"/>
                <a:gd name="connsiteX8" fmla="*/ 371599 w 431939"/>
                <a:gd name="connsiteY8" fmla="*/ 310739 h 579868"/>
                <a:gd name="connsiteX9" fmla="*/ 373980 w 431939"/>
                <a:gd name="connsiteY9" fmla="*/ 296451 h 579868"/>
                <a:gd name="connsiteX10" fmla="*/ 376361 w 431939"/>
                <a:gd name="connsiteY10" fmla="*/ 289308 h 579868"/>
                <a:gd name="connsiteX11" fmla="*/ 378743 w 431939"/>
                <a:gd name="connsiteY11" fmla="*/ 277401 h 579868"/>
                <a:gd name="connsiteX12" fmla="*/ 376361 w 431939"/>
                <a:gd name="connsiteY12" fmla="*/ 222633 h 579868"/>
                <a:gd name="connsiteX13" fmla="*/ 373980 w 431939"/>
                <a:gd name="connsiteY13" fmla="*/ 215489 h 579868"/>
                <a:gd name="connsiteX14" fmla="*/ 371599 w 431939"/>
                <a:gd name="connsiteY14" fmla="*/ 205964 h 579868"/>
                <a:gd name="connsiteX15" fmla="*/ 366836 w 431939"/>
                <a:gd name="connsiteY15" fmla="*/ 189295 h 579868"/>
                <a:gd name="connsiteX16" fmla="*/ 369218 w 431939"/>
                <a:gd name="connsiteY16" fmla="*/ 179770 h 579868"/>
                <a:gd name="connsiteX17" fmla="*/ 371599 w 431939"/>
                <a:gd name="connsiteY17" fmla="*/ 165483 h 579868"/>
                <a:gd name="connsiteX18" fmla="*/ 373980 w 431939"/>
                <a:gd name="connsiteY18" fmla="*/ 158339 h 579868"/>
                <a:gd name="connsiteX19" fmla="*/ 381124 w 431939"/>
                <a:gd name="connsiteY19" fmla="*/ 155958 h 579868"/>
                <a:gd name="connsiteX20" fmla="*/ 400174 w 431939"/>
                <a:gd name="connsiteY20" fmla="*/ 127383 h 579868"/>
                <a:gd name="connsiteX21" fmla="*/ 404936 w 431939"/>
                <a:gd name="connsiteY21" fmla="*/ 120239 h 579868"/>
                <a:gd name="connsiteX22" fmla="*/ 407318 w 431939"/>
                <a:gd name="connsiteY22" fmla="*/ 113095 h 579868"/>
                <a:gd name="connsiteX23" fmla="*/ 412080 w 431939"/>
                <a:gd name="connsiteY23" fmla="*/ 105951 h 579868"/>
                <a:gd name="connsiteX24" fmla="*/ 416843 w 431939"/>
                <a:gd name="connsiteY24" fmla="*/ 91664 h 579868"/>
                <a:gd name="connsiteX25" fmla="*/ 419224 w 431939"/>
                <a:gd name="connsiteY25" fmla="*/ 55945 h 579868"/>
                <a:gd name="connsiteX26" fmla="*/ 423986 w 431939"/>
                <a:gd name="connsiteY26" fmla="*/ 41658 h 579868"/>
                <a:gd name="connsiteX27" fmla="*/ 426368 w 431939"/>
                <a:gd name="connsiteY27" fmla="*/ 32133 h 579868"/>
                <a:gd name="connsiteX28" fmla="*/ 431130 w 431939"/>
                <a:gd name="connsiteY28" fmla="*/ 24989 h 579868"/>
                <a:gd name="connsiteX29" fmla="*/ 428749 w 431939"/>
                <a:gd name="connsiteY29" fmla="*/ 1176 h 579868"/>
                <a:gd name="connsiteX30" fmla="*/ 409699 w 431939"/>
                <a:gd name="connsiteY30" fmla="*/ 5939 h 579868"/>
                <a:gd name="connsiteX31" fmla="*/ 395411 w 431939"/>
                <a:gd name="connsiteY31" fmla="*/ 13083 h 579868"/>
                <a:gd name="connsiteX32" fmla="*/ 388268 w 431939"/>
                <a:gd name="connsiteY32" fmla="*/ 17845 h 579868"/>
                <a:gd name="connsiteX33" fmla="*/ 385886 w 431939"/>
                <a:gd name="connsiteY33" fmla="*/ 24989 h 579868"/>
                <a:gd name="connsiteX34" fmla="*/ 366836 w 431939"/>
                <a:gd name="connsiteY34" fmla="*/ 41658 h 579868"/>
                <a:gd name="connsiteX35" fmla="*/ 357311 w 431939"/>
                <a:gd name="connsiteY35" fmla="*/ 44039 h 579868"/>
                <a:gd name="connsiteX36" fmla="*/ 343024 w 431939"/>
                <a:gd name="connsiteY36" fmla="*/ 48801 h 579868"/>
                <a:gd name="connsiteX37" fmla="*/ 333499 w 431939"/>
                <a:gd name="connsiteY37" fmla="*/ 51183 h 579868"/>
                <a:gd name="connsiteX38" fmla="*/ 319211 w 431939"/>
                <a:gd name="connsiteY38" fmla="*/ 55945 h 579868"/>
                <a:gd name="connsiteX39" fmla="*/ 204911 w 431939"/>
                <a:gd name="connsiteY39" fmla="*/ 58326 h 579868"/>
                <a:gd name="connsiteX40" fmla="*/ 197768 w 431939"/>
                <a:gd name="connsiteY40" fmla="*/ 60708 h 579868"/>
                <a:gd name="connsiteX41" fmla="*/ 183480 w 431939"/>
                <a:gd name="connsiteY41" fmla="*/ 70233 h 579868"/>
                <a:gd name="connsiteX42" fmla="*/ 176336 w 431939"/>
                <a:gd name="connsiteY42" fmla="*/ 72614 h 579868"/>
                <a:gd name="connsiteX43" fmla="*/ 169193 w 431939"/>
                <a:gd name="connsiteY43" fmla="*/ 77376 h 579868"/>
                <a:gd name="connsiteX44" fmla="*/ 162049 w 431939"/>
                <a:gd name="connsiteY44" fmla="*/ 79758 h 579868"/>
                <a:gd name="connsiteX45" fmla="*/ 147761 w 431939"/>
                <a:gd name="connsiteY45" fmla="*/ 89283 h 579868"/>
                <a:gd name="connsiteX46" fmla="*/ 140618 w 431939"/>
                <a:gd name="connsiteY46" fmla="*/ 94045 h 579868"/>
                <a:gd name="connsiteX47" fmla="*/ 112043 w 431939"/>
                <a:gd name="connsiteY47" fmla="*/ 103570 h 579868"/>
                <a:gd name="connsiteX48" fmla="*/ 97755 w 431939"/>
                <a:gd name="connsiteY48" fmla="*/ 108333 h 579868"/>
                <a:gd name="connsiteX49" fmla="*/ 83468 w 431939"/>
                <a:gd name="connsiteY49" fmla="*/ 117858 h 579868"/>
                <a:gd name="connsiteX50" fmla="*/ 62036 w 431939"/>
                <a:gd name="connsiteY50" fmla="*/ 125001 h 579868"/>
                <a:gd name="connsiteX51" fmla="*/ 54893 w 431939"/>
                <a:gd name="connsiteY51" fmla="*/ 127383 h 579868"/>
                <a:gd name="connsiteX52" fmla="*/ 33461 w 431939"/>
                <a:gd name="connsiteY52" fmla="*/ 129764 h 579868"/>
                <a:gd name="connsiteX53" fmla="*/ 12030 w 431939"/>
                <a:gd name="connsiteY53" fmla="*/ 136908 h 579868"/>
                <a:gd name="connsiteX54" fmla="*/ 4886 w 431939"/>
                <a:gd name="connsiteY54" fmla="*/ 139289 h 579868"/>
                <a:gd name="connsiteX55" fmla="*/ 124 w 431939"/>
                <a:gd name="connsiteY55" fmla="*/ 146433 h 579868"/>
                <a:gd name="connsiteX56" fmla="*/ 2505 w 431939"/>
                <a:gd name="connsiteY56" fmla="*/ 170245 h 579868"/>
                <a:gd name="connsiteX57" fmla="*/ 4886 w 431939"/>
                <a:gd name="connsiteY57" fmla="*/ 177389 h 579868"/>
                <a:gd name="connsiteX58" fmla="*/ 12030 w 431939"/>
                <a:gd name="connsiteY58" fmla="*/ 184533 h 579868"/>
                <a:gd name="connsiteX59" fmla="*/ 16793 w 431939"/>
                <a:gd name="connsiteY59" fmla="*/ 198820 h 579868"/>
                <a:gd name="connsiteX60" fmla="*/ 21555 w 431939"/>
                <a:gd name="connsiteY60" fmla="*/ 205964 h 579868"/>
                <a:gd name="connsiteX61" fmla="*/ 31080 w 431939"/>
                <a:gd name="connsiteY61" fmla="*/ 227395 h 579868"/>
                <a:gd name="connsiteX62" fmla="*/ 38224 w 431939"/>
                <a:gd name="connsiteY62" fmla="*/ 232158 h 579868"/>
                <a:gd name="connsiteX63" fmla="*/ 50130 w 431939"/>
                <a:gd name="connsiteY63" fmla="*/ 270258 h 579868"/>
                <a:gd name="connsiteX64" fmla="*/ 54893 w 431939"/>
                <a:gd name="connsiteY64" fmla="*/ 284545 h 579868"/>
                <a:gd name="connsiteX65" fmla="*/ 57274 w 431939"/>
                <a:gd name="connsiteY65" fmla="*/ 375033 h 579868"/>
                <a:gd name="connsiteX66" fmla="*/ 59655 w 431939"/>
                <a:gd name="connsiteY66" fmla="*/ 382176 h 579868"/>
                <a:gd name="connsiteX67" fmla="*/ 64418 w 431939"/>
                <a:gd name="connsiteY67" fmla="*/ 389320 h 579868"/>
                <a:gd name="connsiteX68" fmla="*/ 71561 w 431939"/>
                <a:gd name="connsiteY68" fmla="*/ 396464 h 579868"/>
                <a:gd name="connsiteX69" fmla="*/ 73943 w 431939"/>
                <a:gd name="connsiteY69" fmla="*/ 403608 h 579868"/>
                <a:gd name="connsiteX70" fmla="*/ 76324 w 431939"/>
                <a:gd name="connsiteY70" fmla="*/ 439326 h 579868"/>
                <a:gd name="connsiteX71" fmla="*/ 90611 w 431939"/>
                <a:gd name="connsiteY71" fmla="*/ 448851 h 579868"/>
                <a:gd name="connsiteX72" fmla="*/ 112043 w 431939"/>
                <a:gd name="connsiteY72" fmla="*/ 458376 h 579868"/>
                <a:gd name="connsiteX73" fmla="*/ 116805 w 431939"/>
                <a:gd name="connsiteY73" fmla="*/ 465520 h 579868"/>
                <a:gd name="connsiteX74" fmla="*/ 123949 w 431939"/>
                <a:gd name="connsiteY74" fmla="*/ 467901 h 579868"/>
                <a:gd name="connsiteX75" fmla="*/ 138236 w 431939"/>
                <a:gd name="connsiteY75" fmla="*/ 477426 h 579868"/>
                <a:gd name="connsiteX76" fmla="*/ 138236 w 431939"/>
                <a:gd name="connsiteY76" fmla="*/ 477426 h 579868"/>
                <a:gd name="connsiteX77" fmla="*/ 159668 w 431939"/>
                <a:gd name="connsiteY77" fmla="*/ 494095 h 579868"/>
                <a:gd name="connsiteX78" fmla="*/ 173955 w 431939"/>
                <a:gd name="connsiteY78" fmla="*/ 503620 h 579868"/>
                <a:gd name="connsiteX79" fmla="*/ 188243 w 431939"/>
                <a:gd name="connsiteY79" fmla="*/ 508383 h 579868"/>
                <a:gd name="connsiteX80" fmla="*/ 195386 w 431939"/>
                <a:gd name="connsiteY80" fmla="*/ 513145 h 579868"/>
                <a:gd name="connsiteX81" fmla="*/ 202530 w 431939"/>
                <a:gd name="connsiteY81" fmla="*/ 520289 h 579868"/>
                <a:gd name="connsiteX82" fmla="*/ 209674 w 431939"/>
                <a:gd name="connsiteY82" fmla="*/ 522670 h 579868"/>
                <a:gd name="connsiteX83" fmla="*/ 223961 w 431939"/>
                <a:gd name="connsiteY83" fmla="*/ 529814 h 579868"/>
                <a:gd name="connsiteX84" fmla="*/ 231105 w 431939"/>
                <a:gd name="connsiteY84" fmla="*/ 534576 h 579868"/>
                <a:gd name="connsiteX85" fmla="*/ 245393 w 431939"/>
                <a:gd name="connsiteY85" fmla="*/ 539339 h 579868"/>
                <a:gd name="connsiteX86" fmla="*/ 252536 w 431939"/>
                <a:gd name="connsiteY86" fmla="*/ 544101 h 579868"/>
                <a:gd name="connsiteX87" fmla="*/ 262061 w 431939"/>
                <a:gd name="connsiteY87" fmla="*/ 546483 h 579868"/>
                <a:gd name="connsiteX88" fmla="*/ 276349 w 431939"/>
                <a:gd name="connsiteY88" fmla="*/ 551245 h 579868"/>
                <a:gd name="connsiteX89" fmla="*/ 283493 w 431939"/>
                <a:gd name="connsiteY89" fmla="*/ 553626 h 579868"/>
                <a:gd name="connsiteX90" fmla="*/ 297780 w 431939"/>
                <a:gd name="connsiteY90" fmla="*/ 560770 h 579868"/>
                <a:gd name="connsiteX91" fmla="*/ 304924 w 431939"/>
                <a:gd name="connsiteY91" fmla="*/ 565533 h 579868"/>
                <a:gd name="connsiteX92" fmla="*/ 319211 w 431939"/>
                <a:gd name="connsiteY92" fmla="*/ 570295 h 579868"/>
                <a:gd name="connsiteX93" fmla="*/ 326355 w 431939"/>
                <a:gd name="connsiteY93" fmla="*/ 572676 h 579868"/>
                <a:gd name="connsiteX94" fmla="*/ 340643 w 431939"/>
                <a:gd name="connsiteY94" fmla="*/ 579820 h 579868"/>
                <a:gd name="connsiteX95" fmla="*/ 347786 w 431939"/>
                <a:gd name="connsiteY95" fmla="*/ 575058 h 579868"/>
                <a:gd name="connsiteX96" fmla="*/ 354930 w 431939"/>
                <a:gd name="connsiteY96" fmla="*/ 560770 h 579868"/>
                <a:gd name="connsiteX97" fmla="*/ 359693 w 431939"/>
                <a:gd name="connsiteY97" fmla="*/ 546483 h 579868"/>
                <a:gd name="connsiteX98" fmla="*/ 364455 w 431939"/>
                <a:gd name="connsiteY98" fmla="*/ 532195 h 579868"/>
                <a:gd name="connsiteX99" fmla="*/ 366836 w 431939"/>
                <a:gd name="connsiteY99" fmla="*/ 525051 h 579868"/>
                <a:gd name="connsiteX100" fmla="*/ 371599 w 431939"/>
                <a:gd name="connsiteY100" fmla="*/ 517908 h 579868"/>
                <a:gd name="connsiteX101" fmla="*/ 376361 w 431939"/>
                <a:gd name="connsiteY101" fmla="*/ 503620 h 579868"/>
                <a:gd name="connsiteX102" fmla="*/ 378743 w 431939"/>
                <a:gd name="connsiteY102" fmla="*/ 496476 h 579868"/>
                <a:gd name="connsiteX103" fmla="*/ 371599 w 431939"/>
                <a:gd name="connsiteY103" fmla="*/ 460758 h 579868"/>
                <a:gd name="connsiteX104" fmla="*/ 362074 w 431939"/>
                <a:gd name="connsiteY104" fmla="*/ 446470 h 579868"/>
                <a:gd name="connsiteX0" fmla="*/ 350168 w 431939"/>
                <a:gd name="connsiteY0" fmla="*/ 439326 h 579868"/>
                <a:gd name="connsiteX1" fmla="*/ 338261 w 431939"/>
                <a:gd name="connsiteY1" fmla="*/ 436945 h 579868"/>
                <a:gd name="connsiteX2" fmla="*/ 338262 w 431939"/>
                <a:gd name="connsiteY2" fmla="*/ 420276 h 579868"/>
                <a:gd name="connsiteX3" fmla="*/ 340643 w 431939"/>
                <a:gd name="connsiteY3" fmla="*/ 372651 h 579868"/>
                <a:gd name="connsiteX4" fmla="*/ 352549 w 431939"/>
                <a:gd name="connsiteY4" fmla="*/ 346458 h 579868"/>
                <a:gd name="connsiteX5" fmla="*/ 357311 w 431939"/>
                <a:gd name="connsiteY5" fmla="*/ 339314 h 579868"/>
                <a:gd name="connsiteX6" fmla="*/ 364455 w 431939"/>
                <a:gd name="connsiteY6" fmla="*/ 332170 h 579868"/>
                <a:gd name="connsiteX7" fmla="*/ 369218 w 431939"/>
                <a:gd name="connsiteY7" fmla="*/ 317883 h 579868"/>
                <a:gd name="connsiteX8" fmla="*/ 371599 w 431939"/>
                <a:gd name="connsiteY8" fmla="*/ 310739 h 579868"/>
                <a:gd name="connsiteX9" fmla="*/ 373980 w 431939"/>
                <a:gd name="connsiteY9" fmla="*/ 296451 h 579868"/>
                <a:gd name="connsiteX10" fmla="*/ 376361 w 431939"/>
                <a:gd name="connsiteY10" fmla="*/ 289308 h 579868"/>
                <a:gd name="connsiteX11" fmla="*/ 378743 w 431939"/>
                <a:gd name="connsiteY11" fmla="*/ 277401 h 579868"/>
                <a:gd name="connsiteX12" fmla="*/ 376361 w 431939"/>
                <a:gd name="connsiteY12" fmla="*/ 222633 h 579868"/>
                <a:gd name="connsiteX13" fmla="*/ 373980 w 431939"/>
                <a:gd name="connsiteY13" fmla="*/ 215489 h 579868"/>
                <a:gd name="connsiteX14" fmla="*/ 371599 w 431939"/>
                <a:gd name="connsiteY14" fmla="*/ 205964 h 579868"/>
                <a:gd name="connsiteX15" fmla="*/ 366836 w 431939"/>
                <a:gd name="connsiteY15" fmla="*/ 189295 h 579868"/>
                <a:gd name="connsiteX16" fmla="*/ 369218 w 431939"/>
                <a:gd name="connsiteY16" fmla="*/ 179770 h 579868"/>
                <a:gd name="connsiteX17" fmla="*/ 371599 w 431939"/>
                <a:gd name="connsiteY17" fmla="*/ 165483 h 579868"/>
                <a:gd name="connsiteX18" fmla="*/ 373980 w 431939"/>
                <a:gd name="connsiteY18" fmla="*/ 158339 h 579868"/>
                <a:gd name="connsiteX19" fmla="*/ 381124 w 431939"/>
                <a:gd name="connsiteY19" fmla="*/ 155958 h 579868"/>
                <a:gd name="connsiteX20" fmla="*/ 400174 w 431939"/>
                <a:gd name="connsiteY20" fmla="*/ 127383 h 579868"/>
                <a:gd name="connsiteX21" fmla="*/ 404936 w 431939"/>
                <a:gd name="connsiteY21" fmla="*/ 120239 h 579868"/>
                <a:gd name="connsiteX22" fmla="*/ 407318 w 431939"/>
                <a:gd name="connsiteY22" fmla="*/ 113095 h 579868"/>
                <a:gd name="connsiteX23" fmla="*/ 412080 w 431939"/>
                <a:gd name="connsiteY23" fmla="*/ 105951 h 579868"/>
                <a:gd name="connsiteX24" fmla="*/ 416843 w 431939"/>
                <a:gd name="connsiteY24" fmla="*/ 91664 h 579868"/>
                <a:gd name="connsiteX25" fmla="*/ 419224 w 431939"/>
                <a:gd name="connsiteY25" fmla="*/ 55945 h 579868"/>
                <a:gd name="connsiteX26" fmla="*/ 423986 w 431939"/>
                <a:gd name="connsiteY26" fmla="*/ 41658 h 579868"/>
                <a:gd name="connsiteX27" fmla="*/ 426368 w 431939"/>
                <a:gd name="connsiteY27" fmla="*/ 32133 h 579868"/>
                <a:gd name="connsiteX28" fmla="*/ 431130 w 431939"/>
                <a:gd name="connsiteY28" fmla="*/ 24989 h 579868"/>
                <a:gd name="connsiteX29" fmla="*/ 428749 w 431939"/>
                <a:gd name="connsiteY29" fmla="*/ 1176 h 579868"/>
                <a:gd name="connsiteX30" fmla="*/ 409699 w 431939"/>
                <a:gd name="connsiteY30" fmla="*/ 5939 h 579868"/>
                <a:gd name="connsiteX31" fmla="*/ 395411 w 431939"/>
                <a:gd name="connsiteY31" fmla="*/ 13083 h 579868"/>
                <a:gd name="connsiteX32" fmla="*/ 388268 w 431939"/>
                <a:gd name="connsiteY32" fmla="*/ 17845 h 579868"/>
                <a:gd name="connsiteX33" fmla="*/ 385886 w 431939"/>
                <a:gd name="connsiteY33" fmla="*/ 24989 h 579868"/>
                <a:gd name="connsiteX34" fmla="*/ 366836 w 431939"/>
                <a:gd name="connsiteY34" fmla="*/ 41658 h 579868"/>
                <a:gd name="connsiteX35" fmla="*/ 357311 w 431939"/>
                <a:gd name="connsiteY35" fmla="*/ 44039 h 579868"/>
                <a:gd name="connsiteX36" fmla="*/ 343024 w 431939"/>
                <a:gd name="connsiteY36" fmla="*/ 48801 h 579868"/>
                <a:gd name="connsiteX37" fmla="*/ 333499 w 431939"/>
                <a:gd name="connsiteY37" fmla="*/ 51183 h 579868"/>
                <a:gd name="connsiteX38" fmla="*/ 319211 w 431939"/>
                <a:gd name="connsiteY38" fmla="*/ 55945 h 579868"/>
                <a:gd name="connsiteX39" fmla="*/ 204911 w 431939"/>
                <a:gd name="connsiteY39" fmla="*/ 58326 h 579868"/>
                <a:gd name="connsiteX40" fmla="*/ 197768 w 431939"/>
                <a:gd name="connsiteY40" fmla="*/ 60708 h 579868"/>
                <a:gd name="connsiteX41" fmla="*/ 183480 w 431939"/>
                <a:gd name="connsiteY41" fmla="*/ 70233 h 579868"/>
                <a:gd name="connsiteX42" fmla="*/ 176336 w 431939"/>
                <a:gd name="connsiteY42" fmla="*/ 72614 h 579868"/>
                <a:gd name="connsiteX43" fmla="*/ 169193 w 431939"/>
                <a:gd name="connsiteY43" fmla="*/ 77376 h 579868"/>
                <a:gd name="connsiteX44" fmla="*/ 162049 w 431939"/>
                <a:gd name="connsiteY44" fmla="*/ 79758 h 579868"/>
                <a:gd name="connsiteX45" fmla="*/ 147761 w 431939"/>
                <a:gd name="connsiteY45" fmla="*/ 89283 h 579868"/>
                <a:gd name="connsiteX46" fmla="*/ 140618 w 431939"/>
                <a:gd name="connsiteY46" fmla="*/ 94045 h 579868"/>
                <a:gd name="connsiteX47" fmla="*/ 112043 w 431939"/>
                <a:gd name="connsiteY47" fmla="*/ 103570 h 579868"/>
                <a:gd name="connsiteX48" fmla="*/ 97755 w 431939"/>
                <a:gd name="connsiteY48" fmla="*/ 108333 h 579868"/>
                <a:gd name="connsiteX49" fmla="*/ 83468 w 431939"/>
                <a:gd name="connsiteY49" fmla="*/ 117858 h 579868"/>
                <a:gd name="connsiteX50" fmla="*/ 62036 w 431939"/>
                <a:gd name="connsiteY50" fmla="*/ 125001 h 579868"/>
                <a:gd name="connsiteX51" fmla="*/ 54893 w 431939"/>
                <a:gd name="connsiteY51" fmla="*/ 127383 h 579868"/>
                <a:gd name="connsiteX52" fmla="*/ 33461 w 431939"/>
                <a:gd name="connsiteY52" fmla="*/ 129764 h 579868"/>
                <a:gd name="connsiteX53" fmla="*/ 12030 w 431939"/>
                <a:gd name="connsiteY53" fmla="*/ 136908 h 579868"/>
                <a:gd name="connsiteX54" fmla="*/ 4886 w 431939"/>
                <a:gd name="connsiteY54" fmla="*/ 139289 h 579868"/>
                <a:gd name="connsiteX55" fmla="*/ 124 w 431939"/>
                <a:gd name="connsiteY55" fmla="*/ 146433 h 579868"/>
                <a:gd name="connsiteX56" fmla="*/ 2505 w 431939"/>
                <a:gd name="connsiteY56" fmla="*/ 170245 h 579868"/>
                <a:gd name="connsiteX57" fmla="*/ 4886 w 431939"/>
                <a:gd name="connsiteY57" fmla="*/ 177389 h 579868"/>
                <a:gd name="connsiteX58" fmla="*/ 12030 w 431939"/>
                <a:gd name="connsiteY58" fmla="*/ 184533 h 579868"/>
                <a:gd name="connsiteX59" fmla="*/ 16793 w 431939"/>
                <a:gd name="connsiteY59" fmla="*/ 198820 h 579868"/>
                <a:gd name="connsiteX60" fmla="*/ 21555 w 431939"/>
                <a:gd name="connsiteY60" fmla="*/ 205964 h 579868"/>
                <a:gd name="connsiteX61" fmla="*/ 31080 w 431939"/>
                <a:gd name="connsiteY61" fmla="*/ 227395 h 579868"/>
                <a:gd name="connsiteX62" fmla="*/ 38224 w 431939"/>
                <a:gd name="connsiteY62" fmla="*/ 232158 h 579868"/>
                <a:gd name="connsiteX63" fmla="*/ 50130 w 431939"/>
                <a:gd name="connsiteY63" fmla="*/ 270258 h 579868"/>
                <a:gd name="connsiteX64" fmla="*/ 54893 w 431939"/>
                <a:gd name="connsiteY64" fmla="*/ 284545 h 579868"/>
                <a:gd name="connsiteX65" fmla="*/ 57274 w 431939"/>
                <a:gd name="connsiteY65" fmla="*/ 375033 h 579868"/>
                <a:gd name="connsiteX66" fmla="*/ 59655 w 431939"/>
                <a:gd name="connsiteY66" fmla="*/ 382176 h 579868"/>
                <a:gd name="connsiteX67" fmla="*/ 64418 w 431939"/>
                <a:gd name="connsiteY67" fmla="*/ 389320 h 579868"/>
                <a:gd name="connsiteX68" fmla="*/ 71561 w 431939"/>
                <a:gd name="connsiteY68" fmla="*/ 396464 h 579868"/>
                <a:gd name="connsiteX69" fmla="*/ 73943 w 431939"/>
                <a:gd name="connsiteY69" fmla="*/ 403608 h 579868"/>
                <a:gd name="connsiteX70" fmla="*/ 76324 w 431939"/>
                <a:gd name="connsiteY70" fmla="*/ 439326 h 579868"/>
                <a:gd name="connsiteX71" fmla="*/ 90611 w 431939"/>
                <a:gd name="connsiteY71" fmla="*/ 448851 h 579868"/>
                <a:gd name="connsiteX72" fmla="*/ 112043 w 431939"/>
                <a:gd name="connsiteY72" fmla="*/ 458376 h 579868"/>
                <a:gd name="connsiteX73" fmla="*/ 116805 w 431939"/>
                <a:gd name="connsiteY73" fmla="*/ 465520 h 579868"/>
                <a:gd name="connsiteX74" fmla="*/ 123949 w 431939"/>
                <a:gd name="connsiteY74" fmla="*/ 467901 h 579868"/>
                <a:gd name="connsiteX75" fmla="*/ 138236 w 431939"/>
                <a:gd name="connsiteY75" fmla="*/ 477426 h 579868"/>
                <a:gd name="connsiteX76" fmla="*/ 138236 w 431939"/>
                <a:gd name="connsiteY76" fmla="*/ 477426 h 579868"/>
                <a:gd name="connsiteX77" fmla="*/ 159668 w 431939"/>
                <a:gd name="connsiteY77" fmla="*/ 494095 h 579868"/>
                <a:gd name="connsiteX78" fmla="*/ 173955 w 431939"/>
                <a:gd name="connsiteY78" fmla="*/ 503620 h 579868"/>
                <a:gd name="connsiteX79" fmla="*/ 188243 w 431939"/>
                <a:gd name="connsiteY79" fmla="*/ 508383 h 579868"/>
                <a:gd name="connsiteX80" fmla="*/ 195386 w 431939"/>
                <a:gd name="connsiteY80" fmla="*/ 513145 h 579868"/>
                <a:gd name="connsiteX81" fmla="*/ 202530 w 431939"/>
                <a:gd name="connsiteY81" fmla="*/ 520289 h 579868"/>
                <a:gd name="connsiteX82" fmla="*/ 209674 w 431939"/>
                <a:gd name="connsiteY82" fmla="*/ 522670 h 579868"/>
                <a:gd name="connsiteX83" fmla="*/ 223961 w 431939"/>
                <a:gd name="connsiteY83" fmla="*/ 529814 h 579868"/>
                <a:gd name="connsiteX84" fmla="*/ 231105 w 431939"/>
                <a:gd name="connsiteY84" fmla="*/ 534576 h 579868"/>
                <a:gd name="connsiteX85" fmla="*/ 245393 w 431939"/>
                <a:gd name="connsiteY85" fmla="*/ 539339 h 579868"/>
                <a:gd name="connsiteX86" fmla="*/ 252536 w 431939"/>
                <a:gd name="connsiteY86" fmla="*/ 544101 h 579868"/>
                <a:gd name="connsiteX87" fmla="*/ 262061 w 431939"/>
                <a:gd name="connsiteY87" fmla="*/ 546483 h 579868"/>
                <a:gd name="connsiteX88" fmla="*/ 276349 w 431939"/>
                <a:gd name="connsiteY88" fmla="*/ 551245 h 579868"/>
                <a:gd name="connsiteX89" fmla="*/ 283493 w 431939"/>
                <a:gd name="connsiteY89" fmla="*/ 553626 h 579868"/>
                <a:gd name="connsiteX90" fmla="*/ 297780 w 431939"/>
                <a:gd name="connsiteY90" fmla="*/ 560770 h 579868"/>
                <a:gd name="connsiteX91" fmla="*/ 304924 w 431939"/>
                <a:gd name="connsiteY91" fmla="*/ 565533 h 579868"/>
                <a:gd name="connsiteX92" fmla="*/ 319211 w 431939"/>
                <a:gd name="connsiteY92" fmla="*/ 570295 h 579868"/>
                <a:gd name="connsiteX93" fmla="*/ 326355 w 431939"/>
                <a:gd name="connsiteY93" fmla="*/ 572676 h 579868"/>
                <a:gd name="connsiteX94" fmla="*/ 340643 w 431939"/>
                <a:gd name="connsiteY94" fmla="*/ 579820 h 579868"/>
                <a:gd name="connsiteX95" fmla="*/ 347786 w 431939"/>
                <a:gd name="connsiteY95" fmla="*/ 575058 h 579868"/>
                <a:gd name="connsiteX96" fmla="*/ 354930 w 431939"/>
                <a:gd name="connsiteY96" fmla="*/ 560770 h 579868"/>
                <a:gd name="connsiteX97" fmla="*/ 359693 w 431939"/>
                <a:gd name="connsiteY97" fmla="*/ 546483 h 579868"/>
                <a:gd name="connsiteX98" fmla="*/ 364455 w 431939"/>
                <a:gd name="connsiteY98" fmla="*/ 532195 h 579868"/>
                <a:gd name="connsiteX99" fmla="*/ 366836 w 431939"/>
                <a:gd name="connsiteY99" fmla="*/ 525051 h 579868"/>
                <a:gd name="connsiteX100" fmla="*/ 371599 w 431939"/>
                <a:gd name="connsiteY100" fmla="*/ 517908 h 579868"/>
                <a:gd name="connsiteX101" fmla="*/ 376361 w 431939"/>
                <a:gd name="connsiteY101" fmla="*/ 503620 h 579868"/>
                <a:gd name="connsiteX102" fmla="*/ 378743 w 431939"/>
                <a:gd name="connsiteY102" fmla="*/ 496476 h 579868"/>
                <a:gd name="connsiteX103" fmla="*/ 371599 w 431939"/>
                <a:gd name="connsiteY103" fmla="*/ 460758 h 579868"/>
                <a:gd name="connsiteX104" fmla="*/ 362074 w 431939"/>
                <a:gd name="connsiteY104" fmla="*/ 446470 h 57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431939" h="579868">
                  <a:moveTo>
                    <a:pt x="350168" y="439326"/>
                  </a:moveTo>
                  <a:cubicBezTo>
                    <a:pt x="346199" y="438532"/>
                    <a:pt x="340245" y="440120"/>
                    <a:pt x="338261" y="436945"/>
                  </a:cubicBezTo>
                  <a:cubicBezTo>
                    <a:pt x="336277" y="433770"/>
                    <a:pt x="338381" y="423135"/>
                    <a:pt x="338262" y="420276"/>
                  </a:cubicBezTo>
                  <a:cubicBezTo>
                    <a:pt x="336337" y="374074"/>
                    <a:pt x="327385" y="392537"/>
                    <a:pt x="340643" y="372651"/>
                  </a:cubicBezTo>
                  <a:cubicBezTo>
                    <a:pt x="344015" y="362536"/>
                    <a:pt x="345450" y="357108"/>
                    <a:pt x="352549" y="346458"/>
                  </a:cubicBezTo>
                  <a:cubicBezTo>
                    <a:pt x="354136" y="344077"/>
                    <a:pt x="355479" y="341513"/>
                    <a:pt x="357311" y="339314"/>
                  </a:cubicBezTo>
                  <a:cubicBezTo>
                    <a:pt x="359467" y="336727"/>
                    <a:pt x="362074" y="334551"/>
                    <a:pt x="364455" y="332170"/>
                  </a:cubicBezTo>
                  <a:lnTo>
                    <a:pt x="369218" y="317883"/>
                  </a:lnTo>
                  <a:cubicBezTo>
                    <a:pt x="370012" y="315502"/>
                    <a:pt x="371186" y="313215"/>
                    <a:pt x="371599" y="310739"/>
                  </a:cubicBezTo>
                  <a:cubicBezTo>
                    <a:pt x="372393" y="305976"/>
                    <a:pt x="372933" y="301164"/>
                    <a:pt x="373980" y="296451"/>
                  </a:cubicBezTo>
                  <a:cubicBezTo>
                    <a:pt x="374524" y="294001"/>
                    <a:pt x="375752" y="291743"/>
                    <a:pt x="376361" y="289308"/>
                  </a:cubicBezTo>
                  <a:cubicBezTo>
                    <a:pt x="377343" y="285381"/>
                    <a:pt x="377949" y="281370"/>
                    <a:pt x="378743" y="277401"/>
                  </a:cubicBezTo>
                  <a:cubicBezTo>
                    <a:pt x="377949" y="259145"/>
                    <a:pt x="377763" y="240852"/>
                    <a:pt x="376361" y="222633"/>
                  </a:cubicBezTo>
                  <a:cubicBezTo>
                    <a:pt x="376168" y="220130"/>
                    <a:pt x="374670" y="217903"/>
                    <a:pt x="373980" y="215489"/>
                  </a:cubicBezTo>
                  <a:cubicBezTo>
                    <a:pt x="373081" y="212342"/>
                    <a:pt x="372498" y="209111"/>
                    <a:pt x="371599" y="205964"/>
                  </a:cubicBezTo>
                  <a:cubicBezTo>
                    <a:pt x="364756" y="182010"/>
                    <a:pt x="374296" y="219124"/>
                    <a:pt x="366836" y="189295"/>
                  </a:cubicBezTo>
                  <a:cubicBezTo>
                    <a:pt x="367630" y="186120"/>
                    <a:pt x="368576" y="182979"/>
                    <a:pt x="369218" y="179770"/>
                  </a:cubicBezTo>
                  <a:cubicBezTo>
                    <a:pt x="370165" y="175036"/>
                    <a:pt x="370552" y="170196"/>
                    <a:pt x="371599" y="165483"/>
                  </a:cubicBezTo>
                  <a:cubicBezTo>
                    <a:pt x="372143" y="163033"/>
                    <a:pt x="372205" y="160114"/>
                    <a:pt x="373980" y="158339"/>
                  </a:cubicBezTo>
                  <a:cubicBezTo>
                    <a:pt x="375755" y="156564"/>
                    <a:pt x="378743" y="156752"/>
                    <a:pt x="381124" y="155958"/>
                  </a:cubicBezTo>
                  <a:lnTo>
                    <a:pt x="400174" y="127383"/>
                  </a:lnTo>
                  <a:cubicBezTo>
                    <a:pt x="401762" y="125002"/>
                    <a:pt x="404031" y="122954"/>
                    <a:pt x="404936" y="120239"/>
                  </a:cubicBezTo>
                  <a:cubicBezTo>
                    <a:pt x="405730" y="117858"/>
                    <a:pt x="406195" y="115340"/>
                    <a:pt x="407318" y="113095"/>
                  </a:cubicBezTo>
                  <a:cubicBezTo>
                    <a:pt x="408598" y="110535"/>
                    <a:pt x="410918" y="108566"/>
                    <a:pt x="412080" y="105951"/>
                  </a:cubicBezTo>
                  <a:cubicBezTo>
                    <a:pt x="414119" y="101364"/>
                    <a:pt x="416843" y="91664"/>
                    <a:pt x="416843" y="91664"/>
                  </a:cubicBezTo>
                  <a:cubicBezTo>
                    <a:pt x="417637" y="79758"/>
                    <a:pt x="417537" y="67758"/>
                    <a:pt x="419224" y="55945"/>
                  </a:cubicBezTo>
                  <a:cubicBezTo>
                    <a:pt x="419934" y="50976"/>
                    <a:pt x="422768" y="46528"/>
                    <a:pt x="423986" y="41658"/>
                  </a:cubicBezTo>
                  <a:cubicBezTo>
                    <a:pt x="424780" y="38483"/>
                    <a:pt x="425079" y="35141"/>
                    <a:pt x="426368" y="32133"/>
                  </a:cubicBezTo>
                  <a:cubicBezTo>
                    <a:pt x="427495" y="29503"/>
                    <a:pt x="429543" y="27370"/>
                    <a:pt x="431130" y="24989"/>
                  </a:cubicBezTo>
                  <a:cubicBezTo>
                    <a:pt x="430336" y="17051"/>
                    <a:pt x="434711" y="6476"/>
                    <a:pt x="428749" y="1176"/>
                  </a:cubicBezTo>
                  <a:cubicBezTo>
                    <a:pt x="423857" y="-3173"/>
                    <a:pt x="409699" y="5939"/>
                    <a:pt x="409699" y="5939"/>
                  </a:cubicBezTo>
                  <a:cubicBezTo>
                    <a:pt x="389221" y="19589"/>
                    <a:pt x="415133" y="3221"/>
                    <a:pt x="395411" y="13083"/>
                  </a:cubicBezTo>
                  <a:cubicBezTo>
                    <a:pt x="392852" y="14363"/>
                    <a:pt x="390649" y="16258"/>
                    <a:pt x="388268" y="17845"/>
                  </a:cubicBezTo>
                  <a:cubicBezTo>
                    <a:pt x="387474" y="20226"/>
                    <a:pt x="387009" y="22744"/>
                    <a:pt x="385886" y="24989"/>
                  </a:cubicBezTo>
                  <a:cubicBezTo>
                    <a:pt x="382200" y="32361"/>
                    <a:pt x="375003" y="39616"/>
                    <a:pt x="366836" y="41658"/>
                  </a:cubicBezTo>
                  <a:cubicBezTo>
                    <a:pt x="363661" y="42452"/>
                    <a:pt x="360446" y="43099"/>
                    <a:pt x="357311" y="44039"/>
                  </a:cubicBezTo>
                  <a:cubicBezTo>
                    <a:pt x="352503" y="45481"/>
                    <a:pt x="347894" y="47583"/>
                    <a:pt x="343024" y="48801"/>
                  </a:cubicBezTo>
                  <a:cubicBezTo>
                    <a:pt x="339849" y="49595"/>
                    <a:pt x="336634" y="50243"/>
                    <a:pt x="333499" y="51183"/>
                  </a:cubicBezTo>
                  <a:cubicBezTo>
                    <a:pt x="328691" y="52626"/>
                    <a:pt x="324230" y="55840"/>
                    <a:pt x="319211" y="55945"/>
                  </a:cubicBezTo>
                  <a:lnTo>
                    <a:pt x="204911" y="58326"/>
                  </a:lnTo>
                  <a:cubicBezTo>
                    <a:pt x="202530" y="59120"/>
                    <a:pt x="199962" y="59489"/>
                    <a:pt x="197768" y="60708"/>
                  </a:cubicBezTo>
                  <a:cubicBezTo>
                    <a:pt x="192764" y="63488"/>
                    <a:pt x="188910" y="68423"/>
                    <a:pt x="183480" y="70233"/>
                  </a:cubicBezTo>
                  <a:lnTo>
                    <a:pt x="176336" y="72614"/>
                  </a:lnTo>
                  <a:cubicBezTo>
                    <a:pt x="173955" y="74201"/>
                    <a:pt x="171752" y="76096"/>
                    <a:pt x="169193" y="77376"/>
                  </a:cubicBezTo>
                  <a:cubicBezTo>
                    <a:pt x="166948" y="78499"/>
                    <a:pt x="164243" y="78539"/>
                    <a:pt x="162049" y="79758"/>
                  </a:cubicBezTo>
                  <a:cubicBezTo>
                    <a:pt x="157045" y="82538"/>
                    <a:pt x="152524" y="86108"/>
                    <a:pt x="147761" y="89283"/>
                  </a:cubicBezTo>
                  <a:cubicBezTo>
                    <a:pt x="145380" y="90870"/>
                    <a:pt x="143333" y="93140"/>
                    <a:pt x="140618" y="94045"/>
                  </a:cubicBezTo>
                  <a:lnTo>
                    <a:pt x="112043" y="103570"/>
                  </a:lnTo>
                  <a:cubicBezTo>
                    <a:pt x="112038" y="103572"/>
                    <a:pt x="97759" y="108330"/>
                    <a:pt x="97755" y="108333"/>
                  </a:cubicBezTo>
                  <a:cubicBezTo>
                    <a:pt x="92993" y="111508"/>
                    <a:pt x="88898" y="116048"/>
                    <a:pt x="83468" y="117858"/>
                  </a:cubicBezTo>
                  <a:lnTo>
                    <a:pt x="62036" y="125001"/>
                  </a:lnTo>
                  <a:cubicBezTo>
                    <a:pt x="59655" y="125795"/>
                    <a:pt x="57388" y="127106"/>
                    <a:pt x="54893" y="127383"/>
                  </a:cubicBezTo>
                  <a:lnTo>
                    <a:pt x="33461" y="129764"/>
                  </a:lnTo>
                  <a:lnTo>
                    <a:pt x="12030" y="136908"/>
                  </a:lnTo>
                  <a:lnTo>
                    <a:pt x="4886" y="139289"/>
                  </a:lnTo>
                  <a:cubicBezTo>
                    <a:pt x="3299" y="141670"/>
                    <a:pt x="343" y="143580"/>
                    <a:pt x="124" y="146433"/>
                  </a:cubicBezTo>
                  <a:cubicBezTo>
                    <a:pt x="-488" y="154386"/>
                    <a:pt x="1292" y="162361"/>
                    <a:pt x="2505" y="170245"/>
                  </a:cubicBezTo>
                  <a:cubicBezTo>
                    <a:pt x="2887" y="172726"/>
                    <a:pt x="3494" y="175300"/>
                    <a:pt x="4886" y="177389"/>
                  </a:cubicBezTo>
                  <a:cubicBezTo>
                    <a:pt x="6754" y="180191"/>
                    <a:pt x="9649" y="182152"/>
                    <a:pt x="12030" y="184533"/>
                  </a:cubicBezTo>
                  <a:cubicBezTo>
                    <a:pt x="13618" y="189295"/>
                    <a:pt x="14009" y="194643"/>
                    <a:pt x="16793" y="198820"/>
                  </a:cubicBezTo>
                  <a:cubicBezTo>
                    <a:pt x="18380" y="201201"/>
                    <a:pt x="20393" y="203349"/>
                    <a:pt x="21555" y="205964"/>
                  </a:cubicBezTo>
                  <a:cubicBezTo>
                    <a:pt x="25326" y="214448"/>
                    <a:pt x="24615" y="220930"/>
                    <a:pt x="31080" y="227395"/>
                  </a:cubicBezTo>
                  <a:cubicBezTo>
                    <a:pt x="33104" y="229419"/>
                    <a:pt x="35843" y="230570"/>
                    <a:pt x="38224" y="232158"/>
                  </a:cubicBezTo>
                  <a:cubicBezTo>
                    <a:pt x="54752" y="256949"/>
                    <a:pt x="43586" y="235360"/>
                    <a:pt x="50130" y="270258"/>
                  </a:cubicBezTo>
                  <a:cubicBezTo>
                    <a:pt x="51055" y="275192"/>
                    <a:pt x="54893" y="284545"/>
                    <a:pt x="54893" y="284545"/>
                  </a:cubicBezTo>
                  <a:cubicBezTo>
                    <a:pt x="55687" y="314708"/>
                    <a:pt x="55804" y="344896"/>
                    <a:pt x="57274" y="375033"/>
                  </a:cubicBezTo>
                  <a:cubicBezTo>
                    <a:pt x="57396" y="377540"/>
                    <a:pt x="58533" y="379931"/>
                    <a:pt x="59655" y="382176"/>
                  </a:cubicBezTo>
                  <a:cubicBezTo>
                    <a:pt x="60935" y="384736"/>
                    <a:pt x="62586" y="387121"/>
                    <a:pt x="64418" y="389320"/>
                  </a:cubicBezTo>
                  <a:cubicBezTo>
                    <a:pt x="66574" y="391907"/>
                    <a:pt x="69180" y="394083"/>
                    <a:pt x="71561" y="396464"/>
                  </a:cubicBezTo>
                  <a:cubicBezTo>
                    <a:pt x="72355" y="398845"/>
                    <a:pt x="73666" y="401113"/>
                    <a:pt x="73943" y="403608"/>
                  </a:cubicBezTo>
                  <a:cubicBezTo>
                    <a:pt x="75261" y="415467"/>
                    <a:pt x="72199" y="428129"/>
                    <a:pt x="76324" y="439326"/>
                  </a:cubicBezTo>
                  <a:cubicBezTo>
                    <a:pt x="78303" y="444697"/>
                    <a:pt x="85181" y="447041"/>
                    <a:pt x="90611" y="448851"/>
                  </a:cubicBezTo>
                  <a:cubicBezTo>
                    <a:pt x="107614" y="454519"/>
                    <a:pt x="100722" y="450829"/>
                    <a:pt x="112043" y="458376"/>
                  </a:cubicBezTo>
                  <a:cubicBezTo>
                    <a:pt x="113630" y="460757"/>
                    <a:pt x="114570" y="463732"/>
                    <a:pt x="116805" y="465520"/>
                  </a:cubicBezTo>
                  <a:cubicBezTo>
                    <a:pt x="118765" y="467088"/>
                    <a:pt x="121755" y="466682"/>
                    <a:pt x="123949" y="467901"/>
                  </a:cubicBezTo>
                  <a:cubicBezTo>
                    <a:pt x="128952" y="470681"/>
                    <a:pt x="133474" y="474251"/>
                    <a:pt x="138236" y="477426"/>
                  </a:cubicBezTo>
                  <a:lnTo>
                    <a:pt x="138236" y="477426"/>
                  </a:lnTo>
                  <a:cubicBezTo>
                    <a:pt x="149429" y="488619"/>
                    <a:pt x="142575" y="482699"/>
                    <a:pt x="159668" y="494095"/>
                  </a:cubicBezTo>
                  <a:lnTo>
                    <a:pt x="173955" y="503620"/>
                  </a:lnTo>
                  <a:cubicBezTo>
                    <a:pt x="178718" y="505208"/>
                    <a:pt x="184066" y="505598"/>
                    <a:pt x="188243" y="508383"/>
                  </a:cubicBezTo>
                  <a:cubicBezTo>
                    <a:pt x="190624" y="509970"/>
                    <a:pt x="193188" y="511313"/>
                    <a:pt x="195386" y="513145"/>
                  </a:cubicBezTo>
                  <a:cubicBezTo>
                    <a:pt x="197973" y="515301"/>
                    <a:pt x="199728" y="518421"/>
                    <a:pt x="202530" y="520289"/>
                  </a:cubicBezTo>
                  <a:cubicBezTo>
                    <a:pt x="204619" y="521681"/>
                    <a:pt x="207293" y="521876"/>
                    <a:pt x="209674" y="522670"/>
                  </a:cubicBezTo>
                  <a:cubicBezTo>
                    <a:pt x="230140" y="536315"/>
                    <a:pt x="204252" y="519960"/>
                    <a:pt x="223961" y="529814"/>
                  </a:cubicBezTo>
                  <a:cubicBezTo>
                    <a:pt x="226521" y="531094"/>
                    <a:pt x="228490" y="533414"/>
                    <a:pt x="231105" y="534576"/>
                  </a:cubicBezTo>
                  <a:cubicBezTo>
                    <a:pt x="235693" y="536615"/>
                    <a:pt x="245393" y="539339"/>
                    <a:pt x="245393" y="539339"/>
                  </a:cubicBezTo>
                  <a:cubicBezTo>
                    <a:pt x="247774" y="540926"/>
                    <a:pt x="249906" y="542974"/>
                    <a:pt x="252536" y="544101"/>
                  </a:cubicBezTo>
                  <a:cubicBezTo>
                    <a:pt x="255544" y="545390"/>
                    <a:pt x="258926" y="545543"/>
                    <a:pt x="262061" y="546483"/>
                  </a:cubicBezTo>
                  <a:cubicBezTo>
                    <a:pt x="266869" y="547926"/>
                    <a:pt x="271586" y="549658"/>
                    <a:pt x="276349" y="551245"/>
                  </a:cubicBezTo>
                  <a:lnTo>
                    <a:pt x="283493" y="553626"/>
                  </a:lnTo>
                  <a:cubicBezTo>
                    <a:pt x="303958" y="567272"/>
                    <a:pt x="278068" y="550914"/>
                    <a:pt x="297780" y="560770"/>
                  </a:cubicBezTo>
                  <a:cubicBezTo>
                    <a:pt x="300340" y="562050"/>
                    <a:pt x="302309" y="564371"/>
                    <a:pt x="304924" y="565533"/>
                  </a:cubicBezTo>
                  <a:cubicBezTo>
                    <a:pt x="309511" y="567572"/>
                    <a:pt x="314449" y="568708"/>
                    <a:pt x="319211" y="570295"/>
                  </a:cubicBezTo>
                  <a:lnTo>
                    <a:pt x="326355" y="572676"/>
                  </a:lnTo>
                  <a:cubicBezTo>
                    <a:pt x="328844" y="574335"/>
                    <a:pt x="336698" y="580477"/>
                    <a:pt x="340643" y="579820"/>
                  </a:cubicBezTo>
                  <a:cubicBezTo>
                    <a:pt x="343466" y="579350"/>
                    <a:pt x="345405" y="576645"/>
                    <a:pt x="347786" y="575058"/>
                  </a:cubicBezTo>
                  <a:cubicBezTo>
                    <a:pt x="356475" y="548997"/>
                    <a:pt x="342617" y="588475"/>
                    <a:pt x="354930" y="560770"/>
                  </a:cubicBezTo>
                  <a:cubicBezTo>
                    <a:pt x="356969" y="556183"/>
                    <a:pt x="358105" y="551245"/>
                    <a:pt x="359693" y="546483"/>
                  </a:cubicBezTo>
                  <a:lnTo>
                    <a:pt x="364455" y="532195"/>
                  </a:lnTo>
                  <a:cubicBezTo>
                    <a:pt x="365249" y="529814"/>
                    <a:pt x="365443" y="527139"/>
                    <a:pt x="366836" y="525051"/>
                  </a:cubicBezTo>
                  <a:lnTo>
                    <a:pt x="371599" y="517908"/>
                  </a:lnTo>
                  <a:lnTo>
                    <a:pt x="376361" y="503620"/>
                  </a:lnTo>
                  <a:lnTo>
                    <a:pt x="378743" y="496476"/>
                  </a:lnTo>
                  <a:cubicBezTo>
                    <a:pt x="377822" y="488190"/>
                    <a:pt x="377226" y="469199"/>
                    <a:pt x="371599" y="460758"/>
                  </a:cubicBezTo>
                  <a:lnTo>
                    <a:pt x="362074" y="446470"/>
                  </a:ln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9" name="Forma livre 388"/>
            <p:cNvSpPr/>
            <p:nvPr/>
          </p:nvSpPr>
          <p:spPr>
            <a:xfrm>
              <a:off x="4570903" y="4238296"/>
              <a:ext cx="447353" cy="643685"/>
            </a:xfrm>
            <a:custGeom>
              <a:avLst/>
              <a:gdLst>
                <a:gd name="connsiteX0" fmla="*/ 588169 w 679237"/>
                <a:gd name="connsiteY0" fmla="*/ 393044 h 977337"/>
                <a:gd name="connsiteX1" fmla="*/ 592931 w 679237"/>
                <a:gd name="connsiteY1" fmla="*/ 412094 h 977337"/>
                <a:gd name="connsiteX2" fmla="*/ 597694 w 679237"/>
                <a:gd name="connsiteY2" fmla="*/ 419238 h 977337"/>
                <a:gd name="connsiteX3" fmla="*/ 597694 w 679237"/>
                <a:gd name="connsiteY3" fmla="*/ 466863 h 977337"/>
                <a:gd name="connsiteX4" fmla="*/ 592931 w 679237"/>
                <a:gd name="connsiteY4" fmla="*/ 485913 h 977337"/>
                <a:gd name="connsiteX5" fmla="*/ 595313 w 679237"/>
                <a:gd name="connsiteY5" fmla="*/ 512107 h 977337"/>
                <a:gd name="connsiteX6" fmla="*/ 600075 w 679237"/>
                <a:gd name="connsiteY6" fmla="*/ 526394 h 977337"/>
                <a:gd name="connsiteX7" fmla="*/ 614363 w 679237"/>
                <a:gd name="connsiteY7" fmla="*/ 538300 h 977337"/>
                <a:gd name="connsiteX8" fmla="*/ 621506 w 679237"/>
                <a:gd name="connsiteY8" fmla="*/ 545444 h 977337"/>
                <a:gd name="connsiteX9" fmla="*/ 623888 w 679237"/>
                <a:gd name="connsiteY9" fmla="*/ 552588 h 977337"/>
                <a:gd name="connsiteX10" fmla="*/ 628650 w 679237"/>
                <a:gd name="connsiteY10" fmla="*/ 559732 h 977337"/>
                <a:gd name="connsiteX11" fmla="*/ 633413 w 679237"/>
                <a:gd name="connsiteY11" fmla="*/ 574019 h 977337"/>
                <a:gd name="connsiteX12" fmla="*/ 635794 w 679237"/>
                <a:gd name="connsiteY12" fmla="*/ 581163 h 977337"/>
                <a:gd name="connsiteX13" fmla="*/ 638175 w 679237"/>
                <a:gd name="connsiteY13" fmla="*/ 619263 h 977337"/>
                <a:gd name="connsiteX14" fmla="*/ 652463 w 679237"/>
                <a:gd name="connsiteY14" fmla="*/ 628788 h 977337"/>
                <a:gd name="connsiteX15" fmla="*/ 659606 w 679237"/>
                <a:gd name="connsiteY15" fmla="*/ 633550 h 977337"/>
                <a:gd name="connsiteX16" fmla="*/ 664369 w 679237"/>
                <a:gd name="connsiteY16" fmla="*/ 640694 h 977337"/>
                <a:gd name="connsiteX17" fmla="*/ 669131 w 679237"/>
                <a:gd name="connsiteY17" fmla="*/ 654982 h 977337"/>
                <a:gd name="connsiteX18" fmla="*/ 673894 w 679237"/>
                <a:gd name="connsiteY18" fmla="*/ 662125 h 977337"/>
                <a:gd name="connsiteX19" fmla="*/ 676275 w 679237"/>
                <a:gd name="connsiteY19" fmla="*/ 735944 h 977337"/>
                <a:gd name="connsiteX20" fmla="*/ 676275 w 679237"/>
                <a:gd name="connsiteY20" fmla="*/ 797857 h 977337"/>
                <a:gd name="connsiteX21" fmla="*/ 673894 w 679237"/>
                <a:gd name="connsiteY21" fmla="*/ 805000 h 977337"/>
                <a:gd name="connsiteX22" fmla="*/ 669131 w 679237"/>
                <a:gd name="connsiteY22" fmla="*/ 812144 h 977337"/>
                <a:gd name="connsiteX23" fmla="*/ 666750 w 679237"/>
                <a:gd name="connsiteY23" fmla="*/ 821669 h 977337"/>
                <a:gd name="connsiteX24" fmla="*/ 664369 w 679237"/>
                <a:gd name="connsiteY24" fmla="*/ 828813 h 977337"/>
                <a:gd name="connsiteX25" fmla="*/ 654844 w 679237"/>
                <a:gd name="connsiteY25" fmla="*/ 831194 h 977337"/>
                <a:gd name="connsiteX26" fmla="*/ 647700 w 679237"/>
                <a:gd name="connsiteY26" fmla="*/ 835957 h 977337"/>
                <a:gd name="connsiteX27" fmla="*/ 619125 w 679237"/>
                <a:gd name="connsiteY27" fmla="*/ 831194 h 977337"/>
                <a:gd name="connsiteX28" fmla="*/ 614363 w 679237"/>
                <a:gd name="connsiteY28" fmla="*/ 824050 h 977337"/>
                <a:gd name="connsiteX29" fmla="*/ 611981 w 679237"/>
                <a:gd name="connsiteY29" fmla="*/ 816907 h 977337"/>
                <a:gd name="connsiteX30" fmla="*/ 597694 w 679237"/>
                <a:gd name="connsiteY30" fmla="*/ 812144 h 977337"/>
                <a:gd name="connsiteX31" fmla="*/ 571500 w 679237"/>
                <a:gd name="connsiteY31" fmla="*/ 807382 h 977337"/>
                <a:gd name="connsiteX32" fmla="*/ 564356 w 679237"/>
                <a:gd name="connsiteY32" fmla="*/ 802619 h 977337"/>
                <a:gd name="connsiteX33" fmla="*/ 559594 w 679237"/>
                <a:gd name="connsiteY33" fmla="*/ 788332 h 977337"/>
                <a:gd name="connsiteX34" fmla="*/ 545306 w 679237"/>
                <a:gd name="connsiteY34" fmla="*/ 781188 h 977337"/>
                <a:gd name="connsiteX35" fmla="*/ 526256 w 679237"/>
                <a:gd name="connsiteY35" fmla="*/ 776425 h 977337"/>
                <a:gd name="connsiteX36" fmla="*/ 519113 w 679237"/>
                <a:gd name="connsiteY36" fmla="*/ 774044 h 977337"/>
                <a:gd name="connsiteX37" fmla="*/ 509588 w 679237"/>
                <a:gd name="connsiteY37" fmla="*/ 771663 h 977337"/>
                <a:gd name="connsiteX38" fmla="*/ 426244 w 679237"/>
                <a:gd name="connsiteY38" fmla="*/ 774044 h 977337"/>
                <a:gd name="connsiteX39" fmla="*/ 419100 w 679237"/>
                <a:gd name="connsiteY39" fmla="*/ 778807 h 977337"/>
                <a:gd name="connsiteX40" fmla="*/ 409575 w 679237"/>
                <a:gd name="connsiteY40" fmla="*/ 793094 h 977337"/>
                <a:gd name="connsiteX41" fmla="*/ 407194 w 679237"/>
                <a:gd name="connsiteY41" fmla="*/ 812144 h 977337"/>
                <a:gd name="connsiteX42" fmla="*/ 390525 w 679237"/>
                <a:gd name="connsiteY42" fmla="*/ 814525 h 977337"/>
                <a:gd name="connsiteX43" fmla="*/ 354806 w 679237"/>
                <a:gd name="connsiteY43" fmla="*/ 816907 h 977337"/>
                <a:gd name="connsiteX44" fmla="*/ 338138 w 679237"/>
                <a:gd name="connsiteY44" fmla="*/ 852625 h 977337"/>
                <a:gd name="connsiteX45" fmla="*/ 323850 w 679237"/>
                <a:gd name="connsiteY45" fmla="*/ 862150 h 977337"/>
                <a:gd name="connsiteX46" fmla="*/ 314325 w 679237"/>
                <a:gd name="connsiteY46" fmla="*/ 866913 h 977337"/>
                <a:gd name="connsiteX47" fmla="*/ 278606 w 679237"/>
                <a:gd name="connsiteY47" fmla="*/ 871675 h 977337"/>
                <a:gd name="connsiteX48" fmla="*/ 264319 w 679237"/>
                <a:gd name="connsiteY48" fmla="*/ 885963 h 977337"/>
                <a:gd name="connsiteX49" fmla="*/ 250031 w 679237"/>
                <a:gd name="connsiteY49" fmla="*/ 890725 h 977337"/>
                <a:gd name="connsiteX50" fmla="*/ 226219 w 679237"/>
                <a:gd name="connsiteY50" fmla="*/ 914538 h 977337"/>
                <a:gd name="connsiteX51" fmla="*/ 219075 w 679237"/>
                <a:gd name="connsiteY51" fmla="*/ 940732 h 977337"/>
                <a:gd name="connsiteX52" fmla="*/ 211931 w 679237"/>
                <a:gd name="connsiteY52" fmla="*/ 966925 h 977337"/>
                <a:gd name="connsiteX53" fmla="*/ 183356 w 679237"/>
                <a:gd name="connsiteY53" fmla="*/ 976450 h 977337"/>
                <a:gd name="connsiteX54" fmla="*/ 0 w 679237"/>
                <a:gd name="connsiteY54" fmla="*/ 974069 h 977337"/>
                <a:gd name="connsiteX55" fmla="*/ 4763 w 679237"/>
                <a:gd name="connsiteY55" fmla="*/ 966925 h 977337"/>
                <a:gd name="connsiteX56" fmla="*/ 9525 w 679237"/>
                <a:gd name="connsiteY56" fmla="*/ 952638 h 977337"/>
                <a:gd name="connsiteX57" fmla="*/ 14288 w 679237"/>
                <a:gd name="connsiteY57" fmla="*/ 945494 h 977337"/>
                <a:gd name="connsiteX58" fmla="*/ 19050 w 679237"/>
                <a:gd name="connsiteY58" fmla="*/ 935969 h 977337"/>
                <a:gd name="connsiteX59" fmla="*/ 26194 w 679237"/>
                <a:gd name="connsiteY59" fmla="*/ 931207 h 977337"/>
                <a:gd name="connsiteX60" fmla="*/ 40481 w 679237"/>
                <a:gd name="connsiteY60" fmla="*/ 926444 h 977337"/>
                <a:gd name="connsiteX61" fmla="*/ 47625 w 679237"/>
                <a:gd name="connsiteY61" fmla="*/ 912157 h 977337"/>
                <a:gd name="connsiteX62" fmla="*/ 54769 w 679237"/>
                <a:gd name="connsiteY62" fmla="*/ 907394 h 977337"/>
                <a:gd name="connsiteX63" fmla="*/ 66675 w 679237"/>
                <a:gd name="connsiteY63" fmla="*/ 888344 h 977337"/>
                <a:gd name="connsiteX64" fmla="*/ 69056 w 679237"/>
                <a:gd name="connsiteY64" fmla="*/ 876438 h 977337"/>
                <a:gd name="connsiteX65" fmla="*/ 78581 w 679237"/>
                <a:gd name="connsiteY65" fmla="*/ 864532 h 977337"/>
                <a:gd name="connsiteX66" fmla="*/ 97631 w 679237"/>
                <a:gd name="connsiteY66" fmla="*/ 862150 h 977337"/>
                <a:gd name="connsiteX67" fmla="*/ 102394 w 679237"/>
                <a:gd name="connsiteY67" fmla="*/ 847863 h 977337"/>
                <a:gd name="connsiteX68" fmla="*/ 104775 w 679237"/>
                <a:gd name="connsiteY68" fmla="*/ 840719 h 977337"/>
                <a:gd name="connsiteX69" fmla="*/ 119063 w 679237"/>
                <a:gd name="connsiteY69" fmla="*/ 831194 h 977337"/>
                <a:gd name="connsiteX70" fmla="*/ 133350 w 679237"/>
                <a:gd name="connsiteY70" fmla="*/ 819288 h 977337"/>
                <a:gd name="connsiteX71" fmla="*/ 138113 w 679237"/>
                <a:gd name="connsiteY71" fmla="*/ 812144 h 977337"/>
                <a:gd name="connsiteX72" fmla="*/ 145256 w 679237"/>
                <a:gd name="connsiteY72" fmla="*/ 797857 h 977337"/>
                <a:gd name="connsiteX73" fmla="*/ 159544 w 679237"/>
                <a:gd name="connsiteY73" fmla="*/ 793094 h 977337"/>
                <a:gd name="connsiteX74" fmla="*/ 166688 w 679237"/>
                <a:gd name="connsiteY74" fmla="*/ 788332 h 977337"/>
                <a:gd name="connsiteX75" fmla="*/ 180975 w 679237"/>
                <a:gd name="connsiteY75" fmla="*/ 783569 h 977337"/>
                <a:gd name="connsiteX76" fmla="*/ 188119 w 679237"/>
                <a:gd name="connsiteY76" fmla="*/ 778807 h 977337"/>
                <a:gd name="connsiteX77" fmla="*/ 202406 w 679237"/>
                <a:gd name="connsiteY77" fmla="*/ 774044 h 977337"/>
                <a:gd name="connsiteX78" fmla="*/ 209550 w 679237"/>
                <a:gd name="connsiteY78" fmla="*/ 759757 h 977337"/>
                <a:gd name="connsiteX79" fmla="*/ 211931 w 679237"/>
                <a:gd name="connsiteY79" fmla="*/ 750232 h 977337"/>
                <a:gd name="connsiteX80" fmla="*/ 228600 w 679237"/>
                <a:gd name="connsiteY80" fmla="*/ 743088 h 977337"/>
                <a:gd name="connsiteX81" fmla="*/ 235744 w 679237"/>
                <a:gd name="connsiteY81" fmla="*/ 740707 h 977337"/>
                <a:gd name="connsiteX82" fmla="*/ 238125 w 679237"/>
                <a:gd name="connsiteY82" fmla="*/ 721657 h 977337"/>
                <a:gd name="connsiteX83" fmla="*/ 242888 w 679237"/>
                <a:gd name="connsiteY83" fmla="*/ 714513 h 977337"/>
                <a:gd name="connsiteX84" fmla="*/ 266700 w 679237"/>
                <a:gd name="connsiteY84" fmla="*/ 700225 h 977337"/>
                <a:gd name="connsiteX85" fmla="*/ 273844 w 679237"/>
                <a:gd name="connsiteY85" fmla="*/ 695463 h 977337"/>
                <a:gd name="connsiteX86" fmla="*/ 276225 w 679237"/>
                <a:gd name="connsiteY86" fmla="*/ 640694 h 977337"/>
                <a:gd name="connsiteX87" fmla="*/ 266700 w 679237"/>
                <a:gd name="connsiteY87" fmla="*/ 585925 h 977337"/>
                <a:gd name="connsiteX88" fmla="*/ 259556 w 679237"/>
                <a:gd name="connsiteY88" fmla="*/ 583544 h 977337"/>
                <a:gd name="connsiteX89" fmla="*/ 245269 w 679237"/>
                <a:gd name="connsiteY89" fmla="*/ 574019 h 977337"/>
                <a:gd name="connsiteX90" fmla="*/ 238125 w 679237"/>
                <a:gd name="connsiteY90" fmla="*/ 557350 h 977337"/>
                <a:gd name="connsiteX91" fmla="*/ 235744 w 679237"/>
                <a:gd name="connsiteY91" fmla="*/ 543063 h 977337"/>
                <a:gd name="connsiteX92" fmla="*/ 233363 w 679237"/>
                <a:gd name="connsiteY92" fmla="*/ 535919 h 977337"/>
                <a:gd name="connsiteX93" fmla="*/ 235744 w 679237"/>
                <a:gd name="connsiteY93" fmla="*/ 497819 h 977337"/>
                <a:gd name="connsiteX94" fmla="*/ 240506 w 679237"/>
                <a:gd name="connsiteY94" fmla="*/ 490675 h 977337"/>
                <a:gd name="connsiteX95" fmla="*/ 242888 w 679237"/>
                <a:gd name="connsiteY95" fmla="*/ 483532 h 977337"/>
                <a:gd name="connsiteX96" fmla="*/ 250031 w 679237"/>
                <a:gd name="connsiteY96" fmla="*/ 478769 h 977337"/>
                <a:gd name="connsiteX97" fmla="*/ 257175 w 679237"/>
                <a:gd name="connsiteY97" fmla="*/ 471625 h 977337"/>
                <a:gd name="connsiteX98" fmla="*/ 259556 w 679237"/>
                <a:gd name="connsiteY98" fmla="*/ 464482 h 977337"/>
                <a:gd name="connsiteX99" fmla="*/ 269081 w 679237"/>
                <a:gd name="connsiteY99" fmla="*/ 450194 h 977337"/>
                <a:gd name="connsiteX100" fmla="*/ 271463 w 679237"/>
                <a:gd name="connsiteY100" fmla="*/ 443050 h 977337"/>
                <a:gd name="connsiteX101" fmla="*/ 276225 w 679237"/>
                <a:gd name="connsiteY101" fmla="*/ 424000 h 977337"/>
                <a:gd name="connsiteX102" fmla="*/ 280988 w 679237"/>
                <a:gd name="connsiteY102" fmla="*/ 409713 h 977337"/>
                <a:gd name="connsiteX103" fmla="*/ 283369 w 679237"/>
                <a:gd name="connsiteY103" fmla="*/ 402569 h 977337"/>
                <a:gd name="connsiteX104" fmla="*/ 288131 w 679237"/>
                <a:gd name="connsiteY104" fmla="*/ 395425 h 977337"/>
                <a:gd name="connsiteX105" fmla="*/ 288131 w 679237"/>
                <a:gd name="connsiteY105" fmla="*/ 331132 h 977337"/>
                <a:gd name="connsiteX106" fmla="*/ 280988 w 679237"/>
                <a:gd name="connsiteY106" fmla="*/ 328750 h 977337"/>
                <a:gd name="connsiteX107" fmla="*/ 280988 w 679237"/>
                <a:gd name="connsiteY107" fmla="*/ 297794 h 977337"/>
                <a:gd name="connsiteX108" fmla="*/ 288131 w 679237"/>
                <a:gd name="connsiteY108" fmla="*/ 295413 h 977337"/>
                <a:gd name="connsiteX109" fmla="*/ 290513 w 679237"/>
                <a:gd name="connsiteY109" fmla="*/ 288269 h 977337"/>
                <a:gd name="connsiteX110" fmla="*/ 297656 w 679237"/>
                <a:gd name="connsiteY110" fmla="*/ 283507 h 977337"/>
                <a:gd name="connsiteX111" fmla="*/ 300038 w 679237"/>
                <a:gd name="connsiteY111" fmla="*/ 271600 h 977337"/>
                <a:gd name="connsiteX112" fmla="*/ 302419 w 679237"/>
                <a:gd name="connsiteY112" fmla="*/ 264457 h 977337"/>
                <a:gd name="connsiteX113" fmla="*/ 307181 w 679237"/>
                <a:gd name="connsiteY113" fmla="*/ 257313 h 977337"/>
                <a:gd name="connsiteX114" fmla="*/ 309563 w 679237"/>
                <a:gd name="connsiteY114" fmla="*/ 250169 h 977337"/>
                <a:gd name="connsiteX115" fmla="*/ 314325 w 679237"/>
                <a:gd name="connsiteY115" fmla="*/ 243025 h 977337"/>
                <a:gd name="connsiteX116" fmla="*/ 319088 w 679237"/>
                <a:gd name="connsiteY116" fmla="*/ 228738 h 977337"/>
                <a:gd name="connsiteX117" fmla="*/ 326231 w 679237"/>
                <a:gd name="connsiteY117" fmla="*/ 214450 h 977337"/>
                <a:gd name="connsiteX118" fmla="*/ 328613 w 679237"/>
                <a:gd name="connsiteY118" fmla="*/ 126344 h 977337"/>
                <a:gd name="connsiteX119" fmla="*/ 333375 w 679237"/>
                <a:gd name="connsiteY119" fmla="*/ 119200 h 977337"/>
                <a:gd name="connsiteX120" fmla="*/ 366713 w 679237"/>
                <a:gd name="connsiteY120" fmla="*/ 121582 h 977337"/>
                <a:gd name="connsiteX121" fmla="*/ 385763 w 679237"/>
                <a:gd name="connsiteY121" fmla="*/ 119200 h 977337"/>
                <a:gd name="connsiteX122" fmla="*/ 388144 w 679237"/>
                <a:gd name="connsiteY122" fmla="*/ 112057 h 977337"/>
                <a:gd name="connsiteX123" fmla="*/ 409575 w 679237"/>
                <a:gd name="connsiteY123" fmla="*/ 95388 h 977337"/>
                <a:gd name="connsiteX124" fmla="*/ 423863 w 679237"/>
                <a:gd name="connsiteY124" fmla="*/ 85863 h 977337"/>
                <a:gd name="connsiteX125" fmla="*/ 440531 w 679237"/>
                <a:gd name="connsiteY125" fmla="*/ 64432 h 977337"/>
                <a:gd name="connsiteX126" fmla="*/ 447675 w 679237"/>
                <a:gd name="connsiteY126" fmla="*/ 59669 h 977337"/>
                <a:gd name="connsiteX127" fmla="*/ 459581 w 679237"/>
                <a:gd name="connsiteY127" fmla="*/ 47763 h 977337"/>
                <a:gd name="connsiteX128" fmla="*/ 473869 w 679237"/>
                <a:gd name="connsiteY128" fmla="*/ 43000 h 977337"/>
                <a:gd name="connsiteX129" fmla="*/ 488156 w 679237"/>
                <a:gd name="connsiteY129" fmla="*/ 35857 h 977337"/>
                <a:gd name="connsiteX130" fmla="*/ 495300 w 679237"/>
                <a:gd name="connsiteY130" fmla="*/ 31094 h 977337"/>
                <a:gd name="connsiteX131" fmla="*/ 500063 w 679237"/>
                <a:gd name="connsiteY131" fmla="*/ 23950 h 977337"/>
                <a:gd name="connsiteX132" fmla="*/ 507206 w 679237"/>
                <a:gd name="connsiteY132" fmla="*/ 9663 h 977337"/>
                <a:gd name="connsiteX133" fmla="*/ 514350 w 679237"/>
                <a:gd name="connsiteY133" fmla="*/ 7282 h 977337"/>
                <a:gd name="connsiteX134" fmla="*/ 528638 w 679237"/>
                <a:gd name="connsiteY134" fmla="*/ 138 h 977337"/>
                <a:gd name="connsiteX135" fmla="*/ 533400 w 679237"/>
                <a:gd name="connsiteY135" fmla="*/ 7282 h 977337"/>
                <a:gd name="connsiteX136" fmla="*/ 526256 w 679237"/>
                <a:gd name="connsiteY136" fmla="*/ 31094 h 977337"/>
                <a:gd name="connsiteX137" fmla="*/ 519113 w 679237"/>
                <a:gd name="connsiteY137" fmla="*/ 35857 h 977337"/>
                <a:gd name="connsiteX138" fmla="*/ 521494 w 679237"/>
                <a:gd name="connsiteY138" fmla="*/ 54907 h 977337"/>
                <a:gd name="connsiteX139" fmla="*/ 526256 w 679237"/>
                <a:gd name="connsiteY139" fmla="*/ 62050 h 977337"/>
                <a:gd name="connsiteX140" fmla="*/ 531019 w 679237"/>
                <a:gd name="connsiteY140" fmla="*/ 76338 h 977337"/>
                <a:gd name="connsiteX141" fmla="*/ 535781 w 679237"/>
                <a:gd name="connsiteY141" fmla="*/ 90625 h 977337"/>
                <a:gd name="connsiteX142" fmla="*/ 538163 w 679237"/>
                <a:gd name="connsiteY142" fmla="*/ 97769 h 977337"/>
                <a:gd name="connsiteX143" fmla="*/ 535781 w 679237"/>
                <a:gd name="connsiteY143" fmla="*/ 138250 h 977337"/>
                <a:gd name="connsiteX144" fmla="*/ 533400 w 679237"/>
                <a:gd name="connsiteY144" fmla="*/ 157300 h 977337"/>
                <a:gd name="connsiteX145" fmla="*/ 526256 w 679237"/>
                <a:gd name="connsiteY145" fmla="*/ 197782 h 977337"/>
                <a:gd name="connsiteX146" fmla="*/ 523875 w 679237"/>
                <a:gd name="connsiteY146" fmla="*/ 204925 h 977337"/>
                <a:gd name="connsiteX147" fmla="*/ 514350 w 679237"/>
                <a:gd name="connsiteY147" fmla="*/ 219213 h 977337"/>
                <a:gd name="connsiteX148" fmla="*/ 507206 w 679237"/>
                <a:gd name="connsiteY148" fmla="*/ 223975 h 977337"/>
                <a:gd name="connsiteX149" fmla="*/ 509588 w 679237"/>
                <a:gd name="connsiteY149" fmla="*/ 235882 h 977337"/>
                <a:gd name="connsiteX150" fmla="*/ 516731 w 679237"/>
                <a:gd name="connsiteY150" fmla="*/ 240644 h 977337"/>
                <a:gd name="connsiteX151" fmla="*/ 521494 w 679237"/>
                <a:gd name="connsiteY151" fmla="*/ 247788 h 977337"/>
                <a:gd name="connsiteX152" fmla="*/ 535781 w 679237"/>
                <a:gd name="connsiteY152" fmla="*/ 254932 h 977337"/>
                <a:gd name="connsiteX153" fmla="*/ 535781 w 679237"/>
                <a:gd name="connsiteY153" fmla="*/ 316844 h 977337"/>
                <a:gd name="connsiteX154" fmla="*/ 540544 w 679237"/>
                <a:gd name="connsiteY154" fmla="*/ 333513 h 977337"/>
                <a:gd name="connsiteX155" fmla="*/ 547688 w 679237"/>
                <a:gd name="connsiteY155" fmla="*/ 335894 h 977337"/>
                <a:gd name="connsiteX156" fmla="*/ 559594 w 679237"/>
                <a:gd name="connsiteY156" fmla="*/ 316844 h 977337"/>
                <a:gd name="connsiteX157" fmla="*/ 573881 w 679237"/>
                <a:gd name="connsiteY157" fmla="*/ 312082 h 977337"/>
                <a:gd name="connsiteX158" fmla="*/ 588169 w 679237"/>
                <a:gd name="connsiteY158" fmla="*/ 393044 h 977337"/>
                <a:gd name="connsiteX0" fmla="*/ 588169 w 679237"/>
                <a:gd name="connsiteY0" fmla="*/ 393044 h 977337"/>
                <a:gd name="connsiteX1" fmla="*/ 592931 w 679237"/>
                <a:gd name="connsiteY1" fmla="*/ 412094 h 977337"/>
                <a:gd name="connsiteX2" fmla="*/ 597694 w 679237"/>
                <a:gd name="connsiteY2" fmla="*/ 419238 h 977337"/>
                <a:gd name="connsiteX3" fmla="*/ 597694 w 679237"/>
                <a:gd name="connsiteY3" fmla="*/ 466863 h 977337"/>
                <a:gd name="connsiteX4" fmla="*/ 592931 w 679237"/>
                <a:gd name="connsiteY4" fmla="*/ 485913 h 977337"/>
                <a:gd name="connsiteX5" fmla="*/ 595313 w 679237"/>
                <a:gd name="connsiteY5" fmla="*/ 512107 h 977337"/>
                <a:gd name="connsiteX6" fmla="*/ 600075 w 679237"/>
                <a:gd name="connsiteY6" fmla="*/ 526394 h 977337"/>
                <a:gd name="connsiteX7" fmla="*/ 614363 w 679237"/>
                <a:gd name="connsiteY7" fmla="*/ 538300 h 977337"/>
                <a:gd name="connsiteX8" fmla="*/ 621506 w 679237"/>
                <a:gd name="connsiteY8" fmla="*/ 545444 h 977337"/>
                <a:gd name="connsiteX9" fmla="*/ 623888 w 679237"/>
                <a:gd name="connsiteY9" fmla="*/ 552588 h 977337"/>
                <a:gd name="connsiteX10" fmla="*/ 628650 w 679237"/>
                <a:gd name="connsiteY10" fmla="*/ 559732 h 977337"/>
                <a:gd name="connsiteX11" fmla="*/ 633413 w 679237"/>
                <a:gd name="connsiteY11" fmla="*/ 574019 h 977337"/>
                <a:gd name="connsiteX12" fmla="*/ 635794 w 679237"/>
                <a:gd name="connsiteY12" fmla="*/ 581163 h 977337"/>
                <a:gd name="connsiteX13" fmla="*/ 638175 w 679237"/>
                <a:gd name="connsiteY13" fmla="*/ 619263 h 977337"/>
                <a:gd name="connsiteX14" fmla="*/ 652463 w 679237"/>
                <a:gd name="connsiteY14" fmla="*/ 628788 h 977337"/>
                <a:gd name="connsiteX15" fmla="*/ 659606 w 679237"/>
                <a:gd name="connsiteY15" fmla="*/ 633550 h 977337"/>
                <a:gd name="connsiteX16" fmla="*/ 664369 w 679237"/>
                <a:gd name="connsiteY16" fmla="*/ 640694 h 977337"/>
                <a:gd name="connsiteX17" fmla="*/ 669131 w 679237"/>
                <a:gd name="connsiteY17" fmla="*/ 654982 h 977337"/>
                <a:gd name="connsiteX18" fmla="*/ 673894 w 679237"/>
                <a:gd name="connsiteY18" fmla="*/ 662125 h 977337"/>
                <a:gd name="connsiteX19" fmla="*/ 676275 w 679237"/>
                <a:gd name="connsiteY19" fmla="*/ 735944 h 977337"/>
                <a:gd name="connsiteX20" fmla="*/ 676275 w 679237"/>
                <a:gd name="connsiteY20" fmla="*/ 797857 h 977337"/>
                <a:gd name="connsiteX21" fmla="*/ 673894 w 679237"/>
                <a:gd name="connsiteY21" fmla="*/ 805000 h 977337"/>
                <a:gd name="connsiteX22" fmla="*/ 669131 w 679237"/>
                <a:gd name="connsiteY22" fmla="*/ 812144 h 977337"/>
                <a:gd name="connsiteX23" fmla="*/ 666750 w 679237"/>
                <a:gd name="connsiteY23" fmla="*/ 821669 h 977337"/>
                <a:gd name="connsiteX24" fmla="*/ 664369 w 679237"/>
                <a:gd name="connsiteY24" fmla="*/ 828813 h 977337"/>
                <a:gd name="connsiteX25" fmla="*/ 654844 w 679237"/>
                <a:gd name="connsiteY25" fmla="*/ 831194 h 977337"/>
                <a:gd name="connsiteX26" fmla="*/ 647700 w 679237"/>
                <a:gd name="connsiteY26" fmla="*/ 835957 h 977337"/>
                <a:gd name="connsiteX27" fmla="*/ 619125 w 679237"/>
                <a:gd name="connsiteY27" fmla="*/ 831194 h 977337"/>
                <a:gd name="connsiteX28" fmla="*/ 614363 w 679237"/>
                <a:gd name="connsiteY28" fmla="*/ 824050 h 977337"/>
                <a:gd name="connsiteX29" fmla="*/ 611981 w 679237"/>
                <a:gd name="connsiteY29" fmla="*/ 816907 h 977337"/>
                <a:gd name="connsiteX30" fmla="*/ 597694 w 679237"/>
                <a:gd name="connsiteY30" fmla="*/ 812144 h 977337"/>
                <a:gd name="connsiteX31" fmla="*/ 571500 w 679237"/>
                <a:gd name="connsiteY31" fmla="*/ 807382 h 977337"/>
                <a:gd name="connsiteX32" fmla="*/ 564356 w 679237"/>
                <a:gd name="connsiteY32" fmla="*/ 802619 h 977337"/>
                <a:gd name="connsiteX33" fmla="*/ 559594 w 679237"/>
                <a:gd name="connsiteY33" fmla="*/ 788332 h 977337"/>
                <a:gd name="connsiteX34" fmla="*/ 545306 w 679237"/>
                <a:gd name="connsiteY34" fmla="*/ 781188 h 977337"/>
                <a:gd name="connsiteX35" fmla="*/ 526256 w 679237"/>
                <a:gd name="connsiteY35" fmla="*/ 776425 h 977337"/>
                <a:gd name="connsiteX36" fmla="*/ 519113 w 679237"/>
                <a:gd name="connsiteY36" fmla="*/ 774044 h 977337"/>
                <a:gd name="connsiteX37" fmla="*/ 509588 w 679237"/>
                <a:gd name="connsiteY37" fmla="*/ 771663 h 977337"/>
                <a:gd name="connsiteX38" fmla="*/ 426244 w 679237"/>
                <a:gd name="connsiteY38" fmla="*/ 774044 h 977337"/>
                <a:gd name="connsiteX39" fmla="*/ 419100 w 679237"/>
                <a:gd name="connsiteY39" fmla="*/ 778807 h 977337"/>
                <a:gd name="connsiteX40" fmla="*/ 409575 w 679237"/>
                <a:gd name="connsiteY40" fmla="*/ 793094 h 977337"/>
                <a:gd name="connsiteX41" fmla="*/ 407194 w 679237"/>
                <a:gd name="connsiteY41" fmla="*/ 812144 h 977337"/>
                <a:gd name="connsiteX42" fmla="*/ 390525 w 679237"/>
                <a:gd name="connsiteY42" fmla="*/ 814525 h 977337"/>
                <a:gd name="connsiteX43" fmla="*/ 354806 w 679237"/>
                <a:gd name="connsiteY43" fmla="*/ 816907 h 977337"/>
                <a:gd name="connsiteX44" fmla="*/ 338138 w 679237"/>
                <a:gd name="connsiteY44" fmla="*/ 852625 h 977337"/>
                <a:gd name="connsiteX45" fmla="*/ 323850 w 679237"/>
                <a:gd name="connsiteY45" fmla="*/ 862150 h 977337"/>
                <a:gd name="connsiteX46" fmla="*/ 314325 w 679237"/>
                <a:gd name="connsiteY46" fmla="*/ 866913 h 977337"/>
                <a:gd name="connsiteX47" fmla="*/ 278606 w 679237"/>
                <a:gd name="connsiteY47" fmla="*/ 871675 h 977337"/>
                <a:gd name="connsiteX48" fmla="*/ 264319 w 679237"/>
                <a:gd name="connsiteY48" fmla="*/ 885963 h 977337"/>
                <a:gd name="connsiteX49" fmla="*/ 250031 w 679237"/>
                <a:gd name="connsiteY49" fmla="*/ 890725 h 977337"/>
                <a:gd name="connsiteX50" fmla="*/ 226219 w 679237"/>
                <a:gd name="connsiteY50" fmla="*/ 914538 h 977337"/>
                <a:gd name="connsiteX51" fmla="*/ 219075 w 679237"/>
                <a:gd name="connsiteY51" fmla="*/ 940732 h 977337"/>
                <a:gd name="connsiteX52" fmla="*/ 211931 w 679237"/>
                <a:gd name="connsiteY52" fmla="*/ 966925 h 977337"/>
                <a:gd name="connsiteX53" fmla="*/ 183356 w 679237"/>
                <a:gd name="connsiteY53" fmla="*/ 976450 h 977337"/>
                <a:gd name="connsiteX54" fmla="*/ 0 w 679237"/>
                <a:gd name="connsiteY54" fmla="*/ 974069 h 977337"/>
                <a:gd name="connsiteX55" fmla="*/ 4763 w 679237"/>
                <a:gd name="connsiteY55" fmla="*/ 966925 h 977337"/>
                <a:gd name="connsiteX56" fmla="*/ 9525 w 679237"/>
                <a:gd name="connsiteY56" fmla="*/ 952638 h 977337"/>
                <a:gd name="connsiteX57" fmla="*/ 14288 w 679237"/>
                <a:gd name="connsiteY57" fmla="*/ 945494 h 977337"/>
                <a:gd name="connsiteX58" fmla="*/ 19050 w 679237"/>
                <a:gd name="connsiteY58" fmla="*/ 935969 h 977337"/>
                <a:gd name="connsiteX59" fmla="*/ 26194 w 679237"/>
                <a:gd name="connsiteY59" fmla="*/ 931207 h 977337"/>
                <a:gd name="connsiteX60" fmla="*/ 40481 w 679237"/>
                <a:gd name="connsiteY60" fmla="*/ 926444 h 977337"/>
                <a:gd name="connsiteX61" fmla="*/ 47625 w 679237"/>
                <a:gd name="connsiteY61" fmla="*/ 912157 h 977337"/>
                <a:gd name="connsiteX62" fmla="*/ 54769 w 679237"/>
                <a:gd name="connsiteY62" fmla="*/ 907394 h 977337"/>
                <a:gd name="connsiteX63" fmla="*/ 66675 w 679237"/>
                <a:gd name="connsiteY63" fmla="*/ 888344 h 977337"/>
                <a:gd name="connsiteX64" fmla="*/ 69056 w 679237"/>
                <a:gd name="connsiteY64" fmla="*/ 876438 h 977337"/>
                <a:gd name="connsiteX65" fmla="*/ 78581 w 679237"/>
                <a:gd name="connsiteY65" fmla="*/ 864532 h 977337"/>
                <a:gd name="connsiteX66" fmla="*/ 97631 w 679237"/>
                <a:gd name="connsiteY66" fmla="*/ 862150 h 977337"/>
                <a:gd name="connsiteX67" fmla="*/ 102394 w 679237"/>
                <a:gd name="connsiteY67" fmla="*/ 847863 h 977337"/>
                <a:gd name="connsiteX68" fmla="*/ 104775 w 679237"/>
                <a:gd name="connsiteY68" fmla="*/ 840719 h 977337"/>
                <a:gd name="connsiteX69" fmla="*/ 119063 w 679237"/>
                <a:gd name="connsiteY69" fmla="*/ 831194 h 977337"/>
                <a:gd name="connsiteX70" fmla="*/ 133350 w 679237"/>
                <a:gd name="connsiteY70" fmla="*/ 819288 h 977337"/>
                <a:gd name="connsiteX71" fmla="*/ 138113 w 679237"/>
                <a:gd name="connsiteY71" fmla="*/ 812144 h 977337"/>
                <a:gd name="connsiteX72" fmla="*/ 145256 w 679237"/>
                <a:gd name="connsiteY72" fmla="*/ 797857 h 977337"/>
                <a:gd name="connsiteX73" fmla="*/ 159544 w 679237"/>
                <a:gd name="connsiteY73" fmla="*/ 793094 h 977337"/>
                <a:gd name="connsiteX74" fmla="*/ 166688 w 679237"/>
                <a:gd name="connsiteY74" fmla="*/ 788332 h 977337"/>
                <a:gd name="connsiteX75" fmla="*/ 180975 w 679237"/>
                <a:gd name="connsiteY75" fmla="*/ 783569 h 977337"/>
                <a:gd name="connsiteX76" fmla="*/ 188119 w 679237"/>
                <a:gd name="connsiteY76" fmla="*/ 778807 h 977337"/>
                <a:gd name="connsiteX77" fmla="*/ 202406 w 679237"/>
                <a:gd name="connsiteY77" fmla="*/ 774044 h 977337"/>
                <a:gd name="connsiteX78" fmla="*/ 209550 w 679237"/>
                <a:gd name="connsiteY78" fmla="*/ 759757 h 977337"/>
                <a:gd name="connsiteX79" fmla="*/ 211931 w 679237"/>
                <a:gd name="connsiteY79" fmla="*/ 750232 h 977337"/>
                <a:gd name="connsiteX80" fmla="*/ 228600 w 679237"/>
                <a:gd name="connsiteY80" fmla="*/ 743088 h 977337"/>
                <a:gd name="connsiteX81" fmla="*/ 235744 w 679237"/>
                <a:gd name="connsiteY81" fmla="*/ 740707 h 977337"/>
                <a:gd name="connsiteX82" fmla="*/ 238125 w 679237"/>
                <a:gd name="connsiteY82" fmla="*/ 721657 h 977337"/>
                <a:gd name="connsiteX83" fmla="*/ 242888 w 679237"/>
                <a:gd name="connsiteY83" fmla="*/ 714513 h 977337"/>
                <a:gd name="connsiteX84" fmla="*/ 266700 w 679237"/>
                <a:gd name="connsiteY84" fmla="*/ 700225 h 977337"/>
                <a:gd name="connsiteX85" fmla="*/ 276225 w 679237"/>
                <a:gd name="connsiteY85" fmla="*/ 640694 h 977337"/>
                <a:gd name="connsiteX86" fmla="*/ 266700 w 679237"/>
                <a:gd name="connsiteY86" fmla="*/ 585925 h 977337"/>
                <a:gd name="connsiteX87" fmla="*/ 259556 w 679237"/>
                <a:gd name="connsiteY87" fmla="*/ 583544 h 977337"/>
                <a:gd name="connsiteX88" fmla="*/ 245269 w 679237"/>
                <a:gd name="connsiteY88" fmla="*/ 574019 h 977337"/>
                <a:gd name="connsiteX89" fmla="*/ 238125 w 679237"/>
                <a:gd name="connsiteY89" fmla="*/ 557350 h 977337"/>
                <a:gd name="connsiteX90" fmla="*/ 235744 w 679237"/>
                <a:gd name="connsiteY90" fmla="*/ 543063 h 977337"/>
                <a:gd name="connsiteX91" fmla="*/ 233363 w 679237"/>
                <a:gd name="connsiteY91" fmla="*/ 535919 h 977337"/>
                <a:gd name="connsiteX92" fmla="*/ 235744 w 679237"/>
                <a:gd name="connsiteY92" fmla="*/ 497819 h 977337"/>
                <a:gd name="connsiteX93" fmla="*/ 240506 w 679237"/>
                <a:gd name="connsiteY93" fmla="*/ 490675 h 977337"/>
                <a:gd name="connsiteX94" fmla="*/ 242888 w 679237"/>
                <a:gd name="connsiteY94" fmla="*/ 483532 h 977337"/>
                <a:gd name="connsiteX95" fmla="*/ 250031 w 679237"/>
                <a:gd name="connsiteY95" fmla="*/ 478769 h 977337"/>
                <a:gd name="connsiteX96" fmla="*/ 257175 w 679237"/>
                <a:gd name="connsiteY96" fmla="*/ 471625 h 977337"/>
                <a:gd name="connsiteX97" fmla="*/ 259556 w 679237"/>
                <a:gd name="connsiteY97" fmla="*/ 464482 h 977337"/>
                <a:gd name="connsiteX98" fmla="*/ 269081 w 679237"/>
                <a:gd name="connsiteY98" fmla="*/ 450194 h 977337"/>
                <a:gd name="connsiteX99" fmla="*/ 271463 w 679237"/>
                <a:gd name="connsiteY99" fmla="*/ 443050 h 977337"/>
                <a:gd name="connsiteX100" fmla="*/ 276225 w 679237"/>
                <a:gd name="connsiteY100" fmla="*/ 424000 h 977337"/>
                <a:gd name="connsiteX101" fmla="*/ 280988 w 679237"/>
                <a:gd name="connsiteY101" fmla="*/ 409713 h 977337"/>
                <a:gd name="connsiteX102" fmla="*/ 283369 w 679237"/>
                <a:gd name="connsiteY102" fmla="*/ 402569 h 977337"/>
                <a:gd name="connsiteX103" fmla="*/ 288131 w 679237"/>
                <a:gd name="connsiteY103" fmla="*/ 395425 h 977337"/>
                <a:gd name="connsiteX104" fmla="*/ 288131 w 679237"/>
                <a:gd name="connsiteY104" fmla="*/ 331132 h 977337"/>
                <a:gd name="connsiteX105" fmla="*/ 280988 w 679237"/>
                <a:gd name="connsiteY105" fmla="*/ 328750 h 977337"/>
                <a:gd name="connsiteX106" fmla="*/ 280988 w 679237"/>
                <a:gd name="connsiteY106" fmla="*/ 297794 h 977337"/>
                <a:gd name="connsiteX107" fmla="*/ 288131 w 679237"/>
                <a:gd name="connsiteY107" fmla="*/ 295413 h 977337"/>
                <a:gd name="connsiteX108" fmla="*/ 290513 w 679237"/>
                <a:gd name="connsiteY108" fmla="*/ 288269 h 977337"/>
                <a:gd name="connsiteX109" fmla="*/ 297656 w 679237"/>
                <a:gd name="connsiteY109" fmla="*/ 283507 h 977337"/>
                <a:gd name="connsiteX110" fmla="*/ 300038 w 679237"/>
                <a:gd name="connsiteY110" fmla="*/ 271600 h 977337"/>
                <a:gd name="connsiteX111" fmla="*/ 302419 w 679237"/>
                <a:gd name="connsiteY111" fmla="*/ 264457 h 977337"/>
                <a:gd name="connsiteX112" fmla="*/ 307181 w 679237"/>
                <a:gd name="connsiteY112" fmla="*/ 257313 h 977337"/>
                <a:gd name="connsiteX113" fmla="*/ 309563 w 679237"/>
                <a:gd name="connsiteY113" fmla="*/ 250169 h 977337"/>
                <a:gd name="connsiteX114" fmla="*/ 314325 w 679237"/>
                <a:gd name="connsiteY114" fmla="*/ 243025 h 977337"/>
                <a:gd name="connsiteX115" fmla="*/ 319088 w 679237"/>
                <a:gd name="connsiteY115" fmla="*/ 228738 h 977337"/>
                <a:gd name="connsiteX116" fmla="*/ 326231 w 679237"/>
                <a:gd name="connsiteY116" fmla="*/ 214450 h 977337"/>
                <a:gd name="connsiteX117" fmla="*/ 328613 w 679237"/>
                <a:gd name="connsiteY117" fmla="*/ 126344 h 977337"/>
                <a:gd name="connsiteX118" fmla="*/ 333375 w 679237"/>
                <a:gd name="connsiteY118" fmla="*/ 119200 h 977337"/>
                <a:gd name="connsiteX119" fmla="*/ 366713 w 679237"/>
                <a:gd name="connsiteY119" fmla="*/ 121582 h 977337"/>
                <a:gd name="connsiteX120" fmla="*/ 385763 w 679237"/>
                <a:gd name="connsiteY120" fmla="*/ 119200 h 977337"/>
                <a:gd name="connsiteX121" fmla="*/ 388144 w 679237"/>
                <a:gd name="connsiteY121" fmla="*/ 112057 h 977337"/>
                <a:gd name="connsiteX122" fmla="*/ 409575 w 679237"/>
                <a:gd name="connsiteY122" fmla="*/ 95388 h 977337"/>
                <a:gd name="connsiteX123" fmla="*/ 423863 w 679237"/>
                <a:gd name="connsiteY123" fmla="*/ 85863 h 977337"/>
                <a:gd name="connsiteX124" fmla="*/ 440531 w 679237"/>
                <a:gd name="connsiteY124" fmla="*/ 64432 h 977337"/>
                <a:gd name="connsiteX125" fmla="*/ 447675 w 679237"/>
                <a:gd name="connsiteY125" fmla="*/ 59669 h 977337"/>
                <a:gd name="connsiteX126" fmla="*/ 459581 w 679237"/>
                <a:gd name="connsiteY126" fmla="*/ 47763 h 977337"/>
                <a:gd name="connsiteX127" fmla="*/ 473869 w 679237"/>
                <a:gd name="connsiteY127" fmla="*/ 43000 h 977337"/>
                <a:gd name="connsiteX128" fmla="*/ 488156 w 679237"/>
                <a:gd name="connsiteY128" fmla="*/ 35857 h 977337"/>
                <a:gd name="connsiteX129" fmla="*/ 495300 w 679237"/>
                <a:gd name="connsiteY129" fmla="*/ 31094 h 977337"/>
                <a:gd name="connsiteX130" fmla="*/ 500063 w 679237"/>
                <a:gd name="connsiteY130" fmla="*/ 23950 h 977337"/>
                <a:gd name="connsiteX131" fmla="*/ 507206 w 679237"/>
                <a:gd name="connsiteY131" fmla="*/ 9663 h 977337"/>
                <a:gd name="connsiteX132" fmla="*/ 514350 w 679237"/>
                <a:gd name="connsiteY132" fmla="*/ 7282 h 977337"/>
                <a:gd name="connsiteX133" fmla="*/ 528638 w 679237"/>
                <a:gd name="connsiteY133" fmla="*/ 138 h 977337"/>
                <a:gd name="connsiteX134" fmla="*/ 533400 w 679237"/>
                <a:gd name="connsiteY134" fmla="*/ 7282 h 977337"/>
                <a:gd name="connsiteX135" fmla="*/ 526256 w 679237"/>
                <a:gd name="connsiteY135" fmla="*/ 31094 h 977337"/>
                <a:gd name="connsiteX136" fmla="*/ 519113 w 679237"/>
                <a:gd name="connsiteY136" fmla="*/ 35857 h 977337"/>
                <a:gd name="connsiteX137" fmla="*/ 521494 w 679237"/>
                <a:gd name="connsiteY137" fmla="*/ 54907 h 977337"/>
                <a:gd name="connsiteX138" fmla="*/ 526256 w 679237"/>
                <a:gd name="connsiteY138" fmla="*/ 62050 h 977337"/>
                <a:gd name="connsiteX139" fmla="*/ 531019 w 679237"/>
                <a:gd name="connsiteY139" fmla="*/ 76338 h 977337"/>
                <a:gd name="connsiteX140" fmla="*/ 535781 w 679237"/>
                <a:gd name="connsiteY140" fmla="*/ 90625 h 977337"/>
                <a:gd name="connsiteX141" fmla="*/ 538163 w 679237"/>
                <a:gd name="connsiteY141" fmla="*/ 97769 h 977337"/>
                <a:gd name="connsiteX142" fmla="*/ 535781 w 679237"/>
                <a:gd name="connsiteY142" fmla="*/ 138250 h 977337"/>
                <a:gd name="connsiteX143" fmla="*/ 533400 w 679237"/>
                <a:gd name="connsiteY143" fmla="*/ 157300 h 977337"/>
                <a:gd name="connsiteX144" fmla="*/ 526256 w 679237"/>
                <a:gd name="connsiteY144" fmla="*/ 197782 h 977337"/>
                <a:gd name="connsiteX145" fmla="*/ 523875 w 679237"/>
                <a:gd name="connsiteY145" fmla="*/ 204925 h 977337"/>
                <a:gd name="connsiteX146" fmla="*/ 514350 w 679237"/>
                <a:gd name="connsiteY146" fmla="*/ 219213 h 977337"/>
                <a:gd name="connsiteX147" fmla="*/ 507206 w 679237"/>
                <a:gd name="connsiteY147" fmla="*/ 223975 h 977337"/>
                <a:gd name="connsiteX148" fmla="*/ 509588 w 679237"/>
                <a:gd name="connsiteY148" fmla="*/ 235882 h 977337"/>
                <a:gd name="connsiteX149" fmla="*/ 516731 w 679237"/>
                <a:gd name="connsiteY149" fmla="*/ 240644 h 977337"/>
                <a:gd name="connsiteX150" fmla="*/ 521494 w 679237"/>
                <a:gd name="connsiteY150" fmla="*/ 247788 h 977337"/>
                <a:gd name="connsiteX151" fmla="*/ 535781 w 679237"/>
                <a:gd name="connsiteY151" fmla="*/ 254932 h 977337"/>
                <a:gd name="connsiteX152" fmla="*/ 535781 w 679237"/>
                <a:gd name="connsiteY152" fmla="*/ 316844 h 977337"/>
                <a:gd name="connsiteX153" fmla="*/ 540544 w 679237"/>
                <a:gd name="connsiteY153" fmla="*/ 333513 h 977337"/>
                <a:gd name="connsiteX154" fmla="*/ 547688 w 679237"/>
                <a:gd name="connsiteY154" fmla="*/ 335894 h 977337"/>
                <a:gd name="connsiteX155" fmla="*/ 559594 w 679237"/>
                <a:gd name="connsiteY155" fmla="*/ 316844 h 977337"/>
                <a:gd name="connsiteX156" fmla="*/ 573881 w 679237"/>
                <a:gd name="connsiteY156" fmla="*/ 312082 h 977337"/>
                <a:gd name="connsiteX157" fmla="*/ 588169 w 679237"/>
                <a:gd name="connsiteY157" fmla="*/ 393044 h 97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679237" h="977337">
                  <a:moveTo>
                    <a:pt x="588169" y="393044"/>
                  </a:moveTo>
                  <a:cubicBezTo>
                    <a:pt x="591344" y="409713"/>
                    <a:pt x="590491" y="407214"/>
                    <a:pt x="592931" y="412094"/>
                  </a:cubicBezTo>
                  <a:cubicBezTo>
                    <a:pt x="594211" y="414654"/>
                    <a:pt x="596106" y="416857"/>
                    <a:pt x="597694" y="419238"/>
                  </a:cubicBezTo>
                  <a:cubicBezTo>
                    <a:pt x="604148" y="438602"/>
                    <a:pt x="601306" y="427127"/>
                    <a:pt x="597694" y="466863"/>
                  </a:cubicBezTo>
                  <a:cubicBezTo>
                    <a:pt x="596975" y="474768"/>
                    <a:pt x="595257" y="478938"/>
                    <a:pt x="592931" y="485913"/>
                  </a:cubicBezTo>
                  <a:cubicBezTo>
                    <a:pt x="593725" y="494644"/>
                    <a:pt x="593789" y="503473"/>
                    <a:pt x="595313" y="512107"/>
                  </a:cubicBezTo>
                  <a:cubicBezTo>
                    <a:pt x="596185" y="517051"/>
                    <a:pt x="596525" y="522844"/>
                    <a:pt x="600075" y="526394"/>
                  </a:cubicBezTo>
                  <a:cubicBezTo>
                    <a:pt x="620955" y="547274"/>
                    <a:pt x="594464" y="521717"/>
                    <a:pt x="614363" y="538300"/>
                  </a:cubicBezTo>
                  <a:cubicBezTo>
                    <a:pt x="616950" y="540456"/>
                    <a:pt x="619125" y="543063"/>
                    <a:pt x="621506" y="545444"/>
                  </a:cubicBezTo>
                  <a:cubicBezTo>
                    <a:pt x="622300" y="547825"/>
                    <a:pt x="622765" y="550343"/>
                    <a:pt x="623888" y="552588"/>
                  </a:cubicBezTo>
                  <a:cubicBezTo>
                    <a:pt x="625168" y="555148"/>
                    <a:pt x="627488" y="557117"/>
                    <a:pt x="628650" y="559732"/>
                  </a:cubicBezTo>
                  <a:cubicBezTo>
                    <a:pt x="630689" y="564319"/>
                    <a:pt x="631825" y="569257"/>
                    <a:pt x="633413" y="574019"/>
                  </a:cubicBezTo>
                  <a:lnTo>
                    <a:pt x="635794" y="581163"/>
                  </a:lnTo>
                  <a:cubicBezTo>
                    <a:pt x="636588" y="593863"/>
                    <a:pt x="633971" y="607253"/>
                    <a:pt x="638175" y="619263"/>
                  </a:cubicBezTo>
                  <a:cubicBezTo>
                    <a:pt x="640066" y="624666"/>
                    <a:pt x="647700" y="625613"/>
                    <a:pt x="652463" y="628788"/>
                  </a:cubicBezTo>
                  <a:lnTo>
                    <a:pt x="659606" y="633550"/>
                  </a:lnTo>
                  <a:cubicBezTo>
                    <a:pt x="661194" y="635931"/>
                    <a:pt x="663207" y="638079"/>
                    <a:pt x="664369" y="640694"/>
                  </a:cubicBezTo>
                  <a:cubicBezTo>
                    <a:pt x="666408" y="645282"/>
                    <a:pt x="666346" y="650805"/>
                    <a:pt x="669131" y="654982"/>
                  </a:cubicBezTo>
                  <a:lnTo>
                    <a:pt x="673894" y="662125"/>
                  </a:lnTo>
                  <a:cubicBezTo>
                    <a:pt x="674688" y="686731"/>
                    <a:pt x="675076" y="711354"/>
                    <a:pt x="676275" y="735944"/>
                  </a:cubicBezTo>
                  <a:cubicBezTo>
                    <a:pt x="678255" y="776529"/>
                    <a:pt x="681813" y="745238"/>
                    <a:pt x="676275" y="797857"/>
                  </a:cubicBezTo>
                  <a:cubicBezTo>
                    <a:pt x="676012" y="800353"/>
                    <a:pt x="675016" y="802755"/>
                    <a:pt x="673894" y="805000"/>
                  </a:cubicBezTo>
                  <a:cubicBezTo>
                    <a:pt x="672614" y="807560"/>
                    <a:pt x="670719" y="809763"/>
                    <a:pt x="669131" y="812144"/>
                  </a:cubicBezTo>
                  <a:cubicBezTo>
                    <a:pt x="668337" y="815319"/>
                    <a:pt x="667649" y="818522"/>
                    <a:pt x="666750" y="821669"/>
                  </a:cubicBezTo>
                  <a:cubicBezTo>
                    <a:pt x="666060" y="824083"/>
                    <a:pt x="666329" y="827245"/>
                    <a:pt x="664369" y="828813"/>
                  </a:cubicBezTo>
                  <a:cubicBezTo>
                    <a:pt x="661813" y="830857"/>
                    <a:pt x="658019" y="830400"/>
                    <a:pt x="654844" y="831194"/>
                  </a:cubicBezTo>
                  <a:cubicBezTo>
                    <a:pt x="652463" y="832782"/>
                    <a:pt x="650552" y="835719"/>
                    <a:pt x="647700" y="835957"/>
                  </a:cubicBezTo>
                  <a:cubicBezTo>
                    <a:pt x="634943" y="837020"/>
                    <a:pt x="629188" y="834548"/>
                    <a:pt x="619125" y="831194"/>
                  </a:cubicBezTo>
                  <a:cubicBezTo>
                    <a:pt x="617538" y="828813"/>
                    <a:pt x="615643" y="826610"/>
                    <a:pt x="614363" y="824050"/>
                  </a:cubicBezTo>
                  <a:cubicBezTo>
                    <a:pt x="613240" y="821805"/>
                    <a:pt x="614023" y="818366"/>
                    <a:pt x="611981" y="816907"/>
                  </a:cubicBezTo>
                  <a:cubicBezTo>
                    <a:pt x="607896" y="813989"/>
                    <a:pt x="602456" y="813732"/>
                    <a:pt x="597694" y="812144"/>
                  </a:cubicBezTo>
                  <a:cubicBezTo>
                    <a:pt x="584483" y="807740"/>
                    <a:pt x="593031" y="810073"/>
                    <a:pt x="571500" y="807382"/>
                  </a:cubicBezTo>
                  <a:cubicBezTo>
                    <a:pt x="569119" y="805794"/>
                    <a:pt x="565873" y="805046"/>
                    <a:pt x="564356" y="802619"/>
                  </a:cubicBezTo>
                  <a:cubicBezTo>
                    <a:pt x="561695" y="798362"/>
                    <a:pt x="564356" y="789920"/>
                    <a:pt x="559594" y="788332"/>
                  </a:cubicBezTo>
                  <a:cubicBezTo>
                    <a:pt x="541633" y="782343"/>
                    <a:pt x="563775" y="790422"/>
                    <a:pt x="545306" y="781188"/>
                  </a:cubicBezTo>
                  <a:cubicBezTo>
                    <a:pt x="539864" y="778467"/>
                    <a:pt x="531688" y="777783"/>
                    <a:pt x="526256" y="776425"/>
                  </a:cubicBezTo>
                  <a:cubicBezTo>
                    <a:pt x="523821" y="775816"/>
                    <a:pt x="521526" y="774733"/>
                    <a:pt x="519113" y="774044"/>
                  </a:cubicBezTo>
                  <a:cubicBezTo>
                    <a:pt x="515966" y="773145"/>
                    <a:pt x="512763" y="772457"/>
                    <a:pt x="509588" y="771663"/>
                  </a:cubicBezTo>
                  <a:cubicBezTo>
                    <a:pt x="481807" y="772457"/>
                    <a:pt x="453950" y="771857"/>
                    <a:pt x="426244" y="774044"/>
                  </a:cubicBezTo>
                  <a:cubicBezTo>
                    <a:pt x="423391" y="774269"/>
                    <a:pt x="420985" y="776653"/>
                    <a:pt x="419100" y="778807"/>
                  </a:cubicBezTo>
                  <a:cubicBezTo>
                    <a:pt x="415331" y="783114"/>
                    <a:pt x="409575" y="793094"/>
                    <a:pt x="409575" y="793094"/>
                  </a:cubicBezTo>
                  <a:cubicBezTo>
                    <a:pt x="408781" y="799444"/>
                    <a:pt x="411446" y="807361"/>
                    <a:pt x="407194" y="812144"/>
                  </a:cubicBezTo>
                  <a:cubicBezTo>
                    <a:pt x="403465" y="816339"/>
                    <a:pt x="396115" y="814017"/>
                    <a:pt x="390525" y="814525"/>
                  </a:cubicBezTo>
                  <a:cubicBezTo>
                    <a:pt x="378641" y="815605"/>
                    <a:pt x="366712" y="816113"/>
                    <a:pt x="354806" y="816907"/>
                  </a:cubicBezTo>
                  <a:cubicBezTo>
                    <a:pt x="321866" y="838868"/>
                    <a:pt x="358435" y="809133"/>
                    <a:pt x="338138" y="852625"/>
                  </a:cubicBezTo>
                  <a:cubicBezTo>
                    <a:pt x="335717" y="857812"/>
                    <a:pt x="328970" y="859590"/>
                    <a:pt x="323850" y="862150"/>
                  </a:cubicBezTo>
                  <a:cubicBezTo>
                    <a:pt x="320675" y="863738"/>
                    <a:pt x="317693" y="865790"/>
                    <a:pt x="314325" y="866913"/>
                  </a:cubicBezTo>
                  <a:cubicBezTo>
                    <a:pt x="305871" y="869731"/>
                    <a:pt x="284223" y="871113"/>
                    <a:pt x="278606" y="871675"/>
                  </a:cubicBezTo>
                  <a:cubicBezTo>
                    <a:pt x="273772" y="878926"/>
                    <a:pt x="273180" y="881533"/>
                    <a:pt x="264319" y="885963"/>
                  </a:cubicBezTo>
                  <a:cubicBezTo>
                    <a:pt x="259829" y="888208"/>
                    <a:pt x="250031" y="890725"/>
                    <a:pt x="250031" y="890725"/>
                  </a:cubicBezTo>
                  <a:cubicBezTo>
                    <a:pt x="239144" y="897983"/>
                    <a:pt x="230756" y="900930"/>
                    <a:pt x="226219" y="914538"/>
                  </a:cubicBezTo>
                  <a:cubicBezTo>
                    <a:pt x="221964" y="927301"/>
                    <a:pt x="220999" y="928227"/>
                    <a:pt x="219075" y="940732"/>
                  </a:cubicBezTo>
                  <a:cubicBezTo>
                    <a:pt x="215518" y="963852"/>
                    <a:pt x="220611" y="953907"/>
                    <a:pt x="211931" y="966925"/>
                  </a:cubicBezTo>
                  <a:cubicBezTo>
                    <a:pt x="207027" y="981640"/>
                    <a:pt x="211181" y="976450"/>
                    <a:pt x="183356" y="976450"/>
                  </a:cubicBezTo>
                  <a:cubicBezTo>
                    <a:pt x="122232" y="976450"/>
                    <a:pt x="61119" y="974863"/>
                    <a:pt x="0" y="974069"/>
                  </a:cubicBezTo>
                  <a:cubicBezTo>
                    <a:pt x="1588" y="971688"/>
                    <a:pt x="3601" y="969540"/>
                    <a:pt x="4763" y="966925"/>
                  </a:cubicBezTo>
                  <a:cubicBezTo>
                    <a:pt x="6802" y="962338"/>
                    <a:pt x="6740" y="956815"/>
                    <a:pt x="9525" y="952638"/>
                  </a:cubicBezTo>
                  <a:cubicBezTo>
                    <a:pt x="11113" y="950257"/>
                    <a:pt x="12868" y="947979"/>
                    <a:pt x="14288" y="945494"/>
                  </a:cubicBezTo>
                  <a:cubicBezTo>
                    <a:pt x="16049" y="942412"/>
                    <a:pt x="16778" y="938696"/>
                    <a:pt x="19050" y="935969"/>
                  </a:cubicBezTo>
                  <a:cubicBezTo>
                    <a:pt x="20882" y="933770"/>
                    <a:pt x="23579" y="932369"/>
                    <a:pt x="26194" y="931207"/>
                  </a:cubicBezTo>
                  <a:cubicBezTo>
                    <a:pt x="30781" y="929168"/>
                    <a:pt x="40481" y="926444"/>
                    <a:pt x="40481" y="926444"/>
                  </a:cubicBezTo>
                  <a:cubicBezTo>
                    <a:pt x="42418" y="920635"/>
                    <a:pt x="43010" y="916772"/>
                    <a:pt x="47625" y="912157"/>
                  </a:cubicBezTo>
                  <a:cubicBezTo>
                    <a:pt x="49649" y="910133"/>
                    <a:pt x="52388" y="908982"/>
                    <a:pt x="54769" y="907394"/>
                  </a:cubicBezTo>
                  <a:cubicBezTo>
                    <a:pt x="60436" y="890392"/>
                    <a:pt x="55354" y="895892"/>
                    <a:pt x="66675" y="888344"/>
                  </a:cubicBezTo>
                  <a:cubicBezTo>
                    <a:pt x="67469" y="884375"/>
                    <a:pt x="68074" y="880364"/>
                    <a:pt x="69056" y="876438"/>
                  </a:cubicBezTo>
                  <a:cubicBezTo>
                    <a:pt x="70605" y="870243"/>
                    <a:pt x="71331" y="866509"/>
                    <a:pt x="78581" y="864532"/>
                  </a:cubicBezTo>
                  <a:cubicBezTo>
                    <a:pt x="84755" y="862848"/>
                    <a:pt x="91281" y="862944"/>
                    <a:pt x="97631" y="862150"/>
                  </a:cubicBezTo>
                  <a:lnTo>
                    <a:pt x="102394" y="847863"/>
                  </a:lnTo>
                  <a:cubicBezTo>
                    <a:pt x="103188" y="845482"/>
                    <a:pt x="102686" y="842111"/>
                    <a:pt x="104775" y="840719"/>
                  </a:cubicBezTo>
                  <a:lnTo>
                    <a:pt x="119063" y="831194"/>
                  </a:lnTo>
                  <a:cubicBezTo>
                    <a:pt x="126087" y="826511"/>
                    <a:pt x="127620" y="826164"/>
                    <a:pt x="133350" y="819288"/>
                  </a:cubicBezTo>
                  <a:cubicBezTo>
                    <a:pt x="135182" y="817089"/>
                    <a:pt x="136525" y="814525"/>
                    <a:pt x="138113" y="812144"/>
                  </a:cubicBezTo>
                  <a:cubicBezTo>
                    <a:pt x="139410" y="808252"/>
                    <a:pt x="141369" y="800287"/>
                    <a:pt x="145256" y="797857"/>
                  </a:cubicBezTo>
                  <a:cubicBezTo>
                    <a:pt x="149513" y="795196"/>
                    <a:pt x="155367" y="795879"/>
                    <a:pt x="159544" y="793094"/>
                  </a:cubicBezTo>
                  <a:cubicBezTo>
                    <a:pt x="161925" y="791507"/>
                    <a:pt x="164073" y="789494"/>
                    <a:pt x="166688" y="788332"/>
                  </a:cubicBezTo>
                  <a:cubicBezTo>
                    <a:pt x="171275" y="786293"/>
                    <a:pt x="176798" y="786353"/>
                    <a:pt x="180975" y="783569"/>
                  </a:cubicBezTo>
                  <a:cubicBezTo>
                    <a:pt x="183356" y="781982"/>
                    <a:pt x="185504" y="779969"/>
                    <a:pt x="188119" y="778807"/>
                  </a:cubicBezTo>
                  <a:cubicBezTo>
                    <a:pt x="192706" y="776768"/>
                    <a:pt x="202406" y="774044"/>
                    <a:pt x="202406" y="774044"/>
                  </a:cubicBezTo>
                  <a:cubicBezTo>
                    <a:pt x="207624" y="766217"/>
                    <a:pt x="207086" y="768383"/>
                    <a:pt x="209550" y="759757"/>
                  </a:cubicBezTo>
                  <a:cubicBezTo>
                    <a:pt x="210449" y="756610"/>
                    <a:pt x="210116" y="752955"/>
                    <a:pt x="211931" y="750232"/>
                  </a:cubicBezTo>
                  <a:cubicBezTo>
                    <a:pt x="215343" y="745113"/>
                    <a:pt x="223679" y="744494"/>
                    <a:pt x="228600" y="743088"/>
                  </a:cubicBezTo>
                  <a:cubicBezTo>
                    <a:pt x="231014" y="742398"/>
                    <a:pt x="233363" y="741501"/>
                    <a:pt x="235744" y="740707"/>
                  </a:cubicBezTo>
                  <a:cubicBezTo>
                    <a:pt x="236538" y="734357"/>
                    <a:pt x="236441" y="727831"/>
                    <a:pt x="238125" y="721657"/>
                  </a:cubicBezTo>
                  <a:cubicBezTo>
                    <a:pt x="238878" y="718896"/>
                    <a:pt x="240734" y="716398"/>
                    <a:pt x="242888" y="714513"/>
                  </a:cubicBezTo>
                  <a:cubicBezTo>
                    <a:pt x="253849" y="704922"/>
                    <a:pt x="261144" y="712528"/>
                    <a:pt x="266700" y="700225"/>
                  </a:cubicBezTo>
                  <a:cubicBezTo>
                    <a:pt x="272256" y="687922"/>
                    <a:pt x="276225" y="659744"/>
                    <a:pt x="276225" y="640694"/>
                  </a:cubicBezTo>
                  <a:cubicBezTo>
                    <a:pt x="276225" y="621644"/>
                    <a:pt x="287297" y="596223"/>
                    <a:pt x="266700" y="585925"/>
                  </a:cubicBezTo>
                  <a:cubicBezTo>
                    <a:pt x="264455" y="584802"/>
                    <a:pt x="261937" y="584338"/>
                    <a:pt x="259556" y="583544"/>
                  </a:cubicBezTo>
                  <a:cubicBezTo>
                    <a:pt x="254794" y="580369"/>
                    <a:pt x="246657" y="579572"/>
                    <a:pt x="245269" y="574019"/>
                  </a:cubicBezTo>
                  <a:cubicBezTo>
                    <a:pt x="242194" y="561717"/>
                    <a:pt x="244703" y="567217"/>
                    <a:pt x="238125" y="557350"/>
                  </a:cubicBezTo>
                  <a:cubicBezTo>
                    <a:pt x="237331" y="552588"/>
                    <a:pt x="236791" y="547776"/>
                    <a:pt x="235744" y="543063"/>
                  </a:cubicBezTo>
                  <a:cubicBezTo>
                    <a:pt x="235200" y="540613"/>
                    <a:pt x="233363" y="538429"/>
                    <a:pt x="233363" y="535919"/>
                  </a:cubicBezTo>
                  <a:cubicBezTo>
                    <a:pt x="233363" y="523194"/>
                    <a:pt x="233760" y="510388"/>
                    <a:pt x="235744" y="497819"/>
                  </a:cubicBezTo>
                  <a:cubicBezTo>
                    <a:pt x="236190" y="494992"/>
                    <a:pt x="239226" y="493235"/>
                    <a:pt x="240506" y="490675"/>
                  </a:cubicBezTo>
                  <a:cubicBezTo>
                    <a:pt x="241629" y="488430"/>
                    <a:pt x="241320" y="485492"/>
                    <a:pt x="242888" y="483532"/>
                  </a:cubicBezTo>
                  <a:cubicBezTo>
                    <a:pt x="244676" y="481297"/>
                    <a:pt x="247833" y="480601"/>
                    <a:pt x="250031" y="478769"/>
                  </a:cubicBezTo>
                  <a:cubicBezTo>
                    <a:pt x="252618" y="476613"/>
                    <a:pt x="254794" y="474006"/>
                    <a:pt x="257175" y="471625"/>
                  </a:cubicBezTo>
                  <a:cubicBezTo>
                    <a:pt x="257969" y="469244"/>
                    <a:pt x="258337" y="466676"/>
                    <a:pt x="259556" y="464482"/>
                  </a:cubicBezTo>
                  <a:cubicBezTo>
                    <a:pt x="262336" y="459478"/>
                    <a:pt x="267270" y="455624"/>
                    <a:pt x="269081" y="450194"/>
                  </a:cubicBezTo>
                  <a:cubicBezTo>
                    <a:pt x="269875" y="447813"/>
                    <a:pt x="270803" y="445472"/>
                    <a:pt x="271463" y="443050"/>
                  </a:cubicBezTo>
                  <a:cubicBezTo>
                    <a:pt x="273185" y="436735"/>
                    <a:pt x="274155" y="430209"/>
                    <a:pt x="276225" y="424000"/>
                  </a:cubicBezTo>
                  <a:lnTo>
                    <a:pt x="280988" y="409713"/>
                  </a:lnTo>
                  <a:cubicBezTo>
                    <a:pt x="281782" y="407332"/>
                    <a:pt x="281977" y="404658"/>
                    <a:pt x="283369" y="402569"/>
                  </a:cubicBezTo>
                  <a:lnTo>
                    <a:pt x="288131" y="395425"/>
                  </a:lnTo>
                  <a:cubicBezTo>
                    <a:pt x="292239" y="370785"/>
                    <a:pt x="294262" y="364853"/>
                    <a:pt x="288131" y="331132"/>
                  </a:cubicBezTo>
                  <a:cubicBezTo>
                    <a:pt x="287682" y="328663"/>
                    <a:pt x="283369" y="329544"/>
                    <a:pt x="280988" y="328750"/>
                  </a:cubicBezTo>
                  <a:cubicBezTo>
                    <a:pt x="277126" y="317170"/>
                    <a:pt x="275038" y="314155"/>
                    <a:pt x="280988" y="297794"/>
                  </a:cubicBezTo>
                  <a:cubicBezTo>
                    <a:pt x="281846" y="295435"/>
                    <a:pt x="285750" y="296207"/>
                    <a:pt x="288131" y="295413"/>
                  </a:cubicBezTo>
                  <a:cubicBezTo>
                    <a:pt x="288925" y="293032"/>
                    <a:pt x="288945" y="290229"/>
                    <a:pt x="290513" y="288269"/>
                  </a:cubicBezTo>
                  <a:cubicBezTo>
                    <a:pt x="292301" y="286034"/>
                    <a:pt x="296236" y="285992"/>
                    <a:pt x="297656" y="283507"/>
                  </a:cubicBezTo>
                  <a:cubicBezTo>
                    <a:pt x="299664" y="279993"/>
                    <a:pt x="299056" y="275527"/>
                    <a:pt x="300038" y="271600"/>
                  </a:cubicBezTo>
                  <a:cubicBezTo>
                    <a:pt x="300647" y="269165"/>
                    <a:pt x="301297" y="266702"/>
                    <a:pt x="302419" y="264457"/>
                  </a:cubicBezTo>
                  <a:cubicBezTo>
                    <a:pt x="303699" y="261897"/>
                    <a:pt x="305901" y="259873"/>
                    <a:pt x="307181" y="257313"/>
                  </a:cubicBezTo>
                  <a:cubicBezTo>
                    <a:pt x="308304" y="255068"/>
                    <a:pt x="308440" y="252414"/>
                    <a:pt x="309563" y="250169"/>
                  </a:cubicBezTo>
                  <a:cubicBezTo>
                    <a:pt x="310843" y="247609"/>
                    <a:pt x="313163" y="245640"/>
                    <a:pt x="314325" y="243025"/>
                  </a:cubicBezTo>
                  <a:cubicBezTo>
                    <a:pt x="316364" y="238438"/>
                    <a:pt x="316304" y="232915"/>
                    <a:pt x="319088" y="228738"/>
                  </a:cubicBezTo>
                  <a:cubicBezTo>
                    <a:pt x="325242" y="219505"/>
                    <a:pt x="322945" y="224309"/>
                    <a:pt x="326231" y="214450"/>
                  </a:cubicBezTo>
                  <a:cubicBezTo>
                    <a:pt x="327025" y="185081"/>
                    <a:pt x="326416" y="155641"/>
                    <a:pt x="328613" y="126344"/>
                  </a:cubicBezTo>
                  <a:cubicBezTo>
                    <a:pt x="328827" y="123490"/>
                    <a:pt x="330535" y="119555"/>
                    <a:pt x="333375" y="119200"/>
                  </a:cubicBezTo>
                  <a:cubicBezTo>
                    <a:pt x="344430" y="117818"/>
                    <a:pt x="355600" y="120788"/>
                    <a:pt x="366713" y="121582"/>
                  </a:cubicBezTo>
                  <a:cubicBezTo>
                    <a:pt x="373063" y="120788"/>
                    <a:pt x="379915" y="121799"/>
                    <a:pt x="385763" y="119200"/>
                  </a:cubicBezTo>
                  <a:cubicBezTo>
                    <a:pt x="388056" y="118181"/>
                    <a:pt x="386603" y="114038"/>
                    <a:pt x="388144" y="112057"/>
                  </a:cubicBezTo>
                  <a:cubicBezTo>
                    <a:pt x="399388" y="97600"/>
                    <a:pt x="397837" y="99300"/>
                    <a:pt x="409575" y="95388"/>
                  </a:cubicBezTo>
                  <a:cubicBezTo>
                    <a:pt x="414338" y="92213"/>
                    <a:pt x="420688" y="90626"/>
                    <a:pt x="423863" y="85863"/>
                  </a:cubicBezTo>
                  <a:cubicBezTo>
                    <a:pt x="430501" y="75906"/>
                    <a:pt x="432138" y="71426"/>
                    <a:pt x="440531" y="64432"/>
                  </a:cubicBezTo>
                  <a:cubicBezTo>
                    <a:pt x="442730" y="62600"/>
                    <a:pt x="445294" y="61257"/>
                    <a:pt x="447675" y="59669"/>
                  </a:cubicBezTo>
                  <a:cubicBezTo>
                    <a:pt x="452020" y="53152"/>
                    <a:pt x="452062" y="51105"/>
                    <a:pt x="459581" y="47763"/>
                  </a:cubicBezTo>
                  <a:cubicBezTo>
                    <a:pt x="464169" y="45724"/>
                    <a:pt x="469692" y="45785"/>
                    <a:pt x="473869" y="43000"/>
                  </a:cubicBezTo>
                  <a:cubicBezTo>
                    <a:pt x="483101" y="36846"/>
                    <a:pt x="478298" y="39143"/>
                    <a:pt x="488156" y="35857"/>
                  </a:cubicBezTo>
                  <a:cubicBezTo>
                    <a:pt x="490537" y="34269"/>
                    <a:pt x="493276" y="33118"/>
                    <a:pt x="495300" y="31094"/>
                  </a:cubicBezTo>
                  <a:cubicBezTo>
                    <a:pt x="497324" y="29070"/>
                    <a:pt x="498783" y="26510"/>
                    <a:pt x="500063" y="23950"/>
                  </a:cubicBezTo>
                  <a:cubicBezTo>
                    <a:pt x="502939" y="18199"/>
                    <a:pt x="501520" y="14212"/>
                    <a:pt x="507206" y="9663"/>
                  </a:cubicBezTo>
                  <a:cubicBezTo>
                    <a:pt x="509166" y="8095"/>
                    <a:pt x="511969" y="8076"/>
                    <a:pt x="514350" y="7282"/>
                  </a:cubicBezTo>
                  <a:cubicBezTo>
                    <a:pt x="515855" y="6279"/>
                    <a:pt x="525556" y="-1095"/>
                    <a:pt x="528638" y="138"/>
                  </a:cubicBezTo>
                  <a:cubicBezTo>
                    <a:pt x="531295" y="1201"/>
                    <a:pt x="531813" y="4901"/>
                    <a:pt x="533400" y="7282"/>
                  </a:cubicBezTo>
                  <a:cubicBezTo>
                    <a:pt x="531901" y="17777"/>
                    <a:pt x="533476" y="23873"/>
                    <a:pt x="526256" y="31094"/>
                  </a:cubicBezTo>
                  <a:cubicBezTo>
                    <a:pt x="524232" y="33118"/>
                    <a:pt x="521494" y="34269"/>
                    <a:pt x="519113" y="35857"/>
                  </a:cubicBezTo>
                  <a:cubicBezTo>
                    <a:pt x="519907" y="42207"/>
                    <a:pt x="519810" y="48733"/>
                    <a:pt x="521494" y="54907"/>
                  </a:cubicBezTo>
                  <a:cubicBezTo>
                    <a:pt x="522247" y="57668"/>
                    <a:pt x="525094" y="59435"/>
                    <a:pt x="526256" y="62050"/>
                  </a:cubicBezTo>
                  <a:cubicBezTo>
                    <a:pt x="528295" y="66638"/>
                    <a:pt x="529431" y="71575"/>
                    <a:pt x="531019" y="76338"/>
                  </a:cubicBezTo>
                  <a:lnTo>
                    <a:pt x="535781" y="90625"/>
                  </a:lnTo>
                  <a:lnTo>
                    <a:pt x="538163" y="97769"/>
                  </a:lnTo>
                  <a:cubicBezTo>
                    <a:pt x="537369" y="111263"/>
                    <a:pt x="536859" y="124776"/>
                    <a:pt x="535781" y="138250"/>
                  </a:cubicBezTo>
                  <a:cubicBezTo>
                    <a:pt x="535271" y="144629"/>
                    <a:pt x="534349" y="150971"/>
                    <a:pt x="533400" y="157300"/>
                  </a:cubicBezTo>
                  <a:cubicBezTo>
                    <a:pt x="533150" y="158968"/>
                    <a:pt x="528362" y="189359"/>
                    <a:pt x="526256" y="197782"/>
                  </a:cubicBezTo>
                  <a:cubicBezTo>
                    <a:pt x="525647" y="200217"/>
                    <a:pt x="525094" y="202731"/>
                    <a:pt x="523875" y="204925"/>
                  </a:cubicBezTo>
                  <a:cubicBezTo>
                    <a:pt x="521095" y="209929"/>
                    <a:pt x="519113" y="216038"/>
                    <a:pt x="514350" y="219213"/>
                  </a:cubicBezTo>
                  <a:lnTo>
                    <a:pt x="507206" y="223975"/>
                  </a:lnTo>
                  <a:cubicBezTo>
                    <a:pt x="508000" y="227944"/>
                    <a:pt x="507580" y="232368"/>
                    <a:pt x="509588" y="235882"/>
                  </a:cubicBezTo>
                  <a:cubicBezTo>
                    <a:pt x="511008" y="238367"/>
                    <a:pt x="514708" y="238621"/>
                    <a:pt x="516731" y="240644"/>
                  </a:cubicBezTo>
                  <a:cubicBezTo>
                    <a:pt x="518755" y="242668"/>
                    <a:pt x="519470" y="245764"/>
                    <a:pt x="521494" y="247788"/>
                  </a:cubicBezTo>
                  <a:cubicBezTo>
                    <a:pt x="526109" y="252402"/>
                    <a:pt x="529973" y="252995"/>
                    <a:pt x="535781" y="254932"/>
                  </a:cubicBezTo>
                  <a:cubicBezTo>
                    <a:pt x="533420" y="287988"/>
                    <a:pt x="531874" y="285587"/>
                    <a:pt x="535781" y="316844"/>
                  </a:cubicBezTo>
                  <a:cubicBezTo>
                    <a:pt x="535790" y="316913"/>
                    <a:pt x="539416" y="332385"/>
                    <a:pt x="540544" y="333513"/>
                  </a:cubicBezTo>
                  <a:cubicBezTo>
                    <a:pt x="542319" y="335288"/>
                    <a:pt x="545307" y="335100"/>
                    <a:pt x="547688" y="335894"/>
                  </a:cubicBezTo>
                  <a:cubicBezTo>
                    <a:pt x="551628" y="324073"/>
                    <a:pt x="549258" y="321438"/>
                    <a:pt x="559594" y="316844"/>
                  </a:cubicBezTo>
                  <a:cubicBezTo>
                    <a:pt x="564181" y="314805"/>
                    <a:pt x="573881" y="312082"/>
                    <a:pt x="573881" y="312082"/>
                  </a:cubicBezTo>
                  <a:cubicBezTo>
                    <a:pt x="585389" y="335096"/>
                    <a:pt x="584994" y="376375"/>
                    <a:pt x="588169" y="39304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0" name="Forma livre 389"/>
            <p:cNvSpPr/>
            <p:nvPr/>
          </p:nvSpPr>
          <p:spPr>
            <a:xfrm>
              <a:off x="4289009" y="2444004"/>
              <a:ext cx="446567" cy="637123"/>
            </a:xfrm>
            <a:custGeom>
              <a:avLst/>
              <a:gdLst>
                <a:gd name="connsiteX0" fmla="*/ 166076 w 678044"/>
                <a:gd name="connsiteY0" fmla="*/ 345 h 967374"/>
                <a:gd name="connsiteX1" fmla="*/ 187507 w 678044"/>
                <a:gd name="connsiteY1" fmla="*/ 2726 h 967374"/>
                <a:gd name="connsiteX2" fmla="*/ 201794 w 678044"/>
                <a:gd name="connsiteY2" fmla="*/ 7489 h 967374"/>
                <a:gd name="connsiteX3" fmla="*/ 208938 w 678044"/>
                <a:gd name="connsiteY3" fmla="*/ 9870 h 967374"/>
                <a:gd name="connsiteX4" fmla="*/ 216082 w 678044"/>
                <a:gd name="connsiteY4" fmla="*/ 12251 h 967374"/>
                <a:gd name="connsiteX5" fmla="*/ 232751 w 678044"/>
                <a:gd name="connsiteY5" fmla="*/ 17014 h 967374"/>
                <a:gd name="connsiteX6" fmla="*/ 249419 w 678044"/>
                <a:gd name="connsiteY6" fmla="*/ 21776 h 967374"/>
                <a:gd name="connsiteX7" fmla="*/ 258944 w 678044"/>
                <a:gd name="connsiteY7" fmla="*/ 26539 h 967374"/>
                <a:gd name="connsiteX8" fmla="*/ 275613 w 678044"/>
                <a:gd name="connsiteY8" fmla="*/ 31301 h 967374"/>
                <a:gd name="connsiteX9" fmla="*/ 289901 w 678044"/>
                <a:gd name="connsiteY9" fmla="*/ 36064 h 967374"/>
                <a:gd name="connsiteX10" fmla="*/ 299426 w 678044"/>
                <a:gd name="connsiteY10" fmla="*/ 38445 h 967374"/>
                <a:gd name="connsiteX11" fmla="*/ 306569 w 678044"/>
                <a:gd name="connsiteY11" fmla="*/ 40826 h 967374"/>
                <a:gd name="connsiteX12" fmla="*/ 347051 w 678044"/>
                <a:gd name="connsiteY12" fmla="*/ 43207 h 967374"/>
                <a:gd name="connsiteX13" fmla="*/ 358957 w 678044"/>
                <a:gd name="connsiteY13" fmla="*/ 59876 h 967374"/>
                <a:gd name="connsiteX14" fmla="*/ 370863 w 678044"/>
                <a:gd name="connsiteY14" fmla="*/ 81307 h 967374"/>
                <a:gd name="connsiteX15" fmla="*/ 392294 w 678044"/>
                <a:gd name="connsiteY15" fmla="*/ 95595 h 967374"/>
                <a:gd name="connsiteX16" fmla="*/ 399438 w 678044"/>
                <a:gd name="connsiteY16" fmla="*/ 100357 h 967374"/>
                <a:gd name="connsiteX17" fmla="*/ 413726 w 678044"/>
                <a:gd name="connsiteY17" fmla="*/ 109882 h 967374"/>
                <a:gd name="connsiteX18" fmla="*/ 435157 w 678044"/>
                <a:gd name="connsiteY18" fmla="*/ 124170 h 967374"/>
                <a:gd name="connsiteX19" fmla="*/ 451826 w 678044"/>
                <a:gd name="connsiteY19" fmla="*/ 133695 h 967374"/>
                <a:gd name="connsiteX20" fmla="*/ 458969 w 678044"/>
                <a:gd name="connsiteY20" fmla="*/ 136076 h 967374"/>
                <a:gd name="connsiteX21" fmla="*/ 466113 w 678044"/>
                <a:gd name="connsiteY21" fmla="*/ 140839 h 967374"/>
                <a:gd name="connsiteX22" fmla="*/ 473257 w 678044"/>
                <a:gd name="connsiteY22" fmla="*/ 147982 h 967374"/>
                <a:gd name="connsiteX23" fmla="*/ 480401 w 678044"/>
                <a:gd name="connsiteY23" fmla="*/ 150364 h 967374"/>
                <a:gd name="connsiteX24" fmla="*/ 489926 w 678044"/>
                <a:gd name="connsiteY24" fmla="*/ 155126 h 967374"/>
                <a:gd name="connsiteX25" fmla="*/ 497069 w 678044"/>
                <a:gd name="connsiteY25" fmla="*/ 159889 h 967374"/>
                <a:gd name="connsiteX26" fmla="*/ 511357 w 678044"/>
                <a:gd name="connsiteY26" fmla="*/ 164651 h 967374"/>
                <a:gd name="connsiteX27" fmla="*/ 528026 w 678044"/>
                <a:gd name="connsiteY27" fmla="*/ 169414 h 967374"/>
                <a:gd name="connsiteX28" fmla="*/ 535169 w 678044"/>
                <a:gd name="connsiteY28" fmla="*/ 174176 h 967374"/>
                <a:gd name="connsiteX29" fmla="*/ 547076 w 678044"/>
                <a:gd name="connsiteY29" fmla="*/ 195607 h 967374"/>
                <a:gd name="connsiteX30" fmla="*/ 551838 w 678044"/>
                <a:gd name="connsiteY30" fmla="*/ 202751 h 967374"/>
                <a:gd name="connsiteX31" fmla="*/ 556601 w 678044"/>
                <a:gd name="connsiteY31" fmla="*/ 209895 h 967374"/>
                <a:gd name="connsiteX32" fmla="*/ 558982 w 678044"/>
                <a:gd name="connsiteY32" fmla="*/ 217039 h 967374"/>
                <a:gd name="connsiteX33" fmla="*/ 568507 w 678044"/>
                <a:gd name="connsiteY33" fmla="*/ 231326 h 967374"/>
                <a:gd name="connsiteX34" fmla="*/ 570888 w 678044"/>
                <a:gd name="connsiteY34" fmla="*/ 238470 h 967374"/>
                <a:gd name="connsiteX35" fmla="*/ 580413 w 678044"/>
                <a:gd name="connsiteY35" fmla="*/ 243232 h 967374"/>
                <a:gd name="connsiteX36" fmla="*/ 594701 w 678044"/>
                <a:gd name="connsiteY36" fmla="*/ 252757 h 967374"/>
                <a:gd name="connsiteX37" fmla="*/ 601844 w 678044"/>
                <a:gd name="connsiteY37" fmla="*/ 257520 h 967374"/>
                <a:gd name="connsiteX38" fmla="*/ 611369 w 678044"/>
                <a:gd name="connsiteY38" fmla="*/ 274189 h 967374"/>
                <a:gd name="connsiteX39" fmla="*/ 620894 w 678044"/>
                <a:gd name="connsiteY39" fmla="*/ 288476 h 967374"/>
                <a:gd name="connsiteX40" fmla="*/ 635182 w 678044"/>
                <a:gd name="connsiteY40" fmla="*/ 300382 h 967374"/>
                <a:gd name="connsiteX41" fmla="*/ 651851 w 678044"/>
                <a:gd name="connsiteY41" fmla="*/ 319432 h 967374"/>
                <a:gd name="connsiteX42" fmla="*/ 656613 w 678044"/>
                <a:gd name="connsiteY42" fmla="*/ 326576 h 967374"/>
                <a:gd name="connsiteX43" fmla="*/ 658994 w 678044"/>
                <a:gd name="connsiteY43" fmla="*/ 333720 h 967374"/>
                <a:gd name="connsiteX44" fmla="*/ 666138 w 678044"/>
                <a:gd name="connsiteY44" fmla="*/ 340864 h 967374"/>
                <a:gd name="connsiteX45" fmla="*/ 670901 w 678044"/>
                <a:gd name="connsiteY45" fmla="*/ 348007 h 967374"/>
                <a:gd name="connsiteX46" fmla="*/ 673282 w 678044"/>
                <a:gd name="connsiteY46" fmla="*/ 355151 h 967374"/>
                <a:gd name="connsiteX47" fmla="*/ 678044 w 678044"/>
                <a:gd name="connsiteY47" fmla="*/ 414682 h 967374"/>
                <a:gd name="connsiteX48" fmla="*/ 675663 w 678044"/>
                <a:gd name="connsiteY48" fmla="*/ 436114 h 967374"/>
                <a:gd name="connsiteX49" fmla="*/ 670901 w 678044"/>
                <a:gd name="connsiteY49" fmla="*/ 450401 h 967374"/>
                <a:gd name="connsiteX50" fmla="*/ 649469 w 678044"/>
                <a:gd name="connsiteY50" fmla="*/ 462307 h 967374"/>
                <a:gd name="connsiteX51" fmla="*/ 647088 w 678044"/>
                <a:gd name="connsiteY51" fmla="*/ 505170 h 967374"/>
                <a:gd name="connsiteX52" fmla="*/ 632801 w 678044"/>
                <a:gd name="connsiteY52" fmla="*/ 509932 h 967374"/>
                <a:gd name="connsiteX53" fmla="*/ 625657 w 678044"/>
                <a:gd name="connsiteY53" fmla="*/ 512314 h 967374"/>
                <a:gd name="connsiteX54" fmla="*/ 618513 w 678044"/>
                <a:gd name="connsiteY54" fmla="*/ 514695 h 967374"/>
                <a:gd name="connsiteX55" fmla="*/ 620894 w 678044"/>
                <a:gd name="connsiteY55" fmla="*/ 588514 h 967374"/>
                <a:gd name="connsiteX56" fmla="*/ 606607 w 678044"/>
                <a:gd name="connsiteY56" fmla="*/ 600420 h 967374"/>
                <a:gd name="connsiteX57" fmla="*/ 599463 w 678044"/>
                <a:gd name="connsiteY57" fmla="*/ 607564 h 967374"/>
                <a:gd name="connsiteX58" fmla="*/ 585176 w 678044"/>
                <a:gd name="connsiteY58" fmla="*/ 619470 h 967374"/>
                <a:gd name="connsiteX59" fmla="*/ 582794 w 678044"/>
                <a:gd name="connsiteY59" fmla="*/ 626614 h 967374"/>
                <a:gd name="connsiteX60" fmla="*/ 561363 w 678044"/>
                <a:gd name="connsiteY60" fmla="*/ 645664 h 967374"/>
                <a:gd name="connsiteX61" fmla="*/ 549457 w 678044"/>
                <a:gd name="connsiteY61" fmla="*/ 655189 h 967374"/>
                <a:gd name="connsiteX62" fmla="*/ 544694 w 678044"/>
                <a:gd name="connsiteY62" fmla="*/ 662332 h 967374"/>
                <a:gd name="connsiteX63" fmla="*/ 537551 w 678044"/>
                <a:gd name="connsiteY63" fmla="*/ 667095 h 967374"/>
                <a:gd name="connsiteX64" fmla="*/ 530407 w 678044"/>
                <a:gd name="connsiteY64" fmla="*/ 674239 h 967374"/>
                <a:gd name="connsiteX65" fmla="*/ 516119 w 678044"/>
                <a:gd name="connsiteY65" fmla="*/ 681382 h 967374"/>
                <a:gd name="connsiteX66" fmla="*/ 508976 w 678044"/>
                <a:gd name="connsiteY66" fmla="*/ 686145 h 967374"/>
                <a:gd name="connsiteX67" fmla="*/ 494688 w 678044"/>
                <a:gd name="connsiteY67" fmla="*/ 690907 h 967374"/>
                <a:gd name="connsiteX68" fmla="*/ 487544 w 678044"/>
                <a:gd name="connsiteY68" fmla="*/ 695670 h 967374"/>
                <a:gd name="connsiteX69" fmla="*/ 480401 w 678044"/>
                <a:gd name="connsiteY69" fmla="*/ 698051 h 967374"/>
                <a:gd name="connsiteX70" fmla="*/ 478019 w 678044"/>
                <a:gd name="connsiteY70" fmla="*/ 705195 h 967374"/>
                <a:gd name="connsiteX71" fmla="*/ 475638 w 678044"/>
                <a:gd name="connsiteY71" fmla="*/ 729007 h 967374"/>
                <a:gd name="connsiteX72" fmla="*/ 461351 w 678044"/>
                <a:gd name="connsiteY72" fmla="*/ 733770 h 967374"/>
                <a:gd name="connsiteX73" fmla="*/ 454207 w 678044"/>
                <a:gd name="connsiteY73" fmla="*/ 736151 h 967374"/>
                <a:gd name="connsiteX74" fmla="*/ 451826 w 678044"/>
                <a:gd name="connsiteY74" fmla="*/ 779014 h 967374"/>
                <a:gd name="connsiteX75" fmla="*/ 456588 w 678044"/>
                <a:gd name="connsiteY75" fmla="*/ 786157 h 967374"/>
                <a:gd name="connsiteX76" fmla="*/ 463732 w 678044"/>
                <a:gd name="connsiteY76" fmla="*/ 788539 h 967374"/>
                <a:gd name="connsiteX77" fmla="*/ 470876 w 678044"/>
                <a:gd name="connsiteY77" fmla="*/ 795682 h 967374"/>
                <a:gd name="connsiteX78" fmla="*/ 478019 w 678044"/>
                <a:gd name="connsiteY78" fmla="*/ 798064 h 967374"/>
                <a:gd name="connsiteX79" fmla="*/ 489926 w 678044"/>
                <a:gd name="connsiteY79" fmla="*/ 807589 h 967374"/>
                <a:gd name="connsiteX80" fmla="*/ 499451 w 678044"/>
                <a:gd name="connsiteY80" fmla="*/ 809970 h 967374"/>
                <a:gd name="connsiteX81" fmla="*/ 513738 w 678044"/>
                <a:gd name="connsiteY81" fmla="*/ 814732 h 967374"/>
                <a:gd name="connsiteX82" fmla="*/ 511357 w 678044"/>
                <a:gd name="connsiteY82" fmla="*/ 836164 h 967374"/>
                <a:gd name="connsiteX83" fmla="*/ 513738 w 678044"/>
                <a:gd name="connsiteY83" fmla="*/ 850451 h 967374"/>
                <a:gd name="connsiteX84" fmla="*/ 537551 w 678044"/>
                <a:gd name="connsiteY84" fmla="*/ 852832 h 967374"/>
                <a:gd name="connsiteX85" fmla="*/ 542313 w 678044"/>
                <a:gd name="connsiteY85" fmla="*/ 857595 h 967374"/>
                <a:gd name="connsiteX86" fmla="*/ 544694 w 678044"/>
                <a:gd name="connsiteY86" fmla="*/ 914745 h 967374"/>
                <a:gd name="connsiteX87" fmla="*/ 547076 w 678044"/>
                <a:gd name="connsiteY87" fmla="*/ 921889 h 967374"/>
                <a:gd name="connsiteX88" fmla="*/ 561363 w 678044"/>
                <a:gd name="connsiteY88" fmla="*/ 931414 h 967374"/>
                <a:gd name="connsiteX89" fmla="*/ 570888 w 678044"/>
                <a:gd name="connsiteY89" fmla="*/ 952845 h 967374"/>
                <a:gd name="connsiteX90" fmla="*/ 578032 w 678044"/>
                <a:gd name="connsiteY90" fmla="*/ 955226 h 967374"/>
                <a:gd name="connsiteX91" fmla="*/ 368482 w 678044"/>
                <a:gd name="connsiteY91" fmla="*/ 957607 h 967374"/>
                <a:gd name="connsiteX92" fmla="*/ 349432 w 678044"/>
                <a:gd name="connsiteY92" fmla="*/ 952845 h 967374"/>
                <a:gd name="connsiteX93" fmla="*/ 342288 w 678044"/>
                <a:gd name="connsiteY93" fmla="*/ 950464 h 967374"/>
                <a:gd name="connsiteX94" fmla="*/ 332763 w 678044"/>
                <a:gd name="connsiteY94" fmla="*/ 948082 h 967374"/>
                <a:gd name="connsiteX95" fmla="*/ 325619 w 678044"/>
                <a:gd name="connsiteY95" fmla="*/ 945701 h 967374"/>
                <a:gd name="connsiteX96" fmla="*/ 308951 w 678044"/>
                <a:gd name="connsiteY96" fmla="*/ 940939 h 967374"/>
                <a:gd name="connsiteX97" fmla="*/ 301807 w 678044"/>
                <a:gd name="connsiteY97" fmla="*/ 936176 h 967374"/>
                <a:gd name="connsiteX98" fmla="*/ 294663 w 678044"/>
                <a:gd name="connsiteY98" fmla="*/ 929032 h 967374"/>
                <a:gd name="connsiteX99" fmla="*/ 287519 w 678044"/>
                <a:gd name="connsiteY99" fmla="*/ 926651 h 967374"/>
                <a:gd name="connsiteX100" fmla="*/ 270851 w 678044"/>
                <a:gd name="connsiteY100" fmla="*/ 917126 h 967374"/>
                <a:gd name="connsiteX101" fmla="*/ 256563 w 678044"/>
                <a:gd name="connsiteY101" fmla="*/ 902839 h 967374"/>
                <a:gd name="connsiteX102" fmla="*/ 249419 w 678044"/>
                <a:gd name="connsiteY102" fmla="*/ 893314 h 967374"/>
                <a:gd name="connsiteX103" fmla="*/ 235132 w 678044"/>
                <a:gd name="connsiteY103" fmla="*/ 886170 h 967374"/>
                <a:gd name="connsiteX104" fmla="*/ 218463 w 678044"/>
                <a:gd name="connsiteY104" fmla="*/ 876645 h 967374"/>
                <a:gd name="connsiteX105" fmla="*/ 211319 w 678044"/>
                <a:gd name="connsiteY105" fmla="*/ 871882 h 967374"/>
                <a:gd name="connsiteX106" fmla="*/ 197032 w 678044"/>
                <a:gd name="connsiteY106" fmla="*/ 867120 h 967374"/>
                <a:gd name="connsiteX107" fmla="*/ 187507 w 678044"/>
                <a:gd name="connsiteY107" fmla="*/ 862357 h 967374"/>
                <a:gd name="connsiteX108" fmla="*/ 173219 w 678044"/>
                <a:gd name="connsiteY108" fmla="*/ 857595 h 967374"/>
                <a:gd name="connsiteX109" fmla="*/ 166076 w 678044"/>
                <a:gd name="connsiteY109" fmla="*/ 852832 h 967374"/>
                <a:gd name="connsiteX110" fmla="*/ 147026 w 678044"/>
                <a:gd name="connsiteY110" fmla="*/ 845689 h 967374"/>
                <a:gd name="connsiteX111" fmla="*/ 132738 w 678044"/>
                <a:gd name="connsiteY111" fmla="*/ 836164 h 967374"/>
                <a:gd name="connsiteX112" fmla="*/ 125594 w 678044"/>
                <a:gd name="connsiteY112" fmla="*/ 819495 h 967374"/>
                <a:gd name="connsiteX113" fmla="*/ 108926 w 678044"/>
                <a:gd name="connsiteY113" fmla="*/ 812351 h 967374"/>
                <a:gd name="connsiteX114" fmla="*/ 87494 w 678044"/>
                <a:gd name="connsiteY114" fmla="*/ 805207 h 967374"/>
                <a:gd name="connsiteX115" fmla="*/ 80351 w 678044"/>
                <a:gd name="connsiteY115" fmla="*/ 802826 h 967374"/>
                <a:gd name="connsiteX116" fmla="*/ 73207 w 678044"/>
                <a:gd name="connsiteY116" fmla="*/ 800445 h 967374"/>
                <a:gd name="connsiteX117" fmla="*/ 49394 w 678044"/>
                <a:gd name="connsiteY117" fmla="*/ 790920 h 967374"/>
                <a:gd name="connsiteX118" fmla="*/ 42251 w 678044"/>
                <a:gd name="connsiteY118" fmla="*/ 788539 h 967374"/>
                <a:gd name="connsiteX119" fmla="*/ 35107 w 678044"/>
                <a:gd name="connsiteY119" fmla="*/ 786157 h 967374"/>
                <a:gd name="connsiteX120" fmla="*/ 25582 w 678044"/>
                <a:gd name="connsiteY120" fmla="*/ 783776 h 967374"/>
                <a:gd name="connsiteX121" fmla="*/ 11294 w 678044"/>
                <a:gd name="connsiteY121" fmla="*/ 779014 h 967374"/>
                <a:gd name="connsiteX122" fmla="*/ 4151 w 678044"/>
                <a:gd name="connsiteY122" fmla="*/ 776632 h 967374"/>
                <a:gd name="connsiteX123" fmla="*/ 1769 w 678044"/>
                <a:gd name="connsiteY123" fmla="*/ 755201 h 967374"/>
                <a:gd name="connsiteX124" fmla="*/ 16057 w 678044"/>
                <a:gd name="connsiteY124" fmla="*/ 750439 h 967374"/>
                <a:gd name="connsiteX125" fmla="*/ 23201 w 678044"/>
                <a:gd name="connsiteY125" fmla="*/ 745676 h 967374"/>
                <a:gd name="connsiteX126" fmla="*/ 32726 w 678044"/>
                <a:gd name="connsiteY126" fmla="*/ 743295 h 967374"/>
                <a:gd name="connsiteX127" fmla="*/ 42251 w 678044"/>
                <a:gd name="connsiteY127" fmla="*/ 729007 h 967374"/>
                <a:gd name="connsiteX128" fmla="*/ 35107 w 678044"/>
                <a:gd name="connsiteY128" fmla="*/ 712339 h 967374"/>
                <a:gd name="connsiteX129" fmla="*/ 30344 w 678044"/>
                <a:gd name="connsiteY129" fmla="*/ 695670 h 967374"/>
                <a:gd name="connsiteX130" fmla="*/ 32726 w 678044"/>
                <a:gd name="connsiteY130" fmla="*/ 679001 h 967374"/>
                <a:gd name="connsiteX131" fmla="*/ 54157 w 678044"/>
                <a:gd name="connsiteY131" fmla="*/ 671857 h 967374"/>
                <a:gd name="connsiteX132" fmla="*/ 68444 w 678044"/>
                <a:gd name="connsiteY132" fmla="*/ 662332 h 967374"/>
                <a:gd name="connsiteX133" fmla="*/ 61301 w 678044"/>
                <a:gd name="connsiteY133" fmla="*/ 600420 h 967374"/>
                <a:gd name="connsiteX134" fmla="*/ 56538 w 678044"/>
                <a:gd name="connsiteY134" fmla="*/ 593276 h 967374"/>
                <a:gd name="connsiteX135" fmla="*/ 42251 w 678044"/>
                <a:gd name="connsiteY135" fmla="*/ 588514 h 967374"/>
                <a:gd name="connsiteX136" fmla="*/ 37488 w 678044"/>
                <a:gd name="connsiteY136" fmla="*/ 569464 h 967374"/>
                <a:gd name="connsiteX137" fmla="*/ 35107 w 678044"/>
                <a:gd name="connsiteY137" fmla="*/ 555176 h 967374"/>
                <a:gd name="connsiteX138" fmla="*/ 20819 w 678044"/>
                <a:gd name="connsiteY138" fmla="*/ 550414 h 967374"/>
                <a:gd name="connsiteX139" fmla="*/ 13676 w 678044"/>
                <a:gd name="connsiteY139" fmla="*/ 545651 h 967374"/>
                <a:gd name="connsiteX140" fmla="*/ 6532 w 678044"/>
                <a:gd name="connsiteY140" fmla="*/ 531364 h 967374"/>
                <a:gd name="connsiteX141" fmla="*/ 4151 w 678044"/>
                <a:gd name="connsiteY141" fmla="*/ 498026 h 967374"/>
                <a:gd name="connsiteX142" fmla="*/ 1769 w 678044"/>
                <a:gd name="connsiteY142" fmla="*/ 490882 h 967374"/>
                <a:gd name="connsiteX143" fmla="*/ 4151 w 678044"/>
                <a:gd name="connsiteY143" fmla="*/ 367057 h 967374"/>
                <a:gd name="connsiteX144" fmla="*/ 25582 w 678044"/>
                <a:gd name="connsiteY144" fmla="*/ 364676 h 967374"/>
                <a:gd name="connsiteX145" fmla="*/ 32726 w 678044"/>
                <a:gd name="connsiteY145" fmla="*/ 343245 h 967374"/>
                <a:gd name="connsiteX146" fmla="*/ 35107 w 678044"/>
                <a:gd name="connsiteY146" fmla="*/ 336101 h 967374"/>
                <a:gd name="connsiteX147" fmla="*/ 37488 w 678044"/>
                <a:gd name="connsiteY147" fmla="*/ 324195 h 967374"/>
                <a:gd name="connsiteX148" fmla="*/ 70826 w 678044"/>
                <a:gd name="connsiteY148" fmla="*/ 317051 h 967374"/>
                <a:gd name="connsiteX149" fmla="*/ 73207 w 678044"/>
                <a:gd name="connsiteY149" fmla="*/ 288476 h 967374"/>
                <a:gd name="connsiteX150" fmla="*/ 89876 w 678044"/>
                <a:gd name="connsiteY150" fmla="*/ 278951 h 967374"/>
                <a:gd name="connsiteX151" fmla="*/ 104163 w 678044"/>
                <a:gd name="connsiteY151" fmla="*/ 274189 h 967374"/>
                <a:gd name="connsiteX152" fmla="*/ 106544 w 678044"/>
                <a:gd name="connsiteY152" fmla="*/ 267045 h 967374"/>
                <a:gd name="connsiteX153" fmla="*/ 104163 w 678044"/>
                <a:gd name="connsiteY153" fmla="*/ 240851 h 967374"/>
                <a:gd name="connsiteX154" fmla="*/ 101782 w 678044"/>
                <a:gd name="connsiteY154" fmla="*/ 231326 h 967374"/>
                <a:gd name="connsiteX155" fmla="*/ 99401 w 678044"/>
                <a:gd name="connsiteY155" fmla="*/ 219420 h 967374"/>
                <a:gd name="connsiteX156" fmla="*/ 97019 w 678044"/>
                <a:gd name="connsiteY156" fmla="*/ 190845 h 967374"/>
                <a:gd name="connsiteX157" fmla="*/ 92257 w 678044"/>
                <a:gd name="connsiteY157" fmla="*/ 174176 h 967374"/>
                <a:gd name="connsiteX158" fmla="*/ 92257 w 678044"/>
                <a:gd name="connsiteY158" fmla="*/ 126551 h 967374"/>
                <a:gd name="connsiteX159" fmla="*/ 99401 w 678044"/>
                <a:gd name="connsiteY159" fmla="*/ 119407 h 967374"/>
                <a:gd name="connsiteX160" fmla="*/ 113688 w 678044"/>
                <a:gd name="connsiteY160" fmla="*/ 109882 h 967374"/>
                <a:gd name="connsiteX161" fmla="*/ 120832 w 678044"/>
                <a:gd name="connsiteY161" fmla="*/ 105120 h 967374"/>
                <a:gd name="connsiteX162" fmla="*/ 127976 w 678044"/>
                <a:gd name="connsiteY162" fmla="*/ 100357 h 967374"/>
                <a:gd name="connsiteX163" fmla="*/ 137501 w 678044"/>
                <a:gd name="connsiteY163" fmla="*/ 83689 h 967374"/>
                <a:gd name="connsiteX164" fmla="*/ 139882 w 678044"/>
                <a:gd name="connsiteY164" fmla="*/ 76545 h 967374"/>
                <a:gd name="connsiteX165" fmla="*/ 147026 w 678044"/>
                <a:gd name="connsiteY165" fmla="*/ 19395 h 967374"/>
                <a:gd name="connsiteX166" fmla="*/ 151788 w 678044"/>
                <a:gd name="connsiteY166" fmla="*/ 12251 h 967374"/>
                <a:gd name="connsiteX167" fmla="*/ 158932 w 678044"/>
                <a:gd name="connsiteY167" fmla="*/ 9870 h 967374"/>
                <a:gd name="connsiteX168" fmla="*/ 166076 w 678044"/>
                <a:gd name="connsiteY168" fmla="*/ 345 h 967374"/>
                <a:gd name="connsiteX0" fmla="*/ 166076 w 678044"/>
                <a:gd name="connsiteY0" fmla="*/ 345 h 967374"/>
                <a:gd name="connsiteX1" fmla="*/ 187507 w 678044"/>
                <a:gd name="connsiteY1" fmla="*/ 2726 h 967374"/>
                <a:gd name="connsiteX2" fmla="*/ 201794 w 678044"/>
                <a:gd name="connsiteY2" fmla="*/ 7489 h 967374"/>
                <a:gd name="connsiteX3" fmla="*/ 208938 w 678044"/>
                <a:gd name="connsiteY3" fmla="*/ 9870 h 967374"/>
                <a:gd name="connsiteX4" fmla="*/ 216082 w 678044"/>
                <a:gd name="connsiteY4" fmla="*/ 12251 h 967374"/>
                <a:gd name="connsiteX5" fmla="*/ 232751 w 678044"/>
                <a:gd name="connsiteY5" fmla="*/ 17014 h 967374"/>
                <a:gd name="connsiteX6" fmla="*/ 249419 w 678044"/>
                <a:gd name="connsiteY6" fmla="*/ 21776 h 967374"/>
                <a:gd name="connsiteX7" fmla="*/ 258944 w 678044"/>
                <a:gd name="connsiteY7" fmla="*/ 26539 h 967374"/>
                <a:gd name="connsiteX8" fmla="*/ 275613 w 678044"/>
                <a:gd name="connsiteY8" fmla="*/ 31301 h 967374"/>
                <a:gd name="connsiteX9" fmla="*/ 289901 w 678044"/>
                <a:gd name="connsiteY9" fmla="*/ 36064 h 967374"/>
                <a:gd name="connsiteX10" fmla="*/ 299426 w 678044"/>
                <a:gd name="connsiteY10" fmla="*/ 38445 h 967374"/>
                <a:gd name="connsiteX11" fmla="*/ 306569 w 678044"/>
                <a:gd name="connsiteY11" fmla="*/ 40826 h 967374"/>
                <a:gd name="connsiteX12" fmla="*/ 347051 w 678044"/>
                <a:gd name="connsiteY12" fmla="*/ 43207 h 967374"/>
                <a:gd name="connsiteX13" fmla="*/ 358957 w 678044"/>
                <a:gd name="connsiteY13" fmla="*/ 59876 h 967374"/>
                <a:gd name="connsiteX14" fmla="*/ 370863 w 678044"/>
                <a:gd name="connsiteY14" fmla="*/ 81307 h 967374"/>
                <a:gd name="connsiteX15" fmla="*/ 392294 w 678044"/>
                <a:gd name="connsiteY15" fmla="*/ 95595 h 967374"/>
                <a:gd name="connsiteX16" fmla="*/ 399438 w 678044"/>
                <a:gd name="connsiteY16" fmla="*/ 100357 h 967374"/>
                <a:gd name="connsiteX17" fmla="*/ 413726 w 678044"/>
                <a:gd name="connsiteY17" fmla="*/ 109882 h 967374"/>
                <a:gd name="connsiteX18" fmla="*/ 435157 w 678044"/>
                <a:gd name="connsiteY18" fmla="*/ 124170 h 967374"/>
                <a:gd name="connsiteX19" fmla="*/ 451826 w 678044"/>
                <a:gd name="connsiteY19" fmla="*/ 133695 h 967374"/>
                <a:gd name="connsiteX20" fmla="*/ 458969 w 678044"/>
                <a:gd name="connsiteY20" fmla="*/ 136076 h 967374"/>
                <a:gd name="connsiteX21" fmla="*/ 466113 w 678044"/>
                <a:gd name="connsiteY21" fmla="*/ 140839 h 967374"/>
                <a:gd name="connsiteX22" fmla="*/ 473257 w 678044"/>
                <a:gd name="connsiteY22" fmla="*/ 147982 h 967374"/>
                <a:gd name="connsiteX23" fmla="*/ 480401 w 678044"/>
                <a:gd name="connsiteY23" fmla="*/ 150364 h 967374"/>
                <a:gd name="connsiteX24" fmla="*/ 489926 w 678044"/>
                <a:gd name="connsiteY24" fmla="*/ 155126 h 967374"/>
                <a:gd name="connsiteX25" fmla="*/ 497069 w 678044"/>
                <a:gd name="connsiteY25" fmla="*/ 159889 h 967374"/>
                <a:gd name="connsiteX26" fmla="*/ 511357 w 678044"/>
                <a:gd name="connsiteY26" fmla="*/ 164651 h 967374"/>
                <a:gd name="connsiteX27" fmla="*/ 528026 w 678044"/>
                <a:gd name="connsiteY27" fmla="*/ 169414 h 967374"/>
                <a:gd name="connsiteX28" fmla="*/ 535169 w 678044"/>
                <a:gd name="connsiteY28" fmla="*/ 174176 h 967374"/>
                <a:gd name="connsiteX29" fmla="*/ 547076 w 678044"/>
                <a:gd name="connsiteY29" fmla="*/ 195607 h 967374"/>
                <a:gd name="connsiteX30" fmla="*/ 551838 w 678044"/>
                <a:gd name="connsiteY30" fmla="*/ 202751 h 967374"/>
                <a:gd name="connsiteX31" fmla="*/ 556601 w 678044"/>
                <a:gd name="connsiteY31" fmla="*/ 209895 h 967374"/>
                <a:gd name="connsiteX32" fmla="*/ 558982 w 678044"/>
                <a:gd name="connsiteY32" fmla="*/ 217039 h 967374"/>
                <a:gd name="connsiteX33" fmla="*/ 568507 w 678044"/>
                <a:gd name="connsiteY33" fmla="*/ 231326 h 967374"/>
                <a:gd name="connsiteX34" fmla="*/ 570888 w 678044"/>
                <a:gd name="connsiteY34" fmla="*/ 238470 h 967374"/>
                <a:gd name="connsiteX35" fmla="*/ 580413 w 678044"/>
                <a:gd name="connsiteY35" fmla="*/ 243232 h 967374"/>
                <a:gd name="connsiteX36" fmla="*/ 594701 w 678044"/>
                <a:gd name="connsiteY36" fmla="*/ 252757 h 967374"/>
                <a:gd name="connsiteX37" fmla="*/ 601844 w 678044"/>
                <a:gd name="connsiteY37" fmla="*/ 257520 h 967374"/>
                <a:gd name="connsiteX38" fmla="*/ 611369 w 678044"/>
                <a:gd name="connsiteY38" fmla="*/ 274189 h 967374"/>
                <a:gd name="connsiteX39" fmla="*/ 620894 w 678044"/>
                <a:gd name="connsiteY39" fmla="*/ 288476 h 967374"/>
                <a:gd name="connsiteX40" fmla="*/ 635182 w 678044"/>
                <a:gd name="connsiteY40" fmla="*/ 300382 h 967374"/>
                <a:gd name="connsiteX41" fmla="*/ 651851 w 678044"/>
                <a:gd name="connsiteY41" fmla="*/ 319432 h 967374"/>
                <a:gd name="connsiteX42" fmla="*/ 656613 w 678044"/>
                <a:gd name="connsiteY42" fmla="*/ 326576 h 967374"/>
                <a:gd name="connsiteX43" fmla="*/ 658994 w 678044"/>
                <a:gd name="connsiteY43" fmla="*/ 333720 h 967374"/>
                <a:gd name="connsiteX44" fmla="*/ 666138 w 678044"/>
                <a:gd name="connsiteY44" fmla="*/ 340864 h 967374"/>
                <a:gd name="connsiteX45" fmla="*/ 670901 w 678044"/>
                <a:gd name="connsiteY45" fmla="*/ 348007 h 967374"/>
                <a:gd name="connsiteX46" fmla="*/ 673282 w 678044"/>
                <a:gd name="connsiteY46" fmla="*/ 355151 h 967374"/>
                <a:gd name="connsiteX47" fmla="*/ 678044 w 678044"/>
                <a:gd name="connsiteY47" fmla="*/ 414682 h 967374"/>
                <a:gd name="connsiteX48" fmla="*/ 675663 w 678044"/>
                <a:gd name="connsiteY48" fmla="*/ 436114 h 967374"/>
                <a:gd name="connsiteX49" fmla="*/ 670901 w 678044"/>
                <a:gd name="connsiteY49" fmla="*/ 450401 h 967374"/>
                <a:gd name="connsiteX50" fmla="*/ 649469 w 678044"/>
                <a:gd name="connsiteY50" fmla="*/ 462307 h 967374"/>
                <a:gd name="connsiteX51" fmla="*/ 647088 w 678044"/>
                <a:gd name="connsiteY51" fmla="*/ 505170 h 967374"/>
                <a:gd name="connsiteX52" fmla="*/ 632801 w 678044"/>
                <a:gd name="connsiteY52" fmla="*/ 509932 h 967374"/>
                <a:gd name="connsiteX53" fmla="*/ 625657 w 678044"/>
                <a:gd name="connsiteY53" fmla="*/ 512314 h 967374"/>
                <a:gd name="connsiteX54" fmla="*/ 618513 w 678044"/>
                <a:gd name="connsiteY54" fmla="*/ 514695 h 967374"/>
                <a:gd name="connsiteX55" fmla="*/ 620894 w 678044"/>
                <a:gd name="connsiteY55" fmla="*/ 588514 h 967374"/>
                <a:gd name="connsiteX56" fmla="*/ 606607 w 678044"/>
                <a:gd name="connsiteY56" fmla="*/ 600420 h 967374"/>
                <a:gd name="connsiteX57" fmla="*/ 599463 w 678044"/>
                <a:gd name="connsiteY57" fmla="*/ 607564 h 967374"/>
                <a:gd name="connsiteX58" fmla="*/ 585176 w 678044"/>
                <a:gd name="connsiteY58" fmla="*/ 619470 h 967374"/>
                <a:gd name="connsiteX59" fmla="*/ 582794 w 678044"/>
                <a:gd name="connsiteY59" fmla="*/ 626614 h 967374"/>
                <a:gd name="connsiteX60" fmla="*/ 561363 w 678044"/>
                <a:gd name="connsiteY60" fmla="*/ 645664 h 967374"/>
                <a:gd name="connsiteX61" fmla="*/ 549457 w 678044"/>
                <a:gd name="connsiteY61" fmla="*/ 655189 h 967374"/>
                <a:gd name="connsiteX62" fmla="*/ 544694 w 678044"/>
                <a:gd name="connsiteY62" fmla="*/ 662332 h 967374"/>
                <a:gd name="connsiteX63" fmla="*/ 537551 w 678044"/>
                <a:gd name="connsiteY63" fmla="*/ 667095 h 967374"/>
                <a:gd name="connsiteX64" fmla="*/ 530407 w 678044"/>
                <a:gd name="connsiteY64" fmla="*/ 674239 h 967374"/>
                <a:gd name="connsiteX65" fmla="*/ 516119 w 678044"/>
                <a:gd name="connsiteY65" fmla="*/ 681382 h 967374"/>
                <a:gd name="connsiteX66" fmla="*/ 508976 w 678044"/>
                <a:gd name="connsiteY66" fmla="*/ 686145 h 967374"/>
                <a:gd name="connsiteX67" fmla="*/ 494688 w 678044"/>
                <a:gd name="connsiteY67" fmla="*/ 690907 h 967374"/>
                <a:gd name="connsiteX68" fmla="*/ 487544 w 678044"/>
                <a:gd name="connsiteY68" fmla="*/ 695670 h 967374"/>
                <a:gd name="connsiteX69" fmla="*/ 480401 w 678044"/>
                <a:gd name="connsiteY69" fmla="*/ 698051 h 967374"/>
                <a:gd name="connsiteX70" fmla="*/ 478019 w 678044"/>
                <a:gd name="connsiteY70" fmla="*/ 705195 h 967374"/>
                <a:gd name="connsiteX71" fmla="*/ 475638 w 678044"/>
                <a:gd name="connsiteY71" fmla="*/ 729007 h 967374"/>
                <a:gd name="connsiteX72" fmla="*/ 461351 w 678044"/>
                <a:gd name="connsiteY72" fmla="*/ 733770 h 967374"/>
                <a:gd name="connsiteX73" fmla="*/ 454207 w 678044"/>
                <a:gd name="connsiteY73" fmla="*/ 736151 h 967374"/>
                <a:gd name="connsiteX74" fmla="*/ 451826 w 678044"/>
                <a:gd name="connsiteY74" fmla="*/ 779014 h 967374"/>
                <a:gd name="connsiteX75" fmla="*/ 456588 w 678044"/>
                <a:gd name="connsiteY75" fmla="*/ 786157 h 967374"/>
                <a:gd name="connsiteX76" fmla="*/ 463732 w 678044"/>
                <a:gd name="connsiteY76" fmla="*/ 788539 h 967374"/>
                <a:gd name="connsiteX77" fmla="*/ 470876 w 678044"/>
                <a:gd name="connsiteY77" fmla="*/ 795682 h 967374"/>
                <a:gd name="connsiteX78" fmla="*/ 478019 w 678044"/>
                <a:gd name="connsiteY78" fmla="*/ 798064 h 967374"/>
                <a:gd name="connsiteX79" fmla="*/ 489926 w 678044"/>
                <a:gd name="connsiteY79" fmla="*/ 807589 h 967374"/>
                <a:gd name="connsiteX80" fmla="*/ 499451 w 678044"/>
                <a:gd name="connsiteY80" fmla="*/ 809970 h 967374"/>
                <a:gd name="connsiteX81" fmla="*/ 513738 w 678044"/>
                <a:gd name="connsiteY81" fmla="*/ 814732 h 967374"/>
                <a:gd name="connsiteX82" fmla="*/ 511357 w 678044"/>
                <a:gd name="connsiteY82" fmla="*/ 836164 h 967374"/>
                <a:gd name="connsiteX83" fmla="*/ 513738 w 678044"/>
                <a:gd name="connsiteY83" fmla="*/ 850451 h 967374"/>
                <a:gd name="connsiteX84" fmla="*/ 537551 w 678044"/>
                <a:gd name="connsiteY84" fmla="*/ 852832 h 967374"/>
                <a:gd name="connsiteX85" fmla="*/ 542313 w 678044"/>
                <a:gd name="connsiteY85" fmla="*/ 857595 h 967374"/>
                <a:gd name="connsiteX86" fmla="*/ 544694 w 678044"/>
                <a:gd name="connsiteY86" fmla="*/ 914745 h 967374"/>
                <a:gd name="connsiteX87" fmla="*/ 547076 w 678044"/>
                <a:gd name="connsiteY87" fmla="*/ 921889 h 967374"/>
                <a:gd name="connsiteX88" fmla="*/ 561363 w 678044"/>
                <a:gd name="connsiteY88" fmla="*/ 931414 h 967374"/>
                <a:gd name="connsiteX89" fmla="*/ 570888 w 678044"/>
                <a:gd name="connsiteY89" fmla="*/ 952845 h 967374"/>
                <a:gd name="connsiteX90" fmla="*/ 578032 w 678044"/>
                <a:gd name="connsiteY90" fmla="*/ 955226 h 967374"/>
                <a:gd name="connsiteX91" fmla="*/ 368482 w 678044"/>
                <a:gd name="connsiteY91" fmla="*/ 957607 h 967374"/>
                <a:gd name="connsiteX92" fmla="*/ 349432 w 678044"/>
                <a:gd name="connsiteY92" fmla="*/ 952845 h 967374"/>
                <a:gd name="connsiteX93" fmla="*/ 342288 w 678044"/>
                <a:gd name="connsiteY93" fmla="*/ 950464 h 967374"/>
                <a:gd name="connsiteX94" fmla="*/ 332763 w 678044"/>
                <a:gd name="connsiteY94" fmla="*/ 948082 h 967374"/>
                <a:gd name="connsiteX95" fmla="*/ 325619 w 678044"/>
                <a:gd name="connsiteY95" fmla="*/ 945701 h 967374"/>
                <a:gd name="connsiteX96" fmla="*/ 308951 w 678044"/>
                <a:gd name="connsiteY96" fmla="*/ 940939 h 967374"/>
                <a:gd name="connsiteX97" fmla="*/ 301807 w 678044"/>
                <a:gd name="connsiteY97" fmla="*/ 936176 h 967374"/>
                <a:gd name="connsiteX98" fmla="*/ 294663 w 678044"/>
                <a:gd name="connsiteY98" fmla="*/ 929032 h 967374"/>
                <a:gd name="connsiteX99" fmla="*/ 287519 w 678044"/>
                <a:gd name="connsiteY99" fmla="*/ 926651 h 967374"/>
                <a:gd name="connsiteX100" fmla="*/ 270851 w 678044"/>
                <a:gd name="connsiteY100" fmla="*/ 917126 h 967374"/>
                <a:gd name="connsiteX101" fmla="*/ 256563 w 678044"/>
                <a:gd name="connsiteY101" fmla="*/ 902839 h 967374"/>
                <a:gd name="connsiteX102" fmla="*/ 249419 w 678044"/>
                <a:gd name="connsiteY102" fmla="*/ 893314 h 967374"/>
                <a:gd name="connsiteX103" fmla="*/ 235132 w 678044"/>
                <a:gd name="connsiteY103" fmla="*/ 886170 h 967374"/>
                <a:gd name="connsiteX104" fmla="*/ 218463 w 678044"/>
                <a:gd name="connsiteY104" fmla="*/ 876645 h 967374"/>
                <a:gd name="connsiteX105" fmla="*/ 211319 w 678044"/>
                <a:gd name="connsiteY105" fmla="*/ 871882 h 967374"/>
                <a:gd name="connsiteX106" fmla="*/ 197032 w 678044"/>
                <a:gd name="connsiteY106" fmla="*/ 867120 h 967374"/>
                <a:gd name="connsiteX107" fmla="*/ 187507 w 678044"/>
                <a:gd name="connsiteY107" fmla="*/ 862357 h 967374"/>
                <a:gd name="connsiteX108" fmla="*/ 173219 w 678044"/>
                <a:gd name="connsiteY108" fmla="*/ 857595 h 967374"/>
                <a:gd name="connsiteX109" fmla="*/ 166076 w 678044"/>
                <a:gd name="connsiteY109" fmla="*/ 852832 h 967374"/>
                <a:gd name="connsiteX110" fmla="*/ 147026 w 678044"/>
                <a:gd name="connsiteY110" fmla="*/ 845689 h 967374"/>
                <a:gd name="connsiteX111" fmla="*/ 132738 w 678044"/>
                <a:gd name="connsiteY111" fmla="*/ 836164 h 967374"/>
                <a:gd name="connsiteX112" fmla="*/ 108926 w 678044"/>
                <a:gd name="connsiteY112" fmla="*/ 812351 h 967374"/>
                <a:gd name="connsiteX113" fmla="*/ 87494 w 678044"/>
                <a:gd name="connsiteY113" fmla="*/ 805207 h 967374"/>
                <a:gd name="connsiteX114" fmla="*/ 80351 w 678044"/>
                <a:gd name="connsiteY114" fmla="*/ 802826 h 967374"/>
                <a:gd name="connsiteX115" fmla="*/ 73207 w 678044"/>
                <a:gd name="connsiteY115" fmla="*/ 800445 h 967374"/>
                <a:gd name="connsiteX116" fmla="*/ 49394 w 678044"/>
                <a:gd name="connsiteY116" fmla="*/ 790920 h 967374"/>
                <a:gd name="connsiteX117" fmla="*/ 42251 w 678044"/>
                <a:gd name="connsiteY117" fmla="*/ 788539 h 967374"/>
                <a:gd name="connsiteX118" fmla="*/ 35107 w 678044"/>
                <a:gd name="connsiteY118" fmla="*/ 786157 h 967374"/>
                <a:gd name="connsiteX119" fmla="*/ 25582 w 678044"/>
                <a:gd name="connsiteY119" fmla="*/ 783776 h 967374"/>
                <a:gd name="connsiteX120" fmla="*/ 11294 w 678044"/>
                <a:gd name="connsiteY120" fmla="*/ 779014 h 967374"/>
                <a:gd name="connsiteX121" fmla="*/ 4151 w 678044"/>
                <a:gd name="connsiteY121" fmla="*/ 776632 h 967374"/>
                <a:gd name="connsiteX122" fmla="*/ 1769 w 678044"/>
                <a:gd name="connsiteY122" fmla="*/ 755201 h 967374"/>
                <a:gd name="connsiteX123" fmla="*/ 16057 w 678044"/>
                <a:gd name="connsiteY123" fmla="*/ 750439 h 967374"/>
                <a:gd name="connsiteX124" fmla="*/ 23201 w 678044"/>
                <a:gd name="connsiteY124" fmla="*/ 745676 h 967374"/>
                <a:gd name="connsiteX125" fmla="*/ 32726 w 678044"/>
                <a:gd name="connsiteY125" fmla="*/ 743295 h 967374"/>
                <a:gd name="connsiteX126" fmla="*/ 42251 w 678044"/>
                <a:gd name="connsiteY126" fmla="*/ 729007 h 967374"/>
                <a:gd name="connsiteX127" fmla="*/ 35107 w 678044"/>
                <a:gd name="connsiteY127" fmla="*/ 712339 h 967374"/>
                <a:gd name="connsiteX128" fmla="*/ 30344 w 678044"/>
                <a:gd name="connsiteY128" fmla="*/ 695670 h 967374"/>
                <a:gd name="connsiteX129" fmla="*/ 32726 w 678044"/>
                <a:gd name="connsiteY129" fmla="*/ 679001 h 967374"/>
                <a:gd name="connsiteX130" fmla="*/ 54157 w 678044"/>
                <a:gd name="connsiteY130" fmla="*/ 671857 h 967374"/>
                <a:gd name="connsiteX131" fmla="*/ 68444 w 678044"/>
                <a:gd name="connsiteY131" fmla="*/ 662332 h 967374"/>
                <a:gd name="connsiteX132" fmla="*/ 61301 w 678044"/>
                <a:gd name="connsiteY132" fmla="*/ 600420 h 967374"/>
                <a:gd name="connsiteX133" fmla="*/ 56538 w 678044"/>
                <a:gd name="connsiteY133" fmla="*/ 593276 h 967374"/>
                <a:gd name="connsiteX134" fmla="*/ 42251 w 678044"/>
                <a:gd name="connsiteY134" fmla="*/ 588514 h 967374"/>
                <a:gd name="connsiteX135" fmla="*/ 37488 w 678044"/>
                <a:gd name="connsiteY135" fmla="*/ 569464 h 967374"/>
                <a:gd name="connsiteX136" fmla="*/ 35107 w 678044"/>
                <a:gd name="connsiteY136" fmla="*/ 555176 h 967374"/>
                <a:gd name="connsiteX137" fmla="*/ 20819 w 678044"/>
                <a:gd name="connsiteY137" fmla="*/ 550414 h 967374"/>
                <a:gd name="connsiteX138" fmla="*/ 13676 w 678044"/>
                <a:gd name="connsiteY138" fmla="*/ 545651 h 967374"/>
                <a:gd name="connsiteX139" fmla="*/ 6532 w 678044"/>
                <a:gd name="connsiteY139" fmla="*/ 531364 h 967374"/>
                <a:gd name="connsiteX140" fmla="*/ 4151 w 678044"/>
                <a:gd name="connsiteY140" fmla="*/ 498026 h 967374"/>
                <a:gd name="connsiteX141" fmla="*/ 1769 w 678044"/>
                <a:gd name="connsiteY141" fmla="*/ 490882 h 967374"/>
                <a:gd name="connsiteX142" fmla="*/ 4151 w 678044"/>
                <a:gd name="connsiteY142" fmla="*/ 367057 h 967374"/>
                <a:gd name="connsiteX143" fmla="*/ 25582 w 678044"/>
                <a:gd name="connsiteY143" fmla="*/ 364676 h 967374"/>
                <a:gd name="connsiteX144" fmla="*/ 32726 w 678044"/>
                <a:gd name="connsiteY144" fmla="*/ 343245 h 967374"/>
                <a:gd name="connsiteX145" fmla="*/ 35107 w 678044"/>
                <a:gd name="connsiteY145" fmla="*/ 336101 h 967374"/>
                <a:gd name="connsiteX146" fmla="*/ 37488 w 678044"/>
                <a:gd name="connsiteY146" fmla="*/ 324195 h 967374"/>
                <a:gd name="connsiteX147" fmla="*/ 70826 w 678044"/>
                <a:gd name="connsiteY147" fmla="*/ 317051 h 967374"/>
                <a:gd name="connsiteX148" fmla="*/ 73207 w 678044"/>
                <a:gd name="connsiteY148" fmla="*/ 288476 h 967374"/>
                <a:gd name="connsiteX149" fmla="*/ 89876 w 678044"/>
                <a:gd name="connsiteY149" fmla="*/ 278951 h 967374"/>
                <a:gd name="connsiteX150" fmla="*/ 104163 w 678044"/>
                <a:gd name="connsiteY150" fmla="*/ 274189 h 967374"/>
                <a:gd name="connsiteX151" fmla="*/ 106544 w 678044"/>
                <a:gd name="connsiteY151" fmla="*/ 267045 h 967374"/>
                <a:gd name="connsiteX152" fmla="*/ 104163 w 678044"/>
                <a:gd name="connsiteY152" fmla="*/ 240851 h 967374"/>
                <a:gd name="connsiteX153" fmla="*/ 101782 w 678044"/>
                <a:gd name="connsiteY153" fmla="*/ 231326 h 967374"/>
                <a:gd name="connsiteX154" fmla="*/ 99401 w 678044"/>
                <a:gd name="connsiteY154" fmla="*/ 219420 h 967374"/>
                <a:gd name="connsiteX155" fmla="*/ 97019 w 678044"/>
                <a:gd name="connsiteY155" fmla="*/ 190845 h 967374"/>
                <a:gd name="connsiteX156" fmla="*/ 92257 w 678044"/>
                <a:gd name="connsiteY156" fmla="*/ 174176 h 967374"/>
                <a:gd name="connsiteX157" fmla="*/ 92257 w 678044"/>
                <a:gd name="connsiteY157" fmla="*/ 126551 h 967374"/>
                <a:gd name="connsiteX158" fmla="*/ 99401 w 678044"/>
                <a:gd name="connsiteY158" fmla="*/ 119407 h 967374"/>
                <a:gd name="connsiteX159" fmla="*/ 113688 w 678044"/>
                <a:gd name="connsiteY159" fmla="*/ 109882 h 967374"/>
                <a:gd name="connsiteX160" fmla="*/ 120832 w 678044"/>
                <a:gd name="connsiteY160" fmla="*/ 105120 h 967374"/>
                <a:gd name="connsiteX161" fmla="*/ 127976 w 678044"/>
                <a:gd name="connsiteY161" fmla="*/ 100357 h 967374"/>
                <a:gd name="connsiteX162" fmla="*/ 137501 w 678044"/>
                <a:gd name="connsiteY162" fmla="*/ 83689 h 967374"/>
                <a:gd name="connsiteX163" fmla="*/ 139882 w 678044"/>
                <a:gd name="connsiteY163" fmla="*/ 76545 h 967374"/>
                <a:gd name="connsiteX164" fmla="*/ 147026 w 678044"/>
                <a:gd name="connsiteY164" fmla="*/ 19395 h 967374"/>
                <a:gd name="connsiteX165" fmla="*/ 151788 w 678044"/>
                <a:gd name="connsiteY165" fmla="*/ 12251 h 967374"/>
                <a:gd name="connsiteX166" fmla="*/ 158932 w 678044"/>
                <a:gd name="connsiteY166" fmla="*/ 9870 h 967374"/>
                <a:gd name="connsiteX167" fmla="*/ 166076 w 678044"/>
                <a:gd name="connsiteY167" fmla="*/ 345 h 967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</a:cxnLst>
              <a:rect l="l" t="t" r="r" b="b"/>
              <a:pathLst>
                <a:path w="678044" h="967374">
                  <a:moveTo>
                    <a:pt x="166076" y="345"/>
                  </a:moveTo>
                  <a:cubicBezTo>
                    <a:pt x="170838" y="-846"/>
                    <a:pt x="180459" y="1316"/>
                    <a:pt x="187507" y="2726"/>
                  </a:cubicBezTo>
                  <a:cubicBezTo>
                    <a:pt x="192430" y="3711"/>
                    <a:pt x="197032" y="5901"/>
                    <a:pt x="201794" y="7489"/>
                  </a:cubicBezTo>
                  <a:lnTo>
                    <a:pt x="208938" y="9870"/>
                  </a:lnTo>
                  <a:cubicBezTo>
                    <a:pt x="211319" y="10664"/>
                    <a:pt x="213647" y="11642"/>
                    <a:pt x="216082" y="12251"/>
                  </a:cubicBezTo>
                  <a:cubicBezTo>
                    <a:pt x="245857" y="19694"/>
                    <a:pt x="208838" y="10181"/>
                    <a:pt x="232751" y="17014"/>
                  </a:cubicBezTo>
                  <a:cubicBezTo>
                    <a:pt x="238794" y="18741"/>
                    <a:pt x="243709" y="19329"/>
                    <a:pt x="249419" y="21776"/>
                  </a:cubicBezTo>
                  <a:cubicBezTo>
                    <a:pt x="252682" y="23174"/>
                    <a:pt x="255681" y="25141"/>
                    <a:pt x="258944" y="26539"/>
                  </a:cubicBezTo>
                  <a:cubicBezTo>
                    <a:pt x="265166" y="29206"/>
                    <a:pt x="268902" y="29288"/>
                    <a:pt x="275613" y="31301"/>
                  </a:cubicBezTo>
                  <a:cubicBezTo>
                    <a:pt x="280422" y="32744"/>
                    <a:pt x="285031" y="34847"/>
                    <a:pt x="289901" y="36064"/>
                  </a:cubicBezTo>
                  <a:cubicBezTo>
                    <a:pt x="293076" y="36858"/>
                    <a:pt x="296279" y="37546"/>
                    <a:pt x="299426" y="38445"/>
                  </a:cubicBezTo>
                  <a:cubicBezTo>
                    <a:pt x="301839" y="39134"/>
                    <a:pt x="304072" y="40576"/>
                    <a:pt x="306569" y="40826"/>
                  </a:cubicBezTo>
                  <a:cubicBezTo>
                    <a:pt x="320019" y="42171"/>
                    <a:pt x="333557" y="42413"/>
                    <a:pt x="347051" y="43207"/>
                  </a:cubicBezTo>
                  <a:cubicBezTo>
                    <a:pt x="355216" y="51373"/>
                    <a:pt x="354256" y="48908"/>
                    <a:pt x="358957" y="59876"/>
                  </a:cubicBezTo>
                  <a:cubicBezTo>
                    <a:pt x="362431" y="67983"/>
                    <a:pt x="361579" y="75118"/>
                    <a:pt x="370863" y="81307"/>
                  </a:cubicBezTo>
                  <a:lnTo>
                    <a:pt x="392294" y="95595"/>
                  </a:lnTo>
                  <a:cubicBezTo>
                    <a:pt x="394675" y="97183"/>
                    <a:pt x="397414" y="98333"/>
                    <a:pt x="399438" y="100357"/>
                  </a:cubicBezTo>
                  <a:cubicBezTo>
                    <a:pt x="408357" y="109276"/>
                    <a:pt x="403387" y="106436"/>
                    <a:pt x="413726" y="109882"/>
                  </a:cubicBezTo>
                  <a:lnTo>
                    <a:pt x="435157" y="124170"/>
                  </a:lnTo>
                  <a:cubicBezTo>
                    <a:pt x="442328" y="128950"/>
                    <a:pt x="443372" y="130072"/>
                    <a:pt x="451826" y="133695"/>
                  </a:cubicBezTo>
                  <a:cubicBezTo>
                    <a:pt x="454133" y="134684"/>
                    <a:pt x="456588" y="135282"/>
                    <a:pt x="458969" y="136076"/>
                  </a:cubicBezTo>
                  <a:cubicBezTo>
                    <a:pt x="461350" y="137664"/>
                    <a:pt x="463914" y="139007"/>
                    <a:pt x="466113" y="140839"/>
                  </a:cubicBezTo>
                  <a:cubicBezTo>
                    <a:pt x="468700" y="142995"/>
                    <a:pt x="470455" y="146114"/>
                    <a:pt x="473257" y="147982"/>
                  </a:cubicBezTo>
                  <a:cubicBezTo>
                    <a:pt x="475346" y="149374"/>
                    <a:pt x="478094" y="149375"/>
                    <a:pt x="480401" y="150364"/>
                  </a:cubicBezTo>
                  <a:cubicBezTo>
                    <a:pt x="483664" y="151762"/>
                    <a:pt x="486844" y="153365"/>
                    <a:pt x="489926" y="155126"/>
                  </a:cubicBezTo>
                  <a:cubicBezTo>
                    <a:pt x="492411" y="156546"/>
                    <a:pt x="494454" y="158727"/>
                    <a:pt x="497069" y="159889"/>
                  </a:cubicBezTo>
                  <a:cubicBezTo>
                    <a:pt x="501657" y="161928"/>
                    <a:pt x="506487" y="163434"/>
                    <a:pt x="511357" y="164651"/>
                  </a:cubicBezTo>
                  <a:cubicBezTo>
                    <a:pt x="514415" y="165415"/>
                    <a:pt x="524606" y="167704"/>
                    <a:pt x="528026" y="169414"/>
                  </a:cubicBezTo>
                  <a:cubicBezTo>
                    <a:pt x="530585" y="170694"/>
                    <a:pt x="532788" y="172589"/>
                    <a:pt x="535169" y="174176"/>
                  </a:cubicBezTo>
                  <a:cubicBezTo>
                    <a:pt x="539362" y="186751"/>
                    <a:pt x="536158" y="179229"/>
                    <a:pt x="547076" y="195607"/>
                  </a:cubicBezTo>
                  <a:lnTo>
                    <a:pt x="551838" y="202751"/>
                  </a:lnTo>
                  <a:lnTo>
                    <a:pt x="556601" y="209895"/>
                  </a:lnTo>
                  <a:cubicBezTo>
                    <a:pt x="557395" y="212276"/>
                    <a:pt x="557763" y="214845"/>
                    <a:pt x="558982" y="217039"/>
                  </a:cubicBezTo>
                  <a:cubicBezTo>
                    <a:pt x="561762" y="222042"/>
                    <a:pt x="568507" y="231326"/>
                    <a:pt x="568507" y="231326"/>
                  </a:cubicBezTo>
                  <a:cubicBezTo>
                    <a:pt x="569301" y="233707"/>
                    <a:pt x="569113" y="236695"/>
                    <a:pt x="570888" y="238470"/>
                  </a:cubicBezTo>
                  <a:cubicBezTo>
                    <a:pt x="573398" y="240980"/>
                    <a:pt x="577369" y="241406"/>
                    <a:pt x="580413" y="243232"/>
                  </a:cubicBezTo>
                  <a:cubicBezTo>
                    <a:pt x="585321" y="246177"/>
                    <a:pt x="589938" y="249582"/>
                    <a:pt x="594701" y="252757"/>
                  </a:cubicBezTo>
                  <a:lnTo>
                    <a:pt x="601844" y="257520"/>
                  </a:lnTo>
                  <a:cubicBezTo>
                    <a:pt x="618317" y="282228"/>
                    <a:pt x="593246" y="243984"/>
                    <a:pt x="611369" y="274189"/>
                  </a:cubicBezTo>
                  <a:cubicBezTo>
                    <a:pt x="614314" y="279097"/>
                    <a:pt x="616132" y="285301"/>
                    <a:pt x="620894" y="288476"/>
                  </a:cubicBezTo>
                  <a:cubicBezTo>
                    <a:pt x="627242" y="292708"/>
                    <a:pt x="630248" y="294038"/>
                    <a:pt x="635182" y="300382"/>
                  </a:cubicBezTo>
                  <a:cubicBezTo>
                    <a:pt x="650142" y="319616"/>
                    <a:pt x="638020" y="310213"/>
                    <a:pt x="651851" y="319432"/>
                  </a:cubicBezTo>
                  <a:cubicBezTo>
                    <a:pt x="653438" y="321813"/>
                    <a:pt x="655333" y="324016"/>
                    <a:pt x="656613" y="326576"/>
                  </a:cubicBezTo>
                  <a:cubicBezTo>
                    <a:pt x="657735" y="328821"/>
                    <a:pt x="657602" y="331631"/>
                    <a:pt x="658994" y="333720"/>
                  </a:cubicBezTo>
                  <a:cubicBezTo>
                    <a:pt x="660862" y="336522"/>
                    <a:pt x="663982" y="338277"/>
                    <a:pt x="666138" y="340864"/>
                  </a:cubicBezTo>
                  <a:cubicBezTo>
                    <a:pt x="667970" y="343062"/>
                    <a:pt x="669313" y="345626"/>
                    <a:pt x="670901" y="348007"/>
                  </a:cubicBezTo>
                  <a:cubicBezTo>
                    <a:pt x="671695" y="350388"/>
                    <a:pt x="673082" y="352649"/>
                    <a:pt x="673282" y="355151"/>
                  </a:cubicBezTo>
                  <a:cubicBezTo>
                    <a:pt x="678272" y="417531"/>
                    <a:pt x="669777" y="389881"/>
                    <a:pt x="678044" y="414682"/>
                  </a:cubicBezTo>
                  <a:cubicBezTo>
                    <a:pt x="677250" y="421826"/>
                    <a:pt x="677073" y="429066"/>
                    <a:pt x="675663" y="436114"/>
                  </a:cubicBezTo>
                  <a:cubicBezTo>
                    <a:pt x="674679" y="441036"/>
                    <a:pt x="675078" y="447617"/>
                    <a:pt x="670901" y="450401"/>
                  </a:cubicBezTo>
                  <a:cubicBezTo>
                    <a:pt x="654524" y="461318"/>
                    <a:pt x="662043" y="458116"/>
                    <a:pt x="649469" y="462307"/>
                  </a:cubicBezTo>
                  <a:cubicBezTo>
                    <a:pt x="648675" y="476595"/>
                    <a:pt x="651815" y="491664"/>
                    <a:pt x="647088" y="505170"/>
                  </a:cubicBezTo>
                  <a:cubicBezTo>
                    <a:pt x="645430" y="509908"/>
                    <a:pt x="637563" y="508345"/>
                    <a:pt x="632801" y="509932"/>
                  </a:cubicBezTo>
                  <a:lnTo>
                    <a:pt x="625657" y="512314"/>
                  </a:lnTo>
                  <a:lnTo>
                    <a:pt x="618513" y="514695"/>
                  </a:lnTo>
                  <a:cubicBezTo>
                    <a:pt x="621844" y="541339"/>
                    <a:pt x="626843" y="561744"/>
                    <a:pt x="620894" y="588514"/>
                  </a:cubicBezTo>
                  <a:cubicBezTo>
                    <a:pt x="619946" y="592782"/>
                    <a:pt x="609567" y="597953"/>
                    <a:pt x="606607" y="600420"/>
                  </a:cubicBezTo>
                  <a:cubicBezTo>
                    <a:pt x="604020" y="602576"/>
                    <a:pt x="602050" y="605408"/>
                    <a:pt x="599463" y="607564"/>
                  </a:cubicBezTo>
                  <a:cubicBezTo>
                    <a:pt x="579579" y="624133"/>
                    <a:pt x="606036" y="598607"/>
                    <a:pt x="585176" y="619470"/>
                  </a:cubicBezTo>
                  <a:cubicBezTo>
                    <a:pt x="584382" y="621851"/>
                    <a:pt x="584335" y="624633"/>
                    <a:pt x="582794" y="626614"/>
                  </a:cubicBezTo>
                  <a:cubicBezTo>
                    <a:pt x="574011" y="637906"/>
                    <a:pt x="570912" y="639298"/>
                    <a:pt x="561363" y="645664"/>
                  </a:cubicBezTo>
                  <a:cubicBezTo>
                    <a:pt x="547719" y="666130"/>
                    <a:pt x="565886" y="642047"/>
                    <a:pt x="549457" y="655189"/>
                  </a:cubicBezTo>
                  <a:cubicBezTo>
                    <a:pt x="547222" y="656977"/>
                    <a:pt x="546718" y="660308"/>
                    <a:pt x="544694" y="662332"/>
                  </a:cubicBezTo>
                  <a:cubicBezTo>
                    <a:pt x="542670" y="664356"/>
                    <a:pt x="539749" y="665263"/>
                    <a:pt x="537551" y="667095"/>
                  </a:cubicBezTo>
                  <a:cubicBezTo>
                    <a:pt x="534964" y="669251"/>
                    <a:pt x="532994" y="672083"/>
                    <a:pt x="530407" y="674239"/>
                  </a:cubicBezTo>
                  <a:cubicBezTo>
                    <a:pt x="524253" y="679367"/>
                    <a:pt x="523278" y="678996"/>
                    <a:pt x="516119" y="681382"/>
                  </a:cubicBezTo>
                  <a:cubicBezTo>
                    <a:pt x="513738" y="682970"/>
                    <a:pt x="511591" y="684983"/>
                    <a:pt x="508976" y="686145"/>
                  </a:cubicBezTo>
                  <a:cubicBezTo>
                    <a:pt x="504388" y="688184"/>
                    <a:pt x="494688" y="690907"/>
                    <a:pt x="494688" y="690907"/>
                  </a:cubicBezTo>
                  <a:cubicBezTo>
                    <a:pt x="492307" y="692495"/>
                    <a:pt x="490104" y="694390"/>
                    <a:pt x="487544" y="695670"/>
                  </a:cubicBezTo>
                  <a:cubicBezTo>
                    <a:pt x="485299" y="696792"/>
                    <a:pt x="482176" y="696276"/>
                    <a:pt x="480401" y="698051"/>
                  </a:cubicBezTo>
                  <a:cubicBezTo>
                    <a:pt x="478626" y="699826"/>
                    <a:pt x="478813" y="702814"/>
                    <a:pt x="478019" y="705195"/>
                  </a:cubicBezTo>
                  <a:cubicBezTo>
                    <a:pt x="477225" y="713132"/>
                    <a:pt x="479657" y="722117"/>
                    <a:pt x="475638" y="729007"/>
                  </a:cubicBezTo>
                  <a:cubicBezTo>
                    <a:pt x="473109" y="733343"/>
                    <a:pt x="466113" y="732182"/>
                    <a:pt x="461351" y="733770"/>
                  </a:cubicBezTo>
                  <a:lnTo>
                    <a:pt x="454207" y="736151"/>
                  </a:lnTo>
                  <a:cubicBezTo>
                    <a:pt x="447707" y="755649"/>
                    <a:pt x="446579" y="752780"/>
                    <a:pt x="451826" y="779014"/>
                  </a:cubicBezTo>
                  <a:cubicBezTo>
                    <a:pt x="452387" y="781820"/>
                    <a:pt x="454353" y="784369"/>
                    <a:pt x="456588" y="786157"/>
                  </a:cubicBezTo>
                  <a:cubicBezTo>
                    <a:pt x="458548" y="787725"/>
                    <a:pt x="461351" y="787745"/>
                    <a:pt x="463732" y="788539"/>
                  </a:cubicBezTo>
                  <a:cubicBezTo>
                    <a:pt x="466113" y="790920"/>
                    <a:pt x="468074" y="793814"/>
                    <a:pt x="470876" y="795682"/>
                  </a:cubicBezTo>
                  <a:cubicBezTo>
                    <a:pt x="472964" y="797074"/>
                    <a:pt x="476059" y="796496"/>
                    <a:pt x="478019" y="798064"/>
                  </a:cubicBezTo>
                  <a:cubicBezTo>
                    <a:pt x="491507" y="808855"/>
                    <a:pt x="473635" y="802934"/>
                    <a:pt x="489926" y="807589"/>
                  </a:cubicBezTo>
                  <a:cubicBezTo>
                    <a:pt x="493073" y="808488"/>
                    <a:pt x="496316" y="809030"/>
                    <a:pt x="499451" y="809970"/>
                  </a:cubicBezTo>
                  <a:cubicBezTo>
                    <a:pt x="504259" y="811412"/>
                    <a:pt x="513738" y="814732"/>
                    <a:pt x="513738" y="814732"/>
                  </a:cubicBezTo>
                  <a:cubicBezTo>
                    <a:pt x="512944" y="821876"/>
                    <a:pt x="511357" y="828976"/>
                    <a:pt x="511357" y="836164"/>
                  </a:cubicBezTo>
                  <a:cubicBezTo>
                    <a:pt x="511357" y="840992"/>
                    <a:pt x="509665" y="847859"/>
                    <a:pt x="513738" y="850451"/>
                  </a:cubicBezTo>
                  <a:cubicBezTo>
                    <a:pt x="520468" y="854734"/>
                    <a:pt x="529613" y="852038"/>
                    <a:pt x="537551" y="852832"/>
                  </a:cubicBezTo>
                  <a:cubicBezTo>
                    <a:pt x="518713" y="859113"/>
                    <a:pt x="540610" y="850499"/>
                    <a:pt x="542313" y="857595"/>
                  </a:cubicBezTo>
                  <a:cubicBezTo>
                    <a:pt x="546762" y="876135"/>
                    <a:pt x="543285" y="895731"/>
                    <a:pt x="544694" y="914745"/>
                  </a:cubicBezTo>
                  <a:cubicBezTo>
                    <a:pt x="544879" y="917248"/>
                    <a:pt x="545301" y="920114"/>
                    <a:pt x="547076" y="921889"/>
                  </a:cubicBezTo>
                  <a:cubicBezTo>
                    <a:pt x="551123" y="925936"/>
                    <a:pt x="561363" y="931414"/>
                    <a:pt x="561363" y="931414"/>
                  </a:cubicBezTo>
                  <a:cubicBezTo>
                    <a:pt x="562817" y="935776"/>
                    <a:pt x="565744" y="948730"/>
                    <a:pt x="570888" y="952845"/>
                  </a:cubicBezTo>
                  <a:cubicBezTo>
                    <a:pt x="572848" y="954413"/>
                    <a:pt x="575651" y="954432"/>
                    <a:pt x="578032" y="955226"/>
                  </a:cubicBezTo>
                  <a:cubicBezTo>
                    <a:pt x="512118" y="977194"/>
                    <a:pt x="437557" y="963888"/>
                    <a:pt x="368482" y="957607"/>
                  </a:cubicBezTo>
                  <a:cubicBezTo>
                    <a:pt x="352152" y="952164"/>
                    <a:pt x="372420" y="958591"/>
                    <a:pt x="349432" y="952845"/>
                  </a:cubicBezTo>
                  <a:cubicBezTo>
                    <a:pt x="346997" y="952236"/>
                    <a:pt x="344702" y="951154"/>
                    <a:pt x="342288" y="950464"/>
                  </a:cubicBezTo>
                  <a:cubicBezTo>
                    <a:pt x="339141" y="949565"/>
                    <a:pt x="335910" y="948981"/>
                    <a:pt x="332763" y="948082"/>
                  </a:cubicBezTo>
                  <a:cubicBezTo>
                    <a:pt x="330349" y="947392"/>
                    <a:pt x="328033" y="946391"/>
                    <a:pt x="325619" y="945701"/>
                  </a:cubicBezTo>
                  <a:cubicBezTo>
                    <a:pt x="304698" y="939724"/>
                    <a:pt x="326071" y="946646"/>
                    <a:pt x="308951" y="940939"/>
                  </a:cubicBezTo>
                  <a:cubicBezTo>
                    <a:pt x="306570" y="939351"/>
                    <a:pt x="304006" y="938008"/>
                    <a:pt x="301807" y="936176"/>
                  </a:cubicBezTo>
                  <a:cubicBezTo>
                    <a:pt x="299220" y="934020"/>
                    <a:pt x="297465" y="930900"/>
                    <a:pt x="294663" y="929032"/>
                  </a:cubicBezTo>
                  <a:cubicBezTo>
                    <a:pt x="292574" y="927640"/>
                    <a:pt x="289826" y="927640"/>
                    <a:pt x="287519" y="926651"/>
                  </a:cubicBezTo>
                  <a:cubicBezTo>
                    <a:pt x="283351" y="924865"/>
                    <a:pt x="274565" y="920427"/>
                    <a:pt x="270851" y="917126"/>
                  </a:cubicBezTo>
                  <a:cubicBezTo>
                    <a:pt x="265817" y="912651"/>
                    <a:pt x="260604" y="908227"/>
                    <a:pt x="256563" y="902839"/>
                  </a:cubicBezTo>
                  <a:cubicBezTo>
                    <a:pt x="254182" y="899664"/>
                    <a:pt x="252225" y="896120"/>
                    <a:pt x="249419" y="893314"/>
                  </a:cubicBezTo>
                  <a:cubicBezTo>
                    <a:pt x="244802" y="888696"/>
                    <a:pt x="240944" y="888107"/>
                    <a:pt x="235132" y="886170"/>
                  </a:cubicBezTo>
                  <a:cubicBezTo>
                    <a:pt x="217726" y="874565"/>
                    <a:pt x="239612" y="888730"/>
                    <a:pt x="218463" y="876645"/>
                  </a:cubicBezTo>
                  <a:cubicBezTo>
                    <a:pt x="215978" y="875225"/>
                    <a:pt x="213934" y="873044"/>
                    <a:pt x="211319" y="871882"/>
                  </a:cubicBezTo>
                  <a:cubicBezTo>
                    <a:pt x="206732" y="869843"/>
                    <a:pt x="201522" y="869365"/>
                    <a:pt x="197032" y="867120"/>
                  </a:cubicBezTo>
                  <a:cubicBezTo>
                    <a:pt x="193857" y="865532"/>
                    <a:pt x="190803" y="863675"/>
                    <a:pt x="187507" y="862357"/>
                  </a:cubicBezTo>
                  <a:cubicBezTo>
                    <a:pt x="182846" y="860493"/>
                    <a:pt x="173219" y="857595"/>
                    <a:pt x="173219" y="857595"/>
                  </a:cubicBezTo>
                  <a:cubicBezTo>
                    <a:pt x="170838" y="856007"/>
                    <a:pt x="168706" y="853959"/>
                    <a:pt x="166076" y="852832"/>
                  </a:cubicBezTo>
                  <a:cubicBezTo>
                    <a:pt x="146289" y="844351"/>
                    <a:pt x="166873" y="857597"/>
                    <a:pt x="147026" y="845689"/>
                  </a:cubicBezTo>
                  <a:cubicBezTo>
                    <a:pt x="142118" y="842744"/>
                    <a:pt x="139088" y="841720"/>
                    <a:pt x="132738" y="836164"/>
                  </a:cubicBezTo>
                  <a:cubicBezTo>
                    <a:pt x="126388" y="830608"/>
                    <a:pt x="116467" y="817511"/>
                    <a:pt x="108926" y="812351"/>
                  </a:cubicBezTo>
                  <a:cubicBezTo>
                    <a:pt x="101385" y="807192"/>
                    <a:pt x="91105" y="806411"/>
                    <a:pt x="87494" y="805207"/>
                  </a:cubicBezTo>
                  <a:lnTo>
                    <a:pt x="80351" y="802826"/>
                  </a:lnTo>
                  <a:cubicBezTo>
                    <a:pt x="77970" y="802032"/>
                    <a:pt x="75452" y="801568"/>
                    <a:pt x="73207" y="800445"/>
                  </a:cubicBezTo>
                  <a:cubicBezTo>
                    <a:pt x="59191" y="793436"/>
                    <a:pt x="67051" y="796805"/>
                    <a:pt x="49394" y="790920"/>
                  </a:cubicBezTo>
                  <a:lnTo>
                    <a:pt x="42251" y="788539"/>
                  </a:lnTo>
                  <a:cubicBezTo>
                    <a:pt x="39870" y="787745"/>
                    <a:pt x="37542" y="786766"/>
                    <a:pt x="35107" y="786157"/>
                  </a:cubicBezTo>
                  <a:cubicBezTo>
                    <a:pt x="31932" y="785363"/>
                    <a:pt x="28717" y="784716"/>
                    <a:pt x="25582" y="783776"/>
                  </a:cubicBezTo>
                  <a:cubicBezTo>
                    <a:pt x="20773" y="782334"/>
                    <a:pt x="16057" y="780602"/>
                    <a:pt x="11294" y="779014"/>
                  </a:cubicBezTo>
                  <a:lnTo>
                    <a:pt x="4151" y="776632"/>
                  </a:lnTo>
                  <a:cubicBezTo>
                    <a:pt x="3357" y="769488"/>
                    <a:pt x="-1205" y="761744"/>
                    <a:pt x="1769" y="755201"/>
                  </a:cubicBezTo>
                  <a:cubicBezTo>
                    <a:pt x="3846" y="750631"/>
                    <a:pt x="16057" y="750439"/>
                    <a:pt x="16057" y="750439"/>
                  </a:cubicBezTo>
                  <a:cubicBezTo>
                    <a:pt x="18438" y="748851"/>
                    <a:pt x="20570" y="746803"/>
                    <a:pt x="23201" y="745676"/>
                  </a:cubicBezTo>
                  <a:cubicBezTo>
                    <a:pt x="26209" y="744387"/>
                    <a:pt x="30263" y="745450"/>
                    <a:pt x="32726" y="743295"/>
                  </a:cubicBezTo>
                  <a:cubicBezTo>
                    <a:pt x="37034" y="739526"/>
                    <a:pt x="42251" y="729007"/>
                    <a:pt x="42251" y="729007"/>
                  </a:cubicBezTo>
                  <a:cubicBezTo>
                    <a:pt x="37292" y="709178"/>
                    <a:pt x="43330" y="728787"/>
                    <a:pt x="35107" y="712339"/>
                  </a:cubicBezTo>
                  <a:cubicBezTo>
                    <a:pt x="33401" y="708926"/>
                    <a:pt x="31106" y="698717"/>
                    <a:pt x="30344" y="695670"/>
                  </a:cubicBezTo>
                  <a:cubicBezTo>
                    <a:pt x="31138" y="690114"/>
                    <a:pt x="29280" y="683431"/>
                    <a:pt x="32726" y="679001"/>
                  </a:cubicBezTo>
                  <a:cubicBezTo>
                    <a:pt x="36568" y="674062"/>
                    <a:pt x="48665" y="675519"/>
                    <a:pt x="54157" y="671857"/>
                  </a:cubicBezTo>
                  <a:lnTo>
                    <a:pt x="68444" y="662332"/>
                  </a:lnTo>
                  <a:cubicBezTo>
                    <a:pt x="68325" y="659961"/>
                    <a:pt x="70295" y="613911"/>
                    <a:pt x="61301" y="600420"/>
                  </a:cubicBezTo>
                  <a:cubicBezTo>
                    <a:pt x="59713" y="598039"/>
                    <a:pt x="58965" y="594793"/>
                    <a:pt x="56538" y="593276"/>
                  </a:cubicBezTo>
                  <a:cubicBezTo>
                    <a:pt x="52281" y="590615"/>
                    <a:pt x="42251" y="588514"/>
                    <a:pt x="42251" y="588514"/>
                  </a:cubicBezTo>
                  <a:cubicBezTo>
                    <a:pt x="38945" y="578599"/>
                    <a:pt x="39787" y="582108"/>
                    <a:pt x="37488" y="569464"/>
                  </a:cubicBezTo>
                  <a:cubicBezTo>
                    <a:pt x="36624" y="564714"/>
                    <a:pt x="38287" y="558810"/>
                    <a:pt x="35107" y="555176"/>
                  </a:cubicBezTo>
                  <a:cubicBezTo>
                    <a:pt x="31801" y="551398"/>
                    <a:pt x="20819" y="550414"/>
                    <a:pt x="20819" y="550414"/>
                  </a:cubicBezTo>
                  <a:cubicBezTo>
                    <a:pt x="18438" y="548826"/>
                    <a:pt x="15700" y="547675"/>
                    <a:pt x="13676" y="545651"/>
                  </a:cubicBezTo>
                  <a:cubicBezTo>
                    <a:pt x="9059" y="541034"/>
                    <a:pt x="8469" y="537175"/>
                    <a:pt x="6532" y="531364"/>
                  </a:cubicBezTo>
                  <a:cubicBezTo>
                    <a:pt x="5738" y="520251"/>
                    <a:pt x="5453" y="509091"/>
                    <a:pt x="4151" y="498026"/>
                  </a:cubicBezTo>
                  <a:cubicBezTo>
                    <a:pt x="3858" y="495533"/>
                    <a:pt x="1769" y="493392"/>
                    <a:pt x="1769" y="490882"/>
                  </a:cubicBezTo>
                  <a:cubicBezTo>
                    <a:pt x="1769" y="449599"/>
                    <a:pt x="-3503" y="407624"/>
                    <a:pt x="4151" y="367057"/>
                  </a:cubicBezTo>
                  <a:cubicBezTo>
                    <a:pt x="5484" y="359994"/>
                    <a:pt x="18438" y="365470"/>
                    <a:pt x="25582" y="364676"/>
                  </a:cubicBezTo>
                  <a:cubicBezTo>
                    <a:pt x="33789" y="344157"/>
                    <a:pt x="27600" y="361185"/>
                    <a:pt x="32726" y="343245"/>
                  </a:cubicBezTo>
                  <a:cubicBezTo>
                    <a:pt x="33416" y="340831"/>
                    <a:pt x="34498" y="338536"/>
                    <a:pt x="35107" y="336101"/>
                  </a:cubicBezTo>
                  <a:cubicBezTo>
                    <a:pt x="36089" y="332175"/>
                    <a:pt x="34626" y="327057"/>
                    <a:pt x="37488" y="324195"/>
                  </a:cubicBezTo>
                  <a:cubicBezTo>
                    <a:pt x="42336" y="319347"/>
                    <a:pt x="66566" y="317583"/>
                    <a:pt x="70826" y="317051"/>
                  </a:cubicBezTo>
                  <a:cubicBezTo>
                    <a:pt x="71620" y="307526"/>
                    <a:pt x="70581" y="297666"/>
                    <a:pt x="73207" y="288476"/>
                  </a:cubicBezTo>
                  <a:cubicBezTo>
                    <a:pt x="73761" y="286537"/>
                    <a:pt x="89629" y="279050"/>
                    <a:pt x="89876" y="278951"/>
                  </a:cubicBezTo>
                  <a:cubicBezTo>
                    <a:pt x="94537" y="277087"/>
                    <a:pt x="104163" y="274189"/>
                    <a:pt x="104163" y="274189"/>
                  </a:cubicBezTo>
                  <a:cubicBezTo>
                    <a:pt x="104957" y="271808"/>
                    <a:pt x="106544" y="269555"/>
                    <a:pt x="106544" y="267045"/>
                  </a:cubicBezTo>
                  <a:cubicBezTo>
                    <a:pt x="106544" y="258278"/>
                    <a:pt x="105322" y="249541"/>
                    <a:pt x="104163" y="240851"/>
                  </a:cubicBezTo>
                  <a:cubicBezTo>
                    <a:pt x="103731" y="237607"/>
                    <a:pt x="102492" y="234521"/>
                    <a:pt x="101782" y="231326"/>
                  </a:cubicBezTo>
                  <a:cubicBezTo>
                    <a:pt x="100904" y="227375"/>
                    <a:pt x="100195" y="223389"/>
                    <a:pt x="99401" y="219420"/>
                  </a:cubicBezTo>
                  <a:cubicBezTo>
                    <a:pt x="98607" y="209895"/>
                    <a:pt x="98205" y="200329"/>
                    <a:pt x="97019" y="190845"/>
                  </a:cubicBezTo>
                  <a:cubicBezTo>
                    <a:pt x="96421" y="186061"/>
                    <a:pt x="93838" y="178921"/>
                    <a:pt x="92257" y="174176"/>
                  </a:cubicBezTo>
                  <a:cubicBezTo>
                    <a:pt x="89660" y="155996"/>
                    <a:pt x="87145" y="146998"/>
                    <a:pt x="92257" y="126551"/>
                  </a:cubicBezTo>
                  <a:cubicBezTo>
                    <a:pt x="93074" y="123284"/>
                    <a:pt x="96743" y="121475"/>
                    <a:pt x="99401" y="119407"/>
                  </a:cubicBezTo>
                  <a:cubicBezTo>
                    <a:pt x="103919" y="115893"/>
                    <a:pt x="108926" y="113057"/>
                    <a:pt x="113688" y="109882"/>
                  </a:cubicBezTo>
                  <a:lnTo>
                    <a:pt x="120832" y="105120"/>
                  </a:lnTo>
                  <a:lnTo>
                    <a:pt x="127976" y="100357"/>
                  </a:lnTo>
                  <a:cubicBezTo>
                    <a:pt x="132758" y="93185"/>
                    <a:pt x="133877" y="92146"/>
                    <a:pt x="137501" y="83689"/>
                  </a:cubicBezTo>
                  <a:cubicBezTo>
                    <a:pt x="138490" y="81382"/>
                    <a:pt x="139088" y="78926"/>
                    <a:pt x="139882" y="76545"/>
                  </a:cubicBezTo>
                  <a:cubicBezTo>
                    <a:pt x="140136" y="71979"/>
                    <a:pt x="138581" y="32064"/>
                    <a:pt x="147026" y="19395"/>
                  </a:cubicBezTo>
                  <a:cubicBezTo>
                    <a:pt x="148613" y="17014"/>
                    <a:pt x="149553" y="14039"/>
                    <a:pt x="151788" y="12251"/>
                  </a:cubicBezTo>
                  <a:cubicBezTo>
                    <a:pt x="153748" y="10683"/>
                    <a:pt x="156551" y="10664"/>
                    <a:pt x="158932" y="9870"/>
                  </a:cubicBezTo>
                  <a:cubicBezTo>
                    <a:pt x="168057" y="3786"/>
                    <a:pt x="161314" y="1536"/>
                    <a:pt x="166076" y="34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1" name="Forma livre 390"/>
            <p:cNvSpPr/>
            <p:nvPr/>
          </p:nvSpPr>
          <p:spPr>
            <a:xfrm>
              <a:off x="4399944" y="2288968"/>
              <a:ext cx="964528" cy="578225"/>
            </a:xfrm>
            <a:custGeom>
              <a:avLst/>
              <a:gdLst>
                <a:gd name="connsiteX0" fmla="*/ 19 w 1464488"/>
                <a:gd name="connsiteY0" fmla="*/ 240506 h 877946"/>
                <a:gd name="connsiteX1" fmla="*/ 7163 w 1464488"/>
                <a:gd name="connsiteY1" fmla="*/ 228600 h 877946"/>
                <a:gd name="connsiteX2" fmla="*/ 9544 w 1464488"/>
                <a:gd name="connsiteY2" fmla="*/ 221456 h 877946"/>
                <a:gd name="connsiteX3" fmla="*/ 16688 w 1464488"/>
                <a:gd name="connsiteY3" fmla="*/ 214313 h 877946"/>
                <a:gd name="connsiteX4" fmla="*/ 23831 w 1464488"/>
                <a:gd name="connsiteY4" fmla="*/ 200025 h 877946"/>
                <a:gd name="connsiteX5" fmla="*/ 21450 w 1464488"/>
                <a:gd name="connsiteY5" fmla="*/ 169069 h 877946"/>
                <a:gd name="connsiteX6" fmla="*/ 23831 w 1464488"/>
                <a:gd name="connsiteY6" fmla="*/ 161925 h 877946"/>
                <a:gd name="connsiteX7" fmla="*/ 38119 w 1464488"/>
                <a:gd name="connsiteY7" fmla="*/ 157163 h 877946"/>
                <a:gd name="connsiteX8" fmla="*/ 45263 w 1464488"/>
                <a:gd name="connsiteY8" fmla="*/ 142875 h 877946"/>
                <a:gd name="connsiteX9" fmla="*/ 50025 w 1464488"/>
                <a:gd name="connsiteY9" fmla="*/ 135731 h 877946"/>
                <a:gd name="connsiteX10" fmla="*/ 54788 w 1464488"/>
                <a:gd name="connsiteY10" fmla="*/ 119063 h 877946"/>
                <a:gd name="connsiteX11" fmla="*/ 57169 w 1464488"/>
                <a:gd name="connsiteY11" fmla="*/ 111919 h 877946"/>
                <a:gd name="connsiteX12" fmla="*/ 64313 w 1464488"/>
                <a:gd name="connsiteY12" fmla="*/ 85725 h 877946"/>
                <a:gd name="connsiteX13" fmla="*/ 66694 w 1464488"/>
                <a:gd name="connsiteY13" fmla="*/ 35719 h 877946"/>
                <a:gd name="connsiteX14" fmla="*/ 80981 w 1464488"/>
                <a:gd name="connsiteY14" fmla="*/ 33337 h 877946"/>
                <a:gd name="connsiteX15" fmla="*/ 138131 w 1464488"/>
                <a:gd name="connsiteY15" fmla="*/ 26194 h 877946"/>
                <a:gd name="connsiteX16" fmla="*/ 173850 w 1464488"/>
                <a:gd name="connsiteY16" fmla="*/ 19050 h 877946"/>
                <a:gd name="connsiteX17" fmla="*/ 197663 w 1464488"/>
                <a:gd name="connsiteY17" fmla="*/ 16669 h 877946"/>
                <a:gd name="connsiteX18" fmla="*/ 1097775 w 1464488"/>
                <a:gd name="connsiteY18" fmla="*/ 14287 h 877946"/>
                <a:gd name="connsiteX19" fmla="*/ 1131113 w 1464488"/>
                <a:gd name="connsiteY19" fmla="*/ 11906 h 877946"/>
                <a:gd name="connsiteX20" fmla="*/ 1152544 w 1464488"/>
                <a:gd name="connsiteY20" fmla="*/ 4762 h 877946"/>
                <a:gd name="connsiteX21" fmla="*/ 1171594 w 1464488"/>
                <a:gd name="connsiteY21" fmla="*/ 0 h 877946"/>
                <a:gd name="connsiteX22" fmla="*/ 1176356 w 1464488"/>
                <a:gd name="connsiteY22" fmla="*/ 7144 h 877946"/>
                <a:gd name="connsiteX23" fmla="*/ 1178738 w 1464488"/>
                <a:gd name="connsiteY23" fmla="*/ 14287 h 877946"/>
                <a:gd name="connsiteX24" fmla="*/ 1200169 w 1464488"/>
                <a:gd name="connsiteY24" fmla="*/ 23812 h 877946"/>
                <a:gd name="connsiteX25" fmla="*/ 1207313 w 1464488"/>
                <a:gd name="connsiteY25" fmla="*/ 26194 h 877946"/>
                <a:gd name="connsiteX26" fmla="*/ 1223981 w 1464488"/>
                <a:gd name="connsiteY26" fmla="*/ 38100 h 877946"/>
                <a:gd name="connsiteX27" fmla="*/ 1231125 w 1464488"/>
                <a:gd name="connsiteY27" fmla="*/ 42862 h 877946"/>
                <a:gd name="connsiteX28" fmla="*/ 1257319 w 1464488"/>
                <a:gd name="connsiteY28" fmla="*/ 59531 h 877946"/>
                <a:gd name="connsiteX29" fmla="*/ 1281131 w 1464488"/>
                <a:gd name="connsiteY29" fmla="*/ 76200 h 877946"/>
                <a:gd name="connsiteX30" fmla="*/ 1295419 w 1464488"/>
                <a:gd name="connsiteY30" fmla="*/ 90488 h 877946"/>
                <a:gd name="connsiteX31" fmla="*/ 1300181 w 1464488"/>
                <a:gd name="connsiteY31" fmla="*/ 100013 h 877946"/>
                <a:gd name="connsiteX32" fmla="*/ 1309706 w 1464488"/>
                <a:gd name="connsiteY32" fmla="*/ 114300 h 877946"/>
                <a:gd name="connsiteX33" fmla="*/ 1312088 w 1464488"/>
                <a:gd name="connsiteY33" fmla="*/ 121444 h 877946"/>
                <a:gd name="connsiteX34" fmla="*/ 1323994 w 1464488"/>
                <a:gd name="connsiteY34" fmla="*/ 135731 h 877946"/>
                <a:gd name="connsiteX35" fmla="*/ 1326375 w 1464488"/>
                <a:gd name="connsiteY35" fmla="*/ 142875 h 877946"/>
                <a:gd name="connsiteX36" fmla="*/ 1338281 w 1464488"/>
                <a:gd name="connsiteY36" fmla="*/ 159544 h 877946"/>
                <a:gd name="connsiteX37" fmla="*/ 1340663 w 1464488"/>
                <a:gd name="connsiteY37" fmla="*/ 166688 h 877946"/>
                <a:gd name="connsiteX38" fmla="*/ 1347806 w 1464488"/>
                <a:gd name="connsiteY38" fmla="*/ 171450 h 877946"/>
                <a:gd name="connsiteX39" fmla="*/ 1352569 w 1464488"/>
                <a:gd name="connsiteY39" fmla="*/ 178594 h 877946"/>
                <a:gd name="connsiteX40" fmla="*/ 1359713 w 1464488"/>
                <a:gd name="connsiteY40" fmla="*/ 192881 h 877946"/>
                <a:gd name="connsiteX41" fmla="*/ 1366856 w 1464488"/>
                <a:gd name="connsiteY41" fmla="*/ 197644 h 877946"/>
                <a:gd name="connsiteX42" fmla="*/ 1371619 w 1464488"/>
                <a:gd name="connsiteY42" fmla="*/ 207169 h 877946"/>
                <a:gd name="connsiteX43" fmla="*/ 1378763 w 1464488"/>
                <a:gd name="connsiteY43" fmla="*/ 211931 h 877946"/>
                <a:gd name="connsiteX44" fmla="*/ 1385906 w 1464488"/>
                <a:gd name="connsiteY44" fmla="*/ 219075 h 877946"/>
                <a:gd name="connsiteX45" fmla="*/ 1393050 w 1464488"/>
                <a:gd name="connsiteY45" fmla="*/ 223838 h 877946"/>
                <a:gd name="connsiteX46" fmla="*/ 1404956 w 1464488"/>
                <a:gd name="connsiteY46" fmla="*/ 238125 h 877946"/>
                <a:gd name="connsiteX47" fmla="*/ 1419244 w 1464488"/>
                <a:gd name="connsiteY47" fmla="*/ 245269 h 877946"/>
                <a:gd name="connsiteX48" fmla="*/ 1431150 w 1464488"/>
                <a:gd name="connsiteY48" fmla="*/ 261938 h 877946"/>
                <a:gd name="connsiteX49" fmla="*/ 1438294 w 1464488"/>
                <a:gd name="connsiteY49" fmla="*/ 269081 h 877946"/>
                <a:gd name="connsiteX50" fmla="*/ 1445438 w 1464488"/>
                <a:gd name="connsiteY50" fmla="*/ 283369 h 877946"/>
                <a:gd name="connsiteX51" fmla="*/ 1454963 w 1464488"/>
                <a:gd name="connsiteY51" fmla="*/ 297656 h 877946"/>
                <a:gd name="connsiteX52" fmla="*/ 1462106 w 1464488"/>
                <a:gd name="connsiteY52" fmla="*/ 319088 h 877946"/>
                <a:gd name="connsiteX53" fmla="*/ 1464488 w 1464488"/>
                <a:gd name="connsiteY53" fmla="*/ 326231 h 877946"/>
                <a:gd name="connsiteX54" fmla="*/ 1457344 w 1464488"/>
                <a:gd name="connsiteY54" fmla="*/ 333375 h 877946"/>
                <a:gd name="connsiteX55" fmla="*/ 1452581 w 1464488"/>
                <a:gd name="connsiteY55" fmla="*/ 352425 h 877946"/>
                <a:gd name="connsiteX56" fmla="*/ 1447819 w 1464488"/>
                <a:gd name="connsiteY56" fmla="*/ 361950 h 877946"/>
                <a:gd name="connsiteX57" fmla="*/ 1445438 w 1464488"/>
                <a:gd name="connsiteY57" fmla="*/ 400050 h 877946"/>
                <a:gd name="connsiteX58" fmla="*/ 1440675 w 1464488"/>
                <a:gd name="connsiteY58" fmla="*/ 414338 h 877946"/>
                <a:gd name="connsiteX59" fmla="*/ 1433531 w 1464488"/>
                <a:gd name="connsiteY59" fmla="*/ 428625 h 877946"/>
                <a:gd name="connsiteX60" fmla="*/ 1431150 w 1464488"/>
                <a:gd name="connsiteY60" fmla="*/ 435769 h 877946"/>
                <a:gd name="connsiteX61" fmla="*/ 1426388 w 1464488"/>
                <a:gd name="connsiteY61" fmla="*/ 442913 h 877946"/>
                <a:gd name="connsiteX62" fmla="*/ 1421625 w 1464488"/>
                <a:gd name="connsiteY62" fmla="*/ 502444 h 877946"/>
                <a:gd name="connsiteX63" fmla="*/ 1416863 w 1464488"/>
                <a:gd name="connsiteY63" fmla="*/ 509588 h 877946"/>
                <a:gd name="connsiteX64" fmla="*/ 1412100 w 1464488"/>
                <a:gd name="connsiteY64" fmla="*/ 526256 h 877946"/>
                <a:gd name="connsiteX65" fmla="*/ 1407338 w 1464488"/>
                <a:gd name="connsiteY65" fmla="*/ 542925 h 877946"/>
                <a:gd name="connsiteX66" fmla="*/ 1402575 w 1464488"/>
                <a:gd name="connsiteY66" fmla="*/ 564356 h 877946"/>
                <a:gd name="connsiteX67" fmla="*/ 1397813 w 1464488"/>
                <a:gd name="connsiteY67" fmla="*/ 578644 h 877946"/>
                <a:gd name="connsiteX68" fmla="*/ 1395431 w 1464488"/>
                <a:gd name="connsiteY68" fmla="*/ 585788 h 877946"/>
                <a:gd name="connsiteX69" fmla="*/ 1388288 w 1464488"/>
                <a:gd name="connsiteY69" fmla="*/ 595313 h 877946"/>
                <a:gd name="connsiteX70" fmla="*/ 1383525 w 1464488"/>
                <a:gd name="connsiteY70" fmla="*/ 609600 h 877946"/>
                <a:gd name="connsiteX71" fmla="*/ 1376381 w 1464488"/>
                <a:gd name="connsiteY71" fmla="*/ 692944 h 877946"/>
                <a:gd name="connsiteX72" fmla="*/ 1371619 w 1464488"/>
                <a:gd name="connsiteY72" fmla="*/ 702469 h 877946"/>
                <a:gd name="connsiteX73" fmla="*/ 1364475 w 1464488"/>
                <a:gd name="connsiteY73" fmla="*/ 721519 h 877946"/>
                <a:gd name="connsiteX74" fmla="*/ 1362094 w 1464488"/>
                <a:gd name="connsiteY74" fmla="*/ 731044 h 877946"/>
                <a:gd name="connsiteX75" fmla="*/ 1359713 w 1464488"/>
                <a:gd name="connsiteY75" fmla="*/ 738188 h 877946"/>
                <a:gd name="connsiteX76" fmla="*/ 1357331 w 1464488"/>
                <a:gd name="connsiteY76" fmla="*/ 769144 h 877946"/>
                <a:gd name="connsiteX77" fmla="*/ 1352569 w 1464488"/>
                <a:gd name="connsiteY77" fmla="*/ 783431 h 877946"/>
                <a:gd name="connsiteX78" fmla="*/ 1350188 w 1464488"/>
                <a:gd name="connsiteY78" fmla="*/ 792956 h 877946"/>
                <a:gd name="connsiteX79" fmla="*/ 1345425 w 1464488"/>
                <a:gd name="connsiteY79" fmla="*/ 807244 h 877946"/>
                <a:gd name="connsiteX80" fmla="*/ 1343044 w 1464488"/>
                <a:gd name="connsiteY80" fmla="*/ 816769 h 877946"/>
                <a:gd name="connsiteX81" fmla="*/ 1338281 w 1464488"/>
                <a:gd name="connsiteY81" fmla="*/ 831056 h 877946"/>
                <a:gd name="connsiteX82" fmla="*/ 1293038 w 1464488"/>
                <a:gd name="connsiteY82" fmla="*/ 873919 h 877946"/>
                <a:gd name="connsiteX83" fmla="*/ 1285894 w 1464488"/>
                <a:gd name="connsiteY83" fmla="*/ 871538 h 877946"/>
                <a:gd name="connsiteX84" fmla="*/ 1271606 w 1464488"/>
                <a:gd name="connsiteY84" fmla="*/ 859631 h 877946"/>
                <a:gd name="connsiteX85" fmla="*/ 1264463 w 1464488"/>
                <a:gd name="connsiteY85" fmla="*/ 857250 h 877946"/>
                <a:gd name="connsiteX86" fmla="*/ 1254938 w 1464488"/>
                <a:gd name="connsiteY86" fmla="*/ 852488 h 877946"/>
                <a:gd name="connsiteX87" fmla="*/ 1240650 w 1464488"/>
                <a:gd name="connsiteY87" fmla="*/ 845344 h 877946"/>
                <a:gd name="connsiteX88" fmla="*/ 1233506 w 1464488"/>
                <a:gd name="connsiteY88" fmla="*/ 840581 h 877946"/>
                <a:gd name="connsiteX89" fmla="*/ 1223981 w 1464488"/>
                <a:gd name="connsiteY89" fmla="*/ 838200 h 877946"/>
                <a:gd name="connsiteX90" fmla="*/ 1209694 w 1464488"/>
                <a:gd name="connsiteY90" fmla="*/ 833438 h 877946"/>
                <a:gd name="connsiteX91" fmla="*/ 1202550 w 1464488"/>
                <a:gd name="connsiteY91" fmla="*/ 831056 h 877946"/>
                <a:gd name="connsiteX92" fmla="*/ 1193025 w 1464488"/>
                <a:gd name="connsiteY92" fmla="*/ 826294 h 877946"/>
                <a:gd name="connsiteX93" fmla="*/ 1181119 w 1464488"/>
                <a:gd name="connsiteY93" fmla="*/ 823913 h 877946"/>
                <a:gd name="connsiteX94" fmla="*/ 1173975 w 1464488"/>
                <a:gd name="connsiteY94" fmla="*/ 821531 h 877946"/>
                <a:gd name="connsiteX95" fmla="*/ 1164450 w 1464488"/>
                <a:gd name="connsiteY95" fmla="*/ 819150 h 877946"/>
                <a:gd name="connsiteX96" fmla="*/ 1147781 w 1464488"/>
                <a:gd name="connsiteY96" fmla="*/ 812006 h 877946"/>
                <a:gd name="connsiteX97" fmla="*/ 1126350 w 1464488"/>
                <a:gd name="connsiteY97" fmla="*/ 804863 h 877946"/>
                <a:gd name="connsiteX98" fmla="*/ 1119206 w 1464488"/>
                <a:gd name="connsiteY98" fmla="*/ 802481 h 877946"/>
                <a:gd name="connsiteX99" fmla="*/ 1107300 w 1464488"/>
                <a:gd name="connsiteY99" fmla="*/ 800100 h 877946"/>
                <a:gd name="connsiteX100" fmla="*/ 1090631 w 1464488"/>
                <a:gd name="connsiteY100" fmla="*/ 792956 h 877946"/>
                <a:gd name="connsiteX101" fmla="*/ 1066819 w 1464488"/>
                <a:gd name="connsiteY101" fmla="*/ 788194 h 877946"/>
                <a:gd name="connsiteX102" fmla="*/ 1052531 w 1464488"/>
                <a:gd name="connsiteY102" fmla="*/ 783431 h 877946"/>
                <a:gd name="connsiteX103" fmla="*/ 1043006 w 1464488"/>
                <a:gd name="connsiteY103" fmla="*/ 781050 h 877946"/>
                <a:gd name="connsiteX104" fmla="*/ 1033481 w 1464488"/>
                <a:gd name="connsiteY104" fmla="*/ 776288 h 877946"/>
                <a:gd name="connsiteX105" fmla="*/ 1023956 w 1464488"/>
                <a:gd name="connsiteY105" fmla="*/ 773906 h 877946"/>
                <a:gd name="connsiteX106" fmla="*/ 1009669 w 1464488"/>
                <a:gd name="connsiteY106" fmla="*/ 769144 h 877946"/>
                <a:gd name="connsiteX107" fmla="*/ 995381 w 1464488"/>
                <a:gd name="connsiteY107" fmla="*/ 764381 h 877946"/>
                <a:gd name="connsiteX108" fmla="*/ 988238 w 1464488"/>
                <a:gd name="connsiteY108" fmla="*/ 762000 h 877946"/>
                <a:gd name="connsiteX109" fmla="*/ 976331 w 1464488"/>
                <a:gd name="connsiteY109" fmla="*/ 754856 h 877946"/>
                <a:gd name="connsiteX110" fmla="*/ 954900 w 1464488"/>
                <a:gd name="connsiteY110" fmla="*/ 745331 h 877946"/>
                <a:gd name="connsiteX111" fmla="*/ 947756 w 1464488"/>
                <a:gd name="connsiteY111" fmla="*/ 740569 h 877946"/>
                <a:gd name="connsiteX112" fmla="*/ 935850 w 1464488"/>
                <a:gd name="connsiteY112" fmla="*/ 738188 h 877946"/>
                <a:gd name="connsiteX113" fmla="*/ 921563 w 1464488"/>
                <a:gd name="connsiteY113" fmla="*/ 733425 h 877946"/>
                <a:gd name="connsiteX114" fmla="*/ 912038 w 1464488"/>
                <a:gd name="connsiteY114" fmla="*/ 728663 h 877946"/>
                <a:gd name="connsiteX115" fmla="*/ 895369 w 1464488"/>
                <a:gd name="connsiteY115" fmla="*/ 723900 h 877946"/>
                <a:gd name="connsiteX116" fmla="*/ 881081 w 1464488"/>
                <a:gd name="connsiteY116" fmla="*/ 719138 h 877946"/>
                <a:gd name="connsiteX117" fmla="*/ 852506 w 1464488"/>
                <a:gd name="connsiteY117" fmla="*/ 709613 h 877946"/>
                <a:gd name="connsiteX118" fmla="*/ 831075 w 1464488"/>
                <a:gd name="connsiteY118" fmla="*/ 702469 h 877946"/>
                <a:gd name="connsiteX119" fmla="*/ 823931 w 1464488"/>
                <a:gd name="connsiteY119" fmla="*/ 700088 h 877946"/>
                <a:gd name="connsiteX120" fmla="*/ 814406 w 1464488"/>
                <a:gd name="connsiteY120" fmla="*/ 695325 h 877946"/>
                <a:gd name="connsiteX121" fmla="*/ 804881 w 1464488"/>
                <a:gd name="connsiteY121" fmla="*/ 692944 h 877946"/>
                <a:gd name="connsiteX122" fmla="*/ 783450 w 1464488"/>
                <a:gd name="connsiteY122" fmla="*/ 685800 h 877946"/>
                <a:gd name="connsiteX123" fmla="*/ 776306 w 1464488"/>
                <a:gd name="connsiteY123" fmla="*/ 683419 h 877946"/>
                <a:gd name="connsiteX124" fmla="*/ 769163 w 1464488"/>
                <a:gd name="connsiteY124" fmla="*/ 681038 h 877946"/>
                <a:gd name="connsiteX125" fmla="*/ 759638 w 1464488"/>
                <a:gd name="connsiteY125" fmla="*/ 678656 h 877946"/>
                <a:gd name="connsiteX126" fmla="*/ 750113 w 1464488"/>
                <a:gd name="connsiteY126" fmla="*/ 673894 h 877946"/>
                <a:gd name="connsiteX127" fmla="*/ 735825 w 1464488"/>
                <a:gd name="connsiteY127" fmla="*/ 669131 h 877946"/>
                <a:gd name="connsiteX128" fmla="*/ 728681 w 1464488"/>
                <a:gd name="connsiteY128" fmla="*/ 664369 h 877946"/>
                <a:gd name="connsiteX129" fmla="*/ 719156 w 1464488"/>
                <a:gd name="connsiteY129" fmla="*/ 661988 h 877946"/>
                <a:gd name="connsiteX130" fmla="*/ 704869 w 1464488"/>
                <a:gd name="connsiteY130" fmla="*/ 657225 h 877946"/>
                <a:gd name="connsiteX131" fmla="*/ 690581 w 1464488"/>
                <a:gd name="connsiteY131" fmla="*/ 652463 h 877946"/>
                <a:gd name="connsiteX132" fmla="*/ 676294 w 1464488"/>
                <a:gd name="connsiteY132" fmla="*/ 647700 h 877946"/>
                <a:gd name="connsiteX133" fmla="*/ 669150 w 1464488"/>
                <a:gd name="connsiteY133" fmla="*/ 645319 h 877946"/>
                <a:gd name="connsiteX134" fmla="*/ 659625 w 1464488"/>
                <a:gd name="connsiteY134" fmla="*/ 642938 h 877946"/>
                <a:gd name="connsiteX135" fmla="*/ 645338 w 1464488"/>
                <a:gd name="connsiteY135" fmla="*/ 638175 h 877946"/>
                <a:gd name="connsiteX136" fmla="*/ 638194 w 1464488"/>
                <a:gd name="connsiteY136" fmla="*/ 635794 h 877946"/>
                <a:gd name="connsiteX137" fmla="*/ 631050 w 1464488"/>
                <a:gd name="connsiteY137" fmla="*/ 631031 h 877946"/>
                <a:gd name="connsiteX138" fmla="*/ 619144 w 1464488"/>
                <a:gd name="connsiteY138" fmla="*/ 628650 h 877946"/>
                <a:gd name="connsiteX139" fmla="*/ 550088 w 1464488"/>
                <a:gd name="connsiteY139" fmla="*/ 623888 h 877946"/>
                <a:gd name="connsiteX140" fmla="*/ 526275 w 1464488"/>
                <a:gd name="connsiteY140" fmla="*/ 616744 h 877946"/>
                <a:gd name="connsiteX141" fmla="*/ 519131 w 1464488"/>
                <a:gd name="connsiteY141" fmla="*/ 614363 h 877946"/>
                <a:gd name="connsiteX142" fmla="*/ 504844 w 1464488"/>
                <a:gd name="connsiteY142" fmla="*/ 604838 h 877946"/>
                <a:gd name="connsiteX143" fmla="*/ 495319 w 1464488"/>
                <a:gd name="connsiteY143" fmla="*/ 576263 h 877946"/>
                <a:gd name="connsiteX144" fmla="*/ 492938 w 1464488"/>
                <a:gd name="connsiteY144" fmla="*/ 569119 h 877946"/>
                <a:gd name="connsiteX145" fmla="*/ 485794 w 1464488"/>
                <a:gd name="connsiteY145" fmla="*/ 564356 h 877946"/>
                <a:gd name="connsiteX146" fmla="*/ 483413 w 1464488"/>
                <a:gd name="connsiteY146" fmla="*/ 557213 h 877946"/>
                <a:gd name="connsiteX147" fmla="*/ 469125 w 1464488"/>
                <a:gd name="connsiteY147" fmla="*/ 545306 h 877946"/>
                <a:gd name="connsiteX148" fmla="*/ 464363 w 1464488"/>
                <a:gd name="connsiteY148" fmla="*/ 538163 h 877946"/>
                <a:gd name="connsiteX149" fmla="*/ 440550 w 1464488"/>
                <a:gd name="connsiteY149" fmla="*/ 516731 h 877946"/>
                <a:gd name="connsiteX150" fmla="*/ 428644 w 1464488"/>
                <a:gd name="connsiteY150" fmla="*/ 502444 h 877946"/>
                <a:gd name="connsiteX151" fmla="*/ 419119 w 1464488"/>
                <a:gd name="connsiteY151" fmla="*/ 488156 h 877946"/>
                <a:gd name="connsiteX152" fmla="*/ 404831 w 1464488"/>
                <a:gd name="connsiteY152" fmla="*/ 481013 h 877946"/>
                <a:gd name="connsiteX153" fmla="*/ 392925 w 1464488"/>
                <a:gd name="connsiteY153" fmla="*/ 469106 h 877946"/>
                <a:gd name="connsiteX154" fmla="*/ 385781 w 1464488"/>
                <a:gd name="connsiteY154" fmla="*/ 454819 h 877946"/>
                <a:gd name="connsiteX155" fmla="*/ 381019 w 1464488"/>
                <a:gd name="connsiteY155" fmla="*/ 433388 h 877946"/>
                <a:gd name="connsiteX156" fmla="*/ 376256 w 1464488"/>
                <a:gd name="connsiteY156" fmla="*/ 426244 h 877946"/>
                <a:gd name="connsiteX157" fmla="*/ 369113 w 1464488"/>
                <a:gd name="connsiteY157" fmla="*/ 423863 h 877946"/>
                <a:gd name="connsiteX158" fmla="*/ 366731 w 1464488"/>
                <a:gd name="connsiteY158" fmla="*/ 416719 h 877946"/>
                <a:gd name="connsiteX159" fmla="*/ 352444 w 1464488"/>
                <a:gd name="connsiteY159" fmla="*/ 404813 h 877946"/>
                <a:gd name="connsiteX160" fmla="*/ 345300 w 1464488"/>
                <a:gd name="connsiteY160" fmla="*/ 402431 h 877946"/>
                <a:gd name="connsiteX161" fmla="*/ 328631 w 1464488"/>
                <a:gd name="connsiteY161" fmla="*/ 392906 h 877946"/>
                <a:gd name="connsiteX162" fmla="*/ 307200 w 1464488"/>
                <a:gd name="connsiteY162" fmla="*/ 378619 h 877946"/>
                <a:gd name="connsiteX163" fmla="*/ 290531 w 1464488"/>
                <a:gd name="connsiteY163" fmla="*/ 373856 h 877946"/>
                <a:gd name="connsiteX164" fmla="*/ 271481 w 1464488"/>
                <a:gd name="connsiteY164" fmla="*/ 366713 h 877946"/>
                <a:gd name="connsiteX165" fmla="*/ 254813 w 1464488"/>
                <a:gd name="connsiteY165" fmla="*/ 357188 h 877946"/>
                <a:gd name="connsiteX166" fmla="*/ 238144 w 1464488"/>
                <a:gd name="connsiteY166" fmla="*/ 347663 h 877946"/>
                <a:gd name="connsiteX167" fmla="*/ 223856 w 1464488"/>
                <a:gd name="connsiteY167" fmla="*/ 340519 h 877946"/>
                <a:gd name="connsiteX168" fmla="*/ 216713 w 1464488"/>
                <a:gd name="connsiteY168" fmla="*/ 335756 h 877946"/>
                <a:gd name="connsiteX169" fmla="*/ 202425 w 1464488"/>
                <a:gd name="connsiteY169" fmla="*/ 330994 h 877946"/>
                <a:gd name="connsiteX170" fmla="*/ 195281 w 1464488"/>
                <a:gd name="connsiteY170" fmla="*/ 316706 h 877946"/>
                <a:gd name="connsiteX171" fmla="*/ 192900 w 1464488"/>
                <a:gd name="connsiteY171" fmla="*/ 309563 h 877946"/>
                <a:gd name="connsiteX172" fmla="*/ 185756 w 1464488"/>
                <a:gd name="connsiteY172" fmla="*/ 304800 h 877946"/>
                <a:gd name="connsiteX173" fmla="*/ 178613 w 1464488"/>
                <a:gd name="connsiteY173" fmla="*/ 290513 h 877946"/>
                <a:gd name="connsiteX174" fmla="*/ 176231 w 1464488"/>
                <a:gd name="connsiteY174" fmla="*/ 283369 h 877946"/>
                <a:gd name="connsiteX175" fmla="*/ 159563 w 1464488"/>
                <a:gd name="connsiteY175" fmla="*/ 278606 h 877946"/>
                <a:gd name="connsiteX176" fmla="*/ 83363 w 1464488"/>
                <a:gd name="connsiteY176" fmla="*/ 276225 h 877946"/>
                <a:gd name="connsiteX177" fmla="*/ 76219 w 1464488"/>
                <a:gd name="connsiteY177" fmla="*/ 273844 h 877946"/>
                <a:gd name="connsiteX178" fmla="*/ 61931 w 1464488"/>
                <a:gd name="connsiteY178" fmla="*/ 264319 h 877946"/>
                <a:gd name="connsiteX179" fmla="*/ 54788 w 1464488"/>
                <a:gd name="connsiteY179" fmla="*/ 259556 h 877946"/>
                <a:gd name="connsiteX180" fmla="*/ 45263 w 1464488"/>
                <a:gd name="connsiteY180" fmla="*/ 252413 h 877946"/>
                <a:gd name="connsiteX181" fmla="*/ 28594 w 1464488"/>
                <a:gd name="connsiteY181" fmla="*/ 247650 h 877946"/>
                <a:gd name="connsiteX182" fmla="*/ 7163 w 1464488"/>
                <a:gd name="connsiteY182" fmla="*/ 240506 h 877946"/>
                <a:gd name="connsiteX183" fmla="*/ 19 w 1464488"/>
                <a:gd name="connsiteY183" fmla="*/ 240506 h 877946"/>
                <a:gd name="connsiteX0" fmla="*/ 19 w 1464488"/>
                <a:gd name="connsiteY0" fmla="*/ 240506 h 877946"/>
                <a:gd name="connsiteX1" fmla="*/ 7163 w 1464488"/>
                <a:gd name="connsiteY1" fmla="*/ 228600 h 877946"/>
                <a:gd name="connsiteX2" fmla="*/ 9544 w 1464488"/>
                <a:gd name="connsiteY2" fmla="*/ 221456 h 877946"/>
                <a:gd name="connsiteX3" fmla="*/ 16688 w 1464488"/>
                <a:gd name="connsiteY3" fmla="*/ 214313 h 877946"/>
                <a:gd name="connsiteX4" fmla="*/ 23831 w 1464488"/>
                <a:gd name="connsiteY4" fmla="*/ 200025 h 877946"/>
                <a:gd name="connsiteX5" fmla="*/ 21450 w 1464488"/>
                <a:gd name="connsiteY5" fmla="*/ 169069 h 877946"/>
                <a:gd name="connsiteX6" fmla="*/ 23831 w 1464488"/>
                <a:gd name="connsiteY6" fmla="*/ 161925 h 877946"/>
                <a:gd name="connsiteX7" fmla="*/ 38119 w 1464488"/>
                <a:gd name="connsiteY7" fmla="*/ 157163 h 877946"/>
                <a:gd name="connsiteX8" fmla="*/ 45263 w 1464488"/>
                <a:gd name="connsiteY8" fmla="*/ 142875 h 877946"/>
                <a:gd name="connsiteX9" fmla="*/ 50025 w 1464488"/>
                <a:gd name="connsiteY9" fmla="*/ 135731 h 877946"/>
                <a:gd name="connsiteX10" fmla="*/ 54788 w 1464488"/>
                <a:gd name="connsiteY10" fmla="*/ 119063 h 877946"/>
                <a:gd name="connsiteX11" fmla="*/ 57169 w 1464488"/>
                <a:gd name="connsiteY11" fmla="*/ 111919 h 877946"/>
                <a:gd name="connsiteX12" fmla="*/ 64313 w 1464488"/>
                <a:gd name="connsiteY12" fmla="*/ 85725 h 877946"/>
                <a:gd name="connsiteX13" fmla="*/ 66694 w 1464488"/>
                <a:gd name="connsiteY13" fmla="*/ 35719 h 877946"/>
                <a:gd name="connsiteX14" fmla="*/ 80981 w 1464488"/>
                <a:gd name="connsiteY14" fmla="*/ 33337 h 877946"/>
                <a:gd name="connsiteX15" fmla="*/ 138131 w 1464488"/>
                <a:gd name="connsiteY15" fmla="*/ 26194 h 877946"/>
                <a:gd name="connsiteX16" fmla="*/ 173850 w 1464488"/>
                <a:gd name="connsiteY16" fmla="*/ 19050 h 877946"/>
                <a:gd name="connsiteX17" fmla="*/ 197663 w 1464488"/>
                <a:gd name="connsiteY17" fmla="*/ 16669 h 877946"/>
                <a:gd name="connsiteX18" fmla="*/ 1097775 w 1464488"/>
                <a:gd name="connsiteY18" fmla="*/ 14287 h 877946"/>
                <a:gd name="connsiteX19" fmla="*/ 1131113 w 1464488"/>
                <a:gd name="connsiteY19" fmla="*/ 11906 h 877946"/>
                <a:gd name="connsiteX20" fmla="*/ 1152544 w 1464488"/>
                <a:gd name="connsiteY20" fmla="*/ 4762 h 877946"/>
                <a:gd name="connsiteX21" fmla="*/ 1171594 w 1464488"/>
                <a:gd name="connsiteY21" fmla="*/ 0 h 877946"/>
                <a:gd name="connsiteX22" fmla="*/ 1176356 w 1464488"/>
                <a:gd name="connsiteY22" fmla="*/ 7144 h 877946"/>
                <a:gd name="connsiteX23" fmla="*/ 1178738 w 1464488"/>
                <a:gd name="connsiteY23" fmla="*/ 14287 h 877946"/>
                <a:gd name="connsiteX24" fmla="*/ 1200169 w 1464488"/>
                <a:gd name="connsiteY24" fmla="*/ 23812 h 877946"/>
                <a:gd name="connsiteX25" fmla="*/ 1207313 w 1464488"/>
                <a:gd name="connsiteY25" fmla="*/ 26194 h 877946"/>
                <a:gd name="connsiteX26" fmla="*/ 1223981 w 1464488"/>
                <a:gd name="connsiteY26" fmla="*/ 38100 h 877946"/>
                <a:gd name="connsiteX27" fmla="*/ 1231125 w 1464488"/>
                <a:gd name="connsiteY27" fmla="*/ 42862 h 877946"/>
                <a:gd name="connsiteX28" fmla="*/ 1257319 w 1464488"/>
                <a:gd name="connsiteY28" fmla="*/ 59531 h 877946"/>
                <a:gd name="connsiteX29" fmla="*/ 1281131 w 1464488"/>
                <a:gd name="connsiteY29" fmla="*/ 76200 h 877946"/>
                <a:gd name="connsiteX30" fmla="*/ 1295419 w 1464488"/>
                <a:gd name="connsiteY30" fmla="*/ 90488 h 877946"/>
                <a:gd name="connsiteX31" fmla="*/ 1300181 w 1464488"/>
                <a:gd name="connsiteY31" fmla="*/ 100013 h 877946"/>
                <a:gd name="connsiteX32" fmla="*/ 1309706 w 1464488"/>
                <a:gd name="connsiteY32" fmla="*/ 114300 h 877946"/>
                <a:gd name="connsiteX33" fmla="*/ 1312088 w 1464488"/>
                <a:gd name="connsiteY33" fmla="*/ 121444 h 877946"/>
                <a:gd name="connsiteX34" fmla="*/ 1323994 w 1464488"/>
                <a:gd name="connsiteY34" fmla="*/ 135731 h 877946"/>
                <a:gd name="connsiteX35" fmla="*/ 1326375 w 1464488"/>
                <a:gd name="connsiteY35" fmla="*/ 142875 h 877946"/>
                <a:gd name="connsiteX36" fmla="*/ 1338281 w 1464488"/>
                <a:gd name="connsiteY36" fmla="*/ 159544 h 877946"/>
                <a:gd name="connsiteX37" fmla="*/ 1340663 w 1464488"/>
                <a:gd name="connsiteY37" fmla="*/ 166688 h 877946"/>
                <a:gd name="connsiteX38" fmla="*/ 1347806 w 1464488"/>
                <a:gd name="connsiteY38" fmla="*/ 171450 h 877946"/>
                <a:gd name="connsiteX39" fmla="*/ 1352569 w 1464488"/>
                <a:gd name="connsiteY39" fmla="*/ 178594 h 877946"/>
                <a:gd name="connsiteX40" fmla="*/ 1359713 w 1464488"/>
                <a:gd name="connsiteY40" fmla="*/ 192881 h 877946"/>
                <a:gd name="connsiteX41" fmla="*/ 1366856 w 1464488"/>
                <a:gd name="connsiteY41" fmla="*/ 197644 h 877946"/>
                <a:gd name="connsiteX42" fmla="*/ 1371619 w 1464488"/>
                <a:gd name="connsiteY42" fmla="*/ 207169 h 877946"/>
                <a:gd name="connsiteX43" fmla="*/ 1378763 w 1464488"/>
                <a:gd name="connsiteY43" fmla="*/ 211931 h 877946"/>
                <a:gd name="connsiteX44" fmla="*/ 1385906 w 1464488"/>
                <a:gd name="connsiteY44" fmla="*/ 219075 h 877946"/>
                <a:gd name="connsiteX45" fmla="*/ 1393050 w 1464488"/>
                <a:gd name="connsiteY45" fmla="*/ 223838 h 877946"/>
                <a:gd name="connsiteX46" fmla="*/ 1404956 w 1464488"/>
                <a:gd name="connsiteY46" fmla="*/ 238125 h 877946"/>
                <a:gd name="connsiteX47" fmla="*/ 1419244 w 1464488"/>
                <a:gd name="connsiteY47" fmla="*/ 245269 h 877946"/>
                <a:gd name="connsiteX48" fmla="*/ 1431150 w 1464488"/>
                <a:gd name="connsiteY48" fmla="*/ 261938 h 877946"/>
                <a:gd name="connsiteX49" fmla="*/ 1438294 w 1464488"/>
                <a:gd name="connsiteY49" fmla="*/ 269081 h 877946"/>
                <a:gd name="connsiteX50" fmla="*/ 1445438 w 1464488"/>
                <a:gd name="connsiteY50" fmla="*/ 283369 h 877946"/>
                <a:gd name="connsiteX51" fmla="*/ 1454963 w 1464488"/>
                <a:gd name="connsiteY51" fmla="*/ 297656 h 877946"/>
                <a:gd name="connsiteX52" fmla="*/ 1462106 w 1464488"/>
                <a:gd name="connsiteY52" fmla="*/ 319088 h 877946"/>
                <a:gd name="connsiteX53" fmla="*/ 1464488 w 1464488"/>
                <a:gd name="connsiteY53" fmla="*/ 326231 h 877946"/>
                <a:gd name="connsiteX54" fmla="*/ 1457344 w 1464488"/>
                <a:gd name="connsiteY54" fmla="*/ 333375 h 877946"/>
                <a:gd name="connsiteX55" fmla="*/ 1452581 w 1464488"/>
                <a:gd name="connsiteY55" fmla="*/ 352425 h 877946"/>
                <a:gd name="connsiteX56" fmla="*/ 1447819 w 1464488"/>
                <a:gd name="connsiteY56" fmla="*/ 361950 h 877946"/>
                <a:gd name="connsiteX57" fmla="*/ 1445438 w 1464488"/>
                <a:gd name="connsiteY57" fmla="*/ 400050 h 877946"/>
                <a:gd name="connsiteX58" fmla="*/ 1440675 w 1464488"/>
                <a:gd name="connsiteY58" fmla="*/ 414338 h 877946"/>
                <a:gd name="connsiteX59" fmla="*/ 1433531 w 1464488"/>
                <a:gd name="connsiteY59" fmla="*/ 428625 h 877946"/>
                <a:gd name="connsiteX60" fmla="*/ 1431150 w 1464488"/>
                <a:gd name="connsiteY60" fmla="*/ 435769 h 877946"/>
                <a:gd name="connsiteX61" fmla="*/ 1426388 w 1464488"/>
                <a:gd name="connsiteY61" fmla="*/ 442913 h 877946"/>
                <a:gd name="connsiteX62" fmla="*/ 1421625 w 1464488"/>
                <a:gd name="connsiteY62" fmla="*/ 502444 h 877946"/>
                <a:gd name="connsiteX63" fmla="*/ 1416863 w 1464488"/>
                <a:gd name="connsiteY63" fmla="*/ 509588 h 877946"/>
                <a:gd name="connsiteX64" fmla="*/ 1412100 w 1464488"/>
                <a:gd name="connsiteY64" fmla="*/ 526256 h 877946"/>
                <a:gd name="connsiteX65" fmla="*/ 1407338 w 1464488"/>
                <a:gd name="connsiteY65" fmla="*/ 542925 h 877946"/>
                <a:gd name="connsiteX66" fmla="*/ 1402575 w 1464488"/>
                <a:gd name="connsiteY66" fmla="*/ 564356 h 877946"/>
                <a:gd name="connsiteX67" fmla="*/ 1397813 w 1464488"/>
                <a:gd name="connsiteY67" fmla="*/ 578644 h 877946"/>
                <a:gd name="connsiteX68" fmla="*/ 1395431 w 1464488"/>
                <a:gd name="connsiteY68" fmla="*/ 585788 h 877946"/>
                <a:gd name="connsiteX69" fmla="*/ 1388288 w 1464488"/>
                <a:gd name="connsiteY69" fmla="*/ 595313 h 877946"/>
                <a:gd name="connsiteX70" fmla="*/ 1383525 w 1464488"/>
                <a:gd name="connsiteY70" fmla="*/ 609600 h 877946"/>
                <a:gd name="connsiteX71" fmla="*/ 1376381 w 1464488"/>
                <a:gd name="connsiteY71" fmla="*/ 692944 h 877946"/>
                <a:gd name="connsiteX72" fmla="*/ 1371619 w 1464488"/>
                <a:gd name="connsiteY72" fmla="*/ 702469 h 877946"/>
                <a:gd name="connsiteX73" fmla="*/ 1364475 w 1464488"/>
                <a:gd name="connsiteY73" fmla="*/ 721519 h 877946"/>
                <a:gd name="connsiteX74" fmla="*/ 1362094 w 1464488"/>
                <a:gd name="connsiteY74" fmla="*/ 731044 h 877946"/>
                <a:gd name="connsiteX75" fmla="*/ 1359713 w 1464488"/>
                <a:gd name="connsiteY75" fmla="*/ 738188 h 877946"/>
                <a:gd name="connsiteX76" fmla="*/ 1357331 w 1464488"/>
                <a:gd name="connsiteY76" fmla="*/ 769144 h 877946"/>
                <a:gd name="connsiteX77" fmla="*/ 1352569 w 1464488"/>
                <a:gd name="connsiteY77" fmla="*/ 783431 h 877946"/>
                <a:gd name="connsiteX78" fmla="*/ 1350188 w 1464488"/>
                <a:gd name="connsiteY78" fmla="*/ 792956 h 877946"/>
                <a:gd name="connsiteX79" fmla="*/ 1345425 w 1464488"/>
                <a:gd name="connsiteY79" fmla="*/ 807244 h 877946"/>
                <a:gd name="connsiteX80" fmla="*/ 1343044 w 1464488"/>
                <a:gd name="connsiteY80" fmla="*/ 816769 h 877946"/>
                <a:gd name="connsiteX81" fmla="*/ 1338281 w 1464488"/>
                <a:gd name="connsiteY81" fmla="*/ 831056 h 877946"/>
                <a:gd name="connsiteX82" fmla="*/ 1293038 w 1464488"/>
                <a:gd name="connsiteY82" fmla="*/ 873919 h 877946"/>
                <a:gd name="connsiteX83" fmla="*/ 1285894 w 1464488"/>
                <a:gd name="connsiteY83" fmla="*/ 871538 h 877946"/>
                <a:gd name="connsiteX84" fmla="*/ 1271606 w 1464488"/>
                <a:gd name="connsiteY84" fmla="*/ 859631 h 877946"/>
                <a:gd name="connsiteX85" fmla="*/ 1264463 w 1464488"/>
                <a:gd name="connsiteY85" fmla="*/ 857250 h 877946"/>
                <a:gd name="connsiteX86" fmla="*/ 1254938 w 1464488"/>
                <a:gd name="connsiteY86" fmla="*/ 852488 h 877946"/>
                <a:gd name="connsiteX87" fmla="*/ 1240650 w 1464488"/>
                <a:gd name="connsiteY87" fmla="*/ 845344 h 877946"/>
                <a:gd name="connsiteX88" fmla="*/ 1233506 w 1464488"/>
                <a:gd name="connsiteY88" fmla="*/ 840581 h 877946"/>
                <a:gd name="connsiteX89" fmla="*/ 1223981 w 1464488"/>
                <a:gd name="connsiteY89" fmla="*/ 838200 h 877946"/>
                <a:gd name="connsiteX90" fmla="*/ 1209694 w 1464488"/>
                <a:gd name="connsiteY90" fmla="*/ 833438 h 877946"/>
                <a:gd name="connsiteX91" fmla="*/ 1202550 w 1464488"/>
                <a:gd name="connsiteY91" fmla="*/ 831056 h 877946"/>
                <a:gd name="connsiteX92" fmla="*/ 1193025 w 1464488"/>
                <a:gd name="connsiteY92" fmla="*/ 826294 h 877946"/>
                <a:gd name="connsiteX93" fmla="*/ 1181119 w 1464488"/>
                <a:gd name="connsiteY93" fmla="*/ 823913 h 877946"/>
                <a:gd name="connsiteX94" fmla="*/ 1173975 w 1464488"/>
                <a:gd name="connsiteY94" fmla="*/ 821531 h 877946"/>
                <a:gd name="connsiteX95" fmla="*/ 1164450 w 1464488"/>
                <a:gd name="connsiteY95" fmla="*/ 819150 h 877946"/>
                <a:gd name="connsiteX96" fmla="*/ 1147781 w 1464488"/>
                <a:gd name="connsiteY96" fmla="*/ 812006 h 877946"/>
                <a:gd name="connsiteX97" fmla="*/ 1126350 w 1464488"/>
                <a:gd name="connsiteY97" fmla="*/ 804863 h 877946"/>
                <a:gd name="connsiteX98" fmla="*/ 1119206 w 1464488"/>
                <a:gd name="connsiteY98" fmla="*/ 802481 h 877946"/>
                <a:gd name="connsiteX99" fmla="*/ 1107300 w 1464488"/>
                <a:gd name="connsiteY99" fmla="*/ 800100 h 877946"/>
                <a:gd name="connsiteX100" fmla="*/ 1090631 w 1464488"/>
                <a:gd name="connsiteY100" fmla="*/ 792956 h 877946"/>
                <a:gd name="connsiteX101" fmla="*/ 1066819 w 1464488"/>
                <a:gd name="connsiteY101" fmla="*/ 788194 h 877946"/>
                <a:gd name="connsiteX102" fmla="*/ 1052531 w 1464488"/>
                <a:gd name="connsiteY102" fmla="*/ 783431 h 877946"/>
                <a:gd name="connsiteX103" fmla="*/ 1043006 w 1464488"/>
                <a:gd name="connsiteY103" fmla="*/ 781050 h 877946"/>
                <a:gd name="connsiteX104" fmla="*/ 1033481 w 1464488"/>
                <a:gd name="connsiteY104" fmla="*/ 776288 h 877946"/>
                <a:gd name="connsiteX105" fmla="*/ 1023956 w 1464488"/>
                <a:gd name="connsiteY105" fmla="*/ 773906 h 877946"/>
                <a:gd name="connsiteX106" fmla="*/ 1009669 w 1464488"/>
                <a:gd name="connsiteY106" fmla="*/ 769144 h 877946"/>
                <a:gd name="connsiteX107" fmla="*/ 995381 w 1464488"/>
                <a:gd name="connsiteY107" fmla="*/ 764381 h 877946"/>
                <a:gd name="connsiteX108" fmla="*/ 988238 w 1464488"/>
                <a:gd name="connsiteY108" fmla="*/ 762000 h 877946"/>
                <a:gd name="connsiteX109" fmla="*/ 976331 w 1464488"/>
                <a:gd name="connsiteY109" fmla="*/ 754856 h 877946"/>
                <a:gd name="connsiteX110" fmla="*/ 954900 w 1464488"/>
                <a:gd name="connsiteY110" fmla="*/ 745331 h 877946"/>
                <a:gd name="connsiteX111" fmla="*/ 947756 w 1464488"/>
                <a:gd name="connsiteY111" fmla="*/ 740569 h 877946"/>
                <a:gd name="connsiteX112" fmla="*/ 935850 w 1464488"/>
                <a:gd name="connsiteY112" fmla="*/ 738188 h 877946"/>
                <a:gd name="connsiteX113" fmla="*/ 921563 w 1464488"/>
                <a:gd name="connsiteY113" fmla="*/ 733425 h 877946"/>
                <a:gd name="connsiteX114" fmla="*/ 912038 w 1464488"/>
                <a:gd name="connsiteY114" fmla="*/ 728663 h 877946"/>
                <a:gd name="connsiteX115" fmla="*/ 895369 w 1464488"/>
                <a:gd name="connsiteY115" fmla="*/ 723900 h 877946"/>
                <a:gd name="connsiteX116" fmla="*/ 881081 w 1464488"/>
                <a:gd name="connsiteY116" fmla="*/ 719138 h 877946"/>
                <a:gd name="connsiteX117" fmla="*/ 852506 w 1464488"/>
                <a:gd name="connsiteY117" fmla="*/ 709613 h 877946"/>
                <a:gd name="connsiteX118" fmla="*/ 831075 w 1464488"/>
                <a:gd name="connsiteY118" fmla="*/ 702469 h 877946"/>
                <a:gd name="connsiteX119" fmla="*/ 823931 w 1464488"/>
                <a:gd name="connsiteY119" fmla="*/ 700088 h 877946"/>
                <a:gd name="connsiteX120" fmla="*/ 814406 w 1464488"/>
                <a:gd name="connsiteY120" fmla="*/ 695325 h 877946"/>
                <a:gd name="connsiteX121" fmla="*/ 804881 w 1464488"/>
                <a:gd name="connsiteY121" fmla="*/ 692944 h 877946"/>
                <a:gd name="connsiteX122" fmla="*/ 783450 w 1464488"/>
                <a:gd name="connsiteY122" fmla="*/ 685800 h 877946"/>
                <a:gd name="connsiteX123" fmla="*/ 776306 w 1464488"/>
                <a:gd name="connsiteY123" fmla="*/ 683419 h 877946"/>
                <a:gd name="connsiteX124" fmla="*/ 769163 w 1464488"/>
                <a:gd name="connsiteY124" fmla="*/ 681038 h 877946"/>
                <a:gd name="connsiteX125" fmla="*/ 759638 w 1464488"/>
                <a:gd name="connsiteY125" fmla="*/ 678656 h 877946"/>
                <a:gd name="connsiteX126" fmla="*/ 750113 w 1464488"/>
                <a:gd name="connsiteY126" fmla="*/ 673894 h 877946"/>
                <a:gd name="connsiteX127" fmla="*/ 735825 w 1464488"/>
                <a:gd name="connsiteY127" fmla="*/ 669131 h 877946"/>
                <a:gd name="connsiteX128" fmla="*/ 728681 w 1464488"/>
                <a:gd name="connsiteY128" fmla="*/ 664369 h 877946"/>
                <a:gd name="connsiteX129" fmla="*/ 719156 w 1464488"/>
                <a:gd name="connsiteY129" fmla="*/ 661988 h 877946"/>
                <a:gd name="connsiteX130" fmla="*/ 704869 w 1464488"/>
                <a:gd name="connsiteY130" fmla="*/ 657225 h 877946"/>
                <a:gd name="connsiteX131" fmla="*/ 690581 w 1464488"/>
                <a:gd name="connsiteY131" fmla="*/ 652463 h 877946"/>
                <a:gd name="connsiteX132" fmla="*/ 676294 w 1464488"/>
                <a:gd name="connsiteY132" fmla="*/ 647700 h 877946"/>
                <a:gd name="connsiteX133" fmla="*/ 669150 w 1464488"/>
                <a:gd name="connsiteY133" fmla="*/ 645319 h 877946"/>
                <a:gd name="connsiteX134" fmla="*/ 659625 w 1464488"/>
                <a:gd name="connsiteY134" fmla="*/ 642938 h 877946"/>
                <a:gd name="connsiteX135" fmla="*/ 645338 w 1464488"/>
                <a:gd name="connsiteY135" fmla="*/ 638175 h 877946"/>
                <a:gd name="connsiteX136" fmla="*/ 638194 w 1464488"/>
                <a:gd name="connsiteY136" fmla="*/ 635794 h 877946"/>
                <a:gd name="connsiteX137" fmla="*/ 631050 w 1464488"/>
                <a:gd name="connsiteY137" fmla="*/ 631031 h 877946"/>
                <a:gd name="connsiteX138" fmla="*/ 607238 w 1464488"/>
                <a:gd name="connsiteY138" fmla="*/ 640556 h 877946"/>
                <a:gd name="connsiteX139" fmla="*/ 550088 w 1464488"/>
                <a:gd name="connsiteY139" fmla="*/ 623888 h 877946"/>
                <a:gd name="connsiteX140" fmla="*/ 526275 w 1464488"/>
                <a:gd name="connsiteY140" fmla="*/ 616744 h 877946"/>
                <a:gd name="connsiteX141" fmla="*/ 519131 w 1464488"/>
                <a:gd name="connsiteY141" fmla="*/ 614363 h 877946"/>
                <a:gd name="connsiteX142" fmla="*/ 504844 w 1464488"/>
                <a:gd name="connsiteY142" fmla="*/ 604838 h 877946"/>
                <a:gd name="connsiteX143" fmla="*/ 495319 w 1464488"/>
                <a:gd name="connsiteY143" fmla="*/ 576263 h 877946"/>
                <a:gd name="connsiteX144" fmla="*/ 492938 w 1464488"/>
                <a:gd name="connsiteY144" fmla="*/ 569119 h 877946"/>
                <a:gd name="connsiteX145" fmla="*/ 485794 w 1464488"/>
                <a:gd name="connsiteY145" fmla="*/ 564356 h 877946"/>
                <a:gd name="connsiteX146" fmla="*/ 483413 w 1464488"/>
                <a:gd name="connsiteY146" fmla="*/ 557213 h 877946"/>
                <a:gd name="connsiteX147" fmla="*/ 469125 w 1464488"/>
                <a:gd name="connsiteY147" fmla="*/ 545306 h 877946"/>
                <a:gd name="connsiteX148" fmla="*/ 464363 w 1464488"/>
                <a:gd name="connsiteY148" fmla="*/ 538163 h 877946"/>
                <a:gd name="connsiteX149" fmla="*/ 440550 w 1464488"/>
                <a:gd name="connsiteY149" fmla="*/ 516731 h 877946"/>
                <a:gd name="connsiteX150" fmla="*/ 428644 w 1464488"/>
                <a:gd name="connsiteY150" fmla="*/ 502444 h 877946"/>
                <a:gd name="connsiteX151" fmla="*/ 419119 w 1464488"/>
                <a:gd name="connsiteY151" fmla="*/ 488156 h 877946"/>
                <a:gd name="connsiteX152" fmla="*/ 404831 w 1464488"/>
                <a:gd name="connsiteY152" fmla="*/ 481013 h 877946"/>
                <a:gd name="connsiteX153" fmla="*/ 392925 w 1464488"/>
                <a:gd name="connsiteY153" fmla="*/ 469106 h 877946"/>
                <a:gd name="connsiteX154" fmla="*/ 385781 w 1464488"/>
                <a:gd name="connsiteY154" fmla="*/ 454819 h 877946"/>
                <a:gd name="connsiteX155" fmla="*/ 381019 w 1464488"/>
                <a:gd name="connsiteY155" fmla="*/ 433388 h 877946"/>
                <a:gd name="connsiteX156" fmla="*/ 376256 w 1464488"/>
                <a:gd name="connsiteY156" fmla="*/ 426244 h 877946"/>
                <a:gd name="connsiteX157" fmla="*/ 369113 w 1464488"/>
                <a:gd name="connsiteY157" fmla="*/ 423863 h 877946"/>
                <a:gd name="connsiteX158" fmla="*/ 366731 w 1464488"/>
                <a:gd name="connsiteY158" fmla="*/ 416719 h 877946"/>
                <a:gd name="connsiteX159" fmla="*/ 352444 w 1464488"/>
                <a:gd name="connsiteY159" fmla="*/ 404813 h 877946"/>
                <a:gd name="connsiteX160" fmla="*/ 345300 w 1464488"/>
                <a:gd name="connsiteY160" fmla="*/ 402431 h 877946"/>
                <a:gd name="connsiteX161" fmla="*/ 328631 w 1464488"/>
                <a:gd name="connsiteY161" fmla="*/ 392906 h 877946"/>
                <a:gd name="connsiteX162" fmla="*/ 307200 w 1464488"/>
                <a:gd name="connsiteY162" fmla="*/ 378619 h 877946"/>
                <a:gd name="connsiteX163" fmla="*/ 290531 w 1464488"/>
                <a:gd name="connsiteY163" fmla="*/ 373856 h 877946"/>
                <a:gd name="connsiteX164" fmla="*/ 271481 w 1464488"/>
                <a:gd name="connsiteY164" fmla="*/ 366713 h 877946"/>
                <a:gd name="connsiteX165" fmla="*/ 254813 w 1464488"/>
                <a:gd name="connsiteY165" fmla="*/ 357188 h 877946"/>
                <a:gd name="connsiteX166" fmla="*/ 238144 w 1464488"/>
                <a:gd name="connsiteY166" fmla="*/ 347663 h 877946"/>
                <a:gd name="connsiteX167" fmla="*/ 223856 w 1464488"/>
                <a:gd name="connsiteY167" fmla="*/ 340519 h 877946"/>
                <a:gd name="connsiteX168" fmla="*/ 216713 w 1464488"/>
                <a:gd name="connsiteY168" fmla="*/ 335756 h 877946"/>
                <a:gd name="connsiteX169" fmla="*/ 202425 w 1464488"/>
                <a:gd name="connsiteY169" fmla="*/ 330994 h 877946"/>
                <a:gd name="connsiteX170" fmla="*/ 195281 w 1464488"/>
                <a:gd name="connsiteY170" fmla="*/ 316706 h 877946"/>
                <a:gd name="connsiteX171" fmla="*/ 192900 w 1464488"/>
                <a:gd name="connsiteY171" fmla="*/ 309563 h 877946"/>
                <a:gd name="connsiteX172" fmla="*/ 185756 w 1464488"/>
                <a:gd name="connsiteY172" fmla="*/ 304800 h 877946"/>
                <a:gd name="connsiteX173" fmla="*/ 178613 w 1464488"/>
                <a:gd name="connsiteY173" fmla="*/ 290513 h 877946"/>
                <a:gd name="connsiteX174" fmla="*/ 176231 w 1464488"/>
                <a:gd name="connsiteY174" fmla="*/ 283369 h 877946"/>
                <a:gd name="connsiteX175" fmla="*/ 159563 w 1464488"/>
                <a:gd name="connsiteY175" fmla="*/ 278606 h 877946"/>
                <a:gd name="connsiteX176" fmla="*/ 83363 w 1464488"/>
                <a:gd name="connsiteY176" fmla="*/ 276225 h 877946"/>
                <a:gd name="connsiteX177" fmla="*/ 76219 w 1464488"/>
                <a:gd name="connsiteY177" fmla="*/ 273844 h 877946"/>
                <a:gd name="connsiteX178" fmla="*/ 61931 w 1464488"/>
                <a:gd name="connsiteY178" fmla="*/ 264319 h 877946"/>
                <a:gd name="connsiteX179" fmla="*/ 54788 w 1464488"/>
                <a:gd name="connsiteY179" fmla="*/ 259556 h 877946"/>
                <a:gd name="connsiteX180" fmla="*/ 45263 w 1464488"/>
                <a:gd name="connsiteY180" fmla="*/ 252413 h 877946"/>
                <a:gd name="connsiteX181" fmla="*/ 28594 w 1464488"/>
                <a:gd name="connsiteY181" fmla="*/ 247650 h 877946"/>
                <a:gd name="connsiteX182" fmla="*/ 7163 w 1464488"/>
                <a:gd name="connsiteY182" fmla="*/ 240506 h 877946"/>
                <a:gd name="connsiteX183" fmla="*/ 19 w 1464488"/>
                <a:gd name="connsiteY183" fmla="*/ 240506 h 877946"/>
                <a:gd name="connsiteX0" fmla="*/ 19 w 1464488"/>
                <a:gd name="connsiteY0" fmla="*/ 240506 h 877946"/>
                <a:gd name="connsiteX1" fmla="*/ 7163 w 1464488"/>
                <a:gd name="connsiteY1" fmla="*/ 228600 h 877946"/>
                <a:gd name="connsiteX2" fmla="*/ 9544 w 1464488"/>
                <a:gd name="connsiteY2" fmla="*/ 221456 h 877946"/>
                <a:gd name="connsiteX3" fmla="*/ 16688 w 1464488"/>
                <a:gd name="connsiteY3" fmla="*/ 214313 h 877946"/>
                <a:gd name="connsiteX4" fmla="*/ 23831 w 1464488"/>
                <a:gd name="connsiteY4" fmla="*/ 200025 h 877946"/>
                <a:gd name="connsiteX5" fmla="*/ 21450 w 1464488"/>
                <a:gd name="connsiteY5" fmla="*/ 169069 h 877946"/>
                <a:gd name="connsiteX6" fmla="*/ 23831 w 1464488"/>
                <a:gd name="connsiteY6" fmla="*/ 161925 h 877946"/>
                <a:gd name="connsiteX7" fmla="*/ 38119 w 1464488"/>
                <a:gd name="connsiteY7" fmla="*/ 157163 h 877946"/>
                <a:gd name="connsiteX8" fmla="*/ 45263 w 1464488"/>
                <a:gd name="connsiteY8" fmla="*/ 142875 h 877946"/>
                <a:gd name="connsiteX9" fmla="*/ 50025 w 1464488"/>
                <a:gd name="connsiteY9" fmla="*/ 135731 h 877946"/>
                <a:gd name="connsiteX10" fmla="*/ 54788 w 1464488"/>
                <a:gd name="connsiteY10" fmla="*/ 119063 h 877946"/>
                <a:gd name="connsiteX11" fmla="*/ 57169 w 1464488"/>
                <a:gd name="connsiteY11" fmla="*/ 111919 h 877946"/>
                <a:gd name="connsiteX12" fmla="*/ 64313 w 1464488"/>
                <a:gd name="connsiteY12" fmla="*/ 85725 h 877946"/>
                <a:gd name="connsiteX13" fmla="*/ 66694 w 1464488"/>
                <a:gd name="connsiteY13" fmla="*/ 35719 h 877946"/>
                <a:gd name="connsiteX14" fmla="*/ 80981 w 1464488"/>
                <a:gd name="connsiteY14" fmla="*/ 33337 h 877946"/>
                <a:gd name="connsiteX15" fmla="*/ 138131 w 1464488"/>
                <a:gd name="connsiteY15" fmla="*/ 26194 h 877946"/>
                <a:gd name="connsiteX16" fmla="*/ 173850 w 1464488"/>
                <a:gd name="connsiteY16" fmla="*/ 19050 h 877946"/>
                <a:gd name="connsiteX17" fmla="*/ 197663 w 1464488"/>
                <a:gd name="connsiteY17" fmla="*/ 16669 h 877946"/>
                <a:gd name="connsiteX18" fmla="*/ 1097775 w 1464488"/>
                <a:gd name="connsiteY18" fmla="*/ 14287 h 877946"/>
                <a:gd name="connsiteX19" fmla="*/ 1131113 w 1464488"/>
                <a:gd name="connsiteY19" fmla="*/ 11906 h 877946"/>
                <a:gd name="connsiteX20" fmla="*/ 1152544 w 1464488"/>
                <a:gd name="connsiteY20" fmla="*/ 4762 h 877946"/>
                <a:gd name="connsiteX21" fmla="*/ 1171594 w 1464488"/>
                <a:gd name="connsiteY21" fmla="*/ 0 h 877946"/>
                <a:gd name="connsiteX22" fmla="*/ 1176356 w 1464488"/>
                <a:gd name="connsiteY22" fmla="*/ 7144 h 877946"/>
                <a:gd name="connsiteX23" fmla="*/ 1178738 w 1464488"/>
                <a:gd name="connsiteY23" fmla="*/ 14287 h 877946"/>
                <a:gd name="connsiteX24" fmla="*/ 1200169 w 1464488"/>
                <a:gd name="connsiteY24" fmla="*/ 23812 h 877946"/>
                <a:gd name="connsiteX25" fmla="*/ 1207313 w 1464488"/>
                <a:gd name="connsiteY25" fmla="*/ 26194 h 877946"/>
                <a:gd name="connsiteX26" fmla="*/ 1223981 w 1464488"/>
                <a:gd name="connsiteY26" fmla="*/ 38100 h 877946"/>
                <a:gd name="connsiteX27" fmla="*/ 1231125 w 1464488"/>
                <a:gd name="connsiteY27" fmla="*/ 42862 h 877946"/>
                <a:gd name="connsiteX28" fmla="*/ 1257319 w 1464488"/>
                <a:gd name="connsiteY28" fmla="*/ 59531 h 877946"/>
                <a:gd name="connsiteX29" fmla="*/ 1281131 w 1464488"/>
                <a:gd name="connsiteY29" fmla="*/ 76200 h 877946"/>
                <a:gd name="connsiteX30" fmla="*/ 1295419 w 1464488"/>
                <a:gd name="connsiteY30" fmla="*/ 90488 h 877946"/>
                <a:gd name="connsiteX31" fmla="*/ 1300181 w 1464488"/>
                <a:gd name="connsiteY31" fmla="*/ 100013 h 877946"/>
                <a:gd name="connsiteX32" fmla="*/ 1309706 w 1464488"/>
                <a:gd name="connsiteY32" fmla="*/ 114300 h 877946"/>
                <a:gd name="connsiteX33" fmla="*/ 1312088 w 1464488"/>
                <a:gd name="connsiteY33" fmla="*/ 121444 h 877946"/>
                <a:gd name="connsiteX34" fmla="*/ 1323994 w 1464488"/>
                <a:gd name="connsiteY34" fmla="*/ 135731 h 877946"/>
                <a:gd name="connsiteX35" fmla="*/ 1326375 w 1464488"/>
                <a:gd name="connsiteY35" fmla="*/ 142875 h 877946"/>
                <a:gd name="connsiteX36" fmla="*/ 1338281 w 1464488"/>
                <a:gd name="connsiteY36" fmla="*/ 159544 h 877946"/>
                <a:gd name="connsiteX37" fmla="*/ 1340663 w 1464488"/>
                <a:gd name="connsiteY37" fmla="*/ 166688 h 877946"/>
                <a:gd name="connsiteX38" fmla="*/ 1347806 w 1464488"/>
                <a:gd name="connsiteY38" fmla="*/ 171450 h 877946"/>
                <a:gd name="connsiteX39" fmla="*/ 1352569 w 1464488"/>
                <a:gd name="connsiteY39" fmla="*/ 178594 h 877946"/>
                <a:gd name="connsiteX40" fmla="*/ 1359713 w 1464488"/>
                <a:gd name="connsiteY40" fmla="*/ 192881 h 877946"/>
                <a:gd name="connsiteX41" fmla="*/ 1366856 w 1464488"/>
                <a:gd name="connsiteY41" fmla="*/ 197644 h 877946"/>
                <a:gd name="connsiteX42" fmla="*/ 1371619 w 1464488"/>
                <a:gd name="connsiteY42" fmla="*/ 207169 h 877946"/>
                <a:gd name="connsiteX43" fmla="*/ 1378763 w 1464488"/>
                <a:gd name="connsiteY43" fmla="*/ 211931 h 877946"/>
                <a:gd name="connsiteX44" fmla="*/ 1385906 w 1464488"/>
                <a:gd name="connsiteY44" fmla="*/ 219075 h 877946"/>
                <a:gd name="connsiteX45" fmla="*/ 1393050 w 1464488"/>
                <a:gd name="connsiteY45" fmla="*/ 223838 h 877946"/>
                <a:gd name="connsiteX46" fmla="*/ 1404956 w 1464488"/>
                <a:gd name="connsiteY46" fmla="*/ 238125 h 877946"/>
                <a:gd name="connsiteX47" fmla="*/ 1419244 w 1464488"/>
                <a:gd name="connsiteY47" fmla="*/ 245269 h 877946"/>
                <a:gd name="connsiteX48" fmla="*/ 1431150 w 1464488"/>
                <a:gd name="connsiteY48" fmla="*/ 261938 h 877946"/>
                <a:gd name="connsiteX49" fmla="*/ 1438294 w 1464488"/>
                <a:gd name="connsiteY49" fmla="*/ 269081 h 877946"/>
                <a:gd name="connsiteX50" fmla="*/ 1445438 w 1464488"/>
                <a:gd name="connsiteY50" fmla="*/ 283369 h 877946"/>
                <a:gd name="connsiteX51" fmla="*/ 1454963 w 1464488"/>
                <a:gd name="connsiteY51" fmla="*/ 297656 h 877946"/>
                <a:gd name="connsiteX52" fmla="*/ 1462106 w 1464488"/>
                <a:gd name="connsiteY52" fmla="*/ 319088 h 877946"/>
                <a:gd name="connsiteX53" fmla="*/ 1464488 w 1464488"/>
                <a:gd name="connsiteY53" fmla="*/ 326231 h 877946"/>
                <a:gd name="connsiteX54" fmla="*/ 1457344 w 1464488"/>
                <a:gd name="connsiteY54" fmla="*/ 333375 h 877946"/>
                <a:gd name="connsiteX55" fmla="*/ 1452581 w 1464488"/>
                <a:gd name="connsiteY55" fmla="*/ 352425 h 877946"/>
                <a:gd name="connsiteX56" fmla="*/ 1447819 w 1464488"/>
                <a:gd name="connsiteY56" fmla="*/ 361950 h 877946"/>
                <a:gd name="connsiteX57" fmla="*/ 1445438 w 1464488"/>
                <a:gd name="connsiteY57" fmla="*/ 400050 h 877946"/>
                <a:gd name="connsiteX58" fmla="*/ 1440675 w 1464488"/>
                <a:gd name="connsiteY58" fmla="*/ 414338 h 877946"/>
                <a:gd name="connsiteX59" fmla="*/ 1433531 w 1464488"/>
                <a:gd name="connsiteY59" fmla="*/ 428625 h 877946"/>
                <a:gd name="connsiteX60" fmla="*/ 1431150 w 1464488"/>
                <a:gd name="connsiteY60" fmla="*/ 435769 h 877946"/>
                <a:gd name="connsiteX61" fmla="*/ 1426388 w 1464488"/>
                <a:gd name="connsiteY61" fmla="*/ 442913 h 877946"/>
                <a:gd name="connsiteX62" fmla="*/ 1421625 w 1464488"/>
                <a:gd name="connsiteY62" fmla="*/ 502444 h 877946"/>
                <a:gd name="connsiteX63" fmla="*/ 1416863 w 1464488"/>
                <a:gd name="connsiteY63" fmla="*/ 509588 h 877946"/>
                <a:gd name="connsiteX64" fmla="*/ 1412100 w 1464488"/>
                <a:gd name="connsiteY64" fmla="*/ 526256 h 877946"/>
                <a:gd name="connsiteX65" fmla="*/ 1407338 w 1464488"/>
                <a:gd name="connsiteY65" fmla="*/ 542925 h 877946"/>
                <a:gd name="connsiteX66" fmla="*/ 1402575 w 1464488"/>
                <a:gd name="connsiteY66" fmla="*/ 564356 h 877946"/>
                <a:gd name="connsiteX67" fmla="*/ 1397813 w 1464488"/>
                <a:gd name="connsiteY67" fmla="*/ 578644 h 877946"/>
                <a:gd name="connsiteX68" fmla="*/ 1395431 w 1464488"/>
                <a:gd name="connsiteY68" fmla="*/ 585788 h 877946"/>
                <a:gd name="connsiteX69" fmla="*/ 1388288 w 1464488"/>
                <a:gd name="connsiteY69" fmla="*/ 595313 h 877946"/>
                <a:gd name="connsiteX70" fmla="*/ 1383525 w 1464488"/>
                <a:gd name="connsiteY70" fmla="*/ 609600 h 877946"/>
                <a:gd name="connsiteX71" fmla="*/ 1376381 w 1464488"/>
                <a:gd name="connsiteY71" fmla="*/ 692944 h 877946"/>
                <a:gd name="connsiteX72" fmla="*/ 1371619 w 1464488"/>
                <a:gd name="connsiteY72" fmla="*/ 702469 h 877946"/>
                <a:gd name="connsiteX73" fmla="*/ 1364475 w 1464488"/>
                <a:gd name="connsiteY73" fmla="*/ 721519 h 877946"/>
                <a:gd name="connsiteX74" fmla="*/ 1362094 w 1464488"/>
                <a:gd name="connsiteY74" fmla="*/ 731044 h 877946"/>
                <a:gd name="connsiteX75" fmla="*/ 1359713 w 1464488"/>
                <a:gd name="connsiteY75" fmla="*/ 738188 h 877946"/>
                <a:gd name="connsiteX76" fmla="*/ 1357331 w 1464488"/>
                <a:gd name="connsiteY76" fmla="*/ 769144 h 877946"/>
                <a:gd name="connsiteX77" fmla="*/ 1352569 w 1464488"/>
                <a:gd name="connsiteY77" fmla="*/ 783431 h 877946"/>
                <a:gd name="connsiteX78" fmla="*/ 1350188 w 1464488"/>
                <a:gd name="connsiteY78" fmla="*/ 792956 h 877946"/>
                <a:gd name="connsiteX79" fmla="*/ 1345425 w 1464488"/>
                <a:gd name="connsiteY79" fmla="*/ 807244 h 877946"/>
                <a:gd name="connsiteX80" fmla="*/ 1343044 w 1464488"/>
                <a:gd name="connsiteY80" fmla="*/ 816769 h 877946"/>
                <a:gd name="connsiteX81" fmla="*/ 1338281 w 1464488"/>
                <a:gd name="connsiteY81" fmla="*/ 831056 h 877946"/>
                <a:gd name="connsiteX82" fmla="*/ 1293038 w 1464488"/>
                <a:gd name="connsiteY82" fmla="*/ 873919 h 877946"/>
                <a:gd name="connsiteX83" fmla="*/ 1285894 w 1464488"/>
                <a:gd name="connsiteY83" fmla="*/ 871538 h 877946"/>
                <a:gd name="connsiteX84" fmla="*/ 1271606 w 1464488"/>
                <a:gd name="connsiteY84" fmla="*/ 859631 h 877946"/>
                <a:gd name="connsiteX85" fmla="*/ 1264463 w 1464488"/>
                <a:gd name="connsiteY85" fmla="*/ 857250 h 877946"/>
                <a:gd name="connsiteX86" fmla="*/ 1254938 w 1464488"/>
                <a:gd name="connsiteY86" fmla="*/ 852488 h 877946"/>
                <a:gd name="connsiteX87" fmla="*/ 1240650 w 1464488"/>
                <a:gd name="connsiteY87" fmla="*/ 845344 h 877946"/>
                <a:gd name="connsiteX88" fmla="*/ 1233506 w 1464488"/>
                <a:gd name="connsiteY88" fmla="*/ 840581 h 877946"/>
                <a:gd name="connsiteX89" fmla="*/ 1209694 w 1464488"/>
                <a:gd name="connsiteY89" fmla="*/ 833438 h 877946"/>
                <a:gd name="connsiteX90" fmla="*/ 1202550 w 1464488"/>
                <a:gd name="connsiteY90" fmla="*/ 831056 h 877946"/>
                <a:gd name="connsiteX91" fmla="*/ 1193025 w 1464488"/>
                <a:gd name="connsiteY91" fmla="*/ 826294 h 877946"/>
                <a:gd name="connsiteX92" fmla="*/ 1181119 w 1464488"/>
                <a:gd name="connsiteY92" fmla="*/ 823913 h 877946"/>
                <a:gd name="connsiteX93" fmla="*/ 1173975 w 1464488"/>
                <a:gd name="connsiteY93" fmla="*/ 821531 h 877946"/>
                <a:gd name="connsiteX94" fmla="*/ 1164450 w 1464488"/>
                <a:gd name="connsiteY94" fmla="*/ 819150 h 877946"/>
                <a:gd name="connsiteX95" fmla="*/ 1147781 w 1464488"/>
                <a:gd name="connsiteY95" fmla="*/ 812006 h 877946"/>
                <a:gd name="connsiteX96" fmla="*/ 1126350 w 1464488"/>
                <a:gd name="connsiteY96" fmla="*/ 804863 h 877946"/>
                <a:gd name="connsiteX97" fmla="*/ 1119206 w 1464488"/>
                <a:gd name="connsiteY97" fmla="*/ 802481 h 877946"/>
                <a:gd name="connsiteX98" fmla="*/ 1107300 w 1464488"/>
                <a:gd name="connsiteY98" fmla="*/ 800100 h 877946"/>
                <a:gd name="connsiteX99" fmla="*/ 1090631 w 1464488"/>
                <a:gd name="connsiteY99" fmla="*/ 792956 h 877946"/>
                <a:gd name="connsiteX100" fmla="*/ 1066819 w 1464488"/>
                <a:gd name="connsiteY100" fmla="*/ 788194 h 877946"/>
                <a:gd name="connsiteX101" fmla="*/ 1052531 w 1464488"/>
                <a:gd name="connsiteY101" fmla="*/ 783431 h 877946"/>
                <a:gd name="connsiteX102" fmla="*/ 1043006 w 1464488"/>
                <a:gd name="connsiteY102" fmla="*/ 781050 h 877946"/>
                <a:gd name="connsiteX103" fmla="*/ 1033481 w 1464488"/>
                <a:gd name="connsiteY103" fmla="*/ 776288 h 877946"/>
                <a:gd name="connsiteX104" fmla="*/ 1023956 w 1464488"/>
                <a:gd name="connsiteY104" fmla="*/ 773906 h 877946"/>
                <a:gd name="connsiteX105" fmla="*/ 1009669 w 1464488"/>
                <a:gd name="connsiteY105" fmla="*/ 769144 h 877946"/>
                <a:gd name="connsiteX106" fmla="*/ 995381 w 1464488"/>
                <a:gd name="connsiteY106" fmla="*/ 764381 h 877946"/>
                <a:gd name="connsiteX107" fmla="*/ 988238 w 1464488"/>
                <a:gd name="connsiteY107" fmla="*/ 762000 h 877946"/>
                <a:gd name="connsiteX108" fmla="*/ 976331 w 1464488"/>
                <a:gd name="connsiteY108" fmla="*/ 754856 h 877946"/>
                <a:gd name="connsiteX109" fmla="*/ 954900 w 1464488"/>
                <a:gd name="connsiteY109" fmla="*/ 745331 h 877946"/>
                <a:gd name="connsiteX110" fmla="*/ 947756 w 1464488"/>
                <a:gd name="connsiteY110" fmla="*/ 740569 h 877946"/>
                <a:gd name="connsiteX111" fmla="*/ 935850 w 1464488"/>
                <a:gd name="connsiteY111" fmla="*/ 738188 h 877946"/>
                <a:gd name="connsiteX112" fmla="*/ 921563 w 1464488"/>
                <a:gd name="connsiteY112" fmla="*/ 733425 h 877946"/>
                <a:gd name="connsiteX113" fmla="*/ 912038 w 1464488"/>
                <a:gd name="connsiteY113" fmla="*/ 728663 h 877946"/>
                <a:gd name="connsiteX114" fmla="*/ 895369 w 1464488"/>
                <a:gd name="connsiteY114" fmla="*/ 723900 h 877946"/>
                <a:gd name="connsiteX115" fmla="*/ 881081 w 1464488"/>
                <a:gd name="connsiteY115" fmla="*/ 719138 h 877946"/>
                <a:gd name="connsiteX116" fmla="*/ 852506 w 1464488"/>
                <a:gd name="connsiteY116" fmla="*/ 709613 h 877946"/>
                <a:gd name="connsiteX117" fmla="*/ 831075 w 1464488"/>
                <a:gd name="connsiteY117" fmla="*/ 702469 h 877946"/>
                <a:gd name="connsiteX118" fmla="*/ 823931 w 1464488"/>
                <a:gd name="connsiteY118" fmla="*/ 700088 h 877946"/>
                <a:gd name="connsiteX119" fmla="*/ 814406 w 1464488"/>
                <a:gd name="connsiteY119" fmla="*/ 695325 h 877946"/>
                <a:gd name="connsiteX120" fmla="*/ 804881 w 1464488"/>
                <a:gd name="connsiteY120" fmla="*/ 692944 h 877946"/>
                <a:gd name="connsiteX121" fmla="*/ 783450 w 1464488"/>
                <a:gd name="connsiteY121" fmla="*/ 685800 h 877946"/>
                <a:gd name="connsiteX122" fmla="*/ 776306 w 1464488"/>
                <a:gd name="connsiteY122" fmla="*/ 683419 h 877946"/>
                <a:gd name="connsiteX123" fmla="*/ 769163 w 1464488"/>
                <a:gd name="connsiteY123" fmla="*/ 681038 h 877946"/>
                <a:gd name="connsiteX124" fmla="*/ 759638 w 1464488"/>
                <a:gd name="connsiteY124" fmla="*/ 678656 h 877946"/>
                <a:gd name="connsiteX125" fmla="*/ 750113 w 1464488"/>
                <a:gd name="connsiteY125" fmla="*/ 673894 h 877946"/>
                <a:gd name="connsiteX126" fmla="*/ 735825 w 1464488"/>
                <a:gd name="connsiteY126" fmla="*/ 669131 h 877946"/>
                <a:gd name="connsiteX127" fmla="*/ 728681 w 1464488"/>
                <a:gd name="connsiteY127" fmla="*/ 664369 h 877946"/>
                <a:gd name="connsiteX128" fmla="*/ 719156 w 1464488"/>
                <a:gd name="connsiteY128" fmla="*/ 661988 h 877946"/>
                <a:gd name="connsiteX129" fmla="*/ 704869 w 1464488"/>
                <a:gd name="connsiteY129" fmla="*/ 657225 h 877946"/>
                <a:gd name="connsiteX130" fmla="*/ 690581 w 1464488"/>
                <a:gd name="connsiteY130" fmla="*/ 652463 h 877946"/>
                <a:gd name="connsiteX131" fmla="*/ 676294 w 1464488"/>
                <a:gd name="connsiteY131" fmla="*/ 647700 h 877946"/>
                <a:gd name="connsiteX132" fmla="*/ 669150 w 1464488"/>
                <a:gd name="connsiteY132" fmla="*/ 645319 h 877946"/>
                <a:gd name="connsiteX133" fmla="*/ 659625 w 1464488"/>
                <a:gd name="connsiteY133" fmla="*/ 642938 h 877946"/>
                <a:gd name="connsiteX134" fmla="*/ 645338 w 1464488"/>
                <a:gd name="connsiteY134" fmla="*/ 638175 h 877946"/>
                <a:gd name="connsiteX135" fmla="*/ 638194 w 1464488"/>
                <a:gd name="connsiteY135" fmla="*/ 635794 h 877946"/>
                <a:gd name="connsiteX136" fmla="*/ 631050 w 1464488"/>
                <a:gd name="connsiteY136" fmla="*/ 631031 h 877946"/>
                <a:gd name="connsiteX137" fmla="*/ 607238 w 1464488"/>
                <a:gd name="connsiteY137" fmla="*/ 640556 h 877946"/>
                <a:gd name="connsiteX138" fmla="*/ 550088 w 1464488"/>
                <a:gd name="connsiteY138" fmla="*/ 623888 h 877946"/>
                <a:gd name="connsiteX139" fmla="*/ 526275 w 1464488"/>
                <a:gd name="connsiteY139" fmla="*/ 616744 h 877946"/>
                <a:gd name="connsiteX140" fmla="*/ 519131 w 1464488"/>
                <a:gd name="connsiteY140" fmla="*/ 614363 h 877946"/>
                <a:gd name="connsiteX141" fmla="*/ 504844 w 1464488"/>
                <a:gd name="connsiteY141" fmla="*/ 604838 h 877946"/>
                <a:gd name="connsiteX142" fmla="*/ 495319 w 1464488"/>
                <a:gd name="connsiteY142" fmla="*/ 576263 h 877946"/>
                <a:gd name="connsiteX143" fmla="*/ 492938 w 1464488"/>
                <a:gd name="connsiteY143" fmla="*/ 569119 h 877946"/>
                <a:gd name="connsiteX144" fmla="*/ 485794 w 1464488"/>
                <a:gd name="connsiteY144" fmla="*/ 564356 h 877946"/>
                <a:gd name="connsiteX145" fmla="*/ 483413 w 1464488"/>
                <a:gd name="connsiteY145" fmla="*/ 557213 h 877946"/>
                <a:gd name="connsiteX146" fmla="*/ 469125 w 1464488"/>
                <a:gd name="connsiteY146" fmla="*/ 545306 h 877946"/>
                <a:gd name="connsiteX147" fmla="*/ 464363 w 1464488"/>
                <a:gd name="connsiteY147" fmla="*/ 538163 h 877946"/>
                <a:gd name="connsiteX148" fmla="*/ 440550 w 1464488"/>
                <a:gd name="connsiteY148" fmla="*/ 516731 h 877946"/>
                <a:gd name="connsiteX149" fmla="*/ 428644 w 1464488"/>
                <a:gd name="connsiteY149" fmla="*/ 502444 h 877946"/>
                <a:gd name="connsiteX150" fmla="*/ 419119 w 1464488"/>
                <a:gd name="connsiteY150" fmla="*/ 488156 h 877946"/>
                <a:gd name="connsiteX151" fmla="*/ 404831 w 1464488"/>
                <a:gd name="connsiteY151" fmla="*/ 481013 h 877946"/>
                <a:gd name="connsiteX152" fmla="*/ 392925 w 1464488"/>
                <a:gd name="connsiteY152" fmla="*/ 469106 h 877946"/>
                <a:gd name="connsiteX153" fmla="*/ 385781 w 1464488"/>
                <a:gd name="connsiteY153" fmla="*/ 454819 h 877946"/>
                <a:gd name="connsiteX154" fmla="*/ 381019 w 1464488"/>
                <a:gd name="connsiteY154" fmla="*/ 433388 h 877946"/>
                <a:gd name="connsiteX155" fmla="*/ 376256 w 1464488"/>
                <a:gd name="connsiteY155" fmla="*/ 426244 h 877946"/>
                <a:gd name="connsiteX156" fmla="*/ 369113 w 1464488"/>
                <a:gd name="connsiteY156" fmla="*/ 423863 h 877946"/>
                <a:gd name="connsiteX157" fmla="*/ 366731 w 1464488"/>
                <a:gd name="connsiteY157" fmla="*/ 416719 h 877946"/>
                <a:gd name="connsiteX158" fmla="*/ 352444 w 1464488"/>
                <a:gd name="connsiteY158" fmla="*/ 404813 h 877946"/>
                <a:gd name="connsiteX159" fmla="*/ 345300 w 1464488"/>
                <a:gd name="connsiteY159" fmla="*/ 402431 h 877946"/>
                <a:gd name="connsiteX160" fmla="*/ 328631 w 1464488"/>
                <a:gd name="connsiteY160" fmla="*/ 392906 h 877946"/>
                <a:gd name="connsiteX161" fmla="*/ 307200 w 1464488"/>
                <a:gd name="connsiteY161" fmla="*/ 378619 h 877946"/>
                <a:gd name="connsiteX162" fmla="*/ 290531 w 1464488"/>
                <a:gd name="connsiteY162" fmla="*/ 373856 h 877946"/>
                <a:gd name="connsiteX163" fmla="*/ 271481 w 1464488"/>
                <a:gd name="connsiteY163" fmla="*/ 366713 h 877946"/>
                <a:gd name="connsiteX164" fmla="*/ 254813 w 1464488"/>
                <a:gd name="connsiteY164" fmla="*/ 357188 h 877946"/>
                <a:gd name="connsiteX165" fmla="*/ 238144 w 1464488"/>
                <a:gd name="connsiteY165" fmla="*/ 347663 h 877946"/>
                <a:gd name="connsiteX166" fmla="*/ 223856 w 1464488"/>
                <a:gd name="connsiteY166" fmla="*/ 340519 h 877946"/>
                <a:gd name="connsiteX167" fmla="*/ 216713 w 1464488"/>
                <a:gd name="connsiteY167" fmla="*/ 335756 h 877946"/>
                <a:gd name="connsiteX168" fmla="*/ 202425 w 1464488"/>
                <a:gd name="connsiteY168" fmla="*/ 330994 h 877946"/>
                <a:gd name="connsiteX169" fmla="*/ 195281 w 1464488"/>
                <a:gd name="connsiteY169" fmla="*/ 316706 h 877946"/>
                <a:gd name="connsiteX170" fmla="*/ 192900 w 1464488"/>
                <a:gd name="connsiteY170" fmla="*/ 309563 h 877946"/>
                <a:gd name="connsiteX171" fmla="*/ 185756 w 1464488"/>
                <a:gd name="connsiteY171" fmla="*/ 304800 h 877946"/>
                <a:gd name="connsiteX172" fmla="*/ 178613 w 1464488"/>
                <a:gd name="connsiteY172" fmla="*/ 290513 h 877946"/>
                <a:gd name="connsiteX173" fmla="*/ 176231 w 1464488"/>
                <a:gd name="connsiteY173" fmla="*/ 283369 h 877946"/>
                <a:gd name="connsiteX174" fmla="*/ 159563 w 1464488"/>
                <a:gd name="connsiteY174" fmla="*/ 278606 h 877946"/>
                <a:gd name="connsiteX175" fmla="*/ 83363 w 1464488"/>
                <a:gd name="connsiteY175" fmla="*/ 276225 h 877946"/>
                <a:gd name="connsiteX176" fmla="*/ 76219 w 1464488"/>
                <a:gd name="connsiteY176" fmla="*/ 273844 h 877946"/>
                <a:gd name="connsiteX177" fmla="*/ 61931 w 1464488"/>
                <a:gd name="connsiteY177" fmla="*/ 264319 h 877946"/>
                <a:gd name="connsiteX178" fmla="*/ 54788 w 1464488"/>
                <a:gd name="connsiteY178" fmla="*/ 259556 h 877946"/>
                <a:gd name="connsiteX179" fmla="*/ 45263 w 1464488"/>
                <a:gd name="connsiteY179" fmla="*/ 252413 h 877946"/>
                <a:gd name="connsiteX180" fmla="*/ 28594 w 1464488"/>
                <a:gd name="connsiteY180" fmla="*/ 247650 h 877946"/>
                <a:gd name="connsiteX181" fmla="*/ 7163 w 1464488"/>
                <a:gd name="connsiteY181" fmla="*/ 240506 h 877946"/>
                <a:gd name="connsiteX182" fmla="*/ 19 w 1464488"/>
                <a:gd name="connsiteY182" fmla="*/ 240506 h 877946"/>
                <a:gd name="connsiteX0" fmla="*/ 19 w 1464488"/>
                <a:gd name="connsiteY0" fmla="*/ 240506 h 877946"/>
                <a:gd name="connsiteX1" fmla="*/ 7163 w 1464488"/>
                <a:gd name="connsiteY1" fmla="*/ 228600 h 877946"/>
                <a:gd name="connsiteX2" fmla="*/ 9544 w 1464488"/>
                <a:gd name="connsiteY2" fmla="*/ 221456 h 877946"/>
                <a:gd name="connsiteX3" fmla="*/ 16688 w 1464488"/>
                <a:gd name="connsiteY3" fmla="*/ 214313 h 877946"/>
                <a:gd name="connsiteX4" fmla="*/ 23831 w 1464488"/>
                <a:gd name="connsiteY4" fmla="*/ 200025 h 877946"/>
                <a:gd name="connsiteX5" fmla="*/ 21450 w 1464488"/>
                <a:gd name="connsiteY5" fmla="*/ 169069 h 877946"/>
                <a:gd name="connsiteX6" fmla="*/ 23831 w 1464488"/>
                <a:gd name="connsiteY6" fmla="*/ 161925 h 877946"/>
                <a:gd name="connsiteX7" fmla="*/ 38119 w 1464488"/>
                <a:gd name="connsiteY7" fmla="*/ 157163 h 877946"/>
                <a:gd name="connsiteX8" fmla="*/ 45263 w 1464488"/>
                <a:gd name="connsiteY8" fmla="*/ 142875 h 877946"/>
                <a:gd name="connsiteX9" fmla="*/ 50025 w 1464488"/>
                <a:gd name="connsiteY9" fmla="*/ 135731 h 877946"/>
                <a:gd name="connsiteX10" fmla="*/ 54788 w 1464488"/>
                <a:gd name="connsiteY10" fmla="*/ 119063 h 877946"/>
                <a:gd name="connsiteX11" fmla="*/ 57169 w 1464488"/>
                <a:gd name="connsiteY11" fmla="*/ 111919 h 877946"/>
                <a:gd name="connsiteX12" fmla="*/ 64313 w 1464488"/>
                <a:gd name="connsiteY12" fmla="*/ 85725 h 877946"/>
                <a:gd name="connsiteX13" fmla="*/ 66694 w 1464488"/>
                <a:gd name="connsiteY13" fmla="*/ 35719 h 877946"/>
                <a:gd name="connsiteX14" fmla="*/ 80981 w 1464488"/>
                <a:gd name="connsiteY14" fmla="*/ 33337 h 877946"/>
                <a:gd name="connsiteX15" fmla="*/ 138131 w 1464488"/>
                <a:gd name="connsiteY15" fmla="*/ 26194 h 877946"/>
                <a:gd name="connsiteX16" fmla="*/ 173850 w 1464488"/>
                <a:gd name="connsiteY16" fmla="*/ 19050 h 877946"/>
                <a:gd name="connsiteX17" fmla="*/ 197663 w 1464488"/>
                <a:gd name="connsiteY17" fmla="*/ 16669 h 877946"/>
                <a:gd name="connsiteX18" fmla="*/ 1097775 w 1464488"/>
                <a:gd name="connsiteY18" fmla="*/ 14287 h 877946"/>
                <a:gd name="connsiteX19" fmla="*/ 1131113 w 1464488"/>
                <a:gd name="connsiteY19" fmla="*/ 11906 h 877946"/>
                <a:gd name="connsiteX20" fmla="*/ 1152544 w 1464488"/>
                <a:gd name="connsiteY20" fmla="*/ 4762 h 877946"/>
                <a:gd name="connsiteX21" fmla="*/ 1171594 w 1464488"/>
                <a:gd name="connsiteY21" fmla="*/ 0 h 877946"/>
                <a:gd name="connsiteX22" fmla="*/ 1176356 w 1464488"/>
                <a:gd name="connsiteY22" fmla="*/ 7144 h 877946"/>
                <a:gd name="connsiteX23" fmla="*/ 1178738 w 1464488"/>
                <a:gd name="connsiteY23" fmla="*/ 14287 h 877946"/>
                <a:gd name="connsiteX24" fmla="*/ 1200169 w 1464488"/>
                <a:gd name="connsiteY24" fmla="*/ 23812 h 877946"/>
                <a:gd name="connsiteX25" fmla="*/ 1207313 w 1464488"/>
                <a:gd name="connsiteY25" fmla="*/ 26194 h 877946"/>
                <a:gd name="connsiteX26" fmla="*/ 1223981 w 1464488"/>
                <a:gd name="connsiteY26" fmla="*/ 38100 h 877946"/>
                <a:gd name="connsiteX27" fmla="*/ 1231125 w 1464488"/>
                <a:gd name="connsiteY27" fmla="*/ 42862 h 877946"/>
                <a:gd name="connsiteX28" fmla="*/ 1257319 w 1464488"/>
                <a:gd name="connsiteY28" fmla="*/ 59531 h 877946"/>
                <a:gd name="connsiteX29" fmla="*/ 1281131 w 1464488"/>
                <a:gd name="connsiteY29" fmla="*/ 76200 h 877946"/>
                <a:gd name="connsiteX30" fmla="*/ 1295419 w 1464488"/>
                <a:gd name="connsiteY30" fmla="*/ 90488 h 877946"/>
                <a:gd name="connsiteX31" fmla="*/ 1300181 w 1464488"/>
                <a:gd name="connsiteY31" fmla="*/ 100013 h 877946"/>
                <a:gd name="connsiteX32" fmla="*/ 1309706 w 1464488"/>
                <a:gd name="connsiteY32" fmla="*/ 114300 h 877946"/>
                <a:gd name="connsiteX33" fmla="*/ 1312088 w 1464488"/>
                <a:gd name="connsiteY33" fmla="*/ 121444 h 877946"/>
                <a:gd name="connsiteX34" fmla="*/ 1323994 w 1464488"/>
                <a:gd name="connsiteY34" fmla="*/ 135731 h 877946"/>
                <a:gd name="connsiteX35" fmla="*/ 1326375 w 1464488"/>
                <a:gd name="connsiteY35" fmla="*/ 142875 h 877946"/>
                <a:gd name="connsiteX36" fmla="*/ 1338281 w 1464488"/>
                <a:gd name="connsiteY36" fmla="*/ 159544 h 877946"/>
                <a:gd name="connsiteX37" fmla="*/ 1340663 w 1464488"/>
                <a:gd name="connsiteY37" fmla="*/ 166688 h 877946"/>
                <a:gd name="connsiteX38" fmla="*/ 1347806 w 1464488"/>
                <a:gd name="connsiteY38" fmla="*/ 171450 h 877946"/>
                <a:gd name="connsiteX39" fmla="*/ 1352569 w 1464488"/>
                <a:gd name="connsiteY39" fmla="*/ 178594 h 877946"/>
                <a:gd name="connsiteX40" fmla="*/ 1359713 w 1464488"/>
                <a:gd name="connsiteY40" fmla="*/ 192881 h 877946"/>
                <a:gd name="connsiteX41" fmla="*/ 1366856 w 1464488"/>
                <a:gd name="connsiteY41" fmla="*/ 197644 h 877946"/>
                <a:gd name="connsiteX42" fmla="*/ 1371619 w 1464488"/>
                <a:gd name="connsiteY42" fmla="*/ 207169 h 877946"/>
                <a:gd name="connsiteX43" fmla="*/ 1378763 w 1464488"/>
                <a:gd name="connsiteY43" fmla="*/ 211931 h 877946"/>
                <a:gd name="connsiteX44" fmla="*/ 1385906 w 1464488"/>
                <a:gd name="connsiteY44" fmla="*/ 219075 h 877946"/>
                <a:gd name="connsiteX45" fmla="*/ 1393050 w 1464488"/>
                <a:gd name="connsiteY45" fmla="*/ 223838 h 877946"/>
                <a:gd name="connsiteX46" fmla="*/ 1404956 w 1464488"/>
                <a:gd name="connsiteY46" fmla="*/ 238125 h 877946"/>
                <a:gd name="connsiteX47" fmla="*/ 1419244 w 1464488"/>
                <a:gd name="connsiteY47" fmla="*/ 245269 h 877946"/>
                <a:gd name="connsiteX48" fmla="*/ 1431150 w 1464488"/>
                <a:gd name="connsiteY48" fmla="*/ 261938 h 877946"/>
                <a:gd name="connsiteX49" fmla="*/ 1438294 w 1464488"/>
                <a:gd name="connsiteY49" fmla="*/ 269081 h 877946"/>
                <a:gd name="connsiteX50" fmla="*/ 1445438 w 1464488"/>
                <a:gd name="connsiteY50" fmla="*/ 283369 h 877946"/>
                <a:gd name="connsiteX51" fmla="*/ 1454963 w 1464488"/>
                <a:gd name="connsiteY51" fmla="*/ 297656 h 877946"/>
                <a:gd name="connsiteX52" fmla="*/ 1462106 w 1464488"/>
                <a:gd name="connsiteY52" fmla="*/ 319088 h 877946"/>
                <a:gd name="connsiteX53" fmla="*/ 1464488 w 1464488"/>
                <a:gd name="connsiteY53" fmla="*/ 326231 h 877946"/>
                <a:gd name="connsiteX54" fmla="*/ 1457344 w 1464488"/>
                <a:gd name="connsiteY54" fmla="*/ 333375 h 877946"/>
                <a:gd name="connsiteX55" fmla="*/ 1452581 w 1464488"/>
                <a:gd name="connsiteY55" fmla="*/ 352425 h 877946"/>
                <a:gd name="connsiteX56" fmla="*/ 1447819 w 1464488"/>
                <a:gd name="connsiteY56" fmla="*/ 361950 h 877946"/>
                <a:gd name="connsiteX57" fmla="*/ 1445438 w 1464488"/>
                <a:gd name="connsiteY57" fmla="*/ 400050 h 877946"/>
                <a:gd name="connsiteX58" fmla="*/ 1440675 w 1464488"/>
                <a:gd name="connsiteY58" fmla="*/ 414338 h 877946"/>
                <a:gd name="connsiteX59" fmla="*/ 1433531 w 1464488"/>
                <a:gd name="connsiteY59" fmla="*/ 428625 h 877946"/>
                <a:gd name="connsiteX60" fmla="*/ 1431150 w 1464488"/>
                <a:gd name="connsiteY60" fmla="*/ 435769 h 877946"/>
                <a:gd name="connsiteX61" fmla="*/ 1426388 w 1464488"/>
                <a:gd name="connsiteY61" fmla="*/ 442913 h 877946"/>
                <a:gd name="connsiteX62" fmla="*/ 1421625 w 1464488"/>
                <a:gd name="connsiteY62" fmla="*/ 502444 h 877946"/>
                <a:gd name="connsiteX63" fmla="*/ 1416863 w 1464488"/>
                <a:gd name="connsiteY63" fmla="*/ 509588 h 877946"/>
                <a:gd name="connsiteX64" fmla="*/ 1412100 w 1464488"/>
                <a:gd name="connsiteY64" fmla="*/ 526256 h 877946"/>
                <a:gd name="connsiteX65" fmla="*/ 1407338 w 1464488"/>
                <a:gd name="connsiteY65" fmla="*/ 542925 h 877946"/>
                <a:gd name="connsiteX66" fmla="*/ 1402575 w 1464488"/>
                <a:gd name="connsiteY66" fmla="*/ 564356 h 877946"/>
                <a:gd name="connsiteX67" fmla="*/ 1397813 w 1464488"/>
                <a:gd name="connsiteY67" fmla="*/ 578644 h 877946"/>
                <a:gd name="connsiteX68" fmla="*/ 1395431 w 1464488"/>
                <a:gd name="connsiteY68" fmla="*/ 585788 h 877946"/>
                <a:gd name="connsiteX69" fmla="*/ 1388288 w 1464488"/>
                <a:gd name="connsiteY69" fmla="*/ 595313 h 877946"/>
                <a:gd name="connsiteX70" fmla="*/ 1383525 w 1464488"/>
                <a:gd name="connsiteY70" fmla="*/ 609600 h 877946"/>
                <a:gd name="connsiteX71" fmla="*/ 1376381 w 1464488"/>
                <a:gd name="connsiteY71" fmla="*/ 692944 h 877946"/>
                <a:gd name="connsiteX72" fmla="*/ 1371619 w 1464488"/>
                <a:gd name="connsiteY72" fmla="*/ 702469 h 877946"/>
                <a:gd name="connsiteX73" fmla="*/ 1364475 w 1464488"/>
                <a:gd name="connsiteY73" fmla="*/ 721519 h 877946"/>
                <a:gd name="connsiteX74" fmla="*/ 1362094 w 1464488"/>
                <a:gd name="connsiteY74" fmla="*/ 731044 h 877946"/>
                <a:gd name="connsiteX75" fmla="*/ 1359713 w 1464488"/>
                <a:gd name="connsiteY75" fmla="*/ 738188 h 877946"/>
                <a:gd name="connsiteX76" fmla="*/ 1357331 w 1464488"/>
                <a:gd name="connsiteY76" fmla="*/ 769144 h 877946"/>
                <a:gd name="connsiteX77" fmla="*/ 1352569 w 1464488"/>
                <a:gd name="connsiteY77" fmla="*/ 783431 h 877946"/>
                <a:gd name="connsiteX78" fmla="*/ 1350188 w 1464488"/>
                <a:gd name="connsiteY78" fmla="*/ 792956 h 877946"/>
                <a:gd name="connsiteX79" fmla="*/ 1345425 w 1464488"/>
                <a:gd name="connsiteY79" fmla="*/ 807244 h 877946"/>
                <a:gd name="connsiteX80" fmla="*/ 1343044 w 1464488"/>
                <a:gd name="connsiteY80" fmla="*/ 816769 h 877946"/>
                <a:gd name="connsiteX81" fmla="*/ 1338281 w 1464488"/>
                <a:gd name="connsiteY81" fmla="*/ 831056 h 877946"/>
                <a:gd name="connsiteX82" fmla="*/ 1293038 w 1464488"/>
                <a:gd name="connsiteY82" fmla="*/ 873919 h 877946"/>
                <a:gd name="connsiteX83" fmla="*/ 1285894 w 1464488"/>
                <a:gd name="connsiteY83" fmla="*/ 871538 h 877946"/>
                <a:gd name="connsiteX84" fmla="*/ 1271606 w 1464488"/>
                <a:gd name="connsiteY84" fmla="*/ 859631 h 877946"/>
                <a:gd name="connsiteX85" fmla="*/ 1264463 w 1464488"/>
                <a:gd name="connsiteY85" fmla="*/ 857250 h 877946"/>
                <a:gd name="connsiteX86" fmla="*/ 1254938 w 1464488"/>
                <a:gd name="connsiteY86" fmla="*/ 852488 h 877946"/>
                <a:gd name="connsiteX87" fmla="*/ 1240650 w 1464488"/>
                <a:gd name="connsiteY87" fmla="*/ 845344 h 877946"/>
                <a:gd name="connsiteX88" fmla="*/ 1209694 w 1464488"/>
                <a:gd name="connsiteY88" fmla="*/ 833438 h 877946"/>
                <a:gd name="connsiteX89" fmla="*/ 1202550 w 1464488"/>
                <a:gd name="connsiteY89" fmla="*/ 831056 h 877946"/>
                <a:gd name="connsiteX90" fmla="*/ 1193025 w 1464488"/>
                <a:gd name="connsiteY90" fmla="*/ 826294 h 877946"/>
                <a:gd name="connsiteX91" fmla="*/ 1181119 w 1464488"/>
                <a:gd name="connsiteY91" fmla="*/ 823913 h 877946"/>
                <a:gd name="connsiteX92" fmla="*/ 1173975 w 1464488"/>
                <a:gd name="connsiteY92" fmla="*/ 821531 h 877946"/>
                <a:gd name="connsiteX93" fmla="*/ 1164450 w 1464488"/>
                <a:gd name="connsiteY93" fmla="*/ 819150 h 877946"/>
                <a:gd name="connsiteX94" fmla="*/ 1147781 w 1464488"/>
                <a:gd name="connsiteY94" fmla="*/ 812006 h 877946"/>
                <a:gd name="connsiteX95" fmla="*/ 1126350 w 1464488"/>
                <a:gd name="connsiteY95" fmla="*/ 804863 h 877946"/>
                <a:gd name="connsiteX96" fmla="*/ 1119206 w 1464488"/>
                <a:gd name="connsiteY96" fmla="*/ 802481 h 877946"/>
                <a:gd name="connsiteX97" fmla="*/ 1107300 w 1464488"/>
                <a:gd name="connsiteY97" fmla="*/ 800100 h 877946"/>
                <a:gd name="connsiteX98" fmla="*/ 1090631 w 1464488"/>
                <a:gd name="connsiteY98" fmla="*/ 792956 h 877946"/>
                <a:gd name="connsiteX99" fmla="*/ 1066819 w 1464488"/>
                <a:gd name="connsiteY99" fmla="*/ 788194 h 877946"/>
                <a:gd name="connsiteX100" fmla="*/ 1052531 w 1464488"/>
                <a:gd name="connsiteY100" fmla="*/ 783431 h 877946"/>
                <a:gd name="connsiteX101" fmla="*/ 1043006 w 1464488"/>
                <a:gd name="connsiteY101" fmla="*/ 781050 h 877946"/>
                <a:gd name="connsiteX102" fmla="*/ 1033481 w 1464488"/>
                <a:gd name="connsiteY102" fmla="*/ 776288 h 877946"/>
                <a:gd name="connsiteX103" fmla="*/ 1023956 w 1464488"/>
                <a:gd name="connsiteY103" fmla="*/ 773906 h 877946"/>
                <a:gd name="connsiteX104" fmla="*/ 1009669 w 1464488"/>
                <a:gd name="connsiteY104" fmla="*/ 769144 h 877946"/>
                <a:gd name="connsiteX105" fmla="*/ 995381 w 1464488"/>
                <a:gd name="connsiteY105" fmla="*/ 764381 h 877946"/>
                <a:gd name="connsiteX106" fmla="*/ 988238 w 1464488"/>
                <a:gd name="connsiteY106" fmla="*/ 762000 h 877946"/>
                <a:gd name="connsiteX107" fmla="*/ 976331 w 1464488"/>
                <a:gd name="connsiteY107" fmla="*/ 754856 h 877946"/>
                <a:gd name="connsiteX108" fmla="*/ 954900 w 1464488"/>
                <a:gd name="connsiteY108" fmla="*/ 745331 h 877946"/>
                <a:gd name="connsiteX109" fmla="*/ 947756 w 1464488"/>
                <a:gd name="connsiteY109" fmla="*/ 740569 h 877946"/>
                <a:gd name="connsiteX110" fmla="*/ 935850 w 1464488"/>
                <a:gd name="connsiteY110" fmla="*/ 738188 h 877946"/>
                <a:gd name="connsiteX111" fmla="*/ 921563 w 1464488"/>
                <a:gd name="connsiteY111" fmla="*/ 733425 h 877946"/>
                <a:gd name="connsiteX112" fmla="*/ 912038 w 1464488"/>
                <a:gd name="connsiteY112" fmla="*/ 728663 h 877946"/>
                <a:gd name="connsiteX113" fmla="*/ 895369 w 1464488"/>
                <a:gd name="connsiteY113" fmla="*/ 723900 h 877946"/>
                <a:gd name="connsiteX114" fmla="*/ 881081 w 1464488"/>
                <a:gd name="connsiteY114" fmla="*/ 719138 h 877946"/>
                <a:gd name="connsiteX115" fmla="*/ 852506 w 1464488"/>
                <a:gd name="connsiteY115" fmla="*/ 709613 h 877946"/>
                <a:gd name="connsiteX116" fmla="*/ 831075 w 1464488"/>
                <a:gd name="connsiteY116" fmla="*/ 702469 h 877946"/>
                <a:gd name="connsiteX117" fmla="*/ 823931 w 1464488"/>
                <a:gd name="connsiteY117" fmla="*/ 700088 h 877946"/>
                <a:gd name="connsiteX118" fmla="*/ 814406 w 1464488"/>
                <a:gd name="connsiteY118" fmla="*/ 695325 h 877946"/>
                <a:gd name="connsiteX119" fmla="*/ 804881 w 1464488"/>
                <a:gd name="connsiteY119" fmla="*/ 692944 h 877946"/>
                <a:gd name="connsiteX120" fmla="*/ 783450 w 1464488"/>
                <a:gd name="connsiteY120" fmla="*/ 685800 h 877946"/>
                <a:gd name="connsiteX121" fmla="*/ 776306 w 1464488"/>
                <a:gd name="connsiteY121" fmla="*/ 683419 h 877946"/>
                <a:gd name="connsiteX122" fmla="*/ 769163 w 1464488"/>
                <a:gd name="connsiteY122" fmla="*/ 681038 h 877946"/>
                <a:gd name="connsiteX123" fmla="*/ 759638 w 1464488"/>
                <a:gd name="connsiteY123" fmla="*/ 678656 h 877946"/>
                <a:gd name="connsiteX124" fmla="*/ 750113 w 1464488"/>
                <a:gd name="connsiteY124" fmla="*/ 673894 h 877946"/>
                <a:gd name="connsiteX125" fmla="*/ 735825 w 1464488"/>
                <a:gd name="connsiteY125" fmla="*/ 669131 h 877946"/>
                <a:gd name="connsiteX126" fmla="*/ 728681 w 1464488"/>
                <a:gd name="connsiteY126" fmla="*/ 664369 h 877946"/>
                <a:gd name="connsiteX127" fmla="*/ 719156 w 1464488"/>
                <a:gd name="connsiteY127" fmla="*/ 661988 h 877946"/>
                <a:gd name="connsiteX128" fmla="*/ 704869 w 1464488"/>
                <a:gd name="connsiteY128" fmla="*/ 657225 h 877946"/>
                <a:gd name="connsiteX129" fmla="*/ 690581 w 1464488"/>
                <a:gd name="connsiteY129" fmla="*/ 652463 h 877946"/>
                <a:gd name="connsiteX130" fmla="*/ 676294 w 1464488"/>
                <a:gd name="connsiteY130" fmla="*/ 647700 h 877946"/>
                <a:gd name="connsiteX131" fmla="*/ 669150 w 1464488"/>
                <a:gd name="connsiteY131" fmla="*/ 645319 h 877946"/>
                <a:gd name="connsiteX132" fmla="*/ 659625 w 1464488"/>
                <a:gd name="connsiteY132" fmla="*/ 642938 h 877946"/>
                <a:gd name="connsiteX133" fmla="*/ 645338 w 1464488"/>
                <a:gd name="connsiteY133" fmla="*/ 638175 h 877946"/>
                <a:gd name="connsiteX134" fmla="*/ 638194 w 1464488"/>
                <a:gd name="connsiteY134" fmla="*/ 635794 h 877946"/>
                <a:gd name="connsiteX135" fmla="*/ 631050 w 1464488"/>
                <a:gd name="connsiteY135" fmla="*/ 631031 h 877946"/>
                <a:gd name="connsiteX136" fmla="*/ 607238 w 1464488"/>
                <a:gd name="connsiteY136" fmla="*/ 640556 h 877946"/>
                <a:gd name="connsiteX137" fmla="*/ 550088 w 1464488"/>
                <a:gd name="connsiteY137" fmla="*/ 623888 h 877946"/>
                <a:gd name="connsiteX138" fmla="*/ 526275 w 1464488"/>
                <a:gd name="connsiteY138" fmla="*/ 616744 h 877946"/>
                <a:gd name="connsiteX139" fmla="*/ 519131 w 1464488"/>
                <a:gd name="connsiteY139" fmla="*/ 614363 h 877946"/>
                <a:gd name="connsiteX140" fmla="*/ 504844 w 1464488"/>
                <a:gd name="connsiteY140" fmla="*/ 604838 h 877946"/>
                <a:gd name="connsiteX141" fmla="*/ 495319 w 1464488"/>
                <a:gd name="connsiteY141" fmla="*/ 576263 h 877946"/>
                <a:gd name="connsiteX142" fmla="*/ 492938 w 1464488"/>
                <a:gd name="connsiteY142" fmla="*/ 569119 h 877946"/>
                <a:gd name="connsiteX143" fmla="*/ 485794 w 1464488"/>
                <a:gd name="connsiteY143" fmla="*/ 564356 h 877946"/>
                <a:gd name="connsiteX144" fmla="*/ 483413 w 1464488"/>
                <a:gd name="connsiteY144" fmla="*/ 557213 h 877946"/>
                <a:gd name="connsiteX145" fmla="*/ 469125 w 1464488"/>
                <a:gd name="connsiteY145" fmla="*/ 545306 h 877946"/>
                <a:gd name="connsiteX146" fmla="*/ 464363 w 1464488"/>
                <a:gd name="connsiteY146" fmla="*/ 538163 h 877946"/>
                <a:gd name="connsiteX147" fmla="*/ 440550 w 1464488"/>
                <a:gd name="connsiteY147" fmla="*/ 516731 h 877946"/>
                <a:gd name="connsiteX148" fmla="*/ 428644 w 1464488"/>
                <a:gd name="connsiteY148" fmla="*/ 502444 h 877946"/>
                <a:gd name="connsiteX149" fmla="*/ 419119 w 1464488"/>
                <a:gd name="connsiteY149" fmla="*/ 488156 h 877946"/>
                <a:gd name="connsiteX150" fmla="*/ 404831 w 1464488"/>
                <a:gd name="connsiteY150" fmla="*/ 481013 h 877946"/>
                <a:gd name="connsiteX151" fmla="*/ 392925 w 1464488"/>
                <a:gd name="connsiteY151" fmla="*/ 469106 h 877946"/>
                <a:gd name="connsiteX152" fmla="*/ 385781 w 1464488"/>
                <a:gd name="connsiteY152" fmla="*/ 454819 h 877946"/>
                <a:gd name="connsiteX153" fmla="*/ 381019 w 1464488"/>
                <a:gd name="connsiteY153" fmla="*/ 433388 h 877946"/>
                <a:gd name="connsiteX154" fmla="*/ 376256 w 1464488"/>
                <a:gd name="connsiteY154" fmla="*/ 426244 h 877946"/>
                <a:gd name="connsiteX155" fmla="*/ 369113 w 1464488"/>
                <a:gd name="connsiteY155" fmla="*/ 423863 h 877946"/>
                <a:gd name="connsiteX156" fmla="*/ 366731 w 1464488"/>
                <a:gd name="connsiteY156" fmla="*/ 416719 h 877946"/>
                <a:gd name="connsiteX157" fmla="*/ 352444 w 1464488"/>
                <a:gd name="connsiteY157" fmla="*/ 404813 h 877946"/>
                <a:gd name="connsiteX158" fmla="*/ 345300 w 1464488"/>
                <a:gd name="connsiteY158" fmla="*/ 402431 h 877946"/>
                <a:gd name="connsiteX159" fmla="*/ 328631 w 1464488"/>
                <a:gd name="connsiteY159" fmla="*/ 392906 h 877946"/>
                <a:gd name="connsiteX160" fmla="*/ 307200 w 1464488"/>
                <a:gd name="connsiteY160" fmla="*/ 378619 h 877946"/>
                <a:gd name="connsiteX161" fmla="*/ 290531 w 1464488"/>
                <a:gd name="connsiteY161" fmla="*/ 373856 h 877946"/>
                <a:gd name="connsiteX162" fmla="*/ 271481 w 1464488"/>
                <a:gd name="connsiteY162" fmla="*/ 366713 h 877946"/>
                <a:gd name="connsiteX163" fmla="*/ 254813 w 1464488"/>
                <a:gd name="connsiteY163" fmla="*/ 357188 h 877946"/>
                <a:gd name="connsiteX164" fmla="*/ 238144 w 1464488"/>
                <a:gd name="connsiteY164" fmla="*/ 347663 h 877946"/>
                <a:gd name="connsiteX165" fmla="*/ 223856 w 1464488"/>
                <a:gd name="connsiteY165" fmla="*/ 340519 h 877946"/>
                <a:gd name="connsiteX166" fmla="*/ 216713 w 1464488"/>
                <a:gd name="connsiteY166" fmla="*/ 335756 h 877946"/>
                <a:gd name="connsiteX167" fmla="*/ 202425 w 1464488"/>
                <a:gd name="connsiteY167" fmla="*/ 330994 h 877946"/>
                <a:gd name="connsiteX168" fmla="*/ 195281 w 1464488"/>
                <a:gd name="connsiteY168" fmla="*/ 316706 h 877946"/>
                <a:gd name="connsiteX169" fmla="*/ 192900 w 1464488"/>
                <a:gd name="connsiteY169" fmla="*/ 309563 h 877946"/>
                <a:gd name="connsiteX170" fmla="*/ 185756 w 1464488"/>
                <a:gd name="connsiteY170" fmla="*/ 304800 h 877946"/>
                <a:gd name="connsiteX171" fmla="*/ 178613 w 1464488"/>
                <a:gd name="connsiteY171" fmla="*/ 290513 h 877946"/>
                <a:gd name="connsiteX172" fmla="*/ 176231 w 1464488"/>
                <a:gd name="connsiteY172" fmla="*/ 283369 h 877946"/>
                <a:gd name="connsiteX173" fmla="*/ 159563 w 1464488"/>
                <a:gd name="connsiteY173" fmla="*/ 278606 h 877946"/>
                <a:gd name="connsiteX174" fmla="*/ 83363 w 1464488"/>
                <a:gd name="connsiteY174" fmla="*/ 276225 h 877946"/>
                <a:gd name="connsiteX175" fmla="*/ 76219 w 1464488"/>
                <a:gd name="connsiteY175" fmla="*/ 273844 h 877946"/>
                <a:gd name="connsiteX176" fmla="*/ 61931 w 1464488"/>
                <a:gd name="connsiteY176" fmla="*/ 264319 h 877946"/>
                <a:gd name="connsiteX177" fmla="*/ 54788 w 1464488"/>
                <a:gd name="connsiteY177" fmla="*/ 259556 h 877946"/>
                <a:gd name="connsiteX178" fmla="*/ 45263 w 1464488"/>
                <a:gd name="connsiteY178" fmla="*/ 252413 h 877946"/>
                <a:gd name="connsiteX179" fmla="*/ 28594 w 1464488"/>
                <a:gd name="connsiteY179" fmla="*/ 247650 h 877946"/>
                <a:gd name="connsiteX180" fmla="*/ 7163 w 1464488"/>
                <a:gd name="connsiteY180" fmla="*/ 240506 h 877946"/>
                <a:gd name="connsiteX181" fmla="*/ 19 w 1464488"/>
                <a:gd name="connsiteY181" fmla="*/ 240506 h 877946"/>
                <a:gd name="connsiteX0" fmla="*/ 19 w 1464488"/>
                <a:gd name="connsiteY0" fmla="*/ 240506 h 877946"/>
                <a:gd name="connsiteX1" fmla="*/ 7163 w 1464488"/>
                <a:gd name="connsiteY1" fmla="*/ 228600 h 877946"/>
                <a:gd name="connsiteX2" fmla="*/ 9544 w 1464488"/>
                <a:gd name="connsiteY2" fmla="*/ 221456 h 877946"/>
                <a:gd name="connsiteX3" fmla="*/ 16688 w 1464488"/>
                <a:gd name="connsiteY3" fmla="*/ 214313 h 877946"/>
                <a:gd name="connsiteX4" fmla="*/ 23831 w 1464488"/>
                <a:gd name="connsiteY4" fmla="*/ 200025 h 877946"/>
                <a:gd name="connsiteX5" fmla="*/ 21450 w 1464488"/>
                <a:gd name="connsiteY5" fmla="*/ 169069 h 877946"/>
                <a:gd name="connsiteX6" fmla="*/ 23831 w 1464488"/>
                <a:gd name="connsiteY6" fmla="*/ 161925 h 877946"/>
                <a:gd name="connsiteX7" fmla="*/ 38119 w 1464488"/>
                <a:gd name="connsiteY7" fmla="*/ 157163 h 877946"/>
                <a:gd name="connsiteX8" fmla="*/ 45263 w 1464488"/>
                <a:gd name="connsiteY8" fmla="*/ 142875 h 877946"/>
                <a:gd name="connsiteX9" fmla="*/ 50025 w 1464488"/>
                <a:gd name="connsiteY9" fmla="*/ 135731 h 877946"/>
                <a:gd name="connsiteX10" fmla="*/ 54788 w 1464488"/>
                <a:gd name="connsiteY10" fmla="*/ 119063 h 877946"/>
                <a:gd name="connsiteX11" fmla="*/ 57169 w 1464488"/>
                <a:gd name="connsiteY11" fmla="*/ 111919 h 877946"/>
                <a:gd name="connsiteX12" fmla="*/ 64313 w 1464488"/>
                <a:gd name="connsiteY12" fmla="*/ 85725 h 877946"/>
                <a:gd name="connsiteX13" fmla="*/ 66694 w 1464488"/>
                <a:gd name="connsiteY13" fmla="*/ 35719 h 877946"/>
                <a:gd name="connsiteX14" fmla="*/ 80981 w 1464488"/>
                <a:gd name="connsiteY14" fmla="*/ 33337 h 877946"/>
                <a:gd name="connsiteX15" fmla="*/ 138131 w 1464488"/>
                <a:gd name="connsiteY15" fmla="*/ 26194 h 877946"/>
                <a:gd name="connsiteX16" fmla="*/ 173850 w 1464488"/>
                <a:gd name="connsiteY16" fmla="*/ 19050 h 877946"/>
                <a:gd name="connsiteX17" fmla="*/ 197663 w 1464488"/>
                <a:gd name="connsiteY17" fmla="*/ 16669 h 877946"/>
                <a:gd name="connsiteX18" fmla="*/ 1097775 w 1464488"/>
                <a:gd name="connsiteY18" fmla="*/ 14287 h 877946"/>
                <a:gd name="connsiteX19" fmla="*/ 1131113 w 1464488"/>
                <a:gd name="connsiteY19" fmla="*/ 11906 h 877946"/>
                <a:gd name="connsiteX20" fmla="*/ 1152544 w 1464488"/>
                <a:gd name="connsiteY20" fmla="*/ 4762 h 877946"/>
                <a:gd name="connsiteX21" fmla="*/ 1171594 w 1464488"/>
                <a:gd name="connsiteY21" fmla="*/ 0 h 877946"/>
                <a:gd name="connsiteX22" fmla="*/ 1176356 w 1464488"/>
                <a:gd name="connsiteY22" fmla="*/ 7144 h 877946"/>
                <a:gd name="connsiteX23" fmla="*/ 1178738 w 1464488"/>
                <a:gd name="connsiteY23" fmla="*/ 14287 h 877946"/>
                <a:gd name="connsiteX24" fmla="*/ 1200169 w 1464488"/>
                <a:gd name="connsiteY24" fmla="*/ 23812 h 877946"/>
                <a:gd name="connsiteX25" fmla="*/ 1207313 w 1464488"/>
                <a:gd name="connsiteY25" fmla="*/ 26194 h 877946"/>
                <a:gd name="connsiteX26" fmla="*/ 1223981 w 1464488"/>
                <a:gd name="connsiteY26" fmla="*/ 38100 h 877946"/>
                <a:gd name="connsiteX27" fmla="*/ 1231125 w 1464488"/>
                <a:gd name="connsiteY27" fmla="*/ 42862 h 877946"/>
                <a:gd name="connsiteX28" fmla="*/ 1257319 w 1464488"/>
                <a:gd name="connsiteY28" fmla="*/ 59531 h 877946"/>
                <a:gd name="connsiteX29" fmla="*/ 1281131 w 1464488"/>
                <a:gd name="connsiteY29" fmla="*/ 76200 h 877946"/>
                <a:gd name="connsiteX30" fmla="*/ 1295419 w 1464488"/>
                <a:gd name="connsiteY30" fmla="*/ 90488 h 877946"/>
                <a:gd name="connsiteX31" fmla="*/ 1300181 w 1464488"/>
                <a:gd name="connsiteY31" fmla="*/ 100013 h 877946"/>
                <a:gd name="connsiteX32" fmla="*/ 1309706 w 1464488"/>
                <a:gd name="connsiteY32" fmla="*/ 114300 h 877946"/>
                <a:gd name="connsiteX33" fmla="*/ 1312088 w 1464488"/>
                <a:gd name="connsiteY33" fmla="*/ 121444 h 877946"/>
                <a:gd name="connsiteX34" fmla="*/ 1323994 w 1464488"/>
                <a:gd name="connsiteY34" fmla="*/ 135731 h 877946"/>
                <a:gd name="connsiteX35" fmla="*/ 1326375 w 1464488"/>
                <a:gd name="connsiteY35" fmla="*/ 142875 h 877946"/>
                <a:gd name="connsiteX36" fmla="*/ 1338281 w 1464488"/>
                <a:gd name="connsiteY36" fmla="*/ 159544 h 877946"/>
                <a:gd name="connsiteX37" fmla="*/ 1340663 w 1464488"/>
                <a:gd name="connsiteY37" fmla="*/ 166688 h 877946"/>
                <a:gd name="connsiteX38" fmla="*/ 1347806 w 1464488"/>
                <a:gd name="connsiteY38" fmla="*/ 171450 h 877946"/>
                <a:gd name="connsiteX39" fmla="*/ 1352569 w 1464488"/>
                <a:gd name="connsiteY39" fmla="*/ 178594 h 877946"/>
                <a:gd name="connsiteX40" fmla="*/ 1359713 w 1464488"/>
                <a:gd name="connsiteY40" fmla="*/ 192881 h 877946"/>
                <a:gd name="connsiteX41" fmla="*/ 1366856 w 1464488"/>
                <a:gd name="connsiteY41" fmla="*/ 197644 h 877946"/>
                <a:gd name="connsiteX42" fmla="*/ 1371619 w 1464488"/>
                <a:gd name="connsiteY42" fmla="*/ 207169 h 877946"/>
                <a:gd name="connsiteX43" fmla="*/ 1378763 w 1464488"/>
                <a:gd name="connsiteY43" fmla="*/ 211931 h 877946"/>
                <a:gd name="connsiteX44" fmla="*/ 1385906 w 1464488"/>
                <a:gd name="connsiteY44" fmla="*/ 219075 h 877946"/>
                <a:gd name="connsiteX45" fmla="*/ 1393050 w 1464488"/>
                <a:gd name="connsiteY45" fmla="*/ 223838 h 877946"/>
                <a:gd name="connsiteX46" fmla="*/ 1404956 w 1464488"/>
                <a:gd name="connsiteY46" fmla="*/ 238125 h 877946"/>
                <a:gd name="connsiteX47" fmla="*/ 1419244 w 1464488"/>
                <a:gd name="connsiteY47" fmla="*/ 245269 h 877946"/>
                <a:gd name="connsiteX48" fmla="*/ 1431150 w 1464488"/>
                <a:gd name="connsiteY48" fmla="*/ 261938 h 877946"/>
                <a:gd name="connsiteX49" fmla="*/ 1438294 w 1464488"/>
                <a:gd name="connsiteY49" fmla="*/ 269081 h 877946"/>
                <a:gd name="connsiteX50" fmla="*/ 1445438 w 1464488"/>
                <a:gd name="connsiteY50" fmla="*/ 283369 h 877946"/>
                <a:gd name="connsiteX51" fmla="*/ 1454963 w 1464488"/>
                <a:gd name="connsiteY51" fmla="*/ 297656 h 877946"/>
                <a:gd name="connsiteX52" fmla="*/ 1462106 w 1464488"/>
                <a:gd name="connsiteY52" fmla="*/ 319088 h 877946"/>
                <a:gd name="connsiteX53" fmla="*/ 1464488 w 1464488"/>
                <a:gd name="connsiteY53" fmla="*/ 326231 h 877946"/>
                <a:gd name="connsiteX54" fmla="*/ 1457344 w 1464488"/>
                <a:gd name="connsiteY54" fmla="*/ 333375 h 877946"/>
                <a:gd name="connsiteX55" fmla="*/ 1452581 w 1464488"/>
                <a:gd name="connsiteY55" fmla="*/ 352425 h 877946"/>
                <a:gd name="connsiteX56" fmla="*/ 1447819 w 1464488"/>
                <a:gd name="connsiteY56" fmla="*/ 361950 h 877946"/>
                <a:gd name="connsiteX57" fmla="*/ 1445438 w 1464488"/>
                <a:gd name="connsiteY57" fmla="*/ 400050 h 877946"/>
                <a:gd name="connsiteX58" fmla="*/ 1440675 w 1464488"/>
                <a:gd name="connsiteY58" fmla="*/ 414338 h 877946"/>
                <a:gd name="connsiteX59" fmla="*/ 1433531 w 1464488"/>
                <a:gd name="connsiteY59" fmla="*/ 428625 h 877946"/>
                <a:gd name="connsiteX60" fmla="*/ 1431150 w 1464488"/>
                <a:gd name="connsiteY60" fmla="*/ 435769 h 877946"/>
                <a:gd name="connsiteX61" fmla="*/ 1426388 w 1464488"/>
                <a:gd name="connsiteY61" fmla="*/ 442913 h 877946"/>
                <a:gd name="connsiteX62" fmla="*/ 1421625 w 1464488"/>
                <a:gd name="connsiteY62" fmla="*/ 502444 h 877946"/>
                <a:gd name="connsiteX63" fmla="*/ 1416863 w 1464488"/>
                <a:gd name="connsiteY63" fmla="*/ 509588 h 877946"/>
                <a:gd name="connsiteX64" fmla="*/ 1412100 w 1464488"/>
                <a:gd name="connsiteY64" fmla="*/ 526256 h 877946"/>
                <a:gd name="connsiteX65" fmla="*/ 1407338 w 1464488"/>
                <a:gd name="connsiteY65" fmla="*/ 542925 h 877946"/>
                <a:gd name="connsiteX66" fmla="*/ 1402575 w 1464488"/>
                <a:gd name="connsiteY66" fmla="*/ 564356 h 877946"/>
                <a:gd name="connsiteX67" fmla="*/ 1397813 w 1464488"/>
                <a:gd name="connsiteY67" fmla="*/ 578644 h 877946"/>
                <a:gd name="connsiteX68" fmla="*/ 1395431 w 1464488"/>
                <a:gd name="connsiteY68" fmla="*/ 585788 h 877946"/>
                <a:gd name="connsiteX69" fmla="*/ 1388288 w 1464488"/>
                <a:gd name="connsiteY69" fmla="*/ 595313 h 877946"/>
                <a:gd name="connsiteX70" fmla="*/ 1383525 w 1464488"/>
                <a:gd name="connsiteY70" fmla="*/ 609600 h 877946"/>
                <a:gd name="connsiteX71" fmla="*/ 1376381 w 1464488"/>
                <a:gd name="connsiteY71" fmla="*/ 692944 h 877946"/>
                <a:gd name="connsiteX72" fmla="*/ 1371619 w 1464488"/>
                <a:gd name="connsiteY72" fmla="*/ 702469 h 877946"/>
                <a:gd name="connsiteX73" fmla="*/ 1364475 w 1464488"/>
                <a:gd name="connsiteY73" fmla="*/ 721519 h 877946"/>
                <a:gd name="connsiteX74" fmla="*/ 1362094 w 1464488"/>
                <a:gd name="connsiteY74" fmla="*/ 731044 h 877946"/>
                <a:gd name="connsiteX75" fmla="*/ 1359713 w 1464488"/>
                <a:gd name="connsiteY75" fmla="*/ 738188 h 877946"/>
                <a:gd name="connsiteX76" fmla="*/ 1357331 w 1464488"/>
                <a:gd name="connsiteY76" fmla="*/ 769144 h 877946"/>
                <a:gd name="connsiteX77" fmla="*/ 1352569 w 1464488"/>
                <a:gd name="connsiteY77" fmla="*/ 783431 h 877946"/>
                <a:gd name="connsiteX78" fmla="*/ 1350188 w 1464488"/>
                <a:gd name="connsiteY78" fmla="*/ 792956 h 877946"/>
                <a:gd name="connsiteX79" fmla="*/ 1345425 w 1464488"/>
                <a:gd name="connsiteY79" fmla="*/ 807244 h 877946"/>
                <a:gd name="connsiteX80" fmla="*/ 1343044 w 1464488"/>
                <a:gd name="connsiteY80" fmla="*/ 816769 h 877946"/>
                <a:gd name="connsiteX81" fmla="*/ 1338281 w 1464488"/>
                <a:gd name="connsiteY81" fmla="*/ 831056 h 877946"/>
                <a:gd name="connsiteX82" fmla="*/ 1293038 w 1464488"/>
                <a:gd name="connsiteY82" fmla="*/ 873919 h 877946"/>
                <a:gd name="connsiteX83" fmla="*/ 1285894 w 1464488"/>
                <a:gd name="connsiteY83" fmla="*/ 871538 h 877946"/>
                <a:gd name="connsiteX84" fmla="*/ 1271606 w 1464488"/>
                <a:gd name="connsiteY84" fmla="*/ 859631 h 877946"/>
                <a:gd name="connsiteX85" fmla="*/ 1264463 w 1464488"/>
                <a:gd name="connsiteY85" fmla="*/ 857250 h 877946"/>
                <a:gd name="connsiteX86" fmla="*/ 1254938 w 1464488"/>
                <a:gd name="connsiteY86" fmla="*/ 852488 h 877946"/>
                <a:gd name="connsiteX87" fmla="*/ 1233507 w 1464488"/>
                <a:gd name="connsiteY87" fmla="*/ 850106 h 877946"/>
                <a:gd name="connsiteX88" fmla="*/ 1209694 w 1464488"/>
                <a:gd name="connsiteY88" fmla="*/ 833438 h 877946"/>
                <a:gd name="connsiteX89" fmla="*/ 1202550 w 1464488"/>
                <a:gd name="connsiteY89" fmla="*/ 831056 h 877946"/>
                <a:gd name="connsiteX90" fmla="*/ 1193025 w 1464488"/>
                <a:gd name="connsiteY90" fmla="*/ 826294 h 877946"/>
                <a:gd name="connsiteX91" fmla="*/ 1181119 w 1464488"/>
                <a:gd name="connsiteY91" fmla="*/ 823913 h 877946"/>
                <a:gd name="connsiteX92" fmla="*/ 1173975 w 1464488"/>
                <a:gd name="connsiteY92" fmla="*/ 821531 h 877946"/>
                <a:gd name="connsiteX93" fmla="*/ 1164450 w 1464488"/>
                <a:gd name="connsiteY93" fmla="*/ 819150 h 877946"/>
                <a:gd name="connsiteX94" fmla="*/ 1147781 w 1464488"/>
                <a:gd name="connsiteY94" fmla="*/ 812006 h 877946"/>
                <a:gd name="connsiteX95" fmla="*/ 1126350 w 1464488"/>
                <a:gd name="connsiteY95" fmla="*/ 804863 h 877946"/>
                <a:gd name="connsiteX96" fmla="*/ 1119206 w 1464488"/>
                <a:gd name="connsiteY96" fmla="*/ 802481 h 877946"/>
                <a:gd name="connsiteX97" fmla="*/ 1107300 w 1464488"/>
                <a:gd name="connsiteY97" fmla="*/ 800100 h 877946"/>
                <a:gd name="connsiteX98" fmla="*/ 1090631 w 1464488"/>
                <a:gd name="connsiteY98" fmla="*/ 792956 h 877946"/>
                <a:gd name="connsiteX99" fmla="*/ 1066819 w 1464488"/>
                <a:gd name="connsiteY99" fmla="*/ 788194 h 877946"/>
                <a:gd name="connsiteX100" fmla="*/ 1052531 w 1464488"/>
                <a:gd name="connsiteY100" fmla="*/ 783431 h 877946"/>
                <a:gd name="connsiteX101" fmla="*/ 1043006 w 1464488"/>
                <a:gd name="connsiteY101" fmla="*/ 781050 h 877946"/>
                <a:gd name="connsiteX102" fmla="*/ 1033481 w 1464488"/>
                <a:gd name="connsiteY102" fmla="*/ 776288 h 877946"/>
                <a:gd name="connsiteX103" fmla="*/ 1023956 w 1464488"/>
                <a:gd name="connsiteY103" fmla="*/ 773906 h 877946"/>
                <a:gd name="connsiteX104" fmla="*/ 1009669 w 1464488"/>
                <a:gd name="connsiteY104" fmla="*/ 769144 h 877946"/>
                <a:gd name="connsiteX105" fmla="*/ 995381 w 1464488"/>
                <a:gd name="connsiteY105" fmla="*/ 764381 h 877946"/>
                <a:gd name="connsiteX106" fmla="*/ 988238 w 1464488"/>
                <a:gd name="connsiteY106" fmla="*/ 762000 h 877946"/>
                <a:gd name="connsiteX107" fmla="*/ 976331 w 1464488"/>
                <a:gd name="connsiteY107" fmla="*/ 754856 h 877946"/>
                <a:gd name="connsiteX108" fmla="*/ 954900 w 1464488"/>
                <a:gd name="connsiteY108" fmla="*/ 745331 h 877946"/>
                <a:gd name="connsiteX109" fmla="*/ 947756 w 1464488"/>
                <a:gd name="connsiteY109" fmla="*/ 740569 h 877946"/>
                <a:gd name="connsiteX110" fmla="*/ 935850 w 1464488"/>
                <a:gd name="connsiteY110" fmla="*/ 738188 h 877946"/>
                <a:gd name="connsiteX111" fmla="*/ 921563 w 1464488"/>
                <a:gd name="connsiteY111" fmla="*/ 733425 h 877946"/>
                <a:gd name="connsiteX112" fmla="*/ 912038 w 1464488"/>
                <a:gd name="connsiteY112" fmla="*/ 728663 h 877946"/>
                <a:gd name="connsiteX113" fmla="*/ 895369 w 1464488"/>
                <a:gd name="connsiteY113" fmla="*/ 723900 h 877946"/>
                <a:gd name="connsiteX114" fmla="*/ 881081 w 1464488"/>
                <a:gd name="connsiteY114" fmla="*/ 719138 h 877946"/>
                <a:gd name="connsiteX115" fmla="*/ 852506 w 1464488"/>
                <a:gd name="connsiteY115" fmla="*/ 709613 h 877946"/>
                <a:gd name="connsiteX116" fmla="*/ 831075 w 1464488"/>
                <a:gd name="connsiteY116" fmla="*/ 702469 h 877946"/>
                <a:gd name="connsiteX117" fmla="*/ 823931 w 1464488"/>
                <a:gd name="connsiteY117" fmla="*/ 700088 h 877946"/>
                <a:gd name="connsiteX118" fmla="*/ 814406 w 1464488"/>
                <a:gd name="connsiteY118" fmla="*/ 695325 h 877946"/>
                <a:gd name="connsiteX119" fmla="*/ 804881 w 1464488"/>
                <a:gd name="connsiteY119" fmla="*/ 692944 h 877946"/>
                <a:gd name="connsiteX120" fmla="*/ 783450 w 1464488"/>
                <a:gd name="connsiteY120" fmla="*/ 685800 h 877946"/>
                <a:gd name="connsiteX121" fmla="*/ 776306 w 1464488"/>
                <a:gd name="connsiteY121" fmla="*/ 683419 h 877946"/>
                <a:gd name="connsiteX122" fmla="*/ 769163 w 1464488"/>
                <a:gd name="connsiteY122" fmla="*/ 681038 h 877946"/>
                <a:gd name="connsiteX123" fmla="*/ 759638 w 1464488"/>
                <a:gd name="connsiteY123" fmla="*/ 678656 h 877946"/>
                <a:gd name="connsiteX124" fmla="*/ 750113 w 1464488"/>
                <a:gd name="connsiteY124" fmla="*/ 673894 h 877946"/>
                <a:gd name="connsiteX125" fmla="*/ 735825 w 1464488"/>
                <a:gd name="connsiteY125" fmla="*/ 669131 h 877946"/>
                <a:gd name="connsiteX126" fmla="*/ 728681 w 1464488"/>
                <a:gd name="connsiteY126" fmla="*/ 664369 h 877946"/>
                <a:gd name="connsiteX127" fmla="*/ 719156 w 1464488"/>
                <a:gd name="connsiteY127" fmla="*/ 661988 h 877946"/>
                <a:gd name="connsiteX128" fmla="*/ 704869 w 1464488"/>
                <a:gd name="connsiteY128" fmla="*/ 657225 h 877946"/>
                <a:gd name="connsiteX129" fmla="*/ 690581 w 1464488"/>
                <a:gd name="connsiteY129" fmla="*/ 652463 h 877946"/>
                <a:gd name="connsiteX130" fmla="*/ 676294 w 1464488"/>
                <a:gd name="connsiteY130" fmla="*/ 647700 h 877946"/>
                <a:gd name="connsiteX131" fmla="*/ 669150 w 1464488"/>
                <a:gd name="connsiteY131" fmla="*/ 645319 h 877946"/>
                <a:gd name="connsiteX132" fmla="*/ 659625 w 1464488"/>
                <a:gd name="connsiteY132" fmla="*/ 642938 h 877946"/>
                <a:gd name="connsiteX133" fmla="*/ 645338 w 1464488"/>
                <a:gd name="connsiteY133" fmla="*/ 638175 h 877946"/>
                <a:gd name="connsiteX134" fmla="*/ 638194 w 1464488"/>
                <a:gd name="connsiteY134" fmla="*/ 635794 h 877946"/>
                <a:gd name="connsiteX135" fmla="*/ 631050 w 1464488"/>
                <a:gd name="connsiteY135" fmla="*/ 631031 h 877946"/>
                <a:gd name="connsiteX136" fmla="*/ 607238 w 1464488"/>
                <a:gd name="connsiteY136" fmla="*/ 640556 h 877946"/>
                <a:gd name="connsiteX137" fmla="*/ 550088 w 1464488"/>
                <a:gd name="connsiteY137" fmla="*/ 623888 h 877946"/>
                <a:gd name="connsiteX138" fmla="*/ 526275 w 1464488"/>
                <a:gd name="connsiteY138" fmla="*/ 616744 h 877946"/>
                <a:gd name="connsiteX139" fmla="*/ 519131 w 1464488"/>
                <a:gd name="connsiteY139" fmla="*/ 614363 h 877946"/>
                <a:gd name="connsiteX140" fmla="*/ 504844 w 1464488"/>
                <a:gd name="connsiteY140" fmla="*/ 604838 h 877946"/>
                <a:gd name="connsiteX141" fmla="*/ 495319 w 1464488"/>
                <a:gd name="connsiteY141" fmla="*/ 576263 h 877946"/>
                <a:gd name="connsiteX142" fmla="*/ 492938 w 1464488"/>
                <a:gd name="connsiteY142" fmla="*/ 569119 h 877946"/>
                <a:gd name="connsiteX143" fmla="*/ 485794 w 1464488"/>
                <a:gd name="connsiteY143" fmla="*/ 564356 h 877946"/>
                <a:gd name="connsiteX144" fmla="*/ 483413 w 1464488"/>
                <a:gd name="connsiteY144" fmla="*/ 557213 h 877946"/>
                <a:gd name="connsiteX145" fmla="*/ 469125 w 1464488"/>
                <a:gd name="connsiteY145" fmla="*/ 545306 h 877946"/>
                <a:gd name="connsiteX146" fmla="*/ 464363 w 1464488"/>
                <a:gd name="connsiteY146" fmla="*/ 538163 h 877946"/>
                <a:gd name="connsiteX147" fmla="*/ 440550 w 1464488"/>
                <a:gd name="connsiteY147" fmla="*/ 516731 h 877946"/>
                <a:gd name="connsiteX148" fmla="*/ 428644 w 1464488"/>
                <a:gd name="connsiteY148" fmla="*/ 502444 h 877946"/>
                <a:gd name="connsiteX149" fmla="*/ 419119 w 1464488"/>
                <a:gd name="connsiteY149" fmla="*/ 488156 h 877946"/>
                <a:gd name="connsiteX150" fmla="*/ 404831 w 1464488"/>
                <a:gd name="connsiteY150" fmla="*/ 481013 h 877946"/>
                <a:gd name="connsiteX151" fmla="*/ 392925 w 1464488"/>
                <a:gd name="connsiteY151" fmla="*/ 469106 h 877946"/>
                <a:gd name="connsiteX152" fmla="*/ 385781 w 1464488"/>
                <a:gd name="connsiteY152" fmla="*/ 454819 h 877946"/>
                <a:gd name="connsiteX153" fmla="*/ 381019 w 1464488"/>
                <a:gd name="connsiteY153" fmla="*/ 433388 h 877946"/>
                <a:gd name="connsiteX154" fmla="*/ 376256 w 1464488"/>
                <a:gd name="connsiteY154" fmla="*/ 426244 h 877946"/>
                <a:gd name="connsiteX155" fmla="*/ 369113 w 1464488"/>
                <a:gd name="connsiteY155" fmla="*/ 423863 h 877946"/>
                <a:gd name="connsiteX156" fmla="*/ 366731 w 1464488"/>
                <a:gd name="connsiteY156" fmla="*/ 416719 h 877946"/>
                <a:gd name="connsiteX157" fmla="*/ 352444 w 1464488"/>
                <a:gd name="connsiteY157" fmla="*/ 404813 h 877946"/>
                <a:gd name="connsiteX158" fmla="*/ 345300 w 1464488"/>
                <a:gd name="connsiteY158" fmla="*/ 402431 h 877946"/>
                <a:gd name="connsiteX159" fmla="*/ 328631 w 1464488"/>
                <a:gd name="connsiteY159" fmla="*/ 392906 h 877946"/>
                <a:gd name="connsiteX160" fmla="*/ 307200 w 1464488"/>
                <a:gd name="connsiteY160" fmla="*/ 378619 h 877946"/>
                <a:gd name="connsiteX161" fmla="*/ 290531 w 1464488"/>
                <a:gd name="connsiteY161" fmla="*/ 373856 h 877946"/>
                <a:gd name="connsiteX162" fmla="*/ 271481 w 1464488"/>
                <a:gd name="connsiteY162" fmla="*/ 366713 h 877946"/>
                <a:gd name="connsiteX163" fmla="*/ 254813 w 1464488"/>
                <a:gd name="connsiteY163" fmla="*/ 357188 h 877946"/>
                <a:gd name="connsiteX164" fmla="*/ 238144 w 1464488"/>
                <a:gd name="connsiteY164" fmla="*/ 347663 h 877946"/>
                <a:gd name="connsiteX165" fmla="*/ 223856 w 1464488"/>
                <a:gd name="connsiteY165" fmla="*/ 340519 h 877946"/>
                <a:gd name="connsiteX166" fmla="*/ 216713 w 1464488"/>
                <a:gd name="connsiteY166" fmla="*/ 335756 h 877946"/>
                <a:gd name="connsiteX167" fmla="*/ 202425 w 1464488"/>
                <a:gd name="connsiteY167" fmla="*/ 330994 h 877946"/>
                <a:gd name="connsiteX168" fmla="*/ 195281 w 1464488"/>
                <a:gd name="connsiteY168" fmla="*/ 316706 h 877946"/>
                <a:gd name="connsiteX169" fmla="*/ 192900 w 1464488"/>
                <a:gd name="connsiteY169" fmla="*/ 309563 h 877946"/>
                <a:gd name="connsiteX170" fmla="*/ 185756 w 1464488"/>
                <a:gd name="connsiteY170" fmla="*/ 304800 h 877946"/>
                <a:gd name="connsiteX171" fmla="*/ 178613 w 1464488"/>
                <a:gd name="connsiteY171" fmla="*/ 290513 h 877946"/>
                <a:gd name="connsiteX172" fmla="*/ 176231 w 1464488"/>
                <a:gd name="connsiteY172" fmla="*/ 283369 h 877946"/>
                <a:gd name="connsiteX173" fmla="*/ 159563 w 1464488"/>
                <a:gd name="connsiteY173" fmla="*/ 278606 h 877946"/>
                <a:gd name="connsiteX174" fmla="*/ 83363 w 1464488"/>
                <a:gd name="connsiteY174" fmla="*/ 276225 h 877946"/>
                <a:gd name="connsiteX175" fmla="*/ 76219 w 1464488"/>
                <a:gd name="connsiteY175" fmla="*/ 273844 h 877946"/>
                <a:gd name="connsiteX176" fmla="*/ 61931 w 1464488"/>
                <a:gd name="connsiteY176" fmla="*/ 264319 h 877946"/>
                <a:gd name="connsiteX177" fmla="*/ 54788 w 1464488"/>
                <a:gd name="connsiteY177" fmla="*/ 259556 h 877946"/>
                <a:gd name="connsiteX178" fmla="*/ 45263 w 1464488"/>
                <a:gd name="connsiteY178" fmla="*/ 252413 h 877946"/>
                <a:gd name="connsiteX179" fmla="*/ 28594 w 1464488"/>
                <a:gd name="connsiteY179" fmla="*/ 247650 h 877946"/>
                <a:gd name="connsiteX180" fmla="*/ 7163 w 1464488"/>
                <a:gd name="connsiteY180" fmla="*/ 240506 h 877946"/>
                <a:gd name="connsiteX181" fmla="*/ 19 w 1464488"/>
                <a:gd name="connsiteY181" fmla="*/ 240506 h 877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1464488" h="877946">
                  <a:moveTo>
                    <a:pt x="19" y="240506"/>
                  </a:moveTo>
                  <a:cubicBezTo>
                    <a:pt x="19" y="238522"/>
                    <a:pt x="5093" y="232740"/>
                    <a:pt x="7163" y="228600"/>
                  </a:cubicBezTo>
                  <a:cubicBezTo>
                    <a:pt x="8286" y="226355"/>
                    <a:pt x="8152" y="223545"/>
                    <a:pt x="9544" y="221456"/>
                  </a:cubicBezTo>
                  <a:cubicBezTo>
                    <a:pt x="11412" y="218654"/>
                    <a:pt x="14532" y="216900"/>
                    <a:pt x="16688" y="214313"/>
                  </a:cubicBezTo>
                  <a:cubicBezTo>
                    <a:pt x="21816" y="208159"/>
                    <a:pt x="21445" y="207183"/>
                    <a:pt x="23831" y="200025"/>
                  </a:cubicBezTo>
                  <a:cubicBezTo>
                    <a:pt x="23037" y="189706"/>
                    <a:pt x="21450" y="179418"/>
                    <a:pt x="21450" y="169069"/>
                  </a:cubicBezTo>
                  <a:cubicBezTo>
                    <a:pt x="21450" y="166559"/>
                    <a:pt x="21788" y="163384"/>
                    <a:pt x="23831" y="161925"/>
                  </a:cubicBezTo>
                  <a:cubicBezTo>
                    <a:pt x="27916" y="159007"/>
                    <a:pt x="38119" y="157163"/>
                    <a:pt x="38119" y="157163"/>
                  </a:cubicBezTo>
                  <a:cubicBezTo>
                    <a:pt x="51766" y="136690"/>
                    <a:pt x="35404" y="162593"/>
                    <a:pt x="45263" y="142875"/>
                  </a:cubicBezTo>
                  <a:cubicBezTo>
                    <a:pt x="46543" y="140315"/>
                    <a:pt x="48745" y="138291"/>
                    <a:pt x="50025" y="135731"/>
                  </a:cubicBezTo>
                  <a:cubicBezTo>
                    <a:pt x="51927" y="131928"/>
                    <a:pt x="53772" y="122619"/>
                    <a:pt x="54788" y="119063"/>
                  </a:cubicBezTo>
                  <a:cubicBezTo>
                    <a:pt x="55478" y="116649"/>
                    <a:pt x="56509" y="114341"/>
                    <a:pt x="57169" y="111919"/>
                  </a:cubicBezTo>
                  <a:cubicBezTo>
                    <a:pt x="65220" y="82395"/>
                    <a:pt x="58833" y="102161"/>
                    <a:pt x="64313" y="85725"/>
                  </a:cubicBezTo>
                  <a:cubicBezTo>
                    <a:pt x="65107" y="69056"/>
                    <a:pt x="61635" y="51621"/>
                    <a:pt x="66694" y="35719"/>
                  </a:cubicBezTo>
                  <a:cubicBezTo>
                    <a:pt x="68158" y="31118"/>
                    <a:pt x="76323" y="34607"/>
                    <a:pt x="80981" y="33337"/>
                  </a:cubicBezTo>
                  <a:cubicBezTo>
                    <a:pt x="121894" y="22179"/>
                    <a:pt x="35682" y="31586"/>
                    <a:pt x="138131" y="26194"/>
                  </a:cubicBezTo>
                  <a:cubicBezTo>
                    <a:pt x="152131" y="21526"/>
                    <a:pt x="151666" y="21268"/>
                    <a:pt x="173850" y="19050"/>
                  </a:cubicBezTo>
                  <a:cubicBezTo>
                    <a:pt x="181788" y="18256"/>
                    <a:pt x="189686" y="16710"/>
                    <a:pt x="197663" y="16669"/>
                  </a:cubicBezTo>
                  <a:lnTo>
                    <a:pt x="1097775" y="14287"/>
                  </a:lnTo>
                  <a:cubicBezTo>
                    <a:pt x="1108888" y="13493"/>
                    <a:pt x="1120095" y="13558"/>
                    <a:pt x="1131113" y="11906"/>
                  </a:cubicBezTo>
                  <a:cubicBezTo>
                    <a:pt x="1150212" y="9041"/>
                    <a:pt x="1139423" y="7386"/>
                    <a:pt x="1152544" y="4762"/>
                  </a:cubicBezTo>
                  <a:cubicBezTo>
                    <a:pt x="1166911" y="1889"/>
                    <a:pt x="1160610" y="3661"/>
                    <a:pt x="1171594" y="0"/>
                  </a:cubicBezTo>
                  <a:cubicBezTo>
                    <a:pt x="1173181" y="2381"/>
                    <a:pt x="1175076" y="4584"/>
                    <a:pt x="1176356" y="7144"/>
                  </a:cubicBezTo>
                  <a:cubicBezTo>
                    <a:pt x="1177479" y="9389"/>
                    <a:pt x="1177170" y="12327"/>
                    <a:pt x="1178738" y="14287"/>
                  </a:cubicBezTo>
                  <a:cubicBezTo>
                    <a:pt x="1182857" y="19435"/>
                    <a:pt x="1195798" y="22355"/>
                    <a:pt x="1200169" y="23812"/>
                  </a:cubicBezTo>
                  <a:cubicBezTo>
                    <a:pt x="1202550" y="24606"/>
                    <a:pt x="1205224" y="24802"/>
                    <a:pt x="1207313" y="26194"/>
                  </a:cubicBezTo>
                  <a:cubicBezTo>
                    <a:pt x="1224160" y="37425"/>
                    <a:pt x="1203288" y="23320"/>
                    <a:pt x="1223981" y="38100"/>
                  </a:cubicBezTo>
                  <a:cubicBezTo>
                    <a:pt x="1226310" y="39763"/>
                    <a:pt x="1228810" y="41179"/>
                    <a:pt x="1231125" y="42862"/>
                  </a:cubicBezTo>
                  <a:cubicBezTo>
                    <a:pt x="1253400" y="59062"/>
                    <a:pt x="1242260" y="54512"/>
                    <a:pt x="1257319" y="59531"/>
                  </a:cubicBezTo>
                  <a:cubicBezTo>
                    <a:pt x="1261833" y="62540"/>
                    <a:pt x="1276093" y="71666"/>
                    <a:pt x="1281131" y="76200"/>
                  </a:cubicBezTo>
                  <a:cubicBezTo>
                    <a:pt x="1286137" y="80706"/>
                    <a:pt x="1295419" y="90488"/>
                    <a:pt x="1295419" y="90488"/>
                  </a:cubicBezTo>
                  <a:cubicBezTo>
                    <a:pt x="1297006" y="93663"/>
                    <a:pt x="1298355" y="96969"/>
                    <a:pt x="1300181" y="100013"/>
                  </a:cubicBezTo>
                  <a:cubicBezTo>
                    <a:pt x="1303126" y="104921"/>
                    <a:pt x="1307896" y="108870"/>
                    <a:pt x="1309706" y="114300"/>
                  </a:cubicBezTo>
                  <a:cubicBezTo>
                    <a:pt x="1310500" y="116681"/>
                    <a:pt x="1310965" y="119199"/>
                    <a:pt x="1312088" y="121444"/>
                  </a:cubicBezTo>
                  <a:cubicBezTo>
                    <a:pt x="1315405" y="128077"/>
                    <a:pt x="1318725" y="130462"/>
                    <a:pt x="1323994" y="135731"/>
                  </a:cubicBezTo>
                  <a:cubicBezTo>
                    <a:pt x="1324788" y="138112"/>
                    <a:pt x="1325252" y="140630"/>
                    <a:pt x="1326375" y="142875"/>
                  </a:cubicBezTo>
                  <a:cubicBezTo>
                    <a:pt x="1328114" y="146353"/>
                    <a:pt x="1336667" y="157391"/>
                    <a:pt x="1338281" y="159544"/>
                  </a:cubicBezTo>
                  <a:cubicBezTo>
                    <a:pt x="1339075" y="161925"/>
                    <a:pt x="1339095" y="164728"/>
                    <a:pt x="1340663" y="166688"/>
                  </a:cubicBezTo>
                  <a:cubicBezTo>
                    <a:pt x="1342451" y="168923"/>
                    <a:pt x="1345783" y="169427"/>
                    <a:pt x="1347806" y="171450"/>
                  </a:cubicBezTo>
                  <a:cubicBezTo>
                    <a:pt x="1349830" y="173474"/>
                    <a:pt x="1350981" y="176213"/>
                    <a:pt x="1352569" y="178594"/>
                  </a:cubicBezTo>
                  <a:cubicBezTo>
                    <a:pt x="1354506" y="184406"/>
                    <a:pt x="1355095" y="188263"/>
                    <a:pt x="1359713" y="192881"/>
                  </a:cubicBezTo>
                  <a:cubicBezTo>
                    <a:pt x="1361737" y="194905"/>
                    <a:pt x="1364475" y="196056"/>
                    <a:pt x="1366856" y="197644"/>
                  </a:cubicBezTo>
                  <a:cubicBezTo>
                    <a:pt x="1368444" y="200819"/>
                    <a:pt x="1369346" y="204442"/>
                    <a:pt x="1371619" y="207169"/>
                  </a:cubicBezTo>
                  <a:cubicBezTo>
                    <a:pt x="1373451" y="209367"/>
                    <a:pt x="1376564" y="210099"/>
                    <a:pt x="1378763" y="211931"/>
                  </a:cubicBezTo>
                  <a:cubicBezTo>
                    <a:pt x="1381350" y="214087"/>
                    <a:pt x="1383319" y="216919"/>
                    <a:pt x="1385906" y="219075"/>
                  </a:cubicBezTo>
                  <a:cubicBezTo>
                    <a:pt x="1388105" y="220907"/>
                    <a:pt x="1390851" y="222006"/>
                    <a:pt x="1393050" y="223838"/>
                  </a:cubicBezTo>
                  <a:cubicBezTo>
                    <a:pt x="1416453" y="243339"/>
                    <a:pt x="1386228" y="219396"/>
                    <a:pt x="1404956" y="238125"/>
                  </a:cubicBezTo>
                  <a:cubicBezTo>
                    <a:pt x="1409573" y="242742"/>
                    <a:pt x="1413433" y="243332"/>
                    <a:pt x="1419244" y="245269"/>
                  </a:cubicBezTo>
                  <a:cubicBezTo>
                    <a:pt x="1437822" y="263847"/>
                    <a:pt x="1415475" y="239994"/>
                    <a:pt x="1431150" y="261938"/>
                  </a:cubicBezTo>
                  <a:cubicBezTo>
                    <a:pt x="1433107" y="264678"/>
                    <a:pt x="1435913" y="266700"/>
                    <a:pt x="1438294" y="269081"/>
                  </a:cubicBezTo>
                  <a:cubicBezTo>
                    <a:pt x="1444279" y="287037"/>
                    <a:pt x="1436206" y="264904"/>
                    <a:pt x="1445438" y="283369"/>
                  </a:cubicBezTo>
                  <a:cubicBezTo>
                    <a:pt x="1452330" y="297154"/>
                    <a:pt x="1441420" y="284115"/>
                    <a:pt x="1454963" y="297656"/>
                  </a:cubicBezTo>
                  <a:lnTo>
                    <a:pt x="1462106" y="319088"/>
                  </a:lnTo>
                  <a:lnTo>
                    <a:pt x="1464488" y="326231"/>
                  </a:lnTo>
                  <a:cubicBezTo>
                    <a:pt x="1462107" y="328612"/>
                    <a:pt x="1459212" y="330573"/>
                    <a:pt x="1457344" y="333375"/>
                  </a:cubicBezTo>
                  <a:cubicBezTo>
                    <a:pt x="1454970" y="336936"/>
                    <a:pt x="1453381" y="350026"/>
                    <a:pt x="1452581" y="352425"/>
                  </a:cubicBezTo>
                  <a:cubicBezTo>
                    <a:pt x="1451458" y="355793"/>
                    <a:pt x="1449406" y="358775"/>
                    <a:pt x="1447819" y="361950"/>
                  </a:cubicBezTo>
                  <a:cubicBezTo>
                    <a:pt x="1447025" y="374650"/>
                    <a:pt x="1447157" y="387442"/>
                    <a:pt x="1445438" y="400050"/>
                  </a:cubicBezTo>
                  <a:cubicBezTo>
                    <a:pt x="1444760" y="405024"/>
                    <a:pt x="1442263" y="409575"/>
                    <a:pt x="1440675" y="414338"/>
                  </a:cubicBezTo>
                  <a:cubicBezTo>
                    <a:pt x="1437389" y="424197"/>
                    <a:pt x="1439687" y="419392"/>
                    <a:pt x="1433531" y="428625"/>
                  </a:cubicBezTo>
                  <a:cubicBezTo>
                    <a:pt x="1432737" y="431006"/>
                    <a:pt x="1432272" y="433524"/>
                    <a:pt x="1431150" y="435769"/>
                  </a:cubicBezTo>
                  <a:cubicBezTo>
                    <a:pt x="1429870" y="438329"/>
                    <a:pt x="1427032" y="440124"/>
                    <a:pt x="1426388" y="442913"/>
                  </a:cubicBezTo>
                  <a:cubicBezTo>
                    <a:pt x="1424436" y="451370"/>
                    <a:pt x="1422116" y="499497"/>
                    <a:pt x="1421625" y="502444"/>
                  </a:cubicBezTo>
                  <a:cubicBezTo>
                    <a:pt x="1421155" y="505267"/>
                    <a:pt x="1418143" y="507028"/>
                    <a:pt x="1416863" y="509588"/>
                  </a:cubicBezTo>
                  <a:cubicBezTo>
                    <a:pt x="1414956" y="513401"/>
                    <a:pt x="1413120" y="522687"/>
                    <a:pt x="1412100" y="526256"/>
                  </a:cubicBezTo>
                  <a:cubicBezTo>
                    <a:pt x="1408120" y="540187"/>
                    <a:pt x="1411063" y="526164"/>
                    <a:pt x="1407338" y="542925"/>
                  </a:cubicBezTo>
                  <a:cubicBezTo>
                    <a:pt x="1405398" y="551654"/>
                    <a:pt x="1405061" y="556069"/>
                    <a:pt x="1402575" y="564356"/>
                  </a:cubicBezTo>
                  <a:cubicBezTo>
                    <a:pt x="1401133" y="569165"/>
                    <a:pt x="1399401" y="573881"/>
                    <a:pt x="1397813" y="578644"/>
                  </a:cubicBezTo>
                  <a:cubicBezTo>
                    <a:pt x="1397019" y="581025"/>
                    <a:pt x="1396937" y="583780"/>
                    <a:pt x="1395431" y="585788"/>
                  </a:cubicBezTo>
                  <a:lnTo>
                    <a:pt x="1388288" y="595313"/>
                  </a:lnTo>
                  <a:cubicBezTo>
                    <a:pt x="1386700" y="600075"/>
                    <a:pt x="1383711" y="604583"/>
                    <a:pt x="1383525" y="609600"/>
                  </a:cubicBezTo>
                  <a:cubicBezTo>
                    <a:pt x="1383513" y="609934"/>
                    <a:pt x="1385549" y="674606"/>
                    <a:pt x="1376381" y="692944"/>
                  </a:cubicBezTo>
                  <a:lnTo>
                    <a:pt x="1371619" y="702469"/>
                  </a:lnTo>
                  <a:cubicBezTo>
                    <a:pt x="1365580" y="732666"/>
                    <a:pt x="1373673" y="700058"/>
                    <a:pt x="1364475" y="721519"/>
                  </a:cubicBezTo>
                  <a:cubicBezTo>
                    <a:pt x="1363186" y="724527"/>
                    <a:pt x="1362993" y="727897"/>
                    <a:pt x="1362094" y="731044"/>
                  </a:cubicBezTo>
                  <a:cubicBezTo>
                    <a:pt x="1361404" y="733458"/>
                    <a:pt x="1360507" y="735807"/>
                    <a:pt x="1359713" y="738188"/>
                  </a:cubicBezTo>
                  <a:cubicBezTo>
                    <a:pt x="1358919" y="748507"/>
                    <a:pt x="1358945" y="758921"/>
                    <a:pt x="1357331" y="769144"/>
                  </a:cubicBezTo>
                  <a:cubicBezTo>
                    <a:pt x="1356548" y="774102"/>
                    <a:pt x="1353786" y="778561"/>
                    <a:pt x="1352569" y="783431"/>
                  </a:cubicBezTo>
                  <a:cubicBezTo>
                    <a:pt x="1351775" y="786606"/>
                    <a:pt x="1351128" y="789821"/>
                    <a:pt x="1350188" y="792956"/>
                  </a:cubicBezTo>
                  <a:cubicBezTo>
                    <a:pt x="1348745" y="797765"/>
                    <a:pt x="1346642" y="802374"/>
                    <a:pt x="1345425" y="807244"/>
                  </a:cubicBezTo>
                  <a:cubicBezTo>
                    <a:pt x="1344631" y="810419"/>
                    <a:pt x="1343984" y="813634"/>
                    <a:pt x="1343044" y="816769"/>
                  </a:cubicBezTo>
                  <a:cubicBezTo>
                    <a:pt x="1341601" y="821577"/>
                    <a:pt x="1338281" y="831056"/>
                    <a:pt x="1338281" y="831056"/>
                  </a:cubicBezTo>
                  <a:cubicBezTo>
                    <a:pt x="1335275" y="888175"/>
                    <a:pt x="1350859" y="879425"/>
                    <a:pt x="1293038" y="873919"/>
                  </a:cubicBezTo>
                  <a:cubicBezTo>
                    <a:pt x="1290539" y="873681"/>
                    <a:pt x="1288275" y="872332"/>
                    <a:pt x="1285894" y="871538"/>
                  </a:cubicBezTo>
                  <a:cubicBezTo>
                    <a:pt x="1280628" y="866272"/>
                    <a:pt x="1278236" y="862946"/>
                    <a:pt x="1271606" y="859631"/>
                  </a:cubicBezTo>
                  <a:cubicBezTo>
                    <a:pt x="1269361" y="858509"/>
                    <a:pt x="1266770" y="858239"/>
                    <a:pt x="1264463" y="857250"/>
                  </a:cubicBezTo>
                  <a:cubicBezTo>
                    <a:pt x="1261200" y="855852"/>
                    <a:pt x="1260097" y="853679"/>
                    <a:pt x="1254938" y="852488"/>
                  </a:cubicBezTo>
                  <a:cubicBezTo>
                    <a:pt x="1249779" y="851297"/>
                    <a:pt x="1246606" y="854472"/>
                    <a:pt x="1233507" y="850106"/>
                  </a:cubicBezTo>
                  <a:cubicBezTo>
                    <a:pt x="1225966" y="846931"/>
                    <a:pt x="1214854" y="836613"/>
                    <a:pt x="1209694" y="833438"/>
                  </a:cubicBezTo>
                  <a:cubicBezTo>
                    <a:pt x="1204535" y="830263"/>
                    <a:pt x="1204795" y="832179"/>
                    <a:pt x="1202550" y="831056"/>
                  </a:cubicBezTo>
                  <a:cubicBezTo>
                    <a:pt x="1199375" y="829469"/>
                    <a:pt x="1196393" y="827416"/>
                    <a:pt x="1193025" y="826294"/>
                  </a:cubicBezTo>
                  <a:cubicBezTo>
                    <a:pt x="1189185" y="825014"/>
                    <a:pt x="1185045" y="824895"/>
                    <a:pt x="1181119" y="823913"/>
                  </a:cubicBezTo>
                  <a:cubicBezTo>
                    <a:pt x="1178684" y="823304"/>
                    <a:pt x="1176389" y="822221"/>
                    <a:pt x="1173975" y="821531"/>
                  </a:cubicBezTo>
                  <a:cubicBezTo>
                    <a:pt x="1170828" y="820632"/>
                    <a:pt x="1167625" y="819944"/>
                    <a:pt x="1164450" y="819150"/>
                  </a:cubicBezTo>
                  <a:cubicBezTo>
                    <a:pt x="1153117" y="811596"/>
                    <a:pt x="1161758" y="816199"/>
                    <a:pt x="1147781" y="812006"/>
                  </a:cubicBezTo>
                  <a:cubicBezTo>
                    <a:pt x="1140569" y="809842"/>
                    <a:pt x="1133494" y="807244"/>
                    <a:pt x="1126350" y="804863"/>
                  </a:cubicBezTo>
                  <a:cubicBezTo>
                    <a:pt x="1123969" y="804069"/>
                    <a:pt x="1121667" y="802973"/>
                    <a:pt x="1119206" y="802481"/>
                  </a:cubicBezTo>
                  <a:cubicBezTo>
                    <a:pt x="1115237" y="801687"/>
                    <a:pt x="1111226" y="801082"/>
                    <a:pt x="1107300" y="800100"/>
                  </a:cubicBezTo>
                  <a:cubicBezTo>
                    <a:pt x="1095469" y="797143"/>
                    <a:pt x="1104266" y="798069"/>
                    <a:pt x="1090631" y="792956"/>
                  </a:cubicBezTo>
                  <a:cubicBezTo>
                    <a:pt x="1084949" y="790825"/>
                    <a:pt x="1071755" y="789017"/>
                    <a:pt x="1066819" y="788194"/>
                  </a:cubicBezTo>
                  <a:cubicBezTo>
                    <a:pt x="1062056" y="786606"/>
                    <a:pt x="1057340" y="784874"/>
                    <a:pt x="1052531" y="783431"/>
                  </a:cubicBezTo>
                  <a:cubicBezTo>
                    <a:pt x="1049396" y="782491"/>
                    <a:pt x="1046070" y="782199"/>
                    <a:pt x="1043006" y="781050"/>
                  </a:cubicBezTo>
                  <a:cubicBezTo>
                    <a:pt x="1039682" y="779804"/>
                    <a:pt x="1036805" y="777534"/>
                    <a:pt x="1033481" y="776288"/>
                  </a:cubicBezTo>
                  <a:cubicBezTo>
                    <a:pt x="1030417" y="775139"/>
                    <a:pt x="1027091" y="774846"/>
                    <a:pt x="1023956" y="773906"/>
                  </a:cubicBezTo>
                  <a:cubicBezTo>
                    <a:pt x="1019148" y="772463"/>
                    <a:pt x="1014431" y="770731"/>
                    <a:pt x="1009669" y="769144"/>
                  </a:cubicBezTo>
                  <a:lnTo>
                    <a:pt x="995381" y="764381"/>
                  </a:lnTo>
                  <a:cubicBezTo>
                    <a:pt x="993000" y="763587"/>
                    <a:pt x="990390" y="763291"/>
                    <a:pt x="988238" y="762000"/>
                  </a:cubicBezTo>
                  <a:cubicBezTo>
                    <a:pt x="984269" y="759619"/>
                    <a:pt x="980471" y="756926"/>
                    <a:pt x="976331" y="754856"/>
                  </a:cubicBezTo>
                  <a:cubicBezTo>
                    <a:pt x="955903" y="744642"/>
                    <a:pt x="972588" y="755438"/>
                    <a:pt x="954900" y="745331"/>
                  </a:cubicBezTo>
                  <a:cubicBezTo>
                    <a:pt x="952415" y="743911"/>
                    <a:pt x="950436" y="741574"/>
                    <a:pt x="947756" y="740569"/>
                  </a:cubicBezTo>
                  <a:cubicBezTo>
                    <a:pt x="943966" y="739148"/>
                    <a:pt x="939755" y="739253"/>
                    <a:pt x="935850" y="738188"/>
                  </a:cubicBezTo>
                  <a:cubicBezTo>
                    <a:pt x="931007" y="736867"/>
                    <a:pt x="926224" y="735289"/>
                    <a:pt x="921563" y="733425"/>
                  </a:cubicBezTo>
                  <a:cubicBezTo>
                    <a:pt x="918267" y="732107"/>
                    <a:pt x="915301" y="730061"/>
                    <a:pt x="912038" y="728663"/>
                  </a:cubicBezTo>
                  <a:cubicBezTo>
                    <a:pt x="905806" y="725992"/>
                    <a:pt x="902093" y="725917"/>
                    <a:pt x="895369" y="723900"/>
                  </a:cubicBezTo>
                  <a:cubicBezTo>
                    <a:pt x="890560" y="722458"/>
                    <a:pt x="885844" y="720726"/>
                    <a:pt x="881081" y="719138"/>
                  </a:cubicBezTo>
                  <a:lnTo>
                    <a:pt x="852506" y="709613"/>
                  </a:lnTo>
                  <a:lnTo>
                    <a:pt x="831075" y="702469"/>
                  </a:lnTo>
                  <a:cubicBezTo>
                    <a:pt x="828694" y="701675"/>
                    <a:pt x="826176" y="701211"/>
                    <a:pt x="823931" y="700088"/>
                  </a:cubicBezTo>
                  <a:cubicBezTo>
                    <a:pt x="820756" y="698500"/>
                    <a:pt x="817730" y="696571"/>
                    <a:pt x="814406" y="695325"/>
                  </a:cubicBezTo>
                  <a:cubicBezTo>
                    <a:pt x="811342" y="694176"/>
                    <a:pt x="808016" y="693884"/>
                    <a:pt x="804881" y="692944"/>
                  </a:cubicBezTo>
                  <a:cubicBezTo>
                    <a:pt x="797668" y="690780"/>
                    <a:pt x="790594" y="688181"/>
                    <a:pt x="783450" y="685800"/>
                  </a:cubicBezTo>
                  <a:lnTo>
                    <a:pt x="776306" y="683419"/>
                  </a:lnTo>
                  <a:cubicBezTo>
                    <a:pt x="773925" y="682625"/>
                    <a:pt x="771598" y="681647"/>
                    <a:pt x="769163" y="681038"/>
                  </a:cubicBezTo>
                  <a:cubicBezTo>
                    <a:pt x="765988" y="680244"/>
                    <a:pt x="762702" y="679805"/>
                    <a:pt x="759638" y="678656"/>
                  </a:cubicBezTo>
                  <a:cubicBezTo>
                    <a:pt x="756314" y="677410"/>
                    <a:pt x="753409" y="675212"/>
                    <a:pt x="750113" y="673894"/>
                  </a:cubicBezTo>
                  <a:cubicBezTo>
                    <a:pt x="745452" y="672030"/>
                    <a:pt x="740002" y="671916"/>
                    <a:pt x="735825" y="669131"/>
                  </a:cubicBezTo>
                  <a:cubicBezTo>
                    <a:pt x="733444" y="667544"/>
                    <a:pt x="731312" y="665496"/>
                    <a:pt x="728681" y="664369"/>
                  </a:cubicBezTo>
                  <a:cubicBezTo>
                    <a:pt x="725673" y="663080"/>
                    <a:pt x="722291" y="662928"/>
                    <a:pt x="719156" y="661988"/>
                  </a:cubicBezTo>
                  <a:cubicBezTo>
                    <a:pt x="714348" y="660545"/>
                    <a:pt x="709631" y="658813"/>
                    <a:pt x="704869" y="657225"/>
                  </a:cubicBezTo>
                  <a:lnTo>
                    <a:pt x="690581" y="652463"/>
                  </a:lnTo>
                  <a:lnTo>
                    <a:pt x="676294" y="647700"/>
                  </a:lnTo>
                  <a:cubicBezTo>
                    <a:pt x="673913" y="646906"/>
                    <a:pt x="671585" y="645928"/>
                    <a:pt x="669150" y="645319"/>
                  </a:cubicBezTo>
                  <a:cubicBezTo>
                    <a:pt x="665975" y="644525"/>
                    <a:pt x="662760" y="643878"/>
                    <a:pt x="659625" y="642938"/>
                  </a:cubicBezTo>
                  <a:cubicBezTo>
                    <a:pt x="654817" y="641495"/>
                    <a:pt x="650100" y="639763"/>
                    <a:pt x="645338" y="638175"/>
                  </a:cubicBezTo>
                  <a:lnTo>
                    <a:pt x="638194" y="635794"/>
                  </a:lnTo>
                  <a:cubicBezTo>
                    <a:pt x="635813" y="634206"/>
                    <a:pt x="636209" y="630237"/>
                    <a:pt x="631050" y="631031"/>
                  </a:cubicBezTo>
                  <a:cubicBezTo>
                    <a:pt x="625891" y="631825"/>
                    <a:pt x="611270" y="640912"/>
                    <a:pt x="607238" y="640556"/>
                  </a:cubicBezTo>
                  <a:cubicBezTo>
                    <a:pt x="584254" y="638528"/>
                    <a:pt x="573107" y="625475"/>
                    <a:pt x="550088" y="623888"/>
                  </a:cubicBezTo>
                  <a:cubicBezTo>
                    <a:pt x="535693" y="620288"/>
                    <a:pt x="543668" y="622541"/>
                    <a:pt x="526275" y="616744"/>
                  </a:cubicBezTo>
                  <a:lnTo>
                    <a:pt x="519131" y="614363"/>
                  </a:lnTo>
                  <a:cubicBezTo>
                    <a:pt x="514369" y="611188"/>
                    <a:pt x="506654" y="610268"/>
                    <a:pt x="504844" y="604838"/>
                  </a:cubicBezTo>
                  <a:lnTo>
                    <a:pt x="495319" y="576263"/>
                  </a:lnTo>
                  <a:cubicBezTo>
                    <a:pt x="494525" y="573882"/>
                    <a:pt x="495026" y="570511"/>
                    <a:pt x="492938" y="569119"/>
                  </a:cubicBezTo>
                  <a:lnTo>
                    <a:pt x="485794" y="564356"/>
                  </a:lnTo>
                  <a:cubicBezTo>
                    <a:pt x="485000" y="561975"/>
                    <a:pt x="484805" y="559301"/>
                    <a:pt x="483413" y="557213"/>
                  </a:cubicBezTo>
                  <a:cubicBezTo>
                    <a:pt x="479746" y="551713"/>
                    <a:pt x="474396" y="548820"/>
                    <a:pt x="469125" y="545306"/>
                  </a:cubicBezTo>
                  <a:cubicBezTo>
                    <a:pt x="467538" y="542925"/>
                    <a:pt x="466386" y="540186"/>
                    <a:pt x="464363" y="538163"/>
                  </a:cubicBezTo>
                  <a:cubicBezTo>
                    <a:pt x="448369" y="522169"/>
                    <a:pt x="465589" y="554290"/>
                    <a:pt x="440550" y="516731"/>
                  </a:cubicBezTo>
                  <a:cubicBezTo>
                    <a:pt x="423531" y="491203"/>
                    <a:pt x="450037" y="529950"/>
                    <a:pt x="428644" y="502444"/>
                  </a:cubicBezTo>
                  <a:cubicBezTo>
                    <a:pt x="425130" y="497926"/>
                    <a:pt x="424549" y="489966"/>
                    <a:pt x="419119" y="488156"/>
                  </a:cubicBezTo>
                  <a:cubicBezTo>
                    <a:pt x="409260" y="484870"/>
                    <a:pt x="414064" y="487167"/>
                    <a:pt x="404831" y="481013"/>
                  </a:cubicBezTo>
                  <a:cubicBezTo>
                    <a:pt x="392135" y="461967"/>
                    <a:pt x="408797" y="484978"/>
                    <a:pt x="392925" y="469106"/>
                  </a:cubicBezTo>
                  <a:cubicBezTo>
                    <a:pt x="388310" y="464491"/>
                    <a:pt x="387718" y="460628"/>
                    <a:pt x="385781" y="454819"/>
                  </a:cubicBezTo>
                  <a:cubicBezTo>
                    <a:pt x="384867" y="449333"/>
                    <a:pt x="383950" y="439250"/>
                    <a:pt x="381019" y="433388"/>
                  </a:cubicBezTo>
                  <a:cubicBezTo>
                    <a:pt x="379739" y="430828"/>
                    <a:pt x="378491" y="428032"/>
                    <a:pt x="376256" y="426244"/>
                  </a:cubicBezTo>
                  <a:cubicBezTo>
                    <a:pt x="374296" y="424676"/>
                    <a:pt x="371494" y="424657"/>
                    <a:pt x="369113" y="423863"/>
                  </a:cubicBezTo>
                  <a:cubicBezTo>
                    <a:pt x="368319" y="421482"/>
                    <a:pt x="368123" y="418808"/>
                    <a:pt x="366731" y="416719"/>
                  </a:cubicBezTo>
                  <a:cubicBezTo>
                    <a:pt x="364096" y="412766"/>
                    <a:pt x="356839" y="407011"/>
                    <a:pt x="352444" y="404813"/>
                  </a:cubicBezTo>
                  <a:cubicBezTo>
                    <a:pt x="350199" y="403690"/>
                    <a:pt x="347545" y="403554"/>
                    <a:pt x="345300" y="402431"/>
                  </a:cubicBezTo>
                  <a:cubicBezTo>
                    <a:pt x="339576" y="399569"/>
                    <a:pt x="334058" y="396298"/>
                    <a:pt x="328631" y="392906"/>
                  </a:cubicBezTo>
                  <a:cubicBezTo>
                    <a:pt x="321350" y="388356"/>
                    <a:pt x="315455" y="380978"/>
                    <a:pt x="307200" y="378619"/>
                  </a:cubicBezTo>
                  <a:cubicBezTo>
                    <a:pt x="301644" y="377031"/>
                    <a:pt x="295962" y="375831"/>
                    <a:pt x="290531" y="373856"/>
                  </a:cubicBezTo>
                  <a:cubicBezTo>
                    <a:pt x="263144" y="363897"/>
                    <a:pt x="298219" y="373397"/>
                    <a:pt x="271481" y="366713"/>
                  </a:cubicBezTo>
                  <a:cubicBezTo>
                    <a:pt x="255444" y="350674"/>
                    <a:pt x="274000" y="366781"/>
                    <a:pt x="254813" y="357188"/>
                  </a:cubicBezTo>
                  <a:cubicBezTo>
                    <a:pt x="225983" y="342773"/>
                    <a:pt x="259993" y="354945"/>
                    <a:pt x="238144" y="347663"/>
                  </a:cubicBezTo>
                  <a:cubicBezTo>
                    <a:pt x="217665" y="334009"/>
                    <a:pt x="243579" y="350381"/>
                    <a:pt x="223856" y="340519"/>
                  </a:cubicBezTo>
                  <a:cubicBezTo>
                    <a:pt x="221296" y="339239"/>
                    <a:pt x="219328" y="336918"/>
                    <a:pt x="216713" y="335756"/>
                  </a:cubicBezTo>
                  <a:cubicBezTo>
                    <a:pt x="212125" y="333717"/>
                    <a:pt x="202425" y="330994"/>
                    <a:pt x="202425" y="330994"/>
                  </a:cubicBezTo>
                  <a:cubicBezTo>
                    <a:pt x="196442" y="313041"/>
                    <a:pt x="204512" y="335167"/>
                    <a:pt x="195281" y="316706"/>
                  </a:cubicBezTo>
                  <a:cubicBezTo>
                    <a:pt x="194159" y="314461"/>
                    <a:pt x="194468" y="311523"/>
                    <a:pt x="192900" y="309563"/>
                  </a:cubicBezTo>
                  <a:cubicBezTo>
                    <a:pt x="191112" y="307328"/>
                    <a:pt x="188137" y="306388"/>
                    <a:pt x="185756" y="304800"/>
                  </a:cubicBezTo>
                  <a:cubicBezTo>
                    <a:pt x="179773" y="286849"/>
                    <a:pt x="187842" y="308970"/>
                    <a:pt x="178613" y="290513"/>
                  </a:cubicBezTo>
                  <a:cubicBezTo>
                    <a:pt x="177490" y="288268"/>
                    <a:pt x="178006" y="285144"/>
                    <a:pt x="176231" y="283369"/>
                  </a:cubicBezTo>
                  <a:cubicBezTo>
                    <a:pt x="175106" y="282244"/>
                    <a:pt x="159627" y="278610"/>
                    <a:pt x="159563" y="278606"/>
                  </a:cubicBezTo>
                  <a:cubicBezTo>
                    <a:pt x="134190" y="277196"/>
                    <a:pt x="108763" y="277019"/>
                    <a:pt x="83363" y="276225"/>
                  </a:cubicBezTo>
                  <a:cubicBezTo>
                    <a:pt x="80982" y="275431"/>
                    <a:pt x="78413" y="275063"/>
                    <a:pt x="76219" y="273844"/>
                  </a:cubicBezTo>
                  <a:cubicBezTo>
                    <a:pt x="71215" y="271064"/>
                    <a:pt x="66694" y="267494"/>
                    <a:pt x="61931" y="264319"/>
                  </a:cubicBezTo>
                  <a:cubicBezTo>
                    <a:pt x="59550" y="262732"/>
                    <a:pt x="57078" y="261273"/>
                    <a:pt x="54788" y="259556"/>
                  </a:cubicBezTo>
                  <a:cubicBezTo>
                    <a:pt x="51613" y="257175"/>
                    <a:pt x="48709" y="254382"/>
                    <a:pt x="45263" y="252413"/>
                  </a:cubicBezTo>
                  <a:cubicBezTo>
                    <a:pt x="42310" y="250726"/>
                    <a:pt x="31042" y="248384"/>
                    <a:pt x="28594" y="247650"/>
                  </a:cubicBezTo>
                  <a:cubicBezTo>
                    <a:pt x="28481" y="247616"/>
                    <a:pt x="10791" y="241716"/>
                    <a:pt x="7163" y="240506"/>
                  </a:cubicBezTo>
                  <a:cubicBezTo>
                    <a:pt x="-732" y="237874"/>
                    <a:pt x="19" y="242490"/>
                    <a:pt x="19" y="24050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2" name="Forma livre 391"/>
            <p:cNvSpPr/>
            <p:nvPr/>
          </p:nvSpPr>
          <p:spPr>
            <a:xfrm>
              <a:off x="4433790" y="1976490"/>
              <a:ext cx="737198" cy="340510"/>
            </a:xfrm>
            <a:custGeom>
              <a:avLst/>
              <a:gdLst>
                <a:gd name="connsiteX0" fmla="*/ 348680 w 1116486"/>
                <a:gd name="connsiteY0" fmla="*/ 2961 h 517012"/>
                <a:gd name="connsiteX1" fmla="*/ 329630 w 1116486"/>
                <a:gd name="connsiteY1" fmla="*/ 7724 h 517012"/>
                <a:gd name="connsiteX2" fmla="*/ 322486 w 1116486"/>
                <a:gd name="connsiteY2" fmla="*/ 12486 h 517012"/>
                <a:gd name="connsiteX3" fmla="*/ 317724 w 1116486"/>
                <a:gd name="connsiteY3" fmla="*/ 19630 h 517012"/>
                <a:gd name="connsiteX4" fmla="*/ 305817 w 1116486"/>
                <a:gd name="connsiteY4" fmla="*/ 33918 h 517012"/>
                <a:gd name="connsiteX5" fmla="*/ 303436 w 1116486"/>
                <a:gd name="connsiteY5" fmla="*/ 43443 h 517012"/>
                <a:gd name="connsiteX6" fmla="*/ 293911 w 1116486"/>
                <a:gd name="connsiteY6" fmla="*/ 57730 h 517012"/>
                <a:gd name="connsiteX7" fmla="*/ 284386 w 1116486"/>
                <a:gd name="connsiteY7" fmla="*/ 72018 h 517012"/>
                <a:gd name="connsiteX8" fmla="*/ 279624 w 1116486"/>
                <a:gd name="connsiteY8" fmla="*/ 86305 h 517012"/>
                <a:gd name="connsiteX9" fmla="*/ 277242 w 1116486"/>
                <a:gd name="connsiteY9" fmla="*/ 93449 h 517012"/>
                <a:gd name="connsiteX10" fmla="*/ 274861 w 1116486"/>
                <a:gd name="connsiteY10" fmla="*/ 100593 h 517012"/>
                <a:gd name="connsiteX11" fmla="*/ 265336 w 1116486"/>
                <a:gd name="connsiteY11" fmla="*/ 114880 h 517012"/>
                <a:gd name="connsiteX12" fmla="*/ 260574 w 1116486"/>
                <a:gd name="connsiteY12" fmla="*/ 131549 h 517012"/>
                <a:gd name="connsiteX13" fmla="*/ 255811 w 1116486"/>
                <a:gd name="connsiteY13" fmla="*/ 145836 h 517012"/>
                <a:gd name="connsiteX14" fmla="*/ 236761 w 1116486"/>
                <a:gd name="connsiteY14" fmla="*/ 174411 h 517012"/>
                <a:gd name="connsiteX15" fmla="*/ 231999 w 1116486"/>
                <a:gd name="connsiteY15" fmla="*/ 181555 h 517012"/>
                <a:gd name="connsiteX16" fmla="*/ 224855 w 1116486"/>
                <a:gd name="connsiteY16" fmla="*/ 195843 h 517012"/>
                <a:gd name="connsiteX17" fmla="*/ 222474 w 1116486"/>
                <a:gd name="connsiteY17" fmla="*/ 226799 h 517012"/>
                <a:gd name="connsiteX18" fmla="*/ 208186 w 1116486"/>
                <a:gd name="connsiteY18" fmla="*/ 236324 h 517012"/>
                <a:gd name="connsiteX19" fmla="*/ 193899 w 1116486"/>
                <a:gd name="connsiteY19" fmla="*/ 241086 h 517012"/>
                <a:gd name="connsiteX20" fmla="*/ 186755 w 1116486"/>
                <a:gd name="connsiteY20" fmla="*/ 243468 h 517012"/>
                <a:gd name="connsiteX21" fmla="*/ 179611 w 1116486"/>
                <a:gd name="connsiteY21" fmla="*/ 248230 h 517012"/>
                <a:gd name="connsiteX22" fmla="*/ 172467 w 1116486"/>
                <a:gd name="connsiteY22" fmla="*/ 262518 h 517012"/>
                <a:gd name="connsiteX23" fmla="*/ 170086 w 1116486"/>
                <a:gd name="connsiteY23" fmla="*/ 281568 h 517012"/>
                <a:gd name="connsiteX24" fmla="*/ 155799 w 1116486"/>
                <a:gd name="connsiteY24" fmla="*/ 288711 h 517012"/>
                <a:gd name="connsiteX25" fmla="*/ 141511 w 1116486"/>
                <a:gd name="connsiteY25" fmla="*/ 300618 h 517012"/>
                <a:gd name="connsiteX26" fmla="*/ 134367 w 1116486"/>
                <a:gd name="connsiteY26" fmla="*/ 317286 h 517012"/>
                <a:gd name="connsiteX27" fmla="*/ 112936 w 1116486"/>
                <a:gd name="connsiteY27" fmla="*/ 329193 h 517012"/>
                <a:gd name="connsiteX28" fmla="*/ 98649 w 1116486"/>
                <a:gd name="connsiteY28" fmla="*/ 336336 h 517012"/>
                <a:gd name="connsiteX29" fmla="*/ 91505 w 1116486"/>
                <a:gd name="connsiteY29" fmla="*/ 341099 h 517012"/>
                <a:gd name="connsiteX30" fmla="*/ 89124 w 1116486"/>
                <a:gd name="connsiteY30" fmla="*/ 450636 h 517012"/>
                <a:gd name="connsiteX31" fmla="*/ 84361 w 1116486"/>
                <a:gd name="connsiteY31" fmla="*/ 457780 h 517012"/>
                <a:gd name="connsiteX32" fmla="*/ 77217 w 1116486"/>
                <a:gd name="connsiteY32" fmla="*/ 462543 h 517012"/>
                <a:gd name="connsiteX33" fmla="*/ 51024 w 1116486"/>
                <a:gd name="connsiteY33" fmla="*/ 460161 h 517012"/>
                <a:gd name="connsiteX34" fmla="*/ 46261 w 1116486"/>
                <a:gd name="connsiteY34" fmla="*/ 453018 h 517012"/>
                <a:gd name="connsiteX35" fmla="*/ 41499 w 1116486"/>
                <a:gd name="connsiteY35" fmla="*/ 438730 h 517012"/>
                <a:gd name="connsiteX36" fmla="*/ 34355 w 1116486"/>
                <a:gd name="connsiteY36" fmla="*/ 433968 h 517012"/>
                <a:gd name="connsiteX37" fmla="*/ 15305 w 1116486"/>
                <a:gd name="connsiteY37" fmla="*/ 436349 h 517012"/>
                <a:gd name="connsiteX38" fmla="*/ 8161 w 1116486"/>
                <a:gd name="connsiteY38" fmla="*/ 441111 h 517012"/>
                <a:gd name="connsiteX39" fmla="*/ 5780 w 1116486"/>
                <a:gd name="connsiteY39" fmla="*/ 464924 h 517012"/>
                <a:gd name="connsiteX40" fmla="*/ 1017 w 1116486"/>
                <a:gd name="connsiteY40" fmla="*/ 479211 h 517012"/>
                <a:gd name="connsiteX41" fmla="*/ 3399 w 1116486"/>
                <a:gd name="connsiteY41" fmla="*/ 514930 h 517012"/>
                <a:gd name="connsiteX42" fmla="*/ 22449 w 1116486"/>
                <a:gd name="connsiteY42" fmla="*/ 512549 h 517012"/>
                <a:gd name="connsiteX43" fmla="*/ 29592 w 1116486"/>
                <a:gd name="connsiteY43" fmla="*/ 510168 h 517012"/>
                <a:gd name="connsiteX44" fmla="*/ 39117 w 1116486"/>
                <a:gd name="connsiteY44" fmla="*/ 507786 h 517012"/>
                <a:gd name="connsiteX45" fmla="*/ 53405 w 1116486"/>
                <a:gd name="connsiteY45" fmla="*/ 503024 h 517012"/>
                <a:gd name="connsiteX46" fmla="*/ 60549 w 1116486"/>
                <a:gd name="connsiteY46" fmla="*/ 498261 h 517012"/>
                <a:gd name="connsiteX47" fmla="*/ 67692 w 1116486"/>
                <a:gd name="connsiteY47" fmla="*/ 495880 h 517012"/>
                <a:gd name="connsiteX48" fmla="*/ 129605 w 1116486"/>
                <a:gd name="connsiteY48" fmla="*/ 491118 h 517012"/>
                <a:gd name="connsiteX49" fmla="*/ 155799 w 1116486"/>
                <a:gd name="connsiteY49" fmla="*/ 488736 h 517012"/>
                <a:gd name="connsiteX50" fmla="*/ 172467 w 1116486"/>
                <a:gd name="connsiteY50" fmla="*/ 483974 h 517012"/>
                <a:gd name="connsiteX51" fmla="*/ 184374 w 1116486"/>
                <a:gd name="connsiteY51" fmla="*/ 481593 h 517012"/>
                <a:gd name="connsiteX52" fmla="*/ 262955 w 1116486"/>
                <a:gd name="connsiteY52" fmla="*/ 483974 h 517012"/>
                <a:gd name="connsiteX53" fmla="*/ 672530 w 1116486"/>
                <a:gd name="connsiteY53" fmla="*/ 479211 h 517012"/>
                <a:gd name="connsiteX54" fmla="*/ 1115442 w 1116486"/>
                <a:gd name="connsiteY54" fmla="*/ 479211 h 517012"/>
                <a:gd name="connsiteX55" fmla="*/ 1101155 w 1116486"/>
                <a:gd name="connsiteY55" fmla="*/ 474449 h 517012"/>
                <a:gd name="connsiteX56" fmla="*/ 1091630 w 1116486"/>
                <a:gd name="connsiteY56" fmla="*/ 472068 h 517012"/>
                <a:gd name="connsiteX57" fmla="*/ 1024955 w 1116486"/>
                <a:gd name="connsiteY57" fmla="*/ 469686 h 517012"/>
                <a:gd name="connsiteX58" fmla="*/ 1003524 w 1116486"/>
                <a:gd name="connsiteY58" fmla="*/ 462543 h 517012"/>
                <a:gd name="connsiteX59" fmla="*/ 996380 w 1116486"/>
                <a:gd name="connsiteY59" fmla="*/ 460161 h 517012"/>
                <a:gd name="connsiteX60" fmla="*/ 989236 w 1116486"/>
                <a:gd name="connsiteY60" fmla="*/ 457780 h 517012"/>
                <a:gd name="connsiteX61" fmla="*/ 977330 w 1116486"/>
                <a:gd name="connsiteY61" fmla="*/ 453018 h 517012"/>
                <a:gd name="connsiteX62" fmla="*/ 955899 w 1116486"/>
                <a:gd name="connsiteY62" fmla="*/ 445874 h 517012"/>
                <a:gd name="connsiteX63" fmla="*/ 941611 w 1116486"/>
                <a:gd name="connsiteY63" fmla="*/ 441111 h 517012"/>
                <a:gd name="connsiteX64" fmla="*/ 934467 w 1116486"/>
                <a:gd name="connsiteY64" fmla="*/ 438730 h 517012"/>
                <a:gd name="connsiteX65" fmla="*/ 915417 w 1116486"/>
                <a:gd name="connsiteY65" fmla="*/ 433968 h 517012"/>
                <a:gd name="connsiteX66" fmla="*/ 908274 w 1116486"/>
                <a:gd name="connsiteY66" fmla="*/ 431586 h 517012"/>
                <a:gd name="connsiteX67" fmla="*/ 898749 w 1116486"/>
                <a:gd name="connsiteY67" fmla="*/ 429205 h 517012"/>
                <a:gd name="connsiteX68" fmla="*/ 879699 w 1116486"/>
                <a:gd name="connsiteY68" fmla="*/ 422061 h 517012"/>
                <a:gd name="connsiteX69" fmla="*/ 863030 w 1116486"/>
                <a:gd name="connsiteY69" fmla="*/ 414918 h 517012"/>
                <a:gd name="connsiteX70" fmla="*/ 841599 w 1116486"/>
                <a:gd name="connsiteY70" fmla="*/ 407774 h 517012"/>
                <a:gd name="connsiteX71" fmla="*/ 834455 w 1116486"/>
                <a:gd name="connsiteY71" fmla="*/ 405393 h 517012"/>
                <a:gd name="connsiteX72" fmla="*/ 824930 w 1116486"/>
                <a:gd name="connsiteY72" fmla="*/ 403011 h 517012"/>
                <a:gd name="connsiteX73" fmla="*/ 810642 w 1116486"/>
                <a:gd name="connsiteY73" fmla="*/ 398249 h 517012"/>
                <a:gd name="connsiteX74" fmla="*/ 803499 w 1116486"/>
                <a:gd name="connsiteY74" fmla="*/ 395868 h 517012"/>
                <a:gd name="connsiteX75" fmla="*/ 793974 w 1116486"/>
                <a:gd name="connsiteY75" fmla="*/ 391105 h 517012"/>
                <a:gd name="connsiteX76" fmla="*/ 782067 w 1116486"/>
                <a:gd name="connsiteY76" fmla="*/ 388724 h 517012"/>
                <a:gd name="connsiteX77" fmla="*/ 629667 w 1116486"/>
                <a:gd name="connsiteY77" fmla="*/ 383961 h 517012"/>
                <a:gd name="connsiteX78" fmla="*/ 617761 w 1116486"/>
                <a:gd name="connsiteY78" fmla="*/ 374436 h 517012"/>
                <a:gd name="connsiteX79" fmla="*/ 615380 w 1116486"/>
                <a:gd name="connsiteY79" fmla="*/ 367293 h 517012"/>
                <a:gd name="connsiteX80" fmla="*/ 608236 w 1116486"/>
                <a:gd name="connsiteY80" fmla="*/ 364911 h 517012"/>
                <a:gd name="connsiteX81" fmla="*/ 586805 w 1116486"/>
                <a:gd name="connsiteY81" fmla="*/ 367293 h 517012"/>
                <a:gd name="connsiteX82" fmla="*/ 562992 w 1116486"/>
                <a:gd name="connsiteY82" fmla="*/ 374436 h 517012"/>
                <a:gd name="connsiteX83" fmla="*/ 541561 w 1116486"/>
                <a:gd name="connsiteY83" fmla="*/ 379199 h 517012"/>
                <a:gd name="connsiteX84" fmla="*/ 477267 w 1116486"/>
                <a:gd name="connsiteY84" fmla="*/ 376818 h 517012"/>
                <a:gd name="connsiteX85" fmla="*/ 470124 w 1116486"/>
                <a:gd name="connsiteY85" fmla="*/ 372055 h 517012"/>
                <a:gd name="connsiteX86" fmla="*/ 474886 w 1116486"/>
                <a:gd name="connsiteY86" fmla="*/ 326811 h 517012"/>
                <a:gd name="connsiteX87" fmla="*/ 479649 w 1116486"/>
                <a:gd name="connsiteY87" fmla="*/ 319668 h 517012"/>
                <a:gd name="connsiteX88" fmla="*/ 486792 w 1116486"/>
                <a:gd name="connsiteY88" fmla="*/ 317286 h 517012"/>
                <a:gd name="connsiteX89" fmla="*/ 508224 w 1116486"/>
                <a:gd name="connsiteY89" fmla="*/ 300618 h 517012"/>
                <a:gd name="connsiteX90" fmla="*/ 515367 w 1116486"/>
                <a:gd name="connsiteY90" fmla="*/ 295855 h 517012"/>
                <a:gd name="connsiteX91" fmla="*/ 522511 w 1116486"/>
                <a:gd name="connsiteY91" fmla="*/ 291093 h 517012"/>
                <a:gd name="connsiteX92" fmla="*/ 539180 w 1116486"/>
                <a:gd name="connsiteY92" fmla="*/ 269661 h 517012"/>
                <a:gd name="connsiteX93" fmla="*/ 546324 w 1116486"/>
                <a:gd name="connsiteY93" fmla="*/ 255374 h 517012"/>
                <a:gd name="connsiteX94" fmla="*/ 543942 w 1116486"/>
                <a:gd name="connsiteY94" fmla="*/ 224418 h 517012"/>
                <a:gd name="connsiteX95" fmla="*/ 527274 w 1116486"/>
                <a:gd name="connsiteY95" fmla="*/ 207749 h 517012"/>
                <a:gd name="connsiteX96" fmla="*/ 505842 w 1116486"/>
                <a:gd name="connsiteY96" fmla="*/ 193461 h 517012"/>
                <a:gd name="connsiteX97" fmla="*/ 498699 w 1116486"/>
                <a:gd name="connsiteY97" fmla="*/ 188699 h 517012"/>
                <a:gd name="connsiteX98" fmla="*/ 491555 w 1116486"/>
                <a:gd name="connsiteY98" fmla="*/ 186318 h 517012"/>
                <a:gd name="connsiteX99" fmla="*/ 477267 w 1116486"/>
                <a:gd name="connsiteY99" fmla="*/ 176793 h 517012"/>
                <a:gd name="connsiteX100" fmla="*/ 470124 w 1116486"/>
                <a:gd name="connsiteY100" fmla="*/ 169649 h 517012"/>
                <a:gd name="connsiteX101" fmla="*/ 455836 w 1116486"/>
                <a:gd name="connsiteY101" fmla="*/ 164886 h 517012"/>
                <a:gd name="connsiteX102" fmla="*/ 439167 w 1116486"/>
                <a:gd name="connsiteY102" fmla="*/ 157743 h 517012"/>
                <a:gd name="connsiteX103" fmla="*/ 432024 w 1116486"/>
                <a:gd name="connsiteY103" fmla="*/ 150599 h 517012"/>
                <a:gd name="connsiteX104" fmla="*/ 424880 w 1116486"/>
                <a:gd name="connsiteY104" fmla="*/ 145836 h 517012"/>
                <a:gd name="connsiteX105" fmla="*/ 417736 w 1116486"/>
                <a:gd name="connsiteY105" fmla="*/ 110118 h 517012"/>
                <a:gd name="connsiteX106" fmla="*/ 410592 w 1116486"/>
                <a:gd name="connsiteY106" fmla="*/ 102974 h 517012"/>
                <a:gd name="connsiteX107" fmla="*/ 405830 w 1116486"/>
                <a:gd name="connsiteY107" fmla="*/ 95830 h 517012"/>
                <a:gd name="connsiteX108" fmla="*/ 396305 w 1116486"/>
                <a:gd name="connsiteY108" fmla="*/ 91068 h 517012"/>
                <a:gd name="connsiteX109" fmla="*/ 382017 w 1116486"/>
                <a:gd name="connsiteY109" fmla="*/ 81543 h 517012"/>
                <a:gd name="connsiteX110" fmla="*/ 365349 w 1116486"/>
                <a:gd name="connsiteY110" fmla="*/ 76780 h 517012"/>
                <a:gd name="connsiteX111" fmla="*/ 360586 w 1116486"/>
                <a:gd name="connsiteY111" fmla="*/ 69636 h 517012"/>
                <a:gd name="connsiteX112" fmla="*/ 355824 w 1116486"/>
                <a:gd name="connsiteY112" fmla="*/ 55349 h 517012"/>
                <a:gd name="connsiteX113" fmla="*/ 348680 w 1116486"/>
                <a:gd name="connsiteY113" fmla="*/ 2961 h 517012"/>
                <a:gd name="connsiteX0" fmla="*/ 348680 w 1116486"/>
                <a:gd name="connsiteY0" fmla="*/ 2961 h 517012"/>
                <a:gd name="connsiteX1" fmla="*/ 329630 w 1116486"/>
                <a:gd name="connsiteY1" fmla="*/ 7724 h 517012"/>
                <a:gd name="connsiteX2" fmla="*/ 322486 w 1116486"/>
                <a:gd name="connsiteY2" fmla="*/ 12486 h 517012"/>
                <a:gd name="connsiteX3" fmla="*/ 317724 w 1116486"/>
                <a:gd name="connsiteY3" fmla="*/ 19630 h 517012"/>
                <a:gd name="connsiteX4" fmla="*/ 305817 w 1116486"/>
                <a:gd name="connsiteY4" fmla="*/ 33918 h 517012"/>
                <a:gd name="connsiteX5" fmla="*/ 303436 w 1116486"/>
                <a:gd name="connsiteY5" fmla="*/ 43443 h 517012"/>
                <a:gd name="connsiteX6" fmla="*/ 293911 w 1116486"/>
                <a:gd name="connsiteY6" fmla="*/ 57730 h 517012"/>
                <a:gd name="connsiteX7" fmla="*/ 284386 w 1116486"/>
                <a:gd name="connsiteY7" fmla="*/ 72018 h 517012"/>
                <a:gd name="connsiteX8" fmla="*/ 279624 w 1116486"/>
                <a:gd name="connsiteY8" fmla="*/ 86305 h 517012"/>
                <a:gd name="connsiteX9" fmla="*/ 277242 w 1116486"/>
                <a:gd name="connsiteY9" fmla="*/ 93449 h 517012"/>
                <a:gd name="connsiteX10" fmla="*/ 274861 w 1116486"/>
                <a:gd name="connsiteY10" fmla="*/ 100593 h 517012"/>
                <a:gd name="connsiteX11" fmla="*/ 265336 w 1116486"/>
                <a:gd name="connsiteY11" fmla="*/ 114880 h 517012"/>
                <a:gd name="connsiteX12" fmla="*/ 260574 w 1116486"/>
                <a:gd name="connsiteY12" fmla="*/ 131549 h 517012"/>
                <a:gd name="connsiteX13" fmla="*/ 255811 w 1116486"/>
                <a:gd name="connsiteY13" fmla="*/ 145836 h 517012"/>
                <a:gd name="connsiteX14" fmla="*/ 236761 w 1116486"/>
                <a:gd name="connsiteY14" fmla="*/ 174411 h 517012"/>
                <a:gd name="connsiteX15" fmla="*/ 231999 w 1116486"/>
                <a:gd name="connsiteY15" fmla="*/ 181555 h 517012"/>
                <a:gd name="connsiteX16" fmla="*/ 224855 w 1116486"/>
                <a:gd name="connsiteY16" fmla="*/ 195843 h 517012"/>
                <a:gd name="connsiteX17" fmla="*/ 222474 w 1116486"/>
                <a:gd name="connsiteY17" fmla="*/ 226799 h 517012"/>
                <a:gd name="connsiteX18" fmla="*/ 208186 w 1116486"/>
                <a:gd name="connsiteY18" fmla="*/ 236324 h 517012"/>
                <a:gd name="connsiteX19" fmla="*/ 193899 w 1116486"/>
                <a:gd name="connsiteY19" fmla="*/ 241086 h 517012"/>
                <a:gd name="connsiteX20" fmla="*/ 186755 w 1116486"/>
                <a:gd name="connsiteY20" fmla="*/ 243468 h 517012"/>
                <a:gd name="connsiteX21" fmla="*/ 179611 w 1116486"/>
                <a:gd name="connsiteY21" fmla="*/ 248230 h 517012"/>
                <a:gd name="connsiteX22" fmla="*/ 172467 w 1116486"/>
                <a:gd name="connsiteY22" fmla="*/ 262518 h 517012"/>
                <a:gd name="connsiteX23" fmla="*/ 170086 w 1116486"/>
                <a:gd name="connsiteY23" fmla="*/ 281568 h 517012"/>
                <a:gd name="connsiteX24" fmla="*/ 155799 w 1116486"/>
                <a:gd name="connsiteY24" fmla="*/ 288711 h 517012"/>
                <a:gd name="connsiteX25" fmla="*/ 141511 w 1116486"/>
                <a:gd name="connsiteY25" fmla="*/ 300618 h 517012"/>
                <a:gd name="connsiteX26" fmla="*/ 134367 w 1116486"/>
                <a:gd name="connsiteY26" fmla="*/ 317286 h 517012"/>
                <a:gd name="connsiteX27" fmla="*/ 112936 w 1116486"/>
                <a:gd name="connsiteY27" fmla="*/ 329193 h 517012"/>
                <a:gd name="connsiteX28" fmla="*/ 98649 w 1116486"/>
                <a:gd name="connsiteY28" fmla="*/ 336336 h 517012"/>
                <a:gd name="connsiteX29" fmla="*/ 91505 w 1116486"/>
                <a:gd name="connsiteY29" fmla="*/ 341099 h 517012"/>
                <a:gd name="connsiteX30" fmla="*/ 89124 w 1116486"/>
                <a:gd name="connsiteY30" fmla="*/ 450636 h 517012"/>
                <a:gd name="connsiteX31" fmla="*/ 84361 w 1116486"/>
                <a:gd name="connsiteY31" fmla="*/ 457780 h 517012"/>
                <a:gd name="connsiteX32" fmla="*/ 77217 w 1116486"/>
                <a:gd name="connsiteY32" fmla="*/ 462543 h 517012"/>
                <a:gd name="connsiteX33" fmla="*/ 51024 w 1116486"/>
                <a:gd name="connsiteY33" fmla="*/ 460161 h 517012"/>
                <a:gd name="connsiteX34" fmla="*/ 46261 w 1116486"/>
                <a:gd name="connsiteY34" fmla="*/ 453018 h 517012"/>
                <a:gd name="connsiteX35" fmla="*/ 41499 w 1116486"/>
                <a:gd name="connsiteY35" fmla="*/ 438730 h 517012"/>
                <a:gd name="connsiteX36" fmla="*/ 34355 w 1116486"/>
                <a:gd name="connsiteY36" fmla="*/ 433968 h 517012"/>
                <a:gd name="connsiteX37" fmla="*/ 15305 w 1116486"/>
                <a:gd name="connsiteY37" fmla="*/ 436349 h 517012"/>
                <a:gd name="connsiteX38" fmla="*/ 8161 w 1116486"/>
                <a:gd name="connsiteY38" fmla="*/ 441111 h 517012"/>
                <a:gd name="connsiteX39" fmla="*/ 5780 w 1116486"/>
                <a:gd name="connsiteY39" fmla="*/ 464924 h 517012"/>
                <a:gd name="connsiteX40" fmla="*/ 1017 w 1116486"/>
                <a:gd name="connsiteY40" fmla="*/ 479211 h 517012"/>
                <a:gd name="connsiteX41" fmla="*/ 3399 w 1116486"/>
                <a:gd name="connsiteY41" fmla="*/ 514930 h 517012"/>
                <a:gd name="connsiteX42" fmla="*/ 22449 w 1116486"/>
                <a:gd name="connsiteY42" fmla="*/ 512549 h 517012"/>
                <a:gd name="connsiteX43" fmla="*/ 29592 w 1116486"/>
                <a:gd name="connsiteY43" fmla="*/ 510168 h 517012"/>
                <a:gd name="connsiteX44" fmla="*/ 39117 w 1116486"/>
                <a:gd name="connsiteY44" fmla="*/ 507786 h 517012"/>
                <a:gd name="connsiteX45" fmla="*/ 53405 w 1116486"/>
                <a:gd name="connsiteY45" fmla="*/ 503024 h 517012"/>
                <a:gd name="connsiteX46" fmla="*/ 60549 w 1116486"/>
                <a:gd name="connsiteY46" fmla="*/ 498261 h 517012"/>
                <a:gd name="connsiteX47" fmla="*/ 67692 w 1116486"/>
                <a:gd name="connsiteY47" fmla="*/ 495880 h 517012"/>
                <a:gd name="connsiteX48" fmla="*/ 129605 w 1116486"/>
                <a:gd name="connsiteY48" fmla="*/ 491118 h 517012"/>
                <a:gd name="connsiteX49" fmla="*/ 155799 w 1116486"/>
                <a:gd name="connsiteY49" fmla="*/ 488736 h 517012"/>
                <a:gd name="connsiteX50" fmla="*/ 172467 w 1116486"/>
                <a:gd name="connsiteY50" fmla="*/ 483974 h 517012"/>
                <a:gd name="connsiteX51" fmla="*/ 262955 w 1116486"/>
                <a:gd name="connsiteY51" fmla="*/ 483974 h 517012"/>
                <a:gd name="connsiteX52" fmla="*/ 672530 w 1116486"/>
                <a:gd name="connsiteY52" fmla="*/ 479211 h 517012"/>
                <a:gd name="connsiteX53" fmla="*/ 1115442 w 1116486"/>
                <a:gd name="connsiteY53" fmla="*/ 479211 h 517012"/>
                <a:gd name="connsiteX54" fmla="*/ 1101155 w 1116486"/>
                <a:gd name="connsiteY54" fmla="*/ 474449 h 517012"/>
                <a:gd name="connsiteX55" fmla="*/ 1091630 w 1116486"/>
                <a:gd name="connsiteY55" fmla="*/ 472068 h 517012"/>
                <a:gd name="connsiteX56" fmla="*/ 1024955 w 1116486"/>
                <a:gd name="connsiteY56" fmla="*/ 469686 h 517012"/>
                <a:gd name="connsiteX57" fmla="*/ 1003524 w 1116486"/>
                <a:gd name="connsiteY57" fmla="*/ 462543 h 517012"/>
                <a:gd name="connsiteX58" fmla="*/ 996380 w 1116486"/>
                <a:gd name="connsiteY58" fmla="*/ 460161 h 517012"/>
                <a:gd name="connsiteX59" fmla="*/ 989236 w 1116486"/>
                <a:gd name="connsiteY59" fmla="*/ 457780 h 517012"/>
                <a:gd name="connsiteX60" fmla="*/ 977330 w 1116486"/>
                <a:gd name="connsiteY60" fmla="*/ 453018 h 517012"/>
                <a:gd name="connsiteX61" fmla="*/ 955899 w 1116486"/>
                <a:gd name="connsiteY61" fmla="*/ 445874 h 517012"/>
                <a:gd name="connsiteX62" fmla="*/ 941611 w 1116486"/>
                <a:gd name="connsiteY62" fmla="*/ 441111 h 517012"/>
                <a:gd name="connsiteX63" fmla="*/ 934467 w 1116486"/>
                <a:gd name="connsiteY63" fmla="*/ 438730 h 517012"/>
                <a:gd name="connsiteX64" fmla="*/ 915417 w 1116486"/>
                <a:gd name="connsiteY64" fmla="*/ 433968 h 517012"/>
                <a:gd name="connsiteX65" fmla="*/ 908274 w 1116486"/>
                <a:gd name="connsiteY65" fmla="*/ 431586 h 517012"/>
                <a:gd name="connsiteX66" fmla="*/ 898749 w 1116486"/>
                <a:gd name="connsiteY66" fmla="*/ 429205 h 517012"/>
                <a:gd name="connsiteX67" fmla="*/ 879699 w 1116486"/>
                <a:gd name="connsiteY67" fmla="*/ 422061 h 517012"/>
                <a:gd name="connsiteX68" fmla="*/ 863030 w 1116486"/>
                <a:gd name="connsiteY68" fmla="*/ 414918 h 517012"/>
                <a:gd name="connsiteX69" fmla="*/ 841599 w 1116486"/>
                <a:gd name="connsiteY69" fmla="*/ 407774 h 517012"/>
                <a:gd name="connsiteX70" fmla="*/ 834455 w 1116486"/>
                <a:gd name="connsiteY70" fmla="*/ 405393 h 517012"/>
                <a:gd name="connsiteX71" fmla="*/ 824930 w 1116486"/>
                <a:gd name="connsiteY71" fmla="*/ 403011 h 517012"/>
                <a:gd name="connsiteX72" fmla="*/ 810642 w 1116486"/>
                <a:gd name="connsiteY72" fmla="*/ 398249 h 517012"/>
                <a:gd name="connsiteX73" fmla="*/ 803499 w 1116486"/>
                <a:gd name="connsiteY73" fmla="*/ 395868 h 517012"/>
                <a:gd name="connsiteX74" fmla="*/ 793974 w 1116486"/>
                <a:gd name="connsiteY74" fmla="*/ 391105 h 517012"/>
                <a:gd name="connsiteX75" fmla="*/ 782067 w 1116486"/>
                <a:gd name="connsiteY75" fmla="*/ 388724 h 517012"/>
                <a:gd name="connsiteX76" fmla="*/ 629667 w 1116486"/>
                <a:gd name="connsiteY76" fmla="*/ 383961 h 517012"/>
                <a:gd name="connsiteX77" fmla="*/ 617761 w 1116486"/>
                <a:gd name="connsiteY77" fmla="*/ 374436 h 517012"/>
                <a:gd name="connsiteX78" fmla="*/ 615380 w 1116486"/>
                <a:gd name="connsiteY78" fmla="*/ 367293 h 517012"/>
                <a:gd name="connsiteX79" fmla="*/ 608236 w 1116486"/>
                <a:gd name="connsiteY79" fmla="*/ 364911 h 517012"/>
                <a:gd name="connsiteX80" fmla="*/ 586805 w 1116486"/>
                <a:gd name="connsiteY80" fmla="*/ 367293 h 517012"/>
                <a:gd name="connsiteX81" fmla="*/ 562992 w 1116486"/>
                <a:gd name="connsiteY81" fmla="*/ 374436 h 517012"/>
                <a:gd name="connsiteX82" fmla="*/ 541561 w 1116486"/>
                <a:gd name="connsiteY82" fmla="*/ 379199 h 517012"/>
                <a:gd name="connsiteX83" fmla="*/ 477267 w 1116486"/>
                <a:gd name="connsiteY83" fmla="*/ 376818 h 517012"/>
                <a:gd name="connsiteX84" fmla="*/ 470124 w 1116486"/>
                <a:gd name="connsiteY84" fmla="*/ 372055 h 517012"/>
                <a:gd name="connsiteX85" fmla="*/ 474886 w 1116486"/>
                <a:gd name="connsiteY85" fmla="*/ 326811 h 517012"/>
                <a:gd name="connsiteX86" fmla="*/ 479649 w 1116486"/>
                <a:gd name="connsiteY86" fmla="*/ 319668 h 517012"/>
                <a:gd name="connsiteX87" fmla="*/ 486792 w 1116486"/>
                <a:gd name="connsiteY87" fmla="*/ 317286 h 517012"/>
                <a:gd name="connsiteX88" fmla="*/ 508224 w 1116486"/>
                <a:gd name="connsiteY88" fmla="*/ 300618 h 517012"/>
                <a:gd name="connsiteX89" fmla="*/ 515367 w 1116486"/>
                <a:gd name="connsiteY89" fmla="*/ 295855 h 517012"/>
                <a:gd name="connsiteX90" fmla="*/ 522511 w 1116486"/>
                <a:gd name="connsiteY90" fmla="*/ 291093 h 517012"/>
                <a:gd name="connsiteX91" fmla="*/ 539180 w 1116486"/>
                <a:gd name="connsiteY91" fmla="*/ 269661 h 517012"/>
                <a:gd name="connsiteX92" fmla="*/ 546324 w 1116486"/>
                <a:gd name="connsiteY92" fmla="*/ 255374 h 517012"/>
                <a:gd name="connsiteX93" fmla="*/ 543942 w 1116486"/>
                <a:gd name="connsiteY93" fmla="*/ 224418 h 517012"/>
                <a:gd name="connsiteX94" fmla="*/ 527274 w 1116486"/>
                <a:gd name="connsiteY94" fmla="*/ 207749 h 517012"/>
                <a:gd name="connsiteX95" fmla="*/ 505842 w 1116486"/>
                <a:gd name="connsiteY95" fmla="*/ 193461 h 517012"/>
                <a:gd name="connsiteX96" fmla="*/ 498699 w 1116486"/>
                <a:gd name="connsiteY96" fmla="*/ 188699 h 517012"/>
                <a:gd name="connsiteX97" fmla="*/ 491555 w 1116486"/>
                <a:gd name="connsiteY97" fmla="*/ 186318 h 517012"/>
                <a:gd name="connsiteX98" fmla="*/ 477267 w 1116486"/>
                <a:gd name="connsiteY98" fmla="*/ 176793 h 517012"/>
                <a:gd name="connsiteX99" fmla="*/ 470124 w 1116486"/>
                <a:gd name="connsiteY99" fmla="*/ 169649 h 517012"/>
                <a:gd name="connsiteX100" fmla="*/ 455836 w 1116486"/>
                <a:gd name="connsiteY100" fmla="*/ 164886 h 517012"/>
                <a:gd name="connsiteX101" fmla="*/ 439167 w 1116486"/>
                <a:gd name="connsiteY101" fmla="*/ 157743 h 517012"/>
                <a:gd name="connsiteX102" fmla="*/ 432024 w 1116486"/>
                <a:gd name="connsiteY102" fmla="*/ 150599 h 517012"/>
                <a:gd name="connsiteX103" fmla="*/ 424880 w 1116486"/>
                <a:gd name="connsiteY103" fmla="*/ 145836 h 517012"/>
                <a:gd name="connsiteX104" fmla="*/ 417736 w 1116486"/>
                <a:gd name="connsiteY104" fmla="*/ 110118 h 517012"/>
                <a:gd name="connsiteX105" fmla="*/ 410592 w 1116486"/>
                <a:gd name="connsiteY105" fmla="*/ 102974 h 517012"/>
                <a:gd name="connsiteX106" fmla="*/ 405830 w 1116486"/>
                <a:gd name="connsiteY106" fmla="*/ 95830 h 517012"/>
                <a:gd name="connsiteX107" fmla="*/ 396305 w 1116486"/>
                <a:gd name="connsiteY107" fmla="*/ 91068 h 517012"/>
                <a:gd name="connsiteX108" fmla="*/ 382017 w 1116486"/>
                <a:gd name="connsiteY108" fmla="*/ 81543 h 517012"/>
                <a:gd name="connsiteX109" fmla="*/ 365349 w 1116486"/>
                <a:gd name="connsiteY109" fmla="*/ 76780 h 517012"/>
                <a:gd name="connsiteX110" fmla="*/ 360586 w 1116486"/>
                <a:gd name="connsiteY110" fmla="*/ 69636 h 517012"/>
                <a:gd name="connsiteX111" fmla="*/ 355824 w 1116486"/>
                <a:gd name="connsiteY111" fmla="*/ 55349 h 517012"/>
                <a:gd name="connsiteX112" fmla="*/ 348680 w 1116486"/>
                <a:gd name="connsiteY112" fmla="*/ 2961 h 517012"/>
                <a:gd name="connsiteX0" fmla="*/ 348680 w 1116486"/>
                <a:gd name="connsiteY0" fmla="*/ 2961 h 517012"/>
                <a:gd name="connsiteX1" fmla="*/ 329630 w 1116486"/>
                <a:gd name="connsiteY1" fmla="*/ 7724 h 517012"/>
                <a:gd name="connsiteX2" fmla="*/ 322486 w 1116486"/>
                <a:gd name="connsiteY2" fmla="*/ 12486 h 517012"/>
                <a:gd name="connsiteX3" fmla="*/ 317724 w 1116486"/>
                <a:gd name="connsiteY3" fmla="*/ 19630 h 517012"/>
                <a:gd name="connsiteX4" fmla="*/ 305817 w 1116486"/>
                <a:gd name="connsiteY4" fmla="*/ 33918 h 517012"/>
                <a:gd name="connsiteX5" fmla="*/ 303436 w 1116486"/>
                <a:gd name="connsiteY5" fmla="*/ 43443 h 517012"/>
                <a:gd name="connsiteX6" fmla="*/ 293911 w 1116486"/>
                <a:gd name="connsiteY6" fmla="*/ 57730 h 517012"/>
                <a:gd name="connsiteX7" fmla="*/ 284386 w 1116486"/>
                <a:gd name="connsiteY7" fmla="*/ 72018 h 517012"/>
                <a:gd name="connsiteX8" fmla="*/ 279624 w 1116486"/>
                <a:gd name="connsiteY8" fmla="*/ 86305 h 517012"/>
                <a:gd name="connsiteX9" fmla="*/ 277242 w 1116486"/>
                <a:gd name="connsiteY9" fmla="*/ 93449 h 517012"/>
                <a:gd name="connsiteX10" fmla="*/ 274861 w 1116486"/>
                <a:gd name="connsiteY10" fmla="*/ 100593 h 517012"/>
                <a:gd name="connsiteX11" fmla="*/ 265336 w 1116486"/>
                <a:gd name="connsiteY11" fmla="*/ 114880 h 517012"/>
                <a:gd name="connsiteX12" fmla="*/ 260574 w 1116486"/>
                <a:gd name="connsiteY12" fmla="*/ 131549 h 517012"/>
                <a:gd name="connsiteX13" fmla="*/ 255811 w 1116486"/>
                <a:gd name="connsiteY13" fmla="*/ 145836 h 517012"/>
                <a:gd name="connsiteX14" fmla="*/ 236761 w 1116486"/>
                <a:gd name="connsiteY14" fmla="*/ 174411 h 517012"/>
                <a:gd name="connsiteX15" fmla="*/ 231999 w 1116486"/>
                <a:gd name="connsiteY15" fmla="*/ 181555 h 517012"/>
                <a:gd name="connsiteX16" fmla="*/ 224855 w 1116486"/>
                <a:gd name="connsiteY16" fmla="*/ 195843 h 517012"/>
                <a:gd name="connsiteX17" fmla="*/ 222474 w 1116486"/>
                <a:gd name="connsiteY17" fmla="*/ 226799 h 517012"/>
                <a:gd name="connsiteX18" fmla="*/ 208186 w 1116486"/>
                <a:gd name="connsiteY18" fmla="*/ 236324 h 517012"/>
                <a:gd name="connsiteX19" fmla="*/ 193899 w 1116486"/>
                <a:gd name="connsiteY19" fmla="*/ 241086 h 517012"/>
                <a:gd name="connsiteX20" fmla="*/ 186755 w 1116486"/>
                <a:gd name="connsiteY20" fmla="*/ 243468 h 517012"/>
                <a:gd name="connsiteX21" fmla="*/ 179611 w 1116486"/>
                <a:gd name="connsiteY21" fmla="*/ 248230 h 517012"/>
                <a:gd name="connsiteX22" fmla="*/ 172467 w 1116486"/>
                <a:gd name="connsiteY22" fmla="*/ 262518 h 517012"/>
                <a:gd name="connsiteX23" fmla="*/ 170086 w 1116486"/>
                <a:gd name="connsiteY23" fmla="*/ 281568 h 517012"/>
                <a:gd name="connsiteX24" fmla="*/ 155799 w 1116486"/>
                <a:gd name="connsiteY24" fmla="*/ 288711 h 517012"/>
                <a:gd name="connsiteX25" fmla="*/ 141511 w 1116486"/>
                <a:gd name="connsiteY25" fmla="*/ 300618 h 517012"/>
                <a:gd name="connsiteX26" fmla="*/ 134367 w 1116486"/>
                <a:gd name="connsiteY26" fmla="*/ 317286 h 517012"/>
                <a:gd name="connsiteX27" fmla="*/ 112936 w 1116486"/>
                <a:gd name="connsiteY27" fmla="*/ 329193 h 517012"/>
                <a:gd name="connsiteX28" fmla="*/ 98649 w 1116486"/>
                <a:gd name="connsiteY28" fmla="*/ 336336 h 517012"/>
                <a:gd name="connsiteX29" fmla="*/ 91505 w 1116486"/>
                <a:gd name="connsiteY29" fmla="*/ 341099 h 517012"/>
                <a:gd name="connsiteX30" fmla="*/ 89124 w 1116486"/>
                <a:gd name="connsiteY30" fmla="*/ 450636 h 517012"/>
                <a:gd name="connsiteX31" fmla="*/ 84361 w 1116486"/>
                <a:gd name="connsiteY31" fmla="*/ 457780 h 517012"/>
                <a:gd name="connsiteX32" fmla="*/ 77217 w 1116486"/>
                <a:gd name="connsiteY32" fmla="*/ 462543 h 517012"/>
                <a:gd name="connsiteX33" fmla="*/ 51024 w 1116486"/>
                <a:gd name="connsiteY33" fmla="*/ 460161 h 517012"/>
                <a:gd name="connsiteX34" fmla="*/ 46261 w 1116486"/>
                <a:gd name="connsiteY34" fmla="*/ 453018 h 517012"/>
                <a:gd name="connsiteX35" fmla="*/ 41499 w 1116486"/>
                <a:gd name="connsiteY35" fmla="*/ 438730 h 517012"/>
                <a:gd name="connsiteX36" fmla="*/ 34355 w 1116486"/>
                <a:gd name="connsiteY36" fmla="*/ 433968 h 517012"/>
                <a:gd name="connsiteX37" fmla="*/ 15305 w 1116486"/>
                <a:gd name="connsiteY37" fmla="*/ 436349 h 517012"/>
                <a:gd name="connsiteX38" fmla="*/ 8161 w 1116486"/>
                <a:gd name="connsiteY38" fmla="*/ 441111 h 517012"/>
                <a:gd name="connsiteX39" fmla="*/ 5780 w 1116486"/>
                <a:gd name="connsiteY39" fmla="*/ 464924 h 517012"/>
                <a:gd name="connsiteX40" fmla="*/ 1017 w 1116486"/>
                <a:gd name="connsiteY40" fmla="*/ 479211 h 517012"/>
                <a:gd name="connsiteX41" fmla="*/ 3399 w 1116486"/>
                <a:gd name="connsiteY41" fmla="*/ 514930 h 517012"/>
                <a:gd name="connsiteX42" fmla="*/ 22449 w 1116486"/>
                <a:gd name="connsiteY42" fmla="*/ 512549 h 517012"/>
                <a:gd name="connsiteX43" fmla="*/ 29592 w 1116486"/>
                <a:gd name="connsiteY43" fmla="*/ 510168 h 517012"/>
                <a:gd name="connsiteX44" fmla="*/ 39117 w 1116486"/>
                <a:gd name="connsiteY44" fmla="*/ 507786 h 517012"/>
                <a:gd name="connsiteX45" fmla="*/ 53405 w 1116486"/>
                <a:gd name="connsiteY45" fmla="*/ 503024 h 517012"/>
                <a:gd name="connsiteX46" fmla="*/ 60549 w 1116486"/>
                <a:gd name="connsiteY46" fmla="*/ 498261 h 517012"/>
                <a:gd name="connsiteX47" fmla="*/ 67692 w 1116486"/>
                <a:gd name="connsiteY47" fmla="*/ 495880 h 517012"/>
                <a:gd name="connsiteX48" fmla="*/ 129605 w 1116486"/>
                <a:gd name="connsiteY48" fmla="*/ 491118 h 517012"/>
                <a:gd name="connsiteX49" fmla="*/ 155799 w 1116486"/>
                <a:gd name="connsiteY49" fmla="*/ 488736 h 517012"/>
                <a:gd name="connsiteX50" fmla="*/ 262955 w 1116486"/>
                <a:gd name="connsiteY50" fmla="*/ 483974 h 517012"/>
                <a:gd name="connsiteX51" fmla="*/ 672530 w 1116486"/>
                <a:gd name="connsiteY51" fmla="*/ 479211 h 517012"/>
                <a:gd name="connsiteX52" fmla="*/ 1115442 w 1116486"/>
                <a:gd name="connsiteY52" fmla="*/ 479211 h 517012"/>
                <a:gd name="connsiteX53" fmla="*/ 1101155 w 1116486"/>
                <a:gd name="connsiteY53" fmla="*/ 474449 h 517012"/>
                <a:gd name="connsiteX54" fmla="*/ 1091630 w 1116486"/>
                <a:gd name="connsiteY54" fmla="*/ 472068 h 517012"/>
                <a:gd name="connsiteX55" fmla="*/ 1024955 w 1116486"/>
                <a:gd name="connsiteY55" fmla="*/ 469686 h 517012"/>
                <a:gd name="connsiteX56" fmla="*/ 1003524 w 1116486"/>
                <a:gd name="connsiteY56" fmla="*/ 462543 h 517012"/>
                <a:gd name="connsiteX57" fmla="*/ 996380 w 1116486"/>
                <a:gd name="connsiteY57" fmla="*/ 460161 h 517012"/>
                <a:gd name="connsiteX58" fmla="*/ 989236 w 1116486"/>
                <a:gd name="connsiteY58" fmla="*/ 457780 h 517012"/>
                <a:gd name="connsiteX59" fmla="*/ 977330 w 1116486"/>
                <a:gd name="connsiteY59" fmla="*/ 453018 h 517012"/>
                <a:gd name="connsiteX60" fmla="*/ 955899 w 1116486"/>
                <a:gd name="connsiteY60" fmla="*/ 445874 h 517012"/>
                <a:gd name="connsiteX61" fmla="*/ 941611 w 1116486"/>
                <a:gd name="connsiteY61" fmla="*/ 441111 h 517012"/>
                <a:gd name="connsiteX62" fmla="*/ 934467 w 1116486"/>
                <a:gd name="connsiteY62" fmla="*/ 438730 h 517012"/>
                <a:gd name="connsiteX63" fmla="*/ 915417 w 1116486"/>
                <a:gd name="connsiteY63" fmla="*/ 433968 h 517012"/>
                <a:gd name="connsiteX64" fmla="*/ 908274 w 1116486"/>
                <a:gd name="connsiteY64" fmla="*/ 431586 h 517012"/>
                <a:gd name="connsiteX65" fmla="*/ 898749 w 1116486"/>
                <a:gd name="connsiteY65" fmla="*/ 429205 h 517012"/>
                <a:gd name="connsiteX66" fmla="*/ 879699 w 1116486"/>
                <a:gd name="connsiteY66" fmla="*/ 422061 h 517012"/>
                <a:gd name="connsiteX67" fmla="*/ 863030 w 1116486"/>
                <a:gd name="connsiteY67" fmla="*/ 414918 h 517012"/>
                <a:gd name="connsiteX68" fmla="*/ 841599 w 1116486"/>
                <a:gd name="connsiteY68" fmla="*/ 407774 h 517012"/>
                <a:gd name="connsiteX69" fmla="*/ 834455 w 1116486"/>
                <a:gd name="connsiteY69" fmla="*/ 405393 h 517012"/>
                <a:gd name="connsiteX70" fmla="*/ 824930 w 1116486"/>
                <a:gd name="connsiteY70" fmla="*/ 403011 h 517012"/>
                <a:gd name="connsiteX71" fmla="*/ 810642 w 1116486"/>
                <a:gd name="connsiteY71" fmla="*/ 398249 h 517012"/>
                <a:gd name="connsiteX72" fmla="*/ 803499 w 1116486"/>
                <a:gd name="connsiteY72" fmla="*/ 395868 h 517012"/>
                <a:gd name="connsiteX73" fmla="*/ 793974 w 1116486"/>
                <a:gd name="connsiteY73" fmla="*/ 391105 h 517012"/>
                <a:gd name="connsiteX74" fmla="*/ 782067 w 1116486"/>
                <a:gd name="connsiteY74" fmla="*/ 388724 h 517012"/>
                <a:gd name="connsiteX75" fmla="*/ 629667 w 1116486"/>
                <a:gd name="connsiteY75" fmla="*/ 383961 h 517012"/>
                <a:gd name="connsiteX76" fmla="*/ 617761 w 1116486"/>
                <a:gd name="connsiteY76" fmla="*/ 374436 h 517012"/>
                <a:gd name="connsiteX77" fmla="*/ 615380 w 1116486"/>
                <a:gd name="connsiteY77" fmla="*/ 367293 h 517012"/>
                <a:gd name="connsiteX78" fmla="*/ 608236 w 1116486"/>
                <a:gd name="connsiteY78" fmla="*/ 364911 h 517012"/>
                <a:gd name="connsiteX79" fmla="*/ 586805 w 1116486"/>
                <a:gd name="connsiteY79" fmla="*/ 367293 h 517012"/>
                <a:gd name="connsiteX80" fmla="*/ 562992 w 1116486"/>
                <a:gd name="connsiteY80" fmla="*/ 374436 h 517012"/>
                <a:gd name="connsiteX81" fmla="*/ 541561 w 1116486"/>
                <a:gd name="connsiteY81" fmla="*/ 379199 h 517012"/>
                <a:gd name="connsiteX82" fmla="*/ 477267 w 1116486"/>
                <a:gd name="connsiteY82" fmla="*/ 376818 h 517012"/>
                <a:gd name="connsiteX83" fmla="*/ 470124 w 1116486"/>
                <a:gd name="connsiteY83" fmla="*/ 372055 h 517012"/>
                <a:gd name="connsiteX84" fmla="*/ 474886 w 1116486"/>
                <a:gd name="connsiteY84" fmla="*/ 326811 h 517012"/>
                <a:gd name="connsiteX85" fmla="*/ 479649 w 1116486"/>
                <a:gd name="connsiteY85" fmla="*/ 319668 h 517012"/>
                <a:gd name="connsiteX86" fmla="*/ 486792 w 1116486"/>
                <a:gd name="connsiteY86" fmla="*/ 317286 h 517012"/>
                <a:gd name="connsiteX87" fmla="*/ 508224 w 1116486"/>
                <a:gd name="connsiteY87" fmla="*/ 300618 h 517012"/>
                <a:gd name="connsiteX88" fmla="*/ 515367 w 1116486"/>
                <a:gd name="connsiteY88" fmla="*/ 295855 h 517012"/>
                <a:gd name="connsiteX89" fmla="*/ 522511 w 1116486"/>
                <a:gd name="connsiteY89" fmla="*/ 291093 h 517012"/>
                <a:gd name="connsiteX90" fmla="*/ 539180 w 1116486"/>
                <a:gd name="connsiteY90" fmla="*/ 269661 h 517012"/>
                <a:gd name="connsiteX91" fmla="*/ 546324 w 1116486"/>
                <a:gd name="connsiteY91" fmla="*/ 255374 h 517012"/>
                <a:gd name="connsiteX92" fmla="*/ 543942 w 1116486"/>
                <a:gd name="connsiteY92" fmla="*/ 224418 h 517012"/>
                <a:gd name="connsiteX93" fmla="*/ 527274 w 1116486"/>
                <a:gd name="connsiteY93" fmla="*/ 207749 h 517012"/>
                <a:gd name="connsiteX94" fmla="*/ 505842 w 1116486"/>
                <a:gd name="connsiteY94" fmla="*/ 193461 h 517012"/>
                <a:gd name="connsiteX95" fmla="*/ 498699 w 1116486"/>
                <a:gd name="connsiteY95" fmla="*/ 188699 h 517012"/>
                <a:gd name="connsiteX96" fmla="*/ 491555 w 1116486"/>
                <a:gd name="connsiteY96" fmla="*/ 186318 h 517012"/>
                <a:gd name="connsiteX97" fmla="*/ 477267 w 1116486"/>
                <a:gd name="connsiteY97" fmla="*/ 176793 h 517012"/>
                <a:gd name="connsiteX98" fmla="*/ 470124 w 1116486"/>
                <a:gd name="connsiteY98" fmla="*/ 169649 h 517012"/>
                <a:gd name="connsiteX99" fmla="*/ 455836 w 1116486"/>
                <a:gd name="connsiteY99" fmla="*/ 164886 h 517012"/>
                <a:gd name="connsiteX100" fmla="*/ 439167 w 1116486"/>
                <a:gd name="connsiteY100" fmla="*/ 157743 h 517012"/>
                <a:gd name="connsiteX101" fmla="*/ 432024 w 1116486"/>
                <a:gd name="connsiteY101" fmla="*/ 150599 h 517012"/>
                <a:gd name="connsiteX102" fmla="*/ 424880 w 1116486"/>
                <a:gd name="connsiteY102" fmla="*/ 145836 h 517012"/>
                <a:gd name="connsiteX103" fmla="*/ 417736 w 1116486"/>
                <a:gd name="connsiteY103" fmla="*/ 110118 h 517012"/>
                <a:gd name="connsiteX104" fmla="*/ 410592 w 1116486"/>
                <a:gd name="connsiteY104" fmla="*/ 102974 h 517012"/>
                <a:gd name="connsiteX105" fmla="*/ 405830 w 1116486"/>
                <a:gd name="connsiteY105" fmla="*/ 95830 h 517012"/>
                <a:gd name="connsiteX106" fmla="*/ 396305 w 1116486"/>
                <a:gd name="connsiteY106" fmla="*/ 91068 h 517012"/>
                <a:gd name="connsiteX107" fmla="*/ 382017 w 1116486"/>
                <a:gd name="connsiteY107" fmla="*/ 81543 h 517012"/>
                <a:gd name="connsiteX108" fmla="*/ 365349 w 1116486"/>
                <a:gd name="connsiteY108" fmla="*/ 76780 h 517012"/>
                <a:gd name="connsiteX109" fmla="*/ 360586 w 1116486"/>
                <a:gd name="connsiteY109" fmla="*/ 69636 h 517012"/>
                <a:gd name="connsiteX110" fmla="*/ 355824 w 1116486"/>
                <a:gd name="connsiteY110" fmla="*/ 55349 h 517012"/>
                <a:gd name="connsiteX111" fmla="*/ 348680 w 1116486"/>
                <a:gd name="connsiteY111" fmla="*/ 2961 h 517012"/>
                <a:gd name="connsiteX0" fmla="*/ 348680 w 1116486"/>
                <a:gd name="connsiteY0" fmla="*/ 2961 h 517012"/>
                <a:gd name="connsiteX1" fmla="*/ 329630 w 1116486"/>
                <a:gd name="connsiteY1" fmla="*/ 7724 h 517012"/>
                <a:gd name="connsiteX2" fmla="*/ 322486 w 1116486"/>
                <a:gd name="connsiteY2" fmla="*/ 12486 h 517012"/>
                <a:gd name="connsiteX3" fmla="*/ 317724 w 1116486"/>
                <a:gd name="connsiteY3" fmla="*/ 19630 h 517012"/>
                <a:gd name="connsiteX4" fmla="*/ 305817 w 1116486"/>
                <a:gd name="connsiteY4" fmla="*/ 33918 h 517012"/>
                <a:gd name="connsiteX5" fmla="*/ 303436 w 1116486"/>
                <a:gd name="connsiteY5" fmla="*/ 43443 h 517012"/>
                <a:gd name="connsiteX6" fmla="*/ 293911 w 1116486"/>
                <a:gd name="connsiteY6" fmla="*/ 57730 h 517012"/>
                <a:gd name="connsiteX7" fmla="*/ 284386 w 1116486"/>
                <a:gd name="connsiteY7" fmla="*/ 72018 h 517012"/>
                <a:gd name="connsiteX8" fmla="*/ 279624 w 1116486"/>
                <a:gd name="connsiteY8" fmla="*/ 86305 h 517012"/>
                <a:gd name="connsiteX9" fmla="*/ 277242 w 1116486"/>
                <a:gd name="connsiteY9" fmla="*/ 93449 h 517012"/>
                <a:gd name="connsiteX10" fmla="*/ 274861 w 1116486"/>
                <a:gd name="connsiteY10" fmla="*/ 100593 h 517012"/>
                <a:gd name="connsiteX11" fmla="*/ 265336 w 1116486"/>
                <a:gd name="connsiteY11" fmla="*/ 114880 h 517012"/>
                <a:gd name="connsiteX12" fmla="*/ 260574 w 1116486"/>
                <a:gd name="connsiteY12" fmla="*/ 131549 h 517012"/>
                <a:gd name="connsiteX13" fmla="*/ 255811 w 1116486"/>
                <a:gd name="connsiteY13" fmla="*/ 145836 h 517012"/>
                <a:gd name="connsiteX14" fmla="*/ 236761 w 1116486"/>
                <a:gd name="connsiteY14" fmla="*/ 174411 h 517012"/>
                <a:gd name="connsiteX15" fmla="*/ 231999 w 1116486"/>
                <a:gd name="connsiteY15" fmla="*/ 181555 h 517012"/>
                <a:gd name="connsiteX16" fmla="*/ 224855 w 1116486"/>
                <a:gd name="connsiteY16" fmla="*/ 195843 h 517012"/>
                <a:gd name="connsiteX17" fmla="*/ 222474 w 1116486"/>
                <a:gd name="connsiteY17" fmla="*/ 226799 h 517012"/>
                <a:gd name="connsiteX18" fmla="*/ 208186 w 1116486"/>
                <a:gd name="connsiteY18" fmla="*/ 236324 h 517012"/>
                <a:gd name="connsiteX19" fmla="*/ 193899 w 1116486"/>
                <a:gd name="connsiteY19" fmla="*/ 241086 h 517012"/>
                <a:gd name="connsiteX20" fmla="*/ 186755 w 1116486"/>
                <a:gd name="connsiteY20" fmla="*/ 243468 h 517012"/>
                <a:gd name="connsiteX21" fmla="*/ 179611 w 1116486"/>
                <a:gd name="connsiteY21" fmla="*/ 248230 h 517012"/>
                <a:gd name="connsiteX22" fmla="*/ 172467 w 1116486"/>
                <a:gd name="connsiteY22" fmla="*/ 262518 h 517012"/>
                <a:gd name="connsiteX23" fmla="*/ 170086 w 1116486"/>
                <a:gd name="connsiteY23" fmla="*/ 281568 h 517012"/>
                <a:gd name="connsiteX24" fmla="*/ 155799 w 1116486"/>
                <a:gd name="connsiteY24" fmla="*/ 288711 h 517012"/>
                <a:gd name="connsiteX25" fmla="*/ 141511 w 1116486"/>
                <a:gd name="connsiteY25" fmla="*/ 300618 h 517012"/>
                <a:gd name="connsiteX26" fmla="*/ 134367 w 1116486"/>
                <a:gd name="connsiteY26" fmla="*/ 317286 h 517012"/>
                <a:gd name="connsiteX27" fmla="*/ 112936 w 1116486"/>
                <a:gd name="connsiteY27" fmla="*/ 329193 h 517012"/>
                <a:gd name="connsiteX28" fmla="*/ 98649 w 1116486"/>
                <a:gd name="connsiteY28" fmla="*/ 336336 h 517012"/>
                <a:gd name="connsiteX29" fmla="*/ 91505 w 1116486"/>
                <a:gd name="connsiteY29" fmla="*/ 341099 h 517012"/>
                <a:gd name="connsiteX30" fmla="*/ 89124 w 1116486"/>
                <a:gd name="connsiteY30" fmla="*/ 450636 h 517012"/>
                <a:gd name="connsiteX31" fmla="*/ 84361 w 1116486"/>
                <a:gd name="connsiteY31" fmla="*/ 457780 h 517012"/>
                <a:gd name="connsiteX32" fmla="*/ 77217 w 1116486"/>
                <a:gd name="connsiteY32" fmla="*/ 462543 h 517012"/>
                <a:gd name="connsiteX33" fmla="*/ 51024 w 1116486"/>
                <a:gd name="connsiteY33" fmla="*/ 460161 h 517012"/>
                <a:gd name="connsiteX34" fmla="*/ 46261 w 1116486"/>
                <a:gd name="connsiteY34" fmla="*/ 453018 h 517012"/>
                <a:gd name="connsiteX35" fmla="*/ 41499 w 1116486"/>
                <a:gd name="connsiteY35" fmla="*/ 438730 h 517012"/>
                <a:gd name="connsiteX36" fmla="*/ 34355 w 1116486"/>
                <a:gd name="connsiteY36" fmla="*/ 433968 h 517012"/>
                <a:gd name="connsiteX37" fmla="*/ 15305 w 1116486"/>
                <a:gd name="connsiteY37" fmla="*/ 436349 h 517012"/>
                <a:gd name="connsiteX38" fmla="*/ 8161 w 1116486"/>
                <a:gd name="connsiteY38" fmla="*/ 441111 h 517012"/>
                <a:gd name="connsiteX39" fmla="*/ 5780 w 1116486"/>
                <a:gd name="connsiteY39" fmla="*/ 464924 h 517012"/>
                <a:gd name="connsiteX40" fmla="*/ 1017 w 1116486"/>
                <a:gd name="connsiteY40" fmla="*/ 479211 h 517012"/>
                <a:gd name="connsiteX41" fmla="*/ 3399 w 1116486"/>
                <a:gd name="connsiteY41" fmla="*/ 514930 h 517012"/>
                <a:gd name="connsiteX42" fmla="*/ 22449 w 1116486"/>
                <a:gd name="connsiteY42" fmla="*/ 512549 h 517012"/>
                <a:gd name="connsiteX43" fmla="*/ 29592 w 1116486"/>
                <a:gd name="connsiteY43" fmla="*/ 510168 h 517012"/>
                <a:gd name="connsiteX44" fmla="*/ 39117 w 1116486"/>
                <a:gd name="connsiteY44" fmla="*/ 507786 h 517012"/>
                <a:gd name="connsiteX45" fmla="*/ 53405 w 1116486"/>
                <a:gd name="connsiteY45" fmla="*/ 503024 h 517012"/>
                <a:gd name="connsiteX46" fmla="*/ 60549 w 1116486"/>
                <a:gd name="connsiteY46" fmla="*/ 498261 h 517012"/>
                <a:gd name="connsiteX47" fmla="*/ 67692 w 1116486"/>
                <a:gd name="connsiteY47" fmla="*/ 495880 h 517012"/>
                <a:gd name="connsiteX48" fmla="*/ 129605 w 1116486"/>
                <a:gd name="connsiteY48" fmla="*/ 491118 h 517012"/>
                <a:gd name="connsiteX49" fmla="*/ 262955 w 1116486"/>
                <a:gd name="connsiteY49" fmla="*/ 483974 h 517012"/>
                <a:gd name="connsiteX50" fmla="*/ 672530 w 1116486"/>
                <a:gd name="connsiteY50" fmla="*/ 479211 h 517012"/>
                <a:gd name="connsiteX51" fmla="*/ 1115442 w 1116486"/>
                <a:gd name="connsiteY51" fmla="*/ 479211 h 517012"/>
                <a:gd name="connsiteX52" fmla="*/ 1101155 w 1116486"/>
                <a:gd name="connsiteY52" fmla="*/ 474449 h 517012"/>
                <a:gd name="connsiteX53" fmla="*/ 1091630 w 1116486"/>
                <a:gd name="connsiteY53" fmla="*/ 472068 h 517012"/>
                <a:gd name="connsiteX54" fmla="*/ 1024955 w 1116486"/>
                <a:gd name="connsiteY54" fmla="*/ 469686 h 517012"/>
                <a:gd name="connsiteX55" fmla="*/ 1003524 w 1116486"/>
                <a:gd name="connsiteY55" fmla="*/ 462543 h 517012"/>
                <a:gd name="connsiteX56" fmla="*/ 996380 w 1116486"/>
                <a:gd name="connsiteY56" fmla="*/ 460161 h 517012"/>
                <a:gd name="connsiteX57" fmla="*/ 989236 w 1116486"/>
                <a:gd name="connsiteY57" fmla="*/ 457780 h 517012"/>
                <a:gd name="connsiteX58" fmla="*/ 977330 w 1116486"/>
                <a:gd name="connsiteY58" fmla="*/ 453018 h 517012"/>
                <a:gd name="connsiteX59" fmla="*/ 955899 w 1116486"/>
                <a:gd name="connsiteY59" fmla="*/ 445874 h 517012"/>
                <a:gd name="connsiteX60" fmla="*/ 941611 w 1116486"/>
                <a:gd name="connsiteY60" fmla="*/ 441111 h 517012"/>
                <a:gd name="connsiteX61" fmla="*/ 934467 w 1116486"/>
                <a:gd name="connsiteY61" fmla="*/ 438730 h 517012"/>
                <a:gd name="connsiteX62" fmla="*/ 915417 w 1116486"/>
                <a:gd name="connsiteY62" fmla="*/ 433968 h 517012"/>
                <a:gd name="connsiteX63" fmla="*/ 908274 w 1116486"/>
                <a:gd name="connsiteY63" fmla="*/ 431586 h 517012"/>
                <a:gd name="connsiteX64" fmla="*/ 898749 w 1116486"/>
                <a:gd name="connsiteY64" fmla="*/ 429205 h 517012"/>
                <a:gd name="connsiteX65" fmla="*/ 879699 w 1116486"/>
                <a:gd name="connsiteY65" fmla="*/ 422061 h 517012"/>
                <a:gd name="connsiteX66" fmla="*/ 863030 w 1116486"/>
                <a:gd name="connsiteY66" fmla="*/ 414918 h 517012"/>
                <a:gd name="connsiteX67" fmla="*/ 841599 w 1116486"/>
                <a:gd name="connsiteY67" fmla="*/ 407774 h 517012"/>
                <a:gd name="connsiteX68" fmla="*/ 834455 w 1116486"/>
                <a:gd name="connsiteY68" fmla="*/ 405393 h 517012"/>
                <a:gd name="connsiteX69" fmla="*/ 824930 w 1116486"/>
                <a:gd name="connsiteY69" fmla="*/ 403011 h 517012"/>
                <a:gd name="connsiteX70" fmla="*/ 810642 w 1116486"/>
                <a:gd name="connsiteY70" fmla="*/ 398249 h 517012"/>
                <a:gd name="connsiteX71" fmla="*/ 803499 w 1116486"/>
                <a:gd name="connsiteY71" fmla="*/ 395868 h 517012"/>
                <a:gd name="connsiteX72" fmla="*/ 793974 w 1116486"/>
                <a:gd name="connsiteY72" fmla="*/ 391105 h 517012"/>
                <a:gd name="connsiteX73" fmla="*/ 782067 w 1116486"/>
                <a:gd name="connsiteY73" fmla="*/ 388724 h 517012"/>
                <a:gd name="connsiteX74" fmla="*/ 629667 w 1116486"/>
                <a:gd name="connsiteY74" fmla="*/ 383961 h 517012"/>
                <a:gd name="connsiteX75" fmla="*/ 617761 w 1116486"/>
                <a:gd name="connsiteY75" fmla="*/ 374436 h 517012"/>
                <a:gd name="connsiteX76" fmla="*/ 615380 w 1116486"/>
                <a:gd name="connsiteY76" fmla="*/ 367293 h 517012"/>
                <a:gd name="connsiteX77" fmla="*/ 608236 w 1116486"/>
                <a:gd name="connsiteY77" fmla="*/ 364911 h 517012"/>
                <a:gd name="connsiteX78" fmla="*/ 586805 w 1116486"/>
                <a:gd name="connsiteY78" fmla="*/ 367293 h 517012"/>
                <a:gd name="connsiteX79" fmla="*/ 562992 w 1116486"/>
                <a:gd name="connsiteY79" fmla="*/ 374436 h 517012"/>
                <a:gd name="connsiteX80" fmla="*/ 541561 w 1116486"/>
                <a:gd name="connsiteY80" fmla="*/ 379199 h 517012"/>
                <a:gd name="connsiteX81" fmla="*/ 477267 w 1116486"/>
                <a:gd name="connsiteY81" fmla="*/ 376818 h 517012"/>
                <a:gd name="connsiteX82" fmla="*/ 470124 w 1116486"/>
                <a:gd name="connsiteY82" fmla="*/ 372055 h 517012"/>
                <a:gd name="connsiteX83" fmla="*/ 474886 w 1116486"/>
                <a:gd name="connsiteY83" fmla="*/ 326811 h 517012"/>
                <a:gd name="connsiteX84" fmla="*/ 479649 w 1116486"/>
                <a:gd name="connsiteY84" fmla="*/ 319668 h 517012"/>
                <a:gd name="connsiteX85" fmla="*/ 486792 w 1116486"/>
                <a:gd name="connsiteY85" fmla="*/ 317286 h 517012"/>
                <a:gd name="connsiteX86" fmla="*/ 508224 w 1116486"/>
                <a:gd name="connsiteY86" fmla="*/ 300618 h 517012"/>
                <a:gd name="connsiteX87" fmla="*/ 515367 w 1116486"/>
                <a:gd name="connsiteY87" fmla="*/ 295855 h 517012"/>
                <a:gd name="connsiteX88" fmla="*/ 522511 w 1116486"/>
                <a:gd name="connsiteY88" fmla="*/ 291093 h 517012"/>
                <a:gd name="connsiteX89" fmla="*/ 539180 w 1116486"/>
                <a:gd name="connsiteY89" fmla="*/ 269661 h 517012"/>
                <a:gd name="connsiteX90" fmla="*/ 546324 w 1116486"/>
                <a:gd name="connsiteY90" fmla="*/ 255374 h 517012"/>
                <a:gd name="connsiteX91" fmla="*/ 543942 w 1116486"/>
                <a:gd name="connsiteY91" fmla="*/ 224418 h 517012"/>
                <a:gd name="connsiteX92" fmla="*/ 527274 w 1116486"/>
                <a:gd name="connsiteY92" fmla="*/ 207749 h 517012"/>
                <a:gd name="connsiteX93" fmla="*/ 505842 w 1116486"/>
                <a:gd name="connsiteY93" fmla="*/ 193461 h 517012"/>
                <a:gd name="connsiteX94" fmla="*/ 498699 w 1116486"/>
                <a:gd name="connsiteY94" fmla="*/ 188699 h 517012"/>
                <a:gd name="connsiteX95" fmla="*/ 491555 w 1116486"/>
                <a:gd name="connsiteY95" fmla="*/ 186318 h 517012"/>
                <a:gd name="connsiteX96" fmla="*/ 477267 w 1116486"/>
                <a:gd name="connsiteY96" fmla="*/ 176793 h 517012"/>
                <a:gd name="connsiteX97" fmla="*/ 470124 w 1116486"/>
                <a:gd name="connsiteY97" fmla="*/ 169649 h 517012"/>
                <a:gd name="connsiteX98" fmla="*/ 455836 w 1116486"/>
                <a:gd name="connsiteY98" fmla="*/ 164886 h 517012"/>
                <a:gd name="connsiteX99" fmla="*/ 439167 w 1116486"/>
                <a:gd name="connsiteY99" fmla="*/ 157743 h 517012"/>
                <a:gd name="connsiteX100" fmla="*/ 432024 w 1116486"/>
                <a:gd name="connsiteY100" fmla="*/ 150599 h 517012"/>
                <a:gd name="connsiteX101" fmla="*/ 424880 w 1116486"/>
                <a:gd name="connsiteY101" fmla="*/ 145836 h 517012"/>
                <a:gd name="connsiteX102" fmla="*/ 417736 w 1116486"/>
                <a:gd name="connsiteY102" fmla="*/ 110118 h 517012"/>
                <a:gd name="connsiteX103" fmla="*/ 410592 w 1116486"/>
                <a:gd name="connsiteY103" fmla="*/ 102974 h 517012"/>
                <a:gd name="connsiteX104" fmla="*/ 405830 w 1116486"/>
                <a:gd name="connsiteY104" fmla="*/ 95830 h 517012"/>
                <a:gd name="connsiteX105" fmla="*/ 396305 w 1116486"/>
                <a:gd name="connsiteY105" fmla="*/ 91068 h 517012"/>
                <a:gd name="connsiteX106" fmla="*/ 382017 w 1116486"/>
                <a:gd name="connsiteY106" fmla="*/ 81543 h 517012"/>
                <a:gd name="connsiteX107" fmla="*/ 365349 w 1116486"/>
                <a:gd name="connsiteY107" fmla="*/ 76780 h 517012"/>
                <a:gd name="connsiteX108" fmla="*/ 360586 w 1116486"/>
                <a:gd name="connsiteY108" fmla="*/ 69636 h 517012"/>
                <a:gd name="connsiteX109" fmla="*/ 355824 w 1116486"/>
                <a:gd name="connsiteY109" fmla="*/ 55349 h 517012"/>
                <a:gd name="connsiteX110" fmla="*/ 348680 w 1116486"/>
                <a:gd name="connsiteY110" fmla="*/ 2961 h 517012"/>
                <a:gd name="connsiteX0" fmla="*/ 348680 w 1116486"/>
                <a:gd name="connsiteY0" fmla="*/ 2961 h 517012"/>
                <a:gd name="connsiteX1" fmla="*/ 329630 w 1116486"/>
                <a:gd name="connsiteY1" fmla="*/ 7724 h 517012"/>
                <a:gd name="connsiteX2" fmla="*/ 322486 w 1116486"/>
                <a:gd name="connsiteY2" fmla="*/ 12486 h 517012"/>
                <a:gd name="connsiteX3" fmla="*/ 317724 w 1116486"/>
                <a:gd name="connsiteY3" fmla="*/ 19630 h 517012"/>
                <a:gd name="connsiteX4" fmla="*/ 305817 w 1116486"/>
                <a:gd name="connsiteY4" fmla="*/ 33918 h 517012"/>
                <a:gd name="connsiteX5" fmla="*/ 303436 w 1116486"/>
                <a:gd name="connsiteY5" fmla="*/ 43443 h 517012"/>
                <a:gd name="connsiteX6" fmla="*/ 293911 w 1116486"/>
                <a:gd name="connsiteY6" fmla="*/ 57730 h 517012"/>
                <a:gd name="connsiteX7" fmla="*/ 284386 w 1116486"/>
                <a:gd name="connsiteY7" fmla="*/ 72018 h 517012"/>
                <a:gd name="connsiteX8" fmla="*/ 279624 w 1116486"/>
                <a:gd name="connsiteY8" fmla="*/ 86305 h 517012"/>
                <a:gd name="connsiteX9" fmla="*/ 277242 w 1116486"/>
                <a:gd name="connsiteY9" fmla="*/ 93449 h 517012"/>
                <a:gd name="connsiteX10" fmla="*/ 274861 w 1116486"/>
                <a:gd name="connsiteY10" fmla="*/ 100593 h 517012"/>
                <a:gd name="connsiteX11" fmla="*/ 265336 w 1116486"/>
                <a:gd name="connsiteY11" fmla="*/ 114880 h 517012"/>
                <a:gd name="connsiteX12" fmla="*/ 260574 w 1116486"/>
                <a:gd name="connsiteY12" fmla="*/ 131549 h 517012"/>
                <a:gd name="connsiteX13" fmla="*/ 255811 w 1116486"/>
                <a:gd name="connsiteY13" fmla="*/ 145836 h 517012"/>
                <a:gd name="connsiteX14" fmla="*/ 236761 w 1116486"/>
                <a:gd name="connsiteY14" fmla="*/ 174411 h 517012"/>
                <a:gd name="connsiteX15" fmla="*/ 231999 w 1116486"/>
                <a:gd name="connsiteY15" fmla="*/ 181555 h 517012"/>
                <a:gd name="connsiteX16" fmla="*/ 224855 w 1116486"/>
                <a:gd name="connsiteY16" fmla="*/ 195843 h 517012"/>
                <a:gd name="connsiteX17" fmla="*/ 222474 w 1116486"/>
                <a:gd name="connsiteY17" fmla="*/ 226799 h 517012"/>
                <a:gd name="connsiteX18" fmla="*/ 208186 w 1116486"/>
                <a:gd name="connsiteY18" fmla="*/ 236324 h 517012"/>
                <a:gd name="connsiteX19" fmla="*/ 193899 w 1116486"/>
                <a:gd name="connsiteY19" fmla="*/ 241086 h 517012"/>
                <a:gd name="connsiteX20" fmla="*/ 186755 w 1116486"/>
                <a:gd name="connsiteY20" fmla="*/ 243468 h 517012"/>
                <a:gd name="connsiteX21" fmla="*/ 179611 w 1116486"/>
                <a:gd name="connsiteY21" fmla="*/ 248230 h 517012"/>
                <a:gd name="connsiteX22" fmla="*/ 172467 w 1116486"/>
                <a:gd name="connsiteY22" fmla="*/ 262518 h 517012"/>
                <a:gd name="connsiteX23" fmla="*/ 170086 w 1116486"/>
                <a:gd name="connsiteY23" fmla="*/ 281568 h 517012"/>
                <a:gd name="connsiteX24" fmla="*/ 155799 w 1116486"/>
                <a:gd name="connsiteY24" fmla="*/ 288711 h 517012"/>
                <a:gd name="connsiteX25" fmla="*/ 141511 w 1116486"/>
                <a:gd name="connsiteY25" fmla="*/ 300618 h 517012"/>
                <a:gd name="connsiteX26" fmla="*/ 134367 w 1116486"/>
                <a:gd name="connsiteY26" fmla="*/ 317286 h 517012"/>
                <a:gd name="connsiteX27" fmla="*/ 112936 w 1116486"/>
                <a:gd name="connsiteY27" fmla="*/ 329193 h 517012"/>
                <a:gd name="connsiteX28" fmla="*/ 98649 w 1116486"/>
                <a:gd name="connsiteY28" fmla="*/ 336336 h 517012"/>
                <a:gd name="connsiteX29" fmla="*/ 91505 w 1116486"/>
                <a:gd name="connsiteY29" fmla="*/ 341099 h 517012"/>
                <a:gd name="connsiteX30" fmla="*/ 89124 w 1116486"/>
                <a:gd name="connsiteY30" fmla="*/ 450636 h 517012"/>
                <a:gd name="connsiteX31" fmla="*/ 84361 w 1116486"/>
                <a:gd name="connsiteY31" fmla="*/ 457780 h 517012"/>
                <a:gd name="connsiteX32" fmla="*/ 77217 w 1116486"/>
                <a:gd name="connsiteY32" fmla="*/ 462543 h 517012"/>
                <a:gd name="connsiteX33" fmla="*/ 51024 w 1116486"/>
                <a:gd name="connsiteY33" fmla="*/ 460161 h 517012"/>
                <a:gd name="connsiteX34" fmla="*/ 46261 w 1116486"/>
                <a:gd name="connsiteY34" fmla="*/ 453018 h 517012"/>
                <a:gd name="connsiteX35" fmla="*/ 41499 w 1116486"/>
                <a:gd name="connsiteY35" fmla="*/ 438730 h 517012"/>
                <a:gd name="connsiteX36" fmla="*/ 34355 w 1116486"/>
                <a:gd name="connsiteY36" fmla="*/ 433968 h 517012"/>
                <a:gd name="connsiteX37" fmla="*/ 15305 w 1116486"/>
                <a:gd name="connsiteY37" fmla="*/ 436349 h 517012"/>
                <a:gd name="connsiteX38" fmla="*/ 8161 w 1116486"/>
                <a:gd name="connsiteY38" fmla="*/ 441111 h 517012"/>
                <a:gd name="connsiteX39" fmla="*/ 5780 w 1116486"/>
                <a:gd name="connsiteY39" fmla="*/ 464924 h 517012"/>
                <a:gd name="connsiteX40" fmla="*/ 1017 w 1116486"/>
                <a:gd name="connsiteY40" fmla="*/ 479211 h 517012"/>
                <a:gd name="connsiteX41" fmla="*/ 3399 w 1116486"/>
                <a:gd name="connsiteY41" fmla="*/ 514930 h 517012"/>
                <a:gd name="connsiteX42" fmla="*/ 22449 w 1116486"/>
                <a:gd name="connsiteY42" fmla="*/ 512549 h 517012"/>
                <a:gd name="connsiteX43" fmla="*/ 29592 w 1116486"/>
                <a:gd name="connsiteY43" fmla="*/ 510168 h 517012"/>
                <a:gd name="connsiteX44" fmla="*/ 39117 w 1116486"/>
                <a:gd name="connsiteY44" fmla="*/ 507786 h 517012"/>
                <a:gd name="connsiteX45" fmla="*/ 53405 w 1116486"/>
                <a:gd name="connsiteY45" fmla="*/ 503024 h 517012"/>
                <a:gd name="connsiteX46" fmla="*/ 60549 w 1116486"/>
                <a:gd name="connsiteY46" fmla="*/ 498261 h 517012"/>
                <a:gd name="connsiteX47" fmla="*/ 67692 w 1116486"/>
                <a:gd name="connsiteY47" fmla="*/ 495880 h 517012"/>
                <a:gd name="connsiteX48" fmla="*/ 129605 w 1116486"/>
                <a:gd name="connsiteY48" fmla="*/ 491118 h 517012"/>
                <a:gd name="connsiteX49" fmla="*/ 248667 w 1116486"/>
                <a:gd name="connsiteY49" fmla="*/ 488737 h 517012"/>
                <a:gd name="connsiteX50" fmla="*/ 672530 w 1116486"/>
                <a:gd name="connsiteY50" fmla="*/ 479211 h 517012"/>
                <a:gd name="connsiteX51" fmla="*/ 1115442 w 1116486"/>
                <a:gd name="connsiteY51" fmla="*/ 479211 h 517012"/>
                <a:gd name="connsiteX52" fmla="*/ 1101155 w 1116486"/>
                <a:gd name="connsiteY52" fmla="*/ 474449 h 517012"/>
                <a:gd name="connsiteX53" fmla="*/ 1091630 w 1116486"/>
                <a:gd name="connsiteY53" fmla="*/ 472068 h 517012"/>
                <a:gd name="connsiteX54" fmla="*/ 1024955 w 1116486"/>
                <a:gd name="connsiteY54" fmla="*/ 469686 h 517012"/>
                <a:gd name="connsiteX55" fmla="*/ 1003524 w 1116486"/>
                <a:gd name="connsiteY55" fmla="*/ 462543 h 517012"/>
                <a:gd name="connsiteX56" fmla="*/ 996380 w 1116486"/>
                <a:gd name="connsiteY56" fmla="*/ 460161 h 517012"/>
                <a:gd name="connsiteX57" fmla="*/ 989236 w 1116486"/>
                <a:gd name="connsiteY57" fmla="*/ 457780 h 517012"/>
                <a:gd name="connsiteX58" fmla="*/ 977330 w 1116486"/>
                <a:gd name="connsiteY58" fmla="*/ 453018 h 517012"/>
                <a:gd name="connsiteX59" fmla="*/ 955899 w 1116486"/>
                <a:gd name="connsiteY59" fmla="*/ 445874 h 517012"/>
                <a:gd name="connsiteX60" fmla="*/ 941611 w 1116486"/>
                <a:gd name="connsiteY60" fmla="*/ 441111 h 517012"/>
                <a:gd name="connsiteX61" fmla="*/ 934467 w 1116486"/>
                <a:gd name="connsiteY61" fmla="*/ 438730 h 517012"/>
                <a:gd name="connsiteX62" fmla="*/ 915417 w 1116486"/>
                <a:gd name="connsiteY62" fmla="*/ 433968 h 517012"/>
                <a:gd name="connsiteX63" fmla="*/ 908274 w 1116486"/>
                <a:gd name="connsiteY63" fmla="*/ 431586 h 517012"/>
                <a:gd name="connsiteX64" fmla="*/ 898749 w 1116486"/>
                <a:gd name="connsiteY64" fmla="*/ 429205 h 517012"/>
                <a:gd name="connsiteX65" fmla="*/ 879699 w 1116486"/>
                <a:gd name="connsiteY65" fmla="*/ 422061 h 517012"/>
                <a:gd name="connsiteX66" fmla="*/ 863030 w 1116486"/>
                <a:gd name="connsiteY66" fmla="*/ 414918 h 517012"/>
                <a:gd name="connsiteX67" fmla="*/ 841599 w 1116486"/>
                <a:gd name="connsiteY67" fmla="*/ 407774 h 517012"/>
                <a:gd name="connsiteX68" fmla="*/ 834455 w 1116486"/>
                <a:gd name="connsiteY68" fmla="*/ 405393 h 517012"/>
                <a:gd name="connsiteX69" fmla="*/ 824930 w 1116486"/>
                <a:gd name="connsiteY69" fmla="*/ 403011 h 517012"/>
                <a:gd name="connsiteX70" fmla="*/ 810642 w 1116486"/>
                <a:gd name="connsiteY70" fmla="*/ 398249 h 517012"/>
                <a:gd name="connsiteX71" fmla="*/ 803499 w 1116486"/>
                <a:gd name="connsiteY71" fmla="*/ 395868 h 517012"/>
                <a:gd name="connsiteX72" fmla="*/ 793974 w 1116486"/>
                <a:gd name="connsiteY72" fmla="*/ 391105 h 517012"/>
                <a:gd name="connsiteX73" fmla="*/ 782067 w 1116486"/>
                <a:gd name="connsiteY73" fmla="*/ 388724 h 517012"/>
                <a:gd name="connsiteX74" fmla="*/ 629667 w 1116486"/>
                <a:gd name="connsiteY74" fmla="*/ 383961 h 517012"/>
                <a:gd name="connsiteX75" fmla="*/ 617761 w 1116486"/>
                <a:gd name="connsiteY75" fmla="*/ 374436 h 517012"/>
                <a:gd name="connsiteX76" fmla="*/ 615380 w 1116486"/>
                <a:gd name="connsiteY76" fmla="*/ 367293 h 517012"/>
                <a:gd name="connsiteX77" fmla="*/ 608236 w 1116486"/>
                <a:gd name="connsiteY77" fmla="*/ 364911 h 517012"/>
                <a:gd name="connsiteX78" fmla="*/ 586805 w 1116486"/>
                <a:gd name="connsiteY78" fmla="*/ 367293 h 517012"/>
                <a:gd name="connsiteX79" fmla="*/ 562992 w 1116486"/>
                <a:gd name="connsiteY79" fmla="*/ 374436 h 517012"/>
                <a:gd name="connsiteX80" fmla="*/ 541561 w 1116486"/>
                <a:gd name="connsiteY80" fmla="*/ 379199 h 517012"/>
                <a:gd name="connsiteX81" fmla="*/ 477267 w 1116486"/>
                <a:gd name="connsiteY81" fmla="*/ 376818 h 517012"/>
                <a:gd name="connsiteX82" fmla="*/ 470124 w 1116486"/>
                <a:gd name="connsiteY82" fmla="*/ 372055 h 517012"/>
                <a:gd name="connsiteX83" fmla="*/ 474886 w 1116486"/>
                <a:gd name="connsiteY83" fmla="*/ 326811 h 517012"/>
                <a:gd name="connsiteX84" fmla="*/ 479649 w 1116486"/>
                <a:gd name="connsiteY84" fmla="*/ 319668 h 517012"/>
                <a:gd name="connsiteX85" fmla="*/ 486792 w 1116486"/>
                <a:gd name="connsiteY85" fmla="*/ 317286 h 517012"/>
                <a:gd name="connsiteX86" fmla="*/ 508224 w 1116486"/>
                <a:gd name="connsiteY86" fmla="*/ 300618 h 517012"/>
                <a:gd name="connsiteX87" fmla="*/ 515367 w 1116486"/>
                <a:gd name="connsiteY87" fmla="*/ 295855 h 517012"/>
                <a:gd name="connsiteX88" fmla="*/ 522511 w 1116486"/>
                <a:gd name="connsiteY88" fmla="*/ 291093 h 517012"/>
                <a:gd name="connsiteX89" fmla="*/ 539180 w 1116486"/>
                <a:gd name="connsiteY89" fmla="*/ 269661 h 517012"/>
                <a:gd name="connsiteX90" fmla="*/ 546324 w 1116486"/>
                <a:gd name="connsiteY90" fmla="*/ 255374 h 517012"/>
                <a:gd name="connsiteX91" fmla="*/ 543942 w 1116486"/>
                <a:gd name="connsiteY91" fmla="*/ 224418 h 517012"/>
                <a:gd name="connsiteX92" fmla="*/ 527274 w 1116486"/>
                <a:gd name="connsiteY92" fmla="*/ 207749 h 517012"/>
                <a:gd name="connsiteX93" fmla="*/ 505842 w 1116486"/>
                <a:gd name="connsiteY93" fmla="*/ 193461 h 517012"/>
                <a:gd name="connsiteX94" fmla="*/ 498699 w 1116486"/>
                <a:gd name="connsiteY94" fmla="*/ 188699 h 517012"/>
                <a:gd name="connsiteX95" fmla="*/ 491555 w 1116486"/>
                <a:gd name="connsiteY95" fmla="*/ 186318 h 517012"/>
                <a:gd name="connsiteX96" fmla="*/ 477267 w 1116486"/>
                <a:gd name="connsiteY96" fmla="*/ 176793 h 517012"/>
                <a:gd name="connsiteX97" fmla="*/ 470124 w 1116486"/>
                <a:gd name="connsiteY97" fmla="*/ 169649 h 517012"/>
                <a:gd name="connsiteX98" fmla="*/ 455836 w 1116486"/>
                <a:gd name="connsiteY98" fmla="*/ 164886 h 517012"/>
                <a:gd name="connsiteX99" fmla="*/ 439167 w 1116486"/>
                <a:gd name="connsiteY99" fmla="*/ 157743 h 517012"/>
                <a:gd name="connsiteX100" fmla="*/ 432024 w 1116486"/>
                <a:gd name="connsiteY100" fmla="*/ 150599 h 517012"/>
                <a:gd name="connsiteX101" fmla="*/ 424880 w 1116486"/>
                <a:gd name="connsiteY101" fmla="*/ 145836 h 517012"/>
                <a:gd name="connsiteX102" fmla="*/ 417736 w 1116486"/>
                <a:gd name="connsiteY102" fmla="*/ 110118 h 517012"/>
                <a:gd name="connsiteX103" fmla="*/ 410592 w 1116486"/>
                <a:gd name="connsiteY103" fmla="*/ 102974 h 517012"/>
                <a:gd name="connsiteX104" fmla="*/ 405830 w 1116486"/>
                <a:gd name="connsiteY104" fmla="*/ 95830 h 517012"/>
                <a:gd name="connsiteX105" fmla="*/ 396305 w 1116486"/>
                <a:gd name="connsiteY105" fmla="*/ 91068 h 517012"/>
                <a:gd name="connsiteX106" fmla="*/ 382017 w 1116486"/>
                <a:gd name="connsiteY106" fmla="*/ 81543 h 517012"/>
                <a:gd name="connsiteX107" fmla="*/ 365349 w 1116486"/>
                <a:gd name="connsiteY107" fmla="*/ 76780 h 517012"/>
                <a:gd name="connsiteX108" fmla="*/ 360586 w 1116486"/>
                <a:gd name="connsiteY108" fmla="*/ 69636 h 517012"/>
                <a:gd name="connsiteX109" fmla="*/ 355824 w 1116486"/>
                <a:gd name="connsiteY109" fmla="*/ 55349 h 517012"/>
                <a:gd name="connsiteX110" fmla="*/ 348680 w 1116486"/>
                <a:gd name="connsiteY110" fmla="*/ 2961 h 517012"/>
                <a:gd name="connsiteX0" fmla="*/ 348680 w 1143031"/>
                <a:gd name="connsiteY0" fmla="*/ 2961 h 517012"/>
                <a:gd name="connsiteX1" fmla="*/ 329630 w 1143031"/>
                <a:gd name="connsiteY1" fmla="*/ 7724 h 517012"/>
                <a:gd name="connsiteX2" fmla="*/ 322486 w 1143031"/>
                <a:gd name="connsiteY2" fmla="*/ 12486 h 517012"/>
                <a:gd name="connsiteX3" fmla="*/ 317724 w 1143031"/>
                <a:gd name="connsiteY3" fmla="*/ 19630 h 517012"/>
                <a:gd name="connsiteX4" fmla="*/ 305817 w 1143031"/>
                <a:gd name="connsiteY4" fmla="*/ 33918 h 517012"/>
                <a:gd name="connsiteX5" fmla="*/ 303436 w 1143031"/>
                <a:gd name="connsiteY5" fmla="*/ 43443 h 517012"/>
                <a:gd name="connsiteX6" fmla="*/ 293911 w 1143031"/>
                <a:gd name="connsiteY6" fmla="*/ 57730 h 517012"/>
                <a:gd name="connsiteX7" fmla="*/ 284386 w 1143031"/>
                <a:gd name="connsiteY7" fmla="*/ 72018 h 517012"/>
                <a:gd name="connsiteX8" fmla="*/ 279624 w 1143031"/>
                <a:gd name="connsiteY8" fmla="*/ 86305 h 517012"/>
                <a:gd name="connsiteX9" fmla="*/ 277242 w 1143031"/>
                <a:gd name="connsiteY9" fmla="*/ 93449 h 517012"/>
                <a:gd name="connsiteX10" fmla="*/ 274861 w 1143031"/>
                <a:gd name="connsiteY10" fmla="*/ 100593 h 517012"/>
                <a:gd name="connsiteX11" fmla="*/ 265336 w 1143031"/>
                <a:gd name="connsiteY11" fmla="*/ 114880 h 517012"/>
                <a:gd name="connsiteX12" fmla="*/ 260574 w 1143031"/>
                <a:gd name="connsiteY12" fmla="*/ 131549 h 517012"/>
                <a:gd name="connsiteX13" fmla="*/ 255811 w 1143031"/>
                <a:gd name="connsiteY13" fmla="*/ 145836 h 517012"/>
                <a:gd name="connsiteX14" fmla="*/ 236761 w 1143031"/>
                <a:gd name="connsiteY14" fmla="*/ 174411 h 517012"/>
                <a:gd name="connsiteX15" fmla="*/ 231999 w 1143031"/>
                <a:gd name="connsiteY15" fmla="*/ 181555 h 517012"/>
                <a:gd name="connsiteX16" fmla="*/ 224855 w 1143031"/>
                <a:gd name="connsiteY16" fmla="*/ 195843 h 517012"/>
                <a:gd name="connsiteX17" fmla="*/ 222474 w 1143031"/>
                <a:gd name="connsiteY17" fmla="*/ 226799 h 517012"/>
                <a:gd name="connsiteX18" fmla="*/ 208186 w 1143031"/>
                <a:gd name="connsiteY18" fmla="*/ 236324 h 517012"/>
                <a:gd name="connsiteX19" fmla="*/ 193899 w 1143031"/>
                <a:gd name="connsiteY19" fmla="*/ 241086 h 517012"/>
                <a:gd name="connsiteX20" fmla="*/ 186755 w 1143031"/>
                <a:gd name="connsiteY20" fmla="*/ 243468 h 517012"/>
                <a:gd name="connsiteX21" fmla="*/ 179611 w 1143031"/>
                <a:gd name="connsiteY21" fmla="*/ 248230 h 517012"/>
                <a:gd name="connsiteX22" fmla="*/ 172467 w 1143031"/>
                <a:gd name="connsiteY22" fmla="*/ 262518 h 517012"/>
                <a:gd name="connsiteX23" fmla="*/ 170086 w 1143031"/>
                <a:gd name="connsiteY23" fmla="*/ 281568 h 517012"/>
                <a:gd name="connsiteX24" fmla="*/ 155799 w 1143031"/>
                <a:gd name="connsiteY24" fmla="*/ 288711 h 517012"/>
                <a:gd name="connsiteX25" fmla="*/ 141511 w 1143031"/>
                <a:gd name="connsiteY25" fmla="*/ 300618 h 517012"/>
                <a:gd name="connsiteX26" fmla="*/ 134367 w 1143031"/>
                <a:gd name="connsiteY26" fmla="*/ 317286 h 517012"/>
                <a:gd name="connsiteX27" fmla="*/ 112936 w 1143031"/>
                <a:gd name="connsiteY27" fmla="*/ 329193 h 517012"/>
                <a:gd name="connsiteX28" fmla="*/ 98649 w 1143031"/>
                <a:gd name="connsiteY28" fmla="*/ 336336 h 517012"/>
                <a:gd name="connsiteX29" fmla="*/ 91505 w 1143031"/>
                <a:gd name="connsiteY29" fmla="*/ 341099 h 517012"/>
                <a:gd name="connsiteX30" fmla="*/ 89124 w 1143031"/>
                <a:gd name="connsiteY30" fmla="*/ 450636 h 517012"/>
                <a:gd name="connsiteX31" fmla="*/ 84361 w 1143031"/>
                <a:gd name="connsiteY31" fmla="*/ 457780 h 517012"/>
                <a:gd name="connsiteX32" fmla="*/ 77217 w 1143031"/>
                <a:gd name="connsiteY32" fmla="*/ 462543 h 517012"/>
                <a:gd name="connsiteX33" fmla="*/ 51024 w 1143031"/>
                <a:gd name="connsiteY33" fmla="*/ 460161 h 517012"/>
                <a:gd name="connsiteX34" fmla="*/ 46261 w 1143031"/>
                <a:gd name="connsiteY34" fmla="*/ 453018 h 517012"/>
                <a:gd name="connsiteX35" fmla="*/ 41499 w 1143031"/>
                <a:gd name="connsiteY35" fmla="*/ 438730 h 517012"/>
                <a:gd name="connsiteX36" fmla="*/ 34355 w 1143031"/>
                <a:gd name="connsiteY36" fmla="*/ 433968 h 517012"/>
                <a:gd name="connsiteX37" fmla="*/ 15305 w 1143031"/>
                <a:gd name="connsiteY37" fmla="*/ 436349 h 517012"/>
                <a:gd name="connsiteX38" fmla="*/ 8161 w 1143031"/>
                <a:gd name="connsiteY38" fmla="*/ 441111 h 517012"/>
                <a:gd name="connsiteX39" fmla="*/ 5780 w 1143031"/>
                <a:gd name="connsiteY39" fmla="*/ 464924 h 517012"/>
                <a:gd name="connsiteX40" fmla="*/ 1017 w 1143031"/>
                <a:gd name="connsiteY40" fmla="*/ 479211 h 517012"/>
                <a:gd name="connsiteX41" fmla="*/ 3399 w 1143031"/>
                <a:gd name="connsiteY41" fmla="*/ 514930 h 517012"/>
                <a:gd name="connsiteX42" fmla="*/ 22449 w 1143031"/>
                <a:gd name="connsiteY42" fmla="*/ 512549 h 517012"/>
                <a:gd name="connsiteX43" fmla="*/ 29592 w 1143031"/>
                <a:gd name="connsiteY43" fmla="*/ 510168 h 517012"/>
                <a:gd name="connsiteX44" fmla="*/ 39117 w 1143031"/>
                <a:gd name="connsiteY44" fmla="*/ 507786 h 517012"/>
                <a:gd name="connsiteX45" fmla="*/ 53405 w 1143031"/>
                <a:gd name="connsiteY45" fmla="*/ 503024 h 517012"/>
                <a:gd name="connsiteX46" fmla="*/ 60549 w 1143031"/>
                <a:gd name="connsiteY46" fmla="*/ 498261 h 517012"/>
                <a:gd name="connsiteX47" fmla="*/ 67692 w 1143031"/>
                <a:gd name="connsiteY47" fmla="*/ 495880 h 517012"/>
                <a:gd name="connsiteX48" fmla="*/ 129605 w 1143031"/>
                <a:gd name="connsiteY48" fmla="*/ 491118 h 517012"/>
                <a:gd name="connsiteX49" fmla="*/ 248667 w 1143031"/>
                <a:gd name="connsiteY49" fmla="*/ 488737 h 517012"/>
                <a:gd name="connsiteX50" fmla="*/ 696342 w 1143031"/>
                <a:gd name="connsiteY50" fmla="*/ 488736 h 517012"/>
                <a:gd name="connsiteX51" fmla="*/ 1115442 w 1143031"/>
                <a:gd name="connsiteY51" fmla="*/ 479211 h 517012"/>
                <a:gd name="connsiteX52" fmla="*/ 1101155 w 1143031"/>
                <a:gd name="connsiteY52" fmla="*/ 474449 h 517012"/>
                <a:gd name="connsiteX53" fmla="*/ 1091630 w 1143031"/>
                <a:gd name="connsiteY53" fmla="*/ 472068 h 517012"/>
                <a:gd name="connsiteX54" fmla="*/ 1024955 w 1143031"/>
                <a:gd name="connsiteY54" fmla="*/ 469686 h 517012"/>
                <a:gd name="connsiteX55" fmla="*/ 1003524 w 1143031"/>
                <a:gd name="connsiteY55" fmla="*/ 462543 h 517012"/>
                <a:gd name="connsiteX56" fmla="*/ 996380 w 1143031"/>
                <a:gd name="connsiteY56" fmla="*/ 460161 h 517012"/>
                <a:gd name="connsiteX57" fmla="*/ 989236 w 1143031"/>
                <a:gd name="connsiteY57" fmla="*/ 457780 h 517012"/>
                <a:gd name="connsiteX58" fmla="*/ 977330 w 1143031"/>
                <a:gd name="connsiteY58" fmla="*/ 453018 h 517012"/>
                <a:gd name="connsiteX59" fmla="*/ 955899 w 1143031"/>
                <a:gd name="connsiteY59" fmla="*/ 445874 h 517012"/>
                <a:gd name="connsiteX60" fmla="*/ 941611 w 1143031"/>
                <a:gd name="connsiteY60" fmla="*/ 441111 h 517012"/>
                <a:gd name="connsiteX61" fmla="*/ 934467 w 1143031"/>
                <a:gd name="connsiteY61" fmla="*/ 438730 h 517012"/>
                <a:gd name="connsiteX62" fmla="*/ 915417 w 1143031"/>
                <a:gd name="connsiteY62" fmla="*/ 433968 h 517012"/>
                <a:gd name="connsiteX63" fmla="*/ 908274 w 1143031"/>
                <a:gd name="connsiteY63" fmla="*/ 431586 h 517012"/>
                <a:gd name="connsiteX64" fmla="*/ 898749 w 1143031"/>
                <a:gd name="connsiteY64" fmla="*/ 429205 h 517012"/>
                <a:gd name="connsiteX65" fmla="*/ 879699 w 1143031"/>
                <a:gd name="connsiteY65" fmla="*/ 422061 h 517012"/>
                <a:gd name="connsiteX66" fmla="*/ 863030 w 1143031"/>
                <a:gd name="connsiteY66" fmla="*/ 414918 h 517012"/>
                <a:gd name="connsiteX67" fmla="*/ 841599 w 1143031"/>
                <a:gd name="connsiteY67" fmla="*/ 407774 h 517012"/>
                <a:gd name="connsiteX68" fmla="*/ 834455 w 1143031"/>
                <a:gd name="connsiteY68" fmla="*/ 405393 h 517012"/>
                <a:gd name="connsiteX69" fmla="*/ 824930 w 1143031"/>
                <a:gd name="connsiteY69" fmla="*/ 403011 h 517012"/>
                <a:gd name="connsiteX70" fmla="*/ 810642 w 1143031"/>
                <a:gd name="connsiteY70" fmla="*/ 398249 h 517012"/>
                <a:gd name="connsiteX71" fmla="*/ 803499 w 1143031"/>
                <a:gd name="connsiteY71" fmla="*/ 395868 h 517012"/>
                <a:gd name="connsiteX72" fmla="*/ 793974 w 1143031"/>
                <a:gd name="connsiteY72" fmla="*/ 391105 h 517012"/>
                <a:gd name="connsiteX73" fmla="*/ 782067 w 1143031"/>
                <a:gd name="connsiteY73" fmla="*/ 388724 h 517012"/>
                <a:gd name="connsiteX74" fmla="*/ 629667 w 1143031"/>
                <a:gd name="connsiteY74" fmla="*/ 383961 h 517012"/>
                <a:gd name="connsiteX75" fmla="*/ 617761 w 1143031"/>
                <a:gd name="connsiteY75" fmla="*/ 374436 h 517012"/>
                <a:gd name="connsiteX76" fmla="*/ 615380 w 1143031"/>
                <a:gd name="connsiteY76" fmla="*/ 367293 h 517012"/>
                <a:gd name="connsiteX77" fmla="*/ 608236 w 1143031"/>
                <a:gd name="connsiteY77" fmla="*/ 364911 h 517012"/>
                <a:gd name="connsiteX78" fmla="*/ 586805 w 1143031"/>
                <a:gd name="connsiteY78" fmla="*/ 367293 h 517012"/>
                <a:gd name="connsiteX79" fmla="*/ 562992 w 1143031"/>
                <a:gd name="connsiteY79" fmla="*/ 374436 h 517012"/>
                <a:gd name="connsiteX80" fmla="*/ 541561 w 1143031"/>
                <a:gd name="connsiteY80" fmla="*/ 379199 h 517012"/>
                <a:gd name="connsiteX81" fmla="*/ 477267 w 1143031"/>
                <a:gd name="connsiteY81" fmla="*/ 376818 h 517012"/>
                <a:gd name="connsiteX82" fmla="*/ 470124 w 1143031"/>
                <a:gd name="connsiteY82" fmla="*/ 372055 h 517012"/>
                <a:gd name="connsiteX83" fmla="*/ 474886 w 1143031"/>
                <a:gd name="connsiteY83" fmla="*/ 326811 h 517012"/>
                <a:gd name="connsiteX84" fmla="*/ 479649 w 1143031"/>
                <a:gd name="connsiteY84" fmla="*/ 319668 h 517012"/>
                <a:gd name="connsiteX85" fmla="*/ 486792 w 1143031"/>
                <a:gd name="connsiteY85" fmla="*/ 317286 h 517012"/>
                <a:gd name="connsiteX86" fmla="*/ 508224 w 1143031"/>
                <a:gd name="connsiteY86" fmla="*/ 300618 h 517012"/>
                <a:gd name="connsiteX87" fmla="*/ 515367 w 1143031"/>
                <a:gd name="connsiteY87" fmla="*/ 295855 h 517012"/>
                <a:gd name="connsiteX88" fmla="*/ 522511 w 1143031"/>
                <a:gd name="connsiteY88" fmla="*/ 291093 h 517012"/>
                <a:gd name="connsiteX89" fmla="*/ 539180 w 1143031"/>
                <a:gd name="connsiteY89" fmla="*/ 269661 h 517012"/>
                <a:gd name="connsiteX90" fmla="*/ 546324 w 1143031"/>
                <a:gd name="connsiteY90" fmla="*/ 255374 h 517012"/>
                <a:gd name="connsiteX91" fmla="*/ 543942 w 1143031"/>
                <a:gd name="connsiteY91" fmla="*/ 224418 h 517012"/>
                <a:gd name="connsiteX92" fmla="*/ 527274 w 1143031"/>
                <a:gd name="connsiteY92" fmla="*/ 207749 h 517012"/>
                <a:gd name="connsiteX93" fmla="*/ 505842 w 1143031"/>
                <a:gd name="connsiteY93" fmla="*/ 193461 h 517012"/>
                <a:gd name="connsiteX94" fmla="*/ 498699 w 1143031"/>
                <a:gd name="connsiteY94" fmla="*/ 188699 h 517012"/>
                <a:gd name="connsiteX95" fmla="*/ 491555 w 1143031"/>
                <a:gd name="connsiteY95" fmla="*/ 186318 h 517012"/>
                <a:gd name="connsiteX96" fmla="*/ 477267 w 1143031"/>
                <a:gd name="connsiteY96" fmla="*/ 176793 h 517012"/>
                <a:gd name="connsiteX97" fmla="*/ 470124 w 1143031"/>
                <a:gd name="connsiteY97" fmla="*/ 169649 h 517012"/>
                <a:gd name="connsiteX98" fmla="*/ 455836 w 1143031"/>
                <a:gd name="connsiteY98" fmla="*/ 164886 h 517012"/>
                <a:gd name="connsiteX99" fmla="*/ 439167 w 1143031"/>
                <a:gd name="connsiteY99" fmla="*/ 157743 h 517012"/>
                <a:gd name="connsiteX100" fmla="*/ 432024 w 1143031"/>
                <a:gd name="connsiteY100" fmla="*/ 150599 h 517012"/>
                <a:gd name="connsiteX101" fmla="*/ 424880 w 1143031"/>
                <a:gd name="connsiteY101" fmla="*/ 145836 h 517012"/>
                <a:gd name="connsiteX102" fmla="*/ 417736 w 1143031"/>
                <a:gd name="connsiteY102" fmla="*/ 110118 h 517012"/>
                <a:gd name="connsiteX103" fmla="*/ 410592 w 1143031"/>
                <a:gd name="connsiteY103" fmla="*/ 102974 h 517012"/>
                <a:gd name="connsiteX104" fmla="*/ 405830 w 1143031"/>
                <a:gd name="connsiteY104" fmla="*/ 95830 h 517012"/>
                <a:gd name="connsiteX105" fmla="*/ 396305 w 1143031"/>
                <a:gd name="connsiteY105" fmla="*/ 91068 h 517012"/>
                <a:gd name="connsiteX106" fmla="*/ 382017 w 1143031"/>
                <a:gd name="connsiteY106" fmla="*/ 81543 h 517012"/>
                <a:gd name="connsiteX107" fmla="*/ 365349 w 1143031"/>
                <a:gd name="connsiteY107" fmla="*/ 76780 h 517012"/>
                <a:gd name="connsiteX108" fmla="*/ 360586 w 1143031"/>
                <a:gd name="connsiteY108" fmla="*/ 69636 h 517012"/>
                <a:gd name="connsiteX109" fmla="*/ 355824 w 1143031"/>
                <a:gd name="connsiteY109" fmla="*/ 55349 h 517012"/>
                <a:gd name="connsiteX110" fmla="*/ 348680 w 1143031"/>
                <a:gd name="connsiteY110" fmla="*/ 2961 h 517012"/>
                <a:gd name="connsiteX0" fmla="*/ 348680 w 1143031"/>
                <a:gd name="connsiteY0" fmla="*/ 2961 h 517012"/>
                <a:gd name="connsiteX1" fmla="*/ 329630 w 1143031"/>
                <a:gd name="connsiteY1" fmla="*/ 7724 h 517012"/>
                <a:gd name="connsiteX2" fmla="*/ 322486 w 1143031"/>
                <a:gd name="connsiteY2" fmla="*/ 12486 h 517012"/>
                <a:gd name="connsiteX3" fmla="*/ 317724 w 1143031"/>
                <a:gd name="connsiteY3" fmla="*/ 19630 h 517012"/>
                <a:gd name="connsiteX4" fmla="*/ 305817 w 1143031"/>
                <a:gd name="connsiteY4" fmla="*/ 33918 h 517012"/>
                <a:gd name="connsiteX5" fmla="*/ 303436 w 1143031"/>
                <a:gd name="connsiteY5" fmla="*/ 43443 h 517012"/>
                <a:gd name="connsiteX6" fmla="*/ 293911 w 1143031"/>
                <a:gd name="connsiteY6" fmla="*/ 57730 h 517012"/>
                <a:gd name="connsiteX7" fmla="*/ 284386 w 1143031"/>
                <a:gd name="connsiteY7" fmla="*/ 72018 h 517012"/>
                <a:gd name="connsiteX8" fmla="*/ 279624 w 1143031"/>
                <a:gd name="connsiteY8" fmla="*/ 86305 h 517012"/>
                <a:gd name="connsiteX9" fmla="*/ 277242 w 1143031"/>
                <a:gd name="connsiteY9" fmla="*/ 93449 h 517012"/>
                <a:gd name="connsiteX10" fmla="*/ 274861 w 1143031"/>
                <a:gd name="connsiteY10" fmla="*/ 100593 h 517012"/>
                <a:gd name="connsiteX11" fmla="*/ 265336 w 1143031"/>
                <a:gd name="connsiteY11" fmla="*/ 114880 h 517012"/>
                <a:gd name="connsiteX12" fmla="*/ 260574 w 1143031"/>
                <a:gd name="connsiteY12" fmla="*/ 131549 h 517012"/>
                <a:gd name="connsiteX13" fmla="*/ 255811 w 1143031"/>
                <a:gd name="connsiteY13" fmla="*/ 145836 h 517012"/>
                <a:gd name="connsiteX14" fmla="*/ 236761 w 1143031"/>
                <a:gd name="connsiteY14" fmla="*/ 174411 h 517012"/>
                <a:gd name="connsiteX15" fmla="*/ 231999 w 1143031"/>
                <a:gd name="connsiteY15" fmla="*/ 181555 h 517012"/>
                <a:gd name="connsiteX16" fmla="*/ 224855 w 1143031"/>
                <a:gd name="connsiteY16" fmla="*/ 195843 h 517012"/>
                <a:gd name="connsiteX17" fmla="*/ 222474 w 1143031"/>
                <a:gd name="connsiteY17" fmla="*/ 226799 h 517012"/>
                <a:gd name="connsiteX18" fmla="*/ 208186 w 1143031"/>
                <a:gd name="connsiteY18" fmla="*/ 236324 h 517012"/>
                <a:gd name="connsiteX19" fmla="*/ 193899 w 1143031"/>
                <a:gd name="connsiteY19" fmla="*/ 241086 h 517012"/>
                <a:gd name="connsiteX20" fmla="*/ 186755 w 1143031"/>
                <a:gd name="connsiteY20" fmla="*/ 243468 h 517012"/>
                <a:gd name="connsiteX21" fmla="*/ 179611 w 1143031"/>
                <a:gd name="connsiteY21" fmla="*/ 248230 h 517012"/>
                <a:gd name="connsiteX22" fmla="*/ 172467 w 1143031"/>
                <a:gd name="connsiteY22" fmla="*/ 262518 h 517012"/>
                <a:gd name="connsiteX23" fmla="*/ 170086 w 1143031"/>
                <a:gd name="connsiteY23" fmla="*/ 281568 h 517012"/>
                <a:gd name="connsiteX24" fmla="*/ 155799 w 1143031"/>
                <a:gd name="connsiteY24" fmla="*/ 288711 h 517012"/>
                <a:gd name="connsiteX25" fmla="*/ 141511 w 1143031"/>
                <a:gd name="connsiteY25" fmla="*/ 300618 h 517012"/>
                <a:gd name="connsiteX26" fmla="*/ 134367 w 1143031"/>
                <a:gd name="connsiteY26" fmla="*/ 317286 h 517012"/>
                <a:gd name="connsiteX27" fmla="*/ 112936 w 1143031"/>
                <a:gd name="connsiteY27" fmla="*/ 329193 h 517012"/>
                <a:gd name="connsiteX28" fmla="*/ 98649 w 1143031"/>
                <a:gd name="connsiteY28" fmla="*/ 336336 h 517012"/>
                <a:gd name="connsiteX29" fmla="*/ 91505 w 1143031"/>
                <a:gd name="connsiteY29" fmla="*/ 341099 h 517012"/>
                <a:gd name="connsiteX30" fmla="*/ 89124 w 1143031"/>
                <a:gd name="connsiteY30" fmla="*/ 450636 h 517012"/>
                <a:gd name="connsiteX31" fmla="*/ 84361 w 1143031"/>
                <a:gd name="connsiteY31" fmla="*/ 457780 h 517012"/>
                <a:gd name="connsiteX32" fmla="*/ 77217 w 1143031"/>
                <a:gd name="connsiteY32" fmla="*/ 462543 h 517012"/>
                <a:gd name="connsiteX33" fmla="*/ 51024 w 1143031"/>
                <a:gd name="connsiteY33" fmla="*/ 460161 h 517012"/>
                <a:gd name="connsiteX34" fmla="*/ 46261 w 1143031"/>
                <a:gd name="connsiteY34" fmla="*/ 453018 h 517012"/>
                <a:gd name="connsiteX35" fmla="*/ 41499 w 1143031"/>
                <a:gd name="connsiteY35" fmla="*/ 438730 h 517012"/>
                <a:gd name="connsiteX36" fmla="*/ 34355 w 1143031"/>
                <a:gd name="connsiteY36" fmla="*/ 433968 h 517012"/>
                <a:gd name="connsiteX37" fmla="*/ 15305 w 1143031"/>
                <a:gd name="connsiteY37" fmla="*/ 436349 h 517012"/>
                <a:gd name="connsiteX38" fmla="*/ 8161 w 1143031"/>
                <a:gd name="connsiteY38" fmla="*/ 441111 h 517012"/>
                <a:gd name="connsiteX39" fmla="*/ 5780 w 1143031"/>
                <a:gd name="connsiteY39" fmla="*/ 464924 h 517012"/>
                <a:gd name="connsiteX40" fmla="*/ 1017 w 1143031"/>
                <a:gd name="connsiteY40" fmla="*/ 479211 h 517012"/>
                <a:gd name="connsiteX41" fmla="*/ 3399 w 1143031"/>
                <a:gd name="connsiteY41" fmla="*/ 514930 h 517012"/>
                <a:gd name="connsiteX42" fmla="*/ 22449 w 1143031"/>
                <a:gd name="connsiteY42" fmla="*/ 512549 h 517012"/>
                <a:gd name="connsiteX43" fmla="*/ 29592 w 1143031"/>
                <a:gd name="connsiteY43" fmla="*/ 510168 h 517012"/>
                <a:gd name="connsiteX44" fmla="*/ 39117 w 1143031"/>
                <a:gd name="connsiteY44" fmla="*/ 507786 h 517012"/>
                <a:gd name="connsiteX45" fmla="*/ 53405 w 1143031"/>
                <a:gd name="connsiteY45" fmla="*/ 503024 h 517012"/>
                <a:gd name="connsiteX46" fmla="*/ 60549 w 1143031"/>
                <a:gd name="connsiteY46" fmla="*/ 498261 h 517012"/>
                <a:gd name="connsiteX47" fmla="*/ 67692 w 1143031"/>
                <a:gd name="connsiteY47" fmla="*/ 495880 h 517012"/>
                <a:gd name="connsiteX48" fmla="*/ 129605 w 1143031"/>
                <a:gd name="connsiteY48" fmla="*/ 491118 h 517012"/>
                <a:gd name="connsiteX49" fmla="*/ 248667 w 1143031"/>
                <a:gd name="connsiteY49" fmla="*/ 488737 h 517012"/>
                <a:gd name="connsiteX50" fmla="*/ 696342 w 1143031"/>
                <a:gd name="connsiteY50" fmla="*/ 488736 h 517012"/>
                <a:gd name="connsiteX51" fmla="*/ 1115442 w 1143031"/>
                <a:gd name="connsiteY51" fmla="*/ 479211 h 517012"/>
                <a:gd name="connsiteX52" fmla="*/ 1101155 w 1143031"/>
                <a:gd name="connsiteY52" fmla="*/ 474449 h 517012"/>
                <a:gd name="connsiteX53" fmla="*/ 1091630 w 1143031"/>
                <a:gd name="connsiteY53" fmla="*/ 472068 h 517012"/>
                <a:gd name="connsiteX54" fmla="*/ 1024955 w 1143031"/>
                <a:gd name="connsiteY54" fmla="*/ 469686 h 517012"/>
                <a:gd name="connsiteX55" fmla="*/ 1003524 w 1143031"/>
                <a:gd name="connsiteY55" fmla="*/ 462543 h 517012"/>
                <a:gd name="connsiteX56" fmla="*/ 996380 w 1143031"/>
                <a:gd name="connsiteY56" fmla="*/ 460161 h 517012"/>
                <a:gd name="connsiteX57" fmla="*/ 989236 w 1143031"/>
                <a:gd name="connsiteY57" fmla="*/ 457780 h 517012"/>
                <a:gd name="connsiteX58" fmla="*/ 977330 w 1143031"/>
                <a:gd name="connsiteY58" fmla="*/ 453018 h 517012"/>
                <a:gd name="connsiteX59" fmla="*/ 955899 w 1143031"/>
                <a:gd name="connsiteY59" fmla="*/ 445874 h 517012"/>
                <a:gd name="connsiteX60" fmla="*/ 941611 w 1143031"/>
                <a:gd name="connsiteY60" fmla="*/ 441111 h 517012"/>
                <a:gd name="connsiteX61" fmla="*/ 934467 w 1143031"/>
                <a:gd name="connsiteY61" fmla="*/ 438730 h 517012"/>
                <a:gd name="connsiteX62" fmla="*/ 915417 w 1143031"/>
                <a:gd name="connsiteY62" fmla="*/ 433968 h 517012"/>
                <a:gd name="connsiteX63" fmla="*/ 908274 w 1143031"/>
                <a:gd name="connsiteY63" fmla="*/ 431586 h 517012"/>
                <a:gd name="connsiteX64" fmla="*/ 898749 w 1143031"/>
                <a:gd name="connsiteY64" fmla="*/ 429205 h 517012"/>
                <a:gd name="connsiteX65" fmla="*/ 879699 w 1143031"/>
                <a:gd name="connsiteY65" fmla="*/ 422061 h 517012"/>
                <a:gd name="connsiteX66" fmla="*/ 863030 w 1143031"/>
                <a:gd name="connsiteY66" fmla="*/ 414918 h 517012"/>
                <a:gd name="connsiteX67" fmla="*/ 841599 w 1143031"/>
                <a:gd name="connsiteY67" fmla="*/ 407774 h 517012"/>
                <a:gd name="connsiteX68" fmla="*/ 834455 w 1143031"/>
                <a:gd name="connsiteY68" fmla="*/ 405393 h 517012"/>
                <a:gd name="connsiteX69" fmla="*/ 824930 w 1143031"/>
                <a:gd name="connsiteY69" fmla="*/ 403011 h 517012"/>
                <a:gd name="connsiteX70" fmla="*/ 810642 w 1143031"/>
                <a:gd name="connsiteY70" fmla="*/ 398249 h 517012"/>
                <a:gd name="connsiteX71" fmla="*/ 803499 w 1143031"/>
                <a:gd name="connsiteY71" fmla="*/ 395868 h 517012"/>
                <a:gd name="connsiteX72" fmla="*/ 793974 w 1143031"/>
                <a:gd name="connsiteY72" fmla="*/ 391105 h 517012"/>
                <a:gd name="connsiteX73" fmla="*/ 782067 w 1143031"/>
                <a:gd name="connsiteY73" fmla="*/ 388724 h 517012"/>
                <a:gd name="connsiteX74" fmla="*/ 629667 w 1143031"/>
                <a:gd name="connsiteY74" fmla="*/ 383961 h 517012"/>
                <a:gd name="connsiteX75" fmla="*/ 617761 w 1143031"/>
                <a:gd name="connsiteY75" fmla="*/ 374436 h 517012"/>
                <a:gd name="connsiteX76" fmla="*/ 615380 w 1143031"/>
                <a:gd name="connsiteY76" fmla="*/ 367293 h 517012"/>
                <a:gd name="connsiteX77" fmla="*/ 608236 w 1143031"/>
                <a:gd name="connsiteY77" fmla="*/ 364911 h 517012"/>
                <a:gd name="connsiteX78" fmla="*/ 586805 w 1143031"/>
                <a:gd name="connsiteY78" fmla="*/ 367293 h 517012"/>
                <a:gd name="connsiteX79" fmla="*/ 562992 w 1143031"/>
                <a:gd name="connsiteY79" fmla="*/ 374436 h 517012"/>
                <a:gd name="connsiteX80" fmla="*/ 541561 w 1143031"/>
                <a:gd name="connsiteY80" fmla="*/ 379199 h 517012"/>
                <a:gd name="connsiteX81" fmla="*/ 477267 w 1143031"/>
                <a:gd name="connsiteY81" fmla="*/ 376818 h 517012"/>
                <a:gd name="connsiteX82" fmla="*/ 470124 w 1143031"/>
                <a:gd name="connsiteY82" fmla="*/ 372055 h 517012"/>
                <a:gd name="connsiteX83" fmla="*/ 474886 w 1143031"/>
                <a:gd name="connsiteY83" fmla="*/ 326811 h 517012"/>
                <a:gd name="connsiteX84" fmla="*/ 479649 w 1143031"/>
                <a:gd name="connsiteY84" fmla="*/ 319668 h 517012"/>
                <a:gd name="connsiteX85" fmla="*/ 486792 w 1143031"/>
                <a:gd name="connsiteY85" fmla="*/ 317286 h 517012"/>
                <a:gd name="connsiteX86" fmla="*/ 508224 w 1143031"/>
                <a:gd name="connsiteY86" fmla="*/ 300618 h 517012"/>
                <a:gd name="connsiteX87" fmla="*/ 515367 w 1143031"/>
                <a:gd name="connsiteY87" fmla="*/ 295855 h 517012"/>
                <a:gd name="connsiteX88" fmla="*/ 522511 w 1143031"/>
                <a:gd name="connsiteY88" fmla="*/ 291093 h 517012"/>
                <a:gd name="connsiteX89" fmla="*/ 539180 w 1143031"/>
                <a:gd name="connsiteY89" fmla="*/ 269661 h 517012"/>
                <a:gd name="connsiteX90" fmla="*/ 546324 w 1143031"/>
                <a:gd name="connsiteY90" fmla="*/ 255374 h 517012"/>
                <a:gd name="connsiteX91" fmla="*/ 543942 w 1143031"/>
                <a:gd name="connsiteY91" fmla="*/ 224418 h 517012"/>
                <a:gd name="connsiteX92" fmla="*/ 527274 w 1143031"/>
                <a:gd name="connsiteY92" fmla="*/ 207749 h 517012"/>
                <a:gd name="connsiteX93" fmla="*/ 505842 w 1143031"/>
                <a:gd name="connsiteY93" fmla="*/ 193461 h 517012"/>
                <a:gd name="connsiteX94" fmla="*/ 498699 w 1143031"/>
                <a:gd name="connsiteY94" fmla="*/ 188699 h 517012"/>
                <a:gd name="connsiteX95" fmla="*/ 491555 w 1143031"/>
                <a:gd name="connsiteY95" fmla="*/ 186318 h 517012"/>
                <a:gd name="connsiteX96" fmla="*/ 477267 w 1143031"/>
                <a:gd name="connsiteY96" fmla="*/ 176793 h 517012"/>
                <a:gd name="connsiteX97" fmla="*/ 470124 w 1143031"/>
                <a:gd name="connsiteY97" fmla="*/ 169649 h 517012"/>
                <a:gd name="connsiteX98" fmla="*/ 455836 w 1143031"/>
                <a:gd name="connsiteY98" fmla="*/ 164886 h 517012"/>
                <a:gd name="connsiteX99" fmla="*/ 439167 w 1143031"/>
                <a:gd name="connsiteY99" fmla="*/ 157743 h 517012"/>
                <a:gd name="connsiteX100" fmla="*/ 432024 w 1143031"/>
                <a:gd name="connsiteY100" fmla="*/ 150599 h 517012"/>
                <a:gd name="connsiteX101" fmla="*/ 424880 w 1143031"/>
                <a:gd name="connsiteY101" fmla="*/ 145836 h 517012"/>
                <a:gd name="connsiteX102" fmla="*/ 417736 w 1143031"/>
                <a:gd name="connsiteY102" fmla="*/ 110118 h 517012"/>
                <a:gd name="connsiteX103" fmla="*/ 410592 w 1143031"/>
                <a:gd name="connsiteY103" fmla="*/ 102974 h 517012"/>
                <a:gd name="connsiteX104" fmla="*/ 405830 w 1143031"/>
                <a:gd name="connsiteY104" fmla="*/ 95830 h 517012"/>
                <a:gd name="connsiteX105" fmla="*/ 396305 w 1143031"/>
                <a:gd name="connsiteY105" fmla="*/ 91068 h 517012"/>
                <a:gd name="connsiteX106" fmla="*/ 382017 w 1143031"/>
                <a:gd name="connsiteY106" fmla="*/ 81543 h 517012"/>
                <a:gd name="connsiteX107" fmla="*/ 365349 w 1143031"/>
                <a:gd name="connsiteY107" fmla="*/ 76780 h 517012"/>
                <a:gd name="connsiteX108" fmla="*/ 360586 w 1143031"/>
                <a:gd name="connsiteY108" fmla="*/ 69636 h 517012"/>
                <a:gd name="connsiteX109" fmla="*/ 355824 w 1143031"/>
                <a:gd name="connsiteY109" fmla="*/ 55349 h 517012"/>
                <a:gd name="connsiteX110" fmla="*/ 348680 w 1143031"/>
                <a:gd name="connsiteY110" fmla="*/ 2961 h 517012"/>
                <a:gd name="connsiteX0" fmla="*/ 348680 w 1119323"/>
                <a:gd name="connsiteY0" fmla="*/ 2961 h 517012"/>
                <a:gd name="connsiteX1" fmla="*/ 329630 w 1119323"/>
                <a:gd name="connsiteY1" fmla="*/ 7724 h 517012"/>
                <a:gd name="connsiteX2" fmla="*/ 322486 w 1119323"/>
                <a:gd name="connsiteY2" fmla="*/ 12486 h 517012"/>
                <a:gd name="connsiteX3" fmla="*/ 317724 w 1119323"/>
                <a:gd name="connsiteY3" fmla="*/ 19630 h 517012"/>
                <a:gd name="connsiteX4" fmla="*/ 305817 w 1119323"/>
                <a:gd name="connsiteY4" fmla="*/ 33918 h 517012"/>
                <a:gd name="connsiteX5" fmla="*/ 303436 w 1119323"/>
                <a:gd name="connsiteY5" fmla="*/ 43443 h 517012"/>
                <a:gd name="connsiteX6" fmla="*/ 293911 w 1119323"/>
                <a:gd name="connsiteY6" fmla="*/ 57730 h 517012"/>
                <a:gd name="connsiteX7" fmla="*/ 284386 w 1119323"/>
                <a:gd name="connsiteY7" fmla="*/ 72018 h 517012"/>
                <a:gd name="connsiteX8" fmla="*/ 279624 w 1119323"/>
                <a:gd name="connsiteY8" fmla="*/ 86305 h 517012"/>
                <a:gd name="connsiteX9" fmla="*/ 277242 w 1119323"/>
                <a:gd name="connsiteY9" fmla="*/ 93449 h 517012"/>
                <a:gd name="connsiteX10" fmla="*/ 274861 w 1119323"/>
                <a:gd name="connsiteY10" fmla="*/ 100593 h 517012"/>
                <a:gd name="connsiteX11" fmla="*/ 265336 w 1119323"/>
                <a:gd name="connsiteY11" fmla="*/ 114880 h 517012"/>
                <a:gd name="connsiteX12" fmla="*/ 260574 w 1119323"/>
                <a:gd name="connsiteY12" fmla="*/ 131549 h 517012"/>
                <a:gd name="connsiteX13" fmla="*/ 255811 w 1119323"/>
                <a:gd name="connsiteY13" fmla="*/ 145836 h 517012"/>
                <a:gd name="connsiteX14" fmla="*/ 236761 w 1119323"/>
                <a:gd name="connsiteY14" fmla="*/ 174411 h 517012"/>
                <a:gd name="connsiteX15" fmla="*/ 231999 w 1119323"/>
                <a:gd name="connsiteY15" fmla="*/ 181555 h 517012"/>
                <a:gd name="connsiteX16" fmla="*/ 224855 w 1119323"/>
                <a:gd name="connsiteY16" fmla="*/ 195843 h 517012"/>
                <a:gd name="connsiteX17" fmla="*/ 222474 w 1119323"/>
                <a:gd name="connsiteY17" fmla="*/ 226799 h 517012"/>
                <a:gd name="connsiteX18" fmla="*/ 208186 w 1119323"/>
                <a:gd name="connsiteY18" fmla="*/ 236324 h 517012"/>
                <a:gd name="connsiteX19" fmla="*/ 193899 w 1119323"/>
                <a:gd name="connsiteY19" fmla="*/ 241086 h 517012"/>
                <a:gd name="connsiteX20" fmla="*/ 186755 w 1119323"/>
                <a:gd name="connsiteY20" fmla="*/ 243468 h 517012"/>
                <a:gd name="connsiteX21" fmla="*/ 179611 w 1119323"/>
                <a:gd name="connsiteY21" fmla="*/ 248230 h 517012"/>
                <a:gd name="connsiteX22" fmla="*/ 172467 w 1119323"/>
                <a:gd name="connsiteY22" fmla="*/ 262518 h 517012"/>
                <a:gd name="connsiteX23" fmla="*/ 170086 w 1119323"/>
                <a:gd name="connsiteY23" fmla="*/ 281568 h 517012"/>
                <a:gd name="connsiteX24" fmla="*/ 155799 w 1119323"/>
                <a:gd name="connsiteY24" fmla="*/ 288711 h 517012"/>
                <a:gd name="connsiteX25" fmla="*/ 141511 w 1119323"/>
                <a:gd name="connsiteY25" fmla="*/ 300618 h 517012"/>
                <a:gd name="connsiteX26" fmla="*/ 134367 w 1119323"/>
                <a:gd name="connsiteY26" fmla="*/ 317286 h 517012"/>
                <a:gd name="connsiteX27" fmla="*/ 112936 w 1119323"/>
                <a:gd name="connsiteY27" fmla="*/ 329193 h 517012"/>
                <a:gd name="connsiteX28" fmla="*/ 98649 w 1119323"/>
                <a:gd name="connsiteY28" fmla="*/ 336336 h 517012"/>
                <a:gd name="connsiteX29" fmla="*/ 91505 w 1119323"/>
                <a:gd name="connsiteY29" fmla="*/ 341099 h 517012"/>
                <a:gd name="connsiteX30" fmla="*/ 89124 w 1119323"/>
                <a:gd name="connsiteY30" fmla="*/ 450636 h 517012"/>
                <a:gd name="connsiteX31" fmla="*/ 84361 w 1119323"/>
                <a:gd name="connsiteY31" fmla="*/ 457780 h 517012"/>
                <a:gd name="connsiteX32" fmla="*/ 77217 w 1119323"/>
                <a:gd name="connsiteY32" fmla="*/ 462543 h 517012"/>
                <a:gd name="connsiteX33" fmla="*/ 51024 w 1119323"/>
                <a:gd name="connsiteY33" fmla="*/ 460161 h 517012"/>
                <a:gd name="connsiteX34" fmla="*/ 46261 w 1119323"/>
                <a:gd name="connsiteY34" fmla="*/ 453018 h 517012"/>
                <a:gd name="connsiteX35" fmla="*/ 41499 w 1119323"/>
                <a:gd name="connsiteY35" fmla="*/ 438730 h 517012"/>
                <a:gd name="connsiteX36" fmla="*/ 34355 w 1119323"/>
                <a:gd name="connsiteY36" fmla="*/ 433968 h 517012"/>
                <a:gd name="connsiteX37" fmla="*/ 15305 w 1119323"/>
                <a:gd name="connsiteY37" fmla="*/ 436349 h 517012"/>
                <a:gd name="connsiteX38" fmla="*/ 8161 w 1119323"/>
                <a:gd name="connsiteY38" fmla="*/ 441111 h 517012"/>
                <a:gd name="connsiteX39" fmla="*/ 5780 w 1119323"/>
                <a:gd name="connsiteY39" fmla="*/ 464924 h 517012"/>
                <a:gd name="connsiteX40" fmla="*/ 1017 w 1119323"/>
                <a:gd name="connsiteY40" fmla="*/ 479211 h 517012"/>
                <a:gd name="connsiteX41" fmla="*/ 3399 w 1119323"/>
                <a:gd name="connsiteY41" fmla="*/ 514930 h 517012"/>
                <a:gd name="connsiteX42" fmla="*/ 22449 w 1119323"/>
                <a:gd name="connsiteY42" fmla="*/ 512549 h 517012"/>
                <a:gd name="connsiteX43" fmla="*/ 29592 w 1119323"/>
                <a:gd name="connsiteY43" fmla="*/ 510168 h 517012"/>
                <a:gd name="connsiteX44" fmla="*/ 39117 w 1119323"/>
                <a:gd name="connsiteY44" fmla="*/ 507786 h 517012"/>
                <a:gd name="connsiteX45" fmla="*/ 53405 w 1119323"/>
                <a:gd name="connsiteY45" fmla="*/ 503024 h 517012"/>
                <a:gd name="connsiteX46" fmla="*/ 60549 w 1119323"/>
                <a:gd name="connsiteY46" fmla="*/ 498261 h 517012"/>
                <a:gd name="connsiteX47" fmla="*/ 67692 w 1119323"/>
                <a:gd name="connsiteY47" fmla="*/ 495880 h 517012"/>
                <a:gd name="connsiteX48" fmla="*/ 129605 w 1119323"/>
                <a:gd name="connsiteY48" fmla="*/ 491118 h 517012"/>
                <a:gd name="connsiteX49" fmla="*/ 248667 w 1119323"/>
                <a:gd name="connsiteY49" fmla="*/ 488737 h 517012"/>
                <a:gd name="connsiteX50" fmla="*/ 696342 w 1119323"/>
                <a:gd name="connsiteY50" fmla="*/ 488736 h 517012"/>
                <a:gd name="connsiteX51" fmla="*/ 1024955 w 1119323"/>
                <a:gd name="connsiteY51" fmla="*/ 491118 h 517012"/>
                <a:gd name="connsiteX52" fmla="*/ 1115442 w 1119323"/>
                <a:gd name="connsiteY52" fmla="*/ 479211 h 517012"/>
                <a:gd name="connsiteX53" fmla="*/ 1101155 w 1119323"/>
                <a:gd name="connsiteY53" fmla="*/ 474449 h 517012"/>
                <a:gd name="connsiteX54" fmla="*/ 1091630 w 1119323"/>
                <a:gd name="connsiteY54" fmla="*/ 472068 h 517012"/>
                <a:gd name="connsiteX55" fmla="*/ 1024955 w 1119323"/>
                <a:gd name="connsiteY55" fmla="*/ 469686 h 517012"/>
                <a:gd name="connsiteX56" fmla="*/ 1003524 w 1119323"/>
                <a:gd name="connsiteY56" fmla="*/ 462543 h 517012"/>
                <a:gd name="connsiteX57" fmla="*/ 996380 w 1119323"/>
                <a:gd name="connsiteY57" fmla="*/ 460161 h 517012"/>
                <a:gd name="connsiteX58" fmla="*/ 989236 w 1119323"/>
                <a:gd name="connsiteY58" fmla="*/ 457780 h 517012"/>
                <a:gd name="connsiteX59" fmla="*/ 977330 w 1119323"/>
                <a:gd name="connsiteY59" fmla="*/ 453018 h 517012"/>
                <a:gd name="connsiteX60" fmla="*/ 955899 w 1119323"/>
                <a:gd name="connsiteY60" fmla="*/ 445874 h 517012"/>
                <a:gd name="connsiteX61" fmla="*/ 941611 w 1119323"/>
                <a:gd name="connsiteY61" fmla="*/ 441111 h 517012"/>
                <a:gd name="connsiteX62" fmla="*/ 934467 w 1119323"/>
                <a:gd name="connsiteY62" fmla="*/ 438730 h 517012"/>
                <a:gd name="connsiteX63" fmla="*/ 915417 w 1119323"/>
                <a:gd name="connsiteY63" fmla="*/ 433968 h 517012"/>
                <a:gd name="connsiteX64" fmla="*/ 908274 w 1119323"/>
                <a:gd name="connsiteY64" fmla="*/ 431586 h 517012"/>
                <a:gd name="connsiteX65" fmla="*/ 898749 w 1119323"/>
                <a:gd name="connsiteY65" fmla="*/ 429205 h 517012"/>
                <a:gd name="connsiteX66" fmla="*/ 879699 w 1119323"/>
                <a:gd name="connsiteY66" fmla="*/ 422061 h 517012"/>
                <a:gd name="connsiteX67" fmla="*/ 863030 w 1119323"/>
                <a:gd name="connsiteY67" fmla="*/ 414918 h 517012"/>
                <a:gd name="connsiteX68" fmla="*/ 841599 w 1119323"/>
                <a:gd name="connsiteY68" fmla="*/ 407774 h 517012"/>
                <a:gd name="connsiteX69" fmla="*/ 834455 w 1119323"/>
                <a:gd name="connsiteY69" fmla="*/ 405393 h 517012"/>
                <a:gd name="connsiteX70" fmla="*/ 824930 w 1119323"/>
                <a:gd name="connsiteY70" fmla="*/ 403011 h 517012"/>
                <a:gd name="connsiteX71" fmla="*/ 810642 w 1119323"/>
                <a:gd name="connsiteY71" fmla="*/ 398249 h 517012"/>
                <a:gd name="connsiteX72" fmla="*/ 803499 w 1119323"/>
                <a:gd name="connsiteY72" fmla="*/ 395868 h 517012"/>
                <a:gd name="connsiteX73" fmla="*/ 793974 w 1119323"/>
                <a:gd name="connsiteY73" fmla="*/ 391105 h 517012"/>
                <a:gd name="connsiteX74" fmla="*/ 782067 w 1119323"/>
                <a:gd name="connsiteY74" fmla="*/ 388724 h 517012"/>
                <a:gd name="connsiteX75" fmla="*/ 629667 w 1119323"/>
                <a:gd name="connsiteY75" fmla="*/ 383961 h 517012"/>
                <a:gd name="connsiteX76" fmla="*/ 617761 w 1119323"/>
                <a:gd name="connsiteY76" fmla="*/ 374436 h 517012"/>
                <a:gd name="connsiteX77" fmla="*/ 615380 w 1119323"/>
                <a:gd name="connsiteY77" fmla="*/ 367293 h 517012"/>
                <a:gd name="connsiteX78" fmla="*/ 608236 w 1119323"/>
                <a:gd name="connsiteY78" fmla="*/ 364911 h 517012"/>
                <a:gd name="connsiteX79" fmla="*/ 586805 w 1119323"/>
                <a:gd name="connsiteY79" fmla="*/ 367293 h 517012"/>
                <a:gd name="connsiteX80" fmla="*/ 562992 w 1119323"/>
                <a:gd name="connsiteY80" fmla="*/ 374436 h 517012"/>
                <a:gd name="connsiteX81" fmla="*/ 541561 w 1119323"/>
                <a:gd name="connsiteY81" fmla="*/ 379199 h 517012"/>
                <a:gd name="connsiteX82" fmla="*/ 477267 w 1119323"/>
                <a:gd name="connsiteY82" fmla="*/ 376818 h 517012"/>
                <a:gd name="connsiteX83" fmla="*/ 470124 w 1119323"/>
                <a:gd name="connsiteY83" fmla="*/ 372055 h 517012"/>
                <a:gd name="connsiteX84" fmla="*/ 474886 w 1119323"/>
                <a:gd name="connsiteY84" fmla="*/ 326811 h 517012"/>
                <a:gd name="connsiteX85" fmla="*/ 479649 w 1119323"/>
                <a:gd name="connsiteY85" fmla="*/ 319668 h 517012"/>
                <a:gd name="connsiteX86" fmla="*/ 486792 w 1119323"/>
                <a:gd name="connsiteY86" fmla="*/ 317286 h 517012"/>
                <a:gd name="connsiteX87" fmla="*/ 508224 w 1119323"/>
                <a:gd name="connsiteY87" fmla="*/ 300618 h 517012"/>
                <a:gd name="connsiteX88" fmla="*/ 515367 w 1119323"/>
                <a:gd name="connsiteY88" fmla="*/ 295855 h 517012"/>
                <a:gd name="connsiteX89" fmla="*/ 522511 w 1119323"/>
                <a:gd name="connsiteY89" fmla="*/ 291093 h 517012"/>
                <a:gd name="connsiteX90" fmla="*/ 539180 w 1119323"/>
                <a:gd name="connsiteY90" fmla="*/ 269661 h 517012"/>
                <a:gd name="connsiteX91" fmla="*/ 546324 w 1119323"/>
                <a:gd name="connsiteY91" fmla="*/ 255374 h 517012"/>
                <a:gd name="connsiteX92" fmla="*/ 543942 w 1119323"/>
                <a:gd name="connsiteY92" fmla="*/ 224418 h 517012"/>
                <a:gd name="connsiteX93" fmla="*/ 527274 w 1119323"/>
                <a:gd name="connsiteY93" fmla="*/ 207749 h 517012"/>
                <a:gd name="connsiteX94" fmla="*/ 505842 w 1119323"/>
                <a:gd name="connsiteY94" fmla="*/ 193461 h 517012"/>
                <a:gd name="connsiteX95" fmla="*/ 498699 w 1119323"/>
                <a:gd name="connsiteY95" fmla="*/ 188699 h 517012"/>
                <a:gd name="connsiteX96" fmla="*/ 491555 w 1119323"/>
                <a:gd name="connsiteY96" fmla="*/ 186318 h 517012"/>
                <a:gd name="connsiteX97" fmla="*/ 477267 w 1119323"/>
                <a:gd name="connsiteY97" fmla="*/ 176793 h 517012"/>
                <a:gd name="connsiteX98" fmla="*/ 470124 w 1119323"/>
                <a:gd name="connsiteY98" fmla="*/ 169649 h 517012"/>
                <a:gd name="connsiteX99" fmla="*/ 455836 w 1119323"/>
                <a:gd name="connsiteY99" fmla="*/ 164886 h 517012"/>
                <a:gd name="connsiteX100" fmla="*/ 439167 w 1119323"/>
                <a:gd name="connsiteY100" fmla="*/ 157743 h 517012"/>
                <a:gd name="connsiteX101" fmla="*/ 432024 w 1119323"/>
                <a:gd name="connsiteY101" fmla="*/ 150599 h 517012"/>
                <a:gd name="connsiteX102" fmla="*/ 424880 w 1119323"/>
                <a:gd name="connsiteY102" fmla="*/ 145836 h 517012"/>
                <a:gd name="connsiteX103" fmla="*/ 417736 w 1119323"/>
                <a:gd name="connsiteY103" fmla="*/ 110118 h 517012"/>
                <a:gd name="connsiteX104" fmla="*/ 410592 w 1119323"/>
                <a:gd name="connsiteY104" fmla="*/ 102974 h 517012"/>
                <a:gd name="connsiteX105" fmla="*/ 405830 w 1119323"/>
                <a:gd name="connsiteY105" fmla="*/ 95830 h 517012"/>
                <a:gd name="connsiteX106" fmla="*/ 396305 w 1119323"/>
                <a:gd name="connsiteY106" fmla="*/ 91068 h 517012"/>
                <a:gd name="connsiteX107" fmla="*/ 382017 w 1119323"/>
                <a:gd name="connsiteY107" fmla="*/ 81543 h 517012"/>
                <a:gd name="connsiteX108" fmla="*/ 365349 w 1119323"/>
                <a:gd name="connsiteY108" fmla="*/ 76780 h 517012"/>
                <a:gd name="connsiteX109" fmla="*/ 360586 w 1119323"/>
                <a:gd name="connsiteY109" fmla="*/ 69636 h 517012"/>
                <a:gd name="connsiteX110" fmla="*/ 355824 w 1119323"/>
                <a:gd name="connsiteY110" fmla="*/ 55349 h 517012"/>
                <a:gd name="connsiteX111" fmla="*/ 348680 w 1119323"/>
                <a:gd name="connsiteY111" fmla="*/ 2961 h 517012"/>
                <a:gd name="connsiteX0" fmla="*/ 348680 w 1119323"/>
                <a:gd name="connsiteY0" fmla="*/ 2961 h 517012"/>
                <a:gd name="connsiteX1" fmla="*/ 329630 w 1119323"/>
                <a:gd name="connsiteY1" fmla="*/ 7724 h 517012"/>
                <a:gd name="connsiteX2" fmla="*/ 322486 w 1119323"/>
                <a:gd name="connsiteY2" fmla="*/ 12486 h 517012"/>
                <a:gd name="connsiteX3" fmla="*/ 317724 w 1119323"/>
                <a:gd name="connsiteY3" fmla="*/ 19630 h 517012"/>
                <a:gd name="connsiteX4" fmla="*/ 305817 w 1119323"/>
                <a:gd name="connsiteY4" fmla="*/ 33918 h 517012"/>
                <a:gd name="connsiteX5" fmla="*/ 303436 w 1119323"/>
                <a:gd name="connsiteY5" fmla="*/ 43443 h 517012"/>
                <a:gd name="connsiteX6" fmla="*/ 293911 w 1119323"/>
                <a:gd name="connsiteY6" fmla="*/ 57730 h 517012"/>
                <a:gd name="connsiteX7" fmla="*/ 284386 w 1119323"/>
                <a:gd name="connsiteY7" fmla="*/ 72018 h 517012"/>
                <a:gd name="connsiteX8" fmla="*/ 279624 w 1119323"/>
                <a:gd name="connsiteY8" fmla="*/ 86305 h 517012"/>
                <a:gd name="connsiteX9" fmla="*/ 277242 w 1119323"/>
                <a:gd name="connsiteY9" fmla="*/ 93449 h 517012"/>
                <a:gd name="connsiteX10" fmla="*/ 274861 w 1119323"/>
                <a:gd name="connsiteY10" fmla="*/ 100593 h 517012"/>
                <a:gd name="connsiteX11" fmla="*/ 265336 w 1119323"/>
                <a:gd name="connsiteY11" fmla="*/ 114880 h 517012"/>
                <a:gd name="connsiteX12" fmla="*/ 260574 w 1119323"/>
                <a:gd name="connsiteY12" fmla="*/ 131549 h 517012"/>
                <a:gd name="connsiteX13" fmla="*/ 255811 w 1119323"/>
                <a:gd name="connsiteY13" fmla="*/ 145836 h 517012"/>
                <a:gd name="connsiteX14" fmla="*/ 236761 w 1119323"/>
                <a:gd name="connsiteY14" fmla="*/ 174411 h 517012"/>
                <a:gd name="connsiteX15" fmla="*/ 231999 w 1119323"/>
                <a:gd name="connsiteY15" fmla="*/ 181555 h 517012"/>
                <a:gd name="connsiteX16" fmla="*/ 224855 w 1119323"/>
                <a:gd name="connsiteY16" fmla="*/ 195843 h 517012"/>
                <a:gd name="connsiteX17" fmla="*/ 222474 w 1119323"/>
                <a:gd name="connsiteY17" fmla="*/ 226799 h 517012"/>
                <a:gd name="connsiteX18" fmla="*/ 208186 w 1119323"/>
                <a:gd name="connsiteY18" fmla="*/ 236324 h 517012"/>
                <a:gd name="connsiteX19" fmla="*/ 193899 w 1119323"/>
                <a:gd name="connsiteY19" fmla="*/ 241086 h 517012"/>
                <a:gd name="connsiteX20" fmla="*/ 186755 w 1119323"/>
                <a:gd name="connsiteY20" fmla="*/ 243468 h 517012"/>
                <a:gd name="connsiteX21" fmla="*/ 179611 w 1119323"/>
                <a:gd name="connsiteY21" fmla="*/ 248230 h 517012"/>
                <a:gd name="connsiteX22" fmla="*/ 172467 w 1119323"/>
                <a:gd name="connsiteY22" fmla="*/ 262518 h 517012"/>
                <a:gd name="connsiteX23" fmla="*/ 170086 w 1119323"/>
                <a:gd name="connsiteY23" fmla="*/ 281568 h 517012"/>
                <a:gd name="connsiteX24" fmla="*/ 155799 w 1119323"/>
                <a:gd name="connsiteY24" fmla="*/ 288711 h 517012"/>
                <a:gd name="connsiteX25" fmla="*/ 141511 w 1119323"/>
                <a:gd name="connsiteY25" fmla="*/ 300618 h 517012"/>
                <a:gd name="connsiteX26" fmla="*/ 134367 w 1119323"/>
                <a:gd name="connsiteY26" fmla="*/ 317286 h 517012"/>
                <a:gd name="connsiteX27" fmla="*/ 112936 w 1119323"/>
                <a:gd name="connsiteY27" fmla="*/ 329193 h 517012"/>
                <a:gd name="connsiteX28" fmla="*/ 98649 w 1119323"/>
                <a:gd name="connsiteY28" fmla="*/ 336336 h 517012"/>
                <a:gd name="connsiteX29" fmla="*/ 91505 w 1119323"/>
                <a:gd name="connsiteY29" fmla="*/ 341099 h 517012"/>
                <a:gd name="connsiteX30" fmla="*/ 89124 w 1119323"/>
                <a:gd name="connsiteY30" fmla="*/ 450636 h 517012"/>
                <a:gd name="connsiteX31" fmla="*/ 84361 w 1119323"/>
                <a:gd name="connsiteY31" fmla="*/ 457780 h 517012"/>
                <a:gd name="connsiteX32" fmla="*/ 77217 w 1119323"/>
                <a:gd name="connsiteY32" fmla="*/ 462543 h 517012"/>
                <a:gd name="connsiteX33" fmla="*/ 51024 w 1119323"/>
                <a:gd name="connsiteY33" fmla="*/ 460161 h 517012"/>
                <a:gd name="connsiteX34" fmla="*/ 46261 w 1119323"/>
                <a:gd name="connsiteY34" fmla="*/ 453018 h 517012"/>
                <a:gd name="connsiteX35" fmla="*/ 41499 w 1119323"/>
                <a:gd name="connsiteY35" fmla="*/ 438730 h 517012"/>
                <a:gd name="connsiteX36" fmla="*/ 34355 w 1119323"/>
                <a:gd name="connsiteY36" fmla="*/ 433968 h 517012"/>
                <a:gd name="connsiteX37" fmla="*/ 15305 w 1119323"/>
                <a:gd name="connsiteY37" fmla="*/ 436349 h 517012"/>
                <a:gd name="connsiteX38" fmla="*/ 8161 w 1119323"/>
                <a:gd name="connsiteY38" fmla="*/ 441111 h 517012"/>
                <a:gd name="connsiteX39" fmla="*/ 5780 w 1119323"/>
                <a:gd name="connsiteY39" fmla="*/ 464924 h 517012"/>
                <a:gd name="connsiteX40" fmla="*/ 1017 w 1119323"/>
                <a:gd name="connsiteY40" fmla="*/ 479211 h 517012"/>
                <a:gd name="connsiteX41" fmla="*/ 3399 w 1119323"/>
                <a:gd name="connsiteY41" fmla="*/ 514930 h 517012"/>
                <a:gd name="connsiteX42" fmla="*/ 22449 w 1119323"/>
                <a:gd name="connsiteY42" fmla="*/ 512549 h 517012"/>
                <a:gd name="connsiteX43" fmla="*/ 29592 w 1119323"/>
                <a:gd name="connsiteY43" fmla="*/ 510168 h 517012"/>
                <a:gd name="connsiteX44" fmla="*/ 39117 w 1119323"/>
                <a:gd name="connsiteY44" fmla="*/ 507786 h 517012"/>
                <a:gd name="connsiteX45" fmla="*/ 53405 w 1119323"/>
                <a:gd name="connsiteY45" fmla="*/ 503024 h 517012"/>
                <a:gd name="connsiteX46" fmla="*/ 60549 w 1119323"/>
                <a:gd name="connsiteY46" fmla="*/ 498261 h 517012"/>
                <a:gd name="connsiteX47" fmla="*/ 86742 w 1119323"/>
                <a:gd name="connsiteY47" fmla="*/ 498262 h 517012"/>
                <a:gd name="connsiteX48" fmla="*/ 129605 w 1119323"/>
                <a:gd name="connsiteY48" fmla="*/ 491118 h 517012"/>
                <a:gd name="connsiteX49" fmla="*/ 248667 w 1119323"/>
                <a:gd name="connsiteY49" fmla="*/ 488737 h 517012"/>
                <a:gd name="connsiteX50" fmla="*/ 696342 w 1119323"/>
                <a:gd name="connsiteY50" fmla="*/ 488736 h 517012"/>
                <a:gd name="connsiteX51" fmla="*/ 1024955 w 1119323"/>
                <a:gd name="connsiteY51" fmla="*/ 491118 h 517012"/>
                <a:gd name="connsiteX52" fmla="*/ 1115442 w 1119323"/>
                <a:gd name="connsiteY52" fmla="*/ 479211 h 517012"/>
                <a:gd name="connsiteX53" fmla="*/ 1101155 w 1119323"/>
                <a:gd name="connsiteY53" fmla="*/ 474449 h 517012"/>
                <a:gd name="connsiteX54" fmla="*/ 1091630 w 1119323"/>
                <a:gd name="connsiteY54" fmla="*/ 472068 h 517012"/>
                <a:gd name="connsiteX55" fmla="*/ 1024955 w 1119323"/>
                <a:gd name="connsiteY55" fmla="*/ 469686 h 517012"/>
                <a:gd name="connsiteX56" fmla="*/ 1003524 w 1119323"/>
                <a:gd name="connsiteY56" fmla="*/ 462543 h 517012"/>
                <a:gd name="connsiteX57" fmla="*/ 996380 w 1119323"/>
                <a:gd name="connsiteY57" fmla="*/ 460161 h 517012"/>
                <a:gd name="connsiteX58" fmla="*/ 989236 w 1119323"/>
                <a:gd name="connsiteY58" fmla="*/ 457780 h 517012"/>
                <a:gd name="connsiteX59" fmla="*/ 977330 w 1119323"/>
                <a:gd name="connsiteY59" fmla="*/ 453018 h 517012"/>
                <a:gd name="connsiteX60" fmla="*/ 955899 w 1119323"/>
                <a:gd name="connsiteY60" fmla="*/ 445874 h 517012"/>
                <a:gd name="connsiteX61" fmla="*/ 941611 w 1119323"/>
                <a:gd name="connsiteY61" fmla="*/ 441111 h 517012"/>
                <a:gd name="connsiteX62" fmla="*/ 934467 w 1119323"/>
                <a:gd name="connsiteY62" fmla="*/ 438730 h 517012"/>
                <a:gd name="connsiteX63" fmla="*/ 915417 w 1119323"/>
                <a:gd name="connsiteY63" fmla="*/ 433968 h 517012"/>
                <a:gd name="connsiteX64" fmla="*/ 908274 w 1119323"/>
                <a:gd name="connsiteY64" fmla="*/ 431586 h 517012"/>
                <a:gd name="connsiteX65" fmla="*/ 898749 w 1119323"/>
                <a:gd name="connsiteY65" fmla="*/ 429205 h 517012"/>
                <a:gd name="connsiteX66" fmla="*/ 879699 w 1119323"/>
                <a:gd name="connsiteY66" fmla="*/ 422061 h 517012"/>
                <a:gd name="connsiteX67" fmla="*/ 863030 w 1119323"/>
                <a:gd name="connsiteY67" fmla="*/ 414918 h 517012"/>
                <a:gd name="connsiteX68" fmla="*/ 841599 w 1119323"/>
                <a:gd name="connsiteY68" fmla="*/ 407774 h 517012"/>
                <a:gd name="connsiteX69" fmla="*/ 834455 w 1119323"/>
                <a:gd name="connsiteY69" fmla="*/ 405393 h 517012"/>
                <a:gd name="connsiteX70" fmla="*/ 824930 w 1119323"/>
                <a:gd name="connsiteY70" fmla="*/ 403011 h 517012"/>
                <a:gd name="connsiteX71" fmla="*/ 810642 w 1119323"/>
                <a:gd name="connsiteY71" fmla="*/ 398249 h 517012"/>
                <a:gd name="connsiteX72" fmla="*/ 803499 w 1119323"/>
                <a:gd name="connsiteY72" fmla="*/ 395868 h 517012"/>
                <a:gd name="connsiteX73" fmla="*/ 793974 w 1119323"/>
                <a:gd name="connsiteY73" fmla="*/ 391105 h 517012"/>
                <a:gd name="connsiteX74" fmla="*/ 782067 w 1119323"/>
                <a:gd name="connsiteY74" fmla="*/ 388724 h 517012"/>
                <a:gd name="connsiteX75" fmla="*/ 629667 w 1119323"/>
                <a:gd name="connsiteY75" fmla="*/ 383961 h 517012"/>
                <a:gd name="connsiteX76" fmla="*/ 617761 w 1119323"/>
                <a:gd name="connsiteY76" fmla="*/ 374436 h 517012"/>
                <a:gd name="connsiteX77" fmla="*/ 615380 w 1119323"/>
                <a:gd name="connsiteY77" fmla="*/ 367293 h 517012"/>
                <a:gd name="connsiteX78" fmla="*/ 608236 w 1119323"/>
                <a:gd name="connsiteY78" fmla="*/ 364911 h 517012"/>
                <a:gd name="connsiteX79" fmla="*/ 586805 w 1119323"/>
                <a:gd name="connsiteY79" fmla="*/ 367293 h 517012"/>
                <a:gd name="connsiteX80" fmla="*/ 562992 w 1119323"/>
                <a:gd name="connsiteY80" fmla="*/ 374436 h 517012"/>
                <a:gd name="connsiteX81" fmla="*/ 541561 w 1119323"/>
                <a:gd name="connsiteY81" fmla="*/ 379199 h 517012"/>
                <a:gd name="connsiteX82" fmla="*/ 477267 w 1119323"/>
                <a:gd name="connsiteY82" fmla="*/ 376818 h 517012"/>
                <a:gd name="connsiteX83" fmla="*/ 470124 w 1119323"/>
                <a:gd name="connsiteY83" fmla="*/ 372055 h 517012"/>
                <a:gd name="connsiteX84" fmla="*/ 474886 w 1119323"/>
                <a:gd name="connsiteY84" fmla="*/ 326811 h 517012"/>
                <a:gd name="connsiteX85" fmla="*/ 479649 w 1119323"/>
                <a:gd name="connsiteY85" fmla="*/ 319668 h 517012"/>
                <a:gd name="connsiteX86" fmla="*/ 486792 w 1119323"/>
                <a:gd name="connsiteY86" fmla="*/ 317286 h 517012"/>
                <a:gd name="connsiteX87" fmla="*/ 508224 w 1119323"/>
                <a:gd name="connsiteY87" fmla="*/ 300618 h 517012"/>
                <a:gd name="connsiteX88" fmla="*/ 515367 w 1119323"/>
                <a:gd name="connsiteY88" fmla="*/ 295855 h 517012"/>
                <a:gd name="connsiteX89" fmla="*/ 522511 w 1119323"/>
                <a:gd name="connsiteY89" fmla="*/ 291093 h 517012"/>
                <a:gd name="connsiteX90" fmla="*/ 539180 w 1119323"/>
                <a:gd name="connsiteY90" fmla="*/ 269661 h 517012"/>
                <a:gd name="connsiteX91" fmla="*/ 546324 w 1119323"/>
                <a:gd name="connsiteY91" fmla="*/ 255374 h 517012"/>
                <a:gd name="connsiteX92" fmla="*/ 543942 w 1119323"/>
                <a:gd name="connsiteY92" fmla="*/ 224418 h 517012"/>
                <a:gd name="connsiteX93" fmla="*/ 527274 w 1119323"/>
                <a:gd name="connsiteY93" fmla="*/ 207749 h 517012"/>
                <a:gd name="connsiteX94" fmla="*/ 505842 w 1119323"/>
                <a:gd name="connsiteY94" fmla="*/ 193461 h 517012"/>
                <a:gd name="connsiteX95" fmla="*/ 498699 w 1119323"/>
                <a:gd name="connsiteY95" fmla="*/ 188699 h 517012"/>
                <a:gd name="connsiteX96" fmla="*/ 491555 w 1119323"/>
                <a:gd name="connsiteY96" fmla="*/ 186318 h 517012"/>
                <a:gd name="connsiteX97" fmla="*/ 477267 w 1119323"/>
                <a:gd name="connsiteY97" fmla="*/ 176793 h 517012"/>
                <a:gd name="connsiteX98" fmla="*/ 470124 w 1119323"/>
                <a:gd name="connsiteY98" fmla="*/ 169649 h 517012"/>
                <a:gd name="connsiteX99" fmla="*/ 455836 w 1119323"/>
                <a:gd name="connsiteY99" fmla="*/ 164886 h 517012"/>
                <a:gd name="connsiteX100" fmla="*/ 439167 w 1119323"/>
                <a:gd name="connsiteY100" fmla="*/ 157743 h 517012"/>
                <a:gd name="connsiteX101" fmla="*/ 432024 w 1119323"/>
                <a:gd name="connsiteY101" fmla="*/ 150599 h 517012"/>
                <a:gd name="connsiteX102" fmla="*/ 424880 w 1119323"/>
                <a:gd name="connsiteY102" fmla="*/ 145836 h 517012"/>
                <a:gd name="connsiteX103" fmla="*/ 417736 w 1119323"/>
                <a:gd name="connsiteY103" fmla="*/ 110118 h 517012"/>
                <a:gd name="connsiteX104" fmla="*/ 410592 w 1119323"/>
                <a:gd name="connsiteY104" fmla="*/ 102974 h 517012"/>
                <a:gd name="connsiteX105" fmla="*/ 405830 w 1119323"/>
                <a:gd name="connsiteY105" fmla="*/ 95830 h 517012"/>
                <a:gd name="connsiteX106" fmla="*/ 396305 w 1119323"/>
                <a:gd name="connsiteY106" fmla="*/ 91068 h 517012"/>
                <a:gd name="connsiteX107" fmla="*/ 382017 w 1119323"/>
                <a:gd name="connsiteY107" fmla="*/ 81543 h 517012"/>
                <a:gd name="connsiteX108" fmla="*/ 365349 w 1119323"/>
                <a:gd name="connsiteY108" fmla="*/ 76780 h 517012"/>
                <a:gd name="connsiteX109" fmla="*/ 360586 w 1119323"/>
                <a:gd name="connsiteY109" fmla="*/ 69636 h 517012"/>
                <a:gd name="connsiteX110" fmla="*/ 355824 w 1119323"/>
                <a:gd name="connsiteY110" fmla="*/ 55349 h 517012"/>
                <a:gd name="connsiteX111" fmla="*/ 348680 w 1119323"/>
                <a:gd name="connsiteY111" fmla="*/ 2961 h 5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119323" h="517012">
                  <a:moveTo>
                    <a:pt x="348680" y="2961"/>
                  </a:moveTo>
                  <a:cubicBezTo>
                    <a:pt x="344314" y="-4976"/>
                    <a:pt x="334510" y="5284"/>
                    <a:pt x="329630" y="7724"/>
                  </a:cubicBezTo>
                  <a:cubicBezTo>
                    <a:pt x="327070" y="9004"/>
                    <a:pt x="324867" y="10899"/>
                    <a:pt x="322486" y="12486"/>
                  </a:cubicBezTo>
                  <a:cubicBezTo>
                    <a:pt x="320899" y="14867"/>
                    <a:pt x="319556" y="17431"/>
                    <a:pt x="317724" y="19630"/>
                  </a:cubicBezTo>
                  <a:cubicBezTo>
                    <a:pt x="302439" y="37973"/>
                    <a:pt x="317647" y="16174"/>
                    <a:pt x="305817" y="33918"/>
                  </a:cubicBezTo>
                  <a:cubicBezTo>
                    <a:pt x="305023" y="37093"/>
                    <a:pt x="304900" y="40516"/>
                    <a:pt x="303436" y="43443"/>
                  </a:cubicBezTo>
                  <a:cubicBezTo>
                    <a:pt x="300876" y="48562"/>
                    <a:pt x="293911" y="57730"/>
                    <a:pt x="293911" y="57730"/>
                  </a:cubicBezTo>
                  <a:cubicBezTo>
                    <a:pt x="286035" y="81362"/>
                    <a:pt x="299249" y="45264"/>
                    <a:pt x="284386" y="72018"/>
                  </a:cubicBezTo>
                  <a:cubicBezTo>
                    <a:pt x="281948" y="76406"/>
                    <a:pt x="281211" y="81543"/>
                    <a:pt x="279624" y="86305"/>
                  </a:cubicBezTo>
                  <a:lnTo>
                    <a:pt x="277242" y="93449"/>
                  </a:lnTo>
                  <a:cubicBezTo>
                    <a:pt x="276448" y="95830"/>
                    <a:pt x="276253" y="98504"/>
                    <a:pt x="274861" y="100593"/>
                  </a:cubicBezTo>
                  <a:lnTo>
                    <a:pt x="265336" y="114880"/>
                  </a:lnTo>
                  <a:cubicBezTo>
                    <a:pt x="257322" y="138927"/>
                    <a:pt x="269560" y="101599"/>
                    <a:pt x="260574" y="131549"/>
                  </a:cubicBezTo>
                  <a:cubicBezTo>
                    <a:pt x="259131" y="136357"/>
                    <a:pt x="258596" y="141659"/>
                    <a:pt x="255811" y="145836"/>
                  </a:cubicBezTo>
                  <a:lnTo>
                    <a:pt x="236761" y="174411"/>
                  </a:lnTo>
                  <a:cubicBezTo>
                    <a:pt x="235173" y="176792"/>
                    <a:pt x="232904" y="178840"/>
                    <a:pt x="231999" y="181555"/>
                  </a:cubicBezTo>
                  <a:cubicBezTo>
                    <a:pt x="228712" y="191414"/>
                    <a:pt x="231009" y="186610"/>
                    <a:pt x="224855" y="195843"/>
                  </a:cubicBezTo>
                  <a:cubicBezTo>
                    <a:pt x="224061" y="206162"/>
                    <a:pt x="226415" y="217229"/>
                    <a:pt x="222474" y="226799"/>
                  </a:cubicBezTo>
                  <a:cubicBezTo>
                    <a:pt x="220295" y="232092"/>
                    <a:pt x="213616" y="234514"/>
                    <a:pt x="208186" y="236324"/>
                  </a:cubicBezTo>
                  <a:lnTo>
                    <a:pt x="193899" y="241086"/>
                  </a:lnTo>
                  <a:cubicBezTo>
                    <a:pt x="191518" y="241880"/>
                    <a:pt x="188844" y="242076"/>
                    <a:pt x="186755" y="243468"/>
                  </a:cubicBezTo>
                  <a:lnTo>
                    <a:pt x="179611" y="248230"/>
                  </a:lnTo>
                  <a:cubicBezTo>
                    <a:pt x="175800" y="253948"/>
                    <a:pt x="173699" y="255742"/>
                    <a:pt x="172467" y="262518"/>
                  </a:cubicBezTo>
                  <a:cubicBezTo>
                    <a:pt x="171322" y="268814"/>
                    <a:pt x="172463" y="275626"/>
                    <a:pt x="170086" y="281568"/>
                  </a:cubicBezTo>
                  <a:cubicBezTo>
                    <a:pt x="168666" y="285118"/>
                    <a:pt x="158806" y="287709"/>
                    <a:pt x="155799" y="288711"/>
                  </a:cubicBezTo>
                  <a:cubicBezTo>
                    <a:pt x="151247" y="291746"/>
                    <a:pt x="144332" y="295682"/>
                    <a:pt x="141511" y="300618"/>
                  </a:cubicBezTo>
                  <a:cubicBezTo>
                    <a:pt x="135899" y="310439"/>
                    <a:pt x="143164" y="309589"/>
                    <a:pt x="134367" y="317286"/>
                  </a:cubicBezTo>
                  <a:cubicBezTo>
                    <a:pt x="114351" y="334800"/>
                    <a:pt x="127107" y="322108"/>
                    <a:pt x="112936" y="329193"/>
                  </a:cubicBezTo>
                  <a:cubicBezTo>
                    <a:pt x="94476" y="338423"/>
                    <a:pt x="116599" y="330353"/>
                    <a:pt x="98649" y="336336"/>
                  </a:cubicBezTo>
                  <a:cubicBezTo>
                    <a:pt x="96268" y="337924"/>
                    <a:pt x="91743" y="338247"/>
                    <a:pt x="91505" y="341099"/>
                  </a:cubicBezTo>
                  <a:cubicBezTo>
                    <a:pt x="88472" y="377494"/>
                    <a:pt x="91356" y="414183"/>
                    <a:pt x="89124" y="450636"/>
                  </a:cubicBezTo>
                  <a:cubicBezTo>
                    <a:pt x="88949" y="453493"/>
                    <a:pt x="86385" y="455756"/>
                    <a:pt x="84361" y="457780"/>
                  </a:cubicBezTo>
                  <a:cubicBezTo>
                    <a:pt x="82337" y="459804"/>
                    <a:pt x="79598" y="460955"/>
                    <a:pt x="77217" y="462543"/>
                  </a:cubicBezTo>
                  <a:cubicBezTo>
                    <a:pt x="68486" y="461749"/>
                    <a:pt x="59403" y="462739"/>
                    <a:pt x="51024" y="460161"/>
                  </a:cubicBezTo>
                  <a:cubicBezTo>
                    <a:pt x="48289" y="459319"/>
                    <a:pt x="47423" y="455633"/>
                    <a:pt x="46261" y="453018"/>
                  </a:cubicBezTo>
                  <a:cubicBezTo>
                    <a:pt x="44222" y="448430"/>
                    <a:pt x="45676" y="441514"/>
                    <a:pt x="41499" y="438730"/>
                  </a:cubicBezTo>
                  <a:lnTo>
                    <a:pt x="34355" y="433968"/>
                  </a:lnTo>
                  <a:cubicBezTo>
                    <a:pt x="28005" y="434762"/>
                    <a:pt x="21479" y="434665"/>
                    <a:pt x="15305" y="436349"/>
                  </a:cubicBezTo>
                  <a:cubicBezTo>
                    <a:pt x="12544" y="437102"/>
                    <a:pt x="9066" y="438396"/>
                    <a:pt x="8161" y="441111"/>
                  </a:cubicBezTo>
                  <a:cubicBezTo>
                    <a:pt x="5638" y="448679"/>
                    <a:pt x="7250" y="457083"/>
                    <a:pt x="5780" y="464924"/>
                  </a:cubicBezTo>
                  <a:cubicBezTo>
                    <a:pt x="4855" y="469858"/>
                    <a:pt x="1017" y="479211"/>
                    <a:pt x="1017" y="479211"/>
                  </a:cubicBezTo>
                  <a:cubicBezTo>
                    <a:pt x="1811" y="491117"/>
                    <a:pt x="-3054" y="504892"/>
                    <a:pt x="3399" y="514930"/>
                  </a:cubicBezTo>
                  <a:cubicBezTo>
                    <a:pt x="6860" y="520313"/>
                    <a:pt x="16153" y="513694"/>
                    <a:pt x="22449" y="512549"/>
                  </a:cubicBezTo>
                  <a:cubicBezTo>
                    <a:pt x="24918" y="512100"/>
                    <a:pt x="27179" y="510858"/>
                    <a:pt x="29592" y="510168"/>
                  </a:cubicBezTo>
                  <a:cubicBezTo>
                    <a:pt x="32739" y="509269"/>
                    <a:pt x="35982" y="508726"/>
                    <a:pt x="39117" y="507786"/>
                  </a:cubicBezTo>
                  <a:cubicBezTo>
                    <a:pt x="43925" y="506343"/>
                    <a:pt x="53405" y="503024"/>
                    <a:pt x="53405" y="503024"/>
                  </a:cubicBezTo>
                  <a:cubicBezTo>
                    <a:pt x="55786" y="501436"/>
                    <a:pt x="54993" y="499055"/>
                    <a:pt x="60549" y="498261"/>
                  </a:cubicBezTo>
                  <a:cubicBezTo>
                    <a:pt x="66105" y="497467"/>
                    <a:pt x="84329" y="498951"/>
                    <a:pt x="86742" y="498262"/>
                  </a:cubicBezTo>
                  <a:cubicBezTo>
                    <a:pt x="109288" y="491821"/>
                    <a:pt x="94982" y="492692"/>
                    <a:pt x="129605" y="491118"/>
                  </a:cubicBezTo>
                  <a:cubicBezTo>
                    <a:pt x="162149" y="489134"/>
                    <a:pt x="154211" y="489134"/>
                    <a:pt x="248667" y="488737"/>
                  </a:cubicBezTo>
                  <a:lnTo>
                    <a:pt x="696342" y="488736"/>
                  </a:lnTo>
                  <a:cubicBezTo>
                    <a:pt x="811436" y="487149"/>
                    <a:pt x="909861" y="492705"/>
                    <a:pt x="1024955" y="491118"/>
                  </a:cubicBezTo>
                  <a:cubicBezTo>
                    <a:pt x="1055117" y="487149"/>
                    <a:pt x="1102742" y="481989"/>
                    <a:pt x="1115442" y="479211"/>
                  </a:cubicBezTo>
                  <a:cubicBezTo>
                    <a:pt x="1128142" y="476433"/>
                    <a:pt x="1106025" y="475666"/>
                    <a:pt x="1101155" y="474449"/>
                  </a:cubicBezTo>
                  <a:cubicBezTo>
                    <a:pt x="1097980" y="473655"/>
                    <a:pt x="1094896" y="472272"/>
                    <a:pt x="1091630" y="472068"/>
                  </a:cubicBezTo>
                  <a:cubicBezTo>
                    <a:pt x="1069434" y="470681"/>
                    <a:pt x="1047180" y="470480"/>
                    <a:pt x="1024955" y="469686"/>
                  </a:cubicBezTo>
                  <a:lnTo>
                    <a:pt x="1003524" y="462543"/>
                  </a:lnTo>
                  <a:lnTo>
                    <a:pt x="996380" y="460161"/>
                  </a:lnTo>
                  <a:cubicBezTo>
                    <a:pt x="993999" y="459367"/>
                    <a:pt x="991567" y="458712"/>
                    <a:pt x="989236" y="457780"/>
                  </a:cubicBezTo>
                  <a:cubicBezTo>
                    <a:pt x="985267" y="456193"/>
                    <a:pt x="981347" y="454479"/>
                    <a:pt x="977330" y="453018"/>
                  </a:cubicBezTo>
                  <a:cubicBezTo>
                    <a:pt x="977323" y="453015"/>
                    <a:pt x="959475" y="447066"/>
                    <a:pt x="955899" y="445874"/>
                  </a:cubicBezTo>
                  <a:lnTo>
                    <a:pt x="941611" y="441111"/>
                  </a:lnTo>
                  <a:cubicBezTo>
                    <a:pt x="939230" y="440317"/>
                    <a:pt x="936902" y="439339"/>
                    <a:pt x="934467" y="438730"/>
                  </a:cubicBezTo>
                  <a:cubicBezTo>
                    <a:pt x="928117" y="437143"/>
                    <a:pt x="921626" y="436039"/>
                    <a:pt x="915417" y="433968"/>
                  </a:cubicBezTo>
                  <a:cubicBezTo>
                    <a:pt x="913036" y="433174"/>
                    <a:pt x="910687" y="432276"/>
                    <a:pt x="908274" y="431586"/>
                  </a:cubicBezTo>
                  <a:cubicBezTo>
                    <a:pt x="905127" y="430687"/>
                    <a:pt x="901813" y="430354"/>
                    <a:pt x="898749" y="429205"/>
                  </a:cubicBezTo>
                  <a:cubicBezTo>
                    <a:pt x="873834" y="419863"/>
                    <a:pt x="904158" y="428178"/>
                    <a:pt x="879699" y="422061"/>
                  </a:cubicBezTo>
                  <a:cubicBezTo>
                    <a:pt x="868364" y="414505"/>
                    <a:pt x="877010" y="419112"/>
                    <a:pt x="863030" y="414918"/>
                  </a:cubicBezTo>
                  <a:cubicBezTo>
                    <a:pt x="855817" y="412754"/>
                    <a:pt x="848743" y="410155"/>
                    <a:pt x="841599" y="407774"/>
                  </a:cubicBezTo>
                  <a:cubicBezTo>
                    <a:pt x="839218" y="406980"/>
                    <a:pt x="836890" y="406002"/>
                    <a:pt x="834455" y="405393"/>
                  </a:cubicBezTo>
                  <a:cubicBezTo>
                    <a:pt x="831280" y="404599"/>
                    <a:pt x="828065" y="403951"/>
                    <a:pt x="824930" y="403011"/>
                  </a:cubicBezTo>
                  <a:cubicBezTo>
                    <a:pt x="820122" y="401568"/>
                    <a:pt x="815405" y="399836"/>
                    <a:pt x="810642" y="398249"/>
                  </a:cubicBezTo>
                  <a:cubicBezTo>
                    <a:pt x="808261" y="397455"/>
                    <a:pt x="805744" y="396991"/>
                    <a:pt x="803499" y="395868"/>
                  </a:cubicBezTo>
                  <a:cubicBezTo>
                    <a:pt x="800324" y="394280"/>
                    <a:pt x="797342" y="392228"/>
                    <a:pt x="793974" y="391105"/>
                  </a:cubicBezTo>
                  <a:cubicBezTo>
                    <a:pt x="790134" y="389825"/>
                    <a:pt x="786060" y="389389"/>
                    <a:pt x="782067" y="388724"/>
                  </a:cubicBezTo>
                  <a:cubicBezTo>
                    <a:pt x="730414" y="380116"/>
                    <a:pt x="691904" y="385053"/>
                    <a:pt x="629667" y="383961"/>
                  </a:cubicBezTo>
                  <a:cubicBezTo>
                    <a:pt x="621428" y="381215"/>
                    <a:pt x="622070" y="383053"/>
                    <a:pt x="617761" y="374436"/>
                  </a:cubicBezTo>
                  <a:cubicBezTo>
                    <a:pt x="616639" y="372191"/>
                    <a:pt x="617155" y="369068"/>
                    <a:pt x="615380" y="367293"/>
                  </a:cubicBezTo>
                  <a:cubicBezTo>
                    <a:pt x="613605" y="365518"/>
                    <a:pt x="610617" y="365705"/>
                    <a:pt x="608236" y="364911"/>
                  </a:cubicBezTo>
                  <a:cubicBezTo>
                    <a:pt x="601092" y="365705"/>
                    <a:pt x="593909" y="366200"/>
                    <a:pt x="586805" y="367293"/>
                  </a:cubicBezTo>
                  <a:cubicBezTo>
                    <a:pt x="576984" y="368804"/>
                    <a:pt x="573368" y="371841"/>
                    <a:pt x="562992" y="374436"/>
                  </a:cubicBezTo>
                  <a:cubicBezTo>
                    <a:pt x="549541" y="377800"/>
                    <a:pt x="556676" y="376176"/>
                    <a:pt x="541561" y="379199"/>
                  </a:cubicBezTo>
                  <a:cubicBezTo>
                    <a:pt x="520130" y="378405"/>
                    <a:pt x="498607" y="378952"/>
                    <a:pt x="477267" y="376818"/>
                  </a:cubicBezTo>
                  <a:cubicBezTo>
                    <a:pt x="474419" y="376533"/>
                    <a:pt x="470440" y="374899"/>
                    <a:pt x="470124" y="372055"/>
                  </a:cubicBezTo>
                  <a:cubicBezTo>
                    <a:pt x="469847" y="369563"/>
                    <a:pt x="469037" y="338509"/>
                    <a:pt x="474886" y="326811"/>
                  </a:cubicBezTo>
                  <a:cubicBezTo>
                    <a:pt x="476166" y="324251"/>
                    <a:pt x="477414" y="321456"/>
                    <a:pt x="479649" y="319668"/>
                  </a:cubicBezTo>
                  <a:cubicBezTo>
                    <a:pt x="481609" y="318100"/>
                    <a:pt x="484411" y="318080"/>
                    <a:pt x="486792" y="317286"/>
                  </a:cubicBezTo>
                  <a:cubicBezTo>
                    <a:pt x="497985" y="306094"/>
                    <a:pt x="491131" y="312014"/>
                    <a:pt x="508224" y="300618"/>
                  </a:cubicBezTo>
                  <a:lnTo>
                    <a:pt x="515367" y="295855"/>
                  </a:lnTo>
                  <a:cubicBezTo>
                    <a:pt x="517748" y="294267"/>
                    <a:pt x="520487" y="293117"/>
                    <a:pt x="522511" y="291093"/>
                  </a:cubicBezTo>
                  <a:cubicBezTo>
                    <a:pt x="533703" y="279901"/>
                    <a:pt x="527787" y="286752"/>
                    <a:pt x="539180" y="269661"/>
                  </a:cubicBezTo>
                  <a:cubicBezTo>
                    <a:pt x="545335" y="260429"/>
                    <a:pt x="543037" y="265233"/>
                    <a:pt x="546324" y="255374"/>
                  </a:cubicBezTo>
                  <a:cubicBezTo>
                    <a:pt x="545530" y="245055"/>
                    <a:pt x="547786" y="234027"/>
                    <a:pt x="543942" y="224418"/>
                  </a:cubicBezTo>
                  <a:cubicBezTo>
                    <a:pt x="541024" y="217122"/>
                    <a:pt x="533812" y="212108"/>
                    <a:pt x="527274" y="207749"/>
                  </a:cubicBezTo>
                  <a:lnTo>
                    <a:pt x="505842" y="193461"/>
                  </a:lnTo>
                  <a:cubicBezTo>
                    <a:pt x="503461" y="191874"/>
                    <a:pt x="501414" y="189604"/>
                    <a:pt x="498699" y="188699"/>
                  </a:cubicBezTo>
                  <a:lnTo>
                    <a:pt x="491555" y="186318"/>
                  </a:lnTo>
                  <a:cubicBezTo>
                    <a:pt x="486792" y="183143"/>
                    <a:pt x="481314" y="180841"/>
                    <a:pt x="477267" y="176793"/>
                  </a:cubicBezTo>
                  <a:cubicBezTo>
                    <a:pt x="474886" y="174412"/>
                    <a:pt x="473068" y="171284"/>
                    <a:pt x="470124" y="169649"/>
                  </a:cubicBezTo>
                  <a:cubicBezTo>
                    <a:pt x="465736" y="167211"/>
                    <a:pt x="460599" y="166474"/>
                    <a:pt x="455836" y="164886"/>
                  </a:cubicBezTo>
                  <a:cubicBezTo>
                    <a:pt x="445321" y="161381"/>
                    <a:pt x="450941" y="163630"/>
                    <a:pt x="439167" y="157743"/>
                  </a:cubicBezTo>
                  <a:cubicBezTo>
                    <a:pt x="436786" y="155362"/>
                    <a:pt x="434611" y="152755"/>
                    <a:pt x="432024" y="150599"/>
                  </a:cubicBezTo>
                  <a:cubicBezTo>
                    <a:pt x="429825" y="148767"/>
                    <a:pt x="425858" y="148526"/>
                    <a:pt x="424880" y="145836"/>
                  </a:cubicBezTo>
                  <a:cubicBezTo>
                    <a:pt x="422971" y="140587"/>
                    <a:pt x="424055" y="116437"/>
                    <a:pt x="417736" y="110118"/>
                  </a:cubicBezTo>
                  <a:cubicBezTo>
                    <a:pt x="415355" y="107737"/>
                    <a:pt x="412748" y="105561"/>
                    <a:pt x="410592" y="102974"/>
                  </a:cubicBezTo>
                  <a:cubicBezTo>
                    <a:pt x="408760" y="100775"/>
                    <a:pt x="408029" y="97662"/>
                    <a:pt x="405830" y="95830"/>
                  </a:cubicBezTo>
                  <a:cubicBezTo>
                    <a:pt x="403103" y="93558"/>
                    <a:pt x="399349" y="92894"/>
                    <a:pt x="396305" y="91068"/>
                  </a:cubicBezTo>
                  <a:cubicBezTo>
                    <a:pt x="391397" y="88123"/>
                    <a:pt x="387447" y="83354"/>
                    <a:pt x="382017" y="81543"/>
                  </a:cubicBezTo>
                  <a:cubicBezTo>
                    <a:pt x="371769" y="78126"/>
                    <a:pt x="377309" y="79770"/>
                    <a:pt x="365349" y="76780"/>
                  </a:cubicBezTo>
                  <a:cubicBezTo>
                    <a:pt x="363761" y="74399"/>
                    <a:pt x="361748" y="72251"/>
                    <a:pt x="360586" y="69636"/>
                  </a:cubicBezTo>
                  <a:cubicBezTo>
                    <a:pt x="358547" y="65049"/>
                    <a:pt x="357411" y="60111"/>
                    <a:pt x="355824" y="55349"/>
                  </a:cubicBezTo>
                  <a:cubicBezTo>
                    <a:pt x="351182" y="41425"/>
                    <a:pt x="353046" y="10898"/>
                    <a:pt x="348680" y="296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3" name="Forma livre 392"/>
            <p:cNvSpPr/>
            <p:nvPr/>
          </p:nvSpPr>
          <p:spPr>
            <a:xfrm>
              <a:off x="4661821" y="1689029"/>
              <a:ext cx="526999" cy="607779"/>
            </a:xfrm>
            <a:custGeom>
              <a:avLst/>
              <a:gdLst>
                <a:gd name="connsiteX0" fmla="*/ 166755 w 800168"/>
                <a:gd name="connsiteY0" fmla="*/ 1276 h 922820"/>
                <a:gd name="connsiteX1" fmla="*/ 240574 w 800168"/>
                <a:gd name="connsiteY1" fmla="*/ 3658 h 922820"/>
                <a:gd name="connsiteX2" fmla="*/ 245336 w 800168"/>
                <a:gd name="connsiteY2" fmla="*/ 10801 h 922820"/>
                <a:gd name="connsiteX3" fmla="*/ 252480 w 800168"/>
                <a:gd name="connsiteY3" fmla="*/ 17945 h 922820"/>
                <a:gd name="connsiteX4" fmla="*/ 273911 w 800168"/>
                <a:gd name="connsiteY4" fmla="*/ 29851 h 922820"/>
                <a:gd name="connsiteX5" fmla="*/ 281055 w 800168"/>
                <a:gd name="connsiteY5" fmla="*/ 34614 h 922820"/>
                <a:gd name="connsiteX6" fmla="*/ 295343 w 800168"/>
                <a:gd name="connsiteY6" fmla="*/ 39376 h 922820"/>
                <a:gd name="connsiteX7" fmla="*/ 302486 w 800168"/>
                <a:gd name="connsiteY7" fmla="*/ 44139 h 922820"/>
                <a:gd name="connsiteX8" fmla="*/ 321536 w 800168"/>
                <a:gd name="connsiteY8" fmla="*/ 48901 h 922820"/>
                <a:gd name="connsiteX9" fmla="*/ 328680 w 800168"/>
                <a:gd name="connsiteY9" fmla="*/ 51283 h 922820"/>
                <a:gd name="connsiteX10" fmla="*/ 357255 w 800168"/>
                <a:gd name="connsiteY10" fmla="*/ 53664 h 922820"/>
                <a:gd name="connsiteX11" fmla="*/ 381068 w 800168"/>
                <a:gd name="connsiteY11" fmla="*/ 63189 h 922820"/>
                <a:gd name="connsiteX12" fmla="*/ 388211 w 800168"/>
                <a:gd name="connsiteY12" fmla="*/ 65570 h 922820"/>
                <a:gd name="connsiteX13" fmla="*/ 400118 w 800168"/>
                <a:gd name="connsiteY13" fmla="*/ 75095 h 922820"/>
                <a:gd name="connsiteX14" fmla="*/ 407261 w 800168"/>
                <a:gd name="connsiteY14" fmla="*/ 82239 h 922820"/>
                <a:gd name="connsiteX15" fmla="*/ 421549 w 800168"/>
                <a:gd name="connsiteY15" fmla="*/ 87001 h 922820"/>
                <a:gd name="connsiteX16" fmla="*/ 435836 w 800168"/>
                <a:gd name="connsiteY16" fmla="*/ 91764 h 922820"/>
                <a:gd name="connsiteX17" fmla="*/ 442980 w 800168"/>
                <a:gd name="connsiteY17" fmla="*/ 94145 h 922820"/>
                <a:gd name="connsiteX18" fmla="*/ 466793 w 800168"/>
                <a:gd name="connsiteY18" fmla="*/ 103670 h 922820"/>
                <a:gd name="connsiteX19" fmla="*/ 473936 w 800168"/>
                <a:gd name="connsiteY19" fmla="*/ 106051 h 922820"/>
                <a:gd name="connsiteX20" fmla="*/ 495368 w 800168"/>
                <a:gd name="connsiteY20" fmla="*/ 117958 h 922820"/>
                <a:gd name="connsiteX21" fmla="*/ 507274 w 800168"/>
                <a:gd name="connsiteY21" fmla="*/ 129864 h 922820"/>
                <a:gd name="connsiteX22" fmla="*/ 514418 w 800168"/>
                <a:gd name="connsiteY22" fmla="*/ 137008 h 922820"/>
                <a:gd name="connsiteX23" fmla="*/ 519180 w 800168"/>
                <a:gd name="connsiteY23" fmla="*/ 144151 h 922820"/>
                <a:gd name="connsiteX24" fmla="*/ 526324 w 800168"/>
                <a:gd name="connsiteY24" fmla="*/ 146533 h 922820"/>
                <a:gd name="connsiteX25" fmla="*/ 535849 w 800168"/>
                <a:gd name="connsiteY25" fmla="*/ 158439 h 922820"/>
                <a:gd name="connsiteX26" fmla="*/ 557280 w 800168"/>
                <a:gd name="connsiteY26" fmla="*/ 177489 h 922820"/>
                <a:gd name="connsiteX27" fmla="*/ 576330 w 800168"/>
                <a:gd name="connsiteY27" fmla="*/ 194158 h 922820"/>
                <a:gd name="connsiteX28" fmla="*/ 583474 w 800168"/>
                <a:gd name="connsiteY28" fmla="*/ 198920 h 922820"/>
                <a:gd name="connsiteX29" fmla="*/ 590618 w 800168"/>
                <a:gd name="connsiteY29" fmla="*/ 203683 h 922820"/>
                <a:gd name="connsiteX30" fmla="*/ 604905 w 800168"/>
                <a:gd name="connsiteY30" fmla="*/ 210826 h 922820"/>
                <a:gd name="connsiteX31" fmla="*/ 609668 w 800168"/>
                <a:gd name="connsiteY31" fmla="*/ 217970 h 922820"/>
                <a:gd name="connsiteX32" fmla="*/ 612049 w 800168"/>
                <a:gd name="connsiteY32" fmla="*/ 225114 h 922820"/>
                <a:gd name="connsiteX33" fmla="*/ 619193 w 800168"/>
                <a:gd name="connsiteY33" fmla="*/ 229876 h 922820"/>
                <a:gd name="connsiteX34" fmla="*/ 626336 w 800168"/>
                <a:gd name="connsiteY34" fmla="*/ 237020 h 922820"/>
                <a:gd name="connsiteX35" fmla="*/ 654911 w 800168"/>
                <a:gd name="connsiteY35" fmla="*/ 244164 h 922820"/>
                <a:gd name="connsiteX36" fmla="*/ 662055 w 800168"/>
                <a:gd name="connsiteY36" fmla="*/ 246545 h 922820"/>
                <a:gd name="connsiteX37" fmla="*/ 666818 w 800168"/>
                <a:gd name="connsiteY37" fmla="*/ 284645 h 922820"/>
                <a:gd name="connsiteX38" fmla="*/ 683486 w 800168"/>
                <a:gd name="connsiteY38" fmla="*/ 298933 h 922820"/>
                <a:gd name="connsiteX39" fmla="*/ 690630 w 800168"/>
                <a:gd name="connsiteY39" fmla="*/ 303695 h 922820"/>
                <a:gd name="connsiteX40" fmla="*/ 704918 w 800168"/>
                <a:gd name="connsiteY40" fmla="*/ 315601 h 922820"/>
                <a:gd name="connsiteX41" fmla="*/ 712061 w 800168"/>
                <a:gd name="connsiteY41" fmla="*/ 317983 h 922820"/>
                <a:gd name="connsiteX42" fmla="*/ 716824 w 800168"/>
                <a:gd name="connsiteY42" fmla="*/ 325126 h 922820"/>
                <a:gd name="connsiteX43" fmla="*/ 723968 w 800168"/>
                <a:gd name="connsiteY43" fmla="*/ 332270 h 922820"/>
                <a:gd name="connsiteX44" fmla="*/ 728730 w 800168"/>
                <a:gd name="connsiteY44" fmla="*/ 346558 h 922820"/>
                <a:gd name="connsiteX45" fmla="*/ 733493 w 800168"/>
                <a:gd name="connsiteY45" fmla="*/ 353701 h 922820"/>
                <a:gd name="connsiteX46" fmla="*/ 738255 w 800168"/>
                <a:gd name="connsiteY46" fmla="*/ 375133 h 922820"/>
                <a:gd name="connsiteX47" fmla="*/ 750161 w 800168"/>
                <a:gd name="connsiteY47" fmla="*/ 389420 h 922820"/>
                <a:gd name="connsiteX48" fmla="*/ 754924 w 800168"/>
                <a:gd name="connsiteY48" fmla="*/ 403708 h 922820"/>
                <a:gd name="connsiteX49" fmla="*/ 752543 w 800168"/>
                <a:gd name="connsiteY49" fmla="*/ 441808 h 922820"/>
                <a:gd name="connsiteX50" fmla="*/ 750161 w 800168"/>
                <a:gd name="connsiteY50" fmla="*/ 451333 h 922820"/>
                <a:gd name="connsiteX51" fmla="*/ 747780 w 800168"/>
                <a:gd name="connsiteY51" fmla="*/ 463239 h 922820"/>
                <a:gd name="connsiteX52" fmla="*/ 745399 w 800168"/>
                <a:gd name="connsiteY52" fmla="*/ 477526 h 922820"/>
                <a:gd name="connsiteX53" fmla="*/ 738255 w 800168"/>
                <a:gd name="connsiteY53" fmla="*/ 503720 h 922820"/>
                <a:gd name="connsiteX54" fmla="*/ 740636 w 800168"/>
                <a:gd name="connsiteY54" fmla="*/ 553726 h 922820"/>
                <a:gd name="connsiteX55" fmla="*/ 743018 w 800168"/>
                <a:gd name="connsiteY55" fmla="*/ 560870 h 922820"/>
                <a:gd name="connsiteX56" fmla="*/ 745399 w 800168"/>
                <a:gd name="connsiteY56" fmla="*/ 579920 h 922820"/>
                <a:gd name="connsiteX57" fmla="*/ 750161 w 800168"/>
                <a:gd name="connsiteY57" fmla="*/ 596589 h 922820"/>
                <a:gd name="connsiteX58" fmla="*/ 752543 w 800168"/>
                <a:gd name="connsiteY58" fmla="*/ 618020 h 922820"/>
                <a:gd name="connsiteX59" fmla="*/ 754924 w 800168"/>
                <a:gd name="connsiteY59" fmla="*/ 625164 h 922820"/>
                <a:gd name="connsiteX60" fmla="*/ 762068 w 800168"/>
                <a:gd name="connsiteY60" fmla="*/ 629926 h 922820"/>
                <a:gd name="connsiteX61" fmla="*/ 771593 w 800168"/>
                <a:gd name="connsiteY61" fmla="*/ 644214 h 922820"/>
                <a:gd name="connsiteX62" fmla="*/ 773974 w 800168"/>
                <a:gd name="connsiteY62" fmla="*/ 656120 h 922820"/>
                <a:gd name="connsiteX63" fmla="*/ 776355 w 800168"/>
                <a:gd name="connsiteY63" fmla="*/ 675170 h 922820"/>
                <a:gd name="connsiteX64" fmla="*/ 781118 w 800168"/>
                <a:gd name="connsiteY64" fmla="*/ 691839 h 922820"/>
                <a:gd name="connsiteX65" fmla="*/ 785880 w 800168"/>
                <a:gd name="connsiteY65" fmla="*/ 708508 h 922820"/>
                <a:gd name="connsiteX66" fmla="*/ 788261 w 800168"/>
                <a:gd name="connsiteY66" fmla="*/ 734701 h 922820"/>
                <a:gd name="connsiteX67" fmla="*/ 793024 w 800168"/>
                <a:gd name="connsiteY67" fmla="*/ 763276 h 922820"/>
                <a:gd name="connsiteX68" fmla="*/ 795405 w 800168"/>
                <a:gd name="connsiteY68" fmla="*/ 789470 h 922820"/>
                <a:gd name="connsiteX69" fmla="*/ 800168 w 800168"/>
                <a:gd name="connsiteY69" fmla="*/ 879958 h 922820"/>
                <a:gd name="connsiteX70" fmla="*/ 793024 w 800168"/>
                <a:gd name="connsiteY70" fmla="*/ 915676 h 922820"/>
                <a:gd name="connsiteX71" fmla="*/ 785880 w 800168"/>
                <a:gd name="connsiteY71" fmla="*/ 920439 h 922820"/>
                <a:gd name="connsiteX72" fmla="*/ 778736 w 800168"/>
                <a:gd name="connsiteY72" fmla="*/ 922820 h 922820"/>
                <a:gd name="connsiteX73" fmla="*/ 759686 w 800168"/>
                <a:gd name="connsiteY73" fmla="*/ 920439 h 922820"/>
                <a:gd name="connsiteX74" fmla="*/ 745399 w 800168"/>
                <a:gd name="connsiteY74" fmla="*/ 915676 h 922820"/>
                <a:gd name="connsiteX75" fmla="*/ 700155 w 800168"/>
                <a:gd name="connsiteY75" fmla="*/ 913295 h 922820"/>
                <a:gd name="connsiteX76" fmla="*/ 678724 w 800168"/>
                <a:gd name="connsiteY76" fmla="*/ 906151 h 922820"/>
                <a:gd name="connsiteX77" fmla="*/ 671580 w 800168"/>
                <a:gd name="connsiteY77" fmla="*/ 903770 h 922820"/>
                <a:gd name="connsiteX78" fmla="*/ 664436 w 800168"/>
                <a:gd name="connsiteY78" fmla="*/ 901389 h 922820"/>
                <a:gd name="connsiteX79" fmla="*/ 657293 w 800168"/>
                <a:gd name="connsiteY79" fmla="*/ 896626 h 922820"/>
                <a:gd name="connsiteX80" fmla="*/ 643005 w 800168"/>
                <a:gd name="connsiteY80" fmla="*/ 894245 h 922820"/>
                <a:gd name="connsiteX81" fmla="*/ 635861 w 800168"/>
                <a:gd name="connsiteY81" fmla="*/ 891864 h 922820"/>
                <a:gd name="connsiteX82" fmla="*/ 626336 w 800168"/>
                <a:gd name="connsiteY82" fmla="*/ 889483 h 922820"/>
                <a:gd name="connsiteX83" fmla="*/ 602524 w 800168"/>
                <a:gd name="connsiteY83" fmla="*/ 879958 h 922820"/>
                <a:gd name="connsiteX84" fmla="*/ 595380 w 800168"/>
                <a:gd name="connsiteY84" fmla="*/ 877576 h 922820"/>
                <a:gd name="connsiteX85" fmla="*/ 581093 w 800168"/>
                <a:gd name="connsiteY85" fmla="*/ 868051 h 922820"/>
                <a:gd name="connsiteX86" fmla="*/ 557280 w 800168"/>
                <a:gd name="connsiteY86" fmla="*/ 865670 h 922820"/>
                <a:gd name="connsiteX87" fmla="*/ 542993 w 800168"/>
                <a:gd name="connsiteY87" fmla="*/ 858526 h 922820"/>
                <a:gd name="connsiteX88" fmla="*/ 535849 w 800168"/>
                <a:gd name="connsiteY88" fmla="*/ 856145 h 922820"/>
                <a:gd name="connsiteX89" fmla="*/ 526324 w 800168"/>
                <a:gd name="connsiteY89" fmla="*/ 851383 h 922820"/>
                <a:gd name="connsiteX90" fmla="*/ 507274 w 800168"/>
                <a:gd name="connsiteY90" fmla="*/ 846620 h 922820"/>
                <a:gd name="connsiteX91" fmla="*/ 500130 w 800168"/>
                <a:gd name="connsiteY91" fmla="*/ 844239 h 922820"/>
                <a:gd name="connsiteX92" fmla="*/ 478699 w 800168"/>
                <a:gd name="connsiteY92" fmla="*/ 834714 h 922820"/>
                <a:gd name="connsiteX93" fmla="*/ 471555 w 800168"/>
                <a:gd name="connsiteY93" fmla="*/ 832333 h 922820"/>
                <a:gd name="connsiteX94" fmla="*/ 364399 w 800168"/>
                <a:gd name="connsiteY94" fmla="*/ 827570 h 922820"/>
                <a:gd name="connsiteX95" fmla="*/ 354874 w 800168"/>
                <a:gd name="connsiteY95" fmla="*/ 825189 h 922820"/>
                <a:gd name="connsiteX96" fmla="*/ 347730 w 800168"/>
                <a:gd name="connsiteY96" fmla="*/ 822808 h 922820"/>
                <a:gd name="connsiteX97" fmla="*/ 288199 w 800168"/>
                <a:gd name="connsiteY97" fmla="*/ 820426 h 922820"/>
                <a:gd name="connsiteX98" fmla="*/ 281055 w 800168"/>
                <a:gd name="connsiteY98" fmla="*/ 818045 h 922820"/>
                <a:gd name="connsiteX99" fmla="*/ 271530 w 800168"/>
                <a:gd name="connsiteY99" fmla="*/ 803758 h 922820"/>
                <a:gd name="connsiteX100" fmla="*/ 221524 w 800168"/>
                <a:gd name="connsiteY100" fmla="*/ 806139 h 922820"/>
                <a:gd name="connsiteX101" fmla="*/ 207236 w 800168"/>
                <a:gd name="connsiteY101" fmla="*/ 810901 h 922820"/>
                <a:gd name="connsiteX102" fmla="*/ 190568 w 800168"/>
                <a:gd name="connsiteY102" fmla="*/ 815664 h 922820"/>
                <a:gd name="connsiteX103" fmla="*/ 128655 w 800168"/>
                <a:gd name="connsiteY103" fmla="*/ 813283 h 922820"/>
                <a:gd name="connsiteX104" fmla="*/ 126274 w 800168"/>
                <a:gd name="connsiteY104" fmla="*/ 806139 h 922820"/>
                <a:gd name="connsiteX105" fmla="*/ 135799 w 800168"/>
                <a:gd name="connsiteY105" fmla="*/ 770420 h 922820"/>
                <a:gd name="connsiteX106" fmla="*/ 145324 w 800168"/>
                <a:gd name="connsiteY106" fmla="*/ 748989 h 922820"/>
                <a:gd name="connsiteX107" fmla="*/ 152468 w 800168"/>
                <a:gd name="connsiteY107" fmla="*/ 746608 h 922820"/>
                <a:gd name="connsiteX108" fmla="*/ 161993 w 800168"/>
                <a:gd name="connsiteY108" fmla="*/ 737083 h 922820"/>
                <a:gd name="connsiteX109" fmla="*/ 176280 w 800168"/>
                <a:gd name="connsiteY109" fmla="*/ 725176 h 922820"/>
                <a:gd name="connsiteX110" fmla="*/ 190568 w 800168"/>
                <a:gd name="connsiteY110" fmla="*/ 718033 h 922820"/>
                <a:gd name="connsiteX111" fmla="*/ 195330 w 800168"/>
                <a:gd name="connsiteY111" fmla="*/ 710889 h 922820"/>
                <a:gd name="connsiteX112" fmla="*/ 200093 w 800168"/>
                <a:gd name="connsiteY112" fmla="*/ 696601 h 922820"/>
                <a:gd name="connsiteX113" fmla="*/ 197711 w 800168"/>
                <a:gd name="connsiteY113" fmla="*/ 675170 h 922820"/>
                <a:gd name="connsiteX114" fmla="*/ 195330 w 800168"/>
                <a:gd name="connsiteY114" fmla="*/ 658501 h 922820"/>
                <a:gd name="connsiteX115" fmla="*/ 181043 w 800168"/>
                <a:gd name="connsiteY115" fmla="*/ 648976 h 922820"/>
                <a:gd name="connsiteX116" fmla="*/ 166755 w 800168"/>
                <a:gd name="connsiteY116" fmla="*/ 641833 h 922820"/>
                <a:gd name="connsiteX117" fmla="*/ 159611 w 800168"/>
                <a:gd name="connsiteY117" fmla="*/ 637070 h 922820"/>
                <a:gd name="connsiteX118" fmla="*/ 145324 w 800168"/>
                <a:gd name="connsiteY118" fmla="*/ 632308 h 922820"/>
                <a:gd name="connsiteX119" fmla="*/ 131036 w 800168"/>
                <a:gd name="connsiteY119" fmla="*/ 622783 h 922820"/>
                <a:gd name="connsiteX120" fmla="*/ 123893 w 800168"/>
                <a:gd name="connsiteY120" fmla="*/ 620401 h 922820"/>
                <a:gd name="connsiteX121" fmla="*/ 102461 w 800168"/>
                <a:gd name="connsiteY121" fmla="*/ 608495 h 922820"/>
                <a:gd name="connsiteX122" fmla="*/ 92936 w 800168"/>
                <a:gd name="connsiteY122" fmla="*/ 594208 h 922820"/>
                <a:gd name="connsiteX123" fmla="*/ 88174 w 800168"/>
                <a:gd name="connsiteY123" fmla="*/ 587064 h 922820"/>
                <a:gd name="connsiteX124" fmla="*/ 81030 w 800168"/>
                <a:gd name="connsiteY124" fmla="*/ 572776 h 922820"/>
                <a:gd name="connsiteX125" fmla="*/ 78649 w 800168"/>
                <a:gd name="connsiteY125" fmla="*/ 565633 h 922820"/>
                <a:gd name="connsiteX126" fmla="*/ 61980 w 800168"/>
                <a:gd name="connsiteY126" fmla="*/ 558489 h 922820"/>
                <a:gd name="connsiteX127" fmla="*/ 59599 w 800168"/>
                <a:gd name="connsiteY127" fmla="*/ 548964 h 922820"/>
                <a:gd name="connsiteX128" fmla="*/ 45311 w 800168"/>
                <a:gd name="connsiteY128" fmla="*/ 539439 h 922820"/>
                <a:gd name="connsiteX129" fmla="*/ 40549 w 800168"/>
                <a:gd name="connsiteY129" fmla="*/ 532295 h 922820"/>
                <a:gd name="connsiteX130" fmla="*/ 31024 w 800168"/>
                <a:gd name="connsiteY130" fmla="*/ 520389 h 922820"/>
                <a:gd name="connsiteX131" fmla="*/ 16736 w 800168"/>
                <a:gd name="connsiteY131" fmla="*/ 515626 h 922820"/>
                <a:gd name="connsiteX132" fmla="*/ 11974 w 800168"/>
                <a:gd name="connsiteY132" fmla="*/ 501339 h 922820"/>
                <a:gd name="connsiteX133" fmla="*/ 7211 w 800168"/>
                <a:gd name="connsiteY133" fmla="*/ 468001 h 922820"/>
                <a:gd name="connsiteX134" fmla="*/ 4830 w 800168"/>
                <a:gd name="connsiteY134" fmla="*/ 446570 h 922820"/>
                <a:gd name="connsiteX135" fmla="*/ 68 w 800168"/>
                <a:gd name="connsiteY135" fmla="*/ 439426 h 922820"/>
                <a:gd name="connsiteX136" fmla="*/ 7211 w 800168"/>
                <a:gd name="connsiteY136" fmla="*/ 437045 h 922820"/>
                <a:gd name="connsiteX137" fmla="*/ 21499 w 800168"/>
                <a:gd name="connsiteY137" fmla="*/ 434664 h 922820"/>
                <a:gd name="connsiteX138" fmla="*/ 59599 w 800168"/>
                <a:gd name="connsiteY138" fmla="*/ 432283 h 922820"/>
                <a:gd name="connsiteX139" fmla="*/ 69124 w 800168"/>
                <a:gd name="connsiteY139" fmla="*/ 422758 h 922820"/>
                <a:gd name="connsiteX140" fmla="*/ 71505 w 800168"/>
                <a:gd name="connsiteY140" fmla="*/ 313220 h 922820"/>
                <a:gd name="connsiteX141" fmla="*/ 83411 w 800168"/>
                <a:gd name="connsiteY141" fmla="*/ 279883 h 922820"/>
                <a:gd name="connsiteX142" fmla="*/ 90555 w 800168"/>
                <a:gd name="connsiteY142" fmla="*/ 277501 h 922820"/>
                <a:gd name="connsiteX143" fmla="*/ 95318 w 800168"/>
                <a:gd name="connsiteY143" fmla="*/ 270358 h 922820"/>
                <a:gd name="connsiteX144" fmla="*/ 97699 w 800168"/>
                <a:gd name="connsiteY144" fmla="*/ 239401 h 922820"/>
                <a:gd name="connsiteX145" fmla="*/ 119130 w 800168"/>
                <a:gd name="connsiteY145" fmla="*/ 232258 h 922820"/>
                <a:gd name="connsiteX146" fmla="*/ 126274 w 800168"/>
                <a:gd name="connsiteY146" fmla="*/ 229876 h 922820"/>
                <a:gd name="connsiteX147" fmla="*/ 133418 w 800168"/>
                <a:gd name="connsiteY147" fmla="*/ 187014 h 922820"/>
                <a:gd name="connsiteX148" fmla="*/ 135799 w 800168"/>
                <a:gd name="connsiteY148" fmla="*/ 177489 h 922820"/>
                <a:gd name="connsiteX149" fmla="*/ 140561 w 800168"/>
                <a:gd name="connsiteY149" fmla="*/ 156058 h 922820"/>
                <a:gd name="connsiteX150" fmla="*/ 154849 w 800168"/>
                <a:gd name="connsiteY150" fmla="*/ 148914 h 922820"/>
                <a:gd name="connsiteX151" fmla="*/ 161993 w 800168"/>
                <a:gd name="connsiteY151" fmla="*/ 144151 h 922820"/>
                <a:gd name="connsiteX152" fmla="*/ 169136 w 800168"/>
                <a:gd name="connsiteY152" fmla="*/ 141770 h 922820"/>
                <a:gd name="connsiteX153" fmla="*/ 173899 w 800168"/>
                <a:gd name="connsiteY153" fmla="*/ 134626 h 922820"/>
                <a:gd name="connsiteX154" fmla="*/ 171518 w 800168"/>
                <a:gd name="connsiteY154" fmla="*/ 63189 h 922820"/>
                <a:gd name="connsiteX155" fmla="*/ 164374 w 800168"/>
                <a:gd name="connsiteY155" fmla="*/ 41758 h 922820"/>
                <a:gd name="connsiteX156" fmla="*/ 159611 w 800168"/>
                <a:gd name="connsiteY156" fmla="*/ 20326 h 922820"/>
                <a:gd name="connsiteX157" fmla="*/ 166755 w 800168"/>
                <a:gd name="connsiteY157" fmla="*/ 1276 h 922820"/>
                <a:gd name="connsiteX0" fmla="*/ 166755 w 800168"/>
                <a:gd name="connsiteY0" fmla="*/ 1276 h 922820"/>
                <a:gd name="connsiteX1" fmla="*/ 240574 w 800168"/>
                <a:gd name="connsiteY1" fmla="*/ 3658 h 922820"/>
                <a:gd name="connsiteX2" fmla="*/ 245336 w 800168"/>
                <a:gd name="connsiteY2" fmla="*/ 10801 h 922820"/>
                <a:gd name="connsiteX3" fmla="*/ 252480 w 800168"/>
                <a:gd name="connsiteY3" fmla="*/ 17945 h 922820"/>
                <a:gd name="connsiteX4" fmla="*/ 273911 w 800168"/>
                <a:gd name="connsiteY4" fmla="*/ 29851 h 922820"/>
                <a:gd name="connsiteX5" fmla="*/ 281055 w 800168"/>
                <a:gd name="connsiteY5" fmla="*/ 34614 h 922820"/>
                <a:gd name="connsiteX6" fmla="*/ 295343 w 800168"/>
                <a:gd name="connsiteY6" fmla="*/ 39376 h 922820"/>
                <a:gd name="connsiteX7" fmla="*/ 302486 w 800168"/>
                <a:gd name="connsiteY7" fmla="*/ 44139 h 922820"/>
                <a:gd name="connsiteX8" fmla="*/ 321536 w 800168"/>
                <a:gd name="connsiteY8" fmla="*/ 48901 h 922820"/>
                <a:gd name="connsiteX9" fmla="*/ 328680 w 800168"/>
                <a:gd name="connsiteY9" fmla="*/ 51283 h 922820"/>
                <a:gd name="connsiteX10" fmla="*/ 357255 w 800168"/>
                <a:gd name="connsiteY10" fmla="*/ 53664 h 922820"/>
                <a:gd name="connsiteX11" fmla="*/ 381068 w 800168"/>
                <a:gd name="connsiteY11" fmla="*/ 63189 h 922820"/>
                <a:gd name="connsiteX12" fmla="*/ 388211 w 800168"/>
                <a:gd name="connsiteY12" fmla="*/ 65570 h 922820"/>
                <a:gd name="connsiteX13" fmla="*/ 400118 w 800168"/>
                <a:gd name="connsiteY13" fmla="*/ 75095 h 922820"/>
                <a:gd name="connsiteX14" fmla="*/ 407261 w 800168"/>
                <a:gd name="connsiteY14" fmla="*/ 82239 h 922820"/>
                <a:gd name="connsiteX15" fmla="*/ 421549 w 800168"/>
                <a:gd name="connsiteY15" fmla="*/ 87001 h 922820"/>
                <a:gd name="connsiteX16" fmla="*/ 435836 w 800168"/>
                <a:gd name="connsiteY16" fmla="*/ 91764 h 922820"/>
                <a:gd name="connsiteX17" fmla="*/ 442980 w 800168"/>
                <a:gd name="connsiteY17" fmla="*/ 94145 h 922820"/>
                <a:gd name="connsiteX18" fmla="*/ 466793 w 800168"/>
                <a:gd name="connsiteY18" fmla="*/ 103670 h 922820"/>
                <a:gd name="connsiteX19" fmla="*/ 473936 w 800168"/>
                <a:gd name="connsiteY19" fmla="*/ 106051 h 922820"/>
                <a:gd name="connsiteX20" fmla="*/ 495368 w 800168"/>
                <a:gd name="connsiteY20" fmla="*/ 117958 h 922820"/>
                <a:gd name="connsiteX21" fmla="*/ 507274 w 800168"/>
                <a:gd name="connsiteY21" fmla="*/ 129864 h 922820"/>
                <a:gd name="connsiteX22" fmla="*/ 514418 w 800168"/>
                <a:gd name="connsiteY22" fmla="*/ 137008 h 922820"/>
                <a:gd name="connsiteX23" fmla="*/ 519180 w 800168"/>
                <a:gd name="connsiteY23" fmla="*/ 144151 h 922820"/>
                <a:gd name="connsiteX24" fmla="*/ 526324 w 800168"/>
                <a:gd name="connsiteY24" fmla="*/ 146533 h 922820"/>
                <a:gd name="connsiteX25" fmla="*/ 535849 w 800168"/>
                <a:gd name="connsiteY25" fmla="*/ 158439 h 922820"/>
                <a:gd name="connsiteX26" fmla="*/ 557280 w 800168"/>
                <a:gd name="connsiteY26" fmla="*/ 177489 h 922820"/>
                <a:gd name="connsiteX27" fmla="*/ 576330 w 800168"/>
                <a:gd name="connsiteY27" fmla="*/ 194158 h 922820"/>
                <a:gd name="connsiteX28" fmla="*/ 583474 w 800168"/>
                <a:gd name="connsiteY28" fmla="*/ 198920 h 922820"/>
                <a:gd name="connsiteX29" fmla="*/ 590618 w 800168"/>
                <a:gd name="connsiteY29" fmla="*/ 203683 h 922820"/>
                <a:gd name="connsiteX30" fmla="*/ 604905 w 800168"/>
                <a:gd name="connsiteY30" fmla="*/ 210826 h 922820"/>
                <a:gd name="connsiteX31" fmla="*/ 609668 w 800168"/>
                <a:gd name="connsiteY31" fmla="*/ 217970 h 922820"/>
                <a:gd name="connsiteX32" fmla="*/ 612049 w 800168"/>
                <a:gd name="connsiteY32" fmla="*/ 225114 h 922820"/>
                <a:gd name="connsiteX33" fmla="*/ 619193 w 800168"/>
                <a:gd name="connsiteY33" fmla="*/ 229876 h 922820"/>
                <a:gd name="connsiteX34" fmla="*/ 626336 w 800168"/>
                <a:gd name="connsiteY34" fmla="*/ 237020 h 922820"/>
                <a:gd name="connsiteX35" fmla="*/ 654911 w 800168"/>
                <a:gd name="connsiteY35" fmla="*/ 244164 h 922820"/>
                <a:gd name="connsiteX36" fmla="*/ 662055 w 800168"/>
                <a:gd name="connsiteY36" fmla="*/ 246545 h 922820"/>
                <a:gd name="connsiteX37" fmla="*/ 666818 w 800168"/>
                <a:gd name="connsiteY37" fmla="*/ 284645 h 922820"/>
                <a:gd name="connsiteX38" fmla="*/ 683486 w 800168"/>
                <a:gd name="connsiteY38" fmla="*/ 298933 h 922820"/>
                <a:gd name="connsiteX39" fmla="*/ 690630 w 800168"/>
                <a:gd name="connsiteY39" fmla="*/ 303695 h 922820"/>
                <a:gd name="connsiteX40" fmla="*/ 704918 w 800168"/>
                <a:gd name="connsiteY40" fmla="*/ 315601 h 922820"/>
                <a:gd name="connsiteX41" fmla="*/ 712061 w 800168"/>
                <a:gd name="connsiteY41" fmla="*/ 317983 h 922820"/>
                <a:gd name="connsiteX42" fmla="*/ 716824 w 800168"/>
                <a:gd name="connsiteY42" fmla="*/ 325126 h 922820"/>
                <a:gd name="connsiteX43" fmla="*/ 723968 w 800168"/>
                <a:gd name="connsiteY43" fmla="*/ 332270 h 922820"/>
                <a:gd name="connsiteX44" fmla="*/ 728730 w 800168"/>
                <a:gd name="connsiteY44" fmla="*/ 346558 h 922820"/>
                <a:gd name="connsiteX45" fmla="*/ 733493 w 800168"/>
                <a:gd name="connsiteY45" fmla="*/ 353701 h 922820"/>
                <a:gd name="connsiteX46" fmla="*/ 738255 w 800168"/>
                <a:gd name="connsiteY46" fmla="*/ 375133 h 922820"/>
                <a:gd name="connsiteX47" fmla="*/ 759686 w 800168"/>
                <a:gd name="connsiteY47" fmla="*/ 372751 h 922820"/>
                <a:gd name="connsiteX48" fmla="*/ 754924 w 800168"/>
                <a:gd name="connsiteY48" fmla="*/ 403708 h 922820"/>
                <a:gd name="connsiteX49" fmla="*/ 752543 w 800168"/>
                <a:gd name="connsiteY49" fmla="*/ 441808 h 922820"/>
                <a:gd name="connsiteX50" fmla="*/ 750161 w 800168"/>
                <a:gd name="connsiteY50" fmla="*/ 451333 h 922820"/>
                <a:gd name="connsiteX51" fmla="*/ 747780 w 800168"/>
                <a:gd name="connsiteY51" fmla="*/ 463239 h 922820"/>
                <a:gd name="connsiteX52" fmla="*/ 745399 w 800168"/>
                <a:gd name="connsiteY52" fmla="*/ 477526 h 922820"/>
                <a:gd name="connsiteX53" fmla="*/ 738255 w 800168"/>
                <a:gd name="connsiteY53" fmla="*/ 503720 h 922820"/>
                <a:gd name="connsiteX54" fmla="*/ 740636 w 800168"/>
                <a:gd name="connsiteY54" fmla="*/ 553726 h 922820"/>
                <a:gd name="connsiteX55" fmla="*/ 743018 w 800168"/>
                <a:gd name="connsiteY55" fmla="*/ 560870 h 922820"/>
                <a:gd name="connsiteX56" fmla="*/ 745399 w 800168"/>
                <a:gd name="connsiteY56" fmla="*/ 579920 h 922820"/>
                <a:gd name="connsiteX57" fmla="*/ 750161 w 800168"/>
                <a:gd name="connsiteY57" fmla="*/ 596589 h 922820"/>
                <a:gd name="connsiteX58" fmla="*/ 752543 w 800168"/>
                <a:gd name="connsiteY58" fmla="*/ 618020 h 922820"/>
                <a:gd name="connsiteX59" fmla="*/ 754924 w 800168"/>
                <a:gd name="connsiteY59" fmla="*/ 625164 h 922820"/>
                <a:gd name="connsiteX60" fmla="*/ 762068 w 800168"/>
                <a:gd name="connsiteY60" fmla="*/ 629926 h 922820"/>
                <a:gd name="connsiteX61" fmla="*/ 771593 w 800168"/>
                <a:gd name="connsiteY61" fmla="*/ 644214 h 922820"/>
                <a:gd name="connsiteX62" fmla="*/ 773974 w 800168"/>
                <a:gd name="connsiteY62" fmla="*/ 656120 h 922820"/>
                <a:gd name="connsiteX63" fmla="*/ 776355 w 800168"/>
                <a:gd name="connsiteY63" fmla="*/ 675170 h 922820"/>
                <a:gd name="connsiteX64" fmla="*/ 781118 w 800168"/>
                <a:gd name="connsiteY64" fmla="*/ 691839 h 922820"/>
                <a:gd name="connsiteX65" fmla="*/ 785880 w 800168"/>
                <a:gd name="connsiteY65" fmla="*/ 708508 h 922820"/>
                <a:gd name="connsiteX66" fmla="*/ 788261 w 800168"/>
                <a:gd name="connsiteY66" fmla="*/ 734701 h 922820"/>
                <a:gd name="connsiteX67" fmla="*/ 793024 w 800168"/>
                <a:gd name="connsiteY67" fmla="*/ 763276 h 922820"/>
                <a:gd name="connsiteX68" fmla="*/ 795405 w 800168"/>
                <a:gd name="connsiteY68" fmla="*/ 789470 h 922820"/>
                <a:gd name="connsiteX69" fmla="*/ 800168 w 800168"/>
                <a:gd name="connsiteY69" fmla="*/ 879958 h 922820"/>
                <a:gd name="connsiteX70" fmla="*/ 793024 w 800168"/>
                <a:gd name="connsiteY70" fmla="*/ 915676 h 922820"/>
                <a:gd name="connsiteX71" fmla="*/ 785880 w 800168"/>
                <a:gd name="connsiteY71" fmla="*/ 920439 h 922820"/>
                <a:gd name="connsiteX72" fmla="*/ 778736 w 800168"/>
                <a:gd name="connsiteY72" fmla="*/ 922820 h 922820"/>
                <a:gd name="connsiteX73" fmla="*/ 759686 w 800168"/>
                <a:gd name="connsiteY73" fmla="*/ 920439 h 922820"/>
                <a:gd name="connsiteX74" fmla="*/ 745399 w 800168"/>
                <a:gd name="connsiteY74" fmla="*/ 915676 h 922820"/>
                <a:gd name="connsiteX75" fmla="*/ 700155 w 800168"/>
                <a:gd name="connsiteY75" fmla="*/ 913295 h 922820"/>
                <a:gd name="connsiteX76" fmla="*/ 678724 w 800168"/>
                <a:gd name="connsiteY76" fmla="*/ 906151 h 922820"/>
                <a:gd name="connsiteX77" fmla="*/ 671580 w 800168"/>
                <a:gd name="connsiteY77" fmla="*/ 903770 h 922820"/>
                <a:gd name="connsiteX78" fmla="*/ 664436 w 800168"/>
                <a:gd name="connsiteY78" fmla="*/ 901389 h 922820"/>
                <a:gd name="connsiteX79" fmla="*/ 657293 w 800168"/>
                <a:gd name="connsiteY79" fmla="*/ 896626 h 922820"/>
                <a:gd name="connsiteX80" fmla="*/ 643005 w 800168"/>
                <a:gd name="connsiteY80" fmla="*/ 894245 h 922820"/>
                <a:gd name="connsiteX81" fmla="*/ 635861 w 800168"/>
                <a:gd name="connsiteY81" fmla="*/ 891864 h 922820"/>
                <a:gd name="connsiteX82" fmla="*/ 626336 w 800168"/>
                <a:gd name="connsiteY82" fmla="*/ 889483 h 922820"/>
                <a:gd name="connsiteX83" fmla="*/ 602524 w 800168"/>
                <a:gd name="connsiteY83" fmla="*/ 879958 h 922820"/>
                <a:gd name="connsiteX84" fmla="*/ 595380 w 800168"/>
                <a:gd name="connsiteY84" fmla="*/ 877576 h 922820"/>
                <a:gd name="connsiteX85" fmla="*/ 581093 w 800168"/>
                <a:gd name="connsiteY85" fmla="*/ 868051 h 922820"/>
                <a:gd name="connsiteX86" fmla="*/ 557280 w 800168"/>
                <a:gd name="connsiteY86" fmla="*/ 865670 h 922820"/>
                <a:gd name="connsiteX87" fmla="*/ 542993 w 800168"/>
                <a:gd name="connsiteY87" fmla="*/ 858526 h 922820"/>
                <a:gd name="connsiteX88" fmla="*/ 535849 w 800168"/>
                <a:gd name="connsiteY88" fmla="*/ 856145 h 922820"/>
                <a:gd name="connsiteX89" fmla="*/ 526324 w 800168"/>
                <a:gd name="connsiteY89" fmla="*/ 851383 h 922820"/>
                <a:gd name="connsiteX90" fmla="*/ 507274 w 800168"/>
                <a:gd name="connsiteY90" fmla="*/ 846620 h 922820"/>
                <a:gd name="connsiteX91" fmla="*/ 500130 w 800168"/>
                <a:gd name="connsiteY91" fmla="*/ 844239 h 922820"/>
                <a:gd name="connsiteX92" fmla="*/ 478699 w 800168"/>
                <a:gd name="connsiteY92" fmla="*/ 834714 h 922820"/>
                <a:gd name="connsiteX93" fmla="*/ 471555 w 800168"/>
                <a:gd name="connsiteY93" fmla="*/ 832333 h 922820"/>
                <a:gd name="connsiteX94" fmla="*/ 364399 w 800168"/>
                <a:gd name="connsiteY94" fmla="*/ 827570 h 922820"/>
                <a:gd name="connsiteX95" fmla="*/ 354874 w 800168"/>
                <a:gd name="connsiteY95" fmla="*/ 825189 h 922820"/>
                <a:gd name="connsiteX96" fmla="*/ 347730 w 800168"/>
                <a:gd name="connsiteY96" fmla="*/ 822808 h 922820"/>
                <a:gd name="connsiteX97" fmla="*/ 288199 w 800168"/>
                <a:gd name="connsiteY97" fmla="*/ 820426 h 922820"/>
                <a:gd name="connsiteX98" fmla="*/ 281055 w 800168"/>
                <a:gd name="connsiteY98" fmla="*/ 818045 h 922820"/>
                <a:gd name="connsiteX99" fmla="*/ 271530 w 800168"/>
                <a:gd name="connsiteY99" fmla="*/ 803758 h 922820"/>
                <a:gd name="connsiteX100" fmla="*/ 221524 w 800168"/>
                <a:gd name="connsiteY100" fmla="*/ 806139 h 922820"/>
                <a:gd name="connsiteX101" fmla="*/ 207236 w 800168"/>
                <a:gd name="connsiteY101" fmla="*/ 810901 h 922820"/>
                <a:gd name="connsiteX102" fmla="*/ 190568 w 800168"/>
                <a:gd name="connsiteY102" fmla="*/ 815664 h 922820"/>
                <a:gd name="connsiteX103" fmla="*/ 128655 w 800168"/>
                <a:gd name="connsiteY103" fmla="*/ 813283 h 922820"/>
                <a:gd name="connsiteX104" fmla="*/ 126274 w 800168"/>
                <a:gd name="connsiteY104" fmla="*/ 806139 h 922820"/>
                <a:gd name="connsiteX105" fmla="*/ 135799 w 800168"/>
                <a:gd name="connsiteY105" fmla="*/ 770420 h 922820"/>
                <a:gd name="connsiteX106" fmla="*/ 145324 w 800168"/>
                <a:gd name="connsiteY106" fmla="*/ 748989 h 922820"/>
                <a:gd name="connsiteX107" fmla="*/ 152468 w 800168"/>
                <a:gd name="connsiteY107" fmla="*/ 746608 h 922820"/>
                <a:gd name="connsiteX108" fmla="*/ 161993 w 800168"/>
                <a:gd name="connsiteY108" fmla="*/ 737083 h 922820"/>
                <a:gd name="connsiteX109" fmla="*/ 176280 w 800168"/>
                <a:gd name="connsiteY109" fmla="*/ 725176 h 922820"/>
                <a:gd name="connsiteX110" fmla="*/ 190568 w 800168"/>
                <a:gd name="connsiteY110" fmla="*/ 718033 h 922820"/>
                <a:gd name="connsiteX111" fmla="*/ 195330 w 800168"/>
                <a:gd name="connsiteY111" fmla="*/ 710889 h 922820"/>
                <a:gd name="connsiteX112" fmla="*/ 200093 w 800168"/>
                <a:gd name="connsiteY112" fmla="*/ 696601 h 922820"/>
                <a:gd name="connsiteX113" fmla="*/ 197711 w 800168"/>
                <a:gd name="connsiteY113" fmla="*/ 675170 h 922820"/>
                <a:gd name="connsiteX114" fmla="*/ 195330 w 800168"/>
                <a:gd name="connsiteY114" fmla="*/ 658501 h 922820"/>
                <a:gd name="connsiteX115" fmla="*/ 181043 w 800168"/>
                <a:gd name="connsiteY115" fmla="*/ 648976 h 922820"/>
                <a:gd name="connsiteX116" fmla="*/ 166755 w 800168"/>
                <a:gd name="connsiteY116" fmla="*/ 641833 h 922820"/>
                <a:gd name="connsiteX117" fmla="*/ 159611 w 800168"/>
                <a:gd name="connsiteY117" fmla="*/ 637070 h 922820"/>
                <a:gd name="connsiteX118" fmla="*/ 145324 w 800168"/>
                <a:gd name="connsiteY118" fmla="*/ 632308 h 922820"/>
                <a:gd name="connsiteX119" fmla="*/ 131036 w 800168"/>
                <a:gd name="connsiteY119" fmla="*/ 622783 h 922820"/>
                <a:gd name="connsiteX120" fmla="*/ 123893 w 800168"/>
                <a:gd name="connsiteY120" fmla="*/ 620401 h 922820"/>
                <a:gd name="connsiteX121" fmla="*/ 102461 w 800168"/>
                <a:gd name="connsiteY121" fmla="*/ 608495 h 922820"/>
                <a:gd name="connsiteX122" fmla="*/ 92936 w 800168"/>
                <a:gd name="connsiteY122" fmla="*/ 594208 h 922820"/>
                <a:gd name="connsiteX123" fmla="*/ 88174 w 800168"/>
                <a:gd name="connsiteY123" fmla="*/ 587064 h 922820"/>
                <a:gd name="connsiteX124" fmla="*/ 81030 w 800168"/>
                <a:gd name="connsiteY124" fmla="*/ 572776 h 922820"/>
                <a:gd name="connsiteX125" fmla="*/ 78649 w 800168"/>
                <a:gd name="connsiteY125" fmla="*/ 565633 h 922820"/>
                <a:gd name="connsiteX126" fmla="*/ 61980 w 800168"/>
                <a:gd name="connsiteY126" fmla="*/ 558489 h 922820"/>
                <a:gd name="connsiteX127" fmla="*/ 59599 w 800168"/>
                <a:gd name="connsiteY127" fmla="*/ 548964 h 922820"/>
                <a:gd name="connsiteX128" fmla="*/ 45311 w 800168"/>
                <a:gd name="connsiteY128" fmla="*/ 539439 h 922820"/>
                <a:gd name="connsiteX129" fmla="*/ 40549 w 800168"/>
                <a:gd name="connsiteY129" fmla="*/ 532295 h 922820"/>
                <a:gd name="connsiteX130" fmla="*/ 31024 w 800168"/>
                <a:gd name="connsiteY130" fmla="*/ 520389 h 922820"/>
                <a:gd name="connsiteX131" fmla="*/ 16736 w 800168"/>
                <a:gd name="connsiteY131" fmla="*/ 515626 h 922820"/>
                <a:gd name="connsiteX132" fmla="*/ 11974 w 800168"/>
                <a:gd name="connsiteY132" fmla="*/ 501339 h 922820"/>
                <a:gd name="connsiteX133" fmla="*/ 7211 w 800168"/>
                <a:gd name="connsiteY133" fmla="*/ 468001 h 922820"/>
                <a:gd name="connsiteX134" fmla="*/ 4830 w 800168"/>
                <a:gd name="connsiteY134" fmla="*/ 446570 h 922820"/>
                <a:gd name="connsiteX135" fmla="*/ 68 w 800168"/>
                <a:gd name="connsiteY135" fmla="*/ 439426 h 922820"/>
                <a:gd name="connsiteX136" fmla="*/ 7211 w 800168"/>
                <a:gd name="connsiteY136" fmla="*/ 437045 h 922820"/>
                <a:gd name="connsiteX137" fmla="*/ 21499 w 800168"/>
                <a:gd name="connsiteY137" fmla="*/ 434664 h 922820"/>
                <a:gd name="connsiteX138" fmla="*/ 59599 w 800168"/>
                <a:gd name="connsiteY138" fmla="*/ 432283 h 922820"/>
                <a:gd name="connsiteX139" fmla="*/ 69124 w 800168"/>
                <a:gd name="connsiteY139" fmla="*/ 422758 h 922820"/>
                <a:gd name="connsiteX140" fmla="*/ 71505 w 800168"/>
                <a:gd name="connsiteY140" fmla="*/ 313220 h 922820"/>
                <a:gd name="connsiteX141" fmla="*/ 83411 w 800168"/>
                <a:gd name="connsiteY141" fmla="*/ 279883 h 922820"/>
                <a:gd name="connsiteX142" fmla="*/ 90555 w 800168"/>
                <a:gd name="connsiteY142" fmla="*/ 277501 h 922820"/>
                <a:gd name="connsiteX143" fmla="*/ 95318 w 800168"/>
                <a:gd name="connsiteY143" fmla="*/ 270358 h 922820"/>
                <a:gd name="connsiteX144" fmla="*/ 97699 w 800168"/>
                <a:gd name="connsiteY144" fmla="*/ 239401 h 922820"/>
                <a:gd name="connsiteX145" fmla="*/ 119130 w 800168"/>
                <a:gd name="connsiteY145" fmla="*/ 232258 h 922820"/>
                <a:gd name="connsiteX146" fmla="*/ 126274 w 800168"/>
                <a:gd name="connsiteY146" fmla="*/ 229876 h 922820"/>
                <a:gd name="connsiteX147" fmla="*/ 133418 w 800168"/>
                <a:gd name="connsiteY147" fmla="*/ 187014 h 922820"/>
                <a:gd name="connsiteX148" fmla="*/ 135799 w 800168"/>
                <a:gd name="connsiteY148" fmla="*/ 177489 h 922820"/>
                <a:gd name="connsiteX149" fmla="*/ 140561 w 800168"/>
                <a:gd name="connsiteY149" fmla="*/ 156058 h 922820"/>
                <a:gd name="connsiteX150" fmla="*/ 154849 w 800168"/>
                <a:gd name="connsiteY150" fmla="*/ 148914 h 922820"/>
                <a:gd name="connsiteX151" fmla="*/ 161993 w 800168"/>
                <a:gd name="connsiteY151" fmla="*/ 144151 h 922820"/>
                <a:gd name="connsiteX152" fmla="*/ 169136 w 800168"/>
                <a:gd name="connsiteY152" fmla="*/ 141770 h 922820"/>
                <a:gd name="connsiteX153" fmla="*/ 173899 w 800168"/>
                <a:gd name="connsiteY153" fmla="*/ 134626 h 922820"/>
                <a:gd name="connsiteX154" fmla="*/ 171518 w 800168"/>
                <a:gd name="connsiteY154" fmla="*/ 63189 h 922820"/>
                <a:gd name="connsiteX155" fmla="*/ 164374 w 800168"/>
                <a:gd name="connsiteY155" fmla="*/ 41758 h 922820"/>
                <a:gd name="connsiteX156" fmla="*/ 159611 w 800168"/>
                <a:gd name="connsiteY156" fmla="*/ 20326 h 922820"/>
                <a:gd name="connsiteX157" fmla="*/ 166755 w 800168"/>
                <a:gd name="connsiteY157" fmla="*/ 1276 h 922820"/>
                <a:gd name="connsiteX0" fmla="*/ 166755 w 800168"/>
                <a:gd name="connsiteY0" fmla="*/ 1276 h 922820"/>
                <a:gd name="connsiteX1" fmla="*/ 240574 w 800168"/>
                <a:gd name="connsiteY1" fmla="*/ 3658 h 922820"/>
                <a:gd name="connsiteX2" fmla="*/ 245336 w 800168"/>
                <a:gd name="connsiteY2" fmla="*/ 10801 h 922820"/>
                <a:gd name="connsiteX3" fmla="*/ 252480 w 800168"/>
                <a:gd name="connsiteY3" fmla="*/ 17945 h 922820"/>
                <a:gd name="connsiteX4" fmla="*/ 273911 w 800168"/>
                <a:gd name="connsiteY4" fmla="*/ 29851 h 922820"/>
                <a:gd name="connsiteX5" fmla="*/ 281055 w 800168"/>
                <a:gd name="connsiteY5" fmla="*/ 34614 h 922820"/>
                <a:gd name="connsiteX6" fmla="*/ 295343 w 800168"/>
                <a:gd name="connsiteY6" fmla="*/ 39376 h 922820"/>
                <a:gd name="connsiteX7" fmla="*/ 302486 w 800168"/>
                <a:gd name="connsiteY7" fmla="*/ 44139 h 922820"/>
                <a:gd name="connsiteX8" fmla="*/ 321536 w 800168"/>
                <a:gd name="connsiteY8" fmla="*/ 48901 h 922820"/>
                <a:gd name="connsiteX9" fmla="*/ 328680 w 800168"/>
                <a:gd name="connsiteY9" fmla="*/ 51283 h 922820"/>
                <a:gd name="connsiteX10" fmla="*/ 357255 w 800168"/>
                <a:gd name="connsiteY10" fmla="*/ 53664 h 922820"/>
                <a:gd name="connsiteX11" fmla="*/ 381068 w 800168"/>
                <a:gd name="connsiteY11" fmla="*/ 63189 h 922820"/>
                <a:gd name="connsiteX12" fmla="*/ 388211 w 800168"/>
                <a:gd name="connsiteY12" fmla="*/ 65570 h 922820"/>
                <a:gd name="connsiteX13" fmla="*/ 400118 w 800168"/>
                <a:gd name="connsiteY13" fmla="*/ 75095 h 922820"/>
                <a:gd name="connsiteX14" fmla="*/ 407261 w 800168"/>
                <a:gd name="connsiteY14" fmla="*/ 82239 h 922820"/>
                <a:gd name="connsiteX15" fmla="*/ 421549 w 800168"/>
                <a:gd name="connsiteY15" fmla="*/ 87001 h 922820"/>
                <a:gd name="connsiteX16" fmla="*/ 435836 w 800168"/>
                <a:gd name="connsiteY16" fmla="*/ 91764 h 922820"/>
                <a:gd name="connsiteX17" fmla="*/ 442980 w 800168"/>
                <a:gd name="connsiteY17" fmla="*/ 94145 h 922820"/>
                <a:gd name="connsiteX18" fmla="*/ 466793 w 800168"/>
                <a:gd name="connsiteY18" fmla="*/ 103670 h 922820"/>
                <a:gd name="connsiteX19" fmla="*/ 473936 w 800168"/>
                <a:gd name="connsiteY19" fmla="*/ 106051 h 922820"/>
                <a:gd name="connsiteX20" fmla="*/ 495368 w 800168"/>
                <a:gd name="connsiteY20" fmla="*/ 117958 h 922820"/>
                <a:gd name="connsiteX21" fmla="*/ 507274 w 800168"/>
                <a:gd name="connsiteY21" fmla="*/ 129864 h 922820"/>
                <a:gd name="connsiteX22" fmla="*/ 514418 w 800168"/>
                <a:gd name="connsiteY22" fmla="*/ 137008 h 922820"/>
                <a:gd name="connsiteX23" fmla="*/ 519180 w 800168"/>
                <a:gd name="connsiteY23" fmla="*/ 144151 h 922820"/>
                <a:gd name="connsiteX24" fmla="*/ 526324 w 800168"/>
                <a:gd name="connsiteY24" fmla="*/ 146533 h 922820"/>
                <a:gd name="connsiteX25" fmla="*/ 535849 w 800168"/>
                <a:gd name="connsiteY25" fmla="*/ 158439 h 922820"/>
                <a:gd name="connsiteX26" fmla="*/ 557280 w 800168"/>
                <a:gd name="connsiteY26" fmla="*/ 177489 h 922820"/>
                <a:gd name="connsiteX27" fmla="*/ 576330 w 800168"/>
                <a:gd name="connsiteY27" fmla="*/ 194158 h 922820"/>
                <a:gd name="connsiteX28" fmla="*/ 583474 w 800168"/>
                <a:gd name="connsiteY28" fmla="*/ 198920 h 922820"/>
                <a:gd name="connsiteX29" fmla="*/ 590618 w 800168"/>
                <a:gd name="connsiteY29" fmla="*/ 203683 h 922820"/>
                <a:gd name="connsiteX30" fmla="*/ 604905 w 800168"/>
                <a:gd name="connsiteY30" fmla="*/ 210826 h 922820"/>
                <a:gd name="connsiteX31" fmla="*/ 609668 w 800168"/>
                <a:gd name="connsiteY31" fmla="*/ 217970 h 922820"/>
                <a:gd name="connsiteX32" fmla="*/ 612049 w 800168"/>
                <a:gd name="connsiteY32" fmla="*/ 225114 h 922820"/>
                <a:gd name="connsiteX33" fmla="*/ 619193 w 800168"/>
                <a:gd name="connsiteY33" fmla="*/ 229876 h 922820"/>
                <a:gd name="connsiteX34" fmla="*/ 626336 w 800168"/>
                <a:gd name="connsiteY34" fmla="*/ 237020 h 922820"/>
                <a:gd name="connsiteX35" fmla="*/ 654911 w 800168"/>
                <a:gd name="connsiteY35" fmla="*/ 244164 h 922820"/>
                <a:gd name="connsiteX36" fmla="*/ 662055 w 800168"/>
                <a:gd name="connsiteY36" fmla="*/ 246545 h 922820"/>
                <a:gd name="connsiteX37" fmla="*/ 666818 w 800168"/>
                <a:gd name="connsiteY37" fmla="*/ 284645 h 922820"/>
                <a:gd name="connsiteX38" fmla="*/ 683486 w 800168"/>
                <a:gd name="connsiteY38" fmla="*/ 298933 h 922820"/>
                <a:gd name="connsiteX39" fmla="*/ 690630 w 800168"/>
                <a:gd name="connsiteY39" fmla="*/ 303695 h 922820"/>
                <a:gd name="connsiteX40" fmla="*/ 704918 w 800168"/>
                <a:gd name="connsiteY40" fmla="*/ 315601 h 922820"/>
                <a:gd name="connsiteX41" fmla="*/ 712061 w 800168"/>
                <a:gd name="connsiteY41" fmla="*/ 317983 h 922820"/>
                <a:gd name="connsiteX42" fmla="*/ 716824 w 800168"/>
                <a:gd name="connsiteY42" fmla="*/ 325126 h 922820"/>
                <a:gd name="connsiteX43" fmla="*/ 723968 w 800168"/>
                <a:gd name="connsiteY43" fmla="*/ 332270 h 922820"/>
                <a:gd name="connsiteX44" fmla="*/ 728730 w 800168"/>
                <a:gd name="connsiteY44" fmla="*/ 346558 h 922820"/>
                <a:gd name="connsiteX45" fmla="*/ 733493 w 800168"/>
                <a:gd name="connsiteY45" fmla="*/ 353701 h 922820"/>
                <a:gd name="connsiteX46" fmla="*/ 759686 w 800168"/>
                <a:gd name="connsiteY46" fmla="*/ 372751 h 922820"/>
                <a:gd name="connsiteX47" fmla="*/ 754924 w 800168"/>
                <a:gd name="connsiteY47" fmla="*/ 403708 h 922820"/>
                <a:gd name="connsiteX48" fmla="*/ 752543 w 800168"/>
                <a:gd name="connsiteY48" fmla="*/ 441808 h 922820"/>
                <a:gd name="connsiteX49" fmla="*/ 750161 w 800168"/>
                <a:gd name="connsiteY49" fmla="*/ 451333 h 922820"/>
                <a:gd name="connsiteX50" fmla="*/ 747780 w 800168"/>
                <a:gd name="connsiteY50" fmla="*/ 463239 h 922820"/>
                <a:gd name="connsiteX51" fmla="*/ 745399 w 800168"/>
                <a:gd name="connsiteY51" fmla="*/ 477526 h 922820"/>
                <a:gd name="connsiteX52" fmla="*/ 738255 w 800168"/>
                <a:gd name="connsiteY52" fmla="*/ 503720 h 922820"/>
                <a:gd name="connsiteX53" fmla="*/ 740636 w 800168"/>
                <a:gd name="connsiteY53" fmla="*/ 553726 h 922820"/>
                <a:gd name="connsiteX54" fmla="*/ 743018 w 800168"/>
                <a:gd name="connsiteY54" fmla="*/ 560870 h 922820"/>
                <a:gd name="connsiteX55" fmla="*/ 745399 w 800168"/>
                <a:gd name="connsiteY55" fmla="*/ 579920 h 922820"/>
                <a:gd name="connsiteX56" fmla="*/ 750161 w 800168"/>
                <a:gd name="connsiteY56" fmla="*/ 596589 h 922820"/>
                <a:gd name="connsiteX57" fmla="*/ 752543 w 800168"/>
                <a:gd name="connsiteY57" fmla="*/ 618020 h 922820"/>
                <a:gd name="connsiteX58" fmla="*/ 754924 w 800168"/>
                <a:gd name="connsiteY58" fmla="*/ 625164 h 922820"/>
                <a:gd name="connsiteX59" fmla="*/ 762068 w 800168"/>
                <a:gd name="connsiteY59" fmla="*/ 629926 h 922820"/>
                <a:gd name="connsiteX60" fmla="*/ 771593 w 800168"/>
                <a:gd name="connsiteY60" fmla="*/ 644214 h 922820"/>
                <a:gd name="connsiteX61" fmla="*/ 773974 w 800168"/>
                <a:gd name="connsiteY61" fmla="*/ 656120 h 922820"/>
                <a:gd name="connsiteX62" fmla="*/ 776355 w 800168"/>
                <a:gd name="connsiteY62" fmla="*/ 675170 h 922820"/>
                <a:gd name="connsiteX63" fmla="*/ 781118 w 800168"/>
                <a:gd name="connsiteY63" fmla="*/ 691839 h 922820"/>
                <a:gd name="connsiteX64" fmla="*/ 785880 w 800168"/>
                <a:gd name="connsiteY64" fmla="*/ 708508 h 922820"/>
                <a:gd name="connsiteX65" fmla="*/ 788261 w 800168"/>
                <a:gd name="connsiteY65" fmla="*/ 734701 h 922820"/>
                <a:gd name="connsiteX66" fmla="*/ 793024 w 800168"/>
                <a:gd name="connsiteY66" fmla="*/ 763276 h 922820"/>
                <a:gd name="connsiteX67" fmla="*/ 795405 w 800168"/>
                <a:gd name="connsiteY67" fmla="*/ 789470 h 922820"/>
                <a:gd name="connsiteX68" fmla="*/ 800168 w 800168"/>
                <a:gd name="connsiteY68" fmla="*/ 879958 h 922820"/>
                <a:gd name="connsiteX69" fmla="*/ 793024 w 800168"/>
                <a:gd name="connsiteY69" fmla="*/ 915676 h 922820"/>
                <a:gd name="connsiteX70" fmla="*/ 785880 w 800168"/>
                <a:gd name="connsiteY70" fmla="*/ 920439 h 922820"/>
                <a:gd name="connsiteX71" fmla="*/ 778736 w 800168"/>
                <a:gd name="connsiteY71" fmla="*/ 922820 h 922820"/>
                <a:gd name="connsiteX72" fmla="*/ 759686 w 800168"/>
                <a:gd name="connsiteY72" fmla="*/ 920439 h 922820"/>
                <a:gd name="connsiteX73" fmla="*/ 745399 w 800168"/>
                <a:gd name="connsiteY73" fmla="*/ 915676 h 922820"/>
                <a:gd name="connsiteX74" fmla="*/ 700155 w 800168"/>
                <a:gd name="connsiteY74" fmla="*/ 913295 h 922820"/>
                <a:gd name="connsiteX75" fmla="*/ 678724 w 800168"/>
                <a:gd name="connsiteY75" fmla="*/ 906151 h 922820"/>
                <a:gd name="connsiteX76" fmla="*/ 671580 w 800168"/>
                <a:gd name="connsiteY76" fmla="*/ 903770 h 922820"/>
                <a:gd name="connsiteX77" fmla="*/ 664436 w 800168"/>
                <a:gd name="connsiteY77" fmla="*/ 901389 h 922820"/>
                <a:gd name="connsiteX78" fmla="*/ 657293 w 800168"/>
                <a:gd name="connsiteY78" fmla="*/ 896626 h 922820"/>
                <a:gd name="connsiteX79" fmla="*/ 643005 w 800168"/>
                <a:gd name="connsiteY79" fmla="*/ 894245 h 922820"/>
                <a:gd name="connsiteX80" fmla="*/ 635861 w 800168"/>
                <a:gd name="connsiteY80" fmla="*/ 891864 h 922820"/>
                <a:gd name="connsiteX81" fmla="*/ 626336 w 800168"/>
                <a:gd name="connsiteY81" fmla="*/ 889483 h 922820"/>
                <a:gd name="connsiteX82" fmla="*/ 602524 w 800168"/>
                <a:gd name="connsiteY82" fmla="*/ 879958 h 922820"/>
                <a:gd name="connsiteX83" fmla="*/ 595380 w 800168"/>
                <a:gd name="connsiteY83" fmla="*/ 877576 h 922820"/>
                <a:gd name="connsiteX84" fmla="*/ 581093 w 800168"/>
                <a:gd name="connsiteY84" fmla="*/ 868051 h 922820"/>
                <a:gd name="connsiteX85" fmla="*/ 557280 w 800168"/>
                <a:gd name="connsiteY85" fmla="*/ 865670 h 922820"/>
                <a:gd name="connsiteX86" fmla="*/ 542993 w 800168"/>
                <a:gd name="connsiteY86" fmla="*/ 858526 h 922820"/>
                <a:gd name="connsiteX87" fmla="*/ 535849 w 800168"/>
                <a:gd name="connsiteY87" fmla="*/ 856145 h 922820"/>
                <a:gd name="connsiteX88" fmla="*/ 526324 w 800168"/>
                <a:gd name="connsiteY88" fmla="*/ 851383 h 922820"/>
                <a:gd name="connsiteX89" fmla="*/ 507274 w 800168"/>
                <a:gd name="connsiteY89" fmla="*/ 846620 h 922820"/>
                <a:gd name="connsiteX90" fmla="*/ 500130 w 800168"/>
                <a:gd name="connsiteY90" fmla="*/ 844239 h 922820"/>
                <a:gd name="connsiteX91" fmla="*/ 478699 w 800168"/>
                <a:gd name="connsiteY91" fmla="*/ 834714 h 922820"/>
                <a:gd name="connsiteX92" fmla="*/ 471555 w 800168"/>
                <a:gd name="connsiteY92" fmla="*/ 832333 h 922820"/>
                <a:gd name="connsiteX93" fmla="*/ 364399 w 800168"/>
                <a:gd name="connsiteY93" fmla="*/ 827570 h 922820"/>
                <a:gd name="connsiteX94" fmla="*/ 354874 w 800168"/>
                <a:gd name="connsiteY94" fmla="*/ 825189 h 922820"/>
                <a:gd name="connsiteX95" fmla="*/ 347730 w 800168"/>
                <a:gd name="connsiteY95" fmla="*/ 822808 h 922820"/>
                <a:gd name="connsiteX96" fmla="*/ 288199 w 800168"/>
                <a:gd name="connsiteY96" fmla="*/ 820426 h 922820"/>
                <a:gd name="connsiteX97" fmla="*/ 281055 w 800168"/>
                <a:gd name="connsiteY97" fmla="*/ 818045 h 922820"/>
                <a:gd name="connsiteX98" fmla="*/ 271530 w 800168"/>
                <a:gd name="connsiteY98" fmla="*/ 803758 h 922820"/>
                <a:gd name="connsiteX99" fmla="*/ 221524 w 800168"/>
                <a:gd name="connsiteY99" fmla="*/ 806139 h 922820"/>
                <a:gd name="connsiteX100" fmla="*/ 207236 w 800168"/>
                <a:gd name="connsiteY100" fmla="*/ 810901 h 922820"/>
                <a:gd name="connsiteX101" fmla="*/ 190568 w 800168"/>
                <a:gd name="connsiteY101" fmla="*/ 815664 h 922820"/>
                <a:gd name="connsiteX102" fmla="*/ 128655 w 800168"/>
                <a:gd name="connsiteY102" fmla="*/ 813283 h 922820"/>
                <a:gd name="connsiteX103" fmla="*/ 126274 w 800168"/>
                <a:gd name="connsiteY103" fmla="*/ 806139 h 922820"/>
                <a:gd name="connsiteX104" fmla="*/ 135799 w 800168"/>
                <a:gd name="connsiteY104" fmla="*/ 770420 h 922820"/>
                <a:gd name="connsiteX105" fmla="*/ 145324 w 800168"/>
                <a:gd name="connsiteY105" fmla="*/ 748989 h 922820"/>
                <a:gd name="connsiteX106" fmla="*/ 152468 w 800168"/>
                <a:gd name="connsiteY106" fmla="*/ 746608 h 922820"/>
                <a:gd name="connsiteX107" fmla="*/ 161993 w 800168"/>
                <a:gd name="connsiteY107" fmla="*/ 737083 h 922820"/>
                <a:gd name="connsiteX108" fmla="*/ 176280 w 800168"/>
                <a:gd name="connsiteY108" fmla="*/ 725176 h 922820"/>
                <a:gd name="connsiteX109" fmla="*/ 190568 w 800168"/>
                <a:gd name="connsiteY109" fmla="*/ 718033 h 922820"/>
                <a:gd name="connsiteX110" fmla="*/ 195330 w 800168"/>
                <a:gd name="connsiteY110" fmla="*/ 710889 h 922820"/>
                <a:gd name="connsiteX111" fmla="*/ 200093 w 800168"/>
                <a:gd name="connsiteY111" fmla="*/ 696601 h 922820"/>
                <a:gd name="connsiteX112" fmla="*/ 197711 w 800168"/>
                <a:gd name="connsiteY112" fmla="*/ 675170 h 922820"/>
                <a:gd name="connsiteX113" fmla="*/ 195330 w 800168"/>
                <a:gd name="connsiteY113" fmla="*/ 658501 h 922820"/>
                <a:gd name="connsiteX114" fmla="*/ 181043 w 800168"/>
                <a:gd name="connsiteY114" fmla="*/ 648976 h 922820"/>
                <a:gd name="connsiteX115" fmla="*/ 166755 w 800168"/>
                <a:gd name="connsiteY115" fmla="*/ 641833 h 922820"/>
                <a:gd name="connsiteX116" fmla="*/ 159611 w 800168"/>
                <a:gd name="connsiteY116" fmla="*/ 637070 h 922820"/>
                <a:gd name="connsiteX117" fmla="*/ 145324 w 800168"/>
                <a:gd name="connsiteY117" fmla="*/ 632308 h 922820"/>
                <a:gd name="connsiteX118" fmla="*/ 131036 w 800168"/>
                <a:gd name="connsiteY118" fmla="*/ 622783 h 922820"/>
                <a:gd name="connsiteX119" fmla="*/ 123893 w 800168"/>
                <a:gd name="connsiteY119" fmla="*/ 620401 h 922820"/>
                <a:gd name="connsiteX120" fmla="*/ 102461 w 800168"/>
                <a:gd name="connsiteY120" fmla="*/ 608495 h 922820"/>
                <a:gd name="connsiteX121" fmla="*/ 92936 w 800168"/>
                <a:gd name="connsiteY121" fmla="*/ 594208 h 922820"/>
                <a:gd name="connsiteX122" fmla="*/ 88174 w 800168"/>
                <a:gd name="connsiteY122" fmla="*/ 587064 h 922820"/>
                <a:gd name="connsiteX123" fmla="*/ 81030 w 800168"/>
                <a:gd name="connsiteY123" fmla="*/ 572776 h 922820"/>
                <a:gd name="connsiteX124" fmla="*/ 78649 w 800168"/>
                <a:gd name="connsiteY124" fmla="*/ 565633 h 922820"/>
                <a:gd name="connsiteX125" fmla="*/ 61980 w 800168"/>
                <a:gd name="connsiteY125" fmla="*/ 558489 h 922820"/>
                <a:gd name="connsiteX126" fmla="*/ 59599 w 800168"/>
                <a:gd name="connsiteY126" fmla="*/ 548964 h 922820"/>
                <a:gd name="connsiteX127" fmla="*/ 45311 w 800168"/>
                <a:gd name="connsiteY127" fmla="*/ 539439 h 922820"/>
                <a:gd name="connsiteX128" fmla="*/ 40549 w 800168"/>
                <a:gd name="connsiteY128" fmla="*/ 532295 h 922820"/>
                <a:gd name="connsiteX129" fmla="*/ 31024 w 800168"/>
                <a:gd name="connsiteY129" fmla="*/ 520389 h 922820"/>
                <a:gd name="connsiteX130" fmla="*/ 16736 w 800168"/>
                <a:gd name="connsiteY130" fmla="*/ 515626 h 922820"/>
                <a:gd name="connsiteX131" fmla="*/ 11974 w 800168"/>
                <a:gd name="connsiteY131" fmla="*/ 501339 h 922820"/>
                <a:gd name="connsiteX132" fmla="*/ 7211 w 800168"/>
                <a:gd name="connsiteY132" fmla="*/ 468001 h 922820"/>
                <a:gd name="connsiteX133" fmla="*/ 4830 w 800168"/>
                <a:gd name="connsiteY133" fmla="*/ 446570 h 922820"/>
                <a:gd name="connsiteX134" fmla="*/ 68 w 800168"/>
                <a:gd name="connsiteY134" fmla="*/ 439426 h 922820"/>
                <a:gd name="connsiteX135" fmla="*/ 7211 w 800168"/>
                <a:gd name="connsiteY135" fmla="*/ 437045 h 922820"/>
                <a:gd name="connsiteX136" fmla="*/ 21499 w 800168"/>
                <a:gd name="connsiteY136" fmla="*/ 434664 h 922820"/>
                <a:gd name="connsiteX137" fmla="*/ 59599 w 800168"/>
                <a:gd name="connsiteY137" fmla="*/ 432283 h 922820"/>
                <a:gd name="connsiteX138" fmla="*/ 69124 w 800168"/>
                <a:gd name="connsiteY138" fmla="*/ 422758 h 922820"/>
                <a:gd name="connsiteX139" fmla="*/ 71505 w 800168"/>
                <a:gd name="connsiteY139" fmla="*/ 313220 h 922820"/>
                <a:gd name="connsiteX140" fmla="*/ 83411 w 800168"/>
                <a:gd name="connsiteY140" fmla="*/ 279883 h 922820"/>
                <a:gd name="connsiteX141" fmla="*/ 90555 w 800168"/>
                <a:gd name="connsiteY141" fmla="*/ 277501 h 922820"/>
                <a:gd name="connsiteX142" fmla="*/ 95318 w 800168"/>
                <a:gd name="connsiteY142" fmla="*/ 270358 h 922820"/>
                <a:gd name="connsiteX143" fmla="*/ 97699 w 800168"/>
                <a:gd name="connsiteY143" fmla="*/ 239401 h 922820"/>
                <a:gd name="connsiteX144" fmla="*/ 119130 w 800168"/>
                <a:gd name="connsiteY144" fmla="*/ 232258 h 922820"/>
                <a:gd name="connsiteX145" fmla="*/ 126274 w 800168"/>
                <a:gd name="connsiteY145" fmla="*/ 229876 h 922820"/>
                <a:gd name="connsiteX146" fmla="*/ 133418 w 800168"/>
                <a:gd name="connsiteY146" fmla="*/ 187014 h 922820"/>
                <a:gd name="connsiteX147" fmla="*/ 135799 w 800168"/>
                <a:gd name="connsiteY147" fmla="*/ 177489 h 922820"/>
                <a:gd name="connsiteX148" fmla="*/ 140561 w 800168"/>
                <a:gd name="connsiteY148" fmla="*/ 156058 h 922820"/>
                <a:gd name="connsiteX149" fmla="*/ 154849 w 800168"/>
                <a:gd name="connsiteY149" fmla="*/ 148914 h 922820"/>
                <a:gd name="connsiteX150" fmla="*/ 161993 w 800168"/>
                <a:gd name="connsiteY150" fmla="*/ 144151 h 922820"/>
                <a:gd name="connsiteX151" fmla="*/ 169136 w 800168"/>
                <a:gd name="connsiteY151" fmla="*/ 141770 h 922820"/>
                <a:gd name="connsiteX152" fmla="*/ 173899 w 800168"/>
                <a:gd name="connsiteY152" fmla="*/ 134626 h 922820"/>
                <a:gd name="connsiteX153" fmla="*/ 171518 w 800168"/>
                <a:gd name="connsiteY153" fmla="*/ 63189 h 922820"/>
                <a:gd name="connsiteX154" fmla="*/ 164374 w 800168"/>
                <a:gd name="connsiteY154" fmla="*/ 41758 h 922820"/>
                <a:gd name="connsiteX155" fmla="*/ 159611 w 800168"/>
                <a:gd name="connsiteY155" fmla="*/ 20326 h 922820"/>
                <a:gd name="connsiteX156" fmla="*/ 166755 w 800168"/>
                <a:gd name="connsiteY156" fmla="*/ 1276 h 922820"/>
                <a:gd name="connsiteX0" fmla="*/ 166755 w 800168"/>
                <a:gd name="connsiteY0" fmla="*/ 1276 h 922820"/>
                <a:gd name="connsiteX1" fmla="*/ 240574 w 800168"/>
                <a:gd name="connsiteY1" fmla="*/ 3658 h 922820"/>
                <a:gd name="connsiteX2" fmla="*/ 245336 w 800168"/>
                <a:gd name="connsiteY2" fmla="*/ 10801 h 922820"/>
                <a:gd name="connsiteX3" fmla="*/ 252480 w 800168"/>
                <a:gd name="connsiteY3" fmla="*/ 17945 h 922820"/>
                <a:gd name="connsiteX4" fmla="*/ 273911 w 800168"/>
                <a:gd name="connsiteY4" fmla="*/ 29851 h 922820"/>
                <a:gd name="connsiteX5" fmla="*/ 281055 w 800168"/>
                <a:gd name="connsiteY5" fmla="*/ 34614 h 922820"/>
                <a:gd name="connsiteX6" fmla="*/ 295343 w 800168"/>
                <a:gd name="connsiteY6" fmla="*/ 39376 h 922820"/>
                <a:gd name="connsiteX7" fmla="*/ 302486 w 800168"/>
                <a:gd name="connsiteY7" fmla="*/ 44139 h 922820"/>
                <a:gd name="connsiteX8" fmla="*/ 321536 w 800168"/>
                <a:gd name="connsiteY8" fmla="*/ 48901 h 922820"/>
                <a:gd name="connsiteX9" fmla="*/ 328680 w 800168"/>
                <a:gd name="connsiteY9" fmla="*/ 51283 h 922820"/>
                <a:gd name="connsiteX10" fmla="*/ 357255 w 800168"/>
                <a:gd name="connsiteY10" fmla="*/ 53664 h 922820"/>
                <a:gd name="connsiteX11" fmla="*/ 381068 w 800168"/>
                <a:gd name="connsiteY11" fmla="*/ 63189 h 922820"/>
                <a:gd name="connsiteX12" fmla="*/ 388211 w 800168"/>
                <a:gd name="connsiteY12" fmla="*/ 65570 h 922820"/>
                <a:gd name="connsiteX13" fmla="*/ 400118 w 800168"/>
                <a:gd name="connsiteY13" fmla="*/ 75095 h 922820"/>
                <a:gd name="connsiteX14" fmla="*/ 407261 w 800168"/>
                <a:gd name="connsiteY14" fmla="*/ 82239 h 922820"/>
                <a:gd name="connsiteX15" fmla="*/ 421549 w 800168"/>
                <a:gd name="connsiteY15" fmla="*/ 87001 h 922820"/>
                <a:gd name="connsiteX16" fmla="*/ 435836 w 800168"/>
                <a:gd name="connsiteY16" fmla="*/ 91764 h 922820"/>
                <a:gd name="connsiteX17" fmla="*/ 442980 w 800168"/>
                <a:gd name="connsiteY17" fmla="*/ 94145 h 922820"/>
                <a:gd name="connsiteX18" fmla="*/ 466793 w 800168"/>
                <a:gd name="connsiteY18" fmla="*/ 103670 h 922820"/>
                <a:gd name="connsiteX19" fmla="*/ 473936 w 800168"/>
                <a:gd name="connsiteY19" fmla="*/ 106051 h 922820"/>
                <a:gd name="connsiteX20" fmla="*/ 495368 w 800168"/>
                <a:gd name="connsiteY20" fmla="*/ 117958 h 922820"/>
                <a:gd name="connsiteX21" fmla="*/ 507274 w 800168"/>
                <a:gd name="connsiteY21" fmla="*/ 129864 h 922820"/>
                <a:gd name="connsiteX22" fmla="*/ 514418 w 800168"/>
                <a:gd name="connsiteY22" fmla="*/ 137008 h 922820"/>
                <a:gd name="connsiteX23" fmla="*/ 519180 w 800168"/>
                <a:gd name="connsiteY23" fmla="*/ 144151 h 922820"/>
                <a:gd name="connsiteX24" fmla="*/ 526324 w 800168"/>
                <a:gd name="connsiteY24" fmla="*/ 146533 h 922820"/>
                <a:gd name="connsiteX25" fmla="*/ 535849 w 800168"/>
                <a:gd name="connsiteY25" fmla="*/ 158439 h 922820"/>
                <a:gd name="connsiteX26" fmla="*/ 557280 w 800168"/>
                <a:gd name="connsiteY26" fmla="*/ 177489 h 922820"/>
                <a:gd name="connsiteX27" fmla="*/ 576330 w 800168"/>
                <a:gd name="connsiteY27" fmla="*/ 194158 h 922820"/>
                <a:gd name="connsiteX28" fmla="*/ 583474 w 800168"/>
                <a:gd name="connsiteY28" fmla="*/ 198920 h 922820"/>
                <a:gd name="connsiteX29" fmla="*/ 590618 w 800168"/>
                <a:gd name="connsiteY29" fmla="*/ 203683 h 922820"/>
                <a:gd name="connsiteX30" fmla="*/ 604905 w 800168"/>
                <a:gd name="connsiteY30" fmla="*/ 210826 h 922820"/>
                <a:gd name="connsiteX31" fmla="*/ 609668 w 800168"/>
                <a:gd name="connsiteY31" fmla="*/ 217970 h 922820"/>
                <a:gd name="connsiteX32" fmla="*/ 612049 w 800168"/>
                <a:gd name="connsiteY32" fmla="*/ 225114 h 922820"/>
                <a:gd name="connsiteX33" fmla="*/ 619193 w 800168"/>
                <a:gd name="connsiteY33" fmla="*/ 229876 h 922820"/>
                <a:gd name="connsiteX34" fmla="*/ 626336 w 800168"/>
                <a:gd name="connsiteY34" fmla="*/ 237020 h 922820"/>
                <a:gd name="connsiteX35" fmla="*/ 654911 w 800168"/>
                <a:gd name="connsiteY35" fmla="*/ 244164 h 922820"/>
                <a:gd name="connsiteX36" fmla="*/ 662055 w 800168"/>
                <a:gd name="connsiteY36" fmla="*/ 246545 h 922820"/>
                <a:gd name="connsiteX37" fmla="*/ 666818 w 800168"/>
                <a:gd name="connsiteY37" fmla="*/ 284645 h 922820"/>
                <a:gd name="connsiteX38" fmla="*/ 683486 w 800168"/>
                <a:gd name="connsiteY38" fmla="*/ 298933 h 922820"/>
                <a:gd name="connsiteX39" fmla="*/ 690630 w 800168"/>
                <a:gd name="connsiteY39" fmla="*/ 303695 h 922820"/>
                <a:gd name="connsiteX40" fmla="*/ 704918 w 800168"/>
                <a:gd name="connsiteY40" fmla="*/ 315601 h 922820"/>
                <a:gd name="connsiteX41" fmla="*/ 712061 w 800168"/>
                <a:gd name="connsiteY41" fmla="*/ 317983 h 922820"/>
                <a:gd name="connsiteX42" fmla="*/ 716824 w 800168"/>
                <a:gd name="connsiteY42" fmla="*/ 325126 h 922820"/>
                <a:gd name="connsiteX43" fmla="*/ 723968 w 800168"/>
                <a:gd name="connsiteY43" fmla="*/ 332270 h 922820"/>
                <a:gd name="connsiteX44" fmla="*/ 728730 w 800168"/>
                <a:gd name="connsiteY44" fmla="*/ 346558 h 922820"/>
                <a:gd name="connsiteX45" fmla="*/ 733493 w 800168"/>
                <a:gd name="connsiteY45" fmla="*/ 353701 h 922820"/>
                <a:gd name="connsiteX46" fmla="*/ 754924 w 800168"/>
                <a:gd name="connsiteY46" fmla="*/ 403708 h 922820"/>
                <a:gd name="connsiteX47" fmla="*/ 752543 w 800168"/>
                <a:gd name="connsiteY47" fmla="*/ 441808 h 922820"/>
                <a:gd name="connsiteX48" fmla="*/ 750161 w 800168"/>
                <a:gd name="connsiteY48" fmla="*/ 451333 h 922820"/>
                <a:gd name="connsiteX49" fmla="*/ 747780 w 800168"/>
                <a:gd name="connsiteY49" fmla="*/ 463239 h 922820"/>
                <a:gd name="connsiteX50" fmla="*/ 745399 w 800168"/>
                <a:gd name="connsiteY50" fmla="*/ 477526 h 922820"/>
                <a:gd name="connsiteX51" fmla="*/ 738255 w 800168"/>
                <a:gd name="connsiteY51" fmla="*/ 503720 h 922820"/>
                <a:gd name="connsiteX52" fmla="*/ 740636 w 800168"/>
                <a:gd name="connsiteY52" fmla="*/ 553726 h 922820"/>
                <a:gd name="connsiteX53" fmla="*/ 743018 w 800168"/>
                <a:gd name="connsiteY53" fmla="*/ 560870 h 922820"/>
                <a:gd name="connsiteX54" fmla="*/ 745399 w 800168"/>
                <a:gd name="connsiteY54" fmla="*/ 579920 h 922820"/>
                <a:gd name="connsiteX55" fmla="*/ 750161 w 800168"/>
                <a:gd name="connsiteY55" fmla="*/ 596589 h 922820"/>
                <a:gd name="connsiteX56" fmla="*/ 752543 w 800168"/>
                <a:gd name="connsiteY56" fmla="*/ 618020 h 922820"/>
                <a:gd name="connsiteX57" fmla="*/ 754924 w 800168"/>
                <a:gd name="connsiteY57" fmla="*/ 625164 h 922820"/>
                <a:gd name="connsiteX58" fmla="*/ 762068 w 800168"/>
                <a:gd name="connsiteY58" fmla="*/ 629926 h 922820"/>
                <a:gd name="connsiteX59" fmla="*/ 771593 w 800168"/>
                <a:gd name="connsiteY59" fmla="*/ 644214 h 922820"/>
                <a:gd name="connsiteX60" fmla="*/ 773974 w 800168"/>
                <a:gd name="connsiteY60" fmla="*/ 656120 h 922820"/>
                <a:gd name="connsiteX61" fmla="*/ 776355 w 800168"/>
                <a:gd name="connsiteY61" fmla="*/ 675170 h 922820"/>
                <a:gd name="connsiteX62" fmla="*/ 781118 w 800168"/>
                <a:gd name="connsiteY62" fmla="*/ 691839 h 922820"/>
                <a:gd name="connsiteX63" fmla="*/ 785880 w 800168"/>
                <a:gd name="connsiteY63" fmla="*/ 708508 h 922820"/>
                <a:gd name="connsiteX64" fmla="*/ 788261 w 800168"/>
                <a:gd name="connsiteY64" fmla="*/ 734701 h 922820"/>
                <a:gd name="connsiteX65" fmla="*/ 793024 w 800168"/>
                <a:gd name="connsiteY65" fmla="*/ 763276 h 922820"/>
                <a:gd name="connsiteX66" fmla="*/ 795405 w 800168"/>
                <a:gd name="connsiteY66" fmla="*/ 789470 h 922820"/>
                <a:gd name="connsiteX67" fmla="*/ 800168 w 800168"/>
                <a:gd name="connsiteY67" fmla="*/ 879958 h 922820"/>
                <a:gd name="connsiteX68" fmla="*/ 793024 w 800168"/>
                <a:gd name="connsiteY68" fmla="*/ 915676 h 922820"/>
                <a:gd name="connsiteX69" fmla="*/ 785880 w 800168"/>
                <a:gd name="connsiteY69" fmla="*/ 920439 h 922820"/>
                <a:gd name="connsiteX70" fmla="*/ 778736 w 800168"/>
                <a:gd name="connsiteY70" fmla="*/ 922820 h 922820"/>
                <a:gd name="connsiteX71" fmla="*/ 759686 w 800168"/>
                <a:gd name="connsiteY71" fmla="*/ 920439 h 922820"/>
                <a:gd name="connsiteX72" fmla="*/ 745399 w 800168"/>
                <a:gd name="connsiteY72" fmla="*/ 915676 h 922820"/>
                <a:gd name="connsiteX73" fmla="*/ 700155 w 800168"/>
                <a:gd name="connsiteY73" fmla="*/ 913295 h 922820"/>
                <a:gd name="connsiteX74" fmla="*/ 678724 w 800168"/>
                <a:gd name="connsiteY74" fmla="*/ 906151 h 922820"/>
                <a:gd name="connsiteX75" fmla="*/ 671580 w 800168"/>
                <a:gd name="connsiteY75" fmla="*/ 903770 h 922820"/>
                <a:gd name="connsiteX76" fmla="*/ 664436 w 800168"/>
                <a:gd name="connsiteY76" fmla="*/ 901389 h 922820"/>
                <a:gd name="connsiteX77" fmla="*/ 657293 w 800168"/>
                <a:gd name="connsiteY77" fmla="*/ 896626 h 922820"/>
                <a:gd name="connsiteX78" fmla="*/ 643005 w 800168"/>
                <a:gd name="connsiteY78" fmla="*/ 894245 h 922820"/>
                <a:gd name="connsiteX79" fmla="*/ 635861 w 800168"/>
                <a:gd name="connsiteY79" fmla="*/ 891864 h 922820"/>
                <a:gd name="connsiteX80" fmla="*/ 626336 w 800168"/>
                <a:gd name="connsiteY80" fmla="*/ 889483 h 922820"/>
                <a:gd name="connsiteX81" fmla="*/ 602524 w 800168"/>
                <a:gd name="connsiteY81" fmla="*/ 879958 h 922820"/>
                <a:gd name="connsiteX82" fmla="*/ 595380 w 800168"/>
                <a:gd name="connsiteY82" fmla="*/ 877576 h 922820"/>
                <a:gd name="connsiteX83" fmla="*/ 581093 w 800168"/>
                <a:gd name="connsiteY83" fmla="*/ 868051 h 922820"/>
                <a:gd name="connsiteX84" fmla="*/ 557280 w 800168"/>
                <a:gd name="connsiteY84" fmla="*/ 865670 h 922820"/>
                <a:gd name="connsiteX85" fmla="*/ 542993 w 800168"/>
                <a:gd name="connsiteY85" fmla="*/ 858526 h 922820"/>
                <a:gd name="connsiteX86" fmla="*/ 535849 w 800168"/>
                <a:gd name="connsiteY86" fmla="*/ 856145 h 922820"/>
                <a:gd name="connsiteX87" fmla="*/ 526324 w 800168"/>
                <a:gd name="connsiteY87" fmla="*/ 851383 h 922820"/>
                <a:gd name="connsiteX88" fmla="*/ 507274 w 800168"/>
                <a:gd name="connsiteY88" fmla="*/ 846620 h 922820"/>
                <a:gd name="connsiteX89" fmla="*/ 500130 w 800168"/>
                <a:gd name="connsiteY89" fmla="*/ 844239 h 922820"/>
                <a:gd name="connsiteX90" fmla="*/ 478699 w 800168"/>
                <a:gd name="connsiteY90" fmla="*/ 834714 h 922820"/>
                <a:gd name="connsiteX91" fmla="*/ 471555 w 800168"/>
                <a:gd name="connsiteY91" fmla="*/ 832333 h 922820"/>
                <a:gd name="connsiteX92" fmla="*/ 364399 w 800168"/>
                <a:gd name="connsiteY92" fmla="*/ 827570 h 922820"/>
                <a:gd name="connsiteX93" fmla="*/ 354874 w 800168"/>
                <a:gd name="connsiteY93" fmla="*/ 825189 h 922820"/>
                <a:gd name="connsiteX94" fmla="*/ 347730 w 800168"/>
                <a:gd name="connsiteY94" fmla="*/ 822808 h 922820"/>
                <a:gd name="connsiteX95" fmla="*/ 288199 w 800168"/>
                <a:gd name="connsiteY95" fmla="*/ 820426 h 922820"/>
                <a:gd name="connsiteX96" fmla="*/ 281055 w 800168"/>
                <a:gd name="connsiteY96" fmla="*/ 818045 h 922820"/>
                <a:gd name="connsiteX97" fmla="*/ 271530 w 800168"/>
                <a:gd name="connsiteY97" fmla="*/ 803758 h 922820"/>
                <a:gd name="connsiteX98" fmla="*/ 221524 w 800168"/>
                <a:gd name="connsiteY98" fmla="*/ 806139 h 922820"/>
                <a:gd name="connsiteX99" fmla="*/ 207236 w 800168"/>
                <a:gd name="connsiteY99" fmla="*/ 810901 h 922820"/>
                <a:gd name="connsiteX100" fmla="*/ 190568 w 800168"/>
                <a:gd name="connsiteY100" fmla="*/ 815664 h 922820"/>
                <a:gd name="connsiteX101" fmla="*/ 128655 w 800168"/>
                <a:gd name="connsiteY101" fmla="*/ 813283 h 922820"/>
                <a:gd name="connsiteX102" fmla="*/ 126274 w 800168"/>
                <a:gd name="connsiteY102" fmla="*/ 806139 h 922820"/>
                <a:gd name="connsiteX103" fmla="*/ 135799 w 800168"/>
                <a:gd name="connsiteY103" fmla="*/ 770420 h 922820"/>
                <a:gd name="connsiteX104" fmla="*/ 145324 w 800168"/>
                <a:gd name="connsiteY104" fmla="*/ 748989 h 922820"/>
                <a:gd name="connsiteX105" fmla="*/ 152468 w 800168"/>
                <a:gd name="connsiteY105" fmla="*/ 746608 h 922820"/>
                <a:gd name="connsiteX106" fmla="*/ 161993 w 800168"/>
                <a:gd name="connsiteY106" fmla="*/ 737083 h 922820"/>
                <a:gd name="connsiteX107" fmla="*/ 176280 w 800168"/>
                <a:gd name="connsiteY107" fmla="*/ 725176 h 922820"/>
                <a:gd name="connsiteX108" fmla="*/ 190568 w 800168"/>
                <a:gd name="connsiteY108" fmla="*/ 718033 h 922820"/>
                <a:gd name="connsiteX109" fmla="*/ 195330 w 800168"/>
                <a:gd name="connsiteY109" fmla="*/ 710889 h 922820"/>
                <a:gd name="connsiteX110" fmla="*/ 200093 w 800168"/>
                <a:gd name="connsiteY110" fmla="*/ 696601 h 922820"/>
                <a:gd name="connsiteX111" fmla="*/ 197711 w 800168"/>
                <a:gd name="connsiteY111" fmla="*/ 675170 h 922820"/>
                <a:gd name="connsiteX112" fmla="*/ 195330 w 800168"/>
                <a:gd name="connsiteY112" fmla="*/ 658501 h 922820"/>
                <a:gd name="connsiteX113" fmla="*/ 181043 w 800168"/>
                <a:gd name="connsiteY113" fmla="*/ 648976 h 922820"/>
                <a:gd name="connsiteX114" fmla="*/ 166755 w 800168"/>
                <a:gd name="connsiteY114" fmla="*/ 641833 h 922820"/>
                <a:gd name="connsiteX115" fmla="*/ 159611 w 800168"/>
                <a:gd name="connsiteY115" fmla="*/ 637070 h 922820"/>
                <a:gd name="connsiteX116" fmla="*/ 145324 w 800168"/>
                <a:gd name="connsiteY116" fmla="*/ 632308 h 922820"/>
                <a:gd name="connsiteX117" fmla="*/ 131036 w 800168"/>
                <a:gd name="connsiteY117" fmla="*/ 622783 h 922820"/>
                <a:gd name="connsiteX118" fmla="*/ 123893 w 800168"/>
                <a:gd name="connsiteY118" fmla="*/ 620401 h 922820"/>
                <a:gd name="connsiteX119" fmla="*/ 102461 w 800168"/>
                <a:gd name="connsiteY119" fmla="*/ 608495 h 922820"/>
                <a:gd name="connsiteX120" fmla="*/ 92936 w 800168"/>
                <a:gd name="connsiteY120" fmla="*/ 594208 h 922820"/>
                <a:gd name="connsiteX121" fmla="*/ 88174 w 800168"/>
                <a:gd name="connsiteY121" fmla="*/ 587064 h 922820"/>
                <a:gd name="connsiteX122" fmla="*/ 81030 w 800168"/>
                <a:gd name="connsiteY122" fmla="*/ 572776 h 922820"/>
                <a:gd name="connsiteX123" fmla="*/ 78649 w 800168"/>
                <a:gd name="connsiteY123" fmla="*/ 565633 h 922820"/>
                <a:gd name="connsiteX124" fmla="*/ 61980 w 800168"/>
                <a:gd name="connsiteY124" fmla="*/ 558489 h 922820"/>
                <a:gd name="connsiteX125" fmla="*/ 59599 w 800168"/>
                <a:gd name="connsiteY125" fmla="*/ 548964 h 922820"/>
                <a:gd name="connsiteX126" fmla="*/ 45311 w 800168"/>
                <a:gd name="connsiteY126" fmla="*/ 539439 h 922820"/>
                <a:gd name="connsiteX127" fmla="*/ 40549 w 800168"/>
                <a:gd name="connsiteY127" fmla="*/ 532295 h 922820"/>
                <a:gd name="connsiteX128" fmla="*/ 31024 w 800168"/>
                <a:gd name="connsiteY128" fmla="*/ 520389 h 922820"/>
                <a:gd name="connsiteX129" fmla="*/ 16736 w 800168"/>
                <a:gd name="connsiteY129" fmla="*/ 515626 h 922820"/>
                <a:gd name="connsiteX130" fmla="*/ 11974 w 800168"/>
                <a:gd name="connsiteY130" fmla="*/ 501339 h 922820"/>
                <a:gd name="connsiteX131" fmla="*/ 7211 w 800168"/>
                <a:gd name="connsiteY131" fmla="*/ 468001 h 922820"/>
                <a:gd name="connsiteX132" fmla="*/ 4830 w 800168"/>
                <a:gd name="connsiteY132" fmla="*/ 446570 h 922820"/>
                <a:gd name="connsiteX133" fmla="*/ 68 w 800168"/>
                <a:gd name="connsiteY133" fmla="*/ 439426 h 922820"/>
                <a:gd name="connsiteX134" fmla="*/ 7211 w 800168"/>
                <a:gd name="connsiteY134" fmla="*/ 437045 h 922820"/>
                <a:gd name="connsiteX135" fmla="*/ 21499 w 800168"/>
                <a:gd name="connsiteY135" fmla="*/ 434664 h 922820"/>
                <a:gd name="connsiteX136" fmla="*/ 59599 w 800168"/>
                <a:gd name="connsiteY136" fmla="*/ 432283 h 922820"/>
                <a:gd name="connsiteX137" fmla="*/ 69124 w 800168"/>
                <a:gd name="connsiteY137" fmla="*/ 422758 h 922820"/>
                <a:gd name="connsiteX138" fmla="*/ 71505 w 800168"/>
                <a:gd name="connsiteY138" fmla="*/ 313220 h 922820"/>
                <a:gd name="connsiteX139" fmla="*/ 83411 w 800168"/>
                <a:gd name="connsiteY139" fmla="*/ 279883 h 922820"/>
                <a:gd name="connsiteX140" fmla="*/ 90555 w 800168"/>
                <a:gd name="connsiteY140" fmla="*/ 277501 h 922820"/>
                <a:gd name="connsiteX141" fmla="*/ 95318 w 800168"/>
                <a:gd name="connsiteY141" fmla="*/ 270358 h 922820"/>
                <a:gd name="connsiteX142" fmla="*/ 97699 w 800168"/>
                <a:gd name="connsiteY142" fmla="*/ 239401 h 922820"/>
                <a:gd name="connsiteX143" fmla="*/ 119130 w 800168"/>
                <a:gd name="connsiteY143" fmla="*/ 232258 h 922820"/>
                <a:gd name="connsiteX144" fmla="*/ 126274 w 800168"/>
                <a:gd name="connsiteY144" fmla="*/ 229876 h 922820"/>
                <a:gd name="connsiteX145" fmla="*/ 133418 w 800168"/>
                <a:gd name="connsiteY145" fmla="*/ 187014 h 922820"/>
                <a:gd name="connsiteX146" fmla="*/ 135799 w 800168"/>
                <a:gd name="connsiteY146" fmla="*/ 177489 h 922820"/>
                <a:gd name="connsiteX147" fmla="*/ 140561 w 800168"/>
                <a:gd name="connsiteY147" fmla="*/ 156058 h 922820"/>
                <a:gd name="connsiteX148" fmla="*/ 154849 w 800168"/>
                <a:gd name="connsiteY148" fmla="*/ 148914 h 922820"/>
                <a:gd name="connsiteX149" fmla="*/ 161993 w 800168"/>
                <a:gd name="connsiteY149" fmla="*/ 144151 h 922820"/>
                <a:gd name="connsiteX150" fmla="*/ 169136 w 800168"/>
                <a:gd name="connsiteY150" fmla="*/ 141770 h 922820"/>
                <a:gd name="connsiteX151" fmla="*/ 173899 w 800168"/>
                <a:gd name="connsiteY151" fmla="*/ 134626 h 922820"/>
                <a:gd name="connsiteX152" fmla="*/ 171518 w 800168"/>
                <a:gd name="connsiteY152" fmla="*/ 63189 h 922820"/>
                <a:gd name="connsiteX153" fmla="*/ 164374 w 800168"/>
                <a:gd name="connsiteY153" fmla="*/ 41758 h 922820"/>
                <a:gd name="connsiteX154" fmla="*/ 159611 w 800168"/>
                <a:gd name="connsiteY154" fmla="*/ 20326 h 922820"/>
                <a:gd name="connsiteX155" fmla="*/ 166755 w 800168"/>
                <a:gd name="connsiteY155" fmla="*/ 1276 h 922820"/>
                <a:gd name="connsiteX0" fmla="*/ 166755 w 800168"/>
                <a:gd name="connsiteY0" fmla="*/ 1276 h 922820"/>
                <a:gd name="connsiteX1" fmla="*/ 240574 w 800168"/>
                <a:gd name="connsiteY1" fmla="*/ 3658 h 922820"/>
                <a:gd name="connsiteX2" fmla="*/ 245336 w 800168"/>
                <a:gd name="connsiteY2" fmla="*/ 10801 h 922820"/>
                <a:gd name="connsiteX3" fmla="*/ 252480 w 800168"/>
                <a:gd name="connsiteY3" fmla="*/ 17945 h 922820"/>
                <a:gd name="connsiteX4" fmla="*/ 273911 w 800168"/>
                <a:gd name="connsiteY4" fmla="*/ 29851 h 922820"/>
                <a:gd name="connsiteX5" fmla="*/ 281055 w 800168"/>
                <a:gd name="connsiteY5" fmla="*/ 34614 h 922820"/>
                <a:gd name="connsiteX6" fmla="*/ 295343 w 800168"/>
                <a:gd name="connsiteY6" fmla="*/ 39376 h 922820"/>
                <a:gd name="connsiteX7" fmla="*/ 302486 w 800168"/>
                <a:gd name="connsiteY7" fmla="*/ 44139 h 922820"/>
                <a:gd name="connsiteX8" fmla="*/ 321536 w 800168"/>
                <a:gd name="connsiteY8" fmla="*/ 48901 h 922820"/>
                <a:gd name="connsiteX9" fmla="*/ 328680 w 800168"/>
                <a:gd name="connsiteY9" fmla="*/ 51283 h 922820"/>
                <a:gd name="connsiteX10" fmla="*/ 357255 w 800168"/>
                <a:gd name="connsiteY10" fmla="*/ 53664 h 922820"/>
                <a:gd name="connsiteX11" fmla="*/ 381068 w 800168"/>
                <a:gd name="connsiteY11" fmla="*/ 63189 h 922820"/>
                <a:gd name="connsiteX12" fmla="*/ 388211 w 800168"/>
                <a:gd name="connsiteY12" fmla="*/ 65570 h 922820"/>
                <a:gd name="connsiteX13" fmla="*/ 400118 w 800168"/>
                <a:gd name="connsiteY13" fmla="*/ 75095 h 922820"/>
                <a:gd name="connsiteX14" fmla="*/ 407261 w 800168"/>
                <a:gd name="connsiteY14" fmla="*/ 82239 h 922820"/>
                <a:gd name="connsiteX15" fmla="*/ 421549 w 800168"/>
                <a:gd name="connsiteY15" fmla="*/ 87001 h 922820"/>
                <a:gd name="connsiteX16" fmla="*/ 435836 w 800168"/>
                <a:gd name="connsiteY16" fmla="*/ 91764 h 922820"/>
                <a:gd name="connsiteX17" fmla="*/ 442980 w 800168"/>
                <a:gd name="connsiteY17" fmla="*/ 94145 h 922820"/>
                <a:gd name="connsiteX18" fmla="*/ 466793 w 800168"/>
                <a:gd name="connsiteY18" fmla="*/ 103670 h 922820"/>
                <a:gd name="connsiteX19" fmla="*/ 473936 w 800168"/>
                <a:gd name="connsiteY19" fmla="*/ 106051 h 922820"/>
                <a:gd name="connsiteX20" fmla="*/ 495368 w 800168"/>
                <a:gd name="connsiteY20" fmla="*/ 117958 h 922820"/>
                <a:gd name="connsiteX21" fmla="*/ 507274 w 800168"/>
                <a:gd name="connsiteY21" fmla="*/ 129864 h 922820"/>
                <a:gd name="connsiteX22" fmla="*/ 514418 w 800168"/>
                <a:gd name="connsiteY22" fmla="*/ 137008 h 922820"/>
                <a:gd name="connsiteX23" fmla="*/ 519180 w 800168"/>
                <a:gd name="connsiteY23" fmla="*/ 144151 h 922820"/>
                <a:gd name="connsiteX24" fmla="*/ 526324 w 800168"/>
                <a:gd name="connsiteY24" fmla="*/ 146533 h 922820"/>
                <a:gd name="connsiteX25" fmla="*/ 535849 w 800168"/>
                <a:gd name="connsiteY25" fmla="*/ 158439 h 922820"/>
                <a:gd name="connsiteX26" fmla="*/ 557280 w 800168"/>
                <a:gd name="connsiteY26" fmla="*/ 177489 h 922820"/>
                <a:gd name="connsiteX27" fmla="*/ 576330 w 800168"/>
                <a:gd name="connsiteY27" fmla="*/ 194158 h 922820"/>
                <a:gd name="connsiteX28" fmla="*/ 583474 w 800168"/>
                <a:gd name="connsiteY28" fmla="*/ 198920 h 922820"/>
                <a:gd name="connsiteX29" fmla="*/ 590618 w 800168"/>
                <a:gd name="connsiteY29" fmla="*/ 203683 h 922820"/>
                <a:gd name="connsiteX30" fmla="*/ 604905 w 800168"/>
                <a:gd name="connsiteY30" fmla="*/ 210826 h 922820"/>
                <a:gd name="connsiteX31" fmla="*/ 609668 w 800168"/>
                <a:gd name="connsiteY31" fmla="*/ 217970 h 922820"/>
                <a:gd name="connsiteX32" fmla="*/ 612049 w 800168"/>
                <a:gd name="connsiteY32" fmla="*/ 225114 h 922820"/>
                <a:gd name="connsiteX33" fmla="*/ 619193 w 800168"/>
                <a:gd name="connsiteY33" fmla="*/ 229876 h 922820"/>
                <a:gd name="connsiteX34" fmla="*/ 626336 w 800168"/>
                <a:gd name="connsiteY34" fmla="*/ 237020 h 922820"/>
                <a:gd name="connsiteX35" fmla="*/ 654911 w 800168"/>
                <a:gd name="connsiteY35" fmla="*/ 244164 h 922820"/>
                <a:gd name="connsiteX36" fmla="*/ 662055 w 800168"/>
                <a:gd name="connsiteY36" fmla="*/ 246545 h 922820"/>
                <a:gd name="connsiteX37" fmla="*/ 666818 w 800168"/>
                <a:gd name="connsiteY37" fmla="*/ 284645 h 922820"/>
                <a:gd name="connsiteX38" fmla="*/ 683486 w 800168"/>
                <a:gd name="connsiteY38" fmla="*/ 298933 h 922820"/>
                <a:gd name="connsiteX39" fmla="*/ 690630 w 800168"/>
                <a:gd name="connsiteY39" fmla="*/ 303695 h 922820"/>
                <a:gd name="connsiteX40" fmla="*/ 704918 w 800168"/>
                <a:gd name="connsiteY40" fmla="*/ 315601 h 922820"/>
                <a:gd name="connsiteX41" fmla="*/ 712061 w 800168"/>
                <a:gd name="connsiteY41" fmla="*/ 317983 h 922820"/>
                <a:gd name="connsiteX42" fmla="*/ 716824 w 800168"/>
                <a:gd name="connsiteY42" fmla="*/ 325126 h 922820"/>
                <a:gd name="connsiteX43" fmla="*/ 723968 w 800168"/>
                <a:gd name="connsiteY43" fmla="*/ 332270 h 922820"/>
                <a:gd name="connsiteX44" fmla="*/ 728730 w 800168"/>
                <a:gd name="connsiteY44" fmla="*/ 346558 h 922820"/>
                <a:gd name="connsiteX45" fmla="*/ 754924 w 800168"/>
                <a:gd name="connsiteY45" fmla="*/ 403708 h 922820"/>
                <a:gd name="connsiteX46" fmla="*/ 752543 w 800168"/>
                <a:gd name="connsiteY46" fmla="*/ 441808 h 922820"/>
                <a:gd name="connsiteX47" fmla="*/ 750161 w 800168"/>
                <a:gd name="connsiteY47" fmla="*/ 451333 h 922820"/>
                <a:gd name="connsiteX48" fmla="*/ 747780 w 800168"/>
                <a:gd name="connsiteY48" fmla="*/ 463239 h 922820"/>
                <a:gd name="connsiteX49" fmla="*/ 745399 w 800168"/>
                <a:gd name="connsiteY49" fmla="*/ 477526 h 922820"/>
                <a:gd name="connsiteX50" fmla="*/ 738255 w 800168"/>
                <a:gd name="connsiteY50" fmla="*/ 503720 h 922820"/>
                <a:gd name="connsiteX51" fmla="*/ 740636 w 800168"/>
                <a:gd name="connsiteY51" fmla="*/ 553726 h 922820"/>
                <a:gd name="connsiteX52" fmla="*/ 743018 w 800168"/>
                <a:gd name="connsiteY52" fmla="*/ 560870 h 922820"/>
                <a:gd name="connsiteX53" fmla="*/ 745399 w 800168"/>
                <a:gd name="connsiteY53" fmla="*/ 579920 h 922820"/>
                <a:gd name="connsiteX54" fmla="*/ 750161 w 800168"/>
                <a:gd name="connsiteY54" fmla="*/ 596589 h 922820"/>
                <a:gd name="connsiteX55" fmla="*/ 752543 w 800168"/>
                <a:gd name="connsiteY55" fmla="*/ 618020 h 922820"/>
                <a:gd name="connsiteX56" fmla="*/ 754924 w 800168"/>
                <a:gd name="connsiteY56" fmla="*/ 625164 h 922820"/>
                <a:gd name="connsiteX57" fmla="*/ 762068 w 800168"/>
                <a:gd name="connsiteY57" fmla="*/ 629926 h 922820"/>
                <a:gd name="connsiteX58" fmla="*/ 771593 w 800168"/>
                <a:gd name="connsiteY58" fmla="*/ 644214 h 922820"/>
                <a:gd name="connsiteX59" fmla="*/ 773974 w 800168"/>
                <a:gd name="connsiteY59" fmla="*/ 656120 h 922820"/>
                <a:gd name="connsiteX60" fmla="*/ 776355 w 800168"/>
                <a:gd name="connsiteY60" fmla="*/ 675170 h 922820"/>
                <a:gd name="connsiteX61" fmla="*/ 781118 w 800168"/>
                <a:gd name="connsiteY61" fmla="*/ 691839 h 922820"/>
                <a:gd name="connsiteX62" fmla="*/ 785880 w 800168"/>
                <a:gd name="connsiteY62" fmla="*/ 708508 h 922820"/>
                <a:gd name="connsiteX63" fmla="*/ 788261 w 800168"/>
                <a:gd name="connsiteY63" fmla="*/ 734701 h 922820"/>
                <a:gd name="connsiteX64" fmla="*/ 793024 w 800168"/>
                <a:gd name="connsiteY64" fmla="*/ 763276 h 922820"/>
                <a:gd name="connsiteX65" fmla="*/ 795405 w 800168"/>
                <a:gd name="connsiteY65" fmla="*/ 789470 h 922820"/>
                <a:gd name="connsiteX66" fmla="*/ 800168 w 800168"/>
                <a:gd name="connsiteY66" fmla="*/ 879958 h 922820"/>
                <a:gd name="connsiteX67" fmla="*/ 793024 w 800168"/>
                <a:gd name="connsiteY67" fmla="*/ 915676 h 922820"/>
                <a:gd name="connsiteX68" fmla="*/ 785880 w 800168"/>
                <a:gd name="connsiteY68" fmla="*/ 920439 h 922820"/>
                <a:gd name="connsiteX69" fmla="*/ 778736 w 800168"/>
                <a:gd name="connsiteY69" fmla="*/ 922820 h 922820"/>
                <a:gd name="connsiteX70" fmla="*/ 759686 w 800168"/>
                <a:gd name="connsiteY70" fmla="*/ 920439 h 922820"/>
                <a:gd name="connsiteX71" fmla="*/ 745399 w 800168"/>
                <a:gd name="connsiteY71" fmla="*/ 915676 h 922820"/>
                <a:gd name="connsiteX72" fmla="*/ 700155 w 800168"/>
                <a:gd name="connsiteY72" fmla="*/ 913295 h 922820"/>
                <a:gd name="connsiteX73" fmla="*/ 678724 w 800168"/>
                <a:gd name="connsiteY73" fmla="*/ 906151 h 922820"/>
                <a:gd name="connsiteX74" fmla="*/ 671580 w 800168"/>
                <a:gd name="connsiteY74" fmla="*/ 903770 h 922820"/>
                <a:gd name="connsiteX75" fmla="*/ 664436 w 800168"/>
                <a:gd name="connsiteY75" fmla="*/ 901389 h 922820"/>
                <a:gd name="connsiteX76" fmla="*/ 657293 w 800168"/>
                <a:gd name="connsiteY76" fmla="*/ 896626 h 922820"/>
                <a:gd name="connsiteX77" fmla="*/ 643005 w 800168"/>
                <a:gd name="connsiteY77" fmla="*/ 894245 h 922820"/>
                <a:gd name="connsiteX78" fmla="*/ 635861 w 800168"/>
                <a:gd name="connsiteY78" fmla="*/ 891864 h 922820"/>
                <a:gd name="connsiteX79" fmla="*/ 626336 w 800168"/>
                <a:gd name="connsiteY79" fmla="*/ 889483 h 922820"/>
                <a:gd name="connsiteX80" fmla="*/ 602524 w 800168"/>
                <a:gd name="connsiteY80" fmla="*/ 879958 h 922820"/>
                <a:gd name="connsiteX81" fmla="*/ 595380 w 800168"/>
                <a:gd name="connsiteY81" fmla="*/ 877576 h 922820"/>
                <a:gd name="connsiteX82" fmla="*/ 581093 w 800168"/>
                <a:gd name="connsiteY82" fmla="*/ 868051 h 922820"/>
                <a:gd name="connsiteX83" fmla="*/ 557280 w 800168"/>
                <a:gd name="connsiteY83" fmla="*/ 865670 h 922820"/>
                <a:gd name="connsiteX84" fmla="*/ 542993 w 800168"/>
                <a:gd name="connsiteY84" fmla="*/ 858526 h 922820"/>
                <a:gd name="connsiteX85" fmla="*/ 535849 w 800168"/>
                <a:gd name="connsiteY85" fmla="*/ 856145 h 922820"/>
                <a:gd name="connsiteX86" fmla="*/ 526324 w 800168"/>
                <a:gd name="connsiteY86" fmla="*/ 851383 h 922820"/>
                <a:gd name="connsiteX87" fmla="*/ 507274 w 800168"/>
                <a:gd name="connsiteY87" fmla="*/ 846620 h 922820"/>
                <a:gd name="connsiteX88" fmla="*/ 500130 w 800168"/>
                <a:gd name="connsiteY88" fmla="*/ 844239 h 922820"/>
                <a:gd name="connsiteX89" fmla="*/ 478699 w 800168"/>
                <a:gd name="connsiteY89" fmla="*/ 834714 h 922820"/>
                <a:gd name="connsiteX90" fmla="*/ 471555 w 800168"/>
                <a:gd name="connsiteY90" fmla="*/ 832333 h 922820"/>
                <a:gd name="connsiteX91" fmla="*/ 364399 w 800168"/>
                <a:gd name="connsiteY91" fmla="*/ 827570 h 922820"/>
                <a:gd name="connsiteX92" fmla="*/ 354874 w 800168"/>
                <a:gd name="connsiteY92" fmla="*/ 825189 h 922820"/>
                <a:gd name="connsiteX93" fmla="*/ 347730 w 800168"/>
                <a:gd name="connsiteY93" fmla="*/ 822808 h 922820"/>
                <a:gd name="connsiteX94" fmla="*/ 288199 w 800168"/>
                <a:gd name="connsiteY94" fmla="*/ 820426 h 922820"/>
                <a:gd name="connsiteX95" fmla="*/ 281055 w 800168"/>
                <a:gd name="connsiteY95" fmla="*/ 818045 h 922820"/>
                <a:gd name="connsiteX96" fmla="*/ 271530 w 800168"/>
                <a:gd name="connsiteY96" fmla="*/ 803758 h 922820"/>
                <a:gd name="connsiteX97" fmla="*/ 221524 w 800168"/>
                <a:gd name="connsiteY97" fmla="*/ 806139 h 922820"/>
                <a:gd name="connsiteX98" fmla="*/ 207236 w 800168"/>
                <a:gd name="connsiteY98" fmla="*/ 810901 h 922820"/>
                <a:gd name="connsiteX99" fmla="*/ 190568 w 800168"/>
                <a:gd name="connsiteY99" fmla="*/ 815664 h 922820"/>
                <a:gd name="connsiteX100" fmla="*/ 128655 w 800168"/>
                <a:gd name="connsiteY100" fmla="*/ 813283 h 922820"/>
                <a:gd name="connsiteX101" fmla="*/ 126274 w 800168"/>
                <a:gd name="connsiteY101" fmla="*/ 806139 h 922820"/>
                <a:gd name="connsiteX102" fmla="*/ 135799 w 800168"/>
                <a:gd name="connsiteY102" fmla="*/ 770420 h 922820"/>
                <a:gd name="connsiteX103" fmla="*/ 145324 w 800168"/>
                <a:gd name="connsiteY103" fmla="*/ 748989 h 922820"/>
                <a:gd name="connsiteX104" fmla="*/ 152468 w 800168"/>
                <a:gd name="connsiteY104" fmla="*/ 746608 h 922820"/>
                <a:gd name="connsiteX105" fmla="*/ 161993 w 800168"/>
                <a:gd name="connsiteY105" fmla="*/ 737083 h 922820"/>
                <a:gd name="connsiteX106" fmla="*/ 176280 w 800168"/>
                <a:gd name="connsiteY106" fmla="*/ 725176 h 922820"/>
                <a:gd name="connsiteX107" fmla="*/ 190568 w 800168"/>
                <a:gd name="connsiteY107" fmla="*/ 718033 h 922820"/>
                <a:gd name="connsiteX108" fmla="*/ 195330 w 800168"/>
                <a:gd name="connsiteY108" fmla="*/ 710889 h 922820"/>
                <a:gd name="connsiteX109" fmla="*/ 200093 w 800168"/>
                <a:gd name="connsiteY109" fmla="*/ 696601 h 922820"/>
                <a:gd name="connsiteX110" fmla="*/ 197711 w 800168"/>
                <a:gd name="connsiteY110" fmla="*/ 675170 h 922820"/>
                <a:gd name="connsiteX111" fmla="*/ 195330 w 800168"/>
                <a:gd name="connsiteY111" fmla="*/ 658501 h 922820"/>
                <a:gd name="connsiteX112" fmla="*/ 181043 w 800168"/>
                <a:gd name="connsiteY112" fmla="*/ 648976 h 922820"/>
                <a:gd name="connsiteX113" fmla="*/ 166755 w 800168"/>
                <a:gd name="connsiteY113" fmla="*/ 641833 h 922820"/>
                <a:gd name="connsiteX114" fmla="*/ 159611 w 800168"/>
                <a:gd name="connsiteY114" fmla="*/ 637070 h 922820"/>
                <a:gd name="connsiteX115" fmla="*/ 145324 w 800168"/>
                <a:gd name="connsiteY115" fmla="*/ 632308 h 922820"/>
                <a:gd name="connsiteX116" fmla="*/ 131036 w 800168"/>
                <a:gd name="connsiteY116" fmla="*/ 622783 h 922820"/>
                <a:gd name="connsiteX117" fmla="*/ 123893 w 800168"/>
                <a:gd name="connsiteY117" fmla="*/ 620401 h 922820"/>
                <a:gd name="connsiteX118" fmla="*/ 102461 w 800168"/>
                <a:gd name="connsiteY118" fmla="*/ 608495 h 922820"/>
                <a:gd name="connsiteX119" fmla="*/ 92936 w 800168"/>
                <a:gd name="connsiteY119" fmla="*/ 594208 h 922820"/>
                <a:gd name="connsiteX120" fmla="*/ 88174 w 800168"/>
                <a:gd name="connsiteY120" fmla="*/ 587064 h 922820"/>
                <a:gd name="connsiteX121" fmla="*/ 81030 w 800168"/>
                <a:gd name="connsiteY121" fmla="*/ 572776 h 922820"/>
                <a:gd name="connsiteX122" fmla="*/ 78649 w 800168"/>
                <a:gd name="connsiteY122" fmla="*/ 565633 h 922820"/>
                <a:gd name="connsiteX123" fmla="*/ 61980 w 800168"/>
                <a:gd name="connsiteY123" fmla="*/ 558489 h 922820"/>
                <a:gd name="connsiteX124" fmla="*/ 59599 w 800168"/>
                <a:gd name="connsiteY124" fmla="*/ 548964 h 922820"/>
                <a:gd name="connsiteX125" fmla="*/ 45311 w 800168"/>
                <a:gd name="connsiteY125" fmla="*/ 539439 h 922820"/>
                <a:gd name="connsiteX126" fmla="*/ 40549 w 800168"/>
                <a:gd name="connsiteY126" fmla="*/ 532295 h 922820"/>
                <a:gd name="connsiteX127" fmla="*/ 31024 w 800168"/>
                <a:gd name="connsiteY127" fmla="*/ 520389 h 922820"/>
                <a:gd name="connsiteX128" fmla="*/ 16736 w 800168"/>
                <a:gd name="connsiteY128" fmla="*/ 515626 h 922820"/>
                <a:gd name="connsiteX129" fmla="*/ 11974 w 800168"/>
                <a:gd name="connsiteY129" fmla="*/ 501339 h 922820"/>
                <a:gd name="connsiteX130" fmla="*/ 7211 w 800168"/>
                <a:gd name="connsiteY130" fmla="*/ 468001 h 922820"/>
                <a:gd name="connsiteX131" fmla="*/ 4830 w 800168"/>
                <a:gd name="connsiteY131" fmla="*/ 446570 h 922820"/>
                <a:gd name="connsiteX132" fmla="*/ 68 w 800168"/>
                <a:gd name="connsiteY132" fmla="*/ 439426 h 922820"/>
                <a:gd name="connsiteX133" fmla="*/ 7211 w 800168"/>
                <a:gd name="connsiteY133" fmla="*/ 437045 h 922820"/>
                <a:gd name="connsiteX134" fmla="*/ 21499 w 800168"/>
                <a:gd name="connsiteY134" fmla="*/ 434664 h 922820"/>
                <a:gd name="connsiteX135" fmla="*/ 59599 w 800168"/>
                <a:gd name="connsiteY135" fmla="*/ 432283 h 922820"/>
                <a:gd name="connsiteX136" fmla="*/ 69124 w 800168"/>
                <a:gd name="connsiteY136" fmla="*/ 422758 h 922820"/>
                <a:gd name="connsiteX137" fmla="*/ 71505 w 800168"/>
                <a:gd name="connsiteY137" fmla="*/ 313220 h 922820"/>
                <a:gd name="connsiteX138" fmla="*/ 83411 w 800168"/>
                <a:gd name="connsiteY138" fmla="*/ 279883 h 922820"/>
                <a:gd name="connsiteX139" fmla="*/ 90555 w 800168"/>
                <a:gd name="connsiteY139" fmla="*/ 277501 h 922820"/>
                <a:gd name="connsiteX140" fmla="*/ 95318 w 800168"/>
                <a:gd name="connsiteY140" fmla="*/ 270358 h 922820"/>
                <a:gd name="connsiteX141" fmla="*/ 97699 w 800168"/>
                <a:gd name="connsiteY141" fmla="*/ 239401 h 922820"/>
                <a:gd name="connsiteX142" fmla="*/ 119130 w 800168"/>
                <a:gd name="connsiteY142" fmla="*/ 232258 h 922820"/>
                <a:gd name="connsiteX143" fmla="*/ 126274 w 800168"/>
                <a:gd name="connsiteY143" fmla="*/ 229876 h 922820"/>
                <a:gd name="connsiteX144" fmla="*/ 133418 w 800168"/>
                <a:gd name="connsiteY144" fmla="*/ 187014 h 922820"/>
                <a:gd name="connsiteX145" fmla="*/ 135799 w 800168"/>
                <a:gd name="connsiteY145" fmla="*/ 177489 h 922820"/>
                <a:gd name="connsiteX146" fmla="*/ 140561 w 800168"/>
                <a:gd name="connsiteY146" fmla="*/ 156058 h 922820"/>
                <a:gd name="connsiteX147" fmla="*/ 154849 w 800168"/>
                <a:gd name="connsiteY147" fmla="*/ 148914 h 922820"/>
                <a:gd name="connsiteX148" fmla="*/ 161993 w 800168"/>
                <a:gd name="connsiteY148" fmla="*/ 144151 h 922820"/>
                <a:gd name="connsiteX149" fmla="*/ 169136 w 800168"/>
                <a:gd name="connsiteY149" fmla="*/ 141770 h 922820"/>
                <a:gd name="connsiteX150" fmla="*/ 173899 w 800168"/>
                <a:gd name="connsiteY150" fmla="*/ 134626 h 922820"/>
                <a:gd name="connsiteX151" fmla="*/ 171518 w 800168"/>
                <a:gd name="connsiteY151" fmla="*/ 63189 h 922820"/>
                <a:gd name="connsiteX152" fmla="*/ 164374 w 800168"/>
                <a:gd name="connsiteY152" fmla="*/ 41758 h 922820"/>
                <a:gd name="connsiteX153" fmla="*/ 159611 w 800168"/>
                <a:gd name="connsiteY153" fmla="*/ 20326 h 922820"/>
                <a:gd name="connsiteX154" fmla="*/ 166755 w 800168"/>
                <a:gd name="connsiteY154" fmla="*/ 1276 h 922820"/>
                <a:gd name="connsiteX0" fmla="*/ 166755 w 800168"/>
                <a:gd name="connsiteY0" fmla="*/ 1276 h 922820"/>
                <a:gd name="connsiteX1" fmla="*/ 240574 w 800168"/>
                <a:gd name="connsiteY1" fmla="*/ 3658 h 922820"/>
                <a:gd name="connsiteX2" fmla="*/ 245336 w 800168"/>
                <a:gd name="connsiteY2" fmla="*/ 10801 h 922820"/>
                <a:gd name="connsiteX3" fmla="*/ 252480 w 800168"/>
                <a:gd name="connsiteY3" fmla="*/ 17945 h 922820"/>
                <a:gd name="connsiteX4" fmla="*/ 273911 w 800168"/>
                <a:gd name="connsiteY4" fmla="*/ 29851 h 922820"/>
                <a:gd name="connsiteX5" fmla="*/ 281055 w 800168"/>
                <a:gd name="connsiteY5" fmla="*/ 34614 h 922820"/>
                <a:gd name="connsiteX6" fmla="*/ 295343 w 800168"/>
                <a:gd name="connsiteY6" fmla="*/ 39376 h 922820"/>
                <a:gd name="connsiteX7" fmla="*/ 302486 w 800168"/>
                <a:gd name="connsiteY7" fmla="*/ 44139 h 922820"/>
                <a:gd name="connsiteX8" fmla="*/ 321536 w 800168"/>
                <a:gd name="connsiteY8" fmla="*/ 48901 h 922820"/>
                <a:gd name="connsiteX9" fmla="*/ 328680 w 800168"/>
                <a:gd name="connsiteY9" fmla="*/ 51283 h 922820"/>
                <a:gd name="connsiteX10" fmla="*/ 357255 w 800168"/>
                <a:gd name="connsiteY10" fmla="*/ 53664 h 922820"/>
                <a:gd name="connsiteX11" fmla="*/ 381068 w 800168"/>
                <a:gd name="connsiteY11" fmla="*/ 63189 h 922820"/>
                <a:gd name="connsiteX12" fmla="*/ 388211 w 800168"/>
                <a:gd name="connsiteY12" fmla="*/ 65570 h 922820"/>
                <a:gd name="connsiteX13" fmla="*/ 400118 w 800168"/>
                <a:gd name="connsiteY13" fmla="*/ 75095 h 922820"/>
                <a:gd name="connsiteX14" fmla="*/ 407261 w 800168"/>
                <a:gd name="connsiteY14" fmla="*/ 82239 h 922820"/>
                <a:gd name="connsiteX15" fmla="*/ 421549 w 800168"/>
                <a:gd name="connsiteY15" fmla="*/ 87001 h 922820"/>
                <a:gd name="connsiteX16" fmla="*/ 435836 w 800168"/>
                <a:gd name="connsiteY16" fmla="*/ 91764 h 922820"/>
                <a:gd name="connsiteX17" fmla="*/ 442980 w 800168"/>
                <a:gd name="connsiteY17" fmla="*/ 94145 h 922820"/>
                <a:gd name="connsiteX18" fmla="*/ 466793 w 800168"/>
                <a:gd name="connsiteY18" fmla="*/ 103670 h 922820"/>
                <a:gd name="connsiteX19" fmla="*/ 473936 w 800168"/>
                <a:gd name="connsiteY19" fmla="*/ 106051 h 922820"/>
                <a:gd name="connsiteX20" fmla="*/ 495368 w 800168"/>
                <a:gd name="connsiteY20" fmla="*/ 117958 h 922820"/>
                <a:gd name="connsiteX21" fmla="*/ 507274 w 800168"/>
                <a:gd name="connsiteY21" fmla="*/ 129864 h 922820"/>
                <a:gd name="connsiteX22" fmla="*/ 514418 w 800168"/>
                <a:gd name="connsiteY22" fmla="*/ 137008 h 922820"/>
                <a:gd name="connsiteX23" fmla="*/ 519180 w 800168"/>
                <a:gd name="connsiteY23" fmla="*/ 144151 h 922820"/>
                <a:gd name="connsiteX24" fmla="*/ 526324 w 800168"/>
                <a:gd name="connsiteY24" fmla="*/ 146533 h 922820"/>
                <a:gd name="connsiteX25" fmla="*/ 535849 w 800168"/>
                <a:gd name="connsiteY25" fmla="*/ 158439 h 922820"/>
                <a:gd name="connsiteX26" fmla="*/ 557280 w 800168"/>
                <a:gd name="connsiteY26" fmla="*/ 177489 h 922820"/>
                <a:gd name="connsiteX27" fmla="*/ 576330 w 800168"/>
                <a:gd name="connsiteY27" fmla="*/ 194158 h 922820"/>
                <a:gd name="connsiteX28" fmla="*/ 583474 w 800168"/>
                <a:gd name="connsiteY28" fmla="*/ 198920 h 922820"/>
                <a:gd name="connsiteX29" fmla="*/ 590618 w 800168"/>
                <a:gd name="connsiteY29" fmla="*/ 203683 h 922820"/>
                <a:gd name="connsiteX30" fmla="*/ 604905 w 800168"/>
                <a:gd name="connsiteY30" fmla="*/ 210826 h 922820"/>
                <a:gd name="connsiteX31" fmla="*/ 609668 w 800168"/>
                <a:gd name="connsiteY31" fmla="*/ 217970 h 922820"/>
                <a:gd name="connsiteX32" fmla="*/ 612049 w 800168"/>
                <a:gd name="connsiteY32" fmla="*/ 225114 h 922820"/>
                <a:gd name="connsiteX33" fmla="*/ 619193 w 800168"/>
                <a:gd name="connsiteY33" fmla="*/ 229876 h 922820"/>
                <a:gd name="connsiteX34" fmla="*/ 626336 w 800168"/>
                <a:gd name="connsiteY34" fmla="*/ 237020 h 922820"/>
                <a:gd name="connsiteX35" fmla="*/ 654911 w 800168"/>
                <a:gd name="connsiteY35" fmla="*/ 244164 h 922820"/>
                <a:gd name="connsiteX36" fmla="*/ 662055 w 800168"/>
                <a:gd name="connsiteY36" fmla="*/ 246545 h 922820"/>
                <a:gd name="connsiteX37" fmla="*/ 666818 w 800168"/>
                <a:gd name="connsiteY37" fmla="*/ 284645 h 922820"/>
                <a:gd name="connsiteX38" fmla="*/ 683486 w 800168"/>
                <a:gd name="connsiteY38" fmla="*/ 298933 h 922820"/>
                <a:gd name="connsiteX39" fmla="*/ 690630 w 800168"/>
                <a:gd name="connsiteY39" fmla="*/ 303695 h 922820"/>
                <a:gd name="connsiteX40" fmla="*/ 704918 w 800168"/>
                <a:gd name="connsiteY40" fmla="*/ 315601 h 922820"/>
                <a:gd name="connsiteX41" fmla="*/ 712061 w 800168"/>
                <a:gd name="connsiteY41" fmla="*/ 317983 h 922820"/>
                <a:gd name="connsiteX42" fmla="*/ 716824 w 800168"/>
                <a:gd name="connsiteY42" fmla="*/ 325126 h 922820"/>
                <a:gd name="connsiteX43" fmla="*/ 723968 w 800168"/>
                <a:gd name="connsiteY43" fmla="*/ 332270 h 922820"/>
                <a:gd name="connsiteX44" fmla="*/ 728730 w 800168"/>
                <a:gd name="connsiteY44" fmla="*/ 346558 h 922820"/>
                <a:gd name="connsiteX45" fmla="*/ 743018 w 800168"/>
                <a:gd name="connsiteY45" fmla="*/ 363226 h 922820"/>
                <a:gd name="connsiteX46" fmla="*/ 754924 w 800168"/>
                <a:gd name="connsiteY46" fmla="*/ 403708 h 922820"/>
                <a:gd name="connsiteX47" fmla="*/ 752543 w 800168"/>
                <a:gd name="connsiteY47" fmla="*/ 441808 h 922820"/>
                <a:gd name="connsiteX48" fmla="*/ 750161 w 800168"/>
                <a:gd name="connsiteY48" fmla="*/ 451333 h 922820"/>
                <a:gd name="connsiteX49" fmla="*/ 747780 w 800168"/>
                <a:gd name="connsiteY49" fmla="*/ 463239 h 922820"/>
                <a:gd name="connsiteX50" fmla="*/ 745399 w 800168"/>
                <a:gd name="connsiteY50" fmla="*/ 477526 h 922820"/>
                <a:gd name="connsiteX51" fmla="*/ 738255 w 800168"/>
                <a:gd name="connsiteY51" fmla="*/ 503720 h 922820"/>
                <a:gd name="connsiteX52" fmla="*/ 740636 w 800168"/>
                <a:gd name="connsiteY52" fmla="*/ 553726 h 922820"/>
                <a:gd name="connsiteX53" fmla="*/ 743018 w 800168"/>
                <a:gd name="connsiteY53" fmla="*/ 560870 h 922820"/>
                <a:gd name="connsiteX54" fmla="*/ 745399 w 800168"/>
                <a:gd name="connsiteY54" fmla="*/ 579920 h 922820"/>
                <a:gd name="connsiteX55" fmla="*/ 750161 w 800168"/>
                <a:gd name="connsiteY55" fmla="*/ 596589 h 922820"/>
                <a:gd name="connsiteX56" fmla="*/ 752543 w 800168"/>
                <a:gd name="connsiteY56" fmla="*/ 618020 h 922820"/>
                <a:gd name="connsiteX57" fmla="*/ 754924 w 800168"/>
                <a:gd name="connsiteY57" fmla="*/ 625164 h 922820"/>
                <a:gd name="connsiteX58" fmla="*/ 762068 w 800168"/>
                <a:gd name="connsiteY58" fmla="*/ 629926 h 922820"/>
                <a:gd name="connsiteX59" fmla="*/ 771593 w 800168"/>
                <a:gd name="connsiteY59" fmla="*/ 644214 h 922820"/>
                <a:gd name="connsiteX60" fmla="*/ 773974 w 800168"/>
                <a:gd name="connsiteY60" fmla="*/ 656120 h 922820"/>
                <a:gd name="connsiteX61" fmla="*/ 776355 w 800168"/>
                <a:gd name="connsiteY61" fmla="*/ 675170 h 922820"/>
                <a:gd name="connsiteX62" fmla="*/ 781118 w 800168"/>
                <a:gd name="connsiteY62" fmla="*/ 691839 h 922820"/>
                <a:gd name="connsiteX63" fmla="*/ 785880 w 800168"/>
                <a:gd name="connsiteY63" fmla="*/ 708508 h 922820"/>
                <a:gd name="connsiteX64" fmla="*/ 788261 w 800168"/>
                <a:gd name="connsiteY64" fmla="*/ 734701 h 922820"/>
                <a:gd name="connsiteX65" fmla="*/ 793024 w 800168"/>
                <a:gd name="connsiteY65" fmla="*/ 763276 h 922820"/>
                <a:gd name="connsiteX66" fmla="*/ 795405 w 800168"/>
                <a:gd name="connsiteY66" fmla="*/ 789470 h 922820"/>
                <a:gd name="connsiteX67" fmla="*/ 800168 w 800168"/>
                <a:gd name="connsiteY67" fmla="*/ 879958 h 922820"/>
                <a:gd name="connsiteX68" fmla="*/ 793024 w 800168"/>
                <a:gd name="connsiteY68" fmla="*/ 915676 h 922820"/>
                <a:gd name="connsiteX69" fmla="*/ 785880 w 800168"/>
                <a:gd name="connsiteY69" fmla="*/ 920439 h 922820"/>
                <a:gd name="connsiteX70" fmla="*/ 778736 w 800168"/>
                <a:gd name="connsiteY70" fmla="*/ 922820 h 922820"/>
                <a:gd name="connsiteX71" fmla="*/ 759686 w 800168"/>
                <a:gd name="connsiteY71" fmla="*/ 920439 h 922820"/>
                <a:gd name="connsiteX72" fmla="*/ 745399 w 800168"/>
                <a:gd name="connsiteY72" fmla="*/ 915676 h 922820"/>
                <a:gd name="connsiteX73" fmla="*/ 700155 w 800168"/>
                <a:gd name="connsiteY73" fmla="*/ 913295 h 922820"/>
                <a:gd name="connsiteX74" fmla="*/ 678724 w 800168"/>
                <a:gd name="connsiteY74" fmla="*/ 906151 h 922820"/>
                <a:gd name="connsiteX75" fmla="*/ 671580 w 800168"/>
                <a:gd name="connsiteY75" fmla="*/ 903770 h 922820"/>
                <a:gd name="connsiteX76" fmla="*/ 664436 w 800168"/>
                <a:gd name="connsiteY76" fmla="*/ 901389 h 922820"/>
                <a:gd name="connsiteX77" fmla="*/ 657293 w 800168"/>
                <a:gd name="connsiteY77" fmla="*/ 896626 h 922820"/>
                <a:gd name="connsiteX78" fmla="*/ 643005 w 800168"/>
                <a:gd name="connsiteY78" fmla="*/ 894245 h 922820"/>
                <a:gd name="connsiteX79" fmla="*/ 635861 w 800168"/>
                <a:gd name="connsiteY79" fmla="*/ 891864 h 922820"/>
                <a:gd name="connsiteX80" fmla="*/ 626336 w 800168"/>
                <a:gd name="connsiteY80" fmla="*/ 889483 h 922820"/>
                <a:gd name="connsiteX81" fmla="*/ 602524 w 800168"/>
                <a:gd name="connsiteY81" fmla="*/ 879958 h 922820"/>
                <a:gd name="connsiteX82" fmla="*/ 595380 w 800168"/>
                <a:gd name="connsiteY82" fmla="*/ 877576 h 922820"/>
                <a:gd name="connsiteX83" fmla="*/ 581093 w 800168"/>
                <a:gd name="connsiteY83" fmla="*/ 868051 h 922820"/>
                <a:gd name="connsiteX84" fmla="*/ 557280 w 800168"/>
                <a:gd name="connsiteY84" fmla="*/ 865670 h 922820"/>
                <a:gd name="connsiteX85" fmla="*/ 542993 w 800168"/>
                <a:gd name="connsiteY85" fmla="*/ 858526 h 922820"/>
                <a:gd name="connsiteX86" fmla="*/ 535849 w 800168"/>
                <a:gd name="connsiteY86" fmla="*/ 856145 h 922820"/>
                <a:gd name="connsiteX87" fmla="*/ 526324 w 800168"/>
                <a:gd name="connsiteY87" fmla="*/ 851383 h 922820"/>
                <a:gd name="connsiteX88" fmla="*/ 507274 w 800168"/>
                <a:gd name="connsiteY88" fmla="*/ 846620 h 922820"/>
                <a:gd name="connsiteX89" fmla="*/ 500130 w 800168"/>
                <a:gd name="connsiteY89" fmla="*/ 844239 h 922820"/>
                <a:gd name="connsiteX90" fmla="*/ 478699 w 800168"/>
                <a:gd name="connsiteY90" fmla="*/ 834714 h 922820"/>
                <a:gd name="connsiteX91" fmla="*/ 471555 w 800168"/>
                <a:gd name="connsiteY91" fmla="*/ 832333 h 922820"/>
                <a:gd name="connsiteX92" fmla="*/ 364399 w 800168"/>
                <a:gd name="connsiteY92" fmla="*/ 827570 h 922820"/>
                <a:gd name="connsiteX93" fmla="*/ 354874 w 800168"/>
                <a:gd name="connsiteY93" fmla="*/ 825189 h 922820"/>
                <a:gd name="connsiteX94" fmla="*/ 347730 w 800168"/>
                <a:gd name="connsiteY94" fmla="*/ 822808 h 922820"/>
                <a:gd name="connsiteX95" fmla="*/ 288199 w 800168"/>
                <a:gd name="connsiteY95" fmla="*/ 820426 h 922820"/>
                <a:gd name="connsiteX96" fmla="*/ 281055 w 800168"/>
                <a:gd name="connsiteY96" fmla="*/ 818045 h 922820"/>
                <a:gd name="connsiteX97" fmla="*/ 271530 w 800168"/>
                <a:gd name="connsiteY97" fmla="*/ 803758 h 922820"/>
                <a:gd name="connsiteX98" fmla="*/ 221524 w 800168"/>
                <a:gd name="connsiteY98" fmla="*/ 806139 h 922820"/>
                <a:gd name="connsiteX99" fmla="*/ 207236 w 800168"/>
                <a:gd name="connsiteY99" fmla="*/ 810901 h 922820"/>
                <a:gd name="connsiteX100" fmla="*/ 190568 w 800168"/>
                <a:gd name="connsiteY100" fmla="*/ 815664 h 922820"/>
                <a:gd name="connsiteX101" fmla="*/ 128655 w 800168"/>
                <a:gd name="connsiteY101" fmla="*/ 813283 h 922820"/>
                <a:gd name="connsiteX102" fmla="*/ 126274 w 800168"/>
                <a:gd name="connsiteY102" fmla="*/ 806139 h 922820"/>
                <a:gd name="connsiteX103" fmla="*/ 135799 w 800168"/>
                <a:gd name="connsiteY103" fmla="*/ 770420 h 922820"/>
                <a:gd name="connsiteX104" fmla="*/ 145324 w 800168"/>
                <a:gd name="connsiteY104" fmla="*/ 748989 h 922820"/>
                <a:gd name="connsiteX105" fmla="*/ 152468 w 800168"/>
                <a:gd name="connsiteY105" fmla="*/ 746608 h 922820"/>
                <a:gd name="connsiteX106" fmla="*/ 161993 w 800168"/>
                <a:gd name="connsiteY106" fmla="*/ 737083 h 922820"/>
                <a:gd name="connsiteX107" fmla="*/ 176280 w 800168"/>
                <a:gd name="connsiteY107" fmla="*/ 725176 h 922820"/>
                <a:gd name="connsiteX108" fmla="*/ 190568 w 800168"/>
                <a:gd name="connsiteY108" fmla="*/ 718033 h 922820"/>
                <a:gd name="connsiteX109" fmla="*/ 195330 w 800168"/>
                <a:gd name="connsiteY109" fmla="*/ 710889 h 922820"/>
                <a:gd name="connsiteX110" fmla="*/ 200093 w 800168"/>
                <a:gd name="connsiteY110" fmla="*/ 696601 h 922820"/>
                <a:gd name="connsiteX111" fmla="*/ 197711 w 800168"/>
                <a:gd name="connsiteY111" fmla="*/ 675170 h 922820"/>
                <a:gd name="connsiteX112" fmla="*/ 195330 w 800168"/>
                <a:gd name="connsiteY112" fmla="*/ 658501 h 922820"/>
                <a:gd name="connsiteX113" fmla="*/ 181043 w 800168"/>
                <a:gd name="connsiteY113" fmla="*/ 648976 h 922820"/>
                <a:gd name="connsiteX114" fmla="*/ 166755 w 800168"/>
                <a:gd name="connsiteY114" fmla="*/ 641833 h 922820"/>
                <a:gd name="connsiteX115" fmla="*/ 159611 w 800168"/>
                <a:gd name="connsiteY115" fmla="*/ 637070 h 922820"/>
                <a:gd name="connsiteX116" fmla="*/ 145324 w 800168"/>
                <a:gd name="connsiteY116" fmla="*/ 632308 h 922820"/>
                <a:gd name="connsiteX117" fmla="*/ 131036 w 800168"/>
                <a:gd name="connsiteY117" fmla="*/ 622783 h 922820"/>
                <a:gd name="connsiteX118" fmla="*/ 123893 w 800168"/>
                <a:gd name="connsiteY118" fmla="*/ 620401 h 922820"/>
                <a:gd name="connsiteX119" fmla="*/ 102461 w 800168"/>
                <a:gd name="connsiteY119" fmla="*/ 608495 h 922820"/>
                <a:gd name="connsiteX120" fmla="*/ 92936 w 800168"/>
                <a:gd name="connsiteY120" fmla="*/ 594208 h 922820"/>
                <a:gd name="connsiteX121" fmla="*/ 88174 w 800168"/>
                <a:gd name="connsiteY121" fmla="*/ 587064 h 922820"/>
                <a:gd name="connsiteX122" fmla="*/ 81030 w 800168"/>
                <a:gd name="connsiteY122" fmla="*/ 572776 h 922820"/>
                <a:gd name="connsiteX123" fmla="*/ 78649 w 800168"/>
                <a:gd name="connsiteY123" fmla="*/ 565633 h 922820"/>
                <a:gd name="connsiteX124" fmla="*/ 61980 w 800168"/>
                <a:gd name="connsiteY124" fmla="*/ 558489 h 922820"/>
                <a:gd name="connsiteX125" fmla="*/ 59599 w 800168"/>
                <a:gd name="connsiteY125" fmla="*/ 548964 h 922820"/>
                <a:gd name="connsiteX126" fmla="*/ 45311 w 800168"/>
                <a:gd name="connsiteY126" fmla="*/ 539439 h 922820"/>
                <a:gd name="connsiteX127" fmla="*/ 40549 w 800168"/>
                <a:gd name="connsiteY127" fmla="*/ 532295 h 922820"/>
                <a:gd name="connsiteX128" fmla="*/ 31024 w 800168"/>
                <a:gd name="connsiteY128" fmla="*/ 520389 h 922820"/>
                <a:gd name="connsiteX129" fmla="*/ 16736 w 800168"/>
                <a:gd name="connsiteY129" fmla="*/ 515626 h 922820"/>
                <a:gd name="connsiteX130" fmla="*/ 11974 w 800168"/>
                <a:gd name="connsiteY130" fmla="*/ 501339 h 922820"/>
                <a:gd name="connsiteX131" fmla="*/ 7211 w 800168"/>
                <a:gd name="connsiteY131" fmla="*/ 468001 h 922820"/>
                <a:gd name="connsiteX132" fmla="*/ 4830 w 800168"/>
                <a:gd name="connsiteY132" fmla="*/ 446570 h 922820"/>
                <a:gd name="connsiteX133" fmla="*/ 68 w 800168"/>
                <a:gd name="connsiteY133" fmla="*/ 439426 h 922820"/>
                <a:gd name="connsiteX134" fmla="*/ 7211 w 800168"/>
                <a:gd name="connsiteY134" fmla="*/ 437045 h 922820"/>
                <a:gd name="connsiteX135" fmla="*/ 21499 w 800168"/>
                <a:gd name="connsiteY135" fmla="*/ 434664 h 922820"/>
                <a:gd name="connsiteX136" fmla="*/ 59599 w 800168"/>
                <a:gd name="connsiteY136" fmla="*/ 432283 h 922820"/>
                <a:gd name="connsiteX137" fmla="*/ 69124 w 800168"/>
                <a:gd name="connsiteY137" fmla="*/ 422758 h 922820"/>
                <a:gd name="connsiteX138" fmla="*/ 71505 w 800168"/>
                <a:gd name="connsiteY138" fmla="*/ 313220 h 922820"/>
                <a:gd name="connsiteX139" fmla="*/ 83411 w 800168"/>
                <a:gd name="connsiteY139" fmla="*/ 279883 h 922820"/>
                <a:gd name="connsiteX140" fmla="*/ 90555 w 800168"/>
                <a:gd name="connsiteY140" fmla="*/ 277501 h 922820"/>
                <a:gd name="connsiteX141" fmla="*/ 95318 w 800168"/>
                <a:gd name="connsiteY141" fmla="*/ 270358 h 922820"/>
                <a:gd name="connsiteX142" fmla="*/ 97699 w 800168"/>
                <a:gd name="connsiteY142" fmla="*/ 239401 h 922820"/>
                <a:gd name="connsiteX143" fmla="*/ 119130 w 800168"/>
                <a:gd name="connsiteY143" fmla="*/ 232258 h 922820"/>
                <a:gd name="connsiteX144" fmla="*/ 126274 w 800168"/>
                <a:gd name="connsiteY144" fmla="*/ 229876 h 922820"/>
                <a:gd name="connsiteX145" fmla="*/ 133418 w 800168"/>
                <a:gd name="connsiteY145" fmla="*/ 187014 h 922820"/>
                <a:gd name="connsiteX146" fmla="*/ 135799 w 800168"/>
                <a:gd name="connsiteY146" fmla="*/ 177489 h 922820"/>
                <a:gd name="connsiteX147" fmla="*/ 140561 w 800168"/>
                <a:gd name="connsiteY147" fmla="*/ 156058 h 922820"/>
                <a:gd name="connsiteX148" fmla="*/ 154849 w 800168"/>
                <a:gd name="connsiteY148" fmla="*/ 148914 h 922820"/>
                <a:gd name="connsiteX149" fmla="*/ 161993 w 800168"/>
                <a:gd name="connsiteY149" fmla="*/ 144151 h 922820"/>
                <a:gd name="connsiteX150" fmla="*/ 169136 w 800168"/>
                <a:gd name="connsiteY150" fmla="*/ 141770 h 922820"/>
                <a:gd name="connsiteX151" fmla="*/ 173899 w 800168"/>
                <a:gd name="connsiteY151" fmla="*/ 134626 h 922820"/>
                <a:gd name="connsiteX152" fmla="*/ 171518 w 800168"/>
                <a:gd name="connsiteY152" fmla="*/ 63189 h 922820"/>
                <a:gd name="connsiteX153" fmla="*/ 164374 w 800168"/>
                <a:gd name="connsiteY153" fmla="*/ 41758 h 922820"/>
                <a:gd name="connsiteX154" fmla="*/ 159611 w 800168"/>
                <a:gd name="connsiteY154" fmla="*/ 20326 h 922820"/>
                <a:gd name="connsiteX155" fmla="*/ 166755 w 800168"/>
                <a:gd name="connsiteY155" fmla="*/ 1276 h 922820"/>
                <a:gd name="connsiteX0" fmla="*/ 166755 w 800168"/>
                <a:gd name="connsiteY0" fmla="*/ 1276 h 922820"/>
                <a:gd name="connsiteX1" fmla="*/ 240574 w 800168"/>
                <a:gd name="connsiteY1" fmla="*/ 3658 h 922820"/>
                <a:gd name="connsiteX2" fmla="*/ 245336 w 800168"/>
                <a:gd name="connsiteY2" fmla="*/ 10801 h 922820"/>
                <a:gd name="connsiteX3" fmla="*/ 252480 w 800168"/>
                <a:gd name="connsiteY3" fmla="*/ 17945 h 922820"/>
                <a:gd name="connsiteX4" fmla="*/ 273911 w 800168"/>
                <a:gd name="connsiteY4" fmla="*/ 29851 h 922820"/>
                <a:gd name="connsiteX5" fmla="*/ 281055 w 800168"/>
                <a:gd name="connsiteY5" fmla="*/ 34614 h 922820"/>
                <a:gd name="connsiteX6" fmla="*/ 295343 w 800168"/>
                <a:gd name="connsiteY6" fmla="*/ 39376 h 922820"/>
                <a:gd name="connsiteX7" fmla="*/ 302486 w 800168"/>
                <a:gd name="connsiteY7" fmla="*/ 44139 h 922820"/>
                <a:gd name="connsiteX8" fmla="*/ 321536 w 800168"/>
                <a:gd name="connsiteY8" fmla="*/ 48901 h 922820"/>
                <a:gd name="connsiteX9" fmla="*/ 328680 w 800168"/>
                <a:gd name="connsiteY9" fmla="*/ 51283 h 922820"/>
                <a:gd name="connsiteX10" fmla="*/ 357255 w 800168"/>
                <a:gd name="connsiteY10" fmla="*/ 53664 h 922820"/>
                <a:gd name="connsiteX11" fmla="*/ 381068 w 800168"/>
                <a:gd name="connsiteY11" fmla="*/ 63189 h 922820"/>
                <a:gd name="connsiteX12" fmla="*/ 388211 w 800168"/>
                <a:gd name="connsiteY12" fmla="*/ 65570 h 922820"/>
                <a:gd name="connsiteX13" fmla="*/ 400118 w 800168"/>
                <a:gd name="connsiteY13" fmla="*/ 75095 h 922820"/>
                <a:gd name="connsiteX14" fmla="*/ 407261 w 800168"/>
                <a:gd name="connsiteY14" fmla="*/ 82239 h 922820"/>
                <a:gd name="connsiteX15" fmla="*/ 421549 w 800168"/>
                <a:gd name="connsiteY15" fmla="*/ 87001 h 922820"/>
                <a:gd name="connsiteX16" fmla="*/ 435836 w 800168"/>
                <a:gd name="connsiteY16" fmla="*/ 91764 h 922820"/>
                <a:gd name="connsiteX17" fmla="*/ 442980 w 800168"/>
                <a:gd name="connsiteY17" fmla="*/ 94145 h 922820"/>
                <a:gd name="connsiteX18" fmla="*/ 466793 w 800168"/>
                <a:gd name="connsiteY18" fmla="*/ 103670 h 922820"/>
                <a:gd name="connsiteX19" fmla="*/ 473936 w 800168"/>
                <a:gd name="connsiteY19" fmla="*/ 106051 h 922820"/>
                <a:gd name="connsiteX20" fmla="*/ 495368 w 800168"/>
                <a:gd name="connsiteY20" fmla="*/ 117958 h 922820"/>
                <a:gd name="connsiteX21" fmla="*/ 507274 w 800168"/>
                <a:gd name="connsiteY21" fmla="*/ 129864 h 922820"/>
                <a:gd name="connsiteX22" fmla="*/ 514418 w 800168"/>
                <a:gd name="connsiteY22" fmla="*/ 137008 h 922820"/>
                <a:gd name="connsiteX23" fmla="*/ 519180 w 800168"/>
                <a:gd name="connsiteY23" fmla="*/ 144151 h 922820"/>
                <a:gd name="connsiteX24" fmla="*/ 526324 w 800168"/>
                <a:gd name="connsiteY24" fmla="*/ 146533 h 922820"/>
                <a:gd name="connsiteX25" fmla="*/ 535849 w 800168"/>
                <a:gd name="connsiteY25" fmla="*/ 158439 h 922820"/>
                <a:gd name="connsiteX26" fmla="*/ 557280 w 800168"/>
                <a:gd name="connsiteY26" fmla="*/ 177489 h 922820"/>
                <a:gd name="connsiteX27" fmla="*/ 576330 w 800168"/>
                <a:gd name="connsiteY27" fmla="*/ 194158 h 922820"/>
                <a:gd name="connsiteX28" fmla="*/ 583474 w 800168"/>
                <a:gd name="connsiteY28" fmla="*/ 198920 h 922820"/>
                <a:gd name="connsiteX29" fmla="*/ 590618 w 800168"/>
                <a:gd name="connsiteY29" fmla="*/ 203683 h 922820"/>
                <a:gd name="connsiteX30" fmla="*/ 604905 w 800168"/>
                <a:gd name="connsiteY30" fmla="*/ 210826 h 922820"/>
                <a:gd name="connsiteX31" fmla="*/ 609668 w 800168"/>
                <a:gd name="connsiteY31" fmla="*/ 217970 h 922820"/>
                <a:gd name="connsiteX32" fmla="*/ 612049 w 800168"/>
                <a:gd name="connsiteY32" fmla="*/ 225114 h 922820"/>
                <a:gd name="connsiteX33" fmla="*/ 619193 w 800168"/>
                <a:gd name="connsiteY33" fmla="*/ 229876 h 922820"/>
                <a:gd name="connsiteX34" fmla="*/ 626336 w 800168"/>
                <a:gd name="connsiteY34" fmla="*/ 237020 h 922820"/>
                <a:gd name="connsiteX35" fmla="*/ 654911 w 800168"/>
                <a:gd name="connsiteY35" fmla="*/ 244164 h 922820"/>
                <a:gd name="connsiteX36" fmla="*/ 662055 w 800168"/>
                <a:gd name="connsiteY36" fmla="*/ 246545 h 922820"/>
                <a:gd name="connsiteX37" fmla="*/ 666818 w 800168"/>
                <a:gd name="connsiteY37" fmla="*/ 284645 h 922820"/>
                <a:gd name="connsiteX38" fmla="*/ 683486 w 800168"/>
                <a:gd name="connsiteY38" fmla="*/ 298933 h 922820"/>
                <a:gd name="connsiteX39" fmla="*/ 690630 w 800168"/>
                <a:gd name="connsiteY39" fmla="*/ 303695 h 922820"/>
                <a:gd name="connsiteX40" fmla="*/ 704918 w 800168"/>
                <a:gd name="connsiteY40" fmla="*/ 315601 h 922820"/>
                <a:gd name="connsiteX41" fmla="*/ 712061 w 800168"/>
                <a:gd name="connsiteY41" fmla="*/ 317983 h 922820"/>
                <a:gd name="connsiteX42" fmla="*/ 716824 w 800168"/>
                <a:gd name="connsiteY42" fmla="*/ 325126 h 922820"/>
                <a:gd name="connsiteX43" fmla="*/ 723968 w 800168"/>
                <a:gd name="connsiteY43" fmla="*/ 332270 h 922820"/>
                <a:gd name="connsiteX44" fmla="*/ 728730 w 800168"/>
                <a:gd name="connsiteY44" fmla="*/ 346558 h 922820"/>
                <a:gd name="connsiteX45" fmla="*/ 754924 w 800168"/>
                <a:gd name="connsiteY45" fmla="*/ 403708 h 922820"/>
                <a:gd name="connsiteX46" fmla="*/ 752543 w 800168"/>
                <a:gd name="connsiteY46" fmla="*/ 441808 h 922820"/>
                <a:gd name="connsiteX47" fmla="*/ 750161 w 800168"/>
                <a:gd name="connsiteY47" fmla="*/ 451333 h 922820"/>
                <a:gd name="connsiteX48" fmla="*/ 747780 w 800168"/>
                <a:gd name="connsiteY48" fmla="*/ 463239 h 922820"/>
                <a:gd name="connsiteX49" fmla="*/ 745399 w 800168"/>
                <a:gd name="connsiteY49" fmla="*/ 477526 h 922820"/>
                <a:gd name="connsiteX50" fmla="*/ 738255 w 800168"/>
                <a:gd name="connsiteY50" fmla="*/ 503720 h 922820"/>
                <a:gd name="connsiteX51" fmla="*/ 740636 w 800168"/>
                <a:gd name="connsiteY51" fmla="*/ 553726 h 922820"/>
                <a:gd name="connsiteX52" fmla="*/ 743018 w 800168"/>
                <a:gd name="connsiteY52" fmla="*/ 560870 h 922820"/>
                <a:gd name="connsiteX53" fmla="*/ 745399 w 800168"/>
                <a:gd name="connsiteY53" fmla="*/ 579920 h 922820"/>
                <a:gd name="connsiteX54" fmla="*/ 750161 w 800168"/>
                <a:gd name="connsiteY54" fmla="*/ 596589 h 922820"/>
                <a:gd name="connsiteX55" fmla="*/ 752543 w 800168"/>
                <a:gd name="connsiteY55" fmla="*/ 618020 h 922820"/>
                <a:gd name="connsiteX56" fmla="*/ 754924 w 800168"/>
                <a:gd name="connsiteY56" fmla="*/ 625164 h 922820"/>
                <a:gd name="connsiteX57" fmla="*/ 762068 w 800168"/>
                <a:gd name="connsiteY57" fmla="*/ 629926 h 922820"/>
                <a:gd name="connsiteX58" fmla="*/ 771593 w 800168"/>
                <a:gd name="connsiteY58" fmla="*/ 644214 h 922820"/>
                <a:gd name="connsiteX59" fmla="*/ 773974 w 800168"/>
                <a:gd name="connsiteY59" fmla="*/ 656120 h 922820"/>
                <a:gd name="connsiteX60" fmla="*/ 776355 w 800168"/>
                <a:gd name="connsiteY60" fmla="*/ 675170 h 922820"/>
                <a:gd name="connsiteX61" fmla="*/ 781118 w 800168"/>
                <a:gd name="connsiteY61" fmla="*/ 691839 h 922820"/>
                <a:gd name="connsiteX62" fmla="*/ 785880 w 800168"/>
                <a:gd name="connsiteY62" fmla="*/ 708508 h 922820"/>
                <a:gd name="connsiteX63" fmla="*/ 788261 w 800168"/>
                <a:gd name="connsiteY63" fmla="*/ 734701 h 922820"/>
                <a:gd name="connsiteX64" fmla="*/ 793024 w 800168"/>
                <a:gd name="connsiteY64" fmla="*/ 763276 h 922820"/>
                <a:gd name="connsiteX65" fmla="*/ 795405 w 800168"/>
                <a:gd name="connsiteY65" fmla="*/ 789470 h 922820"/>
                <a:gd name="connsiteX66" fmla="*/ 800168 w 800168"/>
                <a:gd name="connsiteY66" fmla="*/ 879958 h 922820"/>
                <a:gd name="connsiteX67" fmla="*/ 793024 w 800168"/>
                <a:gd name="connsiteY67" fmla="*/ 915676 h 922820"/>
                <a:gd name="connsiteX68" fmla="*/ 785880 w 800168"/>
                <a:gd name="connsiteY68" fmla="*/ 920439 h 922820"/>
                <a:gd name="connsiteX69" fmla="*/ 778736 w 800168"/>
                <a:gd name="connsiteY69" fmla="*/ 922820 h 922820"/>
                <a:gd name="connsiteX70" fmla="*/ 759686 w 800168"/>
                <a:gd name="connsiteY70" fmla="*/ 920439 h 922820"/>
                <a:gd name="connsiteX71" fmla="*/ 745399 w 800168"/>
                <a:gd name="connsiteY71" fmla="*/ 915676 h 922820"/>
                <a:gd name="connsiteX72" fmla="*/ 700155 w 800168"/>
                <a:gd name="connsiteY72" fmla="*/ 913295 h 922820"/>
                <a:gd name="connsiteX73" fmla="*/ 678724 w 800168"/>
                <a:gd name="connsiteY73" fmla="*/ 906151 h 922820"/>
                <a:gd name="connsiteX74" fmla="*/ 671580 w 800168"/>
                <a:gd name="connsiteY74" fmla="*/ 903770 h 922820"/>
                <a:gd name="connsiteX75" fmla="*/ 664436 w 800168"/>
                <a:gd name="connsiteY75" fmla="*/ 901389 h 922820"/>
                <a:gd name="connsiteX76" fmla="*/ 657293 w 800168"/>
                <a:gd name="connsiteY76" fmla="*/ 896626 h 922820"/>
                <a:gd name="connsiteX77" fmla="*/ 643005 w 800168"/>
                <a:gd name="connsiteY77" fmla="*/ 894245 h 922820"/>
                <a:gd name="connsiteX78" fmla="*/ 635861 w 800168"/>
                <a:gd name="connsiteY78" fmla="*/ 891864 h 922820"/>
                <a:gd name="connsiteX79" fmla="*/ 626336 w 800168"/>
                <a:gd name="connsiteY79" fmla="*/ 889483 h 922820"/>
                <a:gd name="connsiteX80" fmla="*/ 602524 w 800168"/>
                <a:gd name="connsiteY80" fmla="*/ 879958 h 922820"/>
                <a:gd name="connsiteX81" fmla="*/ 595380 w 800168"/>
                <a:gd name="connsiteY81" fmla="*/ 877576 h 922820"/>
                <a:gd name="connsiteX82" fmla="*/ 581093 w 800168"/>
                <a:gd name="connsiteY82" fmla="*/ 868051 h 922820"/>
                <a:gd name="connsiteX83" fmla="*/ 557280 w 800168"/>
                <a:gd name="connsiteY83" fmla="*/ 865670 h 922820"/>
                <a:gd name="connsiteX84" fmla="*/ 542993 w 800168"/>
                <a:gd name="connsiteY84" fmla="*/ 858526 h 922820"/>
                <a:gd name="connsiteX85" fmla="*/ 535849 w 800168"/>
                <a:gd name="connsiteY85" fmla="*/ 856145 h 922820"/>
                <a:gd name="connsiteX86" fmla="*/ 526324 w 800168"/>
                <a:gd name="connsiteY86" fmla="*/ 851383 h 922820"/>
                <a:gd name="connsiteX87" fmla="*/ 507274 w 800168"/>
                <a:gd name="connsiteY87" fmla="*/ 846620 h 922820"/>
                <a:gd name="connsiteX88" fmla="*/ 500130 w 800168"/>
                <a:gd name="connsiteY88" fmla="*/ 844239 h 922820"/>
                <a:gd name="connsiteX89" fmla="*/ 478699 w 800168"/>
                <a:gd name="connsiteY89" fmla="*/ 834714 h 922820"/>
                <a:gd name="connsiteX90" fmla="*/ 471555 w 800168"/>
                <a:gd name="connsiteY90" fmla="*/ 832333 h 922820"/>
                <a:gd name="connsiteX91" fmla="*/ 364399 w 800168"/>
                <a:gd name="connsiteY91" fmla="*/ 827570 h 922820"/>
                <a:gd name="connsiteX92" fmla="*/ 354874 w 800168"/>
                <a:gd name="connsiteY92" fmla="*/ 825189 h 922820"/>
                <a:gd name="connsiteX93" fmla="*/ 347730 w 800168"/>
                <a:gd name="connsiteY93" fmla="*/ 822808 h 922820"/>
                <a:gd name="connsiteX94" fmla="*/ 288199 w 800168"/>
                <a:gd name="connsiteY94" fmla="*/ 820426 h 922820"/>
                <a:gd name="connsiteX95" fmla="*/ 281055 w 800168"/>
                <a:gd name="connsiteY95" fmla="*/ 818045 h 922820"/>
                <a:gd name="connsiteX96" fmla="*/ 271530 w 800168"/>
                <a:gd name="connsiteY96" fmla="*/ 803758 h 922820"/>
                <a:gd name="connsiteX97" fmla="*/ 221524 w 800168"/>
                <a:gd name="connsiteY97" fmla="*/ 806139 h 922820"/>
                <a:gd name="connsiteX98" fmla="*/ 207236 w 800168"/>
                <a:gd name="connsiteY98" fmla="*/ 810901 h 922820"/>
                <a:gd name="connsiteX99" fmla="*/ 190568 w 800168"/>
                <a:gd name="connsiteY99" fmla="*/ 815664 h 922820"/>
                <a:gd name="connsiteX100" fmla="*/ 128655 w 800168"/>
                <a:gd name="connsiteY100" fmla="*/ 813283 h 922820"/>
                <a:gd name="connsiteX101" fmla="*/ 126274 w 800168"/>
                <a:gd name="connsiteY101" fmla="*/ 806139 h 922820"/>
                <a:gd name="connsiteX102" fmla="*/ 135799 w 800168"/>
                <a:gd name="connsiteY102" fmla="*/ 770420 h 922820"/>
                <a:gd name="connsiteX103" fmla="*/ 145324 w 800168"/>
                <a:gd name="connsiteY103" fmla="*/ 748989 h 922820"/>
                <a:gd name="connsiteX104" fmla="*/ 152468 w 800168"/>
                <a:gd name="connsiteY104" fmla="*/ 746608 h 922820"/>
                <a:gd name="connsiteX105" fmla="*/ 161993 w 800168"/>
                <a:gd name="connsiteY105" fmla="*/ 737083 h 922820"/>
                <a:gd name="connsiteX106" fmla="*/ 176280 w 800168"/>
                <a:gd name="connsiteY106" fmla="*/ 725176 h 922820"/>
                <a:gd name="connsiteX107" fmla="*/ 190568 w 800168"/>
                <a:gd name="connsiteY107" fmla="*/ 718033 h 922820"/>
                <a:gd name="connsiteX108" fmla="*/ 195330 w 800168"/>
                <a:gd name="connsiteY108" fmla="*/ 710889 h 922820"/>
                <a:gd name="connsiteX109" fmla="*/ 200093 w 800168"/>
                <a:gd name="connsiteY109" fmla="*/ 696601 h 922820"/>
                <a:gd name="connsiteX110" fmla="*/ 197711 w 800168"/>
                <a:gd name="connsiteY110" fmla="*/ 675170 h 922820"/>
                <a:gd name="connsiteX111" fmla="*/ 195330 w 800168"/>
                <a:gd name="connsiteY111" fmla="*/ 658501 h 922820"/>
                <a:gd name="connsiteX112" fmla="*/ 181043 w 800168"/>
                <a:gd name="connsiteY112" fmla="*/ 648976 h 922820"/>
                <a:gd name="connsiteX113" fmla="*/ 166755 w 800168"/>
                <a:gd name="connsiteY113" fmla="*/ 641833 h 922820"/>
                <a:gd name="connsiteX114" fmla="*/ 159611 w 800168"/>
                <a:gd name="connsiteY114" fmla="*/ 637070 h 922820"/>
                <a:gd name="connsiteX115" fmla="*/ 145324 w 800168"/>
                <a:gd name="connsiteY115" fmla="*/ 632308 h 922820"/>
                <a:gd name="connsiteX116" fmla="*/ 131036 w 800168"/>
                <a:gd name="connsiteY116" fmla="*/ 622783 h 922820"/>
                <a:gd name="connsiteX117" fmla="*/ 123893 w 800168"/>
                <a:gd name="connsiteY117" fmla="*/ 620401 h 922820"/>
                <a:gd name="connsiteX118" fmla="*/ 102461 w 800168"/>
                <a:gd name="connsiteY118" fmla="*/ 608495 h 922820"/>
                <a:gd name="connsiteX119" fmla="*/ 92936 w 800168"/>
                <a:gd name="connsiteY119" fmla="*/ 594208 h 922820"/>
                <a:gd name="connsiteX120" fmla="*/ 88174 w 800168"/>
                <a:gd name="connsiteY120" fmla="*/ 587064 h 922820"/>
                <a:gd name="connsiteX121" fmla="*/ 81030 w 800168"/>
                <a:gd name="connsiteY121" fmla="*/ 572776 h 922820"/>
                <a:gd name="connsiteX122" fmla="*/ 78649 w 800168"/>
                <a:gd name="connsiteY122" fmla="*/ 565633 h 922820"/>
                <a:gd name="connsiteX123" fmla="*/ 61980 w 800168"/>
                <a:gd name="connsiteY123" fmla="*/ 558489 h 922820"/>
                <a:gd name="connsiteX124" fmla="*/ 59599 w 800168"/>
                <a:gd name="connsiteY124" fmla="*/ 548964 h 922820"/>
                <a:gd name="connsiteX125" fmla="*/ 45311 w 800168"/>
                <a:gd name="connsiteY125" fmla="*/ 539439 h 922820"/>
                <a:gd name="connsiteX126" fmla="*/ 40549 w 800168"/>
                <a:gd name="connsiteY126" fmla="*/ 532295 h 922820"/>
                <a:gd name="connsiteX127" fmla="*/ 31024 w 800168"/>
                <a:gd name="connsiteY127" fmla="*/ 520389 h 922820"/>
                <a:gd name="connsiteX128" fmla="*/ 16736 w 800168"/>
                <a:gd name="connsiteY128" fmla="*/ 515626 h 922820"/>
                <a:gd name="connsiteX129" fmla="*/ 11974 w 800168"/>
                <a:gd name="connsiteY129" fmla="*/ 501339 h 922820"/>
                <a:gd name="connsiteX130" fmla="*/ 7211 w 800168"/>
                <a:gd name="connsiteY130" fmla="*/ 468001 h 922820"/>
                <a:gd name="connsiteX131" fmla="*/ 4830 w 800168"/>
                <a:gd name="connsiteY131" fmla="*/ 446570 h 922820"/>
                <a:gd name="connsiteX132" fmla="*/ 68 w 800168"/>
                <a:gd name="connsiteY132" fmla="*/ 439426 h 922820"/>
                <a:gd name="connsiteX133" fmla="*/ 7211 w 800168"/>
                <a:gd name="connsiteY133" fmla="*/ 437045 h 922820"/>
                <a:gd name="connsiteX134" fmla="*/ 21499 w 800168"/>
                <a:gd name="connsiteY134" fmla="*/ 434664 h 922820"/>
                <a:gd name="connsiteX135" fmla="*/ 59599 w 800168"/>
                <a:gd name="connsiteY135" fmla="*/ 432283 h 922820"/>
                <a:gd name="connsiteX136" fmla="*/ 69124 w 800168"/>
                <a:gd name="connsiteY136" fmla="*/ 422758 h 922820"/>
                <a:gd name="connsiteX137" fmla="*/ 71505 w 800168"/>
                <a:gd name="connsiteY137" fmla="*/ 313220 h 922820"/>
                <a:gd name="connsiteX138" fmla="*/ 83411 w 800168"/>
                <a:gd name="connsiteY138" fmla="*/ 279883 h 922820"/>
                <a:gd name="connsiteX139" fmla="*/ 90555 w 800168"/>
                <a:gd name="connsiteY139" fmla="*/ 277501 h 922820"/>
                <a:gd name="connsiteX140" fmla="*/ 95318 w 800168"/>
                <a:gd name="connsiteY140" fmla="*/ 270358 h 922820"/>
                <a:gd name="connsiteX141" fmla="*/ 97699 w 800168"/>
                <a:gd name="connsiteY141" fmla="*/ 239401 h 922820"/>
                <a:gd name="connsiteX142" fmla="*/ 119130 w 800168"/>
                <a:gd name="connsiteY142" fmla="*/ 232258 h 922820"/>
                <a:gd name="connsiteX143" fmla="*/ 126274 w 800168"/>
                <a:gd name="connsiteY143" fmla="*/ 229876 h 922820"/>
                <a:gd name="connsiteX144" fmla="*/ 133418 w 800168"/>
                <a:gd name="connsiteY144" fmla="*/ 187014 h 922820"/>
                <a:gd name="connsiteX145" fmla="*/ 135799 w 800168"/>
                <a:gd name="connsiteY145" fmla="*/ 177489 h 922820"/>
                <a:gd name="connsiteX146" fmla="*/ 140561 w 800168"/>
                <a:gd name="connsiteY146" fmla="*/ 156058 h 922820"/>
                <a:gd name="connsiteX147" fmla="*/ 154849 w 800168"/>
                <a:gd name="connsiteY147" fmla="*/ 148914 h 922820"/>
                <a:gd name="connsiteX148" fmla="*/ 161993 w 800168"/>
                <a:gd name="connsiteY148" fmla="*/ 144151 h 922820"/>
                <a:gd name="connsiteX149" fmla="*/ 169136 w 800168"/>
                <a:gd name="connsiteY149" fmla="*/ 141770 h 922820"/>
                <a:gd name="connsiteX150" fmla="*/ 173899 w 800168"/>
                <a:gd name="connsiteY150" fmla="*/ 134626 h 922820"/>
                <a:gd name="connsiteX151" fmla="*/ 171518 w 800168"/>
                <a:gd name="connsiteY151" fmla="*/ 63189 h 922820"/>
                <a:gd name="connsiteX152" fmla="*/ 164374 w 800168"/>
                <a:gd name="connsiteY152" fmla="*/ 41758 h 922820"/>
                <a:gd name="connsiteX153" fmla="*/ 159611 w 800168"/>
                <a:gd name="connsiteY153" fmla="*/ 20326 h 922820"/>
                <a:gd name="connsiteX154" fmla="*/ 166755 w 800168"/>
                <a:gd name="connsiteY154" fmla="*/ 1276 h 922820"/>
                <a:gd name="connsiteX0" fmla="*/ 166755 w 800168"/>
                <a:gd name="connsiteY0" fmla="*/ 1276 h 922820"/>
                <a:gd name="connsiteX1" fmla="*/ 240574 w 800168"/>
                <a:gd name="connsiteY1" fmla="*/ 3658 h 922820"/>
                <a:gd name="connsiteX2" fmla="*/ 245336 w 800168"/>
                <a:gd name="connsiteY2" fmla="*/ 10801 h 922820"/>
                <a:gd name="connsiteX3" fmla="*/ 252480 w 800168"/>
                <a:gd name="connsiteY3" fmla="*/ 17945 h 922820"/>
                <a:gd name="connsiteX4" fmla="*/ 273911 w 800168"/>
                <a:gd name="connsiteY4" fmla="*/ 29851 h 922820"/>
                <a:gd name="connsiteX5" fmla="*/ 281055 w 800168"/>
                <a:gd name="connsiteY5" fmla="*/ 34614 h 922820"/>
                <a:gd name="connsiteX6" fmla="*/ 295343 w 800168"/>
                <a:gd name="connsiteY6" fmla="*/ 39376 h 922820"/>
                <a:gd name="connsiteX7" fmla="*/ 302486 w 800168"/>
                <a:gd name="connsiteY7" fmla="*/ 44139 h 922820"/>
                <a:gd name="connsiteX8" fmla="*/ 321536 w 800168"/>
                <a:gd name="connsiteY8" fmla="*/ 48901 h 922820"/>
                <a:gd name="connsiteX9" fmla="*/ 328680 w 800168"/>
                <a:gd name="connsiteY9" fmla="*/ 51283 h 922820"/>
                <a:gd name="connsiteX10" fmla="*/ 357255 w 800168"/>
                <a:gd name="connsiteY10" fmla="*/ 53664 h 922820"/>
                <a:gd name="connsiteX11" fmla="*/ 381068 w 800168"/>
                <a:gd name="connsiteY11" fmla="*/ 63189 h 922820"/>
                <a:gd name="connsiteX12" fmla="*/ 388211 w 800168"/>
                <a:gd name="connsiteY12" fmla="*/ 65570 h 922820"/>
                <a:gd name="connsiteX13" fmla="*/ 400118 w 800168"/>
                <a:gd name="connsiteY13" fmla="*/ 75095 h 922820"/>
                <a:gd name="connsiteX14" fmla="*/ 407261 w 800168"/>
                <a:gd name="connsiteY14" fmla="*/ 82239 h 922820"/>
                <a:gd name="connsiteX15" fmla="*/ 421549 w 800168"/>
                <a:gd name="connsiteY15" fmla="*/ 87001 h 922820"/>
                <a:gd name="connsiteX16" fmla="*/ 435836 w 800168"/>
                <a:gd name="connsiteY16" fmla="*/ 91764 h 922820"/>
                <a:gd name="connsiteX17" fmla="*/ 442980 w 800168"/>
                <a:gd name="connsiteY17" fmla="*/ 94145 h 922820"/>
                <a:gd name="connsiteX18" fmla="*/ 466793 w 800168"/>
                <a:gd name="connsiteY18" fmla="*/ 103670 h 922820"/>
                <a:gd name="connsiteX19" fmla="*/ 473936 w 800168"/>
                <a:gd name="connsiteY19" fmla="*/ 106051 h 922820"/>
                <a:gd name="connsiteX20" fmla="*/ 495368 w 800168"/>
                <a:gd name="connsiteY20" fmla="*/ 117958 h 922820"/>
                <a:gd name="connsiteX21" fmla="*/ 507274 w 800168"/>
                <a:gd name="connsiteY21" fmla="*/ 129864 h 922820"/>
                <a:gd name="connsiteX22" fmla="*/ 514418 w 800168"/>
                <a:gd name="connsiteY22" fmla="*/ 137008 h 922820"/>
                <a:gd name="connsiteX23" fmla="*/ 519180 w 800168"/>
                <a:gd name="connsiteY23" fmla="*/ 144151 h 922820"/>
                <a:gd name="connsiteX24" fmla="*/ 526324 w 800168"/>
                <a:gd name="connsiteY24" fmla="*/ 146533 h 922820"/>
                <a:gd name="connsiteX25" fmla="*/ 535849 w 800168"/>
                <a:gd name="connsiteY25" fmla="*/ 158439 h 922820"/>
                <a:gd name="connsiteX26" fmla="*/ 557280 w 800168"/>
                <a:gd name="connsiteY26" fmla="*/ 177489 h 922820"/>
                <a:gd name="connsiteX27" fmla="*/ 576330 w 800168"/>
                <a:gd name="connsiteY27" fmla="*/ 194158 h 922820"/>
                <a:gd name="connsiteX28" fmla="*/ 583474 w 800168"/>
                <a:gd name="connsiteY28" fmla="*/ 198920 h 922820"/>
                <a:gd name="connsiteX29" fmla="*/ 590618 w 800168"/>
                <a:gd name="connsiteY29" fmla="*/ 203683 h 922820"/>
                <a:gd name="connsiteX30" fmla="*/ 604905 w 800168"/>
                <a:gd name="connsiteY30" fmla="*/ 210826 h 922820"/>
                <a:gd name="connsiteX31" fmla="*/ 609668 w 800168"/>
                <a:gd name="connsiteY31" fmla="*/ 217970 h 922820"/>
                <a:gd name="connsiteX32" fmla="*/ 612049 w 800168"/>
                <a:gd name="connsiteY32" fmla="*/ 225114 h 922820"/>
                <a:gd name="connsiteX33" fmla="*/ 619193 w 800168"/>
                <a:gd name="connsiteY33" fmla="*/ 229876 h 922820"/>
                <a:gd name="connsiteX34" fmla="*/ 626336 w 800168"/>
                <a:gd name="connsiteY34" fmla="*/ 237020 h 922820"/>
                <a:gd name="connsiteX35" fmla="*/ 654911 w 800168"/>
                <a:gd name="connsiteY35" fmla="*/ 244164 h 922820"/>
                <a:gd name="connsiteX36" fmla="*/ 662055 w 800168"/>
                <a:gd name="connsiteY36" fmla="*/ 246545 h 922820"/>
                <a:gd name="connsiteX37" fmla="*/ 666818 w 800168"/>
                <a:gd name="connsiteY37" fmla="*/ 284645 h 922820"/>
                <a:gd name="connsiteX38" fmla="*/ 683486 w 800168"/>
                <a:gd name="connsiteY38" fmla="*/ 298933 h 922820"/>
                <a:gd name="connsiteX39" fmla="*/ 690630 w 800168"/>
                <a:gd name="connsiteY39" fmla="*/ 303695 h 922820"/>
                <a:gd name="connsiteX40" fmla="*/ 704918 w 800168"/>
                <a:gd name="connsiteY40" fmla="*/ 315601 h 922820"/>
                <a:gd name="connsiteX41" fmla="*/ 712061 w 800168"/>
                <a:gd name="connsiteY41" fmla="*/ 317983 h 922820"/>
                <a:gd name="connsiteX42" fmla="*/ 716824 w 800168"/>
                <a:gd name="connsiteY42" fmla="*/ 325126 h 922820"/>
                <a:gd name="connsiteX43" fmla="*/ 723968 w 800168"/>
                <a:gd name="connsiteY43" fmla="*/ 332270 h 922820"/>
                <a:gd name="connsiteX44" fmla="*/ 738255 w 800168"/>
                <a:gd name="connsiteY44" fmla="*/ 346558 h 922820"/>
                <a:gd name="connsiteX45" fmla="*/ 754924 w 800168"/>
                <a:gd name="connsiteY45" fmla="*/ 403708 h 922820"/>
                <a:gd name="connsiteX46" fmla="*/ 752543 w 800168"/>
                <a:gd name="connsiteY46" fmla="*/ 441808 h 922820"/>
                <a:gd name="connsiteX47" fmla="*/ 750161 w 800168"/>
                <a:gd name="connsiteY47" fmla="*/ 451333 h 922820"/>
                <a:gd name="connsiteX48" fmla="*/ 747780 w 800168"/>
                <a:gd name="connsiteY48" fmla="*/ 463239 h 922820"/>
                <a:gd name="connsiteX49" fmla="*/ 745399 w 800168"/>
                <a:gd name="connsiteY49" fmla="*/ 477526 h 922820"/>
                <a:gd name="connsiteX50" fmla="*/ 738255 w 800168"/>
                <a:gd name="connsiteY50" fmla="*/ 503720 h 922820"/>
                <a:gd name="connsiteX51" fmla="*/ 740636 w 800168"/>
                <a:gd name="connsiteY51" fmla="*/ 553726 h 922820"/>
                <a:gd name="connsiteX52" fmla="*/ 743018 w 800168"/>
                <a:gd name="connsiteY52" fmla="*/ 560870 h 922820"/>
                <a:gd name="connsiteX53" fmla="*/ 745399 w 800168"/>
                <a:gd name="connsiteY53" fmla="*/ 579920 h 922820"/>
                <a:gd name="connsiteX54" fmla="*/ 750161 w 800168"/>
                <a:gd name="connsiteY54" fmla="*/ 596589 h 922820"/>
                <a:gd name="connsiteX55" fmla="*/ 752543 w 800168"/>
                <a:gd name="connsiteY55" fmla="*/ 618020 h 922820"/>
                <a:gd name="connsiteX56" fmla="*/ 754924 w 800168"/>
                <a:gd name="connsiteY56" fmla="*/ 625164 h 922820"/>
                <a:gd name="connsiteX57" fmla="*/ 762068 w 800168"/>
                <a:gd name="connsiteY57" fmla="*/ 629926 h 922820"/>
                <a:gd name="connsiteX58" fmla="*/ 771593 w 800168"/>
                <a:gd name="connsiteY58" fmla="*/ 644214 h 922820"/>
                <a:gd name="connsiteX59" fmla="*/ 773974 w 800168"/>
                <a:gd name="connsiteY59" fmla="*/ 656120 h 922820"/>
                <a:gd name="connsiteX60" fmla="*/ 776355 w 800168"/>
                <a:gd name="connsiteY60" fmla="*/ 675170 h 922820"/>
                <a:gd name="connsiteX61" fmla="*/ 781118 w 800168"/>
                <a:gd name="connsiteY61" fmla="*/ 691839 h 922820"/>
                <a:gd name="connsiteX62" fmla="*/ 785880 w 800168"/>
                <a:gd name="connsiteY62" fmla="*/ 708508 h 922820"/>
                <a:gd name="connsiteX63" fmla="*/ 788261 w 800168"/>
                <a:gd name="connsiteY63" fmla="*/ 734701 h 922820"/>
                <a:gd name="connsiteX64" fmla="*/ 793024 w 800168"/>
                <a:gd name="connsiteY64" fmla="*/ 763276 h 922820"/>
                <a:gd name="connsiteX65" fmla="*/ 795405 w 800168"/>
                <a:gd name="connsiteY65" fmla="*/ 789470 h 922820"/>
                <a:gd name="connsiteX66" fmla="*/ 800168 w 800168"/>
                <a:gd name="connsiteY66" fmla="*/ 879958 h 922820"/>
                <a:gd name="connsiteX67" fmla="*/ 793024 w 800168"/>
                <a:gd name="connsiteY67" fmla="*/ 915676 h 922820"/>
                <a:gd name="connsiteX68" fmla="*/ 785880 w 800168"/>
                <a:gd name="connsiteY68" fmla="*/ 920439 h 922820"/>
                <a:gd name="connsiteX69" fmla="*/ 778736 w 800168"/>
                <a:gd name="connsiteY69" fmla="*/ 922820 h 922820"/>
                <a:gd name="connsiteX70" fmla="*/ 759686 w 800168"/>
                <a:gd name="connsiteY70" fmla="*/ 920439 h 922820"/>
                <a:gd name="connsiteX71" fmla="*/ 745399 w 800168"/>
                <a:gd name="connsiteY71" fmla="*/ 915676 h 922820"/>
                <a:gd name="connsiteX72" fmla="*/ 700155 w 800168"/>
                <a:gd name="connsiteY72" fmla="*/ 913295 h 922820"/>
                <a:gd name="connsiteX73" fmla="*/ 678724 w 800168"/>
                <a:gd name="connsiteY73" fmla="*/ 906151 h 922820"/>
                <a:gd name="connsiteX74" fmla="*/ 671580 w 800168"/>
                <a:gd name="connsiteY74" fmla="*/ 903770 h 922820"/>
                <a:gd name="connsiteX75" fmla="*/ 664436 w 800168"/>
                <a:gd name="connsiteY75" fmla="*/ 901389 h 922820"/>
                <a:gd name="connsiteX76" fmla="*/ 657293 w 800168"/>
                <a:gd name="connsiteY76" fmla="*/ 896626 h 922820"/>
                <a:gd name="connsiteX77" fmla="*/ 643005 w 800168"/>
                <a:gd name="connsiteY77" fmla="*/ 894245 h 922820"/>
                <a:gd name="connsiteX78" fmla="*/ 635861 w 800168"/>
                <a:gd name="connsiteY78" fmla="*/ 891864 h 922820"/>
                <a:gd name="connsiteX79" fmla="*/ 626336 w 800168"/>
                <a:gd name="connsiteY79" fmla="*/ 889483 h 922820"/>
                <a:gd name="connsiteX80" fmla="*/ 602524 w 800168"/>
                <a:gd name="connsiteY80" fmla="*/ 879958 h 922820"/>
                <a:gd name="connsiteX81" fmla="*/ 595380 w 800168"/>
                <a:gd name="connsiteY81" fmla="*/ 877576 h 922820"/>
                <a:gd name="connsiteX82" fmla="*/ 581093 w 800168"/>
                <a:gd name="connsiteY82" fmla="*/ 868051 h 922820"/>
                <a:gd name="connsiteX83" fmla="*/ 557280 w 800168"/>
                <a:gd name="connsiteY83" fmla="*/ 865670 h 922820"/>
                <a:gd name="connsiteX84" fmla="*/ 542993 w 800168"/>
                <a:gd name="connsiteY84" fmla="*/ 858526 h 922820"/>
                <a:gd name="connsiteX85" fmla="*/ 535849 w 800168"/>
                <a:gd name="connsiteY85" fmla="*/ 856145 h 922820"/>
                <a:gd name="connsiteX86" fmla="*/ 526324 w 800168"/>
                <a:gd name="connsiteY86" fmla="*/ 851383 h 922820"/>
                <a:gd name="connsiteX87" fmla="*/ 507274 w 800168"/>
                <a:gd name="connsiteY87" fmla="*/ 846620 h 922820"/>
                <a:gd name="connsiteX88" fmla="*/ 500130 w 800168"/>
                <a:gd name="connsiteY88" fmla="*/ 844239 h 922820"/>
                <a:gd name="connsiteX89" fmla="*/ 478699 w 800168"/>
                <a:gd name="connsiteY89" fmla="*/ 834714 h 922820"/>
                <a:gd name="connsiteX90" fmla="*/ 471555 w 800168"/>
                <a:gd name="connsiteY90" fmla="*/ 832333 h 922820"/>
                <a:gd name="connsiteX91" fmla="*/ 364399 w 800168"/>
                <a:gd name="connsiteY91" fmla="*/ 827570 h 922820"/>
                <a:gd name="connsiteX92" fmla="*/ 354874 w 800168"/>
                <a:gd name="connsiteY92" fmla="*/ 825189 h 922820"/>
                <a:gd name="connsiteX93" fmla="*/ 347730 w 800168"/>
                <a:gd name="connsiteY93" fmla="*/ 822808 h 922820"/>
                <a:gd name="connsiteX94" fmla="*/ 288199 w 800168"/>
                <a:gd name="connsiteY94" fmla="*/ 820426 h 922820"/>
                <a:gd name="connsiteX95" fmla="*/ 281055 w 800168"/>
                <a:gd name="connsiteY95" fmla="*/ 818045 h 922820"/>
                <a:gd name="connsiteX96" fmla="*/ 271530 w 800168"/>
                <a:gd name="connsiteY96" fmla="*/ 803758 h 922820"/>
                <a:gd name="connsiteX97" fmla="*/ 221524 w 800168"/>
                <a:gd name="connsiteY97" fmla="*/ 806139 h 922820"/>
                <a:gd name="connsiteX98" fmla="*/ 207236 w 800168"/>
                <a:gd name="connsiteY98" fmla="*/ 810901 h 922820"/>
                <a:gd name="connsiteX99" fmla="*/ 190568 w 800168"/>
                <a:gd name="connsiteY99" fmla="*/ 815664 h 922820"/>
                <a:gd name="connsiteX100" fmla="*/ 128655 w 800168"/>
                <a:gd name="connsiteY100" fmla="*/ 813283 h 922820"/>
                <a:gd name="connsiteX101" fmla="*/ 126274 w 800168"/>
                <a:gd name="connsiteY101" fmla="*/ 806139 h 922820"/>
                <a:gd name="connsiteX102" fmla="*/ 135799 w 800168"/>
                <a:gd name="connsiteY102" fmla="*/ 770420 h 922820"/>
                <a:gd name="connsiteX103" fmla="*/ 145324 w 800168"/>
                <a:gd name="connsiteY103" fmla="*/ 748989 h 922820"/>
                <a:gd name="connsiteX104" fmla="*/ 152468 w 800168"/>
                <a:gd name="connsiteY104" fmla="*/ 746608 h 922820"/>
                <a:gd name="connsiteX105" fmla="*/ 161993 w 800168"/>
                <a:gd name="connsiteY105" fmla="*/ 737083 h 922820"/>
                <a:gd name="connsiteX106" fmla="*/ 176280 w 800168"/>
                <a:gd name="connsiteY106" fmla="*/ 725176 h 922820"/>
                <a:gd name="connsiteX107" fmla="*/ 190568 w 800168"/>
                <a:gd name="connsiteY107" fmla="*/ 718033 h 922820"/>
                <a:gd name="connsiteX108" fmla="*/ 195330 w 800168"/>
                <a:gd name="connsiteY108" fmla="*/ 710889 h 922820"/>
                <a:gd name="connsiteX109" fmla="*/ 200093 w 800168"/>
                <a:gd name="connsiteY109" fmla="*/ 696601 h 922820"/>
                <a:gd name="connsiteX110" fmla="*/ 197711 w 800168"/>
                <a:gd name="connsiteY110" fmla="*/ 675170 h 922820"/>
                <a:gd name="connsiteX111" fmla="*/ 195330 w 800168"/>
                <a:gd name="connsiteY111" fmla="*/ 658501 h 922820"/>
                <a:gd name="connsiteX112" fmla="*/ 181043 w 800168"/>
                <a:gd name="connsiteY112" fmla="*/ 648976 h 922820"/>
                <a:gd name="connsiteX113" fmla="*/ 166755 w 800168"/>
                <a:gd name="connsiteY113" fmla="*/ 641833 h 922820"/>
                <a:gd name="connsiteX114" fmla="*/ 159611 w 800168"/>
                <a:gd name="connsiteY114" fmla="*/ 637070 h 922820"/>
                <a:gd name="connsiteX115" fmla="*/ 145324 w 800168"/>
                <a:gd name="connsiteY115" fmla="*/ 632308 h 922820"/>
                <a:gd name="connsiteX116" fmla="*/ 131036 w 800168"/>
                <a:gd name="connsiteY116" fmla="*/ 622783 h 922820"/>
                <a:gd name="connsiteX117" fmla="*/ 123893 w 800168"/>
                <a:gd name="connsiteY117" fmla="*/ 620401 h 922820"/>
                <a:gd name="connsiteX118" fmla="*/ 102461 w 800168"/>
                <a:gd name="connsiteY118" fmla="*/ 608495 h 922820"/>
                <a:gd name="connsiteX119" fmla="*/ 92936 w 800168"/>
                <a:gd name="connsiteY119" fmla="*/ 594208 h 922820"/>
                <a:gd name="connsiteX120" fmla="*/ 88174 w 800168"/>
                <a:gd name="connsiteY120" fmla="*/ 587064 h 922820"/>
                <a:gd name="connsiteX121" fmla="*/ 81030 w 800168"/>
                <a:gd name="connsiteY121" fmla="*/ 572776 h 922820"/>
                <a:gd name="connsiteX122" fmla="*/ 78649 w 800168"/>
                <a:gd name="connsiteY122" fmla="*/ 565633 h 922820"/>
                <a:gd name="connsiteX123" fmla="*/ 61980 w 800168"/>
                <a:gd name="connsiteY123" fmla="*/ 558489 h 922820"/>
                <a:gd name="connsiteX124" fmla="*/ 59599 w 800168"/>
                <a:gd name="connsiteY124" fmla="*/ 548964 h 922820"/>
                <a:gd name="connsiteX125" fmla="*/ 45311 w 800168"/>
                <a:gd name="connsiteY125" fmla="*/ 539439 h 922820"/>
                <a:gd name="connsiteX126" fmla="*/ 40549 w 800168"/>
                <a:gd name="connsiteY126" fmla="*/ 532295 h 922820"/>
                <a:gd name="connsiteX127" fmla="*/ 31024 w 800168"/>
                <a:gd name="connsiteY127" fmla="*/ 520389 h 922820"/>
                <a:gd name="connsiteX128" fmla="*/ 16736 w 800168"/>
                <a:gd name="connsiteY128" fmla="*/ 515626 h 922820"/>
                <a:gd name="connsiteX129" fmla="*/ 11974 w 800168"/>
                <a:gd name="connsiteY129" fmla="*/ 501339 h 922820"/>
                <a:gd name="connsiteX130" fmla="*/ 7211 w 800168"/>
                <a:gd name="connsiteY130" fmla="*/ 468001 h 922820"/>
                <a:gd name="connsiteX131" fmla="*/ 4830 w 800168"/>
                <a:gd name="connsiteY131" fmla="*/ 446570 h 922820"/>
                <a:gd name="connsiteX132" fmla="*/ 68 w 800168"/>
                <a:gd name="connsiteY132" fmla="*/ 439426 h 922820"/>
                <a:gd name="connsiteX133" fmla="*/ 7211 w 800168"/>
                <a:gd name="connsiteY133" fmla="*/ 437045 h 922820"/>
                <a:gd name="connsiteX134" fmla="*/ 21499 w 800168"/>
                <a:gd name="connsiteY134" fmla="*/ 434664 h 922820"/>
                <a:gd name="connsiteX135" fmla="*/ 59599 w 800168"/>
                <a:gd name="connsiteY135" fmla="*/ 432283 h 922820"/>
                <a:gd name="connsiteX136" fmla="*/ 69124 w 800168"/>
                <a:gd name="connsiteY136" fmla="*/ 422758 h 922820"/>
                <a:gd name="connsiteX137" fmla="*/ 71505 w 800168"/>
                <a:gd name="connsiteY137" fmla="*/ 313220 h 922820"/>
                <a:gd name="connsiteX138" fmla="*/ 83411 w 800168"/>
                <a:gd name="connsiteY138" fmla="*/ 279883 h 922820"/>
                <a:gd name="connsiteX139" fmla="*/ 90555 w 800168"/>
                <a:gd name="connsiteY139" fmla="*/ 277501 h 922820"/>
                <a:gd name="connsiteX140" fmla="*/ 95318 w 800168"/>
                <a:gd name="connsiteY140" fmla="*/ 270358 h 922820"/>
                <a:gd name="connsiteX141" fmla="*/ 97699 w 800168"/>
                <a:gd name="connsiteY141" fmla="*/ 239401 h 922820"/>
                <a:gd name="connsiteX142" fmla="*/ 119130 w 800168"/>
                <a:gd name="connsiteY142" fmla="*/ 232258 h 922820"/>
                <a:gd name="connsiteX143" fmla="*/ 126274 w 800168"/>
                <a:gd name="connsiteY143" fmla="*/ 229876 h 922820"/>
                <a:gd name="connsiteX144" fmla="*/ 133418 w 800168"/>
                <a:gd name="connsiteY144" fmla="*/ 187014 h 922820"/>
                <a:gd name="connsiteX145" fmla="*/ 135799 w 800168"/>
                <a:gd name="connsiteY145" fmla="*/ 177489 h 922820"/>
                <a:gd name="connsiteX146" fmla="*/ 140561 w 800168"/>
                <a:gd name="connsiteY146" fmla="*/ 156058 h 922820"/>
                <a:gd name="connsiteX147" fmla="*/ 154849 w 800168"/>
                <a:gd name="connsiteY147" fmla="*/ 148914 h 922820"/>
                <a:gd name="connsiteX148" fmla="*/ 161993 w 800168"/>
                <a:gd name="connsiteY148" fmla="*/ 144151 h 922820"/>
                <a:gd name="connsiteX149" fmla="*/ 169136 w 800168"/>
                <a:gd name="connsiteY149" fmla="*/ 141770 h 922820"/>
                <a:gd name="connsiteX150" fmla="*/ 173899 w 800168"/>
                <a:gd name="connsiteY150" fmla="*/ 134626 h 922820"/>
                <a:gd name="connsiteX151" fmla="*/ 171518 w 800168"/>
                <a:gd name="connsiteY151" fmla="*/ 63189 h 922820"/>
                <a:gd name="connsiteX152" fmla="*/ 164374 w 800168"/>
                <a:gd name="connsiteY152" fmla="*/ 41758 h 922820"/>
                <a:gd name="connsiteX153" fmla="*/ 159611 w 800168"/>
                <a:gd name="connsiteY153" fmla="*/ 20326 h 922820"/>
                <a:gd name="connsiteX154" fmla="*/ 166755 w 800168"/>
                <a:gd name="connsiteY154" fmla="*/ 1276 h 92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800168" h="922820">
                  <a:moveTo>
                    <a:pt x="166755" y="1276"/>
                  </a:moveTo>
                  <a:cubicBezTo>
                    <a:pt x="180249" y="-1502"/>
                    <a:pt x="216134" y="696"/>
                    <a:pt x="240574" y="3658"/>
                  </a:cubicBezTo>
                  <a:cubicBezTo>
                    <a:pt x="243415" y="4002"/>
                    <a:pt x="243504" y="8603"/>
                    <a:pt x="245336" y="10801"/>
                  </a:cubicBezTo>
                  <a:cubicBezTo>
                    <a:pt x="247492" y="13388"/>
                    <a:pt x="249822" y="15877"/>
                    <a:pt x="252480" y="17945"/>
                  </a:cubicBezTo>
                  <a:cubicBezTo>
                    <a:pt x="264762" y="27497"/>
                    <a:pt x="263133" y="26258"/>
                    <a:pt x="273911" y="29851"/>
                  </a:cubicBezTo>
                  <a:cubicBezTo>
                    <a:pt x="276292" y="31439"/>
                    <a:pt x="278440" y="33452"/>
                    <a:pt x="281055" y="34614"/>
                  </a:cubicBezTo>
                  <a:cubicBezTo>
                    <a:pt x="285643" y="36653"/>
                    <a:pt x="295343" y="39376"/>
                    <a:pt x="295343" y="39376"/>
                  </a:cubicBezTo>
                  <a:cubicBezTo>
                    <a:pt x="297724" y="40964"/>
                    <a:pt x="299797" y="43161"/>
                    <a:pt x="302486" y="44139"/>
                  </a:cubicBezTo>
                  <a:cubicBezTo>
                    <a:pt x="308637" y="46376"/>
                    <a:pt x="315327" y="46831"/>
                    <a:pt x="321536" y="48901"/>
                  </a:cubicBezTo>
                  <a:cubicBezTo>
                    <a:pt x="323917" y="49695"/>
                    <a:pt x="326192" y="50951"/>
                    <a:pt x="328680" y="51283"/>
                  </a:cubicBezTo>
                  <a:cubicBezTo>
                    <a:pt x="338154" y="52546"/>
                    <a:pt x="347730" y="52870"/>
                    <a:pt x="357255" y="53664"/>
                  </a:cubicBezTo>
                  <a:cubicBezTo>
                    <a:pt x="371270" y="60671"/>
                    <a:pt x="363413" y="57304"/>
                    <a:pt x="381068" y="63189"/>
                  </a:cubicBezTo>
                  <a:lnTo>
                    <a:pt x="388211" y="65570"/>
                  </a:lnTo>
                  <a:cubicBezTo>
                    <a:pt x="398865" y="81549"/>
                    <a:pt x="386314" y="65892"/>
                    <a:pt x="400118" y="75095"/>
                  </a:cubicBezTo>
                  <a:cubicBezTo>
                    <a:pt x="402920" y="76963"/>
                    <a:pt x="404317" y="80604"/>
                    <a:pt x="407261" y="82239"/>
                  </a:cubicBezTo>
                  <a:cubicBezTo>
                    <a:pt x="411649" y="84677"/>
                    <a:pt x="416786" y="85413"/>
                    <a:pt x="421549" y="87001"/>
                  </a:cubicBezTo>
                  <a:lnTo>
                    <a:pt x="435836" y="91764"/>
                  </a:lnTo>
                  <a:cubicBezTo>
                    <a:pt x="438217" y="92558"/>
                    <a:pt x="440735" y="93022"/>
                    <a:pt x="442980" y="94145"/>
                  </a:cubicBezTo>
                  <a:cubicBezTo>
                    <a:pt x="456996" y="101154"/>
                    <a:pt x="449136" y="97785"/>
                    <a:pt x="466793" y="103670"/>
                  </a:cubicBezTo>
                  <a:lnTo>
                    <a:pt x="473936" y="106051"/>
                  </a:lnTo>
                  <a:cubicBezTo>
                    <a:pt x="490313" y="116968"/>
                    <a:pt x="482794" y="113765"/>
                    <a:pt x="495368" y="117958"/>
                  </a:cubicBezTo>
                  <a:cubicBezTo>
                    <a:pt x="504098" y="131053"/>
                    <a:pt x="495368" y="119942"/>
                    <a:pt x="507274" y="129864"/>
                  </a:cubicBezTo>
                  <a:cubicBezTo>
                    <a:pt x="509861" y="132020"/>
                    <a:pt x="512262" y="134421"/>
                    <a:pt x="514418" y="137008"/>
                  </a:cubicBezTo>
                  <a:cubicBezTo>
                    <a:pt x="516250" y="139206"/>
                    <a:pt x="516945" y="142363"/>
                    <a:pt x="519180" y="144151"/>
                  </a:cubicBezTo>
                  <a:cubicBezTo>
                    <a:pt x="521140" y="145719"/>
                    <a:pt x="523943" y="145739"/>
                    <a:pt x="526324" y="146533"/>
                  </a:cubicBezTo>
                  <a:cubicBezTo>
                    <a:pt x="530462" y="158947"/>
                    <a:pt x="525645" y="149369"/>
                    <a:pt x="535849" y="158439"/>
                  </a:cubicBezTo>
                  <a:cubicBezTo>
                    <a:pt x="560316" y="180187"/>
                    <a:pt x="541066" y="166679"/>
                    <a:pt x="557280" y="177489"/>
                  </a:cubicBezTo>
                  <a:cubicBezTo>
                    <a:pt x="565218" y="189395"/>
                    <a:pt x="559662" y="183047"/>
                    <a:pt x="576330" y="194158"/>
                  </a:cubicBezTo>
                  <a:lnTo>
                    <a:pt x="583474" y="198920"/>
                  </a:lnTo>
                  <a:cubicBezTo>
                    <a:pt x="585855" y="200508"/>
                    <a:pt x="587903" y="202778"/>
                    <a:pt x="590618" y="203683"/>
                  </a:cubicBezTo>
                  <a:cubicBezTo>
                    <a:pt x="600476" y="206969"/>
                    <a:pt x="595673" y="204672"/>
                    <a:pt x="604905" y="210826"/>
                  </a:cubicBezTo>
                  <a:cubicBezTo>
                    <a:pt x="606493" y="213207"/>
                    <a:pt x="608388" y="215410"/>
                    <a:pt x="609668" y="217970"/>
                  </a:cubicBezTo>
                  <a:cubicBezTo>
                    <a:pt x="610791" y="220215"/>
                    <a:pt x="610481" y="223154"/>
                    <a:pt x="612049" y="225114"/>
                  </a:cubicBezTo>
                  <a:cubicBezTo>
                    <a:pt x="613837" y="227349"/>
                    <a:pt x="616994" y="228044"/>
                    <a:pt x="619193" y="229876"/>
                  </a:cubicBezTo>
                  <a:cubicBezTo>
                    <a:pt x="621780" y="232032"/>
                    <a:pt x="623392" y="235385"/>
                    <a:pt x="626336" y="237020"/>
                  </a:cubicBezTo>
                  <a:cubicBezTo>
                    <a:pt x="635960" y="242367"/>
                    <a:pt x="644562" y="241864"/>
                    <a:pt x="654911" y="244164"/>
                  </a:cubicBezTo>
                  <a:cubicBezTo>
                    <a:pt x="657361" y="244708"/>
                    <a:pt x="659674" y="245751"/>
                    <a:pt x="662055" y="246545"/>
                  </a:cubicBezTo>
                  <a:cubicBezTo>
                    <a:pt x="669759" y="269662"/>
                    <a:pt x="655786" y="225811"/>
                    <a:pt x="666818" y="284645"/>
                  </a:cubicBezTo>
                  <a:cubicBezTo>
                    <a:pt x="668227" y="292162"/>
                    <a:pt x="678699" y="295941"/>
                    <a:pt x="683486" y="298933"/>
                  </a:cubicBezTo>
                  <a:cubicBezTo>
                    <a:pt x="685913" y="300450"/>
                    <a:pt x="688431" y="301863"/>
                    <a:pt x="690630" y="303695"/>
                  </a:cubicBezTo>
                  <a:cubicBezTo>
                    <a:pt x="698535" y="310282"/>
                    <a:pt x="696045" y="311164"/>
                    <a:pt x="704918" y="315601"/>
                  </a:cubicBezTo>
                  <a:cubicBezTo>
                    <a:pt x="707163" y="316724"/>
                    <a:pt x="709680" y="317189"/>
                    <a:pt x="712061" y="317983"/>
                  </a:cubicBezTo>
                  <a:cubicBezTo>
                    <a:pt x="713649" y="320364"/>
                    <a:pt x="714992" y="322928"/>
                    <a:pt x="716824" y="325126"/>
                  </a:cubicBezTo>
                  <a:cubicBezTo>
                    <a:pt x="718980" y="327713"/>
                    <a:pt x="720396" y="328698"/>
                    <a:pt x="723968" y="332270"/>
                  </a:cubicBezTo>
                  <a:cubicBezTo>
                    <a:pt x="727540" y="335842"/>
                    <a:pt x="733096" y="334652"/>
                    <a:pt x="738255" y="346558"/>
                  </a:cubicBezTo>
                  <a:cubicBezTo>
                    <a:pt x="743414" y="358464"/>
                    <a:pt x="752543" y="387833"/>
                    <a:pt x="754924" y="403708"/>
                  </a:cubicBezTo>
                  <a:cubicBezTo>
                    <a:pt x="757305" y="419583"/>
                    <a:pt x="753809" y="429146"/>
                    <a:pt x="752543" y="441808"/>
                  </a:cubicBezTo>
                  <a:cubicBezTo>
                    <a:pt x="752217" y="445065"/>
                    <a:pt x="750871" y="448138"/>
                    <a:pt x="750161" y="451333"/>
                  </a:cubicBezTo>
                  <a:cubicBezTo>
                    <a:pt x="749283" y="455284"/>
                    <a:pt x="748504" y="459257"/>
                    <a:pt x="747780" y="463239"/>
                  </a:cubicBezTo>
                  <a:cubicBezTo>
                    <a:pt x="746916" y="467989"/>
                    <a:pt x="746411" y="472805"/>
                    <a:pt x="745399" y="477526"/>
                  </a:cubicBezTo>
                  <a:cubicBezTo>
                    <a:pt x="742177" y="492560"/>
                    <a:pt x="741881" y="492840"/>
                    <a:pt x="738255" y="503720"/>
                  </a:cubicBezTo>
                  <a:cubicBezTo>
                    <a:pt x="739049" y="520389"/>
                    <a:pt x="739250" y="537096"/>
                    <a:pt x="740636" y="553726"/>
                  </a:cubicBezTo>
                  <a:cubicBezTo>
                    <a:pt x="740844" y="556228"/>
                    <a:pt x="742569" y="558400"/>
                    <a:pt x="743018" y="560870"/>
                  </a:cubicBezTo>
                  <a:cubicBezTo>
                    <a:pt x="744163" y="567166"/>
                    <a:pt x="744347" y="573608"/>
                    <a:pt x="745399" y="579920"/>
                  </a:cubicBezTo>
                  <a:cubicBezTo>
                    <a:pt x="746396" y="585900"/>
                    <a:pt x="748274" y="590927"/>
                    <a:pt x="750161" y="596589"/>
                  </a:cubicBezTo>
                  <a:cubicBezTo>
                    <a:pt x="750955" y="603733"/>
                    <a:pt x="751361" y="610930"/>
                    <a:pt x="752543" y="618020"/>
                  </a:cubicBezTo>
                  <a:cubicBezTo>
                    <a:pt x="752956" y="620496"/>
                    <a:pt x="753356" y="623204"/>
                    <a:pt x="754924" y="625164"/>
                  </a:cubicBezTo>
                  <a:cubicBezTo>
                    <a:pt x="756712" y="627399"/>
                    <a:pt x="759687" y="628339"/>
                    <a:pt x="762068" y="629926"/>
                  </a:cubicBezTo>
                  <a:cubicBezTo>
                    <a:pt x="765243" y="634689"/>
                    <a:pt x="770471" y="638601"/>
                    <a:pt x="771593" y="644214"/>
                  </a:cubicBezTo>
                  <a:cubicBezTo>
                    <a:pt x="772387" y="648183"/>
                    <a:pt x="773359" y="652120"/>
                    <a:pt x="773974" y="656120"/>
                  </a:cubicBezTo>
                  <a:cubicBezTo>
                    <a:pt x="774947" y="662445"/>
                    <a:pt x="775303" y="668858"/>
                    <a:pt x="776355" y="675170"/>
                  </a:cubicBezTo>
                  <a:cubicBezTo>
                    <a:pt x="777845" y="684112"/>
                    <a:pt x="778851" y="683905"/>
                    <a:pt x="781118" y="691839"/>
                  </a:cubicBezTo>
                  <a:cubicBezTo>
                    <a:pt x="787106" y="712796"/>
                    <a:pt x="780164" y="691359"/>
                    <a:pt x="785880" y="708508"/>
                  </a:cubicBezTo>
                  <a:cubicBezTo>
                    <a:pt x="786674" y="717239"/>
                    <a:pt x="787293" y="725988"/>
                    <a:pt x="788261" y="734701"/>
                  </a:cubicBezTo>
                  <a:cubicBezTo>
                    <a:pt x="789737" y="747983"/>
                    <a:pt x="790609" y="751198"/>
                    <a:pt x="793024" y="763276"/>
                  </a:cubicBezTo>
                  <a:cubicBezTo>
                    <a:pt x="793818" y="772007"/>
                    <a:pt x="795016" y="780711"/>
                    <a:pt x="795405" y="789470"/>
                  </a:cubicBezTo>
                  <a:cubicBezTo>
                    <a:pt x="799422" y="879861"/>
                    <a:pt x="791049" y="843494"/>
                    <a:pt x="800168" y="879958"/>
                  </a:cubicBezTo>
                  <a:cubicBezTo>
                    <a:pt x="799077" y="893049"/>
                    <a:pt x="802630" y="906070"/>
                    <a:pt x="793024" y="915676"/>
                  </a:cubicBezTo>
                  <a:cubicBezTo>
                    <a:pt x="791000" y="917700"/>
                    <a:pt x="788440" y="919159"/>
                    <a:pt x="785880" y="920439"/>
                  </a:cubicBezTo>
                  <a:cubicBezTo>
                    <a:pt x="783635" y="921562"/>
                    <a:pt x="781117" y="922026"/>
                    <a:pt x="778736" y="922820"/>
                  </a:cubicBezTo>
                  <a:cubicBezTo>
                    <a:pt x="772386" y="922026"/>
                    <a:pt x="765943" y="921780"/>
                    <a:pt x="759686" y="920439"/>
                  </a:cubicBezTo>
                  <a:cubicBezTo>
                    <a:pt x="754777" y="919387"/>
                    <a:pt x="750412" y="915940"/>
                    <a:pt x="745399" y="915676"/>
                  </a:cubicBezTo>
                  <a:lnTo>
                    <a:pt x="700155" y="913295"/>
                  </a:lnTo>
                  <a:lnTo>
                    <a:pt x="678724" y="906151"/>
                  </a:lnTo>
                  <a:lnTo>
                    <a:pt x="671580" y="903770"/>
                  </a:lnTo>
                  <a:lnTo>
                    <a:pt x="664436" y="901389"/>
                  </a:lnTo>
                  <a:cubicBezTo>
                    <a:pt x="662055" y="899801"/>
                    <a:pt x="660008" y="897531"/>
                    <a:pt x="657293" y="896626"/>
                  </a:cubicBezTo>
                  <a:cubicBezTo>
                    <a:pt x="652712" y="895099"/>
                    <a:pt x="647718" y="895292"/>
                    <a:pt x="643005" y="894245"/>
                  </a:cubicBezTo>
                  <a:cubicBezTo>
                    <a:pt x="640555" y="893701"/>
                    <a:pt x="638275" y="892554"/>
                    <a:pt x="635861" y="891864"/>
                  </a:cubicBezTo>
                  <a:cubicBezTo>
                    <a:pt x="632714" y="890965"/>
                    <a:pt x="629471" y="890423"/>
                    <a:pt x="626336" y="889483"/>
                  </a:cubicBezTo>
                  <a:cubicBezTo>
                    <a:pt x="602260" y="882260"/>
                    <a:pt x="621080" y="887911"/>
                    <a:pt x="602524" y="879958"/>
                  </a:cubicBezTo>
                  <a:cubicBezTo>
                    <a:pt x="600217" y="878969"/>
                    <a:pt x="597574" y="878795"/>
                    <a:pt x="595380" y="877576"/>
                  </a:cubicBezTo>
                  <a:cubicBezTo>
                    <a:pt x="590377" y="874796"/>
                    <a:pt x="586788" y="868620"/>
                    <a:pt x="581093" y="868051"/>
                  </a:cubicBezTo>
                  <a:lnTo>
                    <a:pt x="557280" y="865670"/>
                  </a:lnTo>
                  <a:cubicBezTo>
                    <a:pt x="539323" y="859685"/>
                    <a:pt x="561457" y="867759"/>
                    <a:pt x="542993" y="858526"/>
                  </a:cubicBezTo>
                  <a:cubicBezTo>
                    <a:pt x="540748" y="857403"/>
                    <a:pt x="538156" y="857134"/>
                    <a:pt x="535849" y="856145"/>
                  </a:cubicBezTo>
                  <a:cubicBezTo>
                    <a:pt x="532586" y="854747"/>
                    <a:pt x="529587" y="852781"/>
                    <a:pt x="526324" y="851383"/>
                  </a:cubicBezTo>
                  <a:cubicBezTo>
                    <a:pt x="518698" y="848115"/>
                    <a:pt x="516228" y="848858"/>
                    <a:pt x="507274" y="846620"/>
                  </a:cubicBezTo>
                  <a:cubicBezTo>
                    <a:pt x="504839" y="846011"/>
                    <a:pt x="502511" y="845033"/>
                    <a:pt x="500130" y="844239"/>
                  </a:cubicBezTo>
                  <a:cubicBezTo>
                    <a:pt x="488810" y="836691"/>
                    <a:pt x="495701" y="840381"/>
                    <a:pt x="478699" y="834714"/>
                  </a:cubicBezTo>
                  <a:lnTo>
                    <a:pt x="471555" y="832333"/>
                  </a:lnTo>
                  <a:cubicBezTo>
                    <a:pt x="432768" y="819403"/>
                    <a:pt x="467037" y="830014"/>
                    <a:pt x="364399" y="827570"/>
                  </a:cubicBezTo>
                  <a:cubicBezTo>
                    <a:pt x="361224" y="826776"/>
                    <a:pt x="358021" y="826088"/>
                    <a:pt x="354874" y="825189"/>
                  </a:cubicBezTo>
                  <a:cubicBezTo>
                    <a:pt x="352460" y="824499"/>
                    <a:pt x="350234" y="822987"/>
                    <a:pt x="347730" y="822808"/>
                  </a:cubicBezTo>
                  <a:cubicBezTo>
                    <a:pt x="327921" y="821393"/>
                    <a:pt x="308043" y="821220"/>
                    <a:pt x="288199" y="820426"/>
                  </a:cubicBezTo>
                  <a:cubicBezTo>
                    <a:pt x="285818" y="819632"/>
                    <a:pt x="282830" y="819820"/>
                    <a:pt x="281055" y="818045"/>
                  </a:cubicBezTo>
                  <a:cubicBezTo>
                    <a:pt x="277008" y="813998"/>
                    <a:pt x="271530" y="803758"/>
                    <a:pt x="271530" y="803758"/>
                  </a:cubicBezTo>
                  <a:cubicBezTo>
                    <a:pt x="254861" y="804552"/>
                    <a:pt x="238110" y="804296"/>
                    <a:pt x="221524" y="806139"/>
                  </a:cubicBezTo>
                  <a:cubicBezTo>
                    <a:pt x="216534" y="806693"/>
                    <a:pt x="211999" y="809313"/>
                    <a:pt x="207236" y="810901"/>
                  </a:cubicBezTo>
                  <a:cubicBezTo>
                    <a:pt x="196973" y="814322"/>
                    <a:pt x="202548" y="812669"/>
                    <a:pt x="190568" y="815664"/>
                  </a:cubicBezTo>
                  <a:cubicBezTo>
                    <a:pt x="169930" y="814870"/>
                    <a:pt x="149085" y="816310"/>
                    <a:pt x="128655" y="813283"/>
                  </a:cubicBezTo>
                  <a:cubicBezTo>
                    <a:pt x="126172" y="812915"/>
                    <a:pt x="126274" y="808649"/>
                    <a:pt x="126274" y="806139"/>
                  </a:cubicBezTo>
                  <a:cubicBezTo>
                    <a:pt x="126274" y="771150"/>
                    <a:pt x="118662" y="776131"/>
                    <a:pt x="135799" y="770420"/>
                  </a:cubicBezTo>
                  <a:cubicBezTo>
                    <a:pt x="137255" y="766053"/>
                    <a:pt x="140177" y="753106"/>
                    <a:pt x="145324" y="748989"/>
                  </a:cubicBezTo>
                  <a:cubicBezTo>
                    <a:pt x="147284" y="747421"/>
                    <a:pt x="150087" y="747402"/>
                    <a:pt x="152468" y="746608"/>
                  </a:cubicBezTo>
                  <a:cubicBezTo>
                    <a:pt x="157003" y="733000"/>
                    <a:pt x="151107" y="744341"/>
                    <a:pt x="161993" y="737083"/>
                  </a:cubicBezTo>
                  <a:cubicBezTo>
                    <a:pt x="177793" y="726549"/>
                    <a:pt x="160696" y="732968"/>
                    <a:pt x="176280" y="725176"/>
                  </a:cubicBezTo>
                  <a:cubicBezTo>
                    <a:pt x="196006" y="715313"/>
                    <a:pt x="170085" y="731686"/>
                    <a:pt x="190568" y="718033"/>
                  </a:cubicBezTo>
                  <a:cubicBezTo>
                    <a:pt x="192155" y="715652"/>
                    <a:pt x="194168" y="713504"/>
                    <a:pt x="195330" y="710889"/>
                  </a:cubicBezTo>
                  <a:cubicBezTo>
                    <a:pt x="197369" y="706301"/>
                    <a:pt x="200093" y="696601"/>
                    <a:pt x="200093" y="696601"/>
                  </a:cubicBezTo>
                  <a:cubicBezTo>
                    <a:pt x="199299" y="689457"/>
                    <a:pt x="198603" y="682302"/>
                    <a:pt x="197711" y="675170"/>
                  </a:cubicBezTo>
                  <a:cubicBezTo>
                    <a:pt x="197015" y="669601"/>
                    <a:pt x="198343" y="663236"/>
                    <a:pt x="195330" y="658501"/>
                  </a:cubicBezTo>
                  <a:cubicBezTo>
                    <a:pt x="192257" y="653672"/>
                    <a:pt x="185805" y="652151"/>
                    <a:pt x="181043" y="648976"/>
                  </a:cubicBezTo>
                  <a:cubicBezTo>
                    <a:pt x="171813" y="642822"/>
                    <a:pt x="176612" y="645118"/>
                    <a:pt x="166755" y="641833"/>
                  </a:cubicBezTo>
                  <a:cubicBezTo>
                    <a:pt x="164374" y="640245"/>
                    <a:pt x="162226" y="638232"/>
                    <a:pt x="159611" y="637070"/>
                  </a:cubicBezTo>
                  <a:cubicBezTo>
                    <a:pt x="155024" y="635031"/>
                    <a:pt x="145324" y="632308"/>
                    <a:pt x="145324" y="632308"/>
                  </a:cubicBezTo>
                  <a:cubicBezTo>
                    <a:pt x="140561" y="629133"/>
                    <a:pt x="136466" y="624594"/>
                    <a:pt x="131036" y="622783"/>
                  </a:cubicBezTo>
                  <a:cubicBezTo>
                    <a:pt x="128655" y="621989"/>
                    <a:pt x="126087" y="621620"/>
                    <a:pt x="123893" y="620401"/>
                  </a:cubicBezTo>
                  <a:cubicBezTo>
                    <a:pt x="99336" y="606757"/>
                    <a:pt x="118623" y="613881"/>
                    <a:pt x="102461" y="608495"/>
                  </a:cubicBezTo>
                  <a:lnTo>
                    <a:pt x="92936" y="594208"/>
                  </a:lnTo>
                  <a:cubicBezTo>
                    <a:pt x="91349" y="591827"/>
                    <a:pt x="89079" y="589779"/>
                    <a:pt x="88174" y="587064"/>
                  </a:cubicBezTo>
                  <a:cubicBezTo>
                    <a:pt x="84888" y="577205"/>
                    <a:pt x="87185" y="582008"/>
                    <a:pt x="81030" y="572776"/>
                  </a:cubicBezTo>
                  <a:cubicBezTo>
                    <a:pt x="80236" y="570395"/>
                    <a:pt x="80217" y="567593"/>
                    <a:pt x="78649" y="565633"/>
                  </a:cubicBezTo>
                  <a:cubicBezTo>
                    <a:pt x="74537" y="560493"/>
                    <a:pt x="67701" y="559919"/>
                    <a:pt x="61980" y="558489"/>
                  </a:cubicBezTo>
                  <a:cubicBezTo>
                    <a:pt x="61186" y="555314"/>
                    <a:pt x="61223" y="551806"/>
                    <a:pt x="59599" y="548964"/>
                  </a:cubicBezTo>
                  <a:cubicBezTo>
                    <a:pt x="55402" y="541619"/>
                    <a:pt x="52131" y="541712"/>
                    <a:pt x="45311" y="539439"/>
                  </a:cubicBezTo>
                  <a:cubicBezTo>
                    <a:pt x="43724" y="537058"/>
                    <a:pt x="41829" y="534855"/>
                    <a:pt x="40549" y="532295"/>
                  </a:cubicBezTo>
                  <a:cubicBezTo>
                    <a:pt x="36307" y="523810"/>
                    <a:pt x="41347" y="524977"/>
                    <a:pt x="31024" y="520389"/>
                  </a:cubicBezTo>
                  <a:cubicBezTo>
                    <a:pt x="26436" y="518350"/>
                    <a:pt x="16736" y="515626"/>
                    <a:pt x="16736" y="515626"/>
                  </a:cubicBezTo>
                  <a:cubicBezTo>
                    <a:pt x="15149" y="510864"/>
                    <a:pt x="12428" y="506338"/>
                    <a:pt x="11974" y="501339"/>
                  </a:cubicBezTo>
                  <a:cubicBezTo>
                    <a:pt x="9366" y="472645"/>
                    <a:pt x="12366" y="483462"/>
                    <a:pt x="7211" y="468001"/>
                  </a:cubicBezTo>
                  <a:cubicBezTo>
                    <a:pt x="6417" y="460857"/>
                    <a:pt x="6573" y="453543"/>
                    <a:pt x="4830" y="446570"/>
                  </a:cubicBezTo>
                  <a:cubicBezTo>
                    <a:pt x="4136" y="443794"/>
                    <a:pt x="-626" y="442202"/>
                    <a:pt x="68" y="439426"/>
                  </a:cubicBezTo>
                  <a:cubicBezTo>
                    <a:pt x="677" y="436991"/>
                    <a:pt x="4761" y="437589"/>
                    <a:pt x="7211" y="437045"/>
                  </a:cubicBezTo>
                  <a:cubicBezTo>
                    <a:pt x="11924" y="435998"/>
                    <a:pt x="16690" y="435101"/>
                    <a:pt x="21499" y="434664"/>
                  </a:cubicBezTo>
                  <a:cubicBezTo>
                    <a:pt x="34172" y="433512"/>
                    <a:pt x="46899" y="433077"/>
                    <a:pt x="59599" y="432283"/>
                  </a:cubicBezTo>
                  <a:cubicBezTo>
                    <a:pt x="66299" y="430049"/>
                    <a:pt x="68774" y="431341"/>
                    <a:pt x="69124" y="422758"/>
                  </a:cubicBezTo>
                  <a:cubicBezTo>
                    <a:pt x="70613" y="386267"/>
                    <a:pt x="69618" y="349693"/>
                    <a:pt x="71505" y="313220"/>
                  </a:cubicBezTo>
                  <a:cubicBezTo>
                    <a:pt x="72580" y="292436"/>
                    <a:pt x="69466" y="286856"/>
                    <a:pt x="83411" y="279883"/>
                  </a:cubicBezTo>
                  <a:cubicBezTo>
                    <a:pt x="85656" y="278760"/>
                    <a:pt x="88174" y="278295"/>
                    <a:pt x="90555" y="277501"/>
                  </a:cubicBezTo>
                  <a:cubicBezTo>
                    <a:pt x="92143" y="275120"/>
                    <a:pt x="94791" y="273171"/>
                    <a:pt x="95318" y="270358"/>
                  </a:cubicBezTo>
                  <a:cubicBezTo>
                    <a:pt x="97225" y="260186"/>
                    <a:pt x="93323" y="248780"/>
                    <a:pt x="97699" y="239401"/>
                  </a:cubicBezTo>
                  <a:cubicBezTo>
                    <a:pt x="97699" y="239400"/>
                    <a:pt x="115558" y="233449"/>
                    <a:pt x="119130" y="232258"/>
                  </a:cubicBezTo>
                  <a:lnTo>
                    <a:pt x="126274" y="229876"/>
                  </a:lnTo>
                  <a:cubicBezTo>
                    <a:pt x="138079" y="212169"/>
                    <a:pt x="129078" y="228240"/>
                    <a:pt x="133418" y="187014"/>
                  </a:cubicBezTo>
                  <a:cubicBezTo>
                    <a:pt x="133761" y="183759"/>
                    <a:pt x="135157" y="180698"/>
                    <a:pt x="135799" y="177489"/>
                  </a:cubicBezTo>
                  <a:cubicBezTo>
                    <a:pt x="135830" y="177335"/>
                    <a:pt x="138089" y="159148"/>
                    <a:pt x="140561" y="156058"/>
                  </a:cubicBezTo>
                  <a:cubicBezTo>
                    <a:pt x="143919" y="151860"/>
                    <a:pt x="150142" y="150483"/>
                    <a:pt x="154849" y="148914"/>
                  </a:cubicBezTo>
                  <a:cubicBezTo>
                    <a:pt x="157230" y="147326"/>
                    <a:pt x="159433" y="145431"/>
                    <a:pt x="161993" y="144151"/>
                  </a:cubicBezTo>
                  <a:cubicBezTo>
                    <a:pt x="164238" y="143029"/>
                    <a:pt x="167176" y="143338"/>
                    <a:pt x="169136" y="141770"/>
                  </a:cubicBezTo>
                  <a:cubicBezTo>
                    <a:pt x="171371" y="139982"/>
                    <a:pt x="172311" y="137007"/>
                    <a:pt x="173899" y="134626"/>
                  </a:cubicBezTo>
                  <a:cubicBezTo>
                    <a:pt x="173105" y="110814"/>
                    <a:pt x="173497" y="86932"/>
                    <a:pt x="171518" y="63189"/>
                  </a:cubicBezTo>
                  <a:cubicBezTo>
                    <a:pt x="171220" y="59617"/>
                    <a:pt x="165713" y="47116"/>
                    <a:pt x="164374" y="41758"/>
                  </a:cubicBezTo>
                  <a:cubicBezTo>
                    <a:pt x="162968" y="36133"/>
                    <a:pt x="160215" y="25762"/>
                    <a:pt x="159611" y="20326"/>
                  </a:cubicBezTo>
                  <a:cubicBezTo>
                    <a:pt x="159260" y="17170"/>
                    <a:pt x="153261" y="4054"/>
                    <a:pt x="166755" y="127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4" name="Forma livre 393"/>
            <p:cNvSpPr/>
            <p:nvPr/>
          </p:nvSpPr>
          <p:spPr>
            <a:xfrm>
              <a:off x="3915305" y="1601828"/>
              <a:ext cx="863060" cy="682969"/>
            </a:xfrm>
            <a:custGeom>
              <a:avLst/>
              <a:gdLst>
                <a:gd name="connsiteX0" fmla="*/ 1209739 w 1310424"/>
                <a:gd name="connsiteY0" fmla="*/ 43191 h 1036984"/>
                <a:gd name="connsiteX1" fmla="*/ 1181164 w 1310424"/>
                <a:gd name="connsiteY1" fmla="*/ 52716 h 1036984"/>
                <a:gd name="connsiteX2" fmla="*/ 1166876 w 1310424"/>
                <a:gd name="connsiteY2" fmla="*/ 57478 h 1036984"/>
                <a:gd name="connsiteX3" fmla="*/ 1140682 w 1310424"/>
                <a:gd name="connsiteY3" fmla="*/ 55097 h 1036984"/>
                <a:gd name="connsiteX4" fmla="*/ 1124014 w 1310424"/>
                <a:gd name="connsiteY4" fmla="*/ 43191 h 1036984"/>
                <a:gd name="connsiteX5" fmla="*/ 1109726 w 1310424"/>
                <a:gd name="connsiteY5" fmla="*/ 33666 h 1036984"/>
                <a:gd name="connsiteX6" fmla="*/ 1095439 w 1310424"/>
                <a:gd name="connsiteY6" fmla="*/ 24141 h 1036984"/>
                <a:gd name="connsiteX7" fmla="*/ 1081151 w 1310424"/>
                <a:gd name="connsiteY7" fmla="*/ 19378 h 1036984"/>
                <a:gd name="connsiteX8" fmla="*/ 1043051 w 1310424"/>
                <a:gd name="connsiteY8" fmla="*/ 31285 h 1036984"/>
                <a:gd name="connsiteX9" fmla="*/ 1043051 w 1310424"/>
                <a:gd name="connsiteY9" fmla="*/ 31285 h 1036984"/>
                <a:gd name="connsiteX10" fmla="*/ 1028764 w 1310424"/>
                <a:gd name="connsiteY10" fmla="*/ 36047 h 1036984"/>
                <a:gd name="connsiteX11" fmla="*/ 1021620 w 1310424"/>
                <a:gd name="connsiteY11" fmla="*/ 40810 h 1036984"/>
                <a:gd name="connsiteX12" fmla="*/ 997807 w 1310424"/>
                <a:gd name="connsiteY12" fmla="*/ 47953 h 1036984"/>
                <a:gd name="connsiteX13" fmla="*/ 983520 w 1310424"/>
                <a:gd name="connsiteY13" fmla="*/ 52716 h 1036984"/>
                <a:gd name="connsiteX14" fmla="*/ 976376 w 1310424"/>
                <a:gd name="connsiteY14" fmla="*/ 55097 h 1036984"/>
                <a:gd name="connsiteX15" fmla="*/ 969232 w 1310424"/>
                <a:gd name="connsiteY15" fmla="*/ 57478 h 1036984"/>
                <a:gd name="connsiteX16" fmla="*/ 876364 w 1310424"/>
                <a:gd name="connsiteY16" fmla="*/ 55097 h 1036984"/>
                <a:gd name="connsiteX17" fmla="*/ 869220 w 1310424"/>
                <a:gd name="connsiteY17" fmla="*/ 52716 h 1036984"/>
                <a:gd name="connsiteX18" fmla="*/ 847789 w 1310424"/>
                <a:gd name="connsiteY18" fmla="*/ 47953 h 1036984"/>
                <a:gd name="connsiteX19" fmla="*/ 840645 w 1310424"/>
                <a:gd name="connsiteY19" fmla="*/ 45572 h 1036984"/>
                <a:gd name="connsiteX20" fmla="*/ 816832 w 1310424"/>
                <a:gd name="connsiteY20" fmla="*/ 40810 h 1036984"/>
                <a:gd name="connsiteX21" fmla="*/ 807307 w 1310424"/>
                <a:gd name="connsiteY21" fmla="*/ 36047 h 1036984"/>
                <a:gd name="connsiteX22" fmla="*/ 783495 w 1310424"/>
                <a:gd name="connsiteY22" fmla="*/ 31285 h 1036984"/>
                <a:gd name="connsiteX23" fmla="*/ 776351 w 1310424"/>
                <a:gd name="connsiteY23" fmla="*/ 28903 h 1036984"/>
                <a:gd name="connsiteX24" fmla="*/ 735870 w 1310424"/>
                <a:gd name="connsiteY24" fmla="*/ 24141 h 1036984"/>
                <a:gd name="connsiteX25" fmla="*/ 716820 w 1310424"/>
                <a:gd name="connsiteY25" fmla="*/ 19378 h 1036984"/>
                <a:gd name="connsiteX26" fmla="*/ 707295 w 1310424"/>
                <a:gd name="connsiteY26" fmla="*/ 16997 h 1036984"/>
                <a:gd name="connsiteX27" fmla="*/ 457264 w 1310424"/>
                <a:gd name="connsiteY27" fmla="*/ 19378 h 1036984"/>
                <a:gd name="connsiteX28" fmla="*/ 454882 w 1310424"/>
                <a:gd name="connsiteY28" fmla="*/ 167016 h 1036984"/>
                <a:gd name="connsiteX29" fmla="*/ 457264 w 1310424"/>
                <a:gd name="connsiteY29" fmla="*/ 514678 h 1036984"/>
                <a:gd name="connsiteX30" fmla="*/ 459645 w 1310424"/>
                <a:gd name="connsiteY30" fmla="*/ 524203 h 1036984"/>
                <a:gd name="connsiteX31" fmla="*/ 464407 w 1310424"/>
                <a:gd name="connsiteY31" fmla="*/ 538491 h 1036984"/>
                <a:gd name="connsiteX32" fmla="*/ 466789 w 1310424"/>
                <a:gd name="connsiteY32" fmla="*/ 564685 h 1036984"/>
                <a:gd name="connsiteX33" fmla="*/ 471551 w 1310424"/>
                <a:gd name="connsiteY33" fmla="*/ 578972 h 1036984"/>
                <a:gd name="connsiteX34" fmla="*/ 469170 w 1310424"/>
                <a:gd name="connsiteY34" fmla="*/ 640885 h 1036984"/>
                <a:gd name="connsiteX35" fmla="*/ 462026 w 1310424"/>
                <a:gd name="connsiteY35" fmla="*/ 645647 h 1036984"/>
                <a:gd name="connsiteX36" fmla="*/ 78645 w 1310424"/>
                <a:gd name="connsiteY36" fmla="*/ 648028 h 1036984"/>
                <a:gd name="connsiteX37" fmla="*/ 69120 w 1310424"/>
                <a:gd name="connsiteY37" fmla="*/ 650410 h 1036984"/>
                <a:gd name="connsiteX38" fmla="*/ 61976 w 1310424"/>
                <a:gd name="connsiteY38" fmla="*/ 652791 h 1036984"/>
                <a:gd name="connsiteX39" fmla="*/ 50070 w 1310424"/>
                <a:gd name="connsiteY39" fmla="*/ 655172 h 1036984"/>
                <a:gd name="connsiteX40" fmla="*/ 35782 w 1310424"/>
                <a:gd name="connsiteY40" fmla="*/ 659935 h 1036984"/>
                <a:gd name="connsiteX41" fmla="*/ 14351 w 1310424"/>
                <a:gd name="connsiteY41" fmla="*/ 662316 h 1036984"/>
                <a:gd name="connsiteX42" fmla="*/ 64 w 1310424"/>
                <a:gd name="connsiteY42" fmla="*/ 667078 h 1036984"/>
                <a:gd name="connsiteX43" fmla="*/ 2445 w 1310424"/>
                <a:gd name="connsiteY43" fmla="*/ 678985 h 1036984"/>
                <a:gd name="connsiteX44" fmla="*/ 16732 w 1310424"/>
                <a:gd name="connsiteY44" fmla="*/ 688510 h 1036984"/>
                <a:gd name="connsiteX45" fmla="*/ 21495 w 1310424"/>
                <a:gd name="connsiteY45" fmla="*/ 695653 h 1036984"/>
                <a:gd name="connsiteX46" fmla="*/ 28639 w 1310424"/>
                <a:gd name="connsiteY46" fmla="*/ 700416 h 1036984"/>
                <a:gd name="connsiteX47" fmla="*/ 31020 w 1310424"/>
                <a:gd name="connsiteY47" fmla="*/ 719466 h 1036984"/>
                <a:gd name="connsiteX48" fmla="*/ 33401 w 1310424"/>
                <a:gd name="connsiteY48" fmla="*/ 726610 h 1036984"/>
                <a:gd name="connsiteX49" fmla="*/ 35782 w 1310424"/>
                <a:gd name="connsiteY49" fmla="*/ 738516 h 1036984"/>
                <a:gd name="connsiteX50" fmla="*/ 38164 w 1310424"/>
                <a:gd name="connsiteY50" fmla="*/ 748041 h 1036984"/>
                <a:gd name="connsiteX51" fmla="*/ 40545 w 1310424"/>
                <a:gd name="connsiteY51" fmla="*/ 771853 h 1036984"/>
                <a:gd name="connsiteX52" fmla="*/ 47689 w 1310424"/>
                <a:gd name="connsiteY52" fmla="*/ 776616 h 1036984"/>
                <a:gd name="connsiteX53" fmla="*/ 61976 w 1310424"/>
                <a:gd name="connsiteY53" fmla="*/ 781378 h 1036984"/>
                <a:gd name="connsiteX54" fmla="*/ 66739 w 1310424"/>
                <a:gd name="connsiteY54" fmla="*/ 788522 h 1036984"/>
                <a:gd name="connsiteX55" fmla="*/ 76264 w 1310424"/>
                <a:gd name="connsiteY55" fmla="*/ 809953 h 1036984"/>
                <a:gd name="connsiteX56" fmla="*/ 90551 w 1310424"/>
                <a:gd name="connsiteY56" fmla="*/ 814716 h 1036984"/>
                <a:gd name="connsiteX57" fmla="*/ 104839 w 1310424"/>
                <a:gd name="connsiteY57" fmla="*/ 819478 h 1036984"/>
                <a:gd name="connsiteX58" fmla="*/ 111982 w 1310424"/>
                <a:gd name="connsiteY58" fmla="*/ 821860 h 1036984"/>
                <a:gd name="connsiteX59" fmla="*/ 119126 w 1310424"/>
                <a:gd name="connsiteY59" fmla="*/ 826622 h 1036984"/>
                <a:gd name="connsiteX60" fmla="*/ 135795 w 1310424"/>
                <a:gd name="connsiteY60" fmla="*/ 831385 h 1036984"/>
                <a:gd name="connsiteX61" fmla="*/ 142939 w 1310424"/>
                <a:gd name="connsiteY61" fmla="*/ 833766 h 1036984"/>
                <a:gd name="connsiteX62" fmla="*/ 152464 w 1310424"/>
                <a:gd name="connsiteY62" fmla="*/ 836147 h 1036984"/>
                <a:gd name="connsiteX63" fmla="*/ 159607 w 1310424"/>
                <a:gd name="connsiteY63" fmla="*/ 838528 h 1036984"/>
                <a:gd name="connsiteX64" fmla="*/ 169132 w 1310424"/>
                <a:gd name="connsiteY64" fmla="*/ 840910 h 1036984"/>
                <a:gd name="connsiteX65" fmla="*/ 185801 w 1310424"/>
                <a:gd name="connsiteY65" fmla="*/ 848053 h 1036984"/>
                <a:gd name="connsiteX66" fmla="*/ 223901 w 1310424"/>
                <a:gd name="connsiteY66" fmla="*/ 850435 h 1036984"/>
                <a:gd name="connsiteX67" fmla="*/ 231045 w 1310424"/>
                <a:gd name="connsiteY67" fmla="*/ 852816 h 1036984"/>
                <a:gd name="connsiteX68" fmla="*/ 247714 w 1310424"/>
                <a:gd name="connsiteY68" fmla="*/ 857578 h 1036984"/>
                <a:gd name="connsiteX69" fmla="*/ 262001 w 1310424"/>
                <a:gd name="connsiteY69" fmla="*/ 864722 h 1036984"/>
                <a:gd name="connsiteX70" fmla="*/ 276289 w 1310424"/>
                <a:gd name="connsiteY70" fmla="*/ 869485 h 1036984"/>
                <a:gd name="connsiteX71" fmla="*/ 283432 w 1310424"/>
                <a:gd name="connsiteY71" fmla="*/ 871866 h 1036984"/>
                <a:gd name="connsiteX72" fmla="*/ 292957 w 1310424"/>
                <a:gd name="connsiteY72" fmla="*/ 876628 h 1036984"/>
                <a:gd name="connsiteX73" fmla="*/ 304864 w 1310424"/>
                <a:gd name="connsiteY73" fmla="*/ 879010 h 1036984"/>
                <a:gd name="connsiteX74" fmla="*/ 323914 w 1310424"/>
                <a:gd name="connsiteY74" fmla="*/ 886153 h 1036984"/>
                <a:gd name="connsiteX75" fmla="*/ 352489 w 1310424"/>
                <a:gd name="connsiteY75" fmla="*/ 893297 h 1036984"/>
                <a:gd name="connsiteX76" fmla="*/ 362014 w 1310424"/>
                <a:gd name="connsiteY76" fmla="*/ 898060 h 1036984"/>
                <a:gd name="connsiteX77" fmla="*/ 385826 w 1310424"/>
                <a:gd name="connsiteY77" fmla="*/ 907585 h 1036984"/>
                <a:gd name="connsiteX78" fmla="*/ 392970 w 1310424"/>
                <a:gd name="connsiteY78" fmla="*/ 912347 h 1036984"/>
                <a:gd name="connsiteX79" fmla="*/ 402495 w 1310424"/>
                <a:gd name="connsiteY79" fmla="*/ 914728 h 1036984"/>
                <a:gd name="connsiteX80" fmla="*/ 409639 w 1310424"/>
                <a:gd name="connsiteY80" fmla="*/ 917110 h 1036984"/>
                <a:gd name="connsiteX81" fmla="*/ 428689 w 1310424"/>
                <a:gd name="connsiteY81" fmla="*/ 921872 h 1036984"/>
                <a:gd name="connsiteX82" fmla="*/ 450120 w 1310424"/>
                <a:gd name="connsiteY82" fmla="*/ 931397 h 1036984"/>
                <a:gd name="connsiteX83" fmla="*/ 469170 w 1310424"/>
                <a:gd name="connsiteY83" fmla="*/ 938541 h 1036984"/>
                <a:gd name="connsiteX84" fmla="*/ 495364 w 1310424"/>
                <a:gd name="connsiteY84" fmla="*/ 948066 h 1036984"/>
                <a:gd name="connsiteX85" fmla="*/ 519176 w 1310424"/>
                <a:gd name="connsiteY85" fmla="*/ 955210 h 1036984"/>
                <a:gd name="connsiteX86" fmla="*/ 535845 w 1310424"/>
                <a:gd name="connsiteY86" fmla="*/ 962353 h 1036984"/>
                <a:gd name="connsiteX87" fmla="*/ 545370 w 1310424"/>
                <a:gd name="connsiteY87" fmla="*/ 964735 h 1036984"/>
                <a:gd name="connsiteX88" fmla="*/ 552514 w 1310424"/>
                <a:gd name="connsiteY88" fmla="*/ 967116 h 1036984"/>
                <a:gd name="connsiteX89" fmla="*/ 562039 w 1310424"/>
                <a:gd name="connsiteY89" fmla="*/ 969497 h 1036984"/>
                <a:gd name="connsiteX90" fmla="*/ 573945 w 1310424"/>
                <a:gd name="connsiteY90" fmla="*/ 974260 h 1036984"/>
                <a:gd name="connsiteX91" fmla="*/ 597757 w 1310424"/>
                <a:gd name="connsiteY91" fmla="*/ 981403 h 1036984"/>
                <a:gd name="connsiteX92" fmla="*/ 604901 w 1310424"/>
                <a:gd name="connsiteY92" fmla="*/ 986166 h 1036984"/>
                <a:gd name="connsiteX93" fmla="*/ 635857 w 1310424"/>
                <a:gd name="connsiteY93" fmla="*/ 990928 h 1036984"/>
                <a:gd name="connsiteX94" fmla="*/ 647764 w 1310424"/>
                <a:gd name="connsiteY94" fmla="*/ 993310 h 1036984"/>
                <a:gd name="connsiteX95" fmla="*/ 688245 w 1310424"/>
                <a:gd name="connsiteY95" fmla="*/ 998072 h 1036984"/>
                <a:gd name="connsiteX96" fmla="*/ 809689 w 1310424"/>
                <a:gd name="connsiteY96" fmla="*/ 1000453 h 1036984"/>
                <a:gd name="connsiteX97" fmla="*/ 823976 w 1310424"/>
                <a:gd name="connsiteY97" fmla="*/ 1007597 h 1036984"/>
                <a:gd name="connsiteX98" fmla="*/ 828739 w 1310424"/>
                <a:gd name="connsiteY98" fmla="*/ 1014741 h 1036984"/>
                <a:gd name="connsiteX99" fmla="*/ 843026 w 1310424"/>
                <a:gd name="connsiteY99" fmla="*/ 1021885 h 1036984"/>
                <a:gd name="connsiteX100" fmla="*/ 869220 w 1310424"/>
                <a:gd name="connsiteY100" fmla="*/ 1033791 h 1036984"/>
                <a:gd name="connsiteX101" fmla="*/ 873982 w 1310424"/>
                <a:gd name="connsiteY101" fmla="*/ 1026647 h 1036984"/>
                <a:gd name="connsiteX102" fmla="*/ 876364 w 1310424"/>
                <a:gd name="connsiteY102" fmla="*/ 1019503 h 1036984"/>
                <a:gd name="connsiteX103" fmla="*/ 878745 w 1310424"/>
                <a:gd name="connsiteY103" fmla="*/ 917110 h 1036984"/>
                <a:gd name="connsiteX104" fmla="*/ 893032 w 1310424"/>
                <a:gd name="connsiteY104" fmla="*/ 912347 h 1036984"/>
                <a:gd name="connsiteX105" fmla="*/ 909701 w 1310424"/>
                <a:gd name="connsiteY105" fmla="*/ 905203 h 1036984"/>
                <a:gd name="connsiteX106" fmla="*/ 919226 w 1310424"/>
                <a:gd name="connsiteY106" fmla="*/ 890916 h 1036984"/>
                <a:gd name="connsiteX107" fmla="*/ 921607 w 1310424"/>
                <a:gd name="connsiteY107" fmla="*/ 883772 h 1036984"/>
                <a:gd name="connsiteX108" fmla="*/ 923989 w 1310424"/>
                <a:gd name="connsiteY108" fmla="*/ 874247 h 1036984"/>
                <a:gd name="connsiteX109" fmla="*/ 931132 w 1310424"/>
                <a:gd name="connsiteY109" fmla="*/ 869485 h 1036984"/>
                <a:gd name="connsiteX110" fmla="*/ 945420 w 1310424"/>
                <a:gd name="connsiteY110" fmla="*/ 859960 h 1036984"/>
                <a:gd name="connsiteX111" fmla="*/ 957326 w 1310424"/>
                <a:gd name="connsiteY111" fmla="*/ 848053 h 1036984"/>
                <a:gd name="connsiteX112" fmla="*/ 966851 w 1310424"/>
                <a:gd name="connsiteY112" fmla="*/ 826622 h 1036984"/>
                <a:gd name="connsiteX113" fmla="*/ 983520 w 1310424"/>
                <a:gd name="connsiteY113" fmla="*/ 809953 h 1036984"/>
                <a:gd name="connsiteX114" fmla="*/ 990664 w 1310424"/>
                <a:gd name="connsiteY114" fmla="*/ 805191 h 1036984"/>
                <a:gd name="connsiteX115" fmla="*/ 1004951 w 1310424"/>
                <a:gd name="connsiteY115" fmla="*/ 800428 h 1036984"/>
                <a:gd name="connsiteX116" fmla="*/ 1009714 w 1310424"/>
                <a:gd name="connsiteY116" fmla="*/ 786141 h 1036984"/>
                <a:gd name="connsiteX117" fmla="*/ 1012095 w 1310424"/>
                <a:gd name="connsiteY117" fmla="*/ 778997 h 1036984"/>
                <a:gd name="connsiteX118" fmla="*/ 1014476 w 1310424"/>
                <a:gd name="connsiteY118" fmla="*/ 769472 h 1036984"/>
                <a:gd name="connsiteX119" fmla="*/ 1028764 w 1310424"/>
                <a:gd name="connsiteY119" fmla="*/ 757566 h 1036984"/>
                <a:gd name="connsiteX120" fmla="*/ 1040670 w 1310424"/>
                <a:gd name="connsiteY120" fmla="*/ 743278 h 1036984"/>
                <a:gd name="connsiteX121" fmla="*/ 1043051 w 1310424"/>
                <a:gd name="connsiteY121" fmla="*/ 731372 h 1036984"/>
                <a:gd name="connsiteX122" fmla="*/ 1047814 w 1310424"/>
                <a:gd name="connsiteY122" fmla="*/ 717085 h 1036984"/>
                <a:gd name="connsiteX123" fmla="*/ 1052576 w 1310424"/>
                <a:gd name="connsiteY123" fmla="*/ 695653 h 1036984"/>
                <a:gd name="connsiteX124" fmla="*/ 1062101 w 1310424"/>
                <a:gd name="connsiteY124" fmla="*/ 681366 h 1036984"/>
                <a:gd name="connsiteX125" fmla="*/ 1066864 w 1310424"/>
                <a:gd name="connsiteY125" fmla="*/ 674222 h 1036984"/>
                <a:gd name="connsiteX126" fmla="*/ 1078770 w 1310424"/>
                <a:gd name="connsiteY126" fmla="*/ 638503 h 1036984"/>
                <a:gd name="connsiteX127" fmla="*/ 1081151 w 1310424"/>
                <a:gd name="connsiteY127" fmla="*/ 631360 h 1036984"/>
                <a:gd name="connsiteX128" fmla="*/ 1083532 w 1310424"/>
                <a:gd name="connsiteY128" fmla="*/ 624216 h 1036984"/>
                <a:gd name="connsiteX129" fmla="*/ 1095439 w 1310424"/>
                <a:gd name="connsiteY129" fmla="*/ 609928 h 1036984"/>
                <a:gd name="connsiteX130" fmla="*/ 1107345 w 1310424"/>
                <a:gd name="connsiteY130" fmla="*/ 595641 h 1036984"/>
                <a:gd name="connsiteX131" fmla="*/ 1109726 w 1310424"/>
                <a:gd name="connsiteY131" fmla="*/ 588497 h 1036984"/>
                <a:gd name="connsiteX132" fmla="*/ 1183545 w 1310424"/>
                <a:gd name="connsiteY132" fmla="*/ 571828 h 1036984"/>
                <a:gd name="connsiteX133" fmla="*/ 1190689 w 1310424"/>
                <a:gd name="connsiteY133" fmla="*/ 569447 h 1036984"/>
                <a:gd name="connsiteX134" fmla="*/ 1193070 w 1310424"/>
                <a:gd name="connsiteY134" fmla="*/ 562303 h 1036984"/>
                <a:gd name="connsiteX135" fmla="*/ 1200214 w 1310424"/>
                <a:gd name="connsiteY135" fmla="*/ 548016 h 1036984"/>
                <a:gd name="connsiteX136" fmla="*/ 1209739 w 1310424"/>
                <a:gd name="connsiteY136" fmla="*/ 426572 h 1036984"/>
                <a:gd name="connsiteX137" fmla="*/ 1216882 w 1310424"/>
                <a:gd name="connsiteY137" fmla="*/ 424191 h 1036984"/>
                <a:gd name="connsiteX138" fmla="*/ 1226407 w 1310424"/>
                <a:gd name="connsiteY138" fmla="*/ 402760 h 1036984"/>
                <a:gd name="connsiteX139" fmla="*/ 1231170 w 1310424"/>
                <a:gd name="connsiteY139" fmla="*/ 388472 h 1036984"/>
                <a:gd name="connsiteX140" fmla="*/ 1247839 w 1310424"/>
                <a:gd name="connsiteY140" fmla="*/ 381328 h 1036984"/>
                <a:gd name="connsiteX141" fmla="*/ 1254982 w 1310424"/>
                <a:gd name="connsiteY141" fmla="*/ 374185 h 1036984"/>
                <a:gd name="connsiteX142" fmla="*/ 1264507 w 1310424"/>
                <a:gd name="connsiteY142" fmla="*/ 367041 h 1036984"/>
                <a:gd name="connsiteX143" fmla="*/ 1269270 w 1310424"/>
                <a:gd name="connsiteY143" fmla="*/ 350372 h 1036984"/>
                <a:gd name="connsiteX144" fmla="*/ 1271651 w 1310424"/>
                <a:gd name="connsiteY144" fmla="*/ 295603 h 1036984"/>
                <a:gd name="connsiteX145" fmla="*/ 1276414 w 1310424"/>
                <a:gd name="connsiteY145" fmla="*/ 288460 h 1036984"/>
                <a:gd name="connsiteX146" fmla="*/ 1297845 w 1310424"/>
                <a:gd name="connsiteY146" fmla="*/ 278935 h 1036984"/>
                <a:gd name="connsiteX147" fmla="*/ 1304989 w 1310424"/>
                <a:gd name="connsiteY147" fmla="*/ 276553 h 1036984"/>
                <a:gd name="connsiteX148" fmla="*/ 1304989 w 1310424"/>
                <a:gd name="connsiteY148" fmla="*/ 202735 h 1036984"/>
                <a:gd name="connsiteX149" fmla="*/ 1297845 w 1310424"/>
                <a:gd name="connsiteY149" fmla="*/ 176541 h 1036984"/>
                <a:gd name="connsiteX150" fmla="*/ 1295464 w 1310424"/>
                <a:gd name="connsiteY150" fmla="*/ 162253 h 1036984"/>
                <a:gd name="connsiteX151" fmla="*/ 1290701 w 1310424"/>
                <a:gd name="connsiteY151" fmla="*/ 147966 h 1036984"/>
                <a:gd name="connsiteX152" fmla="*/ 1285939 w 1310424"/>
                <a:gd name="connsiteY152" fmla="*/ 128916 h 1036984"/>
                <a:gd name="connsiteX153" fmla="*/ 1283557 w 1310424"/>
                <a:gd name="connsiteY153" fmla="*/ 119391 h 1036984"/>
                <a:gd name="connsiteX154" fmla="*/ 1278795 w 1310424"/>
                <a:gd name="connsiteY154" fmla="*/ 105103 h 1036984"/>
                <a:gd name="connsiteX155" fmla="*/ 1276414 w 1310424"/>
                <a:gd name="connsiteY155" fmla="*/ 95578 h 1036984"/>
                <a:gd name="connsiteX156" fmla="*/ 1266889 w 1310424"/>
                <a:gd name="connsiteY156" fmla="*/ 81291 h 1036984"/>
                <a:gd name="connsiteX157" fmla="*/ 1259745 w 1310424"/>
                <a:gd name="connsiteY157" fmla="*/ 67003 h 1036984"/>
                <a:gd name="connsiteX158" fmla="*/ 1257364 w 1310424"/>
                <a:gd name="connsiteY158" fmla="*/ 59860 h 1036984"/>
                <a:gd name="connsiteX159" fmla="*/ 1250220 w 1310424"/>
                <a:gd name="connsiteY159" fmla="*/ 52716 h 1036984"/>
                <a:gd name="connsiteX160" fmla="*/ 1245457 w 1310424"/>
                <a:gd name="connsiteY160" fmla="*/ 45572 h 1036984"/>
                <a:gd name="connsiteX161" fmla="*/ 1224026 w 1310424"/>
                <a:gd name="connsiteY161" fmla="*/ 33666 h 1036984"/>
                <a:gd name="connsiteX162" fmla="*/ 1209739 w 1310424"/>
                <a:gd name="connsiteY162" fmla="*/ 43191 h 1036984"/>
                <a:gd name="connsiteX0" fmla="*/ 1209739 w 1310424"/>
                <a:gd name="connsiteY0" fmla="*/ 43191 h 1036984"/>
                <a:gd name="connsiteX1" fmla="*/ 1181164 w 1310424"/>
                <a:gd name="connsiteY1" fmla="*/ 52716 h 1036984"/>
                <a:gd name="connsiteX2" fmla="*/ 1166876 w 1310424"/>
                <a:gd name="connsiteY2" fmla="*/ 57478 h 1036984"/>
                <a:gd name="connsiteX3" fmla="*/ 1140682 w 1310424"/>
                <a:gd name="connsiteY3" fmla="*/ 55097 h 1036984"/>
                <a:gd name="connsiteX4" fmla="*/ 1124014 w 1310424"/>
                <a:gd name="connsiteY4" fmla="*/ 43191 h 1036984"/>
                <a:gd name="connsiteX5" fmla="*/ 1109726 w 1310424"/>
                <a:gd name="connsiteY5" fmla="*/ 33666 h 1036984"/>
                <a:gd name="connsiteX6" fmla="*/ 1095439 w 1310424"/>
                <a:gd name="connsiteY6" fmla="*/ 24141 h 1036984"/>
                <a:gd name="connsiteX7" fmla="*/ 1081151 w 1310424"/>
                <a:gd name="connsiteY7" fmla="*/ 19378 h 1036984"/>
                <a:gd name="connsiteX8" fmla="*/ 1043051 w 1310424"/>
                <a:gd name="connsiteY8" fmla="*/ 31285 h 1036984"/>
                <a:gd name="connsiteX9" fmla="*/ 1043051 w 1310424"/>
                <a:gd name="connsiteY9" fmla="*/ 31285 h 1036984"/>
                <a:gd name="connsiteX10" fmla="*/ 1028764 w 1310424"/>
                <a:gd name="connsiteY10" fmla="*/ 36047 h 1036984"/>
                <a:gd name="connsiteX11" fmla="*/ 1021620 w 1310424"/>
                <a:gd name="connsiteY11" fmla="*/ 40810 h 1036984"/>
                <a:gd name="connsiteX12" fmla="*/ 997807 w 1310424"/>
                <a:gd name="connsiteY12" fmla="*/ 47953 h 1036984"/>
                <a:gd name="connsiteX13" fmla="*/ 983520 w 1310424"/>
                <a:gd name="connsiteY13" fmla="*/ 52716 h 1036984"/>
                <a:gd name="connsiteX14" fmla="*/ 976376 w 1310424"/>
                <a:gd name="connsiteY14" fmla="*/ 55097 h 1036984"/>
                <a:gd name="connsiteX15" fmla="*/ 969232 w 1310424"/>
                <a:gd name="connsiteY15" fmla="*/ 57478 h 1036984"/>
                <a:gd name="connsiteX16" fmla="*/ 876364 w 1310424"/>
                <a:gd name="connsiteY16" fmla="*/ 55097 h 1036984"/>
                <a:gd name="connsiteX17" fmla="*/ 869220 w 1310424"/>
                <a:gd name="connsiteY17" fmla="*/ 52716 h 1036984"/>
                <a:gd name="connsiteX18" fmla="*/ 847789 w 1310424"/>
                <a:gd name="connsiteY18" fmla="*/ 47953 h 1036984"/>
                <a:gd name="connsiteX19" fmla="*/ 840645 w 1310424"/>
                <a:gd name="connsiteY19" fmla="*/ 45572 h 1036984"/>
                <a:gd name="connsiteX20" fmla="*/ 816832 w 1310424"/>
                <a:gd name="connsiteY20" fmla="*/ 40810 h 1036984"/>
                <a:gd name="connsiteX21" fmla="*/ 807307 w 1310424"/>
                <a:gd name="connsiteY21" fmla="*/ 36047 h 1036984"/>
                <a:gd name="connsiteX22" fmla="*/ 783495 w 1310424"/>
                <a:gd name="connsiteY22" fmla="*/ 31285 h 1036984"/>
                <a:gd name="connsiteX23" fmla="*/ 776351 w 1310424"/>
                <a:gd name="connsiteY23" fmla="*/ 28903 h 1036984"/>
                <a:gd name="connsiteX24" fmla="*/ 735870 w 1310424"/>
                <a:gd name="connsiteY24" fmla="*/ 24141 h 1036984"/>
                <a:gd name="connsiteX25" fmla="*/ 716820 w 1310424"/>
                <a:gd name="connsiteY25" fmla="*/ 19378 h 1036984"/>
                <a:gd name="connsiteX26" fmla="*/ 707295 w 1310424"/>
                <a:gd name="connsiteY26" fmla="*/ 16997 h 1036984"/>
                <a:gd name="connsiteX27" fmla="*/ 457264 w 1310424"/>
                <a:gd name="connsiteY27" fmla="*/ 19378 h 1036984"/>
                <a:gd name="connsiteX28" fmla="*/ 454882 w 1310424"/>
                <a:gd name="connsiteY28" fmla="*/ 167016 h 1036984"/>
                <a:gd name="connsiteX29" fmla="*/ 457264 w 1310424"/>
                <a:gd name="connsiteY29" fmla="*/ 514678 h 1036984"/>
                <a:gd name="connsiteX30" fmla="*/ 459645 w 1310424"/>
                <a:gd name="connsiteY30" fmla="*/ 524203 h 1036984"/>
                <a:gd name="connsiteX31" fmla="*/ 464407 w 1310424"/>
                <a:gd name="connsiteY31" fmla="*/ 538491 h 1036984"/>
                <a:gd name="connsiteX32" fmla="*/ 466789 w 1310424"/>
                <a:gd name="connsiteY32" fmla="*/ 564685 h 1036984"/>
                <a:gd name="connsiteX33" fmla="*/ 471551 w 1310424"/>
                <a:gd name="connsiteY33" fmla="*/ 578972 h 1036984"/>
                <a:gd name="connsiteX34" fmla="*/ 469170 w 1310424"/>
                <a:gd name="connsiteY34" fmla="*/ 640885 h 1036984"/>
                <a:gd name="connsiteX35" fmla="*/ 462026 w 1310424"/>
                <a:gd name="connsiteY35" fmla="*/ 645647 h 1036984"/>
                <a:gd name="connsiteX36" fmla="*/ 78645 w 1310424"/>
                <a:gd name="connsiteY36" fmla="*/ 648028 h 1036984"/>
                <a:gd name="connsiteX37" fmla="*/ 69120 w 1310424"/>
                <a:gd name="connsiteY37" fmla="*/ 650410 h 1036984"/>
                <a:gd name="connsiteX38" fmla="*/ 61976 w 1310424"/>
                <a:gd name="connsiteY38" fmla="*/ 652791 h 1036984"/>
                <a:gd name="connsiteX39" fmla="*/ 50070 w 1310424"/>
                <a:gd name="connsiteY39" fmla="*/ 655172 h 1036984"/>
                <a:gd name="connsiteX40" fmla="*/ 35782 w 1310424"/>
                <a:gd name="connsiteY40" fmla="*/ 659935 h 1036984"/>
                <a:gd name="connsiteX41" fmla="*/ 14351 w 1310424"/>
                <a:gd name="connsiteY41" fmla="*/ 662316 h 1036984"/>
                <a:gd name="connsiteX42" fmla="*/ 64 w 1310424"/>
                <a:gd name="connsiteY42" fmla="*/ 667078 h 1036984"/>
                <a:gd name="connsiteX43" fmla="*/ 2445 w 1310424"/>
                <a:gd name="connsiteY43" fmla="*/ 678985 h 1036984"/>
                <a:gd name="connsiteX44" fmla="*/ 16732 w 1310424"/>
                <a:gd name="connsiteY44" fmla="*/ 688510 h 1036984"/>
                <a:gd name="connsiteX45" fmla="*/ 21495 w 1310424"/>
                <a:gd name="connsiteY45" fmla="*/ 695653 h 1036984"/>
                <a:gd name="connsiteX46" fmla="*/ 28639 w 1310424"/>
                <a:gd name="connsiteY46" fmla="*/ 700416 h 1036984"/>
                <a:gd name="connsiteX47" fmla="*/ 31020 w 1310424"/>
                <a:gd name="connsiteY47" fmla="*/ 719466 h 1036984"/>
                <a:gd name="connsiteX48" fmla="*/ 33401 w 1310424"/>
                <a:gd name="connsiteY48" fmla="*/ 726610 h 1036984"/>
                <a:gd name="connsiteX49" fmla="*/ 35782 w 1310424"/>
                <a:gd name="connsiteY49" fmla="*/ 738516 h 1036984"/>
                <a:gd name="connsiteX50" fmla="*/ 38164 w 1310424"/>
                <a:gd name="connsiteY50" fmla="*/ 748041 h 1036984"/>
                <a:gd name="connsiteX51" fmla="*/ 40545 w 1310424"/>
                <a:gd name="connsiteY51" fmla="*/ 771853 h 1036984"/>
                <a:gd name="connsiteX52" fmla="*/ 47689 w 1310424"/>
                <a:gd name="connsiteY52" fmla="*/ 776616 h 1036984"/>
                <a:gd name="connsiteX53" fmla="*/ 61976 w 1310424"/>
                <a:gd name="connsiteY53" fmla="*/ 781378 h 1036984"/>
                <a:gd name="connsiteX54" fmla="*/ 66739 w 1310424"/>
                <a:gd name="connsiteY54" fmla="*/ 788522 h 1036984"/>
                <a:gd name="connsiteX55" fmla="*/ 76264 w 1310424"/>
                <a:gd name="connsiteY55" fmla="*/ 809953 h 1036984"/>
                <a:gd name="connsiteX56" fmla="*/ 90551 w 1310424"/>
                <a:gd name="connsiteY56" fmla="*/ 814716 h 1036984"/>
                <a:gd name="connsiteX57" fmla="*/ 104839 w 1310424"/>
                <a:gd name="connsiteY57" fmla="*/ 819478 h 1036984"/>
                <a:gd name="connsiteX58" fmla="*/ 111982 w 1310424"/>
                <a:gd name="connsiteY58" fmla="*/ 821860 h 1036984"/>
                <a:gd name="connsiteX59" fmla="*/ 119126 w 1310424"/>
                <a:gd name="connsiteY59" fmla="*/ 826622 h 1036984"/>
                <a:gd name="connsiteX60" fmla="*/ 135795 w 1310424"/>
                <a:gd name="connsiteY60" fmla="*/ 831385 h 1036984"/>
                <a:gd name="connsiteX61" fmla="*/ 142939 w 1310424"/>
                <a:gd name="connsiteY61" fmla="*/ 833766 h 1036984"/>
                <a:gd name="connsiteX62" fmla="*/ 152464 w 1310424"/>
                <a:gd name="connsiteY62" fmla="*/ 836147 h 1036984"/>
                <a:gd name="connsiteX63" fmla="*/ 159607 w 1310424"/>
                <a:gd name="connsiteY63" fmla="*/ 838528 h 1036984"/>
                <a:gd name="connsiteX64" fmla="*/ 169132 w 1310424"/>
                <a:gd name="connsiteY64" fmla="*/ 840910 h 1036984"/>
                <a:gd name="connsiteX65" fmla="*/ 185801 w 1310424"/>
                <a:gd name="connsiteY65" fmla="*/ 848053 h 1036984"/>
                <a:gd name="connsiteX66" fmla="*/ 223901 w 1310424"/>
                <a:gd name="connsiteY66" fmla="*/ 850435 h 1036984"/>
                <a:gd name="connsiteX67" fmla="*/ 231045 w 1310424"/>
                <a:gd name="connsiteY67" fmla="*/ 852816 h 1036984"/>
                <a:gd name="connsiteX68" fmla="*/ 247714 w 1310424"/>
                <a:gd name="connsiteY68" fmla="*/ 857578 h 1036984"/>
                <a:gd name="connsiteX69" fmla="*/ 262001 w 1310424"/>
                <a:gd name="connsiteY69" fmla="*/ 864722 h 1036984"/>
                <a:gd name="connsiteX70" fmla="*/ 276289 w 1310424"/>
                <a:gd name="connsiteY70" fmla="*/ 869485 h 1036984"/>
                <a:gd name="connsiteX71" fmla="*/ 283432 w 1310424"/>
                <a:gd name="connsiteY71" fmla="*/ 871866 h 1036984"/>
                <a:gd name="connsiteX72" fmla="*/ 292957 w 1310424"/>
                <a:gd name="connsiteY72" fmla="*/ 876628 h 1036984"/>
                <a:gd name="connsiteX73" fmla="*/ 304864 w 1310424"/>
                <a:gd name="connsiteY73" fmla="*/ 879010 h 1036984"/>
                <a:gd name="connsiteX74" fmla="*/ 323914 w 1310424"/>
                <a:gd name="connsiteY74" fmla="*/ 886153 h 1036984"/>
                <a:gd name="connsiteX75" fmla="*/ 352489 w 1310424"/>
                <a:gd name="connsiteY75" fmla="*/ 893297 h 1036984"/>
                <a:gd name="connsiteX76" fmla="*/ 362014 w 1310424"/>
                <a:gd name="connsiteY76" fmla="*/ 898060 h 1036984"/>
                <a:gd name="connsiteX77" fmla="*/ 385826 w 1310424"/>
                <a:gd name="connsiteY77" fmla="*/ 907585 h 1036984"/>
                <a:gd name="connsiteX78" fmla="*/ 392970 w 1310424"/>
                <a:gd name="connsiteY78" fmla="*/ 912347 h 1036984"/>
                <a:gd name="connsiteX79" fmla="*/ 402495 w 1310424"/>
                <a:gd name="connsiteY79" fmla="*/ 914728 h 1036984"/>
                <a:gd name="connsiteX80" fmla="*/ 409639 w 1310424"/>
                <a:gd name="connsiteY80" fmla="*/ 917110 h 1036984"/>
                <a:gd name="connsiteX81" fmla="*/ 428689 w 1310424"/>
                <a:gd name="connsiteY81" fmla="*/ 921872 h 1036984"/>
                <a:gd name="connsiteX82" fmla="*/ 450120 w 1310424"/>
                <a:gd name="connsiteY82" fmla="*/ 931397 h 1036984"/>
                <a:gd name="connsiteX83" fmla="*/ 469170 w 1310424"/>
                <a:gd name="connsiteY83" fmla="*/ 938541 h 1036984"/>
                <a:gd name="connsiteX84" fmla="*/ 495364 w 1310424"/>
                <a:gd name="connsiteY84" fmla="*/ 948066 h 1036984"/>
                <a:gd name="connsiteX85" fmla="*/ 519176 w 1310424"/>
                <a:gd name="connsiteY85" fmla="*/ 955210 h 1036984"/>
                <a:gd name="connsiteX86" fmla="*/ 535845 w 1310424"/>
                <a:gd name="connsiteY86" fmla="*/ 962353 h 1036984"/>
                <a:gd name="connsiteX87" fmla="*/ 545370 w 1310424"/>
                <a:gd name="connsiteY87" fmla="*/ 964735 h 1036984"/>
                <a:gd name="connsiteX88" fmla="*/ 552514 w 1310424"/>
                <a:gd name="connsiteY88" fmla="*/ 967116 h 1036984"/>
                <a:gd name="connsiteX89" fmla="*/ 562039 w 1310424"/>
                <a:gd name="connsiteY89" fmla="*/ 969497 h 1036984"/>
                <a:gd name="connsiteX90" fmla="*/ 573945 w 1310424"/>
                <a:gd name="connsiteY90" fmla="*/ 974260 h 1036984"/>
                <a:gd name="connsiteX91" fmla="*/ 597757 w 1310424"/>
                <a:gd name="connsiteY91" fmla="*/ 981403 h 1036984"/>
                <a:gd name="connsiteX92" fmla="*/ 604901 w 1310424"/>
                <a:gd name="connsiteY92" fmla="*/ 986166 h 1036984"/>
                <a:gd name="connsiteX93" fmla="*/ 635857 w 1310424"/>
                <a:gd name="connsiteY93" fmla="*/ 990928 h 1036984"/>
                <a:gd name="connsiteX94" fmla="*/ 647764 w 1310424"/>
                <a:gd name="connsiteY94" fmla="*/ 993310 h 1036984"/>
                <a:gd name="connsiteX95" fmla="*/ 688245 w 1310424"/>
                <a:gd name="connsiteY95" fmla="*/ 998072 h 1036984"/>
                <a:gd name="connsiteX96" fmla="*/ 809689 w 1310424"/>
                <a:gd name="connsiteY96" fmla="*/ 1000453 h 1036984"/>
                <a:gd name="connsiteX97" fmla="*/ 823976 w 1310424"/>
                <a:gd name="connsiteY97" fmla="*/ 1007597 h 1036984"/>
                <a:gd name="connsiteX98" fmla="*/ 828739 w 1310424"/>
                <a:gd name="connsiteY98" fmla="*/ 1014741 h 1036984"/>
                <a:gd name="connsiteX99" fmla="*/ 843026 w 1310424"/>
                <a:gd name="connsiteY99" fmla="*/ 1021885 h 1036984"/>
                <a:gd name="connsiteX100" fmla="*/ 869220 w 1310424"/>
                <a:gd name="connsiteY100" fmla="*/ 1033791 h 1036984"/>
                <a:gd name="connsiteX101" fmla="*/ 873982 w 1310424"/>
                <a:gd name="connsiteY101" fmla="*/ 1026647 h 1036984"/>
                <a:gd name="connsiteX102" fmla="*/ 876364 w 1310424"/>
                <a:gd name="connsiteY102" fmla="*/ 1019503 h 1036984"/>
                <a:gd name="connsiteX103" fmla="*/ 878745 w 1310424"/>
                <a:gd name="connsiteY103" fmla="*/ 917110 h 1036984"/>
                <a:gd name="connsiteX104" fmla="*/ 893032 w 1310424"/>
                <a:gd name="connsiteY104" fmla="*/ 912347 h 1036984"/>
                <a:gd name="connsiteX105" fmla="*/ 909701 w 1310424"/>
                <a:gd name="connsiteY105" fmla="*/ 905203 h 1036984"/>
                <a:gd name="connsiteX106" fmla="*/ 919226 w 1310424"/>
                <a:gd name="connsiteY106" fmla="*/ 890916 h 1036984"/>
                <a:gd name="connsiteX107" fmla="*/ 921607 w 1310424"/>
                <a:gd name="connsiteY107" fmla="*/ 883772 h 1036984"/>
                <a:gd name="connsiteX108" fmla="*/ 923989 w 1310424"/>
                <a:gd name="connsiteY108" fmla="*/ 874247 h 1036984"/>
                <a:gd name="connsiteX109" fmla="*/ 931132 w 1310424"/>
                <a:gd name="connsiteY109" fmla="*/ 869485 h 1036984"/>
                <a:gd name="connsiteX110" fmla="*/ 945420 w 1310424"/>
                <a:gd name="connsiteY110" fmla="*/ 859960 h 1036984"/>
                <a:gd name="connsiteX111" fmla="*/ 957326 w 1310424"/>
                <a:gd name="connsiteY111" fmla="*/ 848053 h 1036984"/>
                <a:gd name="connsiteX112" fmla="*/ 966851 w 1310424"/>
                <a:gd name="connsiteY112" fmla="*/ 826622 h 1036984"/>
                <a:gd name="connsiteX113" fmla="*/ 983520 w 1310424"/>
                <a:gd name="connsiteY113" fmla="*/ 809953 h 1036984"/>
                <a:gd name="connsiteX114" fmla="*/ 990664 w 1310424"/>
                <a:gd name="connsiteY114" fmla="*/ 805191 h 1036984"/>
                <a:gd name="connsiteX115" fmla="*/ 1004951 w 1310424"/>
                <a:gd name="connsiteY115" fmla="*/ 800428 h 1036984"/>
                <a:gd name="connsiteX116" fmla="*/ 1009714 w 1310424"/>
                <a:gd name="connsiteY116" fmla="*/ 786141 h 1036984"/>
                <a:gd name="connsiteX117" fmla="*/ 1012095 w 1310424"/>
                <a:gd name="connsiteY117" fmla="*/ 778997 h 1036984"/>
                <a:gd name="connsiteX118" fmla="*/ 1014476 w 1310424"/>
                <a:gd name="connsiteY118" fmla="*/ 769472 h 1036984"/>
                <a:gd name="connsiteX119" fmla="*/ 1028764 w 1310424"/>
                <a:gd name="connsiteY119" fmla="*/ 757566 h 1036984"/>
                <a:gd name="connsiteX120" fmla="*/ 1040670 w 1310424"/>
                <a:gd name="connsiteY120" fmla="*/ 743278 h 1036984"/>
                <a:gd name="connsiteX121" fmla="*/ 1043051 w 1310424"/>
                <a:gd name="connsiteY121" fmla="*/ 731372 h 1036984"/>
                <a:gd name="connsiteX122" fmla="*/ 1047814 w 1310424"/>
                <a:gd name="connsiteY122" fmla="*/ 717085 h 1036984"/>
                <a:gd name="connsiteX123" fmla="*/ 1052576 w 1310424"/>
                <a:gd name="connsiteY123" fmla="*/ 695653 h 1036984"/>
                <a:gd name="connsiteX124" fmla="*/ 1062101 w 1310424"/>
                <a:gd name="connsiteY124" fmla="*/ 681366 h 1036984"/>
                <a:gd name="connsiteX125" fmla="*/ 1066864 w 1310424"/>
                <a:gd name="connsiteY125" fmla="*/ 674222 h 1036984"/>
                <a:gd name="connsiteX126" fmla="*/ 1078770 w 1310424"/>
                <a:gd name="connsiteY126" fmla="*/ 638503 h 1036984"/>
                <a:gd name="connsiteX127" fmla="*/ 1081151 w 1310424"/>
                <a:gd name="connsiteY127" fmla="*/ 631360 h 1036984"/>
                <a:gd name="connsiteX128" fmla="*/ 1083532 w 1310424"/>
                <a:gd name="connsiteY128" fmla="*/ 624216 h 1036984"/>
                <a:gd name="connsiteX129" fmla="*/ 1095439 w 1310424"/>
                <a:gd name="connsiteY129" fmla="*/ 609928 h 1036984"/>
                <a:gd name="connsiteX130" fmla="*/ 1107345 w 1310424"/>
                <a:gd name="connsiteY130" fmla="*/ 595641 h 1036984"/>
                <a:gd name="connsiteX131" fmla="*/ 1109726 w 1310424"/>
                <a:gd name="connsiteY131" fmla="*/ 588497 h 1036984"/>
                <a:gd name="connsiteX132" fmla="*/ 1183545 w 1310424"/>
                <a:gd name="connsiteY132" fmla="*/ 571828 h 1036984"/>
                <a:gd name="connsiteX133" fmla="*/ 1190689 w 1310424"/>
                <a:gd name="connsiteY133" fmla="*/ 569447 h 1036984"/>
                <a:gd name="connsiteX134" fmla="*/ 1193070 w 1310424"/>
                <a:gd name="connsiteY134" fmla="*/ 562303 h 1036984"/>
                <a:gd name="connsiteX135" fmla="*/ 1200214 w 1310424"/>
                <a:gd name="connsiteY135" fmla="*/ 548016 h 1036984"/>
                <a:gd name="connsiteX136" fmla="*/ 1209739 w 1310424"/>
                <a:gd name="connsiteY136" fmla="*/ 467053 h 1036984"/>
                <a:gd name="connsiteX137" fmla="*/ 1209739 w 1310424"/>
                <a:gd name="connsiteY137" fmla="*/ 426572 h 1036984"/>
                <a:gd name="connsiteX138" fmla="*/ 1216882 w 1310424"/>
                <a:gd name="connsiteY138" fmla="*/ 424191 h 1036984"/>
                <a:gd name="connsiteX139" fmla="*/ 1226407 w 1310424"/>
                <a:gd name="connsiteY139" fmla="*/ 402760 h 1036984"/>
                <a:gd name="connsiteX140" fmla="*/ 1231170 w 1310424"/>
                <a:gd name="connsiteY140" fmla="*/ 388472 h 1036984"/>
                <a:gd name="connsiteX141" fmla="*/ 1247839 w 1310424"/>
                <a:gd name="connsiteY141" fmla="*/ 381328 h 1036984"/>
                <a:gd name="connsiteX142" fmla="*/ 1254982 w 1310424"/>
                <a:gd name="connsiteY142" fmla="*/ 374185 h 1036984"/>
                <a:gd name="connsiteX143" fmla="*/ 1264507 w 1310424"/>
                <a:gd name="connsiteY143" fmla="*/ 367041 h 1036984"/>
                <a:gd name="connsiteX144" fmla="*/ 1269270 w 1310424"/>
                <a:gd name="connsiteY144" fmla="*/ 350372 h 1036984"/>
                <a:gd name="connsiteX145" fmla="*/ 1271651 w 1310424"/>
                <a:gd name="connsiteY145" fmla="*/ 295603 h 1036984"/>
                <a:gd name="connsiteX146" fmla="*/ 1276414 w 1310424"/>
                <a:gd name="connsiteY146" fmla="*/ 288460 h 1036984"/>
                <a:gd name="connsiteX147" fmla="*/ 1297845 w 1310424"/>
                <a:gd name="connsiteY147" fmla="*/ 278935 h 1036984"/>
                <a:gd name="connsiteX148" fmla="*/ 1304989 w 1310424"/>
                <a:gd name="connsiteY148" fmla="*/ 276553 h 1036984"/>
                <a:gd name="connsiteX149" fmla="*/ 1304989 w 1310424"/>
                <a:gd name="connsiteY149" fmla="*/ 202735 h 1036984"/>
                <a:gd name="connsiteX150" fmla="*/ 1297845 w 1310424"/>
                <a:gd name="connsiteY150" fmla="*/ 176541 h 1036984"/>
                <a:gd name="connsiteX151" fmla="*/ 1295464 w 1310424"/>
                <a:gd name="connsiteY151" fmla="*/ 162253 h 1036984"/>
                <a:gd name="connsiteX152" fmla="*/ 1290701 w 1310424"/>
                <a:gd name="connsiteY152" fmla="*/ 147966 h 1036984"/>
                <a:gd name="connsiteX153" fmla="*/ 1285939 w 1310424"/>
                <a:gd name="connsiteY153" fmla="*/ 128916 h 1036984"/>
                <a:gd name="connsiteX154" fmla="*/ 1283557 w 1310424"/>
                <a:gd name="connsiteY154" fmla="*/ 119391 h 1036984"/>
                <a:gd name="connsiteX155" fmla="*/ 1278795 w 1310424"/>
                <a:gd name="connsiteY155" fmla="*/ 105103 h 1036984"/>
                <a:gd name="connsiteX156" fmla="*/ 1276414 w 1310424"/>
                <a:gd name="connsiteY156" fmla="*/ 95578 h 1036984"/>
                <a:gd name="connsiteX157" fmla="*/ 1266889 w 1310424"/>
                <a:gd name="connsiteY157" fmla="*/ 81291 h 1036984"/>
                <a:gd name="connsiteX158" fmla="*/ 1259745 w 1310424"/>
                <a:gd name="connsiteY158" fmla="*/ 67003 h 1036984"/>
                <a:gd name="connsiteX159" fmla="*/ 1257364 w 1310424"/>
                <a:gd name="connsiteY159" fmla="*/ 59860 h 1036984"/>
                <a:gd name="connsiteX160" fmla="*/ 1250220 w 1310424"/>
                <a:gd name="connsiteY160" fmla="*/ 52716 h 1036984"/>
                <a:gd name="connsiteX161" fmla="*/ 1245457 w 1310424"/>
                <a:gd name="connsiteY161" fmla="*/ 45572 h 1036984"/>
                <a:gd name="connsiteX162" fmla="*/ 1224026 w 1310424"/>
                <a:gd name="connsiteY162" fmla="*/ 33666 h 1036984"/>
                <a:gd name="connsiteX163" fmla="*/ 1209739 w 1310424"/>
                <a:gd name="connsiteY163" fmla="*/ 43191 h 103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</a:cxnLst>
              <a:rect l="l" t="t" r="r" b="b"/>
              <a:pathLst>
                <a:path w="1310424" h="1036984">
                  <a:moveTo>
                    <a:pt x="1209739" y="43191"/>
                  </a:moveTo>
                  <a:cubicBezTo>
                    <a:pt x="1202595" y="46366"/>
                    <a:pt x="1206801" y="42461"/>
                    <a:pt x="1181164" y="52716"/>
                  </a:cubicBezTo>
                  <a:cubicBezTo>
                    <a:pt x="1176503" y="54580"/>
                    <a:pt x="1166876" y="57478"/>
                    <a:pt x="1166876" y="57478"/>
                  </a:cubicBezTo>
                  <a:cubicBezTo>
                    <a:pt x="1158145" y="56684"/>
                    <a:pt x="1149279" y="56816"/>
                    <a:pt x="1140682" y="55097"/>
                  </a:cubicBezTo>
                  <a:cubicBezTo>
                    <a:pt x="1130738" y="53108"/>
                    <a:pt x="1131207" y="48786"/>
                    <a:pt x="1124014" y="43191"/>
                  </a:cubicBezTo>
                  <a:cubicBezTo>
                    <a:pt x="1119496" y="39677"/>
                    <a:pt x="1114489" y="36841"/>
                    <a:pt x="1109726" y="33666"/>
                  </a:cubicBezTo>
                  <a:lnTo>
                    <a:pt x="1095439" y="24141"/>
                  </a:lnTo>
                  <a:lnTo>
                    <a:pt x="1081151" y="19378"/>
                  </a:lnTo>
                  <a:cubicBezTo>
                    <a:pt x="1051643" y="22330"/>
                    <a:pt x="1063976" y="17335"/>
                    <a:pt x="1043051" y="31285"/>
                  </a:cubicBezTo>
                  <a:lnTo>
                    <a:pt x="1043051" y="31285"/>
                  </a:lnTo>
                  <a:lnTo>
                    <a:pt x="1028764" y="36047"/>
                  </a:lnTo>
                  <a:cubicBezTo>
                    <a:pt x="1026383" y="37635"/>
                    <a:pt x="1024235" y="39648"/>
                    <a:pt x="1021620" y="40810"/>
                  </a:cubicBezTo>
                  <a:cubicBezTo>
                    <a:pt x="1009961" y="45992"/>
                    <a:pt x="1008465" y="44756"/>
                    <a:pt x="997807" y="47953"/>
                  </a:cubicBezTo>
                  <a:cubicBezTo>
                    <a:pt x="992999" y="49396"/>
                    <a:pt x="988282" y="51128"/>
                    <a:pt x="983520" y="52716"/>
                  </a:cubicBezTo>
                  <a:lnTo>
                    <a:pt x="976376" y="55097"/>
                  </a:lnTo>
                  <a:lnTo>
                    <a:pt x="969232" y="57478"/>
                  </a:lnTo>
                  <a:cubicBezTo>
                    <a:pt x="938276" y="56684"/>
                    <a:pt x="907295" y="56570"/>
                    <a:pt x="876364" y="55097"/>
                  </a:cubicBezTo>
                  <a:cubicBezTo>
                    <a:pt x="873857" y="54978"/>
                    <a:pt x="871634" y="53406"/>
                    <a:pt x="869220" y="52716"/>
                  </a:cubicBezTo>
                  <a:cubicBezTo>
                    <a:pt x="852114" y="47829"/>
                    <a:pt x="867424" y="52862"/>
                    <a:pt x="847789" y="47953"/>
                  </a:cubicBezTo>
                  <a:cubicBezTo>
                    <a:pt x="845354" y="47344"/>
                    <a:pt x="843091" y="46136"/>
                    <a:pt x="840645" y="45572"/>
                  </a:cubicBezTo>
                  <a:cubicBezTo>
                    <a:pt x="832757" y="43752"/>
                    <a:pt x="816832" y="40810"/>
                    <a:pt x="816832" y="40810"/>
                  </a:cubicBezTo>
                  <a:cubicBezTo>
                    <a:pt x="813657" y="39222"/>
                    <a:pt x="810631" y="37293"/>
                    <a:pt x="807307" y="36047"/>
                  </a:cubicBezTo>
                  <a:cubicBezTo>
                    <a:pt x="801625" y="33916"/>
                    <a:pt x="788431" y="32108"/>
                    <a:pt x="783495" y="31285"/>
                  </a:cubicBezTo>
                  <a:cubicBezTo>
                    <a:pt x="781114" y="30491"/>
                    <a:pt x="778786" y="29512"/>
                    <a:pt x="776351" y="28903"/>
                  </a:cubicBezTo>
                  <a:cubicBezTo>
                    <a:pt x="761460" y="25180"/>
                    <a:pt x="753393" y="25601"/>
                    <a:pt x="735870" y="24141"/>
                  </a:cubicBezTo>
                  <a:lnTo>
                    <a:pt x="716820" y="19378"/>
                  </a:lnTo>
                  <a:lnTo>
                    <a:pt x="707295" y="16997"/>
                  </a:lnTo>
                  <a:cubicBezTo>
                    <a:pt x="623951" y="17791"/>
                    <a:pt x="528912" y="-23205"/>
                    <a:pt x="457264" y="19378"/>
                  </a:cubicBezTo>
                  <a:cubicBezTo>
                    <a:pt x="414954" y="44525"/>
                    <a:pt x="454882" y="117797"/>
                    <a:pt x="454882" y="167016"/>
                  </a:cubicBezTo>
                  <a:cubicBezTo>
                    <a:pt x="454882" y="282906"/>
                    <a:pt x="455719" y="398798"/>
                    <a:pt x="457264" y="514678"/>
                  </a:cubicBezTo>
                  <a:cubicBezTo>
                    <a:pt x="457308" y="517950"/>
                    <a:pt x="458705" y="521068"/>
                    <a:pt x="459645" y="524203"/>
                  </a:cubicBezTo>
                  <a:cubicBezTo>
                    <a:pt x="461087" y="529012"/>
                    <a:pt x="464407" y="538491"/>
                    <a:pt x="464407" y="538491"/>
                  </a:cubicBezTo>
                  <a:cubicBezTo>
                    <a:pt x="465201" y="547222"/>
                    <a:pt x="465265" y="556051"/>
                    <a:pt x="466789" y="564685"/>
                  </a:cubicBezTo>
                  <a:cubicBezTo>
                    <a:pt x="467661" y="569629"/>
                    <a:pt x="471551" y="578972"/>
                    <a:pt x="471551" y="578972"/>
                  </a:cubicBezTo>
                  <a:cubicBezTo>
                    <a:pt x="470757" y="599610"/>
                    <a:pt x="472091" y="620440"/>
                    <a:pt x="469170" y="640885"/>
                  </a:cubicBezTo>
                  <a:cubicBezTo>
                    <a:pt x="468765" y="643718"/>
                    <a:pt x="464887" y="645595"/>
                    <a:pt x="462026" y="645647"/>
                  </a:cubicBezTo>
                  <a:cubicBezTo>
                    <a:pt x="334251" y="647984"/>
                    <a:pt x="206439" y="647234"/>
                    <a:pt x="78645" y="648028"/>
                  </a:cubicBezTo>
                  <a:cubicBezTo>
                    <a:pt x="75470" y="648822"/>
                    <a:pt x="72267" y="649511"/>
                    <a:pt x="69120" y="650410"/>
                  </a:cubicBezTo>
                  <a:cubicBezTo>
                    <a:pt x="66706" y="651100"/>
                    <a:pt x="64411" y="652182"/>
                    <a:pt x="61976" y="652791"/>
                  </a:cubicBezTo>
                  <a:cubicBezTo>
                    <a:pt x="58050" y="653773"/>
                    <a:pt x="53975" y="654107"/>
                    <a:pt x="50070" y="655172"/>
                  </a:cubicBezTo>
                  <a:cubicBezTo>
                    <a:pt x="45227" y="656493"/>
                    <a:pt x="40772" y="659381"/>
                    <a:pt x="35782" y="659935"/>
                  </a:cubicBezTo>
                  <a:lnTo>
                    <a:pt x="14351" y="662316"/>
                  </a:lnTo>
                  <a:cubicBezTo>
                    <a:pt x="9589" y="663903"/>
                    <a:pt x="-920" y="662156"/>
                    <a:pt x="64" y="667078"/>
                  </a:cubicBezTo>
                  <a:cubicBezTo>
                    <a:pt x="858" y="671047"/>
                    <a:pt x="-40" y="675790"/>
                    <a:pt x="2445" y="678985"/>
                  </a:cubicBezTo>
                  <a:cubicBezTo>
                    <a:pt x="5959" y="683503"/>
                    <a:pt x="16732" y="688510"/>
                    <a:pt x="16732" y="688510"/>
                  </a:cubicBezTo>
                  <a:cubicBezTo>
                    <a:pt x="18320" y="690891"/>
                    <a:pt x="19471" y="693629"/>
                    <a:pt x="21495" y="695653"/>
                  </a:cubicBezTo>
                  <a:cubicBezTo>
                    <a:pt x="23519" y="697677"/>
                    <a:pt x="27576" y="697759"/>
                    <a:pt x="28639" y="700416"/>
                  </a:cubicBezTo>
                  <a:cubicBezTo>
                    <a:pt x="31016" y="706358"/>
                    <a:pt x="29875" y="713170"/>
                    <a:pt x="31020" y="719466"/>
                  </a:cubicBezTo>
                  <a:cubicBezTo>
                    <a:pt x="31469" y="721936"/>
                    <a:pt x="32792" y="724175"/>
                    <a:pt x="33401" y="726610"/>
                  </a:cubicBezTo>
                  <a:cubicBezTo>
                    <a:pt x="34383" y="730536"/>
                    <a:pt x="34904" y="734565"/>
                    <a:pt x="35782" y="738516"/>
                  </a:cubicBezTo>
                  <a:cubicBezTo>
                    <a:pt x="36492" y="741711"/>
                    <a:pt x="37370" y="744866"/>
                    <a:pt x="38164" y="748041"/>
                  </a:cubicBezTo>
                  <a:cubicBezTo>
                    <a:pt x="38958" y="755978"/>
                    <a:pt x="38022" y="764285"/>
                    <a:pt x="40545" y="771853"/>
                  </a:cubicBezTo>
                  <a:cubicBezTo>
                    <a:pt x="41450" y="774568"/>
                    <a:pt x="45074" y="775454"/>
                    <a:pt x="47689" y="776616"/>
                  </a:cubicBezTo>
                  <a:cubicBezTo>
                    <a:pt x="52276" y="778655"/>
                    <a:pt x="61976" y="781378"/>
                    <a:pt x="61976" y="781378"/>
                  </a:cubicBezTo>
                  <a:cubicBezTo>
                    <a:pt x="63564" y="783759"/>
                    <a:pt x="65577" y="785907"/>
                    <a:pt x="66739" y="788522"/>
                  </a:cubicBezTo>
                  <a:cubicBezTo>
                    <a:pt x="67895" y="791124"/>
                    <a:pt x="71287" y="806842"/>
                    <a:pt x="76264" y="809953"/>
                  </a:cubicBezTo>
                  <a:cubicBezTo>
                    <a:pt x="80521" y="812614"/>
                    <a:pt x="85789" y="813128"/>
                    <a:pt x="90551" y="814716"/>
                  </a:cubicBezTo>
                  <a:lnTo>
                    <a:pt x="104839" y="819478"/>
                  </a:lnTo>
                  <a:cubicBezTo>
                    <a:pt x="107220" y="820272"/>
                    <a:pt x="109894" y="820468"/>
                    <a:pt x="111982" y="821860"/>
                  </a:cubicBezTo>
                  <a:cubicBezTo>
                    <a:pt x="114363" y="823447"/>
                    <a:pt x="116566" y="825342"/>
                    <a:pt x="119126" y="826622"/>
                  </a:cubicBezTo>
                  <a:cubicBezTo>
                    <a:pt x="122928" y="828523"/>
                    <a:pt x="132240" y="830369"/>
                    <a:pt x="135795" y="831385"/>
                  </a:cubicBezTo>
                  <a:cubicBezTo>
                    <a:pt x="138209" y="832075"/>
                    <a:pt x="140525" y="833076"/>
                    <a:pt x="142939" y="833766"/>
                  </a:cubicBezTo>
                  <a:cubicBezTo>
                    <a:pt x="146086" y="834665"/>
                    <a:pt x="149317" y="835248"/>
                    <a:pt x="152464" y="836147"/>
                  </a:cubicBezTo>
                  <a:cubicBezTo>
                    <a:pt x="154877" y="836836"/>
                    <a:pt x="157194" y="837838"/>
                    <a:pt x="159607" y="838528"/>
                  </a:cubicBezTo>
                  <a:cubicBezTo>
                    <a:pt x="162754" y="839427"/>
                    <a:pt x="166068" y="839761"/>
                    <a:pt x="169132" y="840910"/>
                  </a:cubicBezTo>
                  <a:cubicBezTo>
                    <a:pt x="173788" y="842656"/>
                    <a:pt x="180320" y="847476"/>
                    <a:pt x="185801" y="848053"/>
                  </a:cubicBezTo>
                  <a:cubicBezTo>
                    <a:pt x="198456" y="849385"/>
                    <a:pt x="211201" y="849641"/>
                    <a:pt x="223901" y="850435"/>
                  </a:cubicBezTo>
                  <a:cubicBezTo>
                    <a:pt x="226282" y="851229"/>
                    <a:pt x="228631" y="852126"/>
                    <a:pt x="231045" y="852816"/>
                  </a:cubicBezTo>
                  <a:cubicBezTo>
                    <a:pt x="236339" y="854328"/>
                    <a:pt x="242578" y="855295"/>
                    <a:pt x="247714" y="857578"/>
                  </a:cubicBezTo>
                  <a:cubicBezTo>
                    <a:pt x="252580" y="859741"/>
                    <a:pt x="257086" y="862674"/>
                    <a:pt x="262001" y="864722"/>
                  </a:cubicBezTo>
                  <a:cubicBezTo>
                    <a:pt x="266635" y="866653"/>
                    <a:pt x="271526" y="867897"/>
                    <a:pt x="276289" y="869485"/>
                  </a:cubicBezTo>
                  <a:cubicBezTo>
                    <a:pt x="278670" y="870279"/>
                    <a:pt x="281187" y="870744"/>
                    <a:pt x="283432" y="871866"/>
                  </a:cubicBezTo>
                  <a:cubicBezTo>
                    <a:pt x="286607" y="873453"/>
                    <a:pt x="289589" y="875505"/>
                    <a:pt x="292957" y="876628"/>
                  </a:cubicBezTo>
                  <a:cubicBezTo>
                    <a:pt x="296797" y="877908"/>
                    <a:pt x="300995" y="877820"/>
                    <a:pt x="304864" y="879010"/>
                  </a:cubicBezTo>
                  <a:cubicBezTo>
                    <a:pt x="311346" y="881004"/>
                    <a:pt x="317418" y="884204"/>
                    <a:pt x="323914" y="886153"/>
                  </a:cubicBezTo>
                  <a:cubicBezTo>
                    <a:pt x="333318" y="888974"/>
                    <a:pt x="352489" y="893297"/>
                    <a:pt x="352489" y="893297"/>
                  </a:cubicBezTo>
                  <a:cubicBezTo>
                    <a:pt x="355664" y="894885"/>
                    <a:pt x="358751" y="896662"/>
                    <a:pt x="362014" y="898060"/>
                  </a:cubicBezTo>
                  <a:cubicBezTo>
                    <a:pt x="369872" y="901428"/>
                    <a:pt x="378713" y="902843"/>
                    <a:pt x="385826" y="907585"/>
                  </a:cubicBezTo>
                  <a:cubicBezTo>
                    <a:pt x="388207" y="909172"/>
                    <a:pt x="390339" y="911220"/>
                    <a:pt x="392970" y="912347"/>
                  </a:cubicBezTo>
                  <a:cubicBezTo>
                    <a:pt x="395978" y="913636"/>
                    <a:pt x="399348" y="913829"/>
                    <a:pt x="402495" y="914728"/>
                  </a:cubicBezTo>
                  <a:cubicBezTo>
                    <a:pt x="404909" y="915418"/>
                    <a:pt x="407204" y="916501"/>
                    <a:pt x="409639" y="917110"/>
                  </a:cubicBezTo>
                  <a:lnTo>
                    <a:pt x="428689" y="921872"/>
                  </a:lnTo>
                  <a:cubicBezTo>
                    <a:pt x="449702" y="935884"/>
                    <a:pt x="416113" y="914392"/>
                    <a:pt x="450120" y="931397"/>
                  </a:cubicBezTo>
                  <a:cubicBezTo>
                    <a:pt x="462572" y="937624"/>
                    <a:pt x="456201" y="935299"/>
                    <a:pt x="469170" y="938541"/>
                  </a:cubicBezTo>
                  <a:cubicBezTo>
                    <a:pt x="484145" y="948523"/>
                    <a:pt x="468083" y="938973"/>
                    <a:pt x="495364" y="948066"/>
                  </a:cubicBezTo>
                  <a:cubicBezTo>
                    <a:pt x="529308" y="959380"/>
                    <a:pt x="493990" y="948013"/>
                    <a:pt x="519176" y="955210"/>
                  </a:cubicBezTo>
                  <a:cubicBezTo>
                    <a:pt x="535737" y="959942"/>
                    <a:pt x="515520" y="954731"/>
                    <a:pt x="535845" y="962353"/>
                  </a:cubicBezTo>
                  <a:cubicBezTo>
                    <a:pt x="538909" y="963502"/>
                    <a:pt x="542223" y="963836"/>
                    <a:pt x="545370" y="964735"/>
                  </a:cubicBezTo>
                  <a:cubicBezTo>
                    <a:pt x="547784" y="965425"/>
                    <a:pt x="550100" y="966426"/>
                    <a:pt x="552514" y="967116"/>
                  </a:cubicBezTo>
                  <a:cubicBezTo>
                    <a:pt x="555661" y="968015"/>
                    <a:pt x="558934" y="968462"/>
                    <a:pt x="562039" y="969497"/>
                  </a:cubicBezTo>
                  <a:cubicBezTo>
                    <a:pt x="566094" y="970849"/>
                    <a:pt x="569928" y="972799"/>
                    <a:pt x="573945" y="974260"/>
                  </a:cubicBezTo>
                  <a:cubicBezTo>
                    <a:pt x="586695" y="978897"/>
                    <a:pt x="586388" y="978561"/>
                    <a:pt x="597757" y="981403"/>
                  </a:cubicBezTo>
                  <a:cubicBezTo>
                    <a:pt x="600138" y="982991"/>
                    <a:pt x="602270" y="985039"/>
                    <a:pt x="604901" y="986166"/>
                  </a:cubicBezTo>
                  <a:cubicBezTo>
                    <a:pt x="612335" y="989352"/>
                    <a:pt x="631079" y="990245"/>
                    <a:pt x="635857" y="990928"/>
                  </a:cubicBezTo>
                  <a:cubicBezTo>
                    <a:pt x="639864" y="991500"/>
                    <a:pt x="643782" y="992586"/>
                    <a:pt x="647764" y="993310"/>
                  </a:cubicBezTo>
                  <a:cubicBezTo>
                    <a:pt x="661678" y="995840"/>
                    <a:pt x="673624" y="997600"/>
                    <a:pt x="688245" y="998072"/>
                  </a:cubicBezTo>
                  <a:cubicBezTo>
                    <a:pt x="728713" y="999377"/>
                    <a:pt x="769208" y="999659"/>
                    <a:pt x="809689" y="1000453"/>
                  </a:cubicBezTo>
                  <a:cubicBezTo>
                    <a:pt x="815497" y="1002390"/>
                    <a:pt x="819361" y="1002983"/>
                    <a:pt x="823976" y="1007597"/>
                  </a:cubicBezTo>
                  <a:cubicBezTo>
                    <a:pt x="826000" y="1009621"/>
                    <a:pt x="826715" y="1012717"/>
                    <a:pt x="828739" y="1014741"/>
                  </a:cubicBezTo>
                  <a:cubicBezTo>
                    <a:pt x="833354" y="1019356"/>
                    <a:pt x="837217" y="1019948"/>
                    <a:pt x="843026" y="1021885"/>
                  </a:cubicBezTo>
                  <a:cubicBezTo>
                    <a:pt x="850062" y="1042991"/>
                    <a:pt x="842800" y="1036726"/>
                    <a:pt x="869220" y="1033791"/>
                  </a:cubicBezTo>
                  <a:cubicBezTo>
                    <a:pt x="870807" y="1031410"/>
                    <a:pt x="872702" y="1029207"/>
                    <a:pt x="873982" y="1026647"/>
                  </a:cubicBezTo>
                  <a:cubicBezTo>
                    <a:pt x="875105" y="1024402"/>
                    <a:pt x="876255" y="1022011"/>
                    <a:pt x="876364" y="1019503"/>
                  </a:cubicBezTo>
                  <a:cubicBezTo>
                    <a:pt x="877847" y="985395"/>
                    <a:pt x="873498" y="950845"/>
                    <a:pt x="878745" y="917110"/>
                  </a:cubicBezTo>
                  <a:cubicBezTo>
                    <a:pt x="879517" y="912150"/>
                    <a:pt x="888542" y="914592"/>
                    <a:pt x="893032" y="912347"/>
                  </a:cubicBezTo>
                  <a:cubicBezTo>
                    <a:pt x="904802" y="906462"/>
                    <a:pt x="899190" y="908708"/>
                    <a:pt x="909701" y="905203"/>
                  </a:cubicBezTo>
                  <a:cubicBezTo>
                    <a:pt x="912876" y="900441"/>
                    <a:pt x="917416" y="896346"/>
                    <a:pt x="919226" y="890916"/>
                  </a:cubicBezTo>
                  <a:cubicBezTo>
                    <a:pt x="920020" y="888535"/>
                    <a:pt x="920917" y="886186"/>
                    <a:pt x="921607" y="883772"/>
                  </a:cubicBezTo>
                  <a:cubicBezTo>
                    <a:pt x="922506" y="880625"/>
                    <a:pt x="922174" y="876970"/>
                    <a:pt x="923989" y="874247"/>
                  </a:cubicBezTo>
                  <a:cubicBezTo>
                    <a:pt x="925576" y="871866"/>
                    <a:pt x="928934" y="871317"/>
                    <a:pt x="931132" y="869485"/>
                  </a:cubicBezTo>
                  <a:cubicBezTo>
                    <a:pt x="943023" y="859575"/>
                    <a:pt x="932866" y="864144"/>
                    <a:pt x="945420" y="859960"/>
                  </a:cubicBezTo>
                  <a:cubicBezTo>
                    <a:pt x="950359" y="856667"/>
                    <a:pt x="955562" y="854521"/>
                    <a:pt x="957326" y="848053"/>
                  </a:cubicBezTo>
                  <a:cubicBezTo>
                    <a:pt x="963518" y="825346"/>
                    <a:pt x="952263" y="831484"/>
                    <a:pt x="966851" y="826622"/>
                  </a:cubicBezTo>
                  <a:cubicBezTo>
                    <a:pt x="982544" y="803083"/>
                    <a:pt x="968852" y="817287"/>
                    <a:pt x="983520" y="809953"/>
                  </a:cubicBezTo>
                  <a:cubicBezTo>
                    <a:pt x="986080" y="808673"/>
                    <a:pt x="988049" y="806353"/>
                    <a:pt x="990664" y="805191"/>
                  </a:cubicBezTo>
                  <a:cubicBezTo>
                    <a:pt x="995251" y="803152"/>
                    <a:pt x="1004951" y="800428"/>
                    <a:pt x="1004951" y="800428"/>
                  </a:cubicBezTo>
                  <a:lnTo>
                    <a:pt x="1009714" y="786141"/>
                  </a:lnTo>
                  <a:cubicBezTo>
                    <a:pt x="1010508" y="783760"/>
                    <a:pt x="1011486" y="781432"/>
                    <a:pt x="1012095" y="778997"/>
                  </a:cubicBezTo>
                  <a:cubicBezTo>
                    <a:pt x="1012889" y="775822"/>
                    <a:pt x="1012852" y="772314"/>
                    <a:pt x="1014476" y="769472"/>
                  </a:cubicBezTo>
                  <a:cubicBezTo>
                    <a:pt x="1018272" y="762829"/>
                    <a:pt x="1023383" y="762051"/>
                    <a:pt x="1028764" y="757566"/>
                  </a:cubicBezTo>
                  <a:cubicBezTo>
                    <a:pt x="1035637" y="751839"/>
                    <a:pt x="1035989" y="750300"/>
                    <a:pt x="1040670" y="743278"/>
                  </a:cubicBezTo>
                  <a:cubicBezTo>
                    <a:pt x="1041464" y="739309"/>
                    <a:pt x="1041986" y="735277"/>
                    <a:pt x="1043051" y="731372"/>
                  </a:cubicBezTo>
                  <a:cubicBezTo>
                    <a:pt x="1044372" y="726529"/>
                    <a:pt x="1047814" y="717085"/>
                    <a:pt x="1047814" y="717085"/>
                  </a:cubicBezTo>
                  <a:cubicBezTo>
                    <a:pt x="1048460" y="713210"/>
                    <a:pt x="1049785" y="700677"/>
                    <a:pt x="1052576" y="695653"/>
                  </a:cubicBezTo>
                  <a:cubicBezTo>
                    <a:pt x="1055356" y="690650"/>
                    <a:pt x="1058926" y="686128"/>
                    <a:pt x="1062101" y="681366"/>
                  </a:cubicBezTo>
                  <a:lnTo>
                    <a:pt x="1066864" y="674222"/>
                  </a:lnTo>
                  <a:lnTo>
                    <a:pt x="1078770" y="638503"/>
                  </a:lnTo>
                  <a:lnTo>
                    <a:pt x="1081151" y="631360"/>
                  </a:lnTo>
                  <a:cubicBezTo>
                    <a:pt x="1081945" y="628979"/>
                    <a:pt x="1082140" y="626304"/>
                    <a:pt x="1083532" y="624216"/>
                  </a:cubicBezTo>
                  <a:cubicBezTo>
                    <a:pt x="1095358" y="606478"/>
                    <a:pt x="1080158" y="628265"/>
                    <a:pt x="1095439" y="609928"/>
                  </a:cubicBezTo>
                  <a:cubicBezTo>
                    <a:pt x="1112016" y="590036"/>
                    <a:pt x="1086472" y="616514"/>
                    <a:pt x="1107345" y="595641"/>
                  </a:cubicBezTo>
                  <a:cubicBezTo>
                    <a:pt x="1108139" y="593260"/>
                    <a:pt x="1108185" y="590478"/>
                    <a:pt x="1109726" y="588497"/>
                  </a:cubicBezTo>
                  <a:cubicBezTo>
                    <a:pt x="1131558" y="560428"/>
                    <a:pt x="1136447" y="573713"/>
                    <a:pt x="1183545" y="571828"/>
                  </a:cubicBezTo>
                  <a:cubicBezTo>
                    <a:pt x="1185926" y="571034"/>
                    <a:pt x="1188914" y="571222"/>
                    <a:pt x="1190689" y="569447"/>
                  </a:cubicBezTo>
                  <a:cubicBezTo>
                    <a:pt x="1192464" y="567672"/>
                    <a:pt x="1191948" y="564548"/>
                    <a:pt x="1193070" y="562303"/>
                  </a:cubicBezTo>
                  <a:cubicBezTo>
                    <a:pt x="1202306" y="543831"/>
                    <a:pt x="1194224" y="565981"/>
                    <a:pt x="1200214" y="548016"/>
                  </a:cubicBezTo>
                  <a:cubicBezTo>
                    <a:pt x="1199817" y="532141"/>
                    <a:pt x="1208152" y="487294"/>
                    <a:pt x="1209739" y="467053"/>
                  </a:cubicBezTo>
                  <a:cubicBezTo>
                    <a:pt x="1211326" y="446812"/>
                    <a:pt x="1208549" y="433716"/>
                    <a:pt x="1209739" y="426572"/>
                  </a:cubicBezTo>
                  <a:cubicBezTo>
                    <a:pt x="1210929" y="419428"/>
                    <a:pt x="1214501" y="424985"/>
                    <a:pt x="1216882" y="424191"/>
                  </a:cubicBezTo>
                  <a:cubicBezTo>
                    <a:pt x="1221875" y="414206"/>
                    <a:pt x="1222351" y="413913"/>
                    <a:pt x="1226407" y="402760"/>
                  </a:cubicBezTo>
                  <a:cubicBezTo>
                    <a:pt x="1228123" y="398042"/>
                    <a:pt x="1226993" y="391257"/>
                    <a:pt x="1231170" y="388472"/>
                  </a:cubicBezTo>
                  <a:cubicBezTo>
                    <a:pt x="1241037" y="381895"/>
                    <a:pt x="1235538" y="384404"/>
                    <a:pt x="1247839" y="381328"/>
                  </a:cubicBezTo>
                  <a:cubicBezTo>
                    <a:pt x="1250220" y="378947"/>
                    <a:pt x="1252425" y="376376"/>
                    <a:pt x="1254982" y="374185"/>
                  </a:cubicBezTo>
                  <a:cubicBezTo>
                    <a:pt x="1257995" y="371602"/>
                    <a:pt x="1261966" y="370090"/>
                    <a:pt x="1264507" y="367041"/>
                  </a:cubicBezTo>
                  <a:cubicBezTo>
                    <a:pt x="1265729" y="365575"/>
                    <a:pt x="1269143" y="350882"/>
                    <a:pt x="1269270" y="350372"/>
                  </a:cubicBezTo>
                  <a:cubicBezTo>
                    <a:pt x="1270064" y="332116"/>
                    <a:pt x="1269556" y="313756"/>
                    <a:pt x="1271651" y="295603"/>
                  </a:cubicBezTo>
                  <a:cubicBezTo>
                    <a:pt x="1271979" y="292760"/>
                    <a:pt x="1274390" y="290484"/>
                    <a:pt x="1276414" y="288460"/>
                  </a:cubicBezTo>
                  <a:cubicBezTo>
                    <a:pt x="1282077" y="282797"/>
                    <a:pt x="1290765" y="281295"/>
                    <a:pt x="1297845" y="278935"/>
                  </a:cubicBezTo>
                  <a:lnTo>
                    <a:pt x="1304989" y="276553"/>
                  </a:lnTo>
                  <a:cubicBezTo>
                    <a:pt x="1314105" y="249204"/>
                    <a:pt x="1310095" y="264010"/>
                    <a:pt x="1304989" y="202735"/>
                  </a:cubicBezTo>
                  <a:cubicBezTo>
                    <a:pt x="1303026" y="179182"/>
                    <a:pt x="1300988" y="190688"/>
                    <a:pt x="1297845" y="176541"/>
                  </a:cubicBezTo>
                  <a:cubicBezTo>
                    <a:pt x="1296798" y="171828"/>
                    <a:pt x="1296635" y="166937"/>
                    <a:pt x="1295464" y="162253"/>
                  </a:cubicBezTo>
                  <a:cubicBezTo>
                    <a:pt x="1294246" y="157383"/>
                    <a:pt x="1291685" y="152889"/>
                    <a:pt x="1290701" y="147966"/>
                  </a:cubicBezTo>
                  <a:cubicBezTo>
                    <a:pt x="1285864" y="123780"/>
                    <a:pt x="1290818" y="145989"/>
                    <a:pt x="1285939" y="128916"/>
                  </a:cubicBezTo>
                  <a:cubicBezTo>
                    <a:pt x="1285040" y="125769"/>
                    <a:pt x="1284497" y="122526"/>
                    <a:pt x="1283557" y="119391"/>
                  </a:cubicBezTo>
                  <a:cubicBezTo>
                    <a:pt x="1282114" y="114583"/>
                    <a:pt x="1280012" y="109973"/>
                    <a:pt x="1278795" y="105103"/>
                  </a:cubicBezTo>
                  <a:cubicBezTo>
                    <a:pt x="1278001" y="101928"/>
                    <a:pt x="1277878" y="98505"/>
                    <a:pt x="1276414" y="95578"/>
                  </a:cubicBezTo>
                  <a:cubicBezTo>
                    <a:pt x="1273854" y="90459"/>
                    <a:pt x="1268699" y="86721"/>
                    <a:pt x="1266889" y="81291"/>
                  </a:cubicBezTo>
                  <a:cubicBezTo>
                    <a:pt x="1260900" y="63330"/>
                    <a:pt x="1268979" y="85472"/>
                    <a:pt x="1259745" y="67003"/>
                  </a:cubicBezTo>
                  <a:cubicBezTo>
                    <a:pt x="1258623" y="64758"/>
                    <a:pt x="1258756" y="61948"/>
                    <a:pt x="1257364" y="59860"/>
                  </a:cubicBezTo>
                  <a:cubicBezTo>
                    <a:pt x="1255496" y="57058"/>
                    <a:pt x="1252376" y="55303"/>
                    <a:pt x="1250220" y="52716"/>
                  </a:cubicBezTo>
                  <a:cubicBezTo>
                    <a:pt x="1248388" y="50517"/>
                    <a:pt x="1247611" y="47457"/>
                    <a:pt x="1245457" y="45572"/>
                  </a:cubicBezTo>
                  <a:cubicBezTo>
                    <a:pt x="1238361" y="39363"/>
                    <a:pt x="1232530" y="35792"/>
                    <a:pt x="1224026" y="33666"/>
                  </a:cubicBezTo>
                  <a:cubicBezTo>
                    <a:pt x="1223256" y="33474"/>
                    <a:pt x="1216883" y="40016"/>
                    <a:pt x="1209739" y="4319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5" name="Forma livre 394"/>
            <p:cNvSpPr/>
            <p:nvPr/>
          </p:nvSpPr>
          <p:spPr>
            <a:xfrm>
              <a:off x="4132357" y="1112729"/>
              <a:ext cx="581291" cy="530092"/>
            </a:xfrm>
            <a:custGeom>
              <a:avLst/>
              <a:gdLst>
                <a:gd name="connsiteX0" fmla="*/ 596810 w 882602"/>
                <a:gd name="connsiteY0" fmla="*/ 319088 h 804863"/>
                <a:gd name="connsiteX1" fmla="*/ 570616 w 882602"/>
                <a:gd name="connsiteY1" fmla="*/ 314325 h 804863"/>
                <a:gd name="connsiteX2" fmla="*/ 563472 w 882602"/>
                <a:gd name="connsiteY2" fmla="*/ 311944 h 804863"/>
                <a:gd name="connsiteX3" fmla="*/ 553947 w 882602"/>
                <a:gd name="connsiteY3" fmla="*/ 297657 h 804863"/>
                <a:gd name="connsiteX4" fmla="*/ 542041 w 882602"/>
                <a:gd name="connsiteY4" fmla="*/ 283369 h 804863"/>
                <a:gd name="connsiteX5" fmla="*/ 537279 w 882602"/>
                <a:gd name="connsiteY5" fmla="*/ 269082 h 804863"/>
                <a:gd name="connsiteX6" fmla="*/ 530135 w 882602"/>
                <a:gd name="connsiteY6" fmla="*/ 233363 h 804863"/>
                <a:gd name="connsiteX7" fmla="*/ 513466 w 882602"/>
                <a:gd name="connsiteY7" fmla="*/ 211932 h 804863"/>
                <a:gd name="connsiteX8" fmla="*/ 508704 w 882602"/>
                <a:gd name="connsiteY8" fmla="*/ 204788 h 804863"/>
                <a:gd name="connsiteX9" fmla="*/ 494416 w 882602"/>
                <a:gd name="connsiteY9" fmla="*/ 195263 h 804863"/>
                <a:gd name="connsiteX10" fmla="*/ 484891 w 882602"/>
                <a:gd name="connsiteY10" fmla="*/ 188119 h 804863"/>
                <a:gd name="connsiteX11" fmla="*/ 472985 w 882602"/>
                <a:gd name="connsiteY11" fmla="*/ 176213 h 804863"/>
                <a:gd name="connsiteX12" fmla="*/ 465841 w 882602"/>
                <a:gd name="connsiteY12" fmla="*/ 169069 h 804863"/>
                <a:gd name="connsiteX13" fmla="*/ 451554 w 882602"/>
                <a:gd name="connsiteY13" fmla="*/ 159544 h 804863"/>
                <a:gd name="connsiteX14" fmla="*/ 439647 w 882602"/>
                <a:gd name="connsiteY14" fmla="*/ 150019 h 804863"/>
                <a:gd name="connsiteX15" fmla="*/ 432504 w 882602"/>
                <a:gd name="connsiteY15" fmla="*/ 142875 h 804863"/>
                <a:gd name="connsiteX16" fmla="*/ 425360 w 882602"/>
                <a:gd name="connsiteY16" fmla="*/ 140494 h 804863"/>
                <a:gd name="connsiteX17" fmla="*/ 418216 w 882602"/>
                <a:gd name="connsiteY17" fmla="*/ 135732 h 804863"/>
                <a:gd name="connsiteX18" fmla="*/ 415835 w 882602"/>
                <a:gd name="connsiteY18" fmla="*/ 128588 h 804863"/>
                <a:gd name="connsiteX19" fmla="*/ 406310 w 882602"/>
                <a:gd name="connsiteY19" fmla="*/ 114300 h 804863"/>
                <a:gd name="connsiteX20" fmla="*/ 401547 w 882602"/>
                <a:gd name="connsiteY20" fmla="*/ 100013 h 804863"/>
                <a:gd name="connsiteX21" fmla="*/ 399166 w 882602"/>
                <a:gd name="connsiteY21" fmla="*/ 78582 h 804863"/>
                <a:gd name="connsiteX22" fmla="*/ 394404 w 882602"/>
                <a:gd name="connsiteY22" fmla="*/ 64294 h 804863"/>
                <a:gd name="connsiteX23" fmla="*/ 389641 w 882602"/>
                <a:gd name="connsiteY23" fmla="*/ 50007 h 804863"/>
                <a:gd name="connsiteX24" fmla="*/ 382497 w 882602"/>
                <a:gd name="connsiteY24" fmla="*/ 26194 h 804863"/>
                <a:gd name="connsiteX25" fmla="*/ 377735 w 882602"/>
                <a:gd name="connsiteY25" fmla="*/ 19050 h 804863"/>
                <a:gd name="connsiteX26" fmla="*/ 375354 w 882602"/>
                <a:gd name="connsiteY26" fmla="*/ 7144 h 804863"/>
                <a:gd name="connsiteX27" fmla="*/ 368210 w 882602"/>
                <a:gd name="connsiteY27" fmla="*/ 4763 h 804863"/>
                <a:gd name="connsiteX28" fmla="*/ 361066 w 882602"/>
                <a:gd name="connsiteY28" fmla="*/ 0 h 804863"/>
                <a:gd name="connsiteX29" fmla="*/ 358685 w 882602"/>
                <a:gd name="connsiteY29" fmla="*/ 9525 h 804863"/>
                <a:gd name="connsiteX30" fmla="*/ 351541 w 882602"/>
                <a:gd name="connsiteY30" fmla="*/ 26194 h 804863"/>
                <a:gd name="connsiteX31" fmla="*/ 349160 w 882602"/>
                <a:gd name="connsiteY31" fmla="*/ 45244 h 804863"/>
                <a:gd name="connsiteX32" fmla="*/ 346779 w 882602"/>
                <a:gd name="connsiteY32" fmla="*/ 52388 h 804863"/>
                <a:gd name="connsiteX33" fmla="*/ 344397 w 882602"/>
                <a:gd name="connsiteY33" fmla="*/ 66675 h 804863"/>
                <a:gd name="connsiteX34" fmla="*/ 339635 w 882602"/>
                <a:gd name="connsiteY34" fmla="*/ 80963 h 804863"/>
                <a:gd name="connsiteX35" fmla="*/ 337254 w 882602"/>
                <a:gd name="connsiteY35" fmla="*/ 88107 h 804863"/>
                <a:gd name="connsiteX36" fmla="*/ 332491 w 882602"/>
                <a:gd name="connsiteY36" fmla="*/ 95250 h 804863"/>
                <a:gd name="connsiteX37" fmla="*/ 325347 w 882602"/>
                <a:gd name="connsiteY37" fmla="*/ 130969 h 804863"/>
                <a:gd name="connsiteX38" fmla="*/ 318204 w 882602"/>
                <a:gd name="connsiteY38" fmla="*/ 150019 h 804863"/>
                <a:gd name="connsiteX39" fmla="*/ 313441 w 882602"/>
                <a:gd name="connsiteY39" fmla="*/ 164307 h 804863"/>
                <a:gd name="connsiteX40" fmla="*/ 308679 w 882602"/>
                <a:gd name="connsiteY40" fmla="*/ 178594 h 804863"/>
                <a:gd name="connsiteX41" fmla="*/ 306297 w 882602"/>
                <a:gd name="connsiteY41" fmla="*/ 185738 h 804863"/>
                <a:gd name="connsiteX42" fmla="*/ 303916 w 882602"/>
                <a:gd name="connsiteY42" fmla="*/ 192882 h 804863"/>
                <a:gd name="connsiteX43" fmla="*/ 299154 w 882602"/>
                <a:gd name="connsiteY43" fmla="*/ 200025 h 804863"/>
                <a:gd name="connsiteX44" fmla="*/ 292010 w 882602"/>
                <a:gd name="connsiteY44" fmla="*/ 214313 h 804863"/>
                <a:gd name="connsiteX45" fmla="*/ 287247 w 882602"/>
                <a:gd name="connsiteY45" fmla="*/ 240507 h 804863"/>
                <a:gd name="connsiteX46" fmla="*/ 282485 w 882602"/>
                <a:gd name="connsiteY46" fmla="*/ 254794 h 804863"/>
                <a:gd name="connsiteX47" fmla="*/ 277722 w 882602"/>
                <a:gd name="connsiteY47" fmla="*/ 261938 h 804863"/>
                <a:gd name="connsiteX48" fmla="*/ 275341 w 882602"/>
                <a:gd name="connsiteY48" fmla="*/ 271463 h 804863"/>
                <a:gd name="connsiteX49" fmla="*/ 270579 w 882602"/>
                <a:gd name="connsiteY49" fmla="*/ 285750 h 804863"/>
                <a:gd name="connsiteX50" fmla="*/ 263435 w 882602"/>
                <a:gd name="connsiteY50" fmla="*/ 309563 h 804863"/>
                <a:gd name="connsiteX51" fmla="*/ 261054 w 882602"/>
                <a:gd name="connsiteY51" fmla="*/ 316707 h 804863"/>
                <a:gd name="connsiteX52" fmla="*/ 256291 w 882602"/>
                <a:gd name="connsiteY52" fmla="*/ 323850 h 804863"/>
                <a:gd name="connsiteX53" fmla="*/ 253910 w 882602"/>
                <a:gd name="connsiteY53" fmla="*/ 330994 h 804863"/>
                <a:gd name="connsiteX54" fmla="*/ 249147 w 882602"/>
                <a:gd name="connsiteY54" fmla="*/ 354807 h 804863"/>
                <a:gd name="connsiteX55" fmla="*/ 244385 w 882602"/>
                <a:gd name="connsiteY55" fmla="*/ 369094 h 804863"/>
                <a:gd name="connsiteX56" fmla="*/ 242004 w 882602"/>
                <a:gd name="connsiteY56" fmla="*/ 376238 h 804863"/>
                <a:gd name="connsiteX57" fmla="*/ 239622 w 882602"/>
                <a:gd name="connsiteY57" fmla="*/ 428625 h 804863"/>
                <a:gd name="connsiteX58" fmla="*/ 225335 w 882602"/>
                <a:gd name="connsiteY58" fmla="*/ 440532 h 804863"/>
                <a:gd name="connsiteX59" fmla="*/ 218191 w 882602"/>
                <a:gd name="connsiteY59" fmla="*/ 445294 h 804863"/>
                <a:gd name="connsiteX60" fmla="*/ 203904 w 882602"/>
                <a:gd name="connsiteY60" fmla="*/ 450057 h 804863"/>
                <a:gd name="connsiteX61" fmla="*/ 151516 w 882602"/>
                <a:gd name="connsiteY61" fmla="*/ 454819 h 804863"/>
                <a:gd name="connsiteX62" fmla="*/ 130085 w 882602"/>
                <a:gd name="connsiteY62" fmla="*/ 461963 h 804863"/>
                <a:gd name="connsiteX63" fmla="*/ 122941 w 882602"/>
                <a:gd name="connsiteY63" fmla="*/ 464344 h 804863"/>
                <a:gd name="connsiteX64" fmla="*/ 115797 w 882602"/>
                <a:gd name="connsiteY64" fmla="*/ 466725 h 804863"/>
                <a:gd name="connsiteX65" fmla="*/ 108654 w 882602"/>
                <a:gd name="connsiteY65" fmla="*/ 473869 h 804863"/>
                <a:gd name="connsiteX66" fmla="*/ 99129 w 882602"/>
                <a:gd name="connsiteY66" fmla="*/ 488157 h 804863"/>
                <a:gd name="connsiteX67" fmla="*/ 89604 w 882602"/>
                <a:gd name="connsiteY67" fmla="*/ 502444 h 804863"/>
                <a:gd name="connsiteX68" fmla="*/ 80079 w 882602"/>
                <a:gd name="connsiteY68" fmla="*/ 516732 h 804863"/>
                <a:gd name="connsiteX69" fmla="*/ 75316 w 882602"/>
                <a:gd name="connsiteY69" fmla="*/ 531019 h 804863"/>
                <a:gd name="connsiteX70" fmla="*/ 70554 w 882602"/>
                <a:gd name="connsiteY70" fmla="*/ 550069 h 804863"/>
                <a:gd name="connsiteX71" fmla="*/ 65791 w 882602"/>
                <a:gd name="connsiteY71" fmla="*/ 557213 h 804863"/>
                <a:gd name="connsiteX72" fmla="*/ 58647 w 882602"/>
                <a:gd name="connsiteY72" fmla="*/ 585788 h 804863"/>
                <a:gd name="connsiteX73" fmla="*/ 56266 w 882602"/>
                <a:gd name="connsiteY73" fmla="*/ 595313 h 804863"/>
                <a:gd name="connsiteX74" fmla="*/ 51504 w 882602"/>
                <a:gd name="connsiteY74" fmla="*/ 609600 h 804863"/>
                <a:gd name="connsiteX75" fmla="*/ 41979 w 882602"/>
                <a:gd name="connsiteY75" fmla="*/ 623888 h 804863"/>
                <a:gd name="connsiteX76" fmla="*/ 34835 w 882602"/>
                <a:gd name="connsiteY76" fmla="*/ 642938 h 804863"/>
                <a:gd name="connsiteX77" fmla="*/ 30072 w 882602"/>
                <a:gd name="connsiteY77" fmla="*/ 657225 h 804863"/>
                <a:gd name="connsiteX78" fmla="*/ 25310 w 882602"/>
                <a:gd name="connsiteY78" fmla="*/ 671513 h 804863"/>
                <a:gd name="connsiteX79" fmla="*/ 20547 w 882602"/>
                <a:gd name="connsiteY79" fmla="*/ 685800 h 804863"/>
                <a:gd name="connsiteX80" fmla="*/ 18166 w 882602"/>
                <a:gd name="connsiteY80" fmla="*/ 692944 h 804863"/>
                <a:gd name="connsiteX81" fmla="*/ 11022 w 882602"/>
                <a:gd name="connsiteY81" fmla="*/ 723900 h 804863"/>
                <a:gd name="connsiteX82" fmla="*/ 1497 w 882602"/>
                <a:gd name="connsiteY82" fmla="*/ 738188 h 804863"/>
                <a:gd name="connsiteX83" fmla="*/ 18166 w 882602"/>
                <a:gd name="connsiteY83" fmla="*/ 735807 h 804863"/>
                <a:gd name="connsiteX84" fmla="*/ 27691 w 882602"/>
                <a:gd name="connsiteY84" fmla="*/ 731044 h 804863"/>
                <a:gd name="connsiteX85" fmla="*/ 39597 w 882602"/>
                <a:gd name="connsiteY85" fmla="*/ 728663 h 804863"/>
                <a:gd name="connsiteX86" fmla="*/ 49122 w 882602"/>
                <a:gd name="connsiteY86" fmla="*/ 726282 h 804863"/>
                <a:gd name="connsiteX87" fmla="*/ 63410 w 882602"/>
                <a:gd name="connsiteY87" fmla="*/ 721519 h 804863"/>
                <a:gd name="connsiteX88" fmla="*/ 70554 w 882602"/>
                <a:gd name="connsiteY88" fmla="*/ 716757 h 804863"/>
                <a:gd name="connsiteX89" fmla="*/ 91985 w 882602"/>
                <a:gd name="connsiteY89" fmla="*/ 709613 h 804863"/>
                <a:gd name="connsiteX90" fmla="*/ 99129 w 882602"/>
                <a:gd name="connsiteY90" fmla="*/ 707232 h 804863"/>
                <a:gd name="connsiteX91" fmla="*/ 106272 w 882602"/>
                <a:gd name="connsiteY91" fmla="*/ 704850 h 804863"/>
                <a:gd name="connsiteX92" fmla="*/ 118179 w 882602"/>
                <a:gd name="connsiteY92" fmla="*/ 707232 h 804863"/>
                <a:gd name="connsiteX93" fmla="*/ 118179 w 882602"/>
                <a:gd name="connsiteY93" fmla="*/ 754857 h 804863"/>
                <a:gd name="connsiteX94" fmla="*/ 115797 w 882602"/>
                <a:gd name="connsiteY94" fmla="*/ 771525 h 804863"/>
                <a:gd name="connsiteX95" fmla="*/ 149135 w 882602"/>
                <a:gd name="connsiteY95" fmla="*/ 762000 h 804863"/>
                <a:gd name="connsiteX96" fmla="*/ 156279 w 882602"/>
                <a:gd name="connsiteY96" fmla="*/ 759619 h 804863"/>
                <a:gd name="connsiteX97" fmla="*/ 163422 w 882602"/>
                <a:gd name="connsiteY97" fmla="*/ 754857 h 804863"/>
                <a:gd name="connsiteX98" fmla="*/ 170566 w 882602"/>
                <a:gd name="connsiteY98" fmla="*/ 752475 h 804863"/>
                <a:gd name="connsiteX99" fmla="*/ 318204 w 882602"/>
                <a:gd name="connsiteY99" fmla="*/ 754857 h 804863"/>
                <a:gd name="connsiteX100" fmla="*/ 344397 w 882602"/>
                <a:gd name="connsiteY100" fmla="*/ 762000 h 804863"/>
                <a:gd name="connsiteX101" fmla="*/ 351541 w 882602"/>
                <a:gd name="connsiteY101" fmla="*/ 764382 h 804863"/>
                <a:gd name="connsiteX102" fmla="*/ 358685 w 882602"/>
                <a:gd name="connsiteY102" fmla="*/ 769144 h 804863"/>
                <a:gd name="connsiteX103" fmla="*/ 418216 w 882602"/>
                <a:gd name="connsiteY103" fmla="*/ 771525 h 804863"/>
                <a:gd name="connsiteX104" fmla="*/ 439647 w 882602"/>
                <a:gd name="connsiteY104" fmla="*/ 778669 h 804863"/>
                <a:gd name="connsiteX105" fmla="*/ 446791 w 882602"/>
                <a:gd name="connsiteY105" fmla="*/ 781050 h 804863"/>
                <a:gd name="connsiteX106" fmla="*/ 456316 w 882602"/>
                <a:gd name="connsiteY106" fmla="*/ 783432 h 804863"/>
                <a:gd name="connsiteX107" fmla="*/ 477747 w 882602"/>
                <a:gd name="connsiteY107" fmla="*/ 790575 h 804863"/>
                <a:gd name="connsiteX108" fmla="*/ 484891 w 882602"/>
                <a:gd name="connsiteY108" fmla="*/ 792957 h 804863"/>
                <a:gd name="connsiteX109" fmla="*/ 494416 w 882602"/>
                <a:gd name="connsiteY109" fmla="*/ 795338 h 804863"/>
                <a:gd name="connsiteX110" fmla="*/ 501560 w 882602"/>
                <a:gd name="connsiteY110" fmla="*/ 797719 h 804863"/>
                <a:gd name="connsiteX111" fmla="*/ 515847 w 882602"/>
                <a:gd name="connsiteY111" fmla="*/ 800100 h 804863"/>
                <a:gd name="connsiteX112" fmla="*/ 525372 w 882602"/>
                <a:gd name="connsiteY112" fmla="*/ 802482 h 804863"/>
                <a:gd name="connsiteX113" fmla="*/ 661104 w 882602"/>
                <a:gd name="connsiteY113" fmla="*/ 800100 h 804863"/>
                <a:gd name="connsiteX114" fmla="*/ 682535 w 882602"/>
                <a:gd name="connsiteY114" fmla="*/ 788194 h 804863"/>
                <a:gd name="connsiteX115" fmla="*/ 699204 w 882602"/>
                <a:gd name="connsiteY115" fmla="*/ 781050 h 804863"/>
                <a:gd name="connsiteX116" fmla="*/ 720635 w 882602"/>
                <a:gd name="connsiteY116" fmla="*/ 773907 h 804863"/>
                <a:gd name="connsiteX117" fmla="*/ 727779 w 882602"/>
                <a:gd name="connsiteY117" fmla="*/ 771525 h 804863"/>
                <a:gd name="connsiteX118" fmla="*/ 765879 w 882602"/>
                <a:gd name="connsiteY118" fmla="*/ 773907 h 804863"/>
                <a:gd name="connsiteX119" fmla="*/ 773022 w 882602"/>
                <a:gd name="connsiteY119" fmla="*/ 776288 h 804863"/>
                <a:gd name="connsiteX120" fmla="*/ 782547 w 882602"/>
                <a:gd name="connsiteY120" fmla="*/ 778669 h 804863"/>
                <a:gd name="connsiteX121" fmla="*/ 789691 w 882602"/>
                <a:gd name="connsiteY121" fmla="*/ 783432 h 804863"/>
                <a:gd name="connsiteX122" fmla="*/ 792072 w 882602"/>
                <a:gd name="connsiteY122" fmla="*/ 790575 h 804863"/>
                <a:gd name="connsiteX123" fmla="*/ 806360 w 882602"/>
                <a:gd name="connsiteY123" fmla="*/ 804863 h 804863"/>
                <a:gd name="connsiteX124" fmla="*/ 858747 w 882602"/>
                <a:gd name="connsiteY124" fmla="*/ 797719 h 804863"/>
                <a:gd name="connsiteX125" fmla="*/ 873035 w 882602"/>
                <a:gd name="connsiteY125" fmla="*/ 792957 h 804863"/>
                <a:gd name="connsiteX126" fmla="*/ 880179 w 882602"/>
                <a:gd name="connsiteY126" fmla="*/ 790575 h 804863"/>
                <a:gd name="connsiteX127" fmla="*/ 882560 w 882602"/>
                <a:gd name="connsiteY127" fmla="*/ 783432 h 804863"/>
                <a:gd name="connsiteX128" fmla="*/ 870654 w 882602"/>
                <a:gd name="connsiteY128" fmla="*/ 766763 h 804863"/>
                <a:gd name="connsiteX129" fmla="*/ 863510 w 882602"/>
                <a:gd name="connsiteY129" fmla="*/ 764382 h 804863"/>
                <a:gd name="connsiteX130" fmla="*/ 849222 w 882602"/>
                <a:gd name="connsiteY130" fmla="*/ 754857 h 804863"/>
                <a:gd name="connsiteX131" fmla="*/ 834935 w 882602"/>
                <a:gd name="connsiteY131" fmla="*/ 742950 h 804863"/>
                <a:gd name="connsiteX132" fmla="*/ 825410 w 882602"/>
                <a:gd name="connsiteY132" fmla="*/ 714375 h 804863"/>
                <a:gd name="connsiteX133" fmla="*/ 823029 w 882602"/>
                <a:gd name="connsiteY133" fmla="*/ 707232 h 804863"/>
                <a:gd name="connsiteX134" fmla="*/ 818266 w 882602"/>
                <a:gd name="connsiteY134" fmla="*/ 700088 h 804863"/>
                <a:gd name="connsiteX135" fmla="*/ 813504 w 882602"/>
                <a:gd name="connsiteY135" fmla="*/ 669132 h 804863"/>
                <a:gd name="connsiteX136" fmla="*/ 808741 w 882602"/>
                <a:gd name="connsiteY136" fmla="*/ 650082 h 804863"/>
                <a:gd name="connsiteX137" fmla="*/ 806360 w 882602"/>
                <a:gd name="connsiteY137" fmla="*/ 614363 h 804863"/>
                <a:gd name="connsiteX138" fmla="*/ 806360 w 882602"/>
                <a:gd name="connsiteY138" fmla="*/ 583407 h 804863"/>
                <a:gd name="connsiteX139" fmla="*/ 813504 w 882602"/>
                <a:gd name="connsiteY139" fmla="*/ 581025 h 804863"/>
                <a:gd name="connsiteX140" fmla="*/ 837316 w 882602"/>
                <a:gd name="connsiteY140" fmla="*/ 566738 h 804863"/>
                <a:gd name="connsiteX141" fmla="*/ 851604 w 882602"/>
                <a:gd name="connsiteY141" fmla="*/ 561975 h 804863"/>
                <a:gd name="connsiteX142" fmla="*/ 858747 w 882602"/>
                <a:gd name="connsiteY142" fmla="*/ 554832 h 804863"/>
                <a:gd name="connsiteX143" fmla="*/ 873035 w 882602"/>
                <a:gd name="connsiteY143" fmla="*/ 545307 h 804863"/>
                <a:gd name="connsiteX144" fmla="*/ 877797 w 882602"/>
                <a:gd name="connsiteY144" fmla="*/ 531019 h 804863"/>
                <a:gd name="connsiteX145" fmla="*/ 880179 w 882602"/>
                <a:gd name="connsiteY145" fmla="*/ 523875 h 804863"/>
                <a:gd name="connsiteX146" fmla="*/ 877797 w 882602"/>
                <a:gd name="connsiteY146" fmla="*/ 488157 h 804863"/>
                <a:gd name="connsiteX147" fmla="*/ 873035 w 882602"/>
                <a:gd name="connsiteY147" fmla="*/ 473869 h 804863"/>
                <a:gd name="connsiteX148" fmla="*/ 858747 w 882602"/>
                <a:gd name="connsiteY148" fmla="*/ 461963 h 804863"/>
                <a:gd name="connsiteX149" fmla="*/ 849222 w 882602"/>
                <a:gd name="connsiteY149" fmla="*/ 447675 h 804863"/>
                <a:gd name="connsiteX150" fmla="*/ 842079 w 882602"/>
                <a:gd name="connsiteY150" fmla="*/ 445294 h 804863"/>
                <a:gd name="connsiteX151" fmla="*/ 827791 w 882602"/>
                <a:gd name="connsiteY151" fmla="*/ 438150 h 804863"/>
                <a:gd name="connsiteX152" fmla="*/ 784929 w 882602"/>
                <a:gd name="connsiteY152" fmla="*/ 435769 h 804863"/>
                <a:gd name="connsiteX153" fmla="*/ 777785 w 882602"/>
                <a:gd name="connsiteY153" fmla="*/ 419100 h 804863"/>
                <a:gd name="connsiteX154" fmla="*/ 775404 w 882602"/>
                <a:gd name="connsiteY154" fmla="*/ 402432 h 804863"/>
                <a:gd name="connsiteX155" fmla="*/ 768260 w 882602"/>
                <a:gd name="connsiteY155" fmla="*/ 400050 h 804863"/>
                <a:gd name="connsiteX156" fmla="*/ 756354 w 882602"/>
                <a:gd name="connsiteY156" fmla="*/ 402432 h 804863"/>
                <a:gd name="connsiteX157" fmla="*/ 753972 w 882602"/>
                <a:gd name="connsiteY157" fmla="*/ 409575 h 804863"/>
                <a:gd name="connsiteX158" fmla="*/ 746829 w 882602"/>
                <a:gd name="connsiteY158" fmla="*/ 414338 h 804863"/>
                <a:gd name="connsiteX159" fmla="*/ 739685 w 882602"/>
                <a:gd name="connsiteY159" fmla="*/ 421482 h 804863"/>
                <a:gd name="connsiteX160" fmla="*/ 725397 w 882602"/>
                <a:gd name="connsiteY160" fmla="*/ 426244 h 804863"/>
                <a:gd name="connsiteX161" fmla="*/ 718254 w 882602"/>
                <a:gd name="connsiteY161" fmla="*/ 428625 h 804863"/>
                <a:gd name="connsiteX162" fmla="*/ 699204 w 882602"/>
                <a:gd name="connsiteY162" fmla="*/ 421482 h 804863"/>
                <a:gd name="connsiteX163" fmla="*/ 694441 w 882602"/>
                <a:gd name="connsiteY163" fmla="*/ 414338 h 804863"/>
                <a:gd name="connsiteX164" fmla="*/ 680154 w 882602"/>
                <a:gd name="connsiteY164" fmla="*/ 404813 h 804863"/>
                <a:gd name="connsiteX165" fmla="*/ 670629 w 882602"/>
                <a:gd name="connsiteY165" fmla="*/ 390525 h 804863"/>
                <a:gd name="connsiteX166" fmla="*/ 665866 w 882602"/>
                <a:gd name="connsiteY166" fmla="*/ 376238 h 804863"/>
                <a:gd name="connsiteX167" fmla="*/ 658722 w 882602"/>
                <a:gd name="connsiteY167" fmla="*/ 371475 h 804863"/>
                <a:gd name="connsiteX168" fmla="*/ 625385 w 882602"/>
                <a:gd name="connsiteY168" fmla="*/ 364332 h 804863"/>
                <a:gd name="connsiteX169" fmla="*/ 618241 w 882602"/>
                <a:gd name="connsiteY169" fmla="*/ 357188 h 804863"/>
                <a:gd name="connsiteX170" fmla="*/ 613479 w 882602"/>
                <a:gd name="connsiteY170" fmla="*/ 350044 h 804863"/>
                <a:gd name="connsiteX171" fmla="*/ 599191 w 882602"/>
                <a:gd name="connsiteY171" fmla="*/ 345282 h 804863"/>
                <a:gd name="connsiteX172" fmla="*/ 596810 w 882602"/>
                <a:gd name="connsiteY172" fmla="*/ 335757 h 804863"/>
                <a:gd name="connsiteX173" fmla="*/ 596810 w 882602"/>
                <a:gd name="connsiteY173" fmla="*/ 319088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</a:cxnLst>
              <a:rect l="l" t="t" r="r" b="b"/>
              <a:pathLst>
                <a:path w="882602" h="804863">
                  <a:moveTo>
                    <a:pt x="596810" y="319088"/>
                  </a:moveTo>
                  <a:cubicBezTo>
                    <a:pt x="592444" y="315516"/>
                    <a:pt x="577286" y="315993"/>
                    <a:pt x="570616" y="314325"/>
                  </a:cubicBezTo>
                  <a:cubicBezTo>
                    <a:pt x="568181" y="313716"/>
                    <a:pt x="565853" y="312738"/>
                    <a:pt x="563472" y="311944"/>
                  </a:cubicBezTo>
                  <a:cubicBezTo>
                    <a:pt x="560297" y="307182"/>
                    <a:pt x="557994" y="301705"/>
                    <a:pt x="553947" y="297657"/>
                  </a:cubicBezTo>
                  <a:cubicBezTo>
                    <a:pt x="544780" y="288489"/>
                    <a:pt x="548672" y="293315"/>
                    <a:pt x="542041" y="283369"/>
                  </a:cubicBezTo>
                  <a:cubicBezTo>
                    <a:pt x="540454" y="278607"/>
                    <a:pt x="537834" y="274071"/>
                    <a:pt x="537279" y="269082"/>
                  </a:cubicBezTo>
                  <a:cubicBezTo>
                    <a:pt x="536358" y="260796"/>
                    <a:pt x="535762" y="241804"/>
                    <a:pt x="530135" y="233363"/>
                  </a:cubicBezTo>
                  <a:cubicBezTo>
                    <a:pt x="506055" y="197242"/>
                    <a:pt x="532122" y="234319"/>
                    <a:pt x="513466" y="211932"/>
                  </a:cubicBezTo>
                  <a:cubicBezTo>
                    <a:pt x="511634" y="209733"/>
                    <a:pt x="510858" y="206673"/>
                    <a:pt x="508704" y="204788"/>
                  </a:cubicBezTo>
                  <a:cubicBezTo>
                    <a:pt x="504396" y="201019"/>
                    <a:pt x="498995" y="198697"/>
                    <a:pt x="494416" y="195263"/>
                  </a:cubicBezTo>
                  <a:lnTo>
                    <a:pt x="484891" y="188119"/>
                  </a:lnTo>
                  <a:cubicBezTo>
                    <a:pt x="476161" y="175022"/>
                    <a:pt x="484891" y="186134"/>
                    <a:pt x="472985" y="176213"/>
                  </a:cubicBezTo>
                  <a:cubicBezTo>
                    <a:pt x="470398" y="174057"/>
                    <a:pt x="468499" y="171137"/>
                    <a:pt x="465841" y="169069"/>
                  </a:cubicBezTo>
                  <a:cubicBezTo>
                    <a:pt x="461323" y="165555"/>
                    <a:pt x="451554" y="159544"/>
                    <a:pt x="451554" y="159544"/>
                  </a:cubicBezTo>
                  <a:cubicBezTo>
                    <a:pt x="440900" y="143565"/>
                    <a:pt x="453451" y="159222"/>
                    <a:pt x="439647" y="150019"/>
                  </a:cubicBezTo>
                  <a:cubicBezTo>
                    <a:pt x="436845" y="148151"/>
                    <a:pt x="435306" y="144743"/>
                    <a:pt x="432504" y="142875"/>
                  </a:cubicBezTo>
                  <a:cubicBezTo>
                    <a:pt x="430415" y="141483"/>
                    <a:pt x="427605" y="141616"/>
                    <a:pt x="425360" y="140494"/>
                  </a:cubicBezTo>
                  <a:cubicBezTo>
                    <a:pt x="422800" y="139214"/>
                    <a:pt x="420597" y="137319"/>
                    <a:pt x="418216" y="135732"/>
                  </a:cubicBezTo>
                  <a:cubicBezTo>
                    <a:pt x="417422" y="133351"/>
                    <a:pt x="417054" y="130782"/>
                    <a:pt x="415835" y="128588"/>
                  </a:cubicBezTo>
                  <a:cubicBezTo>
                    <a:pt x="413055" y="123584"/>
                    <a:pt x="408120" y="119730"/>
                    <a:pt x="406310" y="114300"/>
                  </a:cubicBezTo>
                  <a:lnTo>
                    <a:pt x="401547" y="100013"/>
                  </a:lnTo>
                  <a:cubicBezTo>
                    <a:pt x="400753" y="92869"/>
                    <a:pt x="400575" y="85630"/>
                    <a:pt x="399166" y="78582"/>
                  </a:cubicBezTo>
                  <a:cubicBezTo>
                    <a:pt x="398182" y="73659"/>
                    <a:pt x="395992" y="69057"/>
                    <a:pt x="394404" y="64294"/>
                  </a:cubicBezTo>
                  <a:cubicBezTo>
                    <a:pt x="394401" y="64284"/>
                    <a:pt x="389644" y="50018"/>
                    <a:pt x="389641" y="50007"/>
                  </a:cubicBezTo>
                  <a:cubicBezTo>
                    <a:pt x="388309" y="44680"/>
                    <a:pt x="384817" y="29675"/>
                    <a:pt x="382497" y="26194"/>
                  </a:cubicBezTo>
                  <a:lnTo>
                    <a:pt x="377735" y="19050"/>
                  </a:lnTo>
                  <a:cubicBezTo>
                    <a:pt x="376941" y="15081"/>
                    <a:pt x="377599" y="10511"/>
                    <a:pt x="375354" y="7144"/>
                  </a:cubicBezTo>
                  <a:cubicBezTo>
                    <a:pt x="373962" y="5055"/>
                    <a:pt x="370455" y="5886"/>
                    <a:pt x="368210" y="4763"/>
                  </a:cubicBezTo>
                  <a:cubicBezTo>
                    <a:pt x="365650" y="3483"/>
                    <a:pt x="363447" y="1588"/>
                    <a:pt x="361066" y="0"/>
                  </a:cubicBezTo>
                  <a:cubicBezTo>
                    <a:pt x="360272" y="3175"/>
                    <a:pt x="359974" y="6517"/>
                    <a:pt x="358685" y="9525"/>
                  </a:cubicBezTo>
                  <a:cubicBezTo>
                    <a:pt x="352078" y="24940"/>
                    <a:pt x="354648" y="7548"/>
                    <a:pt x="351541" y="26194"/>
                  </a:cubicBezTo>
                  <a:cubicBezTo>
                    <a:pt x="350489" y="32506"/>
                    <a:pt x="350305" y="38948"/>
                    <a:pt x="349160" y="45244"/>
                  </a:cubicBezTo>
                  <a:cubicBezTo>
                    <a:pt x="348711" y="47714"/>
                    <a:pt x="347324" y="49938"/>
                    <a:pt x="346779" y="52388"/>
                  </a:cubicBezTo>
                  <a:cubicBezTo>
                    <a:pt x="345732" y="57101"/>
                    <a:pt x="345568" y="61991"/>
                    <a:pt x="344397" y="66675"/>
                  </a:cubicBezTo>
                  <a:cubicBezTo>
                    <a:pt x="343179" y="71545"/>
                    <a:pt x="341222" y="76200"/>
                    <a:pt x="339635" y="80963"/>
                  </a:cubicBezTo>
                  <a:cubicBezTo>
                    <a:pt x="338841" y="83344"/>
                    <a:pt x="338647" y="86019"/>
                    <a:pt x="337254" y="88107"/>
                  </a:cubicBezTo>
                  <a:lnTo>
                    <a:pt x="332491" y="95250"/>
                  </a:lnTo>
                  <a:cubicBezTo>
                    <a:pt x="323992" y="120750"/>
                    <a:pt x="330380" y="98258"/>
                    <a:pt x="325347" y="130969"/>
                  </a:cubicBezTo>
                  <a:cubicBezTo>
                    <a:pt x="323413" y="143536"/>
                    <a:pt x="323011" y="138002"/>
                    <a:pt x="318204" y="150019"/>
                  </a:cubicBezTo>
                  <a:cubicBezTo>
                    <a:pt x="316340" y="154680"/>
                    <a:pt x="315029" y="159544"/>
                    <a:pt x="313441" y="164307"/>
                  </a:cubicBezTo>
                  <a:lnTo>
                    <a:pt x="308679" y="178594"/>
                  </a:lnTo>
                  <a:lnTo>
                    <a:pt x="306297" y="185738"/>
                  </a:lnTo>
                  <a:cubicBezTo>
                    <a:pt x="305503" y="188119"/>
                    <a:pt x="305308" y="190793"/>
                    <a:pt x="303916" y="192882"/>
                  </a:cubicBezTo>
                  <a:cubicBezTo>
                    <a:pt x="302329" y="195263"/>
                    <a:pt x="300434" y="197466"/>
                    <a:pt x="299154" y="200025"/>
                  </a:cubicBezTo>
                  <a:cubicBezTo>
                    <a:pt x="289292" y="219747"/>
                    <a:pt x="305660" y="193835"/>
                    <a:pt x="292010" y="214313"/>
                  </a:cubicBezTo>
                  <a:cubicBezTo>
                    <a:pt x="290331" y="226065"/>
                    <a:pt x="290311" y="230293"/>
                    <a:pt x="287247" y="240507"/>
                  </a:cubicBezTo>
                  <a:cubicBezTo>
                    <a:pt x="285804" y="245315"/>
                    <a:pt x="285270" y="250617"/>
                    <a:pt x="282485" y="254794"/>
                  </a:cubicBezTo>
                  <a:lnTo>
                    <a:pt x="277722" y="261938"/>
                  </a:lnTo>
                  <a:cubicBezTo>
                    <a:pt x="276928" y="265113"/>
                    <a:pt x="276281" y="268328"/>
                    <a:pt x="275341" y="271463"/>
                  </a:cubicBezTo>
                  <a:cubicBezTo>
                    <a:pt x="273899" y="276271"/>
                    <a:pt x="271797" y="280880"/>
                    <a:pt x="270579" y="285750"/>
                  </a:cubicBezTo>
                  <a:cubicBezTo>
                    <a:pt x="266979" y="300145"/>
                    <a:pt x="269232" y="292170"/>
                    <a:pt x="263435" y="309563"/>
                  </a:cubicBezTo>
                  <a:cubicBezTo>
                    <a:pt x="262641" y="311944"/>
                    <a:pt x="262447" y="314619"/>
                    <a:pt x="261054" y="316707"/>
                  </a:cubicBezTo>
                  <a:lnTo>
                    <a:pt x="256291" y="323850"/>
                  </a:lnTo>
                  <a:cubicBezTo>
                    <a:pt x="255497" y="326231"/>
                    <a:pt x="254474" y="328548"/>
                    <a:pt x="253910" y="330994"/>
                  </a:cubicBezTo>
                  <a:cubicBezTo>
                    <a:pt x="252090" y="338882"/>
                    <a:pt x="251707" y="347127"/>
                    <a:pt x="249147" y="354807"/>
                  </a:cubicBezTo>
                  <a:lnTo>
                    <a:pt x="244385" y="369094"/>
                  </a:lnTo>
                  <a:lnTo>
                    <a:pt x="242004" y="376238"/>
                  </a:lnTo>
                  <a:cubicBezTo>
                    <a:pt x="241210" y="393700"/>
                    <a:pt x="241705" y="411269"/>
                    <a:pt x="239622" y="428625"/>
                  </a:cubicBezTo>
                  <a:cubicBezTo>
                    <a:pt x="238727" y="436083"/>
                    <a:pt x="230181" y="437763"/>
                    <a:pt x="225335" y="440532"/>
                  </a:cubicBezTo>
                  <a:cubicBezTo>
                    <a:pt x="222850" y="441952"/>
                    <a:pt x="220806" y="444132"/>
                    <a:pt x="218191" y="445294"/>
                  </a:cubicBezTo>
                  <a:cubicBezTo>
                    <a:pt x="213604" y="447333"/>
                    <a:pt x="208666" y="448469"/>
                    <a:pt x="203904" y="450057"/>
                  </a:cubicBezTo>
                  <a:cubicBezTo>
                    <a:pt x="182437" y="457213"/>
                    <a:pt x="199238" y="452308"/>
                    <a:pt x="151516" y="454819"/>
                  </a:cubicBezTo>
                  <a:lnTo>
                    <a:pt x="130085" y="461963"/>
                  </a:lnTo>
                  <a:lnTo>
                    <a:pt x="122941" y="464344"/>
                  </a:lnTo>
                  <a:lnTo>
                    <a:pt x="115797" y="466725"/>
                  </a:lnTo>
                  <a:cubicBezTo>
                    <a:pt x="113416" y="469106"/>
                    <a:pt x="110721" y="471211"/>
                    <a:pt x="108654" y="473869"/>
                  </a:cubicBezTo>
                  <a:cubicBezTo>
                    <a:pt x="105140" y="478387"/>
                    <a:pt x="102304" y="483394"/>
                    <a:pt x="99129" y="488157"/>
                  </a:cubicBezTo>
                  <a:lnTo>
                    <a:pt x="89604" y="502444"/>
                  </a:lnTo>
                  <a:lnTo>
                    <a:pt x="80079" y="516732"/>
                  </a:lnTo>
                  <a:cubicBezTo>
                    <a:pt x="78491" y="521494"/>
                    <a:pt x="76533" y="526149"/>
                    <a:pt x="75316" y="531019"/>
                  </a:cubicBezTo>
                  <a:cubicBezTo>
                    <a:pt x="73729" y="537369"/>
                    <a:pt x="74185" y="544623"/>
                    <a:pt x="70554" y="550069"/>
                  </a:cubicBezTo>
                  <a:lnTo>
                    <a:pt x="65791" y="557213"/>
                  </a:lnTo>
                  <a:lnTo>
                    <a:pt x="58647" y="585788"/>
                  </a:lnTo>
                  <a:cubicBezTo>
                    <a:pt x="57853" y="588963"/>
                    <a:pt x="57301" y="592208"/>
                    <a:pt x="56266" y="595313"/>
                  </a:cubicBezTo>
                  <a:cubicBezTo>
                    <a:pt x="54679" y="600075"/>
                    <a:pt x="54288" y="605423"/>
                    <a:pt x="51504" y="609600"/>
                  </a:cubicBezTo>
                  <a:lnTo>
                    <a:pt x="41979" y="623888"/>
                  </a:lnTo>
                  <a:cubicBezTo>
                    <a:pt x="36822" y="644510"/>
                    <a:pt x="43136" y="622185"/>
                    <a:pt x="34835" y="642938"/>
                  </a:cubicBezTo>
                  <a:cubicBezTo>
                    <a:pt x="32971" y="647599"/>
                    <a:pt x="31660" y="652463"/>
                    <a:pt x="30072" y="657225"/>
                  </a:cubicBezTo>
                  <a:lnTo>
                    <a:pt x="25310" y="671513"/>
                  </a:lnTo>
                  <a:lnTo>
                    <a:pt x="20547" y="685800"/>
                  </a:lnTo>
                  <a:lnTo>
                    <a:pt x="18166" y="692944"/>
                  </a:lnTo>
                  <a:cubicBezTo>
                    <a:pt x="17068" y="700632"/>
                    <a:pt x="15778" y="716766"/>
                    <a:pt x="11022" y="723900"/>
                  </a:cubicBezTo>
                  <a:cubicBezTo>
                    <a:pt x="7847" y="728663"/>
                    <a:pt x="-4169" y="738997"/>
                    <a:pt x="1497" y="738188"/>
                  </a:cubicBezTo>
                  <a:lnTo>
                    <a:pt x="18166" y="735807"/>
                  </a:lnTo>
                  <a:cubicBezTo>
                    <a:pt x="21341" y="734219"/>
                    <a:pt x="24323" y="732167"/>
                    <a:pt x="27691" y="731044"/>
                  </a:cubicBezTo>
                  <a:cubicBezTo>
                    <a:pt x="31531" y="729764"/>
                    <a:pt x="35646" y="729541"/>
                    <a:pt x="39597" y="728663"/>
                  </a:cubicBezTo>
                  <a:cubicBezTo>
                    <a:pt x="42792" y="727953"/>
                    <a:pt x="45987" y="727222"/>
                    <a:pt x="49122" y="726282"/>
                  </a:cubicBezTo>
                  <a:cubicBezTo>
                    <a:pt x="53931" y="724839"/>
                    <a:pt x="59233" y="724304"/>
                    <a:pt x="63410" y="721519"/>
                  </a:cubicBezTo>
                  <a:cubicBezTo>
                    <a:pt x="65791" y="719932"/>
                    <a:pt x="67939" y="717919"/>
                    <a:pt x="70554" y="716757"/>
                  </a:cubicBezTo>
                  <a:cubicBezTo>
                    <a:pt x="70568" y="716751"/>
                    <a:pt x="88406" y="710806"/>
                    <a:pt x="91985" y="709613"/>
                  </a:cubicBezTo>
                  <a:lnTo>
                    <a:pt x="99129" y="707232"/>
                  </a:lnTo>
                  <a:lnTo>
                    <a:pt x="106272" y="704850"/>
                  </a:lnTo>
                  <a:cubicBezTo>
                    <a:pt x="110241" y="705644"/>
                    <a:pt x="115750" y="703994"/>
                    <a:pt x="118179" y="707232"/>
                  </a:cubicBezTo>
                  <a:cubicBezTo>
                    <a:pt x="123542" y="714383"/>
                    <a:pt x="118190" y="754747"/>
                    <a:pt x="118179" y="754857"/>
                  </a:cubicBezTo>
                  <a:cubicBezTo>
                    <a:pt x="117620" y="760442"/>
                    <a:pt x="111230" y="768263"/>
                    <a:pt x="115797" y="771525"/>
                  </a:cubicBezTo>
                  <a:cubicBezTo>
                    <a:pt x="117701" y="772885"/>
                    <a:pt x="145524" y="763204"/>
                    <a:pt x="149135" y="762000"/>
                  </a:cubicBezTo>
                  <a:lnTo>
                    <a:pt x="156279" y="759619"/>
                  </a:lnTo>
                  <a:cubicBezTo>
                    <a:pt x="158660" y="758032"/>
                    <a:pt x="160863" y="756137"/>
                    <a:pt x="163422" y="754857"/>
                  </a:cubicBezTo>
                  <a:cubicBezTo>
                    <a:pt x="165667" y="753734"/>
                    <a:pt x="168056" y="752475"/>
                    <a:pt x="170566" y="752475"/>
                  </a:cubicBezTo>
                  <a:cubicBezTo>
                    <a:pt x="219785" y="752475"/>
                    <a:pt x="268991" y="754063"/>
                    <a:pt x="318204" y="754857"/>
                  </a:cubicBezTo>
                  <a:cubicBezTo>
                    <a:pt x="335028" y="758222"/>
                    <a:pt x="326276" y="755959"/>
                    <a:pt x="344397" y="762000"/>
                  </a:cubicBezTo>
                  <a:cubicBezTo>
                    <a:pt x="346778" y="762794"/>
                    <a:pt x="349452" y="762990"/>
                    <a:pt x="351541" y="764382"/>
                  </a:cubicBezTo>
                  <a:cubicBezTo>
                    <a:pt x="353922" y="765969"/>
                    <a:pt x="355839" y="768839"/>
                    <a:pt x="358685" y="769144"/>
                  </a:cubicBezTo>
                  <a:cubicBezTo>
                    <a:pt x="378432" y="771259"/>
                    <a:pt x="398372" y="770731"/>
                    <a:pt x="418216" y="771525"/>
                  </a:cubicBezTo>
                  <a:lnTo>
                    <a:pt x="439647" y="778669"/>
                  </a:lnTo>
                  <a:cubicBezTo>
                    <a:pt x="442028" y="779463"/>
                    <a:pt x="444356" y="780441"/>
                    <a:pt x="446791" y="781050"/>
                  </a:cubicBezTo>
                  <a:cubicBezTo>
                    <a:pt x="449966" y="781844"/>
                    <a:pt x="453181" y="782492"/>
                    <a:pt x="456316" y="783432"/>
                  </a:cubicBezTo>
                  <a:cubicBezTo>
                    <a:pt x="456329" y="783436"/>
                    <a:pt x="474168" y="789382"/>
                    <a:pt x="477747" y="790575"/>
                  </a:cubicBezTo>
                  <a:cubicBezTo>
                    <a:pt x="480128" y="791369"/>
                    <a:pt x="482456" y="792348"/>
                    <a:pt x="484891" y="792957"/>
                  </a:cubicBezTo>
                  <a:cubicBezTo>
                    <a:pt x="488066" y="793751"/>
                    <a:pt x="491269" y="794439"/>
                    <a:pt x="494416" y="795338"/>
                  </a:cubicBezTo>
                  <a:cubicBezTo>
                    <a:pt x="496830" y="796028"/>
                    <a:pt x="499110" y="797175"/>
                    <a:pt x="501560" y="797719"/>
                  </a:cubicBezTo>
                  <a:cubicBezTo>
                    <a:pt x="506273" y="798766"/>
                    <a:pt x="511113" y="799153"/>
                    <a:pt x="515847" y="800100"/>
                  </a:cubicBezTo>
                  <a:cubicBezTo>
                    <a:pt x="519056" y="800742"/>
                    <a:pt x="522197" y="801688"/>
                    <a:pt x="525372" y="802482"/>
                  </a:cubicBezTo>
                  <a:lnTo>
                    <a:pt x="661104" y="800100"/>
                  </a:lnTo>
                  <a:cubicBezTo>
                    <a:pt x="667721" y="799879"/>
                    <a:pt x="679742" y="790056"/>
                    <a:pt x="682535" y="788194"/>
                  </a:cubicBezTo>
                  <a:cubicBezTo>
                    <a:pt x="693866" y="780640"/>
                    <a:pt x="685228" y="785243"/>
                    <a:pt x="699204" y="781050"/>
                  </a:cubicBezTo>
                  <a:cubicBezTo>
                    <a:pt x="706416" y="778886"/>
                    <a:pt x="713491" y="776288"/>
                    <a:pt x="720635" y="773907"/>
                  </a:cubicBezTo>
                  <a:lnTo>
                    <a:pt x="727779" y="771525"/>
                  </a:lnTo>
                  <a:cubicBezTo>
                    <a:pt x="740479" y="772319"/>
                    <a:pt x="753224" y="772575"/>
                    <a:pt x="765879" y="773907"/>
                  </a:cubicBezTo>
                  <a:cubicBezTo>
                    <a:pt x="768375" y="774170"/>
                    <a:pt x="770609" y="775599"/>
                    <a:pt x="773022" y="776288"/>
                  </a:cubicBezTo>
                  <a:cubicBezTo>
                    <a:pt x="776169" y="777187"/>
                    <a:pt x="779372" y="777875"/>
                    <a:pt x="782547" y="778669"/>
                  </a:cubicBezTo>
                  <a:cubicBezTo>
                    <a:pt x="784928" y="780257"/>
                    <a:pt x="787903" y="781197"/>
                    <a:pt x="789691" y="783432"/>
                  </a:cubicBezTo>
                  <a:cubicBezTo>
                    <a:pt x="791259" y="785392"/>
                    <a:pt x="790827" y="788396"/>
                    <a:pt x="792072" y="790575"/>
                  </a:cubicBezTo>
                  <a:cubicBezTo>
                    <a:pt x="797525" y="800117"/>
                    <a:pt x="798372" y="799537"/>
                    <a:pt x="806360" y="804863"/>
                  </a:cubicBezTo>
                  <a:cubicBezTo>
                    <a:pt x="849478" y="802168"/>
                    <a:pt x="832385" y="806507"/>
                    <a:pt x="858747" y="797719"/>
                  </a:cubicBezTo>
                  <a:lnTo>
                    <a:pt x="873035" y="792957"/>
                  </a:lnTo>
                  <a:lnTo>
                    <a:pt x="880179" y="790575"/>
                  </a:lnTo>
                  <a:cubicBezTo>
                    <a:pt x="880973" y="788194"/>
                    <a:pt x="882915" y="785917"/>
                    <a:pt x="882560" y="783432"/>
                  </a:cubicBezTo>
                  <a:cubicBezTo>
                    <a:pt x="881776" y="777945"/>
                    <a:pt x="875104" y="769730"/>
                    <a:pt x="870654" y="766763"/>
                  </a:cubicBezTo>
                  <a:cubicBezTo>
                    <a:pt x="868565" y="765371"/>
                    <a:pt x="865891" y="765176"/>
                    <a:pt x="863510" y="764382"/>
                  </a:cubicBezTo>
                  <a:cubicBezTo>
                    <a:pt x="849965" y="750837"/>
                    <a:pt x="863009" y="761751"/>
                    <a:pt x="849222" y="754857"/>
                  </a:cubicBezTo>
                  <a:cubicBezTo>
                    <a:pt x="842594" y="751543"/>
                    <a:pt x="840199" y="748214"/>
                    <a:pt x="834935" y="742950"/>
                  </a:cubicBezTo>
                  <a:lnTo>
                    <a:pt x="825410" y="714375"/>
                  </a:lnTo>
                  <a:cubicBezTo>
                    <a:pt x="824616" y="711994"/>
                    <a:pt x="824421" y="709320"/>
                    <a:pt x="823029" y="707232"/>
                  </a:cubicBezTo>
                  <a:lnTo>
                    <a:pt x="818266" y="700088"/>
                  </a:lnTo>
                  <a:cubicBezTo>
                    <a:pt x="812258" y="682063"/>
                    <a:pt x="819644" y="705972"/>
                    <a:pt x="813504" y="669132"/>
                  </a:cubicBezTo>
                  <a:cubicBezTo>
                    <a:pt x="812428" y="662676"/>
                    <a:pt x="808741" y="650082"/>
                    <a:pt x="808741" y="650082"/>
                  </a:cubicBezTo>
                  <a:cubicBezTo>
                    <a:pt x="807947" y="638176"/>
                    <a:pt x="807547" y="626237"/>
                    <a:pt x="806360" y="614363"/>
                  </a:cubicBezTo>
                  <a:cubicBezTo>
                    <a:pt x="805064" y="601402"/>
                    <a:pt x="799777" y="598219"/>
                    <a:pt x="806360" y="583407"/>
                  </a:cubicBezTo>
                  <a:cubicBezTo>
                    <a:pt x="807379" y="581113"/>
                    <a:pt x="811310" y="582244"/>
                    <a:pt x="813504" y="581025"/>
                  </a:cubicBezTo>
                  <a:cubicBezTo>
                    <a:pt x="827885" y="573035"/>
                    <a:pt x="824445" y="571886"/>
                    <a:pt x="837316" y="566738"/>
                  </a:cubicBezTo>
                  <a:cubicBezTo>
                    <a:pt x="841977" y="564874"/>
                    <a:pt x="851604" y="561975"/>
                    <a:pt x="851604" y="561975"/>
                  </a:cubicBezTo>
                  <a:cubicBezTo>
                    <a:pt x="853985" y="559594"/>
                    <a:pt x="856089" y="556899"/>
                    <a:pt x="858747" y="554832"/>
                  </a:cubicBezTo>
                  <a:cubicBezTo>
                    <a:pt x="863265" y="551318"/>
                    <a:pt x="873035" y="545307"/>
                    <a:pt x="873035" y="545307"/>
                  </a:cubicBezTo>
                  <a:lnTo>
                    <a:pt x="877797" y="531019"/>
                  </a:lnTo>
                  <a:lnTo>
                    <a:pt x="880179" y="523875"/>
                  </a:lnTo>
                  <a:cubicBezTo>
                    <a:pt x="879385" y="511969"/>
                    <a:pt x="879485" y="499970"/>
                    <a:pt x="877797" y="488157"/>
                  </a:cubicBezTo>
                  <a:cubicBezTo>
                    <a:pt x="877087" y="483187"/>
                    <a:pt x="876585" y="477419"/>
                    <a:pt x="873035" y="473869"/>
                  </a:cubicBezTo>
                  <a:cubicBezTo>
                    <a:pt x="863867" y="464701"/>
                    <a:pt x="868693" y="468593"/>
                    <a:pt x="858747" y="461963"/>
                  </a:cubicBezTo>
                  <a:cubicBezTo>
                    <a:pt x="855572" y="457200"/>
                    <a:pt x="854652" y="449485"/>
                    <a:pt x="849222" y="447675"/>
                  </a:cubicBezTo>
                  <a:cubicBezTo>
                    <a:pt x="846841" y="446881"/>
                    <a:pt x="844324" y="446416"/>
                    <a:pt x="842079" y="445294"/>
                  </a:cubicBezTo>
                  <a:cubicBezTo>
                    <a:pt x="835660" y="442085"/>
                    <a:pt x="835182" y="438854"/>
                    <a:pt x="827791" y="438150"/>
                  </a:cubicBezTo>
                  <a:cubicBezTo>
                    <a:pt x="813546" y="436793"/>
                    <a:pt x="799216" y="436563"/>
                    <a:pt x="784929" y="435769"/>
                  </a:cubicBezTo>
                  <a:cubicBezTo>
                    <a:pt x="779359" y="427414"/>
                    <a:pt x="779707" y="429672"/>
                    <a:pt x="777785" y="419100"/>
                  </a:cubicBezTo>
                  <a:cubicBezTo>
                    <a:pt x="776781" y="413578"/>
                    <a:pt x="777914" y="407452"/>
                    <a:pt x="775404" y="402432"/>
                  </a:cubicBezTo>
                  <a:cubicBezTo>
                    <a:pt x="774281" y="400187"/>
                    <a:pt x="770641" y="400844"/>
                    <a:pt x="768260" y="400050"/>
                  </a:cubicBezTo>
                  <a:cubicBezTo>
                    <a:pt x="764291" y="400844"/>
                    <a:pt x="759722" y="400187"/>
                    <a:pt x="756354" y="402432"/>
                  </a:cubicBezTo>
                  <a:cubicBezTo>
                    <a:pt x="754266" y="403824"/>
                    <a:pt x="755540" y="407615"/>
                    <a:pt x="753972" y="409575"/>
                  </a:cubicBezTo>
                  <a:cubicBezTo>
                    <a:pt x="752184" y="411810"/>
                    <a:pt x="749027" y="412506"/>
                    <a:pt x="746829" y="414338"/>
                  </a:cubicBezTo>
                  <a:cubicBezTo>
                    <a:pt x="744242" y="416494"/>
                    <a:pt x="742629" y="419847"/>
                    <a:pt x="739685" y="421482"/>
                  </a:cubicBezTo>
                  <a:cubicBezTo>
                    <a:pt x="735296" y="423920"/>
                    <a:pt x="730160" y="424657"/>
                    <a:pt x="725397" y="426244"/>
                  </a:cubicBezTo>
                  <a:lnTo>
                    <a:pt x="718254" y="428625"/>
                  </a:lnTo>
                  <a:cubicBezTo>
                    <a:pt x="709735" y="426922"/>
                    <a:pt x="705335" y="427613"/>
                    <a:pt x="699204" y="421482"/>
                  </a:cubicBezTo>
                  <a:cubicBezTo>
                    <a:pt x="697180" y="419458"/>
                    <a:pt x="696595" y="416223"/>
                    <a:pt x="694441" y="414338"/>
                  </a:cubicBezTo>
                  <a:cubicBezTo>
                    <a:pt x="690134" y="410569"/>
                    <a:pt x="680154" y="404813"/>
                    <a:pt x="680154" y="404813"/>
                  </a:cubicBezTo>
                  <a:cubicBezTo>
                    <a:pt x="676979" y="400050"/>
                    <a:pt x="672439" y="395955"/>
                    <a:pt x="670629" y="390525"/>
                  </a:cubicBezTo>
                  <a:cubicBezTo>
                    <a:pt x="669041" y="385763"/>
                    <a:pt x="670043" y="379023"/>
                    <a:pt x="665866" y="376238"/>
                  </a:cubicBezTo>
                  <a:cubicBezTo>
                    <a:pt x="663485" y="374650"/>
                    <a:pt x="661337" y="372637"/>
                    <a:pt x="658722" y="371475"/>
                  </a:cubicBezTo>
                  <a:cubicBezTo>
                    <a:pt x="645446" y="365575"/>
                    <a:pt x="640387" y="366207"/>
                    <a:pt x="625385" y="364332"/>
                  </a:cubicBezTo>
                  <a:cubicBezTo>
                    <a:pt x="623004" y="361951"/>
                    <a:pt x="620397" y="359775"/>
                    <a:pt x="618241" y="357188"/>
                  </a:cubicBezTo>
                  <a:cubicBezTo>
                    <a:pt x="616409" y="354989"/>
                    <a:pt x="615906" y="351561"/>
                    <a:pt x="613479" y="350044"/>
                  </a:cubicBezTo>
                  <a:cubicBezTo>
                    <a:pt x="609222" y="347383"/>
                    <a:pt x="599191" y="345282"/>
                    <a:pt x="599191" y="345282"/>
                  </a:cubicBezTo>
                  <a:cubicBezTo>
                    <a:pt x="598397" y="342107"/>
                    <a:pt x="597709" y="338904"/>
                    <a:pt x="596810" y="335757"/>
                  </a:cubicBezTo>
                  <a:cubicBezTo>
                    <a:pt x="596120" y="333343"/>
                    <a:pt x="601176" y="322660"/>
                    <a:pt x="596810" y="31908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6" name="Forma livre 395"/>
            <p:cNvSpPr/>
            <p:nvPr/>
          </p:nvSpPr>
          <p:spPr>
            <a:xfrm>
              <a:off x="3690533" y="1145505"/>
              <a:ext cx="599684" cy="918651"/>
            </a:xfrm>
            <a:custGeom>
              <a:avLst/>
              <a:gdLst>
                <a:gd name="connsiteX0" fmla="*/ 847725 w 900178"/>
                <a:gd name="connsiteY0" fmla="*/ 7384 h 1394831"/>
                <a:gd name="connsiteX1" fmla="*/ 681037 w 900178"/>
                <a:gd name="connsiteY1" fmla="*/ 14528 h 1394831"/>
                <a:gd name="connsiteX2" fmla="*/ 676275 w 900178"/>
                <a:gd name="connsiteY2" fmla="*/ 83584 h 1394831"/>
                <a:gd name="connsiteX3" fmla="*/ 673894 w 900178"/>
                <a:gd name="connsiteY3" fmla="*/ 164547 h 1394831"/>
                <a:gd name="connsiteX4" fmla="*/ 666750 w 900178"/>
                <a:gd name="connsiteY4" fmla="*/ 166928 h 1394831"/>
                <a:gd name="connsiteX5" fmla="*/ 550069 w 900178"/>
                <a:gd name="connsiteY5" fmla="*/ 169309 h 1394831"/>
                <a:gd name="connsiteX6" fmla="*/ 535781 w 900178"/>
                <a:gd name="connsiteY6" fmla="*/ 174072 h 1394831"/>
                <a:gd name="connsiteX7" fmla="*/ 528637 w 900178"/>
                <a:gd name="connsiteY7" fmla="*/ 176453 h 1394831"/>
                <a:gd name="connsiteX8" fmla="*/ 521494 w 900178"/>
                <a:gd name="connsiteY8" fmla="*/ 183597 h 1394831"/>
                <a:gd name="connsiteX9" fmla="*/ 516731 w 900178"/>
                <a:gd name="connsiteY9" fmla="*/ 205028 h 1394831"/>
                <a:gd name="connsiteX10" fmla="*/ 519112 w 900178"/>
                <a:gd name="connsiteY10" fmla="*/ 245509 h 1394831"/>
                <a:gd name="connsiteX11" fmla="*/ 519112 w 900178"/>
                <a:gd name="connsiteY11" fmla="*/ 259797 h 1394831"/>
                <a:gd name="connsiteX12" fmla="*/ 504825 w 900178"/>
                <a:gd name="connsiteY12" fmla="*/ 264559 h 1394831"/>
                <a:gd name="connsiteX13" fmla="*/ 497681 w 900178"/>
                <a:gd name="connsiteY13" fmla="*/ 266941 h 1394831"/>
                <a:gd name="connsiteX14" fmla="*/ 490537 w 900178"/>
                <a:gd name="connsiteY14" fmla="*/ 274084 h 1394831"/>
                <a:gd name="connsiteX15" fmla="*/ 476250 w 900178"/>
                <a:gd name="connsiteY15" fmla="*/ 283609 h 1394831"/>
                <a:gd name="connsiteX16" fmla="*/ 469106 w 900178"/>
                <a:gd name="connsiteY16" fmla="*/ 290753 h 1394831"/>
                <a:gd name="connsiteX17" fmla="*/ 466725 w 900178"/>
                <a:gd name="connsiteY17" fmla="*/ 297897 h 1394831"/>
                <a:gd name="connsiteX18" fmla="*/ 459581 w 900178"/>
                <a:gd name="connsiteY18" fmla="*/ 319328 h 1394831"/>
                <a:gd name="connsiteX19" fmla="*/ 445294 w 900178"/>
                <a:gd name="connsiteY19" fmla="*/ 324091 h 1394831"/>
                <a:gd name="connsiteX20" fmla="*/ 431006 w 900178"/>
                <a:gd name="connsiteY20" fmla="*/ 328853 h 1394831"/>
                <a:gd name="connsiteX21" fmla="*/ 409575 w 900178"/>
                <a:gd name="connsiteY21" fmla="*/ 335997 h 1394831"/>
                <a:gd name="connsiteX22" fmla="*/ 402431 w 900178"/>
                <a:gd name="connsiteY22" fmla="*/ 338378 h 1394831"/>
                <a:gd name="connsiteX23" fmla="*/ 395287 w 900178"/>
                <a:gd name="connsiteY23" fmla="*/ 340759 h 1394831"/>
                <a:gd name="connsiteX24" fmla="*/ 388144 w 900178"/>
                <a:gd name="connsiteY24" fmla="*/ 357428 h 1394831"/>
                <a:gd name="connsiteX25" fmla="*/ 385762 w 900178"/>
                <a:gd name="connsiteY25" fmla="*/ 490778 h 1394831"/>
                <a:gd name="connsiteX26" fmla="*/ 376237 w 900178"/>
                <a:gd name="connsiteY26" fmla="*/ 493159 h 1394831"/>
                <a:gd name="connsiteX27" fmla="*/ 302419 w 900178"/>
                <a:gd name="connsiteY27" fmla="*/ 495541 h 1394831"/>
                <a:gd name="connsiteX28" fmla="*/ 292894 w 900178"/>
                <a:gd name="connsiteY28" fmla="*/ 497922 h 1394831"/>
                <a:gd name="connsiteX29" fmla="*/ 278606 w 900178"/>
                <a:gd name="connsiteY29" fmla="*/ 502684 h 1394831"/>
                <a:gd name="connsiteX30" fmla="*/ 259556 w 900178"/>
                <a:gd name="connsiteY30" fmla="*/ 507447 h 1394831"/>
                <a:gd name="connsiteX31" fmla="*/ 240506 w 900178"/>
                <a:gd name="connsiteY31" fmla="*/ 514591 h 1394831"/>
                <a:gd name="connsiteX32" fmla="*/ 219075 w 900178"/>
                <a:gd name="connsiteY32" fmla="*/ 519353 h 1394831"/>
                <a:gd name="connsiteX33" fmla="*/ 166687 w 900178"/>
                <a:gd name="connsiteY33" fmla="*/ 526497 h 1394831"/>
                <a:gd name="connsiteX34" fmla="*/ 164306 w 900178"/>
                <a:gd name="connsiteY34" fmla="*/ 609841 h 1394831"/>
                <a:gd name="connsiteX35" fmla="*/ 161925 w 900178"/>
                <a:gd name="connsiteY35" fmla="*/ 683659 h 1394831"/>
                <a:gd name="connsiteX36" fmla="*/ 157162 w 900178"/>
                <a:gd name="connsiteY36" fmla="*/ 697947 h 1394831"/>
                <a:gd name="connsiteX37" fmla="*/ 152400 w 900178"/>
                <a:gd name="connsiteY37" fmla="*/ 705091 h 1394831"/>
                <a:gd name="connsiteX38" fmla="*/ 152400 w 900178"/>
                <a:gd name="connsiteY38" fmla="*/ 778909 h 1394831"/>
                <a:gd name="connsiteX39" fmla="*/ 157162 w 900178"/>
                <a:gd name="connsiteY39" fmla="*/ 793197 h 1394831"/>
                <a:gd name="connsiteX40" fmla="*/ 159544 w 900178"/>
                <a:gd name="connsiteY40" fmla="*/ 800341 h 1394831"/>
                <a:gd name="connsiteX41" fmla="*/ 59531 w 900178"/>
                <a:gd name="connsiteY41" fmla="*/ 805103 h 1394831"/>
                <a:gd name="connsiteX42" fmla="*/ 52387 w 900178"/>
                <a:gd name="connsiteY42" fmla="*/ 807484 h 1394831"/>
                <a:gd name="connsiteX43" fmla="*/ 42862 w 900178"/>
                <a:gd name="connsiteY43" fmla="*/ 809866 h 1394831"/>
                <a:gd name="connsiteX44" fmla="*/ 16669 w 900178"/>
                <a:gd name="connsiteY44" fmla="*/ 814628 h 1394831"/>
                <a:gd name="connsiteX45" fmla="*/ 2381 w 900178"/>
                <a:gd name="connsiteY45" fmla="*/ 819391 h 1394831"/>
                <a:gd name="connsiteX46" fmla="*/ 0 w 900178"/>
                <a:gd name="connsiteY46" fmla="*/ 826534 h 1394831"/>
                <a:gd name="connsiteX47" fmla="*/ 2381 w 900178"/>
                <a:gd name="connsiteY47" fmla="*/ 928928 h 1394831"/>
                <a:gd name="connsiteX48" fmla="*/ 4762 w 900178"/>
                <a:gd name="connsiteY48" fmla="*/ 1081328 h 1394831"/>
                <a:gd name="connsiteX49" fmla="*/ 7144 w 900178"/>
                <a:gd name="connsiteY49" fmla="*/ 1090853 h 1394831"/>
                <a:gd name="connsiteX50" fmla="*/ 9525 w 900178"/>
                <a:gd name="connsiteY50" fmla="*/ 1259922 h 1394831"/>
                <a:gd name="connsiteX51" fmla="*/ 16669 w 900178"/>
                <a:gd name="connsiteY51" fmla="*/ 1302784 h 1394831"/>
                <a:gd name="connsiteX52" fmla="*/ 390525 w 900178"/>
                <a:gd name="connsiteY52" fmla="*/ 1350409 h 1394831"/>
                <a:gd name="connsiteX53" fmla="*/ 404812 w 900178"/>
                <a:gd name="connsiteY53" fmla="*/ 1345647 h 1394831"/>
                <a:gd name="connsiteX54" fmla="*/ 769144 w 900178"/>
                <a:gd name="connsiteY54" fmla="*/ 1340884 h 1394831"/>
                <a:gd name="connsiteX55" fmla="*/ 778669 w 900178"/>
                <a:gd name="connsiteY55" fmla="*/ 1338503 h 1394831"/>
                <a:gd name="connsiteX56" fmla="*/ 802481 w 900178"/>
                <a:gd name="connsiteY56" fmla="*/ 1336122 h 1394831"/>
                <a:gd name="connsiteX57" fmla="*/ 804862 w 900178"/>
                <a:gd name="connsiteY57" fmla="*/ 1309928 h 1394831"/>
                <a:gd name="connsiteX58" fmla="*/ 800100 w 900178"/>
                <a:gd name="connsiteY58" fmla="*/ 1257541 h 1394831"/>
                <a:gd name="connsiteX59" fmla="*/ 795337 w 900178"/>
                <a:gd name="connsiteY59" fmla="*/ 1243253 h 1394831"/>
                <a:gd name="connsiteX60" fmla="*/ 790575 w 900178"/>
                <a:gd name="connsiteY60" fmla="*/ 1236109 h 1394831"/>
                <a:gd name="connsiteX61" fmla="*/ 788194 w 900178"/>
                <a:gd name="connsiteY61" fmla="*/ 1176578 h 1394831"/>
                <a:gd name="connsiteX62" fmla="*/ 783431 w 900178"/>
                <a:gd name="connsiteY62" fmla="*/ 1159909 h 1394831"/>
                <a:gd name="connsiteX63" fmla="*/ 781050 w 900178"/>
                <a:gd name="connsiteY63" fmla="*/ 1148003 h 1394831"/>
                <a:gd name="connsiteX64" fmla="*/ 783431 w 900178"/>
                <a:gd name="connsiteY64" fmla="*/ 1014653 h 1394831"/>
                <a:gd name="connsiteX65" fmla="*/ 788194 w 900178"/>
                <a:gd name="connsiteY65" fmla="*/ 945597 h 1394831"/>
                <a:gd name="connsiteX66" fmla="*/ 785812 w 900178"/>
                <a:gd name="connsiteY66" fmla="*/ 833678 h 1394831"/>
                <a:gd name="connsiteX67" fmla="*/ 781050 w 900178"/>
                <a:gd name="connsiteY67" fmla="*/ 819391 h 1394831"/>
                <a:gd name="connsiteX68" fmla="*/ 776287 w 900178"/>
                <a:gd name="connsiteY68" fmla="*/ 805103 h 1394831"/>
                <a:gd name="connsiteX69" fmla="*/ 773906 w 900178"/>
                <a:gd name="connsiteY69" fmla="*/ 797959 h 1394831"/>
                <a:gd name="connsiteX70" fmla="*/ 771525 w 900178"/>
                <a:gd name="connsiteY70" fmla="*/ 788434 h 1394831"/>
                <a:gd name="connsiteX71" fmla="*/ 766762 w 900178"/>
                <a:gd name="connsiteY71" fmla="*/ 774147 h 1394831"/>
                <a:gd name="connsiteX72" fmla="*/ 764381 w 900178"/>
                <a:gd name="connsiteY72" fmla="*/ 747953 h 1394831"/>
                <a:gd name="connsiteX73" fmla="*/ 764381 w 900178"/>
                <a:gd name="connsiteY73" fmla="*/ 657466 h 1394831"/>
                <a:gd name="connsiteX74" fmla="*/ 740569 w 900178"/>
                <a:gd name="connsiteY74" fmla="*/ 659847 h 1394831"/>
                <a:gd name="connsiteX75" fmla="*/ 726281 w 900178"/>
                <a:gd name="connsiteY75" fmla="*/ 669372 h 1394831"/>
                <a:gd name="connsiteX76" fmla="*/ 716756 w 900178"/>
                <a:gd name="connsiteY76" fmla="*/ 671753 h 1394831"/>
                <a:gd name="connsiteX77" fmla="*/ 709612 w 900178"/>
                <a:gd name="connsiteY77" fmla="*/ 676516 h 1394831"/>
                <a:gd name="connsiteX78" fmla="*/ 688181 w 900178"/>
                <a:gd name="connsiteY78" fmla="*/ 681278 h 1394831"/>
                <a:gd name="connsiteX79" fmla="*/ 669131 w 900178"/>
                <a:gd name="connsiteY79" fmla="*/ 683659 h 1394831"/>
                <a:gd name="connsiteX80" fmla="*/ 669131 w 900178"/>
                <a:gd name="connsiteY80" fmla="*/ 666991 h 1394831"/>
                <a:gd name="connsiteX81" fmla="*/ 676275 w 900178"/>
                <a:gd name="connsiteY81" fmla="*/ 645559 h 1394831"/>
                <a:gd name="connsiteX82" fmla="*/ 678656 w 900178"/>
                <a:gd name="connsiteY82" fmla="*/ 638416 h 1394831"/>
                <a:gd name="connsiteX83" fmla="*/ 685800 w 900178"/>
                <a:gd name="connsiteY83" fmla="*/ 614603 h 1394831"/>
                <a:gd name="connsiteX84" fmla="*/ 690562 w 900178"/>
                <a:gd name="connsiteY84" fmla="*/ 607459 h 1394831"/>
                <a:gd name="connsiteX85" fmla="*/ 692944 w 900178"/>
                <a:gd name="connsiteY85" fmla="*/ 593172 h 1394831"/>
                <a:gd name="connsiteX86" fmla="*/ 697706 w 900178"/>
                <a:gd name="connsiteY86" fmla="*/ 578884 h 1394831"/>
                <a:gd name="connsiteX87" fmla="*/ 700087 w 900178"/>
                <a:gd name="connsiteY87" fmla="*/ 569359 h 1394831"/>
                <a:gd name="connsiteX88" fmla="*/ 704850 w 900178"/>
                <a:gd name="connsiteY88" fmla="*/ 555072 h 1394831"/>
                <a:gd name="connsiteX89" fmla="*/ 709612 w 900178"/>
                <a:gd name="connsiteY89" fmla="*/ 547928 h 1394831"/>
                <a:gd name="connsiteX90" fmla="*/ 716756 w 900178"/>
                <a:gd name="connsiteY90" fmla="*/ 533641 h 1394831"/>
                <a:gd name="connsiteX91" fmla="*/ 723900 w 900178"/>
                <a:gd name="connsiteY91" fmla="*/ 512209 h 1394831"/>
                <a:gd name="connsiteX92" fmla="*/ 726281 w 900178"/>
                <a:gd name="connsiteY92" fmla="*/ 505066 h 1394831"/>
                <a:gd name="connsiteX93" fmla="*/ 728662 w 900178"/>
                <a:gd name="connsiteY93" fmla="*/ 495541 h 1394831"/>
                <a:gd name="connsiteX94" fmla="*/ 731044 w 900178"/>
                <a:gd name="connsiteY94" fmla="*/ 488397 h 1394831"/>
                <a:gd name="connsiteX95" fmla="*/ 733425 w 900178"/>
                <a:gd name="connsiteY95" fmla="*/ 476491 h 1394831"/>
                <a:gd name="connsiteX96" fmla="*/ 738187 w 900178"/>
                <a:gd name="connsiteY96" fmla="*/ 455059 h 1394831"/>
                <a:gd name="connsiteX97" fmla="*/ 750094 w 900178"/>
                <a:gd name="connsiteY97" fmla="*/ 445534 h 1394831"/>
                <a:gd name="connsiteX98" fmla="*/ 764381 w 900178"/>
                <a:gd name="connsiteY98" fmla="*/ 436009 h 1394831"/>
                <a:gd name="connsiteX99" fmla="*/ 771525 w 900178"/>
                <a:gd name="connsiteY99" fmla="*/ 428866 h 1394831"/>
                <a:gd name="connsiteX100" fmla="*/ 776287 w 900178"/>
                <a:gd name="connsiteY100" fmla="*/ 421722 h 1394831"/>
                <a:gd name="connsiteX101" fmla="*/ 800100 w 900178"/>
                <a:gd name="connsiteY101" fmla="*/ 412197 h 1394831"/>
                <a:gd name="connsiteX102" fmla="*/ 814387 w 900178"/>
                <a:gd name="connsiteY102" fmla="*/ 407434 h 1394831"/>
                <a:gd name="connsiteX103" fmla="*/ 821531 w 900178"/>
                <a:gd name="connsiteY103" fmla="*/ 405053 h 1394831"/>
                <a:gd name="connsiteX104" fmla="*/ 840581 w 900178"/>
                <a:gd name="connsiteY104" fmla="*/ 400291 h 1394831"/>
                <a:gd name="connsiteX105" fmla="*/ 854869 w 900178"/>
                <a:gd name="connsiteY105" fmla="*/ 395528 h 1394831"/>
                <a:gd name="connsiteX106" fmla="*/ 862012 w 900178"/>
                <a:gd name="connsiteY106" fmla="*/ 393147 h 1394831"/>
                <a:gd name="connsiteX107" fmla="*/ 869156 w 900178"/>
                <a:gd name="connsiteY107" fmla="*/ 388384 h 1394831"/>
                <a:gd name="connsiteX108" fmla="*/ 888206 w 900178"/>
                <a:gd name="connsiteY108" fmla="*/ 383622 h 1394831"/>
                <a:gd name="connsiteX109" fmla="*/ 895350 w 900178"/>
                <a:gd name="connsiteY109" fmla="*/ 381241 h 1394831"/>
                <a:gd name="connsiteX110" fmla="*/ 900112 w 900178"/>
                <a:gd name="connsiteY110" fmla="*/ 374097 h 1394831"/>
                <a:gd name="connsiteX111" fmla="*/ 892969 w 900178"/>
                <a:gd name="connsiteY111" fmla="*/ 359809 h 1394831"/>
                <a:gd name="connsiteX112" fmla="*/ 888206 w 900178"/>
                <a:gd name="connsiteY112" fmla="*/ 345522 h 1394831"/>
                <a:gd name="connsiteX113" fmla="*/ 885825 w 900178"/>
                <a:gd name="connsiteY113" fmla="*/ 338378 h 1394831"/>
                <a:gd name="connsiteX114" fmla="*/ 883444 w 900178"/>
                <a:gd name="connsiteY114" fmla="*/ 328853 h 1394831"/>
                <a:gd name="connsiteX115" fmla="*/ 876300 w 900178"/>
                <a:gd name="connsiteY115" fmla="*/ 305041 h 1394831"/>
                <a:gd name="connsiteX116" fmla="*/ 873919 w 900178"/>
                <a:gd name="connsiteY116" fmla="*/ 283609 h 1394831"/>
                <a:gd name="connsiteX117" fmla="*/ 869156 w 900178"/>
                <a:gd name="connsiteY117" fmla="*/ 247891 h 1394831"/>
                <a:gd name="connsiteX118" fmla="*/ 866775 w 900178"/>
                <a:gd name="connsiteY118" fmla="*/ 224078 h 1394831"/>
                <a:gd name="connsiteX119" fmla="*/ 864394 w 900178"/>
                <a:gd name="connsiteY119" fmla="*/ 216934 h 1394831"/>
                <a:gd name="connsiteX120" fmla="*/ 859631 w 900178"/>
                <a:gd name="connsiteY120" fmla="*/ 145497 h 1394831"/>
                <a:gd name="connsiteX121" fmla="*/ 854869 w 900178"/>
                <a:gd name="connsiteY121" fmla="*/ 131209 h 1394831"/>
                <a:gd name="connsiteX122" fmla="*/ 847725 w 900178"/>
                <a:gd name="connsiteY122" fmla="*/ 105016 h 1394831"/>
                <a:gd name="connsiteX123" fmla="*/ 845344 w 900178"/>
                <a:gd name="connsiteY123" fmla="*/ 85966 h 1394831"/>
                <a:gd name="connsiteX124" fmla="*/ 842962 w 900178"/>
                <a:gd name="connsiteY124" fmla="*/ 78822 h 1394831"/>
                <a:gd name="connsiteX125" fmla="*/ 847725 w 900178"/>
                <a:gd name="connsiteY125" fmla="*/ 7384 h 1394831"/>
                <a:gd name="connsiteX0" fmla="*/ 847725 w 900178"/>
                <a:gd name="connsiteY0" fmla="*/ 7384 h 1394831"/>
                <a:gd name="connsiteX1" fmla="*/ 681037 w 900178"/>
                <a:gd name="connsiteY1" fmla="*/ 14528 h 1394831"/>
                <a:gd name="connsiteX2" fmla="*/ 676275 w 900178"/>
                <a:gd name="connsiteY2" fmla="*/ 83584 h 1394831"/>
                <a:gd name="connsiteX3" fmla="*/ 673894 w 900178"/>
                <a:gd name="connsiteY3" fmla="*/ 164547 h 1394831"/>
                <a:gd name="connsiteX4" fmla="*/ 666750 w 900178"/>
                <a:gd name="connsiteY4" fmla="*/ 166928 h 1394831"/>
                <a:gd name="connsiteX5" fmla="*/ 550069 w 900178"/>
                <a:gd name="connsiteY5" fmla="*/ 169309 h 1394831"/>
                <a:gd name="connsiteX6" fmla="*/ 535781 w 900178"/>
                <a:gd name="connsiteY6" fmla="*/ 174072 h 1394831"/>
                <a:gd name="connsiteX7" fmla="*/ 528637 w 900178"/>
                <a:gd name="connsiteY7" fmla="*/ 176453 h 1394831"/>
                <a:gd name="connsiteX8" fmla="*/ 521494 w 900178"/>
                <a:gd name="connsiteY8" fmla="*/ 183597 h 1394831"/>
                <a:gd name="connsiteX9" fmla="*/ 516731 w 900178"/>
                <a:gd name="connsiteY9" fmla="*/ 205028 h 1394831"/>
                <a:gd name="connsiteX10" fmla="*/ 519112 w 900178"/>
                <a:gd name="connsiteY10" fmla="*/ 245509 h 1394831"/>
                <a:gd name="connsiteX11" fmla="*/ 519112 w 900178"/>
                <a:gd name="connsiteY11" fmla="*/ 259797 h 1394831"/>
                <a:gd name="connsiteX12" fmla="*/ 504825 w 900178"/>
                <a:gd name="connsiteY12" fmla="*/ 264559 h 1394831"/>
                <a:gd name="connsiteX13" fmla="*/ 497681 w 900178"/>
                <a:gd name="connsiteY13" fmla="*/ 266941 h 1394831"/>
                <a:gd name="connsiteX14" fmla="*/ 490537 w 900178"/>
                <a:gd name="connsiteY14" fmla="*/ 274084 h 1394831"/>
                <a:gd name="connsiteX15" fmla="*/ 476250 w 900178"/>
                <a:gd name="connsiteY15" fmla="*/ 283609 h 1394831"/>
                <a:gd name="connsiteX16" fmla="*/ 469106 w 900178"/>
                <a:gd name="connsiteY16" fmla="*/ 290753 h 1394831"/>
                <a:gd name="connsiteX17" fmla="*/ 466725 w 900178"/>
                <a:gd name="connsiteY17" fmla="*/ 297897 h 1394831"/>
                <a:gd name="connsiteX18" fmla="*/ 459581 w 900178"/>
                <a:gd name="connsiteY18" fmla="*/ 319328 h 1394831"/>
                <a:gd name="connsiteX19" fmla="*/ 445294 w 900178"/>
                <a:gd name="connsiteY19" fmla="*/ 324091 h 1394831"/>
                <a:gd name="connsiteX20" fmla="*/ 431006 w 900178"/>
                <a:gd name="connsiteY20" fmla="*/ 328853 h 1394831"/>
                <a:gd name="connsiteX21" fmla="*/ 409575 w 900178"/>
                <a:gd name="connsiteY21" fmla="*/ 335997 h 1394831"/>
                <a:gd name="connsiteX22" fmla="*/ 402431 w 900178"/>
                <a:gd name="connsiteY22" fmla="*/ 338378 h 1394831"/>
                <a:gd name="connsiteX23" fmla="*/ 395287 w 900178"/>
                <a:gd name="connsiteY23" fmla="*/ 340759 h 1394831"/>
                <a:gd name="connsiteX24" fmla="*/ 388144 w 900178"/>
                <a:gd name="connsiteY24" fmla="*/ 357428 h 1394831"/>
                <a:gd name="connsiteX25" fmla="*/ 385762 w 900178"/>
                <a:gd name="connsiteY25" fmla="*/ 490778 h 1394831"/>
                <a:gd name="connsiteX26" fmla="*/ 376237 w 900178"/>
                <a:gd name="connsiteY26" fmla="*/ 493159 h 1394831"/>
                <a:gd name="connsiteX27" fmla="*/ 302419 w 900178"/>
                <a:gd name="connsiteY27" fmla="*/ 495541 h 1394831"/>
                <a:gd name="connsiteX28" fmla="*/ 292894 w 900178"/>
                <a:gd name="connsiteY28" fmla="*/ 497922 h 1394831"/>
                <a:gd name="connsiteX29" fmla="*/ 278606 w 900178"/>
                <a:gd name="connsiteY29" fmla="*/ 502684 h 1394831"/>
                <a:gd name="connsiteX30" fmla="*/ 259556 w 900178"/>
                <a:gd name="connsiteY30" fmla="*/ 507447 h 1394831"/>
                <a:gd name="connsiteX31" fmla="*/ 240506 w 900178"/>
                <a:gd name="connsiteY31" fmla="*/ 514591 h 1394831"/>
                <a:gd name="connsiteX32" fmla="*/ 219075 w 900178"/>
                <a:gd name="connsiteY32" fmla="*/ 519353 h 1394831"/>
                <a:gd name="connsiteX33" fmla="*/ 166687 w 900178"/>
                <a:gd name="connsiteY33" fmla="*/ 526497 h 1394831"/>
                <a:gd name="connsiteX34" fmla="*/ 164306 w 900178"/>
                <a:gd name="connsiteY34" fmla="*/ 609841 h 1394831"/>
                <a:gd name="connsiteX35" fmla="*/ 161925 w 900178"/>
                <a:gd name="connsiteY35" fmla="*/ 683659 h 1394831"/>
                <a:gd name="connsiteX36" fmla="*/ 157162 w 900178"/>
                <a:gd name="connsiteY36" fmla="*/ 697947 h 1394831"/>
                <a:gd name="connsiteX37" fmla="*/ 152400 w 900178"/>
                <a:gd name="connsiteY37" fmla="*/ 705091 h 1394831"/>
                <a:gd name="connsiteX38" fmla="*/ 152400 w 900178"/>
                <a:gd name="connsiteY38" fmla="*/ 778909 h 1394831"/>
                <a:gd name="connsiteX39" fmla="*/ 157162 w 900178"/>
                <a:gd name="connsiteY39" fmla="*/ 793197 h 1394831"/>
                <a:gd name="connsiteX40" fmla="*/ 159544 w 900178"/>
                <a:gd name="connsiteY40" fmla="*/ 800341 h 1394831"/>
                <a:gd name="connsiteX41" fmla="*/ 59531 w 900178"/>
                <a:gd name="connsiteY41" fmla="*/ 805103 h 1394831"/>
                <a:gd name="connsiteX42" fmla="*/ 52387 w 900178"/>
                <a:gd name="connsiteY42" fmla="*/ 807484 h 1394831"/>
                <a:gd name="connsiteX43" fmla="*/ 42862 w 900178"/>
                <a:gd name="connsiteY43" fmla="*/ 809866 h 1394831"/>
                <a:gd name="connsiteX44" fmla="*/ 16669 w 900178"/>
                <a:gd name="connsiteY44" fmla="*/ 814628 h 1394831"/>
                <a:gd name="connsiteX45" fmla="*/ 2381 w 900178"/>
                <a:gd name="connsiteY45" fmla="*/ 819391 h 1394831"/>
                <a:gd name="connsiteX46" fmla="*/ 0 w 900178"/>
                <a:gd name="connsiteY46" fmla="*/ 826534 h 1394831"/>
                <a:gd name="connsiteX47" fmla="*/ 2381 w 900178"/>
                <a:gd name="connsiteY47" fmla="*/ 928928 h 1394831"/>
                <a:gd name="connsiteX48" fmla="*/ 4762 w 900178"/>
                <a:gd name="connsiteY48" fmla="*/ 1081328 h 1394831"/>
                <a:gd name="connsiteX49" fmla="*/ 7144 w 900178"/>
                <a:gd name="connsiteY49" fmla="*/ 1090853 h 1394831"/>
                <a:gd name="connsiteX50" fmla="*/ 9525 w 900178"/>
                <a:gd name="connsiteY50" fmla="*/ 1259922 h 1394831"/>
                <a:gd name="connsiteX51" fmla="*/ 16669 w 900178"/>
                <a:gd name="connsiteY51" fmla="*/ 1302784 h 1394831"/>
                <a:gd name="connsiteX52" fmla="*/ 390525 w 900178"/>
                <a:gd name="connsiteY52" fmla="*/ 1350409 h 1394831"/>
                <a:gd name="connsiteX53" fmla="*/ 404812 w 900178"/>
                <a:gd name="connsiteY53" fmla="*/ 1345647 h 1394831"/>
                <a:gd name="connsiteX54" fmla="*/ 769144 w 900178"/>
                <a:gd name="connsiteY54" fmla="*/ 1340884 h 1394831"/>
                <a:gd name="connsiteX55" fmla="*/ 778669 w 900178"/>
                <a:gd name="connsiteY55" fmla="*/ 1338503 h 1394831"/>
                <a:gd name="connsiteX56" fmla="*/ 802481 w 900178"/>
                <a:gd name="connsiteY56" fmla="*/ 1336122 h 1394831"/>
                <a:gd name="connsiteX57" fmla="*/ 804862 w 900178"/>
                <a:gd name="connsiteY57" fmla="*/ 1309928 h 1394831"/>
                <a:gd name="connsiteX58" fmla="*/ 800100 w 900178"/>
                <a:gd name="connsiteY58" fmla="*/ 1257541 h 1394831"/>
                <a:gd name="connsiteX59" fmla="*/ 795337 w 900178"/>
                <a:gd name="connsiteY59" fmla="*/ 1243253 h 1394831"/>
                <a:gd name="connsiteX60" fmla="*/ 790575 w 900178"/>
                <a:gd name="connsiteY60" fmla="*/ 1236109 h 1394831"/>
                <a:gd name="connsiteX61" fmla="*/ 788194 w 900178"/>
                <a:gd name="connsiteY61" fmla="*/ 1176578 h 1394831"/>
                <a:gd name="connsiteX62" fmla="*/ 783431 w 900178"/>
                <a:gd name="connsiteY62" fmla="*/ 1159909 h 1394831"/>
                <a:gd name="connsiteX63" fmla="*/ 781050 w 900178"/>
                <a:gd name="connsiteY63" fmla="*/ 1148003 h 1394831"/>
                <a:gd name="connsiteX64" fmla="*/ 783431 w 900178"/>
                <a:gd name="connsiteY64" fmla="*/ 1014653 h 1394831"/>
                <a:gd name="connsiteX65" fmla="*/ 788194 w 900178"/>
                <a:gd name="connsiteY65" fmla="*/ 945597 h 1394831"/>
                <a:gd name="connsiteX66" fmla="*/ 785812 w 900178"/>
                <a:gd name="connsiteY66" fmla="*/ 833678 h 1394831"/>
                <a:gd name="connsiteX67" fmla="*/ 781050 w 900178"/>
                <a:gd name="connsiteY67" fmla="*/ 819391 h 1394831"/>
                <a:gd name="connsiteX68" fmla="*/ 776287 w 900178"/>
                <a:gd name="connsiteY68" fmla="*/ 805103 h 1394831"/>
                <a:gd name="connsiteX69" fmla="*/ 773906 w 900178"/>
                <a:gd name="connsiteY69" fmla="*/ 797959 h 1394831"/>
                <a:gd name="connsiteX70" fmla="*/ 771525 w 900178"/>
                <a:gd name="connsiteY70" fmla="*/ 788434 h 1394831"/>
                <a:gd name="connsiteX71" fmla="*/ 766762 w 900178"/>
                <a:gd name="connsiteY71" fmla="*/ 774147 h 1394831"/>
                <a:gd name="connsiteX72" fmla="*/ 764381 w 900178"/>
                <a:gd name="connsiteY72" fmla="*/ 747953 h 1394831"/>
                <a:gd name="connsiteX73" fmla="*/ 783431 w 900178"/>
                <a:gd name="connsiteY73" fmla="*/ 683659 h 1394831"/>
                <a:gd name="connsiteX74" fmla="*/ 764381 w 900178"/>
                <a:gd name="connsiteY74" fmla="*/ 657466 h 1394831"/>
                <a:gd name="connsiteX75" fmla="*/ 740569 w 900178"/>
                <a:gd name="connsiteY75" fmla="*/ 659847 h 1394831"/>
                <a:gd name="connsiteX76" fmla="*/ 726281 w 900178"/>
                <a:gd name="connsiteY76" fmla="*/ 669372 h 1394831"/>
                <a:gd name="connsiteX77" fmla="*/ 716756 w 900178"/>
                <a:gd name="connsiteY77" fmla="*/ 671753 h 1394831"/>
                <a:gd name="connsiteX78" fmla="*/ 709612 w 900178"/>
                <a:gd name="connsiteY78" fmla="*/ 676516 h 1394831"/>
                <a:gd name="connsiteX79" fmla="*/ 688181 w 900178"/>
                <a:gd name="connsiteY79" fmla="*/ 681278 h 1394831"/>
                <a:gd name="connsiteX80" fmla="*/ 669131 w 900178"/>
                <a:gd name="connsiteY80" fmla="*/ 683659 h 1394831"/>
                <a:gd name="connsiteX81" fmla="*/ 669131 w 900178"/>
                <a:gd name="connsiteY81" fmla="*/ 666991 h 1394831"/>
                <a:gd name="connsiteX82" fmla="*/ 676275 w 900178"/>
                <a:gd name="connsiteY82" fmla="*/ 645559 h 1394831"/>
                <a:gd name="connsiteX83" fmla="*/ 678656 w 900178"/>
                <a:gd name="connsiteY83" fmla="*/ 638416 h 1394831"/>
                <a:gd name="connsiteX84" fmla="*/ 685800 w 900178"/>
                <a:gd name="connsiteY84" fmla="*/ 614603 h 1394831"/>
                <a:gd name="connsiteX85" fmla="*/ 690562 w 900178"/>
                <a:gd name="connsiteY85" fmla="*/ 607459 h 1394831"/>
                <a:gd name="connsiteX86" fmla="*/ 692944 w 900178"/>
                <a:gd name="connsiteY86" fmla="*/ 593172 h 1394831"/>
                <a:gd name="connsiteX87" fmla="*/ 697706 w 900178"/>
                <a:gd name="connsiteY87" fmla="*/ 578884 h 1394831"/>
                <a:gd name="connsiteX88" fmla="*/ 700087 w 900178"/>
                <a:gd name="connsiteY88" fmla="*/ 569359 h 1394831"/>
                <a:gd name="connsiteX89" fmla="*/ 704850 w 900178"/>
                <a:gd name="connsiteY89" fmla="*/ 555072 h 1394831"/>
                <a:gd name="connsiteX90" fmla="*/ 709612 w 900178"/>
                <a:gd name="connsiteY90" fmla="*/ 547928 h 1394831"/>
                <a:gd name="connsiteX91" fmla="*/ 716756 w 900178"/>
                <a:gd name="connsiteY91" fmla="*/ 533641 h 1394831"/>
                <a:gd name="connsiteX92" fmla="*/ 723900 w 900178"/>
                <a:gd name="connsiteY92" fmla="*/ 512209 h 1394831"/>
                <a:gd name="connsiteX93" fmla="*/ 726281 w 900178"/>
                <a:gd name="connsiteY93" fmla="*/ 505066 h 1394831"/>
                <a:gd name="connsiteX94" fmla="*/ 728662 w 900178"/>
                <a:gd name="connsiteY94" fmla="*/ 495541 h 1394831"/>
                <a:gd name="connsiteX95" fmla="*/ 731044 w 900178"/>
                <a:gd name="connsiteY95" fmla="*/ 488397 h 1394831"/>
                <a:gd name="connsiteX96" fmla="*/ 733425 w 900178"/>
                <a:gd name="connsiteY96" fmla="*/ 476491 h 1394831"/>
                <a:gd name="connsiteX97" fmla="*/ 738187 w 900178"/>
                <a:gd name="connsiteY97" fmla="*/ 455059 h 1394831"/>
                <a:gd name="connsiteX98" fmla="*/ 750094 w 900178"/>
                <a:gd name="connsiteY98" fmla="*/ 445534 h 1394831"/>
                <a:gd name="connsiteX99" fmla="*/ 764381 w 900178"/>
                <a:gd name="connsiteY99" fmla="*/ 436009 h 1394831"/>
                <a:gd name="connsiteX100" fmla="*/ 771525 w 900178"/>
                <a:gd name="connsiteY100" fmla="*/ 428866 h 1394831"/>
                <a:gd name="connsiteX101" fmla="*/ 776287 w 900178"/>
                <a:gd name="connsiteY101" fmla="*/ 421722 h 1394831"/>
                <a:gd name="connsiteX102" fmla="*/ 800100 w 900178"/>
                <a:gd name="connsiteY102" fmla="*/ 412197 h 1394831"/>
                <a:gd name="connsiteX103" fmla="*/ 814387 w 900178"/>
                <a:gd name="connsiteY103" fmla="*/ 407434 h 1394831"/>
                <a:gd name="connsiteX104" fmla="*/ 821531 w 900178"/>
                <a:gd name="connsiteY104" fmla="*/ 405053 h 1394831"/>
                <a:gd name="connsiteX105" fmla="*/ 840581 w 900178"/>
                <a:gd name="connsiteY105" fmla="*/ 400291 h 1394831"/>
                <a:gd name="connsiteX106" fmla="*/ 854869 w 900178"/>
                <a:gd name="connsiteY106" fmla="*/ 395528 h 1394831"/>
                <a:gd name="connsiteX107" fmla="*/ 862012 w 900178"/>
                <a:gd name="connsiteY107" fmla="*/ 393147 h 1394831"/>
                <a:gd name="connsiteX108" fmla="*/ 869156 w 900178"/>
                <a:gd name="connsiteY108" fmla="*/ 388384 h 1394831"/>
                <a:gd name="connsiteX109" fmla="*/ 888206 w 900178"/>
                <a:gd name="connsiteY109" fmla="*/ 383622 h 1394831"/>
                <a:gd name="connsiteX110" fmla="*/ 895350 w 900178"/>
                <a:gd name="connsiteY110" fmla="*/ 381241 h 1394831"/>
                <a:gd name="connsiteX111" fmla="*/ 900112 w 900178"/>
                <a:gd name="connsiteY111" fmla="*/ 374097 h 1394831"/>
                <a:gd name="connsiteX112" fmla="*/ 892969 w 900178"/>
                <a:gd name="connsiteY112" fmla="*/ 359809 h 1394831"/>
                <a:gd name="connsiteX113" fmla="*/ 888206 w 900178"/>
                <a:gd name="connsiteY113" fmla="*/ 345522 h 1394831"/>
                <a:gd name="connsiteX114" fmla="*/ 885825 w 900178"/>
                <a:gd name="connsiteY114" fmla="*/ 338378 h 1394831"/>
                <a:gd name="connsiteX115" fmla="*/ 883444 w 900178"/>
                <a:gd name="connsiteY115" fmla="*/ 328853 h 1394831"/>
                <a:gd name="connsiteX116" fmla="*/ 876300 w 900178"/>
                <a:gd name="connsiteY116" fmla="*/ 305041 h 1394831"/>
                <a:gd name="connsiteX117" fmla="*/ 873919 w 900178"/>
                <a:gd name="connsiteY117" fmla="*/ 283609 h 1394831"/>
                <a:gd name="connsiteX118" fmla="*/ 869156 w 900178"/>
                <a:gd name="connsiteY118" fmla="*/ 247891 h 1394831"/>
                <a:gd name="connsiteX119" fmla="*/ 866775 w 900178"/>
                <a:gd name="connsiteY119" fmla="*/ 224078 h 1394831"/>
                <a:gd name="connsiteX120" fmla="*/ 864394 w 900178"/>
                <a:gd name="connsiteY120" fmla="*/ 216934 h 1394831"/>
                <a:gd name="connsiteX121" fmla="*/ 859631 w 900178"/>
                <a:gd name="connsiteY121" fmla="*/ 145497 h 1394831"/>
                <a:gd name="connsiteX122" fmla="*/ 854869 w 900178"/>
                <a:gd name="connsiteY122" fmla="*/ 131209 h 1394831"/>
                <a:gd name="connsiteX123" fmla="*/ 847725 w 900178"/>
                <a:gd name="connsiteY123" fmla="*/ 105016 h 1394831"/>
                <a:gd name="connsiteX124" fmla="*/ 845344 w 900178"/>
                <a:gd name="connsiteY124" fmla="*/ 85966 h 1394831"/>
                <a:gd name="connsiteX125" fmla="*/ 842962 w 900178"/>
                <a:gd name="connsiteY125" fmla="*/ 78822 h 1394831"/>
                <a:gd name="connsiteX126" fmla="*/ 847725 w 900178"/>
                <a:gd name="connsiteY126" fmla="*/ 7384 h 1394831"/>
                <a:gd name="connsiteX0" fmla="*/ 847725 w 900178"/>
                <a:gd name="connsiteY0" fmla="*/ 7384 h 1394831"/>
                <a:gd name="connsiteX1" fmla="*/ 681037 w 900178"/>
                <a:gd name="connsiteY1" fmla="*/ 14528 h 1394831"/>
                <a:gd name="connsiteX2" fmla="*/ 676275 w 900178"/>
                <a:gd name="connsiteY2" fmla="*/ 83584 h 1394831"/>
                <a:gd name="connsiteX3" fmla="*/ 673894 w 900178"/>
                <a:gd name="connsiteY3" fmla="*/ 164547 h 1394831"/>
                <a:gd name="connsiteX4" fmla="*/ 666750 w 900178"/>
                <a:gd name="connsiteY4" fmla="*/ 166928 h 1394831"/>
                <a:gd name="connsiteX5" fmla="*/ 550069 w 900178"/>
                <a:gd name="connsiteY5" fmla="*/ 169309 h 1394831"/>
                <a:gd name="connsiteX6" fmla="*/ 535781 w 900178"/>
                <a:gd name="connsiteY6" fmla="*/ 174072 h 1394831"/>
                <a:gd name="connsiteX7" fmla="*/ 528637 w 900178"/>
                <a:gd name="connsiteY7" fmla="*/ 176453 h 1394831"/>
                <a:gd name="connsiteX8" fmla="*/ 521494 w 900178"/>
                <a:gd name="connsiteY8" fmla="*/ 183597 h 1394831"/>
                <a:gd name="connsiteX9" fmla="*/ 516731 w 900178"/>
                <a:gd name="connsiteY9" fmla="*/ 205028 h 1394831"/>
                <a:gd name="connsiteX10" fmla="*/ 519112 w 900178"/>
                <a:gd name="connsiteY10" fmla="*/ 245509 h 1394831"/>
                <a:gd name="connsiteX11" fmla="*/ 519112 w 900178"/>
                <a:gd name="connsiteY11" fmla="*/ 259797 h 1394831"/>
                <a:gd name="connsiteX12" fmla="*/ 504825 w 900178"/>
                <a:gd name="connsiteY12" fmla="*/ 264559 h 1394831"/>
                <a:gd name="connsiteX13" fmla="*/ 497681 w 900178"/>
                <a:gd name="connsiteY13" fmla="*/ 266941 h 1394831"/>
                <a:gd name="connsiteX14" fmla="*/ 490537 w 900178"/>
                <a:gd name="connsiteY14" fmla="*/ 274084 h 1394831"/>
                <a:gd name="connsiteX15" fmla="*/ 476250 w 900178"/>
                <a:gd name="connsiteY15" fmla="*/ 283609 h 1394831"/>
                <a:gd name="connsiteX16" fmla="*/ 469106 w 900178"/>
                <a:gd name="connsiteY16" fmla="*/ 290753 h 1394831"/>
                <a:gd name="connsiteX17" fmla="*/ 466725 w 900178"/>
                <a:gd name="connsiteY17" fmla="*/ 297897 h 1394831"/>
                <a:gd name="connsiteX18" fmla="*/ 459581 w 900178"/>
                <a:gd name="connsiteY18" fmla="*/ 319328 h 1394831"/>
                <a:gd name="connsiteX19" fmla="*/ 445294 w 900178"/>
                <a:gd name="connsiteY19" fmla="*/ 324091 h 1394831"/>
                <a:gd name="connsiteX20" fmla="*/ 431006 w 900178"/>
                <a:gd name="connsiteY20" fmla="*/ 328853 h 1394831"/>
                <a:gd name="connsiteX21" fmla="*/ 409575 w 900178"/>
                <a:gd name="connsiteY21" fmla="*/ 335997 h 1394831"/>
                <a:gd name="connsiteX22" fmla="*/ 402431 w 900178"/>
                <a:gd name="connsiteY22" fmla="*/ 338378 h 1394831"/>
                <a:gd name="connsiteX23" fmla="*/ 395287 w 900178"/>
                <a:gd name="connsiteY23" fmla="*/ 340759 h 1394831"/>
                <a:gd name="connsiteX24" fmla="*/ 388144 w 900178"/>
                <a:gd name="connsiteY24" fmla="*/ 357428 h 1394831"/>
                <a:gd name="connsiteX25" fmla="*/ 385762 w 900178"/>
                <a:gd name="connsiteY25" fmla="*/ 490778 h 1394831"/>
                <a:gd name="connsiteX26" fmla="*/ 376237 w 900178"/>
                <a:gd name="connsiteY26" fmla="*/ 493159 h 1394831"/>
                <a:gd name="connsiteX27" fmla="*/ 302419 w 900178"/>
                <a:gd name="connsiteY27" fmla="*/ 495541 h 1394831"/>
                <a:gd name="connsiteX28" fmla="*/ 292894 w 900178"/>
                <a:gd name="connsiteY28" fmla="*/ 497922 h 1394831"/>
                <a:gd name="connsiteX29" fmla="*/ 278606 w 900178"/>
                <a:gd name="connsiteY29" fmla="*/ 502684 h 1394831"/>
                <a:gd name="connsiteX30" fmla="*/ 259556 w 900178"/>
                <a:gd name="connsiteY30" fmla="*/ 507447 h 1394831"/>
                <a:gd name="connsiteX31" fmla="*/ 240506 w 900178"/>
                <a:gd name="connsiteY31" fmla="*/ 514591 h 1394831"/>
                <a:gd name="connsiteX32" fmla="*/ 219075 w 900178"/>
                <a:gd name="connsiteY32" fmla="*/ 519353 h 1394831"/>
                <a:gd name="connsiteX33" fmla="*/ 166687 w 900178"/>
                <a:gd name="connsiteY33" fmla="*/ 526497 h 1394831"/>
                <a:gd name="connsiteX34" fmla="*/ 164306 w 900178"/>
                <a:gd name="connsiteY34" fmla="*/ 609841 h 1394831"/>
                <a:gd name="connsiteX35" fmla="*/ 161925 w 900178"/>
                <a:gd name="connsiteY35" fmla="*/ 683659 h 1394831"/>
                <a:gd name="connsiteX36" fmla="*/ 157162 w 900178"/>
                <a:gd name="connsiteY36" fmla="*/ 697947 h 1394831"/>
                <a:gd name="connsiteX37" fmla="*/ 152400 w 900178"/>
                <a:gd name="connsiteY37" fmla="*/ 705091 h 1394831"/>
                <a:gd name="connsiteX38" fmla="*/ 152400 w 900178"/>
                <a:gd name="connsiteY38" fmla="*/ 778909 h 1394831"/>
                <a:gd name="connsiteX39" fmla="*/ 157162 w 900178"/>
                <a:gd name="connsiteY39" fmla="*/ 793197 h 1394831"/>
                <a:gd name="connsiteX40" fmla="*/ 159544 w 900178"/>
                <a:gd name="connsiteY40" fmla="*/ 800341 h 1394831"/>
                <a:gd name="connsiteX41" fmla="*/ 59531 w 900178"/>
                <a:gd name="connsiteY41" fmla="*/ 805103 h 1394831"/>
                <a:gd name="connsiteX42" fmla="*/ 52387 w 900178"/>
                <a:gd name="connsiteY42" fmla="*/ 807484 h 1394831"/>
                <a:gd name="connsiteX43" fmla="*/ 42862 w 900178"/>
                <a:gd name="connsiteY43" fmla="*/ 809866 h 1394831"/>
                <a:gd name="connsiteX44" fmla="*/ 16669 w 900178"/>
                <a:gd name="connsiteY44" fmla="*/ 814628 h 1394831"/>
                <a:gd name="connsiteX45" fmla="*/ 2381 w 900178"/>
                <a:gd name="connsiteY45" fmla="*/ 819391 h 1394831"/>
                <a:gd name="connsiteX46" fmla="*/ 0 w 900178"/>
                <a:gd name="connsiteY46" fmla="*/ 826534 h 1394831"/>
                <a:gd name="connsiteX47" fmla="*/ 2381 w 900178"/>
                <a:gd name="connsiteY47" fmla="*/ 928928 h 1394831"/>
                <a:gd name="connsiteX48" fmla="*/ 4762 w 900178"/>
                <a:gd name="connsiteY48" fmla="*/ 1081328 h 1394831"/>
                <a:gd name="connsiteX49" fmla="*/ 7144 w 900178"/>
                <a:gd name="connsiteY49" fmla="*/ 1090853 h 1394831"/>
                <a:gd name="connsiteX50" fmla="*/ 9525 w 900178"/>
                <a:gd name="connsiteY50" fmla="*/ 1259922 h 1394831"/>
                <a:gd name="connsiteX51" fmla="*/ 16669 w 900178"/>
                <a:gd name="connsiteY51" fmla="*/ 1302784 h 1394831"/>
                <a:gd name="connsiteX52" fmla="*/ 390525 w 900178"/>
                <a:gd name="connsiteY52" fmla="*/ 1350409 h 1394831"/>
                <a:gd name="connsiteX53" fmla="*/ 404812 w 900178"/>
                <a:gd name="connsiteY53" fmla="*/ 1345647 h 1394831"/>
                <a:gd name="connsiteX54" fmla="*/ 769144 w 900178"/>
                <a:gd name="connsiteY54" fmla="*/ 1340884 h 1394831"/>
                <a:gd name="connsiteX55" fmla="*/ 778669 w 900178"/>
                <a:gd name="connsiteY55" fmla="*/ 1338503 h 1394831"/>
                <a:gd name="connsiteX56" fmla="*/ 802481 w 900178"/>
                <a:gd name="connsiteY56" fmla="*/ 1336122 h 1394831"/>
                <a:gd name="connsiteX57" fmla="*/ 804862 w 900178"/>
                <a:gd name="connsiteY57" fmla="*/ 1309928 h 1394831"/>
                <a:gd name="connsiteX58" fmla="*/ 800100 w 900178"/>
                <a:gd name="connsiteY58" fmla="*/ 1257541 h 1394831"/>
                <a:gd name="connsiteX59" fmla="*/ 795337 w 900178"/>
                <a:gd name="connsiteY59" fmla="*/ 1243253 h 1394831"/>
                <a:gd name="connsiteX60" fmla="*/ 790575 w 900178"/>
                <a:gd name="connsiteY60" fmla="*/ 1236109 h 1394831"/>
                <a:gd name="connsiteX61" fmla="*/ 788194 w 900178"/>
                <a:gd name="connsiteY61" fmla="*/ 1176578 h 1394831"/>
                <a:gd name="connsiteX62" fmla="*/ 783431 w 900178"/>
                <a:gd name="connsiteY62" fmla="*/ 1159909 h 1394831"/>
                <a:gd name="connsiteX63" fmla="*/ 781050 w 900178"/>
                <a:gd name="connsiteY63" fmla="*/ 1148003 h 1394831"/>
                <a:gd name="connsiteX64" fmla="*/ 783431 w 900178"/>
                <a:gd name="connsiteY64" fmla="*/ 1014653 h 1394831"/>
                <a:gd name="connsiteX65" fmla="*/ 788194 w 900178"/>
                <a:gd name="connsiteY65" fmla="*/ 945597 h 1394831"/>
                <a:gd name="connsiteX66" fmla="*/ 785812 w 900178"/>
                <a:gd name="connsiteY66" fmla="*/ 833678 h 1394831"/>
                <a:gd name="connsiteX67" fmla="*/ 781050 w 900178"/>
                <a:gd name="connsiteY67" fmla="*/ 819391 h 1394831"/>
                <a:gd name="connsiteX68" fmla="*/ 776287 w 900178"/>
                <a:gd name="connsiteY68" fmla="*/ 805103 h 1394831"/>
                <a:gd name="connsiteX69" fmla="*/ 773906 w 900178"/>
                <a:gd name="connsiteY69" fmla="*/ 797959 h 1394831"/>
                <a:gd name="connsiteX70" fmla="*/ 771525 w 900178"/>
                <a:gd name="connsiteY70" fmla="*/ 788434 h 1394831"/>
                <a:gd name="connsiteX71" fmla="*/ 766762 w 900178"/>
                <a:gd name="connsiteY71" fmla="*/ 774147 h 1394831"/>
                <a:gd name="connsiteX72" fmla="*/ 764381 w 900178"/>
                <a:gd name="connsiteY72" fmla="*/ 747953 h 1394831"/>
                <a:gd name="connsiteX73" fmla="*/ 783431 w 900178"/>
                <a:gd name="connsiteY73" fmla="*/ 683659 h 1394831"/>
                <a:gd name="connsiteX74" fmla="*/ 764381 w 900178"/>
                <a:gd name="connsiteY74" fmla="*/ 657466 h 1394831"/>
                <a:gd name="connsiteX75" fmla="*/ 740569 w 900178"/>
                <a:gd name="connsiteY75" fmla="*/ 659847 h 1394831"/>
                <a:gd name="connsiteX76" fmla="*/ 726281 w 900178"/>
                <a:gd name="connsiteY76" fmla="*/ 669372 h 1394831"/>
                <a:gd name="connsiteX77" fmla="*/ 716756 w 900178"/>
                <a:gd name="connsiteY77" fmla="*/ 671753 h 1394831"/>
                <a:gd name="connsiteX78" fmla="*/ 709612 w 900178"/>
                <a:gd name="connsiteY78" fmla="*/ 676516 h 1394831"/>
                <a:gd name="connsiteX79" fmla="*/ 688181 w 900178"/>
                <a:gd name="connsiteY79" fmla="*/ 681278 h 1394831"/>
                <a:gd name="connsiteX80" fmla="*/ 669131 w 900178"/>
                <a:gd name="connsiteY80" fmla="*/ 683659 h 1394831"/>
                <a:gd name="connsiteX81" fmla="*/ 669131 w 900178"/>
                <a:gd name="connsiteY81" fmla="*/ 666991 h 1394831"/>
                <a:gd name="connsiteX82" fmla="*/ 676275 w 900178"/>
                <a:gd name="connsiteY82" fmla="*/ 645559 h 1394831"/>
                <a:gd name="connsiteX83" fmla="*/ 678656 w 900178"/>
                <a:gd name="connsiteY83" fmla="*/ 638416 h 1394831"/>
                <a:gd name="connsiteX84" fmla="*/ 685800 w 900178"/>
                <a:gd name="connsiteY84" fmla="*/ 614603 h 1394831"/>
                <a:gd name="connsiteX85" fmla="*/ 690562 w 900178"/>
                <a:gd name="connsiteY85" fmla="*/ 607459 h 1394831"/>
                <a:gd name="connsiteX86" fmla="*/ 692944 w 900178"/>
                <a:gd name="connsiteY86" fmla="*/ 593172 h 1394831"/>
                <a:gd name="connsiteX87" fmla="*/ 697706 w 900178"/>
                <a:gd name="connsiteY87" fmla="*/ 578884 h 1394831"/>
                <a:gd name="connsiteX88" fmla="*/ 700087 w 900178"/>
                <a:gd name="connsiteY88" fmla="*/ 569359 h 1394831"/>
                <a:gd name="connsiteX89" fmla="*/ 704850 w 900178"/>
                <a:gd name="connsiteY89" fmla="*/ 555072 h 1394831"/>
                <a:gd name="connsiteX90" fmla="*/ 709612 w 900178"/>
                <a:gd name="connsiteY90" fmla="*/ 547928 h 1394831"/>
                <a:gd name="connsiteX91" fmla="*/ 716756 w 900178"/>
                <a:gd name="connsiteY91" fmla="*/ 533641 h 1394831"/>
                <a:gd name="connsiteX92" fmla="*/ 723900 w 900178"/>
                <a:gd name="connsiteY92" fmla="*/ 512209 h 1394831"/>
                <a:gd name="connsiteX93" fmla="*/ 726281 w 900178"/>
                <a:gd name="connsiteY93" fmla="*/ 505066 h 1394831"/>
                <a:gd name="connsiteX94" fmla="*/ 728662 w 900178"/>
                <a:gd name="connsiteY94" fmla="*/ 495541 h 1394831"/>
                <a:gd name="connsiteX95" fmla="*/ 731044 w 900178"/>
                <a:gd name="connsiteY95" fmla="*/ 488397 h 1394831"/>
                <a:gd name="connsiteX96" fmla="*/ 733425 w 900178"/>
                <a:gd name="connsiteY96" fmla="*/ 476491 h 1394831"/>
                <a:gd name="connsiteX97" fmla="*/ 738187 w 900178"/>
                <a:gd name="connsiteY97" fmla="*/ 455059 h 1394831"/>
                <a:gd name="connsiteX98" fmla="*/ 750094 w 900178"/>
                <a:gd name="connsiteY98" fmla="*/ 445534 h 1394831"/>
                <a:gd name="connsiteX99" fmla="*/ 764381 w 900178"/>
                <a:gd name="connsiteY99" fmla="*/ 436009 h 1394831"/>
                <a:gd name="connsiteX100" fmla="*/ 771525 w 900178"/>
                <a:gd name="connsiteY100" fmla="*/ 428866 h 1394831"/>
                <a:gd name="connsiteX101" fmla="*/ 776287 w 900178"/>
                <a:gd name="connsiteY101" fmla="*/ 421722 h 1394831"/>
                <a:gd name="connsiteX102" fmla="*/ 800100 w 900178"/>
                <a:gd name="connsiteY102" fmla="*/ 412197 h 1394831"/>
                <a:gd name="connsiteX103" fmla="*/ 814387 w 900178"/>
                <a:gd name="connsiteY103" fmla="*/ 407434 h 1394831"/>
                <a:gd name="connsiteX104" fmla="*/ 821531 w 900178"/>
                <a:gd name="connsiteY104" fmla="*/ 405053 h 1394831"/>
                <a:gd name="connsiteX105" fmla="*/ 840581 w 900178"/>
                <a:gd name="connsiteY105" fmla="*/ 400291 h 1394831"/>
                <a:gd name="connsiteX106" fmla="*/ 854869 w 900178"/>
                <a:gd name="connsiteY106" fmla="*/ 395528 h 1394831"/>
                <a:gd name="connsiteX107" fmla="*/ 862012 w 900178"/>
                <a:gd name="connsiteY107" fmla="*/ 393147 h 1394831"/>
                <a:gd name="connsiteX108" fmla="*/ 888206 w 900178"/>
                <a:gd name="connsiteY108" fmla="*/ 383622 h 1394831"/>
                <a:gd name="connsiteX109" fmla="*/ 895350 w 900178"/>
                <a:gd name="connsiteY109" fmla="*/ 381241 h 1394831"/>
                <a:gd name="connsiteX110" fmla="*/ 900112 w 900178"/>
                <a:gd name="connsiteY110" fmla="*/ 374097 h 1394831"/>
                <a:gd name="connsiteX111" fmla="*/ 892969 w 900178"/>
                <a:gd name="connsiteY111" fmla="*/ 359809 h 1394831"/>
                <a:gd name="connsiteX112" fmla="*/ 888206 w 900178"/>
                <a:gd name="connsiteY112" fmla="*/ 345522 h 1394831"/>
                <a:gd name="connsiteX113" fmla="*/ 885825 w 900178"/>
                <a:gd name="connsiteY113" fmla="*/ 338378 h 1394831"/>
                <a:gd name="connsiteX114" fmla="*/ 883444 w 900178"/>
                <a:gd name="connsiteY114" fmla="*/ 328853 h 1394831"/>
                <a:gd name="connsiteX115" fmla="*/ 876300 w 900178"/>
                <a:gd name="connsiteY115" fmla="*/ 305041 h 1394831"/>
                <a:gd name="connsiteX116" fmla="*/ 873919 w 900178"/>
                <a:gd name="connsiteY116" fmla="*/ 283609 h 1394831"/>
                <a:gd name="connsiteX117" fmla="*/ 869156 w 900178"/>
                <a:gd name="connsiteY117" fmla="*/ 247891 h 1394831"/>
                <a:gd name="connsiteX118" fmla="*/ 866775 w 900178"/>
                <a:gd name="connsiteY118" fmla="*/ 224078 h 1394831"/>
                <a:gd name="connsiteX119" fmla="*/ 864394 w 900178"/>
                <a:gd name="connsiteY119" fmla="*/ 216934 h 1394831"/>
                <a:gd name="connsiteX120" fmla="*/ 859631 w 900178"/>
                <a:gd name="connsiteY120" fmla="*/ 145497 h 1394831"/>
                <a:gd name="connsiteX121" fmla="*/ 854869 w 900178"/>
                <a:gd name="connsiteY121" fmla="*/ 131209 h 1394831"/>
                <a:gd name="connsiteX122" fmla="*/ 847725 w 900178"/>
                <a:gd name="connsiteY122" fmla="*/ 105016 h 1394831"/>
                <a:gd name="connsiteX123" fmla="*/ 845344 w 900178"/>
                <a:gd name="connsiteY123" fmla="*/ 85966 h 1394831"/>
                <a:gd name="connsiteX124" fmla="*/ 842962 w 900178"/>
                <a:gd name="connsiteY124" fmla="*/ 78822 h 1394831"/>
                <a:gd name="connsiteX125" fmla="*/ 847725 w 900178"/>
                <a:gd name="connsiteY125" fmla="*/ 7384 h 1394831"/>
                <a:gd name="connsiteX0" fmla="*/ 847725 w 900178"/>
                <a:gd name="connsiteY0" fmla="*/ 7384 h 1394831"/>
                <a:gd name="connsiteX1" fmla="*/ 681037 w 900178"/>
                <a:gd name="connsiteY1" fmla="*/ 14528 h 1394831"/>
                <a:gd name="connsiteX2" fmla="*/ 676275 w 900178"/>
                <a:gd name="connsiteY2" fmla="*/ 83584 h 1394831"/>
                <a:gd name="connsiteX3" fmla="*/ 673894 w 900178"/>
                <a:gd name="connsiteY3" fmla="*/ 164547 h 1394831"/>
                <a:gd name="connsiteX4" fmla="*/ 666750 w 900178"/>
                <a:gd name="connsiteY4" fmla="*/ 166928 h 1394831"/>
                <a:gd name="connsiteX5" fmla="*/ 550069 w 900178"/>
                <a:gd name="connsiteY5" fmla="*/ 169309 h 1394831"/>
                <a:gd name="connsiteX6" fmla="*/ 535781 w 900178"/>
                <a:gd name="connsiteY6" fmla="*/ 174072 h 1394831"/>
                <a:gd name="connsiteX7" fmla="*/ 528637 w 900178"/>
                <a:gd name="connsiteY7" fmla="*/ 176453 h 1394831"/>
                <a:gd name="connsiteX8" fmla="*/ 521494 w 900178"/>
                <a:gd name="connsiteY8" fmla="*/ 183597 h 1394831"/>
                <a:gd name="connsiteX9" fmla="*/ 516731 w 900178"/>
                <a:gd name="connsiteY9" fmla="*/ 205028 h 1394831"/>
                <a:gd name="connsiteX10" fmla="*/ 519112 w 900178"/>
                <a:gd name="connsiteY10" fmla="*/ 245509 h 1394831"/>
                <a:gd name="connsiteX11" fmla="*/ 519112 w 900178"/>
                <a:gd name="connsiteY11" fmla="*/ 259797 h 1394831"/>
                <a:gd name="connsiteX12" fmla="*/ 504825 w 900178"/>
                <a:gd name="connsiteY12" fmla="*/ 264559 h 1394831"/>
                <a:gd name="connsiteX13" fmla="*/ 497681 w 900178"/>
                <a:gd name="connsiteY13" fmla="*/ 266941 h 1394831"/>
                <a:gd name="connsiteX14" fmla="*/ 490537 w 900178"/>
                <a:gd name="connsiteY14" fmla="*/ 274084 h 1394831"/>
                <a:gd name="connsiteX15" fmla="*/ 476250 w 900178"/>
                <a:gd name="connsiteY15" fmla="*/ 283609 h 1394831"/>
                <a:gd name="connsiteX16" fmla="*/ 469106 w 900178"/>
                <a:gd name="connsiteY16" fmla="*/ 290753 h 1394831"/>
                <a:gd name="connsiteX17" fmla="*/ 466725 w 900178"/>
                <a:gd name="connsiteY17" fmla="*/ 297897 h 1394831"/>
                <a:gd name="connsiteX18" fmla="*/ 459581 w 900178"/>
                <a:gd name="connsiteY18" fmla="*/ 319328 h 1394831"/>
                <a:gd name="connsiteX19" fmla="*/ 445294 w 900178"/>
                <a:gd name="connsiteY19" fmla="*/ 324091 h 1394831"/>
                <a:gd name="connsiteX20" fmla="*/ 431006 w 900178"/>
                <a:gd name="connsiteY20" fmla="*/ 328853 h 1394831"/>
                <a:gd name="connsiteX21" fmla="*/ 409575 w 900178"/>
                <a:gd name="connsiteY21" fmla="*/ 335997 h 1394831"/>
                <a:gd name="connsiteX22" fmla="*/ 402431 w 900178"/>
                <a:gd name="connsiteY22" fmla="*/ 338378 h 1394831"/>
                <a:gd name="connsiteX23" fmla="*/ 395287 w 900178"/>
                <a:gd name="connsiteY23" fmla="*/ 340759 h 1394831"/>
                <a:gd name="connsiteX24" fmla="*/ 388144 w 900178"/>
                <a:gd name="connsiteY24" fmla="*/ 357428 h 1394831"/>
                <a:gd name="connsiteX25" fmla="*/ 385762 w 900178"/>
                <a:gd name="connsiteY25" fmla="*/ 490778 h 1394831"/>
                <a:gd name="connsiteX26" fmla="*/ 376237 w 900178"/>
                <a:gd name="connsiteY26" fmla="*/ 493159 h 1394831"/>
                <a:gd name="connsiteX27" fmla="*/ 302419 w 900178"/>
                <a:gd name="connsiteY27" fmla="*/ 495541 h 1394831"/>
                <a:gd name="connsiteX28" fmla="*/ 292894 w 900178"/>
                <a:gd name="connsiteY28" fmla="*/ 497922 h 1394831"/>
                <a:gd name="connsiteX29" fmla="*/ 278606 w 900178"/>
                <a:gd name="connsiteY29" fmla="*/ 502684 h 1394831"/>
                <a:gd name="connsiteX30" fmla="*/ 259556 w 900178"/>
                <a:gd name="connsiteY30" fmla="*/ 507447 h 1394831"/>
                <a:gd name="connsiteX31" fmla="*/ 240506 w 900178"/>
                <a:gd name="connsiteY31" fmla="*/ 514591 h 1394831"/>
                <a:gd name="connsiteX32" fmla="*/ 219075 w 900178"/>
                <a:gd name="connsiteY32" fmla="*/ 519353 h 1394831"/>
                <a:gd name="connsiteX33" fmla="*/ 166687 w 900178"/>
                <a:gd name="connsiteY33" fmla="*/ 526497 h 1394831"/>
                <a:gd name="connsiteX34" fmla="*/ 164306 w 900178"/>
                <a:gd name="connsiteY34" fmla="*/ 609841 h 1394831"/>
                <a:gd name="connsiteX35" fmla="*/ 161925 w 900178"/>
                <a:gd name="connsiteY35" fmla="*/ 683659 h 1394831"/>
                <a:gd name="connsiteX36" fmla="*/ 157162 w 900178"/>
                <a:gd name="connsiteY36" fmla="*/ 697947 h 1394831"/>
                <a:gd name="connsiteX37" fmla="*/ 152400 w 900178"/>
                <a:gd name="connsiteY37" fmla="*/ 705091 h 1394831"/>
                <a:gd name="connsiteX38" fmla="*/ 152400 w 900178"/>
                <a:gd name="connsiteY38" fmla="*/ 778909 h 1394831"/>
                <a:gd name="connsiteX39" fmla="*/ 157162 w 900178"/>
                <a:gd name="connsiteY39" fmla="*/ 793197 h 1394831"/>
                <a:gd name="connsiteX40" fmla="*/ 159544 w 900178"/>
                <a:gd name="connsiteY40" fmla="*/ 800341 h 1394831"/>
                <a:gd name="connsiteX41" fmla="*/ 59531 w 900178"/>
                <a:gd name="connsiteY41" fmla="*/ 805103 h 1394831"/>
                <a:gd name="connsiteX42" fmla="*/ 52387 w 900178"/>
                <a:gd name="connsiteY42" fmla="*/ 807484 h 1394831"/>
                <a:gd name="connsiteX43" fmla="*/ 42862 w 900178"/>
                <a:gd name="connsiteY43" fmla="*/ 809866 h 1394831"/>
                <a:gd name="connsiteX44" fmla="*/ 16669 w 900178"/>
                <a:gd name="connsiteY44" fmla="*/ 814628 h 1394831"/>
                <a:gd name="connsiteX45" fmla="*/ 2381 w 900178"/>
                <a:gd name="connsiteY45" fmla="*/ 819391 h 1394831"/>
                <a:gd name="connsiteX46" fmla="*/ 0 w 900178"/>
                <a:gd name="connsiteY46" fmla="*/ 826534 h 1394831"/>
                <a:gd name="connsiteX47" fmla="*/ 2381 w 900178"/>
                <a:gd name="connsiteY47" fmla="*/ 928928 h 1394831"/>
                <a:gd name="connsiteX48" fmla="*/ 4762 w 900178"/>
                <a:gd name="connsiteY48" fmla="*/ 1081328 h 1394831"/>
                <a:gd name="connsiteX49" fmla="*/ 7144 w 900178"/>
                <a:gd name="connsiteY49" fmla="*/ 1090853 h 1394831"/>
                <a:gd name="connsiteX50" fmla="*/ 9525 w 900178"/>
                <a:gd name="connsiteY50" fmla="*/ 1259922 h 1394831"/>
                <a:gd name="connsiteX51" fmla="*/ 16669 w 900178"/>
                <a:gd name="connsiteY51" fmla="*/ 1302784 h 1394831"/>
                <a:gd name="connsiteX52" fmla="*/ 390525 w 900178"/>
                <a:gd name="connsiteY52" fmla="*/ 1350409 h 1394831"/>
                <a:gd name="connsiteX53" fmla="*/ 404812 w 900178"/>
                <a:gd name="connsiteY53" fmla="*/ 1345647 h 1394831"/>
                <a:gd name="connsiteX54" fmla="*/ 769144 w 900178"/>
                <a:gd name="connsiteY54" fmla="*/ 1340884 h 1394831"/>
                <a:gd name="connsiteX55" fmla="*/ 778669 w 900178"/>
                <a:gd name="connsiteY55" fmla="*/ 1338503 h 1394831"/>
                <a:gd name="connsiteX56" fmla="*/ 802481 w 900178"/>
                <a:gd name="connsiteY56" fmla="*/ 1336122 h 1394831"/>
                <a:gd name="connsiteX57" fmla="*/ 804862 w 900178"/>
                <a:gd name="connsiteY57" fmla="*/ 1309928 h 1394831"/>
                <a:gd name="connsiteX58" fmla="*/ 800100 w 900178"/>
                <a:gd name="connsiteY58" fmla="*/ 1257541 h 1394831"/>
                <a:gd name="connsiteX59" fmla="*/ 795337 w 900178"/>
                <a:gd name="connsiteY59" fmla="*/ 1243253 h 1394831"/>
                <a:gd name="connsiteX60" fmla="*/ 790575 w 900178"/>
                <a:gd name="connsiteY60" fmla="*/ 1236109 h 1394831"/>
                <a:gd name="connsiteX61" fmla="*/ 788194 w 900178"/>
                <a:gd name="connsiteY61" fmla="*/ 1176578 h 1394831"/>
                <a:gd name="connsiteX62" fmla="*/ 783431 w 900178"/>
                <a:gd name="connsiteY62" fmla="*/ 1159909 h 1394831"/>
                <a:gd name="connsiteX63" fmla="*/ 781050 w 900178"/>
                <a:gd name="connsiteY63" fmla="*/ 1148003 h 1394831"/>
                <a:gd name="connsiteX64" fmla="*/ 783431 w 900178"/>
                <a:gd name="connsiteY64" fmla="*/ 1014653 h 1394831"/>
                <a:gd name="connsiteX65" fmla="*/ 788194 w 900178"/>
                <a:gd name="connsiteY65" fmla="*/ 945597 h 1394831"/>
                <a:gd name="connsiteX66" fmla="*/ 785812 w 900178"/>
                <a:gd name="connsiteY66" fmla="*/ 833678 h 1394831"/>
                <a:gd name="connsiteX67" fmla="*/ 781050 w 900178"/>
                <a:gd name="connsiteY67" fmla="*/ 819391 h 1394831"/>
                <a:gd name="connsiteX68" fmla="*/ 776287 w 900178"/>
                <a:gd name="connsiteY68" fmla="*/ 805103 h 1394831"/>
                <a:gd name="connsiteX69" fmla="*/ 773906 w 900178"/>
                <a:gd name="connsiteY69" fmla="*/ 797959 h 1394831"/>
                <a:gd name="connsiteX70" fmla="*/ 771525 w 900178"/>
                <a:gd name="connsiteY70" fmla="*/ 788434 h 1394831"/>
                <a:gd name="connsiteX71" fmla="*/ 766762 w 900178"/>
                <a:gd name="connsiteY71" fmla="*/ 774147 h 1394831"/>
                <a:gd name="connsiteX72" fmla="*/ 764381 w 900178"/>
                <a:gd name="connsiteY72" fmla="*/ 747953 h 1394831"/>
                <a:gd name="connsiteX73" fmla="*/ 783431 w 900178"/>
                <a:gd name="connsiteY73" fmla="*/ 683659 h 1394831"/>
                <a:gd name="connsiteX74" fmla="*/ 764381 w 900178"/>
                <a:gd name="connsiteY74" fmla="*/ 657466 h 1394831"/>
                <a:gd name="connsiteX75" fmla="*/ 740569 w 900178"/>
                <a:gd name="connsiteY75" fmla="*/ 659847 h 1394831"/>
                <a:gd name="connsiteX76" fmla="*/ 726281 w 900178"/>
                <a:gd name="connsiteY76" fmla="*/ 669372 h 1394831"/>
                <a:gd name="connsiteX77" fmla="*/ 716756 w 900178"/>
                <a:gd name="connsiteY77" fmla="*/ 671753 h 1394831"/>
                <a:gd name="connsiteX78" fmla="*/ 709612 w 900178"/>
                <a:gd name="connsiteY78" fmla="*/ 676516 h 1394831"/>
                <a:gd name="connsiteX79" fmla="*/ 688181 w 900178"/>
                <a:gd name="connsiteY79" fmla="*/ 681278 h 1394831"/>
                <a:gd name="connsiteX80" fmla="*/ 669131 w 900178"/>
                <a:gd name="connsiteY80" fmla="*/ 683659 h 1394831"/>
                <a:gd name="connsiteX81" fmla="*/ 669131 w 900178"/>
                <a:gd name="connsiteY81" fmla="*/ 666991 h 1394831"/>
                <a:gd name="connsiteX82" fmla="*/ 676275 w 900178"/>
                <a:gd name="connsiteY82" fmla="*/ 645559 h 1394831"/>
                <a:gd name="connsiteX83" fmla="*/ 678656 w 900178"/>
                <a:gd name="connsiteY83" fmla="*/ 638416 h 1394831"/>
                <a:gd name="connsiteX84" fmla="*/ 685800 w 900178"/>
                <a:gd name="connsiteY84" fmla="*/ 614603 h 1394831"/>
                <a:gd name="connsiteX85" fmla="*/ 690562 w 900178"/>
                <a:gd name="connsiteY85" fmla="*/ 607459 h 1394831"/>
                <a:gd name="connsiteX86" fmla="*/ 692944 w 900178"/>
                <a:gd name="connsiteY86" fmla="*/ 593172 h 1394831"/>
                <a:gd name="connsiteX87" fmla="*/ 697706 w 900178"/>
                <a:gd name="connsiteY87" fmla="*/ 578884 h 1394831"/>
                <a:gd name="connsiteX88" fmla="*/ 700087 w 900178"/>
                <a:gd name="connsiteY88" fmla="*/ 569359 h 1394831"/>
                <a:gd name="connsiteX89" fmla="*/ 704850 w 900178"/>
                <a:gd name="connsiteY89" fmla="*/ 555072 h 1394831"/>
                <a:gd name="connsiteX90" fmla="*/ 709612 w 900178"/>
                <a:gd name="connsiteY90" fmla="*/ 547928 h 1394831"/>
                <a:gd name="connsiteX91" fmla="*/ 716756 w 900178"/>
                <a:gd name="connsiteY91" fmla="*/ 533641 h 1394831"/>
                <a:gd name="connsiteX92" fmla="*/ 723900 w 900178"/>
                <a:gd name="connsiteY92" fmla="*/ 512209 h 1394831"/>
                <a:gd name="connsiteX93" fmla="*/ 726281 w 900178"/>
                <a:gd name="connsiteY93" fmla="*/ 505066 h 1394831"/>
                <a:gd name="connsiteX94" fmla="*/ 728662 w 900178"/>
                <a:gd name="connsiteY94" fmla="*/ 495541 h 1394831"/>
                <a:gd name="connsiteX95" fmla="*/ 731044 w 900178"/>
                <a:gd name="connsiteY95" fmla="*/ 488397 h 1394831"/>
                <a:gd name="connsiteX96" fmla="*/ 733425 w 900178"/>
                <a:gd name="connsiteY96" fmla="*/ 476491 h 1394831"/>
                <a:gd name="connsiteX97" fmla="*/ 738187 w 900178"/>
                <a:gd name="connsiteY97" fmla="*/ 455059 h 1394831"/>
                <a:gd name="connsiteX98" fmla="*/ 750094 w 900178"/>
                <a:gd name="connsiteY98" fmla="*/ 445534 h 1394831"/>
                <a:gd name="connsiteX99" fmla="*/ 764381 w 900178"/>
                <a:gd name="connsiteY99" fmla="*/ 436009 h 1394831"/>
                <a:gd name="connsiteX100" fmla="*/ 771525 w 900178"/>
                <a:gd name="connsiteY100" fmla="*/ 428866 h 1394831"/>
                <a:gd name="connsiteX101" fmla="*/ 776287 w 900178"/>
                <a:gd name="connsiteY101" fmla="*/ 421722 h 1394831"/>
                <a:gd name="connsiteX102" fmla="*/ 800100 w 900178"/>
                <a:gd name="connsiteY102" fmla="*/ 412197 h 1394831"/>
                <a:gd name="connsiteX103" fmla="*/ 814387 w 900178"/>
                <a:gd name="connsiteY103" fmla="*/ 407434 h 1394831"/>
                <a:gd name="connsiteX104" fmla="*/ 821531 w 900178"/>
                <a:gd name="connsiteY104" fmla="*/ 405053 h 1394831"/>
                <a:gd name="connsiteX105" fmla="*/ 840581 w 900178"/>
                <a:gd name="connsiteY105" fmla="*/ 400291 h 1394831"/>
                <a:gd name="connsiteX106" fmla="*/ 854869 w 900178"/>
                <a:gd name="connsiteY106" fmla="*/ 395528 h 1394831"/>
                <a:gd name="connsiteX107" fmla="*/ 888206 w 900178"/>
                <a:gd name="connsiteY107" fmla="*/ 383622 h 1394831"/>
                <a:gd name="connsiteX108" fmla="*/ 895350 w 900178"/>
                <a:gd name="connsiteY108" fmla="*/ 381241 h 1394831"/>
                <a:gd name="connsiteX109" fmla="*/ 900112 w 900178"/>
                <a:gd name="connsiteY109" fmla="*/ 374097 h 1394831"/>
                <a:gd name="connsiteX110" fmla="*/ 892969 w 900178"/>
                <a:gd name="connsiteY110" fmla="*/ 359809 h 1394831"/>
                <a:gd name="connsiteX111" fmla="*/ 888206 w 900178"/>
                <a:gd name="connsiteY111" fmla="*/ 345522 h 1394831"/>
                <a:gd name="connsiteX112" fmla="*/ 885825 w 900178"/>
                <a:gd name="connsiteY112" fmla="*/ 338378 h 1394831"/>
                <a:gd name="connsiteX113" fmla="*/ 883444 w 900178"/>
                <a:gd name="connsiteY113" fmla="*/ 328853 h 1394831"/>
                <a:gd name="connsiteX114" fmla="*/ 876300 w 900178"/>
                <a:gd name="connsiteY114" fmla="*/ 305041 h 1394831"/>
                <a:gd name="connsiteX115" fmla="*/ 873919 w 900178"/>
                <a:gd name="connsiteY115" fmla="*/ 283609 h 1394831"/>
                <a:gd name="connsiteX116" fmla="*/ 869156 w 900178"/>
                <a:gd name="connsiteY116" fmla="*/ 247891 h 1394831"/>
                <a:gd name="connsiteX117" fmla="*/ 866775 w 900178"/>
                <a:gd name="connsiteY117" fmla="*/ 224078 h 1394831"/>
                <a:gd name="connsiteX118" fmla="*/ 864394 w 900178"/>
                <a:gd name="connsiteY118" fmla="*/ 216934 h 1394831"/>
                <a:gd name="connsiteX119" fmla="*/ 859631 w 900178"/>
                <a:gd name="connsiteY119" fmla="*/ 145497 h 1394831"/>
                <a:gd name="connsiteX120" fmla="*/ 854869 w 900178"/>
                <a:gd name="connsiteY120" fmla="*/ 131209 h 1394831"/>
                <a:gd name="connsiteX121" fmla="*/ 847725 w 900178"/>
                <a:gd name="connsiteY121" fmla="*/ 105016 h 1394831"/>
                <a:gd name="connsiteX122" fmla="*/ 845344 w 900178"/>
                <a:gd name="connsiteY122" fmla="*/ 85966 h 1394831"/>
                <a:gd name="connsiteX123" fmla="*/ 842962 w 900178"/>
                <a:gd name="connsiteY123" fmla="*/ 78822 h 1394831"/>
                <a:gd name="connsiteX124" fmla="*/ 847725 w 900178"/>
                <a:gd name="connsiteY124" fmla="*/ 7384 h 1394831"/>
                <a:gd name="connsiteX0" fmla="*/ 847725 w 900178"/>
                <a:gd name="connsiteY0" fmla="*/ 7384 h 1394831"/>
                <a:gd name="connsiteX1" fmla="*/ 681037 w 900178"/>
                <a:gd name="connsiteY1" fmla="*/ 14528 h 1394831"/>
                <a:gd name="connsiteX2" fmla="*/ 676275 w 900178"/>
                <a:gd name="connsiteY2" fmla="*/ 83584 h 1394831"/>
                <a:gd name="connsiteX3" fmla="*/ 673894 w 900178"/>
                <a:gd name="connsiteY3" fmla="*/ 164547 h 1394831"/>
                <a:gd name="connsiteX4" fmla="*/ 666750 w 900178"/>
                <a:gd name="connsiteY4" fmla="*/ 166928 h 1394831"/>
                <a:gd name="connsiteX5" fmla="*/ 550069 w 900178"/>
                <a:gd name="connsiteY5" fmla="*/ 169309 h 1394831"/>
                <a:gd name="connsiteX6" fmla="*/ 535781 w 900178"/>
                <a:gd name="connsiteY6" fmla="*/ 174072 h 1394831"/>
                <a:gd name="connsiteX7" fmla="*/ 528637 w 900178"/>
                <a:gd name="connsiteY7" fmla="*/ 176453 h 1394831"/>
                <a:gd name="connsiteX8" fmla="*/ 521494 w 900178"/>
                <a:gd name="connsiteY8" fmla="*/ 183597 h 1394831"/>
                <a:gd name="connsiteX9" fmla="*/ 516731 w 900178"/>
                <a:gd name="connsiteY9" fmla="*/ 205028 h 1394831"/>
                <a:gd name="connsiteX10" fmla="*/ 519112 w 900178"/>
                <a:gd name="connsiteY10" fmla="*/ 245509 h 1394831"/>
                <a:gd name="connsiteX11" fmla="*/ 519112 w 900178"/>
                <a:gd name="connsiteY11" fmla="*/ 259797 h 1394831"/>
                <a:gd name="connsiteX12" fmla="*/ 504825 w 900178"/>
                <a:gd name="connsiteY12" fmla="*/ 264559 h 1394831"/>
                <a:gd name="connsiteX13" fmla="*/ 497681 w 900178"/>
                <a:gd name="connsiteY13" fmla="*/ 266941 h 1394831"/>
                <a:gd name="connsiteX14" fmla="*/ 490537 w 900178"/>
                <a:gd name="connsiteY14" fmla="*/ 274084 h 1394831"/>
                <a:gd name="connsiteX15" fmla="*/ 476250 w 900178"/>
                <a:gd name="connsiteY15" fmla="*/ 283609 h 1394831"/>
                <a:gd name="connsiteX16" fmla="*/ 469106 w 900178"/>
                <a:gd name="connsiteY16" fmla="*/ 290753 h 1394831"/>
                <a:gd name="connsiteX17" fmla="*/ 466725 w 900178"/>
                <a:gd name="connsiteY17" fmla="*/ 297897 h 1394831"/>
                <a:gd name="connsiteX18" fmla="*/ 459581 w 900178"/>
                <a:gd name="connsiteY18" fmla="*/ 319328 h 1394831"/>
                <a:gd name="connsiteX19" fmla="*/ 445294 w 900178"/>
                <a:gd name="connsiteY19" fmla="*/ 324091 h 1394831"/>
                <a:gd name="connsiteX20" fmla="*/ 431006 w 900178"/>
                <a:gd name="connsiteY20" fmla="*/ 328853 h 1394831"/>
                <a:gd name="connsiteX21" fmla="*/ 409575 w 900178"/>
                <a:gd name="connsiteY21" fmla="*/ 335997 h 1394831"/>
                <a:gd name="connsiteX22" fmla="*/ 402431 w 900178"/>
                <a:gd name="connsiteY22" fmla="*/ 338378 h 1394831"/>
                <a:gd name="connsiteX23" fmla="*/ 395287 w 900178"/>
                <a:gd name="connsiteY23" fmla="*/ 340759 h 1394831"/>
                <a:gd name="connsiteX24" fmla="*/ 388144 w 900178"/>
                <a:gd name="connsiteY24" fmla="*/ 357428 h 1394831"/>
                <a:gd name="connsiteX25" fmla="*/ 385762 w 900178"/>
                <a:gd name="connsiteY25" fmla="*/ 490778 h 1394831"/>
                <a:gd name="connsiteX26" fmla="*/ 376237 w 900178"/>
                <a:gd name="connsiteY26" fmla="*/ 493159 h 1394831"/>
                <a:gd name="connsiteX27" fmla="*/ 302419 w 900178"/>
                <a:gd name="connsiteY27" fmla="*/ 495541 h 1394831"/>
                <a:gd name="connsiteX28" fmla="*/ 292894 w 900178"/>
                <a:gd name="connsiteY28" fmla="*/ 497922 h 1394831"/>
                <a:gd name="connsiteX29" fmla="*/ 278606 w 900178"/>
                <a:gd name="connsiteY29" fmla="*/ 502684 h 1394831"/>
                <a:gd name="connsiteX30" fmla="*/ 259556 w 900178"/>
                <a:gd name="connsiteY30" fmla="*/ 507447 h 1394831"/>
                <a:gd name="connsiteX31" fmla="*/ 240506 w 900178"/>
                <a:gd name="connsiteY31" fmla="*/ 514591 h 1394831"/>
                <a:gd name="connsiteX32" fmla="*/ 219075 w 900178"/>
                <a:gd name="connsiteY32" fmla="*/ 519353 h 1394831"/>
                <a:gd name="connsiteX33" fmla="*/ 166687 w 900178"/>
                <a:gd name="connsiteY33" fmla="*/ 526497 h 1394831"/>
                <a:gd name="connsiteX34" fmla="*/ 164306 w 900178"/>
                <a:gd name="connsiteY34" fmla="*/ 609841 h 1394831"/>
                <a:gd name="connsiteX35" fmla="*/ 161925 w 900178"/>
                <a:gd name="connsiteY35" fmla="*/ 683659 h 1394831"/>
                <a:gd name="connsiteX36" fmla="*/ 157162 w 900178"/>
                <a:gd name="connsiteY36" fmla="*/ 697947 h 1394831"/>
                <a:gd name="connsiteX37" fmla="*/ 152400 w 900178"/>
                <a:gd name="connsiteY37" fmla="*/ 705091 h 1394831"/>
                <a:gd name="connsiteX38" fmla="*/ 152400 w 900178"/>
                <a:gd name="connsiteY38" fmla="*/ 778909 h 1394831"/>
                <a:gd name="connsiteX39" fmla="*/ 157162 w 900178"/>
                <a:gd name="connsiteY39" fmla="*/ 793197 h 1394831"/>
                <a:gd name="connsiteX40" fmla="*/ 159544 w 900178"/>
                <a:gd name="connsiteY40" fmla="*/ 800341 h 1394831"/>
                <a:gd name="connsiteX41" fmla="*/ 59531 w 900178"/>
                <a:gd name="connsiteY41" fmla="*/ 805103 h 1394831"/>
                <a:gd name="connsiteX42" fmla="*/ 52387 w 900178"/>
                <a:gd name="connsiteY42" fmla="*/ 807484 h 1394831"/>
                <a:gd name="connsiteX43" fmla="*/ 42862 w 900178"/>
                <a:gd name="connsiteY43" fmla="*/ 809866 h 1394831"/>
                <a:gd name="connsiteX44" fmla="*/ 16669 w 900178"/>
                <a:gd name="connsiteY44" fmla="*/ 814628 h 1394831"/>
                <a:gd name="connsiteX45" fmla="*/ 2381 w 900178"/>
                <a:gd name="connsiteY45" fmla="*/ 819391 h 1394831"/>
                <a:gd name="connsiteX46" fmla="*/ 0 w 900178"/>
                <a:gd name="connsiteY46" fmla="*/ 826534 h 1394831"/>
                <a:gd name="connsiteX47" fmla="*/ 2381 w 900178"/>
                <a:gd name="connsiteY47" fmla="*/ 928928 h 1394831"/>
                <a:gd name="connsiteX48" fmla="*/ 4762 w 900178"/>
                <a:gd name="connsiteY48" fmla="*/ 1081328 h 1394831"/>
                <a:gd name="connsiteX49" fmla="*/ 7144 w 900178"/>
                <a:gd name="connsiteY49" fmla="*/ 1090853 h 1394831"/>
                <a:gd name="connsiteX50" fmla="*/ 9525 w 900178"/>
                <a:gd name="connsiteY50" fmla="*/ 1259922 h 1394831"/>
                <a:gd name="connsiteX51" fmla="*/ 16669 w 900178"/>
                <a:gd name="connsiteY51" fmla="*/ 1302784 h 1394831"/>
                <a:gd name="connsiteX52" fmla="*/ 390525 w 900178"/>
                <a:gd name="connsiteY52" fmla="*/ 1350409 h 1394831"/>
                <a:gd name="connsiteX53" fmla="*/ 404812 w 900178"/>
                <a:gd name="connsiteY53" fmla="*/ 1345647 h 1394831"/>
                <a:gd name="connsiteX54" fmla="*/ 769144 w 900178"/>
                <a:gd name="connsiteY54" fmla="*/ 1340884 h 1394831"/>
                <a:gd name="connsiteX55" fmla="*/ 778669 w 900178"/>
                <a:gd name="connsiteY55" fmla="*/ 1338503 h 1394831"/>
                <a:gd name="connsiteX56" fmla="*/ 802481 w 900178"/>
                <a:gd name="connsiteY56" fmla="*/ 1336122 h 1394831"/>
                <a:gd name="connsiteX57" fmla="*/ 804862 w 900178"/>
                <a:gd name="connsiteY57" fmla="*/ 1309928 h 1394831"/>
                <a:gd name="connsiteX58" fmla="*/ 800100 w 900178"/>
                <a:gd name="connsiteY58" fmla="*/ 1257541 h 1394831"/>
                <a:gd name="connsiteX59" fmla="*/ 795337 w 900178"/>
                <a:gd name="connsiteY59" fmla="*/ 1243253 h 1394831"/>
                <a:gd name="connsiteX60" fmla="*/ 790575 w 900178"/>
                <a:gd name="connsiteY60" fmla="*/ 1236109 h 1394831"/>
                <a:gd name="connsiteX61" fmla="*/ 788194 w 900178"/>
                <a:gd name="connsiteY61" fmla="*/ 1176578 h 1394831"/>
                <a:gd name="connsiteX62" fmla="*/ 783431 w 900178"/>
                <a:gd name="connsiteY62" fmla="*/ 1159909 h 1394831"/>
                <a:gd name="connsiteX63" fmla="*/ 781050 w 900178"/>
                <a:gd name="connsiteY63" fmla="*/ 1148003 h 1394831"/>
                <a:gd name="connsiteX64" fmla="*/ 783431 w 900178"/>
                <a:gd name="connsiteY64" fmla="*/ 1014653 h 1394831"/>
                <a:gd name="connsiteX65" fmla="*/ 788194 w 900178"/>
                <a:gd name="connsiteY65" fmla="*/ 945597 h 1394831"/>
                <a:gd name="connsiteX66" fmla="*/ 785812 w 900178"/>
                <a:gd name="connsiteY66" fmla="*/ 833678 h 1394831"/>
                <a:gd name="connsiteX67" fmla="*/ 781050 w 900178"/>
                <a:gd name="connsiteY67" fmla="*/ 819391 h 1394831"/>
                <a:gd name="connsiteX68" fmla="*/ 776287 w 900178"/>
                <a:gd name="connsiteY68" fmla="*/ 805103 h 1394831"/>
                <a:gd name="connsiteX69" fmla="*/ 773906 w 900178"/>
                <a:gd name="connsiteY69" fmla="*/ 797959 h 1394831"/>
                <a:gd name="connsiteX70" fmla="*/ 771525 w 900178"/>
                <a:gd name="connsiteY70" fmla="*/ 788434 h 1394831"/>
                <a:gd name="connsiteX71" fmla="*/ 766762 w 900178"/>
                <a:gd name="connsiteY71" fmla="*/ 774147 h 1394831"/>
                <a:gd name="connsiteX72" fmla="*/ 764381 w 900178"/>
                <a:gd name="connsiteY72" fmla="*/ 747953 h 1394831"/>
                <a:gd name="connsiteX73" fmla="*/ 783431 w 900178"/>
                <a:gd name="connsiteY73" fmla="*/ 683659 h 1394831"/>
                <a:gd name="connsiteX74" fmla="*/ 764381 w 900178"/>
                <a:gd name="connsiteY74" fmla="*/ 657466 h 1394831"/>
                <a:gd name="connsiteX75" fmla="*/ 740569 w 900178"/>
                <a:gd name="connsiteY75" fmla="*/ 659847 h 1394831"/>
                <a:gd name="connsiteX76" fmla="*/ 726281 w 900178"/>
                <a:gd name="connsiteY76" fmla="*/ 669372 h 1394831"/>
                <a:gd name="connsiteX77" fmla="*/ 716756 w 900178"/>
                <a:gd name="connsiteY77" fmla="*/ 671753 h 1394831"/>
                <a:gd name="connsiteX78" fmla="*/ 709612 w 900178"/>
                <a:gd name="connsiteY78" fmla="*/ 676516 h 1394831"/>
                <a:gd name="connsiteX79" fmla="*/ 688181 w 900178"/>
                <a:gd name="connsiteY79" fmla="*/ 681278 h 1394831"/>
                <a:gd name="connsiteX80" fmla="*/ 669131 w 900178"/>
                <a:gd name="connsiteY80" fmla="*/ 683659 h 1394831"/>
                <a:gd name="connsiteX81" fmla="*/ 669131 w 900178"/>
                <a:gd name="connsiteY81" fmla="*/ 666991 h 1394831"/>
                <a:gd name="connsiteX82" fmla="*/ 676275 w 900178"/>
                <a:gd name="connsiteY82" fmla="*/ 645559 h 1394831"/>
                <a:gd name="connsiteX83" fmla="*/ 678656 w 900178"/>
                <a:gd name="connsiteY83" fmla="*/ 638416 h 1394831"/>
                <a:gd name="connsiteX84" fmla="*/ 685800 w 900178"/>
                <a:gd name="connsiteY84" fmla="*/ 614603 h 1394831"/>
                <a:gd name="connsiteX85" fmla="*/ 690562 w 900178"/>
                <a:gd name="connsiteY85" fmla="*/ 607459 h 1394831"/>
                <a:gd name="connsiteX86" fmla="*/ 692944 w 900178"/>
                <a:gd name="connsiteY86" fmla="*/ 593172 h 1394831"/>
                <a:gd name="connsiteX87" fmla="*/ 697706 w 900178"/>
                <a:gd name="connsiteY87" fmla="*/ 578884 h 1394831"/>
                <a:gd name="connsiteX88" fmla="*/ 700087 w 900178"/>
                <a:gd name="connsiteY88" fmla="*/ 569359 h 1394831"/>
                <a:gd name="connsiteX89" fmla="*/ 704850 w 900178"/>
                <a:gd name="connsiteY89" fmla="*/ 555072 h 1394831"/>
                <a:gd name="connsiteX90" fmla="*/ 709612 w 900178"/>
                <a:gd name="connsiteY90" fmla="*/ 547928 h 1394831"/>
                <a:gd name="connsiteX91" fmla="*/ 716756 w 900178"/>
                <a:gd name="connsiteY91" fmla="*/ 533641 h 1394831"/>
                <a:gd name="connsiteX92" fmla="*/ 723900 w 900178"/>
                <a:gd name="connsiteY92" fmla="*/ 512209 h 1394831"/>
                <a:gd name="connsiteX93" fmla="*/ 726281 w 900178"/>
                <a:gd name="connsiteY93" fmla="*/ 505066 h 1394831"/>
                <a:gd name="connsiteX94" fmla="*/ 728662 w 900178"/>
                <a:gd name="connsiteY94" fmla="*/ 495541 h 1394831"/>
                <a:gd name="connsiteX95" fmla="*/ 731044 w 900178"/>
                <a:gd name="connsiteY95" fmla="*/ 488397 h 1394831"/>
                <a:gd name="connsiteX96" fmla="*/ 733425 w 900178"/>
                <a:gd name="connsiteY96" fmla="*/ 476491 h 1394831"/>
                <a:gd name="connsiteX97" fmla="*/ 738187 w 900178"/>
                <a:gd name="connsiteY97" fmla="*/ 455059 h 1394831"/>
                <a:gd name="connsiteX98" fmla="*/ 750094 w 900178"/>
                <a:gd name="connsiteY98" fmla="*/ 445534 h 1394831"/>
                <a:gd name="connsiteX99" fmla="*/ 764381 w 900178"/>
                <a:gd name="connsiteY99" fmla="*/ 436009 h 1394831"/>
                <a:gd name="connsiteX100" fmla="*/ 771525 w 900178"/>
                <a:gd name="connsiteY100" fmla="*/ 428866 h 1394831"/>
                <a:gd name="connsiteX101" fmla="*/ 776287 w 900178"/>
                <a:gd name="connsiteY101" fmla="*/ 421722 h 1394831"/>
                <a:gd name="connsiteX102" fmla="*/ 800100 w 900178"/>
                <a:gd name="connsiteY102" fmla="*/ 412197 h 1394831"/>
                <a:gd name="connsiteX103" fmla="*/ 814387 w 900178"/>
                <a:gd name="connsiteY103" fmla="*/ 407434 h 1394831"/>
                <a:gd name="connsiteX104" fmla="*/ 821531 w 900178"/>
                <a:gd name="connsiteY104" fmla="*/ 405053 h 1394831"/>
                <a:gd name="connsiteX105" fmla="*/ 840581 w 900178"/>
                <a:gd name="connsiteY105" fmla="*/ 400291 h 1394831"/>
                <a:gd name="connsiteX106" fmla="*/ 869157 w 900178"/>
                <a:gd name="connsiteY106" fmla="*/ 405053 h 1394831"/>
                <a:gd name="connsiteX107" fmla="*/ 888206 w 900178"/>
                <a:gd name="connsiteY107" fmla="*/ 383622 h 1394831"/>
                <a:gd name="connsiteX108" fmla="*/ 895350 w 900178"/>
                <a:gd name="connsiteY108" fmla="*/ 381241 h 1394831"/>
                <a:gd name="connsiteX109" fmla="*/ 900112 w 900178"/>
                <a:gd name="connsiteY109" fmla="*/ 374097 h 1394831"/>
                <a:gd name="connsiteX110" fmla="*/ 892969 w 900178"/>
                <a:gd name="connsiteY110" fmla="*/ 359809 h 1394831"/>
                <a:gd name="connsiteX111" fmla="*/ 888206 w 900178"/>
                <a:gd name="connsiteY111" fmla="*/ 345522 h 1394831"/>
                <a:gd name="connsiteX112" fmla="*/ 885825 w 900178"/>
                <a:gd name="connsiteY112" fmla="*/ 338378 h 1394831"/>
                <a:gd name="connsiteX113" fmla="*/ 883444 w 900178"/>
                <a:gd name="connsiteY113" fmla="*/ 328853 h 1394831"/>
                <a:gd name="connsiteX114" fmla="*/ 876300 w 900178"/>
                <a:gd name="connsiteY114" fmla="*/ 305041 h 1394831"/>
                <a:gd name="connsiteX115" fmla="*/ 873919 w 900178"/>
                <a:gd name="connsiteY115" fmla="*/ 283609 h 1394831"/>
                <a:gd name="connsiteX116" fmla="*/ 869156 w 900178"/>
                <a:gd name="connsiteY116" fmla="*/ 247891 h 1394831"/>
                <a:gd name="connsiteX117" fmla="*/ 866775 w 900178"/>
                <a:gd name="connsiteY117" fmla="*/ 224078 h 1394831"/>
                <a:gd name="connsiteX118" fmla="*/ 864394 w 900178"/>
                <a:gd name="connsiteY118" fmla="*/ 216934 h 1394831"/>
                <a:gd name="connsiteX119" fmla="*/ 859631 w 900178"/>
                <a:gd name="connsiteY119" fmla="*/ 145497 h 1394831"/>
                <a:gd name="connsiteX120" fmla="*/ 854869 w 900178"/>
                <a:gd name="connsiteY120" fmla="*/ 131209 h 1394831"/>
                <a:gd name="connsiteX121" fmla="*/ 847725 w 900178"/>
                <a:gd name="connsiteY121" fmla="*/ 105016 h 1394831"/>
                <a:gd name="connsiteX122" fmla="*/ 845344 w 900178"/>
                <a:gd name="connsiteY122" fmla="*/ 85966 h 1394831"/>
                <a:gd name="connsiteX123" fmla="*/ 842962 w 900178"/>
                <a:gd name="connsiteY123" fmla="*/ 78822 h 1394831"/>
                <a:gd name="connsiteX124" fmla="*/ 847725 w 900178"/>
                <a:gd name="connsiteY124" fmla="*/ 7384 h 1394831"/>
                <a:gd name="connsiteX0" fmla="*/ 847725 w 900178"/>
                <a:gd name="connsiteY0" fmla="*/ 7384 h 1394831"/>
                <a:gd name="connsiteX1" fmla="*/ 681037 w 900178"/>
                <a:gd name="connsiteY1" fmla="*/ 14528 h 1394831"/>
                <a:gd name="connsiteX2" fmla="*/ 676275 w 900178"/>
                <a:gd name="connsiteY2" fmla="*/ 83584 h 1394831"/>
                <a:gd name="connsiteX3" fmla="*/ 673894 w 900178"/>
                <a:gd name="connsiteY3" fmla="*/ 164547 h 1394831"/>
                <a:gd name="connsiteX4" fmla="*/ 666750 w 900178"/>
                <a:gd name="connsiteY4" fmla="*/ 166928 h 1394831"/>
                <a:gd name="connsiteX5" fmla="*/ 550069 w 900178"/>
                <a:gd name="connsiteY5" fmla="*/ 169309 h 1394831"/>
                <a:gd name="connsiteX6" fmla="*/ 535781 w 900178"/>
                <a:gd name="connsiteY6" fmla="*/ 174072 h 1394831"/>
                <a:gd name="connsiteX7" fmla="*/ 528637 w 900178"/>
                <a:gd name="connsiteY7" fmla="*/ 176453 h 1394831"/>
                <a:gd name="connsiteX8" fmla="*/ 521494 w 900178"/>
                <a:gd name="connsiteY8" fmla="*/ 183597 h 1394831"/>
                <a:gd name="connsiteX9" fmla="*/ 516731 w 900178"/>
                <a:gd name="connsiteY9" fmla="*/ 205028 h 1394831"/>
                <a:gd name="connsiteX10" fmla="*/ 519112 w 900178"/>
                <a:gd name="connsiteY10" fmla="*/ 245509 h 1394831"/>
                <a:gd name="connsiteX11" fmla="*/ 519112 w 900178"/>
                <a:gd name="connsiteY11" fmla="*/ 259797 h 1394831"/>
                <a:gd name="connsiteX12" fmla="*/ 504825 w 900178"/>
                <a:gd name="connsiteY12" fmla="*/ 264559 h 1394831"/>
                <a:gd name="connsiteX13" fmla="*/ 497681 w 900178"/>
                <a:gd name="connsiteY13" fmla="*/ 266941 h 1394831"/>
                <a:gd name="connsiteX14" fmla="*/ 490537 w 900178"/>
                <a:gd name="connsiteY14" fmla="*/ 274084 h 1394831"/>
                <a:gd name="connsiteX15" fmla="*/ 476250 w 900178"/>
                <a:gd name="connsiteY15" fmla="*/ 283609 h 1394831"/>
                <a:gd name="connsiteX16" fmla="*/ 469106 w 900178"/>
                <a:gd name="connsiteY16" fmla="*/ 290753 h 1394831"/>
                <a:gd name="connsiteX17" fmla="*/ 466725 w 900178"/>
                <a:gd name="connsiteY17" fmla="*/ 297897 h 1394831"/>
                <a:gd name="connsiteX18" fmla="*/ 459581 w 900178"/>
                <a:gd name="connsiteY18" fmla="*/ 319328 h 1394831"/>
                <a:gd name="connsiteX19" fmla="*/ 445294 w 900178"/>
                <a:gd name="connsiteY19" fmla="*/ 324091 h 1394831"/>
                <a:gd name="connsiteX20" fmla="*/ 431006 w 900178"/>
                <a:gd name="connsiteY20" fmla="*/ 328853 h 1394831"/>
                <a:gd name="connsiteX21" fmla="*/ 409575 w 900178"/>
                <a:gd name="connsiteY21" fmla="*/ 335997 h 1394831"/>
                <a:gd name="connsiteX22" fmla="*/ 402431 w 900178"/>
                <a:gd name="connsiteY22" fmla="*/ 338378 h 1394831"/>
                <a:gd name="connsiteX23" fmla="*/ 395287 w 900178"/>
                <a:gd name="connsiteY23" fmla="*/ 340759 h 1394831"/>
                <a:gd name="connsiteX24" fmla="*/ 388144 w 900178"/>
                <a:gd name="connsiteY24" fmla="*/ 357428 h 1394831"/>
                <a:gd name="connsiteX25" fmla="*/ 385762 w 900178"/>
                <a:gd name="connsiteY25" fmla="*/ 490778 h 1394831"/>
                <a:gd name="connsiteX26" fmla="*/ 376237 w 900178"/>
                <a:gd name="connsiteY26" fmla="*/ 493159 h 1394831"/>
                <a:gd name="connsiteX27" fmla="*/ 302419 w 900178"/>
                <a:gd name="connsiteY27" fmla="*/ 495541 h 1394831"/>
                <a:gd name="connsiteX28" fmla="*/ 292894 w 900178"/>
                <a:gd name="connsiteY28" fmla="*/ 497922 h 1394831"/>
                <a:gd name="connsiteX29" fmla="*/ 278606 w 900178"/>
                <a:gd name="connsiteY29" fmla="*/ 502684 h 1394831"/>
                <a:gd name="connsiteX30" fmla="*/ 259556 w 900178"/>
                <a:gd name="connsiteY30" fmla="*/ 507447 h 1394831"/>
                <a:gd name="connsiteX31" fmla="*/ 240506 w 900178"/>
                <a:gd name="connsiteY31" fmla="*/ 514591 h 1394831"/>
                <a:gd name="connsiteX32" fmla="*/ 219075 w 900178"/>
                <a:gd name="connsiteY32" fmla="*/ 519353 h 1394831"/>
                <a:gd name="connsiteX33" fmla="*/ 166687 w 900178"/>
                <a:gd name="connsiteY33" fmla="*/ 526497 h 1394831"/>
                <a:gd name="connsiteX34" fmla="*/ 164306 w 900178"/>
                <a:gd name="connsiteY34" fmla="*/ 609841 h 1394831"/>
                <a:gd name="connsiteX35" fmla="*/ 161925 w 900178"/>
                <a:gd name="connsiteY35" fmla="*/ 683659 h 1394831"/>
                <a:gd name="connsiteX36" fmla="*/ 157162 w 900178"/>
                <a:gd name="connsiteY36" fmla="*/ 697947 h 1394831"/>
                <a:gd name="connsiteX37" fmla="*/ 152400 w 900178"/>
                <a:gd name="connsiteY37" fmla="*/ 705091 h 1394831"/>
                <a:gd name="connsiteX38" fmla="*/ 152400 w 900178"/>
                <a:gd name="connsiteY38" fmla="*/ 778909 h 1394831"/>
                <a:gd name="connsiteX39" fmla="*/ 157162 w 900178"/>
                <a:gd name="connsiteY39" fmla="*/ 793197 h 1394831"/>
                <a:gd name="connsiteX40" fmla="*/ 159544 w 900178"/>
                <a:gd name="connsiteY40" fmla="*/ 800341 h 1394831"/>
                <a:gd name="connsiteX41" fmla="*/ 59531 w 900178"/>
                <a:gd name="connsiteY41" fmla="*/ 805103 h 1394831"/>
                <a:gd name="connsiteX42" fmla="*/ 52387 w 900178"/>
                <a:gd name="connsiteY42" fmla="*/ 807484 h 1394831"/>
                <a:gd name="connsiteX43" fmla="*/ 42862 w 900178"/>
                <a:gd name="connsiteY43" fmla="*/ 809866 h 1394831"/>
                <a:gd name="connsiteX44" fmla="*/ 16669 w 900178"/>
                <a:gd name="connsiteY44" fmla="*/ 814628 h 1394831"/>
                <a:gd name="connsiteX45" fmla="*/ 2381 w 900178"/>
                <a:gd name="connsiteY45" fmla="*/ 819391 h 1394831"/>
                <a:gd name="connsiteX46" fmla="*/ 0 w 900178"/>
                <a:gd name="connsiteY46" fmla="*/ 826534 h 1394831"/>
                <a:gd name="connsiteX47" fmla="*/ 2381 w 900178"/>
                <a:gd name="connsiteY47" fmla="*/ 928928 h 1394831"/>
                <a:gd name="connsiteX48" fmla="*/ 4762 w 900178"/>
                <a:gd name="connsiteY48" fmla="*/ 1081328 h 1394831"/>
                <a:gd name="connsiteX49" fmla="*/ 7144 w 900178"/>
                <a:gd name="connsiteY49" fmla="*/ 1090853 h 1394831"/>
                <a:gd name="connsiteX50" fmla="*/ 9525 w 900178"/>
                <a:gd name="connsiteY50" fmla="*/ 1259922 h 1394831"/>
                <a:gd name="connsiteX51" fmla="*/ 16669 w 900178"/>
                <a:gd name="connsiteY51" fmla="*/ 1302784 h 1394831"/>
                <a:gd name="connsiteX52" fmla="*/ 390525 w 900178"/>
                <a:gd name="connsiteY52" fmla="*/ 1350409 h 1394831"/>
                <a:gd name="connsiteX53" fmla="*/ 404812 w 900178"/>
                <a:gd name="connsiteY53" fmla="*/ 1345647 h 1394831"/>
                <a:gd name="connsiteX54" fmla="*/ 769144 w 900178"/>
                <a:gd name="connsiteY54" fmla="*/ 1340884 h 1394831"/>
                <a:gd name="connsiteX55" fmla="*/ 778669 w 900178"/>
                <a:gd name="connsiteY55" fmla="*/ 1338503 h 1394831"/>
                <a:gd name="connsiteX56" fmla="*/ 802481 w 900178"/>
                <a:gd name="connsiteY56" fmla="*/ 1336122 h 1394831"/>
                <a:gd name="connsiteX57" fmla="*/ 804862 w 900178"/>
                <a:gd name="connsiteY57" fmla="*/ 1309928 h 1394831"/>
                <a:gd name="connsiteX58" fmla="*/ 800100 w 900178"/>
                <a:gd name="connsiteY58" fmla="*/ 1257541 h 1394831"/>
                <a:gd name="connsiteX59" fmla="*/ 795337 w 900178"/>
                <a:gd name="connsiteY59" fmla="*/ 1243253 h 1394831"/>
                <a:gd name="connsiteX60" fmla="*/ 790575 w 900178"/>
                <a:gd name="connsiteY60" fmla="*/ 1236109 h 1394831"/>
                <a:gd name="connsiteX61" fmla="*/ 788194 w 900178"/>
                <a:gd name="connsiteY61" fmla="*/ 1176578 h 1394831"/>
                <a:gd name="connsiteX62" fmla="*/ 783431 w 900178"/>
                <a:gd name="connsiteY62" fmla="*/ 1159909 h 1394831"/>
                <a:gd name="connsiteX63" fmla="*/ 781050 w 900178"/>
                <a:gd name="connsiteY63" fmla="*/ 1148003 h 1394831"/>
                <a:gd name="connsiteX64" fmla="*/ 783431 w 900178"/>
                <a:gd name="connsiteY64" fmla="*/ 1014653 h 1394831"/>
                <a:gd name="connsiteX65" fmla="*/ 788194 w 900178"/>
                <a:gd name="connsiteY65" fmla="*/ 945597 h 1394831"/>
                <a:gd name="connsiteX66" fmla="*/ 785812 w 900178"/>
                <a:gd name="connsiteY66" fmla="*/ 833678 h 1394831"/>
                <a:gd name="connsiteX67" fmla="*/ 781050 w 900178"/>
                <a:gd name="connsiteY67" fmla="*/ 819391 h 1394831"/>
                <a:gd name="connsiteX68" fmla="*/ 776287 w 900178"/>
                <a:gd name="connsiteY68" fmla="*/ 805103 h 1394831"/>
                <a:gd name="connsiteX69" fmla="*/ 773906 w 900178"/>
                <a:gd name="connsiteY69" fmla="*/ 797959 h 1394831"/>
                <a:gd name="connsiteX70" fmla="*/ 771525 w 900178"/>
                <a:gd name="connsiteY70" fmla="*/ 788434 h 1394831"/>
                <a:gd name="connsiteX71" fmla="*/ 766762 w 900178"/>
                <a:gd name="connsiteY71" fmla="*/ 774147 h 1394831"/>
                <a:gd name="connsiteX72" fmla="*/ 764381 w 900178"/>
                <a:gd name="connsiteY72" fmla="*/ 747953 h 1394831"/>
                <a:gd name="connsiteX73" fmla="*/ 783431 w 900178"/>
                <a:gd name="connsiteY73" fmla="*/ 683659 h 1394831"/>
                <a:gd name="connsiteX74" fmla="*/ 764381 w 900178"/>
                <a:gd name="connsiteY74" fmla="*/ 657466 h 1394831"/>
                <a:gd name="connsiteX75" fmla="*/ 740569 w 900178"/>
                <a:gd name="connsiteY75" fmla="*/ 659847 h 1394831"/>
                <a:gd name="connsiteX76" fmla="*/ 726281 w 900178"/>
                <a:gd name="connsiteY76" fmla="*/ 669372 h 1394831"/>
                <a:gd name="connsiteX77" fmla="*/ 716756 w 900178"/>
                <a:gd name="connsiteY77" fmla="*/ 671753 h 1394831"/>
                <a:gd name="connsiteX78" fmla="*/ 709612 w 900178"/>
                <a:gd name="connsiteY78" fmla="*/ 676516 h 1394831"/>
                <a:gd name="connsiteX79" fmla="*/ 688181 w 900178"/>
                <a:gd name="connsiteY79" fmla="*/ 681278 h 1394831"/>
                <a:gd name="connsiteX80" fmla="*/ 669131 w 900178"/>
                <a:gd name="connsiteY80" fmla="*/ 683659 h 1394831"/>
                <a:gd name="connsiteX81" fmla="*/ 669131 w 900178"/>
                <a:gd name="connsiteY81" fmla="*/ 666991 h 1394831"/>
                <a:gd name="connsiteX82" fmla="*/ 676275 w 900178"/>
                <a:gd name="connsiteY82" fmla="*/ 645559 h 1394831"/>
                <a:gd name="connsiteX83" fmla="*/ 678656 w 900178"/>
                <a:gd name="connsiteY83" fmla="*/ 638416 h 1394831"/>
                <a:gd name="connsiteX84" fmla="*/ 685800 w 900178"/>
                <a:gd name="connsiteY84" fmla="*/ 614603 h 1394831"/>
                <a:gd name="connsiteX85" fmla="*/ 690562 w 900178"/>
                <a:gd name="connsiteY85" fmla="*/ 607459 h 1394831"/>
                <a:gd name="connsiteX86" fmla="*/ 692944 w 900178"/>
                <a:gd name="connsiteY86" fmla="*/ 593172 h 1394831"/>
                <a:gd name="connsiteX87" fmla="*/ 697706 w 900178"/>
                <a:gd name="connsiteY87" fmla="*/ 578884 h 1394831"/>
                <a:gd name="connsiteX88" fmla="*/ 700087 w 900178"/>
                <a:gd name="connsiteY88" fmla="*/ 569359 h 1394831"/>
                <a:gd name="connsiteX89" fmla="*/ 704850 w 900178"/>
                <a:gd name="connsiteY89" fmla="*/ 555072 h 1394831"/>
                <a:gd name="connsiteX90" fmla="*/ 709612 w 900178"/>
                <a:gd name="connsiteY90" fmla="*/ 547928 h 1394831"/>
                <a:gd name="connsiteX91" fmla="*/ 716756 w 900178"/>
                <a:gd name="connsiteY91" fmla="*/ 533641 h 1394831"/>
                <a:gd name="connsiteX92" fmla="*/ 723900 w 900178"/>
                <a:gd name="connsiteY92" fmla="*/ 512209 h 1394831"/>
                <a:gd name="connsiteX93" fmla="*/ 726281 w 900178"/>
                <a:gd name="connsiteY93" fmla="*/ 505066 h 1394831"/>
                <a:gd name="connsiteX94" fmla="*/ 728662 w 900178"/>
                <a:gd name="connsiteY94" fmla="*/ 495541 h 1394831"/>
                <a:gd name="connsiteX95" fmla="*/ 731044 w 900178"/>
                <a:gd name="connsiteY95" fmla="*/ 488397 h 1394831"/>
                <a:gd name="connsiteX96" fmla="*/ 733425 w 900178"/>
                <a:gd name="connsiteY96" fmla="*/ 476491 h 1394831"/>
                <a:gd name="connsiteX97" fmla="*/ 738187 w 900178"/>
                <a:gd name="connsiteY97" fmla="*/ 455059 h 1394831"/>
                <a:gd name="connsiteX98" fmla="*/ 764381 w 900178"/>
                <a:gd name="connsiteY98" fmla="*/ 436009 h 1394831"/>
                <a:gd name="connsiteX99" fmla="*/ 771525 w 900178"/>
                <a:gd name="connsiteY99" fmla="*/ 428866 h 1394831"/>
                <a:gd name="connsiteX100" fmla="*/ 776287 w 900178"/>
                <a:gd name="connsiteY100" fmla="*/ 421722 h 1394831"/>
                <a:gd name="connsiteX101" fmla="*/ 800100 w 900178"/>
                <a:gd name="connsiteY101" fmla="*/ 412197 h 1394831"/>
                <a:gd name="connsiteX102" fmla="*/ 814387 w 900178"/>
                <a:gd name="connsiteY102" fmla="*/ 407434 h 1394831"/>
                <a:gd name="connsiteX103" fmla="*/ 821531 w 900178"/>
                <a:gd name="connsiteY103" fmla="*/ 405053 h 1394831"/>
                <a:gd name="connsiteX104" fmla="*/ 840581 w 900178"/>
                <a:gd name="connsiteY104" fmla="*/ 400291 h 1394831"/>
                <a:gd name="connsiteX105" fmla="*/ 869157 w 900178"/>
                <a:gd name="connsiteY105" fmla="*/ 405053 h 1394831"/>
                <a:gd name="connsiteX106" fmla="*/ 888206 w 900178"/>
                <a:gd name="connsiteY106" fmla="*/ 383622 h 1394831"/>
                <a:gd name="connsiteX107" fmla="*/ 895350 w 900178"/>
                <a:gd name="connsiteY107" fmla="*/ 381241 h 1394831"/>
                <a:gd name="connsiteX108" fmla="*/ 900112 w 900178"/>
                <a:gd name="connsiteY108" fmla="*/ 374097 h 1394831"/>
                <a:gd name="connsiteX109" fmla="*/ 892969 w 900178"/>
                <a:gd name="connsiteY109" fmla="*/ 359809 h 1394831"/>
                <a:gd name="connsiteX110" fmla="*/ 888206 w 900178"/>
                <a:gd name="connsiteY110" fmla="*/ 345522 h 1394831"/>
                <a:gd name="connsiteX111" fmla="*/ 885825 w 900178"/>
                <a:gd name="connsiteY111" fmla="*/ 338378 h 1394831"/>
                <a:gd name="connsiteX112" fmla="*/ 883444 w 900178"/>
                <a:gd name="connsiteY112" fmla="*/ 328853 h 1394831"/>
                <a:gd name="connsiteX113" fmla="*/ 876300 w 900178"/>
                <a:gd name="connsiteY113" fmla="*/ 305041 h 1394831"/>
                <a:gd name="connsiteX114" fmla="*/ 873919 w 900178"/>
                <a:gd name="connsiteY114" fmla="*/ 283609 h 1394831"/>
                <a:gd name="connsiteX115" fmla="*/ 869156 w 900178"/>
                <a:gd name="connsiteY115" fmla="*/ 247891 h 1394831"/>
                <a:gd name="connsiteX116" fmla="*/ 866775 w 900178"/>
                <a:gd name="connsiteY116" fmla="*/ 224078 h 1394831"/>
                <a:gd name="connsiteX117" fmla="*/ 864394 w 900178"/>
                <a:gd name="connsiteY117" fmla="*/ 216934 h 1394831"/>
                <a:gd name="connsiteX118" fmla="*/ 859631 w 900178"/>
                <a:gd name="connsiteY118" fmla="*/ 145497 h 1394831"/>
                <a:gd name="connsiteX119" fmla="*/ 854869 w 900178"/>
                <a:gd name="connsiteY119" fmla="*/ 131209 h 1394831"/>
                <a:gd name="connsiteX120" fmla="*/ 847725 w 900178"/>
                <a:gd name="connsiteY120" fmla="*/ 105016 h 1394831"/>
                <a:gd name="connsiteX121" fmla="*/ 845344 w 900178"/>
                <a:gd name="connsiteY121" fmla="*/ 85966 h 1394831"/>
                <a:gd name="connsiteX122" fmla="*/ 842962 w 900178"/>
                <a:gd name="connsiteY122" fmla="*/ 78822 h 1394831"/>
                <a:gd name="connsiteX123" fmla="*/ 847725 w 900178"/>
                <a:gd name="connsiteY123" fmla="*/ 7384 h 1394831"/>
                <a:gd name="connsiteX0" fmla="*/ 847725 w 900178"/>
                <a:gd name="connsiteY0" fmla="*/ 7384 h 1394831"/>
                <a:gd name="connsiteX1" fmla="*/ 681037 w 900178"/>
                <a:gd name="connsiteY1" fmla="*/ 14528 h 1394831"/>
                <a:gd name="connsiteX2" fmla="*/ 676275 w 900178"/>
                <a:gd name="connsiteY2" fmla="*/ 83584 h 1394831"/>
                <a:gd name="connsiteX3" fmla="*/ 673894 w 900178"/>
                <a:gd name="connsiteY3" fmla="*/ 164547 h 1394831"/>
                <a:gd name="connsiteX4" fmla="*/ 666750 w 900178"/>
                <a:gd name="connsiteY4" fmla="*/ 166928 h 1394831"/>
                <a:gd name="connsiteX5" fmla="*/ 550069 w 900178"/>
                <a:gd name="connsiteY5" fmla="*/ 169309 h 1394831"/>
                <a:gd name="connsiteX6" fmla="*/ 535781 w 900178"/>
                <a:gd name="connsiteY6" fmla="*/ 174072 h 1394831"/>
                <a:gd name="connsiteX7" fmla="*/ 528637 w 900178"/>
                <a:gd name="connsiteY7" fmla="*/ 176453 h 1394831"/>
                <a:gd name="connsiteX8" fmla="*/ 521494 w 900178"/>
                <a:gd name="connsiteY8" fmla="*/ 183597 h 1394831"/>
                <a:gd name="connsiteX9" fmla="*/ 516731 w 900178"/>
                <a:gd name="connsiteY9" fmla="*/ 205028 h 1394831"/>
                <a:gd name="connsiteX10" fmla="*/ 519112 w 900178"/>
                <a:gd name="connsiteY10" fmla="*/ 245509 h 1394831"/>
                <a:gd name="connsiteX11" fmla="*/ 519112 w 900178"/>
                <a:gd name="connsiteY11" fmla="*/ 259797 h 1394831"/>
                <a:gd name="connsiteX12" fmla="*/ 504825 w 900178"/>
                <a:gd name="connsiteY12" fmla="*/ 264559 h 1394831"/>
                <a:gd name="connsiteX13" fmla="*/ 497681 w 900178"/>
                <a:gd name="connsiteY13" fmla="*/ 266941 h 1394831"/>
                <a:gd name="connsiteX14" fmla="*/ 490537 w 900178"/>
                <a:gd name="connsiteY14" fmla="*/ 274084 h 1394831"/>
                <a:gd name="connsiteX15" fmla="*/ 476250 w 900178"/>
                <a:gd name="connsiteY15" fmla="*/ 283609 h 1394831"/>
                <a:gd name="connsiteX16" fmla="*/ 469106 w 900178"/>
                <a:gd name="connsiteY16" fmla="*/ 290753 h 1394831"/>
                <a:gd name="connsiteX17" fmla="*/ 466725 w 900178"/>
                <a:gd name="connsiteY17" fmla="*/ 297897 h 1394831"/>
                <a:gd name="connsiteX18" fmla="*/ 459581 w 900178"/>
                <a:gd name="connsiteY18" fmla="*/ 319328 h 1394831"/>
                <a:gd name="connsiteX19" fmla="*/ 445294 w 900178"/>
                <a:gd name="connsiteY19" fmla="*/ 324091 h 1394831"/>
                <a:gd name="connsiteX20" fmla="*/ 431006 w 900178"/>
                <a:gd name="connsiteY20" fmla="*/ 328853 h 1394831"/>
                <a:gd name="connsiteX21" fmla="*/ 409575 w 900178"/>
                <a:gd name="connsiteY21" fmla="*/ 335997 h 1394831"/>
                <a:gd name="connsiteX22" fmla="*/ 402431 w 900178"/>
                <a:gd name="connsiteY22" fmla="*/ 338378 h 1394831"/>
                <a:gd name="connsiteX23" fmla="*/ 395287 w 900178"/>
                <a:gd name="connsiteY23" fmla="*/ 340759 h 1394831"/>
                <a:gd name="connsiteX24" fmla="*/ 388144 w 900178"/>
                <a:gd name="connsiteY24" fmla="*/ 357428 h 1394831"/>
                <a:gd name="connsiteX25" fmla="*/ 385762 w 900178"/>
                <a:gd name="connsiteY25" fmla="*/ 490778 h 1394831"/>
                <a:gd name="connsiteX26" fmla="*/ 376237 w 900178"/>
                <a:gd name="connsiteY26" fmla="*/ 493159 h 1394831"/>
                <a:gd name="connsiteX27" fmla="*/ 302419 w 900178"/>
                <a:gd name="connsiteY27" fmla="*/ 495541 h 1394831"/>
                <a:gd name="connsiteX28" fmla="*/ 292894 w 900178"/>
                <a:gd name="connsiteY28" fmla="*/ 497922 h 1394831"/>
                <a:gd name="connsiteX29" fmla="*/ 278606 w 900178"/>
                <a:gd name="connsiteY29" fmla="*/ 502684 h 1394831"/>
                <a:gd name="connsiteX30" fmla="*/ 259556 w 900178"/>
                <a:gd name="connsiteY30" fmla="*/ 507447 h 1394831"/>
                <a:gd name="connsiteX31" fmla="*/ 240506 w 900178"/>
                <a:gd name="connsiteY31" fmla="*/ 514591 h 1394831"/>
                <a:gd name="connsiteX32" fmla="*/ 219075 w 900178"/>
                <a:gd name="connsiteY32" fmla="*/ 519353 h 1394831"/>
                <a:gd name="connsiteX33" fmla="*/ 166687 w 900178"/>
                <a:gd name="connsiteY33" fmla="*/ 526497 h 1394831"/>
                <a:gd name="connsiteX34" fmla="*/ 164306 w 900178"/>
                <a:gd name="connsiteY34" fmla="*/ 609841 h 1394831"/>
                <a:gd name="connsiteX35" fmla="*/ 161925 w 900178"/>
                <a:gd name="connsiteY35" fmla="*/ 683659 h 1394831"/>
                <a:gd name="connsiteX36" fmla="*/ 157162 w 900178"/>
                <a:gd name="connsiteY36" fmla="*/ 697947 h 1394831"/>
                <a:gd name="connsiteX37" fmla="*/ 152400 w 900178"/>
                <a:gd name="connsiteY37" fmla="*/ 705091 h 1394831"/>
                <a:gd name="connsiteX38" fmla="*/ 152400 w 900178"/>
                <a:gd name="connsiteY38" fmla="*/ 778909 h 1394831"/>
                <a:gd name="connsiteX39" fmla="*/ 157162 w 900178"/>
                <a:gd name="connsiteY39" fmla="*/ 793197 h 1394831"/>
                <a:gd name="connsiteX40" fmla="*/ 159544 w 900178"/>
                <a:gd name="connsiteY40" fmla="*/ 800341 h 1394831"/>
                <a:gd name="connsiteX41" fmla="*/ 59531 w 900178"/>
                <a:gd name="connsiteY41" fmla="*/ 805103 h 1394831"/>
                <a:gd name="connsiteX42" fmla="*/ 52387 w 900178"/>
                <a:gd name="connsiteY42" fmla="*/ 807484 h 1394831"/>
                <a:gd name="connsiteX43" fmla="*/ 42862 w 900178"/>
                <a:gd name="connsiteY43" fmla="*/ 809866 h 1394831"/>
                <a:gd name="connsiteX44" fmla="*/ 16669 w 900178"/>
                <a:gd name="connsiteY44" fmla="*/ 814628 h 1394831"/>
                <a:gd name="connsiteX45" fmla="*/ 2381 w 900178"/>
                <a:gd name="connsiteY45" fmla="*/ 819391 h 1394831"/>
                <a:gd name="connsiteX46" fmla="*/ 0 w 900178"/>
                <a:gd name="connsiteY46" fmla="*/ 826534 h 1394831"/>
                <a:gd name="connsiteX47" fmla="*/ 2381 w 900178"/>
                <a:gd name="connsiteY47" fmla="*/ 928928 h 1394831"/>
                <a:gd name="connsiteX48" fmla="*/ 4762 w 900178"/>
                <a:gd name="connsiteY48" fmla="*/ 1081328 h 1394831"/>
                <a:gd name="connsiteX49" fmla="*/ 7144 w 900178"/>
                <a:gd name="connsiteY49" fmla="*/ 1090853 h 1394831"/>
                <a:gd name="connsiteX50" fmla="*/ 9525 w 900178"/>
                <a:gd name="connsiteY50" fmla="*/ 1259922 h 1394831"/>
                <a:gd name="connsiteX51" fmla="*/ 16669 w 900178"/>
                <a:gd name="connsiteY51" fmla="*/ 1302784 h 1394831"/>
                <a:gd name="connsiteX52" fmla="*/ 390525 w 900178"/>
                <a:gd name="connsiteY52" fmla="*/ 1350409 h 1394831"/>
                <a:gd name="connsiteX53" fmla="*/ 404812 w 900178"/>
                <a:gd name="connsiteY53" fmla="*/ 1345647 h 1394831"/>
                <a:gd name="connsiteX54" fmla="*/ 769144 w 900178"/>
                <a:gd name="connsiteY54" fmla="*/ 1340884 h 1394831"/>
                <a:gd name="connsiteX55" fmla="*/ 778669 w 900178"/>
                <a:gd name="connsiteY55" fmla="*/ 1338503 h 1394831"/>
                <a:gd name="connsiteX56" fmla="*/ 802481 w 900178"/>
                <a:gd name="connsiteY56" fmla="*/ 1336122 h 1394831"/>
                <a:gd name="connsiteX57" fmla="*/ 804862 w 900178"/>
                <a:gd name="connsiteY57" fmla="*/ 1309928 h 1394831"/>
                <a:gd name="connsiteX58" fmla="*/ 800100 w 900178"/>
                <a:gd name="connsiteY58" fmla="*/ 1257541 h 1394831"/>
                <a:gd name="connsiteX59" fmla="*/ 795337 w 900178"/>
                <a:gd name="connsiteY59" fmla="*/ 1243253 h 1394831"/>
                <a:gd name="connsiteX60" fmla="*/ 790575 w 900178"/>
                <a:gd name="connsiteY60" fmla="*/ 1236109 h 1394831"/>
                <a:gd name="connsiteX61" fmla="*/ 788194 w 900178"/>
                <a:gd name="connsiteY61" fmla="*/ 1176578 h 1394831"/>
                <a:gd name="connsiteX62" fmla="*/ 783431 w 900178"/>
                <a:gd name="connsiteY62" fmla="*/ 1159909 h 1394831"/>
                <a:gd name="connsiteX63" fmla="*/ 781050 w 900178"/>
                <a:gd name="connsiteY63" fmla="*/ 1148003 h 1394831"/>
                <a:gd name="connsiteX64" fmla="*/ 783431 w 900178"/>
                <a:gd name="connsiteY64" fmla="*/ 1014653 h 1394831"/>
                <a:gd name="connsiteX65" fmla="*/ 788194 w 900178"/>
                <a:gd name="connsiteY65" fmla="*/ 945597 h 1394831"/>
                <a:gd name="connsiteX66" fmla="*/ 785812 w 900178"/>
                <a:gd name="connsiteY66" fmla="*/ 833678 h 1394831"/>
                <a:gd name="connsiteX67" fmla="*/ 781050 w 900178"/>
                <a:gd name="connsiteY67" fmla="*/ 819391 h 1394831"/>
                <a:gd name="connsiteX68" fmla="*/ 776287 w 900178"/>
                <a:gd name="connsiteY68" fmla="*/ 805103 h 1394831"/>
                <a:gd name="connsiteX69" fmla="*/ 773906 w 900178"/>
                <a:gd name="connsiteY69" fmla="*/ 797959 h 1394831"/>
                <a:gd name="connsiteX70" fmla="*/ 771525 w 900178"/>
                <a:gd name="connsiteY70" fmla="*/ 788434 h 1394831"/>
                <a:gd name="connsiteX71" fmla="*/ 766762 w 900178"/>
                <a:gd name="connsiteY71" fmla="*/ 774147 h 1394831"/>
                <a:gd name="connsiteX72" fmla="*/ 764381 w 900178"/>
                <a:gd name="connsiteY72" fmla="*/ 747953 h 1394831"/>
                <a:gd name="connsiteX73" fmla="*/ 783431 w 900178"/>
                <a:gd name="connsiteY73" fmla="*/ 683659 h 1394831"/>
                <a:gd name="connsiteX74" fmla="*/ 764381 w 900178"/>
                <a:gd name="connsiteY74" fmla="*/ 657466 h 1394831"/>
                <a:gd name="connsiteX75" fmla="*/ 740569 w 900178"/>
                <a:gd name="connsiteY75" fmla="*/ 659847 h 1394831"/>
                <a:gd name="connsiteX76" fmla="*/ 726281 w 900178"/>
                <a:gd name="connsiteY76" fmla="*/ 669372 h 1394831"/>
                <a:gd name="connsiteX77" fmla="*/ 716756 w 900178"/>
                <a:gd name="connsiteY77" fmla="*/ 671753 h 1394831"/>
                <a:gd name="connsiteX78" fmla="*/ 709612 w 900178"/>
                <a:gd name="connsiteY78" fmla="*/ 676516 h 1394831"/>
                <a:gd name="connsiteX79" fmla="*/ 688181 w 900178"/>
                <a:gd name="connsiteY79" fmla="*/ 681278 h 1394831"/>
                <a:gd name="connsiteX80" fmla="*/ 669131 w 900178"/>
                <a:gd name="connsiteY80" fmla="*/ 683659 h 1394831"/>
                <a:gd name="connsiteX81" fmla="*/ 669131 w 900178"/>
                <a:gd name="connsiteY81" fmla="*/ 666991 h 1394831"/>
                <a:gd name="connsiteX82" fmla="*/ 676275 w 900178"/>
                <a:gd name="connsiteY82" fmla="*/ 645559 h 1394831"/>
                <a:gd name="connsiteX83" fmla="*/ 678656 w 900178"/>
                <a:gd name="connsiteY83" fmla="*/ 638416 h 1394831"/>
                <a:gd name="connsiteX84" fmla="*/ 685800 w 900178"/>
                <a:gd name="connsiteY84" fmla="*/ 614603 h 1394831"/>
                <a:gd name="connsiteX85" fmla="*/ 690562 w 900178"/>
                <a:gd name="connsiteY85" fmla="*/ 607459 h 1394831"/>
                <a:gd name="connsiteX86" fmla="*/ 692944 w 900178"/>
                <a:gd name="connsiteY86" fmla="*/ 593172 h 1394831"/>
                <a:gd name="connsiteX87" fmla="*/ 697706 w 900178"/>
                <a:gd name="connsiteY87" fmla="*/ 578884 h 1394831"/>
                <a:gd name="connsiteX88" fmla="*/ 700087 w 900178"/>
                <a:gd name="connsiteY88" fmla="*/ 569359 h 1394831"/>
                <a:gd name="connsiteX89" fmla="*/ 704850 w 900178"/>
                <a:gd name="connsiteY89" fmla="*/ 555072 h 1394831"/>
                <a:gd name="connsiteX90" fmla="*/ 709612 w 900178"/>
                <a:gd name="connsiteY90" fmla="*/ 547928 h 1394831"/>
                <a:gd name="connsiteX91" fmla="*/ 716756 w 900178"/>
                <a:gd name="connsiteY91" fmla="*/ 533641 h 1394831"/>
                <a:gd name="connsiteX92" fmla="*/ 723900 w 900178"/>
                <a:gd name="connsiteY92" fmla="*/ 512209 h 1394831"/>
                <a:gd name="connsiteX93" fmla="*/ 726281 w 900178"/>
                <a:gd name="connsiteY93" fmla="*/ 505066 h 1394831"/>
                <a:gd name="connsiteX94" fmla="*/ 728662 w 900178"/>
                <a:gd name="connsiteY94" fmla="*/ 495541 h 1394831"/>
                <a:gd name="connsiteX95" fmla="*/ 731044 w 900178"/>
                <a:gd name="connsiteY95" fmla="*/ 488397 h 1394831"/>
                <a:gd name="connsiteX96" fmla="*/ 733425 w 900178"/>
                <a:gd name="connsiteY96" fmla="*/ 476491 h 1394831"/>
                <a:gd name="connsiteX97" fmla="*/ 752474 w 900178"/>
                <a:gd name="connsiteY97" fmla="*/ 447915 h 1394831"/>
                <a:gd name="connsiteX98" fmla="*/ 764381 w 900178"/>
                <a:gd name="connsiteY98" fmla="*/ 436009 h 1394831"/>
                <a:gd name="connsiteX99" fmla="*/ 771525 w 900178"/>
                <a:gd name="connsiteY99" fmla="*/ 428866 h 1394831"/>
                <a:gd name="connsiteX100" fmla="*/ 776287 w 900178"/>
                <a:gd name="connsiteY100" fmla="*/ 421722 h 1394831"/>
                <a:gd name="connsiteX101" fmla="*/ 800100 w 900178"/>
                <a:gd name="connsiteY101" fmla="*/ 412197 h 1394831"/>
                <a:gd name="connsiteX102" fmla="*/ 814387 w 900178"/>
                <a:gd name="connsiteY102" fmla="*/ 407434 h 1394831"/>
                <a:gd name="connsiteX103" fmla="*/ 821531 w 900178"/>
                <a:gd name="connsiteY103" fmla="*/ 405053 h 1394831"/>
                <a:gd name="connsiteX104" fmla="*/ 840581 w 900178"/>
                <a:gd name="connsiteY104" fmla="*/ 400291 h 1394831"/>
                <a:gd name="connsiteX105" fmla="*/ 869157 w 900178"/>
                <a:gd name="connsiteY105" fmla="*/ 405053 h 1394831"/>
                <a:gd name="connsiteX106" fmla="*/ 888206 w 900178"/>
                <a:gd name="connsiteY106" fmla="*/ 383622 h 1394831"/>
                <a:gd name="connsiteX107" fmla="*/ 895350 w 900178"/>
                <a:gd name="connsiteY107" fmla="*/ 381241 h 1394831"/>
                <a:gd name="connsiteX108" fmla="*/ 900112 w 900178"/>
                <a:gd name="connsiteY108" fmla="*/ 374097 h 1394831"/>
                <a:gd name="connsiteX109" fmla="*/ 892969 w 900178"/>
                <a:gd name="connsiteY109" fmla="*/ 359809 h 1394831"/>
                <a:gd name="connsiteX110" fmla="*/ 888206 w 900178"/>
                <a:gd name="connsiteY110" fmla="*/ 345522 h 1394831"/>
                <a:gd name="connsiteX111" fmla="*/ 885825 w 900178"/>
                <a:gd name="connsiteY111" fmla="*/ 338378 h 1394831"/>
                <a:gd name="connsiteX112" fmla="*/ 883444 w 900178"/>
                <a:gd name="connsiteY112" fmla="*/ 328853 h 1394831"/>
                <a:gd name="connsiteX113" fmla="*/ 876300 w 900178"/>
                <a:gd name="connsiteY113" fmla="*/ 305041 h 1394831"/>
                <a:gd name="connsiteX114" fmla="*/ 873919 w 900178"/>
                <a:gd name="connsiteY114" fmla="*/ 283609 h 1394831"/>
                <a:gd name="connsiteX115" fmla="*/ 869156 w 900178"/>
                <a:gd name="connsiteY115" fmla="*/ 247891 h 1394831"/>
                <a:gd name="connsiteX116" fmla="*/ 866775 w 900178"/>
                <a:gd name="connsiteY116" fmla="*/ 224078 h 1394831"/>
                <a:gd name="connsiteX117" fmla="*/ 864394 w 900178"/>
                <a:gd name="connsiteY117" fmla="*/ 216934 h 1394831"/>
                <a:gd name="connsiteX118" fmla="*/ 859631 w 900178"/>
                <a:gd name="connsiteY118" fmla="*/ 145497 h 1394831"/>
                <a:gd name="connsiteX119" fmla="*/ 854869 w 900178"/>
                <a:gd name="connsiteY119" fmla="*/ 131209 h 1394831"/>
                <a:gd name="connsiteX120" fmla="*/ 847725 w 900178"/>
                <a:gd name="connsiteY120" fmla="*/ 105016 h 1394831"/>
                <a:gd name="connsiteX121" fmla="*/ 845344 w 900178"/>
                <a:gd name="connsiteY121" fmla="*/ 85966 h 1394831"/>
                <a:gd name="connsiteX122" fmla="*/ 842962 w 900178"/>
                <a:gd name="connsiteY122" fmla="*/ 78822 h 1394831"/>
                <a:gd name="connsiteX123" fmla="*/ 847725 w 900178"/>
                <a:gd name="connsiteY123" fmla="*/ 7384 h 1394831"/>
                <a:gd name="connsiteX0" fmla="*/ 847725 w 900178"/>
                <a:gd name="connsiteY0" fmla="*/ 7384 h 1394831"/>
                <a:gd name="connsiteX1" fmla="*/ 681037 w 900178"/>
                <a:gd name="connsiteY1" fmla="*/ 14528 h 1394831"/>
                <a:gd name="connsiteX2" fmla="*/ 676275 w 900178"/>
                <a:gd name="connsiteY2" fmla="*/ 83584 h 1394831"/>
                <a:gd name="connsiteX3" fmla="*/ 673894 w 900178"/>
                <a:gd name="connsiteY3" fmla="*/ 164547 h 1394831"/>
                <a:gd name="connsiteX4" fmla="*/ 666750 w 900178"/>
                <a:gd name="connsiteY4" fmla="*/ 166928 h 1394831"/>
                <a:gd name="connsiteX5" fmla="*/ 550069 w 900178"/>
                <a:gd name="connsiteY5" fmla="*/ 169309 h 1394831"/>
                <a:gd name="connsiteX6" fmla="*/ 535781 w 900178"/>
                <a:gd name="connsiteY6" fmla="*/ 174072 h 1394831"/>
                <a:gd name="connsiteX7" fmla="*/ 528637 w 900178"/>
                <a:gd name="connsiteY7" fmla="*/ 176453 h 1394831"/>
                <a:gd name="connsiteX8" fmla="*/ 521494 w 900178"/>
                <a:gd name="connsiteY8" fmla="*/ 183597 h 1394831"/>
                <a:gd name="connsiteX9" fmla="*/ 516731 w 900178"/>
                <a:gd name="connsiteY9" fmla="*/ 205028 h 1394831"/>
                <a:gd name="connsiteX10" fmla="*/ 519112 w 900178"/>
                <a:gd name="connsiteY10" fmla="*/ 245509 h 1394831"/>
                <a:gd name="connsiteX11" fmla="*/ 519112 w 900178"/>
                <a:gd name="connsiteY11" fmla="*/ 259797 h 1394831"/>
                <a:gd name="connsiteX12" fmla="*/ 504825 w 900178"/>
                <a:gd name="connsiteY12" fmla="*/ 264559 h 1394831"/>
                <a:gd name="connsiteX13" fmla="*/ 497681 w 900178"/>
                <a:gd name="connsiteY13" fmla="*/ 266941 h 1394831"/>
                <a:gd name="connsiteX14" fmla="*/ 490537 w 900178"/>
                <a:gd name="connsiteY14" fmla="*/ 274084 h 1394831"/>
                <a:gd name="connsiteX15" fmla="*/ 476250 w 900178"/>
                <a:gd name="connsiteY15" fmla="*/ 283609 h 1394831"/>
                <a:gd name="connsiteX16" fmla="*/ 469106 w 900178"/>
                <a:gd name="connsiteY16" fmla="*/ 290753 h 1394831"/>
                <a:gd name="connsiteX17" fmla="*/ 466725 w 900178"/>
                <a:gd name="connsiteY17" fmla="*/ 297897 h 1394831"/>
                <a:gd name="connsiteX18" fmla="*/ 459581 w 900178"/>
                <a:gd name="connsiteY18" fmla="*/ 319328 h 1394831"/>
                <a:gd name="connsiteX19" fmla="*/ 445294 w 900178"/>
                <a:gd name="connsiteY19" fmla="*/ 324091 h 1394831"/>
                <a:gd name="connsiteX20" fmla="*/ 431006 w 900178"/>
                <a:gd name="connsiteY20" fmla="*/ 328853 h 1394831"/>
                <a:gd name="connsiteX21" fmla="*/ 409575 w 900178"/>
                <a:gd name="connsiteY21" fmla="*/ 335997 h 1394831"/>
                <a:gd name="connsiteX22" fmla="*/ 402431 w 900178"/>
                <a:gd name="connsiteY22" fmla="*/ 338378 h 1394831"/>
                <a:gd name="connsiteX23" fmla="*/ 395287 w 900178"/>
                <a:gd name="connsiteY23" fmla="*/ 340759 h 1394831"/>
                <a:gd name="connsiteX24" fmla="*/ 388144 w 900178"/>
                <a:gd name="connsiteY24" fmla="*/ 357428 h 1394831"/>
                <a:gd name="connsiteX25" fmla="*/ 385762 w 900178"/>
                <a:gd name="connsiteY25" fmla="*/ 490778 h 1394831"/>
                <a:gd name="connsiteX26" fmla="*/ 376237 w 900178"/>
                <a:gd name="connsiteY26" fmla="*/ 493159 h 1394831"/>
                <a:gd name="connsiteX27" fmla="*/ 302419 w 900178"/>
                <a:gd name="connsiteY27" fmla="*/ 495541 h 1394831"/>
                <a:gd name="connsiteX28" fmla="*/ 292894 w 900178"/>
                <a:gd name="connsiteY28" fmla="*/ 497922 h 1394831"/>
                <a:gd name="connsiteX29" fmla="*/ 278606 w 900178"/>
                <a:gd name="connsiteY29" fmla="*/ 502684 h 1394831"/>
                <a:gd name="connsiteX30" fmla="*/ 259556 w 900178"/>
                <a:gd name="connsiteY30" fmla="*/ 507447 h 1394831"/>
                <a:gd name="connsiteX31" fmla="*/ 240506 w 900178"/>
                <a:gd name="connsiteY31" fmla="*/ 514591 h 1394831"/>
                <a:gd name="connsiteX32" fmla="*/ 219075 w 900178"/>
                <a:gd name="connsiteY32" fmla="*/ 519353 h 1394831"/>
                <a:gd name="connsiteX33" fmla="*/ 166687 w 900178"/>
                <a:gd name="connsiteY33" fmla="*/ 526497 h 1394831"/>
                <a:gd name="connsiteX34" fmla="*/ 164306 w 900178"/>
                <a:gd name="connsiteY34" fmla="*/ 609841 h 1394831"/>
                <a:gd name="connsiteX35" fmla="*/ 161925 w 900178"/>
                <a:gd name="connsiteY35" fmla="*/ 683659 h 1394831"/>
                <a:gd name="connsiteX36" fmla="*/ 157162 w 900178"/>
                <a:gd name="connsiteY36" fmla="*/ 697947 h 1394831"/>
                <a:gd name="connsiteX37" fmla="*/ 152400 w 900178"/>
                <a:gd name="connsiteY37" fmla="*/ 705091 h 1394831"/>
                <a:gd name="connsiteX38" fmla="*/ 152400 w 900178"/>
                <a:gd name="connsiteY38" fmla="*/ 778909 h 1394831"/>
                <a:gd name="connsiteX39" fmla="*/ 157162 w 900178"/>
                <a:gd name="connsiteY39" fmla="*/ 793197 h 1394831"/>
                <a:gd name="connsiteX40" fmla="*/ 159544 w 900178"/>
                <a:gd name="connsiteY40" fmla="*/ 800341 h 1394831"/>
                <a:gd name="connsiteX41" fmla="*/ 59531 w 900178"/>
                <a:gd name="connsiteY41" fmla="*/ 805103 h 1394831"/>
                <a:gd name="connsiteX42" fmla="*/ 52387 w 900178"/>
                <a:gd name="connsiteY42" fmla="*/ 807484 h 1394831"/>
                <a:gd name="connsiteX43" fmla="*/ 42862 w 900178"/>
                <a:gd name="connsiteY43" fmla="*/ 809866 h 1394831"/>
                <a:gd name="connsiteX44" fmla="*/ 16669 w 900178"/>
                <a:gd name="connsiteY44" fmla="*/ 814628 h 1394831"/>
                <a:gd name="connsiteX45" fmla="*/ 2381 w 900178"/>
                <a:gd name="connsiteY45" fmla="*/ 819391 h 1394831"/>
                <a:gd name="connsiteX46" fmla="*/ 0 w 900178"/>
                <a:gd name="connsiteY46" fmla="*/ 826534 h 1394831"/>
                <a:gd name="connsiteX47" fmla="*/ 2381 w 900178"/>
                <a:gd name="connsiteY47" fmla="*/ 928928 h 1394831"/>
                <a:gd name="connsiteX48" fmla="*/ 4762 w 900178"/>
                <a:gd name="connsiteY48" fmla="*/ 1081328 h 1394831"/>
                <a:gd name="connsiteX49" fmla="*/ 7144 w 900178"/>
                <a:gd name="connsiteY49" fmla="*/ 1090853 h 1394831"/>
                <a:gd name="connsiteX50" fmla="*/ 9525 w 900178"/>
                <a:gd name="connsiteY50" fmla="*/ 1259922 h 1394831"/>
                <a:gd name="connsiteX51" fmla="*/ 16669 w 900178"/>
                <a:gd name="connsiteY51" fmla="*/ 1302784 h 1394831"/>
                <a:gd name="connsiteX52" fmla="*/ 390525 w 900178"/>
                <a:gd name="connsiteY52" fmla="*/ 1350409 h 1394831"/>
                <a:gd name="connsiteX53" fmla="*/ 404812 w 900178"/>
                <a:gd name="connsiteY53" fmla="*/ 1345647 h 1394831"/>
                <a:gd name="connsiteX54" fmla="*/ 497681 w 900178"/>
                <a:gd name="connsiteY54" fmla="*/ 1343266 h 1394831"/>
                <a:gd name="connsiteX55" fmla="*/ 769144 w 900178"/>
                <a:gd name="connsiteY55" fmla="*/ 1340884 h 1394831"/>
                <a:gd name="connsiteX56" fmla="*/ 778669 w 900178"/>
                <a:gd name="connsiteY56" fmla="*/ 1338503 h 1394831"/>
                <a:gd name="connsiteX57" fmla="*/ 802481 w 900178"/>
                <a:gd name="connsiteY57" fmla="*/ 1336122 h 1394831"/>
                <a:gd name="connsiteX58" fmla="*/ 804862 w 900178"/>
                <a:gd name="connsiteY58" fmla="*/ 1309928 h 1394831"/>
                <a:gd name="connsiteX59" fmla="*/ 800100 w 900178"/>
                <a:gd name="connsiteY59" fmla="*/ 1257541 h 1394831"/>
                <a:gd name="connsiteX60" fmla="*/ 795337 w 900178"/>
                <a:gd name="connsiteY60" fmla="*/ 1243253 h 1394831"/>
                <a:gd name="connsiteX61" fmla="*/ 790575 w 900178"/>
                <a:gd name="connsiteY61" fmla="*/ 1236109 h 1394831"/>
                <a:gd name="connsiteX62" fmla="*/ 788194 w 900178"/>
                <a:gd name="connsiteY62" fmla="*/ 1176578 h 1394831"/>
                <a:gd name="connsiteX63" fmla="*/ 783431 w 900178"/>
                <a:gd name="connsiteY63" fmla="*/ 1159909 h 1394831"/>
                <a:gd name="connsiteX64" fmla="*/ 781050 w 900178"/>
                <a:gd name="connsiteY64" fmla="*/ 1148003 h 1394831"/>
                <a:gd name="connsiteX65" fmla="*/ 783431 w 900178"/>
                <a:gd name="connsiteY65" fmla="*/ 1014653 h 1394831"/>
                <a:gd name="connsiteX66" fmla="*/ 788194 w 900178"/>
                <a:gd name="connsiteY66" fmla="*/ 945597 h 1394831"/>
                <a:gd name="connsiteX67" fmla="*/ 785812 w 900178"/>
                <a:gd name="connsiteY67" fmla="*/ 833678 h 1394831"/>
                <a:gd name="connsiteX68" fmla="*/ 781050 w 900178"/>
                <a:gd name="connsiteY68" fmla="*/ 819391 h 1394831"/>
                <a:gd name="connsiteX69" fmla="*/ 776287 w 900178"/>
                <a:gd name="connsiteY69" fmla="*/ 805103 h 1394831"/>
                <a:gd name="connsiteX70" fmla="*/ 773906 w 900178"/>
                <a:gd name="connsiteY70" fmla="*/ 797959 h 1394831"/>
                <a:gd name="connsiteX71" fmla="*/ 771525 w 900178"/>
                <a:gd name="connsiteY71" fmla="*/ 788434 h 1394831"/>
                <a:gd name="connsiteX72" fmla="*/ 766762 w 900178"/>
                <a:gd name="connsiteY72" fmla="*/ 774147 h 1394831"/>
                <a:gd name="connsiteX73" fmla="*/ 764381 w 900178"/>
                <a:gd name="connsiteY73" fmla="*/ 747953 h 1394831"/>
                <a:gd name="connsiteX74" fmla="*/ 783431 w 900178"/>
                <a:gd name="connsiteY74" fmla="*/ 683659 h 1394831"/>
                <a:gd name="connsiteX75" fmla="*/ 764381 w 900178"/>
                <a:gd name="connsiteY75" fmla="*/ 657466 h 1394831"/>
                <a:gd name="connsiteX76" fmla="*/ 740569 w 900178"/>
                <a:gd name="connsiteY76" fmla="*/ 659847 h 1394831"/>
                <a:gd name="connsiteX77" fmla="*/ 726281 w 900178"/>
                <a:gd name="connsiteY77" fmla="*/ 669372 h 1394831"/>
                <a:gd name="connsiteX78" fmla="*/ 716756 w 900178"/>
                <a:gd name="connsiteY78" fmla="*/ 671753 h 1394831"/>
                <a:gd name="connsiteX79" fmla="*/ 709612 w 900178"/>
                <a:gd name="connsiteY79" fmla="*/ 676516 h 1394831"/>
                <a:gd name="connsiteX80" fmla="*/ 688181 w 900178"/>
                <a:gd name="connsiteY80" fmla="*/ 681278 h 1394831"/>
                <a:gd name="connsiteX81" fmla="*/ 669131 w 900178"/>
                <a:gd name="connsiteY81" fmla="*/ 683659 h 1394831"/>
                <a:gd name="connsiteX82" fmla="*/ 669131 w 900178"/>
                <a:gd name="connsiteY82" fmla="*/ 666991 h 1394831"/>
                <a:gd name="connsiteX83" fmla="*/ 676275 w 900178"/>
                <a:gd name="connsiteY83" fmla="*/ 645559 h 1394831"/>
                <a:gd name="connsiteX84" fmla="*/ 678656 w 900178"/>
                <a:gd name="connsiteY84" fmla="*/ 638416 h 1394831"/>
                <a:gd name="connsiteX85" fmla="*/ 685800 w 900178"/>
                <a:gd name="connsiteY85" fmla="*/ 614603 h 1394831"/>
                <a:gd name="connsiteX86" fmla="*/ 690562 w 900178"/>
                <a:gd name="connsiteY86" fmla="*/ 607459 h 1394831"/>
                <a:gd name="connsiteX87" fmla="*/ 692944 w 900178"/>
                <a:gd name="connsiteY87" fmla="*/ 593172 h 1394831"/>
                <a:gd name="connsiteX88" fmla="*/ 697706 w 900178"/>
                <a:gd name="connsiteY88" fmla="*/ 578884 h 1394831"/>
                <a:gd name="connsiteX89" fmla="*/ 700087 w 900178"/>
                <a:gd name="connsiteY89" fmla="*/ 569359 h 1394831"/>
                <a:gd name="connsiteX90" fmla="*/ 704850 w 900178"/>
                <a:gd name="connsiteY90" fmla="*/ 555072 h 1394831"/>
                <a:gd name="connsiteX91" fmla="*/ 709612 w 900178"/>
                <a:gd name="connsiteY91" fmla="*/ 547928 h 1394831"/>
                <a:gd name="connsiteX92" fmla="*/ 716756 w 900178"/>
                <a:gd name="connsiteY92" fmla="*/ 533641 h 1394831"/>
                <a:gd name="connsiteX93" fmla="*/ 723900 w 900178"/>
                <a:gd name="connsiteY93" fmla="*/ 512209 h 1394831"/>
                <a:gd name="connsiteX94" fmla="*/ 726281 w 900178"/>
                <a:gd name="connsiteY94" fmla="*/ 505066 h 1394831"/>
                <a:gd name="connsiteX95" fmla="*/ 728662 w 900178"/>
                <a:gd name="connsiteY95" fmla="*/ 495541 h 1394831"/>
                <a:gd name="connsiteX96" fmla="*/ 731044 w 900178"/>
                <a:gd name="connsiteY96" fmla="*/ 488397 h 1394831"/>
                <a:gd name="connsiteX97" fmla="*/ 733425 w 900178"/>
                <a:gd name="connsiteY97" fmla="*/ 476491 h 1394831"/>
                <a:gd name="connsiteX98" fmla="*/ 752474 w 900178"/>
                <a:gd name="connsiteY98" fmla="*/ 447915 h 1394831"/>
                <a:gd name="connsiteX99" fmla="*/ 764381 w 900178"/>
                <a:gd name="connsiteY99" fmla="*/ 436009 h 1394831"/>
                <a:gd name="connsiteX100" fmla="*/ 771525 w 900178"/>
                <a:gd name="connsiteY100" fmla="*/ 428866 h 1394831"/>
                <a:gd name="connsiteX101" fmla="*/ 776287 w 900178"/>
                <a:gd name="connsiteY101" fmla="*/ 421722 h 1394831"/>
                <a:gd name="connsiteX102" fmla="*/ 800100 w 900178"/>
                <a:gd name="connsiteY102" fmla="*/ 412197 h 1394831"/>
                <a:gd name="connsiteX103" fmla="*/ 814387 w 900178"/>
                <a:gd name="connsiteY103" fmla="*/ 407434 h 1394831"/>
                <a:gd name="connsiteX104" fmla="*/ 821531 w 900178"/>
                <a:gd name="connsiteY104" fmla="*/ 405053 h 1394831"/>
                <a:gd name="connsiteX105" fmla="*/ 840581 w 900178"/>
                <a:gd name="connsiteY105" fmla="*/ 400291 h 1394831"/>
                <a:gd name="connsiteX106" fmla="*/ 869157 w 900178"/>
                <a:gd name="connsiteY106" fmla="*/ 405053 h 1394831"/>
                <a:gd name="connsiteX107" fmla="*/ 888206 w 900178"/>
                <a:gd name="connsiteY107" fmla="*/ 383622 h 1394831"/>
                <a:gd name="connsiteX108" fmla="*/ 895350 w 900178"/>
                <a:gd name="connsiteY108" fmla="*/ 381241 h 1394831"/>
                <a:gd name="connsiteX109" fmla="*/ 900112 w 900178"/>
                <a:gd name="connsiteY109" fmla="*/ 374097 h 1394831"/>
                <a:gd name="connsiteX110" fmla="*/ 892969 w 900178"/>
                <a:gd name="connsiteY110" fmla="*/ 359809 h 1394831"/>
                <a:gd name="connsiteX111" fmla="*/ 888206 w 900178"/>
                <a:gd name="connsiteY111" fmla="*/ 345522 h 1394831"/>
                <a:gd name="connsiteX112" fmla="*/ 885825 w 900178"/>
                <a:gd name="connsiteY112" fmla="*/ 338378 h 1394831"/>
                <a:gd name="connsiteX113" fmla="*/ 883444 w 900178"/>
                <a:gd name="connsiteY113" fmla="*/ 328853 h 1394831"/>
                <a:gd name="connsiteX114" fmla="*/ 876300 w 900178"/>
                <a:gd name="connsiteY114" fmla="*/ 305041 h 1394831"/>
                <a:gd name="connsiteX115" fmla="*/ 873919 w 900178"/>
                <a:gd name="connsiteY115" fmla="*/ 283609 h 1394831"/>
                <a:gd name="connsiteX116" fmla="*/ 869156 w 900178"/>
                <a:gd name="connsiteY116" fmla="*/ 247891 h 1394831"/>
                <a:gd name="connsiteX117" fmla="*/ 866775 w 900178"/>
                <a:gd name="connsiteY117" fmla="*/ 224078 h 1394831"/>
                <a:gd name="connsiteX118" fmla="*/ 864394 w 900178"/>
                <a:gd name="connsiteY118" fmla="*/ 216934 h 1394831"/>
                <a:gd name="connsiteX119" fmla="*/ 859631 w 900178"/>
                <a:gd name="connsiteY119" fmla="*/ 145497 h 1394831"/>
                <a:gd name="connsiteX120" fmla="*/ 854869 w 900178"/>
                <a:gd name="connsiteY120" fmla="*/ 131209 h 1394831"/>
                <a:gd name="connsiteX121" fmla="*/ 847725 w 900178"/>
                <a:gd name="connsiteY121" fmla="*/ 105016 h 1394831"/>
                <a:gd name="connsiteX122" fmla="*/ 845344 w 900178"/>
                <a:gd name="connsiteY122" fmla="*/ 85966 h 1394831"/>
                <a:gd name="connsiteX123" fmla="*/ 842962 w 900178"/>
                <a:gd name="connsiteY123" fmla="*/ 78822 h 1394831"/>
                <a:gd name="connsiteX124" fmla="*/ 847725 w 900178"/>
                <a:gd name="connsiteY124" fmla="*/ 7384 h 1394831"/>
                <a:gd name="connsiteX0" fmla="*/ 847725 w 900178"/>
                <a:gd name="connsiteY0" fmla="*/ 7384 h 1394831"/>
                <a:gd name="connsiteX1" fmla="*/ 681037 w 900178"/>
                <a:gd name="connsiteY1" fmla="*/ 14528 h 1394831"/>
                <a:gd name="connsiteX2" fmla="*/ 676275 w 900178"/>
                <a:gd name="connsiteY2" fmla="*/ 83584 h 1394831"/>
                <a:gd name="connsiteX3" fmla="*/ 673894 w 900178"/>
                <a:gd name="connsiteY3" fmla="*/ 164547 h 1394831"/>
                <a:gd name="connsiteX4" fmla="*/ 666750 w 900178"/>
                <a:gd name="connsiteY4" fmla="*/ 166928 h 1394831"/>
                <a:gd name="connsiteX5" fmla="*/ 550069 w 900178"/>
                <a:gd name="connsiteY5" fmla="*/ 169309 h 1394831"/>
                <a:gd name="connsiteX6" fmla="*/ 535781 w 900178"/>
                <a:gd name="connsiteY6" fmla="*/ 174072 h 1394831"/>
                <a:gd name="connsiteX7" fmla="*/ 528637 w 900178"/>
                <a:gd name="connsiteY7" fmla="*/ 176453 h 1394831"/>
                <a:gd name="connsiteX8" fmla="*/ 521494 w 900178"/>
                <a:gd name="connsiteY8" fmla="*/ 183597 h 1394831"/>
                <a:gd name="connsiteX9" fmla="*/ 516731 w 900178"/>
                <a:gd name="connsiteY9" fmla="*/ 205028 h 1394831"/>
                <a:gd name="connsiteX10" fmla="*/ 519112 w 900178"/>
                <a:gd name="connsiteY10" fmla="*/ 245509 h 1394831"/>
                <a:gd name="connsiteX11" fmla="*/ 519112 w 900178"/>
                <a:gd name="connsiteY11" fmla="*/ 259797 h 1394831"/>
                <a:gd name="connsiteX12" fmla="*/ 504825 w 900178"/>
                <a:gd name="connsiteY12" fmla="*/ 264559 h 1394831"/>
                <a:gd name="connsiteX13" fmla="*/ 497681 w 900178"/>
                <a:gd name="connsiteY13" fmla="*/ 266941 h 1394831"/>
                <a:gd name="connsiteX14" fmla="*/ 490537 w 900178"/>
                <a:gd name="connsiteY14" fmla="*/ 274084 h 1394831"/>
                <a:gd name="connsiteX15" fmla="*/ 476250 w 900178"/>
                <a:gd name="connsiteY15" fmla="*/ 283609 h 1394831"/>
                <a:gd name="connsiteX16" fmla="*/ 469106 w 900178"/>
                <a:gd name="connsiteY16" fmla="*/ 290753 h 1394831"/>
                <a:gd name="connsiteX17" fmla="*/ 466725 w 900178"/>
                <a:gd name="connsiteY17" fmla="*/ 297897 h 1394831"/>
                <a:gd name="connsiteX18" fmla="*/ 459581 w 900178"/>
                <a:gd name="connsiteY18" fmla="*/ 319328 h 1394831"/>
                <a:gd name="connsiteX19" fmla="*/ 445294 w 900178"/>
                <a:gd name="connsiteY19" fmla="*/ 324091 h 1394831"/>
                <a:gd name="connsiteX20" fmla="*/ 431006 w 900178"/>
                <a:gd name="connsiteY20" fmla="*/ 328853 h 1394831"/>
                <a:gd name="connsiteX21" fmla="*/ 409575 w 900178"/>
                <a:gd name="connsiteY21" fmla="*/ 335997 h 1394831"/>
                <a:gd name="connsiteX22" fmla="*/ 402431 w 900178"/>
                <a:gd name="connsiteY22" fmla="*/ 338378 h 1394831"/>
                <a:gd name="connsiteX23" fmla="*/ 395287 w 900178"/>
                <a:gd name="connsiteY23" fmla="*/ 340759 h 1394831"/>
                <a:gd name="connsiteX24" fmla="*/ 388144 w 900178"/>
                <a:gd name="connsiteY24" fmla="*/ 357428 h 1394831"/>
                <a:gd name="connsiteX25" fmla="*/ 385762 w 900178"/>
                <a:gd name="connsiteY25" fmla="*/ 490778 h 1394831"/>
                <a:gd name="connsiteX26" fmla="*/ 376237 w 900178"/>
                <a:gd name="connsiteY26" fmla="*/ 493159 h 1394831"/>
                <a:gd name="connsiteX27" fmla="*/ 302419 w 900178"/>
                <a:gd name="connsiteY27" fmla="*/ 495541 h 1394831"/>
                <a:gd name="connsiteX28" fmla="*/ 292894 w 900178"/>
                <a:gd name="connsiteY28" fmla="*/ 497922 h 1394831"/>
                <a:gd name="connsiteX29" fmla="*/ 278606 w 900178"/>
                <a:gd name="connsiteY29" fmla="*/ 502684 h 1394831"/>
                <a:gd name="connsiteX30" fmla="*/ 259556 w 900178"/>
                <a:gd name="connsiteY30" fmla="*/ 507447 h 1394831"/>
                <a:gd name="connsiteX31" fmla="*/ 240506 w 900178"/>
                <a:gd name="connsiteY31" fmla="*/ 514591 h 1394831"/>
                <a:gd name="connsiteX32" fmla="*/ 219075 w 900178"/>
                <a:gd name="connsiteY32" fmla="*/ 519353 h 1394831"/>
                <a:gd name="connsiteX33" fmla="*/ 166687 w 900178"/>
                <a:gd name="connsiteY33" fmla="*/ 526497 h 1394831"/>
                <a:gd name="connsiteX34" fmla="*/ 164306 w 900178"/>
                <a:gd name="connsiteY34" fmla="*/ 609841 h 1394831"/>
                <a:gd name="connsiteX35" fmla="*/ 161925 w 900178"/>
                <a:gd name="connsiteY35" fmla="*/ 683659 h 1394831"/>
                <a:gd name="connsiteX36" fmla="*/ 157162 w 900178"/>
                <a:gd name="connsiteY36" fmla="*/ 697947 h 1394831"/>
                <a:gd name="connsiteX37" fmla="*/ 152400 w 900178"/>
                <a:gd name="connsiteY37" fmla="*/ 705091 h 1394831"/>
                <a:gd name="connsiteX38" fmla="*/ 152400 w 900178"/>
                <a:gd name="connsiteY38" fmla="*/ 778909 h 1394831"/>
                <a:gd name="connsiteX39" fmla="*/ 157162 w 900178"/>
                <a:gd name="connsiteY39" fmla="*/ 793197 h 1394831"/>
                <a:gd name="connsiteX40" fmla="*/ 159544 w 900178"/>
                <a:gd name="connsiteY40" fmla="*/ 800341 h 1394831"/>
                <a:gd name="connsiteX41" fmla="*/ 59531 w 900178"/>
                <a:gd name="connsiteY41" fmla="*/ 805103 h 1394831"/>
                <a:gd name="connsiteX42" fmla="*/ 52387 w 900178"/>
                <a:gd name="connsiteY42" fmla="*/ 807484 h 1394831"/>
                <a:gd name="connsiteX43" fmla="*/ 42862 w 900178"/>
                <a:gd name="connsiteY43" fmla="*/ 809866 h 1394831"/>
                <a:gd name="connsiteX44" fmla="*/ 16669 w 900178"/>
                <a:gd name="connsiteY44" fmla="*/ 814628 h 1394831"/>
                <a:gd name="connsiteX45" fmla="*/ 2381 w 900178"/>
                <a:gd name="connsiteY45" fmla="*/ 819391 h 1394831"/>
                <a:gd name="connsiteX46" fmla="*/ 0 w 900178"/>
                <a:gd name="connsiteY46" fmla="*/ 826534 h 1394831"/>
                <a:gd name="connsiteX47" fmla="*/ 2381 w 900178"/>
                <a:gd name="connsiteY47" fmla="*/ 928928 h 1394831"/>
                <a:gd name="connsiteX48" fmla="*/ 4762 w 900178"/>
                <a:gd name="connsiteY48" fmla="*/ 1081328 h 1394831"/>
                <a:gd name="connsiteX49" fmla="*/ 7144 w 900178"/>
                <a:gd name="connsiteY49" fmla="*/ 1090853 h 1394831"/>
                <a:gd name="connsiteX50" fmla="*/ 9525 w 900178"/>
                <a:gd name="connsiteY50" fmla="*/ 1259922 h 1394831"/>
                <a:gd name="connsiteX51" fmla="*/ 16669 w 900178"/>
                <a:gd name="connsiteY51" fmla="*/ 1302784 h 1394831"/>
                <a:gd name="connsiteX52" fmla="*/ 390525 w 900178"/>
                <a:gd name="connsiteY52" fmla="*/ 1350409 h 1394831"/>
                <a:gd name="connsiteX53" fmla="*/ 497681 w 900178"/>
                <a:gd name="connsiteY53" fmla="*/ 1343266 h 1394831"/>
                <a:gd name="connsiteX54" fmla="*/ 769144 w 900178"/>
                <a:gd name="connsiteY54" fmla="*/ 1340884 h 1394831"/>
                <a:gd name="connsiteX55" fmla="*/ 778669 w 900178"/>
                <a:gd name="connsiteY55" fmla="*/ 1338503 h 1394831"/>
                <a:gd name="connsiteX56" fmla="*/ 802481 w 900178"/>
                <a:gd name="connsiteY56" fmla="*/ 1336122 h 1394831"/>
                <a:gd name="connsiteX57" fmla="*/ 804862 w 900178"/>
                <a:gd name="connsiteY57" fmla="*/ 1309928 h 1394831"/>
                <a:gd name="connsiteX58" fmla="*/ 800100 w 900178"/>
                <a:gd name="connsiteY58" fmla="*/ 1257541 h 1394831"/>
                <a:gd name="connsiteX59" fmla="*/ 795337 w 900178"/>
                <a:gd name="connsiteY59" fmla="*/ 1243253 h 1394831"/>
                <a:gd name="connsiteX60" fmla="*/ 790575 w 900178"/>
                <a:gd name="connsiteY60" fmla="*/ 1236109 h 1394831"/>
                <a:gd name="connsiteX61" fmla="*/ 788194 w 900178"/>
                <a:gd name="connsiteY61" fmla="*/ 1176578 h 1394831"/>
                <a:gd name="connsiteX62" fmla="*/ 783431 w 900178"/>
                <a:gd name="connsiteY62" fmla="*/ 1159909 h 1394831"/>
                <a:gd name="connsiteX63" fmla="*/ 781050 w 900178"/>
                <a:gd name="connsiteY63" fmla="*/ 1148003 h 1394831"/>
                <a:gd name="connsiteX64" fmla="*/ 783431 w 900178"/>
                <a:gd name="connsiteY64" fmla="*/ 1014653 h 1394831"/>
                <a:gd name="connsiteX65" fmla="*/ 788194 w 900178"/>
                <a:gd name="connsiteY65" fmla="*/ 945597 h 1394831"/>
                <a:gd name="connsiteX66" fmla="*/ 785812 w 900178"/>
                <a:gd name="connsiteY66" fmla="*/ 833678 h 1394831"/>
                <a:gd name="connsiteX67" fmla="*/ 781050 w 900178"/>
                <a:gd name="connsiteY67" fmla="*/ 819391 h 1394831"/>
                <a:gd name="connsiteX68" fmla="*/ 776287 w 900178"/>
                <a:gd name="connsiteY68" fmla="*/ 805103 h 1394831"/>
                <a:gd name="connsiteX69" fmla="*/ 773906 w 900178"/>
                <a:gd name="connsiteY69" fmla="*/ 797959 h 1394831"/>
                <a:gd name="connsiteX70" fmla="*/ 771525 w 900178"/>
                <a:gd name="connsiteY70" fmla="*/ 788434 h 1394831"/>
                <a:gd name="connsiteX71" fmla="*/ 766762 w 900178"/>
                <a:gd name="connsiteY71" fmla="*/ 774147 h 1394831"/>
                <a:gd name="connsiteX72" fmla="*/ 764381 w 900178"/>
                <a:gd name="connsiteY72" fmla="*/ 747953 h 1394831"/>
                <a:gd name="connsiteX73" fmla="*/ 783431 w 900178"/>
                <a:gd name="connsiteY73" fmla="*/ 683659 h 1394831"/>
                <a:gd name="connsiteX74" fmla="*/ 764381 w 900178"/>
                <a:gd name="connsiteY74" fmla="*/ 657466 h 1394831"/>
                <a:gd name="connsiteX75" fmla="*/ 740569 w 900178"/>
                <a:gd name="connsiteY75" fmla="*/ 659847 h 1394831"/>
                <a:gd name="connsiteX76" fmla="*/ 726281 w 900178"/>
                <a:gd name="connsiteY76" fmla="*/ 669372 h 1394831"/>
                <a:gd name="connsiteX77" fmla="*/ 716756 w 900178"/>
                <a:gd name="connsiteY77" fmla="*/ 671753 h 1394831"/>
                <a:gd name="connsiteX78" fmla="*/ 709612 w 900178"/>
                <a:gd name="connsiteY78" fmla="*/ 676516 h 1394831"/>
                <a:gd name="connsiteX79" fmla="*/ 688181 w 900178"/>
                <a:gd name="connsiteY79" fmla="*/ 681278 h 1394831"/>
                <a:gd name="connsiteX80" fmla="*/ 669131 w 900178"/>
                <a:gd name="connsiteY80" fmla="*/ 683659 h 1394831"/>
                <a:gd name="connsiteX81" fmla="*/ 669131 w 900178"/>
                <a:gd name="connsiteY81" fmla="*/ 666991 h 1394831"/>
                <a:gd name="connsiteX82" fmla="*/ 676275 w 900178"/>
                <a:gd name="connsiteY82" fmla="*/ 645559 h 1394831"/>
                <a:gd name="connsiteX83" fmla="*/ 678656 w 900178"/>
                <a:gd name="connsiteY83" fmla="*/ 638416 h 1394831"/>
                <a:gd name="connsiteX84" fmla="*/ 685800 w 900178"/>
                <a:gd name="connsiteY84" fmla="*/ 614603 h 1394831"/>
                <a:gd name="connsiteX85" fmla="*/ 690562 w 900178"/>
                <a:gd name="connsiteY85" fmla="*/ 607459 h 1394831"/>
                <a:gd name="connsiteX86" fmla="*/ 692944 w 900178"/>
                <a:gd name="connsiteY86" fmla="*/ 593172 h 1394831"/>
                <a:gd name="connsiteX87" fmla="*/ 697706 w 900178"/>
                <a:gd name="connsiteY87" fmla="*/ 578884 h 1394831"/>
                <a:gd name="connsiteX88" fmla="*/ 700087 w 900178"/>
                <a:gd name="connsiteY88" fmla="*/ 569359 h 1394831"/>
                <a:gd name="connsiteX89" fmla="*/ 704850 w 900178"/>
                <a:gd name="connsiteY89" fmla="*/ 555072 h 1394831"/>
                <a:gd name="connsiteX90" fmla="*/ 709612 w 900178"/>
                <a:gd name="connsiteY90" fmla="*/ 547928 h 1394831"/>
                <a:gd name="connsiteX91" fmla="*/ 716756 w 900178"/>
                <a:gd name="connsiteY91" fmla="*/ 533641 h 1394831"/>
                <a:gd name="connsiteX92" fmla="*/ 723900 w 900178"/>
                <a:gd name="connsiteY92" fmla="*/ 512209 h 1394831"/>
                <a:gd name="connsiteX93" fmla="*/ 726281 w 900178"/>
                <a:gd name="connsiteY93" fmla="*/ 505066 h 1394831"/>
                <a:gd name="connsiteX94" fmla="*/ 728662 w 900178"/>
                <a:gd name="connsiteY94" fmla="*/ 495541 h 1394831"/>
                <a:gd name="connsiteX95" fmla="*/ 731044 w 900178"/>
                <a:gd name="connsiteY95" fmla="*/ 488397 h 1394831"/>
                <a:gd name="connsiteX96" fmla="*/ 733425 w 900178"/>
                <a:gd name="connsiteY96" fmla="*/ 476491 h 1394831"/>
                <a:gd name="connsiteX97" fmla="*/ 752474 w 900178"/>
                <a:gd name="connsiteY97" fmla="*/ 447915 h 1394831"/>
                <a:gd name="connsiteX98" fmla="*/ 764381 w 900178"/>
                <a:gd name="connsiteY98" fmla="*/ 436009 h 1394831"/>
                <a:gd name="connsiteX99" fmla="*/ 771525 w 900178"/>
                <a:gd name="connsiteY99" fmla="*/ 428866 h 1394831"/>
                <a:gd name="connsiteX100" fmla="*/ 776287 w 900178"/>
                <a:gd name="connsiteY100" fmla="*/ 421722 h 1394831"/>
                <a:gd name="connsiteX101" fmla="*/ 800100 w 900178"/>
                <a:gd name="connsiteY101" fmla="*/ 412197 h 1394831"/>
                <a:gd name="connsiteX102" fmla="*/ 814387 w 900178"/>
                <a:gd name="connsiteY102" fmla="*/ 407434 h 1394831"/>
                <a:gd name="connsiteX103" fmla="*/ 821531 w 900178"/>
                <a:gd name="connsiteY103" fmla="*/ 405053 h 1394831"/>
                <a:gd name="connsiteX104" fmla="*/ 840581 w 900178"/>
                <a:gd name="connsiteY104" fmla="*/ 400291 h 1394831"/>
                <a:gd name="connsiteX105" fmla="*/ 869157 w 900178"/>
                <a:gd name="connsiteY105" fmla="*/ 405053 h 1394831"/>
                <a:gd name="connsiteX106" fmla="*/ 888206 w 900178"/>
                <a:gd name="connsiteY106" fmla="*/ 383622 h 1394831"/>
                <a:gd name="connsiteX107" fmla="*/ 895350 w 900178"/>
                <a:gd name="connsiteY107" fmla="*/ 381241 h 1394831"/>
                <a:gd name="connsiteX108" fmla="*/ 900112 w 900178"/>
                <a:gd name="connsiteY108" fmla="*/ 374097 h 1394831"/>
                <a:gd name="connsiteX109" fmla="*/ 892969 w 900178"/>
                <a:gd name="connsiteY109" fmla="*/ 359809 h 1394831"/>
                <a:gd name="connsiteX110" fmla="*/ 888206 w 900178"/>
                <a:gd name="connsiteY110" fmla="*/ 345522 h 1394831"/>
                <a:gd name="connsiteX111" fmla="*/ 885825 w 900178"/>
                <a:gd name="connsiteY111" fmla="*/ 338378 h 1394831"/>
                <a:gd name="connsiteX112" fmla="*/ 883444 w 900178"/>
                <a:gd name="connsiteY112" fmla="*/ 328853 h 1394831"/>
                <a:gd name="connsiteX113" fmla="*/ 876300 w 900178"/>
                <a:gd name="connsiteY113" fmla="*/ 305041 h 1394831"/>
                <a:gd name="connsiteX114" fmla="*/ 873919 w 900178"/>
                <a:gd name="connsiteY114" fmla="*/ 283609 h 1394831"/>
                <a:gd name="connsiteX115" fmla="*/ 869156 w 900178"/>
                <a:gd name="connsiteY115" fmla="*/ 247891 h 1394831"/>
                <a:gd name="connsiteX116" fmla="*/ 866775 w 900178"/>
                <a:gd name="connsiteY116" fmla="*/ 224078 h 1394831"/>
                <a:gd name="connsiteX117" fmla="*/ 864394 w 900178"/>
                <a:gd name="connsiteY117" fmla="*/ 216934 h 1394831"/>
                <a:gd name="connsiteX118" fmla="*/ 859631 w 900178"/>
                <a:gd name="connsiteY118" fmla="*/ 145497 h 1394831"/>
                <a:gd name="connsiteX119" fmla="*/ 854869 w 900178"/>
                <a:gd name="connsiteY119" fmla="*/ 131209 h 1394831"/>
                <a:gd name="connsiteX120" fmla="*/ 847725 w 900178"/>
                <a:gd name="connsiteY120" fmla="*/ 105016 h 1394831"/>
                <a:gd name="connsiteX121" fmla="*/ 845344 w 900178"/>
                <a:gd name="connsiteY121" fmla="*/ 85966 h 1394831"/>
                <a:gd name="connsiteX122" fmla="*/ 842962 w 900178"/>
                <a:gd name="connsiteY122" fmla="*/ 78822 h 1394831"/>
                <a:gd name="connsiteX123" fmla="*/ 847725 w 900178"/>
                <a:gd name="connsiteY123" fmla="*/ 7384 h 1394831"/>
                <a:gd name="connsiteX0" fmla="*/ 858076 w 910529"/>
                <a:gd name="connsiteY0" fmla="*/ 7384 h 1394831"/>
                <a:gd name="connsiteX1" fmla="*/ 691388 w 910529"/>
                <a:gd name="connsiteY1" fmla="*/ 14528 h 1394831"/>
                <a:gd name="connsiteX2" fmla="*/ 686626 w 910529"/>
                <a:gd name="connsiteY2" fmla="*/ 83584 h 1394831"/>
                <a:gd name="connsiteX3" fmla="*/ 684245 w 910529"/>
                <a:gd name="connsiteY3" fmla="*/ 164547 h 1394831"/>
                <a:gd name="connsiteX4" fmla="*/ 677101 w 910529"/>
                <a:gd name="connsiteY4" fmla="*/ 166928 h 1394831"/>
                <a:gd name="connsiteX5" fmla="*/ 560420 w 910529"/>
                <a:gd name="connsiteY5" fmla="*/ 169309 h 1394831"/>
                <a:gd name="connsiteX6" fmla="*/ 546132 w 910529"/>
                <a:gd name="connsiteY6" fmla="*/ 174072 h 1394831"/>
                <a:gd name="connsiteX7" fmla="*/ 538988 w 910529"/>
                <a:gd name="connsiteY7" fmla="*/ 176453 h 1394831"/>
                <a:gd name="connsiteX8" fmla="*/ 531845 w 910529"/>
                <a:gd name="connsiteY8" fmla="*/ 183597 h 1394831"/>
                <a:gd name="connsiteX9" fmla="*/ 527082 w 910529"/>
                <a:gd name="connsiteY9" fmla="*/ 205028 h 1394831"/>
                <a:gd name="connsiteX10" fmla="*/ 529463 w 910529"/>
                <a:gd name="connsiteY10" fmla="*/ 245509 h 1394831"/>
                <a:gd name="connsiteX11" fmla="*/ 529463 w 910529"/>
                <a:gd name="connsiteY11" fmla="*/ 259797 h 1394831"/>
                <a:gd name="connsiteX12" fmla="*/ 515176 w 910529"/>
                <a:gd name="connsiteY12" fmla="*/ 264559 h 1394831"/>
                <a:gd name="connsiteX13" fmla="*/ 508032 w 910529"/>
                <a:gd name="connsiteY13" fmla="*/ 266941 h 1394831"/>
                <a:gd name="connsiteX14" fmla="*/ 500888 w 910529"/>
                <a:gd name="connsiteY14" fmla="*/ 274084 h 1394831"/>
                <a:gd name="connsiteX15" fmla="*/ 486601 w 910529"/>
                <a:gd name="connsiteY15" fmla="*/ 283609 h 1394831"/>
                <a:gd name="connsiteX16" fmla="*/ 479457 w 910529"/>
                <a:gd name="connsiteY16" fmla="*/ 290753 h 1394831"/>
                <a:gd name="connsiteX17" fmla="*/ 477076 w 910529"/>
                <a:gd name="connsiteY17" fmla="*/ 297897 h 1394831"/>
                <a:gd name="connsiteX18" fmla="*/ 469932 w 910529"/>
                <a:gd name="connsiteY18" fmla="*/ 319328 h 1394831"/>
                <a:gd name="connsiteX19" fmla="*/ 455645 w 910529"/>
                <a:gd name="connsiteY19" fmla="*/ 324091 h 1394831"/>
                <a:gd name="connsiteX20" fmla="*/ 441357 w 910529"/>
                <a:gd name="connsiteY20" fmla="*/ 328853 h 1394831"/>
                <a:gd name="connsiteX21" fmla="*/ 419926 w 910529"/>
                <a:gd name="connsiteY21" fmla="*/ 335997 h 1394831"/>
                <a:gd name="connsiteX22" fmla="*/ 412782 w 910529"/>
                <a:gd name="connsiteY22" fmla="*/ 338378 h 1394831"/>
                <a:gd name="connsiteX23" fmla="*/ 405638 w 910529"/>
                <a:gd name="connsiteY23" fmla="*/ 340759 h 1394831"/>
                <a:gd name="connsiteX24" fmla="*/ 398495 w 910529"/>
                <a:gd name="connsiteY24" fmla="*/ 357428 h 1394831"/>
                <a:gd name="connsiteX25" fmla="*/ 396113 w 910529"/>
                <a:gd name="connsiteY25" fmla="*/ 490778 h 1394831"/>
                <a:gd name="connsiteX26" fmla="*/ 386588 w 910529"/>
                <a:gd name="connsiteY26" fmla="*/ 493159 h 1394831"/>
                <a:gd name="connsiteX27" fmla="*/ 312770 w 910529"/>
                <a:gd name="connsiteY27" fmla="*/ 495541 h 1394831"/>
                <a:gd name="connsiteX28" fmla="*/ 303245 w 910529"/>
                <a:gd name="connsiteY28" fmla="*/ 497922 h 1394831"/>
                <a:gd name="connsiteX29" fmla="*/ 288957 w 910529"/>
                <a:gd name="connsiteY29" fmla="*/ 502684 h 1394831"/>
                <a:gd name="connsiteX30" fmla="*/ 269907 w 910529"/>
                <a:gd name="connsiteY30" fmla="*/ 507447 h 1394831"/>
                <a:gd name="connsiteX31" fmla="*/ 250857 w 910529"/>
                <a:gd name="connsiteY31" fmla="*/ 514591 h 1394831"/>
                <a:gd name="connsiteX32" fmla="*/ 229426 w 910529"/>
                <a:gd name="connsiteY32" fmla="*/ 519353 h 1394831"/>
                <a:gd name="connsiteX33" fmla="*/ 177038 w 910529"/>
                <a:gd name="connsiteY33" fmla="*/ 526497 h 1394831"/>
                <a:gd name="connsiteX34" fmla="*/ 174657 w 910529"/>
                <a:gd name="connsiteY34" fmla="*/ 609841 h 1394831"/>
                <a:gd name="connsiteX35" fmla="*/ 172276 w 910529"/>
                <a:gd name="connsiteY35" fmla="*/ 683659 h 1394831"/>
                <a:gd name="connsiteX36" fmla="*/ 167513 w 910529"/>
                <a:gd name="connsiteY36" fmla="*/ 697947 h 1394831"/>
                <a:gd name="connsiteX37" fmla="*/ 162751 w 910529"/>
                <a:gd name="connsiteY37" fmla="*/ 705091 h 1394831"/>
                <a:gd name="connsiteX38" fmla="*/ 162751 w 910529"/>
                <a:gd name="connsiteY38" fmla="*/ 778909 h 1394831"/>
                <a:gd name="connsiteX39" fmla="*/ 167513 w 910529"/>
                <a:gd name="connsiteY39" fmla="*/ 793197 h 1394831"/>
                <a:gd name="connsiteX40" fmla="*/ 169895 w 910529"/>
                <a:gd name="connsiteY40" fmla="*/ 800341 h 1394831"/>
                <a:gd name="connsiteX41" fmla="*/ 69882 w 910529"/>
                <a:gd name="connsiteY41" fmla="*/ 805103 h 1394831"/>
                <a:gd name="connsiteX42" fmla="*/ 62738 w 910529"/>
                <a:gd name="connsiteY42" fmla="*/ 807484 h 1394831"/>
                <a:gd name="connsiteX43" fmla="*/ 53213 w 910529"/>
                <a:gd name="connsiteY43" fmla="*/ 809866 h 1394831"/>
                <a:gd name="connsiteX44" fmla="*/ 27020 w 910529"/>
                <a:gd name="connsiteY44" fmla="*/ 814628 h 1394831"/>
                <a:gd name="connsiteX45" fmla="*/ 12732 w 910529"/>
                <a:gd name="connsiteY45" fmla="*/ 819391 h 1394831"/>
                <a:gd name="connsiteX46" fmla="*/ 10351 w 910529"/>
                <a:gd name="connsiteY46" fmla="*/ 826534 h 1394831"/>
                <a:gd name="connsiteX47" fmla="*/ 32 w 910529"/>
                <a:gd name="connsiteY47" fmla="*/ 919403 h 1394831"/>
                <a:gd name="connsiteX48" fmla="*/ 15113 w 910529"/>
                <a:gd name="connsiteY48" fmla="*/ 1081328 h 1394831"/>
                <a:gd name="connsiteX49" fmla="*/ 17495 w 910529"/>
                <a:gd name="connsiteY49" fmla="*/ 1090853 h 1394831"/>
                <a:gd name="connsiteX50" fmla="*/ 19876 w 910529"/>
                <a:gd name="connsiteY50" fmla="*/ 1259922 h 1394831"/>
                <a:gd name="connsiteX51" fmla="*/ 27020 w 910529"/>
                <a:gd name="connsiteY51" fmla="*/ 1302784 h 1394831"/>
                <a:gd name="connsiteX52" fmla="*/ 400876 w 910529"/>
                <a:gd name="connsiteY52" fmla="*/ 1350409 h 1394831"/>
                <a:gd name="connsiteX53" fmla="*/ 508032 w 910529"/>
                <a:gd name="connsiteY53" fmla="*/ 1343266 h 1394831"/>
                <a:gd name="connsiteX54" fmla="*/ 779495 w 910529"/>
                <a:gd name="connsiteY54" fmla="*/ 1340884 h 1394831"/>
                <a:gd name="connsiteX55" fmla="*/ 789020 w 910529"/>
                <a:gd name="connsiteY55" fmla="*/ 1338503 h 1394831"/>
                <a:gd name="connsiteX56" fmla="*/ 812832 w 910529"/>
                <a:gd name="connsiteY56" fmla="*/ 1336122 h 1394831"/>
                <a:gd name="connsiteX57" fmla="*/ 815213 w 910529"/>
                <a:gd name="connsiteY57" fmla="*/ 1309928 h 1394831"/>
                <a:gd name="connsiteX58" fmla="*/ 810451 w 910529"/>
                <a:gd name="connsiteY58" fmla="*/ 1257541 h 1394831"/>
                <a:gd name="connsiteX59" fmla="*/ 805688 w 910529"/>
                <a:gd name="connsiteY59" fmla="*/ 1243253 h 1394831"/>
                <a:gd name="connsiteX60" fmla="*/ 800926 w 910529"/>
                <a:gd name="connsiteY60" fmla="*/ 1236109 h 1394831"/>
                <a:gd name="connsiteX61" fmla="*/ 798545 w 910529"/>
                <a:gd name="connsiteY61" fmla="*/ 1176578 h 1394831"/>
                <a:gd name="connsiteX62" fmla="*/ 793782 w 910529"/>
                <a:gd name="connsiteY62" fmla="*/ 1159909 h 1394831"/>
                <a:gd name="connsiteX63" fmla="*/ 791401 w 910529"/>
                <a:gd name="connsiteY63" fmla="*/ 1148003 h 1394831"/>
                <a:gd name="connsiteX64" fmla="*/ 793782 w 910529"/>
                <a:gd name="connsiteY64" fmla="*/ 1014653 h 1394831"/>
                <a:gd name="connsiteX65" fmla="*/ 798545 w 910529"/>
                <a:gd name="connsiteY65" fmla="*/ 945597 h 1394831"/>
                <a:gd name="connsiteX66" fmla="*/ 796163 w 910529"/>
                <a:gd name="connsiteY66" fmla="*/ 833678 h 1394831"/>
                <a:gd name="connsiteX67" fmla="*/ 791401 w 910529"/>
                <a:gd name="connsiteY67" fmla="*/ 819391 h 1394831"/>
                <a:gd name="connsiteX68" fmla="*/ 786638 w 910529"/>
                <a:gd name="connsiteY68" fmla="*/ 805103 h 1394831"/>
                <a:gd name="connsiteX69" fmla="*/ 784257 w 910529"/>
                <a:gd name="connsiteY69" fmla="*/ 797959 h 1394831"/>
                <a:gd name="connsiteX70" fmla="*/ 781876 w 910529"/>
                <a:gd name="connsiteY70" fmla="*/ 788434 h 1394831"/>
                <a:gd name="connsiteX71" fmla="*/ 777113 w 910529"/>
                <a:gd name="connsiteY71" fmla="*/ 774147 h 1394831"/>
                <a:gd name="connsiteX72" fmla="*/ 774732 w 910529"/>
                <a:gd name="connsiteY72" fmla="*/ 747953 h 1394831"/>
                <a:gd name="connsiteX73" fmla="*/ 793782 w 910529"/>
                <a:gd name="connsiteY73" fmla="*/ 683659 h 1394831"/>
                <a:gd name="connsiteX74" fmla="*/ 774732 w 910529"/>
                <a:gd name="connsiteY74" fmla="*/ 657466 h 1394831"/>
                <a:gd name="connsiteX75" fmla="*/ 750920 w 910529"/>
                <a:gd name="connsiteY75" fmla="*/ 659847 h 1394831"/>
                <a:gd name="connsiteX76" fmla="*/ 736632 w 910529"/>
                <a:gd name="connsiteY76" fmla="*/ 669372 h 1394831"/>
                <a:gd name="connsiteX77" fmla="*/ 727107 w 910529"/>
                <a:gd name="connsiteY77" fmla="*/ 671753 h 1394831"/>
                <a:gd name="connsiteX78" fmla="*/ 719963 w 910529"/>
                <a:gd name="connsiteY78" fmla="*/ 676516 h 1394831"/>
                <a:gd name="connsiteX79" fmla="*/ 698532 w 910529"/>
                <a:gd name="connsiteY79" fmla="*/ 681278 h 1394831"/>
                <a:gd name="connsiteX80" fmla="*/ 679482 w 910529"/>
                <a:gd name="connsiteY80" fmla="*/ 683659 h 1394831"/>
                <a:gd name="connsiteX81" fmla="*/ 679482 w 910529"/>
                <a:gd name="connsiteY81" fmla="*/ 666991 h 1394831"/>
                <a:gd name="connsiteX82" fmla="*/ 686626 w 910529"/>
                <a:gd name="connsiteY82" fmla="*/ 645559 h 1394831"/>
                <a:gd name="connsiteX83" fmla="*/ 689007 w 910529"/>
                <a:gd name="connsiteY83" fmla="*/ 638416 h 1394831"/>
                <a:gd name="connsiteX84" fmla="*/ 696151 w 910529"/>
                <a:gd name="connsiteY84" fmla="*/ 614603 h 1394831"/>
                <a:gd name="connsiteX85" fmla="*/ 700913 w 910529"/>
                <a:gd name="connsiteY85" fmla="*/ 607459 h 1394831"/>
                <a:gd name="connsiteX86" fmla="*/ 703295 w 910529"/>
                <a:gd name="connsiteY86" fmla="*/ 593172 h 1394831"/>
                <a:gd name="connsiteX87" fmla="*/ 708057 w 910529"/>
                <a:gd name="connsiteY87" fmla="*/ 578884 h 1394831"/>
                <a:gd name="connsiteX88" fmla="*/ 710438 w 910529"/>
                <a:gd name="connsiteY88" fmla="*/ 569359 h 1394831"/>
                <a:gd name="connsiteX89" fmla="*/ 715201 w 910529"/>
                <a:gd name="connsiteY89" fmla="*/ 555072 h 1394831"/>
                <a:gd name="connsiteX90" fmla="*/ 719963 w 910529"/>
                <a:gd name="connsiteY90" fmla="*/ 547928 h 1394831"/>
                <a:gd name="connsiteX91" fmla="*/ 727107 w 910529"/>
                <a:gd name="connsiteY91" fmla="*/ 533641 h 1394831"/>
                <a:gd name="connsiteX92" fmla="*/ 734251 w 910529"/>
                <a:gd name="connsiteY92" fmla="*/ 512209 h 1394831"/>
                <a:gd name="connsiteX93" fmla="*/ 736632 w 910529"/>
                <a:gd name="connsiteY93" fmla="*/ 505066 h 1394831"/>
                <a:gd name="connsiteX94" fmla="*/ 739013 w 910529"/>
                <a:gd name="connsiteY94" fmla="*/ 495541 h 1394831"/>
                <a:gd name="connsiteX95" fmla="*/ 741395 w 910529"/>
                <a:gd name="connsiteY95" fmla="*/ 488397 h 1394831"/>
                <a:gd name="connsiteX96" fmla="*/ 743776 w 910529"/>
                <a:gd name="connsiteY96" fmla="*/ 476491 h 1394831"/>
                <a:gd name="connsiteX97" fmla="*/ 762825 w 910529"/>
                <a:gd name="connsiteY97" fmla="*/ 447915 h 1394831"/>
                <a:gd name="connsiteX98" fmla="*/ 774732 w 910529"/>
                <a:gd name="connsiteY98" fmla="*/ 436009 h 1394831"/>
                <a:gd name="connsiteX99" fmla="*/ 781876 w 910529"/>
                <a:gd name="connsiteY99" fmla="*/ 428866 h 1394831"/>
                <a:gd name="connsiteX100" fmla="*/ 786638 w 910529"/>
                <a:gd name="connsiteY100" fmla="*/ 421722 h 1394831"/>
                <a:gd name="connsiteX101" fmla="*/ 810451 w 910529"/>
                <a:gd name="connsiteY101" fmla="*/ 412197 h 1394831"/>
                <a:gd name="connsiteX102" fmla="*/ 824738 w 910529"/>
                <a:gd name="connsiteY102" fmla="*/ 407434 h 1394831"/>
                <a:gd name="connsiteX103" fmla="*/ 831882 w 910529"/>
                <a:gd name="connsiteY103" fmla="*/ 405053 h 1394831"/>
                <a:gd name="connsiteX104" fmla="*/ 850932 w 910529"/>
                <a:gd name="connsiteY104" fmla="*/ 400291 h 1394831"/>
                <a:gd name="connsiteX105" fmla="*/ 879508 w 910529"/>
                <a:gd name="connsiteY105" fmla="*/ 405053 h 1394831"/>
                <a:gd name="connsiteX106" fmla="*/ 898557 w 910529"/>
                <a:gd name="connsiteY106" fmla="*/ 383622 h 1394831"/>
                <a:gd name="connsiteX107" fmla="*/ 905701 w 910529"/>
                <a:gd name="connsiteY107" fmla="*/ 381241 h 1394831"/>
                <a:gd name="connsiteX108" fmla="*/ 910463 w 910529"/>
                <a:gd name="connsiteY108" fmla="*/ 374097 h 1394831"/>
                <a:gd name="connsiteX109" fmla="*/ 903320 w 910529"/>
                <a:gd name="connsiteY109" fmla="*/ 359809 h 1394831"/>
                <a:gd name="connsiteX110" fmla="*/ 898557 w 910529"/>
                <a:gd name="connsiteY110" fmla="*/ 345522 h 1394831"/>
                <a:gd name="connsiteX111" fmla="*/ 896176 w 910529"/>
                <a:gd name="connsiteY111" fmla="*/ 338378 h 1394831"/>
                <a:gd name="connsiteX112" fmla="*/ 893795 w 910529"/>
                <a:gd name="connsiteY112" fmla="*/ 328853 h 1394831"/>
                <a:gd name="connsiteX113" fmla="*/ 886651 w 910529"/>
                <a:gd name="connsiteY113" fmla="*/ 305041 h 1394831"/>
                <a:gd name="connsiteX114" fmla="*/ 884270 w 910529"/>
                <a:gd name="connsiteY114" fmla="*/ 283609 h 1394831"/>
                <a:gd name="connsiteX115" fmla="*/ 879507 w 910529"/>
                <a:gd name="connsiteY115" fmla="*/ 247891 h 1394831"/>
                <a:gd name="connsiteX116" fmla="*/ 877126 w 910529"/>
                <a:gd name="connsiteY116" fmla="*/ 224078 h 1394831"/>
                <a:gd name="connsiteX117" fmla="*/ 874745 w 910529"/>
                <a:gd name="connsiteY117" fmla="*/ 216934 h 1394831"/>
                <a:gd name="connsiteX118" fmla="*/ 869982 w 910529"/>
                <a:gd name="connsiteY118" fmla="*/ 145497 h 1394831"/>
                <a:gd name="connsiteX119" fmla="*/ 865220 w 910529"/>
                <a:gd name="connsiteY119" fmla="*/ 131209 h 1394831"/>
                <a:gd name="connsiteX120" fmla="*/ 858076 w 910529"/>
                <a:gd name="connsiteY120" fmla="*/ 105016 h 1394831"/>
                <a:gd name="connsiteX121" fmla="*/ 855695 w 910529"/>
                <a:gd name="connsiteY121" fmla="*/ 85966 h 1394831"/>
                <a:gd name="connsiteX122" fmla="*/ 853313 w 910529"/>
                <a:gd name="connsiteY122" fmla="*/ 78822 h 1394831"/>
                <a:gd name="connsiteX123" fmla="*/ 858076 w 910529"/>
                <a:gd name="connsiteY123" fmla="*/ 7384 h 139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910529" h="1394831">
                  <a:moveTo>
                    <a:pt x="858076" y="7384"/>
                  </a:moveTo>
                  <a:cubicBezTo>
                    <a:pt x="831089" y="-3332"/>
                    <a:pt x="745638" y="-3553"/>
                    <a:pt x="691388" y="14528"/>
                  </a:cubicBezTo>
                  <a:cubicBezTo>
                    <a:pt x="688177" y="46643"/>
                    <a:pt x="688153" y="43105"/>
                    <a:pt x="686626" y="83584"/>
                  </a:cubicBezTo>
                  <a:cubicBezTo>
                    <a:pt x="685608" y="110564"/>
                    <a:pt x="687311" y="137722"/>
                    <a:pt x="684245" y="164547"/>
                  </a:cubicBezTo>
                  <a:cubicBezTo>
                    <a:pt x="683960" y="167041"/>
                    <a:pt x="679609" y="166832"/>
                    <a:pt x="677101" y="166928"/>
                  </a:cubicBezTo>
                  <a:cubicBezTo>
                    <a:pt x="638228" y="168423"/>
                    <a:pt x="599314" y="168515"/>
                    <a:pt x="560420" y="169309"/>
                  </a:cubicBezTo>
                  <a:lnTo>
                    <a:pt x="546132" y="174072"/>
                  </a:lnTo>
                  <a:lnTo>
                    <a:pt x="538988" y="176453"/>
                  </a:lnTo>
                  <a:cubicBezTo>
                    <a:pt x="536607" y="178834"/>
                    <a:pt x="533713" y="180795"/>
                    <a:pt x="531845" y="183597"/>
                  </a:cubicBezTo>
                  <a:cubicBezTo>
                    <a:pt x="529238" y="187508"/>
                    <a:pt x="527371" y="203293"/>
                    <a:pt x="527082" y="205028"/>
                  </a:cubicBezTo>
                  <a:cubicBezTo>
                    <a:pt x="527876" y="218522"/>
                    <a:pt x="528118" y="232059"/>
                    <a:pt x="529463" y="245509"/>
                  </a:cubicBezTo>
                  <a:cubicBezTo>
                    <a:pt x="529886" y="249743"/>
                    <a:pt x="535392" y="255563"/>
                    <a:pt x="529463" y="259797"/>
                  </a:cubicBezTo>
                  <a:cubicBezTo>
                    <a:pt x="525378" y="262715"/>
                    <a:pt x="519938" y="262972"/>
                    <a:pt x="515176" y="264559"/>
                  </a:cubicBezTo>
                  <a:lnTo>
                    <a:pt x="508032" y="266941"/>
                  </a:lnTo>
                  <a:cubicBezTo>
                    <a:pt x="505651" y="269322"/>
                    <a:pt x="503546" y="272017"/>
                    <a:pt x="500888" y="274084"/>
                  </a:cubicBezTo>
                  <a:cubicBezTo>
                    <a:pt x="496370" y="277598"/>
                    <a:pt x="490648" y="279562"/>
                    <a:pt x="486601" y="283609"/>
                  </a:cubicBezTo>
                  <a:lnTo>
                    <a:pt x="479457" y="290753"/>
                  </a:lnTo>
                  <a:cubicBezTo>
                    <a:pt x="478663" y="293134"/>
                    <a:pt x="477620" y="295447"/>
                    <a:pt x="477076" y="297897"/>
                  </a:cubicBezTo>
                  <a:cubicBezTo>
                    <a:pt x="475955" y="302944"/>
                    <a:pt x="476348" y="315318"/>
                    <a:pt x="469932" y="319328"/>
                  </a:cubicBezTo>
                  <a:cubicBezTo>
                    <a:pt x="465675" y="321989"/>
                    <a:pt x="460407" y="322503"/>
                    <a:pt x="455645" y="324091"/>
                  </a:cubicBezTo>
                  <a:lnTo>
                    <a:pt x="441357" y="328853"/>
                  </a:lnTo>
                  <a:lnTo>
                    <a:pt x="419926" y="335997"/>
                  </a:lnTo>
                  <a:lnTo>
                    <a:pt x="412782" y="338378"/>
                  </a:lnTo>
                  <a:lnTo>
                    <a:pt x="405638" y="340759"/>
                  </a:lnTo>
                  <a:cubicBezTo>
                    <a:pt x="401514" y="346946"/>
                    <a:pt x="398765" y="349335"/>
                    <a:pt x="398495" y="357428"/>
                  </a:cubicBezTo>
                  <a:cubicBezTo>
                    <a:pt x="397014" y="401860"/>
                    <a:pt x="399998" y="446491"/>
                    <a:pt x="396113" y="490778"/>
                  </a:cubicBezTo>
                  <a:cubicBezTo>
                    <a:pt x="395827" y="494038"/>
                    <a:pt x="389855" y="492972"/>
                    <a:pt x="386588" y="493159"/>
                  </a:cubicBezTo>
                  <a:cubicBezTo>
                    <a:pt x="362009" y="494564"/>
                    <a:pt x="337376" y="494747"/>
                    <a:pt x="312770" y="495541"/>
                  </a:cubicBezTo>
                  <a:cubicBezTo>
                    <a:pt x="309595" y="496335"/>
                    <a:pt x="306380" y="496982"/>
                    <a:pt x="303245" y="497922"/>
                  </a:cubicBezTo>
                  <a:cubicBezTo>
                    <a:pt x="298436" y="499364"/>
                    <a:pt x="293827" y="501466"/>
                    <a:pt x="288957" y="502684"/>
                  </a:cubicBezTo>
                  <a:lnTo>
                    <a:pt x="269907" y="507447"/>
                  </a:lnTo>
                  <a:cubicBezTo>
                    <a:pt x="258148" y="515286"/>
                    <a:pt x="267334" y="510471"/>
                    <a:pt x="250857" y="514591"/>
                  </a:cubicBezTo>
                  <a:cubicBezTo>
                    <a:pt x="231959" y="519316"/>
                    <a:pt x="259987" y="514987"/>
                    <a:pt x="229426" y="519353"/>
                  </a:cubicBezTo>
                  <a:lnTo>
                    <a:pt x="177038" y="526497"/>
                  </a:lnTo>
                  <a:cubicBezTo>
                    <a:pt x="176244" y="554278"/>
                    <a:pt x="175499" y="582061"/>
                    <a:pt x="174657" y="609841"/>
                  </a:cubicBezTo>
                  <a:cubicBezTo>
                    <a:pt x="173911" y="634449"/>
                    <a:pt x="174266" y="659121"/>
                    <a:pt x="172276" y="683659"/>
                  </a:cubicBezTo>
                  <a:cubicBezTo>
                    <a:pt x="171870" y="688663"/>
                    <a:pt x="170298" y="693770"/>
                    <a:pt x="167513" y="697947"/>
                  </a:cubicBezTo>
                  <a:lnTo>
                    <a:pt x="162751" y="705091"/>
                  </a:lnTo>
                  <a:cubicBezTo>
                    <a:pt x="158308" y="736197"/>
                    <a:pt x="157983" y="731225"/>
                    <a:pt x="162751" y="778909"/>
                  </a:cubicBezTo>
                  <a:cubicBezTo>
                    <a:pt x="163250" y="783904"/>
                    <a:pt x="165925" y="788434"/>
                    <a:pt x="167513" y="793197"/>
                  </a:cubicBezTo>
                  <a:lnTo>
                    <a:pt x="169895" y="800341"/>
                  </a:lnTo>
                  <a:cubicBezTo>
                    <a:pt x="127234" y="808872"/>
                    <a:pt x="176149" y="799790"/>
                    <a:pt x="69882" y="805103"/>
                  </a:cubicBezTo>
                  <a:cubicBezTo>
                    <a:pt x="67375" y="805228"/>
                    <a:pt x="65152" y="806794"/>
                    <a:pt x="62738" y="807484"/>
                  </a:cubicBezTo>
                  <a:cubicBezTo>
                    <a:pt x="59591" y="808383"/>
                    <a:pt x="56433" y="809280"/>
                    <a:pt x="53213" y="809866"/>
                  </a:cubicBezTo>
                  <a:cubicBezTo>
                    <a:pt x="37605" y="812704"/>
                    <a:pt x="39482" y="810889"/>
                    <a:pt x="27020" y="814628"/>
                  </a:cubicBezTo>
                  <a:cubicBezTo>
                    <a:pt x="22211" y="816071"/>
                    <a:pt x="12732" y="819391"/>
                    <a:pt x="12732" y="819391"/>
                  </a:cubicBezTo>
                  <a:cubicBezTo>
                    <a:pt x="11938" y="821772"/>
                    <a:pt x="12468" y="809865"/>
                    <a:pt x="10351" y="826534"/>
                  </a:cubicBezTo>
                  <a:cubicBezTo>
                    <a:pt x="8234" y="843203"/>
                    <a:pt x="-606" y="885268"/>
                    <a:pt x="32" y="919403"/>
                  </a:cubicBezTo>
                  <a:cubicBezTo>
                    <a:pt x="981" y="970200"/>
                    <a:pt x="13619" y="1030544"/>
                    <a:pt x="15113" y="1081328"/>
                  </a:cubicBezTo>
                  <a:cubicBezTo>
                    <a:pt x="15209" y="1084599"/>
                    <a:pt x="16701" y="1087678"/>
                    <a:pt x="17495" y="1090853"/>
                  </a:cubicBezTo>
                  <a:cubicBezTo>
                    <a:pt x="18289" y="1147209"/>
                    <a:pt x="18502" y="1203577"/>
                    <a:pt x="19876" y="1259922"/>
                  </a:cubicBezTo>
                  <a:cubicBezTo>
                    <a:pt x="20298" y="1277212"/>
                    <a:pt x="21978" y="1287665"/>
                    <a:pt x="27020" y="1302784"/>
                  </a:cubicBezTo>
                  <a:cubicBezTo>
                    <a:pt x="43445" y="1475271"/>
                    <a:pt x="15038" y="1352899"/>
                    <a:pt x="400876" y="1350409"/>
                  </a:cubicBezTo>
                  <a:cubicBezTo>
                    <a:pt x="481045" y="1357156"/>
                    <a:pt x="444929" y="1344854"/>
                    <a:pt x="508032" y="1343266"/>
                  </a:cubicBezTo>
                  <a:lnTo>
                    <a:pt x="779495" y="1340884"/>
                  </a:lnTo>
                  <a:cubicBezTo>
                    <a:pt x="782670" y="1340090"/>
                    <a:pt x="785780" y="1338966"/>
                    <a:pt x="789020" y="1338503"/>
                  </a:cubicBezTo>
                  <a:cubicBezTo>
                    <a:pt x="796917" y="1337375"/>
                    <a:pt x="807442" y="1342002"/>
                    <a:pt x="812832" y="1336122"/>
                  </a:cubicBezTo>
                  <a:cubicBezTo>
                    <a:pt x="818756" y="1329659"/>
                    <a:pt x="814419" y="1318659"/>
                    <a:pt x="815213" y="1309928"/>
                  </a:cubicBezTo>
                  <a:cubicBezTo>
                    <a:pt x="814621" y="1301052"/>
                    <a:pt x="813502" y="1270763"/>
                    <a:pt x="810451" y="1257541"/>
                  </a:cubicBezTo>
                  <a:cubicBezTo>
                    <a:pt x="809322" y="1252649"/>
                    <a:pt x="808473" y="1247430"/>
                    <a:pt x="805688" y="1243253"/>
                  </a:cubicBezTo>
                  <a:lnTo>
                    <a:pt x="800926" y="1236109"/>
                  </a:lnTo>
                  <a:cubicBezTo>
                    <a:pt x="800132" y="1216265"/>
                    <a:pt x="799912" y="1196390"/>
                    <a:pt x="798545" y="1176578"/>
                  </a:cubicBezTo>
                  <a:cubicBezTo>
                    <a:pt x="798121" y="1170434"/>
                    <a:pt x="795229" y="1165697"/>
                    <a:pt x="793782" y="1159909"/>
                  </a:cubicBezTo>
                  <a:cubicBezTo>
                    <a:pt x="792800" y="1155983"/>
                    <a:pt x="792195" y="1151972"/>
                    <a:pt x="791401" y="1148003"/>
                  </a:cubicBezTo>
                  <a:cubicBezTo>
                    <a:pt x="792195" y="1103553"/>
                    <a:pt x="792643" y="1059095"/>
                    <a:pt x="793782" y="1014653"/>
                  </a:cubicBezTo>
                  <a:cubicBezTo>
                    <a:pt x="795018" y="966457"/>
                    <a:pt x="794140" y="976424"/>
                    <a:pt x="798545" y="945597"/>
                  </a:cubicBezTo>
                  <a:cubicBezTo>
                    <a:pt x="797751" y="908291"/>
                    <a:pt x="798272" y="870933"/>
                    <a:pt x="796163" y="833678"/>
                  </a:cubicBezTo>
                  <a:cubicBezTo>
                    <a:pt x="795879" y="828666"/>
                    <a:pt x="792988" y="824153"/>
                    <a:pt x="791401" y="819391"/>
                  </a:cubicBezTo>
                  <a:lnTo>
                    <a:pt x="786638" y="805103"/>
                  </a:lnTo>
                  <a:cubicBezTo>
                    <a:pt x="785844" y="802722"/>
                    <a:pt x="784866" y="800394"/>
                    <a:pt x="784257" y="797959"/>
                  </a:cubicBezTo>
                  <a:cubicBezTo>
                    <a:pt x="783463" y="794784"/>
                    <a:pt x="782816" y="791569"/>
                    <a:pt x="781876" y="788434"/>
                  </a:cubicBezTo>
                  <a:cubicBezTo>
                    <a:pt x="780433" y="783626"/>
                    <a:pt x="777113" y="774147"/>
                    <a:pt x="777113" y="774147"/>
                  </a:cubicBezTo>
                  <a:cubicBezTo>
                    <a:pt x="776319" y="765416"/>
                    <a:pt x="771954" y="763034"/>
                    <a:pt x="774732" y="747953"/>
                  </a:cubicBezTo>
                  <a:cubicBezTo>
                    <a:pt x="777510" y="732872"/>
                    <a:pt x="793782" y="698740"/>
                    <a:pt x="793782" y="683659"/>
                  </a:cubicBezTo>
                  <a:cubicBezTo>
                    <a:pt x="793782" y="668578"/>
                    <a:pt x="778701" y="662228"/>
                    <a:pt x="774732" y="657466"/>
                  </a:cubicBezTo>
                  <a:cubicBezTo>
                    <a:pt x="766795" y="658260"/>
                    <a:pt x="758534" y="657468"/>
                    <a:pt x="750920" y="659847"/>
                  </a:cubicBezTo>
                  <a:cubicBezTo>
                    <a:pt x="745457" y="661554"/>
                    <a:pt x="742185" y="667984"/>
                    <a:pt x="736632" y="669372"/>
                  </a:cubicBezTo>
                  <a:lnTo>
                    <a:pt x="727107" y="671753"/>
                  </a:lnTo>
                  <a:cubicBezTo>
                    <a:pt x="724726" y="673341"/>
                    <a:pt x="722523" y="675236"/>
                    <a:pt x="719963" y="676516"/>
                  </a:cubicBezTo>
                  <a:cubicBezTo>
                    <a:pt x="714291" y="679352"/>
                    <a:pt x="703653" y="680547"/>
                    <a:pt x="698532" y="681278"/>
                  </a:cubicBezTo>
                  <a:cubicBezTo>
                    <a:pt x="692197" y="682183"/>
                    <a:pt x="685832" y="682865"/>
                    <a:pt x="679482" y="683659"/>
                  </a:cubicBezTo>
                  <a:cubicBezTo>
                    <a:pt x="676308" y="674136"/>
                    <a:pt x="676177" y="678006"/>
                    <a:pt x="679482" y="666991"/>
                  </a:cubicBezTo>
                  <a:cubicBezTo>
                    <a:pt x="681646" y="659778"/>
                    <a:pt x="684245" y="652703"/>
                    <a:pt x="686626" y="645559"/>
                  </a:cubicBezTo>
                  <a:cubicBezTo>
                    <a:pt x="687420" y="643178"/>
                    <a:pt x="688398" y="640851"/>
                    <a:pt x="689007" y="638416"/>
                  </a:cubicBezTo>
                  <a:cubicBezTo>
                    <a:pt x="690339" y="633089"/>
                    <a:pt x="693831" y="618084"/>
                    <a:pt x="696151" y="614603"/>
                  </a:cubicBezTo>
                  <a:lnTo>
                    <a:pt x="700913" y="607459"/>
                  </a:lnTo>
                  <a:cubicBezTo>
                    <a:pt x="701707" y="602697"/>
                    <a:pt x="702124" y="597856"/>
                    <a:pt x="703295" y="593172"/>
                  </a:cubicBezTo>
                  <a:cubicBezTo>
                    <a:pt x="704513" y="588302"/>
                    <a:pt x="706840" y="583754"/>
                    <a:pt x="708057" y="578884"/>
                  </a:cubicBezTo>
                  <a:cubicBezTo>
                    <a:pt x="708851" y="575709"/>
                    <a:pt x="709498" y="572494"/>
                    <a:pt x="710438" y="569359"/>
                  </a:cubicBezTo>
                  <a:cubicBezTo>
                    <a:pt x="711881" y="564551"/>
                    <a:pt x="712417" y="559249"/>
                    <a:pt x="715201" y="555072"/>
                  </a:cubicBezTo>
                  <a:cubicBezTo>
                    <a:pt x="716788" y="552691"/>
                    <a:pt x="718683" y="550488"/>
                    <a:pt x="719963" y="547928"/>
                  </a:cubicBezTo>
                  <a:cubicBezTo>
                    <a:pt x="729819" y="528216"/>
                    <a:pt x="713464" y="554105"/>
                    <a:pt x="727107" y="533641"/>
                  </a:cubicBezTo>
                  <a:lnTo>
                    <a:pt x="734251" y="512209"/>
                  </a:lnTo>
                  <a:cubicBezTo>
                    <a:pt x="735045" y="509828"/>
                    <a:pt x="736023" y="507501"/>
                    <a:pt x="736632" y="505066"/>
                  </a:cubicBezTo>
                  <a:cubicBezTo>
                    <a:pt x="737426" y="501891"/>
                    <a:pt x="738114" y="498688"/>
                    <a:pt x="739013" y="495541"/>
                  </a:cubicBezTo>
                  <a:cubicBezTo>
                    <a:pt x="739703" y="493127"/>
                    <a:pt x="740786" y="490832"/>
                    <a:pt x="741395" y="488397"/>
                  </a:cubicBezTo>
                  <a:cubicBezTo>
                    <a:pt x="742377" y="484471"/>
                    <a:pt x="740204" y="483238"/>
                    <a:pt x="743776" y="476491"/>
                  </a:cubicBezTo>
                  <a:cubicBezTo>
                    <a:pt x="747348" y="469744"/>
                    <a:pt x="757666" y="454662"/>
                    <a:pt x="762825" y="447915"/>
                  </a:cubicBezTo>
                  <a:cubicBezTo>
                    <a:pt x="767984" y="441168"/>
                    <a:pt x="771557" y="439184"/>
                    <a:pt x="774732" y="436009"/>
                  </a:cubicBezTo>
                  <a:cubicBezTo>
                    <a:pt x="777907" y="432834"/>
                    <a:pt x="779720" y="431453"/>
                    <a:pt x="781876" y="428866"/>
                  </a:cubicBezTo>
                  <a:cubicBezTo>
                    <a:pt x="783708" y="426667"/>
                    <a:pt x="784614" y="423746"/>
                    <a:pt x="786638" y="421722"/>
                  </a:cubicBezTo>
                  <a:cubicBezTo>
                    <a:pt x="793081" y="415278"/>
                    <a:pt x="802262" y="414654"/>
                    <a:pt x="810451" y="412197"/>
                  </a:cubicBezTo>
                  <a:cubicBezTo>
                    <a:pt x="815259" y="410754"/>
                    <a:pt x="819976" y="409022"/>
                    <a:pt x="824738" y="407434"/>
                  </a:cubicBezTo>
                  <a:cubicBezTo>
                    <a:pt x="827119" y="406640"/>
                    <a:pt x="829447" y="405662"/>
                    <a:pt x="831882" y="405053"/>
                  </a:cubicBezTo>
                  <a:cubicBezTo>
                    <a:pt x="838232" y="403466"/>
                    <a:pt x="842994" y="400291"/>
                    <a:pt x="850932" y="400291"/>
                  </a:cubicBezTo>
                  <a:cubicBezTo>
                    <a:pt x="858870" y="400291"/>
                    <a:pt x="871571" y="407831"/>
                    <a:pt x="879508" y="405053"/>
                  </a:cubicBezTo>
                  <a:cubicBezTo>
                    <a:pt x="885858" y="397909"/>
                    <a:pt x="894192" y="387591"/>
                    <a:pt x="898557" y="383622"/>
                  </a:cubicBezTo>
                  <a:cubicBezTo>
                    <a:pt x="902922" y="379653"/>
                    <a:pt x="903320" y="382035"/>
                    <a:pt x="905701" y="381241"/>
                  </a:cubicBezTo>
                  <a:cubicBezTo>
                    <a:pt x="907288" y="378860"/>
                    <a:pt x="909993" y="376920"/>
                    <a:pt x="910463" y="374097"/>
                  </a:cubicBezTo>
                  <a:cubicBezTo>
                    <a:pt x="911252" y="369360"/>
                    <a:pt x="904828" y="363202"/>
                    <a:pt x="903320" y="359809"/>
                  </a:cubicBezTo>
                  <a:cubicBezTo>
                    <a:pt x="901281" y="355222"/>
                    <a:pt x="900145" y="350284"/>
                    <a:pt x="898557" y="345522"/>
                  </a:cubicBezTo>
                  <a:cubicBezTo>
                    <a:pt x="897763" y="343141"/>
                    <a:pt x="896785" y="340813"/>
                    <a:pt x="896176" y="338378"/>
                  </a:cubicBezTo>
                  <a:cubicBezTo>
                    <a:pt x="895382" y="335203"/>
                    <a:pt x="894735" y="331988"/>
                    <a:pt x="893795" y="328853"/>
                  </a:cubicBezTo>
                  <a:cubicBezTo>
                    <a:pt x="885099" y="299866"/>
                    <a:pt x="892139" y="326995"/>
                    <a:pt x="886651" y="305041"/>
                  </a:cubicBezTo>
                  <a:cubicBezTo>
                    <a:pt x="885857" y="297897"/>
                    <a:pt x="884985" y="290761"/>
                    <a:pt x="884270" y="283609"/>
                  </a:cubicBezTo>
                  <a:cubicBezTo>
                    <a:pt x="881146" y="252375"/>
                    <a:pt x="884180" y="266586"/>
                    <a:pt x="879507" y="247891"/>
                  </a:cubicBezTo>
                  <a:cubicBezTo>
                    <a:pt x="878713" y="239953"/>
                    <a:pt x="878339" y="231963"/>
                    <a:pt x="877126" y="224078"/>
                  </a:cubicBezTo>
                  <a:cubicBezTo>
                    <a:pt x="876744" y="221597"/>
                    <a:pt x="874972" y="219434"/>
                    <a:pt x="874745" y="216934"/>
                  </a:cubicBezTo>
                  <a:cubicBezTo>
                    <a:pt x="872584" y="193167"/>
                    <a:pt x="877528" y="168138"/>
                    <a:pt x="869982" y="145497"/>
                  </a:cubicBezTo>
                  <a:cubicBezTo>
                    <a:pt x="868395" y="140734"/>
                    <a:pt x="866438" y="136079"/>
                    <a:pt x="865220" y="131209"/>
                  </a:cubicBezTo>
                  <a:cubicBezTo>
                    <a:pt x="859848" y="109724"/>
                    <a:pt x="862527" y="118369"/>
                    <a:pt x="858076" y="105016"/>
                  </a:cubicBezTo>
                  <a:cubicBezTo>
                    <a:pt x="857282" y="98666"/>
                    <a:pt x="856840" y="92262"/>
                    <a:pt x="855695" y="85966"/>
                  </a:cubicBezTo>
                  <a:cubicBezTo>
                    <a:pt x="855246" y="83496"/>
                    <a:pt x="853551" y="81321"/>
                    <a:pt x="853313" y="78822"/>
                  </a:cubicBezTo>
                  <a:cubicBezTo>
                    <a:pt x="850404" y="48277"/>
                    <a:pt x="885063" y="18100"/>
                    <a:pt x="858076" y="738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7" name="Forma livre 396"/>
            <p:cNvSpPr/>
            <p:nvPr/>
          </p:nvSpPr>
          <p:spPr>
            <a:xfrm>
              <a:off x="3617113" y="1029608"/>
              <a:ext cx="756183" cy="658491"/>
            </a:xfrm>
            <a:custGeom>
              <a:avLst/>
              <a:gdLst>
                <a:gd name="connsiteX0" fmla="*/ 824298 w 1148148"/>
                <a:gd name="connsiteY0" fmla="*/ 4763 h 999818"/>
                <a:gd name="connsiteX1" fmla="*/ 798104 w 1148148"/>
                <a:gd name="connsiteY1" fmla="*/ 14288 h 999818"/>
                <a:gd name="connsiteX2" fmla="*/ 790960 w 1148148"/>
                <a:gd name="connsiteY2" fmla="*/ 16669 h 999818"/>
                <a:gd name="connsiteX3" fmla="*/ 662373 w 1148148"/>
                <a:gd name="connsiteY3" fmla="*/ 21431 h 999818"/>
                <a:gd name="connsiteX4" fmla="*/ 652848 w 1148148"/>
                <a:gd name="connsiteY4" fmla="*/ 26194 h 999818"/>
                <a:gd name="connsiteX5" fmla="*/ 643323 w 1148148"/>
                <a:gd name="connsiteY5" fmla="*/ 28575 h 999818"/>
                <a:gd name="connsiteX6" fmla="*/ 636179 w 1148148"/>
                <a:gd name="connsiteY6" fmla="*/ 30956 h 999818"/>
                <a:gd name="connsiteX7" fmla="*/ 626654 w 1148148"/>
                <a:gd name="connsiteY7" fmla="*/ 33338 h 999818"/>
                <a:gd name="connsiteX8" fmla="*/ 617129 w 1148148"/>
                <a:gd name="connsiteY8" fmla="*/ 38100 h 999818"/>
                <a:gd name="connsiteX9" fmla="*/ 602841 w 1148148"/>
                <a:gd name="connsiteY9" fmla="*/ 42863 h 999818"/>
                <a:gd name="connsiteX10" fmla="*/ 588554 w 1148148"/>
                <a:gd name="connsiteY10" fmla="*/ 52388 h 999818"/>
                <a:gd name="connsiteX11" fmla="*/ 581410 w 1148148"/>
                <a:gd name="connsiteY11" fmla="*/ 57150 h 999818"/>
                <a:gd name="connsiteX12" fmla="*/ 559979 w 1148148"/>
                <a:gd name="connsiteY12" fmla="*/ 73819 h 999818"/>
                <a:gd name="connsiteX13" fmla="*/ 552835 w 1148148"/>
                <a:gd name="connsiteY13" fmla="*/ 76200 h 999818"/>
                <a:gd name="connsiteX14" fmla="*/ 545691 w 1148148"/>
                <a:gd name="connsiteY14" fmla="*/ 80963 h 999818"/>
                <a:gd name="connsiteX15" fmla="*/ 531404 w 1148148"/>
                <a:gd name="connsiteY15" fmla="*/ 85725 h 999818"/>
                <a:gd name="connsiteX16" fmla="*/ 514735 w 1148148"/>
                <a:gd name="connsiteY16" fmla="*/ 92869 h 999818"/>
                <a:gd name="connsiteX17" fmla="*/ 505210 w 1148148"/>
                <a:gd name="connsiteY17" fmla="*/ 97631 h 999818"/>
                <a:gd name="connsiteX18" fmla="*/ 490923 w 1148148"/>
                <a:gd name="connsiteY18" fmla="*/ 102394 h 999818"/>
                <a:gd name="connsiteX19" fmla="*/ 483779 w 1148148"/>
                <a:gd name="connsiteY19" fmla="*/ 104775 h 999818"/>
                <a:gd name="connsiteX20" fmla="*/ 476635 w 1148148"/>
                <a:gd name="connsiteY20" fmla="*/ 107156 h 999818"/>
                <a:gd name="connsiteX21" fmla="*/ 467110 w 1148148"/>
                <a:gd name="connsiteY21" fmla="*/ 109538 h 999818"/>
                <a:gd name="connsiteX22" fmla="*/ 409960 w 1148148"/>
                <a:gd name="connsiteY22" fmla="*/ 107156 h 999818"/>
                <a:gd name="connsiteX23" fmla="*/ 402816 w 1148148"/>
                <a:gd name="connsiteY23" fmla="*/ 102394 h 999818"/>
                <a:gd name="connsiteX24" fmla="*/ 395673 w 1148148"/>
                <a:gd name="connsiteY24" fmla="*/ 95250 h 999818"/>
                <a:gd name="connsiteX25" fmla="*/ 388529 w 1148148"/>
                <a:gd name="connsiteY25" fmla="*/ 90488 h 999818"/>
                <a:gd name="connsiteX26" fmla="*/ 381385 w 1148148"/>
                <a:gd name="connsiteY26" fmla="*/ 83344 h 999818"/>
                <a:gd name="connsiteX27" fmla="*/ 374241 w 1148148"/>
                <a:gd name="connsiteY27" fmla="*/ 78581 h 999818"/>
                <a:gd name="connsiteX28" fmla="*/ 350429 w 1148148"/>
                <a:gd name="connsiteY28" fmla="*/ 71438 h 999818"/>
                <a:gd name="connsiteX29" fmla="*/ 333760 w 1148148"/>
                <a:gd name="connsiteY29" fmla="*/ 61913 h 999818"/>
                <a:gd name="connsiteX30" fmla="*/ 321854 w 1148148"/>
                <a:gd name="connsiteY30" fmla="*/ 52388 h 999818"/>
                <a:gd name="connsiteX31" fmla="*/ 300423 w 1148148"/>
                <a:gd name="connsiteY31" fmla="*/ 38100 h 999818"/>
                <a:gd name="connsiteX32" fmla="*/ 293279 w 1148148"/>
                <a:gd name="connsiteY32" fmla="*/ 33338 h 999818"/>
                <a:gd name="connsiteX33" fmla="*/ 286135 w 1148148"/>
                <a:gd name="connsiteY33" fmla="*/ 26194 h 999818"/>
                <a:gd name="connsiteX34" fmla="*/ 274229 w 1148148"/>
                <a:gd name="connsiteY34" fmla="*/ 11906 h 999818"/>
                <a:gd name="connsiteX35" fmla="*/ 269466 w 1148148"/>
                <a:gd name="connsiteY35" fmla="*/ 4763 h 999818"/>
                <a:gd name="connsiteX36" fmla="*/ 257560 w 1148148"/>
                <a:gd name="connsiteY36" fmla="*/ 2381 h 999818"/>
                <a:gd name="connsiteX37" fmla="*/ 250416 w 1148148"/>
                <a:gd name="connsiteY37" fmla="*/ 0 h 999818"/>
                <a:gd name="connsiteX38" fmla="*/ 243273 w 1148148"/>
                <a:gd name="connsiteY38" fmla="*/ 4763 h 999818"/>
                <a:gd name="connsiteX39" fmla="*/ 233748 w 1148148"/>
                <a:gd name="connsiteY39" fmla="*/ 21431 h 999818"/>
                <a:gd name="connsiteX40" fmla="*/ 226604 w 1148148"/>
                <a:gd name="connsiteY40" fmla="*/ 26194 h 999818"/>
                <a:gd name="connsiteX41" fmla="*/ 212316 w 1148148"/>
                <a:gd name="connsiteY41" fmla="*/ 30956 h 999818"/>
                <a:gd name="connsiteX42" fmla="*/ 114685 w 1148148"/>
                <a:gd name="connsiteY42" fmla="*/ 35719 h 999818"/>
                <a:gd name="connsiteX43" fmla="*/ 112304 w 1148148"/>
                <a:gd name="connsiteY43" fmla="*/ 42863 h 999818"/>
                <a:gd name="connsiteX44" fmla="*/ 119448 w 1148148"/>
                <a:gd name="connsiteY44" fmla="*/ 66675 h 999818"/>
                <a:gd name="connsiteX45" fmla="*/ 128973 w 1148148"/>
                <a:gd name="connsiteY45" fmla="*/ 88106 h 999818"/>
                <a:gd name="connsiteX46" fmla="*/ 131354 w 1148148"/>
                <a:gd name="connsiteY46" fmla="*/ 100013 h 999818"/>
                <a:gd name="connsiteX47" fmla="*/ 136116 w 1148148"/>
                <a:gd name="connsiteY47" fmla="*/ 107156 h 999818"/>
                <a:gd name="connsiteX48" fmla="*/ 138498 w 1148148"/>
                <a:gd name="connsiteY48" fmla="*/ 116681 h 999818"/>
                <a:gd name="connsiteX49" fmla="*/ 133735 w 1148148"/>
                <a:gd name="connsiteY49" fmla="*/ 200025 h 999818"/>
                <a:gd name="connsiteX50" fmla="*/ 131354 w 1148148"/>
                <a:gd name="connsiteY50" fmla="*/ 207169 h 999818"/>
                <a:gd name="connsiteX51" fmla="*/ 126591 w 1148148"/>
                <a:gd name="connsiteY51" fmla="*/ 214313 h 999818"/>
                <a:gd name="connsiteX52" fmla="*/ 121829 w 1148148"/>
                <a:gd name="connsiteY52" fmla="*/ 228600 h 999818"/>
                <a:gd name="connsiteX53" fmla="*/ 119448 w 1148148"/>
                <a:gd name="connsiteY53" fmla="*/ 235744 h 999818"/>
                <a:gd name="connsiteX54" fmla="*/ 126591 w 1148148"/>
                <a:gd name="connsiteY54" fmla="*/ 254794 h 999818"/>
                <a:gd name="connsiteX55" fmla="*/ 150404 w 1148148"/>
                <a:gd name="connsiteY55" fmla="*/ 271463 h 999818"/>
                <a:gd name="connsiteX56" fmla="*/ 159929 w 1148148"/>
                <a:gd name="connsiteY56" fmla="*/ 285750 h 999818"/>
                <a:gd name="connsiteX57" fmla="*/ 162310 w 1148148"/>
                <a:gd name="connsiteY57" fmla="*/ 292894 h 999818"/>
                <a:gd name="connsiteX58" fmla="*/ 167073 w 1148148"/>
                <a:gd name="connsiteY58" fmla="*/ 300038 h 999818"/>
                <a:gd name="connsiteX59" fmla="*/ 171835 w 1148148"/>
                <a:gd name="connsiteY59" fmla="*/ 314325 h 999818"/>
                <a:gd name="connsiteX60" fmla="*/ 164691 w 1148148"/>
                <a:gd name="connsiteY60" fmla="*/ 347663 h 999818"/>
                <a:gd name="connsiteX61" fmla="*/ 155166 w 1148148"/>
                <a:gd name="connsiteY61" fmla="*/ 361950 h 999818"/>
                <a:gd name="connsiteX62" fmla="*/ 148023 w 1148148"/>
                <a:gd name="connsiteY62" fmla="*/ 364331 h 999818"/>
                <a:gd name="connsiteX63" fmla="*/ 133735 w 1148148"/>
                <a:gd name="connsiteY63" fmla="*/ 371475 h 999818"/>
                <a:gd name="connsiteX64" fmla="*/ 126591 w 1148148"/>
                <a:gd name="connsiteY64" fmla="*/ 376238 h 999818"/>
                <a:gd name="connsiteX65" fmla="*/ 102779 w 1148148"/>
                <a:gd name="connsiteY65" fmla="*/ 383381 h 999818"/>
                <a:gd name="connsiteX66" fmla="*/ 95635 w 1148148"/>
                <a:gd name="connsiteY66" fmla="*/ 385763 h 999818"/>
                <a:gd name="connsiteX67" fmla="*/ 62298 w 1148148"/>
                <a:gd name="connsiteY67" fmla="*/ 390525 h 999818"/>
                <a:gd name="connsiteX68" fmla="*/ 55154 w 1148148"/>
                <a:gd name="connsiteY68" fmla="*/ 392906 h 999818"/>
                <a:gd name="connsiteX69" fmla="*/ 45629 w 1148148"/>
                <a:gd name="connsiteY69" fmla="*/ 395288 h 999818"/>
                <a:gd name="connsiteX70" fmla="*/ 43248 w 1148148"/>
                <a:gd name="connsiteY70" fmla="*/ 402431 h 999818"/>
                <a:gd name="connsiteX71" fmla="*/ 48010 w 1148148"/>
                <a:gd name="connsiteY71" fmla="*/ 409575 h 999818"/>
                <a:gd name="connsiteX72" fmla="*/ 62298 w 1148148"/>
                <a:gd name="connsiteY72" fmla="*/ 419100 h 999818"/>
                <a:gd name="connsiteX73" fmla="*/ 67060 w 1148148"/>
                <a:gd name="connsiteY73" fmla="*/ 428625 h 999818"/>
                <a:gd name="connsiteX74" fmla="*/ 74204 w 1148148"/>
                <a:gd name="connsiteY74" fmla="*/ 433388 h 999818"/>
                <a:gd name="connsiteX75" fmla="*/ 83729 w 1148148"/>
                <a:gd name="connsiteY75" fmla="*/ 445294 h 999818"/>
                <a:gd name="connsiteX76" fmla="*/ 78966 w 1148148"/>
                <a:gd name="connsiteY76" fmla="*/ 466725 h 999818"/>
                <a:gd name="connsiteX77" fmla="*/ 74204 w 1148148"/>
                <a:gd name="connsiteY77" fmla="*/ 473869 h 999818"/>
                <a:gd name="connsiteX78" fmla="*/ 71823 w 1148148"/>
                <a:gd name="connsiteY78" fmla="*/ 481013 h 999818"/>
                <a:gd name="connsiteX79" fmla="*/ 64679 w 1148148"/>
                <a:gd name="connsiteY79" fmla="*/ 483394 h 999818"/>
                <a:gd name="connsiteX80" fmla="*/ 48010 w 1148148"/>
                <a:gd name="connsiteY80" fmla="*/ 495300 h 999818"/>
                <a:gd name="connsiteX81" fmla="*/ 40866 w 1148148"/>
                <a:gd name="connsiteY81" fmla="*/ 502444 h 999818"/>
                <a:gd name="connsiteX82" fmla="*/ 33723 w 1148148"/>
                <a:gd name="connsiteY82" fmla="*/ 507206 h 999818"/>
                <a:gd name="connsiteX83" fmla="*/ 28960 w 1148148"/>
                <a:gd name="connsiteY83" fmla="*/ 514350 h 999818"/>
                <a:gd name="connsiteX84" fmla="*/ 14673 w 1148148"/>
                <a:gd name="connsiteY84" fmla="*/ 523875 h 999818"/>
                <a:gd name="connsiteX85" fmla="*/ 7529 w 1148148"/>
                <a:gd name="connsiteY85" fmla="*/ 531019 h 999818"/>
                <a:gd name="connsiteX86" fmla="*/ 385 w 1148148"/>
                <a:gd name="connsiteY86" fmla="*/ 554831 h 999818"/>
                <a:gd name="connsiteX87" fmla="*/ 2766 w 1148148"/>
                <a:gd name="connsiteY87" fmla="*/ 642938 h 999818"/>
                <a:gd name="connsiteX88" fmla="*/ 40866 w 1148148"/>
                <a:gd name="connsiteY88" fmla="*/ 654844 h 999818"/>
                <a:gd name="connsiteX89" fmla="*/ 45629 w 1148148"/>
                <a:gd name="connsiteY89" fmla="*/ 711994 h 999818"/>
                <a:gd name="connsiteX90" fmla="*/ 48010 w 1148148"/>
                <a:gd name="connsiteY90" fmla="*/ 719138 h 999818"/>
                <a:gd name="connsiteX91" fmla="*/ 55154 w 1148148"/>
                <a:gd name="connsiteY91" fmla="*/ 738188 h 999818"/>
                <a:gd name="connsiteX92" fmla="*/ 59916 w 1148148"/>
                <a:gd name="connsiteY92" fmla="*/ 752475 h 999818"/>
                <a:gd name="connsiteX93" fmla="*/ 64679 w 1148148"/>
                <a:gd name="connsiteY93" fmla="*/ 769144 h 999818"/>
                <a:gd name="connsiteX94" fmla="*/ 74204 w 1148148"/>
                <a:gd name="connsiteY94" fmla="*/ 783431 h 999818"/>
                <a:gd name="connsiteX95" fmla="*/ 78966 w 1148148"/>
                <a:gd name="connsiteY95" fmla="*/ 792956 h 999818"/>
                <a:gd name="connsiteX96" fmla="*/ 83729 w 1148148"/>
                <a:gd name="connsiteY96" fmla="*/ 800100 h 999818"/>
                <a:gd name="connsiteX97" fmla="*/ 105160 w 1148148"/>
                <a:gd name="connsiteY97" fmla="*/ 812006 h 999818"/>
                <a:gd name="connsiteX98" fmla="*/ 112304 w 1148148"/>
                <a:gd name="connsiteY98" fmla="*/ 826294 h 999818"/>
                <a:gd name="connsiteX99" fmla="*/ 114685 w 1148148"/>
                <a:gd name="connsiteY99" fmla="*/ 845344 h 999818"/>
                <a:gd name="connsiteX100" fmla="*/ 128973 w 1148148"/>
                <a:gd name="connsiteY100" fmla="*/ 852488 h 999818"/>
                <a:gd name="connsiteX101" fmla="*/ 140879 w 1148148"/>
                <a:gd name="connsiteY101" fmla="*/ 869156 h 999818"/>
                <a:gd name="connsiteX102" fmla="*/ 145641 w 1148148"/>
                <a:gd name="connsiteY102" fmla="*/ 876300 h 999818"/>
                <a:gd name="connsiteX103" fmla="*/ 155166 w 1148148"/>
                <a:gd name="connsiteY103" fmla="*/ 916781 h 999818"/>
                <a:gd name="connsiteX104" fmla="*/ 162310 w 1148148"/>
                <a:gd name="connsiteY104" fmla="*/ 921544 h 999818"/>
                <a:gd name="connsiteX105" fmla="*/ 174216 w 1148148"/>
                <a:gd name="connsiteY105" fmla="*/ 935831 h 999818"/>
                <a:gd name="connsiteX106" fmla="*/ 178979 w 1148148"/>
                <a:gd name="connsiteY106" fmla="*/ 942975 h 999818"/>
                <a:gd name="connsiteX107" fmla="*/ 188504 w 1148148"/>
                <a:gd name="connsiteY107" fmla="*/ 954881 h 999818"/>
                <a:gd name="connsiteX108" fmla="*/ 195648 w 1148148"/>
                <a:gd name="connsiteY108" fmla="*/ 969169 h 999818"/>
                <a:gd name="connsiteX109" fmla="*/ 202791 w 1148148"/>
                <a:gd name="connsiteY109" fmla="*/ 973931 h 999818"/>
                <a:gd name="connsiteX110" fmla="*/ 281373 w 1148148"/>
                <a:gd name="connsiteY110" fmla="*/ 978694 h 999818"/>
                <a:gd name="connsiteX111" fmla="*/ 276610 w 1148148"/>
                <a:gd name="connsiteY111" fmla="*/ 933450 h 999818"/>
                <a:gd name="connsiteX112" fmla="*/ 278991 w 1148148"/>
                <a:gd name="connsiteY112" fmla="*/ 888206 h 999818"/>
                <a:gd name="connsiteX113" fmla="*/ 286135 w 1148148"/>
                <a:gd name="connsiteY113" fmla="*/ 873919 h 999818"/>
                <a:gd name="connsiteX114" fmla="*/ 288516 w 1148148"/>
                <a:gd name="connsiteY114" fmla="*/ 866775 h 999818"/>
                <a:gd name="connsiteX115" fmla="*/ 286135 w 1148148"/>
                <a:gd name="connsiteY115" fmla="*/ 762000 h 999818"/>
                <a:gd name="connsiteX116" fmla="*/ 288516 w 1148148"/>
                <a:gd name="connsiteY116" fmla="*/ 704850 h 999818"/>
                <a:gd name="connsiteX117" fmla="*/ 302804 w 1148148"/>
                <a:gd name="connsiteY117" fmla="*/ 700088 h 999818"/>
                <a:gd name="connsiteX118" fmla="*/ 309948 w 1148148"/>
                <a:gd name="connsiteY118" fmla="*/ 697706 h 999818"/>
                <a:gd name="connsiteX119" fmla="*/ 379004 w 1148148"/>
                <a:gd name="connsiteY119" fmla="*/ 692944 h 999818"/>
                <a:gd name="connsiteX120" fmla="*/ 393291 w 1148148"/>
                <a:gd name="connsiteY120" fmla="*/ 688181 h 999818"/>
                <a:gd name="connsiteX121" fmla="*/ 414723 w 1148148"/>
                <a:gd name="connsiteY121" fmla="*/ 676275 h 999818"/>
                <a:gd name="connsiteX122" fmla="*/ 483779 w 1148148"/>
                <a:gd name="connsiteY122" fmla="*/ 673894 h 999818"/>
                <a:gd name="connsiteX123" fmla="*/ 500448 w 1148148"/>
                <a:gd name="connsiteY123" fmla="*/ 669131 h 999818"/>
                <a:gd name="connsiteX124" fmla="*/ 507591 w 1148148"/>
                <a:gd name="connsiteY124" fmla="*/ 666750 h 999818"/>
                <a:gd name="connsiteX125" fmla="*/ 509973 w 1148148"/>
                <a:gd name="connsiteY125" fmla="*/ 654844 h 999818"/>
                <a:gd name="connsiteX126" fmla="*/ 512354 w 1148148"/>
                <a:gd name="connsiteY126" fmla="*/ 566738 h 999818"/>
                <a:gd name="connsiteX127" fmla="*/ 514735 w 1148148"/>
                <a:gd name="connsiteY127" fmla="*/ 559594 h 999818"/>
                <a:gd name="connsiteX128" fmla="*/ 517116 w 1148148"/>
                <a:gd name="connsiteY128" fmla="*/ 545306 h 999818"/>
                <a:gd name="connsiteX129" fmla="*/ 526641 w 1148148"/>
                <a:gd name="connsiteY129" fmla="*/ 509588 h 999818"/>
                <a:gd name="connsiteX130" fmla="*/ 543310 w 1148148"/>
                <a:gd name="connsiteY130" fmla="*/ 504825 h 999818"/>
                <a:gd name="connsiteX131" fmla="*/ 550454 w 1148148"/>
                <a:gd name="connsiteY131" fmla="*/ 502444 h 999818"/>
                <a:gd name="connsiteX132" fmla="*/ 574266 w 1148148"/>
                <a:gd name="connsiteY132" fmla="*/ 495300 h 999818"/>
                <a:gd name="connsiteX133" fmla="*/ 590935 w 1148148"/>
                <a:gd name="connsiteY133" fmla="*/ 485775 h 999818"/>
                <a:gd name="connsiteX134" fmla="*/ 598079 w 1148148"/>
                <a:gd name="connsiteY134" fmla="*/ 471488 h 999818"/>
                <a:gd name="connsiteX135" fmla="*/ 609985 w 1148148"/>
                <a:gd name="connsiteY135" fmla="*/ 450056 h 999818"/>
                <a:gd name="connsiteX136" fmla="*/ 617129 w 1148148"/>
                <a:gd name="connsiteY136" fmla="*/ 447675 h 999818"/>
                <a:gd name="connsiteX137" fmla="*/ 624273 w 1148148"/>
                <a:gd name="connsiteY137" fmla="*/ 442913 h 999818"/>
                <a:gd name="connsiteX138" fmla="*/ 638560 w 1148148"/>
                <a:gd name="connsiteY138" fmla="*/ 435769 h 999818"/>
                <a:gd name="connsiteX139" fmla="*/ 640941 w 1148148"/>
                <a:gd name="connsiteY139" fmla="*/ 411956 h 999818"/>
                <a:gd name="connsiteX140" fmla="*/ 643323 w 1148148"/>
                <a:gd name="connsiteY140" fmla="*/ 383381 h 999818"/>
                <a:gd name="connsiteX141" fmla="*/ 648085 w 1148148"/>
                <a:gd name="connsiteY141" fmla="*/ 369094 h 999818"/>
                <a:gd name="connsiteX142" fmla="*/ 657610 w 1148148"/>
                <a:gd name="connsiteY142" fmla="*/ 361950 h 999818"/>
                <a:gd name="connsiteX143" fmla="*/ 664754 w 1148148"/>
                <a:gd name="connsiteY143" fmla="*/ 359569 h 999818"/>
                <a:gd name="connsiteX144" fmla="*/ 671898 w 1148148"/>
                <a:gd name="connsiteY144" fmla="*/ 354806 h 999818"/>
                <a:gd name="connsiteX145" fmla="*/ 686185 w 1148148"/>
                <a:gd name="connsiteY145" fmla="*/ 350044 h 999818"/>
                <a:gd name="connsiteX146" fmla="*/ 793341 w 1148148"/>
                <a:gd name="connsiteY146" fmla="*/ 345281 h 999818"/>
                <a:gd name="connsiteX147" fmla="*/ 800485 w 1148148"/>
                <a:gd name="connsiteY147" fmla="*/ 342900 h 999818"/>
                <a:gd name="connsiteX148" fmla="*/ 795723 w 1148148"/>
                <a:gd name="connsiteY148" fmla="*/ 238125 h 999818"/>
                <a:gd name="connsiteX149" fmla="*/ 802866 w 1148148"/>
                <a:gd name="connsiteY149" fmla="*/ 197644 h 999818"/>
                <a:gd name="connsiteX150" fmla="*/ 824298 w 1148148"/>
                <a:gd name="connsiteY150" fmla="*/ 188119 h 999818"/>
                <a:gd name="connsiteX151" fmla="*/ 831441 w 1148148"/>
                <a:gd name="connsiteY151" fmla="*/ 185738 h 999818"/>
                <a:gd name="connsiteX152" fmla="*/ 981460 w 1148148"/>
                <a:gd name="connsiteY152" fmla="*/ 188119 h 999818"/>
                <a:gd name="connsiteX153" fmla="*/ 976698 w 1148148"/>
                <a:gd name="connsiteY153" fmla="*/ 202406 h 999818"/>
                <a:gd name="connsiteX154" fmla="*/ 960029 w 1148148"/>
                <a:gd name="connsiteY154" fmla="*/ 221456 h 999818"/>
                <a:gd name="connsiteX155" fmla="*/ 957648 w 1148148"/>
                <a:gd name="connsiteY155" fmla="*/ 250031 h 999818"/>
                <a:gd name="connsiteX156" fmla="*/ 964791 w 1148148"/>
                <a:gd name="connsiteY156" fmla="*/ 271463 h 999818"/>
                <a:gd name="connsiteX157" fmla="*/ 969554 w 1148148"/>
                <a:gd name="connsiteY157" fmla="*/ 285750 h 999818"/>
                <a:gd name="connsiteX158" fmla="*/ 971935 w 1148148"/>
                <a:gd name="connsiteY158" fmla="*/ 292894 h 999818"/>
                <a:gd name="connsiteX159" fmla="*/ 976698 w 1148148"/>
                <a:gd name="connsiteY159" fmla="*/ 300038 h 999818"/>
                <a:gd name="connsiteX160" fmla="*/ 979079 w 1148148"/>
                <a:gd name="connsiteY160" fmla="*/ 311944 h 999818"/>
                <a:gd name="connsiteX161" fmla="*/ 981460 w 1148148"/>
                <a:gd name="connsiteY161" fmla="*/ 321469 h 999818"/>
                <a:gd name="connsiteX162" fmla="*/ 983841 w 1148148"/>
                <a:gd name="connsiteY162" fmla="*/ 447675 h 999818"/>
                <a:gd name="connsiteX163" fmla="*/ 988604 w 1148148"/>
                <a:gd name="connsiteY163" fmla="*/ 461963 h 999818"/>
                <a:gd name="connsiteX164" fmla="*/ 993366 w 1148148"/>
                <a:gd name="connsiteY164" fmla="*/ 481013 h 999818"/>
                <a:gd name="connsiteX165" fmla="*/ 998129 w 1148148"/>
                <a:gd name="connsiteY165" fmla="*/ 514350 h 999818"/>
                <a:gd name="connsiteX166" fmla="*/ 1007654 w 1148148"/>
                <a:gd name="connsiteY166" fmla="*/ 528638 h 999818"/>
                <a:gd name="connsiteX167" fmla="*/ 1010035 w 1148148"/>
                <a:gd name="connsiteY167" fmla="*/ 535781 h 999818"/>
                <a:gd name="connsiteX168" fmla="*/ 993366 w 1148148"/>
                <a:gd name="connsiteY168" fmla="*/ 545306 h 999818"/>
                <a:gd name="connsiteX169" fmla="*/ 995748 w 1148148"/>
                <a:gd name="connsiteY169" fmla="*/ 554831 h 999818"/>
                <a:gd name="connsiteX170" fmla="*/ 1010035 w 1148148"/>
                <a:gd name="connsiteY170" fmla="*/ 564356 h 999818"/>
                <a:gd name="connsiteX171" fmla="*/ 1024323 w 1148148"/>
                <a:gd name="connsiteY171" fmla="*/ 561975 h 999818"/>
                <a:gd name="connsiteX172" fmla="*/ 1036229 w 1148148"/>
                <a:gd name="connsiteY172" fmla="*/ 545306 h 999818"/>
                <a:gd name="connsiteX173" fmla="*/ 1038610 w 1148148"/>
                <a:gd name="connsiteY173" fmla="*/ 535781 h 999818"/>
                <a:gd name="connsiteX174" fmla="*/ 1043373 w 1148148"/>
                <a:gd name="connsiteY174" fmla="*/ 528638 h 999818"/>
                <a:gd name="connsiteX175" fmla="*/ 1048135 w 1148148"/>
                <a:gd name="connsiteY175" fmla="*/ 509588 h 999818"/>
                <a:gd name="connsiteX176" fmla="*/ 1050516 w 1148148"/>
                <a:gd name="connsiteY176" fmla="*/ 500063 h 999818"/>
                <a:gd name="connsiteX177" fmla="*/ 1057660 w 1148148"/>
                <a:gd name="connsiteY177" fmla="*/ 450056 h 999818"/>
                <a:gd name="connsiteX178" fmla="*/ 1062423 w 1148148"/>
                <a:gd name="connsiteY178" fmla="*/ 431006 h 999818"/>
                <a:gd name="connsiteX179" fmla="*/ 1064804 w 1148148"/>
                <a:gd name="connsiteY179" fmla="*/ 414338 h 999818"/>
                <a:gd name="connsiteX180" fmla="*/ 1069566 w 1148148"/>
                <a:gd name="connsiteY180" fmla="*/ 397669 h 999818"/>
                <a:gd name="connsiteX181" fmla="*/ 1071948 w 1148148"/>
                <a:gd name="connsiteY181" fmla="*/ 388144 h 999818"/>
                <a:gd name="connsiteX182" fmla="*/ 1074329 w 1148148"/>
                <a:gd name="connsiteY182" fmla="*/ 366713 h 999818"/>
                <a:gd name="connsiteX183" fmla="*/ 1083854 w 1148148"/>
                <a:gd name="connsiteY183" fmla="*/ 345281 h 999818"/>
                <a:gd name="connsiteX184" fmla="*/ 1088616 w 1148148"/>
                <a:gd name="connsiteY184" fmla="*/ 328613 h 999818"/>
                <a:gd name="connsiteX185" fmla="*/ 1090998 w 1148148"/>
                <a:gd name="connsiteY185" fmla="*/ 319088 h 999818"/>
                <a:gd name="connsiteX186" fmla="*/ 1093379 w 1148148"/>
                <a:gd name="connsiteY186" fmla="*/ 311944 h 999818"/>
                <a:gd name="connsiteX187" fmla="*/ 1098141 w 1148148"/>
                <a:gd name="connsiteY187" fmla="*/ 295275 h 999818"/>
                <a:gd name="connsiteX188" fmla="*/ 1102904 w 1148148"/>
                <a:gd name="connsiteY188" fmla="*/ 285750 h 999818"/>
                <a:gd name="connsiteX189" fmla="*/ 1107666 w 1148148"/>
                <a:gd name="connsiteY189" fmla="*/ 266700 h 999818"/>
                <a:gd name="connsiteX190" fmla="*/ 1110048 w 1148148"/>
                <a:gd name="connsiteY190" fmla="*/ 254794 h 999818"/>
                <a:gd name="connsiteX191" fmla="*/ 1114810 w 1148148"/>
                <a:gd name="connsiteY191" fmla="*/ 245269 h 999818"/>
                <a:gd name="connsiteX192" fmla="*/ 1119573 w 1148148"/>
                <a:gd name="connsiteY192" fmla="*/ 226219 h 999818"/>
                <a:gd name="connsiteX193" fmla="*/ 1124335 w 1148148"/>
                <a:gd name="connsiteY193" fmla="*/ 216694 h 999818"/>
                <a:gd name="connsiteX194" fmla="*/ 1129098 w 1148148"/>
                <a:gd name="connsiteY194" fmla="*/ 204788 h 999818"/>
                <a:gd name="connsiteX195" fmla="*/ 1136241 w 1148148"/>
                <a:gd name="connsiteY195" fmla="*/ 185738 h 999818"/>
                <a:gd name="connsiteX196" fmla="*/ 1141004 w 1148148"/>
                <a:gd name="connsiteY196" fmla="*/ 171450 h 999818"/>
                <a:gd name="connsiteX197" fmla="*/ 1143385 w 1148148"/>
                <a:gd name="connsiteY197" fmla="*/ 164306 h 999818"/>
                <a:gd name="connsiteX198" fmla="*/ 1145766 w 1148148"/>
                <a:gd name="connsiteY198" fmla="*/ 157163 h 999818"/>
                <a:gd name="connsiteX199" fmla="*/ 1148148 w 1148148"/>
                <a:gd name="connsiteY199" fmla="*/ 142875 h 999818"/>
                <a:gd name="connsiteX200" fmla="*/ 1145766 w 1148148"/>
                <a:gd name="connsiteY200" fmla="*/ 126206 h 999818"/>
                <a:gd name="connsiteX201" fmla="*/ 1138623 w 1148148"/>
                <a:gd name="connsiteY201" fmla="*/ 123825 h 999818"/>
                <a:gd name="connsiteX202" fmla="*/ 1129098 w 1148148"/>
                <a:gd name="connsiteY202" fmla="*/ 121444 h 999818"/>
                <a:gd name="connsiteX203" fmla="*/ 1121954 w 1148148"/>
                <a:gd name="connsiteY203" fmla="*/ 107156 h 999818"/>
                <a:gd name="connsiteX204" fmla="*/ 1114810 w 1148148"/>
                <a:gd name="connsiteY204" fmla="*/ 102394 h 999818"/>
                <a:gd name="connsiteX205" fmla="*/ 964791 w 1148148"/>
                <a:gd name="connsiteY205" fmla="*/ 100013 h 999818"/>
                <a:gd name="connsiteX206" fmla="*/ 940979 w 1148148"/>
                <a:gd name="connsiteY206" fmla="*/ 92869 h 999818"/>
                <a:gd name="connsiteX207" fmla="*/ 933835 w 1148148"/>
                <a:gd name="connsiteY207" fmla="*/ 90488 h 999818"/>
                <a:gd name="connsiteX208" fmla="*/ 917166 w 1148148"/>
                <a:gd name="connsiteY208" fmla="*/ 80963 h 999818"/>
                <a:gd name="connsiteX209" fmla="*/ 902879 w 1148148"/>
                <a:gd name="connsiteY209" fmla="*/ 61913 h 999818"/>
                <a:gd name="connsiteX210" fmla="*/ 895735 w 1148148"/>
                <a:gd name="connsiteY210" fmla="*/ 59531 h 999818"/>
                <a:gd name="connsiteX211" fmla="*/ 881448 w 1148148"/>
                <a:gd name="connsiteY211" fmla="*/ 52388 h 999818"/>
                <a:gd name="connsiteX212" fmla="*/ 874304 w 1148148"/>
                <a:gd name="connsiteY212" fmla="*/ 47625 h 999818"/>
                <a:gd name="connsiteX213" fmla="*/ 864779 w 1148148"/>
                <a:gd name="connsiteY213" fmla="*/ 42863 h 999818"/>
                <a:gd name="connsiteX214" fmla="*/ 850491 w 1148148"/>
                <a:gd name="connsiteY214" fmla="*/ 33338 h 999818"/>
                <a:gd name="connsiteX215" fmla="*/ 836204 w 1148148"/>
                <a:gd name="connsiteY215" fmla="*/ 23813 h 999818"/>
                <a:gd name="connsiteX216" fmla="*/ 821916 w 1148148"/>
                <a:gd name="connsiteY216" fmla="*/ 19050 h 999818"/>
                <a:gd name="connsiteX217" fmla="*/ 824298 w 1148148"/>
                <a:gd name="connsiteY217" fmla="*/ 4763 h 999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</a:cxnLst>
              <a:rect l="l" t="t" r="r" b="b"/>
              <a:pathLst>
                <a:path w="1148148" h="999818">
                  <a:moveTo>
                    <a:pt x="824298" y="4763"/>
                  </a:moveTo>
                  <a:cubicBezTo>
                    <a:pt x="820329" y="3969"/>
                    <a:pt x="816438" y="8176"/>
                    <a:pt x="798104" y="14288"/>
                  </a:cubicBezTo>
                  <a:cubicBezTo>
                    <a:pt x="795723" y="15082"/>
                    <a:pt x="793460" y="16442"/>
                    <a:pt x="790960" y="16669"/>
                  </a:cubicBezTo>
                  <a:cubicBezTo>
                    <a:pt x="730766" y="22141"/>
                    <a:pt x="773531" y="18846"/>
                    <a:pt x="662373" y="21431"/>
                  </a:cubicBezTo>
                  <a:cubicBezTo>
                    <a:pt x="659198" y="23019"/>
                    <a:pt x="656172" y="24948"/>
                    <a:pt x="652848" y="26194"/>
                  </a:cubicBezTo>
                  <a:cubicBezTo>
                    <a:pt x="649784" y="27343"/>
                    <a:pt x="646470" y="27676"/>
                    <a:pt x="643323" y="28575"/>
                  </a:cubicBezTo>
                  <a:cubicBezTo>
                    <a:pt x="640909" y="29265"/>
                    <a:pt x="638593" y="30266"/>
                    <a:pt x="636179" y="30956"/>
                  </a:cubicBezTo>
                  <a:cubicBezTo>
                    <a:pt x="633032" y="31855"/>
                    <a:pt x="629718" y="32189"/>
                    <a:pt x="626654" y="33338"/>
                  </a:cubicBezTo>
                  <a:cubicBezTo>
                    <a:pt x="623330" y="34584"/>
                    <a:pt x="620425" y="36782"/>
                    <a:pt x="617129" y="38100"/>
                  </a:cubicBezTo>
                  <a:cubicBezTo>
                    <a:pt x="612468" y="39964"/>
                    <a:pt x="607018" y="40078"/>
                    <a:pt x="602841" y="42863"/>
                  </a:cubicBezTo>
                  <a:lnTo>
                    <a:pt x="588554" y="52388"/>
                  </a:lnTo>
                  <a:cubicBezTo>
                    <a:pt x="586173" y="53975"/>
                    <a:pt x="583434" y="55126"/>
                    <a:pt x="581410" y="57150"/>
                  </a:cubicBezTo>
                  <a:cubicBezTo>
                    <a:pt x="575247" y="63313"/>
                    <a:pt x="568522" y="70972"/>
                    <a:pt x="559979" y="73819"/>
                  </a:cubicBezTo>
                  <a:lnTo>
                    <a:pt x="552835" y="76200"/>
                  </a:lnTo>
                  <a:cubicBezTo>
                    <a:pt x="550454" y="77788"/>
                    <a:pt x="548306" y="79801"/>
                    <a:pt x="545691" y="80963"/>
                  </a:cubicBezTo>
                  <a:cubicBezTo>
                    <a:pt x="541104" y="83002"/>
                    <a:pt x="531404" y="85725"/>
                    <a:pt x="531404" y="85725"/>
                  </a:cubicBezTo>
                  <a:cubicBezTo>
                    <a:pt x="516928" y="95376"/>
                    <a:pt x="532307" y="86280"/>
                    <a:pt x="514735" y="92869"/>
                  </a:cubicBezTo>
                  <a:cubicBezTo>
                    <a:pt x="511411" y="94115"/>
                    <a:pt x="508506" y="96313"/>
                    <a:pt x="505210" y="97631"/>
                  </a:cubicBezTo>
                  <a:cubicBezTo>
                    <a:pt x="500549" y="99495"/>
                    <a:pt x="495685" y="100806"/>
                    <a:pt x="490923" y="102394"/>
                  </a:cubicBezTo>
                  <a:lnTo>
                    <a:pt x="483779" y="104775"/>
                  </a:lnTo>
                  <a:cubicBezTo>
                    <a:pt x="481398" y="105569"/>
                    <a:pt x="479070" y="106547"/>
                    <a:pt x="476635" y="107156"/>
                  </a:cubicBezTo>
                  <a:lnTo>
                    <a:pt x="467110" y="109538"/>
                  </a:lnTo>
                  <a:cubicBezTo>
                    <a:pt x="448060" y="108744"/>
                    <a:pt x="428910" y="109262"/>
                    <a:pt x="409960" y="107156"/>
                  </a:cubicBezTo>
                  <a:cubicBezTo>
                    <a:pt x="407116" y="106840"/>
                    <a:pt x="405015" y="104226"/>
                    <a:pt x="402816" y="102394"/>
                  </a:cubicBezTo>
                  <a:cubicBezTo>
                    <a:pt x="400229" y="100238"/>
                    <a:pt x="398260" y="97406"/>
                    <a:pt x="395673" y="95250"/>
                  </a:cubicBezTo>
                  <a:cubicBezTo>
                    <a:pt x="393474" y="93418"/>
                    <a:pt x="390728" y="92320"/>
                    <a:pt x="388529" y="90488"/>
                  </a:cubicBezTo>
                  <a:cubicBezTo>
                    <a:pt x="385942" y="88332"/>
                    <a:pt x="383972" y="85500"/>
                    <a:pt x="381385" y="83344"/>
                  </a:cubicBezTo>
                  <a:cubicBezTo>
                    <a:pt x="379186" y="81512"/>
                    <a:pt x="376856" y="79743"/>
                    <a:pt x="374241" y="78581"/>
                  </a:cubicBezTo>
                  <a:cubicBezTo>
                    <a:pt x="366788" y="75269"/>
                    <a:pt x="358344" y="73417"/>
                    <a:pt x="350429" y="71438"/>
                  </a:cubicBezTo>
                  <a:cubicBezTo>
                    <a:pt x="346698" y="69572"/>
                    <a:pt x="337123" y="65276"/>
                    <a:pt x="333760" y="61913"/>
                  </a:cubicBezTo>
                  <a:cubicBezTo>
                    <a:pt x="322988" y="51141"/>
                    <a:pt x="335763" y="57024"/>
                    <a:pt x="321854" y="52388"/>
                  </a:cubicBezTo>
                  <a:lnTo>
                    <a:pt x="300423" y="38100"/>
                  </a:lnTo>
                  <a:cubicBezTo>
                    <a:pt x="298042" y="36512"/>
                    <a:pt x="295303" y="35362"/>
                    <a:pt x="293279" y="33338"/>
                  </a:cubicBezTo>
                  <a:lnTo>
                    <a:pt x="286135" y="26194"/>
                  </a:lnTo>
                  <a:cubicBezTo>
                    <a:pt x="275922" y="5765"/>
                    <a:pt x="287690" y="25366"/>
                    <a:pt x="274229" y="11906"/>
                  </a:cubicBezTo>
                  <a:cubicBezTo>
                    <a:pt x="272205" y="9882"/>
                    <a:pt x="271951" y="6183"/>
                    <a:pt x="269466" y="4763"/>
                  </a:cubicBezTo>
                  <a:cubicBezTo>
                    <a:pt x="265952" y="2755"/>
                    <a:pt x="261486" y="3363"/>
                    <a:pt x="257560" y="2381"/>
                  </a:cubicBezTo>
                  <a:cubicBezTo>
                    <a:pt x="255125" y="1772"/>
                    <a:pt x="252797" y="794"/>
                    <a:pt x="250416" y="0"/>
                  </a:cubicBezTo>
                  <a:cubicBezTo>
                    <a:pt x="248035" y="1588"/>
                    <a:pt x="245061" y="2528"/>
                    <a:pt x="243273" y="4763"/>
                  </a:cubicBezTo>
                  <a:cubicBezTo>
                    <a:pt x="221479" y="32005"/>
                    <a:pt x="271106" y="-15929"/>
                    <a:pt x="233748" y="21431"/>
                  </a:cubicBezTo>
                  <a:cubicBezTo>
                    <a:pt x="231724" y="23455"/>
                    <a:pt x="229219" y="25032"/>
                    <a:pt x="226604" y="26194"/>
                  </a:cubicBezTo>
                  <a:cubicBezTo>
                    <a:pt x="222016" y="28233"/>
                    <a:pt x="217079" y="29368"/>
                    <a:pt x="212316" y="30956"/>
                  </a:cubicBezTo>
                  <a:cubicBezTo>
                    <a:pt x="176535" y="42884"/>
                    <a:pt x="207856" y="33267"/>
                    <a:pt x="114685" y="35719"/>
                  </a:cubicBezTo>
                  <a:cubicBezTo>
                    <a:pt x="113891" y="38100"/>
                    <a:pt x="112304" y="40353"/>
                    <a:pt x="112304" y="42863"/>
                  </a:cubicBezTo>
                  <a:cubicBezTo>
                    <a:pt x="112304" y="58186"/>
                    <a:pt x="112992" y="56992"/>
                    <a:pt x="119448" y="66675"/>
                  </a:cubicBezTo>
                  <a:cubicBezTo>
                    <a:pt x="125115" y="83678"/>
                    <a:pt x="121425" y="76786"/>
                    <a:pt x="128973" y="88106"/>
                  </a:cubicBezTo>
                  <a:cubicBezTo>
                    <a:pt x="129767" y="92075"/>
                    <a:pt x="129933" y="96223"/>
                    <a:pt x="131354" y="100013"/>
                  </a:cubicBezTo>
                  <a:cubicBezTo>
                    <a:pt x="132359" y="102692"/>
                    <a:pt x="134989" y="104526"/>
                    <a:pt x="136116" y="107156"/>
                  </a:cubicBezTo>
                  <a:cubicBezTo>
                    <a:pt x="137405" y="110164"/>
                    <a:pt x="137704" y="113506"/>
                    <a:pt x="138498" y="116681"/>
                  </a:cubicBezTo>
                  <a:cubicBezTo>
                    <a:pt x="137153" y="158359"/>
                    <a:pt x="141935" y="171323"/>
                    <a:pt x="133735" y="200025"/>
                  </a:cubicBezTo>
                  <a:cubicBezTo>
                    <a:pt x="133045" y="202439"/>
                    <a:pt x="132477" y="204924"/>
                    <a:pt x="131354" y="207169"/>
                  </a:cubicBezTo>
                  <a:cubicBezTo>
                    <a:pt x="130074" y="209729"/>
                    <a:pt x="128179" y="211932"/>
                    <a:pt x="126591" y="214313"/>
                  </a:cubicBezTo>
                  <a:lnTo>
                    <a:pt x="121829" y="228600"/>
                  </a:lnTo>
                  <a:lnTo>
                    <a:pt x="119448" y="235744"/>
                  </a:lnTo>
                  <a:cubicBezTo>
                    <a:pt x="120889" y="242947"/>
                    <a:pt x="120646" y="249592"/>
                    <a:pt x="126591" y="254794"/>
                  </a:cubicBezTo>
                  <a:cubicBezTo>
                    <a:pt x="128332" y="256317"/>
                    <a:pt x="147289" y="267959"/>
                    <a:pt x="150404" y="271463"/>
                  </a:cubicBezTo>
                  <a:cubicBezTo>
                    <a:pt x="154207" y="275741"/>
                    <a:pt x="159929" y="285750"/>
                    <a:pt x="159929" y="285750"/>
                  </a:cubicBezTo>
                  <a:cubicBezTo>
                    <a:pt x="160723" y="288131"/>
                    <a:pt x="161187" y="290649"/>
                    <a:pt x="162310" y="292894"/>
                  </a:cubicBezTo>
                  <a:cubicBezTo>
                    <a:pt x="163590" y="295454"/>
                    <a:pt x="165911" y="297423"/>
                    <a:pt x="167073" y="300038"/>
                  </a:cubicBezTo>
                  <a:cubicBezTo>
                    <a:pt x="169112" y="304625"/>
                    <a:pt x="171835" y="314325"/>
                    <a:pt x="171835" y="314325"/>
                  </a:cubicBezTo>
                  <a:cubicBezTo>
                    <a:pt x="169849" y="334185"/>
                    <a:pt x="172689" y="334334"/>
                    <a:pt x="164691" y="347663"/>
                  </a:cubicBezTo>
                  <a:cubicBezTo>
                    <a:pt x="161746" y="352571"/>
                    <a:pt x="160596" y="360140"/>
                    <a:pt x="155166" y="361950"/>
                  </a:cubicBezTo>
                  <a:lnTo>
                    <a:pt x="148023" y="364331"/>
                  </a:lnTo>
                  <a:cubicBezTo>
                    <a:pt x="127549" y="377981"/>
                    <a:pt x="153453" y="361616"/>
                    <a:pt x="133735" y="371475"/>
                  </a:cubicBezTo>
                  <a:cubicBezTo>
                    <a:pt x="131175" y="372755"/>
                    <a:pt x="129206" y="375076"/>
                    <a:pt x="126591" y="376238"/>
                  </a:cubicBezTo>
                  <a:cubicBezTo>
                    <a:pt x="116402" y="380766"/>
                    <a:pt x="112478" y="380610"/>
                    <a:pt x="102779" y="383381"/>
                  </a:cubicBezTo>
                  <a:cubicBezTo>
                    <a:pt x="100365" y="384071"/>
                    <a:pt x="98085" y="385218"/>
                    <a:pt x="95635" y="385763"/>
                  </a:cubicBezTo>
                  <a:cubicBezTo>
                    <a:pt x="86810" y="387724"/>
                    <a:pt x="70532" y="389496"/>
                    <a:pt x="62298" y="390525"/>
                  </a:cubicBezTo>
                  <a:cubicBezTo>
                    <a:pt x="59917" y="391319"/>
                    <a:pt x="57568" y="392216"/>
                    <a:pt x="55154" y="392906"/>
                  </a:cubicBezTo>
                  <a:cubicBezTo>
                    <a:pt x="52007" y="393805"/>
                    <a:pt x="48185" y="393243"/>
                    <a:pt x="45629" y="395288"/>
                  </a:cubicBezTo>
                  <a:cubicBezTo>
                    <a:pt x="43669" y="396856"/>
                    <a:pt x="44042" y="400050"/>
                    <a:pt x="43248" y="402431"/>
                  </a:cubicBezTo>
                  <a:cubicBezTo>
                    <a:pt x="44835" y="404812"/>
                    <a:pt x="45856" y="407690"/>
                    <a:pt x="48010" y="409575"/>
                  </a:cubicBezTo>
                  <a:cubicBezTo>
                    <a:pt x="52318" y="413344"/>
                    <a:pt x="62298" y="419100"/>
                    <a:pt x="62298" y="419100"/>
                  </a:cubicBezTo>
                  <a:cubicBezTo>
                    <a:pt x="63885" y="422275"/>
                    <a:pt x="64788" y="425898"/>
                    <a:pt x="67060" y="428625"/>
                  </a:cubicBezTo>
                  <a:cubicBezTo>
                    <a:pt x="68892" y="430824"/>
                    <a:pt x="72416" y="431153"/>
                    <a:pt x="74204" y="433388"/>
                  </a:cubicBezTo>
                  <a:cubicBezTo>
                    <a:pt x="87350" y="449820"/>
                    <a:pt x="63253" y="431643"/>
                    <a:pt x="83729" y="445294"/>
                  </a:cubicBezTo>
                  <a:cubicBezTo>
                    <a:pt x="82813" y="450789"/>
                    <a:pt x="81899" y="460859"/>
                    <a:pt x="78966" y="466725"/>
                  </a:cubicBezTo>
                  <a:cubicBezTo>
                    <a:pt x="77686" y="469285"/>
                    <a:pt x="75484" y="471309"/>
                    <a:pt x="74204" y="473869"/>
                  </a:cubicBezTo>
                  <a:cubicBezTo>
                    <a:pt x="73082" y="476114"/>
                    <a:pt x="73598" y="479238"/>
                    <a:pt x="71823" y="481013"/>
                  </a:cubicBezTo>
                  <a:cubicBezTo>
                    <a:pt x="70048" y="482788"/>
                    <a:pt x="67060" y="482600"/>
                    <a:pt x="64679" y="483394"/>
                  </a:cubicBezTo>
                  <a:cubicBezTo>
                    <a:pt x="46104" y="501969"/>
                    <a:pt x="69950" y="479629"/>
                    <a:pt x="48010" y="495300"/>
                  </a:cubicBezTo>
                  <a:cubicBezTo>
                    <a:pt x="45270" y="497257"/>
                    <a:pt x="43453" y="500288"/>
                    <a:pt x="40866" y="502444"/>
                  </a:cubicBezTo>
                  <a:cubicBezTo>
                    <a:pt x="38668" y="504276"/>
                    <a:pt x="36104" y="505619"/>
                    <a:pt x="33723" y="507206"/>
                  </a:cubicBezTo>
                  <a:cubicBezTo>
                    <a:pt x="32135" y="509587"/>
                    <a:pt x="31114" y="512465"/>
                    <a:pt x="28960" y="514350"/>
                  </a:cubicBezTo>
                  <a:cubicBezTo>
                    <a:pt x="24653" y="518119"/>
                    <a:pt x="18720" y="519828"/>
                    <a:pt x="14673" y="523875"/>
                  </a:cubicBezTo>
                  <a:lnTo>
                    <a:pt x="7529" y="531019"/>
                  </a:lnTo>
                  <a:cubicBezTo>
                    <a:pt x="1731" y="548411"/>
                    <a:pt x="3983" y="540436"/>
                    <a:pt x="385" y="554831"/>
                  </a:cubicBezTo>
                  <a:cubicBezTo>
                    <a:pt x="1179" y="584200"/>
                    <a:pt x="-2179" y="613977"/>
                    <a:pt x="2766" y="642938"/>
                  </a:cubicBezTo>
                  <a:cubicBezTo>
                    <a:pt x="4826" y="655001"/>
                    <a:pt x="37650" y="654522"/>
                    <a:pt x="40866" y="654844"/>
                  </a:cubicBezTo>
                  <a:cubicBezTo>
                    <a:pt x="48902" y="678947"/>
                    <a:pt x="40629" y="651983"/>
                    <a:pt x="45629" y="711994"/>
                  </a:cubicBezTo>
                  <a:cubicBezTo>
                    <a:pt x="45837" y="714495"/>
                    <a:pt x="47320" y="716724"/>
                    <a:pt x="48010" y="719138"/>
                  </a:cubicBezTo>
                  <a:cubicBezTo>
                    <a:pt x="55742" y="746203"/>
                    <a:pt x="44057" y="710446"/>
                    <a:pt x="55154" y="738188"/>
                  </a:cubicBezTo>
                  <a:cubicBezTo>
                    <a:pt x="57018" y="742849"/>
                    <a:pt x="58698" y="747605"/>
                    <a:pt x="59916" y="752475"/>
                  </a:cubicBezTo>
                  <a:cubicBezTo>
                    <a:pt x="60475" y="754712"/>
                    <a:pt x="63128" y="766352"/>
                    <a:pt x="64679" y="769144"/>
                  </a:cubicBezTo>
                  <a:cubicBezTo>
                    <a:pt x="67459" y="774147"/>
                    <a:pt x="71645" y="778311"/>
                    <a:pt x="74204" y="783431"/>
                  </a:cubicBezTo>
                  <a:cubicBezTo>
                    <a:pt x="75791" y="786606"/>
                    <a:pt x="77205" y="789874"/>
                    <a:pt x="78966" y="792956"/>
                  </a:cubicBezTo>
                  <a:cubicBezTo>
                    <a:pt x="80386" y="795441"/>
                    <a:pt x="81575" y="798215"/>
                    <a:pt x="83729" y="800100"/>
                  </a:cubicBezTo>
                  <a:cubicBezTo>
                    <a:pt x="93807" y="808919"/>
                    <a:pt x="95348" y="808736"/>
                    <a:pt x="105160" y="812006"/>
                  </a:cubicBezTo>
                  <a:cubicBezTo>
                    <a:pt x="108974" y="817727"/>
                    <a:pt x="111072" y="819515"/>
                    <a:pt x="112304" y="826294"/>
                  </a:cubicBezTo>
                  <a:cubicBezTo>
                    <a:pt x="113449" y="832590"/>
                    <a:pt x="112308" y="839402"/>
                    <a:pt x="114685" y="845344"/>
                  </a:cubicBezTo>
                  <a:cubicBezTo>
                    <a:pt x="116105" y="848893"/>
                    <a:pt x="125967" y="851486"/>
                    <a:pt x="128973" y="852488"/>
                  </a:cubicBezTo>
                  <a:cubicBezTo>
                    <a:pt x="140204" y="869335"/>
                    <a:pt x="126099" y="848463"/>
                    <a:pt x="140879" y="869156"/>
                  </a:cubicBezTo>
                  <a:cubicBezTo>
                    <a:pt x="142542" y="871485"/>
                    <a:pt x="144054" y="873919"/>
                    <a:pt x="145641" y="876300"/>
                  </a:cubicBezTo>
                  <a:cubicBezTo>
                    <a:pt x="146689" y="887826"/>
                    <a:pt x="145230" y="906845"/>
                    <a:pt x="155166" y="916781"/>
                  </a:cubicBezTo>
                  <a:cubicBezTo>
                    <a:pt x="157190" y="918805"/>
                    <a:pt x="159929" y="919956"/>
                    <a:pt x="162310" y="921544"/>
                  </a:cubicBezTo>
                  <a:cubicBezTo>
                    <a:pt x="174136" y="939282"/>
                    <a:pt x="158937" y="917496"/>
                    <a:pt x="174216" y="935831"/>
                  </a:cubicBezTo>
                  <a:cubicBezTo>
                    <a:pt x="176048" y="938030"/>
                    <a:pt x="177262" y="940685"/>
                    <a:pt x="178979" y="942975"/>
                  </a:cubicBezTo>
                  <a:cubicBezTo>
                    <a:pt x="182029" y="947041"/>
                    <a:pt x="185329" y="950912"/>
                    <a:pt x="188504" y="954881"/>
                  </a:cubicBezTo>
                  <a:cubicBezTo>
                    <a:pt x="190441" y="960693"/>
                    <a:pt x="191031" y="964552"/>
                    <a:pt x="195648" y="969169"/>
                  </a:cubicBezTo>
                  <a:cubicBezTo>
                    <a:pt x="197671" y="971192"/>
                    <a:pt x="200410" y="972344"/>
                    <a:pt x="202791" y="973931"/>
                  </a:cubicBezTo>
                  <a:cubicBezTo>
                    <a:pt x="218534" y="997544"/>
                    <a:pt x="227716" y="1015699"/>
                    <a:pt x="281373" y="978694"/>
                  </a:cubicBezTo>
                  <a:cubicBezTo>
                    <a:pt x="293857" y="970084"/>
                    <a:pt x="276610" y="933450"/>
                    <a:pt x="276610" y="933450"/>
                  </a:cubicBezTo>
                  <a:cubicBezTo>
                    <a:pt x="277404" y="918369"/>
                    <a:pt x="277624" y="903246"/>
                    <a:pt x="278991" y="888206"/>
                  </a:cubicBezTo>
                  <a:cubicBezTo>
                    <a:pt x="279656" y="880895"/>
                    <a:pt x="282971" y="880247"/>
                    <a:pt x="286135" y="873919"/>
                  </a:cubicBezTo>
                  <a:cubicBezTo>
                    <a:pt x="287257" y="871674"/>
                    <a:pt x="287722" y="869156"/>
                    <a:pt x="288516" y="866775"/>
                  </a:cubicBezTo>
                  <a:cubicBezTo>
                    <a:pt x="287722" y="831850"/>
                    <a:pt x="286135" y="796934"/>
                    <a:pt x="286135" y="762000"/>
                  </a:cubicBezTo>
                  <a:cubicBezTo>
                    <a:pt x="286135" y="742933"/>
                    <a:pt x="283559" y="723261"/>
                    <a:pt x="288516" y="704850"/>
                  </a:cubicBezTo>
                  <a:cubicBezTo>
                    <a:pt x="289821" y="700002"/>
                    <a:pt x="298041" y="701676"/>
                    <a:pt x="302804" y="700088"/>
                  </a:cubicBezTo>
                  <a:lnTo>
                    <a:pt x="309948" y="697706"/>
                  </a:lnTo>
                  <a:cubicBezTo>
                    <a:pt x="336680" y="688794"/>
                    <a:pt x="314618" y="695420"/>
                    <a:pt x="379004" y="692944"/>
                  </a:cubicBezTo>
                  <a:cubicBezTo>
                    <a:pt x="383766" y="691356"/>
                    <a:pt x="389114" y="690966"/>
                    <a:pt x="393291" y="688181"/>
                  </a:cubicBezTo>
                  <a:cubicBezTo>
                    <a:pt x="396815" y="685832"/>
                    <a:pt x="407785" y="676709"/>
                    <a:pt x="414723" y="676275"/>
                  </a:cubicBezTo>
                  <a:cubicBezTo>
                    <a:pt x="437711" y="674838"/>
                    <a:pt x="460760" y="674688"/>
                    <a:pt x="483779" y="673894"/>
                  </a:cubicBezTo>
                  <a:cubicBezTo>
                    <a:pt x="500914" y="668183"/>
                    <a:pt x="479510" y="675114"/>
                    <a:pt x="500448" y="669131"/>
                  </a:cubicBezTo>
                  <a:cubicBezTo>
                    <a:pt x="502861" y="668441"/>
                    <a:pt x="505210" y="667544"/>
                    <a:pt x="507591" y="666750"/>
                  </a:cubicBezTo>
                  <a:cubicBezTo>
                    <a:pt x="508385" y="662781"/>
                    <a:pt x="509780" y="658887"/>
                    <a:pt x="509973" y="654844"/>
                  </a:cubicBezTo>
                  <a:cubicBezTo>
                    <a:pt x="511371" y="625498"/>
                    <a:pt x="510887" y="596081"/>
                    <a:pt x="512354" y="566738"/>
                  </a:cubicBezTo>
                  <a:cubicBezTo>
                    <a:pt x="512479" y="564231"/>
                    <a:pt x="514191" y="562044"/>
                    <a:pt x="514735" y="559594"/>
                  </a:cubicBezTo>
                  <a:cubicBezTo>
                    <a:pt x="515782" y="554881"/>
                    <a:pt x="516583" y="550105"/>
                    <a:pt x="517116" y="545306"/>
                  </a:cubicBezTo>
                  <a:cubicBezTo>
                    <a:pt x="519157" y="526942"/>
                    <a:pt x="512958" y="518710"/>
                    <a:pt x="526641" y="509588"/>
                  </a:cubicBezTo>
                  <a:cubicBezTo>
                    <a:pt x="528785" y="508159"/>
                    <a:pt x="541916" y="505223"/>
                    <a:pt x="543310" y="504825"/>
                  </a:cubicBezTo>
                  <a:cubicBezTo>
                    <a:pt x="545724" y="504135"/>
                    <a:pt x="548040" y="503134"/>
                    <a:pt x="550454" y="502444"/>
                  </a:cubicBezTo>
                  <a:cubicBezTo>
                    <a:pt x="558434" y="500164"/>
                    <a:pt x="566715" y="499075"/>
                    <a:pt x="574266" y="495300"/>
                  </a:cubicBezTo>
                  <a:cubicBezTo>
                    <a:pt x="586351" y="489258"/>
                    <a:pt x="580838" y="492507"/>
                    <a:pt x="590935" y="485775"/>
                  </a:cubicBezTo>
                  <a:cubicBezTo>
                    <a:pt x="599619" y="459720"/>
                    <a:pt x="585769" y="499185"/>
                    <a:pt x="598079" y="471488"/>
                  </a:cubicBezTo>
                  <a:cubicBezTo>
                    <a:pt x="603311" y="459716"/>
                    <a:pt x="599690" y="456919"/>
                    <a:pt x="609985" y="450056"/>
                  </a:cubicBezTo>
                  <a:cubicBezTo>
                    <a:pt x="612074" y="448664"/>
                    <a:pt x="614884" y="448797"/>
                    <a:pt x="617129" y="447675"/>
                  </a:cubicBezTo>
                  <a:cubicBezTo>
                    <a:pt x="619689" y="446395"/>
                    <a:pt x="621713" y="444193"/>
                    <a:pt x="624273" y="442913"/>
                  </a:cubicBezTo>
                  <a:cubicBezTo>
                    <a:pt x="643990" y="433054"/>
                    <a:pt x="618086" y="449417"/>
                    <a:pt x="638560" y="435769"/>
                  </a:cubicBezTo>
                  <a:cubicBezTo>
                    <a:pt x="639354" y="427831"/>
                    <a:pt x="640219" y="419900"/>
                    <a:pt x="640941" y="411956"/>
                  </a:cubicBezTo>
                  <a:cubicBezTo>
                    <a:pt x="641806" y="402437"/>
                    <a:pt x="641752" y="392809"/>
                    <a:pt x="643323" y="383381"/>
                  </a:cubicBezTo>
                  <a:cubicBezTo>
                    <a:pt x="644148" y="378429"/>
                    <a:pt x="644069" y="372106"/>
                    <a:pt x="648085" y="369094"/>
                  </a:cubicBezTo>
                  <a:cubicBezTo>
                    <a:pt x="651260" y="366713"/>
                    <a:pt x="654164" y="363919"/>
                    <a:pt x="657610" y="361950"/>
                  </a:cubicBezTo>
                  <a:cubicBezTo>
                    <a:pt x="659789" y="360705"/>
                    <a:pt x="662373" y="360363"/>
                    <a:pt x="664754" y="359569"/>
                  </a:cubicBezTo>
                  <a:cubicBezTo>
                    <a:pt x="667135" y="357981"/>
                    <a:pt x="669283" y="355968"/>
                    <a:pt x="671898" y="354806"/>
                  </a:cubicBezTo>
                  <a:cubicBezTo>
                    <a:pt x="676485" y="352767"/>
                    <a:pt x="681423" y="351631"/>
                    <a:pt x="686185" y="350044"/>
                  </a:cubicBezTo>
                  <a:cubicBezTo>
                    <a:pt x="724963" y="337119"/>
                    <a:pt x="690845" y="347722"/>
                    <a:pt x="793341" y="345281"/>
                  </a:cubicBezTo>
                  <a:cubicBezTo>
                    <a:pt x="795722" y="344487"/>
                    <a:pt x="800356" y="345407"/>
                    <a:pt x="800485" y="342900"/>
                  </a:cubicBezTo>
                  <a:cubicBezTo>
                    <a:pt x="803633" y="281526"/>
                    <a:pt x="802159" y="276744"/>
                    <a:pt x="795723" y="238125"/>
                  </a:cubicBezTo>
                  <a:cubicBezTo>
                    <a:pt x="796669" y="224873"/>
                    <a:pt x="792346" y="208165"/>
                    <a:pt x="802866" y="197644"/>
                  </a:cubicBezTo>
                  <a:cubicBezTo>
                    <a:pt x="808527" y="191982"/>
                    <a:pt x="817223" y="190477"/>
                    <a:pt x="824298" y="188119"/>
                  </a:cubicBezTo>
                  <a:lnTo>
                    <a:pt x="831441" y="185738"/>
                  </a:lnTo>
                  <a:cubicBezTo>
                    <a:pt x="881447" y="186532"/>
                    <a:pt x="931773" y="182418"/>
                    <a:pt x="981460" y="188119"/>
                  </a:cubicBezTo>
                  <a:cubicBezTo>
                    <a:pt x="986447" y="188691"/>
                    <a:pt x="979482" y="198229"/>
                    <a:pt x="976698" y="202406"/>
                  </a:cubicBezTo>
                  <a:cubicBezTo>
                    <a:pt x="965586" y="219075"/>
                    <a:pt x="971936" y="213519"/>
                    <a:pt x="960029" y="221456"/>
                  </a:cubicBezTo>
                  <a:cubicBezTo>
                    <a:pt x="959235" y="230981"/>
                    <a:pt x="957648" y="240473"/>
                    <a:pt x="957648" y="250031"/>
                  </a:cubicBezTo>
                  <a:cubicBezTo>
                    <a:pt x="957648" y="270138"/>
                    <a:pt x="959041" y="258526"/>
                    <a:pt x="964791" y="271463"/>
                  </a:cubicBezTo>
                  <a:cubicBezTo>
                    <a:pt x="966830" y="276050"/>
                    <a:pt x="967966" y="280988"/>
                    <a:pt x="969554" y="285750"/>
                  </a:cubicBezTo>
                  <a:cubicBezTo>
                    <a:pt x="970348" y="288131"/>
                    <a:pt x="970543" y="290806"/>
                    <a:pt x="971935" y="292894"/>
                  </a:cubicBezTo>
                  <a:lnTo>
                    <a:pt x="976698" y="300038"/>
                  </a:lnTo>
                  <a:cubicBezTo>
                    <a:pt x="977492" y="304007"/>
                    <a:pt x="978201" y="307993"/>
                    <a:pt x="979079" y="311944"/>
                  </a:cubicBezTo>
                  <a:cubicBezTo>
                    <a:pt x="979789" y="315139"/>
                    <a:pt x="981345" y="318198"/>
                    <a:pt x="981460" y="321469"/>
                  </a:cubicBezTo>
                  <a:cubicBezTo>
                    <a:pt x="982935" y="363519"/>
                    <a:pt x="981704" y="405653"/>
                    <a:pt x="983841" y="447675"/>
                  </a:cubicBezTo>
                  <a:cubicBezTo>
                    <a:pt x="984096" y="452689"/>
                    <a:pt x="987620" y="457040"/>
                    <a:pt x="988604" y="461963"/>
                  </a:cubicBezTo>
                  <a:cubicBezTo>
                    <a:pt x="991477" y="476330"/>
                    <a:pt x="989705" y="470029"/>
                    <a:pt x="993366" y="481013"/>
                  </a:cubicBezTo>
                  <a:cubicBezTo>
                    <a:pt x="993443" y="481778"/>
                    <a:pt x="994893" y="507878"/>
                    <a:pt x="998129" y="514350"/>
                  </a:cubicBezTo>
                  <a:cubicBezTo>
                    <a:pt x="1000689" y="519470"/>
                    <a:pt x="1007654" y="528638"/>
                    <a:pt x="1007654" y="528638"/>
                  </a:cubicBezTo>
                  <a:cubicBezTo>
                    <a:pt x="1008448" y="531019"/>
                    <a:pt x="1010035" y="533271"/>
                    <a:pt x="1010035" y="535781"/>
                  </a:cubicBezTo>
                  <a:cubicBezTo>
                    <a:pt x="1010035" y="546854"/>
                    <a:pt x="1002613" y="543765"/>
                    <a:pt x="993366" y="545306"/>
                  </a:cubicBezTo>
                  <a:cubicBezTo>
                    <a:pt x="994160" y="548481"/>
                    <a:pt x="994124" y="551989"/>
                    <a:pt x="995748" y="554831"/>
                  </a:cubicBezTo>
                  <a:cubicBezTo>
                    <a:pt x="999946" y="562177"/>
                    <a:pt x="1003215" y="562083"/>
                    <a:pt x="1010035" y="564356"/>
                  </a:cubicBezTo>
                  <a:cubicBezTo>
                    <a:pt x="1014798" y="563562"/>
                    <a:pt x="1020102" y="564320"/>
                    <a:pt x="1024323" y="561975"/>
                  </a:cubicBezTo>
                  <a:cubicBezTo>
                    <a:pt x="1025884" y="561108"/>
                    <a:pt x="1034528" y="547857"/>
                    <a:pt x="1036229" y="545306"/>
                  </a:cubicBezTo>
                  <a:cubicBezTo>
                    <a:pt x="1037023" y="542131"/>
                    <a:pt x="1037321" y="538789"/>
                    <a:pt x="1038610" y="535781"/>
                  </a:cubicBezTo>
                  <a:cubicBezTo>
                    <a:pt x="1039737" y="533151"/>
                    <a:pt x="1042395" y="531327"/>
                    <a:pt x="1043373" y="528638"/>
                  </a:cubicBezTo>
                  <a:cubicBezTo>
                    <a:pt x="1045610" y="522487"/>
                    <a:pt x="1046548" y="515938"/>
                    <a:pt x="1048135" y="509588"/>
                  </a:cubicBezTo>
                  <a:lnTo>
                    <a:pt x="1050516" y="500063"/>
                  </a:lnTo>
                  <a:cubicBezTo>
                    <a:pt x="1052857" y="478998"/>
                    <a:pt x="1053204" y="472335"/>
                    <a:pt x="1057660" y="450056"/>
                  </a:cubicBezTo>
                  <a:cubicBezTo>
                    <a:pt x="1058944" y="443638"/>
                    <a:pt x="1061497" y="437486"/>
                    <a:pt x="1062423" y="431006"/>
                  </a:cubicBezTo>
                  <a:cubicBezTo>
                    <a:pt x="1063217" y="425450"/>
                    <a:pt x="1063800" y="419860"/>
                    <a:pt x="1064804" y="414338"/>
                  </a:cubicBezTo>
                  <a:cubicBezTo>
                    <a:pt x="1066664" y="404109"/>
                    <a:pt x="1067017" y="406590"/>
                    <a:pt x="1069566" y="397669"/>
                  </a:cubicBezTo>
                  <a:cubicBezTo>
                    <a:pt x="1070465" y="394522"/>
                    <a:pt x="1071154" y="391319"/>
                    <a:pt x="1071948" y="388144"/>
                  </a:cubicBezTo>
                  <a:cubicBezTo>
                    <a:pt x="1072742" y="381000"/>
                    <a:pt x="1073147" y="373803"/>
                    <a:pt x="1074329" y="366713"/>
                  </a:cubicBezTo>
                  <a:cubicBezTo>
                    <a:pt x="1075345" y="360614"/>
                    <a:pt x="1082054" y="348881"/>
                    <a:pt x="1083854" y="345281"/>
                  </a:cubicBezTo>
                  <a:cubicBezTo>
                    <a:pt x="1091285" y="315555"/>
                    <a:pt x="1081794" y="352486"/>
                    <a:pt x="1088616" y="328613"/>
                  </a:cubicBezTo>
                  <a:cubicBezTo>
                    <a:pt x="1089515" y="325466"/>
                    <a:pt x="1090099" y="322235"/>
                    <a:pt x="1090998" y="319088"/>
                  </a:cubicBezTo>
                  <a:cubicBezTo>
                    <a:pt x="1091688" y="316674"/>
                    <a:pt x="1092689" y="314358"/>
                    <a:pt x="1093379" y="311944"/>
                  </a:cubicBezTo>
                  <a:cubicBezTo>
                    <a:pt x="1095104" y="305906"/>
                    <a:pt x="1095695" y="300981"/>
                    <a:pt x="1098141" y="295275"/>
                  </a:cubicBezTo>
                  <a:cubicBezTo>
                    <a:pt x="1099539" y="292012"/>
                    <a:pt x="1101316" y="288925"/>
                    <a:pt x="1102904" y="285750"/>
                  </a:cubicBezTo>
                  <a:cubicBezTo>
                    <a:pt x="1104491" y="279400"/>
                    <a:pt x="1106382" y="273118"/>
                    <a:pt x="1107666" y="266700"/>
                  </a:cubicBezTo>
                  <a:cubicBezTo>
                    <a:pt x="1108460" y="262731"/>
                    <a:pt x="1108768" y="258634"/>
                    <a:pt x="1110048" y="254794"/>
                  </a:cubicBezTo>
                  <a:cubicBezTo>
                    <a:pt x="1111171" y="251426"/>
                    <a:pt x="1113223" y="248444"/>
                    <a:pt x="1114810" y="245269"/>
                  </a:cubicBezTo>
                  <a:cubicBezTo>
                    <a:pt x="1116209" y="238273"/>
                    <a:pt x="1116825" y="232631"/>
                    <a:pt x="1119573" y="226219"/>
                  </a:cubicBezTo>
                  <a:cubicBezTo>
                    <a:pt x="1120971" y="222956"/>
                    <a:pt x="1122893" y="219938"/>
                    <a:pt x="1124335" y="216694"/>
                  </a:cubicBezTo>
                  <a:cubicBezTo>
                    <a:pt x="1126071" y="212788"/>
                    <a:pt x="1127510" y="208757"/>
                    <a:pt x="1129098" y="204788"/>
                  </a:cubicBezTo>
                  <a:cubicBezTo>
                    <a:pt x="1134742" y="176562"/>
                    <a:pt x="1127323" y="205802"/>
                    <a:pt x="1136241" y="185738"/>
                  </a:cubicBezTo>
                  <a:cubicBezTo>
                    <a:pt x="1138280" y="181150"/>
                    <a:pt x="1139416" y="176213"/>
                    <a:pt x="1141004" y="171450"/>
                  </a:cubicBezTo>
                  <a:lnTo>
                    <a:pt x="1143385" y="164306"/>
                  </a:lnTo>
                  <a:cubicBezTo>
                    <a:pt x="1144179" y="161925"/>
                    <a:pt x="1145353" y="159639"/>
                    <a:pt x="1145766" y="157163"/>
                  </a:cubicBezTo>
                  <a:lnTo>
                    <a:pt x="1148148" y="142875"/>
                  </a:lnTo>
                  <a:cubicBezTo>
                    <a:pt x="1147354" y="137319"/>
                    <a:pt x="1148276" y="131226"/>
                    <a:pt x="1145766" y="126206"/>
                  </a:cubicBezTo>
                  <a:cubicBezTo>
                    <a:pt x="1144644" y="123961"/>
                    <a:pt x="1141036" y="124514"/>
                    <a:pt x="1138623" y="123825"/>
                  </a:cubicBezTo>
                  <a:cubicBezTo>
                    <a:pt x="1135476" y="122926"/>
                    <a:pt x="1132273" y="122238"/>
                    <a:pt x="1129098" y="121444"/>
                  </a:cubicBezTo>
                  <a:cubicBezTo>
                    <a:pt x="1127161" y="115636"/>
                    <a:pt x="1126568" y="111770"/>
                    <a:pt x="1121954" y="107156"/>
                  </a:cubicBezTo>
                  <a:cubicBezTo>
                    <a:pt x="1119930" y="105132"/>
                    <a:pt x="1117669" y="102524"/>
                    <a:pt x="1114810" y="102394"/>
                  </a:cubicBezTo>
                  <a:cubicBezTo>
                    <a:pt x="1064849" y="100123"/>
                    <a:pt x="1014797" y="100807"/>
                    <a:pt x="964791" y="100013"/>
                  </a:cubicBezTo>
                  <a:cubicBezTo>
                    <a:pt x="950395" y="96413"/>
                    <a:pt x="958372" y="98666"/>
                    <a:pt x="940979" y="92869"/>
                  </a:cubicBezTo>
                  <a:cubicBezTo>
                    <a:pt x="938598" y="92075"/>
                    <a:pt x="936080" y="91611"/>
                    <a:pt x="933835" y="90488"/>
                  </a:cubicBezTo>
                  <a:cubicBezTo>
                    <a:pt x="921750" y="84445"/>
                    <a:pt x="927264" y="87694"/>
                    <a:pt x="917166" y="80963"/>
                  </a:cubicBezTo>
                  <a:cubicBezTo>
                    <a:pt x="913060" y="74119"/>
                    <a:pt x="909826" y="66544"/>
                    <a:pt x="902879" y="61913"/>
                  </a:cubicBezTo>
                  <a:cubicBezTo>
                    <a:pt x="900790" y="60521"/>
                    <a:pt x="897980" y="60654"/>
                    <a:pt x="895735" y="59531"/>
                  </a:cubicBezTo>
                  <a:cubicBezTo>
                    <a:pt x="877275" y="50301"/>
                    <a:pt x="899398" y="58371"/>
                    <a:pt x="881448" y="52388"/>
                  </a:cubicBezTo>
                  <a:cubicBezTo>
                    <a:pt x="879067" y="50800"/>
                    <a:pt x="876789" y="49045"/>
                    <a:pt x="874304" y="47625"/>
                  </a:cubicBezTo>
                  <a:cubicBezTo>
                    <a:pt x="871222" y="45864"/>
                    <a:pt x="867668" y="44926"/>
                    <a:pt x="864779" y="42863"/>
                  </a:cubicBezTo>
                  <a:cubicBezTo>
                    <a:pt x="849171" y="31715"/>
                    <a:pt x="865816" y="38446"/>
                    <a:pt x="850491" y="33338"/>
                  </a:cubicBezTo>
                  <a:cubicBezTo>
                    <a:pt x="845729" y="30163"/>
                    <a:pt x="841634" y="25623"/>
                    <a:pt x="836204" y="23813"/>
                  </a:cubicBezTo>
                  <a:lnTo>
                    <a:pt x="821916" y="19050"/>
                  </a:lnTo>
                  <a:cubicBezTo>
                    <a:pt x="814112" y="13848"/>
                    <a:pt x="828267" y="5557"/>
                    <a:pt x="824298" y="476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8" name="Forma livre 397"/>
            <p:cNvSpPr/>
            <p:nvPr/>
          </p:nvSpPr>
          <p:spPr>
            <a:xfrm>
              <a:off x="3278610" y="962171"/>
              <a:ext cx="453244" cy="330915"/>
            </a:xfrm>
            <a:custGeom>
              <a:avLst/>
              <a:gdLst>
                <a:gd name="connsiteX0" fmla="*/ 647700 w 688181"/>
                <a:gd name="connsiteY0" fmla="*/ 183357 h 502444"/>
                <a:gd name="connsiteX1" fmla="*/ 623888 w 688181"/>
                <a:gd name="connsiteY1" fmla="*/ 185738 h 502444"/>
                <a:gd name="connsiteX2" fmla="*/ 609600 w 688181"/>
                <a:gd name="connsiteY2" fmla="*/ 188119 h 502444"/>
                <a:gd name="connsiteX3" fmla="*/ 581025 w 688181"/>
                <a:gd name="connsiteY3" fmla="*/ 185738 h 502444"/>
                <a:gd name="connsiteX4" fmla="*/ 564356 w 688181"/>
                <a:gd name="connsiteY4" fmla="*/ 164307 h 502444"/>
                <a:gd name="connsiteX5" fmla="*/ 559594 w 688181"/>
                <a:gd name="connsiteY5" fmla="*/ 157163 h 502444"/>
                <a:gd name="connsiteX6" fmla="*/ 545306 w 688181"/>
                <a:gd name="connsiteY6" fmla="*/ 142875 h 502444"/>
                <a:gd name="connsiteX7" fmla="*/ 538163 w 688181"/>
                <a:gd name="connsiteY7" fmla="*/ 121444 h 502444"/>
                <a:gd name="connsiteX8" fmla="*/ 535781 w 688181"/>
                <a:gd name="connsiteY8" fmla="*/ 114300 h 502444"/>
                <a:gd name="connsiteX9" fmla="*/ 531019 w 688181"/>
                <a:gd name="connsiteY9" fmla="*/ 107157 h 502444"/>
                <a:gd name="connsiteX10" fmla="*/ 526256 w 688181"/>
                <a:gd name="connsiteY10" fmla="*/ 88107 h 502444"/>
                <a:gd name="connsiteX11" fmla="*/ 521494 w 688181"/>
                <a:gd name="connsiteY11" fmla="*/ 80963 h 502444"/>
                <a:gd name="connsiteX12" fmla="*/ 507206 w 688181"/>
                <a:gd name="connsiteY12" fmla="*/ 71438 h 502444"/>
                <a:gd name="connsiteX13" fmla="*/ 500063 w 688181"/>
                <a:gd name="connsiteY13" fmla="*/ 66675 h 502444"/>
                <a:gd name="connsiteX14" fmla="*/ 492919 w 688181"/>
                <a:gd name="connsiteY14" fmla="*/ 64294 h 502444"/>
                <a:gd name="connsiteX15" fmla="*/ 485775 w 688181"/>
                <a:gd name="connsiteY15" fmla="*/ 59532 h 502444"/>
                <a:gd name="connsiteX16" fmla="*/ 478631 w 688181"/>
                <a:gd name="connsiteY16" fmla="*/ 57150 h 502444"/>
                <a:gd name="connsiteX17" fmla="*/ 457200 w 688181"/>
                <a:gd name="connsiteY17" fmla="*/ 47625 h 502444"/>
                <a:gd name="connsiteX18" fmla="*/ 450056 w 688181"/>
                <a:gd name="connsiteY18" fmla="*/ 45244 h 502444"/>
                <a:gd name="connsiteX19" fmla="*/ 442913 w 688181"/>
                <a:gd name="connsiteY19" fmla="*/ 42863 h 502444"/>
                <a:gd name="connsiteX20" fmla="*/ 400050 w 688181"/>
                <a:gd name="connsiteY20" fmla="*/ 40482 h 502444"/>
                <a:gd name="connsiteX21" fmla="*/ 373856 w 688181"/>
                <a:gd name="connsiteY21" fmla="*/ 33338 h 502444"/>
                <a:gd name="connsiteX22" fmla="*/ 361950 w 688181"/>
                <a:gd name="connsiteY22" fmla="*/ 28575 h 502444"/>
                <a:gd name="connsiteX23" fmla="*/ 354806 w 688181"/>
                <a:gd name="connsiteY23" fmla="*/ 26194 h 502444"/>
                <a:gd name="connsiteX24" fmla="*/ 345281 w 688181"/>
                <a:gd name="connsiteY24" fmla="*/ 21432 h 502444"/>
                <a:gd name="connsiteX25" fmla="*/ 333375 w 688181"/>
                <a:gd name="connsiteY25" fmla="*/ 19050 h 502444"/>
                <a:gd name="connsiteX26" fmla="*/ 323850 w 688181"/>
                <a:gd name="connsiteY26" fmla="*/ 14288 h 502444"/>
                <a:gd name="connsiteX27" fmla="*/ 311944 w 688181"/>
                <a:gd name="connsiteY27" fmla="*/ 11907 h 502444"/>
                <a:gd name="connsiteX28" fmla="*/ 302419 w 688181"/>
                <a:gd name="connsiteY28" fmla="*/ 9525 h 502444"/>
                <a:gd name="connsiteX29" fmla="*/ 288131 w 688181"/>
                <a:gd name="connsiteY29" fmla="*/ 4763 h 502444"/>
                <a:gd name="connsiteX30" fmla="*/ 271463 w 688181"/>
                <a:gd name="connsiteY30" fmla="*/ 0 h 502444"/>
                <a:gd name="connsiteX31" fmla="*/ 228600 w 688181"/>
                <a:gd name="connsiteY31" fmla="*/ 2382 h 502444"/>
                <a:gd name="connsiteX32" fmla="*/ 214313 w 688181"/>
                <a:gd name="connsiteY32" fmla="*/ 7144 h 502444"/>
                <a:gd name="connsiteX33" fmla="*/ 200025 w 688181"/>
                <a:gd name="connsiteY33" fmla="*/ 16669 h 502444"/>
                <a:gd name="connsiteX34" fmla="*/ 192881 w 688181"/>
                <a:gd name="connsiteY34" fmla="*/ 19050 h 502444"/>
                <a:gd name="connsiteX35" fmla="*/ 176213 w 688181"/>
                <a:gd name="connsiteY35" fmla="*/ 26194 h 502444"/>
                <a:gd name="connsiteX36" fmla="*/ 169069 w 688181"/>
                <a:gd name="connsiteY36" fmla="*/ 30957 h 502444"/>
                <a:gd name="connsiteX37" fmla="*/ 154781 w 688181"/>
                <a:gd name="connsiteY37" fmla="*/ 35719 h 502444"/>
                <a:gd name="connsiteX38" fmla="*/ 147638 w 688181"/>
                <a:gd name="connsiteY38" fmla="*/ 42863 h 502444"/>
                <a:gd name="connsiteX39" fmla="*/ 138113 w 688181"/>
                <a:gd name="connsiteY39" fmla="*/ 45244 h 502444"/>
                <a:gd name="connsiteX40" fmla="*/ 130969 w 688181"/>
                <a:gd name="connsiteY40" fmla="*/ 50007 h 502444"/>
                <a:gd name="connsiteX41" fmla="*/ 128588 w 688181"/>
                <a:gd name="connsiteY41" fmla="*/ 57150 h 502444"/>
                <a:gd name="connsiteX42" fmla="*/ 123825 w 688181"/>
                <a:gd name="connsiteY42" fmla="*/ 64294 h 502444"/>
                <a:gd name="connsiteX43" fmla="*/ 116681 w 688181"/>
                <a:gd name="connsiteY43" fmla="*/ 80963 h 502444"/>
                <a:gd name="connsiteX44" fmla="*/ 111919 w 688181"/>
                <a:gd name="connsiteY44" fmla="*/ 97632 h 502444"/>
                <a:gd name="connsiteX45" fmla="*/ 109538 w 688181"/>
                <a:gd name="connsiteY45" fmla="*/ 104775 h 502444"/>
                <a:gd name="connsiteX46" fmla="*/ 102394 w 688181"/>
                <a:gd name="connsiteY46" fmla="*/ 138113 h 502444"/>
                <a:gd name="connsiteX47" fmla="*/ 97631 w 688181"/>
                <a:gd name="connsiteY47" fmla="*/ 145257 h 502444"/>
                <a:gd name="connsiteX48" fmla="*/ 90488 w 688181"/>
                <a:gd name="connsiteY48" fmla="*/ 150019 h 502444"/>
                <a:gd name="connsiteX49" fmla="*/ 88106 w 688181"/>
                <a:gd name="connsiteY49" fmla="*/ 157163 h 502444"/>
                <a:gd name="connsiteX50" fmla="*/ 66675 w 688181"/>
                <a:gd name="connsiteY50" fmla="*/ 169069 h 502444"/>
                <a:gd name="connsiteX51" fmla="*/ 50006 w 688181"/>
                <a:gd name="connsiteY51" fmla="*/ 171450 h 502444"/>
                <a:gd name="connsiteX52" fmla="*/ 14288 w 688181"/>
                <a:gd name="connsiteY52" fmla="*/ 183357 h 502444"/>
                <a:gd name="connsiteX53" fmla="*/ 7144 w 688181"/>
                <a:gd name="connsiteY53" fmla="*/ 185738 h 502444"/>
                <a:gd name="connsiteX54" fmla="*/ 0 w 688181"/>
                <a:gd name="connsiteY54" fmla="*/ 188119 h 502444"/>
                <a:gd name="connsiteX55" fmla="*/ 4763 w 688181"/>
                <a:gd name="connsiteY55" fmla="*/ 195263 h 502444"/>
                <a:gd name="connsiteX56" fmla="*/ 19050 w 688181"/>
                <a:gd name="connsiteY56" fmla="*/ 200025 h 502444"/>
                <a:gd name="connsiteX57" fmla="*/ 23813 w 688181"/>
                <a:gd name="connsiteY57" fmla="*/ 207169 h 502444"/>
                <a:gd name="connsiteX58" fmla="*/ 30956 w 688181"/>
                <a:gd name="connsiteY58" fmla="*/ 209550 h 502444"/>
                <a:gd name="connsiteX59" fmla="*/ 52388 w 688181"/>
                <a:gd name="connsiteY59" fmla="*/ 211932 h 502444"/>
                <a:gd name="connsiteX60" fmla="*/ 59531 w 688181"/>
                <a:gd name="connsiteY60" fmla="*/ 214313 h 502444"/>
                <a:gd name="connsiteX61" fmla="*/ 73819 w 688181"/>
                <a:gd name="connsiteY61" fmla="*/ 226219 h 502444"/>
                <a:gd name="connsiteX62" fmla="*/ 80963 w 688181"/>
                <a:gd name="connsiteY62" fmla="*/ 240507 h 502444"/>
                <a:gd name="connsiteX63" fmla="*/ 83344 w 688181"/>
                <a:gd name="connsiteY63" fmla="*/ 247650 h 502444"/>
                <a:gd name="connsiteX64" fmla="*/ 97631 w 688181"/>
                <a:gd name="connsiteY64" fmla="*/ 259557 h 502444"/>
                <a:gd name="connsiteX65" fmla="*/ 104775 w 688181"/>
                <a:gd name="connsiteY65" fmla="*/ 266700 h 502444"/>
                <a:gd name="connsiteX66" fmla="*/ 121444 w 688181"/>
                <a:gd name="connsiteY66" fmla="*/ 288132 h 502444"/>
                <a:gd name="connsiteX67" fmla="*/ 130969 w 688181"/>
                <a:gd name="connsiteY67" fmla="*/ 309563 h 502444"/>
                <a:gd name="connsiteX68" fmla="*/ 145256 w 688181"/>
                <a:gd name="connsiteY68" fmla="*/ 314325 h 502444"/>
                <a:gd name="connsiteX69" fmla="*/ 159544 w 688181"/>
                <a:gd name="connsiteY69" fmla="*/ 319088 h 502444"/>
                <a:gd name="connsiteX70" fmla="*/ 169069 w 688181"/>
                <a:gd name="connsiteY70" fmla="*/ 321469 h 502444"/>
                <a:gd name="connsiteX71" fmla="*/ 176213 w 688181"/>
                <a:gd name="connsiteY71" fmla="*/ 326232 h 502444"/>
                <a:gd name="connsiteX72" fmla="*/ 195263 w 688181"/>
                <a:gd name="connsiteY72" fmla="*/ 330994 h 502444"/>
                <a:gd name="connsiteX73" fmla="*/ 202406 w 688181"/>
                <a:gd name="connsiteY73" fmla="*/ 335757 h 502444"/>
                <a:gd name="connsiteX74" fmla="*/ 211931 w 688181"/>
                <a:gd name="connsiteY74" fmla="*/ 338138 h 502444"/>
                <a:gd name="connsiteX75" fmla="*/ 219075 w 688181"/>
                <a:gd name="connsiteY75" fmla="*/ 340519 h 502444"/>
                <a:gd name="connsiteX76" fmla="*/ 226219 w 688181"/>
                <a:gd name="connsiteY76" fmla="*/ 345282 h 502444"/>
                <a:gd name="connsiteX77" fmla="*/ 235744 w 688181"/>
                <a:gd name="connsiteY77" fmla="*/ 347663 h 502444"/>
                <a:gd name="connsiteX78" fmla="*/ 242888 w 688181"/>
                <a:gd name="connsiteY78" fmla="*/ 350044 h 502444"/>
                <a:gd name="connsiteX79" fmla="*/ 250031 w 688181"/>
                <a:gd name="connsiteY79" fmla="*/ 354807 h 502444"/>
                <a:gd name="connsiteX80" fmla="*/ 264319 w 688181"/>
                <a:gd name="connsiteY80" fmla="*/ 359569 h 502444"/>
                <a:gd name="connsiteX81" fmla="*/ 285750 w 688181"/>
                <a:gd name="connsiteY81" fmla="*/ 371475 h 502444"/>
                <a:gd name="connsiteX82" fmla="*/ 292894 w 688181"/>
                <a:gd name="connsiteY82" fmla="*/ 376238 h 502444"/>
                <a:gd name="connsiteX83" fmla="*/ 300038 w 688181"/>
                <a:gd name="connsiteY83" fmla="*/ 378619 h 502444"/>
                <a:gd name="connsiteX84" fmla="*/ 311944 w 688181"/>
                <a:gd name="connsiteY84" fmla="*/ 388144 h 502444"/>
                <a:gd name="connsiteX85" fmla="*/ 333375 w 688181"/>
                <a:gd name="connsiteY85" fmla="*/ 402432 h 502444"/>
                <a:gd name="connsiteX86" fmla="*/ 340519 w 688181"/>
                <a:gd name="connsiteY86" fmla="*/ 407194 h 502444"/>
                <a:gd name="connsiteX87" fmla="*/ 347663 w 688181"/>
                <a:gd name="connsiteY87" fmla="*/ 411957 h 502444"/>
                <a:gd name="connsiteX88" fmla="*/ 357188 w 688181"/>
                <a:gd name="connsiteY88" fmla="*/ 416719 h 502444"/>
                <a:gd name="connsiteX89" fmla="*/ 364331 w 688181"/>
                <a:gd name="connsiteY89" fmla="*/ 419100 h 502444"/>
                <a:gd name="connsiteX90" fmla="*/ 378619 w 688181"/>
                <a:gd name="connsiteY90" fmla="*/ 426244 h 502444"/>
                <a:gd name="connsiteX91" fmla="*/ 392906 w 688181"/>
                <a:gd name="connsiteY91" fmla="*/ 433388 h 502444"/>
                <a:gd name="connsiteX92" fmla="*/ 402431 w 688181"/>
                <a:gd name="connsiteY92" fmla="*/ 440532 h 502444"/>
                <a:gd name="connsiteX93" fmla="*/ 411956 w 688181"/>
                <a:gd name="connsiteY93" fmla="*/ 445294 h 502444"/>
                <a:gd name="connsiteX94" fmla="*/ 419100 w 688181"/>
                <a:gd name="connsiteY94" fmla="*/ 454819 h 502444"/>
                <a:gd name="connsiteX95" fmla="*/ 426244 w 688181"/>
                <a:gd name="connsiteY95" fmla="*/ 461963 h 502444"/>
                <a:gd name="connsiteX96" fmla="*/ 433388 w 688181"/>
                <a:gd name="connsiteY96" fmla="*/ 476250 h 502444"/>
                <a:gd name="connsiteX97" fmla="*/ 442913 w 688181"/>
                <a:gd name="connsiteY97" fmla="*/ 483394 h 502444"/>
                <a:gd name="connsiteX98" fmla="*/ 454819 w 688181"/>
                <a:gd name="connsiteY98" fmla="*/ 497682 h 502444"/>
                <a:gd name="connsiteX99" fmla="*/ 461963 w 688181"/>
                <a:gd name="connsiteY99" fmla="*/ 500063 h 502444"/>
                <a:gd name="connsiteX100" fmla="*/ 469106 w 688181"/>
                <a:gd name="connsiteY100" fmla="*/ 492919 h 502444"/>
                <a:gd name="connsiteX101" fmla="*/ 476250 w 688181"/>
                <a:gd name="connsiteY101" fmla="*/ 478632 h 502444"/>
                <a:gd name="connsiteX102" fmla="*/ 483394 w 688181"/>
                <a:gd name="connsiteY102" fmla="*/ 473869 h 502444"/>
                <a:gd name="connsiteX103" fmla="*/ 485775 w 688181"/>
                <a:gd name="connsiteY103" fmla="*/ 466725 h 502444"/>
                <a:gd name="connsiteX104" fmla="*/ 497681 w 688181"/>
                <a:gd name="connsiteY104" fmla="*/ 454819 h 502444"/>
                <a:gd name="connsiteX105" fmla="*/ 511969 w 688181"/>
                <a:gd name="connsiteY105" fmla="*/ 450057 h 502444"/>
                <a:gd name="connsiteX106" fmla="*/ 519113 w 688181"/>
                <a:gd name="connsiteY106" fmla="*/ 447675 h 502444"/>
                <a:gd name="connsiteX107" fmla="*/ 540544 w 688181"/>
                <a:gd name="connsiteY107" fmla="*/ 450057 h 502444"/>
                <a:gd name="connsiteX108" fmla="*/ 542925 w 688181"/>
                <a:gd name="connsiteY108" fmla="*/ 461963 h 502444"/>
                <a:gd name="connsiteX109" fmla="*/ 550069 w 688181"/>
                <a:gd name="connsiteY109" fmla="*/ 485775 h 502444"/>
                <a:gd name="connsiteX110" fmla="*/ 561975 w 688181"/>
                <a:gd name="connsiteY110" fmla="*/ 502444 h 502444"/>
                <a:gd name="connsiteX111" fmla="*/ 585788 w 688181"/>
                <a:gd name="connsiteY111" fmla="*/ 495300 h 502444"/>
                <a:gd name="connsiteX112" fmla="*/ 600075 w 688181"/>
                <a:gd name="connsiteY112" fmla="*/ 490538 h 502444"/>
                <a:gd name="connsiteX113" fmla="*/ 623888 w 688181"/>
                <a:gd name="connsiteY113" fmla="*/ 488157 h 502444"/>
                <a:gd name="connsiteX114" fmla="*/ 645319 w 688181"/>
                <a:gd name="connsiteY114" fmla="*/ 481013 h 502444"/>
                <a:gd name="connsiteX115" fmla="*/ 652463 w 688181"/>
                <a:gd name="connsiteY115" fmla="*/ 478632 h 502444"/>
                <a:gd name="connsiteX116" fmla="*/ 659606 w 688181"/>
                <a:gd name="connsiteY116" fmla="*/ 473869 h 502444"/>
                <a:gd name="connsiteX117" fmla="*/ 666750 w 688181"/>
                <a:gd name="connsiteY117" fmla="*/ 471488 h 502444"/>
                <a:gd name="connsiteX118" fmla="*/ 688181 w 688181"/>
                <a:gd name="connsiteY118" fmla="*/ 454819 h 502444"/>
                <a:gd name="connsiteX119" fmla="*/ 685800 w 688181"/>
                <a:gd name="connsiteY119" fmla="*/ 407194 h 502444"/>
                <a:gd name="connsiteX120" fmla="*/ 683419 w 688181"/>
                <a:gd name="connsiteY120" fmla="*/ 400050 h 502444"/>
                <a:gd name="connsiteX121" fmla="*/ 676275 w 688181"/>
                <a:gd name="connsiteY121" fmla="*/ 395288 h 502444"/>
                <a:gd name="connsiteX122" fmla="*/ 659606 w 688181"/>
                <a:gd name="connsiteY122" fmla="*/ 376238 h 502444"/>
                <a:gd name="connsiteX123" fmla="*/ 654844 w 688181"/>
                <a:gd name="connsiteY123" fmla="*/ 369094 h 502444"/>
                <a:gd name="connsiteX124" fmla="*/ 640556 w 688181"/>
                <a:gd name="connsiteY124" fmla="*/ 361950 h 502444"/>
                <a:gd name="connsiteX125" fmla="*/ 633413 w 688181"/>
                <a:gd name="connsiteY125" fmla="*/ 357188 h 502444"/>
                <a:gd name="connsiteX126" fmla="*/ 633413 w 688181"/>
                <a:gd name="connsiteY126" fmla="*/ 330994 h 502444"/>
                <a:gd name="connsiteX127" fmla="*/ 635794 w 688181"/>
                <a:gd name="connsiteY127" fmla="*/ 323850 h 502444"/>
                <a:gd name="connsiteX128" fmla="*/ 642938 w 688181"/>
                <a:gd name="connsiteY128" fmla="*/ 316707 h 502444"/>
                <a:gd name="connsiteX129" fmla="*/ 647700 w 688181"/>
                <a:gd name="connsiteY129" fmla="*/ 302419 h 502444"/>
                <a:gd name="connsiteX130" fmla="*/ 650081 w 688181"/>
                <a:gd name="connsiteY130" fmla="*/ 295275 h 502444"/>
                <a:gd name="connsiteX131" fmla="*/ 652463 w 688181"/>
                <a:gd name="connsiteY131" fmla="*/ 283369 h 502444"/>
                <a:gd name="connsiteX132" fmla="*/ 654844 w 688181"/>
                <a:gd name="connsiteY132" fmla="*/ 276225 h 502444"/>
                <a:gd name="connsiteX133" fmla="*/ 659606 w 688181"/>
                <a:gd name="connsiteY133" fmla="*/ 257175 h 502444"/>
                <a:gd name="connsiteX134" fmla="*/ 647700 w 688181"/>
                <a:gd name="connsiteY134" fmla="*/ 216694 h 502444"/>
                <a:gd name="connsiteX135" fmla="*/ 642938 w 688181"/>
                <a:gd name="connsiteY135" fmla="*/ 209550 h 502444"/>
                <a:gd name="connsiteX136" fmla="*/ 638175 w 688181"/>
                <a:gd name="connsiteY136" fmla="*/ 202407 h 502444"/>
                <a:gd name="connsiteX137" fmla="*/ 647700 w 688181"/>
                <a:gd name="connsiteY137" fmla="*/ 18335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688181" h="502444">
                  <a:moveTo>
                    <a:pt x="647700" y="183357"/>
                  </a:moveTo>
                  <a:cubicBezTo>
                    <a:pt x="645319" y="180579"/>
                    <a:pt x="631803" y="184749"/>
                    <a:pt x="623888" y="185738"/>
                  </a:cubicBezTo>
                  <a:cubicBezTo>
                    <a:pt x="619097" y="186337"/>
                    <a:pt x="614428" y="188119"/>
                    <a:pt x="609600" y="188119"/>
                  </a:cubicBezTo>
                  <a:cubicBezTo>
                    <a:pt x="600042" y="188119"/>
                    <a:pt x="590550" y="186532"/>
                    <a:pt x="581025" y="185738"/>
                  </a:cubicBezTo>
                  <a:cubicBezTo>
                    <a:pt x="556945" y="149617"/>
                    <a:pt x="583012" y="186694"/>
                    <a:pt x="564356" y="164307"/>
                  </a:cubicBezTo>
                  <a:cubicBezTo>
                    <a:pt x="562524" y="162108"/>
                    <a:pt x="561618" y="159187"/>
                    <a:pt x="559594" y="157163"/>
                  </a:cubicBezTo>
                  <a:cubicBezTo>
                    <a:pt x="541869" y="139437"/>
                    <a:pt x="556533" y="159714"/>
                    <a:pt x="545306" y="142875"/>
                  </a:cubicBezTo>
                  <a:lnTo>
                    <a:pt x="538163" y="121444"/>
                  </a:lnTo>
                  <a:cubicBezTo>
                    <a:pt x="537369" y="119063"/>
                    <a:pt x="537173" y="116389"/>
                    <a:pt x="535781" y="114300"/>
                  </a:cubicBezTo>
                  <a:lnTo>
                    <a:pt x="531019" y="107157"/>
                  </a:lnTo>
                  <a:cubicBezTo>
                    <a:pt x="530112" y="102620"/>
                    <a:pt x="528699" y="92993"/>
                    <a:pt x="526256" y="88107"/>
                  </a:cubicBezTo>
                  <a:cubicBezTo>
                    <a:pt x="524976" y="85547"/>
                    <a:pt x="523648" y="82848"/>
                    <a:pt x="521494" y="80963"/>
                  </a:cubicBezTo>
                  <a:cubicBezTo>
                    <a:pt x="517186" y="77194"/>
                    <a:pt x="511969" y="74613"/>
                    <a:pt x="507206" y="71438"/>
                  </a:cubicBezTo>
                  <a:cubicBezTo>
                    <a:pt x="504825" y="69851"/>
                    <a:pt x="502778" y="67580"/>
                    <a:pt x="500063" y="66675"/>
                  </a:cubicBezTo>
                  <a:cubicBezTo>
                    <a:pt x="497682" y="65881"/>
                    <a:pt x="495164" y="65416"/>
                    <a:pt x="492919" y="64294"/>
                  </a:cubicBezTo>
                  <a:cubicBezTo>
                    <a:pt x="490359" y="63014"/>
                    <a:pt x="488335" y="60812"/>
                    <a:pt x="485775" y="59532"/>
                  </a:cubicBezTo>
                  <a:cubicBezTo>
                    <a:pt x="483530" y="58409"/>
                    <a:pt x="480876" y="58273"/>
                    <a:pt x="478631" y="57150"/>
                  </a:cubicBezTo>
                  <a:cubicBezTo>
                    <a:pt x="455997" y="45832"/>
                    <a:pt x="494052" y="59909"/>
                    <a:pt x="457200" y="47625"/>
                  </a:cubicBezTo>
                  <a:lnTo>
                    <a:pt x="450056" y="45244"/>
                  </a:lnTo>
                  <a:cubicBezTo>
                    <a:pt x="447675" y="44450"/>
                    <a:pt x="445419" y="43002"/>
                    <a:pt x="442913" y="42863"/>
                  </a:cubicBezTo>
                  <a:lnTo>
                    <a:pt x="400050" y="40482"/>
                  </a:lnTo>
                  <a:cubicBezTo>
                    <a:pt x="381923" y="34439"/>
                    <a:pt x="390686" y="36703"/>
                    <a:pt x="373856" y="33338"/>
                  </a:cubicBezTo>
                  <a:cubicBezTo>
                    <a:pt x="369887" y="31750"/>
                    <a:pt x="365952" y="30076"/>
                    <a:pt x="361950" y="28575"/>
                  </a:cubicBezTo>
                  <a:cubicBezTo>
                    <a:pt x="359600" y="27694"/>
                    <a:pt x="357113" y="27183"/>
                    <a:pt x="354806" y="26194"/>
                  </a:cubicBezTo>
                  <a:cubicBezTo>
                    <a:pt x="351543" y="24796"/>
                    <a:pt x="348649" y="22555"/>
                    <a:pt x="345281" y="21432"/>
                  </a:cubicBezTo>
                  <a:cubicBezTo>
                    <a:pt x="341441" y="20152"/>
                    <a:pt x="337344" y="19844"/>
                    <a:pt x="333375" y="19050"/>
                  </a:cubicBezTo>
                  <a:cubicBezTo>
                    <a:pt x="330200" y="17463"/>
                    <a:pt x="327218" y="15410"/>
                    <a:pt x="323850" y="14288"/>
                  </a:cubicBezTo>
                  <a:cubicBezTo>
                    <a:pt x="320010" y="13008"/>
                    <a:pt x="315895" y="12785"/>
                    <a:pt x="311944" y="11907"/>
                  </a:cubicBezTo>
                  <a:cubicBezTo>
                    <a:pt x="308749" y="11197"/>
                    <a:pt x="305554" y="10465"/>
                    <a:pt x="302419" y="9525"/>
                  </a:cubicBezTo>
                  <a:cubicBezTo>
                    <a:pt x="297611" y="8082"/>
                    <a:pt x="293001" y="5980"/>
                    <a:pt x="288131" y="4763"/>
                  </a:cubicBezTo>
                  <a:cubicBezTo>
                    <a:pt x="276171" y="1773"/>
                    <a:pt x="281711" y="3417"/>
                    <a:pt x="271463" y="0"/>
                  </a:cubicBezTo>
                  <a:cubicBezTo>
                    <a:pt x="257175" y="794"/>
                    <a:pt x="242799" y="607"/>
                    <a:pt x="228600" y="2382"/>
                  </a:cubicBezTo>
                  <a:cubicBezTo>
                    <a:pt x="223619" y="3005"/>
                    <a:pt x="214313" y="7144"/>
                    <a:pt x="214313" y="7144"/>
                  </a:cubicBezTo>
                  <a:cubicBezTo>
                    <a:pt x="209550" y="10319"/>
                    <a:pt x="205455" y="14859"/>
                    <a:pt x="200025" y="16669"/>
                  </a:cubicBezTo>
                  <a:cubicBezTo>
                    <a:pt x="197644" y="17463"/>
                    <a:pt x="195188" y="18061"/>
                    <a:pt x="192881" y="19050"/>
                  </a:cubicBezTo>
                  <a:cubicBezTo>
                    <a:pt x="172279" y="27879"/>
                    <a:pt x="192968" y="20609"/>
                    <a:pt x="176213" y="26194"/>
                  </a:cubicBezTo>
                  <a:cubicBezTo>
                    <a:pt x="173832" y="27782"/>
                    <a:pt x="171684" y="29795"/>
                    <a:pt x="169069" y="30957"/>
                  </a:cubicBezTo>
                  <a:cubicBezTo>
                    <a:pt x="164481" y="32996"/>
                    <a:pt x="154781" y="35719"/>
                    <a:pt x="154781" y="35719"/>
                  </a:cubicBezTo>
                  <a:cubicBezTo>
                    <a:pt x="152400" y="38100"/>
                    <a:pt x="150562" y="41192"/>
                    <a:pt x="147638" y="42863"/>
                  </a:cubicBezTo>
                  <a:cubicBezTo>
                    <a:pt x="144797" y="44487"/>
                    <a:pt x="141121" y="43955"/>
                    <a:pt x="138113" y="45244"/>
                  </a:cubicBezTo>
                  <a:cubicBezTo>
                    <a:pt x="135482" y="46371"/>
                    <a:pt x="133350" y="48419"/>
                    <a:pt x="130969" y="50007"/>
                  </a:cubicBezTo>
                  <a:cubicBezTo>
                    <a:pt x="130175" y="52388"/>
                    <a:pt x="129710" y="54905"/>
                    <a:pt x="128588" y="57150"/>
                  </a:cubicBezTo>
                  <a:cubicBezTo>
                    <a:pt x="127308" y="59710"/>
                    <a:pt x="124952" y="61663"/>
                    <a:pt x="123825" y="64294"/>
                  </a:cubicBezTo>
                  <a:cubicBezTo>
                    <a:pt x="114598" y="85822"/>
                    <a:pt x="128639" y="63027"/>
                    <a:pt x="116681" y="80963"/>
                  </a:cubicBezTo>
                  <a:cubicBezTo>
                    <a:pt x="110970" y="98098"/>
                    <a:pt x="117901" y="76694"/>
                    <a:pt x="111919" y="97632"/>
                  </a:cubicBezTo>
                  <a:cubicBezTo>
                    <a:pt x="111230" y="100045"/>
                    <a:pt x="110332" y="102394"/>
                    <a:pt x="109538" y="104775"/>
                  </a:cubicBezTo>
                  <a:cubicBezTo>
                    <a:pt x="108531" y="112831"/>
                    <a:pt x="107612" y="130286"/>
                    <a:pt x="102394" y="138113"/>
                  </a:cubicBezTo>
                  <a:cubicBezTo>
                    <a:pt x="100806" y="140494"/>
                    <a:pt x="99655" y="143233"/>
                    <a:pt x="97631" y="145257"/>
                  </a:cubicBezTo>
                  <a:cubicBezTo>
                    <a:pt x="95608" y="147280"/>
                    <a:pt x="92869" y="148432"/>
                    <a:pt x="90488" y="150019"/>
                  </a:cubicBezTo>
                  <a:cubicBezTo>
                    <a:pt x="89694" y="152400"/>
                    <a:pt x="89881" y="155388"/>
                    <a:pt x="88106" y="157163"/>
                  </a:cubicBezTo>
                  <a:cubicBezTo>
                    <a:pt x="83331" y="161938"/>
                    <a:pt x="74162" y="167572"/>
                    <a:pt x="66675" y="169069"/>
                  </a:cubicBezTo>
                  <a:cubicBezTo>
                    <a:pt x="61171" y="170170"/>
                    <a:pt x="55562" y="170656"/>
                    <a:pt x="50006" y="171450"/>
                  </a:cubicBezTo>
                  <a:lnTo>
                    <a:pt x="14288" y="183357"/>
                  </a:lnTo>
                  <a:lnTo>
                    <a:pt x="7144" y="185738"/>
                  </a:lnTo>
                  <a:lnTo>
                    <a:pt x="0" y="188119"/>
                  </a:lnTo>
                  <a:cubicBezTo>
                    <a:pt x="1588" y="190500"/>
                    <a:pt x="2336" y="193746"/>
                    <a:pt x="4763" y="195263"/>
                  </a:cubicBezTo>
                  <a:cubicBezTo>
                    <a:pt x="9020" y="197924"/>
                    <a:pt x="19050" y="200025"/>
                    <a:pt x="19050" y="200025"/>
                  </a:cubicBezTo>
                  <a:cubicBezTo>
                    <a:pt x="20638" y="202406"/>
                    <a:pt x="21578" y="205381"/>
                    <a:pt x="23813" y="207169"/>
                  </a:cubicBezTo>
                  <a:cubicBezTo>
                    <a:pt x="25773" y="208737"/>
                    <a:pt x="28480" y="209137"/>
                    <a:pt x="30956" y="209550"/>
                  </a:cubicBezTo>
                  <a:cubicBezTo>
                    <a:pt x="38046" y="210732"/>
                    <a:pt x="45244" y="211138"/>
                    <a:pt x="52388" y="211932"/>
                  </a:cubicBezTo>
                  <a:cubicBezTo>
                    <a:pt x="54769" y="212726"/>
                    <a:pt x="57286" y="213191"/>
                    <a:pt x="59531" y="214313"/>
                  </a:cubicBezTo>
                  <a:cubicBezTo>
                    <a:pt x="66163" y="217629"/>
                    <a:pt x="68551" y="220951"/>
                    <a:pt x="73819" y="226219"/>
                  </a:cubicBezTo>
                  <a:cubicBezTo>
                    <a:pt x="79802" y="244172"/>
                    <a:pt x="71732" y="222046"/>
                    <a:pt x="80963" y="240507"/>
                  </a:cubicBezTo>
                  <a:cubicBezTo>
                    <a:pt x="82085" y="242752"/>
                    <a:pt x="81952" y="245562"/>
                    <a:pt x="83344" y="247650"/>
                  </a:cubicBezTo>
                  <a:cubicBezTo>
                    <a:pt x="88560" y="255473"/>
                    <a:pt x="91044" y="254068"/>
                    <a:pt x="97631" y="259557"/>
                  </a:cubicBezTo>
                  <a:cubicBezTo>
                    <a:pt x="100218" y="261713"/>
                    <a:pt x="102708" y="264042"/>
                    <a:pt x="104775" y="266700"/>
                  </a:cubicBezTo>
                  <a:cubicBezTo>
                    <a:pt x="124717" y="292339"/>
                    <a:pt x="105223" y="271911"/>
                    <a:pt x="121444" y="288132"/>
                  </a:cubicBezTo>
                  <a:cubicBezTo>
                    <a:pt x="122235" y="290504"/>
                    <a:pt x="126201" y="306583"/>
                    <a:pt x="130969" y="309563"/>
                  </a:cubicBezTo>
                  <a:cubicBezTo>
                    <a:pt x="135226" y="312224"/>
                    <a:pt x="140494" y="312738"/>
                    <a:pt x="145256" y="314325"/>
                  </a:cubicBezTo>
                  <a:lnTo>
                    <a:pt x="159544" y="319088"/>
                  </a:lnTo>
                  <a:lnTo>
                    <a:pt x="169069" y="321469"/>
                  </a:lnTo>
                  <a:cubicBezTo>
                    <a:pt x="171450" y="323057"/>
                    <a:pt x="173523" y="325254"/>
                    <a:pt x="176213" y="326232"/>
                  </a:cubicBezTo>
                  <a:cubicBezTo>
                    <a:pt x="182364" y="328469"/>
                    <a:pt x="195263" y="330994"/>
                    <a:pt x="195263" y="330994"/>
                  </a:cubicBezTo>
                  <a:cubicBezTo>
                    <a:pt x="197644" y="332582"/>
                    <a:pt x="199776" y="334630"/>
                    <a:pt x="202406" y="335757"/>
                  </a:cubicBezTo>
                  <a:cubicBezTo>
                    <a:pt x="205414" y="337046"/>
                    <a:pt x="208784" y="337239"/>
                    <a:pt x="211931" y="338138"/>
                  </a:cubicBezTo>
                  <a:cubicBezTo>
                    <a:pt x="214345" y="338828"/>
                    <a:pt x="216694" y="339725"/>
                    <a:pt x="219075" y="340519"/>
                  </a:cubicBezTo>
                  <a:cubicBezTo>
                    <a:pt x="221456" y="342107"/>
                    <a:pt x="223588" y="344155"/>
                    <a:pt x="226219" y="345282"/>
                  </a:cubicBezTo>
                  <a:cubicBezTo>
                    <a:pt x="229227" y="346571"/>
                    <a:pt x="232597" y="346764"/>
                    <a:pt x="235744" y="347663"/>
                  </a:cubicBezTo>
                  <a:cubicBezTo>
                    <a:pt x="238158" y="348353"/>
                    <a:pt x="240507" y="349250"/>
                    <a:pt x="242888" y="350044"/>
                  </a:cubicBezTo>
                  <a:cubicBezTo>
                    <a:pt x="245269" y="351632"/>
                    <a:pt x="247416" y="353645"/>
                    <a:pt x="250031" y="354807"/>
                  </a:cubicBezTo>
                  <a:cubicBezTo>
                    <a:pt x="254619" y="356846"/>
                    <a:pt x="264319" y="359569"/>
                    <a:pt x="264319" y="359569"/>
                  </a:cubicBezTo>
                  <a:cubicBezTo>
                    <a:pt x="280695" y="370486"/>
                    <a:pt x="273176" y="367284"/>
                    <a:pt x="285750" y="371475"/>
                  </a:cubicBezTo>
                  <a:cubicBezTo>
                    <a:pt x="288131" y="373063"/>
                    <a:pt x="290334" y="374958"/>
                    <a:pt x="292894" y="376238"/>
                  </a:cubicBezTo>
                  <a:cubicBezTo>
                    <a:pt x="295139" y="377361"/>
                    <a:pt x="298078" y="377051"/>
                    <a:pt x="300038" y="378619"/>
                  </a:cubicBezTo>
                  <a:cubicBezTo>
                    <a:pt x="315425" y="390929"/>
                    <a:pt x="293987" y="382159"/>
                    <a:pt x="311944" y="388144"/>
                  </a:cubicBezTo>
                  <a:lnTo>
                    <a:pt x="333375" y="402432"/>
                  </a:lnTo>
                  <a:lnTo>
                    <a:pt x="340519" y="407194"/>
                  </a:lnTo>
                  <a:cubicBezTo>
                    <a:pt x="342900" y="408782"/>
                    <a:pt x="345103" y="410677"/>
                    <a:pt x="347663" y="411957"/>
                  </a:cubicBezTo>
                  <a:cubicBezTo>
                    <a:pt x="350838" y="413544"/>
                    <a:pt x="353925" y="415321"/>
                    <a:pt x="357188" y="416719"/>
                  </a:cubicBezTo>
                  <a:cubicBezTo>
                    <a:pt x="359495" y="417708"/>
                    <a:pt x="361950" y="418306"/>
                    <a:pt x="364331" y="419100"/>
                  </a:cubicBezTo>
                  <a:cubicBezTo>
                    <a:pt x="384805" y="432750"/>
                    <a:pt x="358901" y="416385"/>
                    <a:pt x="378619" y="426244"/>
                  </a:cubicBezTo>
                  <a:cubicBezTo>
                    <a:pt x="397086" y="435478"/>
                    <a:pt x="374950" y="427403"/>
                    <a:pt x="392906" y="433388"/>
                  </a:cubicBezTo>
                  <a:cubicBezTo>
                    <a:pt x="396081" y="435769"/>
                    <a:pt x="399065" y="438429"/>
                    <a:pt x="402431" y="440532"/>
                  </a:cubicBezTo>
                  <a:cubicBezTo>
                    <a:pt x="405441" y="442413"/>
                    <a:pt x="409261" y="442984"/>
                    <a:pt x="411956" y="445294"/>
                  </a:cubicBezTo>
                  <a:cubicBezTo>
                    <a:pt x="414969" y="447877"/>
                    <a:pt x="416517" y="451806"/>
                    <a:pt x="419100" y="454819"/>
                  </a:cubicBezTo>
                  <a:cubicBezTo>
                    <a:pt x="421292" y="457376"/>
                    <a:pt x="423863" y="459582"/>
                    <a:pt x="426244" y="461963"/>
                  </a:cubicBezTo>
                  <a:cubicBezTo>
                    <a:pt x="428181" y="467775"/>
                    <a:pt x="428770" y="471633"/>
                    <a:pt x="433388" y="476250"/>
                  </a:cubicBezTo>
                  <a:cubicBezTo>
                    <a:pt x="436194" y="479056"/>
                    <a:pt x="439738" y="481013"/>
                    <a:pt x="442913" y="483394"/>
                  </a:cubicBezTo>
                  <a:cubicBezTo>
                    <a:pt x="446427" y="488666"/>
                    <a:pt x="449318" y="494015"/>
                    <a:pt x="454819" y="497682"/>
                  </a:cubicBezTo>
                  <a:cubicBezTo>
                    <a:pt x="456908" y="499074"/>
                    <a:pt x="459582" y="499269"/>
                    <a:pt x="461963" y="500063"/>
                  </a:cubicBezTo>
                  <a:cubicBezTo>
                    <a:pt x="464344" y="497682"/>
                    <a:pt x="467238" y="495721"/>
                    <a:pt x="469106" y="492919"/>
                  </a:cubicBezTo>
                  <a:cubicBezTo>
                    <a:pt x="476850" y="481303"/>
                    <a:pt x="465015" y="489867"/>
                    <a:pt x="476250" y="478632"/>
                  </a:cubicBezTo>
                  <a:cubicBezTo>
                    <a:pt x="478274" y="476608"/>
                    <a:pt x="481013" y="475457"/>
                    <a:pt x="483394" y="473869"/>
                  </a:cubicBezTo>
                  <a:cubicBezTo>
                    <a:pt x="484188" y="471488"/>
                    <a:pt x="484652" y="468970"/>
                    <a:pt x="485775" y="466725"/>
                  </a:cubicBezTo>
                  <a:cubicBezTo>
                    <a:pt x="488722" y="460832"/>
                    <a:pt x="491561" y="457539"/>
                    <a:pt x="497681" y="454819"/>
                  </a:cubicBezTo>
                  <a:cubicBezTo>
                    <a:pt x="502269" y="452780"/>
                    <a:pt x="507206" y="451645"/>
                    <a:pt x="511969" y="450057"/>
                  </a:cubicBezTo>
                  <a:lnTo>
                    <a:pt x="519113" y="447675"/>
                  </a:lnTo>
                  <a:cubicBezTo>
                    <a:pt x="526257" y="448469"/>
                    <a:pt x="534381" y="446359"/>
                    <a:pt x="540544" y="450057"/>
                  </a:cubicBezTo>
                  <a:cubicBezTo>
                    <a:pt x="544014" y="452139"/>
                    <a:pt x="542260" y="457971"/>
                    <a:pt x="542925" y="461963"/>
                  </a:cubicBezTo>
                  <a:cubicBezTo>
                    <a:pt x="546330" y="482393"/>
                    <a:pt x="541877" y="473489"/>
                    <a:pt x="550069" y="485775"/>
                  </a:cubicBezTo>
                  <a:cubicBezTo>
                    <a:pt x="555625" y="502444"/>
                    <a:pt x="550068" y="498476"/>
                    <a:pt x="561975" y="502444"/>
                  </a:cubicBezTo>
                  <a:cubicBezTo>
                    <a:pt x="576372" y="498845"/>
                    <a:pt x="568394" y="501098"/>
                    <a:pt x="585788" y="495300"/>
                  </a:cubicBezTo>
                  <a:cubicBezTo>
                    <a:pt x="585790" y="495299"/>
                    <a:pt x="600073" y="490538"/>
                    <a:pt x="600075" y="490538"/>
                  </a:cubicBezTo>
                  <a:lnTo>
                    <a:pt x="623888" y="488157"/>
                  </a:lnTo>
                  <a:lnTo>
                    <a:pt x="645319" y="481013"/>
                  </a:lnTo>
                  <a:lnTo>
                    <a:pt x="652463" y="478632"/>
                  </a:lnTo>
                  <a:cubicBezTo>
                    <a:pt x="654844" y="477044"/>
                    <a:pt x="657046" y="475149"/>
                    <a:pt x="659606" y="473869"/>
                  </a:cubicBezTo>
                  <a:cubicBezTo>
                    <a:pt x="661851" y="472746"/>
                    <a:pt x="664556" y="472707"/>
                    <a:pt x="666750" y="471488"/>
                  </a:cubicBezTo>
                  <a:cubicBezTo>
                    <a:pt x="679569" y="464367"/>
                    <a:pt x="679504" y="463498"/>
                    <a:pt x="688181" y="454819"/>
                  </a:cubicBezTo>
                  <a:cubicBezTo>
                    <a:pt x="687387" y="438944"/>
                    <a:pt x="687177" y="423029"/>
                    <a:pt x="685800" y="407194"/>
                  </a:cubicBezTo>
                  <a:cubicBezTo>
                    <a:pt x="685583" y="404693"/>
                    <a:pt x="684987" y="402010"/>
                    <a:pt x="683419" y="400050"/>
                  </a:cubicBezTo>
                  <a:cubicBezTo>
                    <a:pt x="681631" y="397815"/>
                    <a:pt x="678656" y="396875"/>
                    <a:pt x="676275" y="395288"/>
                  </a:cubicBezTo>
                  <a:cubicBezTo>
                    <a:pt x="665163" y="378619"/>
                    <a:pt x="671513" y="384175"/>
                    <a:pt x="659606" y="376238"/>
                  </a:cubicBezTo>
                  <a:cubicBezTo>
                    <a:pt x="658019" y="373857"/>
                    <a:pt x="656868" y="371118"/>
                    <a:pt x="654844" y="369094"/>
                  </a:cubicBezTo>
                  <a:cubicBezTo>
                    <a:pt x="648023" y="362273"/>
                    <a:pt x="648300" y="365822"/>
                    <a:pt x="640556" y="361950"/>
                  </a:cubicBezTo>
                  <a:cubicBezTo>
                    <a:pt x="637997" y="360670"/>
                    <a:pt x="635794" y="358775"/>
                    <a:pt x="633413" y="357188"/>
                  </a:cubicBezTo>
                  <a:cubicBezTo>
                    <a:pt x="629317" y="344904"/>
                    <a:pt x="629928" y="350160"/>
                    <a:pt x="633413" y="330994"/>
                  </a:cubicBezTo>
                  <a:cubicBezTo>
                    <a:pt x="633862" y="328524"/>
                    <a:pt x="634402" y="325939"/>
                    <a:pt x="635794" y="323850"/>
                  </a:cubicBezTo>
                  <a:cubicBezTo>
                    <a:pt x="637662" y="321048"/>
                    <a:pt x="640557" y="319088"/>
                    <a:pt x="642938" y="316707"/>
                  </a:cubicBezTo>
                  <a:lnTo>
                    <a:pt x="647700" y="302419"/>
                  </a:lnTo>
                  <a:cubicBezTo>
                    <a:pt x="648494" y="300038"/>
                    <a:pt x="649589" y="297736"/>
                    <a:pt x="650081" y="295275"/>
                  </a:cubicBezTo>
                  <a:cubicBezTo>
                    <a:pt x="650875" y="291306"/>
                    <a:pt x="651481" y="287295"/>
                    <a:pt x="652463" y="283369"/>
                  </a:cubicBezTo>
                  <a:cubicBezTo>
                    <a:pt x="653072" y="280934"/>
                    <a:pt x="654235" y="278660"/>
                    <a:pt x="654844" y="276225"/>
                  </a:cubicBezTo>
                  <a:lnTo>
                    <a:pt x="659606" y="257175"/>
                  </a:lnTo>
                  <a:cubicBezTo>
                    <a:pt x="656707" y="225280"/>
                    <a:pt x="662088" y="238278"/>
                    <a:pt x="647700" y="216694"/>
                  </a:cubicBezTo>
                  <a:lnTo>
                    <a:pt x="642938" y="209550"/>
                  </a:lnTo>
                  <a:lnTo>
                    <a:pt x="638175" y="202407"/>
                  </a:lnTo>
                  <a:cubicBezTo>
                    <a:pt x="635084" y="193133"/>
                    <a:pt x="650081" y="186135"/>
                    <a:pt x="647700" y="18335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99" name="Forma livre 398"/>
            <p:cNvSpPr/>
            <p:nvPr/>
          </p:nvSpPr>
          <p:spPr>
            <a:xfrm>
              <a:off x="3001815" y="779930"/>
              <a:ext cx="572091" cy="310843"/>
            </a:xfrm>
            <a:custGeom>
              <a:avLst/>
              <a:gdLst>
                <a:gd name="connsiteX0" fmla="*/ 646893 w 833317"/>
                <a:gd name="connsiteY0" fmla="*/ 479 h 471967"/>
                <a:gd name="connsiteX1" fmla="*/ 623080 w 833317"/>
                <a:gd name="connsiteY1" fmla="*/ 2861 h 471967"/>
                <a:gd name="connsiteX2" fmla="*/ 615936 w 833317"/>
                <a:gd name="connsiteY2" fmla="*/ 5242 h 471967"/>
                <a:gd name="connsiteX3" fmla="*/ 606411 w 833317"/>
                <a:gd name="connsiteY3" fmla="*/ 7623 h 471967"/>
                <a:gd name="connsiteX4" fmla="*/ 587361 w 833317"/>
                <a:gd name="connsiteY4" fmla="*/ 12386 h 471967"/>
                <a:gd name="connsiteX5" fmla="*/ 551643 w 833317"/>
                <a:gd name="connsiteY5" fmla="*/ 14767 h 471967"/>
                <a:gd name="connsiteX6" fmla="*/ 532593 w 833317"/>
                <a:gd name="connsiteY6" fmla="*/ 17148 h 471967"/>
                <a:gd name="connsiteX7" fmla="*/ 523068 w 833317"/>
                <a:gd name="connsiteY7" fmla="*/ 21911 h 471967"/>
                <a:gd name="connsiteX8" fmla="*/ 487349 w 833317"/>
                <a:gd name="connsiteY8" fmla="*/ 26673 h 471967"/>
                <a:gd name="connsiteX9" fmla="*/ 477824 w 833317"/>
                <a:gd name="connsiteY9" fmla="*/ 29054 h 471967"/>
                <a:gd name="connsiteX10" fmla="*/ 454011 w 833317"/>
                <a:gd name="connsiteY10" fmla="*/ 36198 h 471967"/>
                <a:gd name="connsiteX11" fmla="*/ 425436 w 833317"/>
                <a:gd name="connsiteY11" fmla="*/ 38579 h 471967"/>
                <a:gd name="connsiteX12" fmla="*/ 415911 w 833317"/>
                <a:gd name="connsiteY12" fmla="*/ 43342 h 471967"/>
                <a:gd name="connsiteX13" fmla="*/ 406386 w 833317"/>
                <a:gd name="connsiteY13" fmla="*/ 45723 h 471967"/>
                <a:gd name="connsiteX14" fmla="*/ 392099 w 833317"/>
                <a:gd name="connsiteY14" fmla="*/ 50486 h 471967"/>
                <a:gd name="connsiteX15" fmla="*/ 377811 w 833317"/>
                <a:gd name="connsiteY15" fmla="*/ 55248 h 471967"/>
                <a:gd name="connsiteX16" fmla="*/ 370668 w 833317"/>
                <a:gd name="connsiteY16" fmla="*/ 57629 h 471967"/>
                <a:gd name="connsiteX17" fmla="*/ 361143 w 833317"/>
                <a:gd name="connsiteY17" fmla="*/ 60011 h 471967"/>
                <a:gd name="connsiteX18" fmla="*/ 339711 w 833317"/>
                <a:gd name="connsiteY18" fmla="*/ 67154 h 471967"/>
                <a:gd name="connsiteX19" fmla="*/ 332568 w 833317"/>
                <a:gd name="connsiteY19" fmla="*/ 69536 h 471967"/>
                <a:gd name="connsiteX20" fmla="*/ 320661 w 833317"/>
                <a:gd name="connsiteY20" fmla="*/ 71917 h 471967"/>
                <a:gd name="connsiteX21" fmla="*/ 296849 w 833317"/>
                <a:gd name="connsiteY21" fmla="*/ 81442 h 471967"/>
                <a:gd name="connsiteX22" fmla="*/ 282561 w 833317"/>
                <a:gd name="connsiteY22" fmla="*/ 86204 h 471967"/>
                <a:gd name="connsiteX23" fmla="*/ 275418 w 833317"/>
                <a:gd name="connsiteY23" fmla="*/ 88586 h 471967"/>
                <a:gd name="connsiteX24" fmla="*/ 251605 w 833317"/>
                <a:gd name="connsiteY24" fmla="*/ 95729 h 471967"/>
                <a:gd name="connsiteX25" fmla="*/ 244461 w 833317"/>
                <a:gd name="connsiteY25" fmla="*/ 98111 h 471967"/>
                <a:gd name="connsiteX26" fmla="*/ 237318 w 833317"/>
                <a:gd name="connsiteY26" fmla="*/ 102873 h 471967"/>
                <a:gd name="connsiteX27" fmla="*/ 223030 w 833317"/>
                <a:gd name="connsiteY27" fmla="*/ 105254 h 471967"/>
                <a:gd name="connsiteX28" fmla="*/ 213505 w 833317"/>
                <a:gd name="connsiteY28" fmla="*/ 107636 h 471967"/>
                <a:gd name="connsiteX29" fmla="*/ 199218 w 833317"/>
                <a:gd name="connsiteY29" fmla="*/ 112398 h 471967"/>
                <a:gd name="connsiteX30" fmla="*/ 192074 w 833317"/>
                <a:gd name="connsiteY30" fmla="*/ 117161 h 471967"/>
                <a:gd name="connsiteX31" fmla="*/ 182549 w 833317"/>
                <a:gd name="connsiteY31" fmla="*/ 119542 h 471967"/>
                <a:gd name="connsiteX32" fmla="*/ 168261 w 833317"/>
                <a:gd name="connsiteY32" fmla="*/ 124304 h 471967"/>
                <a:gd name="connsiteX33" fmla="*/ 158736 w 833317"/>
                <a:gd name="connsiteY33" fmla="*/ 126686 h 471967"/>
                <a:gd name="connsiteX34" fmla="*/ 144449 w 833317"/>
                <a:gd name="connsiteY34" fmla="*/ 131448 h 471967"/>
                <a:gd name="connsiteX35" fmla="*/ 137305 w 833317"/>
                <a:gd name="connsiteY35" fmla="*/ 136211 h 471967"/>
                <a:gd name="connsiteX36" fmla="*/ 120636 w 833317"/>
                <a:gd name="connsiteY36" fmla="*/ 140973 h 471967"/>
                <a:gd name="connsiteX37" fmla="*/ 99205 w 833317"/>
                <a:gd name="connsiteY37" fmla="*/ 148117 h 471967"/>
                <a:gd name="connsiteX38" fmla="*/ 92061 w 833317"/>
                <a:gd name="connsiteY38" fmla="*/ 150498 h 471967"/>
                <a:gd name="connsiteX39" fmla="*/ 75393 w 833317"/>
                <a:gd name="connsiteY39" fmla="*/ 155261 h 471967"/>
                <a:gd name="connsiteX40" fmla="*/ 65868 w 833317"/>
                <a:gd name="connsiteY40" fmla="*/ 157642 h 471967"/>
                <a:gd name="connsiteX41" fmla="*/ 42055 w 833317"/>
                <a:gd name="connsiteY41" fmla="*/ 162404 h 471967"/>
                <a:gd name="connsiteX42" fmla="*/ 20624 w 833317"/>
                <a:gd name="connsiteY42" fmla="*/ 169548 h 471967"/>
                <a:gd name="connsiteX43" fmla="*/ 13480 w 833317"/>
                <a:gd name="connsiteY43" fmla="*/ 171929 h 471967"/>
                <a:gd name="connsiteX44" fmla="*/ 6336 w 833317"/>
                <a:gd name="connsiteY44" fmla="*/ 174311 h 471967"/>
                <a:gd name="connsiteX45" fmla="*/ 3955 w 833317"/>
                <a:gd name="connsiteY45" fmla="*/ 195742 h 471967"/>
                <a:gd name="connsiteX46" fmla="*/ 18243 w 833317"/>
                <a:gd name="connsiteY46" fmla="*/ 200504 h 471967"/>
                <a:gd name="connsiteX47" fmla="*/ 25386 w 833317"/>
                <a:gd name="connsiteY47" fmla="*/ 202886 h 471967"/>
                <a:gd name="connsiteX48" fmla="*/ 46818 w 833317"/>
                <a:gd name="connsiteY48" fmla="*/ 210029 h 471967"/>
                <a:gd name="connsiteX49" fmla="*/ 61105 w 833317"/>
                <a:gd name="connsiteY49" fmla="*/ 214792 h 471967"/>
                <a:gd name="connsiteX50" fmla="*/ 84918 w 833317"/>
                <a:gd name="connsiteY50" fmla="*/ 221936 h 471967"/>
                <a:gd name="connsiteX51" fmla="*/ 106349 w 833317"/>
                <a:gd name="connsiteY51" fmla="*/ 233842 h 471967"/>
                <a:gd name="connsiteX52" fmla="*/ 113493 w 833317"/>
                <a:gd name="connsiteY52" fmla="*/ 238604 h 471967"/>
                <a:gd name="connsiteX53" fmla="*/ 118255 w 833317"/>
                <a:gd name="connsiteY53" fmla="*/ 245748 h 471967"/>
                <a:gd name="connsiteX54" fmla="*/ 125399 w 833317"/>
                <a:gd name="connsiteY54" fmla="*/ 248129 h 471967"/>
                <a:gd name="connsiteX55" fmla="*/ 127780 w 833317"/>
                <a:gd name="connsiteY55" fmla="*/ 255273 h 471967"/>
                <a:gd name="connsiteX56" fmla="*/ 134924 w 833317"/>
                <a:gd name="connsiteY56" fmla="*/ 264798 h 471967"/>
                <a:gd name="connsiteX57" fmla="*/ 156355 w 833317"/>
                <a:gd name="connsiteY57" fmla="*/ 281467 h 471967"/>
                <a:gd name="connsiteX58" fmla="*/ 170643 w 833317"/>
                <a:gd name="connsiteY58" fmla="*/ 290992 h 471967"/>
                <a:gd name="connsiteX59" fmla="*/ 194455 w 833317"/>
                <a:gd name="connsiteY59" fmla="*/ 305279 h 471967"/>
                <a:gd name="connsiteX60" fmla="*/ 203980 w 833317"/>
                <a:gd name="connsiteY60" fmla="*/ 307661 h 471967"/>
                <a:gd name="connsiteX61" fmla="*/ 211124 w 833317"/>
                <a:gd name="connsiteY61" fmla="*/ 314804 h 471967"/>
                <a:gd name="connsiteX62" fmla="*/ 230174 w 833317"/>
                <a:gd name="connsiteY62" fmla="*/ 324329 h 471967"/>
                <a:gd name="connsiteX63" fmla="*/ 244461 w 833317"/>
                <a:gd name="connsiteY63" fmla="*/ 336236 h 471967"/>
                <a:gd name="connsiteX64" fmla="*/ 251605 w 833317"/>
                <a:gd name="connsiteY64" fmla="*/ 343379 h 471967"/>
                <a:gd name="connsiteX65" fmla="*/ 258749 w 833317"/>
                <a:gd name="connsiteY65" fmla="*/ 345761 h 471967"/>
                <a:gd name="connsiteX66" fmla="*/ 265893 w 833317"/>
                <a:gd name="connsiteY66" fmla="*/ 350523 h 471967"/>
                <a:gd name="connsiteX67" fmla="*/ 282561 w 833317"/>
                <a:gd name="connsiteY67" fmla="*/ 362429 h 471967"/>
                <a:gd name="connsiteX68" fmla="*/ 308755 w 833317"/>
                <a:gd name="connsiteY68" fmla="*/ 374336 h 471967"/>
                <a:gd name="connsiteX69" fmla="*/ 323043 w 833317"/>
                <a:gd name="connsiteY69" fmla="*/ 383861 h 471967"/>
                <a:gd name="connsiteX70" fmla="*/ 332568 w 833317"/>
                <a:gd name="connsiteY70" fmla="*/ 398148 h 471967"/>
                <a:gd name="connsiteX71" fmla="*/ 346855 w 833317"/>
                <a:gd name="connsiteY71" fmla="*/ 410054 h 471967"/>
                <a:gd name="connsiteX72" fmla="*/ 356380 w 833317"/>
                <a:gd name="connsiteY72" fmla="*/ 424342 h 471967"/>
                <a:gd name="connsiteX73" fmla="*/ 361143 w 833317"/>
                <a:gd name="connsiteY73" fmla="*/ 431486 h 471967"/>
                <a:gd name="connsiteX74" fmla="*/ 368286 w 833317"/>
                <a:gd name="connsiteY74" fmla="*/ 448154 h 471967"/>
                <a:gd name="connsiteX75" fmla="*/ 373049 w 833317"/>
                <a:gd name="connsiteY75" fmla="*/ 455298 h 471967"/>
                <a:gd name="connsiteX76" fmla="*/ 380193 w 833317"/>
                <a:gd name="connsiteY76" fmla="*/ 460061 h 471967"/>
                <a:gd name="connsiteX77" fmla="*/ 392099 w 833317"/>
                <a:gd name="connsiteY77" fmla="*/ 471967 h 471967"/>
                <a:gd name="connsiteX78" fmla="*/ 425436 w 833317"/>
                <a:gd name="connsiteY78" fmla="*/ 462442 h 471967"/>
                <a:gd name="connsiteX79" fmla="*/ 446868 w 833317"/>
                <a:gd name="connsiteY79" fmla="*/ 455298 h 471967"/>
                <a:gd name="connsiteX80" fmla="*/ 461155 w 833317"/>
                <a:gd name="connsiteY80" fmla="*/ 450536 h 471967"/>
                <a:gd name="connsiteX81" fmla="*/ 470680 w 833317"/>
                <a:gd name="connsiteY81" fmla="*/ 448154 h 471967"/>
                <a:gd name="connsiteX82" fmla="*/ 480205 w 833317"/>
                <a:gd name="connsiteY82" fmla="*/ 433867 h 471967"/>
                <a:gd name="connsiteX83" fmla="*/ 487349 w 833317"/>
                <a:gd name="connsiteY83" fmla="*/ 419579 h 471967"/>
                <a:gd name="connsiteX84" fmla="*/ 492111 w 833317"/>
                <a:gd name="connsiteY84" fmla="*/ 395767 h 471967"/>
                <a:gd name="connsiteX85" fmla="*/ 494493 w 833317"/>
                <a:gd name="connsiteY85" fmla="*/ 388623 h 471967"/>
                <a:gd name="connsiteX86" fmla="*/ 499255 w 833317"/>
                <a:gd name="connsiteY86" fmla="*/ 371954 h 471967"/>
                <a:gd name="connsiteX87" fmla="*/ 504018 w 833317"/>
                <a:gd name="connsiteY87" fmla="*/ 364811 h 471967"/>
                <a:gd name="connsiteX88" fmla="*/ 508780 w 833317"/>
                <a:gd name="connsiteY88" fmla="*/ 350523 h 471967"/>
                <a:gd name="connsiteX89" fmla="*/ 511161 w 833317"/>
                <a:gd name="connsiteY89" fmla="*/ 338617 h 471967"/>
                <a:gd name="connsiteX90" fmla="*/ 515924 w 833317"/>
                <a:gd name="connsiteY90" fmla="*/ 331473 h 471967"/>
                <a:gd name="connsiteX91" fmla="*/ 530211 w 833317"/>
                <a:gd name="connsiteY91" fmla="*/ 326711 h 471967"/>
                <a:gd name="connsiteX92" fmla="*/ 551643 w 833317"/>
                <a:gd name="connsiteY92" fmla="*/ 314804 h 471967"/>
                <a:gd name="connsiteX93" fmla="*/ 561168 w 833317"/>
                <a:gd name="connsiteY93" fmla="*/ 307661 h 471967"/>
                <a:gd name="connsiteX94" fmla="*/ 577836 w 833317"/>
                <a:gd name="connsiteY94" fmla="*/ 302898 h 471967"/>
                <a:gd name="connsiteX95" fmla="*/ 592124 w 833317"/>
                <a:gd name="connsiteY95" fmla="*/ 298136 h 471967"/>
                <a:gd name="connsiteX96" fmla="*/ 599268 w 833317"/>
                <a:gd name="connsiteY96" fmla="*/ 293373 h 471967"/>
                <a:gd name="connsiteX97" fmla="*/ 613555 w 833317"/>
                <a:gd name="connsiteY97" fmla="*/ 288611 h 471967"/>
                <a:gd name="connsiteX98" fmla="*/ 620699 w 833317"/>
                <a:gd name="connsiteY98" fmla="*/ 283848 h 471967"/>
                <a:gd name="connsiteX99" fmla="*/ 627843 w 833317"/>
                <a:gd name="connsiteY99" fmla="*/ 281467 h 471967"/>
                <a:gd name="connsiteX100" fmla="*/ 689755 w 833317"/>
                <a:gd name="connsiteY100" fmla="*/ 283848 h 471967"/>
                <a:gd name="connsiteX101" fmla="*/ 696899 w 833317"/>
                <a:gd name="connsiteY101" fmla="*/ 286229 h 471967"/>
                <a:gd name="connsiteX102" fmla="*/ 711186 w 833317"/>
                <a:gd name="connsiteY102" fmla="*/ 293373 h 471967"/>
                <a:gd name="connsiteX103" fmla="*/ 718330 w 833317"/>
                <a:gd name="connsiteY103" fmla="*/ 300517 h 471967"/>
                <a:gd name="connsiteX104" fmla="*/ 732618 w 833317"/>
                <a:gd name="connsiteY104" fmla="*/ 305279 h 471967"/>
                <a:gd name="connsiteX105" fmla="*/ 746905 w 833317"/>
                <a:gd name="connsiteY105" fmla="*/ 314804 h 471967"/>
                <a:gd name="connsiteX106" fmla="*/ 756430 w 833317"/>
                <a:gd name="connsiteY106" fmla="*/ 317186 h 471967"/>
                <a:gd name="connsiteX107" fmla="*/ 763574 w 833317"/>
                <a:gd name="connsiteY107" fmla="*/ 319567 h 471967"/>
                <a:gd name="connsiteX108" fmla="*/ 775480 w 833317"/>
                <a:gd name="connsiteY108" fmla="*/ 321948 h 471967"/>
                <a:gd name="connsiteX109" fmla="*/ 782624 w 833317"/>
                <a:gd name="connsiteY109" fmla="*/ 324329 h 471967"/>
                <a:gd name="connsiteX110" fmla="*/ 796911 w 833317"/>
                <a:gd name="connsiteY110" fmla="*/ 326711 h 471967"/>
                <a:gd name="connsiteX111" fmla="*/ 832630 w 833317"/>
                <a:gd name="connsiteY111" fmla="*/ 324329 h 471967"/>
                <a:gd name="connsiteX112" fmla="*/ 827868 w 833317"/>
                <a:gd name="connsiteY112" fmla="*/ 317186 h 471967"/>
                <a:gd name="connsiteX113" fmla="*/ 825486 w 833317"/>
                <a:gd name="connsiteY113" fmla="*/ 310042 h 471967"/>
                <a:gd name="connsiteX114" fmla="*/ 818343 w 833317"/>
                <a:gd name="connsiteY114" fmla="*/ 286229 h 471967"/>
                <a:gd name="connsiteX115" fmla="*/ 813580 w 833317"/>
                <a:gd name="connsiteY115" fmla="*/ 279086 h 471967"/>
                <a:gd name="connsiteX116" fmla="*/ 799293 w 833317"/>
                <a:gd name="connsiteY116" fmla="*/ 250511 h 471967"/>
                <a:gd name="connsiteX117" fmla="*/ 792149 w 833317"/>
                <a:gd name="connsiteY117" fmla="*/ 245748 h 471967"/>
                <a:gd name="connsiteX118" fmla="*/ 785005 w 833317"/>
                <a:gd name="connsiteY118" fmla="*/ 238604 h 471967"/>
                <a:gd name="connsiteX119" fmla="*/ 775480 w 833317"/>
                <a:gd name="connsiteY119" fmla="*/ 224317 h 471967"/>
                <a:gd name="connsiteX120" fmla="*/ 763574 w 833317"/>
                <a:gd name="connsiteY120" fmla="*/ 202886 h 471967"/>
                <a:gd name="connsiteX121" fmla="*/ 758811 w 833317"/>
                <a:gd name="connsiteY121" fmla="*/ 195742 h 471967"/>
                <a:gd name="connsiteX122" fmla="*/ 756430 w 833317"/>
                <a:gd name="connsiteY122" fmla="*/ 188598 h 471967"/>
                <a:gd name="connsiteX123" fmla="*/ 744524 w 833317"/>
                <a:gd name="connsiteY123" fmla="*/ 174311 h 471967"/>
                <a:gd name="connsiteX124" fmla="*/ 734999 w 833317"/>
                <a:gd name="connsiteY124" fmla="*/ 167167 h 471967"/>
                <a:gd name="connsiteX125" fmla="*/ 725474 w 833317"/>
                <a:gd name="connsiteY125" fmla="*/ 162404 h 471967"/>
                <a:gd name="connsiteX126" fmla="*/ 718330 w 833317"/>
                <a:gd name="connsiteY126" fmla="*/ 140973 h 471967"/>
                <a:gd name="connsiteX127" fmla="*/ 715949 w 833317"/>
                <a:gd name="connsiteY127" fmla="*/ 133829 h 471967"/>
                <a:gd name="connsiteX128" fmla="*/ 713568 w 833317"/>
                <a:gd name="connsiteY128" fmla="*/ 124304 h 471967"/>
                <a:gd name="connsiteX129" fmla="*/ 706424 w 833317"/>
                <a:gd name="connsiteY129" fmla="*/ 100492 h 471967"/>
                <a:gd name="connsiteX130" fmla="*/ 701661 w 833317"/>
                <a:gd name="connsiteY130" fmla="*/ 79061 h 471967"/>
                <a:gd name="connsiteX131" fmla="*/ 692136 w 833317"/>
                <a:gd name="connsiteY131" fmla="*/ 64773 h 471967"/>
                <a:gd name="connsiteX132" fmla="*/ 684993 w 833317"/>
                <a:gd name="connsiteY132" fmla="*/ 50486 h 471967"/>
                <a:gd name="connsiteX133" fmla="*/ 677849 w 833317"/>
                <a:gd name="connsiteY133" fmla="*/ 45723 h 471967"/>
                <a:gd name="connsiteX134" fmla="*/ 668324 w 833317"/>
                <a:gd name="connsiteY134" fmla="*/ 24292 h 471967"/>
                <a:gd name="connsiteX135" fmla="*/ 658799 w 833317"/>
                <a:gd name="connsiteY135" fmla="*/ 19529 h 471967"/>
                <a:gd name="connsiteX136" fmla="*/ 654036 w 833317"/>
                <a:gd name="connsiteY136" fmla="*/ 12386 h 471967"/>
                <a:gd name="connsiteX137" fmla="*/ 646893 w 833317"/>
                <a:gd name="connsiteY137" fmla="*/ 479 h 471967"/>
                <a:gd name="connsiteX0" fmla="*/ 682208 w 868632"/>
                <a:gd name="connsiteY0" fmla="*/ 479 h 471967"/>
                <a:gd name="connsiteX1" fmla="*/ 658395 w 868632"/>
                <a:gd name="connsiteY1" fmla="*/ 2861 h 471967"/>
                <a:gd name="connsiteX2" fmla="*/ 651251 w 868632"/>
                <a:gd name="connsiteY2" fmla="*/ 5242 h 471967"/>
                <a:gd name="connsiteX3" fmla="*/ 641726 w 868632"/>
                <a:gd name="connsiteY3" fmla="*/ 7623 h 471967"/>
                <a:gd name="connsiteX4" fmla="*/ 622676 w 868632"/>
                <a:gd name="connsiteY4" fmla="*/ 12386 h 471967"/>
                <a:gd name="connsiteX5" fmla="*/ 586958 w 868632"/>
                <a:gd name="connsiteY5" fmla="*/ 14767 h 471967"/>
                <a:gd name="connsiteX6" fmla="*/ 567908 w 868632"/>
                <a:gd name="connsiteY6" fmla="*/ 17148 h 471967"/>
                <a:gd name="connsiteX7" fmla="*/ 558383 w 868632"/>
                <a:gd name="connsiteY7" fmla="*/ 21911 h 471967"/>
                <a:gd name="connsiteX8" fmla="*/ 522664 w 868632"/>
                <a:gd name="connsiteY8" fmla="*/ 26673 h 471967"/>
                <a:gd name="connsiteX9" fmla="*/ 513139 w 868632"/>
                <a:gd name="connsiteY9" fmla="*/ 29054 h 471967"/>
                <a:gd name="connsiteX10" fmla="*/ 489326 w 868632"/>
                <a:gd name="connsiteY10" fmla="*/ 36198 h 471967"/>
                <a:gd name="connsiteX11" fmla="*/ 460751 w 868632"/>
                <a:gd name="connsiteY11" fmla="*/ 38579 h 471967"/>
                <a:gd name="connsiteX12" fmla="*/ 451226 w 868632"/>
                <a:gd name="connsiteY12" fmla="*/ 43342 h 471967"/>
                <a:gd name="connsiteX13" fmla="*/ 441701 w 868632"/>
                <a:gd name="connsiteY13" fmla="*/ 45723 h 471967"/>
                <a:gd name="connsiteX14" fmla="*/ 427414 w 868632"/>
                <a:gd name="connsiteY14" fmla="*/ 50486 h 471967"/>
                <a:gd name="connsiteX15" fmla="*/ 413126 w 868632"/>
                <a:gd name="connsiteY15" fmla="*/ 55248 h 471967"/>
                <a:gd name="connsiteX16" fmla="*/ 405983 w 868632"/>
                <a:gd name="connsiteY16" fmla="*/ 57629 h 471967"/>
                <a:gd name="connsiteX17" fmla="*/ 396458 w 868632"/>
                <a:gd name="connsiteY17" fmla="*/ 60011 h 471967"/>
                <a:gd name="connsiteX18" fmla="*/ 375026 w 868632"/>
                <a:gd name="connsiteY18" fmla="*/ 67154 h 471967"/>
                <a:gd name="connsiteX19" fmla="*/ 367883 w 868632"/>
                <a:gd name="connsiteY19" fmla="*/ 69536 h 471967"/>
                <a:gd name="connsiteX20" fmla="*/ 355976 w 868632"/>
                <a:gd name="connsiteY20" fmla="*/ 71917 h 471967"/>
                <a:gd name="connsiteX21" fmla="*/ 332164 w 868632"/>
                <a:gd name="connsiteY21" fmla="*/ 81442 h 471967"/>
                <a:gd name="connsiteX22" fmla="*/ 317876 w 868632"/>
                <a:gd name="connsiteY22" fmla="*/ 86204 h 471967"/>
                <a:gd name="connsiteX23" fmla="*/ 310733 w 868632"/>
                <a:gd name="connsiteY23" fmla="*/ 88586 h 471967"/>
                <a:gd name="connsiteX24" fmla="*/ 286920 w 868632"/>
                <a:gd name="connsiteY24" fmla="*/ 95729 h 471967"/>
                <a:gd name="connsiteX25" fmla="*/ 279776 w 868632"/>
                <a:gd name="connsiteY25" fmla="*/ 98111 h 471967"/>
                <a:gd name="connsiteX26" fmla="*/ 272633 w 868632"/>
                <a:gd name="connsiteY26" fmla="*/ 102873 h 471967"/>
                <a:gd name="connsiteX27" fmla="*/ 258345 w 868632"/>
                <a:gd name="connsiteY27" fmla="*/ 105254 h 471967"/>
                <a:gd name="connsiteX28" fmla="*/ 248820 w 868632"/>
                <a:gd name="connsiteY28" fmla="*/ 107636 h 471967"/>
                <a:gd name="connsiteX29" fmla="*/ 234533 w 868632"/>
                <a:gd name="connsiteY29" fmla="*/ 112398 h 471967"/>
                <a:gd name="connsiteX30" fmla="*/ 227389 w 868632"/>
                <a:gd name="connsiteY30" fmla="*/ 117161 h 471967"/>
                <a:gd name="connsiteX31" fmla="*/ 217864 w 868632"/>
                <a:gd name="connsiteY31" fmla="*/ 119542 h 471967"/>
                <a:gd name="connsiteX32" fmla="*/ 203576 w 868632"/>
                <a:gd name="connsiteY32" fmla="*/ 124304 h 471967"/>
                <a:gd name="connsiteX33" fmla="*/ 194051 w 868632"/>
                <a:gd name="connsiteY33" fmla="*/ 126686 h 471967"/>
                <a:gd name="connsiteX34" fmla="*/ 179764 w 868632"/>
                <a:gd name="connsiteY34" fmla="*/ 131448 h 471967"/>
                <a:gd name="connsiteX35" fmla="*/ 172620 w 868632"/>
                <a:gd name="connsiteY35" fmla="*/ 136211 h 471967"/>
                <a:gd name="connsiteX36" fmla="*/ 155951 w 868632"/>
                <a:gd name="connsiteY36" fmla="*/ 140973 h 471967"/>
                <a:gd name="connsiteX37" fmla="*/ 134520 w 868632"/>
                <a:gd name="connsiteY37" fmla="*/ 148117 h 471967"/>
                <a:gd name="connsiteX38" fmla="*/ 127376 w 868632"/>
                <a:gd name="connsiteY38" fmla="*/ 150498 h 471967"/>
                <a:gd name="connsiteX39" fmla="*/ 110708 w 868632"/>
                <a:gd name="connsiteY39" fmla="*/ 155261 h 471967"/>
                <a:gd name="connsiteX40" fmla="*/ 101183 w 868632"/>
                <a:gd name="connsiteY40" fmla="*/ 157642 h 471967"/>
                <a:gd name="connsiteX41" fmla="*/ 77370 w 868632"/>
                <a:gd name="connsiteY41" fmla="*/ 162404 h 471967"/>
                <a:gd name="connsiteX42" fmla="*/ 55939 w 868632"/>
                <a:gd name="connsiteY42" fmla="*/ 169548 h 471967"/>
                <a:gd name="connsiteX43" fmla="*/ 48795 w 868632"/>
                <a:gd name="connsiteY43" fmla="*/ 171929 h 471967"/>
                <a:gd name="connsiteX44" fmla="*/ 376 w 868632"/>
                <a:gd name="connsiteY44" fmla="*/ 193361 h 471967"/>
                <a:gd name="connsiteX45" fmla="*/ 39270 w 868632"/>
                <a:gd name="connsiteY45" fmla="*/ 195742 h 471967"/>
                <a:gd name="connsiteX46" fmla="*/ 53558 w 868632"/>
                <a:gd name="connsiteY46" fmla="*/ 200504 h 471967"/>
                <a:gd name="connsiteX47" fmla="*/ 60701 w 868632"/>
                <a:gd name="connsiteY47" fmla="*/ 202886 h 471967"/>
                <a:gd name="connsiteX48" fmla="*/ 82133 w 868632"/>
                <a:gd name="connsiteY48" fmla="*/ 210029 h 471967"/>
                <a:gd name="connsiteX49" fmla="*/ 96420 w 868632"/>
                <a:gd name="connsiteY49" fmla="*/ 214792 h 471967"/>
                <a:gd name="connsiteX50" fmla="*/ 120233 w 868632"/>
                <a:gd name="connsiteY50" fmla="*/ 221936 h 471967"/>
                <a:gd name="connsiteX51" fmla="*/ 141664 w 868632"/>
                <a:gd name="connsiteY51" fmla="*/ 233842 h 471967"/>
                <a:gd name="connsiteX52" fmla="*/ 148808 w 868632"/>
                <a:gd name="connsiteY52" fmla="*/ 238604 h 471967"/>
                <a:gd name="connsiteX53" fmla="*/ 153570 w 868632"/>
                <a:gd name="connsiteY53" fmla="*/ 245748 h 471967"/>
                <a:gd name="connsiteX54" fmla="*/ 160714 w 868632"/>
                <a:gd name="connsiteY54" fmla="*/ 248129 h 471967"/>
                <a:gd name="connsiteX55" fmla="*/ 163095 w 868632"/>
                <a:gd name="connsiteY55" fmla="*/ 255273 h 471967"/>
                <a:gd name="connsiteX56" fmla="*/ 170239 w 868632"/>
                <a:gd name="connsiteY56" fmla="*/ 264798 h 471967"/>
                <a:gd name="connsiteX57" fmla="*/ 191670 w 868632"/>
                <a:gd name="connsiteY57" fmla="*/ 281467 h 471967"/>
                <a:gd name="connsiteX58" fmla="*/ 205958 w 868632"/>
                <a:gd name="connsiteY58" fmla="*/ 290992 h 471967"/>
                <a:gd name="connsiteX59" fmla="*/ 229770 w 868632"/>
                <a:gd name="connsiteY59" fmla="*/ 305279 h 471967"/>
                <a:gd name="connsiteX60" fmla="*/ 239295 w 868632"/>
                <a:gd name="connsiteY60" fmla="*/ 307661 h 471967"/>
                <a:gd name="connsiteX61" fmla="*/ 246439 w 868632"/>
                <a:gd name="connsiteY61" fmla="*/ 314804 h 471967"/>
                <a:gd name="connsiteX62" fmla="*/ 265489 w 868632"/>
                <a:gd name="connsiteY62" fmla="*/ 324329 h 471967"/>
                <a:gd name="connsiteX63" fmla="*/ 279776 w 868632"/>
                <a:gd name="connsiteY63" fmla="*/ 336236 h 471967"/>
                <a:gd name="connsiteX64" fmla="*/ 286920 w 868632"/>
                <a:gd name="connsiteY64" fmla="*/ 343379 h 471967"/>
                <a:gd name="connsiteX65" fmla="*/ 294064 w 868632"/>
                <a:gd name="connsiteY65" fmla="*/ 345761 h 471967"/>
                <a:gd name="connsiteX66" fmla="*/ 301208 w 868632"/>
                <a:gd name="connsiteY66" fmla="*/ 350523 h 471967"/>
                <a:gd name="connsiteX67" fmla="*/ 317876 w 868632"/>
                <a:gd name="connsiteY67" fmla="*/ 362429 h 471967"/>
                <a:gd name="connsiteX68" fmla="*/ 344070 w 868632"/>
                <a:gd name="connsiteY68" fmla="*/ 374336 h 471967"/>
                <a:gd name="connsiteX69" fmla="*/ 358358 w 868632"/>
                <a:gd name="connsiteY69" fmla="*/ 383861 h 471967"/>
                <a:gd name="connsiteX70" fmla="*/ 367883 w 868632"/>
                <a:gd name="connsiteY70" fmla="*/ 398148 h 471967"/>
                <a:gd name="connsiteX71" fmla="*/ 382170 w 868632"/>
                <a:gd name="connsiteY71" fmla="*/ 410054 h 471967"/>
                <a:gd name="connsiteX72" fmla="*/ 391695 w 868632"/>
                <a:gd name="connsiteY72" fmla="*/ 424342 h 471967"/>
                <a:gd name="connsiteX73" fmla="*/ 396458 w 868632"/>
                <a:gd name="connsiteY73" fmla="*/ 431486 h 471967"/>
                <a:gd name="connsiteX74" fmla="*/ 403601 w 868632"/>
                <a:gd name="connsiteY74" fmla="*/ 448154 h 471967"/>
                <a:gd name="connsiteX75" fmla="*/ 408364 w 868632"/>
                <a:gd name="connsiteY75" fmla="*/ 455298 h 471967"/>
                <a:gd name="connsiteX76" fmla="*/ 415508 w 868632"/>
                <a:gd name="connsiteY76" fmla="*/ 460061 h 471967"/>
                <a:gd name="connsiteX77" fmla="*/ 427414 w 868632"/>
                <a:gd name="connsiteY77" fmla="*/ 471967 h 471967"/>
                <a:gd name="connsiteX78" fmla="*/ 460751 w 868632"/>
                <a:gd name="connsiteY78" fmla="*/ 462442 h 471967"/>
                <a:gd name="connsiteX79" fmla="*/ 482183 w 868632"/>
                <a:gd name="connsiteY79" fmla="*/ 455298 h 471967"/>
                <a:gd name="connsiteX80" fmla="*/ 496470 w 868632"/>
                <a:gd name="connsiteY80" fmla="*/ 450536 h 471967"/>
                <a:gd name="connsiteX81" fmla="*/ 505995 w 868632"/>
                <a:gd name="connsiteY81" fmla="*/ 448154 h 471967"/>
                <a:gd name="connsiteX82" fmla="*/ 515520 w 868632"/>
                <a:gd name="connsiteY82" fmla="*/ 433867 h 471967"/>
                <a:gd name="connsiteX83" fmla="*/ 522664 w 868632"/>
                <a:gd name="connsiteY83" fmla="*/ 419579 h 471967"/>
                <a:gd name="connsiteX84" fmla="*/ 527426 w 868632"/>
                <a:gd name="connsiteY84" fmla="*/ 395767 h 471967"/>
                <a:gd name="connsiteX85" fmla="*/ 529808 w 868632"/>
                <a:gd name="connsiteY85" fmla="*/ 388623 h 471967"/>
                <a:gd name="connsiteX86" fmla="*/ 534570 w 868632"/>
                <a:gd name="connsiteY86" fmla="*/ 371954 h 471967"/>
                <a:gd name="connsiteX87" fmla="*/ 539333 w 868632"/>
                <a:gd name="connsiteY87" fmla="*/ 364811 h 471967"/>
                <a:gd name="connsiteX88" fmla="*/ 544095 w 868632"/>
                <a:gd name="connsiteY88" fmla="*/ 350523 h 471967"/>
                <a:gd name="connsiteX89" fmla="*/ 546476 w 868632"/>
                <a:gd name="connsiteY89" fmla="*/ 338617 h 471967"/>
                <a:gd name="connsiteX90" fmla="*/ 551239 w 868632"/>
                <a:gd name="connsiteY90" fmla="*/ 331473 h 471967"/>
                <a:gd name="connsiteX91" fmla="*/ 565526 w 868632"/>
                <a:gd name="connsiteY91" fmla="*/ 326711 h 471967"/>
                <a:gd name="connsiteX92" fmla="*/ 586958 w 868632"/>
                <a:gd name="connsiteY92" fmla="*/ 314804 h 471967"/>
                <a:gd name="connsiteX93" fmla="*/ 596483 w 868632"/>
                <a:gd name="connsiteY93" fmla="*/ 307661 h 471967"/>
                <a:gd name="connsiteX94" fmla="*/ 613151 w 868632"/>
                <a:gd name="connsiteY94" fmla="*/ 302898 h 471967"/>
                <a:gd name="connsiteX95" fmla="*/ 627439 w 868632"/>
                <a:gd name="connsiteY95" fmla="*/ 298136 h 471967"/>
                <a:gd name="connsiteX96" fmla="*/ 634583 w 868632"/>
                <a:gd name="connsiteY96" fmla="*/ 293373 h 471967"/>
                <a:gd name="connsiteX97" fmla="*/ 648870 w 868632"/>
                <a:gd name="connsiteY97" fmla="*/ 288611 h 471967"/>
                <a:gd name="connsiteX98" fmla="*/ 656014 w 868632"/>
                <a:gd name="connsiteY98" fmla="*/ 283848 h 471967"/>
                <a:gd name="connsiteX99" fmla="*/ 663158 w 868632"/>
                <a:gd name="connsiteY99" fmla="*/ 281467 h 471967"/>
                <a:gd name="connsiteX100" fmla="*/ 725070 w 868632"/>
                <a:gd name="connsiteY100" fmla="*/ 283848 h 471967"/>
                <a:gd name="connsiteX101" fmla="*/ 732214 w 868632"/>
                <a:gd name="connsiteY101" fmla="*/ 286229 h 471967"/>
                <a:gd name="connsiteX102" fmla="*/ 746501 w 868632"/>
                <a:gd name="connsiteY102" fmla="*/ 293373 h 471967"/>
                <a:gd name="connsiteX103" fmla="*/ 753645 w 868632"/>
                <a:gd name="connsiteY103" fmla="*/ 300517 h 471967"/>
                <a:gd name="connsiteX104" fmla="*/ 767933 w 868632"/>
                <a:gd name="connsiteY104" fmla="*/ 305279 h 471967"/>
                <a:gd name="connsiteX105" fmla="*/ 782220 w 868632"/>
                <a:gd name="connsiteY105" fmla="*/ 314804 h 471967"/>
                <a:gd name="connsiteX106" fmla="*/ 791745 w 868632"/>
                <a:gd name="connsiteY106" fmla="*/ 317186 h 471967"/>
                <a:gd name="connsiteX107" fmla="*/ 798889 w 868632"/>
                <a:gd name="connsiteY107" fmla="*/ 319567 h 471967"/>
                <a:gd name="connsiteX108" fmla="*/ 810795 w 868632"/>
                <a:gd name="connsiteY108" fmla="*/ 321948 h 471967"/>
                <a:gd name="connsiteX109" fmla="*/ 817939 w 868632"/>
                <a:gd name="connsiteY109" fmla="*/ 324329 h 471967"/>
                <a:gd name="connsiteX110" fmla="*/ 832226 w 868632"/>
                <a:gd name="connsiteY110" fmla="*/ 326711 h 471967"/>
                <a:gd name="connsiteX111" fmla="*/ 867945 w 868632"/>
                <a:gd name="connsiteY111" fmla="*/ 324329 h 471967"/>
                <a:gd name="connsiteX112" fmla="*/ 863183 w 868632"/>
                <a:gd name="connsiteY112" fmla="*/ 317186 h 471967"/>
                <a:gd name="connsiteX113" fmla="*/ 860801 w 868632"/>
                <a:gd name="connsiteY113" fmla="*/ 310042 h 471967"/>
                <a:gd name="connsiteX114" fmla="*/ 853658 w 868632"/>
                <a:gd name="connsiteY114" fmla="*/ 286229 h 471967"/>
                <a:gd name="connsiteX115" fmla="*/ 848895 w 868632"/>
                <a:gd name="connsiteY115" fmla="*/ 279086 h 471967"/>
                <a:gd name="connsiteX116" fmla="*/ 834608 w 868632"/>
                <a:gd name="connsiteY116" fmla="*/ 250511 h 471967"/>
                <a:gd name="connsiteX117" fmla="*/ 827464 w 868632"/>
                <a:gd name="connsiteY117" fmla="*/ 245748 h 471967"/>
                <a:gd name="connsiteX118" fmla="*/ 820320 w 868632"/>
                <a:gd name="connsiteY118" fmla="*/ 238604 h 471967"/>
                <a:gd name="connsiteX119" fmla="*/ 810795 w 868632"/>
                <a:gd name="connsiteY119" fmla="*/ 224317 h 471967"/>
                <a:gd name="connsiteX120" fmla="*/ 798889 w 868632"/>
                <a:gd name="connsiteY120" fmla="*/ 202886 h 471967"/>
                <a:gd name="connsiteX121" fmla="*/ 794126 w 868632"/>
                <a:gd name="connsiteY121" fmla="*/ 195742 h 471967"/>
                <a:gd name="connsiteX122" fmla="*/ 791745 w 868632"/>
                <a:gd name="connsiteY122" fmla="*/ 188598 h 471967"/>
                <a:gd name="connsiteX123" fmla="*/ 779839 w 868632"/>
                <a:gd name="connsiteY123" fmla="*/ 174311 h 471967"/>
                <a:gd name="connsiteX124" fmla="*/ 770314 w 868632"/>
                <a:gd name="connsiteY124" fmla="*/ 167167 h 471967"/>
                <a:gd name="connsiteX125" fmla="*/ 760789 w 868632"/>
                <a:gd name="connsiteY125" fmla="*/ 162404 h 471967"/>
                <a:gd name="connsiteX126" fmla="*/ 753645 w 868632"/>
                <a:gd name="connsiteY126" fmla="*/ 140973 h 471967"/>
                <a:gd name="connsiteX127" fmla="*/ 751264 w 868632"/>
                <a:gd name="connsiteY127" fmla="*/ 133829 h 471967"/>
                <a:gd name="connsiteX128" fmla="*/ 748883 w 868632"/>
                <a:gd name="connsiteY128" fmla="*/ 124304 h 471967"/>
                <a:gd name="connsiteX129" fmla="*/ 741739 w 868632"/>
                <a:gd name="connsiteY129" fmla="*/ 100492 h 471967"/>
                <a:gd name="connsiteX130" fmla="*/ 736976 w 868632"/>
                <a:gd name="connsiteY130" fmla="*/ 79061 h 471967"/>
                <a:gd name="connsiteX131" fmla="*/ 727451 w 868632"/>
                <a:gd name="connsiteY131" fmla="*/ 64773 h 471967"/>
                <a:gd name="connsiteX132" fmla="*/ 720308 w 868632"/>
                <a:gd name="connsiteY132" fmla="*/ 50486 h 471967"/>
                <a:gd name="connsiteX133" fmla="*/ 713164 w 868632"/>
                <a:gd name="connsiteY133" fmla="*/ 45723 h 471967"/>
                <a:gd name="connsiteX134" fmla="*/ 703639 w 868632"/>
                <a:gd name="connsiteY134" fmla="*/ 24292 h 471967"/>
                <a:gd name="connsiteX135" fmla="*/ 694114 w 868632"/>
                <a:gd name="connsiteY135" fmla="*/ 19529 h 471967"/>
                <a:gd name="connsiteX136" fmla="*/ 689351 w 868632"/>
                <a:gd name="connsiteY136" fmla="*/ 12386 h 471967"/>
                <a:gd name="connsiteX137" fmla="*/ 682208 w 868632"/>
                <a:gd name="connsiteY137" fmla="*/ 479 h 47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868632" h="471967">
                  <a:moveTo>
                    <a:pt x="682208" y="479"/>
                  </a:moveTo>
                  <a:cubicBezTo>
                    <a:pt x="677049" y="-1108"/>
                    <a:pt x="666280" y="1648"/>
                    <a:pt x="658395" y="2861"/>
                  </a:cubicBezTo>
                  <a:cubicBezTo>
                    <a:pt x="655914" y="3243"/>
                    <a:pt x="653665" y="4552"/>
                    <a:pt x="651251" y="5242"/>
                  </a:cubicBezTo>
                  <a:cubicBezTo>
                    <a:pt x="648104" y="6141"/>
                    <a:pt x="644873" y="6724"/>
                    <a:pt x="641726" y="7623"/>
                  </a:cubicBezTo>
                  <a:cubicBezTo>
                    <a:pt x="632725" y="10194"/>
                    <a:pt x="633847" y="11269"/>
                    <a:pt x="622676" y="12386"/>
                  </a:cubicBezTo>
                  <a:cubicBezTo>
                    <a:pt x="610803" y="13573"/>
                    <a:pt x="598846" y="13733"/>
                    <a:pt x="586958" y="14767"/>
                  </a:cubicBezTo>
                  <a:cubicBezTo>
                    <a:pt x="580583" y="15321"/>
                    <a:pt x="574258" y="16354"/>
                    <a:pt x="567908" y="17148"/>
                  </a:cubicBezTo>
                  <a:cubicBezTo>
                    <a:pt x="564733" y="18736"/>
                    <a:pt x="561707" y="20665"/>
                    <a:pt x="558383" y="21911"/>
                  </a:cubicBezTo>
                  <a:cubicBezTo>
                    <a:pt x="548288" y="25697"/>
                    <a:pt x="530859" y="25928"/>
                    <a:pt x="522664" y="26673"/>
                  </a:cubicBezTo>
                  <a:cubicBezTo>
                    <a:pt x="519489" y="27467"/>
                    <a:pt x="516274" y="28114"/>
                    <a:pt x="513139" y="29054"/>
                  </a:cubicBezTo>
                  <a:cubicBezTo>
                    <a:pt x="508202" y="30535"/>
                    <a:pt x="495602" y="35414"/>
                    <a:pt x="489326" y="36198"/>
                  </a:cubicBezTo>
                  <a:cubicBezTo>
                    <a:pt x="479842" y="37383"/>
                    <a:pt x="470276" y="37785"/>
                    <a:pt x="460751" y="38579"/>
                  </a:cubicBezTo>
                  <a:cubicBezTo>
                    <a:pt x="457576" y="40167"/>
                    <a:pt x="454550" y="42096"/>
                    <a:pt x="451226" y="43342"/>
                  </a:cubicBezTo>
                  <a:cubicBezTo>
                    <a:pt x="448162" y="44491"/>
                    <a:pt x="444836" y="44783"/>
                    <a:pt x="441701" y="45723"/>
                  </a:cubicBezTo>
                  <a:cubicBezTo>
                    <a:pt x="436893" y="47166"/>
                    <a:pt x="432176" y="48898"/>
                    <a:pt x="427414" y="50486"/>
                  </a:cubicBezTo>
                  <a:lnTo>
                    <a:pt x="413126" y="55248"/>
                  </a:lnTo>
                  <a:cubicBezTo>
                    <a:pt x="410745" y="56042"/>
                    <a:pt x="408418" y="57020"/>
                    <a:pt x="405983" y="57629"/>
                  </a:cubicBezTo>
                  <a:cubicBezTo>
                    <a:pt x="402808" y="58423"/>
                    <a:pt x="399593" y="59071"/>
                    <a:pt x="396458" y="60011"/>
                  </a:cubicBezTo>
                  <a:cubicBezTo>
                    <a:pt x="389245" y="62175"/>
                    <a:pt x="382170" y="64772"/>
                    <a:pt x="375026" y="67154"/>
                  </a:cubicBezTo>
                  <a:cubicBezTo>
                    <a:pt x="372645" y="67948"/>
                    <a:pt x="370344" y="69044"/>
                    <a:pt x="367883" y="69536"/>
                  </a:cubicBezTo>
                  <a:cubicBezTo>
                    <a:pt x="363914" y="70330"/>
                    <a:pt x="359881" y="70852"/>
                    <a:pt x="355976" y="71917"/>
                  </a:cubicBezTo>
                  <a:cubicBezTo>
                    <a:pt x="331149" y="78687"/>
                    <a:pt x="351251" y="73808"/>
                    <a:pt x="332164" y="81442"/>
                  </a:cubicBezTo>
                  <a:cubicBezTo>
                    <a:pt x="327503" y="83306"/>
                    <a:pt x="322639" y="84616"/>
                    <a:pt x="317876" y="86204"/>
                  </a:cubicBezTo>
                  <a:cubicBezTo>
                    <a:pt x="315495" y="86998"/>
                    <a:pt x="313168" y="87977"/>
                    <a:pt x="310733" y="88586"/>
                  </a:cubicBezTo>
                  <a:cubicBezTo>
                    <a:pt x="296344" y="92183"/>
                    <a:pt x="304303" y="89935"/>
                    <a:pt x="286920" y="95729"/>
                  </a:cubicBezTo>
                  <a:cubicBezTo>
                    <a:pt x="284539" y="96523"/>
                    <a:pt x="281865" y="96719"/>
                    <a:pt x="279776" y="98111"/>
                  </a:cubicBezTo>
                  <a:cubicBezTo>
                    <a:pt x="277395" y="99698"/>
                    <a:pt x="275348" y="101968"/>
                    <a:pt x="272633" y="102873"/>
                  </a:cubicBezTo>
                  <a:cubicBezTo>
                    <a:pt x="268052" y="104400"/>
                    <a:pt x="263080" y="104307"/>
                    <a:pt x="258345" y="105254"/>
                  </a:cubicBezTo>
                  <a:cubicBezTo>
                    <a:pt x="255136" y="105896"/>
                    <a:pt x="251955" y="106696"/>
                    <a:pt x="248820" y="107636"/>
                  </a:cubicBezTo>
                  <a:cubicBezTo>
                    <a:pt x="244012" y="109079"/>
                    <a:pt x="234533" y="112398"/>
                    <a:pt x="234533" y="112398"/>
                  </a:cubicBezTo>
                  <a:cubicBezTo>
                    <a:pt x="232152" y="113986"/>
                    <a:pt x="230020" y="116034"/>
                    <a:pt x="227389" y="117161"/>
                  </a:cubicBezTo>
                  <a:cubicBezTo>
                    <a:pt x="224381" y="118450"/>
                    <a:pt x="220999" y="118602"/>
                    <a:pt x="217864" y="119542"/>
                  </a:cubicBezTo>
                  <a:cubicBezTo>
                    <a:pt x="213055" y="120984"/>
                    <a:pt x="208446" y="123086"/>
                    <a:pt x="203576" y="124304"/>
                  </a:cubicBezTo>
                  <a:cubicBezTo>
                    <a:pt x="200401" y="125098"/>
                    <a:pt x="197186" y="125746"/>
                    <a:pt x="194051" y="126686"/>
                  </a:cubicBezTo>
                  <a:cubicBezTo>
                    <a:pt x="189243" y="128129"/>
                    <a:pt x="179764" y="131448"/>
                    <a:pt x="179764" y="131448"/>
                  </a:cubicBezTo>
                  <a:cubicBezTo>
                    <a:pt x="177383" y="133036"/>
                    <a:pt x="175180" y="134931"/>
                    <a:pt x="172620" y="136211"/>
                  </a:cubicBezTo>
                  <a:cubicBezTo>
                    <a:pt x="168619" y="138211"/>
                    <a:pt x="159765" y="139829"/>
                    <a:pt x="155951" y="140973"/>
                  </a:cubicBezTo>
                  <a:cubicBezTo>
                    <a:pt x="148738" y="143137"/>
                    <a:pt x="141664" y="145736"/>
                    <a:pt x="134520" y="148117"/>
                  </a:cubicBezTo>
                  <a:cubicBezTo>
                    <a:pt x="132139" y="148911"/>
                    <a:pt x="129811" y="149889"/>
                    <a:pt x="127376" y="150498"/>
                  </a:cubicBezTo>
                  <a:cubicBezTo>
                    <a:pt x="97598" y="157942"/>
                    <a:pt x="134621" y="148428"/>
                    <a:pt x="110708" y="155261"/>
                  </a:cubicBezTo>
                  <a:cubicBezTo>
                    <a:pt x="107561" y="156160"/>
                    <a:pt x="104383" y="156956"/>
                    <a:pt x="101183" y="157642"/>
                  </a:cubicBezTo>
                  <a:cubicBezTo>
                    <a:pt x="93268" y="159338"/>
                    <a:pt x="85049" y="159844"/>
                    <a:pt x="77370" y="162404"/>
                  </a:cubicBezTo>
                  <a:lnTo>
                    <a:pt x="55939" y="169548"/>
                  </a:lnTo>
                  <a:lnTo>
                    <a:pt x="48795" y="171929"/>
                  </a:lnTo>
                  <a:cubicBezTo>
                    <a:pt x="46414" y="172723"/>
                    <a:pt x="2757" y="192567"/>
                    <a:pt x="376" y="193361"/>
                  </a:cubicBezTo>
                  <a:cubicBezTo>
                    <a:pt x="-3958" y="199862"/>
                    <a:pt x="30407" y="194552"/>
                    <a:pt x="39270" y="195742"/>
                  </a:cubicBezTo>
                  <a:cubicBezTo>
                    <a:pt x="48133" y="196932"/>
                    <a:pt x="48795" y="198916"/>
                    <a:pt x="53558" y="200504"/>
                  </a:cubicBezTo>
                  <a:lnTo>
                    <a:pt x="60701" y="202886"/>
                  </a:lnTo>
                  <a:lnTo>
                    <a:pt x="82133" y="210029"/>
                  </a:lnTo>
                  <a:lnTo>
                    <a:pt x="96420" y="214792"/>
                  </a:lnTo>
                  <a:cubicBezTo>
                    <a:pt x="110817" y="218391"/>
                    <a:pt x="102839" y="216138"/>
                    <a:pt x="120233" y="221936"/>
                  </a:cubicBezTo>
                  <a:cubicBezTo>
                    <a:pt x="132807" y="226128"/>
                    <a:pt x="125285" y="222924"/>
                    <a:pt x="141664" y="233842"/>
                  </a:cubicBezTo>
                  <a:lnTo>
                    <a:pt x="148808" y="238604"/>
                  </a:lnTo>
                  <a:cubicBezTo>
                    <a:pt x="150395" y="240985"/>
                    <a:pt x="151335" y="243960"/>
                    <a:pt x="153570" y="245748"/>
                  </a:cubicBezTo>
                  <a:cubicBezTo>
                    <a:pt x="155530" y="247316"/>
                    <a:pt x="158939" y="246354"/>
                    <a:pt x="160714" y="248129"/>
                  </a:cubicBezTo>
                  <a:cubicBezTo>
                    <a:pt x="162489" y="249904"/>
                    <a:pt x="161850" y="253094"/>
                    <a:pt x="163095" y="255273"/>
                  </a:cubicBezTo>
                  <a:cubicBezTo>
                    <a:pt x="165064" y="258719"/>
                    <a:pt x="167656" y="261785"/>
                    <a:pt x="170239" y="264798"/>
                  </a:cubicBezTo>
                  <a:cubicBezTo>
                    <a:pt x="190350" y="288261"/>
                    <a:pt x="159421" y="249218"/>
                    <a:pt x="191670" y="281467"/>
                  </a:cubicBezTo>
                  <a:cubicBezTo>
                    <a:pt x="200589" y="290386"/>
                    <a:pt x="195619" y="287546"/>
                    <a:pt x="205958" y="290992"/>
                  </a:cubicBezTo>
                  <a:cubicBezTo>
                    <a:pt x="213084" y="295743"/>
                    <a:pt x="221398" y="302139"/>
                    <a:pt x="229770" y="305279"/>
                  </a:cubicBezTo>
                  <a:cubicBezTo>
                    <a:pt x="232834" y="306428"/>
                    <a:pt x="236120" y="306867"/>
                    <a:pt x="239295" y="307661"/>
                  </a:cubicBezTo>
                  <a:cubicBezTo>
                    <a:pt x="241676" y="310042"/>
                    <a:pt x="243598" y="312996"/>
                    <a:pt x="246439" y="314804"/>
                  </a:cubicBezTo>
                  <a:cubicBezTo>
                    <a:pt x="252429" y="318615"/>
                    <a:pt x="265489" y="324329"/>
                    <a:pt x="265489" y="324329"/>
                  </a:cubicBezTo>
                  <a:cubicBezTo>
                    <a:pt x="286351" y="345191"/>
                    <a:pt x="259893" y="319667"/>
                    <a:pt x="279776" y="336236"/>
                  </a:cubicBezTo>
                  <a:cubicBezTo>
                    <a:pt x="282363" y="338392"/>
                    <a:pt x="284118" y="341511"/>
                    <a:pt x="286920" y="343379"/>
                  </a:cubicBezTo>
                  <a:cubicBezTo>
                    <a:pt x="289009" y="344771"/>
                    <a:pt x="291819" y="344638"/>
                    <a:pt x="294064" y="345761"/>
                  </a:cubicBezTo>
                  <a:cubicBezTo>
                    <a:pt x="296624" y="347041"/>
                    <a:pt x="298879" y="348860"/>
                    <a:pt x="301208" y="350523"/>
                  </a:cubicBezTo>
                  <a:cubicBezTo>
                    <a:pt x="303727" y="352322"/>
                    <a:pt x="314133" y="360557"/>
                    <a:pt x="317876" y="362429"/>
                  </a:cubicBezTo>
                  <a:cubicBezTo>
                    <a:pt x="328851" y="367917"/>
                    <a:pt x="330987" y="361255"/>
                    <a:pt x="344070" y="374336"/>
                  </a:cubicBezTo>
                  <a:cubicBezTo>
                    <a:pt x="352989" y="383254"/>
                    <a:pt x="348019" y="380414"/>
                    <a:pt x="358358" y="383861"/>
                  </a:cubicBezTo>
                  <a:cubicBezTo>
                    <a:pt x="361533" y="388623"/>
                    <a:pt x="363121" y="394973"/>
                    <a:pt x="367883" y="398148"/>
                  </a:cubicBezTo>
                  <a:cubicBezTo>
                    <a:pt x="374230" y="402380"/>
                    <a:pt x="377236" y="403711"/>
                    <a:pt x="382170" y="410054"/>
                  </a:cubicBezTo>
                  <a:cubicBezTo>
                    <a:pt x="385684" y="414572"/>
                    <a:pt x="388520" y="419579"/>
                    <a:pt x="391695" y="424342"/>
                  </a:cubicBezTo>
                  <a:lnTo>
                    <a:pt x="396458" y="431486"/>
                  </a:lnTo>
                  <a:cubicBezTo>
                    <a:pt x="399129" y="439498"/>
                    <a:pt x="398894" y="439917"/>
                    <a:pt x="403601" y="448154"/>
                  </a:cubicBezTo>
                  <a:cubicBezTo>
                    <a:pt x="405021" y="450639"/>
                    <a:pt x="406340" y="453274"/>
                    <a:pt x="408364" y="455298"/>
                  </a:cubicBezTo>
                  <a:cubicBezTo>
                    <a:pt x="410388" y="457322"/>
                    <a:pt x="413127" y="458473"/>
                    <a:pt x="415508" y="460061"/>
                  </a:cubicBezTo>
                  <a:cubicBezTo>
                    <a:pt x="417625" y="463236"/>
                    <a:pt x="422123" y="471967"/>
                    <a:pt x="427414" y="471967"/>
                  </a:cubicBezTo>
                  <a:cubicBezTo>
                    <a:pt x="433391" y="471967"/>
                    <a:pt x="454015" y="464687"/>
                    <a:pt x="460751" y="462442"/>
                  </a:cubicBezTo>
                  <a:lnTo>
                    <a:pt x="482183" y="455298"/>
                  </a:lnTo>
                  <a:lnTo>
                    <a:pt x="496470" y="450536"/>
                  </a:lnTo>
                  <a:lnTo>
                    <a:pt x="505995" y="448154"/>
                  </a:lnTo>
                  <a:cubicBezTo>
                    <a:pt x="509170" y="443392"/>
                    <a:pt x="513710" y="439297"/>
                    <a:pt x="515520" y="433867"/>
                  </a:cubicBezTo>
                  <a:cubicBezTo>
                    <a:pt x="518806" y="424008"/>
                    <a:pt x="516509" y="428811"/>
                    <a:pt x="522664" y="419579"/>
                  </a:cubicBezTo>
                  <a:cubicBezTo>
                    <a:pt x="528044" y="403438"/>
                    <a:pt x="521952" y="423135"/>
                    <a:pt x="527426" y="395767"/>
                  </a:cubicBezTo>
                  <a:cubicBezTo>
                    <a:pt x="527918" y="393306"/>
                    <a:pt x="529118" y="391037"/>
                    <a:pt x="529808" y="388623"/>
                  </a:cubicBezTo>
                  <a:cubicBezTo>
                    <a:pt x="530825" y="385064"/>
                    <a:pt x="532667" y="375759"/>
                    <a:pt x="534570" y="371954"/>
                  </a:cubicBezTo>
                  <a:cubicBezTo>
                    <a:pt x="535850" y="369394"/>
                    <a:pt x="537745" y="367192"/>
                    <a:pt x="539333" y="364811"/>
                  </a:cubicBezTo>
                  <a:cubicBezTo>
                    <a:pt x="540920" y="360048"/>
                    <a:pt x="543111" y="355446"/>
                    <a:pt x="544095" y="350523"/>
                  </a:cubicBezTo>
                  <a:cubicBezTo>
                    <a:pt x="544889" y="346554"/>
                    <a:pt x="545055" y="342407"/>
                    <a:pt x="546476" y="338617"/>
                  </a:cubicBezTo>
                  <a:cubicBezTo>
                    <a:pt x="547481" y="335937"/>
                    <a:pt x="548812" y="332990"/>
                    <a:pt x="551239" y="331473"/>
                  </a:cubicBezTo>
                  <a:cubicBezTo>
                    <a:pt x="555496" y="328812"/>
                    <a:pt x="565526" y="326711"/>
                    <a:pt x="565526" y="326711"/>
                  </a:cubicBezTo>
                  <a:cubicBezTo>
                    <a:pt x="581903" y="315794"/>
                    <a:pt x="574384" y="318997"/>
                    <a:pt x="586958" y="314804"/>
                  </a:cubicBezTo>
                  <a:cubicBezTo>
                    <a:pt x="590133" y="312423"/>
                    <a:pt x="593037" y="309630"/>
                    <a:pt x="596483" y="307661"/>
                  </a:cubicBezTo>
                  <a:cubicBezTo>
                    <a:pt x="599437" y="305973"/>
                    <a:pt x="610702" y="303633"/>
                    <a:pt x="613151" y="302898"/>
                  </a:cubicBezTo>
                  <a:cubicBezTo>
                    <a:pt x="617960" y="301456"/>
                    <a:pt x="627439" y="298136"/>
                    <a:pt x="627439" y="298136"/>
                  </a:cubicBezTo>
                  <a:cubicBezTo>
                    <a:pt x="629820" y="296548"/>
                    <a:pt x="631968" y="294535"/>
                    <a:pt x="634583" y="293373"/>
                  </a:cubicBezTo>
                  <a:cubicBezTo>
                    <a:pt x="639170" y="291334"/>
                    <a:pt x="648870" y="288611"/>
                    <a:pt x="648870" y="288611"/>
                  </a:cubicBezTo>
                  <a:cubicBezTo>
                    <a:pt x="651251" y="287023"/>
                    <a:pt x="653454" y="285128"/>
                    <a:pt x="656014" y="283848"/>
                  </a:cubicBezTo>
                  <a:cubicBezTo>
                    <a:pt x="658259" y="282725"/>
                    <a:pt x="660648" y="281467"/>
                    <a:pt x="663158" y="281467"/>
                  </a:cubicBezTo>
                  <a:cubicBezTo>
                    <a:pt x="683811" y="281467"/>
                    <a:pt x="704433" y="283054"/>
                    <a:pt x="725070" y="283848"/>
                  </a:cubicBezTo>
                  <a:cubicBezTo>
                    <a:pt x="727451" y="284642"/>
                    <a:pt x="729969" y="285106"/>
                    <a:pt x="732214" y="286229"/>
                  </a:cubicBezTo>
                  <a:cubicBezTo>
                    <a:pt x="750681" y="295463"/>
                    <a:pt x="728545" y="287388"/>
                    <a:pt x="746501" y="293373"/>
                  </a:cubicBezTo>
                  <a:cubicBezTo>
                    <a:pt x="748882" y="295754"/>
                    <a:pt x="750701" y="298882"/>
                    <a:pt x="753645" y="300517"/>
                  </a:cubicBezTo>
                  <a:cubicBezTo>
                    <a:pt x="758034" y="302955"/>
                    <a:pt x="767933" y="305279"/>
                    <a:pt x="767933" y="305279"/>
                  </a:cubicBezTo>
                  <a:cubicBezTo>
                    <a:pt x="772695" y="308454"/>
                    <a:pt x="776667" y="313415"/>
                    <a:pt x="782220" y="314804"/>
                  </a:cubicBezTo>
                  <a:cubicBezTo>
                    <a:pt x="785395" y="315598"/>
                    <a:pt x="788598" y="316287"/>
                    <a:pt x="791745" y="317186"/>
                  </a:cubicBezTo>
                  <a:cubicBezTo>
                    <a:pt x="794159" y="317876"/>
                    <a:pt x="796454" y="318958"/>
                    <a:pt x="798889" y="319567"/>
                  </a:cubicBezTo>
                  <a:cubicBezTo>
                    <a:pt x="802815" y="320549"/>
                    <a:pt x="806869" y="320966"/>
                    <a:pt x="810795" y="321948"/>
                  </a:cubicBezTo>
                  <a:cubicBezTo>
                    <a:pt x="813230" y="322557"/>
                    <a:pt x="815489" y="323784"/>
                    <a:pt x="817939" y="324329"/>
                  </a:cubicBezTo>
                  <a:cubicBezTo>
                    <a:pt x="822652" y="325376"/>
                    <a:pt x="827464" y="325917"/>
                    <a:pt x="832226" y="326711"/>
                  </a:cubicBezTo>
                  <a:cubicBezTo>
                    <a:pt x="844132" y="325917"/>
                    <a:pt x="856540" y="327838"/>
                    <a:pt x="867945" y="324329"/>
                  </a:cubicBezTo>
                  <a:cubicBezTo>
                    <a:pt x="870680" y="323487"/>
                    <a:pt x="864463" y="319745"/>
                    <a:pt x="863183" y="317186"/>
                  </a:cubicBezTo>
                  <a:cubicBezTo>
                    <a:pt x="862060" y="314941"/>
                    <a:pt x="861491" y="312456"/>
                    <a:pt x="860801" y="310042"/>
                  </a:cubicBezTo>
                  <a:cubicBezTo>
                    <a:pt x="859137" y="304219"/>
                    <a:pt x="856487" y="290472"/>
                    <a:pt x="853658" y="286229"/>
                  </a:cubicBezTo>
                  <a:lnTo>
                    <a:pt x="848895" y="279086"/>
                  </a:lnTo>
                  <a:cubicBezTo>
                    <a:pt x="846178" y="270934"/>
                    <a:pt x="842523" y="255788"/>
                    <a:pt x="834608" y="250511"/>
                  </a:cubicBezTo>
                  <a:cubicBezTo>
                    <a:pt x="832227" y="248923"/>
                    <a:pt x="829663" y="247580"/>
                    <a:pt x="827464" y="245748"/>
                  </a:cubicBezTo>
                  <a:cubicBezTo>
                    <a:pt x="824877" y="243592"/>
                    <a:pt x="822388" y="241262"/>
                    <a:pt x="820320" y="238604"/>
                  </a:cubicBezTo>
                  <a:cubicBezTo>
                    <a:pt x="816806" y="234086"/>
                    <a:pt x="810795" y="224317"/>
                    <a:pt x="810795" y="224317"/>
                  </a:cubicBezTo>
                  <a:cubicBezTo>
                    <a:pt x="806604" y="211743"/>
                    <a:pt x="809806" y="219261"/>
                    <a:pt x="798889" y="202886"/>
                  </a:cubicBezTo>
                  <a:lnTo>
                    <a:pt x="794126" y="195742"/>
                  </a:lnTo>
                  <a:cubicBezTo>
                    <a:pt x="793332" y="193361"/>
                    <a:pt x="792867" y="190843"/>
                    <a:pt x="791745" y="188598"/>
                  </a:cubicBezTo>
                  <a:cubicBezTo>
                    <a:pt x="788988" y="183084"/>
                    <a:pt x="784449" y="178263"/>
                    <a:pt x="779839" y="174311"/>
                  </a:cubicBezTo>
                  <a:cubicBezTo>
                    <a:pt x="776826" y="171728"/>
                    <a:pt x="773679" y="169271"/>
                    <a:pt x="770314" y="167167"/>
                  </a:cubicBezTo>
                  <a:cubicBezTo>
                    <a:pt x="767304" y="165286"/>
                    <a:pt x="763964" y="163992"/>
                    <a:pt x="760789" y="162404"/>
                  </a:cubicBezTo>
                  <a:lnTo>
                    <a:pt x="753645" y="140973"/>
                  </a:lnTo>
                  <a:cubicBezTo>
                    <a:pt x="752851" y="138592"/>
                    <a:pt x="751873" y="136264"/>
                    <a:pt x="751264" y="133829"/>
                  </a:cubicBezTo>
                  <a:cubicBezTo>
                    <a:pt x="750470" y="130654"/>
                    <a:pt x="749823" y="127439"/>
                    <a:pt x="748883" y="124304"/>
                  </a:cubicBezTo>
                  <a:cubicBezTo>
                    <a:pt x="745236" y="112148"/>
                    <a:pt x="743935" y="111474"/>
                    <a:pt x="741739" y="100492"/>
                  </a:cubicBezTo>
                  <a:cubicBezTo>
                    <a:pt x="740889" y="96243"/>
                    <a:pt x="739875" y="84279"/>
                    <a:pt x="736976" y="79061"/>
                  </a:cubicBezTo>
                  <a:cubicBezTo>
                    <a:pt x="734196" y="74057"/>
                    <a:pt x="727451" y="64773"/>
                    <a:pt x="727451" y="64773"/>
                  </a:cubicBezTo>
                  <a:cubicBezTo>
                    <a:pt x="725515" y="58963"/>
                    <a:pt x="724924" y="55102"/>
                    <a:pt x="720308" y="50486"/>
                  </a:cubicBezTo>
                  <a:cubicBezTo>
                    <a:pt x="718284" y="48462"/>
                    <a:pt x="715545" y="47311"/>
                    <a:pt x="713164" y="45723"/>
                  </a:cubicBezTo>
                  <a:cubicBezTo>
                    <a:pt x="711571" y="40943"/>
                    <a:pt x="708862" y="28645"/>
                    <a:pt x="703639" y="24292"/>
                  </a:cubicBezTo>
                  <a:cubicBezTo>
                    <a:pt x="700912" y="22019"/>
                    <a:pt x="697289" y="21117"/>
                    <a:pt x="694114" y="19529"/>
                  </a:cubicBezTo>
                  <a:cubicBezTo>
                    <a:pt x="692526" y="17148"/>
                    <a:pt x="691375" y="14410"/>
                    <a:pt x="689351" y="12386"/>
                  </a:cubicBezTo>
                  <a:cubicBezTo>
                    <a:pt x="687327" y="10362"/>
                    <a:pt x="687367" y="2066"/>
                    <a:pt x="682208" y="47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0" name="Forma livre 399"/>
            <p:cNvSpPr/>
            <p:nvPr/>
          </p:nvSpPr>
          <p:spPr>
            <a:xfrm>
              <a:off x="4918235" y="4260343"/>
              <a:ext cx="907322" cy="843770"/>
            </a:xfrm>
            <a:custGeom>
              <a:avLst/>
              <a:gdLst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503711 w 1377630"/>
                <a:gd name="connsiteY173" fmla="*/ 338138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9430 w 1377630"/>
                <a:gd name="connsiteY177" fmla="*/ 266700 h 1281135"/>
                <a:gd name="connsiteX178" fmla="*/ 546574 w 1377630"/>
                <a:gd name="connsiteY178" fmla="*/ 264319 h 1281135"/>
                <a:gd name="connsiteX179" fmla="*/ 553718 w 1377630"/>
                <a:gd name="connsiteY179" fmla="*/ 261938 h 1281135"/>
                <a:gd name="connsiteX180" fmla="*/ 563243 w 1377630"/>
                <a:gd name="connsiteY180" fmla="*/ 247650 h 1281135"/>
                <a:gd name="connsiteX181" fmla="*/ 568005 w 1377630"/>
                <a:gd name="connsiteY181" fmla="*/ 240507 h 1281135"/>
                <a:gd name="connsiteX182" fmla="*/ 575149 w 1377630"/>
                <a:gd name="connsiteY182" fmla="*/ 235744 h 1281135"/>
                <a:gd name="connsiteX183" fmla="*/ 598961 w 1377630"/>
                <a:gd name="connsiteY183" fmla="*/ 219075 h 1281135"/>
                <a:gd name="connsiteX184" fmla="*/ 603724 w 1377630"/>
                <a:gd name="connsiteY184" fmla="*/ 211932 h 1281135"/>
                <a:gd name="connsiteX185" fmla="*/ 610868 w 1377630"/>
                <a:gd name="connsiteY185" fmla="*/ 207169 h 1281135"/>
                <a:gd name="connsiteX186" fmla="*/ 620393 w 1377630"/>
                <a:gd name="connsiteY186" fmla="*/ 192882 h 1281135"/>
                <a:gd name="connsiteX187" fmla="*/ 622774 w 1377630"/>
                <a:gd name="connsiteY187" fmla="*/ 185738 h 1281135"/>
                <a:gd name="connsiteX188" fmla="*/ 637061 w 1377630"/>
                <a:gd name="connsiteY188" fmla="*/ 176213 h 1281135"/>
                <a:gd name="connsiteX189" fmla="*/ 737074 w 1377630"/>
                <a:gd name="connsiteY189" fmla="*/ 173832 h 1281135"/>
                <a:gd name="connsiteX190" fmla="*/ 744218 w 1377630"/>
                <a:gd name="connsiteY190" fmla="*/ 171450 h 1281135"/>
                <a:gd name="connsiteX191" fmla="*/ 748980 w 1377630"/>
                <a:gd name="connsiteY191" fmla="*/ 164307 h 1281135"/>
                <a:gd name="connsiteX192" fmla="*/ 758505 w 1377630"/>
                <a:gd name="connsiteY192" fmla="*/ 142875 h 1281135"/>
                <a:gd name="connsiteX193" fmla="*/ 779936 w 1377630"/>
                <a:gd name="connsiteY193" fmla="*/ 133350 h 1281135"/>
                <a:gd name="connsiteX194" fmla="*/ 801368 w 1377630"/>
                <a:gd name="connsiteY194" fmla="*/ 123825 h 1281135"/>
                <a:gd name="connsiteX195" fmla="*/ 810893 w 1377630"/>
                <a:gd name="connsiteY195" fmla="*/ 102394 h 1281135"/>
                <a:gd name="connsiteX196" fmla="*/ 813274 w 1377630"/>
                <a:gd name="connsiteY196" fmla="*/ 95250 h 1281135"/>
                <a:gd name="connsiteX197" fmla="*/ 820418 w 1377630"/>
                <a:gd name="connsiteY197" fmla="*/ 92869 h 1281135"/>
                <a:gd name="connsiteX198" fmla="*/ 844230 w 1377630"/>
                <a:gd name="connsiteY198" fmla="*/ 90488 h 1281135"/>
                <a:gd name="connsiteX199" fmla="*/ 872805 w 1377630"/>
                <a:gd name="connsiteY199" fmla="*/ 80963 h 1281135"/>
                <a:gd name="connsiteX200" fmla="*/ 879949 w 1377630"/>
                <a:gd name="connsiteY200" fmla="*/ 78582 h 1281135"/>
                <a:gd name="connsiteX201" fmla="*/ 887093 w 1377630"/>
                <a:gd name="connsiteY201" fmla="*/ 76200 h 1281135"/>
                <a:gd name="connsiteX202" fmla="*/ 896618 w 1377630"/>
                <a:gd name="connsiteY202" fmla="*/ 54769 h 1281135"/>
                <a:gd name="connsiteX203" fmla="*/ 910905 w 1377630"/>
                <a:gd name="connsiteY203" fmla="*/ 50007 h 1281135"/>
                <a:gd name="connsiteX204" fmla="*/ 925193 w 1377630"/>
                <a:gd name="connsiteY204" fmla="*/ 45244 h 1281135"/>
                <a:gd name="connsiteX205" fmla="*/ 949005 w 1377630"/>
                <a:gd name="connsiteY205" fmla="*/ 42863 h 1281135"/>
                <a:gd name="connsiteX206" fmla="*/ 968055 w 1377630"/>
                <a:gd name="connsiteY206" fmla="*/ 30957 h 1281135"/>
                <a:gd name="connsiteX207" fmla="*/ 972818 w 1377630"/>
                <a:gd name="connsiteY207" fmla="*/ 7144 h 1281135"/>
                <a:gd name="connsiteX208" fmla="*/ 987105 w 1377630"/>
                <a:gd name="connsiteY208" fmla="*/ 0 h 1281135"/>
                <a:gd name="connsiteX209" fmla="*/ 1082355 w 1377630"/>
                <a:gd name="connsiteY209" fmla="*/ 2382 h 1281135"/>
                <a:gd name="connsiteX210" fmla="*/ 1096643 w 1377630"/>
                <a:gd name="connsiteY210" fmla="*/ 19050 h 1281135"/>
                <a:gd name="connsiteX211" fmla="*/ 1106168 w 1377630"/>
                <a:gd name="connsiteY211" fmla="*/ 35719 h 1281135"/>
                <a:gd name="connsiteX212" fmla="*/ 1110930 w 1377630"/>
                <a:gd name="connsiteY212" fmla="*/ 42863 h 1281135"/>
                <a:gd name="connsiteX213" fmla="*/ 1132361 w 1377630"/>
                <a:gd name="connsiteY213" fmla="*/ 54769 h 1281135"/>
                <a:gd name="connsiteX214" fmla="*/ 1153793 w 1377630"/>
                <a:gd name="connsiteY214" fmla="*/ 71438 h 1281135"/>
                <a:gd name="connsiteX215" fmla="*/ 1172843 w 1377630"/>
                <a:gd name="connsiteY215" fmla="*/ 85725 h 1281135"/>
                <a:gd name="connsiteX216" fmla="*/ 1187130 w 1377630"/>
                <a:gd name="connsiteY216" fmla="*/ 92869 h 1281135"/>
                <a:gd name="connsiteX217" fmla="*/ 1201418 w 1377630"/>
                <a:gd name="connsiteY217" fmla="*/ 102394 h 1281135"/>
                <a:gd name="connsiteX218" fmla="*/ 1215705 w 1377630"/>
                <a:gd name="connsiteY218" fmla="*/ 121444 h 1281135"/>
                <a:gd name="connsiteX219" fmla="*/ 1218086 w 1377630"/>
                <a:gd name="connsiteY219" fmla="*/ 128588 h 1281135"/>
                <a:gd name="connsiteX220" fmla="*/ 1229993 w 1377630"/>
                <a:gd name="connsiteY220" fmla="*/ 145257 h 1281135"/>
                <a:gd name="connsiteX221" fmla="*/ 1234755 w 1377630"/>
                <a:gd name="connsiteY221" fmla="*/ 159544 h 1281135"/>
                <a:gd name="connsiteX222" fmla="*/ 1237136 w 1377630"/>
                <a:gd name="connsiteY222" fmla="*/ 169069 h 1281135"/>
                <a:gd name="connsiteX223" fmla="*/ 1241899 w 1377630"/>
                <a:gd name="connsiteY223" fmla="*/ 180975 h 1281135"/>
                <a:gd name="connsiteX224" fmla="*/ 1244280 w 1377630"/>
                <a:gd name="connsiteY224" fmla="*/ 190500 h 1281135"/>
                <a:gd name="connsiteX225" fmla="*/ 1251424 w 1377630"/>
                <a:gd name="connsiteY225" fmla="*/ 211932 h 1281135"/>
                <a:gd name="connsiteX226" fmla="*/ 1260949 w 1377630"/>
                <a:gd name="connsiteY226" fmla="*/ 245269 h 1281135"/>
                <a:gd name="connsiteX227" fmla="*/ 1275236 w 1377630"/>
                <a:gd name="connsiteY227" fmla="*/ 259557 h 1281135"/>
                <a:gd name="connsiteX228" fmla="*/ 1284761 w 1377630"/>
                <a:gd name="connsiteY228" fmla="*/ 269082 h 1281135"/>
                <a:gd name="connsiteX229" fmla="*/ 1289524 w 1377630"/>
                <a:gd name="connsiteY229" fmla="*/ 276225 h 1281135"/>
                <a:gd name="connsiteX230" fmla="*/ 1303811 w 1377630"/>
                <a:gd name="connsiteY230" fmla="*/ 295275 h 1281135"/>
                <a:gd name="connsiteX231" fmla="*/ 1315718 w 1377630"/>
                <a:gd name="connsiteY231" fmla="*/ 316707 h 1281135"/>
                <a:gd name="connsiteX232" fmla="*/ 1320480 w 1377630"/>
                <a:gd name="connsiteY232" fmla="*/ 326232 h 1281135"/>
                <a:gd name="connsiteX233" fmla="*/ 1325243 w 1377630"/>
                <a:gd name="connsiteY233" fmla="*/ 347663 h 1281135"/>
                <a:gd name="connsiteX234" fmla="*/ 1332386 w 1377630"/>
                <a:gd name="connsiteY234" fmla="*/ 359569 h 1281135"/>
                <a:gd name="connsiteX235" fmla="*/ 1346674 w 1377630"/>
                <a:gd name="connsiteY235" fmla="*/ 381000 h 1281135"/>
                <a:gd name="connsiteX236" fmla="*/ 1353818 w 1377630"/>
                <a:gd name="connsiteY236" fmla="*/ 397669 h 1281135"/>
                <a:gd name="connsiteX237" fmla="*/ 1377630 w 1377630"/>
                <a:gd name="connsiteY237" fmla="*/ 416719 h 1281135"/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503711 w 1377630"/>
                <a:gd name="connsiteY173" fmla="*/ 338138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9430 w 1377630"/>
                <a:gd name="connsiteY177" fmla="*/ 266700 h 1281135"/>
                <a:gd name="connsiteX178" fmla="*/ 546574 w 1377630"/>
                <a:gd name="connsiteY178" fmla="*/ 264319 h 1281135"/>
                <a:gd name="connsiteX179" fmla="*/ 553718 w 1377630"/>
                <a:gd name="connsiteY179" fmla="*/ 261938 h 1281135"/>
                <a:gd name="connsiteX180" fmla="*/ 563243 w 1377630"/>
                <a:gd name="connsiteY180" fmla="*/ 247650 h 1281135"/>
                <a:gd name="connsiteX181" fmla="*/ 568005 w 1377630"/>
                <a:gd name="connsiteY181" fmla="*/ 240507 h 1281135"/>
                <a:gd name="connsiteX182" fmla="*/ 575149 w 1377630"/>
                <a:gd name="connsiteY182" fmla="*/ 235744 h 1281135"/>
                <a:gd name="connsiteX183" fmla="*/ 598961 w 1377630"/>
                <a:gd name="connsiteY183" fmla="*/ 219075 h 1281135"/>
                <a:gd name="connsiteX184" fmla="*/ 603724 w 1377630"/>
                <a:gd name="connsiteY184" fmla="*/ 211932 h 1281135"/>
                <a:gd name="connsiteX185" fmla="*/ 610868 w 1377630"/>
                <a:gd name="connsiteY185" fmla="*/ 207169 h 1281135"/>
                <a:gd name="connsiteX186" fmla="*/ 620393 w 1377630"/>
                <a:gd name="connsiteY186" fmla="*/ 192882 h 1281135"/>
                <a:gd name="connsiteX187" fmla="*/ 622774 w 1377630"/>
                <a:gd name="connsiteY187" fmla="*/ 185738 h 1281135"/>
                <a:gd name="connsiteX188" fmla="*/ 637061 w 1377630"/>
                <a:gd name="connsiteY188" fmla="*/ 176213 h 1281135"/>
                <a:gd name="connsiteX189" fmla="*/ 737074 w 1377630"/>
                <a:gd name="connsiteY189" fmla="*/ 173832 h 1281135"/>
                <a:gd name="connsiteX190" fmla="*/ 744218 w 1377630"/>
                <a:gd name="connsiteY190" fmla="*/ 171450 h 1281135"/>
                <a:gd name="connsiteX191" fmla="*/ 748980 w 1377630"/>
                <a:gd name="connsiteY191" fmla="*/ 164307 h 1281135"/>
                <a:gd name="connsiteX192" fmla="*/ 758505 w 1377630"/>
                <a:gd name="connsiteY192" fmla="*/ 142875 h 1281135"/>
                <a:gd name="connsiteX193" fmla="*/ 779936 w 1377630"/>
                <a:gd name="connsiteY193" fmla="*/ 133350 h 1281135"/>
                <a:gd name="connsiteX194" fmla="*/ 801368 w 1377630"/>
                <a:gd name="connsiteY194" fmla="*/ 123825 h 1281135"/>
                <a:gd name="connsiteX195" fmla="*/ 810893 w 1377630"/>
                <a:gd name="connsiteY195" fmla="*/ 102394 h 1281135"/>
                <a:gd name="connsiteX196" fmla="*/ 813274 w 1377630"/>
                <a:gd name="connsiteY196" fmla="*/ 95250 h 1281135"/>
                <a:gd name="connsiteX197" fmla="*/ 820418 w 1377630"/>
                <a:gd name="connsiteY197" fmla="*/ 92869 h 1281135"/>
                <a:gd name="connsiteX198" fmla="*/ 844230 w 1377630"/>
                <a:gd name="connsiteY198" fmla="*/ 90488 h 1281135"/>
                <a:gd name="connsiteX199" fmla="*/ 872805 w 1377630"/>
                <a:gd name="connsiteY199" fmla="*/ 80963 h 1281135"/>
                <a:gd name="connsiteX200" fmla="*/ 879949 w 1377630"/>
                <a:gd name="connsiteY200" fmla="*/ 78582 h 1281135"/>
                <a:gd name="connsiteX201" fmla="*/ 887093 w 1377630"/>
                <a:gd name="connsiteY201" fmla="*/ 76200 h 1281135"/>
                <a:gd name="connsiteX202" fmla="*/ 896618 w 1377630"/>
                <a:gd name="connsiteY202" fmla="*/ 54769 h 1281135"/>
                <a:gd name="connsiteX203" fmla="*/ 910905 w 1377630"/>
                <a:gd name="connsiteY203" fmla="*/ 50007 h 1281135"/>
                <a:gd name="connsiteX204" fmla="*/ 925193 w 1377630"/>
                <a:gd name="connsiteY204" fmla="*/ 45244 h 1281135"/>
                <a:gd name="connsiteX205" fmla="*/ 949005 w 1377630"/>
                <a:gd name="connsiteY205" fmla="*/ 42863 h 1281135"/>
                <a:gd name="connsiteX206" fmla="*/ 968055 w 1377630"/>
                <a:gd name="connsiteY206" fmla="*/ 30957 h 1281135"/>
                <a:gd name="connsiteX207" fmla="*/ 972818 w 1377630"/>
                <a:gd name="connsiteY207" fmla="*/ 7144 h 1281135"/>
                <a:gd name="connsiteX208" fmla="*/ 987105 w 1377630"/>
                <a:gd name="connsiteY208" fmla="*/ 0 h 1281135"/>
                <a:gd name="connsiteX209" fmla="*/ 1082355 w 1377630"/>
                <a:gd name="connsiteY209" fmla="*/ 2382 h 1281135"/>
                <a:gd name="connsiteX210" fmla="*/ 1096643 w 1377630"/>
                <a:gd name="connsiteY210" fmla="*/ 19050 h 1281135"/>
                <a:gd name="connsiteX211" fmla="*/ 1106168 w 1377630"/>
                <a:gd name="connsiteY211" fmla="*/ 35719 h 1281135"/>
                <a:gd name="connsiteX212" fmla="*/ 1110930 w 1377630"/>
                <a:gd name="connsiteY212" fmla="*/ 42863 h 1281135"/>
                <a:gd name="connsiteX213" fmla="*/ 1132361 w 1377630"/>
                <a:gd name="connsiteY213" fmla="*/ 54769 h 1281135"/>
                <a:gd name="connsiteX214" fmla="*/ 1172843 w 1377630"/>
                <a:gd name="connsiteY214" fmla="*/ 85725 h 1281135"/>
                <a:gd name="connsiteX215" fmla="*/ 1187130 w 1377630"/>
                <a:gd name="connsiteY215" fmla="*/ 92869 h 1281135"/>
                <a:gd name="connsiteX216" fmla="*/ 1201418 w 1377630"/>
                <a:gd name="connsiteY216" fmla="*/ 102394 h 1281135"/>
                <a:gd name="connsiteX217" fmla="*/ 1215705 w 1377630"/>
                <a:gd name="connsiteY217" fmla="*/ 121444 h 1281135"/>
                <a:gd name="connsiteX218" fmla="*/ 1218086 w 1377630"/>
                <a:gd name="connsiteY218" fmla="*/ 128588 h 1281135"/>
                <a:gd name="connsiteX219" fmla="*/ 1229993 w 1377630"/>
                <a:gd name="connsiteY219" fmla="*/ 145257 h 1281135"/>
                <a:gd name="connsiteX220" fmla="*/ 1234755 w 1377630"/>
                <a:gd name="connsiteY220" fmla="*/ 159544 h 1281135"/>
                <a:gd name="connsiteX221" fmla="*/ 1237136 w 1377630"/>
                <a:gd name="connsiteY221" fmla="*/ 169069 h 1281135"/>
                <a:gd name="connsiteX222" fmla="*/ 1241899 w 1377630"/>
                <a:gd name="connsiteY222" fmla="*/ 180975 h 1281135"/>
                <a:gd name="connsiteX223" fmla="*/ 1244280 w 1377630"/>
                <a:gd name="connsiteY223" fmla="*/ 190500 h 1281135"/>
                <a:gd name="connsiteX224" fmla="*/ 1251424 w 1377630"/>
                <a:gd name="connsiteY224" fmla="*/ 211932 h 1281135"/>
                <a:gd name="connsiteX225" fmla="*/ 1260949 w 1377630"/>
                <a:gd name="connsiteY225" fmla="*/ 245269 h 1281135"/>
                <a:gd name="connsiteX226" fmla="*/ 1275236 w 1377630"/>
                <a:gd name="connsiteY226" fmla="*/ 259557 h 1281135"/>
                <a:gd name="connsiteX227" fmla="*/ 1284761 w 1377630"/>
                <a:gd name="connsiteY227" fmla="*/ 269082 h 1281135"/>
                <a:gd name="connsiteX228" fmla="*/ 1289524 w 1377630"/>
                <a:gd name="connsiteY228" fmla="*/ 276225 h 1281135"/>
                <a:gd name="connsiteX229" fmla="*/ 1303811 w 1377630"/>
                <a:gd name="connsiteY229" fmla="*/ 295275 h 1281135"/>
                <a:gd name="connsiteX230" fmla="*/ 1315718 w 1377630"/>
                <a:gd name="connsiteY230" fmla="*/ 316707 h 1281135"/>
                <a:gd name="connsiteX231" fmla="*/ 1320480 w 1377630"/>
                <a:gd name="connsiteY231" fmla="*/ 326232 h 1281135"/>
                <a:gd name="connsiteX232" fmla="*/ 1325243 w 1377630"/>
                <a:gd name="connsiteY232" fmla="*/ 347663 h 1281135"/>
                <a:gd name="connsiteX233" fmla="*/ 1332386 w 1377630"/>
                <a:gd name="connsiteY233" fmla="*/ 359569 h 1281135"/>
                <a:gd name="connsiteX234" fmla="*/ 1346674 w 1377630"/>
                <a:gd name="connsiteY234" fmla="*/ 381000 h 1281135"/>
                <a:gd name="connsiteX235" fmla="*/ 1353818 w 1377630"/>
                <a:gd name="connsiteY235" fmla="*/ 397669 h 1281135"/>
                <a:gd name="connsiteX236" fmla="*/ 1377630 w 1377630"/>
                <a:gd name="connsiteY236" fmla="*/ 416719 h 1281135"/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503711 w 1377630"/>
                <a:gd name="connsiteY173" fmla="*/ 338138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9430 w 1377630"/>
                <a:gd name="connsiteY177" fmla="*/ 266700 h 1281135"/>
                <a:gd name="connsiteX178" fmla="*/ 546574 w 1377630"/>
                <a:gd name="connsiteY178" fmla="*/ 264319 h 1281135"/>
                <a:gd name="connsiteX179" fmla="*/ 553718 w 1377630"/>
                <a:gd name="connsiteY179" fmla="*/ 261938 h 1281135"/>
                <a:gd name="connsiteX180" fmla="*/ 563243 w 1377630"/>
                <a:gd name="connsiteY180" fmla="*/ 247650 h 1281135"/>
                <a:gd name="connsiteX181" fmla="*/ 568005 w 1377630"/>
                <a:gd name="connsiteY181" fmla="*/ 240507 h 1281135"/>
                <a:gd name="connsiteX182" fmla="*/ 575149 w 1377630"/>
                <a:gd name="connsiteY182" fmla="*/ 235744 h 1281135"/>
                <a:gd name="connsiteX183" fmla="*/ 598961 w 1377630"/>
                <a:gd name="connsiteY183" fmla="*/ 219075 h 1281135"/>
                <a:gd name="connsiteX184" fmla="*/ 603724 w 1377630"/>
                <a:gd name="connsiteY184" fmla="*/ 211932 h 1281135"/>
                <a:gd name="connsiteX185" fmla="*/ 610868 w 1377630"/>
                <a:gd name="connsiteY185" fmla="*/ 207169 h 1281135"/>
                <a:gd name="connsiteX186" fmla="*/ 620393 w 1377630"/>
                <a:gd name="connsiteY186" fmla="*/ 192882 h 1281135"/>
                <a:gd name="connsiteX187" fmla="*/ 622774 w 1377630"/>
                <a:gd name="connsiteY187" fmla="*/ 185738 h 1281135"/>
                <a:gd name="connsiteX188" fmla="*/ 637061 w 1377630"/>
                <a:gd name="connsiteY188" fmla="*/ 176213 h 1281135"/>
                <a:gd name="connsiteX189" fmla="*/ 737074 w 1377630"/>
                <a:gd name="connsiteY189" fmla="*/ 173832 h 1281135"/>
                <a:gd name="connsiteX190" fmla="*/ 744218 w 1377630"/>
                <a:gd name="connsiteY190" fmla="*/ 171450 h 1281135"/>
                <a:gd name="connsiteX191" fmla="*/ 748980 w 1377630"/>
                <a:gd name="connsiteY191" fmla="*/ 164307 h 1281135"/>
                <a:gd name="connsiteX192" fmla="*/ 758505 w 1377630"/>
                <a:gd name="connsiteY192" fmla="*/ 142875 h 1281135"/>
                <a:gd name="connsiteX193" fmla="*/ 779936 w 1377630"/>
                <a:gd name="connsiteY193" fmla="*/ 133350 h 1281135"/>
                <a:gd name="connsiteX194" fmla="*/ 801368 w 1377630"/>
                <a:gd name="connsiteY194" fmla="*/ 123825 h 1281135"/>
                <a:gd name="connsiteX195" fmla="*/ 810893 w 1377630"/>
                <a:gd name="connsiteY195" fmla="*/ 102394 h 1281135"/>
                <a:gd name="connsiteX196" fmla="*/ 813274 w 1377630"/>
                <a:gd name="connsiteY196" fmla="*/ 95250 h 1281135"/>
                <a:gd name="connsiteX197" fmla="*/ 820418 w 1377630"/>
                <a:gd name="connsiteY197" fmla="*/ 92869 h 1281135"/>
                <a:gd name="connsiteX198" fmla="*/ 844230 w 1377630"/>
                <a:gd name="connsiteY198" fmla="*/ 90488 h 1281135"/>
                <a:gd name="connsiteX199" fmla="*/ 872805 w 1377630"/>
                <a:gd name="connsiteY199" fmla="*/ 80963 h 1281135"/>
                <a:gd name="connsiteX200" fmla="*/ 879949 w 1377630"/>
                <a:gd name="connsiteY200" fmla="*/ 78582 h 1281135"/>
                <a:gd name="connsiteX201" fmla="*/ 887093 w 1377630"/>
                <a:gd name="connsiteY201" fmla="*/ 76200 h 1281135"/>
                <a:gd name="connsiteX202" fmla="*/ 896618 w 1377630"/>
                <a:gd name="connsiteY202" fmla="*/ 54769 h 1281135"/>
                <a:gd name="connsiteX203" fmla="*/ 910905 w 1377630"/>
                <a:gd name="connsiteY203" fmla="*/ 50007 h 1281135"/>
                <a:gd name="connsiteX204" fmla="*/ 925193 w 1377630"/>
                <a:gd name="connsiteY204" fmla="*/ 45244 h 1281135"/>
                <a:gd name="connsiteX205" fmla="*/ 949005 w 1377630"/>
                <a:gd name="connsiteY205" fmla="*/ 42863 h 1281135"/>
                <a:gd name="connsiteX206" fmla="*/ 968055 w 1377630"/>
                <a:gd name="connsiteY206" fmla="*/ 30957 h 1281135"/>
                <a:gd name="connsiteX207" fmla="*/ 972818 w 1377630"/>
                <a:gd name="connsiteY207" fmla="*/ 7144 h 1281135"/>
                <a:gd name="connsiteX208" fmla="*/ 987105 w 1377630"/>
                <a:gd name="connsiteY208" fmla="*/ 0 h 1281135"/>
                <a:gd name="connsiteX209" fmla="*/ 1082355 w 1377630"/>
                <a:gd name="connsiteY209" fmla="*/ 2382 h 1281135"/>
                <a:gd name="connsiteX210" fmla="*/ 1096643 w 1377630"/>
                <a:gd name="connsiteY210" fmla="*/ 19050 h 1281135"/>
                <a:gd name="connsiteX211" fmla="*/ 1106168 w 1377630"/>
                <a:gd name="connsiteY211" fmla="*/ 35719 h 1281135"/>
                <a:gd name="connsiteX212" fmla="*/ 1110930 w 1377630"/>
                <a:gd name="connsiteY212" fmla="*/ 42863 h 1281135"/>
                <a:gd name="connsiteX213" fmla="*/ 1132361 w 1377630"/>
                <a:gd name="connsiteY213" fmla="*/ 54769 h 1281135"/>
                <a:gd name="connsiteX214" fmla="*/ 1172843 w 1377630"/>
                <a:gd name="connsiteY214" fmla="*/ 85725 h 1281135"/>
                <a:gd name="connsiteX215" fmla="*/ 1201418 w 1377630"/>
                <a:gd name="connsiteY215" fmla="*/ 102394 h 1281135"/>
                <a:gd name="connsiteX216" fmla="*/ 1215705 w 1377630"/>
                <a:gd name="connsiteY216" fmla="*/ 121444 h 1281135"/>
                <a:gd name="connsiteX217" fmla="*/ 1218086 w 1377630"/>
                <a:gd name="connsiteY217" fmla="*/ 128588 h 1281135"/>
                <a:gd name="connsiteX218" fmla="*/ 1229993 w 1377630"/>
                <a:gd name="connsiteY218" fmla="*/ 145257 h 1281135"/>
                <a:gd name="connsiteX219" fmla="*/ 1234755 w 1377630"/>
                <a:gd name="connsiteY219" fmla="*/ 159544 h 1281135"/>
                <a:gd name="connsiteX220" fmla="*/ 1237136 w 1377630"/>
                <a:gd name="connsiteY220" fmla="*/ 169069 h 1281135"/>
                <a:gd name="connsiteX221" fmla="*/ 1241899 w 1377630"/>
                <a:gd name="connsiteY221" fmla="*/ 180975 h 1281135"/>
                <a:gd name="connsiteX222" fmla="*/ 1244280 w 1377630"/>
                <a:gd name="connsiteY222" fmla="*/ 190500 h 1281135"/>
                <a:gd name="connsiteX223" fmla="*/ 1251424 w 1377630"/>
                <a:gd name="connsiteY223" fmla="*/ 211932 h 1281135"/>
                <a:gd name="connsiteX224" fmla="*/ 1260949 w 1377630"/>
                <a:gd name="connsiteY224" fmla="*/ 245269 h 1281135"/>
                <a:gd name="connsiteX225" fmla="*/ 1275236 w 1377630"/>
                <a:gd name="connsiteY225" fmla="*/ 259557 h 1281135"/>
                <a:gd name="connsiteX226" fmla="*/ 1284761 w 1377630"/>
                <a:gd name="connsiteY226" fmla="*/ 269082 h 1281135"/>
                <a:gd name="connsiteX227" fmla="*/ 1289524 w 1377630"/>
                <a:gd name="connsiteY227" fmla="*/ 276225 h 1281135"/>
                <a:gd name="connsiteX228" fmla="*/ 1303811 w 1377630"/>
                <a:gd name="connsiteY228" fmla="*/ 295275 h 1281135"/>
                <a:gd name="connsiteX229" fmla="*/ 1315718 w 1377630"/>
                <a:gd name="connsiteY229" fmla="*/ 316707 h 1281135"/>
                <a:gd name="connsiteX230" fmla="*/ 1320480 w 1377630"/>
                <a:gd name="connsiteY230" fmla="*/ 326232 h 1281135"/>
                <a:gd name="connsiteX231" fmla="*/ 1325243 w 1377630"/>
                <a:gd name="connsiteY231" fmla="*/ 347663 h 1281135"/>
                <a:gd name="connsiteX232" fmla="*/ 1332386 w 1377630"/>
                <a:gd name="connsiteY232" fmla="*/ 359569 h 1281135"/>
                <a:gd name="connsiteX233" fmla="*/ 1346674 w 1377630"/>
                <a:gd name="connsiteY233" fmla="*/ 381000 h 1281135"/>
                <a:gd name="connsiteX234" fmla="*/ 1353818 w 1377630"/>
                <a:gd name="connsiteY234" fmla="*/ 397669 h 1281135"/>
                <a:gd name="connsiteX235" fmla="*/ 1377630 w 1377630"/>
                <a:gd name="connsiteY235" fmla="*/ 416719 h 1281135"/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503711 w 1377630"/>
                <a:gd name="connsiteY173" fmla="*/ 338138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9430 w 1377630"/>
                <a:gd name="connsiteY177" fmla="*/ 266700 h 1281135"/>
                <a:gd name="connsiteX178" fmla="*/ 546574 w 1377630"/>
                <a:gd name="connsiteY178" fmla="*/ 264319 h 1281135"/>
                <a:gd name="connsiteX179" fmla="*/ 553718 w 1377630"/>
                <a:gd name="connsiteY179" fmla="*/ 261938 h 1281135"/>
                <a:gd name="connsiteX180" fmla="*/ 563243 w 1377630"/>
                <a:gd name="connsiteY180" fmla="*/ 247650 h 1281135"/>
                <a:gd name="connsiteX181" fmla="*/ 568005 w 1377630"/>
                <a:gd name="connsiteY181" fmla="*/ 240507 h 1281135"/>
                <a:gd name="connsiteX182" fmla="*/ 575149 w 1377630"/>
                <a:gd name="connsiteY182" fmla="*/ 235744 h 1281135"/>
                <a:gd name="connsiteX183" fmla="*/ 598961 w 1377630"/>
                <a:gd name="connsiteY183" fmla="*/ 219075 h 1281135"/>
                <a:gd name="connsiteX184" fmla="*/ 603724 w 1377630"/>
                <a:gd name="connsiteY184" fmla="*/ 211932 h 1281135"/>
                <a:gd name="connsiteX185" fmla="*/ 610868 w 1377630"/>
                <a:gd name="connsiteY185" fmla="*/ 207169 h 1281135"/>
                <a:gd name="connsiteX186" fmla="*/ 620393 w 1377630"/>
                <a:gd name="connsiteY186" fmla="*/ 192882 h 1281135"/>
                <a:gd name="connsiteX187" fmla="*/ 622774 w 1377630"/>
                <a:gd name="connsiteY187" fmla="*/ 185738 h 1281135"/>
                <a:gd name="connsiteX188" fmla="*/ 637061 w 1377630"/>
                <a:gd name="connsiteY188" fmla="*/ 176213 h 1281135"/>
                <a:gd name="connsiteX189" fmla="*/ 737074 w 1377630"/>
                <a:gd name="connsiteY189" fmla="*/ 173832 h 1281135"/>
                <a:gd name="connsiteX190" fmla="*/ 744218 w 1377630"/>
                <a:gd name="connsiteY190" fmla="*/ 171450 h 1281135"/>
                <a:gd name="connsiteX191" fmla="*/ 748980 w 1377630"/>
                <a:gd name="connsiteY191" fmla="*/ 164307 h 1281135"/>
                <a:gd name="connsiteX192" fmla="*/ 758505 w 1377630"/>
                <a:gd name="connsiteY192" fmla="*/ 142875 h 1281135"/>
                <a:gd name="connsiteX193" fmla="*/ 779936 w 1377630"/>
                <a:gd name="connsiteY193" fmla="*/ 133350 h 1281135"/>
                <a:gd name="connsiteX194" fmla="*/ 801368 w 1377630"/>
                <a:gd name="connsiteY194" fmla="*/ 123825 h 1281135"/>
                <a:gd name="connsiteX195" fmla="*/ 810893 w 1377630"/>
                <a:gd name="connsiteY195" fmla="*/ 102394 h 1281135"/>
                <a:gd name="connsiteX196" fmla="*/ 813274 w 1377630"/>
                <a:gd name="connsiteY196" fmla="*/ 95250 h 1281135"/>
                <a:gd name="connsiteX197" fmla="*/ 820418 w 1377630"/>
                <a:gd name="connsiteY197" fmla="*/ 92869 h 1281135"/>
                <a:gd name="connsiteX198" fmla="*/ 844230 w 1377630"/>
                <a:gd name="connsiteY198" fmla="*/ 90488 h 1281135"/>
                <a:gd name="connsiteX199" fmla="*/ 872805 w 1377630"/>
                <a:gd name="connsiteY199" fmla="*/ 80963 h 1281135"/>
                <a:gd name="connsiteX200" fmla="*/ 879949 w 1377630"/>
                <a:gd name="connsiteY200" fmla="*/ 78582 h 1281135"/>
                <a:gd name="connsiteX201" fmla="*/ 887093 w 1377630"/>
                <a:gd name="connsiteY201" fmla="*/ 76200 h 1281135"/>
                <a:gd name="connsiteX202" fmla="*/ 896618 w 1377630"/>
                <a:gd name="connsiteY202" fmla="*/ 54769 h 1281135"/>
                <a:gd name="connsiteX203" fmla="*/ 910905 w 1377630"/>
                <a:gd name="connsiteY203" fmla="*/ 50007 h 1281135"/>
                <a:gd name="connsiteX204" fmla="*/ 925193 w 1377630"/>
                <a:gd name="connsiteY204" fmla="*/ 45244 h 1281135"/>
                <a:gd name="connsiteX205" fmla="*/ 949005 w 1377630"/>
                <a:gd name="connsiteY205" fmla="*/ 42863 h 1281135"/>
                <a:gd name="connsiteX206" fmla="*/ 968055 w 1377630"/>
                <a:gd name="connsiteY206" fmla="*/ 30957 h 1281135"/>
                <a:gd name="connsiteX207" fmla="*/ 972818 w 1377630"/>
                <a:gd name="connsiteY207" fmla="*/ 7144 h 1281135"/>
                <a:gd name="connsiteX208" fmla="*/ 987105 w 1377630"/>
                <a:gd name="connsiteY208" fmla="*/ 0 h 1281135"/>
                <a:gd name="connsiteX209" fmla="*/ 1082355 w 1377630"/>
                <a:gd name="connsiteY209" fmla="*/ 2382 h 1281135"/>
                <a:gd name="connsiteX210" fmla="*/ 1096643 w 1377630"/>
                <a:gd name="connsiteY210" fmla="*/ 19050 h 1281135"/>
                <a:gd name="connsiteX211" fmla="*/ 1106168 w 1377630"/>
                <a:gd name="connsiteY211" fmla="*/ 35719 h 1281135"/>
                <a:gd name="connsiteX212" fmla="*/ 1110930 w 1377630"/>
                <a:gd name="connsiteY212" fmla="*/ 42863 h 1281135"/>
                <a:gd name="connsiteX213" fmla="*/ 1132361 w 1377630"/>
                <a:gd name="connsiteY213" fmla="*/ 54769 h 1281135"/>
                <a:gd name="connsiteX214" fmla="*/ 1179987 w 1377630"/>
                <a:gd name="connsiteY214" fmla="*/ 73819 h 1281135"/>
                <a:gd name="connsiteX215" fmla="*/ 1201418 w 1377630"/>
                <a:gd name="connsiteY215" fmla="*/ 102394 h 1281135"/>
                <a:gd name="connsiteX216" fmla="*/ 1215705 w 1377630"/>
                <a:gd name="connsiteY216" fmla="*/ 121444 h 1281135"/>
                <a:gd name="connsiteX217" fmla="*/ 1218086 w 1377630"/>
                <a:gd name="connsiteY217" fmla="*/ 128588 h 1281135"/>
                <a:gd name="connsiteX218" fmla="*/ 1229993 w 1377630"/>
                <a:gd name="connsiteY218" fmla="*/ 145257 h 1281135"/>
                <a:gd name="connsiteX219" fmla="*/ 1234755 w 1377630"/>
                <a:gd name="connsiteY219" fmla="*/ 159544 h 1281135"/>
                <a:gd name="connsiteX220" fmla="*/ 1237136 w 1377630"/>
                <a:gd name="connsiteY220" fmla="*/ 169069 h 1281135"/>
                <a:gd name="connsiteX221" fmla="*/ 1241899 w 1377630"/>
                <a:gd name="connsiteY221" fmla="*/ 180975 h 1281135"/>
                <a:gd name="connsiteX222" fmla="*/ 1244280 w 1377630"/>
                <a:gd name="connsiteY222" fmla="*/ 190500 h 1281135"/>
                <a:gd name="connsiteX223" fmla="*/ 1251424 w 1377630"/>
                <a:gd name="connsiteY223" fmla="*/ 211932 h 1281135"/>
                <a:gd name="connsiteX224" fmla="*/ 1260949 w 1377630"/>
                <a:gd name="connsiteY224" fmla="*/ 245269 h 1281135"/>
                <a:gd name="connsiteX225" fmla="*/ 1275236 w 1377630"/>
                <a:gd name="connsiteY225" fmla="*/ 259557 h 1281135"/>
                <a:gd name="connsiteX226" fmla="*/ 1284761 w 1377630"/>
                <a:gd name="connsiteY226" fmla="*/ 269082 h 1281135"/>
                <a:gd name="connsiteX227" fmla="*/ 1289524 w 1377630"/>
                <a:gd name="connsiteY227" fmla="*/ 276225 h 1281135"/>
                <a:gd name="connsiteX228" fmla="*/ 1303811 w 1377630"/>
                <a:gd name="connsiteY228" fmla="*/ 295275 h 1281135"/>
                <a:gd name="connsiteX229" fmla="*/ 1315718 w 1377630"/>
                <a:gd name="connsiteY229" fmla="*/ 316707 h 1281135"/>
                <a:gd name="connsiteX230" fmla="*/ 1320480 w 1377630"/>
                <a:gd name="connsiteY230" fmla="*/ 326232 h 1281135"/>
                <a:gd name="connsiteX231" fmla="*/ 1325243 w 1377630"/>
                <a:gd name="connsiteY231" fmla="*/ 347663 h 1281135"/>
                <a:gd name="connsiteX232" fmla="*/ 1332386 w 1377630"/>
                <a:gd name="connsiteY232" fmla="*/ 359569 h 1281135"/>
                <a:gd name="connsiteX233" fmla="*/ 1346674 w 1377630"/>
                <a:gd name="connsiteY233" fmla="*/ 381000 h 1281135"/>
                <a:gd name="connsiteX234" fmla="*/ 1353818 w 1377630"/>
                <a:gd name="connsiteY234" fmla="*/ 397669 h 1281135"/>
                <a:gd name="connsiteX235" fmla="*/ 1377630 w 1377630"/>
                <a:gd name="connsiteY235" fmla="*/ 416719 h 1281135"/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503711 w 1377630"/>
                <a:gd name="connsiteY173" fmla="*/ 338138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9430 w 1377630"/>
                <a:gd name="connsiteY177" fmla="*/ 266700 h 1281135"/>
                <a:gd name="connsiteX178" fmla="*/ 546574 w 1377630"/>
                <a:gd name="connsiteY178" fmla="*/ 264319 h 1281135"/>
                <a:gd name="connsiteX179" fmla="*/ 553718 w 1377630"/>
                <a:gd name="connsiteY179" fmla="*/ 261938 h 1281135"/>
                <a:gd name="connsiteX180" fmla="*/ 563243 w 1377630"/>
                <a:gd name="connsiteY180" fmla="*/ 247650 h 1281135"/>
                <a:gd name="connsiteX181" fmla="*/ 568005 w 1377630"/>
                <a:gd name="connsiteY181" fmla="*/ 240507 h 1281135"/>
                <a:gd name="connsiteX182" fmla="*/ 575149 w 1377630"/>
                <a:gd name="connsiteY182" fmla="*/ 235744 h 1281135"/>
                <a:gd name="connsiteX183" fmla="*/ 598961 w 1377630"/>
                <a:gd name="connsiteY183" fmla="*/ 219075 h 1281135"/>
                <a:gd name="connsiteX184" fmla="*/ 603724 w 1377630"/>
                <a:gd name="connsiteY184" fmla="*/ 211932 h 1281135"/>
                <a:gd name="connsiteX185" fmla="*/ 610868 w 1377630"/>
                <a:gd name="connsiteY185" fmla="*/ 207169 h 1281135"/>
                <a:gd name="connsiteX186" fmla="*/ 620393 w 1377630"/>
                <a:gd name="connsiteY186" fmla="*/ 192882 h 1281135"/>
                <a:gd name="connsiteX187" fmla="*/ 622774 w 1377630"/>
                <a:gd name="connsiteY187" fmla="*/ 185738 h 1281135"/>
                <a:gd name="connsiteX188" fmla="*/ 637061 w 1377630"/>
                <a:gd name="connsiteY188" fmla="*/ 176213 h 1281135"/>
                <a:gd name="connsiteX189" fmla="*/ 737074 w 1377630"/>
                <a:gd name="connsiteY189" fmla="*/ 173832 h 1281135"/>
                <a:gd name="connsiteX190" fmla="*/ 744218 w 1377630"/>
                <a:gd name="connsiteY190" fmla="*/ 171450 h 1281135"/>
                <a:gd name="connsiteX191" fmla="*/ 748980 w 1377630"/>
                <a:gd name="connsiteY191" fmla="*/ 164307 h 1281135"/>
                <a:gd name="connsiteX192" fmla="*/ 758505 w 1377630"/>
                <a:gd name="connsiteY192" fmla="*/ 142875 h 1281135"/>
                <a:gd name="connsiteX193" fmla="*/ 779936 w 1377630"/>
                <a:gd name="connsiteY193" fmla="*/ 133350 h 1281135"/>
                <a:gd name="connsiteX194" fmla="*/ 801368 w 1377630"/>
                <a:gd name="connsiteY194" fmla="*/ 123825 h 1281135"/>
                <a:gd name="connsiteX195" fmla="*/ 810893 w 1377630"/>
                <a:gd name="connsiteY195" fmla="*/ 102394 h 1281135"/>
                <a:gd name="connsiteX196" fmla="*/ 813274 w 1377630"/>
                <a:gd name="connsiteY196" fmla="*/ 95250 h 1281135"/>
                <a:gd name="connsiteX197" fmla="*/ 820418 w 1377630"/>
                <a:gd name="connsiteY197" fmla="*/ 92869 h 1281135"/>
                <a:gd name="connsiteX198" fmla="*/ 844230 w 1377630"/>
                <a:gd name="connsiteY198" fmla="*/ 90488 h 1281135"/>
                <a:gd name="connsiteX199" fmla="*/ 872805 w 1377630"/>
                <a:gd name="connsiteY199" fmla="*/ 80963 h 1281135"/>
                <a:gd name="connsiteX200" fmla="*/ 879949 w 1377630"/>
                <a:gd name="connsiteY200" fmla="*/ 78582 h 1281135"/>
                <a:gd name="connsiteX201" fmla="*/ 887093 w 1377630"/>
                <a:gd name="connsiteY201" fmla="*/ 76200 h 1281135"/>
                <a:gd name="connsiteX202" fmla="*/ 896618 w 1377630"/>
                <a:gd name="connsiteY202" fmla="*/ 54769 h 1281135"/>
                <a:gd name="connsiteX203" fmla="*/ 910905 w 1377630"/>
                <a:gd name="connsiteY203" fmla="*/ 50007 h 1281135"/>
                <a:gd name="connsiteX204" fmla="*/ 925193 w 1377630"/>
                <a:gd name="connsiteY204" fmla="*/ 45244 h 1281135"/>
                <a:gd name="connsiteX205" fmla="*/ 949005 w 1377630"/>
                <a:gd name="connsiteY205" fmla="*/ 42863 h 1281135"/>
                <a:gd name="connsiteX206" fmla="*/ 968055 w 1377630"/>
                <a:gd name="connsiteY206" fmla="*/ 30957 h 1281135"/>
                <a:gd name="connsiteX207" fmla="*/ 972818 w 1377630"/>
                <a:gd name="connsiteY207" fmla="*/ 7144 h 1281135"/>
                <a:gd name="connsiteX208" fmla="*/ 987105 w 1377630"/>
                <a:gd name="connsiteY208" fmla="*/ 0 h 1281135"/>
                <a:gd name="connsiteX209" fmla="*/ 1082355 w 1377630"/>
                <a:gd name="connsiteY209" fmla="*/ 2382 h 1281135"/>
                <a:gd name="connsiteX210" fmla="*/ 1096643 w 1377630"/>
                <a:gd name="connsiteY210" fmla="*/ 19050 h 1281135"/>
                <a:gd name="connsiteX211" fmla="*/ 1106168 w 1377630"/>
                <a:gd name="connsiteY211" fmla="*/ 35719 h 1281135"/>
                <a:gd name="connsiteX212" fmla="*/ 1110930 w 1377630"/>
                <a:gd name="connsiteY212" fmla="*/ 42863 h 1281135"/>
                <a:gd name="connsiteX213" fmla="*/ 1139505 w 1377630"/>
                <a:gd name="connsiteY213" fmla="*/ 52387 h 1281135"/>
                <a:gd name="connsiteX214" fmla="*/ 1179987 w 1377630"/>
                <a:gd name="connsiteY214" fmla="*/ 73819 h 1281135"/>
                <a:gd name="connsiteX215" fmla="*/ 1201418 w 1377630"/>
                <a:gd name="connsiteY215" fmla="*/ 102394 h 1281135"/>
                <a:gd name="connsiteX216" fmla="*/ 1215705 w 1377630"/>
                <a:gd name="connsiteY216" fmla="*/ 121444 h 1281135"/>
                <a:gd name="connsiteX217" fmla="*/ 1218086 w 1377630"/>
                <a:gd name="connsiteY217" fmla="*/ 128588 h 1281135"/>
                <a:gd name="connsiteX218" fmla="*/ 1229993 w 1377630"/>
                <a:gd name="connsiteY218" fmla="*/ 145257 h 1281135"/>
                <a:gd name="connsiteX219" fmla="*/ 1234755 w 1377630"/>
                <a:gd name="connsiteY219" fmla="*/ 159544 h 1281135"/>
                <a:gd name="connsiteX220" fmla="*/ 1237136 w 1377630"/>
                <a:gd name="connsiteY220" fmla="*/ 169069 h 1281135"/>
                <a:gd name="connsiteX221" fmla="*/ 1241899 w 1377630"/>
                <a:gd name="connsiteY221" fmla="*/ 180975 h 1281135"/>
                <a:gd name="connsiteX222" fmla="*/ 1244280 w 1377630"/>
                <a:gd name="connsiteY222" fmla="*/ 190500 h 1281135"/>
                <a:gd name="connsiteX223" fmla="*/ 1251424 w 1377630"/>
                <a:gd name="connsiteY223" fmla="*/ 211932 h 1281135"/>
                <a:gd name="connsiteX224" fmla="*/ 1260949 w 1377630"/>
                <a:gd name="connsiteY224" fmla="*/ 245269 h 1281135"/>
                <a:gd name="connsiteX225" fmla="*/ 1275236 w 1377630"/>
                <a:gd name="connsiteY225" fmla="*/ 259557 h 1281135"/>
                <a:gd name="connsiteX226" fmla="*/ 1284761 w 1377630"/>
                <a:gd name="connsiteY226" fmla="*/ 269082 h 1281135"/>
                <a:gd name="connsiteX227" fmla="*/ 1289524 w 1377630"/>
                <a:gd name="connsiteY227" fmla="*/ 276225 h 1281135"/>
                <a:gd name="connsiteX228" fmla="*/ 1303811 w 1377630"/>
                <a:gd name="connsiteY228" fmla="*/ 295275 h 1281135"/>
                <a:gd name="connsiteX229" fmla="*/ 1315718 w 1377630"/>
                <a:gd name="connsiteY229" fmla="*/ 316707 h 1281135"/>
                <a:gd name="connsiteX230" fmla="*/ 1320480 w 1377630"/>
                <a:gd name="connsiteY230" fmla="*/ 326232 h 1281135"/>
                <a:gd name="connsiteX231" fmla="*/ 1325243 w 1377630"/>
                <a:gd name="connsiteY231" fmla="*/ 347663 h 1281135"/>
                <a:gd name="connsiteX232" fmla="*/ 1332386 w 1377630"/>
                <a:gd name="connsiteY232" fmla="*/ 359569 h 1281135"/>
                <a:gd name="connsiteX233" fmla="*/ 1346674 w 1377630"/>
                <a:gd name="connsiteY233" fmla="*/ 381000 h 1281135"/>
                <a:gd name="connsiteX234" fmla="*/ 1353818 w 1377630"/>
                <a:gd name="connsiteY234" fmla="*/ 397669 h 1281135"/>
                <a:gd name="connsiteX235" fmla="*/ 1377630 w 1377630"/>
                <a:gd name="connsiteY235" fmla="*/ 416719 h 1281135"/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503711 w 1377630"/>
                <a:gd name="connsiteY173" fmla="*/ 338138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9430 w 1377630"/>
                <a:gd name="connsiteY177" fmla="*/ 266700 h 1281135"/>
                <a:gd name="connsiteX178" fmla="*/ 546574 w 1377630"/>
                <a:gd name="connsiteY178" fmla="*/ 264319 h 1281135"/>
                <a:gd name="connsiteX179" fmla="*/ 539431 w 1377630"/>
                <a:gd name="connsiteY179" fmla="*/ 257176 h 1281135"/>
                <a:gd name="connsiteX180" fmla="*/ 563243 w 1377630"/>
                <a:gd name="connsiteY180" fmla="*/ 247650 h 1281135"/>
                <a:gd name="connsiteX181" fmla="*/ 568005 w 1377630"/>
                <a:gd name="connsiteY181" fmla="*/ 240507 h 1281135"/>
                <a:gd name="connsiteX182" fmla="*/ 575149 w 1377630"/>
                <a:gd name="connsiteY182" fmla="*/ 235744 h 1281135"/>
                <a:gd name="connsiteX183" fmla="*/ 598961 w 1377630"/>
                <a:gd name="connsiteY183" fmla="*/ 219075 h 1281135"/>
                <a:gd name="connsiteX184" fmla="*/ 603724 w 1377630"/>
                <a:gd name="connsiteY184" fmla="*/ 211932 h 1281135"/>
                <a:gd name="connsiteX185" fmla="*/ 610868 w 1377630"/>
                <a:gd name="connsiteY185" fmla="*/ 207169 h 1281135"/>
                <a:gd name="connsiteX186" fmla="*/ 620393 w 1377630"/>
                <a:gd name="connsiteY186" fmla="*/ 192882 h 1281135"/>
                <a:gd name="connsiteX187" fmla="*/ 622774 w 1377630"/>
                <a:gd name="connsiteY187" fmla="*/ 185738 h 1281135"/>
                <a:gd name="connsiteX188" fmla="*/ 637061 w 1377630"/>
                <a:gd name="connsiteY188" fmla="*/ 176213 h 1281135"/>
                <a:gd name="connsiteX189" fmla="*/ 737074 w 1377630"/>
                <a:gd name="connsiteY189" fmla="*/ 173832 h 1281135"/>
                <a:gd name="connsiteX190" fmla="*/ 744218 w 1377630"/>
                <a:gd name="connsiteY190" fmla="*/ 171450 h 1281135"/>
                <a:gd name="connsiteX191" fmla="*/ 748980 w 1377630"/>
                <a:gd name="connsiteY191" fmla="*/ 164307 h 1281135"/>
                <a:gd name="connsiteX192" fmla="*/ 758505 w 1377630"/>
                <a:gd name="connsiteY192" fmla="*/ 142875 h 1281135"/>
                <a:gd name="connsiteX193" fmla="*/ 779936 w 1377630"/>
                <a:gd name="connsiteY193" fmla="*/ 133350 h 1281135"/>
                <a:gd name="connsiteX194" fmla="*/ 801368 w 1377630"/>
                <a:gd name="connsiteY194" fmla="*/ 123825 h 1281135"/>
                <a:gd name="connsiteX195" fmla="*/ 810893 w 1377630"/>
                <a:gd name="connsiteY195" fmla="*/ 102394 h 1281135"/>
                <a:gd name="connsiteX196" fmla="*/ 813274 w 1377630"/>
                <a:gd name="connsiteY196" fmla="*/ 95250 h 1281135"/>
                <a:gd name="connsiteX197" fmla="*/ 820418 w 1377630"/>
                <a:gd name="connsiteY197" fmla="*/ 92869 h 1281135"/>
                <a:gd name="connsiteX198" fmla="*/ 844230 w 1377630"/>
                <a:gd name="connsiteY198" fmla="*/ 90488 h 1281135"/>
                <a:gd name="connsiteX199" fmla="*/ 872805 w 1377630"/>
                <a:gd name="connsiteY199" fmla="*/ 80963 h 1281135"/>
                <a:gd name="connsiteX200" fmla="*/ 879949 w 1377630"/>
                <a:gd name="connsiteY200" fmla="*/ 78582 h 1281135"/>
                <a:gd name="connsiteX201" fmla="*/ 887093 w 1377630"/>
                <a:gd name="connsiteY201" fmla="*/ 76200 h 1281135"/>
                <a:gd name="connsiteX202" fmla="*/ 896618 w 1377630"/>
                <a:gd name="connsiteY202" fmla="*/ 54769 h 1281135"/>
                <a:gd name="connsiteX203" fmla="*/ 910905 w 1377630"/>
                <a:gd name="connsiteY203" fmla="*/ 50007 h 1281135"/>
                <a:gd name="connsiteX204" fmla="*/ 925193 w 1377630"/>
                <a:gd name="connsiteY204" fmla="*/ 45244 h 1281135"/>
                <a:gd name="connsiteX205" fmla="*/ 949005 w 1377630"/>
                <a:gd name="connsiteY205" fmla="*/ 42863 h 1281135"/>
                <a:gd name="connsiteX206" fmla="*/ 968055 w 1377630"/>
                <a:gd name="connsiteY206" fmla="*/ 30957 h 1281135"/>
                <a:gd name="connsiteX207" fmla="*/ 972818 w 1377630"/>
                <a:gd name="connsiteY207" fmla="*/ 7144 h 1281135"/>
                <a:gd name="connsiteX208" fmla="*/ 987105 w 1377630"/>
                <a:gd name="connsiteY208" fmla="*/ 0 h 1281135"/>
                <a:gd name="connsiteX209" fmla="*/ 1082355 w 1377630"/>
                <a:gd name="connsiteY209" fmla="*/ 2382 h 1281135"/>
                <a:gd name="connsiteX210" fmla="*/ 1096643 w 1377630"/>
                <a:gd name="connsiteY210" fmla="*/ 19050 h 1281135"/>
                <a:gd name="connsiteX211" fmla="*/ 1106168 w 1377630"/>
                <a:gd name="connsiteY211" fmla="*/ 35719 h 1281135"/>
                <a:gd name="connsiteX212" fmla="*/ 1110930 w 1377630"/>
                <a:gd name="connsiteY212" fmla="*/ 42863 h 1281135"/>
                <a:gd name="connsiteX213" fmla="*/ 1139505 w 1377630"/>
                <a:gd name="connsiteY213" fmla="*/ 52387 h 1281135"/>
                <a:gd name="connsiteX214" fmla="*/ 1179987 w 1377630"/>
                <a:gd name="connsiteY214" fmla="*/ 73819 h 1281135"/>
                <a:gd name="connsiteX215" fmla="*/ 1201418 w 1377630"/>
                <a:gd name="connsiteY215" fmla="*/ 102394 h 1281135"/>
                <a:gd name="connsiteX216" fmla="*/ 1215705 w 1377630"/>
                <a:gd name="connsiteY216" fmla="*/ 121444 h 1281135"/>
                <a:gd name="connsiteX217" fmla="*/ 1218086 w 1377630"/>
                <a:gd name="connsiteY217" fmla="*/ 128588 h 1281135"/>
                <a:gd name="connsiteX218" fmla="*/ 1229993 w 1377630"/>
                <a:gd name="connsiteY218" fmla="*/ 145257 h 1281135"/>
                <a:gd name="connsiteX219" fmla="*/ 1234755 w 1377630"/>
                <a:gd name="connsiteY219" fmla="*/ 159544 h 1281135"/>
                <a:gd name="connsiteX220" fmla="*/ 1237136 w 1377630"/>
                <a:gd name="connsiteY220" fmla="*/ 169069 h 1281135"/>
                <a:gd name="connsiteX221" fmla="*/ 1241899 w 1377630"/>
                <a:gd name="connsiteY221" fmla="*/ 180975 h 1281135"/>
                <a:gd name="connsiteX222" fmla="*/ 1244280 w 1377630"/>
                <a:gd name="connsiteY222" fmla="*/ 190500 h 1281135"/>
                <a:gd name="connsiteX223" fmla="*/ 1251424 w 1377630"/>
                <a:gd name="connsiteY223" fmla="*/ 211932 h 1281135"/>
                <a:gd name="connsiteX224" fmla="*/ 1260949 w 1377630"/>
                <a:gd name="connsiteY224" fmla="*/ 245269 h 1281135"/>
                <a:gd name="connsiteX225" fmla="*/ 1275236 w 1377630"/>
                <a:gd name="connsiteY225" fmla="*/ 259557 h 1281135"/>
                <a:gd name="connsiteX226" fmla="*/ 1284761 w 1377630"/>
                <a:gd name="connsiteY226" fmla="*/ 269082 h 1281135"/>
                <a:gd name="connsiteX227" fmla="*/ 1289524 w 1377630"/>
                <a:gd name="connsiteY227" fmla="*/ 276225 h 1281135"/>
                <a:gd name="connsiteX228" fmla="*/ 1303811 w 1377630"/>
                <a:gd name="connsiteY228" fmla="*/ 295275 h 1281135"/>
                <a:gd name="connsiteX229" fmla="*/ 1315718 w 1377630"/>
                <a:gd name="connsiteY229" fmla="*/ 316707 h 1281135"/>
                <a:gd name="connsiteX230" fmla="*/ 1320480 w 1377630"/>
                <a:gd name="connsiteY230" fmla="*/ 326232 h 1281135"/>
                <a:gd name="connsiteX231" fmla="*/ 1325243 w 1377630"/>
                <a:gd name="connsiteY231" fmla="*/ 347663 h 1281135"/>
                <a:gd name="connsiteX232" fmla="*/ 1332386 w 1377630"/>
                <a:gd name="connsiteY232" fmla="*/ 359569 h 1281135"/>
                <a:gd name="connsiteX233" fmla="*/ 1346674 w 1377630"/>
                <a:gd name="connsiteY233" fmla="*/ 381000 h 1281135"/>
                <a:gd name="connsiteX234" fmla="*/ 1353818 w 1377630"/>
                <a:gd name="connsiteY234" fmla="*/ 397669 h 1281135"/>
                <a:gd name="connsiteX235" fmla="*/ 1377630 w 1377630"/>
                <a:gd name="connsiteY235" fmla="*/ 416719 h 1281135"/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503711 w 1377630"/>
                <a:gd name="connsiteY173" fmla="*/ 338138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9430 w 1377630"/>
                <a:gd name="connsiteY177" fmla="*/ 266700 h 1281135"/>
                <a:gd name="connsiteX178" fmla="*/ 546574 w 1377630"/>
                <a:gd name="connsiteY178" fmla="*/ 264319 h 1281135"/>
                <a:gd name="connsiteX179" fmla="*/ 563243 w 1377630"/>
                <a:gd name="connsiteY179" fmla="*/ 247650 h 1281135"/>
                <a:gd name="connsiteX180" fmla="*/ 568005 w 1377630"/>
                <a:gd name="connsiteY180" fmla="*/ 240507 h 1281135"/>
                <a:gd name="connsiteX181" fmla="*/ 575149 w 1377630"/>
                <a:gd name="connsiteY181" fmla="*/ 235744 h 1281135"/>
                <a:gd name="connsiteX182" fmla="*/ 598961 w 1377630"/>
                <a:gd name="connsiteY182" fmla="*/ 219075 h 1281135"/>
                <a:gd name="connsiteX183" fmla="*/ 603724 w 1377630"/>
                <a:gd name="connsiteY183" fmla="*/ 211932 h 1281135"/>
                <a:gd name="connsiteX184" fmla="*/ 610868 w 1377630"/>
                <a:gd name="connsiteY184" fmla="*/ 207169 h 1281135"/>
                <a:gd name="connsiteX185" fmla="*/ 620393 w 1377630"/>
                <a:gd name="connsiteY185" fmla="*/ 192882 h 1281135"/>
                <a:gd name="connsiteX186" fmla="*/ 622774 w 1377630"/>
                <a:gd name="connsiteY186" fmla="*/ 185738 h 1281135"/>
                <a:gd name="connsiteX187" fmla="*/ 637061 w 1377630"/>
                <a:gd name="connsiteY187" fmla="*/ 176213 h 1281135"/>
                <a:gd name="connsiteX188" fmla="*/ 737074 w 1377630"/>
                <a:gd name="connsiteY188" fmla="*/ 173832 h 1281135"/>
                <a:gd name="connsiteX189" fmla="*/ 744218 w 1377630"/>
                <a:gd name="connsiteY189" fmla="*/ 171450 h 1281135"/>
                <a:gd name="connsiteX190" fmla="*/ 748980 w 1377630"/>
                <a:gd name="connsiteY190" fmla="*/ 164307 h 1281135"/>
                <a:gd name="connsiteX191" fmla="*/ 758505 w 1377630"/>
                <a:gd name="connsiteY191" fmla="*/ 142875 h 1281135"/>
                <a:gd name="connsiteX192" fmla="*/ 779936 w 1377630"/>
                <a:gd name="connsiteY192" fmla="*/ 133350 h 1281135"/>
                <a:gd name="connsiteX193" fmla="*/ 801368 w 1377630"/>
                <a:gd name="connsiteY193" fmla="*/ 123825 h 1281135"/>
                <a:gd name="connsiteX194" fmla="*/ 810893 w 1377630"/>
                <a:gd name="connsiteY194" fmla="*/ 102394 h 1281135"/>
                <a:gd name="connsiteX195" fmla="*/ 813274 w 1377630"/>
                <a:gd name="connsiteY195" fmla="*/ 95250 h 1281135"/>
                <a:gd name="connsiteX196" fmla="*/ 820418 w 1377630"/>
                <a:gd name="connsiteY196" fmla="*/ 92869 h 1281135"/>
                <a:gd name="connsiteX197" fmla="*/ 844230 w 1377630"/>
                <a:gd name="connsiteY197" fmla="*/ 90488 h 1281135"/>
                <a:gd name="connsiteX198" fmla="*/ 872805 w 1377630"/>
                <a:gd name="connsiteY198" fmla="*/ 80963 h 1281135"/>
                <a:gd name="connsiteX199" fmla="*/ 879949 w 1377630"/>
                <a:gd name="connsiteY199" fmla="*/ 78582 h 1281135"/>
                <a:gd name="connsiteX200" fmla="*/ 887093 w 1377630"/>
                <a:gd name="connsiteY200" fmla="*/ 76200 h 1281135"/>
                <a:gd name="connsiteX201" fmla="*/ 896618 w 1377630"/>
                <a:gd name="connsiteY201" fmla="*/ 54769 h 1281135"/>
                <a:gd name="connsiteX202" fmla="*/ 910905 w 1377630"/>
                <a:gd name="connsiteY202" fmla="*/ 50007 h 1281135"/>
                <a:gd name="connsiteX203" fmla="*/ 925193 w 1377630"/>
                <a:gd name="connsiteY203" fmla="*/ 45244 h 1281135"/>
                <a:gd name="connsiteX204" fmla="*/ 949005 w 1377630"/>
                <a:gd name="connsiteY204" fmla="*/ 42863 h 1281135"/>
                <a:gd name="connsiteX205" fmla="*/ 968055 w 1377630"/>
                <a:gd name="connsiteY205" fmla="*/ 30957 h 1281135"/>
                <a:gd name="connsiteX206" fmla="*/ 972818 w 1377630"/>
                <a:gd name="connsiteY206" fmla="*/ 7144 h 1281135"/>
                <a:gd name="connsiteX207" fmla="*/ 987105 w 1377630"/>
                <a:gd name="connsiteY207" fmla="*/ 0 h 1281135"/>
                <a:gd name="connsiteX208" fmla="*/ 1082355 w 1377630"/>
                <a:gd name="connsiteY208" fmla="*/ 2382 h 1281135"/>
                <a:gd name="connsiteX209" fmla="*/ 1096643 w 1377630"/>
                <a:gd name="connsiteY209" fmla="*/ 19050 h 1281135"/>
                <a:gd name="connsiteX210" fmla="*/ 1106168 w 1377630"/>
                <a:gd name="connsiteY210" fmla="*/ 35719 h 1281135"/>
                <a:gd name="connsiteX211" fmla="*/ 1110930 w 1377630"/>
                <a:gd name="connsiteY211" fmla="*/ 42863 h 1281135"/>
                <a:gd name="connsiteX212" fmla="*/ 1139505 w 1377630"/>
                <a:gd name="connsiteY212" fmla="*/ 52387 h 1281135"/>
                <a:gd name="connsiteX213" fmla="*/ 1179987 w 1377630"/>
                <a:gd name="connsiteY213" fmla="*/ 73819 h 1281135"/>
                <a:gd name="connsiteX214" fmla="*/ 1201418 w 1377630"/>
                <a:gd name="connsiteY214" fmla="*/ 102394 h 1281135"/>
                <a:gd name="connsiteX215" fmla="*/ 1215705 w 1377630"/>
                <a:gd name="connsiteY215" fmla="*/ 121444 h 1281135"/>
                <a:gd name="connsiteX216" fmla="*/ 1218086 w 1377630"/>
                <a:gd name="connsiteY216" fmla="*/ 128588 h 1281135"/>
                <a:gd name="connsiteX217" fmla="*/ 1229993 w 1377630"/>
                <a:gd name="connsiteY217" fmla="*/ 145257 h 1281135"/>
                <a:gd name="connsiteX218" fmla="*/ 1234755 w 1377630"/>
                <a:gd name="connsiteY218" fmla="*/ 159544 h 1281135"/>
                <a:gd name="connsiteX219" fmla="*/ 1237136 w 1377630"/>
                <a:gd name="connsiteY219" fmla="*/ 169069 h 1281135"/>
                <a:gd name="connsiteX220" fmla="*/ 1241899 w 1377630"/>
                <a:gd name="connsiteY220" fmla="*/ 180975 h 1281135"/>
                <a:gd name="connsiteX221" fmla="*/ 1244280 w 1377630"/>
                <a:gd name="connsiteY221" fmla="*/ 190500 h 1281135"/>
                <a:gd name="connsiteX222" fmla="*/ 1251424 w 1377630"/>
                <a:gd name="connsiteY222" fmla="*/ 211932 h 1281135"/>
                <a:gd name="connsiteX223" fmla="*/ 1260949 w 1377630"/>
                <a:gd name="connsiteY223" fmla="*/ 245269 h 1281135"/>
                <a:gd name="connsiteX224" fmla="*/ 1275236 w 1377630"/>
                <a:gd name="connsiteY224" fmla="*/ 259557 h 1281135"/>
                <a:gd name="connsiteX225" fmla="*/ 1284761 w 1377630"/>
                <a:gd name="connsiteY225" fmla="*/ 269082 h 1281135"/>
                <a:gd name="connsiteX226" fmla="*/ 1289524 w 1377630"/>
                <a:gd name="connsiteY226" fmla="*/ 276225 h 1281135"/>
                <a:gd name="connsiteX227" fmla="*/ 1303811 w 1377630"/>
                <a:gd name="connsiteY227" fmla="*/ 295275 h 1281135"/>
                <a:gd name="connsiteX228" fmla="*/ 1315718 w 1377630"/>
                <a:gd name="connsiteY228" fmla="*/ 316707 h 1281135"/>
                <a:gd name="connsiteX229" fmla="*/ 1320480 w 1377630"/>
                <a:gd name="connsiteY229" fmla="*/ 326232 h 1281135"/>
                <a:gd name="connsiteX230" fmla="*/ 1325243 w 1377630"/>
                <a:gd name="connsiteY230" fmla="*/ 347663 h 1281135"/>
                <a:gd name="connsiteX231" fmla="*/ 1332386 w 1377630"/>
                <a:gd name="connsiteY231" fmla="*/ 359569 h 1281135"/>
                <a:gd name="connsiteX232" fmla="*/ 1346674 w 1377630"/>
                <a:gd name="connsiteY232" fmla="*/ 381000 h 1281135"/>
                <a:gd name="connsiteX233" fmla="*/ 1353818 w 1377630"/>
                <a:gd name="connsiteY233" fmla="*/ 397669 h 1281135"/>
                <a:gd name="connsiteX234" fmla="*/ 1377630 w 1377630"/>
                <a:gd name="connsiteY234" fmla="*/ 416719 h 1281135"/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503711 w 1377630"/>
                <a:gd name="connsiteY173" fmla="*/ 338138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9430 w 1377630"/>
                <a:gd name="connsiteY177" fmla="*/ 266700 h 1281135"/>
                <a:gd name="connsiteX178" fmla="*/ 563243 w 1377630"/>
                <a:gd name="connsiteY178" fmla="*/ 247650 h 1281135"/>
                <a:gd name="connsiteX179" fmla="*/ 568005 w 1377630"/>
                <a:gd name="connsiteY179" fmla="*/ 240507 h 1281135"/>
                <a:gd name="connsiteX180" fmla="*/ 575149 w 1377630"/>
                <a:gd name="connsiteY180" fmla="*/ 235744 h 1281135"/>
                <a:gd name="connsiteX181" fmla="*/ 598961 w 1377630"/>
                <a:gd name="connsiteY181" fmla="*/ 219075 h 1281135"/>
                <a:gd name="connsiteX182" fmla="*/ 603724 w 1377630"/>
                <a:gd name="connsiteY182" fmla="*/ 211932 h 1281135"/>
                <a:gd name="connsiteX183" fmla="*/ 610868 w 1377630"/>
                <a:gd name="connsiteY183" fmla="*/ 207169 h 1281135"/>
                <a:gd name="connsiteX184" fmla="*/ 620393 w 1377630"/>
                <a:gd name="connsiteY184" fmla="*/ 192882 h 1281135"/>
                <a:gd name="connsiteX185" fmla="*/ 622774 w 1377630"/>
                <a:gd name="connsiteY185" fmla="*/ 185738 h 1281135"/>
                <a:gd name="connsiteX186" fmla="*/ 637061 w 1377630"/>
                <a:gd name="connsiteY186" fmla="*/ 176213 h 1281135"/>
                <a:gd name="connsiteX187" fmla="*/ 737074 w 1377630"/>
                <a:gd name="connsiteY187" fmla="*/ 173832 h 1281135"/>
                <a:gd name="connsiteX188" fmla="*/ 744218 w 1377630"/>
                <a:gd name="connsiteY188" fmla="*/ 171450 h 1281135"/>
                <a:gd name="connsiteX189" fmla="*/ 748980 w 1377630"/>
                <a:gd name="connsiteY189" fmla="*/ 164307 h 1281135"/>
                <a:gd name="connsiteX190" fmla="*/ 758505 w 1377630"/>
                <a:gd name="connsiteY190" fmla="*/ 142875 h 1281135"/>
                <a:gd name="connsiteX191" fmla="*/ 779936 w 1377630"/>
                <a:gd name="connsiteY191" fmla="*/ 133350 h 1281135"/>
                <a:gd name="connsiteX192" fmla="*/ 801368 w 1377630"/>
                <a:gd name="connsiteY192" fmla="*/ 123825 h 1281135"/>
                <a:gd name="connsiteX193" fmla="*/ 810893 w 1377630"/>
                <a:gd name="connsiteY193" fmla="*/ 102394 h 1281135"/>
                <a:gd name="connsiteX194" fmla="*/ 813274 w 1377630"/>
                <a:gd name="connsiteY194" fmla="*/ 95250 h 1281135"/>
                <a:gd name="connsiteX195" fmla="*/ 820418 w 1377630"/>
                <a:gd name="connsiteY195" fmla="*/ 92869 h 1281135"/>
                <a:gd name="connsiteX196" fmla="*/ 844230 w 1377630"/>
                <a:gd name="connsiteY196" fmla="*/ 90488 h 1281135"/>
                <a:gd name="connsiteX197" fmla="*/ 872805 w 1377630"/>
                <a:gd name="connsiteY197" fmla="*/ 80963 h 1281135"/>
                <a:gd name="connsiteX198" fmla="*/ 879949 w 1377630"/>
                <a:gd name="connsiteY198" fmla="*/ 78582 h 1281135"/>
                <a:gd name="connsiteX199" fmla="*/ 887093 w 1377630"/>
                <a:gd name="connsiteY199" fmla="*/ 76200 h 1281135"/>
                <a:gd name="connsiteX200" fmla="*/ 896618 w 1377630"/>
                <a:gd name="connsiteY200" fmla="*/ 54769 h 1281135"/>
                <a:gd name="connsiteX201" fmla="*/ 910905 w 1377630"/>
                <a:gd name="connsiteY201" fmla="*/ 50007 h 1281135"/>
                <a:gd name="connsiteX202" fmla="*/ 925193 w 1377630"/>
                <a:gd name="connsiteY202" fmla="*/ 45244 h 1281135"/>
                <a:gd name="connsiteX203" fmla="*/ 949005 w 1377630"/>
                <a:gd name="connsiteY203" fmla="*/ 42863 h 1281135"/>
                <a:gd name="connsiteX204" fmla="*/ 968055 w 1377630"/>
                <a:gd name="connsiteY204" fmla="*/ 30957 h 1281135"/>
                <a:gd name="connsiteX205" fmla="*/ 972818 w 1377630"/>
                <a:gd name="connsiteY205" fmla="*/ 7144 h 1281135"/>
                <a:gd name="connsiteX206" fmla="*/ 987105 w 1377630"/>
                <a:gd name="connsiteY206" fmla="*/ 0 h 1281135"/>
                <a:gd name="connsiteX207" fmla="*/ 1082355 w 1377630"/>
                <a:gd name="connsiteY207" fmla="*/ 2382 h 1281135"/>
                <a:gd name="connsiteX208" fmla="*/ 1096643 w 1377630"/>
                <a:gd name="connsiteY208" fmla="*/ 19050 h 1281135"/>
                <a:gd name="connsiteX209" fmla="*/ 1106168 w 1377630"/>
                <a:gd name="connsiteY209" fmla="*/ 35719 h 1281135"/>
                <a:gd name="connsiteX210" fmla="*/ 1110930 w 1377630"/>
                <a:gd name="connsiteY210" fmla="*/ 42863 h 1281135"/>
                <a:gd name="connsiteX211" fmla="*/ 1139505 w 1377630"/>
                <a:gd name="connsiteY211" fmla="*/ 52387 h 1281135"/>
                <a:gd name="connsiteX212" fmla="*/ 1179987 w 1377630"/>
                <a:gd name="connsiteY212" fmla="*/ 73819 h 1281135"/>
                <a:gd name="connsiteX213" fmla="*/ 1201418 w 1377630"/>
                <a:gd name="connsiteY213" fmla="*/ 102394 h 1281135"/>
                <a:gd name="connsiteX214" fmla="*/ 1215705 w 1377630"/>
                <a:gd name="connsiteY214" fmla="*/ 121444 h 1281135"/>
                <a:gd name="connsiteX215" fmla="*/ 1218086 w 1377630"/>
                <a:gd name="connsiteY215" fmla="*/ 128588 h 1281135"/>
                <a:gd name="connsiteX216" fmla="*/ 1229993 w 1377630"/>
                <a:gd name="connsiteY216" fmla="*/ 145257 h 1281135"/>
                <a:gd name="connsiteX217" fmla="*/ 1234755 w 1377630"/>
                <a:gd name="connsiteY217" fmla="*/ 159544 h 1281135"/>
                <a:gd name="connsiteX218" fmla="*/ 1237136 w 1377630"/>
                <a:gd name="connsiteY218" fmla="*/ 169069 h 1281135"/>
                <a:gd name="connsiteX219" fmla="*/ 1241899 w 1377630"/>
                <a:gd name="connsiteY219" fmla="*/ 180975 h 1281135"/>
                <a:gd name="connsiteX220" fmla="*/ 1244280 w 1377630"/>
                <a:gd name="connsiteY220" fmla="*/ 190500 h 1281135"/>
                <a:gd name="connsiteX221" fmla="*/ 1251424 w 1377630"/>
                <a:gd name="connsiteY221" fmla="*/ 211932 h 1281135"/>
                <a:gd name="connsiteX222" fmla="*/ 1260949 w 1377630"/>
                <a:gd name="connsiteY222" fmla="*/ 245269 h 1281135"/>
                <a:gd name="connsiteX223" fmla="*/ 1275236 w 1377630"/>
                <a:gd name="connsiteY223" fmla="*/ 259557 h 1281135"/>
                <a:gd name="connsiteX224" fmla="*/ 1284761 w 1377630"/>
                <a:gd name="connsiteY224" fmla="*/ 269082 h 1281135"/>
                <a:gd name="connsiteX225" fmla="*/ 1289524 w 1377630"/>
                <a:gd name="connsiteY225" fmla="*/ 276225 h 1281135"/>
                <a:gd name="connsiteX226" fmla="*/ 1303811 w 1377630"/>
                <a:gd name="connsiteY226" fmla="*/ 295275 h 1281135"/>
                <a:gd name="connsiteX227" fmla="*/ 1315718 w 1377630"/>
                <a:gd name="connsiteY227" fmla="*/ 316707 h 1281135"/>
                <a:gd name="connsiteX228" fmla="*/ 1320480 w 1377630"/>
                <a:gd name="connsiteY228" fmla="*/ 326232 h 1281135"/>
                <a:gd name="connsiteX229" fmla="*/ 1325243 w 1377630"/>
                <a:gd name="connsiteY229" fmla="*/ 347663 h 1281135"/>
                <a:gd name="connsiteX230" fmla="*/ 1332386 w 1377630"/>
                <a:gd name="connsiteY230" fmla="*/ 359569 h 1281135"/>
                <a:gd name="connsiteX231" fmla="*/ 1346674 w 1377630"/>
                <a:gd name="connsiteY231" fmla="*/ 381000 h 1281135"/>
                <a:gd name="connsiteX232" fmla="*/ 1353818 w 1377630"/>
                <a:gd name="connsiteY232" fmla="*/ 397669 h 1281135"/>
                <a:gd name="connsiteX233" fmla="*/ 1377630 w 1377630"/>
                <a:gd name="connsiteY233" fmla="*/ 416719 h 1281135"/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503711 w 1377630"/>
                <a:gd name="connsiteY173" fmla="*/ 338138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4667 w 1377630"/>
                <a:gd name="connsiteY177" fmla="*/ 261937 h 1281135"/>
                <a:gd name="connsiteX178" fmla="*/ 563243 w 1377630"/>
                <a:gd name="connsiteY178" fmla="*/ 247650 h 1281135"/>
                <a:gd name="connsiteX179" fmla="*/ 568005 w 1377630"/>
                <a:gd name="connsiteY179" fmla="*/ 240507 h 1281135"/>
                <a:gd name="connsiteX180" fmla="*/ 575149 w 1377630"/>
                <a:gd name="connsiteY180" fmla="*/ 235744 h 1281135"/>
                <a:gd name="connsiteX181" fmla="*/ 598961 w 1377630"/>
                <a:gd name="connsiteY181" fmla="*/ 219075 h 1281135"/>
                <a:gd name="connsiteX182" fmla="*/ 603724 w 1377630"/>
                <a:gd name="connsiteY182" fmla="*/ 211932 h 1281135"/>
                <a:gd name="connsiteX183" fmla="*/ 610868 w 1377630"/>
                <a:gd name="connsiteY183" fmla="*/ 207169 h 1281135"/>
                <a:gd name="connsiteX184" fmla="*/ 620393 w 1377630"/>
                <a:gd name="connsiteY184" fmla="*/ 192882 h 1281135"/>
                <a:gd name="connsiteX185" fmla="*/ 622774 w 1377630"/>
                <a:gd name="connsiteY185" fmla="*/ 185738 h 1281135"/>
                <a:gd name="connsiteX186" fmla="*/ 637061 w 1377630"/>
                <a:gd name="connsiteY186" fmla="*/ 176213 h 1281135"/>
                <a:gd name="connsiteX187" fmla="*/ 737074 w 1377630"/>
                <a:gd name="connsiteY187" fmla="*/ 173832 h 1281135"/>
                <a:gd name="connsiteX188" fmla="*/ 744218 w 1377630"/>
                <a:gd name="connsiteY188" fmla="*/ 171450 h 1281135"/>
                <a:gd name="connsiteX189" fmla="*/ 748980 w 1377630"/>
                <a:gd name="connsiteY189" fmla="*/ 164307 h 1281135"/>
                <a:gd name="connsiteX190" fmla="*/ 758505 w 1377630"/>
                <a:gd name="connsiteY190" fmla="*/ 142875 h 1281135"/>
                <a:gd name="connsiteX191" fmla="*/ 779936 w 1377630"/>
                <a:gd name="connsiteY191" fmla="*/ 133350 h 1281135"/>
                <a:gd name="connsiteX192" fmla="*/ 801368 w 1377630"/>
                <a:gd name="connsiteY192" fmla="*/ 123825 h 1281135"/>
                <a:gd name="connsiteX193" fmla="*/ 810893 w 1377630"/>
                <a:gd name="connsiteY193" fmla="*/ 102394 h 1281135"/>
                <a:gd name="connsiteX194" fmla="*/ 813274 w 1377630"/>
                <a:gd name="connsiteY194" fmla="*/ 95250 h 1281135"/>
                <a:gd name="connsiteX195" fmla="*/ 820418 w 1377630"/>
                <a:gd name="connsiteY195" fmla="*/ 92869 h 1281135"/>
                <a:gd name="connsiteX196" fmla="*/ 844230 w 1377630"/>
                <a:gd name="connsiteY196" fmla="*/ 90488 h 1281135"/>
                <a:gd name="connsiteX197" fmla="*/ 872805 w 1377630"/>
                <a:gd name="connsiteY197" fmla="*/ 80963 h 1281135"/>
                <a:gd name="connsiteX198" fmla="*/ 879949 w 1377630"/>
                <a:gd name="connsiteY198" fmla="*/ 78582 h 1281135"/>
                <a:gd name="connsiteX199" fmla="*/ 887093 w 1377630"/>
                <a:gd name="connsiteY199" fmla="*/ 76200 h 1281135"/>
                <a:gd name="connsiteX200" fmla="*/ 896618 w 1377630"/>
                <a:gd name="connsiteY200" fmla="*/ 54769 h 1281135"/>
                <a:gd name="connsiteX201" fmla="*/ 910905 w 1377630"/>
                <a:gd name="connsiteY201" fmla="*/ 50007 h 1281135"/>
                <a:gd name="connsiteX202" fmla="*/ 925193 w 1377630"/>
                <a:gd name="connsiteY202" fmla="*/ 45244 h 1281135"/>
                <a:gd name="connsiteX203" fmla="*/ 949005 w 1377630"/>
                <a:gd name="connsiteY203" fmla="*/ 42863 h 1281135"/>
                <a:gd name="connsiteX204" fmla="*/ 968055 w 1377630"/>
                <a:gd name="connsiteY204" fmla="*/ 30957 h 1281135"/>
                <a:gd name="connsiteX205" fmla="*/ 972818 w 1377630"/>
                <a:gd name="connsiteY205" fmla="*/ 7144 h 1281135"/>
                <a:gd name="connsiteX206" fmla="*/ 987105 w 1377630"/>
                <a:gd name="connsiteY206" fmla="*/ 0 h 1281135"/>
                <a:gd name="connsiteX207" fmla="*/ 1082355 w 1377630"/>
                <a:gd name="connsiteY207" fmla="*/ 2382 h 1281135"/>
                <a:gd name="connsiteX208" fmla="*/ 1096643 w 1377630"/>
                <a:gd name="connsiteY208" fmla="*/ 19050 h 1281135"/>
                <a:gd name="connsiteX209" fmla="*/ 1106168 w 1377630"/>
                <a:gd name="connsiteY209" fmla="*/ 35719 h 1281135"/>
                <a:gd name="connsiteX210" fmla="*/ 1110930 w 1377630"/>
                <a:gd name="connsiteY210" fmla="*/ 42863 h 1281135"/>
                <a:gd name="connsiteX211" fmla="*/ 1139505 w 1377630"/>
                <a:gd name="connsiteY211" fmla="*/ 52387 h 1281135"/>
                <a:gd name="connsiteX212" fmla="*/ 1179987 w 1377630"/>
                <a:gd name="connsiteY212" fmla="*/ 73819 h 1281135"/>
                <a:gd name="connsiteX213" fmla="*/ 1201418 w 1377630"/>
                <a:gd name="connsiteY213" fmla="*/ 102394 h 1281135"/>
                <a:gd name="connsiteX214" fmla="*/ 1215705 w 1377630"/>
                <a:gd name="connsiteY214" fmla="*/ 121444 h 1281135"/>
                <a:gd name="connsiteX215" fmla="*/ 1218086 w 1377630"/>
                <a:gd name="connsiteY215" fmla="*/ 128588 h 1281135"/>
                <a:gd name="connsiteX216" fmla="*/ 1229993 w 1377630"/>
                <a:gd name="connsiteY216" fmla="*/ 145257 h 1281135"/>
                <a:gd name="connsiteX217" fmla="*/ 1234755 w 1377630"/>
                <a:gd name="connsiteY217" fmla="*/ 159544 h 1281135"/>
                <a:gd name="connsiteX218" fmla="*/ 1237136 w 1377630"/>
                <a:gd name="connsiteY218" fmla="*/ 169069 h 1281135"/>
                <a:gd name="connsiteX219" fmla="*/ 1241899 w 1377630"/>
                <a:gd name="connsiteY219" fmla="*/ 180975 h 1281135"/>
                <a:gd name="connsiteX220" fmla="*/ 1244280 w 1377630"/>
                <a:gd name="connsiteY220" fmla="*/ 190500 h 1281135"/>
                <a:gd name="connsiteX221" fmla="*/ 1251424 w 1377630"/>
                <a:gd name="connsiteY221" fmla="*/ 211932 h 1281135"/>
                <a:gd name="connsiteX222" fmla="*/ 1260949 w 1377630"/>
                <a:gd name="connsiteY222" fmla="*/ 245269 h 1281135"/>
                <a:gd name="connsiteX223" fmla="*/ 1275236 w 1377630"/>
                <a:gd name="connsiteY223" fmla="*/ 259557 h 1281135"/>
                <a:gd name="connsiteX224" fmla="*/ 1284761 w 1377630"/>
                <a:gd name="connsiteY224" fmla="*/ 269082 h 1281135"/>
                <a:gd name="connsiteX225" fmla="*/ 1289524 w 1377630"/>
                <a:gd name="connsiteY225" fmla="*/ 276225 h 1281135"/>
                <a:gd name="connsiteX226" fmla="*/ 1303811 w 1377630"/>
                <a:gd name="connsiteY226" fmla="*/ 295275 h 1281135"/>
                <a:gd name="connsiteX227" fmla="*/ 1315718 w 1377630"/>
                <a:gd name="connsiteY227" fmla="*/ 316707 h 1281135"/>
                <a:gd name="connsiteX228" fmla="*/ 1320480 w 1377630"/>
                <a:gd name="connsiteY228" fmla="*/ 326232 h 1281135"/>
                <a:gd name="connsiteX229" fmla="*/ 1325243 w 1377630"/>
                <a:gd name="connsiteY229" fmla="*/ 347663 h 1281135"/>
                <a:gd name="connsiteX230" fmla="*/ 1332386 w 1377630"/>
                <a:gd name="connsiteY230" fmla="*/ 359569 h 1281135"/>
                <a:gd name="connsiteX231" fmla="*/ 1346674 w 1377630"/>
                <a:gd name="connsiteY231" fmla="*/ 381000 h 1281135"/>
                <a:gd name="connsiteX232" fmla="*/ 1353818 w 1377630"/>
                <a:gd name="connsiteY232" fmla="*/ 397669 h 1281135"/>
                <a:gd name="connsiteX233" fmla="*/ 1377630 w 1377630"/>
                <a:gd name="connsiteY233" fmla="*/ 416719 h 1281135"/>
                <a:gd name="connsiteX0" fmla="*/ 1377630 w 1377630"/>
                <a:gd name="connsiteY0" fmla="*/ 416719 h 1281135"/>
                <a:gd name="connsiteX1" fmla="*/ 1349055 w 1377630"/>
                <a:gd name="connsiteY1" fmla="*/ 428625 h 1281135"/>
                <a:gd name="connsiteX2" fmla="*/ 1341911 w 1377630"/>
                <a:gd name="connsiteY2" fmla="*/ 433388 h 1281135"/>
                <a:gd name="connsiteX3" fmla="*/ 1337149 w 1377630"/>
                <a:gd name="connsiteY3" fmla="*/ 442913 h 1281135"/>
                <a:gd name="connsiteX4" fmla="*/ 1322861 w 1377630"/>
                <a:gd name="connsiteY4" fmla="*/ 461963 h 1281135"/>
                <a:gd name="connsiteX5" fmla="*/ 1318099 w 1377630"/>
                <a:gd name="connsiteY5" fmla="*/ 476250 h 1281135"/>
                <a:gd name="connsiteX6" fmla="*/ 1315718 w 1377630"/>
                <a:gd name="connsiteY6" fmla="*/ 495300 h 1281135"/>
                <a:gd name="connsiteX7" fmla="*/ 1308574 w 1377630"/>
                <a:gd name="connsiteY7" fmla="*/ 497682 h 1281135"/>
                <a:gd name="connsiteX8" fmla="*/ 1282380 w 1377630"/>
                <a:gd name="connsiteY8" fmla="*/ 500063 h 1281135"/>
                <a:gd name="connsiteX9" fmla="*/ 1275236 w 1377630"/>
                <a:gd name="connsiteY9" fmla="*/ 502444 h 1281135"/>
                <a:gd name="connsiteX10" fmla="*/ 1263330 w 1377630"/>
                <a:gd name="connsiteY10" fmla="*/ 519113 h 1281135"/>
                <a:gd name="connsiteX11" fmla="*/ 1258568 w 1377630"/>
                <a:gd name="connsiteY11" fmla="*/ 533400 h 1281135"/>
                <a:gd name="connsiteX12" fmla="*/ 1256186 w 1377630"/>
                <a:gd name="connsiteY12" fmla="*/ 547688 h 1281135"/>
                <a:gd name="connsiteX13" fmla="*/ 1239518 w 1377630"/>
                <a:gd name="connsiteY13" fmla="*/ 564357 h 1281135"/>
                <a:gd name="connsiteX14" fmla="*/ 1232374 w 1377630"/>
                <a:gd name="connsiteY14" fmla="*/ 569119 h 1281135"/>
                <a:gd name="connsiteX15" fmla="*/ 1220468 w 1377630"/>
                <a:gd name="connsiteY15" fmla="*/ 590550 h 1281135"/>
                <a:gd name="connsiteX16" fmla="*/ 1218086 w 1377630"/>
                <a:gd name="connsiteY16" fmla="*/ 600075 h 1281135"/>
                <a:gd name="connsiteX17" fmla="*/ 1213324 w 1377630"/>
                <a:gd name="connsiteY17" fmla="*/ 638175 h 1281135"/>
                <a:gd name="connsiteX18" fmla="*/ 1206180 w 1377630"/>
                <a:gd name="connsiteY18" fmla="*/ 642938 h 1281135"/>
                <a:gd name="connsiteX19" fmla="*/ 1191893 w 1377630"/>
                <a:gd name="connsiteY19" fmla="*/ 647700 h 1281135"/>
                <a:gd name="connsiteX20" fmla="*/ 1189511 w 1377630"/>
                <a:gd name="connsiteY20" fmla="*/ 685800 h 1281135"/>
                <a:gd name="connsiteX21" fmla="*/ 1187130 w 1377630"/>
                <a:gd name="connsiteY21" fmla="*/ 714375 h 1281135"/>
                <a:gd name="connsiteX22" fmla="*/ 1177605 w 1377630"/>
                <a:gd name="connsiteY22" fmla="*/ 719138 h 1281135"/>
                <a:gd name="connsiteX23" fmla="*/ 1156174 w 1377630"/>
                <a:gd name="connsiteY23" fmla="*/ 731044 h 1281135"/>
                <a:gd name="connsiteX24" fmla="*/ 1151411 w 1377630"/>
                <a:gd name="connsiteY24" fmla="*/ 738188 h 1281135"/>
                <a:gd name="connsiteX25" fmla="*/ 1156174 w 1377630"/>
                <a:gd name="connsiteY25" fmla="*/ 821532 h 1281135"/>
                <a:gd name="connsiteX26" fmla="*/ 1158555 w 1377630"/>
                <a:gd name="connsiteY26" fmla="*/ 857250 h 1281135"/>
                <a:gd name="connsiteX27" fmla="*/ 1158555 w 1377630"/>
                <a:gd name="connsiteY27" fmla="*/ 888207 h 1281135"/>
                <a:gd name="connsiteX28" fmla="*/ 1149030 w 1377630"/>
                <a:gd name="connsiteY28" fmla="*/ 902494 h 1281135"/>
                <a:gd name="connsiteX29" fmla="*/ 1144268 w 1377630"/>
                <a:gd name="connsiteY29" fmla="*/ 909638 h 1281135"/>
                <a:gd name="connsiteX30" fmla="*/ 1141886 w 1377630"/>
                <a:gd name="connsiteY30" fmla="*/ 916782 h 1281135"/>
                <a:gd name="connsiteX31" fmla="*/ 1134743 w 1377630"/>
                <a:gd name="connsiteY31" fmla="*/ 919163 h 1281135"/>
                <a:gd name="connsiteX32" fmla="*/ 1113311 w 1377630"/>
                <a:gd name="connsiteY32" fmla="*/ 931069 h 1281135"/>
                <a:gd name="connsiteX33" fmla="*/ 1099024 w 1377630"/>
                <a:gd name="connsiteY33" fmla="*/ 940594 h 1281135"/>
                <a:gd name="connsiteX34" fmla="*/ 1091880 w 1377630"/>
                <a:gd name="connsiteY34" fmla="*/ 945357 h 1281135"/>
                <a:gd name="connsiteX35" fmla="*/ 1084736 w 1377630"/>
                <a:gd name="connsiteY35" fmla="*/ 947738 h 1281135"/>
                <a:gd name="connsiteX36" fmla="*/ 1072830 w 1377630"/>
                <a:gd name="connsiteY36" fmla="*/ 959644 h 1281135"/>
                <a:gd name="connsiteX37" fmla="*/ 1065686 w 1377630"/>
                <a:gd name="connsiteY37" fmla="*/ 973932 h 1281135"/>
                <a:gd name="connsiteX38" fmla="*/ 1056161 w 1377630"/>
                <a:gd name="connsiteY38" fmla="*/ 976313 h 1281135"/>
                <a:gd name="connsiteX39" fmla="*/ 1049018 w 1377630"/>
                <a:gd name="connsiteY39" fmla="*/ 978694 h 1281135"/>
                <a:gd name="connsiteX40" fmla="*/ 1013299 w 1377630"/>
                <a:gd name="connsiteY40" fmla="*/ 976313 h 1281135"/>
                <a:gd name="connsiteX41" fmla="*/ 1001393 w 1377630"/>
                <a:gd name="connsiteY41" fmla="*/ 973932 h 1281135"/>
                <a:gd name="connsiteX42" fmla="*/ 987105 w 1377630"/>
                <a:gd name="connsiteY42" fmla="*/ 969169 h 1281135"/>
                <a:gd name="connsiteX43" fmla="*/ 975199 w 1377630"/>
                <a:gd name="connsiteY43" fmla="*/ 959644 h 1281135"/>
                <a:gd name="connsiteX44" fmla="*/ 946624 w 1377630"/>
                <a:gd name="connsiteY44" fmla="*/ 945357 h 1281135"/>
                <a:gd name="connsiteX45" fmla="*/ 939480 w 1377630"/>
                <a:gd name="connsiteY45" fmla="*/ 942975 h 1281135"/>
                <a:gd name="connsiteX46" fmla="*/ 925193 w 1377630"/>
                <a:gd name="connsiteY46" fmla="*/ 933450 h 1281135"/>
                <a:gd name="connsiteX47" fmla="*/ 922811 w 1377630"/>
                <a:gd name="connsiteY47" fmla="*/ 926307 h 1281135"/>
                <a:gd name="connsiteX48" fmla="*/ 920430 w 1377630"/>
                <a:gd name="connsiteY48" fmla="*/ 912019 h 1281135"/>
                <a:gd name="connsiteX49" fmla="*/ 913286 w 1377630"/>
                <a:gd name="connsiteY49" fmla="*/ 909638 h 1281135"/>
                <a:gd name="connsiteX50" fmla="*/ 851374 w 1377630"/>
                <a:gd name="connsiteY50" fmla="*/ 912019 h 1281135"/>
                <a:gd name="connsiteX51" fmla="*/ 853755 w 1377630"/>
                <a:gd name="connsiteY51" fmla="*/ 926307 h 1281135"/>
                <a:gd name="connsiteX52" fmla="*/ 844230 w 1377630"/>
                <a:gd name="connsiteY52" fmla="*/ 938213 h 1281135"/>
                <a:gd name="connsiteX53" fmla="*/ 841849 w 1377630"/>
                <a:gd name="connsiteY53" fmla="*/ 966788 h 1281135"/>
                <a:gd name="connsiteX54" fmla="*/ 834705 w 1377630"/>
                <a:gd name="connsiteY54" fmla="*/ 981075 h 1281135"/>
                <a:gd name="connsiteX55" fmla="*/ 827561 w 1377630"/>
                <a:gd name="connsiteY55" fmla="*/ 990600 h 1281135"/>
                <a:gd name="connsiteX56" fmla="*/ 822799 w 1377630"/>
                <a:gd name="connsiteY56" fmla="*/ 1007269 h 1281135"/>
                <a:gd name="connsiteX57" fmla="*/ 820418 w 1377630"/>
                <a:gd name="connsiteY57" fmla="*/ 1014413 h 1281135"/>
                <a:gd name="connsiteX58" fmla="*/ 813274 w 1377630"/>
                <a:gd name="connsiteY58" fmla="*/ 1021557 h 1281135"/>
                <a:gd name="connsiteX59" fmla="*/ 796605 w 1377630"/>
                <a:gd name="connsiteY59" fmla="*/ 1042988 h 1281135"/>
                <a:gd name="connsiteX60" fmla="*/ 791843 w 1377630"/>
                <a:gd name="connsiteY60" fmla="*/ 1052513 h 1281135"/>
                <a:gd name="connsiteX61" fmla="*/ 787080 w 1377630"/>
                <a:gd name="connsiteY61" fmla="*/ 1066800 h 1281135"/>
                <a:gd name="connsiteX62" fmla="*/ 779936 w 1377630"/>
                <a:gd name="connsiteY62" fmla="*/ 1073944 h 1281135"/>
                <a:gd name="connsiteX63" fmla="*/ 775174 w 1377630"/>
                <a:gd name="connsiteY63" fmla="*/ 1090613 h 1281135"/>
                <a:gd name="connsiteX64" fmla="*/ 772793 w 1377630"/>
                <a:gd name="connsiteY64" fmla="*/ 1100138 h 1281135"/>
                <a:gd name="connsiteX65" fmla="*/ 770411 w 1377630"/>
                <a:gd name="connsiteY65" fmla="*/ 1107282 h 1281135"/>
                <a:gd name="connsiteX66" fmla="*/ 768030 w 1377630"/>
                <a:gd name="connsiteY66" fmla="*/ 1119188 h 1281135"/>
                <a:gd name="connsiteX67" fmla="*/ 763268 w 1377630"/>
                <a:gd name="connsiteY67" fmla="*/ 1133475 h 1281135"/>
                <a:gd name="connsiteX68" fmla="*/ 760886 w 1377630"/>
                <a:gd name="connsiteY68" fmla="*/ 1143000 h 1281135"/>
                <a:gd name="connsiteX69" fmla="*/ 758505 w 1377630"/>
                <a:gd name="connsiteY69" fmla="*/ 1150144 h 1281135"/>
                <a:gd name="connsiteX70" fmla="*/ 756124 w 1377630"/>
                <a:gd name="connsiteY70" fmla="*/ 1162050 h 1281135"/>
                <a:gd name="connsiteX71" fmla="*/ 751361 w 1377630"/>
                <a:gd name="connsiteY71" fmla="*/ 1176338 h 1281135"/>
                <a:gd name="connsiteX72" fmla="*/ 746599 w 1377630"/>
                <a:gd name="connsiteY72" fmla="*/ 1193007 h 1281135"/>
                <a:gd name="connsiteX73" fmla="*/ 739455 w 1377630"/>
                <a:gd name="connsiteY73" fmla="*/ 1202532 h 1281135"/>
                <a:gd name="connsiteX74" fmla="*/ 725168 w 1377630"/>
                <a:gd name="connsiteY74" fmla="*/ 1223963 h 1281135"/>
                <a:gd name="connsiteX75" fmla="*/ 720405 w 1377630"/>
                <a:gd name="connsiteY75" fmla="*/ 1231107 h 1281135"/>
                <a:gd name="connsiteX76" fmla="*/ 713261 w 1377630"/>
                <a:gd name="connsiteY76" fmla="*/ 1233488 h 1281135"/>
                <a:gd name="connsiteX77" fmla="*/ 691830 w 1377630"/>
                <a:gd name="connsiteY77" fmla="*/ 1243013 h 1281135"/>
                <a:gd name="connsiteX78" fmla="*/ 684686 w 1377630"/>
                <a:gd name="connsiteY78" fmla="*/ 1245394 h 1281135"/>
                <a:gd name="connsiteX79" fmla="*/ 648968 w 1377630"/>
                <a:gd name="connsiteY79" fmla="*/ 1243013 h 1281135"/>
                <a:gd name="connsiteX80" fmla="*/ 641824 w 1377630"/>
                <a:gd name="connsiteY80" fmla="*/ 1238250 h 1281135"/>
                <a:gd name="connsiteX81" fmla="*/ 634680 w 1377630"/>
                <a:gd name="connsiteY81" fmla="*/ 1235869 h 1281135"/>
                <a:gd name="connsiteX82" fmla="*/ 632299 w 1377630"/>
                <a:gd name="connsiteY82" fmla="*/ 1228725 h 1281135"/>
                <a:gd name="connsiteX83" fmla="*/ 618011 w 1377630"/>
                <a:gd name="connsiteY83" fmla="*/ 1221582 h 1281135"/>
                <a:gd name="connsiteX84" fmla="*/ 532286 w 1377630"/>
                <a:gd name="connsiteY84" fmla="*/ 1223963 h 1281135"/>
                <a:gd name="connsiteX85" fmla="*/ 529905 w 1377630"/>
                <a:gd name="connsiteY85" fmla="*/ 1238250 h 1281135"/>
                <a:gd name="connsiteX86" fmla="*/ 522761 w 1377630"/>
                <a:gd name="connsiteY86" fmla="*/ 1245394 h 1281135"/>
                <a:gd name="connsiteX87" fmla="*/ 513236 w 1377630"/>
                <a:gd name="connsiteY87" fmla="*/ 1259682 h 1281135"/>
                <a:gd name="connsiteX88" fmla="*/ 498949 w 1377630"/>
                <a:gd name="connsiteY88" fmla="*/ 1269207 h 1281135"/>
                <a:gd name="connsiteX89" fmla="*/ 496568 w 1377630"/>
                <a:gd name="connsiteY89" fmla="*/ 1276350 h 1281135"/>
                <a:gd name="connsiteX90" fmla="*/ 477518 w 1377630"/>
                <a:gd name="connsiteY90" fmla="*/ 1266825 h 1281135"/>
                <a:gd name="connsiteX91" fmla="*/ 470374 w 1377630"/>
                <a:gd name="connsiteY91" fmla="*/ 1257300 h 1281135"/>
                <a:gd name="connsiteX92" fmla="*/ 463230 w 1377630"/>
                <a:gd name="connsiteY92" fmla="*/ 1243013 h 1281135"/>
                <a:gd name="connsiteX93" fmla="*/ 460849 w 1377630"/>
                <a:gd name="connsiteY93" fmla="*/ 1235869 h 1281135"/>
                <a:gd name="connsiteX94" fmla="*/ 453705 w 1377630"/>
                <a:gd name="connsiteY94" fmla="*/ 1228725 h 1281135"/>
                <a:gd name="connsiteX95" fmla="*/ 446561 w 1377630"/>
                <a:gd name="connsiteY95" fmla="*/ 1226344 h 1281135"/>
                <a:gd name="connsiteX96" fmla="*/ 384649 w 1377630"/>
                <a:gd name="connsiteY96" fmla="*/ 1221582 h 1281135"/>
                <a:gd name="connsiteX97" fmla="*/ 372743 w 1377630"/>
                <a:gd name="connsiteY97" fmla="*/ 1209675 h 1281135"/>
                <a:gd name="connsiteX98" fmla="*/ 367980 w 1377630"/>
                <a:gd name="connsiteY98" fmla="*/ 1195388 h 1281135"/>
                <a:gd name="connsiteX99" fmla="*/ 360836 w 1377630"/>
                <a:gd name="connsiteY99" fmla="*/ 1190625 h 1281135"/>
                <a:gd name="connsiteX100" fmla="*/ 346549 w 1377630"/>
                <a:gd name="connsiteY100" fmla="*/ 1183482 h 1281135"/>
                <a:gd name="connsiteX101" fmla="*/ 341786 w 1377630"/>
                <a:gd name="connsiteY101" fmla="*/ 1176338 h 1281135"/>
                <a:gd name="connsiteX102" fmla="*/ 339405 w 1377630"/>
                <a:gd name="connsiteY102" fmla="*/ 1166813 h 1281135"/>
                <a:gd name="connsiteX103" fmla="*/ 337024 w 1377630"/>
                <a:gd name="connsiteY103" fmla="*/ 1073944 h 1281135"/>
                <a:gd name="connsiteX104" fmla="*/ 332261 w 1377630"/>
                <a:gd name="connsiteY104" fmla="*/ 1066800 h 1281135"/>
                <a:gd name="connsiteX105" fmla="*/ 320355 w 1377630"/>
                <a:gd name="connsiteY105" fmla="*/ 1045369 h 1281135"/>
                <a:gd name="connsiteX106" fmla="*/ 310830 w 1377630"/>
                <a:gd name="connsiteY106" fmla="*/ 1031082 h 1281135"/>
                <a:gd name="connsiteX107" fmla="*/ 303686 w 1377630"/>
                <a:gd name="connsiteY107" fmla="*/ 1023938 h 1281135"/>
                <a:gd name="connsiteX108" fmla="*/ 294161 w 1377630"/>
                <a:gd name="connsiteY108" fmla="*/ 1012032 h 1281135"/>
                <a:gd name="connsiteX109" fmla="*/ 277493 w 1377630"/>
                <a:gd name="connsiteY109" fmla="*/ 995363 h 1281135"/>
                <a:gd name="connsiteX110" fmla="*/ 267968 w 1377630"/>
                <a:gd name="connsiteY110" fmla="*/ 978694 h 1281135"/>
                <a:gd name="connsiteX111" fmla="*/ 260824 w 1377630"/>
                <a:gd name="connsiteY111" fmla="*/ 971550 h 1281135"/>
                <a:gd name="connsiteX112" fmla="*/ 251299 w 1377630"/>
                <a:gd name="connsiteY112" fmla="*/ 954882 h 1281135"/>
                <a:gd name="connsiteX113" fmla="*/ 246536 w 1377630"/>
                <a:gd name="connsiteY113" fmla="*/ 947738 h 1281135"/>
                <a:gd name="connsiteX114" fmla="*/ 241774 w 1377630"/>
                <a:gd name="connsiteY114" fmla="*/ 933450 h 1281135"/>
                <a:gd name="connsiteX115" fmla="*/ 239393 w 1377630"/>
                <a:gd name="connsiteY115" fmla="*/ 926307 h 1281135"/>
                <a:gd name="connsiteX116" fmla="*/ 217961 w 1377630"/>
                <a:gd name="connsiteY116" fmla="*/ 919163 h 1281135"/>
                <a:gd name="connsiteX117" fmla="*/ 210818 w 1377630"/>
                <a:gd name="connsiteY117" fmla="*/ 916782 h 1281135"/>
                <a:gd name="connsiteX118" fmla="*/ 196530 w 1377630"/>
                <a:gd name="connsiteY118" fmla="*/ 904875 h 1281135"/>
                <a:gd name="connsiteX119" fmla="*/ 189386 w 1377630"/>
                <a:gd name="connsiteY119" fmla="*/ 900113 h 1281135"/>
                <a:gd name="connsiteX120" fmla="*/ 172718 w 1377630"/>
                <a:gd name="connsiteY120" fmla="*/ 878682 h 1281135"/>
                <a:gd name="connsiteX121" fmla="*/ 167955 w 1377630"/>
                <a:gd name="connsiteY121" fmla="*/ 862013 h 1281135"/>
                <a:gd name="connsiteX122" fmla="*/ 163193 w 1377630"/>
                <a:gd name="connsiteY122" fmla="*/ 854869 h 1281135"/>
                <a:gd name="connsiteX123" fmla="*/ 148905 w 1377630"/>
                <a:gd name="connsiteY123" fmla="*/ 845344 h 1281135"/>
                <a:gd name="connsiteX124" fmla="*/ 134618 w 1377630"/>
                <a:gd name="connsiteY124" fmla="*/ 835819 h 1281135"/>
                <a:gd name="connsiteX125" fmla="*/ 127474 w 1377630"/>
                <a:gd name="connsiteY125" fmla="*/ 831057 h 1281135"/>
                <a:gd name="connsiteX126" fmla="*/ 122711 w 1377630"/>
                <a:gd name="connsiteY126" fmla="*/ 816769 h 1281135"/>
                <a:gd name="connsiteX127" fmla="*/ 129855 w 1377630"/>
                <a:gd name="connsiteY127" fmla="*/ 795338 h 1281135"/>
                <a:gd name="connsiteX128" fmla="*/ 134618 w 1377630"/>
                <a:gd name="connsiteY128" fmla="*/ 778669 h 1281135"/>
                <a:gd name="connsiteX129" fmla="*/ 139380 w 1377630"/>
                <a:gd name="connsiteY129" fmla="*/ 771525 h 1281135"/>
                <a:gd name="connsiteX130" fmla="*/ 144143 w 1377630"/>
                <a:gd name="connsiteY130" fmla="*/ 757238 h 1281135"/>
                <a:gd name="connsiteX131" fmla="*/ 148905 w 1377630"/>
                <a:gd name="connsiteY131" fmla="*/ 740569 h 1281135"/>
                <a:gd name="connsiteX132" fmla="*/ 146524 w 1377630"/>
                <a:gd name="connsiteY132" fmla="*/ 650082 h 1281135"/>
                <a:gd name="connsiteX133" fmla="*/ 141761 w 1377630"/>
                <a:gd name="connsiteY133" fmla="*/ 635794 h 1281135"/>
                <a:gd name="connsiteX134" fmla="*/ 136999 w 1377630"/>
                <a:gd name="connsiteY134" fmla="*/ 619125 h 1281135"/>
                <a:gd name="connsiteX135" fmla="*/ 132236 w 1377630"/>
                <a:gd name="connsiteY135" fmla="*/ 607219 h 1281135"/>
                <a:gd name="connsiteX136" fmla="*/ 129855 w 1377630"/>
                <a:gd name="connsiteY136" fmla="*/ 597694 h 1281135"/>
                <a:gd name="connsiteX137" fmla="*/ 115568 w 1377630"/>
                <a:gd name="connsiteY137" fmla="*/ 585788 h 1281135"/>
                <a:gd name="connsiteX138" fmla="*/ 106043 w 1377630"/>
                <a:gd name="connsiteY138" fmla="*/ 573882 h 1281135"/>
                <a:gd name="connsiteX139" fmla="*/ 101280 w 1377630"/>
                <a:gd name="connsiteY139" fmla="*/ 550069 h 1281135"/>
                <a:gd name="connsiteX140" fmla="*/ 98899 w 1377630"/>
                <a:gd name="connsiteY140" fmla="*/ 521494 h 1281135"/>
                <a:gd name="connsiteX141" fmla="*/ 84611 w 1377630"/>
                <a:gd name="connsiteY141" fmla="*/ 511969 h 1281135"/>
                <a:gd name="connsiteX142" fmla="*/ 70324 w 1377630"/>
                <a:gd name="connsiteY142" fmla="*/ 500063 h 1281135"/>
                <a:gd name="connsiteX143" fmla="*/ 63180 w 1377630"/>
                <a:gd name="connsiteY143" fmla="*/ 473869 h 1281135"/>
                <a:gd name="connsiteX144" fmla="*/ 60799 w 1377630"/>
                <a:gd name="connsiteY144" fmla="*/ 450057 h 1281135"/>
                <a:gd name="connsiteX145" fmla="*/ 60799 w 1377630"/>
                <a:gd name="connsiteY145" fmla="*/ 345282 h 1281135"/>
                <a:gd name="connsiteX146" fmla="*/ 53655 w 1377630"/>
                <a:gd name="connsiteY146" fmla="*/ 314325 h 1281135"/>
                <a:gd name="connsiteX147" fmla="*/ 46511 w 1377630"/>
                <a:gd name="connsiteY147" fmla="*/ 300038 h 1281135"/>
                <a:gd name="connsiteX148" fmla="*/ 39368 w 1377630"/>
                <a:gd name="connsiteY148" fmla="*/ 295275 h 1281135"/>
                <a:gd name="connsiteX149" fmla="*/ 32224 w 1377630"/>
                <a:gd name="connsiteY149" fmla="*/ 288132 h 1281135"/>
                <a:gd name="connsiteX150" fmla="*/ 25080 w 1377630"/>
                <a:gd name="connsiteY150" fmla="*/ 292894 h 1281135"/>
                <a:gd name="connsiteX151" fmla="*/ 20318 w 1377630"/>
                <a:gd name="connsiteY151" fmla="*/ 300038 h 1281135"/>
                <a:gd name="connsiteX152" fmla="*/ 6030 w 1377630"/>
                <a:gd name="connsiteY152" fmla="*/ 295275 h 1281135"/>
                <a:gd name="connsiteX153" fmla="*/ 3649 w 1377630"/>
                <a:gd name="connsiteY153" fmla="*/ 238125 h 1281135"/>
                <a:gd name="connsiteX154" fmla="*/ 6030 w 1377630"/>
                <a:gd name="connsiteY154" fmla="*/ 230982 h 1281135"/>
                <a:gd name="connsiteX155" fmla="*/ 25080 w 1377630"/>
                <a:gd name="connsiteY155" fmla="*/ 226219 h 1281135"/>
                <a:gd name="connsiteX156" fmla="*/ 32224 w 1377630"/>
                <a:gd name="connsiteY156" fmla="*/ 223838 h 1281135"/>
                <a:gd name="connsiteX157" fmla="*/ 253680 w 1377630"/>
                <a:gd name="connsiteY157" fmla="*/ 228600 h 1281135"/>
                <a:gd name="connsiteX158" fmla="*/ 260824 w 1377630"/>
                <a:gd name="connsiteY158" fmla="*/ 233363 h 1281135"/>
                <a:gd name="connsiteX159" fmla="*/ 267968 w 1377630"/>
                <a:gd name="connsiteY159" fmla="*/ 235744 h 1281135"/>
                <a:gd name="connsiteX160" fmla="*/ 272730 w 1377630"/>
                <a:gd name="connsiteY160" fmla="*/ 242888 h 1281135"/>
                <a:gd name="connsiteX161" fmla="*/ 279874 w 1377630"/>
                <a:gd name="connsiteY161" fmla="*/ 245269 h 1281135"/>
                <a:gd name="connsiteX162" fmla="*/ 317974 w 1377630"/>
                <a:gd name="connsiteY162" fmla="*/ 252413 h 1281135"/>
                <a:gd name="connsiteX163" fmla="*/ 320355 w 1377630"/>
                <a:gd name="connsiteY163" fmla="*/ 259557 h 1281135"/>
                <a:gd name="connsiteX164" fmla="*/ 329880 w 1377630"/>
                <a:gd name="connsiteY164" fmla="*/ 278607 h 1281135"/>
                <a:gd name="connsiteX165" fmla="*/ 341786 w 1377630"/>
                <a:gd name="connsiteY165" fmla="*/ 280988 h 1281135"/>
                <a:gd name="connsiteX166" fmla="*/ 358455 w 1377630"/>
                <a:gd name="connsiteY166" fmla="*/ 302419 h 1281135"/>
                <a:gd name="connsiteX167" fmla="*/ 363218 w 1377630"/>
                <a:gd name="connsiteY167" fmla="*/ 309563 h 1281135"/>
                <a:gd name="connsiteX168" fmla="*/ 367980 w 1377630"/>
                <a:gd name="connsiteY168" fmla="*/ 323850 h 1281135"/>
                <a:gd name="connsiteX169" fmla="*/ 370361 w 1377630"/>
                <a:gd name="connsiteY169" fmla="*/ 330994 h 1281135"/>
                <a:gd name="connsiteX170" fmla="*/ 384649 w 1377630"/>
                <a:gd name="connsiteY170" fmla="*/ 340519 h 1281135"/>
                <a:gd name="connsiteX171" fmla="*/ 391793 w 1377630"/>
                <a:gd name="connsiteY171" fmla="*/ 345282 h 1281135"/>
                <a:gd name="connsiteX172" fmla="*/ 398936 w 1377630"/>
                <a:gd name="connsiteY172" fmla="*/ 347663 h 1281135"/>
                <a:gd name="connsiteX173" fmla="*/ 498948 w 1377630"/>
                <a:gd name="connsiteY173" fmla="*/ 333375 h 1281135"/>
                <a:gd name="connsiteX174" fmla="*/ 506093 w 1377630"/>
                <a:gd name="connsiteY174" fmla="*/ 330994 h 1281135"/>
                <a:gd name="connsiteX175" fmla="*/ 508474 w 1377630"/>
                <a:gd name="connsiteY175" fmla="*/ 288132 h 1281135"/>
                <a:gd name="connsiteX176" fmla="*/ 510855 w 1377630"/>
                <a:gd name="connsiteY176" fmla="*/ 280988 h 1281135"/>
                <a:gd name="connsiteX177" fmla="*/ 534667 w 1377630"/>
                <a:gd name="connsiteY177" fmla="*/ 261937 h 1281135"/>
                <a:gd name="connsiteX178" fmla="*/ 563243 w 1377630"/>
                <a:gd name="connsiteY178" fmla="*/ 247650 h 1281135"/>
                <a:gd name="connsiteX179" fmla="*/ 568005 w 1377630"/>
                <a:gd name="connsiteY179" fmla="*/ 240507 h 1281135"/>
                <a:gd name="connsiteX180" fmla="*/ 575149 w 1377630"/>
                <a:gd name="connsiteY180" fmla="*/ 235744 h 1281135"/>
                <a:gd name="connsiteX181" fmla="*/ 598961 w 1377630"/>
                <a:gd name="connsiteY181" fmla="*/ 219075 h 1281135"/>
                <a:gd name="connsiteX182" fmla="*/ 603724 w 1377630"/>
                <a:gd name="connsiteY182" fmla="*/ 211932 h 1281135"/>
                <a:gd name="connsiteX183" fmla="*/ 610868 w 1377630"/>
                <a:gd name="connsiteY183" fmla="*/ 207169 h 1281135"/>
                <a:gd name="connsiteX184" fmla="*/ 620393 w 1377630"/>
                <a:gd name="connsiteY184" fmla="*/ 192882 h 1281135"/>
                <a:gd name="connsiteX185" fmla="*/ 622774 w 1377630"/>
                <a:gd name="connsiteY185" fmla="*/ 185738 h 1281135"/>
                <a:gd name="connsiteX186" fmla="*/ 637061 w 1377630"/>
                <a:gd name="connsiteY186" fmla="*/ 176213 h 1281135"/>
                <a:gd name="connsiteX187" fmla="*/ 737074 w 1377630"/>
                <a:gd name="connsiteY187" fmla="*/ 173832 h 1281135"/>
                <a:gd name="connsiteX188" fmla="*/ 744218 w 1377630"/>
                <a:gd name="connsiteY188" fmla="*/ 171450 h 1281135"/>
                <a:gd name="connsiteX189" fmla="*/ 748980 w 1377630"/>
                <a:gd name="connsiteY189" fmla="*/ 164307 h 1281135"/>
                <a:gd name="connsiteX190" fmla="*/ 758505 w 1377630"/>
                <a:gd name="connsiteY190" fmla="*/ 142875 h 1281135"/>
                <a:gd name="connsiteX191" fmla="*/ 779936 w 1377630"/>
                <a:gd name="connsiteY191" fmla="*/ 133350 h 1281135"/>
                <a:gd name="connsiteX192" fmla="*/ 801368 w 1377630"/>
                <a:gd name="connsiteY192" fmla="*/ 123825 h 1281135"/>
                <a:gd name="connsiteX193" fmla="*/ 810893 w 1377630"/>
                <a:gd name="connsiteY193" fmla="*/ 102394 h 1281135"/>
                <a:gd name="connsiteX194" fmla="*/ 813274 w 1377630"/>
                <a:gd name="connsiteY194" fmla="*/ 95250 h 1281135"/>
                <a:gd name="connsiteX195" fmla="*/ 820418 w 1377630"/>
                <a:gd name="connsiteY195" fmla="*/ 92869 h 1281135"/>
                <a:gd name="connsiteX196" fmla="*/ 844230 w 1377630"/>
                <a:gd name="connsiteY196" fmla="*/ 90488 h 1281135"/>
                <a:gd name="connsiteX197" fmla="*/ 872805 w 1377630"/>
                <a:gd name="connsiteY197" fmla="*/ 80963 h 1281135"/>
                <a:gd name="connsiteX198" fmla="*/ 879949 w 1377630"/>
                <a:gd name="connsiteY198" fmla="*/ 78582 h 1281135"/>
                <a:gd name="connsiteX199" fmla="*/ 887093 w 1377630"/>
                <a:gd name="connsiteY199" fmla="*/ 76200 h 1281135"/>
                <a:gd name="connsiteX200" fmla="*/ 896618 w 1377630"/>
                <a:gd name="connsiteY200" fmla="*/ 54769 h 1281135"/>
                <a:gd name="connsiteX201" fmla="*/ 910905 w 1377630"/>
                <a:gd name="connsiteY201" fmla="*/ 50007 h 1281135"/>
                <a:gd name="connsiteX202" fmla="*/ 925193 w 1377630"/>
                <a:gd name="connsiteY202" fmla="*/ 45244 h 1281135"/>
                <a:gd name="connsiteX203" fmla="*/ 949005 w 1377630"/>
                <a:gd name="connsiteY203" fmla="*/ 42863 h 1281135"/>
                <a:gd name="connsiteX204" fmla="*/ 968055 w 1377630"/>
                <a:gd name="connsiteY204" fmla="*/ 30957 h 1281135"/>
                <a:gd name="connsiteX205" fmla="*/ 972818 w 1377630"/>
                <a:gd name="connsiteY205" fmla="*/ 7144 h 1281135"/>
                <a:gd name="connsiteX206" fmla="*/ 987105 w 1377630"/>
                <a:gd name="connsiteY206" fmla="*/ 0 h 1281135"/>
                <a:gd name="connsiteX207" fmla="*/ 1082355 w 1377630"/>
                <a:gd name="connsiteY207" fmla="*/ 2382 h 1281135"/>
                <a:gd name="connsiteX208" fmla="*/ 1096643 w 1377630"/>
                <a:gd name="connsiteY208" fmla="*/ 19050 h 1281135"/>
                <a:gd name="connsiteX209" fmla="*/ 1106168 w 1377630"/>
                <a:gd name="connsiteY209" fmla="*/ 35719 h 1281135"/>
                <a:gd name="connsiteX210" fmla="*/ 1110930 w 1377630"/>
                <a:gd name="connsiteY210" fmla="*/ 42863 h 1281135"/>
                <a:gd name="connsiteX211" fmla="*/ 1139505 w 1377630"/>
                <a:gd name="connsiteY211" fmla="*/ 52387 h 1281135"/>
                <a:gd name="connsiteX212" fmla="*/ 1179987 w 1377630"/>
                <a:gd name="connsiteY212" fmla="*/ 73819 h 1281135"/>
                <a:gd name="connsiteX213" fmla="*/ 1201418 w 1377630"/>
                <a:gd name="connsiteY213" fmla="*/ 102394 h 1281135"/>
                <a:gd name="connsiteX214" fmla="*/ 1215705 w 1377630"/>
                <a:gd name="connsiteY214" fmla="*/ 121444 h 1281135"/>
                <a:gd name="connsiteX215" fmla="*/ 1218086 w 1377630"/>
                <a:gd name="connsiteY215" fmla="*/ 128588 h 1281135"/>
                <a:gd name="connsiteX216" fmla="*/ 1229993 w 1377630"/>
                <a:gd name="connsiteY216" fmla="*/ 145257 h 1281135"/>
                <a:gd name="connsiteX217" fmla="*/ 1234755 w 1377630"/>
                <a:gd name="connsiteY217" fmla="*/ 159544 h 1281135"/>
                <a:gd name="connsiteX218" fmla="*/ 1237136 w 1377630"/>
                <a:gd name="connsiteY218" fmla="*/ 169069 h 1281135"/>
                <a:gd name="connsiteX219" fmla="*/ 1241899 w 1377630"/>
                <a:gd name="connsiteY219" fmla="*/ 180975 h 1281135"/>
                <a:gd name="connsiteX220" fmla="*/ 1244280 w 1377630"/>
                <a:gd name="connsiteY220" fmla="*/ 190500 h 1281135"/>
                <a:gd name="connsiteX221" fmla="*/ 1251424 w 1377630"/>
                <a:gd name="connsiteY221" fmla="*/ 211932 h 1281135"/>
                <a:gd name="connsiteX222" fmla="*/ 1260949 w 1377630"/>
                <a:gd name="connsiteY222" fmla="*/ 245269 h 1281135"/>
                <a:gd name="connsiteX223" fmla="*/ 1275236 w 1377630"/>
                <a:gd name="connsiteY223" fmla="*/ 259557 h 1281135"/>
                <a:gd name="connsiteX224" fmla="*/ 1284761 w 1377630"/>
                <a:gd name="connsiteY224" fmla="*/ 269082 h 1281135"/>
                <a:gd name="connsiteX225" fmla="*/ 1289524 w 1377630"/>
                <a:gd name="connsiteY225" fmla="*/ 276225 h 1281135"/>
                <a:gd name="connsiteX226" fmla="*/ 1303811 w 1377630"/>
                <a:gd name="connsiteY226" fmla="*/ 295275 h 1281135"/>
                <a:gd name="connsiteX227" fmla="*/ 1315718 w 1377630"/>
                <a:gd name="connsiteY227" fmla="*/ 316707 h 1281135"/>
                <a:gd name="connsiteX228" fmla="*/ 1320480 w 1377630"/>
                <a:gd name="connsiteY228" fmla="*/ 326232 h 1281135"/>
                <a:gd name="connsiteX229" fmla="*/ 1325243 w 1377630"/>
                <a:gd name="connsiteY229" fmla="*/ 347663 h 1281135"/>
                <a:gd name="connsiteX230" fmla="*/ 1332386 w 1377630"/>
                <a:gd name="connsiteY230" fmla="*/ 359569 h 1281135"/>
                <a:gd name="connsiteX231" fmla="*/ 1346674 w 1377630"/>
                <a:gd name="connsiteY231" fmla="*/ 381000 h 1281135"/>
                <a:gd name="connsiteX232" fmla="*/ 1353818 w 1377630"/>
                <a:gd name="connsiteY232" fmla="*/ 397669 h 1281135"/>
                <a:gd name="connsiteX233" fmla="*/ 1377630 w 1377630"/>
                <a:gd name="connsiteY233" fmla="*/ 416719 h 128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</a:cxnLst>
              <a:rect l="l" t="t" r="r" b="b"/>
              <a:pathLst>
                <a:path w="1377630" h="1281135">
                  <a:moveTo>
                    <a:pt x="1377630" y="416719"/>
                  </a:moveTo>
                  <a:cubicBezTo>
                    <a:pt x="1357698" y="420041"/>
                    <a:pt x="1367359" y="416422"/>
                    <a:pt x="1349055" y="428625"/>
                  </a:cubicBezTo>
                  <a:lnTo>
                    <a:pt x="1341911" y="433388"/>
                  </a:lnTo>
                  <a:cubicBezTo>
                    <a:pt x="1340324" y="436563"/>
                    <a:pt x="1339279" y="440073"/>
                    <a:pt x="1337149" y="442913"/>
                  </a:cubicBezTo>
                  <a:cubicBezTo>
                    <a:pt x="1325347" y="458650"/>
                    <a:pt x="1329448" y="445495"/>
                    <a:pt x="1322861" y="461963"/>
                  </a:cubicBezTo>
                  <a:cubicBezTo>
                    <a:pt x="1320997" y="466624"/>
                    <a:pt x="1318099" y="476250"/>
                    <a:pt x="1318099" y="476250"/>
                  </a:cubicBezTo>
                  <a:cubicBezTo>
                    <a:pt x="1317305" y="482600"/>
                    <a:pt x="1318317" y="489452"/>
                    <a:pt x="1315718" y="495300"/>
                  </a:cubicBezTo>
                  <a:cubicBezTo>
                    <a:pt x="1314699" y="497594"/>
                    <a:pt x="1311059" y="497327"/>
                    <a:pt x="1308574" y="497682"/>
                  </a:cubicBezTo>
                  <a:cubicBezTo>
                    <a:pt x="1299895" y="498922"/>
                    <a:pt x="1291111" y="499269"/>
                    <a:pt x="1282380" y="500063"/>
                  </a:cubicBezTo>
                  <a:cubicBezTo>
                    <a:pt x="1279999" y="500857"/>
                    <a:pt x="1277325" y="501052"/>
                    <a:pt x="1275236" y="502444"/>
                  </a:cubicBezTo>
                  <a:cubicBezTo>
                    <a:pt x="1268961" y="506627"/>
                    <a:pt x="1266038" y="512343"/>
                    <a:pt x="1263330" y="519113"/>
                  </a:cubicBezTo>
                  <a:cubicBezTo>
                    <a:pt x="1261466" y="523774"/>
                    <a:pt x="1259393" y="528448"/>
                    <a:pt x="1258568" y="533400"/>
                  </a:cubicBezTo>
                  <a:cubicBezTo>
                    <a:pt x="1257774" y="538163"/>
                    <a:pt x="1258043" y="543231"/>
                    <a:pt x="1256186" y="547688"/>
                  </a:cubicBezTo>
                  <a:cubicBezTo>
                    <a:pt x="1247926" y="567510"/>
                    <a:pt x="1250925" y="558653"/>
                    <a:pt x="1239518" y="564357"/>
                  </a:cubicBezTo>
                  <a:cubicBezTo>
                    <a:pt x="1236958" y="565637"/>
                    <a:pt x="1234755" y="567532"/>
                    <a:pt x="1232374" y="569119"/>
                  </a:cubicBezTo>
                  <a:cubicBezTo>
                    <a:pt x="1223845" y="581914"/>
                    <a:pt x="1223612" y="579547"/>
                    <a:pt x="1220468" y="590550"/>
                  </a:cubicBezTo>
                  <a:cubicBezTo>
                    <a:pt x="1219569" y="593697"/>
                    <a:pt x="1218880" y="596900"/>
                    <a:pt x="1218086" y="600075"/>
                  </a:cubicBezTo>
                  <a:cubicBezTo>
                    <a:pt x="1216499" y="612775"/>
                    <a:pt x="1216749" y="625843"/>
                    <a:pt x="1213324" y="638175"/>
                  </a:cubicBezTo>
                  <a:cubicBezTo>
                    <a:pt x="1212558" y="640933"/>
                    <a:pt x="1208795" y="641776"/>
                    <a:pt x="1206180" y="642938"/>
                  </a:cubicBezTo>
                  <a:cubicBezTo>
                    <a:pt x="1201593" y="644977"/>
                    <a:pt x="1191893" y="647700"/>
                    <a:pt x="1191893" y="647700"/>
                  </a:cubicBezTo>
                  <a:cubicBezTo>
                    <a:pt x="1184607" y="669556"/>
                    <a:pt x="1186631" y="656993"/>
                    <a:pt x="1189511" y="685800"/>
                  </a:cubicBezTo>
                  <a:cubicBezTo>
                    <a:pt x="1188717" y="695325"/>
                    <a:pt x="1190345" y="705374"/>
                    <a:pt x="1187130" y="714375"/>
                  </a:cubicBezTo>
                  <a:cubicBezTo>
                    <a:pt x="1185936" y="717718"/>
                    <a:pt x="1180649" y="717312"/>
                    <a:pt x="1177605" y="719138"/>
                  </a:cubicBezTo>
                  <a:cubicBezTo>
                    <a:pt x="1157137" y="731419"/>
                    <a:pt x="1170543" y="726255"/>
                    <a:pt x="1156174" y="731044"/>
                  </a:cubicBezTo>
                  <a:cubicBezTo>
                    <a:pt x="1154586" y="733425"/>
                    <a:pt x="1151493" y="735327"/>
                    <a:pt x="1151411" y="738188"/>
                  </a:cubicBezTo>
                  <a:cubicBezTo>
                    <a:pt x="1149534" y="803883"/>
                    <a:pt x="1146186" y="791565"/>
                    <a:pt x="1156174" y="821532"/>
                  </a:cubicBezTo>
                  <a:cubicBezTo>
                    <a:pt x="1156968" y="833438"/>
                    <a:pt x="1157237" y="845391"/>
                    <a:pt x="1158555" y="857250"/>
                  </a:cubicBezTo>
                  <a:cubicBezTo>
                    <a:pt x="1160585" y="875526"/>
                    <a:pt x="1170316" y="850571"/>
                    <a:pt x="1158555" y="888207"/>
                  </a:cubicBezTo>
                  <a:cubicBezTo>
                    <a:pt x="1156848" y="893670"/>
                    <a:pt x="1152205" y="897732"/>
                    <a:pt x="1149030" y="902494"/>
                  </a:cubicBezTo>
                  <a:cubicBezTo>
                    <a:pt x="1147443" y="904875"/>
                    <a:pt x="1145173" y="906923"/>
                    <a:pt x="1144268" y="909638"/>
                  </a:cubicBezTo>
                  <a:cubicBezTo>
                    <a:pt x="1143474" y="912019"/>
                    <a:pt x="1143661" y="915007"/>
                    <a:pt x="1141886" y="916782"/>
                  </a:cubicBezTo>
                  <a:cubicBezTo>
                    <a:pt x="1140111" y="918557"/>
                    <a:pt x="1136937" y="917944"/>
                    <a:pt x="1134743" y="919163"/>
                  </a:cubicBezTo>
                  <a:cubicBezTo>
                    <a:pt x="1110181" y="932808"/>
                    <a:pt x="1129475" y="925682"/>
                    <a:pt x="1113311" y="931069"/>
                  </a:cubicBezTo>
                  <a:lnTo>
                    <a:pt x="1099024" y="940594"/>
                  </a:lnTo>
                  <a:cubicBezTo>
                    <a:pt x="1096643" y="942182"/>
                    <a:pt x="1094595" y="944452"/>
                    <a:pt x="1091880" y="945357"/>
                  </a:cubicBezTo>
                  <a:lnTo>
                    <a:pt x="1084736" y="947738"/>
                  </a:lnTo>
                  <a:cubicBezTo>
                    <a:pt x="1077593" y="952500"/>
                    <a:pt x="1076799" y="951707"/>
                    <a:pt x="1072830" y="959644"/>
                  </a:cubicBezTo>
                  <a:cubicBezTo>
                    <a:pt x="1070452" y="964400"/>
                    <a:pt x="1070806" y="970519"/>
                    <a:pt x="1065686" y="973932"/>
                  </a:cubicBezTo>
                  <a:cubicBezTo>
                    <a:pt x="1062963" y="975747"/>
                    <a:pt x="1059308" y="975414"/>
                    <a:pt x="1056161" y="976313"/>
                  </a:cubicBezTo>
                  <a:cubicBezTo>
                    <a:pt x="1053748" y="977002"/>
                    <a:pt x="1051399" y="977900"/>
                    <a:pt x="1049018" y="978694"/>
                  </a:cubicBezTo>
                  <a:cubicBezTo>
                    <a:pt x="1037112" y="977900"/>
                    <a:pt x="1025173" y="977500"/>
                    <a:pt x="1013299" y="976313"/>
                  </a:cubicBezTo>
                  <a:cubicBezTo>
                    <a:pt x="1009272" y="975910"/>
                    <a:pt x="1005298" y="974997"/>
                    <a:pt x="1001393" y="973932"/>
                  </a:cubicBezTo>
                  <a:cubicBezTo>
                    <a:pt x="996550" y="972611"/>
                    <a:pt x="987105" y="969169"/>
                    <a:pt x="987105" y="969169"/>
                  </a:cubicBezTo>
                  <a:cubicBezTo>
                    <a:pt x="978306" y="955969"/>
                    <a:pt x="987377" y="966409"/>
                    <a:pt x="975199" y="959644"/>
                  </a:cubicBezTo>
                  <a:cubicBezTo>
                    <a:pt x="947495" y="944254"/>
                    <a:pt x="974444" y="954631"/>
                    <a:pt x="946624" y="945357"/>
                  </a:cubicBezTo>
                  <a:cubicBezTo>
                    <a:pt x="944243" y="944563"/>
                    <a:pt x="941569" y="944367"/>
                    <a:pt x="939480" y="942975"/>
                  </a:cubicBezTo>
                  <a:lnTo>
                    <a:pt x="925193" y="933450"/>
                  </a:lnTo>
                  <a:cubicBezTo>
                    <a:pt x="924399" y="931069"/>
                    <a:pt x="923356" y="928757"/>
                    <a:pt x="922811" y="926307"/>
                  </a:cubicBezTo>
                  <a:cubicBezTo>
                    <a:pt x="921763" y="921594"/>
                    <a:pt x="922826" y="916211"/>
                    <a:pt x="920430" y="912019"/>
                  </a:cubicBezTo>
                  <a:cubicBezTo>
                    <a:pt x="919185" y="909840"/>
                    <a:pt x="915667" y="910432"/>
                    <a:pt x="913286" y="909638"/>
                  </a:cubicBezTo>
                  <a:cubicBezTo>
                    <a:pt x="892649" y="910432"/>
                    <a:pt x="871262" y="906450"/>
                    <a:pt x="851374" y="912019"/>
                  </a:cubicBezTo>
                  <a:cubicBezTo>
                    <a:pt x="846724" y="913321"/>
                    <a:pt x="853755" y="921479"/>
                    <a:pt x="853755" y="926307"/>
                  </a:cubicBezTo>
                  <a:cubicBezTo>
                    <a:pt x="853755" y="937271"/>
                    <a:pt x="852186" y="935561"/>
                    <a:pt x="844230" y="938213"/>
                  </a:cubicBezTo>
                  <a:cubicBezTo>
                    <a:pt x="843436" y="947738"/>
                    <a:pt x="843112" y="957314"/>
                    <a:pt x="841849" y="966788"/>
                  </a:cubicBezTo>
                  <a:cubicBezTo>
                    <a:pt x="841075" y="972591"/>
                    <a:pt x="837996" y="976468"/>
                    <a:pt x="834705" y="981075"/>
                  </a:cubicBezTo>
                  <a:cubicBezTo>
                    <a:pt x="832398" y="984304"/>
                    <a:pt x="829942" y="987425"/>
                    <a:pt x="827561" y="990600"/>
                  </a:cubicBezTo>
                  <a:cubicBezTo>
                    <a:pt x="821852" y="1007729"/>
                    <a:pt x="828778" y="986338"/>
                    <a:pt x="822799" y="1007269"/>
                  </a:cubicBezTo>
                  <a:cubicBezTo>
                    <a:pt x="822109" y="1009683"/>
                    <a:pt x="821810" y="1012324"/>
                    <a:pt x="820418" y="1014413"/>
                  </a:cubicBezTo>
                  <a:cubicBezTo>
                    <a:pt x="818550" y="1017215"/>
                    <a:pt x="815342" y="1018899"/>
                    <a:pt x="813274" y="1021557"/>
                  </a:cubicBezTo>
                  <a:cubicBezTo>
                    <a:pt x="793336" y="1047191"/>
                    <a:pt x="812824" y="1026769"/>
                    <a:pt x="796605" y="1042988"/>
                  </a:cubicBezTo>
                  <a:cubicBezTo>
                    <a:pt x="795018" y="1046163"/>
                    <a:pt x="793161" y="1049217"/>
                    <a:pt x="791843" y="1052513"/>
                  </a:cubicBezTo>
                  <a:cubicBezTo>
                    <a:pt x="789979" y="1057174"/>
                    <a:pt x="790630" y="1063250"/>
                    <a:pt x="787080" y="1066800"/>
                  </a:cubicBezTo>
                  <a:lnTo>
                    <a:pt x="779936" y="1073944"/>
                  </a:lnTo>
                  <a:cubicBezTo>
                    <a:pt x="772493" y="1103720"/>
                    <a:pt x="782006" y="1066700"/>
                    <a:pt x="775174" y="1090613"/>
                  </a:cubicBezTo>
                  <a:cubicBezTo>
                    <a:pt x="774275" y="1093760"/>
                    <a:pt x="773692" y="1096991"/>
                    <a:pt x="772793" y="1100138"/>
                  </a:cubicBezTo>
                  <a:cubicBezTo>
                    <a:pt x="772103" y="1102552"/>
                    <a:pt x="771020" y="1104847"/>
                    <a:pt x="770411" y="1107282"/>
                  </a:cubicBezTo>
                  <a:cubicBezTo>
                    <a:pt x="769429" y="1111208"/>
                    <a:pt x="769095" y="1115283"/>
                    <a:pt x="768030" y="1119188"/>
                  </a:cubicBezTo>
                  <a:cubicBezTo>
                    <a:pt x="766709" y="1124031"/>
                    <a:pt x="764486" y="1128605"/>
                    <a:pt x="763268" y="1133475"/>
                  </a:cubicBezTo>
                  <a:cubicBezTo>
                    <a:pt x="762474" y="1136650"/>
                    <a:pt x="761785" y="1139853"/>
                    <a:pt x="760886" y="1143000"/>
                  </a:cubicBezTo>
                  <a:cubicBezTo>
                    <a:pt x="760196" y="1145414"/>
                    <a:pt x="759114" y="1147709"/>
                    <a:pt x="758505" y="1150144"/>
                  </a:cubicBezTo>
                  <a:cubicBezTo>
                    <a:pt x="757523" y="1154070"/>
                    <a:pt x="757189" y="1158145"/>
                    <a:pt x="756124" y="1162050"/>
                  </a:cubicBezTo>
                  <a:cubicBezTo>
                    <a:pt x="754803" y="1166893"/>
                    <a:pt x="752578" y="1171468"/>
                    <a:pt x="751361" y="1176338"/>
                  </a:cubicBezTo>
                  <a:cubicBezTo>
                    <a:pt x="750846" y="1178399"/>
                    <a:pt x="748117" y="1190351"/>
                    <a:pt x="746599" y="1193007"/>
                  </a:cubicBezTo>
                  <a:cubicBezTo>
                    <a:pt x="744630" y="1196453"/>
                    <a:pt x="741731" y="1199281"/>
                    <a:pt x="739455" y="1202532"/>
                  </a:cubicBezTo>
                  <a:cubicBezTo>
                    <a:pt x="739404" y="1202605"/>
                    <a:pt x="727574" y="1220354"/>
                    <a:pt x="725168" y="1223963"/>
                  </a:cubicBezTo>
                  <a:cubicBezTo>
                    <a:pt x="723580" y="1226344"/>
                    <a:pt x="723120" y="1230202"/>
                    <a:pt x="720405" y="1231107"/>
                  </a:cubicBezTo>
                  <a:lnTo>
                    <a:pt x="713261" y="1233488"/>
                  </a:lnTo>
                  <a:cubicBezTo>
                    <a:pt x="701942" y="1241034"/>
                    <a:pt x="708832" y="1237346"/>
                    <a:pt x="691830" y="1243013"/>
                  </a:cubicBezTo>
                  <a:lnTo>
                    <a:pt x="684686" y="1245394"/>
                  </a:lnTo>
                  <a:cubicBezTo>
                    <a:pt x="672780" y="1244600"/>
                    <a:pt x="660738" y="1244975"/>
                    <a:pt x="648968" y="1243013"/>
                  </a:cubicBezTo>
                  <a:cubicBezTo>
                    <a:pt x="646145" y="1242542"/>
                    <a:pt x="644384" y="1239530"/>
                    <a:pt x="641824" y="1238250"/>
                  </a:cubicBezTo>
                  <a:cubicBezTo>
                    <a:pt x="639579" y="1237127"/>
                    <a:pt x="637061" y="1236663"/>
                    <a:pt x="634680" y="1235869"/>
                  </a:cubicBezTo>
                  <a:cubicBezTo>
                    <a:pt x="633886" y="1233488"/>
                    <a:pt x="633867" y="1230685"/>
                    <a:pt x="632299" y="1228725"/>
                  </a:cubicBezTo>
                  <a:cubicBezTo>
                    <a:pt x="628942" y="1224529"/>
                    <a:pt x="622716" y="1223150"/>
                    <a:pt x="618011" y="1221582"/>
                  </a:cubicBezTo>
                  <a:cubicBezTo>
                    <a:pt x="589436" y="1222376"/>
                    <a:pt x="560374" y="1218649"/>
                    <a:pt x="532286" y="1223963"/>
                  </a:cubicBezTo>
                  <a:cubicBezTo>
                    <a:pt x="527542" y="1224860"/>
                    <a:pt x="531866" y="1233838"/>
                    <a:pt x="529905" y="1238250"/>
                  </a:cubicBezTo>
                  <a:cubicBezTo>
                    <a:pt x="528537" y="1241327"/>
                    <a:pt x="525142" y="1243013"/>
                    <a:pt x="522761" y="1245394"/>
                  </a:cubicBezTo>
                  <a:cubicBezTo>
                    <a:pt x="519980" y="1253739"/>
                    <a:pt x="521263" y="1253438"/>
                    <a:pt x="513236" y="1259682"/>
                  </a:cubicBezTo>
                  <a:cubicBezTo>
                    <a:pt x="508718" y="1263196"/>
                    <a:pt x="498949" y="1269207"/>
                    <a:pt x="498949" y="1269207"/>
                  </a:cubicBezTo>
                  <a:cubicBezTo>
                    <a:pt x="498155" y="1271588"/>
                    <a:pt x="498136" y="1274390"/>
                    <a:pt x="496568" y="1276350"/>
                  </a:cubicBezTo>
                  <a:cubicBezTo>
                    <a:pt x="487263" y="1287981"/>
                    <a:pt x="484765" y="1275884"/>
                    <a:pt x="477518" y="1266825"/>
                  </a:cubicBezTo>
                  <a:cubicBezTo>
                    <a:pt x="475039" y="1263726"/>
                    <a:pt x="472755" y="1260475"/>
                    <a:pt x="470374" y="1257300"/>
                  </a:cubicBezTo>
                  <a:cubicBezTo>
                    <a:pt x="464389" y="1239344"/>
                    <a:pt x="472464" y="1261480"/>
                    <a:pt x="463230" y="1243013"/>
                  </a:cubicBezTo>
                  <a:cubicBezTo>
                    <a:pt x="462107" y="1240768"/>
                    <a:pt x="462241" y="1237958"/>
                    <a:pt x="460849" y="1235869"/>
                  </a:cubicBezTo>
                  <a:cubicBezTo>
                    <a:pt x="458981" y="1233067"/>
                    <a:pt x="456507" y="1230593"/>
                    <a:pt x="453705" y="1228725"/>
                  </a:cubicBezTo>
                  <a:cubicBezTo>
                    <a:pt x="451616" y="1227333"/>
                    <a:pt x="449058" y="1226602"/>
                    <a:pt x="446561" y="1226344"/>
                  </a:cubicBezTo>
                  <a:cubicBezTo>
                    <a:pt x="425973" y="1224214"/>
                    <a:pt x="405286" y="1223169"/>
                    <a:pt x="384649" y="1221582"/>
                  </a:cubicBezTo>
                  <a:cubicBezTo>
                    <a:pt x="378131" y="1217236"/>
                    <a:pt x="376086" y="1217196"/>
                    <a:pt x="372743" y="1209675"/>
                  </a:cubicBezTo>
                  <a:cubicBezTo>
                    <a:pt x="370704" y="1205088"/>
                    <a:pt x="372157" y="1198173"/>
                    <a:pt x="367980" y="1195388"/>
                  </a:cubicBezTo>
                  <a:cubicBezTo>
                    <a:pt x="365599" y="1193800"/>
                    <a:pt x="363396" y="1191905"/>
                    <a:pt x="360836" y="1190625"/>
                  </a:cubicBezTo>
                  <a:cubicBezTo>
                    <a:pt x="341110" y="1180761"/>
                    <a:pt x="367033" y="1197136"/>
                    <a:pt x="346549" y="1183482"/>
                  </a:cubicBezTo>
                  <a:cubicBezTo>
                    <a:pt x="344961" y="1181101"/>
                    <a:pt x="342913" y="1178969"/>
                    <a:pt x="341786" y="1176338"/>
                  </a:cubicBezTo>
                  <a:cubicBezTo>
                    <a:pt x="340497" y="1173330"/>
                    <a:pt x="339557" y="1170082"/>
                    <a:pt x="339405" y="1166813"/>
                  </a:cubicBezTo>
                  <a:cubicBezTo>
                    <a:pt x="337966" y="1135880"/>
                    <a:pt x="339230" y="1104832"/>
                    <a:pt x="337024" y="1073944"/>
                  </a:cubicBezTo>
                  <a:cubicBezTo>
                    <a:pt x="336820" y="1071089"/>
                    <a:pt x="333849" y="1069181"/>
                    <a:pt x="332261" y="1066800"/>
                  </a:cubicBezTo>
                  <a:cubicBezTo>
                    <a:pt x="328070" y="1054226"/>
                    <a:pt x="331273" y="1061746"/>
                    <a:pt x="320355" y="1045369"/>
                  </a:cubicBezTo>
                  <a:cubicBezTo>
                    <a:pt x="320350" y="1045361"/>
                    <a:pt x="310837" y="1031089"/>
                    <a:pt x="310830" y="1031082"/>
                  </a:cubicBezTo>
                  <a:lnTo>
                    <a:pt x="303686" y="1023938"/>
                  </a:lnTo>
                  <a:cubicBezTo>
                    <a:pt x="298324" y="1007849"/>
                    <a:pt x="305761" y="1025289"/>
                    <a:pt x="294161" y="1012032"/>
                  </a:cubicBezTo>
                  <a:cubicBezTo>
                    <a:pt x="278426" y="994050"/>
                    <a:pt x="292179" y="1000258"/>
                    <a:pt x="277493" y="995363"/>
                  </a:cubicBezTo>
                  <a:cubicBezTo>
                    <a:pt x="274583" y="989544"/>
                    <a:pt x="272173" y="983740"/>
                    <a:pt x="267968" y="978694"/>
                  </a:cubicBezTo>
                  <a:cubicBezTo>
                    <a:pt x="265812" y="976107"/>
                    <a:pt x="262980" y="974137"/>
                    <a:pt x="260824" y="971550"/>
                  </a:cubicBezTo>
                  <a:cubicBezTo>
                    <a:pt x="255545" y="965216"/>
                    <a:pt x="255538" y="962300"/>
                    <a:pt x="251299" y="954882"/>
                  </a:cubicBezTo>
                  <a:cubicBezTo>
                    <a:pt x="249879" y="952397"/>
                    <a:pt x="248124" y="950119"/>
                    <a:pt x="246536" y="947738"/>
                  </a:cubicBezTo>
                  <a:lnTo>
                    <a:pt x="241774" y="933450"/>
                  </a:lnTo>
                  <a:cubicBezTo>
                    <a:pt x="240980" y="931069"/>
                    <a:pt x="241774" y="927101"/>
                    <a:pt x="239393" y="926307"/>
                  </a:cubicBezTo>
                  <a:lnTo>
                    <a:pt x="217961" y="919163"/>
                  </a:lnTo>
                  <a:lnTo>
                    <a:pt x="210818" y="916782"/>
                  </a:lnTo>
                  <a:cubicBezTo>
                    <a:pt x="193074" y="904952"/>
                    <a:pt x="214873" y="920160"/>
                    <a:pt x="196530" y="904875"/>
                  </a:cubicBezTo>
                  <a:cubicBezTo>
                    <a:pt x="194331" y="903043"/>
                    <a:pt x="191767" y="901700"/>
                    <a:pt x="189386" y="900113"/>
                  </a:cubicBezTo>
                  <a:cubicBezTo>
                    <a:pt x="177993" y="883023"/>
                    <a:pt x="183908" y="889872"/>
                    <a:pt x="172718" y="878682"/>
                  </a:cubicBezTo>
                  <a:cubicBezTo>
                    <a:pt x="171956" y="875635"/>
                    <a:pt x="169661" y="865426"/>
                    <a:pt x="167955" y="862013"/>
                  </a:cubicBezTo>
                  <a:cubicBezTo>
                    <a:pt x="166675" y="859453"/>
                    <a:pt x="165347" y="856754"/>
                    <a:pt x="163193" y="854869"/>
                  </a:cubicBezTo>
                  <a:cubicBezTo>
                    <a:pt x="158885" y="851100"/>
                    <a:pt x="153668" y="848519"/>
                    <a:pt x="148905" y="845344"/>
                  </a:cubicBezTo>
                  <a:lnTo>
                    <a:pt x="134618" y="835819"/>
                  </a:lnTo>
                  <a:lnTo>
                    <a:pt x="127474" y="831057"/>
                  </a:lnTo>
                  <a:cubicBezTo>
                    <a:pt x="125886" y="826294"/>
                    <a:pt x="121885" y="821721"/>
                    <a:pt x="122711" y="816769"/>
                  </a:cubicBezTo>
                  <a:cubicBezTo>
                    <a:pt x="127134" y="790242"/>
                    <a:pt x="121484" y="812081"/>
                    <a:pt x="129855" y="795338"/>
                  </a:cubicBezTo>
                  <a:cubicBezTo>
                    <a:pt x="134485" y="786077"/>
                    <a:pt x="130044" y="789341"/>
                    <a:pt x="134618" y="778669"/>
                  </a:cubicBezTo>
                  <a:cubicBezTo>
                    <a:pt x="135745" y="776039"/>
                    <a:pt x="138218" y="774140"/>
                    <a:pt x="139380" y="771525"/>
                  </a:cubicBezTo>
                  <a:cubicBezTo>
                    <a:pt x="141419" y="766938"/>
                    <a:pt x="142555" y="762000"/>
                    <a:pt x="144143" y="757238"/>
                  </a:cubicBezTo>
                  <a:cubicBezTo>
                    <a:pt x="147557" y="746997"/>
                    <a:pt x="145918" y="752519"/>
                    <a:pt x="148905" y="740569"/>
                  </a:cubicBezTo>
                  <a:cubicBezTo>
                    <a:pt x="148111" y="710407"/>
                    <a:pt x="148577" y="680185"/>
                    <a:pt x="146524" y="650082"/>
                  </a:cubicBezTo>
                  <a:cubicBezTo>
                    <a:pt x="146182" y="645073"/>
                    <a:pt x="142978" y="640664"/>
                    <a:pt x="141761" y="635794"/>
                  </a:cubicBezTo>
                  <a:cubicBezTo>
                    <a:pt x="139886" y="628293"/>
                    <a:pt x="139560" y="625954"/>
                    <a:pt x="136999" y="619125"/>
                  </a:cubicBezTo>
                  <a:cubicBezTo>
                    <a:pt x="135498" y="615123"/>
                    <a:pt x="133588" y="611274"/>
                    <a:pt x="132236" y="607219"/>
                  </a:cubicBezTo>
                  <a:cubicBezTo>
                    <a:pt x="131201" y="604114"/>
                    <a:pt x="131479" y="600536"/>
                    <a:pt x="129855" y="597694"/>
                  </a:cubicBezTo>
                  <a:cubicBezTo>
                    <a:pt x="124653" y="588591"/>
                    <a:pt x="122143" y="592363"/>
                    <a:pt x="115568" y="585788"/>
                  </a:cubicBezTo>
                  <a:cubicBezTo>
                    <a:pt x="111974" y="582194"/>
                    <a:pt x="109218" y="577851"/>
                    <a:pt x="106043" y="573882"/>
                  </a:cubicBezTo>
                  <a:cubicBezTo>
                    <a:pt x="102356" y="562825"/>
                    <a:pt x="102964" y="566068"/>
                    <a:pt x="101280" y="550069"/>
                  </a:cubicBezTo>
                  <a:cubicBezTo>
                    <a:pt x="100280" y="540563"/>
                    <a:pt x="102730" y="530251"/>
                    <a:pt x="98899" y="521494"/>
                  </a:cubicBezTo>
                  <a:cubicBezTo>
                    <a:pt x="96605" y="516250"/>
                    <a:pt x="89374" y="515144"/>
                    <a:pt x="84611" y="511969"/>
                  </a:cubicBezTo>
                  <a:cubicBezTo>
                    <a:pt x="74666" y="505339"/>
                    <a:pt x="79491" y="509230"/>
                    <a:pt x="70324" y="500063"/>
                  </a:cubicBezTo>
                  <a:cubicBezTo>
                    <a:pt x="66600" y="488892"/>
                    <a:pt x="64676" y="485090"/>
                    <a:pt x="63180" y="473869"/>
                  </a:cubicBezTo>
                  <a:cubicBezTo>
                    <a:pt x="62126" y="465962"/>
                    <a:pt x="61593" y="457994"/>
                    <a:pt x="60799" y="450057"/>
                  </a:cubicBezTo>
                  <a:cubicBezTo>
                    <a:pt x="63270" y="388263"/>
                    <a:pt x="64614" y="400603"/>
                    <a:pt x="60799" y="345282"/>
                  </a:cubicBezTo>
                  <a:cubicBezTo>
                    <a:pt x="59056" y="320005"/>
                    <a:pt x="62512" y="327610"/>
                    <a:pt x="53655" y="314325"/>
                  </a:cubicBezTo>
                  <a:cubicBezTo>
                    <a:pt x="51718" y="308514"/>
                    <a:pt x="51128" y="304655"/>
                    <a:pt x="46511" y="300038"/>
                  </a:cubicBezTo>
                  <a:cubicBezTo>
                    <a:pt x="44487" y="298014"/>
                    <a:pt x="41566" y="297107"/>
                    <a:pt x="39368" y="295275"/>
                  </a:cubicBezTo>
                  <a:cubicBezTo>
                    <a:pt x="36781" y="293119"/>
                    <a:pt x="34605" y="290513"/>
                    <a:pt x="32224" y="288132"/>
                  </a:cubicBezTo>
                  <a:cubicBezTo>
                    <a:pt x="29843" y="289719"/>
                    <a:pt x="27104" y="290870"/>
                    <a:pt x="25080" y="292894"/>
                  </a:cubicBezTo>
                  <a:cubicBezTo>
                    <a:pt x="23056" y="294918"/>
                    <a:pt x="23158" y="299683"/>
                    <a:pt x="20318" y="300038"/>
                  </a:cubicBezTo>
                  <a:cubicBezTo>
                    <a:pt x="15336" y="300661"/>
                    <a:pt x="10793" y="296863"/>
                    <a:pt x="6030" y="295275"/>
                  </a:cubicBezTo>
                  <a:cubicBezTo>
                    <a:pt x="-2739" y="268968"/>
                    <a:pt x="-488" y="281567"/>
                    <a:pt x="3649" y="238125"/>
                  </a:cubicBezTo>
                  <a:cubicBezTo>
                    <a:pt x="3887" y="235627"/>
                    <a:pt x="3836" y="232201"/>
                    <a:pt x="6030" y="230982"/>
                  </a:cubicBezTo>
                  <a:cubicBezTo>
                    <a:pt x="11752" y="227803"/>
                    <a:pt x="18870" y="228289"/>
                    <a:pt x="25080" y="226219"/>
                  </a:cubicBezTo>
                  <a:lnTo>
                    <a:pt x="32224" y="223838"/>
                  </a:lnTo>
                  <a:cubicBezTo>
                    <a:pt x="106043" y="225425"/>
                    <a:pt x="179908" y="225526"/>
                    <a:pt x="253680" y="228600"/>
                  </a:cubicBezTo>
                  <a:cubicBezTo>
                    <a:pt x="256540" y="228719"/>
                    <a:pt x="258264" y="232083"/>
                    <a:pt x="260824" y="233363"/>
                  </a:cubicBezTo>
                  <a:cubicBezTo>
                    <a:pt x="263069" y="234486"/>
                    <a:pt x="265587" y="234950"/>
                    <a:pt x="267968" y="235744"/>
                  </a:cubicBezTo>
                  <a:cubicBezTo>
                    <a:pt x="269555" y="238125"/>
                    <a:pt x="270495" y="241100"/>
                    <a:pt x="272730" y="242888"/>
                  </a:cubicBezTo>
                  <a:cubicBezTo>
                    <a:pt x="274690" y="244456"/>
                    <a:pt x="277629" y="244146"/>
                    <a:pt x="279874" y="245269"/>
                  </a:cubicBezTo>
                  <a:cubicBezTo>
                    <a:pt x="301837" y="256250"/>
                    <a:pt x="261716" y="248086"/>
                    <a:pt x="317974" y="252413"/>
                  </a:cubicBezTo>
                  <a:cubicBezTo>
                    <a:pt x="318768" y="254794"/>
                    <a:pt x="319746" y="257122"/>
                    <a:pt x="320355" y="259557"/>
                  </a:cubicBezTo>
                  <a:cubicBezTo>
                    <a:pt x="322548" y="268329"/>
                    <a:pt x="320580" y="273957"/>
                    <a:pt x="329880" y="278607"/>
                  </a:cubicBezTo>
                  <a:cubicBezTo>
                    <a:pt x="333500" y="280417"/>
                    <a:pt x="337817" y="280194"/>
                    <a:pt x="341786" y="280988"/>
                  </a:cubicBezTo>
                  <a:cubicBezTo>
                    <a:pt x="352977" y="292179"/>
                    <a:pt x="347061" y="285330"/>
                    <a:pt x="358455" y="302419"/>
                  </a:cubicBezTo>
                  <a:lnTo>
                    <a:pt x="363218" y="309563"/>
                  </a:lnTo>
                  <a:lnTo>
                    <a:pt x="367980" y="323850"/>
                  </a:lnTo>
                  <a:cubicBezTo>
                    <a:pt x="368774" y="326231"/>
                    <a:pt x="368272" y="329602"/>
                    <a:pt x="370361" y="330994"/>
                  </a:cubicBezTo>
                  <a:lnTo>
                    <a:pt x="384649" y="340519"/>
                  </a:lnTo>
                  <a:cubicBezTo>
                    <a:pt x="387030" y="342107"/>
                    <a:pt x="389078" y="344377"/>
                    <a:pt x="391793" y="345282"/>
                  </a:cubicBezTo>
                  <a:lnTo>
                    <a:pt x="398936" y="347663"/>
                  </a:lnTo>
                  <a:cubicBezTo>
                    <a:pt x="433272" y="346846"/>
                    <a:pt x="481572" y="368127"/>
                    <a:pt x="498948" y="333375"/>
                  </a:cubicBezTo>
                  <a:cubicBezTo>
                    <a:pt x="500071" y="331130"/>
                    <a:pt x="505299" y="333375"/>
                    <a:pt x="506093" y="330994"/>
                  </a:cubicBezTo>
                  <a:cubicBezTo>
                    <a:pt x="506887" y="316707"/>
                    <a:pt x="507117" y="302377"/>
                    <a:pt x="508474" y="288132"/>
                  </a:cubicBezTo>
                  <a:cubicBezTo>
                    <a:pt x="508712" y="285633"/>
                    <a:pt x="506490" y="285354"/>
                    <a:pt x="510855" y="280988"/>
                  </a:cubicBezTo>
                  <a:cubicBezTo>
                    <a:pt x="515220" y="276622"/>
                    <a:pt x="525936" y="267493"/>
                    <a:pt x="534667" y="261937"/>
                  </a:cubicBezTo>
                  <a:cubicBezTo>
                    <a:pt x="543398" y="256381"/>
                    <a:pt x="557687" y="251222"/>
                    <a:pt x="563243" y="247650"/>
                  </a:cubicBezTo>
                  <a:cubicBezTo>
                    <a:pt x="568799" y="244078"/>
                    <a:pt x="565624" y="242094"/>
                    <a:pt x="568005" y="240507"/>
                  </a:cubicBezTo>
                  <a:cubicBezTo>
                    <a:pt x="570386" y="238919"/>
                    <a:pt x="573010" y="237645"/>
                    <a:pt x="575149" y="235744"/>
                  </a:cubicBezTo>
                  <a:cubicBezTo>
                    <a:pt x="594637" y="218421"/>
                    <a:pt x="581499" y="223442"/>
                    <a:pt x="598961" y="219075"/>
                  </a:cubicBezTo>
                  <a:cubicBezTo>
                    <a:pt x="600549" y="216694"/>
                    <a:pt x="601700" y="213956"/>
                    <a:pt x="603724" y="211932"/>
                  </a:cubicBezTo>
                  <a:cubicBezTo>
                    <a:pt x="605748" y="209908"/>
                    <a:pt x="608983" y="209323"/>
                    <a:pt x="610868" y="207169"/>
                  </a:cubicBezTo>
                  <a:cubicBezTo>
                    <a:pt x="614637" y="202862"/>
                    <a:pt x="620393" y="192882"/>
                    <a:pt x="620393" y="192882"/>
                  </a:cubicBezTo>
                  <a:cubicBezTo>
                    <a:pt x="621187" y="190501"/>
                    <a:pt x="621382" y="187827"/>
                    <a:pt x="622774" y="185738"/>
                  </a:cubicBezTo>
                  <a:cubicBezTo>
                    <a:pt x="625876" y="181085"/>
                    <a:pt x="631058" y="176480"/>
                    <a:pt x="637061" y="176213"/>
                  </a:cubicBezTo>
                  <a:cubicBezTo>
                    <a:pt x="670375" y="174733"/>
                    <a:pt x="703736" y="174626"/>
                    <a:pt x="737074" y="173832"/>
                  </a:cubicBezTo>
                  <a:cubicBezTo>
                    <a:pt x="739455" y="173038"/>
                    <a:pt x="742258" y="173018"/>
                    <a:pt x="744218" y="171450"/>
                  </a:cubicBezTo>
                  <a:cubicBezTo>
                    <a:pt x="746453" y="169662"/>
                    <a:pt x="747818" y="166922"/>
                    <a:pt x="748980" y="164307"/>
                  </a:cubicBezTo>
                  <a:cubicBezTo>
                    <a:pt x="752751" y="155823"/>
                    <a:pt x="752040" y="149340"/>
                    <a:pt x="758505" y="142875"/>
                  </a:cubicBezTo>
                  <a:cubicBezTo>
                    <a:pt x="764611" y="136769"/>
                    <a:pt x="772083" y="136491"/>
                    <a:pt x="779936" y="133350"/>
                  </a:cubicBezTo>
                  <a:cubicBezTo>
                    <a:pt x="795139" y="127270"/>
                    <a:pt x="788020" y="130500"/>
                    <a:pt x="801368" y="123825"/>
                  </a:cubicBezTo>
                  <a:cubicBezTo>
                    <a:pt x="807035" y="106823"/>
                    <a:pt x="803345" y="113715"/>
                    <a:pt x="810893" y="102394"/>
                  </a:cubicBezTo>
                  <a:cubicBezTo>
                    <a:pt x="811687" y="100013"/>
                    <a:pt x="811499" y="97025"/>
                    <a:pt x="813274" y="95250"/>
                  </a:cubicBezTo>
                  <a:cubicBezTo>
                    <a:pt x="815049" y="93475"/>
                    <a:pt x="817937" y="93251"/>
                    <a:pt x="820418" y="92869"/>
                  </a:cubicBezTo>
                  <a:cubicBezTo>
                    <a:pt x="828302" y="91656"/>
                    <a:pt x="836293" y="91282"/>
                    <a:pt x="844230" y="90488"/>
                  </a:cubicBezTo>
                  <a:lnTo>
                    <a:pt x="872805" y="80963"/>
                  </a:lnTo>
                  <a:lnTo>
                    <a:pt x="879949" y="78582"/>
                  </a:lnTo>
                  <a:lnTo>
                    <a:pt x="887093" y="76200"/>
                  </a:lnTo>
                  <a:cubicBezTo>
                    <a:pt x="887884" y="73828"/>
                    <a:pt x="891850" y="57749"/>
                    <a:pt x="896618" y="54769"/>
                  </a:cubicBezTo>
                  <a:cubicBezTo>
                    <a:pt x="900875" y="52108"/>
                    <a:pt x="906143" y="51594"/>
                    <a:pt x="910905" y="50007"/>
                  </a:cubicBezTo>
                  <a:cubicBezTo>
                    <a:pt x="910910" y="50005"/>
                    <a:pt x="925187" y="45245"/>
                    <a:pt x="925193" y="45244"/>
                  </a:cubicBezTo>
                  <a:lnTo>
                    <a:pt x="949005" y="42863"/>
                  </a:lnTo>
                  <a:cubicBezTo>
                    <a:pt x="966008" y="37195"/>
                    <a:pt x="960508" y="42277"/>
                    <a:pt x="968055" y="30957"/>
                  </a:cubicBezTo>
                  <a:cubicBezTo>
                    <a:pt x="968064" y="30906"/>
                    <a:pt x="971237" y="9515"/>
                    <a:pt x="972818" y="7144"/>
                  </a:cubicBezTo>
                  <a:cubicBezTo>
                    <a:pt x="975455" y="3188"/>
                    <a:pt x="983031" y="1358"/>
                    <a:pt x="987105" y="0"/>
                  </a:cubicBezTo>
                  <a:cubicBezTo>
                    <a:pt x="1018855" y="794"/>
                    <a:pt x="1050732" y="-560"/>
                    <a:pt x="1082355" y="2382"/>
                  </a:cubicBezTo>
                  <a:cubicBezTo>
                    <a:pt x="1085004" y="2628"/>
                    <a:pt x="1096083" y="18266"/>
                    <a:pt x="1096643" y="19050"/>
                  </a:cubicBezTo>
                  <a:cubicBezTo>
                    <a:pt x="1104924" y="30644"/>
                    <a:pt x="1098202" y="21778"/>
                    <a:pt x="1106168" y="35719"/>
                  </a:cubicBezTo>
                  <a:cubicBezTo>
                    <a:pt x="1107588" y="38204"/>
                    <a:pt x="1105374" y="40085"/>
                    <a:pt x="1110930" y="42863"/>
                  </a:cubicBezTo>
                  <a:cubicBezTo>
                    <a:pt x="1116486" y="45641"/>
                    <a:pt x="1129694" y="49117"/>
                    <a:pt x="1139505" y="52387"/>
                  </a:cubicBezTo>
                  <a:cubicBezTo>
                    <a:pt x="1149824" y="59531"/>
                    <a:pt x="1169668" y="65485"/>
                    <a:pt x="1179987" y="73819"/>
                  </a:cubicBezTo>
                  <a:cubicBezTo>
                    <a:pt x="1190306" y="82153"/>
                    <a:pt x="1195465" y="94457"/>
                    <a:pt x="1201418" y="102394"/>
                  </a:cubicBezTo>
                  <a:cubicBezTo>
                    <a:pt x="1207371" y="110332"/>
                    <a:pt x="1213195" y="113914"/>
                    <a:pt x="1215705" y="121444"/>
                  </a:cubicBezTo>
                  <a:cubicBezTo>
                    <a:pt x="1216499" y="123825"/>
                    <a:pt x="1216963" y="126343"/>
                    <a:pt x="1218086" y="128588"/>
                  </a:cubicBezTo>
                  <a:cubicBezTo>
                    <a:pt x="1219826" y="132069"/>
                    <a:pt x="1228376" y="143101"/>
                    <a:pt x="1229993" y="145257"/>
                  </a:cubicBezTo>
                  <a:cubicBezTo>
                    <a:pt x="1231580" y="150019"/>
                    <a:pt x="1233313" y="154736"/>
                    <a:pt x="1234755" y="159544"/>
                  </a:cubicBezTo>
                  <a:cubicBezTo>
                    <a:pt x="1235695" y="162679"/>
                    <a:pt x="1236101" y="165964"/>
                    <a:pt x="1237136" y="169069"/>
                  </a:cubicBezTo>
                  <a:cubicBezTo>
                    <a:pt x="1238488" y="173124"/>
                    <a:pt x="1240547" y="176920"/>
                    <a:pt x="1241899" y="180975"/>
                  </a:cubicBezTo>
                  <a:cubicBezTo>
                    <a:pt x="1242934" y="184080"/>
                    <a:pt x="1243318" y="187372"/>
                    <a:pt x="1244280" y="190500"/>
                  </a:cubicBezTo>
                  <a:cubicBezTo>
                    <a:pt x="1246495" y="197697"/>
                    <a:pt x="1249598" y="204626"/>
                    <a:pt x="1251424" y="211932"/>
                  </a:cubicBezTo>
                  <a:cubicBezTo>
                    <a:pt x="1251466" y="212100"/>
                    <a:pt x="1258670" y="242989"/>
                    <a:pt x="1260949" y="245269"/>
                  </a:cubicBezTo>
                  <a:lnTo>
                    <a:pt x="1275236" y="259557"/>
                  </a:lnTo>
                  <a:cubicBezTo>
                    <a:pt x="1278411" y="262732"/>
                    <a:pt x="1282270" y="265346"/>
                    <a:pt x="1284761" y="269082"/>
                  </a:cubicBezTo>
                  <a:cubicBezTo>
                    <a:pt x="1286349" y="271463"/>
                    <a:pt x="1287841" y="273911"/>
                    <a:pt x="1289524" y="276225"/>
                  </a:cubicBezTo>
                  <a:cubicBezTo>
                    <a:pt x="1294193" y="282644"/>
                    <a:pt x="1300261" y="288176"/>
                    <a:pt x="1303811" y="295275"/>
                  </a:cubicBezTo>
                  <a:cubicBezTo>
                    <a:pt x="1315240" y="318130"/>
                    <a:pt x="1300756" y="289773"/>
                    <a:pt x="1315718" y="316707"/>
                  </a:cubicBezTo>
                  <a:cubicBezTo>
                    <a:pt x="1317442" y="319810"/>
                    <a:pt x="1318893" y="323057"/>
                    <a:pt x="1320480" y="326232"/>
                  </a:cubicBezTo>
                  <a:cubicBezTo>
                    <a:pt x="1320858" y="328121"/>
                    <a:pt x="1324018" y="344907"/>
                    <a:pt x="1325243" y="347663"/>
                  </a:cubicBezTo>
                  <a:cubicBezTo>
                    <a:pt x="1327123" y="351892"/>
                    <a:pt x="1330170" y="355506"/>
                    <a:pt x="1332386" y="359569"/>
                  </a:cubicBezTo>
                  <a:cubicBezTo>
                    <a:pt x="1342765" y="378597"/>
                    <a:pt x="1334671" y="368999"/>
                    <a:pt x="1346674" y="381000"/>
                  </a:cubicBezTo>
                  <a:cubicBezTo>
                    <a:pt x="1349138" y="388393"/>
                    <a:pt x="1349402" y="390310"/>
                    <a:pt x="1353818" y="397669"/>
                  </a:cubicBezTo>
                  <a:cubicBezTo>
                    <a:pt x="1356763" y="402577"/>
                    <a:pt x="1363343" y="411957"/>
                    <a:pt x="1377630" y="41671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1" name="Forma livre 400"/>
            <p:cNvSpPr/>
            <p:nvPr/>
          </p:nvSpPr>
          <p:spPr>
            <a:xfrm>
              <a:off x="4261945" y="4696233"/>
              <a:ext cx="443834" cy="597433"/>
            </a:xfrm>
            <a:custGeom>
              <a:avLst/>
              <a:gdLst>
                <a:gd name="connsiteX0" fmla="*/ 659606 w 673894"/>
                <a:gd name="connsiteY0" fmla="*/ 369249 h 907111"/>
                <a:gd name="connsiteX1" fmla="*/ 652462 w 673894"/>
                <a:gd name="connsiteY1" fmla="*/ 400205 h 907111"/>
                <a:gd name="connsiteX2" fmla="*/ 638175 w 673894"/>
                <a:gd name="connsiteY2" fmla="*/ 424017 h 907111"/>
                <a:gd name="connsiteX3" fmla="*/ 631031 w 673894"/>
                <a:gd name="connsiteY3" fmla="*/ 445449 h 907111"/>
                <a:gd name="connsiteX4" fmla="*/ 626269 w 673894"/>
                <a:gd name="connsiteY4" fmla="*/ 459736 h 907111"/>
                <a:gd name="connsiteX5" fmla="*/ 623887 w 673894"/>
                <a:gd name="connsiteY5" fmla="*/ 466880 h 907111"/>
                <a:gd name="connsiteX6" fmla="*/ 621506 w 673894"/>
                <a:gd name="connsiteY6" fmla="*/ 478786 h 907111"/>
                <a:gd name="connsiteX7" fmla="*/ 619125 w 673894"/>
                <a:gd name="connsiteY7" fmla="*/ 509742 h 907111"/>
                <a:gd name="connsiteX8" fmla="*/ 616744 w 673894"/>
                <a:gd name="connsiteY8" fmla="*/ 516886 h 907111"/>
                <a:gd name="connsiteX9" fmla="*/ 614362 w 673894"/>
                <a:gd name="connsiteY9" fmla="*/ 526411 h 907111"/>
                <a:gd name="connsiteX10" fmla="*/ 611981 w 673894"/>
                <a:gd name="connsiteY10" fmla="*/ 533555 h 907111"/>
                <a:gd name="connsiteX11" fmla="*/ 602456 w 673894"/>
                <a:gd name="connsiteY11" fmla="*/ 547842 h 907111"/>
                <a:gd name="connsiteX12" fmla="*/ 597694 w 673894"/>
                <a:gd name="connsiteY12" fmla="*/ 562130 h 907111"/>
                <a:gd name="connsiteX13" fmla="*/ 595312 w 673894"/>
                <a:gd name="connsiteY13" fmla="*/ 569274 h 907111"/>
                <a:gd name="connsiteX14" fmla="*/ 592931 w 673894"/>
                <a:gd name="connsiteY14" fmla="*/ 583561 h 907111"/>
                <a:gd name="connsiteX15" fmla="*/ 590550 w 673894"/>
                <a:gd name="connsiteY15" fmla="*/ 590705 h 907111"/>
                <a:gd name="connsiteX16" fmla="*/ 588169 w 673894"/>
                <a:gd name="connsiteY16" fmla="*/ 600230 h 907111"/>
                <a:gd name="connsiteX17" fmla="*/ 583406 w 673894"/>
                <a:gd name="connsiteY17" fmla="*/ 614517 h 907111"/>
                <a:gd name="connsiteX18" fmla="*/ 581025 w 673894"/>
                <a:gd name="connsiteY18" fmla="*/ 633567 h 907111"/>
                <a:gd name="connsiteX19" fmla="*/ 578644 w 673894"/>
                <a:gd name="connsiteY19" fmla="*/ 643092 h 907111"/>
                <a:gd name="connsiteX20" fmla="*/ 581025 w 673894"/>
                <a:gd name="connsiteY20" fmla="*/ 705005 h 907111"/>
                <a:gd name="connsiteX21" fmla="*/ 585787 w 673894"/>
                <a:gd name="connsiteY21" fmla="*/ 731199 h 907111"/>
                <a:gd name="connsiteX22" fmla="*/ 583406 w 673894"/>
                <a:gd name="connsiteY22" fmla="*/ 755011 h 907111"/>
                <a:gd name="connsiteX23" fmla="*/ 576262 w 673894"/>
                <a:gd name="connsiteY23" fmla="*/ 757392 h 907111"/>
                <a:gd name="connsiteX24" fmla="*/ 561975 w 673894"/>
                <a:gd name="connsiteY24" fmla="*/ 766917 h 907111"/>
                <a:gd name="connsiteX25" fmla="*/ 550069 w 673894"/>
                <a:gd name="connsiteY25" fmla="*/ 781205 h 907111"/>
                <a:gd name="connsiteX26" fmla="*/ 547687 w 673894"/>
                <a:gd name="connsiteY26" fmla="*/ 788349 h 907111"/>
                <a:gd name="connsiteX27" fmla="*/ 545306 w 673894"/>
                <a:gd name="connsiteY27" fmla="*/ 905030 h 907111"/>
                <a:gd name="connsiteX28" fmla="*/ 528637 w 673894"/>
                <a:gd name="connsiteY28" fmla="*/ 902649 h 907111"/>
                <a:gd name="connsiteX29" fmla="*/ 509587 w 673894"/>
                <a:gd name="connsiteY29" fmla="*/ 900267 h 907111"/>
                <a:gd name="connsiteX30" fmla="*/ 485775 w 673894"/>
                <a:gd name="connsiteY30" fmla="*/ 893124 h 907111"/>
                <a:gd name="connsiteX31" fmla="*/ 471487 w 673894"/>
                <a:gd name="connsiteY31" fmla="*/ 888361 h 907111"/>
                <a:gd name="connsiteX32" fmla="*/ 464344 w 673894"/>
                <a:gd name="connsiteY32" fmla="*/ 885980 h 907111"/>
                <a:gd name="connsiteX33" fmla="*/ 445294 w 673894"/>
                <a:gd name="connsiteY33" fmla="*/ 881217 h 907111"/>
                <a:gd name="connsiteX34" fmla="*/ 438150 w 673894"/>
                <a:gd name="connsiteY34" fmla="*/ 878836 h 907111"/>
                <a:gd name="connsiteX35" fmla="*/ 419100 w 673894"/>
                <a:gd name="connsiteY35" fmla="*/ 876455 h 907111"/>
                <a:gd name="connsiteX36" fmla="*/ 404812 w 673894"/>
                <a:gd name="connsiteY36" fmla="*/ 871692 h 907111"/>
                <a:gd name="connsiteX37" fmla="*/ 397669 w 673894"/>
                <a:gd name="connsiteY37" fmla="*/ 869311 h 907111"/>
                <a:gd name="connsiteX38" fmla="*/ 388144 w 673894"/>
                <a:gd name="connsiteY38" fmla="*/ 866930 h 907111"/>
                <a:gd name="connsiteX39" fmla="*/ 369094 w 673894"/>
                <a:gd name="connsiteY39" fmla="*/ 859786 h 907111"/>
                <a:gd name="connsiteX40" fmla="*/ 354806 w 673894"/>
                <a:gd name="connsiteY40" fmla="*/ 857405 h 907111"/>
                <a:gd name="connsiteX41" fmla="*/ 328612 w 673894"/>
                <a:gd name="connsiteY41" fmla="*/ 850261 h 907111"/>
                <a:gd name="connsiteX42" fmla="*/ 292894 w 673894"/>
                <a:gd name="connsiteY42" fmla="*/ 847880 h 907111"/>
                <a:gd name="connsiteX43" fmla="*/ 273844 w 673894"/>
                <a:gd name="connsiteY43" fmla="*/ 840736 h 907111"/>
                <a:gd name="connsiteX44" fmla="*/ 254794 w 673894"/>
                <a:gd name="connsiteY44" fmla="*/ 833592 h 907111"/>
                <a:gd name="connsiteX45" fmla="*/ 226219 w 673894"/>
                <a:gd name="connsiteY45" fmla="*/ 828830 h 907111"/>
                <a:gd name="connsiteX46" fmla="*/ 211931 w 673894"/>
                <a:gd name="connsiteY46" fmla="*/ 824067 h 907111"/>
                <a:gd name="connsiteX47" fmla="*/ 204787 w 673894"/>
                <a:gd name="connsiteY47" fmla="*/ 819305 h 907111"/>
                <a:gd name="connsiteX48" fmla="*/ 192881 w 673894"/>
                <a:gd name="connsiteY48" fmla="*/ 816924 h 907111"/>
                <a:gd name="connsiteX49" fmla="*/ 154781 w 673894"/>
                <a:gd name="connsiteY49" fmla="*/ 809780 h 907111"/>
                <a:gd name="connsiteX50" fmla="*/ 145256 w 673894"/>
                <a:gd name="connsiteY50" fmla="*/ 807399 h 907111"/>
                <a:gd name="connsiteX51" fmla="*/ 130969 w 673894"/>
                <a:gd name="connsiteY51" fmla="*/ 802636 h 907111"/>
                <a:gd name="connsiteX52" fmla="*/ 116681 w 673894"/>
                <a:gd name="connsiteY52" fmla="*/ 800255 h 907111"/>
                <a:gd name="connsiteX53" fmla="*/ 116681 w 673894"/>
                <a:gd name="connsiteY53" fmla="*/ 769299 h 907111"/>
                <a:gd name="connsiteX54" fmla="*/ 126206 w 673894"/>
                <a:gd name="connsiteY54" fmla="*/ 755011 h 907111"/>
                <a:gd name="connsiteX55" fmla="*/ 130969 w 673894"/>
                <a:gd name="connsiteY55" fmla="*/ 740724 h 907111"/>
                <a:gd name="connsiteX56" fmla="*/ 126206 w 673894"/>
                <a:gd name="connsiteY56" fmla="*/ 716911 h 907111"/>
                <a:gd name="connsiteX57" fmla="*/ 121444 w 673894"/>
                <a:gd name="connsiteY57" fmla="*/ 709767 h 907111"/>
                <a:gd name="connsiteX58" fmla="*/ 119062 w 673894"/>
                <a:gd name="connsiteY58" fmla="*/ 654999 h 907111"/>
                <a:gd name="connsiteX59" fmla="*/ 116681 w 673894"/>
                <a:gd name="connsiteY59" fmla="*/ 647855 h 907111"/>
                <a:gd name="connsiteX60" fmla="*/ 111919 w 673894"/>
                <a:gd name="connsiteY60" fmla="*/ 628805 h 907111"/>
                <a:gd name="connsiteX61" fmla="*/ 104775 w 673894"/>
                <a:gd name="connsiteY61" fmla="*/ 614517 h 907111"/>
                <a:gd name="connsiteX62" fmla="*/ 100012 w 673894"/>
                <a:gd name="connsiteY62" fmla="*/ 600230 h 907111"/>
                <a:gd name="connsiteX63" fmla="*/ 100012 w 673894"/>
                <a:gd name="connsiteY63" fmla="*/ 512124 h 907111"/>
                <a:gd name="connsiteX64" fmla="*/ 102394 w 673894"/>
                <a:gd name="connsiteY64" fmla="*/ 500217 h 907111"/>
                <a:gd name="connsiteX65" fmla="*/ 104775 w 673894"/>
                <a:gd name="connsiteY65" fmla="*/ 481167 h 907111"/>
                <a:gd name="connsiteX66" fmla="*/ 109537 w 673894"/>
                <a:gd name="connsiteY66" fmla="*/ 466880 h 907111"/>
                <a:gd name="connsiteX67" fmla="*/ 107156 w 673894"/>
                <a:gd name="connsiteY67" fmla="*/ 426399 h 907111"/>
                <a:gd name="connsiteX68" fmla="*/ 104775 w 673894"/>
                <a:gd name="connsiteY68" fmla="*/ 419255 h 907111"/>
                <a:gd name="connsiteX69" fmla="*/ 97631 w 673894"/>
                <a:gd name="connsiteY69" fmla="*/ 414492 h 907111"/>
                <a:gd name="connsiteX70" fmla="*/ 90487 w 673894"/>
                <a:gd name="connsiteY70" fmla="*/ 407349 h 907111"/>
                <a:gd name="connsiteX71" fmla="*/ 83344 w 673894"/>
                <a:gd name="connsiteY71" fmla="*/ 385917 h 907111"/>
                <a:gd name="connsiteX72" fmla="*/ 80962 w 673894"/>
                <a:gd name="connsiteY72" fmla="*/ 378774 h 907111"/>
                <a:gd name="connsiteX73" fmla="*/ 76200 w 673894"/>
                <a:gd name="connsiteY73" fmla="*/ 369249 h 907111"/>
                <a:gd name="connsiteX74" fmla="*/ 73819 w 673894"/>
                <a:gd name="connsiteY74" fmla="*/ 357342 h 907111"/>
                <a:gd name="connsiteX75" fmla="*/ 71437 w 673894"/>
                <a:gd name="connsiteY75" fmla="*/ 350199 h 907111"/>
                <a:gd name="connsiteX76" fmla="*/ 66675 w 673894"/>
                <a:gd name="connsiteY76" fmla="*/ 324005 h 907111"/>
                <a:gd name="connsiteX77" fmla="*/ 59531 w 673894"/>
                <a:gd name="connsiteY77" fmla="*/ 278761 h 907111"/>
                <a:gd name="connsiteX78" fmla="*/ 54769 w 673894"/>
                <a:gd name="connsiteY78" fmla="*/ 271617 h 907111"/>
                <a:gd name="connsiteX79" fmla="*/ 47625 w 673894"/>
                <a:gd name="connsiteY79" fmla="*/ 266855 h 907111"/>
                <a:gd name="connsiteX80" fmla="*/ 40481 w 673894"/>
                <a:gd name="connsiteY80" fmla="*/ 221611 h 907111"/>
                <a:gd name="connsiteX81" fmla="*/ 23812 w 673894"/>
                <a:gd name="connsiteY81" fmla="*/ 202561 h 907111"/>
                <a:gd name="connsiteX82" fmla="*/ 11906 w 673894"/>
                <a:gd name="connsiteY82" fmla="*/ 162080 h 907111"/>
                <a:gd name="connsiteX83" fmla="*/ 7144 w 673894"/>
                <a:gd name="connsiteY83" fmla="*/ 147792 h 907111"/>
                <a:gd name="connsiteX84" fmla="*/ 4762 w 673894"/>
                <a:gd name="connsiteY84" fmla="*/ 112074 h 907111"/>
                <a:gd name="connsiteX85" fmla="*/ 2381 w 673894"/>
                <a:gd name="connsiteY85" fmla="*/ 100167 h 907111"/>
                <a:gd name="connsiteX86" fmla="*/ 0 w 673894"/>
                <a:gd name="connsiteY86" fmla="*/ 50161 h 907111"/>
                <a:gd name="connsiteX87" fmla="*/ 100012 w 673894"/>
                <a:gd name="connsiteY87" fmla="*/ 9680 h 907111"/>
                <a:gd name="connsiteX88" fmla="*/ 109537 w 673894"/>
                <a:gd name="connsiteY88" fmla="*/ 12061 h 907111"/>
                <a:gd name="connsiteX89" fmla="*/ 116681 w 673894"/>
                <a:gd name="connsiteY89" fmla="*/ 16824 h 907111"/>
                <a:gd name="connsiteX90" fmla="*/ 119062 w 673894"/>
                <a:gd name="connsiteY90" fmla="*/ 23967 h 907111"/>
                <a:gd name="connsiteX91" fmla="*/ 130969 w 673894"/>
                <a:gd name="connsiteY91" fmla="*/ 35874 h 907111"/>
                <a:gd name="connsiteX92" fmla="*/ 140494 w 673894"/>
                <a:gd name="connsiteY92" fmla="*/ 50161 h 907111"/>
                <a:gd name="connsiteX93" fmla="*/ 161925 w 673894"/>
                <a:gd name="connsiteY93" fmla="*/ 59686 h 907111"/>
                <a:gd name="connsiteX94" fmla="*/ 166687 w 673894"/>
                <a:gd name="connsiteY94" fmla="*/ 66830 h 907111"/>
                <a:gd name="connsiteX95" fmla="*/ 176212 w 673894"/>
                <a:gd name="connsiteY95" fmla="*/ 83499 h 907111"/>
                <a:gd name="connsiteX96" fmla="*/ 197644 w 673894"/>
                <a:gd name="connsiteY96" fmla="*/ 93024 h 907111"/>
                <a:gd name="connsiteX97" fmla="*/ 211931 w 673894"/>
                <a:gd name="connsiteY97" fmla="*/ 97786 h 907111"/>
                <a:gd name="connsiteX98" fmla="*/ 221456 w 673894"/>
                <a:gd name="connsiteY98" fmla="*/ 100167 h 907111"/>
                <a:gd name="connsiteX99" fmla="*/ 230981 w 673894"/>
                <a:gd name="connsiteY99" fmla="*/ 114455 h 907111"/>
                <a:gd name="connsiteX100" fmla="*/ 235744 w 673894"/>
                <a:gd name="connsiteY100" fmla="*/ 121599 h 907111"/>
                <a:gd name="connsiteX101" fmla="*/ 242887 w 673894"/>
                <a:gd name="connsiteY101" fmla="*/ 128742 h 907111"/>
                <a:gd name="connsiteX102" fmla="*/ 250031 w 673894"/>
                <a:gd name="connsiteY102" fmla="*/ 131124 h 907111"/>
                <a:gd name="connsiteX103" fmla="*/ 285750 w 673894"/>
                <a:gd name="connsiteY103" fmla="*/ 133505 h 907111"/>
                <a:gd name="connsiteX104" fmla="*/ 290512 w 673894"/>
                <a:gd name="connsiteY104" fmla="*/ 147792 h 907111"/>
                <a:gd name="connsiteX105" fmla="*/ 292894 w 673894"/>
                <a:gd name="connsiteY105" fmla="*/ 166842 h 907111"/>
                <a:gd name="connsiteX106" fmla="*/ 295275 w 673894"/>
                <a:gd name="connsiteY106" fmla="*/ 173986 h 907111"/>
                <a:gd name="connsiteX107" fmla="*/ 302419 w 673894"/>
                <a:gd name="connsiteY107" fmla="*/ 178749 h 907111"/>
                <a:gd name="connsiteX108" fmla="*/ 309562 w 673894"/>
                <a:gd name="connsiteY108" fmla="*/ 185892 h 907111"/>
                <a:gd name="connsiteX109" fmla="*/ 319087 w 673894"/>
                <a:gd name="connsiteY109" fmla="*/ 197799 h 907111"/>
                <a:gd name="connsiteX110" fmla="*/ 340519 w 673894"/>
                <a:gd name="connsiteY110" fmla="*/ 204942 h 907111"/>
                <a:gd name="connsiteX111" fmla="*/ 347662 w 673894"/>
                <a:gd name="connsiteY111" fmla="*/ 207324 h 907111"/>
                <a:gd name="connsiteX112" fmla="*/ 361950 w 673894"/>
                <a:gd name="connsiteY112" fmla="*/ 216849 h 907111"/>
                <a:gd name="connsiteX113" fmla="*/ 369094 w 673894"/>
                <a:gd name="connsiteY113" fmla="*/ 221611 h 907111"/>
                <a:gd name="connsiteX114" fmla="*/ 376237 w 673894"/>
                <a:gd name="connsiteY114" fmla="*/ 223992 h 907111"/>
                <a:gd name="connsiteX115" fmla="*/ 390525 w 673894"/>
                <a:gd name="connsiteY115" fmla="*/ 233517 h 907111"/>
                <a:gd name="connsiteX116" fmla="*/ 397669 w 673894"/>
                <a:gd name="connsiteY116" fmla="*/ 238280 h 907111"/>
                <a:gd name="connsiteX117" fmla="*/ 400050 w 673894"/>
                <a:gd name="connsiteY117" fmla="*/ 245424 h 907111"/>
                <a:gd name="connsiteX118" fmla="*/ 402431 w 673894"/>
                <a:gd name="connsiteY118" fmla="*/ 266855 h 907111"/>
                <a:gd name="connsiteX119" fmla="*/ 409575 w 673894"/>
                <a:gd name="connsiteY119" fmla="*/ 271617 h 907111"/>
                <a:gd name="connsiteX120" fmla="*/ 423862 w 673894"/>
                <a:gd name="connsiteY120" fmla="*/ 276380 h 907111"/>
                <a:gd name="connsiteX121" fmla="*/ 647700 w 673894"/>
                <a:gd name="connsiteY121" fmla="*/ 278761 h 907111"/>
                <a:gd name="connsiteX122" fmla="*/ 657225 w 673894"/>
                <a:gd name="connsiteY122" fmla="*/ 281142 h 907111"/>
                <a:gd name="connsiteX123" fmla="*/ 671512 w 673894"/>
                <a:gd name="connsiteY123" fmla="*/ 285905 h 907111"/>
                <a:gd name="connsiteX124" fmla="*/ 673894 w 673894"/>
                <a:gd name="connsiteY124" fmla="*/ 293049 h 907111"/>
                <a:gd name="connsiteX125" fmla="*/ 671512 w 673894"/>
                <a:gd name="connsiteY125" fmla="*/ 338292 h 907111"/>
                <a:gd name="connsiteX126" fmla="*/ 666750 w 673894"/>
                <a:gd name="connsiteY126" fmla="*/ 352580 h 907111"/>
                <a:gd name="connsiteX127" fmla="*/ 664369 w 673894"/>
                <a:gd name="connsiteY127" fmla="*/ 359724 h 907111"/>
                <a:gd name="connsiteX128" fmla="*/ 659606 w 673894"/>
                <a:gd name="connsiteY128" fmla="*/ 369249 h 907111"/>
                <a:gd name="connsiteX0" fmla="*/ 659606 w 673894"/>
                <a:gd name="connsiteY0" fmla="*/ 369249 h 907111"/>
                <a:gd name="connsiteX1" fmla="*/ 652462 w 673894"/>
                <a:gd name="connsiteY1" fmla="*/ 400205 h 907111"/>
                <a:gd name="connsiteX2" fmla="*/ 638175 w 673894"/>
                <a:gd name="connsiteY2" fmla="*/ 424017 h 907111"/>
                <a:gd name="connsiteX3" fmla="*/ 631031 w 673894"/>
                <a:gd name="connsiteY3" fmla="*/ 445449 h 907111"/>
                <a:gd name="connsiteX4" fmla="*/ 626269 w 673894"/>
                <a:gd name="connsiteY4" fmla="*/ 459736 h 907111"/>
                <a:gd name="connsiteX5" fmla="*/ 623887 w 673894"/>
                <a:gd name="connsiteY5" fmla="*/ 466880 h 907111"/>
                <a:gd name="connsiteX6" fmla="*/ 621506 w 673894"/>
                <a:gd name="connsiteY6" fmla="*/ 478786 h 907111"/>
                <a:gd name="connsiteX7" fmla="*/ 619125 w 673894"/>
                <a:gd name="connsiteY7" fmla="*/ 509742 h 907111"/>
                <a:gd name="connsiteX8" fmla="*/ 616744 w 673894"/>
                <a:gd name="connsiteY8" fmla="*/ 516886 h 907111"/>
                <a:gd name="connsiteX9" fmla="*/ 614362 w 673894"/>
                <a:gd name="connsiteY9" fmla="*/ 526411 h 907111"/>
                <a:gd name="connsiteX10" fmla="*/ 611981 w 673894"/>
                <a:gd name="connsiteY10" fmla="*/ 533555 h 907111"/>
                <a:gd name="connsiteX11" fmla="*/ 602456 w 673894"/>
                <a:gd name="connsiteY11" fmla="*/ 547842 h 907111"/>
                <a:gd name="connsiteX12" fmla="*/ 597694 w 673894"/>
                <a:gd name="connsiteY12" fmla="*/ 562130 h 907111"/>
                <a:gd name="connsiteX13" fmla="*/ 595312 w 673894"/>
                <a:gd name="connsiteY13" fmla="*/ 569274 h 907111"/>
                <a:gd name="connsiteX14" fmla="*/ 592931 w 673894"/>
                <a:gd name="connsiteY14" fmla="*/ 583561 h 907111"/>
                <a:gd name="connsiteX15" fmla="*/ 590550 w 673894"/>
                <a:gd name="connsiteY15" fmla="*/ 590705 h 907111"/>
                <a:gd name="connsiteX16" fmla="*/ 588169 w 673894"/>
                <a:gd name="connsiteY16" fmla="*/ 600230 h 907111"/>
                <a:gd name="connsiteX17" fmla="*/ 583406 w 673894"/>
                <a:gd name="connsiteY17" fmla="*/ 614517 h 907111"/>
                <a:gd name="connsiteX18" fmla="*/ 581025 w 673894"/>
                <a:gd name="connsiteY18" fmla="*/ 633567 h 907111"/>
                <a:gd name="connsiteX19" fmla="*/ 578644 w 673894"/>
                <a:gd name="connsiteY19" fmla="*/ 643092 h 907111"/>
                <a:gd name="connsiteX20" fmla="*/ 581025 w 673894"/>
                <a:gd name="connsiteY20" fmla="*/ 705005 h 907111"/>
                <a:gd name="connsiteX21" fmla="*/ 585787 w 673894"/>
                <a:gd name="connsiteY21" fmla="*/ 731199 h 907111"/>
                <a:gd name="connsiteX22" fmla="*/ 583406 w 673894"/>
                <a:gd name="connsiteY22" fmla="*/ 755011 h 907111"/>
                <a:gd name="connsiteX23" fmla="*/ 576262 w 673894"/>
                <a:gd name="connsiteY23" fmla="*/ 757392 h 907111"/>
                <a:gd name="connsiteX24" fmla="*/ 561975 w 673894"/>
                <a:gd name="connsiteY24" fmla="*/ 766917 h 907111"/>
                <a:gd name="connsiteX25" fmla="*/ 550069 w 673894"/>
                <a:gd name="connsiteY25" fmla="*/ 781205 h 907111"/>
                <a:gd name="connsiteX26" fmla="*/ 547687 w 673894"/>
                <a:gd name="connsiteY26" fmla="*/ 788349 h 907111"/>
                <a:gd name="connsiteX27" fmla="*/ 545306 w 673894"/>
                <a:gd name="connsiteY27" fmla="*/ 905030 h 907111"/>
                <a:gd name="connsiteX28" fmla="*/ 528637 w 673894"/>
                <a:gd name="connsiteY28" fmla="*/ 902649 h 907111"/>
                <a:gd name="connsiteX29" fmla="*/ 509587 w 673894"/>
                <a:gd name="connsiteY29" fmla="*/ 900267 h 907111"/>
                <a:gd name="connsiteX30" fmla="*/ 485775 w 673894"/>
                <a:gd name="connsiteY30" fmla="*/ 893124 h 907111"/>
                <a:gd name="connsiteX31" fmla="*/ 471487 w 673894"/>
                <a:gd name="connsiteY31" fmla="*/ 888361 h 907111"/>
                <a:gd name="connsiteX32" fmla="*/ 464344 w 673894"/>
                <a:gd name="connsiteY32" fmla="*/ 885980 h 907111"/>
                <a:gd name="connsiteX33" fmla="*/ 445294 w 673894"/>
                <a:gd name="connsiteY33" fmla="*/ 881217 h 907111"/>
                <a:gd name="connsiteX34" fmla="*/ 438150 w 673894"/>
                <a:gd name="connsiteY34" fmla="*/ 878836 h 907111"/>
                <a:gd name="connsiteX35" fmla="*/ 419100 w 673894"/>
                <a:gd name="connsiteY35" fmla="*/ 876455 h 907111"/>
                <a:gd name="connsiteX36" fmla="*/ 404812 w 673894"/>
                <a:gd name="connsiteY36" fmla="*/ 871692 h 907111"/>
                <a:gd name="connsiteX37" fmla="*/ 397669 w 673894"/>
                <a:gd name="connsiteY37" fmla="*/ 869311 h 907111"/>
                <a:gd name="connsiteX38" fmla="*/ 388144 w 673894"/>
                <a:gd name="connsiteY38" fmla="*/ 866930 h 907111"/>
                <a:gd name="connsiteX39" fmla="*/ 369094 w 673894"/>
                <a:gd name="connsiteY39" fmla="*/ 859786 h 907111"/>
                <a:gd name="connsiteX40" fmla="*/ 354806 w 673894"/>
                <a:gd name="connsiteY40" fmla="*/ 857405 h 907111"/>
                <a:gd name="connsiteX41" fmla="*/ 328612 w 673894"/>
                <a:gd name="connsiteY41" fmla="*/ 850261 h 907111"/>
                <a:gd name="connsiteX42" fmla="*/ 292894 w 673894"/>
                <a:gd name="connsiteY42" fmla="*/ 847880 h 907111"/>
                <a:gd name="connsiteX43" fmla="*/ 273844 w 673894"/>
                <a:gd name="connsiteY43" fmla="*/ 840736 h 907111"/>
                <a:gd name="connsiteX44" fmla="*/ 254794 w 673894"/>
                <a:gd name="connsiteY44" fmla="*/ 833592 h 907111"/>
                <a:gd name="connsiteX45" fmla="*/ 226219 w 673894"/>
                <a:gd name="connsiteY45" fmla="*/ 828830 h 907111"/>
                <a:gd name="connsiteX46" fmla="*/ 211931 w 673894"/>
                <a:gd name="connsiteY46" fmla="*/ 824067 h 907111"/>
                <a:gd name="connsiteX47" fmla="*/ 204787 w 673894"/>
                <a:gd name="connsiteY47" fmla="*/ 819305 h 907111"/>
                <a:gd name="connsiteX48" fmla="*/ 192881 w 673894"/>
                <a:gd name="connsiteY48" fmla="*/ 816924 h 907111"/>
                <a:gd name="connsiteX49" fmla="*/ 154781 w 673894"/>
                <a:gd name="connsiteY49" fmla="*/ 809780 h 907111"/>
                <a:gd name="connsiteX50" fmla="*/ 145256 w 673894"/>
                <a:gd name="connsiteY50" fmla="*/ 807399 h 907111"/>
                <a:gd name="connsiteX51" fmla="*/ 130969 w 673894"/>
                <a:gd name="connsiteY51" fmla="*/ 802636 h 907111"/>
                <a:gd name="connsiteX52" fmla="*/ 116681 w 673894"/>
                <a:gd name="connsiteY52" fmla="*/ 800255 h 907111"/>
                <a:gd name="connsiteX53" fmla="*/ 116681 w 673894"/>
                <a:gd name="connsiteY53" fmla="*/ 769299 h 907111"/>
                <a:gd name="connsiteX54" fmla="*/ 126206 w 673894"/>
                <a:gd name="connsiteY54" fmla="*/ 755011 h 907111"/>
                <a:gd name="connsiteX55" fmla="*/ 130969 w 673894"/>
                <a:gd name="connsiteY55" fmla="*/ 740724 h 907111"/>
                <a:gd name="connsiteX56" fmla="*/ 126206 w 673894"/>
                <a:gd name="connsiteY56" fmla="*/ 716911 h 907111"/>
                <a:gd name="connsiteX57" fmla="*/ 121444 w 673894"/>
                <a:gd name="connsiteY57" fmla="*/ 709767 h 907111"/>
                <a:gd name="connsiteX58" fmla="*/ 119062 w 673894"/>
                <a:gd name="connsiteY58" fmla="*/ 654999 h 907111"/>
                <a:gd name="connsiteX59" fmla="*/ 116681 w 673894"/>
                <a:gd name="connsiteY59" fmla="*/ 647855 h 907111"/>
                <a:gd name="connsiteX60" fmla="*/ 111919 w 673894"/>
                <a:gd name="connsiteY60" fmla="*/ 628805 h 907111"/>
                <a:gd name="connsiteX61" fmla="*/ 104775 w 673894"/>
                <a:gd name="connsiteY61" fmla="*/ 614517 h 907111"/>
                <a:gd name="connsiteX62" fmla="*/ 100012 w 673894"/>
                <a:gd name="connsiteY62" fmla="*/ 600230 h 907111"/>
                <a:gd name="connsiteX63" fmla="*/ 100012 w 673894"/>
                <a:gd name="connsiteY63" fmla="*/ 512124 h 907111"/>
                <a:gd name="connsiteX64" fmla="*/ 102394 w 673894"/>
                <a:gd name="connsiteY64" fmla="*/ 500217 h 907111"/>
                <a:gd name="connsiteX65" fmla="*/ 104775 w 673894"/>
                <a:gd name="connsiteY65" fmla="*/ 481167 h 907111"/>
                <a:gd name="connsiteX66" fmla="*/ 109537 w 673894"/>
                <a:gd name="connsiteY66" fmla="*/ 466880 h 907111"/>
                <a:gd name="connsiteX67" fmla="*/ 107156 w 673894"/>
                <a:gd name="connsiteY67" fmla="*/ 426399 h 907111"/>
                <a:gd name="connsiteX68" fmla="*/ 104775 w 673894"/>
                <a:gd name="connsiteY68" fmla="*/ 419255 h 907111"/>
                <a:gd name="connsiteX69" fmla="*/ 97631 w 673894"/>
                <a:gd name="connsiteY69" fmla="*/ 414492 h 907111"/>
                <a:gd name="connsiteX70" fmla="*/ 90487 w 673894"/>
                <a:gd name="connsiteY70" fmla="*/ 407349 h 907111"/>
                <a:gd name="connsiteX71" fmla="*/ 83344 w 673894"/>
                <a:gd name="connsiteY71" fmla="*/ 385917 h 907111"/>
                <a:gd name="connsiteX72" fmla="*/ 80962 w 673894"/>
                <a:gd name="connsiteY72" fmla="*/ 378774 h 907111"/>
                <a:gd name="connsiteX73" fmla="*/ 76200 w 673894"/>
                <a:gd name="connsiteY73" fmla="*/ 369249 h 907111"/>
                <a:gd name="connsiteX74" fmla="*/ 73819 w 673894"/>
                <a:gd name="connsiteY74" fmla="*/ 357342 h 907111"/>
                <a:gd name="connsiteX75" fmla="*/ 71437 w 673894"/>
                <a:gd name="connsiteY75" fmla="*/ 350199 h 907111"/>
                <a:gd name="connsiteX76" fmla="*/ 66675 w 673894"/>
                <a:gd name="connsiteY76" fmla="*/ 324005 h 907111"/>
                <a:gd name="connsiteX77" fmla="*/ 59531 w 673894"/>
                <a:gd name="connsiteY77" fmla="*/ 278761 h 907111"/>
                <a:gd name="connsiteX78" fmla="*/ 54769 w 673894"/>
                <a:gd name="connsiteY78" fmla="*/ 271617 h 907111"/>
                <a:gd name="connsiteX79" fmla="*/ 47625 w 673894"/>
                <a:gd name="connsiteY79" fmla="*/ 266855 h 907111"/>
                <a:gd name="connsiteX80" fmla="*/ 40481 w 673894"/>
                <a:gd name="connsiteY80" fmla="*/ 221611 h 907111"/>
                <a:gd name="connsiteX81" fmla="*/ 23812 w 673894"/>
                <a:gd name="connsiteY81" fmla="*/ 202561 h 907111"/>
                <a:gd name="connsiteX82" fmla="*/ 11906 w 673894"/>
                <a:gd name="connsiteY82" fmla="*/ 162080 h 907111"/>
                <a:gd name="connsiteX83" fmla="*/ 7144 w 673894"/>
                <a:gd name="connsiteY83" fmla="*/ 147792 h 907111"/>
                <a:gd name="connsiteX84" fmla="*/ 4762 w 673894"/>
                <a:gd name="connsiteY84" fmla="*/ 112074 h 907111"/>
                <a:gd name="connsiteX85" fmla="*/ 2381 w 673894"/>
                <a:gd name="connsiteY85" fmla="*/ 100167 h 907111"/>
                <a:gd name="connsiteX86" fmla="*/ 0 w 673894"/>
                <a:gd name="connsiteY86" fmla="*/ 50161 h 907111"/>
                <a:gd name="connsiteX87" fmla="*/ 100012 w 673894"/>
                <a:gd name="connsiteY87" fmla="*/ 9680 h 907111"/>
                <a:gd name="connsiteX88" fmla="*/ 109537 w 673894"/>
                <a:gd name="connsiteY88" fmla="*/ 12061 h 907111"/>
                <a:gd name="connsiteX89" fmla="*/ 116681 w 673894"/>
                <a:gd name="connsiteY89" fmla="*/ 16824 h 907111"/>
                <a:gd name="connsiteX90" fmla="*/ 119062 w 673894"/>
                <a:gd name="connsiteY90" fmla="*/ 23967 h 907111"/>
                <a:gd name="connsiteX91" fmla="*/ 130969 w 673894"/>
                <a:gd name="connsiteY91" fmla="*/ 35874 h 907111"/>
                <a:gd name="connsiteX92" fmla="*/ 140494 w 673894"/>
                <a:gd name="connsiteY92" fmla="*/ 50161 h 907111"/>
                <a:gd name="connsiteX93" fmla="*/ 161925 w 673894"/>
                <a:gd name="connsiteY93" fmla="*/ 59686 h 907111"/>
                <a:gd name="connsiteX94" fmla="*/ 166687 w 673894"/>
                <a:gd name="connsiteY94" fmla="*/ 66830 h 907111"/>
                <a:gd name="connsiteX95" fmla="*/ 176212 w 673894"/>
                <a:gd name="connsiteY95" fmla="*/ 83499 h 907111"/>
                <a:gd name="connsiteX96" fmla="*/ 197644 w 673894"/>
                <a:gd name="connsiteY96" fmla="*/ 93024 h 907111"/>
                <a:gd name="connsiteX97" fmla="*/ 211931 w 673894"/>
                <a:gd name="connsiteY97" fmla="*/ 97786 h 907111"/>
                <a:gd name="connsiteX98" fmla="*/ 221456 w 673894"/>
                <a:gd name="connsiteY98" fmla="*/ 100167 h 907111"/>
                <a:gd name="connsiteX99" fmla="*/ 230981 w 673894"/>
                <a:gd name="connsiteY99" fmla="*/ 114455 h 907111"/>
                <a:gd name="connsiteX100" fmla="*/ 235744 w 673894"/>
                <a:gd name="connsiteY100" fmla="*/ 121599 h 907111"/>
                <a:gd name="connsiteX101" fmla="*/ 242887 w 673894"/>
                <a:gd name="connsiteY101" fmla="*/ 128742 h 907111"/>
                <a:gd name="connsiteX102" fmla="*/ 264318 w 673894"/>
                <a:gd name="connsiteY102" fmla="*/ 123980 h 907111"/>
                <a:gd name="connsiteX103" fmla="*/ 285750 w 673894"/>
                <a:gd name="connsiteY103" fmla="*/ 133505 h 907111"/>
                <a:gd name="connsiteX104" fmla="*/ 290512 w 673894"/>
                <a:gd name="connsiteY104" fmla="*/ 147792 h 907111"/>
                <a:gd name="connsiteX105" fmla="*/ 292894 w 673894"/>
                <a:gd name="connsiteY105" fmla="*/ 166842 h 907111"/>
                <a:gd name="connsiteX106" fmla="*/ 295275 w 673894"/>
                <a:gd name="connsiteY106" fmla="*/ 173986 h 907111"/>
                <a:gd name="connsiteX107" fmla="*/ 302419 w 673894"/>
                <a:gd name="connsiteY107" fmla="*/ 178749 h 907111"/>
                <a:gd name="connsiteX108" fmla="*/ 309562 w 673894"/>
                <a:gd name="connsiteY108" fmla="*/ 185892 h 907111"/>
                <a:gd name="connsiteX109" fmla="*/ 319087 w 673894"/>
                <a:gd name="connsiteY109" fmla="*/ 197799 h 907111"/>
                <a:gd name="connsiteX110" fmla="*/ 340519 w 673894"/>
                <a:gd name="connsiteY110" fmla="*/ 204942 h 907111"/>
                <a:gd name="connsiteX111" fmla="*/ 347662 w 673894"/>
                <a:gd name="connsiteY111" fmla="*/ 207324 h 907111"/>
                <a:gd name="connsiteX112" fmla="*/ 361950 w 673894"/>
                <a:gd name="connsiteY112" fmla="*/ 216849 h 907111"/>
                <a:gd name="connsiteX113" fmla="*/ 369094 w 673894"/>
                <a:gd name="connsiteY113" fmla="*/ 221611 h 907111"/>
                <a:gd name="connsiteX114" fmla="*/ 376237 w 673894"/>
                <a:gd name="connsiteY114" fmla="*/ 223992 h 907111"/>
                <a:gd name="connsiteX115" fmla="*/ 390525 w 673894"/>
                <a:gd name="connsiteY115" fmla="*/ 233517 h 907111"/>
                <a:gd name="connsiteX116" fmla="*/ 397669 w 673894"/>
                <a:gd name="connsiteY116" fmla="*/ 238280 h 907111"/>
                <a:gd name="connsiteX117" fmla="*/ 400050 w 673894"/>
                <a:gd name="connsiteY117" fmla="*/ 245424 h 907111"/>
                <a:gd name="connsiteX118" fmla="*/ 402431 w 673894"/>
                <a:gd name="connsiteY118" fmla="*/ 266855 h 907111"/>
                <a:gd name="connsiteX119" fmla="*/ 409575 w 673894"/>
                <a:gd name="connsiteY119" fmla="*/ 271617 h 907111"/>
                <a:gd name="connsiteX120" fmla="*/ 423862 w 673894"/>
                <a:gd name="connsiteY120" fmla="*/ 276380 h 907111"/>
                <a:gd name="connsiteX121" fmla="*/ 647700 w 673894"/>
                <a:gd name="connsiteY121" fmla="*/ 278761 h 907111"/>
                <a:gd name="connsiteX122" fmla="*/ 657225 w 673894"/>
                <a:gd name="connsiteY122" fmla="*/ 281142 h 907111"/>
                <a:gd name="connsiteX123" fmla="*/ 671512 w 673894"/>
                <a:gd name="connsiteY123" fmla="*/ 285905 h 907111"/>
                <a:gd name="connsiteX124" fmla="*/ 673894 w 673894"/>
                <a:gd name="connsiteY124" fmla="*/ 293049 h 907111"/>
                <a:gd name="connsiteX125" fmla="*/ 671512 w 673894"/>
                <a:gd name="connsiteY125" fmla="*/ 338292 h 907111"/>
                <a:gd name="connsiteX126" fmla="*/ 666750 w 673894"/>
                <a:gd name="connsiteY126" fmla="*/ 352580 h 907111"/>
                <a:gd name="connsiteX127" fmla="*/ 664369 w 673894"/>
                <a:gd name="connsiteY127" fmla="*/ 359724 h 907111"/>
                <a:gd name="connsiteX128" fmla="*/ 659606 w 673894"/>
                <a:gd name="connsiteY128" fmla="*/ 369249 h 907111"/>
                <a:gd name="connsiteX0" fmla="*/ 659606 w 673894"/>
                <a:gd name="connsiteY0" fmla="*/ 369249 h 907111"/>
                <a:gd name="connsiteX1" fmla="*/ 652462 w 673894"/>
                <a:gd name="connsiteY1" fmla="*/ 400205 h 907111"/>
                <a:gd name="connsiteX2" fmla="*/ 638175 w 673894"/>
                <a:gd name="connsiteY2" fmla="*/ 424017 h 907111"/>
                <a:gd name="connsiteX3" fmla="*/ 631031 w 673894"/>
                <a:gd name="connsiteY3" fmla="*/ 445449 h 907111"/>
                <a:gd name="connsiteX4" fmla="*/ 626269 w 673894"/>
                <a:gd name="connsiteY4" fmla="*/ 459736 h 907111"/>
                <a:gd name="connsiteX5" fmla="*/ 623887 w 673894"/>
                <a:gd name="connsiteY5" fmla="*/ 466880 h 907111"/>
                <a:gd name="connsiteX6" fmla="*/ 621506 w 673894"/>
                <a:gd name="connsiteY6" fmla="*/ 478786 h 907111"/>
                <a:gd name="connsiteX7" fmla="*/ 619125 w 673894"/>
                <a:gd name="connsiteY7" fmla="*/ 509742 h 907111"/>
                <a:gd name="connsiteX8" fmla="*/ 616744 w 673894"/>
                <a:gd name="connsiteY8" fmla="*/ 516886 h 907111"/>
                <a:gd name="connsiteX9" fmla="*/ 614362 w 673894"/>
                <a:gd name="connsiteY9" fmla="*/ 526411 h 907111"/>
                <a:gd name="connsiteX10" fmla="*/ 611981 w 673894"/>
                <a:gd name="connsiteY10" fmla="*/ 533555 h 907111"/>
                <a:gd name="connsiteX11" fmla="*/ 602456 w 673894"/>
                <a:gd name="connsiteY11" fmla="*/ 547842 h 907111"/>
                <a:gd name="connsiteX12" fmla="*/ 597694 w 673894"/>
                <a:gd name="connsiteY12" fmla="*/ 562130 h 907111"/>
                <a:gd name="connsiteX13" fmla="*/ 595312 w 673894"/>
                <a:gd name="connsiteY13" fmla="*/ 569274 h 907111"/>
                <a:gd name="connsiteX14" fmla="*/ 592931 w 673894"/>
                <a:gd name="connsiteY14" fmla="*/ 583561 h 907111"/>
                <a:gd name="connsiteX15" fmla="*/ 590550 w 673894"/>
                <a:gd name="connsiteY15" fmla="*/ 590705 h 907111"/>
                <a:gd name="connsiteX16" fmla="*/ 588169 w 673894"/>
                <a:gd name="connsiteY16" fmla="*/ 600230 h 907111"/>
                <a:gd name="connsiteX17" fmla="*/ 583406 w 673894"/>
                <a:gd name="connsiteY17" fmla="*/ 614517 h 907111"/>
                <a:gd name="connsiteX18" fmla="*/ 581025 w 673894"/>
                <a:gd name="connsiteY18" fmla="*/ 633567 h 907111"/>
                <a:gd name="connsiteX19" fmla="*/ 578644 w 673894"/>
                <a:gd name="connsiteY19" fmla="*/ 643092 h 907111"/>
                <a:gd name="connsiteX20" fmla="*/ 581025 w 673894"/>
                <a:gd name="connsiteY20" fmla="*/ 705005 h 907111"/>
                <a:gd name="connsiteX21" fmla="*/ 585787 w 673894"/>
                <a:gd name="connsiteY21" fmla="*/ 731199 h 907111"/>
                <a:gd name="connsiteX22" fmla="*/ 583406 w 673894"/>
                <a:gd name="connsiteY22" fmla="*/ 755011 h 907111"/>
                <a:gd name="connsiteX23" fmla="*/ 576262 w 673894"/>
                <a:gd name="connsiteY23" fmla="*/ 757392 h 907111"/>
                <a:gd name="connsiteX24" fmla="*/ 561975 w 673894"/>
                <a:gd name="connsiteY24" fmla="*/ 766917 h 907111"/>
                <a:gd name="connsiteX25" fmla="*/ 550069 w 673894"/>
                <a:gd name="connsiteY25" fmla="*/ 781205 h 907111"/>
                <a:gd name="connsiteX26" fmla="*/ 547687 w 673894"/>
                <a:gd name="connsiteY26" fmla="*/ 788349 h 907111"/>
                <a:gd name="connsiteX27" fmla="*/ 545306 w 673894"/>
                <a:gd name="connsiteY27" fmla="*/ 905030 h 907111"/>
                <a:gd name="connsiteX28" fmla="*/ 528637 w 673894"/>
                <a:gd name="connsiteY28" fmla="*/ 902649 h 907111"/>
                <a:gd name="connsiteX29" fmla="*/ 509587 w 673894"/>
                <a:gd name="connsiteY29" fmla="*/ 900267 h 907111"/>
                <a:gd name="connsiteX30" fmla="*/ 485775 w 673894"/>
                <a:gd name="connsiteY30" fmla="*/ 893124 h 907111"/>
                <a:gd name="connsiteX31" fmla="*/ 471487 w 673894"/>
                <a:gd name="connsiteY31" fmla="*/ 888361 h 907111"/>
                <a:gd name="connsiteX32" fmla="*/ 464344 w 673894"/>
                <a:gd name="connsiteY32" fmla="*/ 885980 h 907111"/>
                <a:gd name="connsiteX33" fmla="*/ 445294 w 673894"/>
                <a:gd name="connsiteY33" fmla="*/ 881217 h 907111"/>
                <a:gd name="connsiteX34" fmla="*/ 438150 w 673894"/>
                <a:gd name="connsiteY34" fmla="*/ 878836 h 907111"/>
                <a:gd name="connsiteX35" fmla="*/ 419100 w 673894"/>
                <a:gd name="connsiteY35" fmla="*/ 876455 h 907111"/>
                <a:gd name="connsiteX36" fmla="*/ 404812 w 673894"/>
                <a:gd name="connsiteY36" fmla="*/ 871692 h 907111"/>
                <a:gd name="connsiteX37" fmla="*/ 397669 w 673894"/>
                <a:gd name="connsiteY37" fmla="*/ 869311 h 907111"/>
                <a:gd name="connsiteX38" fmla="*/ 388144 w 673894"/>
                <a:gd name="connsiteY38" fmla="*/ 866930 h 907111"/>
                <a:gd name="connsiteX39" fmla="*/ 369094 w 673894"/>
                <a:gd name="connsiteY39" fmla="*/ 859786 h 907111"/>
                <a:gd name="connsiteX40" fmla="*/ 354806 w 673894"/>
                <a:gd name="connsiteY40" fmla="*/ 857405 h 907111"/>
                <a:gd name="connsiteX41" fmla="*/ 328612 w 673894"/>
                <a:gd name="connsiteY41" fmla="*/ 850261 h 907111"/>
                <a:gd name="connsiteX42" fmla="*/ 292894 w 673894"/>
                <a:gd name="connsiteY42" fmla="*/ 847880 h 907111"/>
                <a:gd name="connsiteX43" fmla="*/ 273844 w 673894"/>
                <a:gd name="connsiteY43" fmla="*/ 840736 h 907111"/>
                <a:gd name="connsiteX44" fmla="*/ 254794 w 673894"/>
                <a:gd name="connsiteY44" fmla="*/ 833592 h 907111"/>
                <a:gd name="connsiteX45" fmla="*/ 226219 w 673894"/>
                <a:gd name="connsiteY45" fmla="*/ 828830 h 907111"/>
                <a:gd name="connsiteX46" fmla="*/ 211931 w 673894"/>
                <a:gd name="connsiteY46" fmla="*/ 824067 h 907111"/>
                <a:gd name="connsiteX47" fmla="*/ 204787 w 673894"/>
                <a:gd name="connsiteY47" fmla="*/ 819305 h 907111"/>
                <a:gd name="connsiteX48" fmla="*/ 192881 w 673894"/>
                <a:gd name="connsiteY48" fmla="*/ 816924 h 907111"/>
                <a:gd name="connsiteX49" fmla="*/ 154781 w 673894"/>
                <a:gd name="connsiteY49" fmla="*/ 809780 h 907111"/>
                <a:gd name="connsiteX50" fmla="*/ 145256 w 673894"/>
                <a:gd name="connsiteY50" fmla="*/ 807399 h 907111"/>
                <a:gd name="connsiteX51" fmla="*/ 130969 w 673894"/>
                <a:gd name="connsiteY51" fmla="*/ 802636 h 907111"/>
                <a:gd name="connsiteX52" fmla="*/ 116681 w 673894"/>
                <a:gd name="connsiteY52" fmla="*/ 800255 h 907111"/>
                <a:gd name="connsiteX53" fmla="*/ 116681 w 673894"/>
                <a:gd name="connsiteY53" fmla="*/ 769299 h 907111"/>
                <a:gd name="connsiteX54" fmla="*/ 126206 w 673894"/>
                <a:gd name="connsiteY54" fmla="*/ 755011 h 907111"/>
                <a:gd name="connsiteX55" fmla="*/ 130969 w 673894"/>
                <a:gd name="connsiteY55" fmla="*/ 740724 h 907111"/>
                <a:gd name="connsiteX56" fmla="*/ 126206 w 673894"/>
                <a:gd name="connsiteY56" fmla="*/ 716911 h 907111"/>
                <a:gd name="connsiteX57" fmla="*/ 121444 w 673894"/>
                <a:gd name="connsiteY57" fmla="*/ 709767 h 907111"/>
                <a:gd name="connsiteX58" fmla="*/ 119062 w 673894"/>
                <a:gd name="connsiteY58" fmla="*/ 654999 h 907111"/>
                <a:gd name="connsiteX59" fmla="*/ 116681 w 673894"/>
                <a:gd name="connsiteY59" fmla="*/ 647855 h 907111"/>
                <a:gd name="connsiteX60" fmla="*/ 111919 w 673894"/>
                <a:gd name="connsiteY60" fmla="*/ 628805 h 907111"/>
                <a:gd name="connsiteX61" fmla="*/ 104775 w 673894"/>
                <a:gd name="connsiteY61" fmla="*/ 614517 h 907111"/>
                <a:gd name="connsiteX62" fmla="*/ 100012 w 673894"/>
                <a:gd name="connsiteY62" fmla="*/ 600230 h 907111"/>
                <a:gd name="connsiteX63" fmla="*/ 100012 w 673894"/>
                <a:gd name="connsiteY63" fmla="*/ 512124 h 907111"/>
                <a:gd name="connsiteX64" fmla="*/ 102394 w 673894"/>
                <a:gd name="connsiteY64" fmla="*/ 500217 h 907111"/>
                <a:gd name="connsiteX65" fmla="*/ 104775 w 673894"/>
                <a:gd name="connsiteY65" fmla="*/ 481167 h 907111"/>
                <a:gd name="connsiteX66" fmla="*/ 109537 w 673894"/>
                <a:gd name="connsiteY66" fmla="*/ 466880 h 907111"/>
                <a:gd name="connsiteX67" fmla="*/ 107156 w 673894"/>
                <a:gd name="connsiteY67" fmla="*/ 426399 h 907111"/>
                <a:gd name="connsiteX68" fmla="*/ 104775 w 673894"/>
                <a:gd name="connsiteY68" fmla="*/ 419255 h 907111"/>
                <a:gd name="connsiteX69" fmla="*/ 97631 w 673894"/>
                <a:gd name="connsiteY69" fmla="*/ 414492 h 907111"/>
                <a:gd name="connsiteX70" fmla="*/ 90487 w 673894"/>
                <a:gd name="connsiteY70" fmla="*/ 407349 h 907111"/>
                <a:gd name="connsiteX71" fmla="*/ 83344 w 673894"/>
                <a:gd name="connsiteY71" fmla="*/ 385917 h 907111"/>
                <a:gd name="connsiteX72" fmla="*/ 80962 w 673894"/>
                <a:gd name="connsiteY72" fmla="*/ 378774 h 907111"/>
                <a:gd name="connsiteX73" fmla="*/ 76200 w 673894"/>
                <a:gd name="connsiteY73" fmla="*/ 369249 h 907111"/>
                <a:gd name="connsiteX74" fmla="*/ 73819 w 673894"/>
                <a:gd name="connsiteY74" fmla="*/ 357342 h 907111"/>
                <a:gd name="connsiteX75" fmla="*/ 71437 w 673894"/>
                <a:gd name="connsiteY75" fmla="*/ 350199 h 907111"/>
                <a:gd name="connsiteX76" fmla="*/ 66675 w 673894"/>
                <a:gd name="connsiteY76" fmla="*/ 324005 h 907111"/>
                <a:gd name="connsiteX77" fmla="*/ 59531 w 673894"/>
                <a:gd name="connsiteY77" fmla="*/ 278761 h 907111"/>
                <a:gd name="connsiteX78" fmla="*/ 54769 w 673894"/>
                <a:gd name="connsiteY78" fmla="*/ 271617 h 907111"/>
                <a:gd name="connsiteX79" fmla="*/ 47625 w 673894"/>
                <a:gd name="connsiteY79" fmla="*/ 266855 h 907111"/>
                <a:gd name="connsiteX80" fmla="*/ 40481 w 673894"/>
                <a:gd name="connsiteY80" fmla="*/ 221611 h 907111"/>
                <a:gd name="connsiteX81" fmla="*/ 23812 w 673894"/>
                <a:gd name="connsiteY81" fmla="*/ 202561 h 907111"/>
                <a:gd name="connsiteX82" fmla="*/ 11906 w 673894"/>
                <a:gd name="connsiteY82" fmla="*/ 162080 h 907111"/>
                <a:gd name="connsiteX83" fmla="*/ 7144 w 673894"/>
                <a:gd name="connsiteY83" fmla="*/ 147792 h 907111"/>
                <a:gd name="connsiteX84" fmla="*/ 4762 w 673894"/>
                <a:gd name="connsiteY84" fmla="*/ 112074 h 907111"/>
                <a:gd name="connsiteX85" fmla="*/ 2381 w 673894"/>
                <a:gd name="connsiteY85" fmla="*/ 100167 h 907111"/>
                <a:gd name="connsiteX86" fmla="*/ 0 w 673894"/>
                <a:gd name="connsiteY86" fmla="*/ 50161 h 907111"/>
                <a:gd name="connsiteX87" fmla="*/ 100012 w 673894"/>
                <a:gd name="connsiteY87" fmla="*/ 9680 h 907111"/>
                <a:gd name="connsiteX88" fmla="*/ 109537 w 673894"/>
                <a:gd name="connsiteY88" fmla="*/ 12061 h 907111"/>
                <a:gd name="connsiteX89" fmla="*/ 116681 w 673894"/>
                <a:gd name="connsiteY89" fmla="*/ 16824 h 907111"/>
                <a:gd name="connsiteX90" fmla="*/ 119062 w 673894"/>
                <a:gd name="connsiteY90" fmla="*/ 23967 h 907111"/>
                <a:gd name="connsiteX91" fmla="*/ 130969 w 673894"/>
                <a:gd name="connsiteY91" fmla="*/ 35874 h 907111"/>
                <a:gd name="connsiteX92" fmla="*/ 140494 w 673894"/>
                <a:gd name="connsiteY92" fmla="*/ 50161 h 907111"/>
                <a:gd name="connsiteX93" fmla="*/ 161925 w 673894"/>
                <a:gd name="connsiteY93" fmla="*/ 59686 h 907111"/>
                <a:gd name="connsiteX94" fmla="*/ 166687 w 673894"/>
                <a:gd name="connsiteY94" fmla="*/ 66830 h 907111"/>
                <a:gd name="connsiteX95" fmla="*/ 176212 w 673894"/>
                <a:gd name="connsiteY95" fmla="*/ 83499 h 907111"/>
                <a:gd name="connsiteX96" fmla="*/ 197644 w 673894"/>
                <a:gd name="connsiteY96" fmla="*/ 93024 h 907111"/>
                <a:gd name="connsiteX97" fmla="*/ 211931 w 673894"/>
                <a:gd name="connsiteY97" fmla="*/ 97786 h 907111"/>
                <a:gd name="connsiteX98" fmla="*/ 221456 w 673894"/>
                <a:gd name="connsiteY98" fmla="*/ 100167 h 907111"/>
                <a:gd name="connsiteX99" fmla="*/ 230981 w 673894"/>
                <a:gd name="connsiteY99" fmla="*/ 114455 h 907111"/>
                <a:gd name="connsiteX100" fmla="*/ 235744 w 673894"/>
                <a:gd name="connsiteY100" fmla="*/ 121599 h 907111"/>
                <a:gd name="connsiteX101" fmla="*/ 264318 w 673894"/>
                <a:gd name="connsiteY101" fmla="*/ 123980 h 907111"/>
                <a:gd name="connsiteX102" fmla="*/ 285750 w 673894"/>
                <a:gd name="connsiteY102" fmla="*/ 133505 h 907111"/>
                <a:gd name="connsiteX103" fmla="*/ 290512 w 673894"/>
                <a:gd name="connsiteY103" fmla="*/ 147792 h 907111"/>
                <a:gd name="connsiteX104" fmla="*/ 292894 w 673894"/>
                <a:gd name="connsiteY104" fmla="*/ 166842 h 907111"/>
                <a:gd name="connsiteX105" fmla="*/ 295275 w 673894"/>
                <a:gd name="connsiteY105" fmla="*/ 173986 h 907111"/>
                <a:gd name="connsiteX106" fmla="*/ 302419 w 673894"/>
                <a:gd name="connsiteY106" fmla="*/ 178749 h 907111"/>
                <a:gd name="connsiteX107" fmla="*/ 309562 w 673894"/>
                <a:gd name="connsiteY107" fmla="*/ 185892 h 907111"/>
                <a:gd name="connsiteX108" fmla="*/ 319087 w 673894"/>
                <a:gd name="connsiteY108" fmla="*/ 197799 h 907111"/>
                <a:gd name="connsiteX109" fmla="*/ 340519 w 673894"/>
                <a:gd name="connsiteY109" fmla="*/ 204942 h 907111"/>
                <a:gd name="connsiteX110" fmla="*/ 347662 w 673894"/>
                <a:gd name="connsiteY110" fmla="*/ 207324 h 907111"/>
                <a:gd name="connsiteX111" fmla="*/ 361950 w 673894"/>
                <a:gd name="connsiteY111" fmla="*/ 216849 h 907111"/>
                <a:gd name="connsiteX112" fmla="*/ 369094 w 673894"/>
                <a:gd name="connsiteY112" fmla="*/ 221611 h 907111"/>
                <a:gd name="connsiteX113" fmla="*/ 376237 w 673894"/>
                <a:gd name="connsiteY113" fmla="*/ 223992 h 907111"/>
                <a:gd name="connsiteX114" fmla="*/ 390525 w 673894"/>
                <a:gd name="connsiteY114" fmla="*/ 233517 h 907111"/>
                <a:gd name="connsiteX115" fmla="*/ 397669 w 673894"/>
                <a:gd name="connsiteY115" fmla="*/ 238280 h 907111"/>
                <a:gd name="connsiteX116" fmla="*/ 400050 w 673894"/>
                <a:gd name="connsiteY116" fmla="*/ 245424 h 907111"/>
                <a:gd name="connsiteX117" fmla="*/ 402431 w 673894"/>
                <a:gd name="connsiteY117" fmla="*/ 266855 h 907111"/>
                <a:gd name="connsiteX118" fmla="*/ 409575 w 673894"/>
                <a:gd name="connsiteY118" fmla="*/ 271617 h 907111"/>
                <a:gd name="connsiteX119" fmla="*/ 423862 w 673894"/>
                <a:gd name="connsiteY119" fmla="*/ 276380 h 907111"/>
                <a:gd name="connsiteX120" fmla="*/ 647700 w 673894"/>
                <a:gd name="connsiteY120" fmla="*/ 278761 h 907111"/>
                <a:gd name="connsiteX121" fmla="*/ 657225 w 673894"/>
                <a:gd name="connsiteY121" fmla="*/ 281142 h 907111"/>
                <a:gd name="connsiteX122" fmla="*/ 671512 w 673894"/>
                <a:gd name="connsiteY122" fmla="*/ 285905 h 907111"/>
                <a:gd name="connsiteX123" fmla="*/ 673894 w 673894"/>
                <a:gd name="connsiteY123" fmla="*/ 293049 h 907111"/>
                <a:gd name="connsiteX124" fmla="*/ 671512 w 673894"/>
                <a:gd name="connsiteY124" fmla="*/ 338292 h 907111"/>
                <a:gd name="connsiteX125" fmla="*/ 666750 w 673894"/>
                <a:gd name="connsiteY125" fmla="*/ 352580 h 907111"/>
                <a:gd name="connsiteX126" fmla="*/ 664369 w 673894"/>
                <a:gd name="connsiteY126" fmla="*/ 359724 h 907111"/>
                <a:gd name="connsiteX127" fmla="*/ 659606 w 673894"/>
                <a:gd name="connsiteY127" fmla="*/ 369249 h 907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673894" h="907111">
                  <a:moveTo>
                    <a:pt x="659606" y="369249"/>
                  </a:moveTo>
                  <a:cubicBezTo>
                    <a:pt x="658508" y="376935"/>
                    <a:pt x="657217" y="393072"/>
                    <a:pt x="652462" y="400205"/>
                  </a:cubicBezTo>
                  <a:cubicBezTo>
                    <a:pt x="646868" y="408595"/>
                    <a:pt x="641837" y="414861"/>
                    <a:pt x="638175" y="424017"/>
                  </a:cubicBezTo>
                  <a:cubicBezTo>
                    <a:pt x="638167" y="424037"/>
                    <a:pt x="632225" y="441867"/>
                    <a:pt x="631031" y="445449"/>
                  </a:cubicBezTo>
                  <a:lnTo>
                    <a:pt x="626269" y="459736"/>
                  </a:lnTo>
                  <a:cubicBezTo>
                    <a:pt x="625475" y="462117"/>
                    <a:pt x="624379" y="464419"/>
                    <a:pt x="623887" y="466880"/>
                  </a:cubicBezTo>
                  <a:lnTo>
                    <a:pt x="621506" y="478786"/>
                  </a:lnTo>
                  <a:cubicBezTo>
                    <a:pt x="620712" y="489105"/>
                    <a:pt x="620409" y="499473"/>
                    <a:pt x="619125" y="509742"/>
                  </a:cubicBezTo>
                  <a:cubicBezTo>
                    <a:pt x="618814" y="512233"/>
                    <a:pt x="617434" y="514472"/>
                    <a:pt x="616744" y="516886"/>
                  </a:cubicBezTo>
                  <a:cubicBezTo>
                    <a:pt x="615845" y="520033"/>
                    <a:pt x="615261" y="523264"/>
                    <a:pt x="614362" y="526411"/>
                  </a:cubicBezTo>
                  <a:cubicBezTo>
                    <a:pt x="613672" y="528825"/>
                    <a:pt x="613200" y="531361"/>
                    <a:pt x="611981" y="533555"/>
                  </a:cubicBezTo>
                  <a:cubicBezTo>
                    <a:pt x="609201" y="538558"/>
                    <a:pt x="602456" y="547842"/>
                    <a:pt x="602456" y="547842"/>
                  </a:cubicBezTo>
                  <a:lnTo>
                    <a:pt x="597694" y="562130"/>
                  </a:lnTo>
                  <a:lnTo>
                    <a:pt x="595312" y="569274"/>
                  </a:lnTo>
                  <a:cubicBezTo>
                    <a:pt x="594518" y="574036"/>
                    <a:pt x="593978" y="578848"/>
                    <a:pt x="592931" y="583561"/>
                  </a:cubicBezTo>
                  <a:cubicBezTo>
                    <a:pt x="592387" y="586011"/>
                    <a:pt x="591240" y="588291"/>
                    <a:pt x="590550" y="590705"/>
                  </a:cubicBezTo>
                  <a:cubicBezTo>
                    <a:pt x="589651" y="593852"/>
                    <a:pt x="589109" y="597095"/>
                    <a:pt x="588169" y="600230"/>
                  </a:cubicBezTo>
                  <a:cubicBezTo>
                    <a:pt x="586726" y="605038"/>
                    <a:pt x="583406" y="614517"/>
                    <a:pt x="583406" y="614517"/>
                  </a:cubicBezTo>
                  <a:cubicBezTo>
                    <a:pt x="582612" y="620867"/>
                    <a:pt x="582077" y="627255"/>
                    <a:pt x="581025" y="633567"/>
                  </a:cubicBezTo>
                  <a:cubicBezTo>
                    <a:pt x="580487" y="636795"/>
                    <a:pt x="578644" y="639819"/>
                    <a:pt x="578644" y="643092"/>
                  </a:cubicBezTo>
                  <a:cubicBezTo>
                    <a:pt x="578644" y="663745"/>
                    <a:pt x="579737" y="684392"/>
                    <a:pt x="581025" y="705005"/>
                  </a:cubicBezTo>
                  <a:cubicBezTo>
                    <a:pt x="581302" y="709434"/>
                    <a:pt x="584781" y="726169"/>
                    <a:pt x="585787" y="731199"/>
                  </a:cubicBezTo>
                  <a:cubicBezTo>
                    <a:pt x="584993" y="739136"/>
                    <a:pt x="586132" y="747514"/>
                    <a:pt x="583406" y="755011"/>
                  </a:cubicBezTo>
                  <a:cubicBezTo>
                    <a:pt x="582548" y="757370"/>
                    <a:pt x="578456" y="756173"/>
                    <a:pt x="576262" y="757392"/>
                  </a:cubicBezTo>
                  <a:cubicBezTo>
                    <a:pt x="571259" y="760172"/>
                    <a:pt x="566022" y="762870"/>
                    <a:pt x="561975" y="766917"/>
                  </a:cubicBezTo>
                  <a:cubicBezTo>
                    <a:pt x="556707" y="772185"/>
                    <a:pt x="553385" y="774572"/>
                    <a:pt x="550069" y="781205"/>
                  </a:cubicBezTo>
                  <a:cubicBezTo>
                    <a:pt x="548946" y="783450"/>
                    <a:pt x="548481" y="785968"/>
                    <a:pt x="547687" y="788349"/>
                  </a:cubicBezTo>
                  <a:cubicBezTo>
                    <a:pt x="546893" y="827243"/>
                    <a:pt x="551701" y="866658"/>
                    <a:pt x="545306" y="905030"/>
                  </a:cubicBezTo>
                  <a:cubicBezTo>
                    <a:pt x="544383" y="910566"/>
                    <a:pt x="534200" y="903391"/>
                    <a:pt x="528637" y="902649"/>
                  </a:cubicBezTo>
                  <a:cubicBezTo>
                    <a:pt x="522294" y="901803"/>
                    <a:pt x="515899" y="901319"/>
                    <a:pt x="509587" y="900267"/>
                  </a:cubicBezTo>
                  <a:cubicBezTo>
                    <a:pt x="502388" y="899067"/>
                    <a:pt x="492128" y="895242"/>
                    <a:pt x="485775" y="893124"/>
                  </a:cubicBezTo>
                  <a:lnTo>
                    <a:pt x="471487" y="888361"/>
                  </a:lnTo>
                  <a:cubicBezTo>
                    <a:pt x="469106" y="887567"/>
                    <a:pt x="466779" y="886589"/>
                    <a:pt x="464344" y="885980"/>
                  </a:cubicBezTo>
                  <a:cubicBezTo>
                    <a:pt x="457994" y="884392"/>
                    <a:pt x="451504" y="883287"/>
                    <a:pt x="445294" y="881217"/>
                  </a:cubicBezTo>
                  <a:cubicBezTo>
                    <a:pt x="442913" y="880423"/>
                    <a:pt x="440620" y="879285"/>
                    <a:pt x="438150" y="878836"/>
                  </a:cubicBezTo>
                  <a:cubicBezTo>
                    <a:pt x="431854" y="877691"/>
                    <a:pt x="425450" y="877249"/>
                    <a:pt x="419100" y="876455"/>
                  </a:cubicBezTo>
                  <a:lnTo>
                    <a:pt x="404812" y="871692"/>
                  </a:lnTo>
                  <a:cubicBezTo>
                    <a:pt x="402431" y="870898"/>
                    <a:pt x="400104" y="869920"/>
                    <a:pt x="397669" y="869311"/>
                  </a:cubicBezTo>
                  <a:cubicBezTo>
                    <a:pt x="394494" y="868517"/>
                    <a:pt x="391249" y="867965"/>
                    <a:pt x="388144" y="866930"/>
                  </a:cubicBezTo>
                  <a:cubicBezTo>
                    <a:pt x="384437" y="865694"/>
                    <a:pt x="374110" y="860900"/>
                    <a:pt x="369094" y="859786"/>
                  </a:cubicBezTo>
                  <a:cubicBezTo>
                    <a:pt x="364381" y="858739"/>
                    <a:pt x="359519" y="858452"/>
                    <a:pt x="354806" y="857405"/>
                  </a:cubicBezTo>
                  <a:cubicBezTo>
                    <a:pt x="341628" y="854477"/>
                    <a:pt x="349640" y="851663"/>
                    <a:pt x="328612" y="850261"/>
                  </a:cubicBezTo>
                  <a:lnTo>
                    <a:pt x="292894" y="847880"/>
                  </a:lnTo>
                  <a:cubicBezTo>
                    <a:pt x="266387" y="834625"/>
                    <a:pt x="299771" y="850458"/>
                    <a:pt x="273844" y="840736"/>
                  </a:cubicBezTo>
                  <a:cubicBezTo>
                    <a:pt x="259551" y="835377"/>
                    <a:pt x="269460" y="836037"/>
                    <a:pt x="254794" y="833592"/>
                  </a:cubicBezTo>
                  <a:cubicBezTo>
                    <a:pt x="237068" y="830637"/>
                    <a:pt x="239615" y="832849"/>
                    <a:pt x="226219" y="828830"/>
                  </a:cubicBezTo>
                  <a:cubicBezTo>
                    <a:pt x="221410" y="827387"/>
                    <a:pt x="216108" y="826852"/>
                    <a:pt x="211931" y="824067"/>
                  </a:cubicBezTo>
                  <a:cubicBezTo>
                    <a:pt x="209550" y="822480"/>
                    <a:pt x="207467" y="820310"/>
                    <a:pt x="204787" y="819305"/>
                  </a:cubicBezTo>
                  <a:cubicBezTo>
                    <a:pt x="200997" y="817884"/>
                    <a:pt x="196786" y="817989"/>
                    <a:pt x="192881" y="816924"/>
                  </a:cubicBezTo>
                  <a:cubicBezTo>
                    <a:pt x="163356" y="808871"/>
                    <a:pt x="195779" y="813879"/>
                    <a:pt x="154781" y="809780"/>
                  </a:cubicBezTo>
                  <a:cubicBezTo>
                    <a:pt x="151606" y="808986"/>
                    <a:pt x="148391" y="808339"/>
                    <a:pt x="145256" y="807399"/>
                  </a:cubicBezTo>
                  <a:cubicBezTo>
                    <a:pt x="140448" y="805956"/>
                    <a:pt x="135921" y="803461"/>
                    <a:pt x="130969" y="802636"/>
                  </a:cubicBezTo>
                  <a:lnTo>
                    <a:pt x="116681" y="800255"/>
                  </a:lnTo>
                  <a:cubicBezTo>
                    <a:pt x="112686" y="788268"/>
                    <a:pt x="111165" y="786951"/>
                    <a:pt x="116681" y="769299"/>
                  </a:cubicBezTo>
                  <a:cubicBezTo>
                    <a:pt x="118388" y="763836"/>
                    <a:pt x="124396" y="760441"/>
                    <a:pt x="126206" y="755011"/>
                  </a:cubicBezTo>
                  <a:lnTo>
                    <a:pt x="130969" y="740724"/>
                  </a:lnTo>
                  <a:cubicBezTo>
                    <a:pt x="130092" y="734584"/>
                    <a:pt x="129530" y="723560"/>
                    <a:pt x="126206" y="716911"/>
                  </a:cubicBezTo>
                  <a:cubicBezTo>
                    <a:pt x="124926" y="714351"/>
                    <a:pt x="123031" y="712148"/>
                    <a:pt x="121444" y="709767"/>
                  </a:cubicBezTo>
                  <a:cubicBezTo>
                    <a:pt x="120650" y="691511"/>
                    <a:pt x="120464" y="673218"/>
                    <a:pt x="119062" y="654999"/>
                  </a:cubicBezTo>
                  <a:cubicBezTo>
                    <a:pt x="118869" y="652496"/>
                    <a:pt x="117341" y="650277"/>
                    <a:pt x="116681" y="647855"/>
                  </a:cubicBezTo>
                  <a:cubicBezTo>
                    <a:pt x="114959" y="641540"/>
                    <a:pt x="113989" y="635014"/>
                    <a:pt x="111919" y="628805"/>
                  </a:cubicBezTo>
                  <a:cubicBezTo>
                    <a:pt x="103230" y="602744"/>
                    <a:pt x="117088" y="642222"/>
                    <a:pt x="104775" y="614517"/>
                  </a:cubicBezTo>
                  <a:cubicBezTo>
                    <a:pt x="102736" y="609930"/>
                    <a:pt x="100012" y="600230"/>
                    <a:pt x="100012" y="600230"/>
                  </a:cubicBezTo>
                  <a:cubicBezTo>
                    <a:pt x="95919" y="559292"/>
                    <a:pt x="96203" y="573060"/>
                    <a:pt x="100012" y="512124"/>
                  </a:cubicBezTo>
                  <a:cubicBezTo>
                    <a:pt x="100265" y="508084"/>
                    <a:pt x="101778" y="504218"/>
                    <a:pt x="102394" y="500217"/>
                  </a:cubicBezTo>
                  <a:cubicBezTo>
                    <a:pt x="103367" y="493892"/>
                    <a:pt x="103434" y="487424"/>
                    <a:pt x="104775" y="481167"/>
                  </a:cubicBezTo>
                  <a:cubicBezTo>
                    <a:pt x="105827" y="476259"/>
                    <a:pt x="109537" y="466880"/>
                    <a:pt x="109537" y="466880"/>
                  </a:cubicBezTo>
                  <a:cubicBezTo>
                    <a:pt x="108743" y="453386"/>
                    <a:pt x="108501" y="439849"/>
                    <a:pt x="107156" y="426399"/>
                  </a:cubicBezTo>
                  <a:cubicBezTo>
                    <a:pt x="106906" y="423901"/>
                    <a:pt x="106343" y="421215"/>
                    <a:pt x="104775" y="419255"/>
                  </a:cubicBezTo>
                  <a:cubicBezTo>
                    <a:pt x="102987" y="417020"/>
                    <a:pt x="99830" y="416324"/>
                    <a:pt x="97631" y="414492"/>
                  </a:cubicBezTo>
                  <a:cubicBezTo>
                    <a:pt x="95044" y="412336"/>
                    <a:pt x="92868" y="409730"/>
                    <a:pt x="90487" y="407349"/>
                  </a:cubicBezTo>
                  <a:lnTo>
                    <a:pt x="83344" y="385917"/>
                  </a:lnTo>
                  <a:cubicBezTo>
                    <a:pt x="82550" y="383536"/>
                    <a:pt x="82084" y="381019"/>
                    <a:pt x="80962" y="378774"/>
                  </a:cubicBezTo>
                  <a:lnTo>
                    <a:pt x="76200" y="369249"/>
                  </a:lnTo>
                  <a:cubicBezTo>
                    <a:pt x="75406" y="365280"/>
                    <a:pt x="74801" y="361269"/>
                    <a:pt x="73819" y="357342"/>
                  </a:cubicBezTo>
                  <a:cubicBezTo>
                    <a:pt x="73210" y="354907"/>
                    <a:pt x="71886" y="352668"/>
                    <a:pt x="71437" y="350199"/>
                  </a:cubicBezTo>
                  <a:cubicBezTo>
                    <a:pt x="66049" y="320571"/>
                    <a:pt x="72137" y="340392"/>
                    <a:pt x="66675" y="324005"/>
                  </a:cubicBezTo>
                  <a:cubicBezTo>
                    <a:pt x="64698" y="294344"/>
                    <a:pt x="69441" y="296103"/>
                    <a:pt x="59531" y="278761"/>
                  </a:cubicBezTo>
                  <a:cubicBezTo>
                    <a:pt x="58111" y="276276"/>
                    <a:pt x="56793" y="273641"/>
                    <a:pt x="54769" y="271617"/>
                  </a:cubicBezTo>
                  <a:cubicBezTo>
                    <a:pt x="52745" y="269593"/>
                    <a:pt x="50006" y="268442"/>
                    <a:pt x="47625" y="266855"/>
                  </a:cubicBezTo>
                  <a:cubicBezTo>
                    <a:pt x="33500" y="245669"/>
                    <a:pt x="53279" y="277925"/>
                    <a:pt x="40481" y="221611"/>
                  </a:cubicBezTo>
                  <a:cubicBezTo>
                    <a:pt x="38001" y="210698"/>
                    <a:pt x="31402" y="207621"/>
                    <a:pt x="23812" y="202561"/>
                  </a:cubicBezTo>
                  <a:cubicBezTo>
                    <a:pt x="7001" y="177346"/>
                    <a:pt x="18516" y="199540"/>
                    <a:pt x="11906" y="162080"/>
                  </a:cubicBezTo>
                  <a:cubicBezTo>
                    <a:pt x="11034" y="157136"/>
                    <a:pt x="7144" y="147792"/>
                    <a:pt x="7144" y="147792"/>
                  </a:cubicBezTo>
                  <a:cubicBezTo>
                    <a:pt x="6350" y="135886"/>
                    <a:pt x="5949" y="123947"/>
                    <a:pt x="4762" y="112074"/>
                  </a:cubicBezTo>
                  <a:cubicBezTo>
                    <a:pt x="4359" y="108047"/>
                    <a:pt x="2691" y="104203"/>
                    <a:pt x="2381" y="100167"/>
                  </a:cubicBezTo>
                  <a:cubicBezTo>
                    <a:pt x="1101" y="83529"/>
                    <a:pt x="794" y="66830"/>
                    <a:pt x="0" y="50161"/>
                  </a:cubicBezTo>
                  <a:cubicBezTo>
                    <a:pt x="4132" y="-24220"/>
                    <a:pt x="-11800" y="4711"/>
                    <a:pt x="100012" y="9680"/>
                  </a:cubicBezTo>
                  <a:cubicBezTo>
                    <a:pt x="103281" y="9825"/>
                    <a:pt x="106362" y="11267"/>
                    <a:pt x="109537" y="12061"/>
                  </a:cubicBezTo>
                  <a:cubicBezTo>
                    <a:pt x="111918" y="13649"/>
                    <a:pt x="114893" y="14589"/>
                    <a:pt x="116681" y="16824"/>
                  </a:cubicBezTo>
                  <a:cubicBezTo>
                    <a:pt x="118249" y="18784"/>
                    <a:pt x="117940" y="21722"/>
                    <a:pt x="119062" y="23967"/>
                  </a:cubicBezTo>
                  <a:cubicBezTo>
                    <a:pt x="123031" y="31904"/>
                    <a:pt x="123825" y="31111"/>
                    <a:pt x="130969" y="35874"/>
                  </a:cubicBezTo>
                  <a:cubicBezTo>
                    <a:pt x="134144" y="40636"/>
                    <a:pt x="135064" y="48351"/>
                    <a:pt x="140494" y="50161"/>
                  </a:cubicBezTo>
                  <a:cubicBezTo>
                    <a:pt x="157496" y="55829"/>
                    <a:pt x="150604" y="52140"/>
                    <a:pt x="161925" y="59686"/>
                  </a:cubicBezTo>
                  <a:cubicBezTo>
                    <a:pt x="163512" y="62067"/>
                    <a:pt x="165267" y="64345"/>
                    <a:pt x="166687" y="66830"/>
                  </a:cubicBezTo>
                  <a:cubicBezTo>
                    <a:pt x="169174" y="71183"/>
                    <a:pt x="172348" y="79635"/>
                    <a:pt x="176212" y="83499"/>
                  </a:cubicBezTo>
                  <a:cubicBezTo>
                    <a:pt x="181871" y="89158"/>
                    <a:pt x="190574" y="90667"/>
                    <a:pt x="197644" y="93024"/>
                  </a:cubicBezTo>
                  <a:lnTo>
                    <a:pt x="211931" y="97786"/>
                  </a:lnTo>
                  <a:lnTo>
                    <a:pt x="221456" y="100167"/>
                  </a:lnTo>
                  <a:cubicBezTo>
                    <a:pt x="225640" y="112721"/>
                    <a:pt x="221072" y="102564"/>
                    <a:pt x="230981" y="114455"/>
                  </a:cubicBezTo>
                  <a:cubicBezTo>
                    <a:pt x="232813" y="116654"/>
                    <a:pt x="230188" y="120012"/>
                    <a:pt x="235744" y="121599"/>
                  </a:cubicBezTo>
                  <a:cubicBezTo>
                    <a:pt x="241300" y="123186"/>
                    <a:pt x="255984" y="121996"/>
                    <a:pt x="264318" y="123980"/>
                  </a:cubicBezTo>
                  <a:cubicBezTo>
                    <a:pt x="272652" y="125964"/>
                    <a:pt x="273844" y="132711"/>
                    <a:pt x="285750" y="133505"/>
                  </a:cubicBezTo>
                  <a:cubicBezTo>
                    <a:pt x="287337" y="138267"/>
                    <a:pt x="289889" y="142811"/>
                    <a:pt x="290512" y="147792"/>
                  </a:cubicBezTo>
                  <a:cubicBezTo>
                    <a:pt x="291306" y="154142"/>
                    <a:pt x="291749" y="160546"/>
                    <a:pt x="292894" y="166842"/>
                  </a:cubicBezTo>
                  <a:cubicBezTo>
                    <a:pt x="293343" y="169312"/>
                    <a:pt x="293707" y="172026"/>
                    <a:pt x="295275" y="173986"/>
                  </a:cubicBezTo>
                  <a:cubicBezTo>
                    <a:pt x="297063" y="176221"/>
                    <a:pt x="300220" y="176917"/>
                    <a:pt x="302419" y="178749"/>
                  </a:cubicBezTo>
                  <a:cubicBezTo>
                    <a:pt x="305006" y="180905"/>
                    <a:pt x="307181" y="183511"/>
                    <a:pt x="309562" y="185892"/>
                  </a:cubicBezTo>
                  <a:cubicBezTo>
                    <a:pt x="312144" y="193637"/>
                    <a:pt x="310659" y="194053"/>
                    <a:pt x="319087" y="197799"/>
                  </a:cubicBezTo>
                  <a:cubicBezTo>
                    <a:pt x="319093" y="197802"/>
                    <a:pt x="336944" y="203750"/>
                    <a:pt x="340519" y="204942"/>
                  </a:cubicBezTo>
                  <a:cubicBezTo>
                    <a:pt x="342900" y="205736"/>
                    <a:pt x="345574" y="205932"/>
                    <a:pt x="347662" y="207324"/>
                  </a:cubicBezTo>
                  <a:lnTo>
                    <a:pt x="361950" y="216849"/>
                  </a:lnTo>
                  <a:cubicBezTo>
                    <a:pt x="364331" y="218436"/>
                    <a:pt x="366379" y="220706"/>
                    <a:pt x="369094" y="221611"/>
                  </a:cubicBezTo>
                  <a:lnTo>
                    <a:pt x="376237" y="223992"/>
                  </a:lnTo>
                  <a:lnTo>
                    <a:pt x="390525" y="233517"/>
                  </a:lnTo>
                  <a:lnTo>
                    <a:pt x="397669" y="238280"/>
                  </a:lnTo>
                  <a:cubicBezTo>
                    <a:pt x="398463" y="240661"/>
                    <a:pt x="399637" y="242948"/>
                    <a:pt x="400050" y="245424"/>
                  </a:cubicBezTo>
                  <a:cubicBezTo>
                    <a:pt x="401232" y="252514"/>
                    <a:pt x="399975" y="260100"/>
                    <a:pt x="402431" y="266855"/>
                  </a:cubicBezTo>
                  <a:cubicBezTo>
                    <a:pt x="403409" y="269545"/>
                    <a:pt x="406960" y="270455"/>
                    <a:pt x="409575" y="271617"/>
                  </a:cubicBezTo>
                  <a:cubicBezTo>
                    <a:pt x="414162" y="273656"/>
                    <a:pt x="418842" y="276327"/>
                    <a:pt x="423862" y="276380"/>
                  </a:cubicBezTo>
                  <a:lnTo>
                    <a:pt x="647700" y="278761"/>
                  </a:lnTo>
                  <a:cubicBezTo>
                    <a:pt x="650875" y="279555"/>
                    <a:pt x="654090" y="280202"/>
                    <a:pt x="657225" y="281142"/>
                  </a:cubicBezTo>
                  <a:cubicBezTo>
                    <a:pt x="662033" y="282585"/>
                    <a:pt x="671512" y="285905"/>
                    <a:pt x="671512" y="285905"/>
                  </a:cubicBezTo>
                  <a:cubicBezTo>
                    <a:pt x="672306" y="288286"/>
                    <a:pt x="673894" y="290539"/>
                    <a:pt x="673894" y="293049"/>
                  </a:cubicBezTo>
                  <a:cubicBezTo>
                    <a:pt x="673894" y="308151"/>
                    <a:pt x="673311" y="323298"/>
                    <a:pt x="671512" y="338292"/>
                  </a:cubicBezTo>
                  <a:cubicBezTo>
                    <a:pt x="670914" y="343276"/>
                    <a:pt x="668337" y="347817"/>
                    <a:pt x="666750" y="352580"/>
                  </a:cubicBezTo>
                  <a:cubicBezTo>
                    <a:pt x="665956" y="354961"/>
                    <a:pt x="665492" y="357479"/>
                    <a:pt x="664369" y="359724"/>
                  </a:cubicBezTo>
                  <a:lnTo>
                    <a:pt x="659606" y="369249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2" name="Forma livre 401"/>
            <p:cNvSpPr/>
            <p:nvPr/>
          </p:nvSpPr>
          <p:spPr>
            <a:xfrm>
              <a:off x="4154695" y="5215448"/>
              <a:ext cx="486791" cy="337188"/>
            </a:xfrm>
            <a:custGeom>
              <a:avLst/>
              <a:gdLst>
                <a:gd name="connsiteX0" fmla="*/ 739105 w 739118"/>
                <a:gd name="connsiteY0" fmla="*/ 357187 h 511969"/>
                <a:gd name="connsiteX1" fmla="*/ 727199 w 739118"/>
                <a:gd name="connsiteY1" fmla="*/ 359569 h 511969"/>
                <a:gd name="connsiteX2" fmla="*/ 715293 w 739118"/>
                <a:gd name="connsiteY2" fmla="*/ 371475 h 511969"/>
                <a:gd name="connsiteX3" fmla="*/ 708149 w 739118"/>
                <a:gd name="connsiteY3" fmla="*/ 378619 h 511969"/>
                <a:gd name="connsiteX4" fmla="*/ 698624 w 739118"/>
                <a:gd name="connsiteY4" fmla="*/ 392906 h 511969"/>
                <a:gd name="connsiteX5" fmla="*/ 686718 w 739118"/>
                <a:gd name="connsiteY5" fmla="*/ 407194 h 511969"/>
                <a:gd name="connsiteX6" fmla="*/ 679574 w 739118"/>
                <a:gd name="connsiteY6" fmla="*/ 409575 h 511969"/>
                <a:gd name="connsiteX7" fmla="*/ 672430 w 739118"/>
                <a:gd name="connsiteY7" fmla="*/ 414337 h 511969"/>
                <a:gd name="connsiteX8" fmla="*/ 665287 w 739118"/>
                <a:gd name="connsiteY8" fmla="*/ 416719 h 511969"/>
                <a:gd name="connsiteX9" fmla="*/ 650999 w 739118"/>
                <a:gd name="connsiteY9" fmla="*/ 423862 h 511969"/>
                <a:gd name="connsiteX10" fmla="*/ 608137 w 739118"/>
                <a:gd name="connsiteY10" fmla="*/ 426244 h 511969"/>
                <a:gd name="connsiteX11" fmla="*/ 612899 w 739118"/>
                <a:gd name="connsiteY11" fmla="*/ 435769 h 511969"/>
                <a:gd name="connsiteX12" fmla="*/ 605755 w 739118"/>
                <a:gd name="connsiteY12" fmla="*/ 476250 h 511969"/>
                <a:gd name="connsiteX13" fmla="*/ 598612 w 739118"/>
                <a:gd name="connsiteY13" fmla="*/ 483394 h 511969"/>
                <a:gd name="connsiteX14" fmla="*/ 589087 w 739118"/>
                <a:gd name="connsiteY14" fmla="*/ 497681 h 511969"/>
                <a:gd name="connsiteX15" fmla="*/ 579562 w 739118"/>
                <a:gd name="connsiteY15" fmla="*/ 511969 h 511969"/>
                <a:gd name="connsiteX16" fmla="*/ 512887 w 739118"/>
                <a:gd name="connsiteY16" fmla="*/ 509587 h 511969"/>
                <a:gd name="connsiteX17" fmla="*/ 505743 w 739118"/>
                <a:gd name="connsiteY17" fmla="*/ 507206 h 511969"/>
                <a:gd name="connsiteX18" fmla="*/ 498599 w 739118"/>
                <a:gd name="connsiteY18" fmla="*/ 492919 h 511969"/>
                <a:gd name="connsiteX19" fmla="*/ 491455 w 739118"/>
                <a:gd name="connsiteY19" fmla="*/ 490537 h 511969"/>
                <a:gd name="connsiteX20" fmla="*/ 481930 w 739118"/>
                <a:gd name="connsiteY20" fmla="*/ 476250 h 511969"/>
                <a:gd name="connsiteX21" fmla="*/ 348580 w 739118"/>
                <a:gd name="connsiteY21" fmla="*/ 469106 h 511969"/>
                <a:gd name="connsiteX22" fmla="*/ 339055 w 739118"/>
                <a:gd name="connsiteY22" fmla="*/ 464344 h 511969"/>
                <a:gd name="connsiteX23" fmla="*/ 329530 w 739118"/>
                <a:gd name="connsiteY23" fmla="*/ 450056 h 511969"/>
                <a:gd name="connsiteX24" fmla="*/ 322387 w 739118"/>
                <a:gd name="connsiteY24" fmla="*/ 445294 h 511969"/>
                <a:gd name="connsiteX25" fmla="*/ 308099 w 739118"/>
                <a:gd name="connsiteY25" fmla="*/ 433387 h 511969"/>
                <a:gd name="connsiteX26" fmla="*/ 277143 w 739118"/>
                <a:gd name="connsiteY26" fmla="*/ 431006 h 511969"/>
                <a:gd name="connsiteX27" fmla="*/ 272380 w 739118"/>
                <a:gd name="connsiteY27" fmla="*/ 423862 h 511969"/>
                <a:gd name="connsiteX28" fmla="*/ 269999 w 739118"/>
                <a:gd name="connsiteY28" fmla="*/ 416719 h 511969"/>
                <a:gd name="connsiteX29" fmla="*/ 255712 w 739118"/>
                <a:gd name="connsiteY29" fmla="*/ 407194 h 511969"/>
                <a:gd name="connsiteX30" fmla="*/ 241424 w 739118"/>
                <a:gd name="connsiteY30" fmla="*/ 395287 h 511969"/>
                <a:gd name="connsiteX31" fmla="*/ 234280 w 739118"/>
                <a:gd name="connsiteY31" fmla="*/ 392906 h 511969"/>
                <a:gd name="connsiteX32" fmla="*/ 227137 w 739118"/>
                <a:gd name="connsiteY32" fmla="*/ 397669 h 511969"/>
                <a:gd name="connsiteX33" fmla="*/ 222374 w 739118"/>
                <a:gd name="connsiteY33" fmla="*/ 404812 h 511969"/>
                <a:gd name="connsiteX34" fmla="*/ 215230 w 739118"/>
                <a:gd name="connsiteY34" fmla="*/ 407194 h 511969"/>
                <a:gd name="connsiteX35" fmla="*/ 193799 w 739118"/>
                <a:gd name="connsiteY35" fmla="*/ 423862 h 511969"/>
                <a:gd name="connsiteX36" fmla="*/ 179512 w 739118"/>
                <a:gd name="connsiteY36" fmla="*/ 433387 h 511969"/>
                <a:gd name="connsiteX37" fmla="*/ 172368 w 739118"/>
                <a:gd name="connsiteY37" fmla="*/ 438150 h 511969"/>
                <a:gd name="connsiteX38" fmla="*/ 146174 w 739118"/>
                <a:gd name="connsiteY38" fmla="*/ 435769 h 511969"/>
                <a:gd name="connsiteX39" fmla="*/ 143793 w 739118"/>
                <a:gd name="connsiteY39" fmla="*/ 407194 h 511969"/>
                <a:gd name="connsiteX40" fmla="*/ 139030 w 739118"/>
                <a:gd name="connsiteY40" fmla="*/ 390525 h 511969"/>
                <a:gd name="connsiteX41" fmla="*/ 77118 w 739118"/>
                <a:gd name="connsiteY41" fmla="*/ 404812 h 511969"/>
                <a:gd name="connsiteX42" fmla="*/ 72355 w 739118"/>
                <a:gd name="connsiteY42" fmla="*/ 419100 h 511969"/>
                <a:gd name="connsiteX43" fmla="*/ 69974 w 739118"/>
                <a:gd name="connsiteY43" fmla="*/ 428625 h 511969"/>
                <a:gd name="connsiteX44" fmla="*/ 62830 w 739118"/>
                <a:gd name="connsiteY44" fmla="*/ 433387 h 511969"/>
                <a:gd name="connsiteX45" fmla="*/ 24730 w 739118"/>
                <a:gd name="connsiteY45" fmla="*/ 431006 h 511969"/>
                <a:gd name="connsiteX46" fmla="*/ 22349 w 739118"/>
                <a:gd name="connsiteY46" fmla="*/ 423862 h 511969"/>
                <a:gd name="connsiteX47" fmla="*/ 19968 w 739118"/>
                <a:gd name="connsiteY47" fmla="*/ 392906 h 511969"/>
                <a:gd name="connsiteX48" fmla="*/ 15205 w 739118"/>
                <a:gd name="connsiteY48" fmla="*/ 378619 h 511969"/>
                <a:gd name="connsiteX49" fmla="*/ 12824 w 739118"/>
                <a:gd name="connsiteY49" fmla="*/ 371475 h 511969"/>
                <a:gd name="connsiteX50" fmla="*/ 10443 w 739118"/>
                <a:gd name="connsiteY50" fmla="*/ 352425 h 511969"/>
                <a:gd name="connsiteX51" fmla="*/ 5680 w 739118"/>
                <a:gd name="connsiteY51" fmla="*/ 338137 h 511969"/>
                <a:gd name="connsiteX52" fmla="*/ 15205 w 739118"/>
                <a:gd name="connsiteY52" fmla="*/ 257175 h 511969"/>
                <a:gd name="connsiteX53" fmla="*/ 22349 w 739118"/>
                <a:gd name="connsiteY53" fmla="*/ 254794 h 511969"/>
                <a:gd name="connsiteX54" fmla="*/ 27112 w 739118"/>
                <a:gd name="connsiteY54" fmla="*/ 247650 h 511969"/>
                <a:gd name="connsiteX55" fmla="*/ 29493 w 739118"/>
                <a:gd name="connsiteY55" fmla="*/ 238125 h 511969"/>
                <a:gd name="connsiteX56" fmla="*/ 31874 w 739118"/>
                <a:gd name="connsiteY56" fmla="*/ 230981 h 511969"/>
                <a:gd name="connsiteX57" fmla="*/ 36637 w 739118"/>
                <a:gd name="connsiteY57" fmla="*/ 204787 h 511969"/>
                <a:gd name="connsiteX58" fmla="*/ 46162 w 739118"/>
                <a:gd name="connsiteY58" fmla="*/ 190500 h 511969"/>
                <a:gd name="connsiteX59" fmla="*/ 50924 w 739118"/>
                <a:gd name="connsiteY59" fmla="*/ 183356 h 511969"/>
                <a:gd name="connsiteX60" fmla="*/ 55687 w 739118"/>
                <a:gd name="connsiteY60" fmla="*/ 176212 h 511969"/>
                <a:gd name="connsiteX61" fmla="*/ 69974 w 739118"/>
                <a:gd name="connsiteY61" fmla="*/ 166687 h 511969"/>
                <a:gd name="connsiteX62" fmla="*/ 84262 w 739118"/>
                <a:gd name="connsiteY62" fmla="*/ 157162 h 511969"/>
                <a:gd name="connsiteX63" fmla="*/ 98549 w 739118"/>
                <a:gd name="connsiteY63" fmla="*/ 147637 h 511969"/>
                <a:gd name="connsiteX64" fmla="*/ 105693 w 739118"/>
                <a:gd name="connsiteY64" fmla="*/ 142875 h 511969"/>
                <a:gd name="connsiteX65" fmla="*/ 112837 w 739118"/>
                <a:gd name="connsiteY65" fmla="*/ 135731 h 511969"/>
                <a:gd name="connsiteX66" fmla="*/ 129505 w 739118"/>
                <a:gd name="connsiteY66" fmla="*/ 119062 h 511969"/>
                <a:gd name="connsiteX67" fmla="*/ 136649 w 739118"/>
                <a:gd name="connsiteY67" fmla="*/ 111919 h 511969"/>
                <a:gd name="connsiteX68" fmla="*/ 150937 w 739118"/>
                <a:gd name="connsiteY68" fmla="*/ 107156 h 511969"/>
                <a:gd name="connsiteX69" fmla="*/ 172368 w 739118"/>
                <a:gd name="connsiteY69" fmla="*/ 90487 h 511969"/>
                <a:gd name="connsiteX70" fmla="*/ 179512 w 739118"/>
                <a:gd name="connsiteY70" fmla="*/ 85725 h 511969"/>
                <a:gd name="connsiteX71" fmla="*/ 186655 w 739118"/>
                <a:gd name="connsiteY71" fmla="*/ 80962 h 511969"/>
                <a:gd name="connsiteX72" fmla="*/ 193799 w 739118"/>
                <a:gd name="connsiteY72" fmla="*/ 78581 h 511969"/>
                <a:gd name="connsiteX73" fmla="*/ 208087 w 739118"/>
                <a:gd name="connsiteY73" fmla="*/ 71437 h 511969"/>
                <a:gd name="connsiteX74" fmla="*/ 215230 w 739118"/>
                <a:gd name="connsiteY74" fmla="*/ 64294 h 511969"/>
                <a:gd name="connsiteX75" fmla="*/ 222374 w 739118"/>
                <a:gd name="connsiteY75" fmla="*/ 61912 h 511969"/>
                <a:gd name="connsiteX76" fmla="*/ 229518 w 739118"/>
                <a:gd name="connsiteY76" fmla="*/ 57150 h 511969"/>
                <a:gd name="connsiteX77" fmla="*/ 234280 w 739118"/>
                <a:gd name="connsiteY77" fmla="*/ 50006 h 511969"/>
                <a:gd name="connsiteX78" fmla="*/ 246187 w 739118"/>
                <a:gd name="connsiteY78" fmla="*/ 35719 h 511969"/>
                <a:gd name="connsiteX79" fmla="*/ 255712 w 739118"/>
                <a:gd name="connsiteY79" fmla="*/ 26194 h 511969"/>
                <a:gd name="connsiteX80" fmla="*/ 258093 w 739118"/>
                <a:gd name="connsiteY80" fmla="*/ 19050 h 511969"/>
                <a:gd name="connsiteX81" fmla="*/ 265237 w 739118"/>
                <a:gd name="connsiteY81" fmla="*/ 11906 h 511969"/>
                <a:gd name="connsiteX82" fmla="*/ 277143 w 739118"/>
                <a:gd name="connsiteY82" fmla="*/ 0 h 511969"/>
                <a:gd name="connsiteX83" fmla="*/ 284287 w 739118"/>
                <a:gd name="connsiteY83" fmla="*/ 2381 h 511969"/>
                <a:gd name="connsiteX84" fmla="*/ 305718 w 739118"/>
                <a:gd name="connsiteY84" fmla="*/ 14287 h 511969"/>
                <a:gd name="connsiteX85" fmla="*/ 312862 w 739118"/>
                <a:gd name="connsiteY85" fmla="*/ 19050 h 511969"/>
                <a:gd name="connsiteX86" fmla="*/ 355724 w 739118"/>
                <a:gd name="connsiteY86" fmla="*/ 23812 h 511969"/>
                <a:gd name="connsiteX87" fmla="*/ 391443 w 739118"/>
                <a:gd name="connsiteY87" fmla="*/ 26194 h 511969"/>
                <a:gd name="connsiteX88" fmla="*/ 398587 w 739118"/>
                <a:gd name="connsiteY88" fmla="*/ 28575 h 511969"/>
                <a:gd name="connsiteX89" fmla="*/ 408112 w 739118"/>
                <a:gd name="connsiteY89" fmla="*/ 30956 h 511969"/>
                <a:gd name="connsiteX90" fmla="*/ 429543 w 739118"/>
                <a:gd name="connsiteY90" fmla="*/ 42862 h 511969"/>
                <a:gd name="connsiteX91" fmla="*/ 450974 w 739118"/>
                <a:gd name="connsiteY91" fmla="*/ 52387 h 511969"/>
                <a:gd name="connsiteX92" fmla="*/ 465262 w 739118"/>
                <a:gd name="connsiteY92" fmla="*/ 57150 h 511969"/>
                <a:gd name="connsiteX93" fmla="*/ 489074 w 739118"/>
                <a:gd name="connsiteY93" fmla="*/ 61912 h 511969"/>
                <a:gd name="connsiteX94" fmla="*/ 503362 w 739118"/>
                <a:gd name="connsiteY94" fmla="*/ 66675 h 511969"/>
                <a:gd name="connsiteX95" fmla="*/ 510505 w 739118"/>
                <a:gd name="connsiteY95" fmla="*/ 69056 h 511969"/>
                <a:gd name="connsiteX96" fmla="*/ 529555 w 739118"/>
                <a:gd name="connsiteY96" fmla="*/ 73819 h 511969"/>
                <a:gd name="connsiteX97" fmla="*/ 555749 w 739118"/>
                <a:gd name="connsiteY97" fmla="*/ 83344 h 511969"/>
                <a:gd name="connsiteX98" fmla="*/ 584324 w 739118"/>
                <a:gd name="connsiteY98" fmla="*/ 88106 h 511969"/>
                <a:gd name="connsiteX99" fmla="*/ 598612 w 739118"/>
                <a:gd name="connsiteY99" fmla="*/ 92869 h 511969"/>
                <a:gd name="connsiteX100" fmla="*/ 610518 w 739118"/>
                <a:gd name="connsiteY100" fmla="*/ 97631 h 511969"/>
                <a:gd name="connsiteX101" fmla="*/ 624805 w 739118"/>
                <a:gd name="connsiteY101" fmla="*/ 100012 h 511969"/>
                <a:gd name="connsiteX102" fmla="*/ 641474 w 739118"/>
                <a:gd name="connsiteY102" fmla="*/ 107156 h 511969"/>
                <a:gd name="connsiteX103" fmla="*/ 665287 w 739118"/>
                <a:gd name="connsiteY103" fmla="*/ 109537 h 511969"/>
                <a:gd name="connsiteX104" fmla="*/ 674812 w 739118"/>
                <a:gd name="connsiteY104" fmla="*/ 111919 h 511969"/>
                <a:gd name="connsiteX105" fmla="*/ 681955 w 739118"/>
                <a:gd name="connsiteY105" fmla="*/ 114300 h 511969"/>
                <a:gd name="connsiteX106" fmla="*/ 710530 w 739118"/>
                <a:gd name="connsiteY106" fmla="*/ 116681 h 511969"/>
                <a:gd name="connsiteX107" fmla="*/ 717674 w 739118"/>
                <a:gd name="connsiteY107" fmla="*/ 345281 h 511969"/>
                <a:gd name="connsiteX108" fmla="*/ 724818 w 739118"/>
                <a:gd name="connsiteY108" fmla="*/ 347662 h 511969"/>
                <a:gd name="connsiteX109" fmla="*/ 739105 w 739118"/>
                <a:gd name="connsiteY109" fmla="*/ 357187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739118" h="511969">
                  <a:moveTo>
                    <a:pt x="739105" y="357187"/>
                  </a:moveTo>
                  <a:cubicBezTo>
                    <a:pt x="739502" y="359171"/>
                    <a:pt x="730989" y="358148"/>
                    <a:pt x="727199" y="359569"/>
                  </a:cubicBezTo>
                  <a:cubicBezTo>
                    <a:pt x="718730" y="362745"/>
                    <a:pt x="720586" y="365123"/>
                    <a:pt x="715293" y="371475"/>
                  </a:cubicBezTo>
                  <a:cubicBezTo>
                    <a:pt x="713137" y="374062"/>
                    <a:pt x="710530" y="376238"/>
                    <a:pt x="708149" y="378619"/>
                  </a:cubicBezTo>
                  <a:cubicBezTo>
                    <a:pt x="703964" y="391173"/>
                    <a:pt x="708534" y="381013"/>
                    <a:pt x="698624" y="392906"/>
                  </a:cubicBezTo>
                  <a:cubicBezTo>
                    <a:pt x="693132" y="399496"/>
                    <a:pt x="694546" y="401975"/>
                    <a:pt x="686718" y="407194"/>
                  </a:cubicBezTo>
                  <a:cubicBezTo>
                    <a:pt x="684629" y="408586"/>
                    <a:pt x="681819" y="408453"/>
                    <a:pt x="679574" y="409575"/>
                  </a:cubicBezTo>
                  <a:cubicBezTo>
                    <a:pt x="677014" y="410855"/>
                    <a:pt x="674990" y="413057"/>
                    <a:pt x="672430" y="414337"/>
                  </a:cubicBezTo>
                  <a:cubicBezTo>
                    <a:pt x="670185" y="415460"/>
                    <a:pt x="667532" y="415596"/>
                    <a:pt x="665287" y="416719"/>
                  </a:cubicBezTo>
                  <a:cubicBezTo>
                    <a:pt x="658866" y="419930"/>
                    <a:pt x="658392" y="423158"/>
                    <a:pt x="650999" y="423862"/>
                  </a:cubicBezTo>
                  <a:cubicBezTo>
                    <a:pt x="636754" y="425219"/>
                    <a:pt x="622424" y="425450"/>
                    <a:pt x="608137" y="426244"/>
                  </a:cubicBezTo>
                  <a:cubicBezTo>
                    <a:pt x="609724" y="429419"/>
                    <a:pt x="612702" y="432225"/>
                    <a:pt x="612899" y="435769"/>
                  </a:cubicBezTo>
                  <a:cubicBezTo>
                    <a:pt x="613957" y="454817"/>
                    <a:pt x="615762" y="464241"/>
                    <a:pt x="605755" y="476250"/>
                  </a:cubicBezTo>
                  <a:cubicBezTo>
                    <a:pt x="603599" y="478837"/>
                    <a:pt x="600993" y="481013"/>
                    <a:pt x="598612" y="483394"/>
                  </a:cubicBezTo>
                  <a:cubicBezTo>
                    <a:pt x="592948" y="500380"/>
                    <a:pt x="600979" y="479842"/>
                    <a:pt x="589087" y="497681"/>
                  </a:cubicBezTo>
                  <a:cubicBezTo>
                    <a:pt x="575303" y="518358"/>
                    <a:pt x="602347" y="489181"/>
                    <a:pt x="579562" y="511969"/>
                  </a:cubicBezTo>
                  <a:cubicBezTo>
                    <a:pt x="557337" y="511175"/>
                    <a:pt x="535080" y="511019"/>
                    <a:pt x="512887" y="509587"/>
                  </a:cubicBezTo>
                  <a:cubicBezTo>
                    <a:pt x="510382" y="509425"/>
                    <a:pt x="507518" y="508981"/>
                    <a:pt x="505743" y="507206"/>
                  </a:cubicBezTo>
                  <a:cubicBezTo>
                    <a:pt x="488485" y="489948"/>
                    <a:pt x="520684" y="510586"/>
                    <a:pt x="498599" y="492919"/>
                  </a:cubicBezTo>
                  <a:cubicBezTo>
                    <a:pt x="496639" y="491351"/>
                    <a:pt x="493836" y="491331"/>
                    <a:pt x="491455" y="490537"/>
                  </a:cubicBezTo>
                  <a:cubicBezTo>
                    <a:pt x="488280" y="485775"/>
                    <a:pt x="487360" y="478060"/>
                    <a:pt x="481930" y="476250"/>
                  </a:cubicBezTo>
                  <a:cubicBezTo>
                    <a:pt x="429985" y="458933"/>
                    <a:pt x="472662" y="471587"/>
                    <a:pt x="348580" y="469106"/>
                  </a:cubicBezTo>
                  <a:cubicBezTo>
                    <a:pt x="345405" y="467519"/>
                    <a:pt x="341565" y="466854"/>
                    <a:pt x="339055" y="464344"/>
                  </a:cubicBezTo>
                  <a:cubicBezTo>
                    <a:pt x="335008" y="460297"/>
                    <a:pt x="334293" y="453231"/>
                    <a:pt x="329530" y="450056"/>
                  </a:cubicBezTo>
                  <a:cubicBezTo>
                    <a:pt x="327149" y="448469"/>
                    <a:pt x="324585" y="447126"/>
                    <a:pt x="322387" y="445294"/>
                  </a:cubicBezTo>
                  <a:cubicBezTo>
                    <a:pt x="319537" y="442919"/>
                    <a:pt x="312676" y="434245"/>
                    <a:pt x="308099" y="433387"/>
                  </a:cubicBezTo>
                  <a:cubicBezTo>
                    <a:pt x="297927" y="431480"/>
                    <a:pt x="287462" y="431800"/>
                    <a:pt x="277143" y="431006"/>
                  </a:cubicBezTo>
                  <a:cubicBezTo>
                    <a:pt x="275555" y="428625"/>
                    <a:pt x="273660" y="426422"/>
                    <a:pt x="272380" y="423862"/>
                  </a:cubicBezTo>
                  <a:cubicBezTo>
                    <a:pt x="271258" y="421617"/>
                    <a:pt x="271774" y="418494"/>
                    <a:pt x="269999" y="416719"/>
                  </a:cubicBezTo>
                  <a:cubicBezTo>
                    <a:pt x="265952" y="412672"/>
                    <a:pt x="259759" y="411241"/>
                    <a:pt x="255712" y="407194"/>
                  </a:cubicBezTo>
                  <a:cubicBezTo>
                    <a:pt x="250446" y="401928"/>
                    <a:pt x="248054" y="398602"/>
                    <a:pt x="241424" y="395287"/>
                  </a:cubicBezTo>
                  <a:cubicBezTo>
                    <a:pt x="239179" y="394164"/>
                    <a:pt x="236661" y="393700"/>
                    <a:pt x="234280" y="392906"/>
                  </a:cubicBezTo>
                  <a:cubicBezTo>
                    <a:pt x="231899" y="394494"/>
                    <a:pt x="229161" y="395645"/>
                    <a:pt x="227137" y="397669"/>
                  </a:cubicBezTo>
                  <a:cubicBezTo>
                    <a:pt x="225113" y="399693"/>
                    <a:pt x="224609" y="403024"/>
                    <a:pt x="222374" y="404812"/>
                  </a:cubicBezTo>
                  <a:cubicBezTo>
                    <a:pt x="220414" y="406380"/>
                    <a:pt x="217611" y="406400"/>
                    <a:pt x="215230" y="407194"/>
                  </a:cubicBezTo>
                  <a:cubicBezTo>
                    <a:pt x="199168" y="423256"/>
                    <a:pt x="207332" y="419351"/>
                    <a:pt x="193799" y="423862"/>
                  </a:cubicBezTo>
                  <a:lnTo>
                    <a:pt x="179512" y="433387"/>
                  </a:lnTo>
                  <a:lnTo>
                    <a:pt x="172368" y="438150"/>
                  </a:lnTo>
                  <a:cubicBezTo>
                    <a:pt x="163637" y="437356"/>
                    <a:pt x="152121" y="442211"/>
                    <a:pt x="146174" y="435769"/>
                  </a:cubicBezTo>
                  <a:cubicBezTo>
                    <a:pt x="139691" y="428746"/>
                    <a:pt x="144978" y="416678"/>
                    <a:pt x="143793" y="407194"/>
                  </a:cubicBezTo>
                  <a:cubicBezTo>
                    <a:pt x="143194" y="402405"/>
                    <a:pt x="140613" y="395273"/>
                    <a:pt x="139030" y="390525"/>
                  </a:cubicBezTo>
                  <a:cubicBezTo>
                    <a:pt x="80308" y="395631"/>
                    <a:pt x="95257" y="380627"/>
                    <a:pt x="77118" y="404812"/>
                  </a:cubicBezTo>
                  <a:cubicBezTo>
                    <a:pt x="75530" y="409575"/>
                    <a:pt x="73572" y="414230"/>
                    <a:pt x="72355" y="419100"/>
                  </a:cubicBezTo>
                  <a:cubicBezTo>
                    <a:pt x="71561" y="422275"/>
                    <a:pt x="71789" y="425902"/>
                    <a:pt x="69974" y="428625"/>
                  </a:cubicBezTo>
                  <a:cubicBezTo>
                    <a:pt x="68386" y="431006"/>
                    <a:pt x="65211" y="431800"/>
                    <a:pt x="62830" y="433387"/>
                  </a:cubicBezTo>
                  <a:cubicBezTo>
                    <a:pt x="50130" y="432593"/>
                    <a:pt x="37117" y="433920"/>
                    <a:pt x="24730" y="431006"/>
                  </a:cubicBezTo>
                  <a:cubicBezTo>
                    <a:pt x="22287" y="430431"/>
                    <a:pt x="22660" y="426353"/>
                    <a:pt x="22349" y="423862"/>
                  </a:cubicBezTo>
                  <a:cubicBezTo>
                    <a:pt x="21065" y="413593"/>
                    <a:pt x="21582" y="403128"/>
                    <a:pt x="19968" y="392906"/>
                  </a:cubicBezTo>
                  <a:cubicBezTo>
                    <a:pt x="19185" y="387947"/>
                    <a:pt x="16793" y="383381"/>
                    <a:pt x="15205" y="378619"/>
                  </a:cubicBezTo>
                  <a:lnTo>
                    <a:pt x="12824" y="371475"/>
                  </a:lnTo>
                  <a:cubicBezTo>
                    <a:pt x="12030" y="365125"/>
                    <a:pt x="11784" y="358682"/>
                    <a:pt x="10443" y="352425"/>
                  </a:cubicBezTo>
                  <a:cubicBezTo>
                    <a:pt x="9391" y="347516"/>
                    <a:pt x="5680" y="338137"/>
                    <a:pt x="5680" y="338137"/>
                  </a:cubicBezTo>
                  <a:cubicBezTo>
                    <a:pt x="6822" y="301618"/>
                    <a:pt x="-12933" y="271243"/>
                    <a:pt x="15205" y="257175"/>
                  </a:cubicBezTo>
                  <a:cubicBezTo>
                    <a:pt x="17450" y="256053"/>
                    <a:pt x="19968" y="255588"/>
                    <a:pt x="22349" y="254794"/>
                  </a:cubicBezTo>
                  <a:cubicBezTo>
                    <a:pt x="23937" y="252413"/>
                    <a:pt x="25985" y="250281"/>
                    <a:pt x="27112" y="247650"/>
                  </a:cubicBezTo>
                  <a:cubicBezTo>
                    <a:pt x="28401" y="244642"/>
                    <a:pt x="28594" y="241272"/>
                    <a:pt x="29493" y="238125"/>
                  </a:cubicBezTo>
                  <a:cubicBezTo>
                    <a:pt x="30183" y="235711"/>
                    <a:pt x="31080" y="233362"/>
                    <a:pt x="31874" y="230981"/>
                  </a:cubicBezTo>
                  <a:cubicBezTo>
                    <a:pt x="32394" y="226822"/>
                    <a:pt x="33083" y="211184"/>
                    <a:pt x="36637" y="204787"/>
                  </a:cubicBezTo>
                  <a:cubicBezTo>
                    <a:pt x="39417" y="199784"/>
                    <a:pt x="42987" y="195262"/>
                    <a:pt x="46162" y="190500"/>
                  </a:cubicBezTo>
                  <a:lnTo>
                    <a:pt x="50924" y="183356"/>
                  </a:lnTo>
                  <a:lnTo>
                    <a:pt x="55687" y="176212"/>
                  </a:lnTo>
                  <a:cubicBezTo>
                    <a:pt x="60239" y="162557"/>
                    <a:pt x="54171" y="173871"/>
                    <a:pt x="69974" y="166687"/>
                  </a:cubicBezTo>
                  <a:cubicBezTo>
                    <a:pt x="75185" y="164318"/>
                    <a:pt x="79499" y="160337"/>
                    <a:pt x="84262" y="157162"/>
                  </a:cubicBezTo>
                  <a:lnTo>
                    <a:pt x="98549" y="147637"/>
                  </a:lnTo>
                  <a:cubicBezTo>
                    <a:pt x="100930" y="146050"/>
                    <a:pt x="103669" y="144899"/>
                    <a:pt x="105693" y="142875"/>
                  </a:cubicBezTo>
                  <a:lnTo>
                    <a:pt x="112837" y="135731"/>
                  </a:lnTo>
                  <a:cubicBezTo>
                    <a:pt x="118224" y="119568"/>
                    <a:pt x="110402" y="138162"/>
                    <a:pt x="129505" y="119062"/>
                  </a:cubicBezTo>
                  <a:cubicBezTo>
                    <a:pt x="131886" y="116681"/>
                    <a:pt x="133705" y="113554"/>
                    <a:pt x="136649" y="111919"/>
                  </a:cubicBezTo>
                  <a:cubicBezTo>
                    <a:pt x="141038" y="109481"/>
                    <a:pt x="150937" y="107156"/>
                    <a:pt x="150937" y="107156"/>
                  </a:cubicBezTo>
                  <a:cubicBezTo>
                    <a:pt x="162126" y="95965"/>
                    <a:pt x="155279" y="101879"/>
                    <a:pt x="172368" y="90487"/>
                  </a:cubicBezTo>
                  <a:lnTo>
                    <a:pt x="179512" y="85725"/>
                  </a:lnTo>
                  <a:cubicBezTo>
                    <a:pt x="181893" y="84138"/>
                    <a:pt x="183940" y="81867"/>
                    <a:pt x="186655" y="80962"/>
                  </a:cubicBezTo>
                  <a:cubicBezTo>
                    <a:pt x="189036" y="80168"/>
                    <a:pt x="191554" y="79703"/>
                    <a:pt x="193799" y="78581"/>
                  </a:cubicBezTo>
                  <a:cubicBezTo>
                    <a:pt x="212272" y="69346"/>
                    <a:pt x="190123" y="77427"/>
                    <a:pt x="208087" y="71437"/>
                  </a:cubicBezTo>
                  <a:cubicBezTo>
                    <a:pt x="210468" y="69056"/>
                    <a:pt x="212428" y="66162"/>
                    <a:pt x="215230" y="64294"/>
                  </a:cubicBezTo>
                  <a:cubicBezTo>
                    <a:pt x="217319" y="62902"/>
                    <a:pt x="220129" y="63035"/>
                    <a:pt x="222374" y="61912"/>
                  </a:cubicBezTo>
                  <a:cubicBezTo>
                    <a:pt x="224934" y="60632"/>
                    <a:pt x="227137" y="58737"/>
                    <a:pt x="229518" y="57150"/>
                  </a:cubicBezTo>
                  <a:cubicBezTo>
                    <a:pt x="231105" y="54769"/>
                    <a:pt x="232448" y="52205"/>
                    <a:pt x="234280" y="50006"/>
                  </a:cubicBezTo>
                  <a:cubicBezTo>
                    <a:pt x="249569" y="31658"/>
                    <a:pt x="234354" y="53465"/>
                    <a:pt x="246187" y="35719"/>
                  </a:cubicBezTo>
                  <a:cubicBezTo>
                    <a:pt x="252536" y="16668"/>
                    <a:pt x="243012" y="38894"/>
                    <a:pt x="255712" y="26194"/>
                  </a:cubicBezTo>
                  <a:cubicBezTo>
                    <a:pt x="257487" y="24419"/>
                    <a:pt x="256701" y="21139"/>
                    <a:pt x="258093" y="19050"/>
                  </a:cubicBezTo>
                  <a:cubicBezTo>
                    <a:pt x="259961" y="16248"/>
                    <a:pt x="263081" y="14493"/>
                    <a:pt x="265237" y="11906"/>
                  </a:cubicBezTo>
                  <a:cubicBezTo>
                    <a:pt x="275158" y="0"/>
                    <a:pt x="264046" y="8730"/>
                    <a:pt x="277143" y="0"/>
                  </a:cubicBezTo>
                  <a:cubicBezTo>
                    <a:pt x="279524" y="794"/>
                    <a:pt x="282093" y="1162"/>
                    <a:pt x="284287" y="2381"/>
                  </a:cubicBezTo>
                  <a:cubicBezTo>
                    <a:pt x="308851" y="16027"/>
                    <a:pt x="289553" y="8899"/>
                    <a:pt x="305718" y="14287"/>
                  </a:cubicBezTo>
                  <a:cubicBezTo>
                    <a:pt x="308099" y="15875"/>
                    <a:pt x="310182" y="18045"/>
                    <a:pt x="312862" y="19050"/>
                  </a:cubicBezTo>
                  <a:cubicBezTo>
                    <a:pt x="321954" y="22459"/>
                    <a:pt x="353879" y="23680"/>
                    <a:pt x="355724" y="23812"/>
                  </a:cubicBezTo>
                  <a:lnTo>
                    <a:pt x="391443" y="26194"/>
                  </a:lnTo>
                  <a:cubicBezTo>
                    <a:pt x="393824" y="26988"/>
                    <a:pt x="396173" y="27885"/>
                    <a:pt x="398587" y="28575"/>
                  </a:cubicBezTo>
                  <a:cubicBezTo>
                    <a:pt x="401734" y="29474"/>
                    <a:pt x="405185" y="29492"/>
                    <a:pt x="408112" y="30956"/>
                  </a:cubicBezTo>
                  <a:cubicBezTo>
                    <a:pt x="440861" y="47330"/>
                    <a:pt x="409789" y="36278"/>
                    <a:pt x="429543" y="42862"/>
                  </a:cubicBezTo>
                  <a:cubicBezTo>
                    <a:pt x="440865" y="50410"/>
                    <a:pt x="433970" y="46719"/>
                    <a:pt x="450974" y="52387"/>
                  </a:cubicBezTo>
                  <a:cubicBezTo>
                    <a:pt x="450981" y="52389"/>
                    <a:pt x="465254" y="57149"/>
                    <a:pt x="465262" y="57150"/>
                  </a:cubicBezTo>
                  <a:cubicBezTo>
                    <a:pt x="474913" y="58758"/>
                    <a:pt x="480196" y="59249"/>
                    <a:pt x="489074" y="61912"/>
                  </a:cubicBezTo>
                  <a:cubicBezTo>
                    <a:pt x="493883" y="63355"/>
                    <a:pt x="498599" y="65087"/>
                    <a:pt x="503362" y="66675"/>
                  </a:cubicBezTo>
                  <a:cubicBezTo>
                    <a:pt x="505743" y="67469"/>
                    <a:pt x="508070" y="68447"/>
                    <a:pt x="510505" y="69056"/>
                  </a:cubicBezTo>
                  <a:cubicBezTo>
                    <a:pt x="516855" y="70644"/>
                    <a:pt x="523478" y="71388"/>
                    <a:pt x="529555" y="73819"/>
                  </a:cubicBezTo>
                  <a:cubicBezTo>
                    <a:pt x="534960" y="75981"/>
                    <a:pt x="550516" y="82472"/>
                    <a:pt x="555749" y="83344"/>
                  </a:cubicBezTo>
                  <a:lnTo>
                    <a:pt x="584324" y="88106"/>
                  </a:lnTo>
                  <a:cubicBezTo>
                    <a:pt x="589087" y="89694"/>
                    <a:pt x="593894" y="91153"/>
                    <a:pt x="598612" y="92869"/>
                  </a:cubicBezTo>
                  <a:cubicBezTo>
                    <a:pt x="602629" y="94330"/>
                    <a:pt x="606394" y="96506"/>
                    <a:pt x="610518" y="97631"/>
                  </a:cubicBezTo>
                  <a:cubicBezTo>
                    <a:pt x="615176" y="98901"/>
                    <a:pt x="620043" y="99218"/>
                    <a:pt x="624805" y="100012"/>
                  </a:cubicBezTo>
                  <a:cubicBezTo>
                    <a:pt x="628870" y="102045"/>
                    <a:pt x="636411" y="106377"/>
                    <a:pt x="641474" y="107156"/>
                  </a:cubicBezTo>
                  <a:cubicBezTo>
                    <a:pt x="649359" y="108369"/>
                    <a:pt x="657349" y="108743"/>
                    <a:pt x="665287" y="109537"/>
                  </a:cubicBezTo>
                  <a:cubicBezTo>
                    <a:pt x="668462" y="110331"/>
                    <a:pt x="671665" y="111020"/>
                    <a:pt x="674812" y="111919"/>
                  </a:cubicBezTo>
                  <a:cubicBezTo>
                    <a:pt x="677225" y="112609"/>
                    <a:pt x="679467" y="113968"/>
                    <a:pt x="681955" y="114300"/>
                  </a:cubicBezTo>
                  <a:cubicBezTo>
                    <a:pt x="691429" y="115563"/>
                    <a:pt x="701005" y="115887"/>
                    <a:pt x="710530" y="116681"/>
                  </a:cubicBezTo>
                  <a:cubicBezTo>
                    <a:pt x="756540" y="185691"/>
                    <a:pt x="707642" y="109534"/>
                    <a:pt x="717674" y="345281"/>
                  </a:cubicBezTo>
                  <a:cubicBezTo>
                    <a:pt x="717781" y="347789"/>
                    <a:pt x="722383" y="347053"/>
                    <a:pt x="724818" y="347662"/>
                  </a:cubicBezTo>
                  <a:cubicBezTo>
                    <a:pt x="738691" y="351131"/>
                    <a:pt x="738708" y="355203"/>
                    <a:pt x="739105" y="35718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3" name="Forma livre 402"/>
            <p:cNvSpPr/>
            <p:nvPr/>
          </p:nvSpPr>
          <p:spPr>
            <a:xfrm>
              <a:off x="4168822" y="5449118"/>
              <a:ext cx="725031" cy="497689"/>
            </a:xfrm>
            <a:custGeom>
              <a:avLst/>
              <a:gdLst>
                <a:gd name="connsiteX0" fmla="*/ 1098655 w 1100848"/>
                <a:gd name="connsiteY0" fmla="*/ 192895 h 755664"/>
                <a:gd name="connsiteX1" fmla="*/ 1096274 w 1100848"/>
                <a:gd name="connsiteY1" fmla="*/ 273858 h 755664"/>
                <a:gd name="connsiteX2" fmla="*/ 1093893 w 1100848"/>
                <a:gd name="connsiteY2" fmla="*/ 288145 h 755664"/>
                <a:gd name="connsiteX3" fmla="*/ 1074843 w 1100848"/>
                <a:gd name="connsiteY3" fmla="*/ 311958 h 755664"/>
                <a:gd name="connsiteX4" fmla="*/ 1067699 w 1100848"/>
                <a:gd name="connsiteY4" fmla="*/ 316720 h 755664"/>
                <a:gd name="connsiteX5" fmla="*/ 1062937 w 1100848"/>
                <a:gd name="connsiteY5" fmla="*/ 323864 h 755664"/>
                <a:gd name="connsiteX6" fmla="*/ 1065318 w 1100848"/>
                <a:gd name="connsiteY6" fmla="*/ 354820 h 755664"/>
                <a:gd name="connsiteX7" fmla="*/ 1070080 w 1100848"/>
                <a:gd name="connsiteY7" fmla="*/ 369108 h 755664"/>
                <a:gd name="connsiteX8" fmla="*/ 1072462 w 1100848"/>
                <a:gd name="connsiteY8" fmla="*/ 383395 h 755664"/>
                <a:gd name="connsiteX9" fmla="*/ 1070080 w 1100848"/>
                <a:gd name="connsiteY9" fmla="*/ 419114 h 755664"/>
                <a:gd name="connsiteX10" fmla="*/ 1065318 w 1100848"/>
                <a:gd name="connsiteY10" fmla="*/ 426258 h 755664"/>
                <a:gd name="connsiteX11" fmla="*/ 1051030 w 1100848"/>
                <a:gd name="connsiteY11" fmla="*/ 435783 h 755664"/>
                <a:gd name="connsiteX12" fmla="*/ 1036743 w 1100848"/>
                <a:gd name="connsiteY12" fmla="*/ 447689 h 755664"/>
                <a:gd name="connsiteX13" fmla="*/ 1031980 w 1100848"/>
                <a:gd name="connsiteY13" fmla="*/ 454833 h 755664"/>
                <a:gd name="connsiteX14" fmla="*/ 1024837 w 1100848"/>
                <a:gd name="connsiteY14" fmla="*/ 459595 h 755664"/>
                <a:gd name="connsiteX15" fmla="*/ 1020074 w 1100848"/>
                <a:gd name="connsiteY15" fmla="*/ 473883 h 755664"/>
                <a:gd name="connsiteX16" fmla="*/ 1017693 w 1100848"/>
                <a:gd name="connsiteY16" fmla="*/ 481026 h 755664"/>
                <a:gd name="connsiteX17" fmla="*/ 1015312 w 1100848"/>
                <a:gd name="connsiteY17" fmla="*/ 488170 h 755664"/>
                <a:gd name="connsiteX18" fmla="*/ 1010549 w 1100848"/>
                <a:gd name="connsiteY18" fmla="*/ 497695 h 755664"/>
                <a:gd name="connsiteX19" fmla="*/ 1005787 w 1100848"/>
                <a:gd name="connsiteY19" fmla="*/ 519126 h 755664"/>
                <a:gd name="connsiteX20" fmla="*/ 1001024 w 1100848"/>
                <a:gd name="connsiteY20" fmla="*/ 533414 h 755664"/>
                <a:gd name="connsiteX21" fmla="*/ 991499 w 1100848"/>
                <a:gd name="connsiteY21" fmla="*/ 542939 h 755664"/>
                <a:gd name="connsiteX22" fmla="*/ 943874 w 1100848"/>
                <a:gd name="connsiteY22" fmla="*/ 545320 h 755664"/>
                <a:gd name="connsiteX23" fmla="*/ 927205 w 1100848"/>
                <a:gd name="connsiteY23" fmla="*/ 561989 h 755664"/>
                <a:gd name="connsiteX24" fmla="*/ 927205 w 1100848"/>
                <a:gd name="connsiteY24" fmla="*/ 561989 h 755664"/>
                <a:gd name="connsiteX25" fmla="*/ 912918 w 1100848"/>
                <a:gd name="connsiteY25" fmla="*/ 571514 h 755664"/>
                <a:gd name="connsiteX26" fmla="*/ 908155 w 1100848"/>
                <a:gd name="connsiteY26" fmla="*/ 585801 h 755664"/>
                <a:gd name="connsiteX27" fmla="*/ 901012 w 1100848"/>
                <a:gd name="connsiteY27" fmla="*/ 588183 h 755664"/>
                <a:gd name="connsiteX28" fmla="*/ 860530 w 1100848"/>
                <a:gd name="connsiteY28" fmla="*/ 592945 h 755664"/>
                <a:gd name="connsiteX29" fmla="*/ 843862 w 1100848"/>
                <a:gd name="connsiteY29" fmla="*/ 611995 h 755664"/>
                <a:gd name="connsiteX30" fmla="*/ 839099 w 1100848"/>
                <a:gd name="connsiteY30" fmla="*/ 619139 h 755664"/>
                <a:gd name="connsiteX31" fmla="*/ 831955 w 1100848"/>
                <a:gd name="connsiteY31" fmla="*/ 621520 h 755664"/>
                <a:gd name="connsiteX32" fmla="*/ 824812 w 1100848"/>
                <a:gd name="connsiteY32" fmla="*/ 626283 h 755664"/>
                <a:gd name="connsiteX33" fmla="*/ 810524 w 1100848"/>
                <a:gd name="connsiteY33" fmla="*/ 631045 h 755664"/>
                <a:gd name="connsiteX34" fmla="*/ 803380 w 1100848"/>
                <a:gd name="connsiteY34" fmla="*/ 633426 h 755664"/>
                <a:gd name="connsiteX35" fmla="*/ 796237 w 1100848"/>
                <a:gd name="connsiteY35" fmla="*/ 635808 h 755664"/>
                <a:gd name="connsiteX36" fmla="*/ 779568 w 1100848"/>
                <a:gd name="connsiteY36" fmla="*/ 652476 h 755664"/>
                <a:gd name="connsiteX37" fmla="*/ 765280 w 1100848"/>
                <a:gd name="connsiteY37" fmla="*/ 664383 h 755664"/>
                <a:gd name="connsiteX38" fmla="*/ 758137 w 1100848"/>
                <a:gd name="connsiteY38" fmla="*/ 671526 h 755664"/>
                <a:gd name="connsiteX39" fmla="*/ 731943 w 1100848"/>
                <a:gd name="connsiteY39" fmla="*/ 673908 h 755664"/>
                <a:gd name="connsiteX40" fmla="*/ 717655 w 1100848"/>
                <a:gd name="connsiteY40" fmla="*/ 681051 h 755664"/>
                <a:gd name="connsiteX41" fmla="*/ 710512 w 1100848"/>
                <a:gd name="connsiteY41" fmla="*/ 690576 h 755664"/>
                <a:gd name="connsiteX42" fmla="*/ 703368 w 1100848"/>
                <a:gd name="connsiteY42" fmla="*/ 692958 h 755664"/>
                <a:gd name="connsiteX43" fmla="*/ 689080 w 1100848"/>
                <a:gd name="connsiteY43" fmla="*/ 704864 h 755664"/>
                <a:gd name="connsiteX44" fmla="*/ 686699 w 1100848"/>
                <a:gd name="connsiteY44" fmla="*/ 712008 h 755664"/>
                <a:gd name="connsiteX45" fmla="*/ 679555 w 1100848"/>
                <a:gd name="connsiteY45" fmla="*/ 714389 h 755664"/>
                <a:gd name="connsiteX46" fmla="*/ 617643 w 1100848"/>
                <a:gd name="connsiteY46" fmla="*/ 716770 h 755664"/>
                <a:gd name="connsiteX47" fmla="*/ 596212 w 1100848"/>
                <a:gd name="connsiteY47" fmla="*/ 728676 h 755664"/>
                <a:gd name="connsiteX48" fmla="*/ 572399 w 1100848"/>
                <a:gd name="connsiteY48" fmla="*/ 731058 h 755664"/>
                <a:gd name="connsiteX49" fmla="*/ 558112 w 1100848"/>
                <a:gd name="connsiteY49" fmla="*/ 735820 h 755664"/>
                <a:gd name="connsiteX50" fmla="*/ 553349 w 1100848"/>
                <a:gd name="connsiteY50" fmla="*/ 742964 h 755664"/>
                <a:gd name="connsiteX51" fmla="*/ 531918 w 1100848"/>
                <a:gd name="connsiteY51" fmla="*/ 754870 h 755664"/>
                <a:gd name="connsiteX52" fmla="*/ 491437 w 1100848"/>
                <a:gd name="connsiteY52" fmla="*/ 740583 h 755664"/>
                <a:gd name="connsiteX53" fmla="*/ 486674 w 1100848"/>
                <a:gd name="connsiteY53" fmla="*/ 733439 h 755664"/>
                <a:gd name="connsiteX54" fmla="*/ 481912 w 1100848"/>
                <a:gd name="connsiteY54" fmla="*/ 719151 h 755664"/>
                <a:gd name="connsiteX55" fmla="*/ 479530 w 1100848"/>
                <a:gd name="connsiteY55" fmla="*/ 712008 h 755664"/>
                <a:gd name="connsiteX56" fmla="*/ 465243 w 1100848"/>
                <a:gd name="connsiteY56" fmla="*/ 707245 h 755664"/>
                <a:gd name="connsiteX57" fmla="*/ 460480 w 1100848"/>
                <a:gd name="connsiteY57" fmla="*/ 700101 h 755664"/>
                <a:gd name="connsiteX58" fmla="*/ 453337 w 1100848"/>
                <a:gd name="connsiteY58" fmla="*/ 685814 h 755664"/>
                <a:gd name="connsiteX59" fmla="*/ 439049 w 1100848"/>
                <a:gd name="connsiteY59" fmla="*/ 681051 h 755664"/>
                <a:gd name="connsiteX60" fmla="*/ 422380 w 1100848"/>
                <a:gd name="connsiteY60" fmla="*/ 659620 h 755664"/>
                <a:gd name="connsiteX61" fmla="*/ 417618 w 1100848"/>
                <a:gd name="connsiteY61" fmla="*/ 652476 h 755664"/>
                <a:gd name="connsiteX62" fmla="*/ 374755 w 1100848"/>
                <a:gd name="connsiteY62" fmla="*/ 633426 h 755664"/>
                <a:gd name="connsiteX63" fmla="*/ 360468 w 1100848"/>
                <a:gd name="connsiteY63" fmla="*/ 628664 h 755664"/>
                <a:gd name="connsiteX64" fmla="*/ 353324 w 1100848"/>
                <a:gd name="connsiteY64" fmla="*/ 609614 h 755664"/>
                <a:gd name="connsiteX65" fmla="*/ 350943 w 1100848"/>
                <a:gd name="connsiteY65" fmla="*/ 602470 h 755664"/>
                <a:gd name="connsiteX66" fmla="*/ 336655 w 1100848"/>
                <a:gd name="connsiteY66" fmla="*/ 600089 h 755664"/>
                <a:gd name="connsiteX67" fmla="*/ 324749 w 1100848"/>
                <a:gd name="connsiteY67" fmla="*/ 595326 h 755664"/>
                <a:gd name="connsiteX68" fmla="*/ 317605 w 1100848"/>
                <a:gd name="connsiteY68" fmla="*/ 592945 h 755664"/>
                <a:gd name="connsiteX69" fmla="*/ 315224 w 1100848"/>
                <a:gd name="connsiteY69" fmla="*/ 533414 h 755664"/>
                <a:gd name="connsiteX70" fmla="*/ 312843 w 1100848"/>
                <a:gd name="connsiteY70" fmla="*/ 521508 h 755664"/>
                <a:gd name="connsiteX71" fmla="*/ 310462 w 1100848"/>
                <a:gd name="connsiteY71" fmla="*/ 514364 h 755664"/>
                <a:gd name="connsiteX72" fmla="*/ 303318 w 1100848"/>
                <a:gd name="connsiteY72" fmla="*/ 511983 h 755664"/>
                <a:gd name="connsiteX73" fmla="*/ 289030 w 1100848"/>
                <a:gd name="connsiteY73" fmla="*/ 509601 h 755664"/>
                <a:gd name="connsiteX74" fmla="*/ 274743 w 1100848"/>
                <a:gd name="connsiteY74" fmla="*/ 502458 h 755664"/>
                <a:gd name="connsiteX75" fmla="*/ 267599 w 1100848"/>
                <a:gd name="connsiteY75" fmla="*/ 485789 h 755664"/>
                <a:gd name="connsiteX76" fmla="*/ 260455 w 1100848"/>
                <a:gd name="connsiteY76" fmla="*/ 471501 h 755664"/>
                <a:gd name="connsiteX77" fmla="*/ 258074 w 1100848"/>
                <a:gd name="connsiteY77" fmla="*/ 464358 h 755664"/>
                <a:gd name="connsiteX78" fmla="*/ 243787 w 1100848"/>
                <a:gd name="connsiteY78" fmla="*/ 452451 h 755664"/>
                <a:gd name="connsiteX79" fmla="*/ 236643 w 1100848"/>
                <a:gd name="connsiteY79" fmla="*/ 450070 h 755664"/>
                <a:gd name="connsiteX80" fmla="*/ 229499 w 1100848"/>
                <a:gd name="connsiteY80" fmla="*/ 445308 h 755664"/>
                <a:gd name="connsiteX81" fmla="*/ 215212 w 1100848"/>
                <a:gd name="connsiteY81" fmla="*/ 440545 h 755664"/>
                <a:gd name="connsiteX82" fmla="*/ 193780 w 1100848"/>
                <a:gd name="connsiteY82" fmla="*/ 433401 h 755664"/>
                <a:gd name="connsiteX83" fmla="*/ 186637 w 1100848"/>
                <a:gd name="connsiteY83" fmla="*/ 431020 h 755664"/>
                <a:gd name="connsiteX84" fmla="*/ 172349 w 1100848"/>
                <a:gd name="connsiteY84" fmla="*/ 419114 h 755664"/>
                <a:gd name="connsiteX85" fmla="*/ 165205 w 1100848"/>
                <a:gd name="connsiteY85" fmla="*/ 416733 h 755664"/>
                <a:gd name="connsiteX86" fmla="*/ 158062 w 1100848"/>
                <a:gd name="connsiteY86" fmla="*/ 409589 h 755664"/>
                <a:gd name="connsiteX87" fmla="*/ 155680 w 1100848"/>
                <a:gd name="connsiteY87" fmla="*/ 402445 h 755664"/>
                <a:gd name="connsiteX88" fmla="*/ 150918 w 1100848"/>
                <a:gd name="connsiteY88" fmla="*/ 395301 h 755664"/>
                <a:gd name="connsiteX89" fmla="*/ 146155 w 1100848"/>
                <a:gd name="connsiteY89" fmla="*/ 385776 h 755664"/>
                <a:gd name="connsiteX90" fmla="*/ 141393 w 1100848"/>
                <a:gd name="connsiteY90" fmla="*/ 366726 h 755664"/>
                <a:gd name="connsiteX91" fmla="*/ 136630 w 1100848"/>
                <a:gd name="connsiteY91" fmla="*/ 335770 h 755664"/>
                <a:gd name="connsiteX92" fmla="*/ 127105 w 1100848"/>
                <a:gd name="connsiteY92" fmla="*/ 314339 h 755664"/>
                <a:gd name="connsiteX93" fmla="*/ 112818 w 1100848"/>
                <a:gd name="connsiteY93" fmla="*/ 304814 h 755664"/>
                <a:gd name="connsiteX94" fmla="*/ 105674 w 1100848"/>
                <a:gd name="connsiteY94" fmla="*/ 297670 h 755664"/>
                <a:gd name="connsiteX95" fmla="*/ 84243 w 1100848"/>
                <a:gd name="connsiteY95" fmla="*/ 292908 h 755664"/>
                <a:gd name="connsiteX96" fmla="*/ 74718 w 1100848"/>
                <a:gd name="connsiteY96" fmla="*/ 290526 h 755664"/>
                <a:gd name="connsiteX97" fmla="*/ 60430 w 1100848"/>
                <a:gd name="connsiteY97" fmla="*/ 285764 h 755664"/>
                <a:gd name="connsiteX98" fmla="*/ 48524 w 1100848"/>
                <a:gd name="connsiteY98" fmla="*/ 238139 h 755664"/>
                <a:gd name="connsiteX99" fmla="*/ 46143 w 1100848"/>
                <a:gd name="connsiteY99" fmla="*/ 228614 h 755664"/>
                <a:gd name="connsiteX100" fmla="*/ 41380 w 1100848"/>
                <a:gd name="connsiteY100" fmla="*/ 214326 h 755664"/>
                <a:gd name="connsiteX101" fmla="*/ 38999 w 1100848"/>
                <a:gd name="connsiteY101" fmla="*/ 185751 h 755664"/>
                <a:gd name="connsiteX102" fmla="*/ 36618 w 1100848"/>
                <a:gd name="connsiteY102" fmla="*/ 150033 h 755664"/>
                <a:gd name="connsiteX103" fmla="*/ 29474 w 1100848"/>
                <a:gd name="connsiteY103" fmla="*/ 147651 h 755664"/>
                <a:gd name="connsiteX104" fmla="*/ 19949 w 1100848"/>
                <a:gd name="connsiteY104" fmla="*/ 126220 h 755664"/>
                <a:gd name="connsiteX105" fmla="*/ 15187 w 1100848"/>
                <a:gd name="connsiteY105" fmla="*/ 111933 h 755664"/>
                <a:gd name="connsiteX106" fmla="*/ 5662 w 1100848"/>
                <a:gd name="connsiteY106" fmla="*/ 97645 h 755664"/>
                <a:gd name="connsiteX107" fmla="*/ 899 w 1100848"/>
                <a:gd name="connsiteY107" fmla="*/ 90501 h 755664"/>
                <a:gd name="connsiteX108" fmla="*/ 3280 w 1100848"/>
                <a:gd name="connsiteY108" fmla="*/ 66689 h 755664"/>
                <a:gd name="connsiteX109" fmla="*/ 36618 w 1100848"/>
                <a:gd name="connsiteY109" fmla="*/ 71451 h 755664"/>
                <a:gd name="connsiteX110" fmla="*/ 46143 w 1100848"/>
                <a:gd name="connsiteY110" fmla="*/ 66689 h 755664"/>
                <a:gd name="connsiteX111" fmla="*/ 50905 w 1100848"/>
                <a:gd name="connsiteY111" fmla="*/ 52401 h 755664"/>
                <a:gd name="connsiteX112" fmla="*/ 60430 w 1100848"/>
                <a:gd name="connsiteY112" fmla="*/ 40495 h 755664"/>
                <a:gd name="connsiteX113" fmla="*/ 91387 w 1100848"/>
                <a:gd name="connsiteY113" fmla="*/ 38114 h 755664"/>
                <a:gd name="connsiteX114" fmla="*/ 122343 w 1100848"/>
                <a:gd name="connsiteY114" fmla="*/ 38114 h 755664"/>
                <a:gd name="connsiteX115" fmla="*/ 124724 w 1100848"/>
                <a:gd name="connsiteY115" fmla="*/ 45258 h 755664"/>
                <a:gd name="connsiteX116" fmla="*/ 127105 w 1100848"/>
                <a:gd name="connsiteY116" fmla="*/ 71451 h 755664"/>
                <a:gd name="connsiteX117" fmla="*/ 141393 w 1100848"/>
                <a:gd name="connsiteY117" fmla="*/ 76214 h 755664"/>
                <a:gd name="connsiteX118" fmla="*/ 148537 w 1100848"/>
                <a:gd name="connsiteY118" fmla="*/ 78595 h 755664"/>
                <a:gd name="connsiteX119" fmla="*/ 160443 w 1100848"/>
                <a:gd name="connsiteY119" fmla="*/ 76214 h 755664"/>
                <a:gd name="connsiteX120" fmla="*/ 162824 w 1100848"/>
                <a:gd name="connsiteY120" fmla="*/ 69070 h 755664"/>
                <a:gd name="connsiteX121" fmla="*/ 177112 w 1100848"/>
                <a:gd name="connsiteY121" fmla="*/ 64308 h 755664"/>
                <a:gd name="connsiteX122" fmla="*/ 184255 w 1100848"/>
                <a:gd name="connsiteY122" fmla="*/ 61926 h 755664"/>
                <a:gd name="connsiteX123" fmla="*/ 198543 w 1100848"/>
                <a:gd name="connsiteY123" fmla="*/ 52401 h 755664"/>
                <a:gd name="connsiteX124" fmla="*/ 205687 w 1100848"/>
                <a:gd name="connsiteY124" fmla="*/ 47639 h 755664"/>
                <a:gd name="connsiteX125" fmla="*/ 208068 w 1100848"/>
                <a:gd name="connsiteY125" fmla="*/ 40495 h 755664"/>
                <a:gd name="connsiteX126" fmla="*/ 217593 w 1100848"/>
                <a:gd name="connsiteY126" fmla="*/ 42876 h 755664"/>
                <a:gd name="connsiteX127" fmla="*/ 231880 w 1100848"/>
                <a:gd name="connsiteY127" fmla="*/ 47639 h 755664"/>
                <a:gd name="connsiteX128" fmla="*/ 239024 w 1100848"/>
                <a:gd name="connsiteY128" fmla="*/ 50020 h 755664"/>
                <a:gd name="connsiteX129" fmla="*/ 250930 w 1100848"/>
                <a:gd name="connsiteY129" fmla="*/ 64308 h 755664"/>
                <a:gd name="connsiteX130" fmla="*/ 255693 w 1100848"/>
                <a:gd name="connsiteY130" fmla="*/ 80976 h 755664"/>
                <a:gd name="connsiteX131" fmla="*/ 262837 w 1100848"/>
                <a:gd name="connsiteY131" fmla="*/ 85739 h 755664"/>
                <a:gd name="connsiteX132" fmla="*/ 281887 w 1100848"/>
                <a:gd name="connsiteY132" fmla="*/ 83358 h 755664"/>
                <a:gd name="connsiteX133" fmla="*/ 289030 w 1100848"/>
                <a:gd name="connsiteY133" fmla="*/ 80976 h 755664"/>
                <a:gd name="connsiteX134" fmla="*/ 300937 w 1100848"/>
                <a:gd name="connsiteY134" fmla="*/ 83358 h 755664"/>
                <a:gd name="connsiteX135" fmla="*/ 308080 w 1100848"/>
                <a:gd name="connsiteY135" fmla="*/ 88120 h 755664"/>
                <a:gd name="connsiteX136" fmla="*/ 317605 w 1100848"/>
                <a:gd name="connsiteY136" fmla="*/ 102408 h 755664"/>
                <a:gd name="connsiteX137" fmla="*/ 324749 w 1100848"/>
                <a:gd name="connsiteY137" fmla="*/ 104789 h 755664"/>
                <a:gd name="connsiteX138" fmla="*/ 334274 w 1100848"/>
                <a:gd name="connsiteY138" fmla="*/ 114314 h 755664"/>
                <a:gd name="connsiteX139" fmla="*/ 448574 w 1100848"/>
                <a:gd name="connsiteY139" fmla="*/ 116695 h 755664"/>
                <a:gd name="connsiteX140" fmla="*/ 477149 w 1100848"/>
                <a:gd name="connsiteY140" fmla="*/ 130983 h 755664"/>
                <a:gd name="connsiteX141" fmla="*/ 484293 w 1100848"/>
                <a:gd name="connsiteY141" fmla="*/ 135745 h 755664"/>
                <a:gd name="connsiteX142" fmla="*/ 489055 w 1100848"/>
                <a:gd name="connsiteY142" fmla="*/ 142889 h 755664"/>
                <a:gd name="connsiteX143" fmla="*/ 498580 w 1100848"/>
                <a:gd name="connsiteY143" fmla="*/ 145270 h 755664"/>
                <a:gd name="connsiteX144" fmla="*/ 515249 w 1100848"/>
                <a:gd name="connsiteY144" fmla="*/ 150033 h 755664"/>
                <a:gd name="connsiteX145" fmla="*/ 558112 w 1100848"/>
                <a:gd name="connsiteY145" fmla="*/ 147651 h 755664"/>
                <a:gd name="connsiteX146" fmla="*/ 565255 w 1100848"/>
                <a:gd name="connsiteY146" fmla="*/ 140508 h 755664"/>
                <a:gd name="connsiteX147" fmla="*/ 579543 w 1100848"/>
                <a:gd name="connsiteY147" fmla="*/ 130983 h 755664"/>
                <a:gd name="connsiteX148" fmla="*/ 584305 w 1100848"/>
                <a:gd name="connsiteY148" fmla="*/ 114314 h 755664"/>
                <a:gd name="connsiteX149" fmla="*/ 589068 w 1100848"/>
                <a:gd name="connsiteY149" fmla="*/ 97645 h 755664"/>
                <a:gd name="connsiteX150" fmla="*/ 586687 w 1100848"/>
                <a:gd name="connsiteY150" fmla="*/ 78595 h 755664"/>
                <a:gd name="connsiteX151" fmla="*/ 584305 w 1100848"/>
                <a:gd name="connsiteY151" fmla="*/ 71451 h 755664"/>
                <a:gd name="connsiteX152" fmla="*/ 620024 w 1100848"/>
                <a:gd name="connsiteY152" fmla="*/ 66689 h 755664"/>
                <a:gd name="connsiteX153" fmla="*/ 658124 w 1100848"/>
                <a:gd name="connsiteY153" fmla="*/ 59545 h 755664"/>
                <a:gd name="connsiteX154" fmla="*/ 665268 w 1100848"/>
                <a:gd name="connsiteY154" fmla="*/ 57164 h 755664"/>
                <a:gd name="connsiteX155" fmla="*/ 674793 w 1100848"/>
                <a:gd name="connsiteY155" fmla="*/ 47639 h 755664"/>
                <a:gd name="connsiteX156" fmla="*/ 679555 w 1100848"/>
                <a:gd name="connsiteY156" fmla="*/ 40495 h 755664"/>
                <a:gd name="connsiteX157" fmla="*/ 686699 w 1100848"/>
                <a:gd name="connsiteY157" fmla="*/ 38114 h 755664"/>
                <a:gd name="connsiteX158" fmla="*/ 696224 w 1100848"/>
                <a:gd name="connsiteY158" fmla="*/ 23826 h 755664"/>
                <a:gd name="connsiteX159" fmla="*/ 700987 w 1100848"/>
                <a:gd name="connsiteY159" fmla="*/ 16683 h 755664"/>
                <a:gd name="connsiteX160" fmla="*/ 703368 w 1100848"/>
                <a:gd name="connsiteY160" fmla="*/ 9539 h 755664"/>
                <a:gd name="connsiteX161" fmla="*/ 710512 w 1100848"/>
                <a:gd name="connsiteY161" fmla="*/ 4776 h 755664"/>
                <a:gd name="connsiteX162" fmla="*/ 765280 w 1100848"/>
                <a:gd name="connsiteY162" fmla="*/ 2395 h 755664"/>
                <a:gd name="connsiteX163" fmla="*/ 772424 w 1100848"/>
                <a:gd name="connsiteY163" fmla="*/ 14 h 755664"/>
                <a:gd name="connsiteX164" fmla="*/ 808143 w 1100848"/>
                <a:gd name="connsiteY164" fmla="*/ 2395 h 755664"/>
                <a:gd name="connsiteX165" fmla="*/ 812905 w 1100848"/>
                <a:gd name="connsiteY165" fmla="*/ 9539 h 755664"/>
                <a:gd name="connsiteX166" fmla="*/ 820049 w 1100848"/>
                <a:gd name="connsiteY166" fmla="*/ 19064 h 755664"/>
                <a:gd name="connsiteX167" fmla="*/ 831955 w 1100848"/>
                <a:gd name="connsiteY167" fmla="*/ 30970 h 755664"/>
                <a:gd name="connsiteX168" fmla="*/ 862912 w 1100848"/>
                <a:gd name="connsiteY168" fmla="*/ 33351 h 755664"/>
                <a:gd name="connsiteX169" fmla="*/ 865293 w 1100848"/>
                <a:gd name="connsiteY169" fmla="*/ 45258 h 755664"/>
                <a:gd name="connsiteX170" fmla="*/ 922443 w 1100848"/>
                <a:gd name="connsiteY170" fmla="*/ 78595 h 755664"/>
                <a:gd name="connsiteX171" fmla="*/ 927205 w 1100848"/>
                <a:gd name="connsiteY171" fmla="*/ 95264 h 755664"/>
                <a:gd name="connsiteX172" fmla="*/ 931968 w 1100848"/>
                <a:gd name="connsiteY172" fmla="*/ 104789 h 755664"/>
                <a:gd name="connsiteX173" fmla="*/ 934349 w 1100848"/>
                <a:gd name="connsiteY173" fmla="*/ 111933 h 755664"/>
                <a:gd name="connsiteX174" fmla="*/ 941493 w 1100848"/>
                <a:gd name="connsiteY174" fmla="*/ 114314 h 755664"/>
                <a:gd name="connsiteX175" fmla="*/ 991499 w 1100848"/>
                <a:gd name="connsiteY175" fmla="*/ 116695 h 755664"/>
                <a:gd name="connsiteX176" fmla="*/ 998643 w 1100848"/>
                <a:gd name="connsiteY176" fmla="*/ 119076 h 755664"/>
                <a:gd name="connsiteX177" fmla="*/ 1003405 w 1100848"/>
                <a:gd name="connsiteY177" fmla="*/ 126220 h 755664"/>
                <a:gd name="connsiteX178" fmla="*/ 1024837 w 1100848"/>
                <a:gd name="connsiteY178" fmla="*/ 145270 h 755664"/>
                <a:gd name="connsiteX179" fmla="*/ 1055793 w 1100848"/>
                <a:gd name="connsiteY179" fmla="*/ 150033 h 755664"/>
                <a:gd name="connsiteX180" fmla="*/ 1060555 w 1100848"/>
                <a:gd name="connsiteY180" fmla="*/ 185751 h 755664"/>
                <a:gd name="connsiteX181" fmla="*/ 1062937 w 1100848"/>
                <a:gd name="connsiteY181" fmla="*/ 195276 h 755664"/>
                <a:gd name="connsiteX182" fmla="*/ 1098655 w 1100848"/>
                <a:gd name="connsiteY182" fmla="*/ 192895 h 75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1100848" h="755664">
                  <a:moveTo>
                    <a:pt x="1098655" y="192895"/>
                  </a:moveTo>
                  <a:cubicBezTo>
                    <a:pt x="1104211" y="205992"/>
                    <a:pt x="1097622" y="246892"/>
                    <a:pt x="1096274" y="273858"/>
                  </a:cubicBezTo>
                  <a:cubicBezTo>
                    <a:pt x="1096033" y="278680"/>
                    <a:pt x="1095064" y="283461"/>
                    <a:pt x="1093893" y="288145"/>
                  </a:cubicBezTo>
                  <a:cubicBezTo>
                    <a:pt x="1089292" y="306547"/>
                    <a:pt x="1091058" y="301148"/>
                    <a:pt x="1074843" y="311958"/>
                  </a:cubicBezTo>
                  <a:lnTo>
                    <a:pt x="1067699" y="316720"/>
                  </a:lnTo>
                  <a:cubicBezTo>
                    <a:pt x="1066112" y="319101"/>
                    <a:pt x="1063116" y="321008"/>
                    <a:pt x="1062937" y="323864"/>
                  </a:cubicBezTo>
                  <a:cubicBezTo>
                    <a:pt x="1062292" y="334193"/>
                    <a:pt x="1063704" y="344597"/>
                    <a:pt x="1065318" y="354820"/>
                  </a:cubicBezTo>
                  <a:cubicBezTo>
                    <a:pt x="1066101" y="359779"/>
                    <a:pt x="1069254" y="364156"/>
                    <a:pt x="1070080" y="369108"/>
                  </a:cubicBezTo>
                  <a:lnTo>
                    <a:pt x="1072462" y="383395"/>
                  </a:lnTo>
                  <a:cubicBezTo>
                    <a:pt x="1071668" y="395301"/>
                    <a:pt x="1072042" y="407344"/>
                    <a:pt x="1070080" y="419114"/>
                  </a:cubicBezTo>
                  <a:cubicBezTo>
                    <a:pt x="1069609" y="421937"/>
                    <a:pt x="1067472" y="424373"/>
                    <a:pt x="1065318" y="426258"/>
                  </a:cubicBezTo>
                  <a:cubicBezTo>
                    <a:pt x="1061010" y="430027"/>
                    <a:pt x="1055077" y="431736"/>
                    <a:pt x="1051030" y="435783"/>
                  </a:cubicBezTo>
                  <a:cubicBezTo>
                    <a:pt x="1041863" y="444950"/>
                    <a:pt x="1046689" y="441058"/>
                    <a:pt x="1036743" y="447689"/>
                  </a:cubicBezTo>
                  <a:cubicBezTo>
                    <a:pt x="1035155" y="450070"/>
                    <a:pt x="1034004" y="452809"/>
                    <a:pt x="1031980" y="454833"/>
                  </a:cubicBezTo>
                  <a:cubicBezTo>
                    <a:pt x="1029957" y="456856"/>
                    <a:pt x="1026354" y="457168"/>
                    <a:pt x="1024837" y="459595"/>
                  </a:cubicBezTo>
                  <a:cubicBezTo>
                    <a:pt x="1022176" y="463852"/>
                    <a:pt x="1021662" y="469120"/>
                    <a:pt x="1020074" y="473883"/>
                  </a:cubicBezTo>
                  <a:lnTo>
                    <a:pt x="1017693" y="481026"/>
                  </a:lnTo>
                  <a:cubicBezTo>
                    <a:pt x="1016899" y="483407"/>
                    <a:pt x="1016435" y="485925"/>
                    <a:pt x="1015312" y="488170"/>
                  </a:cubicBezTo>
                  <a:lnTo>
                    <a:pt x="1010549" y="497695"/>
                  </a:lnTo>
                  <a:cubicBezTo>
                    <a:pt x="1009190" y="504489"/>
                    <a:pt x="1007804" y="512403"/>
                    <a:pt x="1005787" y="519126"/>
                  </a:cubicBezTo>
                  <a:cubicBezTo>
                    <a:pt x="1004344" y="523935"/>
                    <a:pt x="1002612" y="528651"/>
                    <a:pt x="1001024" y="533414"/>
                  </a:cubicBezTo>
                  <a:cubicBezTo>
                    <a:pt x="998654" y="540523"/>
                    <a:pt x="1000219" y="542181"/>
                    <a:pt x="991499" y="542939"/>
                  </a:cubicBezTo>
                  <a:cubicBezTo>
                    <a:pt x="975664" y="544316"/>
                    <a:pt x="959749" y="544526"/>
                    <a:pt x="943874" y="545320"/>
                  </a:cubicBezTo>
                  <a:cubicBezTo>
                    <a:pt x="931300" y="549511"/>
                    <a:pt x="938122" y="545612"/>
                    <a:pt x="927205" y="561989"/>
                  </a:cubicBezTo>
                  <a:lnTo>
                    <a:pt x="927205" y="561989"/>
                  </a:lnTo>
                  <a:lnTo>
                    <a:pt x="912918" y="571514"/>
                  </a:lnTo>
                  <a:cubicBezTo>
                    <a:pt x="911330" y="576276"/>
                    <a:pt x="912917" y="584213"/>
                    <a:pt x="908155" y="585801"/>
                  </a:cubicBezTo>
                  <a:cubicBezTo>
                    <a:pt x="905774" y="586595"/>
                    <a:pt x="903462" y="587638"/>
                    <a:pt x="901012" y="588183"/>
                  </a:cubicBezTo>
                  <a:cubicBezTo>
                    <a:pt x="887786" y="591123"/>
                    <a:pt x="873902" y="591730"/>
                    <a:pt x="860530" y="592945"/>
                  </a:cubicBezTo>
                  <a:cubicBezTo>
                    <a:pt x="849418" y="609614"/>
                    <a:pt x="855768" y="604058"/>
                    <a:pt x="843862" y="611995"/>
                  </a:cubicBezTo>
                  <a:cubicBezTo>
                    <a:pt x="842274" y="614376"/>
                    <a:pt x="841334" y="617351"/>
                    <a:pt x="839099" y="619139"/>
                  </a:cubicBezTo>
                  <a:cubicBezTo>
                    <a:pt x="837139" y="620707"/>
                    <a:pt x="834200" y="620397"/>
                    <a:pt x="831955" y="621520"/>
                  </a:cubicBezTo>
                  <a:cubicBezTo>
                    <a:pt x="829395" y="622800"/>
                    <a:pt x="827427" y="625121"/>
                    <a:pt x="824812" y="626283"/>
                  </a:cubicBezTo>
                  <a:cubicBezTo>
                    <a:pt x="820224" y="628322"/>
                    <a:pt x="815287" y="629458"/>
                    <a:pt x="810524" y="631045"/>
                  </a:cubicBezTo>
                  <a:lnTo>
                    <a:pt x="803380" y="633426"/>
                  </a:lnTo>
                  <a:lnTo>
                    <a:pt x="796237" y="635808"/>
                  </a:lnTo>
                  <a:cubicBezTo>
                    <a:pt x="785320" y="652184"/>
                    <a:pt x="792142" y="648285"/>
                    <a:pt x="779568" y="652476"/>
                  </a:cubicBezTo>
                  <a:cubicBezTo>
                    <a:pt x="758699" y="673345"/>
                    <a:pt x="785171" y="647807"/>
                    <a:pt x="765280" y="664383"/>
                  </a:cubicBezTo>
                  <a:cubicBezTo>
                    <a:pt x="762693" y="666539"/>
                    <a:pt x="761375" y="670601"/>
                    <a:pt x="758137" y="671526"/>
                  </a:cubicBezTo>
                  <a:cubicBezTo>
                    <a:pt x="749707" y="673935"/>
                    <a:pt x="740674" y="673114"/>
                    <a:pt x="731943" y="673908"/>
                  </a:cubicBezTo>
                  <a:cubicBezTo>
                    <a:pt x="726134" y="675844"/>
                    <a:pt x="722270" y="676436"/>
                    <a:pt x="717655" y="681051"/>
                  </a:cubicBezTo>
                  <a:cubicBezTo>
                    <a:pt x="714849" y="683857"/>
                    <a:pt x="713561" y="688035"/>
                    <a:pt x="710512" y="690576"/>
                  </a:cubicBezTo>
                  <a:cubicBezTo>
                    <a:pt x="708584" y="692183"/>
                    <a:pt x="705613" y="691835"/>
                    <a:pt x="703368" y="692958"/>
                  </a:cubicBezTo>
                  <a:cubicBezTo>
                    <a:pt x="696735" y="696274"/>
                    <a:pt x="694348" y="699596"/>
                    <a:pt x="689080" y="704864"/>
                  </a:cubicBezTo>
                  <a:cubicBezTo>
                    <a:pt x="688286" y="707245"/>
                    <a:pt x="688474" y="710233"/>
                    <a:pt x="686699" y="712008"/>
                  </a:cubicBezTo>
                  <a:cubicBezTo>
                    <a:pt x="684924" y="713783"/>
                    <a:pt x="682059" y="714216"/>
                    <a:pt x="679555" y="714389"/>
                  </a:cubicBezTo>
                  <a:cubicBezTo>
                    <a:pt x="658951" y="715810"/>
                    <a:pt x="638280" y="715976"/>
                    <a:pt x="617643" y="716770"/>
                  </a:cubicBezTo>
                  <a:cubicBezTo>
                    <a:pt x="611303" y="720997"/>
                    <a:pt x="604385" y="727419"/>
                    <a:pt x="596212" y="728676"/>
                  </a:cubicBezTo>
                  <a:cubicBezTo>
                    <a:pt x="588328" y="729889"/>
                    <a:pt x="580337" y="730264"/>
                    <a:pt x="572399" y="731058"/>
                  </a:cubicBezTo>
                  <a:cubicBezTo>
                    <a:pt x="567637" y="732645"/>
                    <a:pt x="560897" y="731643"/>
                    <a:pt x="558112" y="735820"/>
                  </a:cubicBezTo>
                  <a:cubicBezTo>
                    <a:pt x="556524" y="738201"/>
                    <a:pt x="555503" y="741079"/>
                    <a:pt x="553349" y="742964"/>
                  </a:cubicBezTo>
                  <a:cubicBezTo>
                    <a:pt x="543271" y="751783"/>
                    <a:pt x="541730" y="751600"/>
                    <a:pt x="531918" y="754870"/>
                  </a:cubicBezTo>
                  <a:cubicBezTo>
                    <a:pt x="476038" y="751378"/>
                    <a:pt x="500684" y="765240"/>
                    <a:pt x="491437" y="740583"/>
                  </a:cubicBezTo>
                  <a:cubicBezTo>
                    <a:pt x="490432" y="737903"/>
                    <a:pt x="488262" y="735820"/>
                    <a:pt x="486674" y="733439"/>
                  </a:cubicBezTo>
                  <a:lnTo>
                    <a:pt x="481912" y="719151"/>
                  </a:lnTo>
                  <a:cubicBezTo>
                    <a:pt x="481118" y="716770"/>
                    <a:pt x="481911" y="712802"/>
                    <a:pt x="479530" y="712008"/>
                  </a:cubicBezTo>
                  <a:lnTo>
                    <a:pt x="465243" y="707245"/>
                  </a:lnTo>
                  <a:cubicBezTo>
                    <a:pt x="463655" y="704864"/>
                    <a:pt x="461760" y="702661"/>
                    <a:pt x="460480" y="700101"/>
                  </a:cubicBezTo>
                  <a:cubicBezTo>
                    <a:pt x="458239" y="695619"/>
                    <a:pt x="458299" y="688916"/>
                    <a:pt x="453337" y="685814"/>
                  </a:cubicBezTo>
                  <a:cubicBezTo>
                    <a:pt x="449080" y="683153"/>
                    <a:pt x="439049" y="681051"/>
                    <a:pt x="439049" y="681051"/>
                  </a:cubicBezTo>
                  <a:cubicBezTo>
                    <a:pt x="427858" y="669862"/>
                    <a:pt x="433772" y="676709"/>
                    <a:pt x="422380" y="659620"/>
                  </a:cubicBezTo>
                  <a:lnTo>
                    <a:pt x="417618" y="652476"/>
                  </a:lnTo>
                  <a:cubicBezTo>
                    <a:pt x="413126" y="621031"/>
                    <a:pt x="421320" y="639500"/>
                    <a:pt x="374755" y="633426"/>
                  </a:cubicBezTo>
                  <a:cubicBezTo>
                    <a:pt x="369777" y="632777"/>
                    <a:pt x="360468" y="628664"/>
                    <a:pt x="360468" y="628664"/>
                  </a:cubicBezTo>
                  <a:cubicBezTo>
                    <a:pt x="352628" y="616905"/>
                    <a:pt x="357443" y="626091"/>
                    <a:pt x="353324" y="609614"/>
                  </a:cubicBezTo>
                  <a:cubicBezTo>
                    <a:pt x="352715" y="607179"/>
                    <a:pt x="353122" y="603715"/>
                    <a:pt x="350943" y="602470"/>
                  </a:cubicBezTo>
                  <a:cubicBezTo>
                    <a:pt x="346751" y="600074"/>
                    <a:pt x="341418" y="600883"/>
                    <a:pt x="336655" y="600089"/>
                  </a:cubicBezTo>
                  <a:cubicBezTo>
                    <a:pt x="332686" y="598501"/>
                    <a:pt x="328751" y="596827"/>
                    <a:pt x="324749" y="595326"/>
                  </a:cubicBezTo>
                  <a:cubicBezTo>
                    <a:pt x="322399" y="594445"/>
                    <a:pt x="317987" y="595426"/>
                    <a:pt x="317605" y="592945"/>
                  </a:cubicBezTo>
                  <a:cubicBezTo>
                    <a:pt x="314585" y="573316"/>
                    <a:pt x="316545" y="553230"/>
                    <a:pt x="315224" y="533414"/>
                  </a:cubicBezTo>
                  <a:cubicBezTo>
                    <a:pt x="314955" y="529376"/>
                    <a:pt x="313825" y="525434"/>
                    <a:pt x="312843" y="521508"/>
                  </a:cubicBezTo>
                  <a:cubicBezTo>
                    <a:pt x="312234" y="519073"/>
                    <a:pt x="312237" y="516139"/>
                    <a:pt x="310462" y="514364"/>
                  </a:cubicBezTo>
                  <a:cubicBezTo>
                    <a:pt x="308687" y="512589"/>
                    <a:pt x="305768" y="512528"/>
                    <a:pt x="303318" y="511983"/>
                  </a:cubicBezTo>
                  <a:cubicBezTo>
                    <a:pt x="298605" y="510936"/>
                    <a:pt x="293743" y="510649"/>
                    <a:pt x="289030" y="509601"/>
                  </a:cubicBezTo>
                  <a:cubicBezTo>
                    <a:pt x="281637" y="507958"/>
                    <a:pt x="281165" y="506739"/>
                    <a:pt x="274743" y="502458"/>
                  </a:cubicBezTo>
                  <a:cubicBezTo>
                    <a:pt x="269159" y="485704"/>
                    <a:pt x="276427" y="506387"/>
                    <a:pt x="267599" y="485789"/>
                  </a:cubicBezTo>
                  <a:cubicBezTo>
                    <a:pt x="261683" y="471984"/>
                    <a:pt x="269610" y="485232"/>
                    <a:pt x="260455" y="471501"/>
                  </a:cubicBezTo>
                  <a:cubicBezTo>
                    <a:pt x="259661" y="469120"/>
                    <a:pt x="259466" y="466446"/>
                    <a:pt x="258074" y="464358"/>
                  </a:cubicBezTo>
                  <a:cubicBezTo>
                    <a:pt x="255442" y="460410"/>
                    <a:pt x="248178" y="454647"/>
                    <a:pt x="243787" y="452451"/>
                  </a:cubicBezTo>
                  <a:cubicBezTo>
                    <a:pt x="241542" y="451328"/>
                    <a:pt x="238888" y="451192"/>
                    <a:pt x="236643" y="450070"/>
                  </a:cubicBezTo>
                  <a:cubicBezTo>
                    <a:pt x="234083" y="448790"/>
                    <a:pt x="232114" y="446470"/>
                    <a:pt x="229499" y="445308"/>
                  </a:cubicBezTo>
                  <a:cubicBezTo>
                    <a:pt x="224912" y="443269"/>
                    <a:pt x="219974" y="442133"/>
                    <a:pt x="215212" y="440545"/>
                  </a:cubicBezTo>
                  <a:lnTo>
                    <a:pt x="193780" y="433401"/>
                  </a:lnTo>
                  <a:lnTo>
                    <a:pt x="186637" y="431020"/>
                  </a:lnTo>
                  <a:cubicBezTo>
                    <a:pt x="181370" y="425753"/>
                    <a:pt x="178981" y="422429"/>
                    <a:pt x="172349" y="419114"/>
                  </a:cubicBezTo>
                  <a:cubicBezTo>
                    <a:pt x="170104" y="417992"/>
                    <a:pt x="167586" y="417527"/>
                    <a:pt x="165205" y="416733"/>
                  </a:cubicBezTo>
                  <a:cubicBezTo>
                    <a:pt x="162824" y="414352"/>
                    <a:pt x="159930" y="412391"/>
                    <a:pt x="158062" y="409589"/>
                  </a:cubicBezTo>
                  <a:cubicBezTo>
                    <a:pt x="156670" y="407500"/>
                    <a:pt x="156803" y="404690"/>
                    <a:pt x="155680" y="402445"/>
                  </a:cubicBezTo>
                  <a:cubicBezTo>
                    <a:pt x="154400" y="399885"/>
                    <a:pt x="152338" y="397786"/>
                    <a:pt x="150918" y="395301"/>
                  </a:cubicBezTo>
                  <a:cubicBezTo>
                    <a:pt x="149157" y="392219"/>
                    <a:pt x="147743" y="388951"/>
                    <a:pt x="146155" y="385776"/>
                  </a:cubicBezTo>
                  <a:cubicBezTo>
                    <a:pt x="144568" y="379426"/>
                    <a:pt x="142116" y="373231"/>
                    <a:pt x="141393" y="366726"/>
                  </a:cubicBezTo>
                  <a:cubicBezTo>
                    <a:pt x="139715" y="351620"/>
                    <a:pt x="140271" y="347907"/>
                    <a:pt x="136630" y="335770"/>
                  </a:cubicBezTo>
                  <a:cubicBezTo>
                    <a:pt x="135096" y="330656"/>
                    <a:pt x="132296" y="318882"/>
                    <a:pt x="127105" y="314339"/>
                  </a:cubicBezTo>
                  <a:cubicBezTo>
                    <a:pt x="122798" y="310570"/>
                    <a:pt x="116865" y="308861"/>
                    <a:pt x="112818" y="304814"/>
                  </a:cubicBezTo>
                  <a:cubicBezTo>
                    <a:pt x="110437" y="302433"/>
                    <a:pt x="108476" y="299538"/>
                    <a:pt x="105674" y="297670"/>
                  </a:cubicBezTo>
                  <a:cubicBezTo>
                    <a:pt x="101702" y="295022"/>
                    <a:pt x="86094" y="293278"/>
                    <a:pt x="84243" y="292908"/>
                  </a:cubicBezTo>
                  <a:cubicBezTo>
                    <a:pt x="81034" y="292266"/>
                    <a:pt x="77853" y="291466"/>
                    <a:pt x="74718" y="290526"/>
                  </a:cubicBezTo>
                  <a:cubicBezTo>
                    <a:pt x="69910" y="289083"/>
                    <a:pt x="60430" y="285764"/>
                    <a:pt x="60430" y="285764"/>
                  </a:cubicBezTo>
                  <a:cubicBezTo>
                    <a:pt x="43770" y="260773"/>
                    <a:pt x="53172" y="279974"/>
                    <a:pt x="48524" y="238139"/>
                  </a:cubicBezTo>
                  <a:cubicBezTo>
                    <a:pt x="48163" y="234886"/>
                    <a:pt x="47083" y="231749"/>
                    <a:pt x="46143" y="228614"/>
                  </a:cubicBezTo>
                  <a:cubicBezTo>
                    <a:pt x="44700" y="223805"/>
                    <a:pt x="41380" y="214326"/>
                    <a:pt x="41380" y="214326"/>
                  </a:cubicBezTo>
                  <a:cubicBezTo>
                    <a:pt x="40586" y="204801"/>
                    <a:pt x="39705" y="195283"/>
                    <a:pt x="38999" y="185751"/>
                  </a:cubicBezTo>
                  <a:cubicBezTo>
                    <a:pt x="38118" y="173851"/>
                    <a:pt x="39512" y="161609"/>
                    <a:pt x="36618" y="150033"/>
                  </a:cubicBezTo>
                  <a:cubicBezTo>
                    <a:pt x="36009" y="147598"/>
                    <a:pt x="31855" y="148445"/>
                    <a:pt x="29474" y="147651"/>
                  </a:cubicBezTo>
                  <a:cubicBezTo>
                    <a:pt x="21928" y="136332"/>
                    <a:pt x="25616" y="143222"/>
                    <a:pt x="19949" y="126220"/>
                  </a:cubicBezTo>
                  <a:cubicBezTo>
                    <a:pt x="19949" y="126219"/>
                    <a:pt x="15188" y="111934"/>
                    <a:pt x="15187" y="111933"/>
                  </a:cubicBezTo>
                  <a:lnTo>
                    <a:pt x="5662" y="97645"/>
                  </a:lnTo>
                  <a:lnTo>
                    <a:pt x="899" y="90501"/>
                  </a:lnTo>
                  <a:cubicBezTo>
                    <a:pt x="1693" y="82564"/>
                    <a:pt x="-2894" y="71740"/>
                    <a:pt x="3280" y="66689"/>
                  </a:cubicBezTo>
                  <a:cubicBezTo>
                    <a:pt x="7081" y="63579"/>
                    <a:pt x="28900" y="69522"/>
                    <a:pt x="36618" y="71451"/>
                  </a:cubicBezTo>
                  <a:cubicBezTo>
                    <a:pt x="39793" y="69864"/>
                    <a:pt x="44013" y="69529"/>
                    <a:pt x="46143" y="66689"/>
                  </a:cubicBezTo>
                  <a:cubicBezTo>
                    <a:pt x="49155" y="62673"/>
                    <a:pt x="49317" y="57164"/>
                    <a:pt x="50905" y="52401"/>
                  </a:cubicBezTo>
                  <a:cubicBezTo>
                    <a:pt x="52811" y="46683"/>
                    <a:pt x="52774" y="41931"/>
                    <a:pt x="60430" y="40495"/>
                  </a:cubicBezTo>
                  <a:cubicBezTo>
                    <a:pt x="70602" y="38588"/>
                    <a:pt x="81068" y="38908"/>
                    <a:pt x="91387" y="38114"/>
                  </a:cubicBezTo>
                  <a:cubicBezTo>
                    <a:pt x="102967" y="34254"/>
                    <a:pt x="105985" y="32166"/>
                    <a:pt x="122343" y="38114"/>
                  </a:cubicBezTo>
                  <a:cubicBezTo>
                    <a:pt x="124702" y="38972"/>
                    <a:pt x="123930" y="42877"/>
                    <a:pt x="124724" y="45258"/>
                  </a:cubicBezTo>
                  <a:cubicBezTo>
                    <a:pt x="125518" y="53989"/>
                    <a:pt x="122948" y="63732"/>
                    <a:pt x="127105" y="71451"/>
                  </a:cubicBezTo>
                  <a:cubicBezTo>
                    <a:pt x="129485" y="75871"/>
                    <a:pt x="136630" y="74626"/>
                    <a:pt x="141393" y="76214"/>
                  </a:cubicBezTo>
                  <a:lnTo>
                    <a:pt x="148537" y="78595"/>
                  </a:lnTo>
                  <a:cubicBezTo>
                    <a:pt x="152506" y="77801"/>
                    <a:pt x="157076" y="78459"/>
                    <a:pt x="160443" y="76214"/>
                  </a:cubicBezTo>
                  <a:cubicBezTo>
                    <a:pt x="162532" y="74822"/>
                    <a:pt x="160781" y="70529"/>
                    <a:pt x="162824" y="69070"/>
                  </a:cubicBezTo>
                  <a:cubicBezTo>
                    <a:pt x="166909" y="66152"/>
                    <a:pt x="172349" y="65896"/>
                    <a:pt x="177112" y="64308"/>
                  </a:cubicBezTo>
                  <a:cubicBezTo>
                    <a:pt x="179493" y="63514"/>
                    <a:pt x="182167" y="63318"/>
                    <a:pt x="184255" y="61926"/>
                  </a:cubicBezTo>
                  <a:lnTo>
                    <a:pt x="198543" y="52401"/>
                  </a:lnTo>
                  <a:lnTo>
                    <a:pt x="205687" y="47639"/>
                  </a:lnTo>
                  <a:cubicBezTo>
                    <a:pt x="206481" y="45258"/>
                    <a:pt x="205737" y="41427"/>
                    <a:pt x="208068" y="40495"/>
                  </a:cubicBezTo>
                  <a:cubicBezTo>
                    <a:pt x="211107" y="39279"/>
                    <a:pt x="214458" y="41936"/>
                    <a:pt x="217593" y="42876"/>
                  </a:cubicBezTo>
                  <a:cubicBezTo>
                    <a:pt x="222401" y="44319"/>
                    <a:pt x="227118" y="46051"/>
                    <a:pt x="231880" y="47639"/>
                  </a:cubicBezTo>
                  <a:lnTo>
                    <a:pt x="239024" y="50020"/>
                  </a:lnTo>
                  <a:cubicBezTo>
                    <a:pt x="243317" y="54313"/>
                    <a:pt x="248443" y="58504"/>
                    <a:pt x="250930" y="64308"/>
                  </a:cubicBezTo>
                  <a:cubicBezTo>
                    <a:pt x="251323" y="65225"/>
                    <a:pt x="254269" y="79196"/>
                    <a:pt x="255693" y="80976"/>
                  </a:cubicBezTo>
                  <a:cubicBezTo>
                    <a:pt x="257481" y="83211"/>
                    <a:pt x="260456" y="84151"/>
                    <a:pt x="262837" y="85739"/>
                  </a:cubicBezTo>
                  <a:cubicBezTo>
                    <a:pt x="269187" y="84945"/>
                    <a:pt x="275591" y="84503"/>
                    <a:pt x="281887" y="83358"/>
                  </a:cubicBezTo>
                  <a:cubicBezTo>
                    <a:pt x="284356" y="82909"/>
                    <a:pt x="286520" y="80976"/>
                    <a:pt x="289030" y="80976"/>
                  </a:cubicBezTo>
                  <a:cubicBezTo>
                    <a:pt x="293078" y="80976"/>
                    <a:pt x="296968" y="82564"/>
                    <a:pt x="300937" y="83358"/>
                  </a:cubicBezTo>
                  <a:cubicBezTo>
                    <a:pt x="303318" y="84945"/>
                    <a:pt x="306292" y="85885"/>
                    <a:pt x="308080" y="88120"/>
                  </a:cubicBezTo>
                  <a:cubicBezTo>
                    <a:pt x="318064" y="100600"/>
                    <a:pt x="299917" y="90616"/>
                    <a:pt x="317605" y="102408"/>
                  </a:cubicBezTo>
                  <a:cubicBezTo>
                    <a:pt x="319694" y="103800"/>
                    <a:pt x="322368" y="103995"/>
                    <a:pt x="324749" y="104789"/>
                  </a:cubicBezTo>
                  <a:cubicBezTo>
                    <a:pt x="326978" y="111476"/>
                    <a:pt x="325695" y="113978"/>
                    <a:pt x="334274" y="114314"/>
                  </a:cubicBezTo>
                  <a:cubicBezTo>
                    <a:pt x="372353" y="115807"/>
                    <a:pt x="410474" y="115901"/>
                    <a:pt x="448574" y="116695"/>
                  </a:cubicBezTo>
                  <a:cubicBezTo>
                    <a:pt x="468294" y="123269"/>
                    <a:pt x="458683" y="118672"/>
                    <a:pt x="477149" y="130983"/>
                  </a:cubicBezTo>
                  <a:lnTo>
                    <a:pt x="484293" y="135745"/>
                  </a:lnTo>
                  <a:cubicBezTo>
                    <a:pt x="485880" y="138126"/>
                    <a:pt x="486674" y="141301"/>
                    <a:pt x="489055" y="142889"/>
                  </a:cubicBezTo>
                  <a:cubicBezTo>
                    <a:pt x="491778" y="144704"/>
                    <a:pt x="495433" y="144371"/>
                    <a:pt x="498580" y="145270"/>
                  </a:cubicBezTo>
                  <a:cubicBezTo>
                    <a:pt x="522534" y="152113"/>
                    <a:pt x="485420" y="142573"/>
                    <a:pt x="515249" y="150033"/>
                  </a:cubicBezTo>
                  <a:cubicBezTo>
                    <a:pt x="529537" y="149239"/>
                    <a:pt x="544055" y="150329"/>
                    <a:pt x="558112" y="147651"/>
                  </a:cubicBezTo>
                  <a:cubicBezTo>
                    <a:pt x="561420" y="147021"/>
                    <a:pt x="562597" y="142575"/>
                    <a:pt x="565255" y="140508"/>
                  </a:cubicBezTo>
                  <a:cubicBezTo>
                    <a:pt x="569773" y="136994"/>
                    <a:pt x="579543" y="130983"/>
                    <a:pt x="579543" y="130983"/>
                  </a:cubicBezTo>
                  <a:cubicBezTo>
                    <a:pt x="585259" y="113834"/>
                    <a:pt x="578317" y="135271"/>
                    <a:pt x="584305" y="114314"/>
                  </a:cubicBezTo>
                  <a:cubicBezTo>
                    <a:pt x="591138" y="90401"/>
                    <a:pt x="581625" y="127420"/>
                    <a:pt x="589068" y="97645"/>
                  </a:cubicBezTo>
                  <a:cubicBezTo>
                    <a:pt x="588274" y="91295"/>
                    <a:pt x="587832" y="84891"/>
                    <a:pt x="586687" y="78595"/>
                  </a:cubicBezTo>
                  <a:cubicBezTo>
                    <a:pt x="586238" y="76125"/>
                    <a:pt x="581941" y="72295"/>
                    <a:pt x="584305" y="71451"/>
                  </a:cubicBezTo>
                  <a:cubicBezTo>
                    <a:pt x="595617" y="67411"/>
                    <a:pt x="608190" y="68747"/>
                    <a:pt x="620024" y="66689"/>
                  </a:cubicBezTo>
                  <a:cubicBezTo>
                    <a:pt x="684577" y="55462"/>
                    <a:pt x="594161" y="67540"/>
                    <a:pt x="658124" y="59545"/>
                  </a:cubicBezTo>
                  <a:cubicBezTo>
                    <a:pt x="660505" y="58751"/>
                    <a:pt x="663493" y="58939"/>
                    <a:pt x="665268" y="57164"/>
                  </a:cubicBezTo>
                  <a:cubicBezTo>
                    <a:pt x="677968" y="44464"/>
                    <a:pt x="655742" y="53988"/>
                    <a:pt x="674793" y="47639"/>
                  </a:cubicBezTo>
                  <a:cubicBezTo>
                    <a:pt x="676380" y="45258"/>
                    <a:pt x="677320" y="42283"/>
                    <a:pt x="679555" y="40495"/>
                  </a:cubicBezTo>
                  <a:cubicBezTo>
                    <a:pt x="681515" y="38927"/>
                    <a:pt x="684924" y="39889"/>
                    <a:pt x="686699" y="38114"/>
                  </a:cubicBezTo>
                  <a:cubicBezTo>
                    <a:pt x="690746" y="34067"/>
                    <a:pt x="693049" y="28589"/>
                    <a:pt x="696224" y="23826"/>
                  </a:cubicBezTo>
                  <a:lnTo>
                    <a:pt x="700987" y="16683"/>
                  </a:lnTo>
                  <a:cubicBezTo>
                    <a:pt x="701781" y="14302"/>
                    <a:pt x="701800" y="11499"/>
                    <a:pt x="703368" y="9539"/>
                  </a:cubicBezTo>
                  <a:cubicBezTo>
                    <a:pt x="705156" y="7304"/>
                    <a:pt x="707669" y="5104"/>
                    <a:pt x="710512" y="4776"/>
                  </a:cubicBezTo>
                  <a:cubicBezTo>
                    <a:pt x="728665" y="2681"/>
                    <a:pt x="747024" y="3189"/>
                    <a:pt x="765280" y="2395"/>
                  </a:cubicBezTo>
                  <a:cubicBezTo>
                    <a:pt x="767661" y="1601"/>
                    <a:pt x="769914" y="14"/>
                    <a:pt x="772424" y="14"/>
                  </a:cubicBezTo>
                  <a:cubicBezTo>
                    <a:pt x="784357" y="14"/>
                    <a:pt x="796527" y="-338"/>
                    <a:pt x="808143" y="2395"/>
                  </a:cubicBezTo>
                  <a:cubicBezTo>
                    <a:pt x="810929" y="3050"/>
                    <a:pt x="811242" y="7210"/>
                    <a:pt x="812905" y="9539"/>
                  </a:cubicBezTo>
                  <a:cubicBezTo>
                    <a:pt x="815212" y="12769"/>
                    <a:pt x="817742" y="15835"/>
                    <a:pt x="820049" y="19064"/>
                  </a:cubicBezTo>
                  <a:cubicBezTo>
                    <a:pt x="823158" y="23417"/>
                    <a:pt x="825671" y="29792"/>
                    <a:pt x="831955" y="30970"/>
                  </a:cubicBezTo>
                  <a:cubicBezTo>
                    <a:pt x="842127" y="32877"/>
                    <a:pt x="852593" y="32557"/>
                    <a:pt x="862912" y="33351"/>
                  </a:cubicBezTo>
                  <a:cubicBezTo>
                    <a:pt x="863706" y="37320"/>
                    <a:pt x="864846" y="41235"/>
                    <a:pt x="865293" y="45258"/>
                  </a:cubicBezTo>
                  <a:cubicBezTo>
                    <a:pt x="870764" y="94507"/>
                    <a:pt x="854352" y="75635"/>
                    <a:pt x="922443" y="78595"/>
                  </a:cubicBezTo>
                  <a:cubicBezTo>
                    <a:pt x="923651" y="83426"/>
                    <a:pt x="925156" y="90483"/>
                    <a:pt x="927205" y="95264"/>
                  </a:cubicBezTo>
                  <a:cubicBezTo>
                    <a:pt x="928603" y="98527"/>
                    <a:pt x="930570" y="101526"/>
                    <a:pt x="931968" y="104789"/>
                  </a:cubicBezTo>
                  <a:cubicBezTo>
                    <a:pt x="932957" y="107096"/>
                    <a:pt x="932574" y="110158"/>
                    <a:pt x="934349" y="111933"/>
                  </a:cubicBezTo>
                  <a:cubicBezTo>
                    <a:pt x="936124" y="113708"/>
                    <a:pt x="938992" y="114106"/>
                    <a:pt x="941493" y="114314"/>
                  </a:cubicBezTo>
                  <a:cubicBezTo>
                    <a:pt x="958123" y="115700"/>
                    <a:pt x="974830" y="115901"/>
                    <a:pt x="991499" y="116695"/>
                  </a:cubicBezTo>
                  <a:cubicBezTo>
                    <a:pt x="993880" y="117489"/>
                    <a:pt x="996683" y="117508"/>
                    <a:pt x="998643" y="119076"/>
                  </a:cubicBezTo>
                  <a:cubicBezTo>
                    <a:pt x="1000878" y="120864"/>
                    <a:pt x="1001504" y="124081"/>
                    <a:pt x="1003405" y="126220"/>
                  </a:cubicBezTo>
                  <a:cubicBezTo>
                    <a:pt x="1008457" y="131903"/>
                    <a:pt x="1016873" y="141288"/>
                    <a:pt x="1024837" y="145270"/>
                  </a:cubicBezTo>
                  <a:cubicBezTo>
                    <a:pt x="1033419" y="149561"/>
                    <a:pt x="1048964" y="149350"/>
                    <a:pt x="1055793" y="150033"/>
                  </a:cubicBezTo>
                  <a:cubicBezTo>
                    <a:pt x="1059591" y="195618"/>
                    <a:pt x="1054834" y="165731"/>
                    <a:pt x="1060555" y="185751"/>
                  </a:cubicBezTo>
                  <a:cubicBezTo>
                    <a:pt x="1061454" y="188898"/>
                    <a:pt x="1059775" y="194433"/>
                    <a:pt x="1062937" y="195276"/>
                  </a:cubicBezTo>
                  <a:cubicBezTo>
                    <a:pt x="1073674" y="198139"/>
                    <a:pt x="1093099" y="179798"/>
                    <a:pt x="1098655" y="19289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4" name="Forma livre 403"/>
            <p:cNvSpPr/>
            <p:nvPr/>
          </p:nvSpPr>
          <p:spPr>
            <a:xfrm>
              <a:off x="4110419" y="5627134"/>
              <a:ext cx="384421" cy="599568"/>
            </a:xfrm>
            <a:custGeom>
              <a:avLst/>
              <a:gdLst>
                <a:gd name="connsiteX0" fmla="*/ 469384 w 583684"/>
                <a:gd name="connsiteY0" fmla="*/ 533400 h 910352"/>
                <a:gd name="connsiteX1" fmla="*/ 452715 w 583684"/>
                <a:gd name="connsiteY1" fmla="*/ 550069 h 910352"/>
                <a:gd name="connsiteX2" fmla="*/ 450334 w 583684"/>
                <a:gd name="connsiteY2" fmla="*/ 559594 h 910352"/>
                <a:gd name="connsiteX3" fmla="*/ 433665 w 583684"/>
                <a:gd name="connsiteY3" fmla="*/ 576262 h 910352"/>
                <a:gd name="connsiteX4" fmla="*/ 421759 w 583684"/>
                <a:gd name="connsiteY4" fmla="*/ 585787 h 910352"/>
                <a:gd name="connsiteX5" fmla="*/ 393184 w 583684"/>
                <a:gd name="connsiteY5" fmla="*/ 600075 h 910352"/>
                <a:gd name="connsiteX6" fmla="*/ 386040 w 583684"/>
                <a:gd name="connsiteY6" fmla="*/ 602456 h 910352"/>
                <a:gd name="connsiteX7" fmla="*/ 378897 w 583684"/>
                <a:gd name="connsiteY7" fmla="*/ 604837 h 910352"/>
                <a:gd name="connsiteX8" fmla="*/ 366990 w 583684"/>
                <a:gd name="connsiteY8" fmla="*/ 619125 h 910352"/>
                <a:gd name="connsiteX9" fmla="*/ 362228 w 583684"/>
                <a:gd name="connsiteY9" fmla="*/ 626269 h 910352"/>
                <a:gd name="connsiteX10" fmla="*/ 355084 w 583684"/>
                <a:gd name="connsiteY10" fmla="*/ 628650 h 910352"/>
                <a:gd name="connsiteX11" fmla="*/ 340797 w 583684"/>
                <a:gd name="connsiteY11" fmla="*/ 638175 h 910352"/>
                <a:gd name="connsiteX12" fmla="*/ 333653 w 583684"/>
                <a:gd name="connsiteY12" fmla="*/ 676275 h 910352"/>
                <a:gd name="connsiteX13" fmla="*/ 326509 w 583684"/>
                <a:gd name="connsiteY13" fmla="*/ 683419 h 910352"/>
                <a:gd name="connsiteX14" fmla="*/ 319365 w 583684"/>
                <a:gd name="connsiteY14" fmla="*/ 688181 h 910352"/>
                <a:gd name="connsiteX15" fmla="*/ 302697 w 583684"/>
                <a:gd name="connsiteY15" fmla="*/ 692944 h 910352"/>
                <a:gd name="connsiteX16" fmla="*/ 288409 w 583684"/>
                <a:gd name="connsiteY16" fmla="*/ 704850 h 910352"/>
                <a:gd name="connsiteX17" fmla="*/ 271740 w 583684"/>
                <a:gd name="connsiteY17" fmla="*/ 721519 h 910352"/>
                <a:gd name="connsiteX18" fmla="*/ 257453 w 583684"/>
                <a:gd name="connsiteY18" fmla="*/ 726281 h 910352"/>
                <a:gd name="connsiteX19" fmla="*/ 250309 w 583684"/>
                <a:gd name="connsiteY19" fmla="*/ 740569 h 910352"/>
                <a:gd name="connsiteX20" fmla="*/ 247928 w 583684"/>
                <a:gd name="connsiteY20" fmla="*/ 747712 h 910352"/>
                <a:gd name="connsiteX21" fmla="*/ 238403 w 583684"/>
                <a:gd name="connsiteY21" fmla="*/ 764381 h 910352"/>
                <a:gd name="connsiteX22" fmla="*/ 231259 w 583684"/>
                <a:gd name="connsiteY22" fmla="*/ 771525 h 910352"/>
                <a:gd name="connsiteX23" fmla="*/ 212209 w 583684"/>
                <a:gd name="connsiteY23" fmla="*/ 781050 h 910352"/>
                <a:gd name="connsiteX24" fmla="*/ 195540 w 583684"/>
                <a:gd name="connsiteY24" fmla="*/ 790575 h 910352"/>
                <a:gd name="connsiteX25" fmla="*/ 186015 w 583684"/>
                <a:gd name="connsiteY25" fmla="*/ 804862 h 910352"/>
                <a:gd name="connsiteX26" fmla="*/ 183634 w 583684"/>
                <a:gd name="connsiteY26" fmla="*/ 814387 h 910352"/>
                <a:gd name="connsiteX27" fmla="*/ 176490 w 583684"/>
                <a:gd name="connsiteY27" fmla="*/ 819150 h 910352"/>
                <a:gd name="connsiteX28" fmla="*/ 171728 w 583684"/>
                <a:gd name="connsiteY28" fmla="*/ 826294 h 910352"/>
                <a:gd name="connsiteX29" fmla="*/ 159822 w 583684"/>
                <a:gd name="connsiteY29" fmla="*/ 838200 h 910352"/>
                <a:gd name="connsiteX30" fmla="*/ 157440 w 583684"/>
                <a:gd name="connsiteY30" fmla="*/ 857250 h 910352"/>
                <a:gd name="connsiteX31" fmla="*/ 152678 w 583684"/>
                <a:gd name="connsiteY31" fmla="*/ 871537 h 910352"/>
                <a:gd name="connsiteX32" fmla="*/ 126484 w 583684"/>
                <a:gd name="connsiteY32" fmla="*/ 878681 h 910352"/>
                <a:gd name="connsiteX33" fmla="*/ 121722 w 583684"/>
                <a:gd name="connsiteY33" fmla="*/ 900112 h 910352"/>
                <a:gd name="connsiteX34" fmla="*/ 119340 w 583684"/>
                <a:gd name="connsiteY34" fmla="*/ 907256 h 910352"/>
                <a:gd name="connsiteX35" fmla="*/ 112197 w 583684"/>
                <a:gd name="connsiteY35" fmla="*/ 909637 h 910352"/>
                <a:gd name="connsiteX36" fmla="*/ 74097 w 583684"/>
                <a:gd name="connsiteY36" fmla="*/ 904875 h 910352"/>
                <a:gd name="connsiteX37" fmla="*/ 71715 w 583684"/>
                <a:gd name="connsiteY37" fmla="*/ 862012 h 910352"/>
                <a:gd name="connsiteX38" fmla="*/ 62190 w 583684"/>
                <a:gd name="connsiteY38" fmla="*/ 847725 h 910352"/>
                <a:gd name="connsiteX39" fmla="*/ 57428 w 583684"/>
                <a:gd name="connsiteY39" fmla="*/ 840581 h 910352"/>
                <a:gd name="connsiteX40" fmla="*/ 52665 w 583684"/>
                <a:gd name="connsiteY40" fmla="*/ 833437 h 910352"/>
                <a:gd name="connsiteX41" fmla="*/ 47903 w 583684"/>
                <a:gd name="connsiteY41" fmla="*/ 819150 h 910352"/>
                <a:gd name="connsiteX42" fmla="*/ 45522 w 583684"/>
                <a:gd name="connsiteY42" fmla="*/ 812006 h 910352"/>
                <a:gd name="connsiteX43" fmla="*/ 43140 w 583684"/>
                <a:gd name="connsiteY43" fmla="*/ 802481 h 910352"/>
                <a:gd name="connsiteX44" fmla="*/ 38378 w 583684"/>
                <a:gd name="connsiteY44" fmla="*/ 788194 h 910352"/>
                <a:gd name="connsiteX45" fmla="*/ 35997 w 583684"/>
                <a:gd name="connsiteY45" fmla="*/ 781050 h 910352"/>
                <a:gd name="connsiteX46" fmla="*/ 38378 w 583684"/>
                <a:gd name="connsiteY46" fmla="*/ 716756 h 910352"/>
                <a:gd name="connsiteX47" fmla="*/ 40759 w 583684"/>
                <a:gd name="connsiteY47" fmla="*/ 697706 h 910352"/>
                <a:gd name="connsiteX48" fmla="*/ 43140 w 583684"/>
                <a:gd name="connsiteY48" fmla="*/ 673894 h 910352"/>
                <a:gd name="connsiteX49" fmla="*/ 40759 w 583684"/>
                <a:gd name="connsiteY49" fmla="*/ 640556 h 910352"/>
                <a:gd name="connsiteX50" fmla="*/ 33615 w 583684"/>
                <a:gd name="connsiteY50" fmla="*/ 633412 h 910352"/>
                <a:gd name="connsiteX51" fmla="*/ 28853 w 583684"/>
                <a:gd name="connsiteY51" fmla="*/ 626269 h 910352"/>
                <a:gd name="connsiteX52" fmla="*/ 21709 w 583684"/>
                <a:gd name="connsiteY52" fmla="*/ 619125 h 910352"/>
                <a:gd name="connsiteX53" fmla="*/ 16947 w 583684"/>
                <a:gd name="connsiteY53" fmla="*/ 611981 h 910352"/>
                <a:gd name="connsiteX54" fmla="*/ 12184 w 583684"/>
                <a:gd name="connsiteY54" fmla="*/ 597694 h 910352"/>
                <a:gd name="connsiteX55" fmla="*/ 5040 w 583684"/>
                <a:gd name="connsiteY55" fmla="*/ 592931 h 910352"/>
                <a:gd name="connsiteX56" fmla="*/ 278 w 583684"/>
                <a:gd name="connsiteY56" fmla="*/ 557212 h 910352"/>
                <a:gd name="connsiteX57" fmla="*/ 2659 w 583684"/>
                <a:gd name="connsiteY57" fmla="*/ 535781 h 910352"/>
                <a:gd name="connsiteX58" fmla="*/ 16947 w 583684"/>
                <a:gd name="connsiteY58" fmla="*/ 531019 h 910352"/>
                <a:gd name="connsiteX59" fmla="*/ 31234 w 583684"/>
                <a:gd name="connsiteY59" fmla="*/ 523875 h 910352"/>
                <a:gd name="connsiteX60" fmla="*/ 33615 w 583684"/>
                <a:gd name="connsiteY60" fmla="*/ 495300 h 910352"/>
                <a:gd name="connsiteX61" fmla="*/ 38378 w 583684"/>
                <a:gd name="connsiteY61" fmla="*/ 481012 h 910352"/>
                <a:gd name="connsiteX62" fmla="*/ 43140 w 583684"/>
                <a:gd name="connsiteY62" fmla="*/ 466725 h 910352"/>
                <a:gd name="connsiteX63" fmla="*/ 45522 w 583684"/>
                <a:gd name="connsiteY63" fmla="*/ 459581 h 910352"/>
                <a:gd name="connsiteX64" fmla="*/ 59809 w 583684"/>
                <a:gd name="connsiteY64" fmla="*/ 450056 h 910352"/>
                <a:gd name="connsiteX65" fmla="*/ 64572 w 583684"/>
                <a:gd name="connsiteY65" fmla="*/ 442912 h 910352"/>
                <a:gd name="connsiteX66" fmla="*/ 57428 w 583684"/>
                <a:gd name="connsiteY66" fmla="*/ 407194 h 910352"/>
                <a:gd name="connsiteX67" fmla="*/ 55047 w 583684"/>
                <a:gd name="connsiteY67" fmla="*/ 400050 h 910352"/>
                <a:gd name="connsiteX68" fmla="*/ 50284 w 583684"/>
                <a:gd name="connsiteY68" fmla="*/ 392906 h 910352"/>
                <a:gd name="connsiteX69" fmla="*/ 47903 w 583684"/>
                <a:gd name="connsiteY69" fmla="*/ 381000 h 910352"/>
                <a:gd name="connsiteX70" fmla="*/ 45522 w 583684"/>
                <a:gd name="connsiteY70" fmla="*/ 371475 h 910352"/>
                <a:gd name="connsiteX71" fmla="*/ 43140 w 583684"/>
                <a:gd name="connsiteY71" fmla="*/ 359569 h 910352"/>
                <a:gd name="connsiteX72" fmla="*/ 40759 w 583684"/>
                <a:gd name="connsiteY72" fmla="*/ 350044 h 910352"/>
                <a:gd name="connsiteX73" fmla="*/ 33615 w 583684"/>
                <a:gd name="connsiteY73" fmla="*/ 328612 h 910352"/>
                <a:gd name="connsiteX74" fmla="*/ 31234 w 583684"/>
                <a:gd name="connsiteY74" fmla="*/ 321469 h 910352"/>
                <a:gd name="connsiteX75" fmla="*/ 28853 w 583684"/>
                <a:gd name="connsiteY75" fmla="*/ 311944 h 910352"/>
                <a:gd name="connsiteX76" fmla="*/ 26472 w 583684"/>
                <a:gd name="connsiteY76" fmla="*/ 273844 h 910352"/>
                <a:gd name="connsiteX77" fmla="*/ 24090 w 583684"/>
                <a:gd name="connsiteY77" fmla="*/ 214312 h 910352"/>
                <a:gd name="connsiteX78" fmla="*/ 21709 w 583684"/>
                <a:gd name="connsiteY78" fmla="*/ 207169 h 910352"/>
                <a:gd name="connsiteX79" fmla="*/ 14565 w 583684"/>
                <a:gd name="connsiteY79" fmla="*/ 202406 h 910352"/>
                <a:gd name="connsiteX80" fmla="*/ 7422 w 583684"/>
                <a:gd name="connsiteY80" fmla="*/ 171450 h 910352"/>
                <a:gd name="connsiteX81" fmla="*/ 9803 w 583684"/>
                <a:gd name="connsiteY81" fmla="*/ 157162 h 910352"/>
                <a:gd name="connsiteX82" fmla="*/ 24090 w 583684"/>
                <a:gd name="connsiteY82" fmla="*/ 150019 h 910352"/>
                <a:gd name="connsiteX83" fmla="*/ 31234 w 583684"/>
                <a:gd name="connsiteY83" fmla="*/ 145256 h 910352"/>
                <a:gd name="connsiteX84" fmla="*/ 35997 w 583684"/>
                <a:gd name="connsiteY84" fmla="*/ 130969 h 910352"/>
                <a:gd name="connsiteX85" fmla="*/ 40759 w 583684"/>
                <a:gd name="connsiteY85" fmla="*/ 109537 h 910352"/>
                <a:gd name="connsiteX86" fmla="*/ 55047 w 583684"/>
                <a:gd name="connsiteY86" fmla="*/ 97631 h 910352"/>
                <a:gd name="connsiteX87" fmla="*/ 59809 w 583684"/>
                <a:gd name="connsiteY87" fmla="*/ 90487 h 910352"/>
                <a:gd name="connsiteX88" fmla="*/ 71715 w 583684"/>
                <a:gd name="connsiteY88" fmla="*/ 76200 h 910352"/>
                <a:gd name="connsiteX89" fmla="*/ 78859 w 583684"/>
                <a:gd name="connsiteY89" fmla="*/ 61912 h 910352"/>
                <a:gd name="connsiteX90" fmla="*/ 86003 w 583684"/>
                <a:gd name="connsiteY90" fmla="*/ 59531 h 910352"/>
                <a:gd name="connsiteX91" fmla="*/ 100290 w 583684"/>
                <a:gd name="connsiteY91" fmla="*/ 50006 h 910352"/>
                <a:gd name="connsiteX92" fmla="*/ 107434 w 583684"/>
                <a:gd name="connsiteY92" fmla="*/ 45244 h 910352"/>
                <a:gd name="connsiteX93" fmla="*/ 114578 w 583684"/>
                <a:gd name="connsiteY93" fmla="*/ 42862 h 910352"/>
                <a:gd name="connsiteX94" fmla="*/ 121722 w 583684"/>
                <a:gd name="connsiteY94" fmla="*/ 35719 h 910352"/>
                <a:gd name="connsiteX95" fmla="*/ 128865 w 583684"/>
                <a:gd name="connsiteY95" fmla="*/ 33337 h 910352"/>
                <a:gd name="connsiteX96" fmla="*/ 136009 w 583684"/>
                <a:gd name="connsiteY96" fmla="*/ 11906 h 910352"/>
                <a:gd name="connsiteX97" fmla="*/ 138390 w 583684"/>
                <a:gd name="connsiteY97" fmla="*/ 4762 h 910352"/>
                <a:gd name="connsiteX98" fmla="*/ 145534 w 583684"/>
                <a:gd name="connsiteY98" fmla="*/ 0 h 910352"/>
                <a:gd name="connsiteX99" fmla="*/ 159822 w 583684"/>
                <a:gd name="connsiteY99" fmla="*/ 2381 h 910352"/>
                <a:gd name="connsiteX100" fmla="*/ 166965 w 583684"/>
                <a:gd name="connsiteY100" fmla="*/ 4762 h 910352"/>
                <a:gd name="connsiteX101" fmla="*/ 190778 w 583684"/>
                <a:gd name="connsiteY101" fmla="*/ 11906 h 910352"/>
                <a:gd name="connsiteX102" fmla="*/ 205065 w 583684"/>
                <a:gd name="connsiteY102" fmla="*/ 16669 h 910352"/>
                <a:gd name="connsiteX103" fmla="*/ 212209 w 583684"/>
                <a:gd name="connsiteY103" fmla="*/ 19050 h 910352"/>
                <a:gd name="connsiteX104" fmla="*/ 221734 w 583684"/>
                <a:gd name="connsiteY104" fmla="*/ 33337 h 910352"/>
                <a:gd name="connsiteX105" fmla="*/ 226497 w 583684"/>
                <a:gd name="connsiteY105" fmla="*/ 47625 h 910352"/>
                <a:gd name="connsiteX106" fmla="*/ 228878 w 583684"/>
                <a:gd name="connsiteY106" fmla="*/ 57150 h 910352"/>
                <a:gd name="connsiteX107" fmla="*/ 233640 w 583684"/>
                <a:gd name="connsiteY107" fmla="*/ 71437 h 910352"/>
                <a:gd name="connsiteX108" fmla="*/ 236022 w 583684"/>
                <a:gd name="connsiteY108" fmla="*/ 111919 h 910352"/>
                <a:gd name="connsiteX109" fmla="*/ 240784 w 583684"/>
                <a:gd name="connsiteY109" fmla="*/ 126206 h 910352"/>
                <a:gd name="connsiteX110" fmla="*/ 247928 w 583684"/>
                <a:gd name="connsiteY110" fmla="*/ 130969 h 910352"/>
                <a:gd name="connsiteX111" fmla="*/ 252690 w 583684"/>
                <a:gd name="connsiteY111" fmla="*/ 138112 h 910352"/>
                <a:gd name="connsiteX112" fmla="*/ 259834 w 583684"/>
                <a:gd name="connsiteY112" fmla="*/ 140494 h 910352"/>
                <a:gd name="connsiteX113" fmla="*/ 262215 w 583684"/>
                <a:gd name="connsiteY113" fmla="*/ 147637 h 910352"/>
                <a:gd name="connsiteX114" fmla="*/ 269359 w 583684"/>
                <a:gd name="connsiteY114" fmla="*/ 152400 h 910352"/>
                <a:gd name="connsiteX115" fmla="*/ 286028 w 583684"/>
                <a:gd name="connsiteY115" fmla="*/ 157162 h 910352"/>
                <a:gd name="connsiteX116" fmla="*/ 307459 w 583684"/>
                <a:gd name="connsiteY116" fmla="*/ 164306 h 910352"/>
                <a:gd name="connsiteX117" fmla="*/ 328890 w 583684"/>
                <a:gd name="connsiteY117" fmla="*/ 171450 h 910352"/>
                <a:gd name="connsiteX118" fmla="*/ 336034 w 583684"/>
                <a:gd name="connsiteY118" fmla="*/ 173831 h 910352"/>
                <a:gd name="connsiteX119" fmla="*/ 355084 w 583684"/>
                <a:gd name="connsiteY119" fmla="*/ 190500 h 910352"/>
                <a:gd name="connsiteX120" fmla="*/ 359847 w 583684"/>
                <a:gd name="connsiteY120" fmla="*/ 204787 h 910352"/>
                <a:gd name="connsiteX121" fmla="*/ 362228 w 583684"/>
                <a:gd name="connsiteY121" fmla="*/ 214312 h 910352"/>
                <a:gd name="connsiteX122" fmla="*/ 364609 w 583684"/>
                <a:gd name="connsiteY122" fmla="*/ 226219 h 910352"/>
                <a:gd name="connsiteX123" fmla="*/ 378897 w 583684"/>
                <a:gd name="connsiteY123" fmla="*/ 230981 h 910352"/>
                <a:gd name="connsiteX124" fmla="*/ 386040 w 583684"/>
                <a:gd name="connsiteY124" fmla="*/ 233362 h 910352"/>
                <a:gd name="connsiteX125" fmla="*/ 393184 w 583684"/>
                <a:gd name="connsiteY125" fmla="*/ 235744 h 910352"/>
                <a:gd name="connsiteX126" fmla="*/ 400328 w 583684"/>
                <a:gd name="connsiteY126" fmla="*/ 238125 h 910352"/>
                <a:gd name="connsiteX127" fmla="*/ 405090 w 583684"/>
                <a:gd name="connsiteY127" fmla="*/ 259556 h 910352"/>
                <a:gd name="connsiteX128" fmla="*/ 402709 w 583684"/>
                <a:gd name="connsiteY128" fmla="*/ 285750 h 910352"/>
                <a:gd name="connsiteX129" fmla="*/ 405090 w 583684"/>
                <a:gd name="connsiteY129" fmla="*/ 316706 h 910352"/>
                <a:gd name="connsiteX130" fmla="*/ 412234 w 583684"/>
                <a:gd name="connsiteY130" fmla="*/ 321469 h 910352"/>
                <a:gd name="connsiteX131" fmla="*/ 426522 w 583684"/>
                <a:gd name="connsiteY131" fmla="*/ 326231 h 910352"/>
                <a:gd name="connsiteX132" fmla="*/ 433665 w 583684"/>
                <a:gd name="connsiteY132" fmla="*/ 328612 h 910352"/>
                <a:gd name="connsiteX133" fmla="*/ 440809 w 583684"/>
                <a:gd name="connsiteY133" fmla="*/ 333375 h 910352"/>
                <a:gd name="connsiteX134" fmla="*/ 443190 w 583684"/>
                <a:gd name="connsiteY134" fmla="*/ 340519 h 910352"/>
                <a:gd name="connsiteX135" fmla="*/ 447953 w 583684"/>
                <a:gd name="connsiteY135" fmla="*/ 347662 h 910352"/>
                <a:gd name="connsiteX136" fmla="*/ 455097 w 583684"/>
                <a:gd name="connsiteY136" fmla="*/ 364331 h 910352"/>
                <a:gd name="connsiteX137" fmla="*/ 488434 w 583684"/>
                <a:gd name="connsiteY137" fmla="*/ 361950 h 910352"/>
                <a:gd name="connsiteX138" fmla="*/ 502722 w 583684"/>
                <a:gd name="connsiteY138" fmla="*/ 361950 h 910352"/>
                <a:gd name="connsiteX139" fmla="*/ 507484 w 583684"/>
                <a:gd name="connsiteY139" fmla="*/ 378619 h 910352"/>
                <a:gd name="connsiteX140" fmla="*/ 514628 w 583684"/>
                <a:gd name="connsiteY140" fmla="*/ 385762 h 910352"/>
                <a:gd name="connsiteX141" fmla="*/ 524153 w 583684"/>
                <a:gd name="connsiteY141" fmla="*/ 395287 h 910352"/>
                <a:gd name="connsiteX142" fmla="*/ 533678 w 583684"/>
                <a:gd name="connsiteY142" fmla="*/ 404812 h 910352"/>
                <a:gd name="connsiteX143" fmla="*/ 540822 w 583684"/>
                <a:gd name="connsiteY143" fmla="*/ 409575 h 910352"/>
                <a:gd name="connsiteX144" fmla="*/ 543203 w 583684"/>
                <a:gd name="connsiteY144" fmla="*/ 416719 h 910352"/>
                <a:gd name="connsiteX145" fmla="*/ 545584 w 583684"/>
                <a:gd name="connsiteY145" fmla="*/ 435769 h 910352"/>
                <a:gd name="connsiteX146" fmla="*/ 559872 w 583684"/>
                <a:gd name="connsiteY146" fmla="*/ 440531 h 910352"/>
                <a:gd name="connsiteX147" fmla="*/ 567015 w 583684"/>
                <a:gd name="connsiteY147" fmla="*/ 442912 h 910352"/>
                <a:gd name="connsiteX148" fmla="*/ 581303 w 583684"/>
                <a:gd name="connsiteY148" fmla="*/ 471487 h 910352"/>
                <a:gd name="connsiteX149" fmla="*/ 583684 w 583684"/>
                <a:gd name="connsiteY149" fmla="*/ 478631 h 910352"/>
                <a:gd name="connsiteX150" fmla="*/ 581303 w 583684"/>
                <a:gd name="connsiteY150" fmla="*/ 485775 h 910352"/>
                <a:gd name="connsiteX151" fmla="*/ 547965 w 583684"/>
                <a:gd name="connsiteY151" fmla="*/ 492919 h 910352"/>
                <a:gd name="connsiteX152" fmla="*/ 545584 w 583684"/>
                <a:gd name="connsiteY152" fmla="*/ 516731 h 910352"/>
                <a:gd name="connsiteX153" fmla="*/ 531297 w 583684"/>
                <a:gd name="connsiteY153" fmla="*/ 519112 h 910352"/>
                <a:gd name="connsiteX0" fmla="*/ 469384 w 583684"/>
                <a:gd name="connsiteY0" fmla="*/ 533400 h 910352"/>
                <a:gd name="connsiteX1" fmla="*/ 452715 w 583684"/>
                <a:gd name="connsiteY1" fmla="*/ 550069 h 910352"/>
                <a:gd name="connsiteX2" fmla="*/ 450334 w 583684"/>
                <a:gd name="connsiteY2" fmla="*/ 559594 h 910352"/>
                <a:gd name="connsiteX3" fmla="*/ 433665 w 583684"/>
                <a:gd name="connsiteY3" fmla="*/ 576262 h 910352"/>
                <a:gd name="connsiteX4" fmla="*/ 421759 w 583684"/>
                <a:gd name="connsiteY4" fmla="*/ 585787 h 910352"/>
                <a:gd name="connsiteX5" fmla="*/ 393184 w 583684"/>
                <a:gd name="connsiteY5" fmla="*/ 600075 h 910352"/>
                <a:gd name="connsiteX6" fmla="*/ 386040 w 583684"/>
                <a:gd name="connsiteY6" fmla="*/ 602456 h 910352"/>
                <a:gd name="connsiteX7" fmla="*/ 378897 w 583684"/>
                <a:gd name="connsiteY7" fmla="*/ 604837 h 910352"/>
                <a:gd name="connsiteX8" fmla="*/ 366990 w 583684"/>
                <a:gd name="connsiteY8" fmla="*/ 619125 h 910352"/>
                <a:gd name="connsiteX9" fmla="*/ 362228 w 583684"/>
                <a:gd name="connsiteY9" fmla="*/ 626269 h 910352"/>
                <a:gd name="connsiteX10" fmla="*/ 355084 w 583684"/>
                <a:gd name="connsiteY10" fmla="*/ 628650 h 910352"/>
                <a:gd name="connsiteX11" fmla="*/ 340797 w 583684"/>
                <a:gd name="connsiteY11" fmla="*/ 638175 h 910352"/>
                <a:gd name="connsiteX12" fmla="*/ 333653 w 583684"/>
                <a:gd name="connsiteY12" fmla="*/ 676275 h 910352"/>
                <a:gd name="connsiteX13" fmla="*/ 326509 w 583684"/>
                <a:gd name="connsiteY13" fmla="*/ 683419 h 910352"/>
                <a:gd name="connsiteX14" fmla="*/ 319365 w 583684"/>
                <a:gd name="connsiteY14" fmla="*/ 688181 h 910352"/>
                <a:gd name="connsiteX15" fmla="*/ 302697 w 583684"/>
                <a:gd name="connsiteY15" fmla="*/ 692944 h 910352"/>
                <a:gd name="connsiteX16" fmla="*/ 288409 w 583684"/>
                <a:gd name="connsiteY16" fmla="*/ 704850 h 910352"/>
                <a:gd name="connsiteX17" fmla="*/ 271740 w 583684"/>
                <a:gd name="connsiteY17" fmla="*/ 721519 h 910352"/>
                <a:gd name="connsiteX18" fmla="*/ 257453 w 583684"/>
                <a:gd name="connsiteY18" fmla="*/ 726281 h 910352"/>
                <a:gd name="connsiteX19" fmla="*/ 250309 w 583684"/>
                <a:gd name="connsiteY19" fmla="*/ 740569 h 910352"/>
                <a:gd name="connsiteX20" fmla="*/ 247928 w 583684"/>
                <a:gd name="connsiteY20" fmla="*/ 747712 h 910352"/>
                <a:gd name="connsiteX21" fmla="*/ 238403 w 583684"/>
                <a:gd name="connsiteY21" fmla="*/ 764381 h 910352"/>
                <a:gd name="connsiteX22" fmla="*/ 231259 w 583684"/>
                <a:gd name="connsiteY22" fmla="*/ 771525 h 910352"/>
                <a:gd name="connsiteX23" fmla="*/ 212209 w 583684"/>
                <a:gd name="connsiteY23" fmla="*/ 781050 h 910352"/>
                <a:gd name="connsiteX24" fmla="*/ 195540 w 583684"/>
                <a:gd name="connsiteY24" fmla="*/ 790575 h 910352"/>
                <a:gd name="connsiteX25" fmla="*/ 186015 w 583684"/>
                <a:gd name="connsiteY25" fmla="*/ 804862 h 910352"/>
                <a:gd name="connsiteX26" fmla="*/ 183634 w 583684"/>
                <a:gd name="connsiteY26" fmla="*/ 814387 h 910352"/>
                <a:gd name="connsiteX27" fmla="*/ 176490 w 583684"/>
                <a:gd name="connsiteY27" fmla="*/ 819150 h 910352"/>
                <a:gd name="connsiteX28" fmla="*/ 171728 w 583684"/>
                <a:gd name="connsiteY28" fmla="*/ 826294 h 910352"/>
                <a:gd name="connsiteX29" fmla="*/ 159822 w 583684"/>
                <a:gd name="connsiteY29" fmla="*/ 838200 h 910352"/>
                <a:gd name="connsiteX30" fmla="*/ 157440 w 583684"/>
                <a:gd name="connsiteY30" fmla="*/ 857250 h 910352"/>
                <a:gd name="connsiteX31" fmla="*/ 152678 w 583684"/>
                <a:gd name="connsiteY31" fmla="*/ 871537 h 910352"/>
                <a:gd name="connsiteX32" fmla="*/ 126484 w 583684"/>
                <a:gd name="connsiteY32" fmla="*/ 878681 h 910352"/>
                <a:gd name="connsiteX33" fmla="*/ 121722 w 583684"/>
                <a:gd name="connsiteY33" fmla="*/ 900112 h 910352"/>
                <a:gd name="connsiteX34" fmla="*/ 119340 w 583684"/>
                <a:gd name="connsiteY34" fmla="*/ 907256 h 910352"/>
                <a:gd name="connsiteX35" fmla="*/ 112197 w 583684"/>
                <a:gd name="connsiteY35" fmla="*/ 909637 h 910352"/>
                <a:gd name="connsiteX36" fmla="*/ 74097 w 583684"/>
                <a:gd name="connsiteY36" fmla="*/ 904875 h 910352"/>
                <a:gd name="connsiteX37" fmla="*/ 71715 w 583684"/>
                <a:gd name="connsiteY37" fmla="*/ 862012 h 910352"/>
                <a:gd name="connsiteX38" fmla="*/ 62190 w 583684"/>
                <a:gd name="connsiteY38" fmla="*/ 847725 h 910352"/>
                <a:gd name="connsiteX39" fmla="*/ 57428 w 583684"/>
                <a:gd name="connsiteY39" fmla="*/ 840581 h 910352"/>
                <a:gd name="connsiteX40" fmla="*/ 52665 w 583684"/>
                <a:gd name="connsiteY40" fmla="*/ 833437 h 910352"/>
                <a:gd name="connsiteX41" fmla="*/ 47903 w 583684"/>
                <a:gd name="connsiteY41" fmla="*/ 819150 h 910352"/>
                <a:gd name="connsiteX42" fmla="*/ 45522 w 583684"/>
                <a:gd name="connsiteY42" fmla="*/ 812006 h 910352"/>
                <a:gd name="connsiteX43" fmla="*/ 43140 w 583684"/>
                <a:gd name="connsiteY43" fmla="*/ 802481 h 910352"/>
                <a:gd name="connsiteX44" fmla="*/ 38378 w 583684"/>
                <a:gd name="connsiteY44" fmla="*/ 788194 h 910352"/>
                <a:gd name="connsiteX45" fmla="*/ 35997 w 583684"/>
                <a:gd name="connsiteY45" fmla="*/ 781050 h 910352"/>
                <a:gd name="connsiteX46" fmla="*/ 38378 w 583684"/>
                <a:gd name="connsiteY46" fmla="*/ 716756 h 910352"/>
                <a:gd name="connsiteX47" fmla="*/ 40759 w 583684"/>
                <a:gd name="connsiteY47" fmla="*/ 697706 h 910352"/>
                <a:gd name="connsiteX48" fmla="*/ 43140 w 583684"/>
                <a:gd name="connsiteY48" fmla="*/ 673894 h 910352"/>
                <a:gd name="connsiteX49" fmla="*/ 40759 w 583684"/>
                <a:gd name="connsiteY49" fmla="*/ 640556 h 910352"/>
                <a:gd name="connsiteX50" fmla="*/ 33615 w 583684"/>
                <a:gd name="connsiteY50" fmla="*/ 633412 h 910352"/>
                <a:gd name="connsiteX51" fmla="*/ 28853 w 583684"/>
                <a:gd name="connsiteY51" fmla="*/ 626269 h 910352"/>
                <a:gd name="connsiteX52" fmla="*/ 21709 w 583684"/>
                <a:gd name="connsiteY52" fmla="*/ 619125 h 910352"/>
                <a:gd name="connsiteX53" fmla="*/ 16947 w 583684"/>
                <a:gd name="connsiteY53" fmla="*/ 611981 h 910352"/>
                <a:gd name="connsiteX54" fmla="*/ 12184 w 583684"/>
                <a:gd name="connsiteY54" fmla="*/ 597694 h 910352"/>
                <a:gd name="connsiteX55" fmla="*/ 5040 w 583684"/>
                <a:gd name="connsiteY55" fmla="*/ 592931 h 910352"/>
                <a:gd name="connsiteX56" fmla="*/ 278 w 583684"/>
                <a:gd name="connsiteY56" fmla="*/ 557212 h 910352"/>
                <a:gd name="connsiteX57" fmla="*/ 2659 w 583684"/>
                <a:gd name="connsiteY57" fmla="*/ 535781 h 910352"/>
                <a:gd name="connsiteX58" fmla="*/ 16947 w 583684"/>
                <a:gd name="connsiteY58" fmla="*/ 531019 h 910352"/>
                <a:gd name="connsiteX59" fmla="*/ 31234 w 583684"/>
                <a:gd name="connsiteY59" fmla="*/ 523875 h 910352"/>
                <a:gd name="connsiteX60" fmla="*/ 33615 w 583684"/>
                <a:gd name="connsiteY60" fmla="*/ 495300 h 910352"/>
                <a:gd name="connsiteX61" fmla="*/ 38378 w 583684"/>
                <a:gd name="connsiteY61" fmla="*/ 481012 h 910352"/>
                <a:gd name="connsiteX62" fmla="*/ 43140 w 583684"/>
                <a:gd name="connsiteY62" fmla="*/ 466725 h 910352"/>
                <a:gd name="connsiteX63" fmla="*/ 45522 w 583684"/>
                <a:gd name="connsiteY63" fmla="*/ 459581 h 910352"/>
                <a:gd name="connsiteX64" fmla="*/ 59809 w 583684"/>
                <a:gd name="connsiteY64" fmla="*/ 450056 h 910352"/>
                <a:gd name="connsiteX65" fmla="*/ 64572 w 583684"/>
                <a:gd name="connsiteY65" fmla="*/ 442912 h 910352"/>
                <a:gd name="connsiteX66" fmla="*/ 57428 w 583684"/>
                <a:gd name="connsiteY66" fmla="*/ 407194 h 910352"/>
                <a:gd name="connsiteX67" fmla="*/ 55047 w 583684"/>
                <a:gd name="connsiteY67" fmla="*/ 400050 h 910352"/>
                <a:gd name="connsiteX68" fmla="*/ 50284 w 583684"/>
                <a:gd name="connsiteY68" fmla="*/ 392906 h 910352"/>
                <a:gd name="connsiteX69" fmla="*/ 47903 w 583684"/>
                <a:gd name="connsiteY69" fmla="*/ 381000 h 910352"/>
                <a:gd name="connsiteX70" fmla="*/ 45522 w 583684"/>
                <a:gd name="connsiteY70" fmla="*/ 371475 h 910352"/>
                <a:gd name="connsiteX71" fmla="*/ 43140 w 583684"/>
                <a:gd name="connsiteY71" fmla="*/ 359569 h 910352"/>
                <a:gd name="connsiteX72" fmla="*/ 40759 w 583684"/>
                <a:gd name="connsiteY72" fmla="*/ 350044 h 910352"/>
                <a:gd name="connsiteX73" fmla="*/ 33615 w 583684"/>
                <a:gd name="connsiteY73" fmla="*/ 328612 h 910352"/>
                <a:gd name="connsiteX74" fmla="*/ 31234 w 583684"/>
                <a:gd name="connsiteY74" fmla="*/ 321469 h 910352"/>
                <a:gd name="connsiteX75" fmla="*/ 28853 w 583684"/>
                <a:gd name="connsiteY75" fmla="*/ 311944 h 910352"/>
                <a:gd name="connsiteX76" fmla="*/ 26472 w 583684"/>
                <a:gd name="connsiteY76" fmla="*/ 273844 h 910352"/>
                <a:gd name="connsiteX77" fmla="*/ 24090 w 583684"/>
                <a:gd name="connsiteY77" fmla="*/ 214312 h 910352"/>
                <a:gd name="connsiteX78" fmla="*/ 21709 w 583684"/>
                <a:gd name="connsiteY78" fmla="*/ 207169 h 910352"/>
                <a:gd name="connsiteX79" fmla="*/ 14565 w 583684"/>
                <a:gd name="connsiteY79" fmla="*/ 202406 h 910352"/>
                <a:gd name="connsiteX80" fmla="*/ 7422 w 583684"/>
                <a:gd name="connsiteY80" fmla="*/ 171450 h 910352"/>
                <a:gd name="connsiteX81" fmla="*/ 9803 w 583684"/>
                <a:gd name="connsiteY81" fmla="*/ 157162 h 910352"/>
                <a:gd name="connsiteX82" fmla="*/ 24090 w 583684"/>
                <a:gd name="connsiteY82" fmla="*/ 150019 h 910352"/>
                <a:gd name="connsiteX83" fmla="*/ 31234 w 583684"/>
                <a:gd name="connsiteY83" fmla="*/ 145256 h 910352"/>
                <a:gd name="connsiteX84" fmla="*/ 35997 w 583684"/>
                <a:gd name="connsiteY84" fmla="*/ 130969 h 910352"/>
                <a:gd name="connsiteX85" fmla="*/ 40759 w 583684"/>
                <a:gd name="connsiteY85" fmla="*/ 109537 h 910352"/>
                <a:gd name="connsiteX86" fmla="*/ 55047 w 583684"/>
                <a:gd name="connsiteY86" fmla="*/ 97631 h 910352"/>
                <a:gd name="connsiteX87" fmla="*/ 59809 w 583684"/>
                <a:gd name="connsiteY87" fmla="*/ 90487 h 910352"/>
                <a:gd name="connsiteX88" fmla="*/ 71715 w 583684"/>
                <a:gd name="connsiteY88" fmla="*/ 76200 h 910352"/>
                <a:gd name="connsiteX89" fmla="*/ 78859 w 583684"/>
                <a:gd name="connsiteY89" fmla="*/ 61912 h 910352"/>
                <a:gd name="connsiteX90" fmla="*/ 86003 w 583684"/>
                <a:gd name="connsiteY90" fmla="*/ 59531 h 910352"/>
                <a:gd name="connsiteX91" fmla="*/ 100290 w 583684"/>
                <a:gd name="connsiteY91" fmla="*/ 50006 h 910352"/>
                <a:gd name="connsiteX92" fmla="*/ 107434 w 583684"/>
                <a:gd name="connsiteY92" fmla="*/ 45244 h 910352"/>
                <a:gd name="connsiteX93" fmla="*/ 114578 w 583684"/>
                <a:gd name="connsiteY93" fmla="*/ 42862 h 910352"/>
                <a:gd name="connsiteX94" fmla="*/ 121722 w 583684"/>
                <a:gd name="connsiteY94" fmla="*/ 35719 h 910352"/>
                <a:gd name="connsiteX95" fmla="*/ 128865 w 583684"/>
                <a:gd name="connsiteY95" fmla="*/ 33337 h 910352"/>
                <a:gd name="connsiteX96" fmla="*/ 136009 w 583684"/>
                <a:gd name="connsiteY96" fmla="*/ 11906 h 910352"/>
                <a:gd name="connsiteX97" fmla="*/ 138390 w 583684"/>
                <a:gd name="connsiteY97" fmla="*/ 4762 h 910352"/>
                <a:gd name="connsiteX98" fmla="*/ 145534 w 583684"/>
                <a:gd name="connsiteY98" fmla="*/ 0 h 910352"/>
                <a:gd name="connsiteX99" fmla="*/ 159822 w 583684"/>
                <a:gd name="connsiteY99" fmla="*/ 2381 h 910352"/>
                <a:gd name="connsiteX100" fmla="*/ 166965 w 583684"/>
                <a:gd name="connsiteY100" fmla="*/ 4762 h 910352"/>
                <a:gd name="connsiteX101" fmla="*/ 190778 w 583684"/>
                <a:gd name="connsiteY101" fmla="*/ 11906 h 910352"/>
                <a:gd name="connsiteX102" fmla="*/ 205065 w 583684"/>
                <a:gd name="connsiteY102" fmla="*/ 16669 h 910352"/>
                <a:gd name="connsiteX103" fmla="*/ 212209 w 583684"/>
                <a:gd name="connsiteY103" fmla="*/ 19050 h 910352"/>
                <a:gd name="connsiteX104" fmla="*/ 221734 w 583684"/>
                <a:gd name="connsiteY104" fmla="*/ 33337 h 910352"/>
                <a:gd name="connsiteX105" fmla="*/ 226497 w 583684"/>
                <a:gd name="connsiteY105" fmla="*/ 47625 h 910352"/>
                <a:gd name="connsiteX106" fmla="*/ 228878 w 583684"/>
                <a:gd name="connsiteY106" fmla="*/ 57150 h 910352"/>
                <a:gd name="connsiteX107" fmla="*/ 233640 w 583684"/>
                <a:gd name="connsiteY107" fmla="*/ 71437 h 910352"/>
                <a:gd name="connsiteX108" fmla="*/ 236022 w 583684"/>
                <a:gd name="connsiteY108" fmla="*/ 111919 h 910352"/>
                <a:gd name="connsiteX109" fmla="*/ 240784 w 583684"/>
                <a:gd name="connsiteY109" fmla="*/ 126206 h 910352"/>
                <a:gd name="connsiteX110" fmla="*/ 247928 w 583684"/>
                <a:gd name="connsiteY110" fmla="*/ 130969 h 910352"/>
                <a:gd name="connsiteX111" fmla="*/ 252690 w 583684"/>
                <a:gd name="connsiteY111" fmla="*/ 138112 h 910352"/>
                <a:gd name="connsiteX112" fmla="*/ 259834 w 583684"/>
                <a:gd name="connsiteY112" fmla="*/ 140494 h 910352"/>
                <a:gd name="connsiteX113" fmla="*/ 262215 w 583684"/>
                <a:gd name="connsiteY113" fmla="*/ 147637 h 910352"/>
                <a:gd name="connsiteX114" fmla="*/ 269359 w 583684"/>
                <a:gd name="connsiteY114" fmla="*/ 152400 h 910352"/>
                <a:gd name="connsiteX115" fmla="*/ 286028 w 583684"/>
                <a:gd name="connsiteY115" fmla="*/ 157162 h 910352"/>
                <a:gd name="connsiteX116" fmla="*/ 307459 w 583684"/>
                <a:gd name="connsiteY116" fmla="*/ 164306 h 910352"/>
                <a:gd name="connsiteX117" fmla="*/ 328890 w 583684"/>
                <a:gd name="connsiteY117" fmla="*/ 171450 h 910352"/>
                <a:gd name="connsiteX118" fmla="*/ 336034 w 583684"/>
                <a:gd name="connsiteY118" fmla="*/ 173831 h 910352"/>
                <a:gd name="connsiteX119" fmla="*/ 355084 w 583684"/>
                <a:gd name="connsiteY119" fmla="*/ 190500 h 910352"/>
                <a:gd name="connsiteX120" fmla="*/ 359847 w 583684"/>
                <a:gd name="connsiteY120" fmla="*/ 204787 h 910352"/>
                <a:gd name="connsiteX121" fmla="*/ 362228 w 583684"/>
                <a:gd name="connsiteY121" fmla="*/ 214312 h 910352"/>
                <a:gd name="connsiteX122" fmla="*/ 364609 w 583684"/>
                <a:gd name="connsiteY122" fmla="*/ 226219 h 910352"/>
                <a:gd name="connsiteX123" fmla="*/ 378897 w 583684"/>
                <a:gd name="connsiteY123" fmla="*/ 230981 h 910352"/>
                <a:gd name="connsiteX124" fmla="*/ 386040 w 583684"/>
                <a:gd name="connsiteY124" fmla="*/ 233362 h 910352"/>
                <a:gd name="connsiteX125" fmla="*/ 393184 w 583684"/>
                <a:gd name="connsiteY125" fmla="*/ 235744 h 910352"/>
                <a:gd name="connsiteX126" fmla="*/ 400328 w 583684"/>
                <a:gd name="connsiteY126" fmla="*/ 238125 h 910352"/>
                <a:gd name="connsiteX127" fmla="*/ 405090 w 583684"/>
                <a:gd name="connsiteY127" fmla="*/ 259556 h 910352"/>
                <a:gd name="connsiteX128" fmla="*/ 402709 w 583684"/>
                <a:gd name="connsiteY128" fmla="*/ 285750 h 910352"/>
                <a:gd name="connsiteX129" fmla="*/ 405090 w 583684"/>
                <a:gd name="connsiteY129" fmla="*/ 316706 h 910352"/>
                <a:gd name="connsiteX130" fmla="*/ 412234 w 583684"/>
                <a:gd name="connsiteY130" fmla="*/ 321469 h 910352"/>
                <a:gd name="connsiteX131" fmla="*/ 426522 w 583684"/>
                <a:gd name="connsiteY131" fmla="*/ 326231 h 910352"/>
                <a:gd name="connsiteX132" fmla="*/ 433665 w 583684"/>
                <a:gd name="connsiteY132" fmla="*/ 328612 h 910352"/>
                <a:gd name="connsiteX133" fmla="*/ 440809 w 583684"/>
                <a:gd name="connsiteY133" fmla="*/ 333375 h 910352"/>
                <a:gd name="connsiteX134" fmla="*/ 443190 w 583684"/>
                <a:gd name="connsiteY134" fmla="*/ 340519 h 910352"/>
                <a:gd name="connsiteX135" fmla="*/ 447953 w 583684"/>
                <a:gd name="connsiteY135" fmla="*/ 347662 h 910352"/>
                <a:gd name="connsiteX136" fmla="*/ 455097 w 583684"/>
                <a:gd name="connsiteY136" fmla="*/ 364331 h 910352"/>
                <a:gd name="connsiteX137" fmla="*/ 488434 w 583684"/>
                <a:gd name="connsiteY137" fmla="*/ 361950 h 910352"/>
                <a:gd name="connsiteX138" fmla="*/ 502722 w 583684"/>
                <a:gd name="connsiteY138" fmla="*/ 361950 h 910352"/>
                <a:gd name="connsiteX139" fmla="*/ 507484 w 583684"/>
                <a:gd name="connsiteY139" fmla="*/ 378619 h 910352"/>
                <a:gd name="connsiteX140" fmla="*/ 514628 w 583684"/>
                <a:gd name="connsiteY140" fmla="*/ 385762 h 910352"/>
                <a:gd name="connsiteX141" fmla="*/ 524153 w 583684"/>
                <a:gd name="connsiteY141" fmla="*/ 395287 h 910352"/>
                <a:gd name="connsiteX142" fmla="*/ 533678 w 583684"/>
                <a:gd name="connsiteY142" fmla="*/ 404812 h 910352"/>
                <a:gd name="connsiteX143" fmla="*/ 540822 w 583684"/>
                <a:gd name="connsiteY143" fmla="*/ 409575 h 910352"/>
                <a:gd name="connsiteX144" fmla="*/ 543203 w 583684"/>
                <a:gd name="connsiteY144" fmla="*/ 416719 h 910352"/>
                <a:gd name="connsiteX145" fmla="*/ 545584 w 583684"/>
                <a:gd name="connsiteY145" fmla="*/ 435769 h 910352"/>
                <a:gd name="connsiteX146" fmla="*/ 559872 w 583684"/>
                <a:gd name="connsiteY146" fmla="*/ 440531 h 910352"/>
                <a:gd name="connsiteX147" fmla="*/ 567015 w 583684"/>
                <a:gd name="connsiteY147" fmla="*/ 442912 h 910352"/>
                <a:gd name="connsiteX148" fmla="*/ 581303 w 583684"/>
                <a:gd name="connsiteY148" fmla="*/ 471487 h 910352"/>
                <a:gd name="connsiteX149" fmla="*/ 583684 w 583684"/>
                <a:gd name="connsiteY149" fmla="*/ 478631 h 910352"/>
                <a:gd name="connsiteX150" fmla="*/ 581303 w 583684"/>
                <a:gd name="connsiteY150" fmla="*/ 485775 h 910352"/>
                <a:gd name="connsiteX151" fmla="*/ 547965 w 583684"/>
                <a:gd name="connsiteY151" fmla="*/ 492919 h 910352"/>
                <a:gd name="connsiteX152" fmla="*/ 545584 w 583684"/>
                <a:gd name="connsiteY152" fmla="*/ 516731 h 910352"/>
                <a:gd name="connsiteX153" fmla="*/ 471765 w 583684"/>
                <a:gd name="connsiteY153" fmla="*/ 531019 h 910352"/>
                <a:gd name="connsiteX0" fmla="*/ 469384 w 583684"/>
                <a:gd name="connsiteY0" fmla="*/ 533400 h 910352"/>
                <a:gd name="connsiteX1" fmla="*/ 452715 w 583684"/>
                <a:gd name="connsiteY1" fmla="*/ 550069 h 910352"/>
                <a:gd name="connsiteX2" fmla="*/ 450334 w 583684"/>
                <a:gd name="connsiteY2" fmla="*/ 559594 h 910352"/>
                <a:gd name="connsiteX3" fmla="*/ 433665 w 583684"/>
                <a:gd name="connsiteY3" fmla="*/ 576262 h 910352"/>
                <a:gd name="connsiteX4" fmla="*/ 421759 w 583684"/>
                <a:gd name="connsiteY4" fmla="*/ 585787 h 910352"/>
                <a:gd name="connsiteX5" fmla="*/ 393184 w 583684"/>
                <a:gd name="connsiteY5" fmla="*/ 600075 h 910352"/>
                <a:gd name="connsiteX6" fmla="*/ 386040 w 583684"/>
                <a:gd name="connsiteY6" fmla="*/ 602456 h 910352"/>
                <a:gd name="connsiteX7" fmla="*/ 378897 w 583684"/>
                <a:gd name="connsiteY7" fmla="*/ 604837 h 910352"/>
                <a:gd name="connsiteX8" fmla="*/ 366990 w 583684"/>
                <a:gd name="connsiteY8" fmla="*/ 619125 h 910352"/>
                <a:gd name="connsiteX9" fmla="*/ 362228 w 583684"/>
                <a:gd name="connsiteY9" fmla="*/ 626269 h 910352"/>
                <a:gd name="connsiteX10" fmla="*/ 355084 w 583684"/>
                <a:gd name="connsiteY10" fmla="*/ 628650 h 910352"/>
                <a:gd name="connsiteX11" fmla="*/ 340797 w 583684"/>
                <a:gd name="connsiteY11" fmla="*/ 638175 h 910352"/>
                <a:gd name="connsiteX12" fmla="*/ 333653 w 583684"/>
                <a:gd name="connsiteY12" fmla="*/ 676275 h 910352"/>
                <a:gd name="connsiteX13" fmla="*/ 326509 w 583684"/>
                <a:gd name="connsiteY13" fmla="*/ 683419 h 910352"/>
                <a:gd name="connsiteX14" fmla="*/ 319365 w 583684"/>
                <a:gd name="connsiteY14" fmla="*/ 688181 h 910352"/>
                <a:gd name="connsiteX15" fmla="*/ 302697 w 583684"/>
                <a:gd name="connsiteY15" fmla="*/ 692944 h 910352"/>
                <a:gd name="connsiteX16" fmla="*/ 288409 w 583684"/>
                <a:gd name="connsiteY16" fmla="*/ 704850 h 910352"/>
                <a:gd name="connsiteX17" fmla="*/ 271740 w 583684"/>
                <a:gd name="connsiteY17" fmla="*/ 721519 h 910352"/>
                <a:gd name="connsiteX18" fmla="*/ 257453 w 583684"/>
                <a:gd name="connsiteY18" fmla="*/ 726281 h 910352"/>
                <a:gd name="connsiteX19" fmla="*/ 250309 w 583684"/>
                <a:gd name="connsiteY19" fmla="*/ 740569 h 910352"/>
                <a:gd name="connsiteX20" fmla="*/ 247928 w 583684"/>
                <a:gd name="connsiteY20" fmla="*/ 747712 h 910352"/>
                <a:gd name="connsiteX21" fmla="*/ 238403 w 583684"/>
                <a:gd name="connsiteY21" fmla="*/ 764381 h 910352"/>
                <a:gd name="connsiteX22" fmla="*/ 231259 w 583684"/>
                <a:gd name="connsiteY22" fmla="*/ 771525 h 910352"/>
                <a:gd name="connsiteX23" fmla="*/ 212209 w 583684"/>
                <a:gd name="connsiteY23" fmla="*/ 781050 h 910352"/>
                <a:gd name="connsiteX24" fmla="*/ 195540 w 583684"/>
                <a:gd name="connsiteY24" fmla="*/ 790575 h 910352"/>
                <a:gd name="connsiteX25" fmla="*/ 186015 w 583684"/>
                <a:gd name="connsiteY25" fmla="*/ 804862 h 910352"/>
                <a:gd name="connsiteX26" fmla="*/ 183634 w 583684"/>
                <a:gd name="connsiteY26" fmla="*/ 814387 h 910352"/>
                <a:gd name="connsiteX27" fmla="*/ 176490 w 583684"/>
                <a:gd name="connsiteY27" fmla="*/ 819150 h 910352"/>
                <a:gd name="connsiteX28" fmla="*/ 171728 w 583684"/>
                <a:gd name="connsiteY28" fmla="*/ 826294 h 910352"/>
                <a:gd name="connsiteX29" fmla="*/ 159822 w 583684"/>
                <a:gd name="connsiteY29" fmla="*/ 838200 h 910352"/>
                <a:gd name="connsiteX30" fmla="*/ 157440 w 583684"/>
                <a:gd name="connsiteY30" fmla="*/ 857250 h 910352"/>
                <a:gd name="connsiteX31" fmla="*/ 152678 w 583684"/>
                <a:gd name="connsiteY31" fmla="*/ 871537 h 910352"/>
                <a:gd name="connsiteX32" fmla="*/ 126484 w 583684"/>
                <a:gd name="connsiteY32" fmla="*/ 878681 h 910352"/>
                <a:gd name="connsiteX33" fmla="*/ 121722 w 583684"/>
                <a:gd name="connsiteY33" fmla="*/ 900112 h 910352"/>
                <a:gd name="connsiteX34" fmla="*/ 119340 w 583684"/>
                <a:gd name="connsiteY34" fmla="*/ 907256 h 910352"/>
                <a:gd name="connsiteX35" fmla="*/ 112197 w 583684"/>
                <a:gd name="connsiteY35" fmla="*/ 909637 h 910352"/>
                <a:gd name="connsiteX36" fmla="*/ 74097 w 583684"/>
                <a:gd name="connsiteY36" fmla="*/ 904875 h 910352"/>
                <a:gd name="connsiteX37" fmla="*/ 71715 w 583684"/>
                <a:gd name="connsiteY37" fmla="*/ 862012 h 910352"/>
                <a:gd name="connsiteX38" fmla="*/ 62190 w 583684"/>
                <a:gd name="connsiteY38" fmla="*/ 847725 h 910352"/>
                <a:gd name="connsiteX39" fmla="*/ 57428 w 583684"/>
                <a:gd name="connsiteY39" fmla="*/ 840581 h 910352"/>
                <a:gd name="connsiteX40" fmla="*/ 52665 w 583684"/>
                <a:gd name="connsiteY40" fmla="*/ 833437 h 910352"/>
                <a:gd name="connsiteX41" fmla="*/ 47903 w 583684"/>
                <a:gd name="connsiteY41" fmla="*/ 819150 h 910352"/>
                <a:gd name="connsiteX42" fmla="*/ 45522 w 583684"/>
                <a:gd name="connsiteY42" fmla="*/ 812006 h 910352"/>
                <a:gd name="connsiteX43" fmla="*/ 43140 w 583684"/>
                <a:gd name="connsiteY43" fmla="*/ 802481 h 910352"/>
                <a:gd name="connsiteX44" fmla="*/ 38378 w 583684"/>
                <a:gd name="connsiteY44" fmla="*/ 788194 h 910352"/>
                <a:gd name="connsiteX45" fmla="*/ 35997 w 583684"/>
                <a:gd name="connsiteY45" fmla="*/ 781050 h 910352"/>
                <a:gd name="connsiteX46" fmla="*/ 38378 w 583684"/>
                <a:gd name="connsiteY46" fmla="*/ 716756 h 910352"/>
                <a:gd name="connsiteX47" fmla="*/ 40759 w 583684"/>
                <a:gd name="connsiteY47" fmla="*/ 697706 h 910352"/>
                <a:gd name="connsiteX48" fmla="*/ 43140 w 583684"/>
                <a:gd name="connsiteY48" fmla="*/ 673894 h 910352"/>
                <a:gd name="connsiteX49" fmla="*/ 40759 w 583684"/>
                <a:gd name="connsiteY49" fmla="*/ 640556 h 910352"/>
                <a:gd name="connsiteX50" fmla="*/ 33615 w 583684"/>
                <a:gd name="connsiteY50" fmla="*/ 633412 h 910352"/>
                <a:gd name="connsiteX51" fmla="*/ 28853 w 583684"/>
                <a:gd name="connsiteY51" fmla="*/ 626269 h 910352"/>
                <a:gd name="connsiteX52" fmla="*/ 21709 w 583684"/>
                <a:gd name="connsiteY52" fmla="*/ 619125 h 910352"/>
                <a:gd name="connsiteX53" fmla="*/ 16947 w 583684"/>
                <a:gd name="connsiteY53" fmla="*/ 611981 h 910352"/>
                <a:gd name="connsiteX54" fmla="*/ 12184 w 583684"/>
                <a:gd name="connsiteY54" fmla="*/ 597694 h 910352"/>
                <a:gd name="connsiteX55" fmla="*/ 5040 w 583684"/>
                <a:gd name="connsiteY55" fmla="*/ 592931 h 910352"/>
                <a:gd name="connsiteX56" fmla="*/ 278 w 583684"/>
                <a:gd name="connsiteY56" fmla="*/ 557212 h 910352"/>
                <a:gd name="connsiteX57" fmla="*/ 2659 w 583684"/>
                <a:gd name="connsiteY57" fmla="*/ 535781 h 910352"/>
                <a:gd name="connsiteX58" fmla="*/ 16947 w 583684"/>
                <a:gd name="connsiteY58" fmla="*/ 531019 h 910352"/>
                <a:gd name="connsiteX59" fmla="*/ 31234 w 583684"/>
                <a:gd name="connsiteY59" fmla="*/ 523875 h 910352"/>
                <a:gd name="connsiteX60" fmla="*/ 33615 w 583684"/>
                <a:gd name="connsiteY60" fmla="*/ 495300 h 910352"/>
                <a:gd name="connsiteX61" fmla="*/ 38378 w 583684"/>
                <a:gd name="connsiteY61" fmla="*/ 481012 h 910352"/>
                <a:gd name="connsiteX62" fmla="*/ 43140 w 583684"/>
                <a:gd name="connsiteY62" fmla="*/ 466725 h 910352"/>
                <a:gd name="connsiteX63" fmla="*/ 45522 w 583684"/>
                <a:gd name="connsiteY63" fmla="*/ 459581 h 910352"/>
                <a:gd name="connsiteX64" fmla="*/ 59809 w 583684"/>
                <a:gd name="connsiteY64" fmla="*/ 450056 h 910352"/>
                <a:gd name="connsiteX65" fmla="*/ 64572 w 583684"/>
                <a:gd name="connsiteY65" fmla="*/ 442912 h 910352"/>
                <a:gd name="connsiteX66" fmla="*/ 57428 w 583684"/>
                <a:gd name="connsiteY66" fmla="*/ 407194 h 910352"/>
                <a:gd name="connsiteX67" fmla="*/ 55047 w 583684"/>
                <a:gd name="connsiteY67" fmla="*/ 400050 h 910352"/>
                <a:gd name="connsiteX68" fmla="*/ 50284 w 583684"/>
                <a:gd name="connsiteY68" fmla="*/ 392906 h 910352"/>
                <a:gd name="connsiteX69" fmla="*/ 47903 w 583684"/>
                <a:gd name="connsiteY69" fmla="*/ 381000 h 910352"/>
                <a:gd name="connsiteX70" fmla="*/ 45522 w 583684"/>
                <a:gd name="connsiteY70" fmla="*/ 371475 h 910352"/>
                <a:gd name="connsiteX71" fmla="*/ 43140 w 583684"/>
                <a:gd name="connsiteY71" fmla="*/ 359569 h 910352"/>
                <a:gd name="connsiteX72" fmla="*/ 40759 w 583684"/>
                <a:gd name="connsiteY72" fmla="*/ 350044 h 910352"/>
                <a:gd name="connsiteX73" fmla="*/ 33615 w 583684"/>
                <a:gd name="connsiteY73" fmla="*/ 328612 h 910352"/>
                <a:gd name="connsiteX74" fmla="*/ 31234 w 583684"/>
                <a:gd name="connsiteY74" fmla="*/ 321469 h 910352"/>
                <a:gd name="connsiteX75" fmla="*/ 28853 w 583684"/>
                <a:gd name="connsiteY75" fmla="*/ 311944 h 910352"/>
                <a:gd name="connsiteX76" fmla="*/ 26472 w 583684"/>
                <a:gd name="connsiteY76" fmla="*/ 273844 h 910352"/>
                <a:gd name="connsiteX77" fmla="*/ 24090 w 583684"/>
                <a:gd name="connsiteY77" fmla="*/ 214312 h 910352"/>
                <a:gd name="connsiteX78" fmla="*/ 21709 w 583684"/>
                <a:gd name="connsiteY78" fmla="*/ 207169 h 910352"/>
                <a:gd name="connsiteX79" fmla="*/ 14565 w 583684"/>
                <a:gd name="connsiteY79" fmla="*/ 202406 h 910352"/>
                <a:gd name="connsiteX80" fmla="*/ 7422 w 583684"/>
                <a:gd name="connsiteY80" fmla="*/ 171450 h 910352"/>
                <a:gd name="connsiteX81" fmla="*/ 9803 w 583684"/>
                <a:gd name="connsiteY81" fmla="*/ 157162 h 910352"/>
                <a:gd name="connsiteX82" fmla="*/ 24090 w 583684"/>
                <a:gd name="connsiteY82" fmla="*/ 150019 h 910352"/>
                <a:gd name="connsiteX83" fmla="*/ 31234 w 583684"/>
                <a:gd name="connsiteY83" fmla="*/ 145256 h 910352"/>
                <a:gd name="connsiteX84" fmla="*/ 35997 w 583684"/>
                <a:gd name="connsiteY84" fmla="*/ 130969 h 910352"/>
                <a:gd name="connsiteX85" fmla="*/ 40759 w 583684"/>
                <a:gd name="connsiteY85" fmla="*/ 109537 h 910352"/>
                <a:gd name="connsiteX86" fmla="*/ 55047 w 583684"/>
                <a:gd name="connsiteY86" fmla="*/ 97631 h 910352"/>
                <a:gd name="connsiteX87" fmla="*/ 59809 w 583684"/>
                <a:gd name="connsiteY87" fmla="*/ 90487 h 910352"/>
                <a:gd name="connsiteX88" fmla="*/ 71715 w 583684"/>
                <a:gd name="connsiteY88" fmla="*/ 76200 h 910352"/>
                <a:gd name="connsiteX89" fmla="*/ 78859 w 583684"/>
                <a:gd name="connsiteY89" fmla="*/ 61912 h 910352"/>
                <a:gd name="connsiteX90" fmla="*/ 86003 w 583684"/>
                <a:gd name="connsiteY90" fmla="*/ 59531 h 910352"/>
                <a:gd name="connsiteX91" fmla="*/ 100290 w 583684"/>
                <a:gd name="connsiteY91" fmla="*/ 50006 h 910352"/>
                <a:gd name="connsiteX92" fmla="*/ 107434 w 583684"/>
                <a:gd name="connsiteY92" fmla="*/ 45244 h 910352"/>
                <a:gd name="connsiteX93" fmla="*/ 114578 w 583684"/>
                <a:gd name="connsiteY93" fmla="*/ 42862 h 910352"/>
                <a:gd name="connsiteX94" fmla="*/ 121722 w 583684"/>
                <a:gd name="connsiteY94" fmla="*/ 35719 h 910352"/>
                <a:gd name="connsiteX95" fmla="*/ 128865 w 583684"/>
                <a:gd name="connsiteY95" fmla="*/ 33337 h 910352"/>
                <a:gd name="connsiteX96" fmla="*/ 136009 w 583684"/>
                <a:gd name="connsiteY96" fmla="*/ 11906 h 910352"/>
                <a:gd name="connsiteX97" fmla="*/ 138390 w 583684"/>
                <a:gd name="connsiteY97" fmla="*/ 4762 h 910352"/>
                <a:gd name="connsiteX98" fmla="*/ 145534 w 583684"/>
                <a:gd name="connsiteY98" fmla="*/ 0 h 910352"/>
                <a:gd name="connsiteX99" fmla="*/ 159822 w 583684"/>
                <a:gd name="connsiteY99" fmla="*/ 2381 h 910352"/>
                <a:gd name="connsiteX100" fmla="*/ 166965 w 583684"/>
                <a:gd name="connsiteY100" fmla="*/ 4762 h 910352"/>
                <a:gd name="connsiteX101" fmla="*/ 190778 w 583684"/>
                <a:gd name="connsiteY101" fmla="*/ 11906 h 910352"/>
                <a:gd name="connsiteX102" fmla="*/ 205065 w 583684"/>
                <a:gd name="connsiteY102" fmla="*/ 16669 h 910352"/>
                <a:gd name="connsiteX103" fmla="*/ 212209 w 583684"/>
                <a:gd name="connsiteY103" fmla="*/ 19050 h 910352"/>
                <a:gd name="connsiteX104" fmla="*/ 221734 w 583684"/>
                <a:gd name="connsiteY104" fmla="*/ 33337 h 910352"/>
                <a:gd name="connsiteX105" fmla="*/ 226497 w 583684"/>
                <a:gd name="connsiteY105" fmla="*/ 47625 h 910352"/>
                <a:gd name="connsiteX106" fmla="*/ 228878 w 583684"/>
                <a:gd name="connsiteY106" fmla="*/ 57150 h 910352"/>
                <a:gd name="connsiteX107" fmla="*/ 233640 w 583684"/>
                <a:gd name="connsiteY107" fmla="*/ 71437 h 910352"/>
                <a:gd name="connsiteX108" fmla="*/ 236022 w 583684"/>
                <a:gd name="connsiteY108" fmla="*/ 111919 h 910352"/>
                <a:gd name="connsiteX109" fmla="*/ 240784 w 583684"/>
                <a:gd name="connsiteY109" fmla="*/ 126206 h 910352"/>
                <a:gd name="connsiteX110" fmla="*/ 247928 w 583684"/>
                <a:gd name="connsiteY110" fmla="*/ 130969 h 910352"/>
                <a:gd name="connsiteX111" fmla="*/ 252690 w 583684"/>
                <a:gd name="connsiteY111" fmla="*/ 138112 h 910352"/>
                <a:gd name="connsiteX112" fmla="*/ 259834 w 583684"/>
                <a:gd name="connsiteY112" fmla="*/ 140494 h 910352"/>
                <a:gd name="connsiteX113" fmla="*/ 262215 w 583684"/>
                <a:gd name="connsiteY113" fmla="*/ 147637 h 910352"/>
                <a:gd name="connsiteX114" fmla="*/ 269359 w 583684"/>
                <a:gd name="connsiteY114" fmla="*/ 152400 h 910352"/>
                <a:gd name="connsiteX115" fmla="*/ 286028 w 583684"/>
                <a:gd name="connsiteY115" fmla="*/ 157162 h 910352"/>
                <a:gd name="connsiteX116" fmla="*/ 307459 w 583684"/>
                <a:gd name="connsiteY116" fmla="*/ 164306 h 910352"/>
                <a:gd name="connsiteX117" fmla="*/ 328890 w 583684"/>
                <a:gd name="connsiteY117" fmla="*/ 171450 h 910352"/>
                <a:gd name="connsiteX118" fmla="*/ 336034 w 583684"/>
                <a:gd name="connsiteY118" fmla="*/ 173831 h 910352"/>
                <a:gd name="connsiteX119" fmla="*/ 355084 w 583684"/>
                <a:gd name="connsiteY119" fmla="*/ 190500 h 910352"/>
                <a:gd name="connsiteX120" fmla="*/ 359847 w 583684"/>
                <a:gd name="connsiteY120" fmla="*/ 204787 h 910352"/>
                <a:gd name="connsiteX121" fmla="*/ 362228 w 583684"/>
                <a:gd name="connsiteY121" fmla="*/ 214312 h 910352"/>
                <a:gd name="connsiteX122" fmla="*/ 364609 w 583684"/>
                <a:gd name="connsiteY122" fmla="*/ 226219 h 910352"/>
                <a:gd name="connsiteX123" fmla="*/ 378897 w 583684"/>
                <a:gd name="connsiteY123" fmla="*/ 230981 h 910352"/>
                <a:gd name="connsiteX124" fmla="*/ 386040 w 583684"/>
                <a:gd name="connsiteY124" fmla="*/ 233362 h 910352"/>
                <a:gd name="connsiteX125" fmla="*/ 393184 w 583684"/>
                <a:gd name="connsiteY125" fmla="*/ 235744 h 910352"/>
                <a:gd name="connsiteX126" fmla="*/ 400328 w 583684"/>
                <a:gd name="connsiteY126" fmla="*/ 238125 h 910352"/>
                <a:gd name="connsiteX127" fmla="*/ 405090 w 583684"/>
                <a:gd name="connsiteY127" fmla="*/ 259556 h 910352"/>
                <a:gd name="connsiteX128" fmla="*/ 402709 w 583684"/>
                <a:gd name="connsiteY128" fmla="*/ 285750 h 910352"/>
                <a:gd name="connsiteX129" fmla="*/ 405090 w 583684"/>
                <a:gd name="connsiteY129" fmla="*/ 316706 h 910352"/>
                <a:gd name="connsiteX130" fmla="*/ 412234 w 583684"/>
                <a:gd name="connsiteY130" fmla="*/ 321469 h 910352"/>
                <a:gd name="connsiteX131" fmla="*/ 426522 w 583684"/>
                <a:gd name="connsiteY131" fmla="*/ 326231 h 910352"/>
                <a:gd name="connsiteX132" fmla="*/ 433665 w 583684"/>
                <a:gd name="connsiteY132" fmla="*/ 328612 h 910352"/>
                <a:gd name="connsiteX133" fmla="*/ 440809 w 583684"/>
                <a:gd name="connsiteY133" fmla="*/ 333375 h 910352"/>
                <a:gd name="connsiteX134" fmla="*/ 443190 w 583684"/>
                <a:gd name="connsiteY134" fmla="*/ 340519 h 910352"/>
                <a:gd name="connsiteX135" fmla="*/ 447953 w 583684"/>
                <a:gd name="connsiteY135" fmla="*/ 347662 h 910352"/>
                <a:gd name="connsiteX136" fmla="*/ 455097 w 583684"/>
                <a:gd name="connsiteY136" fmla="*/ 364331 h 910352"/>
                <a:gd name="connsiteX137" fmla="*/ 488434 w 583684"/>
                <a:gd name="connsiteY137" fmla="*/ 361950 h 910352"/>
                <a:gd name="connsiteX138" fmla="*/ 502722 w 583684"/>
                <a:gd name="connsiteY138" fmla="*/ 361950 h 910352"/>
                <a:gd name="connsiteX139" fmla="*/ 507484 w 583684"/>
                <a:gd name="connsiteY139" fmla="*/ 378619 h 910352"/>
                <a:gd name="connsiteX140" fmla="*/ 514628 w 583684"/>
                <a:gd name="connsiteY140" fmla="*/ 385762 h 910352"/>
                <a:gd name="connsiteX141" fmla="*/ 524153 w 583684"/>
                <a:gd name="connsiteY141" fmla="*/ 395287 h 910352"/>
                <a:gd name="connsiteX142" fmla="*/ 533678 w 583684"/>
                <a:gd name="connsiteY142" fmla="*/ 404812 h 910352"/>
                <a:gd name="connsiteX143" fmla="*/ 540822 w 583684"/>
                <a:gd name="connsiteY143" fmla="*/ 409575 h 910352"/>
                <a:gd name="connsiteX144" fmla="*/ 543203 w 583684"/>
                <a:gd name="connsiteY144" fmla="*/ 416719 h 910352"/>
                <a:gd name="connsiteX145" fmla="*/ 545584 w 583684"/>
                <a:gd name="connsiteY145" fmla="*/ 435769 h 910352"/>
                <a:gd name="connsiteX146" fmla="*/ 559872 w 583684"/>
                <a:gd name="connsiteY146" fmla="*/ 440531 h 910352"/>
                <a:gd name="connsiteX147" fmla="*/ 567015 w 583684"/>
                <a:gd name="connsiteY147" fmla="*/ 442912 h 910352"/>
                <a:gd name="connsiteX148" fmla="*/ 581303 w 583684"/>
                <a:gd name="connsiteY148" fmla="*/ 471487 h 910352"/>
                <a:gd name="connsiteX149" fmla="*/ 583684 w 583684"/>
                <a:gd name="connsiteY149" fmla="*/ 478631 h 910352"/>
                <a:gd name="connsiteX150" fmla="*/ 581303 w 583684"/>
                <a:gd name="connsiteY150" fmla="*/ 485775 h 910352"/>
                <a:gd name="connsiteX151" fmla="*/ 547965 w 583684"/>
                <a:gd name="connsiteY151" fmla="*/ 492919 h 910352"/>
                <a:gd name="connsiteX152" fmla="*/ 545584 w 583684"/>
                <a:gd name="connsiteY152" fmla="*/ 516731 h 910352"/>
                <a:gd name="connsiteX153" fmla="*/ 490815 w 583684"/>
                <a:gd name="connsiteY153" fmla="*/ 547688 h 910352"/>
                <a:gd name="connsiteX0" fmla="*/ 469384 w 583684"/>
                <a:gd name="connsiteY0" fmla="*/ 533400 h 910352"/>
                <a:gd name="connsiteX1" fmla="*/ 478908 w 583684"/>
                <a:gd name="connsiteY1" fmla="*/ 561975 h 910352"/>
                <a:gd name="connsiteX2" fmla="*/ 450334 w 583684"/>
                <a:gd name="connsiteY2" fmla="*/ 559594 h 910352"/>
                <a:gd name="connsiteX3" fmla="*/ 433665 w 583684"/>
                <a:gd name="connsiteY3" fmla="*/ 576262 h 910352"/>
                <a:gd name="connsiteX4" fmla="*/ 421759 w 583684"/>
                <a:gd name="connsiteY4" fmla="*/ 585787 h 910352"/>
                <a:gd name="connsiteX5" fmla="*/ 393184 w 583684"/>
                <a:gd name="connsiteY5" fmla="*/ 600075 h 910352"/>
                <a:gd name="connsiteX6" fmla="*/ 386040 w 583684"/>
                <a:gd name="connsiteY6" fmla="*/ 602456 h 910352"/>
                <a:gd name="connsiteX7" fmla="*/ 378897 w 583684"/>
                <a:gd name="connsiteY7" fmla="*/ 604837 h 910352"/>
                <a:gd name="connsiteX8" fmla="*/ 366990 w 583684"/>
                <a:gd name="connsiteY8" fmla="*/ 619125 h 910352"/>
                <a:gd name="connsiteX9" fmla="*/ 362228 w 583684"/>
                <a:gd name="connsiteY9" fmla="*/ 626269 h 910352"/>
                <a:gd name="connsiteX10" fmla="*/ 355084 w 583684"/>
                <a:gd name="connsiteY10" fmla="*/ 628650 h 910352"/>
                <a:gd name="connsiteX11" fmla="*/ 340797 w 583684"/>
                <a:gd name="connsiteY11" fmla="*/ 638175 h 910352"/>
                <a:gd name="connsiteX12" fmla="*/ 333653 w 583684"/>
                <a:gd name="connsiteY12" fmla="*/ 676275 h 910352"/>
                <a:gd name="connsiteX13" fmla="*/ 326509 w 583684"/>
                <a:gd name="connsiteY13" fmla="*/ 683419 h 910352"/>
                <a:gd name="connsiteX14" fmla="*/ 319365 w 583684"/>
                <a:gd name="connsiteY14" fmla="*/ 688181 h 910352"/>
                <a:gd name="connsiteX15" fmla="*/ 302697 w 583684"/>
                <a:gd name="connsiteY15" fmla="*/ 692944 h 910352"/>
                <a:gd name="connsiteX16" fmla="*/ 288409 w 583684"/>
                <a:gd name="connsiteY16" fmla="*/ 704850 h 910352"/>
                <a:gd name="connsiteX17" fmla="*/ 271740 w 583684"/>
                <a:gd name="connsiteY17" fmla="*/ 721519 h 910352"/>
                <a:gd name="connsiteX18" fmla="*/ 257453 w 583684"/>
                <a:gd name="connsiteY18" fmla="*/ 726281 h 910352"/>
                <a:gd name="connsiteX19" fmla="*/ 250309 w 583684"/>
                <a:gd name="connsiteY19" fmla="*/ 740569 h 910352"/>
                <a:gd name="connsiteX20" fmla="*/ 247928 w 583684"/>
                <a:gd name="connsiteY20" fmla="*/ 747712 h 910352"/>
                <a:gd name="connsiteX21" fmla="*/ 238403 w 583684"/>
                <a:gd name="connsiteY21" fmla="*/ 764381 h 910352"/>
                <a:gd name="connsiteX22" fmla="*/ 231259 w 583684"/>
                <a:gd name="connsiteY22" fmla="*/ 771525 h 910352"/>
                <a:gd name="connsiteX23" fmla="*/ 212209 w 583684"/>
                <a:gd name="connsiteY23" fmla="*/ 781050 h 910352"/>
                <a:gd name="connsiteX24" fmla="*/ 195540 w 583684"/>
                <a:gd name="connsiteY24" fmla="*/ 790575 h 910352"/>
                <a:gd name="connsiteX25" fmla="*/ 186015 w 583684"/>
                <a:gd name="connsiteY25" fmla="*/ 804862 h 910352"/>
                <a:gd name="connsiteX26" fmla="*/ 183634 w 583684"/>
                <a:gd name="connsiteY26" fmla="*/ 814387 h 910352"/>
                <a:gd name="connsiteX27" fmla="*/ 176490 w 583684"/>
                <a:gd name="connsiteY27" fmla="*/ 819150 h 910352"/>
                <a:gd name="connsiteX28" fmla="*/ 171728 w 583684"/>
                <a:gd name="connsiteY28" fmla="*/ 826294 h 910352"/>
                <a:gd name="connsiteX29" fmla="*/ 159822 w 583684"/>
                <a:gd name="connsiteY29" fmla="*/ 838200 h 910352"/>
                <a:gd name="connsiteX30" fmla="*/ 157440 w 583684"/>
                <a:gd name="connsiteY30" fmla="*/ 857250 h 910352"/>
                <a:gd name="connsiteX31" fmla="*/ 152678 w 583684"/>
                <a:gd name="connsiteY31" fmla="*/ 871537 h 910352"/>
                <a:gd name="connsiteX32" fmla="*/ 126484 w 583684"/>
                <a:gd name="connsiteY32" fmla="*/ 878681 h 910352"/>
                <a:gd name="connsiteX33" fmla="*/ 121722 w 583684"/>
                <a:gd name="connsiteY33" fmla="*/ 900112 h 910352"/>
                <a:gd name="connsiteX34" fmla="*/ 119340 w 583684"/>
                <a:gd name="connsiteY34" fmla="*/ 907256 h 910352"/>
                <a:gd name="connsiteX35" fmla="*/ 112197 w 583684"/>
                <a:gd name="connsiteY35" fmla="*/ 909637 h 910352"/>
                <a:gd name="connsiteX36" fmla="*/ 74097 w 583684"/>
                <a:gd name="connsiteY36" fmla="*/ 904875 h 910352"/>
                <a:gd name="connsiteX37" fmla="*/ 71715 w 583684"/>
                <a:gd name="connsiteY37" fmla="*/ 862012 h 910352"/>
                <a:gd name="connsiteX38" fmla="*/ 62190 w 583684"/>
                <a:gd name="connsiteY38" fmla="*/ 847725 h 910352"/>
                <a:gd name="connsiteX39" fmla="*/ 57428 w 583684"/>
                <a:gd name="connsiteY39" fmla="*/ 840581 h 910352"/>
                <a:gd name="connsiteX40" fmla="*/ 52665 w 583684"/>
                <a:gd name="connsiteY40" fmla="*/ 833437 h 910352"/>
                <a:gd name="connsiteX41" fmla="*/ 47903 w 583684"/>
                <a:gd name="connsiteY41" fmla="*/ 819150 h 910352"/>
                <a:gd name="connsiteX42" fmla="*/ 45522 w 583684"/>
                <a:gd name="connsiteY42" fmla="*/ 812006 h 910352"/>
                <a:gd name="connsiteX43" fmla="*/ 43140 w 583684"/>
                <a:gd name="connsiteY43" fmla="*/ 802481 h 910352"/>
                <a:gd name="connsiteX44" fmla="*/ 38378 w 583684"/>
                <a:gd name="connsiteY44" fmla="*/ 788194 h 910352"/>
                <a:gd name="connsiteX45" fmla="*/ 35997 w 583684"/>
                <a:gd name="connsiteY45" fmla="*/ 781050 h 910352"/>
                <a:gd name="connsiteX46" fmla="*/ 38378 w 583684"/>
                <a:gd name="connsiteY46" fmla="*/ 716756 h 910352"/>
                <a:gd name="connsiteX47" fmla="*/ 40759 w 583684"/>
                <a:gd name="connsiteY47" fmla="*/ 697706 h 910352"/>
                <a:gd name="connsiteX48" fmla="*/ 43140 w 583684"/>
                <a:gd name="connsiteY48" fmla="*/ 673894 h 910352"/>
                <a:gd name="connsiteX49" fmla="*/ 40759 w 583684"/>
                <a:gd name="connsiteY49" fmla="*/ 640556 h 910352"/>
                <a:gd name="connsiteX50" fmla="*/ 33615 w 583684"/>
                <a:gd name="connsiteY50" fmla="*/ 633412 h 910352"/>
                <a:gd name="connsiteX51" fmla="*/ 28853 w 583684"/>
                <a:gd name="connsiteY51" fmla="*/ 626269 h 910352"/>
                <a:gd name="connsiteX52" fmla="*/ 21709 w 583684"/>
                <a:gd name="connsiteY52" fmla="*/ 619125 h 910352"/>
                <a:gd name="connsiteX53" fmla="*/ 16947 w 583684"/>
                <a:gd name="connsiteY53" fmla="*/ 611981 h 910352"/>
                <a:gd name="connsiteX54" fmla="*/ 12184 w 583684"/>
                <a:gd name="connsiteY54" fmla="*/ 597694 h 910352"/>
                <a:gd name="connsiteX55" fmla="*/ 5040 w 583684"/>
                <a:gd name="connsiteY55" fmla="*/ 592931 h 910352"/>
                <a:gd name="connsiteX56" fmla="*/ 278 w 583684"/>
                <a:gd name="connsiteY56" fmla="*/ 557212 h 910352"/>
                <a:gd name="connsiteX57" fmla="*/ 2659 w 583684"/>
                <a:gd name="connsiteY57" fmla="*/ 535781 h 910352"/>
                <a:gd name="connsiteX58" fmla="*/ 16947 w 583684"/>
                <a:gd name="connsiteY58" fmla="*/ 531019 h 910352"/>
                <a:gd name="connsiteX59" fmla="*/ 31234 w 583684"/>
                <a:gd name="connsiteY59" fmla="*/ 523875 h 910352"/>
                <a:gd name="connsiteX60" fmla="*/ 33615 w 583684"/>
                <a:gd name="connsiteY60" fmla="*/ 495300 h 910352"/>
                <a:gd name="connsiteX61" fmla="*/ 38378 w 583684"/>
                <a:gd name="connsiteY61" fmla="*/ 481012 h 910352"/>
                <a:gd name="connsiteX62" fmla="*/ 43140 w 583684"/>
                <a:gd name="connsiteY62" fmla="*/ 466725 h 910352"/>
                <a:gd name="connsiteX63" fmla="*/ 45522 w 583684"/>
                <a:gd name="connsiteY63" fmla="*/ 459581 h 910352"/>
                <a:gd name="connsiteX64" fmla="*/ 59809 w 583684"/>
                <a:gd name="connsiteY64" fmla="*/ 450056 h 910352"/>
                <a:gd name="connsiteX65" fmla="*/ 64572 w 583684"/>
                <a:gd name="connsiteY65" fmla="*/ 442912 h 910352"/>
                <a:gd name="connsiteX66" fmla="*/ 57428 w 583684"/>
                <a:gd name="connsiteY66" fmla="*/ 407194 h 910352"/>
                <a:gd name="connsiteX67" fmla="*/ 55047 w 583684"/>
                <a:gd name="connsiteY67" fmla="*/ 400050 h 910352"/>
                <a:gd name="connsiteX68" fmla="*/ 50284 w 583684"/>
                <a:gd name="connsiteY68" fmla="*/ 392906 h 910352"/>
                <a:gd name="connsiteX69" fmla="*/ 47903 w 583684"/>
                <a:gd name="connsiteY69" fmla="*/ 381000 h 910352"/>
                <a:gd name="connsiteX70" fmla="*/ 45522 w 583684"/>
                <a:gd name="connsiteY70" fmla="*/ 371475 h 910352"/>
                <a:gd name="connsiteX71" fmla="*/ 43140 w 583684"/>
                <a:gd name="connsiteY71" fmla="*/ 359569 h 910352"/>
                <a:gd name="connsiteX72" fmla="*/ 40759 w 583684"/>
                <a:gd name="connsiteY72" fmla="*/ 350044 h 910352"/>
                <a:gd name="connsiteX73" fmla="*/ 33615 w 583684"/>
                <a:gd name="connsiteY73" fmla="*/ 328612 h 910352"/>
                <a:gd name="connsiteX74" fmla="*/ 31234 w 583684"/>
                <a:gd name="connsiteY74" fmla="*/ 321469 h 910352"/>
                <a:gd name="connsiteX75" fmla="*/ 28853 w 583684"/>
                <a:gd name="connsiteY75" fmla="*/ 311944 h 910352"/>
                <a:gd name="connsiteX76" fmla="*/ 26472 w 583684"/>
                <a:gd name="connsiteY76" fmla="*/ 273844 h 910352"/>
                <a:gd name="connsiteX77" fmla="*/ 24090 w 583684"/>
                <a:gd name="connsiteY77" fmla="*/ 214312 h 910352"/>
                <a:gd name="connsiteX78" fmla="*/ 21709 w 583684"/>
                <a:gd name="connsiteY78" fmla="*/ 207169 h 910352"/>
                <a:gd name="connsiteX79" fmla="*/ 14565 w 583684"/>
                <a:gd name="connsiteY79" fmla="*/ 202406 h 910352"/>
                <a:gd name="connsiteX80" fmla="*/ 7422 w 583684"/>
                <a:gd name="connsiteY80" fmla="*/ 171450 h 910352"/>
                <a:gd name="connsiteX81" fmla="*/ 9803 w 583684"/>
                <a:gd name="connsiteY81" fmla="*/ 157162 h 910352"/>
                <a:gd name="connsiteX82" fmla="*/ 24090 w 583684"/>
                <a:gd name="connsiteY82" fmla="*/ 150019 h 910352"/>
                <a:gd name="connsiteX83" fmla="*/ 31234 w 583684"/>
                <a:gd name="connsiteY83" fmla="*/ 145256 h 910352"/>
                <a:gd name="connsiteX84" fmla="*/ 35997 w 583684"/>
                <a:gd name="connsiteY84" fmla="*/ 130969 h 910352"/>
                <a:gd name="connsiteX85" fmla="*/ 40759 w 583684"/>
                <a:gd name="connsiteY85" fmla="*/ 109537 h 910352"/>
                <a:gd name="connsiteX86" fmla="*/ 55047 w 583684"/>
                <a:gd name="connsiteY86" fmla="*/ 97631 h 910352"/>
                <a:gd name="connsiteX87" fmla="*/ 59809 w 583684"/>
                <a:gd name="connsiteY87" fmla="*/ 90487 h 910352"/>
                <a:gd name="connsiteX88" fmla="*/ 71715 w 583684"/>
                <a:gd name="connsiteY88" fmla="*/ 76200 h 910352"/>
                <a:gd name="connsiteX89" fmla="*/ 78859 w 583684"/>
                <a:gd name="connsiteY89" fmla="*/ 61912 h 910352"/>
                <a:gd name="connsiteX90" fmla="*/ 86003 w 583684"/>
                <a:gd name="connsiteY90" fmla="*/ 59531 h 910352"/>
                <a:gd name="connsiteX91" fmla="*/ 100290 w 583684"/>
                <a:gd name="connsiteY91" fmla="*/ 50006 h 910352"/>
                <a:gd name="connsiteX92" fmla="*/ 107434 w 583684"/>
                <a:gd name="connsiteY92" fmla="*/ 45244 h 910352"/>
                <a:gd name="connsiteX93" fmla="*/ 114578 w 583684"/>
                <a:gd name="connsiteY93" fmla="*/ 42862 h 910352"/>
                <a:gd name="connsiteX94" fmla="*/ 121722 w 583684"/>
                <a:gd name="connsiteY94" fmla="*/ 35719 h 910352"/>
                <a:gd name="connsiteX95" fmla="*/ 128865 w 583684"/>
                <a:gd name="connsiteY95" fmla="*/ 33337 h 910352"/>
                <a:gd name="connsiteX96" fmla="*/ 136009 w 583684"/>
                <a:gd name="connsiteY96" fmla="*/ 11906 h 910352"/>
                <a:gd name="connsiteX97" fmla="*/ 138390 w 583684"/>
                <a:gd name="connsiteY97" fmla="*/ 4762 h 910352"/>
                <a:gd name="connsiteX98" fmla="*/ 145534 w 583684"/>
                <a:gd name="connsiteY98" fmla="*/ 0 h 910352"/>
                <a:gd name="connsiteX99" fmla="*/ 159822 w 583684"/>
                <a:gd name="connsiteY99" fmla="*/ 2381 h 910352"/>
                <a:gd name="connsiteX100" fmla="*/ 166965 w 583684"/>
                <a:gd name="connsiteY100" fmla="*/ 4762 h 910352"/>
                <a:gd name="connsiteX101" fmla="*/ 190778 w 583684"/>
                <a:gd name="connsiteY101" fmla="*/ 11906 h 910352"/>
                <a:gd name="connsiteX102" fmla="*/ 205065 w 583684"/>
                <a:gd name="connsiteY102" fmla="*/ 16669 h 910352"/>
                <a:gd name="connsiteX103" fmla="*/ 212209 w 583684"/>
                <a:gd name="connsiteY103" fmla="*/ 19050 h 910352"/>
                <a:gd name="connsiteX104" fmla="*/ 221734 w 583684"/>
                <a:gd name="connsiteY104" fmla="*/ 33337 h 910352"/>
                <a:gd name="connsiteX105" fmla="*/ 226497 w 583684"/>
                <a:gd name="connsiteY105" fmla="*/ 47625 h 910352"/>
                <a:gd name="connsiteX106" fmla="*/ 228878 w 583684"/>
                <a:gd name="connsiteY106" fmla="*/ 57150 h 910352"/>
                <a:gd name="connsiteX107" fmla="*/ 233640 w 583684"/>
                <a:gd name="connsiteY107" fmla="*/ 71437 h 910352"/>
                <a:gd name="connsiteX108" fmla="*/ 236022 w 583684"/>
                <a:gd name="connsiteY108" fmla="*/ 111919 h 910352"/>
                <a:gd name="connsiteX109" fmla="*/ 240784 w 583684"/>
                <a:gd name="connsiteY109" fmla="*/ 126206 h 910352"/>
                <a:gd name="connsiteX110" fmla="*/ 247928 w 583684"/>
                <a:gd name="connsiteY110" fmla="*/ 130969 h 910352"/>
                <a:gd name="connsiteX111" fmla="*/ 252690 w 583684"/>
                <a:gd name="connsiteY111" fmla="*/ 138112 h 910352"/>
                <a:gd name="connsiteX112" fmla="*/ 259834 w 583684"/>
                <a:gd name="connsiteY112" fmla="*/ 140494 h 910352"/>
                <a:gd name="connsiteX113" fmla="*/ 262215 w 583684"/>
                <a:gd name="connsiteY113" fmla="*/ 147637 h 910352"/>
                <a:gd name="connsiteX114" fmla="*/ 269359 w 583684"/>
                <a:gd name="connsiteY114" fmla="*/ 152400 h 910352"/>
                <a:gd name="connsiteX115" fmla="*/ 286028 w 583684"/>
                <a:gd name="connsiteY115" fmla="*/ 157162 h 910352"/>
                <a:gd name="connsiteX116" fmla="*/ 307459 w 583684"/>
                <a:gd name="connsiteY116" fmla="*/ 164306 h 910352"/>
                <a:gd name="connsiteX117" fmla="*/ 328890 w 583684"/>
                <a:gd name="connsiteY117" fmla="*/ 171450 h 910352"/>
                <a:gd name="connsiteX118" fmla="*/ 336034 w 583684"/>
                <a:gd name="connsiteY118" fmla="*/ 173831 h 910352"/>
                <a:gd name="connsiteX119" fmla="*/ 355084 w 583684"/>
                <a:gd name="connsiteY119" fmla="*/ 190500 h 910352"/>
                <a:gd name="connsiteX120" fmla="*/ 359847 w 583684"/>
                <a:gd name="connsiteY120" fmla="*/ 204787 h 910352"/>
                <a:gd name="connsiteX121" fmla="*/ 362228 w 583684"/>
                <a:gd name="connsiteY121" fmla="*/ 214312 h 910352"/>
                <a:gd name="connsiteX122" fmla="*/ 364609 w 583684"/>
                <a:gd name="connsiteY122" fmla="*/ 226219 h 910352"/>
                <a:gd name="connsiteX123" fmla="*/ 378897 w 583684"/>
                <a:gd name="connsiteY123" fmla="*/ 230981 h 910352"/>
                <a:gd name="connsiteX124" fmla="*/ 386040 w 583684"/>
                <a:gd name="connsiteY124" fmla="*/ 233362 h 910352"/>
                <a:gd name="connsiteX125" fmla="*/ 393184 w 583684"/>
                <a:gd name="connsiteY125" fmla="*/ 235744 h 910352"/>
                <a:gd name="connsiteX126" fmla="*/ 400328 w 583684"/>
                <a:gd name="connsiteY126" fmla="*/ 238125 h 910352"/>
                <a:gd name="connsiteX127" fmla="*/ 405090 w 583684"/>
                <a:gd name="connsiteY127" fmla="*/ 259556 h 910352"/>
                <a:gd name="connsiteX128" fmla="*/ 402709 w 583684"/>
                <a:gd name="connsiteY128" fmla="*/ 285750 h 910352"/>
                <a:gd name="connsiteX129" fmla="*/ 405090 w 583684"/>
                <a:gd name="connsiteY129" fmla="*/ 316706 h 910352"/>
                <a:gd name="connsiteX130" fmla="*/ 412234 w 583684"/>
                <a:gd name="connsiteY130" fmla="*/ 321469 h 910352"/>
                <a:gd name="connsiteX131" fmla="*/ 426522 w 583684"/>
                <a:gd name="connsiteY131" fmla="*/ 326231 h 910352"/>
                <a:gd name="connsiteX132" fmla="*/ 433665 w 583684"/>
                <a:gd name="connsiteY132" fmla="*/ 328612 h 910352"/>
                <a:gd name="connsiteX133" fmla="*/ 440809 w 583684"/>
                <a:gd name="connsiteY133" fmla="*/ 333375 h 910352"/>
                <a:gd name="connsiteX134" fmla="*/ 443190 w 583684"/>
                <a:gd name="connsiteY134" fmla="*/ 340519 h 910352"/>
                <a:gd name="connsiteX135" fmla="*/ 447953 w 583684"/>
                <a:gd name="connsiteY135" fmla="*/ 347662 h 910352"/>
                <a:gd name="connsiteX136" fmla="*/ 455097 w 583684"/>
                <a:gd name="connsiteY136" fmla="*/ 364331 h 910352"/>
                <a:gd name="connsiteX137" fmla="*/ 488434 w 583684"/>
                <a:gd name="connsiteY137" fmla="*/ 361950 h 910352"/>
                <a:gd name="connsiteX138" fmla="*/ 502722 w 583684"/>
                <a:gd name="connsiteY138" fmla="*/ 361950 h 910352"/>
                <a:gd name="connsiteX139" fmla="*/ 507484 w 583684"/>
                <a:gd name="connsiteY139" fmla="*/ 378619 h 910352"/>
                <a:gd name="connsiteX140" fmla="*/ 514628 w 583684"/>
                <a:gd name="connsiteY140" fmla="*/ 385762 h 910352"/>
                <a:gd name="connsiteX141" fmla="*/ 524153 w 583684"/>
                <a:gd name="connsiteY141" fmla="*/ 395287 h 910352"/>
                <a:gd name="connsiteX142" fmla="*/ 533678 w 583684"/>
                <a:gd name="connsiteY142" fmla="*/ 404812 h 910352"/>
                <a:gd name="connsiteX143" fmla="*/ 540822 w 583684"/>
                <a:gd name="connsiteY143" fmla="*/ 409575 h 910352"/>
                <a:gd name="connsiteX144" fmla="*/ 543203 w 583684"/>
                <a:gd name="connsiteY144" fmla="*/ 416719 h 910352"/>
                <a:gd name="connsiteX145" fmla="*/ 545584 w 583684"/>
                <a:gd name="connsiteY145" fmla="*/ 435769 h 910352"/>
                <a:gd name="connsiteX146" fmla="*/ 559872 w 583684"/>
                <a:gd name="connsiteY146" fmla="*/ 440531 h 910352"/>
                <a:gd name="connsiteX147" fmla="*/ 567015 w 583684"/>
                <a:gd name="connsiteY147" fmla="*/ 442912 h 910352"/>
                <a:gd name="connsiteX148" fmla="*/ 581303 w 583684"/>
                <a:gd name="connsiteY148" fmla="*/ 471487 h 910352"/>
                <a:gd name="connsiteX149" fmla="*/ 583684 w 583684"/>
                <a:gd name="connsiteY149" fmla="*/ 478631 h 910352"/>
                <a:gd name="connsiteX150" fmla="*/ 581303 w 583684"/>
                <a:gd name="connsiteY150" fmla="*/ 485775 h 910352"/>
                <a:gd name="connsiteX151" fmla="*/ 547965 w 583684"/>
                <a:gd name="connsiteY151" fmla="*/ 492919 h 910352"/>
                <a:gd name="connsiteX152" fmla="*/ 545584 w 583684"/>
                <a:gd name="connsiteY152" fmla="*/ 516731 h 910352"/>
                <a:gd name="connsiteX153" fmla="*/ 490815 w 583684"/>
                <a:gd name="connsiteY153" fmla="*/ 547688 h 910352"/>
                <a:gd name="connsiteX0" fmla="*/ 478908 w 583684"/>
                <a:gd name="connsiteY0" fmla="*/ 561975 h 910352"/>
                <a:gd name="connsiteX1" fmla="*/ 450334 w 583684"/>
                <a:gd name="connsiteY1" fmla="*/ 559594 h 910352"/>
                <a:gd name="connsiteX2" fmla="*/ 433665 w 583684"/>
                <a:gd name="connsiteY2" fmla="*/ 576262 h 910352"/>
                <a:gd name="connsiteX3" fmla="*/ 421759 w 583684"/>
                <a:gd name="connsiteY3" fmla="*/ 585787 h 910352"/>
                <a:gd name="connsiteX4" fmla="*/ 393184 w 583684"/>
                <a:gd name="connsiteY4" fmla="*/ 600075 h 910352"/>
                <a:gd name="connsiteX5" fmla="*/ 386040 w 583684"/>
                <a:gd name="connsiteY5" fmla="*/ 602456 h 910352"/>
                <a:gd name="connsiteX6" fmla="*/ 378897 w 583684"/>
                <a:gd name="connsiteY6" fmla="*/ 604837 h 910352"/>
                <a:gd name="connsiteX7" fmla="*/ 366990 w 583684"/>
                <a:gd name="connsiteY7" fmla="*/ 619125 h 910352"/>
                <a:gd name="connsiteX8" fmla="*/ 362228 w 583684"/>
                <a:gd name="connsiteY8" fmla="*/ 626269 h 910352"/>
                <a:gd name="connsiteX9" fmla="*/ 355084 w 583684"/>
                <a:gd name="connsiteY9" fmla="*/ 628650 h 910352"/>
                <a:gd name="connsiteX10" fmla="*/ 340797 w 583684"/>
                <a:gd name="connsiteY10" fmla="*/ 638175 h 910352"/>
                <a:gd name="connsiteX11" fmla="*/ 333653 w 583684"/>
                <a:gd name="connsiteY11" fmla="*/ 676275 h 910352"/>
                <a:gd name="connsiteX12" fmla="*/ 326509 w 583684"/>
                <a:gd name="connsiteY12" fmla="*/ 683419 h 910352"/>
                <a:gd name="connsiteX13" fmla="*/ 319365 w 583684"/>
                <a:gd name="connsiteY13" fmla="*/ 688181 h 910352"/>
                <a:gd name="connsiteX14" fmla="*/ 302697 w 583684"/>
                <a:gd name="connsiteY14" fmla="*/ 692944 h 910352"/>
                <a:gd name="connsiteX15" fmla="*/ 288409 w 583684"/>
                <a:gd name="connsiteY15" fmla="*/ 704850 h 910352"/>
                <a:gd name="connsiteX16" fmla="*/ 271740 w 583684"/>
                <a:gd name="connsiteY16" fmla="*/ 721519 h 910352"/>
                <a:gd name="connsiteX17" fmla="*/ 257453 w 583684"/>
                <a:gd name="connsiteY17" fmla="*/ 726281 h 910352"/>
                <a:gd name="connsiteX18" fmla="*/ 250309 w 583684"/>
                <a:gd name="connsiteY18" fmla="*/ 740569 h 910352"/>
                <a:gd name="connsiteX19" fmla="*/ 247928 w 583684"/>
                <a:gd name="connsiteY19" fmla="*/ 747712 h 910352"/>
                <a:gd name="connsiteX20" fmla="*/ 238403 w 583684"/>
                <a:gd name="connsiteY20" fmla="*/ 764381 h 910352"/>
                <a:gd name="connsiteX21" fmla="*/ 231259 w 583684"/>
                <a:gd name="connsiteY21" fmla="*/ 771525 h 910352"/>
                <a:gd name="connsiteX22" fmla="*/ 212209 w 583684"/>
                <a:gd name="connsiteY22" fmla="*/ 781050 h 910352"/>
                <a:gd name="connsiteX23" fmla="*/ 195540 w 583684"/>
                <a:gd name="connsiteY23" fmla="*/ 790575 h 910352"/>
                <a:gd name="connsiteX24" fmla="*/ 186015 w 583684"/>
                <a:gd name="connsiteY24" fmla="*/ 804862 h 910352"/>
                <a:gd name="connsiteX25" fmla="*/ 183634 w 583684"/>
                <a:gd name="connsiteY25" fmla="*/ 814387 h 910352"/>
                <a:gd name="connsiteX26" fmla="*/ 176490 w 583684"/>
                <a:gd name="connsiteY26" fmla="*/ 819150 h 910352"/>
                <a:gd name="connsiteX27" fmla="*/ 171728 w 583684"/>
                <a:gd name="connsiteY27" fmla="*/ 826294 h 910352"/>
                <a:gd name="connsiteX28" fmla="*/ 159822 w 583684"/>
                <a:gd name="connsiteY28" fmla="*/ 838200 h 910352"/>
                <a:gd name="connsiteX29" fmla="*/ 157440 w 583684"/>
                <a:gd name="connsiteY29" fmla="*/ 857250 h 910352"/>
                <a:gd name="connsiteX30" fmla="*/ 152678 w 583684"/>
                <a:gd name="connsiteY30" fmla="*/ 871537 h 910352"/>
                <a:gd name="connsiteX31" fmla="*/ 126484 w 583684"/>
                <a:gd name="connsiteY31" fmla="*/ 878681 h 910352"/>
                <a:gd name="connsiteX32" fmla="*/ 121722 w 583684"/>
                <a:gd name="connsiteY32" fmla="*/ 900112 h 910352"/>
                <a:gd name="connsiteX33" fmla="*/ 119340 w 583684"/>
                <a:gd name="connsiteY33" fmla="*/ 907256 h 910352"/>
                <a:gd name="connsiteX34" fmla="*/ 112197 w 583684"/>
                <a:gd name="connsiteY34" fmla="*/ 909637 h 910352"/>
                <a:gd name="connsiteX35" fmla="*/ 74097 w 583684"/>
                <a:gd name="connsiteY35" fmla="*/ 904875 h 910352"/>
                <a:gd name="connsiteX36" fmla="*/ 71715 w 583684"/>
                <a:gd name="connsiteY36" fmla="*/ 862012 h 910352"/>
                <a:gd name="connsiteX37" fmla="*/ 62190 w 583684"/>
                <a:gd name="connsiteY37" fmla="*/ 847725 h 910352"/>
                <a:gd name="connsiteX38" fmla="*/ 57428 w 583684"/>
                <a:gd name="connsiteY38" fmla="*/ 840581 h 910352"/>
                <a:gd name="connsiteX39" fmla="*/ 52665 w 583684"/>
                <a:gd name="connsiteY39" fmla="*/ 833437 h 910352"/>
                <a:gd name="connsiteX40" fmla="*/ 47903 w 583684"/>
                <a:gd name="connsiteY40" fmla="*/ 819150 h 910352"/>
                <a:gd name="connsiteX41" fmla="*/ 45522 w 583684"/>
                <a:gd name="connsiteY41" fmla="*/ 812006 h 910352"/>
                <a:gd name="connsiteX42" fmla="*/ 43140 w 583684"/>
                <a:gd name="connsiteY42" fmla="*/ 802481 h 910352"/>
                <a:gd name="connsiteX43" fmla="*/ 38378 w 583684"/>
                <a:gd name="connsiteY43" fmla="*/ 788194 h 910352"/>
                <a:gd name="connsiteX44" fmla="*/ 35997 w 583684"/>
                <a:gd name="connsiteY44" fmla="*/ 781050 h 910352"/>
                <a:gd name="connsiteX45" fmla="*/ 38378 w 583684"/>
                <a:gd name="connsiteY45" fmla="*/ 716756 h 910352"/>
                <a:gd name="connsiteX46" fmla="*/ 40759 w 583684"/>
                <a:gd name="connsiteY46" fmla="*/ 697706 h 910352"/>
                <a:gd name="connsiteX47" fmla="*/ 43140 w 583684"/>
                <a:gd name="connsiteY47" fmla="*/ 673894 h 910352"/>
                <a:gd name="connsiteX48" fmla="*/ 40759 w 583684"/>
                <a:gd name="connsiteY48" fmla="*/ 640556 h 910352"/>
                <a:gd name="connsiteX49" fmla="*/ 33615 w 583684"/>
                <a:gd name="connsiteY49" fmla="*/ 633412 h 910352"/>
                <a:gd name="connsiteX50" fmla="*/ 28853 w 583684"/>
                <a:gd name="connsiteY50" fmla="*/ 626269 h 910352"/>
                <a:gd name="connsiteX51" fmla="*/ 21709 w 583684"/>
                <a:gd name="connsiteY51" fmla="*/ 619125 h 910352"/>
                <a:gd name="connsiteX52" fmla="*/ 16947 w 583684"/>
                <a:gd name="connsiteY52" fmla="*/ 611981 h 910352"/>
                <a:gd name="connsiteX53" fmla="*/ 12184 w 583684"/>
                <a:gd name="connsiteY53" fmla="*/ 597694 h 910352"/>
                <a:gd name="connsiteX54" fmla="*/ 5040 w 583684"/>
                <a:gd name="connsiteY54" fmla="*/ 592931 h 910352"/>
                <a:gd name="connsiteX55" fmla="*/ 278 w 583684"/>
                <a:gd name="connsiteY55" fmla="*/ 557212 h 910352"/>
                <a:gd name="connsiteX56" fmla="*/ 2659 w 583684"/>
                <a:gd name="connsiteY56" fmla="*/ 535781 h 910352"/>
                <a:gd name="connsiteX57" fmla="*/ 16947 w 583684"/>
                <a:gd name="connsiteY57" fmla="*/ 531019 h 910352"/>
                <a:gd name="connsiteX58" fmla="*/ 31234 w 583684"/>
                <a:gd name="connsiteY58" fmla="*/ 523875 h 910352"/>
                <a:gd name="connsiteX59" fmla="*/ 33615 w 583684"/>
                <a:gd name="connsiteY59" fmla="*/ 495300 h 910352"/>
                <a:gd name="connsiteX60" fmla="*/ 38378 w 583684"/>
                <a:gd name="connsiteY60" fmla="*/ 481012 h 910352"/>
                <a:gd name="connsiteX61" fmla="*/ 43140 w 583684"/>
                <a:gd name="connsiteY61" fmla="*/ 466725 h 910352"/>
                <a:gd name="connsiteX62" fmla="*/ 45522 w 583684"/>
                <a:gd name="connsiteY62" fmla="*/ 459581 h 910352"/>
                <a:gd name="connsiteX63" fmla="*/ 59809 w 583684"/>
                <a:gd name="connsiteY63" fmla="*/ 450056 h 910352"/>
                <a:gd name="connsiteX64" fmla="*/ 64572 w 583684"/>
                <a:gd name="connsiteY64" fmla="*/ 442912 h 910352"/>
                <a:gd name="connsiteX65" fmla="*/ 57428 w 583684"/>
                <a:gd name="connsiteY65" fmla="*/ 407194 h 910352"/>
                <a:gd name="connsiteX66" fmla="*/ 55047 w 583684"/>
                <a:gd name="connsiteY66" fmla="*/ 400050 h 910352"/>
                <a:gd name="connsiteX67" fmla="*/ 50284 w 583684"/>
                <a:gd name="connsiteY67" fmla="*/ 392906 h 910352"/>
                <a:gd name="connsiteX68" fmla="*/ 47903 w 583684"/>
                <a:gd name="connsiteY68" fmla="*/ 381000 h 910352"/>
                <a:gd name="connsiteX69" fmla="*/ 45522 w 583684"/>
                <a:gd name="connsiteY69" fmla="*/ 371475 h 910352"/>
                <a:gd name="connsiteX70" fmla="*/ 43140 w 583684"/>
                <a:gd name="connsiteY70" fmla="*/ 359569 h 910352"/>
                <a:gd name="connsiteX71" fmla="*/ 40759 w 583684"/>
                <a:gd name="connsiteY71" fmla="*/ 350044 h 910352"/>
                <a:gd name="connsiteX72" fmla="*/ 33615 w 583684"/>
                <a:gd name="connsiteY72" fmla="*/ 328612 h 910352"/>
                <a:gd name="connsiteX73" fmla="*/ 31234 w 583684"/>
                <a:gd name="connsiteY73" fmla="*/ 321469 h 910352"/>
                <a:gd name="connsiteX74" fmla="*/ 28853 w 583684"/>
                <a:gd name="connsiteY74" fmla="*/ 311944 h 910352"/>
                <a:gd name="connsiteX75" fmla="*/ 26472 w 583684"/>
                <a:gd name="connsiteY75" fmla="*/ 273844 h 910352"/>
                <a:gd name="connsiteX76" fmla="*/ 24090 w 583684"/>
                <a:gd name="connsiteY76" fmla="*/ 214312 h 910352"/>
                <a:gd name="connsiteX77" fmla="*/ 21709 w 583684"/>
                <a:gd name="connsiteY77" fmla="*/ 207169 h 910352"/>
                <a:gd name="connsiteX78" fmla="*/ 14565 w 583684"/>
                <a:gd name="connsiteY78" fmla="*/ 202406 h 910352"/>
                <a:gd name="connsiteX79" fmla="*/ 7422 w 583684"/>
                <a:gd name="connsiteY79" fmla="*/ 171450 h 910352"/>
                <a:gd name="connsiteX80" fmla="*/ 9803 w 583684"/>
                <a:gd name="connsiteY80" fmla="*/ 157162 h 910352"/>
                <a:gd name="connsiteX81" fmla="*/ 24090 w 583684"/>
                <a:gd name="connsiteY81" fmla="*/ 150019 h 910352"/>
                <a:gd name="connsiteX82" fmla="*/ 31234 w 583684"/>
                <a:gd name="connsiteY82" fmla="*/ 145256 h 910352"/>
                <a:gd name="connsiteX83" fmla="*/ 35997 w 583684"/>
                <a:gd name="connsiteY83" fmla="*/ 130969 h 910352"/>
                <a:gd name="connsiteX84" fmla="*/ 40759 w 583684"/>
                <a:gd name="connsiteY84" fmla="*/ 109537 h 910352"/>
                <a:gd name="connsiteX85" fmla="*/ 55047 w 583684"/>
                <a:gd name="connsiteY85" fmla="*/ 97631 h 910352"/>
                <a:gd name="connsiteX86" fmla="*/ 59809 w 583684"/>
                <a:gd name="connsiteY86" fmla="*/ 90487 h 910352"/>
                <a:gd name="connsiteX87" fmla="*/ 71715 w 583684"/>
                <a:gd name="connsiteY87" fmla="*/ 76200 h 910352"/>
                <a:gd name="connsiteX88" fmla="*/ 78859 w 583684"/>
                <a:gd name="connsiteY88" fmla="*/ 61912 h 910352"/>
                <a:gd name="connsiteX89" fmla="*/ 86003 w 583684"/>
                <a:gd name="connsiteY89" fmla="*/ 59531 h 910352"/>
                <a:gd name="connsiteX90" fmla="*/ 100290 w 583684"/>
                <a:gd name="connsiteY90" fmla="*/ 50006 h 910352"/>
                <a:gd name="connsiteX91" fmla="*/ 107434 w 583684"/>
                <a:gd name="connsiteY91" fmla="*/ 45244 h 910352"/>
                <a:gd name="connsiteX92" fmla="*/ 114578 w 583684"/>
                <a:gd name="connsiteY92" fmla="*/ 42862 h 910352"/>
                <a:gd name="connsiteX93" fmla="*/ 121722 w 583684"/>
                <a:gd name="connsiteY93" fmla="*/ 35719 h 910352"/>
                <a:gd name="connsiteX94" fmla="*/ 128865 w 583684"/>
                <a:gd name="connsiteY94" fmla="*/ 33337 h 910352"/>
                <a:gd name="connsiteX95" fmla="*/ 136009 w 583684"/>
                <a:gd name="connsiteY95" fmla="*/ 11906 h 910352"/>
                <a:gd name="connsiteX96" fmla="*/ 138390 w 583684"/>
                <a:gd name="connsiteY96" fmla="*/ 4762 h 910352"/>
                <a:gd name="connsiteX97" fmla="*/ 145534 w 583684"/>
                <a:gd name="connsiteY97" fmla="*/ 0 h 910352"/>
                <a:gd name="connsiteX98" fmla="*/ 159822 w 583684"/>
                <a:gd name="connsiteY98" fmla="*/ 2381 h 910352"/>
                <a:gd name="connsiteX99" fmla="*/ 166965 w 583684"/>
                <a:gd name="connsiteY99" fmla="*/ 4762 h 910352"/>
                <a:gd name="connsiteX100" fmla="*/ 190778 w 583684"/>
                <a:gd name="connsiteY100" fmla="*/ 11906 h 910352"/>
                <a:gd name="connsiteX101" fmla="*/ 205065 w 583684"/>
                <a:gd name="connsiteY101" fmla="*/ 16669 h 910352"/>
                <a:gd name="connsiteX102" fmla="*/ 212209 w 583684"/>
                <a:gd name="connsiteY102" fmla="*/ 19050 h 910352"/>
                <a:gd name="connsiteX103" fmla="*/ 221734 w 583684"/>
                <a:gd name="connsiteY103" fmla="*/ 33337 h 910352"/>
                <a:gd name="connsiteX104" fmla="*/ 226497 w 583684"/>
                <a:gd name="connsiteY104" fmla="*/ 47625 h 910352"/>
                <a:gd name="connsiteX105" fmla="*/ 228878 w 583684"/>
                <a:gd name="connsiteY105" fmla="*/ 57150 h 910352"/>
                <a:gd name="connsiteX106" fmla="*/ 233640 w 583684"/>
                <a:gd name="connsiteY106" fmla="*/ 71437 h 910352"/>
                <a:gd name="connsiteX107" fmla="*/ 236022 w 583684"/>
                <a:gd name="connsiteY107" fmla="*/ 111919 h 910352"/>
                <a:gd name="connsiteX108" fmla="*/ 240784 w 583684"/>
                <a:gd name="connsiteY108" fmla="*/ 126206 h 910352"/>
                <a:gd name="connsiteX109" fmla="*/ 247928 w 583684"/>
                <a:gd name="connsiteY109" fmla="*/ 130969 h 910352"/>
                <a:gd name="connsiteX110" fmla="*/ 252690 w 583684"/>
                <a:gd name="connsiteY110" fmla="*/ 138112 h 910352"/>
                <a:gd name="connsiteX111" fmla="*/ 259834 w 583684"/>
                <a:gd name="connsiteY111" fmla="*/ 140494 h 910352"/>
                <a:gd name="connsiteX112" fmla="*/ 262215 w 583684"/>
                <a:gd name="connsiteY112" fmla="*/ 147637 h 910352"/>
                <a:gd name="connsiteX113" fmla="*/ 269359 w 583684"/>
                <a:gd name="connsiteY113" fmla="*/ 152400 h 910352"/>
                <a:gd name="connsiteX114" fmla="*/ 286028 w 583684"/>
                <a:gd name="connsiteY114" fmla="*/ 157162 h 910352"/>
                <a:gd name="connsiteX115" fmla="*/ 307459 w 583684"/>
                <a:gd name="connsiteY115" fmla="*/ 164306 h 910352"/>
                <a:gd name="connsiteX116" fmla="*/ 328890 w 583684"/>
                <a:gd name="connsiteY116" fmla="*/ 171450 h 910352"/>
                <a:gd name="connsiteX117" fmla="*/ 336034 w 583684"/>
                <a:gd name="connsiteY117" fmla="*/ 173831 h 910352"/>
                <a:gd name="connsiteX118" fmla="*/ 355084 w 583684"/>
                <a:gd name="connsiteY118" fmla="*/ 190500 h 910352"/>
                <a:gd name="connsiteX119" fmla="*/ 359847 w 583684"/>
                <a:gd name="connsiteY119" fmla="*/ 204787 h 910352"/>
                <a:gd name="connsiteX120" fmla="*/ 362228 w 583684"/>
                <a:gd name="connsiteY120" fmla="*/ 214312 h 910352"/>
                <a:gd name="connsiteX121" fmla="*/ 364609 w 583684"/>
                <a:gd name="connsiteY121" fmla="*/ 226219 h 910352"/>
                <a:gd name="connsiteX122" fmla="*/ 378897 w 583684"/>
                <a:gd name="connsiteY122" fmla="*/ 230981 h 910352"/>
                <a:gd name="connsiteX123" fmla="*/ 386040 w 583684"/>
                <a:gd name="connsiteY123" fmla="*/ 233362 h 910352"/>
                <a:gd name="connsiteX124" fmla="*/ 393184 w 583684"/>
                <a:gd name="connsiteY124" fmla="*/ 235744 h 910352"/>
                <a:gd name="connsiteX125" fmla="*/ 400328 w 583684"/>
                <a:gd name="connsiteY125" fmla="*/ 238125 h 910352"/>
                <a:gd name="connsiteX126" fmla="*/ 405090 w 583684"/>
                <a:gd name="connsiteY126" fmla="*/ 259556 h 910352"/>
                <a:gd name="connsiteX127" fmla="*/ 402709 w 583684"/>
                <a:gd name="connsiteY127" fmla="*/ 285750 h 910352"/>
                <a:gd name="connsiteX128" fmla="*/ 405090 w 583684"/>
                <a:gd name="connsiteY128" fmla="*/ 316706 h 910352"/>
                <a:gd name="connsiteX129" fmla="*/ 412234 w 583684"/>
                <a:gd name="connsiteY129" fmla="*/ 321469 h 910352"/>
                <a:gd name="connsiteX130" fmla="*/ 426522 w 583684"/>
                <a:gd name="connsiteY130" fmla="*/ 326231 h 910352"/>
                <a:gd name="connsiteX131" fmla="*/ 433665 w 583684"/>
                <a:gd name="connsiteY131" fmla="*/ 328612 h 910352"/>
                <a:gd name="connsiteX132" fmla="*/ 440809 w 583684"/>
                <a:gd name="connsiteY132" fmla="*/ 333375 h 910352"/>
                <a:gd name="connsiteX133" fmla="*/ 443190 w 583684"/>
                <a:gd name="connsiteY133" fmla="*/ 340519 h 910352"/>
                <a:gd name="connsiteX134" fmla="*/ 447953 w 583684"/>
                <a:gd name="connsiteY134" fmla="*/ 347662 h 910352"/>
                <a:gd name="connsiteX135" fmla="*/ 455097 w 583684"/>
                <a:gd name="connsiteY135" fmla="*/ 364331 h 910352"/>
                <a:gd name="connsiteX136" fmla="*/ 488434 w 583684"/>
                <a:gd name="connsiteY136" fmla="*/ 361950 h 910352"/>
                <a:gd name="connsiteX137" fmla="*/ 502722 w 583684"/>
                <a:gd name="connsiteY137" fmla="*/ 361950 h 910352"/>
                <a:gd name="connsiteX138" fmla="*/ 507484 w 583684"/>
                <a:gd name="connsiteY138" fmla="*/ 378619 h 910352"/>
                <a:gd name="connsiteX139" fmla="*/ 514628 w 583684"/>
                <a:gd name="connsiteY139" fmla="*/ 385762 h 910352"/>
                <a:gd name="connsiteX140" fmla="*/ 524153 w 583684"/>
                <a:gd name="connsiteY140" fmla="*/ 395287 h 910352"/>
                <a:gd name="connsiteX141" fmla="*/ 533678 w 583684"/>
                <a:gd name="connsiteY141" fmla="*/ 404812 h 910352"/>
                <a:gd name="connsiteX142" fmla="*/ 540822 w 583684"/>
                <a:gd name="connsiteY142" fmla="*/ 409575 h 910352"/>
                <a:gd name="connsiteX143" fmla="*/ 543203 w 583684"/>
                <a:gd name="connsiteY143" fmla="*/ 416719 h 910352"/>
                <a:gd name="connsiteX144" fmla="*/ 545584 w 583684"/>
                <a:gd name="connsiteY144" fmla="*/ 435769 h 910352"/>
                <a:gd name="connsiteX145" fmla="*/ 559872 w 583684"/>
                <a:gd name="connsiteY145" fmla="*/ 440531 h 910352"/>
                <a:gd name="connsiteX146" fmla="*/ 567015 w 583684"/>
                <a:gd name="connsiteY146" fmla="*/ 442912 h 910352"/>
                <a:gd name="connsiteX147" fmla="*/ 581303 w 583684"/>
                <a:gd name="connsiteY147" fmla="*/ 471487 h 910352"/>
                <a:gd name="connsiteX148" fmla="*/ 583684 w 583684"/>
                <a:gd name="connsiteY148" fmla="*/ 478631 h 910352"/>
                <a:gd name="connsiteX149" fmla="*/ 581303 w 583684"/>
                <a:gd name="connsiteY149" fmla="*/ 485775 h 910352"/>
                <a:gd name="connsiteX150" fmla="*/ 547965 w 583684"/>
                <a:gd name="connsiteY150" fmla="*/ 492919 h 910352"/>
                <a:gd name="connsiteX151" fmla="*/ 545584 w 583684"/>
                <a:gd name="connsiteY151" fmla="*/ 516731 h 910352"/>
                <a:gd name="connsiteX152" fmla="*/ 490815 w 583684"/>
                <a:gd name="connsiteY152" fmla="*/ 547688 h 910352"/>
                <a:gd name="connsiteX0" fmla="*/ 478908 w 583684"/>
                <a:gd name="connsiteY0" fmla="*/ 561975 h 910352"/>
                <a:gd name="connsiteX1" fmla="*/ 450334 w 583684"/>
                <a:gd name="connsiteY1" fmla="*/ 559594 h 910352"/>
                <a:gd name="connsiteX2" fmla="*/ 433665 w 583684"/>
                <a:gd name="connsiteY2" fmla="*/ 576262 h 910352"/>
                <a:gd name="connsiteX3" fmla="*/ 421759 w 583684"/>
                <a:gd name="connsiteY3" fmla="*/ 585787 h 910352"/>
                <a:gd name="connsiteX4" fmla="*/ 393184 w 583684"/>
                <a:gd name="connsiteY4" fmla="*/ 600075 h 910352"/>
                <a:gd name="connsiteX5" fmla="*/ 386040 w 583684"/>
                <a:gd name="connsiteY5" fmla="*/ 602456 h 910352"/>
                <a:gd name="connsiteX6" fmla="*/ 378897 w 583684"/>
                <a:gd name="connsiteY6" fmla="*/ 604837 h 910352"/>
                <a:gd name="connsiteX7" fmla="*/ 366990 w 583684"/>
                <a:gd name="connsiteY7" fmla="*/ 619125 h 910352"/>
                <a:gd name="connsiteX8" fmla="*/ 362228 w 583684"/>
                <a:gd name="connsiteY8" fmla="*/ 626269 h 910352"/>
                <a:gd name="connsiteX9" fmla="*/ 355084 w 583684"/>
                <a:gd name="connsiteY9" fmla="*/ 628650 h 910352"/>
                <a:gd name="connsiteX10" fmla="*/ 340797 w 583684"/>
                <a:gd name="connsiteY10" fmla="*/ 638175 h 910352"/>
                <a:gd name="connsiteX11" fmla="*/ 333653 w 583684"/>
                <a:gd name="connsiteY11" fmla="*/ 676275 h 910352"/>
                <a:gd name="connsiteX12" fmla="*/ 326509 w 583684"/>
                <a:gd name="connsiteY12" fmla="*/ 683419 h 910352"/>
                <a:gd name="connsiteX13" fmla="*/ 319365 w 583684"/>
                <a:gd name="connsiteY13" fmla="*/ 688181 h 910352"/>
                <a:gd name="connsiteX14" fmla="*/ 302697 w 583684"/>
                <a:gd name="connsiteY14" fmla="*/ 692944 h 910352"/>
                <a:gd name="connsiteX15" fmla="*/ 288409 w 583684"/>
                <a:gd name="connsiteY15" fmla="*/ 704850 h 910352"/>
                <a:gd name="connsiteX16" fmla="*/ 271740 w 583684"/>
                <a:gd name="connsiteY16" fmla="*/ 721519 h 910352"/>
                <a:gd name="connsiteX17" fmla="*/ 257453 w 583684"/>
                <a:gd name="connsiteY17" fmla="*/ 726281 h 910352"/>
                <a:gd name="connsiteX18" fmla="*/ 250309 w 583684"/>
                <a:gd name="connsiteY18" fmla="*/ 740569 h 910352"/>
                <a:gd name="connsiteX19" fmla="*/ 247928 w 583684"/>
                <a:gd name="connsiteY19" fmla="*/ 747712 h 910352"/>
                <a:gd name="connsiteX20" fmla="*/ 238403 w 583684"/>
                <a:gd name="connsiteY20" fmla="*/ 764381 h 910352"/>
                <a:gd name="connsiteX21" fmla="*/ 231259 w 583684"/>
                <a:gd name="connsiteY21" fmla="*/ 771525 h 910352"/>
                <a:gd name="connsiteX22" fmla="*/ 212209 w 583684"/>
                <a:gd name="connsiteY22" fmla="*/ 781050 h 910352"/>
                <a:gd name="connsiteX23" fmla="*/ 195540 w 583684"/>
                <a:gd name="connsiteY23" fmla="*/ 790575 h 910352"/>
                <a:gd name="connsiteX24" fmla="*/ 186015 w 583684"/>
                <a:gd name="connsiteY24" fmla="*/ 804862 h 910352"/>
                <a:gd name="connsiteX25" fmla="*/ 183634 w 583684"/>
                <a:gd name="connsiteY25" fmla="*/ 814387 h 910352"/>
                <a:gd name="connsiteX26" fmla="*/ 176490 w 583684"/>
                <a:gd name="connsiteY26" fmla="*/ 819150 h 910352"/>
                <a:gd name="connsiteX27" fmla="*/ 171728 w 583684"/>
                <a:gd name="connsiteY27" fmla="*/ 826294 h 910352"/>
                <a:gd name="connsiteX28" fmla="*/ 159822 w 583684"/>
                <a:gd name="connsiteY28" fmla="*/ 838200 h 910352"/>
                <a:gd name="connsiteX29" fmla="*/ 157440 w 583684"/>
                <a:gd name="connsiteY29" fmla="*/ 857250 h 910352"/>
                <a:gd name="connsiteX30" fmla="*/ 152678 w 583684"/>
                <a:gd name="connsiteY30" fmla="*/ 871537 h 910352"/>
                <a:gd name="connsiteX31" fmla="*/ 126484 w 583684"/>
                <a:gd name="connsiteY31" fmla="*/ 878681 h 910352"/>
                <a:gd name="connsiteX32" fmla="*/ 121722 w 583684"/>
                <a:gd name="connsiteY32" fmla="*/ 900112 h 910352"/>
                <a:gd name="connsiteX33" fmla="*/ 119340 w 583684"/>
                <a:gd name="connsiteY33" fmla="*/ 907256 h 910352"/>
                <a:gd name="connsiteX34" fmla="*/ 112197 w 583684"/>
                <a:gd name="connsiteY34" fmla="*/ 909637 h 910352"/>
                <a:gd name="connsiteX35" fmla="*/ 74097 w 583684"/>
                <a:gd name="connsiteY35" fmla="*/ 904875 h 910352"/>
                <a:gd name="connsiteX36" fmla="*/ 71715 w 583684"/>
                <a:gd name="connsiteY36" fmla="*/ 862012 h 910352"/>
                <a:gd name="connsiteX37" fmla="*/ 62190 w 583684"/>
                <a:gd name="connsiteY37" fmla="*/ 847725 h 910352"/>
                <a:gd name="connsiteX38" fmla="*/ 57428 w 583684"/>
                <a:gd name="connsiteY38" fmla="*/ 840581 h 910352"/>
                <a:gd name="connsiteX39" fmla="*/ 52665 w 583684"/>
                <a:gd name="connsiteY39" fmla="*/ 833437 h 910352"/>
                <a:gd name="connsiteX40" fmla="*/ 47903 w 583684"/>
                <a:gd name="connsiteY40" fmla="*/ 819150 h 910352"/>
                <a:gd name="connsiteX41" fmla="*/ 45522 w 583684"/>
                <a:gd name="connsiteY41" fmla="*/ 812006 h 910352"/>
                <a:gd name="connsiteX42" fmla="*/ 43140 w 583684"/>
                <a:gd name="connsiteY42" fmla="*/ 802481 h 910352"/>
                <a:gd name="connsiteX43" fmla="*/ 38378 w 583684"/>
                <a:gd name="connsiteY43" fmla="*/ 788194 h 910352"/>
                <a:gd name="connsiteX44" fmla="*/ 35997 w 583684"/>
                <a:gd name="connsiteY44" fmla="*/ 781050 h 910352"/>
                <a:gd name="connsiteX45" fmla="*/ 38378 w 583684"/>
                <a:gd name="connsiteY45" fmla="*/ 716756 h 910352"/>
                <a:gd name="connsiteX46" fmla="*/ 40759 w 583684"/>
                <a:gd name="connsiteY46" fmla="*/ 697706 h 910352"/>
                <a:gd name="connsiteX47" fmla="*/ 43140 w 583684"/>
                <a:gd name="connsiteY47" fmla="*/ 673894 h 910352"/>
                <a:gd name="connsiteX48" fmla="*/ 40759 w 583684"/>
                <a:gd name="connsiteY48" fmla="*/ 640556 h 910352"/>
                <a:gd name="connsiteX49" fmla="*/ 33615 w 583684"/>
                <a:gd name="connsiteY49" fmla="*/ 633412 h 910352"/>
                <a:gd name="connsiteX50" fmla="*/ 28853 w 583684"/>
                <a:gd name="connsiteY50" fmla="*/ 626269 h 910352"/>
                <a:gd name="connsiteX51" fmla="*/ 21709 w 583684"/>
                <a:gd name="connsiteY51" fmla="*/ 619125 h 910352"/>
                <a:gd name="connsiteX52" fmla="*/ 16947 w 583684"/>
                <a:gd name="connsiteY52" fmla="*/ 611981 h 910352"/>
                <a:gd name="connsiteX53" fmla="*/ 12184 w 583684"/>
                <a:gd name="connsiteY53" fmla="*/ 597694 h 910352"/>
                <a:gd name="connsiteX54" fmla="*/ 5040 w 583684"/>
                <a:gd name="connsiteY54" fmla="*/ 592931 h 910352"/>
                <a:gd name="connsiteX55" fmla="*/ 278 w 583684"/>
                <a:gd name="connsiteY55" fmla="*/ 557212 h 910352"/>
                <a:gd name="connsiteX56" fmla="*/ 2659 w 583684"/>
                <a:gd name="connsiteY56" fmla="*/ 535781 h 910352"/>
                <a:gd name="connsiteX57" fmla="*/ 16947 w 583684"/>
                <a:gd name="connsiteY57" fmla="*/ 531019 h 910352"/>
                <a:gd name="connsiteX58" fmla="*/ 31234 w 583684"/>
                <a:gd name="connsiteY58" fmla="*/ 523875 h 910352"/>
                <a:gd name="connsiteX59" fmla="*/ 33615 w 583684"/>
                <a:gd name="connsiteY59" fmla="*/ 495300 h 910352"/>
                <a:gd name="connsiteX60" fmla="*/ 38378 w 583684"/>
                <a:gd name="connsiteY60" fmla="*/ 481012 h 910352"/>
                <a:gd name="connsiteX61" fmla="*/ 43140 w 583684"/>
                <a:gd name="connsiteY61" fmla="*/ 466725 h 910352"/>
                <a:gd name="connsiteX62" fmla="*/ 45522 w 583684"/>
                <a:gd name="connsiteY62" fmla="*/ 459581 h 910352"/>
                <a:gd name="connsiteX63" fmla="*/ 59809 w 583684"/>
                <a:gd name="connsiteY63" fmla="*/ 450056 h 910352"/>
                <a:gd name="connsiteX64" fmla="*/ 64572 w 583684"/>
                <a:gd name="connsiteY64" fmla="*/ 442912 h 910352"/>
                <a:gd name="connsiteX65" fmla="*/ 57428 w 583684"/>
                <a:gd name="connsiteY65" fmla="*/ 407194 h 910352"/>
                <a:gd name="connsiteX66" fmla="*/ 55047 w 583684"/>
                <a:gd name="connsiteY66" fmla="*/ 400050 h 910352"/>
                <a:gd name="connsiteX67" fmla="*/ 50284 w 583684"/>
                <a:gd name="connsiteY67" fmla="*/ 392906 h 910352"/>
                <a:gd name="connsiteX68" fmla="*/ 47903 w 583684"/>
                <a:gd name="connsiteY68" fmla="*/ 381000 h 910352"/>
                <a:gd name="connsiteX69" fmla="*/ 45522 w 583684"/>
                <a:gd name="connsiteY69" fmla="*/ 371475 h 910352"/>
                <a:gd name="connsiteX70" fmla="*/ 43140 w 583684"/>
                <a:gd name="connsiteY70" fmla="*/ 359569 h 910352"/>
                <a:gd name="connsiteX71" fmla="*/ 40759 w 583684"/>
                <a:gd name="connsiteY71" fmla="*/ 350044 h 910352"/>
                <a:gd name="connsiteX72" fmla="*/ 33615 w 583684"/>
                <a:gd name="connsiteY72" fmla="*/ 328612 h 910352"/>
                <a:gd name="connsiteX73" fmla="*/ 31234 w 583684"/>
                <a:gd name="connsiteY73" fmla="*/ 321469 h 910352"/>
                <a:gd name="connsiteX74" fmla="*/ 28853 w 583684"/>
                <a:gd name="connsiteY74" fmla="*/ 311944 h 910352"/>
                <a:gd name="connsiteX75" fmla="*/ 26472 w 583684"/>
                <a:gd name="connsiteY75" fmla="*/ 273844 h 910352"/>
                <a:gd name="connsiteX76" fmla="*/ 24090 w 583684"/>
                <a:gd name="connsiteY76" fmla="*/ 214312 h 910352"/>
                <a:gd name="connsiteX77" fmla="*/ 21709 w 583684"/>
                <a:gd name="connsiteY77" fmla="*/ 207169 h 910352"/>
                <a:gd name="connsiteX78" fmla="*/ 14565 w 583684"/>
                <a:gd name="connsiteY78" fmla="*/ 202406 h 910352"/>
                <a:gd name="connsiteX79" fmla="*/ 7422 w 583684"/>
                <a:gd name="connsiteY79" fmla="*/ 171450 h 910352"/>
                <a:gd name="connsiteX80" fmla="*/ 9803 w 583684"/>
                <a:gd name="connsiteY80" fmla="*/ 157162 h 910352"/>
                <a:gd name="connsiteX81" fmla="*/ 24090 w 583684"/>
                <a:gd name="connsiteY81" fmla="*/ 150019 h 910352"/>
                <a:gd name="connsiteX82" fmla="*/ 31234 w 583684"/>
                <a:gd name="connsiteY82" fmla="*/ 145256 h 910352"/>
                <a:gd name="connsiteX83" fmla="*/ 35997 w 583684"/>
                <a:gd name="connsiteY83" fmla="*/ 130969 h 910352"/>
                <a:gd name="connsiteX84" fmla="*/ 40759 w 583684"/>
                <a:gd name="connsiteY84" fmla="*/ 109537 h 910352"/>
                <a:gd name="connsiteX85" fmla="*/ 55047 w 583684"/>
                <a:gd name="connsiteY85" fmla="*/ 97631 h 910352"/>
                <a:gd name="connsiteX86" fmla="*/ 59809 w 583684"/>
                <a:gd name="connsiteY86" fmla="*/ 90487 h 910352"/>
                <a:gd name="connsiteX87" fmla="*/ 71715 w 583684"/>
                <a:gd name="connsiteY87" fmla="*/ 76200 h 910352"/>
                <a:gd name="connsiteX88" fmla="*/ 78859 w 583684"/>
                <a:gd name="connsiteY88" fmla="*/ 61912 h 910352"/>
                <a:gd name="connsiteX89" fmla="*/ 86003 w 583684"/>
                <a:gd name="connsiteY89" fmla="*/ 59531 h 910352"/>
                <a:gd name="connsiteX90" fmla="*/ 100290 w 583684"/>
                <a:gd name="connsiteY90" fmla="*/ 50006 h 910352"/>
                <a:gd name="connsiteX91" fmla="*/ 107434 w 583684"/>
                <a:gd name="connsiteY91" fmla="*/ 45244 h 910352"/>
                <a:gd name="connsiteX92" fmla="*/ 114578 w 583684"/>
                <a:gd name="connsiteY92" fmla="*/ 42862 h 910352"/>
                <a:gd name="connsiteX93" fmla="*/ 121722 w 583684"/>
                <a:gd name="connsiteY93" fmla="*/ 35719 h 910352"/>
                <a:gd name="connsiteX94" fmla="*/ 128865 w 583684"/>
                <a:gd name="connsiteY94" fmla="*/ 33337 h 910352"/>
                <a:gd name="connsiteX95" fmla="*/ 136009 w 583684"/>
                <a:gd name="connsiteY95" fmla="*/ 11906 h 910352"/>
                <a:gd name="connsiteX96" fmla="*/ 138390 w 583684"/>
                <a:gd name="connsiteY96" fmla="*/ 4762 h 910352"/>
                <a:gd name="connsiteX97" fmla="*/ 145534 w 583684"/>
                <a:gd name="connsiteY97" fmla="*/ 0 h 910352"/>
                <a:gd name="connsiteX98" fmla="*/ 159822 w 583684"/>
                <a:gd name="connsiteY98" fmla="*/ 2381 h 910352"/>
                <a:gd name="connsiteX99" fmla="*/ 166965 w 583684"/>
                <a:gd name="connsiteY99" fmla="*/ 4762 h 910352"/>
                <a:gd name="connsiteX100" fmla="*/ 190778 w 583684"/>
                <a:gd name="connsiteY100" fmla="*/ 11906 h 910352"/>
                <a:gd name="connsiteX101" fmla="*/ 205065 w 583684"/>
                <a:gd name="connsiteY101" fmla="*/ 16669 h 910352"/>
                <a:gd name="connsiteX102" fmla="*/ 212209 w 583684"/>
                <a:gd name="connsiteY102" fmla="*/ 19050 h 910352"/>
                <a:gd name="connsiteX103" fmla="*/ 221734 w 583684"/>
                <a:gd name="connsiteY103" fmla="*/ 33337 h 910352"/>
                <a:gd name="connsiteX104" fmla="*/ 226497 w 583684"/>
                <a:gd name="connsiteY104" fmla="*/ 47625 h 910352"/>
                <a:gd name="connsiteX105" fmla="*/ 228878 w 583684"/>
                <a:gd name="connsiteY105" fmla="*/ 57150 h 910352"/>
                <a:gd name="connsiteX106" fmla="*/ 233640 w 583684"/>
                <a:gd name="connsiteY106" fmla="*/ 71437 h 910352"/>
                <a:gd name="connsiteX107" fmla="*/ 236022 w 583684"/>
                <a:gd name="connsiteY107" fmla="*/ 111919 h 910352"/>
                <a:gd name="connsiteX108" fmla="*/ 240784 w 583684"/>
                <a:gd name="connsiteY108" fmla="*/ 126206 h 910352"/>
                <a:gd name="connsiteX109" fmla="*/ 247928 w 583684"/>
                <a:gd name="connsiteY109" fmla="*/ 130969 h 910352"/>
                <a:gd name="connsiteX110" fmla="*/ 252690 w 583684"/>
                <a:gd name="connsiteY110" fmla="*/ 138112 h 910352"/>
                <a:gd name="connsiteX111" fmla="*/ 259834 w 583684"/>
                <a:gd name="connsiteY111" fmla="*/ 140494 h 910352"/>
                <a:gd name="connsiteX112" fmla="*/ 262215 w 583684"/>
                <a:gd name="connsiteY112" fmla="*/ 147637 h 910352"/>
                <a:gd name="connsiteX113" fmla="*/ 269359 w 583684"/>
                <a:gd name="connsiteY113" fmla="*/ 152400 h 910352"/>
                <a:gd name="connsiteX114" fmla="*/ 286028 w 583684"/>
                <a:gd name="connsiteY114" fmla="*/ 157162 h 910352"/>
                <a:gd name="connsiteX115" fmla="*/ 307459 w 583684"/>
                <a:gd name="connsiteY115" fmla="*/ 164306 h 910352"/>
                <a:gd name="connsiteX116" fmla="*/ 328890 w 583684"/>
                <a:gd name="connsiteY116" fmla="*/ 171450 h 910352"/>
                <a:gd name="connsiteX117" fmla="*/ 336034 w 583684"/>
                <a:gd name="connsiteY117" fmla="*/ 173831 h 910352"/>
                <a:gd name="connsiteX118" fmla="*/ 355084 w 583684"/>
                <a:gd name="connsiteY118" fmla="*/ 190500 h 910352"/>
                <a:gd name="connsiteX119" fmla="*/ 359847 w 583684"/>
                <a:gd name="connsiteY119" fmla="*/ 204787 h 910352"/>
                <a:gd name="connsiteX120" fmla="*/ 362228 w 583684"/>
                <a:gd name="connsiteY120" fmla="*/ 214312 h 910352"/>
                <a:gd name="connsiteX121" fmla="*/ 364609 w 583684"/>
                <a:gd name="connsiteY121" fmla="*/ 226219 h 910352"/>
                <a:gd name="connsiteX122" fmla="*/ 378897 w 583684"/>
                <a:gd name="connsiteY122" fmla="*/ 230981 h 910352"/>
                <a:gd name="connsiteX123" fmla="*/ 386040 w 583684"/>
                <a:gd name="connsiteY123" fmla="*/ 233362 h 910352"/>
                <a:gd name="connsiteX124" fmla="*/ 393184 w 583684"/>
                <a:gd name="connsiteY124" fmla="*/ 235744 h 910352"/>
                <a:gd name="connsiteX125" fmla="*/ 400328 w 583684"/>
                <a:gd name="connsiteY125" fmla="*/ 238125 h 910352"/>
                <a:gd name="connsiteX126" fmla="*/ 405090 w 583684"/>
                <a:gd name="connsiteY126" fmla="*/ 259556 h 910352"/>
                <a:gd name="connsiteX127" fmla="*/ 402709 w 583684"/>
                <a:gd name="connsiteY127" fmla="*/ 285750 h 910352"/>
                <a:gd name="connsiteX128" fmla="*/ 405090 w 583684"/>
                <a:gd name="connsiteY128" fmla="*/ 316706 h 910352"/>
                <a:gd name="connsiteX129" fmla="*/ 412234 w 583684"/>
                <a:gd name="connsiteY129" fmla="*/ 321469 h 910352"/>
                <a:gd name="connsiteX130" fmla="*/ 426522 w 583684"/>
                <a:gd name="connsiteY130" fmla="*/ 326231 h 910352"/>
                <a:gd name="connsiteX131" fmla="*/ 433665 w 583684"/>
                <a:gd name="connsiteY131" fmla="*/ 328612 h 910352"/>
                <a:gd name="connsiteX132" fmla="*/ 440809 w 583684"/>
                <a:gd name="connsiteY132" fmla="*/ 333375 h 910352"/>
                <a:gd name="connsiteX133" fmla="*/ 443190 w 583684"/>
                <a:gd name="connsiteY133" fmla="*/ 340519 h 910352"/>
                <a:gd name="connsiteX134" fmla="*/ 447953 w 583684"/>
                <a:gd name="connsiteY134" fmla="*/ 347662 h 910352"/>
                <a:gd name="connsiteX135" fmla="*/ 455097 w 583684"/>
                <a:gd name="connsiteY135" fmla="*/ 364331 h 910352"/>
                <a:gd name="connsiteX136" fmla="*/ 488434 w 583684"/>
                <a:gd name="connsiteY136" fmla="*/ 361950 h 910352"/>
                <a:gd name="connsiteX137" fmla="*/ 502722 w 583684"/>
                <a:gd name="connsiteY137" fmla="*/ 361950 h 910352"/>
                <a:gd name="connsiteX138" fmla="*/ 507484 w 583684"/>
                <a:gd name="connsiteY138" fmla="*/ 378619 h 910352"/>
                <a:gd name="connsiteX139" fmla="*/ 514628 w 583684"/>
                <a:gd name="connsiteY139" fmla="*/ 385762 h 910352"/>
                <a:gd name="connsiteX140" fmla="*/ 524153 w 583684"/>
                <a:gd name="connsiteY140" fmla="*/ 395287 h 910352"/>
                <a:gd name="connsiteX141" fmla="*/ 533678 w 583684"/>
                <a:gd name="connsiteY141" fmla="*/ 404812 h 910352"/>
                <a:gd name="connsiteX142" fmla="*/ 540822 w 583684"/>
                <a:gd name="connsiteY142" fmla="*/ 409575 h 910352"/>
                <a:gd name="connsiteX143" fmla="*/ 543203 w 583684"/>
                <a:gd name="connsiteY143" fmla="*/ 416719 h 910352"/>
                <a:gd name="connsiteX144" fmla="*/ 545584 w 583684"/>
                <a:gd name="connsiteY144" fmla="*/ 435769 h 910352"/>
                <a:gd name="connsiteX145" fmla="*/ 559872 w 583684"/>
                <a:gd name="connsiteY145" fmla="*/ 440531 h 910352"/>
                <a:gd name="connsiteX146" fmla="*/ 567015 w 583684"/>
                <a:gd name="connsiteY146" fmla="*/ 442912 h 910352"/>
                <a:gd name="connsiteX147" fmla="*/ 581303 w 583684"/>
                <a:gd name="connsiteY147" fmla="*/ 471487 h 910352"/>
                <a:gd name="connsiteX148" fmla="*/ 583684 w 583684"/>
                <a:gd name="connsiteY148" fmla="*/ 478631 h 910352"/>
                <a:gd name="connsiteX149" fmla="*/ 581303 w 583684"/>
                <a:gd name="connsiteY149" fmla="*/ 485775 h 910352"/>
                <a:gd name="connsiteX150" fmla="*/ 547965 w 583684"/>
                <a:gd name="connsiteY150" fmla="*/ 492919 h 910352"/>
                <a:gd name="connsiteX151" fmla="*/ 545584 w 583684"/>
                <a:gd name="connsiteY151" fmla="*/ 516731 h 910352"/>
                <a:gd name="connsiteX152" fmla="*/ 502721 w 583684"/>
                <a:gd name="connsiteY152" fmla="*/ 535781 h 910352"/>
                <a:gd name="connsiteX0" fmla="*/ 478908 w 583684"/>
                <a:gd name="connsiteY0" fmla="*/ 561975 h 910352"/>
                <a:gd name="connsiteX1" fmla="*/ 450334 w 583684"/>
                <a:gd name="connsiteY1" fmla="*/ 559594 h 910352"/>
                <a:gd name="connsiteX2" fmla="*/ 433665 w 583684"/>
                <a:gd name="connsiteY2" fmla="*/ 576262 h 910352"/>
                <a:gd name="connsiteX3" fmla="*/ 421759 w 583684"/>
                <a:gd name="connsiteY3" fmla="*/ 585787 h 910352"/>
                <a:gd name="connsiteX4" fmla="*/ 393184 w 583684"/>
                <a:gd name="connsiteY4" fmla="*/ 600075 h 910352"/>
                <a:gd name="connsiteX5" fmla="*/ 386040 w 583684"/>
                <a:gd name="connsiteY5" fmla="*/ 602456 h 910352"/>
                <a:gd name="connsiteX6" fmla="*/ 378897 w 583684"/>
                <a:gd name="connsiteY6" fmla="*/ 604837 h 910352"/>
                <a:gd name="connsiteX7" fmla="*/ 366990 w 583684"/>
                <a:gd name="connsiteY7" fmla="*/ 619125 h 910352"/>
                <a:gd name="connsiteX8" fmla="*/ 362228 w 583684"/>
                <a:gd name="connsiteY8" fmla="*/ 626269 h 910352"/>
                <a:gd name="connsiteX9" fmla="*/ 355084 w 583684"/>
                <a:gd name="connsiteY9" fmla="*/ 628650 h 910352"/>
                <a:gd name="connsiteX10" fmla="*/ 340797 w 583684"/>
                <a:gd name="connsiteY10" fmla="*/ 638175 h 910352"/>
                <a:gd name="connsiteX11" fmla="*/ 333653 w 583684"/>
                <a:gd name="connsiteY11" fmla="*/ 676275 h 910352"/>
                <a:gd name="connsiteX12" fmla="*/ 326509 w 583684"/>
                <a:gd name="connsiteY12" fmla="*/ 683419 h 910352"/>
                <a:gd name="connsiteX13" fmla="*/ 319365 w 583684"/>
                <a:gd name="connsiteY13" fmla="*/ 688181 h 910352"/>
                <a:gd name="connsiteX14" fmla="*/ 302697 w 583684"/>
                <a:gd name="connsiteY14" fmla="*/ 692944 h 910352"/>
                <a:gd name="connsiteX15" fmla="*/ 288409 w 583684"/>
                <a:gd name="connsiteY15" fmla="*/ 704850 h 910352"/>
                <a:gd name="connsiteX16" fmla="*/ 271740 w 583684"/>
                <a:gd name="connsiteY16" fmla="*/ 721519 h 910352"/>
                <a:gd name="connsiteX17" fmla="*/ 257453 w 583684"/>
                <a:gd name="connsiteY17" fmla="*/ 726281 h 910352"/>
                <a:gd name="connsiteX18" fmla="*/ 250309 w 583684"/>
                <a:gd name="connsiteY18" fmla="*/ 740569 h 910352"/>
                <a:gd name="connsiteX19" fmla="*/ 247928 w 583684"/>
                <a:gd name="connsiteY19" fmla="*/ 747712 h 910352"/>
                <a:gd name="connsiteX20" fmla="*/ 238403 w 583684"/>
                <a:gd name="connsiteY20" fmla="*/ 764381 h 910352"/>
                <a:gd name="connsiteX21" fmla="*/ 231259 w 583684"/>
                <a:gd name="connsiteY21" fmla="*/ 771525 h 910352"/>
                <a:gd name="connsiteX22" fmla="*/ 212209 w 583684"/>
                <a:gd name="connsiteY22" fmla="*/ 781050 h 910352"/>
                <a:gd name="connsiteX23" fmla="*/ 195540 w 583684"/>
                <a:gd name="connsiteY23" fmla="*/ 790575 h 910352"/>
                <a:gd name="connsiteX24" fmla="*/ 186015 w 583684"/>
                <a:gd name="connsiteY24" fmla="*/ 804862 h 910352"/>
                <a:gd name="connsiteX25" fmla="*/ 183634 w 583684"/>
                <a:gd name="connsiteY25" fmla="*/ 814387 h 910352"/>
                <a:gd name="connsiteX26" fmla="*/ 176490 w 583684"/>
                <a:gd name="connsiteY26" fmla="*/ 819150 h 910352"/>
                <a:gd name="connsiteX27" fmla="*/ 171728 w 583684"/>
                <a:gd name="connsiteY27" fmla="*/ 826294 h 910352"/>
                <a:gd name="connsiteX28" fmla="*/ 159822 w 583684"/>
                <a:gd name="connsiteY28" fmla="*/ 838200 h 910352"/>
                <a:gd name="connsiteX29" fmla="*/ 157440 w 583684"/>
                <a:gd name="connsiteY29" fmla="*/ 857250 h 910352"/>
                <a:gd name="connsiteX30" fmla="*/ 152678 w 583684"/>
                <a:gd name="connsiteY30" fmla="*/ 871537 h 910352"/>
                <a:gd name="connsiteX31" fmla="*/ 126484 w 583684"/>
                <a:gd name="connsiteY31" fmla="*/ 878681 h 910352"/>
                <a:gd name="connsiteX32" fmla="*/ 121722 w 583684"/>
                <a:gd name="connsiteY32" fmla="*/ 900112 h 910352"/>
                <a:gd name="connsiteX33" fmla="*/ 119340 w 583684"/>
                <a:gd name="connsiteY33" fmla="*/ 907256 h 910352"/>
                <a:gd name="connsiteX34" fmla="*/ 112197 w 583684"/>
                <a:gd name="connsiteY34" fmla="*/ 909637 h 910352"/>
                <a:gd name="connsiteX35" fmla="*/ 74097 w 583684"/>
                <a:gd name="connsiteY35" fmla="*/ 904875 h 910352"/>
                <a:gd name="connsiteX36" fmla="*/ 71715 w 583684"/>
                <a:gd name="connsiteY36" fmla="*/ 862012 h 910352"/>
                <a:gd name="connsiteX37" fmla="*/ 62190 w 583684"/>
                <a:gd name="connsiteY37" fmla="*/ 847725 h 910352"/>
                <a:gd name="connsiteX38" fmla="*/ 57428 w 583684"/>
                <a:gd name="connsiteY38" fmla="*/ 840581 h 910352"/>
                <a:gd name="connsiteX39" fmla="*/ 52665 w 583684"/>
                <a:gd name="connsiteY39" fmla="*/ 833437 h 910352"/>
                <a:gd name="connsiteX40" fmla="*/ 47903 w 583684"/>
                <a:gd name="connsiteY40" fmla="*/ 819150 h 910352"/>
                <a:gd name="connsiteX41" fmla="*/ 45522 w 583684"/>
                <a:gd name="connsiteY41" fmla="*/ 812006 h 910352"/>
                <a:gd name="connsiteX42" fmla="*/ 43140 w 583684"/>
                <a:gd name="connsiteY42" fmla="*/ 802481 h 910352"/>
                <a:gd name="connsiteX43" fmla="*/ 38378 w 583684"/>
                <a:gd name="connsiteY43" fmla="*/ 788194 h 910352"/>
                <a:gd name="connsiteX44" fmla="*/ 35997 w 583684"/>
                <a:gd name="connsiteY44" fmla="*/ 781050 h 910352"/>
                <a:gd name="connsiteX45" fmla="*/ 38378 w 583684"/>
                <a:gd name="connsiteY45" fmla="*/ 716756 h 910352"/>
                <a:gd name="connsiteX46" fmla="*/ 40759 w 583684"/>
                <a:gd name="connsiteY46" fmla="*/ 697706 h 910352"/>
                <a:gd name="connsiteX47" fmla="*/ 43140 w 583684"/>
                <a:gd name="connsiteY47" fmla="*/ 673894 h 910352"/>
                <a:gd name="connsiteX48" fmla="*/ 40759 w 583684"/>
                <a:gd name="connsiteY48" fmla="*/ 640556 h 910352"/>
                <a:gd name="connsiteX49" fmla="*/ 33615 w 583684"/>
                <a:gd name="connsiteY49" fmla="*/ 633412 h 910352"/>
                <a:gd name="connsiteX50" fmla="*/ 28853 w 583684"/>
                <a:gd name="connsiteY50" fmla="*/ 626269 h 910352"/>
                <a:gd name="connsiteX51" fmla="*/ 21709 w 583684"/>
                <a:gd name="connsiteY51" fmla="*/ 619125 h 910352"/>
                <a:gd name="connsiteX52" fmla="*/ 16947 w 583684"/>
                <a:gd name="connsiteY52" fmla="*/ 611981 h 910352"/>
                <a:gd name="connsiteX53" fmla="*/ 12184 w 583684"/>
                <a:gd name="connsiteY53" fmla="*/ 597694 h 910352"/>
                <a:gd name="connsiteX54" fmla="*/ 5040 w 583684"/>
                <a:gd name="connsiteY54" fmla="*/ 592931 h 910352"/>
                <a:gd name="connsiteX55" fmla="*/ 278 w 583684"/>
                <a:gd name="connsiteY55" fmla="*/ 557212 h 910352"/>
                <a:gd name="connsiteX56" fmla="*/ 2659 w 583684"/>
                <a:gd name="connsiteY56" fmla="*/ 535781 h 910352"/>
                <a:gd name="connsiteX57" fmla="*/ 16947 w 583684"/>
                <a:gd name="connsiteY57" fmla="*/ 531019 h 910352"/>
                <a:gd name="connsiteX58" fmla="*/ 31234 w 583684"/>
                <a:gd name="connsiteY58" fmla="*/ 523875 h 910352"/>
                <a:gd name="connsiteX59" fmla="*/ 33615 w 583684"/>
                <a:gd name="connsiteY59" fmla="*/ 495300 h 910352"/>
                <a:gd name="connsiteX60" fmla="*/ 38378 w 583684"/>
                <a:gd name="connsiteY60" fmla="*/ 481012 h 910352"/>
                <a:gd name="connsiteX61" fmla="*/ 43140 w 583684"/>
                <a:gd name="connsiteY61" fmla="*/ 466725 h 910352"/>
                <a:gd name="connsiteX62" fmla="*/ 45522 w 583684"/>
                <a:gd name="connsiteY62" fmla="*/ 459581 h 910352"/>
                <a:gd name="connsiteX63" fmla="*/ 59809 w 583684"/>
                <a:gd name="connsiteY63" fmla="*/ 450056 h 910352"/>
                <a:gd name="connsiteX64" fmla="*/ 64572 w 583684"/>
                <a:gd name="connsiteY64" fmla="*/ 442912 h 910352"/>
                <a:gd name="connsiteX65" fmla="*/ 57428 w 583684"/>
                <a:gd name="connsiteY65" fmla="*/ 407194 h 910352"/>
                <a:gd name="connsiteX66" fmla="*/ 55047 w 583684"/>
                <a:gd name="connsiteY66" fmla="*/ 400050 h 910352"/>
                <a:gd name="connsiteX67" fmla="*/ 50284 w 583684"/>
                <a:gd name="connsiteY67" fmla="*/ 392906 h 910352"/>
                <a:gd name="connsiteX68" fmla="*/ 47903 w 583684"/>
                <a:gd name="connsiteY68" fmla="*/ 381000 h 910352"/>
                <a:gd name="connsiteX69" fmla="*/ 45522 w 583684"/>
                <a:gd name="connsiteY69" fmla="*/ 371475 h 910352"/>
                <a:gd name="connsiteX70" fmla="*/ 43140 w 583684"/>
                <a:gd name="connsiteY70" fmla="*/ 359569 h 910352"/>
                <a:gd name="connsiteX71" fmla="*/ 40759 w 583684"/>
                <a:gd name="connsiteY71" fmla="*/ 350044 h 910352"/>
                <a:gd name="connsiteX72" fmla="*/ 33615 w 583684"/>
                <a:gd name="connsiteY72" fmla="*/ 328612 h 910352"/>
                <a:gd name="connsiteX73" fmla="*/ 31234 w 583684"/>
                <a:gd name="connsiteY73" fmla="*/ 321469 h 910352"/>
                <a:gd name="connsiteX74" fmla="*/ 28853 w 583684"/>
                <a:gd name="connsiteY74" fmla="*/ 311944 h 910352"/>
                <a:gd name="connsiteX75" fmla="*/ 26472 w 583684"/>
                <a:gd name="connsiteY75" fmla="*/ 273844 h 910352"/>
                <a:gd name="connsiteX76" fmla="*/ 24090 w 583684"/>
                <a:gd name="connsiteY76" fmla="*/ 214312 h 910352"/>
                <a:gd name="connsiteX77" fmla="*/ 21709 w 583684"/>
                <a:gd name="connsiteY77" fmla="*/ 207169 h 910352"/>
                <a:gd name="connsiteX78" fmla="*/ 14565 w 583684"/>
                <a:gd name="connsiteY78" fmla="*/ 202406 h 910352"/>
                <a:gd name="connsiteX79" fmla="*/ 7422 w 583684"/>
                <a:gd name="connsiteY79" fmla="*/ 171450 h 910352"/>
                <a:gd name="connsiteX80" fmla="*/ 9803 w 583684"/>
                <a:gd name="connsiteY80" fmla="*/ 157162 h 910352"/>
                <a:gd name="connsiteX81" fmla="*/ 24090 w 583684"/>
                <a:gd name="connsiteY81" fmla="*/ 150019 h 910352"/>
                <a:gd name="connsiteX82" fmla="*/ 31234 w 583684"/>
                <a:gd name="connsiteY82" fmla="*/ 145256 h 910352"/>
                <a:gd name="connsiteX83" fmla="*/ 35997 w 583684"/>
                <a:gd name="connsiteY83" fmla="*/ 130969 h 910352"/>
                <a:gd name="connsiteX84" fmla="*/ 40759 w 583684"/>
                <a:gd name="connsiteY84" fmla="*/ 109537 h 910352"/>
                <a:gd name="connsiteX85" fmla="*/ 55047 w 583684"/>
                <a:gd name="connsiteY85" fmla="*/ 97631 h 910352"/>
                <a:gd name="connsiteX86" fmla="*/ 59809 w 583684"/>
                <a:gd name="connsiteY86" fmla="*/ 90487 h 910352"/>
                <a:gd name="connsiteX87" fmla="*/ 71715 w 583684"/>
                <a:gd name="connsiteY87" fmla="*/ 76200 h 910352"/>
                <a:gd name="connsiteX88" fmla="*/ 78859 w 583684"/>
                <a:gd name="connsiteY88" fmla="*/ 61912 h 910352"/>
                <a:gd name="connsiteX89" fmla="*/ 86003 w 583684"/>
                <a:gd name="connsiteY89" fmla="*/ 59531 h 910352"/>
                <a:gd name="connsiteX90" fmla="*/ 100290 w 583684"/>
                <a:gd name="connsiteY90" fmla="*/ 50006 h 910352"/>
                <a:gd name="connsiteX91" fmla="*/ 107434 w 583684"/>
                <a:gd name="connsiteY91" fmla="*/ 45244 h 910352"/>
                <a:gd name="connsiteX92" fmla="*/ 114578 w 583684"/>
                <a:gd name="connsiteY92" fmla="*/ 42862 h 910352"/>
                <a:gd name="connsiteX93" fmla="*/ 121722 w 583684"/>
                <a:gd name="connsiteY93" fmla="*/ 35719 h 910352"/>
                <a:gd name="connsiteX94" fmla="*/ 128865 w 583684"/>
                <a:gd name="connsiteY94" fmla="*/ 33337 h 910352"/>
                <a:gd name="connsiteX95" fmla="*/ 136009 w 583684"/>
                <a:gd name="connsiteY95" fmla="*/ 11906 h 910352"/>
                <a:gd name="connsiteX96" fmla="*/ 138390 w 583684"/>
                <a:gd name="connsiteY96" fmla="*/ 4762 h 910352"/>
                <a:gd name="connsiteX97" fmla="*/ 145534 w 583684"/>
                <a:gd name="connsiteY97" fmla="*/ 0 h 910352"/>
                <a:gd name="connsiteX98" fmla="*/ 159822 w 583684"/>
                <a:gd name="connsiteY98" fmla="*/ 2381 h 910352"/>
                <a:gd name="connsiteX99" fmla="*/ 166965 w 583684"/>
                <a:gd name="connsiteY99" fmla="*/ 4762 h 910352"/>
                <a:gd name="connsiteX100" fmla="*/ 190778 w 583684"/>
                <a:gd name="connsiteY100" fmla="*/ 11906 h 910352"/>
                <a:gd name="connsiteX101" fmla="*/ 205065 w 583684"/>
                <a:gd name="connsiteY101" fmla="*/ 16669 h 910352"/>
                <a:gd name="connsiteX102" fmla="*/ 212209 w 583684"/>
                <a:gd name="connsiteY102" fmla="*/ 19050 h 910352"/>
                <a:gd name="connsiteX103" fmla="*/ 221734 w 583684"/>
                <a:gd name="connsiteY103" fmla="*/ 33337 h 910352"/>
                <a:gd name="connsiteX104" fmla="*/ 226497 w 583684"/>
                <a:gd name="connsiteY104" fmla="*/ 47625 h 910352"/>
                <a:gd name="connsiteX105" fmla="*/ 228878 w 583684"/>
                <a:gd name="connsiteY105" fmla="*/ 57150 h 910352"/>
                <a:gd name="connsiteX106" fmla="*/ 233640 w 583684"/>
                <a:gd name="connsiteY106" fmla="*/ 71437 h 910352"/>
                <a:gd name="connsiteX107" fmla="*/ 236022 w 583684"/>
                <a:gd name="connsiteY107" fmla="*/ 111919 h 910352"/>
                <a:gd name="connsiteX108" fmla="*/ 240784 w 583684"/>
                <a:gd name="connsiteY108" fmla="*/ 126206 h 910352"/>
                <a:gd name="connsiteX109" fmla="*/ 247928 w 583684"/>
                <a:gd name="connsiteY109" fmla="*/ 130969 h 910352"/>
                <a:gd name="connsiteX110" fmla="*/ 252690 w 583684"/>
                <a:gd name="connsiteY110" fmla="*/ 138112 h 910352"/>
                <a:gd name="connsiteX111" fmla="*/ 259834 w 583684"/>
                <a:gd name="connsiteY111" fmla="*/ 140494 h 910352"/>
                <a:gd name="connsiteX112" fmla="*/ 262215 w 583684"/>
                <a:gd name="connsiteY112" fmla="*/ 147637 h 910352"/>
                <a:gd name="connsiteX113" fmla="*/ 269359 w 583684"/>
                <a:gd name="connsiteY113" fmla="*/ 152400 h 910352"/>
                <a:gd name="connsiteX114" fmla="*/ 286028 w 583684"/>
                <a:gd name="connsiteY114" fmla="*/ 157162 h 910352"/>
                <a:gd name="connsiteX115" fmla="*/ 307459 w 583684"/>
                <a:gd name="connsiteY115" fmla="*/ 164306 h 910352"/>
                <a:gd name="connsiteX116" fmla="*/ 328890 w 583684"/>
                <a:gd name="connsiteY116" fmla="*/ 171450 h 910352"/>
                <a:gd name="connsiteX117" fmla="*/ 336034 w 583684"/>
                <a:gd name="connsiteY117" fmla="*/ 173831 h 910352"/>
                <a:gd name="connsiteX118" fmla="*/ 355084 w 583684"/>
                <a:gd name="connsiteY118" fmla="*/ 190500 h 910352"/>
                <a:gd name="connsiteX119" fmla="*/ 359847 w 583684"/>
                <a:gd name="connsiteY119" fmla="*/ 204787 h 910352"/>
                <a:gd name="connsiteX120" fmla="*/ 362228 w 583684"/>
                <a:gd name="connsiteY120" fmla="*/ 214312 h 910352"/>
                <a:gd name="connsiteX121" fmla="*/ 364609 w 583684"/>
                <a:gd name="connsiteY121" fmla="*/ 226219 h 910352"/>
                <a:gd name="connsiteX122" fmla="*/ 378897 w 583684"/>
                <a:gd name="connsiteY122" fmla="*/ 230981 h 910352"/>
                <a:gd name="connsiteX123" fmla="*/ 386040 w 583684"/>
                <a:gd name="connsiteY123" fmla="*/ 233362 h 910352"/>
                <a:gd name="connsiteX124" fmla="*/ 393184 w 583684"/>
                <a:gd name="connsiteY124" fmla="*/ 235744 h 910352"/>
                <a:gd name="connsiteX125" fmla="*/ 400328 w 583684"/>
                <a:gd name="connsiteY125" fmla="*/ 238125 h 910352"/>
                <a:gd name="connsiteX126" fmla="*/ 405090 w 583684"/>
                <a:gd name="connsiteY126" fmla="*/ 259556 h 910352"/>
                <a:gd name="connsiteX127" fmla="*/ 402709 w 583684"/>
                <a:gd name="connsiteY127" fmla="*/ 285750 h 910352"/>
                <a:gd name="connsiteX128" fmla="*/ 405090 w 583684"/>
                <a:gd name="connsiteY128" fmla="*/ 316706 h 910352"/>
                <a:gd name="connsiteX129" fmla="*/ 412234 w 583684"/>
                <a:gd name="connsiteY129" fmla="*/ 321469 h 910352"/>
                <a:gd name="connsiteX130" fmla="*/ 426522 w 583684"/>
                <a:gd name="connsiteY130" fmla="*/ 326231 h 910352"/>
                <a:gd name="connsiteX131" fmla="*/ 433665 w 583684"/>
                <a:gd name="connsiteY131" fmla="*/ 328612 h 910352"/>
                <a:gd name="connsiteX132" fmla="*/ 440809 w 583684"/>
                <a:gd name="connsiteY132" fmla="*/ 333375 h 910352"/>
                <a:gd name="connsiteX133" fmla="*/ 443190 w 583684"/>
                <a:gd name="connsiteY133" fmla="*/ 340519 h 910352"/>
                <a:gd name="connsiteX134" fmla="*/ 447953 w 583684"/>
                <a:gd name="connsiteY134" fmla="*/ 347662 h 910352"/>
                <a:gd name="connsiteX135" fmla="*/ 455097 w 583684"/>
                <a:gd name="connsiteY135" fmla="*/ 364331 h 910352"/>
                <a:gd name="connsiteX136" fmla="*/ 488434 w 583684"/>
                <a:gd name="connsiteY136" fmla="*/ 361950 h 910352"/>
                <a:gd name="connsiteX137" fmla="*/ 502722 w 583684"/>
                <a:gd name="connsiteY137" fmla="*/ 361950 h 910352"/>
                <a:gd name="connsiteX138" fmla="*/ 507484 w 583684"/>
                <a:gd name="connsiteY138" fmla="*/ 378619 h 910352"/>
                <a:gd name="connsiteX139" fmla="*/ 514628 w 583684"/>
                <a:gd name="connsiteY139" fmla="*/ 385762 h 910352"/>
                <a:gd name="connsiteX140" fmla="*/ 524153 w 583684"/>
                <a:gd name="connsiteY140" fmla="*/ 395287 h 910352"/>
                <a:gd name="connsiteX141" fmla="*/ 533678 w 583684"/>
                <a:gd name="connsiteY141" fmla="*/ 404812 h 910352"/>
                <a:gd name="connsiteX142" fmla="*/ 540822 w 583684"/>
                <a:gd name="connsiteY142" fmla="*/ 409575 h 910352"/>
                <a:gd name="connsiteX143" fmla="*/ 543203 w 583684"/>
                <a:gd name="connsiteY143" fmla="*/ 416719 h 910352"/>
                <a:gd name="connsiteX144" fmla="*/ 545584 w 583684"/>
                <a:gd name="connsiteY144" fmla="*/ 435769 h 910352"/>
                <a:gd name="connsiteX145" fmla="*/ 559872 w 583684"/>
                <a:gd name="connsiteY145" fmla="*/ 440531 h 910352"/>
                <a:gd name="connsiteX146" fmla="*/ 567015 w 583684"/>
                <a:gd name="connsiteY146" fmla="*/ 442912 h 910352"/>
                <a:gd name="connsiteX147" fmla="*/ 581303 w 583684"/>
                <a:gd name="connsiteY147" fmla="*/ 471487 h 910352"/>
                <a:gd name="connsiteX148" fmla="*/ 583684 w 583684"/>
                <a:gd name="connsiteY148" fmla="*/ 478631 h 910352"/>
                <a:gd name="connsiteX149" fmla="*/ 581303 w 583684"/>
                <a:gd name="connsiteY149" fmla="*/ 485775 h 910352"/>
                <a:gd name="connsiteX150" fmla="*/ 547965 w 583684"/>
                <a:gd name="connsiteY150" fmla="*/ 492919 h 910352"/>
                <a:gd name="connsiteX151" fmla="*/ 545584 w 583684"/>
                <a:gd name="connsiteY151" fmla="*/ 516731 h 910352"/>
                <a:gd name="connsiteX152" fmla="*/ 474146 w 583684"/>
                <a:gd name="connsiteY152" fmla="*/ 561975 h 91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</a:cxnLst>
              <a:rect l="l" t="t" r="r" b="b"/>
              <a:pathLst>
                <a:path w="583684" h="910352">
                  <a:moveTo>
                    <a:pt x="478908" y="561975"/>
                  </a:moveTo>
                  <a:cubicBezTo>
                    <a:pt x="477619" y="564983"/>
                    <a:pt x="457874" y="557213"/>
                    <a:pt x="450334" y="559594"/>
                  </a:cubicBezTo>
                  <a:cubicBezTo>
                    <a:pt x="442794" y="561975"/>
                    <a:pt x="444803" y="572550"/>
                    <a:pt x="433665" y="576262"/>
                  </a:cubicBezTo>
                  <a:cubicBezTo>
                    <a:pt x="424866" y="589462"/>
                    <a:pt x="433938" y="579021"/>
                    <a:pt x="421759" y="585787"/>
                  </a:cubicBezTo>
                  <a:cubicBezTo>
                    <a:pt x="394063" y="601174"/>
                    <a:pt x="421000" y="590803"/>
                    <a:pt x="393184" y="600075"/>
                  </a:cubicBezTo>
                  <a:lnTo>
                    <a:pt x="386040" y="602456"/>
                  </a:lnTo>
                  <a:lnTo>
                    <a:pt x="378897" y="604837"/>
                  </a:lnTo>
                  <a:cubicBezTo>
                    <a:pt x="367067" y="622581"/>
                    <a:pt x="382275" y="600782"/>
                    <a:pt x="366990" y="619125"/>
                  </a:cubicBezTo>
                  <a:cubicBezTo>
                    <a:pt x="365158" y="621324"/>
                    <a:pt x="364463" y="624481"/>
                    <a:pt x="362228" y="626269"/>
                  </a:cubicBezTo>
                  <a:cubicBezTo>
                    <a:pt x="360268" y="627837"/>
                    <a:pt x="357278" y="627431"/>
                    <a:pt x="355084" y="628650"/>
                  </a:cubicBezTo>
                  <a:cubicBezTo>
                    <a:pt x="350081" y="631430"/>
                    <a:pt x="340797" y="638175"/>
                    <a:pt x="340797" y="638175"/>
                  </a:cubicBezTo>
                  <a:cubicBezTo>
                    <a:pt x="327704" y="657813"/>
                    <a:pt x="345616" y="628422"/>
                    <a:pt x="333653" y="676275"/>
                  </a:cubicBezTo>
                  <a:cubicBezTo>
                    <a:pt x="332836" y="679542"/>
                    <a:pt x="329096" y="681263"/>
                    <a:pt x="326509" y="683419"/>
                  </a:cubicBezTo>
                  <a:cubicBezTo>
                    <a:pt x="324310" y="685251"/>
                    <a:pt x="321996" y="687054"/>
                    <a:pt x="319365" y="688181"/>
                  </a:cubicBezTo>
                  <a:cubicBezTo>
                    <a:pt x="308666" y="692766"/>
                    <a:pt x="311977" y="688303"/>
                    <a:pt x="302697" y="692944"/>
                  </a:cubicBezTo>
                  <a:cubicBezTo>
                    <a:pt x="296064" y="696261"/>
                    <a:pt x="293678" y="699581"/>
                    <a:pt x="288409" y="704850"/>
                  </a:cubicBezTo>
                  <a:cubicBezTo>
                    <a:pt x="285116" y="714731"/>
                    <a:pt x="286070" y="716743"/>
                    <a:pt x="271740" y="721519"/>
                  </a:cubicBezTo>
                  <a:lnTo>
                    <a:pt x="257453" y="726281"/>
                  </a:lnTo>
                  <a:cubicBezTo>
                    <a:pt x="251470" y="744234"/>
                    <a:pt x="259540" y="722108"/>
                    <a:pt x="250309" y="740569"/>
                  </a:cubicBezTo>
                  <a:cubicBezTo>
                    <a:pt x="249187" y="742814"/>
                    <a:pt x="248917" y="745405"/>
                    <a:pt x="247928" y="747712"/>
                  </a:cubicBezTo>
                  <a:cubicBezTo>
                    <a:pt x="245874" y="752503"/>
                    <a:pt x="241918" y="760163"/>
                    <a:pt x="238403" y="764381"/>
                  </a:cubicBezTo>
                  <a:cubicBezTo>
                    <a:pt x="236247" y="766968"/>
                    <a:pt x="234100" y="769717"/>
                    <a:pt x="231259" y="771525"/>
                  </a:cubicBezTo>
                  <a:cubicBezTo>
                    <a:pt x="225269" y="775337"/>
                    <a:pt x="218116" y="777112"/>
                    <a:pt x="212209" y="781050"/>
                  </a:cubicBezTo>
                  <a:cubicBezTo>
                    <a:pt x="202111" y="787781"/>
                    <a:pt x="207625" y="784532"/>
                    <a:pt x="195540" y="790575"/>
                  </a:cubicBezTo>
                  <a:cubicBezTo>
                    <a:pt x="192365" y="795337"/>
                    <a:pt x="187403" y="799309"/>
                    <a:pt x="186015" y="804862"/>
                  </a:cubicBezTo>
                  <a:cubicBezTo>
                    <a:pt x="185221" y="808037"/>
                    <a:pt x="185449" y="811664"/>
                    <a:pt x="183634" y="814387"/>
                  </a:cubicBezTo>
                  <a:cubicBezTo>
                    <a:pt x="182046" y="816768"/>
                    <a:pt x="178871" y="817562"/>
                    <a:pt x="176490" y="819150"/>
                  </a:cubicBezTo>
                  <a:cubicBezTo>
                    <a:pt x="174903" y="821531"/>
                    <a:pt x="173752" y="824270"/>
                    <a:pt x="171728" y="826294"/>
                  </a:cubicBezTo>
                  <a:cubicBezTo>
                    <a:pt x="155853" y="842169"/>
                    <a:pt x="172521" y="819149"/>
                    <a:pt x="159822" y="838200"/>
                  </a:cubicBezTo>
                  <a:cubicBezTo>
                    <a:pt x="159028" y="844550"/>
                    <a:pt x="158781" y="850993"/>
                    <a:pt x="157440" y="857250"/>
                  </a:cubicBezTo>
                  <a:cubicBezTo>
                    <a:pt x="156388" y="862158"/>
                    <a:pt x="157440" y="869949"/>
                    <a:pt x="152678" y="871537"/>
                  </a:cubicBezTo>
                  <a:cubicBezTo>
                    <a:pt x="134550" y="877580"/>
                    <a:pt x="143313" y="875316"/>
                    <a:pt x="126484" y="878681"/>
                  </a:cubicBezTo>
                  <a:cubicBezTo>
                    <a:pt x="121122" y="894769"/>
                    <a:pt x="127313" y="874956"/>
                    <a:pt x="121722" y="900112"/>
                  </a:cubicBezTo>
                  <a:cubicBezTo>
                    <a:pt x="121177" y="902562"/>
                    <a:pt x="121115" y="905481"/>
                    <a:pt x="119340" y="907256"/>
                  </a:cubicBezTo>
                  <a:cubicBezTo>
                    <a:pt x="117565" y="909031"/>
                    <a:pt x="114578" y="908843"/>
                    <a:pt x="112197" y="909637"/>
                  </a:cubicBezTo>
                  <a:cubicBezTo>
                    <a:pt x="99497" y="908050"/>
                    <a:pt x="82386" y="914627"/>
                    <a:pt x="74097" y="904875"/>
                  </a:cubicBezTo>
                  <a:cubicBezTo>
                    <a:pt x="64829" y="893972"/>
                    <a:pt x="74634" y="876021"/>
                    <a:pt x="71715" y="862012"/>
                  </a:cubicBezTo>
                  <a:cubicBezTo>
                    <a:pt x="70548" y="856409"/>
                    <a:pt x="65365" y="852487"/>
                    <a:pt x="62190" y="847725"/>
                  </a:cubicBezTo>
                  <a:lnTo>
                    <a:pt x="57428" y="840581"/>
                  </a:lnTo>
                  <a:lnTo>
                    <a:pt x="52665" y="833437"/>
                  </a:lnTo>
                  <a:lnTo>
                    <a:pt x="47903" y="819150"/>
                  </a:lnTo>
                  <a:cubicBezTo>
                    <a:pt x="47109" y="816769"/>
                    <a:pt x="46131" y="814441"/>
                    <a:pt x="45522" y="812006"/>
                  </a:cubicBezTo>
                  <a:cubicBezTo>
                    <a:pt x="44728" y="808831"/>
                    <a:pt x="44080" y="805616"/>
                    <a:pt x="43140" y="802481"/>
                  </a:cubicBezTo>
                  <a:cubicBezTo>
                    <a:pt x="41697" y="797673"/>
                    <a:pt x="39965" y="792956"/>
                    <a:pt x="38378" y="788194"/>
                  </a:cubicBezTo>
                  <a:lnTo>
                    <a:pt x="35997" y="781050"/>
                  </a:lnTo>
                  <a:cubicBezTo>
                    <a:pt x="36791" y="759619"/>
                    <a:pt x="37155" y="738167"/>
                    <a:pt x="38378" y="716756"/>
                  </a:cubicBezTo>
                  <a:cubicBezTo>
                    <a:pt x="38743" y="710367"/>
                    <a:pt x="40052" y="704066"/>
                    <a:pt x="40759" y="697706"/>
                  </a:cubicBezTo>
                  <a:cubicBezTo>
                    <a:pt x="41640" y="689778"/>
                    <a:pt x="42346" y="681831"/>
                    <a:pt x="43140" y="673894"/>
                  </a:cubicBezTo>
                  <a:cubicBezTo>
                    <a:pt x="42346" y="662781"/>
                    <a:pt x="43311" y="651401"/>
                    <a:pt x="40759" y="640556"/>
                  </a:cubicBezTo>
                  <a:cubicBezTo>
                    <a:pt x="39988" y="637278"/>
                    <a:pt x="35771" y="635999"/>
                    <a:pt x="33615" y="633412"/>
                  </a:cubicBezTo>
                  <a:cubicBezTo>
                    <a:pt x="31783" y="631214"/>
                    <a:pt x="30685" y="628467"/>
                    <a:pt x="28853" y="626269"/>
                  </a:cubicBezTo>
                  <a:cubicBezTo>
                    <a:pt x="26697" y="623682"/>
                    <a:pt x="23865" y="621712"/>
                    <a:pt x="21709" y="619125"/>
                  </a:cubicBezTo>
                  <a:cubicBezTo>
                    <a:pt x="19877" y="616926"/>
                    <a:pt x="18109" y="614596"/>
                    <a:pt x="16947" y="611981"/>
                  </a:cubicBezTo>
                  <a:cubicBezTo>
                    <a:pt x="14908" y="607394"/>
                    <a:pt x="16361" y="600479"/>
                    <a:pt x="12184" y="597694"/>
                  </a:cubicBezTo>
                  <a:lnTo>
                    <a:pt x="5040" y="592931"/>
                  </a:lnTo>
                  <a:cubicBezTo>
                    <a:pt x="317" y="578760"/>
                    <a:pt x="278" y="580519"/>
                    <a:pt x="278" y="557212"/>
                  </a:cubicBezTo>
                  <a:cubicBezTo>
                    <a:pt x="278" y="550024"/>
                    <a:pt x="-1200" y="541845"/>
                    <a:pt x="2659" y="535781"/>
                  </a:cubicBezTo>
                  <a:cubicBezTo>
                    <a:pt x="5354" y="531546"/>
                    <a:pt x="12184" y="532607"/>
                    <a:pt x="16947" y="531019"/>
                  </a:cubicBezTo>
                  <a:cubicBezTo>
                    <a:pt x="26801" y="527734"/>
                    <a:pt x="22006" y="530026"/>
                    <a:pt x="31234" y="523875"/>
                  </a:cubicBezTo>
                  <a:cubicBezTo>
                    <a:pt x="32028" y="514350"/>
                    <a:pt x="32044" y="504728"/>
                    <a:pt x="33615" y="495300"/>
                  </a:cubicBezTo>
                  <a:cubicBezTo>
                    <a:pt x="34440" y="490348"/>
                    <a:pt x="36790" y="485775"/>
                    <a:pt x="38378" y="481012"/>
                  </a:cubicBezTo>
                  <a:lnTo>
                    <a:pt x="43140" y="466725"/>
                  </a:lnTo>
                  <a:cubicBezTo>
                    <a:pt x="43934" y="464344"/>
                    <a:pt x="43433" y="460973"/>
                    <a:pt x="45522" y="459581"/>
                  </a:cubicBezTo>
                  <a:lnTo>
                    <a:pt x="59809" y="450056"/>
                  </a:lnTo>
                  <a:cubicBezTo>
                    <a:pt x="61397" y="447675"/>
                    <a:pt x="64382" y="445768"/>
                    <a:pt x="64572" y="442912"/>
                  </a:cubicBezTo>
                  <a:cubicBezTo>
                    <a:pt x="66238" y="417914"/>
                    <a:pt x="66209" y="420365"/>
                    <a:pt x="57428" y="407194"/>
                  </a:cubicBezTo>
                  <a:cubicBezTo>
                    <a:pt x="56634" y="404813"/>
                    <a:pt x="56170" y="402295"/>
                    <a:pt x="55047" y="400050"/>
                  </a:cubicBezTo>
                  <a:cubicBezTo>
                    <a:pt x="53767" y="397490"/>
                    <a:pt x="51289" y="395586"/>
                    <a:pt x="50284" y="392906"/>
                  </a:cubicBezTo>
                  <a:cubicBezTo>
                    <a:pt x="48863" y="389116"/>
                    <a:pt x="48781" y="384951"/>
                    <a:pt x="47903" y="381000"/>
                  </a:cubicBezTo>
                  <a:cubicBezTo>
                    <a:pt x="47193" y="377805"/>
                    <a:pt x="46232" y="374670"/>
                    <a:pt x="45522" y="371475"/>
                  </a:cubicBezTo>
                  <a:cubicBezTo>
                    <a:pt x="44644" y="367524"/>
                    <a:pt x="44018" y="363520"/>
                    <a:pt x="43140" y="359569"/>
                  </a:cubicBezTo>
                  <a:cubicBezTo>
                    <a:pt x="42430" y="356374"/>
                    <a:pt x="41699" y="353179"/>
                    <a:pt x="40759" y="350044"/>
                  </a:cubicBezTo>
                  <a:cubicBezTo>
                    <a:pt x="40735" y="349964"/>
                    <a:pt x="34819" y="332223"/>
                    <a:pt x="33615" y="328612"/>
                  </a:cubicBezTo>
                  <a:cubicBezTo>
                    <a:pt x="32821" y="326231"/>
                    <a:pt x="31843" y="323904"/>
                    <a:pt x="31234" y="321469"/>
                  </a:cubicBezTo>
                  <a:lnTo>
                    <a:pt x="28853" y="311944"/>
                  </a:lnTo>
                  <a:cubicBezTo>
                    <a:pt x="28059" y="299244"/>
                    <a:pt x="27092" y="286554"/>
                    <a:pt x="26472" y="273844"/>
                  </a:cubicBezTo>
                  <a:cubicBezTo>
                    <a:pt x="25504" y="254008"/>
                    <a:pt x="25505" y="234121"/>
                    <a:pt x="24090" y="214312"/>
                  </a:cubicBezTo>
                  <a:cubicBezTo>
                    <a:pt x="23911" y="211809"/>
                    <a:pt x="23277" y="209129"/>
                    <a:pt x="21709" y="207169"/>
                  </a:cubicBezTo>
                  <a:cubicBezTo>
                    <a:pt x="19921" y="204934"/>
                    <a:pt x="16946" y="203994"/>
                    <a:pt x="14565" y="202406"/>
                  </a:cubicBezTo>
                  <a:cubicBezTo>
                    <a:pt x="8028" y="182794"/>
                    <a:pt x="10513" y="193088"/>
                    <a:pt x="7422" y="171450"/>
                  </a:cubicBezTo>
                  <a:cubicBezTo>
                    <a:pt x="8216" y="166687"/>
                    <a:pt x="7644" y="161481"/>
                    <a:pt x="9803" y="157162"/>
                  </a:cubicBezTo>
                  <a:cubicBezTo>
                    <a:pt x="11649" y="153470"/>
                    <a:pt x="20710" y="151146"/>
                    <a:pt x="24090" y="150019"/>
                  </a:cubicBezTo>
                  <a:cubicBezTo>
                    <a:pt x="26471" y="148431"/>
                    <a:pt x="29717" y="147683"/>
                    <a:pt x="31234" y="145256"/>
                  </a:cubicBezTo>
                  <a:cubicBezTo>
                    <a:pt x="33895" y="140999"/>
                    <a:pt x="35997" y="130969"/>
                    <a:pt x="35997" y="130969"/>
                  </a:cubicBezTo>
                  <a:cubicBezTo>
                    <a:pt x="36285" y="129242"/>
                    <a:pt x="38154" y="113444"/>
                    <a:pt x="40759" y="109537"/>
                  </a:cubicBezTo>
                  <a:cubicBezTo>
                    <a:pt x="44425" y="104039"/>
                    <a:pt x="49778" y="101144"/>
                    <a:pt x="55047" y="97631"/>
                  </a:cubicBezTo>
                  <a:cubicBezTo>
                    <a:pt x="56634" y="95250"/>
                    <a:pt x="57977" y="92686"/>
                    <a:pt x="59809" y="90487"/>
                  </a:cubicBezTo>
                  <a:cubicBezTo>
                    <a:pt x="66397" y="82582"/>
                    <a:pt x="67278" y="85074"/>
                    <a:pt x="71715" y="76200"/>
                  </a:cubicBezTo>
                  <a:cubicBezTo>
                    <a:pt x="74590" y="70451"/>
                    <a:pt x="73175" y="66459"/>
                    <a:pt x="78859" y="61912"/>
                  </a:cubicBezTo>
                  <a:cubicBezTo>
                    <a:pt x="80819" y="60344"/>
                    <a:pt x="83809" y="60750"/>
                    <a:pt x="86003" y="59531"/>
                  </a:cubicBezTo>
                  <a:cubicBezTo>
                    <a:pt x="91006" y="56751"/>
                    <a:pt x="95528" y="53181"/>
                    <a:pt x="100290" y="50006"/>
                  </a:cubicBezTo>
                  <a:cubicBezTo>
                    <a:pt x="102671" y="48419"/>
                    <a:pt x="104719" y="46149"/>
                    <a:pt x="107434" y="45244"/>
                  </a:cubicBezTo>
                  <a:lnTo>
                    <a:pt x="114578" y="42862"/>
                  </a:lnTo>
                  <a:cubicBezTo>
                    <a:pt x="116959" y="40481"/>
                    <a:pt x="118920" y="37587"/>
                    <a:pt x="121722" y="35719"/>
                  </a:cubicBezTo>
                  <a:cubicBezTo>
                    <a:pt x="123810" y="34327"/>
                    <a:pt x="127406" y="35379"/>
                    <a:pt x="128865" y="33337"/>
                  </a:cubicBezTo>
                  <a:cubicBezTo>
                    <a:pt x="128868" y="33333"/>
                    <a:pt x="134818" y="15480"/>
                    <a:pt x="136009" y="11906"/>
                  </a:cubicBezTo>
                  <a:cubicBezTo>
                    <a:pt x="136803" y="9525"/>
                    <a:pt x="136301" y="6154"/>
                    <a:pt x="138390" y="4762"/>
                  </a:cubicBezTo>
                  <a:lnTo>
                    <a:pt x="145534" y="0"/>
                  </a:lnTo>
                  <a:cubicBezTo>
                    <a:pt x="150297" y="794"/>
                    <a:pt x="155109" y="1334"/>
                    <a:pt x="159822" y="2381"/>
                  </a:cubicBezTo>
                  <a:cubicBezTo>
                    <a:pt x="162272" y="2925"/>
                    <a:pt x="164552" y="4072"/>
                    <a:pt x="166965" y="4762"/>
                  </a:cubicBezTo>
                  <a:cubicBezTo>
                    <a:pt x="192166" y="11963"/>
                    <a:pt x="156810" y="585"/>
                    <a:pt x="190778" y="11906"/>
                  </a:cubicBezTo>
                  <a:lnTo>
                    <a:pt x="205065" y="16669"/>
                  </a:lnTo>
                  <a:lnTo>
                    <a:pt x="212209" y="19050"/>
                  </a:lnTo>
                  <a:cubicBezTo>
                    <a:pt x="215384" y="23812"/>
                    <a:pt x="219924" y="27907"/>
                    <a:pt x="221734" y="33337"/>
                  </a:cubicBezTo>
                  <a:cubicBezTo>
                    <a:pt x="223322" y="38100"/>
                    <a:pt x="225280" y="42755"/>
                    <a:pt x="226497" y="47625"/>
                  </a:cubicBezTo>
                  <a:cubicBezTo>
                    <a:pt x="227291" y="50800"/>
                    <a:pt x="227938" y="54015"/>
                    <a:pt x="228878" y="57150"/>
                  </a:cubicBezTo>
                  <a:cubicBezTo>
                    <a:pt x="230320" y="61958"/>
                    <a:pt x="233640" y="71437"/>
                    <a:pt x="233640" y="71437"/>
                  </a:cubicBezTo>
                  <a:cubicBezTo>
                    <a:pt x="234434" y="84931"/>
                    <a:pt x="234274" y="98515"/>
                    <a:pt x="236022" y="111919"/>
                  </a:cubicBezTo>
                  <a:cubicBezTo>
                    <a:pt x="236671" y="116897"/>
                    <a:pt x="236607" y="123421"/>
                    <a:pt x="240784" y="126206"/>
                  </a:cubicBezTo>
                  <a:lnTo>
                    <a:pt x="247928" y="130969"/>
                  </a:lnTo>
                  <a:cubicBezTo>
                    <a:pt x="249515" y="133350"/>
                    <a:pt x="250455" y="136324"/>
                    <a:pt x="252690" y="138112"/>
                  </a:cubicBezTo>
                  <a:cubicBezTo>
                    <a:pt x="254650" y="139680"/>
                    <a:pt x="258059" y="138719"/>
                    <a:pt x="259834" y="140494"/>
                  </a:cubicBezTo>
                  <a:cubicBezTo>
                    <a:pt x="261609" y="142269"/>
                    <a:pt x="260647" y="145677"/>
                    <a:pt x="262215" y="147637"/>
                  </a:cubicBezTo>
                  <a:cubicBezTo>
                    <a:pt x="264003" y="149872"/>
                    <a:pt x="266799" y="151120"/>
                    <a:pt x="269359" y="152400"/>
                  </a:cubicBezTo>
                  <a:cubicBezTo>
                    <a:pt x="273360" y="154400"/>
                    <a:pt x="282214" y="156018"/>
                    <a:pt x="286028" y="157162"/>
                  </a:cubicBezTo>
                  <a:cubicBezTo>
                    <a:pt x="293241" y="159326"/>
                    <a:pt x="300315" y="161925"/>
                    <a:pt x="307459" y="164306"/>
                  </a:cubicBezTo>
                  <a:lnTo>
                    <a:pt x="328890" y="171450"/>
                  </a:lnTo>
                  <a:lnTo>
                    <a:pt x="336034" y="173831"/>
                  </a:lnTo>
                  <a:cubicBezTo>
                    <a:pt x="345186" y="179932"/>
                    <a:pt x="350906" y="181099"/>
                    <a:pt x="355084" y="190500"/>
                  </a:cubicBezTo>
                  <a:cubicBezTo>
                    <a:pt x="357123" y="195087"/>
                    <a:pt x="358630" y="199917"/>
                    <a:pt x="359847" y="204787"/>
                  </a:cubicBezTo>
                  <a:cubicBezTo>
                    <a:pt x="360641" y="207962"/>
                    <a:pt x="361518" y="211117"/>
                    <a:pt x="362228" y="214312"/>
                  </a:cubicBezTo>
                  <a:cubicBezTo>
                    <a:pt x="363106" y="218263"/>
                    <a:pt x="361747" y="223357"/>
                    <a:pt x="364609" y="226219"/>
                  </a:cubicBezTo>
                  <a:cubicBezTo>
                    <a:pt x="368159" y="229769"/>
                    <a:pt x="374134" y="229394"/>
                    <a:pt x="378897" y="230981"/>
                  </a:cubicBezTo>
                  <a:lnTo>
                    <a:pt x="386040" y="233362"/>
                  </a:lnTo>
                  <a:lnTo>
                    <a:pt x="393184" y="235744"/>
                  </a:lnTo>
                  <a:lnTo>
                    <a:pt x="400328" y="238125"/>
                  </a:lnTo>
                  <a:cubicBezTo>
                    <a:pt x="401246" y="241798"/>
                    <a:pt x="405090" y="256533"/>
                    <a:pt x="405090" y="259556"/>
                  </a:cubicBezTo>
                  <a:cubicBezTo>
                    <a:pt x="405090" y="268323"/>
                    <a:pt x="403503" y="277019"/>
                    <a:pt x="402709" y="285750"/>
                  </a:cubicBezTo>
                  <a:cubicBezTo>
                    <a:pt x="403503" y="296069"/>
                    <a:pt x="402423" y="306706"/>
                    <a:pt x="405090" y="316706"/>
                  </a:cubicBezTo>
                  <a:cubicBezTo>
                    <a:pt x="405827" y="319471"/>
                    <a:pt x="409619" y="320307"/>
                    <a:pt x="412234" y="321469"/>
                  </a:cubicBezTo>
                  <a:cubicBezTo>
                    <a:pt x="416822" y="323508"/>
                    <a:pt x="421759" y="324644"/>
                    <a:pt x="426522" y="326231"/>
                  </a:cubicBezTo>
                  <a:lnTo>
                    <a:pt x="433665" y="328612"/>
                  </a:lnTo>
                  <a:cubicBezTo>
                    <a:pt x="436046" y="330200"/>
                    <a:pt x="439021" y="331140"/>
                    <a:pt x="440809" y="333375"/>
                  </a:cubicBezTo>
                  <a:cubicBezTo>
                    <a:pt x="442377" y="335335"/>
                    <a:pt x="442067" y="338274"/>
                    <a:pt x="443190" y="340519"/>
                  </a:cubicBezTo>
                  <a:cubicBezTo>
                    <a:pt x="444470" y="343079"/>
                    <a:pt x="446533" y="345177"/>
                    <a:pt x="447953" y="347662"/>
                  </a:cubicBezTo>
                  <a:cubicBezTo>
                    <a:pt x="452659" y="355896"/>
                    <a:pt x="452426" y="356320"/>
                    <a:pt x="455097" y="364331"/>
                  </a:cubicBezTo>
                  <a:cubicBezTo>
                    <a:pt x="466209" y="363537"/>
                    <a:pt x="477370" y="363252"/>
                    <a:pt x="488434" y="361950"/>
                  </a:cubicBezTo>
                  <a:cubicBezTo>
                    <a:pt x="502515" y="360294"/>
                    <a:pt x="488641" y="357257"/>
                    <a:pt x="502722" y="361950"/>
                  </a:cubicBezTo>
                  <a:cubicBezTo>
                    <a:pt x="503039" y="363219"/>
                    <a:pt x="506118" y="376570"/>
                    <a:pt x="507484" y="378619"/>
                  </a:cubicBezTo>
                  <a:cubicBezTo>
                    <a:pt x="509352" y="381421"/>
                    <a:pt x="512247" y="383381"/>
                    <a:pt x="514628" y="385762"/>
                  </a:cubicBezTo>
                  <a:cubicBezTo>
                    <a:pt x="520977" y="404813"/>
                    <a:pt x="511453" y="382587"/>
                    <a:pt x="524153" y="395287"/>
                  </a:cubicBezTo>
                  <a:cubicBezTo>
                    <a:pt x="536853" y="407987"/>
                    <a:pt x="514627" y="398463"/>
                    <a:pt x="533678" y="404812"/>
                  </a:cubicBezTo>
                  <a:cubicBezTo>
                    <a:pt x="536059" y="406400"/>
                    <a:pt x="539034" y="407340"/>
                    <a:pt x="540822" y="409575"/>
                  </a:cubicBezTo>
                  <a:cubicBezTo>
                    <a:pt x="542390" y="411535"/>
                    <a:pt x="542754" y="414249"/>
                    <a:pt x="543203" y="416719"/>
                  </a:cubicBezTo>
                  <a:cubicBezTo>
                    <a:pt x="544348" y="423015"/>
                    <a:pt x="541914" y="430526"/>
                    <a:pt x="545584" y="435769"/>
                  </a:cubicBezTo>
                  <a:cubicBezTo>
                    <a:pt x="548463" y="439882"/>
                    <a:pt x="555109" y="438944"/>
                    <a:pt x="559872" y="440531"/>
                  </a:cubicBezTo>
                  <a:lnTo>
                    <a:pt x="567015" y="442912"/>
                  </a:lnTo>
                  <a:cubicBezTo>
                    <a:pt x="579323" y="461375"/>
                    <a:pt x="574731" y="451772"/>
                    <a:pt x="581303" y="471487"/>
                  </a:cubicBezTo>
                  <a:lnTo>
                    <a:pt x="583684" y="478631"/>
                  </a:lnTo>
                  <a:cubicBezTo>
                    <a:pt x="582890" y="481012"/>
                    <a:pt x="583346" y="484316"/>
                    <a:pt x="581303" y="485775"/>
                  </a:cubicBezTo>
                  <a:cubicBezTo>
                    <a:pt x="574108" y="490914"/>
                    <a:pt x="555216" y="492012"/>
                    <a:pt x="547965" y="492919"/>
                  </a:cubicBezTo>
                  <a:cubicBezTo>
                    <a:pt x="547171" y="500856"/>
                    <a:pt x="557887" y="505222"/>
                    <a:pt x="545584" y="516731"/>
                  </a:cubicBezTo>
                  <a:cubicBezTo>
                    <a:pt x="533281" y="528240"/>
                    <a:pt x="474146" y="561975"/>
                    <a:pt x="474146" y="561975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5" name="Forma livre 404"/>
            <p:cNvSpPr/>
            <p:nvPr/>
          </p:nvSpPr>
          <p:spPr>
            <a:xfrm>
              <a:off x="4616384" y="4746592"/>
              <a:ext cx="545113" cy="833022"/>
            </a:xfrm>
            <a:custGeom>
              <a:avLst/>
              <a:gdLst>
                <a:gd name="connsiteX0" fmla="*/ 776288 w 827670"/>
                <a:gd name="connsiteY0" fmla="*/ 595204 h 1264816"/>
                <a:gd name="connsiteX1" fmla="*/ 769144 w 827670"/>
                <a:gd name="connsiteY1" fmla="*/ 626161 h 1264816"/>
                <a:gd name="connsiteX2" fmla="*/ 766763 w 827670"/>
                <a:gd name="connsiteY2" fmla="*/ 633304 h 1264816"/>
                <a:gd name="connsiteX3" fmla="*/ 754857 w 827670"/>
                <a:gd name="connsiteY3" fmla="*/ 647592 h 1264816"/>
                <a:gd name="connsiteX4" fmla="*/ 745332 w 827670"/>
                <a:gd name="connsiteY4" fmla="*/ 661879 h 1264816"/>
                <a:gd name="connsiteX5" fmla="*/ 731044 w 827670"/>
                <a:gd name="connsiteY5" fmla="*/ 676167 h 1264816"/>
                <a:gd name="connsiteX6" fmla="*/ 723900 w 827670"/>
                <a:gd name="connsiteY6" fmla="*/ 683311 h 1264816"/>
                <a:gd name="connsiteX7" fmla="*/ 711994 w 827670"/>
                <a:gd name="connsiteY7" fmla="*/ 697598 h 1264816"/>
                <a:gd name="connsiteX8" fmla="*/ 702469 w 827670"/>
                <a:gd name="connsiteY8" fmla="*/ 711886 h 1264816"/>
                <a:gd name="connsiteX9" fmla="*/ 692944 w 827670"/>
                <a:gd name="connsiteY9" fmla="*/ 726173 h 1264816"/>
                <a:gd name="connsiteX10" fmla="*/ 688182 w 827670"/>
                <a:gd name="connsiteY10" fmla="*/ 733317 h 1264816"/>
                <a:gd name="connsiteX11" fmla="*/ 685800 w 827670"/>
                <a:gd name="connsiteY11" fmla="*/ 740461 h 1264816"/>
                <a:gd name="connsiteX12" fmla="*/ 676275 w 827670"/>
                <a:gd name="connsiteY12" fmla="*/ 754748 h 1264816"/>
                <a:gd name="connsiteX13" fmla="*/ 671513 w 827670"/>
                <a:gd name="connsiteY13" fmla="*/ 761892 h 1264816"/>
                <a:gd name="connsiteX14" fmla="*/ 661988 w 827670"/>
                <a:gd name="connsiteY14" fmla="*/ 790467 h 1264816"/>
                <a:gd name="connsiteX15" fmla="*/ 657225 w 827670"/>
                <a:gd name="connsiteY15" fmla="*/ 804754 h 1264816"/>
                <a:gd name="connsiteX16" fmla="*/ 647700 w 827670"/>
                <a:gd name="connsiteY16" fmla="*/ 819042 h 1264816"/>
                <a:gd name="connsiteX17" fmla="*/ 635794 w 827670"/>
                <a:gd name="connsiteY17" fmla="*/ 833329 h 1264816"/>
                <a:gd name="connsiteX18" fmla="*/ 628650 w 827670"/>
                <a:gd name="connsiteY18" fmla="*/ 847617 h 1264816"/>
                <a:gd name="connsiteX19" fmla="*/ 626269 w 827670"/>
                <a:gd name="connsiteY19" fmla="*/ 854761 h 1264816"/>
                <a:gd name="connsiteX20" fmla="*/ 621507 w 827670"/>
                <a:gd name="connsiteY20" fmla="*/ 864286 h 1264816"/>
                <a:gd name="connsiteX21" fmla="*/ 616744 w 827670"/>
                <a:gd name="connsiteY21" fmla="*/ 878573 h 1264816"/>
                <a:gd name="connsiteX22" fmla="*/ 614363 w 827670"/>
                <a:gd name="connsiteY22" fmla="*/ 885717 h 1264816"/>
                <a:gd name="connsiteX23" fmla="*/ 604838 w 827670"/>
                <a:gd name="connsiteY23" fmla="*/ 900004 h 1264816"/>
                <a:gd name="connsiteX24" fmla="*/ 600075 w 827670"/>
                <a:gd name="connsiteY24" fmla="*/ 907148 h 1264816"/>
                <a:gd name="connsiteX25" fmla="*/ 592932 w 827670"/>
                <a:gd name="connsiteY25" fmla="*/ 911911 h 1264816"/>
                <a:gd name="connsiteX26" fmla="*/ 585788 w 827670"/>
                <a:gd name="connsiteY26" fmla="*/ 926198 h 1264816"/>
                <a:gd name="connsiteX27" fmla="*/ 578644 w 827670"/>
                <a:gd name="connsiteY27" fmla="*/ 940486 h 1264816"/>
                <a:gd name="connsiteX28" fmla="*/ 573882 w 827670"/>
                <a:gd name="connsiteY28" fmla="*/ 954773 h 1264816"/>
                <a:gd name="connsiteX29" fmla="*/ 571500 w 827670"/>
                <a:gd name="connsiteY29" fmla="*/ 964298 h 1264816"/>
                <a:gd name="connsiteX30" fmla="*/ 566738 w 827670"/>
                <a:gd name="connsiteY30" fmla="*/ 971442 h 1264816"/>
                <a:gd name="connsiteX31" fmla="*/ 559594 w 827670"/>
                <a:gd name="connsiteY31" fmla="*/ 985729 h 1264816"/>
                <a:gd name="connsiteX32" fmla="*/ 552450 w 827670"/>
                <a:gd name="connsiteY32" fmla="*/ 1002398 h 1264816"/>
                <a:gd name="connsiteX33" fmla="*/ 547688 w 827670"/>
                <a:gd name="connsiteY33" fmla="*/ 1016686 h 1264816"/>
                <a:gd name="connsiteX34" fmla="*/ 540544 w 827670"/>
                <a:gd name="connsiteY34" fmla="*/ 1038117 h 1264816"/>
                <a:gd name="connsiteX35" fmla="*/ 535782 w 827670"/>
                <a:gd name="connsiteY35" fmla="*/ 1052404 h 1264816"/>
                <a:gd name="connsiteX36" fmla="*/ 533400 w 827670"/>
                <a:gd name="connsiteY36" fmla="*/ 1059548 h 1264816"/>
                <a:gd name="connsiteX37" fmla="*/ 526257 w 827670"/>
                <a:gd name="connsiteY37" fmla="*/ 1061929 h 1264816"/>
                <a:gd name="connsiteX38" fmla="*/ 519113 w 827670"/>
                <a:gd name="connsiteY38" fmla="*/ 1066692 h 1264816"/>
                <a:gd name="connsiteX39" fmla="*/ 514350 w 827670"/>
                <a:gd name="connsiteY39" fmla="*/ 1073836 h 1264816"/>
                <a:gd name="connsiteX40" fmla="*/ 500063 w 827670"/>
                <a:gd name="connsiteY40" fmla="*/ 1083361 h 1264816"/>
                <a:gd name="connsiteX41" fmla="*/ 485775 w 827670"/>
                <a:gd name="connsiteY41" fmla="*/ 1095267 h 1264816"/>
                <a:gd name="connsiteX42" fmla="*/ 481013 w 827670"/>
                <a:gd name="connsiteY42" fmla="*/ 1185754 h 1264816"/>
                <a:gd name="connsiteX43" fmla="*/ 478632 w 827670"/>
                <a:gd name="connsiteY43" fmla="*/ 1192898 h 1264816"/>
                <a:gd name="connsiteX44" fmla="*/ 464344 w 827670"/>
                <a:gd name="connsiteY44" fmla="*/ 1202423 h 1264816"/>
                <a:gd name="connsiteX45" fmla="*/ 461963 w 827670"/>
                <a:gd name="connsiteY45" fmla="*/ 1209567 h 1264816"/>
                <a:gd name="connsiteX46" fmla="*/ 457200 w 827670"/>
                <a:gd name="connsiteY46" fmla="*/ 1216711 h 1264816"/>
                <a:gd name="connsiteX47" fmla="*/ 454819 w 827670"/>
                <a:gd name="connsiteY47" fmla="*/ 1257192 h 1264816"/>
                <a:gd name="connsiteX48" fmla="*/ 423863 w 827670"/>
                <a:gd name="connsiteY48" fmla="*/ 1259573 h 1264816"/>
                <a:gd name="connsiteX49" fmla="*/ 378619 w 827670"/>
                <a:gd name="connsiteY49" fmla="*/ 1261954 h 1264816"/>
                <a:gd name="connsiteX50" fmla="*/ 373857 w 827670"/>
                <a:gd name="connsiteY50" fmla="*/ 1242904 h 1264816"/>
                <a:gd name="connsiteX51" fmla="*/ 369094 w 827670"/>
                <a:gd name="connsiteY51" fmla="*/ 1228617 h 1264816"/>
                <a:gd name="connsiteX52" fmla="*/ 361950 w 827670"/>
                <a:gd name="connsiteY52" fmla="*/ 1223854 h 1264816"/>
                <a:gd name="connsiteX53" fmla="*/ 347663 w 827670"/>
                <a:gd name="connsiteY53" fmla="*/ 1219092 h 1264816"/>
                <a:gd name="connsiteX54" fmla="*/ 333375 w 827670"/>
                <a:gd name="connsiteY54" fmla="*/ 1209567 h 1264816"/>
                <a:gd name="connsiteX55" fmla="*/ 326232 w 827670"/>
                <a:gd name="connsiteY55" fmla="*/ 1204804 h 1264816"/>
                <a:gd name="connsiteX56" fmla="*/ 314325 w 827670"/>
                <a:gd name="connsiteY56" fmla="*/ 1192898 h 1264816"/>
                <a:gd name="connsiteX57" fmla="*/ 304800 w 827670"/>
                <a:gd name="connsiteY57" fmla="*/ 1183373 h 1264816"/>
                <a:gd name="connsiteX58" fmla="*/ 252413 w 827670"/>
                <a:gd name="connsiteY58" fmla="*/ 1176229 h 1264816"/>
                <a:gd name="connsiteX59" fmla="*/ 247650 w 827670"/>
                <a:gd name="connsiteY59" fmla="*/ 1169086 h 1264816"/>
                <a:gd name="connsiteX60" fmla="*/ 240507 w 827670"/>
                <a:gd name="connsiteY60" fmla="*/ 1154798 h 1264816"/>
                <a:gd name="connsiteX61" fmla="*/ 233363 w 827670"/>
                <a:gd name="connsiteY61" fmla="*/ 1152417 h 1264816"/>
                <a:gd name="connsiteX62" fmla="*/ 195263 w 827670"/>
                <a:gd name="connsiteY62" fmla="*/ 1150036 h 1264816"/>
                <a:gd name="connsiteX63" fmla="*/ 185738 w 827670"/>
                <a:gd name="connsiteY63" fmla="*/ 1147654 h 1264816"/>
                <a:gd name="connsiteX64" fmla="*/ 176213 w 827670"/>
                <a:gd name="connsiteY64" fmla="*/ 1107173 h 1264816"/>
                <a:gd name="connsiteX65" fmla="*/ 169069 w 827670"/>
                <a:gd name="connsiteY65" fmla="*/ 1104792 h 1264816"/>
                <a:gd name="connsiteX66" fmla="*/ 145257 w 827670"/>
                <a:gd name="connsiteY66" fmla="*/ 1102411 h 1264816"/>
                <a:gd name="connsiteX67" fmla="*/ 128588 w 827670"/>
                <a:gd name="connsiteY67" fmla="*/ 1080979 h 1264816"/>
                <a:gd name="connsiteX68" fmla="*/ 111919 w 827670"/>
                <a:gd name="connsiteY68" fmla="*/ 1073836 h 1264816"/>
                <a:gd name="connsiteX69" fmla="*/ 104775 w 827670"/>
                <a:gd name="connsiteY69" fmla="*/ 1071454 h 1264816"/>
                <a:gd name="connsiteX70" fmla="*/ 30957 w 827670"/>
                <a:gd name="connsiteY70" fmla="*/ 1069073 h 1264816"/>
                <a:gd name="connsiteX71" fmla="*/ 16669 w 827670"/>
                <a:gd name="connsiteY71" fmla="*/ 1061929 h 1264816"/>
                <a:gd name="connsiteX72" fmla="*/ 11907 w 827670"/>
                <a:gd name="connsiteY72" fmla="*/ 1047642 h 1264816"/>
                <a:gd name="connsiteX73" fmla="*/ 7144 w 827670"/>
                <a:gd name="connsiteY73" fmla="*/ 1028592 h 1264816"/>
                <a:gd name="connsiteX74" fmla="*/ 9525 w 827670"/>
                <a:gd name="connsiteY74" fmla="*/ 900004 h 1264816"/>
                <a:gd name="connsiteX75" fmla="*/ 11907 w 827670"/>
                <a:gd name="connsiteY75" fmla="*/ 890479 h 1264816"/>
                <a:gd name="connsiteX76" fmla="*/ 14288 w 827670"/>
                <a:gd name="connsiteY76" fmla="*/ 878573 h 1264816"/>
                <a:gd name="connsiteX77" fmla="*/ 19050 w 827670"/>
                <a:gd name="connsiteY77" fmla="*/ 871429 h 1264816"/>
                <a:gd name="connsiteX78" fmla="*/ 21432 w 827670"/>
                <a:gd name="connsiteY78" fmla="*/ 864286 h 1264816"/>
                <a:gd name="connsiteX79" fmla="*/ 19050 w 827670"/>
                <a:gd name="connsiteY79" fmla="*/ 852379 h 1264816"/>
                <a:gd name="connsiteX80" fmla="*/ 14288 w 827670"/>
                <a:gd name="connsiteY80" fmla="*/ 845236 h 1264816"/>
                <a:gd name="connsiteX81" fmla="*/ 4763 w 827670"/>
                <a:gd name="connsiteY81" fmla="*/ 826186 h 1264816"/>
                <a:gd name="connsiteX82" fmla="*/ 0 w 827670"/>
                <a:gd name="connsiteY82" fmla="*/ 811898 h 1264816"/>
                <a:gd name="connsiteX83" fmla="*/ 2382 w 827670"/>
                <a:gd name="connsiteY83" fmla="*/ 733317 h 1264816"/>
                <a:gd name="connsiteX84" fmla="*/ 4763 w 827670"/>
                <a:gd name="connsiteY84" fmla="*/ 716648 h 1264816"/>
                <a:gd name="connsiteX85" fmla="*/ 9525 w 827670"/>
                <a:gd name="connsiteY85" fmla="*/ 702361 h 1264816"/>
                <a:gd name="connsiteX86" fmla="*/ 16669 w 827670"/>
                <a:gd name="connsiteY86" fmla="*/ 688073 h 1264816"/>
                <a:gd name="connsiteX87" fmla="*/ 30957 w 827670"/>
                <a:gd name="connsiteY87" fmla="*/ 683311 h 1264816"/>
                <a:gd name="connsiteX88" fmla="*/ 38100 w 827670"/>
                <a:gd name="connsiteY88" fmla="*/ 680929 h 1264816"/>
                <a:gd name="connsiteX89" fmla="*/ 42863 w 827670"/>
                <a:gd name="connsiteY89" fmla="*/ 533292 h 1264816"/>
                <a:gd name="connsiteX90" fmla="*/ 47625 w 827670"/>
                <a:gd name="connsiteY90" fmla="*/ 519004 h 1264816"/>
                <a:gd name="connsiteX91" fmla="*/ 54769 w 827670"/>
                <a:gd name="connsiteY91" fmla="*/ 502336 h 1264816"/>
                <a:gd name="connsiteX92" fmla="*/ 61913 w 827670"/>
                <a:gd name="connsiteY92" fmla="*/ 497573 h 1264816"/>
                <a:gd name="connsiteX93" fmla="*/ 66675 w 827670"/>
                <a:gd name="connsiteY93" fmla="*/ 461854 h 1264816"/>
                <a:gd name="connsiteX94" fmla="*/ 73819 w 827670"/>
                <a:gd name="connsiteY94" fmla="*/ 445186 h 1264816"/>
                <a:gd name="connsiteX95" fmla="*/ 78582 w 827670"/>
                <a:gd name="connsiteY95" fmla="*/ 428517 h 1264816"/>
                <a:gd name="connsiteX96" fmla="*/ 80963 w 827670"/>
                <a:gd name="connsiteY96" fmla="*/ 421373 h 1264816"/>
                <a:gd name="connsiteX97" fmla="*/ 85725 w 827670"/>
                <a:gd name="connsiteY97" fmla="*/ 399942 h 1264816"/>
                <a:gd name="connsiteX98" fmla="*/ 88107 w 827670"/>
                <a:gd name="connsiteY98" fmla="*/ 390417 h 1264816"/>
                <a:gd name="connsiteX99" fmla="*/ 90488 w 827670"/>
                <a:gd name="connsiteY99" fmla="*/ 378511 h 1264816"/>
                <a:gd name="connsiteX100" fmla="*/ 92869 w 827670"/>
                <a:gd name="connsiteY100" fmla="*/ 371367 h 1264816"/>
                <a:gd name="connsiteX101" fmla="*/ 95250 w 827670"/>
                <a:gd name="connsiteY101" fmla="*/ 359461 h 1264816"/>
                <a:gd name="connsiteX102" fmla="*/ 100013 w 827670"/>
                <a:gd name="connsiteY102" fmla="*/ 349936 h 1264816"/>
                <a:gd name="connsiteX103" fmla="*/ 102394 w 827670"/>
                <a:gd name="connsiteY103" fmla="*/ 342792 h 1264816"/>
                <a:gd name="connsiteX104" fmla="*/ 111919 w 827670"/>
                <a:gd name="connsiteY104" fmla="*/ 326123 h 1264816"/>
                <a:gd name="connsiteX105" fmla="*/ 114300 w 827670"/>
                <a:gd name="connsiteY105" fmla="*/ 273736 h 1264816"/>
                <a:gd name="connsiteX106" fmla="*/ 121444 w 827670"/>
                <a:gd name="connsiteY106" fmla="*/ 259448 h 1264816"/>
                <a:gd name="connsiteX107" fmla="*/ 126207 w 827670"/>
                <a:gd name="connsiteY107" fmla="*/ 245161 h 1264816"/>
                <a:gd name="connsiteX108" fmla="*/ 133350 w 827670"/>
                <a:gd name="connsiteY108" fmla="*/ 230873 h 1264816"/>
                <a:gd name="connsiteX109" fmla="*/ 138113 w 827670"/>
                <a:gd name="connsiteY109" fmla="*/ 223729 h 1264816"/>
                <a:gd name="connsiteX110" fmla="*/ 140494 w 827670"/>
                <a:gd name="connsiteY110" fmla="*/ 211823 h 1264816"/>
                <a:gd name="connsiteX111" fmla="*/ 142875 w 827670"/>
                <a:gd name="connsiteY111" fmla="*/ 197536 h 1264816"/>
                <a:gd name="connsiteX112" fmla="*/ 145257 w 827670"/>
                <a:gd name="connsiteY112" fmla="*/ 190392 h 1264816"/>
                <a:gd name="connsiteX113" fmla="*/ 147638 w 827670"/>
                <a:gd name="connsiteY113" fmla="*/ 171342 h 1264816"/>
                <a:gd name="connsiteX114" fmla="*/ 154782 w 827670"/>
                <a:gd name="connsiteY114" fmla="*/ 145148 h 1264816"/>
                <a:gd name="connsiteX115" fmla="*/ 157163 w 827670"/>
                <a:gd name="connsiteY115" fmla="*/ 138004 h 1264816"/>
                <a:gd name="connsiteX116" fmla="*/ 161925 w 827670"/>
                <a:gd name="connsiteY116" fmla="*/ 130861 h 1264816"/>
                <a:gd name="connsiteX117" fmla="*/ 164307 w 827670"/>
                <a:gd name="connsiteY117" fmla="*/ 123717 h 1264816"/>
                <a:gd name="connsiteX118" fmla="*/ 171450 w 827670"/>
                <a:gd name="connsiteY118" fmla="*/ 121336 h 1264816"/>
                <a:gd name="connsiteX119" fmla="*/ 185738 w 827670"/>
                <a:gd name="connsiteY119" fmla="*/ 111811 h 1264816"/>
                <a:gd name="connsiteX120" fmla="*/ 192882 w 827670"/>
                <a:gd name="connsiteY120" fmla="*/ 107048 h 1264816"/>
                <a:gd name="connsiteX121" fmla="*/ 197644 w 827670"/>
                <a:gd name="connsiteY121" fmla="*/ 99904 h 1264816"/>
                <a:gd name="connsiteX122" fmla="*/ 219075 w 827670"/>
                <a:gd name="connsiteY122" fmla="*/ 92761 h 1264816"/>
                <a:gd name="connsiteX123" fmla="*/ 228600 w 827670"/>
                <a:gd name="connsiteY123" fmla="*/ 87998 h 1264816"/>
                <a:gd name="connsiteX124" fmla="*/ 242888 w 827670"/>
                <a:gd name="connsiteY124" fmla="*/ 83236 h 1264816"/>
                <a:gd name="connsiteX125" fmla="*/ 250032 w 827670"/>
                <a:gd name="connsiteY125" fmla="*/ 80854 h 1264816"/>
                <a:gd name="connsiteX126" fmla="*/ 257175 w 827670"/>
                <a:gd name="connsiteY126" fmla="*/ 78473 h 1264816"/>
                <a:gd name="connsiteX127" fmla="*/ 264319 w 827670"/>
                <a:gd name="connsiteY127" fmla="*/ 73711 h 1264816"/>
                <a:gd name="connsiteX128" fmla="*/ 269082 w 827670"/>
                <a:gd name="connsiteY128" fmla="*/ 59423 h 1264816"/>
                <a:gd name="connsiteX129" fmla="*/ 276225 w 827670"/>
                <a:gd name="connsiteY129" fmla="*/ 45136 h 1264816"/>
                <a:gd name="connsiteX130" fmla="*/ 290513 w 827670"/>
                <a:gd name="connsiteY130" fmla="*/ 40373 h 1264816"/>
                <a:gd name="connsiteX131" fmla="*/ 326232 w 827670"/>
                <a:gd name="connsiteY131" fmla="*/ 35611 h 1264816"/>
                <a:gd name="connsiteX132" fmla="*/ 338138 w 827670"/>
                <a:gd name="connsiteY132" fmla="*/ 23704 h 1264816"/>
                <a:gd name="connsiteX133" fmla="*/ 340519 w 827670"/>
                <a:gd name="connsiteY133" fmla="*/ 16561 h 1264816"/>
                <a:gd name="connsiteX134" fmla="*/ 347663 w 827670"/>
                <a:gd name="connsiteY134" fmla="*/ 11798 h 1264816"/>
                <a:gd name="connsiteX135" fmla="*/ 352425 w 827670"/>
                <a:gd name="connsiteY135" fmla="*/ 4654 h 1264816"/>
                <a:gd name="connsiteX136" fmla="*/ 481013 w 827670"/>
                <a:gd name="connsiteY136" fmla="*/ 9417 h 1264816"/>
                <a:gd name="connsiteX137" fmla="*/ 490538 w 827670"/>
                <a:gd name="connsiteY137" fmla="*/ 23704 h 1264816"/>
                <a:gd name="connsiteX138" fmla="*/ 492919 w 827670"/>
                <a:gd name="connsiteY138" fmla="*/ 30848 h 1264816"/>
                <a:gd name="connsiteX139" fmla="*/ 500063 w 827670"/>
                <a:gd name="connsiteY139" fmla="*/ 35611 h 1264816"/>
                <a:gd name="connsiteX140" fmla="*/ 507207 w 827670"/>
                <a:gd name="connsiteY140" fmla="*/ 37992 h 1264816"/>
                <a:gd name="connsiteX141" fmla="*/ 550069 w 827670"/>
                <a:gd name="connsiteY141" fmla="*/ 42754 h 1264816"/>
                <a:gd name="connsiteX142" fmla="*/ 557213 w 827670"/>
                <a:gd name="connsiteY142" fmla="*/ 52279 h 1264816"/>
                <a:gd name="connsiteX143" fmla="*/ 571500 w 827670"/>
                <a:gd name="connsiteY143" fmla="*/ 61804 h 1264816"/>
                <a:gd name="connsiteX144" fmla="*/ 576263 w 827670"/>
                <a:gd name="connsiteY144" fmla="*/ 68948 h 1264816"/>
                <a:gd name="connsiteX145" fmla="*/ 583407 w 827670"/>
                <a:gd name="connsiteY145" fmla="*/ 83236 h 1264816"/>
                <a:gd name="connsiteX146" fmla="*/ 597694 w 827670"/>
                <a:gd name="connsiteY146" fmla="*/ 97523 h 1264816"/>
                <a:gd name="connsiteX147" fmla="*/ 609600 w 827670"/>
                <a:gd name="connsiteY147" fmla="*/ 111811 h 1264816"/>
                <a:gd name="connsiteX148" fmla="*/ 619125 w 827670"/>
                <a:gd name="connsiteY148" fmla="*/ 121336 h 1264816"/>
                <a:gd name="connsiteX149" fmla="*/ 633413 w 827670"/>
                <a:gd name="connsiteY149" fmla="*/ 130861 h 1264816"/>
                <a:gd name="connsiteX150" fmla="*/ 635794 w 827670"/>
                <a:gd name="connsiteY150" fmla="*/ 140386 h 1264816"/>
                <a:gd name="connsiteX151" fmla="*/ 650082 w 827670"/>
                <a:gd name="connsiteY151" fmla="*/ 168961 h 1264816"/>
                <a:gd name="connsiteX152" fmla="*/ 671513 w 827670"/>
                <a:gd name="connsiteY152" fmla="*/ 178486 h 1264816"/>
                <a:gd name="connsiteX153" fmla="*/ 678657 w 827670"/>
                <a:gd name="connsiteY153" fmla="*/ 180867 h 1264816"/>
                <a:gd name="connsiteX154" fmla="*/ 685800 w 827670"/>
                <a:gd name="connsiteY154" fmla="*/ 185629 h 1264816"/>
                <a:gd name="connsiteX155" fmla="*/ 700088 w 827670"/>
                <a:gd name="connsiteY155" fmla="*/ 192773 h 1264816"/>
                <a:gd name="connsiteX156" fmla="*/ 709613 w 827670"/>
                <a:gd name="connsiteY156" fmla="*/ 218967 h 1264816"/>
                <a:gd name="connsiteX157" fmla="*/ 716757 w 827670"/>
                <a:gd name="connsiteY157" fmla="*/ 226111 h 1264816"/>
                <a:gd name="connsiteX158" fmla="*/ 726282 w 827670"/>
                <a:gd name="connsiteY158" fmla="*/ 240398 h 1264816"/>
                <a:gd name="connsiteX159" fmla="*/ 733425 w 827670"/>
                <a:gd name="connsiteY159" fmla="*/ 249923 h 1264816"/>
                <a:gd name="connsiteX160" fmla="*/ 738188 w 827670"/>
                <a:gd name="connsiteY160" fmla="*/ 259448 h 1264816"/>
                <a:gd name="connsiteX161" fmla="*/ 745332 w 827670"/>
                <a:gd name="connsiteY161" fmla="*/ 264211 h 1264816"/>
                <a:gd name="connsiteX162" fmla="*/ 773907 w 827670"/>
                <a:gd name="connsiteY162" fmla="*/ 307073 h 1264816"/>
                <a:gd name="connsiteX163" fmla="*/ 783432 w 827670"/>
                <a:gd name="connsiteY163" fmla="*/ 321361 h 1264816"/>
                <a:gd name="connsiteX164" fmla="*/ 788194 w 827670"/>
                <a:gd name="connsiteY164" fmla="*/ 328504 h 1264816"/>
                <a:gd name="connsiteX165" fmla="*/ 795338 w 827670"/>
                <a:gd name="connsiteY165" fmla="*/ 373748 h 1264816"/>
                <a:gd name="connsiteX166" fmla="*/ 797719 w 827670"/>
                <a:gd name="connsiteY166" fmla="*/ 430898 h 1264816"/>
                <a:gd name="connsiteX167" fmla="*/ 800100 w 827670"/>
                <a:gd name="connsiteY167" fmla="*/ 438042 h 1264816"/>
                <a:gd name="connsiteX168" fmla="*/ 807244 w 827670"/>
                <a:gd name="connsiteY168" fmla="*/ 442804 h 1264816"/>
                <a:gd name="connsiteX169" fmla="*/ 816769 w 827670"/>
                <a:gd name="connsiteY169" fmla="*/ 452329 h 1264816"/>
                <a:gd name="connsiteX170" fmla="*/ 819150 w 827670"/>
                <a:gd name="connsiteY170" fmla="*/ 459473 h 1264816"/>
                <a:gd name="connsiteX171" fmla="*/ 823913 w 827670"/>
                <a:gd name="connsiteY171" fmla="*/ 466617 h 1264816"/>
                <a:gd name="connsiteX172" fmla="*/ 823913 w 827670"/>
                <a:gd name="connsiteY172" fmla="*/ 504717 h 1264816"/>
                <a:gd name="connsiteX173" fmla="*/ 819150 w 827670"/>
                <a:gd name="connsiteY173" fmla="*/ 511861 h 1264816"/>
                <a:gd name="connsiteX174" fmla="*/ 814388 w 827670"/>
                <a:gd name="connsiteY174" fmla="*/ 528529 h 1264816"/>
                <a:gd name="connsiteX175" fmla="*/ 809625 w 827670"/>
                <a:gd name="connsiteY175" fmla="*/ 542817 h 1264816"/>
                <a:gd name="connsiteX176" fmla="*/ 807244 w 827670"/>
                <a:gd name="connsiteY176" fmla="*/ 549961 h 1264816"/>
                <a:gd name="connsiteX177" fmla="*/ 800100 w 827670"/>
                <a:gd name="connsiteY177" fmla="*/ 557104 h 1264816"/>
                <a:gd name="connsiteX178" fmla="*/ 797719 w 827670"/>
                <a:gd name="connsiteY178" fmla="*/ 564248 h 1264816"/>
                <a:gd name="connsiteX179" fmla="*/ 785813 w 827670"/>
                <a:gd name="connsiteY179" fmla="*/ 578536 h 1264816"/>
                <a:gd name="connsiteX180" fmla="*/ 783432 w 827670"/>
                <a:gd name="connsiteY180" fmla="*/ 585679 h 1264816"/>
                <a:gd name="connsiteX181" fmla="*/ 778669 w 827670"/>
                <a:gd name="connsiteY181" fmla="*/ 592823 h 1264816"/>
                <a:gd name="connsiteX182" fmla="*/ 776288 w 827670"/>
                <a:gd name="connsiteY182" fmla="*/ 595204 h 126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27670" h="1264816">
                  <a:moveTo>
                    <a:pt x="776288" y="595204"/>
                  </a:moveTo>
                  <a:cubicBezTo>
                    <a:pt x="774701" y="600760"/>
                    <a:pt x="775682" y="606548"/>
                    <a:pt x="769144" y="626161"/>
                  </a:cubicBezTo>
                  <a:cubicBezTo>
                    <a:pt x="768350" y="628542"/>
                    <a:pt x="768155" y="631216"/>
                    <a:pt x="766763" y="633304"/>
                  </a:cubicBezTo>
                  <a:cubicBezTo>
                    <a:pt x="749741" y="658836"/>
                    <a:pt x="776250" y="620086"/>
                    <a:pt x="754857" y="647592"/>
                  </a:cubicBezTo>
                  <a:cubicBezTo>
                    <a:pt x="751343" y="652110"/>
                    <a:pt x="749379" y="657832"/>
                    <a:pt x="745332" y="661879"/>
                  </a:cubicBezTo>
                  <a:lnTo>
                    <a:pt x="731044" y="676167"/>
                  </a:lnTo>
                  <a:cubicBezTo>
                    <a:pt x="728663" y="678548"/>
                    <a:pt x="725768" y="680509"/>
                    <a:pt x="723900" y="683311"/>
                  </a:cubicBezTo>
                  <a:cubicBezTo>
                    <a:pt x="717270" y="693256"/>
                    <a:pt x="721161" y="688431"/>
                    <a:pt x="711994" y="697598"/>
                  </a:cubicBezTo>
                  <a:cubicBezTo>
                    <a:pt x="707441" y="711260"/>
                    <a:pt x="712874" y="698509"/>
                    <a:pt x="702469" y="711886"/>
                  </a:cubicBezTo>
                  <a:cubicBezTo>
                    <a:pt x="698955" y="716404"/>
                    <a:pt x="696119" y="721411"/>
                    <a:pt x="692944" y="726173"/>
                  </a:cubicBezTo>
                  <a:cubicBezTo>
                    <a:pt x="691357" y="728554"/>
                    <a:pt x="689087" y="730602"/>
                    <a:pt x="688182" y="733317"/>
                  </a:cubicBezTo>
                  <a:cubicBezTo>
                    <a:pt x="687388" y="735698"/>
                    <a:pt x="687019" y="738267"/>
                    <a:pt x="685800" y="740461"/>
                  </a:cubicBezTo>
                  <a:cubicBezTo>
                    <a:pt x="683020" y="745464"/>
                    <a:pt x="679450" y="749986"/>
                    <a:pt x="676275" y="754748"/>
                  </a:cubicBezTo>
                  <a:cubicBezTo>
                    <a:pt x="674688" y="757129"/>
                    <a:pt x="672418" y="759177"/>
                    <a:pt x="671513" y="761892"/>
                  </a:cubicBezTo>
                  <a:lnTo>
                    <a:pt x="661988" y="790467"/>
                  </a:lnTo>
                  <a:cubicBezTo>
                    <a:pt x="661986" y="790472"/>
                    <a:pt x="657229" y="804749"/>
                    <a:pt x="657225" y="804754"/>
                  </a:cubicBezTo>
                  <a:cubicBezTo>
                    <a:pt x="654050" y="809517"/>
                    <a:pt x="651747" y="814994"/>
                    <a:pt x="647700" y="819042"/>
                  </a:cubicBezTo>
                  <a:cubicBezTo>
                    <a:pt x="638534" y="828210"/>
                    <a:pt x="642425" y="823384"/>
                    <a:pt x="635794" y="833329"/>
                  </a:cubicBezTo>
                  <a:cubicBezTo>
                    <a:pt x="629809" y="851285"/>
                    <a:pt x="637882" y="829152"/>
                    <a:pt x="628650" y="847617"/>
                  </a:cubicBezTo>
                  <a:cubicBezTo>
                    <a:pt x="627527" y="849862"/>
                    <a:pt x="627258" y="852454"/>
                    <a:pt x="626269" y="854761"/>
                  </a:cubicBezTo>
                  <a:cubicBezTo>
                    <a:pt x="624871" y="858024"/>
                    <a:pt x="622825" y="860990"/>
                    <a:pt x="621507" y="864286"/>
                  </a:cubicBezTo>
                  <a:cubicBezTo>
                    <a:pt x="619643" y="868947"/>
                    <a:pt x="618332" y="873811"/>
                    <a:pt x="616744" y="878573"/>
                  </a:cubicBezTo>
                  <a:cubicBezTo>
                    <a:pt x="615950" y="880954"/>
                    <a:pt x="615755" y="883628"/>
                    <a:pt x="614363" y="885717"/>
                  </a:cubicBezTo>
                  <a:lnTo>
                    <a:pt x="604838" y="900004"/>
                  </a:lnTo>
                  <a:cubicBezTo>
                    <a:pt x="603250" y="902385"/>
                    <a:pt x="602456" y="905560"/>
                    <a:pt x="600075" y="907148"/>
                  </a:cubicBezTo>
                  <a:lnTo>
                    <a:pt x="592932" y="911911"/>
                  </a:lnTo>
                  <a:cubicBezTo>
                    <a:pt x="586942" y="929875"/>
                    <a:pt x="595024" y="907723"/>
                    <a:pt x="585788" y="926198"/>
                  </a:cubicBezTo>
                  <a:cubicBezTo>
                    <a:pt x="575934" y="945908"/>
                    <a:pt x="592288" y="920021"/>
                    <a:pt x="578644" y="940486"/>
                  </a:cubicBezTo>
                  <a:cubicBezTo>
                    <a:pt x="577057" y="945248"/>
                    <a:pt x="575100" y="949903"/>
                    <a:pt x="573882" y="954773"/>
                  </a:cubicBezTo>
                  <a:cubicBezTo>
                    <a:pt x="573088" y="957948"/>
                    <a:pt x="572789" y="961290"/>
                    <a:pt x="571500" y="964298"/>
                  </a:cubicBezTo>
                  <a:cubicBezTo>
                    <a:pt x="570373" y="966928"/>
                    <a:pt x="568018" y="968882"/>
                    <a:pt x="566738" y="971442"/>
                  </a:cubicBezTo>
                  <a:cubicBezTo>
                    <a:pt x="556887" y="991146"/>
                    <a:pt x="573234" y="965273"/>
                    <a:pt x="559594" y="985729"/>
                  </a:cubicBezTo>
                  <a:cubicBezTo>
                    <a:pt x="551930" y="1008725"/>
                    <a:pt x="564220" y="972972"/>
                    <a:pt x="552450" y="1002398"/>
                  </a:cubicBezTo>
                  <a:cubicBezTo>
                    <a:pt x="550586" y="1007059"/>
                    <a:pt x="549275" y="1011923"/>
                    <a:pt x="547688" y="1016686"/>
                  </a:cubicBezTo>
                  <a:lnTo>
                    <a:pt x="540544" y="1038117"/>
                  </a:lnTo>
                  <a:lnTo>
                    <a:pt x="535782" y="1052404"/>
                  </a:lnTo>
                  <a:cubicBezTo>
                    <a:pt x="534988" y="1054785"/>
                    <a:pt x="535781" y="1058754"/>
                    <a:pt x="533400" y="1059548"/>
                  </a:cubicBezTo>
                  <a:lnTo>
                    <a:pt x="526257" y="1061929"/>
                  </a:lnTo>
                  <a:cubicBezTo>
                    <a:pt x="523876" y="1063517"/>
                    <a:pt x="521137" y="1064668"/>
                    <a:pt x="519113" y="1066692"/>
                  </a:cubicBezTo>
                  <a:cubicBezTo>
                    <a:pt x="517089" y="1068716"/>
                    <a:pt x="516504" y="1071951"/>
                    <a:pt x="514350" y="1073836"/>
                  </a:cubicBezTo>
                  <a:cubicBezTo>
                    <a:pt x="510043" y="1077605"/>
                    <a:pt x="504111" y="1079314"/>
                    <a:pt x="500063" y="1083361"/>
                  </a:cubicBezTo>
                  <a:cubicBezTo>
                    <a:pt x="490895" y="1092528"/>
                    <a:pt x="495721" y="1088636"/>
                    <a:pt x="485775" y="1095267"/>
                  </a:cubicBezTo>
                  <a:cubicBezTo>
                    <a:pt x="476525" y="1132269"/>
                    <a:pt x="486138" y="1090927"/>
                    <a:pt x="481013" y="1185754"/>
                  </a:cubicBezTo>
                  <a:cubicBezTo>
                    <a:pt x="480878" y="1188260"/>
                    <a:pt x="480407" y="1191123"/>
                    <a:pt x="478632" y="1192898"/>
                  </a:cubicBezTo>
                  <a:cubicBezTo>
                    <a:pt x="474585" y="1196945"/>
                    <a:pt x="464344" y="1202423"/>
                    <a:pt x="464344" y="1202423"/>
                  </a:cubicBezTo>
                  <a:cubicBezTo>
                    <a:pt x="463550" y="1204804"/>
                    <a:pt x="463086" y="1207322"/>
                    <a:pt x="461963" y="1209567"/>
                  </a:cubicBezTo>
                  <a:cubicBezTo>
                    <a:pt x="460683" y="1212127"/>
                    <a:pt x="457625" y="1213881"/>
                    <a:pt x="457200" y="1216711"/>
                  </a:cubicBezTo>
                  <a:cubicBezTo>
                    <a:pt x="455195" y="1230078"/>
                    <a:pt x="463118" y="1246522"/>
                    <a:pt x="454819" y="1257192"/>
                  </a:cubicBezTo>
                  <a:cubicBezTo>
                    <a:pt x="448465" y="1265361"/>
                    <a:pt x="434182" y="1258779"/>
                    <a:pt x="423863" y="1259573"/>
                  </a:cubicBezTo>
                  <a:cubicBezTo>
                    <a:pt x="399757" y="1267609"/>
                    <a:pt x="414581" y="1264721"/>
                    <a:pt x="378619" y="1261954"/>
                  </a:cubicBezTo>
                  <a:cubicBezTo>
                    <a:pt x="371392" y="1240273"/>
                    <a:pt x="382481" y="1274525"/>
                    <a:pt x="373857" y="1242904"/>
                  </a:cubicBezTo>
                  <a:cubicBezTo>
                    <a:pt x="372536" y="1238061"/>
                    <a:pt x="373271" y="1231402"/>
                    <a:pt x="369094" y="1228617"/>
                  </a:cubicBezTo>
                  <a:cubicBezTo>
                    <a:pt x="366713" y="1227029"/>
                    <a:pt x="364565" y="1225016"/>
                    <a:pt x="361950" y="1223854"/>
                  </a:cubicBezTo>
                  <a:cubicBezTo>
                    <a:pt x="357363" y="1221815"/>
                    <a:pt x="347663" y="1219092"/>
                    <a:pt x="347663" y="1219092"/>
                  </a:cubicBezTo>
                  <a:lnTo>
                    <a:pt x="333375" y="1209567"/>
                  </a:lnTo>
                  <a:lnTo>
                    <a:pt x="326232" y="1204804"/>
                  </a:lnTo>
                  <a:cubicBezTo>
                    <a:pt x="317058" y="1191046"/>
                    <a:pt x="326673" y="1203483"/>
                    <a:pt x="314325" y="1192898"/>
                  </a:cubicBezTo>
                  <a:cubicBezTo>
                    <a:pt x="310916" y="1189976"/>
                    <a:pt x="308650" y="1185683"/>
                    <a:pt x="304800" y="1183373"/>
                  </a:cubicBezTo>
                  <a:cubicBezTo>
                    <a:pt x="291520" y="1175405"/>
                    <a:pt x="262370" y="1176852"/>
                    <a:pt x="252413" y="1176229"/>
                  </a:cubicBezTo>
                  <a:cubicBezTo>
                    <a:pt x="250825" y="1173848"/>
                    <a:pt x="248930" y="1171646"/>
                    <a:pt x="247650" y="1169086"/>
                  </a:cubicBezTo>
                  <a:cubicBezTo>
                    <a:pt x="244774" y="1163334"/>
                    <a:pt x="246194" y="1159348"/>
                    <a:pt x="240507" y="1154798"/>
                  </a:cubicBezTo>
                  <a:cubicBezTo>
                    <a:pt x="238547" y="1153230"/>
                    <a:pt x="235859" y="1152680"/>
                    <a:pt x="233363" y="1152417"/>
                  </a:cubicBezTo>
                  <a:cubicBezTo>
                    <a:pt x="220708" y="1151085"/>
                    <a:pt x="207963" y="1150830"/>
                    <a:pt x="195263" y="1150036"/>
                  </a:cubicBezTo>
                  <a:cubicBezTo>
                    <a:pt x="192088" y="1149242"/>
                    <a:pt x="188885" y="1148553"/>
                    <a:pt x="185738" y="1147654"/>
                  </a:cubicBezTo>
                  <a:cubicBezTo>
                    <a:pt x="165269" y="1141805"/>
                    <a:pt x="185105" y="1144962"/>
                    <a:pt x="176213" y="1107173"/>
                  </a:cubicBezTo>
                  <a:cubicBezTo>
                    <a:pt x="175638" y="1104730"/>
                    <a:pt x="171550" y="1105174"/>
                    <a:pt x="169069" y="1104792"/>
                  </a:cubicBezTo>
                  <a:cubicBezTo>
                    <a:pt x="161185" y="1103579"/>
                    <a:pt x="153194" y="1103205"/>
                    <a:pt x="145257" y="1102411"/>
                  </a:cubicBezTo>
                  <a:cubicBezTo>
                    <a:pt x="138620" y="1092455"/>
                    <a:pt x="136981" y="1087973"/>
                    <a:pt x="128588" y="1080979"/>
                  </a:cubicBezTo>
                  <a:cubicBezTo>
                    <a:pt x="121022" y="1074675"/>
                    <a:pt x="121588" y="1076599"/>
                    <a:pt x="111919" y="1073836"/>
                  </a:cubicBezTo>
                  <a:cubicBezTo>
                    <a:pt x="109505" y="1073146"/>
                    <a:pt x="107281" y="1071601"/>
                    <a:pt x="104775" y="1071454"/>
                  </a:cubicBezTo>
                  <a:cubicBezTo>
                    <a:pt x="80199" y="1070008"/>
                    <a:pt x="55563" y="1069867"/>
                    <a:pt x="30957" y="1069073"/>
                  </a:cubicBezTo>
                  <a:cubicBezTo>
                    <a:pt x="27064" y="1067775"/>
                    <a:pt x="19099" y="1065817"/>
                    <a:pt x="16669" y="1061929"/>
                  </a:cubicBezTo>
                  <a:cubicBezTo>
                    <a:pt x="14008" y="1057672"/>
                    <a:pt x="13125" y="1052512"/>
                    <a:pt x="11907" y="1047642"/>
                  </a:cubicBezTo>
                  <a:lnTo>
                    <a:pt x="7144" y="1028592"/>
                  </a:lnTo>
                  <a:cubicBezTo>
                    <a:pt x="7938" y="985729"/>
                    <a:pt x="8047" y="942849"/>
                    <a:pt x="9525" y="900004"/>
                  </a:cubicBezTo>
                  <a:cubicBezTo>
                    <a:pt x="9638" y="896733"/>
                    <a:pt x="11197" y="893674"/>
                    <a:pt x="11907" y="890479"/>
                  </a:cubicBezTo>
                  <a:cubicBezTo>
                    <a:pt x="12785" y="886528"/>
                    <a:pt x="12867" y="882363"/>
                    <a:pt x="14288" y="878573"/>
                  </a:cubicBezTo>
                  <a:cubicBezTo>
                    <a:pt x="15293" y="875893"/>
                    <a:pt x="17770" y="873989"/>
                    <a:pt x="19050" y="871429"/>
                  </a:cubicBezTo>
                  <a:cubicBezTo>
                    <a:pt x="20173" y="869184"/>
                    <a:pt x="20638" y="866667"/>
                    <a:pt x="21432" y="864286"/>
                  </a:cubicBezTo>
                  <a:cubicBezTo>
                    <a:pt x="20638" y="860317"/>
                    <a:pt x="20471" y="856169"/>
                    <a:pt x="19050" y="852379"/>
                  </a:cubicBezTo>
                  <a:cubicBezTo>
                    <a:pt x="18045" y="849700"/>
                    <a:pt x="15658" y="847748"/>
                    <a:pt x="14288" y="845236"/>
                  </a:cubicBezTo>
                  <a:cubicBezTo>
                    <a:pt x="10888" y="839003"/>
                    <a:pt x="7008" y="832921"/>
                    <a:pt x="4763" y="826186"/>
                  </a:cubicBezTo>
                  <a:lnTo>
                    <a:pt x="0" y="811898"/>
                  </a:lnTo>
                  <a:cubicBezTo>
                    <a:pt x="794" y="785704"/>
                    <a:pt x="1073" y="759490"/>
                    <a:pt x="2382" y="733317"/>
                  </a:cubicBezTo>
                  <a:cubicBezTo>
                    <a:pt x="2662" y="727711"/>
                    <a:pt x="3501" y="722117"/>
                    <a:pt x="4763" y="716648"/>
                  </a:cubicBezTo>
                  <a:cubicBezTo>
                    <a:pt x="5892" y="711757"/>
                    <a:pt x="7938" y="707123"/>
                    <a:pt x="9525" y="702361"/>
                  </a:cubicBezTo>
                  <a:cubicBezTo>
                    <a:pt x="10822" y="698470"/>
                    <a:pt x="12784" y="690501"/>
                    <a:pt x="16669" y="688073"/>
                  </a:cubicBezTo>
                  <a:cubicBezTo>
                    <a:pt x="20926" y="685412"/>
                    <a:pt x="26194" y="684899"/>
                    <a:pt x="30957" y="683311"/>
                  </a:cubicBezTo>
                  <a:lnTo>
                    <a:pt x="38100" y="680929"/>
                  </a:lnTo>
                  <a:cubicBezTo>
                    <a:pt x="55559" y="628575"/>
                    <a:pt x="35593" y="690829"/>
                    <a:pt x="42863" y="533292"/>
                  </a:cubicBezTo>
                  <a:cubicBezTo>
                    <a:pt x="43094" y="528277"/>
                    <a:pt x="46037" y="523767"/>
                    <a:pt x="47625" y="519004"/>
                  </a:cubicBezTo>
                  <a:cubicBezTo>
                    <a:pt x="49278" y="514045"/>
                    <a:pt x="51504" y="506255"/>
                    <a:pt x="54769" y="502336"/>
                  </a:cubicBezTo>
                  <a:cubicBezTo>
                    <a:pt x="56601" y="500137"/>
                    <a:pt x="59532" y="499161"/>
                    <a:pt x="61913" y="497573"/>
                  </a:cubicBezTo>
                  <a:cubicBezTo>
                    <a:pt x="67997" y="479319"/>
                    <a:pt x="61494" y="500706"/>
                    <a:pt x="66675" y="461854"/>
                  </a:cubicBezTo>
                  <a:cubicBezTo>
                    <a:pt x="67395" y="456456"/>
                    <a:pt x="71873" y="449726"/>
                    <a:pt x="73819" y="445186"/>
                  </a:cubicBezTo>
                  <a:cubicBezTo>
                    <a:pt x="76263" y="439482"/>
                    <a:pt x="76858" y="434551"/>
                    <a:pt x="78582" y="428517"/>
                  </a:cubicBezTo>
                  <a:cubicBezTo>
                    <a:pt x="79272" y="426103"/>
                    <a:pt x="80354" y="423808"/>
                    <a:pt x="80963" y="421373"/>
                  </a:cubicBezTo>
                  <a:cubicBezTo>
                    <a:pt x="82738" y="414274"/>
                    <a:pt x="84079" y="407072"/>
                    <a:pt x="85725" y="399942"/>
                  </a:cubicBezTo>
                  <a:cubicBezTo>
                    <a:pt x="86461" y="396753"/>
                    <a:pt x="87397" y="393612"/>
                    <a:pt x="88107" y="390417"/>
                  </a:cubicBezTo>
                  <a:cubicBezTo>
                    <a:pt x="88985" y="386466"/>
                    <a:pt x="89506" y="382437"/>
                    <a:pt x="90488" y="378511"/>
                  </a:cubicBezTo>
                  <a:cubicBezTo>
                    <a:pt x="91097" y="376076"/>
                    <a:pt x="92260" y="373802"/>
                    <a:pt x="92869" y="371367"/>
                  </a:cubicBezTo>
                  <a:cubicBezTo>
                    <a:pt x="93851" y="367441"/>
                    <a:pt x="93970" y="363301"/>
                    <a:pt x="95250" y="359461"/>
                  </a:cubicBezTo>
                  <a:cubicBezTo>
                    <a:pt x="96373" y="356093"/>
                    <a:pt x="98615" y="353199"/>
                    <a:pt x="100013" y="349936"/>
                  </a:cubicBezTo>
                  <a:cubicBezTo>
                    <a:pt x="101002" y="347629"/>
                    <a:pt x="101405" y="345099"/>
                    <a:pt x="102394" y="342792"/>
                  </a:cubicBezTo>
                  <a:cubicBezTo>
                    <a:pt x="106018" y="334336"/>
                    <a:pt x="107138" y="333295"/>
                    <a:pt x="111919" y="326123"/>
                  </a:cubicBezTo>
                  <a:cubicBezTo>
                    <a:pt x="112713" y="308661"/>
                    <a:pt x="112906" y="291161"/>
                    <a:pt x="114300" y="273736"/>
                  </a:cubicBezTo>
                  <a:cubicBezTo>
                    <a:pt x="114935" y="265797"/>
                    <a:pt x="118313" y="266492"/>
                    <a:pt x="121444" y="259448"/>
                  </a:cubicBezTo>
                  <a:cubicBezTo>
                    <a:pt x="123483" y="254861"/>
                    <a:pt x="123423" y="249338"/>
                    <a:pt x="126207" y="245161"/>
                  </a:cubicBezTo>
                  <a:cubicBezTo>
                    <a:pt x="139860" y="224678"/>
                    <a:pt x="123487" y="250599"/>
                    <a:pt x="133350" y="230873"/>
                  </a:cubicBezTo>
                  <a:cubicBezTo>
                    <a:pt x="134630" y="228313"/>
                    <a:pt x="136525" y="226110"/>
                    <a:pt x="138113" y="223729"/>
                  </a:cubicBezTo>
                  <a:cubicBezTo>
                    <a:pt x="138907" y="219760"/>
                    <a:pt x="139770" y="215805"/>
                    <a:pt x="140494" y="211823"/>
                  </a:cubicBezTo>
                  <a:cubicBezTo>
                    <a:pt x="141358" y="207073"/>
                    <a:pt x="141828" y="202249"/>
                    <a:pt x="142875" y="197536"/>
                  </a:cubicBezTo>
                  <a:cubicBezTo>
                    <a:pt x="143420" y="195086"/>
                    <a:pt x="144463" y="192773"/>
                    <a:pt x="145257" y="190392"/>
                  </a:cubicBezTo>
                  <a:cubicBezTo>
                    <a:pt x="146051" y="184042"/>
                    <a:pt x="146665" y="177667"/>
                    <a:pt x="147638" y="171342"/>
                  </a:cubicBezTo>
                  <a:cubicBezTo>
                    <a:pt x="149561" y="158838"/>
                    <a:pt x="150528" y="157911"/>
                    <a:pt x="154782" y="145148"/>
                  </a:cubicBezTo>
                  <a:cubicBezTo>
                    <a:pt x="155576" y="142767"/>
                    <a:pt x="155771" y="140093"/>
                    <a:pt x="157163" y="138004"/>
                  </a:cubicBezTo>
                  <a:cubicBezTo>
                    <a:pt x="158750" y="135623"/>
                    <a:pt x="160645" y="133420"/>
                    <a:pt x="161925" y="130861"/>
                  </a:cubicBezTo>
                  <a:cubicBezTo>
                    <a:pt x="163048" y="128616"/>
                    <a:pt x="162532" y="125492"/>
                    <a:pt x="164307" y="123717"/>
                  </a:cubicBezTo>
                  <a:cubicBezTo>
                    <a:pt x="166082" y="121942"/>
                    <a:pt x="169069" y="122130"/>
                    <a:pt x="171450" y="121336"/>
                  </a:cubicBezTo>
                  <a:lnTo>
                    <a:pt x="185738" y="111811"/>
                  </a:lnTo>
                  <a:lnTo>
                    <a:pt x="192882" y="107048"/>
                  </a:lnTo>
                  <a:cubicBezTo>
                    <a:pt x="194469" y="104667"/>
                    <a:pt x="195217" y="101421"/>
                    <a:pt x="197644" y="99904"/>
                  </a:cubicBezTo>
                  <a:cubicBezTo>
                    <a:pt x="207173" y="93949"/>
                    <a:pt x="210739" y="96929"/>
                    <a:pt x="219075" y="92761"/>
                  </a:cubicBezTo>
                  <a:cubicBezTo>
                    <a:pt x="222250" y="91173"/>
                    <a:pt x="225304" y="89316"/>
                    <a:pt x="228600" y="87998"/>
                  </a:cubicBezTo>
                  <a:cubicBezTo>
                    <a:pt x="233261" y="86134"/>
                    <a:pt x="238125" y="84824"/>
                    <a:pt x="242888" y="83236"/>
                  </a:cubicBezTo>
                  <a:lnTo>
                    <a:pt x="250032" y="80854"/>
                  </a:lnTo>
                  <a:cubicBezTo>
                    <a:pt x="252413" y="80060"/>
                    <a:pt x="255087" y="79865"/>
                    <a:pt x="257175" y="78473"/>
                  </a:cubicBezTo>
                  <a:lnTo>
                    <a:pt x="264319" y="73711"/>
                  </a:lnTo>
                  <a:lnTo>
                    <a:pt x="269082" y="59423"/>
                  </a:lnTo>
                  <a:cubicBezTo>
                    <a:pt x="270379" y="55531"/>
                    <a:pt x="272337" y="47566"/>
                    <a:pt x="276225" y="45136"/>
                  </a:cubicBezTo>
                  <a:cubicBezTo>
                    <a:pt x="280482" y="42475"/>
                    <a:pt x="285750" y="41961"/>
                    <a:pt x="290513" y="40373"/>
                  </a:cubicBezTo>
                  <a:cubicBezTo>
                    <a:pt x="306722" y="34970"/>
                    <a:pt x="295167" y="38199"/>
                    <a:pt x="326232" y="35611"/>
                  </a:cubicBezTo>
                  <a:cubicBezTo>
                    <a:pt x="333375" y="30848"/>
                    <a:pt x="334169" y="31641"/>
                    <a:pt x="338138" y="23704"/>
                  </a:cubicBezTo>
                  <a:cubicBezTo>
                    <a:pt x="339260" y="21459"/>
                    <a:pt x="338951" y="18521"/>
                    <a:pt x="340519" y="16561"/>
                  </a:cubicBezTo>
                  <a:cubicBezTo>
                    <a:pt x="342307" y="14326"/>
                    <a:pt x="345282" y="13386"/>
                    <a:pt x="347663" y="11798"/>
                  </a:cubicBezTo>
                  <a:cubicBezTo>
                    <a:pt x="349250" y="9417"/>
                    <a:pt x="349565" y="4762"/>
                    <a:pt x="352425" y="4654"/>
                  </a:cubicBezTo>
                  <a:cubicBezTo>
                    <a:pt x="457220" y="700"/>
                    <a:pt x="436645" y="-5370"/>
                    <a:pt x="481013" y="9417"/>
                  </a:cubicBezTo>
                  <a:cubicBezTo>
                    <a:pt x="484188" y="14179"/>
                    <a:pt x="488728" y="18274"/>
                    <a:pt x="490538" y="23704"/>
                  </a:cubicBezTo>
                  <a:cubicBezTo>
                    <a:pt x="491332" y="26085"/>
                    <a:pt x="491351" y="28888"/>
                    <a:pt x="492919" y="30848"/>
                  </a:cubicBezTo>
                  <a:cubicBezTo>
                    <a:pt x="494707" y="33083"/>
                    <a:pt x="497503" y="34331"/>
                    <a:pt x="500063" y="35611"/>
                  </a:cubicBezTo>
                  <a:cubicBezTo>
                    <a:pt x="502308" y="36734"/>
                    <a:pt x="504722" y="37637"/>
                    <a:pt x="507207" y="37992"/>
                  </a:cubicBezTo>
                  <a:cubicBezTo>
                    <a:pt x="521438" y="40025"/>
                    <a:pt x="535782" y="41167"/>
                    <a:pt x="550069" y="42754"/>
                  </a:cubicBezTo>
                  <a:cubicBezTo>
                    <a:pt x="552450" y="45929"/>
                    <a:pt x="554247" y="49642"/>
                    <a:pt x="557213" y="52279"/>
                  </a:cubicBezTo>
                  <a:cubicBezTo>
                    <a:pt x="561491" y="56082"/>
                    <a:pt x="571500" y="61804"/>
                    <a:pt x="571500" y="61804"/>
                  </a:cubicBezTo>
                  <a:cubicBezTo>
                    <a:pt x="573088" y="64185"/>
                    <a:pt x="574983" y="66388"/>
                    <a:pt x="576263" y="68948"/>
                  </a:cubicBezTo>
                  <a:cubicBezTo>
                    <a:pt x="580993" y="78408"/>
                    <a:pt x="575605" y="74459"/>
                    <a:pt x="583407" y="83236"/>
                  </a:cubicBezTo>
                  <a:cubicBezTo>
                    <a:pt x="587881" y="88270"/>
                    <a:pt x="593958" y="91919"/>
                    <a:pt x="597694" y="97523"/>
                  </a:cubicBezTo>
                  <a:cubicBezTo>
                    <a:pt x="604325" y="107469"/>
                    <a:pt x="600433" y="102643"/>
                    <a:pt x="609600" y="111811"/>
                  </a:cubicBezTo>
                  <a:cubicBezTo>
                    <a:pt x="613642" y="123932"/>
                    <a:pt x="608735" y="115563"/>
                    <a:pt x="619125" y="121336"/>
                  </a:cubicBezTo>
                  <a:cubicBezTo>
                    <a:pt x="624129" y="124116"/>
                    <a:pt x="633413" y="130861"/>
                    <a:pt x="633413" y="130861"/>
                  </a:cubicBezTo>
                  <a:cubicBezTo>
                    <a:pt x="634207" y="134036"/>
                    <a:pt x="634854" y="137251"/>
                    <a:pt x="635794" y="140386"/>
                  </a:cubicBezTo>
                  <a:cubicBezTo>
                    <a:pt x="638171" y="148309"/>
                    <a:pt x="642557" y="163945"/>
                    <a:pt x="650082" y="168961"/>
                  </a:cubicBezTo>
                  <a:cubicBezTo>
                    <a:pt x="661401" y="176507"/>
                    <a:pt x="654511" y="172819"/>
                    <a:pt x="671513" y="178486"/>
                  </a:cubicBezTo>
                  <a:lnTo>
                    <a:pt x="678657" y="180867"/>
                  </a:lnTo>
                  <a:cubicBezTo>
                    <a:pt x="681038" y="182454"/>
                    <a:pt x="683241" y="184349"/>
                    <a:pt x="685800" y="185629"/>
                  </a:cubicBezTo>
                  <a:cubicBezTo>
                    <a:pt x="705522" y="195491"/>
                    <a:pt x="679610" y="179123"/>
                    <a:pt x="700088" y="192773"/>
                  </a:cubicBezTo>
                  <a:cubicBezTo>
                    <a:pt x="701201" y="196111"/>
                    <a:pt x="707243" y="215176"/>
                    <a:pt x="709613" y="218967"/>
                  </a:cubicBezTo>
                  <a:cubicBezTo>
                    <a:pt x="711398" y="221823"/>
                    <a:pt x="714689" y="223453"/>
                    <a:pt x="716757" y="226111"/>
                  </a:cubicBezTo>
                  <a:cubicBezTo>
                    <a:pt x="720271" y="230629"/>
                    <a:pt x="722848" y="235819"/>
                    <a:pt x="726282" y="240398"/>
                  </a:cubicBezTo>
                  <a:cubicBezTo>
                    <a:pt x="728663" y="243573"/>
                    <a:pt x="731322" y="246558"/>
                    <a:pt x="733425" y="249923"/>
                  </a:cubicBezTo>
                  <a:cubicBezTo>
                    <a:pt x="735306" y="252933"/>
                    <a:pt x="735915" y="256721"/>
                    <a:pt x="738188" y="259448"/>
                  </a:cubicBezTo>
                  <a:cubicBezTo>
                    <a:pt x="740020" y="261647"/>
                    <a:pt x="742951" y="262623"/>
                    <a:pt x="745332" y="264211"/>
                  </a:cubicBezTo>
                  <a:lnTo>
                    <a:pt x="773907" y="307073"/>
                  </a:lnTo>
                  <a:lnTo>
                    <a:pt x="783432" y="321361"/>
                  </a:lnTo>
                  <a:lnTo>
                    <a:pt x="788194" y="328504"/>
                  </a:lnTo>
                  <a:cubicBezTo>
                    <a:pt x="795754" y="351182"/>
                    <a:pt x="793553" y="340731"/>
                    <a:pt x="795338" y="373748"/>
                  </a:cubicBezTo>
                  <a:cubicBezTo>
                    <a:pt x="796367" y="392787"/>
                    <a:pt x="796311" y="411884"/>
                    <a:pt x="797719" y="430898"/>
                  </a:cubicBezTo>
                  <a:cubicBezTo>
                    <a:pt x="797904" y="433401"/>
                    <a:pt x="798532" y="436082"/>
                    <a:pt x="800100" y="438042"/>
                  </a:cubicBezTo>
                  <a:cubicBezTo>
                    <a:pt x="801888" y="440277"/>
                    <a:pt x="804863" y="441217"/>
                    <a:pt x="807244" y="442804"/>
                  </a:cubicBezTo>
                  <a:cubicBezTo>
                    <a:pt x="813593" y="461855"/>
                    <a:pt x="804069" y="439629"/>
                    <a:pt x="816769" y="452329"/>
                  </a:cubicBezTo>
                  <a:cubicBezTo>
                    <a:pt x="818544" y="454104"/>
                    <a:pt x="818027" y="457228"/>
                    <a:pt x="819150" y="459473"/>
                  </a:cubicBezTo>
                  <a:cubicBezTo>
                    <a:pt x="820430" y="462033"/>
                    <a:pt x="822325" y="464236"/>
                    <a:pt x="823913" y="466617"/>
                  </a:cubicBezTo>
                  <a:cubicBezTo>
                    <a:pt x="828992" y="481856"/>
                    <a:pt x="828854" y="478363"/>
                    <a:pt x="823913" y="504717"/>
                  </a:cubicBezTo>
                  <a:cubicBezTo>
                    <a:pt x="823386" y="507530"/>
                    <a:pt x="820738" y="509480"/>
                    <a:pt x="819150" y="511861"/>
                  </a:cubicBezTo>
                  <a:cubicBezTo>
                    <a:pt x="811145" y="535877"/>
                    <a:pt x="823362" y="498616"/>
                    <a:pt x="814388" y="528529"/>
                  </a:cubicBezTo>
                  <a:cubicBezTo>
                    <a:pt x="812945" y="533338"/>
                    <a:pt x="811213" y="538054"/>
                    <a:pt x="809625" y="542817"/>
                  </a:cubicBezTo>
                  <a:cubicBezTo>
                    <a:pt x="808831" y="545198"/>
                    <a:pt x="809019" y="548186"/>
                    <a:pt x="807244" y="549961"/>
                  </a:cubicBezTo>
                  <a:lnTo>
                    <a:pt x="800100" y="557104"/>
                  </a:lnTo>
                  <a:cubicBezTo>
                    <a:pt x="799306" y="559485"/>
                    <a:pt x="798841" y="562003"/>
                    <a:pt x="797719" y="564248"/>
                  </a:cubicBezTo>
                  <a:cubicBezTo>
                    <a:pt x="794404" y="570880"/>
                    <a:pt x="791080" y="573269"/>
                    <a:pt x="785813" y="578536"/>
                  </a:cubicBezTo>
                  <a:cubicBezTo>
                    <a:pt x="785019" y="580917"/>
                    <a:pt x="784554" y="583434"/>
                    <a:pt x="783432" y="585679"/>
                  </a:cubicBezTo>
                  <a:cubicBezTo>
                    <a:pt x="782152" y="588239"/>
                    <a:pt x="779831" y="590208"/>
                    <a:pt x="778669" y="592823"/>
                  </a:cubicBezTo>
                  <a:cubicBezTo>
                    <a:pt x="770482" y="611245"/>
                    <a:pt x="777875" y="589648"/>
                    <a:pt x="776288" y="59520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6" name="Forma livre 405"/>
            <p:cNvSpPr/>
            <p:nvPr/>
          </p:nvSpPr>
          <p:spPr>
            <a:xfrm>
              <a:off x="5112957" y="3186045"/>
              <a:ext cx="654573" cy="431287"/>
            </a:xfrm>
            <a:custGeom>
              <a:avLst/>
              <a:gdLst>
                <a:gd name="connsiteX0" fmla="*/ 888 w 993869"/>
                <a:gd name="connsiteY0" fmla="*/ 195263 h 654844"/>
                <a:gd name="connsiteX1" fmla="*/ 5650 w 993869"/>
                <a:gd name="connsiteY1" fmla="*/ 166688 h 654844"/>
                <a:gd name="connsiteX2" fmla="*/ 10413 w 993869"/>
                <a:gd name="connsiteY2" fmla="*/ 145256 h 654844"/>
                <a:gd name="connsiteX3" fmla="*/ 17556 w 993869"/>
                <a:gd name="connsiteY3" fmla="*/ 114300 h 654844"/>
                <a:gd name="connsiteX4" fmla="*/ 19938 w 993869"/>
                <a:gd name="connsiteY4" fmla="*/ 107156 h 654844"/>
                <a:gd name="connsiteX5" fmla="*/ 22319 w 993869"/>
                <a:gd name="connsiteY5" fmla="*/ 80963 h 654844"/>
                <a:gd name="connsiteX6" fmla="*/ 27081 w 993869"/>
                <a:gd name="connsiteY6" fmla="*/ 64294 h 654844"/>
                <a:gd name="connsiteX7" fmla="*/ 31844 w 993869"/>
                <a:gd name="connsiteY7" fmla="*/ 54769 h 654844"/>
                <a:gd name="connsiteX8" fmla="*/ 36606 w 993869"/>
                <a:gd name="connsiteY8" fmla="*/ 40481 h 654844"/>
                <a:gd name="connsiteX9" fmla="*/ 41369 w 993869"/>
                <a:gd name="connsiteY9" fmla="*/ 26194 h 654844"/>
                <a:gd name="connsiteX10" fmla="*/ 43750 w 993869"/>
                <a:gd name="connsiteY10" fmla="*/ 19050 h 654844"/>
                <a:gd name="connsiteX11" fmla="*/ 48513 w 993869"/>
                <a:gd name="connsiteY11" fmla="*/ 11906 h 654844"/>
                <a:gd name="connsiteX12" fmla="*/ 55656 w 993869"/>
                <a:gd name="connsiteY12" fmla="*/ 9525 h 654844"/>
                <a:gd name="connsiteX13" fmla="*/ 65181 w 993869"/>
                <a:gd name="connsiteY13" fmla="*/ 4763 h 654844"/>
                <a:gd name="connsiteX14" fmla="*/ 79469 w 993869"/>
                <a:gd name="connsiteY14" fmla="*/ 0 h 654844"/>
                <a:gd name="connsiteX15" fmla="*/ 174719 w 993869"/>
                <a:gd name="connsiteY15" fmla="*/ 2381 h 654844"/>
                <a:gd name="connsiteX16" fmla="*/ 200913 w 993869"/>
                <a:gd name="connsiteY16" fmla="*/ 9525 h 654844"/>
                <a:gd name="connsiteX17" fmla="*/ 208056 w 993869"/>
                <a:gd name="connsiteY17" fmla="*/ 11906 h 654844"/>
                <a:gd name="connsiteX18" fmla="*/ 224725 w 993869"/>
                <a:gd name="connsiteY18" fmla="*/ 16669 h 654844"/>
                <a:gd name="connsiteX19" fmla="*/ 231869 w 993869"/>
                <a:gd name="connsiteY19" fmla="*/ 21431 h 654844"/>
                <a:gd name="connsiteX20" fmla="*/ 258063 w 993869"/>
                <a:gd name="connsiteY20" fmla="*/ 26194 h 654844"/>
                <a:gd name="connsiteX21" fmla="*/ 274731 w 993869"/>
                <a:gd name="connsiteY21" fmla="*/ 30956 h 654844"/>
                <a:gd name="connsiteX22" fmla="*/ 289019 w 993869"/>
                <a:gd name="connsiteY22" fmla="*/ 35719 h 654844"/>
                <a:gd name="connsiteX23" fmla="*/ 310450 w 993869"/>
                <a:gd name="connsiteY23" fmla="*/ 40481 h 654844"/>
                <a:gd name="connsiteX24" fmla="*/ 358075 w 993869"/>
                <a:gd name="connsiteY24" fmla="*/ 38100 h 654844"/>
                <a:gd name="connsiteX25" fmla="*/ 377125 w 993869"/>
                <a:gd name="connsiteY25" fmla="*/ 33338 h 654844"/>
                <a:gd name="connsiteX26" fmla="*/ 460469 w 993869"/>
                <a:gd name="connsiteY26" fmla="*/ 30956 h 654844"/>
                <a:gd name="connsiteX27" fmla="*/ 531906 w 993869"/>
                <a:gd name="connsiteY27" fmla="*/ 33338 h 654844"/>
                <a:gd name="connsiteX28" fmla="*/ 546194 w 993869"/>
                <a:gd name="connsiteY28" fmla="*/ 40481 h 654844"/>
                <a:gd name="connsiteX29" fmla="*/ 553338 w 993869"/>
                <a:gd name="connsiteY29" fmla="*/ 47625 h 654844"/>
                <a:gd name="connsiteX30" fmla="*/ 560481 w 993869"/>
                <a:gd name="connsiteY30" fmla="*/ 50006 h 654844"/>
                <a:gd name="connsiteX31" fmla="*/ 567625 w 993869"/>
                <a:gd name="connsiteY31" fmla="*/ 54769 h 654844"/>
                <a:gd name="connsiteX32" fmla="*/ 591438 w 993869"/>
                <a:gd name="connsiteY32" fmla="*/ 61913 h 654844"/>
                <a:gd name="connsiteX33" fmla="*/ 598581 w 993869"/>
                <a:gd name="connsiteY33" fmla="*/ 66675 h 654844"/>
                <a:gd name="connsiteX34" fmla="*/ 622394 w 993869"/>
                <a:gd name="connsiteY34" fmla="*/ 73819 h 654844"/>
                <a:gd name="connsiteX35" fmla="*/ 636681 w 993869"/>
                <a:gd name="connsiteY35" fmla="*/ 78581 h 654844"/>
                <a:gd name="connsiteX36" fmla="*/ 655731 w 993869"/>
                <a:gd name="connsiteY36" fmla="*/ 83344 h 654844"/>
                <a:gd name="connsiteX37" fmla="*/ 667638 w 993869"/>
                <a:gd name="connsiteY37" fmla="*/ 88106 h 654844"/>
                <a:gd name="connsiteX38" fmla="*/ 674781 w 993869"/>
                <a:gd name="connsiteY38" fmla="*/ 92869 h 654844"/>
                <a:gd name="connsiteX39" fmla="*/ 693831 w 993869"/>
                <a:gd name="connsiteY39" fmla="*/ 97631 h 654844"/>
                <a:gd name="connsiteX40" fmla="*/ 720025 w 993869"/>
                <a:gd name="connsiteY40" fmla="*/ 107156 h 654844"/>
                <a:gd name="connsiteX41" fmla="*/ 727169 w 993869"/>
                <a:gd name="connsiteY41" fmla="*/ 109538 h 654844"/>
                <a:gd name="connsiteX42" fmla="*/ 734313 w 993869"/>
                <a:gd name="connsiteY42" fmla="*/ 111919 h 654844"/>
                <a:gd name="connsiteX43" fmla="*/ 786700 w 993869"/>
                <a:gd name="connsiteY43" fmla="*/ 109538 h 654844"/>
                <a:gd name="connsiteX44" fmla="*/ 800988 w 993869"/>
                <a:gd name="connsiteY44" fmla="*/ 104775 h 654844"/>
                <a:gd name="connsiteX45" fmla="*/ 808131 w 993869"/>
                <a:gd name="connsiteY45" fmla="*/ 102394 h 654844"/>
                <a:gd name="connsiteX46" fmla="*/ 815275 w 993869"/>
                <a:gd name="connsiteY46" fmla="*/ 100013 h 654844"/>
                <a:gd name="connsiteX47" fmla="*/ 829563 w 993869"/>
                <a:gd name="connsiteY47" fmla="*/ 92869 h 654844"/>
                <a:gd name="connsiteX48" fmla="*/ 836706 w 993869"/>
                <a:gd name="connsiteY48" fmla="*/ 88106 h 654844"/>
                <a:gd name="connsiteX49" fmla="*/ 843850 w 993869"/>
                <a:gd name="connsiteY49" fmla="*/ 85725 h 654844"/>
                <a:gd name="connsiteX50" fmla="*/ 858138 w 993869"/>
                <a:gd name="connsiteY50" fmla="*/ 78581 h 654844"/>
                <a:gd name="connsiteX51" fmla="*/ 865281 w 993869"/>
                <a:gd name="connsiteY51" fmla="*/ 71438 h 654844"/>
                <a:gd name="connsiteX52" fmla="*/ 879569 w 993869"/>
                <a:gd name="connsiteY52" fmla="*/ 66675 h 654844"/>
                <a:gd name="connsiteX53" fmla="*/ 920050 w 993869"/>
                <a:gd name="connsiteY53" fmla="*/ 61913 h 654844"/>
                <a:gd name="connsiteX54" fmla="*/ 934338 w 993869"/>
                <a:gd name="connsiteY54" fmla="*/ 54769 h 654844"/>
                <a:gd name="connsiteX55" fmla="*/ 948625 w 993869"/>
                <a:gd name="connsiteY55" fmla="*/ 42863 h 654844"/>
                <a:gd name="connsiteX56" fmla="*/ 955769 w 993869"/>
                <a:gd name="connsiteY56" fmla="*/ 40481 h 654844"/>
                <a:gd name="connsiteX57" fmla="*/ 962913 w 993869"/>
                <a:gd name="connsiteY57" fmla="*/ 35719 h 654844"/>
                <a:gd name="connsiteX58" fmla="*/ 984344 w 993869"/>
                <a:gd name="connsiteY58" fmla="*/ 28575 h 654844"/>
                <a:gd name="connsiteX59" fmla="*/ 991488 w 993869"/>
                <a:gd name="connsiteY59" fmla="*/ 26194 h 654844"/>
                <a:gd name="connsiteX60" fmla="*/ 993869 w 993869"/>
                <a:gd name="connsiteY60" fmla="*/ 33338 h 654844"/>
                <a:gd name="connsiteX61" fmla="*/ 986725 w 993869"/>
                <a:gd name="connsiteY61" fmla="*/ 59531 h 654844"/>
                <a:gd name="connsiteX62" fmla="*/ 979581 w 993869"/>
                <a:gd name="connsiteY62" fmla="*/ 80963 h 654844"/>
                <a:gd name="connsiteX63" fmla="*/ 974819 w 993869"/>
                <a:gd name="connsiteY63" fmla="*/ 95250 h 654844"/>
                <a:gd name="connsiteX64" fmla="*/ 972438 w 993869"/>
                <a:gd name="connsiteY64" fmla="*/ 102394 h 654844"/>
                <a:gd name="connsiteX65" fmla="*/ 970056 w 993869"/>
                <a:gd name="connsiteY65" fmla="*/ 119063 h 654844"/>
                <a:gd name="connsiteX66" fmla="*/ 965294 w 993869"/>
                <a:gd name="connsiteY66" fmla="*/ 133350 h 654844"/>
                <a:gd name="connsiteX67" fmla="*/ 962913 w 993869"/>
                <a:gd name="connsiteY67" fmla="*/ 166688 h 654844"/>
                <a:gd name="connsiteX68" fmla="*/ 960531 w 993869"/>
                <a:gd name="connsiteY68" fmla="*/ 211931 h 654844"/>
                <a:gd name="connsiteX69" fmla="*/ 955769 w 993869"/>
                <a:gd name="connsiteY69" fmla="*/ 226219 h 654844"/>
                <a:gd name="connsiteX70" fmla="*/ 951006 w 993869"/>
                <a:gd name="connsiteY70" fmla="*/ 242888 h 654844"/>
                <a:gd name="connsiteX71" fmla="*/ 948625 w 993869"/>
                <a:gd name="connsiteY71" fmla="*/ 254794 h 654844"/>
                <a:gd name="connsiteX72" fmla="*/ 946244 w 993869"/>
                <a:gd name="connsiteY72" fmla="*/ 264319 h 654844"/>
                <a:gd name="connsiteX73" fmla="*/ 943863 w 993869"/>
                <a:gd name="connsiteY73" fmla="*/ 278606 h 654844"/>
                <a:gd name="connsiteX74" fmla="*/ 939100 w 993869"/>
                <a:gd name="connsiteY74" fmla="*/ 292894 h 654844"/>
                <a:gd name="connsiteX75" fmla="*/ 936719 w 993869"/>
                <a:gd name="connsiteY75" fmla="*/ 309563 h 654844"/>
                <a:gd name="connsiteX76" fmla="*/ 929575 w 993869"/>
                <a:gd name="connsiteY76" fmla="*/ 328613 h 654844"/>
                <a:gd name="connsiteX77" fmla="*/ 927194 w 993869"/>
                <a:gd name="connsiteY77" fmla="*/ 340519 h 654844"/>
                <a:gd name="connsiteX78" fmla="*/ 927194 w 993869"/>
                <a:gd name="connsiteY78" fmla="*/ 485775 h 654844"/>
                <a:gd name="connsiteX79" fmla="*/ 936719 w 993869"/>
                <a:gd name="connsiteY79" fmla="*/ 509588 h 654844"/>
                <a:gd name="connsiteX80" fmla="*/ 941481 w 993869"/>
                <a:gd name="connsiteY80" fmla="*/ 516731 h 654844"/>
                <a:gd name="connsiteX81" fmla="*/ 946244 w 993869"/>
                <a:gd name="connsiteY81" fmla="*/ 526256 h 654844"/>
                <a:gd name="connsiteX82" fmla="*/ 948625 w 993869"/>
                <a:gd name="connsiteY82" fmla="*/ 578644 h 654844"/>
                <a:gd name="connsiteX83" fmla="*/ 946244 w 993869"/>
                <a:gd name="connsiteY83" fmla="*/ 604838 h 654844"/>
                <a:gd name="connsiteX84" fmla="*/ 931956 w 993869"/>
                <a:gd name="connsiteY84" fmla="*/ 609600 h 654844"/>
                <a:gd name="connsiteX85" fmla="*/ 924813 w 993869"/>
                <a:gd name="connsiteY85" fmla="*/ 611981 h 654844"/>
                <a:gd name="connsiteX86" fmla="*/ 905763 w 993869"/>
                <a:gd name="connsiteY86" fmla="*/ 616744 h 654844"/>
                <a:gd name="connsiteX87" fmla="*/ 903381 w 993869"/>
                <a:gd name="connsiteY87" fmla="*/ 623888 h 654844"/>
                <a:gd name="connsiteX88" fmla="*/ 901000 w 993869"/>
                <a:gd name="connsiteY88" fmla="*/ 640556 h 654844"/>
                <a:gd name="connsiteX89" fmla="*/ 889094 w 993869"/>
                <a:gd name="connsiteY89" fmla="*/ 652463 h 654844"/>
                <a:gd name="connsiteX90" fmla="*/ 881950 w 993869"/>
                <a:gd name="connsiteY90" fmla="*/ 654844 h 654844"/>
                <a:gd name="connsiteX91" fmla="*/ 874806 w 993869"/>
                <a:gd name="connsiteY91" fmla="*/ 647700 h 654844"/>
                <a:gd name="connsiteX92" fmla="*/ 872425 w 993869"/>
                <a:gd name="connsiteY92" fmla="*/ 628650 h 654844"/>
                <a:gd name="connsiteX93" fmla="*/ 850994 w 993869"/>
                <a:gd name="connsiteY93" fmla="*/ 631031 h 654844"/>
                <a:gd name="connsiteX94" fmla="*/ 829563 w 993869"/>
                <a:gd name="connsiteY94" fmla="*/ 638175 h 654844"/>
                <a:gd name="connsiteX95" fmla="*/ 822419 w 993869"/>
                <a:gd name="connsiteY95" fmla="*/ 640556 h 654844"/>
                <a:gd name="connsiteX96" fmla="*/ 772413 w 993869"/>
                <a:gd name="connsiteY96" fmla="*/ 638175 h 654844"/>
                <a:gd name="connsiteX97" fmla="*/ 765269 w 993869"/>
                <a:gd name="connsiteY97" fmla="*/ 635794 h 654844"/>
                <a:gd name="connsiteX98" fmla="*/ 762888 w 993869"/>
                <a:gd name="connsiteY98" fmla="*/ 628650 h 654844"/>
                <a:gd name="connsiteX99" fmla="*/ 758125 w 993869"/>
                <a:gd name="connsiteY99" fmla="*/ 621506 h 654844"/>
                <a:gd name="connsiteX100" fmla="*/ 755744 w 993869"/>
                <a:gd name="connsiteY100" fmla="*/ 614363 h 654844"/>
                <a:gd name="connsiteX101" fmla="*/ 753363 w 993869"/>
                <a:gd name="connsiteY101" fmla="*/ 602456 h 654844"/>
                <a:gd name="connsiteX102" fmla="*/ 731931 w 993869"/>
                <a:gd name="connsiteY102" fmla="*/ 592931 h 654844"/>
                <a:gd name="connsiteX103" fmla="*/ 708119 w 993869"/>
                <a:gd name="connsiteY103" fmla="*/ 585788 h 654844"/>
                <a:gd name="connsiteX104" fmla="*/ 700975 w 993869"/>
                <a:gd name="connsiteY104" fmla="*/ 583406 h 654844"/>
                <a:gd name="connsiteX105" fmla="*/ 686688 w 993869"/>
                <a:gd name="connsiteY105" fmla="*/ 576263 h 654844"/>
                <a:gd name="connsiteX106" fmla="*/ 679544 w 993869"/>
                <a:gd name="connsiteY106" fmla="*/ 571500 h 654844"/>
                <a:gd name="connsiteX107" fmla="*/ 677163 w 993869"/>
                <a:gd name="connsiteY107" fmla="*/ 564356 h 654844"/>
                <a:gd name="connsiteX108" fmla="*/ 674781 w 993869"/>
                <a:gd name="connsiteY108" fmla="*/ 547688 h 654844"/>
                <a:gd name="connsiteX109" fmla="*/ 667638 w 993869"/>
                <a:gd name="connsiteY109" fmla="*/ 533400 h 654844"/>
                <a:gd name="connsiteX110" fmla="*/ 655731 w 993869"/>
                <a:gd name="connsiteY110" fmla="*/ 519113 h 654844"/>
                <a:gd name="connsiteX111" fmla="*/ 646206 w 993869"/>
                <a:gd name="connsiteY111" fmla="*/ 504825 h 654844"/>
                <a:gd name="connsiteX112" fmla="*/ 643825 w 993869"/>
                <a:gd name="connsiteY112" fmla="*/ 497681 h 654844"/>
                <a:gd name="connsiteX113" fmla="*/ 639063 w 993869"/>
                <a:gd name="connsiteY113" fmla="*/ 490538 h 654844"/>
                <a:gd name="connsiteX114" fmla="*/ 634300 w 993869"/>
                <a:gd name="connsiteY114" fmla="*/ 476250 h 654844"/>
                <a:gd name="connsiteX115" fmla="*/ 631919 w 993869"/>
                <a:gd name="connsiteY115" fmla="*/ 469106 h 654844"/>
                <a:gd name="connsiteX116" fmla="*/ 627156 w 993869"/>
                <a:gd name="connsiteY116" fmla="*/ 461963 h 654844"/>
                <a:gd name="connsiteX117" fmla="*/ 620013 w 993869"/>
                <a:gd name="connsiteY117" fmla="*/ 447675 h 654844"/>
                <a:gd name="connsiteX118" fmla="*/ 605725 w 993869"/>
                <a:gd name="connsiteY118" fmla="*/ 442913 h 654844"/>
                <a:gd name="connsiteX119" fmla="*/ 591438 w 993869"/>
                <a:gd name="connsiteY119" fmla="*/ 433388 h 654844"/>
                <a:gd name="connsiteX120" fmla="*/ 584294 w 993869"/>
                <a:gd name="connsiteY120" fmla="*/ 431006 h 654844"/>
                <a:gd name="connsiteX121" fmla="*/ 577150 w 993869"/>
                <a:gd name="connsiteY121" fmla="*/ 426244 h 654844"/>
                <a:gd name="connsiteX122" fmla="*/ 562863 w 993869"/>
                <a:gd name="connsiteY122" fmla="*/ 421481 h 654844"/>
                <a:gd name="connsiteX123" fmla="*/ 534288 w 993869"/>
                <a:gd name="connsiteY123" fmla="*/ 411956 h 654844"/>
                <a:gd name="connsiteX124" fmla="*/ 520000 w 993869"/>
                <a:gd name="connsiteY124" fmla="*/ 404813 h 654844"/>
                <a:gd name="connsiteX125" fmla="*/ 505713 w 993869"/>
                <a:gd name="connsiteY125" fmla="*/ 400050 h 654844"/>
                <a:gd name="connsiteX126" fmla="*/ 498569 w 993869"/>
                <a:gd name="connsiteY126" fmla="*/ 397669 h 654844"/>
                <a:gd name="connsiteX127" fmla="*/ 469994 w 993869"/>
                <a:gd name="connsiteY127" fmla="*/ 378619 h 654844"/>
                <a:gd name="connsiteX128" fmla="*/ 462850 w 993869"/>
                <a:gd name="connsiteY128" fmla="*/ 373856 h 654844"/>
                <a:gd name="connsiteX129" fmla="*/ 446181 w 993869"/>
                <a:gd name="connsiteY129" fmla="*/ 369094 h 654844"/>
                <a:gd name="connsiteX130" fmla="*/ 422369 w 993869"/>
                <a:gd name="connsiteY130" fmla="*/ 361950 h 654844"/>
                <a:gd name="connsiteX131" fmla="*/ 415225 w 993869"/>
                <a:gd name="connsiteY131" fmla="*/ 359569 h 654844"/>
                <a:gd name="connsiteX132" fmla="*/ 389031 w 993869"/>
                <a:gd name="connsiteY132" fmla="*/ 350044 h 654844"/>
                <a:gd name="connsiteX133" fmla="*/ 379506 w 993869"/>
                <a:gd name="connsiteY133" fmla="*/ 345281 h 654844"/>
                <a:gd name="connsiteX134" fmla="*/ 362838 w 993869"/>
                <a:gd name="connsiteY134" fmla="*/ 340519 h 654844"/>
                <a:gd name="connsiteX135" fmla="*/ 355694 w 993869"/>
                <a:gd name="connsiteY135" fmla="*/ 338138 h 654844"/>
                <a:gd name="connsiteX136" fmla="*/ 339025 w 993869"/>
                <a:gd name="connsiteY136" fmla="*/ 333375 h 654844"/>
                <a:gd name="connsiteX137" fmla="*/ 331881 w 993869"/>
                <a:gd name="connsiteY137" fmla="*/ 328613 h 654844"/>
                <a:gd name="connsiteX138" fmla="*/ 322356 w 993869"/>
                <a:gd name="connsiteY138" fmla="*/ 326231 h 654844"/>
                <a:gd name="connsiteX139" fmla="*/ 300925 w 993869"/>
                <a:gd name="connsiteY139" fmla="*/ 319088 h 654844"/>
                <a:gd name="connsiteX140" fmla="*/ 293781 w 993869"/>
                <a:gd name="connsiteY140" fmla="*/ 316706 h 654844"/>
                <a:gd name="connsiteX141" fmla="*/ 284256 w 993869"/>
                <a:gd name="connsiteY141" fmla="*/ 314325 h 654844"/>
                <a:gd name="connsiteX142" fmla="*/ 269969 w 993869"/>
                <a:gd name="connsiteY142" fmla="*/ 309563 h 654844"/>
                <a:gd name="connsiteX143" fmla="*/ 255681 w 993869"/>
                <a:gd name="connsiteY143" fmla="*/ 304800 h 654844"/>
                <a:gd name="connsiteX144" fmla="*/ 248538 w 993869"/>
                <a:gd name="connsiteY144" fmla="*/ 302419 h 654844"/>
                <a:gd name="connsiteX145" fmla="*/ 241394 w 993869"/>
                <a:gd name="connsiteY145" fmla="*/ 300038 h 654844"/>
                <a:gd name="connsiteX146" fmla="*/ 227106 w 993869"/>
                <a:gd name="connsiteY146" fmla="*/ 285750 h 654844"/>
                <a:gd name="connsiteX147" fmla="*/ 212819 w 993869"/>
                <a:gd name="connsiteY147" fmla="*/ 276225 h 654844"/>
                <a:gd name="connsiteX148" fmla="*/ 203294 w 993869"/>
                <a:gd name="connsiteY148" fmla="*/ 261938 h 654844"/>
                <a:gd name="connsiteX149" fmla="*/ 189006 w 993869"/>
                <a:gd name="connsiteY149" fmla="*/ 257175 h 654844"/>
                <a:gd name="connsiteX150" fmla="*/ 181863 w 993869"/>
                <a:gd name="connsiteY150" fmla="*/ 271463 h 654844"/>
                <a:gd name="connsiteX151" fmla="*/ 167575 w 993869"/>
                <a:gd name="connsiteY151" fmla="*/ 280988 h 654844"/>
                <a:gd name="connsiteX152" fmla="*/ 69944 w 993869"/>
                <a:gd name="connsiteY152" fmla="*/ 278606 h 654844"/>
                <a:gd name="connsiteX153" fmla="*/ 60419 w 993869"/>
                <a:gd name="connsiteY153" fmla="*/ 276225 h 654844"/>
                <a:gd name="connsiteX154" fmla="*/ 46131 w 993869"/>
                <a:gd name="connsiteY154" fmla="*/ 271463 h 654844"/>
                <a:gd name="connsiteX155" fmla="*/ 36606 w 993869"/>
                <a:gd name="connsiteY155" fmla="*/ 257175 h 654844"/>
                <a:gd name="connsiteX156" fmla="*/ 31844 w 993869"/>
                <a:gd name="connsiteY156" fmla="*/ 250031 h 654844"/>
                <a:gd name="connsiteX157" fmla="*/ 27081 w 993869"/>
                <a:gd name="connsiteY157" fmla="*/ 235744 h 654844"/>
                <a:gd name="connsiteX158" fmla="*/ 22319 w 993869"/>
                <a:gd name="connsiteY158" fmla="*/ 228600 h 654844"/>
                <a:gd name="connsiteX159" fmla="*/ 15175 w 993869"/>
                <a:gd name="connsiteY159" fmla="*/ 214313 h 654844"/>
                <a:gd name="connsiteX160" fmla="*/ 8031 w 993869"/>
                <a:gd name="connsiteY160" fmla="*/ 211931 h 654844"/>
                <a:gd name="connsiteX161" fmla="*/ 888 w 993869"/>
                <a:gd name="connsiteY161" fmla="*/ 207169 h 654844"/>
                <a:gd name="connsiteX162" fmla="*/ 888 w 993869"/>
                <a:gd name="connsiteY162" fmla="*/ 195263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993869" h="654844">
                  <a:moveTo>
                    <a:pt x="888" y="195263"/>
                  </a:moveTo>
                  <a:cubicBezTo>
                    <a:pt x="1682" y="188516"/>
                    <a:pt x="406" y="192912"/>
                    <a:pt x="5650" y="166688"/>
                  </a:cubicBezTo>
                  <a:cubicBezTo>
                    <a:pt x="9840" y="145737"/>
                    <a:pt x="5778" y="159157"/>
                    <a:pt x="10413" y="145256"/>
                  </a:cubicBezTo>
                  <a:cubicBezTo>
                    <a:pt x="13503" y="123624"/>
                    <a:pt x="11020" y="133908"/>
                    <a:pt x="17556" y="114300"/>
                  </a:cubicBezTo>
                  <a:lnTo>
                    <a:pt x="19938" y="107156"/>
                  </a:lnTo>
                  <a:cubicBezTo>
                    <a:pt x="20732" y="98425"/>
                    <a:pt x="21160" y="89653"/>
                    <a:pt x="22319" y="80963"/>
                  </a:cubicBezTo>
                  <a:cubicBezTo>
                    <a:pt x="22709" y="78041"/>
                    <a:pt x="25659" y="67611"/>
                    <a:pt x="27081" y="64294"/>
                  </a:cubicBezTo>
                  <a:cubicBezTo>
                    <a:pt x="28479" y="61031"/>
                    <a:pt x="30526" y="58065"/>
                    <a:pt x="31844" y="54769"/>
                  </a:cubicBezTo>
                  <a:cubicBezTo>
                    <a:pt x="33708" y="50108"/>
                    <a:pt x="35018" y="45244"/>
                    <a:pt x="36606" y="40481"/>
                  </a:cubicBezTo>
                  <a:lnTo>
                    <a:pt x="41369" y="26194"/>
                  </a:lnTo>
                  <a:cubicBezTo>
                    <a:pt x="42163" y="23813"/>
                    <a:pt x="42358" y="21138"/>
                    <a:pt x="43750" y="19050"/>
                  </a:cubicBezTo>
                  <a:cubicBezTo>
                    <a:pt x="45338" y="16669"/>
                    <a:pt x="46278" y="13694"/>
                    <a:pt x="48513" y="11906"/>
                  </a:cubicBezTo>
                  <a:cubicBezTo>
                    <a:pt x="50473" y="10338"/>
                    <a:pt x="53349" y="10514"/>
                    <a:pt x="55656" y="9525"/>
                  </a:cubicBezTo>
                  <a:cubicBezTo>
                    <a:pt x="58919" y="8127"/>
                    <a:pt x="61885" y="6081"/>
                    <a:pt x="65181" y="4763"/>
                  </a:cubicBezTo>
                  <a:cubicBezTo>
                    <a:pt x="69842" y="2899"/>
                    <a:pt x="79469" y="0"/>
                    <a:pt x="79469" y="0"/>
                  </a:cubicBezTo>
                  <a:lnTo>
                    <a:pt x="174719" y="2381"/>
                  </a:lnTo>
                  <a:cubicBezTo>
                    <a:pt x="182481" y="2726"/>
                    <a:pt x="194032" y="7232"/>
                    <a:pt x="200913" y="9525"/>
                  </a:cubicBezTo>
                  <a:cubicBezTo>
                    <a:pt x="203294" y="10319"/>
                    <a:pt x="205621" y="11297"/>
                    <a:pt x="208056" y="11906"/>
                  </a:cubicBezTo>
                  <a:cubicBezTo>
                    <a:pt x="211103" y="12668"/>
                    <a:pt x="221312" y="14963"/>
                    <a:pt x="224725" y="16669"/>
                  </a:cubicBezTo>
                  <a:cubicBezTo>
                    <a:pt x="227285" y="17949"/>
                    <a:pt x="229239" y="20304"/>
                    <a:pt x="231869" y="21431"/>
                  </a:cubicBezTo>
                  <a:cubicBezTo>
                    <a:pt x="237487" y="23839"/>
                    <a:pt x="254192" y="25641"/>
                    <a:pt x="258063" y="26194"/>
                  </a:cubicBezTo>
                  <a:cubicBezTo>
                    <a:pt x="263619" y="27781"/>
                    <a:pt x="269208" y="29257"/>
                    <a:pt x="274731" y="30956"/>
                  </a:cubicBezTo>
                  <a:cubicBezTo>
                    <a:pt x="279529" y="32432"/>
                    <a:pt x="284067" y="34894"/>
                    <a:pt x="289019" y="35719"/>
                  </a:cubicBezTo>
                  <a:cubicBezTo>
                    <a:pt x="305782" y="38513"/>
                    <a:pt x="298726" y="36573"/>
                    <a:pt x="310450" y="40481"/>
                  </a:cubicBezTo>
                  <a:cubicBezTo>
                    <a:pt x="326325" y="39687"/>
                    <a:pt x="342240" y="39477"/>
                    <a:pt x="358075" y="38100"/>
                  </a:cubicBezTo>
                  <a:cubicBezTo>
                    <a:pt x="406125" y="33922"/>
                    <a:pt x="302993" y="37045"/>
                    <a:pt x="377125" y="33338"/>
                  </a:cubicBezTo>
                  <a:cubicBezTo>
                    <a:pt x="404883" y="31950"/>
                    <a:pt x="432688" y="31750"/>
                    <a:pt x="460469" y="30956"/>
                  </a:cubicBezTo>
                  <a:cubicBezTo>
                    <a:pt x="484281" y="31750"/>
                    <a:pt x="508124" y="31897"/>
                    <a:pt x="531906" y="33338"/>
                  </a:cubicBezTo>
                  <a:cubicBezTo>
                    <a:pt x="536539" y="33619"/>
                    <a:pt x="542920" y="37753"/>
                    <a:pt x="546194" y="40481"/>
                  </a:cubicBezTo>
                  <a:cubicBezTo>
                    <a:pt x="548781" y="42637"/>
                    <a:pt x="550536" y="45757"/>
                    <a:pt x="553338" y="47625"/>
                  </a:cubicBezTo>
                  <a:cubicBezTo>
                    <a:pt x="555426" y="49017"/>
                    <a:pt x="558100" y="49212"/>
                    <a:pt x="560481" y="50006"/>
                  </a:cubicBezTo>
                  <a:cubicBezTo>
                    <a:pt x="562862" y="51594"/>
                    <a:pt x="565010" y="53607"/>
                    <a:pt x="567625" y="54769"/>
                  </a:cubicBezTo>
                  <a:cubicBezTo>
                    <a:pt x="575071" y="58078"/>
                    <a:pt x="583527" y="59935"/>
                    <a:pt x="591438" y="61913"/>
                  </a:cubicBezTo>
                  <a:cubicBezTo>
                    <a:pt x="593819" y="63500"/>
                    <a:pt x="595966" y="65513"/>
                    <a:pt x="598581" y="66675"/>
                  </a:cubicBezTo>
                  <a:cubicBezTo>
                    <a:pt x="610242" y="71858"/>
                    <a:pt x="611735" y="70622"/>
                    <a:pt x="622394" y="73819"/>
                  </a:cubicBezTo>
                  <a:cubicBezTo>
                    <a:pt x="627202" y="75261"/>
                    <a:pt x="631811" y="77363"/>
                    <a:pt x="636681" y="78581"/>
                  </a:cubicBezTo>
                  <a:cubicBezTo>
                    <a:pt x="643031" y="80169"/>
                    <a:pt x="649654" y="80913"/>
                    <a:pt x="655731" y="83344"/>
                  </a:cubicBezTo>
                  <a:cubicBezTo>
                    <a:pt x="659700" y="84931"/>
                    <a:pt x="663815" y="86194"/>
                    <a:pt x="667638" y="88106"/>
                  </a:cubicBezTo>
                  <a:cubicBezTo>
                    <a:pt x="670198" y="89386"/>
                    <a:pt x="672092" y="91891"/>
                    <a:pt x="674781" y="92869"/>
                  </a:cubicBezTo>
                  <a:cubicBezTo>
                    <a:pt x="680932" y="95106"/>
                    <a:pt x="687754" y="95200"/>
                    <a:pt x="693831" y="97631"/>
                  </a:cubicBezTo>
                  <a:cubicBezTo>
                    <a:pt x="710408" y="104262"/>
                    <a:pt x="701672" y="101038"/>
                    <a:pt x="720025" y="107156"/>
                  </a:cubicBezTo>
                  <a:lnTo>
                    <a:pt x="727169" y="109538"/>
                  </a:lnTo>
                  <a:lnTo>
                    <a:pt x="734313" y="111919"/>
                  </a:lnTo>
                  <a:cubicBezTo>
                    <a:pt x="751775" y="111125"/>
                    <a:pt x="769319" y="111400"/>
                    <a:pt x="786700" y="109538"/>
                  </a:cubicBezTo>
                  <a:cubicBezTo>
                    <a:pt x="791692" y="109003"/>
                    <a:pt x="796225" y="106363"/>
                    <a:pt x="800988" y="104775"/>
                  </a:cubicBezTo>
                  <a:lnTo>
                    <a:pt x="808131" y="102394"/>
                  </a:lnTo>
                  <a:lnTo>
                    <a:pt x="815275" y="100013"/>
                  </a:lnTo>
                  <a:cubicBezTo>
                    <a:pt x="835754" y="86359"/>
                    <a:pt x="809840" y="102731"/>
                    <a:pt x="829563" y="92869"/>
                  </a:cubicBezTo>
                  <a:cubicBezTo>
                    <a:pt x="832123" y="91589"/>
                    <a:pt x="834146" y="89386"/>
                    <a:pt x="836706" y="88106"/>
                  </a:cubicBezTo>
                  <a:cubicBezTo>
                    <a:pt x="838951" y="86983"/>
                    <a:pt x="841605" y="86847"/>
                    <a:pt x="843850" y="85725"/>
                  </a:cubicBezTo>
                  <a:cubicBezTo>
                    <a:pt x="862323" y="76490"/>
                    <a:pt x="840174" y="84571"/>
                    <a:pt x="858138" y="78581"/>
                  </a:cubicBezTo>
                  <a:cubicBezTo>
                    <a:pt x="860519" y="76200"/>
                    <a:pt x="862337" y="73073"/>
                    <a:pt x="865281" y="71438"/>
                  </a:cubicBezTo>
                  <a:cubicBezTo>
                    <a:pt x="869670" y="69000"/>
                    <a:pt x="874806" y="68263"/>
                    <a:pt x="879569" y="66675"/>
                  </a:cubicBezTo>
                  <a:cubicBezTo>
                    <a:pt x="897279" y="60772"/>
                    <a:pt x="884223" y="64472"/>
                    <a:pt x="920050" y="61913"/>
                  </a:cubicBezTo>
                  <a:cubicBezTo>
                    <a:pt x="940529" y="48259"/>
                    <a:pt x="914615" y="64631"/>
                    <a:pt x="934338" y="54769"/>
                  </a:cubicBezTo>
                  <a:cubicBezTo>
                    <a:pt x="949910" y="46982"/>
                    <a:pt x="932835" y="53389"/>
                    <a:pt x="948625" y="42863"/>
                  </a:cubicBezTo>
                  <a:cubicBezTo>
                    <a:pt x="950714" y="41471"/>
                    <a:pt x="953524" y="41604"/>
                    <a:pt x="955769" y="40481"/>
                  </a:cubicBezTo>
                  <a:cubicBezTo>
                    <a:pt x="958329" y="39201"/>
                    <a:pt x="960298" y="36881"/>
                    <a:pt x="962913" y="35719"/>
                  </a:cubicBezTo>
                  <a:cubicBezTo>
                    <a:pt x="962927" y="35713"/>
                    <a:pt x="980765" y="29768"/>
                    <a:pt x="984344" y="28575"/>
                  </a:cubicBezTo>
                  <a:lnTo>
                    <a:pt x="991488" y="26194"/>
                  </a:lnTo>
                  <a:cubicBezTo>
                    <a:pt x="992282" y="28575"/>
                    <a:pt x="993869" y="30828"/>
                    <a:pt x="993869" y="33338"/>
                  </a:cubicBezTo>
                  <a:cubicBezTo>
                    <a:pt x="993869" y="40072"/>
                    <a:pt x="988594" y="53925"/>
                    <a:pt x="986725" y="59531"/>
                  </a:cubicBezTo>
                  <a:lnTo>
                    <a:pt x="979581" y="80963"/>
                  </a:lnTo>
                  <a:lnTo>
                    <a:pt x="974819" y="95250"/>
                  </a:lnTo>
                  <a:lnTo>
                    <a:pt x="972438" y="102394"/>
                  </a:lnTo>
                  <a:cubicBezTo>
                    <a:pt x="971644" y="107950"/>
                    <a:pt x="971318" y="113594"/>
                    <a:pt x="970056" y="119063"/>
                  </a:cubicBezTo>
                  <a:cubicBezTo>
                    <a:pt x="968927" y="123954"/>
                    <a:pt x="965294" y="133350"/>
                    <a:pt x="965294" y="133350"/>
                  </a:cubicBezTo>
                  <a:cubicBezTo>
                    <a:pt x="964500" y="144463"/>
                    <a:pt x="963587" y="155567"/>
                    <a:pt x="962913" y="166688"/>
                  </a:cubicBezTo>
                  <a:cubicBezTo>
                    <a:pt x="961999" y="181762"/>
                    <a:pt x="962330" y="196937"/>
                    <a:pt x="960531" y="211931"/>
                  </a:cubicBezTo>
                  <a:cubicBezTo>
                    <a:pt x="959933" y="216915"/>
                    <a:pt x="957356" y="221456"/>
                    <a:pt x="955769" y="226219"/>
                  </a:cubicBezTo>
                  <a:cubicBezTo>
                    <a:pt x="953119" y="234169"/>
                    <a:pt x="952998" y="233926"/>
                    <a:pt x="951006" y="242888"/>
                  </a:cubicBezTo>
                  <a:cubicBezTo>
                    <a:pt x="950128" y="246839"/>
                    <a:pt x="949503" y="250843"/>
                    <a:pt x="948625" y="254794"/>
                  </a:cubicBezTo>
                  <a:cubicBezTo>
                    <a:pt x="947915" y="257989"/>
                    <a:pt x="946886" y="261110"/>
                    <a:pt x="946244" y="264319"/>
                  </a:cubicBezTo>
                  <a:cubicBezTo>
                    <a:pt x="945297" y="269053"/>
                    <a:pt x="945034" y="273922"/>
                    <a:pt x="943863" y="278606"/>
                  </a:cubicBezTo>
                  <a:cubicBezTo>
                    <a:pt x="942645" y="283476"/>
                    <a:pt x="939100" y="292894"/>
                    <a:pt x="939100" y="292894"/>
                  </a:cubicBezTo>
                  <a:cubicBezTo>
                    <a:pt x="938306" y="298450"/>
                    <a:pt x="938165" y="304140"/>
                    <a:pt x="936719" y="309563"/>
                  </a:cubicBezTo>
                  <a:cubicBezTo>
                    <a:pt x="934972" y="316116"/>
                    <a:pt x="931569" y="322131"/>
                    <a:pt x="929575" y="328613"/>
                  </a:cubicBezTo>
                  <a:cubicBezTo>
                    <a:pt x="928385" y="332481"/>
                    <a:pt x="927988" y="336550"/>
                    <a:pt x="927194" y="340519"/>
                  </a:cubicBezTo>
                  <a:cubicBezTo>
                    <a:pt x="926994" y="350140"/>
                    <a:pt x="921240" y="448061"/>
                    <a:pt x="927194" y="485775"/>
                  </a:cubicBezTo>
                  <a:cubicBezTo>
                    <a:pt x="928259" y="492521"/>
                    <a:pt x="933119" y="503288"/>
                    <a:pt x="936719" y="509588"/>
                  </a:cubicBezTo>
                  <a:cubicBezTo>
                    <a:pt x="938139" y="512073"/>
                    <a:pt x="940061" y="514246"/>
                    <a:pt x="941481" y="516731"/>
                  </a:cubicBezTo>
                  <a:cubicBezTo>
                    <a:pt x="943242" y="519813"/>
                    <a:pt x="944656" y="523081"/>
                    <a:pt x="946244" y="526256"/>
                  </a:cubicBezTo>
                  <a:cubicBezTo>
                    <a:pt x="947038" y="543719"/>
                    <a:pt x="948625" y="561163"/>
                    <a:pt x="948625" y="578644"/>
                  </a:cubicBezTo>
                  <a:cubicBezTo>
                    <a:pt x="948625" y="587411"/>
                    <a:pt x="950401" y="597119"/>
                    <a:pt x="946244" y="604838"/>
                  </a:cubicBezTo>
                  <a:cubicBezTo>
                    <a:pt x="943864" y="609258"/>
                    <a:pt x="936719" y="608013"/>
                    <a:pt x="931956" y="609600"/>
                  </a:cubicBezTo>
                  <a:cubicBezTo>
                    <a:pt x="929575" y="610394"/>
                    <a:pt x="927248" y="611372"/>
                    <a:pt x="924813" y="611981"/>
                  </a:cubicBezTo>
                  <a:lnTo>
                    <a:pt x="905763" y="616744"/>
                  </a:lnTo>
                  <a:cubicBezTo>
                    <a:pt x="904969" y="619125"/>
                    <a:pt x="903873" y="621427"/>
                    <a:pt x="903381" y="623888"/>
                  </a:cubicBezTo>
                  <a:cubicBezTo>
                    <a:pt x="902280" y="629391"/>
                    <a:pt x="902613" y="635180"/>
                    <a:pt x="901000" y="640556"/>
                  </a:cubicBezTo>
                  <a:cubicBezTo>
                    <a:pt x="899319" y="646159"/>
                    <a:pt x="893950" y="650035"/>
                    <a:pt x="889094" y="652463"/>
                  </a:cubicBezTo>
                  <a:cubicBezTo>
                    <a:pt x="886849" y="653586"/>
                    <a:pt x="884331" y="654050"/>
                    <a:pt x="881950" y="654844"/>
                  </a:cubicBezTo>
                  <a:cubicBezTo>
                    <a:pt x="879569" y="652463"/>
                    <a:pt x="875957" y="650865"/>
                    <a:pt x="874806" y="647700"/>
                  </a:cubicBezTo>
                  <a:cubicBezTo>
                    <a:pt x="872619" y="641686"/>
                    <a:pt x="877668" y="632320"/>
                    <a:pt x="872425" y="628650"/>
                  </a:cubicBezTo>
                  <a:cubicBezTo>
                    <a:pt x="866537" y="624528"/>
                    <a:pt x="858138" y="630237"/>
                    <a:pt x="850994" y="631031"/>
                  </a:cubicBezTo>
                  <a:lnTo>
                    <a:pt x="829563" y="638175"/>
                  </a:lnTo>
                  <a:lnTo>
                    <a:pt x="822419" y="640556"/>
                  </a:lnTo>
                  <a:cubicBezTo>
                    <a:pt x="805750" y="639762"/>
                    <a:pt x="789043" y="639561"/>
                    <a:pt x="772413" y="638175"/>
                  </a:cubicBezTo>
                  <a:cubicBezTo>
                    <a:pt x="769912" y="637967"/>
                    <a:pt x="767044" y="637569"/>
                    <a:pt x="765269" y="635794"/>
                  </a:cubicBezTo>
                  <a:cubicBezTo>
                    <a:pt x="763494" y="634019"/>
                    <a:pt x="764011" y="630895"/>
                    <a:pt x="762888" y="628650"/>
                  </a:cubicBezTo>
                  <a:cubicBezTo>
                    <a:pt x="761608" y="626090"/>
                    <a:pt x="759713" y="623887"/>
                    <a:pt x="758125" y="621506"/>
                  </a:cubicBezTo>
                  <a:cubicBezTo>
                    <a:pt x="757331" y="619125"/>
                    <a:pt x="756353" y="616798"/>
                    <a:pt x="755744" y="614363"/>
                  </a:cubicBezTo>
                  <a:cubicBezTo>
                    <a:pt x="754762" y="610436"/>
                    <a:pt x="755371" y="605970"/>
                    <a:pt x="753363" y="602456"/>
                  </a:cubicBezTo>
                  <a:cubicBezTo>
                    <a:pt x="750758" y="597896"/>
                    <a:pt x="733644" y="593359"/>
                    <a:pt x="731931" y="592931"/>
                  </a:cubicBezTo>
                  <a:cubicBezTo>
                    <a:pt x="717541" y="589334"/>
                    <a:pt x="725503" y="591583"/>
                    <a:pt x="708119" y="585788"/>
                  </a:cubicBezTo>
                  <a:cubicBezTo>
                    <a:pt x="705738" y="584994"/>
                    <a:pt x="703064" y="584798"/>
                    <a:pt x="700975" y="583406"/>
                  </a:cubicBezTo>
                  <a:cubicBezTo>
                    <a:pt x="691743" y="577252"/>
                    <a:pt x="696546" y="579549"/>
                    <a:pt x="686688" y="576263"/>
                  </a:cubicBezTo>
                  <a:cubicBezTo>
                    <a:pt x="684307" y="574675"/>
                    <a:pt x="681332" y="573735"/>
                    <a:pt x="679544" y="571500"/>
                  </a:cubicBezTo>
                  <a:cubicBezTo>
                    <a:pt x="677976" y="569540"/>
                    <a:pt x="677655" y="566817"/>
                    <a:pt x="677163" y="564356"/>
                  </a:cubicBezTo>
                  <a:cubicBezTo>
                    <a:pt x="676062" y="558853"/>
                    <a:pt x="675882" y="553191"/>
                    <a:pt x="674781" y="547688"/>
                  </a:cubicBezTo>
                  <a:cubicBezTo>
                    <a:pt x="673102" y="539292"/>
                    <a:pt x="671961" y="540965"/>
                    <a:pt x="667638" y="533400"/>
                  </a:cubicBezTo>
                  <a:cubicBezTo>
                    <a:pt x="660202" y="520387"/>
                    <a:pt x="666952" y="526593"/>
                    <a:pt x="655731" y="519113"/>
                  </a:cubicBezTo>
                  <a:cubicBezTo>
                    <a:pt x="652556" y="514350"/>
                    <a:pt x="648016" y="510255"/>
                    <a:pt x="646206" y="504825"/>
                  </a:cubicBezTo>
                  <a:cubicBezTo>
                    <a:pt x="645412" y="502444"/>
                    <a:pt x="644947" y="499926"/>
                    <a:pt x="643825" y="497681"/>
                  </a:cubicBezTo>
                  <a:cubicBezTo>
                    <a:pt x="642545" y="495121"/>
                    <a:pt x="640225" y="493153"/>
                    <a:pt x="639063" y="490538"/>
                  </a:cubicBezTo>
                  <a:cubicBezTo>
                    <a:pt x="637024" y="485950"/>
                    <a:pt x="635888" y="481013"/>
                    <a:pt x="634300" y="476250"/>
                  </a:cubicBezTo>
                  <a:cubicBezTo>
                    <a:pt x="633506" y="473869"/>
                    <a:pt x="633312" y="471194"/>
                    <a:pt x="631919" y="469106"/>
                  </a:cubicBezTo>
                  <a:lnTo>
                    <a:pt x="627156" y="461963"/>
                  </a:lnTo>
                  <a:cubicBezTo>
                    <a:pt x="625859" y="458071"/>
                    <a:pt x="623900" y="450104"/>
                    <a:pt x="620013" y="447675"/>
                  </a:cubicBezTo>
                  <a:cubicBezTo>
                    <a:pt x="615756" y="445014"/>
                    <a:pt x="605725" y="442913"/>
                    <a:pt x="605725" y="442913"/>
                  </a:cubicBezTo>
                  <a:cubicBezTo>
                    <a:pt x="600963" y="439738"/>
                    <a:pt x="596868" y="435198"/>
                    <a:pt x="591438" y="433388"/>
                  </a:cubicBezTo>
                  <a:cubicBezTo>
                    <a:pt x="589057" y="432594"/>
                    <a:pt x="586539" y="432129"/>
                    <a:pt x="584294" y="431006"/>
                  </a:cubicBezTo>
                  <a:cubicBezTo>
                    <a:pt x="581734" y="429726"/>
                    <a:pt x="579765" y="427406"/>
                    <a:pt x="577150" y="426244"/>
                  </a:cubicBezTo>
                  <a:cubicBezTo>
                    <a:pt x="572563" y="424205"/>
                    <a:pt x="567625" y="423069"/>
                    <a:pt x="562863" y="421481"/>
                  </a:cubicBezTo>
                  <a:lnTo>
                    <a:pt x="534288" y="411956"/>
                  </a:lnTo>
                  <a:cubicBezTo>
                    <a:pt x="508226" y="403268"/>
                    <a:pt x="547706" y="417127"/>
                    <a:pt x="520000" y="404813"/>
                  </a:cubicBezTo>
                  <a:cubicBezTo>
                    <a:pt x="515413" y="402774"/>
                    <a:pt x="510475" y="401638"/>
                    <a:pt x="505713" y="400050"/>
                  </a:cubicBezTo>
                  <a:lnTo>
                    <a:pt x="498569" y="397669"/>
                  </a:lnTo>
                  <a:lnTo>
                    <a:pt x="469994" y="378619"/>
                  </a:lnTo>
                  <a:cubicBezTo>
                    <a:pt x="467613" y="377031"/>
                    <a:pt x="465627" y="374550"/>
                    <a:pt x="462850" y="373856"/>
                  </a:cubicBezTo>
                  <a:cubicBezTo>
                    <a:pt x="433074" y="366413"/>
                    <a:pt x="470094" y="375926"/>
                    <a:pt x="446181" y="369094"/>
                  </a:cubicBezTo>
                  <a:cubicBezTo>
                    <a:pt x="420996" y="361899"/>
                    <a:pt x="456312" y="373265"/>
                    <a:pt x="422369" y="361950"/>
                  </a:cubicBezTo>
                  <a:cubicBezTo>
                    <a:pt x="419988" y="361156"/>
                    <a:pt x="417470" y="360692"/>
                    <a:pt x="415225" y="359569"/>
                  </a:cubicBezTo>
                  <a:cubicBezTo>
                    <a:pt x="397318" y="350615"/>
                    <a:pt x="406159" y="353469"/>
                    <a:pt x="389031" y="350044"/>
                  </a:cubicBezTo>
                  <a:cubicBezTo>
                    <a:pt x="385856" y="348456"/>
                    <a:pt x="382769" y="346679"/>
                    <a:pt x="379506" y="345281"/>
                  </a:cubicBezTo>
                  <a:cubicBezTo>
                    <a:pt x="373798" y="342834"/>
                    <a:pt x="368878" y="342245"/>
                    <a:pt x="362838" y="340519"/>
                  </a:cubicBezTo>
                  <a:cubicBezTo>
                    <a:pt x="360424" y="339829"/>
                    <a:pt x="358108" y="338828"/>
                    <a:pt x="355694" y="338138"/>
                  </a:cubicBezTo>
                  <a:cubicBezTo>
                    <a:pt x="352139" y="337122"/>
                    <a:pt x="342827" y="335276"/>
                    <a:pt x="339025" y="333375"/>
                  </a:cubicBezTo>
                  <a:cubicBezTo>
                    <a:pt x="336465" y="332095"/>
                    <a:pt x="334511" y="329740"/>
                    <a:pt x="331881" y="328613"/>
                  </a:cubicBezTo>
                  <a:cubicBezTo>
                    <a:pt x="328873" y="327324"/>
                    <a:pt x="325491" y="327171"/>
                    <a:pt x="322356" y="326231"/>
                  </a:cubicBezTo>
                  <a:cubicBezTo>
                    <a:pt x="315144" y="324067"/>
                    <a:pt x="308069" y="321469"/>
                    <a:pt x="300925" y="319088"/>
                  </a:cubicBezTo>
                  <a:cubicBezTo>
                    <a:pt x="298544" y="318294"/>
                    <a:pt x="296216" y="317315"/>
                    <a:pt x="293781" y="316706"/>
                  </a:cubicBezTo>
                  <a:cubicBezTo>
                    <a:pt x="290606" y="315912"/>
                    <a:pt x="287391" y="315265"/>
                    <a:pt x="284256" y="314325"/>
                  </a:cubicBezTo>
                  <a:cubicBezTo>
                    <a:pt x="279448" y="312883"/>
                    <a:pt x="274731" y="311150"/>
                    <a:pt x="269969" y="309563"/>
                  </a:cubicBezTo>
                  <a:lnTo>
                    <a:pt x="255681" y="304800"/>
                  </a:lnTo>
                  <a:lnTo>
                    <a:pt x="248538" y="302419"/>
                  </a:lnTo>
                  <a:lnTo>
                    <a:pt x="241394" y="300038"/>
                  </a:lnTo>
                  <a:cubicBezTo>
                    <a:pt x="236631" y="295275"/>
                    <a:pt x="232710" y="289486"/>
                    <a:pt x="227106" y="285750"/>
                  </a:cubicBezTo>
                  <a:lnTo>
                    <a:pt x="212819" y="276225"/>
                  </a:lnTo>
                  <a:cubicBezTo>
                    <a:pt x="210581" y="269512"/>
                    <a:pt x="210592" y="265992"/>
                    <a:pt x="203294" y="261938"/>
                  </a:cubicBezTo>
                  <a:cubicBezTo>
                    <a:pt x="198905" y="259500"/>
                    <a:pt x="189006" y="257175"/>
                    <a:pt x="189006" y="257175"/>
                  </a:cubicBezTo>
                  <a:cubicBezTo>
                    <a:pt x="187308" y="262270"/>
                    <a:pt x="186207" y="267662"/>
                    <a:pt x="181863" y="271463"/>
                  </a:cubicBezTo>
                  <a:cubicBezTo>
                    <a:pt x="177555" y="275232"/>
                    <a:pt x="167575" y="280988"/>
                    <a:pt x="167575" y="280988"/>
                  </a:cubicBezTo>
                  <a:cubicBezTo>
                    <a:pt x="135031" y="280194"/>
                    <a:pt x="102465" y="280052"/>
                    <a:pt x="69944" y="278606"/>
                  </a:cubicBezTo>
                  <a:cubicBezTo>
                    <a:pt x="66675" y="278461"/>
                    <a:pt x="63554" y="277165"/>
                    <a:pt x="60419" y="276225"/>
                  </a:cubicBezTo>
                  <a:cubicBezTo>
                    <a:pt x="55610" y="274783"/>
                    <a:pt x="46131" y="271463"/>
                    <a:pt x="46131" y="271463"/>
                  </a:cubicBezTo>
                  <a:lnTo>
                    <a:pt x="36606" y="257175"/>
                  </a:lnTo>
                  <a:cubicBezTo>
                    <a:pt x="35019" y="254794"/>
                    <a:pt x="32749" y="252746"/>
                    <a:pt x="31844" y="250031"/>
                  </a:cubicBezTo>
                  <a:cubicBezTo>
                    <a:pt x="30256" y="245269"/>
                    <a:pt x="29865" y="239921"/>
                    <a:pt x="27081" y="235744"/>
                  </a:cubicBezTo>
                  <a:cubicBezTo>
                    <a:pt x="25494" y="233363"/>
                    <a:pt x="23599" y="231160"/>
                    <a:pt x="22319" y="228600"/>
                  </a:cubicBezTo>
                  <a:cubicBezTo>
                    <a:pt x="19443" y="222847"/>
                    <a:pt x="20864" y="218864"/>
                    <a:pt x="15175" y="214313"/>
                  </a:cubicBezTo>
                  <a:cubicBezTo>
                    <a:pt x="13215" y="212745"/>
                    <a:pt x="10276" y="213054"/>
                    <a:pt x="8031" y="211931"/>
                  </a:cubicBezTo>
                  <a:cubicBezTo>
                    <a:pt x="5472" y="210651"/>
                    <a:pt x="3342" y="208641"/>
                    <a:pt x="888" y="207169"/>
                  </a:cubicBezTo>
                  <a:cubicBezTo>
                    <a:pt x="-634" y="206256"/>
                    <a:pt x="94" y="202010"/>
                    <a:pt x="888" y="19526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7" name="Forma livre 406"/>
            <p:cNvSpPr/>
            <p:nvPr/>
          </p:nvSpPr>
          <p:spPr>
            <a:xfrm>
              <a:off x="4575173" y="2683644"/>
              <a:ext cx="1201766" cy="659233"/>
            </a:xfrm>
            <a:custGeom>
              <a:avLst/>
              <a:gdLst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598355 w 1824698"/>
                <a:gd name="connsiteY197" fmla="*/ 117500 h 1000944"/>
                <a:gd name="connsiteX198" fmla="*/ 610261 w 1824698"/>
                <a:gd name="connsiteY198" fmla="*/ 124644 h 1000944"/>
                <a:gd name="connsiteX199" fmla="*/ 622167 w 1824698"/>
                <a:gd name="connsiteY199" fmla="*/ 129407 h 1000944"/>
                <a:gd name="connsiteX200" fmla="*/ 641217 w 1824698"/>
                <a:gd name="connsiteY200" fmla="*/ 134169 h 1000944"/>
                <a:gd name="connsiteX201" fmla="*/ 691223 w 1824698"/>
                <a:gd name="connsiteY201" fmla="*/ 155600 h 1000944"/>
                <a:gd name="connsiteX202" fmla="*/ 712655 w 1824698"/>
                <a:gd name="connsiteY202" fmla="*/ 162744 h 1000944"/>
                <a:gd name="connsiteX203" fmla="*/ 719798 w 1824698"/>
                <a:gd name="connsiteY203" fmla="*/ 165125 h 1000944"/>
                <a:gd name="connsiteX204" fmla="*/ 731705 w 1824698"/>
                <a:gd name="connsiteY204" fmla="*/ 167507 h 1000944"/>
                <a:gd name="connsiteX205" fmla="*/ 750755 w 1824698"/>
                <a:gd name="connsiteY205" fmla="*/ 174650 h 1000944"/>
                <a:gd name="connsiteX206" fmla="*/ 762661 w 1824698"/>
                <a:gd name="connsiteY206" fmla="*/ 179413 h 1000944"/>
                <a:gd name="connsiteX207" fmla="*/ 776948 w 1824698"/>
                <a:gd name="connsiteY207" fmla="*/ 184175 h 1000944"/>
                <a:gd name="connsiteX208" fmla="*/ 784092 w 1824698"/>
                <a:gd name="connsiteY208" fmla="*/ 186557 h 1000944"/>
                <a:gd name="connsiteX209" fmla="*/ 798380 w 1824698"/>
                <a:gd name="connsiteY209" fmla="*/ 191319 h 1000944"/>
                <a:gd name="connsiteX210" fmla="*/ 817430 w 1824698"/>
                <a:gd name="connsiteY210" fmla="*/ 200844 h 1000944"/>
                <a:gd name="connsiteX211" fmla="*/ 824573 w 1824698"/>
                <a:gd name="connsiteY211" fmla="*/ 203225 h 1000944"/>
                <a:gd name="connsiteX212" fmla="*/ 850767 w 1824698"/>
                <a:gd name="connsiteY212" fmla="*/ 207988 h 1000944"/>
                <a:gd name="connsiteX213" fmla="*/ 857911 w 1824698"/>
                <a:gd name="connsiteY213" fmla="*/ 210369 h 1000944"/>
                <a:gd name="connsiteX214" fmla="*/ 867436 w 1824698"/>
                <a:gd name="connsiteY214" fmla="*/ 212750 h 1000944"/>
                <a:gd name="connsiteX215" fmla="*/ 879342 w 1824698"/>
                <a:gd name="connsiteY215" fmla="*/ 217513 h 1000944"/>
                <a:gd name="connsiteX216" fmla="*/ 907917 w 1824698"/>
                <a:gd name="connsiteY216" fmla="*/ 227038 h 1000944"/>
                <a:gd name="connsiteX217" fmla="*/ 929348 w 1824698"/>
                <a:gd name="connsiteY217" fmla="*/ 234182 h 1000944"/>
                <a:gd name="connsiteX218" fmla="*/ 936492 w 1824698"/>
                <a:gd name="connsiteY218" fmla="*/ 236563 h 1000944"/>
                <a:gd name="connsiteX219" fmla="*/ 946017 w 1824698"/>
                <a:gd name="connsiteY219" fmla="*/ 241325 h 1000944"/>
                <a:gd name="connsiteX220" fmla="*/ 965067 w 1824698"/>
                <a:gd name="connsiteY220" fmla="*/ 248469 h 1000944"/>
                <a:gd name="connsiteX221" fmla="*/ 974592 w 1824698"/>
                <a:gd name="connsiteY221" fmla="*/ 250850 h 1000944"/>
                <a:gd name="connsiteX222" fmla="*/ 984117 w 1824698"/>
                <a:gd name="connsiteY222" fmla="*/ 255613 h 1000944"/>
                <a:gd name="connsiteX223" fmla="*/ 1007930 w 1824698"/>
                <a:gd name="connsiteY223" fmla="*/ 262757 h 1000944"/>
                <a:gd name="connsiteX224" fmla="*/ 1015073 w 1824698"/>
                <a:gd name="connsiteY224" fmla="*/ 265138 h 1000944"/>
                <a:gd name="connsiteX225" fmla="*/ 1024598 w 1824698"/>
                <a:gd name="connsiteY225" fmla="*/ 267519 h 1000944"/>
                <a:gd name="connsiteX226" fmla="*/ 1038886 w 1824698"/>
                <a:gd name="connsiteY226" fmla="*/ 272282 h 1000944"/>
                <a:gd name="connsiteX227" fmla="*/ 1072223 w 1824698"/>
                <a:gd name="connsiteY227" fmla="*/ 269900 h 1000944"/>
                <a:gd name="connsiteX228" fmla="*/ 1084130 w 1824698"/>
                <a:gd name="connsiteY228" fmla="*/ 265138 h 1000944"/>
                <a:gd name="connsiteX229" fmla="*/ 1105561 w 1824698"/>
                <a:gd name="connsiteY229" fmla="*/ 279425 h 1000944"/>
                <a:gd name="connsiteX230" fmla="*/ 1112705 w 1824698"/>
                <a:gd name="connsiteY230" fmla="*/ 284188 h 1000944"/>
                <a:gd name="connsiteX231" fmla="*/ 1134136 w 1824698"/>
                <a:gd name="connsiteY231" fmla="*/ 293713 h 1000944"/>
                <a:gd name="connsiteX232" fmla="*/ 1148423 w 1824698"/>
                <a:gd name="connsiteY232" fmla="*/ 298475 h 1000944"/>
                <a:gd name="connsiteX233" fmla="*/ 1181761 w 1824698"/>
                <a:gd name="connsiteY233" fmla="*/ 315144 h 1000944"/>
                <a:gd name="connsiteX234" fmla="*/ 1193667 w 1824698"/>
                <a:gd name="connsiteY234" fmla="*/ 322288 h 1000944"/>
                <a:gd name="connsiteX235" fmla="*/ 1200811 w 1824698"/>
                <a:gd name="connsiteY235" fmla="*/ 327050 h 1000944"/>
                <a:gd name="connsiteX236" fmla="*/ 1227005 w 1824698"/>
                <a:gd name="connsiteY236" fmla="*/ 334194 h 1000944"/>
                <a:gd name="connsiteX237" fmla="*/ 1269867 w 1824698"/>
                <a:gd name="connsiteY237" fmla="*/ 353244 h 1000944"/>
                <a:gd name="connsiteX238" fmla="*/ 1281773 w 1824698"/>
                <a:gd name="connsiteY238" fmla="*/ 355625 h 1000944"/>
                <a:gd name="connsiteX239" fmla="*/ 1303205 w 1824698"/>
                <a:gd name="connsiteY239" fmla="*/ 362769 h 1000944"/>
                <a:gd name="connsiteX240" fmla="*/ 1317492 w 1824698"/>
                <a:gd name="connsiteY240" fmla="*/ 367532 h 1000944"/>
                <a:gd name="connsiteX241" fmla="*/ 1329398 w 1824698"/>
                <a:gd name="connsiteY241" fmla="*/ 372294 h 1000944"/>
                <a:gd name="connsiteX242" fmla="*/ 1369880 w 1824698"/>
                <a:gd name="connsiteY242" fmla="*/ 386582 h 1000944"/>
                <a:gd name="connsiteX243" fmla="*/ 1377023 w 1824698"/>
                <a:gd name="connsiteY243" fmla="*/ 388963 h 1000944"/>
                <a:gd name="connsiteX244" fmla="*/ 1441317 w 1824698"/>
                <a:gd name="connsiteY244" fmla="*/ 429444 h 1000944"/>
                <a:gd name="connsiteX245" fmla="*/ 1453223 w 1824698"/>
                <a:gd name="connsiteY245" fmla="*/ 436588 h 1000944"/>
                <a:gd name="connsiteX246" fmla="*/ 1460367 w 1824698"/>
                <a:gd name="connsiteY246" fmla="*/ 441350 h 1000944"/>
                <a:gd name="connsiteX247" fmla="*/ 1467511 w 1824698"/>
                <a:gd name="connsiteY247" fmla="*/ 443732 h 1000944"/>
                <a:gd name="connsiteX248" fmla="*/ 1481798 w 1824698"/>
                <a:gd name="connsiteY248" fmla="*/ 450875 h 1000944"/>
                <a:gd name="connsiteX249" fmla="*/ 1515136 w 1824698"/>
                <a:gd name="connsiteY249" fmla="*/ 474688 h 1000944"/>
                <a:gd name="connsiteX250" fmla="*/ 1543711 w 1824698"/>
                <a:gd name="connsiteY250" fmla="*/ 493738 h 1000944"/>
                <a:gd name="connsiteX251" fmla="*/ 1560380 w 1824698"/>
                <a:gd name="connsiteY251" fmla="*/ 505644 h 1000944"/>
                <a:gd name="connsiteX252" fmla="*/ 1574667 w 1824698"/>
                <a:gd name="connsiteY252" fmla="*/ 515169 h 1000944"/>
                <a:gd name="connsiteX253" fmla="*/ 1581811 w 1824698"/>
                <a:gd name="connsiteY253" fmla="*/ 517550 h 1000944"/>
                <a:gd name="connsiteX254" fmla="*/ 1586573 w 1824698"/>
                <a:gd name="connsiteY254" fmla="*/ 524694 h 1000944"/>
                <a:gd name="connsiteX255" fmla="*/ 1572286 w 1824698"/>
                <a:gd name="connsiteY255" fmla="*/ 534219 h 1000944"/>
                <a:gd name="connsiteX256" fmla="*/ 1557998 w 1824698"/>
                <a:gd name="connsiteY256" fmla="*/ 546125 h 1000944"/>
                <a:gd name="connsiteX257" fmla="*/ 1550855 w 1824698"/>
                <a:gd name="connsiteY257" fmla="*/ 548507 h 1000944"/>
                <a:gd name="connsiteX258" fmla="*/ 1538948 w 1824698"/>
                <a:gd name="connsiteY258" fmla="*/ 558032 h 1000944"/>
                <a:gd name="connsiteX259" fmla="*/ 1531805 w 1824698"/>
                <a:gd name="connsiteY259" fmla="*/ 565175 h 1000944"/>
                <a:gd name="connsiteX260" fmla="*/ 1517517 w 1824698"/>
                <a:gd name="connsiteY260" fmla="*/ 572319 h 1000944"/>
                <a:gd name="connsiteX261" fmla="*/ 1500848 w 1824698"/>
                <a:gd name="connsiteY261" fmla="*/ 591369 h 1000944"/>
                <a:gd name="connsiteX262" fmla="*/ 1496086 w 1824698"/>
                <a:gd name="connsiteY262" fmla="*/ 598513 h 1000944"/>
                <a:gd name="connsiteX263" fmla="*/ 1498467 w 1824698"/>
                <a:gd name="connsiteY263" fmla="*/ 622325 h 1000944"/>
                <a:gd name="connsiteX264" fmla="*/ 1503230 w 1824698"/>
                <a:gd name="connsiteY264" fmla="*/ 629469 h 1000944"/>
                <a:gd name="connsiteX265" fmla="*/ 1505611 w 1824698"/>
                <a:gd name="connsiteY265" fmla="*/ 636613 h 1000944"/>
                <a:gd name="connsiteX266" fmla="*/ 1510373 w 1824698"/>
                <a:gd name="connsiteY266" fmla="*/ 643757 h 1000944"/>
                <a:gd name="connsiteX267" fmla="*/ 1512755 w 1824698"/>
                <a:gd name="connsiteY267" fmla="*/ 650900 h 1000944"/>
                <a:gd name="connsiteX268" fmla="*/ 1519898 w 1824698"/>
                <a:gd name="connsiteY268" fmla="*/ 658044 h 1000944"/>
                <a:gd name="connsiteX269" fmla="*/ 1529423 w 1824698"/>
                <a:gd name="connsiteY269" fmla="*/ 669950 h 1000944"/>
                <a:gd name="connsiteX270" fmla="*/ 1548473 w 1824698"/>
                <a:gd name="connsiteY270" fmla="*/ 696144 h 1000944"/>
                <a:gd name="connsiteX271" fmla="*/ 1557998 w 1824698"/>
                <a:gd name="connsiteY271" fmla="*/ 712813 h 1000944"/>
                <a:gd name="connsiteX272" fmla="*/ 1560380 w 1824698"/>
                <a:gd name="connsiteY272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691223 w 1824698"/>
                <a:gd name="connsiteY200" fmla="*/ 155600 h 1000944"/>
                <a:gd name="connsiteX201" fmla="*/ 712655 w 1824698"/>
                <a:gd name="connsiteY201" fmla="*/ 162744 h 1000944"/>
                <a:gd name="connsiteX202" fmla="*/ 719798 w 1824698"/>
                <a:gd name="connsiteY202" fmla="*/ 165125 h 1000944"/>
                <a:gd name="connsiteX203" fmla="*/ 731705 w 1824698"/>
                <a:gd name="connsiteY203" fmla="*/ 167507 h 1000944"/>
                <a:gd name="connsiteX204" fmla="*/ 750755 w 1824698"/>
                <a:gd name="connsiteY204" fmla="*/ 174650 h 1000944"/>
                <a:gd name="connsiteX205" fmla="*/ 762661 w 1824698"/>
                <a:gd name="connsiteY205" fmla="*/ 179413 h 1000944"/>
                <a:gd name="connsiteX206" fmla="*/ 776948 w 1824698"/>
                <a:gd name="connsiteY206" fmla="*/ 184175 h 1000944"/>
                <a:gd name="connsiteX207" fmla="*/ 784092 w 1824698"/>
                <a:gd name="connsiteY207" fmla="*/ 186557 h 1000944"/>
                <a:gd name="connsiteX208" fmla="*/ 798380 w 1824698"/>
                <a:gd name="connsiteY208" fmla="*/ 191319 h 1000944"/>
                <a:gd name="connsiteX209" fmla="*/ 817430 w 1824698"/>
                <a:gd name="connsiteY209" fmla="*/ 200844 h 1000944"/>
                <a:gd name="connsiteX210" fmla="*/ 824573 w 1824698"/>
                <a:gd name="connsiteY210" fmla="*/ 203225 h 1000944"/>
                <a:gd name="connsiteX211" fmla="*/ 850767 w 1824698"/>
                <a:gd name="connsiteY211" fmla="*/ 207988 h 1000944"/>
                <a:gd name="connsiteX212" fmla="*/ 857911 w 1824698"/>
                <a:gd name="connsiteY212" fmla="*/ 210369 h 1000944"/>
                <a:gd name="connsiteX213" fmla="*/ 867436 w 1824698"/>
                <a:gd name="connsiteY213" fmla="*/ 212750 h 1000944"/>
                <a:gd name="connsiteX214" fmla="*/ 879342 w 1824698"/>
                <a:gd name="connsiteY214" fmla="*/ 217513 h 1000944"/>
                <a:gd name="connsiteX215" fmla="*/ 907917 w 1824698"/>
                <a:gd name="connsiteY215" fmla="*/ 227038 h 1000944"/>
                <a:gd name="connsiteX216" fmla="*/ 929348 w 1824698"/>
                <a:gd name="connsiteY216" fmla="*/ 234182 h 1000944"/>
                <a:gd name="connsiteX217" fmla="*/ 936492 w 1824698"/>
                <a:gd name="connsiteY217" fmla="*/ 236563 h 1000944"/>
                <a:gd name="connsiteX218" fmla="*/ 946017 w 1824698"/>
                <a:gd name="connsiteY218" fmla="*/ 241325 h 1000944"/>
                <a:gd name="connsiteX219" fmla="*/ 965067 w 1824698"/>
                <a:gd name="connsiteY219" fmla="*/ 248469 h 1000944"/>
                <a:gd name="connsiteX220" fmla="*/ 974592 w 1824698"/>
                <a:gd name="connsiteY220" fmla="*/ 250850 h 1000944"/>
                <a:gd name="connsiteX221" fmla="*/ 984117 w 1824698"/>
                <a:gd name="connsiteY221" fmla="*/ 255613 h 1000944"/>
                <a:gd name="connsiteX222" fmla="*/ 1007930 w 1824698"/>
                <a:gd name="connsiteY222" fmla="*/ 262757 h 1000944"/>
                <a:gd name="connsiteX223" fmla="*/ 1015073 w 1824698"/>
                <a:gd name="connsiteY223" fmla="*/ 265138 h 1000944"/>
                <a:gd name="connsiteX224" fmla="*/ 1024598 w 1824698"/>
                <a:gd name="connsiteY224" fmla="*/ 267519 h 1000944"/>
                <a:gd name="connsiteX225" fmla="*/ 1038886 w 1824698"/>
                <a:gd name="connsiteY225" fmla="*/ 272282 h 1000944"/>
                <a:gd name="connsiteX226" fmla="*/ 1072223 w 1824698"/>
                <a:gd name="connsiteY226" fmla="*/ 269900 h 1000944"/>
                <a:gd name="connsiteX227" fmla="*/ 1084130 w 1824698"/>
                <a:gd name="connsiteY227" fmla="*/ 265138 h 1000944"/>
                <a:gd name="connsiteX228" fmla="*/ 1105561 w 1824698"/>
                <a:gd name="connsiteY228" fmla="*/ 279425 h 1000944"/>
                <a:gd name="connsiteX229" fmla="*/ 1112705 w 1824698"/>
                <a:gd name="connsiteY229" fmla="*/ 284188 h 1000944"/>
                <a:gd name="connsiteX230" fmla="*/ 1134136 w 1824698"/>
                <a:gd name="connsiteY230" fmla="*/ 293713 h 1000944"/>
                <a:gd name="connsiteX231" fmla="*/ 1148423 w 1824698"/>
                <a:gd name="connsiteY231" fmla="*/ 298475 h 1000944"/>
                <a:gd name="connsiteX232" fmla="*/ 1181761 w 1824698"/>
                <a:gd name="connsiteY232" fmla="*/ 315144 h 1000944"/>
                <a:gd name="connsiteX233" fmla="*/ 1193667 w 1824698"/>
                <a:gd name="connsiteY233" fmla="*/ 322288 h 1000944"/>
                <a:gd name="connsiteX234" fmla="*/ 1200811 w 1824698"/>
                <a:gd name="connsiteY234" fmla="*/ 327050 h 1000944"/>
                <a:gd name="connsiteX235" fmla="*/ 1227005 w 1824698"/>
                <a:gd name="connsiteY235" fmla="*/ 334194 h 1000944"/>
                <a:gd name="connsiteX236" fmla="*/ 1269867 w 1824698"/>
                <a:gd name="connsiteY236" fmla="*/ 353244 h 1000944"/>
                <a:gd name="connsiteX237" fmla="*/ 1281773 w 1824698"/>
                <a:gd name="connsiteY237" fmla="*/ 355625 h 1000944"/>
                <a:gd name="connsiteX238" fmla="*/ 1303205 w 1824698"/>
                <a:gd name="connsiteY238" fmla="*/ 362769 h 1000944"/>
                <a:gd name="connsiteX239" fmla="*/ 1317492 w 1824698"/>
                <a:gd name="connsiteY239" fmla="*/ 367532 h 1000944"/>
                <a:gd name="connsiteX240" fmla="*/ 1329398 w 1824698"/>
                <a:gd name="connsiteY240" fmla="*/ 372294 h 1000944"/>
                <a:gd name="connsiteX241" fmla="*/ 1369880 w 1824698"/>
                <a:gd name="connsiteY241" fmla="*/ 386582 h 1000944"/>
                <a:gd name="connsiteX242" fmla="*/ 1377023 w 1824698"/>
                <a:gd name="connsiteY242" fmla="*/ 388963 h 1000944"/>
                <a:gd name="connsiteX243" fmla="*/ 1441317 w 1824698"/>
                <a:gd name="connsiteY243" fmla="*/ 429444 h 1000944"/>
                <a:gd name="connsiteX244" fmla="*/ 1453223 w 1824698"/>
                <a:gd name="connsiteY244" fmla="*/ 436588 h 1000944"/>
                <a:gd name="connsiteX245" fmla="*/ 1460367 w 1824698"/>
                <a:gd name="connsiteY245" fmla="*/ 441350 h 1000944"/>
                <a:gd name="connsiteX246" fmla="*/ 1467511 w 1824698"/>
                <a:gd name="connsiteY246" fmla="*/ 443732 h 1000944"/>
                <a:gd name="connsiteX247" fmla="*/ 1481798 w 1824698"/>
                <a:gd name="connsiteY247" fmla="*/ 450875 h 1000944"/>
                <a:gd name="connsiteX248" fmla="*/ 1515136 w 1824698"/>
                <a:gd name="connsiteY248" fmla="*/ 474688 h 1000944"/>
                <a:gd name="connsiteX249" fmla="*/ 1543711 w 1824698"/>
                <a:gd name="connsiteY249" fmla="*/ 493738 h 1000944"/>
                <a:gd name="connsiteX250" fmla="*/ 1560380 w 1824698"/>
                <a:gd name="connsiteY250" fmla="*/ 505644 h 1000944"/>
                <a:gd name="connsiteX251" fmla="*/ 1574667 w 1824698"/>
                <a:gd name="connsiteY251" fmla="*/ 515169 h 1000944"/>
                <a:gd name="connsiteX252" fmla="*/ 1581811 w 1824698"/>
                <a:gd name="connsiteY252" fmla="*/ 517550 h 1000944"/>
                <a:gd name="connsiteX253" fmla="*/ 1586573 w 1824698"/>
                <a:gd name="connsiteY253" fmla="*/ 524694 h 1000944"/>
                <a:gd name="connsiteX254" fmla="*/ 1572286 w 1824698"/>
                <a:gd name="connsiteY254" fmla="*/ 534219 h 1000944"/>
                <a:gd name="connsiteX255" fmla="*/ 1557998 w 1824698"/>
                <a:gd name="connsiteY255" fmla="*/ 546125 h 1000944"/>
                <a:gd name="connsiteX256" fmla="*/ 1550855 w 1824698"/>
                <a:gd name="connsiteY256" fmla="*/ 548507 h 1000944"/>
                <a:gd name="connsiteX257" fmla="*/ 1538948 w 1824698"/>
                <a:gd name="connsiteY257" fmla="*/ 558032 h 1000944"/>
                <a:gd name="connsiteX258" fmla="*/ 1531805 w 1824698"/>
                <a:gd name="connsiteY258" fmla="*/ 565175 h 1000944"/>
                <a:gd name="connsiteX259" fmla="*/ 1517517 w 1824698"/>
                <a:gd name="connsiteY259" fmla="*/ 572319 h 1000944"/>
                <a:gd name="connsiteX260" fmla="*/ 1500848 w 1824698"/>
                <a:gd name="connsiteY260" fmla="*/ 591369 h 1000944"/>
                <a:gd name="connsiteX261" fmla="*/ 1496086 w 1824698"/>
                <a:gd name="connsiteY261" fmla="*/ 598513 h 1000944"/>
                <a:gd name="connsiteX262" fmla="*/ 1498467 w 1824698"/>
                <a:gd name="connsiteY262" fmla="*/ 622325 h 1000944"/>
                <a:gd name="connsiteX263" fmla="*/ 1503230 w 1824698"/>
                <a:gd name="connsiteY263" fmla="*/ 629469 h 1000944"/>
                <a:gd name="connsiteX264" fmla="*/ 1505611 w 1824698"/>
                <a:gd name="connsiteY264" fmla="*/ 636613 h 1000944"/>
                <a:gd name="connsiteX265" fmla="*/ 1510373 w 1824698"/>
                <a:gd name="connsiteY265" fmla="*/ 643757 h 1000944"/>
                <a:gd name="connsiteX266" fmla="*/ 1512755 w 1824698"/>
                <a:gd name="connsiteY266" fmla="*/ 650900 h 1000944"/>
                <a:gd name="connsiteX267" fmla="*/ 1519898 w 1824698"/>
                <a:gd name="connsiteY267" fmla="*/ 658044 h 1000944"/>
                <a:gd name="connsiteX268" fmla="*/ 1529423 w 1824698"/>
                <a:gd name="connsiteY268" fmla="*/ 669950 h 1000944"/>
                <a:gd name="connsiteX269" fmla="*/ 1548473 w 1824698"/>
                <a:gd name="connsiteY269" fmla="*/ 696144 h 1000944"/>
                <a:gd name="connsiteX270" fmla="*/ 1557998 w 1824698"/>
                <a:gd name="connsiteY270" fmla="*/ 712813 h 1000944"/>
                <a:gd name="connsiteX271" fmla="*/ 1560380 w 1824698"/>
                <a:gd name="connsiteY271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691223 w 1824698"/>
                <a:gd name="connsiteY200" fmla="*/ 155600 h 1000944"/>
                <a:gd name="connsiteX201" fmla="*/ 712655 w 1824698"/>
                <a:gd name="connsiteY201" fmla="*/ 162744 h 1000944"/>
                <a:gd name="connsiteX202" fmla="*/ 719798 w 1824698"/>
                <a:gd name="connsiteY202" fmla="*/ 165125 h 1000944"/>
                <a:gd name="connsiteX203" fmla="*/ 750755 w 1824698"/>
                <a:gd name="connsiteY203" fmla="*/ 174650 h 1000944"/>
                <a:gd name="connsiteX204" fmla="*/ 762661 w 1824698"/>
                <a:gd name="connsiteY204" fmla="*/ 179413 h 1000944"/>
                <a:gd name="connsiteX205" fmla="*/ 776948 w 1824698"/>
                <a:gd name="connsiteY205" fmla="*/ 184175 h 1000944"/>
                <a:gd name="connsiteX206" fmla="*/ 784092 w 1824698"/>
                <a:gd name="connsiteY206" fmla="*/ 186557 h 1000944"/>
                <a:gd name="connsiteX207" fmla="*/ 798380 w 1824698"/>
                <a:gd name="connsiteY207" fmla="*/ 191319 h 1000944"/>
                <a:gd name="connsiteX208" fmla="*/ 817430 w 1824698"/>
                <a:gd name="connsiteY208" fmla="*/ 200844 h 1000944"/>
                <a:gd name="connsiteX209" fmla="*/ 824573 w 1824698"/>
                <a:gd name="connsiteY209" fmla="*/ 203225 h 1000944"/>
                <a:gd name="connsiteX210" fmla="*/ 850767 w 1824698"/>
                <a:gd name="connsiteY210" fmla="*/ 207988 h 1000944"/>
                <a:gd name="connsiteX211" fmla="*/ 857911 w 1824698"/>
                <a:gd name="connsiteY211" fmla="*/ 210369 h 1000944"/>
                <a:gd name="connsiteX212" fmla="*/ 867436 w 1824698"/>
                <a:gd name="connsiteY212" fmla="*/ 212750 h 1000944"/>
                <a:gd name="connsiteX213" fmla="*/ 879342 w 1824698"/>
                <a:gd name="connsiteY213" fmla="*/ 217513 h 1000944"/>
                <a:gd name="connsiteX214" fmla="*/ 907917 w 1824698"/>
                <a:gd name="connsiteY214" fmla="*/ 227038 h 1000944"/>
                <a:gd name="connsiteX215" fmla="*/ 929348 w 1824698"/>
                <a:gd name="connsiteY215" fmla="*/ 234182 h 1000944"/>
                <a:gd name="connsiteX216" fmla="*/ 936492 w 1824698"/>
                <a:gd name="connsiteY216" fmla="*/ 236563 h 1000944"/>
                <a:gd name="connsiteX217" fmla="*/ 946017 w 1824698"/>
                <a:gd name="connsiteY217" fmla="*/ 241325 h 1000944"/>
                <a:gd name="connsiteX218" fmla="*/ 965067 w 1824698"/>
                <a:gd name="connsiteY218" fmla="*/ 248469 h 1000944"/>
                <a:gd name="connsiteX219" fmla="*/ 974592 w 1824698"/>
                <a:gd name="connsiteY219" fmla="*/ 250850 h 1000944"/>
                <a:gd name="connsiteX220" fmla="*/ 984117 w 1824698"/>
                <a:gd name="connsiteY220" fmla="*/ 255613 h 1000944"/>
                <a:gd name="connsiteX221" fmla="*/ 1007930 w 1824698"/>
                <a:gd name="connsiteY221" fmla="*/ 262757 h 1000944"/>
                <a:gd name="connsiteX222" fmla="*/ 1015073 w 1824698"/>
                <a:gd name="connsiteY222" fmla="*/ 265138 h 1000944"/>
                <a:gd name="connsiteX223" fmla="*/ 1024598 w 1824698"/>
                <a:gd name="connsiteY223" fmla="*/ 267519 h 1000944"/>
                <a:gd name="connsiteX224" fmla="*/ 1038886 w 1824698"/>
                <a:gd name="connsiteY224" fmla="*/ 272282 h 1000944"/>
                <a:gd name="connsiteX225" fmla="*/ 1072223 w 1824698"/>
                <a:gd name="connsiteY225" fmla="*/ 269900 h 1000944"/>
                <a:gd name="connsiteX226" fmla="*/ 1084130 w 1824698"/>
                <a:gd name="connsiteY226" fmla="*/ 265138 h 1000944"/>
                <a:gd name="connsiteX227" fmla="*/ 1105561 w 1824698"/>
                <a:gd name="connsiteY227" fmla="*/ 279425 h 1000944"/>
                <a:gd name="connsiteX228" fmla="*/ 1112705 w 1824698"/>
                <a:gd name="connsiteY228" fmla="*/ 284188 h 1000944"/>
                <a:gd name="connsiteX229" fmla="*/ 1134136 w 1824698"/>
                <a:gd name="connsiteY229" fmla="*/ 293713 h 1000944"/>
                <a:gd name="connsiteX230" fmla="*/ 1148423 w 1824698"/>
                <a:gd name="connsiteY230" fmla="*/ 298475 h 1000944"/>
                <a:gd name="connsiteX231" fmla="*/ 1181761 w 1824698"/>
                <a:gd name="connsiteY231" fmla="*/ 315144 h 1000944"/>
                <a:gd name="connsiteX232" fmla="*/ 1193667 w 1824698"/>
                <a:gd name="connsiteY232" fmla="*/ 322288 h 1000944"/>
                <a:gd name="connsiteX233" fmla="*/ 1200811 w 1824698"/>
                <a:gd name="connsiteY233" fmla="*/ 327050 h 1000944"/>
                <a:gd name="connsiteX234" fmla="*/ 1227005 w 1824698"/>
                <a:gd name="connsiteY234" fmla="*/ 334194 h 1000944"/>
                <a:gd name="connsiteX235" fmla="*/ 1269867 w 1824698"/>
                <a:gd name="connsiteY235" fmla="*/ 353244 h 1000944"/>
                <a:gd name="connsiteX236" fmla="*/ 1281773 w 1824698"/>
                <a:gd name="connsiteY236" fmla="*/ 355625 h 1000944"/>
                <a:gd name="connsiteX237" fmla="*/ 1303205 w 1824698"/>
                <a:gd name="connsiteY237" fmla="*/ 362769 h 1000944"/>
                <a:gd name="connsiteX238" fmla="*/ 1317492 w 1824698"/>
                <a:gd name="connsiteY238" fmla="*/ 367532 h 1000944"/>
                <a:gd name="connsiteX239" fmla="*/ 1329398 w 1824698"/>
                <a:gd name="connsiteY239" fmla="*/ 372294 h 1000944"/>
                <a:gd name="connsiteX240" fmla="*/ 1369880 w 1824698"/>
                <a:gd name="connsiteY240" fmla="*/ 386582 h 1000944"/>
                <a:gd name="connsiteX241" fmla="*/ 1377023 w 1824698"/>
                <a:gd name="connsiteY241" fmla="*/ 388963 h 1000944"/>
                <a:gd name="connsiteX242" fmla="*/ 1441317 w 1824698"/>
                <a:gd name="connsiteY242" fmla="*/ 429444 h 1000944"/>
                <a:gd name="connsiteX243" fmla="*/ 1453223 w 1824698"/>
                <a:gd name="connsiteY243" fmla="*/ 436588 h 1000944"/>
                <a:gd name="connsiteX244" fmla="*/ 1460367 w 1824698"/>
                <a:gd name="connsiteY244" fmla="*/ 441350 h 1000944"/>
                <a:gd name="connsiteX245" fmla="*/ 1467511 w 1824698"/>
                <a:gd name="connsiteY245" fmla="*/ 443732 h 1000944"/>
                <a:gd name="connsiteX246" fmla="*/ 1481798 w 1824698"/>
                <a:gd name="connsiteY246" fmla="*/ 450875 h 1000944"/>
                <a:gd name="connsiteX247" fmla="*/ 1515136 w 1824698"/>
                <a:gd name="connsiteY247" fmla="*/ 474688 h 1000944"/>
                <a:gd name="connsiteX248" fmla="*/ 1543711 w 1824698"/>
                <a:gd name="connsiteY248" fmla="*/ 493738 h 1000944"/>
                <a:gd name="connsiteX249" fmla="*/ 1560380 w 1824698"/>
                <a:gd name="connsiteY249" fmla="*/ 505644 h 1000944"/>
                <a:gd name="connsiteX250" fmla="*/ 1574667 w 1824698"/>
                <a:gd name="connsiteY250" fmla="*/ 515169 h 1000944"/>
                <a:gd name="connsiteX251" fmla="*/ 1581811 w 1824698"/>
                <a:gd name="connsiteY251" fmla="*/ 517550 h 1000944"/>
                <a:gd name="connsiteX252" fmla="*/ 1586573 w 1824698"/>
                <a:gd name="connsiteY252" fmla="*/ 524694 h 1000944"/>
                <a:gd name="connsiteX253" fmla="*/ 1572286 w 1824698"/>
                <a:gd name="connsiteY253" fmla="*/ 534219 h 1000944"/>
                <a:gd name="connsiteX254" fmla="*/ 1557998 w 1824698"/>
                <a:gd name="connsiteY254" fmla="*/ 546125 h 1000944"/>
                <a:gd name="connsiteX255" fmla="*/ 1550855 w 1824698"/>
                <a:gd name="connsiteY255" fmla="*/ 548507 h 1000944"/>
                <a:gd name="connsiteX256" fmla="*/ 1538948 w 1824698"/>
                <a:gd name="connsiteY256" fmla="*/ 558032 h 1000944"/>
                <a:gd name="connsiteX257" fmla="*/ 1531805 w 1824698"/>
                <a:gd name="connsiteY257" fmla="*/ 565175 h 1000944"/>
                <a:gd name="connsiteX258" fmla="*/ 1517517 w 1824698"/>
                <a:gd name="connsiteY258" fmla="*/ 572319 h 1000944"/>
                <a:gd name="connsiteX259" fmla="*/ 1500848 w 1824698"/>
                <a:gd name="connsiteY259" fmla="*/ 591369 h 1000944"/>
                <a:gd name="connsiteX260" fmla="*/ 1496086 w 1824698"/>
                <a:gd name="connsiteY260" fmla="*/ 598513 h 1000944"/>
                <a:gd name="connsiteX261" fmla="*/ 1498467 w 1824698"/>
                <a:gd name="connsiteY261" fmla="*/ 622325 h 1000944"/>
                <a:gd name="connsiteX262" fmla="*/ 1503230 w 1824698"/>
                <a:gd name="connsiteY262" fmla="*/ 629469 h 1000944"/>
                <a:gd name="connsiteX263" fmla="*/ 1505611 w 1824698"/>
                <a:gd name="connsiteY263" fmla="*/ 636613 h 1000944"/>
                <a:gd name="connsiteX264" fmla="*/ 1510373 w 1824698"/>
                <a:gd name="connsiteY264" fmla="*/ 643757 h 1000944"/>
                <a:gd name="connsiteX265" fmla="*/ 1512755 w 1824698"/>
                <a:gd name="connsiteY265" fmla="*/ 650900 h 1000944"/>
                <a:gd name="connsiteX266" fmla="*/ 1519898 w 1824698"/>
                <a:gd name="connsiteY266" fmla="*/ 658044 h 1000944"/>
                <a:gd name="connsiteX267" fmla="*/ 1529423 w 1824698"/>
                <a:gd name="connsiteY267" fmla="*/ 669950 h 1000944"/>
                <a:gd name="connsiteX268" fmla="*/ 1548473 w 1824698"/>
                <a:gd name="connsiteY268" fmla="*/ 696144 h 1000944"/>
                <a:gd name="connsiteX269" fmla="*/ 1557998 w 1824698"/>
                <a:gd name="connsiteY269" fmla="*/ 712813 h 1000944"/>
                <a:gd name="connsiteX270" fmla="*/ 1560380 w 1824698"/>
                <a:gd name="connsiteY270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712655 w 1824698"/>
                <a:gd name="connsiteY200" fmla="*/ 162744 h 1000944"/>
                <a:gd name="connsiteX201" fmla="*/ 719798 w 1824698"/>
                <a:gd name="connsiteY201" fmla="*/ 165125 h 1000944"/>
                <a:gd name="connsiteX202" fmla="*/ 750755 w 1824698"/>
                <a:gd name="connsiteY202" fmla="*/ 174650 h 1000944"/>
                <a:gd name="connsiteX203" fmla="*/ 762661 w 1824698"/>
                <a:gd name="connsiteY203" fmla="*/ 179413 h 1000944"/>
                <a:gd name="connsiteX204" fmla="*/ 776948 w 1824698"/>
                <a:gd name="connsiteY204" fmla="*/ 184175 h 1000944"/>
                <a:gd name="connsiteX205" fmla="*/ 784092 w 1824698"/>
                <a:gd name="connsiteY205" fmla="*/ 186557 h 1000944"/>
                <a:gd name="connsiteX206" fmla="*/ 798380 w 1824698"/>
                <a:gd name="connsiteY206" fmla="*/ 191319 h 1000944"/>
                <a:gd name="connsiteX207" fmla="*/ 817430 w 1824698"/>
                <a:gd name="connsiteY207" fmla="*/ 200844 h 1000944"/>
                <a:gd name="connsiteX208" fmla="*/ 824573 w 1824698"/>
                <a:gd name="connsiteY208" fmla="*/ 203225 h 1000944"/>
                <a:gd name="connsiteX209" fmla="*/ 850767 w 1824698"/>
                <a:gd name="connsiteY209" fmla="*/ 207988 h 1000944"/>
                <a:gd name="connsiteX210" fmla="*/ 857911 w 1824698"/>
                <a:gd name="connsiteY210" fmla="*/ 210369 h 1000944"/>
                <a:gd name="connsiteX211" fmla="*/ 867436 w 1824698"/>
                <a:gd name="connsiteY211" fmla="*/ 212750 h 1000944"/>
                <a:gd name="connsiteX212" fmla="*/ 879342 w 1824698"/>
                <a:gd name="connsiteY212" fmla="*/ 217513 h 1000944"/>
                <a:gd name="connsiteX213" fmla="*/ 907917 w 1824698"/>
                <a:gd name="connsiteY213" fmla="*/ 227038 h 1000944"/>
                <a:gd name="connsiteX214" fmla="*/ 929348 w 1824698"/>
                <a:gd name="connsiteY214" fmla="*/ 234182 h 1000944"/>
                <a:gd name="connsiteX215" fmla="*/ 936492 w 1824698"/>
                <a:gd name="connsiteY215" fmla="*/ 236563 h 1000944"/>
                <a:gd name="connsiteX216" fmla="*/ 946017 w 1824698"/>
                <a:gd name="connsiteY216" fmla="*/ 241325 h 1000944"/>
                <a:gd name="connsiteX217" fmla="*/ 965067 w 1824698"/>
                <a:gd name="connsiteY217" fmla="*/ 248469 h 1000944"/>
                <a:gd name="connsiteX218" fmla="*/ 974592 w 1824698"/>
                <a:gd name="connsiteY218" fmla="*/ 250850 h 1000944"/>
                <a:gd name="connsiteX219" fmla="*/ 984117 w 1824698"/>
                <a:gd name="connsiteY219" fmla="*/ 255613 h 1000944"/>
                <a:gd name="connsiteX220" fmla="*/ 1007930 w 1824698"/>
                <a:gd name="connsiteY220" fmla="*/ 262757 h 1000944"/>
                <a:gd name="connsiteX221" fmla="*/ 1015073 w 1824698"/>
                <a:gd name="connsiteY221" fmla="*/ 265138 h 1000944"/>
                <a:gd name="connsiteX222" fmla="*/ 1024598 w 1824698"/>
                <a:gd name="connsiteY222" fmla="*/ 267519 h 1000944"/>
                <a:gd name="connsiteX223" fmla="*/ 1038886 w 1824698"/>
                <a:gd name="connsiteY223" fmla="*/ 272282 h 1000944"/>
                <a:gd name="connsiteX224" fmla="*/ 1072223 w 1824698"/>
                <a:gd name="connsiteY224" fmla="*/ 269900 h 1000944"/>
                <a:gd name="connsiteX225" fmla="*/ 1084130 w 1824698"/>
                <a:gd name="connsiteY225" fmla="*/ 265138 h 1000944"/>
                <a:gd name="connsiteX226" fmla="*/ 1105561 w 1824698"/>
                <a:gd name="connsiteY226" fmla="*/ 279425 h 1000944"/>
                <a:gd name="connsiteX227" fmla="*/ 1112705 w 1824698"/>
                <a:gd name="connsiteY227" fmla="*/ 284188 h 1000944"/>
                <a:gd name="connsiteX228" fmla="*/ 1134136 w 1824698"/>
                <a:gd name="connsiteY228" fmla="*/ 293713 h 1000944"/>
                <a:gd name="connsiteX229" fmla="*/ 1148423 w 1824698"/>
                <a:gd name="connsiteY229" fmla="*/ 298475 h 1000944"/>
                <a:gd name="connsiteX230" fmla="*/ 1181761 w 1824698"/>
                <a:gd name="connsiteY230" fmla="*/ 315144 h 1000944"/>
                <a:gd name="connsiteX231" fmla="*/ 1193667 w 1824698"/>
                <a:gd name="connsiteY231" fmla="*/ 322288 h 1000944"/>
                <a:gd name="connsiteX232" fmla="*/ 1200811 w 1824698"/>
                <a:gd name="connsiteY232" fmla="*/ 327050 h 1000944"/>
                <a:gd name="connsiteX233" fmla="*/ 1227005 w 1824698"/>
                <a:gd name="connsiteY233" fmla="*/ 334194 h 1000944"/>
                <a:gd name="connsiteX234" fmla="*/ 1269867 w 1824698"/>
                <a:gd name="connsiteY234" fmla="*/ 353244 h 1000944"/>
                <a:gd name="connsiteX235" fmla="*/ 1281773 w 1824698"/>
                <a:gd name="connsiteY235" fmla="*/ 355625 h 1000944"/>
                <a:gd name="connsiteX236" fmla="*/ 1303205 w 1824698"/>
                <a:gd name="connsiteY236" fmla="*/ 362769 h 1000944"/>
                <a:gd name="connsiteX237" fmla="*/ 1317492 w 1824698"/>
                <a:gd name="connsiteY237" fmla="*/ 367532 h 1000944"/>
                <a:gd name="connsiteX238" fmla="*/ 1329398 w 1824698"/>
                <a:gd name="connsiteY238" fmla="*/ 372294 h 1000944"/>
                <a:gd name="connsiteX239" fmla="*/ 1369880 w 1824698"/>
                <a:gd name="connsiteY239" fmla="*/ 386582 h 1000944"/>
                <a:gd name="connsiteX240" fmla="*/ 1377023 w 1824698"/>
                <a:gd name="connsiteY240" fmla="*/ 388963 h 1000944"/>
                <a:gd name="connsiteX241" fmla="*/ 1441317 w 1824698"/>
                <a:gd name="connsiteY241" fmla="*/ 429444 h 1000944"/>
                <a:gd name="connsiteX242" fmla="*/ 1453223 w 1824698"/>
                <a:gd name="connsiteY242" fmla="*/ 436588 h 1000944"/>
                <a:gd name="connsiteX243" fmla="*/ 1460367 w 1824698"/>
                <a:gd name="connsiteY243" fmla="*/ 441350 h 1000944"/>
                <a:gd name="connsiteX244" fmla="*/ 1467511 w 1824698"/>
                <a:gd name="connsiteY244" fmla="*/ 443732 h 1000944"/>
                <a:gd name="connsiteX245" fmla="*/ 1481798 w 1824698"/>
                <a:gd name="connsiteY245" fmla="*/ 450875 h 1000944"/>
                <a:gd name="connsiteX246" fmla="*/ 1515136 w 1824698"/>
                <a:gd name="connsiteY246" fmla="*/ 474688 h 1000944"/>
                <a:gd name="connsiteX247" fmla="*/ 1543711 w 1824698"/>
                <a:gd name="connsiteY247" fmla="*/ 493738 h 1000944"/>
                <a:gd name="connsiteX248" fmla="*/ 1560380 w 1824698"/>
                <a:gd name="connsiteY248" fmla="*/ 505644 h 1000944"/>
                <a:gd name="connsiteX249" fmla="*/ 1574667 w 1824698"/>
                <a:gd name="connsiteY249" fmla="*/ 515169 h 1000944"/>
                <a:gd name="connsiteX250" fmla="*/ 1581811 w 1824698"/>
                <a:gd name="connsiteY250" fmla="*/ 517550 h 1000944"/>
                <a:gd name="connsiteX251" fmla="*/ 1586573 w 1824698"/>
                <a:gd name="connsiteY251" fmla="*/ 524694 h 1000944"/>
                <a:gd name="connsiteX252" fmla="*/ 1572286 w 1824698"/>
                <a:gd name="connsiteY252" fmla="*/ 534219 h 1000944"/>
                <a:gd name="connsiteX253" fmla="*/ 1557998 w 1824698"/>
                <a:gd name="connsiteY253" fmla="*/ 546125 h 1000944"/>
                <a:gd name="connsiteX254" fmla="*/ 1550855 w 1824698"/>
                <a:gd name="connsiteY254" fmla="*/ 548507 h 1000944"/>
                <a:gd name="connsiteX255" fmla="*/ 1538948 w 1824698"/>
                <a:gd name="connsiteY255" fmla="*/ 558032 h 1000944"/>
                <a:gd name="connsiteX256" fmla="*/ 1531805 w 1824698"/>
                <a:gd name="connsiteY256" fmla="*/ 565175 h 1000944"/>
                <a:gd name="connsiteX257" fmla="*/ 1517517 w 1824698"/>
                <a:gd name="connsiteY257" fmla="*/ 572319 h 1000944"/>
                <a:gd name="connsiteX258" fmla="*/ 1500848 w 1824698"/>
                <a:gd name="connsiteY258" fmla="*/ 591369 h 1000944"/>
                <a:gd name="connsiteX259" fmla="*/ 1496086 w 1824698"/>
                <a:gd name="connsiteY259" fmla="*/ 598513 h 1000944"/>
                <a:gd name="connsiteX260" fmla="*/ 1498467 w 1824698"/>
                <a:gd name="connsiteY260" fmla="*/ 622325 h 1000944"/>
                <a:gd name="connsiteX261" fmla="*/ 1503230 w 1824698"/>
                <a:gd name="connsiteY261" fmla="*/ 629469 h 1000944"/>
                <a:gd name="connsiteX262" fmla="*/ 1505611 w 1824698"/>
                <a:gd name="connsiteY262" fmla="*/ 636613 h 1000944"/>
                <a:gd name="connsiteX263" fmla="*/ 1510373 w 1824698"/>
                <a:gd name="connsiteY263" fmla="*/ 643757 h 1000944"/>
                <a:gd name="connsiteX264" fmla="*/ 1512755 w 1824698"/>
                <a:gd name="connsiteY264" fmla="*/ 650900 h 1000944"/>
                <a:gd name="connsiteX265" fmla="*/ 1519898 w 1824698"/>
                <a:gd name="connsiteY265" fmla="*/ 658044 h 1000944"/>
                <a:gd name="connsiteX266" fmla="*/ 1529423 w 1824698"/>
                <a:gd name="connsiteY266" fmla="*/ 669950 h 1000944"/>
                <a:gd name="connsiteX267" fmla="*/ 1548473 w 1824698"/>
                <a:gd name="connsiteY267" fmla="*/ 696144 h 1000944"/>
                <a:gd name="connsiteX268" fmla="*/ 1557998 w 1824698"/>
                <a:gd name="connsiteY268" fmla="*/ 712813 h 1000944"/>
                <a:gd name="connsiteX269" fmla="*/ 1560380 w 1824698"/>
                <a:gd name="connsiteY269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712655 w 1824698"/>
                <a:gd name="connsiteY200" fmla="*/ 162744 h 1000944"/>
                <a:gd name="connsiteX201" fmla="*/ 750755 w 1824698"/>
                <a:gd name="connsiteY201" fmla="*/ 174650 h 1000944"/>
                <a:gd name="connsiteX202" fmla="*/ 762661 w 1824698"/>
                <a:gd name="connsiteY202" fmla="*/ 179413 h 1000944"/>
                <a:gd name="connsiteX203" fmla="*/ 776948 w 1824698"/>
                <a:gd name="connsiteY203" fmla="*/ 184175 h 1000944"/>
                <a:gd name="connsiteX204" fmla="*/ 784092 w 1824698"/>
                <a:gd name="connsiteY204" fmla="*/ 186557 h 1000944"/>
                <a:gd name="connsiteX205" fmla="*/ 798380 w 1824698"/>
                <a:gd name="connsiteY205" fmla="*/ 191319 h 1000944"/>
                <a:gd name="connsiteX206" fmla="*/ 817430 w 1824698"/>
                <a:gd name="connsiteY206" fmla="*/ 200844 h 1000944"/>
                <a:gd name="connsiteX207" fmla="*/ 824573 w 1824698"/>
                <a:gd name="connsiteY207" fmla="*/ 203225 h 1000944"/>
                <a:gd name="connsiteX208" fmla="*/ 850767 w 1824698"/>
                <a:gd name="connsiteY208" fmla="*/ 207988 h 1000944"/>
                <a:gd name="connsiteX209" fmla="*/ 857911 w 1824698"/>
                <a:gd name="connsiteY209" fmla="*/ 210369 h 1000944"/>
                <a:gd name="connsiteX210" fmla="*/ 867436 w 1824698"/>
                <a:gd name="connsiteY210" fmla="*/ 212750 h 1000944"/>
                <a:gd name="connsiteX211" fmla="*/ 879342 w 1824698"/>
                <a:gd name="connsiteY211" fmla="*/ 217513 h 1000944"/>
                <a:gd name="connsiteX212" fmla="*/ 907917 w 1824698"/>
                <a:gd name="connsiteY212" fmla="*/ 227038 h 1000944"/>
                <a:gd name="connsiteX213" fmla="*/ 929348 w 1824698"/>
                <a:gd name="connsiteY213" fmla="*/ 234182 h 1000944"/>
                <a:gd name="connsiteX214" fmla="*/ 936492 w 1824698"/>
                <a:gd name="connsiteY214" fmla="*/ 236563 h 1000944"/>
                <a:gd name="connsiteX215" fmla="*/ 946017 w 1824698"/>
                <a:gd name="connsiteY215" fmla="*/ 241325 h 1000944"/>
                <a:gd name="connsiteX216" fmla="*/ 965067 w 1824698"/>
                <a:gd name="connsiteY216" fmla="*/ 248469 h 1000944"/>
                <a:gd name="connsiteX217" fmla="*/ 974592 w 1824698"/>
                <a:gd name="connsiteY217" fmla="*/ 250850 h 1000944"/>
                <a:gd name="connsiteX218" fmla="*/ 984117 w 1824698"/>
                <a:gd name="connsiteY218" fmla="*/ 255613 h 1000944"/>
                <a:gd name="connsiteX219" fmla="*/ 1007930 w 1824698"/>
                <a:gd name="connsiteY219" fmla="*/ 262757 h 1000944"/>
                <a:gd name="connsiteX220" fmla="*/ 1015073 w 1824698"/>
                <a:gd name="connsiteY220" fmla="*/ 265138 h 1000944"/>
                <a:gd name="connsiteX221" fmla="*/ 1024598 w 1824698"/>
                <a:gd name="connsiteY221" fmla="*/ 267519 h 1000944"/>
                <a:gd name="connsiteX222" fmla="*/ 1038886 w 1824698"/>
                <a:gd name="connsiteY222" fmla="*/ 272282 h 1000944"/>
                <a:gd name="connsiteX223" fmla="*/ 1072223 w 1824698"/>
                <a:gd name="connsiteY223" fmla="*/ 269900 h 1000944"/>
                <a:gd name="connsiteX224" fmla="*/ 1084130 w 1824698"/>
                <a:gd name="connsiteY224" fmla="*/ 265138 h 1000944"/>
                <a:gd name="connsiteX225" fmla="*/ 1105561 w 1824698"/>
                <a:gd name="connsiteY225" fmla="*/ 279425 h 1000944"/>
                <a:gd name="connsiteX226" fmla="*/ 1112705 w 1824698"/>
                <a:gd name="connsiteY226" fmla="*/ 284188 h 1000944"/>
                <a:gd name="connsiteX227" fmla="*/ 1134136 w 1824698"/>
                <a:gd name="connsiteY227" fmla="*/ 293713 h 1000944"/>
                <a:gd name="connsiteX228" fmla="*/ 1148423 w 1824698"/>
                <a:gd name="connsiteY228" fmla="*/ 298475 h 1000944"/>
                <a:gd name="connsiteX229" fmla="*/ 1181761 w 1824698"/>
                <a:gd name="connsiteY229" fmla="*/ 315144 h 1000944"/>
                <a:gd name="connsiteX230" fmla="*/ 1193667 w 1824698"/>
                <a:gd name="connsiteY230" fmla="*/ 322288 h 1000944"/>
                <a:gd name="connsiteX231" fmla="*/ 1200811 w 1824698"/>
                <a:gd name="connsiteY231" fmla="*/ 327050 h 1000944"/>
                <a:gd name="connsiteX232" fmla="*/ 1227005 w 1824698"/>
                <a:gd name="connsiteY232" fmla="*/ 334194 h 1000944"/>
                <a:gd name="connsiteX233" fmla="*/ 1269867 w 1824698"/>
                <a:gd name="connsiteY233" fmla="*/ 353244 h 1000944"/>
                <a:gd name="connsiteX234" fmla="*/ 1281773 w 1824698"/>
                <a:gd name="connsiteY234" fmla="*/ 355625 h 1000944"/>
                <a:gd name="connsiteX235" fmla="*/ 1303205 w 1824698"/>
                <a:gd name="connsiteY235" fmla="*/ 362769 h 1000944"/>
                <a:gd name="connsiteX236" fmla="*/ 1317492 w 1824698"/>
                <a:gd name="connsiteY236" fmla="*/ 367532 h 1000944"/>
                <a:gd name="connsiteX237" fmla="*/ 1329398 w 1824698"/>
                <a:gd name="connsiteY237" fmla="*/ 372294 h 1000944"/>
                <a:gd name="connsiteX238" fmla="*/ 1369880 w 1824698"/>
                <a:gd name="connsiteY238" fmla="*/ 386582 h 1000944"/>
                <a:gd name="connsiteX239" fmla="*/ 1377023 w 1824698"/>
                <a:gd name="connsiteY239" fmla="*/ 388963 h 1000944"/>
                <a:gd name="connsiteX240" fmla="*/ 1441317 w 1824698"/>
                <a:gd name="connsiteY240" fmla="*/ 429444 h 1000944"/>
                <a:gd name="connsiteX241" fmla="*/ 1453223 w 1824698"/>
                <a:gd name="connsiteY241" fmla="*/ 436588 h 1000944"/>
                <a:gd name="connsiteX242" fmla="*/ 1460367 w 1824698"/>
                <a:gd name="connsiteY242" fmla="*/ 441350 h 1000944"/>
                <a:gd name="connsiteX243" fmla="*/ 1467511 w 1824698"/>
                <a:gd name="connsiteY243" fmla="*/ 443732 h 1000944"/>
                <a:gd name="connsiteX244" fmla="*/ 1481798 w 1824698"/>
                <a:gd name="connsiteY244" fmla="*/ 450875 h 1000944"/>
                <a:gd name="connsiteX245" fmla="*/ 1515136 w 1824698"/>
                <a:gd name="connsiteY245" fmla="*/ 474688 h 1000944"/>
                <a:gd name="connsiteX246" fmla="*/ 1543711 w 1824698"/>
                <a:gd name="connsiteY246" fmla="*/ 493738 h 1000944"/>
                <a:gd name="connsiteX247" fmla="*/ 1560380 w 1824698"/>
                <a:gd name="connsiteY247" fmla="*/ 505644 h 1000944"/>
                <a:gd name="connsiteX248" fmla="*/ 1574667 w 1824698"/>
                <a:gd name="connsiteY248" fmla="*/ 515169 h 1000944"/>
                <a:gd name="connsiteX249" fmla="*/ 1581811 w 1824698"/>
                <a:gd name="connsiteY249" fmla="*/ 517550 h 1000944"/>
                <a:gd name="connsiteX250" fmla="*/ 1586573 w 1824698"/>
                <a:gd name="connsiteY250" fmla="*/ 524694 h 1000944"/>
                <a:gd name="connsiteX251" fmla="*/ 1572286 w 1824698"/>
                <a:gd name="connsiteY251" fmla="*/ 534219 h 1000944"/>
                <a:gd name="connsiteX252" fmla="*/ 1557998 w 1824698"/>
                <a:gd name="connsiteY252" fmla="*/ 546125 h 1000944"/>
                <a:gd name="connsiteX253" fmla="*/ 1550855 w 1824698"/>
                <a:gd name="connsiteY253" fmla="*/ 548507 h 1000944"/>
                <a:gd name="connsiteX254" fmla="*/ 1538948 w 1824698"/>
                <a:gd name="connsiteY254" fmla="*/ 558032 h 1000944"/>
                <a:gd name="connsiteX255" fmla="*/ 1531805 w 1824698"/>
                <a:gd name="connsiteY255" fmla="*/ 565175 h 1000944"/>
                <a:gd name="connsiteX256" fmla="*/ 1517517 w 1824698"/>
                <a:gd name="connsiteY256" fmla="*/ 572319 h 1000944"/>
                <a:gd name="connsiteX257" fmla="*/ 1500848 w 1824698"/>
                <a:gd name="connsiteY257" fmla="*/ 591369 h 1000944"/>
                <a:gd name="connsiteX258" fmla="*/ 1496086 w 1824698"/>
                <a:gd name="connsiteY258" fmla="*/ 598513 h 1000944"/>
                <a:gd name="connsiteX259" fmla="*/ 1498467 w 1824698"/>
                <a:gd name="connsiteY259" fmla="*/ 622325 h 1000944"/>
                <a:gd name="connsiteX260" fmla="*/ 1503230 w 1824698"/>
                <a:gd name="connsiteY260" fmla="*/ 629469 h 1000944"/>
                <a:gd name="connsiteX261" fmla="*/ 1505611 w 1824698"/>
                <a:gd name="connsiteY261" fmla="*/ 636613 h 1000944"/>
                <a:gd name="connsiteX262" fmla="*/ 1510373 w 1824698"/>
                <a:gd name="connsiteY262" fmla="*/ 643757 h 1000944"/>
                <a:gd name="connsiteX263" fmla="*/ 1512755 w 1824698"/>
                <a:gd name="connsiteY263" fmla="*/ 650900 h 1000944"/>
                <a:gd name="connsiteX264" fmla="*/ 1519898 w 1824698"/>
                <a:gd name="connsiteY264" fmla="*/ 658044 h 1000944"/>
                <a:gd name="connsiteX265" fmla="*/ 1529423 w 1824698"/>
                <a:gd name="connsiteY265" fmla="*/ 669950 h 1000944"/>
                <a:gd name="connsiteX266" fmla="*/ 1548473 w 1824698"/>
                <a:gd name="connsiteY266" fmla="*/ 696144 h 1000944"/>
                <a:gd name="connsiteX267" fmla="*/ 1557998 w 1824698"/>
                <a:gd name="connsiteY267" fmla="*/ 712813 h 1000944"/>
                <a:gd name="connsiteX268" fmla="*/ 1560380 w 1824698"/>
                <a:gd name="connsiteY268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712655 w 1824698"/>
                <a:gd name="connsiteY200" fmla="*/ 162744 h 1000944"/>
                <a:gd name="connsiteX201" fmla="*/ 750755 w 1824698"/>
                <a:gd name="connsiteY201" fmla="*/ 174650 h 1000944"/>
                <a:gd name="connsiteX202" fmla="*/ 776948 w 1824698"/>
                <a:gd name="connsiteY202" fmla="*/ 184175 h 1000944"/>
                <a:gd name="connsiteX203" fmla="*/ 784092 w 1824698"/>
                <a:gd name="connsiteY203" fmla="*/ 186557 h 1000944"/>
                <a:gd name="connsiteX204" fmla="*/ 798380 w 1824698"/>
                <a:gd name="connsiteY204" fmla="*/ 191319 h 1000944"/>
                <a:gd name="connsiteX205" fmla="*/ 817430 w 1824698"/>
                <a:gd name="connsiteY205" fmla="*/ 200844 h 1000944"/>
                <a:gd name="connsiteX206" fmla="*/ 824573 w 1824698"/>
                <a:gd name="connsiteY206" fmla="*/ 203225 h 1000944"/>
                <a:gd name="connsiteX207" fmla="*/ 850767 w 1824698"/>
                <a:gd name="connsiteY207" fmla="*/ 207988 h 1000944"/>
                <a:gd name="connsiteX208" fmla="*/ 857911 w 1824698"/>
                <a:gd name="connsiteY208" fmla="*/ 210369 h 1000944"/>
                <a:gd name="connsiteX209" fmla="*/ 867436 w 1824698"/>
                <a:gd name="connsiteY209" fmla="*/ 212750 h 1000944"/>
                <a:gd name="connsiteX210" fmla="*/ 879342 w 1824698"/>
                <a:gd name="connsiteY210" fmla="*/ 217513 h 1000944"/>
                <a:gd name="connsiteX211" fmla="*/ 907917 w 1824698"/>
                <a:gd name="connsiteY211" fmla="*/ 227038 h 1000944"/>
                <a:gd name="connsiteX212" fmla="*/ 929348 w 1824698"/>
                <a:gd name="connsiteY212" fmla="*/ 234182 h 1000944"/>
                <a:gd name="connsiteX213" fmla="*/ 936492 w 1824698"/>
                <a:gd name="connsiteY213" fmla="*/ 236563 h 1000944"/>
                <a:gd name="connsiteX214" fmla="*/ 946017 w 1824698"/>
                <a:gd name="connsiteY214" fmla="*/ 241325 h 1000944"/>
                <a:gd name="connsiteX215" fmla="*/ 965067 w 1824698"/>
                <a:gd name="connsiteY215" fmla="*/ 248469 h 1000944"/>
                <a:gd name="connsiteX216" fmla="*/ 974592 w 1824698"/>
                <a:gd name="connsiteY216" fmla="*/ 250850 h 1000944"/>
                <a:gd name="connsiteX217" fmla="*/ 984117 w 1824698"/>
                <a:gd name="connsiteY217" fmla="*/ 255613 h 1000944"/>
                <a:gd name="connsiteX218" fmla="*/ 1007930 w 1824698"/>
                <a:gd name="connsiteY218" fmla="*/ 262757 h 1000944"/>
                <a:gd name="connsiteX219" fmla="*/ 1015073 w 1824698"/>
                <a:gd name="connsiteY219" fmla="*/ 265138 h 1000944"/>
                <a:gd name="connsiteX220" fmla="*/ 1024598 w 1824698"/>
                <a:gd name="connsiteY220" fmla="*/ 267519 h 1000944"/>
                <a:gd name="connsiteX221" fmla="*/ 1038886 w 1824698"/>
                <a:gd name="connsiteY221" fmla="*/ 272282 h 1000944"/>
                <a:gd name="connsiteX222" fmla="*/ 1072223 w 1824698"/>
                <a:gd name="connsiteY222" fmla="*/ 269900 h 1000944"/>
                <a:gd name="connsiteX223" fmla="*/ 1084130 w 1824698"/>
                <a:gd name="connsiteY223" fmla="*/ 265138 h 1000944"/>
                <a:gd name="connsiteX224" fmla="*/ 1105561 w 1824698"/>
                <a:gd name="connsiteY224" fmla="*/ 279425 h 1000944"/>
                <a:gd name="connsiteX225" fmla="*/ 1112705 w 1824698"/>
                <a:gd name="connsiteY225" fmla="*/ 284188 h 1000944"/>
                <a:gd name="connsiteX226" fmla="*/ 1134136 w 1824698"/>
                <a:gd name="connsiteY226" fmla="*/ 293713 h 1000944"/>
                <a:gd name="connsiteX227" fmla="*/ 1148423 w 1824698"/>
                <a:gd name="connsiteY227" fmla="*/ 298475 h 1000944"/>
                <a:gd name="connsiteX228" fmla="*/ 1181761 w 1824698"/>
                <a:gd name="connsiteY228" fmla="*/ 315144 h 1000944"/>
                <a:gd name="connsiteX229" fmla="*/ 1193667 w 1824698"/>
                <a:gd name="connsiteY229" fmla="*/ 322288 h 1000944"/>
                <a:gd name="connsiteX230" fmla="*/ 1200811 w 1824698"/>
                <a:gd name="connsiteY230" fmla="*/ 327050 h 1000944"/>
                <a:gd name="connsiteX231" fmla="*/ 1227005 w 1824698"/>
                <a:gd name="connsiteY231" fmla="*/ 334194 h 1000944"/>
                <a:gd name="connsiteX232" fmla="*/ 1269867 w 1824698"/>
                <a:gd name="connsiteY232" fmla="*/ 353244 h 1000944"/>
                <a:gd name="connsiteX233" fmla="*/ 1281773 w 1824698"/>
                <a:gd name="connsiteY233" fmla="*/ 355625 h 1000944"/>
                <a:gd name="connsiteX234" fmla="*/ 1303205 w 1824698"/>
                <a:gd name="connsiteY234" fmla="*/ 362769 h 1000944"/>
                <a:gd name="connsiteX235" fmla="*/ 1317492 w 1824698"/>
                <a:gd name="connsiteY235" fmla="*/ 367532 h 1000944"/>
                <a:gd name="connsiteX236" fmla="*/ 1329398 w 1824698"/>
                <a:gd name="connsiteY236" fmla="*/ 372294 h 1000944"/>
                <a:gd name="connsiteX237" fmla="*/ 1369880 w 1824698"/>
                <a:gd name="connsiteY237" fmla="*/ 386582 h 1000944"/>
                <a:gd name="connsiteX238" fmla="*/ 1377023 w 1824698"/>
                <a:gd name="connsiteY238" fmla="*/ 388963 h 1000944"/>
                <a:gd name="connsiteX239" fmla="*/ 1441317 w 1824698"/>
                <a:gd name="connsiteY239" fmla="*/ 429444 h 1000944"/>
                <a:gd name="connsiteX240" fmla="*/ 1453223 w 1824698"/>
                <a:gd name="connsiteY240" fmla="*/ 436588 h 1000944"/>
                <a:gd name="connsiteX241" fmla="*/ 1460367 w 1824698"/>
                <a:gd name="connsiteY241" fmla="*/ 441350 h 1000944"/>
                <a:gd name="connsiteX242" fmla="*/ 1467511 w 1824698"/>
                <a:gd name="connsiteY242" fmla="*/ 443732 h 1000944"/>
                <a:gd name="connsiteX243" fmla="*/ 1481798 w 1824698"/>
                <a:gd name="connsiteY243" fmla="*/ 450875 h 1000944"/>
                <a:gd name="connsiteX244" fmla="*/ 1515136 w 1824698"/>
                <a:gd name="connsiteY244" fmla="*/ 474688 h 1000944"/>
                <a:gd name="connsiteX245" fmla="*/ 1543711 w 1824698"/>
                <a:gd name="connsiteY245" fmla="*/ 493738 h 1000944"/>
                <a:gd name="connsiteX246" fmla="*/ 1560380 w 1824698"/>
                <a:gd name="connsiteY246" fmla="*/ 505644 h 1000944"/>
                <a:gd name="connsiteX247" fmla="*/ 1574667 w 1824698"/>
                <a:gd name="connsiteY247" fmla="*/ 515169 h 1000944"/>
                <a:gd name="connsiteX248" fmla="*/ 1581811 w 1824698"/>
                <a:gd name="connsiteY248" fmla="*/ 517550 h 1000944"/>
                <a:gd name="connsiteX249" fmla="*/ 1586573 w 1824698"/>
                <a:gd name="connsiteY249" fmla="*/ 524694 h 1000944"/>
                <a:gd name="connsiteX250" fmla="*/ 1572286 w 1824698"/>
                <a:gd name="connsiteY250" fmla="*/ 534219 h 1000944"/>
                <a:gd name="connsiteX251" fmla="*/ 1557998 w 1824698"/>
                <a:gd name="connsiteY251" fmla="*/ 546125 h 1000944"/>
                <a:gd name="connsiteX252" fmla="*/ 1550855 w 1824698"/>
                <a:gd name="connsiteY252" fmla="*/ 548507 h 1000944"/>
                <a:gd name="connsiteX253" fmla="*/ 1538948 w 1824698"/>
                <a:gd name="connsiteY253" fmla="*/ 558032 h 1000944"/>
                <a:gd name="connsiteX254" fmla="*/ 1531805 w 1824698"/>
                <a:gd name="connsiteY254" fmla="*/ 565175 h 1000944"/>
                <a:gd name="connsiteX255" fmla="*/ 1517517 w 1824698"/>
                <a:gd name="connsiteY255" fmla="*/ 572319 h 1000944"/>
                <a:gd name="connsiteX256" fmla="*/ 1500848 w 1824698"/>
                <a:gd name="connsiteY256" fmla="*/ 591369 h 1000944"/>
                <a:gd name="connsiteX257" fmla="*/ 1496086 w 1824698"/>
                <a:gd name="connsiteY257" fmla="*/ 598513 h 1000944"/>
                <a:gd name="connsiteX258" fmla="*/ 1498467 w 1824698"/>
                <a:gd name="connsiteY258" fmla="*/ 622325 h 1000944"/>
                <a:gd name="connsiteX259" fmla="*/ 1503230 w 1824698"/>
                <a:gd name="connsiteY259" fmla="*/ 629469 h 1000944"/>
                <a:gd name="connsiteX260" fmla="*/ 1505611 w 1824698"/>
                <a:gd name="connsiteY260" fmla="*/ 636613 h 1000944"/>
                <a:gd name="connsiteX261" fmla="*/ 1510373 w 1824698"/>
                <a:gd name="connsiteY261" fmla="*/ 643757 h 1000944"/>
                <a:gd name="connsiteX262" fmla="*/ 1512755 w 1824698"/>
                <a:gd name="connsiteY262" fmla="*/ 650900 h 1000944"/>
                <a:gd name="connsiteX263" fmla="*/ 1519898 w 1824698"/>
                <a:gd name="connsiteY263" fmla="*/ 658044 h 1000944"/>
                <a:gd name="connsiteX264" fmla="*/ 1529423 w 1824698"/>
                <a:gd name="connsiteY264" fmla="*/ 669950 h 1000944"/>
                <a:gd name="connsiteX265" fmla="*/ 1548473 w 1824698"/>
                <a:gd name="connsiteY265" fmla="*/ 696144 h 1000944"/>
                <a:gd name="connsiteX266" fmla="*/ 1557998 w 1824698"/>
                <a:gd name="connsiteY266" fmla="*/ 712813 h 1000944"/>
                <a:gd name="connsiteX267" fmla="*/ 1560380 w 1824698"/>
                <a:gd name="connsiteY267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712655 w 1824698"/>
                <a:gd name="connsiteY200" fmla="*/ 162744 h 1000944"/>
                <a:gd name="connsiteX201" fmla="*/ 750755 w 1824698"/>
                <a:gd name="connsiteY201" fmla="*/ 174650 h 1000944"/>
                <a:gd name="connsiteX202" fmla="*/ 776948 w 1824698"/>
                <a:gd name="connsiteY202" fmla="*/ 184175 h 1000944"/>
                <a:gd name="connsiteX203" fmla="*/ 784092 w 1824698"/>
                <a:gd name="connsiteY203" fmla="*/ 186557 h 1000944"/>
                <a:gd name="connsiteX204" fmla="*/ 817430 w 1824698"/>
                <a:gd name="connsiteY204" fmla="*/ 200844 h 1000944"/>
                <a:gd name="connsiteX205" fmla="*/ 824573 w 1824698"/>
                <a:gd name="connsiteY205" fmla="*/ 203225 h 1000944"/>
                <a:gd name="connsiteX206" fmla="*/ 850767 w 1824698"/>
                <a:gd name="connsiteY206" fmla="*/ 207988 h 1000944"/>
                <a:gd name="connsiteX207" fmla="*/ 857911 w 1824698"/>
                <a:gd name="connsiteY207" fmla="*/ 210369 h 1000944"/>
                <a:gd name="connsiteX208" fmla="*/ 867436 w 1824698"/>
                <a:gd name="connsiteY208" fmla="*/ 212750 h 1000944"/>
                <a:gd name="connsiteX209" fmla="*/ 879342 w 1824698"/>
                <a:gd name="connsiteY209" fmla="*/ 217513 h 1000944"/>
                <a:gd name="connsiteX210" fmla="*/ 907917 w 1824698"/>
                <a:gd name="connsiteY210" fmla="*/ 227038 h 1000944"/>
                <a:gd name="connsiteX211" fmla="*/ 929348 w 1824698"/>
                <a:gd name="connsiteY211" fmla="*/ 234182 h 1000944"/>
                <a:gd name="connsiteX212" fmla="*/ 936492 w 1824698"/>
                <a:gd name="connsiteY212" fmla="*/ 236563 h 1000944"/>
                <a:gd name="connsiteX213" fmla="*/ 946017 w 1824698"/>
                <a:gd name="connsiteY213" fmla="*/ 241325 h 1000944"/>
                <a:gd name="connsiteX214" fmla="*/ 965067 w 1824698"/>
                <a:gd name="connsiteY214" fmla="*/ 248469 h 1000944"/>
                <a:gd name="connsiteX215" fmla="*/ 974592 w 1824698"/>
                <a:gd name="connsiteY215" fmla="*/ 250850 h 1000944"/>
                <a:gd name="connsiteX216" fmla="*/ 984117 w 1824698"/>
                <a:gd name="connsiteY216" fmla="*/ 255613 h 1000944"/>
                <a:gd name="connsiteX217" fmla="*/ 1007930 w 1824698"/>
                <a:gd name="connsiteY217" fmla="*/ 262757 h 1000944"/>
                <a:gd name="connsiteX218" fmla="*/ 1015073 w 1824698"/>
                <a:gd name="connsiteY218" fmla="*/ 265138 h 1000944"/>
                <a:gd name="connsiteX219" fmla="*/ 1024598 w 1824698"/>
                <a:gd name="connsiteY219" fmla="*/ 267519 h 1000944"/>
                <a:gd name="connsiteX220" fmla="*/ 1038886 w 1824698"/>
                <a:gd name="connsiteY220" fmla="*/ 272282 h 1000944"/>
                <a:gd name="connsiteX221" fmla="*/ 1072223 w 1824698"/>
                <a:gd name="connsiteY221" fmla="*/ 269900 h 1000944"/>
                <a:gd name="connsiteX222" fmla="*/ 1084130 w 1824698"/>
                <a:gd name="connsiteY222" fmla="*/ 265138 h 1000944"/>
                <a:gd name="connsiteX223" fmla="*/ 1105561 w 1824698"/>
                <a:gd name="connsiteY223" fmla="*/ 279425 h 1000944"/>
                <a:gd name="connsiteX224" fmla="*/ 1112705 w 1824698"/>
                <a:gd name="connsiteY224" fmla="*/ 284188 h 1000944"/>
                <a:gd name="connsiteX225" fmla="*/ 1134136 w 1824698"/>
                <a:gd name="connsiteY225" fmla="*/ 293713 h 1000944"/>
                <a:gd name="connsiteX226" fmla="*/ 1148423 w 1824698"/>
                <a:gd name="connsiteY226" fmla="*/ 298475 h 1000944"/>
                <a:gd name="connsiteX227" fmla="*/ 1181761 w 1824698"/>
                <a:gd name="connsiteY227" fmla="*/ 315144 h 1000944"/>
                <a:gd name="connsiteX228" fmla="*/ 1193667 w 1824698"/>
                <a:gd name="connsiteY228" fmla="*/ 322288 h 1000944"/>
                <a:gd name="connsiteX229" fmla="*/ 1200811 w 1824698"/>
                <a:gd name="connsiteY229" fmla="*/ 327050 h 1000944"/>
                <a:gd name="connsiteX230" fmla="*/ 1227005 w 1824698"/>
                <a:gd name="connsiteY230" fmla="*/ 334194 h 1000944"/>
                <a:gd name="connsiteX231" fmla="*/ 1269867 w 1824698"/>
                <a:gd name="connsiteY231" fmla="*/ 353244 h 1000944"/>
                <a:gd name="connsiteX232" fmla="*/ 1281773 w 1824698"/>
                <a:gd name="connsiteY232" fmla="*/ 355625 h 1000944"/>
                <a:gd name="connsiteX233" fmla="*/ 1303205 w 1824698"/>
                <a:gd name="connsiteY233" fmla="*/ 362769 h 1000944"/>
                <a:gd name="connsiteX234" fmla="*/ 1317492 w 1824698"/>
                <a:gd name="connsiteY234" fmla="*/ 367532 h 1000944"/>
                <a:gd name="connsiteX235" fmla="*/ 1329398 w 1824698"/>
                <a:gd name="connsiteY235" fmla="*/ 372294 h 1000944"/>
                <a:gd name="connsiteX236" fmla="*/ 1369880 w 1824698"/>
                <a:gd name="connsiteY236" fmla="*/ 386582 h 1000944"/>
                <a:gd name="connsiteX237" fmla="*/ 1377023 w 1824698"/>
                <a:gd name="connsiteY237" fmla="*/ 388963 h 1000944"/>
                <a:gd name="connsiteX238" fmla="*/ 1441317 w 1824698"/>
                <a:gd name="connsiteY238" fmla="*/ 429444 h 1000944"/>
                <a:gd name="connsiteX239" fmla="*/ 1453223 w 1824698"/>
                <a:gd name="connsiteY239" fmla="*/ 436588 h 1000944"/>
                <a:gd name="connsiteX240" fmla="*/ 1460367 w 1824698"/>
                <a:gd name="connsiteY240" fmla="*/ 441350 h 1000944"/>
                <a:gd name="connsiteX241" fmla="*/ 1467511 w 1824698"/>
                <a:gd name="connsiteY241" fmla="*/ 443732 h 1000944"/>
                <a:gd name="connsiteX242" fmla="*/ 1481798 w 1824698"/>
                <a:gd name="connsiteY242" fmla="*/ 450875 h 1000944"/>
                <a:gd name="connsiteX243" fmla="*/ 1515136 w 1824698"/>
                <a:gd name="connsiteY243" fmla="*/ 474688 h 1000944"/>
                <a:gd name="connsiteX244" fmla="*/ 1543711 w 1824698"/>
                <a:gd name="connsiteY244" fmla="*/ 493738 h 1000944"/>
                <a:gd name="connsiteX245" fmla="*/ 1560380 w 1824698"/>
                <a:gd name="connsiteY245" fmla="*/ 505644 h 1000944"/>
                <a:gd name="connsiteX246" fmla="*/ 1574667 w 1824698"/>
                <a:gd name="connsiteY246" fmla="*/ 515169 h 1000944"/>
                <a:gd name="connsiteX247" fmla="*/ 1581811 w 1824698"/>
                <a:gd name="connsiteY247" fmla="*/ 517550 h 1000944"/>
                <a:gd name="connsiteX248" fmla="*/ 1586573 w 1824698"/>
                <a:gd name="connsiteY248" fmla="*/ 524694 h 1000944"/>
                <a:gd name="connsiteX249" fmla="*/ 1572286 w 1824698"/>
                <a:gd name="connsiteY249" fmla="*/ 534219 h 1000944"/>
                <a:gd name="connsiteX250" fmla="*/ 1557998 w 1824698"/>
                <a:gd name="connsiteY250" fmla="*/ 546125 h 1000944"/>
                <a:gd name="connsiteX251" fmla="*/ 1550855 w 1824698"/>
                <a:gd name="connsiteY251" fmla="*/ 548507 h 1000944"/>
                <a:gd name="connsiteX252" fmla="*/ 1538948 w 1824698"/>
                <a:gd name="connsiteY252" fmla="*/ 558032 h 1000944"/>
                <a:gd name="connsiteX253" fmla="*/ 1531805 w 1824698"/>
                <a:gd name="connsiteY253" fmla="*/ 565175 h 1000944"/>
                <a:gd name="connsiteX254" fmla="*/ 1517517 w 1824698"/>
                <a:gd name="connsiteY254" fmla="*/ 572319 h 1000944"/>
                <a:gd name="connsiteX255" fmla="*/ 1500848 w 1824698"/>
                <a:gd name="connsiteY255" fmla="*/ 591369 h 1000944"/>
                <a:gd name="connsiteX256" fmla="*/ 1496086 w 1824698"/>
                <a:gd name="connsiteY256" fmla="*/ 598513 h 1000944"/>
                <a:gd name="connsiteX257" fmla="*/ 1498467 w 1824698"/>
                <a:gd name="connsiteY257" fmla="*/ 622325 h 1000944"/>
                <a:gd name="connsiteX258" fmla="*/ 1503230 w 1824698"/>
                <a:gd name="connsiteY258" fmla="*/ 629469 h 1000944"/>
                <a:gd name="connsiteX259" fmla="*/ 1505611 w 1824698"/>
                <a:gd name="connsiteY259" fmla="*/ 636613 h 1000944"/>
                <a:gd name="connsiteX260" fmla="*/ 1510373 w 1824698"/>
                <a:gd name="connsiteY260" fmla="*/ 643757 h 1000944"/>
                <a:gd name="connsiteX261" fmla="*/ 1512755 w 1824698"/>
                <a:gd name="connsiteY261" fmla="*/ 650900 h 1000944"/>
                <a:gd name="connsiteX262" fmla="*/ 1519898 w 1824698"/>
                <a:gd name="connsiteY262" fmla="*/ 658044 h 1000944"/>
                <a:gd name="connsiteX263" fmla="*/ 1529423 w 1824698"/>
                <a:gd name="connsiteY263" fmla="*/ 669950 h 1000944"/>
                <a:gd name="connsiteX264" fmla="*/ 1548473 w 1824698"/>
                <a:gd name="connsiteY264" fmla="*/ 696144 h 1000944"/>
                <a:gd name="connsiteX265" fmla="*/ 1557998 w 1824698"/>
                <a:gd name="connsiteY265" fmla="*/ 712813 h 1000944"/>
                <a:gd name="connsiteX266" fmla="*/ 1560380 w 1824698"/>
                <a:gd name="connsiteY266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712655 w 1824698"/>
                <a:gd name="connsiteY200" fmla="*/ 162744 h 1000944"/>
                <a:gd name="connsiteX201" fmla="*/ 750755 w 1824698"/>
                <a:gd name="connsiteY201" fmla="*/ 174650 h 1000944"/>
                <a:gd name="connsiteX202" fmla="*/ 776948 w 1824698"/>
                <a:gd name="connsiteY202" fmla="*/ 184175 h 1000944"/>
                <a:gd name="connsiteX203" fmla="*/ 784092 w 1824698"/>
                <a:gd name="connsiteY203" fmla="*/ 186557 h 1000944"/>
                <a:gd name="connsiteX204" fmla="*/ 817430 w 1824698"/>
                <a:gd name="connsiteY204" fmla="*/ 200844 h 1000944"/>
                <a:gd name="connsiteX205" fmla="*/ 850767 w 1824698"/>
                <a:gd name="connsiteY205" fmla="*/ 207988 h 1000944"/>
                <a:gd name="connsiteX206" fmla="*/ 857911 w 1824698"/>
                <a:gd name="connsiteY206" fmla="*/ 210369 h 1000944"/>
                <a:gd name="connsiteX207" fmla="*/ 867436 w 1824698"/>
                <a:gd name="connsiteY207" fmla="*/ 212750 h 1000944"/>
                <a:gd name="connsiteX208" fmla="*/ 879342 w 1824698"/>
                <a:gd name="connsiteY208" fmla="*/ 217513 h 1000944"/>
                <a:gd name="connsiteX209" fmla="*/ 907917 w 1824698"/>
                <a:gd name="connsiteY209" fmla="*/ 227038 h 1000944"/>
                <a:gd name="connsiteX210" fmla="*/ 929348 w 1824698"/>
                <a:gd name="connsiteY210" fmla="*/ 234182 h 1000944"/>
                <a:gd name="connsiteX211" fmla="*/ 936492 w 1824698"/>
                <a:gd name="connsiteY211" fmla="*/ 236563 h 1000944"/>
                <a:gd name="connsiteX212" fmla="*/ 946017 w 1824698"/>
                <a:gd name="connsiteY212" fmla="*/ 241325 h 1000944"/>
                <a:gd name="connsiteX213" fmla="*/ 965067 w 1824698"/>
                <a:gd name="connsiteY213" fmla="*/ 248469 h 1000944"/>
                <a:gd name="connsiteX214" fmla="*/ 974592 w 1824698"/>
                <a:gd name="connsiteY214" fmla="*/ 250850 h 1000944"/>
                <a:gd name="connsiteX215" fmla="*/ 984117 w 1824698"/>
                <a:gd name="connsiteY215" fmla="*/ 255613 h 1000944"/>
                <a:gd name="connsiteX216" fmla="*/ 1007930 w 1824698"/>
                <a:gd name="connsiteY216" fmla="*/ 262757 h 1000944"/>
                <a:gd name="connsiteX217" fmla="*/ 1015073 w 1824698"/>
                <a:gd name="connsiteY217" fmla="*/ 265138 h 1000944"/>
                <a:gd name="connsiteX218" fmla="*/ 1024598 w 1824698"/>
                <a:gd name="connsiteY218" fmla="*/ 267519 h 1000944"/>
                <a:gd name="connsiteX219" fmla="*/ 1038886 w 1824698"/>
                <a:gd name="connsiteY219" fmla="*/ 272282 h 1000944"/>
                <a:gd name="connsiteX220" fmla="*/ 1072223 w 1824698"/>
                <a:gd name="connsiteY220" fmla="*/ 269900 h 1000944"/>
                <a:gd name="connsiteX221" fmla="*/ 1084130 w 1824698"/>
                <a:gd name="connsiteY221" fmla="*/ 265138 h 1000944"/>
                <a:gd name="connsiteX222" fmla="*/ 1105561 w 1824698"/>
                <a:gd name="connsiteY222" fmla="*/ 279425 h 1000944"/>
                <a:gd name="connsiteX223" fmla="*/ 1112705 w 1824698"/>
                <a:gd name="connsiteY223" fmla="*/ 284188 h 1000944"/>
                <a:gd name="connsiteX224" fmla="*/ 1134136 w 1824698"/>
                <a:gd name="connsiteY224" fmla="*/ 293713 h 1000944"/>
                <a:gd name="connsiteX225" fmla="*/ 1148423 w 1824698"/>
                <a:gd name="connsiteY225" fmla="*/ 298475 h 1000944"/>
                <a:gd name="connsiteX226" fmla="*/ 1181761 w 1824698"/>
                <a:gd name="connsiteY226" fmla="*/ 315144 h 1000944"/>
                <a:gd name="connsiteX227" fmla="*/ 1193667 w 1824698"/>
                <a:gd name="connsiteY227" fmla="*/ 322288 h 1000944"/>
                <a:gd name="connsiteX228" fmla="*/ 1200811 w 1824698"/>
                <a:gd name="connsiteY228" fmla="*/ 327050 h 1000944"/>
                <a:gd name="connsiteX229" fmla="*/ 1227005 w 1824698"/>
                <a:gd name="connsiteY229" fmla="*/ 334194 h 1000944"/>
                <a:gd name="connsiteX230" fmla="*/ 1269867 w 1824698"/>
                <a:gd name="connsiteY230" fmla="*/ 353244 h 1000944"/>
                <a:gd name="connsiteX231" fmla="*/ 1281773 w 1824698"/>
                <a:gd name="connsiteY231" fmla="*/ 355625 h 1000944"/>
                <a:gd name="connsiteX232" fmla="*/ 1303205 w 1824698"/>
                <a:gd name="connsiteY232" fmla="*/ 362769 h 1000944"/>
                <a:gd name="connsiteX233" fmla="*/ 1317492 w 1824698"/>
                <a:gd name="connsiteY233" fmla="*/ 367532 h 1000944"/>
                <a:gd name="connsiteX234" fmla="*/ 1329398 w 1824698"/>
                <a:gd name="connsiteY234" fmla="*/ 372294 h 1000944"/>
                <a:gd name="connsiteX235" fmla="*/ 1369880 w 1824698"/>
                <a:gd name="connsiteY235" fmla="*/ 386582 h 1000944"/>
                <a:gd name="connsiteX236" fmla="*/ 1377023 w 1824698"/>
                <a:gd name="connsiteY236" fmla="*/ 388963 h 1000944"/>
                <a:gd name="connsiteX237" fmla="*/ 1441317 w 1824698"/>
                <a:gd name="connsiteY237" fmla="*/ 429444 h 1000944"/>
                <a:gd name="connsiteX238" fmla="*/ 1453223 w 1824698"/>
                <a:gd name="connsiteY238" fmla="*/ 436588 h 1000944"/>
                <a:gd name="connsiteX239" fmla="*/ 1460367 w 1824698"/>
                <a:gd name="connsiteY239" fmla="*/ 441350 h 1000944"/>
                <a:gd name="connsiteX240" fmla="*/ 1467511 w 1824698"/>
                <a:gd name="connsiteY240" fmla="*/ 443732 h 1000944"/>
                <a:gd name="connsiteX241" fmla="*/ 1481798 w 1824698"/>
                <a:gd name="connsiteY241" fmla="*/ 450875 h 1000944"/>
                <a:gd name="connsiteX242" fmla="*/ 1515136 w 1824698"/>
                <a:gd name="connsiteY242" fmla="*/ 474688 h 1000944"/>
                <a:gd name="connsiteX243" fmla="*/ 1543711 w 1824698"/>
                <a:gd name="connsiteY243" fmla="*/ 493738 h 1000944"/>
                <a:gd name="connsiteX244" fmla="*/ 1560380 w 1824698"/>
                <a:gd name="connsiteY244" fmla="*/ 505644 h 1000944"/>
                <a:gd name="connsiteX245" fmla="*/ 1574667 w 1824698"/>
                <a:gd name="connsiteY245" fmla="*/ 515169 h 1000944"/>
                <a:gd name="connsiteX246" fmla="*/ 1581811 w 1824698"/>
                <a:gd name="connsiteY246" fmla="*/ 517550 h 1000944"/>
                <a:gd name="connsiteX247" fmla="*/ 1586573 w 1824698"/>
                <a:gd name="connsiteY247" fmla="*/ 524694 h 1000944"/>
                <a:gd name="connsiteX248" fmla="*/ 1572286 w 1824698"/>
                <a:gd name="connsiteY248" fmla="*/ 534219 h 1000944"/>
                <a:gd name="connsiteX249" fmla="*/ 1557998 w 1824698"/>
                <a:gd name="connsiteY249" fmla="*/ 546125 h 1000944"/>
                <a:gd name="connsiteX250" fmla="*/ 1550855 w 1824698"/>
                <a:gd name="connsiteY250" fmla="*/ 548507 h 1000944"/>
                <a:gd name="connsiteX251" fmla="*/ 1538948 w 1824698"/>
                <a:gd name="connsiteY251" fmla="*/ 558032 h 1000944"/>
                <a:gd name="connsiteX252" fmla="*/ 1531805 w 1824698"/>
                <a:gd name="connsiteY252" fmla="*/ 565175 h 1000944"/>
                <a:gd name="connsiteX253" fmla="*/ 1517517 w 1824698"/>
                <a:gd name="connsiteY253" fmla="*/ 572319 h 1000944"/>
                <a:gd name="connsiteX254" fmla="*/ 1500848 w 1824698"/>
                <a:gd name="connsiteY254" fmla="*/ 591369 h 1000944"/>
                <a:gd name="connsiteX255" fmla="*/ 1496086 w 1824698"/>
                <a:gd name="connsiteY255" fmla="*/ 598513 h 1000944"/>
                <a:gd name="connsiteX256" fmla="*/ 1498467 w 1824698"/>
                <a:gd name="connsiteY256" fmla="*/ 622325 h 1000944"/>
                <a:gd name="connsiteX257" fmla="*/ 1503230 w 1824698"/>
                <a:gd name="connsiteY257" fmla="*/ 629469 h 1000944"/>
                <a:gd name="connsiteX258" fmla="*/ 1505611 w 1824698"/>
                <a:gd name="connsiteY258" fmla="*/ 636613 h 1000944"/>
                <a:gd name="connsiteX259" fmla="*/ 1510373 w 1824698"/>
                <a:gd name="connsiteY259" fmla="*/ 643757 h 1000944"/>
                <a:gd name="connsiteX260" fmla="*/ 1512755 w 1824698"/>
                <a:gd name="connsiteY260" fmla="*/ 650900 h 1000944"/>
                <a:gd name="connsiteX261" fmla="*/ 1519898 w 1824698"/>
                <a:gd name="connsiteY261" fmla="*/ 658044 h 1000944"/>
                <a:gd name="connsiteX262" fmla="*/ 1529423 w 1824698"/>
                <a:gd name="connsiteY262" fmla="*/ 669950 h 1000944"/>
                <a:gd name="connsiteX263" fmla="*/ 1548473 w 1824698"/>
                <a:gd name="connsiteY263" fmla="*/ 696144 h 1000944"/>
                <a:gd name="connsiteX264" fmla="*/ 1557998 w 1824698"/>
                <a:gd name="connsiteY264" fmla="*/ 712813 h 1000944"/>
                <a:gd name="connsiteX265" fmla="*/ 1560380 w 1824698"/>
                <a:gd name="connsiteY265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712655 w 1824698"/>
                <a:gd name="connsiteY200" fmla="*/ 162744 h 1000944"/>
                <a:gd name="connsiteX201" fmla="*/ 750755 w 1824698"/>
                <a:gd name="connsiteY201" fmla="*/ 174650 h 1000944"/>
                <a:gd name="connsiteX202" fmla="*/ 776948 w 1824698"/>
                <a:gd name="connsiteY202" fmla="*/ 184175 h 1000944"/>
                <a:gd name="connsiteX203" fmla="*/ 784092 w 1824698"/>
                <a:gd name="connsiteY203" fmla="*/ 186557 h 1000944"/>
                <a:gd name="connsiteX204" fmla="*/ 817430 w 1824698"/>
                <a:gd name="connsiteY204" fmla="*/ 200844 h 1000944"/>
                <a:gd name="connsiteX205" fmla="*/ 850767 w 1824698"/>
                <a:gd name="connsiteY205" fmla="*/ 207988 h 1000944"/>
                <a:gd name="connsiteX206" fmla="*/ 867436 w 1824698"/>
                <a:gd name="connsiteY206" fmla="*/ 212750 h 1000944"/>
                <a:gd name="connsiteX207" fmla="*/ 879342 w 1824698"/>
                <a:gd name="connsiteY207" fmla="*/ 217513 h 1000944"/>
                <a:gd name="connsiteX208" fmla="*/ 907917 w 1824698"/>
                <a:gd name="connsiteY208" fmla="*/ 227038 h 1000944"/>
                <a:gd name="connsiteX209" fmla="*/ 929348 w 1824698"/>
                <a:gd name="connsiteY209" fmla="*/ 234182 h 1000944"/>
                <a:gd name="connsiteX210" fmla="*/ 936492 w 1824698"/>
                <a:gd name="connsiteY210" fmla="*/ 236563 h 1000944"/>
                <a:gd name="connsiteX211" fmla="*/ 946017 w 1824698"/>
                <a:gd name="connsiteY211" fmla="*/ 241325 h 1000944"/>
                <a:gd name="connsiteX212" fmla="*/ 965067 w 1824698"/>
                <a:gd name="connsiteY212" fmla="*/ 248469 h 1000944"/>
                <a:gd name="connsiteX213" fmla="*/ 974592 w 1824698"/>
                <a:gd name="connsiteY213" fmla="*/ 250850 h 1000944"/>
                <a:gd name="connsiteX214" fmla="*/ 984117 w 1824698"/>
                <a:gd name="connsiteY214" fmla="*/ 255613 h 1000944"/>
                <a:gd name="connsiteX215" fmla="*/ 1007930 w 1824698"/>
                <a:gd name="connsiteY215" fmla="*/ 262757 h 1000944"/>
                <a:gd name="connsiteX216" fmla="*/ 1015073 w 1824698"/>
                <a:gd name="connsiteY216" fmla="*/ 265138 h 1000944"/>
                <a:gd name="connsiteX217" fmla="*/ 1024598 w 1824698"/>
                <a:gd name="connsiteY217" fmla="*/ 267519 h 1000944"/>
                <a:gd name="connsiteX218" fmla="*/ 1038886 w 1824698"/>
                <a:gd name="connsiteY218" fmla="*/ 272282 h 1000944"/>
                <a:gd name="connsiteX219" fmla="*/ 1072223 w 1824698"/>
                <a:gd name="connsiteY219" fmla="*/ 269900 h 1000944"/>
                <a:gd name="connsiteX220" fmla="*/ 1084130 w 1824698"/>
                <a:gd name="connsiteY220" fmla="*/ 265138 h 1000944"/>
                <a:gd name="connsiteX221" fmla="*/ 1105561 w 1824698"/>
                <a:gd name="connsiteY221" fmla="*/ 279425 h 1000944"/>
                <a:gd name="connsiteX222" fmla="*/ 1112705 w 1824698"/>
                <a:gd name="connsiteY222" fmla="*/ 284188 h 1000944"/>
                <a:gd name="connsiteX223" fmla="*/ 1134136 w 1824698"/>
                <a:gd name="connsiteY223" fmla="*/ 293713 h 1000944"/>
                <a:gd name="connsiteX224" fmla="*/ 1148423 w 1824698"/>
                <a:gd name="connsiteY224" fmla="*/ 298475 h 1000944"/>
                <a:gd name="connsiteX225" fmla="*/ 1181761 w 1824698"/>
                <a:gd name="connsiteY225" fmla="*/ 315144 h 1000944"/>
                <a:gd name="connsiteX226" fmla="*/ 1193667 w 1824698"/>
                <a:gd name="connsiteY226" fmla="*/ 322288 h 1000944"/>
                <a:gd name="connsiteX227" fmla="*/ 1200811 w 1824698"/>
                <a:gd name="connsiteY227" fmla="*/ 327050 h 1000944"/>
                <a:gd name="connsiteX228" fmla="*/ 1227005 w 1824698"/>
                <a:gd name="connsiteY228" fmla="*/ 334194 h 1000944"/>
                <a:gd name="connsiteX229" fmla="*/ 1269867 w 1824698"/>
                <a:gd name="connsiteY229" fmla="*/ 353244 h 1000944"/>
                <a:gd name="connsiteX230" fmla="*/ 1281773 w 1824698"/>
                <a:gd name="connsiteY230" fmla="*/ 355625 h 1000944"/>
                <a:gd name="connsiteX231" fmla="*/ 1303205 w 1824698"/>
                <a:gd name="connsiteY231" fmla="*/ 362769 h 1000944"/>
                <a:gd name="connsiteX232" fmla="*/ 1317492 w 1824698"/>
                <a:gd name="connsiteY232" fmla="*/ 367532 h 1000944"/>
                <a:gd name="connsiteX233" fmla="*/ 1329398 w 1824698"/>
                <a:gd name="connsiteY233" fmla="*/ 372294 h 1000944"/>
                <a:gd name="connsiteX234" fmla="*/ 1369880 w 1824698"/>
                <a:gd name="connsiteY234" fmla="*/ 386582 h 1000944"/>
                <a:gd name="connsiteX235" fmla="*/ 1377023 w 1824698"/>
                <a:gd name="connsiteY235" fmla="*/ 388963 h 1000944"/>
                <a:gd name="connsiteX236" fmla="*/ 1441317 w 1824698"/>
                <a:gd name="connsiteY236" fmla="*/ 429444 h 1000944"/>
                <a:gd name="connsiteX237" fmla="*/ 1453223 w 1824698"/>
                <a:gd name="connsiteY237" fmla="*/ 436588 h 1000944"/>
                <a:gd name="connsiteX238" fmla="*/ 1460367 w 1824698"/>
                <a:gd name="connsiteY238" fmla="*/ 441350 h 1000944"/>
                <a:gd name="connsiteX239" fmla="*/ 1467511 w 1824698"/>
                <a:gd name="connsiteY239" fmla="*/ 443732 h 1000944"/>
                <a:gd name="connsiteX240" fmla="*/ 1481798 w 1824698"/>
                <a:gd name="connsiteY240" fmla="*/ 450875 h 1000944"/>
                <a:gd name="connsiteX241" fmla="*/ 1515136 w 1824698"/>
                <a:gd name="connsiteY241" fmla="*/ 474688 h 1000944"/>
                <a:gd name="connsiteX242" fmla="*/ 1543711 w 1824698"/>
                <a:gd name="connsiteY242" fmla="*/ 493738 h 1000944"/>
                <a:gd name="connsiteX243" fmla="*/ 1560380 w 1824698"/>
                <a:gd name="connsiteY243" fmla="*/ 505644 h 1000944"/>
                <a:gd name="connsiteX244" fmla="*/ 1574667 w 1824698"/>
                <a:gd name="connsiteY244" fmla="*/ 515169 h 1000944"/>
                <a:gd name="connsiteX245" fmla="*/ 1581811 w 1824698"/>
                <a:gd name="connsiteY245" fmla="*/ 517550 h 1000944"/>
                <a:gd name="connsiteX246" fmla="*/ 1586573 w 1824698"/>
                <a:gd name="connsiteY246" fmla="*/ 524694 h 1000944"/>
                <a:gd name="connsiteX247" fmla="*/ 1572286 w 1824698"/>
                <a:gd name="connsiteY247" fmla="*/ 534219 h 1000944"/>
                <a:gd name="connsiteX248" fmla="*/ 1557998 w 1824698"/>
                <a:gd name="connsiteY248" fmla="*/ 546125 h 1000944"/>
                <a:gd name="connsiteX249" fmla="*/ 1550855 w 1824698"/>
                <a:gd name="connsiteY249" fmla="*/ 548507 h 1000944"/>
                <a:gd name="connsiteX250" fmla="*/ 1538948 w 1824698"/>
                <a:gd name="connsiteY250" fmla="*/ 558032 h 1000944"/>
                <a:gd name="connsiteX251" fmla="*/ 1531805 w 1824698"/>
                <a:gd name="connsiteY251" fmla="*/ 565175 h 1000944"/>
                <a:gd name="connsiteX252" fmla="*/ 1517517 w 1824698"/>
                <a:gd name="connsiteY252" fmla="*/ 572319 h 1000944"/>
                <a:gd name="connsiteX253" fmla="*/ 1500848 w 1824698"/>
                <a:gd name="connsiteY253" fmla="*/ 591369 h 1000944"/>
                <a:gd name="connsiteX254" fmla="*/ 1496086 w 1824698"/>
                <a:gd name="connsiteY254" fmla="*/ 598513 h 1000944"/>
                <a:gd name="connsiteX255" fmla="*/ 1498467 w 1824698"/>
                <a:gd name="connsiteY255" fmla="*/ 622325 h 1000944"/>
                <a:gd name="connsiteX256" fmla="*/ 1503230 w 1824698"/>
                <a:gd name="connsiteY256" fmla="*/ 629469 h 1000944"/>
                <a:gd name="connsiteX257" fmla="*/ 1505611 w 1824698"/>
                <a:gd name="connsiteY257" fmla="*/ 636613 h 1000944"/>
                <a:gd name="connsiteX258" fmla="*/ 1510373 w 1824698"/>
                <a:gd name="connsiteY258" fmla="*/ 643757 h 1000944"/>
                <a:gd name="connsiteX259" fmla="*/ 1512755 w 1824698"/>
                <a:gd name="connsiteY259" fmla="*/ 650900 h 1000944"/>
                <a:gd name="connsiteX260" fmla="*/ 1519898 w 1824698"/>
                <a:gd name="connsiteY260" fmla="*/ 658044 h 1000944"/>
                <a:gd name="connsiteX261" fmla="*/ 1529423 w 1824698"/>
                <a:gd name="connsiteY261" fmla="*/ 669950 h 1000944"/>
                <a:gd name="connsiteX262" fmla="*/ 1548473 w 1824698"/>
                <a:gd name="connsiteY262" fmla="*/ 696144 h 1000944"/>
                <a:gd name="connsiteX263" fmla="*/ 1557998 w 1824698"/>
                <a:gd name="connsiteY263" fmla="*/ 712813 h 1000944"/>
                <a:gd name="connsiteX264" fmla="*/ 1560380 w 1824698"/>
                <a:gd name="connsiteY264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712655 w 1824698"/>
                <a:gd name="connsiteY200" fmla="*/ 162744 h 1000944"/>
                <a:gd name="connsiteX201" fmla="*/ 750755 w 1824698"/>
                <a:gd name="connsiteY201" fmla="*/ 174650 h 1000944"/>
                <a:gd name="connsiteX202" fmla="*/ 776948 w 1824698"/>
                <a:gd name="connsiteY202" fmla="*/ 184175 h 1000944"/>
                <a:gd name="connsiteX203" fmla="*/ 784092 w 1824698"/>
                <a:gd name="connsiteY203" fmla="*/ 186557 h 1000944"/>
                <a:gd name="connsiteX204" fmla="*/ 817430 w 1824698"/>
                <a:gd name="connsiteY204" fmla="*/ 200844 h 1000944"/>
                <a:gd name="connsiteX205" fmla="*/ 867436 w 1824698"/>
                <a:gd name="connsiteY205" fmla="*/ 212750 h 1000944"/>
                <a:gd name="connsiteX206" fmla="*/ 879342 w 1824698"/>
                <a:gd name="connsiteY206" fmla="*/ 217513 h 1000944"/>
                <a:gd name="connsiteX207" fmla="*/ 907917 w 1824698"/>
                <a:gd name="connsiteY207" fmla="*/ 227038 h 1000944"/>
                <a:gd name="connsiteX208" fmla="*/ 929348 w 1824698"/>
                <a:gd name="connsiteY208" fmla="*/ 234182 h 1000944"/>
                <a:gd name="connsiteX209" fmla="*/ 936492 w 1824698"/>
                <a:gd name="connsiteY209" fmla="*/ 236563 h 1000944"/>
                <a:gd name="connsiteX210" fmla="*/ 946017 w 1824698"/>
                <a:gd name="connsiteY210" fmla="*/ 241325 h 1000944"/>
                <a:gd name="connsiteX211" fmla="*/ 965067 w 1824698"/>
                <a:gd name="connsiteY211" fmla="*/ 248469 h 1000944"/>
                <a:gd name="connsiteX212" fmla="*/ 974592 w 1824698"/>
                <a:gd name="connsiteY212" fmla="*/ 250850 h 1000944"/>
                <a:gd name="connsiteX213" fmla="*/ 984117 w 1824698"/>
                <a:gd name="connsiteY213" fmla="*/ 255613 h 1000944"/>
                <a:gd name="connsiteX214" fmla="*/ 1007930 w 1824698"/>
                <a:gd name="connsiteY214" fmla="*/ 262757 h 1000944"/>
                <a:gd name="connsiteX215" fmla="*/ 1015073 w 1824698"/>
                <a:gd name="connsiteY215" fmla="*/ 265138 h 1000944"/>
                <a:gd name="connsiteX216" fmla="*/ 1024598 w 1824698"/>
                <a:gd name="connsiteY216" fmla="*/ 267519 h 1000944"/>
                <a:gd name="connsiteX217" fmla="*/ 1038886 w 1824698"/>
                <a:gd name="connsiteY217" fmla="*/ 272282 h 1000944"/>
                <a:gd name="connsiteX218" fmla="*/ 1072223 w 1824698"/>
                <a:gd name="connsiteY218" fmla="*/ 269900 h 1000944"/>
                <a:gd name="connsiteX219" fmla="*/ 1084130 w 1824698"/>
                <a:gd name="connsiteY219" fmla="*/ 265138 h 1000944"/>
                <a:gd name="connsiteX220" fmla="*/ 1105561 w 1824698"/>
                <a:gd name="connsiteY220" fmla="*/ 279425 h 1000944"/>
                <a:gd name="connsiteX221" fmla="*/ 1112705 w 1824698"/>
                <a:gd name="connsiteY221" fmla="*/ 284188 h 1000944"/>
                <a:gd name="connsiteX222" fmla="*/ 1134136 w 1824698"/>
                <a:gd name="connsiteY222" fmla="*/ 293713 h 1000944"/>
                <a:gd name="connsiteX223" fmla="*/ 1148423 w 1824698"/>
                <a:gd name="connsiteY223" fmla="*/ 298475 h 1000944"/>
                <a:gd name="connsiteX224" fmla="*/ 1181761 w 1824698"/>
                <a:gd name="connsiteY224" fmla="*/ 315144 h 1000944"/>
                <a:gd name="connsiteX225" fmla="*/ 1193667 w 1824698"/>
                <a:gd name="connsiteY225" fmla="*/ 322288 h 1000944"/>
                <a:gd name="connsiteX226" fmla="*/ 1200811 w 1824698"/>
                <a:gd name="connsiteY226" fmla="*/ 327050 h 1000944"/>
                <a:gd name="connsiteX227" fmla="*/ 1227005 w 1824698"/>
                <a:gd name="connsiteY227" fmla="*/ 334194 h 1000944"/>
                <a:gd name="connsiteX228" fmla="*/ 1269867 w 1824698"/>
                <a:gd name="connsiteY228" fmla="*/ 353244 h 1000944"/>
                <a:gd name="connsiteX229" fmla="*/ 1281773 w 1824698"/>
                <a:gd name="connsiteY229" fmla="*/ 355625 h 1000944"/>
                <a:gd name="connsiteX230" fmla="*/ 1303205 w 1824698"/>
                <a:gd name="connsiteY230" fmla="*/ 362769 h 1000944"/>
                <a:gd name="connsiteX231" fmla="*/ 1317492 w 1824698"/>
                <a:gd name="connsiteY231" fmla="*/ 367532 h 1000944"/>
                <a:gd name="connsiteX232" fmla="*/ 1329398 w 1824698"/>
                <a:gd name="connsiteY232" fmla="*/ 372294 h 1000944"/>
                <a:gd name="connsiteX233" fmla="*/ 1369880 w 1824698"/>
                <a:gd name="connsiteY233" fmla="*/ 386582 h 1000944"/>
                <a:gd name="connsiteX234" fmla="*/ 1377023 w 1824698"/>
                <a:gd name="connsiteY234" fmla="*/ 388963 h 1000944"/>
                <a:gd name="connsiteX235" fmla="*/ 1441317 w 1824698"/>
                <a:gd name="connsiteY235" fmla="*/ 429444 h 1000944"/>
                <a:gd name="connsiteX236" fmla="*/ 1453223 w 1824698"/>
                <a:gd name="connsiteY236" fmla="*/ 436588 h 1000944"/>
                <a:gd name="connsiteX237" fmla="*/ 1460367 w 1824698"/>
                <a:gd name="connsiteY237" fmla="*/ 441350 h 1000944"/>
                <a:gd name="connsiteX238" fmla="*/ 1467511 w 1824698"/>
                <a:gd name="connsiteY238" fmla="*/ 443732 h 1000944"/>
                <a:gd name="connsiteX239" fmla="*/ 1481798 w 1824698"/>
                <a:gd name="connsiteY239" fmla="*/ 450875 h 1000944"/>
                <a:gd name="connsiteX240" fmla="*/ 1515136 w 1824698"/>
                <a:gd name="connsiteY240" fmla="*/ 474688 h 1000944"/>
                <a:gd name="connsiteX241" fmla="*/ 1543711 w 1824698"/>
                <a:gd name="connsiteY241" fmla="*/ 493738 h 1000944"/>
                <a:gd name="connsiteX242" fmla="*/ 1560380 w 1824698"/>
                <a:gd name="connsiteY242" fmla="*/ 505644 h 1000944"/>
                <a:gd name="connsiteX243" fmla="*/ 1574667 w 1824698"/>
                <a:gd name="connsiteY243" fmla="*/ 515169 h 1000944"/>
                <a:gd name="connsiteX244" fmla="*/ 1581811 w 1824698"/>
                <a:gd name="connsiteY244" fmla="*/ 517550 h 1000944"/>
                <a:gd name="connsiteX245" fmla="*/ 1586573 w 1824698"/>
                <a:gd name="connsiteY245" fmla="*/ 524694 h 1000944"/>
                <a:gd name="connsiteX246" fmla="*/ 1572286 w 1824698"/>
                <a:gd name="connsiteY246" fmla="*/ 534219 h 1000944"/>
                <a:gd name="connsiteX247" fmla="*/ 1557998 w 1824698"/>
                <a:gd name="connsiteY247" fmla="*/ 546125 h 1000944"/>
                <a:gd name="connsiteX248" fmla="*/ 1550855 w 1824698"/>
                <a:gd name="connsiteY248" fmla="*/ 548507 h 1000944"/>
                <a:gd name="connsiteX249" fmla="*/ 1538948 w 1824698"/>
                <a:gd name="connsiteY249" fmla="*/ 558032 h 1000944"/>
                <a:gd name="connsiteX250" fmla="*/ 1531805 w 1824698"/>
                <a:gd name="connsiteY250" fmla="*/ 565175 h 1000944"/>
                <a:gd name="connsiteX251" fmla="*/ 1517517 w 1824698"/>
                <a:gd name="connsiteY251" fmla="*/ 572319 h 1000944"/>
                <a:gd name="connsiteX252" fmla="*/ 1500848 w 1824698"/>
                <a:gd name="connsiteY252" fmla="*/ 591369 h 1000944"/>
                <a:gd name="connsiteX253" fmla="*/ 1496086 w 1824698"/>
                <a:gd name="connsiteY253" fmla="*/ 598513 h 1000944"/>
                <a:gd name="connsiteX254" fmla="*/ 1498467 w 1824698"/>
                <a:gd name="connsiteY254" fmla="*/ 622325 h 1000944"/>
                <a:gd name="connsiteX255" fmla="*/ 1503230 w 1824698"/>
                <a:gd name="connsiteY255" fmla="*/ 629469 h 1000944"/>
                <a:gd name="connsiteX256" fmla="*/ 1505611 w 1824698"/>
                <a:gd name="connsiteY256" fmla="*/ 636613 h 1000944"/>
                <a:gd name="connsiteX257" fmla="*/ 1510373 w 1824698"/>
                <a:gd name="connsiteY257" fmla="*/ 643757 h 1000944"/>
                <a:gd name="connsiteX258" fmla="*/ 1512755 w 1824698"/>
                <a:gd name="connsiteY258" fmla="*/ 650900 h 1000944"/>
                <a:gd name="connsiteX259" fmla="*/ 1519898 w 1824698"/>
                <a:gd name="connsiteY259" fmla="*/ 658044 h 1000944"/>
                <a:gd name="connsiteX260" fmla="*/ 1529423 w 1824698"/>
                <a:gd name="connsiteY260" fmla="*/ 669950 h 1000944"/>
                <a:gd name="connsiteX261" fmla="*/ 1548473 w 1824698"/>
                <a:gd name="connsiteY261" fmla="*/ 696144 h 1000944"/>
                <a:gd name="connsiteX262" fmla="*/ 1557998 w 1824698"/>
                <a:gd name="connsiteY262" fmla="*/ 712813 h 1000944"/>
                <a:gd name="connsiteX263" fmla="*/ 1560380 w 1824698"/>
                <a:gd name="connsiteY263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712655 w 1824698"/>
                <a:gd name="connsiteY200" fmla="*/ 162744 h 1000944"/>
                <a:gd name="connsiteX201" fmla="*/ 750755 w 1824698"/>
                <a:gd name="connsiteY201" fmla="*/ 174650 h 1000944"/>
                <a:gd name="connsiteX202" fmla="*/ 776948 w 1824698"/>
                <a:gd name="connsiteY202" fmla="*/ 184175 h 1000944"/>
                <a:gd name="connsiteX203" fmla="*/ 817430 w 1824698"/>
                <a:gd name="connsiteY203" fmla="*/ 200844 h 1000944"/>
                <a:gd name="connsiteX204" fmla="*/ 867436 w 1824698"/>
                <a:gd name="connsiteY204" fmla="*/ 212750 h 1000944"/>
                <a:gd name="connsiteX205" fmla="*/ 879342 w 1824698"/>
                <a:gd name="connsiteY205" fmla="*/ 217513 h 1000944"/>
                <a:gd name="connsiteX206" fmla="*/ 907917 w 1824698"/>
                <a:gd name="connsiteY206" fmla="*/ 227038 h 1000944"/>
                <a:gd name="connsiteX207" fmla="*/ 929348 w 1824698"/>
                <a:gd name="connsiteY207" fmla="*/ 234182 h 1000944"/>
                <a:gd name="connsiteX208" fmla="*/ 936492 w 1824698"/>
                <a:gd name="connsiteY208" fmla="*/ 236563 h 1000944"/>
                <a:gd name="connsiteX209" fmla="*/ 946017 w 1824698"/>
                <a:gd name="connsiteY209" fmla="*/ 241325 h 1000944"/>
                <a:gd name="connsiteX210" fmla="*/ 965067 w 1824698"/>
                <a:gd name="connsiteY210" fmla="*/ 248469 h 1000944"/>
                <a:gd name="connsiteX211" fmla="*/ 974592 w 1824698"/>
                <a:gd name="connsiteY211" fmla="*/ 250850 h 1000944"/>
                <a:gd name="connsiteX212" fmla="*/ 984117 w 1824698"/>
                <a:gd name="connsiteY212" fmla="*/ 255613 h 1000944"/>
                <a:gd name="connsiteX213" fmla="*/ 1007930 w 1824698"/>
                <a:gd name="connsiteY213" fmla="*/ 262757 h 1000944"/>
                <a:gd name="connsiteX214" fmla="*/ 1015073 w 1824698"/>
                <a:gd name="connsiteY214" fmla="*/ 265138 h 1000944"/>
                <a:gd name="connsiteX215" fmla="*/ 1024598 w 1824698"/>
                <a:gd name="connsiteY215" fmla="*/ 267519 h 1000944"/>
                <a:gd name="connsiteX216" fmla="*/ 1038886 w 1824698"/>
                <a:gd name="connsiteY216" fmla="*/ 272282 h 1000944"/>
                <a:gd name="connsiteX217" fmla="*/ 1072223 w 1824698"/>
                <a:gd name="connsiteY217" fmla="*/ 269900 h 1000944"/>
                <a:gd name="connsiteX218" fmla="*/ 1084130 w 1824698"/>
                <a:gd name="connsiteY218" fmla="*/ 265138 h 1000944"/>
                <a:gd name="connsiteX219" fmla="*/ 1105561 w 1824698"/>
                <a:gd name="connsiteY219" fmla="*/ 279425 h 1000944"/>
                <a:gd name="connsiteX220" fmla="*/ 1112705 w 1824698"/>
                <a:gd name="connsiteY220" fmla="*/ 284188 h 1000944"/>
                <a:gd name="connsiteX221" fmla="*/ 1134136 w 1824698"/>
                <a:gd name="connsiteY221" fmla="*/ 293713 h 1000944"/>
                <a:gd name="connsiteX222" fmla="*/ 1148423 w 1824698"/>
                <a:gd name="connsiteY222" fmla="*/ 298475 h 1000944"/>
                <a:gd name="connsiteX223" fmla="*/ 1181761 w 1824698"/>
                <a:gd name="connsiteY223" fmla="*/ 315144 h 1000944"/>
                <a:gd name="connsiteX224" fmla="*/ 1193667 w 1824698"/>
                <a:gd name="connsiteY224" fmla="*/ 322288 h 1000944"/>
                <a:gd name="connsiteX225" fmla="*/ 1200811 w 1824698"/>
                <a:gd name="connsiteY225" fmla="*/ 327050 h 1000944"/>
                <a:gd name="connsiteX226" fmla="*/ 1227005 w 1824698"/>
                <a:gd name="connsiteY226" fmla="*/ 334194 h 1000944"/>
                <a:gd name="connsiteX227" fmla="*/ 1269867 w 1824698"/>
                <a:gd name="connsiteY227" fmla="*/ 353244 h 1000944"/>
                <a:gd name="connsiteX228" fmla="*/ 1281773 w 1824698"/>
                <a:gd name="connsiteY228" fmla="*/ 355625 h 1000944"/>
                <a:gd name="connsiteX229" fmla="*/ 1303205 w 1824698"/>
                <a:gd name="connsiteY229" fmla="*/ 362769 h 1000944"/>
                <a:gd name="connsiteX230" fmla="*/ 1317492 w 1824698"/>
                <a:gd name="connsiteY230" fmla="*/ 367532 h 1000944"/>
                <a:gd name="connsiteX231" fmla="*/ 1329398 w 1824698"/>
                <a:gd name="connsiteY231" fmla="*/ 372294 h 1000944"/>
                <a:gd name="connsiteX232" fmla="*/ 1369880 w 1824698"/>
                <a:gd name="connsiteY232" fmla="*/ 386582 h 1000944"/>
                <a:gd name="connsiteX233" fmla="*/ 1377023 w 1824698"/>
                <a:gd name="connsiteY233" fmla="*/ 388963 h 1000944"/>
                <a:gd name="connsiteX234" fmla="*/ 1441317 w 1824698"/>
                <a:gd name="connsiteY234" fmla="*/ 429444 h 1000944"/>
                <a:gd name="connsiteX235" fmla="*/ 1453223 w 1824698"/>
                <a:gd name="connsiteY235" fmla="*/ 436588 h 1000944"/>
                <a:gd name="connsiteX236" fmla="*/ 1460367 w 1824698"/>
                <a:gd name="connsiteY236" fmla="*/ 441350 h 1000944"/>
                <a:gd name="connsiteX237" fmla="*/ 1467511 w 1824698"/>
                <a:gd name="connsiteY237" fmla="*/ 443732 h 1000944"/>
                <a:gd name="connsiteX238" fmla="*/ 1481798 w 1824698"/>
                <a:gd name="connsiteY238" fmla="*/ 450875 h 1000944"/>
                <a:gd name="connsiteX239" fmla="*/ 1515136 w 1824698"/>
                <a:gd name="connsiteY239" fmla="*/ 474688 h 1000944"/>
                <a:gd name="connsiteX240" fmla="*/ 1543711 w 1824698"/>
                <a:gd name="connsiteY240" fmla="*/ 493738 h 1000944"/>
                <a:gd name="connsiteX241" fmla="*/ 1560380 w 1824698"/>
                <a:gd name="connsiteY241" fmla="*/ 505644 h 1000944"/>
                <a:gd name="connsiteX242" fmla="*/ 1574667 w 1824698"/>
                <a:gd name="connsiteY242" fmla="*/ 515169 h 1000944"/>
                <a:gd name="connsiteX243" fmla="*/ 1581811 w 1824698"/>
                <a:gd name="connsiteY243" fmla="*/ 517550 h 1000944"/>
                <a:gd name="connsiteX244" fmla="*/ 1586573 w 1824698"/>
                <a:gd name="connsiteY244" fmla="*/ 524694 h 1000944"/>
                <a:gd name="connsiteX245" fmla="*/ 1572286 w 1824698"/>
                <a:gd name="connsiteY245" fmla="*/ 534219 h 1000944"/>
                <a:gd name="connsiteX246" fmla="*/ 1557998 w 1824698"/>
                <a:gd name="connsiteY246" fmla="*/ 546125 h 1000944"/>
                <a:gd name="connsiteX247" fmla="*/ 1550855 w 1824698"/>
                <a:gd name="connsiteY247" fmla="*/ 548507 h 1000944"/>
                <a:gd name="connsiteX248" fmla="*/ 1538948 w 1824698"/>
                <a:gd name="connsiteY248" fmla="*/ 558032 h 1000944"/>
                <a:gd name="connsiteX249" fmla="*/ 1531805 w 1824698"/>
                <a:gd name="connsiteY249" fmla="*/ 565175 h 1000944"/>
                <a:gd name="connsiteX250" fmla="*/ 1517517 w 1824698"/>
                <a:gd name="connsiteY250" fmla="*/ 572319 h 1000944"/>
                <a:gd name="connsiteX251" fmla="*/ 1500848 w 1824698"/>
                <a:gd name="connsiteY251" fmla="*/ 591369 h 1000944"/>
                <a:gd name="connsiteX252" fmla="*/ 1496086 w 1824698"/>
                <a:gd name="connsiteY252" fmla="*/ 598513 h 1000944"/>
                <a:gd name="connsiteX253" fmla="*/ 1498467 w 1824698"/>
                <a:gd name="connsiteY253" fmla="*/ 622325 h 1000944"/>
                <a:gd name="connsiteX254" fmla="*/ 1503230 w 1824698"/>
                <a:gd name="connsiteY254" fmla="*/ 629469 h 1000944"/>
                <a:gd name="connsiteX255" fmla="*/ 1505611 w 1824698"/>
                <a:gd name="connsiteY255" fmla="*/ 636613 h 1000944"/>
                <a:gd name="connsiteX256" fmla="*/ 1510373 w 1824698"/>
                <a:gd name="connsiteY256" fmla="*/ 643757 h 1000944"/>
                <a:gd name="connsiteX257" fmla="*/ 1512755 w 1824698"/>
                <a:gd name="connsiteY257" fmla="*/ 650900 h 1000944"/>
                <a:gd name="connsiteX258" fmla="*/ 1519898 w 1824698"/>
                <a:gd name="connsiteY258" fmla="*/ 658044 h 1000944"/>
                <a:gd name="connsiteX259" fmla="*/ 1529423 w 1824698"/>
                <a:gd name="connsiteY259" fmla="*/ 669950 h 1000944"/>
                <a:gd name="connsiteX260" fmla="*/ 1548473 w 1824698"/>
                <a:gd name="connsiteY260" fmla="*/ 696144 h 1000944"/>
                <a:gd name="connsiteX261" fmla="*/ 1557998 w 1824698"/>
                <a:gd name="connsiteY261" fmla="*/ 712813 h 1000944"/>
                <a:gd name="connsiteX262" fmla="*/ 1560380 w 1824698"/>
                <a:gd name="connsiteY262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67398 w 1824698"/>
                <a:gd name="connsiteY195" fmla="*/ 105594 h 1000944"/>
                <a:gd name="connsiteX196" fmla="*/ 584067 w 1824698"/>
                <a:gd name="connsiteY196" fmla="*/ 112738 h 1000944"/>
                <a:gd name="connsiteX197" fmla="*/ 610261 w 1824698"/>
                <a:gd name="connsiteY197" fmla="*/ 124644 h 1000944"/>
                <a:gd name="connsiteX198" fmla="*/ 622167 w 1824698"/>
                <a:gd name="connsiteY198" fmla="*/ 129407 h 1000944"/>
                <a:gd name="connsiteX199" fmla="*/ 641217 w 1824698"/>
                <a:gd name="connsiteY199" fmla="*/ 134169 h 1000944"/>
                <a:gd name="connsiteX200" fmla="*/ 712655 w 1824698"/>
                <a:gd name="connsiteY200" fmla="*/ 162744 h 1000944"/>
                <a:gd name="connsiteX201" fmla="*/ 776948 w 1824698"/>
                <a:gd name="connsiteY201" fmla="*/ 184175 h 1000944"/>
                <a:gd name="connsiteX202" fmla="*/ 817430 w 1824698"/>
                <a:gd name="connsiteY202" fmla="*/ 200844 h 1000944"/>
                <a:gd name="connsiteX203" fmla="*/ 867436 w 1824698"/>
                <a:gd name="connsiteY203" fmla="*/ 212750 h 1000944"/>
                <a:gd name="connsiteX204" fmla="*/ 879342 w 1824698"/>
                <a:gd name="connsiteY204" fmla="*/ 217513 h 1000944"/>
                <a:gd name="connsiteX205" fmla="*/ 907917 w 1824698"/>
                <a:gd name="connsiteY205" fmla="*/ 227038 h 1000944"/>
                <a:gd name="connsiteX206" fmla="*/ 929348 w 1824698"/>
                <a:gd name="connsiteY206" fmla="*/ 234182 h 1000944"/>
                <a:gd name="connsiteX207" fmla="*/ 936492 w 1824698"/>
                <a:gd name="connsiteY207" fmla="*/ 236563 h 1000944"/>
                <a:gd name="connsiteX208" fmla="*/ 946017 w 1824698"/>
                <a:gd name="connsiteY208" fmla="*/ 241325 h 1000944"/>
                <a:gd name="connsiteX209" fmla="*/ 965067 w 1824698"/>
                <a:gd name="connsiteY209" fmla="*/ 248469 h 1000944"/>
                <a:gd name="connsiteX210" fmla="*/ 974592 w 1824698"/>
                <a:gd name="connsiteY210" fmla="*/ 250850 h 1000944"/>
                <a:gd name="connsiteX211" fmla="*/ 984117 w 1824698"/>
                <a:gd name="connsiteY211" fmla="*/ 255613 h 1000944"/>
                <a:gd name="connsiteX212" fmla="*/ 1007930 w 1824698"/>
                <a:gd name="connsiteY212" fmla="*/ 262757 h 1000944"/>
                <a:gd name="connsiteX213" fmla="*/ 1015073 w 1824698"/>
                <a:gd name="connsiteY213" fmla="*/ 265138 h 1000944"/>
                <a:gd name="connsiteX214" fmla="*/ 1024598 w 1824698"/>
                <a:gd name="connsiteY214" fmla="*/ 267519 h 1000944"/>
                <a:gd name="connsiteX215" fmla="*/ 1038886 w 1824698"/>
                <a:gd name="connsiteY215" fmla="*/ 272282 h 1000944"/>
                <a:gd name="connsiteX216" fmla="*/ 1072223 w 1824698"/>
                <a:gd name="connsiteY216" fmla="*/ 269900 h 1000944"/>
                <a:gd name="connsiteX217" fmla="*/ 1084130 w 1824698"/>
                <a:gd name="connsiteY217" fmla="*/ 265138 h 1000944"/>
                <a:gd name="connsiteX218" fmla="*/ 1105561 w 1824698"/>
                <a:gd name="connsiteY218" fmla="*/ 279425 h 1000944"/>
                <a:gd name="connsiteX219" fmla="*/ 1112705 w 1824698"/>
                <a:gd name="connsiteY219" fmla="*/ 284188 h 1000944"/>
                <a:gd name="connsiteX220" fmla="*/ 1134136 w 1824698"/>
                <a:gd name="connsiteY220" fmla="*/ 293713 h 1000944"/>
                <a:gd name="connsiteX221" fmla="*/ 1148423 w 1824698"/>
                <a:gd name="connsiteY221" fmla="*/ 298475 h 1000944"/>
                <a:gd name="connsiteX222" fmla="*/ 1181761 w 1824698"/>
                <a:gd name="connsiteY222" fmla="*/ 315144 h 1000944"/>
                <a:gd name="connsiteX223" fmla="*/ 1193667 w 1824698"/>
                <a:gd name="connsiteY223" fmla="*/ 322288 h 1000944"/>
                <a:gd name="connsiteX224" fmla="*/ 1200811 w 1824698"/>
                <a:gd name="connsiteY224" fmla="*/ 327050 h 1000944"/>
                <a:gd name="connsiteX225" fmla="*/ 1227005 w 1824698"/>
                <a:gd name="connsiteY225" fmla="*/ 334194 h 1000944"/>
                <a:gd name="connsiteX226" fmla="*/ 1269867 w 1824698"/>
                <a:gd name="connsiteY226" fmla="*/ 353244 h 1000944"/>
                <a:gd name="connsiteX227" fmla="*/ 1281773 w 1824698"/>
                <a:gd name="connsiteY227" fmla="*/ 355625 h 1000944"/>
                <a:gd name="connsiteX228" fmla="*/ 1303205 w 1824698"/>
                <a:gd name="connsiteY228" fmla="*/ 362769 h 1000944"/>
                <a:gd name="connsiteX229" fmla="*/ 1317492 w 1824698"/>
                <a:gd name="connsiteY229" fmla="*/ 367532 h 1000944"/>
                <a:gd name="connsiteX230" fmla="*/ 1329398 w 1824698"/>
                <a:gd name="connsiteY230" fmla="*/ 372294 h 1000944"/>
                <a:gd name="connsiteX231" fmla="*/ 1369880 w 1824698"/>
                <a:gd name="connsiteY231" fmla="*/ 386582 h 1000944"/>
                <a:gd name="connsiteX232" fmla="*/ 1377023 w 1824698"/>
                <a:gd name="connsiteY232" fmla="*/ 388963 h 1000944"/>
                <a:gd name="connsiteX233" fmla="*/ 1441317 w 1824698"/>
                <a:gd name="connsiteY233" fmla="*/ 429444 h 1000944"/>
                <a:gd name="connsiteX234" fmla="*/ 1453223 w 1824698"/>
                <a:gd name="connsiteY234" fmla="*/ 436588 h 1000944"/>
                <a:gd name="connsiteX235" fmla="*/ 1460367 w 1824698"/>
                <a:gd name="connsiteY235" fmla="*/ 441350 h 1000944"/>
                <a:gd name="connsiteX236" fmla="*/ 1467511 w 1824698"/>
                <a:gd name="connsiteY236" fmla="*/ 443732 h 1000944"/>
                <a:gd name="connsiteX237" fmla="*/ 1481798 w 1824698"/>
                <a:gd name="connsiteY237" fmla="*/ 450875 h 1000944"/>
                <a:gd name="connsiteX238" fmla="*/ 1515136 w 1824698"/>
                <a:gd name="connsiteY238" fmla="*/ 474688 h 1000944"/>
                <a:gd name="connsiteX239" fmla="*/ 1543711 w 1824698"/>
                <a:gd name="connsiteY239" fmla="*/ 493738 h 1000944"/>
                <a:gd name="connsiteX240" fmla="*/ 1560380 w 1824698"/>
                <a:gd name="connsiteY240" fmla="*/ 505644 h 1000944"/>
                <a:gd name="connsiteX241" fmla="*/ 1574667 w 1824698"/>
                <a:gd name="connsiteY241" fmla="*/ 515169 h 1000944"/>
                <a:gd name="connsiteX242" fmla="*/ 1581811 w 1824698"/>
                <a:gd name="connsiteY242" fmla="*/ 517550 h 1000944"/>
                <a:gd name="connsiteX243" fmla="*/ 1586573 w 1824698"/>
                <a:gd name="connsiteY243" fmla="*/ 524694 h 1000944"/>
                <a:gd name="connsiteX244" fmla="*/ 1572286 w 1824698"/>
                <a:gd name="connsiteY244" fmla="*/ 534219 h 1000944"/>
                <a:gd name="connsiteX245" fmla="*/ 1557998 w 1824698"/>
                <a:gd name="connsiteY245" fmla="*/ 546125 h 1000944"/>
                <a:gd name="connsiteX246" fmla="*/ 1550855 w 1824698"/>
                <a:gd name="connsiteY246" fmla="*/ 548507 h 1000944"/>
                <a:gd name="connsiteX247" fmla="*/ 1538948 w 1824698"/>
                <a:gd name="connsiteY247" fmla="*/ 558032 h 1000944"/>
                <a:gd name="connsiteX248" fmla="*/ 1531805 w 1824698"/>
                <a:gd name="connsiteY248" fmla="*/ 565175 h 1000944"/>
                <a:gd name="connsiteX249" fmla="*/ 1517517 w 1824698"/>
                <a:gd name="connsiteY249" fmla="*/ 572319 h 1000944"/>
                <a:gd name="connsiteX250" fmla="*/ 1500848 w 1824698"/>
                <a:gd name="connsiteY250" fmla="*/ 591369 h 1000944"/>
                <a:gd name="connsiteX251" fmla="*/ 1496086 w 1824698"/>
                <a:gd name="connsiteY251" fmla="*/ 598513 h 1000944"/>
                <a:gd name="connsiteX252" fmla="*/ 1498467 w 1824698"/>
                <a:gd name="connsiteY252" fmla="*/ 622325 h 1000944"/>
                <a:gd name="connsiteX253" fmla="*/ 1503230 w 1824698"/>
                <a:gd name="connsiteY253" fmla="*/ 629469 h 1000944"/>
                <a:gd name="connsiteX254" fmla="*/ 1505611 w 1824698"/>
                <a:gd name="connsiteY254" fmla="*/ 636613 h 1000944"/>
                <a:gd name="connsiteX255" fmla="*/ 1510373 w 1824698"/>
                <a:gd name="connsiteY255" fmla="*/ 643757 h 1000944"/>
                <a:gd name="connsiteX256" fmla="*/ 1512755 w 1824698"/>
                <a:gd name="connsiteY256" fmla="*/ 650900 h 1000944"/>
                <a:gd name="connsiteX257" fmla="*/ 1519898 w 1824698"/>
                <a:gd name="connsiteY257" fmla="*/ 658044 h 1000944"/>
                <a:gd name="connsiteX258" fmla="*/ 1529423 w 1824698"/>
                <a:gd name="connsiteY258" fmla="*/ 669950 h 1000944"/>
                <a:gd name="connsiteX259" fmla="*/ 1548473 w 1824698"/>
                <a:gd name="connsiteY259" fmla="*/ 696144 h 1000944"/>
                <a:gd name="connsiteX260" fmla="*/ 1557998 w 1824698"/>
                <a:gd name="connsiteY260" fmla="*/ 712813 h 1000944"/>
                <a:gd name="connsiteX261" fmla="*/ 1560380 w 1824698"/>
                <a:gd name="connsiteY261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488817 w 1824698"/>
                <a:gd name="connsiteY191" fmla="*/ 79400 h 1000944"/>
                <a:gd name="connsiteX192" fmla="*/ 517392 w 1824698"/>
                <a:gd name="connsiteY192" fmla="*/ 88925 h 1000944"/>
                <a:gd name="connsiteX193" fmla="*/ 534061 w 1824698"/>
                <a:gd name="connsiteY193" fmla="*/ 93688 h 1000944"/>
                <a:gd name="connsiteX194" fmla="*/ 548348 w 1824698"/>
                <a:gd name="connsiteY194" fmla="*/ 100832 h 1000944"/>
                <a:gd name="connsiteX195" fmla="*/ 584067 w 1824698"/>
                <a:gd name="connsiteY195" fmla="*/ 112738 h 1000944"/>
                <a:gd name="connsiteX196" fmla="*/ 610261 w 1824698"/>
                <a:gd name="connsiteY196" fmla="*/ 124644 h 1000944"/>
                <a:gd name="connsiteX197" fmla="*/ 622167 w 1824698"/>
                <a:gd name="connsiteY197" fmla="*/ 129407 h 1000944"/>
                <a:gd name="connsiteX198" fmla="*/ 641217 w 1824698"/>
                <a:gd name="connsiteY198" fmla="*/ 134169 h 1000944"/>
                <a:gd name="connsiteX199" fmla="*/ 712655 w 1824698"/>
                <a:gd name="connsiteY199" fmla="*/ 162744 h 1000944"/>
                <a:gd name="connsiteX200" fmla="*/ 776948 w 1824698"/>
                <a:gd name="connsiteY200" fmla="*/ 184175 h 1000944"/>
                <a:gd name="connsiteX201" fmla="*/ 817430 w 1824698"/>
                <a:gd name="connsiteY201" fmla="*/ 200844 h 1000944"/>
                <a:gd name="connsiteX202" fmla="*/ 867436 w 1824698"/>
                <a:gd name="connsiteY202" fmla="*/ 212750 h 1000944"/>
                <a:gd name="connsiteX203" fmla="*/ 879342 w 1824698"/>
                <a:gd name="connsiteY203" fmla="*/ 217513 h 1000944"/>
                <a:gd name="connsiteX204" fmla="*/ 907917 w 1824698"/>
                <a:gd name="connsiteY204" fmla="*/ 227038 h 1000944"/>
                <a:gd name="connsiteX205" fmla="*/ 929348 w 1824698"/>
                <a:gd name="connsiteY205" fmla="*/ 234182 h 1000944"/>
                <a:gd name="connsiteX206" fmla="*/ 936492 w 1824698"/>
                <a:gd name="connsiteY206" fmla="*/ 236563 h 1000944"/>
                <a:gd name="connsiteX207" fmla="*/ 946017 w 1824698"/>
                <a:gd name="connsiteY207" fmla="*/ 241325 h 1000944"/>
                <a:gd name="connsiteX208" fmla="*/ 965067 w 1824698"/>
                <a:gd name="connsiteY208" fmla="*/ 248469 h 1000944"/>
                <a:gd name="connsiteX209" fmla="*/ 974592 w 1824698"/>
                <a:gd name="connsiteY209" fmla="*/ 250850 h 1000944"/>
                <a:gd name="connsiteX210" fmla="*/ 984117 w 1824698"/>
                <a:gd name="connsiteY210" fmla="*/ 255613 h 1000944"/>
                <a:gd name="connsiteX211" fmla="*/ 1007930 w 1824698"/>
                <a:gd name="connsiteY211" fmla="*/ 262757 h 1000944"/>
                <a:gd name="connsiteX212" fmla="*/ 1015073 w 1824698"/>
                <a:gd name="connsiteY212" fmla="*/ 265138 h 1000944"/>
                <a:gd name="connsiteX213" fmla="*/ 1024598 w 1824698"/>
                <a:gd name="connsiteY213" fmla="*/ 267519 h 1000944"/>
                <a:gd name="connsiteX214" fmla="*/ 1038886 w 1824698"/>
                <a:gd name="connsiteY214" fmla="*/ 272282 h 1000944"/>
                <a:gd name="connsiteX215" fmla="*/ 1072223 w 1824698"/>
                <a:gd name="connsiteY215" fmla="*/ 269900 h 1000944"/>
                <a:gd name="connsiteX216" fmla="*/ 1084130 w 1824698"/>
                <a:gd name="connsiteY216" fmla="*/ 265138 h 1000944"/>
                <a:gd name="connsiteX217" fmla="*/ 1105561 w 1824698"/>
                <a:gd name="connsiteY217" fmla="*/ 279425 h 1000944"/>
                <a:gd name="connsiteX218" fmla="*/ 1112705 w 1824698"/>
                <a:gd name="connsiteY218" fmla="*/ 284188 h 1000944"/>
                <a:gd name="connsiteX219" fmla="*/ 1134136 w 1824698"/>
                <a:gd name="connsiteY219" fmla="*/ 293713 h 1000944"/>
                <a:gd name="connsiteX220" fmla="*/ 1148423 w 1824698"/>
                <a:gd name="connsiteY220" fmla="*/ 298475 h 1000944"/>
                <a:gd name="connsiteX221" fmla="*/ 1181761 w 1824698"/>
                <a:gd name="connsiteY221" fmla="*/ 315144 h 1000944"/>
                <a:gd name="connsiteX222" fmla="*/ 1193667 w 1824698"/>
                <a:gd name="connsiteY222" fmla="*/ 322288 h 1000944"/>
                <a:gd name="connsiteX223" fmla="*/ 1200811 w 1824698"/>
                <a:gd name="connsiteY223" fmla="*/ 327050 h 1000944"/>
                <a:gd name="connsiteX224" fmla="*/ 1227005 w 1824698"/>
                <a:gd name="connsiteY224" fmla="*/ 334194 h 1000944"/>
                <a:gd name="connsiteX225" fmla="*/ 1269867 w 1824698"/>
                <a:gd name="connsiteY225" fmla="*/ 353244 h 1000944"/>
                <a:gd name="connsiteX226" fmla="*/ 1281773 w 1824698"/>
                <a:gd name="connsiteY226" fmla="*/ 355625 h 1000944"/>
                <a:gd name="connsiteX227" fmla="*/ 1303205 w 1824698"/>
                <a:gd name="connsiteY227" fmla="*/ 362769 h 1000944"/>
                <a:gd name="connsiteX228" fmla="*/ 1317492 w 1824698"/>
                <a:gd name="connsiteY228" fmla="*/ 367532 h 1000944"/>
                <a:gd name="connsiteX229" fmla="*/ 1329398 w 1824698"/>
                <a:gd name="connsiteY229" fmla="*/ 372294 h 1000944"/>
                <a:gd name="connsiteX230" fmla="*/ 1369880 w 1824698"/>
                <a:gd name="connsiteY230" fmla="*/ 386582 h 1000944"/>
                <a:gd name="connsiteX231" fmla="*/ 1377023 w 1824698"/>
                <a:gd name="connsiteY231" fmla="*/ 388963 h 1000944"/>
                <a:gd name="connsiteX232" fmla="*/ 1441317 w 1824698"/>
                <a:gd name="connsiteY232" fmla="*/ 429444 h 1000944"/>
                <a:gd name="connsiteX233" fmla="*/ 1453223 w 1824698"/>
                <a:gd name="connsiteY233" fmla="*/ 436588 h 1000944"/>
                <a:gd name="connsiteX234" fmla="*/ 1460367 w 1824698"/>
                <a:gd name="connsiteY234" fmla="*/ 441350 h 1000944"/>
                <a:gd name="connsiteX235" fmla="*/ 1467511 w 1824698"/>
                <a:gd name="connsiteY235" fmla="*/ 443732 h 1000944"/>
                <a:gd name="connsiteX236" fmla="*/ 1481798 w 1824698"/>
                <a:gd name="connsiteY236" fmla="*/ 450875 h 1000944"/>
                <a:gd name="connsiteX237" fmla="*/ 1515136 w 1824698"/>
                <a:gd name="connsiteY237" fmla="*/ 474688 h 1000944"/>
                <a:gd name="connsiteX238" fmla="*/ 1543711 w 1824698"/>
                <a:gd name="connsiteY238" fmla="*/ 493738 h 1000944"/>
                <a:gd name="connsiteX239" fmla="*/ 1560380 w 1824698"/>
                <a:gd name="connsiteY239" fmla="*/ 505644 h 1000944"/>
                <a:gd name="connsiteX240" fmla="*/ 1574667 w 1824698"/>
                <a:gd name="connsiteY240" fmla="*/ 515169 h 1000944"/>
                <a:gd name="connsiteX241" fmla="*/ 1581811 w 1824698"/>
                <a:gd name="connsiteY241" fmla="*/ 517550 h 1000944"/>
                <a:gd name="connsiteX242" fmla="*/ 1586573 w 1824698"/>
                <a:gd name="connsiteY242" fmla="*/ 524694 h 1000944"/>
                <a:gd name="connsiteX243" fmla="*/ 1572286 w 1824698"/>
                <a:gd name="connsiteY243" fmla="*/ 534219 h 1000944"/>
                <a:gd name="connsiteX244" fmla="*/ 1557998 w 1824698"/>
                <a:gd name="connsiteY244" fmla="*/ 546125 h 1000944"/>
                <a:gd name="connsiteX245" fmla="*/ 1550855 w 1824698"/>
                <a:gd name="connsiteY245" fmla="*/ 548507 h 1000944"/>
                <a:gd name="connsiteX246" fmla="*/ 1538948 w 1824698"/>
                <a:gd name="connsiteY246" fmla="*/ 558032 h 1000944"/>
                <a:gd name="connsiteX247" fmla="*/ 1531805 w 1824698"/>
                <a:gd name="connsiteY247" fmla="*/ 565175 h 1000944"/>
                <a:gd name="connsiteX248" fmla="*/ 1517517 w 1824698"/>
                <a:gd name="connsiteY248" fmla="*/ 572319 h 1000944"/>
                <a:gd name="connsiteX249" fmla="*/ 1500848 w 1824698"/>
                <a:gd name="connsiteY249" fmla="*/ 591369 h 1000944"/>
                <a:gd name="connsiteX250" fmla="*/ 1496086 w 1824698"/>
                <a:gd name="connsiteY250" fmla="*/ 598513 h 1000944"/>
                <a:gd name="connsiteX251" fmla="*/ 1498467 w 1824698"/>
                <a:gd name="connsiteY251" fmla="*/ 622325 h 1000944"/>
                <a:gd name="connsiteX252" fmla="*/ 1503230 w 1824698"/>
                <a:gd name="connsiteY252" fmla="*/ 629469 h 1000944"/>
                <a:gd name="connsiteX253" fmla="*/ 1505611 w 1824698"/>
                <a:gd name="connsiteY253" fmla="*/ 636613 h 1000944"/>
                <a:gd name="connsiteX254" fmla="*/ 1510373 w 1824698"/>
                <a:gd name="connsiteY254" fmla="*/ 643757 h 1000944"/>
                <a:gd name="connsiteX255" fmla="*/ 1512755 w 1824698"/>
                <a:gd name="connsiteY255" fmla="*/ 650900 h 1000944"/>
                <a:gd name="connsiteX256" fmla="*/ 1519898 w 1824698"/>
                <a:gd name="connsiteY256" fmla="*/ 658044 h 1000944"/>
                <a:gd name="connsiteX257" fmla="*/ 1529423 w 1824698"/>
                <a:gd name="connsiteY257" fmla="*/ 669950 h 1000944"/>
                <a:gd name="connsiteX258" fmla="*/ 1548473 w 1824698"/>
                <a:gd name="connsiteY258" fmla="*/ 696144 h 1000944"/>
                <a:gd name="connsiteX259" fmla="*/ 1557998 w 1824698"/>
                <a:gd name="connsiteY259" fmla="*/ 712813 h 1000944"/>
                <a:gd name="connsiteX260" fmla="*/ 1560380 w 1824698"/>
                <a:gd name="connsiteY260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17392 w 1824698"/>
                <a:gd name="connsiteY191" fmla="*/ 88925 h 1000944"/>
                <a:gd name="connsiteX192" fmla="*/ 534061 w 1824698"/>
                <a:gd name="connsiteY192" fmla="*/ 93688 h 1000944"/>
                <a:gd name="connsiteX193" fmla="*/ 548348 w 1824698"/>
                <a:gd name="connsiteY193" fmla="*/ 100832 h 1000944"/>
                <a:gd name="connsiteX194" fmla="*/ 584067 w 1824698"/>
                <a:gd name="connsiteY194" fmla="*/ 112738 h 1000944"/>
                <a:gd name="connsiteX195" fmla="*/ 610261 w 1824698"/>
                <a:gd name="connsiteY195" fmla="*/ 124644 h 1000944"/>
                <a:gd name="connsiteX196" fmla="*/ 622167 w 1824698"/>
                <a:gd name="connsiteY196" fmla="*/ 129407 h 1000944"/>
                <a:gd name="connsiteX197" fmla="*/ 641217 w 1824698"/>
                <a:gd name="connsiteY197" fmla="*/ 134169 h 1000944"/>
                <a:gd name="connsiteX198" fmla="*/ 712655 w 1824698"/>
                <a:gd name="connsiteY198" fmla="*/ 162744 h 1000944"/>
                <a:gd name="connsiteX199" fmla="*/ 776948 w 1824698"/>
                <a:gd name="connsiteY199" fmla="*/ 184175 h 1000944"/>
                <a:gd name="connsiteX200" fmla="*/ 817430 w 1824698"/>
                <a:gd name="connsiteY200" fmla="*/ 200844 h 1000944"/>
                <a:gd name="connsiteX201" fmla="*/ 867436 w 1824698"/>
                <a:gd name="connsiteY201" fmla="*/ 212750 h 1000944"/>
                <a:gd name="connsiteX202" fmla="*/ 879342 w 1824698"/>
                <a:gd name="connsiteY202" fmla="*/ 217513 h 1000944"/>
                <a:gd name="connsiteX203" fmla="*/ 907917 w 1824698"/>
                <a:gd name="connsiteY203" fmla="*/ 227038 h 1000944"/>
                <a:gd name="connsiteX204" fmla="*/ 929348 w 1824698"/>
                <a:gd name="connsiteY204" fmla="*/ 234182 h 1000944"/>
                <a:gd name="connsiteX205" fmla="*/ 936492 w 1824698"/>
                <a:gd name="connsiteY205" fmla="*/ 236563 h 1000944"/>
                <a:gd name="connsiteX206" fmla="*/ 946017 w 1824698"/>
                <a:gd name="connsiteY206" fmla="*/ 241325 h 1000944"/>
                <a:gd name="connsiteX207" fmla="*/ 965067 w 1824698"/>
                <a:gd name="connsiteY207" fmla="*/ 248469 h 1000944"/>
                <a:gd name="connsiteX208" fmla="*/ 974592 w 1824698"/>
                <a:gd name="connsiteY208" fmla="*/ 250850 h 1000944"/>
                <a:gd name="connsiteX209" fmla="*/ 984117 w 1824698"/>
                <a:gd name="connsiteY209" fmla="*/ 255613 h 1000944"/>
                <a:gd name="connsiteX210" fmla="*/ 1007930 w 1824698"/>
                <a:gd name="connsiteY210" fmla="*/ 262757 h 1000944"/>
                <a:gd name="connsiteX211" fmla="*/ 1015073 w 1824698"/>
                <a:gd name="connsiteY211" fmla="*/ 265138 h 1000944"/>
                <a:gd name="connsiteX212" fmla="*/ 1024598 w 1824698"/>
                <a:gd name="connsiteY212" fmla="*/ 267519 h 1000944"/>
                <a:gd name="connsiteX213" fmla="*/ 1038886 w 1824698"/>
                <a:gd name="connsiteY213" fmla="*/ 272282 h 1000944"/>
                <a:gd name="connsiteX214" fmla="*/ 1072223 w 1824698"/>
                <a:gd name="connsiteY214" fmla="*/ 269900 h 1000944"/>
                <a:gd name="connsiteX215" fmla="*/ 1084130 w 1824698"/>
                <a:gd name="connsiteY215" fmla="*/ 265138 h 1000944"/>
                <a:gd name="connsiteX216" fmla="*/ 1105561 w 1824698"/>
                <a:gd name="connsiteY216" fmla="*/ 279425 h 1000944"/>
                <a:gd name="connsiteX217" fmla="*/ 1112705 w 1824698"/>
                <a:gd name="connsiteY217" fmla="*/ 284188 h 1000944"/>
                <a:gd name="connsiteX218" fmla="*/ 1134136 w 1824698"/>
                <a:gd name="connsiteY218" fmla="*/ 293713 h 1000944"/>
                <a:gd name="connsiteX219" fmla="*/ 1148423 w 1824698"/>
                <a:gd name="connsiteY219" fmla="*/ 298475 h 1000944"/>
                <a:gd name="connsiteX220" fmla="*/ 1181761 w 1824698"/>
                <a:gd name="connsiteY220" fmla="*/ 315144 h 1000944"/>
                <a:gd name="connsiteX221" fmla="*/ 1193667 w 1824698"/>
                <a:gd name="connsiteY221" fmla="*/ 322288 h 1000944"/>
                <a:gd name="connsiteX222" fmla="*/ 1200811 w 1824698"/>
                <a:gd name="connsiteY222" fmla="*/ 327050 h 1000944"/>
                <a:gd name="connsiteX223" fmla="*/ 1227005 w 1824698"/>
                <a:gd name="connsiteY223" fmla="*/ 334194 h 1000944"/>
                <a:gd name="connsiteX224" fmla="*/ 1269867 w 1824698"/>
                <a:gd name="connsiteY224" fmla="*/ 353244 h 1000944"/>
                <a:gd name="connsiteX225" fmla="*/ 1281773 w 1824698"/>
                <a:gd name="connsiteY225" fmla="*/ 355625 h 1000944"/>
                <a:gd name="connsiteX226" fmla="*/ 1303205 w 1824698"/>
                <a:gd name="connsiteY226" fmla="*/ 362769 h 1000944"/>
                <a:gd name="connsiteX227" fmla="*/ 1317492 w 1824698"/>
                <a:gd name="connsiteY227" fmla="*/ 367532 h 1000944"/>
                <a:gd name="connsiteX228" fmla="*/ 1329398 w 1824698"/>
                <a:gd name="connsiteY228" fmla="*/ 372294 h 1000944"/>
                <a:gd name="connsiteX229" fmla="*/ 1369880 w 1824698"/>
                <a:gd name="connsiteY229" fmla="*/ 386582 h 1000944"/>
                <a:gd name="connsiteX230" fmla="*/ 1377023 w 1824698"/>
                <a:gd name="connsiteY230" fmla="*/ 388963 h 1000944"/>
                <a:gd name="connsiteX231" fmla="*/ 1441317 w 1824698"/>
                <a:gd name="connsiteY231" fmla="*/ 429444 h 1000944"/>
                <a:gd name="connsiteX232" fmla="*/ 1453223 w 1824698"/>
                <a:gd name="connsiteY232" fmla="*/ 436588 h 1000944"/>
                <a:gd name="connsiteX233" fmla="*/ 1460367 w 1824698"/>
                <a:gd name="connsiteY233" fmla="*/ 441350 h 1000944"/>
                <a:gd name="connsiteX234" fmla="*/ 1467511 w 1824698"/>
                <a:gd name="connsiteY234" fmla="*/ 443732 h 1000944"/>
                <a:gd name="connsiteX235" fmla="*/ 1481798 w 1824698"/>
                <a:gd name="connsiteY235" fmla="*/ 450875 h 1000944"/>
                <a:gd name="connsiteX236" fmla="*/ 1515136 w 1824698"/>
                <a:gd name="connsiteY236" fmla="*/ 474688 h 1000944"/>
                <a:gd name="connsiteX237" fmla="*/ 1543711 w 1824698"/>
                <a:gd name="connsiteY237" fmla="*/ 493738 h 1000944"/>
                <a:gd name="connsiteX238" fmla="*/ 1560380 w 1824698"/>
                <a:gd name="connsiteY238" fmla="*/ 505644 h 1000944"/>
                <a:gd name="connsiteX239" fmla="*/ 1574667 w 1824698"/>
                <a:gd name="connsiteY239" fmla="*/ 515169 h 1000944"/>
                <a:gd name="connsiteX240" fmla="*/ 1581811 w 1824698"/>
                <a:gd name="connsiteY240" fmla="*/ 517550 h 1000944"/>
                <a:gd name="connsiteX241" fmla="*/ 1586573 w 1824698"/>
                <a:gd name="connsiteY241" fmla="*/ 524694 h 1000944"/>
                <a:gd name="connsiteX242" fmla="*/ 1572286 w 1824698"/>
                <a:gd name="connsiteY242" fmla="*/ 534219 h 1000944"/>
                <a:gd name="connsiteX243" fmla="*/ 1557998 w 1824698"/>
                <a:gd name="connsiteY243" fmla="*/ 546125 h 1000944"/>
                <a:gd name="connsiteX244" fmla="*/ 1550855 w 1824698"/>
                <a:gd name="connsiteY244" fmla="*/ 548507 h 1000944"/>
                <a:gd name="connsiteX245" fmla="*/ 1538948 w 1824698"/>
                <a:gd name="connsiteY245" fmla="*/ 558032 h 1000944"/>
                <a:gd name="connsiteX246" fmla="*/ 1531805 w 1824698"/>
                <a:gd name="connsiteY246" fmla="*/ 565175 h 1000944"/>
                <a:gd name="connsiteX247" fmla="*/ 1517517 w 1824698"/>
                <a:gd name="connsiteY247" fmla="*/ 572319 h 1000944"/>
                <a:gd name="connsiteX248" fmla="*/ 1500848 w 1824698"/>
                <a:gd name="connsiteY248" fmla="*/ 591369 h 1000944"/>
                <a:gd name="connsiteX249" fmla="*/ 1496086 w 1824698"/>
                <a:gd name="connsiteY249" fmla="*/ 598513 h 1000944"/>
                <a:gd name="connsiteX250" fmla="*/ 1498467 w 1824698"/>
                <a:gd name="connsiteY250" fmla="*/ 622325 h 1000944"/>
                <a:gd name="connsiteX251" fmla="*/ 1503230 w 1824698"/>
                <a:gd name="connsiteY251" fmla="*/ 629469 h 1000944"/>
                <a:gd name="connsiteX252" fmla="*/ 1505611 w 1824698"/>
                <a:gd name="connsiteY252" fmla="*/ 636613 h 1000944"/>
                <a:gd name="connsiteX253" fmla="*/ 1510373 w 1824698"/>
                <a:gd name="connsiteY253" fmla="*/ 643757 h 1000944"/>
                <a:gd name="connsiteX254" fmla="*/ 1512755 w 1824698"/>
                <a:gd name="connsiteY254" fmla="*/ 650900 h 1000944"/>
                <a:gd name="connsiteX255" fmla="*/ 1519898 w 1824698"/>
                <a:gd name="connsiteY255" fmla="*/ 658044 h 1000944"/>
                <a:gd name="connsiteX256" fmla="*/ 1529423 w 1824698"/>
                <a:gd name="connsiteY256" fmla="*/ 669950 h 1000944"/>
                <a:gd name="connsiteX257" fmla="*/ 1548473 w 1824698"/>
                <a:gd name="connsiteY257" fmla="*/ 696144 h 1000944"/>
                <a:gd name="connsiteX258" fmla="*/ 1557998 w 1824698"/>
                <a:gd name="connsiteY258" fmla="*/ 712813 h 1000944"/>
                <a:gd name="connsiteX259" fmla="*/ 1560380 w 1824698"/>
                <a:gd name="connsiteY259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17392 w 1824698"/>
                <a:gd name="connsiteY191" fmla="*/ 88925 h 1000944"/>
                <a:gd name="connsiteX192" fmla="*/ 548348 w 1824698"/>
                <a:gd name="connsiteY192" fmla="*/ 100832 h 1000944"/>
                <a:gd name="connsiteX193" fmla="*/ 584067 w 1824698"/>
                <a:gd name="connsiteY193" fmla="*/ 112738 h 1000944"/>
                <a:gd name="connsiteX194" fmla="*/ 610261 w 1824698"/>
                <a:gd name="connsiteY194" fmla="*/ 124644 h 1000944"/>
                <a:gd name="connsiteX195" fmla="*/ 622167 w 1824698"/>
                <a:gd name="connsiteY195" fmla="*/ 129407 h 1000944"/>
                <a:gd name="connsiteX196" fmla="*/ 641217 w 1824698"/>
                <a:gd name="connsiteY196" fmla="*/ 134169 h 1000944"/>
                <a:gd name="connsiteX197" fmla="*/ 712655 w 1824698"/>
                <a:gd name="connsiteY197" fmla="*/ 162744 h 1000944"/>
                <a:gd name="connsiteX198" fmla="*/ 776948 w 1824698"/>
                <a:gd name="connsiteY198" fmla="*/ 184175 h 1000944"/>
                <a:gd name="connsiteX199" fmla="*/ 817430 w 1824698"/>
                <a:gd name="connsiteY199" fmla="*/ 200844 h 1000944"/>
                <a:gd name="connsiteX200" fmla="*/ 867436 w 1824698"/>
                <a:gd name="connsiteY200" fmla="*/ 212750 h 1000944"/>
                <a:gd name="connsiteX201" fmla="*/ 879342 w 1824698"/>
                <a:gd name="connsiteY201" fmla="*/ 217513 h 1000944"/>
                <a:gd name="connsiteX202" fmla="*/ 907917 w 1824698"/>
                <a:gd name="connsiteY202" fmla="*/ 227038 h 1000944"/>
                <a:gd name="connsiteX203" fmla="*/ 929348 w 1824698"/>
                <a:gd name="connsiteY203" fmla="*/ 234182 h 1000944"/>
                <a:gd name="connsiteX204" fmla="*/ 936492 w 1824698"/>
                <a:gd name="connsiteY204" fmla="*/ 236563 h 1000944"/>
                <a:gd name="connsiteX205" fmla="*/ 946017 w 1824698"/>
                <a:gd name="connsiteY205" fmla="*/ 241325 h 1000944"/>
                <a:gd name="connsiteX206" fmla="*/ 965067 w 1824698"/>
                <a:gd name="connsiteY206" fmla="*/ 248469 h 1000944"/>
                <a:gd name="connsiteX207" fmla="*/ 974592 w 1824698"/>
                <a:gd name="connsiteY207" fmla="*/ 250850 h 1000944"/>
                <a:gd name="connsiteX208" fmla="*/ 984117 w 1824698"/>
                <a:gd name="connsiteY208" fmla="*/ 255613 h 1000944"/>
                <a:gd name="connsiteX209" fmla="*/ 1007930 w 1824698"/>
                <a:gd name="connsiteY209" fmla="*/ 262757 h 1000944"/>
                <a:gd name="connsiteX210" fmla="*/ 1015073 w 1824698"/>
                <a:gd name="connsiteY210" fmla="*/ 265138 h 1000944"/>
                <a:gd name="connsiteX211" fmla="*/ 1024598 w 1824698"/>
                <a:gd name="connsiteY211" fmla="*/ 267519 h 1000944"/>
                <a:gd name="connsiteX212" fmla="*/ 1038886 w 1824698"/>
                <a:gd name="connsiteY212" fmla="*/ 272282 h 1000944"/>
                <a:gd name="connsiteX213" fmla="*/ 1072223 w 1824698"/>
                <a:gd name="connsiteY213" fmla="*/ 269900 h 1000944"/>
                <a:gd name="connsiteX214" fmla="*/ 1084130 w 1824698"/>
                <a:gd name="connsiteY214" fmla="*/ 265138 h 1000944"/>
                <a:gd name="connsiteX215" fmla="*/ 1105561 w 1824698"/>
                <a:gd name="connsiteY215" fmla="*/ 279425 h 1000944"/>
                <a:gd name="connsiteX216" fmla="*/ 1112705 w 1824698"/>
                <a:gd name="connsiteY216" fmla="*/ 284188 h 1000944"/>
                <a:gd name="connsiteX217" fmla="*/ 1134136 w 1824698"/>
                <a:gd name="connsiteY217" fmla="*/ 293713 h 1000944"/>
                <a:gd name="connsiteX218" fmla="*/ 1148423 w 1824698"/>
                <a:gd name="connsiteY218" fmla="*/ 298475 h 1000944"/>
                <a:gd name="connsiteX219" fmla="*/ 1181761 w 1824698"/>
                <a:gd name="connsiteY219" fmla="*/ 315144 h 1000944"/>
                <a:gd name="connsiteX220" fmla="*/ 1193667 w 1824698"/>
                <a:gd name="connsiteY220" fmla="*/ 322288 h 1000944"/>
                <a:gd name="connsiteX221" fmla="*/ 1200811 w 1824698"/>
                <a:gd name="connsiteY221" fmla="*/ 327050 h 1000944"/>
                <a:gd name="connsiteX222" fmla="*/ 1227005 w 1824698"/>
                <a:gd name="connsiteY222" fmla="*/ 334194 h 1000944"/>
                <a:gd name="connsiteX223" fmla="*/ 1269867 w 1824698"/>
                <a:gd name="connsiteY223" fmla="*/ 353244 h 1000944"/>
                <a:gd name="connsiteX224" fmla="*/ 1281773 w 1824698"/>
                <a:gd name="connsiteY224" fmla="*/ 355625 h 1000944"/>
                <a:gd name="connsiteX225" fmla="*/ 1303205 w 1824698"/>
                <a:gd name="connsiteY225" fmla="*/ 362769 h 1000944"/>
                <a:gd name="connsiteX226" fmla="*/ 1317492 w 1824698"/>
                <a:gd name="connsiteY226" fmla="*/ 367532 h 1000944"/>
                <a:gd name="connsiteX227" fmla="*/ 1329398 w 1824698"/>
                <a:gd name="connsiteY227" fmla="*/ 372294 h 1000944"/>
                <a:gd name="connsiteX228" fmla="*/ 1369880 w 1824698"/>
                <a:gd name="connsiteY228" fmla="*/ 386582 h 1000944"/>
                <a:gd name="connsiteX229" fmla="*/ 1377023 w 1824698"/>
                <a:gd name="connsiteY229" fmla="*/ 388963 h 1000944"/>
                <a:gd name="connsiteX230" fmla="*/ 1441317 w 1824698"/>
                <a:gd name="connsiteY230" fmla="*/ 429444 h 1000944"/>
                <a:gd name="connsiteX231" fmla="*/ 1453223 w 1824698"/>
                <a:gd name="connsiteY231" fmla="*/ 436588 h 1000944"/>
                <a:gd name="connsiteX232" fmla="*/ 1460367 w 1824698"/>
                <a:gd name="connsiteY232" fmla="*/ 441350 h 1000944"/>
                <a:gd name="connsiteX233" fmla="*/ 1467511 w 1824698"/>
                <a:gd name="connsiteY233" fmla="*/ 443732 h 1000944"/>
                <a:gd name="connsiteX234" fmla="*/ 1481798 w 1824698"/>
                <a:gd name="connsiteY234" fmla="*/ 450875 h 1000944"/>
                <a:gd name="connsiteX235" fmla="*/ 1515136 w 1824698"/>
                <a:gd name="connsiteY235" fmla="*/ 474688 h 1000944"/>
                <a:gd name="connsiteX236" fmla="*/ 1543711 w 1824698"/>
                <a:gd name="connsiteY236" fmla="*/ 493738 h 1000944"/>
                <a:gd name="connsiteX237" fmla="*/ 1560380 w 1824698"/>
                <a:gd name="connsiteY237" fmla="*/ 505644 h 1000944"/>
                <a:gd name="connsiteX238" fmla="*/ 1574667 w 1824698"/>
                <a:gd name="connsiteY238" fmla="*/ 515169 h 1000944"/>
                <a:gd name="connsiteX239" fmla="*/ 1581811 w 1824698"/>
                <a:gd name="connsiteY239" fmla="*/ 517550 h 1000944"/>
                <a:gd name="connsiteX240" fmla="*/ 1586573 w 1824698"/>
                <a:gd name="connsiteY240" fmla="*/ 524694 h 1000944"/>
                <a:gd name="connsiteX241" fmla="*/ 1572286 w 1824698"/>
                <a:gd name="connsiteY241" fmla="*/ 534219 h 1000944"/>
                <a:gd name="connsiteX242" fmla="*/ 1557998 w 1824698"/>
                <a:gd name="connsiteY242" fmla="*/ 546125 h 1000944"/>
                <a:gd name="connsiteX243" fmla="*/ 1550855 w 1824698"/>
                <a:gd name="connsiteY243" fmla="*/ 548507 h 1000944"/>
                <a:gd name="connsiteX244" fmla="*/ 1538948 w 1824698"/>
                <a:gd name="connsiteY244" fmla="*/ 558032 h 1000944"/>
                <a:gd name="connsiteX245" fmla="*/ 1531805 w 1824698"/>
                <a:gd name="connsiteY245" fmla="*/ 565175 h 1000944"/>
                <a:gd name="connsiteX246" fmla="*/ 1517517 w 1824698"/>
                <a:gd name="connsiteY246" fmla="*/ 572319 h 1000944"/>
                <a:gd name="connsiteX247" fmla="*/ 1500848 w 1824698"/>
                <a:gd name="connsiteY247" fmla="*/ 591369 h 1000944"/>
                <a:gd name="connsiteX248" fmla="*/ 1496086 w 1824698"/>
                <a:gd name="connsiteY248" fmla="*/ 598513 h 1000944"/>
                <a:gd name="connsiteX249" fmla="*/ 1498467 w 1824698"/>
                <a:gd name="connsiteY249" fmla="*/ 622325 h 1000944"/>
                <a:gd name="connsiteX250" fmla="*/ 1503230 w 1824698"/>
                <a:gd name="connsiteY250" fmla="*/ 629469 h 1000944"/>
                <a:gd name="connsiteX251" fmla="*/ 1505611 w 1824698"/>
                <a:gd name="connsiteY251" fmla="*/ 636613 h 1000944"/>
                <a:gd name="connsiteX252" fmla="*/ 1510373 w 1824698"/>
                <a:gd name="connsiteY252" fmla="*/ 643757 h 1000944"/>
                <a:gd name="connsiteX253" fmla="*/ 1512755 w 1824698"/>
                <a:gd name="connsiteY253" fmla="*/ 650900 h 1000944"/>
                <a:gd name="connsiteX254" fmla="*/ 1519898 w 1824698"/>
                <a:gd name="connsiteY254" fmla="*/ 658044 h 1000944"/>
                <a:gd name="connsiteX255" fmla="*/ 1529423 w 1824698"/>
                <a:gd name="connsiteY255" fmla="*/ 669950 h 1000944"/>
                <a:gd name="connsiteX256" fmla="*/ 1548473 w 1824698"/>
                <a:gd name="connsiteY256" fmla="*/ 696144 h 1000944"/>
                <a:gd name="connsiteX257" fmla="*/ 1557998 w 1824698"/>
                <a:gd name="connsiteY257" fmla="*/ 712813 h 1000944"/>
                <a:gd name="connsiteX258" fmla="*/ 1560380 w 1824698"/>
                <a:gd name="connsiteY258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17392 w 1824698"/>
                <a:gd name="connsiteY191" fmla="*/ 88925 h 1000944"/>
                <a:gd name="connsiteX192" fmla="*/ 584067 w 1824698"/>
                <a:gd name="connsiteY192" fmla="*/ 112738 h 1000944"/>
                <a:gd name="connsiteX193" fmla="*/ 610261 w 1824698"/>
                <a:gd name="connsiteY193" fmla="*/ 124644 h 1000944"/>
                <a:gd name="connsiteX194" fmla="*/ 622167 w 1824698"/>
                <a:gd name="connsiteY194" fmla="*/ 129407 h 1000944"/>
                <a:gd name="connsiteX195" fmla="*/ 641217 w 1824698"/>
                <a:gd name="connsiteY195" fmla="*/ 134169 h 1000944"/>
                <a:gd name="connsiteX196" fmla="*/ 712655 w 1824698"/>
                <a:gd name="connsiteY196" fmla="*/ 162744 h 1000944"/>
                <a:gd name="connsiteX197" fmla="*/ 776948 w 1824698"/>
                <a:gd name="connsiteY197" fmla="*/ 184175 h 1000944"/>
                <a:gd name="connsiteX198" fmla="*/ 817430 w 1824698"/>
                <a:gd name="connsiteY198" fmla="*/ 200844 h 1000944"/>
                <a:gd name="connsiteX199" fmla="*/ 867436 w 1824698"/>
                <a:gd name="connsiteY199" fmla="*/ 212750 h 1000944"/>
                <a:gd name="connsiteX200" fmla="*/ 879342 w 1824698"/>
                <a:gd name="connsiteY200" fmla="*/ 217513 h 1000944"/>
                <a:gd name="connsiteX201" fmla="*/ 907917 w 1824698"/>
                <a:gd name="connsiteY201" fmla="*/ 227038 h 1000944"/>
                <a:gd name="connsiteX202" fmla="*/ 929348 w 1824698"/>
                <a:gd name="connsiteY202" fmla="*/ 234182 h 1000944"/>
                <a:gd name="connsiteX203" fmla="*/ 936492 w 1824698"/>
                <a:gd name="connsiteY203" fmla="*/ 236563 h 1000944"/>
                <a:gd name="connsiteX204" fmla="*/ 946017 w 1824698"/>
                <a:gd name="connsiteY204" fmla="*/ 241325 h 1000944"/>
                <a:gd name="connsiteX205" fmla="*/ 965067 w 1824698"/>
                <a:gd name="connsiteY205" fmla="*/ 248469 h 1000944"/>
                <a:gd name="connsiteX206" fmla="*/ 974592 w 1824698"/>
                <a:gd name="connsiteY206" fmla="*/ 250850 h 1000944"/>
                <a:gd name="connsiteX207" fmla="*/ 984117 w 1824698"/>
                <a:gd name="connsiteY207" fmla="*/ 255613 h 1000944"/>
                <a:gd name="connsiteX208" fmla="*/ 1007930 w 1824698"/>
                <a:gd name="connsiteY208" fmla="*/ 262757 h 1000944"/>
                <a:gd name="connsiteX209" fmla="*/ 1015073 w 1824698"/>
                <a:gd name="connsiteY209" fmla="*/ 265138 h 1000944"/>
                <a:gd name="connsiteX210" fmla="*/ 1024598 w 1824698"/>
                <a:gd name="connsiteY210" fmla="*/ 267519 h 1000944"/>
                <a:gd name="connsiteX211" fmla="*/ 1038886 w 1824698"/>
                <a:gd name="connsiteY211" fmla="*/ 272282 h 1000944"/>
                <a:gd name="connsiteX212" fmla="*/ 1072223 w 1824698"/>
                <a:gd name="connsiteY212" fmla="*/ 269900 h 1000944"/>
                <a:gd name="connsiteX213" fmla="*/ 1084130 w 1824698"/>
                <a:gd name="connsiteY213" fmla="*/ 265138 h 1000944"/>
                <a:gd name="connsiteX214" fmla="*/ 1105561 w 1824698"/>
                <a:gd name="connsiteY214" fmla="*/ 279425 h 1000944"/>
                <a:gd name="connsiteX215" fmla="*/ 1112705 w 1824698"/>
                <a:gd name="connsiteY215" fmla="*/ 284188 h 1000944"/>
                <a:gd name="connsiteX216" fmla="*/ 1134136 w 1824698"/>
                <a:gd name="connsiteY216" fmla="*/ 293713 h 1000944"/>
                <a:gd name="connsiteX217" fmla="*/ 1148423 w 1824698"/>
                <a:gd name="connsiteY217" fmla="*/ 298475 h 1000944"/>
                <a:gd name="connsiteX218" fmla="*/ 1181761 w 1824698"/>
                <a:gd name="connsiteY218" fmla="*/ 315144 h 1000944"/>
                <a:gd name="connsiteX219" fmla="*/ 1193667 w 1824698"/>
                <a:gd name="connsiteY219" fmla="*/ 322288 h 1000944"/>
                <a:gd name="connsiteX220" fmla="*/ 1200811 w 1824698"/>
                <a:gd name="connsiteY220" fmla="*/ 327050 h 1000944"/>
                <a:gd name="connsiteX221" fmla="*/ 1227005 w 1824698"/>
                <a:gd name="connsiteY221" fmla="*/ 334194 h 1000944"/>
                <a:gd name="connsiteX222" fmla="*/ 1269867 w 1824698"/>
                <a:gd name="connsiteY222" fmla="*/ 353244 h 1000944"/>
                <a:gd name="connsiteX223" fmla="*/ 1281773 w 1824698"/>
                <a:gd name="connsiteY223" fmla="*/ 355625 h 1000944"/>
                <a:gd name="connsiteX224" fmla="*/ 1303205 w 1824698"/>
                <a:gd name="connsiteY224" fmla="*/ 362769 h 1000944"/>
                <a:gd name="connsiteX225" fmla="*/ 1317492 w 1824698"/>
                <a:gd name="connsiteY225" fmla="*/ 367532 h 1000944"/>
                <a:gd name="connsiteX226" fmla="*/ 1329398 w 1824698"/>
                <a:gd name="connsiteY226" fmla="*/ 372294 h 1000944"/>
                <a:gd name="connsiteX227" fmla="*/ 1369880 w 1824698"/>
                <a:gd name="connsiteY227" fmla="*/ 386582 h 1000944"/>
                <a:gd name="connsiteX228" fmla="*/ 1377023 w 1824698"/>
                <a:gd name="connsiteY228" fmla="*/ 388963 h 1000944"/>
                <a:gd name="connsiteX229" fmla="*/ 1441317 w 1824698"/>
                <a:gd name="connsiteY229" fmla="*/ 429444 h 1000944"/>
                <a:gd name="connsiteX230" fmla="*/ 1453223 w 1824698"/>
                <a:gd name="connsiteY230" fmla="*/ 436588 h 1000944"/>
                <a:gd name="connsiteX231" fmla="*/ 1460367 w 1824698"/>
                <a:gd name="connsiteY231" fmla="*/ 441350 h 1000944"/>
                <a:gd name="connsiteX232" fmla="*/ 1467511 w 1824698"/>
                <a:gd name="connsiteY232" fmla="*/ 443732 h 1000944"/>
                <a:gd name="connsiteX233" fmla="*/ 1481798 w 1824698"/>
                <a:gd name="connsiteY233" fmla="*/ 450875 h 1000944"/>
                <a:gd name="connsiteX234" fmla="*/ 1515136 w 1824698"/>
                <a:gd name="connsiteY234" fmla="*/ 474688 h 1000944"/>
                <a:gd name="connsiteX235" fmla="*/ 1543711 w 1824698"/>
                <a:gd name="connsiteY235" fmla="*/ 493738 h 1000944"/>
                <a:gd name="connsiteX236" fmla="*/ 1560380 w 1824698"/>
                <a:gd name="connsiteY236" fmla="*/ 505644 h 1000944"/>
                <a:gd name="connsiteX237" fmla="*/ 1574667 w 1824698"/>
                <a:gd name="connsiteY237" fmla="*/ 515169 h 1000944"/>
                <a:gd name="connsiteX238" fmla="*/ 1581811 w 1824698"/>
                <a:gd name="connsiteY238" fmla="*/ 517550 h 1000944"/>
                <a:gd name="connsiteX239" fmla="*/ 1586573 w 1824698"/>
                <a:gd name="connsiteY239" fmla="*/ 524694 h 1000944"/>
                <a:gd name="connsiteX240" fmla="*/ 1572286 w 1824698"/>
                <a:gd name="connsiteY240" fmla="*/ 534219 h 1000944"/>
                <a:gd name="connsiteX241" fmla="*/ 1557998 w 1824698"/>
                <a:gd name="connsiteY241" fmla="*/ 546125 h 1000944"/>
                <a:gd name="connsiteX242" fmla="*/ 1550855 w 1824698"/>
                <a:gd name="connsiteY242" fmla="*/ 548507 h 1000944"/>
                <a:gd name="connsiteX243" fmla="*/ 1538948 w 1824698"/>
                <a:gd name="connsiteY243" fmla="*/ 558032 h 1000944"/>
                <a:gd name="connsiteX244" fmla="*/ 1531805 w 1824698"/>
                <a:gd name="connsiteY244" fmla="*/ 565175 h 1000944"/>
                <a:gd name="connsiteX245" fmla="*/ 1517517 w 1824698"/>
                <a:gd name="connsiteY245" fmla="*/ 572319 h 1000944"/>
                <a:gd name="connsiteX246" fmla="*/ 1500848 w 1824698"/>
                <a:gd name="connsiteY246" fmla="*/ 591369 h 1000944"/>
                <a:gd name="connsiteX247" fmla="*/ 1496086 w 1824698"/>
                <a:gd name="connsiteY247" fmla="*/ 598513 h 1000944"/>
                <a:gd name="connsiteX248" fmla="*/ 1498467 w 1824698"/>
                <a:gd name="connsiteY248" fmla="*/ 622325 h 1000944"/>
                <a:gd name="connsiteX249" fmla="*/ 1503230 w 1824698"/>
                <a:gd name="connsiteY249" fmla="*/ 629469 h 1000944"/>
                <a:gd name="connsiteX250" fmla="*/ 1505611 w 1824698"/>
                <a:gd name="connsiteY250" fmla="*/ 636613 h 1000944"/>
                <a:gd name="connsiteX251" fmla="*/ 1510373 w 1824698"/>
                <a:gd name="connsiteY251" fmla="*/ 643757 h 1000944"/>
                <a:gd name="connsiteX252" fmla="*/ 1512755 w 1824698"/>
                <a:gd name="connsiteY252" fmla="*/ 650900 h 1000944"/>
                <a:gd name="connsiteX253" fmla="*/ 1519898 w 1824698"/>
                <a:gd name="connsiteY253" fmla="*/ 658044 h 1000944"/>
                <a:gd name="connsiteX254" fmla="*/ 1529423 w 1824698"/>
                <a:gd name="connsiteY254" fmla="*/ 669950 h 1000944"/>
                <a:gd name="connsiteX255" fmla="*/ 1548473 w 1824698"/>
                <a:gd name="connsiteY255" fmla="*/ 696144 h 1000944"/>
                <a:gd name="connsiteX256" fmla="*/ 1557998 w 1824698"/>
                <a:gd name="connsiteY256" fmla="*/ 712813 h 1000944"/>
                <a:gd name="connsiteX257" fmla="*/ 1560380 w 1824698"/>
                <a:gd name="connsiteY257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84067 w 1824698"/>
                <a:gd name="connsiteY191" fmla="*/ 112738 h 1000944"/>
                <a:gd name="connsiteX192" fmla="*/ 610261 w 1824698"/>
                <a:gd name="connsiteY192" fmla="*/ 124644 h 1000944"/>
                <a:gd name="connsiteX193" fmla="*/ 622167 w 1824698"/>
                <a:gd name="connsiteY193" fmla="*/ 129407 h 1000944"/>
                <a:gd name="connsiteX194" fmla="*/ 641217 w 1824698"/>
                <a:gd name="connsiteY194" fmla="*/ 134169 h 1000944"/>
                <a:gd name="connsiteX195" fmla="*/ 712655 w 1824698"/>
                <a:gd name="connsiteY195" fmla="*/ 162744 h 1000944"/>
                <a:gd name="connsiteX196" fmla="*/ 776948 w 1824698"/>
                <a:gd name="connsiteY196" fmla="*/ 184175 h 1000944"/>
                <a:gd name="connsiteX197" fmla="*/ 817430 w 1824698"/>
                <a:gd name="connsiteY197" fmla="*/ 200844 h 1000944"/>
                <a:gd name="connsiteX198" fmla="*/ 867436 w 1824698"/>
                <a:gd name="connsiteY198" fmla="*/ 212750 h 1000944"/>
                <a:gd name="connsiteX199" fmla="*/ 879342 w 1824698"/>
                <a:gd name="connsiteY199" fmla="*/ 217513 h 1000944"/>
                <a:gd name="connsiteX200" fmla="*/ 907917 w 1824698"/>
                <a:gd name="connsiteY200" fmla="*/ 227038 h 1000944"/>
                <a:gd name="connsiteX201" fmla="*/ 929348 w 1824698"/>
                <a:gd name="connsiteY201" fmla="*/ 234182 h 1000944"/>
                <a:gd name="connsiteX202" fmla="*/ 936492 w 1824698"/>
                <a:gd name="connsiteY202" fmla="*/ 236563 h 1000944"/>
                <a:gd name="connsiteX203" fmla="*/ 946017 w 1824698"/>
                <a:gd name="connsiteY203" fmla="*/ 241325 h 1000944"/>
                <a:gd name="connsiteX204" fmla="*/ 965067 w 1824698"/>
                <a:gd name="connsiteY204" fmla="*/ 248469 h 1000944"/>
                <a:gd name="connsiteX205" fmla="*/ 974592 w 1824698"/>
                <a:gd name="connsiteY205" fmla="*/ 250850 h 1000944"/>
                <a:gd name="connsiteX206" fmla="*/ 984117 w 1824698"/>
                <a:gd name="connsiteY206" fmla="*/ 255613 h 1000944"/>
                <a:gd name="connsiteX207" fmla="*/ 1007930 w 1824698"/>
                <a:gd name="connsiteY207" fmla="*/ 262757 h 1000944"/>
                <a:gd name="connsiteX208" fmla="*/ 1015073 w 1824698"/>
                <a:gd name="connsiteY208" fmla="*/ 265138 h 1000944"/>
                <a:gd name="connsiteX209" fmla="*/ 1024598 w 1824698"/>
                <a:gd name="connsiteY209" fmla="*/ 267519 h 1000944"/>
                <a:gd name="connsiteX210" fmla="*/ 1038886 w 1824698"/>
                <a:gd name="connsiteY210" fmla="*/ 272282 h 1000944"/>
                <a:gd name="connsiteX211" fmla="*/ 1072223 w 1824698"/>
                <a:gd name="connsiteY211" fmla="*/ 269900 h 1000944"/>
                <a:gd name="connsiteX212" fmla="*/ 1084130 w 1824698"/>
                <a:gd name="connsiteY212" fmla="*/ 265138 h 1000944"/>
                <a:gd name="connsiteX213" fmla="*/ 1105561 w 1824698"/>
                <a:gd name="connsiteY213" fmla="*/ 279425 h 1000944"/>
                <a:gd name="connsiteX214" fmla="*/ 1112705 w 1824698"/>
                <a:gd name="connsiteY214" fmla="*/ 284188 h 1000944"/>
                <a:gd name="connsiteX215" fmla="*/ 1134136 w 1824698"/>
                <a:gd name="connsiteY215" fmla="*/ 293713 h 1000944"/>
                <a:gd name="connsiteX216" fmla="*/ 1148423 w 1824698"/>
                <a:gd name="connsiteY216" fmla="*/ 298475 h 1000944"/>
                <a:gd name="connsiteX217" fmla="*/ 1181761 w 1824698"/>
                <a:gd name="connsiteY217" fmla="*/ 315144 h 1000944"/>
                <a:gd name="connsiteX218" fmla="*/ 1193667 w 1824698"/>
                <a:gd name="connsiteY218" fmla="*/ 322288 h 1000944"/>
                <a:gd name="connsiteX219" fmla="*/ 1200811 w 1824698"/>
                <a:gd name="connsiteY219" fmla="*/ 327050 h 1000944"/>
                <a:gd name="connsiteX220" fmla="*/ 1227005 w 1824698"/>
                <a:gd name="connsiteY220" fmla="*/ 334194 h 1000944"/>
                <a:gd name="connsiteX221" fmla="*/ 1269867 w 1824698"/>
                <a:gd name="connsiteY221" fmla="*/ 353244 h 1000944"/>
                <a:gd name="connsiteX222" fmla="*/ 1281773 w 1824698"/>
                <a:gd name="connsiteY222" fmla="*/ 355625 h 1000944"/>
                <a:gd name="connsiteX223" fmla="*/ 1303205 w 1824698"/>
                <a:gd name="connsiteY223" fmla="*/ 362769 h 1000944"/>
                <a:gd name="connsiteX224" fmla="*/ 1317492 w 1824698"/>
                <a:gd name="connsiteY224" fmla="*/ 367532 h 1000944"/>
                <a:gd name="connsiteX225" fmla="*/ 1329398 w 1824698"/>
                <a:gd name="connsiteY225" fmla="*/ 372294 h 1000944"/>
                <a:gd name="connsiteX226" fmla="*/ 1369880 w 1824698"/>
                <a:gd name="connsiteY226" fmla="*/ 386582 h 1000944"/>
                <a:gd name="connsiteX227" fmla="*/ 1377023 w 1824698"/>
                <a:gd name="connsiteY227" fmla="*/ 388963 h 1000944"/>
                <a:gd name="connsiteX228" fmla="*/ 1441317 w 1824698"/>
                <a:gd name="connsiteY228" fmla="*/ 429444 h 1000944"/>
                <a:gd name="connsiteX229" fmla="*/ 1453223 w 1824698"/>
                <a:gd name="connsiteY229" fmla="*/ 436588 h 1000944"/>
                <a:gd name="connsiteX230" fmla="*/ 1460367 w 1824698"/>
                <a:gd name="connsiteY230" fmla="*/ 441350 h 1000944"/>
                <a:gd name="connsiteX231" fmla="*/ 1467511 w 1824698"/>
                <a:gd name="connsiteY231" fmla="*/ 443732 h 1000944"/>
                <a:gd name="connsiteX232" fmla="*/ 1481798 w 1824698"/>
                <a:gd name="connsiteY232" fmla="*/ 450875 h 1000944"/>
                <a:gd name="connsiteX233" fmla="*/ 1515136 w 1824698"/>
                <a:gd name="connsiteY233" fmla="*/ 474688 h 1000944"/>
                <a:gd name="connsiteX234" fmla="*/ 1543711 w 1824698"/>
                <a:gd name="connsiteY234" fmla="*/ 493738 h 1000944"/>
                <a:gd name="connsiteX235" fmla="*/ 1560380 w 1824698"/>
                <a:gd name="connsiteY235" fmla="*/ 505644 h 1000944"/>
                <a:gd name="connsiteX236" fmla="*/ 1574667 w 1824698"/>
                <a:gd name="connsiteY236" fmla="*/ 515169 h 1000944"/>
                <a:gd name="connsiteX237" fmla="*/ 1581811 w 1824698"/>
                <a:gd name="connsiteY237" fmla="*/ 517550 h 1000944"/>
                <a:gd name="connsiteX238" fmla="*/ 1586573 w 1824698"/>
                <a:gd name="connsiteY238" fmla="*/ 524694 h 1000944"/>
                <a:gd name="connsiteX239" fmla="*/ 1572286 w 1824698"/>
                <a:gd name="connsiteY239" fmla="*/ 534219 h 1000944"/>
                <a:gd name="connsiteX240" fmla="*/ 1557998 w 1824698"/>
                <a:gd name="connsiteY240" fmla="*/ 546125 h 1000944"/>
                <a:gd name="connsiteX241" fmla="*/ 1550855 w 1824698"/>
                <a:gd name="connsiteY241" fmla="*/ 548507 h 1000944"/>
                <a:gd name="connsiteX242" fmla="*/ 1538948 w 1824698"/>
                <a:gd name="connsiteY242" fmla="*/ 558032 h 1000944"/>
                <a:gd name="connsiteX243" fmla="*/ 1531805 w 1824698"/>
                <a:gd name="connsiteY243" fmla="*/ 565175 h 1000944"/>
                <a:gd name="connsiteX244" fmla="*/ 1517517 w 1824698"/>
                <a:gd name="connsiteY244" fmla="*/ 572319 h 1000944"/>
                <a:gd name="connsiteX245" fmla="*/ 1500848 w 1824698"/>
                <a:gd name="connsiteY245" fmla="*/ 591369 h 1000944"/>
                <a:gd name="connsiteX246" fmla="*/ 1496086 w 1824698"/>
                <a:gd name="connsiteY246" fmla="*/ 598513 h 1000944"/>
                <a:gd name="connsiteX247" fmla="*/ 1498467 w 1824698"/>
                <a:gd name="connsiteY247" fmla="*/ 622325 h 1000944"/>
                <a:gd name="connsiteX248" fmla="*/ 1503230 w 1824698"/>
                <a:gd name="connsiteY248" fmla="*/ 629469 h 1000944"/>
                <a:gd name="connsiteX249" fmla="*/ 1505611 w 1824698"/>
                <a:gd name="connsiteY249" fmla="*/ 636613 h 1000944"/>
                <a:gd name="connsiteX250" fmla="*/ 1510373 w 1824698"/>
                <a:gd name="connsiteY250" fmla="*/ 643757 h 1000944"/>
                <a:gd name="connsiteX251" fmla="*/ 1512755 w 1824698"/>
                <a:gd name="connsiteY251" fmla="*/ 650900 h 1000944"/>
                <a:gd name="connsiteX252" fmla="*/ 1519898 w 1824698"/>
                <a:gd name="connsiteY252" fmla="*/ 658044 h 1000944"/>
                <a:gd name="connsiteX253" fmla="*/ 1529423 w 1824698"/>
                <a:gd name="connsiteY253" fmla="*/ 669950 h 1000944"/>
                <a:gd name="connsiteX254" fmla="*/ 1548473 w 1824698"/>
                <a:gd name="connsiteY254" fmla="*/ 696144 h 1000944"/>
                <a:gd name="connsiteX255" fmla="*/ 1557998 w 1824698"/>
                <a:gd name="connsiteY255" fmla="*/ 712813 h 1000944"/>
                <a:gd name="connsiteX256" fmla="*/ 1560380 w 1824698"/>
                <a:gd name="connsiteY256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610261 w 1824698"/>
                <a:gd name="connsiteY191" fmla="*/ 124644 h 1000944"/>
                <a:gd name="connsiteX192" fmla="*/ 622167 w 1824698"/>
                <a:gd name="connsiteY192" fmla="*/ 129407 h 1000944"/>
                <a:gd name="connsiteX193" fmla="*/ 641217 w 1824698"/>
                <a:gd name="connsiteY193" fmla="*/ 134169 h 1000944"/>
                <a:gd name="connsiteX194" fmla="*/ 712655 w 1824698"/>
                <a:gd name="connsiteY194" fmla="*/ 162744 h 1000944"/>
                <a:gd name="connsiteX195" fmla="*/ 776948 w 1824698"/>
                <a:gd name="connsiteY195" fmla="*/ 184175 h 1000944"/>
                <a:gd name="connsiteX196" fmla="*/ 817430 w 1824698"/>
                <a:gd name="connsiteY196" fmla="*/ 200844 h 1000944"/>
                <a:gd name="connsiteX197" fmla="*/ 867436 w 1824698"/>
                <a:gd name="connsiteY197" fmla="*/ 212750 h 1000944"/>
                <a:gd name="connsiteX198" fmla="*/ 879342 w 1824698"/>
                <a:gd name="connsiteY198" fmla="*/ 217513 h 1000944"/>
                <a:gd name="connsiteX199" fmla="*/ 907917 w 1824698"/>
                <a:gd name="connsiteY199" fmla="*/ 227038 h 1000944"/>
                <a:gd name="connsiteX200" fmla="*/ 929348 w 1824698"/>
                <a:gd name="connsiteY200" fmla="*/ 234182 h 1000944"/>
                <a:gd name="connsiteX201" fmla="*/ 936492 w 1824698"/>
                <a:gd name="connsiteY201" fmla="*/ 236563 h 1000944"/>
                <a:gd name="connsiteX202" fmla="*/ 946017 w 1824698"/>
                <a:gd name="connsiteY202" fmla="*/ 241325 h 1000944"/>
                <a:gd name="connsiteX203" fmla="*/ 965067 w 1824698"/>
                <a:gd name="connsiteY203" fmla="*/ 248469 h 1000944"/>
                <a:gd name="connsiteX204" fmla="*/ 974592 w 1824698"/>
                <a:gd name="connsiteY204" fmla="*/ 250850 h 1000944"/>
                <a:gd name="connsiteX205" fmla="*/ 984117 w 1824698"/>
                <a:gd name="connsiteY205" fmla="*/ 255613 h 1000944"/>
                <a:gd name="connsiteX206" fmla="*/ 1007930 w 1824698"/>
                <a:gd name="connsiteY206" fmla="*/ 262757 h 1000944"/>
                <a:gd name="connsiteX207" fmla="*/ 1015073 w 1824698"/>
                <a:gd name="connsiteY207" fmla="*/ 265138 h 1000944"/>
                <a:gd name="connsiteX208" fmla="*/ 1024598 w 1824698"/>
                <a:gd name="connsiteY208" fmla="*/ 267519 h 1000944"/>
                <a:gd name="connsiteX209" fmla="*/ 1038886 w 1824698"/>
                <a:gd name="connsiteY209" fmla="*/ 272282 h 1000944"/>
                <a:gd name="connsiteX210" fmla="*/ 1072223 w 1824698"/>
                <a:gd name="connsiteY210" fmla="*/ 269900 h 1000944"/>
                <a:gd name="connsiteX211" fmla="*/ 1084130 w 1824698"/>
                <a:gd name="connsiteY211" fmla="*/ 265138 h 1000944"/>
                <a:gd name="connsiteX212" fmla="*/ 1105561 w 1824698"/>
                <a:gd name="connsiteY212" fmla="*/ 279425 h 1000944"/>
                <a:gd name="connsiteX213" fmla="*/ 1112705 w 1824698"/>
                <a:gd name="connsiteY213" fmla="*/ 284188 h 1000944"/>
                <a:gd name="connsiteX214" fmla="*/ 1134136 w 1824698"/>
                <a:gd name="connsiteY214" fmla="*/ 293713 h 1000944"/>
                <a:gd name="connsiteX215" fmla="*/ 1148423 w 1824698"/>
                <a:gd name="connsiteY215" fmla="*/ 298475 h 1000944"/>
                <a:gd name="connsiteX216" fmla="*/ 1181761 w 1824698"/>
                <a:gd name="connsiteY216" fmla="*/ 315144 h 1000944"/>
                <a:gd name="connsiteX217" fmla="*/ 1193667 w 1824698"/>
                <a:gd name="connsiteY217" fmla="*/ 322288 h 1000944"/>
                <a:gd name="connsiteX218" fmla="*/ 1200811 w 1824698"/>
                <a:gd name="connsiteY218" fmla="*/ 327050 h 1000944"/>
                <a:gd name="connsiteX219" fmla="*/ 1227005 w 1824698"/>
                <a:gd name="connsiteY219" fmla="*/ 334194 h 1000944"/>
                <a:gd name="connsiteX220" fmla="*/ 1269867 w 1824698"/>
                <a:gd name="connsiteY220" fmla="*/ 353244 h 1000944"/>
                <a:gd name="connsiteX221" fmla="*/ 1281773 w 1824698"/>
                <a:gd name="connsiteY221" fmla="*/ 355625 h 1000944"/>
                <a:gd name="connsiteX222" fmla="*/ 1303205 w 1824698"/>
                <a:gd name="connsiteY222" fmla="*/ 362769 h 1000944"/>
                <a:gd name="connsiteX223" fmla="*/ 1317492 w 1824698"/>
                <a:gd name="connsiteY223" fmla="*/ 367532 h 1000944"/>
                <a:gd name="connsiteX224" fmla="*/ 1329398 w 1824698"/>
                <a:gd name="connsiteY224" fmla="*/ 372294 h 1000944"/>
                <a:gd name="connsiteX225" fmla="*/ 1369880 w 1824698"/>
                <a:gd name="connsiteY225" fmla="*/ 386582 h 1000944"/>
                <a:gd name="connsiteX226" fmla="*/ 1377023 w 1824698"/>
                <a:gd name="connsiteY226" fmla="*/ 388963 h 1000944"/>
                <a:gd name="connsiteX227" fmla="*/ 1441317 w 1824698"/>
                <a:gd name="connsiteY227" fmla="*/ 429444 h 1000944"/>
                <a:gd name="connsiteX228" fmla="*/ 1453223 w 1824698"/>
                <a:gd name="connsiteY228" fmla="*/ 436588 h 1000944"/>
                <a:gd name="connsiteX229" fmla="*/ 1460367 w 1824698"/>
                <a:gd name="connsiteY229" fmla="*/ 441350 h 1000944"/>
                <a:gd name="connsiteX230" fmla="*/ 1467511 w 1824698"/>
                <a:gd name="connsiteY230" fmla="*/ 443732 h 1000944"/>
                <a:gd name="connsiteX231" fmla="*/ 1481798 w 1824698"/>
                <a:gd name="connsiteY231" fmla="*/ 450875 h 1000944"/>
                <a:gd name="connsiteX232" fmla="*/ 1515136 w 1824698"/>
                <a:gd name="connsiteY232" fmla="*/ 474688 h 1000944"/>
                <a:gd name="connsiteX233" fmla="*/ 1543711 w 1824698"/>
                <a:gd name="connsiteY233" fmla="*/ 493738 h 1000944"/>
                <a:gd name="connsiteX234" fmla="*/ 1560380 w 1824698"/>
                <a:gd name="connsiteY234" fmla="*/ 505644 h 1000944"/>
                <a:gd name="connsiteX235" fmla="*/ 1574667 w 1824698"/>
                <a:gd name="connsiteY235" fmla="*/ 515169 h 1000944"/>
                <a:gd name="connsiteX236" fmla="*/ 1581811 w 1824698"/>
                <a:gd name="connsiteY236" fmla="*/ 517550 h 1000944"/>
                <a:gd name="connsiteX237" fmla="*/ 1586573 w 1824698"/>
                <a:gd name="connsiteY237" fmla="*/ 524694 h 1000944"/>
                <a:gd name="connsiteX238" fmla="*/ 1572286 w 1824698"/>
                <a:gd name="connsiteY238" fmla="*/ 534219 h 1000944"/>
                <a:gd name="connsiteX239" fmla="*/ 1557998 w 1824698"/>
                <a:gd name="connsiteY239" fmla="*/ 546125 h 1000944"/>
                <a:gd name="connsiteX240" fmla="*/ 1550855 w 1824698"/>
                <a:gd name="connsiteY240" fmla="*/ 548507 h 1000944"/>
                <a:gd name="connsiteX241" fmla="*/ 1538948 w 1824698"/>
                <a:gd name="connsiteY241" fmla="*/ 558032 h 1000944"/>
                <a:gd name="connsiteX242" fmla="*/ 1531805 w 1824698"/>
                <a:gd name="connsiteY242" fmla="*/ 565175 h 1000944"/>
                <a:gd name="connsiteX243" fmla="*/ 1517517 w 1824698"/>
                <a:gd name="connsiteY243" fmla="*/ 572319 h 1000944"/>
                <a:gd name="connsiteX244" fmla="*/ 1500848 w 1824698"/>
                <a:gd name="connsiteY244" fmla="*/ 591369 h 1000944"/>
                <a:gd name="connsiteX245" fmla="*/ 1496086 w 1824698"/>
                <a:gd name="connsiteY245" fmla="*/ 598513 h 1000944"/>
                <a:gd name="connsiteX246" fmla="*/ 1498467 w 1824698"/>
                <a:gd name="connsiteY246" fmla="*/ 622325 h 1000944"/>
                <a:gd name="connsiteX247" fmla="*/ 1503230 w 1824698"/>
                <a:gd name="connsiteY247" fmla="*/ 629469 h 1000944"/>
                <a:gd name="connsiteX248" fmla="*/ 1505611 w 1824698"/>
                <a:gd name="connsiteY248" fmla="*/ 636613 h 1000944"/>
                <a:gd name="connsiteX249" fmla="*/ 1510373 w 1824698"/>
                <a:gd name="connsiteY249" fmla="*/ 643757 h 1000944"/>
                <a:gd name="connsiteX250" fmla="*/ 1512755 w 1824698"/>
                <a:gd name="connsiteY250" fmla="*/ 650900 h 1000944"/>
                <a:gd name="connsiteX251" fmla="*/ 1519898 w 1824698"/>
                <a:gd name="connsiteY251" fmla="*/ 658044 h 1000944"/>
                <a:gd name="connsiteX252" fmla="*/ 1529423 w 1824698"/>
                <a:gd name="connsiteY252" fmla="*/ 669950 h 1000944"/>
                <a:gd name="connsiteX253" fmla="*/ 1548473 w 1824698"/>
                <a:gd name="connsiteY253" fmla="*/ 696144 h 1000944"/>
                <a:gd name="connsiteX254" fmla="*/ 1557998 w 1824698"/>
                <a:gd name="connsiteY254" fmla="*/ 712813 h 1000944"/>
                <a:gd name="connsiteX255" fmla="*/ 1560380 w 1824698"/>
                <a:gd name="connsiteY255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610261 w 1824698"/>
                <a:gd name="connsiteY191" fmla="*/ 124644 h 1000944"/>
                <a:gd name="connsiteX192" fmla="*/ 641217 w 1824698"/>
                <a:gd name="connsiteY192" fmla="*/ 134169 h 1000944"/>
                <a:gd name="connsiteX193" fmla="*/ 712655 w 1824698"/>
                <a:gd name="connsiteY193" fmla="*/ 162744 h 1000944"/>
                <a:gd name="connsiteX194" fmla="*/ 776948 w 1824698"/>
                <a:gd name="connsiteY194" fmla="*/ 184175 h 1000944"/>
                <a:gd name="connsiteX195" fmla="*/ 817430 w 1824698"/>
                <a:gd name="connsiteY195" fmla="*/ 200844 h 1000944"/>
                <a:gd name="connsiteX196" fmla="*/ 867436 w 1824698"/>
                <a:gd name="connsiteY196" fmla="*/ 212750 h 1000944"/>
                <a:gd name="connsiteX197" fmla="*/ 879342 w 1824698"/>
                <a:gd name="connsiteY197" fmla="*/ 217513 h 1000944"/>
                <a:gd name="connsiteX198" fmla="*/ 907917 w 1824698"/>
                <a:gd name="connsiteY198" fmla="*/ 227038 h 1000944"/>
                <a:gd name="connsiteX199" fmla="*/ 929348 w 1824698"/>
                <a:gd name="connsiteY199" fmla="*/ 234182 h 1000944"/>
                <a:gd name="connsiteX200" fmla="*/ 936492 w 1824698"/>
                <a:gd name="connsiteY200" fmla="*/ 236563 h 1000944"/>
                <a:gd name="connsiteX201" fmla="*/ 946017 w 1824698"/>
                <a:gd name="connsiteY201" fmla="*/ 241325 h 1000944"/>
                <a:gd name="connsiteX202" fmla="*/ 965067 w 1824698"/>
                <a:gd name="connsiteY202" fmla="*/ 248469 h 1000944"/>
                <a:gd name="connsiteX203" fmla="*/ 974592 w 1824698"/>
                <a:gd name="connsiteY203" fmla="*/ 250850 h 1000944"/>
                <a:gd name="connsiteX204" fmla="*/ 984117 w 1824698"/>
                <a:gd name="connsiteY204" fmla="*/ 255613 h 1000944"/>
                <a:gd name="connsiteX205" fmla="*/ 1007930 w 1824698"/>
                <a:gd name="connsiteY205" fmla="*/ 262757 h 1000944"/>
                <a:gd name="connsiteX206" fmla="*/ 1015073 w 1824698"/>
                <a:gd name="connsiteY206" fmla="*/ 265138 h 1000944"/>
                <a:gd name="connsiteX207" fmla="*/ 1024598 w 1824698"/>
                <a:gd name="connsiteY207" fmla="*/ 267519 h 1000944"/>
                <a:gd name="connsiteX208" fmla="*/ 1038886 w 1824698"/>
                <a:gd name="connsiteY208" fmla="*/ 272282 h 1000944"/>
                <a:gd name="connsiteX209" fmla="*/ 1072223 w 1824698"/>
                <a:gd name="connsiteY209" fmla="*/ 269900 h 1000944"/>
                <a:gd name="connsiteX210" fmla="*/ 1084130 w 1824698"/>
                <a:gd name="connsiteY210" fmla="*/ 265138 h 1000944"/>
                <a:gd name="connsiteX211" fmla="*/ 1105561 w 1824698"/>
                <a:gd name="connsiteY211" fmla="*/ 279425 h 1000944"/>
                <a:gd name="connsiteX212" fmla="*/ 1112705 w 1824698"/>
                <a:gd name="connsiteY212" fmla="*/ 284188 h 1000944"/>
                <a:gd name="connsiteX213" fmla="*/ 1134136 w 1824698"/>
                <a:gd name="connsiteY213" fmla="*/ 293713 h 1000944"/>
                <a:gd name="connsiteX214" fmla="*/ 1148423 w 1824698"/>
                <a:gd name="connsiteY214" fmla="*/ 298475 h 1000944"/>
                <a:gd name="connsiteX215" fmla="*/ 1181761 w 1824698"/>
                <a:gd name="connsiteY215" fmla="*/ 315144 h 1000944"/>
                <a:gd name="connsiteX216" fmla="*/ 1193667 w 1824698"/>
                <a:gd name="connsiteY216" fmla="*/ 322288 h 1000944"/>
                <a:gd name="connsiteX217" fmla="*/ 1200811 w 1824698"/>
                <a:gd name="connsiteY217" fmla="*/ 327050 h 1000944"/>
                <a:gd name="connsiteX218" fmla="*/ 1227005 w 1824698"/>
                <a:gd name="connsiteY218" fmla="*/ 334194 h 1000944"/>
                <a:gd name="connsiteX219" fmla="*/ 1269867 w 1824698"/>
                <a:gd name="connsiteY219" fmla="*/ 353244 h 1000944"/>
                <a:gd name="connsiteX220" fmla="*/ 1281773 w 1824698"/>
                <a:gd name="connsiteY220" fmla="*/ 355625 h 1000944"/>
                <a:gd name="connsiteX221" fmla="*/ 1303205 w 1824698"/>
                <a:gd name="connsiteY221" fmla="*/ 362769 h 1000944"/>
                <a:gd name="connsiteX222" fmla="*/ 1317492 w 1824698"/>
                <a:gd name="connsiteY222" fmla="*/ 367532 h 1000944"/>
                <a:gd name="connsiteX223" fmla="*/ 1329398 w 1824698"/>
                <a:gd name="connsiteY223" fmla="*/ 372294 h 1000944"/>
                <a:gd name="connsiteX224" fmla="*/ 1369880 w 1824698"/>
                <a:gd name="connsiteY224" fmla="*/ 386582 h 1000944"/>
                <a:gd name="connsiteX225" fmla="*/ 1377023 w 1824698"/>
                <a:gd name="connsiteY225" fmla="*/ 388963 h 1000944"/>
                <a:gd name="connsiteX226" fmla="*/ 1441317 w 1824698"/>
                <a:gd name="connsiteY226" fmla="*/ 429444 h 1000944"/>
                <a:gd name="connsiteX227" fmla="*/ 1453223 w 1824698"/>
                <a:gd name="connsiteY227" fmla="*/ 436588 h 1000944"/>
                <a:gd name="connsiteX228" fmla="*/ 1460367 w 1824698"/>
                <a:gd name="connsiteY228" fmla="*/ 441350 h 1000944"/>
                <a:gd name="connsiteX229" fmla="*/ 1467511 w 1824698"/>
                <a:gd name="connsiteY229" fmla="*/ 443732 h 1000944"/>
                <a:gd name="connsiteX230" fmla="*/ 1481798 w 1824698"/>
                <a:gd name="connsiteY230" fmla="*/ 450875 h 1000944"/>
                <a:gd name="connsiteX231" fmla="*/ 1515136 w 1824698"/>
                <a:gd name="connsiteY231" fmla="*/ 474688 h 1000944"/>
                <a:gd name="connsiteX232" fmla="*/ 1543711 w 1824698"/>
                <a:gd name="connsiteY232" fmla="*/ 493738 h 1000944"/>
                <a:gd name="connsiteX233" fmla="*/ 1560380 w 1824698"/>
                <a:gd name="connsiteY233" fmla="*/ 505644 h 1000944"/>
                <a:gd name="connsiteX234" fmla="*/ 1574667 w 1824698"/>
                <a:gd name="connsiteY234" fmla="*/ 515169 h 1000944"/>
                <a:gd name="connsiteX235" fmla="*/ 1581811 w 1824698"/>
                <a:gd name="connsiteY235" fmla="*/ 517550 h 1000944"/>
                <a:gd name="connsiteX236" fmla="*/ 1586573 w 1824698"/>
                <a:gd name="connsiteY236" fmla="*/ 524694 h 1000944"/>
                <a:gd name="connsiteX237" fmla="*/ 1572286 w 1824698"/>
                <a:gd name="connsiteY237" fmla="*/ 534219 h 1000944"/>
                <a:gd name="connsiteX238" fmla="*/ 1557998 w 1824698"/>
                <a:gd name="connsiteY238" fmla="*/ 546125 h 1000944"/>
                <a:gd name="connsiteX239" fmla="*/ 1550855 w 1824698"/>
                <a:gd name="connsiteY239" fmla="*/ 548507 h 1000944"/>
                <a:gd name="connsiteX240" fmla="*/ 1538948 w 1824698"/>
                <a:gd name="connsiteY240" fmla="*/ 558032 h 1000944"/>
                <a:gd name="connsiteX241" fmla="*/ 1531805 w 1824698"/>
                <a:gd name="connsiteY241" fmla="*/ 565175 h 1000944"/>
                <a:gd name="connsiteX242" fmla="*/ 1517517 w 1824698"/>
                <a:gd name="connsiteY242" fmla="*/ 572319 h 1000944"/>
                <a:gd name="connsiteX243" fmla="*/ 1500848 w 1824698"/>
                <a:gd name="connsiteY243" fmla="*/ 591369 h 1000944"/>
                <a:gd name="connsiteX244" fmla="*/ 1496086 w 1824698"/>
                <a:gd name="connsiteY244" fmla="*/ 598513 h 1000944"/>
                <a:gd name="connsiteX245" fmla="*/ 1498467 w 1824698"/>
                <a:gd name="connsiteY245" fmla="*/ 622325 h 1000944"/>
                <a:gd name="connsiteX246" fmla="*/ 1503230 w 1824698"/>
                <a:gd name="connsiteY246" fmla="*/ 629469 h 1000944"/>
                <a:gd name="connsiteX247" fmla="*/ 1505611 w 1824698"/>
                <a:gd name="connsiteY247" fmla="*/ 636613 h 1000944"/>
                <a:gd name="connsiteX248" fmla="*/ 1510373 w 1824698"/>
                <a:gd name="connsiteY248" fmla="*/ 643757 h 1000944"/>
                <a:gd name="connsiteX249" fmla="*/ 1512755 w 1824698"/>
                <a:gd name="connsiteY249" fmla="*/ 650900 h 1000944"/>
                <a:gd name="connsiteX250" fmla="*/ 1519898 w 1824698"/>
                <a:gd name="connsiteY250" fmla="*/ 658044 h 1000944"/>
                <a:gd name="connsiteX251" fmla="*/ 1529423 w 1824698"/>
                <a:gd name="connsiteY251" fmla="*/ 669950 h 1000944"/>
                <a:gd name="connsiteX252" fmla="*/ 1548473 w 1824698"/>
                <a:gd name="connsiteY252" fmla="*/ 696144 h 1000944"/>
                <a:gd name="connsiteX253" fmla="*/ 1557998 w 1824698"/>
                <a:gd name="connsiteY253" fmla="*/ 712813 h 1000944"/>
                <a:gd name="connsiteX254" fmla="*/ 1560380 w 1824698"/>
                <a:gd name="connsiteY254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81686 w 1824698"/>
                <a:gd name="connsiteY191" fmla="*/ 110356 h 1000944"/>
                <a:gd name="connsiteX192" fmla="*/ 641217 w 1824698"/>
                <a:gd name="connsiteY192" fmla="*/ 134169 h 1000944"/>
                <a:gd name="connsiteX193" fmla="*/ 712655 w 1824698"/>
                <a:gd name="connsiteY193" fmla="*/ 162744 h 1000944"/>
                <a:gd name="connsiteX194" fmla="*/ 776948 w 1824698"/>
                <a:gd name="connsiteY194" fmla="*/ 184175 h 1000944"/>
                <a:gd name="connsiteX195" fmla="*/ 817430 w 1824698"/>
                <a:gd name="connsiteY195" fmla="*/ 200844 h 1000944"/>
                <a:gd name="connsiteX196" fmla="*/ 867436 w 1824698"/>
                <a:gd name="connsiteY196" fmla="*/ 212750 h 1000944"/>
                <a:gd name="connsiteX197" fmla="*/ 879342 w 1824698"/>
                <a:gd name="connsiteY197" fmla="*/ 217513 h 1000944"/>
                <a:gd name="connsiteX198" fmla="*/ 907917 w 1824698"/>
                <a:gd name="connsiteY198" fmla="*/ 227038 h 1000944"/>
                <a:gd name="connsiteX199" fmla="*/ 929348 w 1824698"/>
                <a:gd name="connsiteY199" fmla="*/ 234182 h 1000944"/>
                <a:gd name="connsiteX200" fmla="*/ 936492 w 1824698"/>
                <a:gd name="connsiteY200" fmla="*/ 236563 h 1000944"/>
                <a:gd name="connsiteX201" fmla="*/ 946017 w 1824698"/>
                <a:gd name="connsiteY201" fmla="*/ 241325 h 1000944"/>
                <a:gd name="connsiteX202" fmla="*/ 965067 w 1824698"/>
                <a:gd name="connsiteY202" fmla="*/ 248469 h 1000944"/>
                <a:gd name="connsiteX203" fmla="*/ 974592 w 1824698"/>
                <a:gd name="connsiteY203" fmla="*/ 250850 h 1000944"/>
                <a:gd name="connsiteX204" fmla="*/ 984117 w 1824698"/>
                <a:gd name="connsiteY204" fmla="*/ 255613 h 1000944"/>
                <a:gd name="connsiteX205" fmla="*/ 1007930 w 1824698"/>
                <a:gd name="connsiteY205" fmla="*/ 262757 h 1000944"/>
                <a:gd name="connsiteX206" fmla="*/ 1015073 w 1824698"/>
                <a:gd name="connsiteY206" fmla="*/ 265138 h 1000944"/>
                <a:gd name="connsiteX207" fmla="*/ 1024598 w 1824698"/>
                <a:gd name="connsiteY207" fmla="*/ 267519 h 1000944"/>
                <a:gd name="connsiteX208" fmla="*/ 1038886 w 1824698"/>
                <a:gd name="connsiteY208" fmla="*/ 272282 h 1000944"/>
                <a:gd name="connsiteX209" fmla="*/ 1072223 w 1824698"/>
                <a:gd name="connsiteY209" fmla="*/ 269900 h 1000944"/>
                <a:gd name="connsiteX210" fmla="*/ 1084130 w 1824698"/>
                <a:gd name="connsiteY210" fmla="*/ 265138 h 1000944"/>
                <a:gd name="connsiteX211" fmla="*/ 1105561 w 1824698"/>
                <a:gd name="connsiteY211" fmla="*/ 279425 h 1000944"/>
                <a:gd name="connsiteX212" fmla="*/ 1112705 w 1824698"/>
                <a:gd name="connsiteY212" fmla="*/ 284188 h 1000944"/>
                <a:gd name="connsiteX213" fmla="*/ 1134136 w 1824698"/>
                <a:gd name="connsiteY213" fmla="*/ 293713 h 1000944"/>
                <a:gd name="connsiteX214" fmla="*/ 1148423 w 1824698"/>
                <a:gd name="connsiteY214" fmla="*/ 298475 h 1000944"/>
                <a:gd name="connsiteX215" fmla="*/ 1181761 w 1824698"/>
                <a:gd name="connsiteY215" fmla="*/ 315144 h 1000944"/>
                <a:gd name="connsiteX216" fmla="*/ 1193667 w 1824698"/>
                <a:gd name="connsiteY216" fmla="*/ 322288 h 1000944"/>
                <a:gd name="connsiteX217" fmla="*/ 1200811 w 1824698"/>
                <a:gd name="connsiteY217" fmla="*/ 327050 h 1000944"/>
                <a:gd name="connsiteX218" fmla="*/ 1227005 w 1824698"/>
                <a:gd name="connsiteY218" fmla="*/ 334194 h 1000944"/>
                <a:gd name="connsiteX219" fmla="*/ 1269867 w 1824698"/>
                <a:gd name="connsiteY219" fmla="*/ 353244 h 1000944"/>
                <a:gd name="connsiteX220" fmla="*/ 1281773 w 1824698"/>
                <a:gd name="connsiteY220" fmla="*/ 355625 h 1000944"/>
                <a:gd name="connsiteX221" fmla="*/ 1303205 w 1824698"/>
                <a:gd name="connsiteY221" fmla="*/ 362769 h 1000944"/>
                <a:gd name="connsiteX222" fmla="*/ 1317492 w 1824698"/>
                <a:gd name="connsiteY222" fmla="*/ 367532 h 1000944"/>
                <a:gd name="connsiteX223" fmla="*/ 1329398 w 1824698"/>
                <a:gd name="connsiteY223" fmla="*/ 372294 h 1000944"/>
                <a:gd name="connsiteX224" fmla="*/ 1369880 w 1824698"/>
                <a:gd name="connsiteY224" fmla="*/ 386582 h 1000944"/>
                <a:gd name="connsiteX225" fmla="*/ 1377023 w 1824698"/>
                <a:gd name="connsiteY225" fmla="*/ 388963 h 1000944"/>
                <a:gd name="connsiteX226" fmla="*/ 1441317 w 1824698"/>
                <a:gd name="connsiteY226" fmla="*/ 429444 h 1000944"/>
                <a:gd name="connsiteX227" fmla="*/ 1453223 w 1824698"/>
                <a:gd name="connsiteY227" fmla="*/ 436588 h 1000944"/>
                <a:gd name="connsiteX228" fmla="*/ 1460367 w 1824698"/>
                <a:gd name="connsiteY228" fmla="*/ 441350 h 1000944"/>
                <a:gd name="connsiteX229" fmla="*/ 1467511 w 1824698"/>
                <a:gd name="connsiteY229" fmla="*/ 443732 h 1000944"/>
                <a:gd name="connsiteX230" fmla="*/ 1481798 w 1824698"/>
                <a:gd name="connsiteY230" fmla="*/ 450875 h 1000944"/>
                <a:gd name="connsiteX231" fmla="*/ 1515136 w 1824698"/>
                <a:gd name="connsiteY231" fmla="*/ 474688 h 1000944"/>
                <a:gd name="connsiteX232" fmla="*/ 1543711 w 1824698"/>
                <a:gd name="connsiteY232" fmla="*/ 493738 h 1000944"/>
                <a:gd name="connsiteX233" fmla="*/ 1560380 w 1824698"/>
                <a:gd name="connsiteY233" fmla="*/ 505644 h 1000944"/>
                <a:gd name="connsiteX234" fmla="*/ 1574667 w 1824698"/>
                <a:gd name="connsiteY234" fmla="*/ 515169 h 1000944"/>
                <a:gd name="connsiteX235" fmla="*/ 1581811 w 1824698"/>
                <a:gd name="connsiteY235" fmla="*/ 517550 h 1000944"/>
                <a:gd name="connsiteX236" fmla="*/ 1586573 w 1824698"/>
                <a:gd name="connsiteY236" fmla="*/ 524694 h 1000944"/>
                <a:gd name="connsiteX237" fmla="*/ 1572286 w 1824698"/>
                <a:gd name="connsiteY237" fmla="*/ 534219 h 1000944"/>
                <a:gd name="connsiteX238" fmla="*/ 1557998 w 1824698"/>
                <a:gd name="connsiteY238" fmla="*/ 546125 h 1000944"/>
                <a:gd name="connsiteX239" fmla="*/ 1550855 w 1824698"/>
                <a:gd name="connsiteY239" fmla="*/ 548507 h 1000944"/>
                <a:gd name="connsiteX240" fmla="*/ 1538948 w 1824698"/>
                <a:gd name="connsiteY240" fmla="*/ 558032 h 1000944"/>
                <a:gd name="connsiteX241" fmla="*/ 1531805 w 1824698"/>
                <a:gd name="connsiteY241" fmla="*/ 565175 h 1000944"/>
                <a:gd name="connsiteX242" fmla="*/ 1517517 w 1824698"/>
                <a:gd name="connsiteY242" fmla="*/ 572319 h 1000944"/>
                <a:gd name="connsiteX243" fmla="*/ 1500848 w 1824698"/>
                <a:gd name="connsiteY243" fmla="*/ 591369 h 1000944"/>
                <a:gd name="connsiteX244" fmla="*/ 1496086 w 1824698"/>
                <a:gd name="connsiteY244" fmla="*/ 598513 h 1000944"/>
                <a:gd name="connsiteX245" fmla="*/ 1498467 w 1824698"/>
                <a:gd name="connsiteY245" fmla="*/ 622325 h 1000944"/>
                <a:gd name="connsiteX246" fmla="*/ 1503230 w 1824698"/>
                <a:gd name="connsiteY246" fmla="*/ 629469 h 1000944"/>
                <a:gd name="connsiteX247" fmla="*/ 1505611 w 1824698"/>
                <a:gd name="connsiteY247" fmla="*/ 636613 h 1000944"/>
                <a:gd name="connsiteX248" fmla="*/ 1510373 w 1824698"/>
                <a:gd name="connsiteY248" fmla="*/ 643757 h 1000944"/>
                <a:gd name="connsiteX249" fmla="*/ 1512755 w 1824698"/>
                <a:gd name="connsiteY249" fmla="*/ 650900 h 1000944"/>
                <a:gd name="connsiteX250" fmla="*/ 1519898 w 1824698"/>
                <a:gd name="connsiteY250" fmla="*/ 658044 h 1000944"/>
                <a:gd name="connsiteX251" fmla="*/ 1529423 w 1824698"/>
                <a:gd name="connsiteY251" fmla="*/ 669950 h 1000944"/>
                <a:gd name="connsiteX252" fmla="*/ 1548473 w 1824698"/>
                <a:gd name="connsiteY252" fmla="*/ 696144 h 1000944"/>
                <a:gd name="connsiteX253" fmla="*/ 1557998 w 1824698"/>
                <a:gd name="connsiteY253" fmla="*/ 712813 h 1000944"/>
                <a:gd name="connsiteX254" fmla="*/ 1560380 w 1824698"/>
                <a:gd name="connsiteY254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81686 w 1824698"/>
                <a:gd name="connsiteY191" fmla="*/ 110356 h 1000944"/>
                <a:gd name="connsiteX192" fmla="*/ 641217 w 1824698"/>
                <a:gd name="connsiteY192" fmla="*/ 134169 h 1000944"/>
                <a:gd name="connsiteX193" fmla="*/ 700749 w 1824698"/>
                <a:gd name="connsiteY193" fmla="*/ 146075 h 1000944"/>
                <a:gd name="connsiteX194" fmla="*/ 776948 w 1824698"/>
                <a:gd name="connsiteY194" fmla="*/ 184175 h 1000944"/>
                <a:gd name="connsiteX195" fmla="*/ 817430 w 1824698"/>
                <a:gd name="connsiteY195" fmla="*/ 200844 h 1000944"/>
                <a:gd name="connsiteX196" fmla="*/ 867436 w 1824698"/>
                <a:gd name="connsiteY196" fmla="*/ 212750 h 1000944"/>
                <a:gd name="connsiteX197" fmla="*/ 879342 w 1824698"/>
                <a:gd name="connsiteY197" fmla="*/ 217513 h 1000944"/>
                <a:gd name="connsiteX198" fmla="*/ 907917 w 1824698"/>
                <a:gd name="connsiteY198" fmla="*/ 227038 h 1000944"/>
                <a:gd name="connsiteX199" fmla="*/ 929348 w 1824698"/>
                <a:gd name="connsiteY199" fmla="*/ 234182 h 1000944"/>
                <a:gd name="connsiteX200" fmla="*/ 936492 w 1824698"/>
                <a:gd name="connsiteY200" fmla="*/ 236563 h 1000944"/>
                <a:gd name="connsiteX201" fmla="*/ 946017 w 1824698"/>
                <a:gd name="connsiteY201" fmla="*/ 241325 h 1000944"/>
                <a:gd name="connsiteX202" fmla="*/ 965067 w 1824698"/>
                <a:gd name="connsiteY202" fmla="*/ 248469 h 1000944"/>
                <a:gd name="connsiteX203" fmla="*/ 974592 w 1824698"/>
                <a:gd name="connsiteY203" fmla="*/ 250850 h 1000944"/>
                <a:gd name="connsiteX204" fmla="*/ 984117 w 1824698"/>
                <a:gd name="connsiteY204" fmla="*/ 255613 h 1000944"/>
                <a:gd name="connsiteX205" fmla="*/ 1007930 w 1824698"/>
                <a:gd name="connsiteY205" fmla="*/ 262757 h 1000944"/>
                <a:gd name="connsiteX206" fmla="*/ 1015073 w 1824698"/>
                <a:gd name="connsiteY206" fmla="*/ 265138 h 1000944"/>
                <a:gd name="connsiteX207" fmla="*/ 1024598 w 1824698"/>
                <a:gd name="connsiteY207" fmla="*/ 267519 h 1000944"/>
                <a:gd name="connsiteX208" fmla="*/ 1038886 w 1824698"/>
                <a:gd name="connsiteY208" fmla="*/ 272282 h 1000944"/>
                <a:gd name="connsiteX209" fmla="*/ 1072223 w 1824698"/>
                <a:gd name="connsiteY209" fmla="*/ 269900 h 1000944"/>
                <a:gd name="connsiteX210" fmla="*/ 1084130 w 1824698"/>
                <a:gd name="connsiteY210" fmla="*/ 265138 h 1000944"/>
                <a:gd name="connsiteX211" fmla="*/ 1105561 w 1824698"/>
                <a:gd name="connsiteY211" fmla="*/ 279425 h 1000944"/>
                <a:gd name="connsiteX212" fmla="*/ 1112705 w 1824698"/>
                <a:gd name="connsiteY212" fmla="*/ 284188 h 1000944"/>
                <a:gd name="connsiteX213" fmla="*/ 1134136 w 1824698"/>
                <a:gd name="connsiteY213" fmla="*/ 293713 h 1000944"/>
                <a:gd name="connsiteX214" fmla="*/ 1148423 w 1824698"/>
                <a:gd name="connsiteY214" fmla="*/ 298475 h 1000944"/>
                <a:gd name="connsiteX215" fmla="*/ 1181761 w 1824698"/>
                <a:gd name="connsiteY215" fmla="*/ 315144 h 1000944"/>
                <a:gd name="connsiteX216" fmla="*/ 1193667 w 1824698"/>
                <a:gd name="connsiteY216" fmla="*/ 322288 h 1000944"/>
                <a:gd name="connsiteX217" fmla="*/ 1200811 w 1824698"/>
                <a:gd name="connsiteY217" fmla="*/ 327050 h 1000944"/>
                <a:gd name="connsiteX218" fmla="*/ 1227005 w 1824698"/>
                <a:gd name="connsiteY218" fmla="*/ 334194 h 1000944"/>
                <a:gd name="connsiteX219" fmla="*/ 1269867 w 1824698"/>
                <a:gd name="connsiteY219" fmla="*/ 353244 h 1000944"/>
                <a:gd name="connsiteX220" fmla="*/ 1281773 w 1824698"/>
                <a:gd name="connsiteY220" fmla="*/ 355625 h 1000944"/>
                <a:gd name="connsiteX221" fmla="*/ 1303205 w 1824698"/>
                <a:gd name="connsiteY221" fmla="*/ 362769 h 1000944"/>
                <a:gd name="connsiteX222" fmla="*/ 1317492 w 1824698"/>
                <a:gd name="connsiteY222" fmla="*/ 367532 h 1000944"/>
                <a:gd name="connsiteX223" fmla="*/ 1329398 w 1824698"/>
                <a:gd name="connsiteY223" fmla="*/ 372294 h 1000944"/>
                <a:gd name="connsiteX224" fmla="*/ 1369880 w 1824698"/>
                <a:gd name="connsiteY224" fmla="*/ 386582 h 1000944"/>
                <a:gd name="connsiteX225" fmla="*/ 1377023 w 1824698"/>
                <a:gd name="connsiteY225" fmla="*/ 388963 h 1000944"/>
                <a:gd name="connsiteX226" fmla="*/ 1441317 w 1824698"/>
                <a:gd name="connsiteY226" fmla="*/ 429444 h 1000944"/>
                <a:gd name="connsiteX227" fmla="*/ 1453223 w 1824698"/>
                <a:gd name="connsiteY227" fmla="*/ 436588 h 1000944"/>
                <a:gd name="connsiteX228" fmla="*/ 1460367 w 1824698"/>
                <a:gd name="connsiteY228" fmla="*/ 441350 h 1000944"/>
                <a:gd name="connsiteX229" fmla="*/ 1467511 w 1824698"/>
                <a:gd name="connsiteY229" fmla="*/ 443732 h 1000944"/>
                <a:gd name="connsiteX230" fmla="*/ 1481798 w 1824698"/>
                <a:gd name="connsiteY230" fmla="*/ 450875 h 1000944"/>
                <a:gd name="connsiteX231" fmla="*/ 1515136 w 1824698"/>
                <a:gd name="connsiteY231" fmla="*/ 474688 h 1000944"/>
                <a:gd name="connsiteX232" fmla="*/ 1543711 w 1824698"/>
                <a:gd name="connsiteY232" fmla="*/ 493738 h 1000944"/>
                <a:gd name="connsiteX233" fmla="*/ 1560380 w 1824698"/>
                <a:gd name="connsiteY233" fmla="*/ 505644 h 1000944"/>
                <a:gd name="connsiteX234" fmla="*/ 1574667 w 1824698"/>
                <a:gd name="connsiteY234" fmla="*/ 515169 h 1000944"/>
                <a:gd name="connsiteX235" fmla="*/ 1581811 w 1824698"/>
                <a:gd name="connsiteY235" fmla="*/ 517550 h 1000944"/>
                <a:gd name="connsiteX236" fmla="*/ 1586573 w 1824698"/>
                <a:gd name="connsiteY236" fmla="*/ 524694 h 1000944"/>
                <a:gd name="connsiteX237" fmla="*/ 1572286 w 1824698"/>
                <a:gd name="connsiteY237" fmla="*/ 534219 h 1000944"/>
                <a:gd name="connsiteX238" fmla="*/ 1557998 w 1824698"/>
                <a:gd name="connsiteY238" fmla="*/ 546125 h 1000944"/>
                <a:gd name="connsiteX239" fmla="*/ 1550855 w 1824698"/>
                <a:gd name="connsiteY239" fmla="*/ 548507 h 1000944"/>
                <a:gd name="connsiteX240" fmla="*/ 1538948 w 1824698"/>
                <a:gd name="connsiteY240" fmla="*/ 558032 h 1000944"/>
                <a:gd name="connsiteX241" fmla="*/ 1531805 w 1824698"/>
                <a:gd name="connsiteY241" fmla="*/ 565175 h 1000944"/>
                <a:gd name="connsiteX242" fmla="*/ 1517517 w 1824698"/>
                <a:gd name="connsiteY242" fmla="*/ 572319 h 1000944"/>
                <a:gd name="connsiteX243" fmla="*/ 1500848 w 1824698"/>
                <a:gd name="connsiteY243" fmla="*/ 591369 h 1000944"/>
                <a:gd name="connsiteX244" fmla="*/ 1496086 w 1824698"/>
                <a:gd name="connsiteY244" fmla="*/ 598513 h 1000944"/>
                <a:gd name="connsiteX245" fmla="*/ 1498467 w 1824698"/>
                <a:gd name="connsiteY245" fmla="*/ 622325 h 1000944"/>
                <a:gd name="connsiteX246" fmla="*/ 1503230 w 1824698"/>
                <a:gd name="connsiteY246" fmla="*/ 629469 h 1000944"/>
                <a:gd name="connsiteX247" fmla="*/ 1505611 w 1824698"/>
                <a:gd name="connsiteY247" fmla="*/ 636613 h 1000944"/>
                <a:gd name="connsiteX248" fmla="*/ 1510373 w 1824698"/>
                <a:gd name="connsiteY248" fmla="*/ 643757 h 1000944"/>
                <a:gd name="connsiteX249" fmla="*/ 1512755 w 1824698"/>
                <a:gd name="connsiteY249" fmla="*/ 650900 h 1000944"/>
                <a:gd name="connsiteX250" fmla="*/ 1519898 w 1824698"/>
                <a:gd name="connsiteY250" fmla="*/ 658044 h 1000944"/>
                <a:gd name="connsiteX251" fmla="*/ 1529423 w 1824698"/>
                <a:gd name="connsiteY251" fmla="*/ 669950 h 1000944"/>
                <a:gd name="connsiteX252" fmla="*/ 1548473 w 1824698"/>
                <a:gd name="connsiteY252" fmla="*/ 696144 h 1000944"/>
                <a:gd name="connsiteX253" fmla="*/ 1557998 w 1824698"/>
                <a:gd name="connsiteY253" fmla="*/ 712813 h 1000944"/>
                <a:gd name="connsiteX254" fmla="*/ 1560380 w 1824698"/>
                <a:gd name="connsiteY254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81686 w 1824698"/>
                <a:gd name="connsiteY191" fmla="*/ 110356 h 1000944"/>
                <a:gd name="connsiteX192" fmla="*/ 641217 w 1824698"/>
                <a:gd name="connsiteY192" fmla="*/ 134169 h 1000944"/>
                <a:gd name="connsiteX193" fmla="*/ 700749 w 1824698"/>
                <a:gd name="connsiteY193" fmla="*/ 146075 h 1000944"/>
                <a:gd name="connsiteX194" fmla="*/ 776948 w 1824698"/>
                <a:gd name="connsiteY194" fmla="*/ 184175 h 1000944"/>
                <a:gd name="connsiteX195" fmla="*/ 836480 w 1824698"/>
                <a:gd name="connsiteY195" fmla="*/ 200844 h 1000944"/>
                <a:gd name="connsiteX196" fmla="*/ 867436 w 1824698"/>
                <a:gd name="connsiteY196" fmla="*/ 212750 h 1000944"/>
                <a:gd name="connsiteX197" fmla="*/ 879342 w 1824698"/>
                <a:gd name="connsiteY197" fmla="*/ 217513 h 1000944"/>
                <a:gd name="connsiteX198" fmla="*/ 907917 w 1824698"/>
                <a:gd name="connsiteY198" fmla="*/ 227038 h 1000944"/>
                <a:gd name="connsiteX199" fmla="*/ 929348 w 1824698"/>
                <a:gd name="connsiteY199" fmla="*/ 234182 h 1000944"/>
                <a:gd name="connsiteX200" fmla="*/ 936492 w 1824698"/>
                <a:gd name="connsiteY200" fmla="*/ 236563 h 1000944"/>
                <a:gd name="connsiteX201" fmla="*/ 946017 w 1824698"/>
                <a:gd name="connsiteY201" fmla="*/ 241325 h 1000944"/>
                <a:gd name="connsiteX202" fmla="*/ 965067 w 1824698"/>
                <a:gd name="connsiteY202" fmla="*/ 248469 h 1000944"/>
                <a:gd name="connsiteX203" fmla="*/ 974592 w 1824698"/>
                <a:gd name="connsiteY203" fmla="*/ 250850 h 1000944"/>
                <a:gd name="connsiteX204" fmla="*/ 984117 w 1824698"/>
                <a:gd name="connsiteY204" fmla="*/ 255613 h 1000944"/>
                <a:gd name="connsiteX205" fmla="*/ 1007930 w 1824698"/>
                <a:gd name="connsiteY205" fmla="*/ 262757 h 1000944"/>
                <a:gd name="connsiteX206" fmla="*/ 1015073 w 1824698"/>
                <a:gd name="connsiteY206" fmla="*/ 265138 h 1000944"/>
                <a:gd name="connsiteX207" fmla="*/ 1024598 w 1824698"/>
                <a:gd name="connsiteY207" fmla="*/ 267519 h 1000944"/>
                <a:gd name="connsiteX208" fmla="*/ 1038886 w 1824698"/>
                <a:gd name="connsiteY208" fmla="*/ 272282 h 1000944"/>
                <a:gd name="connsiteX209" fmla="*/ 1072223 w 1824698"/>
                <a:gd name="connsiteY209" fmla="*/ 269900 h 1000944"/>
                <a:gd name="connsiteX210" fmla="*/ 1084130 w 1824698"/>
                <a:gd name="connsiteY210" fmla="*/ 265138 h 1000944"/>
                <a:gd name="connsiteX211" fmla="*/ 1105561 w 1824698"/>
                <a:gd name="connsiteY211" fmla="*/ 279425 h 1000944"/>
                <a:gd name="connsiteX212" fmla="*/ 1112705 w 1824698"/>
                <a:gd name="connsiteY212" fmla="*/ 284188 h 1000944"/>
                <a:gd name="connsiteX213" fmla="*/ 1134136 w 1824698"/>
                <a:gd name="connsiteY213" fmla="*/ 293713 h 1000944"/>
                <a:gd name="connsiteX214" fmla="*/ 1148423 w 1824698"/>
                <a:gd name="connsiteY214" fmla="*/ 298475 h 1000944"/>
                <a:gd name="connsiteX215" fmla="*/ 1181761 w 1824698"/>
                <a:gd name="connsiteY215" fmla="*/ 315144 h 1000944"/>
                <a:gd name="connsiteX216" fmla="*/ 1193667 w 1824698"/>
                <a:gd name="connsiteY216" fmla="*/ 322288 h 1000944"/>
                <a:gd name="connsiteX217" fmla="*/ 1200811 w 1824698"/>
                <a:gd name="connsiteY217" fmla="*/ 327050 h 1000944"/>
                <a:gd name="connsiteX218" fmla="*/ 1227005 w 1824698"/>
                <a:gd name="connsiteY218" fmla="*/ 334194 h 1000944"/>
                <a:gd name="connsiteX219" fmla="*/ 1269867 w 1824698"/>
                <a:gd name="connsiteY219" fmla="*/ 353244 h 1000944"/>
                <a:gd name="connsiteX220" fmla="*/ 1281773 w 1824698"/>
                <a:gd name="connsiteY220" fmla="*/ 355625 h 1000944"/>
                <a:gd name="connsiteX221" fmla="*/ 1303205 w 1824698"/>
                <a:gd name="connsiteY221" fmla="*/ 362769 h 1000944"/>
                <a:gd name="connsiteX222" fmla="*/ 1317492 w 1824698"/>
                <a:gd name="connsiteY222" fmla="*/ 367532 h 1000944"/>
                <a:gd name="connsiteX223" fmla="*/ 1329398 w 1824698"/>
                <a:gd name="connsiteY223" fmla="*/ 372294 h 1000944"/>
                <a:gd name="connsiteX224" fmla="*/ 1369880 w 1824698"/>
                <a:gd name="connsiteY224" fmla="*/ 386582 h 1000944"/>
                <a:gd name="connsiteX225" fmla="*/ 1377023 w 1824698"/>
                <a:gd name="connsiteY225" fmla="*/ 388963 h 1000944"/>
                <a:gd name="connsiteX226" fmla="*/ 1441317 w 1824698"/>
                <a:gd name="connsiteY226" fmla="*/ 429444 h 1000944"/>
                <a:gd name="connsiteX227" fmla="*/ 1453223 w 1824698"/>
                <a:gd name="connsiteY227" fmla="*/ 436588 h 1000944"/>
                <a:gd name="connsiteX228" fmla="*/ 1460367 w 1824698"/>
                <a:gd name="connsiteY228" fmla="*/ 441350 h 1000944"/>
                <a:gd name="connsiteX229" fmla="*/ 1467511 w 1824698"/>
                <a:gd name="connsiteY229" fmla="*/ 443732 h 1000944"/>
                <a:gd name="connsiteX230" fmla="*/ 1481798 w 1824698"/>
                <a:gd name="connsiteY230" fmla="*/ 450875 h 1000944"/>
                <a:gd name="connsiteX231" fmla="*/ 1515136 w 1824698"/>
                <a:gd name="connsiteY231" fmla="*/ 474688 h 1000944"/>
                <a:gd name="connsiteX232" fmla="*/ 1543711 w 1824698"/>
                <a:gd name="connsiteY232" fmla="*/ 493738 h 1000944"/>
                <a:gd name="connsiteX233" fmla="*/ 1560380 w 1824698"/>
                <a:gd name="connsiteY233" fmla="*/ 505644 h 1000944"/>
                <a:gd name="connsiteX234" fmla="*/ 1574667 w 1824698"/>
                <a:gd name="connsiteY234" fmla="*/ 515169 h 1000944"/>
                <a:gd name="connsiteX235" fmla="*/ 1581811 w 1824698"/>
                <a:gd name="connsiteY235" fmla="*/ 517550 h 1000944"/>
                <a:gd name="connsiteX236" fmla="*/ 1586573 w 1824698"/>
                <a:gd name="connsiteY236" fmla="*/ 524694 h 1000944"/>
                <a:gd name="connsiteX237" fmla="*/ 1572286 w 1824698"/>
                <a:gd name="connsiteY237" fmla="*/ 534219 h 1000944"/>
                <a:gd name="connsiteX238" fmla="*/ 1557998 w 1824698"/>
                <a:gd name="connsiteY238" fmla="*/ 546125 h 1000944"/>
                <a:gd name="connsiteX239" fmla="*/ 1550855 w 1824698"/>
                <a:gd name="connsiteY239" fmla="*/ 548507 h 1000944"/>
                <a:gd name="connsiteX240" fmla="*/ 1538948 w 1824698"/>
                <a:gd name="connsiteY240" fmla="*/ 558032 h 1000944"/>
                <a:gd name="connsiteX241" fmla="*/ 1531805 w 1824698"/>
                <a:gd name="connsiteY241" fmla="*/ 565175 h 1000944"/>
                <a:gd name="connsiteX242" fmla="*/ 1517517 w 1824698"/>
                <a:gd name="connsiteY242" fmla="*/ 572319 h 1000944"/>
                <a:gd name="connsiteX243" fmla="*/ 1500848 w 1824698"/>
                <a:gd name="connsiteY243" fmla="*/ 591369 h 1000944"/>
                <a:gd name="connsiteX244" fmla="*/ 1496086 w 1824698"/>
                <a:gd name="connsiteY244" fmla="*/ 598513 h 1000944"/>
                <a:gd name="connsiteX245" fmla="*/ 1498467 w 1824698"/>
                <a:gd name="connsiteY245" fmla="*/ 622325 h 1000944"/>
                <a:gd name="connsiteX246" fmla="*/ 1503230 w 1824698"/>
                <a:gd name="connsiteY246" fmla="*/ 629469 h 1000944"/>
                <a:gd name="connsiteX247" fmla="*/ 1505611 w 1824698"/>
                <a:gd name="connsiteY247" fmla="*/ 636613 h 1000944"/>
                <a:gd name="connsiteX248" fmla="*/ 1510373 w 1824698"/>
                <a:gd name="connsiteY248" fmla="*/ 643757 h 1000944"/>
                <a:gd name="connsiteX249" fmla="*/ 1512755 w 1824698"/>
                <a:gd name="connsiteY249" fmla="*/ 650900 h 1000944"/>
                <a:gd name="connsiteX250" fmla="*/ 1519898 w 1824698"/>
                <a:gd name="connsiteY250" fmla="*/ 658044 h 1000944"/>
                <a:gd name="connsiteX251" fmla="*/ 1529423 w 1824698"/>
                <a:gd name="connsiteY251" fmla="*/ 669950 h 1000944"/>
                <a:gd name="connsiteX252" fmla="*/ 1548473 w 1824698"/>
                <a:gd name="connsiteY252" fmla="*/ 696144 h 1000944"/>
                <a:gd name="connsiteX253" fmla="*/ 1557998 w 1824698"/>
                <a:gd name="connsiteY253" fmla="*/ 712813 h 1000944"/>
                <a:gd name="connsiteX254" fmla="*/ 1560380 w 1824698"/>
                <a:gd name="connsiteY254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81686 w 1824698"/>
                <a:gd name="connsiteY191" fmla="*/ 110356 h 1000944"/>
                <a:gd name="connsiteX192" fmla="*/ 641217 w 1824698"/>
                <a:gd name="connsiteY192" fmla="*/ 134169 h 1000944"/>
                <a:gd name="connsiteX193" fmla="*/ 700749 w 1824698"/>
                <a:gd name="connsiteY193" fmla="*/ 146075 h 1000944"/>
                <a:gd name="connsiteX194" fmla="*/ 836480 w 1824698"/>
                <a:gd name="connsiteY194" fmla="*/ 200844 h 1000944"/>
                <a:gd name="connsiteX195" fmla="*/ 867436 w 1824698"/>
                <a:gd name="connsiteY195" fmla="*/ 212750 h 1000944"/>
                <a:gd name="connsiteX196" fmla="*/ 879342 w 1824698"/>
                <a:gd name="connsiteY196" fmla="*/ 217513 h 1000944"/>
                <a:gd name="connsiteX197" fmla="*/ 907917 w 1824698"/>
                <a:gd name="connsiteY197" fmla="*/ 227038 h 1000944"/>
                <a:gd name="connsiteX198" fmla="*/ 929348 w 1824698"/>
                <a:gd name="connsiteY198" fmla="*/ 234182 h 1000944"/>
                <a:gd name="connsiteX199" fmla="*/ 936492 w 1824698"/>
                <a:gd name="connsiteY199" fmla="*/ 236563 h 1000944"/>
                <a:gd name="connsiteX200" fmla="*/ 946017 w 1824698"/>
                <a:gd name="connsiteY200" fmla="*/ 241325 h 1000944"/>
                <a:gd name="connsiteX201" fmla="*/ 965067 w 1824698"/>
                <a:gd name="connsiteY201" fmla="*/ 248469 h 1000944"/>
                <a:gd name="connsiteX202" fmla="*/ 974592 w 1824698"/>
                <a:gd name="connsiteY202" fmla="*/ 250850 h 1000944"/>
                <a:gd name="connsiteX203" fmla="*/ 984117 w 1824698"/>
                <a:gd name="connsiteY203" fmla="*/ 255613 h 1000944"/>
                <a:gd name="connsiteX204" fmla="*/ 1007930 w 1824698"/>
                <a:gd name="connsiteY204" fmla="*/ 262757 h 1000944"/>
                <a:gd name="connsiteX205" fmla="*/ 1015073 w 1824698"/>
                <a:gd name="connsiteY205" fmla="*/ 265138 h 1000944"/>
                <a:gd name="connsiteX206" fmla="*/ 1024598 w 1824698"/>
                <a:gd name="connsiteY206" fmla="*/ 267519 h 1000944"/>
                <a:gd name="connsiteX207" fmla="*/ 1038886 w 1824698"/>
                <a:gd name="connsiteY207" fmla="*/ 272282 h 1000944"/>
                <a:gd name="connsiteX208" fmla="*/ 1072223 w 1824698"/>
                <a:gd name="connsiteY208" fmla="*/ 269900 h 1000944"/>
                <a:gd name="connsiteX209" fmla="*/ 1084130 w 1824698"/>
                <a:gd name="connsiteY209" fmla="*/ 265138 h 1000944"/>
                <a:gd name="connsiteX210" fmla="*/ 1105561 w 1824698"/>
                <a:gd name="connsiteY210" fmla="*/ 279425 h 1000944"/>
                <a:gd name="connsiteX211" fmla="*/ 1112705 w 1824698"/>
                <a:gd name="connsiteY211" fmla="*/ 284188 h 1000944"/>
                <a:gd name="connsiteX212" fmla="*/ 1134136 w 1824698"/>
                <a:gd name="connsiteY212" fmla="*/ 293713 h 1000944"/>
                <a:gd name="connsiteX213" fmla="*/ 1148423 w 1824698"/>
                <a:gd name="connsiteY213" fmla="*/ 298475 h 1000944"/>
                <a:gd name="connsiteX214" fmla="*/ 1181761 w 1824698"/>
                <a:gd name="connsiteY214" fmla="*/ 315144 h 1000944"/>
                <a:gd name="connsiteX215" fmla="*/ 1193667 w 1824698"/>
                <a:gd name="connsiteY215" fmla="*/ 322288 h 1000944"/>
                <a:gd name="connsiteX216" fmla="*/ 1200811 w 1824698"/>
                <a:gd name="connsiteY216" fmla="*/ 327050 h 1000944"/>
                <a:gd name="connsiteX217" fmla="*/ 1227005 w 1824698"/>
                <a:gd name="connsiteY217" fmla="*/ 334194 h 1000944"/>
                <a:gd name="connsiteX218" fmla="*/ 1269867 w 1824698"/>
                <a:gd name="connsiteY218" fmla="*/ 353244 h 1000944"/>
                <a:gd name="connsiteX219" fmla="*/ 1281773 w 1824698"/>
                <a:gd name="connsiteY219" fmla="*/ 355625 h 1000944"/>
                <a:gd name="connsiteX220" fmla="*/ 1303205 w 1824698"/>
                <a:gd name="connsiteY220" fmla="*/ 362769 h 1000944"/>
                <a:gd name="connsiteX221" fmla="*/ 1317492 w 1824698"/>
                <a:gd name="connsiteY221" fmla="*/ 367532 h 1000944"/>
                <a:gd name="connsiteX222" fmla="*/ 1329398 w 1824698"/>
                <a:gd name="connsiteY222" fmla="*/ 372294 h 1000944"/>
                <a:gd name="connsiteX223" fmla="*/ 1369880 w 1824698"/>
                <a:gd name="connsiteY223" fmla="*/ 386582 h 1000944"/>
                <a:gd name="connsiteX224" fmla="*/ 1377023 w 1824698"/>
                <a:gd name="connsiteY224" fmla="*/ 388963 h 1000944"/>
                <a:gd name="connsiteX225" fmla="*/ 1441317 w 1824698"/>
                <a:gd name="connsiteY225" fmla="*/ 429444 h 1000944"/>
                <a:gd name="connsiteX226" fmla="*/ 1453223 w 1824698"/>
                <a:gd name="connsiteY226" fmla="*/ 436588 h 1000944"/>
                <a:gd name="connsiteX227" fmla="*/ 1460367 w 1824698"/>
                <a:gd name="connsiteY227" fmla="*/ 441350 h 1000944"/>
                <a:gd name="connsiteX228" fmla="*/ 1467511 w 1824698"/>
                <a:gd name="connsiteY228" fmla="*/ 443732 h 1000944"/>
                <a:gd name="connsiteX229" fmla="*/ 1481798 w 1824698"/>
                <a:gd name="connsiteY229" fmla="*/ 450875 h 1000944"/>
                <a:gd name="connsiteX230" fmla="*/ 1515136 w 1824698"/>
                <a:gd name="connsiteY230" fmla="*/ 474688 h 1000944"/>
                <a:gd name="connsiteX231" fmla="*/ 1543711 w 1824698"/>
                <a:gd name="connsiteY231" fmla="*/ 493738 h 1000944"/>
                <a:gd name="connsiteX232" fmla="*/ 1560380 w 1824698"/>
                <a:gd name="connsiteY232" fmla="*/ 505644 h 1000944"/>
                <a:gd name="connsiteX233" fmla="*/ 1574667 w 1824698"/>
                <a:gd name="connsiteY233" fmla="*/ 515169 h 1000944"/>
                <a:gd name="connsiteX234" fmla="*/ 1581811 w 1824698"/>
                <a:gd name="connsiteY234" fmla="*/ 517550 h 1000944"/>
                <a:gd name="connsiteX235" fmla="*/ 1586573 w 1824698"/>
                <a:gd name="connsiteY235" fmla="*/ 524694 h 1000944"/>
                <a:gd name="connsiteX236" fmla="*/ 1572286 w 1824698"/>
                <a:gd name="connsiteY236" fmla="*/ 534219 h 1000944"/>
                <a:gd name="connsiteX237" fmla="*/ 1557998 w 1824698"/>
                <a:gd name="connsiteY237" fmla="*/ 546125 h 1000944"/>
                <a:gd name="connsiteX238" fmla="*/ 1550855 w 1824698"/>
                <a:gd name="connsiteY238" fmla="*/ 548507 h 1000944"/>
                <a:gd name="connsiteX239" fmla="*/ 1538948 w 1824698"/>
                <a:gd name="connsiteY239" fmla="*/ 558032 h 1000944"/>
                <a:gd name="connsiteX240" fmla="*/ 1531805 w 1824698"/>
                <a:gd name="connsiteY240" fmla="*/ 565175 h 1000944"/>
                <a:gd name="connsiteX241" fmla="*/ 1517517 w 1824698"/>
                <a:gd name="connsiteY241" fmla="*/ 572319 h 1000944"/>
                <a:gd name="connsiteX242" fmla="*/ 1500848 w 1824698"/>
                <a:gd name="connsiteY242" fmla="*/ 591369 h 1000944"/>
                <a:gd name="connsiteX243" fmla="*/ 1496086 w 1824698"/>
                <a:gd name="connsiteY243" fmla="*/ 598513 h 1000944"/>
                <a:gd name="connsiteX244" fmla="*/ 1498467 w 1824698"/>
                <a:gd name="connsiteY244" fmla="*/ 622325 h 1000944"/>
                <a:gd name="connsiteX245" fmla="*/ 1503230 w 1824698"/>
                <a:gd name="connsiteY245" fmla="*/ 629469 h 1000944"/>
                <a:gd name="connsiteX246" fmla="*/ 1505611 w 1824698"/>
                <a:gd name="connsiteY246" fmla="*/ 636613 h 1000944"/>
                <a:gd name="connsiteX247" fmla="*/ 1510373 w 1824698"/>
                <a:gd name="connsiteY247" fmla="*/ 643757 h 1000944"/>
                <a:gd name="connsiteX248" fmla="*/ 1512755 w 1824698"/>
                <a:gd name="connsiteY248" fmla="*/ 650900 h 1000944"/>
                <a:gd name="connsiteX249" fmla="*/ 1519898 w 1824698"/>
                <a:gd name="connsiteY249" fmla="*/ 658044 h 1000944"/>
                <a:gd name="connsiteX250" fmla="*/ 1529423 w 1824698"/>
                <a:gd name="connsiteY250" fmla="*/ 669950 h 1000944"/>
                <a:gd name="connsiteX251" fmla="*/ 1548473 w 1824698"/>
                <a:gd name="connsiteY251" fmla="*/ 696144 h 1000944"/>
                <a:gd name="connsiteX252" fmla="*/ 1557998 w 1824698"/>
                <a:gd name="connsiteY252" fmla="*/ 712813 h 1000944"/>
                <a:gd name="connsiteX253" fmla="*/ 1560380 w 1824698"/>
                <a:gd name="connsiteY253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81686 w 1824698"/>
                <a:gd name="connsiteY191" fmla="*/ 110356 h 1000944"/>
                <a:gd name="connsiteX192" fmla="*/ 641217 w 1824698"/>
                <a:gd name="connsiteY192" fmla="*/ 134169 h 1000944"/>
                <a:gd name="connsiteX193" fmla="*/ 700749 w 1824698"/>
                <a:gd name="connsiteY193" fmla="*/ 146075 h 1000944"/>
                <a:gd name="connsiteX194" fmla="*/ 836480 w 1824698"/>
                <a:gd name="connsiteY194" fmla="*/ 200844 h 1000944"/>
                <a:gd name="connsiteX195" fmla="*/ 867436 w 1824698"/>
                <a:gd name="connsiteY195" fmla="*/ 212750 h 1000944"/>
                <a:gd name="connsiteX196" fmla="*/ 907917 w 1824698"/>
                <a:gd name="connsiteY196" fmla="*/ 227038 h 1000944"/>
                <a:gd name="connsiteX197" fmla="*/ 929348 w 1824698"/>
                <a:gd name="connsiteY197" fmla="*/ 234182 h 1000944"/>
                <a:gd name="connsiteX198" fmla="*/ 936492 w 1824698"/>
                <a:gd name="connsiteY198" fmla="*/ 236563 h 1000944"/>
                <a:gd name="connsiteX199" fmla="*/ 946017 w 1824698"/>
                <a:gd name="connsiteY199" fmla="*/ 241325 h 1000944"/>
                <a:gd name="connsiteX200" fmla="*/ 965067 w 1824698"/>
                <a:gd name="connsiteY200" fmla="*/ 248469 h 1000944"/>
                <a:gd name="connsiteX201" fmla="*/ 974592 w 1824698"/>
                <a:gd name="connsiteY201" fmla="*/ 250850 h 1000944"/>
                <a:gd name="connsiteX202" fmla="*/ 984117 w 1824698"/>
                <a:gd name="connsiteY202" fmla="*/ 255613 h 1000944"/>
                <a:gd name="connsiteX203" fmla="*/ 1007930 w 1824698"/>
                <a:gd name="connsiteY203" fmla="*/ 262757 h 1000944"/>
                <a:gd name="connsiteX204" fmla="*/ 1015073 w 1824698"/>
                <a:gd name="connsiteY204" fmla="*/ 265138 h 1000944"/>
                <a:gd name="connsiteX205" fmla="*/ 1024598 w 1824698"/>
                <a:gd name="connsiteY205" fmla="*/ 267519 h 1000944"/>
                <a:gd name="connsiteX206" fmla="*/ 1038886 w 1824698"/>
                <a:gd name="connsiteY206" fmla="*/ 272282 h 1000944"/>
                <a:gd name="connsiteX207" fmla="*/ 1072223 w 1824698"/>
                <a:gd name="connsiteY207" fmla="*/ 269900 h 1000944"/>
                <a:gd name="connsiteX208" fmla="*/ 1084130 w 1824698"/>
                <a:gd name="connsiteY208" fmla="*/ 265138 h 1000944"/>
                <a:gd name="connsiteX209" fmla="*/ 1105561 w 1824698"/>
                <a:gd name="connsiteY209" fmla="*/ 279425 h 1000944"/>
                <a:gd name="connsiteX210" fmla="*/ 1112705 w 1824698"/>
                <a:gd name="connsiteY210" fmla="*/ 284188 h 1000944"/>
                <a:gd name="connsiteX211" fmla="*/ 1134136 w 1824698"/>
                <a:gd name="connsiteY211" fmla="*/ 293713 h 1000944"/>
                <a:gd name="connsiteX212" fmla="*/ 1148423 w 1824698"/>
                <a:gd name="connsiteY212" fmla="*/ 298475 h 1000944"/>
                <a:gd name="connsiteX213" fmla="*/ 1181761 w 1824698"/>
                <a:gd name="connsiteY213" fmla="*/ 315144 h 1000944"/>
                <a:gd name="connsiteX214" fmla="*/ 1193667 w 1824698"/>
                <a:gd name="connsiteY214" fmla="*/ 322288 h 1000944"/>
                <a:gd name="connsiteX215" fmla="*/ 1200811 w 1824698"/>
                <a:gd name="connsiteY215" fmla="*/ 327050 h 1000944"/>
                <a:gd name="connsiteX216" fmla="*/ 1227005 w 1824698"/>
                <a:gd name="connsiteY216" fmla="*/ 334194 h 1000944"/>
                <a:gd name="connsiteX217" fmla="*/ 1269867 w 1824698"/>
                <a:gd name="connsiteY217" fmla="*/ 353244 h 1000944"/>
                <a:gd name="connsiteX218" fmla="*/ 1281773 w 1824698"/>
                <a:gd name="connsiteY218" fmla="*/ 355625 h 1000944"/>
                <a:gd name="connsiteX219" fmla="*/ 1303205 w 1824698"/>
                <a:gd name="connsiteY219" fmla="*/ 362769 h 1000944"/>
                <a:gd name="connsiteX220" fmla="*/ 1317492 w 1824698"/>
                <a:gd name="connsiteY220" fmla="*/ 367532 h 1000944"/>
                <a:gd name="connsiteX221" fmla="*/ 1329398 w 1824698"/>
                <a:gd name="connsiteY221" fmla="*/ 372294 h 1000944"/>
                <a:gd name="connsiteX222" fmla="*/ 1369880 w 1824698"/>
                <a:gd name="connsiteY222" fmla="*/ 386582 h 1000944"/>
                <a:gd name="connsiteX223" fmla="*/ 1377023 w 1824698"/>
                <a:gd name="connsiteY223" fmla="*/ 388963 h 1000944"/>
                <a:gd name="connsiteX224" fmla="*/ 1441317 w 1824698"/>
                <a:gd name="connsiteY224" fmla="*/ 429444 h 1000944"/>
                <a:gd name="connsiteX225" fmla="*/ 1453223 w 1824698"/>
                <a:gd name="connsiteY225" fmla="*/ 436588 h 1000944"/>
                <a:gd name="connsiteX226" fmla="*/ 1460367 w 1824698"/>
                <a:gd name="connsiteY226" fmla="*/ 441350 h 1000944"/>
                <a:gd name="connsiteX227" fmla="*/ 1467511 w 1824698"/>
                <a:gd name="connsiteY227" fmla="*/ 443732 h 1000944"/>
                <a:gd name="connsiteX228" fmla="*/ 1481798 w 1824698"/>
                <a:gd name="connsiteY228" fmla="*/ 450875 h 1000944"/>
                <a:gd name="connsiteX229" fmla="*/ 1515136 w 1824698"/>
                <a:gd name="connsiteY229" fmla="*/ 474688 h 1000944"/>
                <a:gd name="connsiteX230" fmla="*/ 1543711 w 1824698"/>
                <a:gd name="connsiteY230" fmla="*/ 493738 h 1000944"/>
                <a:gd name="connsiteX231" fmla="*/ 1560380 w 1824698"/>
                <a:gd name="connsiteY231" fmla="*/ 505644 h 1000944"/>
                <a:gd name="connsiteX232" fmla="*/ 1574667 w 1824698"/>
                <a:gd name="connsiteY232" fmla="*/ 515169 h 1000944"/>
                <a:gd name="connsiteX233" fmla="*/ 1581811 w 1824698"/>
                <a:gd name="connsiteY233" fmla="*/ 517550 h 1000944"/>
                <a:gd name="connsiteX234" fmla="*/ 1586573 w 1824698"/>
                <a:gd name="connsiteY234" fmla="*/ 524694 h 1000944"/>
                <a:gd name="connsiteX235" fmla="*/ 1572286 w 1824698"/>
                <a:gd name="connsiteY235" fmla="*/ 534219 h 1000944"/>
                <a:gd name="connsiteX236" fmla="*/ 1557998 w 1824698"/>
                <a:gd name="connsiteY236" fmla="*/ 546125 h 1000944"/>
                <a:gd name="connsiteX237" fmla="*/ 1550855 w 1824698"/>
                <a:gd name="connsiteY237" fmla="*/ 548507 h 1000944"/>
                <a:gd name="connsiteX238" fmla="*/ 1538948 w 1824698"/>
                <a:gd name="connsiteY238" fmla="*/ 558032 h 1000944"/>
                <a:gd name="connsiteX239" fmla="*/ 1531805 w 1824698"/>
                <a:gd name="connsiteY239" fmla="*/ 565175 h 1000944"/>
                <a:gd name="connsiteX240" fmla="*/ 1517517 w 1824698"/>
                <a:gd name="connsiteY240" fmla="*/ 572319 h 1000944"/>
                <a:gd name="connsiteX241" fmla="*/ 1500848 w 1824698"/>
                <a:gd name="connsiteY241" fmla="*/ 591369 h 1000944"/>
                <a:gd name="connsiteX242" fmla="*/ 1496086 w 1824698"/>
                <a:gd name="connsiteY242" fmla="*/ 598513 h 1000944"/>
                <a:gd name="connsiteX243" fmla="*/ 1498467 w 1824698"/>
                <a:gd name="connsiteY243" fmla="*/ 622325 h 1000944"/>
                <a:gd name="connsiteX244" fmla="*/ 1503230 w 1824698"/>
                <a:gd name="connsiteY244" fmla="*/ 629469 h 1000944"/>
                <a:gd name="connsiteX245" fmla="*/ 1505611 w 1824698"/>
                <a:gd name="connsiteY245" fmla="*/ 636613 h 1000944"/>
                <a:gd name="connsiteX246" fmla="*/ 1510373 w 1824698"/>
                <a:gd name="connsiteY246" fmla="*/ 643757 h 1000944"/>
                <a:gd name="connsiteX247" fmla="*/ 1512755 w 1824698"/>
                <a:gd name="connsiteY247" fmla="*/ 650900 h 1000944"/>
                <a:gd name="connsiteX248" fmla="*/ 1519898 w 1824698"/>
                <a:gd name="connsiteY248" fmla="*/ 658044 h 1000944"/>
                <a:gd name="connsiteX249" fmla="*/ 1529423 w 1824698"/>
                <a:gd name="connsiteY249" fmla="*/ 669950 h 1000944"/>
                <a:gd name="connsiteX250" fmla="*/ 1548473 w 1824698"/>
                <a:gd name="connsiteY250" fmla="*/ 696144 h 1000944"/>
                <a:gd name="connsiteX251" fmla="*/ 1557998 w 1824698"/>
                <a:gd name="connsiteY251" fmla="*/ 712813 h 1000944"/>
                <a:gd name="connsiteX252" fmla="*/ 1560380 w 1824698"/>
                <a:gd name="connsiteY252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64955 w 1824698"/>
                <a:gd name="connsiteY156" fmla="*/ 336575 h 1000944"/>
                <a:gd name="connsiteX157" fmla="*/ 72098 w 1824698"/>
                <a:gd name="connsiteY157" fmla="*/ 334194 h 1000944"/>
                <a:gd name="connsiteX158" fmla="*/ 91148 w 1824698"/>
                <a:gd name="connsiteY158" fmla="*/ 312763 h 1000944"/>
                <a:gd name="connsiteX159" fmla="*/ 100673 w 1824698"/>
                <a:gd name="connsiteY159" fmla="*/ 305619 h 1000944"/>
                <a:gd name="connsiteX160" fmla="*/ 112580 w 1824698"/>
                <a:gd name="connsiteY160" fmla="*/ 293713 h 1000944"/>
                <a:gd name="connsiteX161" fmla="*/ 124486 w 1824698"/>
                <a:gd name="connsiteY161" fmla="*/ 284188 h 1000944"/>
                <a:gd name="connsiteX162" fmla="*/ 131630 w 1824698"/>
                <a:gd name="connsiteY162" fmla="*/ 277044 h 1000944"/>
                <a:gd name="connsiteX163" fmla="*/ 136392 w 1824698"/>
                <a:gd name="connsiteY163" fmla="*/ 269900 h 1000944"/>
                <a:gd name="connsiteX164" fmla="*/ 143536 w 1824698"/>
                <a:gd name="connsiteY164" fmla="*/ 267519 h 1000944"/>
                <a:gd name="connsiteX165" fmla="*/ 148298 w 1824698"/>
                <a:gd name="connsiteY165" fmla="*/ 260375 h 1000944"/>
                <a:gd name="connsiteX166" fmla="*/ 164967 w 1824698"/>
                <a:gd name="connsiteY166" fmla="*/ 238944 h 1000944"/>
                <a:gd name="connsiteX167" fmla="*/ 174492 w 1824698"/>
                <a:gd name="connsiteY167" fmla="*/ 224657 h 1000944"/>
                <a:gd name="connsiteX168" fmla="*/ 181636 w 1824698"/>
                <a:gd name="connsiteY168" fmla="*/ 191319 h 1000944"/>
                <a:gd name="connsiteX169" fmla="*/ 184017 w 1824698"/>
                <a:gd name="connsiteY169" fmla="*/ 150838 h 1000944"/>
                <a:gd name="connsiteX170" fmla="*/ 191161 w 1824698"/>
                <a:gd name="connsiteY170" fmla="*/ 146075 h 1000944"/>
                <a:gd name="connsiteX171" fmla="*/ 207830 w 1824698"/>
                <a:gd name="connsiteY171" fmla="*/ 141313 h 1000944"/>
                <a:gd name="connsiteX172" fmla="*/ 212592 w 1824698"/>
                <a:gd name="connsiteY172" fmla="*/ 124644 h 1000944"/>
                <a:gd name="connsiteX173" fmla="*/ 222117 w 1824698"/>
                <a:gd name="connsiteY173" fmla="*/ 93688 h 1000944"/>
                <a:gd name="connsiteX174" fmla="*/ 234023 w 1824698"/>
                <a:gd name="connsiteY174" fmla="*/ 74638 h 1000944"/>
                <a:gd name="connsiteX175" fmla="*/ 238786 w 1824698"/>
                <a:gd name="connsiteY175" fmla="*/ 60350 h 1000944"/>
                <a:gd name="connsiteX176" fmla="*/ 241167 w 1824698"/>
                <a:gd name="connsiteY176" fmla="*/ 53207 h 1000944"/>
                <a:gd name="connsiteX177" fmla="*/ 238786 w 1824698"/>
                <a:gd name="connsiteY177" fmla="*/ 12725 h 1000944"/>
                <a:gd name="connsiteX178" fmla="*/ 241167 w 1824698"/>
                <a:gd name="connsiteY178" fmla="*/ 819 h 1000944"/>
                <a:gd name="connsiteX179" fmla="*/ 257836 w 1824698"/>
                <a:gd name="connsiteY179" fmla="*/ 3200 h 1000944"/>
                <a:gd name="connsiteX180" fmla="*/ 276886 w 1824698"/>
                <a:gd name="connsiteY180" fmla="*/ 7963 h 1000944"/>
                <a:gd name="connsiteX181" fmla="*/ 284030 w 1824698"/>
                <a:gd name="connsiteY181" fmla="*/ 15107 h 1000944"/>
                <a:gd name="connsiteX182" fmla="*/ 291173 w 1824698"/>
                <a:gd name="connsiteY182" fmla="*/ 17488 h 1000944"/>
                <a:gd name="connsiteX183" fmla="*/ 314986 w 1824698"/>
                <a:gd name="connsiteY183" fmla="*/ 27013 h 1000944"/>
                <a:gd name="connsiteX184" fmla="*/ 336417 w 1824698"/>
                <a:gd name="connsiteY184" fmla="*/ 34157 h 1000944"/>
                <a:gd name="connsiteX185" fmla="*/ 343561 w 1824698"/>
                <a:gd name="connsiteY185" fmla="*/ 36538 h 1000944"/>
                <a:gd name="connsiteX186" fmla="*/ 372136 w 1824698"/>
                <a:gd name="connsiteY186" fmla="*/ 38919 h 1000944"/>
                <a:gd name="connsiteX187" fmla="*/ 379280 w 1824698"/>
                <a:gd name="connsiteY187" fmla="*/ 41300 h 1000944"/>
                <a:gd name="connsiteX188" fmla="*/ 388805 w 1824698"/>
                <a:gd name="connsiteY188" fmla="*/ 46063 h 1000944"/>
                <a:gd name="connsiteX189" fmla="*/ 414998 w 1824698"/>
                <a:gd name="connsiteY189" fmla="*/ 53207 h 1000944"/>
                <a:gd name="connsiteX190" fmla="*/ 455480 w 1824698"/>
                <a:gd name="connsiteY190" fmla="*/ 69875 h 1000944"/>
                <a:gd name="connsiteX191" fmla="*/ 581686 w 1824698"/>
                <a:gd name="connsiteY191" fmla="*/ 110356 h 1000944"/>
                <a:gd name="connsiteX192" fmla="*/ 641217 w 1824698"/>
                <a:gd name="connsiteY192" fmla="*/ 134169 h 1000944"/>
                <a:gd name="connsiteX193" fmla="*/ 700749 w 1824698"/>
                <a:gd name="connsiteY193" fmla="*/ 146075 h 1000944"/>
                <a:gd name="connsiteX194" fmla="*/ 836480 w 1824698"/>
                <a:gd name="connsiteY194" fmla="*/ 200844 h 1000944"/>
                <a:gd name="connsiteX195" fmla="*/ 881723 w 1824698"/>
                <a:gd name="connsiteY195" fmla="*/ 212750 h 1000944"/>
                <a:gd name="connsiteX196" fmla="*/ 907917 w 1824698"/>
                <a:gd name="connsiteY196" fmla="*/ 227038 h 1000944"/>
                <a:gd name="connsiteX197" fmla="*/ 929348 w 1824698"/>
                <a:gd name="connsiteY197" fmla="*/ 234182 h 1000944"/>
                <a:gd name="connsiteX198" fmla="*/ 936492 w 1824698"/>
                <a:gd name="connsiteY198" fmla="*/ 236563 h 1000944"/>
                <a:gd name="connsiteX199" fmla="*/ 946017 w 1824698"/>
                <a:gd name="connsiteY199" fmla="*/ 241325 h 1000944"/>
                <a:gd name="connsiteX200" fmla="*/ 965067 w 1824698"/>
                <a:gd name="connsiteY200" fmla="*/ 248469 h 1000944"/>
                <a:gd name="connsiteX201" fmla="*/ 974592 w 1824698"/>
                <a:gd name="connsiteY201" fmla="*/ 250850 h 1000944"/>
                <a:gd name="connsiteX202" fmla="*/ 984117 w 1824698"/>
                <a:gd name="connsiteY202" fmla="*/ 255613 h 1000944"/>
                <a:gd name="connsiteX203" fmla="*/ 1007930 w 1824698"/>
                <a:gd name="connsiteY203" fmla="*/ 262757 h 1000944"/>
                <a:gd name="connsiteX204" fmla="*/ 1015073 w 1824698"/>
                <a:gd name="connsiteY204" fmla="*/ 265138 h 1000944"/>
                <a:gd name="connsiteX205" fmla="*/ 1024598 w 1824698"/>
                <a:gd name="connsiteY205" fmla="*/ 267519 h 1000944"/>
                <a:gd name="connsiteX206" fmla="*/ 1038886 w 1824698"/>
                <a:gd name="connsiteY206" fmla="*/ 272282 h 1000944"/>
                <a:gd name="connsiteX207" fmla="*/ 1072223 w 1824698"/>
                <a:gd name="connsiteY207" fmla="*/ 269900 h 1000944"/>
                <a:gd name="connsiteX208" fmla="*/ 1084130 w 1824698"/>
                <a:gd name="connsiteY208" fmla="*/ 265138 h 1000944"/>
                <a:gd name="connsiteX209" fmla="*/ 1105561 w 1824698"/>
                <a:gd name="connsiteY209" fmla="*/ 279425 h 1000944"/>
                <a:gd name="connsiteX210" fmla="*/ 1112705 w 1824698"/>
                <a:gd name="connsiteY210" fmla="*/ 284188 h 1000944"/>
                <a:gd name="connsiteX211" fmla="*/ 1134136 w 1824698"/>
                <a:gd name="connsiteY211" fmla="*/ 293713 h 1000944"/>
                <a:gd name="connsiteX212" fmla="*/ 1148423 w 1824698"/>
                <a:gd name="connsiteY212" fmla="*/ 298475 h 1000944"/>
                <a:gd name="connsiteX213" fmla="*/ 1181761 w 1824698"/>
                <a:gd name="connsiteY213" fmla="*/ 315144 h 1000944"/>
                <a:gd name="connsiteX214" fmla="*/ 1193667 w 1824698"/>
                <a:gd name="connsiteY214" fmla="*/ 322288 h 1000944"/>
                <a:gd name="connsiteX215" fmla="*/ 1200811 w 1824698"/>
                <a:gd name="connsiteY215" fmla="*/ 327050 h 1000944"/>
                <a:gd name="connsiteX216" fmla="*/ 1227005 w 1824698"/>
                <a:gd name="connsiteY216" fmla="*/ 334194 h 1000944"/>
                <a:gd name="connsiteX217" fmla="*/ 1269867 w 1824698"/>
                <a:gd name="connsiteY217" fmla="*/ 353244 h 1000944"/>
                <a:gd name="connsiteX218" fmla="*/ 1281773 w 1824698"/>
                <a:gd name="connsiteY218" fmla="*/ 355625 h 1000944"/>
                <a:gd name="connsiteX219" fmla="*/ 1303205 w 1824698"/>
                <a:gd name="connsiteY219" fmla="*/ 362769 h 1000944"/>
                <a:gd name="connsiteX220" fmla="*/ 1317492 w 1824698"/>
                <a:gd name="connsiteY220" fmla="*/ 367532 h 1000944"/>
                <a:gd name="connsiteX221" fmla="*/ 1329398 w 1824698"/>
                <a:gd name="connsiteY221" fmla="*/ 372294 h 1000944"/>
                <a:gd name="connsiteX222" fmla="*/ 1369880 w 1824698"/>
                <a:gd name="connsiteY222" fmla="*/ 386582 h 1000944"/>
                <a:gd name="connsiteX223" fmla="*/ 1377023 w 1824698"/>
                <a:gd name="connsiteY223" fmla="*/ 388963 h 1000944"/>
                <a:gd name="connsiteX224" fmla="*/ 1441317 w 1824698"/>
                <a:gd name="connsiteY224" fmla="*/ 429444 h 1000944"/>
                <a:gd name="connsiteX225" fmla="*/ 1453223 w 1824698"/>
                <a:gd name="connsiteY225" fmla="*/ 436588 h 1000944"/>
                <a:gd name="connsiteX226" fmla="*/ 1460367 w 1824698"/>
                <a:gd name="connsiteY226" fmla="*/ 441350 h 1000944"/>
                <a:gd name="connsiteX227" fmla="*/ 1467511 w 1824698"/>
                <a:gd name="connsiteY227" fmla="*/ 443732 h 1000944"/>
                <a:gd name="connsiteX228" fmla="*/ 1481798 w 1824698"/>
                <a:gd name="connsiteY228" fmla="*/ 450875 h 1000944"/>
                <a:gd name="connsiteX229" fmla="*/ 1515136 w 1824698"/>
                <a:gd name="connsiteY229" fmla="*/ 474688 h 1000944"/>
                <a:gd name="connsiteX230" fmla="*/ 1543711 w 1824698"/>
                <a:gd name="connsiteY230" fmla="*/ 493738 h 1000944"/>
                <a:gd name="connsiteX231" fmla="*/ 1560380 w 1824698"/>
                <a:gd name="connsiteY231" fmla="*/ 505644 h 1000944"/>
                <a:gd name="connsiteX232" fmla="*/ 1574667 w 1824698"/>
                <a:gd name="connsiteY232" fmla="*/ 515169 h 1000944"/>
                <a:gd name="connsiteX233" fmla="*/ 1581811 w 1824698"/>
                <a:gd name="connsiteY233" fmla="*/ 517550 h 1000944"/>
                <a:gd name="connsiteX234" fmla="*/ 1586573 w 1824698"/>
                <a:gd name="connsiteY234" fmla="*/ 524694 h 1000944"/>
                <a:gd name="connsiteX235" fmla="*/ 1572286 w 1824698"/>
                <a:gd name="connsiteY235" fmla="*/ 534219 h 1000944"/>
                <a:gd name="connsiteX236" fmla="*/ 1557998 w 1824698"/>
                <a:gd name="connsiteY236" fmla="*/ 546125 h 1000944"/>
                <a:gd name="connsiteX237" fmla="*/ 1550855 w 1824698"/>
                <a:gd name="connsiteY237" fmla="*/ 548507 h 1000944"/>
                <a:gd name="connsiteX238" fmla="*/ 1538948 w 1824698"/>
                <a:gd name="connsiteY238" fmla="*/ 558032 h 1000944"/>
                <a:gd name="connsiteX239" fmla="*/ 1531805 w 1824698"/>
                <a:gd name="connsiteY239" fmla="*/ 565175 h 1000944"/>
                <a:gd name="connsiteX240" fmla="*/ 1517517 w 1824698"/>
                <a:gd name="connsiteY240" fmla="*/ 572319 h 1000944"/>
                <a:gd name="connsiteX241" fmla="*/ 1500848 w 1824698"/>
                <a:gd name="connsiteY241" fmla="*/ 591369 h 1000944"/>
                <a:gd name="connsiteX242" fmla="*/ 1496086 w 1824698"/>
                <a:gd name="connsiteY242" fmla="*/ 598513 h 1000944"/>
                <a:gd name="connsiteX243" fmla="*/ 1498467 w 1824698"/>
                <a:gd name="connsiteY243" fmla="*/ 622325 h 1000944"/>
                <a:gd name="connsiteX244" fmla="*/ 1503230 w 1824698"/>
                <a:gd name="connsiteY244" fmla="*/ 629469 h 1000944"/>
                <a:gd name="connsiteX245" fmla="*/ 1505611 w 1824698"/>
                <a:gd name="connsiteY245" fmla="*/ 636613 h 1000944"/>
                <a:gd name="connsiteX246" fmla="*/ 1510373 w 1824698"/>
                <a:gd name="connsiteY246" fmla="*/ 643757 h 1000944"/>
                <a:gd name="connsiteX247" fmla="*/ 1512755 w 1824698"/>
                <a:gd name="connsiteY247" fmla="*/ 650900 h 1000944"/>
                <a:gd name="connsiteX248" fmla="*/ 1519898 w 1824698"/>
                <a:gd name="connsiteY248" fmla="*/ 658044 h 1000944"/>
                <a:gd name="connsiteX249" fmla="*/ 1529423 w 1824698"/>
                <a:gd name="connsiteY249" fmla="*/ 669950 h 1000944"/>
                <a:gd name="connsiteX250" fmla="*/ 1548473 w 1824698"/>
                <a:gd name="connsiteY250" fmla="*/ 696144 h 1000944"/>
                <a:gd name="connsiteX251" fmla="*/ 1557998 w 1824698"/>
                <a:gd name="connsiteY251" fmla="*/ 712813 h 1000944"/>
                <a:gd name="connsiteX252" fmla="*/ 1560380 w 1824698"/>
                <a:gd name="connsiteY252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72098 w 1824698"/>
                <a:gd name="connsiteY156" fmla="*/ 334194 h 1000944"/>
                <a:gd name="connsiteX157" fmla="*/ 91148 w 1824698"/>
                <a:gd name="connsiteY157" fmla="*/ 312763 h 1000944"/>
                <a:gd name="connsiteX158" fmla="*/ 100673 w 1824698"/>
                <a:gd name="connsiteY158" fmla="*/ 305619 h 1000944"/>
                <a:gd name="connsiteX159" fmla="*/ 112580 w 1824698"/>
                <a:gd name="connsiteY159" fmla="*/ 293713 h 1000944"/>
                <a:gd name="connsiteX160" fmla="*/ 124486 w 1824698"/>
                <a:gd name="connsiteY160" fmla="*/ 284188 h 1000944"/>
                <a:gd name="connsiteX161" fmla="*/ 131630 w 1824698"/>
                <a:gd name="connsiteY161" fmla="*/ 277044 h 1000944"/>
                <a:gd name="connsiteX162" fmla="*/ 136392 w 1824698"/>
                <a:gd name="connsiteY162" fmla="*/ 269900 h 1000944"/>
                <a:gd name="connsiteX163" fmla="*/ 143536 w 1824698"/>
                <a:gd name="connsiteY163" fmla="*/ 267519 h 1000944"/>
                <a:gd name="connsiteX164" fmla="*/ 148298 w 1824698"/>
                <a:gd name="connsiteY164" fmla="*/ 260375 h 1000944"/>
                <a:gd name="connsiteX165" fmla="*/ 164967 w 1824698"/>
                <a:gd name="connsiteY165" fmla="*/ 238944 h 1000944"/>
                <a:gd name="connsiteX166" fmla="*/ 174492 w 1824698"/>
                <a:gd name="connsiteY166" fmla="*/ 224657 h 1000944"/>
                <a:gd name="connsiteX167" fmla="*/ 181636 w 1824698"/>
                <a:gd name="connsiteY167" fmla="*/ 191319 h 1000944"/>
                <a:gd name="connsiteX168" fmla="*/ 184017 w 1824698"/>
                <a:gd name="connsiteY168" fmla="*/ 150838 h 1000944"/>
                <a:gd name="connsiteX169" fmla="*/ 191161 w 1824698"/>
                <a:gd name="connsiteY169" fmla="*/ 146075 h 1000944"/>
                <a:gd name="connsiteX170" fmla="*/ 207830 w 1824698"/>
                <a:gd name="connsiteY170" fmla="*/ 141313 h 1000944"/>
                <a:gd name="connsiteX171" fmla="*/ 212592 w 1824698"/>
                <a:gd name="connsiteY171" fmla="*/ 124644 h 1000944"/>
                <a:gd name="connsiteX172" fmla="*/ 222117 w 1824698"/>
                <a:gd name="connsiteY172" fmla="*/ 93688 h 1000944"/>
                <a:gd name="connsiteX173" fmla="*/ 234023 w 1824698"/>
                <a:gd name="connsiteY173" fmla="*/ 74638 h 1000944"/>
                <a:gd name="connsiteX174" fmla="*/ 238786 w 1824698"/>
                <a:gd name="connsiteY174" fmla="*/ 60350 h 1000944"/>
                <a:gd name="connsiteX175" fmla="*/ 241167 w 1824698"/>
                <a:gd name="connsiteY175" fmla="*/ 53207 h 1000944"/>
                <a:gd name="connsiteX176" fmla="*/ 238786 w 1824698"/>
                <a:gd name="connsiteY176" fmla="*/ 12725 h 1000944"/>
                <a:gd name="connsiteX177" fmla="*/ 241167 w 1824698"/>
                <a:gd name="connsiteY177" fmla="*/ 819 h 1000944"/>
                <a:gd name="connsiteX178" fmla="*/ 257836 w 1824698"/>
                <a:gd name="connsiteY178" fmla="*/ 3200 h 1000944"/>
                <a:gd name="connsiteX179" fmla="*/ 276886 w 1824698"/>
                <a:gd name="connsiteY179" fmla="*/ 7963 h 1000944"/>
                <a:gd name="connsiteX180" fmla="*/ 284030 w 1824698"/>
                <a:gd name="connsiteY180" fmla="*/ 15107 h 1000944"/>
                <a:gd name="connsiteX181" fmla="*/ 291173 w 1824698"/>
                <a:gd name="connsiteY181" fmla="*/ 17488 h 1000944"/>
                <a:gd name="connsiteX182" fmla="*/ 314986 w 1824698"/>
                <a:gd name="connsiteY182" fmla="*/ 27013 h 1000944"/>
                <a:gd name="connsiteX183" fmla="*/ 336417 w 1824698"/>
                <a:gd name="connsiteY183" fmla="*/ 34157 h 1000944"/>
                <a:gd name="connsiteX184" fmla="*/ 343561 w 1824698"/>
                <a:gd name="connsiteY184" fmla="*/ 36538 h 1000944"/>
                <a:gd name="connsiteX185" fmla="*/ 372136 w 1824698"/>
                <a:gd name="connsiteY185" fmla="*/ 38919 h 1000944"/>
                <a:gd name="connsiteX186" fmla="*/ 379280 w 1824698"/>
                <a:gd name="connsiteY186" fmla="*/ 41300 h 1000944"/>
                <a:gd name="connsiteX187" fmla="*/ 388805 w 1824698"/>
                <a:gd name="connsiteY187" fmla="*/ 46063 h 1000944"/>
                <a:gd name="connsiteX188" fmla="*/ 414998 w 1824698"/>
                <a:gd name="connsiteY188" fmla="*/ 53207 h 1000944"/>
                <a:gd name="connsiteX189" fmla="*/ 455480 w 1824698"/>
                <a:gd name="connsiteY189" fmla="*/ 69875 h 1000944"/>
                <a:gd name="connsiteX190" fmla="*/ 581686 w 1824698"/>
                <a:gd name="connsiteY190" fmla="*/ 110356 h 1000944"/>
                <a:gd name="connsiteX191" fmla="*/ 641217 w 1824698"/>
                <a:gd name="connsiteY191" fmla="*/ 134169 h 1000944"/>
                <a:gd name="connsiteX192" fmla="*/ 700749 w 1824698"/>
                <a:gd name="connsiteY192" fmla="*/ 146075 h 1000944"/>
                <a:gd name="connsiteX193" fmla="*/ 836480 w 1824698"/>
                <a:gd name="connsiteY193" fmla="*/ 200844 h 1000944"/>
                <a:gd name="connsiteX194" fmla="*/ 881723 w 1824698"/>
                <a:gd name="connsiteY194" fmla="*/ 212750 h 1000944"/>
                <a:gd name="connsiteX195" fmla="*/ 907917 w 1824698"/>
                <a:gd name="connsiteY195" fmla="*/ 227038 h 1000944"/>
                <a:gd name="connsiteX196" fmla="*/ 929348 w 1824698"/>
                <a:gd name="connsiteY196" fmla="*/ 234182 h 1000944"/>
                <a:gd name="connsiteX197" fmla="*/ 936492 w 1824698"/>
                <a:gd name="connsiteY197" fmla="*/ 236563 h 1000944"/>
                <a:gd name="connsiteX198" fmla="*/ 946017 w 1824698"/>
                <a:gd name="connsiteY198" fmla="*/ 241325 h 1000944"/>
                <a:gd name="connsiteX199" fmla="*/ 965067 w 1824698"/>
                <a:gd name="connsiteY199" fmla="*/ 248469 h 1000944"/>
                <a:gd name="connsiteX200" fmla="*/ 974592 w 1824698"/>
                <a:gd name="connsiteY200" fmla="*/ 250850 h 1000944"/>
                <a:gd name="connsiteX201" fmla="*/ 984117 w 1824698"/>
                <a:gd name="connsiteY201" fmla="*/ 255613 h 1000944"/>
                <a:gd name="connsiteX202" fmla="*/ 1007930 w 1824698"/>
                <a:gd name="connsiteY202" fmla="*/ 262757 h 1000944"/>
                <a:gd name="connsiteX203" fmla="*/ 1015073 w 1824698"/>
                <a:gd name="connsiteY203" fmla="*/ 265138 h 1000944"/>
                <a:gd name="connsiteX204" fmla="*/ 1024598 w 1824698"/>
                <a:gd name="connsiteY204" fmla="*/ 267519 h 1000944"/>
                <a:gd name="connsiteX205" fmla="*/ 1038886 w 1824698"/>
                <a:gd name="connsiteY205" fmla="*/ 272282 h 1000944"/>
                <a:gd name="connsiteX206" fmla="*/ 1072223 w 1824698"/>
                <a:gd name="connsiteY206" fmla="*/ 269900 h 1000944"/>
                <a:gd name="connsiteX207" fmla="*/ 1084130 w 1824698"/>
                <a:gd name="connsiteY207" fmla="*/ 265138 h 1000944"/>
                <a:gd name="connsiteX208" fmla="*/ 1105561 w 1824698"/>
                <a:gd name="connsiteY208" fmla="*/ 279425 h 1000944"/>
                <a:gd name="connsiteX209" fmla="*/ 1112705 w 1824698"/>
                <a:gd name="connsiteY209" fmla="*/ 284188 h 1000944"/>
                <a:gd name="connsiteX210" fmla="*/ 1134136 w 1824698"/>
                <a:gd name="connsiteY210" fmla="*/ 293713 h 1000944"/>
                <a:gd name="connsiteX211" fmla="*/ 1148423 w 1824698"/>
                <a:gd name="connsiteY211" fmla="*/ 298475 h 1000944"/>
                <a:gd name="connsiteX212" fmla="*/ 1181761 w 1824698"/>
                <a:gd name="connsiteY212" fmla="*/ 315144 h 1000944"/>
                <a:gd name="connsiteX213" fmla="*/ 1193667 w 1824698"/>
                <a:gd name="connsiteY213" fmla="*/ 322288 h 1000944"/>
                <a:gd name="connsiteX214" fmla="*/ 1200811 w 1824698"/>
                <a:gd name="connsiteY214" fmla="*/ 327050 h 1000944"/>
                <a:gd name="connsiteX215" fmla="*/ 1227005 w 1824698"/>
                <a:gd name="connsiteY215" fmla="*/ 334194 h 1000944"/>
                <a:gd name="connsiteX216" fmla="*/ 1269867 w 1824698"/>
                <a:gd name="connsiteY216" fmla="*/ 353244 h 1000944"/>
                <a:gd name="connsiteX217" fmla="*/ 1281773 w 1824698"/>
                <a:gd name="connsiteY217" fmla="*/ 355625 h 1000944"/>
                <a:gd name="connsiteX218" fmla="*/ 1303205 w 1824698"/>
                <a:gd name="connsiteY218" fmla="*/ 362769 h 1000944"/>
                <a:gd name="connsiteX219" fmla="*/ 1317492 w 1824698"/>
                <a:gd name="connsiteY219" fmla="*/ 367532 h 1000944"/>
                <a:gd name="connsiteX220" fmla="*/ 1329398 w 1824698"/>
                <a:gd name="connsiteY220" fmla="*/ 372294 h 1000944"/>
                <a:gd name="connsiteX221" fmla="*/ 1369880 w 1824698"/>
                <a:gd name="connsiteY221" fmla="*/ 386582 h 1000944"/>
                <a:gd name="connsiteX222" fmla="*/ 1377023 w 1824698"/>
                <a:gd name="connsiteY222" fmla="*/ 388963 h 1000944"/>
                <a:gd name="connsiteX223" fmla="*/ 1441317 w 1824698"/>
                <a:gd name="connsiteY223" fmla="*/ 429444 h 1000944"/>
                <a:gd name="connsiteX224" fmla="*/ 1453223 w 1824698"/>
                <a:gd name="connsiteY224" fmla="*/ 436588 h 1000944"/>
                <a:gd name="connsiteX225" fmla="*/ 1460367 w 1824698"/>
                <a:gd name="connsiteY225" fmla="*/ 441350 h 1000944"/>
                <a:gd name="connsiteX226" fmla="*/ 1467511 w 1824698"/>
                <a:gd name="connsiteY226" fmla="*/ 443732 h 1000944"/>
                <a:gd name="connsiteX227" fmla="*/ 1481798 w 1824698"/>
                <a:gd name="connsiteY227" fmla="*/ 450875 h 1000944"/>
                <a:gd name="connsiteX228" fmla="*/ 1515136 w 1824698"/>
                <a:gd name="connsiteY228" fmla="*/ 474688 h 1000944"/>
                <a:gd name="connsiteX229" fmla="*/ 1543711 w 1824698"/>
                <a:gd name="connsiteY229" fmla="*/ 493738 h 1000944"/>
                <a:gd name="connsiteX230" fmla="*/ 1560380 w 1824698"/>
                <a:gd name="connsiteY230" fmla="*/ 505644 h 1000944"/>
                <a:gd name="connsiteX231" fmla="*/ 1574667 w 1824698"/>
                <a:gd name="connsiteY231" fmla="*/ 515169 h 1000944"/>
                <a:gd name="connsiteX232" fmla="*/ 1581811 w 1824698"/>
                <a:gd name="connsiteY232" fmla="*/ 517550 h 1000944"/>
                <a:gd name="connsiteX233" fmla="*/ 1586573 w 1824698"/>
                <a:gd name="connsiteY233" fmla="*/ 524694 h 1000944"/>
                <a:gd name="connsiteX234" fmla="*/ 1572286 w 1824698"/>
                <a:gd name="connsiteY234" fmla="*/ 534219 h 1000944"/>
                <a:gd name="connsiteX235" fmla="*/ 1557998 w 1824698"/>
                <a:gd name="connsiteY235" fmla="*/ 546125 h 1000944"/>
                <a:gd name="connsiteX236" fmla="*/ 1550855 w 1824698"/>
                <a:gd name="connsiteY236" fmla="*/ 548507 h 1000944"/>
                <a:gd name="connsiteX237" fmla="*/ 1538948 w 1824698"/>
                <a:gd name="connsiteY237" fmla="*/ 558032 h 1000944"/>
                <a:gd name="connsiteX238" fmla="*/ 1531805 w 1824698"/>
                <a:gd name="connsiteY238" fmla="*/ 565175 h 1000944"/>
                <a:gd name="connsiteX239" fmla="*/ 1517517 w 1824698"/>
                <a:gd name="connsiteY239" fmla="*/ 572319 h 1000944"/>
                <a:gd name="connsiteX240" fmla="*/ 1500848 w 1824698"/>
                <a:gd name="connsiteY240" fmla="*/ 591369 h 1000944"/>
                <a:gd name="connsiteX241" fmla="*/ 1496086 w 1824698"/>
                <a:gd name="connsiteY241" fmla="*/ 598513 h 1000944"/>
                <a:gd name="connsiteX242" fmla="*/ 1498467 w 1824698"/>
                <a:gd name="connsiteY242" fmla="*/ 622325 h 1000944"/>
                <a:gd name="connsiteX243" fmla="*/ 1503230 w 1824698"/>
                <a:gd name="connsiteY243" fmla="*/ 629469 h 1000944"/>
                <a:gd name="connsiteX244" fmla="*/ 1505611 w 1824698"/>
                <a:gd name="connsiteY244" fmla="*/ 636613 h 1000944"/>
                <a:gd name="connsiteX245" fmla="*/ 1510373 w 1824698"/>
                <a:gd name="connsiteY245" fmla="*/ 643757 h 1000944"/>
                <a:gd name="connsiteX246" fmla="*/ 1512755 w 1824698"/>
                <a:gd name="connsiteY246" fmla="*/ 650900 h 1000944"/>
                <a:gd name="connsiteX247" fmla="*/ 1519898 w 1824698"/>
                <a:gd name="connsiteY247" fmla="*/ 658044 h 1000944"/>
                <a:gd name="connsiteX248" fmla="*/ 1529423 w 1824698"/>
                <a:gd name="connsiteY248" fmla="*/ 669950 h 1000944"/>
                <a:gd name="connsiteX249" fmla="*/ 1548473 w 1824698"/>
                <a:gd name="connsiteY249" fmla="*/ 696144 h 1000944"/>
                <a:gd name="connsiteX250" fmla="*/ 1557998 w 1824698"/>
                <a:gd name="connsiteY250" fmla="*/ 712813 h 1000944"/>
                <a:gd name="connsiteX251" fmla="*/ 1560380 w 1824698"/>
                <a:gd name="connsiteY251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7811 w 1824698"/>
                <a:gd name="connsiteY155" fmla="*/ 338957 h 1000944"/>
                <a:gd name="connsiteX156" fmla="*/ 91148 w 1824698"/>
                <a:gd name="connsiteY156" fmla="*/ 312763 h 1000944"/>
                <a:gd name="connsiteX157" fmla="*/ 100673 w 1824698"/>
                <a:gd name="connsiteY157" fmla="*/ 305619 h 1000944"/>
                <a:gd name="connsiteX158" fmla="*/ 112580 w 1824698"/>
                <a:gd name="connsiteY158" fmla="*/ 293713 h 1000944"/>
                <a:gd name="connsiteX159" fmla="*/ 124486 w 1824698"/>
                <a:gd name="connsiteY159" fmla="*/ 284188 h 1000944"/>
                <a:gd name="connsiteX160" fmla="*/ 131630 w 1824698"/>
                <a:gd name="connsiteY160" fmla="*/ 277044 h 1000944"/>
                <a:gd name="connsiteX161" fmla="*/ 136392 w 1824698"/>
                <a:gd name="connsiteY161" fmla="*/ 269900 h 1000944"/>
                <a:gd name="connsiteX162" fmla="*/ 143536 w 1824698"/>
                <a:gd name="connsiteY162" fmla="*/ 267519 h 1000944"/>
                <a:gd name="connsiteX163" fmla="*/ 148298 w 1824698"/>
                <a:gd name="connsiteY163" fmla="*/ 260375 h 1000944"/>
                <a:gd name="connsiteX164" fmla="*/ 164967 w 1824698"/>
                <a:gd name="connsiteY164" fmla="*/ 238944 h 1000944"/>
                <a:gd name="connsiteX165" fmla="*/ 174492 w 1824698"/>
                <a:gd name="connsiteY165" fmla="*/ 224657 h 1000944"/>
                <a:gd name="connsiteX166" fmla="*/ 181636 w 1824698"/>
                <a:gd name="connsiteY166" fmla="*/ 191319 h 1000944"/>
                <a:gd name="connsiteX167" fmla="*/ 184017 w 1824698"/>
                <a:gd name="connsiteY167" fmla="*/ 150838 h 1000944"/>
                <a:gd name="connsiteX168" fmla="*/ 191161 w 1824698"/>
                <a:gd name="connsiteY168" fmla="*/ 146075 h 1000944"/>
                <a:gd name="connsiteX169" fmla="*/ 207830 w 1824698"/>
                <a:gd name="connsiteY169" fmla="*/ 141313 h 1000944"/>
                <a:gd name="connsiteX170" fmla="*/ 212592 w 1824698"/>
                <a:gd name="connsiteY170" fmla="*/ 124644 h 1000944"/>
                <a:gd name="connsiteX171" fmla="*/ 222117 w 1824698"/>
                <a:gd name="connsiteY171" fmla="*/ 93688 h 1000944"/>
                <a:gd name="connsiteX172" fmla="*/ 234023 w 1824698"/>
                <a:gd name="connsiteY172" fmla="*/ 74638 h 1000944"/>
                <a:gd name="connsiteX173" fmla="*/ 238786 w 1824698"/>
                <a:gd name="connsiteY173" fmla="*/ 60350 h 1000944"/>
                <a:gd name="connsiteX174" fmla="*/ 241167 w 1824698"/>
                <a:gd name="connsiteY174" fmla="*/ 53207 h 1000944"/>
                <a:gd name="connsiteX175" fmla="*/ 238786 w 1824698"/>
                <a:gd name="connsiteY175" fmla="*/ 12725 h 1000944"/>
                <a:gd name="connsiteX176" fmla="*/ 241167 w 1824698"/>
                <a:gd name="connsiteY176" fmla="*/ 819 h 1000944"/>
                <a:gd name="connsiteX177" fmla="*/ 257836 w 1824698"/>
                <a:gd name="connsiteY177" fmla="*/ 3200 h 1000944"/>
                <a:gd name="connsiteX178" fmla="*/ 276886 w 1824698"/>
                <a:gd name="connsiteY178" fmla="*/ 7963 h 1000944"/>
                <a:gd name="connsiteX179" fmla="*/ 284030 w 1824698"/>
                <a:gd name="connsiteY179" fmla="*/ 15107 h 1000944"/>
                <a:gd name="connsiteX180" fmla="*/ 291173 w 1824698"/>
                <a:gd name="connsiteY180" fmla="*/ 17488 h 1000944"/>
                <a:gd name="connsiteX181" fmla="*/ 314986 w 1824698"/>
                <a:gd name="connsiteY181" fmla="*/ 27013 h 1000944"/>
                <a:gd name="connsiteX182" fmla="*/ 336417 w 1824698"/>
                <a:gd name="connsiteY182" fmla="*/ 34157 h 1000944"/>
                <a:gd name="connsiteX183" fmla="*/ 343561 w 1824698"/>
                <a:gd name="connsiteY183" fmla="*/ 36538 h 1000944"/>
                <a:gd name="connsiteX184" fmla="*/ 372136 w 1824698"/>
                <a:gd name="connsiteY184" fmla="*/ 38919 h 1000944"/>
                <a:gd name="connsiteX185" fmla="*/ 379280 w 1824698"/>
                <a:gd name="connsiteY185" fmla="*/ 41300 h 1000944"/>
                <a:gd name="connsiteX186" fmla="*/ 388805 w 1824698"/>
                <a:gd name="connsiteY186" fmla="*/ 46063 h 1000944"/>
                <a:gd name="connsiteX187" fmla="*/ 414998 w 1824698"/>
                <a:gd name="connsiteY187" fmla="*/ 53207 h 1000944"/>
                <a:gd name="connsiteX188" fmla="*/ 455480 w 1824698"/>
                <a:gd name="connsiteY188" fmla="*/ 69875 h 1000944"/>
                <a:gd name="connsiteX189" fmla="*/ 581686 w 1824698"/>
                <a:gd name="connsiteY189" fmla="*/ 110356 h 1000944"/>
                <a:gd name="connsiteX190" fmla="*/ 641217 w 1824698"/>
                <a:gd name="connsiteY190" fmla="*/ 134169 h 1000944"/>
                <a:gd name="connsiteX191" fmla="*/ 700749 w 1824698"/>
                <a:gd name="connsiteY191" fmla="*/ 146075 h 1000944"/>
                <a:gd name="connsiteX192" fmla="*/ 836480 w 1824698"/>
                <a:gd name="connsiteY192" fmla="*/ 200844 h 1000944"/>
                <a:gd name="connsiteX193" fmla="*/ 881723 w 1824698"/>
                <a:gd name="connsiteY193" fmla="*/ 212750 h 1000944"/>
                <a:gd name="connsiteX194" fmla="*/ 907917 w 1824698"/>
                <a:gd name="connsiteY194" fmla="*/ 227038 h 1000944"/>
                <a:gd name="connsiteX195" fmla="*/ 929348 w 1824698"/>
                <a:gd name="connsiteY195" fmla="*/ 234182 h 1000944"/>
                <a:gd name="connsiteX196" fmla="*/ 936492 w 1824698"/>
                <a:gd name="connsiteY196" fmla="*/ 236563 h 1000944"/>
                <a:gd name="connsiteX197" fmla="*/ 946017 w 1824698"/>
                <a:gd name="connsiteY197" fmla="*/ 241325 h 1000944"/>
                <a:gd name="connsiteX198" fmla="*/ 965067 w 1824698"/>
                <a:gd name="connsiteY198" fmla="*/ 248469 h 1000944"/>
                <a:gd name="connsiteX199" fmla="*/ 974592 w 1824698"/>
                <a:gd name="connsiteY199" fmla="*/ 250850 h 1000944"/>
                <a:gd name="connsiteX200" fmla="*/ 984117 w 1824698"/>
                <a:gd name="connsiteY200" fmla="*/ 255613 h 1000944"/>
                <a:gd name="connsiteX201" fmla="*/ 1007930 w 1824698"/>
                <a:gd name="connsiteY201" fmla="*/ 262757 h 1000944"/>
                <a:gd name="connsiteX202" fmla="*/ 1015073 w 1824698"/>
                <a:gd name="connsiteY202" fmla="*/ 265138 h 1000944"/>
                <a:gd name="connsiteX203" fmla="*/ 1024598 w 1824698"/>
                <a:gd name="connsiteY203" fmla="*/ 267519 h 1000944"/>
                <a:gd name="connsiteX204" fmla="*/ 1038886 w 1824698"/>
                <a:gd name="connsiteY204" fmla="*/ 272282 h 1000944"/>
                <a:gd name="connsiteX205" fmla="*/ 1072223 w 1824698"/>
                <a:gd name="connsiteY205" fmla="*/ 269900 h 1000944"/>
                <a:gd name="connsiteX206" fmla="*/ 1084130 w 1824698"/>
                <a:gd name="connsiteY206" fmla="*/ 265138 h 1000944"/>
                <a:gd name="connsiteX207" fmla="*/ 1105561 w 1824698"/>
                <a:gd name="connsiteY207" fmla="*/ 279425 h 1000944"/>
                <a:gd name="connsiteX208" fmla="*/ 1112705 w 1824698"/>
                <a:gd name="connsiteY208" fmla="*/ 284188 h 1000944"/>
                <a:gd name="connsiteX209" fmla="*/ 1134136 w 1824698"/>
                <a:gd name="connsiteY209" fmla="*/ 293713 h 1000944"/>
                <a:gd name="connsiteX210" fmla="*/ 1148423 w 1824698"/>
                <a:gd name="connsiteY210" fmla="*/ 298475 h 1000944"/>
                <a:gd name="connsiteX211" fmla="*/ 1181761 w 1824698"/>
                <a:gd name="connsiteY211" fmla="*/ 315144 h 1000944"/>
                <a:gd name="connsiteX212" fmla="*/ 1193667 w 1824698"/>
                <a:gd name="connsiteY212" fmla="*/ 322288 h 1000944"/>
                <a:gd name="connsiteX213" fmla="*/ 1200811 w 1824698"/>
                <a:gd name="connsiteY213" fmla="*/ 327050 h 1000944"/>
                <a:gd name="connsiteX214" fmla="*/ 1227005 w 1824698"/>
                <a:gd name="connsiteY214" fmla="*/ 334194 h 1000944"/>
                <a:gd name="connsiteX215" fmla="*/ 1269867 w 1824698"/>
                <a:gd name="connsiteY215" fmla="*/ 353244 h 1000944"/>
                <a:gd name="connsiteX216" fmla="*/ 1281773 w 1824698"/>
                <a:gd name="connsiteY216" fmla="*/ 355625 h 1000944"/>
                <a:gd name="connsiteX217" fmla="*/ 1303205 w 1824698"/>
                <a:gd name="connsiteY217" fmla="*/ 362769 h 1000944"/>
                <a:gd name="connsiteX218" fmla="*/ 1317492 w 1824698"/>
                <a:gd name="connsiteY218" fmla="*/ 367532 h 1000944"/>
                <a:gd name="connsiteX219" fmla="*/ 1329398 w 1824698"/>
                <a:gd name="connsiteY219" fmla="*/ 372294 h 1000944"/>
                <a:gd name="connsiteX220" fmla="*/ 1369880 w 1824698"/>
                <a:gd name="connsiteY220" fmla="*/ 386582 h 1000944"/>
                <a:gd name="connsiteX221" fmla="*/ 1377023 w 1824698"/>
                <a:gd name="connsiteY221" fmla="*/ 388963 h 1000944"/>
                <a:gd name="connsiteX222" fmla="*/ 1441317 w 1824698"/>
                <a:gd name="connsiteY222" fmla="*/ 429444 h 1000944"/>
                <a:gd name="connsiteX223" fmla="*/ 1453223 w 1824698"/>
                <a:gd name="connsiteY223" fmla="*/ 436588 h 1000944"/>
                <a:gd name="connsiteX224" fmla="*/ 1460367 w 1824698"/>
                <a:gd name="connsiteY224" fmla="*/ 441350 h 1000944"/>
                <a:gd name="connsiteX225" fmla="*/ 1467511 w 1824698"/>
                <a:gd name="connsiteY225" fmla="*/ 443732 h 1000944"/>
                <a:gd name="connsiteX226" fmla="*/ 1481798 w 1824698"/>
                <a:gd name="connsiteY226" fmla="*/ 450875 h 1000944"/>
                <a:gd name="connsiteX227" fmla="*/ 1515136 w 1824698"/>
                <a:gd name="connsiteY227" fmla="*/ 474688 h 1000944"/>
                <a:gd name="connsiteX228" fmla="*/ 1543711 w 1824698"/>
                <a:gd name="connsiteY228" fmla="*/ 493738 h 1000944"/>
                <a:gd name="connsiteX229" fmla="*/ 1560380 w 1824698"/>
                <a:gd name="connsiteY229" fmla="*/ 505644 h 1000944"/>
                <a:gd name="connsiteX230" fmla="*/ 1574667 w 1824698"/>
                <a:gd name="connsiteY230" fmla="*/ 515169 h 1000944"/>
                <a:gd name="connsiteX231" fmla="*/ 1581811 w 1824698"/>
                <a:gd name="connsiteY231" fmla="*/ 517550 h 1000944"/>
                <a:gd name="connsiteX232" fmla="*/ 1586573 w 1824698"/>
                <a:gd name="connsiteY232" fmla="*/ 524694 h 1000944"/>
                <a:gd name="connsiteX233" fmla="*/ 1572286 w 1824698"/>
                <a:gd name="connsiteY233" fmla="*/ 534219 h 1000944"/>
                <a:gd name="connsiteX234" fmla="*/ 1557998 w 1824698"/>
                <a:gd name="connsiteY234" fmla="*/ 546125 h 1000944"/>
                <a:gd name="connsiteX235" fmla="*/ 1550855 w 1824698"/>
                <a:gd name="connsiteY235" fmla="*/ 548507 h 1000944"/>
                <a:gd name="connsiteX236" fmla="*/ 1538948 w 1824698"/>
                <a:gd name="connsiteY236" fmla="*/ 558032 h 1000944"/>
                <a:gd name="connsiteX237" fmla="*/ 1531805 w 1824698"/>
                <a:gd name="connsiteY237" fmla="*/ 565175 h 1000944"/>
                <a:gd name="connsiteX238" fmla="*/ 1517517 w 1824698"/>
                <a:gd name="connsiteY238" fmla="*/ 572319 h 1000944"/>
                <a:gd name="connsiteX239" fmla="*/ 1500848 w 1824698"/>
                <a:gd name="connsiteY239" fmla="*/ 591369 h 1000944"/>
                <a:gd name="connsiteX240" fmla="*/ 1496086 w 1824698"/>
                <a:gd name="connsiteY240" fmla="*/ 598513 h 1000944"/>
                <a:gd name="connsiteX241" fmla="*/ 1498467 w 1824698"/>
                <a:gd name="connsiteY241" fmla="*/ 622325 h 1000944"/>
                <a:gd name="connsiteX242" fmla="*/ 1503230 w 1824698"/>
                <a:gd name="connsiteY242" fmla="*/ 629469 h 1000944"/>
                <a:gd name="connsiteX243" fmla="*/ 1505611 w 1824698"/>
                <a:gd name="connsiteY243" fmla="*/ 636613 h 1000944"/>
                <a:gd name="connsiteX244" fmla="*/ 1510373 w 1824698"/>
                <a:gd name="connsiteY244" fmla="*/ 643757 h 1000944"/>
                <a:gd name="connsiteX245" fmla="*/ 1512755 w 1824698"/>
                <a:gd name="connsiteY245" fmla="*/ 650900 h 1000944"/>
                <a:gd name="connsiteX246" fmla="*/ 1519898 w 1824698"/>
                <a:gd name="connsiteY246" fmla="*/ 658044 h 1000944"/>
                <a:gd name="connsiteX247" fmla="*/ 1529423 w 1824698"/>
                <a:gd name="connsiteY247" fmla="*/ 669950 h 1000944"/>
                <a:gd name="connsiteX248" fmla="*/ 1548473 w 1824698"/>
                <a:gd name="connsiteY248" fmla="*/ 696144 h 1000944"/>
                <a:gd name="connsiteX249" fmla="*/ 1557998 w 1824698"/>
                <a:gd name="connsiteY249" fmla="*/ 712813 h 1000944"/>
                <a:gd name="connsiteX250" fmla="*/ 1560380 w 1824698"/>
                <a:gd name="connsiteY250" fmla="*/ 724719 h 1000944"/>
                <a:gd name="connsiteX0" fmla="*/ 1560380 w 1824698"/>
                <a:gd name="connsiteY0" fmla="*/ 724719 h 1000944"/>
                <a:gd name="connsiteX1" fmla="*/ 1743736 w 1824698"/>
                <a:gd name="connsiteY1" fmla="*/ 727100 h 1000944"/>
                <a:gd name="connsiteX2" fmla="*/ 1755642 w 1824698"/>
                <a:gd name="connsiteY2" fmla="*/ 739007 h 1000944"/>
                <a:gd name="connsiteX3" fmla="*/ 1762786 w 1824698"/>
                <a:gd name="connsiteY3" fmla="*/ 741388 h 1000944"/>
                <a:gd name="connsiteX4" fmla="*/ 1767548 w 1824698"/>
                <a:gd name="connsiteY4" fmla="*/ 748532 h 1000944"/>
                <a:gd name="connsiteX5" fmla="*/ 1774692 w 1824698"/>
                <a:gd name="connsiteY5" fmla="*/ 750913 h 1000944"/>
                <a:gd name="connsiteX6" fmla="*/ 1824698 w 1824698"/>
                <a:gd name="connsiteY6" fmla="*/ 753294 h 1000944"/>
                <a:gd name="connsiteX7" fmla="*/ 1817555 w 1824698"/>
                <a:gd name="connsiteY7" fmla="*/ 781869 h 1000944"/>
                <a:gd name="connsiteX8" fmla="*/ 1815173 w 1824698"/>
                <a:gd name="connsiteY8" fmla="*/ 789013 h 1000944"/>
                <a:gd name="connsiteX9" fmla="*/ 1800886 w 1824698"/>
                <a:gd name="connsiteY9" fmla="*/ 793775 h 1000944"/>
                <a:gd name="connsiteX10" fmla="*/ 1793742 w 1824698"/>
                <a:gd name="connsiteY10" fmla="*/ 796157 h 1000944"/>
                <a:gd name="connsiteX11" fmla="*/ 1786598 w 1824698"/>
                <a:gd name="connsiteY11" fmla="*/ 800919 h 1000944"/>
                <a:gd name="connsiteX12" fmla="*/ 1765167 w 1824698"/>
                <a:gd name="connsiteY12" fmla="*/ 808063 h 1000944"/>
                <a:gd name="connsiteX13" fmla="*/ 1758023 w 1824698"/>
                <a:gd name="connsiteY13" fmla="*/ 810444 h 1000944"/>
                <a:gd name="connsiteX14" fmla="*/ 1750880 w 1824698"/>
                <a:gd name="connsiteY14" fmla="*/ 812825 h 1000944"/>
                <a:gd name="connsiteX15" fmla="*/ 1743736 w 1824698"/>
                <a:gd name="connsiteY15" fmla="*/ 817588 h 1000944"/>
                <a:gd name="connsiteX16" fmla="*/ 1727067 w 1824698"/>
                <a:gd name="connsiteY16" fmla="*/ 822350 h 1000944"/>
                <a:gd name="connsiteX17" fmla="*/ 1712780 w 1824698"/>
                <a:gd name="connsiteY17" fmla="*/ 827113 h 1000944"/>
                <a:gd name="connsiteX18" fmla="*/ 1705636 w 1824698"/>
                <a:gd name="connsiteY18" fmla="*/ 829494 h 1000944"/>
                <a:gd name="connsiteX19" fmla="*/ 1696111 w 1824698"/>
                <a:gd name="connsiteY19" fmla="*/ 831875 h 1000944"/>
                <a:gd name="connsiteX20" fmla="*/ 1681823 w 1824698"/>
                <a:gd name="connsiteY20" fmla="*/ 839019 h 1000944"/>
                <a:gd name="connsiteX21" fmla="*/ 1672298 w 1824698"/>
                <a:gd name="connsiteY21" fmla="*/ 843782 h 1000944"/>
                <a:gd name="connsiteX22" fmla="*/ 1665155 w 1824698"/>
                <a:gd name="connsiteY22" fmla="*/ 846163 h 1000944"/>
                <a:gd name="connsiteX23" fmla="*/ 1650867 w 1824698"/>
                <a:gd name="connsiteY23" fmla="*/ 853307 h 1000944"/>
                <a:gd name="connsiteX24" fmla="*/ 1634198 w 1824698"/>
                <a:gd name="connsiteY24" fmla="*/ 862832 h 1000944"/>
                <a:gd name="connsiteX25" fmla="*/ 1627055 w 1824698"/>
                <a:gd name="connsiteY25" fmla="*/ 867594 h 1000944"/>
                <a:gd name="connsiteX26" fmla="*/ 1617530 w 1824698"/>
                <a:gd name="connsiteY26" fmla="*/ 869975 h 1000944"/>
                <a:gd name="connsiteX27" fmla="*/ 1610386 w 1824698"/>
                <a:gd name="connsiteY27" fmla="*/ 872357 h 1000944"/>
                <a:gd name="connsiteX28" fmla="*/ 1600861 w 1824698"/>
                <a:gd name="connsiteY28" fmla="*/ 874738 h 1000944"/>
                <a:gd name="connsiteX29" fmla="*/ 1586573 w 1824698"/>
                <a:gd name="connsiteY29" fmla="*/ 879500 h 1000944"/>
                <a:gd name="connsiteX30" fmla="*/ 1579430 w 1824698"/>
                <a:gd name="connsiteY30" fmla="*/ 881882 h 1000944"/>
                <a:gd name="connsiteX31" fmla="*/ 1524661 w 1824698"/>
                <a:gd name="connsiteY31" fmla="*/ 879500 h 1000944"/>
                <a:gd name="connsiteX32" fmla="*/ 1510373 w 1824698"/>
                <a:gd name="connsiteY32" fmla="*/ 874738 h 1000944"/>
                <a:gd name="connsiteX33" fmla="*/ 1493705 w 1824698"/>
                <a:gd name="connsiteY33" fmla="*/ 862832 h 1000944"/>
                <a:gd name="connsiteX34" fmla="*/ 1486561 w 1824698"/>
                <a:gd name="connsiteY34" fmla="*/ 858069 h 1000944"/>
                <a:gd name="connsiteX35" fmla="*/ 1472273 w 1824698"/>
                <a:gd name="connsiteY35" fmla="*/ 853307 h 1000944"/>
                <a:gd name="connsiteX36" fmla="*/ 1465130 w 1824698"/>
                <a:gd name="connsiteY36" fmla="*/ 850925 h 1000944"/>
                <a:gd name="connsiteX37" fmla="*/ 1455605 w 1824698"/>
                <a:gd name="connsiteY37" fmla="*/ 848544 h 1000944"/>
                <a:gd name="connsiteX38" fmla="*/ 1446080 w 1824698"/>
                <a:gd name="connsiteY38" fmla="*/ 843782 h 1000944"/>
                <a:gd name="connsiteX39" fmla="*/ 1434173 w 1824698"/>
                <a:gd name="connsiteY39" fmla="*/ 841400 h 1000944"/>
                <a:gd name="connsiteX40" fmla="*/ 1419886 w 1824698"/>
                <a:gd name="connsiteY40" fmla="*/ 836638 h 1000944"/>
                <a:gd name="connsiteX41" fmla="*/ 1412742 w 1824698"/>
                <a:gd name="connsiteY41" fmla="*/ 831875 h 1000944"/>
                <a:gd name="connsiteX42" fmla="*/ 1388930 w 1824698"/>
                <a:gd name="connsiteY42" fmla="*/ 824732 h 1000944"/>
                <a:gd name="connsiteX43" fmla="*/ 1379405 w 1824698"/>
                <a:gd name="connsiteY43" fmla="*/ 819969 h 1000944"/>
                <a:gd name="connsiteX44" fmla="*/ 1365117 w 1824698"/>
                <a:gd name="connsiteY44" fmla="*/ 815207 h 1000944"/>
                <a:gd name="connsiteX45" fmla="*/ 1357973 w 1824698"/>
                <a:gd name="connsiteY45" fmla="*/ 810444 h 1000944"/>
                <a:gd name="connsiteX46" fmla="*/ 1341305 w 1824698"/>
                <a:gd name="connsiteY46" fmla="*/ 805682 h 1000944"/>
                <a:gd name="connsiteX47" fmla="*/ 1334161 w 1824698"/>
                <a:gd name="connsiteY47" fmla="*/ 803300 h 1000944"/>
                <a:gd name="connsiteX48" fmla="*/ 1224623 w 1824698"/>
                <a:gd name="connsiteY48" fmla="*/ 800919 h 1000944"/>
                <a:gd name="connsiteX49" fmla="*/ 1217480 w 1824698"/>
                <a:gd name="connsiteY49" fmla="*/ 798538 h 1000944"/>
                <a:gd name="connsiteX50" fmla="*/ 1167473 w 1824698"/>
                <a:gd name="connsiteY50" fmla="*/ 803300 h 1000944"/>
                <a:gd name="connsiteX51" fmla="*/ 1100798 w 1824698"/>
                <a:gd name="connsiteY51" fmla="*/ 800919 h 1000944"/>
                <a:gd name="connsiteX52" fmla="*/ 1091273 w 1824698"/>
                <a:gd name="connsiteY52" fmla="*/ 798538 h 1000944"/>
                <a:gd name="connsiteX53" fmla="*/ 1072223 w 1824698"/>
                <a:gd name="connsiteY53" fmla="*/ 791394 h 1000944"/>
                <a:gd name="connsiteX54" fmla="*/ 1057936 w 1824698"/>
                <a:gd name="connsiteY54" fmla="*/ 786632 h 1000944"/>
                <a:gd name="connsiteX55" fmla="*/ 1050792 w 1824698"/>
                <a:gd name="connsiteY55" fmla="*/ 784250 h 1000944"/>
                <a:gd name="connsiteX56" fmla="*/ 888867 w 1824698"/>
                <a:gd name="connsiteY56" fmla="*/ 786632 h 1000944"/>
                <a:gd name="connsiteX57" fmla="*/ 881723 w 1824698"/>
                <a:gd name="connsiteY57" fmla="*/ 789013 h 1000944"/>
                <a:gd name="connsiteX58" fmla="*/ 872198 w 1824698"/>
                <a:gd name="connsiteY58" fmla="*/ 803300 h 1000944"/>
                <a:gd name="connsiteX59" fmla="*/ 867436 w 1824698"/>
                <a:gd name="connsiteY59" fmla="*/ 810444 h 1000944"/>
                <a:gd name="connsiteX60" fmla="*/ 860292 w 1824698"/>
                <a:gd name="connsiteY60" fmla="*/ 815207 h 1000944"/>
                <a:gd name="connsiteX61" fmla="*/ 855530 w 1824698"/>
                <a:gd name="connsiteY61" fmla="*/ 822350 h 1000944"/>
                <a:gd name="connsiteX62" fmla="*/ 848386 w 1824698"/>
                <a:gd name="connsiteY62" fmla="*/ 827113 h 1000944"/>
                <a:gd name="connsiteX63" fmla="*/ 838861 w 1824698"/>
                <a:gd name="connsiteY63" fmla="*/ 841400 h 1000944"/>
                <a:gd name="connsiteX64" fmla="*/ 834098 w 1824698"/>
                <a:gd name="connsiteY64" fmla="*/ 855688 h 1000944"/>
                <a:gd name="connsiteX65" fmla="*/ 831717 w 1824698"/>
                <a:gd name="connsiteY65" fmla="*/ 862832 h 1000944"/>
                <a:gd name="connsiteX66" fmla="*/ 829336 w 1824698"/>
                <a:gd name="connsiteY66" fmla="*/ 872357 h 1000944"/>
                <a:gd name="connsiteX67" fmla="*/ 826955 w 1824698"/>
                <a:gd name="connsiteY67" fmla="*/ 903313 h 1000944"/>
                <a:gd name="connsiteX68" fmla="*/ 824573 w 1824698"/>
                <a:gd name="connsiteY68" fmla="*/ 910457 h 1000944"/>
                <a:gd name="connsiteX69" fmla="*/ 819811 w 1824698"/>
                <a:gd name="connsiteY69" fmla="*/ 931888 h 1000944"/>
                <a:gd name="connsiteX70" fmla="*/ 815048 w 1824698"/>
                <a:gd name="connsiteY70" fmla="*/ 969988 h 1000944"/>
                <a:gd name="connsiteX71" fmla="*/ 810286 w 1824698"/>
                <a:gd name="connsiteY71" fmla="*/ 977132 h 1000944"/>
                <a:gd name="connsiteX72" fmla="*/ 803142 w 1824698"/>
                <a:gd name="connsiteY72" fmla="*/ 981894 h 1000944"/>
                <a:gd name="connsiteX73" fmla="*/ 800761 w 1824698"/>
                <a:gd name="connsiteY73" fmla="*/ 989038 h 1000944"/>
                <a:gd name="connsiteX74" fmla="*/ 779330 w 1824698"/>
                <a:gd name="connsiteY74" fmla="*/ 998563 h 1000944"/>
                <a:gd name="connsiteX75" fmla="*/ 772186 w 1824698"/>
                <a:gd name="connsiteY75" fmla="*/ 1000944 h 1000944"/>
                <a:gd name="connsiteX76" fmla="*/ 707892 w 1824698"/>
                <a:gd name="connsiteY76" fmla="*/ 998563 h 1000944"/>
                <a:gd name="connsiteX77" fmla="*/ 698367 w 1824698"/>
                <a:gd name="connsiteY77" fmla="*/ 993800 h 1000944"/>
                <a:gd name="connsiteX78" fmla="*/ 691223 w 1824698"/>
                <a:gd name="connsiteY78" fmla="*/ 991419 h 1000944"/>
                <a:gd name="connsiteX79" fmla="*/ 667411 w 1824698"/>
                <a:gd name="connsiteY79" fmla="*/ 989038 h 1000944"/>
                <a:gd name="connsiteX80" fmla="*/ 567398 w 1824698"/>
                <a:gd name="connsiteY80" fmla="*/ 986657 h 1000944"/>
                <a:gd name="connsiteX81" fmla="*/ 553111 w 1824698"/>
                <a:gd name="connsiteY81" fmla="*/ 979513 h 1000944"/>
                <a:gd name="connsiteX82" fmla="*/ 545967 w 1824698"/>
                <a:gd name="connsiteY82" fmla="*/ 974750 h 1000944"/>
                <a:gd name="connsiteX83" fmla="*/ 531680 w 1824698"/>
                <a:gd name="connsiteY83" fmla="*/ 969988 h 1000944"/>
                <a:gd name="connsiteX84" fmla="*/ 524536 w 1824698"/>
                <a:gd name="connsiteY84" fmla="*/ 967607 h 1000944"/>
                <a:gd name="connsiteX85" fmla="*/ 517392 w 1824698"/>
                <a:gd name="connsiteY85" fmla="*/ 965225 h 1000944"/>
                <a:gd name="connsiteX86" fmla="*/ 500723 w 1824698"/>
                <a:gd name="connsiteY86" fmla="*/ 950938 h 1000944"/>
                <a:gd name="connsiteX87" fmla="*/ 491198 w 1824698"/>
                <a:gd name="connsiteY87" fmla="*/ 936650 h 1000944"/>
                <a:gd name="connsiteX88" fmla="*/ 486436 w 1824698"/>
                <a:gd name="connsiteY88" fmla="*/ 919982 h 1000944"/>
                <a:gd name="connsiteX89" fmla="*/ 481673 w 1824698"/>
                <a:gd name="connsiteY89" fmla="*/ 896169 h 1000944"/>
                <a:gd name="connsiteX90" fmla="*/ 469767 w 1824698"/>
                <a:gd name="connsiteY90" fmla="*/ 881882 h 1000944"/>
                <a:gd name="connsiteX91" fmla="*/ 465005 w 1824698"/>
                <a:gd name="connsiteY91" fmla="*/ 874738 h 1000944"/>
                <a:gd name="connsiteX92" fmla="*/ 450717 w 1824698"/>
                <a:gd name="connsiteY92" fmla="*/ 865213 h 1000944"/>
                <a:gd name="connsiteX93" fmla="*/ 443573 w 1824698"/>
                <a:gd name="connsiteY93" fmla="*/ 860450 h 1000944"/>
                <a:gd name="connsiteX94" fmla="*/ 436430 w 1824698"/>
                <a:gd name="connsiteY94" fmla="*/ 855688 h 1000944"/>
                <a:gd name="connsiteX95" fmla="*/ 434048 w 1824698"/>
                <a:gd name="connsiteY95" fmla="*/ 848544 h 1000944"/>
                <a:gd name="connsiteX96" fmla="*/ 429286 w 1824698"/>
                <a:gd name="connsiteY96" fmla="*/ 829494 h 1000944"/>
                <a:gd name="connsiteX97" fmla="*/ 424523 w 1824698"/>
                <a:gd name="connsiteY97" fmla="*/ 815207 h 1000944"/>
                <a:gd name="connsiteX98" fmla="*/ 407855 w 1824698"/>
                <a:gd name="connsiteY98" fmla="*/ 805682 h 1000944"/>
                <a:gd name="connsiteX99" fmla="*/ 393567 w 1824698"/>
                <a:gd name="connsiteY99" fmla="*/ 798538 h 1000944"/>
                <a:gd name="connsiteX100" fmla="*/ 386423 w 1824698"/>
                <a:gd name="connsiteY100" fmla="*/ 791394 h 1000944"/>
                <a:gd name="connsiteX101" fmla="*/ 376898 w 1824698"/>
                <a:gd name="connsiteY101" fmla="*/ 777107 h 1000944"/>
                <a:gd name="connsiteX102" fmla="*/ 369755 w 1824698"/>
                <a:gd name="connsiteY102" fmla="*/ 762819 h 1000944"/>
                <a:gd name="connsiteX103" fmla="*/ 355467 w 1824698"/>
                <a:gd name="connsiteY103" fmla="*/ 758057 h 1000944"/>
                <a:gd name="connsiteX104" fmla="*/ 336417 w 1824698"/>
                <a:gd name="connsiteY104" fmla="*/ 750913 h 1000944"/>
                <a:gd name="connsiteX105" fmla="*/ 319748 w 1824698"/>
                <a:gd name="connsiteY105" fmla="*/ 731863 h 1000944"/>
                <a:gd name="connsiteX106" fmla="*/ 312605 w 1824698"/>
                <a:gd name="connsiteY106" fmla="*/ 729482 h 1000944"/>
                <a:gd name="connsiteX107" fmla="*/ 295936 w 1824698"/>
                <a:gd name="connsiteY107" fmla="*/ 731863 h 1000944"/>
                <a:gd name="connsiteX108" fmla="*/ 293555 w 1824698"/>
                <a:gd name="connsiteY108" fmla="*/ 741388 h 1000944"/>
                <a:gd name="connsiteX109" fmla="*/ 286411 w 1824698"/>
                <a:gd name="connsiteY109" fmla="*/ 779488 h 1000944"/>
                <a:gd name="connsiteX110" fmla="*/ 281648 w 1824698"/>
                <a:gd name="connsiteY110" fmla="*/ 793775 h 1000944"/>
                <a:gd name="connsiteX111" fmla="*/ 279267 w 1824698"/>
                <a:gd name="connsiteY111" fmla="*/ 800919 h 1000944"/>
                <a:gd name="connsiteX112" fmla="*/ 276886 w 1824698"/>
                <a:gd name="connsiteY112" fmla="*/ 817588 h 1000944"/>
                <a:gd name="connsiteX113" fmla="*/ 255455 w 1824698"/>
                <a:gd name="connsiteY113" fmla="*/ 815207 h 1000944"/>
                <a:gd name="connsiteX114" fmla="*/ 241167 w 1824698"/>
                <a:gd name="connsiteY114" fmla="*/ 810444 h 1000944"/>
                <a:gd name="connsiteX115" fmla="*/ 236405 w 1824698"/>
                <a:gd name="connsiteY115" fmla="*/ 803300 h 1000944"/>
                <a:gd name="connsiteX116" fmla="*/ 229261 w 1824698"/>
                <a:gd name="connsiteY116" fmla="*/ 796157 h 1000944"/>
                <a:gd name="connsiteX117" fmla="*/ 224498 w 1824698"/>
                <a:gd name="connsiteY117" fmla="*/ 786632 h 1000944"/>
                <a:gd name="connsiteX118" fmla="*/ 219736 w 1824698"/>
                <a:gd name="connsiteY118" fmla="*/ 772344 h 1000944"/>
                <a:gd name="connsiteX119" fmla="*/ 212592 w 1824698"/>
                <a:gd name="connsiteY119" fmla="*/ 758057 h 1000944"/>
                <a:gd name="connsiteX120" fmla="*/ 205448 w 1824698"/>
                <a:gd name="connsiteY120" fmla="*/ 753294 h 1000944"/>
                <a:gd name="connsiteX121" fmla="*/ 195923 w 1824698"/>
                <a:gd name="connsiteY121" fmla="*/ 750913 h 1000944"/>
                <a:gd name="connsiteX122" fmla="*/ 191161 w 1824698"/>
                <a:gd name="connsiteY122" fmla="*/ 705669 h 1000944"/>
                <a:gd name="connsiteX123" fmla="*/ 186398 w 1824698"/>
                <a:gd name="connsiteY123" fmla="*/ 698525 h 1000944"/>
                <a:gd name="connsiteX124" fmla="*/ 179255 w 1824698"/>
                <a:gd name="connsiteY124" fmla="*/ 696144 h 1000944"/>
                <a:gd name="connsiteX125" fmla="*/ 172111 w 1824698"/>
                <a:gd name="connsiteY125" fmla="*/ 691382 h 1000944"/>
                <a:gd name="connsiteX126" fmla="*/ 167348 w 1824698"/>
                <a:gd name="connsiteY126" fmla="*/ 677094 h 1000944"/>
                <a:gd name="connsiteX127" fmla="*/ 164967 w 1824698"/>
                <a:gd name="connsiteY127" fmla="*/ 669950 h 1000944"/>
                <a:gd name="connsiteX128" fmla="*/ 157823 w 1824698"/>
                <a:gd name="connsiteY128" fmla="*/ 650900 h 1000944"/>
                <a:gd name="connsiteX129" fmla="*/ 148298 w 1824698"/>
                <a:gd name="connsiteY129" fmla="*/ 636613 h 1000944"/>
                <a:gd name="connsiteX130" fmla="*/ 143536 w 1824698"/>
                <a:gd name="connsiteY130" fmla="*/ 629469 h 1000944"/>
                <a:gd name="connsiteX131" fmla="*/ 136392 w 1824698"/>
                <a:gd name="connsiteY131" fmla="*/ 608038 h 1000944"/>
                <a:gd name="connsiteX132" fmla="*/ 134011 w 1824698"/>
                <a:gd name="connsiteY132" fmla="*/ 600894 h 1000944"/>
                <a:gd name="connsiteX133" fmla="*/ 131630 w 1824698"/>
                <a:gd name="connsiteY133" fmla="*/ 591369 h 1000944"/>
                <a:gd name="connsiteX134" fmla="*/ 124486 w 1824698"/>
                <a:gd name="connsiteY134" fmla="*/ 579463 h 1000944"/>
                <a:gd name="connsiteX135" fmla="*/ 114961 w 1824698"/>
                <a:gd name="connsiteY135" fmla="*/ 565175 h 1000944"/>
                <a:gd name="connsiteX136" fmla="*/ 112580 w 1824698"/>
                <a:gd name="connsiteY136" fmla="*/ 558032 h 1000944"/>
                <a:gd name="connsiteX137" fmla="*/ 110198 w 1824698"/>
                <a:gd name="connsiteY137" fmla="*/ 527075 h 1000944"/>
                <a:gd name="connsiteX138" fmla="*/ 105436 w 1824698"/>
                <a:gd name="connsiteY138" fmla="*/ 512788 h 1000944"/>
                <a:gd name="connsiteX139" fmla="*/ 103055 w 1824698"/>
                <a:gd name="connsiteY139" fmla="*/ 505644 h 1000944"/>
                <a:gd name="connsiteX140" fmla="*/ 95911 w 1824698"/>
                <a:gd name="connsiteY140" fmla="*/ 503263 h 1000944"/>
                <a:gd name="connsiteX141" fmla="*/ 74480 w 1824698"/>
                <a:gd name="connsiteY141" fmla="*/ 484213 h 1000944"/>
                <a:gd name="connsiteX142" fmla="*/ 67336 w 1824698"/>
                <a:gd name="connsiteY142" fmla="*/ 455638 h 1000944"/>
                <a:gd name="connsiteX143" fmla="*/ 60192 w 1824698"/>
                <a:gd name="connsiteY143" fmla="*/ 453257 h 1000944"/>
                <a:gd name="connsiteX144" fmla="*/ 53048 w 1824698"/>
                <a:gd name="connsiteY144" fmla="*/ 448494 h 1000944"/>
                <a:gd name="connsiteX145" fmla="*/ 43523 w 1824698"/>
                <a:gd name="connsiteY145" fmla="*/ 436588 h 1000944"/>
                <a:gd name="connsiteX146" fmla="*/ 22092 w 1824698"/>
                <a:gd name="connsiteY146" fmla="*/ 429444 h 1000944"/>
                <a:gd name="connsiteX147" fmla="*/ 14948 w 1824698"/>
                <a:gd name="connsiteY147" fmla="*/ 427063 h 1000944"/>
                <a:gd name="connsiteX148" fmla="*/ 7805 w 1824698"/>
                <a:gd name="connsiteY148" fmla="*/ 419919 h 1000944"/>
                <a:gd name="connsiteX149" fmla="*/ 3042 w 1824698"/>
                <a:gd name="connsiteY149" fmla="*/ 405632 h 1000944"/>
                <a:gd name="connsiteX150" fmla="*/ 661 w 1824698"/>
                <a:gd name="connsiteY150" fmla="*/ 391344 h 1000944"/>
                <a:gd name="connsiteX151" fmla="*/ 14948 w 1824698"/>
                <a:gd name="connsiteY151" fmla="*/ 381819 h 1000944"/>
                <a:gd name="connsiteX152" fmla="*/ 38761 w 1824698"/>
                <a:gd name="connsiteY152" fmla="*/ 374675 h 1000944"/>
                <a:gd name="connsiteX153" fmla="*/ 41142 w 1824698"/>
                <a:gd name="connsiteY153" fmla="*/ 367532 h 1000944"/>
                <a:gd name="connsiteX154" fmla="*/ 43523 w 1824698"/>
                <a:gd name="connsiteY154" fmla="*/ 343719 h 1000944"/>
                <a:gd name="connsiteX155" fmla="*/ 53048 w 1824698"/>
                <a:gd name="connsiteY155" fmla="*/ 336576 h 1000944"/>
                <a:gd name="connsiteX156" fmla="*/ 91148 w 1824698"/>
                <a:gd name="connsiteY156" fmla="*/ 312763 h 1000944"/>
                <a:gd name="connsiteX157" fmla="*/ 100673 w 1824698"/>
                <a:gd name="connsiteY157" fmla="*/ 305619 h 1000944"/>
                <a:gd name="connsiteX158" fmla="*/ 112580 w 1824698"/>
                <a:gd name="connsiteY158" fmla="*/ 293713 h 1000944"/>
                <a:gd name="connsiteX159" fmla="*/ 124486 w 1824698"/>
                <a:gd name="connsiteY159" fmla="*/ 284188 h 1000944"/>
                <a:gd name="connsiteX160" fmla="*/ 131630 w 1824698"/>
                <a:gd name="connsiteY160" fmla="*/ 277044 h 1000944"/>
                <a:gd name="connsiteX161" fmla="*/ 136392 w 1824698"/>
                <a:gd name="connsiteY161" fmla="*/ 269900 h 1000944"/>
                <a:gd name="connsiteX162" fmla="*/ 143536 w 1824698"/>
                <a:gd name="connsiteY162" fmla="*/ 267519 h 1000944"/>
                <a:gd name="connsiteX163" fmla="*/ 148298 w 1824698"/>
                <a:gd name="connsiteY163" fmla="*/ 260375 h 1000944"/>
                <a:gd name="connsiteX164" fmla="*/ 164967 w 1824698"/>
                <a:gd name="connsiteY164" fmla="*/ 238944 h 1000944"/>
                <a:gd name="connsiteX165" fmla="*/ 174492 w 1824698"/>
                <a:gd name="connsiteY165" fmla="*/ 224657 h 1000944"/>
                <a:gd name="connsiteX166" fmla="*/ 181636 w 1824698"/>
                <a:gd name="connsiteY166" fmla="*/ 191319 h 1000944"/>
                <a:gd name="connsiteX167" fmla="*/ 184017 w 1824698"/>
                <a:gd name="connsiteY167" fmla="*/ 150838 h 1000944"/>
                <a:gd name="connsiteX168" fmla="*/ 191161 w 1824698"/>
                <a:gd name="connsiteY168" fmla="*/ 146075 h 1000944"/>
                <a:gd name="connsiteX169" fmla="*/ 207830 w 1824698"/>
                <a:gd name="connsiteY169" fmla="*/ 141313 h 1000944"/>
                <a:gd name="connsiteX170" fmla="*/ 212592 w 1824698"/>
                <a:gd name="connsiteY170" fmla="*/ 124644 h 1000944"/>
                <a:gd name="connsiteX171" fmla="*/ 222117 w 1824698"/>
                <a:gd name="connsiteY171" fmla="*/ 93688 h 1000944"/>
                <a:gd name="connsiteX172" fmla="*/ 234023 w 1824698"/>
                <a:gd name="connsiteY172" fmla="*/ 74638 h 1000944"/>
                <a:gd name="connsiteX173" fmla="*/ 238786 w 1824698"/>
                <a:gd name="connsiteY173" fmla="*/ 60350 h 1000944"/>
                <a:gd name="connsiteX174" fmla="*/ 241167 w 1824698"/>
                <a:gd name="connsiteY174" fmla="*/ 53207 h 1000944"/>
                <a:gd name="connsiteX175" fmla="*/ 238786 w 1824698"/>
                <a:gd name="connsiteY175" fmla="*/ 12725 h 1000944"/>
                <a:gd name="connsiteX176" fmla="*/ 241167 w 1824698"/>
                <a:gd name="connsiteY176" fmla="*/ 819 h 1000944"/>
                <a:gd name="connsiteX177" fmla="*/ 257836 w 1824698"/>
                <a:gd name="connsiteY177" fmla="*/ 3200 h 1000944"/>
                <a:gd name="connsiteX178" fmla="*/ 276886 w 1824698"/>
                <a:gd name="connsiteY178" fmla="*/ 7963 h 1000944"/>
                <a:gd name="connsiteX179" fmla="*/ 284030 w 1824698"/>
                <a:gd name="connsiteY179" fmla="*/ 15107 h 1000944"/>
                <a:gd name="connsiteX180" fmla="*/ 291173 w 1824698"/>
                <a:gd name="connsiteY180" fmla="*/ 17488 h 1000944"/>
                <a:gd name="connsiteX181" fmla="*/ 314986 w 1824698"/>
                <a:gd name="connsiteY181" fmla="*/ 27013 h 1000944"/>
                <a:gd name="connsiteX182" fmla="*/ 336417 w 1824698"/>
                <a:gd name="connsiteY182" fmla="*/ 34157 h 1000944"/>
                <a:gd name="connsiteX183" fmla="*/ 343561 w 1824698"/>
                <a:gd name="connsiteY183" fmla="*/ 36538 h 1000944"/>
                <a:gd name="connsiteX184" fmla="*/ 372136 w 1824698"/>
                <a:gd name="connsiteY184" fmla="*/ 38919 h 1000944"/>
                <a:gd name="connsiteX185" fmla="*/ 379280 w 1824698"/>
                <a:gd name="connsiteY185" fmla="*/ 41300 h 1000944"/>
                <a:gd name="connsiteX186" fmla="*/ 388805 w 1824698"/>
                <a:gd name="connsiteY186" fmla="*/ 46063 h 1000944"/>
                <a:gd name="connsiteX187" fmla="*/ 414998 w 1824698"/>
                <a:gd name="connsiteY187" fmla="*/ 53207 h 1000944"/>
                <a:gd name="connsiteX188" fmla="*/ 455480 w 1824698"/>
                <a:gd name="connsiteY188" fmla="*/ 69875 h 1000944"/>
                <a:gd name="connsiteX189" fmla="*/ 581686 w 1824698"/>
                <a:gd name="connsiteY189" fmla="*/ 110356 h 1000944"/>
                <a:gd name="connsiteX190" fmla="*/ 641217 w 1824698"/>
                <a:gd name="connsiteY190" fmla="*/ 134169 h 1000944"/>
                <a:gd name="connsiteX191" fmla="*/ 700749 w 1824698"/>
                <a:gd name="connsiteY191" fmla="*/ 146075 h 1000944"/>
                <a:gd name="connsiteX192" fmla="*/ 836480 w 1824698"/>
                <a:gd name="connsiteY192" fmla="*/ 200844 h 1000944"/>
                <a:gd name="connsiteX193" fmla="*/ 881723 w 1824698"/>
                <a:gd name="connsiteY193" fmla="*/ 212750 h 1000944"/>
                <a:gd name="connsiteX194" fmla="*/ 907917 w 1824698"/>
                <a:gd name="connsiteY194" fmla="*/ 227038 h 1000944"/>
                <a:gd name="connsiteX195" fmla="*/ 929348 w 1824698"/>
                <a:gd name="connsiteY195" fmla="*/ 234182 h 1000944"/>
                <a:gd name="connsiteX196" fmla="*/ 936492 w 1824698"/>
                <a:gd name="connsiteY196" fmla="*/ 236563 h 1000944"/>
                <a:gd name="connsiteX197" fmla="*/ 946017 w 1824698"/>
                <a:gd name="connsiteY197" fmla="*/ 241325 h 1000944"/>
                <a:gd name="connsiteX198" fmla="*/ 965067 w 1824698"/>
                <a:gd name="connsiteY198" fmla="*/ 248469 h 1000944"/>
                <a:gd name="connsiteX199" fmla="*/ 974592 w 1824698"/>
                <a:gd name="connsiteY199" fmla="*/ 250850 h 1000944"/>
                <a:gd name="connsiteX200" fmla="*/ 984117 w 1824698"/>
                <a:gd name="connsiteY200" fmla="*/ 255613 h 1000944"/>
                <a:gd name="connsiteX201" fmla="*/ 1007930 w 1824698"/>
                <a:gd name="connsiteY201" fmla="*/ 262757 h 1000944"/>
                <a:gd name="connsiteX202" fmla="*/ 1015073 w 1824698"/>
                <a:gd name="connsiteY202" fmla="*/ 265138 h 1000944"/>
                <a:gd name="connsiteX203" fmla="*/ 1024598 w 1824698"/>
                <a:gd name="connsiteY203" fmla="*/ 267519 h 1000944"/>
                <a:gd name="connsiteX204" fmla="*/ 1038886 w 1824698"/>
                <a:gd name="connsiteY204" fmla="*/ 272282 h 1000944"/>
                <a:gd name="connsiteX205" fmla="*/ 1072223 w 1824698"/>
                <a:gd name="connsiteY205" fmla="*/ 269900 h 1000944"/>
                <a:gd name="connsiteX206" fmla="*/ 1084130 w 1824698"/>
                <a:gd name="connsiteY206" fmla="*/ 265138 h 1000944"/>
                <a:gd name="connsiteX207" fmla="*/ 1105561 w 1824698"/>
                <a:gd name="connsiteY207" fmla="*/ 279425 h 1000944"/>
                <a:gd name="connsiteX208" fmla="*/ 1112705 w 1824698"/>
                <a:gd name="connsiteY208" fmla="*/ 284188 h 1000944"/>
                <a:gd name="connsiteX209" fmla="*/ 1134136 w 1824698"/>
                <a:gd name="connsiteY209" fmla="*/ 293713 h 1000944"/>
                <a:gd name="connsiteX210" fmla="*/ 1148423 w 1824698"/>
                <a:gd name="connsiteY210" fmla="*/ 298475 h 1000944"/>
                <a:gd name="connsiteX211" fmla="*/ 1181761 w 1824698"/>
                <a:gd name="connsiteY211" fmla="*/ 315144 h 1000944"/>
                <a:gd name="connsiteX212" fmla="*/ 1193667 w 1824698"/>
                <a:gd name="connsiteY212" fmla="*/ 322288 h 1000944"/>
                <a:gd name="connsiteX213" fmla="*/ 1200811 w 1824698"/>
                <a:gd name="connsiteY213" fmla="*/ 327050 h 1000944"/>
                <a:gd name="connsiteX214" fmla="*/ 1227005 w 1824698"/>
                <a:gd name="connsiteY214" fmla="*/ 334194 h 1000944"/>
                <a:gd name="connsiteX215" fmla="*/ 1269867 w 1824698"/>
                <a:gd name="connsiteY215" fmla="*/ 353244 h 1000944"/>
                <a:gd name="connsiteX216" fmla="*/ 1281773 w 1824698"/>
                <a:gd name="connsiteY216" fmla="*/ 355625 h 1000944"/>
                <a:gd name="connsiteX217" fmla="*/ 1303205 w 1824698"/>
                <a:gd name="connsiteY217" fmla="*/ 362769 h 1000944"/>
                <a:gd name="connsiteX218" fmla="*/ 1317492 w 1824698"/>
                <a:gd name="connsiteY218" fmla="*/ 367532 h 1000944"/>
                <a:gd name="connsiteX219" fmla="*/ 1329398 w 1824698"/>
                <a:gd name="connsiteY219" fmla="*/ 372294 h 1000944"/>
                <a:gd name="connsiteX220" fmla="*/ 1369880 w 1824698"/>
                <a:gd name="connsiteY220" fmla="*/ 386582 h 1000944"/>
                <a:gd name="connsiteX221" fmla="*/ 1377023 w 1824698"/>
                <a:gd name="connsiteY221" fmla="*/ 388963 h 1000944"/>
                <a:gd name="connsiteX222" fmla="*/ 1441317 w 1824698"/>
                <a:gd name="connsiteY222" fmla="*/ 429444 h 1000944"/>
                <a:gd name="connsiteX223" fmla="*/ 1453223 w 1824698"/>
                <a:gd name="connsiteY223" fmla="*/ 436588 h 1000944"/>
                <a:gd name="connsiteX224" fmla="*/ 1460367 w 1824698"/>
                <a:gd name="connsiteY224" fmla="*/ 441350 h 1000944"/>
                <a:gd name="connsiteX225" fmla="*/ 1467511 w 1824698"/>
                <a:gd name="connsiteY225" fmla="*/ 443732 h 1000944"/>
                <a:gd name="connsiteX226" fmla="*/ 1481798 w 1824698"/>
                <a:gd name="connsiteY226" fmla="*/ 450875 h 1000944"/>
                <a:gd name="connsiteX227" fmla="*/ 1515136 w 1824698"/>
                <a:gd name="connsiteY227" fmla="*/ 474688 h 1000944"/>
                <a:gd name="connsiteX228" fmla="*/ 1543711 w 1824698"/>
                <a:gd name="connsiteY228" fmla="*/ 493738 h 1000944"/>
                <a:gd name="connsiteX229" fmla="*/ 1560380 w 1824698"/>
                <a:gd name="connsiteY229" fmla="*/ 505644 h 1000944"/>
                <a:gd name="connsiteX230" fmla="*/ 1574667 w 1824698"/>
                <a:gd name="connsiteY230" fmla="*/ 515169 h 1000944"/>
                <a:gd name="connsiteX231" fmla="*/ 1581811 w 1824698"/>
                <a:gd name="connsiteY231" fmla="*/ 517550 h 1000944"/>
                <a:gd name="connsiteX232" fmla="*/ 1586573 w 1824698"/>
                <a:gd name="connsiteY232" fmla="*/ 524694 h 1000944"/>
                <a:gd name="connsiteX233" fmla="*/ 1572286 w 1824698"/>
                <a:gd name="connsiteY233" fmla="*/ 534219 h 1000944"/>
                <a:gd name="connsiteX234" fmla="*/ 1557998 w 1824698"/>
                <a:gd name="connsiteY234" fmla="*/ 546125 h 1000944"/>
                <a:gd name="connsiteX235" fmla="*/ 1550855 w 1824698"/>
                <a:gd name="connsiteY235" fmla="*/ 548507 h 1000944"/>
                <a:gd name="connsiteX236" fmla="*/ 1538948 w 1824698"/>
                <a:gd name="connsiteY236" fmla="*/ 558032 h 1000944"/>
                <a:gd name="connsiteX237" fmla="*/ 1531805 w 1824698"/>
                <a:gd name="connsiteY237" fmla="*/ 565175 h 1000944"/>
                <a:gd name="connsiteX238" fmla="*/ 1517517 w 1824698"/>
                <a:gd name="connsiteY238" fmla="*/ 572319 h 1000944"/>
                <a:gd name="connsiteX239" fmla="*/ 1500848 w 1824698"/>
                <a:gd name="connsiteY239" fmla="*/ 591369 h 1000944"/>
                <a:gd name="connsiteX240" fmla="*/ 1496086 w 1824698"/>
                <a:gd name="connsiteY240" fmla="*/ 598513 h 1000944"/>
                <a:gd name="connsiteX241" fmla="*/ 1498467 w 1824698"/>
                <a:gd name="connsiteY241" fmla="*/ 622325 h 1000944"/>
                <a:gd name="connsiteX242" fmla="*/ 1503230 w 1824698"/>
                <a:gd name="connsiteY242" fmla="*/ 629469 h 1000944"/>
                <a:gd name="connsiteX243" fmla="*/ 1505611 w 1824698"/>
                <a:gd name="connsiteY243" fmla="*/ 636613 h 1000944"/>
                <a:gd name="connsiteX244" fmla="*/ 1510373 w 1824698"/>
                <a:gd name="connsiteY244" fmla="*/ 643757 h 1000944"/>
                <a:gd name="connsiteX245" fmla="*/ 1512755 w 1824698"/>
                <a:gd name="connsiteY245" fmla="*/ 650900 h 1000944"/>
                <a:gd name="connsiteX246" fmla="*/ 1519898 w 1824698"/>
                <a:gd name="connsiteY246" fmla="*/ 658044 h 1000944"/>
                <a:gd name="connsiteX247" fmla="*/ 1529423 w 1824698"/>
                <a:gd name="connsiteY247" fmla="*/ 669950 h 1000944"/>
                <a:gd name="connsiteX248" fmla="*/ 1548473 w 1824698"/>
                <a:gd name="connsiteY248" fmla="*/ 696144 h 1000944"/>
                <a:gd name="connsiteX249" fmla="*/ 1557998 w 1824698"/>
                <a:gd name="connsiteY249" fmla="*/ 712813 h 1000944"/>
                <a:gd name="connsiteX250" fmla="*/ 1560380 w 1824698"/>
                <a:gd name="connsiteY250" fmla="*/ 724719 h 100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24698" h="1000944">
                  <a:moveTo>
                    <a:pt x="1560380" y="724719"/>
                  </a:moveTo>
                  <a:cubicBezTo>
                    <a:pt x="1591336" y="727100"/>
                    <a:pt x="1682655" y="724809"/>
                    <a:pt x="1743736" y="727100"/>
                  </a:cubicBezTo>
                  <a:cubicBezTo>
                    <a:pt x="1751232" y="727381"/>
                    <a:pt x="1751322" y="735551"/>
                    <a:pt x="1755642" y="739007"/>
                  </a:cubicBezTo>
                  <a:cubicBezTo>
                    <a:pt x="1757602" y="740575"/>
                    <a:pt x="1760405" y="740594"/>
                    <a:pt x="1762786" y="741388"/>
                  </a:cubicBezTo>
                  <a:cubicBezTo>
                    <a:pt x="1764373" y="743769"/>
                    <a:pt x="1765313" y="746744"/>
                    <a:pt x="1767548" y="748532"/>
                  </a:cubicBezTo>
                  <a:cubicBezTo>
                    <a:pt x="1769508" y="750100"/>
                    <a:pt x="1772191" y="750705"/>
                    <a:pt x="1774692" y="750913"/>
                  </a:cubicBezTo>
                  <a:cubicBezTo>
                    <a:pt x="1791322" y="752299"/>
                    <a:pt x="1808029" y="752500"/>
                    <a:pt x="1824698" y="753294"/>
                  </a:cubicBezTo>
                  <a:cubicBezTo>
                    <a:pt x="1820432" y="791688"/>
                    <a:pt x="1826928" y="763123"/>
                    <a:pt x="1817555" y="781869"/>
                  </a:cubicBezTo>
                  <a:cubicBezTo>
                    <a:pt x="1816432" y="784114"/>
                    <a:pt x="1817216" y="787554"/>
                    <a:pt x="1815173" y="789013"/>
                  </a:cubicBezTo>
                  <a:cubicBezTo>
                    <a:pt x="1811088" y="791931"/>
                    <a:pt x="1805648" y="792188"/>
                    <a:pt x="1800886" y="793775"/>
                  </a:cubicBezTo>
                  <a:cubicBezTo>
                    <a:pt x="1798505" y="794569"/>
                    <a:pt x="1795831" y="794765"/>
                    <a:pt x="1793742" y="796157"/>
                  </a:cubicBezTo>
                  <a:cubicBezTo>
                    <a:pt x="1791361" y="797744"/>
                    <a:pt x="1789213" y="799757"/>
                    <a:pt x="1786598" y="800919"/>
                  </a:cubicBezTo>
                  <a:cubicBezTo>
                    <a:pt x="1786584" y="800925"/>
                    <a:pt x="1768746" y="806870"/>
                    <a:pt x="1765167" y="808063"/>
                  </a:cubicBezTo>
                  <a:lnTo>
                    <a:pt x="1758023" y="810444"/>
                  </a:lnTo>
                  <a:lnTo>
                    <a:pt x="1750880" y="812825"/>
                  </a:lnTo>
                  <a:cubicBezTo>
                    <a:pt x="1748499" y="814413"/>
                    <a:pt x="1746296" y="816308"/>
                    <a:pt x="1743736" y="817588"/>
                  </a:cubicBezTo>
                  <a:cubicBezTo>
                    <a:pt x="1739735" y="819588"/>
                    <a:pt x="1730881" y="821206"/>
                    <a:pt x="1727067" y="822350"/>
                  </a:cubicBezTo>
                  <a:cubicBezTo>
                    <a:pt x="1722259" y="823793"/>
                    <a:pt x="1717542" y="825525"/>
                    <a:pt x="1712780" y="827113"/>
                  </a:cubicBezTo>
                  <a:cubicBezTo>
                    <a:pt x="1710399" y="827907"/>
                    <a:pt x="1708071" y="828885"/>
                    <a:pt x="1705636" y="829494"/>
                  </a:cubicBezTo>
                  <a:lnTo>
                    <a:pt x="1696111" y="831875"/>
                  </a:lnTo>
                  <a:cubicBezTo>
                    <a:pt x="1682380" y="841030"/>
                    <a:pt x="1695628" y="833103"/>
                    <a:pt x="1681823" y="839019"/>
                  </a:cubicBezTo>
                  <a:cubicBezTo>
                    <a:pt x="1678560" y="840417"/>
                    <a:pt x="1675561" y="842384"/>
                    <a:pt x="1672298" y="843782"/>
                  </a:cubicBezTo>
                  <a:cubicBezTo>
                    <a:pt x="1669991" y="844771"/>
                    <a:pt x="1667400" y="845041"/>
                    <a:pt x="1665155" y="846163"/>
                  </a:cubicBezTo>
                  <a:cubicBezTo>
                    <a:pt x="1646686" y="855397"/>
                    <a:pt x="1668828" y="847318"/>
                    <a:pt x="1650867" y="853307"/>
                  </a:cubicBezTo>
                  <a:cubicBezTo>
                    <a:pt x="1627835" y="870579"/>
                    <a:pt x="1652380" y="853740"/>
                    <a:pt x="1634198" y="862832"/>
                  </a:cubicBezTo>
                  <a:cubicBezTo>
                    <a:pt x="1631639" y="864112"/>
                    <a:pt x="1629685" y="866467"/>
                    <a:pt x="1627055" y="867594"/>
                  </a:cubicBezTo>
                  <a:cubicBezTo>
                    <a:pt x="1624047" y="868883"/>
                    <a:pt x="1620677" y="869076"/>
                    <a:pt x="1617530" y="869975"/>
                  </a:cubicBezTo>
                  <a:cubicBezTo>
                    <a:pt x="1615116" y="870665"/>
                    <a:pt x="1612800" y="871667"/>
                    <a:pt x="1610386" y="872357"/>
                  </a:cubicBezTo>
                  <a:cubicBezTo>
                    <a:pt x="1607239" y="873256"/>
                    <a:pt x="1603996" y="873798"/>
                    <a:pt x="1600861" y="874738"/>
                  </a:cubicBezTo>
                  <a:cubicBezTo>
                    <a:pt x="1596052" y="876180"/>
                    <a:pt x="1591336" y="877912"/>
                    <a:pt x="1586573" y="879500"/>
                  </a:cubicBezTo>
                  <a:lnTo>
                    <a:pt x="1579430" y="881882"/>
                  </a:lnTo>
                  <a:cubicBezTo>
                    <a:pt x="1561174" y="881088"/>
                    <a:pt x="1542838" y="881380"/>
                    <a:pt x="1524661" y="879500"/>
                  </a:cubicBezTo>
                  <a:cubicBezTo>
                    <a:pt x="1519667" y="878983"/>
                    <a:pt x="1510373" y="874738"/>
                    <a:pt x="1510373" y="874738"/>
                  </a:cubicBezTo>
                  <a:cubicBezTo>
                    <a:pt x="1493526" y="863504"/>
                    <a:pt x="1514398" y="877612"/>
                    <a:pt x="1493705" y="862832"/>
                  </a:cubicBezTo>
                  <a:cubicBezTo>
                    <a:pt x="1491376" y="861168"/>
                    <a:pt x="1489176" y="859231"/>
                    <a:pt x="1486561" y="858069"/>
                  </a:cubicBezTo>
                  <a:cubicBezTo>
                    <a:pt x="1481973" y="856030"/>
                    <a:pt x="1477036" y="854895"/>
                    <a:pt x="1472273" y="853307"/>
                  </a:cubicBezTo>
                  <a:cubicBezTo>
                    <a:pt x="1469892" y="852513"/>
                    <a:pt x="1467565" y="851534"/>
                    <a:pt x="1465130" y="850925"/>
                  </a:cubicBezTo>
                  <a:cubicBezTo>
                    <a:pt x="1461955" y="850131"/>
                    <a:pt x="1458669" y="849693"/>
                    <a:pt x="1455605" y="848544"/>
                  </a:cubicBezTo>
                  <a:cubicBezTo>
                    <a:pt x="1452281" y="847298"/>
                    <a:pt x="1449448" y="844905"/>
                    <a:pt x="1446080" y="843782"/>
                  </a:cubicBezTo>
                  <a:cubicBezTo>
                    <a:pt x="1442240" y="842502"/>
                    <a:pt x="1438078" y="842465"/>
                    <a:pt x="1434173" y="841400"/>
                  </a:cubicBezTo>
                  <a:cubicBezTo>
                    <a:pt x="1429330" y="840079"/>
                    <a:pt x="1419886" y="836638"/>
                    <a:pt x="1419886" y="836638"/>
                  </a:cubicBezTo>
                  <a:cubicBezTo>
                    <a:pt x="1417505" y="835050"/>
                    <a:pt x="1415373" y="833002"/>
                    <a:pt x="1412742" y="831875"/>
                  </a:cubicBezTo>
                  <a:cubicBezTo>
                    <a:pt x="1388827" y="821625"/>
                    <a:pt x="1420925" y="840731"/>
                    <a:pt x="1388930" y="824732"/>
                  </a:cubicBezTo>
                  <a:cubicBezTo>
                    <a:pt x="1385755" y="823144"/>
                    <a:pt x="1382701" y="821287"/>
                    <a:pt x="1379405" y="819969"/>
                  </a:cubicBezTo>
                  <a:cubicBezTo>
                    <a:pt x="1374744" y="818105"/>
                    <a:pt x="1365117" y="815207"/>
                    <a:pt x="1365117" y="815207"/>
                  </a:cubicBezTo>
                  <a:cubicBezTo>
                    <a:pt x="1362736" y="813619"/>
                    <a:pt x="1360533" y="811724"/>
                    <a:pt x="1357973" y="810444"/>
                  </a:cubicBezTo>
                  <a:cubicBezTo>
                    <a:pt x="1354166" y="808540"/>
                    <a:pt x="1344866" y="806700"/>
                    <a:pt x="1341305" y="805682"/>
                  </a:cubicBezTo>
                  <a:cubicBezTo>
                    <a:pt x="1338891" y="804992"/>
                    <a:pt x="1336669" y="803402"/>
                    <a:pt x="1334161" y="803300"/>
                  </a:cubicBezTo>
                  <a:cubicBezTo>
                    <a:pt x="1297670" y="801810"/>
                    <a:pt x="1261136" y="801713"/>
                    <a:pt x="1224623" y="800919"/>
                  </a:cubicBezTo>
                  <a:cubicBezTo>
                    <a:pt x="1222242" y="800125"/>
                    <a:pt x="1219990" y="798538"/>
                    <a:pt x="1217480" y="798538"/>
                  </a:cubicBezTo>
                  <a:cubicBezTo>
                    <a:pt x="1179672" y="798538"/>
                    <a:pt x="1186866" y="796837"/>
                    <a:pt x="1167473" y="803300"/>
                  </a:cubicBezTo>
                  <a:cubicBezTo>
                    <a:pt x="1145248" y="802506"/>
                    <a:pt x="1122994" y="802306"/>
                    <a:pt x="1100798" y="800919"/>
                  </a:cubicBezTo>
                  <a:cubicBezTo>
                    <a:pt x="1097532" y="800715"/>
                    <a:pt x="1094337" y="799687"/>
                    <a:pt x="1091273" y="798538"/>
                  </a:cubicBezTo>
                  <a:cubicBezTo>
                    <a:pt x="1048698" y="782572"/>
                    <a:pt x="1112963" y="803615"/>
                    <a:pt x="1072223" y="791394"/>
                  </a:cubicBezTo>
                  <a:cubicBezTo>
                    <a:pt x="1067415" y="789952"/>
                    <a:pt x="1062698" y="788219"/>
                    <a:pt x="1057936" y="786632"/>
                  </a:cubicBezTo>
                  <a:lnTo>
                    <a:pt x="1050792" y="784250"/>
                  </a:lnTo>
                  <a:lnTo>
                    <a:pt x="888867" y="786632"/>
                  </a:lnTo>
                  <a:cubicBezTo>
                    <a:pt x="886358" y="786703"/>
                    <a:pt x="883498" y="787238"/>
                    <a:pt x="881723" y="789013"/>
                  </a:cubicBezTo>
                  <a:cubicBezTo>
                    <a:pt x="877676" y="793060"/>
                    <a:pt x="875373" y="798538"/>
                    <a:pt x="872198" y="803300"/>
                  </a:cubicBezTo>
                  <a:cubicBezTo>
                    <a:pt x="870611" y="805681"/>
                    <a:pt x="869817" y="808856"/>
                    <a:pt x="867436" y="810444"/>
                  </a:cubicBezTo>
                  <a:lnTo>
                    <a:pt x="860292" y="815207"/>
                  </a:lnTo>
                  <a:cubicBezTo>
                    <a:pt x="858705" y="817588"/>
                    <a:pt x="857553" y="820327"/>
                    <a:pt x="855530" y="822350"/>
                  </a:cubicBezTo>
                  <a:cubicBezTo>
                    <a:pt x="853506" y="824374"/>
                    <a:pt x="850271" y="824959"/>
                    <a:pt x="848386" y="827113"/>
                  </a:cubicBezTo>
                  <a:cubicBezTo>
                    <a:pt x="844617" y="831420"/>
                    <a:pt x="838861" y="841400"/>
                    <a:pt x="838861" y="841400"/>
                  </a:cubicBezTo>
                  <a:lnTo>
                    <a:pt x="834098" y="855688"/>
                  </a:lnTo>
                  <a:cubicBezTo>
                    <a:pt x="833304" y="858069"/>
                    <a:pt x="832326" y="860397"/>
                    <a:pt x="831717" y="862832"/>
                  </a:cubicBezTo>
                  <a:lnTo>
                    <a:pt x="829336" y="872357"/>
                  </a:lnTo>
                  <a:cubicBezTo>
                    <a:pt x="828542" y="882676"/>
                    <a:pt x="828239" y="893044"/>
                    <a:pt x="826955" y="903313"/>
                  </a:cubicBezTo>
                  <a:cubicBezTo>
                    <a:pt x="826644" y="905804"/>
                    <a:pt x="825118" y="908007"/>
                    <a:pt x="824573" y="910457"/>
                  </a:cubicBezTo>
                  <a:cubicBezTo>
                    <a:pt x="818982" y="935613"/>
                    <a:pt x="825173" y="915800"/>
                    <a:pt x="819811" y="931888"/>
                  </a:cubicBezTo>
                  <a:cubicBezTo>
                    <a:pt x="819355" y="937814"/>
                    <a:pt x="820190" y="959704"/>
                    <a:pt x="815048" y="969988"/>
                  </a:cubicBezTo>
                  <a:cubicBezTo>
                    <a:pt x="813768" y="972548"/>
                    <a:pt x="812310" y="975108"/>
                    <a:pt x="810286" y="977132"/>
                  </a:cubicBezTo>
                  <a:cubicBezTo>
                    <a:pt x="808262" y="979156"/>
                    <a:pt x="805523" y="980307"/>
                    <a:pt x="803142" y="981894"/>
                  </a:cubicBezTo>
                  <a:cubicBezTo>
                    <a:pt x="802348" y="984275"/>
                    <a:pt x="802329" y="987078"/>
                    <a:pt x="800761" y="989038"/>
                  </a:cubicBezTo>
                  <a:cubicBezTo>
                    <a:pt x="796646" y="994182"/>
                    <a:pt x="783692" y="997109"/>
                    <a:pt x="779330" y="998563"/>
                  </a:cubicBezTo>
                  <a:lnTo>
                    <a:pt x="772186" y="1000944"/>
                  </a:lnTo>
                  <a:cubicBezTo>
                    <a:pt x="750755" y="1000150"/>
                    <a:pt x="729238" y="1000629"/>
                    <a:pt x="707892" y="998563"/>
                  </a:cubicBezTo>
                  <a:cubicBezTo>
                    <a:pt x="704359" y="998221"/>
                    <a:pt x="701630" y="995198"/>
                    <a:pt x="698367" y="993800"/>
                  </a:cubicBezTo>
                  <a:cubicBezTo>
                    <a:pt x="696060" y="992811"/>
                    <a:pt x="693704" y="991801"/>
                    <a:pt x="691223" y="991419"/>
                  </a:cubicBezTo>
                  <a:cubicBezTo>
                    <a:pt x="683339" y="990206"/>
                    <a:pt x="675382" y="989345"/>
                    <a:pt x="667411" y="989038"/>
                  </a:cubicBezTo>
                  <a:cubicBezTo>
                    <a:pt x="634089" y="987757"/>
                    <a:pt x="600736" y="987451"/>
                    <a:pt x="567398" y="986657"/>
                  </a:cubicBezTo>
                  <a:cubicBezTo>
                    <a:pt x="546933" y="973011"/>
                    <a:pt x="572823" y="989369"/>
                    <a:pt x="553111" y="979513"/>
                  </a:cubicBezTo>
                  <a:cubicBezTo>
                    <a:pt x="550551" y="978233"/>
                    <a:pt x="548582" y="975912"/>
                    <a:pt x="545967" y="974750"/>
                  </a:cubicBezTo>
                  <a:cubicBezTo>
                    <a:pt x="541380" y="972711"/>
                    <a:pt x="536442" y="971575"/>
                    <a:pt x="531680" y="969988"/>
                  </a:cubicBezTo>
                  <a:lnTo>
                    <a:pt x="524536" y="967607"/>
                  </a:lnTo>
                  <a:lnTo>
                    <a:pt x="517392" y="965225"/>
                  </a:lnTo>
                  <a:cubicBezTo>
                    <a:pt x="511426" y="960751"/>
                    <a:pt x="505367" y="956909"/>
                    <a:pt x="500723" y="950938"/>
                  </a:cubicBezTo>
                  <a:cubicBezTo>
                    <a:pt x="497209" y="946420"/>
                    <a:pt x="491198" y="936650"/>
                    <a:pt x="491198" y="936650"/>
                  </a:cubicBezTo>
                  <a:cubicBezTo>
                    <a:pt x="488699" y="929152"/>
                    <a:pt x="488231" y="928357"/>
                    <a:pt x="486436" y="919982"/>
                  </a:cubicBezTo>
                  <a:cubicBezTo>
                    <a:pt x="484740" y="912067"/>
                    <a:pt x="486163" y="902905"/>
                    <a:pt x="481673" y="896169"/>
                  </a:cubicBezTo>
                  <a:cubicBezTo>
                    <a:pt x="469850" y="878432"/>
                    <a:pt x="485046" y="900216"/>
                    <a:pt x="469767" y="881882"/>
                  </a:cubicBezTo>
                  <a:cubicBezTo>
                    <a:pt x="467935" y="879683"/>
                    <a:pt x="467159" y="876623"/>
                    <a:pt x="465005" y="874738"/>
                  </a:cubicBezTo>
                  <a:cubicBezTo>
                    <a:pt x="460697" y="870969"/>
                    <a:pt x="455480" y="868388"/>
                    <a:pt x="450717" y="865213"/>
                  </a:cubicBezTo>
                  <a:lnTo>
                    <a:pt x="443573" y="860450"/>
                  </a:lnTo>
                  <a:lnTo>
                    <a:pt x="436430" y="855688"/>
                  </a:lnTo>
                  <a:cubicBezTo>
                    <a:pt x="435636" y="853307"/>
                    <a:pt x="434708" y="850966"/>
                    <a:pt x="434048" y="848544"/>
                  </a:cubicBezTo>
                  <a:cubicBezTo>
                    <a:pt x="432326" y="842229"/>
                    <a:pt x="431356" y="835703"/>
                    <a:pt x="429286" y="829494"/>
                  </a:cubicBezTo>
                  <a:cubicBezTo>
                    <a:pt x="427698" y="824732"/>
                    <a:pt x="428700" y="817992"/>
                    <a:pt x="424523" y="815207"/>
                  </a:cubicBezTo>
                  <a:cubicBezTo>
                    <a:pt x="407126" y="803607"/>
                    <a:pt x="428995" y="817762"/>
                    <a:pt x="407855" y="805682"/>
                  </a:cubicBezTo>
                  <a:cubicBezTo>
                    <a:pt x="394928" y="798295"/>
                    <a:pt x="406666" y="802904"/>
                    <a:pt x="393567" y="798538"/>
                  </a:cubicBezTo>
                  <a:cubicBezTo>
                    <a:pt x="391186" y="796157"/>
                    <a:pt x="388491" y="794052"/>
                    <a:pt x="386423" y="791394"/>
                  </a:cubicBezTo>
                  <a:cubicBezTo>
                    <a:pt x="382909" y="786876"/>
                    <a:pt x="376898" y="777107"/>
                    <a:pt x="376898" y="777107"/>
                  </a:cubicBezTo>
                  <a:cubicBezTo>
                    <a:pt x="375601" y="773215"/>
                    <a:pt x="373642" y="765248"/>
                    <a:pt x="369755" y="762819"/>
                  </a:cubicBezTo>
                  <a:cubicBezTo>
                    <a:pt x="365498" y="760158"/>
                    <a:pt x="360128" y="759922"/>
                    <a:pt x="355467" y="758057"/>
                  </a:cubicBezTo>
                  <a:cubicBezTo>
                    <a:pt x="341230" y="752362"/>
                    <a:pt x="347616" y="754646"/>
                    <a:pt x="336417" y="750913"/>
                  </a:cubicBezTo>
                  <a:cubicBezTo>
                    <a:pt x="316175" y="737418"/>
                    <a:pt x="347530" y="759645"/>
                    <a:pt x="319748" y="731863"/>
                  </a:cubicBezTo>
                  <a:cubicBezTo>
                    <a:pt x="317973" y="730088"/>
                    <a:pt x="314986" y="730276"/>
                    <a:pt x="312605" y="729482"/>
                  </a:cubicBezTo>
                  <a:cubicBezTo>
                    <a:pt x="307049" y="730276"/>
                    <a:pt x="300696" y="728888"/>
                    <a:pt x="295936" y="731863"/>
                  </a:cubicBezTo>
                  <a:cubicBezTo>
                    <a:pt x="293161" y="733597"/>
                    <a:pt x="294018" y="738148"/>
                    <a:pt x="293555" y="741388"/>
                  </a:cubicBezTo>
                  <a:cubicBezTo>
                    <a:pt x="288513" y="776677"/>
                    <a:pt x="295055" y="753553"/>
                    <a:pt x="286411" y="779488"/>
                  </a:cubicBezTo>
                  <a:lnTo>
                    <a:pt x="281648" y="793775"/>
                  </a:lnTo>
                  <a:lnTo>
                    <a:pt x="279267" y="800919"/>
                  </a:lnTo>
                  <a:cubicBezTo>
                    <a:pt x="278473" y="806475"/>
                    <a:pt x="281699" y="814700"/>
                    <a:pt x="276886" y="817588"/>
                  </a:cubicBezTo>
                  <a:cubicBezTo>
                    <a:pt x="270723" y="821286"/>
                    <a:pt x="262503" y="816617"/>
                    <a:pt x="255455" y="815207"/>
                  </a:cubicBezTo>
                  <a:cubicBezTo>
                    <a:pt x="250532" y="814222"/>
                    <a:pt x="241167" y="810444"/>
                    <a:pt x="241167" y="810444"/>
                  </a:cubicBezTo>
                  <a:cubicBezTo>
                    <a:pt x="239580" y="808063"/>
                    <a:pt x="238237" y="805499"/>
                    <a:pt x="236405" y="803300"/>
                  </a:cubicBezTo>
                  <a:cubicBezTo>
                    <a:pt x="234249" y="800713"/>
                    <a:pt x="231218" y="798897"/>
                    <a:pt x="229261" y="796157"/>
                  </a:cubicBezTo>
                  <a:cubicBezTo>
                    <a:pt x="227198" y="793268"/>
                    <a:pt x="225816" y="789928"/>
                    <a:pt x="224498" y="786632"/>
                  </a:cubicBezTo>
                  <a:cubicBezTo>
                    <a:pt x="222634" y="781971"/>
                    <a:pt x="221323" y="777107"/>
                    <a:pt x="219736" y="772344"/>
                  </a:cubicBezTo>
                  <a:cubicBezTo>
                    <a:pt x="217799" y="766532"/>
                    <a:pt x="217210" y="762674"/>
                    <a:pt x="212592" y="758057"/>
                  </a:cubicBezTo>
                  <a:cubicBezTo>
                    <a:pt x="210568" y="756033"/>
                    <a:pt x="208079" y="754421"/>
                    <a:pt x="205448" y="753294"/>
                  </a:cubicBezTo>
                  <a:cubicBezTo>
                    <a:pt x="202440" y="752005"/>
                    <a:pt x="199098" y="751707"/>
                    <a:pt x="195923" y="750913"/>
                  </a:cubicBezTo>
                  <a:cubicBezTo>
                    <a:pt x="195855" y="749898"/>
                    <a:pt x="195742" y="716357"/>
                    <a:pt x="191161" y="705669"/>
                  </a:cubicBezTo>
                  <a:cubicBezTo>
                    <a:pt x="190034" y="703038"/>
                    <a:pt x="188633" y="700313"/>
                    <a:pt x="186398" y="698525"/>
                  </a:cubicBezTo>
                  <a:cubicBezTo>
                    <a:pt x="184438" y="696957"/>
                    <a:pt x="181500" y="697266"/>
                    <a:pt x="179255" y="696144"/>
                  </a:cubicBezTo>
                  <a:cubicBezTo>
                    <a:pt x="176695" y="694864"/>
                    <a:pt x="174492" y="692969"/>
                    <a:pt x="172111" y="691382"/>
                  </a:cubicBezTo>
                  <a:lnTo>
                    <a:pt x="167348" y="677094"/>
                  </a:lnTo>
                  <a:cubicBezTo>
                    <a:pt x="166554" y="674713"/>
                    <a:pt x="165576" y="672385"/>
                    <a:pt x="164967" y="669950"/>
                  </a:cubicBezTo>
                  <a:cubicBezTo>
                    <a:pt x="162545" y="660260"/>
                    <a:pt x="163161" y="659796"/>
                    <a:pt x="157823" y="650900"/>
                  </a:cubicBezTo>
                  <a:cubicBezTo>
                    <a:pt x="154878" y="645992"/>
                    <a:pt x="151473" y="641375"/>
                    <a:pt x="148298" y="636613"/>
                  </a:cubicBezTo>
                  <a:cubicBezTo>
                    <a:pt x="146711" y="634232"/>
                    <a:pt x="144441" y="632184"/>
                    <a:pt x="143536" y="629469"/>
                  </a:cubicBezTo>
                  <a:lnTo>
                    <a:pt x="136392" y="608038"/>
                  </a:lnTo>
                  <a:cubicBezTo>
                    <a:pt x="135598" y="605657"/>
                    <a:pt x="134620" y="603329"/>
                    <a:pt x="134011" y="600894"/>
                  </a:cubicBezTo>
                  <a:cubicBezTo>
                    <a:pt x="133217" y="597719"/>
                    <a:pt x="132959" y="594360"/>
                    <a:pt x="131630" y="591369"/>
                  </a:cubicBezTo>
                  <a:cubicBezTo>
                    <a:pt x="129750" y="587140"/>
                    <a:pt x="126971" y="583368"/>
                    <a:pt x="124486" y="579463"/>
                  </a:cubicBezTo>
                  <a:cubicBezTo>
                    <a:pt x="121413" y="574634"/>
                    <a:pt x="116771" y="570605"/>
                    <a:pt x="114961" y="565175"/>
                  </a:cubicBezTo>
                  <a:lnTo>
                    <a:pt x="112580" y="558032"/>
                  </a:lnTo>
                  <a:cubicBezTo>
                    <a:pt x="111786" y="547713"/>
                    <a:pt x="111812" y="537298"/>
                    <a:pt x="110198" y="527075"/>
                  </a:cubicBezTo>
                  <a:cubicBezTo>
                    <a:pt x="109415" y="522117"/>
                    <a:pt x="107023" y="517550"/>
                    <a:pt x="105436" y="512788"/>
                  </a:cubicBezTo>
                  <a:cubicBezTo>
                    <a:pt x="104642" y="510407"/>
                    <a:pt x="105436" y="506438"/>
                    <a:pt x="103055" y="505644"/>
                  </a:cubicBezTo>
                  <a:lnTo>
                    <a:pt x="95911" y="503263"/>
                  </a:lnTo>
                  <a:cubicBezTo>
                    <a:pt x="79600" y="486952"/>
                    <a:pt x="87227" y="492711"/>
                    <a:pt x="74480" y="484213"/>
                  </a:cubicBezTo>
                  <a:cubicBezTo>
                    <a:pt x="73659" y="476824"/>
                    <a:pt x="75337" y="462039"/>
                    <a:pt x="67336" y="455638"/>
                  </a:cubicBezTo>
                  <a:cubicBezTo>
                    <a:pt x="65376" y="454070"/>
                    <a:pt x="62573" y="454051"/>
                    <a:pt x="60192" y="453257"/>
                  </a:cubicBezTo>
                  <a:cubicBezTo>
                    <a:pt x="57811" y="451669"/>
                    <a:pt x="54836" y="450729"/>
                    <a:pt x="53048" y="448494"/>
                  </a:cubicBezTo>
                  <a:cubicBezTo>
                    <a:pt x="44856" y="438253"/>
                    <a:pt x="58350" y="443178"/>
                    <a:pt x="43523" y="436588"/>
                  </a:cubicBezTo>
                  <a:cubicBezTo>
                    <a:pt x="43509" y="436582"/>
                    <a:pt x="25671" y="430637"/>
                    <a:pt x="22092" y="429444"/>
                  </a:cubicBezTo>
                  <a:lnTo>
                    <a:pt x="14948" y="427063"/>
                  </a:lnTo>
                  <a:cubicBezTo>
                    <a:pt x="12567" y="424682"/>
                    <a:pt x="9440" y="422863"/>
                    <a:pt x="7805" y="419919"/>
                  </a:cubicBezTo>
                  <a:cubicBezTo>
                    <a:pt x="5367" y="415531"/>
                    <a:pt x="3042" y="405632"/>
                    <a:pt x="3042" y="405632"/>
                  </a:cubicBezTo>
                  <a:cubicBezTo>
                    <a:pt x="2248" y="400869"/>
                    <a:pt x="-1498" y="395663"/>
                    <a:pt x="661" y="391344"/>
                  </a:cubicBezTo>
                  <a:cubicBezTo>
                    <a:pt x="3221" y="386225"/>
                    <a:pt x="9518" y="383629"/>
                    <a:pt x="14948" y="381819"/>
                  </a:cubicBezTo>
                  <a:cubicBezTo>
                    <a:pt x="32341" y="376022"/>
                    <a:pt x="24366" y="378275"/>
                    <a:pt x="38761" y="374675"/>
                  </a:cubicBezTo>
                  <a:cubicBezTo>
                    <a:pt x="39555" y="372294"/>
                    <a:pt x="40760" y="370013"/>
                    <a:pt x="41142" y="367532"/>
                  </a:cubicBezTo>
                  <a:cubicBezTo>
                    <a:pt x="42355" y="359647"/>
                    <a:pt x="41539" y="348878"/>
                    <a:pt x="43523" y="343719"/>
                  </a:cubicBezTo>
                  <a:cubicBezTo>
                    <a:pt x="45507" y="338560"/>
                    <a:pt x="48285" y="338164"/>
                    <a:pt x="53048" y="336576"/>
                  </a:cubicBezTo>
                  <a:lnTo>
                    <a:pt x="91148" y="312763"/>
                  </a:lnTo>
                  <a:cubicBezTo>
                    <a:pt x="99085" y="307604"/>
                    <a:pt x="97867" y="308425"/>
                    <a:pt x="100673" y="305619"/>
                  </a:cubicBezTo>
                  <a:cubicBezTo>
                    <a:pt x="116545" y="289747"/>
                    <a:pt x="93534" y="306409"/>
                    <a:pt x="112580" y="293713"/>
                  </a:cubicBezTo>
                  <a:cubicBezTo>
                    <a:pt x="123230" y="277736"/>
                    <a:pt x="110684" y="293389"/>
                    <a:pt x="124486" y="284188"/>
                  </a:cubicBezTo>
                  <a:cubicBezTo>
                    <a:pt x="127288" y="282320"/>
                    <a:pt x="129474" y="279631"/>
                    <a:pt x="131630" y="277044"/>
                  </a:cubicBezTo>
                  <a:cubicBezTo>
                    <a:pt x="133462" y="274845"/>
                    <a:pt x="134157" y="271688"/>
                    <a:pt x="136392" y="269900"/>
                  </a:cubicBezTo>
                  <a:cubicBezTo>
                    <a:pt x="138352" y="268332"/>
                    <a:pt x="141155" y="268313"/>
                    <a:pt x="143536" y="267519"/>
                  </a:cubicBezTo>
                  <a:cubicBezTo>
                    <a:pt x="145123" y="265138"/>
                    <a:pt x="146581" y="262665"/>
                    <a:pt x="148298" y="260375"/>
                  </a:cubicBezTo>
                  <a:cubicBezTo>
                    <a:pt x="153728" y="253135"/>
                    <a:pt x="159947" y="246474"/>
                    <a:pt x="164967" y="238944"/>
                  </a:cubicBezTo>
                  <a:lnTo>
                    <a:pt x="174492" y="224657"/>
                  </a:lnTo>
                  <a:cubicBezTo>
                    <a:pt x="180426" y="200923"/>
                    <a:pt x="178179" y="212063"/>
                    <a:pt x="181636" y="191319"/>
                  </a:cubicBezTo>
                  <a:cubicBezTo>
                    <a:pt x="182430" y="177825"/>
                    <a:pt x="181232" y="164065"/>
                    <a:pt x="184017" y="150838"/>
                  </a:cubicBezTo>
                  <a:cubicBezTo>
                    <a:pt x="184607" y="148037"/>
                    <a:pt x="188601" y="147355"/>
                    <a:pt x="191161" y="146075"/>
                  </a:cubicBezTo>
                  <a:cubicBezTo>
                    <a:pt x="194576" y="144367"/>
                    <a:pt x="204780" y="142076"/>
                    <a:pt x="207830" y="141313"/>
                  </a:cubicBezTo>
                  <a:cubicBezTo>
                    <a:pt x="209411" y="136568"/>
                    <a:pt x="211994" y="129428"/>
                    <a:pt x="212592" y="124644"/>
                  </a:cubicBezTo>
                  <a:cubicBezTo>
                    <a:pt x="216532" y="93117"/>
                    <a:pt x="205551" y="99209"/>
                    <a:pt x="222117" y="93688"/>
                  </a:cubicBezTo>
                  <a:cubicBezTo>
                    <a:pt x="231607" y="84198"/>
                    <a:pt x="228869" y="88813"/>
                    <a:pt x="234023" y="74638"/>
                  </a:cubicBezTo>
                  <a:cubicBezTo>
                    <a:pt x="235739" y="69920"/>
                    <a:pt x="237198" y="65113"/>
                    <a:pt x="238786" y="60350"/>
                  </a:cubicBezTo>
                  <a:lnTo>
                    <a:pt x="241167" y="53207"/>
                  </a:lnTo>
                  <a:cubicBezTo>
                    <a:pt x="240373" y="39713"/>
                    <a:pt x="238786" y="26242"/>
                    <a:pt x="238786" y="12725"/>
                  </a:cubicBezTo>
                  <a:cubicBezTo>
                    <a:pt x="238786" y="8678"/>
                    <a:pt x="237547" y="2629"/>
                    <a:pt x="241167" y="819"/>
                  </a:cubicBezTo>
                  <a:cubicBezTo>
                    <a:pt x="246187" y="-1691"/>
                    <a:pt x="252300" y="2277"/>
                    <a:pt x="257836" y="3200"/>
                  </a:cubicBezTo>
                  <a:cubicBezTo>
                    <a:pt x="269324" y="5115"/>
                    <a:pt x="267688" y="4897"/>
                    <a:pt x="276886" y="7963"/>
                  </a:cubicBezTo>
                  <a:cubicBezTo>
                    <a:pt x="279267" y="10344"/>
                    <a:pt x="281228" y="13239"/>
                    <a:pt x="284030" y="15107"/>
                  </a:cubicBezTo>
                  <a:cubicBezTo>
                    <a:pt x="286118" y="16499"/>
                    <a:pt x="288830" y="16587"/>
                    <a:pt x="291173" y="17488"/>
                  </a:cubicBezTo>
                  <a:cubicBezTo>
                    <a:pt x="299152" y="20557"/>
                    <a:pt x="307872" y="22271"/>
                    <a:pt x="314986" y="27013"/>
                  </a:cubicBezTo>
                  <a:cubicBezTo>
                    <a:pt x="327415" y="35298"/>
                    <a:pt x="317169" y="29879"/>
                    <a:pt x="336417" y="34157"/>
                  </a:cubicBezTo>
                  <a:cubicBezTo>
                    <a:pt x="338867" y="34702"/>
                    <a:pt x="341073" y="36206"/>
                    <a:pt x="343561" y="36538"/>
                  </a:cubicBezTo>
                  <a:cubicBezTo>
                    <a:pt x="353035" y="37801"/>
                    <a:pt x="362611" y="38125"/>
                    <a:pt x="372136" y="38919"/>
                  </a:cubicBezTo>
                  <a:cubicBezTo>
                    <a:pt x="374517" y="39713"/>
                    <a:pt x="376973" y="40311"/>
                    <a:pt x="379280" y="41300"/>
                  </a:cubicBezTo>
                  <a:cubicBezTo>
                    <a:pt x="382543" y="42698"/>
                    <a:pt x="385437" y="44940"/>
                    <a:pt x="388805" y="46063"/>
                  </a:cubicBezTo>
                  <a:cubicBezTo>
                    <a:pt x="419656" y="56347"/>
                    <a:pt x="379479" y="38582"/>
                    <a:pt x="414998" y="53207"/>
                  </a:cubicBezTo>
                  <a:cubicBezTo>
                    <a:pt x="428492" y="58763"/>
                    <a:pt x="427699" y="60350"/>
                    <a:pt x="455480" y="69875"/>
                  </a:cubicBezTo>
                  <a:cubicBezTo>
                    <a:pt x="483261" y="79400"/>
                    <a:pt x="550730" y="99640"/>
                    <a:pt x="581686" y="110356"/>
                  </a:cubicBezTo>
                  <a:cubicBezTo>
                    <a:pt x="612642" y="121072"/>
                    <a:pt x="621373" y="128216"/>
                    <a:pt x="641217" y="134169"/>
                  </a:cubicBezTo>
                  <a:cubicBezTo>
                    <a:pt x="661061" y="140122"/>
                    <a:pt x="668205" y="134963"/>
                    <a:pt x="700749" y="146075"/>
                  </a:cubicBezTo>
                  <a:cubicBezTo>
                    <a:pt x="733293" y="157187"/>
                    <a:pt x="806318" y="189732"/>
                    <a:pt x="836480" y="200844"/>
                  </a:cubicBezTo>
                  <a:cubicBezTo>
                    <a:pt x="866642" y="211956"/>
                    <a:pt x="869817" y="208384"/>
                    <a:pt x="881723" y="212750"/>
                  </a:cubicBezTo>
                  <a:cubicBezTo>
                    <a:pt x="893629" y="217116"/>
                    <a:pt x="899980" y="223466"/>
                    <a:pt x="907917" y="227038"/>
                  </a:cubicBezTo>
                  <a:cubicBezTo>
                    <a:pt x="915854" y="230610"/>
                    <a:pt x="922204" y="231801"/>
                    <a:pt x="929348" y="234182"/>
                  </a:cubicBezTo>
                  <a:cubicBezTo>
                    <a:pt x="931729" y="234976"/>
                    <a:pt x="934247" y="235441"/>
                    <a:pt x="936492" y="236563"/>
                  </a:cubicBezTo>
                  <a:cubicBezTo>
                    <a:pt x="939667" y="238150"/>
                    <a:pt x="942773" y="239883"/>
                    <a:pt x="946017" y="241325"/>
                  </a:cubicBezTo>
                  <a:cubicBezTo>
                    <a:pt x="950554" y="243341"/>
                    <a:pt x="959564" y="246897"/>
                    <a:pt x="965067" y="248469"/>
                  </a:cubicBezTo>
                  <a:cubicBezTo>
                    <a:pt x="968214" y="249368"/>
                    <a:pt x="971417" y="250056"/>
                    <a:pt x="974592" y="250850"/>
                  </a:cubicBezTo>
                  <a:cubicBezTo>
                    <a:pt x="977767" y="252438"/>
                    <a:pt x="980821" y="254295"/>
                    <a:pt x="984117" y="255613"/>
                  </a:cubicBezTo>
                  <a:cubicBezTo>
                    <a:pt x="998250" y="261266"/>
                    <a:pt x="995660" y="259251"/>
                    <a:pt x="1007930" y="262757"/>
                  </a:cubicBezTo>
                  <a:cubicBezTo>
                    <a:pt x="1010343" y="263447"/>
                    <a:pt x="1012660" y="264449"/>
                    <a:pt x="1015073" y="265138"/>
                  </a:cubicBezTo>
                  <a:cubicBezTo>
                    <a:pt x="1018220" y="266037"/>
                    <a:pt x="1021463" y="266579"/>
                    <a:pt x="1024598" y="267519"/>
                  </a:cubicBezTo>
                  <a:cubicBezTo>
                    <a:pt x="1029407" y="268962"/>
                    <a:pt x="1038886" y="272282"/>
                    <a:pt x="1038886" y="272282"/>
                  </a:cubicBezTo>
                  <a:cubicBezTo>
                    <a:pt x="1049998" y="271488"/>
                    <a:pt x="1061458" y="272771"/>
                    <a:pt x="1072223" y="269900"/>
                  </a:cubicBezTo>
                  <a:cubicBezTo>
                    <a:pt x="1093712" y="264170"/>
                    <a:pt x="1048607" y="256258"/>
                    <a:pt x="1084130" y="265138"/>
                  </a:cubicBezTo>
                  <a:lnTo>
                    <a:pt x="1105561" y="279425"/>
                  </a:lnTo>
                  <a:cubicBezTo>
                    <a:pt x="1107942" y="281013"/>
                    <a:pt x="1110090" y="283026"/>
                    <a:pt x="1112705" y="284188"/>
                  </a:cubicBezTo>
                  <a:cubicBezTo>
                    <a:pt x="1119849" y="287363"/>
                    <a:pt x="1126878" y="290810"/>
                    <a:pt x="1134136" y="293713"/>
                  </a:cubicBezTo>
                  <a:cubicBezTo>
                    <a:pt x="1138797" y="295577"/>
                    <a:pt x="1143845" y="296415"/>
                    <a:pt x="1148423" y="298475"/>
                  </a:cubicBezTo>
                  <a:cubicBezTo>
                    <a:pt x="1159753" y="303573"/>
                    <a:pt x="1171107" y="308751"/>
                    <a:pt x="1181761" y="315144"/>
                  </a:cubicBezTo>
                  <a:cubicBezTo>
                    <a:pt x="1185730" y="317525"/>
                    <a:pt x="1189742" y="319835"/>
                    <a:pt x="1193667" y="322288"/>
                  </a:cubicBezTo>
                  <a:cubicBezTo>
                    <a:pt x="1196094" y="323805"/>
                    <a:pt x="1198116" y="326087"/>
                    <a:pt x="1200811" y="327050"/>
                  </a:cubicBezTo>
                  <a:cubicBezTo>
                    <a:pt x="1209334" y="330094"/>
                    <a:pt x="1218419" y="331332"/>
                    <a:pt x="1227005" y="334194"/>
                  </a:cubicBezTo>
                  <a:cubicBezTo>
                    <a:pt x="1290222" y="355267"/>
                    <a:pt x="1215920" y="332496"/>
                    <a:pt x="1269867" y="353244"/>
                  </a:cubicBezTo>
                  <a:cubicBezTo>
                    <a:pt x="1273644" y="354697"/>
                    <a:pt x="1277881" y="354513"/>
                    <a:pt x="1281773" y="355625"/>
                  </a:cubicBezTo>
                  <a:cubicBezTo>
                    <a:pt x="1289014" y="357694"/>
                    <a:pt x="1296061" y="360388"/>
                    <a:pt x="1303205" y="362769"/>
                  </a:cubicBezTo>
                  <a:cubicBezTo>
                    <a:pt x="1307967" y="364357"/>
                    <a:pt x="1312831" y="365668"/>
                    <a:pt x="1317492" y="367532"/>
                  </a:cubicBezTo>
                  <a:cubicBezTo>
                    <a:pt x="1321461" y="369119"/>
                    <a:pt x="1325381" y="370833"/>
                    <a:pt x="1329398" y="372294"/>
                  </a:cubicBezTo>
                  <a:cubicBezTo>
                    <a:pt x="1342846" y="377184"/>
                    <a:pt x="1356374" y="381855"/>
                    <a:pt x="1369880" y="386582"/>
                  </a:cubicBezTo>
                  <a:cubicBezTo>
                    <a:pt x="1372249" y="387411"/>
                    <a:pt x="1377023" y="388963"/>
                    <a:pt x="1377023" y="388963"/>
                  </a:cubicBezTo>
                  <a:cubicBezTo>
                    <a:pt x="1403529" y="408843"/>
                    <a:pt x="1383787" y="394515"/>
                    <a:pt x="1441317" y="429444"/>
                  </a:cubicBezTo>
                  <a:cubicBezTo>
                    <a:pt x="1445273" y="431846"/>
                    <a:pt x="1449372" y="434021"/>
                    <a:pt x="1453223" y="436588"/>
                  </a:cubicBezTo>
                  <a:cubicBezTo>
                    <a:pt x="1455604" y="438175"/>
                    <a:pt x="1457807" y="440070"/>
                    <a:pt x="1460367" y="441350"/>
                  </a:cubicBezTo>
                  <a:cubicBezTo>
                    <a:pt x="1462612" y="442473"/>
                    <a:pt x="1465217" y="442712"/>
                    <a:pt x="1467511" y="443732"/>
                  </a:cubicBezTo>
                  <a:cubicBezTo>
                    <a:pt x="1472376" y="445894"/>
                    <a:pt x="1477036" y="448494"/>
                    <a:pt x="1481798" y="450875"/>
                  </a:cubicBezTo>
                  <a:cubicBezTo>
                    <a:pt x="1503992" y="473069"/>
                    <a:pt x="1462341" y="432451"/>
                    <a:pt x="1515136" y="474688"/>
                  </a:cubicBezTo>
                  <a:cubicBezTo>
                    <a:pt x="1534428" y="490122"/>
                    <a:pt x="1519621" y="479285"/>
                    <a:pt x="1543711" y="493738"/>
                  </a:cubicBezTo>
                  <a:cubicBezTo>
                    <a:pt x="1551461" y="498388"/>
                    <a:pt x="1552305" y="499991"/>
                    <a:pt x="1560380" y="505644"/>
                  </a:cubicBezTo>
                  <a:cubicBezTo>
                    <a:pt x="1565069" y="508926"/>
                    <a:pt x="1569237" y="513359"/>
                    <a:pt x="1574667" y="515169"/>
                  </a:cubicBezTo>
                  <a:lnTo>
                    <a:pt x="1581811" y="517550"/>
                  </a:lnTo>
                  <a:cubicBezTo>
                    <a:pt x="1583398" y="519931"/>
                    <a:pt x="1586573" y="521832"/>
                    <a:pt x="1586573" y="524694"/>
                  </a:cubicBezTo>
                  <a:cubicBezTo>
                    <a:pt x="1586573" y="532917"/>
                    <a:pt x="1577066" y="533024"/>
                    <a:pt x="1572286" y="534219"/>
                  </a:cubicBezTo>
                  <a:cubicBezTo>
                    <a:pt x="1567017" y="539488"/>
                    <a:pt x="1564631" y="542808"/>
                    <a:pt x="1557998" y="546125"/>
                  </a:cubicBezTo>
                  <a:cubicBezTo>
                    <a:pt x="1555753" y="547248"/>
                    <a:pt x="1553236" y="547713"/>
                    <a:pt x="1550855" y="548507"/>
                  </a:cubicBezTo>
                  <a:cubicBezTo>
                    <a:pt x="1540203" y="564482"/>
                    <a:pt x="1552751" y="548830"/>
                    <a:pt x="1538948" y="558032"/>
                  </a:cubicBezTo>
                  <a:cubicBezTo>
                    <a:pt x="1536146" y="559900"/>
                    <a:pt x="1534392" y="563019"/>
                    <a:pt x="1531805" y="565175"/>
                  </a:cubicBezTo>
                  <a:cubicBezTo>
                    <a:pt x="1525649" y="570305"/>
                    <a:pt x="1524678" y="569932"/>
                    <a:pt x="1517517" y="572319"/>
                  </a:cubicBezTo>
                  <a:cubicBezTo>
                    <a:pt x="1505611" y="580257"/>
                    <a:pt x="1511959" y="574701"/>
                    <a:pt x="1500848" y="591369"/>
                  </a:cubicBezTo>
                  <a:lnTo>
                    <a:pt x="1496086" y="598513"/>
                  </a:lnTo>
                  <a:cubicBezTo>
                    <a:pt x="1496880" y="606450"/>
                    <a:pt x="1496673" y="614552"/>
                    <a:pt x="1498467" y="622325"/>
                  </a:cubicBezTo>
                  <a:cubicBezTo>
                    <a:pt x="1499111" y="625114"/>
                    <a:pt x="1501950" y="626909"/>
                    <a:pt x="1503230" y="629469"/>
                  </a:cubicBezTo>
                  <a:cubicBezTo>
                    <a:pt x="1504353" y="631714"/>
                    <a:pt x="1504489" y="634368"/>
                    <a:pt x="1505611" y="636613"/>
                  </a:cubicBezTo>
                  <a:cubicBezTo>
                    <a:pt x="1506891" y="639173"/>
                    <a:pt x="1509093" y="641197"/>
                    <a:pt x="1510373" y="643757"/>
                  </a:cubicBezTo>
                  <a:cubicBezTo>
                    <a:pt x="1511496" y="646002"/>
                    <a:pt x="1511363" y="648812"/>
                    <a:pt x="1512755" y="650900"/>
                  </a:cubicBezTo>
                  <a:cubicBezTo>
                    <a:pt x="1514623" y="653702"/>
                    <a:pt x="1517517" y="655663"/>
                    <a:pt x="1519898" y="658044"/>
                  </a:cubicBezTo>
                  <a:cubicBezTo>
                    <a:pt x="1524536" y="671953"/>
                    <a:pt x="1518652" y="659178"/>
                    <a:pt x="1529423" y="669950"/>
                  </a:cubicBezTo>
                  <a:cubicBezTo>
                    <a:pt x="1535971" y="676499"/>
                    <a:pt x="1543507" y="688695"/>
                    <a:pt x="1548473" y="696144"/>
                  </a:cubicBezTo>
                  <a:cubicBezTo>
                    <a:pt x="1560079" y="713553"/>
                    <a:pt x="1545911" y="691660"/>
                    <a:pt x="1557998" y="712813"/>
                  </a:cubicBezTo>
                  <a:cubicBezTo>
                    <a:pt x="1559418" y="715298"/>
                    <a:pt x="1529424" y="722338"/>
                    <a:pt x="1560380" y="72471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8" name="Forma livre 407"/>
            <p:cNvSpPr/>
            <p:nvPr/>
          </p:nvSpPr>
          <p:spPr>
            <a:xfrm>
              <a:off x="5729890" y="3548327"/>
              <a:ext cx="753219" cy="986516"/>
            </a:xfrm>
            <a:custGeom>
              <a:avLst/>
              <a:gdLst>
                <a:gd name="connsiteX0" fmla="*/ 554831 w 1143648"/>
                <a:gd name="connsiteY0" fmla="*/ 88106 h 1497873"/>
                <a:gd name="connsiteX1" fmla="*/ 566737 w 1143648"/>
                <a:gd name="connsiteY1" fmla="*/ 80962 h 1497873"/>
                <a:gd name="connsiteX2" fmla="*/ 571500 w 1143648"/>
                <a:gd name="connsiteY2" fmla="*/ 66675 h 1497873"/>
                <a:gd name="connsiteX3" fmla="*/ 576262 w 1143648"/>
                <a:gd name="connsiteY3" fmla="*/ 59531 h 1497873"/>
                <a:gd name="connsiteX4" fmla="*/ 578644 w 1143648"/>
                <a:gd name="connsiteY4" fmla="*/ 52387 h 1497873"/>
                <a:gd name="connsiteX5" fmla="*/ 592931 w 1143648"/>
                <a:gd name="connsiteY5" fmla="*/ 47625 h 1497873"/>
                <a:gd name="connsiteX6" fmla="*/ 642937 w 1143648"/>
                <a:gd name="connsiteY6" fmla="*/ 42862 h 1497873"/>
                <a:gd name="connsiteX7" fmla="*/ 645319 w 1143648"/>
                <a:gd name="connsiteY7" fmla="*/ 35719 h 1497873"/>
                <a:gd name="connsiteX8" fmla="*/ 647700 w 1143648"/>
                <a:gd name="connsiteY8" fmla="*/ 26194 h 1497873"/>
                <a:gd name="connsiteX9" fmla="*/ 657225 w 1143648"/>
                <a:gd name="connsiteY9" fmla="*/ 11906 h 1497873"/>
                <a:gd name="connsiteX10" fmla="*/ 659606 w 1143648"/>
                <a:gd name="connsiteY10" fmla="*/ 4762 h 1497873"/>
                <a:gd name="connsiteX11" fmla="*/ 673894 w 1143648"/>
                <a:gd name="connsiteY11" fmla="*/ 0 h 1497873"/>
                <a:gd name="connsiteX12" fmla="*/ 685800 w 1143648"/>
                <a:gd name="connsiteY12" fmla="*/ 2381 h 1497873"/>
                <a:gd name="connsiteX13" fmla="*/ 688181 w 1143648"/>
                <a:gd name="connsiteY13" fmla="*/ 16669 h 1497873"/>
                <a:gd name="connsiteX14" fmla="*/ 700087 w 1143648"/>
                <a:gd name="connsiteY14" fmla="*/ 33337 h 1497873"/>
                <a:gd name="connsiteX15" fmla="*/ 823912 w 1143648"/>
                <a:gd name="connsiteY15" fmla="*/ 35719 h 1497873"/>
                <a:gd name="connsiteX16" fmla="*/ 828675 w 1143648"/>
                <a:gd name="connsiteY16" fmla="*/ 50006 h 1497873"/>
                <a:gd name="connsiteX17" fmla="*/ 838200 w 1143648"/>
                <a:gd name="connsiteY17" fmla="*/ 64294 h 1497873"/>
                <a:gd name="connsiteX18" fmla="*/ 850106 w 1143648"/>
                <a:gd name="connsiteY18" fmla="*/ 85725 h 1497873"/>
                <a:gd name="connsiteX19" fmla="*/ 859631 w 1143648"/>
                <a:gd name="connsiteY19" fmla="*/ 100012 h 1497873"/>
                <a:gd name="connsiteX20" fmla="*/ 869156 w 1143648"/>
                <a:gd name="connsiteY20" fmla="*/ 114300 h 1497873"/>
                <a:gd name="connsiteX21" fmla="*/ 873919 w 1143648"/>
                <a:gd name="connsiteY21" fmla="*/ 121444 h 1497873"/>
                <a:gd name="connsiteX22" fmla="*/ 890587 w 1143648"/>
                <a:gd name="connsiteY22" fmla="*/ 142875 h 1497873"/>
                <a:gd name="connsiteX23" fmla="*/ 909637 w 1143648"/>
                <a:gd name="connsiteY23" fmla="*/ 171450 h 1497873"/>
                <a:gd name="connsiteX24" fmla="*/ 914400 w 1143648"/>
                <a:gd name="connsiteY24" fmla="*/ 178594 h 1497873"/>
                <a:gd name="connsiteX25" fmla="*/ 919162 w 1143648"/>
                <a:gd name="connsiteY25" fmla="*/ 185737 h 1497873"/>
                <a:gd name="connsiteX26" fmla="*/ 926306 w 1143648"/>
                <a:gd name="connsiteY26" fmla="*/ 190500 h 1497873"/>
                <a:gd name="connsiteX27" fmla="*/ 928687 w 1143648"/>
                <a:gd name="connsiteY27" fmla="*/ 200025 h 1497873"/>
                <a:gd name="connsiteX28" fmla="*/ 935831 w 1143648"/>
                <a:gd name="connsiteY28" fmla="*/ 226219 h 1497873"/>
                <a:gd name="connsiteX29" fmla="*/ 942975 w 1143648"/>
                <a:gd name="connsiteY29" fmla="*/ 230981 h 1497873"/>
                <a:gd name="connsiteX30" fmla="*/ 973931 w 1143648"/>
                <a:gd name="connsiteY30" fmla="*/ 233362 h 1497873"/>
                <a:gd name="connsiteX31" fmla="*/ 981075 w 1143648"/>
                <a:gd name="connsiteY31" fmla="*/ 240506 h 1497873"/>
                <a:gd name="connsiteX32" fmla="*/ 990600 w 1143648"/>
                <a:gd name="connsiteY32" fmla="*/ 254794 h 1497873"/>
                <a:gd name="connsiteX33" fmla="*/ 1000125 w 1143648"/>
                <a:gd name="connsiteY33" fmla="*/ 269081 h 1497873"/>
                <a:gd name="connsiteX34" fmla="*/ 1009650 w 1143648"/>
                <a:gd name="connsiteY34" fmla="*/ 283369 h 1497873"/>
                <a:gd name="connsiteX35" fmla="*/ 1019175 w 1143648"/>
                <a:gd name="connsiteY35" fmla="*/ 297656 h 1497873"/>
                <a:gd name="connsiteX36" fmla="*/ 1023937 w 1143648"/>
                <a:gd name="connsiteY36" fmla="*/ 304800 h 1497873"/>
                <a:gd name="connsiteX37" fmla="*/ 1031081 w 1143648"/>
                <a:gd name="connsiteY37" fmla="*/ 307181 h 1497873"/>
                <a:gd name="connsiteX38" fmla="*/ 1038225 w 1143648"/>
                <a:gd name="connsiteY38" fmla="*/ 311944 h 1497873"/>
                <a:gd name="connsiteX39" fmla="*/ 1045369 w 1143648"/>
                <a:gd name="connsiteY39" fmla="*/ 345281 h 1497873"/>
                <a:gd name="connsiteX40" fmla="*/ 1059656 w 1143648"/>
                <a:gd name="connsiteY40" fmla="*/ 347662 h 1497873"/>
                <a:gd name="connsiteX41" fmla="*/ 1076325 w 1143648"/>
                <a:gd name="connsiteY41" fmla="*/ 369094 h 1497873"/>
                <a:gd name="connsiteX42" fmla="*/ 1078706 w 1143648"/>
                <a:gd name="connsiteY42" fmla="*/ 376237 h 1497873"/>
                <a:gd name="connsiteX43" fmla="*/ 1085850 w 1143648"/>
                <a:gd name="connsiteY43" fmla="*/ 378619 h 1497873"/>
                <a:gd name="connsiteX44" fmla="*/ 1102519 w 1143648"/>
                <a:gd name="connsiteY44" fmla="*/ 381000 h 1497873"/>
                <a:gd name="connsiteX45" fmla="*/ 1097756 w 1143648"/>
                <a:gd name="connsiteY45" fmla="*/ 388144 h 1497873"/>
                <a:gd name="connsiteX46" fmla="*/ 1092994 w 1143648"/>
                <a:gd name="connsiteY46" fmla="*/ 402431 h 1497873"/>
                <a:gd name="connsiteX47" fmla="*/ 1100137 w 1143648"/>
                <a:gd name="connsiteY47" fmla="*/ 442912 h 1497873"/>
                <a:gd name="connsiteX48" fmla="*/ 1102519 w 1143648"/>
                <a:gd name="connsiteY48" fmla="*/ 450056 h 1497873"/>
                <a:gd name="connsiteX49" fmla="*/ 1109662 w 1143648"/>
                <a:gd name="connsiteY49" fmla="*/ 454819 h 1497873"/>
                <a:gd name="connsiteX50" fmla="*/ 1119187 w 1143648"/>
                <a:gd name="connsiteY50" fmla="*/ 476250 h 1497873"/>
                <a:gd name="connsiteX51" fmla="*/ 1121569 w 1143648"/>
                <a:gd name="connsiteY51" fmla="*/ 483394 h 1497873"/>
                <a:gd name="connsiteX52" fmla="*/ 1128712 w 1143648"/>
                <a:gd name="connsiteY52" fmla="*/ 488156 h 1497873"/>
                <a:gd name="connsiteX53" fmla="*/ 1131094 w 1143648"/>
                <a:gd name="connsiteY53" fmla="*/ 497681 h 1497873"/>
                <a:gd name="connsiteX54" fmla="*/ 1135856 w 1143648"/>
                <a:gd name="connsiteY54" fmla="*/ 504825 h 1497873"/>
                <a:gd name="connsiteX55" fmla="*/ 1138237 w 1143648"/>
                <a:gd name="connsiteY55" fmla="*/ 511969 h 1497873"/>
                <a:gd name="connsiteX56" fmla="*/ 1143000 w 1143648"/>
                <a:gd name="connsiteY56" fmla="*/ 611981 h 1497873"/>
                <a:gd name="connsiteX57" fmla="*/ 1133475 w 1143648"/>
                <a:gd name="connsiteY57" fmla="*/ 638175 h 1497873"/>
                <a:gd name="connsiteX58" fmla="*/ 1121569 w 1143648"/>
                <a:gd name="connsiteY58" fmla="*/ 659606 h 1497873"/>
                <a:gd name="connsiteX59" fmla="*/ 1107281 w 1143648"/>
                <a:gd name="connsiteY59" fmla="*/ 669131 h 1497873"/>
                <a:gd name="connsiteX60" fmla="*/ 1095375 w 1143648"/>
                <a:gd name="connsiteY60" fmla="*/ 723900 h 1497873"/>
                <a:gd name="connsiteX61" fmla="*/ 1083469 w 1143648"/>
                <a:gd name="connsiteY61" fmla="*/ 733425 h 1497873"/>
                <a:gd name="connsiteX62" fmla="*/ 1069181 w 1143648"/>
                <a:gd name="connsiteY62" fmla="*/ 747712 h 1497873"/>
                <a:gd name="connsiteX63" fmla="*/ 1047750 w 1143648"/>
                <a:gd name="connsiteY63" fmla="*/ 766762 h 1497873"/>
                <a:gd name="connsiteX64" fmla="*/ 1038225 w 1143648"/>
                <a:gd name="connsiteY64" fmla="*/ 781050 h 1497873"/>
                <a:gd name="connsiteX65" fmla="*/ 1035844 w 1143648"/>
                <a:gd name="connsiteY65" fmla="*/ 788194 h 1497873"/>
                <a:gd name="connsiteX66" fmla="*/ 1028700 w 1143648"/>
                <a:gd name="connsiteY66" fmla="*/ 842962 h 1497873"/>
                <a:gd name="connsiteX67" fmla="*/ 1021556 w 1143648"/>
                <a:gd name="connsiteY67" fmla="*/ 847725 h 1497873"/>
                <a:gd name="connsiteX68" fmla="*/ 1014412 w 1143648"/>
                <a:gd name="connsiteY68" fmla="*/ 850106 h 1497873"/>
                <a:gd name="connsiteX69" fmla="*/ 985837 w 1143648"/>
                <a:gd name="connsiteY69" fmla="*/ 864394 h 1497873"/>
                <a:gd name="connsiteX70" fmla="*/ 978694 w 1143648"/>
                <a:gd name="connsiteY70" fmla="*/ 866775 h 1497873"/>
                <a:gd name="connsiteX71" fmla="*/ 973931 w 1143648"/>
                <a:gd name="connsiteY71" fmla="*/ 873919 h 1497873"/>
                <a:gd name="connsiteX72" fmla="*/ 964406 w 1143648"/>
                <a:gd name="connsiteY72" fmla="*/ 895350 h 1497873"/>
                <a:gd name="connsiteX73" fmla="*/ 950119 w 1143648"/>
                <a:gd name="connsiteY73" fmla="*/ 900112 h 1497873"/>
                <a:gd name="connsiteX74" fmla="*/ 945356 w 1143648"/>
                <a:gd name="connsiteY74" fmla="*/ 909637 h 1497873"/>
                <a:gd name="connsiteX75" fmla="*/ 940594 w 1143648"/>
                <a:gd name="connsiteY75" fmla="*/ 933450 h 1497873"/>
                <a:gd name="connsiteX76" fmla="*/ 938212 w 1143648"/>
                <a:gd name="connsiteY76" fmla="*/ 942975 h 1497873"/>
                <a:gd name="connsiteX77" fmla="*/ 931069 w 1143648"/>
                <a:gd name="connsiteY77" fmla="*/ 957262 h 1497873"/>
                <a:gd name="connsiteX78" fmla="*/ 916781 w 1143648"/>
                <a:gd name="connsiteY78" fmla="*/ 964406 h 1497873"/>
                <a:gd name="connsiteX79" fmla="*/ 909637 w 1143648"/>
                <a:gd name="connsiteY79" fmla="*/ 969169 h 1497873"/>
                <a:gd name="connsiteX80" fmla="*/ 895350 w 1143648"/>
                <a:gd name="connsiteY80" fmla="*/ 973931 h 1497873"/>
                <a:gd name="connsiteX81" fmla="*/ 888206 w 1143648"/>
                <a:gd name="connsiteY81" fmla="*/ 978694 h 1497873"/>
                <a:gd name="connsiteX82" fmla="*/ 876300 w 1143648"/>
                <a:gd name="connsiteY82" fmla="*/ 990600 h 1497873"/>
                <a:gd name="connsiteX83" fmla="*/ 862012 w 1143648"/>
                <a:gd name="connsiteY83" fmla="*/ 995362 h 1497873"/>
                <a:gd name="connsiteX84" fmla="*/ 857250 w 1143648"/>
                <a:gd name="connsiteY84" fmla="*/ 1016794 h 1497873"/>
                <a:gd name="connsiteX85" fmla="*/ 854869 w 1143648"/>
                <a:gd name="connsiteY85" fmla="*/ 1035844 h 1497873"/>
                <a:gd name="connsiteX86" fmla="*/ 847725 w 1143648"/>
                <a:gd name="connsiteY86" fmla="*/ 1040606 h 1497873"/>
                <a:gd name="connsiteX87" fmla="*/ 845344 w 1143648"/>
                <a:gd name="connsiteY87" fmla="*/ 1047750 h 1497873"/>
                <a:gd name="connsiteX88" fmla="*/ 840581 w 1143648"/>
                <a:gd name="connsiteY88" fmla="*/ 1054894 h 1497873"/>
                <a:gd name="connsiteX89" fmla="*/ 833437 w 1143648"/>
                <a:gd name="connsiteY89" fmla="*/ 1059656 h 1497873"/>
                <a:gd name="connsiteX90" fmla="*/ 762000 w 1143648"/>
                <a:gd name="connsiteY90" fmla="*/ 1062037 h 1497873"/>
                <a:gd name="connsiteX91" fmla="*/ 754856 w 1143648"/>
                <a:gd name="connsiteY91" fmla="*/ 1064419 h 1497873"/>
                <a:gd name="connsiteX92" fmla="*/ 742950 w 1143648"/>
                <a:gd name="connsiteY92" fmla="*/ 1078706 h 1497873"/>
                <a:gd name="connsiteX93" fmla="*/ 731044 w 1143648"/>
                <a:gd name="connsiteY93" fmla="*/ 1090612 h 1497873"/>
                <a:gd name="connsiteX94" fmla="*/ 607219 w 1143648"/>
                <a:gd name="connsiteY94" fmla="*/ 1088231 h 1497873"/>
                <a:gd name="connsiteX95" fmla="*/ 600075 w 1143648"/>
                <a:gd name="connsiteY95" fmla="*/ 1083469 h 1497873"/>
                <a:gd name="connsiteX96" fmla="*/ 585787 w 1143648"/>
                <a:gd name="connsiteY96" fmla="*/ 1076325 h 1497873"/>
                <a:gd name="connsiteX97" fmla="*/ 569119 w 1143648"/>
                <a:gd name="connsiteY97" fmla="*/ 1059656 h 1497873"/>
                <a:gd name="connsiteX98" fmla="*/ 531019 w 1143648"/>
                <a:gd name="connsiteY98" fmla="*/ 1062037 h 1497873"/>
                <a:gd name="connsiteX99" fmla="*/ 514350 w 1143648"/>
                <a:gd name="connsiteY99" fmla="*/ 1081087 h 1497873"/>
                <a:gd name="connsiteX100" fmla="*/ 483394 w 1143648"/>
                <a:gd name="connsiteY100" fmla="*/ 1085850 h 1497873"/>
                <a:gd name="connsiteX101" fmla="*/ 481012 w 1143648"/>
                <a:gd name="connsiteY101" fmla="*/ 1097756 h 1497873"/>
                <a:gd name="connsiteX102" fmla="*/ 476250 w 1143648"/>
                <a:gd name="connsiteY102" fmla="*/ 1121569 h 1497873"/>
                <a:gd name="connsiteX103" fmla="*/ 469106 w 1143648"/>
                <a:gd name="connsiteY103" fmla="*/ 1128712 h 1497873"/>
                <a:gd name="connsiteX104" fmla="*/ 452437 w 1143648"/>
                <a:gd name="connsiteY104" fmla="*/ 1133475 h 1497873"/>
                <a:gd name="connsiteX105" fmla="*/ 445294 w 1143648"/>
                <a:gd name="connsiteY105" fmla="*/ 1138237 h 1497873"/>
                <a:gd name="connsiteX106" fmla="*/ 438150 w 1143648"/>
                <a:gd name="connsiteY106" fmla="*/ 1152525 h 1497873"/>
                <a:gd name="connsiteX107" fmla="*/ 431006 w 1143648"/>
                <a:gd name="connsiteY107" fmla="*/ 1176337 h 1497873"/>
                <a:gd name="connsiteX108" fmla="*/ 428625 w 1143648"/>
                <a:gd name="connsiteY108" fmla="*/ 1183481 h 1497873"/>
                <a:gd name="connsiteX109" fmla="*/ 421481 w 1143648"/>
                <a:gd name="connsiteY109" fmla="*/ 1188244 h 1497873"/>
                <a:gd name="connsiteX110" fmla="*/ 414337 w 1143648"/>
                <a:gd name="connsiteY110" fmla="*/ 1202531 h 1497873"/>
                <a:gd name="connsiteX111" fmla="*/ 400050 w 1143648"/>
                <a:gd name="connsiteY111" fmla="*/ 1207294 h 1497873"/>
                <a:gd name="connsiteX112" fmla="*/ 381000 w 1143648"/>
                <a:gd name="connsiteY112" fmla="*/ 1212056 h 1497873"/>
                <a:gd name="connsiteX113" fmla="*/ 364331 w 1143648"/>
                <a:gd name="connsiteY113" fmla="*/ 1216819 h 1497873"/>
                <a:gd name="connsiteX114" fmla="*/ 359569 w 1143648"/>
                <a:gd name="connsiteY114" fmla="*/ 1223962 h 1497873"/>
                <a:gd name="connsiteX115" fmla="*/ 357187 w 1143648"/>
                <a:gd name="connsiteY115" fmla="*/ 1235869 h 1497873"/>
                <a:gd name="connsiteX116" fmla="*/ 333375 w 1143648"/>
                <a:gd name="connsiteY116" fmla="*/ 1245394 h 1497873"/>
                <a:gd name="connsiteX117" fmla="*/ 323850 w 1143648"/>
                <a:gd name="connsiteY117" fmla="*/ 1250156 h 1497873"/>
                <a:gd name="connsiteX118" fmla="*/ 309562 w 1143648"/>
                <a:gd name="connsiteY118" fmla="*/ 1259681 h 1497873"/>
                <a:gd name="connsiteX119" fmla="*/ 292894 w 1143648"/>
                <a:gd name="connsiteY119" fmla="*/ 1276350 h 1497873"/>
                <a:gd name="connsiteX120" fmla="*/ 278606 w 1143648"/>
                <a:gd name="connsiteY120" fmla="*/ 1285875 h 1497873"/>
                <a:gd name="connsiteX121" fmla="*/ 280987 w 1143648"/>
                <a:gd name="connsiteY121" fmla="*/ 1300162 h 1497873"/>
                <a:gd name="connsiteX122" fmla="*/ 283369 w 1143648"/>
                <a:gd name="connsiteY122" fmla="*/ 1309687 h 1497873"/>
                <a:gd name="connsiteX123" fmla="*/ 285750 w 1143648"/>
                <a:gd name="connsiteY123" fmla="*/ 1352550 h 1497873"/>
                <a:gd name="connsiteX124" fmla="*/ 283369 w 1143648"/>
                <a:gd name="connsiteY124" fmla="*/ 1383506 h 1497873"/>
                <a:gd name="connsiteX125" fmla="*/ 269081 w 1143648"/>
                <a:gd name="connsiteY125" fmla="*/ 1388269 h 1497873"/>
                <a:gd name="connsiteX126" fmla="*/ 261937 w 1143648"/>
                <a:gd name="connsiteY126" fmla="*/ 1390650 h 1497873"/>
                <a:gd name="connsiteX127" fmla="*/ 257175 w 1143648"/>
                <a:gd name="connsiteY127" fmla="*/ 1397794 h 1497873"/>
                <a:gd name="connsiteX128" fmla="*/ 261937 w 1143648"/>
                <a:gd name="connsiteY128" fmla="*/ 1431131 h 1497873"/>
                <a:gd name="connsiteX129" fmla="*/ 259556 w 1143648"/>
                <a:gd name="connsiteY129" fmla="*/ 1440656 h 1497873"/>
                <a:gd name="connsiteX130" fmla="*/ 252412 w 1143648"/>
                <a:gd name="connsiteY130" fmla="*/ 1443037 h 1497873"/>
                <a:gd name="connsiteX131" fmla="*/ 171450 w 1143648"/>
                <a:gd name="connsiteY131" fmla="*/ 1445419 h 1497873"/>
                <a:gd name="connsiteX132" fmla="*/ 164306 w 1143648"/>
                <a:gd name="connsiteY132" fmla="*/ 1447800 h 1497873"/>
                <a:gd name="connsiteX133" fmla="*/ 157162 w 1143648"/>
                <a:gd name="connsiteY133" fmla="*/ 1462087 h 1497873"/>
                <a:gd name="connsiteX134" fmla="*/ 147637 w 1143648"/>
                <a:gd name="connsiteY134" fmla="*/ 1497806 h 1497873"/>
                <a:gd name="connsiteX135" fmla="*/ 138112 w 1143648"/>
                <a:gd name="connsiteY135" fmla="*/ 1495425 h 1497873"/>
                <a:gd name="connsiteX136" fmla="*/ 133350 w 1143648"/>
                <a:gd name="connsiteY136" fmla="*/ 1481137 h 1497873"/>
                <a:gd name="connsiteX137" fmla="*/ 126206 w 1143648"/>
                <a:gd name="connsiteY137" fmla="*/ 1476375 h 1497873"/>
                <a:gd name="connsiteX138" fmla="*/ 111919 w 1143648"/>
                <a:gd name="connsiteY138" fmla="*/ 1471612 h 1497873"/>
                <a:gd name="connsiteX139" fmla="*/ 104775 w 1143648"/>
                <a:gd name="connsiteY139" fmla="*/ 1469231 h 1497873"/>
                <a:gd name="connsiteX140" fmla="*/ 97631 w 1143648"/>
                <a:gd name="connsiteY140" fmla="*/ 1464469 h 1497873"/>
                <a:gd name="connsiteX141" fmla="*/ 88106 w 1143648"/>
                <a:gd name="connsiteY141" fmla="*/ 1443037 h 1497873"/>
                <a:gd name="connsiteX142" fmla="*/ 78581 w 1143648"/>
                <a:gd name="connsiteY142" fmla="*/ 1416844 h 1497873"/>
                <a:gd name="connsiteX143" fmla="*/ 71437 w 1143648"/>
                <a:gd name="connsiteY143" fmla="*/ 1390650 h 1497873"/>
                <a:gd name="connsiteX144" fmla="*/ 61912 w 1143648"/>
                <a:gd name="connsiteY144" fmla="*/ 1376362 h 1497873"/>
                <a:gd name="connsiteX145" fmla="*/ 57150 w 1143648"/>
                <a:gd name="connsiteY145" fmla="*/ 1369219 h 1497873"/>
                <a:gd name="connsiteX146" fmla="*/ 40481 w 1143648"/>
                <a:gd name="connsiteY146" fmla="*/ 1354931 h 1497873"/>
                <a:gd name="connsiteX147" fmla="*/ 28575 w 1143648"/>
                <a:gd name="connsiteY147" fmla="*/ 1340644 h 1497873"/>
                <a:gd name="connsiteX148" fmla="*/ 19050 w 1143648"/>
                <a:gd name="connsiteY148" fmla="*/ 1312069 h 1497873"/>
                <a:gd name="connsiteX149" fmla="*/ 16669 w 1143648"/>
                <a:gd name="connsiteY149" fmla="*/ 1304925 h 1497873"/>
                <a:gd name="connsiteX150" fmla="*/ 14287 w 1143648"/>
                <a:gd name="connsiteY150" fmla="*/ 1297781 h 1497873"/>
                <a:gd name="connsiteX151" fmla="*/ 11906 w 1143648"/>
                <a:gd name="connsiteY151" fmla="*/ 1281112 h 1497873"/>
                <a:gd name="connsiteX152" fmla="*/ 7144 w 1143648"/>
                <a:gd name="connsiteY152" fmla="*/ 1271587 h 1497873"/>
                <a:gd name="connsiteX153" fmla="*/ 0 w 1143648"/>
                <a:gd name="connsiteY153" fmla="*/ 1257300 h 1497873"/>
                <a:gd name="connsiteX154" fmla="*/ 2381 w 1143648"/>
                <a:gd name="connsiteY154" fmla="*/ 1243012 h 1497873"/>
                <a:gd name="connsiteX155" fmla="*/ 14287 w 1143648"/>
                <a:gd name="connsiteY155" fmla="*/ 1233487 h 1497873"/>
                <a:gd name="connsiteX156" fmla="*/ 28575 w 1143648"/>
                <a:gd name="connsiteY156" fmla="*/ 1221581 h 1497873"/>
                <a:gd name="connsiteX157" fmla="*/ 30956 w 1143648"/>
                <a:gd name="connsiteY157" fmla="*/ 1214437 h 1497873"/>
                <a:gd name="connsiteX158" fmla="*/ 35719 w 1143648"/>
                <a:gd name="connsiteY158" fmla="*/ 1207294 h 1497873"/>
                <a:gd name="connsiteX159" fmla="*/ 38100 w 1143648"/>
                <a:gd name="connsiteY159" fmla="*/ 1147762 h 1497873"/>
                <a:gd name="connsiteX160" fmla="*/ 40481 w 1143648"/>
                <a:gd name="connsiteY160" fmla="*/ 1112044 h 1497873"/>
                <a:gd name="connsiteX161" fmla="*/ 33337 w 1143648"/>
                <a:gd name="connsiteY161" fmla="*/ 1069181 h 1497873"/>
                <a:gd name="connsiteX162" fmla="*/ 30956 w 1143648"/>
                <a:gd name="connsiteY162" fmla="*/ 1062037 h 1497873"/>
                <a:gd name="connsiteX163" fmla="*/ 33337 w 1143648"/>
                <a:gd name="connsiteY163" fmla="*/ 1016794 h 1497873"/>
                <a:gd name="connsiteX164" fmla="*/ 35719 w 1143648"/>
                <a:gd name="connsiteY164" fmla="*/ 1009650 h 1497873"/>
                <a:gd name="connsiteX165" fmla="*/ 38100 w 1143648"/>
                <a:gd name="connsiteY165" fmla="*/ 971550 h 1497873"/>
                <a:gd name="connsiteX166" fmla="*/ 35719 w 1143648"/>
                <a:gd name="connsiteY166" fmla="*/ 854869 h 1497873"/>
                <a:gd name="connsiteX167" fmla="*/ 38100 w 1143648"/>
                <a:gd name="connsiteY167" fmla="*/ 821531 h 1497873"/>
                <a:gd name="connsiteX168" fmla="*/ 42862 w 1143648"/>
                <a:gd name="connsiteY168" fmla="*/ 814387 h 1497873"/>
                <a:gd name="connsiteX169" fmla="*/ 50006 w 1143648"/>
                <a:gd name="connsiteY169" fmla="*/ 792956 h 1497873"/>
                <a:gd name="connsiteX170" fmla="*/ 52387 w 1143648"/>
                <a:gd name="connsiteY170" fmla="*/ 785812 h 1497873"/>
                <a:gd name="connsiteX171" fmla="*/ 57150 w 1143648"/>
                <a:gd name="connsiteY171" fmla="*/ 776287 h 1497873"/>
                <a:gd name="connsiteX172" fmla="*/ 61912 w 1143648"/>
                <a:gd name="connsiteY172" fmla="*/ 757237 h 1497873"/>
                <a:gd name="connsiteX173" fmla="*/ 66675 w 1143648"/>
                <a:gd name="connsiteY173" fmla="*/ 740569 h 1497873"/>
                <a:gd name="connsiteX174" fmla="*/ 64294 w 1143648"/>
                <a:gd name="connsiteY174" fmla="*/ 659606 h 1497873"/>
                <a:gd name="connsiteX175" fmla="*/ 61912 w 1143648"/>
                <a:gd name="connsiteY175" fmla="*/ 650081 h 1497873"/>
                <a:gd name="connsiteX176" fmla="*/ 59531 w 1143648"/>
                <a:gd name="connsiteY176" fmla="*/ 631031 h 1497873"/>
                <a:gd name="connsiteX177" fmla="*/ 64294 w 1143648"/>
                <a:gd name="connsiteY177" fmla="*/ 526256 h 1497873"/>
                <a:gd name="connsiteX178" fmla="*/ 66675 w 1143648"/>
                <a:gd name="connsiteY178" fmla="*/ 519112 h 1497873"/>
                <a:gd name="connsiteX179" fmla="*/ 73819 w 1143648"/>
                <a:gd name="connsiteY179" fmla="*/ 502444 h 1497873"/>
                <a:gd name="connsiteX180" fmla="*/ 76200 w 1143648"/>
                <a:gd name="connsiteY180" fmla="*/ 492919 h 1497873"/>
                <a:gd name="connsiteX181" fmla="*/ 80962 w 1143648"/>
                <a:gd name="connsiteY181" fmla="*/ 478631 h 1497873"/>
                <a:gd name="connsiteX182" fmla="*/ 83344 w 1143648"/>
                <a:gd name="connsiteY182" fmla="*/ 471487 h 1497873"/>
                <a:gd name="connsiteX183" fmla="*/ 102394 w 1143648"/>
                <a:gd name="connsiteY183" fmla="*/ 450056 h 1497873"/>
                <a:gd name="connsiteX184" fmla="*/ 116681 w 1143648"/>
                <a:gd name="connsiteY184" fmla="*/ 440531 h 1497873"/>
                <a:gd name="connsiteX185" fmla="*/ 121444 w 1143648"/>
                <a:gd name="connsiteY185" fmla="*/ 433387 h 1497873"/>
                <a:gd name="connsiteX186" fmla="*/ 123825 w 1143648"/>
                <a:gd name="connsiteY186" fmla="*/ 421481 h 1497873"/>
                <a:gd name="connsiteX187" fmla="*/ 128587 w 1143648"/>
                <a:gd name="connsiteY187" fmla="*/ 407194 h 1497873"/>
                <a:gd name="connsiteX188" fmla="*/ 130969 w 1143648"/>
                <a:gd name="connsiteY188" fmla="*/ 400050 h 1497873"/>
                <a:gd name="connsiteX189" fmla="*/ 133350 w 1143648"/>
                <a:gd name="connsiteY189" fmla="*/ 392906 h 1497873"/>
                <a:gd name="connsiteX190" fmla="*/ 135731 w 1143648"/>
                <a:gd name="connsiteY190" fmla="*/ 373856 h 1497873"/>
                <a:gd name="connsiteX191" fmla="*/ 138112 w 1143648"/>
                <a:gd name="connsiteY191" fmla="*/ 366712 h 1497873"/>
                <a:gd name="connsiteX192" fmla="*/ 145256 w 1143648"/>
                <a:gd name="connsiteY192" fmla="*/ 364331 h 1497873"/>
                <a:gd name="connsiteX193" fmla="*/ 159544 w 1143648"/>
                <a:gd name="connsiteY193" fmla="*/ 338137 h 1497873"/>
                <a:gd name="connsiteX194" fmla="*/ 161925 w 1143648"/>
                <a:gd name="connsiteY194" fmla="*/ 330994 h 1497873"/>
                <a:gd name="connsiteX195" fmla="*/ 171450 w 1143648"/>
                <a:gd name="connsiteY195" fmla="*/ 316706 h 1497873"/>
                <a:gd name="connsiteX196" fmla="*/ 176212 w 1143648"/>
                <a:gd name="connsiteY196" fmla="*/ 309562 h 1497873"/>
                <a:gd name="connsiteX197" fmla="*/ 190500 w 1143648"/>
                <a:gd name="connsiteY197" fmla="*/ 297656 h 1497873"/>
                <a:gd name="connsiteX198" fmla="*/ 195262 w 1143648"/>
                <a:gd name="connsiteY198" fmla="*/ 245269 h 1497873"/>
                <a:gd name="connsiteX199" fmla="*/ 200025 w 1143648"/>
                <a:gd name="connsiteY199" fmla="*/ 235744 h 1497873"/>
                <a:gd name="connsiteX200" fmla="*/ 209550 w 1143648"/>
                <a:gd name="connsiteY200" fmla="*/ 216694 h 1497873"/>
                <a:gd name="connsiteX201" fmla="*/ 216694 w 1143648"/>
                <a:gd name="connsiteY201" fmla="*/ 200025 h 1497873"/>
                <a:gd name="connsiteX202" fmla="*/ 219075 w 1143648"/>
                <a:gd name="connsiteY202" fmla="*/ 192881 h 1497873"/>
                <a:gd name="connsiteX203" fmla="*/ 321469 w 1143648"/>
                <a:gd name="connsiteY203" fmla="*/ 190500 h 1497873"/>
                <a:gd name="connsiteX204" fmla="*/ 328612 w 1143648"/>
                <a:gd name="connsiteY204" fmla="*/ 188119 h 1497873"/>
                <a:gd name="connsiteX205" fmla="*/ 340519 w 1143648"/>
                <a:gd name="connsiteY205" fmla="*/ 166687 h 1497873"/>
                <a:gd name="connsiteX206" fmla="*/ 352425 w 1143648"/>
                <a:gd name="connsiteY206" fmla="*/ 152400 h 1497873"/>
                <a:gd name="connsiteX207" fmla="*/ 357187 w 1143648"/>
                <a:gd name="connsiteY207" fmla="*/ 130969 h 1497873"/>
                <a:gd name="connsiteX208" fmla="*/ 359569 w 1143648"/>
                <a:gd name="connsiteY208" fmla="*/ 121444 h 1497873"/>
                <a:gd name="connsiteX209" fmla="*/ 369094 w 1143648"/>
                <a:gd name="connsiteY209" fmla="*/ 119062 h 1497873"/>
                <a:gd name="connsiteX210" fmla="*/ 390525 w 1143648"/>
                <a:gd name="connsiteY210" fmla="*/ 102394 h 1497873"/>
                <a:gd name="connsiteX211" fmla="*/ 395287 w 1143648"/>
                <a:gd name="connsiteY211" fmla="*/ 95250 h 1497873"/>
                <a:gd name="connsiteX212" fmla="*/ 397669 w 1143648"/>
                <a:gd name="connsiteY212" fmla="*/ 88106 h 1497873"/>
                <a:gd name="connsiteX213" fmla="*/ 554831 w 1143648"/>
                <a:gd name="connsiteY213" fmla="*/ 88106 h 1497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1143648" h="1497873">
                  <a:moveTo>
                    <a:pt x="554831" y="88106"/>
                  </a:moveTo>
                  <a:cubicBezTo>
                    <a:pt x="583009" y="86915"/>
                    <a:pt x="563895" y="84615"/>
                    <a:pt x="566737" y="80962"/>
                  </a:cubicBezTo>
                  <a:cubicBezTo>
                    <a:pt x="569819" y="76999"/>
                    <a:pt x="568716" y="70852"/>
                    <a:pt x="571500" y="66675"/>
                  </a:cubicBezTo>
                  <a:cubicBezTo>
                    <a:pt x="573087" y="64294"/>
                    <a:pt x="574982" y="62091"/>
                    <a:pt x="576262" y="59531"/>
                  </a:cubicBezTo>
                  <a:cubicBezTo>
                    <a:pt x="577385" y="57286"/>
                    <a:pt x="576601" y="53846"/>
                    <a:pt x="578644" y="52387"/>
                  </a:cubicBezTo>
                  <a:cubicBezTo>
                    <a:pt x="582729" y="49469"/>
                    <a:pt x="587934" y="48101"/>
                    <a:pt x="592931" y="47625"/>
                  </a:cubicBezTo>
                  <a:lnTo>
                    <a:pt x="642937" y="42862"/>
                  </a:lnTo>
                  <a:cubicBezTo>
                    <a:pt x="643731" y="40481"/>
                    <a:pt x="644629" y="38132"/>
                    <a:pt x="645319" y="35719"/>
                  </a:cubicBezTo>
                  <a:cubicBezTo>
                    <a:pt x="646218" y="32572"/>
                    <a:pt x="646236" y="29121"/>
                    <a:pt x="647700" y="26194"/>
                  </a:cubicBezTo>
                  <a:cubicBezTo>
                    <a:pt x="650260" y="21074"/>
                    <a:pt x="657225" y="11906"/>
                    <a:pt x="657225" y="11906"/>
                  </a:cubicBezTo>
                  <a:cubicBezTo>
                    <a:pt x="658019" y="9525"/>
                    <a:pt x="657563" y="6221"/>
                    <a:pt x="659606" y="4762"/>
                  </a:cubicBezTo>
                  <a:cubicBezTo>
                    <a:pt x="663691" y="1844"/>
                    <a:pt x="673894" y="0"/>
                    <a:pt x="673894" y="0"/>
                  </a:cubicBezTo>
                  <a:cubicBezTo>
                    <a:pt x="677863" y="794"/>
                    <a:pt x="683166" y="-692"/>
                    <a:pt x="685800" y="2381"/>
                  </a:cubicBezTo>
                  <a:cubicBezTo>
                    <a:pt x="688942" y="6047"/>
                    <a:pt x="687010" y="11985"/>
                    <a:pt x="688181" y="16669"/>
                  </a:cubicBezTo>
                  <a:cubicBezTo>
                    <a:pt x="690551" y="26149"/>
                    <a:pt x="689775" y="32962"/>
                    <a:pt x="700087" y="33337"/>
                  </a:cubicBezTo>
                  <a:cubicBezTo>
                    <a:pt x="741342" y="34837"/>
                    <a:pt x="782637" y="34925"/>
                    <a:pt x="823912" y="35719"/>
                  </a:cubicBezTo>
                  <a:cubicBezTo>
                    <a:pt x="825500" y="40481"/>
                    <a:pt x="825890" y="45829"/>
                    <a:pt x="828675" y="50006"/>
                  </a:cubicBezTo>
                  <a:lnTo>
                    <a:pt x="838200" y="64294"/>
                  </a:lnTo>
                  <a:cubicBezTo>
                    <a:pt x="846683" y="89744"/>
                    <a:pt x="837631" y="69686"/>
                    <a:pt x="850106" y="85725"/>
                  </a:cubicBezTo>
                  <a:cubicBezTo>
                    <a:pt x="853620" y="90243"/>
                    <a:pt x="856456" y="95250"/>
                    <a:pt x="859631" y="100012"/>
                  </a:cubicBezTo>
                  <a:lnTo>
                    <a:pt x="869156" y="114300"/>
                  </a:lnTo>
                  <a:cubicBezTo>
                    <a:pt x="870744" y="116681"/>
                    <a:pt x="871895" y="119420"/>
                    <a:pt x="873919" y="121444"/>
                  </a:cubicBezTo>
                  <a:cubicBezTo>
                    <a:pt x="885110" y="132635"/>
                    <a:pt x="879193" y="125784"/>
                    <a:pt x="890587" y="142875"/>
                  </a:cubicBezTo>
                  <a:lnTo>
                    <a:pt x="909637" y="171450"/>
                  </a:lnTo>
                  <a:lnTo>
                    <a:pt x="914400" y="178594"/>
                  </a:lnTo>
                  <a:cubicBezTo>
                    <a:pt x="915987" y="180975"/>
                    <a:pt x="916781" y="184150"/>
                    <a:pt x="919162" y="185737"/>
                  </a:cubicBezTo>
                  <a:lnTo>
                    <a:pt x="926306" y="190500"/>
                  </a:lnTo>
                  <a:cubicBezTo>
                    <a:pt x="927100" y="193675"/>
                    <a:pt x="928149" y="196797"/>
                    <a:pt x="928687" y="200025"/>
                  </a:cubicBezTo>
                  <a:cubicBezTo>
                    <a:pt x="930658" y="211853"/>
                    <a:pt x="927862" y="218250"/>
                    <a:pt x="935831" y="226219"/>
                  </a:cubicBezTo>
                  <a:cubicBezTo>
                    <a:pt x="937855" y="228243"/>
                    <a:pt x="940162" y="230454"/>
                    <a:pt x="942975" y="230981"/>
                  </a:cubicBezTo>
                  <a:cubicBezTo>
                    <a:pt x="953147" y="232888"/>
                    <a:pt x="963612" y="232568"/>
                    <a:pt x="973931" y="233362"/>
                  </a:cubicBezTo>
                  <a:cubicBezTo>
                    <a:pt x="976312" y="235743"/>
                    <a:pt x="979007" y="237848"/>
                    <a:pt x="981075" y="240506"/>
                  </a:cubicBezTo>
                  <a:cubicBezTo>
                    <a:pt x="984589" y="245024"/>
                    <a:pt x="990600" y="254794"/>
                    <a:pt x="990600" y="254794"/>
                  </a:cubicBezTo>
                  <a:cubicBezTo>
                    <a:pt x="995154" y="268456"/>
                    <a:pt x="989720" y="255702"/>
                    <a:pt x="1000125" y="269081"/>
                  </a:cubicBezTo>
                  <a:cubicBezTo>
                    <a:pt x="1003639" y="273599"/>
                    <a:pt x="1009650" y="283369"/>
                    <a:pt x="1009650" y="283369"/>
                  </a:cubicBezTo>
                  <a:cubicBezTo>
                    <a:pt x="1013835" y="295923"/>
                    <a:pt x="1009265" y="285763"/>
                    <a:pt x="1019175" y="297656"/>
                  </a:cubicBezTo>
                  <a:cubicBezTo>
                    <a:pt x="1021007" y="299855"/>
                    <a:pt x="1021702" y="303012"/>
                    <a:pt x="1023937" y="304800"/>
                  </a:cubicBezTo>
                  <a:cubicBezTo>
                    <a:pt x="1025897" y="306368"/>
                    <a:pt x="1028700" y="306387"/>
                    <a:pt x="1031081" y="307181"/>
                  </a:cubicBezTo>
                  <a:cubicBezTo>
                    <a:pt x="1033462" y="308769"/>
                    <a:pt x="1036201" y="309920"/>
                    <a:pt x="1038225" y="311944"/>
                  </a:cubicBezTo>
                  <a:cubicBezTo>
                    <a:pt x="1052315" y="326034"/>
                    <a:pt x="1029047" y="317302"/>
                    <a:pt x="1045369" y="345281"/>
                  </a:cubicBezTo>
                  <a:cubicBezTo>
                    <a:pt x="1047802" y="349451"/>
                    <a:pt x="1054894" y="346868"/>
                    <a:pt x="1059656" y="347662"/>
                  </a:cubicBezTo>
                  <a:cubicBezTo>
                    <a:pt x="1071049" y="364752"/>
                    <a:pt x="1065134" y="357903"/>
                    <a:pt x="1076325" y="369094"/>
                  </a:cubicBezTo>
                  <a:cubicBezTo>
                    <a:pt x="1077119" y="371475"/>
                    <a:pt x="1076931" y="374462"/>
                    <a:pt x="1078706" y="376237"/>
                  </a:cubicBezTo>
                  <a:cubicBezTo>
                    <a:pt x="1080481" y="378012"/>
                    <a:pt x="1083389" y="378127"/>
                    <a:pt x="1085850" y="378619"/>
                  </a:cubicBezTo>
                  <a:cubicBezTo>
                    <a:pt x="1091354" y="379720"/>
                    <a:pt x="1096963" y="380206"/>
                    <a:pt x="1102519" y="381000"/>
                  </a:cubicBezTo>
                  <a:cubicBezTo>
                    <a:pt x="1100931" y="383381"/>
                    <a:pt x="1098918" y="385529"/>
                    <a:pt x="1097756" y="388144"/>
                  </a:cubicBezTo>
                  <a:cubicBezTo>
                    <a:pt x="1095717" y="392731"/>
                    <a:pt x="1092994" y="402431"/>
                    <a:pt x="1092994" y="402431"/>
                  </a:cubicBezTo>
                  <a:cubicBezTo>
                    <a:pt x="1096502" y="448039"/>
                    <a:pt x="1090454" y="420319"/>
                    <a:pt x="1100137" y="442912"/>
                  </a:cubicBezTo>
                  <a:cubicBezTo>
                    <a:pt x="1101126" y="445219"/>
                    <a:pt x="1100951" y="448096"/>
                    <a:pt x="1102519" y="450056"/>
                  </a:cubicBezTo>
                  <a:cubicBezTo>
                    <a:pt x="1104307" y="452291"/>
                    <a:pt x="1107281" y="453231"/>
                    <a:pt x="1109662" y="454819"/>
                  </a:cubicBezTo>
                  <a:cubicBezTo>
                    <a:pt x="1117211" y="466140"/>
                    <a:pt x="1113519" y="459245"/>
                    <a:pt x="1119187" y="476250"/>
                  </a:cubicBezTo>
                  <a:cubicBezTo>
                    <a:pt x="1119981" y="478631"/>
                    <a:pt x="1119480" y="482002"/>
                    <a:pt x="1121569" y="483394"/>
                  </a:cubicBezTo>
                  <a:lnTo>
                    <a:pt x="1128712" y="488156"/>
                  </a:lnTo>
                  <a:cubicBezTo>
                    <a:pt x="1129506" y="491331"/>
                    <a:pt x="1129805" y="494673"/>
                    <a:pt x="1131094" y="497681"/>
                  </a:cubicBezTo>
                  <a:cubicBezTo>
                    <a:pt x="1132221" y="500311"/>
                    <a:pt x="1134576" y="502265"/>
                    <a:pt x="1135856" y="504825"/>
                  </a:cubicBezTo>
                  <a:cubicBezTo>
                    <a:pt x="1136978" y="507070"/>
                    <a:pt x="1137443" y="509588"/>
                    <a:pt x="1138237" y="511969"/>
                  </a:cubicBezTo>
                  <a:cubicBezTo>
                    <a:pt x="1141900" y="552250"/>
                    <a:pt x="1143000" y="558689"/>
                    <a:pt x="1143000" y="611981"/>
                  </a:cubicBezTo>
                  <a:cubicBezTo>
                    <a:pt x="1143000" y="637415"/>
                    <a:pt x="1147359" y="633548"/>
                    <a:pt x="1133475" y="638175"/>
                  </a:cubicBezTo>
                  <a:cubicBezTo>
                    <a:pt x="1130994" y="645620"/>
                    <a:pt x="1128588" y="654927"/>
                    <a:pt x="1121569" y="659606"/>
                  </a:cubicBezTo>
                  <a:lnTo>
                    <a:pt x="1107281" y="669131"/>
                  </a:lnTo>
                  <a:cubicBezTo>
                    <a:pt x="1104564" y="715324"/>
                    <a:pt x="1112398" y="698366"/>
                    <a:pt x="1095375" y="723900"/>
                  </a:cubicBezTo>
                  <a:cubicBezTo>
                    <a:pt x="1089220" y="733132"/>
                    <a:pt x="1093327" y="730139"/>
                    <a:pt x="1083469" y="733425"/>
                  </a:cubicBezTo>
                  <a:cubicBezTo>
                    <a:pt x="1078706" y="738187"/>
                    <a:pt x="1074785" y="743976"/>
                    <a:pt x="1069181" y="747712"/>
                  </a:cubicBezTo>
                  <a:cubicBezTo>
                    <a:pt x="1060593" y="753438"/>
                    <a:pt x="1054273" y="756977"/>
                    <a:pt x="1047750" y="766762"/>
                  </a:cubicBezTo>
                  <a:cubicBezTo>
                    <a:pt x="1044575" y="771525"/>
                    <a:pt x="1040035" y="775620"/>
                    <a:pt x="1038225" y="781050"/>
                  </a:cubicBezTo>
                  <a:lnTo>
                    <a:pt x="1035844" y="788194"/>
                  </a:lnTo>
                  <a:cubicBezTo>
                    <a:pt x="1035305" y="798979"/>
                    <a:pt x="1041921" y="829741"/>
                    <a:pt x="1028700" y="842962"/>
                  </a:cubicBezTo>
                  <a:cubicBezTo>
                    <a:pt x="1026676" y="844986"/>
                    <a:pt x="1024116" y="846445"/>
                    <a:pt x="1021556" y="847725"/>
                  </a:cubicBezTo>
                  <a:cubicBezTo>
                    <a:pt x="1019311" y="848848"/>
                    <a:pt x="1016793" y="849312"/>
                    <a:pt x="1014412" y="850106"/>
                  </a:cubicBezTo>
                  <a:cubicBezTo>
                    <a:pt x="995948" y="862415"/>
                    <a:pt x="1005554" y="857821"/>
                    <a:pt x="985837" y="864394"/>
                  </a:cubicBezTo>
                  <a:lnTo>
                    <a:pt x="978694" y="866775"/>
                  </a:lnTo>
                  <a:cubicBezTo>
                    <a:pt x="977106" y="869156"/>
                    <a:pt x="975093" y="871304"/>
                    <a:pt x="973931" y="873919"/>
                  </a:cubicBezTo>
                  <a:cubicBezTo>
                    <a:pt x="972775" y="876520"/>
                    <a:pt x="969382" y="892240"/>
                    <a:pt x="964406" y="895350"/>
                  </a:cubicBezTo>
                  <a:cubicBezTo>
                    <a:pt x="960149" y="898011"/>
                    <a:pt x="950119" y="900112"/>
                    <a:pt x="950119" y="900112"/>
                  </a:cubicBezTo>
                  <a:cubicBezTo>
                    <a:pt x="948531" y="903287"/>
                    <a:pt x="946331" y="906224"/>
                    <a:pt x="945356" y="909637"/>
                  </a:cubicBezTo>
                  <a:cubicBezTo>
                    <a:pt x="943132" y="917420"/>
                    <a:pt x="942558" y="925597"/>
                    <a:pt x="940594" y="933450"/>
                  </a:cubicBezTo>
                  <a:cubicBezTo>
                    <a:pt x="939800" y="936625"/>
                    <a:pt x="939111" y="939828"/>
                    <a:pt x="938212" y="942975"/>
                  </a:cubicBezTo>
                  <a:cubicBezTo>
                    <a:pt x="936662" y="948398"/>
                    <a:pt x="935244" y="953087"/>
                    <a:pt x="931069" y="957262"/>
                  </a:cubicBezTo>
                  <a:cubicBezTo>
                    <a:pt x="926452" y="961879"/>
                    <a:pt x="922593" y="962469"/>
                    <a:pt x="916781" y="964406"/>
                  </a:cubicBezTo>
                  <a:cubicBezTo>
                    <a:pt x="914400" y="965994"/>
                    <a:pt x="912252" y="968007"/>
                    <a:pt x="909637" y="969169"/>
                  </a:cubicBezTo>
                  <a:cubicBezTo>
                    <a:pt x="905050" y="971208"/>
                    <a:pt x="895350" y="973931"/>
                    <a:pt x="895350" y="973931"/>
                  </a:cubicBezTo>
                  <a:cubicBezTo>
                    <a:pt x="892969" y="975519"/>
                    <a:pt x="890230" y="976670"/>
                    <a:pt x="888206" y="978694"/>
                  </a:cubicBezTo>
                  <a:cubicBezTo>
                    <a:pt x="879952" y="986948"/>
                    <a:pt x="887729" y="985520"/>
                    <a:pt x="876300" y="990600"/>
                  </a:cubicBezTo>
                  <a:cubicBezTo>
                    <a:pt x="871712" y="992639"/>
                    <a:pt x="862012" y="995362"/>
                    <a:pt x="862012" y="995362"/>
                  </a:cubicBezTo>
                  <a:cubicBezTo>
                    <a:pt x="860116" y="1002948"/>
                    <a:pt x="858459" y="1008932"/>
                    <a:pt x="857250" y="1016794"/>
                  </a:cubicBezTo>
                  <a:cubicBezTo>
                    <a:pt x="856277" y="1023119"/>
                    <a:pt x="857246" y="1029902"/>
                    <a:pt x="854869" y="1035844"/>
                  </a:cubicBezTo>
                  <a:cubicBezTo>
                    <a:pt x="853806" y="1038501"/>
                    <a:pt x="850106" y="1039019"/>
                    <a:pt x="847725" y="1040606"/>
                  </a:cubicBezTo>
                  <a:cubicBezTo>
                    <a:pt x="846931" y="1042987"/>
                    <a:pt x="846467" y="1045505"/>
                    <a:pt x="845344" y="1047750"/>
                  </a:cubicBezTo>
                  <a:cubicBezTo>
                    <a:pt x="844064" y="1050310"/>
                    <a:pt x="842605" y="1052870"/>
                    <a:pt x="840581" y="1054894"/>
                  </a:cubicBezTo>
                  <a:cubicBezTo>
                    <a:pt x="838557" y="1056918"/>
                    <a:pt x="836287" y="1059397"/>
                    <a:pt x="833437" y="1059656"/>
                  </a:cubicBezTo>
                  <a:cubicBezTo>
                    <a:pt x="809709" y="1061813"/>
                    <a:pt x="785812" y="1061243"/>
                    <a:pt x="762000" y="1062037"/>
                  </a:cubicBezTo>
                  <a:cubicBezTo>
                    <a:pt x="759619" y="1062831"/>
                    <a:pt x="756945" y="1063027"/>
                    <a:pt x="754856" y="1064419"/>
                  </a:cubicBezTo>
                  <a:cubicBezTo>
                    <a:pt x="749353" y="1068088"/>
                    <a:pt x="746465" y="1073432"/>
                    <a:pt x="742950" y="1078706"/>
                  </a:cubicBezTo>
                  <a:cubicBezTo>
                    <a:pt x="740569" y="1088231"/>
                    <a:pt x="742950" y="1090612"/>
                    <a:pt x="731044" y="1090612"/>
                  </a:cubicBezTo>
                  <a:cubicBezTo>
                    <a:pt x="689761" y="1090612"/>
                    <a:pt x="648494" y="1089025"/>
                    <a:pt x="607219" y="1088231"/>
                  </a:cubicBezTo>
                  <a:cubicBezTo>
                    <a:pt x="604838" y="1086644"/>
                    <a:pt x="602635" y="1084749"/>
                    <a:pt x="600075" y="1083469"/>
                  </a:cubicBezTo>
                  <a:cubicBezTo>
                    <a:pt x="580357" y="1073610"/>
                    <a:pt x="606260" y="1089972"/>
                    <a:pt x="585787" y="1076325"/>
                  </a:cubicBezTo>
                  <a:cubicBezTo>
                    <a:pt x="574870" y="1059949"/>
                    <a:pt x="581692" y="1063847"/>
                    <a:pt x="569119" y="1059656"/>
                  </a:cubicBezTo>
                  <a:cubicBezTo>
                    <a:pt x="556419" y="1060450"/>
                    <a:pt x="543588" y="1060052"/>
                    <a:pt x="531019" y="1062037"/>
                  </a:cubicBezTo>
                  <a:cubicBezTo>
                    <a:pt x="516697" y="1064298"/>
                    <a:pt x="530293" y="1075771"/>
                    <a:pt x="514350" y="1081087"/>
                  </a:cubicBezTo>
                  <a:cubicBezTo>
                    <a:pt x="499639" y="1085992"/>
                    <a:pt x="509704" y="1083219"/>
                    <a:pt x="483394" y="1085850"/>
                  </a:cubicBezTo>
                  <a:cubicBezTo>
                    <a:pt x="482600" y="1089819"/>
                    <a:pt x="481677" y="1093764"/>
                    <a:pt x="481012" y="1097756"/>
                  </a:cubicBezTo>
                  <a:cubicBezTo>
                    <a:pt x="480766" y="1099232"/>
                    <a:pt x="479292" y="1117006"/>
                    <a:pt x="476250" y="1121569"/>
                  </a:cubicBezTo>
                  <a:cubicBezTo>
                    <a:pt x="474382" y="1124371"/>
                    <a:pt x="471908" y="1126844"/>
                    <a:pt x="469106" y="1128712"/>
                  </a:cubicBezTo>
                  <a:cubicBezTo>
                    <a:pt x="467053" y="1130080"/>
                    <a:pt x="453712" y="1133156"/>
                    <a:pt x="452437" y="1133475"/>
                  </a:cubicBezTo>
                  <a:cubicBezTo>
                    <a:pt x="450056" y="1135062"/>
                    <a:pt x="447317" y="1136214"/>
                    <a:pt x="445294" y="1138237"/>
                  </a:cubicBezTo>
                  <a:cubicBezTo>
                    <a:pt x="440677" y="1142854"/>
                    <a:pt x="440087" y="1146713"/>
                    <a:pt x="438150" y="1152525"/>
                  </a:cubicBezTo>
                  <a:cubicBezTo>
                    <a:pt x="433819" y="1182844"/>
                    <a:pt x="439671" y="1159009"/>
                    <a:pt x="431006" y="1176337"/>
                  </a:cubicBezTo>
                  <a:cubicBezTo>
                    <a:pt x="429883" y="1178582"/>
                    <a:pt x="430193" y="1181521"/>
                    <a:pt x="428625" y="1183481"/>
                  </a:cubicBezTo>
                  <a:cubicBezTo>
                    <a:pt x="426837" y="1185716"/>
                    <a:pt x="423862" y="1186656"/>
                    <a:pt x="421481" y="1188244"/>
                  </a:cubicBezTo>
                  <a:cubicBezTo>
                    <a:pt x="420183" y="1192137"/>
                    <a:pt x="418225" y="1200101"/>
                    <a:pt x="414337" y="1202531"/>
                  </a:cubicBezTo>
                  <a:cubicBezTo>
                    <a:pt x="410080" y="1205192"/>
                    <a:pt x="404812" y="1205706"/>
                    <a:pt x="400050" y="1207294"/>
                  </a:cubicBezTo>
                  <a:cubicBezTo>
                    <a:pt x="387291" y="1211547"/>
                    <a:pt x="398229" y="1208228"/>
                    <a:pt x="381000" y="1212056"/>
                  </a:cubicBezTo>
                  <a:cubicBezTo>
                    <a:pt x="372026" y="1214050"/>
                    <a:pt x="372289" y="1214166"/>
                    <a:pt x="364331" y="1216819"/>
                  </a:cubicBezTo>
                  <a:cubicBezTo>
                    <a:pt x="362744" y="1219200"/>
                    <a:pt x="360574" y="1221283"/>
                    <a:pt x="359569" y="1223962"/>
                  </a:cubicBezTo>
                  <a:cubicBezTo>
                    <a:pt x="358148" y="1227752"/>
                    <a:pt x="359852" y="1232823"/>
                    <a:pt x="357187" y="1235869"/>
                  </a:cubicBezTo>
                  <a:cubicBezTo>
                    <a:pt x="350497" y="1243515"/>
                    <a:pt x="341596" y="1242311"/>
                    <a:pt x="333375" y="1245394"/>
                  </a:cubicBezTo>
                  <a:cubicBezTo>
                    <a:pt x="330051" y="1246640"/>
                    <a:pt x="326894" y="1248330"/>
                    <a:pt x="323850" y="1250156"/>
                  </a:cubicBezTo>
                  <a:cubicBezTo>
                    <a:pt x="318942" y="1253101"/>
                    <a:pt x="309562" y="1259681"/>
                    <a:pt x="309562" y="1259681"/>
                  </a:cubicBezTo>
                  <a:cubicBezTo>
                    <a:pt x="291898" y="1286177"/>
                    <a:pt x="308425" y="1267722"/>
                    <a:pt x="292894" y="1276350"/>
                  </a:cubicBezTo>
                  <a:cubicBezTo>
                    <a:pt x="287890" y="1279130"/>
                    <a:pt x="278606" y="1285875"/>
                    <a:pt x="278606" y="1285875"/>
                  </a:cubicBezTo>
                  <a:cubicBezTo>
                    <a:pt x="279400" y="1290637"/>
                    <a:pt x="280040" y="1295428"/>
                    <a:pt x="280987" y="1300162"/>
                  </a:cubicBezTo>
                  <a:cubicBezTo>
                    <a:pt x="281629" y="1303371"/>
                    <a:pt x="283073" y="1306428"/>
                    <a:pt x="283369" y="1309687"/>
                  </a:cubicBezTo>
                  <a:cubicBezTo>
                    <a:pt x="284665" y="1323938"/>
                    <a:pt x="284956" y="1338262"/>
                    <a:pt x="285750" y="1352550"/>
                  </a:cubicBezTo>
                  <a:cubicBezTo>
                    <a:pt x="284956" y="1362869"/>
                    <a:pt x="287746" y="1374128"/>
                    <a:pt x="283369" y="1383506"/>
                  </a:cubicBezTo>
                  <a:cubicBezTo>
                    <a:pt x="281246" y="1388055"/>
                    <a:pt x="273844" y="1386681"/>
                    <a:pt x="269081" y="1388269"/>
                  </a:cubicBezTo>
                  <a:lnTo>
                    <a:pt x="261937" y="1390650"/>
                  </a:lnTo>
                  <a:cubicBezTo>
                    <a:pt x="260350" y="1393031"/>
                    <a:pt x="257379" y="1394939"/>
                    <a:pt x="257175" y="1397794"/>
                  </a:cubicBezTo>
                  <a:cubicBezTo>
                    <a:pt x="255948" y="1414978"/>
                    <a:pt x="257882" y="1418965"/>
                    <a:pt x="261937" y="1431131"/>
                  </a:cubicBezTo>
                  <a:cubicBezTo>
                    <a:pt x="261143" y="1434306"/>
                    <a:pt x="261600" y="1438100"/>
                    <a:pt x="259556" y="1440656"/>
                  </a:cubicBezTo>
                  <a:cubicBezTo>
                    <a:pt x="257988" y="1442616"/>
                    <a:pt x="254918" y="1442902"/>
                    <a:pt x="252412" y="1443037"/>
                  </a:cubicBezTo>
                  <a:cubicBezTo>
                    <a:pt x="225452" y="1444494"/>
                    <a:pt x="198437" y="1444625"/>
                    <a:pt x="171450" y="1445419"/>
                  </a:cubicBezTo>
                  <a:cubicBezTo>
                    <a:pt x="169069" y="1446213"/>
                    <a:pt x="166266" y="1446232"/>
                    <a:pt x="164306" y="1447800"/>
                  </a:cubicBezTo>
                  <a:cubicBezTo>
                    <a:pt x="160112" y="1451156"/>
                    <a:pt x="158731" y="1457383"/>
                    <a:pt x="157162" y="1462087"/>
                  </a:cubicBezTo>
                  <a:cubicBezTo>
                    <a:pt x="156882" y="1465725"/>
                    <a:pt x="162751" y="1495647"/>
                    <a:pt x="147637" y="1497806"/>
                  </a:cubicBezTo>
                  <a:cubicBezTo>
                    <a:pt x="144397" y="1498269"/>
                    <a:pt x="141287" y="1496219"/>
                    <a:pt x="138112" y="1495425"/>
                  </a:cubicBezTo>
                  <a:cubicBezTo>
                    <a:pt x="136525" y="1490662"/>
                    <a:pt x="137527" y="1483921"/>
                    <a:pt x="133350" y="1481137"/>
                  </a:cubicBezTo>
                  <a:cubicBezTo>
                    <a:pt x="130969" y="1479550"/>
                    <a:pt x="128821" y="1477537"/>
                    <a:pt x="126206" y="1476375"/>
                  </a:cubicBezTo>
                  <a:cubicBezTo>
                    <a:pt x="121619" y="1474336"/>
                    <a:pt x="116681" y="1473200"/>
                    <a:pt x="111919" y="1471612"/>
                  </a:cubicBezTo>
                  <a:cubicBezTo>
                    <a:pt x="109538" y="1470818"/>
                    <a:pt x="106864" y="1470623"/>
                    <a:pt x="104775" y="1469231"/>
                  </a:cubicBezTo>
                  <a:lnTo>
                    <a:pt x="97631" y="1464469"/>
                  </a:lnTo>
                  <a:cubicBezTo>
                    <a:pt x="88470" y="1450726"/>
                    <a:pt x="96606" y="1464288"/>
                    <a:pt x="88106" y="1443037"/>
                  </a:cubicBezTo>
                  <a:cubicBezTo>
                    <a:pt x="85647" y="1436888"/>
                    <a:pt x="79802" y="1422951"/>
                    <a:pt x="78581" y="1416844"/>
                  </a:cubicBezTo>
                  <a:cubicBezTo>
                    <a:pt x="77303" y="1410452"/>
                    <a:pt x="74892" y="1395832"/>
                    <a:pt x="71437" y="1390650"/>
                  </a:cubicBezTo>
                  <a:lnTo>
                    <a:pt x="61912" y="1376362"/>
                  </a:lnTo>
                  <a:cubicBezTo>
                    <a:pt x="60325" y="1373981"/>
                    <a:pt x="59531" y="1370806"/>
                    <a:pt x="57150" y="1369219"/>
                  </a:cubicBezTo>
                  <a:cubicBezTo>
                    <a:pt x="48725" y="1363602"/>
                    <a:pt x="48179" y="1363912"/>
                    <a:pt x="40481" y="1354931"/>
                  </a:cubicBezTo>
                  <a:cubicBezTo>
                    <a:pt x="20601" y="1331737"/>
                    <a:pt x="53333" y="1365399"/>
                    <a:pt x="28575" y="1340644"/>
                  </a:cubicBezTo>
                  <a:lnTo>
                    <a:pt x="19050" y="1312069"/>
                  </a:lnTo>
                  <a:lnTo>
                    <a:pt x="16669" y="1304925"/>
                  </a:lnTo>
                  <a:lnTo>
                    <a:pt x="14287" y="1297781"/>
                  </a:lnTo>
                  <a:cubicBezTo>
                    <a:pt x="13493" y="1292225"/>
                    <a:pt x="13383" y="1286527"/>
                    <a:pt x="11906" y="1281112"/>
                  </a:cubicBezTo>
                  <a:cubicBezTo>
                    <a:pt x="10972" y="1277687"/>
                    <a:pt x="8542" y="1274850"/>
                    <a:pt x="7144" y="1271587"/>
                  </a:cubicBezTo>
                  <a:cubicBezTo>
                    <a:pt x="1230" y="1257788"/>
                    <a:pt x="9149" y="1271026"/>
                    <a:pt x="0" y="1257300"/>
                  </a:cubicBezTo>
                  <a:cubicBezTo>
                    <a:pt x="794" y="1252537"/>
                    <a:pt x="854" y="1247593"/>
                    <a:pt x="2381" y="1243012"/>
                  </a:cubicBezTo>
                  <a:cubicBezTo>
                    <a:pt x="5591" y="1233381"/>
                    <a:pt x="7012" y="1237125"/>
                    <a:pt x="14287" y="1233487"/>
                  </a:cubicBezTo>
                  <a:cubicBezTo>
                    <a:pt x="20920" y="1230170"/>
                    <a:pt x="23306" y="1226850"/>
                    <a:pt x="28575" y="1221581"/>
                  </a:cubicBezTo>
                  <a:cubicBezTo>
                    <a:pt x="29369" y="1219200"/>
                    <a:pt x="29833" y="1216682"/>
                    <a:pt x="30956" y="1214437"/>
                  </a:cubicBezTo>
                  <a:cubicBezTo>
                    <a:pt x="32236" y="1211877"/>
                    <a:pt x="35414" y="1210140"/>
                    <a:pt x="35719" y="1207294"/>
                  </a:cubicBezTo>
                  <a:cubicBezTo>
                    <a:pt x="37835" y="1187547"/>
                    <a:pt x="37108" y="1167597"/>
                    <a:pt x="38100" y="1147762"/>
                  </a:cubicBezTo>
                  <a:cubicBezTo>
                    <a:pt x="38696" y="1135844"/>
                    <a:pt x="39687" y="1123950"/>
                    <a:pt x="40481" y="1112044"/>
                  </a:cubicBezTo>
                  <a:cubicBezTo>
                    <a:pt x="39667" y="1106751"/>
                    <a:pt x="35998" y="1079825"/>
                    <a:pt x="33337" y="1069181"/>
                  </a:cubicBezTo>
                  <a:cubicBezTo>
                    <a:pt x="32728" y="1066746"/>
                    <a:pt x="31750" y="1064418"/>
                    <a:pt x="30956" y="1062037"/>
                  </a:cubicBezTo>
                  <a:cubicBezTo>
                    <a:pt x="31750" y="1046956"/>
                    <a:pt x="31970" y="1031834"/>
                    <a:pt x="33337" y="1016794"/>
                  </a:cubicBezTo>
                  <a:cubicBezTo>
                    <a:pt x="33564" y="1014294"/>
                    <a:pt x="35456" y="1012146"/>
                    <a:pt x="35719" y="1009650"/>
                  </a:cubicBezTo>
                  <a:cubicBezTo>
                    <a:pt x="37051" y="996995"/>
                    <a:pt x="37306" y="984250"/>
                    <a:pt x="38100" y="971550"/>
                  </a:cubicBezTo>
                  <a:cubicBezTo>
                    <a:pt x="37306" y="932656"/>
                    <a:pt x="35719" y="893771"/>
                    <a:pt x="35719" y="854869"/>
                  </a:cubicBezTo>
                  <a:cubicBezTo>
                    <a:pt x="35719" y="843728"/>
                    <a:pt x="36164" y="832502"/>
                    <a:pt x="38100" y="821531"/>
                  </a:cubicBezTo>
                  <a:cubicBezTo>
                    <a:pt x="38597" y="818713"/>
                    <a:pt x="41700" y="817002"/>
                    <a:pt x="42862" y="814387"/>
                  </a:cubicBezTo>
                  <a:cubicBezTo>
                    <a:pt x="42868" y="814373"/>
                    <a:pt x="48813" y="796535"/>
                    <a:pt x="50006" y="792956"/>
                  </a:cubicBezTo>
                  <a:cubicBezTo>
                    <a:pt x="50800" y="790575"/>
                    <a:pt x="51264" y="788057"/>
                    <a:pt x="52387" y="785812"/>
                  </a:cubicBezTo>
                  <a:lnTo>
                    <a:pt x="57150" y="776287"/>
                  </a:lnTo>
                  <a:cubicBezTo>
                    <a:pt x="58737" y="769937"/>
                    <a:pt x="59841" y="763446"/>
                    <a:pt x="61912" y="757237"/>
                  </a:cubicBezTo>
                  <a:cubicBezTo>
                    <a:pt x="65329" y="746989"/>
                    <a:pt x="63685" y="752529"/>
                    <a:pt x="66675" y="740569"/>
                  </a:cubicBezTo>
                  <a:cubicBezTo>
                    <a:pt x="65881" y="713581"/>
                    <a:pt x="65713" y="686568"/>
                    <a:pt x="64294" y="659606"/>
                  </a:cubicBezTo>
                  <a:cubicBezTo>
                    <a:pt x="64122" y="656338"/>
                    <a:pt x="62450" y="653309"/>
                    <a:pt x="61912" y="650081"/>
                  </a:cubicBezTo>
                  <a:cubicBezTo>
                    <a:pt x="60860" y="643769"/>
                    <a:pt x="60325" y="637381"/>
                    <a:pt x="59531" y="631031"/>
                  </a:cubicBezTo>
                  <a:cubicBezTo>
                    <a:pt x="61119" y="596106"/>
                    <a:pt x="62067" y="561146"/>
                    <a:pt x="64294" y="526256"/>
                  </a:cubicBezTo>
                  <a:cubicBezTo>
                    <a:pt x="64454" y="523751"/>
                    <a:pt x="65743" y="521443"/>
                    <a:pt x="66675" y="519112"/>
                  </a:cubicBezTo>
                  <a:cubicBezTo>
                    <a:pt x="68920" y="513500"/>
                    <a:pt x="71753" y="508125"/>
                    <a:pt x="73819" y="502444"/>
                  </a:cubicBezTo>
                  <a:cubicBezTo>
                    <a:pt x="74937" y="499368"/>
                    <a:pt x="75260" y="496054"/>
                    <a:pt x="76200" y="492919"/>
                  </a:cubicBezTo>
                  <a:cubicBezTo>
                    <a:pt x="77642" y="488110"/>
                    <a:pt x="79374" y="483394"/>
                    <a:pt x="80962" y="478631"/>
                  </a:cubicBezTo>
                  <a:cubicBezTo>
                    <a:pt x="81756" y="476250"/>
                    <a:pt x="81952" y="473576"/>
                    <a:pt x="83344" y="471487"/>
                  </a:cubicBezTo>
                  <a:cubicBezTo>
                    <a:pt x="89070" y="462898"/>
                    <a:pt x="92607" y="456581"/>
                    <a:pt x="102394" y="450056"/>
                  </a:cubicBezTo>
                  <a:lnTo>
                    <a:pt x="116681" y="440531"/>
                  </a:lnTo>
                  <a:cubicBezTo>
                    <a:pt x="118269" y="438150"/>
                    <a:pt x="120439" y="436067"/>
                    <a:pt x="121444" y="433387"/>
                  </a:cubicBezTo>
                  <a:cubicBezTo>
                    <a:pt x="122865" y="429597"/>
                    <a:pt x="122760" y="425386"/>
                    <a:pt x="123825" y="421481"/>
                  </a:cubicBezTo>
                  <a:cubicBezTo>
                    <a:pt x="125146" y="416638"/>
                    <a:pt x="127000" y="411956"/>
                    <a:pt x="128587" y="407194"/>
                  </a:cubicBezTo>
                  <a:lnTo>
                    <a:pt x="130969" y="400050"/>
                  </a:lnTo>
                  <a:lnTo>
                    <a:pt x="133350" y="392906"/>
                  </a:lnTo>
                  <a:cubicBezTo>
                    <a:pt x="134144" y="386556"/>
                    <a:pt x="134586" y="380152"/>
                    <a:pt x="135731" y="373856"/>
                  </a:cubicBezTo>
                  <a:cubicBezTo>
                    <a:pt x="136180" y="371386"/>
                    <a:pt x="136337" y="368487"/>
                    <a:pt x="138112" y="366712"/>
                  </a:cubicBezTo>
                  <a:cubicBezTo>
                    <a:pt x="139887" y="364937"/>
                    <a:pt x="142875" y="365125"/>
                    <a:pt x="145256" y="364331"/>
                  </a:cubicBezTo>
                  <a:cubicBezTo>
                    <a:pt x="151054" y="355635"/>
                    <a:pt x="155942" y="348943"/>
                    <a:pt x="159544" y="338137"/>
                  </a:cubicBezTo>
                  <a:cubicBezTo>
                    <a:pt x="160338" y="335756"/>
                    <a:pt x="160706" y="333188"/>
                    <a:pt x="161925" y="330994"/>
                  </a:cubicBezTo>
                  <a:cubicBezTo>
                    <a:pt x="164705" y="325990"/>
                    <a:pt x="168275" y="321469"/>
                    <a:pt x="171450" y="316706"/>
                  </a:cubicBezTo>
                  <a:cubicBezTo>
                    <a:pt x="173037" y="314325"/>
                    <a:pt x="173831" y="311149"/>
                    <a:pt x="176212" y="309562"/>
                  </a:cubicBezTo>
                  <a:cubicBezTo>
                    <a:pt x="186158" y="302932"/>
                    <a:pt x="181332" y="306824"/>
                    <a:pt x="190500" y="297656"/>
                  </a:cubicBezTo>
                  <a:cubicBezTo>
                    <a:pt x="198671" y="273140"/>
                    <a:pt x="186644" y="311336"/>
                    <a:pt x="195262" y="245269"/>
                  </a:cubicBezTo>
                  <a:cubicBezTo>
                    <a:pt x="195721" y="241749"/>
                    <a:pt x="198627" y="239007"/>
                    <a:pt x="200025" y="235744"/>
                  </a:cubicBezTo>
                  <a:cubicBezTo>
                    <a:pt x="207716" y="217798"/>
                    <a:pt x="194021" y="242573"/>
                    <a:pt x="209550" y="216694"/>
                  </a:cubicBezTo>
                  <a:cubicBezTo>
                    <a:pt x="214506" y="196869"/>
                    <a:pt x="208471" y="216471"/>
                    <a:pt x="216694" y="200025"/>
                  </a:cubicBezTo>
                  <a:cubicBezTo>
                    <a:pt x="217817" y="197780"/>
                    <a:pt x="216575" y="193108"/>
                    <a:pt x="219075" y="192881"/>
                  </a:cubicBezTo>
                  <a:cubicBezTo>
                    <a:pt x="253075" y="189790"/>
                    <a:pt x="287338" y="191294"/>
                    <a:pt x="321469" y="190500"/>
                  </a:cubicBezTo>
                  <a:cubicBezTo>
                    <a:pt x="323850" y="189706"/>
                    <a:pt x="326837" y="189894"/>
                    <a:pt x="328612" y="188119"/>
                  </a:cubicBezTo>
                  <a:cubicBezTo>
                    <a:pt x="343625" y="173105"/>
                    <a:pt x="334530" y="178663"/>
                    <a:pt x="340519" y="166687"/>
                  </a:cubicBezTo>
                  <a:cubicBezTo>
                    <a:pt x="343834" y="160056"/>
                    <a:pt x="347158" y="157667"/>
                    <a:pt x="352425" y="152400"/>
                  </a:cubicBezTo>
                  <a:cubicBezTo>
                    <a:pt x="356720" y="126628"/>
                    <a:pt x="352499" y="147375"/>
                    <a:pt x="357187" y="130969"/>
                  </a:cubicBezTo>
                  <a:cubicBezTo>
                    <a:pt x="358086" y="127822"/>
                    <a:pt x="357255" y="123758"/>
                    <a:pt x="359569" y="121444"/>
                  </a:cubicBezTo>
                  <a:cubicBezTo>
                    <a:pt x="361883" y="119130"/>
                    <a:pt x="365919" y="119856"/>
                    <a:pt x="369094" y="119062"/>
                  </a:cubicBezTo>
                  <a:cubicBezTo>
                    <a:pt x="379045" y="112428"/>
                    <a:pt x="383533" y="110784"/>
                    <a:pt x="390525" y="102394"/>
                  </a:cubicBezTo>
                  <a:cubicBezTo>
                    <a:pt x="392357" y="100195"/>
                    <a:pt x="394007" y="97810"/>
                    <a:pt x="395287" y="95250"/>
                  </a:cubicBezTo>
                  <a:cubicBezTo>
                    <a:pt x="396410" y="93005"/>
                    <a:pt x="395179" y="88427"/>
                    <a:pt x="397669" y="88106"/>
                  </a:cubicBezTo>
                  <a:cubicBezTo>
                    <a:pt x="424523" y="84641"/>
                    <a:pt x="526653" y="89297"/>
                    <a:pt x="554831" y="8810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9" name="Forma livre 408"/>
            <p:cNvSpPr/>
            <p:nvPr/>
          </p:nvSpPr>
          <p:spPr>
            <a:xfrm>
              <a:off x="6110702" y="3089593"/>
              <a:ext cx="483331" cy="490157"/>
            </a:xfrm>
            <a:custGeom>
              <a:avLst/>
              <a:gdLst>
                <a:gd name="connsiteX0" fmla="*/ 205226 w 733864"/>
                <a:gd name="connsiteY0" fmla="*/ 84536 h 744229"/>
                <a:gd name="connsiteX1" fmla="*/ 288570 w 733864"/>
                <a:gd name="connsiteY1" fmla="*/ 94061 h 744229"/>
                <a:gd name="connsiteX2" fmla="*/ 295714 w 733864"/>
                <a:gd name="connsiteY2" fmla="*/ 101204 h 744229"/>
                <a:gd name="connsiteX3" fmla="*/ 298095 w 733864"/>
                <a:gd name="connsiteY3" fmla="*/ 108348 h 744229"/>
                <a:gd name="connsiteX4" fmla="*/ 305239 w 733864"/>
                <a:gd name="connsiteY4" fmla="*/ 113111 h 744229"/>
                <a:gd name="connsiteX5" fmla="*/ 348101 w 733864"/>
                <a:gd name="connsiteY5" fmla="*/ 117873 h 744229"/>
                <a:gd name="connsiteX6" fmla="*/ 364770 w 733864"/>
                <a:gd name="connsiteY6" fmla="*/ 122636 h 744229"/>
                <a:gd name="connsiteX7" fmla="*/ 379057 w 733864"/>
                <a:gd name="connsiteY7" fmla="*/ 127398 h 744229"/>
                <a:gd name="connsiteX8" fmla="*/ 386201 w 733864"/>
                <a:gd name="connsiteY8" fmla="*/ 129779 h 744229"/>
                <a:gd name="connsiteX9" fmla="*/ 410014 w 733864"/>
                <a:gd name="connsiteY9" fmla="*/ 146448 h 744229"/>
                <a:gd name="connsiteX10" fmla="*/ 417157 w 733864"/>
                <a:gd name="connsiteY10" fmla="*/ 148829 h 744229"/>
                <a:gd name="connsiteX11" fmla="*/ 429064 w 733864"/>
                <a:gd name="connsiteY11" fmla="*/ 158354 h 744229"/>
                <a:gd name="connsiteX12" fmla="*/ 443351 w 733864"/>
                <a:gd name="connsiteY12" fmla="*/ 172642 h 744229"/>
                <a:gd name="connsiteX13" fmla="*/ 445732 w 733864"/>
                <a:gd name="connsiteY13" fmla="*/ 179786 h 744229"/>
                <a:gd name="connsiteX14" fmla="*/ 460020 w 733864"/>
                <a:gd name="connsiteY14" fmla="*/ 189311 h 744229"/>
                <a:gd name="connsiteX15" fmla="*/ 483832 w 733864"/>
                <a:gd name="connsiteY15" fmla="*/ 186929 h 744229"/>
                <a:gd name="connsiteX16" fmla="*/ 498120 w 733864"/>
                <a:gd name="connsiteY16" fmla="*/ 172642 h 744229"/>
                <a:gd name="connsiteX17" fmla="*/ 505264 w 733864"/>
                <a:gd name="connsiteY17" fmla="*/ 165498 h 744229"/>
                <a:gd name="connsiteX18" fmla="*/ 510026 w 733864"/>
                <a:gd name="connsiteY18" fmla="*/ 158354 h 744229"/>
                <a:gd name="connsiteX19" fmla="*/ 524314 w 733864"/>
                <a:gd name="connsiteY19" fmla="*/ 151211 h 744229"/>
                <a:gd name="connsiteX20" fmla="*/ 688620 w 733864"/>
                <a:gd name="connsiteY20" fmla="*/ 155973 h 744229"/>
                <a:gd name="connsiteX21" fmla="*/ 686239 w 733864"/>
                <a:gd name="connsiteY21" fmla="*/ 182167 h 744229"/>
                <a:gd name="connsiteX22" fmla="*/ 679095 w 733864"/>
                <a:gd name="connsiteY22" fmla="*/ 184548 h 744229"/>
                <a:gd name="connsiteX23" fmla="*/ 657664 w 733864"/>
                <a:gd name="connsiteY23" fmla="*/ 194073 h 744229"/>
                <a:gd name="connsiteX24" fmla="*/ 650520 w 733864"/>
                <a:gd name="connsiteY24" fmla="*/ 196454 h 744229"/>
                <a:gd name="connsiteX25" fmla="*/ 648139 w 733864"/>
                <a:gd name="connsiteY25" fmla="*/ 220267 h 744229"/>
                <a:gd name="connsiteX26" fmla="*/ 633851 w 733864"/>
                <a:gd name="connsiteY26" fmla="*/ 225029 h 744229"/>
                <a:gd name="connsiteX27" fmla="*/ 612420 w 733864"/>
                <a:gd name="connsiteY27" fmla="*/ 239317 h 744229"/>
                <a:gd name="connsiteX28" fmla="*/ 605276 w 733864"/>
                <a:gd name="connsiteY28" fmla="*/ 244079 h 744229"/>
                <a:gd name="connsiteX29" fmla="*/ 602895 w 733864"/>
                <a:gd name="connsiteY29" fmla="*/ 267892 h 744229"/>
                <a:gd name="connsiteX30" fmla="*/ 610039 w 733864"/>
                <a:gd name="connsiteY30" fmla="*/ 272654 h 744229"/>
                <a:gd name="connsiteX31" fmla="*/ 624326 w 733864"/>
                <a:gd name="connsiteY31" fmla="*/ 277417 h 744229"/>
                <a:gd name="connsiteX32" fmla="*/ 633851 w 733864"/>
                <a:gd name="connsiteY32" fmla="*/ 282179 h 744229"/>
                <a:gd name="connsiteX33" fmla="*/ 648139 w 733864"/>
                <a:gd name="connsiteY33" fmla="*/ 286942 h 744229"/>
                <a:gd name="connsiteX34" fmla="*/ 669570 w 733864"/>
                <a:gd name="connsiteY34" fmla="*/ 303611 h 744229"/>
                <a:gd name="connsiteX35" fmla="*/ 674332 w 733864"/>
                <a:gd name="connsiteY35" fmla="*/ 310754 h 744229"/>
                <a:gd name="connsiteX36" fmla="*/ 676714 w 733864"/>
                <a:gd name="connsiteY36" fmla="*/ 317898 h 744229"/>
                <a:gd name="connsiteX37" fmla="*/ 674332 w 733864"/>
                <a:gd name="connsiteY37" fmla="*/ 336948 h 744229"/>
                <a:gd name="connsiteX38" fmla="*/ 669570 w 733864"/>
                <a:gd name="connsiteY38" fmla="*/ 344092 h 744229"/>
                <a:gd name="connsiteX39" fmla="*/ 667189 w 733864"/>
                <a:gd name="connsiteY39" fmla="*/ 353617 h 744229"/>
                <a:gd name="connsiteX40" fmla="*/ 669570 w 733864"/>
                <a:gd name="connsiteY40" fmla="*/ 379811 h 744229"/>
                <a:gd name="connsiteX41" fmla="*/ 691001 w 733864"/>
                <a:gd name="connsiteY41" fmla="*/ 394098 h 744229"/>
                <a:gd name="connsiteX42" fmla="*/ 693382 w 733864"/>
                <a:gd name="connsiteY42" fmla="*/ 453629 h 744229"/>
                <a:gd name="connsiteX43" fmla="*/ 700526 w 733864"/>
                <a:gd name="connsiteY43" fmla="*/ 456011 h 744229"/>
                <a:gd name="connsiteX44" fmla="*/ 733864 w 733864"/>
                <a:gd name="connsiteY44" fmla="*/ 458392 h 744229"/>
                <a:gd name="connsiteX45" fmla="*/ 721957 w 733864"/>
                <a:gd name="connsiteY45" fmla="*/ 482204 h 744229"/>
                <a:gd name="connsiteX46" fmla="*/ 717195 w 733864"/>
                <a:gd name="connsiteY46" fmla="*/ 489348 h 744229"/>
                <a:gd name="connsiteX47" fmla="*/ 710051 w 733864"/>
                <a:gd name="connsiteY47" fmla="*/ 491729 h 744229"/>
                <a:gd name="connsiteX48" fmla="*/ 702907 w 733864"/>
                <a:gd name="connsiteY48" fmla="*/ 496492 h 744229"/>
                <a:gd name="connsiteX49" fmla="*/ 688620 w 733864"/>
                <a:gd name="connsiteY49" fmla="*/ 501254 h 744229"/>
                <a:gd name="connsiteX50" fmla="*/ 674332 w 733864"/>
                <a:gd name="connsiteY50" fmla="*/ 506017 h 744229"/>
                <a:gd name="connsiteX51" fmla="*/ 664807 w 733864"/>
                <a:gd name="connsiteY51" fmla="*/ 508398 h 744229"/>
                <a:gd name="connsiteX52" fmla="*/ 662426 w 733864"/>
                <a:gd name="connsiteY52" fmla="*/ 515542 h 744229"/>
                <a:gd name="connsiteX53" fmla="*/ 660045 w 733864"/>
                <a:gd name="connsiteY53" fmla="*/ 532211 h 744229"/>
                <a:gd name="connsiteX54" fmla="*/ 652901 w 733864"/>
                <a:gd name="connsiteY54" fmla="*/ 536973 h 744229"/>
                <a:gd name="connsiteX55" fmla="*/ 636232 w 733864"/>
                <a:gd name="connsiteY55" fmla="*/ 541736 h 744229"/>
                <a:gd name="connsiteX56" fmla="*/ 629089 w 733864"/>
                <a:gd name="connsiteY56" fmla="*/ 546498 h 744229"/>
                <a:gd name="connsiteX57" fmla="*/ 626707 w 733864"/>
                <a:gd name="connsiteY57" fmla="*/ 553642 h 744229"/>
                <a:gd name="connsiteX58" fmla="*/ 624326 w 733864"/>
                <a:gd name="connsiteY58" fmla="*/ 572692 h 744229"/>
                <a:gd name="connsiteX59" fmla="*/ 617182 w 733864"/>
                <a:gd name="connsiteY59" fmla="*/ 575073 h 744229"/>
                <a:gd name="connsiteX60" fmla="*/ 607657 w 733864"/>
                <a:gd name="connsiteY60" fmla="*/ 577454 h 744229"/>
                <a:gd name="connsiteX61" fmla="*/ 600514 w 733864"/>
                <a:gd name="connsiteY61" fmla="*/ 579836 h 744229"/>
                <a:gd name="connsiteX62" fmla="*/ 450495 w 733864"/>
                <a:gd name="connsiteY62" fmla="*/ 582217 h 744229"/>
                <a:gd name="connsiteX63" fmla="*/ 443351 w 733864"/>
                <a:gd name="connsiteY63" fmla="*/ 589361 h 744229"/>
                <a:gd name="connsiteX64" fmla="*/ 436207 w 733864"/>
                <a:gd name="connsiteY64" fmla="*/ 591742 h 744229"/>
                <a:gd name="connsiteX65" fmla="*/ 429064 w 733864"/>
                <a:gd name="connsiteY65" fmla="*/ 596504 h 744229"/>
                <a:gd name="connsiteX66" fmla="*/ 414776 w 733864"/>
                <a:gd name="connsiteY66" fmla="*/ 617936 h 744229"/>
                <a:gd name="connsiteX67" fmla="*/ 410014 w 733864"/>
                <a:gd name="connsiteY67" fmla="*/ 625079 h 744229"/>
                <a:gd name="connsiteX68" fmla="*/ 395726 w 733864"/>
                <a:gd name="connsiteY68" fmla="*/ 634604 h 744229"/>
                <a:gd name="connsiteX69" fmla="*/ 388582 w 733864"/>
                <a:gd name="connsiteY69" fmla="*/ 639367 h 744229"/>
                <a:gd name="connsiteX70" fmla="*/ 383820 w 733864"/>
                <a:gd name="connsiteY70" fmla="*/ 646511 h 744229"/>
                <a:gd name="connsiteX71" fmla="*/ 381439 w 733864"/>
                <a:gd name="connsiteY71" fmla="*/ 653654 h 744229"/>
                <a:gd name="connsiteX72" fmla="*/ 367151 w 733864"/>
                <a:gd name="connsiteY72" fmla="*/ 658417 h 744229"/>
                <a:gd name="connsiteX73" fmla="*/ 343339 w 733864"/>
                <a:gd name="connsiteY73" fmla="*/ 663179 h 744229"/>
                <a:gd name="connsiteX74" fmla="*/ 336195 w 733864"/>
                <a:gd name="connsiteY74" fmla="*/ 667942 h 744229"/>
                <a:gd name="connsiteX75" fmla="*/ 333814 w 733864"/>
                <a:gd name="connsiteY75" fmla="*/ 682229 h 744229"/>
                <a:gd name="connsiteX76" fmla="*/ 331432 w 733864"/>
                <a:gd name="connsiteY76" fmla="*/ 689373 h 744229"/>
                <a:gd name="connsiteX77" fmla="*/ 317145 w 733864"/>
                <a:gd name="connsiteY77" fmla="*/ 694136 h 744229"/>
                <a:gd name="connsiteX78" fmla="*/ 302857 w 733864"/>
                <a:gd name="connsiteY78" fmla="*/ 698898 h 744229"/>
                <a:gd name="connsiteX79" fmla="*/ 295714 w 733864"/>
                <a:gd name="connsiteY79" fmla="*/ 701279 h 744229"/>
                <a:gd name="connsiteX80" fmla="*/ 288570 w 733864"/>
                <a:gd name="connsiteY80" fmla="*/ 703661 h 744229"/>
                <a:gd name="connsiteX81" fmla="*/ 281426 w 733864"/>
                <a:gd name="connsiteY81" fmla="*/ 725092 h 744229"/>
                <a:gd name="connsiteX82" fmla="*/ 279045 w 733864"/>
                <a:gd name="connsiteY82" fmla="*/ 732236 h 744229"/>
                <a:gd name="connsiteX83" fmla="*/ 264757 w 733864"/>
                <a:gd name="connsiteY83" fmla="*/ 736998 h 744229"/>
                <a:gd name="connsiteX84" fmla="*/ 138551 w 733864"/>
                <a:gd name="connsiteY84" fmla="*/ 734617 h 744229"/>
                <a:gd name="connsiteX85" fmla="*/ 119501 w 733864"/>
                <a:gd name="connsiteY85" fmla="*/ 732236 h 744229"/>
                <a:gd name="connsiteX86" fmla="*/ 112357 w 733864"/>
                <a:gd name="connsiteY86" fmla="*/ 729854 h 744229"/>
                <a:gd name="connsiteX87" fmla="*/ 105214 w 733864"/>
                <a:gd name="connsiteY87" fmla="*/ 715567 h 744229"/>
                <a:gd name="connsiteX88" fmla="*/ 102832 w 733864"/>
                <a:gd name="connsiteY88" fmla="*/ 708423 h 744229"/>
                <a:gd name="connsiteX89" fmla="*/ 95689 w 733864"/>
                <a:gd name="connsiteY89" fmla="*/ 706042 h 744229"/>
                <a:gd name="connsiteX90" fmla="*/ 81401 w 733864"/>
                <a:gd name="connsiteY90" fmla="*/ 708423 h 744229"/>
                <a:gd name="connsiteX91" fmla="*/ 79020 w 733864"/>
                <a:gd name="connsiteY91" fmla="*/ 715567 h 744229"/>
                <a:gd name="connsiteX92" fmla="*/ 69495 w 733864"/>
                <a:gd name="connsiteY92" fmla="*/ 729854 h 744229"/>
                <a:gd name="connsiteX93" fmla="*/ 64732 w 733864"/>
                <a:gd name="connsiteY93" fmla="*/ 736998 h 744229"/>
                <a:gd name="connsiteX94" fmla="*/ 12345 w 733864"/>
                <a:gd name="connsiteY94" fmla="*/ 741761 h 744229"/>
                <a:gd name="connsiteX95" fmla="*/ 7582 w 733864"/>
                <a:gd name="connsiteY95" fmla="*/ 734617 h 744229"/>
                <a:gd name="connsiteX96" fmla="*/ 2820 w 733864"/>
                <a:gd name="connsiteY96" fmla="*/ 613173 h 744229"/>
                <a:gd name="connsiteX97" fmla="*/ 2820 w 733864"/>
                <a:gd name="connsiteY97" fmla="*/ 525067 h 744229"/>
                <a:gd name="connsiteX98" fmla="*/ 9964 w 733864"/>
                <a:gd name="connsiteY98" fmla="*/ 503636 h 744229"/>
                <a:gd name="connsiteX99" fmla="*/ 12345 w 733864"/>
                <a:gd name="connsiteY99" fmla="*/ 496492 h 744229"/>
                <a:gd name="connsiteX100" fmla="*/ 21870 w 733864"/>
                <a:gd name="connsiteY100" fmla="*/ 482204 h 744229"/>
                <a:gd name="connsiteX101" fmla="*/ 24251 w 733864"/>
                <a:gd name="connsiteY101" fmla="*/ 475061 h 744229"/>
                <a:gd name="connsiteX102" fmla="*/ 33776 w 733864"/>
                <a:gd name="connsiteY102" fmla="*/ 460773 h 744229"/>
                <a:gd name="connsiteX103" fmla="*/ 40920 w 733864"/>
                <a:gd name="connsiteY103" fmla="*/ 446486 h 744229"/>
                <a:gd name="connsiteX104" fmla="*/ 40920 w 733864"/>
                <a:gd name="connsiteY104" fmla="*/ 353617 h 744229"/>
                <a:gd name="connsiteX105" fmla="*/ 33776 w 733864"/>
                <a:gd name="connsiteY105" fmla="*/ 327423 h 744229"/>
                <a:gd name="connsiteX106" fmla="*/ 29014 w 733864"/>
                <a:gd name="connsiteY106" fmla="*/ 310754 h 744229"/>
                <a:gd name="connsiteX107" fmla="*/ 26632 w 733864"/>
                <a:gd name="connsiteY107" fmla="*/ 279798 h 744229"/>
                <a:gd name="connsiteX108" fmla="*/ 21870 w 733864"/>
                <a:gd name="connsiteY108" fmla="*/ 265511 h 744229"/>
                <a:gd name="connsiteX109" fmla="*/ 19489 w 733864"/>
                <a:gd name="connsiteY109" fmla="*/ 258367 h 744229"/>
                <a:gd name="connsiteX110" fmla="*/ 17107 w 733864"/>
                <a:gd name="connsiteY110" fmla="*/ 234554 h 744229"/>
                <a:gd name="connsiteX111" fmla="*/ 14726 w 733864"/>
                <a:gd name="connsiteY111" fmla="*/ 225029 h 744229"/>
                <a:gd name="connsiteX112" fmla="*/ 12345 w 733864"/>
                <a:gd name="connsiteY112" fmla="*/ 170261 h 744229"/>
                <a:gd name="connsiteX113" fmla="*/ 21870 w 733864"/>
                <a:gd name="connsiteY113" fmla="*/ 141686 h 744229"/>
                <a:gd name="connsiteX114" fmla="*/ 36157 w 733864"/>
                <a:gd name="connsiteY114" fmla="*/ 132161 h 744229"/>
                <a:gd name="connsiteX115" fmla="*/ 43301 w 733864"/>
                <a:gd name="connsiteY115" fmla="*/ 127398 h 744229"/>
                <a:gd name="connsiteX116" fmla="*/ 48064 w 733864"/>
                <a:gd name="connsiteY116" fmla="*/ 120254 h 744229"/>
                <a:gd name="connsiteX117" fmla="*/ 59970 w 733864"/>
                <a:gd name="connsiteY117" fmla="*/ 105967 h 744229"/>
                <a:gd name="connsiteX118" fmla="*/ 69495 w 733864"/>
                <a:gd name="connsiteY118" fmla="*/ 94061 h 744229"/>
                <a:gd name="connsiteX119" fmla="*/ 83782 w 733864"/>
                <a:gd name="connsiteY119" fmla="*/ 79773 h 744229"/>
                <a:gd name="connsiteX120" fmla="*/ 86164 w 733864"/>
                <a:gd name="connsiteY120" fmla="*/ 72629 h 744229"/>
                <a:gd name="connsiteX121" fmla="*/ 98070 w 733864"/>
                <a:gd name="connsiteY121" fmla="*/ 58342 h 744229"/>
                <a:gd name="connsiteX122" fmla="*/ 102832 w 733864"/>
                <a:gd name="connsiteY122" fmla="*/ 48817 h 744229"/>
                <a:gd name="connsiteX123" fmla="*/ 109976 w 733864"/>
                <a:gd name="connsiteY123" fmla="*/ 44054 h 744229"/>
                <a:gd name="connsiteX124" fmla="*/ 117120 w 733864"/>
                <a:gd name="connsiteY124" fmla="*/ 36911 h 744229"/>
                <a:gd name="connsiteX125" fmla="*/ 119501 w 733864"/>
                <a:gd name="connsiteY125" fmla="*/ 29767 h 744229"/>
                <a:gd name="connsiteX126" fmla="*/ 126645 w 733864"/>
                <a:gd name="connsiteY126" fmla="*/ 25004 h 744229"/>
                <a:gd name="connsiteX127" fmla="*/ 131407 w 733864"/>
                <a:gd name="connsiteY127" fmla="*/ 17861 h 744229"/>
                <a:gd name="connsiteX128" fmla="*/ 133789 w 733864"/>
                <a:gd name="connsiteY128" fmla="*/ 8336 h 744229"/>
                <a:gd name="connsiteX129" fmla="*/ 169507 w 733864"/>
                <a:gd name="connsiteY129" fmla="*/ 3573 h 744229"/>
                <a:gd name="connsiteX130" fmla="*/ 181414 w 733864"/>
                <a:gd name="connsiteY130" fmla="*/ 17861 h 744229"/>
                <a:gd name="connsiteX131" fmla="*/ 186176 w 733864"/>
                <a:gd name="connsiteY131" fmla="*/ 25004 h 744229"/>
                <a:gd name="connsiteX132" fmla="*/ 200464 w 733864"/>
                <a:gd name="connsiteY132" fmla="*/ 32148 h 744229"/>
                <a:gd name="connsiteX133" fmla="*/ 205226 w 733864"/>
                <a:gd name="connsiteY133" fmla="*/ 39292 h 744229"/>
                <a:gd name="connsiteX134" fmla="*/ 207607 w 733864"/>
                <a:gd name="connsiteY134" fmla="*/ 77392 h 744229"/>
                <a:gd name="connsiteX135" fmla="*/ 214751 w 733864"/>
                <a:gd name="connsiteY135" fmla="*/ 79773 h 744229"/>
                <a:gd name="connsiteX136" fmla="*/ 264757 w 733864"/>
                <a:gd name="connsiteY136" fmla="*/ 79773 h 744229"/>
                <a:gd name="connsiteX0" fmla="*/ 205226 w 733864"/>
                <a:gd name="connsiteY0" fmla="*/ 84536 h 744229"/>
                <a:gd name="connsiteX1" fmla="*/ 288570 w 733864"/>
                <a:gd name="connsiteY1" fmla="*/ 94061 h 744229"/>
                <a:gd name="connsiteX2" fmla="*/ 295714 w 733864"/>
                <a:gd name="connsiteY2" fmla="*/ 101204 h 744229"/>
                <a:gd name="connsiteX3" fmla="*/ 298095 w 733864"/>
                <a:gd name="connsiteY3" fmla="*/ 108348 h 744229"/>
                <a:gd name="connsiteX4" fmla="*/ 305239 w 733864"/>
                <a:gd name="connsiteY4" fmla="*/ 113111 h 744229"/>
                <a:gd name="connsiteX5" fmla="*/ 348101 w 733864"/>
                <a:gd name="connsiteY5" fmla="*/ 117873 h 744229"/>
                <a:gd name="connsiteX6" fmla="*/ 364770 w 733864"/>
                <a:gd name="connsiteY6" fmla="*/ 122636 h 744229"/>
                <a:gd name="connsiteX7" fmla="*/ 379057 w 733864"/>
                <a:gd name="connsiteY7" fmla="*/ 127398 h 744229"/>
                <a:gd name="connsiteX8" fmla="*/ 386201 w 733864"/>
                <a:gd name="connsiteY8" fmla="*/ 129779 h 744229"/>
                <a:gd name="connsiteX9" fmla="*/ 410014 w 733864"/>
                <a:gd name="connsiteY9" fmla="*/ 146448 h 744229"/>
                <a:gd name="connsiteX10" fmla="*/ 417157 w 733864"/>
                <a:gd name="connsiteY10" fmla="*/ 148829 h 744229"/>
                <a:gd name="connsiteX11" fmla="*/ 429064 w 733864"/>
                <a:gd name="connsiteY11" fmla="*/ 158354 h 744229"/>
                <a:gd name="connsiteX12" fmla="*/ 443351 w 733864"/>
                <a:gd name="connsiteY12" fmla="*/ 172642 h 744229"/>
                <a:gd name="connsiteX13" fmla="*/ 445732 w 733864"/>
                <a:gd name="connsiteY13" fmla="*/ 179786 h 744229"/>
                <a:gd name="connsiteX14" fmla="*/ 460020 w 733864"/>
                <a:gd name="connsiteY14" fmla="*/ 189311 h 744229"/>
                <a:gd name="connsiteX15" fmla="*/ 483832 w 733864"/>
                <a:gd name="connsiteY15" fmla="*/ 186929 h 744229"/>
                <a:gd name="connsiteX16" fmla="*/ 498120 w 733864"/>
                <a:gd name="connsiteY16" fmla="*/ 172642 h 744229"/>
                <a:gd name="connsiteX17" fmla="*/ 505264 w 733864"/>
                <a:gd name="connsiteY17" fmla="*/ 165498 h 744229"/>
                <a:gd name="connsiteX18" fmla="*/ 510026 w 733864"/>
                <a:gd name="connsiteY18" fmla="*/ 158354 h 744229"/>
                <a:gd name="connsiteX19" fmla="*/ 524314 w 733864"/>
                <a:gd name="connsiteY19" fmla="*/ 151211 h 744229"/>
                <a:gd name="connsiteX20" fmla="*/ 688620 w 733864"/>
                <a:gd name="connsiteY20" fmla="*/ 155973 h 744229"/>
                <a:gd name="connsiteX21" fmla="*/ 686239 w 733864"/>
                <a:gd name="connsiteY21" fmla="*/ 182167 h 744229"/>
                <a:gd name="connsiteX22" fmla="*/ 679095 w 733864"/>
                <a:gd name="connsiteY22" fmla="*/ 184548 h 744229"/>
                <a:gd name="connsiteX23" fmla="*/ 657664 w 733864"/>
                <a:gd name="connsiteY23" fmla="*/ 194073 h 744229"/>
                <a:gd name="connsiteX24" fmla="*/ 650520 w 733864"/>
                <a:gd name="connsiteY24" fmla="*/ 196454 h 744229"/>
                <a:gd name="connsiteX25" fmla="*/ 648139 w 733864"/>
                <a:gd name="connsiteY25" fmla="*/ 220267 h 744229"/>
                <a:gd name="connsiteX26" fmla="*/ 633851 w 733864"/>
                <a:gd name="connsiteY26" fmla="*/ 225029 h 744229"/>
                <a:gd name="connsiteX27" fmla="*/ 612420 w 733864"/>
                <a:gd name="connsiteY27" fmla="*/ 239317 h 744229"/>
                <a:gd name="connsiteX28" fmla="*/ 605276 w 733864"/>
                <a:gd name="connsiteY28" fmla="*/ 244079 h 744229"/>
                <a:gd name="connsiteX29" fmla="*/ 602895 w 733864"/>
                <a:gd name="connsiteY29" fmla="*/ 267892 h 744229"/>
                <a:gd name="connsiteX30" fmla="*/ 610039 w 733864"/>
                <a:gd name="connsiteY30" fmla="*/ 272654 h 744229"/>
                <a:gd name="connsiteX31" fmla="*/ 624326 w 733864"/>
                <a:gd name="connsiteY31" fmla="*/ 277417 h 744229"/>
                <a:gd name="connsiteX32" fmla="*/ 633851 w 733864"/>
                <a:gd name="connsiteY32" fmla="*/ 282179 h 744229"/>
                <a:gd name="connsiteX33" fmla="*/ 648139 w 733864"/>
                <a:gd name="connsiteY33" fmla="*/ 286942 h 744229"/>
                <a:gd name="connsiteX34" fmla="*/ 669570 w 733864"/>
                <a:gd name="connsiteY34" fmla="*/ 303611 h 744229"/>
                <a:gd name="connsiteX35" fmla="*/ 674332 w 733864"/>
                <a:gd name="connsiteY35" fmla="*/ 310754 h 744229"/>
                <a:gd name="connsiteX36" fmla="*/ 676714 w 733864"/>
                <a:gd name="connsiteY36" fmla="*/ 317898 h 744229"/>
                <a:gd name="connsiteX37" fmla="*/ 674332 w 733864"/>
                <a:gd name="connsiteY37" fmla="*/ 336948 h 744229"/>
                <a:gd name="connsiteX38" fmla="*/ 669570 w 733864"/>
                <a:gd name="connsiteY38" fmla="*/ 344092 h 744229"/>
                <a:gd name="connsiteX39" fmla="*/ 667189 w 733864"/>
                <a:gd name="connsiteY39" fmla="*/ 353617 h 744229"/>
                <a:gd name="connsiteX40" fmla="*/ 669570 w 733864"/>
                <a:gd name="connsiteY40" fmla="*/ 379811 h 744229"/>
                <a:gd name="connsiteX41" fmla="*/ 691001 w 733864"/>
                <a:gd name="connsiteY41" fmla="*/ 394098 h 744229"/>
                <a:gd name="connsiteX42" fmla="*/ 693382 w 733864"/>
                <a:gd name="connsiteY42" fmla="*/ 453629 h 744229"/>
                <a:gd name="connsiteX43" fmla="*/ 700526 w 733864"/>
                <a:gd name="connsiteY43" fmla="*/ 456011 h 744229"/>
                <a:gd name="connsiteX44" fmla="*/ 733864 w 733864"/>
                <a:gd name="connsiteY44" fmla="*/ 458392 h 744229"/>
                <a:gd name="connsiteX45" fmla="*/ 721957 w 733864"/>
                <a:gd name="connsiteY45" fmla="*/ 482204 h 744229"/>
                <a:gd name="connsiteX46" fmla="*/ 717195 w 733864"/>
                <a:gd name="connsiteY46" fmla="*/ 489348 h 744229"/>
                <a:gd name="connsiteX47" fmla="*/ 710051 w 733864"/>
                <a:gd name="connsiteY47" fmla="*/ 491729 h 744229"/>
                <a:gd name="connsiteX48" fmla="*/ 702907 w 733864"/>
                <a:gd name="connsiteY48" fmla="*/ 496492 h 744229"/>
                <a:gd name="connsiteX49" fmla="*/ 688620 w 733864"/>
                <a:gd name="connsiteY49" fmla="*/ 501254 h 744229"/>
                <a:gd name="connsiteX50" fmla="*/ 674332 w 733864"/>
                <a:gd name="connsiteY50" fmla="*/ 506017 h 744229"/>
                <a:gd name="connsiteX51" fmla="*/ 664807 w 733864"/>
                <a:gd name="connsiteY51" fmla="*/ 508398 h 744229"/>
                <a:gd name="connsiteX52" fmla="*/ 662426 w 733864"/>
                <a:gd name="connsiteY52" fmla="*/ 515542 h 744229"/>
                <a:gd name="connsiteX53" fmla="*/ 660045 w 733864"/>
                <a:gd name="connsiteY53" fmla="*/ 532211 h 744229"/>
                <a:gd name="connsiteX54" fmla="*/ 652901 w 733864"/>
                <a:gd name="connsiteY54" fmla="*/ 536973 h 744229"/>
                <a:gd name="connsiteX55" fmla="*/ 636232 w 733864"/>
                <a:gd name="connsiteY55" fmla="*/ 541736 h 744229"/>
                <a:gd name="connsiteX56" fmla="*/ 629089 w 733864"/>
                <a:gd name="connsiteY56" fmla="*/ 546498 h 744229"/>
                <a:gd name="connsiteX57" fmla="*/ 626707 w 733864"/>
                <a:gd name="connsiteY57" fmla="*/ 553642 h 744229"/>
                <a:gd name="connsiteX58" fmla="*/ 624326 w 733864"/>
                <a:gd name="connsiteY58" fmla="*/ 572692 h 744229"/>
                <a:gd name="connsiteX59" fmla="*/ 617182 w 733864"/>
                <a:gd name="connsiteY59" fmla="*/ 575073 h 744229"/>
                <a:gd name="connsiteX60" fmla="*/ 607657 w 733864"/>
                <a:gd name="connsiteY60" fmla="*/ 577454 h 744229"/>
                <a:gd name="connsiteX61" fmla="*/ 600514 w 733864"/>
                <a:gd name="connsiteY61" fmla="*/ 579836 h 744229"/>
                <a:gd name="connsiteX62" fmla="*/ 450495 w 733864"/>
                <a:gd name="connsiteY62" fmla="*/ 582217 h 744229"/>
                <a:gd name="connsiteX63" fmla="*/ 443351 w 733864"/>
                <a:gd name="connsiteY63" fmla="*/ 589361 h 744229"/>
                <a:gd name="connsiteX64" fmla="*/ 436207 w 733864"/>
                <a:gd name="connsiteY64" fmla="*/ 591742 h 744229"/>
                <a:gd name="connsiteX65" fmla="*/ 429064 w 733864"/>
                <a:gd name="connsiteY65" fmla="*/ 596504 h 744229"/>
                <a:gd name="connsiteX66" fmla="*/ 414776 w 733864"/>
                <a:gd name="connsiteY66" fmla="*/ 617936 h 744229"/>
                <a:gd name="connsiteX67" fmla="*/ 410014 w 733864"/>
                <a:gd name="connsiteY67" fmla="*/ 625079 h 744229"/>
                <a:gd name="connsiteX68" fmla="*/ 395726 w 733864"/>
                <a:gd name="connsiteY68" fmla="*/ 634604 h 744229"/>
                <a:gd name="connsiteX69" fmla="*/ 388582 w 733864"/>
                <a:gd name="connsiteY69" fmla="*/ 639367 h 744229"/>
                <a:gd name="connsiteX70" fmla="*/ 383820 w 733864"/>
                <a:gd name="connsiteY70" fmla="*/ 646511 h 744229"/>
                <a:gd name="connsiteX71" fmla="*/ 381439 w 733864"/>
                <a:gd name="connsiteY71" fmla="*/ 653654 h 744229"/>
                <a:gd name="connsiteX72" fmla="*/ 367151 w 733864"/>
                <a:gd name="connsiteY72" fmla="*/ 658417 h 744229"/>
                <a:gd name="connsiteX73" fmla="*/ 343339 w 733864"/>
                <a:gd name="connsiteY73" fmla="*/ 663179 h 744229"/>
                <a:gd name="connsiteX74" fmla="*/ 336195 w 733864"/>
                <a:gd name="connsiteY74" fmla="*/ 667942 h 744229"/>
                <a:gd name="connsiteX75" fmla="*/ 333814 w 733864"/>
                <a:gd name="connsiteY75" fmla="*/ 682229 h 744229"/>
                <a:gd name="connsiteX76" fmla="*/ 331432 w 733864"/>
                <a:gd name="connsiteY76" fmla="*/ 689373 h 744229"/>
                <a:gd name="connsiteX77" fmla="*/ 317145 w 733864"/>
                <a:gd name="connsiteY77" fmla="*/ 694136 h 744229"/>
                <a:gd name="connsiteX78" fmla="*/ 302857 w 733864"/>
                <a:gd name="connsiteY78" fmla="*/ 698898 h 744229"/>
                <a:gd name="connsiteX79" fmla="*/ 295714 w 733864"/>
                <a:gd name="connsiteY79" fmla="*/ 701279 h 744229"/>
                <a:gd name="connsiteX80" fmla="*/ 288570 w 733864"/>
                <a:gd name="connsiteY80" fmla="*/ 703661 h 744229"/>
                <a:gd name="connsiteX81" fmla="*/ 281426 w 733864"/>
                <a:gd name="connsiteY81" fmla="*/ 725092 h 744229"/>
                <a:gd name="connsiteX82" fmla="*/ 279045 w 733864"/>
                <a:gd name="connsiteY82" fmla="*/ 732236 h 744229"/>
                <a:gd name="connsiteX83" fmla="*/ 264757 w 733864"/>
                <a:gd name="connsiteY83" fmla="*/ 736998 h 744229"/>
                <a:gd name="connsiteX84" fmla="*/ 138551 w 733864"/>
                <a:gd name="connsiteY84" fmla="*/ 734617 h 744229"/>
                <a:gd name="connsiteX85" fmla="*/ 119501 w 733864"/>
                <a:gd name="connsiteY85" fmla="*/ 732236 h 744229"/>
                <a:gd name="connsiteX86" fmla="*/ 112357 w 733864"/>
                <a:gd name="connsiteY86" fmla="*/ 729854 h 744229"/>
                <a:gd name="connsiteX87" fmla="*/ 105214 w 733864"/>
                <a:gd name="connsiteY87" fmla="*/ 715567 h 744229"/>
                <a:gd name="connsiteX88" fmla="*/ 102832 w 733864"/>
                <a:gd name="connsiteY88" fmla="*/ 708423 h 744229"/>
                <a:gd name="connsiteX89" fmla="*/ 95689 w 733864"/>
                <a:gd name="connsiteY89" fmla="*/ 706042 h 744229"/>
                <a:gd name="connsiteX90" fmla="*/ 81401 w 733864"/>
                <a:gd name="connsiteY90" fmla="*/ 708423 h 744229"/>
                <a:gd name="connsiteX91" fmla="*/ 79020 w 733864"/>
                <a:gd name="connsiteY91" fmla="*/ 715567 h 744229"/>
                <a:gd name="connsiteX92" fmla="*/ 69495 w 733864"/>
                <a:gd name="connsiteY92" fmla="*/ 729854 h 744229"/>
                <a:gd name="connsiteX93" fmla="*/ 64732 w 733864"/>
                <a:gd name="connsiteY93" fmla="*/ 736998 h 744229"/>
                <a:gd name="connsiteX94" fmla="*/ 12345 w 733864"/>
                <a:gd name="connsiteY94" fmla="*/ 741761 h 744229"/>
                <a:gd name="connsiteX95" fmla="*/ 7582 w 733864"/>
                <a:gd name="connsiteY95" fmla="*/ 734617 h 744229"/>
                <a:gd name="connsiteX96" fmla="*/ 2820 w 733864"/>
                <a:gd name="connsiteY96" fmla="*/ 613173 h 744229"/>
                <a:gd name="connsiteX97" fmla="*/ 2820 w 733864"/>
                <a:gd name="connsiteY97" fmla="*/ 525067 h 744229"/>
                <a:gd name="connsiteX98" fmla="*/ 9964 w 733864"/>
                <a:gd name="connsiteY98" fmla="*/ 503636 h 744229"/>
                <a:gd name="connsiteX99" fmla="*/ 12345 w 733864"/>
                <a:gd name="connsiteY99" fmla="*/ 496492 h 744229"/>
                <a:gd name="connsiteX100" fmla="*/ 21870 w 733864"/>
                <a:gd name="connsiteY100" fmla="*/ 482204 h 744229"/>
                <a:gd name="connsiteX101" fmla="*/ 24251 w 733864"/>
                <a:gd name="connsiteY101" fmla="*/ 475061 h 744229"/>
                <a:gd name="connsiteX102" fmla="*/ 33776 w 733864"/>
                <a:gd name="connsiteY102" fmla="*/ 460773 h 744229"/>
                <a:gd name="connsiteX103" fmla="*/ 40920 w 733864"/>
                <a:gd name="connsiteY103" fmla="*/ 446486 h 744229"/>
                <a:gd name="connsiteX104" fmla="*/ 40920 w 733864"/>
                <a:gd name="connsiteY104" fmla="*/ 353617 h 744229"/>
                <a:gd name="connsiteX105" fmla="*/ 33776 w 733864"/>
                <a:gd name="connsiteY105" fmla="*/ 327423 h 744229"/>
                <a:gd name="connsiteX106" fmla="*/ 29014 w 733864"/>
                <a:gd name="connsiteY106" fmla="*/ 310754 h 744229"/>
                <a:gd name="connsiteX107" fmla="*/ 26632 w 733864"/>
                <a:gd name="connsiteY107" fmla="*/ 279798 h 744229"/>
                <a:gd name="connsiteX108" fmla="*/ 21870 w 733864"/>
                <a:gd name="connsiteY108" fmla="*/ 265511 h 744229"/>
                <a:gd name="connsiteX109" fmla="*/ 19489 w 733864"/>
                <a:gd name="connsiteY109" fmla="*/ 258367 h 744229"/>
                <a:gd name="connsiteX110" fmla="*/ 17107 w 733864"/>
                <a:gd name="connsiteY110" fmla="*/ 234554 h 744229"/>
                <a:gd name="connsiteX111" fmla="*/ 14726 w 733864"/>
                <a:gd name="connsiteY111" fmla="*/ 225029 h 744229"/>
                <a:gd name="connsiteX112" fmla="*/ 12345 w 733864"/>
                <a:gd name="connsiteY112" fmla="*/ 170261 h 744229"/>
                <a:gd name="connsiteX113" fmla="*/ 21870 w 733864"/>
                <a:gd name="connsiteY113" fmla="*/ 141686 h 744229"/>
                <a:gd name="connsiteX114" fmla="*/ 36157 w 733864"/>
                <a:gd name="connsiteY114" fmla="*/ 132161 h 744229"/>
                <a:gd name="connsiteX115" fmla="*/ 43301 w 733864"/>
                <a:gd name="connsiteY115" fmla="*/ 127398 h 744229"/>
                <a:gd name="connsiteX116" fmla="*/ 48064 w 733864"/>
                <a:gd name="connsiteY116" fmla="*/ 120254 h 744229"/>
                <a:gd name="connsiteX117" fmla="*/ 59970 w 733864"/>
                <a:gd name="connsiteY117" fmla="*/ 105967 h 744229"/>
                <a:gd name="connsiteX118" fmla="*/ 69495 w 733864"/>
                <a:gd name="connsiteY118" fmla="*/ 94061 h 744229"/>
                <a:gd name="connsiteX119" fmla="*/ 83782 w 733864"/>
                <a:gd name="connsiteY119" fmla="*/ 79773 h 744229"/>
                <a:gd name="connsiteX120" fmla="*/ 86164 w 733864"/>
                <a:gd name="connsiteY120" fmla="*/ 72629 h 744229"/>
                <a:gd name="connsiteX121" fmla="*/ 98070 w 733864"/>
                <a:gd name="connsiteY121" fmla="*/ 58342 h 744229"/>
                <a:gd name="connsiteX122" fmla="*/ 102832 w 733864"/>
                <a:gd name="connsiteY122" fmla="*/ 48817 h 744229"/>
                <a:gd name="connsiteX123" fmla="*/ 109976 w 733864"/>
                <a:gd name="connsiteY123" fmla="*/ 44054 h 744229"/>
                <a:gd name="connsiteX124" fmla="*/ 117120 w 733864"/>
                <a:gd name="connsiteY124" fmla="*/ 36911 h 744229"/>
                <a:gd name="connsiteX125" fmla="*/ 119501 w 733864"/>
                <a:gd name="connsiteY125" fmla="*/ 29767 h 744229"/>
                <a:gd name="connsiteX126" fmla="*/ 126645 w 733864"/>
                <a:gd name="connsiteY126" fmla="*/ 25004 h 744229"/>
                <a:gd name="connsiteX127" fmla="*/ 131407 w 733864"/>
                <a:gd name="connsiteY127" fmla="*/ 17861 h 744229"/>
                <a:gd name="connsiteX128" fmla="*/ 133789 w 733864"/>
                <a:gd name="connsiteY128" fmla="*/ 8336 h 744229"/>
                <a:gd name="connsiteX129" fmla="*/ 169507 w 733864"/>
                <a:gd name="connsiteY129" fmla="*/ 3573 h 744229"/>
                <a:gd name="connsiteX130" fmla="*/ 181414 w 733864"/>
                <a:gd name="connsiteY130" fmla="*/ 17861 h 744229"/>
                <a:gd name="connsiteX131" fmla="*/ 186176 w 733864"/>
                <a:gd name="connsiteY131" fmla="*/ 25004 h 744229"/>
                <a:gd name="connsiteX132" fmla="*/ 200464 w 733864"/>
                <a:gd name="connsiteY132" fmla="*/ 32148 h 744229"/>
                <a:gd name="connsiteX133" fmla="*/ 205226 w 733864"/>
                <a:gd name="connsiteY133" fmla="*/ 39292 h 744229"/>
                <a:gd name="connsiteX134" fmla="*/ 207607 w 733864"/>
                <a:gd name="connsiteY134" fmla="*/ 77392 h 744229"/>
                <a:gd name="connsiteX135" fmla="*/ 214751 w 733864"/>
                <a:gd name="connsiteY135" fmla="*/ 79773 h 744229"/>
                <a:gd name="connsiteX0" fmla="*/ 205226 w 733864"/>
                <a:gd name="connsiteY0" fmla="*/ 84536 h 744229"/>
                <a:gd name="connsiteX1" fmla="*/ 288570 w 733864"/>
                <a:gd name="connsiteY1" fmla="*/ 94061 h 744229"/>
                <a:gd name="connsiteX2" fmla="*/ 295714 w 733864"/>
                <a:gd name="connsiteY2" fmla="*/ 101204 h 744229"/>
                <a:gd name="connsiteX3" fmla="*/ 298095 w 733864"/>
                <a:gd name="connsiteY3" fmla="*/ 108348 h 744229"/>
                <a:gd name="connsiteX4" fmla="*/ 305239 w 733864"/>
                <a:gd name="connsiteY4" fmla="*/ 113111 h 744229"/>
                <a:gd name="connsiteX5" fmla="*/ 348101 w 733864"/>
                <a:gd name="connsiteY5" fmla="*/ 117873 h 744229"/>
                <a:gd name="connsiteX6" fmla="*/ 364770 w 733864"/>
                <a:gd name="connsiteY6" fmla="*/ 122636 h 744229"/>
                <a:gd name="connsiteX7" fmla="*/ 379057 w 733864"/>
                <a:gd name="connsiteY7" fmla="*/ 127398 h 744229"/>
                <a:gd name="connsiteX8" fmla="*/ 386201 w 733864"/>
                <a:gd name="connsiteY8" fmla="*/ 129779 h 744229"/>
                <a:gd name="connsiteX9" fmla="*/ 410014 w 733864"/>
                <a:gd name="connsiteY9" fmla="*/ 146448 h 744229"/>
                <a:gd name="connsiteX10" fmla="*/ 417157 w 733864"/>
                <a:gd name="connsiteY10" fmla="*/ 148829 h 744229"/>
                <a:gd name="connsiteX11" fmla="*/ 429064 w 733864"/>
                <a:gd name="connsiteY11" fmla="*/ 158354 h 744229"/>
                <a:gd name="connsiteX12" fmla="*/ 443351 w 733864"/>
                <a:gd name="connsiteY12" fmla="*/ 172642 h 744229"/>
                <a:gd name="connsiteX13" fmla="*/ 445732 w 733864"/>
                <a:gd name="connsiteY13" fmla="*/ 179786 h 744229"/>
                <a:gd name="connsiteX14" fmla="*/ 460020 w 733864"/>
                <a:gd name="connsiteY14" fmla="*/ 189311 h 744229"/>
                <a:gd name="connsiteX15" fmla="*/ 483832 w 733864"/>
                <a:gd name="connsiteY15" fmla="*/ 186929 h 744229"/>
                <a:gd name="connsiteX16" fmla="*/ 498120 w 733864"/>
                <a:gd name="connsiteY16" fmla="*/ 172642 h 744229"/>
                <a:gd name="connsiteX17" fmla="*/ 505264 w 733864"/>
                <a:gd name="connsiteY17" fmla="*/ 165498 h 744229"/>
                <a:gd name="connsiteX18" fmla="*/ 510026 w 733864"/>
                <a:gd name="connsiteY18" fmla="*/ 158354 h 744229"/>
                <a:gd name="connsiteX19" fmla="*/ 524314 w 733864"/>
                <a:gd name="connsiteY19" fmla="*/ 151211 h 744229"/>
                <a:gd name="connsiteX20" fmla="*/ 688620 w 733864"/>
                <a:gd name="connsiteY20" fmla="*/ 155973 h 744229"/>
                <a:gd name="connsiteX21" fmla="*/ 686239 w 733864"/>
                <a:gd name="connsiteY21" fmla="*/ 182167 h 744229"/>
                <a:gd name="connsiteX22" fmla="*/ 679095 w 733864"/>
                <a:gd name="connsiteY22" fmla="*/ 184548 h 744229"/>
                <a:gd name="connsiteX23" fmla="*/ 657664 w 733864"/>
                <a:gd name="connsiteY23" fmla="*/ 194073 h 744229"/>
                <a:gd name="connsiteX24" fmla="*/ 650520 w 733864"/>
                <a:gd name="connsiteY24" fmla="*/ 196454 h 744229"/>
                <a:gd name="connsiteX25" fmla="*/ 648139 w 733864"/>
                <a:gd name="connsiteY25" fmla="*/ 220267 h 744229"/>
                <a:gd name="connsiteX26" fmla="*/ 633851 w 733864"/>
                <a:gd name="connsiteY26" fmla="*/ 225029 h 744229"/>
                <a:gd name="connsiteX27" fmla="*/ 612420 w 733864"/>
                <a:gd name="connsiteY27" fmla="*/ 239317 h 744229"/>
                <a:gd name="connsiteX28" fmla="*/ 605276 w 733864"/>
                <a:gd name="connsiteY28" fmla="*/ 244079 h 744229"/>
                <a:gd name="connsiteX29" fmla="*/ 602895 w 733864"/>
                <a:gd name="connsiteY29" fmla="*/ 267892 h 744229"/>
                <a:gd name="connsiteX30" fmla="*/ 610039 w 733864"/>
                <a:gd name="connsiteY30" fmla="*/ 272654 h 744229"/>
                <a:gd name="connsiteX31" fmla="*/ 624326 w 733864"/>
                <a:gd name="connsiteY31" fmla="*/ 277417 h 744229"/>
                <a:gd name="connsiteX32" fmla="*/ 633851 w 733864"/>
                <a:gd name="connsiteY32" fmla="*/ 282179 h 744229"/>
                <a:gd name="connsiteX33" fmla="*/ 648139 w 733864"/>
                <a:gd name="connsiteY33" fmla="*/ 286942 h 744229"/>
                <a:gd name="connsiteX34" fmla="*/ 669570 w 733864"/>
                <a:gd name="connsiteY34" fmla="*/ 303611 h 744229"/>
                <a:gd name="connsiteX35" fmla="*/ 674332 w 733864"/>
                <a:gd name="connsiteY35" fmla="*/ 310754 h 744229"/>
                <a:gd name="connsiteX36" fmla="*/ 676714 w 733864"/>
                <a:gd name="connsiteY36" fmla="*/ 317898 h 744229"/>
                <a:gd name="connsiteX37" fmla="*/ 674332 w 733864"/>
                <a:gd name="connsiteY37" fmla="*/ 336948 h 744229"/>
                <a:gd name="connsiteX38" fmla="*/ 669570 w 733864"/>
                <a:gd name="connsiteY38" fmla="*/ 344092 h 744229"/>
                <a:gd name="connsiteX39" fmla="*/ 667189 w 733864"/>
                <a:gd name="connsiteY39" fmla="*/ 353617 h 744229"/>
                <a:gd name="connsiteX40" fmla="*/ 669570 w 733864"/>
                <a:gd name="connsiteY40" fmla="*/ 379811 h 744229"/>
                <a:gd name="connsiteX41" fmla="*/ 691001 w 733864"/>
                <a:gd name="connsiteY41" fmla="*/ 394098 h 744229"/>
                <a:gd name="connsiteX42" fmla="*/ 693382 w 733864"/>
                <a:gd name="connsiteY42" fmla="*/ 453629 h 744229"/>
                <a:gd name="connsiteX43" fmla="*/ 700526 w 733864"/>
                <a:gd name="connsiteY43" fmla="*/ 456011 h 744229"/>
                <a:gd name="connsiteX44" fmla="*/ 733864 w 733864"/>
                <a:gd name="connsiteY44" fmla="*/ 458392 h 744229"/>
                <a:gd name="connsiteX45" fmla="*/ 721957 w 733864"/>
                <a:gd name="connsiteY45" fmla="*/ 482204 h 744229"/>
                <a:gd name="connsiteX46" fmla="*/ 717195 w 733864"/>
                <a:gd name="connsiteY46" fmla="*/ 489348 h 744229"/>
                <a:gd name="connsiteX47" fmla="*/ 710051 w 733864"/>
                <a:gd name="connsiteY47" fmla="*/ 491729 h 744229"/>
                <a:gd name="connsiteX48" fmla="*/ 702907 w 733864"/>
                <a:gd name="connsiteY48" fmla="*/ 496492 h 744229"/>
                <a:gd name="connsiteX49" fmla="*/ 688620 w 733864"/>
                <a:gd name="connsiteY49" fmla="*/ 501254 h 744229"/>
                <a:gd name="connsiteX50" fmla="*/ 674332 w 733864"/>
                <a:gd name="connsiteY50" fmla="*/ 506017 h 744229"/>
                <a:gd name="connsiteX51" fmla="*/ 664807 w 733864"/>
                <a:gd name="connsiteY51" fmla="*/ 508398 h 744229"/>
                <a:gd name="connsiteX52" fmla="*/ 662426 w 733864"/>
                <a:gd name="connsiteY52" fmla="*/ 515542 h 744229"/>
                <a:gd name="connsiteX53" fmla="*/ 660045 w 733864"/>
                <a:gd name="connsiteY53" fmla="*/ 532211 h 744229"/>
                <a:gd name="connsiteX54" fmla="*/ 652901 w 733864"/>
                <a:gd name="connsiteY54" fmla="*/ 536973 h 744229"/>
                <a:gd name="connsiteX55" fmla="*/ 636232 w 733864"/>
                <a:gd name="connsiteY55" fmla="*/ 541736 h 744229"/>
                <a:gd name="connsiteX56" fmla="*/ 629089 w 733864"/>
                <a:gd name="connsiteY56" fmla="*/ 546498 h 744229"/>
                <a:gd name="connsiteX57" fmla="*/ 626707 w 733864"/>
                <a:gd name="connsiteY57" fmla="*/ 553642 h 744229"/>
                <a:gd name="connsiteX58" fmla="*/ 624326 w 733864"/>
                <a:gd name="connsiteY58" fmla="*/ 572692 h 744229"/>
                <a:gd name="connsiteX59" fmla="*/ 617182 w 733864"/>
                <a:gd name="connsiteY59" fmla="*/ 575073 h 744229"/>
                <a:gd name="connsiteX60" fmla="*/ 607657 w 733864"/>
                <a:gd name="connsiteY60" fmla="*/ 577454 h 744229"/>
                <a:gd name="connsiteX61" fmla="*/ 600514 w 733864"/>
                <a:gd name="connsiteY61" fmla="*/ 579836 h 744229"/>
                <a:gd name="connsiteX62" fmla="*/ 450495 w 733864"/>
                <a:gd name="connsiteY62" fmla="*/ 582217 h 744229"/>
                <a:gd name="connsiteX63" fmla="*/ 443351 w 733864"/>
                <a:gd name="connsiteY63" fmla="*/ 589361 h 744229"/>
                <a:gd name="connsiteX64" fmla="*/ 436207 w 733864"/>
                <a:gd name="connsiteY64" fmla="*/ 591742 h 744229"/>
                <a:gd name="connsiteX65" fmla="*/ 429064 w 733864"/>
                <a:gd name="connsiteY65" fmla="*/ 596504 h 744229"/>
                <a:gd name="connsiteX66" fmla="*/ 414776 w 733864"/>
                <a:gd name="connsiteY66" fmla="*/ 617936 h 744229"/>
                <a:gd name="connsiteX67" fmla="*/ 410014 w 733864"/>
                <a:gd name="connsiteY67" fmla="*/ 625079 h 744229"/>
                <a:gd name="connsiteX68" fmla="*/ 395726 w 733864"/>
                <a:gd name="connsiteY68" fmla="*/ 634604 h 744229"/>
                <a:gd name="connsiteX69" fmla="*/ 388582 w 733864"/>
                <a:gd name="connsiteY69" fmla="*/ 639367 h 744229"/>
                <a:gd name="connsiteX70" fmla="*/ 383820 w 733864"/>
                <a:gd name="connsiteY70" fmla="*/ 646511 h 744229"/>
                <a:gd name="connsiteX71" fmla="*/ 381439 w 733864"/>
                <a:gd name="connsiteY71" fmla="*/ 653654 h 744229"/>
                <a:gd name="connsiteX72" fmla="*/ 367151 w 733864"/>
                <a:gd name="connsiteY72" fmla="*/ 658417 h 744229"/>
                <a:gd name="connsiteX73" fmla="*/ 343339 w 733864"/>
                <a:gd name="connsiteY73" fmla="*/ 663179 h 744229"/>
                <a:gd name="connsiteX74" fmla="*/ 336195 w 733864"/>
                <a:gd name="connsiteY74" fmla="*/ 667942 h 744229"/>
                <a:gd name="connsiteX75" fmla="*/ 333814 w 733864"/>
                <a:gd name="connsiteY75" fmla="*/ 682229 h 744229"/>
                <a:gd name="connsiteX76" fmla="*/ 331432 w 733864"/>
                <a:gd name="connsiteY76" fmla="*/ 689373 h 744229"/>
                <a:gd name="connsiteX77" fmla="*/ 317145 w 733864"/>
                <a:gd name="connsiteY77" fmla="*/ 694136 h 744229"/>
                <a:gd name="connsiteX78" fmla="*/ 302857 w 733864"/>
                <a:gd name="connsiteY78" fmla="*/ 698898 h 744229"/>
                <a:gd name="connsiteX79" fmla="*/ 295714 w 733864"/>
                <a:gd name="connsiteY79" fmla="*/ 701279 h 744229"/>
                <a:gd name="connsiteX80" fmla="*/ 288570 w 733864"/>
                <a:gd name="connsiteY80" fmla="*/ 703661 h 744229"/>
                <a:gd name="connsiteX81" fmla="*/ 281426 w 733864"/>
                <a:gd name="connsiteY81" fmla="*/ 725092 h 744229"/>
                <a:gd name="connsiteX82" fmla="*/ 279045 w 733864"/>
                <a:gd name="connsiteY82" fmla="*/ 732236 h 744229"/>
                <a:gd name="connsiteX83" fmla="*/ 264757 w 733864"/>
                <a:gd name="connsiteY83" fmla="*/ 736998 h 744229"/>
                <a:gd name="connsiteX84" fmla="*/ 138551 w 733864"/>
                <a:gd name="connsiteY84" fmla="*/ 734617 h 744229"/>
                <a:gd name="connsiteX85" fmla="*/ 119501 w 733864"/>
                <a:gd name="connsiteY85" fmla="*/ 732236 h 744229"/>
                <a:gd name="connsiteX86" fmla="*/ 112357 w 733864"/>
                <a:gd name="connsiteY86" fmla="*/ 729854 h 744229"/>
                <a:gd name="connsiteX87" fmla="*/ 105214 w 733864"/>
                <a:gd name="connsiteY87" fmla="*/ 715567 h 744229"/>
                <a:gd name="connsiteX88" fmla="*/ 102832 w 733864"/>
                <a:gd name="connsiteY88" fmla="*/ 708423 h 744229"/>
                <a:gd name="connsiteX89" fmla="*/ 95689 w 733864"/>
                <a:gd name="connsiteY89" fmla="*/ 706042 h 744229"/>
                <a:gd name="connsiteX90" fmla="*/ 81401 w 733864"/>
                <a:gd name="connsiteY90" fmla="*/ 708423 h 744229"/>
                <a:gd name="connsiteX91" fmla="*/ 79020 w 733864"/>
                <a:gd name="connsiteY91" fmla="*/ 715567 h 744229"/>
                <a:gd name="connsiteX92" fmla="*/ 69495 w 733864"/>
                <a:gd name="connsiteY92" fmla="*/ 729854 h 744229"/>
                <a:gd name="connsiteX93" fmla="*/ 64732 w 733864"/>
                <a:gd name="connsiteY93" fmla="*/ 736998 h 744229"/>
                <a:gd name="connsiteX94" fmla="*/ 12345 w 733864"/>
                <a:gd name="connsiteY94" fmla="*/ 741761 h 744229"/>
                <a:gd name="connsiteX95" fmla="*/ 7582 w 733864"/>
                <a:gd name="connsiteY95" fmla="*/ 734617 h 744229"/>
                <a:gd name="connsiteX96" fmla="*/ 2820 w 733864"/>
                <a:gd name="connsiteY96" fmla="*/ 613173 h 744229"/>
                <a:gd name="connsiteX97" fmla="*/ 2820 w 733864"/>
                <a:gd name="connsiteY97" fmla="*/ 525067 h 744229"/>
                <a:gd name="connsiteX98" fmla="*/ 9964 w 733864"/>
                <a:gd name="connsiteY98" fmla="*/ 503636 h 744229"/>
                <a:gd name="connsiteX99" fmla="*/ 12345 w 733864"/>
                <a:gd name="connsiteY99" fmla="*/ 496492 h 744229"/>
                <a:gd name="connsiteX100" fmla="*/ 21870 w 733864"/>
                <a:gd name="connsiteY100" fmla="*/ 482204 h 744229"/>
                <a:gd name="connsiteX101" fmla="*/ 24251 w 733864"/>
                <a:gd name="connsiteY101" fmla="*/ 475061 h 744229"/>
                <a:gd name="connsiteX102" fmla="*/ 33776 w 733864"/>
                <a:gd name="connsiteY102" fmla="*/ 460773 h 744229"/>
                <a:gd name="connsiteX103" fmla="*/ 40920 w 733864"/>
                <a:gd name="connsiteY103" fmla="*/ 446486 h 744229"/>
                <a:gd name="connsiteX104" fmla="*/ 40920 w 733864"/>
                <a:gd name="connsiteY104" fmla="*/ 353617 h 744229"/>
                <a:gd name="connsiteX105" fmla="*/ 33776 w 733864"/>
                <a:gd name="connsiteY105" fmla="*/ 327423 h 744229"/>
                <a:gd name="connsiteX106" fmla="*/ 29014 w 733864"/>
                <a:gd name="connsiteY106" fmla="*/ 310754 h 744229"/>
                <a:gd name="connsiteX107" fmla="*/ 26632 w 733864"/>
                <a:gd name="connsiteY107" fmla="*/ 279798 h 744229"/>
                <a:gd name="connsiteX108" fmla="*/ 21870 w 733864"/>
                <a:gd name="connsiteY108" fmla="*/ 265511 h 744229"/>
                <a:gd name="connsiteX109" fmla="*/ 19489 w 733864"/>
                <a:gd name="connsiteY109" fmla="*/ 258367 h 744229"/>
                <a:gd name="connsiteX110" fmla="*/ 17107 w 733864"/>
                <a:gd name="connsiteY110" fmla="*/ 234554 h 744229"/>
                <a:gd name="connsiteX111" fmla="*/ 14726 w 733864"/>
                <a:gd name="connsiteY111" fmla="*/ 225029 h 744229"/>
                <a:gd name="connsiteX112" fmla="*/ 12345 w 733864"/>
                <a:gd name="connsiteY112" fmla="*/ 170261 h 744229"/>
                <a:gd name="connsiteX113" fmla="*/ 21870 w 733864"/>
                <a:gd name="connsiteY113" fmla="*/ 141686 h 744229"/>
                <a:gd name="connsiteX114" fmla="*/ 36157 w 733864"/>
                <a:gd name="connsiteY114" fmla="*/ 132161 h 744229"/>
                <a:gd name="connsiteX115" fmla="*/ 43301 w 733864"/>
                <a:gd name="connsiteY115" fmla="*/ 127398 h 744229"/>
                <a:gd name="connsiteX116" fmla="*/ 48064 w 733864"/>
                <a:gd name="connsiteY116" fmla="*/ 120254 h 744229"/>
                <a:gd name="connsiteX117" fmla="*/ 59970 w 733864"/>
                <a:gd name="connsiteY117" fmla="*/ 105967 h 744229"/>
                <a:gd name="connsiteX118" fmla="*/ 69495 w 733864"/>
                <a:gd name="connsiteY118" fmla="*/ 94061 h 744229"/>
                <a:gd name="connsiteX119" fmla="*/ 83782 w 733864"/>
                <a:gd name="connsiteY119" fmla="*/ 79773 h 744229"/>
                <a:gd name="connsiteX120" fmla="*/ 86164 w 733864"/>
                <a:gd name="connsiteY120" fmla="*/ 72629 h 744229"/>
                <a:gd name="connsiteX121" fmla="*/ 98070 w 733864"/>
                <a:gd name="connsiteY121" fmla="*/ 58342 h 744229"/>
                <a:gd name="connsiteX122" fmla="*/ 102832 w 733864"/>
                <a:gd name="connsiteY122" fmla="*/ 48817 h 744229"/>
                <a:gd name="connsiteX123" fmla="*/ 109976 w 733864"/>
                <a:gd name="connsiteY123" fmla="*/ 44054 h 744229"/>
                <a:gd name="connsiteX124" fmla="*/ 117120 w 733864"/>
                <a:gd name="connsiteY124" fmla="*/ 36911 h 744229"/>
                <a:gd name="connsiteX125" fmla="*/ 119501 w 733864"/>
                <a:gd name="connsiteY125" fmla="*/ 29767 h 744229"/>
                <a:gd name="connsiteX126" fmla="*/ 126645 w 733864"/>
                <a:gd name="connsiteY126" fmla="*/ 25004 h 744229"/>
                <a:gd name="connsiteX127" fmla="*/ 131407 w 733864"/>
                <a:gd name="connsiteY127" fmla="*/ 17861 h 744229"/>
                <a:gd name="connsiteX128" fmla="*/ 133789 w 733864"/>
                <a:gd name="connsiteY128" fmla="*/ 8336 h 744229"/>
                <a:gd name="connsiteX129" fmla="*/ 169507 w 733864"/>
                <a:gd name="connsiteY129" fmla="*/ 3573 h 744229"/>
                <a:gd name="connsiteX130" fmla="*/ 181414 w 733864"/>
                <a:gd name="connsiteY130" fmla="*/ 17861 h 744229"/>
                <a:gd name="connsiteX131" fmla="*/ 186176 w 733864"/>
                <a:gd name="connsiteY131" fmla="*/ 25004 h 744229"/>
                <a:gd name="connsiteX132" fmla="*/ 200464 w 733864"/>
                <a:gd name="connsiteY132" fmla="*/ 32148 h 744229"/>
                <a:gd name="connsiteX133" fmla="*/ 205226 w 733864"/>
                <a:gd name="connsiteY133" fmla="*/ 39292 h 744229"/>
                <a:gd name="connsiteX134" fmla="*/ 207607 w 733864"/>
                <a:gd name="connsiteY134" fmla="*/ 77392 h 744229"/>
                <a:gd name="connsiteX0" fmla="*/ 205226 w 733864"/>
                <a:gd name="connsiteY0" fmla="*/ 84536 h 744229"/>
                <a:gd name="connsiteX1" fmla="*/ 288570 w 733864"/>
                <a:gd name="connsiteY1" fmla="*/ 94061 h 744229"/>
                <a:gd name="connsiteX2" fmla="*/ 295714 w 733864"/>
                <a:gd name="connsiteY2" fmla="*/ 101204 h 744229"/>
                <a:gd name="connsiteX3" fmla="*/ 298095 w 733864"/>
                <a:gd name="connsiteY3" fmla="*/ 108348 h 744229"/>
                <a:gd name="connsiteX4" fmla="*/ 305239 w 733864"/>
                <a:gd name="connsiteY4" fmla="*/ 113111 h 744229"/>
                <a:gd name="connsiteX5" fmla="*/ 348101 w 733864"/>
                <a:gd name="connsiteY5" fmla="*/ 117873 h 744229"/>
                <a:gd name="connsiteX6" fmla="*/ 364770 w 733864"/>
                <a:gd name="connsiteY6" fmla="*/ 122636 h 744229"/>
                <a:gd name="connsiteX7" fmla="*/ 379057 w 733864"/>
                <a:gd name="connsiteY7" fmla="*/ 127398 h 744229"/>
                <a:gd name="connsiteX8" fmla="*/ 386201 w 733864"/>
                <a:gd name="connsiteY8" fmla="*/ 129779 h 744229"/>
                <a:gd name="connsiteX9" fmla="*/ 410014 w 733864"/>
                <a:gd name="connsiteY9" fmla="*/ 146448 h 744229"/>
                <a:gd name="connsiteX10" fmla="*/ 417157 w 733864"/>
                <a:gd name="connsiteY10" fmla="*/ 148829 h 744229"/>
                <a:gd name="connsiteX11" fmla="*/ 429064 w 733864"/>
                <a:gd name="connsiteY11" fmla="*/ 158354 h 744229"/>
                <a:gd name="connsiteX12" fmla="*/ 443351 w 733864"/>
                <a:gd name="connsiteY12" fmla="*/ 172642 h 744229"/>
                <a:gd name="connsiteX13" fmla="*/ 445732 w 733864"/>
                <a:gd name="connsiteY13" fmla="*/ 179786 h 744229"/>
                <a:gd name="connsiteX14" fmla="*/ 460020 w 733864"/>
                <a:gd name="connsiteY14" fmla="*/ 189311 h 744229"/>
                <a:gd name="connsiteX15" fmla="*/ 483832 w 733864"/>
                <a:gd name="connsiteY15" fmla="*/ 186929 h 744229"/>
                <a:gd name="connsiteX16" fmla="*/ 498120 w 733864"/>
                <a:gd name="connsiteY16" fmla="*/ 172642 h 744229"/>
                <a:gd name="connsiteX17" fmla="*/ 505264 w 733864"/>
                <a:gd name="connsiteY17" fmla="*/ 165498 h 744229"/>
                <a:gd name="connsiteX18" fmla="*/ 510026 w 733864"/>
                <a:gd name="connsiteY18" fmla="*/ 158354 h 744229"/>
                <a:gd name="connsiteX19" fmla="*/ 524314 w 733864"/>
                <a:gd name="connsiteY19" fmla="*/ 151211 h 744229"/>
                <a:gd name="connsiteX20" fmla="*/ 688620 w 733864"/>
                <a:gd name="connsiteY20" fmla="*/ 155973 h 744229"/>
                <a:gd name="connsiteX21" fmla="*/ 686239 w 733864"/>
                <a:gd name="connsiteY21" fmla="*/ 182167 h 744229"/>
                <a:gd name="connsiteX22" fmla="*/ 679095 w 733864"/>
                <a:gd name="connsiteY22" fmla="*/ 184548 h 744229"/>
                <a:gd name="connsiteX23" fmla="*/ 657664 w 733864"/>
                <a:gd name="connsiteY23" fmla="*/ 194073 h 744229"/>
                <a:gd name="connsiteX24" fmla="*/ 650520 w 733864"/>
                <a:gd name="connsiteY24" fmla="*/ 196454 h 744229"/>
                <a:gd name="connsiteX25" fmla="*/ 648139 w 733864"/>
                <a:gd name="connsiteY25" fmla="*/ 220267 h 744229"/>
                <a:gd name="connsiteX26" fmla="*/ 633851 w 733864"/>
                <a:gd name="connsiteY26" fmla="*/ 225029 h 744229"/>
                <a:gd name="connsiteX27" fmla="*/ 612420 w 733864"/>
                <a:gd name="connsiteY27" fmla="*/ 239317 h 744229"/>
                <a:gd name="connsiteX28" fmla="*/ 605276 w 733864"/>
                <a:gd name="connsiteY28" fmla="*/ 244079 h 744229"/>
                <a:gd name="connsiteX29" fmla="*/ 602895 w 733864"/>
                <a:gd name="connsiteY29" fmla="*/ 267892 h 744229"/>
                <a:gd name="connsiteX30" fmla="*/ 610039 w 733864"/>
                <a:gd name="connsiteY30" fmla="*/ 272654 h 744229"/>
                <a:gd name="connsiteX31" fmla="*/ 624326 w 733864"/>
                <a:gd name="connsiteY31" fmla="*/ 277417 h 744229"/>
                <a:gd name="connsiteX32" fmla="*/ 633851 w 733864"/>
                <a:gd name="connsiteY32" fmla="*/ 282179 h 744229"/>
                <a:gd name="connsiteX33" fmla="*/ 648139 w 733864"/>
                <a:gd name="connsiteY33" fmla="*/ 286942 h 744229"/>
                <a:gd name="connsiteX34" fmla="*/ 669570 w 733864"/>
                <a:gd name="connsiteY34" fmla="*/ 303611 h 744229"/>
                <a:gd name="connsiteX35" fmla="*/ 674332 w 733864"/>
                <a:gd name="connsiteY35" fmla="*/ 310754 h 744229"/>
                <a:gd name="connsiteX36" fmla="*/ 676714 w 733864"/>
                <a:gd name="connsiteY36" fmla="*/ 317898 h 744229"/>
                <a:gd name="connsiteX37" fmla="*/ 674332 w 733864"/>
                <a:gd name="connsiteY37" fmla="*/ 336948 h 744229"/>
                <a:gd name="connsiteX38" fmla="*/ 669570 w 733864"/>
                <a:gd name="connsiteY38" fmla="*/ 344092 h 744229"/>
                <a:gd name="connsiteX39" fmla="*/ 667189 w 733864"/>
                <a:gd name="connsiteY39" fmla="*/ 353617 h 744229"/>
                <a:gd name="connsiteX40" fmla="*/ 669570 w 733864"/>
                <a:gd name="connsiteY40" fmla="*/ 379811 h 744229"/>
                <a:gd name="connsiteX41" fmla="*/ 691001 w 733864"/>
                <a:gd name="connsiteY41" fmla="*/ 394098 h 744229"/>
                <a:gd name="connsiteX42" fmla="*/ 693382 w 733864"/>
                <a:gd name="connsiteY42" fmla="*/ 453629 h 744229"/>
                <a:gd name="connsiteX43" fmla="*/ 700526 w 733864"/>
                <a:gd name="connsiteY43" fmla="*/ 456011 h 744229"/>
                <a:gd name="connsiteX44" fmla="*/ 733864 w 733864"/>
                <a:gd name="connsiteY44" fmla="*/ 458392 h 744229"/>
                <a:gd name="connsiteX45" fmla="*/ 721957 w 733864"/>
                <a:gd name="connsiteY45" fmla="*/ 482204 h 744229"/>
                <a:gd name="connsiteX46" fmla="*/ 717195 w 733864"/>
                <a:gd name="connsiteY46" fmla="*/ 489348 h 744229"/>
                <a:gd name="connsiteX47" fmla="*/ 710051 w 733864"/>
                <a:gd name="connsiteY47" fmla="*/ 491729 h 744229"/>
                <a:gd name="connsiteX48" fmla="*/ 702907 w 733864"/>
                <a:gd name="connsiteY48" fmla="*/ 496492 h 744229"/>
                <a:gd name="connsiteX49" fmla="*/ 688620 w 733864"/>
                <a:gd name="connsiteY49" fmla="*/ 501254 h 744229"/>
                <a:gd name="connsiteX50" fmla="*/ 674332 w 733864"/>
                <a:gd name="connsiteY50" fmla="*/ 506017 h 744229"/>
                <a:gd name="connsiteX51" fmla="*/ 664807 w 733864"/>
                <a:gd name="connsiteY51" fmla="*/ 508398 h 744229"/>
                <a:gd name="connsiteX52" fmla="*/ 662426 w 733864"/>
                <a:gd name="connsiteY52" fmla="*/ 515542 h 744229"/>
                <a:gd name="connsiteX53" fmla="*/ 660045 w 733864"/>
                <a:gd name="connsiteY53" fmla="*/ 532211 h 744229"/>
                <a:gd name="connsiteX54" fmla="*/ 652901 w 733864"/>
                <a:gd name="connsiteY54" fmla="*/ 536973 h 744229"/>
                <a:gd name="connsiteX55" fmla="*/ 636232 w 733864"/>
                <a:gd name="connsiteY55" fmla="*/ 541736 h 744229"/>
                <a:gd name="connsiteX56" fmla="*/ 629089 w 733864"/>
                <a:gd name="connsiteY56" fmla="*/ 546498 h 744229"/>
                <a:gd name="connsiteX57" fmla="*/ 626707 w 733864"/>
                <a:gd name="connsiteY57" fmla="*/ 553642 h 744229"/>
                <a:gd name="connsiteX58" fmla="*/ 624326 w 733864"/>
                <a:gd name="connsiteY58" fmla="*/ 572692 h 744229"/>
                <a:gd name="connsiteX59" fmla="*/ 617182 w 733864"/>
                <a:gd name="connsiteY59" fmla="*/ 575073 h 744229"/>
                <a:gd name="connsiteX60" fmla="*/ 607657 w 733864"/>
                <a:gd name="connsiteY60" fmla="*/ 577454 h 744229"/>
                <a:gd name="connsiteX61" fmla="*/ 600514 w 733864"/>
                <a:gd name="connsiteY61" fmla="*/ 579836 h 744229"/>
                <a:gd name="connsiteX62" fmla="*/ 450495 w 733864"/>
                <a:gd name="connsiteY62" fmla="*/ 582217 h 744229"/>
                <a:gd name="connsiteX63" fmla="*/ 443351 w 733864"/>
                <a:gd name="connsiteY63" fmla="*/ 589361 h 744229"/>
                <a:gd name="connsiteX64" fmla="*/ 436207 w 733864"/>
                <a:gd name="connsiteY64" fmla="*/ 591742 h 744229"/>
                <a:gd name="connsiteX65" fmla="*/ 429064 w 733864"/>
                <a:gd name="connsiteY65" fmla="*/ 596504 h 744229"/>
                <a:gd name="connsiteX66" fmla="*/ 414776 w 733864"/>
                <a:gd name="connsiteY66" fmla="*/ 617936 h 744229"/>
                <a:gd name="connsiteX67" fmla="*/ 410014 w 733864"/>
                <a:gd name="connsiteY67" fmla="*/ 625079 h 744229"/>
                <a:gd name="connsiteX68" fmla="*/ 395726 w 733864"/>
                <a:gd name="connsiteY68" fmla="*/ 634604 h 744229"/>
                <a:gd name="connsiteX69" fmla="*/ 388582 w 733864"/>
                <a:gd name="connsiteY69" fmla="*/ 639367 h 744229"/>
                <a:gd name="connsiteX70" fmla="*/ 383820 w 733864"/>
                <a:gd name="connsiteY70" fmla="*/ 646511 h 744229"/>
                <a:gd name="connsiteX71" fmla="*/ 381439 w 733864"/>
                <a:gd name="connsiteY71" fmla="*/ 653654 h 744229"/>
                <a:gd name="connsiteX72" fmla="*/ 367151 w 733864"/>
                <a:gd name="connsiteY72" fmla="*/ 658417 h 744229"/>
                <a:gd name="connsiteX73" fmla="*/ 343339 w 733864"/>
                <a:gd name="connsiteY73" fmla="*/ 663179 h 744229"/>
                <a:gd name="connsiteX74" fmla="*/ 336195 w 733864"/>
                <a:gd name="connsiteY74" fmla="*/ 667942 h 744229"/>
                <a:gd name="connsiteX75" fmla="*/ 333814 w 733864"/>
                <a:gd name="connsiteY75" fmla="*/ 682229 h 744229"/>
                <a:gd name="connsiteX76" fmla="*/ 331432 w 733864"/>
                <a:gd name="connsiteY76" fmla="*/ 689373 h 744229"/>
                <a:gd name="connsiteX77" fmla="*/ 317145 w 733864"/>
                <a:gd name="connsiteY77" fmla="*/ 694136 h 744229"/>
                <a:gd name="connsiteX78" fmla="*/ 302857 w 733864"/>
                <a:gd name="connsiteY78" fmla="*/ 698898 h 744229"/>
                <a:gd name="connsiteX79" fmla="*/ 295714 w 733864"/>
                <a:gd name="connsiteY79" fmla="*/ 701279 h 744229"/>
                <a:gd name="connsiteX80" fmla="*/ 288570 w 733864"/>
                <a:gd name="connsiteY80" fmla="*/ 703661 h 744229"/>
                <a:gd name="connsiteX81" fmla="*/ 281426 w 733864"/>
                <a:gd name="connsiteY81" fmla="*/ 725092 h 744229"/>
                <a:gd name="connsiteX82" fmla="*/ 279045 w 733864"/>
                <a:gd name="connsiteY82" fmla="*/ 732236 h 744229"/>
                <a:gd name="connsiteX83" fmla="*/ 264757 w 733864"/>
                <a:gd name="connsiteY83" fmla="*/ 736998 h 744229"/>
                <a:gd name="connsiteX84" fmla="*/ 138551 w 733864"/>
                <a:gd name="connsiteY84" fmla="*/ 734617 h 744229"/>
                <a:gd name="connsiteX85" fmla="*/ 119501 w 733864"/>
                <a:gd name="connsiteY85" fmla="*/ 732236 h 744229"/>
                <a:gd name="connsiteX86" fmla="*/ 112357 w 733864"/>
                <a:gd name="connsiteY86" fmla="*/ 729854 h 744229"/>
                <a:gd name="connsiteX87" fmla="*/ 105214 w 733864"/>
                <a:gd name="connsiteY87" fmla="*/ 715567 h 744229"/>
                <a:gd name="connsiteX88" fmla="*/ 102832 w 733864"/>
                <a:gd name="connsiteY88" fmla="*/ 708423 h 744229"/>
                <a:gd name="connsiteX89" fmla="*/ 95689 w 733864"/>
                <a:gd name="connsiteY89" fmla="*/ 706042 h 744229"/>
                <a:gd name="connsiteX90" fmla="*/ 81401 w 733864"/>
                <a:gd name="connsiteY90" fmla="*/ 708423 h 744229"/>
                <a:gd name="connsiteX91" fmla="*/ 79020 w 733864"/>
                <a:gd name="connsiteY91" fmla="*/ 715567 h 744229"/>
                <a:gd name="connsiteX92" fmla="*/ 69495 w 733864"/>
                <a:gd name="connsiteY92" fmla="*/ 729854 h 744229"/>
                <a:gd name="connsiteX93" fmla="*/ 64732 w 733864"/>
                <a:gd name="connsiteY93" fmla="*/ 736998 h 744229"/>
                <a:gd name="connsiteX94" fmla="*/ 12345 w 733864"/>
                <a:gd name="connsiteY94" fmla="*/ 741761 h 744229"/>
                <a:gd name="connsiteX95" fmla="*/ 7582 w 733864"/>
                <a:gd name="connsiteY95" fmla="*/ 734617 h 744229"/>
                <a:gd name="connsiteX96" fmla="*/ 2820 w 733864"/>
                <a:gd name="connsiteY96" fmla="*/ 613173 h 744229"/>
                <a:gd name="connsiteX97" fmla="*/ 2820 w 733864"/>
                <a:gd name="connsiteY97" fmla="*/ 525067 h 744229"/>
                <a:gd name="connsiteX98" fmla="*/ 9964 w 733864"/>
                <a:gd name="connsiteY98" fmla="*/ 503636 h 744229"/>
                <a:gd name="connsiteX99" fmla="*/ 12345 w 733864"/>
                <a:gd name="connsiteY99" fmla="*/ 496492 h 744229"/>
                <a:gd name="connsiteX100" fmla="*/ 21870 w 733864"/>
                <a:gd name="connsiteY100" fmla="*/ 482204 h 744229"/>
                <a:gd name="connsiteX101" fmla="*/ 24251 w 733864"/>
                <a:gd name="connsiteY101" fmla="*/ 475061 h 744229"/>
                <a:gd name="connsiteX102" fmla="*/ 33776 w 733864"/>
                <a:gd name="connsiteY102" fmla="*/ 460773 h 744229"/>
                <a:gd name="connsiteX103" fmla="*/ 40920 w 733864"/>
                <a:gd name="connsiteY103" fmla="*/ 446486 h 744229"/>
                <a:gd name="connsiteX104" fmla="*/ 40920 w 733864"/>
                <a:gd name="connsiteY104" fmla="*/ 353617 h 744229"/>
                <a:gd name="connsiteX105" fmla="*/ 33776 w 733864"/>
                <a:gd name="connsiteY105" fmla="*/ 327423 h 744229"/>
                <a:gd name="connsiteX106" fmla="*/ 29014 w 733864"/>
                <a:gd name="connsiteY106" fmla="*/ 310754 h 744229"/>
                <a:gd name="connsiteX107" fmla="*/ 26632 w 733864"/>
                <a:gd name="connsiteY107" fmla="*/ 279798 h 744229"/>
                <a:gd name="connsiteX108" fmla="*/ 21870 w 733864"/>
                <a:gd name="connsiteY108" fmla="*/ 265511 h 744229"/>
                <a:gd name="connsiteX109" fmla="*/ 19489 w 733864"/>
                <a:gd name="connsiteY109" fmla="*/ 258367 h 744229"/>
                <a:gd name="connsiteX110" fmla="*/ 17107 w 733864"/>
                <a:gd name="connsiteY110" fmla="*/ 234554 h 744229"/>
                <a:gd name="connsiteX111" fmla="*/ 14726 w 733864"/>
                <a:gd name="connsiteY111" fmla="*/ 225029 h 744229"/>
                <a:gd name="connsiteX112" fmla="*/ 12345 w 733864"/>
                <a:gd name="connsiteY112" fmla="*/ 170261 h 744229"/>
                <a:gd name="connsiteX113" fmla="*/ 21870 w 733864"/>
                <a:gd name="connsiteY113" fmla="*/ 141686 h 744229"/>
                <a:gd name="connsiteX114" fmla="*/ 36157 w 733864"/>
                <a:gd name="connsiteY114" fmla="*/ 132161 h 744229"/>
                <a:gd name="connsiteX115" fmla="*/ 43301 w 733864"/>
                <a:gd name="connsiteY115" fmla="*/ 127398 h 744229"/>
                <a:gd name="connsiteX116" fmla="*/ 48064 w 733864"/>
                <a:gd name="connsiteY116" fmla="*/ 120254 h 744229"/>
                <a:gd name="connsiteX117" fmla="*/ 59970 w 733864"/>
                <a:gd name="connsiteY117" fmla="*/ 105967 h 744229"/>
                <a:gd name="connsiteX118" fmla="*/ 69495 w 733864"/>
                <a:gd name="connsiteY118" fmla="*/ 94061 h 744229"/>
                <a:gd name="connsiteX119" fmla="*/ 83782 w 733864"/>
                <a:gd name="connsiteY119" fmla="*/ 79773 h 744229"/>
                <a:gd name="connsiteX120" fmla="*/ 86164 w 733864"/>
                <a:gd name="connsiteY120" fmla="*/ 72629 h 744229"/>
                <a:gd name="connsiteX121" fmla="*/ 98070 w 733864"/>
                <a:gd name="connsiteY121" fmla="*/ 58342 h 744229"/>
                <a:gd name="connsiteX122" fmla="*/ 102832 w 733864"/>
                <a:gd name="connsiteY122" fmla="*/ 48817 h 744229"/>
                <a:gd name="connsiteX123" fmla="*/ 109976 w 733864"/>
                <a:gd name="connsiteY123" fmla="*/ 44054 h 744229"/>
                <a:gd name="connsiteX124" fmla="*/ 117120 w 733864"/>
                <a:gd name="connsiteY124" fmla="*/ 36911 h 744229"/>
                <a:gd name="connsiteX125" fmla="*/ 119501 w 733864"/>
                <a:gd name="connsiteY125" fmla="*/ 29767 h 744229"/>
                <a:gd name="connsiteX126" fmla="*/ 126645 w 733864"/>
                <a:gd name="connsiteY126" fmla="*/ 25004 h 744229"/>
                <a:gd name="connsiteX127" fmla="*/ 131407 w 733864"/>
                <a:gd name="connsiteY127" fmla="*/ 17861 h 744229"/>
                <a:gd name="connsiteX128" fmla="*/ 133789 w 733864"/>
                <a:gd name="connsiteY128" fmla="*/ 8336 h 744229"/>
                <a:gd name="connsiteX129" fmla="*/ 169507 w 733864"/>
                <a:gd name="connsiteY129" fmla="*/ 3573 h 744229"/>
                <a:gd name="connsiteX130" fmla="*/ 181414 w 733864"/>
                <a:gd name="connsiteY130" fmla="*/ 17861 h 744229"/>
                <a:gd name="connsiteX131" fmla="*/ 186176 w 733864"/>
                <a:gd name="connsiteY131" fmla="*/ 25004 h 744229"/>
                <a:gd name="connsiteX132" fmla="*/ 200464 w 733864"/>
                <a:gd name="connsiteY132" fmla="*/ 32148 h 744229"/>
                <a:gd name="connsiteX133" fmla="*/ 205226 w 733864"/>
                <a:gd name="connsiteY133" fmla="*/ 39292 h 744229"/>
                <a:gd name="connsiteX0" fmla="*/ 205226 w 733864"/>
                <a:gd name="connsiteY0" fmla="*/ 84536 h 744229"/>
                <a:gd name="connsiteX1" fmla="*/ 288570 w 733864"/>
                <a:gd name="connsiteY1" fmla="*/ 94061 h 744229"/>
                <a:gd name="connsiteX2" fmla="*/ 295714 w 733864"/>
                <a:gd name="connsiteY2" fmla="*/ 101204 h 744229"/>
                <a:gd name="connsiteX3" fmla="*/ 298095 w 733864"/>
                <a:gd name="connsiteY3" fmla="*/ 108348 h 744229"/>
                <a:gd name="connsiteX4" fmla="*/ 305239 w 733864"/>
                <a:gd name="connsiteY4" fmla="*/ 113111 h 744229"/>
                <a:gd name="connsiteX5" fmla="*/ 348101 w 733864"/>
                <a:gd name="connsiteY5" fmla="*/ 117873 h 744229"/>
                <a:gd name="connsiteX6" fmla="*/ 364770 w 733864"/>
                <a:gd name="connsiteY6" fmla="*/ 122636 h 744229"/>
                <a:gd name="connsiteX7" fmla="*/ 379057 w 733864"/>
                <a:gd name="connsiteY7" fmla="*/ 127398 h 744229"/>
                <a:gd name="connsiteX8" fmla="*/ 386201 w 733864"/>
                <a:gd name="connsiteY8" fmla="*/ 129779 h 744229"/>
                <a:gd name="connsiteX9" fmla="*/ 410014 w 733864"/>
                <a:gd name="connsiteY9" fmla="*/ 146448 h 744229"/>
                <a:gd name="connsiteX10" fmla="*/ 417157 w 733864"/>
                <a:gd name="connsiteY10" fmla="*/ 148829 h 744229"/>
                <a:gd name="connsiteX11" fmla="*/ 429064 w 733864"/>
                <a:gd name="connsiteY11" fmla="*/ 158354 h 744229"/>
                <a:gd name="connsiteX12" fmla="*/ 443351 w 733864"/>
                <a:gd name="connsiteY12" fmla="*/ 172642 h 744229"/>
                <a:gd name="connsiteX13" fmla="*/ 445732 w 733864"/>
                <a:gd name="connsiteY13" fmla="*/ 179786 h 744229"/>
                <a:gd name="connsiteX14" fmla="*/ 460020 w 733864"/>
                <a:gd name="connsiteY14" fmla="*/ 189311 h 744229"/>
                <a:gd name="connsiteX15" fmla="*/ 483832 w 733864"/>
                <a:gd name="connsiteY15" fmla="*/ 186929 h 744229"/>
                <a:gd name="connsiteX16" fmla="*/ 498120 w 733864"/>
                <a:gd name="connsiteY16" fmla="*/ 172642 h 744229"/>
                <a:gd name="connsiteX17" fmla="*/ 505264 w 733864"/>
                <a:gd name="connsiteY17" fmla="*/ 165498 h 744229"/>
                <a:gd name="connsiteX18" fmla="*/ 510026 w 733864"/>
                <a:gd name="connsiteY18" fmla="*/ 158354 h 744229"/>
                <a:gd name="connsiteX19" fmla="*/ 524314 w 733864"/>
                <a:gd name="connsiteY19" fmla="*/ 151211 h 744229"/>
                <a:gd name="connsiteX20" fmla="*/ 688620 w 733864"/>
                <a:gd name="connsiteY20" fmla="*/ 155973 h 744229"/>
                <a:gd name="connsiteX21" fmla="*/ 686239 w 733864"/>
                <a:gd name="connsiteY21" fmla="*/ 182167 h 744229"/>
                <a:gd name="connsiteX22" fmla="*/ 679095 w 733864"/>
                <a:gd name="connsiteY22" fmla="*/ 184548 h 744229"/>
                <a:gd name="connsiteX23" fmla="*/ 657664 w 733864"/>
                <a:gd name="connsiteY23" fmla="*/ 194073 h 744229"/>
                <a:gd name="connsiteX24" fmla="*/ 650520 w 733864"/>
                <a:gd name="connsiteY24" fmla="*/ 196454 h 744229"/>
                <a:gd name="connsiteX25" fmla="*/ 648139 w 733864"/>
                <a:gd name="connsiteY25" fmla="*/ 220267 h 744229"/>
                <a:gd name="connsiteX26" fmla="*/ 633851 w 733864"/>
                <a:gd name="connsiteY26" fmla="*/ 225029 h 744229"/>
                <a:gd name="connsiteX27" fmla="*/ 612420 w 733864"/>
                <a:gd name="connsiteY27" fmla="*/ 239317 h 744229"/>
                <a:gd name="connsiteX28" fmla="*/ 605276 w 733864"/>
                <a:gd name="connsiteY28" fmla="*/ 244079 h 744229"/>
                <a:gd name="connsiteX29" fmla="*/ 602895 w 733864"/>
                <a:gd name="connsiteY29" fmla="*/ 267892 h 744229"/>
                <a:gd name="connsiteX30" fmla="*/ 610039 w 733864"/>
                <a:gd name="connsiteY30" fmla="*/ 272654 h 744229"/>
                <a:gd name="connsiteX31" fmla="*/ 624326 w 733864"/>
                <a:gd name="connsiteY31" fmla="*/ 277417 h 744229"/>
                <a:gd name="connsiteX32" fmla="*/ 633851 w 733864"/>
                <a:gd name="connsiteY32" fmla="*/ 282179 h 744229"/>
                <a:gd name="connsiteX33" fmla="*/ 648139 w 733864"/>
                <a:gd name="connsiteY33" fmla="*/ 286942 h 744229"/>
                <a:gd name="connsiteX34" fmla="*/ 669570 w 733864"/>
                <a:gd name="connsiteY34" fmla="*/ 303611 h 744229"/>
                <a:gd name="connsiteX35" fmla="*/ 674332 w 733864"/>
                <a:gd name="connsiteY35" fmla="*/ 310754 h 744229"/>
                <a:gd name="connsiteX36" fmla="*/ 676714 w 733864"/>
                <a:gd name="connsiteY36" fmla="*/ 317898 h 744229"/>
                <a:gd name="connsiteX37" fmla="*/ 674332 w 733864"/>
                <a:gd name="connsiteY37" fmla="*/ 336948 h 744229"/>
                <a:gd name="connsiteX38" fmla="*/ 669570 w 733864"/>
                <a:gd name="connsiteY38" fmla="*/ 344092 h 744229"/>
                <a:gd name="connsiteX39" fmla="*/ 667189 w 733864"/>
                <a:gd name="connsiteY39" fmla="*/ 353617 h 744229"/>
                <a:gd name="connsiteX40" fmla="*/ 669570 w 733864"/>
                <a:gd name="connsiteY40" fmla="*/ 379811 h 744229"/>
                <a:gd name="connsiteX41" fmla="*/ 691001 w 733864"/>
                <a:gd name="connsiteY41" fmla="*/ 394098 h 744229"/>
                <a:gd name="connsiteX42" fmla="*/ 693382 w 733864"/>
                <a:gd name="connsiteY42" fmla="*/ 453629 h 744229"/>
                <a:gd name="connsiteX43" fmla="*/ 700526 w 733864"/>
                <a:gd name="connsiteY43" fmla="*/ 456011 h 744229"/>
                <a:gd name="connsiteX44" fmla="*/ 733864 w 733864"/>
                <a:gd name="connsiteY44" fmla="*/ 458392 h 744229"/>
                <a:gd name="connsiteX45" fmla="*/ 721957 w 733864"/>
                <a:gd name="connsiteY45" fmla="*/ 482204 h 744229"/>
                <a:gd name="connsiteX46" fmla="*/ 717195 w 733864"/>
                <a:gd name="connsiteY46" fmla="*/ 489348 h 744229"/>
                <a:gd name="connsiteX47" fmla="*/ 710051 w 733864"/>
                <a:gd name="connsiteY47" fmla="*/ 491729 h 744229"/>
                <a:gd name="connsiteX48" fmla="*/ 702907 w 733864"/>
                <a:gd name="connsiteY48" fmla="*/ 496492 h 744229"/>
                <a:gd name="connsiteX49" fmla="*/ 688620 w 733864"/>
                <a:gd name="connsiteY49" fmla="*/ 501254 h 744229"/>
                <a:gd name="connsiteX50" fmla="*/ 674332 w 733864"/>
                <a:gd name="connsiteY50" fmla="*/ 506017 h 744229"/>
                <a:gd name="connsiteX51" fmla="*/ 664807 w 733864"/>
                <a:gd name="connsiteY51" fmla="*/ 508398 h 744229"/>
                <a:gd name="connsiteX52" fmla="*/ 662426 w 733864"/>
                <a:gd name="connsiteY52" fmla="*/ 515542 h 744229"/>
                <a:gd name="connsiteX53" fmla="*/ 660045 w 733864"/>
                <a:gd name="connsiteY53" fmla="*/ 532211 h 744229"/>
                <a:gd name="connsiteX54" fmla="*/ 652901 w 733864"/>
                <a:gd name="connsiteY54" fmla="*/ 536973 h 744229"/>
                <a:gd name="connsiteX55" fmla="*/ 636232 w 733864"/>
                <a:gd name="connsiteY55" fmla="*/ 541736 h 744229"/>
                <a:gd name="connsiteX56" fmla="*/ 629089 w 733864"/>
                <a:gd name="connsiteY56" fmla="*/ 546498 h 744229"/>
                <a:gd name="connsiteX57" fmla="*/ 626707 w 733864"/>
                <a:gd name="connsiteY57" fmla="*/ 553642 h 744229"/>
                <a:gd name="connsiteX58" fmla="*/ 624326 w 733864"/>
                <a:gd name="connsiteY58" fmla="*/ 572692 h 744229"/>
                <a:gd name="connsiteX59" fmla="*/ 617182 w 733864"/>
                <a:gd name="connsiteY59" fmla="*/ 575073 h 744229"/>
                <a:gd name="connsiteX60" fmla="*/ 607657 w 733864"/>
                <a:gd name="connsiteY60" fmla="*/ 577454 h 744229"/>
                <a:gd name="connsiteX61" fmla="*/ 600514 w 733864"/>
                <a:gd name="connsiteY61" fmla="*/ 579836 h 744229"/>
                <a:gd name="connsiteX62" fmla="*/ 450495 w 733864"/>
                <a:gd name="connsiteY62" fmla="*/ 582217 h 744229"/>
                <a:gd name="connsiteX63" fmla="*/ 443351 w 733864"/>
                <a:gd name="connsiteY63" fmla="*/ 589361 h 744229"/>
                <a:gd name="connsiteX64" fmla="*/ 436207 w 733864"/>
                <a:gd name="connsiteY64" fmla="*/ 591742 h 744229"/>
                <a:gd name="connsiteX65" fmla="*/ 429064 w 733864"/>
                <a:gd name="connsiteY65" fmla="*/ 596504 h 744229"/>
                <a:gd name="connsiteX66" fmla="*/ 414776 w 733864"/>
                <a:gd name="connsiteY66" fmla="*/ 617936 h 744229"/>
                <a:gd name="connsiteX67" fmla="*/ 410014 w 733864"/>
                <a:gd name="connsiteY67" fmla="*/ 625079 h 744229"/>
                <a:gd name="connsiteX68" fmla="*/ 395726 w 733864"/>
                <a:gd name="connsiteY68" fmla="*/ 634604 h 744229"/>
                <a:gd name="connsiteX69" fmla="*/ 388582 w 733864"/>
                <a:gd name="connsiteY69" fmla="*/ 639367 h 744229"/>
                <a:gd name="connsiteX70" fmla="*/ 383820 w 733864"/>
                <a:gd name="connsiteY70" fmla="*/ 646511 h 744229"/>
                <a:gd name="connsiteX71" fmla="*/ 381439 w 733864"/>
                <a:gd name="connsiteY71" fmla="*/ 653654 h 744229"/>
                <a:gd name="connsiteX72" fmla="*/ 367151 w 733864"/>
                <a:gd name="connsiteY72" fmla="*/ 658417 h 744229"/>
                <a:gd name="connsiteX73" fmla="*/ 343339 w 733864"/>
                <a:gd name="connsiteY73" fmla="*/ 663179 h 744229"/>
                <a:gd name="connsiteX74" fmla="*/ 336195 w 733864"/>
                <a:gd name="connsiteY74" fmla="*/ 667942 h 744229"/>
                <a:gd name="connsiteX75" fmla="*/ 333814 w 733864"/>
                <a:gd name="connsiteY75" fmla="*/ 682229 h 744229"/>
                <a:gd name="connsiteX76" fmla="*/ 331432 w 733864"/>
                <a:gd name="connsiteY76" fmla="*/ 689373 h 744229"/>
                <a:gd name="connsiteX77" fmla="*/ 317145 w 733864"/>
                <a:gd name="connsiteY77" fmla="*/ 694136 h 744229"/>
                <a:gd name="connsiteX78" fmla="*/ 302857 w 733864"/>
                <a:gd name="connsiteY78" fmla="*/ 698898 h 744229"/>
                <a:gd name="connsiteX79" fmla="*/ 295714 w 733864"/>
                <a:gd name="connsiteY79" fmla="*/ 701279 h 744229"/>
                <a:gd name="connsiteX80" fmla="*/ 288570 w 733864"/>
                <a:gd name="connsiteY80" fmla="*/ 703661 h 744229"/>
                <a:gd name="connsiteX81" fmla="*/ 281426 w 733864"/>
                <a:gd name="connsiteY81" fmla="*/ 725092 h 744229"/>
                <a:gd name="connsiteX82" fmla="*/ 279045 w 733864"/>
                <a:gd name="connsiteY82" fmla="*/ 732236 h 744229"/>
                <a:gd name="connsiteX83" fmla="*/ 264757 w 733864"/>
                <a:gd name="connsiteY83" fmla="*/ 736998 h 744229"/>
                <a:gd name="connsiteX84" fmla="*/ 138551 w 733864"/>
                <a:gd name="connsiteY84" fmla="*/ 734617 h 744229"/>
                <a:gd name="connsiteX85" fmla="*/ 119501 w 733864"/>
                <a:gd name="connsiteY85" fmla="*/ 732236 h 744229"/>
                <a:gd name="connsiteX86" fmla="*/ 112357 w 733864"/>
                <a:gd name="connsiteY86" fmla="*/ 729854 h 744229"/>
                <a:gd name="connsiteX87" fmla="*/ 105214 w 733864"/>
                <a:gd name="connsiteY87" fmla="*/ 715567 h 744229"/>
                <a:gd name="connsiteX88" fmla="*/ 102832 w 733864"/>
                <a:gd name="connsiteY88" fmla="*/ 708423 h 744229"/>
                <a:gd name="connsiteX89" fmla="*/ 95689 w 733864"/>
                <a:gd name="connsiteY89" fmla="*/ 706042 h 744229"/>
                <a:gd name="connsiteX90" fmla="*/ 81401 w 733864"/>
                <a:gd name="connsiteY90" fmla="*/ 708423 h 744229"/>
                <a:gd name="connsiteX91" fmla="*/ 79020 w 733864"/>
                <a:gd name="connsiteY91" fmla="*/ 715567 h 744229"/>
                <a:gd name="connsiteX92" fmla="*/ 69495 w 733864"/>
                <a:gd name="connsiteY92" fmla="*/ 729854 h 744229"/>
                <a:gd name="connsiteX93" fmla="*/ 64732 w 733864"/>
                <a:gd name="connsiteY93" fmla="*/ 736998 h 744229"/>
                <a:gd name="connsiteX94" fmla="*/ 12345 w 733864"/>
                <a:gd name="connsiteY94" fmla="*/ 741761 h 744229"/>
                <a:gd name="connsiteX95" fmla="*/ 7582 w 733864"/>
                <a:gd name="connsiteY95" fmla="*/ 734617 h 744229"/>
                <a:gd name="connsiteX96" fmla="*/ 2820 w 733864"/>
                <a:gd name="connsiteY96" fmla="*/ 613173 h 744229"/>
                <a:gd name="connsiteX97" fmla="*/ 2820 w 733864"/>
                <a:gd name="connsiteY97" fmla="*/ 525067 h 744229"/>
                <a:gd name="connsiteX98" fmla="*/ 9964 w 733864"/>
                <a:gd name="connsiteY98" fmla="*/ 503636 h 744229"/>
                <a:gd name="connsiteX99" fmla="*/ 12345 w 733864"/>
                <a:gd name="connsiteY99" fmla="*/ 496492 h 744229"/>
                <a:gd name="connsiteX100" fmla="*/ 21870 w 733864"/>
                <a:gd name="connsiteY100" fmla="*/ 482204 h 744229"/>
                <a:gd name="connsiteX101" fmla="*/ 24251 w 733864"/>
                <a:gd name="connsiteY101" fmla="*/ 475061 h 744229"/>
                <a:gd name="connsiteX102" fmla="*/ 33776 w 733864"/>
                <a:gd name="connsiteY102" fmla="*/ 460773 h 744229"/>
                <a:gd name="connsiteX103" fmla="*/ 40920 w 733864"/>
                <a:gd name="connsiteY103" fmla="*/ 446486 h 744229"/>
                <a:gd name="connsiteX104" fmla="*/ 40920 w 733864"/>
                <a:gd name="connsiteY104" fmla="*/ 353617 h 744229"/>
                <a:gd name="connsiteX105" fmla="*/ 33776 w 733864"/>
                <a:gd name="connsiteY105" fmla="*/ 327423 h 744229"/>
                <a:gd name="connsiteX106" fmla="*/ 29014 w 733864"/>
                <a:gd name="connsiteY106" fmla="*/ 310754 h 744229"/>
                <a:gd name="connsiteX107" fmla="*/ 26632 w 733864"/>
                <a:gd name="connsiteY107" fmla="*/ 279798 h 744229"/>
                <a:gd name="connsiteX108" fmla="*/ 21870 w 733864"/>
                <a:gd name="connsiteY108" fmla="*/ 265511 h 744229"/>
                <a:gd name="connsiteX109" fmla="*/ 19489 w 733864"/>
                <a:gd name="connsiteY109" fmla="*/ 258367 h 744229"/>
                <a:gd name="connsiteX110" fmla="*/ 17107 w 733864"/>
                <a:gd name="connsiteY110" fmla="*/ 234554 h 744229"/>
                <a:gd name="connsiteX111" fmla="*/ 14726 w 733864"/>
                <a:gd name="connsiteY111" fmla="*/ 225029 h 744229"/>
                <a:gd name="connsiteX112" fmla="*/ 12345 w 733864"/>
                <a:gd name="connsiteY112" fmla="*/ 170261 h 744229"/>
                <a:gd name="connsiteX113" fmla="*/ 21870 w 733864"/>
                <a:gd name="connsiteY113" fmla="*/ 141686 h 744229"/>
                <a:gd name="connsiteX114" fmla="*/ 36157 w 733864"/>
                <a:gd name="connsiteY114" fmla="*/ 132161 h 744229"/>
                <a:gd name="connsiteX115" fmla="*/ 43301 w 733864"/>
                <a:gd name="connsiteY115" fmla="*/ 127398 h 744229"/>
                <a:gd name="connsiteX116" fmla="*/ 48064 w 733864"/>
                <a:gd name="connsiteY116" fmla="*/ 120254 h 744229"/>
                <a:gd name="connsiteX117" fmla="*/ 59970 w 733864"/>
                <a:gd name="connsiteY117" fmla="*/ 105967 h 744229"/>
                <a:gd name="connsiteX118" fmla="*/ 69495 w 733864"/>
                <a:gd name="connsiteY118" fmla="*/ 94061 h 744229"/>
                <a:gd name="connsiteX119" fmla="*/ 83782 w 733864"/>
                <a:gd name="connsiteY119" fmla="*/ 79773 h 744229"/>
                <a:gd name="connsiteX120" fmla="*/ 86164 w 733864"/>
                <a:gd name="connsiteY120" fmla="*/ 72629 h 744229"/>
                <a:gd name="connsiteX121" fmla="*/ 98070 w 733864"/>
                <a:gd name="connsiteY121" fmla="*/ 58342 h 744229"/>
                <a:gd name="connsiteX122" fmla="*/ 102832 w 733864"/>
                <a:gd name="connsiteY122" fmla="*/ 48817 h 744229"/>
                <a:gd name="connsiteX123" fmla="*/ 109976 w 733864"/>
                <a:gd name="connsiteY123" fmla="*/ 44054 h 744229"/>
                <a:gd name="connsiteX124" fmla="*/ 117120 w 733864"/>
                <a:gd name="connsiteY124" fmla="*/ 36911 h 744229"/>
                <a:gd name="connsiteX125" fmla="*/ 119501 w 733864"/>
                <a:gd name="connsiteY125" fmla="*/ 29767 h 744229"/>
                <a:gd name="connsiteX126" fmla="*/ 126645 w 733864"/>
                <a:gd name="connsiteY126" fmla="*/ 25004 h 744229"/>
                <a:gd name="connsiteX127" fmla="*/ 131407 w 733864"/>
                <a:gd name="connsiteY127" fmla="*/ 17861 h 744229"/>
                <a:gd name="connsiteX128" fmla="*/ 133789 w 733864"/>
                <a:gd name="connsiteY128" fmla="*/ 8336 h 744229"/>
                <a:gd name="connsiteX129" fmla="*/ 169507 w 733864"/>
                <a:gd name="connsiteY129" fmla="*/ 3573 h 744229"/>
                <a:gd name="connsiteX130" fmla="*/ 181414 w 733864"/>
                <a:gd name="connsiteY130" fmla="*/ 17861 h 744229"/>
                <a:gd name="connsiteX131" fmla="*/ 186176 w 733864"/>
                <a:gd name="connsiteY131" fmla="*/ 25004 h 744229"/>
                <a:gd name="connsiteX132" fmla="*/ 200464 w 733864"/>
                <a:gd name="connsiteY132" fmla="*/ 32148 h 744229"/>
                <a:gd name="connsiteX133" fmla="*/ 207608 w 733864"/>
                <a:gd name="connsiteY133" fmla="*/ 84536 h 744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733864" h="744229">
                  <a:moveTo>
                    <a:pt x="205226" y="84536"/>
                  </a:moveTo>
                  <a:cubicBezTo>
                    <a:pt x="331997" y="88377"/>
                    <a:pt x="264319" y="64963"/>
                    <a:pt x="288570" y="94061"/>
                  </a:cubicBezTo>
                  <a:cubicBezTo>
                    <a:pt x="290726" y="96648"/>
                    <a:pt x="293333" y="98823"/>
                    <a:pt x="295714" y="101204"/>
                  </a:cubicBezTo>
                  <a:cubicBezTo>
                    <a:pt x="296508" y="103585"/>
                    <a:pt x="296527" y="106388"/>
                    <a:pt x="298095" y="108348"/>
                  </a:cubicBezTo>
                  <a:cubicBezTo>
                    <a:pt x="299883" y="110583"/>
                    <a:pt x="302679" y="111831"/>
                    <a:pt x="305239" y="113111"/>
                  </a:cubicBezTo>
                  <a:cubicBezTo>
                    <a:pt x="316600" y="118792"/>
                    <a:pt x="343645" y="117576"/>
                    <a:pt x="348101" y="117873"/>
                  </a:cubicBezTo>
                  <a:cubicBezTo>
                    <a:pt x="372119" y="125878"/>
                    <a:pt x="334858" y="113662"/>
                    <a:pt x="364770" y="122636"/>
                  </a:cubicBezTo>
                  <a:cubicBezTo>
                    <a:pt x="369578" y="124079"/>
                    <a:pt x="374295" y="125811"/>
                    <a:pt x="379057" y="127398"/>
                  </a:cubicBezTo>
                  <a:lnTo>
                    <a:pt x="386201" y="129779"/>
                  </a:lnTo>
                  <a:cubicBezTo>
                    <a:pt x="390549" y="133040"/>
                    <a:pt x="406494" y="145275"/>
                    <a:pt x="410014" y="146448"/>
                  </a:cubicBezTo>
                  <a:lnTo>
                    <a:pt x="417157" y="148829"/>
                  </a:lnTo>
                  <a:cubicBezTo>
                    <a:pt x="430233" y="168441"/>
                    <a:pt x="413136" y="145965"/>
                    <a:pt x="429064" y="158354"/>
                  </a:cubicBezTo>
                  <a:cubicBezTo>
                    <a:pt x="434380" y="162489"/>
                    <a:pt x="443351" y="172642"/>
                    <a:pt x="443351" y="172642"/>
                  </a:cubicBezTo>
                  <a:cubicBezTo>
                    <a:pt x="444145" y="175023"/>
                    <a:pt x="444340" y="177697"/>
                    <a:pt x="445732" y="179786"/>
                  </a:cubicBezTo>
                  <a:cubicBezTo>
                    <a:pt x="450827" y="187429"/>
                    <a:pt x="452532" y="186814"/>
                    <a:pt x="460020" y="189311"/>
                  </a:cubicBezTo>
                  <a:cubicBezTo>
                    <a:pt x="467957" y="188517"/>
                    <a:pt x="476524" y="190126"/>
                    <a:pt x="483832" y="186929"/>
                  </a:cubicBezTo>
                  <a:cubicBezTo>
                    <a:pt x="490002" y="184229"/>
                    <a:pt x="493357" y="177404"/>
                    <a:pt x="498120" y="172642"/>
                  </a:cubicBezTo>
                  <a:cubicBezTo>
                    <a:pt x="500501" y="170261"/>
                    <a:pt x="503396" y="168300"/>
                    <a:pt x="505264" y="165498"/>
                  </a:cubicBezTo>
                  <a:cubicBezTo>
                    <a:pt x="506851" y="163117"/>
                    <a:pt x="508002" y="160378"/>
                    <a:pt x="510026" y="158354"/>
                  </a:cubicBezTo>
                  <a:cubicBezTo>
                    <a:pt x="514641" y="153739"/>
                    <a:pt x="518505" y="153147"/>
                    <a:pt x="524314" y="151211"/>
                  </a:cubicBezTo>
                  <a:cubicBezTo>
                    <a:pt x="579083" y="152798"/>
                    <a:pt x="634803" y="145685"/>
                    <a:pt x="688620" y="155973"/>
                  </a:cubicBezTo>
                  <a:cubicBezTo>
                    <a:pt x="697231" y="157619"/>
                    <a:pt x="689011" y="173850"/>
                    <a:pt x="686239" y="182167"/>
                  </a:cubicBezTo>
                  <a:cubicBezTo>
                    <a:pt x="685445" y="184548"/>
                    <a:pt x="681476" y="183754"/>
                    <a:pt x="679095" y="184548"/>
                  </a:cubicBezTo>
                  <a:cubicBezTo>
                    <a:pt x="667775" y="192096"/>
                    <a:pt x="674666" y="188406"/>
                    <a:pt x="657664" y="194073"/>
                  </a:cubicBezTo>
                  <a:lnTo>
                    <a:pt x="650520" y="196454"/>
                  </a:lnTo>
                  <a:cubicBezTo>
                    <a:pt x="649726" y="204392"/>
                    <a:pt x="652159" y="213376"/>
                    <a:pt x="648139" y="220267"/>
                  </a:cubicBezTo>
                  <a:cubicBezTo>
                    <a:pt x="645609" y="224603"/>
                    <a:pt x="633851" y="225029"/>
                    <a:pt x="633851" y="225029"/>
                  </a:cubicBezTo>
                  <a:lnTo>
                    <a:pt x="612420" y="239317"/>
                  </a:lnTo>
                  <a:lnTo>
                    <a:pt x="605276" y="244079"/>
                  </a:lnTo>
                  <a:cubicBezTo>
                    <a:pt x="599200" y="253194"/>
                    <a:pt x="596580" y="253684"/>
                    <a:pt x="602895" y="267892"/>
                  </a:cubicBezTo>
                  <a:cubicBezTo>
                    <a:pt x="604057" y="270507"/>
                    <a:pt x="607424" y="271492"/>
                    <a:pt x="610039" y="272654"/>
                  </a:cubicBezTo>
                  <a:cubicBezTo>
                    <a:pt x="614626" y="274693"/>
                    <a:pt x="619836" y="275172"/>
                    <a:pt x="624326" y="277417"/>
                  </a:cubicBezTo>
                  <a:cubicBezTo>
                    <a:pt x="627501" y="279004"/>
                    <a:pt x="630555" y="280861"/>
                    <a:pt x="633851" y="282179"/>
                  </a:cubicBezTo>
                  <a:cubicBezTo>
                    <a:pt x="638512" y="284043"/>
                    <a:pt x="648139" y="286942"/>
                    <a:pt x="648139" y="286942"/>
                  </a:cubicBezTo>
                  <a:cubicBezTo>
                    <a:pt x="658096" y="293580"/>
                    <a:pt x="662575" y="295218"/>
                    <a:pt x="669570" y="303611"/>
                  </a:cubicBezTo>
                  <a:cubicBezTo>
                    <a:pt x="671402" y="305809"/>
                    <a:pt x="673052" y="308195"/>
                    <a:pt x="674332" y="310754"/>
                  </a:cubicBezTo>
                  <a:cubicBezTo>
                    <a:pt x="675455" y="312999"/>
                    <a:pt x="675920" y="315517"/>
                    <a:pt x="676714" y="317898"/>
                  </a:cubicBezTo>
                  <a:cubicBezTo>
                    <a:pt x="675920" y="324248"/>
                    <a:pt x="676016" y="330774"/>
                    <a:pt x="674332" y="336948"/>
                  </a:cubicBezTo>
                  <a:cubicBezTo>
                    <a:pt x="673579" y="339709"/>
                    <a:pt x="670697" y="341461"/>
                    <a:pt x="669570" y="344092"/>
                  </a:cubicBezTo>
                  <a:cubicBezTo>
                    <a:pt x="668281" y="347100"/>
                    <a:pt x="667983" y="350442"/>
                    <a:pt x="667189" y="353617"/>
                  </a:cubicBezTo>
                  <a:cubicBezTo>
                    <a:pt x="667983" y="362348"/>
                    <a:pt x="663646" y="373348"/>
                    <a:pt x="669570" y="379811"/>
                  </a:cubicBezTo>
                  <a:cubicBezTo>
                    <a:pt x="692880" y="405241"/>
                    <a:pt x="697244" y="362880"/>
                    <a:pt x="691001" y="394098"/>
                  </a:cubicBezTo>
                  <a:cubicBezTo>
                    <a:pt x="691795" y="413942"/>
                    <a:pt x="690362" y="434000"/>
                    <a:pt x="693382" y="453629"/>
                  </a:cubicBezTo>
                  <a:cubicBezTo>
                    <a:pt x="693764" y="456110"/>
                    <a:pt x="698033" y="455718"/>
                    <a:pt x="700526" y="456011"/>
                  </a:cubicBezTo>
                  <a:cubicBezTo>
                    <a:pt x="711591" y="457313"/>
                    <a:pt x="722751" y="457598"/>
                    <a:pt x="733864" y="458392"/>
                  </a:cubicBezTo>
                  <a:cubicBezTo>
                    <a:pt x="730093" y="473471"/>
                    <a:pt x="733298" y="465192"/>
                    <a:pt x="721957" y="482204"/>
                  </a:cubicBezTo>
                  <a:cubicBezTo>
                    <a:pt x="720370" y="484585"/>
                    <a:pt x="719910" y="488443"/>
                    <a:pt x="717195" y="489348"/>
                  </a:cubicBezTo>
                  <a:lnTo>
                    <a:pt x="710051" y="491729"/>
                  </a:lnTo>
                  <a:cubicBezTo>
                    <a:pt x="707670" y="493317"/>
                    <a:pt x="705522" y="495330"/>
                    <a:pt x="702907" y="496492"/>
                  </a:cubicBezTo>
                  <a:cubicBezTo>
                    <a:pt x="698320" y="498531"/>
                    <a:pt x="693382" y="499667"/>
                    <a:pt x="688620" y="501254"/>
                  </a:cubicBezTo>
                  <a:lnTo>
                    <a:pt x="674332" y="506017"/>
                  </a:lnTo>
                  <a:lnTo>
                    <a:pt x="664807" y="508398"/>
                  </a:lnTo>
                  <a:cubicBezTo>
                    <a:pt x="664013" y="510779"/>
                    <a:pt x="662918" y="513081"/>
                    <a:pt x="662426" y="515542"/>
                  </a:cubicBezTo>
                  <a:cubicBezTo>
                    <a:pt x="661325" y="521046"/>
                    <a:pt x="662325" y="527082"/>
                    <a:pt x="660045" y="532211"/>
                  </a:cubicBezTo>
                  <a:cubicBezTo>
                    <a:pt x="658883" y="534826"/>
                    <a:pt x="655461" y="535693"/>
                    <a:pt x="652901" y="536973"/>
                  </a:cubicBezTo>
                  <a:cubicBezTo>
                    <a:pt x="649488" y="538679"/>
                    <a:pt x="639279" y="540974"/>
                    <a:pt x="636232" y="541736"/>
                  </a:cubicBezTo>
                  <a:cubicBezTo>
                    <a:pt x="633851" y="543323"/>
                    <a:pt x="630877" y="544263"/>
                    <a:pt x="629089" y="546498"/>
                  </a:cubicBezTo>
                  <a:cubicBezTo>
                    <a:pt x="627521" y="548458"/>
                    <a:pt x="627156" y="551172"/>
                    <a:pt x="626707" y="553642"/>
                  </a:cubicBezTo>
                  <a:cubicBezTo>
                    <a:pt x="625562" y="559938"/>
                    <a:pt x="626925" y="566844"/>
                    <a:pt x="624326" y="572692"/>
                  </a:cubicBezTo>
                  <a:cubicBezTo>
                    <a:pt x="623307" y="574986"/>
                    <a:pt x="619596" y="574383"/>
                    <a:pt x="617182" y="575073"/>
                  </a:cubicBezTo>
                  <a:cubicBezTo>
                    <a:pt x="614035" y="575972"/>
                    <a:pt x="610804" y="576555"/>
                    <a:pt x="607657" y="577454"/>
                  </a:cubicBezTo>
                  <a:cubicBezTo>
                    <a:pt x="605244" y="578144"/>
                    <a:pt x="603023" y="579760"/>
                    <a:pt x="600514" y="579836"/>
                  </a:cubicBezTo>
                  <a:cubicBezTo>
                    <a:pt x="550524" y="581351"/>
                    <a:pt x="500501" y="581423"/>
                    <a:pt x="450495" y="582217"/>
                  </a:cubicBezTo>
                  <a:cubicBezTo>
                    <a:pt x="448114" y="584598"/>
                    <a:pt x="446153" y="587493"/>
                    <a:pt x="443351" y="589361"/>
                  </a:cubicBezTo>
                  <a:cubicBezTo>
                    <a:pt x="441262" y="590753"/>
                    <a:pt x="438452" y="590620"/>
                    <a:pt x="436207" y="591742"/>
                  </a:cubicBezTo>
                  <a:cubicBezTo>
                    <a:pt x="433647" y="593022"/>
                    <a:pt x="431445" y="594917"/>
                    <a:pt x="429064" y="596504"/>
                  </a:cubicBezTo>
                  <a:lnTo>
                    <a:pt x="414776" y="617936"/>
                  </a:lnTo>
                  <a:cubicBezTo>
                    <a:pt x="413189" y="620317"/>
                    <a:pt x="412395" y="623492"/>
                    <a:pt x="410014" y="625079"/>
                  </a:cubicBezTo>
                  <a:lnTo>
                    <a:pt x="395726" y="634604"/>
                  </a:lnTo>
                  <a:lnTo>
                    <a:pt x="388582" y="639367"/>
                  </a:lnTo>
                  <a:cubicBezTo>
                    <a:pt x="386995" y="641748"/>
                    <a:pt x="385100" y="643951"/>
                    <a:pt x="383820" y="646511"/>
                  </a:cubicBezTo>
                  <a:cubicBezTo>
                    <a:pt x="382698" y="648756"/>
                    <a:pt x="383481" y="652195"/>
                    <a:pt x="381439" y="653654"/>
                  </a:cubicBezTo>
                  <a:cubicBezTo>
                    <a:pt x="377354" y="656572"/>
                    <a:pt x="371914" y="656829"/>
                    <a:pt x="367151" y="658417"/>
                  </a:cubicBezTo>
                  <a:cubicBezTo>
                    <a:pt x="354686" y="662572"/>
                    <a:pt x="362485" y="660444"/>
                    <a:pt x="343339" y="663179"/>
                  </a:cubicBezTo>
                  <a:cubicBezTo>
                    <a:pt x="340958" y="664767"/>
                    <a:pt x="337475" y="665382"/>
                    <a:pt x="336195" y="667942"/>
                  </a:cubicBezTo>
                  <a:cubicBezTo>
                    <a:pt x="334036" y="672260"/>
                    <a:pt x="334861" y="677516"/>
                    <a:pt x="333814" y="682229"/>
                  </a:cubicBezTo>
                  <a:cubicBezTo>
                    <a:pt x="333269" y="684679"/>
                    <a:pt x="333475" y="687914"/>
                    <a:pt x="331432" y="689373"/>
                  </a:cubicBezTo>
                  <a:cubicBezTo>
                    <a:pt x="327347" y="692291"/>
                    <a:pt x="321907" y="692548"/>
                    <a:pt x="317145" y="694136"/>
                  </a:cubicBezTo>
                  <a:lnTo>
                    <a:pt x="302857" y="698898"/>
                  </a:lnTo>
                  <a:lnTo>
                    <a:pt x="295714" y="701279"/>
                  </a:lnTo>
                  <a:lnTo>
                    <a:pt x="288570" y="703661"/>
                  </a:lnTo>
                  <a:cubicBezTo>
                    <a:pt x="280283" y="716088"/>
                    <a:pt x="285703" y="705843"/>
                    <a:pt x="281426" y="725092"/>
                  </a:cubicBezTo>
                  <a:cubicBezTo>
                    <a:pt x="280882" y="727542"/>
                    <a:pt x="281088" y="730777"/>
                    <a:pt x="279045" y="732236"/>
                  </a:cubicBezTo>
                  <a:cubicBezTo>
                    <a:pt x="274960" y="735154"/>
                    <a:pt x="264757" y="736998"/>
                    <a:pt x="264757" y="736998"/>
                  </a:cubicBezTo>
                  <a:lnTo>
                    <a:pt x="138551" y="734617"/>
                  </a:lnTo>
                  <a:cubicBezTo>
                    <a:pt x="132155" y="734407"/>
                    <a:pt x="125797" y="733381"/>
                    <a:pt x="119501" y="732236"/>
                  </a:cubicBezTo>
                  <a:cubicBezTo>
                    <a:pt x="117031" y="731787"/>
                    <a:pt x="114738" y="730648"/>
                    <a:pt x="112357" y="729854"/>
                  </a:cubicBezTo>
                  <a:cubicBezTo>
                    <a:pt x="106374" y="711904"/>
                    <a:pt x="114444" y="734027"/>
                    <a:pt x="105214" y="715567"/>
                  </a:cubicBezTo>
                  <a:cubicBezTo>
                    <a:pt x="104091" y="713322"/>
                    <a:pt x="104607" y="710198"/>
                    <a:pt x="102832" y="708423"/>
                  </a:cubicBezTo>
                  <a:cubicBezTo>
                    <a:pt x="101057" y="706648"/>
                    <a:pt x="98070" y="706836"/>
                    <a:pt x="95689" y="706042"/>
                  </a:cubicBezTo>
                  <a:cubicBezTo>
                    <a:pt x="90926" y="706836"/>
                    <a:pt x="85593" y="706027"/>
                    <a:pt x="81401" y="708423"/>
                  </a:cubicBezTo>
                  <a:cubicBezTo>
                    <a:pt x="79222" y="709668"/>
                    <a:pt x="80239" y="713373"/>
                    <a:pt x="79020" y="715567"/>
                  </a:cubicBezTo>
                  <a:cubicBezTo>
                    <a:pt x="76240" y="720570"/>
                    <a:pt x="72670" y="725092"/>
                    <a:pt x="69495" y="729854"/>
                  </a:cubicBezTo>
                  <a:cubicBezTo>
                    <a:pt x="67907" y="732235"/>
                    <a:pt x="67509" y="736304"/>
                    <a:pt x="64732" y="736998"/>
                  </a:cubicBezTo>
                  <a:cubicBezTo>
                    <a:pt x="41325" y="742849"/>
                    <a:pt x="58475" y="739197"/>
                    <a:pt x="12345" y="741761"/>
                  </a:cubicBezTo>
                  <a:cubicBezTo>
                    <a:pt x="-197" y="745941"/>
                    <a:pt x="7582" y="745581"/>
                    <a:pt x="7582" y="734617"/>
                  </a:cubicBezTo>
                  <a:cubicBezTo>
                    <a:pt x="7582" y="629230"/>
                    <a:pt x="14035" y="658039"/>
                    <a:pt x="2820" y="613173"/>
                  </a:cubicBezTo>
                  <a:cubicBezTo>
                    <a:pt x="-94" y="575285"/>
                    <a:pt x="-1703" y="570305"/>
                    <a:pt x="2820" y="525067"/>
                  </a:cubicBezTo>
                  <a:cubicBezTo>
                    <a:pt x="2822" y="525051"/>
                    <a:pt x="8771" y="507216"/>
                    <a:pt x="9964" y="503636"/>
                  </a:cubicBezTo>
                  <a:cubicBezTo>
                    <a:pt x="10758" y="501255"/>
                    <a:pt x="10953" y="498581"/>
                    <a:pt x="12345" y="496492"/>
                  </a:cubicBezTo>
                  <a:lnTo>
                    <a:pt x="21870" y="482204"/>
                  </a:lnTo>
                  <a:cubicBezTo>
                    <a:pt x="22664" y="479823"/>
                    <a:pt x="23032" y="477255"/>
                    <a:pt x="24251" y="475061"/>
                  </a:cubicBezTo>
                  <a:cubicBezTo>
                    <a:pt x="27031" y="470057"/>
                    <a:pt x="31966" y="466203"/>
                    <a:pt x="33776" y="460773"/>
                  </a:cubicBezTo>
                  <a:cubicBezTo>
                    <a:pt x="37062" y="450914"/>
                    <a:pt x="34764" y="455717"/>
                    <a:pt x="40920" y="446486"/>
                  </a:cubicBezTo>
                  <a:cubicBezTo>
                    <a:pt x="49713" y="411312"/>
                    <a:pt x="46184" y="429071"/>
                    <a:pt x="40920" y="353617"/>
                  </a:cubicBezTo>
                  <a:cubicBezTo>
                    <a:pt x="40137" y="342391"/>
                    <a:pt x="36467" y="336842"/>
                    <a:pt x="33776" y="327423"/>
                  </a:cubicBezTo>
                  <a:cubicBezTo>
                    <a:pt x="27797" y="306492"/>
                    <a:pt x="34723" y="327883"/>
                    <a:pt x="29014" y="310754"/>
                  </a:cubicBezTo>
                  <a:cubicBezTo>
                    <a:pt x="28220" y="300435"/>
                    <a:pt x="28246" y="290021"/>
                    <a:pt x="26632" y="279798"/>
                  </a:cubicBezTo>
                  <a:cubicBezTo>
                    <a:pt x="25849" y="274840"/>
                    <a:pt x="23457" y="270273"/>
                    <a:pt x="21870" y="265511"/>
                  </a:cubicBezTo>
                  <a:lnTo>
                    <a:pt x="19489" y="258367"/>
                  </a:lnTo>
                  <a:cubicBezTo>
                    <a:pt x="18695" y="250429"/>
                    <a:pt x="18235" y="242451"/>
                    <a:pt x="17107" y="234554"/>
                  </a:cubicBezTo>
                  <a:cubicBezTo>
                    <a:pt x="16644" y="231314"/>
                    <a:pt x="14968" y="228293"/>
                    <a:pt x="14726" y="225029"/>
                  </a:cubicBezTo>
                  <a:cubicBezTo>
                    <a:pt x="13376" y="206806"/>
                    <a:pt x="13139" y="188517"/>
                    <a:pt x="12345" y="170261"/>
                  </a:cubicBezTo>
                  <a:cubicBezTo>
                    <a:pt x="14393" y="151827"/>
                    <a:pt x="9973" y="150939"/>
                    <a:pt x="21870" y="141686"/>
                  </a:cubicBezTo>
                  <a:cubicBezTo>
                    <a:pt x="26388" y="138172"/>
                    <a:pt x="31395" y="135336"/>
                    <a:pt x="36157" y="132161"/>
                  </a:cubicBezTo>
                  <a:lnTo>
                    <a:pt x="43301" y="127398"/>
                  </a:lnTo>
                  <a:cubicBezTo>
                    <a:pt x="44889" y="125017"/>
                    <a:pt x="46232" y="122453"/>
                    <a:pt x="48064" y="120254"/>
                  </a:cubicBezTo>
                  <a:cubicBezTo>
                    <a:pt x="63343" y="101919"/>
                    <a:pt x="48144" y="123705"/>
                    <a:pt x="59970" y="105967"/>
                  </a:cubicBezTo>
                  <a:cubicBezTo>
                    <a:pt x="64109" y="93550"/>
                    <a:pt x="59290" y="103132"/>
                    <a:pt x="69495" y="94061"/>
                  </a:cubicBezTo>
                  <a:cubicBezTo>
                    <a:pt x="74529" y="89586"/>
                    <a:pt x="83782" y="79773"/>
                    <a:pt x="83782" y="79773"/>
                  </a:cubicBezTo>
                  <a:cubicBezTo>
                    <a:pt x="84576" y="77392"/>
                    <a:pt x="85041" y="74874"/>
                    <a:pt x="86164" y="72629"/>
                  </a:cubicBezTo>
                  <a:cubicBezTo>
                    <a:pt x="89479" y="65998"/>
                    <a:pt x="92803" y="63609"/>
                    <a:pt x="98070" y="58342"/>
                  </a:cubicBezTo>
                  <a:cubicBezTo>
                    <a:pt x="99657" y="55167"/>
                    <a:pt x="100560" y="51544"/>
                    <a:pt x="102832" y="48817"/>
                  </a:cubicBezTo>
                  <a:cubicBezTo>
                    <a:pt x="104664" y="46618"/>
                    <a:pt x="107777" y="45886"/>
                    <a:pt x="109976" y="44054"/>
                  </a:cubicBezTo>
                  <a:cubicBezTo>
                    <a:pt x="112563" y="41898"/>
                    <a:pt x="114739" y="39292"/>
                    <a:pt x="117120" y="36911"/>
                  </a:cubicBezTo>
                  <a:cubicBezTo>
                    <a:pt x="117914" y="34530"/>
                    <a:pt x="117933" y="31727"/>
                    <a:pt x="119501" y="29767"/>
                  </a:cubicBezTo>
                  <a:cubicBezTo>
                    <a:pt x="121289" y="27532"/>
                    <a:pt x="124621" y="27028"/>
                    <a:pt x="126645" y="25004"/>
                  </a:cubicBezTo>
                  <a:cubicBezTo>
                    <a:pt x="128668" y="22981"/>
                    <a:pt x="129820" y="20242"/>
                    <a:pt x="131407" y="17861"/>
                  </a:cubicBezTo>
                  <a:cubicBezTo>
                    <a:pt x="132201" y="14686"/>
                    <a:pt x="132165" y="11178"/>
                    <a:pt x="133789" y="8336"/>
                  </a:cubicBezTo>
                  <a:cubicBezTo>
                    <a:pt x="142004" y="-6041"/>
                    <a:pt x="153715" y="2257"/>
                    <a:pt x="169507" y="3573"/>
                  </a:cubicBezTo>
                  <a:cubicBezTo>
                    <a:pt x="173476" y="8336"/>
                    <a:pt x="177608" y="12967"/>
                    <a:pt x="181414" y="17861"/>
                  </a:cubicBezTo>
                  <a:cubicBezTo>
                    <a:pt x="183171" y="20120"/>
                    <a:pt x="184153" y="22981"/>
                    <a:pt x="186176" y="25004"/>
                  </a:cubicBezTo>
                  <a:cubicBezTo>
                    <a:pt x="190793" y="29621"/>
                    <a:pt x="194652" y="30211"/>
                    <a:pt x="200464" y="32148"/>
                  </a:cubicBezTo>
                  <a:cubicBezTo>
                    <a:pt x="202051" y="34529"/>
                    <a:pt x="207162" y="81709"/>
                    <a:pt x="207608" y="84536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0" name="Forma livre 409"/>
            <p:cNvSpPr/>
            <p:nvPr/>
          </p:nvSpPr>
          <p:spPr>
            <a:xfrm>
              <a:off x="6277233" y="3411883"/>
              <a:ext cx="456381" cy="492452"/>
            </a:xfrm>
            <a:custGeom>
              <a:avLst/>
              <a:gdLst>
                <a:gd name="connsiteX0" fmla="*/ 692944 w 692944"/>
                <a:gd name="connsiteY0" fmla="*/ 514350 h 747713"/>
                <a:gd name="connsiteX1" fmla="*/ 640556 w 692944"/>
                <a:gd name="connsiteY1" fmla="*/ 516731 h 747713"/>
                <a:gd name="connsiteX2" fmla="*/ 626269 w 692944"/>
                <a:gd name="connsiteY2" fmla="*/ 521494 h 747713"/>
                <a:gd name="connsiteX3" fmla="*/ 619125 w 692944"/>
                <a:gd name="connsiteY3" fmla="*/ 523875 h 747713"/>
                <a:gd name="connsiteX4" fmla="*/ 611981 w 692944"/>
                <a:gd name="connsiteY4" fmla="*/ 538163 h 747713"/>
                <a:gd name="connsiteX5" fmla="*/ 604838 w 692944"/>
                <a:gd name="connsiteY5" fmla="*/ 542925 h 747713"/>
                <a:gd name="connsiteX6" fmla="*/ 554831 w 692944"/>
                <a:gd name="connsiteY6" fmla="*/ 552450 h 747713"/>
                <a:gd name="connsiteX7" fmla="*/ 542925 w 692944"/>
                <a:gd name="connsiteY7" fmla="*/ 554831 h 747713"/>
                <a:gd name="connsiteX8" fmla="*/ 526256 w 692944"/>
                <a:gd name="connsiteY8" fmla="*/ 559594 h 747713"/>
                <a:gd name="connsiteX9" fmla="*/ 519113 w 692944"/>
                <a:gd name="connsiteY9" fmla="*/ 566738 h 747713"/>
                <a:gd name="connsiteX10" fmla="*/ 504825 w 692944"/>
                <a:gd name="connsiteY10" fmla="*/ 573881 h 747713"/>
                <a:gd name="connsiteX11" fmla="*/ 490538 w 692944"/>
                <a:gd name="connsiteY11" fmla="*/ 583406 h 747713"/>
                <a:gd name="connsiteX12" fmla="*/ 483394 w 692944"/>
                <a:gd name="connsiteY12" fmla="*/ 590550 h 747713"/>
                <a:gd name="connsiteX13" fmla="*/ 476250 w 692944"/>
                <a:gd name="connsiteY13" fmla="*/ 592931 h 747713"/>
                <a:gd name="connsiteX14" fmla="*/ 469106 w 692944"/>
                <a:gd name="connsiteY14" fmla="*/ 597694 h 747713"/>
                <a:gd name="connsiteX15" fmla="*/ 464344 w 692944"/>
                <a:gd name="connsiteY15" fmla="*/ 604838 h 747713"/>
                <a:gd name="connsiteX16" fmla="*/ 452438 w 692944"/>
                <a:gd name="connsiteY16" fmla="*/ 616744 h 747713"/>
                <a:gd name="connsiteX17" fmla="*/ 447675 w 692944"/>
                <a:gd name="connsiteY17" fmla="*/ 631031 h 747713"/>
                <a:gd name="connsiteX18" fmla="*/ 442913 w 692944"/>
                <a:gd name="connsiteY18" fmla="*/ 654844 h 747713"/>
                <a:gd name="connsiteX19" fmla="*/ 426244 w 692944"/>
                <a:gd name="connsiteY19" fmla="*/ 676275 h 747713"/>
                <a:gd name="connsiteX20" fmla="*/ 419100 w 692944"/>
                <a:gd name="connsiteY20" fmla="*/ 681038 h 747713"/>
                <a:gd name="connsiteX21" fmla="*/ 409575 w 692944"/>
                <a:gd name="connsiteY21" fmla="*/ 690563 h 747713"/>
                <a:gd name="connsiteX22" fmla="*/ 395288 w 692944"/>
                <a:gd name="connsiteY22" fmla="*/ 700088 h 747713"/>
                <a:gd name="connsiteX23" fmla="*/ 381000 w 692944"/>
                <a:gd name="connsiteY23" fmla="*/ 709613 h 747713"/>
                <a:gd name="connsiteX24" fmla="*/ 364331 w 692944"/>
                <a:gd name="connsiteY24" fmla="*/ 719138 h 747713"/>
                <a:gd name="connsiteX25" fmla="*/ 352425 w 692944"/>
                <a:gd name="connsiteY25" fmla="*/ 728663 h 747713"/>
                <a:gd name="connsiteX26" fmla="*/ 338138 w 692944"/>
                <a:gd name="connsiteY26" fmla="*/ 738188 h 747713"/>
                <a:gd name="connsiteX27" fmla="*/ 330994 w 692944"/>
                <a:gd name="connsiteY27" fmla="*/ 742950 h 747713"/>
                <a:gd name="connsiteX28" fmla="*/ 316706 w 692944"/>
                <a:gd name="connsiteY28" fmla="*/ 747713 h 747713"/>
                <a:gd name="connsiteX29" fmla="*/ 309563 w 692944"/>
                <a:gd name="connsiteY29" fmla="*/ 745331 h 747713"/>
                <a:gd name="connsiteX30" fmla="*/ 307181 w 692944"/>
                <a:gd name="connsiteY30" fmla="*/ 731044 h 747713"/>
                <a:gd name="connsiteX31" fmla="*/ 302419 w 692944"/>
                <a:gd name="connsiteY31" fmla="*/ 716756 h 747713"/>
                <a:gd name="connsiteX32" fmla="*/ 300038 w 692944"/>
                <a:gd name="connsiteY32" fmla="*/ 707231 h 747713"/>
                <a:gd name="connsiteX33" fmla="*/ 297656 w 692944"/>
                <a:gd name="connsiteY33" fmla="*/ 700088 h 747713"/>
                <a:gd name="connsiteX34" fmla="*/ 288131 w 692944"/>
                <a:gd name="connsiteY34" fmla="*/ 685800 h 747713"/>
                <a:gd name="connsiteX35" fmla="*/ 285750 w 692944"/>
                <a:gd name="connsiteY35" fmla="*/ 678656 h 747713"/>
                <a:gd name="connsiteX36" fmla="*/ 280988 w 692944"/>
                <a:gd name="connsiteY36" fmla="*/ 671513 h 747713"/>
                <a:gd name="connsiteX37" fmla="*/ 269081 w 692944"/>
                <a:gd name="connsiteY37" fmla="*/ 654844 h 747713"/>
                <a:gd name="connsiteX38" fmla="*/ 266700 w 692944"/>
                <a:gd name="connsiteY38" fmla="*/ 647700 h 747713"/>
                <a:gd name="connsiteX39" fmla="*/ 259556 w 692944"/>
                <a:gd name="connsiteY39" fmla="*/ 633413 h 747713"/>
                <a:gd name="connsiteX40" fmla="*/ 264319 w 692944"/>
                <a:gd name="connsiteY40" fmla="*/ 602456 h 747713"/>
                <a:gd name="connsiteX41" fmla="*/ 269081 w 692944"/>
                <a:gd name="connsiteY41" fmla="*/ 595313 h 747713"/>
                <a:gd name="connsiteX42" fmla="*/ 261938 w 692944"/>
                <a:gd name="connsiteY42" fmla="*/ 590550 h 747713"/>
                <a:gd name="connsiteX43" fmla="*/ 247650 w 692944"/>
                <a:gd name="connsiteY43" fmla="*/ 585788 h 747713"/>
                <a:gd name="connsiteX44" fmla="*/ 235744 w 692944"/>
                <a:gd name="connsiteY44" fmla="*/ 573881 h 747713"/>
                <a:gd name="connsiteX45" fmla="*/ 228600 w 692944"/>
                <a:gd name="connsiteY45" fmla="*/ 559594 h 747713"/>
                <a:gd name="connsiteX46" fmla="*/ 214313 w 692944"/>
                <a:gd name="connsiteY46" fmla="*/ 550069 h 747713"/>
                <a:gd name="connsiteX47" fmla="*/ 207169 w 692944"/>
                <a:gd name="connsiteY47" fmla="*/ 521494 h 747713"/>
                <a:gd name="connsiteX48" fmla="*/ 202406 w 692944"/>
                <a:gd name="connsiteY48" fmla="*/ 514350 h 747713"/>
                <a:gd name="connsiteX49" fmla="*/ 180975 w 692944"/>
                <a:gd name="connsiteY49" fmla="*/ 495300 h 747713"/>
                <a:gd name="connsiteX50" fmla="*/ 173831 w 692944"/>
                <a:gd name="connsiteY50" fmla="*/ 481013 h 747713"/>
                <a:gd name="connsiteX51" fmla="*/ 166688 w 692944"/>
                <a:gd name="connsiteY51" fmla="*/ 466725 h 747713"/>
                <a:gd name="connsiteX52" fmla="*/ 157163 w 692944"/>
                <a:gd name="connsiteY52" fmla="*/ 461963 h 747713"/>
                <a:gd name="connsiteX53" fmla="*/ 150019 w 692944"/>
                <a:gd name="connsiteY53" fmla="*/ 454819 h 747713"/>
                <a:gd name="connsiteX54" fmla="*/ 142875 w 692944"/>
                <a:gd name="connsiteY54" fmla="*/ 452438 h 747713"/>
                <a:gd name="connsiteX55" fmla="*/ 138113 w 692944"/>
                <a:gd name="connsiteY55" fmla="*/ 445294 h 747713"/>
                <a:gd name="connsiteX56" fmla="*/ 130969 w 692944"/>
                <a:gd name="connsiteY56" fmla="*/ 442913 h 747713"/>
                <a:gd name="connsiteX57" fmla="*/ 119063 w 692944"/>
                <a:gd name="connsiteY57" fmla="*/ 438150 h 747713"/>
                <a:gd name="connsiteX58" fmla="*/ 102394 w 692944"/>
                <a:gd name="connsiteY58" fmla="*/ 431006 h 747713"/>
                <a:gd name="connsiteX59" fmla="*/ 95250 w 692944"/>
                <a:gd name="connsiteY59" fmla="*/ 416719 h 747713"/>
                <a:gd name="connsiteX60" fmla="*/ 92869 w 692944"/>
                <a:gd name="connsiteY60" fmla="*/ 392906 h 747713"/>
                <a:gd name="connsiteX61" fmla="*/ 85725 w 692944"/>
                <a:gd name="connsiteY61" fmla="*/ 385763 h 747713"/>
                <a:gd name="connsiteX62" fmla="*/ 76200 w 692944"/>
                <a:gd name="connsiteY62" fmla="*/ 371475 h 747713"/>
                <a:gd name="connsiteX63" fmla="*/ 66675 w 692944"/>
                <a:gd name="connsiteY63" fmla="*/ 350044 h 747713"/>
                <a:gd name="connsiteX64" fmla="*/ 61913 w 692944"/>
                <a:gd name="connsiteY64" fmla="*/ 335756 h 747713"/>
                <a:gd name="connsiteX65" fmla="*/ 52388 w 692944"/>
                <a:gd name="connsiteY65" fmla="*/ 321469 h 747713"/>
                <a:gd name="connsiteX66" fmla="*/ 47625 w 692944"/>
                <a:gd name="connsiteY66" fmla="*/ 314325 h 747713"/>
                <a:gd name="connsiteX67" fmla="*/ 40481 w 692944"/>
                <a:gd name="connsiteY67" fmla="*/ 307181 h 747713"/>
                <a:gd name="connsiteX68" fmla="*/ 38100 w 692944"/>
                <a:gd name="connsiteY68" fmla="*/ 300038 h 747713"/>
                <a:gd name="connsiteX69" fmla="*/ 23813 w 692944"/>
                <a:gd name="connsiteY69" fmla="*/ 290513 h 747713"/>
                <a:gd name="connsiteX70" fmla="*/ 9525 w 692944"/>
                <a:gd name="connsiteY70" fmla="*/ 269081 h 747713"/>
                <a:gd name="connsiteX71" fmla="*/ 4763 w 692944"/>
                <a:gd name="connsiteY71" fmla="*/ 261938 h 747713"/>
                <a:gd name="connsiteX72" fmla="*/ 0 w 692944"/>
                <a:gd name="connsiteY72" fmla="*/ 254794 h 747713"/>
                <a:gd name="connsiteX73" fmla="*/ 21431 w 692944"/>
                <a:gd name="connsiteY73" fmla="*/ 250031 h 747713"/>
                <a:gd name="connsiteX74" fmla="*/ 28575 w 692944"/>
                <a:gd name="connsiteY74" fmla="*/ 245269 h 747713"/>
                <a:gd name="connsiteX75" fmla="*/ 38100 w 692944"/>
                <a:gd name="connsiteY75" fmla="*/ 219075 h 747713"/>
                <a:gd name="connsiteX76" fmla="*/ 52388 w 692944"/>
                <a:gd name="connsiteY76" fmla="*/ 214313 h 747713"/>
                <a:gd name="connsiteX77" fmla="*/ 59531 w 692944"/>
                <a:gd name="connsiteY77" fmla="*/ 211931 h 747713"/>
                <a:gd name="connsiteX78" fmla="*/ 66675 w 692944"/>
                <a:gd name="connsiteY78" fmla="*/ 209550 h 747713"/>
                <a:gd name="connsiteX79" fmla="*/ 73819 w 692944"/>
                <a:gd name="connsiteY79" fmla="*/ 207169 h 747713"/>
                <a:gd name="connsiteX80" fmla="*/ 78581 w 692944"/>
                <a:gd name="connsiteY80" fmla="*/ 200025 h 747713"/>
                <a:gd name="connsiteX81" fmla="*/ 80963 w 692944"/>
                <a:gd name="connsiteY81" fmla="*/ 180975 h 747713"/>
                <a:gd name="connsiteX82" fmla="*/ 88106 w 692944"/>
                <a:gd name="connsiteY82" fmla="*/ 178594 h 747713"/>
                <a:gd name="connsiteX83" fmla="*/ 119063 w 692944"/>
                <a:gd name="connsiteY83" fmla="*/ 171450 h 747713"/>
                <a:gd name="connsiteX84" fmla="*/ 123825 w 692944"/>
                <a:gd name="connsiteY84" fmla="*/ 164306 h 747713"/>
                <a:gd name="connsiteX85" fmla="*/ 126206 w 692944"/>
                <a:gd name="connsiteY85" fmla="*/ 157163 h 747713"/>
                <a:gd name="connsiteX86" fmla="*/ 140494 w 692944"/>
                <a:gd name="connsiteY86" fmla="*/ 150019 h 747713"/>
                <a:gd name="connsiteX87" fmla="*/ 154781 w 692944"/>
                <a:gd name="connsiteY87" fmla="*/ 140494 h 747713"/>
                <a:gd name="connsiteX88" fmla="*/ 166688 w 692944"/>
                <a:gd name="connsiteY88" fmla="*/ 128588 h 747713"/>
                <a:gd name="connsiteX89" fmla="*/ 173831 w 692944"/>
                <a:gd name="connsiteY89" fmla="*/ 114300 h 747713"/>
                <a:gd name="connsiteX90" fmla="*/ 176213 w 692944"/>
                <a:gd name="connsiteY90" fmla="*/ 107156 h 747713"/>
                <a:gd name="connsiteX91" fmla="*/ 183356 w 692944"/>
                <a:gd name="connsiteY91" fmla="*/ 102394 h 747713"/>
                <a:gd name="connsiteX92" fmla="*/ 197644 w 692944"/>
                <a:gd name="connsiteY92" fmla="*/ 97631 h 747713"/>
                <a:gd name="connsiteX93" fmla="*/ 211931 w 692944"/>
                <a:gd name="connsiteY93" fmla="*/ 92869 h 747713"/>
                <a:gd name="connsiteX94" fmla="*/ 219075 w 692944"/>
                <a:gd name="connsiteY94" fmla="*/ 90488 h 747713"/>
                <a:gd name="connsiteX95" fmla="*/ 357188 w 692944"/>
                <a:gd name="connsiteY95" fmla="*/ 88106 h 747713"/>
                <a:gd name="connsiteX96" fmla="*/ 369094 w 692944"/>
                <a:gd name="connsiteY96" fmla="*/ 76200 h 747713"/>
                <a:gd name="connsiteX97" fmla="*/ 373856 w 692944"/>
                <a:gd name="connsiteY97" fmla="*/ 61913 h 747713"/>
                <a:gd name="connsiteX98" fmla="*/ 381000 w 692944"/>
                <a:gd name="connsiteY98" fmla="*/ 54769 h 747713"/>
                <a:gd name="connsiteX99" fmla="*/ 395288 w 692944"/>
                <a:gd name="connsiteY99" fmla="*/ 50006 h 747713"/>
                <a:gd name="connsiteX100" fmla="*/ 402431 w 692944"/>
                <a:gd name="connsiteY100" fmla="*/ 45244 h 747713"/>
                <a:gd name="connsiteX101" fmla="*/ 407194 w 692944"/>
                <a:gd name="connsiteY101" fmla="*/ 38100 h 747713"/>
                <a:gd name="connsiteX102" fmla="*/ 419100 w 692944"/>
                <a:gd name="connsiteY102" fmla="*/ 16669 h 747713"/>
                <a:gd name="connsiteX103" fmla="*/ 440531 w 692944"/>
                <a:gd name="connsiteY103" fmla="*/ 9525 h 747713"/>
                <a:gd name="connsiteX104" fmla="*/ 461963 w 692944"/>
                <a:gd name="connsiteY104" fmla="*/ 2381 h 747713"/>
                <a:gd name="connsiteX105" fmla="*/ 469106 w 692944"/>
                <a:gd name="connsiteY105" fmla="*/ 0 h 747713"/>
                <a:gd name="connsiteX106" fmla="*/ 476250 w 692944"/>
                <a:gd name="connsiteY106" fmla="*/ 26194 h 747713"/>
                <a:gd name="connsiteX107" fmla="*/ 478631 w 692944"/>
                <a:gd name="connsiteY107" fmla="*/ 33338 h 747713"/>
                <a:gd name="connsiteX108" fmla="*/ 483394 w 692944"/>
                <a:gd name="connsiteY108" fmla="*/ 57150 h 747713"/>
                <a:gd name="connsiteX109" fmla="*/ 490538 w 692944"/>
                <a:gd name="connsiteY109" fmla="*/ 73819 h 747713"/>
                <a:gd name="connsiteX110" fmla="*/ 495300 w 692944"/>
                <a:gd name="connsiteY110" fmla="*/ 83344 h 747713"/>
                <a:gd name="connsiteX111" fmla="*/ 500063 w 692944"/>
                <a:gd name="connsiteY111" fmla="*/ 97631 h 747713"/>
                <a:gd name="connsiteX112" fmla="*/ 504825 w 692944"/>
                <a:gd name="connsiteY112" fmla="*/ 104775 h 747713"/>
                <a:gd name="connsiteX113" fmla="*/ 509588 w 692944"/>
                <a:gd name="connsiteY113" fmla="*/ 119063 h 747713"/>
                <a:gd name="connsiteX114" fmla="*/ 521494 w 692944"/>
                <a:gd name="connsiteY114" fmla="*/ 154781 h 747713"/>
                <a:gd name="connsiteX115" fmla="*/ 523875 w 692944"/>
                <a:gd name="connsiteY115" fmla="*/ 161925 h 747713"/>
                <a:gd name="connsiteX116" fmla="*/ 526256 w 692944"/>
                <a:gd name="connsiteY116" fmla="*/ 169069 h 747713"/>
                <a:gd name="connsiteX117" fmla="*/ 531019 w 692944"/>
                <a:gd name="connsiteY117" fmla="*/ 176213 h 747713"/>
                <a:gd name="connsiteX118" fmla="*/ 535781 w 692944"/>
                <a:gd name="connsiteY118" fmla="*/ 190500 h 747713"/>
                <a:gd name="connsiteX119" fmla="*/ 545306 w 692944"/>
                <a:gd name="connsiteY119" fmla="*/ 204788 h 747713"/>
                <a:gd name="connsiteX120" fmla="*/ 550069 w 692944"/>
                <a:gd name="connsiteY120" fmla="*/ 216694 h 747713"/>
                <a:gd name="connsiteX121" fmla="*/ 561975 w 692944"/>
                <a:gd name="connsiteY121" fmla="*/ 230981 h 747713"/>
                <a:gd name="connsiteX122" fmla="*/ 571500 w 692944"/>
                <a:gd name="connsiteY122" fmla="*/ 245269 h 747713"/>
                <a:gd name="connsiteX123" fmla="*/ 576263 w 692944"/>
                <a:gd name="connsiteY123" fmla="*/ 252413 h 747713"/>
                <a:gd name="connsiteX124" fmla="*/ 585788 w 692944"/>
                <a:gd name="connsiteY124" fmla="*/ 271463 h 747713"/>
                <a:gd name="connsiteX125" fmla="*/ 597694 w 692944"/>
                <a:gd name="connsiteY125" fmla="*/ 292894 h 747713"/>
                <a:gd name="connsiteX126" fmla="*/ 602456 w 692944"/>
                <a:gd name="connsiteY126" fmla="*/ 307181 h 747713"/>
                <a:gd name="connsiteX127" fmla="*/ 604838 w 692944"/>
                <a:gd name="connsiteY127" fmla="*/ 314325 h 747713"/>
                <a:gd name="connsiteX128" fmla="*/ 609600 w 692944"/>
                <a:gd name="connsiteY128" fmla="*/ 321469 h 747713"/>
                <a:gd name="connsiteX129" fmla="*/ 614363 w 692944"/>
                <a:gd name="connsiteY129" fmla="*/ 340519 h 747713"/>
                <a:gd name="connsiteX130" fmla="*/ 621506 w 692944"/>
                <a:gd name="connsiteY130" fmla="*/ 354806 h 747713"/>
                <a:gd name="connsiteX131" fmla="*/ 626269 w 692944"/>
                <a:gd name="connsiteY131" fmla="*/ 373856 h 747713"/>
                <a:gd name="connsiteX132" fmla="*/ 628650 w 692944"/>
                <a:gd name="connsiteY132" fmla="*/ 383381 h 747713"/>
                <a:gd name="connsiteX133" fmla="*/ 633413 w 692944"/>
                <a:gd name="connsiteY133" fmla="*/ 397669 h 747713"/>
                <a:gd name="connsiteX134" fmla="*/ 645319 w 692944"/>
                <a:gd name="connsiteY134" fmla="*/ 416719 h 747713"/>
                <a:gd name="connsiteX135" fmla="*/ 650081 w 692944"/>
                <a:gd name="connsiteY135" fmla="*/ 426244 h 747713"/>
                <a:gd name="connsiteX136" fmla="*/ 657225 w 692944"/>
                <a:gd name="connsiteY136" fmla="*/ 435769 h 747713"/>
                <a:gd name="connsiteX137" fmla="*/ 669131 w 692944"/>
                <a:gd name="connsiteY137" fmla="*/ 457200 h 747713"/>
                <a:gd name="connsiteX138" fmla="*/ 673894 w 692944"/>
                <a:gd name="connsiteY138" fmla="*/ 464344 h 747713"/>
                <a:gd name="connsiteX139" fmla="*/ 681038 w 692944"/>
                <a:gd name="connsiteY139" fmla="*/ 490538 h 747713"/>
                <a:gd name="connsiteX140" fmla="*/ 683419 w 692944"/>
                <a:gd name="connsiteY140" fmla="*/ 497681 h 747713"/>
                <a:gd name="connsiteX141" fmla="*/ 685800 w 692944"/>
                <a:gd name="connsiteY141" fmla="*/ 504825 h 747713"/>
                <a:gd name="connsiteX142" fmla="*/ 692944 w 692944"/>
                <a:gd name="connsiteY142" fmla="*/ 514350 h 747713"/>
                <a:gd name="connsiteX0" fmla="*/ 692944 w 692944"/>
                <a:gd name="connsiteY0" fmla="*/ 514350 h 747713"/>
                <a:gd name="connsiteX1" fmla="*/ 640556 w 692944"/>
                <a:gd name="connsiteY1" fmla="*/ 516731 h 747713"/>
                <a:gd name="connsiteX2" fmla="*/ 626269 w 692944"/>
                <a:gd name="connsiteY2" fmla="*/ 521494 h 747713"/>
                <a:gd name="connsiteX3" fmla="*/ 619125 w 692944"/>
                <a:gd name="connsiteY3" fmla="*/ 523875 h 747713"/>
                <a:gd name="connsiteX4" fmla="*/ 611981 w 692944"/>
                <a:gd name="connsiteY4" fmla="*/ 538163 h 747713"/>
                <a:gd name="connsiteX5" fmla="*/ 604838 w 692944"/>
                <a:gd name="connsiteY5" fmla="*/ 542925 h 747713"/>
                <a:gd name="connsiteX6" fmla="*/ 554831 w 692944"/>
                <a:gd name="connsiteY6" fmla="*/ 552450 h 747713"/>
                <a:gd name="connsiteX7" fmla="*/ 542925 w 692944"/>
                <a:gd name="connsiteY7" fmla="*/ 554831 h 747713"/>
                <a:gd name="connsiteX8" fmla="*/ 526256 w 692944"/>
                <a:gd name="connsiteY8" fmla="*/ 559594 h 747713"/>
                <a:gd name="connsiteX9" fmla="*/ 519113 w 692944"/>
                <a:gd name="connsiteY9" fmla="*/ 566738 h 747713"/>
                <a:gd name="connsiteX10" fmla="*/ 504825 w 692944"/>
                <a:gd name="connsiteY10" fmla="*/ 573881 h 747713"/>
                <a:gd name="connsiteX11" fmla="*/ 490538 w 692944"/>
                <a:gd name="connsiteY11" fmla="*/ 583406 h 747713"/>
                <a:gd name="connsiteX12" fmla="*/ 483394 w 692944"/>
                <a:gd name="connsiteY12" fmla="*/ 590550 h 747713"/>
                <a:gd name="connsiteX13" fmla="*/ 476250 w 692944"/>
                <a:gd name="connsiteY13" fmla="*/ 592931 h 747713"/>
                <a:gd name="connsiteX14" fmla="*/ 469106 w 692944"/>
                <a:gd name="connsiteY14" fmla="*/ 597694 h 747713"/>
                <a:gd name="connsiteX15" fmla="*/ 464344 w 692944"/>
                <a:gd name="connsiteY15" fmla="*/ 604838 h 747713"/>
                <a:gd name="connsiteX16" fmla="*/ 452438 w 692944"/>
                <a:gd name="connsiteY16" fmla="*/ 616744 h 747713"/>
                <a:gd name="connsiteX17" fmla="*/ 447675 w 692944"/>
                <a:gd name="connsiteY17" fmla="*/ 631031 h 747713"/>
                <a:gd name="connsiteX18" fmla="*/ 442913 w 692944"/>
                <a:gd name="connsiteY18" fmla="*/ 654844 h 747713"/>
                <a:gd name="connsiteX19" fmla="*/ 426244 w 692944"/>
                <a:gd name="connsiteY19" fmla="*/ 676275 h 747713"/>
                <a:gd name="connsiteX20" fmla="*/ 419100 w 692944"/>
                <a:gd name="connsiteY20" fmla="*/ 681038 h 747713"/>
                <a:gd name="connsiteX21" fmla="*/ 409575 w 692944"/>
                <a:gd name="connsiteY21" fmla="*/ 690563 h 747713"/>
                <a:gd name="connsiteX22" fmla="*/ 395288 w 692944"/>
                <a:gd name="connsiteY22" fmla="*/ 700088 h 747713"/>
                <a:gd name="connsiteX23" fmla="*/ 381000 w 692944"/>
                <a:gd name="connsiteY23" fmla="*/ 709613 h 747713"/>
                <a:gd name="connsiteX24" fmla="*/ 364331 w 692944"/>
                <a:gd name="connsiteY24" fmla="*/ 719138 h 747713"/>
                <a:gd name="connsiteX25" fmla="*/ 352425 w 692944"/>
                <a:gd name="connsiteY25" fmla="*/ 728663 h 747713"/>
                <a:gd name="connsiteX26" fmla="*/ 338138 w 692944"/>
                <a:gd name="connsiteY26" fmla="*/ 738188 h 747713"/>
                <a:gd name="connsiteX27" fmla="*/ 330994 w 692944"/>
                <a:gd name="connsiteY27" fmla="*/ 742950 h 747713"/>
                <a:gd name="connsiteX28" fmla="*/ 316706 w 692944"/>
                <a:gd name="connsiteY28" fmla="*/ 747713 h 747713"/>
                <a:gd name="connsiteX29" fmla="*/ 309563 w 692944"/>
                <a:gd name="connsiteY29" fmla="*/ 745331 h 747713"/>
                <a:gd name="connsiteX30" fmla="*/ 307181 w 692944"/>
                <a:gd name="connsiteY30" fmla="*/ 731044 h 747713"/>
                <a:gd name="connsiteX31" fmla="*/ 302419 w 692944"/>
                <a:gd name="connsiteY31" fmla="*/ 716756 h 747713"/>
                <a:gd name="connsiteX32" fmla="*/ 300038 w 692944"/>
                <a:gd name="connsiteY32" fmla="*/ 707231 h 747713"/>
                <a:gd name="connsiteX33" fmla="*/ 297656 w 692944"/>
                <a:gd name="connsiteY33" fmla="*/ 700088 h 747713"/>
                <a:gd name="connsiteX34" fmla="*/ 288131 w 692944"/>
                <a:gd name="connsiteY34" fmla="*/ 685800 h 747713"/>
                <a:gd name="connsiteX35" fmla="*/ 285750 w 692944"/>
                <a:gd name="connsiteY35" fmla="*/ 678656 h 747713"/>
                <a:gd name="connsiteX36" fmla="*/ 280988 w 692944"/>
                <a:gd name="connsiteY36" fmla="*/ 671513 h 747713"/>
                <a:gd name="connsiteX37" fmla="*/ 269081 w 692944"/>
                <a:gd name="connsiteY37" fmla="*/ 654844 h 747713"/>
                <a:gd name="connsiteX38" fmla="*/ 266700 w 692944"/>
                <a:gd name="connsiteY38" fmla="*/ 647700 h 747713"/>
                <a:gd name="connsiteX39" fmla="*/ 259556 w 692944"/>
                <a:gd name="connsiteY39" fmla="*/ 633413 h 747713"/>
                <a:gd name="connsiteX40" fmla="*/ 264319 w 692944"/>
                <a:gd name="connsiteY40" fmla="*/ 602456 h 747713"/>
                <a:gd name="connsiteX41" fmla="*/ 269081 w 692944"/>
                <a:gd name="connsiteY41" fmla="*/ 595313 h 747713"/>
                <a:gd name="connsiteX42" fmla="*/ 261938 w 692944"/>
                <a:gd name="connsiteY42" fmla="*/ 590550 h 747713"/>
                <a:gd name="connsiteX43" fmla="*/ 247650 w 692944"/>
                <a:gd name="connsiteY43" fmla="*/ 585788 h 747713"/>
                <a:gd name="connsiteX44" fmla="*/ 235744 w 692944"/>
                <a:gd name="connsiteY44" fmla="*/ 573881 h 747713"/>
                <a:gd name="connsiteX45" fmla="*/ 228600 w 692944"/>
                <a:gd name="connsiteY45" fmla="*/ 559594 h 747713"/>
                <a:gd name="connsiteX46" fmla="*/ 214313 w 692944"/>
                <a:gd name="connsiteY46" fmla="*/ 550069 h 747713"/>
                <a:gd name="connsiteX47" fmla="*/ 207169 w 692944"/>
                <a:gd name="connsiteY47" fmla="*/ 521494 h 747713"/>
                <a:gd name="connsiteX48" fmla="*/ 202406 w 692944"/>
                <a:gd name="connsiteY48" fmla="*/ 514350 h 747713"/>
                <a:gd name="connsiteX49" fmla="*/ 180975 w 692944"/>
                <a:gd name="connsiteY49" fmla="*/ 495300 h 747713"/>
                <a:gd name="connsiteX50" fmla="*/ 173831 w 692944"/>
                <a:gd name="connsiteY50" fmla="*/ 481013 h 747713"/>
                <a:gd name="connsiteX51" fmla="*/ 166688 w 692944"/>
                <a:gd name="connsiteY51" fmla="*/ 466725 h 747713"/>
                <a:gd name="connsiteX52" fmla="*/ 157163 w 692944"/>
                <a:gd name="connsiteY52" fmla="*/ 461963 h 747713"/>
                <a:gd name="connsiteX53" fmla="*/ 150019 w 692944"/>
                <a:gd name="connsiteY53" fmla="*/ 454819 h 747713"/>
                <a:gd name="connsiteX54" fmla="*/ 142875 w 692944"/>
                <a:gd name="connsiteY54" fmla="*/ 452438 h 747713"/>
                <a:gd name="connsiteX55" fmla="*/ 138113 w 692944"/>
                <a:gd name="connsiteY55" fmla="*/ 445294 h 747713"/>
                <a:gd name="connsiteX56" fmla="*/ 130969 w 692944"/>
                <a:gd name="connsiteY56" fmla="*/ 442913 h 747713"/>
                <a:gd name="connsiteX57" fmla="*/ 119063 w 692944"/>
                <a:gd name="connsiteY57" fmla="*/ 438150 h 747713"/>
                <a:gd name="connsiteX58" fmla="*/ 102394 w 692944"/>
                <a:gd name="connsiteY58" fmla="*/ 431006 h 747713"/>
                <a:gd name="connsiteX59" fmla="*/ 95250 w 692944"/>
                <a:gd name="connsiteY59" fmla="*/ 416719 h 747713"/>
                <a:gd name="connsiteX60" fmla="*/ 92869 w 692944"/>
                <a:gd name="connsiteY60" fmla="*/ 392906 h 747713"/>
                <a:gd name="connsiteX61" fmla="*/ 85725 w 692944"/>
                <a:gd name="connsiteY61" fmla="*/ 385763 h 747713"/>
                <a:gd name="connsiteX62" fmla="*/ 76200 w 692944"/>
                <a:gd name="connsiteY62" fmla="*/ 371475 h 747713"/>
                <a:gd name="connsiteX63" fmla="*/ 66675 w 692944"/>
                <a:gd name="connsiteY63" fmla="*/ 350044 h 747713"/>
                <a:gd name="connsiteX64" fmla="*/ 61913 w 692944"/>
                <a:gd name="connsiteY64" fmla="*/ 335756 h 747713"/>
                <a:gd name="connsiteX65" fmla="*/ 52388 w 692944"/>
                <a:gd name="connsiteY65" fmla="*/ 321469 h 747713"/>
                <a:gd name="connsiteX66" fmla="*/ 47625 w 692944"/>
                <a:gd name="connsiteY66" fmla="*/ 314325 h 747713"/>
                <a:gd name="connsiteX67" fmla="*/ 40481 w 692944"/>
                <a:gd name="connsiteY67" fmla="*/ 307181 h 747713"/>
                <a:gd name="connsiteX68" fmla="*/ 23813 w 692944"/>
                <a:gd name="connsiteY68" fmla="*/ 290513 h 747713"/>
                <a:gd name="connsiteX69" fmla="*/ 9525 w 692944"/>
                <a:gd name="connsiteY69" fmla="*/ 269081 h 747713"/>
                <a:gd name="connsiteX70" fmla="*/ 4763 w 692944"/>
                <a:gd name="connsiteY70" fmla="*/ 261938 h 747713"/>
                <a:gd name="connsiteX71" fmla="*/ 0 w 692944"/>
                <a:gd name="connsiteY71" fmla="*/ 254794 h 747713"/>
                <a:gd name="connsiteX72" fmla="*/ 21431 w 692944"/>
                <a:gd name="connsiteY72" fmla="*/ 250031 h 747713"/>
                <a:gd name="connsiteX73" fmla="*/ 28575 w 692944"/>
                <a:gd name="connsiteY73" fmla="*/ 245269 h 747713"/>
                <a:gd name="connsiteX74" fmla="*/ 38100 w 692944"/>
                <a:gd name="connsiteY74" fmla="*/ 219075 h 747713"/>
                <a:gd name="connsiteX75" fmla="*/ 52388 w 692944"/>
                <a:gd name="connsiteY75" fmla="*/ 214313 h 747713"/>
                <a:gd name="connsiteX76" fmla="*/ 59531 w 692944"/>
                <a:gd name="connsiteY76" fmla="*/ 211931 h 747713"/>
                <a:gd name="connsiteX77" fmla="*/ 66675 w 692944"/>
                <a:gd name="connsiteY77" fmla="*/ 209550 h 747713"/>
                <a:gd name="connsiteX78" fmla="*/ 73819 w 692944"/>
                <a:gd name="connsiteY78" fmla="*/ 207169 h 747713"/>
                <a:gd name="connsiteX79" fmla="*/ 78581 w 692944"/>
                <a:gd name="connsiteY79" fmla="*/ 200025 h 747713"/>
                <a:gd name="connsiteX80" fmla="*/ 80963 w 692944"/>
                <a:gd name="connsiteY80" fmla="*/ 180975 h 747713"/>
                <a:gd name="connsiteX81" fmla="*/ 88106 w 692944"/>
                <a:gd name="connsiteY81" fmla="*/ 178594 h 747713"/>
                <a:gd name="connsiteX82" fmla="*/ 119063 w 692944"/>
                <a:gd name="connsiteY82" fmla="*/ 171450 h 747713"/>
                <a:gd name="connsiteX83" fmla="*/ 123825 w 692944"/>
                <a:gd name="connsiteY83" fmla="*/ 164306 h 747713"/>
                <a:gd name="connsiteX84" fmla="*/ 126206 w 692944"/>
                <a:gd name="connsiteY84" fmla="*/ 157163 h 747713"/>
                <a:gd name="connsiteX85" fmla="*/ 140494 w 692944"/>
                <a:gd name="connsiteY85" fmla="*/ 150019 h 747713"/>
                <a:gd name="connsiteX86" fmla="*/ 154781 w 692944"/>
                <a:gd name="connsiteY86" fmla="*/ 140494 h 747713"/>
                <a:gd name="connsiteX87" fmla="*/ 166688 w 692944"/>
                <a:gd name="connsiteY87" fmla="*/ 128588 h 747713"/>
                <a:gd name="connsiteX88" fmla="*/ 173831 w 692944"/>
                <a:gd name="connsiteY88" fmla="*/ 114300 h 747713"/>
                <a:gd name="connsiteX89" fmla="*/ 176213 w 692944"/>
                <a:gd name="connsiteY89" fmla="*/ 107156 h 747713"/>
                <a:gd name="connsiteX90" fmla="*/ 183356 w 692944"/>
                <a:gd name="connsiteY90" fmla="*/ 102394 h 747713"/>
                <a:gd name="connsiteX91" fmla="*/ 197644 w 692944"/>
                <a:gd name="connsiteY91" fmla="*/ 97631 h 747713"/>
                <a:gd name="connsiteX92" fmla="*/ 211931 w 692944"/>
                <a:gd name="connsiteY92" fmla="*/ 92869 h 747713"/>
                <a:gd name="connsiteX93" fmla="*/ 219075 w 692944"/>
                <a:gd name="connsiteY93" fmla="*/ 90488 h 747713"/>
                <a:gd name="connsiteX94" fmla="*/ 357188 w 692944"/>
                <a:gd name="connsiteY94" fmla="*/ 88106 h 747713"/>
                <a:gd name="connsiteX95" fmla="*/ 369094 w 692944"/>
                <a:gd name="connsiteY95" fmla="*/ 76200 h 747713"/>
                <a:gd name="connsiteX96" fmla="*/ 373856 w 692944"/>
                <a:gd name="connsiteY96" fmla="*/ 61913 h 747713"/>
                <a:gd name="connsiteX97" fmla="*/ 381000 w 692944"/>
                <a:gd name="connsiteY97" fmla="*/ 54769 h 747713"/>
                <a:gd name="connsiteX98" fmla="*/ 395288 w 692944"/>
                <a:gd name="connsiteY98" fmla="*/ 50006 h 747713"/>
                <a:gd name="connsiteX99" fmla="*/ 402431 w 692944"/>
                <a:gd name="connsiteY99" fmla="*/ 45244 h 747713"/>
                <a:gd name="connsiteX100" fmla="*/ 407194 w 692944"/>
                <a:gd name="connsiteY100" fmla="*/ 38100 h 747713"/>
                <a:gd name="connsiteX101" fmla="*/ 419100 w 692944"/>
                <a:gd name="connsiteY101" fmla="*/ 16669 h 747713"/>
                <a:gd name="connsiteX102" fmla="*/ 440531 w 692944"/>
                <a:gd name="connsiteY102" fmla="*/ 9525 h 747713"/>
                <a:gd name="connsiteX103" fmla="*/ 461963 w 692944"/>
                <a:gd name="connsiteY103" fmla="*/ 2381 h 747713"/>
                <a:gd name="connsiteX104" fmla="*/ 469106 w 692944"/>
                <a:gd name="connsiteY104" fmla="*/ 0 h 747713"/>
                <a:gd name="connsiteX105" fmla="*/ 476250 w 692944"/>
                <a:gd name="connsiteY105" fmla="*/ 26194 h 747713"/>
                <a:gd name="connsiteX106" fmla="*/ 478631 w 692944"/>
                <a:gd name="connsiteY106" fmla="*/ 33338 h 747713"/>
                <a:gd name="connsiteX107" fmla="*/ 483394 w 692944"/>
                <a:gd name="connsiteY107" fmla="*/ 57150 h 747713"/>
                <a:gd name="connsiteX108" fmla="*/ 490538 w 692944"/>
                <a:gd name="connsiteY108" fmla="*/ 73819 h 747713"/>
                <a:gd name="connsiteX109" fmla="*/ 495300 w 692944"/>
                <a:gd name="connsiteY109" fmla="*/ 83344 h 747713"/>
                <a:gd name="connsiteX110" fmla="*/ 500063 w 692944"/>
                <a:gd name="connsiteY110" fmla="*/ 97631 h 747713"/>
                <a:gd name="connsiteX111" fmla="*/ 504825 w 692944"/>
                <a:gd name="connsiteY111" fmla="*/ 104775 h 747713"/>
                <a:gd name="connsiteX112" fmla="*/ 509588 w 692944"/>
                <a:gd name="connsiteY112" fmla="*/ 119063 h 747713"/>
                <a:gd name="connsiteX113" fmla="*/ 521494 w 692944"/>
                <a:gd name="connsiteY113" fmla="*/ 154781 h 747713"/>
                <a:gd name="connsiteX114" fmla="*/ 523875 w 692944"/>
                <a:gd name="connsiteY114" fmla="*/ 161925 h 747713"/>
                <a:gd name="connsiteX115" fmla="*/ 526256 w 692944"/>
                <a:gd name="connsiteY115" fmla="*/ 169069 h 747713"/>
                <a:gd name="connsiteX116" fmla="*/ 531019 w 692944"/>
                <a:gd name="connsiteY116" fmla="*/ 176213 h 747713"/>
                <a:gd name="connsiteX117" fmla="*/ 535781 w 692944"/>
                <a:gd name="connsiteY117" fmla="*/ 190500 h 747713"/>
                <a:gd name="connsiteX118" fmla="*/ 545306 w 692944"/>
                <a:gd name="connsiteY118" fmla="*/ 204788 h 747713"/>
                <a:gd name="connsiteX119" fmla="*/ 550069 w 692944"/>
                <a:gd name="connsiteY119" fmla="*/ 216694 h 747713"/>
                <a:gd name="connsiteX120" fmla="*/ 561975 w 692944"/>
                <a:gd name="connsiteY120" fmla="*/ 230981 h 747713"/>
                <a:gd name="connsiteX121" fmla="*/ 571500 w 692944"/>
                <a:gd name="connsiteY121" fmla="*/ 245269 h 747713"/>
                <a:gd name="connsiteX122" fmla="*/ 576263 w 692944"/>
                <a:gd name="connsiteY122" fmla="*/ 252413 h 747713"/>
                <a:gd name="connsiteX123" fmla="*/ 585788 w 692944"/>
                <a:gd name="connsiteY123" fmla="*/ 271463 h 747713"/>
                <a:gd name="connsiteX124" fmla="*/ 597694 w 692944"/>
                <a:gd name="connsiteY124" fmla="*/ 292894 h 747713"/>
                <a:gd name="connsiteX125" fmla="*/ 602456 w 692944"/>
                <a:gd name="connsiteY125" fmla="*/ 307181 h 747713"/>
                <a:gd name="connsiteX126" fmla="*/ 604838 w 692944"/>
                <a:gd name="connsiteY126" fmla="*/ 314325 h 747713"/>
                <a:gd name="connsiteX127" fmla="*/ 609600 w 692944"/>
                <a:gd name="connsiteY127" fmla="*/ 321469 h 747713"/>
                <a:gd name="connsiteX128" fmla="*/ 614363 w 692944"/>
                <a:gd name="connsiteY128" fmla="*/ 340519 h 747713"/>
                <a:gd name="connsiteX129" fmla="*/ 621506 w 692944"/>
                <a:gd name="connsiteY129" fmla="*/ 354806 h 747713"/>
                <a:gd name="connsiteX130" fmla="*/ 626269 w 692944"/>
                <a:gd name="connsiteY130" fmla="*/ 373856 h 747713"/>
                <a:gd name="connsiteX131" fmla="*/ 628650 w 692944"/>
                <a:gd name="connsiteY131" fmla="*/ 383381 h 747713"/>
                <a:gd name="connsiteX132" fmla="*/ 633413 w 692944"/>
                <a:gd name="connsiteY132" fmla="*/ 397669 h 747713"/>
                <a:gd name="connsiteX133" fmla="*/ 645319 w 692944"/>
                <a:gd name="connsiteY133" fmla="*/ 416719 h 747713"/>
                <a:gd name="connsiteX134" fmla="*/ 650081 w 692944"/>
                <a:gd name="connsiteY134" fmla="*/ 426244 h 747713"/>
                <a:gd name="connsiteX135" fmla="*/ 657225 w 692944"/>
                <a:gd name="connsiteY135" fmla="*/ 435769 h 747713"/>
                <a:gd name="connsiteX136" fmla="*/ 669131 w 692944"/>
                <a:gd name="connsiteY136" fmla="*/ 457200 h 747713"/>
                <a:gd name="connsiteX137" fmla="*/ 673894 w 692944"/>
                <a:gd name="connsiteY137" fmla="*/ 464344 h 747713"/>
                <a:gd name="connsiteX138" fmla="*/ 681038 w 692944"/>
                <a:gd name="connsiteY138" fmla="*/ 490538 h 747713"/>
                <a:gd name="connsiteX139" fmla="*/ 683419 w 692944"/>
                <a:gd name="connsiteY139" fmla="*/ 497681 h 747713"/>
                <a:gd name="connsiteX140" fmla="*/ 685800 w 692944"/>
                <a:gd name="connsiteY140" fmla="*/ 504825 h 747713"/>
                <a:gd name="connsiteX141" fmla="*/ 692944 w 692944"/>
                <a:gd name="connsiteY141" fmla="*/ 514350 h 747713"/>
                <a:gd name="connsiteX0" fmla="*/ 692944 w 692944"/>
                <a:gd name="connsiteY0" fmla="*/ 514350 h 747713"/>
                <a:gd name="connsiteX1" fmla="*/ 640556 w 692944"/>
                <a:gd name="connsiteY1" fmla="*/ 516731 h 747713"/>
                <a:gd name="connsiteX2" fmla="*/ 626269 w 692944"/>
                <a:gd name="connsiteY2" fmla="*/ 521494 h 747713"/>
                <a:gd name="connsiteX3" fmla="*/ 619125 w 692944"/>
                <a:gd name="connsiteY3" fmla="*/ 523875 h 747713"/>
                <a:gd name="connsiteX4" fmla="*/ 611981 w 692944"/>
                <a:gd name="connsiteY4" fmla="*/ 538163 h 747713"/>
                <a:gd name="connsiteX5" fmla="*/ 604838 w 692944"/>
                <a:gd name="connsiteY5" fmla="*/ 542925 h 747713"/>
                <a:gd name="connsiteX6" fmla="*/ 554831 w 692944"/>
                <a:gd name="connsiteY6" fmla="*/ 552450 h 747713"/>
                <a:gd name="connsiteX7" fmla="*/ 542925 w 692944"/>
                <a:gd name="connsiteY7" fmla="*/ 554831 h 747713"/>
                <a:gd name="connsiteX8" fmla="*/ 526256 w 692944"/>
                <a:gd name="connsiteY8" fmla="*/ 559594 h 747713"/>
                <a:gd name="connsiteX9" fmla="*/ 519113 w 692944"/>
                <a:gd name="connsiteY9" fmla="*/ 566738 h 747713"/>
                <a:gd name="connsiteX10" fmla="*/ 504825 w 692944"/>
                <a:gd name="connsiteY10" fmla="*/ 573881 h 747713"/>
                <a:gd name="connsiteX11" fmla="*/ 490538 w 692944"/>
                <a:gd name="connsiteY11" fmla="*/ 583406 h 747713"/>
                <a:gd name="connsiteX12" fmla="*/ 483394 w 692944"/>
                <a:gd name="connsiteY12" fmla="*/ 590550 h 747713"/>
                <a:gd name="connsiteX13" fmla="*/ 476250 w 692944"/>
                <a:gd name="connsiteY13" fmla="*/ 592931 h 747713"/>
                <a:gd name="connsiteX14" fmla="*/ 469106 w 692944"/>
                <a:gd name="connsiteY14" fmla="*/ 597694 h 747713"/>
                <a:gd name="connsiteX15" fmla="*/ 464344 w 692944"/>
                <a:gd name="connsiteY15" fmla="*/ 604838 h 747713"/>
                <a:gd name="connsiteX16" fmla="*/ 452438 w 692944"/>
                <a:gd name="connsiteY16" fmla="*/ 616744 h 747713"/>
                <a:gd name="connsiteX17" fmla="*/ 447675 w 692944"/>
                <a:gd name="connsiteY17" fmla="*/ 631031 h 747713"/>
                <a:gd name="connsiteX18" fmla="*/ 442913 w 692944"/>
                <a:gd name="connsiteY18" fmla="*/ 654844 h 747713"/>
                <a:gd name="connsiteX19" fmla="*/ 426244 w 692944"/>
                <a:gd name="connsiteY19" fmla="*/ 676275 h 747713"/>
                <a:gd name="connsiteX20" fmla="*/ 419100 w 692944"/>
                <a:gd name="connsiteY20" fmla="*/ 681038 h 747713"/>
                <a:gd name="connsiteX21" fmla="*/ 409575 w 692944"/>
                <a:gd name="connsiteY21" fmla="*/ 690563 h 747713"/>
                <a:gd name="connsiteX22" fmla="*/ 395288 w 692944"/>
                <a:gd name="connsiteY22" fmla="*/ 700088 h 747713"/>
                <a:gd name="connsiteX23" fmla="*/ 381000 w 692944"/>
                <a:gd name="connsiteY23" fmla="*/ 709613 h 747713"/>
                <a:gd name="connsiteX24" fmla="*/ 364331 w 692944"/>
                <a:gd name="connsiteY24" fmla="*/ 719138 h 747713"/>
                <a:gd name="connsiteX25" fmla="*/ 352425 w 692944"/>
                <a:gd name="connsiteY25" fmla="*/ 728663 h 747713"/>
                <a:gd name="connsiteX26" fmla="*/ 338138 w 692944"/>
                <a:gd name="connsiteY26" fmla="*/ 738188 h 747713"/>
                <a:gd name="connsiteX27" fmla="*/ 330994 w 692944"/>
                <a:gd name="connsiteY27" fmla="*/ 742950 h 747713"/>
                <a:gd name="connsiteX28" fmla="*/ 316706 w 692944"/>
                <a:gd name="connsiteY28" fmla="*/ 747713 h 747713"/>
                <a:gd name="connsiteX29" fmla="*/ 309563 w 692944"/>
                <a:gd name="connsiteY29" fmla="*/ 745331 h 747713"/>
                <a:gd name="connsiteX30" fmla="*/ 307181 w 692944"/>
                <a:gd name="connsiteY30" fmla="*/ 731044 h 747713"/>
                <a:gd name="connsiteX31" fmla="*/ 302419 w 692944"/>
                <a:gd name="connsiteY31" fmla="*/ 716756 h 747713"/>
                <a:gd name="connsiteX32" fmla="*/ 300038 w 692944"/>
                <a:gd name="connsiteY32" fmla="*/ 707231 h 747713"/>
                <a:gd name="connsiteX33" fmla="*/ 297656 w 692944"/>
                <a:gd name="connsiteY33" fmla="*/ 700088 h 747713"/>
                <a:gd name="connsiteX34" fmla="*/ 288131 w 692944"/>
                <a:gd name="connsiteY34" fmla="*/ 685800 h 747713"/>
                <a:gd name="connsiteX35" fmla="*/ 285750 w 692944"/>
                <a:gd name="connsiteY35" fmla="*/ 678656 h 747713"/>
                <a:gd name="connsiteX36" fmla="*/ 280988 w 692944"/>
                <a:gd name="connsiteY36" fmla="*/ 671513 h 747713"/>
                <a:gd name="connsiteX37" fmla="*/ 269081 w 692944"/>
                <a:gd name="connsiteY37" fmla="*/ 654844 h 747713"/>
                <a:gd name="connsiteX38" fmla="*/ 266700 w 692944"/>
                <a:gd name="connsiteY38" fmla="*/ 647700 h 747713"/>
                <a:gd name="connsiteX39" fmla="*/ 259556 w 692944"/>
                <a:gd name="connsiteY39" fmla="*/ 633413 h 747713"/>
                <a:gd name="connsiteX40" fmla="*/ 264319 w 692944"/>
                <a:gd name="connsiteY40" fmla="*/ 602456 h 747713"/>
                <a:gd name="connsiteX41" fmla="*/ 269081 w 692944"/>
                <a:gd name="connsiteY41" fmla="*/ 595313 h 747713"/>
                <a:gd name="connsiteX42" fmla="*/ 261938 w 692944"/>
                <a:gd name="connsiteY42" fmla="*/ 590550 h 747713"/>
                <a:gd name="connsiteX43" fmla="*/ 247650 w 692944"/>
                <a:gd name="connsiteY43" fmla="*/ 585788 h 747713"/>
                <a:gd name="connsiteX44" fmla="*/ 235744 w 692944"/>
                <a:gd name="connsiteY44" fmla="*/ 573881 h 747713"/>
                <a:gd name="connsiteX45" fmla="*/ 228600 w 692944"/>
                <a:gd name="connsiteY45" fmla="*/ 559594 h 747713"/>
                <a:gd name="connsiteX46" fmla="*/ 214313 w 692944"/>
                <a:gd name="connsiteY46" fmla="*/ 550069 h 747713"/>
                <a:gd name="connsiteX47" fmla="*/ 207169 w 692944"/>
                <a:gd name="connsiteY47" fmla="*/ 521494 h 747713"/>
                <a:gd name="connsiteX48" fmla="*/ 202406 w 692944"/>
                <a:gd name="connsiteY48" fmla="*/ 514350 h 747713"/>
                <a:gd name="connsiteX49" fmla="*/ 180975 w 692944"/>
                <a:gd name="connsiteY49" fmla="*/ 495300 h 747713"/>
                <a:gd name="connsiteX50" fmla="*/ 173831 w 692944"/>
                <a:gd name="connsiteY50" fmla="*/ 481013 h 747713"/>
                <a:gd name="connsiteX51" fmla="*/ 166688 w 692944"/>
                <a:gd name="connsiteY51" fmla="*/ 466725 h 747713"/>
                <a:gd name="connsiteX52" fmla="*/ 157163 w 692944"/>
                <a:gd name="connsiteY52" fmla="*/ 461963 h 747713"/>
                <a:gd name="connsiteX53" fmla="*/ 150019 w 692944"/>
                <a:gd name="connsiteY53" fmla="*/ 454819 h 747713"/>
                <a:gd name="connsiteX54" fmla="*/ 142875 w 692944"/>
                <a:gd name="connsiteY54" fmla="*/ 452438 h 747713"/>
                <a:gd name="connsiteX55" fmla="*/ 138113 w 692944"/>
                <a:gd name="connsiteY55" fmla="*/ 445294 h 747713"/>
                <a:gd name="connsiteX56" fmla="*/ 130969 w 692944"/>
                <a:gd name="connsiteY56" fmla="*/ 442913 h 747713"/>
                <a:gd name="connsiteX57" fmla="*/ 119063 w 692944"/>
                <a:gd name="connsiteY57" fmla="*/ 438150 h 747713"/>
                <a:gd name="connsiteX58" fmla="*/ 102394 w 692944"/>
                <a:gd name="connsiteY58" fmla="*/ 431006 h 747713"/>
                <a:gd name="connsiteX59" fmla="*/ 95250 w 692944"/>
                <a:gd name="connsiteY59" fmla="*/ 416719 h 747713"/>
                <a:gd name="connsiteX60" fmla="*/ 92869 w 692944"/>
                <a:gd name="connsiteY60" fmla="*/ 392906 h 747713"/>
                <a:gd name="connsiteX61" fmla="*/ 85725 w 692944"/>
                <a:gd name="connsiteY61" fmla="*/ 385763 h 747713"/>
                <a:gd name="connsiteX62" fmla="*/ 76200 w 692944"/>
                <a:gd name="connsiteY62" fmla="*/ 371475 h 747713"/>
                <a:gd name="connsiteX63" fmla="*/ 66675 w 692944"/>
                <a:gd name="connsiteY63" fmla="*/ 350044 h 747713"/>
                <a:gd name="connsiteX64" fmla="*/ 61913 w 692944"/>
                <a:gd name="connsiteY64" fmla="*/ 335756 h 747713"/>
                <a:gd name="connsiteX65" fmla="*/ 52388 w 692944"/>
                <a:gd name="connsiteY65" fmla="*/ 321469 h 747713"/>
                <a:gd name="connsiteX66" fmla="*/ 47625 w 692944"/>
                <a:gd name="connsiteY66" fmla="*/ 314325 h 747713"/>
                <a:gd name="connsiteX67" fmla="*/ 40481 w 692944"/>
                <a:gd name="connsiteY67" fmla="*/ 307181 h 747713"/>
                <a:gd name="connsiteX68" fmla="*/ 9525 w 692944"/>
                <a:gd name="connsiteY68" fmla="*/ 269081 h 747713"/>
                <a:gd name="connsiteX69" fmla="*/ 4763 w 692944"/>
                <a:gd name="connsiteY69" fmla="*/ 261938 h 747713"/>
                <a:gd name="connsiteX70" fmla="*/ 0 w 692944"/>
                <a:gd name="connsiteY70" fmla="*/ 254794 h 747713"/>
                <a:gd name="connsiteX71" fmla="*/ 21431 w 692944"/>
                <a:gd name="connsiteY71" fmla="*/ 250031 h 747713"/>
                <a:gd name="connsiteX72" fmla="*/ 28575 w 692944"/>
                <a:gd name="connsiteY72" fmla="*/ 245269 h 747713"/>
                <a:gd name="connsiteX73" fmla="*/ 38100 w 692944"/>
                <a:gd name="connsiteY73" fmla="*/ 219075 h 747713"/>
                <a:gd name="connsiteX74" fmla="*/ 52388 w 692944"/>
                <a:gd name="connsiteY74" fmla="*/ 214313 h 747713"/>
                <a:gd name="connsiteX75" fmla="*/ 59531 w 692944"/>
                <a:gd name="connsiteY75" fmla="*/ 211931 h 747713"/>
                <a:gd name="connsiteX76" fmla="*/ 66675 w 692944"/>
                <a:gd name="connsiteY76" fmla="*/ 209550 h 747713"/>
                <a:gd name="connsiteX77" fmla="*/ 73819 w 692944"/>
                <a:gd name="connsiteY77" fmla="*/ 207169 h 747713"/>
                <a:gd name="connsiteX78" fmla="*/ 78581 w 692944"/>
                <a:gd name="connsiteY78" fmla="*/ 200025 h 747713"/>
                <a:gd name="connsiteX79" fmla="*/ 80963 w 692944"/>
                <a:gd name="connsiteY79" fmla="*/ 180975 h 747713"/>
                <a:gd name="connsiteX80" fmla="*/ 88106 w 692944"/>
                <a:gd name="connsiteY80" fmla="*/ 178594 h 747713"/>
                <a:gd name="connsiteX81" fmla="*/ 119063 w 692944"/>
                <a:gd name="connsiteY81" fmla="*/ 171450 h 747713"/>
                <a:gd name="connsiteX82" fmla="*/ 123825 w 692944"/>
                <a:gd name="connsiteY82" fmla="*/ 164306 h 747713"/>
                <a:gd name="connsiteX83" fmla="*/ 126206 w 692944"/>
                <a:gd name="connsiteY83" fmla="*/ 157163 h 747713"/>
                <a:gd name="connsiteX84" fmla="*/ 140494 w 692944"/>
                <a:gd name="connsiteY84" fmla="*/ 150019 h 747713"/>
                <a:gd name="connsiteX85" fmla="*/ 154781 w 692944"/>
                <a:gd name="connsiteY85" fmla="*/ 140494 h 747713"/>
                <a:gd name="connsiteX86" fmla="*/ 166688 w 692944"/>
                <a:gd name="connsiteY86" fmla="*/ 128588 h 747713"/>
                <a:gd name="connsiteX87" fmla="*/ 173831 w 692944"/>
                <a:gd name="connsiteY87" fmla="*/ 114300 h 747713"/>
                <a:gd name="connsiteX88" fmla="*/ 176213 w 692944"/>
                <a:gd name="connsiteY88" fmla="*/ 107156 h 747713"/>
                <a:gd name="connsiteX89" fmla="*/ 183356 w 692944"/>
                <a:gd name="connsiteY89" fmla="*/ 102394 h 747713"/>
                <a:gd name="connsiteX90" fmla="*/ 197644 w 692944"/>
                <a:gd name="connsiteY90" fmla="*/ 97631 h 747713"/>
                <a:gd name="connsiteX91" fmla="*/ 211931 w 692944"/>
                <a:gd name="connsiteY91" fmla="*/ 92869 h 747713"/>
                <a:gd name="connsiteX92" fmla="*/ 219075 w 692944"/>
                <a:gd name="connsiteY92" fmla="*/ 90488 h 747713"/>
                <a:gd name="connsiteX93" fmla="*/ 357188 w 692944"/>
                <a:gd name="connsiteY93" fmla="*/ 88106 h 747713"/>
                <a:gd name="connsiteX94" fmla="*/ 369094 w 692944"/>
                <a:gd name="connsiteY94" fmla="*/ 76200 h 747713"/>
                <a:gd name="connsiteX95" fmla="*/ 373856 w 692944"/>
                <a:gd name="connsiteY95" fmla="*/ 61913 h 747713"/>
                <a:gd name="connsiteX96" fmla="*/ 381000 w 692944"/>
                <a:gd name="connsiteY96" fmla="*/ 54769 h 747713"/>
                <a:gd name="connsiteX97" fmla="*/ 395288 w 692944"/>
                <a:gd name="connsiteY97" fmla="*/ 50006 h 747713"/>
                <a:gd name="connsiteX98" fmla="*/ 402431 w 692944"/>
                <a:gd name="connsiteY98" fmla="*/ 45244 h 747713"/>
                <a:gd name="connsiteX99" fmla="*/ 407194 w 692944"/>
                <a:gd name="connsiteY99" fmla="*/ 38100 h 747713"/>
                <a:gd name="connsiteX100" fmla="*/ 419100 w 692944"/>
                <a:gd name="connsiteY100" fmla="*/ 16669 h 747713"/>
                <a:gd name="connsiteX101" fmla="*/ 440531 w 692944"/>
                <a:gd name="connsiteY101" fmla="*/ 9525 h 747713"/>
                <a:gd name="connsiteX102" fmla="*/ 461963 w 692944"/>
                <a:gd name="connsiteY102" fmla="*/ 2381 h 747713"/>
                <a:gd name="connsiteX103" fmla="*/ 469106 w 692944"/>
                <a:gd name="connsiteY103" fmla="*/ 0 h 747713"/>
                <a:gd name="connsiteX104" fmla="*/ 476250 w 692944"/>
                <a:gd name="connsiteY104" fmla="*/ 26194 h 747713"/>
                <a:gd name="connsiteX105" fmla="*/ 478631 w 692944"/>
                <a:gd name="connsiteY105" fmla="*/ 33338 h 747713"/>
                <a:gd name="connsiteX106" fmla="*/ 483394 w 692944"/>
                <a:gd name="connsiteY106" fmla="*/ 57150 h 747713"/>
                <a:gd name="connsiteX107" fmla="*/ 490538 w 692944"/>
                <a:gd name="connsiteY107" fmla="*/ 73819 h 747713"/>
                <a:gd name="connsiteX108" fmla="*/ 495300 w 692944"/>
                <a:gd name="connsiteY108" fmla="*/ 83344 h 747713"/>
                <a:gd name="connsiteX109" fmla="*/ 500063 w 692944"/>
                <a:gd name="connsiteY109" fmla="*/ 97631 h 747713"/>
                <a:gd name="connsiteX110" fmla="*/ 504825 w 692944"/>
                <a:gd name="connsiteY110" fmla="*/ 104775 h 747713"/>
                <a:gd name="connsiteX111" fmla="*/ 509588 w 692944"/>
                <a:gd name="connsiteY111" fmla="*/ 119063 h 747713"/>
                <a:gd name="connsiteX112" fmla="*/ 521494 w 692944"/>
                <a:gd name="connsiteY112" fmla="*/ 154781 h 747713"/>
                <a:gd name="connsiteX113" fmla="*/ 523875 w 692944"/>
                <a:gd name="connsiteY113" fmla="*/ 161925 h 747713"/>
                <a:gd name="connsiteX114" fmla="*/ 526256 w 692944"/>
                <a:gd name="connsiteY114" fmla="*/ 169069 h 747713"/>
                <a:gd name="connsiteX115" fmla="*/ 531019 w 692944"/>
                <a:gd name="connsiteY115" fmla="*/ 176213 h 747713"/>
                <a:gd name="connsiteX116" fmla="*/ 535781 w 692944"/>
                <a:gd name="connsiteY116" fmla="*/ 190500 h 747713"/>
                <a:gd name="connsiteX117" fmla="*/ 545306 w 692944"/>
                <a:gd name="connsiteY117" fmla="*/ 204788 h 747713"/>
                <a:gd name="connsiteX118" fmla="*/ 550069 w 692944"/>
                <a:gd name="connsiteY118" fmla="*/ 216694 h 747713"/>
                <a:gd name="connsiteX119" fmla="*/ 561975 w 692944"/>
                <a:gd name="connsiteY119" fmla="*/ 230981 h 747713"/>
                <a:gd name="connsiteX120" fmla="*/ 571500 w 692944"/>
                <a:gd name="connsiteY120" fmla="*/ 245269 h 747713"/>
                <a:gd name="connsiteX121" fmla="*/ 576263 w 692944"/>
                <a:gd name="connsiteY121" fmla="*/ 252413 h 747713"/>
                <a:gd name="connsiteX122" fmla="*/ 585788 w 692944"/>
                <a:gd name="connsiteY122" fmla="*/ 271463 h 747713"/>
                <a:gd name="connsiteX123" fmla="*/ 597694 w 692944"/>
                <a:gd name="connsiteY123" fmla="*/ 292894 h 747713"/>
                <a:gd name="connsiteX124" fmla="*/ 602456 w 692944"/>
                <a:gd name="connsiteY124" fmla="*/ 307181 h 747713"/>
                <a:gd name="connsiteX125" fmla="*/ 604838 w 692944"/>
                <a:gd name="connsiteY125" fmla="*/ 314325 h 747713"/>
                <a:gd name="connsiteX126" fmla="*/ 609600 w 692944"/>
                <a:gd name="connsiteY126" fmla="*/ 321469 h 747713"/>
                <a:gd name="connsiteX127" fmla="*/ 614363 w 692944"/>
                <a:gd name="connsiteY127" fmla="*/ 340519 h 747713"/>
                <a:gd name="connsiteX128" fmla="*/ 621506 w 692944"/>
                <a:gd name="connsiteY128" fmla="*/ 354806 h 747713"/>
                <a:gd name="connsiteX129" fmla="*/ 626269 w 692944"/>
                <a:gd name="connsiteY129" fmla="*/ 373856 h 747713"/>
                <a:gd name="connsiteX130" fmla="*/ 628650 w 692944"/>
                <a:gd name="connsiteY130" fmla="*/ 383381 h 747713"/>
                <a:gd name="connsiteX131" fmla="*/ 633413 w 692944"/>
                <a:gd name="connsiteY131" fmla="*/ 397669 h 747713"/>
                <a:gd name="connsiteX132" fmla="*/ 645319 w 692944"/>
                <a:gd name="connsiteY132" fmla="*/ 416719 h 747713"/>
                <a:gd name="connsiteX133" fmla="*/ 650081 w 692944"/>
                <a:gd name="connsiteY133" fmla="*/ 426244 h 747713"/>
                <a:gd name="connsiteX134" fmla="*/ 657225 w 692944"/>
                <a:gd name="connsiteY134" fmla="*/ 435769 h 747713"/>
                <a:gd name="connsiteX135" fmla="*/ 669131 w 692944"/>
                <a:gd name="connsiteY135" fmla="*/ 457200 h 747713"/>
                <a:gd name="connsiteX136" fmla="*/ 673894 w 692944"/>
                <a:gd name="connsiteY136" fmla="*/ 464344 h 747713"/>
                <a:gd name="connsiteX137" fmla="*/ 681038 w 692944"/>
                <a:gd name="connsiteY137" fmla="*/ 490538 h 747713"/>
                <a:gd name="connsiteX138" fmla="*/ 683419 w 692944"/>
                <a:gd name="connsiteY138" fmla="*/ 497681 h 747713"/>
                <a:gd name="connsiteX139" fmla="*/ 685800 w 692944"/>
                <a:gd name="connsiteY139" fmla="*/ 504825 h 747713"/>
                <a:gd name="connsiteX140" fmla="*/ 692944 w 692944"/>
                <a:gd name="connsiteY140" fmla="*/ 514350 h 747713"/>
                <a:gd name="connsiteX0" fmla="*/ 692944 w 692944"/>
                <a:gd name="connsiteY0" fmla="*/ 514350 h 747713"/>
                <a:gd name="connsiteX1" fmla="*/ 640556 w 692944"/>
                <a:gd name="connsiteY1" fmla="*/ 516731 h 747713"/>
                <a:gd name="connsiteX2" fmla="*/ 626269 w 692944"/>
                <a:gd name="connsiteY2" fmla="*/ 521494 h 747713"/>
                <a:gd name="connsiteX3" fmla="*/ 619125 w 692944"/>
                <a:gd name="connsiteY3" fmla="*/ 523875 h 747713"/>
                <a:gd name="connsiteX4" fmla="*/ 611981 w 692944"/>
                <a:gd name="connsiteY4" fmla="*/ 538163 h 747713"/>
                <a:gd name="connsiteX5" fmla="*/ 604838 w 692944"/>
                <a:gd name="connsiteY5" fmla="*/ 542925 h 747713"/>
                <a:gd name="connsiteX6" fmla="*/ 554831 w 692944"/>
                <a:gd name="connsiteY6" fmla="*/ 552450 h 747713"/>
                <a:gd name="connsiteX7" fmla="*/ 542925 w 692944"/>
                <a:gd name="connsiteY7" fmla="*/ 554831 h 747713"/>
                <a:gd name="connsiteX8" fmla="*/ 526256 w 692944"/>
                <a:gd name="connsiteY8" fmla="*/ 559594 h 747713"/>
                <a:gd name="connsiteX9" fmla="*/ 519113 w 692944"/>
                <a:gd name="connsiteY9" fmla="*/ 566738 h 747713"/>
                <a:gd name="connsiteX10" fmla="*/ 504825 w 692944"/>
                <a:gd name="connsiteY10" fmla="*/ 573881 h 747713"/>
                <a:gd name="connsiteX11" fmla="*/ 490538 w 692944"/>
                <a:gd name="connsiteY11" fmla="*/ 583406 h 747713"/>
                <a:gd name="connsiteX12" fmla="*/ 483394 w 692944"/>
                <a:gd name="connsiteY12" fmla="*/ 590550 h 747713"/>
                <a:gd name="connsiteX13" fmla="*/ 476250 w 692944"/>
                <a:gd name="connsiteY13" fmla="*/ 592931 h 747713"/>
                <a:gd name="connsiteX14" fmla="*/ 469106 w 692944"/>
                <a:gd name="connsiteY14" fmla="*/ 597694 h 747713"/>
                <a:gd name="connsiteX15" fmla="*/ 464344 w 692944"/>
                <a:gd name="connsiteY15" fmla="*/ 604838 h 747713"/>
                <a:gd name="connsiteX16" fmla="*/ 452438 w 692944"/>
                <a:gd name="connsiteY16" fmla="*/ 616744 h 747713"/>
                <a:gd name="connsiteX17" fmla="*/ 447675 w 692944"/>
                <a:gd name="connsiteY17" fmla="*/ 631031 h 747713"/>
                <a:gd name="connsiteX18" fmla="*/ 442913 w 692944"/>
                <a:gd name="connsiteY18" fmla="*/ 654844 h 747713"/>
                <a:gd name="connsiteX19" fmla="*/ 426244 w 692944"/>
                <a:gd name="connsiteY19" fmla="*/ 676275 h 747713"/>
                <a:gd name="connsiteX20" fmla="*/ 419100 w 692944"/>
                <a:gd name="connsiteY20" fmla="*/ 681038 h 747713"/>
                <a:gd name="connsiteX21" fmla="*/ 409575 w 692944"/>
                <a:gd name="connsiteY21" fmla="*/ 690563 h 747713"/>
                <a:gd name="connsiteX22" fmla="*/ 395288 w 692944"/>
                <a:gd name="connsiteY22" fmla="*/ 700088 h 747713"/>
                <a:gd name="connsiteX23" fmla="*/ 381000 w 692944"/>
                <a:gd name="connsiteY23" fmla="*/ 709613 h 747713"/>
                <a:gd name="connsiteX24" fmla="*/ 364331 w 692944"/>
                <a:gd name="connsiteY24" fmla="*/ 719138 h 747713"/>
                <a:gd name="connsiteX25" fmla="*/ 352425 w 692944"/>
                <a:gd name="connsiteY25" fmla="*/ 728663 h 747713"/>
                <a:gd name="connsiteX26" fmla="*/ 338138 w 692944"/>
                <a:gd name="connsiteY26" fmla="*/ 738188 h 747713"/>
                <a:gd name="connsiteX27" fmla="*/ 330994 w 692944"/>
                <a:gd name="connsiteY27" fmla="*/ 742950 h 747713"/>
                <a:gd name="connsiteX28" fmla="*/ 316706 w 692944"/>
                <a:gd name="connsiteY28" fmla="*/ 747713 h 747713"/>
                <a:gd name="connsiteX29" fmla="*/ 309563 w 692944"/>
                <a:gd name="connsiteY29" fmla="*/ 745331 h 747713"/>
                <a:gd name="connsiteX30" fmla="*/ 307181 w 692944"/>
                <a:gd name="connsiteY30" fmla="*/ 731044 h 747713"/>
                <a:gd name="connsiteX31" fmla="*/ 302419 w 692944"/>
                <a:gd name="connsiteY31" fmla="*/ 716756 h 747713"/>
                <a:gd name="connsiteX32" fmla="*/ 300038 w 692944"/>
                <a:gd name="connsiteY32" fmla="*/ 707231 h 747713"/>
                <a:gd name="connsiteX33" fmla="*/ 297656 w 692944"/>
                <a:gd name="connsiteY33" fmla="*/ 700088 h 747713"/>
                <a:gd name="connsiteX34" fmla="*/ 288131 w 692944"/>
                <a:gd name="connsiteY34" fmla="*/ 685800 h 747713"/>
                <a:gd name="connsiteX35" fmla="*/ 285750 w 692944"/>
                <a:gd name="connsiteY35" fmla="*/ 678656 h 747713"/>
                <a:gd name="connsiteX36" fmla="*/ 280988 w 692944"/>
                <a:gd name="connsiteY36" fmla="*/ 671513 h 747713"/>
                <a:gd name="connsiteX37" fmla="*/ 269081 w 692944"/>
                <a:gd name="connsiteY37" fmla="*/ 654844 h 747713"/>
                <a:gd name="connsiteX38" fmla="*/ 266700 w 692944"/>
                <a:gd name="connsiteY38" fmla="*/ 647700 h 747713"/>
                <a:gd name="connsiteX39" fmla="*/ 259556 w 692944"/>
                <a:gd name="connsiteY39" fmla="*/ 633413 h 747713"/>
                <a:gd name="connsiteX40" fmla="*/ 264319 w 692944"/>
                <a:gd name="connsiteY40" fmla="*/ 602456 h 747713"/>
                <a:gd name="connsiteX41" fmla="*/ 269081 w 692944"/>
                <a:gd name="connsiteY41" fmla="*/ 595313 h 747713"/>
                <a:gd name="connsiteX42" fmla="*/ 261938 w 692944"/>
                <a:gd name="connsiteY42" fmla="*/ 590550 h 747713"/>
                <a:gd name="connsiteX43" fmla="*/ 247650 w 692944"/>
                <a:gd name="connsiteY43" fmla="*/ 585788 h 747713"/>
                <a:gd name="connsiteX44" fmla="*/ 235744 w 692944"/>
                <a:gd name="connsiteY44" fmla="*/ 573881 h 747713"/>
                <a:gd name="connsiteX45" fmla="*/ 228600 w 692944"/>
                <a:gd name="connsiteY45" fmla="*/ 559594 h 747713"/>
                <a:gd name="connsiteX46" fmla="*/ 214313 w 692944"/>
                <a:gd name="connsiteY46" fmla="*/ 550069 h 747713"/>
                <a:gd name="connsiteX47" fmla="*/ 207169 w 692944"/>
                <a:gd name="connsiteY47" fmla="*/ 521494 h 747713"/>
                <a:gd name="connsiteX48" fmla="*/ 202406 w 692944"/>
                <a:gd name="connsiteY48" fmla="*/ 514350 h 747713"/>
                <a:gd name="connsiteX49" fmla="*/ 180975 w 692944"/>
                <a:gd name="connsiteY49" fmla="*/ 495300 h 747713"/>
                <a:gd name="connsiteX50" fmla="*/ 173831 w 692944"/>
                <a:gd name="connsiteY50" fmla="*/ 481013 h 747713"/>
                <a:gd name="connsiteX51" fmla="*/ 166688 w 692944"/>
                <a:gd name="connsiteY51" fmla="*/ 466725 h 747713"/>
                <a:gd name="connsiteX52" fmla="*/ 157163 w 692944"/>
                <a:gd name="connsiteY52" fmla="*/ 461963 h 747713"/>
                <a:gd name="connsiteX53" fmla="*/ 150019 w 692944"/>
                <a:gd name="connsiteY53" fmla="*/ 454819 h 747713"/>
                <a:gd name="connsiteX54" fmla="*/ 142875 w 692944"/>
                <a:gd name="connsiteY54" fmla="*/ 452438 h 747713"/>
                <a:gd name="connsiteX55" fmla="*/ 138113 w 692944"/>
                <a:gd name="connsiteY55" fmla="*/ 445294 h 747713"/>
                <a:gd name="connsiteX56" fmla="*/ 130969 w 692944"/>
                <a:gd name="connsiteY56" fmla="*/ 442913 h 747713"/>
                <a:gd name="connsiteX57" fmla="*/ 119063 w 692944"/>
                <a:gd name="connsiteY57" fmla="*/ 438150 h 747713"/>
                <a:gd name="connsiteX58" fmla="*/ 102394 w 692944"/>
                <a:gd name="connsiteY58" fmla="*/ 431006 h 747713"/>
                <a:gd name="connsiteX59" fmla="*/ 95250 w 692944"/>
                <a:gd name="connsiteY59" fmla="*/ 416719 h 747713"/>
                <a:gd name="connsiteX60" fmla="*/ 92869 w 692944"/>
                <a:gd name="connsiteY60" fmla="*/ 392906 h 747713"/>
                <a:gd name="connsiteX61" fmla="*/ 85725 w 692944"/>
                <a:gd name="connsiteY61" fmla="*/ 385763 h 747713"/>
                <a:gd name="connsiteX62" fmla="*/ 76200 w 692944"/>
                <a:gd name="connsiteY62" fmla="*/ 371475 h 747713"/>
                <a:gd name="connsiteX63" fmla="*/ 66675 w 692944"/>
                <a:gd name="connsiteY63" fmla="*/ 350044 h 747713"/>
                <a:gd name="connsiteX64" fmla="*/ 61913 w 692944"/>
                <a:gd name="connsiteY64" fmla="*/ 335756 h 747713"/>
                <a:gd name="connsiteX65" fmla="*/ 52388 w 692944"/>
                <a:gd name="connsiteY65" fmla="*/ 321469 h 747713"/>
                <a:gd name="connsiteX66" fmla="*/ 47625 w 692944"/>
                <a:gd name="connsiteY66" fmla="*/ 314325 h 747713"/>
                <a:gd name="connsiteX67" fmla="*/ 9525 w 692944"/>
                <a:gd name="connsiteY67" fmla="*/ 269081 h 747713"/>
                <a:gd name="connsiteX68" fmla="*/ 4763 w 692944"/>
                <a:gd name="connsiteY68" fmla="*/ 261938 h 747713"/>
                <a:gd name="connsiteX69" fmla="*/ 0 w 692944"/>
                <a:gd name="connsiteY69" fmla="*/ 254794 h 747713"/>
                <a:gd name="connsiteX70" fmla="*/ 21431 w 692944"/>
                <a:gd name="connsiteY70" fmla="*/ 250031 h 747713"/>
                <a:gd name="connsiteX71" fmla="*/ 28575 w 692944"/>
                <a:gd name="connsiteY71" fmla="*/ 245269 h 747713"/>
                <a:gd name="connsiteX72" fmla="*/ 38100 w 692944"/>
                <a:gd name="connsiteY72" fmla="*/ 219075 h 747713"/>
                <a:gd name="connsiteX73" fmla="*/ 52388 w 692944"/>
                <a:gd name="connsiteY73" fmla="*/ 214313 h 747713"/>
                <a:gd name="connsiteX74" fmla="*/ 59531 w 692944"/>
                <a:gd name="connsiteY74" fmla="*/ 211931 h 747713"/>
                <a:gd name="connsiteX75" fmla="*/ 66675 w 692944"/>
                <a:gd name="connsiteY75" fmla="*/ 209550 h 747713"/>
                <a:gd name="connsiteX76" fmla="*/ 73819 w 692944"/>
                <a:gd name="connsiteY76" fmla="*/ 207169 h 747713"/>
                <a:gd name="connsiteX77" fmla="*/ 78581 w 692944"/>
                <a:gd name="connsiteY77" fmla="*/ 200025 h 747713"/>
                <a:gd name="connsiteX78" fmla="*/ 80963 w 692944"/>
                <a:gd name="connsiteY78" fmla="*/ 180975 h 747713"/>
                <a:gd name="connsiteX79" fmla="*/ 88106 w 692944"/>
                <a:gd name="connsiteY79" fmla="*/ 178594 h 747713"/>
                <a:gd name="connsiteX80" fmla="*/ 119063 w 692944"/>
                <a:gd name="connsiteY80" fmla="*/ 171450 h 747713"/>
                <a:gd name="connsiteX81" fmla="*/ 123825 w 692944"/>
                <a:gd name="connsiteY81" fmla="*/ 164306 h 747713"/>
                <a:gd name="connsiteX82" fmla="*/ 126206 w 692944"/>
                <a:gd name="connsiteY82" fmla="*/ 157163 h 747713"/>
                <a:gd name="connsiteX83" fmla="*/ 140494 w 692944"/>
                <a:gd name="connsiteY83" fmla="*/ 150019 h 747713"/>
                <a:gd name="connsiteX84" fmla="*/ 154781 w 692944"/>
                <a:gd name="connsiteY84" fmla="*/ 140494 h 747713"/>
                <a:gd name="connsiteX85" fmla="*/ 166688 w 692944"/>
                <a:gd name="connsiteY85" fmla="*/ 128588 h 747713"/>
                <a:gd name="connsiteX86" fmla="*/ 173831 w 692944"/>
                <a:gd name="connsiteY86" fmla="*/ 114300 h 747713"/>
                <a:gd name="connsiteX87" fmla="*/ 176213 w 692944"/>
                <a:gd name="connsiteY87" fmla="*/ 107156 h 747713"/>
                <a:gd name="connsiteX88" fmla="*/ 183356 w 692944"/>
                <a:gd name="connsiteY88" fmla="*/ 102394 h 747713"/>
                <a:gd name="connsiteX89" fmla="*/ 197644 w 692944"/>
                <a:gd name="connsiteY89" fmla="*/ 97631 h 747713"/>
                <a:gd name="connsiteX90" fmla="*/ 211931 w 692944"/>
                <a:gd name="connsiteY90" fmla="*/ 92869 h 747713"/>
                <a:gd name="connsiteX91" fmla="*/ 219075 w 692944"/>
                <a:gd name="connsiteY91" fmla="*/ 90488 h 747713"/>
                <a:gd name="connsiteX92" fmla="*/ 357188 w 692944"/>
                <a:gd name="connsiteY92" fmla="*/ 88106 h 747713"/>
                <a:gd name="connsiteX93" fmla="*/ 369094 w 692944"/>
                <a:gd name="connsiteY93" fmla="*/ 76200 h 747713"/>
                <a:gd name="connsiteX94" fmla="*/ 373856 w 692944"/>
                <a:gd name="connsiteY94" fmla="*/ 61913 h 747713"/>
                <a:gd name="connsiteX95" fmla="*/ 381000 w 692944"/>
                <a:gd name="connsiteY95" fmla="*/ 54769 h 747713"/>
                <a:gd name="connsiteX96" fmla="*/ 395288 w 692944"/>
                <a:gd name="connsiteY96" fmla="*/ 50006 h 747713"/>
                <a:gd name="connsiteX97" fmla="*/ 402431 w 692944"/>
                <a:gd name="connsiteY97" fmla="*/ 45244 h 747713"/>
                <a:gd name="connsiteX98" fmla="*/ 407194 w 692944"/>
                <a:gd name="connsiteY98" fmla="*/ 38100 h 747713"/>
                <a:gd name="connsiteX99" fmla="*/ 419100 w 692944"/>
                <a:gd name="connsiteY99" fmla="*/ 16669 h 747713"/>
                <a:gd name="connsiteX100" fmla="*/ 440531 w 692944"/>
                <a:gd name="connsiteY100" fmla="*/ 9525 h 747713"/>
                <a:gd name="connsiteX101" fmla="*/ 461963 w 692944"/>
                <a:gd name="connsiteY101" fmla="*/ 2381 h 747713"/>
                <a:gd name="connsiteX102" fmla="*/ 469106 w 692944"/>
                <a:gd name="connsiteY102" fmla="*/ 0 h 747713"/>
                <a:gd name="connsiteX103" fmla="*/ 476250 w 692944"/>
                <a:gd name="connsiteY103" fmla="*/ 26194 h 747713"/>
                <a:gd name="connsiteX104" fmla="*/ 478631 w 692944"/>
                <a:gd name="connsiteY104" fmla="*/ 33338 h 747713"/>
                <a:gd name="connsiteX105" fmla="*/ 483394 w 692944"/>
                <a:gd name="connsiteY105" fmla="*/ 57150 h 747713"/>
                <a:gd name="connsiteX106" fmla="*/ 490538 w 692944"/>
                <a:gd name="connsiteY106" fmla="*/ 73819 h 747713"/>
                <a:gd name="connsiteX107" fmla="*/ 495300 w 692944"/>
                <a:gd name="connsiteY107" fmla="*/ 83344 h 747713"/>
                <a:gd name="connsiteX108" fmla="*/ 500063 w 692944"/>
                <a:gd name="connsiteY108" fmla="*/ 97631 h 747713"/>
                <a:gd name="connsiteX109" fmla="*/ 504825 w 692944"/>
                <a:gd name="connsiteY109" fmla="*/ 104775 h 747713"/>
                <a:gd name="connsiteX110" fmla="*/ 509588 w 692944"/>
                <a:gd name="connsiteY110" fmla="*/ 119063 h 747713"/>
                <a:gd name="connsiteX111" fmla="*/ 521494 w 692944"/>
                <a:gd name="connsiteY111" fmla="*/ 154781 h 747713"/>
                <a:gd name="connsiteX112" fmla="*/ 523875 w 692944"/>
                <a:gd name="connsiteY112" fmla="*/ 161925 h 747713"/>
                <a:gd name="connsiteX113" fmla="*/ 526256 w 692944"/>
                <a:gd name="connsiteY113" fmla="*/ 169069 h 747713"/>
                <a:gd name="connsiteX114" fmla="*/ 531019 w 692944"/>
                <a:gd name="connsiteY114" fmla="*/ 176213 h 747713"/>
                <a:gd name="connsiteX115" fmla="*/ 535781 w 692944"/>
                <a:gd name="connsiteY115" fmla="*/ 190500 h 747713"/>
                <a:gd name="connsiteX116" fmla="*/ 545306 w 692944"/>
                <a:gd name="connsiteY116" fmla="*/ 204788 h 747713"/>
                <a:gd name="connsiteX117" fmla="*/ 550069 w 692944"/>
                <a:gd name="connsiteY117" fmla="*/ 216694 h 747713"/>
                <a:gd name="connsiteX118" fmla="*/ 561975 w 692944"/>
                <a:gd name="connsiteY118" fmla="*/ 230981 h 747713"/>
                <a:gd name="connsiteX119" fmla="*/ 571500 w 692944"/>
                <a:gd name="connsiteY119" fmla="*/ 245269 h 747713"/>
                <a:gd name="connsiteX120" fmla="*/ 576263 w 692944"/>
                <a:gd name="connsiteY120" fmla="*/ 252413 h 747713"/>
                <a:gd name="connsiteX121" fmla="*/ 585788 w 692944"/>
                <a:gd name="connsiteY121" fmla="*/ 271463 h 747713"/>
                <a:gd name="connsiteX122" fmla="*/ 597694 w 692944"/>
                <a:gd name="connsiteY122" fmla="*/ 292894 h 747713"/>
                <a:gd name="connsiteX123" fmla="*/ 602456 w 692944"/>
                <a:gd name="connsiteY123" fmla="*/ 307181 h 747713"/>
                <a:gd name="connsiteX124" fmla="*/ 604838 w 692944"/>
                <a:gd name="connsiteY124" fmla="*/ 314325 h 747713"/>
                <a:gd name="connsiteX125" fmla="*/ 609600 w 692944"/>
                <a:gd name="connsiteY125" fmla="*/ 321469 h 747713"/>
                <a:gd name="connsiteX126" fmla="*/ 614363 w 692944"/>
                <a:gd name="connsiteY126" fmla="*/ 340519 h 747713"/>
                <a:gd name="connsiteX127" fmla="*/ 621506 w 692944"/>
                <a:gd name="connsiteY127" fmla="*/ 354806 h 747713"/>
                <a:gd name="connsiteX128" fmla="*/ 626269 w 692944"/>
                <a:gd name="connsiteY128" fmla="*/ 373856 h 747713"/>
                <a:gd name="connsiteX129" fmla="*/ 628650 w 692944"/>
                <a:gd name="connsiteY129" fmla="*/ 383381 h 747713"/>
                <a:gd name="connsiteX130" fmla="*/ 633413 w 692944"/>
                <a:gd name="connsiteY130" fmla="*/ 397669 h 747713"/>
                <a:gd name="connsiteX131" fmla="*/ 645319 w 692944"/>
                <a:gd name="connsiteY131" fmla="*/ 416719 h 747713"/>
                <a:gd name="connsiteX132" fmla="*/ 650081 w 692944"/>
                <a:gd name="connsiteY132" fmla="*/ 426244 h 747713"/>
                <a:gd name="connsiteX133" fmla="*/ 657225 w 692944"/>
                <a:gd name="connsiteY133" fmla="*/ 435769 h 747713"/>
                <a:gd name="connsiteX134" fmla="*/ 669131 w 692944"/>
                <a:gd name="connsiteY134" fmla="*/ 457200 h 747713"/>
                <a:gd name="connsiteX135" fmla="*/ 673894 w 692944"/>
                <a:gd name="connsiteY135" fmla="*/ 464344 h 747713"/>
                <a:gd name="connsiteX136" fmla="*/ 681038 w 692944"/>
                <a:gd name="connsiteY136" fmla="*/ 490538 h 747713"/>
                <a:gd name="connsiteX137" fmla="*/ 683419 w 692944"/>
                <a:gd name="connsiteY137" fmla="*/ 497681 h 747713"/>
                <a:gd name="connsiteX138" fmla="*/ 685800 w 692944"/>
                <a:gd name="connsiteY138" fmla="*/ 504825 h 747713"/>
                <a:gd name="connsiteX139" fmla="*/ 692944 w 692944"/>
                <a:gd name="connsiteY139" fmla="*/ 514350 h 747713"/>
                <a:gd name="connsiteX0" fmla="*/ 692944 w 692944"/>
                <a:gd name="connsiteY0" fmla="*/ 514350 h 747713"/>
                <a:gd name="connsiteX1" fmla="*/ 640556 w 692944"/>
                <a:gd name="connsiteY1" fmla="*/ 516731 h 747713"/>
                <a:gd name="connsiteX2" fmla="*/ 626269 w 692944"/>
                <a:gd name="connsiteY2" fmla="*/ 521494 h 747713"/>
                <a:gd name="connsiteX3" fmla="*/ 619125 w 692944"/>
                <a:gd name="connsiteY3" fmla="*/ 523875 h 747713"/>
                <a:gd name="connsiteX4" fmla="*/ 611981 w 692944"/>
                <a:gd name="connsiteY4" fmla="*/ 538163 h 747713"/>
                <a:gd name="connsiteX5" fmla="*/ 604838 w 692944"/>
                <a:gd name="connsiteY5" fmla="*/ 542925 h 747713"/>
                <a:gd name="connsiteX6" fmla="*/ 554831 w 692944"/>
                <a:gd name="connsiteY6" fmla="*/ 552450 h 747713"/>
                <a:gd name="connsiteX7" fmla="*/ 542925 w 692944"/>
                <a:gd name="connsiteY7" fmla="*/ 554831 h 747713"/>
                <a:gd name="connsiteX8" fmla="*/ 526256 w 692944"/>
                <a:gd name="connsiteY8" fmla="*/ 559594 h 747713"/>
                <a:gd name="connsiteX9" fmla="*/ 519113 w 692944"/>
                <a:gd name="connsiteY9" fmla="*/ 566738 h 747713"/>
                <a:gd name="connsiteX10" fmla="*/ 504825 w 692944"/>
                <a:gd name="connsiteY10" fmla="*/ 573881 h 747713"/>
                <a:gd name="connsiteX11" fmla="*/ 490538 w 692944"/>
                <a:gd name="connsiteY11" fmla="*/ 583406 h 747713"/>
                <a:gd name="connsiteX12" fmla="*/ 483394 w 692944"/>
                <a:gd name="connsiteY12" fmla="*/ 590550 h 747713"/>
                <a:gd name="connsiteX13" fmla="*/ 476250 w 692944"/>
                <a:gd name="connsiteY13" fmla="*/ 592931 h 747713"/>
                <a:gd name="connsiteX14" fmla="*/ 469106 w 692944"/>
                <a:gd name="connsiteY14" fmla="*/ 597694 h 747713"/>
                <a:gd name="connsiteX15" fmla="*/ 464344 w 692944"/>
                <a:gd name="connsiteY15" fmla="*/ 604838 h 747713"/>
                <a:gd name="connsiteX16" fmla="*/ 452438 w 692944"/>
                <a:gd name="connsiteY16" fmla="*/ 616744 h 747713"/>
                <a:gd name="connsiteX17" fmla="*/ 447675 w 692944"/>
                <a:gd name="connsiteY17" fmla="*/ 631031 h 747713"/>
                <a:gd name="connsiteX18" fmla="*/ 442913 w 692944"/>
                <a:gd name="connsiteY18" fmla="*/ 654844 h 747713"/>
                <a:gd name="connsiteX19" fmla="*/ 426244 w 692944"/>
                <a:gd name="connsiteY19" fmla="*/ 676275 h 747713"/>
                <a:gd name="connsiteX20" fmla="*/ 419100 w 692944"/>
                <a:gd name="connsiteY20" fmla="*/ 681038 h 747713"/>
                <a:gd name="connsiteX21" fmla="*/ 409575 w 692944"/>
                <a:gd name="connsiteY21" fmla="*/ 690563 h 747713"/>
                <a:gd name="connsiteX22" fmla="*/ 395288 w 692944"/>
                <a:gd name="connsiteY22" fmla="*/ 700088 h 747713"/>
                <a:gd name="connsiteX23" fmla="*/ 381000 w 692944"/>
                <a:gd name="connsiteY23" fmla="*/ 709613 h 747713"/>
                <a:gd name="connsiteX24" fmla="*/ 364331 w 692944"/>
                <a:gd name="connsiteY24" fmla="*/ 719138 h 747713"/>
                <a:gd name="connsiteX25" fmla="*/ 352425 w 692944"/>
                <a:gd name="connsiteY25" fmla="*/ 728663 h 747713"/>
                <a:gd name="connsiteX26" fmla="*/ 338138 w 692944"/>
                <a:gd name="connsiteY26" fmla="*/ 738188 h 747713"/>
                <a:gd name="connsiteX27" fmla="*/ 330994 w 692944"/>
                <a:gd name="connsiteY27" fmla="*/ 742950 h 747713"/>
                <a:gd name="connsiteX28" fmla="*/ 316706 w 692944"/>
                <a:gd name="connsiteY28" fmla="*/ 747713 h 747713"/>
                <a:gd name="connsiteX29" fmla="*/ 309563 w 692944"/>
                <a:gd name="connsiteY29" fmla="*/ 745331 h 747713"/>
                <a:gd name="connsiteX30" fmla="*/ 307181 w 692944"/>
                <a:gd name="connsiteY30" fmla="*/ 731044 h 747713"/>
                <a:gd name="connsiteX31" fmla="*/ 302419 w 692944"/>
                <a:gd name="connsiteY31" fmla="*/ 716756 h 747713"/>
                <a:gd name="connsiteX32" fmla="*/ 300038 w 692944"/>
                <a:gd name="connsiteY32" fmla="*/ 707231 h 747713"/>
                <a:gd name="connsiteX33" fmla="*/ 297656 w 692944"/>
                <a:gd name="connsiteY33" fmla="*/ 700088 h 747713"/>
                <a:gd name="connsiteX34" fmla="*/ 288131 w 692944"/>
                <a:gd name="connsiteY34" fmla="*/ 685800 h 747713"/>
                <a:gd name="connsiteX35" fmla="*/ 285750 w 692944"/>
                <a:gd name="connsiteY35" fmla="*/ 678656 h 747713"/>
                <a:gd name="connsiteX36" fmla="*/ 280988 w 692944"/>
                <a:gd name="connsiteY36" fmla="*/ 671513 h 747713"/>
                <a:gd name="connsiteX37" fmla="*/ 269081 w 692944"/>
                <a:gd name="connsiteY37" fmla="*/ 654844 h 747713"/>
                <a:gd name="connsiteX38" fmla="*/ 266700 w 692944"/>
                <a:gd name="connsiteY38" fmla="*/ 647700 h 747713"/>
                <a:gd name="connsiteX39" fmla="*/ 259556 w 692944"/>
                <a:gd name="connsiteY39" fmla="*/ 633413 h 747713"/>
                <a:gd name="connsiteX40" fmla="*/ 264319 w 692944"/>
                <a:gd name="connsiteY40" fmla="*/ 602456 h 747713"/>
                <a:gd name="connsiteX41" fmla="*/ 269081 w 692944"/>
                <a:gd name="connsiteY41" fmla="*/ 595313 h 747713"/>
                <a:gd name="connsiteX42" fmla="*/ 261938 w 692944"/>
                <a:gd name="connsiteY42" fmla="*/ 590550 h 747713"/>
                <a:gd name="connsiteX43" fmla="*/ 247650 w 692944"/>
                <a:gd name="connsiteY43" fmla="*/ 585788 h 747713"/>
                <a:gd name="connsiteX44" fmla="*/ 235744 w 692944"/>
                <a:gd name="connsiteY44" fmla="*/ 573881 h 747713"/>
                <a:gd name="connsiteX45" fmla="*/ 228600 w 692944"/>
                <a:gd name="connsiteY45" fmla="*/ 559594 h 747713"/>
                <a:gd name="connsiteX46" fmla="*/ 214313 w 692944"/>
                <a:gd name="connsiteY46" fmla="*/ 550069 h 747713"/>
                <a:gd name="connsiteX47" fmla="*/ 207169 w 692944"/>
                <a:gd name="connsiteY47" fmla="*/ 521494 h 747713"/>
                <a:gd name="connsiteX48" fmla="*/ 202406 w 692944"/>
                <a:gd name="connsiteY48" fmla="*/ 514350 h 747713"/>
                <a:gd name="connsiteX49" fmla="*/ 180975 w 692944"/>
                <a:gd name="connsiteY49" fmla="*/ 495300 h 747713"/>
                <a:gd name="connsiteX50" fmla="*/ 173831 w 692944"/>
                <a:gd name="connsiteY50" fmla="*/ 481013 h 747713"/>
                <a:gd name="connsiteX51" fmla="*/ 166688 w 692944"/>
                <a:gd name="connsiteY51" fmla="*/ 466725 h 747713"/>
                <a:gd name="connsiteX52" fmla="*/ 157163 w 692944"/>
                <a:gd name="connsiteY52" fmla="*/ 461963 h 747713"/>
                <a:gd name="connsiteX53" fmla="*/ 150019 w 692944"/>
                <a:gd name="connsiteY53" fmla="*/ 454819 h 747713"/>
                <a:gd name="connsiteX54" fmla="*/ 142875 w 692944"/>
                <a:gd name="connsiteY54" fmla="*/ 452438 h 747713"/>
                <a:gd name="connsiteX55" fmla="*/ 138113 w 692944"/>
                <a:gd name="connsiteY55" fmla="*/ 445294 h 747713"/>
                <a:gd name="connsiteX56" fmla="*/ 130969 w 692944"/>
                <a:gd name="connsiteY56" fmla="*/ 442913 h 747713"/>
                <a:gd name="connsiteX57" fmla="*/ 119063 w 692944"/>
                <a:gd name="connsiteY57" fmla="*/ 438150 h 747713"/>
                <a:gd name="connsiteX58" fmla="*/ 102394 w 692944"/>
                <a:gd name="connsiteY58" fmla="*/ 431006 h 747713"/>
                <a:gd name="connsiteX59" fmla="*/ 95250 w 692944"/>
                <a:gd name="connsiteY59" fmla="*/ 416719 h 747713"/>
                <a:gd name="connsiteX60" fmla="*/ 92869 w 692944"/>
                <a:gd name="connsiteY60" fmla="*/ 392906 h 747713"/>
                <a:gd name="connsiteX61" fmla="*/ 85725 w 692944"/>
                <a:gd name="connsiteY61" fmla="*/ 385763 h 747713"/>
                <a:gd name="connsiteX62" fmla="*/ 76200 w 692944"/>
                <a:gd name="connsiteY62" fmla="*/ 371475 h 747713"/>
                <a:gd name="connsiteX63" fmla="*/ 66675 w 692944"/>
                <a:gd name="connsiteY63" fmla="*/ 350044 h 747713"/>
                <a:gd name="connsiteX64" fmla="*/ 61913 w 692944"/>
                <a:gd name="connsiteY64" fmla="*/ 335756 h 747713"/>
                <a:gd name="connsiteX65" fmla="*/ 52388 w 692944"/>
                <a:gd name="connsiteY65" fmla="*/ 321469 h 747713"/>
                <a:gd name="connsiteX66" fmla="*/ 9525 w 692944"/>
                <a:gd name="connsiteY66" fmla="*/ 269081 h 747713"/>
                <a:gd name="connsiteX67" fmla="*/ 4763 w 692944"/>
                <a:gd name="connsiteY67" fmla="*/ 261938 h 747713"/>
                <a:gd name="connsiteX68" fmla="*/ 0 w 692944"/>
                <a:gd name="connsiteY68" fmla="*/ 254794 h 747713"/>
                <a:gd name="connsiteX69" fmla="*/ 21431 w 692944"/>
                <a:gd name="connsiteY69" fmla="*/ 250031 h 747713"/>
                <a:gd name="connsiteX70" fmla="*/ 28575 w 692944"/>
                <a:gd name="connsiteY70" fmla="*/ 245269 h 747713"/>
                <a:gd name="connsiteX71" fmla="*/ 38100 w 692944"/>
                <a:gd name="connsiteY71" fmla="*/ 219075 h 747713"/>
                <a:gd name="connsiteX72" fmla="*/ 52388 w 692944"/>
                <a:gd name="connsiteY72" fmla="*/ 214313 h 747713"/>
                <a:gd name="connsiteX73" fmla="*/ 59531 w 692944"/>
                <a:gd name="connsiteY73" fmla="*/ 211931 h 747713"/>
                <a:gd name="connsiteX74" fmla="*/ 66675 w 692944"/>
                <a:gd name="connsiteY74" fmla="*/ 209550 h 747713"/>
                <a:gd name="connsiteX75" fmla="*/ 73819 w 692944"/>
                <a:gd name="connsiteY75" fmla="*/ 207169 h 747713"/>
                <a:gd name="connsiteX76" fmla="*/ 78581 w 692944"/>
                <a:gd name="connsiteY76" fmla="*/ 200025 h 747713"/>
                <a:gd name="connsiteX77" fmla="*/ 80963 w 692944"/>
                <a:gd name="connsiteY77" fmla="*/ 180975 h 747713"/>
                <a:gd name="connsiteX78" fmla="*/ 88106 w 692944"/>
                <a:gd name="connsiteY78" fmla="*/ 178594 h 747713"/>
                <a:gd name="connsiteX79" fmla="*/ 119063 w 692944"/>
                <a:gd name="connsiteY79" fmla="*/ 171450 h 747713"/>
                <a:gd name="connsiteX80" fmla="*/ 123825 w 692944"/>
                <a:gd name="connsiteY80" fmla="*/ 164306 h 747713"/>
                <a:gd name="connsiteX81" fmla="*/ 126206 w 692944"/>
                <a:gd name="connsiteY81" fmla="*/ 157163 h 747713"/>
                <a:gd name="connsiteX82" fmla="*/ 140494 w 692944"/>
                <a:gd name="connsiteY82" fmla="*/ 150019 h 747713"/>
                <a:gd name="connsiteX83" fmla="*/ 154781 w 692944"/>
                <a:gd name="connsiteY83" fmla="*/ 140494 h 747713"/>
                <a:gd name="connsiteX84" fmla="*/ 166688 w 692944"/>
                <a:gd name="connsiteY84" fmla="*/ 128588 h 747713"/>
                <a:gd name="connsiteX85" fmla="*/ 173831 w 692944"/>
                <a:gd name="connsiteY85" fmla="*/ 114300 h 747713"/>
                <a:gd name="connsiteX86" fmla="*/ 176213 w 692944"/>
                <a:gd name="connsiteY86" fmla="*/ 107156 h 747713"/>
                <a:gd name="connsiteX87" fmla="*/ 183356 w 692944"/>
                <a:gd name="connsiteY87" fmla="*/ 102394 h 747713"/>
                <a:gd name="connsiteX88" fmla="*/ 197644 w 692944"/>
                <a:gd name="connsiteY88" fmla="*/ 97631 h 747713"/>
                <a:gd name="connsiteX89" fmla="*/ 211931 w 692944"/>
                <a:gd name="connsiteY89" fmla="*/ 92869 h 747713"/>
                <a:gd name="connsiteX90" fmla="*/ 219075 w 692944"/>
                <a:gd name="connsiteY90" fmla="*/ 90488 h 747713"/>
                <a:gd name="connsiteX91" fmla="*/ 357188 w 692944"/>
                <a:gd name="connsiteY91" fmla="*/ 88106 h 747713"/>
                <a:gd name="connsiteX92" fmla="*/ 369094 w 692944"/>
                <a:gd name="connsiteY92" fmla="*/ 76200 h 747713"/>
                <a:gd name="connsiteX93" fmla="*/ 373856 w 692944"/>
                <a:gd name="connsiteY93" fmla="*/ 61913 h 747713"/>
                <a:gd name="connsiteX94" fmla="*/ 381000 w 692944"/>
                <a:gd name="connsiteY94" fmla="*/ 54769 h 747713"/>
                <a:gd name="connsiteX95" fmla="*/ 395288 w 692944"/>
                <a:gd name="connsiteY95" fmla="*/ 50006 h 747713"/>
                <a:gd name="connsiteX96" fmla="*/ 402431 w 692944"/>
                <a:gd name="connsiteY96" fmla="*/ 45244 h 747713"/>
                <a:gd name="connsiteX97" fmla="*/ 407194 w 692944"/>
                <a:gd name="connsiteY97" fmla="*/ 38100 h 747713"/>
                <a:gd name="connsiteX98" fmla="*/ 419100 w 692944"/>
                <a:gd name="connsiteY98" fmla="*/ 16669 h 747713"/>
                <a:gd name="connsiteX99" fmla="*/ 440531 w 692944"/>
                <a:gd name="connsiteY99" fmla="*/ 9525 h 747713"/>
                <a:gd name="connsiteX100" fmla="*/ 461963 w 692944"/>
                <a:gd name="connsiteY100" fmla="*/ 2381 h 747713"/>
                <a:gd name="connsiteX101" fmla="*/ 469106 w 692944"/>
                <a:gd name="connsiteY101" fmla="*/ 0 h 747713"/>
                <a:gd name="connsiteX102" fmla="*/ 476250 w 692944"/>
                <a:gd name="connsiteY102" fmla="*/ 26194 h 747713"/>
                <a:gd name="connsiteX103" fmla="*/ 478631 w 692944"/>
                <a:gd name="connsiteY103" fmla="*/ 33338 h 747713"/>
                <a:gd name="connsiteX104" fmla="*/ 483394 w 692944"/>
                <a:gd name="connsiteY104" fmla="*/ 57150 h 747713"/>
                <a:gd name="connsiteX105" fmla="*/ 490538 w 692944"/>
                <a:gd name="connsiteY105" fmla="*/ 73819 h 747713"/>
                <a:gd name="connsiteX106" fmla="*/ 495300 w 692944"/>
                <a:gd name="connsiteY106" fmla="*/ 83344 h 747713"/>
                <a:gd name="connsiteX107" fmla="*/ 500063 w 692944"/>
                <a:gd name="connsiteY107" fmla="*/ 97631 h 747713"/>
                <a:gd name="connsiteX108" fmla="*/ 504825 w 692944"/>
                <a:gd name="connsiteY108" fmla="*/ 104775 h 747713"/>
                <a:gd name="connsiteX109" fmla="*/ 509588 w 692944"/>
                <a:gd name="connsiteY109" fmla="*/ 119063 h 747713"/>
                <a:gd name="connsiteX110" fmla="*/ 521494 w 692944"/>
                <a:gd name="connsiteY110" fmla="*/ 154781 h 747713"/>
                <a:gd name="connsiteX111" fmla="*/ 523875 w 692944"/>
                <a:gd name="connsiteY111" fmla="*/ 161925 h 747713"/>
                <a:gd name="connsiteX112" fmla="*/ 526256 w 692944"/>
                <a:gd name="connsiteY112" fmla="*/ 169069 h 747713"/>
                <a:gd name="connsiteX113" fmla="*/ 531019 w 692944"/>
                <a:gd name="connsiteY113" fmla="*/ 176213 h 747713"/>
                <a:gd name="connsiteX114" fmla="*/ 535781 w 692944"/>
                <a:gd name="connsiteY114" fmla="*/ 190500 h 747713"/>
                <a:gd name="connsiteX115" fmla="*/ 545306 w 692944"/>
                <a:gd name="connsiteY115" fmla="*/ 204788 h 747713"/>
                <a:gd name="connsiteX116" fmla="*/ 550069 w 692944"/>
                <a:gd name="connsiteY116" fmla="*/ 216694 h 747713"/>
                <a:gd name="connsiteX117" fmla="*/ 561975 w 692944"/>
                <a:gd name="connsiteY117" fmla="*/ 230981 h 747713"/>
                <a:gd name="connsiteX118" fmla="*/ 571500 w 692944"/>
                <a:gd name="connsiteY118" fmla="*/ 245269 h 747713"/>
                <a:gd name="connsiteX119" fmla="*/ 576263 w 692944"/>
                <a:gd name="connsiteY119" fmla="*/ 252413 h 747713"/>
                <a:gd name="connsiteX120" fmla="*/ 585788 w 692944"/>
                <a:gd name="connsiteY120" fmla="*/ 271463 h 747713"/>
                <a:gd name="connsiteX121" fmla="*/ 597694 w 692944"/>
                <a:gd name="connsiteY121" fmla="*/ 292894 h 747713"/>
                <a:gd name="connsiteX122" fmla="*/ 602456 w 692944"/>
                <a:gd name="connsiteY122" fmla="*/ 307181 h 747713"/>
                <a:gd name="connsiteX123" fmla="*/ 604838 w 692944"/>
                <a:gd name="connsiteY123" fmla="*/ 314325 h 747713"/>
                <a:gd name="connsiteX124" fmla="*/ 609600 w 692944"/>
                <a:gd name="connsiteY124" fmla="*/ 321469 h 747713"/>
                <a:gd name="connsiteX125" fmla="*/ 614363 w 692944"/>
                <a:gd name="connsiteY125" fmla="*/ 340519 h 747713"/>
                <a:gd name="connsiteX126" fmla="*/ 621506 w 692944"/>
                <a:gd name="connsiteY126" fmla="*/ 354806 h 747713"/>
                <a:gd name="connsiteX127" fmla="*/ 626269 w 692944"/>
                <a:gd name="connsiteY127" fmla="*/ 373856 h 747713"/>
                <a:gd name="connsiteX128" fmla="*/ 628650 w 692944"/>
                <a:gd name="connsiteY128" fmla="*/ 383381 h 747713"/>
                <a:gd name="connsiteX129" fmla="*/ 633413 w 692944"/>
                <a:gd name="connsiteY129" fmla="*/ 397669 h 747713"/>
                <a:gd name="connsiteX130" fmla="*/ 645319 w 692944"/>
                <a:gd name="connsiteY130" fmla="*/ 416719 h 747713"/>
                <a:gd name="connsiteX131" fmla="*/ 650081 w 692944"/>
                <a:gd name="connsiteY131" fmla="*/ 426244 h 747713"/>
                <a:gd name="connsiteX132" fmla="*/ 657225 w 692944"/>
                <a:gd name="connsiteY132" fmla="*/ 435769 h 747713"/>
                <a:gd name="connsiteX133" fmla="*/ 669131 w 692944"/>
                <a:gd name="connsiteY133" fmla="*/ 457200 h 747713"/>
                <a:gd name="connsiteX134" fmla="*/ 673894 w 692944"/>
                <a:gd name="connsiteY134" fmla="*/ 464344 h 747713"/>
                <a:gd name="connsiteX135" fmla="*/ 681038 w 692944"/>
                <a:gd name="connsiteY135" fmla="*/ 490538 h 747713"/>
                <a:gd name="connsiteX136" fmla="*/ 683419 w 692944"/>
                <a:gd name="connsiteY136" fmla="*/ 497681 h 747713"/>
                <a:gd name="connsiteX137" fmla="*/ 685800 w 692944"/>
                <a:gd name="connsiteY137" fmla="*/ 504825 h 747713"/>
                <a:gd name="connsiteX138" fmla="*/ 692944 w 692944"/>
                <a:gd name="connsiteY138" fmla="*/ 514350 h 747713"/>
                <a:gd name="connsiteX0" fmla="*/ 692944 w 692944"/>
                <a:gd name="connsiteY0" fmla="*/ 514350 h 747713"/>
                <a:gd name="connsiteX1" fmla="*/ 640556 w 692944"/>
                <a:gd name="connsiteY1" fmla="*/ 516731 h 747713"/>
                <a:gd name="connsiteX2" fmla="*/ 626269 w 692944"/>
                <a:gd name="connsiteY2" fmla="*/ 521494 h 747713"/>
                <a:gd name="connsiteX3" fmla="*/ 619125 w 692944"/>
                <a:gd name="connsiteY3" fmla="*/ 523875 h 747713"/>
                <a:gd name="connsiteX4" fmla="*/ 611981 w 692944"/>
                <a:gd name="connsiteY4" fmla="*/ 538163 h 747713"/>
                <a:gd name="connsiteX5" fmla="*/ 604838 w 692944"/>
                <a:gd name="connsiteY5" fmla="*/ 542925 h 747713"/>
                <a:gd name="connsiteX6" fmla="*/ 554831 w 692944"/>
                <a:gd name="connsiteY6" fmla="*/ 552450 h 747713"/>
                <a:gd name="connsiteX7" fmla="*/ 542925 w 692944"/>
                <a:gd name="connsiteY7" fmla="*/ 554831 h 747713"/>
                <a:gd name="connsiteX8" fmla="*/ 526256 w 692944"/>
                <a:gd name="connsiteY8" fmla="*/ 559594 h 747713"/>
                <a:gd name="connsiteX9" fmla="*/ 519113 w 692944"/>
                <a:gd name="connsiteY9" fmla="*/ 566738 h 747713"/>
                <a:gd name="connsiteX10" fmla="*/ 504825 w 692944"/>
                <a:gd name="connsiteY10" fmla="*/ 573881 h 747713"/>
                <a:gd name="connsiteX11" fmla="*/ 490538 w 692944"/>
                <a:gd name="connsiteY11" fmla="*/ 583406 h 747713"/>
                <a:gd name="connsiteX12" fmla="*/ 483394 w 692944"/>
                <a:gd name="connsiteY12" fmla="*/ 590550 h 747713"/>
                <a:gd name="connsiteX13" fmla="*/ 476250 w 692944"/>
                <a:gd name="connsiteY13" fmla="*/ 592931 h 747713"/>
                <a:gd name="connsiteX14" fmla="*/ 469106 w 692944"/>
                <a:gd name="connsiteY14" fmla="*/ 597694 h 747713"/>
                <a:gd name="connsiteX15" fmla="*/ 464344 w 692944"/>
                <a:gd name="connsiteY15" fmla="*/ 604838 h 747713"/>
                <a:gd name="connsiteX16" fmla="*/ 452438 w 692944"/>
                <a:gd name="connsiteY16" fmla="*/ 616744 h 747713"/>
                <a:gd name="connsiteX17" fmla="*/ 447675 w 692944"/>
                <a:gd name="connsiteY17" fmla="*/ 631031 h 747713"/>
                <a:gd name="connsiteX18" fmla="*/ 442913 w 692944"/>
                <a:gd name="connsiteY18" fmla="*/ 654844 h 747713"/>
                <a:gd name="connsiteX19" fmla="*/ 426244 w 692944"/>
                <a:gd name="connsiteY19" fmla="*/ 676275 h 747713"/>
                <a:gd name="connsiteX20" fmla="*/ 419100 w 692944"/>
                <a:gd name="connsiteY20" fmla="*/ 681038 h 747713"/>
                <a:gd name="connsiteX21" fmla="*/ 409575 w 692944"/>
                <a:gd name="connsiteY21" fmla="*/ 690563 h 747713"/>
                <a:gd name="connsiteX22" fmla="*/ 395288 w 692944"/>
                <a:gd name="connsiteY22" fmla="*/ 700088 h 747713"/>
                <a:gd name="connsiteX23" fmla="*/ 381000 w 692944"/>
                <a:gd name="connsiteY23" fmla="*/ 709613 h 747713"/>
                <a:gd name="connsiteX24" fmla="*/ 364331 w 692944"/>
                <a:gd name="connsiteY24" fmla="*/ 719138 h 747713"/>
                <a:gd name="connsiteX25" fmla="*/ 352425 w 692944"/>
                <a:gd name="connsiteY25" fmla="*/ 728663 h 747713"/>
                <a:gd name="connsiteX26" fmla="*/ 338138 w 692944"/>
                <a:gd name="connsiteY26" fmla="*/ 738188 h 747713"/>
                <a:gd name="connsiteX27" fmla="*/ 330994 w 692944"/>
                <a:gd name="connsiteY27" fmla="*/ 742950 h 747713"/>
                <a:gd name="connsiteX28" fmla="*/ 316706 w 692944"/>
                <a:gd name="connsiteY28" fmla="*/ 747713 h 747713"/>
                <a:gd name="connsiteX29" fmla="*/ 309563 w 692944"/>
                <a:gd name="connsiteY29" fmla="*/ 745331 h 747713"/>
                <a:gd name="connsiteX30" fmla="*/ 307181 w 692944"/>
                <a:gd name="connsiteY30" fmla="*/ 731044 h 747713"/>
                <a:gd name="connsiteX31" fmla="*/ 302419 w 692944"/>
                <a:gd name="connsiteY31" fmla="*/ 716756 h 747713"/>
                <a:gd name="connsiteX32" fmla="*/ 300038 w 692944"/>
                <a:gd name="connsiteY32" fmla="*/ 707231 h 747713"/>
                <a:gd name="connsiteX33" fmla="*/ 297656 w 692944"/>
                <a:gd name="connsiteY33" fmla="*/ 700088 h 747713"/>
                <a:gd name="connsiteX34" fmla="*/ 288131 w 692944"/>
                <a:gd name="connsiteY34" fmla="*/ 685800 h 747713"/>
                <a:gd name="connsiteX35" fmla="*/ 285750 w 692944"/>
                <a:gd name="connsiteY35" fmla="*/ 678656 h 747713"/>
                <a:gd name="connsiteX36" fmla="*/ 280988 w 692944"/>
                <a:gd name="connsiteY36" fmla="*/ 671513 h 747713"/>
                <a:gd name="connsiteX37" fmla="*/ 269081 w 692944"/>
                <a:gd name="connsiteY37" fmla="*/ 654844 h 747713"/>
                <a:gd name="connsiteX38" fmla="*/ 266700 w 692944"/>
                <a:gd name="connsiteY38" fmla="*/ 647700 h 747713"/>
                <a:gd name="connsiteX39" fmla="*/ 259556 w 692944"/>
                <a:gd name="connsiteY39" fmla="*/ 633413 h 747713"/>
                <a:gd name="connsiteX40" fmla="*/ 264319 w 692944"/>
                <a:gd name="connsiteY40" fmla="*/ 602456 h 747713"/>
                <a:gd name="connsiteX41" fmla="*/ 269081 w 692944"/>
                <a:gd name="connsiteY41" fmla="*/ 595313 h 747713"/>
                <a:gd name="connsiteX42" fmla="*/ 261938 w 692944"/>
                <a:gd name="connsiteY42" fmla="*/ 590550 h 747713"/>
                <a:gd name="connsiteX43" fmla="*/ 247650 w 692944"/>
                <a:gd name="connsiteY43" fmla="*/ 585788 h 747713"/>
                <a:gd name="connsiteX44" fmla="*/ 235744 w 692944"/>
                <a:gd name="connsiteY44" fmla="*/ 573881 h 747713"/>
                <a:gd name="connsiteX45" fmla="*/ 228600 w 692944"/>
                <a:gd name="connsiteY45" fmla="*/ 559594 h 747713"/>
                <a:gd name="connsiteX46" fmla="*/ 214313 w 692944"/>
                <a:gd name="connsiteY46" fmla="*/ 550069 h 747713"/>
                <a:gd name="connsiteX47" fmla="*/ 207169 w 692944"/>
                <a:gd name="connsiteY47" fmla="*/ 521494 h 747713"/>
                <a:gd name="connsiteX48" fmla="*/ 202406 w 692944"/>
                <a:gd name="connsiteY48" fmla="*/ 514350 h 747713"/>
                <a:gd name="connsiteX49" fmla="*/ 180975 w 692944"/>
                <a:gd name="connsiteY49" fmla="*/ 495300 h 747713"/>
                <a:gd name="connsiteX50" fmla="*/ 173831 w 692944"/>
                <a:gd name="connsiteY50" fmla="*/ 481013 h 747713"/>
                <a:gd name="connsiteX51" fmla="*/ 166688 w 692944"/>
                <a:gd name="connsiteY51" fmla="*/ 466725 h 747713"/>
                <a:gd name="connsiteX52" fmla="*/ 157163 w 692944"/>
                <a:gd name="connsiteY52" fmla="*/ 461963 h 747713"/>
                <a:gd name="connsiteX53" fmla="*/ 150019 w 692944"/>
                <a:gd name="connsiteY53" fmla="*/ 454819 h 747713"/>
                <a:gd name="connsiteX54" fmla="*/ 142875 w 692944"/>
                <a:gd name="connsiteY54" fmla="*/ 452438 h 747713"/>
                <a:gd name="connsiteX55" fmla="*/ 138113 w 692944"/>
                <a:gd name="connsiteY55" fmla="*/ 445294 h 747713"/>
                <a:gd name="connsiteX56" fmla="*/ 130969 w 692944"/>
                <a:gd name="connsiteY56" fmla="*/ 442913 h 747713"/>
                <a:gd name="connsiteX57" fmla="*/ 119063 w 692944"/>
                <a:gd name="connsiteY57" fmla="*/ 438150 h 747713"/>
                <a:gd name="connsiteX58" fmla="*/ 102394 w 692944"/>
                <a:gd name="connsiteY58" fmla="*/ 431006 h 747713"/>
                <a:gd name="connsiteX59" fmla="*/ 95250 w 692944"/>
                <a:gd name="connsiteY59" fmla="*/ 416719 h 747713"/>
                <a:gd name="connsiteX60" fmla="*/ 92869 w 692944"/>
                <a:gd name="connsiteY60" fmla="*/ 392906 h 747713"/>
                <a:gd name="connsiteX61" fmla="*/ 85725 w 692944"/>
                <a:gd name="connsiteY61" fmla="*/ 385763 h 747713"/>
                <a:gd name="connsiteX62" fmla="*/ 76200 w 692944"/>
                <a:gd name="connsiteY62" fmla="*/ 371475 h 747713"/>
                <a:gd name="connsiteX63" fmla="*/ 66675 w 692944"/>
                <a:gd name="connsiteY63" fmla="*/ 350044 h 747713"/>
                <a:gd name="connsiteX64" fmla="*/ 61913 w 692944"/>
                <a:gd name="connsiteY64" fmla="*/ 335756 h 747713"/>
                <a:gd name="connsiteX65" fmla="*/ 33338 w 692944"/>
                <a:gd name="connsiteY65" fmla="*/ 316706 h 747713"/>
                <a:gd name="connsiteX66" fmla="*/ 9525 w 692944"/>
                <a:gd name="connsiteY66" fmla="*/ 269081 h 747713"/>
                <a:gd name="connsiteX67" fmla="*/ 4763 w 692944"/>
                <a:gd name="connsiteY67" fmla="*/ 261938 h 747713"/>
                <a:gd name="connsiteX68" fmla="*/ 0 w 692944"/>
                <a:gd name="connsiteY68" fmla="*/ 254794 h 747713"/>
                <a:gd name="connsiteX69" fmla="*/ 21431 w 692944"/>
                <a:gd name="connsiteY69" fmla="*/ 250031 h 747713"/>
                <a:gd name="connsiteX70" fmla="*/ 28575 w 692944"/>
                <a:gd name="connsiteY70" fmla="*/ 245269 h 747713"/>
                <a:gd name="connsiteX71" fmla="*/ 38100 w 692944"/>
                <a:gd name="connsiteY71" fmla="*/ 219075 h 747713"/>
                <a:gd name="connsiteX72" fmla="*/ 52388 w 692944"/>
                <a:gd name="connsiteY72" fmla="*/ 214313 h 747713"/>
                <a:gd name="connsiteX73" fmla="*/ 59531 w 692944"/>
                <a:gd name="connsiteY73" fmla="*/ 211931 h 747713"/>
                <a:gd name="connsiteX74" fmla="*/ 66675 w 692944"/>
                <a:gd name="connsiteY74" fmla="*/ 209550 h 747713"/>
                <a:gd name="connsiteX75" fmla="*/ 73819 w 692944"/>
                <a:gd name="connsiteY75" fmla="*/ 207169 h 747713"/>
                <a:gd name="connsiteX76" fmla="*/ 78581 w 692944"/>
                <a:gd name="connsiteY76" fmla="*/ 200025 h 747713"/>
                <a:gd name="connsiteX77" fmla="*/ 80963 w 692944"/>
                <a:gd name="connsiteY77" fmla="*/ 180975 h 747713"/>
                <a:gd name="connsiteX78" fmla="*/ 88106 w 692944"/>
                <a:gd name="connsiteY78" fmla="*/ 178594 h 747713"/>
                <a:gd name="connsiteX79" fmla="*/ 119063 w 692944"/>
                <a:gd name="connsiteY79" fmla="*/ 171450 h 747713"/>
                <a:gd name="connsiteX80" fmla="*/ 123825 w 692944"/>
                <a:gd name="connsiteY80" fmla="*/ 164306 h 747713"/>
                <a:gd name="connsiteX81" fmla="*/ 126206 w 692944"/>
                <a:gd name="connsiteY81" fmla="*/ 157163 h 747713"/>
                <a:gd name="connsiteX82" fmla="*/ 140494 w 692944"/>
                <a:gd name="connsiteY82" fmla="*/ 150019 h 747713"/>
                <a:gd name="connsiteX83" fmla="*/ 154781 w 692944"/>
                <a:gd name="connsiteY83" fmla="*/ 140494 h 747713"/>
                <a:gd name="connsiteX84" fmla="*/ 166688 w 692944"/>
                <a:gd name="connsiteY84" fmla="*/ 128588 h 747713"/>
                <a:gd name="connsiteX85" fmla="*/ 173831 w 692944"/>
                <a:gd name="connsiteY85" fmla="*/ 114300 h 747713"/>
                <a:gd name="connsiteX86" fmla="*/ 176213 w 692944"/>
                <a:gd name="connsiteY86" fmla="*/ 107156 h 747713"/>
                <a:gd name="connsiteX87" fmla="*/ 183356 w 692944"/>
                <a:gd name="connsiteY87" fmla="*/ 102394 h 747713"/>
                <a:gd name="connsiteX88" fmla="*/ 197644 w 692944"/>
                <a:gd name="connsiteY88" fmla="*/ 97631 h 747713"/>
                <a:gd name="connsiteX89" fmla="*/ 211931 w 692944"/>
                <a:gd name="connsiteY89" fmla="*/ 92869 h 747713"/>
                <a:gd name="connsiteX90" fmla="*/ 219075 w 692944"/>
                <a:gd name="connsiteY90" fmla="*/ 90488 h 747713"/>
                <a:gd name="connsiteX91" fmla="*/ 357188 w 692944"/>
                <a:gd name="connsiteY91" fmla="*/ 88106 h 747713"/>
                <a:gd name="connsiteX92" fmla="*/ 369094 w 692944"/>
                <a:gd name="connsiteY92" fmla="*/ 76200 h 747713"/>
                <a:gd name="connsiteX93" fmla="*/ 373856 w 692944"/>
                <a:gd name="connsiteY93" fmla="*/ 61913 h 747713"/>
                <a:gd name="connsiteX94" fmla="*/ 381000 w 692944"/>
                <a:gd name="connsiteY94" fmla="*/ 54769 h 747713"/>
                <a:gd name="connsiteX95" fmla="*/ 395288 w 692944"/>
                <a:gd name="connsiteY95" fmla="*/ 50006 h 747713"/>
                <a:gd name="connsiteX96" fmla="*/ 402431 w 692944"/>
                <a:gd name="connsiteY96" fmla="*/ 45244 h 747713"/>
                <a:gd name="connsiteX97" fmla="*/ 407194 w 692944"/>
                <a:gd name="connsiteY97" fmla="*/ 38100 h 747713"/>
                <a:gd name="connsiteX98" fmla="*/ 419100 w 692944"/>
                <a:gd name="connsiteY98" fmla="*/ 16669 h 747713"/>
                <a:gd name="connsiteX99" fmla="*/ 440531 w 692944"/>
                <a:gd name="connsiteY99" fmla="*/ 9525 h 747713"/>
                <a:gd name="connsiteX100" fmla="*/ 461963 w 692944"/>
                <a:gd name="connsiteY100" fmla="*/ 2381 h 747713"/>
                <a:gd name="connsiteX101" fmla="*/ 469106 w 692944"/>
                <a:gd name="connsiteY101" fmla="*/ 0 h 747713"/>
                <a:gd name="connsiteX102" fmla="*/ 476250 w 692944"/>
                <a:gd name="connsiteY102" fmla="*/ 26194 h 747713"/>
                <a:gd name="connsiteX103" fmla="*/ 478631 w 692944"/>
                <a:gd name="connsiteY103" fmla="*/ 33338 h 747713"/>
                <a:gd name="connsiteX104" fmla="*/ 483394 w 692944"/>
                <a:gd name="connsiteY104" fmla="*/ 57150 h 747713"/>
                <a:gd name="connsiteX105" fmla="*/ 490538 w 692944"/>
                <a:gd name="connsiteY105" fmla="*/ 73819 h 747713"/>
                <a:gd name="connsiteX106" fmla="*/ 495300 w 692944"/>
                <a:gd name="connsiteY106" fmla="*/ 83344 h 747713"/>
                <a:gd name="connsiteX107" fmla="*/ 500063 w 692944"/>
                <a:gd name="connsiteY107" fmla="*/ 97631 h 747713"/>
                <a:gd name="connsiteX108" fmla="*/ 504825 w 692944"/>
                <a:gd name="connsiteY108" fmla="*/ 104775 h 747713"/>
                <a:gd name="connsiteX109" fmla="*/ 509588 w 692944"/>
                <a:gd name="connsiteY109" fmla="*/ 119063 h 747713"/>
                <a:gd name="connsiteX110" fmla="*/ 521494 w 692944"/>
                <a:gd name="connsiteY110" fmla="*/ 154781 h 747713"/>
                <a:gd name="connsiteX111" fmla="*/ 523875 w 692944"/>
                <a:gd name="connsiteY111" fmla="*/ 161925 h 747713"/>
                <a:gd name="connsiteX112" fmla="*/ 526256 w 692944"/>
                <a:gd name="connsiteY112" fmla="*/ 169069 h 747713"/>
                <a:gd name="connsiteX113" fmla="*/ 531019 w 692944"/>
                <a:gd name="connsiteY113" fmla="*/ 176213 h 747713"/>
                <a:gd name="connsiteX114" fmla="*/ 535781 w 692944"/>
                <a:gd name="connsiteY114" fmla="*/ 190500 h 747713"/>
                <a:gd name="connsiteX115" fmla="*/ 545306 w 692944"/>
                <a:gd name="connsiteY115" fmla="*/ 204788 h 747713"/>
                <a:gd name="connsiteX116" fmla="*/ 550069 w 692944"/>
                <a:gd name="connsiteY116" fmla="*/ 216694 h 747713"/>
                <a:gd name="connsiteX117" fmla="*/ 561975 w 692944"/>
                <a:gd name="connsiteY117" fmla="*/ 230981 h 747713"/>
                <a:gd name="connsiteX118" fmla="*/ 571500 w 692944"/>
                <a:gd name="connsiteY118" fmla="*/ 245269 h 747713"/>
                <a:gd name="connsiteX119" fmla="*/ 576263 w 692944"/>
                <a:gd name="connsiteY119" fmla="*/ 252413 h 747713"/>
                <a:gd name="connsiteX120" fmla="*/ 585788 w 692944"/>
                <a:gd name="connsiteY120" fmla="*/ 271463 h 747713"/>
                <a:gd name="connsiteX121" fmla="*/ 597694 w 692944"/>
                <a:gd name="connsiteY121" fmla="*/ 292894 h 747713"/>
                <a:gd name="connsiteX122" fmla="*/ 602456 w 692944"/>
                <a:gd name="connsiteY122" fmla="*/ 307181 h 747713"/>
                <a:gd name="connsiteX123" fmla="*/ 604838 w 692944"/>
                <a:gd name="connsiteY123" fmla="*/ 314325 h 747713"/>
                <a:gd name="connsiteX124" fmla="*/ 609600 w 692944"/>
                <a:gd name="connsiteY124" fmla="*/ 321469 h 747713"/>
                <a:gd name="connsiteX125" fmla="*/ 614363 w 692944"/>
                <a:gd name="connsiteY125" fmla="*/ 340519 h 747713"/>
                <a:gd name="connsiteX126" fmla="*/ 621506 w 692944"/>
                <a:gd name="connsiteY126" fmla="*/ 354806 h 747713"/>
                <a:gd name="connsiteX127" fmla="*/ 626269 w 692944"/>
                <a:gd name="connsiteY127" fmla="*/ 373856 h 747713"/>
                <a:gd name="connsiteX128" fmla="*/ 628650 w 692944"/>
                <a:gd name="connsiteY128" fmla="*/ 383381 h 747713"/>
                <a:gd name="connsiteX129" fmla="*/ 633413 w 692944"/>
                <a:gd name="connsiteY129" fmla="*/ 397669 h 747713"/>
                <a:gd name="connsiteX130" fmla="*/ 645319 w 692944"/>
                <a:gd name="connsiteY130" fmla="*/ 416719 h 747713"/>
                <a:gd name="connsiteX131" fmla="*/ 650081 w 692944"/>
                <a:gd name="connsiteY131" fmla="*/ 426244 h 747713"/>
                <a:gd name="connsiteX132" fmla="*/ 657225 w 692944"/>
                <a:gd name="connsiteY132" fmla="*/ 435769 h 747713"/>
                <a:gd name="connsiteX133" fmla="*/ 669131 w 692944"/>
                <a:gd name="connsiteY133" fmla="*/ 457200 h 747713"/>
                <a:gd name="connsiteX134" fmla="*/ 673894 w 692944"/>
                <a:gd name="connsiteY134" fmla="*/ 464344 h 747713"/>
                <a:gd name="connsiteX135" fmla="*/ 681038 w 692944"/>
                <a:gd name="connsiteY135" fmla="*/ 490538 h 747713"/>
                <a:gd name="connsiteX136" fmla="*/ 683419 w 692944"/>
                <a:gd name="connsiteY136" fmla="*/ 497681 h 747713"/>
                <a:gd name="connsiteX137" fmla="*/ 685800 w 692944"/>
                <a:gd name="connsiteY137" fmla="*/ 504825 h 747713"/>
                <a:gd name="connsiteX138" fmla="*/ 692944 w 692944"/>
                <a:gd name="connsiteY138" fmla="*/ 514350 h 747713"/>
                <a:gd name="connsiteX0" fmla="*/ 692944 w 692944"/>
                <a:gd name="connsiteY0" fmla="*/ 514350 h 747713"/>
                <a:gd name="connsiteX1" fmla="*/ 640556 w 692944"/>
                <a:gd name="connsiteY1" fmla="*/ 516731 h 747713"/>
                <a:gd name="connsiteX2" fmla="*/ 626269 w 692944"/>
                <a:gd name="connsiteY2" fmla="*/ 521494 h 747713"/>
                <a:gd name="connsiteX3" fmla="*/ 619125 w 692944"/>
                <a:gd name="connsiteY3" fmla="*/ 523875 h 747713"/>
                <a:gd name="connsiteX4" fmla="*/ 611981 w 692944"/>
                <a:gd name="connsiteY4" fmla="*/ 538163 h 747713"/>
                <a:gd name="connsiteX5" fmla="*/ 604838 w 692944"/>
                <a:gd name="connsiteY5" fmla="*/ 542925 h 747713"/>
                <a:gd name="connsiteX6" fmla="*/ 554831 w 692944"/>
                <a:gd name="connsiteY6" fmla="*/ 552450 h 747713"/>
                <a:gd name="connsiteX7" fmla="*/ 542925 w 692944"/>
                <a:gd name="connsiteY7" fmla="*/ 554831 h 747713"/>
                <a:gd name="connsiteX8" fmla="*/ 526256 w 692944"/>
                <a:gd name="connsiteY8" fmla="*/ 559594 h 747713"/>
                <a:gd name="connsiteX9" fmla="*/ 519113 w 692944"/>
                <a:gd name="connsiteY9" fmla="*/ 566738 h 747713"/>
                <a:gd name="connsiteX10" fmla="*/ 504825 w 692944"/>
                <a:gd name="connsiteY10" fmla="*/ 573881 h 747713"/>
                <a:gd name="connsiteX11" fmla="*/ 490538 w 692944"/>
                <a:gd name="connsiteY11" fmla="*/ 583406 h 747713"/>
                <a:gd name="connsiteX12" fmla="*/ 483394 w 692944"/>
                <a:gd name="connsiteY12" fmla="*/ 590550 h 747713"/>
                <a:gd name="connsiteX13" fmla="*/ 476250 w 692944"/>
                <a:gd name="connsiteY13" fmla="*/ 592931 h 747713"/>
                <a:gd name="connsiteX14" fmla="*/ 469106 w 692944"/>
                <a:gd name="connsiteY14" fmla="*/ 597694 h 747713"/>
                <a:gd name="connsiteX15" fmla="*/ 464344 w 692944"/>
                <a:gd name="connsiteY15" fmla="*/ 604838 h 747713"/>
                <a:gd name="connsiteX16" fmla="*/ 452438 w 692944"/>
                <a:gd name="connsiteY16" fmla="*/ 616744 h 747713"/>
                <a:gd name="connsiteX17" fmla="*/ 447675 w 692944"/>
                <a:gd name="connsiteY17" fmla="*/ 631031 h 747713"/>
                <a:gd name="connsiteX18" fmla="*/ 442913 w 692944"/>
                <a:gd name="connsiteY18" fmla="*/ 654844 h 747713"/>
                <a:gd name="connsiteX19" fmla="*/ 426244 w 692944"/>
                <a:gd name="connsiteY19" fmla="*/ 676275 h 747713"/>
                <a:gd name="connsiteX20" fmla="*/ 419100 w 692944"/>
                <a:gd name="connsiteY20" fmla="*/ 681038 h 747713"/>
                <a:gd name="connsiteX21" fmla="*/ 409575 w 692944"/>
                <a:gd name="connsiteY21" fmla="*/ 690563 h 747713"/>
                <a:gd name="connsiteX22" fmla="*/ 395288 w 692944"/>
                <a:gd name="connsiteY22" fmla="*/ 700088 h 747713"/>
                <a:gd name="connsiteX23" fmla="*/ 381000 w 692944"/>
                <a:gd name="connsiteY23" fmla="*/ 709613 h 747713"/>
                <a:gd name="connsiteX24" fmla="*/ 364331 w 692944"/>
                <a:gd name="connsiteY24" fmla="*/ 719138 h 747713"/>
                <a:gd name="connsiteX25" fmla="*/ 352425 w 692944"/>
                <a:gd name="connsiteY25" fmla="*/ 728663 h 747713"/>
                <a:gd name="connsiteX26" fmla="*/ 338138 w 692944"/>
                <a:gd name="connsiteY26" fmla="*/ 738188 h 747713"/>
                <a:gd name="connsiteX27" fmla="*/ 330994 w 692944"/>
                <a:gd name="connsiteY27" fmla="*/ 742950 h 747713"/>
                <a:gd name="connsiteX28" fmla="*/ 316706 w 692944"/>
                <a:gd name="connsiteY28" fmla="*/ 747713 h 747713"/>
                <a:gd name="connsiteX29" fmla="*/ 309563 w 692944"/>
                <a:gd name="connsiteY29" fmla="*/ 745331 h 747713"/>
                <a:gd name="connsiteX30" fmla="*/ 307181 w 692944"/>
                <a:gd name="connsiteY30" fmla="*/ 731044 h 747713"/>
                <a:gd name="connsiteX31" fmla="*/ 302419 w 692944"/>
                <a:gd name="connsiteY31" fmla="*/ 716756 h 747713"/>
                <a:gd name="connsiteX32" fmla="*/ 300038 w 692944"/>
                <a:gd name="connsiteY32" fmla="*/ 707231 h 747713"/>
                <a:gd name="connsiteX33" fmla="*/ 297656 w 692944"/>
                <a:gd name="connsiteY33" fmla="*/ 700088 h 747713"/>
                <a:gd name="connsiteX34" fmla="*/ 288131 w 692944"/>
                <a:gd name="connsiteY34" fmla="*/ 685800 h 747713"/>
                <a:gd name="connsiteX35" fmla="*/ 285750 w 692944"/>
                <a:gd name="connsiteY35" fmla="*/ 678656 h 747713"/>
                <a:gd name="connsiteX36" fmla="*/ 280988 w 692944"/>
                <a:gd name="connsiteY36" fmla="*/ 671513 h 747713"/>
                <a:gd name="connsiteX37" fmla="*/ 269081 w 692944"/>
                <a:gd name="connsiteY37" fmla="*/ 654844 h 747713"/>
                <a:gd name="connsiteX38" fmla="*/ 266700 w 692944"/>
                <a:gd name="connsiteY38" fmla="*/ 647700 h 747713"/>
                <a:gd name="connsiteX39" fmla="*/ 259556 w 692944"/>
                <a:gd name="connsiteY39" fmla="*/ 633413 h 747713"/>
                <a:gd name="connsiteX40" fmla="*/ 264319 w 692944"/>
                <a:gd name="connsiteY40" fmla="*/ 602456 h 747713"/>
                <a:gd name="connsiteX41" fmla="*/ 269081 w 692944"/>
                <a:gd name="connsiteY41" fmla="*/ 595313 h 747713"/>
                <a:gd name="connsiteX42" fmla="*/ 261938 w 692944"/>
                <a:gd name="connsiteY42" fmla="*/ 590550 h 747713"/>
                <a:gd name="connsiteX43" fmla="*/ 247650 w 692944"/>
                <a:gd name="connsiteY43" fmla="*/ 585788 h 747713"/>
                <a:gd name="connsiteX44" fmla="*/ 235744 w 692944"/>
                <a:gd name="connsiteY44" fmla="*/ 573881 h 747713"/>
                <a:gd name="connsiteX45" fmla="*/ 228600 w 692944"/>
                <a:gd name="connsiteY45" fmla="*/ 559594 h 747713"/>
                <a:gd name="connsiteX46" fmla="*/ 214313 w 692944"/>
                <a:gd name="connsiteY46" fmla="*/ 550069 h 747713"/>
                <a:gd name="connsiteX47" fmla="*/ 207169 w 692944"/>
                <a:gd name="connsiteY47" fmla="*/ 521494 h 747713"/>
                <a:gd name="connsiteX48" fmla="*/ 202406 w 692944"/>
                <a:gd name="connsiteY48" fmla="*/ 514350 h 747713"/>
                <a:gd name="connsiteX49" fmla="*/ 180975 w 692944"/>
                <a:gd name="connsiteY49" fmla="*/ 495300 h 747713"/>
                <a:gd name="connsiteX50" fmla="*/ 173831 w 692944"/>
                <a:gd name="connsiteY50" fmla="*/ 481013 h 747713"/>
                <a:gd name="connsiteX51" fmla="*/ 166688 w 692944"/>
                <a:gd name="connsiteY51" fmla="*/ 466725 h 747713"/>
                <a:gd name="connsiteX52" fmla="*/ 157163 w 692944"/>
                <a:gd name="connsiteY52" fmla="*/ 461963 h 747713"/>
                <a:gd name="connsiteX53" fmla="*/ 150019 w 692944"/>
                <a:gd name="connsiteY53" fmla="*/ 454819 h 747713"/>
                <a:gd name="connsiteX54" fmla="*/ 142875 w 692944"/>
                <a:gd name="connsiteY54" fmla="*/ 452438 h 747713"/>
                <a:gd name="connsiteX55" fmla="*/ 138113 w 692944"/>
                <a:gd name="connsiteY55" fmla="*/ 445294 h 747713"/>
                <a:gd name="connsiteX56" fmla="*/ 130969 w 692944"/>
                <a:gd name="connsiteY56" fmla="*/ 442913 h 747713"/>
                <a:gd name="connsiteX57" fmla="*/ 119063 w 692944"/>
                <a:gd name="connsiteY57" fmla="*/ 438150 h 747713"/>
                <a:gd name="connsiteX58" fmla="*/ 102394 w 692944"/>
                <a:gd name="connsiteY58" fmla="*/ 431006 h 747713"/>
                <a:gd name="connsiteX59" fmla="*/ 95250 w 692944"/>
                <a:gd name="connsiteY59" fmla="*/ 416719 h 747713"/>
                <a:gd name="connsiteX60" fmla="*/ 92869 w 692944"/>
                <a:gd name="connsiteY60" fmla="*/ 392906 h 747713"/>
                <a:gd name="connsiteX61" fmla="*/ 85725 w 692944"/>
                <a:gd name="connsiteY61" fmla="*/ 385763 h 747713"/>
                <a:gd name="connsiteX62" fmla="*/ 76200 w 692944"/>
                <a:gd name="connsiteY62" fmla="*/ 371475 h 747713"/>
                <a:gd name="connsiteX63" fmla="*/ 66675 w 692944"/>
                <a:gd name="connsiteY63" fmla="*/ 350044 h 747713"/>
                <a:gd name="connsiteX64" fmla="*/ 33338 w 692944"/>
                <a:gd name="connsiteY64" fmla="*/ 316706 h 747713"/>
                <a:gd name="connsiteX65" fmla="*/ 9525 w 692944"/>
                <a:gd name="connsiteY65" fmla="*/ 269081 h 747713"/>
                <a:gd name="connsiteX66" fmla="*/ 4763 w 692944"/>
                <a:gd name="connsiteY66" fmla="*/ 261938 h 747713"/>
                <a:gd name="connsiteX67" fmla="*/ 0 w 692944"/>
                <a:gd name="connsiteY67" fmla="*/ 254794 h 747713"/>
                <a:gd name="connsiteX68" fmla="*/ 21431 w 692944"/>
                <a:gd name="connsiteY68" fmla="*/ 250031 h 747713"/>
                <a:gd name="connsiteX69" fmla="*/ 28575 w 692944"/>
                <a:gd name="connsiteY69" fmla="*/ 245269 h 747713"/>
                <a:gd name="connsiteX70" fmla="*/ 38100 w 692944"/>
                <a:gd name="connsiteY70" fmla="*/ 219075 h 747713"/>
                <a:gd name="connsiteX71" fmla="*/ 52388 w 692944"/>
                <a:gd name="connsiteY71" fmla="*/ 214313 h 747713"/>
                <a:gd name="connsiteX72" fmla="*/ 59531 w 692944"/>
                <a:gd name="connsiteY72" fmla="*/ 211931 h 747713"/>
                <a:gd name="connsiteX73" fmla="*/ 66675 w 692944"/>
                <a:gd name="connsiteY73" fmla="*/ 209550 h 747713"/>
                <a:gd name="connsiteX74" fmla="*/ 73819 w 692944"/>
                <a:gd name="connsiteY74" fmla="*/ 207169 h 747713"/>
                <a:gd name="connsiteX75" fmla="*/ 78581 w 692944"/>
                <a:gd name="connsiteY75" fmla="*/ 200025 h 747713"/>
                <a:gd name="connsiteX76" fmla="*/ 80963 w 692944"/>
                <a:gd name="connsiteY76" fmla="*/ 180975 h 747713"/>
                <a:gd name="connsiteX77" fmla="*/ 88106 w 692944"/>
                <a:gd name="connsiteY77" fmla="*/ 178594 h 747713"/>
                <a:gd name="connsiteX78" fmla="*/ 119063 w 692944"/>
                <a:gd name="connsiteY78" fmla="*/ 171450 h 747713"/>
                <a:gd name="connsiteX79" fmla="*/ 123825 w 692944"/>
                <a:gd name="connsiteY79" fmla="*/ 164306 h 747713"/>
                <a:gd name="connsiteX80" fmla="*/ 126206 w 692944"/>
                <a:gd name="connsiteY80" fmla="*/ 157163 h 747713"/>
                <a:gd name="connsiteX81" fmla="*/ 140494 w 692944"/>
                <a:gd name="connsiteY81" fmla="*/ 150019 h 747713"/>
                <a:gd name="connsiteX82" fmla="*/ 154781 w 692944"/>
                <a:gd name="connsiteY82" fmla="*/ 140494 h 747713"/>
                <a:gd name="connsiteX83" fmla="*/ 166688 w 692944"/>
                <a:gd name="connsiteY83" fmla="*/ 128588 h 747713"/>
                <a:gd name="connsiteX84" fmla="*/ 173831 w 692944"/>
                <a:gd name="connsiteY84" fmla="*/ 114300 h 747713"/>
                <a:gd name="connsiteX85" fmla="*/ 176213 w 692944"/>
                <a:gd name="connsiteY85" fmla="*/ 107156 h 747713"/>
                <a:gd name="connsiteX86" fmla="*/ 183356 w 692944"/>
                <a:gd name="connsiteY86" fmla="*/ 102394 h 747713"/>
                <a:gd name="connsiteX87" fmla="*/ 197644 w 692944"/>
                <a:gd name="connsiteY87" fmla="*/ 97631 h 747713"/>
                <a:gd name="connsiteX88" fmla="*/ 211931 w 692944"/>
                <a:gd name="connsiteY88" fmla="*/ 92869 h 747713"/>
                <a:gd name="connsiteX89" fmla="*/ 219075 w 692944"/>
                <a:gd name="connsiteY89" fmla="*/ 90488 h 747713"/>
                <a:gd name="connsiteX90" fmla="*/ 357188 w 692944"/>
                <a:gd name="connsiteY90" fmla="*/ 88106 h 747713"/>
                <a:gd name="connsiteX91" fmla="*/ 369094 w 692944"/>
                <a:gd name="connsiteY91" fmla="*/ 76200 h 747713"/>
                <a:gd name="connsiteX92" fmla="*/ 373856 w 692944"/>
                <a:gd name="connsiteY92" fmla="*/ 61913 h 747713"/>
                <a:gd name="connsiteX93" fmla="*/ 381000 w 692944"/>
                <a:gd name="connsiteY93" fmla="*/ 54769 h 747713"/>
                <a:gd name="connsiteX94" fmla="*/ 395288 w 692944"/>
                <a:gd name="connsiteY94" fmla="*/ 50006 h 747713"/>
                <a:gd name="connsiteX95" fmla="*/ 402431 w 692944"/>
                <a:gd name="connsiteY95" fmla="*/ 45244 h 747713"/>
                <a:gd name="connsiteX96" fmla="*/ 407194 w 692944"/>
                <a:gd name="connsiteY96" fmla="*/ 38100 h 747713"/>
                <a:gd name="connsiteX97" fmla="*/ 419100 w 692944"/>
                <a:gd name="connsiteY97" fmla="*/ 16669 h 747713"/>
                <a:gd name="connsiteX98" fmla="*/ 440531 w 692944"/>
                <a:gd name="connsiteY98" fmla="*/ 9525 h 747713"/>
                <a:gd name="connsiteX99" fmla="*/ 461963 w 692944"/>
                <a:gd name="connsiteY99" fmla="*/ 2381 h 747713"/>
                <a:gd name="connsiteX100" fmla="*/ 469106 w 692944"/>
                <a:gd name="connsiteY100" fmla="*/ 0 h 747713"/>
                <a:gd name="connsiteX101" fmla="*/ 476250 w 692944"/>
                <a:gd name="connsiteY101" fmla="*/ 26194 h 747713"/>
                <a:gd name="connsiteX102" fmla="*/ 478631 w 692944"/>
                <a:gd name="connsiteY102" fmla="*/ 33338 h 747713"/>
                <a:gd name="connsiteX103" fmla="*/ 483394 w 692944"/>
                <a:gd name="connsiteY103" fmla="*/ 57150 h 747713"/>
                <a:gd name="connsiteX104" fmla="*/ 490538 w 692944"/>
                <a:gd name="connsiteY104" fmla="*/ 73819 h 747713"/>
                <a:gd name="connsiteX105" fmla="*/ 495300 w 692944"/>
                <a:gd name="connsiteY105" fmla="*/ 83344 h 747713"/>
                <a:gd name="connsiteX106" fmla="*/ 500063 w 692944"/>
                <a:gd name="connsiteY106" fmla="*/ 97631 h 747713"/>
                <a:gd name="connsiteX107" fmla="*/ 504825 w 692944"/>
                <a:gd name="connsiteY107" fmla="*/ 104775 h 747713"/>
                <a:gd name="connsiteX108" fmla="*/ 509588 w 692944"/>
                <a:gd name="connsiteY108" fmla="*/ 119063 h 747713"/>
                <a:gd name="connsiteX109" fmla="*/ 521494 w 692944"/>
                <a:gd name="connsiteY109" fmla="*/ 154781 h 747713"/>
                <a:gd name="connsiteX110" fmla="*/ 523875 w 692944"/>
                <a:gd name="connsiteY110" fmla="*/ 161925 h 747713"/>
                <a:gd name="connsiteX111" fmla="*/ 526256 w 692944"/>
                <a:gd name="connsiteY111" fmla="*/ 169069 h 747713"/>
                <a:gd name="connsiteX112" fmla="*/ 531019 w 692944"/>
                <a:gd name="connsiteY112" fmla="*/ 176213 h 747713"/>
                <a:gd name="connsiteX113" fmla="*/ 535781 w 692944"/>
                <a:gd name="connsiteY113" fmla="*/ 190500 h 747713"/>
                <a:gd name="connsiteX114" fmla="*/ 545306 w 692944"/>
                <a:gd name="connsiteY114" fmla="*/ 204788 h 747713"/>
                <a:gd name="connsiteX115" fmla="*/ 550069 w 692944"/>
                <a:gd name="connsiteY115" fmla="*/ 216694 h 747713"/>
                <a:gd name="connsiteX116" fmla="*/ 561975 w 692944"/>
                <a:gd name="connsiteY116" fmla="*/ 230981 h 747713"/>
                <a:gd name="connsiteX117" fmla="*/ 571500 w 692944"/>
                <a:gd name="connsiteY117" fmla="*/ 245269 h 747713"/>
                <a:gd name="connsiteX118" fmla="*/ 576263 w 692944"/>
                <a:gd name="connsiteY118" fmla="*/ 252413 h 747713"/>
                <a:gd name="connsiteX119" fmla="*/ 585788 w 692944"/>
                <a:gd name="connsiteY119" fmla="*/ 271463 h 747713"/>
                <a:gd name="connsiteX120" fmla="*/ 597694 w 692944"/>
                <a:gd name="connsiteY120" fmla="*/ 292894 h 747713"/>
                <a:gd name="connsiteX121" fmla="*/ 602456 w 692944"/>
                <a:gd name="connsiteY121" fmla="*/ 307181 h 747713"/>
                <a:gd name="connsiteX122" fmla="*/ 604838 w 692944"/>
                <a:gd name="connsiteY122" fmla="*/ 314325 h 747713"/>
                <a:gd name="connsiteX123" fmla="*/ 609600 w 692944"/>
                <a:gd name="connsiteY123" fmla="*/ 321469 h 747713"/>
                <a:gd name="connsiteX124" fmla="*/ 614363 w 692944"/>
                <a:gd name="connsiteY124" fmla="*/ 340519 h 747713"/>
                <a:gd name="connsiteX125" fmla="*/ 621506 w 692944"/>
                <a:gd name="connsiteY125" fmla="*/ 354806 h 747713"/>
                <a:gd name="connsiteX126" fmla="*/ 626269 w 692944"/>
                <a:gd name="connsiteY126" fmla="*/ 373856 h 747713"/>
                <a:gd name="connsiteX127" fmla="*/ 628650 w 692944"/>
                <a:gd name="connsiteY127" fmla="*/ 383381 h 747713"/>
                <a:gd name="connsiteX128" fmla="*/ 633413 w 692944"/>
                <a:gd name="connsiteY128" fmla="*/ 397669 h 747713"/>
                <a:gd name="connsiteX129" fmla="*/ 645319 w 692944"/>
                <a:gd name="connsiteY129" fmla="*/ 416719 h 747713"/>
                <a:gd name="connsiteX130" fmla="*/ 650081 w 692944"/>
                <a:gd name="connsiteY130" fmla="*/ 426244 h 747713"/>
                <a:gd name="connsiteX131" fmla="*/ 657225 w 692944"/>
                <a:gd name="connsiteY131" fmla="*/ 435769 h 747713"/>
                <a:gd name="connsiteX132" fmla="*/ 669131 w 692944"/>
                <a:gd name="connsiteY132" fmla="*/ 457200 h 747713"/>
                <a:gd name="connsiteX133" fmla="*/ 673894 w 692944"/>
                <a:gd name="connsiteY133" fmla="*/ 464344 h 747713"/>
                <a:gd name="connsiteX134" fmla="*/ 681038 w 692944"/>
                <a:gd name="connsiteY134" fmla="*/ 490538 h 747713"/>
                <a:gd name="connsiteX135" fmla="*/ 683419 w 692944"/>
                <a:gd name="connsiteY135" fmla="*/ 497681 h 747713"/>
                <a:gd name="connsiteX136" fmla="*/ 685800 w 692944"/>
                <a:gd name="connsiteY136" fmla="*/ 504825 h 747713"/>
                <a:gd name="connsiteX137" fmla="*/ 692944 w 692944"/>
                <a:gd name="connsiteY137" fmla="*/ 514350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692944" h="747713">
                  <a:moveTo>
                    <a:pt x="692944" y="514350"/>
                  </a:moveTo>
                  <a:cubicBezTo>
                    <a:pt x="675481" y="515144"/>
                    <a:pt x="657937" y="514869"/>
                    <a:pt x="640556" y="516731"/>
                  </a:cubicBezTo>
                  <a:cubicBezTo>
                    <a:pt x="635565" y="517266"/>
                    <a:pt x="631031" y="519906"/>
                    <a:pt x="626269" y="521494"/>
                  </a:cubicBezTo>
                  <a:lnTo>
                    <a:pt x="619125" y="523875"/>
                  </a:lnTo>
                  <a:cubicBezTo>
                    <a:pt x="617188" y="529687"/>
                    <a:pt x="616598" y="533546"/>
                    <a:pt x="611981" y="538163"/>
                  </a:cubicBezTo>
                  <a:cubicBezTo>
                    <a:pt x="609958" y="540186"/>
                    <a:pt x="607219" y="541338"/>
                    <a:pt x="604838" y="542925"/>
                  </a:cubicBezTo>
                  <a:cubicBezTo>
                    <a:pt x="591500" y="562931"/>
                    <a:pt x="603976" y="548355"/>
                    <a:pt x="554831" y="552450"/>
                  </a:cubicBezTo>
                  <a:cubicBezTo>
                    <a:pt x="550798" y="552786"/>
                    <a:pt x="546876" y="553953"/>
                    <a:pt x="542925" y="554831"/>
                  </a:cubicBezTo>
                  <a:cubicBezTo>
                    <a:pt x="533963" y="556823"/>
                    <a:pt x="534206" y="556944"/>
                    <a:pt x="526256" y="559594"/>
                  </a:cubicBezTo>
                  <a:cubicBezTo>
                    <a:pt x="523875" y="561975"/>
                    <a:pt x="521915" y="564870"/>
                    <a:pt x="519113" y="566738"/>
                  </a:cubicBezTo>
                  <a:cubicBezTo>
                    <a:pt x="497627" y="581063"/>
                    <a:pt x="527314" y="555141"/>
                    <a:pt x="504825" y="573881"/>
                  </a:cubicBezTo>
                  <a:cubicBezTo>
                    <a:pt x="492932" y="583791"/>
                    <a:pt x="503092" y="579221"/>
                    <a:pt x="490538" y="583406"/>
                  </a:cubicBezTo>
                  <a:cubicBezTo>
                    <a:pt x="488157" y="585787"/>
                    <a:pt x="486196" y="588682"/>
                    <a:pt x="483394" y="590550"/>
                  </a:cubicBezTo>
                  <a:cubicBezTo>
                    <a:pt x="481305" y="591942"/>
                    <a:pt x="478495" y="591808"/>
                    <a:pt x="476250" y="592931"/>
                  </a:cubicBezTo>
                  <a:cubicBezTo>
                    <a:pt x="473690" y="594211"/>
                    <a:pt x="471487" y="596106"/>
                    <a:pt x="469106" y="597694"/>
                  </a:cubicBezTo>
                  <a:cubicBezTo>
                    <a:pt x="467519" y="600075"/>
                    <a:pt x="466368" y="602814"/>
                    <a:pt x="464344" y="604838"/>
                  </a:cubicBezTo>
                  <a:cubicBezTo>
                    <a:pt x="456086" y="613096"/>
                    <a:pt x="457520" y="605310"/>
                    <a:pt x="452438" y="616744"/>
                  </a:cubicBezTo>
                  <a:cubicBezTo>
                    <a:pt x="450399" y="621331"/>
                    <a:pt x="447675" y="631031"/>
                    <a:pt x="447675" y="631031"/>
                  </a:cubicBezTo>
                  <a:cubicBezTo>
                    <a:pt x="447084" y="635170"/>
                    <a:pt x="446110" y="649090"/>
                    <a:pt x="442913" y="654844"/>
                  </a:cubicBezTo>
                  <a:cubicBezTo>
                    <a:pt x="438335" y="663084"/>
                    <a:pt x="433425" y="670291"/>
                    <a:pt x="426244" y="676275"/>
                  </a:cubicBezTo>
                  <a:cubicBezTo>
                    <a:pt x="424045" y="678107"/>
                    <a:pt x="421481" y="679450"/>
                    <a:pt x="419100" y="681038"/>
                  </a:cubicBezTo>
                  <a:cubicBezTo>
                    <a:pt x="415060" y="693159"/>
                    <a:pt x="419966" y="684790"/>
                    <a:pt x="409575" y="690563"/>
                  </a:cubicBezTo>
                  <a:cubicBezTo>
                    <a:pt x="404572" y="693343"/>
                    <a:pt x="400050" y="696913"/>
                    <a:pt x="395288" y="700088"/>
                  </a:cubicBezTo>
                  <a:cubicBezTo>
                    <a:pt x="395271" y="700099"/>
                    <a:pt x="381016" y="709601"/>
                    <a:pt x="381000" y="709613"/>
                  </a:cubicBezTo>
                  <a:cubicBezTo>
                    <a:pt x="369467" y="718262"/>
                    <a:pt x="375240" y="715501"/>
                    <a:pt x="364331" y="719138"/>
                  </a:cubicBezTo>
                  <a:cubicBezTo>
                    <a:pt x="355533" y="732335"/>
                    <a:pt x="364603" y="721897"/>
                    <a:pt x="352425" y="728663"/>
                  </a:cubicBezTo>
                  <a:cubicBezTo>
                    <a:pt x="347422" y="731443"/>
                    <a:pt x="342900" y="735013"/>
                    <a:pt x="338138" y="738188"/>
                  </a:cubicBezTo>
                  <a:cubicBezTo>
                    <a:pt x="335757" y="739775"/>
                    <a:pt x="333709" y="742045"/>
                    <a:pt x="330994" y="742950"/>
                  </a:cubicBezTo>
                  <a:lnTo>
                    <a:pt x="316706" y="747713"/>
                  </a:lnTo>
                  <a:cubicBezTo>
                    <a:pt x="314325" y="746919"/>
                    <a:pt x="310808" y="747510"/>
                    <a:pt x="309563" y="745331"/>
                  </a:cubicBezTo>
                  <a:cubicBezTo>
                    <a:pt x="307168" y="741139"/>
                    <a:pt x="308352" y="735728"/>
                    <a:pt x="307181" y="731044"/>
                  </a:cubicBezTo>
                  <a:cubicBezTo>
                    <a:pt x="305963" y="726174"/>
                    <a:pt x="303636" y="721626"/>
                    <a:pt x="302419" y="716756"/>
                  </a:cubicBezTo>
                  <a:cubicBezTo>
                    <a:pt x="301625" y="713581"/>
                    <a:pt x="300937" y="710378"/>
                    <a:pt x="300038" y="707231"/>
                  </a:cubicBezTo>
                  <a:cubicBezTo>
                    <a:pt x="299348" y="704818"/>
                    <a:pt x="298875" y="702282"/>
                    <a:pt x="297656" y="700088"/>
                  </a:cubicBezTo>
                  <a:cubicBezTo>
                    <a:pt x="294876" y="695084"/>
                    <a:pt x="288131" y="685800"/>
                    <a:pt x="288131" y="685800"/>
                  </a:cubicBezTo>
                  <a:cubicBezTo>
                    <a:pt x="287337" y="683419"/>
                    <a:pt x="286872" y="680901"/>
                    <a:pt x="285750" y="678656"/>
                  </a:cubicBezTo>
                  <a:cubicBezTo>
                    <a:pt x="284470" y="676096"/>
                    <a:pt x="282651" y="673842"/>
                    <a:pt x="280988" y="671513"/>
                  </a:cubicBezTo>
                  <a:cubicBezTo>
                    <a:pt x="266214" y="650830"/>
                    <a:pt x="280310" y="671686"/>
                    <a:pt x="269081" y="654844"/>
                  </a:cubicBezTo>
                  <a:cubicBezTo>
                    <a:pt x="268287" y="652463"/>
                    <a:pt x="267822" y="649945"/>
                    <a:pt x="266700" y="647700"/>
                  </a:cubicBezTo>
                  <a:cubicBezTo>
                    <a:pt x="257464" y="629225"/>
                    <a:pt x="265546" y="651377"/>
                    <a:pt x="259556" y="633413"/>
                  </a:cubicBezTo>
                  <a:cubicBezTo>
                    <a:pt x="260239" y="626588"/>
                    <a:pt x="260029" y="611037"/>
                    <a:pt x="264319" y="602456"/>
                  </a:cubicBezTo>
                  <a:cubicBezTo>
                    <a:pt x="265599" y="599896"/>
                    <a:pt x="267494" y="597694"/>
                    <a:pt x="269081" y="595313"/>
                  </a:cubicBezTo>
                  <a:cubicBezTo>
                    <a:pt x="266700" y="593725"/>
                    <a:pt x="264553" y="591712"/>
                    <a:pt x="261938" y="590550"/>
                  </a:cubicBezTo>
                  <a:cubicBezTo>
                    <a:pt x="257350" y="588511"/>
                    <a:pt x="247650" y="585788"/>
                    <a:pt x="247650" y="585788"/>
                  </a:cubicBezTo>
                  <a:cubicBezTo>
                    <a:pt x="240506" y="581025"/>
                    <a:pt x="239713" y="581819"/>
                    <a:pt x="235744" y="573881"/>
                  </a:cubicBezTo>
                  <a:cubicBezTo>
                    <a:pt x="232536" y="567464"/>
                    <a:pt x="234667" y="564903"/>
                    <a:pt x="228600" y="559594"/>
                  </a:cubicBezTo>
                  <a:cubicBezTo>
                    <a:pt x="224293" y="555825"/>
                    <a:pt x="214313" y="550069"/>
                    <a:pt x="214313" y="550069"/>
                  </a:cubicBezTo>
                  <a:cubicBezTo>
                    <a:pt x="203414" y="533722"/>
                    <a:pt x="215261" y="553862"/>
                    <a:pt x="207169" y="521494"/>
                  </a:cubicBezTo>
                  <a:cubicBezTo>
                    <a:pt x="206475" y="518717"/>
                    <a:pt x="204307" y="516489"/>
                    <a:pt x="202406" y="514350"/>
                  </a:cubicBezTo>
                  <a:cubicBezTo>
                    <a:pt x="190544" y="501005"/>
                    <a:pt x="191832" y="502539"/>
                    <a:pt x="180975" y="495300"/>
                  </a:cubicBezTo>
                  <a:cubicBezTo>
                    <a:pt x="174990" y="477343"/>
                    <a:pt x="183064" y="499477"/>
                    <a:pt x="173831" y="481013"/>
                  </a:cubicBezTo>
                  <a:cubicBezTo>
                    <a:pt x="170812" y="474976"/>
                    <a:pt x="172537" y="471600"/>
                    <a:pt x="166688" y="466725"/>
                  </a:cubicBezTo>
                  <a:cubicBezTo>
                    <a:pt x="163961" y="464453"/>
                    <a:pt x="160338" y="463550"/>
                    <a:pt x="157163" y="461963"/>
                  </a:cubicBezTo>
                  <a:cubicBezTo>
                    <a:pt x="154782" y="459582"/>
                    <a:pt x="152821" y="456687"/>
                    <a:pt x="150019" y="454819"/>
                  </a:cubicBezTo>
                  <a:cubicBezTo>
                    <a:pt x="147930" y="453427"/>
                    <a:pt x="144835" y="454006"/>
                    <a:pt x="142875" y="452438"/>
                  </a:cubicBezTo>
                  <a:cubicBezTo>
                    <a:pt x="140640" y="450650"/>
                    <a:pt x="140348" y="447082"/>
                    <a:pt x="138113" y="445294"/>
                  </a:cubicBezTo>
                  <a:cubicBezTo>
                    <a:pt x="136153" y="443726"/>
                    <a:pt x="133319" y="443794"/>
                    <a:pt x="130969" y="442913"/>
                  </a:cubicBezTo>
                  <a:cubicBezTo>
                    <a:pt x="126967" y="441412"/>
                    <a:pt x="122886" y="440062"/>
                    <a:pt x="119063" y="438150"/>
                  </a:cubicBezTo>
                  <a:cubicBezTo>
                    <a:pt x="102619" y="429928"/>
                    <a:pt x="122216" y="435963"/>
                    <a:pt x="102394" y="431006"/>
                  </a:cubicBezTo>
                  <a:cubicBezTo>
                    <a:pt x="98861" y="425707"/>
                    <a:pt x="96236" y="423129"/>
                    <a:pt x="95250" y="416719"/>
                  </a:cubicBezTo>
                  <a:cubicBezTo>
                    <a:pt x="94037" y="408834"/>
                    <a:pt x="95215" y="400530"/>
                    <a:pt x="92869" y="392906"/>
                  </a:cubicBezTo>
                  <a:cubicBezTo>
                    <a:pt x="91879" y="389687"/>
                    <a:pt x="87792" y="388421"/>
                    <a:pt x="85725" y="385763"/>
                  </a:cubicBezTo>
                  <a:cubicBezTo>
                    <a:pt x="82211" y="381245"/>
                    <a:pt x="76200" y="371475"/>
                    <a:pt x="76200" y="371475"/>
                  </a:cubicBezTo>
                  <a:cubicBezTo>
                    <a:pt x="70533" y="354473"/>
                    <a:pt x="74223" y="361365"/>
                    <a:pt x="66675" y="350044"/>
                  </a:cubicBezTo>
                  <a:cubicBezTo>
                    <a:pt x="59531" y="340916"/>
                    <a:pt x="42863" y="330200"/>
                    <a:pt x="33338" y="316706"/>
                  </a:cubicBezTo>
                  <a:cubicBezTo>
                    <a:pt x="23813" y="303212"/>
                    <a:pt x="14287" y="278209"/>
                    <a:pt x="9525" y="269081"/>
                  </a:cubicBezTo>
                  <a:cubicBezTo>
                    <a:pt x="4763" y="259953"/>
                    <a:pt x="6350" y="264319"/>
                    <a:pt x="4763" y="261938"/>
                  </a:cubicBezTo>
                  <a:lnTo>
                    <a:pt x="0" y="254794"/>
                  </a:lnTo>
                  <a:cubicBezTo>
                    <a:pt x="5497" y="253878"/>
                    <a:pt x="15565" y="252964"/>
                    <a:pt x="21431" y="250031"/>
                  </a:cubicBezTo>
                  <a:cubicBezTo>
                    <a:pt x="23991" y="248751"/>
                    <a:pt x="26194" y="246856"/>
                    <a:pt x="28575" y="245269"/>
                  </a:cubicBezTo>
                  <a:cubicBezTo>
                    <a:pt x="30416" y="228700"/>
                    <a:pt x="25317" y="224756"/>
                    <a:pt x="38100" y="219075"/>
                  </a:cubicBezTo>
                  <a:cubicBezTo>
                    <a:pt x="42688" y="217036"/>
                    <a:pt x="47625" y="215901"/>
                    <a:pt x="52388" y="214313"/>
                  </a:cubicBezTo>
                  <a:lnTo>
                    <a:pt x="59531" y="211931"/>
                  </a:lnTo>
                  <a:lnTo>
                    <a:pt x="66675" y="209550"/>
                  </a:lnTo>
                  <a:lnTo>
                    <a:pt x="73819" y="207169"/>
                  </a:lnTo>
                  <a:cubicBezTo>
                    <a:pt x="75406" y="204788"/>
                    <a:pt x="77828" y="202786"/>
                    <a:pt x="78581" y="200025"/>
                  </a:cubicBezTo>
                  <a:cubicBezTo>
                    <a:pt x="80265" y="193851"/>
                    <a:pt x="78364" y="186823"/>
                    <a:pt x="80963" y="180975"/>
                  </a:cubicBezTo>
                  <a:cubicBezTo>
                    <a:pt x="81982" y="178682"/>
                    <a:pt x="85685" y="179254"/>
                    <a:pt x="88106" y="178594"/>
                  </a:cubicBezTo>
                  <a:cubicBezTo>
                    <a:pt x="103910" y="174283"/>
                    <a:pt x="105173" y="174228"/>
                    <a:pt x="119063" y="171450"/>
                  </a:cubicBezTo>
                  <a:cubicBezTo>
                    <a:pt x="120650" y="169069"/>
                    <a:pt x="122545" y="166866"/>
                    <a:pt x="123825" y="164306"/>
                  </a:cubicBezTo>
                  <a:cubicBezTo>
                    <a:pt x="124947" y="162061"/>
                    <a:pt x="124638" y="159123"/>
                    <a:pt x="126206" y="157163"/>
                  </a:cubicBezTo>
                  <a:cubicBezTo>
                    <a:pt x="129564" y="152965"/>
                    <a:pt x="135787" y="151588"/>
                    <a:pt x="140494" y="150019"/>
                  </a:cubicBezTo>
                  <a:cubicBezTo>
                    <a:pt x="145256" y="146844"/>
                    <a:pt x="151606" y="145256"/>
                    <a:pt x="154781" y="140494"/>
                  </a:cubicBezTo>
                  <a:cubicBezTo>
                    <a:pt x="161132" y="130969"/>
                    <a:pt x="157163" y="134937"/>
                    <a:pt x="166688" y="128588"/>
                  </a:cubicBezTo>
                  <a:cubicBezTo>
                    <a:pt x="172671" y="110638"/>
                    <a:pt x="164602" y="132758"/>
                    <a:pt x="173831" y="114300"/>
                  </a:cubicBezTo>
                  <a:cubicBezTo>
                    <a:pt x="174954" y="112055"/>
                    <a:pt x="174645" y="109116"/>
                    <a:pt x="176213" y="107156"/>
                  </a:cubicBezTo>
                  <a:cubicBezTo>
                    <a:pt x="178001" y="104921"/>
                    <a:pt x="180741" y="103556"/>
                    <a:pt x="183356" y="102394"/>
                  </a:cubicBezTo>
                  <a:cubicBezTo>
                    <a:pt x="187944" y="100355"/>
                    <a:pt x="192881" y="99219"/>
                    <a:pt x="197644" y="97631"/>
                  </a:cubicBezTo>
                  <a:lnTo>
                    <a:pt x="211931" y="92869"/>
                  </a:lnTo>
                  <a:cubicBezTo>
                    <a:pt x="214312" y="92075"/>
                    <a:pt x="216565" y="90531"/>
                    <a:pt x="219075" y="90488"/>
                  </a:cubicBezTo>
                  <a:lnTo>
                    <a:pt x="357188" y="88106"/>
                  </a:lnTo>
                  <a:cubicBezTo>
                    <a:pt x="363704" y="83762"/>
                    <a:pt x="365752" y="83719"/>
                    <a:pt x="369094" y="76200"/>
                  </a:cubicBezTo>
                  <a:cubicBezTo>
                    <a:pt x="371133" y="71613"/>
                    <a:pt x="370306" y="65463"/>
                    <a:pt x="373856" y="61913"/>
                  </a:cubicBezTo>
                  <a:cubicBezTo>
                    <a:pt x="376237" y="59532"/>
                    <a:pt x="378056" y="56405"/>
                    <a:pt x="381000" y="54769"/>
                  </a:cubicBezTo>
                  <a:cubicBezTo>
                    <a:pt x="385389" y="52331"/>
                    <a:pt x="391111" y="52791"/>
                    <a:pt x="395288" y="50006"/>
                  </a:cubicBezTo>
                  <a:lnTo>
                    <a:pt x="402431" y="45244"/>
                  </a:lnTo>
                  <a:cubicBezTo>
                    <a:pt x="404019" y="42863"/>
                    <a:pt x="406032" y="40715"/>
                    <a:pt x="407194" y="38100"/>
                  </a:cubicBezTo>
                  <a:cubicBezTo>
                    <a:pt x="411420" y="28592"/>
                    <a:pt x="409480" y="22013"/>
                    <a:pt x="419100" y="16669"/>
                  </a:cubicBezTo>
                  <a:cubicBezTo>
                    <a:pt x="419101" y="16668"/>
                    <a:pt x="436958" y="10716"/>
                    <a:pt x="440531" y="9525"/>
                  </a:cubicBezTo>
                  <a:lnTo>
                    <a:pt x="461963" y="2381"/>
                  </a:lnTo>
                  <a:lnTo>
                    <a:pt x="469106" y="0"/>
                  </a:lnTo>
                  <a:cubicBezTo>
                    <a:pt x="479321" y="30643"/>
                    <a:pt x="469521" y="-724"/>
                    <a:pt x="476250" y="26194"/>
                  </a:cubicBezTo>
                  <a:cubicBezTo>
                    <a:pt x="476859" y="28629"/>
                    <a:pt x="478067" y="30892"/>
                    <a:pt x="478631" y="33338"/>
                  </a:cubicBezTo>
                  <a:cubicBezTo>
                    <a:pt x="480451" y="41225"/>
                    <a:pt x="479774" y="49910"/>
                    <a:pt x="483394" y="57150"/>
                  </a:cubicBezTo>
                  <a:cubicBezTo>
                    <a:pt x="499187" y="88738"/>
                    <a:pt x="480027" y="49293"/>
                    <a:pt x="490538" y="73819"/>
                  </a:cubicBezTo>
                  <a:cubicBezTo>
                    <a:pt x="491936" y="77082"/>
                    <a:pt x="493982" y="80048"/>
                    <a:pt x="495300" y="83344"/>
                  </a:cubicBezTo>
                  <a:cubicBezTo>
                    <a:pt x="497164" y="88005"/>
                    <a:pt x="497279" y="93454"/>
                    <a:pt x="500063" y="97631"/>
                  </a:cubicBezTo>
                  <a:cubicBezTo>
                    <a:pt x="501650" y="100012"/>
                    <a:pt x="503663" y="102160"/>
                    <a:pt x="504825" y="104775"/>
                  </a:cubicBezTo>
                  <a:cubicBezTo>
                    <a:pt x="506864" y="109363"/>
                    <a:pt x="508000" y="114300"/>
                    <a:pt x="509588" y="119063"/>
                  </a:cubicBezTo>
                  <a:lnTo>
                    <a:pt x="521494" y="154781"/>
                  </a:lnTo>
                  <a:lnTo>
                    <a:pt x="523875" y="161925"/>
                  </a:lnTo>
                  <a:cubicBezTo>
                    <a:pt x="524669" y="164306"/>
                    <a:pt x="524864" y="166981"/>
                    <a:pt x="526256" y="169069"/>
                  </a:cubicBezTo>
                  <a:lnTo>
                    <a:pt x="531019" y="176213"/>
                  </a:lnTo>
                  <a:cubicBezTo>
                    <a:pt x="532606" y="180975"/>
                    <a:pt x="532997" y="186323"/>
                    <a:pt x="535781" y="190500"/>
                  </a:cubicBezTo>
                  <a:cubicBezTo>
                    <a:pt x="538956" y="195263"/>
                    <a:pt x="543180" y="199474"/>
                    <a:pt x="545306" y="204788"/>
                  </a:cubicBezTo>
                  <a:cubicBezTo>
                    <a:pt x="546894" y="208757"/>
                    <a:pt x="547774" y="213088"/>
                    <a:pt x="550069" y="216694"/>
                  </a:cubicBezTo>
                  <a:cubicBezTo>
                    <a:pt x="553397" y="221924"/>
                    <a:pt x="558256" y="226022"/>
                    <a:pt x="561975" y="230981"/>
                  </a:cubicBezTo>
                  <a:cubicBezTo>
                    <a:pt x="565409" y="235560"/>
                    <a:pt x="568325" y="240506"/>
                    <a:pt x="571500" y="245269"/>
                  </a:cubicBezTo>
                  <a:cubicBezTo>
                    <a:pt x="573088" y="247650"/>
                    <a:pt x="575200" y="249756"/>
                    <a:pt x="576263" y="252413"/>
                  </a:cubicBezTo>
                  <a:cubicBezTo>
                    <a:pt x="586655" y="278394"/>
                    <a:pt x="575596" y="253117"/>
                    <a:pt x="585788" y="271463"/>
                  </a:cubicBezTo>
                  <a:cubicBezTo>
                    <a:pt x="599827" y="296734"/>
                    <a:pt x="586958" y="276792"/>
                    <a:pt x="597694" y="292894"/>
                  </a:cubicBezTo>
                  <a:lnTo>
                    <a:pt x="602456" y="307181"/>
                  </a:lnTo>
                  <a:cubicBezTo>
                    <a:pt x="603250" y="309562"/>
                    <a:pt x="603446" y="312236"/>
                    <a:pt x="604838" y="314325"/>
                  </a:cubicBezTo>
                  <a:cubicBezTo>
                    <a:pt x="606425" y="316706"/>
                    <a:pt x="608320" y="318909"/>
                    <a:pt x="609600" y="321469"/>
                  </a:cubicBezTo>
                  <a:cubicBezTo>
                    <a:pt x="612320" y="326910"/>
                    <a:pt x="613005" y="335089"/>
                    <a:pt x="614363" y="340519"/>
                  </a:cubicBezTo>
                  <a:cubicBezTo>
                    <a:pt x="616335" y="348408"/>
                    <a:pt x="616849" y="347821"/>
                    <a:pt x="621506" y="354806"/>
                  </a:cubicBezTo>
                  <a:lnTo>
                    <a:pt x="626269" y="373856"/>
                  </a:lnTo>
                  <a:cubicBezTo>
                    <a:pt x="627063" y="377031"/>
                    <a:pt x="627615" y="380276"/>
                    <a:pt x="628650" y="383381"/>
                  </a:cubicBezTo>
                  <a:cubicBezTo>
                    <a:pt x="630238" y="388144"/>
                    <a:pt x="630628" y="393492"/>
                    <a:pt x="633413" y="397669"/>
                  </a:cubicBezTo>
                  <a:cubicBezTo>
                    <a:pt x="638371" y="405106"/>
                    <a:pt x="640538" y="408113"/>
                    <a:pt x="645319" y="416719"/>
                  </a:cubicBezTo>
                  <a:cubicBezTo>
                    <a:pt x="647043" y="419822"/>
                    <a:pt x="648200" y="423234"/>
                    <a:pt x="650081" y="426244"/>
                  </a:cubicBezTo>
                  <a:cubicBezTo>
                    <a:pt x="652184" y="429610"/>
                    <a:pt x="654844" y="432594"/>
                    <a:pt x="657225" y="435769"/>
                  </a:cubicBezTo>
                  <a:cubicBezTo>
                    <a:pt x="661416" y="448343"/>
                    <a:pt x="658214" y="440825"/>
                    <a:pt x="669131" y="457200"/>
                  </a:cubicBezTo>
                  <a:lnTo>
                    <a:pt x="673894" y="464344"/>
                  </a:lnTo>
                  <a:cubicBezTo>
                    <a:pt x="677260" y="481174"/>
                    <a:pt x="674995" y="472409"/>
                    <a:pt x="681038" y="490538"/>
                  </a:cubicBezTo>
                  <a:lnTo>
                    <a:pt x="683419" y="497681"/>
                  </a:lnTo>
                  <a:cubicBezTo>
                    <a:pt x="684213" y="500062"/>
                    <a:pt x="684025" y="503050"/>
                    <a:pt x="685800" y="504825"/>
                  </a:cubicBezTo>
                  <a:lnTo>
                    <a:pt x="692944" y="514350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1" name="Forma livre 410"/>
            <p:cNvSpPr/>
            <p:nvPr/>
          </p:nvSpPr>
          <p:spPr>
            <a:xfrm>
              <a:off x="6405420" y="3749071"/>
              <a:ext cx="372156" cy="360393"/>
            </a:xfrm>
            <a:custGeom>
              <a:avLst/>
              <a:gdLst>
                <a:gd name="connsiteX0" fmla="*/ 534031 w 565062"/>
                <a:gd name="connsiteY0" fmla="*/ 76200 h 547202"/>
                <a:gd name="connsiteX1" fmla="*/ 555462 w 565062"/>
                <a:gd name="connsiteY1" fmla="*/ 107156 h 547202"/>
                <a:gd name="connsiteX2" fmla="*/ 562606 w 565062"/>
                <a:gd name="connsiteY2" fmla="*/ 133350 h 547202"/>
                <a:gd name="connsiteX3" fmla="*/ 562606 w 565062"/>
                <a:gd name="connsiteY3" fmla="*/ 200025 h 547202"/>
                <a:gd name="connsiteX4" fmla="*/ 560224 w 565062"/>
                <a:gd name="connsiteY4" fmla="*/ 216694 h 547202"/>
                <a:gd name="connsiteX5" fmla="*/ 557843 w 565062"/>
                <a:gd name="connsiteY5" fmla="*/ 223837 h 547202"/>
                <a:gd name="connsiteX6" fmla="*/ 543556 w 565062"/>
                <a:gd name="connsiteY6" fmla="*/ 233362 h 547202"/>
                <a:gd name="connsiteX7" fmla="*/ 536412 w 565062"/>
                <a:gd name="connsiteY7" fmla="*/ 238125 h 547202"/>
                <a:gd name="connsiteX8" fmla="*/ 529268 w 565062"/>
                <a:gd name="connsiteY8" fmla="*/ 242887 h 547202"/>
                <a:gd name="connsiteX9" fmla="*/ 514981 w 565062"/>
                <a:gd name="connsiteY9" fmla="*/ 254794 h 547202"/>
                <a:gd name="connsiteX10" fmla="*/ 507837 w 565062"/>
                <a:gd name="connsiteY10" fmla="*/ 261937 h 547202"/>
                <a:gd name="connsiteX11" fmla="*/ 486406 w 565062"/>
                <a:gd name="connsiteY11" fmla="*/ 273844 h 547202"/>
                <a:gd name="connsiteX12" fmla="*/ 481643 w 565062"/>
                <a:gd name="connsiteY12" fmla="*/ 280987 h 547202"/>
                <a:gd name="connsiteX13" fmla="*/ 476881 w 565062"/>
                <a:gd name="connsiteY13" fmla="*/ 295275 h 547202"/>
                <a:gd name="connsiteX14" fmla="*/ 462593 w 565062"/>
                <a:gd name="connsiteY14" fmla="*/ 304800 h 547202"/>
                <a:gd name="connsiteX15" fmla="*/ 448306 w 565062"/>
                <a:gd name="connsiteY15" fmla="*/ 309562 h 547202"/>
                <a:gd name="connsiteX16" fmla="*/ 441162 w 565062"/>
                <a:gd name="connsiteY16" fmla="*/ 314325 h 547202"/>
                <a:gd name="connsiteX17" fmla="*/ 426874 w 565062"/>
                <a:gd name="connsiteY17" fmla="*/ 319087 h 547202"/>
                <a:gd name="connsiteX18" fmla="*/ 419731 w 565062"/>
                <a:gd name="connsiteY18" fmla="*/ 326231 h 547202"/>
                <a:gd name="connsiteX19" fmla="*/ 412587 w 565062"/>
                <a:gd name="connsiteY19" fmla="*/ 330994 h 547202"/>
                <a:gd name="connsiteX20" fmla="*/ 403062 w 565062"/>
                <a:gd name="connsiteY20" fmla="*/ 345281 h 547202"/>
                <a:gd name="connsiteX21" fmla="*/ 388774 w 565062"/>
                <a:gd name="connsiteY21" fmla="*/ 359569 h 547202"/>
                <a:gd name="connsiteX22" fmla="*/ 381631 w 565062"/>
                <a:gd name="connsiteY22" fmla="*/ 366712 h 547202"/>
                <a:gd name="connsiteX23" fmla="*/ 360199 w 565062"/>
                <a:gd name="connsiteY23" fmla="*/ 381000 h 547202"/>
                <a:gd name="connsiteX24" fmla="*/ 353056 w 565062"/>
                <a:gd name="connsiteY24" fmla="*/ 385762 h 547202"/>
                <a:gd name="connsiteX25" fmla="*/ 348293 w 565062"/>
                <a:gd name="connsiteY25" fmla="*/ 392906 h 547202"/>
                <a:gd name="connsiteX26" fmla="*/ 334006 w 565062"/>
                <a:gd name="connsiteY26" fmla="*/ 402431 h 547202"/>
                <a:gd name="connsiteX27" fmla="*/ 329243 w 565062"/>
                <a:gd name="connsiteY27" fmla="*/ 416719 h 547202"/>
                <a:gd name="connsiteX28" fmla="*/ 322099 w 565062"/>
                <a:gd name="connsiteY28" fmla="*/ 431006 h 547202"/>
                <a:gd name="connsiteX29" fmla="*/ 300668 w 565062"/>
                <a:gd name="connsiteY29" fmla="*/ 433387 h 547202"/>
                <a:gd name="connsiteX30" fmla="*/ 293524 w 565062"/>
                <a:gd name="connsiteY30" fmla="*/ 435769 h 547202"/>
                <a:gd name="connsiteX31" fmla="*/ 291143 w 565062"/>
                <a:gd name="connsiteY31" fmla="*/ 442912 h 547202"/>
                <a:gd name="connsiteX32" fmla="*/ 288762 w 565062"/>
                <a:gd name="connsiteY32" fmla="*/ 469106 h 547202"/>
                <a:gd name="connsiteX33" fmla="*/ 260187 w 565062"/>
                <a:gd name="connsiteY33" fmla="*/ 471487 h 547202"/>
                <a:gd name="connsiteX34" fmla="*/ 257806 w 565062"/>
                <a:gd name="connsiteY34" fmla="*/ 478631 h 547202"/>
                <a:gd name="connsiteX35" fmla="*/ 238756 w 565062"/>
                <a:gd name="connsiteY35" fmla="*/ 495300 h 547202"/>
                <a:gd name="connsiteX36" fmla="*/ 231612 w 565062"/>
                <a:gd name="connsiteY36" fmla="*/ 500062 h 547202"/>
                <a:gd name="connsiteX37" fmla="*/ 224468 w 565062"/>
                <a:gd name="connsiteY37" fmla="*/ 504825 h 547202"/>
                <a:gd name="connsiteX38" fmla="*/ 112549 w 565062"/>
                <a:gd name="connsiteY38" fmla="*/ 509587 h 547202"/>
                <a:gd name="connsiteX39" fmla="*/ 110168 w 565062"/>
                <a:gd name="connsiteY39" fmla="*/ 542925 h 547202"/>
                <a:gd name="connsiteX40" fmla="*/ 631 w 565062"/>
                <a:gd name="connsiteY40" fmla="*/ 540544 h 547202"/>
                <a:gd name="connsiteX41" fmla="*/ 7774 w 565062"/>
                <a:gd name="connsiteY41" fmla="*/ 535781 h 547202"/>
                <a:gd name="connsiteX42" fmla="*/ 10156 w 565062"/>
                <a:gd name="connsiteY42" fmla="*/ 528637 h 547202"/>
                <a:gd name="connsiteX43" fmla="*/ 3012 w 565062"/>
                <a:gd name="connsiteY43" fmla="*/ 509587 h 547202"/>
                <a:gd name="connsiteX44" fmla="*/ 631 w 565062"/>
                <a:gd name="connsiteY44" fmla="*/ 500062 h 547202"/>
                <a:gd name="connsiteX45" fmla="*/ 5393 w 565062"/>
                <a:gd name="connsiteY45" fmla="*/ 476250 h 547202"/>
                <a:gd name="connsiteX46" fmla="*/ 14918 w 565062"/>
                <a:gd name="connsiteY46" fmla="*/ 461962 h 547202"/>
                <a:gd name="connsiteX47" fmla="*/ 22062 w 565062"/>
                <a:gd name="connsiteY47" fmla="*/ 459581 h 547202"/>
                <a:gd name="connsiteX48" fmla="*/ 24443 w 565062"/>
                <a:gd name="connsiteY48" fmla="*/ 452437 h 547202"/>
                <a:gd name="connsiteX49" fmla="*/ 38731 w 565062"/>
                <a:gd name="connsiteY49" fmla="*/ 442912 h 547202"/>
                <a:gd name="connsiteX50" fmla="*/ 50637 w 565062"/>
                <a:gd name="connsiteY50" fmla="*/ 433387 h 547202"/>
                <a:gd name="connsiteX51" fmla="*/ 57781 w 565062"/>
                <a:gd name="connsiteY51" fmla="*/ 419100 h 547202"/>
                <a:gd name="connsiteX52" fmla="*/ 64924 w 565062"/>
                <a:gd name="connsiteY52" fmla="*/ 414337 h 547202"/>
                <a:gd name="connsiteX53" fmla="*/ 79212 w 565062"/>
                <a:gd name="connsiteY53" fmla="*/ 409575 h 547202"/>
                <a:gd name="connsiteX54" fmla="*/ 86356 w 565062"/>
                <a:gd name="connsiteY54" fmla="*/ 357187 h 547202"/>
                <a:gd name="connsiteX55" fmla="*/ 93499 w 565062"/>
                <a:gd name="connsiteY55" fmla="*/ 350044 h 547202"/>
                <a:gd name="connsiteX56" fmla="*/ 105406 w 565062"/>
                <a:gd name="connsiteY56" fmla="*/ 330994 h 547202"/>
                <a:gd name="connsiteX57" fmla="*/ 112549 w 565062"/>
                <a:gd name="connsiteY57" fmla="*/ 328612 h 547202"/>
                <a:gd name="connsiteX58" fmla="*/ 114931 w 565062"/>
                <a:gd name="connsiteY58" fmla="*/ 309562 h 547202"/>
                <a:gd name="connsiteX59" fmla="*/ 117312 w 565062"/>
                <a:gd name="connsiteY59" fmla="*/ 233362 h 547202"/>
                <a:gd name="connsiteX60" fmla="*/ 124456 w 565062"/>
                <a:gd name="connsiteY60" fmla="*/ 230981 h 547202"/>
                <a:gd name="connsiteX61" fmla="*/ 133981 w 565062"/>
                <a:gd name="connsiteY61" fmla="*/ 228600 h 547202"/>
                <a:gd name="connsiteX62" fmla="*/ 150649 w 565062"/>
                <a:gd name="connsiteY62" fmla="*/ 221456 h 547202"/>
                <a:gd name="connsiteX63" fmla="*/ 157793 w 565062"/>
                <a:gd name="connsiteY63" fmla="*/ 216694 h 547202"/>
                <a:gd name="connsiteX64" fmla="*/ 164937 w 565062"/>
                <a:gd name="connsiteY64" fmla="*/ 214312 h 547202"/>
                <a:gd name="connsiteX65" fmla="*/ 172081 w 565062"/>
                <a:gd name="connsiteY65" fmla="*/ 209550 h 547202"/>
                <a:gd name="connsiteX66" fmla="*/ 186368 w 565062"/>
                <a:gd name="connsiteY66" fmla="*/ 204787 h 547202"/>
                <a:gd name="connsiteX67" fmla="*/ 207799 w 565062"/>
                <a:gd name="connsiteY67" fmla="*/ 190500 h 547202"/>
                <a:gd name="connsiteX68" fmla="*/ 214943 w 565062"/>
                <a:gd name="connsiteY68" fmla="*/ 185737 h 547202"/>
                <a:gd name="connsiteX69" fmla="*/ 222087 w 565062"/>
                <a:gd name="connsiteY69" fmla="*/ 180975 h 547202"/>
                <a:gd name="connsiteX70" fmla="*/ 231612 w 565062"/>
                <a:gd name="connsiteY70" fmla="*/ 169069 h 547202"/>
                <a:gd name="connsiteX71" fmla="*/ 238756 w 565062"/>
                <a:gd name="connsiteY71" fmla="*/ 154781 h 547202"/>
                <a:gd name="connsiteX72" fmla="*/ 243518 w 565062"/>
                <a:gd name="connsiteY72" fmla="*/ 147637 h 547202"/>
                <a:gd name="connsiteX73" fmla="*/ 248281 w 565062"/>
                <a:gd name="connsiteY73" fmla="*/ 133350 h 547202"/>
                <a:gd name="connsiteX74" fmla="*/ 250662 w 565062"/>
                <a:gd name="connsiteY74" fmla="*/ 107156 h 547202"/>
                <a:gd name="connsiteX75" fmla="*/ 253043 w 565062"/>
                <a:gd name="connsiteY75" fmla="*/ 100012 h 547202"/>
                <a:gd name="connsiteX76" fmla="*/ 267331 w 565062"/>
                <a:gd name="connsiteY76" fmla="*/ 92869 h 547202"/>
                <a:gd name="connsiteX77" fmla="*/ 281618 w 565062"/>
                <a:gd name="connsiteY77" fmla="*/ 83344 h 547202"/>
                <a:gd name="connsiteX78" fmla="*/ 291143 w 565062"/>
                <a:gd name="connsiteY78" fmla="*/ 76200 h 547202"/>
                <a:gd name="connsiteX79" fmla="*/ 305431 w 565062"/>
                <a:gd name="connsiteY79" fmla="*/ 66675 h 547202"/>
                <a:gd name="connsiteX80" fmla="*/ 312574 w 565062"/>
                <a:gd name="connsiteY80" fmla="*/ 61912 h 547202"/>
                <a:gd name="connsiteX81" fmla="*/ 331624 w 565062"/>
                <a:gd name="connsiteY81" fmla="*/ 57150 h 547202"/>
                <a:gd name="connsiteX82" fmla="*/ 341149 w 565062"/>
                <a:gd name="connsiteY82" fmla="*/ 52387 h 547202"/>
                <a:gd name="connsiteX83" fmla="*/ 348293 w 565062"/>
                <a:gd name="connsiteY83" fmla="*/ 50006 h 547202"/>
                <a:gd name="connsiteX84" fmla="*/ 362581 w 565062"/>
                <a:gd name="connsiteY84" fmla="*/ 40481 h 547202"/>
                <a:gd name="connsiteX85" fmla="*/ 407824 w 565062"/>
                <a:gd name="connsiteY85" fmla="*/ 40481 h 547202"/>
                <a:gd name="connsiteX86" fmla="*/ 414968 w 565062"/>
                <a:gd name="connsiteY86" fmla="*/ 33337 h 547202"/>
                <a:gd name="connsiteX87" fmla="*/ 424493 w 565062"/>
                <a:gd name="connsiteY87" fmla="*/ 26194 h 547202"/>
                <a:gd name="connsiteX88" fmla="*/ 434018 w 565062"/>
                <a:gd name="connsiteY88" fmla="*/ 11906 h 547202"/>
                <a:gd name="connsiteX89" fmla="*/ 448306 w 565062"/>
                <a:gd name="connsiteY89" fmla="*/ 7144 h 547202"/>
                <a:gd name="connsiteX90" fmla="*/ 455449 w 565062"/>
                <a:gd name="connsiteY90" fmla="*/ 4762 h 547202"/>
                <a:gd name="connsiteX91" fmla="*/ 472118 w 565062"/>
                <a:gd name="connsiteY91" fmla="*/ 0 h 547202"/>
                <a:gd name="connsiteX92" fmla="*/ 498312 w 565062"/>
                <a:gd name="connsiteY92" fmla="*/ 2381 h 547202"/>
                <a:gd name="connsiteX93" fmla="*/ 505456 w 565062"/>
                <a:gd name="connsiteY93" fmla="*/ 9525 h 547202"/>
                <a:gd name="connsiteX94" fmla="*/ 512599 w 565062"/>
                <a:gd name="connsiteY94" fmla="*/ 14287 h 547202"/>
                <a:gd name="connsiteX95" fmla="*/ 526887 w 565062"/>
                <a:gd name="connsiteY95" fmla="*/ 26194 h 547202"/>
                <a:gd name="connsiteX96" fmla="*/ 529268 w 565062"/>
                <a:gd name="connsiteY96" fmla="*/ 33337 h 547202"/>
                <a:gd name="connsiteX97" fmla="*/ 534031 w 565062"/>
                <a:gd name="connsiteY97" fmla="*/ 40481 h 547202"/>
                <a:gd name="connsiteX98" fmla="*/ 536412 w 565062"/>
                <a:gd name="connsiteY98" fmla="*/ 52387 h 547202"/>
                <a:gd name="connsiteX99" fmla="*/ 550699 w 565062"/>
                <a:gd name="connsiteY99" fmla="*/ 78581 h 547202"/>
                <a:gd name="connsiteX100" fmla="*/ 553081 w 565062"/>
                <a:gd name="connsiteY100" fmla="*/ 88106 h 547202"/>
                <a:gd name="connsiteX101" fmla="*/ 534031 w 565062"/>
                <a:gd name="connsiteY101" fmla="*/ 76200 h 547202"/>
                <a:gd name="connsiteX0" fmla="*/ 553081 w 565062"/>
                <a:gd name="connsiteY0" fmla="*/ 88106 h 547202"/>
                <a:gd name="connsiteX1" fmla="*/ 555462 w 565062"/>
                <a:gd name="connsiteY1" fmla="*/ 107156 h 547202"/>
                <a:gd name="connsiteX2" fmla="*/ 562606 w 565062"/>
                <a:gd name="connsiteY2" fmla="*/ 133350 h 547202"/>
                <a:gd name="connsiteX3" fmla="*/ 562606 w 565062"/>
                <a:gd name="connsiteY3" fmla="*/ 200025 h 547202"/>
                <a:gd name="connsiteX4" fmla="*/ 560224 w 565062"/>
                <a:gd name="connsiteY4" fmla="*/ 216694 h 547202"/>
                <a:gd name="connsiteX5" fmla="*/ 557843 w 565062"/>
                <a:gd name="connsiteY5" fmla="*/ 223837 h 547202"/>
                <a:gd name="connsiteX6" fmla="*/ 543556 w 565062"/>
                <a:gd name="connsiteY6" fmla="*/ 233362 h 547202"/>
                <a:gd name="connsiteX7" fmla="*/ 536412 w 565062"/>
                <a:gd name="connsiteY7" fmla="*/ 238125 h 547202"/>
                <a:gd name="connsiteX8" fmla="*/ 529268 w 565062"/>
                <a:gd name="connsiteY8" fmla="*/ 242887 h 547202"/>
                <a:gd name="connsiteX9" fmla="*/ 514981 w 565062"/>
                <a:gd name="connsiteY9" fmla="*/ 254794 h 547202"/>
                <a:gd name="connsiteX10" fmla="*/ 507837 w 565062"/>
                <a:gd name="connsiteY10" fmla="*/ 261937 h 547202"/>
                <a:gd name="connsiteX11" fmla="*/ 486406 w 565062"/>
                <a:gd name="connsiteY11" fmla="*/ 273844 h 547202"/>
                <a:gd name="connsiteX12" fmla="*/ 481643 w 565062"/>
                <a:gd name="connsiteY12" fmla="*/ 280987 h 547202"/>
                <a:gd name="connsiteX13" fmla="*/ 476881 w 565062"/>
                <a:gd name="connsiteY13" fmla="*/ 295275 h 547202"/>
                <a:gd name="connsiteX14" fmla="*/ 462593 w 565062"/>
                <a:gd name="connsiteY14" fmla="*/ 304800 h 547202"/>
                <a:gd name="connsiteX15" fmla="*/ 448306 w 565062"/>
                <a:gd name="connsiteY15" fmla="*/ 309562 h 547202"/>
                <a:gd name="connsiteX16" fmla="*/ 441162 w 565062"/>
                <a:gd name="connsiteY16" fmla="*/ 314325 h 547202"/>
                <a:gd name="connsiteX17" fmla="*/ 426874 w 565062"/>
                <a:gd name="connsiteY17" fmla="*/ 319087 h 547202"/>
                <a:gd name="connsiteX18" fmla="*/ 419731 w 565062"/>
                <a:gd name="connsiteY18" fmla="*/ 326231 h 547202"/>
                <a:gd name="connsiteX19" fmla="*/ 412587 w 565062"/>
                <a:gd name="connsiteY19" fmla="*/ 330994 h 547202"/>
                <a:gd name="connsiteX20" fmla="*/ 403062 w 565062"/>
                <a:gd name="connsiteY20" fmla="*/ 345281 h 547202"/>
                <a:gd name="connsiteX21" fmla="*/ 388774 w 565062"/>
                <a:gd name="connsiteY21" fmla="*/ 359569 h 547202"/>
                <a:gd name="connsiteX22" fmla="*/ 381631 w 565062"/>
                <a:gd name="connsiteY22" fmla="*/ 366712 h 547202"/>
                <a:gd name="connsiteX23" fmla="*/ 360199 w 565062"/>
                <a:gd name="connsiteY23" fmla="*/ 381000 h 547202"/>
                <a:gd name="connsiteX24" fmla="*/ 353056 w 565062"/>
                <a:gd name="connsiteY24" fmla="*/ 385762 h 547202"/>
                <a:gd name="connsiteX25" fmla="*/ 348293 w 565062"/>
                <a:gd name="connsiteY25" fmla="*/ 392906 h 547202"/>
                <a:gd name="connsiteX26" fmla="*/ 334006 w 565062"/>
                <a:gd name="connsiteY26" fmla="*/ 402431 h 547202"/>
                <a:gd name="connsiteX27" fmla="*/ 329243 w 565062"/>
                <a:gd name="connsiteY27" fmla="*/ 416719 h 547202"/>
                <a:gd name="connsiteX28" fmla="*/ 322099 w 565062"/>
                <a:gd name="connsiteY28" fmla="*/ 431006 h 547202"/>
                <a:gd name="connsiteX29" fmla="*/ 300668 w 565062"/>
                <a:gd name="connsiteY29" fmla="*/ 433387 h 547202"/>
                <a:gd name="connsiteX30" fmla="*/ 293524 w 565062"/>
                <a:gd name="connsiteY30" fmla="*/ 435769 h 547202"/>
                <a:gd name="connsiteX31" fmla="*/ 291143 w 565062"/>
                <a:gd name="connsiteY31" fmla="*/ 442912 h 547202"/>
                <a:gd name="connsiteX32" fmla="*/ 288762 w 565062"/>
                <a:gd name="connsiteY32" fmla="*/ 469106 h 547202"/>
                <a:gd name="connsiteX33" fmla="*/ 260187 w 565062"/>
                <a:gd name="connsiteY33" fmla="*/ 471487 h 547202"/>
                <a:gd name="connsiteX34" fmla="*/ 257806 w 565062"/>
                <a:gd name="connsiteY34" fmla="*/ 478631 h 547202"/>
                <a:gd name="connsiteX35" fmla="*/ 238756 w 565062"/>
                <a:gd name="connsiteY35" fmla="*/ 495300 h 547202"/>
                <a:gd name="connsiteX36" fmla="*/ 231612 w 565062"/>
                <a:gd name="connsiteY36" fmla="*/ 500062 h 547202"/>
                <a:gd name="connsiteX37" fmla="*/ 224468 w 565062"/>
                <a:gd name="connsiteY37" fmla="*/ 504825 h 547202"/>
                <a:gd name="connsiteX38" fmla="*/ 112549 w 565062"/>
                <a:gd name="connsiteY38" fmla="*/ 509587 h 547202"/>
                <a:gd name="connsiteX39" fmla="*/ 110168 w 565062"/>
                <a:gd name="connsiteY39" fmla="*/ 542925 h 547202"/>
                <a:gd name="connsiteX40" fmla="*/ 631 w 565062"/>
                <a:gd name="connsiteY40" fmla="*/ 540544 h 547202"/>
                <a:gd name="connsiteX41" fmla="*/ 7774 w 565062"/>
                <a:gd name="connsiteY41" fmla="*/ 535781 h 547202"/>
                <a:gd name="connsiteX42" fmla="*/ 10156 w 565062"/>
                <a:gd name="connsiteY42" fmla="*/ 528637 h 547202"/>
                <a:gd name="connsiteX43" fmla="*/ 3012 w 565062"/>
                <a:gd name="connsiteY43" fmla="*/ 509587 h 547202"/>
                <a:gd name="connsiteX44" fmla="*/ 631 w 565062"/>
                <a:gd name="connsiteY44" fmla="*/ 500062 h 547202"/>
                <a:gd name="connsiteX45" fmla="*/ 5393 w 565062"/>
                <a:gd name="connsiteY45" fmla="*/ 476250 h 547202"/>
                <a:gd name="connsiteX46" fmla="*/ 14918 w 565062"/>
                <a:gd name="connsiteY46" fmla="*/ 461962 h 547202"/>
                <a:gd name="connsiteX47" fmla="*/ 22062 w 565062"/>
                <a:gd name="connsiteY47" fmla="*/ 459581 h 547202"/>
                <a:gd name="connsiteX48" fmla="*/ 24443 w 565062"/>
                <a:gd name="connsiteY48" fmla="*/ 452437 h 547202"/>
                <a:gd name="connsiteX49" fmla="*/ 38731 w 565062"/>
                <a:gd name="connsiteY49" fmla="*/ 442912 h 547202"/>
                <a:gd name="connsiteX50" fmla="*/ 50637 w 565062"/>
                <a:gd name="connsiteY50" fmla="*/ 433387 h 547202"/>
                <a:gd name="connsiteX51" fmla="*/ 57781 w 565062"/>
                <a:gd name="connsiteY51" fmla="*/ 419100 h 547202"/>
                <a:gd name="connsiteX52" fmla="*/ 64924 w 565062"/>
                <a:gd name="connsiteY52" fmla="*/ 414337 h 547202"/>
                <a:gd name="connsiteX53" fmla="*/ 79212 w 565062"/>
                <a:gd name="connsiteY53" fmla="*/ 409575 h 547202"/>
                <a:gd name="connsiteX54" fmla="*/ 86356 w 565062"/>
                <a:gd name="connsiteY54" fmla="*/ 357187 h 547202"/>
                <a:gd name="connsiteX55" fmla="*/ 93499 w 565062"/>
                <a:gd name="connsiteY55" fmla="*/ 350044 h 547202"/>
                <a:gd name="connsiteX56" fmla="*/ 105406 w 565062"/>
                <a:gd name="connsiteY56" fmla="*/ 330994 h 547202"/>
                <a:gd name="connsiteX57" fmla="*/ 112549 w 565062"/>
                <a:gd name="connsiteY57" fmla="*/ 328612 h 547202"/>
                <a:gd name="connsiteX58" fmla="*/ 114931 w 565062"/>
                <a:gd name="connsiteY58" fmla="*/ 309562 h 547202"/>
                <a:gd name="connsiteX59" fmla="*/ 117312 w 565062"/>
                <a:gd name="connsiteY59" fmla="*/ 233362 h 547202"/>
                <a:gd name="connsiteX60" fmla="*/ 124456 w 565062"/>
                <a:gd name="connsiteY60" fmla="*/ 230981 h 547202"/>
                <a:gd name="connsiteX61" fmla="*/ 133981 w 565062"/>
                <a:gd name="connsiteY61" fmla="*/ 228600 h 547202"/>
                <a:gd name="connsiteX62" fmla="*/ 150649 w 565062"/>
                <a:gd name="connsiteY62" fmla="*/ 221456 h 547202"/>
                <a:gd name="connsiteX63" fmla="*/ 157793 w 565062"/>
                <a:gd name="connsiteY63" fmla="*/ 216694 h 547202"/>
                <a:gd name="connsiteX64" fmla="*/ 164937 w 565062"/>
                <a:gd name="connsiteY64" fmla="*/ 214312 h 547202"/>
                <a:gd name="connsiteX65" fmla="*/ 172081 w 565062"/>
                <a:gd name="connsiteY65" fmla="*/ 209550 h 547202"/>
                <a:gd name="connsiteX66" fmla="*/ 186368 w 565062"/>
                <a:gd name="connsiteY66" fmla="*/ 204787 h 547202"/>
                <a:gd name="connsiteX67" fmla="*/ 207799 w 565062"/>
                <a:gd name="connsiteY67" fmla="*/ 190500 h 547202"/>
                <a:gd name="connsiteX68" fmla="*/ 214943 w 565062"/>
                <a:gd name="connsiteY68" fmla="*/ 185737 h 547202"/>
                <a:gd name="connsiteX69" fmla="*/ 222087 w 565062"/>
                <a:gd name="connsiteY69" fmla="*/ 180975 h 547202"/>
                <a:gd name="connsiteX70" fmla="*/ 231612 w 565062"/>
                <a:gd name="connsiteY70" fmla="*/ 169069 h 547202"/>
                <a:gd name="connsiteX71" fmla="*/ 238756 w 565062"/>
                <a:gd name="connsiteY71" fmla="*/ 154781 h 547202"/>
                <a:gd name="connsiteX72" fmla="*/ 243518 w 565062"/>
                <a:gd name="connsiteY72" fmla="*/ 147637 h 547202"/>
                <a:gd name="connsiteX73" fmla="*/ 248281 w 565062"/>
                <a:gd name="connsiteY73" fmla="*/ 133350 h 547202"/>
                <a:gd name="connsiteX74" fmla="*/ 250662 w 565062"/>
                <a:gd name="connsiteY74" fmla="*/ 107156 h 547202"/>
                <a:gd name="connsiteX75" fmla="*/ 253043 w 565062"/>
                <a:gd name="connsiteY75" fmla="*/ 100012 h 547202"/>
                <a:gd name="connsiteX76" fmla="*/ 267331 w 565062"/>
                <a:gd name="connsiteY76" fmla="*/ 92869 h 547202"/>
                <a:gd name="connsiteX77" fmla="*/ 281618 w 565062"/>
                <a:gd name="connsiteY77" fmla="*/ 83344 h 547202"/>
                <a:gd name="connsiteX78" fmla="*/ 291143 w 565062"/>
                <a:gd name="connsiteY78" fmla="*/ 76200 h 547202"/>
                <a:gd name="connsiteX79" fmla="*/ 305431 w 565062"/>
                <a:gd name="connsiteY79" fmla="*/ 66675 h 547202"/>
                <a:gd name="connsiteX80" fmla="*/ 312574 w 565062"/>
                <a:gd name="connsiteY80" fmla="*/ 61912 h 547202"/>
                <a:gd name="connsiteX81" fmla="*/ 331624 w 565062"/>
                <a:gd name="connsiteY81" fmla="*/ 57150 h 547202"/>
                <a:gd name="connsiteX82" fmla="*/ 341149 w 565062"/>
                <a:gd name="connsiteY82" fmla="*/ 52387 h 547202"/>
                <a:gd name="connsiteX83" fmla="*/ 348293 w 565062"/>
                <a:gd name="connsiteY83" fmla="*/ 50006 h 547202"/>
                <a:gd name="connsiteX84" fmla="*/ 362581 w 565062"/>
                <a:gd name="connsiteY84" fmla="*/ 40481 h 547202"/>
                <a:gd name="connsiteX85" fmla="*/ 407824 w 565062"/>
                <a:gd name="connsiteY85" fmla="*/ 40481 h 547202"/>
                <a:gd name="connsiteX86" fmla="*/ 414968 w 565062"/>
                <a:gd name="connsiteY86" fmla="*/ 33337 h 547202"/>
                <a:gd name="connsiteX87" fmla="*/ 424493 w 565062"/>
                <a:gd name="connsiteY87" fmla="*/ 26194 h 547202"/>
                <a:gd name="connsiteX88" fmla="*/ 434018 w 565062"/>
                <a:gd name="connsiteY88" fmla="*/ 11906 h 547202"/>
                <a:gd name="connsiteX89" fmla="*/ 448306 w 565062"/>
                <a:gd name="connsiteY89" fmla="*/ 7144 h 547202"/>
                <a:gd name="connsiteX90" fmla="*/ 455449 w 565062"/>
                <a:gd name="connsiteY90" fmla="*/ 4762 h 547202"/>
                <a:gd name="connsiteX91" fmla="*/ 472118 w 565062"/>
                <a:gd name="connsiteY91" fmla="*/ 0 h 547202"/>
                <a:gd name="connsiteX92" fmla="*/ 498312 w 565062"/>
                <a:gd name="connsiteY92" fmla="*/ 2381 h 547202"/>
                <a:gd name="connsiteX93" fmla="*/ 505456 w 565062"/>
                <a:gd name="connsiteY93" fmla="*/ 9525 h 547202"/>
                <a:gd name="connsiteX94" fmla="*/ 512599 w 565062"/>
                <a:gd name="connsiteY94" fmla="*/ 14287 h 547202"/>
                <a:gd name="connsiteX95" fmla="*/ 526887 w 565062"/>
                <a:gd name="connsiteY95" fmla="*/ 26194 h 547202"/>
                <a:gd name="connsiteX96" fmla="*/ 529268 w 565062"/>
                <a:gd name="connsiteY96" fmla="*/ 33337 h 547202"/>
                <a:gd name="connsiteX97" fmla="*/ 534031 w 565062"/>
                <a:gd name="connsiteY97" fmla="*/ 40481 h 547202"/>
                <a:gd name="connsiteX98" fmla="*/ 536412 w 565062"/>
                <a:gd name="connsiteY98" fmla="*/ 52387 h 547202"/>
                <a:gd name="connsiteX99" fmla="*/ 550699 w 565062"/>
                <a:gd name="connsiteY99" fmla="*/ 78581 h 547202"/>
                <a:gd name="connsiteX100" fmla="*/ 553081 w 565062"/>
                <a:gd name="connsiteY100" fmla="*/ 88106 h 547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65062" h="547202">
                  <a:moveTo>
                    <a:pt x="553081" y="88106"/>
                  </a:moveTo>
                  <a:cubicBezTo>
                    <a:pt x="553875" y="92868"/>
                    <a:pt x="553874" y="99615"/>
                    <a:pt x="555462" y="107156"/>
                  </a:cubicBezTo>
                  <a:cubicBezTo>
                    <a:pt x="557050" y="114697"/>
                    <a:pt x="561135" y="125997"/>
                    <a:pt x="562606" y="133350"/>
                  </a:cubicBezTo>
                  <a:cubicBezTo>
                    <a:pt x="565043" y="177214"/>
                    <a:pt x="566626" y="165855"/>
                    <a:pt x="562606" y="200025"/>
                  </a:cubicBezTo>
                  <a:cubicBezTo>
                    <a:pt x="561950" y="205599"/>
                    <a:pt x="561325" y="211190"/>
                    <a:pt x="560224" y="216694"/>
                  </a:cubicBezTo>
                  <a:cubicBezTo>
                    <a:pt x="559732" y="219155"/>
                    <a:pt x="559618" y="222062"/>
                    <a:pt x="557843" y="223837"/>
                  </a:cubicBezTo>
                  <a:cubicBezTo>
                    <a:pt x="553796" y="227884"/>
                    <a:pt x="548318" y="230187"/>
                    <a:pt x="543556" y="233362"/>
                  </a:cubicBezTo>
                  <a:lnTo>
                    <a:pt x="536412" y="238125"/>
                  </a:lnTo>
                  <a:cubicBezTo>
                    <a:pt x="534031" y="239712"/>
                    <a:pt x="531292" y="240863"/>
                    <a:pt x="529268" y="242887"/>
                  </a:cubicBezTo>
                  <a:cubicBezTo>
                    <a:pt x="508406" y="263749"/>
                    <a:pt x="534864" y="238225"/>
                    <a:pt x="514981" y="254794"/>
                  </a:cubicBezTo>
                  <a:cubicBezTo>
                    <a:pt x="512394" y="256950"/>
                    <a:pt x="510495" y="259870"/>
                    <a:pt x="507837" y="261937"/>
                  </a:cubicBezTo>
                  <a:cubicBezTo>
                    <a:pt x="495555" y="271489"/>
                    <a:pt x="497184" y="270250"/>
                    <a:pt x="486406" y="273844"/>
                  </a:cubicBezTo>
                  <a:cubicBezTo>
                    <a:pt x="484818" y="276225"/>
                    <a:pt x="482805" y="278372"/>
                    <a:pt x="481643" y="280987"/>
                  </a:cubicBezTo>
                  <a:cubicBezTo>
                    <a:pt x="479604" y="285575"/>
                    <a:pt x="481058" y="292490"/>
                    <a:pt x="476881" y="295275"/>
                  </a:cubicBezTo>
                  <a:cubicBezTo>
                    <a:pt x="472118" y="298450"/>
                    <a:pt x="468023" y="302990"/>
                    <a:pt x="462593" y="304800"/>
                  </a:cubicBezTo>
                  <a:lnTo>
                    <a:pt x="448306" y="309562"/>
                  </a:lnTo>
                  <a:cubicBezTo>
                    <a:pt x="445925" y="311150"/>
                    <a:pt x="443777" y="313163"/>
                    <a:pt x="441162" y="314325"/>
                  </a:cubicBezTo>
                  <a:cubicBezTo>
                    <a:pt x="436574" y="316364"/>
                    <a:pt x="426874" y="319087"/>
                    <a:pt x="426874" y="319087"/>
                  </a:cubicBezTo>
                  <a:cubicBezTo>
                    <a:pt x="424493" y="321468"/>
                    <a:pt x="422318" y="324075"/>
                    <a:pt x="419731" y="326231"/>
                  </a:cubicBezTo>
                  <a:cubicBezTo>
                    <a:pt x="417532" y="328063"/>
                    <a:pt x="414472" y="328840"/>
                    <a:pt x="412587" y="330994"/>
                  </a:cubicBezTo>
                  <a:cubicBezTo>
                    <a:pt x="408818" y="335301"/>
                    <a:pt x="407109" y="341234"/>
                    <a:pt x="403062" y="345281"/>
                  </a:cubicBezTo>
                  <a:lnTo>
                    <a:pt x="388774" y="359569"/>
                  </a:lnTo>
                  <a:cubicBezTo>
                    <a:pt x="386393" y="361950"/>
                    <a:pt x="384433" y="364844"/>
                    <a:pt x="381631" y="366712"/>
                  </a:cubicBezTo>
                  <a:lnTo>
                    <a:pt x="360199" y="381000"/>
                  </a:lnTo>
                  <a:lnTo>
                    <a:pt x="353056" y="385762"/>
                  </a:lnTo>
                  <a:cubicBezTo>
                    <a:pt x="351468" y="388143"/>
                    <a:pt x="350447" y="391021"/>
                    <a:pt x="348293" y="392906"/>
                  </a:cubicBezTo>
                  <a:cubicBezTo>
                    <a:pt x="343986" y="396675"/>
                    <a:pt x="334006" y="402431"/>
                    <a:pt x="334006" y="402431"/>
                  </a:cubicBezTo>
                  <a:lnTo>
                    <a:pt x="329243" y="416719"/>
                  </a:lnTo>
                  <a:cubicBezTo>
                    <a:pt x="328283" y="419598"/>
                    <a:pt x="325601" y="429732"/>
                    <a:pt x="322099" y="431006"/>
                  </a:cubicBezTo>
                  <a:cubicBezTo>
                    <a:pt x="315344" y="433462"/>
                    <a:pt x="307812" y="432593"/>
                    <a:pt x="300668" y="433387"/>
                  </a:cubicBezTo>
                  <a:cubicBezTo>
                    <a:pt x="298287" y="434181"/>
                    <a:pt x="295299" y="433994"/>
                    <a:pt x="293524" y="435769"/>
                  </a:cubicBezTo>
                  <a:cubicBezTo>
                    <a:pt x="291749" y="437544"/>
                    <a:pt x="291498" y="440427"/>
                    <a:pt x="291143" y="442912"/>
                  </a:cubicBezTo>
                  <a:cubicBezTo>
                    <a:pt x="289903" y="451591"/>
                    <a:pt x="295204" y="463159"/>
                    <a:pt x="288762" y="469106"/>
                  </a:cubicBezTo>
                  <a:cubicBezTo>
                    <a:pt x="281739" y="475589"/>
                    <a:pt x="269712" y="470693"/>
                    <a:pt x="260187" y="471487"/>
                  </a:cubicBezTo>
                  <a:cubicBezTo>
                    <a:pt x="259393" y="473868"/>
                    <a:pt x="258929" y="476386"/>
                    <a:pt x="257806" y="478631"/>
                  </a:cubicBezTo>
                  <a:cubicBezTo>
                    <a:pt x="252846" y="488552"/>
                    <a:pt x="249470" y="488158"/>
                    <a:pt x="238756" y="495300"/>
                  </a:cubicBezTo>
                  <a:lnTo>
                    <a:pt x="231612" y="500062"/>
                  </a:lnTo>
                  <a:cubicBezTo>
                    <a:pt x="229231" y="501650"/>
                    <a:pt x="227245" y="504131"/>
                    <a:pt x="224468" y="504825"/>
                  </a:cubicBezTo>
                  <a:cubicBezTo>
                    <a:pt x="181822" y="515485"/>
                    <a:pt x="218215" y="507130"/>
                    <a:pt x="112549" y="509587"/>
                  </a:cubicBezTo>
                  <a:cubicBezTo>
                    <a:pt x="111755" y="520700"/>
                    <a:pt x="120906" y="539955"/>
                    <a:pt x="110168" y="542925"/>
                  </a:cubicBezTo>
                  <a:cubicBezTo>
                    <a:pt x="74969" y="552661"/>
                    <a:pt x="37063" y="543086"/>
                    <a:pt x="631" y="540544"/>
                  </a:cubicBezTo>
                  <a:cubicBezTo>
                    <a:pt x="-2224" y="540345"/>
                    <a:pt x="5393" y="537369"/>
                    <a:pt x="7774" y="535781"/>
                  </a:cubicBezTo>
                  <a:cubicBezTo>
                    <a:pt x="8568" y="533400"/>
                    <a:pt x="10156" y="531147"/>
                    <a:pt x="10156" y="528637"/>
                  </a:cubicBezTo>
                  <a:cubicBezTo>
                    <a:pt x="10156" y="518341"/>
                    <a:pt x="7937" y="516976"/>
                    <a:pt x="3012" y="509587"/>
                  </a:cubicBezTo>
                  <a:cubicBezTo>
                    <a:pt x="2218" y="506412"/>
                    <a:pt x="631" y="503335"/>
                    <a:pt x="631" y="500062"/>
                  </a:cubicBezTo>
                  <a:cubicBezTo>
                    <a:pt x="631" y="496987"/>
                    <a:pt x="2461" y="481528"/>
                    <a:pt x="5393" y="476250"/>
                  </a:cubicBezTo>
                  <a:cubicBezTo>
                    <a:pt x="8173" y="471246"/>
                    <a:pt x="9488" y="463772"/>
                    <a:pt x="14918" y="461962"/>
                  </a:cubicBezTo>
                  <a:lnTo>
                    <a:pt x="22062" y="459581"/>
                  </a:lnTo>
                  <a:cubicBezTo>
                    <a:pt x="22856" y="457200"/>
                    <a:pt x="22668" y="454212"/>
                    <a:pt x="24443" y="452437"/>
                  </a:cubicBezTo>
                  <a:cubicBezTo>
                    <a:pt x="28490" y="448390"/>
                    <a:pt x="38731" y="442912"/>
                    <a:pt x="38731" y="442912"/>
                  </a:cubicBezTo>
                  <a:cubicBezTo>
                    <a:pt x="52377" y="422443"/>
                    <a:pt x="34207" y="446531"/>
                    <a:pt x="50637" y="433387"/>
                  </a:cubicBezTo>
                  <a:cubicBezTo>
                    <a:pt x="61783" y="424470"/>
                    <a:pt x="50116" y="428682"/>
                    <a:pt x="57781" y="419100"/>
                  </a:cubicBezTo>
                  <a:cubicBezTo>
                    <a:pt x="59569" y="416865"/>
                    <a:pt x="62309" y="415499"/>
                    <a:pt x="64924" y="414337"/>
                  </a:cubicBezTo>
                  <a:cubicBezTo>
                    <a:pt x="69512" y="412298"/>
                    <a:pt x="79212" y="409575"/>
                    <a:pt x="79212" y="409575"/>
                  </a:cubicBezTo>
                  <a:cubicBezTo>
                    <a:pt x="93969" y="387436"/>
                    <a:pt x="75280" y="418107"/>
                    <a:pt x="86356" y="357187"/>
                  </a:cubicBezTo>
                  <a:cubicBezTo>
                    <a:pt x="86958" y="353874"/>
                    <a:pt x="91118" y="352425"/>
                    <a:pt x="93499" y="350044"/>
                  </a:cubicBezTo>
                  <a:cubicBezTo>
                    <a:pt x="97844" y="337010"/>
                    <a:pt x="94839" y="336278"/>
                    <a:pt x="105406" y="330994"/>
                  </a:cubicBezTo>
                  <a:cubicBezTo>
                    <a:pt x="107651" y="329871"/>
                    <a:pt x="110168" y="329406"/>
                    <a:pt x="112549" y="328612"/>
                  </a:cubicBezTo>
                  <a:cubicBezTo>
                    <a:pt x="121638" y="314982"/>
                    <a:pt x="114931" y="328688"/>
                    <a:pt x="114931" y="309562"/>
                  </a:cubicBezTo>
                  <a:cubicBezTo>
                    <a:pt x="114931" y="284150"/>
                    <a:pt x="114254" y="258590"/>
                    <a:pt x="117312" y="233362"/>
                  </a:cubicBezTo>
                  <a:cubicBezTo>
                    <a:pt x="117614" y="230870"/>
                    <a:pt x="122042" y="231671"/>
                    <a:pt x="124456" y="230981"/>
                  </a:cubicBezTo>
                  <a:cubicBezTo>
                    <a:pt x="127603" y="230082"/>
                    <a:pt x="130806" y="229394"/>
                    <a:pt x="133981" y="228600"/>
                  </a:cubicBezTo>
                  <a:cubicBezTo>
                    <a:pt x="151907" y="216647"/>
                    <a:pt x="129130" y="230677"/>
                    <a:pt x="150649" y="221456"/>
                  </a:cubicBezTo>
                  <a:cubicBezTo>
                    <a:pt x="153280" y="220329"/>
                    <a:pt x="155233" y="217974"/>
                    <a:pt x="157793" y="216694"/>
                  </a:cubicBezTo>
                  <a:cubicBezTo>
                    <a:pt x="160038" y="215571"/>
                    <a:pt x="162692" y="215435"/>
                    <a:pt x="164937" y="214312"/>
                  </a:cubicBezTo>
                  <a:cubicBezTo>
                    <a:pt x="167497" y="213032"/>
                    <a:pt x="169466" y="210712"/>
                    <a:pt x="172081" y="209550"/>
                  </a:cubicBezTo>
                  <a:cubicBezTo>
                    <a:pt x="176668" y="207511"/>
                    <a:pt x="182191" y="207572"/>
                    <a:pt x="186368" y="204787"/>
                  </a:cubicBezTo>
                  <a:lnTo>
                    <a:pt x="207799" y="190500"/>
                  </a:lnTo>
                  <a:lnTo>
                    <a:pt x="214943" y="185737"/>
                  </a:lnTo>
                  <a:lnTo>
                    <a:pt x="222087" y="180975"/>
                  </a:lnTo>
                  <a:cubicBezTo>
                    <a:pt x="226723" y="167066"/>
                    <a:pt x="220840" y="179841"/>
                    <a:pt x="231612" y="169069"/>
                  </a:cubicBezTo>
                  <a:cubicBezTo>
                    <a:pt x="238432" y="162249"/>
                    <a:pt x="234884" y="162524"/>
                    <a:pt x="238756" y="154781"/>
                  </a:cubicBezTo>
                  <a:cubicBezTo>
                    <a:pt x="240036" y="152221"/>
                    <a:pt x="242356" y="150252"/>
                    <a:pt x="243518" y="147637"/>
                  </a:cubicBezTo>
                  <a:cubicBezTo>
                    <a:pt x="245557" y="143050"/>
                    <a:pt x="248281" y="133350"/>
                    <a:pt x="248281" y="133350"/>
                  </a:cubicBezTo>
                  <a:cubicBezTo>
                    <a:pt x="249075" y="124619"/>
                    <a:pt x="249422" y="115835"/>
                    <a:pt x="250662" y="107156"/>
                  </a:cubicBezTo>
                  <a:cubicBezTo>
                    <a:pt x="251017" y="104671"/>
                    <a:pt x="251475" y="101972"/>
                    <a:pt x="253043" y="100012"/>
                  </a:cubicBezTo>
                  <a:cubicBezTo>
                    <a:pt x="256400" y="95816"/>
                    <a:pt x="262626" y="94437"/>
                    <a:pt x="267331" y="92869"/>
                  </a:cubicBezTo>
                  <a:cubicBezTo>
                    <a:pt x="272093" y="89694"/>
                    <a:pt x="277039" y="86778"/>
                    <a:pt x="281618" y="83344"/>
                  </a:cubicBezTo>
                  <a:cubicBezTo>
                    <a:pt x="284793" y="80963"/>
                    <a:pt x="287892" y="78476"/>
                    <a:pt x="291143" y="76200"/>
                  </a:cubicBezTo>
                  <a:cubicBezTo>
                    <a:pt x="295832" y="72918"/>
                    <a:pt x="300668" y="69850"/>
                    <a:pt x="305431" y="66675"/>
                  </a:cubicBezTo>
                  <a:cubicBezTo>
                    <a:pt x="307812" y="65088"/>
                    <a:pt x="309859" y="62817"/>
                    <a:pt x="312574" y="61912"/>
                  </a:cubicBezTo>
                  <a:cubicBezTo>
                    <a:pt x="323558" y="58251"/>
                    <a:pt x="317257" y="60023"/>
                    <a:pt x="331624" y="57150"/>
                  </a:cubicBezTo>
                  <a:cubicBezTo>
                    <a:pt x="334799" y="55562"/>
                    <a:pt x="337886" y="53785"/>
                    <a:pt x="341149" y="52387"/>
                  </a:cubicBezTo>
                  <a:cubicBezTo>
                    <a:pt x="343456" y="51398"/>
                    <a:pt x="346099" y="51225"/>
                    <a:pt x="348293" y="50006"/>
                  </a:cubicBezTo>
                  <a:cubicBezTo>
                    <a:pt x="353297" y="47226"/>
                    <a:pt x="362581" y="40481"/>
                    <a:pt x="362581" y="40481"/>
                  </a:cubicBezTo>
                  <a:cubicBezTo>
                    <a:pt x="380144" y="43408"/>
                    <a:pt x="386913" y="45709"/>
                    <a:pt x="407824" y="40481"/>
                  </a:cubicBezTo>
                  <a:cubicBezTo>
                    <a:pt x="411091" y="39664"/>
                    <a:pt x="412411" y="35529"/>
                    <a:pt x="414968" y="33337"/>
                  </a:cubicBezTo>
                  <a:cubicBezTo>
                    <a:pt x="417981" y="30754"/>
                    <a:pt x="421318" y="28575"/>
                    <a:pt x="424493" y="26194"/>
                  </a:cubicBezTo>
                  <a:cubicBezTo>
                    <a:pt x="427668" y="21431"/>
                    <a:pt x="428588" y="13716"/>
                    <a:pt x="434018" y="11906"/>
                  </a:cubicBezTo>
                  <a:lnTo>
                    <a:pt x="448306" y="7144"/>
                  </a:lnTo>
                  <a:cubicBezTo>
                    <a:pt x="450687" y="6350"/>
                    <a:pt x="453014" y="5371"/>
                    <a:pt x="455449" y="4762"/>
                  </a:cubicBezTo>
                  <a:cubicBezTo>
                    <a:pt x="467409" y="1772"/>
                    <a:pt x="461869" y="3416"/>
                    <a:pt x="472118" y="0"/>
                  </a:cubicBezTo>
                  <a:cubicBezTo>
                    <a:pt x="480849" y="794"/>
                    <a:pt x="489882" y="-28"/>
                    <a:pt x="498312" y="2381"/>
                  </a:cubicBezTo>
                  <a:cubicBezTo>
                    <a:pt x="501550" y="3306"/>
                    <a:pt x="502869" y="7369"/>
                    <a:pt x="505456" y="9525"/>
                  </a:cubicBezTo>
                  <a:cubicBezTo>
                    <a:pt x="507654" y="11357"/>
                    <a:pt x="510401" y="12455"/>
                    <a:pt x="512599" y="14287"/>
                  </a:cubicBezTo>
                  <a:cubicBezTo>
                    <a:pt x="530936" y="29568"/>
                    <a:pt x="509149" y="14368"/>
                    <a:pt x="526887" y="26194"/>
                  </a:cubicBezTo>
                  <a:cubicBezTo>
                    <a:pt x="527681" y="28575"/>
                    <a:pt x="528146" y="31092"/>
                    <a:pt x="529268" y="33337"/>
                  </a:cubicBezTo>
                  <a:cubicBezTo>
                    <a:pt x="530548" y="35897"/>
                    <a:pt x="533026" y="37801"/>
                    <a:pt x="534031" y="40481"/>
                  </a:cubicBezTo>
                  <a:cubicBezTo>
                    <a:pt x="535452" y="44271"/>
                    <a:pt x="534959" y="48610"/>
                    <a:pt x="536412" y="52387"/>
                  </a:cubicBezTo>
                  <a:cubicBezTo>
                    <a:pt x="541322" y="65153"/>
                    <a:pt x="544376" y="69094"/>
                    <a:pt x="550699" y="78581"/>
                  </a:cubicBezTo>
                  <a:cubicBezTo>
                    <a:pt x="551493" y="81756"/>
                    <a:pt x="552141" y="84971"/>
                    <a:pt x="553081" y="8810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2" name="Forma livre 411"/>
            <p:cNvSpPr/>
            <p:nvPr/>
          </p:nvSpPr>
          <p:spPr>
            <a:xfrm>
              <a:off x="6548552" y="3901198"/>
              <a:ext cx="346599" cy="324642"/>
            </a:xfrm>
            <a:custGeom>
              <a:avLst/>
              <a:gdLst>
                <a:gd name="connsiteX0" fmla="*/ 411957 w 526257"/>
                <a:gd name="connsiteY0" fmla="*/ 92869 h 492919"/>
                <a:gd name="connsiteX1" fmla="*/ 416719 w 526257"/>
                <a:gd name="connsiteY1" fmla="*/ 114300 h 492919"/>
                <a:gd name="connsiteX2" fmla="*/ 421482 w 526257"/>
                <a:gd name="connsiteY2" fmla="*/ 128588 h 492919"/>
                <a:gd name="connsiteX3" fmla="*/ 431007 w 526257"/>
                <a:gd name="connsiteY3" fmla="*/ 142875 h 492919"/>
                <a:gd name="connsiteX4" fmla="*/ 442913 w 526257"/>
                <a:gd name="connsiteY4" fmla="*/ 157163 h 492919"/>
                <a:gd name="connsiteX5" fmla="*/ 452438 w 526257"/>
                <a:gd name="connsiteY5" fmla="*/ 171450 h 492919"/>
                <a:gd name="connsiteX6" fmla="*/ 457200 w 526257"/>
                <a:gd name="connsiteY6" fmla="*/ 185738 h 492919"/>
                <a:gd name="connsiteX7" fmla="*/ 464344 w 526257"/>
                <a:gd name="connsiteY7" fmla="*/ 207169 h 492919"/>
                <a:gd name="connsiteX8" fmla="*/ 466725 w 526257"/>
                <a:gd name="connsiteY8" fmla="*/ 214313 h 492919"/>
                <a:gd name="connsiteX9" fmla="*/ 471488 w 526257"/>
                <a:gd name="connsiteY9" fmla="*/ 221456 h 492919"/>
                <a:gd name="connsiteX10" fmla="*/ 478632 w 526257"/>
                <a:gd name="connsiteY10" fmla="*/ 240506 h 492919"/>
                <a:gd name="connsiteX11" fmla="*/ 481013 w 526257"/>
                <a:gd name="connsiteY11" fmla="*/ 247650 h 492919"/>
                <a:gd name="connsiteX12" fmla="*/ 490538 w 526257"/>
                <a:gd name="connsiteY12" fmla="*/ 261938 h 492919"/>
                <a:gd name="connsiteX13" fmla="*/ 500063 w 526257"/>
                <a:gd name="connsiteY13" fmla="*/ 283369 h 492919"/>
                <a:gd name="connsiteX14" fmla="*/ 509588 w 526257"/>
                <a:gd name="connsiteY14" fmla="*/ 304800 h 492919"/>
                <a:gd name="connsiteX15" fmla="*/ 519113 w 526257"/>
                <a:gd name="connsiteY15" fmla="*/ 326231 h 492919"/>
                <a:gd name="connsiteX16" fmla="*/ 521494 w 526257"/>
                <a:gd name="connsiteY16" fmla="*/ 342900 h 492919"/>
                <a:gd name="connsiteX17" fmla="*/ 523875 w 526257"/>
                <a:gd name="connsiteY17" fmla="*/ 350044 h 492919"/>
                <a:gd name="connsiteX18" fmla="*/ 526257 w 526257"/>
                <a:gd name="connsiteY18" fmla="*/ 369094 h 492919"/>
                <a:gd name="connsiteX19" fmla="*/ 523875 w 526257"/>
                <a:gd name="connsiteY19" fmla="*/ 397669 h 492919"/>
                <a:gd name="connsiteX20" fmla="*/ 521494 w 526257"/>
                <a:gd name="connsiteY20" fmla="*/ 404813 h 492919"/>
                <a:gd name="connsiteX21" fmla="*/ 514350 w 526257"/>
                <a:gd name="connsiteY21" fmla="*/ 411956 h 492919"/>
                <a:gd name="connsiteX22" fmla="*/ 507207 w 526257"/>
                <a:gd name="connsiteY22" fmla="*/ 416719 h 492919"/>
                <a:gd name="connsiteX23" fmla="*/ 490538 w 526257"/>
                <a:gd name="connsiteY23" fmla="*/ 438150 h 492919"/>
                <a:gd name="connsiteX24" fmla="*/ 485775 w 526257"/>
                <a:gd name="connsiteY24" fmla="*/ 445294 h 492919"/>
                <a:gd name="connsiteX25" fmla="*/ 478632 w 526257"/>
                <a:gd name="connsiteY25" fmla="*/ 450056 h 492919"/>
                <a:gd name="connsiteX26" fmla="*/ 471488 w 526257"/>
                <a:gd name="connsiteY26" fmla="*/ 457200 h 492919"/>
                <a:gd name="connsiteX27" fmla="*/ 450057 w 526257"/>
                <a:gd name="connsiteY27" fmla="*/ 466725 h 492919"/>
                <a:gd name="connsiteX28" fmla="*/ 442913 w 526257"/>
                <a:gd name="connsiteY28" fmla="*/ 469106 h 492919"/>
                <a:gd name="connsiteX29" fmla="*/ 431007 w 526257"/>
                <a:gd name="connsiteY29" fmla="*/ 483394 h 492919"/>
                <a:gd name="connsiteX30" fmla="*/ 426244 w 526257"/>
                <a:gd name="connsiteY30" fmla="*/ 490538 h 492919"/>
                <a:gd name="connsiteX31" fmla="*/ 419100 w 526257"/>
                <a:gd name="connsiteY31" fmla="*/ 492919 h 492919"/>
                <a:gd name="connsiteX32" fmla="*/ 400050 w 526257"/>
                <a:gd name="connsiteY32" fmla="*/ 490538 h 492919"/>
                <a:gd name="connsiteX33" fmla="*/ 383382 w 526257"/>
                <a:gd name="connsiteY33" fmla="*/ 471488 h 492919"/>
                <a:gd name="connsiteX34" fmla="*/ 354807 w 526257"/>
                <a:gd name="connsiteY34" fmla="*/ 469106 h 492919"/>
                <a:gd name="connsiteX35" fmla="*/ 345282 w 526257"/>
                <a:gd name="connsiteY35" fmla="*/ 466725 h 492919"/>
                <a:gd name="connsiteX36" fmla="*/ 330994 w 526257"/>
                <a:gd name="connsiteY36" fmla="*/ 457200 h 492919"/>
                <a:gd name="connsiteX37" fmla="*/ 323850 w 526257"/>
                <a:gd name="connsiteY37" fmla="*/ 452438 h 492919"/>
                <a:gd name="connsiteX38" fmla="*/ 304800 w 526257"/>
                <a:gd name="connsiteY38" fmla="*/ 447675 h 492919"/>
                <a:gd name="connsiteX39" fmla="*/ 290513 w 526257"/>
                <a:gd name="connsiteY39" fmla="*/ 440531 h 492919"/>
                <a:gd name="connsiteX40" fmla="*/ 280988 w 526257"/>
                <a:gd name="connsiteY40" fmla="*/ 435769 h 492919"/>
                <a:gd name="connsiteX41" fmla="*/ 259557 w 526257"/>
                <a:gd name="connsiteY41" fmla="*/ 428625 h 492919"/>
                <a:gd name="connsiteX42" fmla="*/ 252413 w 526257"/>
                <a:gd name="connsiteY42" fmla="*/ 423863 h 492919"/>
                <a:gd name="connsiteX43" fmla="*/ 238125 w 526257"/>
                <a:gd name="connsiteY43" fmla="*/ 419100 h 492919"/>
                <a:gd name="connsiteX44" fmla="*/ 223838 w 526257"/>
                <a:gd name="connsiteY44" fmla="*/ 411956 h 492919"/>
                <a:gd name="connsiteX45" fmla="*/ 209550 w 526257"/>
                <a:gd name="connsiteY45" fmla="*/ 404813 h 492919"/>
                <a:gd name="connsiteX46" fmla="*/ 202407 w 526257"/>
                <a:gd name="connsiteY46" fmla="*/ 400050 h 492919"/>
                <a:gd name="connsiteX47" fmla="*/ 195263 w 526257"/>
                <a:gd name="connsiteY47" fmla="*/ 397669 h 492919"/>
                <a:gd name="connsiteX48" fmla="*/ 173832 w 526257"/>
                <a:gd name="connsiteY48" fmla="*/ 381000 h 492919"/>
                <a:gd name="connsiteX49" fmla="*/ 159544 w 526257"/>
                <a:gd name="connsiteY49" fmla="*/ 376238 h 492919"/>
                <a:gd name="connsiteX50" fmla="*/ 154782 w 526257"/>
                <a:gd name="connsiteY50" fmla="*/ 369094 h 492919"/>
                <a:gd name="connsiteX51" fmla="*/ 140494 w 526257"/>
                <a:gd name="connsiteY51" fmla="*/ 359569 h 492919"/>
                <a:gd name="connsiteX52" fmla="*/ 126207 w 526257"/>
                <a:gd name="connsiteY52" fmla="*/ 352425 h 492919"/>
                <a:gd name="connsiteX53" fmla="*/ 121444 w 526257"/>
                <a:gd name="connsiteY53" fmla="*/ 345281 h 492919"/>
                <a:gd name="connsiteX54" fmla="*/ 102394 w 526257"/>
                <a:gd name="connsiteY54" fmla="*/ 335756 h 492919"/>
                <a:gd name="connsiteX55" fmla="*/ 95250 w 526257"/>
                <a:gd name="connsiteY55" fmla="*/ 330994 h 492919"/>
                <a:gd name="connsiteX56" fmla="*/ 85725 w 526257"/>
                <a:gd name="connsiteY56" fmla="*/ 326231 h 492919"/>
                <a:gd name="connsiteX57" fmla="*/ 78582 w 526257"/>
                <a:gd name="connsiteY57" fmla="*/ 321469 h 492919"/>
                <a:gd name="connsiteX58" fmla="*/ 71438 w 526257"/>
                <a:gd name="connsiteY58" fmla="*/ 314325 h 492919"/>
                <a:gd name="connsiteX59" fmla="*/ 57150 w 526257"/>
                <a:gd name="connsiteY59" fmla="*/ 309563 h 492919"/>
                <a:gd name="connsiteX60" fmla="*/ 50007 w 526257"/>
                <a:gd name="connsiteY60" fmla="*/ 307181 h 492919"/>
                <a:gd name="connsiteX61" fmla="*/ 35719 w 526257"/>
                <a:gd name="connsiteY61" fmla="*/ 297656 h 492919"/>
                <a:gd name="connsiteX62" fmla="*/ 28575 w 526257"/>
                <a:gd name="connsiteY62" fmla="*/ 290513 h 492919"/>
                <a:gd name="connsiteX63" fmla="*/ 14288 w 526257"/>
                <a:gd name="connsiteY63" fmla="*/ 285750 h 492919"/>
                <a:gd name="connsiteX64" fmla="*/ 7144 w 526257"/>
                <a:gd name="connsiteY64" fmla="*/ 283369 h 492919"/>
                <a:gd name="connsiteX65" fmla="*/ 0 w 526257"/>
                <a:gd name="connsiteY65" fmla="*/ 276225 h 492919"/>
                <a:gd name="connsiteX66" fmla="*/ 7144 w 526257"/>
                <a:gd name="connsiteY66" fmla="*/ 273844 h 492919"/>
                <a:gd name="connsiteX67" fmla="*/ 28575 w 526257"/>
                <a:gd name="connsiteY67" fmla="*/ 261938 h 492919"/>
                <a:gd name="connsiteX68" fmla="*/ 33338 w 526257"/>
                <a:gd name="connsiteY68" fmla="*/ 247650 h 492919"/>
                <a:gd name="connsiteX69" fmla="*/ 71438 w 526257"/>
                <a:gd name="connsiteY69" fmla="*/ 238125 h 492919"/>
                <a:gd name="connsiteX70" fmla="*/ 69057 w 526257"/>
                <a:gd name="connsiteY70" fmla="*/ 228600 h 492919"/>
                <a:gd name="connsiteX71" fmla="*/ 71438 w 526257"/>
                <a:gd name="connsiteY71" fmla="*/ 204788 h 492919"/>
                <a:gd name="connsiteX72" fmla="*/ 78582 w 526257"/>
                <a:gd name="connsiteY72" fmla="*/ 202406 h 492919"/>
                <a:gd name="connsiteX73" fmla="*/ 100013 w 526257"/>
                <a:gd name="connsiteY73" fmla="*/ 200025 h 492919"/>
                <a:gd name="connsiteX74" fmla="*/ 107157 w 526257"/>
                <a:gd name="connsiteY74" fmla="*/ 185738 h 492919"/>
                <a:gd name="connsiteX75" fmla="*/ 119063 w 526257"/>
                <a:gd name="connsiteY75" fmla="*/ 171450 h 492919"/>
                <a:gd name="connsiteX76" fmla="*/ 126207 w 526257"/>
                <a:gd name="connsiteY76" fmla="*/ 166688 h 492919"/>
                <a:gd name="connsiteX77" fmla="*/ 130969 w 526257"/>
                <a:gd name="connsiteY77" fmla="*/ 159544 h 492919"/>
                <a:gd name="connsiteX78" fmla="*/ 145257 w 526257"/>
                <a:gd name="connsiteY78" fmla="*/ 150019 h 492919"/>
                <a:gd name="connsiteX79" fmla="*/ 152400 w 526257"/>
                <a:gd name="connsiteY79" fmla="*/ 145256 h 492919"/>
                <a:gd name="connsiteX80" fmla="*/ 159544 w 526257"/>
                <a:gd name="connsiteY80" fmla="*/ 140494 h 492919"/>
                <a:gd name="connsiteX81" fmla="*/ 173832 w 526257"/>
                <a:gd name="connsiteY81" fmla="*/ 130969 h 492919"/>
                <a:gd name="connsiteX82" fmla="*/ 185738 w 526257"/>
                <a:gd name="connsiteY82" fmla="*/ 109538 h 492919"/>
                <a:gd name="connsiteX83" fmla="*/ 190500 w 526257"/>
                <a:gd name="connsiteY83" fmla="*/ 102394 h 492919"/>
                <a:gd name="connsiteX84" fmla="*/ 197644 w 526257"/>
                <a:gd name="connsiteY84" fmla="*/ 97631 h 492919"/>
                <a:gd name="connsiteX85" fmla="*/ 202407 w 526257"/>
                <a:gd name="connsiteY85" fmla="*/ 90488 h 492919"/>
                <a:gd name="connsiteX86" fmla="*/ 216694 w 526257"/>
                <a:gd name="connsiteY86" fmla="*/ 85725 h 492919"/>
                <a:gd name="connsiteX87" fmla="*/ 230982 w 526257"/>
                <a:gd name="connsiteY87" fmla="*/ 80963 h 492919"/>
                <a:gd name="connsiteX88" fmla="*/ 238125 w 526257"/>
                <a:gd name="connsiteY88" fmla="*/ 78581 h 492919"/>
                <a:gd name="connsiteX89" fmla="*/ 245269 w 526257"/>
                <a:gd name="connsiteY89" fmla="*/ 76200 h 492919"/>
                <a:gd name="connsiteX90" fmla="*/ 247650 w 526257"/>
                <a:gd name="connsiteY90" fmla="*/ 69056 h 492919"/>
                <a:gd name="connsiteX91" fmla="*/ 257175 w 526257"/>
                <a:gd name="connsiteY91" fmla="*/ 54769 h 492919"/>
                <a:gd name="connsiteX92" fmla="*/ 259557 w 526257"/>
                <a:gd name="connsiteY92" fmla="*/ 47625 h 492919"/>
                <a:gd name="connsiteX93" fmla="*/ 276225 w 526257"/>
                <a:gd name="connsiteY93" fmla="*/ 42863 h 492919"/>
                <a:gd name="connsiteX94" fmla="*/ 290513 w 526257"/>
                <a:gd name="connsiteY94" fmla="*/ 33338 h 492919"/>
                <a:gd name="connsiteX95" fmla="*/ 295275 w 526257"/>
                <a:gd name="connsiteY95" fmla="*/ 26194 h 492919"/>
                <a:gd name="connsiteX96" fmla="*/ 304800 w 526257"/>
                <a:gd name="connsiteY96" fmla="*/ 21431 h 492919"/>
                <a:gd name="connsiteX97" fmla="*/ 311944 w 526257"/>
                <a:gd name="connsiteY97" fmla="*/ 14288 h 492919"/>
                <a:gd name="connsiteX98" fmla="*/ 319088 w 526257"/>
                <a:gd name="connsiteY98" fmla="*/ 9525 h 492919"/>
                <a:gd name="connsiteX99" fmla="*/ 323850 w 526257"/>
                <a:gd name="connsiteY99" fmla="*/ 2381 h 492919"/>
                <a:gd name="connsiteX100" fmla="*/ 333375 w 526257"/>
                <a:gd name="connsiteY100" fmla="*/ 0 h 492919"/>
                <a:gd name="connsiteX101" fmla="*/ 366713 w 526257"/>
                <a:gd name="connsiteY101" fmla="*/ 2381 h 492919"/>
                <a:gd name="connsiteX102" fmla="*/ 378619 w 526257"/>
                <a:gd name="connsiteY102" fmla="*/ 19050 h 492919"/>
                <a:gd name="connsiteX103" fmla="*/ 381000 w 526257"/>
                <a:gd name="connsiteY103" fmla="*/ 26194 h 492919"/>
                <a:gd name="connsiteX104" fmla="*/ 388144 w 526257"/>
                <a:gd name="connsiteY104" fmla="*/ 30956 h 492919"/>
                <a:gd name="connsiteX105" fmla="*/ 400050 w 526257"/>
                <a:gd name="connsiteY105" fmla="*/ 52388 h 492919"/>
                <a:gd name="connsiteX106" fmla="*/ 404813 w 526257"/>
                <a:gd name="connsiteY106" fmla="*/ 59531 h 492919"/>
                <a:gd name="connsiteX107" fmla="*/ 407194 w 526257"/>
                <a:gd name="connsiteY107" fmla="*/ 66675 h 492919"/>
                <a:gd name="connsiteX108" fmla="*/ 421482 w 526257"/>
                <a:gd name="connsiteY108" fmla="*/ 88106 h 492919"/>
                <a:gd name="connsiteX109" fmla="*/ 411957 w 526257"/>
                <a:gd name="connsiteY109" fmla="*/ 92869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526257" h="492919">
                  <a:moveTo>
                    <a:pt x="411957" y="92869"/>
                  </a:moveTo>
                  <a:cubicBezTo>
                    <a:pt x="411163" y="97235"/>
                    <a:pt x="414702" y="107577"/>
                    <a:pt x="416719" y="114300"/>
                  </a:cubicBezTo>
                  <a:cubicBezTo>
                    <a:pt x="418162" y="119109"/>
                    <a:pt x="418697" y="124411"/>
                    <a:pt x="421482" y="128588"/>
                  </a:cubicBezTo>
                  <a:cubicBezTo>
                    <a:pt x="424657" y="133350"/>
                    <a:pt x="426960" y="138827"/>
                    <a:pt x="431007" y="142875"/>
                  </a:cubicBezTo>
                  <a:cubicBezTo>
                    <a:pt x="440174" y="152043"/>
                    <a:pt x="436282" y="147217"/>
                    <a:pt x="442913" y="157163"/>
                  </a:cubicBezTo>
                  <a:cubicBezTo>
                    <a:pt x="450791" y="180797"/>
                    <a:pt x="437572" y="144690"/>
                    <a:pt x="452438" y="171450"/>
                  </a:cubicBezTo>
                  <a:cubicBezTo>
                    <a:pt x="454876" y="175839"/>
                    <a:pt x="455612" y="180975"/>
                    <a:pt x="457200" y="185738"/>
                  </a:cubicBezTo>
                  <a:lnTo>
                    <a:pt x="464344" y="207169"/>
                  </a:lnTo>
                  <a:cubicBezTo>
                    <a:pt x="465138" y="209550"/>
                    <a:pt x="465332" y="212225"/>
                    <a:pt x="466725" y="214313"/>
                  </a:cubicBezTo>
                  <a:lnTo>
                    <a:pt x="471488" y="221456"/>
                  </a:lnTo>
                  <a:cubicBezTo>
                    <a:pt x="476082" y="244431"/>
                    <a:pt x="470455" y="224154"/>
                    <a:pt x="478632" y="240506"/>
                  </a:cubicBezTo>
                  <a:cubicBezTo>
                    <a:pt x="479755" y="242751"/>
                    <a:pt x="479794" y="245456"/>
                    <a:pt x="481013" y="247650"/>
                  </a:cubicBezTo>
                  <a:cubicBezTo>
                    <a:pt x="483793" y="252654"/>
                    <a:pt x="490538" y="261938"/>
                    <a:pt x="490538" y="261938"/>
                  </a:cubicBezTo>
                  <a:cubicBezTo>
                    <a:pt x="496205" y="278940"/>
                    <a:pt x="492515" y="272048"/>
                    <a:pt x="500063" y="283369"/>
                  </a:cubicBezTo>
                  <a:cubicBezTo>
                    <a:pt x="505730" y="300371"/>
                    <a:pt x="502040" y="293479"/>
                    <a:pt x="509588" y="304800"/>
                  </a:cubicBezTo>
                  <a:cubicBezTo>
                    <a:pt x="515255" y="321803"/>
                    <a:pt x="511565" y="314911"/>
                    <a:pt x="519113" y="326231"/>
                  </a:cubicBezTo>
                  <a:cubicBezTo>
                    <a:pt x="519907" y="331787"/>
                    <a:pt x="520393" y="337396"/>
                    <a:pt x="521494" y="342900"/>
                  </a:cubicBezTo>
                  <a:cubicBezTo>
                    <a:pt x="521986" y="345361"/>
                    <a:pt x="523426" y="347574"/>
                    <a:pt x="523875" y="350044"/>
                  </a:cubicBezTo>
                  <a:cubicBezTo>
                    <a:pt x="525020" y="356340"/>
                    <a:pt x="525463" y="362744"/>
                    <a:pt x="526257" y="369094"/>
                  </a:cubicBezTo>
                  <a:cubicBezTo>
                    <a:pt x="525463" y="378619"/>
                    <a:pt x="525138" y="388195"/>
                    <a:pt x="523875" y="397669"/>
                  </a:cubicBezTo>
                  <a:cubicBezTo>
                    <a:pt x="523543" y="400157"/>
                    <a:pt x="522886" y="402724"/>
                    <a:pt x="521494" y="404813"/>
                  </a:cubicBezTo>
                  <a:cubicBezTo>
                    <a:pt x="519626" y="407615"/>
                    <a:pt x="516937" y="409800"/>
                    <a:pt x="514350" y="411956"/>
                  </a:cubicBezTo>
                  <a:cubicBezTo>
                    <a:pt x="512152" y="413788"/>
                    <a:pt x="509588" y="415131"/>
                    <a:pt x="507207" y="416719"/>
                  </a:cubicBezTo>
                  <a:cubicBezTo>
                    <a:pt x="483135" y="452826"/>
                    <a:pt x="509189" y="415769"/>
                    <a:pt x="490538" y="438150"/>
                  </a:cubicBezTo>
                  <a:cubicBezTo>
                    <a:pt x="488706" y="440349"/>
                    <a:pt x="487799" y="443270"/>
                    <a:pt x="485775" y="445294"/>
                  </a:cubicBezTo>
                  <a:cubicBezTo>
                    <a:pt x="483752" y="447317"/>
                    <a:pt x="480830" y="448224"/>
                    <a:pt x="478632" y="450056"/>
                  </a:cubicBezTo>
                  <a:cubicBezTo>
                    <a:pt x="476045" y="452212"/>
                    <a:pt x="474075" y="455044"/>
                    <a:pt x="471488" y="457200"/>
                  </a:cubicBezTo>
                  <a:cubicBezTo>
                    <a:pt x="463940" y="463490"/>
                    <a:pt x="460442" y="463264"/>
                    <a:pt x="450057" y="466725"/>
                  </a:cubicBezTo>
                  <a:lnTo>
                    <a:pt x="442913" y="469106"/>
                  </a:lnTo>
                  <a:cubicBezTo>
                    <a:pt x="431087" y="486844"/>
                    <a:pt x="446286" y="465058"/>
                    <a:pt x="431007" y="483394"/>
                  </a:cubicBezTo>
                  <a:cubicBezTo>
                    <a:pt x="429175" y="485593"/>
                    <a:pt x="428479" y="488750"/>
                    <a:pt x="426244" y="490538"/>
                  </a:cubicBezTo>
                  <a:cubicBezTo>
                    <a:pt x="424284" y="492106"/>
                    <a:pt x="421481" y="492125"/>
                    <a:pt x="419100" y="492919"/>
                  </a:cubicBezTo>
                  <a:cubicBezTo>
                    <a:pt x="412750" y="492125"/>
                    <a:pt x="405578" y="493763"/>
                    <a:pt x="400050" y="490538"/>
                  </a:cubicBezTo>
                  <a:cubicBezTo>
                    <a:pt x="391354" y="485465"/>
                    <a:pt x="394080" y="473628"/>
                    <a:pt x="383382" y="471488"/>
                  </a:cubicBezTo>
                  <a:cubicBezTo>
                    <a:pt x="374010" y="469613"/>
                    <a:pt x="364332" y="469900"/>
                    <a:pt x="354807" y="469106"/>
                  </a:cubicBezTo>
                  <a:cubicBezTo>
                    <a:pt x="351632" y="468312"/>
                    <a:pt x="348209" y="468189"/>
                    <a:pt x="345282" y="466725"/>
                  </a:cubicBezTo>
                  <a:cubicBezTo>
                    <a:pt x="340162" y="464165"/>
                    <a:pt x="335757" y="460375"/>
                    <a:pt x="330994" y="457200"/>
                  </a:cubicBezTo>
                  <a:cubicBezTo>
                    <a:pt x="328613" y="455613"/>
                    <a:pt x="326565" y="453343"/>
                    <a:pt x="323850" y="452438"/>
                  </a:cubicBezTo>
                  <a:cubicBezTo>
                    <a:pt x="312867" y="448776"/>
                    <a:pt x="319168" y="450548"/>
                    <a:pt x="304800" y="447675"/>
                  </a:cubicBezTo>
                  <a:cubicBezTo>
                    <a:pt x="291077" y="438526"/>
                    <a:pt x="304312" y="446445"/>
                    <a:pt x="290513" y="440531"/>
                  </a:cubicBezTo>
                  <a:cubicBezTo>
                    <a:pt x="287250" y="439133"/>
                    <a:pt x="284232" y="437211"/>
                    <a:pt x="280988" y="435769"/>
                  </a:cubicBezTo>
                  <a:cubicBezTo>
                    <a:pt x="269455" y="430643"/>
                    <a:pt x="270617" y="431390"/>
                    <a:pt x="259557" y="428625"/>
                  </a:cubicBezTo>
                  <a:cubicBezTo>
                    <a:pt x="257176" y="427038"/>
                    <a:pt x="255028" y="425025"/>
                    <a:pt x="252413" y="423863"/>
                  </a:cubicBezTo>
                  <a:cubicBezTo>
                    <a:pt x="247825" y="421824"/>
                    <a:pt x="238125" y="419100"/>
                    <a:pt x="238125" y="419100"/>
                  </a:cubicBezTo>
                  <a:cubicBezTo>
                    <a:pt x="217661" y="405457"/>
                    <a:pt x="243550" y="421812"/>
                    <a:pt x="223838" y="411956"/>
                  </a:cubicBezTo>
                  <a:cubicBezTo>
                    <a:pt x="205380" y="402727"/>
                    <a:pt x="227500" y="410796"/>
                    <a:pt x="209550" y="404813"/>
                  </a:cubicBezTo>
                  <a:cubicBezTo>
                    <a:pt x="207169" y="403225"/>
                    <a:pt x="204967" y="401330"/>
                    <a:pt x="202407" y="400050"/>
                  </a:cubicBezTo>
                  <a:cubicBezTo>
                    <a:pt x="200162" y="398927"/>
                    <a:pt x="197352" y="399061"/>
                    <a:pt x="195263" y="397669"/>
                  </a:cubicBezTo>
                  <a:cubicBezTo>
                    <a:pt x="182937" y="389452"/>
                    <a:pt x="192850" y="387338"/>
                    <a:pt x="173832" y="381000"/>
                  </a:cubicBezTo>
                  <a:lnTo>
                    <a:pt x="159544" y="376238"/>
                  </a:lnTo>
                  <a:cubicBezTo>
                    <a:pt x="157957" y="373857"/>
                    <a:pt x="156936" y="370979"/>
                    <a:pt x="154782" y="369094"/>
                  </a:cubicBezTo>
                  <a:cubicBezTo>
                    <a:pt x="150474" y="365325"/>
                    <a:pt x="145257" y="362744"/>
                    <a:pt x="140494" y="359569"/>
                  </a:cubicBezTo>
                  <a:cubicBezTo>
                    <a:pt x="131260" y="353413"/>
                    <a:pt x="136066" y="355711"/>
                    <a:pt x="126207" y="352425"/>
                  </a:cubicBezTo>
                  <a:cubicBezTo>
                    <a:pt x="124619" y="350044"/>
                    <a:pt x="123468" y="347305"/>
                    <a:pt x="121444" y="345281"/>
                  </a:cubicBezTo>
                  <a:cubicBezTo>
                    <a:pt x="115929" y="339767"/>
                    <a:pt x="109212" y="339165"/>
                    <a:pt x="102394" y="335756"/>
                  </a:cubicBezTo>
                  <a:cubicBezTo>
                    <a:pt x="99834" y="334476"/>
                    <a:pt x="97735" y="332414"/>
                    <a:pt x="95250" y="330994"/>
                  </a:cubicBezTo>
                  <a:cubicBezTo>
                    <a:pt x="92168" y="329233"/>
                    <a:pt x="88807" y="327992"/>
                    <a:pt x="85725" y="326231"/>
                  </a:cubicBezTo>
                  <a:cubicBezTo>
                    <a:pt x="83240" y="324811"/>
                    <a:pt x="80780" y="323301"/>
                    <a:pt x="78582" y="321469"/>
                  </a:cubicBezTo>
                  <a:cubicBezTo>
                    <a:pt x="75995" y="319313"/>
                    <a:pt x="74382" y="315960"/>
                    <a:pt x="71438" y="314325"/>
                  </a:cubicBezTo>
                  <a:cubicBezTo>
                    <a:pt x="67049" y="311887"/>
                    <a:pt x="61913" y="311151"/>
                    <a:pt x="57150" y="309563"/>
                  </a:cubicBezTo>
                  <a:cubicBezTo>
                    <a:pt x="54769" y="308769"/>
                    <a:pt x="52095" y="308573"/>
                    <a:pt x="50007" y="307181"/>
                  </a:cubicBezTo>
                  <a:cubicBezTo>
                    <a:pt x="45244" y="304006"/>
                    <a:pt x="39767" y="301703"/>
                    <a:pt x="35719" y="297656"/>
                  </a:cubicBezTo>
                  <a:cubicBezTo>
                    <a:pt x="33338" y="295275"/>
                    <a:pt x="31519" y="292148"/>
                    <a:pt x="28575" y="290513"/>
                  </a:cubicBezTo>
                  <a:cubicBezTo>
                    <a:pt x="24187" y="288075"/>
                    <a:pt x="19050" y="287338"/>
                    <a:pt x="14288" y="285750"/>
                  </a:cubicBezTo>
                  <a:lnTo>
                    <a:pt x="7144" y="283369"/>
                  </a:lnTo>
                  <a:cubicBezTo>
                    <a:pt x="4763" y="280988"/>
                    <a:pt x="0" y="279593"/>
                    <a:pt x="0" y="276225"/>
                  </a:cubicBezTo>
                  <a:cubicBezTo>
                    <a:pt x="0" y="273715"/>
                    <a:pt x="4950" y="275063"/>
                    <a:pt x="7144" y="273844"/>
                  </a:cubicBezTo>
                  <a:cubicBezTo>
                    <a:pt x="31710" y="260197"/>
                    <a:pt x="12411" y="267326"/>
                    <a:pt x="28575" y="261938"/>
                  </a:cubicBezTo>
                  <a:lnTo>
                    <a:pt x="33338" y="247650"/>
                  </a:lnTo>
                  <a:cubicBezTo>
                    <a:pt x="39493" y="229185"/>
                    <a:pt x="33210" y="240673"/>
                    <a:pt x="71438" y="238125"/>
                  </a:cubicBezTo>
                  <a:cubicBezTo>
                    <a:pt x="70644" y="234950"/>
                    <a:pt x="69057" y="231873"/>
                    <a:pt x="69057" y="228600"/>
                  </a:cubicBezTo>
                  <a:cubicBezTo>
                    <a:pt x="69057" y="220623"/>
                    <a:pt x="68712" y="212285"/>
                    <a:pt x="71438" y="204788"/>
                  </a:cubicBezTo>
                  <a:cubicBezTo>
                    <a:pt x="72296" y="202429"/>
                    <a:pt x="76106" y="202819"/>
                    <a:pt x="78582" y="202406"/>
                  </a:cubicBezTo>
                  <a:cubicBezTo>
                    <a:pt x="85672" y="201224"/>
                    <a:pt x="92869" y="200819"/>
                    <a:pt x="100013" y="200025"/>
                  </a:cubicBezTo>
                  <a:cubicBezTo>
                    <a:pt x="113661" y="179551"/>
                    <a:pt x="97298" y="205455"/>
                    <a:pt x="107157" y="185738"/>
                  </a:cubicBezTo>
                  <a:cubicBezTo>
                    <a:pt x="109834" y="180385"/>
                    <a:pt x="114547" y="175213"/>
                    <a:pt x="119063" y="171450"/>
                  </a:cubicBezTo>
                  <a:cubicBezTo>
                    <a:pt x="121262" y="169618"/>
                    <a:pt x="123826" y="168275"/>
                    <a:pt x="126207" y="166688"/>
                  </a:cubicBezTo>
                  <a:cubicBezTo>
                    <a:pt x="127794" y="164307"/>
                    <a:pt x="128815" y="161429"/>
                    <a:pt x="130969" y="159544"/>
                  </a:cubicBezTo>
                  <a:cubicBezTo>
                    <a:pt x="135277" y="155775"/>
                    <a:pt x="140494" y="153194"/>
                    <a:pt x="145257" y="150019"/>
                  </a:cubicBezTo>
                  <a:lnTo>
                    <a:pt x="152400" y="145256"/>
                  </a:lnTo>
                  <a:cubicBezTo>
                    <a:pt x="154781" y="143668"/>
                    <a:pt x="157520" y="142518"/>
                    <a:pt x="159544" y="140494"/>
                  </a:cubicBezTo>
                  <a:cubicBezTo>
                    <a:pt x="168463" y="131575"/>
                    <a:pt x="163493" y="134415"/>
                    <a:pt x="173832" y="130969"/>
                  </a:cubicBezTo>
                  <a:cubicBezTo>
                    <a:pt x="178023" y="118394"/>
                    <a:pt x="174820" y="125915"/>
                    <a:pt x="185738" y="109538"/>
                  </a:cubicBezTo>
                  <a:cubicBezTo>
                    <a:pt x="187325" y="107157"/>
                    <a:pt x="188119" y="103982"/>
                    <a:pt x="190500" y="102394"/>
                  </a:cubicBezTo>
                  <a:lnTo>
                    <a:pt x="197644" y="97631"/>
                  </a:lnTo>
                  <a:cubicBezTo>
                    <a:pt x="199232" y="95250"/>
                    <a:pt x="199980" y="92005"/>
                    <a:pt x="202407" y="90488"/>
                  </a:cubicBezTo>
                  <a:cubicBezTo>
                    <a:pt x="206664" y="87827"/>
                    <a:pt x="211932" y="87313"/>
                    <a:pt x="216694" y="85725"/>
                  </a:cubicBezTo>
                  <a:lnTo>
                    <a:pt x="230982" y="80963"/>
                  </a:lnTo>
                  <a:lnTo>
                    <a:pt x="238125" y="78581"/>
                  </a:lnTo>
                  <a:lnTo>
                    <a:pt x="245269" y="76200"/>
                  </a:lnTo>
                  <a:cubicBezTo>
                    <a:pt x="246063" y="73819"/>
                    <a:pt x="246431" y="71250"/>
                    <a:pt x="247650" y="69056"/>
                  </a:cubicBezTo>
                  <a:cubicBezTo>
                    <a:pt x="250430" y="64053"/>
                    <a:pt x="255365" y="60199"/>
                    <a:pt x="257175" y="54769"/>
                  </a:cubicBezTo>
                  <a:cubicBezTo>
                    <a:pt x="257969" y="52388"/>
                    <a:pt x="257782" y="49400"/>
                    <a:pt x="259557" y="47625"/>
                  </a:cubicBezTo>
                  <a:cubicBezTo>
                    <a:pt x="260696" y="46486"/>
                    <a:pt x="276143" y="42884"/>
                    <a:pt x="276225" y="42863"/>
                  </a:cubicBezTo>
                  <a:cubicBezTo>
                    <a:pt x="280988" y="39688"/>
                    <a:pt x="287338" y="38101"/>
                    <a:pt x="290513" y="33338"/>
                  </a:cubicBezTo>
                  <a:cubicBezTo>
                    <a:pt x="292100" y="30957"/>
                    <a:pt x="293077" y="28026"/>
                    <a:pt x="295275" y="26194"/>
                  </a:cubicBezTo>
                  <a:cubicBezTo>
                    <a:pt x="298002" y="23921"/>
                    <a:pt x="301911" y="23494"/>
                    <a:pt x="304800" y="21431"/>
                  </a:cubicBezTo>
                  <a:cubicBezTo>
                    <a:pt x="307540" y="19474"/>
                    <a:pt x="309357" y="16444"/>
                    <a:pt x="311944" y="14288"/>
                  </a:cubicBezTo>
                  <a:cubicBezTo>
                    <a:pt x="314143" y="12456"/>
                    <a:pt x="316707" y="11113"/>
                    <a:pt x="319088" y="9525"/>
                  </a:cubicBezTo>
                  <a:cubicBezTo>
                    <a:pt x="320675" y="7144"/>
                    <a:pt x="321469" y="3969"/>
                    <a:pt x="323850" y="2381"/>
                  </a:cubicBezTo>
                  <a:cubicBezTo>
                    <a:pt x="326573" y="566"/>
                    <a:pt x="330102" y="0"/>
                    <a:pt x="333375" y="0"/>
                  </a:cubicBezTo>
                  <a:cubicBezTo>
                    <a:pt x="344516" y="0"/>
                    <a:pt x="355600" y="1587"/>
                    <a:pt x="366713" y="2381"/>
                  </a:cubicBezTo>
                  <a:cubicBezTo>
                    <a:pt x="374880" y="10548"/>
                    <a:pt x="373918" y="8080"/>
                    <a:pt x="378619" y="19050"/>
                  </a:cubicBezTo>
                  <a:cubicBezTo>
                    <a:pt x="379608" y="21357"/>
                    <a:pt x="379432" y="24234"/>
                    <a:pt x="381000" y="26194"/>
                  </a:cubicBezTo>
                  <a:cubicBezTo>
                    <a:pt x="382788" y="28429"/>
                    <a:pt x="385763" y="29369"/>
                    <a:pt x="388144" y="30956"/>
                  </a:cubicBezTo>
                  <a:cubicBezTo>
                    <a:pt x="392334" y="43529"/>
                    <a:pt x="389134" y="36014"/>
                    <a:pt x="400050" y="52388"/>
                  </a:cubicBezTo>
                  <a:lnTo>
                    <a:pt x="404813" y="59531"/>
                  </a:lnTo>
                  <a:cubicBezTo>
                    <a:pt x="405607" y="61912"/>
                    <a:pt x="405975" y="64481"/>
                    <a:pt x="407194" y="66675"/>
                  </a:cubicBezTo>
                  <a:cubicBezTo>
                    <a:pt x="407212" y="66707"/>
                    <a:pt x="419090" y="84519"/>
                    <a:pt x="421482" y="88106"/>
                  </a:cubicBezTo>
                  <a:cubicBezTo>
                    <a:pt x="426684" y="95909"/>
                    <a:pt x="412751" y="88503"/>
                    <a:pt x="411957" y="9286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3" name="Forma livre 412"/>
            <p:cNvSpPr/>
            <p:nvPr/>
          </p:nvSpPr>
          <p:spPr>
            <a:xfrm>
              <a:off x="6292808" y="4078969"/>
              <a:ext cx="545883" cy="391528"/>
            </a:xfrm>
            <a:custGeom>
              <a:avLst/>
              <a:gdLst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662151 w 828839"/>
                <a:gd name="connsiteY108" fmla="*/ 389688 h 594476"/>
                <a:gd name="connsiteX109" fmla="*/ 655007 w 828839"/>
                <a:gd name="connsiteY109" fmla="*/ 394451 h 594476"/>
                <a:gd name="connsiteX110" fmla="*/ 647864 w 828839"/>
                <a:gd name="connsiteY110" fmla="*/ 399213 h 594476"/>
                <a:gd name="connsiteX111" fmla="*/ 638339 w 828839"/>
                <a:gd name="connsiteY111" fmla="*/ 413501 h 594476"/>
                <a:gd name="connsiteX112" fmla="*/ 631195 w 828839"/>
                <a:gd name="connsiteY112" fmla="*/ 430170 h 594476"/>
                <a:gd name="connsiteX113" fmla="*/ 619289 w 828839"/>
                <a:gd name="connsiteY113" fmla="*/ 458745 h 594476"/>
                <a:gd name="connsiteX114" fmla="*/ 609764 w 828839"/>
                <a:gd name="connsiteY114" fmla="*/ 475413 h 594476"/>
                <a:gd name="connsiteX115" fmla="*/ 602620 w 828839"/>
                <a:gd name="connsiteY115" fmla="*/ 482557 h 594476"/>
                <a:gd name="connsiteX116" fmla="*/ 597857 w 828839"/>
                <a:gd name="connsiteY116" fmla="*/ 492082 h 594476"/>
                <a:gd name="connsiteX117" fmla="*/ 578807 w 828839"/>
                <a:gd name="connsiteY117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662151 w 828839"/>
                <a:gd name="connsiteY108" fmla="*/ 389688 h 594476"/>
                <a:gd name="connsiteX109" fmla="*/ 655007 w 828839"/>
                <a:gd name="connsiteY109" fmla="*/ 394451 h 594476"/>
                <a:gd name="connsiteX110" fmla="*/ 638339 w 828839"/>
                <a:gd name="connsiteY110" fmla="*/ 413501 h 594476"/>
                <a:gd name="connsiteX111" fmla="*/ 631195 w 828839"/>
                <a:gd name="connsiteY111" fmla="*/ 430170 h 594476"/>
                <a:gd name="connsiteX112" fmla="*/ 619289 w 828839"/>
                <a:gd name="connsiteY112" fmla="*/ 458745 h 594476"/>
                <a:gd name="connsiteX113" fmla="*/ 609764 w 828839"/>
                <a:gd name="connsiteY113" fmla="*/ 475413 h 594476"/>
                <a:gd name="connsiteX114" fmla="*/ 602620 w 828839"/>
                <a:gd name="connsiteY114" fmla="*/ 482557 h 594476"/>
                <a:gd name="connsiteX115" fmla="*/ 597857 w 828839"/>
                <a:gd name="connsiteY115" fmla="*/ 492082 h 594476"/>
                <a:gd name="connsiteX116" fmla="*/ 578807 w 828839"/>
                <a:gd name="connsiteY116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662151 w 828839"/>
                <a:gd name="connsiteY108" fmla="*/ 389688 h 594476"/>
                <a:gd name="connsiteX109" fmla="*/ 638339 w 828839"/>
                <a:gd name="connsiteY109" fmla="*/ 413501 h 594476"/>
                <a:gd name="connsiteX110" fmla="*/ 631195 w 828839"/>
                <a:gd name="connsiteY110" fmla="*/ 430170 h 594476"/>
                <a:gd name="connsiteX111" fmla="*/ 619289 w 828839"/>
                <a:gd name="connsiteY111" fmla="*/ 458745 h 594476"/>
                <a:gd name="connsiteX112" fmla="*/ 609764 w 828839"/>
                <a:gd name="connsiteY112" fmla="*/ 475413 h 594476"/>
                <a:gd name="connsiteX113" fmla="*/ 602620 w 828839"/>
                <a:gd name="connsiteY113" fmla="*/ 482557 h 594476"/>
                <a:gd name="connsiteX114" fmla="*/ 597857 w 828839"/>
                <a:gd name="connsiteY114" fmla="*/ 492082 h 594476"/>
                <a:gd name="connsiteX115" fmla="*/ 578807 w 828839"/>
                <a:gd name="connsiteY115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638339 w 828839"/>
                <a:gd name="connsiteY108" fmla="*/ 413501 h 594476"/>
                <a:gd name="connsiteX109" fmla="*/ 631195 w 828839"/>
                <a:gd name="connsiteY109" fmla="*/ 430170 h 594476"/>
                <a:gd name="connsiteX110" fmla="*/ 619289 w 828839"/>
                <a:gd name="connsiteY110" fmla="*/ 458745 h 594476"/>
                <a:gd name="connsiteX111" fmla="*/ 609764 w 828839"/>
                <a:gd name="connsiteY111" fmla="*/ 475413 h 594476"/>
                <a:gd name="connsiteX112" fmla="*/ 602620 w 828839"/>
                <a:gd name="connsiteY112" fmla="*/ 482557 h 594476"/>
                <a:gd name="connsiteX113" fmla="*/ 597857 w 828839"/>
                <a:gd name="connsiteY113" fmla="*/ 492082 h 594476"/>
                <a:gd name="connsiteX114" fmla="*/ 578807 w 828839"/>
                <a:gd name="connsiteY114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631195 w 828839"/>
                <a:gd name="connsiteY108" fmla="*/ 430170 h 594476"/>
                <a:gd name="connsiteX109" fmla="*/ 619289 w 828839"/>
                <a:gd name="connsiteY109" fmla="*/ 458745 h 594476"/>
                <a:gd name="connsiteX110" fmla="*/ 609764 w 828839"/>
                <a:gd name="connsiteY110" fmla="*/ 475413 h 594476"/>
                <a:gd name="connsiteX111" fmla="*/ 602620 w 828839"/>
                <a:gd name="connsiteY111" fmla="*/ 482557 h 594476"/>
                <a:gd name="connsiteX112" fmla="*/ 597857 w 828839"/>
                <a:gd name="connsiteY112" fmla="*/ 492082 h 594476"/>
                <a:gd name="connsiteX113" fmla="*/ 578807 w 828839"/>
                <a:gd name="connsiteY113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619289 w 828839"/>
                <a:gd name="connsiteY108" fmla="*/ 458745 h 594476"/>
                <a:gd name="connsiteX109" fmla="*/ 609764 w 828839"/>
                <a:gd name="connsiteY109" fmla="*/ 475413 h 594476"/>
                <a:gd name="connsiteX110" fmla="*/ 602620 w 828839"/>
                <a:gd name="connsiteY110" fmla="*/ 482557 h 594476"/>
                <a:gd name="connsiteX111" fmla="*/ 597857 w 828839"/>
                <a:gd name="connsiteY111" fmla="*/ 492082 h 594476"/>
                <a:gd name="connsiteX112" fmla="*/ 578807 w 828839"/>
                <a:gd name="connsiteY112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609764 w 828839"/>
                <a:gd name="connsiteY108" fmla="*/ 475413 h 594476"/>
                <a:gd name="connsiteX109" fmla="*/ 602620 w 828839"/>
                <a:gd name="connsiteY109" fmla="*/ 482557 h 594476"/>
                <a:gd name="connsiteX110" fmla="*/ 597857 w 828839"/>
                <a:gd name="connsiteY110" fmla="*/ 492082 h 594476"/>
                <a:gd name="connsiteX111" fmla="*/ 578807 w 828839"/>
                <a:gd name="connsiteY111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609764 w 828839"/>
                <a:gd name="connsiteY108" fmla="*/ 475413 h 594476"/>
                <a:gd name="connsiteX109" fmla="*/ 602620 w 828839"/>
                <a:gd name="connsiteY109" fmla="*/ 482557 h 594476"/>
                <a:gd name="connsiteX110" fmla="*/ 578807 w 828839"/>
                <a:gd name="connsiteY110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609764 w 828839"/>
                <a:gd name="connsiteY108" fmla="*/ 475413 h 594476"/>
                <a:gd name="connsiteX109" fmla="*/ 578807 w 828839"/>
                <a:gd name="connsiteY109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683582 w 828839"/>
                <a:gd name="connsiteY107" fmla="*/ 375401 h 594476"/>
                <a:gd name="connsiteX108" fmla="*/ 578807 w 828839"/>
                <a:gd name="connsiteY108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700251 w 828839"/>
                <a:gd name="connsiteY106" fmla="*/ 361113 h 594476"/>
                <a:gd name="connsiteX107" fmla="*/ 578807 w 828839"/>
                <a:gd name="connsiteY107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714539 w 828839"/>
                <a:gd name="connsiteY105" fmla="*/ 351588 h 594476"/>
                <a:gd name="connsiteX106" fmla="*/ 578807 w 828839"/>
                <a:gd name="connsiteY106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721682 w 828839"/>
                <a:gd name="connsiteY104" fmla="*/ 344445 h 594476"/>
                <a:gd name="connsiteX105" fmla="*/ 578807 w 828839"/>
                <a:gd name="connsiteY105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735970 w 828839"/>
                <a:gd name="connsiteY103" fmla="*/ 337301 h 594476"/>
                <a:gd name="connsiteX104" fmla="*/ 578807 w 828839"/>
                <a:gd name="connsiteY104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743114 w 828839"/>
                <a:gd name="connsiteY102" fmla="*/ 330157 h 594476"/>
                <a:gd name="connsiteX103" fmla="*/ 578807 w 828839"/>
                <a:gd name="connsiteY103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0239 w 828839"/>
                <a:gd name="connsiteY77" fmla="*/ 142038 h 594476"/>
                <a:gd name="connsiteX78" fmla="*/ 607382 w 828839"/>
                <a:gd name="connsiteY78" fmla="*/ 146801 h 594476"/>
                <a:gd name="connsiteX79" fmla="*/ 614526 w 828839"/>
                <a:gd name="connsiteY79" fmla="*/ 149182 h 594476"/>
                <a:gd name="connsiteX80" fmla="*/ 635957 w 828839"/>
                <a:gd name="connsiteY80" fmla="*/ 156326 h 594476"/>
                <a:gd name="connsiteX81" fmla="*/ 652626 w 828839"/>
                <a:gd name="connsiteY81" fmla="*/ 163470 h 594476"/>
                <a:gd name="connsiteX82" fmla="*/ 666914 w 828839"/>
                <a:gd name="connsiteY82" fmla="*/ 172995 h 594476"/>
                <a:gd name="connsiteX83" fmla="*/ 683582 w 828839"/>
                <a:gd name="connsiteY83" fmla="*/ 177757 h 594476"/>
                <a:gd name="connsiteX84" fmla="*/ 709776 w 828839"/>
                <a:gd name="connsiteY84" fmla="*/ 184901 h 594476"/>
                <a:gd name="connsiteX85" fmla="*/ 724064 w 828839"/>
                <a:gd name="connsiteY85" fmla="*/ 192045 h 594476"/>
                <a:gd name="connsiteX86" fmla="*/ 743114 w 828839"/>
                <a:gd name="connsiteY86" fmla="*/ 201570 h 594476"/>
                <a:gd name="connsiteX87" fmla="*/ 759782 w 828839"/>
                <a:gd name="connsiteY87" fmla="*/ 206332 h 594476"/>
                <a:gd name="connsiteX88" fmla="*/ 774070 w 828839"/>
                <a:gd name="connsiteY88" fmla="*/ 208713 h 594476"/>
                <a:gd name="connsiteX89" fmla="*/ 788357 w 828839"/>
                <a:gd name="connsiteY89" fmla="*/ 215857 h 594476"/>
                <a:gd name="connsiteX90" fmla="*/ 795501 w 828839"/>
                <a:gd name="connsiteY90" fmla="*/ 218238 h 594476"/>
                <a:gd name="connsiteX91" fmla="*/ 809789 w 828839"/>
                <a:gd name="connsiteY91" fmla="*/ 227763 h 594476"/>
                <a:gd name="connsiteX92" fmla="*/ 821695 w 828839"/>
                <a:gd name="connsiteY92" fmla="*/ 242051 h 594476"/>
                <a:gd name="connsiteX93" fmla="*/ 828839 w 828839"/>
                <a:gd name="connsiteY93" fmla="*/ 249195 h 594476"/>
                <a:gd name="connsiteX94" fmla="*/ 824076 w 828839"/>
                <a:gd name="connsiteY94" fmla="*/ 256338 h 594476"/>
                <a:gd name="connsiteX95" fmla="*/ 816932 w 828839"/>
                <a:gd name="connsiteY95" fmla="*/ 263482 h 594476"/>
                <a:gd name="connsiteX96" fmla="*/ 807407 w 828839"/>
                <a:gd name="connsiteY96" fmla="*/ 275388 h 594476"/>
                <a:gd name="connsiteX97" fmla="*/ 790739 w 828839"/>
                <a:gd name="connsiteY97" fmla="*/ 292057 h 594476"/>
                <a:gd name="connsiteX98" fmla="*/ 776451 w 828839"/>
                <a:gd name="connsiteY98" fmla="*/ 306345 h 594476"/>
                <a:gd name="connsiteX99" fmla="*/ 771689 w 828839"/>
                <a:gd name="connsiteY99" fmla="*/ 313488 h 594476"/>
                <a:gd name="connsiteX100" fmla="*/ 764545 w 828839"/>
                <a:gd name="connsiteY100" fmla="*/ 315870 h 594476"/>
                <a:gd name="connsiteX101" fmla="*/ 750257 w 828839"/>
                <a:gd name="connsiteY101" fmla="*/ 327776 h 594476"/>
                <a:gd name="connsiteX102" fmla="*/ 578807 w 828839"/>
                <a:gd name="connsiteY102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593095 w 828839"/>
                <a:gd name="connsiteY76" fmla="*/ 139657 h 594476"/>
                <a:gd name="connsiteX77" fmla="*/ 607382 w 828839"/>
                <a:gd name="connsiteY77" fmla="*/ 146801 h 594476"/>
                <a:gd name="connsiteX78" fmla="*/ 614526 w 828839"/>
                <a:gd name="connsiteY78" fmla="*/ 149182 h 594476"/>
                <a:gd name="connsiteX79" fmla="*/ 635957 w 828839"/>
                <a:gd name="connsiteY79" fmla="*/ 156326 h 594476"/>
                <a:gd name="connsiteX80" fmla="*/ 652626 w 828839"/>
                <a:gd name="connsiteY80" fmla="*/ 163470 h 594476"/>
                <a:gd name="connsiteX81" fmla="*/ 666914 w 828839"/>
                <a:gd name="connsiteY81" fmla="*/ 172995 h 594476"/>
                <a:gd name="connsiteX82" fmla="*/ 683582 w 828839"/>
                <a:gd name="connsiteY82" fmla="*/ 177757 h 594476"/>
                <a:gd name="connsiteX83" fmla="*/ 709776 w 828839"/>
                <a:gd name="connsiteY83" fmla="*/ 184901 h 594476"/>
                <a:gd name="connsiteX84" fmla="*/ 724064 w 828839"/>
                <a:gd name="connsiteY84" fmla="*/ 192045 h 594476"/>
                <a:gd name="connsiteX85" fmla="*/ 743114 w 828839"/>
                <a:gd name="connsiteY85" fmla="*/ 201570 h 594476"/>
                <a:gd name="connsiteX86" fmla="*/ 759782 w 828839"/>
                <a:gd name="connsiteY86" fmla="*/ 206332 h 594476"/>
                <a:gd name="connsiteX87" fmla="*/ 774070 w 828839"/>
                <a:gd name="connsiteY87" fmla="*/ 208713 h 594476"/>
                <a:gd name="connsiteX88" fmla="*/ 788357 w 828839"/>
                <a:gd name="connsiteY88" fmla="*/ 215857 h 594476"/>
                <a:gd name="connsiteX89" fmla="*/ 795501 w 828839"/>
                <a:gd name="connsiteY89" fmla="*/ 218238 h 594476"/>
                <a:gd name="connsiteX90" fmla="*/ 809789 w 828839"/>
                <a:gd name="connsiteY90" fmla="*/ 227763 h 594476"/>
                <a:gd name="connsiteX91" fmla="*/ 821695 w 828839"/>
                <a:gd name="connsiteY91" fmla="*/ 242051 h 594476"/>
                <a:gd name="connsiteX92" fmla="*/ 828839 w 828839"/>
                <a:gd name="connsiteY92" fmla="*/ 249195 h 594476"/>
                <a:gd name="connsiteX93" fmla="*/ 824076 w 828839"/>
                <a:gd name="connsiteY93" fmla="*/ 256338 h 594476"/>
                <a:gd name="connsiteX94" fmla="*/ 816932 w 828839"/>
                <a:gd name="connsiteY94" fmla="*/ 263482 h 594476"/>
                <a:gd name="connsiteX95" fmla="*/ 807407 w 828839"/>
                <a:gd name="connsiteY95" fmla="*/ 275388 h 594476"/>
                <a:gd name="connsiteX96" fmla="*/ 790739 w 828839"/>
                <a:gd name="connsiteY96" fmla="*/ 292057 h 594476"/>
                <a:gd name="connsiteX97" fmla="*/ 776451 w 828839"/>
                <a:gd name="connsiteY97" fmla="*/ 306345 h 594476"/>
                <a:gd name="connsiteX98" fmla="*/ 771689 w 828839"/>
                <a:gd name="connsiteY98" fmla="*/ 313488 h 594476"/>
                <a:gd name="connsiteX99" fmla="*/ 764545 w 828839"/>
                <a:gd name="connsiteY99" fmla="*/ 315870 h 594476"/>
                <a:gd name="connsiteX100" fmla="*/ 750257 w 828839"/>
                <a:gd name="connsiteY100" fmla="*/ 327776 h 594476"/>
                <a:gd name="connsiteX101" fmla="*/ 578807 w 828839"/>
                <a:gd name="connsiteY101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607382 w 828839"/>
                <a:gd name="connsiteY76" fmla="*/ 146801 h 594476"/>
                <a:gd name="connsiteX77" fmla="*/ 614526 w 828839"/>
                <a:gd name="connsiteY77" fmla="*/ 149182 h 594476"/>
                <a:gd name="connsiteX78" fmla="*/ 635957 w 828839"/>
                <a:gd name="connsiteY78" fmla="*/ 156326 h 594476"/>
                <a:gd name="connsiteX79" fmla="*/ 652626 w 828839"/>
                <a:gd name="connsiteY79" fmla="*/ 163470 h 594476"/>
                <a:gd name="connsiteX80" fmla="*/ 666914 w 828839"/>
                <a:gd name="connsiteY80" fmla="*/ 172995 h 594476"/>
                <a:gd name="connsiteX81" fmla="*/ 683582 w 828839"/>
                <a:gd name="connsiteY81" fmla="*/ 177757 h 594476"/>
                <a:gd name="connsiteX82" fmla="*/ 709776 w 828839"/>
                <a:gd name="connsiteY82" fmla="*/ 184901 h 594476"/>
                <a:gd name="connsiteX83" fmla="*/ 724064 w 828839"/>
                <a:gd name="connsiteY83" fmla="*/ 192045 h 594476"/>
                <a:gd name="connsiteX84" fmla="*/ 743114 w 828839"/>
                <a:gd name="connsiteY84" fmla="*/ 201570 h 594476"/>
                <a:gd name="connsiteX85" fmla="*/ 759782 w 828839"/>
                <a:gd name="connsiteY85" fmla="*/ 206332 h 594476"/>
                <a:gd name="connsiteX86" fmla="*/ 774070 w 828839"/>
                <a:gd name="connsiteY86" fmla="*/ 208713 h 594476"/>
                <a:gd name="connsiteX87" fmla="*/ 788357 w 828839"/>
                <a:gd name="connsiteY87" fmla="*/ 215857 h 594476"/>
                <a:gd name="connsiteX88" fmla="*/ 795501 w 828839"/>
                <a:gd name="connsiteY88" fmla="*/ 218238 h 594476"/>
                <a:gd name="connsiteX89" fmla="*/ 809789 w 828839"/>
                <a:gd name="connsiteY89" fmla="*/ 227763 h 594476"/>
                <a:gd name="connsiteX90" fmla="*/ 821695 w 828839"/>
                <a:gd name="connsiteY90" fmla="*/ 242051 h 594476"/>
                <a:gd name="connsiteX91" fmla="*/ 828839 w 828839"/>
                <a:gd name="connsiteY91" fmla="*/ 249195 h 594476"/>
                <a:gd name="connsiteX92" fmla="*/ 824076 w 828839"/>
                <a:gd name="connsiteY92" fmla="*/ 256338 h 594476"/>
                <a:gd name="connsiteX93" fmla="*/ 816932 w 828839"/>
                <a:gd name="connsiteY93" fmla="*/ 263482 h 594476"/>
                <a:gd name="connsiteX94" fmla="*/ 807407 w 828839"/>
                <a:gd name="connsiteY94" fmla="*/ 275388 h 594476"/>
                <a:gd name="connsiteX95" fmla="*/ 790739 w 828839"/>
                <a:gd name="connsiteY95" fmla="*/ 292057 h 594476"/>
                <a:gd name="connsiteX96" fmla="*/ 776451 w 828839"/>
                <a:gd name="connsiteY96" fmla="*/ 306345 h 594476"/>
                <a:gd name="connsiteX97" fmla="*/ 771689 w 828839"/>
                <a:gd name="connsiteY97" fmla="*/ 313488 h 594476"/>
                <a:gd name="connsiteX98" fmla="*/ 764545 w 828839"/>
                <a:gd name="connsiteY98" fmla="*/ 315870 h 594476"/>
                <a:gd name="connsiteX99" fmla="*/ 750257 w 828839"/>
                <a:gd name="connsiteY99" fmla="*/ 327776 h 594476"/>
                <a:gd name="connsiteX100" fmla="*/ 578807 w 828839"/>
                <a:gd name="connsiteY100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607382 w 828839"/>
                <a:gd name="connsiteY76" fmla="*/ 146801 h 594476"/>
                <a:gd name="connsiteX77" fmla="*/ 635957 w 828839"/>
                <a:gd name="connsiteY77" fmla="*/ 156326 h 594476"/>
                <a:gd name="connsiteX78" fmla="*/ 652626 w 828839"/>
                <a:gd name="connsiteY78" fmla="*/ 163470 h 594476"/>
                <a:gd name="connsiteX79" fmla="*/ 666914 w 828839"/>
                <a:gd name="connsiteY79" fmla="*/ 172995 h 594476"/>
                <a:gd name="connsiteX80" fmla="*/ 683582 w 828839"/>
                <a:gd name="connsiteY80" fmla="*/ 177757 h 594476"/>
                <a:gd name="connsiteX81" fmla="*/ 709776 w 828839"/>
                <a:gd name="connsiteY81" fmla="*/ 184901 h 594476"/>
                <a:gd name="connsiteX82" fmla="*/ 724064 w 828839"/>
                <a:gd name="connsiteY82" fmla="*/ 192045 h 594476"/>
                <a:gd name="connsiteX83" fmla="*/ 743114 w 828839"/>
                <a:gd name="connsiteY83" fmla="*/ 201570 h 594476"/>
                <a:gd name="connsiteX84" fmla="*/ 759782 w 828839"/>
                <a:gd name="connsiteY84" fmla="*/ 206332 h 594476"/>
                <a:gd name="connsiteX85" fmla="*/ 774070 w 828839"/>
                <a:gd name="connsiteY85" fmla="*/ 208713 h 594476"/>
                <a:gd name="connsiteX86" fmla="*/ 788357 w 828839"/>
                <a:gd name="connsiteY86" fmla="*/ 215857 h 594476"/>
                <a:gd name="connsiteX87" fmla="*/ 795501 w 828839"/>
                <a:gd name="connsiteY87" fmla="*/ 218238 h 594476"/>
                <a:gd name="connsiteX88" fmla="*/ 809789 w 828839"/>
                <a:gd name="connsiteY88" fmla="*/ 227763 h 594476"/>
                <a:gd name="connsiteX89" fmla="*/ 821695 w 828839"/>
                <a:gd name="connsiteY89" fmla="*/ 242051 h 594476"/>
                <a:gd name="connsiteX90" fmla="*/ 828839 w 828839"/>
                <a:gd name="connsiteY90" fmla="*/ 249195 h 594476"/>
                <a:gd name="connsiteX91" fmla="*/ 824076 w 828839"/>
                <a:gd name="connsiteY91" fmla="*/ 256338 h 594476"/>
                <a:gd name="connsiteX92" fmla="*/ 816932 w 828839"/>
                <a:gd name="connsiteY92" fmla="*/ 263482 h 594476"/>
                <a:gd name="connsiteX93" fmla="*/ 807407 w 828839"/>
                <a:gd name="connsiteY93" fmla="*/ 275388 h 594476"/>
                <a:gd name="connsiteX94" fmla="*/ 790739 w 828839"/>
                <a:gd name="connsiteY94" fmla="*/ 292057 h 594476"/>
                <a:gd name="connsiteX95" fmla="*/ 776451 w 828839"/>
                <a:gd name="connsiteY95" fmla="*/ 306345 h 594476"/>
                <a:gd name="connsiteX96" fmla="*/ 771689 w 828839"/>
                <a:gd name="connsiteY96" fmla="*/ 313488 h 594476"/>
                <a:gd name="connsiteX97" fmla="*/ 764545 w 828839"/>
                <a:gd name="connsiteY97" fmla="*/ 315870 h 594476"/>
                <a:gd name="connsiteX98" fmla="*/ 750257 w 828839"/>
                <a:gd name="connsiteY98" fmla="*/ 327776 h 594476"/>
                <a:gd name="connsiteX99" fmla="*/ 578807 w 828839"/>
                <a:gd name="connsiteY99" fmla="*/ 518276 h 594476"/>
                <a:gd name="connsiteX0" fmla="*/ 578807 w 828839"/>
                <a:gd name="connsiteY0" fmla="*/ 518276 h 594476"/>
                <a:gd name="connsiteX1" fmla="*/ 371639 w 828839"/>
                <a:gd name="connsiteY1" fmla="*/ 520657 h 594476"/>
                <a:gd name="connsiteX2" fmla="*/ 364495 w 828839"/>
                <a:gd name="connsiteY2" fmla="*/ 527801 h 594476"/>
                <a:gd name="connsiteX3" fmla="*/ 357351 w 828839"/>
                <a:gd name="connsiteY3" fmla="*/ 532563 h 594476"/>
                <a:gd name="connsiteX4" fmla="*/ 352589 w 828839"/>
                <a:gd name="connsiteY4" fmla="*/ 539707 h 594476"/>
                <a:gd name="connsiteX5" fmla="*/ 338301 w 828839"/>
                <a:gd name="connsiteY5" fmla="*/ 568282 h 594476"/>
                <a:gd name="connsiteX6" fmla="*/ 331157 w 828839"/>
                <a:gd name="connsiteY6" fmla="*/ 570663 h 594476"/>
                <a:gd name="connsiteX7" fmla="*/ 314489 w 828839"/>
                <a:gd name="connsiteY7" fmla="*/ 584951 h 594476"/>
                <a:gd name="connsiteX8" fmla="*/ 300201 w 828839"/>
                <a:gd name="connsiteY8" fmla="*/ 594476 h 594476"/>
                <a:gd name="connsiteX9" fmla="*/ 290676 w 828839"/>
                <a:gd name="connsiteY9" fmla="*/ 592095 h 594476"/>
                <a:gd name="connsiteX10" fmla="*/ 278770 w 828839"/>
                <a:gd name="connsiteY10" fmla="*/ 577807 h 594476"/>
                <a:gd name="connsiteX11" fmla="*/ 276389 w 828839"/>
                <a:gd name="connsiteY11" fmla="*/ 570663 h 594476"/>
                <a:gd name="connsiteX12" fmla="*/ 266864 w 828839"/>
                <a:gd name="connsiteY12" fmla="*/ 556376 h 594476"/>
                <a:gd name="connsiteX13" fmla="*/ 259720 w 828839"/>
                <a:gd name="connsiteY13" fmla="*/ 532563 h 594476"/>
                <a:gd name="connsiteX14" fmla="*/ 250195 w 828839"/>
                <a:gd name="connsiteY14" fmla="*/ 518276 h 594476"/>
                <a:gd name="connsiteX15" fmla="*/ 247814 w 828839"/>
                <a:gd name="connsiteY15" fmla="*/ 511132 h 594476"/>
                <a:gd name="connsiteX16" fmla="*/ 231145 w 828839"/>
                <a:gd name="connsiteY16" fmla="*/ 489701 h 594476"/>
                <a:gd name="connsiteX17" fmla="*/ 228764 w 828839"/>
                <a:gd name="connsiteY17" fmla="*/ 482557 h 594476"/>
                <a:gd name="connsiteX18" fmla="*/ 221620 w 828839"/>
                <a:gd name="connsiteY18" fmla="*/ 475413 h 594476"/>
                <a:gd name="connsiteX19" fmla="*/ 216857 w 828839"/>
                <a:gd name="connsiteY19" fmla="*/ 468270 h 594476"/>
                <a:gd name="connsiteX20" fmla="*/ 207332 w 828839"/>
                <a:gd name="connsiteY20" fmla="*/ 453982 h 594476"/>
                <a:gd name="connsiteX21" fmla="*/ 200189 w 828839"/>
                <a:gd name="connsiteY21" fmla="*/ 439695 h 594476"/>
                <a:gd name="connsiteX22" fmla="*/ 202570 w 828839"/>
                <a:gd name="connsiteY22" fmla="*/ 411120 h 594476"/>
                <a:gd name="connsiteX23" fmla="*/ 204951 w 828839"/>
                <a:gd name="connsiteY23" fmla="*/ 401595 h 594476"/>
                <a:gd name="connsiteX24" fmla="*/ 202570 w 828839"/>
                <a:gd name="connsiteY24" fmla="*/ 370638 h 594476"/>
                <a:gd name="connsiteX25" fmla="*/ 195426 w 828839"/>
                <a:gd name="connsiteY25" fmla="*/ 353970 h 594476"/>
                <a:gd name="connsiteX26" fmla="*/ 181139 w 828839"/>
                <a:gd name="connsiteY26" fmla="*/ 344445 h 594476"/>
                <a:gd name="connsiteX27" fmla="*/ 166851 w 828839"/>
                <a:gd name="connsiteY27" fmla="*/ 334920 h 594476"/>
                <a:gd name="connsiteX28" fmla="*/ 162089 w 828839"/>
                <a:gd name="connsiteY28" fmla="*/ 327776 h 594476"/>
                <a:gd name="connsiteX29" fmla="*/ 162089 w 828839"/>
                <a:gd name="connsiteY29" fmla="*/ 273007 h 594476"/>
                <a:gd name="connsiteX30" fmla="*/ 159707 w 828839"/>
                <a:gd name="connsiteY30" fmla="*/ 239670 h 594476"/>
                <a:gd name="connsiteX31" fmla="*/ 150182 w 828839"/>
                <a:gd name="connsiteY31" fmla="*/ 218238 h 594476"/>
                <a:gd name="connsiteX32" fmla="*/ 128751 w 828839"/>
                <a:gd name="connsiteY32" fmla="*/ 208713 h 594476"/>
                <a:gd name="connsiteX33" fmla="*/ 4926 w 828839"/>
                <a:gd name="connsiteY33" fmla="*/ 206332 h 594476"/>
                <a:gd name="connsiteX34" fmla="*/ 4926 w 828839"/>
                <a:gd name="connsiteY34" fmla="*/ 192045 h 594476"/>
                <a:gd name="connsiteX35" fmla="*/ 14451 w 828839"/>
                <a:gd name="connsiteY35" fmla="*/ 189663 h 594476"/>
                <a:gd name="connsiteX36" fmla="*/ 28739 w 828839"/>
                <a:gd name="connsiteY36" fmla="*/ 184901 h 594476"/>
                <a:gd name="connsiteX37" fmla="*/ 31120 w 828839"/>
                <a:gd name="connsiteY37" fmla="*/ 175376 h 594476"/>
                <a:gd name="connsiteX38" fmla="*/ 45407 w 828839"/>
                <a:gd name="connsiteY38" fmla="*/ 165851 h 594476"/>
                <a:gd name="connsiteX39" fmla="*/ 52551 w 828839"/>
                <a:gd name="connsiteY39" fmla="*/ 161088 h 594476"/>
                <a:gd name="connsiteX40" fmla="*/ 66839 w 828839"/>
                <a:gd name="connsiteY40" fmla="*/ 153945 h 594476"/>
                <a:gd name="connsiteX41" fmla="*/ 81126 w 828839"/>
                <a:gd name="connsiteY41" fmla="*/ 139657 h 594476"/>
                <a:gd name="connsiteX42" fmla="*/ 85889 w 828839"/>
                <a:gd name="connsiteY42" fmla="*/ 125370 h 594476"/>
                <a:gd name="connsiteX43" fmla="*/ 88270 w 828839"/>
                <a:gd name="connsiteY43" fmla="*/ 118226 h 594476"/>
                <a:gd name="connsiteX44" fmla="*/ 90651 w 828839"/>
                <a:gd name="connsiteY44" fmla="*/ 106320 h 594476"/>
                <a:gd name="connsiteX45" fmla="*/ 104939 w 828839"/>
                <a:gd name="connsiteY45" fmla="*/ 96795 h 594476"/>
                <a:gd name="connsiteX46" fmla="*/ 114464 w 828839"/>
                <a:gd name="connsiteY46" fmla="*/ 82507 h 594476"/>
                <a:gd name="connsiteX47" fmla="*/ 123989 w 828839"/>
                <a:gd name="connsiteY47" fmla="*/ 56313 h 594476"/>
                <a:gd name="connsiteX48" fmla="*/ 140657 w 828839"/>
                <a:gd name="connsiteY48" fmla="*/ 51551 h 594476"/>
                <a:gd name="connsiteX49" fmla="*/ 154945 w 828839"/>
                <a:gd name="connsiteY49" fmla="*/ 46788 h 594476"/>
                <a:gd name="connsiteX50" fmla="*/ 162089 w 828839"/>
                <a:gd name="connsiteY50" fmla="*/ 44407 h 594476"/>
                <a:gd name="connsiteX51" fmla="*/ 169232 w 828839"/>
                <a:gd name="connsiteY51" fmla="*/ 42026 h 594476"/>
                <a:gd name="connsiteX52" fmla="*/ 176376 w 828839"/>
                <a:gd name="connsiteY52" fmla="*/ 37263 h 594476"/>
                <a:gd name="connsiteX53" fmla="*/ 190664 w 828839"/>
                <a:gd name="connsiteY53" fmla="*/ 32501 h 594476"/>
                <a:gd name="connsiteX54" fmla="*/ 204951 w 828839"/>
                <a:gd name="connsiteY54" fmla="*/ 34882 h 594476"/>
                <a:gd name="connsiteX55" fmla="*/ 214476 w 828839"/>
                <a:gd name="connsiteY55" fmla="*/ 37263 h 594476"/>
                <a:gd name="connsiteX56" fmla="*/ 285914 w 828839"/>
                <a:gd name="connsiteY56" fmla="*/ 34882 h 594476"/>
                <a:gd name="connsiteX57" fmla="*/ 288295 w 828839"/>
                <a:gd name="connsiteY57" fmla="*/ 8688 h 594476"/>
                <a:gd name="connsiteX58" fmla="*/ 419264 w 828839"/>
                <a:gd name="connsiteY58" fmla="*/ 13451 h 594476"/>
                <a:gd name="connsiteX59" fmla="*/ 424026 w 828839"/>
                <a:gd name="connsiteY59" fmla="*/ 20595 h 594476"/>
                <a:gd name="connsiteX60" fmla="*/ 438314 w 828839"/>
                <a:gd name="connsiteY60" fmla="*/ 30120 h 594476"/>
                <a:gd name="connsiteX61" fmla="*/ 445457 w 828839"/>
                <a:gd name="connsiteY61" fmla="*/ 34882 h 594476"/>
                <a:gd name="connsiteX62" fmla="*/ 459745 w 828839"/>
                <a:gd name="connsiteY62" fmla="*/ 44407 h 594476"/>
                <a:gd name="connsiteX63" fmla="*/ 466889 w 828839"/>
                <a:gd name="connsiteY63" fmla="*/ 49170 h 594476"/>
                <a:gd name="connsiteX64" fmla="*/ 474032 w 828839"/>
                <a:gd name="connsiteY64" fmla="*/ 51551 h 594476"/>
                <a:gd name="connsiteX65" fmla="*/ 483557 w 828839"/>
                <a:gd name="connsiteY65" fmla="*/ 56313 h 594476"/>
                <a:gd name="connsiteX66" fmla="*/ 500226 w 828839"/>
                <a:gd name="connsiteY66" fmla="*/ 68220 h 594476"/>
                <a:gd name="connsiteX67" fmla="*/ 507370 w 828839"/>
                <a:gd name="connsiteY67" fmla="*/ 72982 h 594476"/>
                <a:gd name="connsiteX68" fmla="*/ 514514 w 828839"/>
                <a:gd name="connsiteY68" fmla="*/ 80126 h 594476"/>
                <a:gd name="connsiteX69" fmla="*/ 528801 w 828839"/>
                <a:gd name="connsiteY69" fmla="*/ 89651 h 594476"/>
                <a:gd name="connsiteX70" fmla="*/ 535945 w 828839"/>
                <a:gd name="connsiteY70" fmla="*/ 94413 h 594476"/>
                <a:gd name="connsiteX71" fmla="*/ 543089 w 828839"/>
                <a:gd name="connsiteY71" fmla="*/ 99176 h 594476"/>
                <a:gd name="connsiteX72" fmla="*/ 550232 w 828839"/>
                <a:gd name="connsiteY72" fmla="*/ 101557 h 594476"/>
                <a:gd name="connsiteX73" fmla="*/ 564520 w 828839"/>
                <a:gd name="connsiteY73" fmla="*/ 113463 h 594476"/>
                <a:gd name="connsiteX74" fmla="*/ 571664 w 828839"/>
                <a:gd name="connsiteY74" fmla="*/ 115845 h 594476"/>
                <a:gd name="connsiteX75" fmla="*/ 574045 w 828839"/>
                <a:gd name="connsiteY75" fmla="*/ 122988 h 594476"/>
                <a:gd name="connsiteX76" fmla="*/ 616907 w 828839"/>
                <a:gd name="connsiteY76" fmla="*/ 144420 h 594476"/>
                <a:gd name="connsiteX77" fmla="*/ 635957 w 828839"/>
                <a:gd name="connsiteY77" fmla="*/ 156326 h 594476"/>
                <a:gd name="connsiteX78" fmla="*/ 652626 w 828839"/>
                <a:gd name="connsiteY78" fmla="*/ 163470 h 594476"/>
                <a:gd name="connsiteX79" fmla="*/ 666914 w 828839"/>
                <a:gd name="connsiteY79" fmla="*/ 172995 h 594476"/>
                <a:gd name="connsiteX80" fmla="*/ 683582 w 828839"/>
                <a:gd name="connsiteY80" fmla="*/ 177757 h 594476"/>
                <a:gd name="connsiteX81" fmla="*/ 709776 w 828839"/>
                <a:gd name="connsiteY81" fmla="*/ 184901 h 594476"/>
                <a:gd name="connsiteX82" fmla="*/ 724064 w 828839"/>
                <a:gd name="connsiteY82" fmla="*/ 192045 h 594476"/>
                <a:gd name="connsiteX83" fmla="*/ 743114 w 828839"/>
                <a:gd name="connsiteY83" fmla="*/ 201570 h 594476"/>
                <a:gd name="connsiteX84" fmla="*/ 759782 w 828839"/>
                <a:gd name="connsiteY84" fmla="*/ 206332 h 594476"/>
                <a:gd name="connsiteX85" fmla="*/ 774070 w 828839"/>
                <a:gd name="connsiteY85" fmla="*/ 208713 h 594476"/>
                <a:gd name="connsiteX86" fmla="*/ 788357 w 828839"/>
                <a:gd name="connsiteY86" fmla="*/ 215857 h 594476"/>
                <a:gd name="connsiteX87" fmla="*/ 795501 w 828839"/>
                <a:gd name="connsiteY87" fmla="*/ 218238 h 594476"/>
                <a:gd name="connsiteX88" fmla="*/ 809789 w 828839"/>
                <a:gd name="connsiteY88" fmla="*/ 227763 h 594476"/>
                <a:gd name="connsiteX89" fmla="*/ 821695 w 828839"/>
                <a:gd name="connsiteY89" fmla="*/ 242051 h 594476"/>
                <a:gd name="connsiteX90" fmla="*/ 828839 w 828839"/>
                <a:gd name="connsiteY90" fmla="*/ 249195 h 594476"/>
                <a:gd name="connsiteX91" fmla="*/ 824076 w 828839"/>
                <a:gd name="connsiteY91" fmla="*/ 256338 h 594476"/>
                <a:gd name="connsiteX92" fmla="*/ 816932 w 828839"/>
                <a:gd name="connsiteY92" fmla="*/ 263482 h 594476"/>
                <a:gd name="connsiteX93" fmla="*/ 807407 w 828839"/>
                <a:gd name="connsiteY93" fmla="*/ 275388 h 594476"/>
                <a:gd name="connsiteX94" fmla="*/ 790739 w 828839"/>
                <a:gd name="connsiteY94" fmla="*/ 292057 h 594476"/>
                <a:gd name="connsiteX95" fmla="*/ 776451 w 828839"/>
                <a:gd name="connsiteY95" fmla="*/ 306345 h 594476"/>
                <a:gd name="connsiteX96" fmla="*/ 771689 w 828839"/>
                <a:gd name="connsiteY96" fmla="*/ 313488 h 594476"/>
                <a:gd name="connsiteX97" fmla="*/ 764545 w 828839"/>
                <a:gd name="connsiteY97" fmla="*/ 315870 h 594476"/>
                <a:gd name="connsiteX98" fmla="*/ 750257 w 828839"/>
                <a:gd name="connsiteY98" fmla="*/ 327776 h 594476"/>
                <a:gd name="connsiteX99" fmla="*/ 578807 w 828839"/>
                <a:gd name="connsiteY99" fmla="*/ 518276 h 59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28839" h="594476">
                  <a:moveTo>
                    <a:pt x="578807" y="518276"/>
                  </a:moveTo>
                  <a:cubicBezTo>
                    <a:pt x="541104" y="523038"/>
                    <a:pt x="440631" y="517591"/>
                    <a:pt x="371639" y="520657"/>
                  </a:cubicBezTo>
                  <a:cubicBezTo>
                    <a:pt x="368275" y="520807"/>
                    <a:pt x="367082" y="525645"/>
                    <a:pt x="364495" y="527801"/>
                  </a:cubicBezTo>
                  <a:cubicBezTo>
                    <a:pt x="362296" y="529633"/>
                    <a:pt x="359732" y="530976"/>
                    <a:pt x="357351" y="532563"/>
                  </a:cubicBezTo>
                  <a:cubicBezTo>
                    <a:pt x="355764" y="534944"/>
                    <a:pt x="353751" y="537092"/>
                    <a:pt x="352589" y="539707"/>
                  </a:cubicBezTo>
                  <a:cubicBezTo>
                    <a:pt x="350017" y="545495"/>
                    <a:pt x="346050" y="565700"/>
                    <a:pt x="338301" y="568282"/>
                  </a:cubicBezTo>
                  <a:lnTo>
                    <a:pt x="331157" y="570663"/>
                  </a:lnTo>
                  <a:cubicBezTo>
                    <a:pt x="322936" y="578885"/>
                    <a:pt x="324671" y="577824"/>
                    <a:pt x="314489" y="584951"/>
                  </a:cubicBezTo>
                  <a:cubicBezTo>
                    <a:pt x="309800" y="588233"/>
                    <a:pt x="300201" y="594476"/>
                    <a:pt x="300201" y="594476"/>
                  </a:cubicBezTo>
                  <a:cubicBezTo>
                    <a:pt x="297026" y="593682"/>
                    <a:pt x="293518" y="593719"/>
                    <a:pt x="290676" y="592095"/>
                  </a:cubicBezTo>
                  <a:cubicBezTo>
                    <a:pt x="286989" y="589988"/>
                    <a:pt x="280743" y="581753"/>
                    <a:pt x="278770" y="577807"/>
                  </a:cubicBezTo>
                  <a:cubicBezTo>
                    <a:pt x="277648" y="575562"/>
                    <a:pt x="277608" y="572857"/>
                    <a:pt x="276389" y="570663"/>
                  </a:cubicBezTo>
                  <a:cubicBezTo>
                    <a:pt x="273609" y="565660"/>
                    <a:pt x="266864" y="556376"/>
                    <a:pt x="266864" y="556376"/>
                  </a:cubicBezTo>
                  <a:cubicBezTo>
                    <a:pt x="265533" y="551055"/>
                    <a:pt x="262036" y="536037"/>
                    <a:pt x="259720" y="532563"/>
                  </a:cubicBezTo>
                  <a:cubicBezTo>
                    <a:pt x="256545" y="527801"/>
                    <a:pt x="252005" y="523706"/>
                    <a:pt x="250195" y="518276"/>
                  </a:cubicBezTo>
                  <a:cubicBezTo>
                    <a:pt x="249401" y="515895"/>
                    <a:pt x="249206" y="513221"/>
                    <a:pt x="247814" y="511132"/>
                  </a:cubicBezTo>
                  <a:cubicBezTo>
                    <a:pt x="239597" y="498806"/>
                    <a:pt x="237483" y="508719"/>
                    <a:pt x="231145" y="489701"/>
                  </a:cubicBezTo>
                  <a:cubicBezTo>
                    <a:pt x="230351" y="487320"/>
                    <a:pt x="230156" y="484646"/>
                    <a:pt x="228764" y="482557"/>
                  </a:cubicBezTo>
                  <a:cubicBezTo>
                    <a:pt x="226896" y="479755"/>
                    <a:pt x="223776" y="478000"/>
                    <a:pt x="221620" y="475413"/>
                  </a:cubicBezTo>
                  <a:cubicBezTo>
                    <a:pt x="219788" y="473215"/>
                    <a:pt x="218445" y="470651"/>
                    <a:pt x="216857" y="468270"/>
                  </a:cubicBezTo>
                  <a:cubicBezTo>
                    <a:pt x="212672" y="455715"/>
                    <a:pt x="217242" y="465875"/>
                    <a:pt x="207332" y="453982"/>
                  </a:cubicBezTo>
                  <a:cubicBezTo>
                    <a:pt x="202204" y="447828"/>
                    <a:pt x="202575" y="446853"/>
                    <a:pt x="200189" y="439695"/>
                  </a:cubicBezTo>
                  <a:cubicBezTo>
                    <a:pt x="200983" y="430170"/>
                    <a:pt x="201385" y="420604"/>
                    <a:pt x="202570" y="411120"/>
                  </a:cubicBezTo>
                  <a:cubicBezTo>
                    <a:pt x="202976" y="407873"/>
                    <a:pt x="204951" y="404868"/>
                    <a:pt x="204951" y="401595"/>
                  </a:cubicBezTo>
                  <a:cubicBezTo>
                    <a:pt x="204951" y="391246"/>
                    <a:pt x="203854" y="380908"/>
                    <a:pt x="202570" y="370638"/>
                  </a:cubicBezTo>
                  <a:cubicBezTo>
                    <a:pt x="202163" y="367385"/>
                    <a:pt x="196931" y="355475"/>
                    <a:pt x="195426" y="353970"/>
                  </a:cubicBezTo>
                  <a:cubicBezTo>
                    <a:pt x="191379" y="349923"/>
                    <a:pt x="185186" y="348492"/>
                    <a:pt x="181139" y="344445"/>
                  </a:cubicBezTo>
                  <a:cubicBezTo>
                    <a:pt x="172220" y="335526"/>
                    <a:pt x="177190" y="338366"/>
                    <a:pt x="166851" y="334920"/>
                  </a:cubicBezTo>
                  <a:cubicBezTo>
                    <a:pt x="165264" y="332539"/>
                    <a:pt x="163369" y="330336"/>
                    <a:pt x="162089" y="327776"/>
                  </a:cubicBezTo>
                  <a:cubicBezTo>
                    <a:pt x="154343" y="312283"/>
                    <a:pt x="161713" y="280523"/>
                    <a:pt x="162089" y="273007"/>
                  </a:cubicBezTo>
                  <a:cubicBezTo>
                    <a:pt x="161295" y="261895"/>
                    <a:pt x="161360" y="250687"/>
                    <a:pt x="159707" y="239670"/>
                  </a:cubicBezTo>
                  <a:cubicBezTo>
                    <a:pt x="158874" y="234119"/>
                    <a:pt x="154974" y="223030"/>
                    <a:pt x="150182" y="218238"/>
                  </a:cubicBezTo>
                  <a:cubicBezTo>
                    <a:pt x="145813" y="213869"/>
                    <a:pt x="133558" y="208805"/>
                    <a:pt x="128751" y="208713"/>
                  </a:cubicBezTo>
                  <a:lnTo>
                    <a:pt x="4926" y="206332"/>
                  </a:lnTo>
                  <a:cubicBezTo>
                    <a:pt x="1019" y="200470"/>
                    <a:pt x="-3865" y="197906"/>
                    <a:pt x="4926" y="192045"/>
                  </a:cubicBezTo>
                  <a:cubicBezTo>
                    <a:pt x="7649" y="190230"/>
                    <a:pt x="11316" y="190603"/>
                    <a:pt x="14451" y="189663"/>
                  </a:cubicBezTo>
                  <a:cubicBezTo>
                    <a:pt x="19259" y="188220"/>
                    <a:pt x="28739" y="184901"/>
                    <a:pt x="28739" y="184901"/>
                  </a:cubicBezTo>
                  <a:cubicBezTo>
                    <a:pt x="29533" y="181726"/>
                    <a:pt x="28965" y="177839"/>
                    <a:pt x="31120" y="175376"/>
                  </a:cubicBezTo>
                  <a:cubicBezTo>
                    <a:pt x="34889" y="171068"/>
                    <a:pt x="40645" y="169026"/>
                    <a:pt x="45407" y="165851"/>
                  </a:cubicBezTo>
                  <a:cubicBezTo>
                    <a:pt x="47788" y="164263"/>
                    <a:pt x="49836" y="161993"/>
                    <a:pt x="52551" y="161088"/>
                  </a:cubicBezTo>
                  <a:cubicBezTo>
                    <a:pt x="59170" y="158882"/>
                    <a:pt x="61301" y="158868"/>
                    <a:pt x="66839" y="153945"/>
                  </a:cubicBezTo>
                  <a:cubicBezTo>
                    <a:pt x="71873" y="149470"/>
                    <a:pt x="81126" y="139657"/>
                    <a:pt x="81126" y="139657"/>
                  </a:cubicBezTo>
                  <a:lnTo>
                    <a:pt x="85889" y="125370"/>
                  </a:lnTo>
                  <a:cubicBezTo>
                    <a:pt x="86683" y="122989"/>
                    <a:pt x="87778" y="120687"/>
                    <a:pt x="88270" y="118226"/>
                  </a:cubicBezTo>
                  <a:cubicBezTo>
                    <a:pt x="89064" y="114257"/>
                    <a:pt x="88166" y="109515"/>
                    <a:pt x="90651" y="106320"/>
                  </a:cubicBezTo>
                  <a:cubicBezTo>
                    <a:pt x="94165" y="101802"/>
                    <a:pt x="104939" y="96795"/>
                    <a:pt x="104939" y="96795"/>
                  </a:cubicBezTo>
                  <a:cubicBezTo>
                    <a:pt x="108114" y="92032"/>
                    <a:pt x="113832" y="88196"/>
                    <a:pt x="114464" y="82507"/>
                  </a:cubicBezTo>
                  <a:cubicBezTo>
                    <a:pt x="116515" y="64048"/>
                    <a:pt x="111122" y="62747"/>
                    <a:pt x="123989" y="56313"/>
                  </a:cubicBezTo>
                  <a:cubicBezTo>
                    <a:pt x="127990" y="54312"/>
                    <a:pt x="136842" y="52696"/>
                    <a:pt x="140657" y="51551"/>
                  </a:cubicBezTo>
                  <a:cubicBezTo>
                    <a:pt x="145466" y="50108"/>
                    <a:pt x="150182" y="48376"/>
                    <a:pt x="154945" y="46788"/>
                  </a:cubicBezTo>
                  <a:lnTo>
                    <a:pt x="162089" y="44407"/>
                  </a:lnTo>
                  <a:lnTo>
                    <a:pt x="169232" y="42026"/>
                  </a:lnTo>
                  <a:cubicBezTo>
                    <a:pt x="171613" y="40438"/>
                    <a:pt x="173761" y="38425"/>
                    <a:pt x="176376" y="37263"/>
                  </a:cubicBezTo>
                  <a:cubicBezTo>
                    <a:pt x="180964" y="35224"/>
                    <a:pt x="190664" y="32501"/>
                    <a:pt x="190664" y="32501"/>
                  </a:cubicBezTo>
                  <a:cubicBezTo>
                    <a:pt x="195426" y="33295"/>
                    <a:pt x="200217" y="33935"/>
                    <a:pt x="204951" y="34882"/>
                  </a:cubicBezTo>
                  <a:cubicBezTo>
                    <a:pt x="208160" y="35524"/>
                    <a:pt x="211203" y="37263"/>
                    <a:pt x="214476" y="37263"/>
                  </a:cubicBezTo>
                  <a:cubicBezTo>
                    <a:pt x="238302" y="37263"/>
                    <a:pt x="262101" y="35676"/>
                    <a:pt x="285914" y="34882"/>
                  </a:cubicBezTo>
                  <a:cubicBezTo>
                    <a:pt x="286708" y="26151"/>
                    <a:pt x="279680" y="10314"/>
                    <a:pt x="288295" y="8688"/>
                  </a:cubicBezTo>
                  <a:cubicBezTo>
                    <a:pt x="364307" y="-5654"/>
                    <a:pt x="376015" y="-963"/>
                    <a:pt x="419264" y="13451"/>
                  </a:cubicBezTo>
                  <a:cubicBezTo>
                    <a:pt x="420851" y="15832"/>
                    <a:pt x="421872" y="18710"/>
                    <a:pt x="424026" y="20595"/>
                  </a:cubicBezTo>
                  <a:cubicBezTo>
                    <a:pt x="428334" y="24364"/>
                    <a:pt x="433551" y="26945"/>
                    <a:pt x="438314" y="30120"/>
                  </a:cubicBezTo>
                  <a:cubicBezTo>
                    <a:pt x="440695" y="31707"/>
                    <a:pt x="443434" y="32859"/>
                    <a:pt x="445457" y="34882"/>
                  </a:cubicBezTo>
                  <a:cubicBezTo>
                    <a:pt x="454376" y="43801"/>
                    <a:pt x="449406" y="40961"/>
                    <a:pt x="459745" y="44407"/>
                  </a:cubicBezTo>
                  <a:cubicBezTo>
                    <a:pt x="462126" y="45995"/>
                    <a:pt x="464329" y="47890"/>
                    <a:pt x="466889" y="49170"/>
                  </a:cubicBezTo>
                  <a:cubicBezTo>
                    <a:pt x="469134" y="50292"/>
                    <a:pt x="471725" y="50562"/>
                    <a:pt x="474032" y="51551"/>
                  </a:cubicBezTo>
                  <a:cubicBezTo>
                    <a:pt x="477295" y="52949"/>
                    <a:pt x="480475" y="54552"/>
                    <a:pt x="483557" y="56313"/>
                  </a:cubicBezTo>
                  <a:cubicBezTo>
                    <a:pt x="489168" y="59519"/>
                    <a:pt x="495117" y="64571"/>
                    <a:pt x="500226" y="68220"/>
                  </a:cubicBezTo>
                  <a:cubicBezTo>
                    <a:pt x="502555" y="69883"/>
                    <a:pt x="505171" y="71150"/>
                    <a:pt x="507370" y="72982"/>
                  </a:cubicBezTo>
                  <a:cubicBezTo>
                    <a:pt x="509957" y="75138"/>
                    <a:pt x="511856" y="78058"/>
                    <a:pt x="514514" y="80126"/>
                  </a:cubicBezTo>
                  <a:cubicBezTo>
                    <a:pt x="519032" y="83640"/>
                    <a:pt x="524039" y="86476"/>
                    <a:pt x="528801" y="89651"/>
                  </a:cubicBezTo>
                  <a:lnTo>
                    <a:pt x="535945" y="94413"/>
                  </a:lnTo>
                  <a:cubicBezTo>
                    <a:pt x="538326" y="96001"/>
                    <a:pt x="540374" y="98271"/>
                    <a:pt x="543089" y="99176"/>
                  </a:cubicBezTo>
                  <a:lnTo>
                    <a:pt x="550232" y="101557"/>
                  </a:lnTo>
                  <a:cubicBezTo>
                    <a:pt x="555500" y="106825"/>
                    <a:pt x="557887" y="110147"/>
                    <a:pt x="564520" y="113463"/>
                  </a:cubicBezTo>
                  <a:cubicBezTo>
                    <a:pt x="566765" y="114586"/>
                    <a:pt x="569283" y="115051"/>
                    <a:pt x="571664" y="115845"/>
                  </a:cubicBezTo>
                  <a:cubicBezTo>
                    <a:pt x="572458" y="118226"/>
                    <a:pt x="566505" y="118226"/>
                    <a:pt x="574045" y="122988"/>
                  </a:cubicBezTo>
                  <a:cubicBezTo>
                    <a:pt x="581586" y="127751"/>
                    <a:pt x="606588" y="138864"/>
                    <a:pt x="616907" y="144420"/>
                  </a:cubicBezTo>
                  <a:cubicBezTo>
                    <a:pt x="627226" y="149976"/>
                    <a:pt x="628416" y="153548"/>
                    <a:pt x="635957" y="156326"/>
                  </a:cubicBezTo>
                  <a:cubicBezTo>
                    <a:pt x="661967" y="173664"/>
                    <a:pt x="621864" y="148088"/>
                    <a:pt x="652626" y="163470"/>
                  </a:cubicBezTo>
                  <a:cubicBezTo>
                    <a:pt x="657746" y="166030"/>
                    <a:pt x="661484" y="171185"/>
                    <a:pt x="666914" y="172995"/>
                  </a:cubicBezTo>
                  <a:cubicBezTo>
                    <a:pt x="690930" y="181000"/>
                    <a:pt x="653669" y="168783"/>
                    <a:pt x="683582" y="177757"/>
                  </a:cubicBezTo>
                  <a:cubicBezTo>
                    <a:pt x="707754" y="185009"/>
                    <a:pt x="688074" y="180561"/>
                    <a:pt x="709776" y="184901"/>
                  </a:cubicBezTo>
                  <a:cubicBezTo>
                    <a:pt x="725432" y="195337"/>
                    <a:pt x="708571" y="185003"/>
                    <a:pt x="724064" y="192045"/>
                  </a:cubicBezTo>
                  <a:cubicBezTo>
                    <a:pt x="730527" y="194983"/>
                    <a:pt x="736379" y="199325"/>
                    <a:pt x="743114" y="201570"/>
                  </a:cubicBezTo>
                  <a:cubicBezTo>
                    <a:pt x="749923" y="203840"/>
                    <a:pt x="752306" y="204837"/>
                    <a:pt x="759782" y="206332"/>
                  </a:cubicBezTo>
                  <a:cubicBezTo>
                    <a:pt x="764517" y="207279"/>
                    <a:pt x="769307" y="207919"/>
                    <a:pt x="774070" y="208713"/>
                  </a:cubicBezTo>
                  <a:cubicBezTo>
                    <a:pt x="792035" y="214703"/>
                    <a:pt x="769885" y="206621"/>
                    <a:pt x="788357" y="215857"/>
                  </a:cubicBezTo>
                  <a:cubicBezTo>
                    <a:pt x="790602" y="216979"/>
                    <a:pt x="793120" y="217444"/>
                    <a:pt x="795501" y="218238"/>
                  </a:cubicBezTo>
                  <a:cubicBezTo>
                    <a:pt x="800264" y="221413"/>
                    <a:pt x="805742" y="223715"/>
                    <a:pt x="809789" y="227763"/>
                  </a:cubicBezTo>
                  <a:cubicBezTo>
                    <a:pt x="830666" y="248643"/>
                    <a:pt x="805111" y="222151"/>
                    <a:pt x="821695" y="242051"/>
                  </a:cubicBezTo>
                  <a:cubicBezTo>
                    <a:pt x="823851" y="244638"/>
                    <a:pt x="826458" y="246814"/>
                    <a:pt x="828839" y="249195"/>
                  </a:cubicBezTo>
                  <a:cubicBezTo>
                    <a:pt x="827251" y="251576"/>
                    <a:pt x="825908" y="254140"/>
                    <a:pt x="824076" y="256338"/>
                  </a:cubicBezTo>
                  <a:cubicBezTo>
                    <a:pt x="821920" y="258925"/>
                    <a:pt x="818800" y="260680"/>
                    <a:pt x="816932" y="263482"/>
                  </a:cubicBezTo>
                  <a:cubicBezTo>
                    <a:pt x="807731" y="277284"/>
                    <a:pt x="823384" y="264738"/>
                    <a:pt x="807407" y="275388"/>
                  </a:cubicBezTo>
                  <a:cubicBezTo>
                    <a:pt x="796490" y="291764"/>
                    <a:pt x="803312" y="287866"/>
                    <a:pt x="790739" y="292057"/>
                  </a:cubicBezTo>
                  <a:cubicBezTo>
                    <a:pt x="785976" y="296820"/>
                    <a:pt x="780187" y="300741"/>
                    <a:pt x="776451" y="306345"/>
                  </a:cubicBezTo>
                  <a:cubicBezTo>
                    <a:pt x="774864" y="308726"/>
                    <a:pt x="773924" y="311700"/>
                    <a:pt x="771689" y="313488"/>
                  </a:cubicBezTo>
                  <a:cubicBezTo>
                    <a:pt x="769729" y="315056"/>
                    <a:pt x="766926" y="315076"/>
                    <a:pt x="764545" y="315870"/>
                  </a:cubicBezTo>
                  <a:cubicBezTo>
                    <a:pt x="759279" y="321135"/>
                    <a:pt x="781213" y="294042"/>
                    <a:pt x="750257" y="327776"/>
                  </a:cubicBezTo>
                  <a:cubicBezTo>
                    <a:pt x="719301" y="361510"/>
                    <a:pt x="641910" y="486129"/>
                    <a:pt x="578807" y="51827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4" name="Forma livre 413"/>
            <p:cNvSpPr/>
            <p:nvPr/>
          </p:nvSpPr>
          <p:spPr>
            <a:xfrm>
              <a:off x="5929067" y="4239784"/>
              <a:ext cx="340325" cy="335790"/>
            </a:xfrm>
            <a:custGeom>
              <a:avLst/>
              <a:gdLst>
                <a:gd name="connsiteX0" fmla="*/ 509587 w 509587"/>
                <a:gd name="connsiteY0" fmla="*/ 152400 h 497682"/>
                <a:gd name="connsiteX1" fmla="*/ 500062 w 509587"/>
                <a:gd name="connsiteY1" fmla="*/ 173832 h 497682"/>
                <a:gd name="connsiteX2" fmla="*/ 492918 w 509587"/>
                <a:gd name="connsiteY2" fmla="*/ 176213 h 497682"/>
                <a:gd name="connsiteX3" fmla="*/ 481012 w 509587"/>
                <a:gd name="connsiteY3" fmla="*/ 197644 h 497682"/>
                <a:gd name="connsiteX4" fmla="*/ 478631 w 509587"/>
                <a:gd name="connsiteY4" fmla="*/ 245269 h 497682"/>
                <a:gd name="connsiteX5" fmla="*/ 476250 w 509587"/>
                <a:gd name="connsiteY5" fmla="*/ 252413 h 497682"/>
                <a:gd name="connsiteX6" fmla="*/ 461962 w 509587"/>
                <a:gd name="connsiteY6" fmla="*/ 257175 h 497682"/>
                <a:gd name="connsiteX7" fmla="*/ 454818 w 509587"/>
                <a:gd name="connsiteY7" fmla="*/ 261938 h 497682"/>
                <a:gd name="connsiteX8" fmla="*/ 447675 w 509587"/>
                <a:gd name="connsiteY8" fmla="*/ 264319 h 497682"/>
                <a:gd name="connsiteX9" fmla="*/ 445293 w 509587"/>
                <a:gd name="connsiteY9" fmla="*/ 321469 h 497682"/>
                <a:gd name="connsiteX10" fmla="*/ 442912 w 509587"/>
                <a:gd name="connsiteY10" fmla="*/ 404813 h 497682"/>
                <a:gd name="connsiteX11" fmla="*/ 440531 w 509587"/>
                <a:gd name="connsiteY11" fmla="*/ 411957 h 497682"/>
                <a:gd name="connsiteX12" fmla="*/ 435768 w 509587"/>
                <a:gd name="connsiteY12" fmla="*/ 431007 h 497682"/>
                <a:gd name="connsiteX13" fmla="*/ 433387 w 509587"/>
                <a:gd name="connsiteY13" fmla="*/ 466725 h 497682"/>
                <a:gd name="connsiteX14" fmla="*/ 428625 w 509587"/>
                <a:gd name="connsiteY14" fmla="*/ 473869 h 497682"/>
                <a:gd name="connsiteX15" fmla="*/ 426243 w 509587"/>
                <a:gd name="connsiteY15" fmla="*/ 481013 h 497682"/>
                <a:gd name="connsiteX16" fmla="*/ 421481 w 509587"/>
                <a:gd name="connsiteY16" fmla="*/ 488157 h 497682"/>
                <a:gd name="connsiteX17" fmla="*/ 407193 w 509587"/>
                <a:gd name="connsiteY17" fmla="*/ 495300 h 497682"/>
                <a:gd name="connsiteX18" fmla="*/ 383381 w 509587"/>
                <a:gd name="connsiteY18" fmla="*/ 497682 h 497682"/>
                <a:gd name="connsiteX19" fmla="*/ 295275 w 509587"/>
                <a:gd name="connsiteY19" fmla="*/ 495300 h 497682"/>
                <a:gd name="connsiteX20" fmla="*/ 292893 w 509587"/>
                <a:gd name="connsiteY20" fmla="*/ 485775 h 497682"/>
                <a:gd name="connsiteX21" fmla="*/ 288131 w 509587"/>
                <a:gd name="connsiteY21" fmla="*/ 471488 h 497682"/>
                <a:gd name="connsiteX22" fmla="*/ 290512 w 509587"/>
                <a:gd name="connsiteY22" fmla="*/ 421482 h 497682"/>
                <a:gd name="connsiteX23" fmla="*/ 292893 w 509587"/>
                <a:gd name="connsiteY23" fmla="*/ 414338 h 497682"/>
                <a:gd name="connsiteX24" fmla="*/ 307181 w 509587"/>
                <a:gd name="connsiteY24" fmla="*/ 404813 h 497682"/>
                <a:gd name="connsiteX25" fmla="*/ 314325 w 509587"/>
                <a:gd name="connsiteY25" fmla="*/ 400050 h 497682"/>
                <a:gd name="connsiteX26" fmla="*/ 311943 w 509587"/>
                <a:gd name="connsiteY26" fmla="*/ 333375 h 497682"/>
                <a:gd name="connsiteX27" fmla="*/ 307181 w 509587"/>
                <a:gd name="connsiteY27" fmla="*/ 326232 h 497682"/>
                <a:gd name="connsiteX28" fmla="*/ 297656 w 509587"/>
                <a:gd name="connsiteY28" fmla="*/ 314325 h 497682"/>
                <a:gd name="connsiteX29" fmla="*/ 252412 w 509587"/>
                <a:gd name="connsiteY29" fmla="*/ 311944 h 497682"/>
                <a:gd name="connsiteX30" fmla="*/ 135731 w 509587"/>
                <a:gd name="connsiteY30" fmla="*/ 309563 h 497682"/>
                <a:gd name="connsiteX31" fmla="*/ 119062 w 509587"/>
                <a:gd name="connsiteY31" fmla="*/ 304800 h 497682"/>
                <a:gd name="connsiteX32" fmla="*/ 116681 w 509587"/>
                <a:gd name="connsiteY32" fmla="*/ 297657 h 497682"/>
                <a:gd name="connsiteX33" fmla="*/ 107156 w 509587"/>
                <a:gd name="connsiteY33" fmla="*/ 283369 h 497682"/>
                <a:gd name="connsiteX34" fmla="*/ 102393 w 509587"/>
                <a:gd name="connsiteY34" fmla="*/ 276225 h 497682"/>
                <a:gd name="connsiteX35" fmla="*/ 88106 w 509587"/>
                <a:gd name="connsiteY35" fmla="*/ 266700 h 497682"/>
                <a:gd name="connsiteX36" fmla="*/ 80962 w 509587"/>
                <a:gd name="connsiteY36" fmla="*/ 259557 h 497682"/>
                <a:gd name="connsiteX37" fmla="*/ 61912 w 509587"/>
                <a:gd name="connsiteY37" fmla="*/ 257175 h 497682"/>
                <a:gd name="connsiteX38" fmla="*/ 45243 w 509587"/>
                <a:gd name="connsiteY38" fmla="*/ 252413 h 497682"/>
                <a:gd name="connsiteX39" fmla="*/ 26193 w 509587"/>
                <a:gd name="connsiteY39" fmla="*/ 250032 h 497682"/>
                <a:gd name="connsiteX40" fmla="*/ 23812 w 509587"/>
                <a:gd name="connsiteY40" fmla="*/ 235744 h 497682"/>
                <a:gd name="connsiteX41" fmla="*/ 21431 w 509587"/>
                <a:gd name="connsiteY41" fmla="*/ 228600 h 497682"/>
                <a:gd name="connsiteX42" fmla="*/ 0 w 509587"/>
                <a:gd name="connsiteY42" fmla="*/ 216694 h 497682"/>
                <a:gd name="connsiteX43" fmla="*/ 16668 w 509587"/>
                <a:gd name="connsiteY43" fmla="*/ 190500 h 497682"/>
                <a:gd name="connsiteX44" fmla="*/ 30956 w 509587"/>
                <a:gd name="connsiteY44" fmla="*/ 185738 h 497682"/>
                <a:gd name="connsiteX45" fmla="*/ 38100 w 509587"/>
                <a:gd name="connsiteY45" fmla="*/ 180975 h 497682"/>
                <a:gd name="connsiteX46" fmla="*/ 52387 w 509587"/>
                <a:gd name="connsiteY46" fmla="*/ 176213 h 497682"/>
                <a:gd name="connsiteX47" fmla="*/ 54768 w 509587"/>
                <a:gd name="connsiteY47" fmla="*/ 169069 h 497682"/>
                <a:gd name="connsiteX48" fmla="*/ 57150 w 509587"/>
                <a:gd name="connsiteY48" fmla="*/ 157163 h 497682"/>
                <a:gd name="connsiteX49" fmla="*/ 71437 w 509587"/>
                <a:gd name="connsiteY49" fmla="*/ 152400 h 497682"/>
                <a:gd name="connsiteX50" fmla="*/ 78581 w 509587"/>
                <a:gd name="connsiteY50" fmla="*/ 150019 h 497682"/>
                <a:gd name="connsiteX51" fmla="*/ 90487 w 509587"/>
                <a:gd name="connsiteY51" fmla="*/ 147638 h 497682"/>
                <a:gd name="connsiteX52" fmla="*/ 104775 w 509587"/>
                <a:gd name="connsiteY52" fmla="*/ 142875 h 497682"/>
                <a:gd name="connsiteX53" fmla="*/ 109537 w 509587"/>
                <a:gd name="connsiteY53" fmla="*/ 135732 h 497682"/>
                <a:gd name="connsiteX54" fmla="*/ 119062 w 509587"/>
                <a:gd name="connsiteY54" fmla="*/ 114300 h 497682"/>
                <a:gd name="connsiteX55" fmla="*/ 126206 w 509587"/>
                <a:gd name="connsiteY55" fmla="*/ 111919 h 497682"/>
                <a:gd name="connsiteX56" fmla="*/ 138112 w 509587"/>
                <a:gd name="connsiteY56" fmla="*/ 90488 h 497682"/>
                <a:gd name="connsiteX57" fmla="*/ 142875 w 509587"/>
                <a:gd name="connsiteY57" fmla="*/ 83344 h 497682"/>
                <a:gd name="connsiteX58" fmla="*/ 164306 w 509587"/>
                <a:gd name="connsiteY58" fmla="*/ 71438 h 497682"/>
                <a:gd name="connsiteX59" fmla="*/ 169068 w 509587"/>
                <a:gd name="connsiteY59" fmla="*/ 42863 h 497682"/>
                <a:gd name="connsiteX60" fmla="*/ 171450 w 509587"/>
                <a:gd name="connsiteY60" fmla="*/ 35719 h 497682"/>
                <a:gd name="connsiteX61" fmla="*/ 185737 w 509587"/>
                <a:gd name="connsiteY61" fmla="*/ 30957 h 497682"/>
                <a:gd name="connsiteX62" fmla="*/ 192881 w 509587"/>
                <a:gd name="connsiteY62" fmla="*/ 28575 h 497682"/>
                <a:gd name="connsiteX63" fmla="*/ 200025 w 509587"/>
                <a:gd name="connsiteY63" fmla="*/ 26194 h 497682"/>
                <a:gd name="connsiteX64" fmla="*/ 207168 w 509587"/>
                <a:gd name="connsiteY64" fmla="*/ 23813 h 497682"/>
                <a:gd name="connsiteX65" fmla="*/ 214312 w 509587"/>
                <a:gd name="connsiteY65" fmla="*/ 19050 h 497682"/>
                <a:gd name="connsiteX66" fmla="*/ 223837 w 509587"/>
                <a:gd name="connsiteY66" fmla="*/ 7144 h 497682"/>
                <a:gd name="connsiteX67" fmla="*/ 238125 w 509587"/>
                <a:gd name="connsiteY67" fmla="*/ 2382 h 497682"/>
                <a:gd name="connsiteX68" fmla="*/ 245268 w 509587"/>
                <a:gd name="connsiteY68" fmla="*/ 0 h 497682"/>
                <a:gd name="connsiteX69" fmla="*/ 288131 w 509587"/>
                <a:gd name="connsiteY69" fmla="*/ 2382 h 497682"/>
                <a:gd name="connsiteX70" fmla="*/ 302418 w 509587"/>
                <a:gd name="connsiteY70" fmla="*/ 9525 h 497682"/>
                <a:gd name="connsiteX71" fmla="*/ 311943 w 509587"/>
                <a:gd name="connsiteY71" fmla="*/ 14288 h 497682"/>
                <a:gd name="connsiteX72" fmla="*/ 335756 w 509587"/>
                <a:gd name="connsiteY72" fmla="*/ 26194 h 497682"/>
                <a:gd name="connsiteX73" fmla="*/ 350043 w 509587"/>
                <a:gd name="connsiteY73" fmla="*/ 30957 h 497682"/>
                <a:gd name="connsiteX74" fmla="*/ 435768 w 509587"/>
                <a:gd name="connsiteY74" fmla="*/ 26194 h 497682"/>
                <a:gd name="connsiteX75" fmla="*/ 442912 w 509587"/>
                <a:gd name="connsiteY75" fmla="*/ 23813 h 497682"/>
                <a:gd name="connsiteX76" fmla="*/ 457200 w 509587"/>
                <a:gd name="connsiteY76" fmla="*/ 14288 h 497682"/>
                <a:gd name="connsiteX77" fmla="*/ 471487 w 509587"/>
                <a:gd name="connsiteY77" fmla="*/ 7144 h 497682"/>
                <a:gd name="connsiteX78" fmla="*/ 507206 w 509587"/>
                <a:gd name="connsiteY78" fmla="*/ 7144 h 497682"/>
                <a:gd name="connsiteX0" fmla="*/ 509587 w 516731"/>
                <a:gd name="connsiteY0" fmla="*/ 154041 h 499323"/>
                <a:gd name="connsiteX1" fmla="*/ 500062 w 516731"/>
                <a:gd name="connsiteY1" fmla="*/ 175473 h 499323"/>
                <a:gd name="connsiteX2" fmla="*/ 492918 w 516731"/>
                <a:gd name="connsiteY2" fmla="*/ 177854 h 499323"/>
                <a:gd name="connsiteX3" fmla="*/ 481012 w 516731"/>
                <a:gd name="connsiteY3" fmla="*/ 199285 h 499323"/>
                <a:gd name="connsiteX4" fmla="*/ 478631 w 516731"/>
                <a:gd name="connsiteY4" fmla="*/ 246910 h 499323"/>
                <a:gd name="connsiteX5" fmla="*/ 476250 w 516731"/>
                <a:gd name="connsiteY5" fmla="*/ 254054 h 499323"/>
                <a:gd name="connsiteX6" fmla="*/ 461962 w 516731"/>
                <a:gd name="connsiteY6" fmla="*/ 258816 h 499323"/>
                <a:gd name="connsiteX7" fmla="*/ 454818 w 516731"/>
                <a:gd name="connsiteY7" fmla="*/ 263579 h 499323"/>
                <a:gd name="connsiteX8" fmla="*/ 447675 w 516731"/>
                <a:gd name="connsiteY8" fmla="*/ 265960 h 499323"/>
                <a:gd name="connsiteX9" fmla="*/ 445293 w 516731"/>
                <a:gd name="connsiteY9" fmla="*/ 323110 h 499323"/>
                <a:gd name="connsiteX10" fmla="*/ 442912 w 516731"/>
                <a:gd name="connsiteY10" fmla="*/ 406454 h 499323"/>
                <a:gd name="connsiteX11" fmla="*/ 440531 w 516731"/>
                <a:gd name="connsiteY11" fmla="*/ 413598 h 499323"/>
                <a:gd name="connsiteX12" fmla="*/ 435768 w 516731"/>
                <a:gd name="connsiteY12" fmla="*/ 432648 h 499323"/>
                <a:gd name="connsiteX13" fmla="*/ 433387 w 516731"/>
                <a:gd name="connsiteY13" fmla="*/ 468366 h 499323"/>
                <a:gd name="connsiteX14" fmla="*/ 428625 w 516731"/>
                <a:gd name="connsiteY14" fmla="*/ 475510 h 499323"/>
                <a:gd name="connsiteX15" fmla="*/ 426243 w 516731"/>
                <a:gd name="connsiteY15" fmla="*/ 482654 h 499323"/>
                <a:gd name="connsiteX16" fmla="*/ 421481 w 516731"/>
                <a:gd name="connsiteY16" fmla="*/ 489798 h 499323"/>
                <a:gd name="connsiteX17" fmla="*/ 407193 w 516731"/>
                <a:gd name="connsiteY17" fmla="*/ 496941 h 499323"/>
                <a:gd name="connsiteX18" fmla="*/ 383381 w 516731"/>
                <a:gd name="connsiteY18" fmla="*/ 499323 h 499323"/>
                <a:gd name="connsiteX19" fmla="*/ 295275 w 516731"/>
                <a:gd name="connsiteY19" fmla="*/ 496941 h 499323"/>
                <a:gd name="connsiteX20" fmla="*/ 292893 w 516731"/>
                <a:gd name="connsiteY20" fmla="*/ 487416 h 499323"/>
                <a:gd name="connsiteX21" fmla="*/ 288131 w 516731"/>
                <a:gd name="connsiteY21" fmla="*/ 473129 h 499323"/>
                <a:gd name="connsiteX22" fmla="*/ 290512 w 516731"/>
                <a:gd name="connsiteY22" fmla="*/ 423123 h 499323"/>
                <a:gd name="connsiteX23" fmla="*/ 292893 w 516731"/>
                <a:gd name="connsiteY23" fmla="*/ 415979 h 499323"/>
                <a:gd name="connsiteX24" fmla="*/ 307181 w 516731"/>
                <a:gd name="connsiteY24" fmla="*/ 406454 h 499323"/>
                <a:gd name="connsiteX25" fmla="*/ 314325 w 516731"/>
                <a:gd name="connsiteY25" fmla="*/ 401691 h 499323"/>
                <a:gd name="connsiteX26" fmla="*/ 311943 w 516731"/>
                <a:gd name="connsiteY26" fmla="*/ 335016 h 499323"/>
                <a:gd name="connsiteX27" fmla="*/ 307181 w 516731"/>
                <a:gd name="connsiteY27" fmla="*/ 327873 h 499323"/>
                <a:gd name="connsiteX28" fmla="*/ 297656 w 516731"/>
                <a:gd name="connsiteY28" fmla="*/ 315966 h 499323"/>
                <a:gd name="connsiteX29" fmla="*/ 252412 w 516731"/>
                <a:gd name="connsiteY29" fmla="*/ 313585 h 499323"/>
                <a:gd name="connsiteX30" fmla="*/ 135731 w 516731"/>
                <a:gd name="connsiteY30" fmla="*/ 311204 h 499323"/>
                <a:gd name="connsiteX31" fmla="*/ 119062 w 516731"/>
                <a:gd name="connsiteY31" fmla="*/ 306441 h 499323"/>
                <a:gd name="connsiteX32" fmla="*/ 116681 w 516731"/>
                <a:gd name="connsiteY32" fmla="*/ 299298 h 499323"/>
                <a:gd name="connsiteX33" fmla="*/ 107156 w 516731"/>
                <a:gd name="connsiteY33" fmla="*/ 285010 h 499323"/>
                <a:gd name="connsiteX34" fmla="*/ 102393 w 516731"/>
                <a:gd name="connsiteY34" fmla="*/ 277866 h 499323"/>
                <a:gd name="connsiteX35" fmla="*/ 88106 w 516731"/>
                <a:gd name="connsiteY35" fmla="*/ 268341 h 499323"/>
                <a:gd name="connsiteX36" fmla="*/ 80962 w 516731"/>
                <a:gd name="connsiteY36" fmla="*/ 261198 h 499323"/>
                <a:gd name="connsiteX37" fmla="*/ 61912 w 516731"/>
                <a:gd name="connsiteY37" fmla="*/ 258816 h 499323"/>
                <a:gd name="connsiteX38" fmla="*/ 45243 w 516731"/>
                <a:gd name="connsiteY38" fmla="*/ 254054 h 499323"/>
                <a:gd name="connsiteX39" fmla="*/ 26193 w 516731"/>
                <a:gd name="connsiteY39" fmla="*/ 251673 h 499323"/>
                <a:gd name="connsiteX40" fmla="*/ 23812 w 516731"/>
                <a:gd name="connsiteY40" fmla="*/ 237385 h 499323"/>
                <a:gd name="connsiteX41" fmla="*/ 21431 w 516731"/>
                <a:gd name="connsiteY41" fmla="*/ 230241 h 499323"/>
                <a:gd name="connsiteX42" fmla="*/ 0 w 516731"/>
                <a:gd name="connsiteY42" fmla="*/ 218335 h 499323"/>
                <a:gd name="connsiteX43" fmla="*/ 16668 w 516731"/>
                <a:gd name="connsiteY43" fmla="*/ 192141 h 499323"/>
                <a:gd name="connsiteX44" fmla="*/ 30956 w 516731"/>
                <a:gd name="connsiteY44" fmla="*/ 187379 h 499323"/>
                <a:gd name="connsiteX45" fmla="*/ 38100 w 516731"/>
                <a:gd name="connsiteY45" fmla="*/ 182616 h 499323"/>
                <a:gd name="connsiteX46" fmla="*/ 52387 w 516731"/>
                <a:gd name="connsiteY46" fmla="*/ 177854 h 499323"/>
                <a:gd name="connsiteX47" fmla="*/ 54768 w 516731"/>
                <a:gd name="connsiteY47" fmla="*/ 170710 h 499323"/>
                <a:gd name="connsiteX48" fmla="*/ 57150 w 516731"/>
                <a:gd name="connsiteY48" fmla="*/ 158804 h 499323"/>
                <a:gd name="connsiteX49" fmla="*/ 71437 w 516731"/>
                <a:gd name="connsiteY49" fmla="*/ 154041 h 499323"/>
                <a:gd name="connsiteX50" fmla="*/ 78581 w 516731"/>
                <a:gd name="connsiteY50" fmla="*/ 151660 h 499323"/>
                <a:gd name="connsiteX51" fmla="*/ 90487 w 516731"/>
                <a:gd name="connsiteY51" fmla="*/ 149279 h 499323"/>
                <a:gd name="connsiteX52" fmla="*/ 104775 w 516731"/>
                <a:gd name="connsiteY52" fmla="*/ 144516 h 499323"/>
                <a:gd name="connsiteX53" fmla="*/ 109537 w 516731"/>
                <a:gd name="connsiteY53" fmla="*/ 137373 h 499323"/>
                <a:gd name="connsiteX54" fmla="*/ 119062 w 516731"/>
                <a:gd name="connsiteY54" fmla="*/ 115941 h 499323"/>
                <a:gd name="connsiteX55" fmla="*/ 126206 w 516731"/>
                <a:gd name="connsiteY55" fmla="*/ 113560 h 499323"/>
                <a:gd name="connsiteX56" fmla="*/ 138112 w 516731"/>
                <a:gd name="connsiteY56" fmla="*/ 92129 h 499323"/>
                <a:gd name="connsiteX57" fmla="*/ 142875 w 516731"/>
                <a:gd name="connsiteY57" fmla="*/ 84985 h 499323"/>
                <a:gd name="connsiteX58" fmla="*/ 164306 w 516731"/>
                <a:gd name="connsiteY58" fmla="*/ 73079 h 499323"/>
                <a:gd name="connsiteX59" fmla="*/ 169068 w 516731"/>
                <a:gd name="connsiteY59" fmla="*/ 44504 h 499323"/>
                <a:gd name="connsiteX60" fmla="*/ 171450 w 516731"/>
                <a:gd name="connsiteY60" fmla="*/ 37360 h 499323"/>
                <a:gd name="connsiteX61" fmla="*/ 185737 w 516731"/>
                <a:gd name="connsiteY61" fmla="*/ 32598 h 499323"/>
                <a:gd name="connsiteX62" fmla="*/ 192881 w 516731"/>
                <a:gd name="connsiteY62" fmla="*/ 30216 h 499323"/>
                <a:gd name="connsiteX63" fmla="*/ 200025 w 516731"/>
                <a:gd name="connsiteY63" fmla="*/ 27835 h 499323"/>
                <a:gd name="connsiteX64" fmla="*/ 207168 w 516731"/>
                <a:gd name="connsiteY64" fmla="*/ 25454 h 499323"/>
                <a:gd name="connsiteX65" fmla="*/ 214312 w 516731"/>
                <a:gd name="connsiteY65" fmla="*/ 20691 h 499323"/>
                <a:gd name="connsiteX66" fmla="*/ 223837 w 516731"/>
                <a:gd name="connsiteY66" fmla="*/ 8785 h 499323"/>
                <a:gd name="connsiteX67" fmla="*/ 238125 w 516731"/>
                <a:gd name="connsiteY67" fmla="*/ 4023 h 499323"/>
                <a:gd name="connsiteX68" fmla="*/ 245268 w 516731"/>
                <a:gd name="connsiteY68" fmla="*/ 1641 h 499323"/>
                <a:gd name="connsiteX69" fmla="*/ 288131 w 516731"/>
                <a:gd name="connsiteY69" fmla="*/ 4023 h 499323"/>
                <a:gd name="connsiteX70" fmla="*/ 302418 w 516731"/>
                <a:gd name="connsiteY70" fmla="*/ 11166 h 499323"/>
                <a:gd name="connsiteX71" fmla="*/ 311943 w 516731"/>
                <a:gd name="connsiteY71" fmla="*/ 15929 h 499323"/>
                <a:gd name="connsiteX72" fmla="*/ 335756 w 516731"/>
                <a:gd name="connsiteY72" fmla="*/ 27835 h 499323"/>
                <a:gd name="connsiteX73" fmla="*/ 350043 w 516731"/>
                <a:gd name="connsiteY73" fmla="*/ 32598 h 499323"/>
                <a:gd name="connsiteX74" fmla="*/ 435768 w 516731"/>
                <a:gd name="connsiteY74" fmla="*/ 27835 h 499323"/>
                <a:gd name="connsiteX75" fmla="*/ 442912 w 516731"/>
                <a:gd name="connsiteY75" fmla="*/ 25454 h 499323"/>
                <a:gd name="connsiteX76" fmla="*/ 457200 w 516731"/>
                <a:gd name="connsiteY76" fmla="*/ 15929 h 499323"/>
                <a:gd name="connsiteX77" fmla="*/ 471487 w 516731"/>
                <a:gd name="connsiteY77" fmla="*/ 8785 h 499323"/>
                <a:gd name="connsiteX78" fmla="*/ 516731 w 516731"/>
                <a:gd name="connsiteY78" fmla="*/ 149279 h 499323"/>
                <a:gd name="connsiteX0" fmla="*/ 509587 w 516731"/>
                <a:gd name="connsiteY0" fmla="*/ 162177 h 507459"/>
                <a:gd name="connsiteX1" fmla="*/ 500062 w 516731"/>
                <a:gd name="connsiteY1" fmla="*/ 183609 h 507459"/>
                <a:gd name="connsiteX2" fmla="*/ 492918 w 516731"/>
                <a:gd name="connsiteY2" fmla="*/ 185990 h 507459"/>
                <a:gd name="connsiteX3" fmla="*/ 481012 w 516731"/>
                <a:gd name="connsiteY3" fmla="*/ 207421 h 507459"/>
                <a:gd name="connsiteX4" fmla="*/ 478631 w 516731"/>
                <a:gd name="connsiteY4" fmla="*/ 255046 h 507459"/>
                <a:gd name="connsiteX5" fmla="*/ 476250 w 516731"/>
                <a:gd name="connsiteY5" fmla="*/ 262190 h 507459"/>
                <a:gd name="connsiteX6" fmla="*/ 461962 w 516731"/>
                <a:gd name="connsiteY6" fmla="*/ 266952 h 507459"/>
                <a:gd name="connsiteX7" fmla="*/ 454818 w 516731"/>
                <a:gd name="connsiteY7" fmla="*/ 271715 h 507459"/>
                <a:gd name="connsiteX8" fmla="*/ 447675 w 516731"/>
                <a:gd name="connsiteY8" fmla="*/ 274096 h 507459"/>
                <a:gd name="connsiteX9" fmla="*/ 445293 w 516731"/>
                <a:gd name="connsiteY9" fmla="*/ 331246 h 507459"/>
                <a:gd name="connsiteX10" fmla="*/ 442912 w 516731"/>
                <a:gd name="connsiteY10" fmla="*/ 414590 h 507459"/>
                <a:gd name="connsiteX11" fmla="*/ 440531 w 516731"/>
                <a:gd name="connsiteY11" fmla="*/ 421734 h 507459"/>
                <a:gd name="connsiteX12" fmla="*/ 435768 w 516731"/>
                <a:gd name="connsiteY12" fmla="*/ 440784 h 507459"/>
                <a:gd name="connsiteX13" fmla="*/ 433387 w 516731"/>
                <a:gd name="connsiteY13" fmla="*/ 476502 h 507459"/>
                <a:gd name="connsiteX14" fmla="*/ 428625 w 516731"/>
                <a:gd name="connsiteY14" fmla="*/ 483646 h 507459"/>
                <a:gd name="connsiteX15" fmla="*/ 426243 w 516731"/>
                <a:gd name="connsiteY15" fmla="*/ 490790 h 507459"/>
                <a:gd name="connsiteX16" fmla="*/ 421481 w 516731"/>
                <a:gd name="connsiteY16" fmla="*/ 497934 h 507459"/>
                <a:gd name="connsiteX17" fmla="*/ 407193 w 516731"/>
                <a:gd name="connsiteY17" fmla="*/ 505077 h 507459"/>
                <a:gd name="connsiteX18" fmla="*/ 383381 w 516731"/>
                <a:gd name="connsiteY18" fmla="*/ 507459 h 507459"/>
                <a:gd name="connsiteX19" fmla="*/ 295275 w 516731"/>
                <a:gd name="connsiteY19" fmla="*/ 505077 h 507459"/>
                <a:gd name="connsiteX20" fmla="*/ 292893 w 516731"/>
                <a:gd name="connsiteY20" fmla="*/ 495552 h 507459"/>
                <a:gd name="connsiteX21" fmla="*/ 288131 w 516731"/>
                <a:gd name="connsiteY21" fmla="*/ 481265 h 507459"/>
                <a:gd name="connsiteX22" fmla="*/ 290512 w 516731"/>
                <a:gd name="connsiteY22" fmla="*/ 431259 h 507459"/>
                <a:gd name="connsiteX23" fmla="*/ 292893 w 516731"/>
                <a:gd name="connsiteY23" fmla="*/ 424115 h 507459"/>
                <a:gd name="connsiteX24" fmla="*/ 307181 w 516731"/>
                <a:gd name="connsiteY24" fmla="*/ 414590 h 507459"/>
                <a:gd name="connsiteX25" fmla="*/ 314325 w 516731"/>
                <a:gd name="connsiteY25" fmla="*/ 409827 h 507459"/>
                <a:gd name="connsiteX26" fmla="*/ 311943 w 516731"/>
                <a:gd name="connsiteY26" fmla="*/ 343152 h 507459"/>
                <a:gd name="connsiteX27" fmla="*/ 307181 w 516731"/>
                <a:gd name="connsiteY27" fmla="*/ 336009 h 507459"/>
                <a:gd name="connsiteX28" fmla="*/ 297656 w 516731"/>
                <a:gd name="connsiteY28" fmla="*/ 324102 h 507459"/>
                <a:gd name="connsiteX29" fmla="*/ 252412 w 516731"/>
                <a:gd name="connsiteY29" fmla="*/ 321721 h 507459"/>
                <a:gd name="connsiteX30" fmla="*/ 135731 w 516731"/>
                <a:gd name="connsiteY30" fmla="*/ 319340 h 507459"/>
                <a:gd name="connsiteX31" fmla="*/ 119062 w 516731"/>
                <a:gd name="connsiteY31" fmla="*/ 314577 h 507459"/>
                <a:gd name="connsiteX32" fmla="*/ 116681 w 516731"/>
                <a:gd name="connsiteY32" fmla="*/ 307434 h 507459"/>
                <a:gd name="connsiteX33" fmla="*/ 107156 w 516731"/>
                <a:gd name="connsiteY33" fmla="*/ 293146 h 507459"/>
                <a:gd name="connsiteX34" fmla="*/ 102393 w 516731"/>
                <a:gd name="connsiteY34" fmla="*/ 286002 h 507459"/>
                <a:gd name="connsiteX35" fmla="*/ 88106 w 516731"/>
                <a:gd name="connsiteY35" fmla="*/ 276477 h 507459"/>
                <a:gd name="connsiteX36" fmla="*/ 80962 w 516731"/>
                <a:gd name="connsiteY36" fmla="*/ 269334 h 507459"/>
                <a:gd name="connsiteX37" fmla="*/ 61912 w 516731"/>
                <a:gd name="connsiteY37" fmla="*/ 266952 h 507459"/>
                <a:gd name="connsiteX38" fmla="*/ 45243 w 516731"/>
                <a:gd name="connsiteY38" fmla="*/ 262190 h 507459"/>
                <a:gd name="connsiteX39" fmla="*/ 26193 w 516731"/>
                <a:gd name="connsiteY39" fmla="*/ 259809 h 507459"/>
                <a:gd name="connsiteX40" fmla="*/ 23812 w 516731"/>
                <a:gd name="connsiteY40" fmla="*/ 245521 h 507459"/>
                <a:gd name="connsiteX41" fmla="*/ 21431 w 516731"/>
                <a:gd name="connsiteY41" fmla="*/ 238377 h 507459"/>
                <a:gd name="connsiteX42" fmla="*/ 0 w 516731"/>
                <a:gd name="connsiteY42" fmla="*/ 226471 h 507459"/>
                <a:gd name="connsiteX43" fmla="*/ 16668 w 516731"/>
                <a:gd name="connsiteY43" fmla="*/ 200277 h 507459"/>
                <a:gd name="connsiteX44" fmla="*/ 30956 w 516731"/>
                <a:gd name="connsiteY44" fmla="*/ 195515 h 507459"/>
                <a:gd name="connsiteX45" fmla="*/ 38100 w 516731"/>
                <a:gd name="connsiteY45" fmla="*/ 190752 h 507459"/>
                <a:gd name="connsiteX46" fmla="*/ 52387 w 516731"/>
                <a:gd name="connsiteY46" fmla="*/ 185990 h 507459"/>
                <a:gd name="connsiteX47" fmla="*/ 54768 w 516731"/>
                <a:gd name="connsiteY47" fmla="*/ 178846 h 507459"/>
                <a:gd name="connsiteX48" fmla="*/ 57150 w 516731"/>
                <a:gd name="connsiteY48" fmla="*/ 166940 h 507459"/>
                <a:gd name="connsiteX49" fmla="*/ 71437 w 516731"/>
                <a:gd name="connsiteY49" fmla="*/ 162177 h 507459"/>
                <a:gd name="connsiteX50" fmla="*/ 78581 w 516731"/>
                <a:gd name="connsiteY50" fmla="*/ 159796 h 507459"/>
                <a:gd name="connsiteX51" fmla="*/ 90487 w 516731"/>
                <a:gd name="connsiteY51" fmla="*/ 157415 h 507459"/>
                <a:gd name="connsiteX52" fmla="*/ 104775 w 516731"/>
                <a:gd name="connsiteY52" fmla="*/ 152652 h 507459"/>
                <a:gd name="connsiteX53" fmla="*/ 109537 w 516731"/>
                <a:gd name="connsiteY53" fmla="*/ 145509 h 507459"/>
                <a:gd name="connsiteX54" fmla="*/ 119062 w 516731"/>
                <a:gd name="connsiteY54" fmla="*/ 124077 h 507459"/>
                <a:gd name="connsiteX55" fmla="*/ 126206 w 516731"/>
                <a:gd name="connsiteY55" fmla="*/ 121696 h 507459"/>
                <a:gd name="connsiteX56" fmla="*/ 138112 w 516731"/>
                <a:gd name="connsiteY56" fmla="*/ 100265 h 507459"/>
                <a:gd name="connsiteX57" fmla="*/ 142875 w 516731"/>
                <a:gd name="connsiteY57" fmla="*/ 93121 h 507459"/>
                <a:gd name="connsiteX58" fmla="*/ 164306 w 516731"/>
                <a:gd name="connsiteY58" fmla="*/ 81215 h 507459"/>
                <a:gd name="connsiteX59" fmla="*/ 169068 w 516731"/>
                <a:gd name="connsiteY59" fmla="*/ 52640 h 507459"/>
                <a:gd name="connsiteX60" fmla="*/ 171450 w 516731"/>
                <a:gd name="connsiteY60" fmla="*/ 45496 h 507459"/>
                <a:gd name="connsiteX61" fmla="*/ 185737 w 516731"/>
                <a:gd name="connsiteY61" fmla="*/ 40734 h 507459"/>
                <a:gd name="connsiteX62" fmla="*/ 192881 w 516731"/>
                <a:gd name="connsiteY62" fmla="*/ 38352 h 507459"/>
                <a:gd name="connsiteX63" fmla="*/ 200025 w 516731"/>
                <a:gd name="connsiteY63" fmla="*/ 35971 h 507459"/>
                <a:gd name="connsiteX64" fmla="*/ 207168 w 516731"/>
                <a:gd name="connsiteY64" fmla="*/ 33590 h 507459"/>
                <a:gd name="connsiteX65" fmla="*/ 214312 w 516731"/>
                <a:gd name="connsiteY65" fmla="*/ 28827 h 507459"/>
                <a:gd name="connsiteX66" fmla="*/ 223837 w 516731"/>
                <a:gd name="connsiteY66" fmla="*/ 16921 h 507459"/>
                <a:gd name="connsiteX67" fmla="*/ 238125 w 516731"/>
                <a:gd name="connsiteY67" fmla="*/ 12159 h 507459"/>
                <a:gd name="connsiteX68" fmla="*/ 245268 w 516731"/>
                <a:gd name="connsiteY68" fmla="*/ 9777 h 507459"/>
                <a:gd name="connsiteX69" fmla="*/ 288131 w 516731"/>
                <a:gd name="connsiteY69" fmla="*/ 12159 h 507459"/>
                <a:gd name="connsiteX70" fmla="*/ 302418 w 516731"/>
                <a:gd name="connsiteY70" fmla="*/ 19302 h 507459"/>
                <a:gd name="connsiteX71" fmla="*/ 311943 w 516731"/>
                <a:gd name="connsiteY71" fmla="*/ 24065 h 507459"/>
                <a:gd name="connsiteX72" fmla="*/ 335756 w 516731"/>
                <a:gd name="connsiteY72" fmla="*/ 35971 h 507459"/>
                <a:gd name="connsiteX73" fmla="*/ 350043 w 516731"/>
                <a:gd name="connsiteY73" fmla="*/ 40734 h 507459"/>
                <a:gd name="connsiteX74" fmla="*/ 435768 w 516731"/>
                <a:gd name="connsiteY74" fmla="*/ 35971 h 507459"/>
                <a:gd name="connsiteX75" fmla="*/ 442912 w 516731"/>
                <a:gd name="connsiteY75" fmla="*/ 33590 h 507459"/>
                <a:gd name="connsiteX76" fmla="*/ 457200 w 516731"/>
                <a:gd name="connsiteY76" fmla="*/ 24065 h 507459"/>
                <a:gd name="connsiteX77" fmla="*/ 507206 w 516731"/>
                <a:gd name="connsiteY77" fmla="*/ 7396 h 507459"/>
                <a:gd name="connsiteX78" fmla="*/ 516731 w 516731"/>
                <a:gd name="connsiteY78" fmla="*/ 157415 h 507459"/>
                <a:gd name="connsiteX0" fmla="*/ 509587 w 516731"/>
                <a:gd name="connsiteY0" fmla="*/ 164564 h 509846"/>
                <a:gd name="connsiteX1" fmla="*/ 500062 w 516731"/>
                <a:gd name="connsiteY1" fmla="*/ 185996 h 509846"/>
                <a:gd name="connsiteX2" fmla="*/ 492918 w 516731"/>
                <a:gd name="connsiteY2" fmla="*/ 188377 h 509846"/>
                <a:gd name="connsiteX3" fmla="*/ 481012 w 516731"/>
                <a:gd name="connsiteY3" fmla="*/ 209808 h 509846"/>
                <a:gd name="connsiteX4" fmla="*/ 478631 w 516731"/>
                <a:gd name="connsiteY4" fmla="*/ 257433 h 509846"/>
                <a:gd name="connsiteX5" fmla="*/ 476250 w 516731"/>
                <a:gd name="connsiteY5" fmla="*/ 264577 h 509846"/>
                <a:gd name="connsiteX6" fmla="*/ 461962 w 516731"/>
                <a:gd name="connsiteY6" fmla="*/ 269339 h 509846"/>
                <a:gd name="connsiteX7" fmla="*/ 454818 w 516731"/>
                <a:gd name="connsiteY7" fmla="*/ 274102 h 509846"/>
                <a:gd name="connsiteX8" fmla="*/ 447675 w 516731"/>
                <a:gd name="connsiteY8" fmla="*/ 276483 h 509846"/>
                <a:gd name="connsiteX9" fmla="*/ 445293 w 516731"/>
                <a:gd name="connsiteY9" fmla="*/ 333633 h 509846"/>
                <a:gd name="connsiteX10" fmla="*/ 442912 w 516731"/>
                <a:gd name="connsiteY10" fmla="*/ 416977 h 509846"/>
                <a:gd name="connsiteX11" fmla="*/ 440531 w 516731"/>
                <a:gd name="connsiteY11" fmla="*/ 424121 h 509846"/>
                <a:gd name="connsiteX12" fmla="*/ 435768 w 516731"/>
                <a:gd name="connsiteY12" fmla="*/ 443171 h 509846"/>
                <a:gd name="connsiteX13" fmla="*/ 433387 w 516731"/>
                <a:gd name="connsiteY13" fmla="*/ 478889 h 509846"/>
                <a:gd name="connsiteX14" fmla="*/ 428625 w 516731"/>
                <a:gd name="connsiteY14" fmla="*/ 486033 h 509846"/>
                <a:gd name="connsiteX15" fmla="*/ 426243 w 516731"/>
                <a:gd name="connsiteY15" fmla="*/ 493177 h 509846"/>
                <a:gd name="connsiteX16" fmla="*/ 421481 w 516731"/>
                <a:gd name="connsiteY16" fmla="*/ 500321 h 509846"/>
                <a:gd name="connsiteX17" fmla="*/ 407193 w 516731"/>
                <a:gd name="connsiteY17" fmla="*/ 507464 h 509846"/>
                <a:gd name="connsiteX18" fmla="*/ 383381 w 516731"/>
                <a:gd name="connsiteY18" fmla="*/ 509846 h 509846"/>
                <a:gd name="connsiteX19" fmla="*/ 295275 w 516731"/>
                <a:gd name="connsiteY19" fmla="*/ 507464 h 509846"/>
                <a:gd name="connsiteX20" fmla="*/ 292893 w 516731"/>
                <a:gd name="connsiteY20" fmla="*/ 497939 h 509846"/>
                <a:gd name="connsiteX21" fmla="*/ 288131 w 516731"/>
                <a:gd name="connsiteY21" fmla="*/ 483652 h 509846"/>
                <a:gd name="connsiteX22" fmla="*/ 290512 w 516731"/>
                <a:gd name="connsiteY22" fmla="*/ 433646 h 509846"/>
                <a:gd name="connsiteX23" fmla="*/ 292893 w 516731"/>
                <a:gd name="connsiteY23" fmla="*/ 426502 h 509846"/>
                <a:gd name="connsiteX24" fmla="*/ 307181 w 516731"/>
                <a:gd name="connsiteY24" fmla="*/ 416977 h 509846"/>
                <a:gd name="connsiteX25" fmla="*/ 314325 w 516731"/>
                <a:gd name="connsiteY25" fmla="*/ 412214 h 509846"/>
                <a:gd name="connsiteX26" fmla="*/ 311943 w 516731"/>
                <a:gd name="connsiteY26" fmla="*/ 345539 h 509846"/>
                <a:gd name="connsiteX27" fmla="*/ 307181 w 516731"/>
                <a:gd name="connsiteY27" fmla="*/ 338396 h 509846"/>
                <a:gd name="connsiteX28" fmla="*/ 297656 w 516731"/>
                <a:gd name="connsiteY28" fmla="*/ 326489 h 509846"/>
                <a:gd name="connsiteX29" fmla="*/ 252412 w 516731"/>
                <a:gd name="connsiteY29" fmla="*/ 324108 h 509846"/>
                <a:gd name="connsiteX30" fmla="*/ 135731 w 516731"/>
                <a:gd name="connsiteY30" fmla="*/ 321727 h 509846"/>
                <a:gd name="connsiteX31" fmla="*/ 119062 w 516731"/>
                <a:gd name="connsiteY31" fmla="*/ 316964 h 509846"/>
                <a:gd name="connsiteX32" fmla="*/ 116681 w 516731"/>
                <a:gd name="connsiteY32" fmla="*/ 309821 h 509846"/>
                <a:gd name="connsiteX33" fmla="*/ 107156 w 516731"/>
                <a:gd name="connsiteY33" fmla="*/ 295533 h 509846"/>
                <a:gd name="connsiteX34" fmla="*/ 102393 w 516731"/>
                <a:gd name="connsiteY34" fmla="*/ 288389 h 509846"/>
                <a:gd name="connsiteX35" fmla="*/ 88106 w 516731"/>
                <a:gd name="connsiteY35" fmla="*/ 278864 h 509846"/>
                <a:gd name="connsiteX36" fmla="*/ 80962 w 516731"/>
                <a:gd name="connsiteY36" fmla="*/ 271721 h 509846"/>
                <a:gd name="connsiteX37" fmla="*/ 61912 w 516731"/>
                <a:gd name="connsiteY37" fmla="*/ 269339 h 509846"/>
                <a:gd name="connsiteX38" fmla="*/ 45243 w 516731"/>
                <a:gd name="connsiteY38" fmla="*/ 264577 h 509846"/>
                <a:gd name="connsiteX39" fmla="*/ 26193 w 516731"/>
                <a:gd name="connsiteY39" fmla="*/ 262196 h 509846"/>
                <a:gd name="connsiteX40" fmla="*/ 23812 w 516731"/>
                <a:gd name="connsiteY40" fmla="*/ 247908 h 509846"/>
                <a:gd name="connsiteX41" fmla="*/ 21431 w 516731"/>
                <a:gd name="connsiteY41" fmla="*/ 240764 h 509846"/>
                <a:gd name="connsiteX42" fmla="*/ 0 w 516731"/>
                <a:gd name="connsiteY42" fmla="*/ 228858 h 509846"/>
                <a:gd name="connsiteX43" fmla="*/ 16668 w 516731"/>
                <a:gd name="connsiteY43" fmla="*/ 202664 h 509846"/>
                <a:gd name="connsiteX44" fmla="*/ 30956 w 516731"/>
                <a:gd name="connsiteY44" fmla="*/ 197902 h 509846"/>
                <a:gd name="connsiteX45" fmla="*/ 38100 w 516731"/>
                <a:gd name="connsiteY45" fmla="*/ 193139 h 509846"/>
                <a:gd name="connsiteX46" fmla="*/ 52387 w 516731"/>
                <a:gd name="connsiteY46" fmla="*/ 188377 h 509846"/>
                <a:gd name="connsiteX47" fmla="*/ 54768 w 516731"/>
                <a:gd name="connsiteY47" fmla="*/ 181233 h 509846"/>
                <a:gd name="connsiteX48" fmla="*/ 57150 w 516731"/>
                <a:gd name="connsiteY48" fmla="*/ 169327 h 509846"/>
                <a:gd name="connsiteX49" fmla="*/ 71437 w 516731"/>
                <a:gd name="connsiteY49" fmla="*/ 164564 h 509846"/>
                <a:gd name="connsiteX50" fmla="*/ 78581 w 516731"/>
                <a:gd name="connsiteY50" fmla="*/ 162183 h 509846"/>
                <a:gd name="connsiteX51" fmla="*/ 90487 w 516731"/>
                <a:gd name="connsiteY51" fmla="*/ 159802 h 509846"/>
                <a:gd name="connsiteX52" fmla="*/ 104775 w 516731"/>
                <a:gd name="connsiteY52" fmla="*/ 155039 h 509846"/>
                <a:gd name="connsiteX53" fmla="*/ 109537 w 516731"/>
                <a:gd name="connsiteY53" fmla="*/ 147896 h 509846"/>
                <a:gd name="connsiteX54" fmla="*/ 119062 w 516731"/>
                <a:gd name="connsiteY54" fmla="*/ 126464 h 509846"/>
                <a:gd name="connsiteX55" fmla="*/ 126206 w 516731"/>
                <a:gd name="connsiteY55" fmla="*/ 124083 h 509846"/>
                <a:gd name="connsiteX56" fmla="*/ 138112 w 516731"/>
                <a:gd name="connsiteY56" fmla="*/ 102652 h 509846"/>
                <a:gd name="connsiteX57" fmla="*/ 142875 w 516731"/>
                <a:gd name="connsiteY57" fmla="*/ 95508 h 509846"/>
                <a:gd name="connsiteX58" fmla="*/ 164306 w 516731"/>
                <a:gd name="connsiteY58" fmla="*/ 83602 h 509846"/>
                <a:gd name="connsiteX59" fmla="*/ 169068 w 516731"/>
                <a:gd name="connsiteY59" fmla="*/ 55027 h 509846"/>
                <a:gd name="connsiteX60" fmla="*/ 171450 w 516731"/>
                <a:gd name="connsiteY60" fmla="*/ 47883 h 509846"/>
                <a:gd name="connsiteX61" fmla="*/ 185737 w 516731"/>
                <a:gd name="connsiteY61" fmla="*/ 43121 h 509846"/>
                <a:gd name="connsiteX62" fmla="*/ 192881 w 516731"/>
                <a:gd name="connsiteY62" fmla="*/ 40739 h 509846"/>
                <a:gd name="connsiteX63" fmla="*/ 200025 w 516731"/>
                <a:gd name="connsiteY63" fmla="*/ 38358 h 509846"/>
                <a:gd name="connsiteX64" fmla="*/ 207168 w 516731"/>
                <a:gd name="connsiteY64" fmla="*/ 35977 h 509846"/>
                <a:gd name="connsiteX65" fmla="*/ 214312 w 516731"/>
                <a:gd name="connsiteY65" fmla="*/ 31214 h 509846"/>
                <a:gd name="connsiteX66" fmla="*/ 223837 w 516731"/>
                <a:gd name="connsiteY66" fmla="*/ 19308 h 509846"/>
                <a:gd name="connsiteX67" fmla="*/ 238125 w 516731"/>
                <a:gd name="connsiteY67" fmla="*/ 14546 h 509846"/>
                <a:gd name="connsiteX68" fmla="*/ 245268 w 516731"/>
                <a:gd name="connsiteY68" fmla="*/ 12164 h 509846"/>
                <a:gd name="connsiteX69" fmla="*/ 288131 w 516731"/>
                <a:gd name="connsiteY69" fmla="*/ 14546 h 509846"/>
                <a:gd name="connsiteX70" fmla="*/ 302418 w 516731"/>
                <a:gd name="connsiteY70" fmla="*/ 21689 h 509846"/>
                <a:gd name="connsiteX71" fmla="*/ 311943 w 516731"/>
                <a:gd name="connsiteY71" fmla="*/ 26452 h 509846"/>
                <a:gd name="connsiteX72" fmla="*/ 335756 w 516731"/>
                <a:gd name="connsiteY72" fmla="*/ 38358 h 509846"/>
                <a:gd name="connsiteX73" fmla="*/ 350043 w 516731"/>
                <a:gd name="connsiteY73" fmla="*/ 43121 h 509846"/>
                <a:gd name="connsiteX74" fmla="*/ 435768 w 516731"/>
                <a:gd name="connsiteY74" fmla="*/ 38358 h 509846"/>
                <a:gd name="connsiteX75" fmla="*/ 442912 w 516731"/>
                <a:gd name="connsiteY75" fmla="*/ 35977 h 509846"/>
                <a:gd name="connsiteX76" fmla="*/ 457200 w 516731"/>
                <a:gd name="connsiteY76" fmla="*/ 16927 h 509846"/>
                <a:gd name="connsiteX77" fmla="*/ 507206 w 516731"/>
                <a:gd name="connsiteY77" fmla="*/ 9783 h 509846"/>
                <a:gd name="connsiteX78" fmla="*/ 516731 w 516731"/>
                <a:gd name="connsiteY78" fmla="*/ 159802 h 50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16731" h="509846">
                  <a:moveTo>
                    <a:pt x="509587" y="164564"/>
                  </a:moveTo>
                  <a:cubicBezTo>
                    <a:pt x="508863" y="166375"/>
                    <a:pt x="502289" y="183769"/>
                    <a:pt x="500062" y="185996"/>
                  </a:cubicBezTo>
                  <a:cubicBezTo>
                    <a:pt x="498287" y="187771"/>
                    <a:pt x="495299" y="187583"/>
                    <a:pt x="492918" y="188377"/>
                  </a:cubicBezTo>
                  <a:cubicBezTo>
                    <a:pt x="487091" y="205859"/>
                    <a:pt x="491706" y="199114"/>
                    <a:pt x="481012" y="209808"/>
                  </a:cubicBezTo>
                  <a:cubicBezTo>
                    <a:pt x="469834" y="232167"/>
                    <a:pt x="478631" y="210585"/>
                    <a:pt x="478631" y="257433"/>
                  </a:cubicBezTo>
                  <a:cubicBezTo>
                    <a:pt x="478631" y="259943"/>
                    <a:pt x="478293" y="263118"/>
                    <a:pt x="476250" y="264577"/>
                  </a:cubicBezTo>
                  <a:cubicBezTo>
                    <a:pt x="472165" y="267495"/>
                    <a:pt x="461962" y="269339"/>
                    <a:pt x="461962" y="269339"/>
                  </a:cubicBezTo>
                  <a:cubicBezTo>
                    <a:pt x="459581" y="270927"/>
                    <a:pt x="457378" y="272822"/>
                    <a:pt x="454818" y="274102"/>
                  </a:cubicBezTo>
                  <a:cubicBezTo>
                    <a:pt x="452573" y="275224"/>
                    <a:pt x="448072" y="274005"/>
                    <a:pt x="447675" y="276483"/>
                  </a:cubicBezTo>
                  <a:cubicBezTo>
                    <a:pt x="444663" y="295310"/>
                    <a:pt x="445939" y="314577"/>
                    <a:pt x="445293" y="333633"/>
                  </a:cubicBezTo>
                  <a:cubicBezTo>
                    <a:pt x="444351" y="361410"/>
                    <a:pt x="444373" y="389223"/>
                    <a:pt x="442912" y="416977"/>
                  </a:cubicBezTo>
                  <a:cubicBezTo>
                    <a:pt x="442780" y="419484"/>
                    <a:pt x="441191" y="421699"/>
                    <a:pt x="440531" y="424121"/>
                  </a:cubicBezTo>
                  <a:cubicBezTo>
                    <a:pt x="438809" y="430436"/>
                    <a:pt x="435768" y="443171"/>
                    <a:pt x="435768" y="443171"/>
                  </a:cubicBezTo>
                  <a:cubicBezTo>
                    <a:pt x="434974" y="455077"/>
                    <a:pt x="435349" y="467119"/>
                    <a:pt x="433387" y="478889"/>
                  </a:cubicBezTo>
                  <a:cubicBezTo>
                    <a:pt x="432917" y="481712"/>
                    <a:pt x="429905" y="483473"/>
                    <a:pt x="428625" y="486033"/>
                  </a:cubicBezTo>
                  <a:cubicBezTo>
                    <a:pt x="427502" y="488278"/>
                    <a:pt x="427366" y="490932"/>
                    <a:pt x="426243" y="493177"/>
                  </a:cubicBezTo>
                  <a:cubicBezTo>
                    <a:pt x="424963" y="495737"/>
                    <a:pt x="423505" y="498297"/>
                    <a:pt x="421481" y="500321"/>
                  </a:cubicBezTo>
                  <a:cubicBezTo>
                    <a:pt x="418270" y="503532"/>
                    <a:pt x="411770" y="506760"/>
                    <a:pt x="407193" y="507464"/>
                  </a:cubicBezTo>
                  <a:cubicBezTo>
                    <a:pt x="399309" y="508677"/>
                    <a:pt x="391318" y="509052"/>
                    <a:pt x="383381" y="509846"/>
                  </a:cubicBezTo>
                  <a:lnTo>
                    <a:pt x="295275" y="507464"/>
                  </a:lnTo>
                  <a:cubicBezTo>
                    <a:pt x="292030" y="507037"/>
                    <a:pt x="293833" y="501074"/>
                    <a:pt x="292893" y="497939"/>
                  </a:cubicBezTo>
                  <a:cubicBezTo>
                    <a:pt x="291450" y="493131"/>
                    <a:pt x="288131" y="483652"/>
                    <a:pt x="288131" y="483652"/>
                  </a:cubicBezTo>
                  <a:cubicBezTo>
                    <a:pt x="288925" y="466983"/>
                    <a:pt x="289126" y="450276"/>
                    <a:pt x="290512" y="433646"/>
                  </a:cubicBezTo>
                  <a:cubicBezTo>
                    <a:pt x="290720" y="431145"/>
                    <a:pt x="291118" y="428277"/>
                    <a:pt x="292893" y="426502"/>
                  </a:cubicBezTo>
                  <a:cubicBezTo>
                    <a:pt x="296940" y="422455"/>
                    <a:pt x="302418" y="420152"/>
                    <a:pt x="307181" y="416977"/>
                  </a:cubicBezTo>
                  <a:lnTo>
                    <a:pt x="314325" y="412214"/>
                  </a:lnTo>
                  <a:cubicBezTo>
                    <a:pt x="313531" y="389989"/>
                    <a:pt x="314085" y="367675"/>
                    <a:pt x="311943" y="345539"/>
                  </a:cubicBezTo>
                  <a:cubicBezTo>
                    <a:pt x="311667" y="342691"/>
                    <a:pt x="308308" y="341026"/>
                    <a:pt x="307181" y="338396"/>
                  </a:cubicBezTo>
                  <a:cubicBezTo>
                    <a:pt x="303414" y="329605"/>
                    <a:pt x="308501" y="327475"/>
                    <a:pt x="297656" y="326489"/>
                  </a:cubicBezTo>
                  <a:cubicBezTo>
                    <a:pt x="282616" y="325122"/>
                    <a:pt x="267508" y="324552"/>
                    <a:pt x="252412" y="324108"/>
                  </a:cubicBezTo>
                  <a:lnTo>
                    <a:pt x="135731" y="321727"/>
                  </a:lnTo>
                  <a:cubicBezTo>
                    <a:pt x="135646" y="321706"/>
                    <a:pt x="120202" y="318104"/>
                    <a:pt x="119062" y="316964"/>
                  </a:cubicBezTo>
                  <a:cubicBezTo>
                    <a:pt x="117287" y="315189"/>
                    <a:pt x="117900" y="312015"/>
                    <a:pt x="116681" y="309821"/>
                  </a:cubicBezTo>
                  <a:cubicBezTo>
                    <a:pt x="113901" y="304817"/>
                    <a:pt x="110331" y="300296"/>
                    <a:pt x="107156" y="295533"/>
                  </a:cubicBezTo>
                  <a:cubicBezTo>
                    <a:pt x="105568" y="293152"/>
                    <a:pt x="104774" y="289977"/>
                    <a:pt x="102393" y="288389"/>
                  </a:cubicBezTo>
                  <a:cubicBezTo>
                    <a:pt x="97631" y="285214"/>
                    <a:pt x="92154" y="282911"/>
                    <a:pt x="88106" y="278864"/>
                  </a:cubicBezTo>
                  <a:cubicBezTo>
                    <a:pt x="85725" y="276483"/>
                    <a:pt x="84127" y="272872"/>
                    <a:pt x="80962" y="271721"/>
                  </a:cubicBezTo>
                  <a:cubicBezTo>
                    <a:pt x="74948" y="269534"/>
                    <a:pt x="68262" y="270133"/>
                    <a:pt x="61912" y="269339"/>
                  </a:cubicBezTo>
                  <a:cubicBezTo>
                    <a:pt x="56250" y="267452"/>
                    <a:pt x="51223" y="265574"/>
                    <a:pt x="45243" y="264577"/>
                  </a:cubicBezTo>
                  <a:cubicBezTo>
                    <a:pt x="38931" y="263525"/>
                    <a:pt x="32543" y="262990"/>
                    <a:pt x="26193" y="262196"/>
                  </a:cubicBezTo>
                  <a:cubicBezTo>
                    <a:pt x="25399" y="257433"/>
                    <a:pt x="24859" y="252621"/>
                    <a:pt x="23812" y="247908"/>
                  </a:cubicBezTo>
                  <a:cubicBezTo>
                    <a:pt x="23268" y="245458"/>
                    <a:pt x="23206" y="242539"/>
                    <a:pt x="21431" y="240764"/>
                  </a:cubicBezTo>
                  <a:cubicBezTo>
                    <a:pt x="13243" y="232576"/>
                    <a:pt x="8983" y="231852"/>
                    <a:pt x="0" y="228858"/>
                  </a:cubicBezTo>
                  <a:cubicBezTo>
                    <a:pt x="2230" y="217709"/>
                    <a:pt x="1969" y="207563"/>
                    <a:pt x="16668" y="202664"/>
                  </a:cubicBezTo>
                  <a:lnTo>
                    <a:pt x="30956" y="197902"/>
                  </a:lnTo>
                  <a:cubicBezTo>
                    <a:pt x="33337" y="196314"/>
                    <a:pt x="35485" y="194301"/>
                    <a:pt x="38100" y="193139"/>
                  </a:cubicBezTo>
                  <a:cubicBezTo>
                    <a:pt x="42687" y="191100"/>
                    <a:pt x="52387" y="188377"/>
                    <a:pt x="52387" y="188377"/>
                  </a:cubicBezTo>
                  <a:cubicBezTo>
                    <a:pt x="53181" y="185996"/>
                    <a:pt x="54159" y="183668"/>
                    <a:pt x="54768" y="181233"/>
                  </a:cubicBezTo>
                  <a:cubicBezTo>
                    <a:pt x="55750" y="177307"/>
                    <a:pt x="54288" y="172189"/>
                    <a:pt x="57150" y="169327"/>
                  </a:cubicBezTo>
                  <a:cubicBezTo>
                    <a:pt x="60700" y="165777"/>
                    <a:pt x="66675" y="166152"/>
                    <a:pt x="71437" y="164564"/>
                  </a:cubicBezTo>
                  <a:cubicBezTo>
                    <a:pt x="73818" y="163770"/>
                    <a:pt x="76120" y="162675"/>
                    <a:pt x="78581" y="162183"/>
                  </a:cubicBezTo>
                  <a:cubicBezTo>
                    <a:pt x="82550" y="161389"/>
                    <a:pt x="86582" y="160867"/>
                    <a:pt x="90487" y="159802"/>
                  </a:cubicBezTo>
                  <a:cubicBezTo>
                    <a:pt x="95330" y="158481"/>
                    <a:pt x="104775" y="155039"/>
                    <a:pt x="104775" y="155039"/>
                  </a:cubicBezTo>
                  <a:cubicBezTo>
                    <a:pt x="106362" y="152658"/>
                    <a:pt x="108375" y="150511"/>
                    <a:pt x="109537" y="147896"/>
                  </a:cubicBezTo>
                  <a:cubicBezTo>
                    <a:pt x="111743" y="142932"/>
                    <a:pt x="113489" y="130923"/>
                    <a:pt x="119062" y="126464"/>
                  </a:cubicBezTo>
                  <a:cubicBezTo>
                    <a:pt x="121022" y="124896"/>
                    <a:pt x="123825" y="124877"/>
                    <a:pt x="126206" y="124083"/>
                  </a:cubicBezTo>
                  <a:cubicBezTo>
                    <a:pt x="130397" y="111509"/>
                    <a:pt x="127195" y="119027"/>
                    <a:pt x="138112" y="102652"/>
                  </a:cubicBezTo>
                  <a:cubicBezTo>
                    <a:pt x="139700" y="100271"/>
                    <a:pt x="140494" y="97096"/>
                    <a:pt x="142875" y="95508"/>
                  </a:cubicBezTo>
                  <a:cubicBezTo>
                    <a:pt x="159251" y="84591"/>
                    <a:pt x="151732" y="87793"/>
                    <a:pt x="164306" y="83602"/>
                  </a:cubicBezTo>
                  <a:cubicBezTo>
                    <a:pt x="169889" y="66851"/>
                    <a:pt x="163749" y="86935"/>
                    <a:pt x="169068" y="55027"/>
                  </a:cubicBezTo>
                  <a:cubicBezTo>
                    <a:pt x="169481" y="52551"/>
                    <a:pt x="169407" y="49342"/>
                    <a:pt x="171450" y="47883"/>
                  </a:cubicBezTo>
                  <a:cubicBezTo>
                    <a:pt x="175535" y="44965"/>
                    <a:pt x="180975" y="44708"/>
                    <a:pt x="185737" y="43121"/>
                  </a:cubicBezTo>
                  <a:lnTo>
                    <a:pt x="192881" y="40739"/>
                  </a:lnTo>
                  <a:lnTo>
                    <a:pt x="200025" y="38358"/>
                  </a:lnTo>
                  <a:lnTo>
                    <a:pt x="207168" y="35977"/>
                  </a:lnTo>
                  <a:cubicBezTo>
                    <a:pt x="209549" y="34389"/>
                    <a:pt x="212524" y="33449"/>
                    <a:pt x="214312" y="31214"/>
                  </a:cubicBezTo>
                  <a:cubicBezTo>
                    <a:pt x="222503" y="20976"/>
                    <a:pt x="209011" y="25897"/>
                    <a:pt x="223837" y="19308"/>
                  </a:cubicBezTo>
                  <a:cubicBezTo>
                    <a:pt x="228425" y="17269"/>
                    <a:pt x="233362" y="16134"/>
                    <a:pt x="238125" y="14546"/>
                  </a:cubicBezTo>
                  <a:lnTo>
                    <a:pt x="245268" y="12164"/>
                  </a:lnTo>
                  <a:cubicBezTo>
                    <a:pt x="259556" y="12958"/>
                    <a:pt x="273886" y="13189"/>
                    <a:pt x="288131" y="14546"/>
                  </a:cubicBezTo>
                  <a:cubicBezTo>
                    <a:pt x="294681" y="15170"/>
                    <a:pt x="296959" y="18569"/>
                    <a:pt x="302418" y="21689"/>
                  </a:cubicBezTo>
                  <a:cubicBezTo>
                    <a:pt x="305500" y="23450"/>
                    <a:pt x="308899" y="24626"/>
                    <a:pt x="311943" y="26452"/>
                  </a:cubicBezTo>
                  <a:cubicBezTo>
                    <a:pt x="337132" y="41565"/>
                    <a:pt x="316002" y="32432"/>
                    <a:pt x="335756" y="38358"/>
                  </a:cubicBezTo>
                  <a:cubicBezTo>
                    <a:pt x="340564" y="39801"/>
                    <a:pt x="350043" y="43121"/>
                    <a:pt x="350043" y="43121"/>
                  </a:cubicBezTo>
                  <a:cubicBezTo>
                    <a:pt x="392267" y="41801"/>
                    <a:pt x="406386" y="46752"/>
                    <a:pt x="435768" y="38358"/>
                  </a:cubicBezTo>
                  <a:cubicBezTo>
                    <a:pt x="438182" y="37668"/>
                    <a:pt x="440531" y="36771"/>
                    <a:pt x="442912" y="35977"/>
                  </a:cubicBezTo>
                  <a:cubicBezTo>
                    <a:pt x="447675" y="32802"/>
                    <a:pt x="446484" y="21293"/>
                    <a:pt x="457200" y="16927"/>
                  </a:cubicBezTo>
                  <a:cubicBezTo>
                    <a:pt x="467916" y="12561"/>
                    <a:pt x="497284" y="-14029"/>
                    <a:pt x="507206" y="9783"/>
                  </a:cubicBezTo>
                  <a:cubicBezTo>
                    <a:pt x="517128" y="33595"/>
                    <a:pt x="504825" y="159802"/>
                    <a:pt x="516731" y="159802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5" name="Forma livre 414"/>
            <p:cNvSpPr/>
            <p:nvPr/>
          </p:nvSpPr>
          <p:spPr>
            <a:xfrm>
              <a:off x="5673431" y="4393485"/>
              <a:ext cx="464222" cy="489480"/>
            </a:xfrm>
            <a:custGeom>
              <a:avLst/>
              <a:gdLst>
                <a:gd name="connsiteX0" fmla="*/ 623887 w 704850"/>
                <a:gd name="connsiteY0" fmla="*/ 547938 h 743201"/>
                <a:gd name="connsiteX1" fmla="*/ 597694 w 704850"/>
                <a:gd name="connsiteY1" fmla="*/ 550319 h 743201"/>
                <a:gd name="connsiteX2" fmla="*/ 583406 w 704850"/>
                <a:gd name="connsiteY2" fmla="*/ 555082 h 743201"/>
                <a:gd name="connsiteX3" fmla="*/ 573881 w 704850"/>
                <a:gd name="connsiteY3" fmla="*/ 569369 h 743201"/>
                <a:gd name="connsiteX4" fmla="*/ 561975 w 704850"/>
                <a:gd name="connsiteY4" fmla="*/ 583657 h 743201"/>
                <a:gd name="connsiteX5" fmla="*/ 554831 w 704850"/>
                <a:gd name="connsiteY5" fmla="*/ 609851 h 743201"/>
                <a:gd name="connsiteX6" fmla="*/ 557212 w 704850"/>
                <a:gd name="connsiteY6" fmla="*/ 616994 h 743201"/>
                <a:gd name="connsiteX7" fmla="*/ 561975 w 704850"/>
                <a:gd name="connsiteY7" fmla="*/ 636044 h 743201"/>
                <a:gd name="connsiteX8" fmla="*/ 569119 w 704850"/>
                <a:gd name="connsiteY8" fmla="*/ 640807 h 743201"/>
                <a:gd name="connsiteX9" fmla="*/ 569119 w 704850"/>
                <a:gd name="connsiteY9" fmla="*/ 667001 h 743201"/>
                <a:gd name="connsiteX10" fmla="*/ 554831 w 704850"/>
                <a:gd name="connsiteY10" fmla="*/ 676526 h 743201"/>
                <a:gd name="connsiteX11" fmla="*/ 550069 w 704850"/>
                <a:gd name="connsiteY11" fmla="*/ 683669 h 743201"/>
                <a:gd name="connsiteX12" fmla="*/ 519112 w 704850"/>
                <a:gd name="connsiteY12" fmla="*/ 693194 h 743201"/>
                <a:gd name="connsiteX13" fmla="*/ 511969 w 704850"/>
                <a:gd name="connsiteY13" fmla="*/ 726532 h 743201"/>
                <a:gd name="connsiteX14" fmla="*/ 502444 w 704850"/>
                <a:gd name="connsiteY14" fmla="*/ 728913 h 743201"/>
                <a:gd name="connsiteX15" fmla="*/ 383381 w 704850"/>
                <a:gd name="connsiteY15" fmla="*/ 726532 h 743201"/>
                <a:gd name="connsiteX16" fmla="*/ 373856 w 704850"/>
                <a:gd name="connsiteY16" fmla="*/ 719388 h 743201"/>
                <a:gd name="connsiteX17" fmla="*/ 366712 w 704850"/>
                <a:gd name="connsiteY17" fmla="*/ 714626 h 743201"/>
                <a:gd name="connsiteX18" fmla="*/ 359569 w 704850"/>
                <a:gd name="connsiteY18" fmla="*/ 707482 h 743201"/>
                <a:gd name="connsiteX19" fmla="*/ 350044 w 704850"/>
                <a:gd name="connsiteY19" fmla="*/ 702719 h 743201"/>
                <a:gd name="connsiteX20" fmla="*/ 335756 w 704850"/>
                <a:gd name="connsiteY20" fmla="*/ 693194 h 743201"/>
                <a:gd name="connsiteX21" fmla="*/ 321469 w 704850"/>
                <a:gd name="connsiteY21" fmla="*/ 688432 h 743201"/>
                <a:gd name="connsiteX22" fmla="*/ 304800 w 704850"/>
                <a:gd name="connsiteY22" fmla="*/ 683669 h 743201"/>
                <a:gd name="connsiteX23" fmla="*/ 271462 w 704850"/>
                <a:gd name="connsiteY23" fmla="*/ 681288 h 743201"/>
                <a:gd name="connsiteX24" fmla="*/ 121444 w 704850"/>
                <a:gd name="connsiteY24" fmla="*/ 683669 h 743201"/>
                <a:gd name="connsiteX25" fmla="*/ 119062 w 704850"/>
                <a:gd name="connsiteY25" fmla="*/ 697957 h 743201"/>
                <a:gd name="connsiteX26" fmla="*/ 107156 w 704850"/>
                <a:gd name="connsiteY26" fmla="*/ 743201 h 743201"/>
                <a:gd name="connsiteX27" fmla="*/ 85725 w 704850"/>
                <a:gd name="connsiteY27" fmla="*/ 738438 h 743201"/>
                <a:gd name="connsiteX28" fmla="*/ 66675 w 704850"/>
                <a:gd name="connsiteY28" fmla="*/ 733676 h 743201"/>
                <a:gd name="connsiteX29" fmla="*/ 52387 w 704850"/>
                <a:gd name="connsiteY29" fmla="*/ 728913 h 743201"/>
                <a:gd name="connsiteX30" fmla="*/ 38100 w 704850"/>
                <a:gd name="connsiteY30" fmla="*/ 726532 h 743201"/>
                <a:gd name="connsiteX31" fmla="*/ 30956 w 704850"/>
                <a:gd name="connsiteY31" fmla="*/ 721769 h 743201"/>
                <a:gd name="connsiteX32" fmla="*/ 26194 w 704850"/>
                <a:gd name="connsiteY32" fmla="*/ 714626 h 743201"/>
                <a:gd name="connsiteX33" fmla="*/ 19050 w 704850"/>
                <a:gd name="connsiteY33" fmla="*/ 712244 h 743201"/>
                <a:gd name="connsiteX34" fmla="*/ 14287 w 704850"/>
                <a:gd name="connsiteY34" fmla="*/ 705101 h 743201"/>
                <a:gd name="connsiteX35" fmla="*/ 9525 w 704850"/>
                <a:gd name="connsiteY35" fmla="*/ 674144 h 743201"/>
                <a:gd name="connsiteX36" fmla="*/ 2381 w 704850"/>
                <a:gd name="connsiteY36" fmla="*/ 647951 h 743201"/>
                <a:gd name="connsiteX37" fmla="*/ 0 w 704850"/>
                <a:gd name="connsiteY37" fmla="*/ 636044 h 743201"/>
                <a:gd name="connsiteX38" fmla="*/ 2381 w 704850"/>
                <a:gd name="connsiteY38" fmla="*/ 543176 h 743201"/>
                <a:gd name="connsiteX39" fmla="*/ 4762 w 704850"/>
                <a:gd name="connsiteY39" fmla="*/ 536032 h 743201"/>
                <a:gd name="connsiteX40" fmla="*/ 11906 w 704850"/>
                <a:gd name="connsiteY40" fmla="*/ 531269 h 743201"/>
                <a:gd name="connsiteX41" fmla="*/ 14287 w 704850"/>
                <a:gd name="connsiteY41" fmla="*/ 524126 h 743201"/>
                <a:gd name="connsiteX42" fmla="*/ 28575 w 704850"/>
                <a:gd name="connsiteY42" fmla="*/ 514601 h 743201"/>
                <a:gd name="connsiteX43" fmla="*/ 35719 w 704850"/>
                <a:gd name="connsiteY43" fmla="*/ 493169 h 743201"/>
                <a:gd name="connsiteX44" fmla="*/ 38100 w 704850"/>
                <a:gd name="connsiteY44" fmla="*/ 486026 h 743201"/>
                <a:gd name="connsiteX45" fmla="*/ 40481 w 704850"/>
                <a:gd name="connsiteY45" fmla="*/ 462213 h 743201"/>
                <a:gd name="connsiteX46" fmla="*/ 42862 w 704850"/>
                <a:gd name="connsiteY46" fmla="*/ 455069 h 743201"/>
                <a:gd name="connsiteX47" fmla="*/ 64294 w 704850"/>
                <a:gd name="connsiteY47" fmla="*/ 443163 h 743201"/>
                <a:gd name="connsiteX48" fmla="*/ 66675 w 704850"/>
                <a:gd name="connsiteY48" fmla="*/ 416969 h 743201"/>
                <a:gd name="connsiteX49" fmla="*/ 71437 w 704850"/>
                <a:gd name="connsiteY49" fmla="*/ 402682 h 743201"/>
                <a:gd name="connsiteX50" fmla="*/ 73819 w 704850"/>
                <a:gd name="connsiteY50" fmla="*/ 388394 h 743201"/>
                <a:gd name="connsiteX51" fmla="*/ 76200 w 704850"/>
                <a:gd name="connsiteY51" fmla="*/ 381251 h 743201"/>
                <a:gd name="connsiteX52" fmla="*/ 83344 w 704850"/>
                <a:gd name="connsiteY52" fmla="*/ 378869 h 743201"/>
                <a:gd name="connsiteX53" fmla="*/ 92869 w 704850"/>
                <a:gd name="connsiteY53" fmla="*/ 364582 h 743201"/>
                <a:gd name="connsiteX54" fmla="*/ 95250 w 704850"/>
                <a:gd name="connsiteY54" fmla="*/ 357438 h 743201"/>
                <a:gd name="connsiteX55" fmla="*/ 102394 w 704850"/>
                <a:gd name="connsiteY55" fmla="*/ 343151 h 743201"/>
                <a:gd name="connsiteX56" fmla="*/ 104775 w 704850"/>
                <a:gd name="connsiteY56" fmla="*/ 333626 h 743201"/>
                <a:gd name="connsiteX57" fmla="*/ 114300 w 704850"/>
                <a:gd name="connsiteY57" fmla="*/ 319338 h 743201"/>
                <a:gd name="connsiteX58" fmla="*/ 123825 w 704850"/>
                <a:gd name="connsiteY58" fmla="*/ 309813 h 743201"/>
                <a:gd name="connsiteX59" fmla="*/ 128587 w 704850"/>
                <a:gd name="connsiteY59" fmla="*/ 302669 h 743201"/>
                <a:gd name="connsiteX60" fmla="*/ 142875 w 704850"/>
                <a:gd name="connsiteY60" fmla="*/ 297907 h 743201"/>
                <a:gd name="connsiteX61" fmla="*/ 157162 w 704850"/>
                <a:gd name="connsiteY61" fmla="*/ 293144 h 743201"/>
                <a:gd name="connsiteX62" fmla="*/ 164306 w 704850"/>
                <a:gd name="connsiteY62" fmla="*/ 290763 h 743201"/>
                <a:gd name="connsiteX63" fmla="*/ 169069 w 704850"/>
                <a:gd name="connsiteY63" fmla="*/ 283619 h 743201"/>
                <a:gd name="connsiteX64" fmla="*/ 173831 w 704850"/>
                <a:gd name="connsiteY64" fmla="*/ 264569 h 743201"/>
                <a:gd name="connsiteX65" fmla="*/ 178594 w 704850"/>
                <a:gd name="connsiteY65" fmla="*/ 257426 h 743201"/>
                <a:gd name="connsiteX66" fmla="*/ 183356 w 704850"/>
                <a:gd name="connsiteY66" fmla="*/ 243138 h 743201"/>
                <a:gd name="connsiteX67" fmla="*/ 185737 w 704850"/>
                <a:gd name="connsiteY67" fmla="*/ 235994 h 743201"/>
                <a:gd name="connsiteX68" fmla="*/ 192881 w 704850"/>
                <a:gd name="connsiteY68" fmla="*/ 231232 h 743201"/>
                <a:gd name="connsiteX69" fmla="*/ 207169 w 704850"/>
                <a:gd name="connsiteY69" fmla="*/ 226469 h 743201"/>
                <a:gd name="connsiteX70" fmla="*/ 214312 w 704850"/>
                <a:gd name="connsiteY70" fmla="*/ 221707 h 743201"/>
                <a:gd name="connsiteX71" fmla="*/ 235744 w 704850"/>
                <a:gd name="connsiteY71" fmla="*/ 212182 h 743201"/>
                <a:gd name="connsiteX72" fmla="*/ 250031 w 704850"/>
                <a:gd name="connsiteY72" fmla="*/ 183607 h 743201"/>
                <a:gd name="connsiteX73" fmla="*/ 252412 w 704850"/>
                <a:gd name="connsiteY73" fmla="*/ 169319 h 743201"/>
                <a:gd name="connsiteX74" fmla="*/ 259556 w 704850"/>
                <a:gd name="connsiteY74" fmla="*/ 166938 h 743201"/>
                <a:gd name="connsiteX75" fmla="*/ 269081 w 704850"/>
                <a:gd name="connsiteY75" fmla="*/ 164557 h 743201"/>
                <a:gd name="connsiteX76" fmla="*/ 304800 w 704850"/>
                <a:gd name="connsiteY76" fmla="*/ 162176 h 743201"/>
                <a:gd name="connsiteX77" fmla="*/ 326231 w 704850"/>
                <a:gd name="connsiteY77" fmla="*/ 159794 h 743201"/>
                <a:gd name="connsiteX78" fmla="*/ 345281 w 704850"/>
                <a:gd name="connsiteY78" fmla="*/ 147888 h 743201"/>
                <a:gd name="connsiteX79" fmla="*/ 347662 w 704850"/>
                <a:gd name="connsiteY79" fmla="*/ 109788 h 743201"/>
                <a:gd name="connsiteX80" fmla="*/ 361950 w 704850"/>
                <a:gd name="connsiteY80" fmla="*/ 105026 h 743201"/>
                <a:gd name="connsiteX81" fmla="*/ 364331 w 704850"/>
                <a:gd name="connsiteY81" fmla="*/ 14538 h 743201"/>
                <a:gd name="connsiteX82" fmla="*/ 373856 w 704850"/>
                <a:gd name="connsiteY82" fmla="*/ 251 h 743201"/>
                <a:gd name="connsiteX83" fmla="*/ 411956 w 704850"/>
                <a:gd name="connsiteY83" fmla="*/ 19301 h 743201"/>
                <a:gd name="connsiteX84" fmla="*/ 414337 w 704850"/>
                <a:gd name="connsiteY84" fmla="*/ 26444 h 743201"/>
                <a:gd name="connsiteX85" fmla="*/ 421481 w 704850"/>
                <a:gd name="connsiteY85" fmla="*/ 28826 h 743201"/>
                <a:gd name="connsiteX86" fmla="*/ 438150 w 704850"/>
                <a:gd name="connsiteY86" fmla="*/ 31207 h 743201"/>
                <a:gd name="connsiteX87" fmla="*/ 457200 w 704850"/>
                <a:gd name="connsiteY87" fmla="*/ 35969 h 743201"/>
                <a:gd name="connsiteX88" fmla="*/ 464344 w 704850"/>
                <a:gd name="connsiteY88" fmla="*/ 40732 h 743201"/>
                <a:gd name="connsiteX89" fmla="*/ 478631 w 704850"/>
                <a:gd name="connsiteY89" fmla="*/ 45494 h 743201"/>
                <a:gd name="connsiteX90" fmla="*/ 490537 w 704850"/>
                <a:gd name="connsiteY90" fmla="*/ 57401 h 743201"/>
                <a:gd name="connsiteX91" fmla="*/ 497681 w 704850"/>
                <a:gd name="connsiteY91" fmla="*/ 64544 h 743201"/>
                <a:gd name="connsiteX92" fmla="*/ 504825 w 704850"/>
                <a:gd name="connsiteY92" fmla="*/ 74069 h 743201"/>
                <a:gd name="connsiteX93" fmla="*/ 509587 w 704850"/>
                <a:gd name="connsiteY93" fmla="*/ 81213 h 743201"/>
                <a:gd name="connsiteX94" fmla="*/ 519112 w 704850"/>
                <a:gd name="connsiteY94" fmla="*/ 83594 h 743201"/>
                <a:gd name="connsiteX95" fmla="*/ 571500 w 704850"/>
                <a:gd name="connsiteY95" fmla="*/ 85976 h 743201"/>
                <a:gd name="connsiteX96" fmla="*/ 609600 w 704850"/>
                <a:gd name="connsiteY96" fmla="*/ 88357 h 743201"/>
                <a:gd name="connsiteX97" fmla="*/ 669131 w 704850"/>
                <a:gd name="connsiteY97" fmla="*/ 93119 h 743201"/>
                <a:gd name="connsiteX98" fmla="*/ 681037 w 704850"/>
                <a:gd name="connsiteY98" fmla="*/ 95501 h 743201"/>
                <a:gd name="connsiteX99" fmla="*/ 688181 w 704850"/>
                <a:gd name="connsiteY99" fmla="*/ 100263 h 743201"/>
                <a:gd name="connsiteX100" fmla="*/ 697706 w 704850"/>
                <a:gd name="connsiteY100" fmla="*/ 114551 h 743201"/>
                <a:gd name="connsiteX101" fmla="*/ 700087 w 704850"/>
                <a:gd name="connsiteY101" fmla="*/ 140744 h 743201"/>
                <a:gd name="connsiteX102" fmla="*/ 702469 w 704850"/>
                <a:gd name="connsiteY102" fmla="*/ 150269 h 743201"/>
                <a:gd name="connsiteX103" fmla="*/ 704850 w 704850"/>
                <a:gd name="connsiteY103" fmla="*/ 171701 h 743201"/>
                <a:gd name="connsiteX104" fmla="*/ 695325 w 704850"/>
                <a:gd name="connsiteY104" fmla="*/ 197894 h 743201"/>
                <a:gd name="connsiteX105" fmla="*/ 688181 w 704850"/>
                <a:gd name="connsiteY105" fmla="*/ 200276 h 743201"/>
                <a:gd name="connsiteX106" fmla="*/ 683419 w 704850"/>
                <a:gd name="connsiteY106" fmla="*/ 207419 h 743201"/>
                <a:gd name="connsiteX107" fmla="*/ 681037 w 704850"/>
                <a:gd name="connsiteY107" fmla="*/ 219326 h 743201"/>
                <a:gd name="connsiteX108" fmla="*/ 683419 w 704850"/>
                <a:gd name="connsiteY108" fmla="*/ 283619 h 743201"/>
                <a:gd name="connsiteX109" fmla="*/ 681037 w 704850"/>
                <a:gd name="connsiteY109" fmla="*/ 328863 h 743201"/>
                <a:gd name="connsiteX110" fmla="*/ 671512 w 704850"/>
                <a:gd name="connsiteY110" fmla="*/ 350294 h 743201"/>
                <a:gd name="connsiteX111" fmla="*/ 657225 w 704850"/>
                <a:gd name="connsiteY111" fmla="*/ 364582 h 743201"/>
                <a:gd name="connsiteX112" fmla="*/ 652462 w 704850"/>
                <a:gd name="connsiteY112" fmla="*/ 371726 h 743201"/>
                <a:gd name="connsiteX113" fmla="*/ 650081 w 704850"/>
                <a:gd name="connsiteY113" fmla="*/ 381251 h 743201"/>
                <a:gd name="connsiteX114" fmla="*/ 645319 w 704850"/>
                <a:gd name="connsiteY114" fmla="*/ 388394 h 743201"/>
                <a:gd name="connsiteX0" fmla="*/ 623887 w 704850"/>
                <a:gd name="connsiteY0" fmla="*/ 547938 h 743201"/>
                <a:gd name="connsiteX1" fmla="*/ 597694 w 704850"/>
                <a:gd name="connsiteY1" fmla="*/ 550319 h 743201"/>
                <a:gd name="connsiteX2" fmla="*/ 583406 w 704850"/>
                <a:gd name="connsiteY2" fmla="*/ 555082 h 743201"/>
                <a:gd name="connsiteX3" fmla="*/ 573881 w 704850"/>
                <a:gd name="connsiteY3" fmla="*/ 569369 h 743201"/>
                <a:gd name="connsiteX4" fmla="*/ 561975 w 704850"/>
                <a:gd name="connsiteY4" fmla="*/ 583657 h 743201"/>
                <a:gd name="connsiteX5" fmla="*/ 554831 w 704850"/>
                <a:gd name="connsiteY5" fmla="*/ 609851 h 743201"/>
                <a:gd name="connsiteX6" fmla="*/ 557212 w 704850"/>
                <a:gd name="connsiteY6" fmla="*/ 616994 h 743201"/>
                <a:gd name="connsiteX7" fmla="*/ 561975 w 704850"/>
                <a:gd name="connsiteY7" fmla="*/ 636044 h 743201"/>
                <a:gd name="connsiteX8" fmla="*/ 569119 w 704850"/>
                <a:gd name="connsiteY8" fmla="*/ 640807 h 743201"/>
                <a:gd name="connsiteX9" fmla="*/ 569119 w 704850"/>
                <a:gd name="connsiteY9" fmla="*/ 667001 h 743201"/>
                <a:gd name="connsiteX10" fmla="*/ 554831 w 704850"/>
                <a:gd name="connsiteY10" fmla="*/ 676526 h 743201"/>
                <a:gd name="connsiteX11" fmla="*/ 550069 w 704850"/>
                <a:gd name="connsiteY11" fmla="*/ 683669 h 743201"/>
                <a:gd name="connsiteX12" fmla="*/ 519112 w 704850"/>
                <a:gd name="connsiteY12" fmla="*/ 693194 h 743201"/>
                <a:gd name="connsiteX13" fmla="*/ 511969 w 704850"/>
                <a:gd name="connsiteY13" fmla="*/ 726532 h 743201"/>
                <a:gd name="connsiteX14" fmla="*/ 502444 w 704850"/>
                <a:gd name="connsiteY14" fmla="*/ 728913 h 743201"/>
                <a:gd name="connsiteX15" fmla="*/ 383381 w 704850"/>
                <a:gd name="connsiteY15" fmla="*/ 726532 h 743201"/>
                <a:gd name="connsiteX16" fmla="*/ 373856 w 704850"/>
                <a:gd name="connsiteY16" fmla="*/ 719388 h 743201"/>
                <a:gd name="connsiteX17" fmla="*/ 366712 w 704850"/>
                <a:gd name="connsiteY17" fmla="*/ 714626 h 743201"/>
                <a:gd name="connsiteX18" fmla="*/ 359569 w 704850"/>
                <a:gd name="connsiteY18" fmla="*/ 707482 h 743201"/>
                <a:gd name="connsiteX19" fmla="*/ 350044 w 704850"/>
                <a:gd name="connsiteY19" fmla="*/ 702719 h 743201"/>
                <a:gd name="connsiteX20" fmla="*/ 335756 w 704850"/>
                <a:gd name="connsiteY20" fmla="*/ 693194 h 743201"/>
                <a:gd name="connsiteX21" fmla="*/ 321469 w 704850"/>
                <a:gd name="connsiteY21" fmla="*/ 688432 h 743201"/>
                <a:gd name="connsiteX22" fmla="*/ 304800 w 704850"/>
                <a:gd name="connsiteY22" fmla="*/ 683669 h 743201"/>
                <a:gd name="connsiteX23" fmla="*/ 271462 w 704850"/>
                <a:gd name="connsiteY23" fmla="*/ 681288 h 743201"/>
                <a:gd name="connsiteX24" fmla="*/ 121444 w 704850"/>
                <a:gd name="connsiteY24" fmla="*/ 683669 h 743201"/>
                <a:gd name="connsiteX25" fmla="*/ 119062 w 704850"/>
                <a:gd name="connsiteY25" fmla="*/ 697957 h 743201"/>
                <a:gd name="connsiteX26" fmla="*/ 107156 w 704850"/>
                <a:gd name="connsiteY26" fmla="*/ 743201 h 743201"/>
                <a:gd name="connsiteX27" fmla="*/ 85725 w 704850"/>
                <a:gd name="connsiteY27" fmla="*/ 738438 h 743201"/>
                <a:gd name="connsiteX28" fmla="*/ 66675 w 704850"/>
                <a:gd name="connsiteY28" fmla="*/ 733676 h 743201"/>
                <a:gd name="connsiteX29" fmla="*/ 52387 w 704850"/>
                <a:gd name="connsiteY29" fmla="*/ 728913 h 743201"/>
                <a:gd name="connsiteX30" fmla="*/ 38100 w 704850"/>
                <a:gd name="connsiteY30" fmla="*/ 726532 h 743201"/>
                <a:gd name="connsiteX31" fmla="*/ 30956 w 704850"/>
                <a:gd name="connsiteY31" fmla="*/ 721769 h 743201"/>
                <a:gd name="connsiteX32" fmla="*/ 26194 w 704850"/>
                <a:gd name="connsiteY32" fmla="*/ 714626 h 743201"/>
                <a:gd name="connsiteX33" fmla="*/ 19050 w 704850"/>
                <a:gd name="connsiteY33" fmla="*/ 712244 h 743201"/>
                <a:gd name="connsiteX34" fmla="*/ 14287 w 704850"/>
                <a:gd name="connsiteY34" fmla="*/ 705101 h 743201"/>
                <a:gd name="connsiteX35" fmla="*/ 9525 w 704850"/>
                <a:gd name="connsiteY35" fmla="*/ 674144 h 743201"/>
                <a:gd name="connsiteX36" fmla="*/ 2381 w 704850"/>
                <a:gd name="connsiteY36" fmla="*/ 647951 h 743201"/>
                <a:gd name="connsiteX37" fmla="*/ 0 w 704850"/>
                <a:gd name="connsiteY37" fmla="*/ 636044 h 743201"/>
                <a:gd name="connsiteX38" fmla="*/ 2381 w 704850"/>
                <a:gd name="connsiteY38" fmla="*/ 543176 h 743201"/>
                <a:gd name="connsiteX39" fmla="*/ 4762 w 704850"/>
                <a:gd name="connsiteY39" fmla="*/ 536032 h 743201"/>
                <a:gd name="connsiteX40" fmla="*/ 11906 w 704850"/>
                <a:gd name="connsiteY40" fmla="*/ 531269 h 743201"/>
                <a:gd name="connsiteX41" fmla="*/ 14287 w 704850"/>
                <a:gd name="connsiteY41" fmla="*/ 524126 h 743201"/>
                <a:gd name="connsiteX42" fmla="*/ 28575 w 704850"/>
                <a:gd name="connsiteY42" fmla="*/ 514601 h 743201"/>
                <a:gd name="connsiteX43" fmla="*/ 35719 w 704850"/>
                <a:gd name="connsiteY43" fmla="*/ 493169 h 743201"/>
                <a:gd name="connsiteX44" fmla="*/ 38100 w 704850"/>
                <a:gd name="connsiteY44" fmla="*/ 486026 h 743201"/>
                <a:gd name="connsiteX45" fmla="*/ 40481 w 704850"/>
                <a:gd name="connsiteY45" fmla="*/ 462213 h 743201"/>
                <a:gd name="connsiteX46" fmla="*/ 42862 w 704850"/>
                <a:gd name="connsiteY46" fmla="*/ 455069 h 743201"/>
                <a:gd name="connsiteX47" fmla="*/ 64294 w 704850"/>
                <a:gd name="connsiteY47" fmla="*/ 443163 h 743201"/>
                <a:gd name="connsiteX48" fmla="*/ 66675 w 704850"/>
                <a:gd name="connsiteY48" fmla="*/ 416969 h 743201"/>
                <a:gd name="connsiteX49" fmla="*/ 71437 w 704850"/>
                <a:gd name="connsiteY49" fmla="*/ 402682 h 743201"/>
                <a:gd name="connsiteX50" fmla="*/ 73819 w 704850"/>
                <a:gd name="connsiteY50" fmla="*/ 388394 h 743201"/>
                <a:gd name="connsiteX51" fmla="*/ 76200 w 704850"/>
                <a:gd name="connsiteY51" fmla="*/ 381251 h 743201"/>
                <a:gd name="connsiteX52" fmla="*/ 83344 w 704850"/>
                <a:gd name="connsiteY52" fmla="*/ 378869 h 743201"/>
                <a:gd name="connsiteX53" fmla="*/ 92869 w 704850"/>
                <a:gd name="connsiteY53" fmla="*/ 364582 h 743201"/>
                <a:gd name="connsiteX54" fmla="*/ 95250 w 704850"/>
                <a:gd name="connsiteY54" fmla="*/ 357438 h 743201"/>
                <a:gd name="connsiteX55" fmla="*/ 102394 w 704850"/>
                <a:gd name="connsiteY55" fmla="*/ 343151 h 743201"/>
                <a:gd name="connsiteX56" fmla="*/ 104775 w 704850"/>
                <a:gd name="connsiteY56" fmla="*/ 333626 h 743201"/>
                <a:gd name="connsiteX57" fmla="*/ 114300 w 704850"/>
                <a:gd name="connsiteY57" fmla="*/ 319338 h 743201"/>
                <a:gd name="connsiteX58" fmla="*/ 123825 w 704850"/>
                <a:gd name="connsiteY58" fmla="*/ 309813 h 743201"/>
                <a:gd name="connsiteX59" fmla="*/ 128587 w 704850"/>
                <a:gd name="connsiteY59" fmla="*/ 302669 h 743201"/>
                <a:gd name="connsiteX60" fmla="*/ 142875 w 704850"/>
                <a:gd name="connsiteY60" fmla="*/ 297907 h 743201"/>
                <a:gd name="connsiteX61" fmla="*/ 157162 w 704850"/>
                <a:gd name="connsiteY61" fmla="*/ 293144 h 743201"/>
                <a:gd name="connsiteX62" fmla="*/ 164306 w 704850"/>
                <a:gd name="connsiteY62" fmla="*/ 290763 h 743201"/>
                <a:gd name="connsiteX63" fmla="*/ 169069 w 704850"/>
                <a:gd name="connsiteY63" fmla="*/ 283619 h 743201"/>
                <a:gd name="connsiteX64" fmla="*/ 173831 w 704850"/>
                <a:gd name="connsiteY64" fmla="*/ 264569 h 743201"/>
                <a:gd name="connsiteX65" fmla="*/ 178594 w 704850"/>
                <a:gd name="connsiteY65" fmla="*/ 257426 h 743201"/>
                <a:gd name="connsiteX66" fmla="*/ 183356 w 704850"/>
                <a:gd name="connsiteY66" fmla="*/ 243138 h 743201"/>
                <a:gd name="connsiteX67" fmla="*/ 185737 w 704850"/>
                <a:gd name="connsiteY67" fmla="*/ 235994 h 743201"/>
                <a:gd name="connsiteX68" fmla="*/ 192881 w 704850"/>
                <a:gd name="connsiteY68" fmla="*/ 231232 h 743201"/>
                <a:gd name="connsiteX69" fmla="*/ 207169 w 704850"/>
                <a:gd name="connsiteY69" fmla="*/ 226469 h 743201"/>
                <a:gd name="connsiteX70" fmla="*/ 214312 w 704850"/>
                <a:gd name="connsiteY70" fmla="*/ 221707 h 743201"/>
                <a:gd name="connsiteX71" fmla="*/ 235744 w 704850"/>
                <a:gd name="connsiteY71" fmla="*/ 212182 h 743201"/>
                <a:gd name="connsiteX72" fmla="*/ 250031 w 704850"/>
                <a:gd name="connsiteY72" fmla="*/ 183607 h 743201"/>
                <a:gd name="connsiteX73" fmla="*/ 252412 w 704850"/>
                <a:gd name="connsiteY73" fmla="*/ 169319 h 743201"/>
                <a:gd name="connsiteX74" fmla="*/ 259556 w 704850"/>
                <a:gd name="connsiteY74" fmla="*/ 166938 h 743201"/>
                <a:gd name="connsiteX75" fmla="*/ 269081 w 704850"/>
                <a:gd name="connsiteY75" fmla="*/ 164557 h 743201"/>
                <a:gd name="connsiteX76" fmla="*/ 304800 w 704850"/>
                <a:gd name="connsiteY76" fmla="*/ 162176 h 743201"/>
                <a:gd name="connsiteX77" fmla="*/ 326231 w 704850"/>
                <a:gd name="connsiteY77" fmla="*/ 159794 h 743201"/>
                <a:gd name="connsiteX78" fmla="*/ 345281 w 704850"/>
                <a:gd name="connsiteY78" fmla="*/ 147888 h 743201"/>
                <a:gd name="connsiteX79" fmla="*/ 347662 w 704850"/>
                <a:gd name="connsiteY79" fmla="*/ 109788 h 743201"/>
                <a:gd name="connsiteX80" fmla="*/ 361950 w 704850"/>
                <a:gd name="connsiteY80" fmla="*/ 105026 h 743201"/>
                <a:gd name="connsiteX81" fmla="*/ 364331 w 704850"/>
                <a:gd name="connsiteY81" fmla="*/ 14538 h 743201"/>
                <a:gd name="connsiteX82" fmla="*/ 373856 w 704850"/>
                <a:gd name="connsiteY82" fmla="*/ 251 h 743201"/>
                <a:gd name="connsiteX83" fmla="*/ 411956 w 704850"/>
                <a:gd name="connsiteY83" fmla="*/ 19301 h 743201"/>
                <a:gd name="connsiteX84" fmla="*/ 414337 w 704850"/>
                <a:gd name="connsiteY84" fmla="*/ 26444 h 743201"/>
                <a:gd name="connsiteX85" fmla="*/ 421481 w 704850"/>
                <a:gd name="connsiteY85" fmla="*/ 28826 h 743201"/>
                <a:gd name="connsiteX86" fmla="*/ 438150 w 704850"/>
                <a:gd name="connsiteY86" fmla="*/ 31207 h 743201"/>
                <a:gd name="connsiteX87" fmla="*/ 457200 w 704850"/>
                <a:gd name="connsiteY87" fmla="*/ 35969 h 743201"/>
                <a:gd name="connsiteX88" fmla="*/ 464344 w 704850"/>
                <a:gd name="connsiteY88" fmla="*/ 40732 h 743201"/>
                <a:gd name="connsiteX89" fmla="*/ 478631 w 704850"/>
                <a:gd name="connsiteY89" fmla="*/ 45494 h 743201"/>
                <a:gd name="connsiteX90" fmla="*/ 490537 w 704850"/>
                <a:gd name="connsiteY90" fmla="*/ 57401 h 743201"/>
                <a:gd name="connsiteX91" fmla="*/ 497681 w 704850"/>
                <a:gd name="connsiteY91" fmla="*/ 64544 h 743201"/>
                <a:gd name="connsiteX92" fmla="*/ 504825 w 704850"/>
                <a:gd name="connsiteY92" fmla="*/ 74069 h 743201"/>
                <a:gd name="connsiteX93" fmla="*/ 509587 w 704850"/>
                <a:gd name="connsiteY93" fmla="*/ 81213 h 743201"/>
                <a:gd name="connsiteX94" fmla="*/ 519112 w 704850"/>
                <a:gd name="connsiteY94" fmla="*/ 83594 h 743201"/>
                <a:gd name="connsiteX95" fmla="*/ 571500 w 704850"/>
                <a:gd name="connsiteY95" fmla="*/ 85976 h 743201"/>
                <a:gd name="connsiteX96" fmla="*/ 609600 w 704850"/>
                <a:gd name="connsiteY96" fmla="*/ 88357 h 743201"/>
                <a:gd name="connsiteX97" fmla="*/ 669131 w 704850"/>
                <a:gd name="connsiteY97" fmla="*/ 93119 h 743201"/>
                <a:gd name="connsiteX98" fmla="*/ 681037 w 704850"/>
                <a:gd name="connsiteY98" fmla="*/ 95501 h 743201"/>
                <a:gd name="connsiteX99" fmla="*/ 688181 w 704850"/>
                <a:gd name="connsiteY99" fmla="*/ 100263 h 743201"/>
                <a:gd name="connsiteX100" fmla="*/ 697706 w 704850"/>
                <a:gd name="connsiteY100" fmla="*/ 114551 h 743201"/>
                <a:gd name="connsiteX101" fmla="*/ 700087 w 704850"/>
                <a:gd name="connsiteY101" fmla="*/ 140744 h 743201"/>
                <a:gd name="connsiteX102" fmla="*/ 702469 w 704850"/>
                <a:gd name="connsiteY102" fmla="*/ 150269 h 743201"/>
                <a:gd name="connsiteX103" fmla="*/ 704850 w 704850"/>
                <a:gd name="connsiteY103" fmla="*/ 171701 h 743201"/>
                <a:gd name="connsiteX104" fmla="*/ 695325 w 704850"/>
                <a:gd name="connsiteY104" fmla="*/ 197894 h 743201"/>
                <a:gd name="connsiteX105" fmla="*/ 688181 w 704850"/>
                <a:gd name="connsiteY105" fmla="*/ 200276 h 743201"/>
                <a:gd name="connsiteX106" fmla="*/ 683419 w 704850"/>
                <a:gd name="connsiteY106" fmla="*/ 207419 h 743201"/>
                <a:gd name="connsiteX107" fmla="*/ 681037 w 704850"/>
                <a:gd name="connsiteY107" fmla="*/ 219326 h 743201"/>
                <a:gd name="connsiteX108" fmla="*/ 683419 w 704850"/>
                <a:gd name="connsiteY108" fmla="*/ 283619 h 743201"/>
                <a:gd name="connsiteX109" fmla="*/ 681037 w 704850"/>
                <a:gd name="connsiteY109" fmla="*/ 328863 h 743201"/>
                <a:gd name="connsiteX110" fmla="*/ 671512 w 704850"/>
                <a:gd name="connsiteY110" fmla="*/ 350294 h 743201"/>
                <a:gd name="connsiteX111" fmla="*/ 657225 w 704850"/>
                <a:gd name="connsiteY111" fmla="*/ 364582 h 743201"/>
                <a:gd name="connsiteX112" fmla="*/ 652462 w 704850"/>
                <a:gd name="connsiteY112" fmla="*/ 371726 h 743201"/>
                <a:gd name="connsiteX113" fmla="*/ 650081 w 704850"/>
                <a:gd name="connsiteY113" fmla="*/ 381251 h 743201"/>
                <a:gd name="connsiteX114" fmla="*/ 633413 w 704850"/>
                <a:gd name="connsiteY114" fmla="*/ 543175 h 743201"/>
                <a:gd name="connsiteX0" fmla="*/ 623887 w 704850"/>
                <a:gd name="connsiteY0" fmla="*/ 547938 h 743201"/>
                <a:gd name="connsiteX1" fmla="*/ 597694 w 704850"/>
                <a:gd name="connsiteY1" fmla="*/ 550319 h 743201"/>
                <a:gd name="connsiteX2" fmla="*/ 583406 w 704850"/>
                <a:gd name="connsiteY2" fmla="*/ 555082 h 743201"/>
                <a:gd name="connsiteX3" fmla="*/ 573881 w 704850"/>
                <a:gd name="connsiteY3" fmla="*/ 569369 h 743201"/>
                <a:gd name="connsiteX4" fmla="*/ 561975 w 704850"/>
                <a:gd name="connsiteY4" fmla="*/ 583657 h 743201"/>
                <a:gd name="connsiteX5" fmla="*/ 554831 w 704850"/>
                <a:gd name="connsiteY5" fmla="*/ 609851 h 743201"/>
                <a:gd name="connsiteX6" fmla="*/ 557212 w 704850"/>
                <a:gd name="connsiteY6" fmla="*/ 616994 h 743201"/>
                <a:gd name="connsiteX7" fmla="*/ 561975 w 704850"/>
                <a:gd name="connsiteY7" fmla="*/ 636044 h 743201"/>
                <a:gd name="connsiteX8" fmla="*/ 569119 w 704850"/>
                <a:gd name="connsiteY8" fmla="*/ 640807 h 743201"/>
                <a:gd name="connsiteX9" fmla="*/ 569119 w 704850"/>
                <a:gd name="connsiteY9" fmla="*/ 667001 h 743201"/>
                <a:gd name="connsiteX10" fmla="*/ 554831 w 704850"/>
                <a:gd name="connsiteY10" fmla="*/ 676526 h 743201"/>
                <a:gd name="connsiteX11" fmla="*/ 550069 w 704850"/>
                <a:gd name="connsiteY11" fmla="*/ 683669 h 743201"/>
                <a:gd name="connsiteX12" fmla="*/ 519112 w 704850"/>
                <a:gd name="connsiteY12" fmla="*/ 693194 h 743201"/>
                <a:gd name="connsiteX13" fmla="*/ 511969 w 704850"/>
                <a:gd name="connsiteY13" fmla="*/ 726532 h 743201"/>
                <a:gd name="connsiteX14" fmla="*/ 502444 w 704850"/>
                <a:gd name="connsiteY14" fmla="*/ 728913 h 743201"/>
                <a:gd name="connsiteX15" fmla="*/ 383381 w 704850"/>
                <a:gd name="connsiteY15" fmla="*/ 726532 h 743201"/>
                <a:gd name="connsiteX16" fmla="*/ 373856 w 704850"/>
                <a:gd name="connsiteY16" fmla="*/ 719388 h 743201"/>
                <a:gd name="connsiteX17" fmla="*/ 366712 w 704850"/>
                <a:gd name="connsiteY17" fmla="*/ 714626 h 743201"/>
                <a:gd name="connsiteX18" fmla="*/ 359569 w 704850"/>
                <a:gd name="connsiteY18" fmla="*/ 707482 h 743201"/>
                <a:gd name="connsiteX19" fmla="*/ 350044 w 704850"/>
                <a:gd name="connsiteY19" fmla="*/ 702719 h 743201"/>
                <a:gd name="connsiteX20" fmla="*/ 335756 w 704850"/>
                <a:gd name="connsiteY20" fmla="*/ 693194 h 743201"/>
                <a:gd name="connsiteX21" fmla="*/ 321469 w 704850"/>
                <a:gd name="connsiteY21" fmla="*/ 688432 h 743201"/>
                <a:gd name="connsiteX22" fmla="*/ 304800 w 704850"/>
                <a:gd name="connsiteY22" fmla="*/ 683669 h 743201"/>
                <a:gd name="connsiteX23" fmla="*/ 271462 w 704850"/>
                <a:gd name="connsiteY23" fmla="*/ 681288 h 743201"/>
                <a:gd name="connsiteX24" fmla="*/ 121444 w 704850"/>
                <a:gd name="connsiteY24" fmla="*/ 683669 h 743201"/>
                <a:gd name="connsiteX25" fmla="*/ 119062 w 704850"/>
                <a:gd name="connsiteY25" fmla="*/ 697957 h 743201"/>
                <a:gd name="connsiteX26" fmla="*/ 107156 w 704850"/>
                <a:gd name="connsiteY26" fmla="*/ 743201 h 743201"/>
                <a:gd name="connsiteX27" fmla="*/ 85725 w 704850"/>
                <a:gd name="connsiteY27" fmla="*/ 738438 h 743201"/>
                <a:gd name="connsiteX28" fmla="*/ 66675 w 704850"/>
                <a:gd name="connsiteY28" fmla="*/ 733676 h 743201"/>
                <a:gd name="connsiteX29" fmla="*/ 52387 w 704850"/>
                <a:gd name="connsiteY29" fmla="*/ 728913 h 743201"/>
                <a:gd name="connsiteX30" fmla="*/ 38100 w 704850"/>
                <a:gd name="connsiteY30" fmla="*/ 726532 h 743201"/>
                <a:gd name="connsiteX31" fmla="*/ 30956 w 704850"/>
                <a:gd name="connsiteY31" fmla="*/ 721769 h 743201"/>
                <a:gd name="connsiteX32" fmla="*/ 26194 w 704850"/>
                <a:gd name="connsiteY32" fmla="*/ 714626 h 743201"/>
                <a:gd name="connsiteX33" fmla="*/ 19050 w 704850"/>
                <a:gd name="connsiteY33" fmla="*/ 712244 h 743201"/>
                <a:gd name="connsiteX34" fmla="*/ 14287 w 704850"/>
                <a:gd name="connsiteY34" fmla="*/ 705101 h 743201"/>
                <a:gd name="connsiteX35" fmla="*/ 9525 w 704850"/>
                <a:gd name="connsiteY35" fmla="*/ 674144 h 743201"/>
                <a:gd name="connsiteX36" fmla="*/ 2381 w 704850"/>
                <a:gd name="connsiteY36" fmla="*/ 647951 h 743201"/>
                <a:gd name="connsiteX37" fmla="*/ 0 w 704850"/>
                <a:gd name="connsiteY37" fmla="*/ 636044 h 743201"/>
                <a:gd name="connsiteX38" fmla="*/ 2381 w 704850"/>
                <a:gd name="connsiteY38" fmla="*/ 543176 h 743201"/>
                <a:gd name="connsiteX39" fmla="*/ 4762 w 704850"/>
                <a:gd name="connsiteY39" fmla="*/ 536032 h 743201"/>
                <a:gd name="connsiteX40" fmla="*/ 11906 w 704850"/>
                <a:gd name="connsiteY40" fmla="*/ 531269 h 743201"/>
                <a:gd name="connsiteX41" fmla="*/ 14287 w 704850"/>
                <a:gd name="connsiteY41" fmla="*/ 524126 h 743201"/>
                <a:gd name="connsiteX42" fmla="*/ 28575 w 704850"/>
                <a:gd name="connsiteY42" fmla="*/ 514601 h 743201"/>
                <a:gd name="connsiteX43" fmla="*/ 35719 w 704850"/>
                <a:gd name="connsiteY43" fmla="*/ 493169 h 743201"/>
                <a:gd name="connsiteX44" fmla="*/ 38100 w 704850"/>
                <a:gd name="connsiteY44" fmla="*/ 486026 h 743201"/>
                <a:gd name="connsiteX45" fmla="*/ 40481 w 704850"/>
                <a:gd name="connsiteY45" fmla="*/ 462213 h 743201"/>
                <a:gd name="connsiteX46" fmla="*/ 42862 w 704850"/>
                <a:gd name="connsiteY46" fmla="*/ 455069 h 743201"/>
                <a:gd name="connsiteX47" fmla="*/ 64294 w 704850"/>
                <a:gd name="connsiteY47" fmla="*/ 443163 h 743201"/>
                <a:gd name="connsiteX48" fmla="*/ 66675 w 704850"/>
                <a:gd name="connsiteY48" fmla="*/ 416969 h 743201"/>
                <a:gd name="connsiteX49" fmla="*/ 71437 w 704850"/>
                <a:gd name="connsiteY49" fmla="*/ 402682 h 743201"/>
                <a:gd name="connsiteX50" fmla="*/ 73819 w 704850"/>
                <a:gd name="connsiteY50" fmla="*/ 388394 h 743201"/>
                <a:gd name="connsiteX51" fmla="*/ 76200 w 704850"/>
                <a:gd name="connsiteY51" fmla="*/ 381251 h 743201"/>
                <a:gd name="connsiteX52" fmla="*/ 83344 w 704850"/>
                <a:gd name="connsiteY52" fmla="*/ 378869 h 743201"/>
                <a:gd name="connsiteX53" fmla="*/ 92869 w 704850"/>
                <a:gd name="connsiteY53" fmla="*/ 364582 h 743201"/>
                <a:gd name="connsiteX54" fmla="*/ 95250 w 704850"/>
                <a:gd name="connsiteY54" fmla="*/ 357438 h 743201"/>
                <a:gd name="connsiteX55" fmla="*/ 102394 w 704850"/>
                <a:gd name="connsiteY55" fmla="*/ 343151 h 743201"/>
                <a:gd name="connsiteX56" fmla="*/ 104775 w 704850"/>
                <a:gd name="connsiteY56" fmla="*/ 333626 h 743201"/>
                <a:gd name="connsiteX57" fmla="*/ 114300 w 704850"/>
                <a:gd name="connsiteY57" fmla="*/ 319338 h 743201"/>
                <a:gd name="connsiteX58" fmla="*/ 123825 w 704850"/>
                <a:gd name="connsiteY58" fmla="*/ 309813 h 743201"/>
                <a:gd name="connsiteX59" fmla="*/ 128587 w 704850"/>
                <a:gd name="connsiteY59" fmla="*/ 302669 h 743201"/>
                <a:gd name="connsiteX60" fmla="*/ 142875 w 704850"/>
                <a:gd name="connsiteY60" fmla="*/ 297907 h 743201"/>
                <a:gd name="connsiteX61" fmla="*/ 157162 w 704850"/>
                <a:gd name="connsiteY61" fmla="*/ 293144 h 743201"/>
                <a:gd name="connsiteX62" fmla="*/ 164306 w 704850"/>
                <a:gd name="connsiteY62" fmla="*/ 290763 h 743201"/>
                <a:gd name="connsiteX63" fmla="*/ 169069 w 704850"/>
                <a:gd name="connsiteY63" fmla="*/ 283619 h 743201"/>
                <a:gd name="connsiteX64" fmla="*/ 173831 w 704850"/>
                <a:gd name="connsiteY64" fmla="*/ 264569 h 743201"/>
                <a:gd name="connsiteX65" fmla="*/ 178594 w 704850"/>
                <a:gd name="connsiteY65" fmla="*/ 257426 h 743201"/>
                <a:gd name="connsiteX66" fmla="*/ 183356 w 704850"/>
                <a:gd name="connsiteY66" fmla="*/ 243138 h 743201"/>
                <a:gd name="connsiteX67" fmla="*/ 185737 w 704850"/>
                <a:gd name="connsiteY67" fmla="*/ 235994 h 743201"/>
                <a:gd name="connsiteX68" fmla="*/ 192881 w 704850"/>
                <a:gd name="connsiteY68" fmla="*/ 231232 h 743201"/>
                <a:gd name="connsiteX69" fmla="*/ 207169 w 704850"/>
                <a:gd name="connsiteY69" fmla="*/ 226469 h 743201"/>
                <a:gd name="connsiteX70" fmla="*/ 214312 w 704850"/>
                <a:gd name="connsiteY70" fmla="*/ 221707 h 743201"/>
                <a:gd name="connsiteX71" fmla="*/ 235744 w 704850"/>
                <a:gd name="connsiteY71" fmla="*/ 212182 h 743201"/>
                <a:gd name="connsiteX72" fmla="*/ 250031 w 704850"/>
                <a:gd name="connsiteY72" fmla="*/ 183607 h 743201"/>
                <a:gd name="connsiteX73" fmla="*/ 252412 w 704850"/>
                <a:gd name="connsiteY73" fmla="*/ 169319 h 743201"/>
                <a:gd name="connsiteX74" fmla="*/ 259556 w 704850"/>
                <a:gd name="connsiteY74" fmla="*/ 166938 h 743201"/>
                <a:gd name="connsiteX75" fmla="*/ 269081 w 704850"/>
                <a:gd name="connsiteY75" fmla="*/ 164557 h 743201"/>
                <a:gd name="connsiteX76" fmla="*/ 304800 w 704850"/>
                <a:gd name="connsiteY76" fmla="*/ 162176 h 743201"/>
                <a:gd name="connsiteX77" fmla="*/ 326231 w 704850"/>
                <a:gd name="connsiteY77" fmla="*/ 159794 h 743201"/>
                <a:gd name="connsiteX78" fmla="*/ 345281 w 704850"/>
                <a:gd name="connsiteY78" fmla="*/ 147888 h 743201"/>
                <a:gd name="connsiteX79" fmla="*/ 347662 w 704850"/>
                <a:gd name="connsiteY79" fmla="*/ 109788 h 743201"/>
                <a:gd name="connsiteX80" fmla="*/ 361950 w 704850"/>
                <a:gd name="connsiteY80" fmla="*/ 105026 h 743201"/>
                <a:gd name="connsiteX81" fmla="*/ 364331 w 704850"/>
                <a:gd name="connsiteY81" fmla="*/ 14538 h 743201"/>
                <a:gd name="connsiteX82" fmla="*/ 373856 w 704850"/>
                <a:gd name="connsiteY82" fmla="*/ 251 h 743201"/>
                <a:gd name="connsiteX83" fmla="*/ 411956 w 704850"/>
                <a:gd name="connsiteY83" fmla="*/ 19301 h 743201"/>
                <a:gd name="connsiteX84" fmla="*/ 414337 w 704850"/>
                <a:gd name="connsiteY84" fmla="*/ 26444 h 743201"/>
                <a:gd name="connsiteX85" fmla="*/ 421481 w 704850"/>
                <a:gd name="connsiteY85" fmla="*/ 28826 h 743201"/>
                <a:gd name="connsiteX86" fmla="*/ 438150 w 704850"/>
                <a:gd name="connsiteY86" fmla="*/ 31207 h 743201"/>
                <a:gd name="connsiteX87" fmla="*/ 457200 w 704850"/>
                <a:gd name="connsiteY87" fmla="*/ 35969 h 743201"/>
                <a:gd name="connsiteX88" fmla="*/ 464344 w 704850"/>
                <a:gd name="connsiteY88" fmla="*/ 40732 h 743201"/>
                <a:gd name="connsiteX89" fmla="*/ 478631 w 704850"/>
                <a:gd name="connsiteY89" fmla="*/ 45494 h 743201"/>
                <a:gd name="connsiteX90" fmla="*/ 490537 w 704850"/>
                <a:gd name="connsiteY90" fmla="*/ 57401 h 743201"/>
                <a:gd name="connsiteX91" fmla="*/ 497681 w 704850"/>
                <a:gd name="connsiteY91" fmla="*/ 64544 h 743201"/>
                <a:gd name="connsiteX92" fmla="*/ 504825 w 704850"/>
                <a:gd name="connsiteY92" fmla="*/ 74069 h 743201"/>
                <a:gd name="connsiteX93" fmla="*/ 509587 w 704850"/>
                <a:gd name="connsiteY93" fmla="*/ 81213 h 743201"/>
                <a:gd name="connsiteX94" fmla="*/ 519112 w 704850"/>
                <a:gd name="connsiteY94" fmla="*/ 83594 h 743201"/>
                <a:gd name="connsiteX95" fmla="*/ 571500 w 704850"/>
                <a:gd name="connsiteY95" fmla="*/ 85976 h 743201"/>
                <a:gd name="connsiteX96" fmla="*/ 609600 w 704850"/>
                <a:gd name="connsiteY96" fmla="*/ 88357 h 743201"/>
                <a:gd name="connsiteX97" fmla="*/ 669131 w 704850"/>
                <a:gd name="connsiteY97" fmla="*/ 93119 h 743201"/>
                <a:gd name="connsiteX98" fmla="*/ 681037 w 704850"/>
                <a:gd name="connsiteY98" fmla="*/ 95501 h 743201"/>
                <a:gd name="connsiteX99" fmla="*/ 688181 w 704850"/>
                <a:gd name="connsiteY99" fmla="*/ 100263 h 743201"/>
                <a:gd name="connsiteX100" fmla="*/ 697706 w 704850"/>
                <a:gd name="connsiteY100" fmla="*/ 114551 h 743201"/>
                <a:gd name="connsiteX101" fmla="*/ 700087 w 704850"/>
                <a:gd name="connsiteY101" fmla="*/ 140744 h 743201"/>
                <a:gd name="connsiteX102" fmla="*/ 702469 w 704850"/>
                <a:gd name="connsiteY102" fmla="*/ 150269 h 743201"/>
                <a:gd name="connsiteX103" fmla="*/ 704850 w 704850"/>
                <a:gd name="connsiteY103" fmla="*/ 171701 h 743201"/>
                <a:gd name="connsiteX104" fmla="*/ 695325 w 704850"/>
                <a:gd name="connsiteY104" fmla="*/ 197894 h 743201"/>
                <a:gd name="connsiteX105" fmla="*/ 688181 w 704850"/>
                <a:gd name="connsiteY105" fmla="*/ 200276 h 743201"/>
                <a:gd name="connsiteX106" fmla="*/ 683419 w 704850"/>
                <a:gd name="connsiteY106" fmla="*/ 207419 h 743201"/>
                <a:gd name="connsiteX107" fmla="*/ 681037 w 704850"/>
                <a:gd name="connsiteY107" fmla="*/ 219326 h 743201"/>
                <a:gd name="connsiteX108" fmla="*/ 683419 w 704850"/>
                <a:gd name="connsiteY108" fmla="*/ 283619 h 743201"/>
                <a:gd name="connsiteX109" fmla="*/ 681037 w 704850"/>
                <a:gd name="connsiteY109" fmla="*/ 328863 h 743201"/>
                <a:gd name="connsiteX110" fmla="*/ 671512 w 704850"/>
                <a:gd name="connsiteY110" fmla="*/ 350294 h 743201"/>
                <a:gd name="connsiteX111" fmla="*/ 657225 w 704850"/>
                <a:gd name="connsiteY111" fmla="*/ 364582 h 743201"/>
                <a:gd name="connsiteX112" fmla="*/ 652462 w 704850"/>
                <a:gd name="connsiteY112" fmla="*/ 371726 h 743201"/>
                <a:gd name="connsiteX113" fmla="*/ 650081 w 704850"/>
                <a:gd name="connsiteY113" fmla="*/ 381251 h 743201"/>
                <a:gd name="connsiteX114" fmla="*/ 650081 w 704850"/>
                <a:gd name="connsiteY114" fmla="*/ 486026 h 743201"/>
                <a:gd name="connsiteX115" fmla="*/ 633413 w 704850"/>
                <a:gd name="connsiteY115" fmla="*/ 543175 h 743201"/>
                <a:gd name="connsiteX0" fmla="*/ 623887 w 704850"/>
                <a:gd name="connsiteY0" fmla="*/ 547938 h 743201"/>
                <a:gd name="connsiteX1" fmla="*/ 597694 w 704850"/>
                <a:gd name="connsiteY1" fmla="*/ 550319 h 743201"/>
                <a:gd name="connsiteX2" fmla="*/ 583406 w 704850"/>
                <a:gd name="connsiteY2" fmla="*/ 555082 h 743201"/>
                <a:gd name="connsiteX3" fmla="*/ 573881 w 704850"/>
                <a:gd name="connsiteY3" fmla="*/ 569369 h 743201"/>
                <a:gd name="connsiteX4" fmla="*/ 561975 w 704850"/>
                <a:gd name="connsiteY4" fmla="*/ 583657 h 743201"/>
                <a:gd name="connsiteX5" fmla="*/ 554831 w 704850"/>
                <a:gd name="connsiteY5" fmla="*/ 609851 h 743201"/>
                <a:gd name="connsiteX6" fmla="*/ 557212 w 704850"/>
                <a:gd name="connsiteY6" fmla="*/ 616994 h 743201"/>
                <a:gd name="connsiteX7" fmla="*/ 561975 w 704850"/>
                <a:gd name="connsiteY7" fmla="*/ 636044 h 743201"/>
                <a:gd name="connsiteX8" fmla="*/ 569119 w 704850"/>
                <a:gd name="connsiteY8" fmla="*/ 640807 h 743201"/>
                <a:gd name="connsiteX9" fmla="*/ 569119 w 704850"/>
                <a:gd name="connsiteY9" fmla="*/ 667001 h 743201"/>
                <a:gd name="connsiteX10" fmla="*/ 554831 w 704850"/>
                <a:gd name="connsiteY10" fmla="*/ 676526 h 743201"/>
                <a:gd name="connsiteX11" fmla="*/ 550069 w 704850"/>
                <a:gd name="connsiteY11" fmla="*/ 683669 h 743201"/>
                <a:gd name="connsiteX12" fmla="*/ 519112 w 704850"/>
                <a:gd name="connsiteY12" fmla="*/ 693194 h 743201"/>
                <a:gd name="connsiteX13" fmla="*/ 511969 w 704850"/>
                <a:gd name="connsiteY13" fmla="*/ 726532 h 743201"/>
                <a:gd name="connsiteX14" fmla="*/ 502444 w 704850"/>
                <a:gd name="connsiteY14" fmla="*/ 728913 h 743201"/>
                <a:gd name="connsiteX15" fmla="*/ 383381 w 704850"/>
                <a:gd name="connsiteY15" fmla="*/ 726532 h 743201"/>
                <a:gd name="connsiteX16" fmla="*/ 373856 w 704850"/>
                <a:gd name="connsiteY16" fmla="*/ 719388 h 743201"/>
                <a:gd name="connsiteX17" fmla="*/ 366712 w 704850"/>
                <a:gd name="connsiteY17" fmla="*/ 714626 h 743201"/>
                <a:gd name="connsiteX18" fmla="*/ 359569 w 704850"/>
                <a:gd name="connsiteY18" fmla="*/ 707482 h 743201"/>
                <a:gd name="connsiteX19" fmla="*/ 350044 w 704850"/>
                <a:gd name="connsiteY19" fmla="*/ 702719 h 743201"/>
                <a:gd name="connsiteX20" fmla="*/ 335756 w 704850"/>
                <a:gd name="connsiteY20" fmla="*/ 693194 h 743201"/>
                <a:gd name="connsiteX21" fmla="*/ 321469 w 704850"/>
                <a:gd name="connsiteY21" fmla="*/ 688432 h 743201"/>
                <a:gd name="connsiteX22" fmla="*/ 304800 w 704850"/>
                <a:gd name="connsiteY22" fmla="*/ 683669 h 743201"/>
                <a:gd name="connsiteX23" fmla="*/ 271462 w 704850"/>
                <a:gd name="connsiteY23" fmla="*/ 681288 h 743201"/>
                <a:gd name="connsiteX24" fmla="*/ 121444 w 704850"/>
                <a:gd name="connsiteY24" fmla="*/ 683669 h 743201"/>
                <a:gd name="connsiteX25" fmla="*/ 119062 w 704850"/>
                <a:gd name="connsiteY25" fmla="*/ 697957 h 743201"/>
                <a:gd name="connsiteX26" fmla="*/ 107156 w 704850"/>
                <a:gd name="connsiteY26" fmla="*/ 743201 h 743201"/>
                <a:gd name="connsiteX27" fmla="*/ 85725 w 704850"/>
                <a:gd name="connsiteY27" fmla="*/ 738438 h 743201"/>
                <a:gd name="connsiteX28" fmla="*/ 66675 w 704850"/>
                <a:gd name="connsiteY28" fmla="*/ 733676 h 743201"/>
                <a:gd name="connsiteX29" fmla="*/ 52387 w 704850"/>
                <a:gd name="connsiteY29" fmla="*/ 728913 h 743201"/>
                <a:gd name="connsiteX30" fmla="*/ 38100 w 704850"/>
                <a:gd name="connsiteY30" fmla="*/ 726532 h 743201"/>
                <a:gd name="connsiteX31" fmla="*/ 30956 w 704850"/>
                <a:gd name="connsiteY31" fmla="*/ 721769 h 743201"/>
                <a:gd name="connsiteX32" fmla="*/ 26194 w 704850"/>
                <a:gd name="connsiteY32" fmla="*/ 714626 h 743201"/>
                <a:gd name="connsiteX33" fmla="*/ 19050 w 704850"/>
                <a:gd name="connsiteY33" fmla="*/ 712244 h 743201"/>
                <a:gd name="connsiteX34" fmla="*/ 14287 w 704850"/>
                <a:gd name="connsiteY34" fmla="*/ 705101 h 743201"/>
                <a:gd name="connsiteX35" fmla="*/ 9525 w 704850"/>
                <a:gd name="connsiteY35" fmla="*/ 674144 h 743201"/>
                <a:gd name="connsiteX36" fmla="*/ 2381 w 704850"/>
                <a:gd name="connsiteY36" fmla="*/ 647951 h 743201"/>
                <a:gd name="connsiteX37" fmla="*/ 0 w 704850"/>
                <a:gd name="connsiteY37" fmla="*/ 636044 h 743201"/>
                <a:gd name="connsiteX38" fmla="*/ 2381 w 704850"/>
                <a:gd name="connsiteY38" fmla="*/ 543176 h 743201"/>
                <a:gd name="connsiteX39" fmla="*/ 4762 w 704850"/>
                <a:gd name="connsiteY39" fmla="*/ 536032 h 743201"/>
                <a:gd name="connsiteX40" fmla="*/ 11906 w 704850"/>
                <a:gd name="connsiteY40" fmla="*/ 531269 h 743201"/>
                <a:gd name="connsiteX41" fmla="*/ 14287 w 704850"/>
                <a:gd name="connsiteY41" fmla="*/ 524126 h 743201"/>
                <a:gd name="connsiteX42" fmla="*/ 28575 w 704850"/>
                <a:gd name="connsiteY42" fmla="*/ 514601 h 743201"/>
                <a:gd name="connsiteX43" fmla="*/ 35719 w 704850"/>
                <a:gd name="connsiteY43" fmla="*/ 493169 h 743201"/>
                <a:gd name="connsiteX44" fmla="*/ 38100 w 704850"/>
                <a:gd name="connsiteY44" fmla="*/ 486026 h 743201"/>
                <a:gd name="connsiteX45" fmla="*/ 40481 w 704850"/>
                <a:gd name="connsiteY45" fmla="*/ 462213 h 743201"/>
                <a:gd name="connsiteX46" fmla="*/ 42862 w 704850"/>
                <a:gd name="connsiteY46" fmla="*/ 455069 h 743201"/>
                <a:gd name="connsiteX47" fmla="*/ 64294 w 704850"/>
                <a:gd name="connsiteY47" fmla="*/ 443163 h 743201"/>
                <a:gd name="connsiteX48" fmla="*/ 66675 w 704850"/>
                <a:gd name="connsiteY48" fmla="*/ 416969 h 743201"/>
                <a:gd name="connsiteX49" fmla="*/ 71437 w 704850"/>
                <a:gd name="connsiteY49" fmla="*/ 402682 h 743201"/>
                <a:gd name="connsiteX50" fmla="*/ 73819 w 704850"/>
                <a:gd name="connsiteY50" fmla="*/ 388394 h 743201"/>
                <a:gd name="connsiteX51" fmla="*/ 76200 w 704850"/>
                <a:gd name="connsiteY51" fmla="*/ 381251 h 743201"/>
                <a:gd name="connsiteX52" fmla="*/ 83344 w 704850"/>
                <a:gd name="connsiteY52" fmla="*/ 378869 h 743201"/>
                <a:gd name="connsiteX53" fmla="*/ 92869 w 704850"/>
                <a:gd name="connsiteY53" fmla="*/ 364582 h 743201"/>
                <a:gd name="connsiteX54" fmla="*/ 95250 w 704850"/>
                <a:gd name="connsiteY54" fmla="*/ 357438 h 743201"/>
                <a:gd name="connsiteX55" fmla="*/ 102394 w 704850"/>
                <a:gd name="connsiteY55" fmla="*/ 343151 h 743201"/>
                <a:gd name="connsiteX56" fmla="*/ 104775 w 704850"/>
                <a:gd name="connsiteY56" fmla="*/ 333626 h 743201"/>
                <a:gd name="connsiteX57" fmla="*/ 114300 w 704850"/>
                <a:gd name="connsiteY57" fmla="*/ 319338 h 743201"/>
                <a:gd name="connsiteX58" fmla="*/ 123825 w 704850"/>
                <a:gd name="connsiteY58" fmla="*/ 309813 h 743201"/>
                <a:gd name="connsiteX59" fmla="*/ 128587 w 704850"/>
                <a:gd name="connsiteY59" fmla="*/ 302669 h 743201"/>
                <a:gd name="connsiteX60" fmla="*/ 142875 w 704850"/>
                <a:gd name="connsiteY60" fmla="*/ 297907 h 743201"/>
                <a:gd name="connsiteX61" fmla="*/ 157162 w 704850"/>
                <a:gd name="connsiteY61" fmla="*/ 293144 h 743201"/>
                <a:gd name="connsiteX62" fmla="*/ 164306 w 704850"/>
                <a:gd name="connsiteY62" fmla="*/ 290763 h 743201"/>
                <a:gd name="connsiteX63" fmla="*/ 169069 w 704850"/>
                <a:gd name="connsiteY63" fmla="*/ 283619 h 743201"/>
                <a:gd name="connsiteX64" fmla="*/ 173831 w 704850"/>
                <a:gd name="connsiteY64" fmla="*/ 264569 h 743201"/>
                <a:gd name="connsiteX65" fmla="*/ 178594 w 704850"/>
                <a:gd name="connsiteY65" fmla="*/ 257426 h 743201"/>
                <a:gd name="connsiteX66" fmla="*/ 183356 w 704850"/>
                <a:gd name="connsiteY66" fmla="*/ 243138 h 743201"/>
                <a:gd name="connsiteX67" fmla="*/ 185737 w 704850"/>
                <a:gd name="connsiteY67" fmla="*/ 235994 h 743201"/>
                <a:gd name="connsiteX68" fmla="*/ 192881 w 704850"/>
                <a:gd name="connsiteY68" fmla="*/ 231232 h 743201"/>
                <a:gd name="connsiteX69" fmla="*/ 207169 w 704850"/>
                <a:gd name="connsiteY69" fmla="*/ 226469 h 743201"/>
                <a:gd name="connsiteX70" fmla="*/ 214312 w 704850"/>
                <a:gd name="connsiteY70" fmla="*/ 221707 h 743201"/>
                <a:gd name="connsiteX71" fmla="*/ 235744 w 704850"/>
                <a:gd name="connsiteY71" fmla="*/ 212182 h 743201"/>
                <a:gd name="connsiteX72" fmla="*/ 250031 w 704850"/>
                <a:gd name="connsiteY72" fmla="*/ 183607 h 743201"/>
                <a:gd name="connsiteX73" fmla="*/ 252412 w 704850"/>
                <a:gd name="connsiteY73" fmla="*/ 169319 h 743201"/>
                <a:gd name="connsiteX74" fmla="*/ 259556 w 704850"/>
                <a:gd name="connsiteY74" fmla="*/ 166938 h 743201"/>
                <a:gd name="connsiteX75" fmla="*/ 269081 w 704850"/>
                <a:gd name="connsiteY75" fmla="*/ 164557 h 743201"/>
                <a:gd name="connsiteX76" fmla="*/ 304800 w 704850"/>
                <a:gd name="connsiteY76" fmla="*/ 162176 h 743201"/>
                <a:gd name="connsiteX77" fmla="*/ 326231 w 704850"/>
                <a:gd name="connsiteY77" fmla="*/ 159794 h 743201"/>
                <a:gd name="connsiteX78" fmla="*/ 345281 w 704850"/>
                <a:gd name="connsiteY78" fmla="*/ 147888 h 743201"/>
                <a:gd name="connsiteX79" fmla="*/ 347662 w 704850"/>
                <a:gd name="connsiteY79" fmla="*/ 109788 h 743201"/>
                <a:gd name="connsiteX80" fmla="*/ 361950 w 704850"/>
                <a:gd name="connsiteY80" fmla="*/ 105026 h 743201"/>
                <a:gd name="connsiteX81" fmla="*/ 364331 w 704850"/>
                <a:gd name="connsiteY81" fmla="*/ 14538 h 743201"/>
                <a:gd name="connsiteX82" fmla="*/ 373856 w 704850"/>
                <a:gd name="connsiteY82" fmla="*/ 251 h 743201"/>
                <a:gd name="connsiteX83" fmla="*/ 411956 w 704850"/>
                <a:gd name="connsiteY83" fmla="*/ 19301 h 743201"/>
                <a:gd name="connsiteX84" fmla="*/ 414337 w 704850"/>
                <a:gd name="connsiteY84" fmla="*/ 26444 h 743201"/>
                <a:gd name="connsiteX85" fmla="*/ 421481 w 704850"/>
                <a:gd name="connsiteY85" fmla="*/ 28826 h 743201"/>
                <a:gd name="connsiteX86" fmla="*/ 438150 w 704850"/>
                <a:gd name="connsiteY86" fmla="*/ 31207 h 743201"/>
                <a:gd name="connsiteX87" fmla="*/ 457200 w 704850"/>
                <a:gd name="connsiteY87" fmla="*/ 35969 h 743201"/>
                <a:gd name="connsiteX88" fmla="*/ 464344 w 704850"/>
                <a:gd name="connsiteY88" fmla="*/ 40732 h 743201"/>
                <a:gd name="connsiteX89" fmla="*/ 478631 w 704850"/>
                <a:gd name="connsiteY89" fmla="*/ 45494 h 743201"/>
                <a:gd name="connsiteX90" fmla="*/ 490537 w 704850"/>
                <a:gd name="connsiteY90" fmla="*/ 57401 h 743201"/>
                <a:gd name="connsiteX91" fmla="*/ 497681 w 704850"/>
                <a:gd name="connsiteY91" fmla="*/ 64544 h 743201"/>
                <a:gd name="connsiteX92" fmla="*/ 504825 w 704850"/>
                <a:gd name="connsiteY92" fmla="*/ 74069 h 743201"/>
                <a:gd name="connsiteX93" fmla="*/ 509587 w 704850"/>
                <a:gd name="connsiteY93" fmla="*/ 81213 h 743201"/>
                <a:gd name="connsiteX94" fmla="*/ 519112 w 704850"/>
                <a:gd name="connsiteY94" fmla="*/ 83594 h 743201"/>
                <a:gd name="connsiteX95" fmla="*/ 571500 w 704850"/>
                <a:gd name="connsiteY95" fmla="*/ 85976 h 743201"/>
                <a:gd name="connsiteX96" fmla="*/ 609600 w 704850"/>
                <a:gd name="connsiteY96" fmla="*/ 88357 h 743201"/>
                <a:gd name="connsiteX97" fmla="*/ 669131 w 704850"/>
                <a:gd name="connsiteY97" fmla="*/ 93119 h 743201"/>
                <a:gd name="connsiteX98" fmla="*/ 681037 w 704850"/>
                <a:gd name="connsiteY98" fmla="*/ 95501 h 743201"/>
                <a:gd name="connsiteX99" fmla="*/ 688181 w 704850"/>
                <a:gd name="connsiteY99" fmla="*/ 100263 h 743201"/>
                <a:gd name="connsiteX100" fmla="*/ 697706 w 704850"/>
                <a:gd name="connsiteY100" fmla="*/ 114551 h 743201"/>
                <a:gd name="connsiteX101" fmla="*/ 700087 w 704850"/>
                <a:gd name="connsiteY101" fmla="*/ 140744 h 743201"/>
                <a:gd name="connsiteX102" fmla="*/ 702469 w 704850"/>
                <a:gd name="connsiteY102" fmla="*/ 150269 h 743201"/>
                <a:gd name="connsiteX103" fmla="*/ 704850 w 704850"/>
                <a:gd name="connsiteY103" fmla="*/ 171701 h 743201"/>
                <a:gd name="connsiteX104" fmla="*/ 695325 w 704850"/>
                <a:gd name="connsiteY104" fmla="*/ 197894 h 743201"/>
                <a:gd name="connsiteX105" fmla="*/ 688181 w 704850"/>
                <a:gd name="connsiteY105" fmla="*/ 200276 h 743201"/>
                <a:gd name="connsiteX106" fmla="*/ 683419 w 704850"/>
                <a:gd name="connsiteY106" fmla="*/ 207419 h 743201"/>
                <a:gd name="connsiteX107" fmla="*/ 681037 w 704850"/>
                <a:gd name="connsiteY107" fmla="*/ 219326 h 743201"/>
                <a:gd name="connsiteX108" fmla="*/ 683419 w 704850"/>
                <a:gd name="connsiteY108" fmla="*/ 283619 h 743201"/>
                <a:gd name="connsiteX109" fmla="*/ 681037 w 704850"/>
                <a:gd name="connsiteY109" fmla="*/ 328863 h 743201"/>
                <a:gd name="connsiteX110" fmla="*/ 671512 w 704850"/>
                <a:gd name="connsiteY110" fmla="*/ 350294 h 743201"/>
                <a:gd name="connsiteX111" fmla="*/ 657225 w 704850"/>
                <a:gd name="connsiteY111" fmla="*/ 364582 h 743201"/>
                <a:gd name="connsiteX112" fmla="*/ 652462 w 704850"/>
                <a:gd name="connsiteY112" fmla="*/ 371726 h 743201"/>
                <a:gd name="connsiteX113" fmla="*/ 650081 w 704850"/>
                <a:gd name="connsiteY113" fmla="*/ 381251 h 743201"/>
                <a:gd name="connsiteX114" fmla="*/ 650081 w 704850"/>
                <a:gd name="connsiteY114" fmla="*/ 486026 h 743201"/>
                <a:gd name="connsiteX115" fmla="*/ 628651 w 704850"/>
                <a:gd name="connsiteY115" fmla="*/ 552700 h 743201"/>
                <a:gd name="connsiteX0" fmla="*/ 623887 w 704850"/>
                <a:gd name="connsiteY0" fmla="*/ 547938 h 743201"/>
                <a:gd name="connsiteX1" fmla="*/ 597694 w 704850"/>
                <a:gd name="connsiteY1" fmla="*/ 550319 h 743201"/>
                <a:gd name="connsiteX2" fmla="*/ 583406 w 704850"/>
                <a:gd name="connsiteY2" fmla="*/ 555082 h 743201"/>
                <a:gd name="connsiteX3" fmla="*/ 573881 w 704850"/>
                <a:gd name="connsiteY3" fmla="*/ 569369 h 743201"/>
                <a:gd name="connsiteX4" fmla="*/ 561975 w 704850"/>
                <a:gd name="connsiteY4" fmla="*/ 583657 h 743201"/>
                <a:gd name="connsiteX5" fmla="*/ 554831 w 704850"/>
                <a:gd name="connsiteY5" fmla="*/ 609851 h 743201"/>
                <a:gd name="connsiteX6" fmla="*/ 557212 w 704850"/>
                <a:gd name="connsiteY6" fmla="*/ 616994 h 743201"/>
                <a:gd name="connsiteX7" fmla="*/ 561975 w 704850"/>
                <a:gd name="connsiteY7" fmla="*/ 636044 h 743201"/>
                <a:gd name="connsiteX8" fmla="*/ 569119 w 704850"/>
                <a:gd name="connsiteY8" fmla="*/ 640807 h 743201"/>
                <a:gd name="connsiteX9" fmla="*/ 569119 w 704850"/>
                <a:gd name="connsiteY9" fmla="*/ 667001 h 743201"/>
                <a:gd name="connsiteX10" fmla="*/ 554831 w 704850"/>
                <a:gd name="connsiteY10" fmla="*/ 676526 h 743201"/>
                <a:gd name="connsiteX11" fmla="*/ 550069 w 704850"/>
                <a:gd name="connsiteY11" fmla="*/ 683669 h 743201"/>
                <a:gd name="connsiteX12" fmla="*/ 519112 w 704850"/>
                <a:gd name="connsiteY12" fmla="*/ 693194 h 743201"/>
                <a:gd name="connsiteX13" fmla="*/ 511969 w 704850"/>
                <a:gd name="connsiteY13" fmla="*/ 726532 h 743201"/>
                <a:gd name="connsiteX14" fmla="*/ 502444 w 704850"/>
                <a:gd name="connsiteY14" fmla="*/ 728913 h 743201"/>
                <a:gd name="connsiteX15" fmla="*/ 383381 w 704850"/>
                <a:gd name="connsiteY15" fmla="*/ 726532 h 743201"/>
                <a:gd name="connsiteX16" fmla="*/ 373856 w 704850"/>
                <a:gd name="connsiteY16" fmla="*/ 719388 h 743201"/>
                <a:gd name="connsiteX17" fmla="*/ 366712 w 704850"/>
                <a:gd name="connsiteY17" fmla="*/ 714626 h 743201"/>
                <a:gd name="connsiteX18" fmla="*/ 359569 w 704850"/>
                <a:gd name="connsiteY18" fmla="*/ 707482 h 743201"/>
                <a:gd name="connsiteX19" fmla="*/ 350044 w 704850"/>
                <a:gd name="connsiteY19" fmla="*/ 702719 h 743201"/>
                <a:gd name="connsiteX20" fmla="*/ 335756 w 704850"/>
                <a:gd name="connsiteY20" fmla="*/ 693194 h 743201"/>
                <a:gd name="connsiteX21" fmla="*/ 321469 w 704850"/>
                <a:gd name="connsiteY21" fmla="*/ 688432 h 743201"/>
                <a:gd name="connsiteX22" fmla="*/ 304800 w 704850"/>
                <a:gd name="connsiteY22" fmla="*/ 683669 h 743201"/>
                <a:gd name="connsiteX23" fmla="*/ 271462 w 704850"/>
                <a:gd name="connsiteY23" fmla="*/ 681288 h 743201"/>
                <a:gd name="connsiteX24" fmla="*/ 121444 w 704850"/>
                <a:gd name="connsiteY24" fmla="*/ 683669 h 743201"/>
                <a:gd name="connsiteX25" fmla="*/ 119062 w 704850"/>
                <a:gd name="connsiteY25" fmla="*/ 697957 h 743201"/>
                <a:gd name="connsiteX26" fmla="*/ 107156 w 704850"/>
                <a:gd name="connsiteY26" fmla="*/ 743201 h 743201"/>
                <a:gd name="connsiteX27" fmla="*/ 85725 w 704850"/>
                <a:gd name="connsiteY27" fmla="*/ 738438 h 743201"/>
                <a:gd name="connsiteX28" fmla="*/ 66675 w 704850"/>
                <a:gd name="connsiteY28" fmla="*/ 733676 h 743201"/>
                <a:gd name="connsiteX29" fmla="*/ 52387 w 704850"/>
                <a:gd name="connsiteY29" fmla="*/ 728913 h 743201"/>
                <a:gd name="connsiteX30" fmla="*/ 38100 w 704850"/>
                <a:gd name="connsiteY30" fmla="*/ 726532 h 743201"/>
                <a:gd name="connsiteX31" fmla="*/ 30956 w 704850"/>
                <a:gd name="connsiteY31" fmla="*/ 721769 h 743201"/>
                <a:gd name="connsiteX32" fmla="*/ 26194 w 704850"/>
                <a:gd name="connsiteY32" fmla="*/ 714626 h 743201"/>
                <a:gd name="connsiteX33" fmla="*/ 19050 w 704850"/>
                <a:gd name="connsiteY33" fmla="*/ 712244 h 743201"/>
                <a:gd name="connsiteX34" fmla="*/ 14287 w 704850"/>
                <a:gd name="connsiteY34" fmla="*/ 705101 h 743201"/>
                <a:gd name="connsiteX35" fmla="*/ 9525 w 704850"/>
                <a:gd name="connsiteY35" fmla="*/ 674144 h 743201"/>
                <a:gd name="connsiteX36" fmla="*/ 2381 w 704850"/>
                <a:gd name="connsiteY36" fmla="*/ 647951 h 743201"/>
                <a:gd name="connsiteX37" fmla="*/ 0 w 704850"/>
                <a:gd name="connsiteY37" fmla="*/ 636044 h 743201"/>
                <a:gd name="connsiteX38" fmla="*/ 2381 w 704850"/>
                <a:gd name="connsiteY38" fmla="*/ 543176 h 743201"/>
                <a:gd name="connsiteX39" fmla="*/ 4762 w 704850"/>
                <a:gd name="connsiteY39" fmla="*/ 536032 h 743201"/>
                <a:gd name="connsiteX40" fmla="*/ 11906 w 704850"/>
                <a:gd name="connsiteY40" fmla="*/ 531269 h 743201"/>
                <a:gd name="connsiteX41" fmla="*/ 14287 w 704850"/>
                <a:gd name="connsiteY41" fmla="*/ 524126 h 743201"/>
                <a:gd name="connsiteX42" fmla="*/ 28575 w 704850"/>
                <a:gd name="connsiteY42" fmla="*/ 514601 h 743201"/>
                <a:gd name="connsiteX43" fmla="*/ 35719 w 704850"/>
                <a:gd name="connsiteY43" fmla="*/ 493169 h 743201"/>
                <a:gd name="connsiteX44" fmla="*/ 38100 w 704850"/>
                <a:gd name="connsiteY44" fmla="*/ 486026 h 743201"/>
                <a:gd name="connsiteX45" fmla="*/ 40481 w 704850"/>
                <a:gd name="connsiteY45" fmla="*/ 462213 h 743201"/>
                <a:gd name="connsiteX46" fmla="*/ 42862 w 704850"/>
                <a:gd name="connsiteY46" fmla="*/ 455069 h 743201"/>
                <a:gd name="connsiteX47" fmla="*/ 64294 w 704850"/>
                <a:gd name="connsiteY47" fmla="*/ 443163 h 743201"/>
                <a:gd name="connsiteX48" fmla="*/ 66675 w 704850"/>
                <a:gd name="connsiteY48" fmla="*/ 416969 h 743201"/>
                <a:gd name="connsiteX49" fmla="*/ 71437 w 704850"/>
                <a:gd name="connsiteY49" fmla="*/ 402682 h 743201"/>
                <a:gd name="connsiteX50" fmla="*/ 73819 w 704850"/>
                <a:gd name="connsiteY50" fmla="*/ 388394 h 743201"/>
                <a:gd name="connsiteX51" fmla="*/ 76200 w 704850"/>
                <a:gd name="connsiteY51" fmla="*/ 381251 h 743201"/>
                <a:gd name="connsiteX52" fmla="*/ 83344 w 704850"/>
                <a:gd name="connsiteY52" fmla="*/ 378869 h 743201"/>
                <a:gd name="connsiteX53" fmla="*/ 92869 w 704850"/>
                <a:gd name="connsiteY53" fmla="*/ 364582 h 743201"/>
                <a:gd name="connsiteX54" fmla="*/ 95250 w 704850"/>
                <a:gd name="connsiteY54" fmla="*/ 357438 h 743201"/>
                <a:gd name="connsiteX55" fmla="*/ 102394 w 704850"/>
                <a:gd name="connsiteY55" fmla="*/ 343151 h 743201"/>
                <a:gd name="connsiteX56" fmla="*/ 104775 w 704850"/>
                <a:gd name="connsiteY56" fmla="*/ 333626 h 743201"/>
                <a:gd name="connsiteX57" fmla="*/ 114300 w 704850"/>
                <a:gd name="connsiteY57" fmla="*/ 319338 h 743201"/>
                <a:gd name="connsiteX58" fmla="*/ 123825 w 704850"/>
                <a:gd name="connsiteY58" fmla="*/ 309813 h 743201"/>
                <a:gd name="connsiteX59" fmla="*/ 128587 w 704850"/>
                <a:gd name="connsiteY59" fmla="*/ 302669 h 743201"/>
                <a:gd name="connsiteX60" fmla="*/ 142875 w 704850"/>
                <a:gd name="connsiteY60" fmla="*/ 297907 h 743201"/>
                <a:gd name="connsiteX61" fmla="*/ 157162 w 704850"/>
                <a:gd name="connsiteY61" fmla="*/ 293144 h 743201"/>
                <a:gd name="connsiteX62" fmla="*/ 164306 w 704850"/>
                <a:gd name="connsiteY62" fmla="*/ 290763 h 743201"/>
                <a:gd name="connsiteX63" fmla="*/ 169069 w 704850"/>
                <a:gd name="connsiteY63" fmla="*/ 283619 h 743201"/>
                <a:gd name="connsiteX64" fmla="*/ 173831 w 704850"/>
                <a:gd name="connsiteY64" fmla="*/ 264569 h 743201"/>
                <a:gd name="connsiteX65" fmla="*/ 178594 w 704850"/>
                <a:gd name="connsiteY65" fmla="*/ 257426 h 743201"/>
                <a:gd name="connsiteX66" fmla="*/ 183356 w 704850"/>
                <a:gd name="connsiteY66" fmla="*/ 243138 h 743201"/>
                <a:gd name="connsiteX67" fmla="*/ 185737 w 704850"/>
                <a:gd name="connsiteY67" fmla="*/ 235994 h 743201"/>
                <a:gd name="connsiteX68" fmla="*/ 192881 w 704850"/>
                <a:gd name="connsiteY68" fmla="*/ 231232 h 743201"/>
                <a:gd name="connsiteX69" fmla="*/ 207169 w 704850"/>
                <a:gd name="connsiteY69" fmla="*/ 226469 h 743201"/>
                <a:gd name="connsiteX70" fmla="*/ 214312 w 704850"/>
                <a:gd name="connsiteY70" fmla="*/ 221707 h 743201"/>
                <a:gd name="connsiteX71" fmla="*/ 235744 w 704850"/>
                <a:gd name="connsiteY71" fmla="*/ 212182 h 743201"/>
                <a:gd name="connsiteX72" fmla="*/ 250031 w 704850"/>
                <a:gd name="connsiteY72" fmla="*/ 183607 h 743201"/>
                <a:gd name="connsiteX73" fmla="*/ 252412 w 704850"/>
                <a:gd name="connsiteY73" fmla="*/ 169319 h 743201"/>
                <a:gd name="connsiteX74" fmla="*/ 259556 w 704850"/>
                <a:gd name="connsiteY74" fmla="*/ 166938 h 743201"/>
                <a:gd name="connsiteX75" fmla="*/ 269081 w 704850"/>
                <a:gd name="connsiteY75" fmla="*/ 164557 h 743201"/>
                <a:gd name="connsiteX76" fmla="*/ 304800 w 704850"/>
                <a:gd name="connsiteY76" fmla="*/ 162176 h 743201"/>
                <a:gd name="connsiteX77" fmla="*/ 326231 w 704850"/>
                <a:gd name="connsiteY77" fmla="*/ 159794 h 743201"/>
                <a:gd name="connsiteX78" fmla="*/ 345281 w 704850"/>
                <a:gd name="connsiteY78" fmla="*/ 147888 h 743201"/>
                <a:gd name="connsiteX79" fmla="*/ 347662 w 704850"/>
                <a:gd name="connsiteY79" fmla="*/ 109788 h 743201"/>
                <a:gd name="connsiteX80" fmla="*/ 361950 w 704850"/>
                <a:gd name="connsiteY80" fmla="*/ 105026 h 743201"/>
                <a:gd name="connsiteX81" fmla="*/ 364331 w 704850"/>
                <a:gd name="connsiteY81" fmla="*/ 14538 h 743201"/>
                <a:gd name="connsiteX82" fmla="*/ 373856 w 704850"/>
                <a:gd name="connsiteY82" fmla="*/ 251 h 743201"/>
                <a:gd name="connsiteX83" fmla="*/ 411956 w 704850"/>
                <a:gd name="connsiteY83" fmla="*/ 19301 h 743201"/>
                <a:gd name="connsiteX84" fmla="*/ 414337 w 704850"/>
                <a:gd name="connsiteY84" fmla="*/ 26444 h 743201"/>
                <a:gd name="connsiteX85" fmla="*/ 421481 w 704850"/>
                <a:gd name="connsiteY85" fmla="*/ 28826 h 743201"/>
                <a:gd name="connsiteX86" fmla="*/ 438150 w 704850"/>
                <a:gd name="connsiteY86" fmla="*/ 31207 h 743201"/>
                <a:gd name="connsiteX87" fmla="*/ 457200 w 704850"/>
                <a:gd name="connsiteY87" fmla="*/ 35969 h 743201"/>
                <a:gd name="connsiteX88" fmla="*/ 464344 w 704850"/>
                <a:gd name="connsiteY88" fmla="*/ 40732 h 743201"/>
                <a:gd name="connsiteX89" fmla="*/ 478631 w 704850"/>
                <a:gd name="connsiteY89" fmla="*/ 45494 h 743201"/>
                <a:gd name="connsiteX90" fmla="*/ 490537 w 704850"/>
                <a:gd name="connsiteY90" fmla="*/ 57401 h 743201"/>
                <a:gd name="connsiteX91" fmla="*/ 497681 w 704850"/>
                <a:gd name="connsiteY91" fmla="*/ 64544 h 743201"/>
                <a:gd name="connsiteX92" fmla="*/ 504825 w 704850"/>
                <a:gd name="connsiteY92" fmla="*/ 74069 h 743201"/>
                <a:gd name="connsiteX93" fmla="*/ 509587 w 704850"/>
                <a:gd name="connsiteY93" fmla="*/ 81213 h 743201"/>
                <a:gd name="connsiteX94" fmla="*/ 519112 w 704850"/>
                <a:gd name="connsiteY94" fmla="*/ 83594 h 743201"/>
                <a:gd name="connsiteX95" fmla="*/ 571500 w 704850"/>
                <a:gd name="connsiteY95" fmla="*/ 85976 h 743201"/>
                <a:gd name="connsiteX96" fmla="*/ 609600 w 704850"/>
                <a:gd name="connsiteY96" fmla="*/ 88357 h 743201"/>
                <a:gd name="connsiteX97" fmla="*/ 669131 w 704850"/>
                <a:gd name="connsiteY97" fmla="*/ 93119 h 743201"/>
                <a:gd name="connsiteX98" fmla="*/ 681037 w 704850"/>
                <a:gd name="connsiteY98" fmla="*/ 95501 h 743201"/>
                <a:gd name="connsiteX99" fmla="*/ 688181 w 704850"/>
                <a:gd name="connsiteY99" fmla="*/ 100263 h 743201"/>
                <a:gd name="connsiteX100" fmla="*/ 697706 w 704850"/>
                <a:gd name="connsiteY100" fmla="*/ 114551 h 743201"/>
                <a:gd name="connsiteX101" fmla="*/ 700087 w 704850"/>
                <a:gd name="connsiteY101" fmla="*/ 140744 h 743201"/>
                <a:gd name="connsiteX102" fmla="*/ 702469 w 704850"/>
                <a:gd name="connsiteY102" fmla="*/ 150269 h 743201"/>
                <a:gd name="connsiteX103" fmla="*/ 704850 w 704850"/>
                <a:gd name="connsiteY103" fmla="*/ 171701 h 743201"/>
                <a:gd name="connsiteX104" fmla="*/ 695325 w 704850"/>
                <a:gd name="connsiteY104" fmla="*/ 197894 h 743201"/>
                <a:gd name="connsiteX105" fmla="*/ 688181 w 704850"/>
                <a:gd name="connsiteY105" fmla="*/ 200276 h 743201"/>
                <a:gd name="connsiteX106" fmla="*/ 683419 w 704850"/>
                <a:gd name="connsiteY106" fmla="*/ 207419 h 743201"/>
                <a:gd name="connsiteX107" fmla="*/ 681037 w 704850"/>
                <a:gd name="connsiteY107" fmla="*/ 219326 h 743201"/>
                <a:gd name="connsiteX108" fmla="*/ 683419 w 704850"/>
                <a:gd name="connsiteY108" fmla="*/ 283619 h 743201"/>
                <a:gd name="connsiteX109" fmla="*/ 681037 w 704850"/>
                <a:gd name="connsiteY109" fmla="*/ 328863 h 743201"/>
                <a:gd name="connsiteX110" fmla="*/ 671512 w 704850"/>
                <a:gd name="connsiteY110" fmla="*/ 350294 h 743201"/>
                <a:gd name="connsiteX111" fmla="*/ 657225 w 704850"/>
                <a:gd name="connsiteY111" fmla="*/ 364582 h 743201"/>
                <a:gd name="connsiteX112" fmla="*/ 652462 w 704850"/>
                <a:gd name="connsiteY112" fmla="*/ 371726 h 743201"/>
                <a:gd name="connsiteX113" fmla="*/ 650081 w 704850"/>
                <a:gd name="connsiteY113" fmla="*/ 381251 h 743201"/>
                <a:gd name="connsiteX114" fmla="*/ 650081 w 704850"/>
                <a:gd name="connsiteY114" fmla="*/ 486026 h 743201"/>
                <a:gd name="connsiteX115" fmla="*/ 652462 w 704850"/>
                <a:gd name="connsiteY115" fmla="*/ 521744 h 743201"/>
                <a:gd name="connsiteX116" fmla="*/ 628651 w 704850"/>
                <a:gd name="connsiteY116" fmla="*/ 552700 h 743201"/>
                <a:gd name="connsiteX0" fmla="*/ 623887 w 704850"/>
                <a:gd name="connsiteY0" fmla="*/ 547938 h 743201"/>
                <a:gd name="connsiteX1" fmla="*/ 597694 w 704850"/>
                <a:gd name="connsiteY1" fmla="*/ 550319 h 743201"/>
                <a:gd name="connsiteX2" fmla="*/ 583406 w 704850"/>
                <a:gd name="connsiteY2" fmla="*/ 555082 h 743201"/>
                <a:gd name="connsiteX3" fmla="*/ 573881 w 704850"/>
                <a:gd name="connsiteY3" fmla="*/ 569369 h 743201"/>
                <a:gd name="connsiteX4" fmla="*/ 561975 w 704850"/>
                <a:gd name="connsiteY4" fmla="*/ 583657 h 743201"/>
                <a:gd name="connsiteX5" fmla="*/ 554831 w 704850"/>
                <a:gd name="connsiteY5" fmla="*/ 609851 h 743201"/>
                <a:gd name="connsiteX6" fmla="*/ 557212 w 704850"/>
                <a:gd name="connsiteY6" fmla="*/ 616994 h 743201"/>
                <a:gd name="connsiteX7" fmla="*/ 561975 w 704850"/>
                <a:gd name="connsiteY7" fmla="*/ 636044 h 743201"/>
                <a:gd name="connsiteX8" fmla="*/ 569119 w 704850"/>
                <a:gd name="connsiteY8" fmla="*/ 640807 h 743201"/>
                <a:gd name="connsiteX9" fmla="*/ 569119 w 704850"/>
                <a:gd name="connsiteY9" fmla="*/ 667001 h 743201"/>
                <a:gd name="connsiteX10" fmla="*/ 554831 w 704850"/>
                <a:gd name="connsiteY10" fmla="*/ 676526 h 743201"/>
                <a:gd name="connsiteX11" fmla="*/ 550069 w 704850"/>
                <a:gd name="connsiteY11" fmla="*/ 683669 h 743201"/>
                <a:gd name="connsiteX12" fmla="*/ 519112 w 704850"/>
                <a:gd name="connsiteY12" fmla="*/ 693194 h 743201"/>
                <a:gd name="connsiteX13" fmla="*/ 511969 w 704850"/>
                <a:gd name="connsiteY13" fmla="*/ 726532 h 743201"/>
                <a:gd name="connsiteX14" fmla="*/ 502444 w 704850"/>
                <a:gd name="connsiteY14" fmla="*/ 728913 h 743201"/>
                <a:gd name="connsiteX15" fmla="*/ 383381 w 704850"/>
                <a:gd name="connsiteY15" fmla="*/ 726532 h 743201"/>
                <a:gd name="connsiteX16" fmla="*/ 373856 w 704850"/>
                <a:gd name="connsiteY16" fmla="*/ 719388 h 743201"/>
                <a:gd name="connsiteX17" fmla="*/ 366712 w 704850"/>
                <a:gd name="connsiteY17" fmla="*/ 714626 h 743201"/>
                <a:gd name="connsiteX18" fmla="*/ 359569 w 704850"/>
                <a:gd name="connsiteY18" fmla="*/ 707482 h 743201"/>
                <a:gd name="connsiteX19" fmla="*/ 350044 w 704850"/>
                <a:gd name="connsiteY19" fmla="*/ 702719 h 743201"/>
                <a:gd name="connsiteX20" fmla="*/ 335756 w 704850"/>
                <a:gd name="connsiteY20" fmla="*/ 693194 h 743201"/>
                <a:gd name="connsiteX21" fmla="*/ 321469 w 704850"/>
                <a:gd name="connsiteY21" fmla="*/ 688432 h 743201"/>
                <a:gd name="connsiteX22" fmla="*/ 304800 w 704850"/>
                <a:gd name="connsiteY22" fmla="*/ 683669 h 743201"/>
                <a:gd name="connsiteX23" fmla="*/ 271462 w 704850"/>
                <a:gd name="connsiteY23" fmla="*/ 681288 h 743201"/>
                <a:gd name="connsiteX24" fmla="*/ 121444 w 704850"/>
                <a:gd name="connsiteY24" fmla="*/ 683669 h 743201"/>
                <a:gd name="connsiteX25" fmla="*/ 119062 w 704850"/>
                <a:gd name="connsiteY25" fmla="*/ 697957 h 743201"/>
                <a:gd name="connsiteX26" fmla="*/ 107156 w 704850"/>
                <a:gd name="connsiteY26" fmla="*/ 743201 h 743201"/>
                <a:gd name="connsiteX27" fmla="*/ 85725 w 704850"/>
                <a:gd name="connsiteY27" fmla="*/ 738438 h 743201"/>
                <a:gd name="connsiteX28" fmla="*/ 66675 w 704850"/>
                <a:gd name="connsiteY28" fmla="*/ 733676 h 743201"/>
                <a:gd name="connsiteX29" fmla="*/ 52387 w 704850"/>
                <a:gd name="connsiteY29" fmla="*/ 728913 h 743201"/>
                <a:gd name="connsiteX30" fmla="*/ 38100 w 704850"/>
                <a:gd name="connsiteY30" fmla="*/ 726532 h 743201"/>
                <a:gd name="connsiteX31" fmla="*/ 30956 w 704850"/>
                <a:gd name="connsiteY31" fmla="*/ 721769 h 743201"/>
                <a:gd name="connsiteX32" fmla="*/ 26194 w 704850"/>
                <a:gd name="connsiteY32" fmla="*/ 714626 h 743201"/>
                <a:gd name="connsiteX33" fmla="*/ 19050 w 704850"/>
                <a:gd name="connsiteY33" fmla="*/ 712244 h 743201"/>
                <a:gd name="connsiteX34" fmla="*/ 14287 w 704850"/>
                <a:gd name="connsiteY34" fmla="*/ 705101 h 743201"/>
                <a:gd name="connsiteX35" fmla="*/ 9525 w 704850"/>
                <a:gd name="connsiteY35" fmla="*/ 674144 h 743201"/>
                <a:gd name="connsiteX36" fmla="*/ 2381 w 704850"/>
                <a:gd name="connsiteY36" fmla="*/ 647951 h 743201"/>
                <a:gd name="connsiteX37" fmla="*/ 0 w 704850"/>
                <a:gd name="connsiteY37" fmla="*/ 636044 h 743201"/>
                <a:gd name="connsiteX38" fmla="*/ 2381 w 704850"/>
                <a:gd name="connsiteY38" fmla="*/ 543176 h 743201"/>
                <a:gd name="connsiteX39" fmla="*/ 4762 w 704850"/>
                <a:gd name="connsiteY39" fmla="*/ 536032 h 743201"/>
                <a:gd name="connsiteX40" fmla="*/ 11906 w 704850"/>
                <a:gd name="connsiteY40" fmla="*/ 531269 h 743201"/>
                <a:gd name="connsiteX41" fmla="*/ 14287 w 704850"/>
                <a:gd name="connsiteY41" fmla="*/ 524126 h 743201"/>
                <a:gd name="connsiteX42" fmla="*/ 28575 w 704850"/>
                <a:gd name="connsiteY42" fmla="*/ 514601 h 743201"/>
                <a:gd name="connsiteX43" fmla="*/ 35719 w 704850"/>
                <a:gd name="connsiteY43" fmla="*/ 493169 h 743201"/>
                <a:gd name="connsiteX44" fmla="*/ 38100 w 704850"/>
                <a:gd name="connsiteY44" fmla="*/ 486026 h 743201"/>
                <a:gd name="connsiteX45" fmla="*/ 40481 w 704850"/>
                <a:gd name="connsiteY45" fmla="*/ 462213 h 743201"/>
                <a:gd name="connsiteX46" fmla="*/ 42862 w 704850"/>
                <a:gd name="connsiteY46" fmla="*/ 455069 h 743201"/>
                <a:gd name="connsiteX47" fmla="*/ 64294 w 704850"/>
                <a:gd name="connsiteY47" fmla="*/ 443163 h 743201"/>
                <a:gd name="connsiteX48" fmla="*/ 66675 w 704850"/>
                <a:gd name="connsiteY48" fmla="*/ 416969 h 743201"/>
                <a:gd name="connsiteX49" fmla="*/ 71437 w 704850"/>
                <a:gd name="connsiteY49" fmla="*/ 402682 h 743201"/>
                <a:gd name="connsiteX50" fmla="*/ 73819 w 704850"/>
                <a:gd name="connsiteY50" fmla="*/ 388394 h 743201"/>
                <a:gd name="connsiteX51" fmla="*/ 76200 w 704850"/>
                <a:gd name="connsiteY51" fmla="*/ 381251 h 743201"/>
                <a:gd name="connsiteX52" fmla="*/ 83344 w 704850"/>
                <a:gd name="connsiteY52" fmla="*/ 378869 h 743201"/>
                <a:gd name="connsiteX53" fmla="*/ 92869 w 704850"/>
                <a:gd name="connsiteY53" fmla="*/ 364582 h 743201"/>
                <a:gd name="connsiteX54" fmla="*/ 95250 w 704850"/>
                <a:gd name="connsiteY54" fmla="*/ 357438 h 743201"/>
                <a:gd name="connsiteX55" fmla="*/ 102394 w 704850"/>
                <a:gd name="connsiteY55" fmla="*/ 343151 h 743201"/>
                <a:gd name="connsiteX56" fmla="*/ 104775 w 704850"/>
                <a:gd name="connsiteY56" fmla="*/ 333626 h 743201"/>
                <a:gd name="connsiteX57" fmla="*/ 114300 w 704850"/>
                <a:gd name="connsiteY57" fmla="*/ 319338 h 743201"/>
                <a:gd name="connsiteX58" fmla="*/ 123825 w 704850"/>
                <a:gd name="connsiteY58" fmla="*/ 309813 h 743201"/>
                <a:gd name="connsiteX59" fmla="*/ 128587 w 704850"/>
                <a:gd name="connsiteY59" fmla="*/ 302669 h 743201"/>
                <a:gd name="connsiteX60" fmla="*/ 142875 w 704850"/>
                <a:gd name="connsiteY60" fmla="*/ 297907 h 743201"/>
                <a:gd name="connsiteX61" fmla="*/ 157162 w 704850"/>
                <a:gd name="connsiteY61" fmla="*/ 293144 h 743201"/>
                <a:gd name="connsiteX62" fmla="*/ 164306 w 704850"/>
                <a:gd name="connsiteY62" fmla="*/ 290763 h 743201"/>
                <a:gd name="connsiteX63" fmla="*/ 169069 w 704850"/>
                <a:gd name="connsiteY63" fmla="*/ 283619 h 743201"/>
                <a:gd name="connsiteX64" fmla="*/ 173831 w 704850"/>
                <a:gd name="connsiteY64" fmla="*/ 264569 h 743201"/>
                <a:gd name="connsiteX65" fmla="*/ 178594 w 704850"/>
                <a:gd name="connsiteY65" fmla="*/ 257426 h 743201"/>
                <a:gd name="connsiteX66" fmla="*/ 183356 w 704850"/>
                <a:gd name="connsiteY66" fmla="*/ 243138 h 743201"/>
                <a:gd name="connsiteX67" fmla="*/ 185737 w 704850"/>
                <a:gd name="connsiteY67" fmla="*/ 235994 h 743201"/>
                <a:gd name="connsiteX68" fmla="*/ 192881 w 704850"/>
                <a:gd name="connsiteY68" fmla="*/ 231232 h 743201"/>
                <a:gd name="connsiteX69" fmla="*/ 207169 w 704850"/>
                <a:gd name="connsiteY69" fmla="*/ 226469 h 743201"/>
                <a:gd name="connsiteX70" fmla="*/ 214312 w 704850"/>
                <a:gd name="connsiteY70" fmla="*/ 221707 h 743201"/>
                <a:gd name="connsiteX71" fmla="*/ 235744 w 704850"/>
                <a:gd name="connsiteY71" fmla="*/ 212182 h 743201"/>
                <a:gd name="connsiteX72" fmla="*/ 250031 w 704850"/>
                <a:gd name="connsiteY72" fmla="*/ 183607 h 743201"/>
                <a:gd name="connsiteX73" fmla="*/ 252412 w 704850"/>
                <a:gd name="connsiteY73" fmla="*/ 169319 h 743201"/>
                <a:gd name="connsiteX74" fmla="*/ 259556 w 704850"/>
                <a:gd name="connsiteY74" fmla="*/ 166938 h 743201"/>
                <a:gd name="connsiteX75" fmla="*/ 269081 w 704850"/>
                <a:gd name="connsiteY75" fmla="*/ 164557 h 743201"/>
                <a:gd name="connsiteX76" fmla="*/ 304800 w 704850"/>
                <a:gd name="connsiteY76" fmla="*/ 162176 h 743201"/>
                <a:gd name="connsiteX77" fmla="*/ 326231 w 704850"/>
                <a:gd name="connsiteY77" fmla="*/ 159794 h 743201"/>
                <a:gd name="connsiteX78" fmla="*/ 345281 w 704850"/>
                <a:gd name="connsiteY78" fmla="*/ 147888 h 743201"/>
                <a:gd name="connsiteX79" fmla="*/ 347662 w 704850"/>
                <a:gd name="connsiteY79" fmla="*/ 109788 h 743201"/>
                <a:gd name="connsiteX80" fmla="*/ 361950 w 704850"/>
                <a:gd name="connsiteY80" fmla="*/ 105026 h 743201"/>
                <a:gd name="connsiteX81" fmla="*/ 364331 w 704850"/>
                <a:gd name="connsiteY81" fmla="*/ 14538 h 743201"/>
                <a:gd name="connsiteX82" fmla="*/ 373856 w 704850"/>
                <a:gd name="connsiteY82" fmla="*/ 251 h 743201"/>
                <a:gd name="connsiteX83" fmla="*/ 411956 w 704850"/>
                <a:gd name="connsiteY83" fmla="*/ 19301 h 743201"/>
                <a:gd name="connsiteX84" fmla="*/ 414337 w 704850"/>
                <a:gd name="connsiteY84" fmla="*/ 26444 h 743201"/>
                <a:gd name="connsiteX85" fmla="*/ 421481 w 704850"/>
                <a:gd name="connsiteY85" fmla="*/ 28826 h 743201"/>
                <a:gd name="connsiteX86" fmla="*/ 438150 w 704850"/>
                <a:gd name="connsiteY86" fmla="*/ 31207 h 743201"/>
                <a:gd name="connsiteX87" fmla="*/ 457200 w 704850"/>
                <a:gd name="connsiteY87" fmla="*/ 35969 h 743201"/>
                <a:gd name="connsiteX88" fmla="*/ 464344 w 704850"/>
                <a:gd name="connsiteY88" fmla="*/ 40732 h 743201"/>
                <a:gd name="connsiteX89" fmla="*/ 478631 w 704850"/>
                <a:gd name="connsiteY89" fmla="*/ 45494 h 743201"/>
                <a:gd name="connsiteX90" fmla="*/ 490537 w 704850"/>
                <a:gd name="connsiteY90" fmla="*/ 57401 h 743201"/>
                <a:gd name="connsiteX91" fmla="*/ 497681 w 704850"/>
                <a:gd name="connsiteY91" fmla="*/ 64544 h 743201"/>
                <a:gd name="connsiteX92" fmla="*/ 504825 w 704850"/>
                <a:gd name="connsiteY92" fmla="*/ 74069 h 743201"/>
                <a:gd name="connsiteX93" fmla="*/ 509587 w 704850"/>
                <a:gd name="connsiteY93" fmla="*/ 81213 h 743201"/>
                <a:gd name="connsiteX94" fmla="*/ 519112 w 704850"/>
                <a:gd name="connsiteY94" fmla="*/ 83594 h 743201"/>
                <a:gd name="connsiteX95" fmla="*/ 571500 w 704850"/>
                <a:gd name="connsiteY95" fmla="*/ 85976 h 743201"/>
                <a:gd name="connsiteX96" fmla="*/ 609600 w 704850"/>
                <a:gd name="connsiteY96" fmla="*/ 88357 h 743201"/>
                <a:gd name="connsiteX97" fmla="*/ 669131 w 704850"/>
                <a:gd name="connsiteY97" fmla="*/ 93119 h 743201"/>
                <a:gd name="connsiteX98" fmla="*/ 681037 w 704850"/>
                <a:gd name="connsiteY98" fmla="*/ 95501 h 743201"/>
                <a:gd name="connsiteX99" fmla="*/ 688181 w 704850"/>
                <a:gd name="connsiteY99" fmla="*/ 100263 h 743201"/>
                <a:gd name="connsiteX100" fmla="*/ 697706 w 704850"/>
                <a:gd name="connsiteY100" fmla="*/ 114551 h 743201"/>
                <a:gd name="connsiteX101" fmla="*/ 700087 w 704850"/>
                <a:gd name="connsiteY101" fmla="*/ 140744 h 743201"/>
                <a:gd name="connsiteX102" fmla="*/ 702469 w 704850"/>
                <a:gd name="connsiteY102" fmla="*/ 150269 h 743201"/>
                <a:gd name="connsiteX103" fmla="*/ 704850 w 704850"/>
                <a:gd name="connsiteY103" fmla="*/ 171701 h 743201"/>
                <a:gd name="connsiteX104" fmla="*/ 695325 w 704850"/>
                <a:gd name="connsiteY104" fmla="*/ 197894 h 743201"/>
                <a:gd name="connsiteX105" fmla="*/ 688181 w 704850"/>
                <a:gd name="connsiteY105" fmla="*/ 200276 h 743201"/>
                <a:gd name="connsiteX106" fmla="*/ 683419 w 704850"/>
                <a:gd name="connsiteY106" fmla="*/ 207419 h 743201"/>
                <a:gd name="connsiteX107" fmla="*/ 681037 w 704850"/>
                <a:gd name="connsiteY107" fmla="*/ 219326 h 743201"/>
                <a:gd name="connsiteX108" fmla="*/ 683419 w 704850"/>
                <a:gd name="connsiteY108" fmla="*/ 283619 h 743201"/>
                <a:gd name="connsiteX109" fmla="*/ 681037 w 704850"/>
                <a:gd name="connsiteY109" fmla="*/ 328863 h 743201"/>
                <a:gd name="connsiteX110" fmla="*/ 671512 w 704850"/>
                <a:gd name="connsiteY110" fmla="*/ 350294 h 743201"/>
                <a:gd name="connsiteX111" fmla="*/ 657225 w 704850"/>
                <a:gd name="connsiteY111" fmla="*/ 364582 h 743201"/>
                <a:gd name="connsiteX112" fmla="*/ 652462 w 704850"/>
                <a:gd name="connsiteY112" fmla="*/ 371726 h 743201"/>
                <a:gd name="connsiteX113" fmla="*/ 650081 w 704850"/>
                <a:gd name="connsiteY113" fmla="*/ 381251 h 743201"/>
                <a:gd name="connsiteX114" fmla="*/ 650081 w 704850"/>
                <a:gd name="connsiteY114" fmla="*/ 486026 h 743201"/>
                <a:gd name="connsiteX115" fmla="*/ 652462 w 704850"/>
                <a:gd name="connsiteY115" fmla="*/ 521744 h 743201"/>
                <a:gd name="connsiteX116" fmla="*/ 619126 w 704850"/>
                <a:gd name="connsiteY116" fmla="*/ 545556 h 743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704850" h="743201">
                  <a:moveTo>
                    <a:pt x="623887" y="547938"/>
                  </a:moveTo>
                  <a:cubicBezTo>
                    <a:pt x="615156" y="548732"/>
                    <a:pt x="606328" y="548795"/>
                    <a:pt x="597694" y="550319"/>
                  </a:cubicBezTo>
                  <a:cubicBezTo>
                    <a:pt x="592750" y="551191"/>
                    <a:pt x="583406" y="555082"/>
                    <a:pt x="583406" y="555082"/>
                  </a:cubicBezTo>
                  <a:cubicBezTo>
                    <a:pt x="580231" y="559844"/>
                    <a:pt x="577928" y="565322"/>
                    <a:pt x="573881" y="569369"/>
                  </a:cubicBezTo>
                  <a:cubicBezTo>
                    <a:pt x="564713" y="578537"/>
                    <a:pt x="568605" y="573711"/>
                    <a:pt x="561975" y="583657"/>
                  </a:cubicBezTo>
                  <a:cubicBezTo>
                    <a:pt x="556603" y="605142"/>
                    <a:pt x="559282" y="596497"/>
                    <a:pt x="554831" y="609851"/>
                  </a:cubicBezTo>
                  <a:cubicBezTo>
                    <a:pt x="555625" y="612232"/>
                    <a:pt x="556552" y="614573"/>
                    <a:pt x="557212" y="616994"/>
                  </a:cubicBezTo>
                  <a:cubicBezTo>
                    <a:pt x="558934" y="623309"/>
                    <a:pt x="556529" y="632413"/>
                    <a:pt x="561975" y="636044"/>
                  </a:cubicBezTo>
                  <a:lnTo>
                    <a:pt x="569119" y="640807"/>
                  </a:lnTo>
                  <a:cubicBezTo>
                    <a:pt x="572115" y="649797"/>
                    <a:pt x="575401" y="656232"/>
                    <a:pt x="569119" y="667001"/>
                  </a:cubicBezTo>
                  <a:cubicBezTo>
                    <a:pt x="566235" y="671945"/>
                    <a:pt x="554831" y="676526"/>
                    <a:pt x="554831" y="676526"/>
                  </a:cubicBezTo>
                  <a:cubicBezTo>
                    <a:pt x="553244" y="678907"/>
                    <a:pt x="552092" y="681646"/>
                    <a:pt x="550069" y="683669"/>
                  </a:cubicBezTo>
                  <a:cubicBezTo>
                    <a:pt x="542074" y="691664"/>
                    <a:pt x="529275" y="691742"/>
                    <a:pt x="519112" y="693194"/>
                  </a:cubicBezTo>
                  <a:cubicBezTo>
                    <a:pt x="518850" y="696076"/>
                    <a:pt x="520817" y="720633"/>
                    <a:pt x="511969" y="726532"/>
                  </a:cubicBezTo>
                  <a:cubicBezTo>
                    <a:pt x="509246" y="728347"/>
                    <a:pt x="505619" y="728119"/>
                    <a:pt x="502444" y="728913"/>
                  </a:cubicBezTo>
                  <a:cubicBezTo>
                    <a:pt x="462756" y="728119"/>
                    <a:pt x="422968" y="729464"/>
                    <a:pt x="383381" y="726532"/>
                  </a:cubicBezTo>
                  <a:cubicBezTo>
                    <a:pt x="379423" y="726239"/>
                    <a:pt x="377086" y="721695"/>
                    <a:pt x="373856" y="719388"/>
                  </a:cubicBezTo>
                  <a:cubicBezTo>
                    <a:pt x="371527" y="717725"/>
                    <a:pt x="368911" y="716458"/>
                    <a:pt x="366712" y="714626"/>
                  </a:cubicBezTo>
                  <a:cubicBezTo>
                    <a:pt x="364125" y="712470"/>
                    <a:pt x="362309" y="709439"/>
                    <a:pt x="359569" y="707482"/>
                  </a:cubicBezTo>
                  <a:cubicBezTo>
                    <a:pt x="356680" y="705419"/>
                    <a:pt x="353088" y="704545"/>
                    <a:pt x="350044" y="702719"/>
                  </a:cubicBezTo>
                  <a:cubicBezTo>
                    <a:pt x="345136" y="699774"/>
                    <a:pt x="341186" y="695004"/>
                    <a:pt x="335756" y="693194"/>
                  </a:cubicBezTo>
                  <a:lnTo>
                    <a:pt x="321469" y="688432"/>
                  </a:lnTo>
                  <a:cubicBezTo>
                    <a:pt x="316958" y="686928"/>
                    <a:pt x="309279" y="684167"/>
                    <a:pt x="304800" y="683669"/>
                  </a:cubicBezTo>
                  <a:cubicBezTo>
                    <a:pt x="293727" y="682439"/>
                    <a:pt x="282575" y="682082"/>
                    <a:pt x="271462" y="681288"/>
                  </a:cubicBezTo>
                  <a:cubicBezTo>
                    <a:pt x="221456" y="682082"/>
                    <a:pt x="171160" y="678231"/>
                    <a:pt x="121444" y="683669"/>
                  </a:cubicBezTo>
                  <a:cubicBezTo>
                    <a:pt x="116644" y="684194"/>
                    <a:pt x="119480" y="693147"/>
                    <a:pt x="119062" y="697957"/>
                  </a:cubicBezTo>
                  <a:cubicBezTo>
                    <a:pt x="115177" y="742630"/>
                    <a:pt x="129111" y="732222"/>
                    <a:pt x="107156" y="743201"/>
                  </a:cubicBezTo>
                  <a:cubicBezTo>
                    <a:pt x="77499" y="738256"/>
                    <a:pt x="104153" y="743463"/>
                    <a:pt x="85725" y="738438"/>
                  </a:cubicBezTo>
                  <a:cubicBezTo>
                    <a:pt x="79410" y="736716"/>
                    <a:pt x="72884" y="735746"/>
                    <a:pt x="66675" y="733676"/>
                  </a:cubicBezTo>
                  <a:cubicBezTo>
                    <a:pt x="61912" y="732088"/>
                    <a:pt x="57339" y="729738"/>
                    <a:pt x="52387" y="728913"/>
                  </a:cubicBezTo>
                  <a:lnTo>
                    <a:pt x="38100" y="726532"/>
                  </a:lnTo>
                  <a:cubicBezTo>
                    <a:pt x="35719" y="724944"/>
                    <a:pt x="32980" y="723793"/>
                    <a:pt x="30956" y="721769"/>
                  </a:cubicBezTo>
                  <a:cubicBezTo>
                    <a:pt x="28933" y="719746"/>
                    <a:pt x="28429" y="716414"/>
                    <a:pt x="26194" y="714626"/>
                  </a:cubicBezTo>
                  <a:cubicBezTo>
                    <a:pt x="24234" y="713058"/>
                    <a:pt x="21431" y="713038"/>
                    <a:pt x="19050" y="712244"/>
                  </a:cubicBezTo>
                  <a:cubicBezTo>
                    <a:pt x="17462" y="709863"/>
                    <a:pt x="15567" y="707661"/>
                    <a:pt x="14287" y="705101"/>
                  </a:cubicBezTo>
                  <a:cubicBezTo>
                    <a:pt x="9899" y="696326"/>
                    <a:pt x="10517" y="681586"/>
                    <a:pt x="9525" y="674144"/>
                  </a:cubicBezTo>
                  <a:cubicBezTo>
                    <a:pt x="5625" y="644894"/>
                    <a:pt x="9086" y="681484"/>
                    <a:pt x="2381" y="647951"/>
                  </a:cubicBezTo>
                  <a:lnTo>
                    <a:pt x="0" y="636044"/>
                  </a:lnTo>
                  <a:cubicBezTo>
                    <a:pt x="794" y="605088"/>
                    <a:pt x="908" y="574107"/>
                    <a:pt x="2381" y="543176"/>
                  </a:cubicBezTo>
                  <a:cubicBezTo>
                    <a:pt x="2500" y="540669"/>
                    <a:pt x="3194" y="537992"/>
                    <a:pt x="4762" y="536032"/>
                  </a:cubicBezTo>
                  <a:cubicBezTo>
                    <a:pt x="6550" y="533797"/>
                    <a:pt x="9525" y="532857"/>
                    <a:pt x="11906" y="531269"/>
                  </a:cubicBezTo>
                  <a:cubicBezTo>
                    <a:pt x="12700" y="528888"/>
                    <a:pt x="12512" y="525901"/>
                    <a:pt x="14287" y="524126"/>
                  </a:cubicBezTo>
                  <a:cubicBezTo>
                    <a:pt x="18335" y="520079"/>
                    <a:pt x="28575" y="514601"/>
                    <a:pt x="28575" y="514601"/>
                  </a:cubicBezTo>
                  <a:lnTo>
                    <a:pt x="35719" y="493169"/>
                  </a:lnTo>
                  <a:lnTo>
                    <a:pt x="38100" y="486026"/>
                  </a:lnTo>
                  <a:cubicBezTo>
                    <a:pt x="38894" y="478088"/>
                    <a:pt x="39268" y="470098"/>
                    <a:pt x="40481" y="462213"/>
                  </a:cubicBezTo>
                  <a:cubicBezTo>
                    <a:pt x="40863" y="459732"/>
                    <a:pt x="41087" y="456844"/>
                    <a:pt x="42862" y="455069"/>
                  </a:cubicBezTo>
                  <a:cubicBezTo>
                    <a:pt x="51050" y="446881"/>
                    <a:pt x="55310" y="446157"/>
                    <a:pt x="64294" y="443163"/>
                  </a:cubicBezTo>
                  <a:cubicBezTo>
                    <a:pt x="65088" y="434432"/>
                    <a:pt x="65152" y="425603"/>
                    <a:pt x="66675" y="416969"/>
                  </a:cubicBezTo>
                  <a:cubicBezTo>
                    <a:pt x="67547" y="412025"/>
                    <a:pt x="70612" y="407634"/>
                    <a:pt x="71437" y="402682"/>
                  </a:cubicBezTo>
                  <a:cubicBezTo>
                    <a:pt x="72231" y="397919"/>
                    <a:pt x="72771" y="393107"/>
                    <a:pt x="73819" y="388394"/>
                  </a:cubicBezTo>
                  <a:cubicBezTo>
                    <a:pt x="74364" y="385944"/>
                    <a:pt x="74425" y="383026"/>
                    <a:pt x="76200" y="381251"/>
                  </a:cubicBezTo>
                  <a:cubicBezTo>
                    <a:pt x="77975" y="379476"/>
                    <a:pt x="80963" y="379663"/>
                    <a:pt x="83344" y="378869"/>
                  </a:cubicBezTo>
                  <a:cubicBezTo>
                    <a:pt x="89006" y="361884"/>
                    <a:pt x="80977" y="382421"/>
                    <a:pt x="92869" y="364582"/>
                  </a:cubicBezTo>
                  <a:cubicBezTo>
                    <a:pt x="94261" y="362493"/>
                    <a:pt x="94128" y="359683"/>
                    <a:pt x="95250" y="357438"/>
                  </a:cubicBezTo>
                  <a:cubicBezTo>
                    <a:pt x="102205" y="343526"/>
                    <a:pt x="98404" y="357113"/>
                    <a:pt x="102394" y="343151"/>
                  </a:cubicBezTo>
                  <a:cubicBezTo>
                    <a:pt x="103293" y="340004"/>
                    <a:pt x="103311" y="336553"/>
                    <a:pt x="104775" y="333626"/>
                  </a:cubicBezTo>
                  <a:cubicBezTo>
                    <a:pt x="107335" y="328506"/>
                    <a:pt x="114300" y="319338"/>
                    <a:pt x="114300" y="319338"/>
                  </a:cubicBezTo>
                  <a:cubicBezTo>
                    <a:pt x="119495" y="303751"/>
                    <a:pt x="112279" y="319050"/>
                    <a:pt x="123825" y="309813"/>
                  </a:cubicBezTo>
                  <a:cubicBezTo>
                    <a:pt x="126060" y="308025"/>
                    <a:pt x="126160" y="304186"/>
                    <a:pt x="128587" y="302669"/>
                  </a:cubicBezTo>
                  <a:cubicBezTo>
                    <a:pt x="132844" y="300008"/>
                    <a:pt x="138112" y="299494"/>
                    <a:pt x="142875" y="297907"/>
                  </a:cubicBezTo>
                  <a:lnTo>
                    <a:pt x="157162" y="293144"/>
                  </a:lnTo>
                  <a:lnTo>
                    <a:pt x="164306" y="290763"/>
                  </a:lnTo>
                  <a:cubicBezTo>
                    <a:pt x="165894" y="288382"/>
                    <a:pt x="168064" y="286299"/>
                    <a:pt x="169069" y="283619"/>
                  </a:cubicBezTo>
                  <a:cubicBezTo>
                    <a:pt x="173142" y="272758"/>
                    <a:pt x="169426" y="273378"/>
                    <a:pt x="173831" y="264569"/>
                  </a:cubicBezTo>
                  <a:cubicBezTo>
                    <a:pt x="175111" y="262009"/>
                    <a:pt x="177006" y="259807"/>
                    <a:pt x="178594" y="257426"/>
                  </a:cubicBezTo>
                  <a:lnTo>
                    <a:pt x="183356" y="243138"/>
                  </a:lnTo>
                  <a:cubicBezTo>
                    <a:pt x="184150" y="240757"/>
                    <a:pt x="183648" y="237386"/>
                    <a:pt x="185737" y="235994"/>
                  </a:cubicBezTo>
                  <a:cubicBezTo>
                    <a:pt x="188118" y="234407"/>
                    <a:pt x="190266" y="232394"/>
                    <a:pt x="192881" y="231232"/>
                  </a:cubicBezTo>
                  <a:cubicBezTo>
                    <a:pt x="197469" y="229193"/>
                    <a:pt x="202992" y="229254"/>
                    <a:pt x="207169" y="226469"/>
                  </a:cubicBezTo>
                  <a:cubicBezTo>
                    <a:pt x="209550" y="224882"/>
                    <a:pt x="211697" y="222869"/>
                    <a:pt x="214312" y="221707"/>
                  </a:cubicBezTo>
                  <a:cubicBezTo>
                    <a:pt x="239819" y="210370"/>
                    <a:pt x="219575" y="222960"/>
                    <a:pt x="235744" y="212182"/>
                  </a:cubicBezTo>
                  <a:cubicBezTo>
                    <a:pt x="243058" y="201211"/>
                    <a:pt x="247841" y="196752"/>
                    <a:pt x="250031" y="183607"/>
                  </a:cubicBezTo>
                  <a:cubicBezTo>
                    <a:pt x="250825" y="178844"/>
                    <a:pt x="250016" y="173511"/>
                    <a:pt x="252412" y="169319"/>
                  </a:cubicBezTo>
                  <a:cubicBezTo>
                    <a:pt x="253657" y="167140"/>
                    <a:pt x="257142" y="167628"/>
                    <a:pt x="259556" y="166938"/>
                  </a:cubicBezTo>
                  <a:cubicBezTo>
                    <a:pt x="262703" y="166039"/>
                    <a:pt x="265826" y="164900"/>
                    <a:pt x="269081" y="164557"/>
                  </a:cubicBezTo>
                  <a:cubicBezTo>
                    <a:pt x="280948" y="163308"/>
                    <a:pt x="292908" y="163167"/>
                    <a:pt x="304800" y="162176"/>
                  </a:cubicBezTo>
                  <a:cubicBezTo>
                    <a:pt x="311963" y="161579"/>
                    <a:pt x="319087" y="160588"/>
                    <a:pt x="326231" y="159794"/>
                  </a:cubicBezTo>
                  <a:cubicBezTo>
                    <a:pt x="343234" y="154127"/>
                    <a:pt x="337735" y="159209"/>
                    <a:pt x="345281" y="147888"/>
                  </a:cubicBezTo>
                  <a:cubicBezTo>
                    <a:pt x="346075" y="135188"/>
                    <a:pt x="343050" y="121648"/>
                    <a:pt x="347662" y="109788"/>
                  </a:cubicBezTo>
                  <a:cubicBezTo>
                    <a:pt x="349482" y="105109"/>
                    <a:pt x="361950" y="105026"/>
                    <a:pt x="361950" y="105026"/>
                  </a:cubicBezTo>
                  <a:cubicBezTo>
                    <a:pt x="382381" y="74376"/>
                    <a:pt x="364331" y="104437"/>
                    <a:pt x="364331" y="14538"/>
                  </a:cubicBezTo>
                  <a:cubicBezTo>
                    <a:pt x="364331" y="1128"/>
                    <a:pt x="364654" y="3318"/>
                    <a:pt x="373856" y="251"/>
                  </a:cubicBezTo>
                  <a:cubicBezTo>
                    <a:pt x="418682" y="3239"/>
                    <a:pt x="406238" y="-9291"/>
                    <a:pt x="411956" y="19301"/>
                  </a:cubicBezTo>
                  <a:cubicBezTo>
                    <a:pt x="412448" y="21762"/>
                    <a:pt x="412562" y="24669"/>
                    <a:pt x="414337" y="26444"/>
                  </a:cubicBezTo>
                  <a:cubicBezTo>
                    <a:pt x="416112" y="28219"/>
                    <a:pt x="419020" y="28334"/>
                    <a:pt x="421481" y="28826"/>
                  </a:cubicBezTo>
                  <a:cubicBezTo>
                    <a:pt x="426985" y="29927"/>
                    <a:pt x="432614" y="30284"/>
                    <a:pt x="438150" y="31207"/>
                  </a:cubicBezTo>
                  <a:cubicBezTo>
                    <a:pt x="449643" y="33122"/>
                    <a:pt x="447999" y="32902"/>
                    <a:pt x="457200" y="35969"/>
                  </a:cubicBezTo>
                  <a:cubicBezTo>
                    <a:pt x="459581" y="37557"/>
                    <a:pt x="461729" y="39570"/>
                    <a:pt x="464344" y="40732"/>
                  </a:cubicBezTo>
                  <a:cubicBezTo>
                    <a:pt x="468931" y="42771"/>
                    <a:pt x="478631" y="45494"/>
                    <a:pt x="478631" y="45494"/>
                  </a:cubicBezTo>
                  <a:cubicBezTo>
                    <a:pt x="491731" y="54228"/>
                    <a:pt x="480613" y="45492"/>
                    <a:pt x="490537" y="57401"/>
                  </a:cubicBezTo>
                  <a:cubicBezTo>
                    <a:pt x="492693" y="59988"/>
                    <a:pt x="495489" y="61987"/>
                    <a:pt x="497681" y="64544"/>
                  </a:cubicBezTo>
                  <a:cubicBezTo>
                    <a:pt x="500264" y="67557"/>
                    <a:pt x="502518" y="70839"/>
                    <a:pt x="504825" y="74069"/>
                  </a:cubicBezTo>
                  <a:cubicBezTo>
                    <a:pt x="506488" y="76398"/>
                    <a:pt x="507206" y="79625"/>
                    <a:pt x="509587" y="81213"/>
                  </a:cubicBezTo>
                  <a:cubicBezTo>
                    <a:pt x="512310" y="83028"/>
                    <a:pt x="515849" y="83343"/>
                    <a:pt x="519112" y="83594"/>
                  </a:cubicBezTo>
                  <a:cubicBezTo>
                    <a:pt x="536541" y="84935"/>
                    <a:pt x="554043" y="85057"/>
                    <a:pt x="571500" y="85976"/>
                  </a:cubicBezTo>
                  <a:lnTo>
                    <a:pt x="609600" y="88357"/>
                  </a:lnTo>
                  <a:cubicBezTo>
                    <a:pt x="634198" y="96555"/>
                    <a:pt x="608173" y="88603"/>
                    <a:pt x="669131" y="93119"/>
                  </a:cubicBezTo>
                  <a:cubicBezTo>
                    <a:pt x="673167" y="93418"/>
                    <a:pt x="677068" y="94707"/>
                    <a:pt x="681037" y="95501"/>
                  </a:cubicBezTo>
                  <a:cubicBezTo>
                    <a:pt x="683418" y="97088"/>
                    <a:pt x="686296" y="98109"/>
                    <a:pt x="688181" y="100263"/>
                  </a:cubicBezTo>
                  <a:cubicBezTo>
                    <a:pt x="691950" y="104571"/>
                    <a:pt x="697706" y="114551"/>
                    <a:pt x="697706" y="114551"/>
                  </a:cubicBezTo>
                  <a:cubicBezTo>
                    <a:pt x="698500" y="123282"/>
                    <a:pt x="698928" y="132054"/>
                    <a:pt x="700087" y="140744"/>
                  </a:cubicBezTo>
                  <a:cubicBezTo>
                    <a:pt x="700520" y="143988"/>
                    <a:pt x="701971" y="147034"/>
                    <a:pt x="702469" y="150269"/>
                  </a:cubicBezTo>
                  <a:cubicBezTo>
                    <a:pt x="703562" y="157373"/>
                    <a:pt x="704056" y="164557"/>
                    <a:pt x="704850" y="171701"/>
                  </a:cubicBezTo>
                  <a:cubicBezTo>
                    <a:pt x="702799" y="190163"/>
                    <a:pt x="708193" y="191460"/>
                    <a:pt x="695325" y="197894"/>
                  </a:cubicBezTo>
                  <a:cubicBezTo>
                    <a:pt x="693080" y="199017"/>
                    <a:pt x="690562" y="199482"/>
                    <a:pt x="688181" y="200276"/>
                  </a:cubicBezTo>
                  <a:cubicBezTo>
                    <a:pt x="686594" y="202657"/>
                    <a:pt x="684424" y="204740"/>
                    <a:pt x="683419" y="207419"/>
                  </a:cubicBezTo>
                  <a:cubicBezTo>
                    <a:pt x="681998" y="211209"/>
                    <a:pt x="681037" y="215278"/>
                    <a:pt x="681037" y="219326"/>
                  </a:cubicBezTo>
                  <a:cubicBezTo>
                    <a:pt x="681037" y="240772"/>
                    <a:pt x="682625" y="262188"/>
                    <a:pt x="683419" y="283619"/>
                  </a:cubicBezTo>
                  <a:cubicBezTo>
                    <a:pt x="682625" y="298700"/>
                    <a:pt x="682836" y="313868"/>
                    <a:pt x="681037" y="328863"/>
                  </a:cubicBezTo>
                  <a:cubicBezTo>
                    <a:pt x="680251" y="335414"/>
                    <a:pt x="676278" y="344932"/>
                    <a:pt x="671512" y="350294"/>
                  </a:cubicBezTo>
                  <a:cubicBezTo>
                    <a:pt x="667037" y="355328"/>
                    <a:pt x="660961" y="358978"/>
                    <a:pt x="657225" y="364582"/>
                  </a:cubicBezTo>
                  <a:lnTo>
                    <a:pt x="652462" y="371726"/>
                  </a:lnTo>
                  <a:cubicBezTo>
                    <a:pt x="651668" y="374901"/>
                    <a:pt x="650478" y="362201"/>
                    <a:pt x="650081" y="381251"/>
                  </a:cubicBezTo>
                  <a:cubicBezTo>
                    <a:pt x="649684" y="400301"/>
                    <a:pt x="651669" y="462611"/>
                    <a:pt x="650081" y="486026"/>
                  </a:cubicBezTo>
                  <a:cubicBezTo>
                    <a:pt x="648494" y="509442"/>
                    <a:pt x="656034" y="510632"/>
                    <a:pt x="652462" y="521744"/>
                  </a:cubicBezTo>
                  <a:cubicBezTo>
                    <a:pt x="648890" y="532856"/>
                    <a:pt x="621110" y="540397"/>
                    <a:pt x="619126" y="545556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6" name="Forma livre 415"/>
            <p:cNvSpPr/>
            <p:nvPr/>
          </p:nvSpPr>
          <p:spPr>
            <a:xfrm>
              <a:off x="5714091" y="4832296"/>
              <a:ext cx="498183" cy="339063"/>
            </a:xfrm>
            <a:custGeom>
              <a:avLst/>
              <a:gdLst>
                <a:gd name="connsiteX0" fmla="*/ 588344 w 756414"/>
                <a:gd name="connsiteY0" fmla="*/ 117415 h 514815"/>
                <a:gd name="connsiteX1" fmla="*/ 590725 w 756414"/>
                <a:gd name="connsiteY1" fmla="*/ 129321 h 514815"/>
                <a:gd name="connsiteX2" fmla="*/ 614538 w 756414"/>
                <a:gd name="connsiteY2" fmla="*/ 157896 h 514815"/>
                <a:gd name="connsiteX3" fmla="*/ 624063 w 756414"/>
                <a:gd name="connsiteY3" fmla="*/ 172184 h 514815"/>
                <a:gd name="connsiteX4" fmla="*/ 628825 w 756414"/>
                <a:gd name="connsiteY4" fmla="*/ 186471 h 514815"/>
                <a:gd name="connsiteX5" fmla="*/ 638350 w 756414"/>
                <a:gd name="connsiteY5" fmla="*/ 200759 h 514815"/>
                <a:gd name="connsiteX6" fmla="*/ 647875 w 756414"/>
                <a:gd name="connsiteY6" fmla="*/ 229334 h 514815"/>
                <a:gd name="connsiteX7" fmla="*/ 650257 w 756414"/>
                <a:gd name="connsiteY7" fmla="*/ 236477 h 514815"/>
                <a:gd name="connsiteX8" fmla="*/ 652638 w 756414"/>
                <a:gd name="connsiteY8" fmla="*/ 243621 h 514815"/>
                <a:gd name="connsiteX9" fmla="*/ 657400 w 756414"/>
                <a:gd name="connsiteY9" fmla="*/ 250765 h 514815"/>
                <a:gd name="connsiteX10" fmla="*/ 662163 w 756414"/>
                <a:gd name="connsiteY10" fmla="*/ 265052 h 514815"/>
                <a:gd name="connsiteX11" fmla="*/ 664544 w 756414"/>
                <a:gd name="connsiteY11" fmla="*/ 272196 h 514815"/>
                <a:gd name="connsiteX12" fmla="*/ 688357 w 756414"/>
                <a:gd name="connsiteY12" fmla="*/ 307915 h 514815"/>
                <a:gd name="connsiteX13" fmla="*/ 693119 w 756414"/>
                <a:gd name="connsiteY13" fmla="*/ 315059 h 514815"/>
                <a:gd name="connsiteX14" fmla="*/ 695500 w 756414"/>
                <a:gd name="connsiteY14" fmla="*/ 322202 h 514815"/>
                <a:gd name="connsiteX15" fmla="*/ 709788 w 756414"/>
                <a:gd name="connsiteY15" fmla="*/ 336490 h 514815"/>
                <a:gd name="connsiteX16" fmla="*/ 716932 w 756414"/>
                <a:gd name="connsiteY16" fmla="*/ 343634 h 514815"/>
                <a:gd name="connsiteX17" fmla="*/ 726457 w 756414"/>
                <a:gd name="connsiteY17" fmla="*/ 357921 h 514815"/>
                <a:gd name="connsiteX18" fmla="*/ 731219 w 756414"/>
                <a:gd name="connsiteY18" fmla="*/ 365065 h 514815"/>
                <a:gd name="connsiteX19" fmla="*/ 738363 w 756414"/>
                <a:gd name="connsiteY19" fmla="*/ 372209 h 514815"/>
                <a:gd name="connsiteX20" fmla="*/ 747888 w 756414"/>
                <a:gd name="connsiteY20" fmla="*/ 386496 h 514815"/>
                <a:gd name="connsiteX21" fmla="*/ 752650 w 756414"/>
                <a:gd name="connsiteY21" fmla="*/ 393640 h 514815"/>
                <a:gd name="connsiteX22" fmla="*/ 662163 w 756414"/>
                <a:gd name="connsiteY22" fmla="*/ 507940 h 514815"/>
                <a:gd name="connsiteX23" fmla="*/ 652638 w 756414"/>
                <a:gd name="connsiteY23" fmla="*/ 505559 h 514815"/>
                <a:gd name="connsiteX24" fmla="*/ 633588 w 756414"/>
                <a:gd name="connsiteY24" fmla="*/ 496034 h 514815"/>
                <a:gd name="connsiteX25" fmla="*/ 621682 w 756414"/>
                <a:gd name="connsiteY25" fmla="*/ 493652 h 514815"/>
                <a:gd name="connsiteX26" fmla="*/ 607394 w 756414"/>
                <a:gd name="connsiteY26" fmla="*/ 488890 h 514815"/>
                <a:gd name="connsiteX27" fmla="*/ 600250 w 756414"/>
                <a:gd name="connsiteY27" fmla="*/ 484127 h 514815"/>
                <a:gd name="connsiteX28" fmla="*/ 581200 w 756414"/>
                <a:gd name="connsiteY28" fmla="*/ 479365 h 514815"/>
                <a:gd name="connsiteX29" fmla="*/ 566913 w 756414"/>
                <a:gd name="connsiteY29" fmla="*/ 474602 h 514815"/>
                <a:gd name="connsiteX30" fmla="*/ 550244 w 756414"/>
                <a:gd name="connsiteY30" fmla="*/ 469840 h 514815"/>
                <a:gd name="connsiteX31" fmla="*/ 543100 w 756414"/>
                <a:gd name="connsiteY31" fmla="*/ 465077 h 514815"/>
                <a:gd name="connsiteX32" fmla="*/ 531194 w 756414"/>
                <a:gd name="connsiteY32" fmla="*/ 462696 h 514815"/>
                <a:gd name="connsiteX33" fmla="*/ 521669 w 756414"/>
                <a:gd name="connsiteY33" fmla="*/ 460315 h 514815"/>
                <a:gd name="connsiteX34" fmla="*/ 450232 w 756414"/>
                <a:gd name="connsiteY34" fmla="*/ 453171 h 514815"/>
                <a:gd name="connsiteX35" fmla="*/ 438325 w 756414"/>
                <a:gd name="connsiteY35" fmla="*/ 450790 h 514815"/>
                <a:gd name="connsiteX36" fmla="*/ 416894 w 756414"/>
                <a:gd name="connsiteY36" fmla="*/ 448409 h 514815"/>
                <a:gd name="connsiteX37" fmla="*/ 397844 w 756414"/>
                <a:gd name="connsiteY37" fmla="*/ 446027 h 514815"/>
                <a:gd name="connsiteX38" fmla="*/ 383557 w 756414"/>
                <a:gd name="connsiteY38" fmla="*/ 441265 h 514815"/>
                <a:gd name="connsiteX39" fmla="*/ 376413 w 756414"/>
                <a:gd name="connsiteY39" fmla="*/ 438884 h 514815"/>
                <a:gd name="connsiteX40" fmla="*/ 366888 w 756414"/>
                <a:gd name="connsiteY40" fmla="*/ 436502 h 514815"/>
                <a:gd name="connsiteX41" fmla="*/ 343075 w 756414"/>
                <a:gd name="connsiteY41" fmla="*/ 429359 h 514815"/>
                <a:gd name="connsiteX42" fmla="*/ 319263 w 756414"/>
                <a:gd name="connsiteY42" fmla="*/ 422215 h 514815"/>
                <a:gd name="connsiteX43" fmla="*/ 304975 w 756414"/>
                <a:gd name="connsiteY43" fmla="*/ 417452 h 514815"/>
                <a:gd name="connsiteX44" fmla="*/ 290688 w 756414"/>
                <a:gd name="connsiteY44" fmla="*/ 412690 h 514815"/>
                <a:gd name="connsiteX45" fmla="*/ 269257 w 756414"/>
                <a:gd name="connsiteY45" fmla="*/ 405546 h 514815"/>
                <a:gd name="connsiteX46" fmla="*/ 262113 w 756414"/>
                <a:gd name="connsiteY46" fmla="*/ 403165 h 514815"/>
                <a:gd name="connsiteX47" fmla="*/ 235919 w 756414"/>
                <a:gd name="connsiteY47" fmla="*/ 393640 h 514815"/>
                <a:gd name="connsiteX48" fmla="*/ 226394 w 756414"/>
                <a:gd name="connsiteY48" fmla="*/ 391259 h 514815"/>
                <a:gd name="connsiteX49" fmla="*/ 207344 w 756414"/>
                <a:gd name="connsiteY49" fmla="*/ 384115 h 514815"/>
                <a:gd name="connsiteX50" fmla="*/ 185913 w 756414"/>
                <a:gd name="connsiteY50" fmla="*/ 376971 h 514815"/>
                <a:gd name="connsiteX51" fmla="*/ 178769 w 756414"/>
                <a:gd name="connsiteY51" fmla="*/ 374590 h 514815"/>
                <a:gd name="connsiteX52" fmla="*/ 166863 w 756414"/>
                <a:gd name="connsiteY52" fmla="*/ 372209 h 514815"/>
                <a:gd name="connsiteX53" fmla="*/ 145432 w 756414"/>
                <a:gd name="connsiteY53" fmla="*/ 362684 h 514815"/>
                <a:gd name="connsiteX54" fmla="*/ 135907 w 756414"/>
                <a:gd name="connsiteY54" fmla="*/ 360302 h 514815"/>
                <a:gd name="connsiteX55" fmla="*/ 128763 w 756414"/>
                <a:gd name="connsiteY55" fmla="*/ 357921 h 514815"/>
                <a:gd name="connsiteX56" fmla="*/ 119238 w 756414"/>
                <a:gd name="connsiteY56" fmla="*/ 355540 h 514815"/>
                <a:gd name="connsiteX57" fmla="*/ 112094 w 756414"/>
                <a:gd name="connsiteY57" fmla="*/ 353159 h 514815"/>
                <a:gd name="connsiteX58" fmla="*/ 93044 w 756414"/>
                <a:gd name="connsiteY58" fmla="*/ 348396 h 514815"/>
                <a:gd name="connsiteX59" fmla="*/ 85900 w 756414"/>
                <a:gd name="connsiteY59" fmla="*/ 343634 h 514815"/>
                <a:gd name="connsiteX60" fmla="*/ 69232 w 756414"/>
                <a:gd name="connsiteY60" fmla="*/ 338871 h 514815"/>
                <a:gd name="connsiteX61" fmla="*/ 52563 w 756414"/>
                <a:gd name="connsiteY61" fmla="*/ 329346 h 514815"/>
                <a:gd name="connsiteX62" fmla="*/ 23988 w 756414"/>
                <a:gd name="connsiteY62" fmla="*/ 324584 h 514815"/>
                <a:gd name="connsiteX63" fmla="*/ 7319 w 756414"/>
                <a:gd name="connsiteY63" fmla="*/ 319821 h 514815"/>
                <a:gd name="connsiteX64" fmla="*/ 4938 w 756414"/>
                <a:gd name="connsiteY64" fmla="*/ 312677 h 514815"/>
                <a:gd name="connsiteX65" fmla="*/ 2557 w 756414"/>
                <a:gd name="connsiteY65" fmla="*/ 269815 h 514815"/>
                <a:gd name="connsiteX66" fmla="*/ 175 w 756414"/>
                <a:gd name="connsiteY66" fmla="*/ 262671 h 514815"/>
                <a:gd name="connsiteX67" fmla="*/ 21607 w 756414"/>
                <a:gd name="connsiteY67" fmla="*/ 253146 h 514815"/>
                <a:gd name="connsiteX68" fmla="*/ 28750 w 756414"/>
                <a:gd name="connsiteY68" fmla="*/ 250765 h 514815"/>
                <a:gd name="connsiteX69" fmla="*/ 35894 w 756414"/>
                <a:gd name="connsiteY69" fmla="*/ 248384 h 514815"/>
                <a:gd name="connsiteX70" fmla="*/ 43038 w 756414"/>
                <a:gd name="connsiteY70" fmla="*/ 243621 h 514815"/>
                <a:gd name="connsiteX71" fmla="*/ 50182 w 756414"/>
                <a:gd name="connsiteY71" fmla="*/ 226952 h 514815"/>
                <a:gd name="connsiteX72" fmla="*/ 52563 w 756414"/>
                <a:gd name="connsiteY72" fmla="*/ 55502 h 514815"/>
                <a:gd name="connsiteX73" fmla="*/ 57325 w 756414"/>
                <a:gd name="connsiteY73" fmla="*/ 41215 h 514815"/>
                <a:gd name="connsiteX74" fmla="*/ 59707 w 756414"/>
                <a:gd name="connsiteY74" fmla="*/ 19784 h 514815"/>
                <a:gd name="connsiteX75" fmla="*/ 271638 w 756414"/>
                <a:gd name="connsiteY75" fmla="*/ 26927 h 514815"/>
                <a:gd name="connsiteX76" fmla="*/ 276400 w 756414"/>
                <a:gd name="connsiteY76" fmla="*/ 36452 h 514815"/>
                <a:gd name="connsiteX77" fmla="*/ 283544 w 756414"/>
                <a:gd name="connsiteY77" fmla="*/ 41215 h 514815"/>
                <a:gd name="connsiteX78" fmla="*/ 297832 w 756414"/>
                <a:gd name="connsiteY78" fmla="*/ 45977 h 514815"/>
                <a:gd name="connsiteX79" fmla="*/ 304975 w 756414"/>
                <a:gd name="connsiteY79" fmla="*/ 48359 h 514815"/>
                <a:gd name="connsiteX80" fmla="*/ 319263 w 756414"/>
                <a:gd name="connsiteY80" fmla="*/ 53121 h 514815"/>
                <a:gd name="connsiteX81" fmla="*/ 326407 w 756414"/>
                <a:gd name="connsiteY81" fmla="*/ 55502 h 514815"/>
                <a:gd name="connsiteX82" fmla="*/ 335932 w 756414"/>
                <a:gd name="connsiteY82" fmla="*/ 57884 h 514815"/>
                <a:gd name="connsiteX83" fmla="*/ 343075 w 756414"/>
                <a:gd name="connsiteY83" fmla="*/ 60265 h 514815"/>
                <a:gd name="connsiteX84" fmla="*/ 359744 w 756414"/>
                <a:gd name="connsiteY84" fmla="*/ 62646 h 514815"/>
                <a:gd name="connsiteX85" fmla="*/ 462138 w 756414"/>
                <a:gd name="connsiteY85" fmla="*/ 60265 h 514815"/>
                <a:gd name="connsiteX86" fmla="*/ 459757 w 756414"/>
                <a:gd name="connsiteY86" fmla="*/ 53121 h 514815"/>
                <a:gd name="connsiteX87" fmla="*/ 462138 w 756414"/>
                <a:gd name="connsiteY87" fmla="*/ 31690 h 514815"/>
                <a:gd name="connsiteX88" fmla="*/ 478807 w 756414"/>
                <a:gd name="connsiteY88" fmla="*/ 29309 h 514815"/>
                <a:gd name="connsiteX89" fmla="*/ 485950 w 756414"/>
                <a:gd name="connsiteY89" fmla="*/ 24546 h 514815"/>
                <a:gd name="connsiteX90" fmla="*/ 502619 w 756414"/>
                <a:gd name="connsiteY90" fmla="*/ 15021 h 514815"/>
                <a:gd name="connsiteX91" fmla="*/ 507382 w 756414"/>
                <a:gd name="connsiteY91" fmla="*/ 734 h 514815"/>
                <a:gd name="connsiteX92" fmla="*/ 514525 w 756414"/>
                <a:gd name="connsiteY92" fmla="*/ 10259 h 514815"/>
                <a:gd name="connsiteX93" fmla="*/ 524050 w 756414"/>
                <a:gd name="connsiteY93" fmla="*/ 24546 h 514815"/>
                <a:gd name="connsiteX94" fmla="*/ 526432 w 756414"/>
                <a:gd name="connsiteY94" fmla="*/ 34071 h 514815"/>
                <a:gd name="connsiteX95" fmla="*/ 533575 w 756414"/>
                <a:gd name="connsiteY95" fmla="*/ 55502 h 514815"/>
                <a:gd name="connsiteX96" fmla="*/ 543100 w 756414"/>
                <a:gd name="connsiteY96" fmla="*/ 84077 h 514815"/>
                <a:gd name="connsiteX97" fmla="*/ 545482 w 756414"/>
                <a:gd name="connsiteY97" fmla="*/ 91221 h 514815"/>
                <a:gd name="connsiteX98" fmla="*/ 547863 w 756414"/>
                <a:gd name="connsiteY98" fmla="*/ 98365 h 514815"/>
                <a:gd name="connsiteX99" fmla="*/ 557388 w 756414"/>
                <a:gd name="connsiteY99" fmla="*/ 112652 h 514815"/>
                <a:gd name="connsiteX100" fmla="*/ 559769 w 756414"/>
                <a:gd name="connsiteY100" fmla="*/ 119796 h 514815"/>
                <a:gd name="connsiteX101" fmla="*/ 588344 w 756414"/>
                <a:gd name="connsiteY101" fmla="*/ 117415 h 514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756414" h="514815">
                  <a:moveTo>
                    <a:pt x="588344" y="117415"/>
                  </a:moveTo>
                  <a:cubicBezTo>
                    <a:pt x="593503" y="119002"/>
                    <a:pt x="589050" y="125637"/>
                    <a:pt x="590725" y="129321"/>
                  </a:cubicBezTo>
                  <a:cubicBezTo>
                    <a:pt x="601858" y="153814"/>
                    <a:pt x="598706" y="134148"/>
                    <a:pt x="614538" y="157896"/>
                  </a:cubicBezTo>
                  <a:lnTo>
                    <a:pt x="624063" y="172184"/>
                  </a:lnTo>
                  <a:cubicBezTo>
                    <a:pt x="625650" y="176946"/>
                    <a:pt x="626041" y="182294"/>
                    <a:pt x="628825" y="186471"/>
                  </a:cubicBezTo>
                  <a:cubicBezTo>
                    <a:pt x="632000" y="191234"/>
                    <a:pt x="636540" y="195329"/>
                    <a:pt x="638350" y="200759"/>
                  </a:cubicBezTo>
                  <a:lnTo>
                    <a:pt x="647875" y="229334"/>
                  </a:lnTo>
                  <a:lnTo>
                    <a:pt x="650257" y="236477"/>
                  </a:lnTo>
                  <a:cubicBezTo>
                    <a:pt x="651051" y="238858"/>
                    <a:pt x="651246" y="241532"/>
                    <a:pt x="652638" y="243621"/>
                  </a:cubicBezTo>
                  <a:cubicBezTo>
                    <a:pt x="654225" y="246002"/>
                    <a:pt x="656238" y="248150"/>
                    <a:pt x="657400" y="250765"/>
                  </a:cubicBezTo>
                  <a:cubicBezTo>
                    <a:pt x="659439" y="255352"/>
                    <a:pt x="660575" y="260290"/>
                    <a:pt x="662163" y="265052"/>
                  </a:cubicBezTo>
                  <a:cubicBezTo>
                    <a:pt x="662957" y="267433"/>
                    <a:pt x="663152" y="270107"/>
                    <a:pt x="664544" y="272196"/>
                  </a:cubicBezTo>
                  <a:lnTo>
                    <a:pt x="688357" y="307915"/>
                  </a:lnTo>
                  <a:cubicBezTo>
                    <a:pt x="689944" y="310296"/>
                    <a:pt x="692214" y="312344"/>
                    <a:pt x="693119" y="315059"/>
                  </a:cubicBezTo>
                  <a:cubicBezTo>
                    <a:pt x="693913" y="317440"/>
                    <a:pt x="693959" y="320221"/>
                    <a:pt x="695500" y="322202"/>
                  </a:cubicBezTo>
                  <a:cubicBezTo>
                    <a:pt x="699635" y="327519"/>
                    <a:pt x="705025" y="331727"/>
                    <a:pt x="709788" y="336490"/>
                  </a:cubicBezTo>
                  <a:cubicBezTo>
                    <a:pt x="712169" y="338871"/>
                    <a:pt x="715064" y="340832"/>
                    <a:pt x="716932" y="343634"/>
                  </a:cubicBezTo>
                  <a:lnTo>
                    <a:pt x="726457" y="357921"/>
                  </a:lnTo>
                  <a:cubicBezTo>
                    <a:pt x="728044" y="360302"/>
                    <a:pt x="729195" y="363041"/>
                    <a:pt x="731219" y="365065"/>
                  </a:cubicBezTo>
                  <a:cubicBezTo>
                    <a:pt x="733600" y="367446"/>
                    <a:pt x="736295" y="369551"/>
                    <a:pt x="738363" y="372209"/>
                  </a:cubicBezTo>
                  <a:cubicBezTo>
                    <a:pt x="741877" y="376727"/>
                    <a:pt x="744713" y="381734"/>
                    <a:pt x="747888" y="386496"/>
                  </a:cubicBezTo>
                  <a:lnTo>
                    <a:pt x="752650" y="393640"/>
                  </a:lnTo>
                  <a:cubicBezTo>
                    <a:pt x="749747" y="538817"/>
                    <a:pt x="789858" y="517283"/>
                    <a:pt x="662163" y="507940"/>
                  </a:cubicBezTo>
                  <a:cubicBezTo>
                    <a:pt x="658899" y="507701"/>
                    <a:pt x="655813" y="506353"/>
                    <a:pt x="652638" y="505559"/>
                  </a:cubicBezTo>
                  <a:cubicBezTo>
                    <a:pt x="644596" y="500197"/>
                    <a:pt x="644182" y="499212"/>
                    <a:pt x="633588" y="496034"/>
                  </a:cubicBezTo>
                  <a:cubicBezTo>
                    <a:pt x="629711" y="494871"/>
                    <a:pt x="625587" y="494717"/>
                    <a:pt x="621682" y="493652"/>
                  </a:cubicBezTo>
                  <a:cubicBezTo>
                    <a:pt x="616839" y="492331"/>
                    <a:pt x="607394" y="488890"/>
                    <a:pt x="607394" y="488890"/>
                  </a:cubicBezTo>
                  <a:cubicBezTo>
                    <a:pt x="605013" y="487302"/>
                    <a:pt x="602810" y="485407"/>
                    <a:pt x="600250" y="484127"/>
                  </a:cubicBezTo>
                  <a:cubicBezTo>
                    <a:pt x="594470" y="481237"/>
                    <a:pt x="587178" y="480995"/>
                    <a:pt x="581200" y="479365"/>
                  </a:cubicBezTo>
                  <a:cubicBezTo>
                    <a:pt x="576357" y="478044"/>
                    <a:pt x="571783" y="475819"/>
                    <a:pt x="566913" y="474602"/>
                  </a:cubicBezTo>
                  <a:cubicBezTo>
                    <a:pt x="554953" y="471612"/>
                    <a:pt x="560493" y="473256"/>
                    <a:pt x="550244" y="469840"/>
                  </a:cubicBezTo>
                  <a:cubicBezTo>
                    <a:pt x="547863" y="468252"/>
                    <a:pt x="545780" y="466082"/>
                    <a:pt x="543100" y="465077"/>
                  </a:cubicBezTo>
                  <a:cubicBezTo>
                    <a:pt x="539310" y="463656"/>
                    <a:pt x="535145" y="463574"/>
                    <a:pt x="531194" y="462696"/>
                  </a:cubicBezTo>
                  <a:cubicBezTo>
                    <a:pt x="527999" y="461986"/>
                    <a:pt x="524804" y="461255"/>
                    <a:pt x="521669" y="460315"/>
                  </a:cubicBezTo>
                  <a:cubicBezTo>
                    <a:pt x="485113" y="449348"/>
                    <a:pt x="528277" y="456423"/>
                    <a:pt x="450232" y="453171"/>
                  </a:cubicBezTo>
                  <a:cubicBezTo>
                    <a:pt x="446263" y="452377"/>
                    <a:pt x="442332" y="451362"/>
                    <a:pt x="438325" y="450790"/>
                  </a:cubicBezTo>
                  <a:cubicBezTo>
                    <a:pt x="431210" y="449774"/>
                    <a:pt x="424032" y="449249"/>
                    <a:pt x="416894" y="448409"/>
                  </a:cubicBezTo>
                  <a:lnTo>
                    <a:pt x="397844" y="446027"/>
                  </a:lnTo>
                  <a:lnTo>
                    <a:pt x="383557" y="441265"/>
                  </a:lnTo>
                  <a:cubicBezTo>
                    <a:pt x="381176" y="440471"/>
                    <a:pt x="378848" y="439493"/>
                    <a:pt x="376413" y="438884"/>
                  </a:cubicBezTo>
                  <a:cubicBezTo>
                    <a:pt x="373238" y="438090"/>
                    <a:pt x="370023" y="437442"/>
                    <a:pt x="366888" y="436502"/>
                  </a:cubicBezTo>
                  <a:cubicBezTo>
                    <a:pt x="337925" y="427813"/>
                    <a:pt x="365013" y="434843"/>
                    <a:pt x="343075" y="429359"/>
                  </a:cubicBezTo>
                  <a:cubicBezTo>
                    <a:pt x="324872" y="420256"/>
                    <a:pt x="342981" y="428145"/>
                    <a:pt x="319263" y="422215"/>
                  </a:cubicBezTo>
                  <a:cubicBezTo>
                    <a:pt x="314393" y="420997"/>
                    <a:pt x="309738" y="419040"/>
                    <a:pt x="304975" y="417452"/>
                  </a:cubicBezTo>
                  <a:lnTo>
                    <a:pt x="290688" y="412690"/>
                  </a:lnTo>
                  <a:lnTo>
                    <a:pt x="269257" y="405546"/>
                  </a:lnTo>
                  <a:lnTo>
                    <a:pt x="262113" y="403165"/>
                  </a:lnTo>
                  <a:cubicBezTo>
                    <a:pt x="249523" y="394771"/>
                    <a:pt x="257746" y="399096"/>
                    <a:pt x="235919" y="393640"/>
                  </a:cubicBezTo>
                  <a:lnTo>
                    <a:pt x="226394" y="391259"/>
                  </a:lnTo>
                  <a:cubicBezTo>
                    <a:pt x="210423" y="383273"/>
                    <a:pt x="223557" y="388979"/>
                    <a:pt x="207344" y="384115"/>
                  </a:cubicBezTo>
                  <a:cubicBezTo>
                    <a:pt x="200131" y="381951"/>
                    <a:pt x="193057" y="379352"/>
                    <a:pt x="185913" y="376971"/>
                  </a:cubicBezTo>
                  <a:cubicBezTo>
                    <a:pt x="183532" y="376177"/>
                    <a:pt x="181230" y="375082"/>
                    <a:pt x="178769" y="374590"/>
                  </a:cubicBezTo>
                  <a:lnTo>
                    <a:pt x="166863" y="372209"/>
                  </a:lnTo>
                  <a:cubicBezTo>
                    <a:pt x="158560" y="368057"/>
                    <a:pt x="154559" y="365726"/>
                    <a:pt x="145432" y="362684"/>
                  </a:cubicBezTo>
                  <a:cubicBezTo>
                    <a:pt x="142327" y="361649"/>
                    <a:pt x="139054" y="361201"/>
                    <a:pt x="135907" y="360302"/>
                  </a:cubicBezTo>
                  <a:cubicBezTo>
                    <a:pt x="133493" y="359612"/>
                    <a:pt x="131177" y="358611"/>
                    <a:pt x="128763" y="357921"/>
                  </a:cubicBezTo>
                  <a:cubicBezTo>
                    <a:pt x="125616" y="357022"/>
                    <a:pt x="122385" y="356439"/>
                    <a:pt x="119238" y="355540"/>
                  </a:cubicBezTo>
                  <a:cubicBezTo>
                    <a:pt x="116824" y="354850"/>
                    <a:pt x="114516" y="353819"/>
                    <a:pt x="112094" y="353159"/>
                  </a:cubicBezTo>
                  <a:cubicBezTo>
                    <a:pt x="105779" y="351437"/>
                    <a:pt x="93044" y="348396"/>
                    <a:pt x="93044" y="348396"/>
                  </a:cubicBezTo>
                  <a:cubicBezTo>
                    <a:pt x="90663" y="346809"/>
                    <a:pt x="88530" y="344761"/>
                    <a:pt x="85900" y="343634"/>
                  </a:cubicBezTo>
                  <a:cubicBezTo>
                    <a:pt x="75227" y="339060"/>
                    <a:pt x="78493" y="343501"/>
                    <a:pt x="69232" y="338871"/>
                  </a:cubicBezTo>
                  <a:cubicBezTo>
                    <a:pt x="55420" y="331965"/>
                    <a:pt x="69255" y="335606"/>
                    <a:pt x="52563" y="329346"/>
                  </a:cubicBezTo>
                  <a:cubicBezTo>
                    <a:pt x="44698" y="326397"/>
                    <a:pt x="30900" y="325448"/>
                    <a:pt x="23988" y="324584"/>
                  </a:cubicBezTo>
                  <a:cubicBezTo>
                    <a:pt x="23908" y="324564"/>
                    <a:pt x="8456" y="320958"/>
                    <a:pt x="7319" y="319821"/>
                  </a:cubicBezTo>
                  <a:cubicBezTo>
                    <a:pt x="5544" y="318046"/>
                    <a:pt x="5732" y="315058"/>
                    <a:pt x="4938" y="312677"/>
                  </a:cubicBezTo>
                  <a:cubicBezTo>
                    <a:pt x="4144" y="298390"/>
                    <a:pt x="3914" y="284060"/>
                    <a:pt x="2557" y="269815"/>
                  </a:cubicBezTo>
                  <a:cubicBezTo>
                    <a:pt x="2319" y="267316"/>
                    <a:pt x="-757" y="265002"/>
                    <a:pt x="175" y="262671"/>
                  </a:cubicBezTo>
                  <a:cubicBezTo>
                    <a:pt x="1916" y="258318"/>
                    <a:pt x="21410" y="253212"/>
                    <a:pt x="21607" y="253146"/>
                  </a:cubicBezTo>
                  <a:lnTo>
                    <a:pt x="28750" y="250765"/>
                  </a:lnTo>
                  <a:lnTo>
                    <a:pt x="35894" y="248384"/>
                  </a:lnTo>
                  <a:cubicBezTo>
                    <a:pt x="38275" y="246796"/>
                    <a:pt x="41206" y="245820"/>
                    <a:pt x="43038" y="243621"/>
                  </a:cubicBezTo>
                  <a:cubicBezTo>
                    <a:pt x="46305" y="239700"/>
                    <a:pt x="48528" y="231913"/>
                    <a:pt x="50182" y="226952"/>
                  </a:cubicBezTo>
                  <a:cubicBezTo>
                    <a:pt x="50976" y="169802"/>
                    <a:pt x="50367" y="112615"/>
                    <a:pt x="52563" y="55502"/>
                  </a:cubicBezTo>
                  <a:cubicBezTo>
                    <a:pt x="52756" y="50486"/>
                    <a:pt x="57325" y="41215"/>
                    <a:pt x="57325" y="41215"/>
                  </a:cubicBezTo>
                  <a:cubicBezTo>
                    <a:pt x="58119" y="34071"/>
                    <a:pt x="52550" y="20442"/>
                    <a:pt x="59707" y="19784"/>
                  </a:cubicBezTo>
                  <a:cubicBezTo>
                    <a:pt x="239000" y="3297"/>
                    <a:pt x="208879" y="-14907"/>
                    <a:pt x="271638" y="26927"/>
                  </a:cubicBezTo>
                  <a:cubicBezTo>
                    <a:pt x="273225" y="30102"/>
                    <a:pt x="274128" y="33725"/>
                    <a:pt x="276400" y="36452"/>
                  </a:cubicBezTo>
                  <a:cubicBezTo>
                    <a:pt x="278232" y="38651"/>
                    <a:pt x="280929" y="40053"/>
                    <a:pt x="283544" y="41215"/>
                  </a:cubicBezTo>
                  <a:cubicBezTo>
                    <a:pt x="288132" y="43254"/>
                    <a:pt x="293069" y="44389"/>
                    <a:pt x="297832" y="45977"/>
                  </a:cubicBezTo>
                  <a:lnTo>
                    <a:pt x="304975" y="48359"/>
                  </a:lnTo>
                  <a:lnTo>
                    <a:pt x="319263" y="53121"/>
                  </a:lnTo>
                  <a:cubicBezTo>
                    <a:pt x="321644" y="53915"/>
                    <a:pt x="323972" y="54893"/>
                    <a:pt x="326407" y="55502"/>
                  </a:cubicBezTo>
                  <a:cubicBezTo>
                    <a:pt x="329582" y="56296"/>
                    <a:pt x="332785" y="56985"/>
                    <a:pt x="335932" y="57884"/>
                  </a:cubicBezTo>
                  <a:cubicBezTo>
                    <a:pt x="338345" y="58574"/>
                    <a:pt x="340614" y="59773"/>
                    <a:pt x="343075" y="60265"/>
                  </a:cubicBezTo>
                  <a:cubicBezTo>
                    <a:pt x="348579" y="61366"/>
                    <a:pt x="354188" y="61852"/>
                    <a:pt x="359744" y="62646"/>
                  </a:cubicBezTo>
                  <a:cubicBezTo>
                    <a:pt x="393875" y="61852"/>
                    <a:pt x="428151" y="63502"/>
                    <a:pt x="462138" y="60265"/>
                  </a:cubicBezTo>
                  <a:cubicBezTo>
                    <a:pt x="464637" y="60027"/>
                    <a:pt x="459757" y="55631"/>
                    <a:pt x="459757" y="53121"/>
                  </a:cubicBezTo>
                  <a:cubicBezTo>
                    <a:pt x="459757" y="45933"/>
                    <a:pt x="457648" y="37303"/>
                    <a:pt x="462138" y="31690"/>
                  </a:cubicBezTo>
                  <a:cubicBezTo>
                    <a:pt x="465644" y="27307"/>
                    <a:pt x="473251" y="30103"/>
                    <a:pt x="478807" y="29309"/>
                  </a:cubicBezTo>
                  <a:cubicBezTo>
                    <a:pt x="481188" y="27721"/>
                    <a:pt x="483465" y="25966"/>
                    <a:pt x="485950" y="24546"/>
                  </a:cubicBezTo>
                  <a:cubicBezTo>
                    <a:pt x="507107" y="12456"/>
                    <a:pt x="485207" y="26630"/>
                    <a:pt x="502619" y="15021"/>
                  </a:cubicBezTo>
                  <a:cubicBezTo>
                    <a:pt x="504207" y="10259"/>
                    <a:pt x="504370" y="-3282"/>
                    <a:pt x="507382" y="734"/>
                  </a:cubicBezTo>
                  <a:cubicBezTo>
                    <a:pt x="509763" y="3909"/>
                    <a:pt x="512249" y="7008"/>
                    <a:pt x="514525" y="10259"/>
                  </a:cubicBezTo>
                  <a:cubicBezTo>
                    <a:pt x="517807" y="14948"/>
                    <a:pt x="524050" y="24546"/>
                    <a:pt x="524050" y="24546"/>
                  </a:cubicBezTo>
                  <a:cubicBezTo>
                    <a:pt x="524844" y="27721"/>
                    <a:pt x="525492" y="30936"/>
                    <a:pt x="526432" y="34071"/>
                  </a:cubicBezTo>
                  <a:cubicBezTo>
                    <a:pt x="526436" y="34084"/>
                    <a:pt x="532382" y="51923"/>
                    <a:pt x="533575" y="55502"/>
                  </a:cubicBezTo>
                  <a:lnTo>
                    <a:pt x="543100" y="84077"/>
                  </a:lnTo>
                  <a:lnTo>
                    <a:pt x="545482" y="91221"/>
                  </a:lnTo>
                  <a:cubicBezTo>
                    <a:pt x="546276" y="93602"/>
                    <a:pt x="546471" y="96276"/>
                    <a:pt x="547863" y="98365"/>
                  </a:cubicBezTo>
                  <a:lnTo>
                    <a:pt x="557388" y="112652"/>
                  </a:lnTo>
                  <a:cubicBezTo>
                    <a:pt x="558182" y="115033"/>
                    <a:pt x="557726" y="118337"/>
                    <a:pt x="559769" y="119796"/>
                  </a:cubicBezTo>
                  <a:cubicBezTo>
                    <a:pt x="563854" y="122714"/>
                    <a:pt x="583185" y="115828"/>
                    <a:pt x="588344" y="11741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7" name="Forma livre 416"/>
            <p:cNvSpPr/>
            <p:nvPr/>
          </p:nvSpPr>
          <p:spPr>
            <a:xfrm>
              <a:off x="5725185" y="5045311"/>
              <a:ext cx="487747" cy="195230"/>
            </a:xfrm>
            <a:custGeom>
              <a:avLst/>
              <a:gdLst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73819 w 740569"/>
                <a:gd name="connsiteY5" fmla="*/ 24964 h 296427"/>
                <a:gd name="connsiteX6" fmla="*/ 88106 w 740569"/>
                <a:gd name="connsiteY6" fmla="*/ 29727 h 296427"/>
                <a:gd name="connsiteX7" fmla="*/ 102394 w 740569"/>
                <a:gd name="connsiteY7" fmla="*/ 36870 h 296427"/>
                <a:gd name="connsiteX8" fmla="*/ 109538 w 740569"/>
                <a:gd name="connsiteY8" fmla="*/ 41633 h 296427"/>
                <a:gd name="connsiteX9" fmla="*/ 128588 w 740569"/>
                <a:gd name="connsiteY9" fmla="*/ 46395 h 296427"/>
                <a:gd name="connsiteX10" fmla="*/ 138113 w 740569"/>
                <a:gd name="connsiteY10" fmla="*/ 51158 h 296427"/>
                <a:gd name="connsiteX11" fmla="*/ 152400 w 740569"/>
                <a:gd name="connsiteY11" fmla="*/ 55920 h 296427"/>
                <a:gd name="connsiteX12" fmla="*/ 166688 w 740569"/>
                <a:gd name="connsiteY12" fmla="*/ 60683 h 296427"/>
                <a:gd name="connsiteX13" fmla="*/ 178594 w 740569"/>
                <a:gd name="connsiteY13" fmla="*/ 63064 h 296427"/>
                <a:gd name="connsiteX14" fmla="*/ 190500 w 740569"/>
                <a:gd name="connsiteY14" fmla="*/ 67827 h 296427"/>
                <a:gd name="connsiteX15" fmla="*/ 200025 w 740569"/>
                <a:gd name="connsiteY15" fmla="*/ 70208 h 296427"/>
                <a:gd name="connsiteX16" fmla="*/ 207169 w 740569"/>
                <a:gd name="connsiteY16" fmla="*/ 74970 h 296427"/>
                <a:gd name="connsiteX17" fmla="*/ 223838 w 740569"/>
                <a:gd name="connsiteY17" fmla="*/ 79733 h 296427"/>
                <a:gd name="connsiteX18" fmla="*/ 240506 w 740569"/>
                <a:gd name="connsiteY18" fmla="*/ 86877 h 296427"/>
                <a:gd name="connsiteX19" fmla="*/ 247650 w 740569"/>
                <a:gd name="connsiteY19" fmla="*/ 91639 h 296427"/>
                <a:gd name="connsiteX20" fmla="*/ 266700 w 740569"/>
                <a:gd name="connsiteY20" fmla="*/ 96402 h 296427"/>
                <a:gd name="connsiteX21" fmla="*/ 273844 w 740569"/>
                <a:gd name="connsiteY21" fmla="*/ 101164 h 296427"/>
                <a:gd name="connsiteX22" fmla="*/ 283369 w 740569"/>
                <a:gd name="connsiteY22" fmla="*/ 103545 h 296427"/>
                <a:gd name="connsiteX23" fmla="*/ 309563 w 740569"/>
                <a:gd name="connsiteY23" fmla="*/ 108308 h 296427"/>
                <a:gd name="connsiteX24" fmla="*/ 335756 w 740569"/>
                <a:gd name="connsiteY24" fmla="*/ 113070 h 296427"/>
                <a:gd name="connsiteX25" fmla="*/ 359569 w 740569"/>
                <a:gd name="connsiteY25" fmla="*/ 120214 h 296427"/>
                <a:gd name="connsiteX26" fmla="*/ 381000 w 740569"/>
                <a:gd name="connsiteY26" fmla="*/ 127358 h 296427"/>
                <a:gd name="connsiteX27" fmla="*/ 397669 w 740569"/>
                <a:gd name="connsiteY27" fmla="*/ 132120 h 296427"/>
                <a:gd name="connsiteX28" fmla="*/ 519113 w 740569"/>
                <a:gd name="connsiteY28" fmla="*/ 136883 h 296427"/>
                <a:gd name="connsiteX29" fmla="*/ 538163 w 740569"/>
                <a:gd name="connsiteY29" fmla="*/ 139264 h 296427"/>
                <a:gd name="connsiteX30" fmla="*/ 550069 w 740569"/>
                <a:gd name="connsiteY30" fmla="*/ 144027 h 296427"/>
                <a:gd name="connsiteX31" fmla="*/ 559594 w 740569"/>
                <a:gd name="connsiteY31" fmla="*/ 146408 h 296427"/>
                <a:gd name="connsiteX32" fmla="*/ 566738 w 740569"/>
                <a:gd name="connsiteY32" fmla="*/ 151170 h 296427"/>
                <a:gd name="connsiteX33" fmla="*/ 583406 w 740569"/>
                <a:gd name="connsiteY33" fmla="*/ 155933 h 296427"/>
                <a:gd name="connsiteX34" fmla="*/ 597694 w 740569"/>
                <a:gd name="connsiteY34" fmla="*/ 160695 h 296427"/>
                <a:gd name="connsiteX35" fmla="*/ 628650 w 740569"/>
                <a:gd name="connsiteY35" fmla="*/ 172602 h 296427"/>
                <a:gd name="connsiteX36" fmla="*/ 664369 w 740569"/>
                <a:gd name="connsiteY36" fmla="*/ 182127 h 296427"/>
                <a:gd name="connsiteX37" fmla="*/ 678656 w 740569"/>
                <a:gd name="connsiteY37" fmla="*/ 186889 h 296427"/>
                <a:gd name="connsiteX38" fmla="*/ 697706 w 740569"/>
                <a:gd name="connsiteY38" fmla="*/ 194033 h 296427"/>
                <a:gd name="connsiteX39" fmla="*/ 733425 w 740569"/>
                <a:gd name="connsiteY39" fmla="*/ 196414 h 296427"/>
                <a:gd name="connsiteX40" fmla="*/ 740569 w 740569"/>
                <a:gd name="connsiteY40" fmla="*/ 220227 h 296427"/>
                <a:gd name="connsiteX41" fmla="*/ 728663 w 740569"/>
                <a:gd name="connsiteY41" fmla="*/ 244039 h 296427"/>
                <a:gd name="connsiteX42" fmla="*/ 728663 w 740569"/>
                <a:gd name="connsiteY42" fmla="*/ 244039 h 296427"/>
                <a:gd name="connsiteX43" fmla="*/ 721519 w 740569"/>
                <a:gd name="connsiteY43" fmla="*/ 258327 h 296427"/>
                <a:gd name="connsiteX44" fmla="*/ 714375 w 740569"/>
                <a:gd name="connsiteY44" fmla="*/ 260708 h 296427"/>
                <a:gd name="connsiteX45" fmla="*/ 709613 w 740569"/>
                <a:gd name="connsiteY45" fmla="*/ 267852 h 296427"/>
                <a:gd name="connsiteX46" fmla="*/ 704850 w 740569"/>
                <a:gd name="connsiteY46" fmla="*/ 296427 h 296427"/>
                <a:gd name="connsiteX47" fmla="*/ 609600 w 740569"/>
                <a:gd name="connsiteY47" fmla="*/ 291664 h 296427"/>
                <a:gd name="connsiteX48" fmla="*/ 604838 w 740569"/>
                <a:gd name="connsiteY48" fmla="*/ 277377 h 296427"/>
                <a:gd name="connsiteX49" fmla="*/ 595313 w 740569"/>
                <a:gd name="connsiteY49" fmla="*/ 265470 h 296427"/>
                <a:gd name="connsiteX50" fmla="*/ 488156 w 740569"/>
                <a:gd name="connsiteY50" fmla="*/ 263089 h 296427"/>
                <a:gd name="connsiteX51" fmla="*/ 478631 w 740569"/>
                <a:gd name="connsiteY51" fmla="*/ 260708 h 296427"/>
                <a:gd name="connsiteX52" fmla="*/ 450056 w 740569"/>
                <a:gd name="connsiteY52" fmla="*/ 253564 h 296427"/>
                <a:gd name="connsiteX53" fmla="*/ 333375 w 740569"/>
                <a:gd name="connsiteY53" fmla="*/ 248802 h 296427"/>
                <a:gd name="connsiteX54" fmla="*/ 269081 w 740569"/>
                <a:gd name="connsiteY54" fmla="*/ 251183 h 296427"/>
                <a:gd name="connsiteX55" fmla="*/ 252413 w 740569"/>
                <a:gd name="connsiteY55" fmla="*/ 270233 h 296427"/>
                <a:gd name="connsiteX56" fmla="*/ 247650 w 740569"/>
                <a:gd name="connsiteY56" fmla="*/ 277377 h 296427"/>
                <a:gd name="connsiteX57" fmla="*/ 245269 w 740569"/>
                <a:gd name="connsiteY57" fmla="*/ 284520 h 296427"/>
                <a:gd name="connsiteX58" fmla="*/ 230981 w 740569"/>
                <a:gd name="connsiteY58" fmla="*/ 291664 h 296427"/>
                <a:gd name="connsiteX59" fmla="*/ 214313 w 740569"/>
                <a:gd name="connsiteY59" fmla="*/ 289283 h 296427"/>
                <a:gd name="connsiteX60" fmla="*/ 216694 w 740569"/>
                <a:gd name="connsiteY60" fmla="*/ 282139 h 296427"/>
                <a:gd name="connsiteX61" fmla="*/ 214313 w 740569"/>
                <a:gd name="connsiteY61" fmla="*/ 265470 h 296427"/>
                <a:gd name="connsiteX62" fmla="*/ 207169 w 740569"/>
                <a:gd name="connsiteY62" fmla="*/ 258327 h 296427"/>
                <a:gd name="connsiteX63" fmla="*/ 202406 w 740569"/>
                <a:gd name="connsiteY63" fmla="*/ 251183 h 296427"/>
                <a:gd name="connsiteX64" fmla="*/ 195263 w 740569"/>
                <a:gd name="connsiteY64" fmla="*/ 248802 h 296427"/>
                <a:gd name="connsiteX65" fmla="*/ 176213 w 740569"/>
                <a:gd name="connsiteY65" fmla="*/ 246420 h 296427"/>
                <a:gd name="connsiteX66" fmla="*/ 169069 w 740569"/>
                <a:gd name="connsiteY66" fmla="*/ 224989 h 296427"/>
                <a:gd name="connsiteX67" fmla="*/ 166688 w 740569"/>
                <a:gd name="connsiteY67" fmla="*/ 217845 h 296427"/>
                <a:gd name="connsiteX68" fmla="*/ 161925 w 740569"/>
                <a:gd name="connsiteY68" fmla="*/ 210702 h 296427"/>
                <a:gd name="connsiteX69" fmla="*/ 142875 w 740569"/>
                <a:gd name="connsiteY69" fmla="*/ 208320 h 296427"/>
                <a:gd name="connsiteX70" fmla="*/ 135731 w 740569"/>
                <a:gd name="connsiteY70" fmla="*/ 205939 h 296427"/>
                <a:gd name="connsiteX71" fmla="*/ 128588 w 740569"/>
                <a:gd name="connsiteY71" fmla="*/ 158314 h 296427"/>
                <a:gd name="connsiteX72" fmla="*/ 119063 w 740569"/>
                <a:gd name="connsiteY72" fmla="*/ 139264 h 296427"/>
                <a:gd name="connsiteX73" fmla="*/ 107156 w 740569"/>
                <a:gd name="connsiteY73" fmla="*/ 127358 h 296427"/>
                <a:gd name="connsiteX74" fmla="*/ 38100 w 740569"/>
                <a:gd name="connsiteY74" fmla="*/ 124977 h 296427"/>
                <a:gd name="connsiteX75" fmla="*/ 26194 w 740569"/>
                <a:gd name="connsiteY75" fmla="*/ 110689 h 296427"/>
                <a:gd name="connsiteX76" fmla="*/ 9525 w 740569"/>
                <a:gd name="connsiteY76" fmla="*/ 91639 h 296427"/>
                <a:gd name="connsiteX77" fmla="*/ 4763 w 740569"/>
                <a:gd name="connsiteY77" fmla="*/ 77352 h 296427"/>
                <a:gd name="connsiteX78" fmla="*/ 0 w 740569"/>
                <a:gd name="connsiteY78" fmla="*/ 60683 h 296427"/>
                <a:gd name="connsiteX79" fmla="*/ 2381 w 740569"/>
                <a:gd name="connsiteY79" fmla="*/ 22583 h 296427"/>
                <a:gd name="connsiteX80" fmla="*/ 2381 w 740569"/>
                <a:gd name="connsiteY80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73819 w 740569"/>
                <a:gd name="connsiteY5" fmla="*/ 24964 h 296427"/>
                <a:gd name="connsiteX6" fmla="*/ 88106 w 740569"/>
                <a:gd name="connsiteY6" fmla="*/ 29727 h 296427"/>
                <a:gd name="connsiteX7" fmla="*/ 102394 w 740569"/>
                <a:gd name="connsiteY7" fmla="*/ 36870 h 296427"/>
                <a:gd name="connsiteX8" fmla="*/ 128588 w 740569"/>
                <a:gd name="connsiteY8" fmla="*/ 46395 h 296427"/>
                <a:gd name="connsiteX9" fmla="*/ 138113 w 740569"/>
                <a:gd name="connsiteY9" fmla="*/ 51158 h 296427"/>
                <a:gd name="connsiteX10" fmla="*/ 152400 w 740569"/>
                <a:gd name="connsiteY10" fmla="*/ 55920 h 296427"/>
                <a:gd name="connsiteX11" fmla="*/ 166688 w 740569"/>
                <a:gd name="connsiteY11" fmla="*/ 60683 h 296427"/>
                <a:gd name="connsiteX12" fmla="*/ 178594 w 740569"/>
                <a:gd name="connsiteY12" fmla="*/ 63064 h 296427"/>
                <a:gd name="connsiteX13" fmla="*/ 190500 w 740569"/>
                <a:gd name="connsiteY13" fmla="*/ 67827 h 296427"/>
                <a:gd name="connsiteX14" fmla="*/ 200025 w 740569"/>
                <a:gd name="connsiteY14" fmla="*/ 70208 h 296427"/>
                <a:gd name="connsiteX15" fmla="*/ 207169 w 740569"/>
                <a:gd name="connsiteY15" fmla="*/ 74970 h 296427"/>
                <a:gd name="connsiteX16" fmla="*/ 223838 w 740569"/>
                <a:gd name="connsiteY16" fmla="*/ 79733 h 296427"/>
                <a:gd name="connsiteX17" fmla="*/ 240506 w 740569"/>
                <a:gd name="connsiteY17" fmla="*/ 86877 h 296427"/>
                <a:gd name="connsiteX18" fmla="*/ 247650 w 740569"/>
                <a:gd name="connsiteY18" fmla="*/ 91639 h 296427"/>
                <a:gd name="connsiteX19" fmla="*/ 266700 w 740569"/>
                <a:gd name="connsiteY19" fmla="*/ 96402 h 296427"/>
                <a:gd name="connsiteX20" fmla="*/ 273844 w 740569"/>
                <a:gd name="connsiteY20" fmla="*/ 101164 h 296427"/>
                <a:gd name="connsiteX21" fmla="*/ 283369 w 740569"/>
                <a:gd name="connsiteY21" fmla="*/ 103545 h 296427"/>
                <a:gd name="connsiteX22" fmla="*/ 309563 w 740569"/>
                <a:gd name="connsiteY22" fmla="*/ 108308 h 296427"/>
                <a:gd name="connsiteX23" fmla="*/ 335756 w 740569"/>
                <a:gd name="connsiteY23" fmla="*/ 113070 h 296427"/>
                <a:gd name="connsiteX24" fmla="*/ 359569 w 740569"/>
                <a:gd name="connsiteY24" fmla="*/ 120214 h 296427"/>
                <a:gd name="connsiteX25" fmla="*/ 381000 w 740569"/>
                <a:gd name="connsiteY25" fmla="*/ 127358 h 296427"/>
                <a:gd name="connsiteX26" fmla="*/ 397669 w 740569"/>
                <a:gd name="connsiteY26" fmla="*/ 132120 h 296427"/>
                <a:gd name="connsiteX27" fmla="*/ 519113 w 740569"/>
                <a:gd name="connsiteY27" fmla="*/ 136883 h 296427"/>
                <a:gd name="connsiteX28" fmla="*/ 538163 w 740569"/>
                <a:gd name="connsiteY28" fmla="*/ 139264 h 296427"/>
                <a:gd name="connsiteX29" fmla="*/ 550069 w 740569"/>
                <a:gd name="connsiteY29" fmla="*/ 144027 h 296427"/>
                <a:gd name="connsiteX30" fmla="*/ 559594 w 740569"/>
                <a:gd name="connsiteY30" fmla="*/ 146408 h 296427"/>
                <a:gd name="connsiteX31" fmla="*/ 566738 w 740569"/>
                <a:gd name="connsiteY31" fmla="*/ 151170 h 296427"/>
                <a:gd name="connsiteX32" fmla="*/ 583406 w 740569"/>
                <a:gd name="connsiteY32" fmla="*/ 155933 h 296427"/>
                <a:gd name="connsiteX33" fmla="*/ 597694 w 740569"/>
                <a:gd name="connsiteY33" fmla="*/ 160695 h 296427"/>
                <a:gd name="connsiteX34" fmla="*/ 628650 w 740569"/>
                <a:gd name="connsiteY34" fmla="*/ 172602 h 296427"/>
                <a:gd name="connsiteX35" fmla="*/ 664369 w 740569"/>
                <a:gd name="connsiteY35" fmla="*/ 182127 h 296427"/>
                <a:gd name="connsiteX36" fmla="*/ 678656 w 740569"/>
                <a:gd name="connsiteY36" fmla="*/ 186889 h 296427"/>
                <a:gd name="connsiteX37" fmla="*/ 697706 w 740569"/>
                <a:gd name="connsiteY37" fmla="*/ 194033 h 296427"/>
                <a:gd name="connsiteX38" fmla="*/ 733425 w 740569"/>
                <a:gd name="connsiteY38" fmla="*/ 196414 h 296427"/>
                <a:gd name="connsiteX39" fmla="*/ 740569 w 740569"/>
                <a:gd name="connsiteY39" fmla="*/ 220227 h 296427"/>
                <a:gd name="connsiteX40" fmla="*/ 728663 w 740569"/>
                <a:gd name="connsiteY40" fmla="*/ 244039 h 296427"/>
                <a:gd name="connsiteX41" fmla="*/ 728663 w 740569"/>
                <a:gd name="connsiteY41" fmla="*/ 244039 h 296427"/>
                <a:gd name="connsiteX42" fmla="*/ 721519 w 740569"/>
                <a:gd name="connsiteY42" fmla="*/ 258327 h 296427"/>
                <a:gd name="connsiteX43" fmla="*/ 714375 w 740569"/>
                <a:gd name="connsiteY43" fmla="*/ 260708 h 296427"/>
                <a:gd name="connsiteX44" fmla="*/ 709613 w 740569"/>
                <a:gd name="connsiteY44" fmla="*/ 267852 h 296427"/>
                <a:gd name="connsiteX45" fmla="*/ 704850 w 740569"/>
                <a:gd name="connsiteY45" fmla="*/ 296427 h 296427"/>
                <a:gd name="connsiteX46" fmla="*/ 609600 w 740569"/>
                <a:gd name="connsiteY46" fmla="*/ 291664 h 296427"/>
                <a:gd name="connsiteX47" fmla="*/ 604838 w 740569"/>
                <a:gd name="connsiteY47" fmla="*/ 277377 h 296427"/>
                <a:gd name="connsiteX48" fmla="*/ 595313 w 740569"/>
                <a:gd name="connsiteY48" fmla="*/ 265470 h 296427"/>
                <a:gd name="connsiteX49" fmla="*/ 488156 w 740569"/>
                <a:gd name="connsiteY49" fmla="*/ 263089 h 296427"/>
                <a:gd name="connsiteX50" fmla="*/ 478631 w 740569"/>
                <a:gd name="connsiteY50" fmla="*/ 260708 h 296427"/>
                <a:gd name="connsiteX51" fmla="*/ 450056 w 740569"/>
                <a:gd name="connsiteY51" fmla="*/ 253564 h 296427"/>
                <a:gd name="connsiteX52" fmla="*/ 333375 w 740569"/>
                <a:gd name="connsiteY52" fmla="*/ 248802 h 296427"/>
                <a:gd name="connsiteX53" fmla="*/ 269081 w 740569"/>
                <a:gd name="connsiteY53" fmla="*/ 251183 h 296427"/>
                <a:gd name="connsiteX54" fmla="*/ 252413 w 740569"/>
                <a:gd name="connsiteY54" fmla="*/ 270233 h 296427"/>
                <a:gd name="connsiteX55" fmla="*/ 247650 w 740569"/>
                <a:gd name="connsiteY55" fmla="*/ 277377 h 296427"/>
                <a:gd name="connsiteX56" fmla="*/ 245269 w 740569"/>
                <a:gd name="connsiteY56" fmla="*/ 284520 h 296427"/>
                <a:gd name="connsiteX57" fmla="*/ 230981 w 740569"/>
                <a:gd name="connsiteY57" fmla="*/ 291664 h 296427"/>
                <a:gd name="connsiteX58" fmla="*/ 214313 w 740569"/>
                <a:gd name="connsiteY58" fmla="*/ 289283 h 296427"/>
                <a:gd name="connsiteX59" fmla="*/ 216694 w 740569"/>
                <a:gd name="connsiteY59" fmla="*/ 282139 h 296427"/>
                <a:gd name="connsiteX60" fmla="*/ 214313 w 740569"/>
                <a:gd name="connsiteY60" fmla="*/ 265470 h 296427"/>
                <a:gd name="connsiteX61" fmla="*/ 207169 w 740569"/>
                <a:gd name="connsiteY61" fmla="*/ 258327 h 296427"/>
                <a:gd name="connsiteX62" fmla="*/ 202406 w 740569"/>
                <a:gd name="connsiteY62" fmla="*/ 251183 h 296427"/>
                <a:gd name="connsiteX63" fmla="*/ 195263 w 740569"/>
                <a:gd name="connsiteY63" fmla="*/ 248802 h 296427"/>
                <a:gd name="connsiteX64" fmla="*/ 176213 w 740569"/>
                <a:gd name="connsiteY64" fmla="*/ 246420 h 296427"/>
                <a:gd name="connsiteX65" fmla="*/ 169069 w 740569"/>
                <a:gd name="connsiteY65" fmla="*/ 224989 h 296427"/>
                <a:gd name="connsiteX66" fmla="*/ 166688 w 740569"/>
                <a:gd name="connsiteY66" fmla="*/ 217845 h 296427"/>
                <a:gd name="connsiteX67" fmla="*/ 161925 w 740569"/>
                <a:gd name="connsiteY67" fmla="*/ 210702 h 296427"/>
                <a:gd name="connsiteX68" fmla="*/ 142875 w 740569"/>
                <a:gd name="connsiteY68" fmla="*/ 208320 h 296427"/>
                <a:gd name="connsiteX69" fmla="*/ 135731 w 740569"/>
                <a:gd name="connsiteY69" fmla="*/ 205939 h 296427"/>
                <a:gd name="connsiteX70" fmla="*/ 128588 w 740569"/>
                <a:gd name="connsiteY70" fmla="*/ 158314 h 296427"/>
                <a:gd name="connsiteX71" fmla="*/ 119063 w 740569"/>
                <a:gd name="connsiteY71" fmla="*/ 139264 h 296427"/>
                <a:gd name="connsiteX72" fmla="*/ 107156 w 740569"/>
                <a:gd name="connsiteY72" fmla="*/ 127358 h 296427"/>
                <a:gd name="connsiteX73" fmla="*/ 38100 w 740569"/>
                <a:gd name="connsiteY73" fmla="*/ 124977 h 296427"/>
                <a:gd name="connsiteX74" fmla="*/ 26194 w 740569"/>
                <a:gd name="connsiteY74" fmla="*/ 110689 h 296427"/>
                <a:gd name="connsiteX75" fmla="*/ 9525 w 740569"/>
                <a:gd name="connsiteY75" fmla="*/ 91639 h 296427"/>
                <a:gd name="connsiteX76" fmla="*/ 4763 w 740569"/>
                <a:gd name="connsiteY76" fmla="*/ 77352 h 296427"/>
                <a:gd name="connsiteX77" fmla="*/ 0 w 740569"/>
                <a:gd name="connsiteY77" fmla="*/ 60683 h 296427"/>
                <a:gd name="connsiteX78" fmla="*/ 2381 w 740569"/>
                <a:gd name="connsiteY78" fmla="*/ 22583 h 296427"/>
                <a:gd name="connsiteX79" fmla="*/ 2381 w 740569"/>
                <a:gd name="connsiteY79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52400 w 740569"/>
                <a:gd name="connsiteY9" fmla="*/ 55920 h 296427"/>
                <a:gd name="connsiteX10" fmla="*/ 166688 w 740569"/>
                <a:gd name="connsiteY10" fmla="*/ 60683 h 296427"/>
                <a:gd name="connsiteX11" fmla="*/ 178594 w 740569"/>
                <a:gd name="connsiteY11" fmla="*/ 63064 h 296427"/>
                <a:gd name="connsiteX12" fmla="*/ 190500 w 740569"/>
                <a:gd name="connsiteY12" fmla="*/ 67827 h 296427"/>
                <a:gd name="connsiteX13" fmla="*/ 200025 w 740569"/>
                <a:gd name="connsiteY13" fmla="*/ 70208 h 296427"/>
                <a:gd name="connsiteX14" fmla="*/ 207169 w 740569"/>
                <a:gd name="connsiteY14" fmla="*/ 74970 h 296427"/>
                <a:gd name="connsiteX15" fmla="*/ 223838 w 740569"/>
                <a:gd name="connsiteY15" fmla="*/ 79733 h 296427"/>
                <a:gd name="connsiteX16" fmla="*/ 240506 w 740569"/>
                <a:gd name="connsiteY16" fmla="*/ 86877 h 296427"/>
                <a:gd name="connsiteX17" fmla="*/ 247650 w 740569"/>
                <a:gd name="connsiteY17" fmla="*/ 91639 h 296427"/>
                <a:gd name="connsiteX18" fmla="*/ 266700 w 740569"/>
                <a:gd name="connsiteY18" fmla="*/ 96402 h 296427"/>
                <a:gd name="connsiteX19" fmla="*/ 273844 w 740569"/>
                <a:gd name="connsiteY19" fmla="*/ 101164 h 296427"/>
                <a:gd name="connsiteX20" fmla="*/ 283369 w 740569"/>
                <a:gd name="connsiteY20" fmla="*/ 103545 h 296427"/>
                <a:gd name="connsiteX21" fmla="*/ 309563 w 740569"/>
                <a:gd name="connsiteY21" fmla="*/ 108308 h 296427"/>
                <a:gd name="connsiteX22" fmla="*/ 335756 w 740569"/>
                <a:gd name="connsiteY22" fmla="*/ 113070 h 296427"/>
                <a:gd name="connsiteX23" fmla="*/ 359569 w 740569"/>
                <a:gd name="connsiteY23" fmla="*/ 120214 h 296427"/>
                <a:gd name="connsiteX24" fmla="*/ 381000 w 740569"/>
                <a:gd name="connsiteY24" fmla="*/ 127358 h 296427"/>
                <a:gd name="connsiteX25" fmla="*/ 397669 w 740569"/>
                <a:gd name="connsiteY25" fmla="*/ 132120 h 296427"/>
                <a:gd name="connsiteX26" fmla="*/ 519113 w 740569"/>
                <a:gd name="connsiteY26" fmla="*/ 136883 h 296427"/>
                <a:gd name="connsiteX27" fmla="*/ 538163 w 740569"/>
                <a:gd name="connsiteY27" fmla="*/ 139264 h 296427"/>
                <a:gd name="connsiteX28" fmla="*/ 550069 w 740569"/>
                <a:gd name="connsiteY28" fmla="*/ 144027 h 296427"/>
                <a:gd name="connsiteX29" fmla="*/ 559594 w 740569"/>
                <a:gd name="connsiteY29" fmla="*/ 146408 h 296427"/>
                <a:gd name="connsiteX30" fmla="*/ 566738 w 740569"/>
                <a:gd name="connsiteY30" fmla="*/ 151170 h 296427"/>
                <a:gd name="connsiteX31" fmla="*/ 583406 w 740569"/>
                <a:gd name="connsiteY31" fmla="*/ 155933 h 296427"/>
                <a:gd name="connsiteX32" fmla="*/ 597694 w 740569"/>
                <a:gd name="connsiteY32" fmla="*/ 160695 h 296427"/>
                <a:gd name="connsiteX33" fmla="*/ 628650 w 740569"/>
                <a:gd name="connsiteY33" fmla="*/ 172602 h 296427"/>
                <a:gd name="connsiteX34" fmla="*/ 664369 w 740569"/>
                <a:gd name="connsiteY34" fmla="*/ 182127 h 296427"/>
                <a:gd name="connsiteX35" fmla="*/ 678656 w 740569"/>
                <a:gd name="connsiteY35" fmla="*/ 186889 h 296427"/>
                <a:gd name="connsiteX36" fmla="*/ 697706 w 740569"/>
                <a:gd name="connsiteY36" fmla="*/ 194033 h 296427"/>
                <a:gd name="connsiteX37" fmla="*/ 733425 w 740569"/>
                <a:gd name="connsiteY37" fmla="*/ 196414 h 296427"/>
                <a:gd name="connsiteX38" fmla="*/ 740569 w 740569"/>
                <a:gd name="connsiteY38" fmla="*/ 220227 h 296427"/>
                <a:gd name="connsiteX39" fmla="*/ 728663 w 740569"/>
                <a:gd name="connsiteY39" fmla="*/ 244039 h 296427"/>
                <a:gd name="connsiteX40" fmla="*/ 728663 w 740569"/>
                <a:gd name="connsiteY40" fmla="*/ 244039 h 296427"/>
                <a:gd name="connsiteX41" fmla="*/ 721519 w 740569"/>
                <a:gd name="connsiteY41" fmla="*/ 258327 h 296427"/>
                <a:gd name="connsiteX42" fmla="*/ 714375 w 740569"/>
                <a:gd name="connsiteY42" fmla="*/ 260708 h 296427"/>
                <a:gd name="connsiteX43" fmla="*/ 709613 w 740569"/>
                <a:gd name="connsiteY43" fmla="*/ 267852 h 296427"/>
                <a:gd name="connsiteX44" fmla="*/ 704850 w 740569"/>
                <a:gd name="connsiteY44" fmla="*/ 296427 h 296427"/>
                <a:gd name="connsiteX45" fmla="*/ 609600 w 740569"/>
                <a:gd name="connsiteY45" fmla="*/ 291664 h 296427"/>
                <a:gd name="connsiteX46" fmla="*/ 604838 w 740569"/>
                <a:gd name="connsiteY46" fmla="*/ 277377 h 296427"/>
                <a:gd name="connsiteX47" fmla="*/ 595313 w 740569"/>
                <a:gd name="connsiteY47" fmla="*/ 265470 h 296427"/>
                <a:gd name="connsiteX48" fmla="*/ 488156 w 740569"/>
                <a:gd name="connsiteY48" fmla="*/ 263089 h 296427"/>
                <a:gd name="connsiteX49" fmla="*/ 478631 w 740569"/>
                <a:gd name="connsiteY49" fmla="*/ 260708 h 296427"/>
                <a:gd name="connsiteX50" fmla="*/ 450056 w 740569"/>
                <a:gd name="connsiteY50" fmla="*/ 253564 h 296427"/>
                <a:gd name="connsiteX51" fmla="*/ 333375 w 740569"/>
                <a:gd name="connsiteY51" fmla="*/ 248802 h 296427"/>
                <a:gd name="connsiteX52" fmla="*/ 269081 w 740569"/>
                <a:gd name="connsiteY52" fmla="*/ 251183 h 296427"/>
                <a:gd name="connsiteX53" fmla="*/ 252413 w 740569"/>
                <a:gd name="connsiteY53" fmla="*/ 270233 h 296427"/>
                <a:gd name="connsiteX54" fmla="*/ 247650 w 740569"/>
                <a:gd name="connsiteY54" fmla="*/ 277377 h 296427"/>
                <a:gd name="connsiteX55" fmla="*/ 245269 w 740569"/>
                <a:gd name="connsiteY55" fmla="*/ 284520 h 296427"/>
                <a:gd name="connsiteX56" fmla="*/ 230981 w 740569"/>
                <a:gd name="connsiteY56" fmla="*/ 291664 h 296427"/>
                <a:gd name="connsiteX57" fmla="*/ 214313 w 740569"/>
                <a:gd name="connsiteY57" fmla="*/ 289283 h 296427"/>
                <a:gd name="connsiteX58" fmla="*/ 216694 w 740569"/>
                <a:gd name="connsiteY58" fmla="*/ 282139 h 296427"/>
                <a:gd name="connsiteX59" fmla="*/ 214313 w 740569"/>
                <a:gd name="connsiteY59" fmla="*/ 265470 h 296427"/>
                <a:gd name="connsiteX60" fmla="*/ 207169 w 740569"/>
                <a:gd name="connsiteY60" fmla="*/ 258327 h 296427"/>
                <a:gd name="connsiteX61" fmla="*/ 202406 w 740569"/>
                <a:gd name="connsiteY61" fmla="*/ 251183 h 296427"/>
                <a:gd name="connsiteX62" fmla="*/ 195263 w 740569"/>
                <a:gd name="connsiteY62" fmla="*/ 248802 h 296427"/>
                <a:gd name="connsiteX63" fmla="*/ 176213 w 740569"/>
                <a:gd name="connsiteY63" fmla="*/ 246420 h 296427"/>
                <a:gd name="connsiteX64" fmla="*/ 169069 w 740569"/>
                <a:gd name="connsiteY64" fmla="*/ 224989 h 296427"/>
                <a:gd name="connsiteX65" fmla="*/ 166688 w 740569"/>
                <a:gd name="connsiteY65" fmla="*/ 217845 h 296427"/>
                <a:gd name="connsiteX66" fmla="*/ 161925 w 740569"/>
                <a:gd name="connsiteY66" fmla="*/ 210702 h 296427"/>
                <a:gd name="connsiteX67" fmla="*/ 142875 w 740569"/>
                <a:gd name="connsiteY67" fmla="*/ 208320 h 296427"/>
                <a:gd name="connsiteX68" fmla="*/ 135731 w 740569"/>
                <a:gd name="connsiteY68" fmla="*/ 205939 h 296427"/>
                <a:gd name="connsiteX69" fmla="*/ 128588 w 740569"/>
                <a:gd name="connsiteY69" fmla="*/ 158314 h 296427"/>
                <a:gd name="connsiteX70" fmla="*/ 119063 w 740569"/>
                <a:gd name="connsiteY70" fmla="*/ 139264 h 296427"/>
                <a:gd name="connsiteX71" fmla="*/ 107156 w 740569"/>
                <a:gd name="connsiteY71" fmla="*/ 127358 h 296427"/>
                <a:gd name="connsiteX72" fmla="*/ 38100 w 740569"/>
                <a:gd name="connsiteY72" fmla="*/ 124977 h 296427"/>
                <a:gd name="connsiteX73" fmla="*/ 26194 w 740569"/>
                <a:gd name="connsiteY73" fmla="*/ 110689 h 296427"/>
                <a:gd name="connsiteX74" fmla="*/ 9525 w 740569"/>
                <a:gd name="connsiteY74" fmla="*/ 91639 h 296427"/>
                <a:gd name="connsiteX75" fmla="*/ 4763 w 740569"/>
                <a:gd name="connsiteY75" fmla="*/ 77352 h 296427"/>
                <a:gd name="connsiteX76" fmla="*/ 0 w 740569"/>
                <a:gd name="connsiteY76" fmla="*/ 60683 h 296427"/>
                <a:gd name="connsiteX77" fmla="*/ 2381 w 740569"/>
                <a:gd name="connsiteY77" fmla="*/ 22583 h 296427"/>
                <a:gd name="connsiteX78" fmla="*/ 2381 w 740569"/>
                <a:gd name="connsiteY78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190500 w 740569"/>
                <a:gd name="connsiteY11" fmla="*/ 67827 h 296427"/>
                <a:gd name="connsiteX12" fmla="*/ 200025 w 740569"/>
                <a:gd name="connsiteY12" fmla="*/ 70208 h 296427"/>
                <a:gd name="connsiteX13" fmla="*/ 207169 w 740569"/>
                <a:gd name="connsiteY13" fmla="*/ 74970 h 296427"/>
                <a:gd name="connsiteX14" fmla="*/ 223838 w 740569"/>
                <a:gd name="connsiteY14" fmla="*/ 79733 h 296427"/>
                <a:gd name="connsiteX15" fmla="*/ 240506 w 740569"/>
                <a:gd name="connsiteY15" fmla="*/ 86877 h 296427"/>
                <a:gd name="connsiteX16" fmla="*/ 247650 w 740569"/>
                <a:gd name="connsiteY16" fmla="*/ 91639 h 296427"/>
                <a:gd name="connsiteX17" fmla="*/ 266700 w 740569"/>
                <a:gd name="connsiteY17" fmla="*/ 96402 h 296427"/>
                <a:gd name="connsiteX18" fmla="*/ 273844 w 740569"/>
                <a:gd name="connsiteY18" fmla="*/ 101164 h 296427"/>
                <a:gd name="connsiteX19" fmla="*/ 283369 w 740569"/>
                <a:gd name="connsiteY19" fmla="*/ 103545 h 296427"/>
                <a:gd name="connsiteX20" fmla="*/ 309563 w 740569"/>
                <a:gd name="connsiteY20" fmla="*/ 108308 h 296427"/>
                <a:gd name="connsiteX21" fmla="*/ 335756 w 740569"/>
                <a:gd name="connsiteY21" fmla="*/ 113070 h 296427"/>
                <a:gd name="connsiteX22" fmla="*/ 359569 w 740569"/>
                <a:gd name="connsiteY22" fmla="*/ 120214 h 296427"/>
                <a:gd name="connsiteX23" fmla="*/ 381000 w 740569"/>
                <a:gd name="connsiteY23" fmla="*/ 127358 h 296427"/>
                <a:gd name="connsiteX24" fmla="*/ 397669 w 740569"/>
                <a:gd name="connsiteY24" fmla="*/ 132120 h 296427"/>
                <a:gd name="connsiteX25" fmla="*/ 519113 w 740569"/>
                <a:gd name="connsiteY25" fmla="*/ 136883 h 296427"/>
                <a:gd name="connsiteX26" fmla="*/ 538163 w 740569"/>
                <a:gd name="connsiteY26" fmla="*/ 139264 h 296427"/>
                <a:gd name="connsiteX27" fmla="*/ 550069 w 740569"/>
                <a:gd name="connsiteY27" fmla="*/ 144027 h 296427"/>
                <a:gd name="connsiteX28" fmla="*/ 559594 w 740569"/>
                <a:gd name="connsiteY28" fmla="*/ 146408 h 296427"/>
                <a:gd name="connsiteX29" fmla="*/ 566738 w 740569"/>
                <a:gd name="connsiteY29" fmla="*/ 151170 h 296427"/>
                <a:gd name="connsiteX30" fmla="*/ 583406 w 740569"/>
                <a:gd name="connsiteY30" fmla="*/ 155933 h 296427"/>
                <a:gd name="connsiteX31" fmla="*/ 597694 w 740569"/>
                <a:gd name="connsiteY31" fmla="*/ 160695 h 296427"/>
                <a:gd name="connsiteX32" fmla="*/ 628650 w 740569"/>
                <a:gd name="connsiteY32" fmla="*/ 172602 h 296427"/>
                <a:gd name="connsiteX33" fmla="*/ 664369 w 740569"/>
                <a:gd name="connsiteY33" fmla="*/ 182127 h 296427"/>
                <a:gd name="connsiteX34" fmla="*/ 678656 w 740569"/>
                <a:gd name="connsiteY34" fmla="*/ 186889 h 296427"/>
                <a:gd name="connsiteX35" fmla="*/ 697706 w 740569"/>
                <a:gd name="connsiteY35" fmla="*/ 194033 h 296427"/>
                <a:gd name="connsiteX36" fmla="*/ 733425 w 740569"/>
                <a:gd name="connsiteY36" fmla="*/ 196414 h 296427"/>
                <a:gd name="connsiteX37" fmla="*/ 740569 w 740569"/>
                <a:gd name="connsiteY37" fmla="*/ 220227 h 296427"/>
                <a:gd name="connsiteX38" fmla="*/ 728663 w 740569"/>
                <a:gd name="connsiteY38" fmla="*/ 244039 h 296427"/>
                <a:gd name="connsiteX39" fmla="*/ 728663 w 740569"/>
                <a:gd name="connsiteY39" fmla="*/ 244039 h 296427"/>
                <a:gd name="connsiteX40" fmla="*/ 721519 w 740569"/>
                <a:gd name="connsiteY40" fmla="*/ 258327 h 296427"/>
                <a:gd name="connsiteX41" fmla="*/ 714375 w 740569"/>
                <a:gd name="connsiteY41" fmla="*/ 260708 h 296427"/>
                <a:gd name="connsiteX42" fmla="*/ 709613 w 740569"/>
                <a:gd name="connsiteY42" fmla="*/ 267852 h 296427"/>
                <a:gd name="connsiteX43" fmla="*/ 704850 w 740569"/>
                <a:gd name="connsiteY43" fmla="*/ 296427 h 296427"/>
                <a:gd name="connsiteX44" fmla="*/ 609600 w 740569"/>
                <a:gd name="connsiteY44" fmla="*/ 291664 h 296427"/>
                <a:gd name="connsiteX45" fmla="*/ 604838 w 740569"/>
                <a:gd name="connsiteY45" fmla="*/ 277377 h 296427"/>
                <a:gd name="connsiteX46" fmla="*/ 595313 w 740569"/>
                <a:gd name="connsiteY46" fmla="*/ 265470 h 296427"/>
                <a:gd name="connsiteX47" fmla="*/ 488156 w 740569"/>
                <a:gd name="connsiteY47" fmla="*/ 263089 h 296427"/>
                <a:gd name="connsiteX48" fmla="*/ 478631 w 740569"/>
                <a:gd name="connsiteY48" fmla="*/ 260708 h 296427"/>
                <a:gd name="connsiteX49" fmla="*/ 450056 w 740569"/>
                <a:gd name="connsiteY49" fmla="*/ 253564 h 296427"/>
                <a:gd name="connsiteX50" fmla="*/ 333375 w 740569"/>
                <a:gd name="connsiteY50" fmla="*/ 248802 h 296427"/>
                <a:gd name="connsiteX51" fmla="*/ 269081 w 740569"/>
                <a:gd name="connsiteY51" fmla="*/ 251183 h 296427"/>
                <a:gd name="connsiteX52" fmla="*/ 252413 w 740569"/>
                <a:gd name="connsiteY52" fmla="*/ 270233 h 296427"/>
                <a:gd name="connsiteX53" fmla="*/ 247650 w 740569"/>
                <a:gd name="connsiteY53" fmla="*/ 277377 h 296427"/>
                <a:gd name="connsiteX54" fmla="*/ 245269 w 740569"/>
                <a:gd name="connsiteY54" fmla="*/ 284520 h 296427"/>
                <a:gd name="connsiteX55" fmla="*/ 230981 w 740569"/>
                <a:gd name="connsiteY55" fmla="*/ 291664 h 296427"/>
                <a:gd name="connsiteX56" fmla="*/ 214313 w 740569"/>
                <a:gd name="connsiteY56" fmla="*/ 289283 h 296427"/>
                <a:gd name="connsiteX57" fmla="*/ 216694 w 740569"/>
                <a:gd name="connsiteY57" fmla="*/ 282139 h 296427"/>
                <a:gd name="connsiteX58" fmla="*/ 214313 w 740569"/>
                <a:gd name="connsiteY58" fmla="*/ 265470 h 296427"/>
                <a:gd name="connsiteX59" fmla="*/ 207169 w 740569"/>
                <a:gd name="connsiteY59" fmla="*/ 258327 h 296427"/>
                <a:gd name="connsiteX60" fmla="*/ 202406 w 740569"/>
                <a:gd name="connsiteY60" fmla="*/ 251183 h 296427"/>
                <a:gd name="connsiteX61" fmla="*/ 195263 w 740569"/>
                <a:gd name="connsiteY61" fmla="*/ 248802 h 296427"/>
                <a:gd name="connsiteX62" fmla="*/ 176213 w 740569"/>
                <a:gd name="connsiteY62" fmla="*/ 246420 h 296427"/>
                <a:gd name="connsiteX63" fmla="*/ 169069 w 740569"/>
                <a:gd name="connsiteY63" fmla="*/ 224989 h 296427"/>
                <a:gd name="connsiteX64" fmla="*/ 166688 w 740569"/>
                <a:gd name="connsiteY64" fmla="*/ 217845 h 296427"/>
                <a:gd name="connsiteX65" fmla="*/ 161925 w 740569"/>
                <a:gd name="connsiteY65" fmla="*/ 210702 h 296427"/>
                <a:gd name="connsiteX66" fmla="*/ 142875 w 740569"/>
                <a:gd name="connsiteY66" fmla="*/ 208320 h 296427"/>
                <a:gd name="connsiteX67" fmla="*/ 135731 w 740569"/>
                <a:gd name="connsiteY67" fmla="*/ 205939 h 296427"/>
                <a:gd name="connsiteX68" fmla="*/ 128588 w 740569"/>
                <a:gd name="connsiteY68" fmla="*/ 158314 h 296427"/>
                <a:gd name="connsiteX69" fmla="*/ 119063 w 740569"/>
                <a:gd name="connsiteY69" fmla="*/ 139264 h 296427"/>
                <a:gd name="connsiteX70" fmla="*/ 107156 w 740569"/>
                <a:gd name="connsiteY70" fmla="*/ 127358 h 296427"/>
                <a:gd name="connsiteX71" fmla="*/ 38100 w 740569"/>
                <a:gd name="connsiteY71" fmla="*/ 124977 h 296427"/>
                <a:gd name="connsiteX72" fmla="*/ 26194 w 740569"/>
                <a:gd name="connsiteY72" fmla="*/ 110689 h 296427"/>
                <a:gd name="connsiteX73" fmla="*/ 9525 w 740569"/>
                <a:gd name="connsiteY73" fmla="*/ 91639 h 296427"/>
                <a:gd name="connsiteX74" fmla="*/ 4763 w 740569"/>
                <a:gd name="connsiteY74" fmla="*/ 77352 h 296427"/>
                <a:gd name="connsiteX75" fmla="*/ 0 w 740569"/>
                <a:gd name="connsiteY75" fmla="*/ 60683 h 296427"/>
                <a:gd name="connsiteX76" fmla="*/ 2381 w 740569"/>
                <a:gd name="connsiteY76" fmla="*/ 22583 h 296427"/>
                <a:gd name="connsiteX77" fmla="*/ 2381 w 740569"/>
                <a:gd name="connsiteY77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200025 w 740569"/>
                <a:gd name="connsiteY11" fmla="*/ 70208 h 296427"/>
                <a:gd name="connsiteX12" fmla="*/ 207169 w 740569"/>
                <a:gd name="connsiteY12" fmla="*/ 74970 h 296427"/>
                <a:gd name="connsiteX13" fmla="*/ 223838 w 740569"/>
                <a:gd name="connsiteY13" fmla="*/ 79733 h 296427"/>
                <a:gd name="connsiteX14" fmla="*/ 240506 w 740569"/>
                <a:gd name="connsiteY14" fmla="*/ 86877 h 296427"/>
                <a:gd name="connsiteX15" fmla="*/ 247650 w 740569"/>
                <a:gd name="connsiteY15" fmla="*/ 91639 h 296427"/>
                <a:gd name="connsiteX16" fmla="*/ 266700 w 740569"/>
                <a:gd name="connsiteY16" fmla="*/ 96402 h 296427"/>
                <a:gd name="connsiteX17" fmla="*/ 273844 w 740569"/>
                <a:gd name="connsiteY17" fmla="*/ 101164 h 296427"/>
                <a:gd name="connsiteX18" fmla="*/ 283369 w 740569"/>
                <a:gd name="connsiteY18" fmla="*/ 103545 h 296427"/>
                <a:gd name="connsiteX19" fmla="*/ 309563 w 740569"/>
                <a:gd name="connsiteY19" fmla="*/ 108308 h 296427"/>
                <a:gd name="connsiteX20" fmla="*/ 335756 w 740569"/>
                <a:gd name="connsiteY20" fmla="*/ 113070 h 296427"/>
                <a:gd name="connsiteX21" fmla="*/ 359569 w 740569"/>
                <a:gd name="connsiteY21" fmla="*/ 120214 h 296427"/>
                <a:gd name="connsiteX22" fmla="*/ 381000 w 740569"/>
                <a:gd name="connsiteY22" fmla="*/ 127358 h 296427"/>
                <a:gd name="connsiteX23" fmla="*/ 397669 w 740569"/>
                <a:gd name="connsiteY23" fmla="*/ 132120 h 296427"/>
                <a:gd name="connsiteX24" fmla="*/ 519113 w 740569"/>
                <a:gd name="connsiteY24" fmla="*/ 136883 h 296427"/>
                <a:gd name="connsiteX25" fmla="*/ 538163 w 740569"/>
                <a:gd name="connsiteY25" fmla="*/ 139264 h 296427"/>
                <a:gd name="connsiteX26" fmla="*/ 550069 w 740569"/>
                <a:gd name="connsiteY26" fmla="*/ 144027 h 296427"/>
                <a:gd name="connsiteX27" fmla="*/ 559594 w 740569"/>
                <a:gd name="connsiteY27" fmla="*/ 146408 h 296427"/>
                <a:gd name="connsiteX28" fmla="*/ 566738 w 740569"/>
                <a:gd name="connsiteY28" fmla="*/ 151170 h 296427"/>
                <a:gd name="connsiteX29" fmla="*/ 583406 w 740569"/>
                <a:gd name="connsiteY29" fmla="*/ 155933 h 296427"/>
                <a:gd name="connsiteX30" fmla="*/ 597694 w 740569"/>
                <a:gd name="connsiteY30" fmla="*/ 160695 h 296427"/>
                <a:gd name="connsiteX31" fmla="*/ 628650 w 740569"/>
                <a:gd name="connsiteY31" fmla="*/ 172602 h 296427"/>
                <a:gd name="connsiteX32" fmla="*/ 664369 w 740569"/>
                <a:gd name="connsiteY32" fmla="*/ 182127 h 296427"/>
                <a:gd name="connsiteX33" fmla="*/ 678656 w 740569"/>
                <a:gd name="connsiteY33" fmla="*/ 186889 h 296427"/>
                <a:gd name="connsiteX34" fmla="*/ 697706 w 740569"/>
                <a:gd name="connsiteY34" fmla="*/ 194033 h 296427"/>
                <a:gd name="connsiteX35" fmla="*/ 733425 w 740569"/>
                <a:gd name="connsiteY35" fmla="*/ 196414 h 296427"/>
                <a:gd name="connsiteX36" fmla="*/ 740569 w 740569"/>
                <a:gd name="connsiteY36" fmla="*/ 220227 h 296427"/>
                <a:gd name="connsiteX37" fmla="*/ 728663 w 740569"/>
                <a:gd name="connsiteY37" fmla="*/ 244039 h 296427"/>
                <a:gd name="connsiteX38" fmla="*/ 728663 w 740569"/>
                <a:gd name="connsiteY38" fmla="*/ 244039 h 296427"/>
                <a:gd name="connsiteX39" fmla="*/ 721519 w 740569"/>
                <a:gd name="connsiteY39" fmla="*/ 258327 h 296427"/>
                <a:gd name="connsiteX40" fmla="*/ 714375 w 740569"/>
                <a:gd name="connsiteY40" fmla="*/ 260708 h 296427"/>
                <a:gd name="connsiteX41" fmla="*/ 709613 w 740569"/>
                <a:gd name="connsiteY41" fmla="*/ 267852 h 296427"/>
                <a:gd name="connsiteX42" fmla="*/ 704850 w 740569"/>
                <a:gd name="connsiteY42" fmla="*/ 296427 h 296427"/>
                <a:gd name="connsiteX43" fmla="*/ 609600 w 740569"/>
                <a:gd name="connsiteY43" fmla="*/ 291664 h 296427"/>
                <a:gd name="connsiteX44" fmla="*/ 604838 w 740569"/>
                <a:gd name="connsiteY44" fmla="*/ 277377 h 296427"/>
                <a:gd name="connsiteX45" fmla="*/ 595313 w 740569"/>
                <a:gd name="connsiteY45" fmla="*/ 265470 h 296427"/>
                <a:gd name="connsiteX46" fmla="*/ 488156 w 740569"/>
                <a:gd name="connsiteY46" fmla="*/ 263089 h 296427"/>
                <a:gd name="connsiteX47" fmla="*/ 478631 w 740569"/>
                <a:gd name="connsiteY47" fmla="*/ 260708 h 296427"/>
                <a:gd name="connsiteX48" fmla="*/ 450056 w 740569"/>
                <a:gd name="connsiteY48" fmla="*/ 253564 h 296427"/>
                <a:gd name="connsiteX49" fmla="*/ 333375 w 740569"/>
                <a:gd name="connsiteY49" fmla="*/ 248802 h 296427"/>
                <a:gd name="connsiteX50" fmla="*/ 269081 w 740569"/>
                <a:gd name="connsiteY50" fmla="*/ 251183 h 296427"/>
                <a:gd name="connsiteX51" fmla="*/ 252413 w 740569"/>
                <a:gd name="connsiteY51" fmla="*/ 270233 h 296427"/>
                <a:gd name="connsiteX52" fmla="*/ 247650 w 740569"/>
                <a:gd name="connsiteY52" fmla="*/ 277377 h 296427"/>
                <a:gd name="connsiteX53" fmla="*/ 245269 w 740569"/>
                <a:gd name="connsiteY53" fmla="*/ 284520 h 296427"/>
                <a:gd name="connsiteX54" fmla="*/ 230981 w 740569"/>
                <a:gd name="connsiteY54" fmla="*/ 291664 h 296427"/>
                <a:gd name="connsiteX55" fmla="*/ 214313 w 740569"/>
                <a:gd name="connsiteY55" fmla="*/ 289283 h 296427"/>
                <a:gd name="connsiteX56" fmla="*/ 216694 w 740569"/>
                <a:gd name="connsiteY56" fmla="*/ 282139 h 296427"/>
                <a:gd name="connsiteX57" fmla="*/ 214313 w 740569"/>
                <a:gd name="connsiteY57" fmla="*/ 265470 h 296427"/>
                <a:gd name="connsiteX58" fmla="*/ 207169 w 740569"/>
                <a:gd name="connsiteY58" fmla="*/ 258327 h 296427"/>
                <a:gd name="connsiteX59" fmla="*/ 202406 w 740569"/>
                <a:gd name="connsiteY59" fmla="*/ 251183 h 296427"/>
                <a:gd name="connsiteX60" fmla="*/ 195263 w 740569"/>
                <a:gd name="connsiteY60" fmla="*/ 248802 h 296427"/>
                <a:gd name="connsiteX61" fmla="*/ 176213 w 740569"/>
                <a:gd name="connsiteY61" fmla="*/ 246420 h 296427"/>
                <a:gd name="connsiteX62" fmla="*/ 169069 w 740569"/>
                <a:gd name="connsiteY62" fmla="*/ 224989 h 296427"/>
                <a:gd name="connsiteX63" fmla="*/ 166688 w 740569"/>
                <a:gd name="connsiteY63" fmla="*/ 217845 h 296427"/>
                <a:gd name="connsiteX64" fmla="*/ 161925 w 740569"/>
                <a:gd name="connsiteY64" fmla="*/ 210702 h 296427"/>
                <a:gd name="connsiteX65" fmla="*/ 142875 w 740569"/>
                <a:gd name="connsiteY65" fmla="*/ 208320 h 296427"/>
                <a:gd name="connsiteX66" fmla="*/ 135731 w 740569"/>
                <a:gd name="connsiteY66" fmla="*/ 205939 h 296427"/>
                <a:gd name="connsiteX67" fmla="*/ 128588 w 740569"/>
                <a:gd name="connsiteY67" fmla="*/ 158314 h 296427"/>
                <a:gd name="connsiteX68" fmla="*/ 119063 w 740569"/>
                <a:gd name="connsiteY68" fmla="*/ 139264 h 296427"/>
                <a:gd name="connsiteX69" fmla="*/ 107156 w 740569"/>
                <a:gd name="connsiteY69" fmla="*/ 127358 h 296427"/>
                <a:gd name="connsiteX70" fmla="*/ 38100 w 740569"/>
                <a:gd name="connsiteY70" fmla="*/ 124977 h 296427"/>
                <a:gd name="connsiteX71" fmla="*/ 26194 w 740569"/>
                <a:gd name="connsiteY71" fmla="*/ 110689 h 296427"/>
                <a:gd name="connsiteX72" fmla="*/ 9525 w 740569"/>
                <a:gd name="connsiteY72" fmla="*/ 91639 h 296427"/>
                <a:gd name="connsiteX73" fmla="*/ 4763 w 740569"/>
                <a:gd name="connsiteY73" fmla="*/ 77352 h 296427"/>
                <a:gd name="connsiteX74" fmla="*/ 0 w 740569"/>
                <a:gd name="connsiteY74" fmla="*/ 60683 h 296427"/>
                <a:gd name="connsiteX75" fmla="*/ 2381 w 740569"/>
                <a:gd name="connsiteY75" fmla="*/ 22583 h 296427"/>
                <a:gd name="connsiteX76" fmla="*/ 2381 w 740569"/>
                <a:gd name="connsiteY76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200025 w 740569"/>
                <a:gd name="connsiteY11" fmla="*/ 70208 h 296427"/>
                <a:gd name="connsiteX12" fmla="*/ 207169 w 740569"/>
                <a:gd name="connsiteY12" fmla="*/ 74970 h 296427"/>
                <a:gd name="connsiteX13" fmla="*/ 223838 w 740569"/>
                <a:gd name="connsiteY13" fmla="*/ 79733 h 296427"/>
                <a:gd name="connsiteX14" fmla="*/ 247650 w 740569"/>
                <a:gd name="connsiteY14" fmla="*/ 91639 h 296427"/>
                <a:gd name="connsiteX15" fmla="*/ 266700 w 740569"/>
                <a:gd name="connsiteY15" fmla="*/ 96402 h 296427"/>
                <a:gd name="connsiteX16" fmla="*/ 273844 w 740569"/>
                <a:gd name="connsiteY16" fmla="*/ 101164 h 296427"/>
                <a:gd name="connsiteX17" fmla="*/ 283369 w 740569"/>
                <a:gd name="connsiteY17" fmla="*/ 103545 h 296427"/>
                <a:gd name="connsiteX18" fmla="*/ 309563 w 740569"/>
                <a:gd name="connsiteY18" fmla="*/ 108308 h 296427"/>
                <a:gd name="connsiteX19" fmla="*/ 335756 w 740569"/>
                <a:gd name="connsiteY19" fmla="*/ 113070 h 296427"/>
                <a:gd name="connsiteX20" fmla="*/ 359569 w 740569"/>
                <a:gd name="connsiteY20" fmla="*/ 120214 h 296427"/>
                <a:gd name="connsiteX21" fmla="*/ 381000 w 740569"/>
                <a:gd name="connsiteY21" fmla="*/ 127358 h 296427"/>
                <a:gd name="connsiteX22" fmla="*/ 397669 w 740569"/>
                <a:gd name="connsiteY22" fmla="*/ 132120 h 296427"/>
                <a:gd name="connsiteX23" fmla="*/ 519113 w 740569"/>
                <a:gd name="connsiteY23" fmla="*/ 136883 h 296427"/>
                <a:gd name="connsiteX24" fmla="*/ 538163 w 740569"/>
                <a:gd name="connsiteY24" fmla="*/ 139264 h 296427"/>
                <a:gd name="connsiteX25" fmla="*/ 550069 w 740569"/>
                <a:gd name="connsiteY25" fmla="*/ 144027 h 296427"/>
                <a:gd name="connsiteX26" fmla="*/ 559594 w 740569"/>
                <a:gd name="connsiteY26" fmla="*/ 146408 h 296427"/>
                <a:gd name="connsiteX27" fmla="*/ 566738 w 740569"/>
                <a:gd name="connsiteY27" fmla="*/ 151170 h 296427"/>
                <a:gd name="connsiteX28" fmla="*/ 583406 w 740569"/>
                <a:gd name="connsiteY28" fmla="*/ 155933 h 296427"/>
                <a:gd name="connsiteX29" fmla="*/ 597694 w 740569"/>
                <a:gd name="connsiteY29" fmla="*/ 160695 h 296427"/>
                <a:gd name="connsiteX30" fmla="*/ 628650 w 740569"/>
                <a:gd name="connsiteY30" fmla="*/ 172602 h 296427"/>
                <a:gd name="connsiteX31" fmla="*/ 664369 w 740569"/>
                <a:gd name="connsiteY31" fmla="*/ 182127 h 296427"/>
                <a:gd name="connsiteX32" fmla="*/ 678656 w 740569"/>
                <a:gd name="connsiteY32" fmla="*/ 186889 h 296427"/>
                <a:gd name="connsiteX33" fmla="*/ 697706 w 740569"/>
                <a:gd name="connsiteY33" fmla="*/ 194033 h 296427"/>
                <a:gd name="connsiteX34" fmla="*/ 733425 w 740569"/>
                <a:gd name="connsiteY34" fmla="*/ 196414 h 296427"/>
                <a:gd name="connsiteX35" fmla="*/ 740569 w 740569"/>
                <a:gd name="connsiteY35" fmla="*/ 220227 h 296427"/>
                <a:gd name="connsiteX36" fmla="*/ 728663 w 740569"/>
                <a:gd name="connsiteY36" fmla="*/ 244039 h 296427"/>
                <a:gd name="connsiteX37" fmla="*/ 728663 w 740569"/>
                <a:gd name="connsiteY37" fmla="*/ 244039 h 296427"/>
                <a:gd name="connsiteX38" fmla="*/ 721519 w 740569"/>
                <a:gd name="connsiteY38" fmla="*/ 258327 h 296427"/>
                <a:gd name="connsiteX39" fmla="*/ 714375 w 740569"/>
                <a:gd name="connsiteY39" fmla="*/ 260708 h 296427"/>
                <a:gd name="connsiteX40" fmla="*/ 709613 w 740569"/>
                <a:gd name="connsiteY40" fmla="*/ 267852 h 296427"/>
                <a:gd name="connsiteX41" fmla="*/ 704850 w 740569"/>
                <a:gd name="connsiteY41" fmla="*/ 296427 h 296427"/>
                <a:gd name="connsiteX42" fmla="*/ 609600 w 740569"/>
                <a:gd name="connsiteY42" fmla="*/ 291664 h 296427"/>
                <a:gd name="connsiteX43" fmla="*/ 604838 w 740569"/>
                <a:gd name="connsiteY43" fmla="*/ 277377 h 296427"/>
                <a:gd name="connsiteX44" fmla="*/ 595313 w 740569"/>
                <a:gd name="connsiteY44" fmla="*/ 265470 h 296427"/>
                <a:gd name="connsiteX45" fmla="*/ 488156 w 740569"/>
                <a:gd name="connsiteY45" fmla="*/ 263089 h 296427"/>
                <a:gd name="connsiteX46" fmla="*/ 478631 w 740569"/>
                <a:gd name="connsiteY46" fmla="*/ 260708 h 296427"/>
                <a:gd name="connsiteX47" fmla="*/ 450056 w 740569"/>
                <a:gd name="connsiteY47" fmla="*/ 253564 h 296427"/>
                <a:gd name="connsiteX48" fmla="*/ 333375 w 740569"/>
                <a:gd name="connsiteY48" fmla="*/ 248802 h 296427"/>
                <a:gd name="connsiteX49" fmla="*/ 269081 w 740569"/>
                <a:gd name="connsiteY49" fmla="*/ 251183 h 296427"/>
                <a:gd name="connsiteX50" fmla="*/ 252413 w 740569"/>
                <a:gd name="connsiteY50" fmla="*/ 270233 h 296427"/>
                <a:gd name="connsiteX51" fmla="*/ 247650 w 740569"/>
                <a:gd name="connsiteY51" fmla="*/ 277377 h 296427"/>
                <a:gd name="connsiteX52" fmla="*/ 245269 w 740569"/>
                <a:gd name="connsiteY52" fmla="*/ 284520 h 296427"/>
                <a:gd name="connsiteX53" fmla="*/ 230981 w 740569"/>
                <a:gd name="connsiteY53" fmla="*/ 291664 h 296427"/>
                <a:gd name="connsiteX54" fmla="*/ 214313 w 740569"/>
                <a:gd name="connsiteY54" fmla="*/ 289283 h 296427"/>
                <a:gd name="connsiteX55" fmla="*/ 216694 w 740569"/>
                <a:gd name="connsiteY55" fmla="*/ 282139 h 296427"/>
                <a:gd name="connsiteX56" fmla="*/ 214313 w 740569"/>
                <a:gd name="connsiteY56" fmla="*/ 265470 h 296427"/>
                <a:gd name="connsiteX57" fmla="*/ 207169 w 740569"/>
                <a:gd name="connsiteY57" fmla="*/ 258327 h 296427"/>
                <a:gd name="connsiteX58" fmla="*/ 202406 w 740569"/>
                <a:gd name="connsiteY58" fmla="*/ 251183 h 296427"/>
                <a:gd name="connsiteX59" fmla="*/ 195263 w 740569"/>
                <a:gd name="connsiteY59" fmla="*/ 248802 h 296427"/>
                <a:gd name="connsiteX60" fmla="*/ 176213 w 740569"/>
                <a:gd name="connsiteY60" fmla="*/ 246420 h 296427"/>
                <a:gd name="connsiteX61" fmla="*/ 169069 w 740569"/>
                <a:gd name="connsiteY61" fmla="*/ 224989 h 296427"/>
                <a:gd name="connsiteX62" fmla="*/ 166688 w 740569"/>
                <a:gd name="connsiteY62" fmla="*/ 217845 h 296427"/>
                <a:gd name="connsiteX63" fmla="*/ 161925 w 740569"/>
                <a:gd name="connsiteY63" fmla="*/ 210702 h 296427"/>
                <a:gd name="connsiteX64" fmla="*/ 142875 w 740569"/>
                <a:gd name="connsiteY64" fmla="*/ 208320 h 296427"/>
                <a:gd name="connsiteX65" fmla="*/ 135731 w 740569"/>
                <a:gd name="connsiteY65" fmla="*/ 205939 h 296427"/>
                <a:gd name="connsiteX66" fmla="*/ 128588 w 740569"/>
                <a:gd name="connsiteY66" fmla="*/ 158314 h 296427"/>
                <a:gd name="connsiteX67" fmla="*/ 119063 w 740569"/>
                <a:gd name="connsiteY67" fmla="*/ 139264 h 296427"/>
                <a:gd name="connsiteX68" fmla="*/ 107156 w 740569"/>
                <a:gd name="connsiteY68" fmla="*/ 127358 h 296427"/>
                <a:gd name="connsiteX69" fmla="*/ 38100 w 740569"/>
                <a:gd name="connsiteY69" fmla="*/ 124977 h 296427"/>
                <a:gd name="connsiteX70" fmla="*/ 26194 w 740569"/>
                <a:gd name="connsiteY70" fmla="*/ 110689 h 296427"/>
                <a:gd name="connsiteX71" fmla="*/ 9525 w 740569"/>
                <a:gd name="connsiteY71" fmla="*/ 91639 h 296427"/>
                <a:gd name="connsiteX72" fmla="*/ 4763 w 740569"/>
                <a:gd name="connsiteY72" fmla="*/ 77352 h 296427"/>
                <a:gd name="connsiteX73" fmla="*/ 0 w 740569"/>
                <a:gd name="connsiteY73" fmla="*/ 60683 h 296427"/>
                <a:gd name="connsiteX74" fmla="*/ 2381 w 740569"/>
                <a:gd name="connsiteY74" fmla="*/ 22583 h 296427"/>
                <a:gd name="connsiteX75" fmla="*/ 2381 w 740569"/>
                <a:gd name="connsiteY75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200025 w 740569"/>
                <a:gd name="connsiteY11" fmla="*/ 70208 h 296427"/>
                <a:gd name="connsiteX12" fmla="*/ 207169 w 740569"/>
                <a:gd name="connsiteY12" fmla="*/ 74970 h 296427"/>
                <a:gd name="connsiteX13" fmla="*/ 223838 w 740569"/>
                <a:gd name="connsiteY13" fmla="*/ 79733 h 296427"/>
                <a:gd name="connsiteX14" fmla="*/ 266700 w 740569"/>
                <a:gd name="connsiteY14" fmla="*/ 96402 h 296427"/>
                <a:gd name="connsiteX15" fmla="*/ 273844 w 740569"/>
                <a:gd name="connsiteY15" fmla="*/ 101164 h 296427"/>
                <a:gd name="connsiteX16" fmla="*/ 283369 w 740569"/>
                <a:gd name="connsiteY16" fmla="*/ 103545 h 296427"/>
                <a:gd name="connsiteX17" fmla="*/ 309563 w 740569"/>
                <a:gd name="connsiteY17" fmla="*/ 108308 h 296427"/>
                <a:gd name="connsiteX18" fmla="*/ 335756 w 740569"/>
                <a:gd name="connsiteY18" fmla="*/ 113070 h 296427"/>
                <a:gd name="connsiteX19" fmla="*/ 359569 w 740569"/>
                <a:gd name="connsiteY19" fmla="*/ 120214 h 296427"/>
                <a:gd name="connsiteX20" fmla="*/ 381000 w 740569"/>
                <a:gd name="connsiteY20" fmla="*/ 127358 h 296427"/>
                <a:gd name="connsiteX21" fmla="*/ 397669 w 740569"/>
                <a:gd name="connsiteY21" fmla="*/ 132120 h 296427"/>
                <a:gd name="connsiteX22" fmla="*/ 519113 w 740569"/>
                <a:gd name="connsiteY22" fmla="*/ 136883 h 296427"/>
                <a:gd name="connsiteX23" fmla="*/ 538163 w 740569"/>
                <a:gd name="connsiteY23" fmla="*/ 139264 h 296427"/>
                <a:gd name="connsiteX24" fmla="*/ 550069 w 740569"/>
                <a:gd name="connsiteY24" fmla="*/ 144027 h 296427"/>
                <a:gd name="connsiteX25" fmla="*/ 559594 w 740569"/>
                <a:gd name="connsiteY25" fmla="*/ 146408 h 296427"/>
                <a:gd name="connsiteX26" fmla="*/ 566738 w 740569"/>
                <a:gd name="connsiteY26" fmla="*/ 151170 h 296427"/>
                <a:gd name="connsiteX27" fmla="*/ 583406 w 740569"/>
                <a:gd name="connsiteY27" fmla="*/ 155933 h 296427"/>
                <a:gd name="connsiteX28" fmla="*/ 597694 w 740569"/>
                <a:gd name="connsiteY28" fmla="*/ 160695 h 296427"/>
                <a:gd name="connsiteX29" fmla="*/ 628650 w 740569"/>
                <a:gd name="connsiteY29" fmla="*/ 172602 h 296427"/>
                <a:gd name="connsiteX30" fmla="*/ 664369 w 740569"/>
                <a:gd name="connsiteY30" fmla="*/ 182127 h 296427"/>
                <a:gd name="connsiteX31" fmla="*/ 678656 w 740569"/>
                <a:gd name="connsiteY31" fmla="*/ 186889 h 296427"/>
                <a:gd name="connsiteX32" fmla="*/ 697706 w 740569"/>
                <a:gd name="connsiteY32" fmla="*/ 194033 h 296427"/>
                <a:gd name="connsiteX33" fmla="*/ 733425 w 740569"/>
                <a:gd name="connsiteY33" fmla="*/ 196414 h 296427"/>
                <a:gd name="connsiteX34" fmla="*/ 740569 w 740569"/>
                <a:gd name="connsiteY34" fmla="*/ 220227 h 296427"/>
                <a:gd name="connsiteX35" fmla="*/ 728663 w 740569"/>
                <a:gd name="connsiteY35" fmla="*/ 244039 h 296427"/>
                <a:gd name="connsiteX36" fmla="*/ 728663 w 740569"/>
                <a:gd name="connsiteY36" fmla="*/ 244039 h 296427"/>
                <a:gd name="connsiteX37" fmla="*/ 721519 w 740569"/>
                <a:gd name="connsiteY37" fmla="*/ 258327 h 296427"/>
                <a:gd name="connsiteX38" fmla="*/ 714375 w 740569"/>
                <a:gd name="connsiteY38" fmla="*/ 260708 h 296427"/>
                <a:gd name="connsiteX39" fmla="*/ 709613 w 740569"/>
                <a:gd name="connsiteY39" fmla="*/ 267852 h 296427"/>
                <a:gd name="connsiteX40" fmla="*/ 704850 w 740569"/>
                <a:gd name="connsiteY40" fmla="*/ 296427 h 296427"/>
                <a:gd name="connsiteX41" fmla="*/ 609600 w 740569"/>
                <a:gd name="connsiteY41" fmla="*/ 291664 h 296427"/>
                <a:gd name="connsiteX42" fmla="*/ 604838 w 740569"/>
                <a:gd name="connsiteY42" fmla="*/ 277377 h 296427"/>
                <a:gd name="connsiteX43" fmla="*/ 595313 w 740569"/>
                <a:gd name="connsiteY43" fmla="*/ 265470 h 296427"/>
                <a:gd name="connsiteX44" fmla="*/ 488156 w 740569"/>
                <a:gd name="connsiteY44" fmla="*/ 263089 h 296427"/>
                <a:gd name="connsiteX45" fmla="*/ 478631 w 740569"/>
                <a:gd name="connsiteY45" fmla="*/ 260708 h 296427"/>
                <a:gd name="connsiteX46" fmla="*/ 450056 w 740569"/>
                <a:gd name="connsiteY46" fmla="*/ 253564 h 296427"/>
                <a:gd name="connsiteX47" fmla="*/ 333375 w 740569"/>
                <a:gd name="connsiteY47" fmla="*/ 248802 h 296427"/>
                <a:gd name="connsiteX48" fmla="*/ 269081 w 740569"/>
                <a:gd name="connsiteY48" fmla="*/ 251183 h 296427"/>
                <a:gd name="connsiteX49" fmla="*/ 252413 w 740569"/>
                <a:gd name="connsiteY49" fmla="*/ 270233 h 296427"/>
                <a:gd name="connsiteX50" fmla="*/ 247650 w 740569"/>
                <a:gd name="connsiteY50" fmla="*/ 277377 h 296427"/>
                <a:gd name="connsiteX51" fmla="*/ 245269 w 740569"/>
                <a:gd name="connsiteY51" fmla="*/ 284520 h 296427"/>
                <a:gd name="connsiteX52" fmla="*/ 230981 w 740569"/>
                <a:gd name="connsiteY52" fmla="*/ 291664 h 296427"/>
                <a:gd name="connsiteX53" fmla="*/ 214313 w 740569"/>
                <a:gd name="connsiteY53" fmla="*/ 289283 h 296427"/>
                <a:gd name="connsiteX54" fmla="*/ 216694 w 740569"/>
                <a:gd name="connsiteY54" fmla="*/ 282139 h 296427"/>
                <a:gd name="connsiteX55" fmla="*/ 214313 w 740569"/>
                <a:gd name="connsiteY55" fmla="*/ 265470 h 296427"/>
                <a:gd name="connsiteX56" fmla="*/ 207169 w 740569"/>
                <a:gd name="connsiteY56" fmla="*/ 258327 h 296427"/>
                <a:gd name="connsiteX57" fmla="*/ 202406 w 740569"/>
                <a:gd name="connsiteY57" fmla="*/ 251183 h 296427"/>
                <a:gd name="connsiteX58" fmla="*/ 195263 w 740569"/>
                <a:gd name="connsiteY58" fmla="*/ 248802 h 296427"/>
                <a:gd name="connsiteX59" fmla="*/ 176213 w 740569"/>
                <a:gd name="connsiteY59" fmla="*/ 246420 h 296427"/>
                <a:gd name="connsiteX60" fmla="*/ 169069 w 740569"/>
                <a:gd name="connsiteY60" fmla="*/ 224989 h 296427"/>
                <a:gd name="connsiteX61" fmla="*/ 166688 w 740569"/>
                <a:gd name="connsiteY61" fmla="*/ 217845 h 296427"/>
                <a:gd name="connsiteX62" fmla="*/ 161925 w 740569"/>
                <a:gd name="connsiteY62" fmla="*/ 210702 h 296427"/>
                <a:gd name="connsiteX63" fmla="*/ 142875 w 740569"/>
                <a:gd name="connsiteY63" fmla="*/ 208320 h 296427"/>
                <a:gd name="connsiteX64" fmla="*/ 135731 w 740569"/>
                <a:gd name="connsiteY64" fmla="*/ 205939 h 296427"/>
                <a:gd name="connsiteX65" fmla="*/ 128588 w 740569"/>
                <a:gd name="connsiteY65" fmla="*/ 158314 h 296427"/>
                <a:gd name="connsiteX66" fmla="*/ 119063 w 740569"/>
                <a:gd name="connsiteY66" fmla="*/ 139264 h 296427"/>
                <a:gd name="connsiteX67" fmla="*/ 107156 w 740569"/>
                <a:gd name="connsiteY67" fmla="*/ 127358 h 296427"/>
                <a:gd name="connsiteX68" fmla="*/ 38100 w 740569"/>
                <a:gd name="connsiteY68" fmla="*/ 124977 h 296427"/>
                <a:gd name="connsiteX69" fmla="*/ 26194 w 740569"/>
                <a:gd name="connsiteY69" fmla="*/ 110689 h 296427"/>
                <a:gd name="connsiteX70" fmla="*/ 9525 w 740569"/>
                <a:gd name="connsiteY70" fmla="*/ 91639 h 296427"/>
                <a:gd name="connsiteX71" fmla="*/ 4763 w 740569"/>
                <a:gd name="connsiteY71" fmla="*/ 77352 h 296427"/>
                <a:gd name="connsiteX72" fmla="*/ 0 w 740569"/>
                <a:gd name="connsiteY72" fmla="*/ 60683 h 296427"/>
                <a:gd name="connsiteX73" fmla="*/ 2381 w 740569"/>
                <a:gd name="connsiteY73" fmla="*/ 22583 h 296427"/>
                <a:gd name="connsiteX74" fmla="*/ 2381 w 740569"/>
                <a:gd name="connsiteY74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200025 w 740569"/>
                <a:gd name="connsiteY11" fmla="*/ 70208 h 296427"/>
                <a:gd name="connsiteX12" fmla="*/ 207169 w 740569"/>
                <a:gd name="connsiteY12" fmla="*/ 74970 h 296427"/>
                <a:gd name="connsiteX13" fmla="*/ 223838 w 740569"/>
                <a:gd name="connsiteY13" fmla="*/ 79733 h 296427"/>
                <a:gd name="connsiteX14" fmla="*/ 266700 w 740569"/>
                <a:gd name="connsiteY14" fmla="*/ 96402 h 296427"/>
                <a:gd name="connsiteX15" fmla="*/ 273844 w 740569"/>
                <a:gd name="connsiteY15" fmla="*/ 101164 h 296427"/>
                <a:gd name="connsiteX16" fmla="*/ 309563 w 740569"/>
                <a:gd name="connsiteY16" fmla="*/ 108308 h 296427"/>
                <a:gd name="connsiteX17" fmla="*/ 335756 w 740569"/>
                <a:gd name="connsiteY17" fmla="*/ 113070 h 296427"/>
                <a:gd name="connsiteX18" fmla="*/ 359569 w 740569"/>
                <a:gd name="connsiteY18" fmla="*/ 120214 h 296427"/>
                <a:gd name="connsiteX19" fmla="*/ 381000 w 740569"/>
                <a:gd name="connsiteY19" fmla="*/ 127358 h 296427"/>
                <a:gd name="connsiteX20" fmla="*/ 397669 w 740569"/>
                <a:gd name="connsiteY20" fmla="*/ 132120 h 296427"/>
                <a:gd name="connsiteX21" fmla="*/ 519113 w 740569"/>
                <a:gd name="connsiteY21" fmla="*/ 136883 h 296427"/>
                <a:gd name="connsiteX22" fmla="*/ 538163 w 740569"/>
                <a:gd name="connsiteY22" fmla="*/ 139264 h 296427"/>
                <a:gd name="connsiteX23" fmla="*/ 550069 w 740569"/>
                <a:gd name="connsiteY23" fmla="*/ 144027 h 296427"/>
                <a:gd name="connsiteX24" fmla="*/ 559594 w 740569"/>
                <a:gd name="connsiteY24" fmla="*/ 146408 h 296427"/>
                <a:gd name="connsiteX25" fmla="*/ 566738 w 740569"/>
                <a:gd name="connsiteY25" fmla="*/ 151170 h 296427"/>
                <a:gd name="connsiteX26" fmla="*/ 583406 w 740569"/>
                <a:gd name="connsiteY26" fmla="*/ 155933 h 296427"/>
                <a:gd name="connsiteX27" fmla="*/ 597694 w 740569"/>
                <a:gd name="connsiteY27" fmla="*/ 160695 h 296427"/>
                <a:gd name="connsiteX28" fmla="*/ 628650 w 740569"/>
                <a:gd name="connsiteY28" fmla="*/ 172602 h 296427"/>
                <a:gd name="connsiteX29" fmla="*/ 664369 w 740569"/>
                <a:gd name="connsiteY29" fmla="*/ 182127 h 296427"/>
                <a:gd name="connsiteX30" fmla="*/ 678656 w 740569"/>
                <a:gd name="connsiteY30" fmla="*/ 186889 h 296427"/>
                <a:gd name="connsiteX31" fmla="*/ 697706 w 740569"/>
                <a:gd name="connsiteY31" fmla="*/ 194033 h 296427"/>
                <a:gd name="connsiteX32" fmla="*/ 733425 w 740569"/>
                <a:gd name="connsiteY32" fmla="*/ 196414 h 296427"/>
                <a:gd name="connsiteX33" fmla="*/ 740569 w 740569"/>
                <a:gd name="connsiteY33" fmla="*/ 220227 h 296427"/>
                <a:gd name="connsiteX34" fmla="*/ 728663 w 740569"/>
                <a:gd name="connsiteY34" fmla="*/ 244039 h 296427"/>
                <a:gd name="connsiteX35" fmla="*/ 728663 w 740569"/>
                <a:gd name="connsiteY35" fmla="*/ 244039 h 296427"/>
                <a:gd name="connsiteX36" fmla="*/ 721519 w 740569"/>
                <a:gd name="connsiteY36" fmla="*/ 258327 h 296427"/>
                <a:gd name="connsiteX37" fmla="*/ 714375 w 740569"/>
                <a:gd name="connsiteY37" fmla="*/ 260708 h 296427"/>
                <a:gd name="connsiteX38" fmla="*/ 709613 w 740569"/>
                <a:gd name="connsiteY38" fmla="*/ 267852 h 296427"/>
                <a:gd name="connsiteX39" fmla="*/ 704850 w 740569"/>
                <a:gd name="connsiteY39" fmla="*/ 296427 h 296427"/>
                <a:gd name="connsiteX40" fmla="*/ 609600 w 740569"/>
                <a:gd name="connsiteY40" fmla="*/ 291664 h 296427"/>
                <a:gd name="connsiteX41" fmla="*/ 604838 w 740569"/>
                <a:gd name="connsiteY41" fmla="*/ 277377 h 296427"/>
                <a:gd name="connsiteX42" fmla="*/ 595313 w 740569"/>
                <a:gd name="connsiteY42" fmla="*/ 265470 h 296427"/>
                <a:gd name="connsiteX43" fmla="*/ 488156 w 740569"/>
                <a:gd name="connsiteY43" fmla="*/ 263089 h 296427"/>
                <a:gd name="connsiteX44" fmla="*/ 478631 w 740569"/>
                <a:gd name="connsiteY44" fmla="*/ 260708 h 296427"/>
                <a:gd name="connsiteX45" fmla="*/ 450056 w 740569"/>
                <a:gd name="connsiteY45" fmla="*/ 253564 h 296427"/>
                <a:gd name="connsiteX46" fmla="*/ 333375 w 740569"/>
                <a:gd name="connsiteY46" fmla="*/ 248802 h 296427"/>
                <a:gd name="connsiteX47" fmla="*/ 269081 w 740569"/>
                <a:gd name="connsiteY47" fmla="*/ 251183 h 296427"/>
                <a:gd name="connsiteX48" fmla="*/ 252413 w 740569"/>
                <a:gd name="connsiteY48" fmla="*/ 270233 h 296427"/>
                <a:gd name="connsiteX49" fmla="*/ 247650 w 740569"/>
                <a:gd name="connsiteY49" fmla="*/ 277377 h 296427"/>
                <a:gd name="connsiteX50" fmla="*/ 245269 w 740569"/>
                <a:gd name="connsiteY50" fmla="*/ 284520 h 296427"/>
                <a:gd name="connsiteX51" fmla="*/ 230981 w 740569"/>
                <a:gd name="connsiteY51" fmla="*/ 291664 h 296427"/>
                <a:gd name="connsiteX52" fmla="*/ 214313 w 740569"/>
                <a:gd name="connsiteY52" fmla="*/ 289283 h 296427"/>
                <a:gd name="connsiteX53" fmla="*/ 216694 w 740569"/>
                <a:gd name="connsiteY53" fmla="*/ 282139 h 296427"/>
                <a:gd name="connsiteX54" fmla="*/ 214313 w 740569"/>
                <a:gd name="connsiteY54" fmla="*/ 265470 h 296427"/>
                <a:gd name="connsiteX55" fmla="*/ 207169 w 740569"/>
                <a:gd name="connsiteY55" fmla="*/ 258327 h 296427"/>
                <a:gd name="connsiteX56" fmla="*/ 202406 w 740569"/>
                <a:gd name="connsiteY56" fmla="*/ 251183 h 296427"/>
                <a:gd name="connsiteX57" fmla="*/ 195263 w 740569"/>
                <a:gd name="connsiteY57" fmla="*/ 248802 h 296427"/>
                <a:gd name="connsiteX58" fmla="*/ 176213 w 740569"/>
                <a:gd name="connsiteY58" fmla="*/ 246420 h 296427"/>
                <a:gd name="connsiteX59" fmla="*/ 169069 w 740569"/>
                <a:gd name="connsiteY59" fmla="*/ 224989 h 296427"/>
                <a:gd name="connsiteX60" fmla="*/ 166688 w 740569"/>
                <a:gd name="connsiteY60" fmla="*/ 217845 h 296427"/>
                <a:gd name="connsiteX61" fmla="*/ 161925 w 740569"/>
                <a:gd name="connsiteY61" fmla="*/ 210702 h 296427"/>
                <a:gd name="connsiteX62" fmla="*/ 142875 w 740569"/>
                <a:gd name="connsiteY62" fmla="*/ 208320 h 296427"/>
                <a:gd name="connsiteX63" fmla="*/ 135731 w 740569"/>
                <a:gd name="connsiteY63" fmla="*/ 205939 h 296427"/>
                <a:gd name="connsiteX64" fmla="*/ 128588 w 740569"/>
                <a:gd name="connsiteY64" fmla="*/ 158314 h 296427"/>
                <a:gd name="connsiteX65" fmla="*/ 119063 w 740569"/>
                <a:gd name="connsiteY65" fmla="*/ 139264 h 296427"/>
                <a:gd name="connsiteX66" fmla="*/ 107156 w 740569"/>
                <a:gd name="connsiteY66" fmla="*/ 127358 h 296427"/>
                <a:gd name="connsiteX67" fmla="*/ 38100 w 740569"/>
                <a:gd name="connsiteY67" fmla="*/ 124977 h 296427"/>
                <a:gd name="connsiteX68" fmla="*/ 26194 w 740569"/>
                <a:gd name="connsiteY68" fmla="*/ 110689 h 296427"/>
                <a:gd name="connsiteX69" fmla="*/ 9525 w 740569"/>
                <a:gd name="connsiteY69" fmla="*/ 91639 h 296427"/>
                <a:gd name="connsiteX70" fmla="*/ 4763 w 740569"/>
                <a:gd name="connsiteY70" fmla="*/ 77352 h 296427"/>
                <a:gd name="connsiteX71" fmla="*/ 0 w 740569"/>
                <a:gd name="connsiteY71" fmla="*/ 60683 h 296427"/>
                <a:gd name="connsiteX72" fmla="*/ 2381 w 740569"/>
                <a:gd name="connsiteY72" fmla="*/ 22583 h 296427"/>
                <a:gd name="connsiteX73" fmla="*/ 2381 w 740569"/>
                <a:gd name="connsiteY73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200025 w 740569"/>
                <a:gd name="connsiteY11" fmla="*/ 70208 h 296427"/>
                <a:gd name="connsiteX12" fmla="*/ 207169 w 740569"/>
                <a:gd name="connsiteY12" fmla="*/ 74970 h 296427"/>
                <a:gd name="connsiteX13" fmla="*/ 223838 w 740569"/>
                <a:gd name="connsiteY13" fmla="*/ 79733 h 296427"/>
                <a:gd name="connsiteX14" fmla="*/ 266700 w 740569"/>
                <a:gd name="connsiteY14" fmla="*/ 96402 h 296427"/>
                <a:gd name="connsiteX15" fmla="*/ 309563 w 740569"/>
                <a:gd name="connsiteY15" fmla="*/ 108308 h 296427"/>
                <a:gd name="connsiteX16" fmla="*/ 335756 w 740569"/>
                <a:gd name="connsiteY16" fmla="*/ 113070 h 296427"/>
                <a:gd name="connsiteX17" fmla="*/ 359569 w 740569"/>
                <a:gd name="connsiteY17" fmla="*/ 120214 h 296427"/>
                <a:gd name="connsiteX18" fmla="*/ 381000 w 740569"/>
                <a:gd name="connsiteY18" fmla="*/ 127358 h 296427"/>
                <a:gd name="connsiteX19" fmla="*/ 397669 w 740569"/>
                <a:gd name="connsiteY19" fmla="*/ 132120 h 296427"/>
                <a:gd name="connsiteX20" fmla="*/ 519113 w 740569"/>
                <a:gd name="connsiteY20" fmla="*/ 136883 h 296427"/>
                <a:gd name="connsiteX21" fmla="*/ 538163 w 740569"/>
                <a:gd name="connsiteY21" fmla="*/ 139264 h 296427"/>
                <a:gd name="connsiteX22" fmla="*/ 550069 w 740569"/>
                <a:gd name="connsiteY22" fmla="*/ 144027 h 296427"/>
                <a:gd name="connsiteX23" fmla="*/ 559594 w 740569"/>
                <a:gd name="connsiteY23" fmla="*/ 146408 h 296427"/>
                <a:gd name="connsiteX24" fmla="*/ 566738 w 740569"/>
                <a:gd name="connsiteY24" fmla="*/ 151170 h 296427"/>
                <a:gd name="connsiteX25" fmla="*/ 583406 w 740569"/>
                <a:gd name="connsiteY25" fmla="*/ 155933 h 296427"/>
                <a:gd name="connsiteX26" fmla="*/ 597694 w 740569"/>
                <a:gd name="connsiteY26" fmla="*/ 160695 h 296427"/>
                <a:gd name="connsiteX27" fmla="*/ 628650 w 740569"/>
                <a:gd name="connsiteY27" fmla="*/ 172602 h 296427"/>
                <a:gd name="connsiteX28" fmla="*/ 664369 w 740569"/>
                <a:gd name="connsiteY28" fmla="*/ 182127 h 296427"/>
                <a:gd name="connsiteX29" fmla="*/ 678656 w 740569"/>
                <a:gd name="connsiteY29" fmla="*/ 186889 h 296427"/>
                <a:gd name="connsiteX30" fmla="*/ 697706 w 740569"/>
                <a:gd name="connsiteY30" fmla="*/ 194033 h 296427"/>
                <a:gd name="connsiteX31" fmla="*/ 733425 w 740569"/>
                <a:gd name="connsiteY31" fmla="*/ 196414 h 296427"/>
                <a:gd name="connsiteX32" fmla="*/ 740569 w 740569"/>
                <a:gd name="connsiteY32" fmla="*/ 220227 h 296427"/>
                <a:gd name="connsiteX33" fmla="*/ 728663 w 740569"/>
                <a:gd name="connsiteY33" fmla="*/ 244039 h 296427"/>
                <a:gd name="connsiteX34" fmla="*/ 728663 w 740569"/>
                <a:gd name="connsiteY34" fmla="*/ 244039 h 296427"/>
                <a:gd name="connsiteX35" fmla="*/ 721519 w 740569"/>
                <a:gd name="connsiteY35" fmla="*/ 258327 h 296427"/>
                <a:gd name="connsiteX36" fmla="*/ 714375 w 740569"/>
                <a:gd name="connsiteY36" fmla="*/ 260708 h 296427"/>
                <a:gd name="connsiteX37" fmla="*/ 709613 w 740569"/>
                <a:gd name="connsiteY37" fmla="*/ 267852 h 296427"/>
                <a:gd name="connsiteX38" fmla="*/ 704850 w 740569"/>
                <a:gd name="connsiteY38" fmla="*/ 296427 h 296427"/>
                <a:gd name="connsiteX39" fmla="*/ 609600 w 740569"/>
                <a:gd name="connsiteY39" fmla="*/ 291664 h 296427"/>
                <a:gd name="connsiteX40" fmla="*/ 604838 w 740569"/>
                <a:gd name="connsiteY40" fmla="*/ 277377 h 296427"/>
                <a:gd name="connsiteX41" fmla="*/ 595313 w 740569"/>
                <a:gd name="connsiteY41" fmla="*/ 265470 h 296427"/>
                <a:gd name="connsiteX42" fmla="*/ 488156 w 740569"/>
                <a:gd name="connsiteY42" fmla="*/ 263089 h 296427"/>
                <a:gd name="connsiteX43" fmla="*/ 478631 w 740569"/>
                <a:gd name="connsiteY43" fmla="*/ 260708 h 296427"/>
                <a:gd name="connsiteX44" fmla="*/ 450056 w 740569"/>
                <a:gd name="connsiteY44" fmla="*/ 253564 h 296427"/>
                <a:gd name="connsiteX45" fmla="*/ 333375 w 740569"/>
                <a:gd name="connsiteY45" fmla="*/ 248802 h 296427"/>
                <a:gd name="connsiteX46" fmla="*/ 269081 w 740569"/>
                <a:gd name="connsiteY46" fmla="*/ 251183 h 296427"/>
                <a:gd name="connsiteX47" fmla="*/ 252413 w 740569"/>
                <a:gd name="connsiteY47" fmla="*/ 270233 h 296427"/>
                <a:gd name="connsiteX48" fmla="*/ 247650 w 740569"/>
                <a:gd name="connsiteY48" fmla="*/ 277377 h 296427"/>
                <a:gd name="connsiteX49" fmla="*/ 245269 w 740569"/>
                <a:gd name="connsiteY49" fmla="*/ 284520 h 296427"/>
                <a:gd name="connsiteX50" fmla="*/ 230981 w 740569"/>
                <a:gd name="connsiteY50" fmla="*/ 291664 h 296427"/>
                <a:gd name="connsiteX51" fmla="*/ 214313 w 740569"/>
                <a:gd name="connsiteY51" fmla="*/ 289283 h 296427"/>
                <a:gd name="connsiteX52" fmla="*/ 216694 w 740569"/>
                <a:gd name="connsiteY52" fmla="*/ 282139 h 296427"/>
                <a:gd name="connsiteX53" fmla="*/ 214313 w 740569"/>
                <a:gd name="connsiteY53" fmla="*/ 265470 h 296427"/>
                <a:gd name="connsiteX54" fmla="*/ 207169 w 740569"/>
                <a:gd name="connsiteY54" fmla="*/ 258327 h 296427"/>
                <a:gd name="connsiteX55" fmla="*/ 202406 w 740569"/>
                <a:gd name="connsiteY55" fmla="*/ 251183 h 296427"/>
                <a:gd name="connsiteX56" fmla="*/ 195263 w 740569"/>
                <a:gd name="connsiteY56" fmla="*/ 248802 h 296427"/>
                <a:gd name="connsiteX57" fmla="*/ 176213 w 740569"/>
                <a:gd name="connsiteY57" fmla="*/ 246420 h 296427"/>
                <a:gd name="connsiteX58" fmla="*/ 169069 w 740569"/>
                <a:gd name="connsiteY58" fmla="*/ 224989 h 296427"/>
                <a:gd name="connsiteX59" fmla="*/ 166688 w 740569"/>
                <a:gd name="connsiteY59" fmla="*/ 217845 h 296427"/>
                <a:gd name="connsiteX60" fmla="*/ 161925 w 740569"/>
                <a:gd name="connsiteY60" fmla="*/ 210702 h 296427"/>
                <a:gd name="connsiteX61" fmla="*/ 142875 w 740569"/>
                <a:gd name="connsiteY61" fmla="*/ 208320 h 296427"/>
                <a:gd name="connsiteX62" fmla="*/ 135731 w 740569"/>
                <a:gd name="connsiteY62" fmla="*/ 205939 h 296427"/>
                <a:gd name="connsiteX63" fmla="*/ 128588 w 740569"/>
                <a:gd name="connsiteY63" fmla="*/ 158314 h 296427"/>
                <a:gd name="connsiteX64" fmla="*/ 119063 w 740569"/>
                <a:gd name="connsiteY64" fmla="*/ 139264 h 296427"/>
                <a:gd name="connsiteX65" fmla="*/ 107156 w 740569"/>
                <a:gd name="connsiteY65" fmla="*/ 127358 h 296427"/>
                <a:gd name="connsiteX66" fmla="*/ 38100 w 740569"/>
                <a:gd name="connsiteY66" fmla="*/ 124977 h 296427"/>
                <a:gd name="connsiteX67" fmla="*/ 26194 w 740569"/>
                <a:gd name="connsiteY67" fmla="*/ 110689 h 296427"/>
                <a:gd name="connsiteX68" fmla="*/ 9525 w 740569"/>
                <a:gd name="connsiteY68" fmla="*/ 91639 h 296427"/>
                <a:gd name="connsiteX69" fmla="*/ 4763 w 740569"/>
                <a:gd name="connsiteY69" fmla="*/ 77352 h 296427"/>
                <a:gd name="connsiteX70" fmla="*/ 0 w 740569"/>
                <a:gd name="connsiteY70" fmla="*/ 60683 h 296427"/>
                <a:gd name="connsiteX71" fmla="*/ 2381 w 740569"/>
                <a:gd name="connsiteY71" fmla="*/ 22583 h 296427"/>
                <a:gd name="connsiteX72" fmla="*/ 2381 w 740569"/>
                <a:gd name="connsiteY72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200025 w 740569"/>
                <a:gd name="connsiteY11" fmla="*/ 70208 h 296427"/>
                <a:gd name="connsiteX12" fmla="*/ 207169 w 740569"/>
                <a:gd name="connsiteY12" fmla="*/ 74970 h 296427"/>
                <a:gd name="connsiteX13" fmla="*/ 223838 w 740569"/>
                <a:gd name="connsiteY13" fmla="*/ 79733 h 296427"/>
                <a:gd name="connsiteX14" fmla="*/ 309563 w 740569"/>
                <a:gd name="connsiteY14" fmla="*/ 108308 h 296427"/>
                <a:gd name="connsiteX15" fmla="*/ 335756 w 740569"/>
                <a:gd name="connsiteY15" fmla="*/ 113070 h 296427"/>
                <a:gd name="connsiteX16" fmla="*/ 359569 w 740569"/>
                <a:gd name="connsiteY16" fmla="*/ 120214 h 296427"/>
                <a:gd name="connsiteX17" fmla="*/ 381000 w 740569"/>
                <a:gd name="connsiteY17" fmla="*/ 127358 h 296427"/>
                <a:gd name="connsiteX18" fmla="*/ 397669 w 740569"/>
                <a:gd name="connsiteY18" fmla="*/ 132120 h 296427"/>
                <a:gd name="connsiteX19" fmla="*/ 519113 w 740569"/>
                <a:gd name="connsiteY19" fmla="*/ 136883 h 296427"/>
                <a:gd name="connsiteX20" fmla="*/ 538163 w 740569"/>
                <a:gd name="connsiteY20" fmla="*/ 139264 h 296427"/>
                <a:gd name="connsiteX21" fmla="*/ 550069 w 740569"/>
                <a:gd name="connsiteY21" fmla="*/ 144027 h 296427"/>
                <a:gd name="connsiteX22" fmla="*/ 559594 w 740569"/>
                <a:gd name="connsiteY22" fmla="*/ 146408 h 296427"/>
                <a:gd name="connsiteX23" fmla="*/ 566738 w 740569"/>
                <a:gd name="connsiteY23" fmla="*/ 151170 h 296427"/>
                <a:gd name="connsiteX24" fmla="*/ 583406 w 740569"/>
                <a:gd name="connsiteY24" fmla="*/ 155933 h 296427"/>
                <a:gd name="connsiteX25" fmla="*/ 597694 w 740569"/>
                <a:gd name="connsiteY25" fmla="*/ 160695 h 296427"/>
                <a:gd name="connsiteX26" fmla="*/ 628650 w 740569"/>
                <a:gd name="connsiteY26" fmla="*/ 172602 h 296427"/>
                <a:gd name="connsiteX27" fmla="*/ 664369 w 740569"/>
                <a:gd name="connsiteY27" fmla="*/ 182127 h 296427"/>
                <a:gd name="connsiteX28" fmla="*/ 678656 w 740569"/>
                <a:gd name="connsiteY28" fmla="*/ 186889 h 296427"/>
                <a:gd name="connsiteX29" fmla="*/ 697706 w 740569"/>
                <a:gd name="connsiteY29" fmla="*/ 194033 h 296427"/>
                <a:gd name="connsiteX30" fmla="*/ 733425 w 740569"/>
                <a:gd name="connsiteY30" fmla="*/ 196414 h 296427"/>
                <a:gd name="connsiteX31" fmla="*/ 740569 w 740569"/>
                <a:gd name="connsiteY31" fmla="*/ 220227 h 296427"/>
                <a:gd name="connsiteX32" fmla="*/ 728663 w 740569"/>
                <a:gd name="connsiteY32" fmla="*/ 244039 h 296427"/>
                <a:gd name="connsiteX33" fmla="*/ 728663 w 740569"/>
                <a:gd name="connsiteY33" fmla="*/ 244039 h 296427"/>
                <a:gd name="connsiteX34" fmla="*/ 721519 w 740569"/>
                <a:gd name="connsiteY34" fmla="*/ 258327 h 296427"/>
                <a:gd name="connsiteX35" fmla="*/ 714375 w 740569"/>
                <a:gd name="connsiteY35" fmla="*/ 260708 h 296427"/>
                <a:gd name="connsiteX36" fmla="*/ 709613 w 740569"/>
                <a:gd name="connsiteY36" fmla="*/ 267852 h 296427"/>
                <a:gd name="connsiteX37" fmla="*/ 704850 w 740569"/>
                <a:gd name="connsiteY37" fmla="*/ 296427 h 296427"/>
                <a:gd name="connsiteX38" fmla="*/ 609600 w 740569"/>
                <a:gd name="connsiteY38" fmla="*/ 291664 h 296427"/>
                <a:gd name="connsiteX39" fmla="*/ 604838 w 740569"/>
                <a:gd name="connsiteY39" fmla="*/ 277377 h 296427"/>
                <a:gd name="connsiteX40" fmla="*/ 595313 w 740569"/>
                <a:gd name="connsiteY40" fmla="*/ 265470 h 296427"/>
                <a:gd name="connsiteX41" fmla="*/ 488156 w 740569"/>
                <a:gd name="connsiteY41" fmla="*/ 263089 h 296427"/>
                <a:gd name="connsiteX42" fmla="*/ 478631 w 740569"/>
                <a:gd name="connsiteY42" fmla="*/ 260708 h 296427"/>
                <a:gd name="connsiteX43" fmla="*/ 450056 w 740569"/>
                <a:gd name="connsiteY43" fmla="*/ 253564 h 296427"/>
                <a:gd name="connsiteX44" fmla="*/ 333375 w 740569"/>
                <a:gd name="connsiteY44" fmla="*/ 248802 h 296427"/>
                <a:gd name="connsiteX45" fmla="*/ 269081 w 740569"/>
                <a:gd name="connsiteY45" fmla="*/ 251183 h 296427"/>
                <a:gd name="connsiteX46" fmla="*/ 252413 w 740569"/>
                <a:gd name="connsiteY46" fmla="*/ 270233 h 296427"/>
                <a:gd name="connsiteX47" fmla="*/ 247650 w 740569"/>
                <a:gd name="connsiteY47" fmla="*/ 277377 h 296427"/>
                <a:gd name="connsiteX48" fmla="*/ 245269 w 740569"/>
                <a:gd name="connsiteY48" fmla="*/ 284520 h 296427"/>
                <a:gd name="connsiteX49" fmla="*/ 230981 w 740569"/>
                <a:gd name="connsiteY49" fmla="*/ 291664 h 296427"/>
                <a:gd name="connsiteX50" fmla="*/ 214313 w 740569"/>
                <a:gd name="connsiteY50" fmla="*/ 289283 h 296427"/>
                <a:gd name="connsiteX51" fmla="*/ 216694 w 740569"/>
                <a:gd name="connsiteY51" fmla="*/ 282139 h 296427"/>
                <a:gd name="connsiteX52" fmla="*/ 214313 w 740569"/>
                <a:gd name="connsiteY52" fmla="*/ 265470 h 296427"/>
                <a:gd name="connsiteX53" fmla="*/ 207169 w 740569"/>
                <a:gd name="connsiteY53" fmla="*/ 258327 h 296427"/>
                <a:gd name="connsiteX54" fmla="*/ 202406 w 740569"/>
                <a:gd name="connsiteY54" fmla="*/ 251183 h 296427"/>
                <a:gd name="connsiteX55" fmla="*/ 195263 w 740569"/>
                <a:gd name="connsiteY55" fmla="*/ 248802 h 296427"/>
                <a:gd name="connsiteX56" fmla="*/ 176213 w 740569"/>
                <a:gd name="connsiteY56" fmla="*/ 246420 h 296427"/>
                <a:gd name="connsiteX57" fmla="*/ 169069 w 740569"/>
                <a:gd name="connsiteY57" fmla="*/ 224989 h 296427"/>
                <a:gd name="connsiteX58" fmla="*/ 166688 w 740569"/>
                <a:gd name="connsiteY58" fmla="*/ 217845 h 296427"/>
                <a:gd name="connsiteX59" fmla="*/ 161925 w 740569"/>
                <a:gd name="connsiteY59" fmla="*/ 210702 h 296427"/>
                <a:gd name="connsiteX60" fmla="*/ 142875 w 740569"/>
                <a:gd name="connsiteY60" fmla="*/ 208320 h 296427"/>
                <a:gd name="connsiteX61" fmla="*/ 135731 w 740569"/>
                <a:gd name="connsiteY61" fmla="*/ 205939 h 296427"/>
                <a:gd name="connsiteX62" fmla="*/ 128588 w 740569"/>
                <a:gd name="connsiteY62" fmla="*/ 158314 h 296427"/>
                <a:gd name="connsiteX63" fmla="*/ 119063 w 740569"/>
                <a:gd name="connsiteY63" fmla="*/ 139264 h 296427"/>
                <a:gd name="connsiteX64" fmla="*/ 107156 w 740569"/>
                <a:gd name="connsiteY64" fmla="*/ 127358 h 296427"/>
                <a:gd name="connsiteX65" fmla="*/ 38100 w 740569"/>
                <a:gd name="connsiteY65" fmla="*/ 124977 h 296427"/>
                <a:gd name="connsiteX66" fmla="*/ 26194 w 740569"/>
                <a:gd name="connsiteY66" fmla="*/ 110689 h 296427"/>
                <a:gd name="connsiteX67" fmla="*/ 9525 w 740569"/>
                <a:gd name="connsiteY67" fmla="*/ 91639 h 296427"/>
                <a:gd name="connsiteX68" fmla="*/ 4763 w 740569"/>
                <a:gd name="connsiteY68" fmla="*/ 77352 h 296427"/>
                <a:gd name="connsiteX69" fmla="*/ 0 w 740569"/>
                <a:gd name="connsiteY69" fmla="*/ 60683 h 296427"/>
                <a:gd name="connsiteX70" fmla="*/ 2381 w 740569"/>
                <a:gd name="connsiteY70" fmla="*/ 22583 h 296427"/>
                <a:gd name="connsiteX71" fmla="*/ 2381 w 740569"/>
                <a:gd name="connsiteY71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200025 w 740569"/>
                <a:gd name="connsiteY11" fmla="*/ 70208 h 296427"/>
                <a:gd name="connsiteX12" fmla="*/ 207169 w 740569"/>
                <a:gd name="connsiteY12" fmla="*/ 74970 h 296427"/>
                <a:gd name="connsiteX13" fmla="*/ 242888 w 740569"/>
                <a:gd name="connsiteY13" fmla="*/ 77352 h 296427"/>
                <a:gd name="connsiteX14" fmla="*/ 309563 w 740569"/>
                <a:gd name="connsiteY14" fmla="*/ 108308 h 296427"/>
                <a:gd name="connsiteX15" fmla="*/ 335756 w 740569"/>
                <a:gd name="connsiteY15" fmla="*/ 113070 h 296427"/>
                <a:gd name="connsiteX16" fmla="*/ 359569 w 740569"/>
                <a:gd name="connsiteY16" fmla="*/ 120214 h 296427"/>
                <a:gd name="connsiteX17" fmla="*/ 381000 w 740569"/>
                <a:gd name="connsiteY17" fmla="*/ 127358 h 296427"/>
                <a:gd name="connsiteX18" fmla="*/ 397669 w 740569"/>
                <a:gd name="connsiteY18" fmla="*/ 132120 h 296427"/>
                <a:gd name="connsiteX19" fmla="*/ 519113 w 740569"/>
                <a:gd name="connsiteY19" fmla="*/ 136883 h 296427"/>
                <a:gd name="connsiteX20" fmla="*/ 538163 w 740569"/>
                <a:gd name="connsiteY20" fmla="*/ 139264 h 296427"/>
                <a:gd name="connsiteX21" fmla="*/ 550069 w 740569"/>
                <a:gd name="connsiteY21" fmla="*/ 144027 h 296427"/>
                <a:gd name="connsiteX22" fmla="*/ 559594 w 740569"/>
                <a:gd name="connsiteY22" fmla="*/ 146408 h 296427"/>
                <a:gd name="connsiteX23" fmla="*/ 566738 w 740569"/>
                <a:gd name="connsiteY23" fmla="*/ 151170 h 296427"/>
                <a:gd name="connsiteX24" fmla="*/ 583406 w 740569"/>
                <a:gd name="connsiteY24" fmla="*/ 155933 h 296427"/>
                <a:gd name="connsiteX25" fmla="*/ 597694 w 740569"/>
                <a:gd name="connsiteY25" fmla="*/ 160695 h 296427"/>
                <a:gd name="connsiteX26" fmla="*/ 628650 w 740569"/>
                <a:gd name="connsiteY26" fmla="*/ 172602 h 296427"/>
                <a:gd name="connsiteX27" fmla="*/ 664369 w 740569"/>
                <a:gd name="connsiteY27" fmla="*/ 182127 h 296427"/>
                <a:gd name="connsiteX28" fmla="*/ 678656 w 740569"/>
                <a:gd name="connsiteY28" fmla="*/ 186889 h 296427"/>
                <a:gd name="connsiteX29" fmla="*/ 697706 w 740569"/>
                <a:gd name="connsiteY29" fmla="*/ 194033 h 296427"/>
                <a:gd name="connsiteX30" fmla="*/ 733425 w 740569"/>
                <a:gd name="connsiteY30" fmla="*/ 196414 h 296427"/>
                <a:gd name="connsiteX31" fmla="*/ 740569 w 740569"/>
                <a:gd name="connsiteY31" fmla="*/ 220227 h 296427"/>
                <a:gd name="connsiteX32" fmla="*/ 728663 w 740569"/>
                <a:gd name="connsiteY32" fmla="*/ 244039 h 296427"/>
                <a:gd name="connsiteX33" fmla="*/ 728663 w 740569"/>
                <a:gd name="connsiteY33" fmla="*/ 244039 h 296427"/>
                <a:gd name="connsiteX34" fmla="*/ 721519 w 740569"/>
                <a:gd name="connsiteY34" fmla="*/ 258327 h 296427"/>
                <a:gd name="connsiteX35" fmla="*/ 714375 w 740569"/>
                <a:gd name="connsiteY35" fmla="*/ 260708 h 296427"/>
                <a:gd name="connsiteX36" fmla="*/ 709613 w 740569"/>
                <a:gd name="connsiteY36" fmla="*/ 267852 h 296427"/>
                <a:gd name="connsiteX37" fmla="*/ 704850 w 740569"/>
                <a:gd name="connsiteY37" fmla="*/ 296427 h 296427"/>
                <a:gd name="connsiteX38" fmla="*/ 609600 w 740569"/>
                <a:gd name="connsiteY38" fmla="*/ 291664 h 296427"/>
                <a:gd name="connsiteX39" fmla="*/ 604838 w 740569"/>
                <a:gd name="connsiteY39" fmla="*/ 277377 h 296427"/>
                <a:gd name="connsiteX40" fmla="*/ 595313 w 740569"/>
                <a:gd name="connsiteY40" fmla="*/ 265470 h 296427"/>
                <a:gd name="connsiteX41" fmla="*/ 488156 w 740569"/>
                <a:gd name="connsiteY41" fmla="*/ 263089 h 296427"/>
                <a:gd name="connsiteX42" fmla="*/ 478631 w 740569"/>
                <a:gd name="connsiteY42" fmla="*/ 260708 h 296427"/>
                <a:gd name="connsiteX43" fmla="*/ 450056 w 740569"/>
                <a:gd name="connsiteY43" fmla="*/ 253564 h 296427"/>
                <a:gd name="connsiteX44" fmla="*/ 333375 w 740569"/>
                <a:gd name="connsiteY44" fmla="*/ 248802 h 296427"/>
                <a:gd name="connsiteX45" fmla="*/ 269081 w 740569"/>
                <a:gd name="connsiteY45" fmla="*/ 251183 h 296427"/>
                <a:gd name="connsiteX46" fmla="*/ 252413 w 740569"/>
                <a:gd name="connsiteY46" fmla="*/ 270233 h 296427"/>
                <a:gd name="connsiteX47" fmla="*/ 247650 w 740569"/>
                <a:gd name="connsiteY47" fmla="*/ 277377 h 296427"/>
                <a:gd name="connsiteX48" fmla="*/ 245269 w 740569"/>
                <a:gd name="connsiteY48" fmla="*/ 284520 h 296427"/>
                <a:gd name="connsiteX49" fmla="*/ 230981 w 740569"/>
                <a:gd name="connsiteY49" fmla="*/ 291664 h 296427"/>
                <a:gd name="connsiteX50" fmla="*/ 214313 w 740569"/>
                <a:gd name="connsiteY50" fmla="*/ 289283 h 296427"/>
                <a:gd name="connsiteX51" fmla="*/ 216694 w 740569"/>
                <a:gd name="connsiteY51" fmla="*/ 282139 h 296427"/>
                <a:gd name="connsiteX52" fmla="*/ 214313 w 740569"/>
                <a:gd name="connsiteY52" fmla="*/ 265470 h 296427"/>
                <a:gd name="connsiteX53" fmla="*/ 207169 w 740569"/>
                <a:gd name="connsiteY53" fmla="*/ 258327 h 296427"/>
                <a:gd name="connsiteX54" fmla="*/ 202406 w 740569"/>
                <a:gd name="connsiteY54" fmla="*/ 251183 h 296427"/>
                <a:gd name="connsiteX55" fmla="*/ 195263 w 740569"/>
                <a:gd name="connsiteY55" fmla="*/ 248802 h 296427"/>
                <a:gd name="connsiteX56" fmla="*/ 176213 w 740569"/>
                <a:gd name="connsiteY56" fmla="*/ 246420 h 296427"/>
                <a:gd name="connsiteX57" fmla="*/ 169069 w 740569"/>
                <a:gd name="connsiteY57" fmla="*/ 224989 h 296427"/>
                <a:gd name="connsiteX58" fmla="*/ 166688 w 740569"/>
                <a:gd name="connsiteY58" fmla="*/ 217845 h 296427"/>
                <a:gd name="connsiteX59" fmla="*/ 161925 w 740569"/>
                <a:gd name="connsiteY59" fmla="*/ 210702 h 296427"/>
                <a:gd name="connsiteX60" fmla="*/ 142875 w 740569"/>
                <a:gd name="connsiteY60" fmla="*/ 208320 h 296427"/>
                <a:gd name="connsiteX61" fmla="*/ 135731 w 740569"/>
                <a:gd name="connsiteY61" fmla="*/ 205939 h 296427"/>
                <a:gd name="connsiteX62" fmla="*/ 128588 w 740569"/>
                <a:gd name="connsiteY62" fmla="*/ 158314 h 296427"/>
                <a:gd name="connsiteX63" fmla="*/ 119063 w 740569"/>
                <a:gd name="connsiteY63" fmla="*/ 139264 h 296427"/>
                <a:gd name="connsiteX64" fmla="*/ 107156 w 740569"/>
                <a:gd name="connsiteY64" fmla="*/ 127358 h 296427"/>
                <a:gd name="connsiteX65" fmla="*/ 38100 w 740569"/>
                <a:gd name="connsiteY65" fmla="*/ 124977 h 296427"/>
                <a:gd name="connsiteX66" fmla="*/ 26194 w 740569"/>
                <a:gd name="connsiteY66" fmla="*/ 110689 h 296427"/>
                <a:gd name="connsiteX67" fmla="*/ 9525 w 740569"/>
                <a:gd name="connsiteY67" fmla="*/ 91639 h 296427"/>
                <a:gd name="connsiteX68" fmla="*/ 4763 w 740569"/>
                <a:gd name="connsiteY68" fmla="*/ 77352 h 296427"/>
                <a:gd name="connsiteX69" fmla="*/ 0 w 740569"/>
                <a:gd name="connsiteY69" fmla="*/ 60683 h 296427"/>
                <a:gd name="connsiteX70" fmla="*/ 2381 w 740569"/>
                <a:gd name="connsiteY70" fmla="*/ 22583 h 296427"/>
                <a:gd name="connsiteX71" fmla="*/ 2381 w 740569"/>
                <a:gd name="connsiteY71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200025 w 740569"/>
                <a:gd name="connsiteY11" fmla="*/ 70208 h 296427"/>
                <a:gd name="connsiteX12" fmla="*/ 242888 w 740569"/>
                <a:gd name="connsiteY12" fmla="*/ 77352 h 296427"/>
                <a:gd name="connsiteX13" fmla="*/ 309563 w 740569"/>
                <a:gd name="connsiteY13" fmla="*/ 108308 h 296427"/>
                <a:gd name="connsiteX14" fmla="*/ 335756 w 740569"/>
                <a:gd name="connsiteY14" fmla="*/ 113070 h 296427"/>
                <a:gd name="connsiteX15" fmla="*/ 359569 w 740569"/>
                <a:gd name="connsiteY15" fmla="*/ 120214 h 296427"/>
                <a:gd name="connsiteX16" fmla="*/ 381000 w 740569"/>
                <a:gd name="connsiteY16" fmla="*/ 127358 h 296427"/>
                <a:gd name="connsiteX17" fmla="*/ 397669 w 740569"/>
                <a:gd name="connsiteY17" fmla="*/ 132120 h 296427"/>
                <a:gd name="connsiteX18" fmla="*/ 519113 w 740569"/>
                <a:gd name="connsiteY18" fmla="*/ 136883 h 296427"/>
                <a:gd name="connsiteX19" fmla="*/ 538163 w 740569"/>
                <a:gd name="connsiteY19" fmla="*/ 139264 h 296427"/>
                <a:gd name="connsiteX20" fmla="*/ 550069 w 740569"/>
                <a:gd name="connsiteY20" fmla="*/ 144027 h 296427"/>
                <a:gd name="connsiteX21" fmla="*/ 559594 w 740569"/>
                <a:gd name="connsiteY21" fmla="*/ 146408 h 296427"/>
                <a:gd name="connsiteX22" fmla="*/ 566738 w 740569"/>
                <a:gd name="connsiteY22" fmla="*/ 151170 h 296427"/>
                <a:gd name="connsiteX23" fmla="*/ 583406 w 740569"/>
                <a:gd name="connsiteY23" fmla="*/ 155933 h 296427"/>
                <a:gd name="connsiteX24" fmla="*/ 597694 w 740569"/>
                <a:gd name="connsiteY24" fmla="*/ 160695 h 296427"/>
                <a:gd name="connsiteX25" fmla="*/ 628650 w 740569"/>
                <a:gd name="connsiteY25" fmla="*/ 172602 h 296427"/>
                <a:gd name="connsiteX26" fmla="*/ 664369 w 740569"/>
                <a:gd name="connsiteY26" fmla="*/ 182127 h 296427"/>
                <a:gd name="connsiteX27" fmla="*/ 678656 w 740569"/>
                <a:gd name="connsiteY27" fmla="*/ 186889 h 296427"/>
                <a:gd name="connsiteX28" fmla="*/ 697706 w 740569"/>
                <a:gd name="connsiteY28" fmla="*/ 194033 h 296427"/>
                <a:gd name="connsiteX29" fmla="*/ 733425 w 740569"/>
                <a:gd name="connsiteY29" fmla="*/ 196414 h 296427"/>
                <a:gd name="connsiteX30" fmla="*/ 740569 w 740569"/>
                <a:gd name="connsiteY30" fmla="*/ 220227 h 296427"/>
                <a:gd name="connsiteX31" fmla="*/ 728663 w 740569"/>
                <a:gd name="connsiteY31" fmla="*/ 244039 h 296427"/>
                <a:gd name="connsiteX32" fmla="*/ 728663 w 740569"/>
                <a:gd name="connsiteY32" fmla="*/ 244039 h 296427"/>
                <a:gd name="connsiteX33" fmla="*/ 721519 w 740569"/>
                <a:gd name="connsiteY33" fmla="*/ 258327 h 296427"/>
                <a:gd name="connsiteX34" fmla="*/ 714375 w 740569"/>
                <a:gd name="connsiteY34" fmla="*/ 260708 h 296427"/>
                <a:gd name="connsiteX35" fmla="*/ 709613 w 740569"/>
                <a:gd name="connsiteY35" fmla="*/ 267852 h 296427"/>
                <a:gd name="connsiteX36" fmla="*/ 704850 w 740569"/>
                <a:gd name="connsiteY36" fmla="*/ 296427 h 296427"/>
                <a:gd name="connsiteX37" fmla="*/ 609600 w 740569"/>
                <a:gd name="connsiteY37" fmla="*/ 291664 h 296427"/>
                <a:gd name="connsiteX38" fmla="*/ 604838 w 740569"/>
                <a:gd name="connsiteY38" fmla="*/ 277377 h 296427"/>
                <a:gd name="connsiteX39" fmla="*/ 595313 w 740569"/>
                <a:gd name="connsiteY39" fmla="*/ 265470 h 296427"/>
                <a:gd name="connsiteX40" fmla="*/ 488156 w 740569"/>
                <a:gd name="connsiteY40" fmla="*/ 263089 h 296427"/>
                <a:gd name="connsiteX41" fmla="*/ 478631 w 740569"/>
                <a:gd name="connsiteY41" fmla="*/ 260708 h 296427"/>
                <a:gd name="connsiteX42" fmla="*/ 450056 w 740569"/>
                <a:gd name="connsiteY42" fmla="*/ 253564 h 296427"/>
                <a:gd name="connsiteX43" fmla="*/ 333375 w 740569"/>
                <a:gd name="connsiteY43" fmla="*/ 248802 h 296427"/>
                <a:gd name="connsiteX44" fmla="*/ 269081 w 740569"/>
                <a:gd name="connsiteY44" fmla="*/ 251183 h 296427"/>
                <a:gd name="connsiteX45" fmla="*/ 252413 w 740569"/>
                <a:gd name="connsiteY45" fmla="*/ 270233 h 296427"/>
                <a:gd name="connsiteX46" fmla="*/ 247650 w 740569"/>
                <a:gd name="connsiteY46" fmla="*/ 277377 h 296427"/>
                <a:gd name="connsiteX47" fmla="*/ 245269 w 740569"/>
                <a:gd name="connsiteY47" fmla="*/ 284520 h 296427"/>
                <a:gd name="connsiteX48" fmla="*/ 230981 w 740569"/>
                <a:gd name="connsiteY48" fmla="*/ 291664 h 296427"/>
                <a:gd name="connsiteX49" fmla="*/ 214313 w 740569"/>
                <a:gd name="connsiteY49" fmla="*/ 289283 h 296427"/>
                <a:gd name="connsiteX50" fmla="*/ 216694 w 740569"/>
                <a:gd name="connsiteY50" fmla="*/ 282139 h 296427"/>
                <a:gd name="connsiteX51" fmla="*/ 214313 w 740569"/>
                <a:gd name="connsiteY51" fmla="*/ 265470 h 296427"/>
                <a:gd name="connsiteX52" fmla="*/ 207169 w 740569"/>
                <a:gd name="connsiteY52" fmla="*/ 258327 h 296427"/>
                <a:gd name="connsiteX53" fmla="*/ 202406 w 740569"/>
                <a:gd name="connsiteY53" fmla="*/ 251183 h 296427"/>
                <a:gd name="connsiteX54" fmla="*/ 195263 w 740569"/>
                <a:gd name="connsiteY54" fmla="*/ 248802 h 296427"/>
                <a:gd name="connsiteX55" fmla="*/ 176213 w 740569"/>
                <a:gd name="connsiteY55" fmla="*/ 246420 h 296427"/>
                <a:gd name="connsiteX56" fmla="*/ 169069 w 740569"/>
                <a:gd name="connsiteY56" fmla="*/ 224989 h 296427"/>
                <a:gd name="connsiteX57" fmla="*/ 166688 w 740569"/>
                <a:gd name="connsiteY57" fmla="*/ 217845 h 296427"/>
                <a:gd name="connsiteX58" fmla="*/ 161925 w 740569"/>
                <a:gd name="connsiteY58" fmla="*/ 210702 h 296427"/>
                <a:gd name="connsiteX59" fmla="*/ 142875 w 740569"/>
                <a:gd name="connsiteY59" fmla="*/ 208320 h 296427"/>
                <a:gd name="connsiteX60" fmla="*/ 135731 w 740569"/>
                <a:gd name="connsiteY60" fmla="*/ 205939 h 296427"/>
                <a:gd name="connsiteX61" fmla="*/ 128588 w 740569"/>
                <a:gd name="connsiteY61" fmla="*/ 158314 h 296427"/>
                <a:gd name="connsiteX62" fmla="*/ 119063 w 740569"/>
                <a:gd name="connsiteY62" fmla="*/ 139264 h 296427"/>
                <a:gd name="connsiteX63" fmla="*/ 107156 w 740569"/>
                <a:gd name="connsiteY63" fmla="*/ 127358 h 296427"/>
                <a:gd name="connsiteX64" fmla="*/ 38100 w 740569"/>
                <a:gd name="connsiteY64" fmla="*/ 124977 h 296427"/>
                <a:gd name="connsiteX65" fmla="*/ 26194 w 740569"/>
                <a:gd name="connsiteY65" fmla="*/ 110689 h 296427"/>
                <a:gd name="connsiteX66" fmla="*/ 9525 w 740569"/>
                <a:gd name="connsiteY66" fmla="*/ 91639 h 296427"/>
                <a:gd name="connsiteX67" fmla="*/ 4763 w 740569"/>
                <a:gd name="connsiteY67" fmla="*/ 77352 h 296427"/>
                <a:gd name="connsiteX68" fmla="*/ 0 w 740569"/>
                <a:gd name="connsiteY68" fmla="*/ 60683 h 296427"/>
                <a:gd name="connsiteX69" fmla="*/ 2381 w 740569"/>
                <a:gd name="connsiteY69" fmla="*/ 22583 h 296427"/>
                <a:gd name="connsiteX70" fmla="*/ 2381 w 740569"/>
                <a:gd name="connsiteY70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178594 w 740569"/>
                <a:gd name="connsiteY10" fmla="*/ 63064 h 296427"/>
                <a:gd name="connsiteX11" fmla="*/ 242888 w 740569"/>
                <a:gd name="connsiteY11" fmla="*/ 77352 h 296427"/>
                <a:gd name="connsiteX12" fmla="*/ 309563 w 740569"/>
                <a:gd name="connsiteY12" fmla="*/ 108308 h 296427"/>
                <a:gd name="connsiteX13" fmla="*/ 335756 w 740569"/>
                <a:gd name="connsiteY13" fmla="*/ 113070 h 296427"/>
                <a:gd name="connsiteX14" fmla="*/ 359569 w 740569"/>
                <a:gd name="connsiteY14" fmla="*/ 120214 h 296427"/>
                <a:gd name="connsiteX15" fmla="*/ 381000 w 740569"/>
                <a:gd name="connsiteY15" fmla="*/ 127358 h 296427"/>
                <a:gd name="connsiteX16" fmla="*/ 397669 w 740569"/>
                <a:gd name="connsiteY16" fmla="*/ 132120 h 296427"/>
                <a:gd name="connsiteX17" fmla="*/ 519113 w 740569"/>
                <a:gd name="connsiteY17" fmla="*/ 136883 h 296427"/>
                <a:gd name="connsiteX18" fmla="*/ 538163 w 740569"/>
                <a:gd name="connsiteY18" fmla="*/ 139264 h 296427"/>
                <a:gd name="connsiteX19" fmla="*/ 550069 w 740569"/>
                <a:gd name="connsiteY19" fmla="*/ 144027 h 296427"/>
                <a:gd name="connsiteX20" fmla="*/ 559594 w 740569"/>
                <a:gd name="connsiteY20" fmla="*/ 146408 h 296427"/>
                <a:gd name="connsiteX21" fmla="*/ 566738 w 740569"/>
                <a:gd name="connsiteY21" fmla="*/ 151170 h 296427"/>
                <a:gd name="connsiteX22" fmla="*/ 583406 w 740569"/>
                <a:gd name="connsiteY22" fmla="*/ 155933 h 296427"/>
                <a:gd name="connsiteX23" fmla="*/ 597694 w 740569"/>
                <a:gd name="connsiteY23" fmla="*/ 160695 h 296427"/>
                <a:gd name="connsiteX24" fmla="*/ 628650 w 740569"/>
                <a:gd name="connsiteY24" fmla="*/ 172602 h 296427"/>
                <a:gd name="connsiteX25" fmla="*/ 664369 w 740569"/>
                <a:gd name="connsiteY25" fmla="*/ 182127 h 296427"/>
                <a:gd name="connsiteX26" fmla="*/ 678656 w 740569"/>
                <a:gd name="connsiteY26" fmla="*/ 186889 h 296427"/>
                <a:gd name="connsiteX27" fmla="*/ 697706 w 740569"/>
                <a:gd name="connsiteY27" fmla="*/ 194033 h 296427"/>
                <a:gd name="connsiteX28" fmla="*/ 733425 w 740569"/>
                <a:gd name="connsiteY28" fmla="*/ 196414 h 296427"/>
                <a:gd name="connsiteX29" fmla="*/ 740569 w 740569"/>
                <a:gd name="connsiteY29" fmla="*/ 220227 h 296427"/>
                <a:gd name="connsiteX30" fmla="*/ 728663 w 740569"/>
                <a:gd name="connsiteY30" fmla="*/ 244039 h 296427"/>
                <a:gd name="connsiteX31" fmla="*/ 728663 w 740569"/>
                <a:gd name="connsiteY31" fmla="*/ 244039 h 296427"/>
                <a:gd name="connsiteX32" fmla="*/ 721519 w 740569"/>
                <a:gd name="connsiteY32" fmla="*/ 258327 h 296427"/>
                <a:gd name="connsiteX33" fmla="*/ 714375 w 740569"/>
                <a:gd name="connsiteY33" fmla="*/ 260708 h 296427"/>
                <a:gd name="connsiteX34" fmla="*/ 709613 w 740569"/>
                <a:gd name="connsiteY34" fmla="*/ 267852 h 296427"/>
                <a:gd name="connsiteX35" fmla="*/ 704850 w 740569"/>
                <a:gd name="connsiteY35" fmla="*/ 296427 h 296427"/>
                <a:gd name="connsiteX36" fmla="*/ 609600 w 740569"/>
                <a:gd name="connsiteY36" fmla="*/ 291664 h 296427"/>
                <a:gd name="connsiteX37" fmla="*/ 604838 w 740569"/>
                <a:gd name="connsiteY37" fmla="*/ 277377 h 296427"/>
                <a:gd name="connsiteX38" fmla="*/ 595313 w 740569"/>
                <a:gd name="connsiteY38" fmla="*/ 265470 h 296427"/>
                <a:gd name="connsiteX39" fmla="*/ 488156 w 740569"/>
                <a:gd name="connsiteY39" fmla="*/ 263089 h 296427"/>
                <a:gd name="connsiteX40" fmla="*/ 478631 w 740569"/>
                <a:gd name="connsiteY40" fmla="*/ 260708 h 296427"/>
                <a:gd name="connsiteX41" fmla="*/ 450056 w 740569"/>
                <a:gd name="connsiteY41" fmla="*/ 253564 h 296427"/>
                <a:gd name="connsiteX42" fmla="*/ 333375 w 740569"/>
                <a:gd name="connsiteY42" fmla="*/ 248802 h 296427"/>
                <a:gd name="connsiteX43" fmla="*/ 269081 w 740569"/>
                <a:gd name="connsiteY43" fmla="*/ 251183 h 296427"/>
                <a:gd name="connsiteX44" fmla="*/ 252413 w 740569"/>
                <a:gd name="connsiteY44" fmla="*/ 270233 h 296427"/>
                <a:gd name="connsiteX45" fmla="*/ 247650 w 740569"/>
                <a:gd name="connsiteY45" fmla="*/ 277377 h 296427"/>
                <a:gd name="connsiteX46" fmla="*/ 245269 w 740569"/>
                <a:gd name="connsiteY46" fmla="*/ 284520 h 296427"/>
                <a:gd name="connsiteX47" fmla="*/ 230981 w 740569"/>
                <a:gd name="connsiteY47" fmla="*/ 291664 h 296427"/>
                <a:gd name="connsiteX48" fmla="*/ 214313 w 740569"/>
                <a:gd name="connsiteY48" fmla="*/ 289283 h 296427"/>
                <a:gd name="connsiteX49" fmla="*/ 216694 w 740569"/>
                <a:gd name="connsiteY49" fmla="*/ 282139 h 296427"/>
                <a:gd name="connsiteX50" fmla="*/ 214313 w 740569"/>
                <a:gd name="connsiteY50" fmla="*/ 265470 h 296427"/>
                <a:gd name="connsiteX51" fmla="*/ 207169 w 740569"/>
                <a:gd name="connsiteY51" fmla="*/ 258327 h 296427"/>
                <a:gd name="connsiteX52" fmla="*/ 202406 w 740569"/>
                <a:gd name="connsiteY52" fmla="*/ 251183 h 296427"/>
                <a:gd name="connsiteX53" fmla="*/ 195263 w 740569"/>
                <a:gd name="connsiteY53" fmla="*/ 248802 h 296427"/>
                <a:gd name="connsiteX54" fmla="*/ 176213 w 740569"/>
                <a:gd name="connsiteY54" fmla="*/ 246420 h 296427"/>
                <a:gd name="connsiteX55" fmla="*/ 169069 w 740569"/>
                <a:gd name="connsiteY55" fmla="*/ 224989 h 296427"/>
                <a:gd name="connsiteX56" fmla="*/ 166688 w 740569"/>
                <a:gd name="connsiteY56" fmla="*/ 217845 h 296427"/>
                <a:gd name="connsiteX57" fmla="*/ 161925 w 740569"/>
                <a:gd name="connsiteY57" fmla="*/ 210702 h 296427"/>
                <a:gd name="connsiteX58" fmla="*/ 142875 w 740569"/>
                <a:gd name="connsiteY58" fmla="*/ 208320 h 296427"/>
                <a:gd name="connsiteX59" fmla="*/ 135731 w 740569"/>
                <a:gd name="connsiteY59" fmla="*/ 205939 h 296427"/>
                <a:gd name="connsiteX60" fmla="*/ 128588 w 740569"/>
                <a:gd name="connsiteY60" fmla="*/ 158314 h 296427"/>
                <a:gd name="connsiteX61" fmla="*/ 119063 w 740569"/>
                <a:gd name="connsiteY61" fmla="*/ 139264 h 296427"/>
                <a:gd name="connsiteX62" fmla="*/ 107156 w 740569"/>
                <a:gd name="connsiteY62" fmla="*/ 127358 h 296427"/>
                <a:gd name="connsiteX63" fmla="*/ 38100 w 740569"/>
                <a:gd name="connsiteY63" fmla="*/ 124977 h 296427"/>
                <a:gd name="connsiteX64" fmla="*/ 26194 w 740569"/>
                <a:gd name="connsiteY64" fmla="*/ 110689 h 296427"/>
                <a:gd name="connsiteX65" fmla="*/ 9525 w 740569"/>
                <a:gd name="connsiteY65" fmla="*/ 91639 h 296427"/>
                <a:gd name="connsiteX66" fmla="*/ 4763 w 740569"/>
                <a:gd name="connsiteY66" fmla="*/ 77352 h 296427"/>
                <a:gd name="connsiteX67" fmla="*/ 0 w 740569"/>
                <a:gd name="connsiteY67" fmla="*/ 60683 h 296427"/>
                <a:gd name="connsiteX68" fmla="*/ 2381 w 740569"/>
                <a:gd name="connsiteY68" fmla="*/ 22583 h 296427"/>
                <a:gd name="connsiteX69" fmla="*/ 2381 w 740569"/>
                <a:gd name="connsiteY69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38113 w 740569"/>
                <a:gd name="connsiteY8" fmla="*/ 51158 h 296427"/>
                <a:gd name="connsiteX9" fmla="*/ 166688 w 740569"/>
                <a:gd name="connsiteY9" fmla="*/ 60683 h 296427"/>
                <a:gd name="connsiteX10" fmla="*/ 242888 w 740569"/>
                <a:gd name="connsiteY10" fmla="*/ 77352 h 296427"/>
                <a:gd name="connsiteX11" fmla="*/ 309563 w 740569"/>
                <a:gd name="connsiteY11" fmla="*/ 108308 h 296427"/>
                <a:gd name="connsiteX12" fmla="*/ 335756 w 740569"/>
                <a:gd name="connsiteY12" fmla="*/ 113070 h 296427"/>
                <a:gd name="connsiteX13" fmla="*/ 359569 w 740569"/>
                <a:gd name="connsiteY13" fmla="*/ 120214 h 296427"/>
                <a:gd name="connsiteX14" fmla="*/ 381000 w 740569"/>
                <a:gd name="connsiteY14" fmla="*/ 127358 h 296427"/>
                <a:gd name="connsiteX15" fmla="*/ 397669 w 740569"/>
                <a:gd name="connsiteY15" fmla="*/ 132120 h 296427"/>
                <a:gd name="connsiteX16" fmla="*/ 519113 w 740569"/>
                <a:gd name="connsiteY16" fmla="*/ 136883 h 296427"/>
                <a:gd name="connsiteX17" fmla="*/ 538163 w 740569"/>
                <a:gd name="connsiteY17" fmla="*/ 139264 h 296427"/>
                <a:gd name="connsiteX18" fmla="*/ 550069 w 740569"/>
                <a:gd name="connsiteY18" fmla="*/ 144027 h 296427"/>
                <a:gd name="connsiteX19" fmla="*/ 559594 w 740569"/>
                <a:gd name="connsiteY19" fmla="*/ 146408 h 296427"/>
                <a:gd name="connsiteX20" fmla="*/ 566738 w 740569"/>
                <a:gd name="connsiteY20" fmla="*/ 151170 h 296427"/>
                <a:gd name="connsiteX21" fmla="*/ 583406 w 740569"/>
                <a:gd name="connsiteY21" fmla="*/ 155933 h 296427"/>
                <a:gd name="connsiteX22" fmla="*/ 597694 w 740569"/>
                <a:gd name="connsiteY22" fmla="*/ 160695 h 296427"/>
                <a:gd name="connsiteX23" fmla="*/ 628650 w 740569"/>
                <a:gd name="connsiteY23" fmla="*/ 172602 h 296427"/>
                <a:gd name="connsiteX24" fmla="*/ 664369 w 740569"/>
                <a:gd name="connsiteY24" fmla="*/ 182127 h 296427"/>
                <a:gd name="connsiteX25" fmla="*/ 678656 w 740569"/>
                <a:gd name="connsiteY25" fmla="*/ 186889 h 296427"/>
                <a:gd name="connsiteX26" fmla="*/ 697706 w 740569"/>
                <a:gd name="connsiteY26" fmla="*/ 194033 h 296427"/>
                <a:gd name="connsiteX27" fmla="*/ 733425 w 740569"/>
                <a:gd name="connsiteY27" fmla="*/ 196414 h 296427"/>
                <a:gd name="connsiteX28" fmla="*/ 740569 w 740569"/>
                <a:gd name="connsiteY28" fmla="*/ 220227 h 296427"/>
                <a:gd name="connsiteX29" fmla="*/ 728663 w 740569"/>
                <a:gd name="connsiteY29" fmla="*/ 244039 h 296427"/>
                <a:gd name="connsiteX30" fmla="*/ 728663 w 740569"/>
                <a:gd name="connsiteY30" fmla="*/ 244039 h 296427"/>
                <a:gd name="connsiteX31" fmla="*/ 721519 w 740569"/>
                <a:gd name="connsiteY31" fmla="*/ 258327 h 296427"/>
                <a:gd name="connsiteX32" fmla="*/ 714375 w 740569"/>
                <a:gd name="connsiteY32" fmla="*/ 260708 h 296427"/>
                <a:gd name="connsiteX33" fmla="*/ 709613 w 740569"/>
                <a:gd name="connsiteY33" fmla="*/ 267852 h 296427"/>
                <a:gd name="connsiteX34" fmla="*/ 704850 w 740569"/>
                <a:gd name="connsiteY34" fmla="*/ 296427 h 296427"/>
                <a:gd name="connsiteX35" fmla="*/ 609600 w 740569"/>
                <a:gd name="connsiteY35" fmla="*/ 291664 h 296427"/>
                <a:gd name="connsiteX36" fmla="*/ 604838 w 740569"/>
                <a:gd name="connsiteY36" fmla="*/ 277377 h 296427"/>
                <a:gd name="connsiteX37" fmla="*/ 595313 w 740569"/>
                <a:gd name="connsiteY37" fmla="*/ 265470 h 296427"/>
                <a:gd name="connsiteX38" fmla="*/ 488156 w 740569"/>
                <a:gd name="connsiteY38" fmla="*/ 263089 h 296427"/>
                <a:gd name="connsiteX39" fmla="*/ 478631 w 740569"/>
                <a:gd name="connsiteY39" fmla="*/ 260708 h 296427"/>
                <a:gd name="connsiteX40" fmla="*/ 450056 w 740569"/>
                <a:gd name="connsiteY40" fmla="*/ 253564 h 296427"/>
                <a:gd name="connsiteX41" fmla="*/ 333375 w 740569"/>
                <a:gd name="connsiteY41" fmla="*/ 248802 h 296427"/>
                <a:gd name="connsiteX42" fmla="*/ 269081 w 740569"/>
                <a:gd name="connsiteY42" fmla="*/ 251183 h 296427"/>
                <a:gd name="connsiteX43" fmla="*/ 252413 w 740569"/>
                <a:gd name="connsiteY43" fmla="*/ 270233 h 296427"/>
                <a:gd name="connsiteX44" fmla="*/ 247650 w 740569"/>
                <a:gd name="connsiteY44" fmla="*/ 277377 h 296427"/>
                <a:gd name="connsiteX45" fmla="*/ 245269 w 740569"/>
                <a:gd name="connsiteY45" fmla="*/ 284520 h 296427"/>
                <a:gd name="connsiteX46" fmla="*/ 230981 w 740569"/>
                <a:gd name="connsiteY46" fmla="*/ 291664 h 296427"/>
                <a:gd name="connsiteX47" fmla="*/ 214313 w 740569"/>
                <a:gd name="connsiteY47" fmla="*/ 289283 h 296427"/>
                <a:gd name="connsiteX48" fmla="*/ 216694 w 740569"/>
                <a:gd name="connsiteY48" fmla="*/ 282139 h 296427"/>
                <a:gd name="connsiteX49" fmla="*/ 214313 w 740569"/>
                <a:gd name="connsiteY49" fmla="*/ 265470 h 296427"/>
                <a:gd name="connsiteX50" fmla="*/ 207169 w 740569"/>
                <a:gd name="connsiteY50" fmla="*/ 258327 h 296427"/>
                <a:gd name="connsiteX51" fmla="*/ 202406 w 740569"/>
                <a:gd name="connsiteY51" fmla="*/ 251183 h 296427"/>
                <a:gd name="connsiteX52" fmla="*/ 195263 w 740569"/>
                <a:gd name="connsiteY52" fmla="*/ 248802 h 296427"/>
                <a:gd name="connsiteX53" fmla="*/ 176213 w 740569"/>
                <a:gd name="connsiteY53" fmla="*/ 246420 h 296427"/>
                <a:gd name="connsiteX54" fmla="*/ 169069 w 740569"/>
                <a:gd name="connsiteY54" fmla="*/ 224989 h 296427"/>
                <a:gd name="connsiteX55" fmla="*/ 166688 w 740569"/>
                <a:gd name="connsiteY55" fmla="*/ 217845 h 296427"/>
                <a:gd name="connsiteX56" fmla="*/ 161925 w 740569"/>
                <a:gd name="connsiteY56" fmla="*/ 210702 h 296427"/>
                <a:gd name="connsiteX57" fmla="*/ 142875 w 740569"/>
                <a:gd name="connsiteY57" fmla="*/ 208320 h 296427"/>
                <a:gd name="connsiteX58" fmla="*/ 135731 w 740569"/>
                <a:gd name="connsiteY58" fmla="*/ 205939 h 296427"/>
                <a:gd name="connsiteX59" fmla="*/ 128588 w 740569"/>
                <a:gd name="connsiteY59" fmla="*/ 158314 h 296427"/>
                <a:gd name="connsiteX60" fmla="*/ 119063 w 740569"/>
                <a:gd name="connsiteY60" fmla="*/ 139264 h 296427"/>
                <a:gd name="connsiteX61" fmla="*/ 107156 w 740569"/>
                <a:gd name="connsiteY61" fmla="*/ 127358 h 296427"/>
                <a:gd name="connsiteX62" fmla="*/ 38100 w 740569"/>
                <a:gd name="connsiteY62" fmla="*/ 124977 h 296427"/>
                <a:gd name="connsiteX63" fmla="*/ 26194 w 740569"/>
                <a:gd name="connsiteY63" fmla="*/ 110689 h 296427"/>
                <a:gd name="connsiteX64" fmla="*/ 9525 w 740569"/>
                <a:gd name="connsiteY64" fmla="*/ 91639 h 296427"/>
                <a:gd name="connsiteX65" fmla="*/ 4763 w 740569"/>
                <a:gd name="connsiteY65" fmla="*/ 77352 h 296427"/>
                <a:gd name="connsiteX66" fmla="*/ 0 w 740569"/>
                <a:gd name="connsiteY66" fmla="*/ 60683 h 296427"/>
                <a:gd name="connsiteX67" fmla="*/ 2381 w 740569"/>
                <a:gd name="connsiteY67" fmla="*/ 22583 h 296427"/>
                <a:gd name="connsiteX68" fmla="*/ 2381 w 740569"/>
                <a:gd name="connsiteY68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66688 w 740569"/>
                <a:gd name="connsiteY8" fmla="*/ 60683 h 296427"/>
                <a:gd name="connsiteX9" fmla="*/ 242888 w 740569"/>
                <a:gd name="connsiteY9" fmla="*/ 77352 h 296427"/>
                <a:gd name="connsiteX10" fmla="*/ 309563 w 740569"/>
                <a:gd name="connsiteY10" fmla="*/ 108308 h 296427"/>
                <a:gd name="connsiteX11" fmla="*/ 335756 w 740569"/>
                <a:gd name="connsiteY11" fmla="*/ 113070 h 296427"/>
                <a:gd name="connsiteX12" fmla="*/ 359569 w 740569"/>
                <a:gd name="connsiteY12" fmla="*/ 120214 h 296427"/>
                <a:gd name="connsiteX13" fmla="*/ 381000 w 740569"/>
                <a:gd name="connsiteY13" fmla="*/ 127358 h 296427"/>
                <a:gd name="connsiteX14" fmla="*/ 397669 w 740569"/>
                <a:gd name="connsiteY14" fmla="*/ 132120 h 296427"/>
                <a:gd name="connsiteX15" fmla="*/ 519113 w 740569"/>
                <a:gd name="connsiteY15" fmla="*/ 136883 h 296427"/>
                <a:gd name="connsiteX16" fmla="*/ 538163 w 740569"/>
                <a:gd name="connsiteY16" fmla="*/ 139264 h 296427"/>
                <a:gd name="connsiteX17" fmla="*/ 550069 w 740569"/>
                <a:gd name="connsiteY17" fmla="*/ 144027 h 296427"/>
                <a:gd name="connsiteX18" fmla="*/ 559594 w 740569"/>
                <a:gd name="connsiteY18" fmla="*/ 146408 h 296427"/>
                <a:gd name="connsiteX19" fmla="*/ 566738 w 740569"/>
                <a:gd name="connsiteY19" fmla="*/ 151170 h 296427"/>
                <a:gd name="connsiteX20" fmla="*/ 583406 w 740569"/>
                <a:gd name="connsiteY20" fmla="*/ 155933 h 296427"/>
                <a:gd name="connsiteX21" fmla="*/ 597694 w 740569"/>
                <a:gd name="connsiteY21" fmla="*/ 160695 h 296427"/>
                <a:gd name="connsiteX22" fmla="*/ 628650 w 740569"/>
                <a:gd name="connsiteY22" fmla="*/ 172602 h 296427"/>
                <a:gd name="connsiteX23" fmla="*/ 664369 w 740569"/>
                <a:gd name="connsiteY23" fmla="*/ 182127 h 296427"/>
                <a:gd name="connsiteX24" fmla="*/ 678656 w 740569"/>
                <a:gd name="connsiteY24" fmla="*/ 186889 h 296427"/>
                <a:gd name="connsiteX25" fmla="*/ 697706 w 740569"/>
                <a:gd name="connsiteY25" fmla="*/ 194033 h 296427"/>
                <a:gd name="connsiteX26" fmla="*/ 733425 w 740569"/>
                <a:gd name="connsiteY26" fmla="*/ 196414 h 296427"/>
                <a:gd name="connsiteX27" fmla="*/ 740569 w 740569"/>
                <a:gd name="connsiteY27" fmla="*/ 220227 h 296427"/>
                <a:gd name="connsiteX28" fmla="*/ 728663 w 740569"/>
                <a:gd name="connsiteY28" fmla="*/ 244039 h 296427"/>
                <a:gd name="connsiteX29" fmla="*/ 728663 w 740569"/>
                <a:gd name="connsiteY29" fmla="*/ 244039 h 296427"/>
                <a:gd name="connsiteX30" fmla="*/ 721519 w 740569"/>
                <a:gd name="connsiteY30" fmla="*/ 258327 h 296427"/>
                <a:gd name="connsiteX31" fmla="*/ 714375 w 740569"/>
                <a:gd name="connsiteY31" fmla="*/ 260708 h 296427"/>
                <a:gd name="connsiteX32" fmla="*/ 709613 w 740569"/>
                <a:gd name="connsiteY32" fmla="*/ 267852 h 296427"/>
                <a:gd name="connsiteX33" fmla="*/ 704850 w 740569"/>
                <a:gd name="connsiteY33" fmla="*/ 296427 h 296427"/>
                <a:gd name="connsiteX34" fmla="*/ 609600 w 740569"/>
                <a:gd name="connsiteY34" fmla="*/ 291664 h 296427"/>
                <a:gd name="connsiteX35" fmla="*/ 604838 w 740569"/>
                <a:gd name="connsiteY35" fmla="*/ 277377 h 296427"/>
                <a:gd name="connsiteX36" fmla="*/ 595313 w 740569"/>
                <a:gd name="connsiteY36" fmla="*/ 265470 h 296427"/>
                <a:gd name="connsiteX37" fmla="*/ 488156 w 740569"/>
                <a:gd name="connsiteY37" fmla="*/ 263089 h 296427"/>
                <a:gd name="connsiteX38" fmla="*/ 478631 w 740569"/>
                <a:gd name="connsiteY38" fmla="*/ 260708 h 296427"/>
                <a:gd name="connsiteX39" fmla="*/ 450056 w 740569"/>
                <a:gd name="connsiteY39" fmla="*/ 253564 h 296427"/>
                <a:gd name="connsiteX40" fmla="*/ 333375 w 740569"/>
                <a:gd name="connsiteY40" fmla="*/ 248802 h 296427"/>
                <a:gd name="connsiteX41" fmla="*/ 269081 w 740569"/>
                <a:gd name="connsiteY41" fmla="*/ 251183 h 296427"/>
                <a:gd name="connsiteX42" fmla="*/ 252413 w 740569"/>
                <a:gd name="connsiteY42" fmla="*/ 270233 h 296427"/>
                <a:gd name="connsiteX43" fmla="*/ 247650 w 740569"/>
                <a:gd name="connsiteY43" fmla="*/ 277377 h 296427"/>
                <a:gd name="connsiteX44" fmla="*/ 245269 w 740569"/>
                <a:gd name="connsiteY44" fmla="*/ 284520 h 296427"/>
                <a:gd name="connsiteX45" fmla="*/ 230981 w 740569"/>
                <a:gd name="connsiteY45" fmla="*/ 291664 h 296427"/>
                <a:gd name="connsiteX46" fmla="*/ 214313 w 740569"/>
                <a:gd name="connsiteY46" fmla="*/ 289283 h 296427"/>
                <a:gd name="connsiteX47" fmla="*/ 216694 w 740569"/>
                <a:gd name="connsiteY47" fmla="*/ 282139 h 296427"/>
                <a:gd name="connsiteX48" fmla="*/ 214313 w 740569"/>
                <a:gd name="connsiteY48" fmla="*/ 265470 h 296427"/>
                <a:gd name="connsiteX49" fmla="*/ 207169 w 740569"/>
                <a:gd name="connsiteY49" fmla="*/ 258327 h 296427"/>
                <a:gd name="connsiteX50" fmla="*/ 202406 w 740569"/>
                <a:gd name="connsiteY50" fmla="*/ 251183 h 296427"/>
                <a:gd name="connsiteX51" fmla="*/ 195263 w 740569"/>
                <a:gd name="connsiteY51" fmla="*/ 248802 h 296427"/>
                <a:gd name="connsiteX52" fmla="*/ 176213 w 740569"/>
                <a:gd name="connsiteY52" fmla="*/ 246420 h 296427"/>
                <a:gd name="connsiteX53" fmla="*/ 169069 w 740569"/>
                <a:gd name="connsiteY53" fmla="*/ 224989 h 296427"/>
                <a:gd name="connsiteX54" fmla="*/ 166688 w 740569"/>
                <a:gd name="connsiteY54" fmla="*/ 217845 h 296427"/>
                <a:gd name="connsiteX55" fmla="*/ 161925 w 740569"/>
                <a:gd name="connsiteY55" fmla="*/ 210702 h 296427"/>
                <a:gd name="connsiteX56" fmla="*/ 142875 w 740569"/>
                <a:gd name="connsiteY56" fmla="*/ 208320 h 296427"/>
                <a:gd name="connsiteX57" fmla="*/ 135731 w 740569"/>
                <a:gd name="connsiteY57" fmla="*/ 205939 h 296427"/>
                <a:gd name="connsiteX58" fmla="*/ 128588 w 740569"/>
                <a:gd name="connsiteY58" fmla="*/ 158314 h 296427"/>
                <a:gd name="connsiteX59" fmla="*/ 119063 w 740569"/>
                <a:gd name="connsiteY59" fmla="*/ 139264 h 296427"/>
                <a:gd name="connsiteX60" fmla="*/ 107156 w 740569"/>
                <a:gd name="connsiteY60" fmla="*/ 127358 h 296427"/>
                <a:gd name="connsiteX61" fmla="*/ 38100 w 740569"/>
                <a:gd name="connsiteY61" fmla="*/ 124977 h 296427"/>
                <a:gd name="connsiteX62" fmla="*/ 26194 w 740569"/>
                <a:gd name="connsiteY62" fmla="*/ 110689 h 296427"/>
                <a:gd name="connsiteX63" fmla="*/ 9525 w 740569"/>
                <a:gd name="connsiteY63" fmla="*/ 91639 h 296427"/>
                <a:gd name="connsiteX64" fmla="*/ 4763 w 740569"/>
                <a:gd name="connsiteY64" fmla="*/ 77352 h 296427"/>
                <a:gd name="connsiteX65" fmla="*/ 0 w 740569"/>
                <a:gd name="connsiteY65" fmla="*/ 60683 h 296427"/>
                <a:gd name="connsiteX66" fmla="*/ 2381 w 740569"/>
                <a:gd name="connsiteY66" fmla="*/ 22583 h 296427"/>
                <a:gd name="connsiteX67" fmla="*/ 2381 w 740569"/>
                <a:gd name="connsiteY67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66688 w 740569"/>
                <a:gd name="connsiteY8" fmla="*/ 60683 h 296427"/>
                <a:gd name="connsiteX9" fmla="*/ 242888 w 740569"/>
                <a:gd name="connsiteY9" fmla="*/ 77352 h 296427"/>
                <a:gd name="connsiteX10" fmla="*/ 309563 w 740569"/>
                <a:gd name="connsiteY10" fmla="*/ 108308 h 296427"/>
                <a:gd name="connsiteX11" fmla="*/ 335756 w 740569"/>
                <a:gd name="connsiteY11" fmla="*/ 113070 h 296427"/>
                <a:gd name="connsiteX12" fmla="*/ 359569 w 740569"/>
                <a:gd name="connsiteY12" fmla="*/ 120214 h 296427"/>
                <a:gd name="connsiteX13" fmla="*/ 381000 w 740569"/>
                <a:gd name="connsiteY13" fmla="*/ 127358 h 296427"/>
                <a:gd name="connsiteX14" fmla="*/ 397669 w 740569"/>
                <a:gd name="connsiteY14" fmla="*/ 132120 h 296427"/>
                <a:gd name="connsiteX15" fmla="*/ 519113 w 740569"/>
                <a:gd name="connsiteY15" fmla="*/ 136883 h 296427"/>
                <a:gd name="connsiteX16" fmla="*/ 538163 w 740569"/>
                <a:gd name="connsiteY16" fmla="*/ 139264 h 296427"/>
                <a:gd name="connsiteX17" fmla="*/ 550069 w 740569"/>
                <a:gd name="connsiteY17" fmla="*/ 144027 h 296427"/>
                <a:gd name="connsiteX18" fmla="*/ 559594 w 740569"/>
                <a:gd name="connsiteY18" fmla="*/ 146408 h 296427"/>
                <a:gd name="connsiteX19" fmla="*/ 566738 w 740569"/>
                <a:gd name="connsiteY19" fmla="*/ 151170 h 296427"/>
                <a:gd name="connsiteX20" fmla="*/ 583406 w 740569"/>
                <a:gd name="connsiteY20" fmla="*/ 155933 h 296427"/>
                <a:gd name="connsiteX21" fmla="*/ 597694 w 740569"/>
                <a:gd name="connsiteY21" fmla="*/ 160695 h 296427"/>
                <a:gd name="connsiteX22" fmla="*/ 628650 w 740569"/>
                <a:gd name="connsiteY22" fmla="*/ 172602 h 296427"/>
                <a:gd name="connsiteX23" fmla="*/ 664369 w 740569"/>
                <a:gd name="connsiteY23" fmla="*/ 182127 h 296427"/>
                <a:gd name="connsiteX24" fmla="*/ 678656 w 740569"/>
                <a:gd name="connsiteY24" fmla="*/ 186889 h 296427"/>
                <a:gd name="connsiteX25" fmla="*/ 697706 w 740569"/>
                <a:gd name="connsiteY25" fmla="*/ 194033 h 296427"/>
                <a:gd name="connsiteX26" fmla="*/ 733425 w 740569"/>
                <a:gd name="connsiteY26" fmla="*/ 196414 h 296427"/>
                <a:gd name="connsiteX27" fmla="*/ 740569 w 740569"/>
                <a:gd name="connsiteY27" fmla="*/ 220227 h 296427"/>
                <a:gd name="connsiteX28" fmla="*/ 728663 w 740569"/>
                <a:gd name="connsiteY28" fmla="*/ 244039 h 296427"/>
                <a:gd name="connsiteX29" fmla="*/ 728663 w 740569"/>
                <a:gd name="connsiteY29" fmla="*/ 244039 h 296427"/>
                <a:gd name="connsiteX30" fmla="*/ 721519 w 740569"/>
                <a:gd name="connsiteY30" fmla="*/ 258327 h 296427"/>
                <a:gd name="connsiteX31" fmla="*/ 714375 w 740569"/>
                <a:gd name="connsiteY31" fmla="*/ 260708 h 296427"/>
                <a:gd name="connsiteX32" fmla="*/ 709613 w 740569"/>
                <a:gd name="connsiteY32" fmla="*/ 267852 h 296427"/>
                <a:gd name="connsiteX33" fmla="*/ 704850 w 740569"/>
                <a:gd name="connsiteY33" fmla="*/ 296427 h 296427"/>
                <a:gd name="connsiteX34" fmla="*/ 609600 w 740569"/>
                <a:gd name="connsiteY34" fmla="*/ 291664 h 296427"/>
                <a:gd name="connsiteX35" fmla="*/ 604838 w 740569"/>
                <a:gd name="connsiteY35" fmla="*/ 277377 h 296427"/>
                <a:gd name="connsiteX36" fmla="*/ 595313 w 740569"/>
                <a:gd name="connsiteY36" fmla="*/ 265470 h 296427"/>
                <a:gd name="connsiteX37" fmla="*/ 488156 w 740569"/>
                <a:gd name="connsiteY37" fmla="*/ 263089 h 296427"/>
                <a:gd name="connsiteX38" fmla="*/ 478631 w 740569"/>
                <a:gd name="connsiteY38" fmla="*/ 260708 h 296427"/>
                <a:gd name="connsiteX39" fmla="*/ 450056 w 740569"/>
                <a:gd name="connsiteY39" fmla="*/ 253564 h 296427"/>
                <a:gd name="connsiteX40" fmla="*/ 333375 w 740569"/>
                <a:gd name="connsiteY40" fmla="*/ 248802 h 296427"/>
                <a:gd name="connsiteX41" fmla="*/ 269081 w 740569"/>
                <a:gd name="connsiteY41" fmla="*/ 251183 h 296427"/>
                <a:gd name="connsiteX42" fmla="*/ 252413 w 740569"/>
                <a:gd name="connsiteY42" fmla="*/ 270233 h 296427"/>
                <a:gd name="connsiteX43" fmla="*/ 247650 w 740569"/>
                <a:gd name="connsiteY43" fmla="*/ 277377 h 296427"/>
                <a:gd name="connsiteX44" fmla="*/ 245269 w 740569"/>
                <a:gd name="connsiteY44" fmla="*/ 284520 h 296427"/>
                <a:gd name="connsiteX45" fmla="*/ 230981 w 740569"/>
                <a:gd name="connsiteY45" fmla="*/ 291664 h 296427"/>
                <a:gd name="connsiteX46" fmla="*/ 214313 w 740569"/>
                <a:gd name="connsiteY46" fmla="*/ 289283 h 296427"/>
                <a:gd name="connsiteX47" fmla="*/ 216694 w 740569"/>
                <a:gd name="connsiteY47" fmla="*/ 282139 h 296427"/>
                <a:gd name="connsiteX48" fmla="*/ 214313 w 740569"/>
                <a:gd name="connsiteY48" fmla="*/ 265470 h 296427"/>
                <a:gd name="connsiteX49" fmla="*/ 207169 w 740569"/>
                <a:gd name="connsiteY49" fmla="*/ 258327 h 296427"/>
                <a:gd name="connsiteX50" fmla="*/ 202406 w 740569"/>
                <a:gd name="connsiteY50" fmla="*/ 251183 h 296427"/>
                <a:gd name="connsiteX51" fmla="*/ 195263 w 740569"/>
                <a:gd name="connsiteY51" fmla="*/ 248802 h 296427"/>
                <a:gd name="connsiteX52" fmla="*/ 176213 w 740569"/>
                <a:gd name="connsiteY52" fmla="*/ 246420 h 296427"/>
                <a:gd name="connsiteX53" fmla="*/ 169069 w 740569"/>
                <a:gd name="connsiteY53" fmla="*/ 224989 h 296427"/>
                <a:gd name="connsiteX54" fmla="*/ 166688 w 740569"/>
                <a:gd name="connsiteY54" fmla="*/ 217845 h 296427"/>
                <a:gd name="connsiteX55" fmla="*/ 161925 w 740569"/>
                <a:gd name="connsiteY55" fmla="*/ 210702 h 296427"/>
                <a:gd name="connsiteX56" fmla="*/ 142875 w 740569"/>
                <a:gd name="connsiteY56" fmla="*/ 208320 h 296427"/>
                <a:gd name="connsiteX57" fmla="*/ 135731 w 740569"/>
                <a:gd name="connsiteY57" fmla="*/ 205939 h 296427"/>
                <a:gd name="connsiteX58" fmla="*/ 128588 w 740569"/>
                <a:gd name="connsiteY58" fmla="*/ 158314 h 296427"/>
                <a:gd name="connsiteX59" fmla="*/ 119063 w 740569"/>
                <a:gd name="connsiteY59" fmla="*/ 139264 h 296427"/>
                <a:gd name="connsiteX60" fmla="*/ 107156 w 740569"/>
                <a:gd name="connsiteY60" fmla="*/ 127358 h 296427"/>
                <a:gd name="connsiteX61" fmla="*/ 38100 w 740569"/>
                <a:gd name="connsiteY61" fmla="*/ 124977 h 296427"/>
                <a:gd name="connsiteX62" fmla="*/ 26194 w 740569"/>
                <a:gd name="connsiteY62" fmla="*/ 110689 h 296427"/>
                <a:gd name="connsiteX63" fmla="*/ 9525 w 740569"/>
                <a:gd name="connsiteY63" fmla="*/ 91639 h 296427"/>
                <a:gd name="connsiteX64" fmla="*/ 4763 w 740569"/>
                <a:gd name="connsiteY64" fmla="*/ 77352 h 296427"/>
                <a:gd name="connsiteX65" fmla="*/ 0 w 740569"/>
                <a:gd name="connsiteY65" fmla="*/ 60683 h 296427"/>
                <a:gd name="connsiteX66" fmla="*/ 2381 w 740569"/>
                <a:gd name="connsiteY66" fmla="*/ 22583 h 296427"/>
                <a:gd name="connsiteX67" fmla="*/ 2381 w 740569"/>
                <a:gd name="connsiteY67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61926 w 740569"/>
                <a:gd name="connsiteY8" fmla="*/ 51158 h 296427"/>
                <a:gd name="connsiteX9" fmla="*/ 242888 w 740569"/>
                <a:gd name="connsiteY9" fmla="*/ 77352 h 296427"/>
                <a:gd name="connsiteX10" fmla="*/ 309563 w 740569"/>
                <a:gd name="connsiteY10" fmla="*/ 108308 h 296427"/>
                <a:gd name="connsiteX11" fmla="*/ 335756 w 740569"/>
                <a:gd name="connsiteY11" fmla="*/ 113070 h 296427"/>
                <a:gd name="connsiteX12" fmla="*/ 359569 w 740569"/>
                <a:gd name="connsiteY12" fmla="*/ 120214 h 296427"/>
                <a:gd name="connsiteX13" fmla="*/ 381000 w 740569"/>
                <a:gd name="connsiteY13" fmla="*/ 127358 h 296427"/>
                <a:gd name="connsiteX14" fmla="*/ 397669 w 740569"/>
                <a:gd name="connsiteY14" fmla="*/ 132120 h 296427"/>
                <a:gd name="connsiteX15" fmla="*/ 519113 w 740569"/>
                <a:gd name="connsiteY15" fmla="*/ 136883 h 296427"/>
                <a:gd name="connsiteX16" fmla="*/ 538163 w 740569"/>
                <a:gd name="connsiteY16" fmla="*/ 139264 h 296427"/>
                <a:gd name="connsiteX17" fmla="*/ 550069 w 740569"/>
                <a:gd name="connsiteY17" fmla="*/ 144027 h 296427"/>
                <a:gd name="connsiteX18" fmla="*/ 559594 w 740569"/>
                <a:gd name="connsiteY18" fmla="*/ 146408 h 296427"/>
                <a:gd name="connsiteX19" fmla="*/ 566738 w 740569"/>
                <a:gd name="connsiteY19" fmla="*/ 151170 h 296427"/>
                <a:gd name="connsiteX20" fmla="*/ 583406 w 740569"/>
                <a:gd name="connsiteY20" fmla="*/ 155933 h 296427"/>
                <a:gd name="connsiteX21" fmla="*/ 597694 w 740569"/>
                <a:gd name="connsiteY21" fmla="*/ 160695 h 296427"/>
                <a:gd name="connsiteX22" fmla="*/ 628650 w 740569"/>
                <a:gd name="connsiteY22" fmla="*/ 172602 h 296427"/>
                <a:gd name="connsiteX23" fmla="*/ 664369 w 740569"/>
                <a:gd name="connsiteY23" fmla="*/ 182127 h 296427"/>
                <a:gd name="connsiteX24" fmla="*/ 678656 w 740569"/>
                <a:gd name="connsiteY24" fmla="*/ 186889 h 296427"/>
                <a:gd name="connsiteX25" fmla="*/ 697706 w 740569"/>
                <a:gd name="connsiteY25" fmla="*/ 194033 h 296427"/>
                <a:gd name="connsiteX26" fmla="*/ 733425 w 740569"/>
                <a:gd name="connsiteY26" fmla="*/ 196414 h 296427"/>
                <a:gd name="connsiteX27" fmla="*/ 740569 w 740569"/>
                <a:gd name="connsiteY27" fmla="*/ 220227 h 296427"/>
                <a:gd name="connsiteX28" fmla="*/ 728663 w 740569"/>
                <a:gd name="connsiteY28" fmla="*/ 244039 h 296427"/>
                <a:gd name="connsiteX29" fmla="*/ 728663 w 740569"/>
                <a:gd name="connsiteY29" fmla="*/ 244039 h 296427"/>
                <a:gd name="connsiteX30" fmla="*/ 721519 w 740569"/>
                <a:gd name="connsiteY30" fmla="*/ 258327 h 296427"/>
                <a:gd name="connsiteX31" fmla="*/ 714375 w 740569"/>
                <a:gd name="connsiteY31" fmla="*/ 260708 h 296427"/>
                <a:gd name="connsiteX32" fmla="*/ 709613 w 740569"/>
                <a:gd name="connsiteY32" fmla="*/ 267852 h 296427"/>
                <a:gd name="connsiteX33" fmla="*/ 704850 w 740569"/>
                <a:gd name="connsiteY33" fmla="*/ 296427 h 296427"/>
                <a:gd name="connsiteX34" fmla="*/ 609600 w 740569"/>
                <a:gd name="connsiteY34" fmla="*/ 291664 h 296427"/>
                <a:gd name="connsiteX35" fmla="*/ 604838 w 740569"/>
                <a:gd name="connsiteY35" fmla="*/ 277377 h 296427"/>
                <a:gd name="connsiteX36" fmla="*/ 595313 w 740569"/>
                <a:gd name="connsiteY36" fmla="*/ 265470 h 296427"/>
                <a:gd name="connsiteX37" fmla="*/ 488156 w 740569"/>
                <a:gd name="connsiteY37" fmla="*/ 263089 h 296427"/>
                <a:gd name="connsiteX38" fmla="*/ 478631 w 740569"/>
                <a:gd name="connsiteY38" fmla="*/ 260708 h 296427"/>
                <a:gd name="connsiteX39" fmla="*/ 450056 w 740569"/>
                <a:gd name="connsiteY39" fmla="*/ 253564 h 296427"/>
                <a:gd name="connsiteX40" fmla="*/ 333375 w 740569"/>
                <a:gd name="connsiteY40" fmla="*/ 248802 h 296427"/>
                <a:gd name="connsiteX41" fmla="*/ 269081 w 740569"/>
                <a:gd name="connsiteY41" fmla="*/ 251183 h 296427"/>
                <a:gd name="connsiteX42" fmla="*/ 252413 w 740569"/>
                <a:gd name="connsiteY42" fmla="*/ 270233 h 296427"/>
                <a:gd name="connsiteX43" fmla="*/ 247650 w 740569"/>
                <a:gd name="connsiteY43" fmla="*/ 277377 h 296427"/>
                <a:gd name="connsiteX44" fmla="*/ 245269 w 740569"/>
                <a:gd name="connsiteY44" fmla="*/ 284520 h 296427"/>
                <a:gd name="connsiteX45" fmla="*/ 230981 w 740569"/>
                <a:gd name="connsiteY45" fmla="*/ 291664 h 296427"/>
                <a:gd name="connsiteX46" fmla="*/ 214313 w 740569"/>
                <a:gd name="connsiteY46" fmla="*/ 289283 h 296427"/>
                <a:gd name="connsiteX47" fmla="*/ 216694 w 740569"/>
                <a:gd name="connsiteY47" fmla="*/ 282139 h 296427"/>
                <a:gd name="connsiteX48" fmla="*/ 214313 w 740569"/>
                <a:gd name="connsiteY48" fmla="*/ 265470 h 296427"/>
                <a:gd name="connsiteX49" fmla="*/ 207169 w 740569"/>
                <a:gd name="connsiteY49" fmla="*/ 258327 h 296427"/>
                <a:gd name="connsiteX50" fmla="*/ 202406 w 740569"/>
                <a:gd name="connsiteY50" fmla="*/ 251183 h 296427"/>
                <a:gd name="connsiteX51" fmla="*/ 195263 w 740569"/>
                <a:gd name="connsiteY51" fmla="*/ 248802 h 296427"/>
                <a:gd name="connsiteX52" fmla="*/ 176213 w 740569"/>
                <a:gd name="connsiteY52" fmla="*/ 246420 h 296427"/>
                <a:gd name="connsiteX53" fmla="*/ 169069 w 740569"/>
                <a:gd name="connsiteY53" fmla="*/ 224989 h 296427"/>
                <a:gd name="connsiteX54" fmla="*/ 166688 w 740569"/>
                <a:gd name="connsiteY54" fmla="*/ 217845 h 296427"/>
                <a:gd name="connsiteX55" fmla="*/ 161925 w 740569"/>
                <a:gd name="connsiteY55" fmla="*/ 210702 h 296427"/>
                <a:gd name="connsiteX56" fmla="*/ 142875 w 740569"/>
                <a:gd name="connsiteY56" fmla="*/ 208320 h 296427"/>
                <a:gd name="connsiteX57" fmla="*/ 135731 w 740569"/>
                <a:gd name="connsiteY57" fmla="*/ 205939 h 296427"/>
                <a:gd name="connsiteX58" fmla="*/ 128588 w 740569"/>
                <a:gd name="connsiteY58" fmla="*/ 158314 h 296427"/>
                <a:gd name="connsiteX59" fmla="*/ 119063 w 740569"/>
                <a:gd name="connsiteY59" fmla="*/ 139264 h 296427"/>
                <a:gd name="connsiteX60" fmla="*/ 107156 w 740569"/>
                <a:gd name="connsiteY60" fmla="*/ 127358 h 296427"/>
                <a:gd name="connsiteX61" fmla="*/ 38100 w 740569"/>
                <a:gd name="connsiteY61" fmla="*/ 124977 h 296427"/>
                <a:gd name="connsiteX62" fmla="*/ 26194 w 740569"/>
                <a:gd name="connsiteY62" fmla="*/ 110689 h 296427"/>
                <a:gd name="connsiteX63" fmla="*/ 9525 w 740569"/>
                <a:gd name="connsiteY63" fmla="*/ 91639 h 296427"/>
                <a:gd name="connsiteX64" fmla="*/ 4763 w 740569"/>
                <a:gd name="connsiteY64" fmla="*/ 77352 h 296427"/>
                <a:gd name="connsiteX65" fmla="*/ 0 w 740569"/>
                <a:gd name="connsiteY65" fmla="*/ 60683 h 296427"/>
                <a:gd name="connsiteX66" fmla="*/ 2381 w 740569"/>
                <a:gd name="connsiteY66" fmla="*/ 22583 h 296427"/>
                <a:gd name="connsiteX67" fmla="*/ 2381 w 740569"/>
                <a:gd name="connsiteY67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61926 w 740569"/>
                <a:gd name="connsiteY8" fmla="*/ 51158 h 296427"/>
                <a:gd name="connsiteX9" fmla="*/ 242888 w 740569"/>
                <a:gd name="connsiteY9" fmla="*/ 77352 h 296427"/>
                <a:gd name="connsiteX10" fmla="*/ 309563 w 740569"/>
                <a:gd name="connsiteY10" fmla="*/ 108308 h 296427"/>
                <a:gd name="connsiteX11" fmla="*/ 335756 w 740569"/>
                <a:gd name="connsiteY11" fmla="*/ 113070 h 296427"/>
                <a:gd name="connsiteX12" fmla="*/ 359569 w 740569"/>
                <a:gd name="connsiteY12" fmla="*/ 120214 h 296427"/>
                <a:gd name="connsiteX13" fmla="*/ 381000 w 740569"/>
                <a:gd name="connsiteY13" fmla="*/ 127358 h 296427"/>
                <a:gd name="connsiteX14" fmla="*/ 421481 w 740569"/>
                <a:gd name="connsiteY14" fmla="*/ 132120 h 296427"/>
                <a:gd name="connsiteX15" fmla="*/ 519113 w 740569"/>
                <a:gd name="connsiteY15" fmla="*/ 136883 h 296427"/>
                <a:gd name="connsiteX16" fmla="*/ 538163 w 740569"/>
                <a:gd name="connsiteY16" fmla="*/ 139264 h 296427"/>
                <a:gd name="connsiteX17" fmla="*/ 550069 w 740569"/>
                <a:gd name="connsiteY17" fmla="*/ 144027 h 296427"/>
                <a:gd name="connsiteX18" fmla="*/ 559594 w 740569"/>
                <a:gd name="connsiteY18" fmla="*/ 146408 h 296427"/>
                <a:gd name="connsiteX19" fmla="*/ 566738 w 740569"/>
                <a:gd name="connsiteY19" fmla="*/ 151170 h 296427"/>
                <a:gd name="connsiteX20" fmla="*/ 583406 w 740569"/>
                <a:gd name="connsiteY20" fmla="*/ 155933 h 296427"/>
                <a:gd name="connsiteX21" fmla="*/ 597694 w 740569"/>
                <a:gd name="connsiteY21" fmla="*/ 160695 h 296427"/>
                <a:gd name="connsiteX22" fmla="*/ 628650 w 740569"/>
                <a:gd name="connsiteY22" fmla="*/ 172602 h 296427"/>
                <a:gd name="connsiteX23" fmla="*/ 664369 w 740569"/>
                <a:gd name="connsiteY23" fmla="*/ 182127 h 296427"/>
                <a:gd name="connsiteX24" fmla="*/ 678656 w 740569"/>
                <a:gd name="connsiteY24" fmla="*/ 186889 h 296427"/>
                <a:gd name="connsiteX25" fmla="*/ 697706 w 740569"/>
                <a:gd name="connsiteY25" fmla="*/ 194033 h 296427"/>
                <a:gd name="connsiteX26" fmla="*/ 733425 w 740569"/>
                <a:gd name="connsiteY26" fmla="*/ 196414 h 296427"/>
                <a:gd name="connsiteX27" fmla="*/ 740569 w 740569"/>
                <a:gd name="connsiteY27" fmla="*/ 220227 h 296427"/>
                <a:gd name="connsiteX28" fmla="*/ 728663 w 740569"/>
                <a:gd name="connsiteY28" fmla="*/ 244039 h 296427"/>
                <a:gd name="connsiteX29" fmla="*/ 728663 w 740569"/>
                <a:gd name="connsiteY29" fmla="*/ 244039 h 296427"/>
                <a:gd name="connsiteX30" fmla="*/ 721519 w 740569"/>
                <a:gd name="connsiteY30" fmla="*/ 258327 h 296427"/>
                <a:gd name="connsiteX31" fmla="*/ 714375 w 740569"/>
                <a:gd name="connsiteY31" fmla="*/ 260708 h 296427"/>
                <a:gd name="connsiteX32" fmla="*/ 709613 w 740569"/>
                <a:gd name="connsiteY32" fmla="*/ 267852 h 296427"/>
                <a:gd name="connsiteX33" fmla="*/ 704850 w 740569"/>
                <a:gd name="connsiteY33" fmla="*/ 296427 h 296427"/>
                <a:gd name="connsiteX34" fmla="*/ 609600 w 740569"/>
                <a:gd name="connsiteY34" fmla="*/ 291664 h 296427"/>
                <a:gd name="connsiteX35" fmla="*/ 604838 w 740569"/>
                <a:gd name="connsiteY35" fmla="*/ 277377 h 296427"/>
                <a:gd name="connsiteX36" fmla="*/ 595313 w 740569"/>
                <a:gd name="connsiteY36" fmla="*/ 265470 h 296427"/>
                <a:gd name="connsiteX37" fmla="*/ 488156 w 740569"/>
                <a:gd name="connsiteY37" fmla="*/ 263089 h 296427"/>
                <a:gd name="connsiteX38" fmla="*/ 478631 w 740569"/>
                <a:gd name="connsiteY38" fmla="*/ 260708 h 296427"/>
                <a:gd name="connsiteX39" fmla="*/ 450056 w 740569"/>
                <a:gd name="connsiteY39" fmla="*/ 253564 h 296427"/>
                <a:gd name="connsiteX40" fmla="*/ 333375 w 740569"/>
                <a:gd name="connsiteY40" fmla="*/ 248802 h 296427"/>
                <a:gd name="connsiteX41" fmla="*/ 269081 w 740569"/>
                <a:gd name="connsiteY41" fmla="*/ 251183 h 296427"/>
                <a:gd name="connsiteX42" fmla="*/ 252413 w 740569"/>
                <a:gd name="connsiteY42" fmla="*/ 270233 h 296427"/>
                <a:gd name="connsiteX43" fmla="*/ 247650 w 740569"/>
                <a:gd name="connsiteY43" fmla="*/ 277377 h 296427"/>
                <a:gd name="connsiteX44" fmla="*/ 245269 w 740569"/>
                <a:gd name="connsiteY44" fmla="*/ 284520 h 296427"/>
                <a:gd name="connsiteX45" fmla="*/ 230981 w 740569"/>
                <a:gd name="connsiteY45" fmla="*/ 291664 h 296427"/>
                <a:gd name="connsiteX46" fmla="*/ 214313 w 740569"/>
                <a:gd name="connsiteY46" fmla="*/ 289283 h 296427"/>
                <a:gd name="connsiteX47" fmla="*/ 216694 w 740569"/>
                <a:gd name="connsiteY47" fmla="*/ 282139 h 296427"/>
                <a:gd name="connsiteX48" fmla="*/ 214313 w 740569"/>
                <a:gd name="connsiteY48" fmla="*/ 265470 h 296427"/>
                <a:gd name="connsiteX49" fmla="*/ 207169 w 740569"/>
                <a:gd name="connsiteY49" fmla="*/ 258327 h 296427"/>
                <a:gd name="connsiteX50" fmla="*/ 202406 w 740569"/>
                <a:gd name="connsiteY50" fmla="*/ 251183 h 296427"/>
                <a:gd name="connsiteX51" fmla="*/ 195263 w 740569"/>
                <a:gd name="connsiteY51" fmla="*/ 248802 h 296427"/>
                <a:gd name="connsiteX52" fmla="*/ 176213 w 740569"/>
                <a:gd name="connsiteY52" fmla="*/ 246420 h 296427"/>
                <a:gd name="connsiteX53" fmla="*/ 169069 w 740569"/>
                <a:gd name="connsiteY53" fmla="*/ 224989 h 296427"/>
                <a:gd name="connsiteX54" fmla="*/ 166688 w 740569"/>
                <a:gd name="connsiteY54" fmla="*/ 217845 h 296427"/>
                <a:gd name="connsiteX55" fmla="*/ 161925 w 740569"/>
                <a:gd name="connsiteY55" fmla="*/ 210702 h 296427"/>
                <a:gd name="connsiteX56" fmla="*/ 142875 w 740569"/>
                <a:gd name="connsiteY56" fmla="*/ 208320 h 296427"/>
                <a:gd name="connsiteX57" fmla="*/ 135731 w 740569"/>
                <a:gd name="connsiteY57" fmla="*/ 205939 h 296427"/>
                <a:gd name="connsiteX58" fmla="*/ 128588 w 740569"/>
                <a:gd name="connsiteY58" fmla="*/ 158314 h 296427"/>
                <a:gd name="connsiteX59" fmla="*/ 119063 w 740569"/>
                <a:gd name="connsiteY59" fmla="*/ 139264 h 296427"/>
                <a:gd name="connsiteX60" fmla="*/ 107156 w 740569"/>
                <a:gd name="connsiteY60" fmla="*/ 127358 h 296427"/>
                <a:gd name="connsiteX61" fmla="*/ 38100 w 740569"/>
                <a:gd name="connsiteY61" fmla="*/ 124977 h 296427"/>
                <a:gd name="connsiteX62" fmla="*/ 26194 w 740569"/>
                <a:gd name="connsiteY62" fmla="*/ 110689 h 296427"/>
                <a:gd name="connsiteX63" fmla="*/ 9525 w 740569"/>
                <a:gd name="connsiteY63" fmla="*/ 91639 h 296427"/>
                <a:gd name="connsiteX64" fmla="*/ 4763 w 740569"/>
                <a:gd name="connsiteY64" fmla="*/ 77352 h 296427"/>
                <a:gd name="connsiteX65" fmla="*/ 0 w 740569"/>
                <a:gd name="connsiteY65" fmla="*/ 60683 h 296427"/>
                <a:gd name="connsiteX66" fmla="*/ 2381 w 740569"/>
                <a:gd name="connsiteY66" fmla="*/ 22583 h 296427"/>
                <a:gd name="connsiteX67" fmla="*/ 2381 w 740569"/>
                <a:gd name="connsiteY67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02394 w 740569"/>
                <a:gd name="connsiteY6" fmla="*/ 36870 h 296427"/>
                <a:gd name="connsiteX7" fmla="*/ 128588 w 740569"/>
                <a:gd name="connsiteY7" fmla="*/ 46395 h 296427"/>
                <a:gd name="connsiteX8" fmla="*/ 161926 w 740569"/>
                <a:gd name="connsiteY8" fmla="*/ 51158 h 296427"/>
                <a:gd name="connsiteX9" fmla="*/ 242888 w 740569"/>
                <a:gd name="connsiteY9" fmla="*/ 77352 h 296427"/>
                <a:gd name="connsiteX10" fmla="*/ 300038 w 740569"/>
                <a:gd name="connsiteY10" fmla="*/ 101164 h 296427"/>
                <a:gd name="connsiteX11" fmla="*/ 335756 w 740569"/>
                <a:gd name="connsiteY11" fmla="*/ 113070 h 296427"/>
                <a:gd name="connsiteX12" fmla="*/ 359569 w 740569"/>
                <a:gd name="connsiteY12" fmla="*/ 120214 h 296427"/>
                <a:gd name="connsiteX13" fmla="*/ 381000 w 740569"/>
                <a:gd name="connsiteY13" fmla="*/ 127358 h 296427"/>
                <a:gd name="connsiteX14" fmla="*/ 421481 w 740569"/>
                <a:gd name="connsiteY14" fmla="*/ 132120 h 296427"/>
                <a:gd name="connsiteX15" fmla="*/ 519113 w 740569"/>
                <a:gd name="connsiteY15" fmla="*/ 136883 h 296427"/>
                <a:gd name="connsiteX16" fmla="*/ 538163 w 740569"/>
                <a:gd name="connsiteY16" fmla="*/ 139264 h 296427"/>
                <a:gd name="connsiteX17" fmla="*/ 550069 w 740569"/>
                <a:gd name="connsiteY17" fmla="*/ 144027 h 296427"/>
                <a:gd name="connsiteX18" fmla="*/ 559594 w 740569"/>
                <a:gd name="connsiteY18" fmla="*/ 146408 h 296427"/>
                <a:gd name="connsiteX19" fmla="*/ 566738 w 740569"/>
                <a:gd name="connsiteY19" fmla="*/ 151170 h 296427"/>
                <a:gd name="connsiteX20" fmla="*/ 583406 w 740569"/>
                <a:gd name="connsiteY20" fmla="*/ 155933 h 296427"/>
                <a:gd name="connsiteX21" fmla="*/ 597694 w 740569"/>
                <a:gd name="connsiteY21" fmla="*/ 160695 h 296427"/>
                <a:gd name="connsiteX22" fmla="*/ 628650 w 740569"/>
                <a:gd name="connsiteY22" fmla="*/ 172602 h 296427"/>
                <a:gd name="connsiteX23" fmla="*/ 664369 w 740569"/>
                <a:gd name="connsiteY23" fmla="*/ 182127 h 296427"/>
                <a:gd name="connsiteX24" fmla="*/ 678656 w 740569"/>
                <a:gd name="connsiteY24" fmla="*/ 186889 h 296427"/>
                <a:gd name="connsiteX25" fmla="*/ 697706 w 740569"/>
                <a:gd name="connsiteY25" fmla="*/ 194033 h 296427"/>
                <a:gd name="connsiteX26" fmla="*/ 733425 w 740569"/>
                <a:gd name="connsiteY26" fmla="*/ 196414 h 296427"/>
                <a:gd name="connsiteX27" fmla="*/ 740569 w 740569"/>
                <a:gd name="connsiteY27" fmla="*/ 220227 h 296427"/>
                <a:gd name="connsiteX28" fmla="*/ 728663 w 740569"/>
                <a:gd name="connsiteY28" fmla="*/ 244039 h 296427"/>
                <a:gd name="connsiteX29" fmla="*/ 728663 w 740569"/>
                <a:gd name="connsiteY29" fmla="*/ 244039 h 296427"/>
                <a:gd name="connsiteX30" fmla="*/ 721519 w 740569"/>
                <a:gd name="connsiteY30" fmla="*/ 258327 h 296427"/>
                <a:gd name="connsiteX31" fmla="*/ 714375 w 740569"/>
                <a:gd name="connsiteY31" fmla="*/ 260708 h 296427"/>
                <a:gd name="connsiteX32" fmla="*/ 709613 w 740569"/>
                <a:gd name="connsiteY32" fmla="*/ 267852 h 296427"/>
                <a:gd name="connsiteX33" fmla="*/ 704850 w 740569"/>
                <a:gd name="connsiteY33" fmla="*/ 296427 h 296427"/>
                <a:gd name="connsiteX34" fmla="*/ 609600 w 740569"/>
                <a:gd name="connsiteY34" fmla="*/ 291664 h 296427"/>
                <a:gd name="connsiteX35" fmla="*/ 604838 w 740569"/>
                <a:gd name="connsiteY35" fmla="*/ 277377 h 296427"/>
                <a:gd name="connsiteX36" fmla="*/ 595313 w 740569"/>
                <a:gd name="connsiteY36" fmla="*/ 265470 h 296427"/>
                <a:gd name="connsiteX37" fmla="*/ 488156 w 740569"/>
                <a:gd name="connsiteY37" fmla="*/ 263089 h 296427"/>
                <a:gd name="connsiteX38" fmla="*/ 478631 w 740569"/>
                <a:gd name="connsiteY38" fmla="*/ 260708 h 296427"/>
                <a:gd name="connsiteX39" fmla="*/ 450056 w 740569"/>
                <a:gd name="connsiteY39" fmla="*/ 253564 h 296427"/>
                <a:gd name="connsiteX40" fmla="*/ 333375 w 740569"/>
                <a:gd name="connsiteY40" fmla="*/ 248802 h 296427"/>
                <a:gd name="connsiteX41" fmla="*/ 269081 w 740569"/>
                <a:gd name="connsiteY41" fmla="*/ 251183 h 296427"/>
                <a:gd name="connsiteX42" fmla="*/ 252413 w 740569"/>
                <a:gd name="connsiteY42" fmla="*/ 270233 h 296427"/>
                <a:gd name="connsiteX43" fmla="*/ 247650 w 740569"/>
                <a:gd name="connsiteY43" fmla="*/ 277377 h 296427"/>
                <a:gd name="connsiteX44" fmla="*/ 245269 w 740569"/>
                <a:gd name="connsiteY44" fmla="*/ 284520 h 296427"/>
                <a:gd name="connsiteX45" fmla="*/ 230981 w 740569"/>
                <a:gd name="connsiteY45" fmla="*/ 291664 h 296427"/>
                <a:gd name="connsiteX46" fmla="*/ 214313 w 740569"/>
                <a:gd name="connsiteY46" fmla="*/ 289283 h 296427"/>
                <a:gd name="connsiteX47" fmla="*/ 216694 w 740569"/>
                <a:gd name="connsiteY47" fmla="*/ 282139 h 296427"/>
                <a:gd name="connsiteX48" fmla="*/ 214313 w 740569"/>
                <a:gd name="connsiteY48" fmla="*/ 265470 h 296427"/>
                <a:gd name="connsiteX49" fmla="*/ 207169 w 740569"/>
                <a:gd name="connsiteY49" fmla="*/ 258327 h 296427"/>
                <a:gd name="connsiteX50" fmla="*/ 202406 w 740569"/>
                <a:gd name="connsiteY50" fmla="*/ 251183 h 296427"/>
                <a:gd name="connsiteX51" fmla="*/ 195263 w 740569"/>
                <a:gd name="connsiteY51" fmla="*/ 248802 h 296427"/>
                <a:gd name="connsiteX52" fmla="*/ 176213 w 740569"/>
                <a:gd name="connsiteY52" fmla="*/ 246420 h 296427"/>
                <a:gd name="connsiteX53" fmla="*/ 169069 w 740569"/>
                <a:gd name="connsiteY53" fmla="*/ 224989 h 296427"/>
                <a:gd name="connsiteX54" fmla="*/ 166688 w 740569"/>
                <a:gd name="connsiteY54" fmla="*/ 217845 h 296427"/>
                <a:gd name="connsiteX55" fmla="*/ 161925 w 740569"/>
                <a:gd name="connsiteY55" fmla="*/ 210702 h 296427"/>
                <a:gd name="connsiteX56" fmla="*/ 142875 w 740569"/>
                <a:gd name="connsiteY56" fmla="*/ 208320 h 296427"/>
                <a:gd name="connsiteX57" fmla="*/ 135731 w 740569"/>
                <a:gd name="connsiteY57" fmla="*/ 205939 h 296427"/>
                <a:gd name="connsiteX58" fmla="*/ 128588 w 740569"/>
                <a:gd name="connsiteY58" fmla="*/ 158314 h 296427"/>
                <a:gd name="connsiteX59" fmla="*/ 119063 w 740569"/>
                <a:gd name="connsiteY59" fmla="*/ 139264 h 296427"/>
                <a:gd name="connsiteX60" fmla="*/ 107156 w 740569"/>
                <a:gd name="connsiteY60" fmla="*/ 127358 h 296427"/>
                <a:gd name="connsiteX61" fmla="*/ 38100 w 740569"/>
                <a:gd name="connsiteY61" fmla="*/ 124977 h 296427"/>
                <a:gd name="connsiteX62" fmla="*/ 26194 w 740569"/>
                <a:gd name="connsiteY62" fmla="*/ 110689 h 296427"/>
                <a:gd name="connsiteX63" fmla="*/ 9525 w 740569"/>
                <a:gd name="connsiteY63" fmla="*/ 91639 h 296427"/>
                <a:gd name="connsiteX64" fmla="*/ 4763 w 740569"/>
                <a:gd name="connsiteY64" fmla="*/ 77352 h 296427"/>
                <a:gd name="connsiteX65" fmla="*/ 0 w 740569"/>
                <a:gd name="connsiteY65" fmla="*/ 60683 h 296427"/>
                <a:gd name="connsiteX66" fmla="*/ 2381 w 740569"/>
                <a:gd name="connsiteY66" fmla="*/ 22583 h 296427"/>
                <a:gd name="connsiteX67" fmla="*/ 2381 w 740569"/>
                <a:gd name="connsiteY67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28588 w 740569"/>
                <a:gd name="connsiteY6" fmla="*/ 46395 h 296427"/>
                <a:gd name="connsiteX7" fmla="*/ 161926 w 740569"/>
                <a:gd name="connsiteY7" fmla="*/ 51158 h 296427"/>
                <a:gd name="connsiteX8" fmla="*/ 242888 w 740569"/>
                <a:gd name="connsiteY8" fmla="*/ 77352 h 296427"/>
                <a:gd name="connsiteX9" fmla="*/ 300038 w 740569"/>
                <a:gd name="connsiteY9" fmla="*/ 101164 h 296427"/>
                <a:gd name="connsiteX10" fmla="*/ 335756 w 740569"/>
                <a:gd name="connsiteY10" fmla="*/ 113070 h 296427"/>
                <a:gd name="connsiteX11" fmla="*/ 359569 w 740569"/>
                <a:gd name="connsiteY11" fmla="*/ 120214 h 296427"/>
                <a:gd name="connsiteX12" fmla="*/ 381000 w 740569"/>
                <a:gd name="connsiteY12" fmla="*/ 127358 h 296427"/>
                <a:gd name="connsiteX13" fmla="*/ 421481 w 740569"/>
                <a:gd name="connsiteY13" fmla="*/ 132120 h 296427"/>
                <a:gd name="connsiteX14" fmla="*/ 519113 w 740569"/>
                <a:gd name="connsiteY14" fmla="*/ 136883 h 296427"/>
                <a:gd name="connsiteX15" fmla="*/ 538163 w 740569"/>
                <a:gd name="connsiteY15" fmla="*/ 139264 h 296427"/>
                <a:gd name="connsiteX16" fmla="*/ 550069 w 740569"/>
                <a:gd name="connsiteY16" fmla="*/ 144027 h 296427"/>
                <a:gd name="connsiteX17" fmla="*/ 559594 w 740569"/>
                <a:gd name="connsiteY17" fmla="*/ 146408 h 296427"/>
                <a:gd name="connsiteX18" fmla="*/ 566738 w 740569"/>
                <a:gd name="connsiteY18" fmla="*/ 151170 h 296427"/>
                <a:gd name="connsiteX19" fmla="*/ 583406 w 740569"/>
                <a:gd name="connsiteY19" fmla="*/ 155933 h 296427"/>
                <a:gd name="connsiteX20" fmla="*/ 597694 w 740569"/>
                <a:gd name="connsiteY20" fmla="*/ 160695 h 296427"/>
                <a:gd name="connsiteX21" fmla="*/ 628650 w 740569"/>
                <a:gd name="connsiteY21" fmla="*/ 172602 h 296427"/>
                <a:gd name="connsiteX22" fmla="*/ 664369 w 740569"/>
                <a:gd name="connsiteY22" fmla="*/ 182127 h 296427"/>
                <a:gd name="connsiteX23" fmla="*/ 678656 w 740569"/>
                <a:gd name="connsiteY23" fmla="*/ 186889 h 296427"/>
                <a:gd name="connsiteX24" fmla="*/ 697706 w 740569"/>
                <a:gd name="connsiteY24" fmla="*/ 194033 h 296427"/>
                <a:gd name="connsiteX25" fmla="*/ 733425 w 740569"/>
                <a:gd name="connsiteY25" fmla="*/ 196414 h 296427"/>
                <a:gd name="connsiteX26" fmla="*/ 740569 w 740569"/>
                <a:gd name="connsiteY26" fmla="*/ 220227 h 296427"/>
                <a:gd name="connsiteX27" fmla="*/ 728663 w 740569"/>
                <a:gd name="connsiteY27" fmla="*/ 244039 h 296427"/>
                <a:gd name="connsiteX28" fmla="*/ 728663 w 740569"/>
                <a:gd name="connsiteY28" fmla="*/ 244039 h 296427"/>
                <a:gd name="connsiteX29" fmla="*/ 721519 w 740569"/>
                <a:gd name="connsiteY29" fmla="*/ 258327 h 296427"/>
                <a:gd name="connsiteX30" fmla="*/ 714375 w 740569"/>
                <a:gd name="connsiteY30" fmla="*/ 260708 h 296427"/>
                <a:gd name="connsiteX31" fmla="*/ 709613 w 740569"/>
                <a:gd name="connsiteY31" fmla="*/ 267852 h 296427"/>
                <a:gd name="connsiteX32" fmla="*/ 704850 w 740569"/>
                <a:gd name="connsiteY32" fmla="*/ 296427 h 296427"/>
                <a:gd name="connsiteX33" fmla="*/ 609600 w 740569"/>
                <a:gd name="connsiteY33" fmla="*/ 291664 h 296427"/>
                <a:gd name="connsiteX34" fmla="*/ 604838 w 740569"/>
                <a:gd name="connsiteY34" fmla="*/ 277377 h 296427"/>
                <a:gd name="connsiteX35" fmla="*/ 595313 w 740569"/>
                <a:gd name="connsiteY35" fmla="*/ 265470 h 296427"/>
                <a:gd name="connsiteX36" fmla="*/ 488156 w 740569"/>
                <a:gd name="connsiteY36" fmla="*/ 263089 h 296427"/>
                <a:gd name="connsiteX37" fmla="*/ 478631 w 740569"/>
                <a:gd name="connsiteY37" fmla="*/ 260708 h 296427"/>
                <a:gd name="connsiteX38" fmla="*/ 450056 w 740569"/>
                <a:gd name="connsiteY38" fmla="*/ 253564 h 296427"/>
                <a:gd name="connsiteX39" fmla="*/ 333375 w 740569"/>
                <a:gd name="connsiteY39" fmla="*/ 248802 h 296427"/>
                <a:gd name="connsiteX40" fmla="*/ 269081 w 740569"/>
                <a:gd name="connsiteY40" fmla="*/ 251183 h 296427"/>
                <a:gd name="connsiteX41" fmla="*/ 252413 w 740569"/>
                <a:gd name="connsiteY41" fmla="*/ 270233 h 296427"/>
                <a:gd name="connsiteX42" fmla="*/ 247650 w 740569"/>
                <a:gd name="connsiteY42" fmla="*/ 277377 h 296427"/>
                <a:gd name="connsiteX43" fmla="*/ 245269 w 740569"/>
                <a:gd name="connsiteY43" fmla="*/ 284520 h 296427"/>
                <a:gd name="connsiteX44" fmla="*/ 230981 w 740569"/>
                <a:gd name="connsiteY44" fmla="*/ 291664 h 296427"/>
                <a:gd name="connsiteX45" fmla="*/ 214313 w 740569"/>
                <a:gd name="connsiteY45" fmla="*/ 289283 h 296427"/>
                <a:gd name="connsiteX46" fmla="*/ 216694 w 740569"/>
                <a:gd name="connsiteY46" fmla="*/ 282139 h 296427"/>
                <a:gd name="connsiteX47" fmla="*/ 214313 w 740569"/>
                <a:gd name="connsiteY47" fmla="*/ 265470 h 296427"/>
                <a:gd name="connsiteX48" fmla="*/ 207169 w 740569"/>
                <a:gd name="connsiteY48" fmla="*/ 258327 h 296427"/>
                <a:gd name="connsiteX49" fmla="*/ 202406 w 740569"/>
                <a:gd name="connsiteY49" fmla="*/ 251183 h 296427"/>
                <a:gd name="connsiteX50" fmla="*/ 195263 w 740569"/>
                <a:gd name="connsiteY50" fmla="*/ 248802 h 296427"/>
                <a:gd name="connsiteX51" fmla="*/ 176213 w 740569"/>
                <a:gd name="connsiteY51" fmla="*/ 246420 h 296427"/>
                <a:gd name="connsiteX52" fmla="*/ 169069 w 740569"/>
                <a:gd name="connsiteY52" fmla="*/ 224989 h 296427"/>
                <a:gd name="connsiteX53" fmla="*/ 166688 w 740569"/>
                <a:gd name="connsiteY53" fmla="*/ 217845 h 296427"/>
                <a:gd name="connsiteX54" fmla="*/ 161925 w 740569"/>
                <a:gd name="connsiteY54" fmla="*/ 210702 h 296427"/>
                <a:gd name="connsiteX55" fmla="*/ 142875 w 740569"/>
                <a:gd name="connsiteY55" fmla="*/ 208320 h 296427"/>
                <a:gd name="connsiteX56" fmla="*/ 135731 w 740569"/>
                <a:gd name="connsiteY56" fmla="*/ 205939 h 296427"/>
                <a:gd name="connsiteX57" fmla="*/ 128588 w 740569"/>
                <a:gd name="connsiteY57" fmla="*/ 158314 h 296427"/>
                <a:gd name="connsiteX58" fmla="*/ 119063 w 740569"/>
                <a:gd name="connsiteY58" fmla="*/ 139264 h 296427"/>
                <a:gd name="connsiteX59" fmla="*/ 107156 w 740569"/>
                <a:gd name="connsiteY59" fmla="*/ 127358 h 296427"/>
                <a:gd name="connsiteX60" fmla="*/ 38100 w 740569"/>
                <a:gd name="connsiteY60" fmla="*/ 124977 h 296427"/>
                <a:gd name="connsiteX61" fmla="*/ 26194 w 740569"/>
                <a:gd name="connsiteY61" fmla="*/ 110689 h 296427"/>
                <a:gd name="connsiteX62" fmla="*/ 9525 w 740569"/>
                <a:gd name="connsiteY62" fmla="*/ 91639 h 296427"/>
                <a:gd name="connsiteX63" fmla="*/ 4763 w 740569"/>
                <a:gd name="connsiteY63" fmla="*/ 77352 h 296427"/>
                <a:gd name="connsiteX64" fmla="*/ 0 w 740569"/>
                <a:gd name="connsiteY64" fmla="*/ 60683 h 296427"/>
                <a:gd name="connsiteX65" fmla="*/ 2381 w 740569"/>
                <a:gd name="connsiteY65" fmla="*/ 22583 h 296427"/>
                <a:gd name="connsiteX66" fmla="*/ 2381 w 740569"/>
                <a:gd name="connsiteY66" fmla="*/ 1152 h 296427"/>
                <a:gd name="connsiteX0" fmla="*/ 2381 w 740569"/>
                <a:gd name="connsiteY0" fmla="*/ 1152 h 296427"/>
                <a:gd name="connsiteX1" fmla="*/ 35719 w 740569"/>
                <a:gd name="connsiteY1" fmla="*/ 3533 h 296427"/>
                <a:gd name="connsiteX2" fmla="*/ 42863 w 740569"/>
                <a:gd name="connsiteY2" fmla="*/ 5914 h 296427"/>
                <a:gd name="connsiteX3" fmla="*/ 57150 w 740569"/>
                <a:gd name="connsiteY3" fmla="*/ 15439 h 296427"/>
                <a:gd name="connsiteX4" fmla="*/ 64294 w 740569"/>
                <a:gd name="connsiteY4" fmla="*/ 20202 h 296427"/>
                <a:gd name="connsiteX5" fmla="*/ 88106 w 740569"/>
                <a:gd name="connsiteY5" fmla="*/ 29727 h 296427"/>
                <a:gd name="connsiteX6" fmla="*/ 128588 w 740569"/>
                <a:gd name="connsiteY6" fmla="*/ 34489 h 296427"/>
                <a:gd name="connsiteX7" fmla="*/ 161926 w 740569"/>
                <a:gd name="connsiteY7" fmla="*/ 51158 h 296427"/>
                <a:gd name="connsiteX8" fmla="*/ 242888 w 740569"/>
                <a:gd name="connsiteY8" fmla="*/ 77352 h 296427"/>
                <a:gd name="connsiteX9" fmla="*/ 300038 w 740569"/>
                <a:gd name="connsiteY9" fmla="*/ 101164 h 296427"/>
                <a:gd name="connsiteX10" fmla="*/ 335756 w 740569"/>
                <a:gd name="connsiteY10" fmla="*/ 113070 h 296427"/>
                <a:gd name="connsiteX11" fmla="*/ 359569 w 740569"/>
                <a:gd name="connsiteY11" fmla="*/ 120214 h 296427"/>
                <a:gd name="connsiteX12" fmla="*/ 381000 w 740569"/>
                <a:gd name="connsiteY12" fmla="*/ 127358 h 296427"/>
                <a:gd name="connsiteX13" fmla="*/ 421481 w 740569"/>
                <a:gd name="connsiteY13" fmla="*/ 132120 h 296427"/>
                <a:gd name="connsiteX14" fmla="*/ 519113 w 740569"/>
                <a:gd name="connsiteY14" fmla="*/ 136883 h 296427"/>
                <a:gd name="connsiteX15" fmla="*/ 538163 w 740569"/>
                <a:gd name="connsiteY15" fmla="*/ 139264 h 296427"/>
                <a:gd name="connsiteX16" fmla="*/ 550069 w 740569"/>
                <a:gd name="connsiteY16" fmla="*/ 144027 h 296427"/>
                <a:gd name="connsiteX17" fmla="*/ 559594 w 740569"/>
                <a:gd name="connsiteY17" fmla="*/ 146408 h 296427"/>
                <a:gd name="connsiteX18" fmla="*/ 566738 w 740569"/>
                <a:gd name="connsiteY18" fmla="*/ 151170 h 296427"/>
                <a:gd name="connsiteX19" fmla="*/ 583406 w 740569"/>
                <a:gd name="connsiteY19" fmla="*/ 155933 h 296427"/>
                <a:gd name="connsiteX20" fmla="*/ 597694 w 740569"/>
                <a:gd name="connsiteY20" fmla="*/ 160695 h 296427"/>
                <a:gd name="connsiteX21" fmla="*/ 628650 w 740569"/>
                <a:gd name="connsiteY21" fmla="*/ 172602 h 296427"/>
                <a:gd name="connsiteX22" fmla="*/ 664369 w 740569"/>
                <a:gd name="connsiteY22" fmla="*/ 182127 h 296427"/>
                <a:gd name="connsiteX23" fmla="*/ 678656 w 740569"/>
                <a:gd name="connsiteY23" fmla="*/ 186889 h 296427"/>
                <a:gd name="connsiteX24" fmla="*/ 697706 w 740569"/>
                <a:gd name="connsiteY24" fmla="*/ 194033 h 296427"/>
                <a:gd name="connsiteX25" fmla="*/ 733425 w 740569"/>
                <a:gd name="connsiteY25" fmla="*/ 196414 h 296427"/>
                <a:gd name="connsiteX26" fmla="*/ 740569 w 740569"/>
                <a:gd name="connsiteY26" fmla="*/ 220227 h 296427"/>
                <a:gd name="connsiteX27" fmla="*/ 728663 w 740569"/>
                <a:gd name="connsiteY27" fmla="*/ 244039 h 296427"/>
                <a:gd name="connsiteX28" fmla="*/ 728663 w 740569"/>
                <a:gd name="connsiteY28" fmla="*/ 244039 h 296427"/>
                <a:gd name="connsiteX29" fmla="*/ 721519 w 740569"/>
                <a:gd name="connsiteY29" fmla="*/ 258327 h 296427"/>
                <a:gd name="connsiteX30" fmla="*/ 714375 w 740569"/>
                <a:gd name="connsiteY30" fmla="*/ 260708 h 296427"/>
                <a:gd name="connsiteX31" fmla="*/ 709613 w 740569"/>
                <a:gd name="connsiteY31" fmla="*/ 267852 h 296427"/>
                <a:gd name="connsiteX32" fmla="*/ 704850 w 740569"/>
                <a:gd name="connsiteY32" fmla="*/ 296427 h 296427"/>
                <a:gd name="connsiteX33" fmla="*/ 609600 w 740569"/>
                <a:gd name="connsiteY33" fmla="*/ 291664 h 296427"/>
                <a:gd name="connsiteX34" fmla="*/ 604838 w 740569"/>
                <a:gd name="connsiteY34" fmla="*/ 277377 h 296427"/>
                <a:gd name="connsiteX35" fmla="*/ 595313 w 740569"/>
                <a:gd name="connsiteY35" fmla="*/ 265470 h 296427"/>
                <a:gd name="connsiteX36" fmla="*/ 488156 w 740569"/>
                <a:gd name="connsiteY36" fmla="*/ 263089 h 296427"/>
                <a:gd name="connsiteX37" fmla="*/ 478631 w 740569"/>
                <a:gd name="connsiteY37" fmla="*/ 260708 h 296427"/>
                <a:gd name="connsiteX38" fmla="*/ 450056 w 740569"/>
                <a:gd name="connsiteY38" fmla="*/ 253564 h 296427"/>
                <a:gd name="connsiteX39" fmla="*/ 333375 w 740569"/>
                <a:gd name="connsiteY39" fmla="*/ 248802 h 296427"/>
                <a:gd name="connsiteX40" fmla="*/ 269081 w 740569"/>
                <a:gd name="connsiteY40" fmla="*/ 251183 h 296427"/>
                <a:gd name="connsiteX41" fmla="*/ 252413 w 740569"/>
                <a:gd name="connsiteY41" fmla="*/ 270233 h 296427"/>
                <a:gd name="connsiteX42" fmla="*/ 247650 w 740569"/>
                <a:gd name="connsiteY42" fmla="*/ 277377 h 296427"/>
                <a:gd name="connsiteX43" fmla="*/ 245269 w 740569"/>
                <a:gd name="connsiteY43" fmla="*/ 284520 h 296427"/>
                <a:gd name="connsiteX44" fmla="*/ 230981 w 740569"/>
                <a:gd name="connsiteY44" fmla="*/ 291664 h 296427"/>
                <a:gd name="connsiteX45" fmla="*/ 214313 w 740569"/>
                <a:gd name="connsiteY45" fmla="*/ 289283 h 296427"/>
                <a:gd name="connsiteX46" fmla="*/ 216694 w 740569"/>
                <a:gd name="connsiteY46" fmla="*/ 282139 h 296427"/>
                <a:gd name="connsiteX47" fmla="*/ 214313 w 740569"/>
                <a:gd name="connsiteY47" fmla="*/ 265470 h 296427"/>
                <a:gd name="connsiteX48" fmla="*/ 207169 w 740569"/>
                <a:gd name="connsiteY48" fmla="*/ 258327 h 296427"/>
                <a:gd name="connsiteX49" fmla="*/ 202406 w 740569"/>
                <a:gd name="connsiteY49" fmla="*/ 251183 h 296427"/>
                <a:gd name="connsiteX50" fmla="*/ 195263 w 740569"/>
                <a:gd name="connsiteY50" fmla="*/ 248802 h 296427"/>
                <a:gd name="connsiteX51" fmla="*/ 176213 w 740569"/>
                <a:gd name="connsiteY51" fmla="*/ 246420 h 296427"/>
                <a:gd name="connsiteX52" fmla="*/ 169069 w 740569"/>
                <a:gd name="connsiteY52" fmla="*/ 224989 h 296427"/>
                <a:gd name="connsiteX53" fmla="*/ 166688 w 740569"/>
                <a:gd name="connsiteY53" fmla="*/ 217845 h 296427"/>
                <a:gd name="connsiteX54" fmla="*/ 161925 w 740569"/>
                <a:gd name="connsiteY54" fmla="*/ 210702 h 296427"/>
                <a:gd name="connsiteX55" fmla="*/ 142875 w 740569"/>
                <a:gd name="connsiteY55" fmla="*/ 208320 h 296427"/>
                <a:gd name="connsiteX56" fmla="*/ 135731 w 740569"/>
                <a:gd name="connsiteY56" fmla="*/ 205939 h 296427"/>
                <a:gd name="connsiteX57" fmla="*/ 128588 w 740569"/>
                <a:gd name="connsiteY57" fmla="*/ 158314 h 296427"/>
                <a:gd name="connsiteX58" fmla="*/ 119063 w 740569"/>
                <a:gd name="connsiteY58" fmla="*/ 139264 h 296427"/>
                <a:gd name="connsiteX59" fmla="*/ 107156 w 740569"/>
                <a:gd name="connsiteY59" fmla="*/ 127358 h 296427"/>
                <a:gd name="connsiteX60" fmla="*/ 38100 w 740569"/>
                <a:gd name="connsiteY60" fmla="*/ 124977 h 296427"/>
                <a:gd name="connsiteX61" fmla="*/ 26194 w 740569"/>
                <a:gd name="connsiteY61" fmla="*/ 110689 h 296427"/>
                <a:gd name="connsiteX62" fmla="*/ 9525 w 740569"/>
                <a:gd name="connsiteY62" fmla="*/ 91639 h 296427"/>
                <a:gd name="connsiteX63" fmla="*/ 4763 w 740569"/>
                <a:gd name="connsiteY63" fmla="*/ 77352 h 296427"/>
                <a:gd name="connsiteX64" fmla="*/ 0 w 740569"/>
                <a:gd name="connsiteY64" fmla="*/ 60683 h 296427"/>
                <a:gd name="connsiteX65" fmla="*/ 2381 w 740569"/>
                <a:gd name="connsiteY65" fmla="*/ 22583 h 296427"/>
                <a:gd name="connsiteX66" fmla="*/ 2381 w 740569"/>
                <a:gd name="connsiteY66" fmla="*/ 1152 h 29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740569" h="296427">
                  <a:moveTo>
                    <a:pt x="2381" y="1152"/>
                  </a:moveTo>
                  <a:cubicBezTo>
                    <a:pt x="7937" y="-2023"/>
                    <a:pt x="24654" y="2231"/>
                    <a:pt x="35719" y="3533"/>
                  </a:cubicBezTo>
                  <a:cubicBezTo>
                    <a:pt x="38212" y="3826"/>
                    <a:pt x="40669" y="4695"/>
                    <a:pt x="42863" y="5914"/>
                  </a:cubicBezTo>
                  <a:cubicBezTo>
                    <a:pt x="47866" y="8694"/>
                    <a:pt x="52388" y="12264"/>
                    <a:pt x="57150" y="15439"/>
                  </a:cubicBezTo>
                  <a:cubicBezTo>
                    <a:pt x="59531" y="17027"/>
                    <a:pt x="59135" y="17821"/>
                    <a:pt x="64294" y="20202"/>
                  </a:cubicBezTo>
                  <a:cubicBezTo>
                    <a:pt x="69453" y="22583"/>
                    <a:pt x="77390" y="27346"/>
                    <a:pt x="88106" y="29727"/>
                  </a:cubicBezTo>
                  <a:cubicBezTo>
                    <a:pt x="98822" y="32108"/>
                    <a:pt x="116285" y="30917"/>
                    <a:pt x="128588" y="34489"/>
                  </a:cubicBezTo>
                  <a:cubicBezTo>
                    <a:pt x="140891" y="38061"/>
                    <a:pt x="142876" y="44014"/>
                    <a:pt x="161926" y="51158"/>
                  </a:cubicBezTo>
                  <a:cubicBezTo>
                    <a:pt x="180976" y="58302"/>
                    <a:pt x="219076" y="69415"/>
                    <a:pt x="242888" y="77352"/>
                  </a:cubicBezTo>
                  <a:cubicBezTo>
                    <a:pt x="266701" y="85290"/>
                    <a:pt x="284560" y="95211"/>
                    <a:pt x="300038" y="101164"/>
                  </a:cubicBezTo>
                  <a:cubicBezTo>
                    <a:pt x="315516" y="107117"/>
                    <a:pt x="325834" y="109895"/>
                    <a:pt x="335756" y="113070"/>
                  </a:cubicBezTo>
                  <a:cubicBezTo>
                    <a:pt x="345678" y="116245"/>
                    <a:pt x="347711" y="116262"/>
                    <a:pt x="359569" y="120214"/>
                  </a:cubicBezTo>
                  <a:cubicBezTo>
                    <a:pt x="366713" y="122595"/>
                    <a:pt x="370681" y="125374"/>
                    <a:pt x="381000" y="127358"/>
                  </a:cubicBezTo>
                  <a:cubicBezTo>
                    <a:pt x="391319" y="129342"/>
                    <a:pt x="417210" y="131693"/>
                    <a:pt x="421481" y="132120"/>
                  </a:cubicBezTo>
                  <a:cubicBezTo>
                    <a:pt x="452769" y="135249"/>
                    <a:pt x="498512" y="136294"/>
                    <a:pt x="519113" y="136883"/>
                  </a:cubicBezTo>
                  <a:cubicBezTo>
                    <a:pt x="525463" y="137677"/>
                    <a:pt x="531927" y="137825"/>
                    <a:pt x="538163" y="139264"/>
                  </a:cubicBezTo>
                  <a:cubicBezTo>
                    <a:pt x="542328" y="140225"/>
                    <a:pt x="546014" y="142675"/>
                    <a:pt x="550069" y="144027"/>
                  </a:cubicBezTo>
                  <a:cubicBezTo>
                    <a:pt x="553174" y="145062"/>
                    <a:pt x="556419" y="145614"/>
                    <a:pt x="559594" y="146408"/>
                  </a:cubicBezTo>
                  <a:cubicBezTo>
                    <a:pt x="561975" y="147995"/>
                    <a:pt x="564081" y="150107"/>
                    <a:pt x="566738" y="151170"/>
                  </a:cubicBezTo>
                  <a:cubicBezTo>
                    <a:pt x="572103" y="153316"/>
                    <a:pt x="577883" y="154234"/>
                    <a:pt x="583406" y="155933"/>
                  </a:cubicBezTo>
                  <a:cubicBezTo>
                    <a:pt x="588204" y="157409"/>
                    <a:pt x="592983" y="158959"/>
                    <a:pt x="597694" y="160695"/>
                  </a:cubicBezTo>
                  <a:cubicBezTo>
                    <a:pt x="608068" y="164517"/>
                    <a:pt x="617924" y="169921"/>
                    <a:pt x="628650" y="172602"/>
                  </a:cubicBezTo>
                  <a:cubicBezTo>
                    <a:pt x="643413" y="176292"/>
                    <a:pt x="650141" y="177749"/>
                    <a:pt x="664369" y="182127"/>
                  </a:cubicBezTo>
                  <a:cubicBezTo>
                    <a:pt x="669167" y="183603"/>
                    <a:pt x="673995" y="185025"/>
                    <a:pt x="678656" y="186889"/>
                  </a:cubicBezTo>
                  <a:cubicBezTo>
                    <a:pt x="688428" y="190798"/>
                    <a:pt x="687208" y="192928"/>
                    <a:pt x="697706" y="194033"/>
                  </a:cubicBezTo>
                  <a:cubicBezTo>
                    <a:pt x="709573" y="195282"/>
                    <a:pt x="721519" y="195620"/>
                    <a:pt x="733425" y="196414"/>
                  </a:cubicBezTo>
                  <a:cubicBezTo>
                    <a:pt x="739223" y="213807"/>
                    <a:pt x="736971" y="205832"/>
                    <a:pt x="740569" y="220227"/>
                  </a:cubicBezTo>
                  <a:cubicBezTo>
                    <a:pt x="736800" y="235305"/>
                    <a:pt x="740003" y="227029"/>
                    <a:pt x="728663" y="244039"/>
                  </a:cubicBezTo>
                  <a:lnTo>
                    <a:pt x="728663" y="244039"/>
                  </a:lnTo>
                  <a:cubicBezTo>
                    <a:pt x="727094" y="248743"/>
                    <a:pt x="725714" y="254971"/>
                    <a:pt x="721519" y="258327"/>
                  </a:cubicBezTo>
                  <a:cubicBezTo>
                    <a:pt x="719559" y="259895"/>
                    <a:pt x="716756" y="259914"/>
                    <a:pt x="714375" y="260708"/>
                  </a:cubicBezTo>
                  <a:cubicBezTo>
                    <a:pt x="712788" y="263089"/>
                    <a:pt x="710740" y="265222"/>
                    <a:pt x="709613" y="267852"/>
                  </a:cubicBezTo>
                  <a:cubicBezTo>
                    <a:pt x="706835" y="274335"/>
                    <a:pt x="705376" y="292217"/>
                    <a:pt x="704850" y="296427"/>
                  </a:cubicBezTo>
                  <a:cubicBezTo>
                    <a:pt x="673100" y="294839"/>
                    <a:pt x="640828" y="297612"/>
                    <a:pt x="609600" y="291664"/>
                  </a:cubicBezTo>
                  <a:cubicBezTo>
                    <a:pt x="604669" y="290725"/>
                    <a:pt x="606425" y="282139"/>
                    <a:pt x="604838" y="277377"/>
                  </a:cubicBezTo>
                  <a:cubicBezTo>
                    <a:pt x="603217" y="272516"/>
                    <a:pt x="602644" y="265928"/>
                    <a:pt x="595313" y="265470"/>
                  </a:cubicBezTo>
                  <a:cubicBezTo>
                    <a:pt x="559655" y="263241"/>
                    <a:pt x="523875" y="263883"/>
                    <a:pt x="488156" y="263089"/>
                  </a:cubicBezTo>
                  <a:cubicBezTo>
                    <a:pt x="484981" y="262295"/>
                    <a:pt x="481766" y="261648"/>
                    <a:pt x="478631" y="260708"/>
                  </a:cubicBezTo>
                  <a:cubicBezTo>
                    <a:pt x="463665" y="256218"/>
                    <a:pt x="465543" y="255039"/>
                    <a:pt x="450056" y="253564"/>
                  </a:cubicBezTo>
                  <a:cubicBezTo>
                    <a:pt x="414593" y="250187"/>
                    <a:pt x="364732" y="249724"/>
                    <a:pt x="333375" y="248802"/>
                  </a:cubicBezTo>
                  <a:cubicBezTo>
                    <a:pt x="311944" y="249596"/>
                    <a:pt x="290421" y="249049"/>
                    <a:pt x="269081" y="251183"/>
                  </a:cubicBezTo>
                  <a:cubicBezTo>
                    <a:pt x="261994" y="251892"/>
                    <a:pt x="253886" y="268023"/>
                    <a:pt x="252413" y="270233"/>
                  </a:cubicBezTo>
                  <a:lnTo>
                    <a:pt x="247650" y="277377"/>
                  </a:lnTo>
                  <a:cubicBezTo>
                    <a:pt x="246856" y="279758"/>
                    <a:pt x="246837" y="282560"/>
                    <a:pt x="245269" y="284520"/>
                  </a:cubicBezTo>
                  <a:cubicBezTo>
                    <a:pt x="241911" y="288718"/>
                    <a:pt x="235688" y="290095"/>
                    <a:pt x="230981" y="291664"/>
                  </a:cubicBezTo>
                  <a:cubicBezTo>
                    <a:pt x="225425" y="290870"/>
                    <a:pt x="218983" y="292396"/>
                    <a:pt x="214313" y="289283"/>
                  </a:cubicBezTo>
                  <a:cubicBezTo>
                    <a:pt x="212224" y="287891"/>
                    <a:pt x="216694" y="284649"/>
                    <a:pt x="216694" y="282139"/>
                  </a:cubicBezTo>
                  <a:cubicBezTo>
                    <a:pt x="216694" y="276526"/>
                    <a:pt x="216398" y="270681"/>
                    <a:pt x="214313" y="265470"/>
                  </a:cubicBezTo>
                  <a:cubicBezTo>
                    <a:pt x="213062" y="262343"/>
                    <a:pt x="209325" y="260914"/>
                    <a:pt x="207169" y="258327"/>
                  </a:cubicBezTo>
                  <a:cubicBezTo>
                    <a:pt x="205337" y="256128"/>
                    <a:pt x="204641" y="252971"/>
                    <a:pt x="202406" y="251183"/>
                  </a:cubicBezTo>
                  <a:cubicBezTo>
                    <a:pt x="200446" y="249615"/>
                    <a:pt x="197732" y="249251"/>
                    <a:pt x="195263" y="248802"/>
                  </a:cubicBezTo>
                  <a:cubicBezTo>
                    <a:pt x="188967" y="247657"/>
                    <a:pt x="182563" y="247214"/>
                    <a:pt x="176213" y="246420"/>
                  </a:cubicBezTo>
                  <a:cubicBezTo>
                    <a:pt x="172221" y="230457"/>
                    <a:pt x="175795" y="242926"/>
                    <a:pt x="169069" y="224989"/>
                  </a:cubicBezTo>
                  <a:cubicBezTo>
                    <a:pt x="168188" y="222639"/>
                    <a:pt x="167811" y="220090"/>
                    <a:pt x="166688" y="217845"/>
                  </a:cubicBezTo>
                  <a:cubicBezTo>
                    <a:pt x="165408" y="215285"/>
                    <a:pt x="164582" y="211765"/>
                    <a:pt x="161925" y="210702"/>
                  </a:cubicBezTo>
                  <a:cubicBezTo>
                    <a:pt x="155983" y="208325"/>
                    <a:pt x="149225" y="209114"/>
                    <a:pt x="142875" y="208320"/>
                  </a:cubicBezTo>
                  <a:cubicBezTo>
                    <a:pt x="140494" y="207526"/>
                    <a:pt x="137691" y="207507"/>
                    <a:pt x="135731" y="205939"/>
                  </a:cubicBezTo>
                  <a:cubicBezTo>
                    <a:pt x="123996" y="196551"/>
                    <a:pt x="128662" y="159130"/>
                    <a:pt x="128588" y="158314"/>
                  </a:cubicBezTo>
                  <a:cubicBezTo>
                    <a:pt x="126946" y="140259"/>
                    <a:pt x="127902" y="151639"/>
                    <a:pt x="119063" y="139264"/>
                  </a:cubicBezTo>
                  <a:cubicBezTo>
                    <a:pt x="113548" y="131543"/>
                    <a:pt x="117406" y="127999"/>
                    <a:pt x="107156" y="127358"/>
                  </a:cubicBezTo>
                  <a:cubicBezTo>
                    <a:pt x="84168" y="125921"/>
                    <a:pt x="61119" y="125771"/>
                    <a:pt x="38100" y="124977"/>
                  </a:cubicBezTo>
                  <a:cubicBezTo>
                    <a:pt x="21096" y="99467"/>
                    <a:pt x="47570" y="138171"/>
                    <a:pt x="26194" y="110689"/>
                  </a:cubicBezTo>
                  <a:cubicBezTo>
                    <a:pt x="11235" y="91456"/>
                    <a:pt x="23355" y="100860"/>
                    <a:pt x="9525" y="91639"/>
                  </a:cubicBezTo>
                  <a:cubicBezTo>
                    <a:pt x="7938" y="86877"/>
                    <a:pt x="5981" y="82222"/>
                    <a:pt x="4763" y="77352"/>
                  </a:cubicBezTo>
                  <a:cubicBezTo>
                    <a:pt x="1772" y="65392"/>
                    <a:pt x="3416" y="70932"/>
                    <a:pt x="0" y="60683"/>
                  </a:cubicBezTo>
                  <a:cubicBezTo>
                    <a:pt x="794" y="47983"/>
                    <a:pt x="1115" y="35245"/>
                    <a:pt x="2381" y="22583"/>
                  </a:cubicBezTo>
                  <a:cubicBezTo>
                    <a:pt x="4956" y="-3160"/>
                    <a:pt x="-3175" y="4327"/>
                    <a:pt x="2381" y="115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8" name="Forma livre 417"/>
            <p:cNvSpPr/>
            <p:nvPr/>
          </p:nvSpPr>
          <p:spPr>
            <a:xfrm>
              <a:off x="6107855" y="4832779"/>
              <a:ext cx="357287" cy="533522"/>
            </a:xfrm>
            <a:custGeom>
              <a:avLst/>
              <a:gdLst>
                <a:gd name="connsiteX0" fmla="*/ 140494 w 542485"/>
                <a:gd name="connsiteY0" fmla="*/ 0 h 810071"/>
                <a:gd name="connsiteX1" fmla="*/ 323850 w 542485"/>
                <a:gd name="connsiteY1" fmla="*/ 2381 h 810071"/>
                <a:gd name="connsiteX2" fmla="*/ 333375 w 542485"/>
                <a:gd name="connsiteY2" fmla="*/ 14287 h 810071"/>
                <a:gd name="connsiteX3" fmla="*/ 338138 w 542485"/>
                <a:gd name="connsiteY3" fmla="*/ 23812 h 810071"/>
                <a:gd name="connsiteX4" fmla="*/ 347663 w 542485"/>
                <a:gd name="connsiteY4" fmla="*/ 38100 h 810071"/>
                <a:gd name="connsiteX5" fmla="*/ 352425 w 542485"/>
                <a:gd name="connsiteY5" fmla="*/ 52387 h 810071"/>
                <a:gd name="connsiteX6" fmla="*/ 354806 w 542485"/>
                <a:gd name="connsiteY6" fmla="*/ 59531 h 810071"/>
                <a:gd name="connsiteX7" fmla="*/ 357188 w 542485"/>
                <a:gd name="connsiteY7" fmla="*/ 102393 h 810071"/>
                <a:gd name="connsiteX8" fmla="*/ 361950 w 542485"/>
                <a:gd name="connsiteY8" fmla="*/ 116681 h 810071"/>
                <a:gd name="connsiteX9" fmla="*/ 366713 w 542485"/>
                <a:gd name="connsiteY9" fmla="*/ 130968 h 810071"/>
                <a:gd name="connsiteX10" fmla="*/ 369094 w 542485"/>
                <a:gd name="connsiteY10" fmla="*/ 138112 h 810071"/>
                <a:gd name="connsiteX11" fmla="*/ 373856 w 542485"/>
                <a:gd name="connsiteY11" fmla="*/ 157162 h 810071"/>
                <a:gd name="connsiteX12" fmla="*/ 378619 w 542485"/>
                <a:gd name="connsiteY12" fmla="*/ 176212 h 810071"/>
                <a:gd name="connsiteX13" fmla="*/ 383381 w 542485"/>
                <a:gd name="connsiteY13" fmla="*/ 190500 h 810071"/>
                <a:gd name="connsiteX14" fmla="*/ 388144 w 542485"/>
                <a:gd name="connsiteY14" fmla="*/ 211931 h 810071"/>
                <a:gd name="connsiteX15" fmla="*/ 392906 w 542485"/>
                <a:gd name="connsiteY15" fmla="*/ 219075 h 810071"/>
                <a:gd name="connsiteX16" fmla="*/ 397669 w 542485"/>
                <a:gd name="connsiteY16" fmla="*/ 228600 h 810071"/>
                <a:gd name="connsiteX17" fmla="*/ 400050 w 542485"/>
                <a:gd name="connsiteY17" fmla="*/ 245268 h 810071"/>
                <a:gd name="connsiteX18" fmla="*/ 407194 w 542485"/>
                <a:gd name="connsiteY18" fmla="*/ 252412 h 810071"/>
                <a:gd name="connsiteX19" fmla="*/ 414338 w 542485"/>
                <a:gd name="connsiteY19" fmla="*/ 266700 h 810071"/>
                <a:gd name="connsiteX20" fmla="*/ 421481 w 542485"/>
                <a:gd name="connsiteY20" fmla="*/ 276225 h 810071"/>
                <a:gd name="connsiteX21" fmla="*/ 426244 w 542485"/>
                <a:gd name="connsiteY21" fmla="*/ 285750 h 810071"/>
                <a:gd name="connsiteX22" fmla="*/ 431006 w 542485"/>
                <a:gd name="connsiteY22" fmla="*/ 300037 h 810071"/>
                <a:gd name="connsiteX23" fmla="*/ 452438 w 542485"/>
                <a:gd name="connsiteY23" fmla="*/ 323850 h 810071"/>
                <a:gd name="connsiteX24" fmla="*/ 454819 w 542485"/>
                <a:gd name="connsiteY24" fmla="*/ 409575 h 810071"/>
                <a:gd name="connsiteX25" fmla="*/ 461963 w 542485"/>
                <a:gd name="connsiteY25" fmla="*/ 426243 h 810071"/>
                <a:gd name="connsiteX26" fmla="*/ 464344 w 542485"/>
                <a:gd name="connsiteY26" fmla="*/ 433387 h 810071"/>
                <a:gd name="connsiteX27" fmla="*/ 473869 w 542485"/>
                <a:gd name="connsiteY27" fmla="*/ 459581 h 810071"/>
                <a:gd name="connsiteX28" fmla="*/ 478631 w 542485"/>
                <a:gd name="connsiteY28" fmla="*/ 476250 h 810071"/>
                <a:gd name="connsiteX29" fmla="*/ 481013 w 542485"/>
                <a:gd name="connsiteY29" fmla="*/ 526256 h 810071"/>
                <a:gd name="connsiteX30" fmla="*/ 483394 w 542485"/>
                <a:gd name="connsiteY30" fmla="*/ 535781 h 810071"/>
                <a:gd name="connsiteX31" fmla="*/ 490538 w 542485"/>
                <a:gd name="connsiteY31" fmla="*/ 552450 h 810071"/>
                <a:gd name="connsiteX32" fmla="*/ 495300 w 542485"/>
                <a:gd name="connsiteY32" fmla="*/ 559593 h 810071"/>
                <a:gd name="connsiteX33" fmla="*/ 500063 w 542485"/>
                <a:gd name="connsiteY33" fmla="*/ 576262 h 810071"/>
                <a:gd name="connsiteX34" fmla="*/ 504825 w 542485"/>
                <a:gd name="connsiteY34" fmla="*/ 585787 h 810071"/>
                <a:gd name="connsiteX35" fmla="*/ 507206 w 542485"/>
                <a:gd name="connsiteY35" fmla="*/ 592931 h 810071"/>
                <a:gd name="connsiteX36" fmla="*/ 514350 w 542485"/>
                <a:gd name="connsiteY36" fmla="*/ 600075 h 810071"/>
                <a:gd name="connsiteX37" fmla="*/ 521494 w 542485"/>
                <a:gd name="connsiteY37" fmla="*/ 616743 h 810071"/>
                <a:gd name="connsiteX38" fmla="*/ 533400 w 542485"/>
                <a:gd name="connsiteY38" fmla="*/ 635793 h 810071"/>
                <a:gd name="connsiteX39" fmla="*/ 533400 w 542485"/>
                <a:gd name="connsiteY39" fmla="*/ 719137 h 810071"/>
                <a:gd name="connsiteX40" fmla="*/ 521494 w 542485"/>
                <a:gd name="connsiteY40" fmla="*/ 721518 h 810071"/>
                <a:gd name="connsiteX41" fmla="*/ 514350 w 542485"/>
                <a:gd name="connsiteY41" fmla="*/ 723900 h 810071"/>
                <a:gd name="connsiteX42" fmla="*/ 516731 w 542485"/>
                <a:gd name="connsiteY42" fmla="*/ 754856 h 810071"/>
                <a:gd name="connsiteX43" fmla="*/ 538163 w 542485"/>
                <a:gd name="connsiteY43" fmla="*/ 757237 h 810071"/>
                <a:gd name="connsiteX44" fmla="*/ 540544 w 542485"/>
                <a:gd name="connsiteY44" fmla="*/ 771525 h 810071"/>
                <a:gd name="connsiteX45" fmla="*/ 538163 w 542485"/>
                <a:gd name="connsiteY45" fmla="*/ 797718 h 810071"/>
                <a:gd name="connsiteX46" fmla="*/ 416719 w 542485"/>
                <a:gd name="connsiteY46" fmla="*/ 790575 h 810071"/>
                <a:gd name="connsiteX47" fmla="*/ 407194 w 542485"/>
                <a:gd name="connsiteY47" fmla="*/ 773906 h 810071"/>
                <a:gd name="connsiteX48" fmla="*/ 395288 w 542485"/>
                <a:gd name="connsiteY48" fmla="*/ 759618 h 810071"/>
                <a:gd name="connsiteX49" fmla="*/ 381000 w 542485"/>
                <a:gd name="connsiteY49" fmla="*/ 735806 h 810071"/>
                <a:gd name="connsiteX50" fmla="*/ 373856 w 542485"/>
                <a:gd name="connsiteY50" fmla="*/ 728662 h 810071"/>
                <a:gd name="connsiteX51" fmla="*/ 366713 w 542485"/>
                <a:gd name="connsiteY51" fmla="*/ 726281 h 810071"/>
                <a:gd name="connsiteX52" fmla="*/ 338138 w 542485"/>
                <a:gd name="connsiteY52" fmla="*/ 719137 h 810071"/>
                <a:gd name="connsiteX53" fmla="*/ 333375 w 542485"/>
                <a:gd name="connsiteY53" fmla="*/ 711993 h 810071"/>
                <a:gd name="connsiteX54" fmla="*/ 323850 w 542485"/>
                <a:gd name="connsiteY54" fmla="*/ 700087 h 810071"/>
                <a:gd name="connsiteX55" fmla="*/ 307181 w 542485"/>
                <a:gd name="connsiteY55" fmla="*/ 678656 h 810071"/>
                <a:gd name="connsiteX56" fmla="*/ 300038 w 542485"/>
                <a:gd name="connsiteY56" fmla="*/ 673893 h 810071"/>
                <a:gd name="connsiteX57" fmla="*/ 292894 w 542485"/>
                <a:gd name="connsiteY57" fmla="*/ 671512 h 810071"/>
                <a:gd name="connsiteX58" fmla="*/ 247650 w 542485"/>
                <a:gd name="connsiteY58" fmla="*/ 669131 h 810071"/>
                <a:gd name="connsiteX59" fmla="*/ 242888 w 542485"/>
                <a:gd name="connsiteY59" fmla="*/ 661987 h 810071"/>
                <a:gd name="connsiteX60" fmla="*/ 240506 w 542485"/>
                <a:gd name="connsiteY60" fmla="*/ 652462 h 810071"/>
                <a:gd name="connsiteX61" fmla="*/ 233363 w 542485"/>
                <a:gd name="connsiteY61" fmla="*/ 645318 h 810071"/>
                <a:gd name="connsiteX62" fmla="*/ 221456 w 542485"/>
                <a:gd name="connsiteY62" fmla="*/ 628650 h 810071"/>
                <a:gd name="connsiteX63" fmla="*/ 214313 w 542485"/>
                <a:gd name="connsiteY63" fmla="*/ 623887 h 810071"/>
                <a:gd name="connsiteX64" fmla="*/ 202406 w 542485"/>
                <a:gd name="connsiteY64" fmla="*/ 604837 h 810071"/>
                <a:gd name="connsiteX65" fmla="*/ 195263 w 542485"/>
                <a:gd name="connsiteY65" fmla="*/ 590550 h 810071"/>
                <a:gd name="connsiteX66" fmla="*/ 190500 w 542485"/>
                <a:gd name="connsiteY66" fmla="*/ 583406 h 810071"/>
                <a:gd name="connsiteX67" fmla="*/ 188119 w 542485"/>
                <a:gd name="connsiteY67" fmla="*/ 557212 h 810071"/>
                <a:gd name="connsiteX68" fmla="*/ 180975 w 542485"/>
                <a:gd name="connsiteY68" fmla="*/ 552450 h 810071"/>
                <a:gd name="connsiteX69" fmla="*/ 166688 w 542485"/>
                <a:gd name="connsiteY69" fmla="*/ 547687 h 810071"/>
                <a:gd name="connsiteX70" fmla="*/ 159544 w 542485"/>
                <a:gd name="connsiteY70" fmla="*/ 545306 h 810071"/>
                <a:gd name="connsiteX71" fmla="*/ 154781 w 542485"/>
                <a:gd name="connsiteY71" fmla="*/ 531018 h 810071"/>
                <a:gd name="connsiteX72" fmla="*/ 150019 w 542485"/>
                <a:gd name="connsiteY72" fmla="*/ 507206 h 810071"/>
                <a:gd name="connsiteX73" fmla="*/ 150019 w 542485"/>
                <a:gd name="connsiteY73" fmla="*/ 376237 h 810071"/>
                <a:gd name="connsiteX74" fmla="*/ 135731 w 542485"/>
                <a:gd name="connsiteY74" fmla="*/ 364331 h 810071"/>
                <a:gd name="connsiteX75" fmla="*/ 128588 w 542485"/>
                <a:gd name="connsiteY75" fmla="*/ 357187 h 810071"/>
                <a:gd name="connsiteX76" fmla="*/ 114300 w 542485"/>
                <a:gd name="connsiteY76" fmla="*/ 347662 h 810071"/>
                <a:gd name="connsiteX77" fmla="*/ 95250 w 542485"/>
                <a:gd name="connsiteY77" fmla="*/ 326231 h 810071"/>
                <a:gd name="connsiteX78" fmla="*/ 92869 w 542485"/>
                <a:gd name="connsiteY78" fmla="*/ 316706 h 810071"/>
                <a:gd name="connsiteX79" fmla="*/ 85725 w 542485"/>
                <a:gd name="connsiteY79" fmla="*/ 311943 h 810071"/>
                <a:gd name="connsiteX80" fmla="*/ 80963 w 542485"/>
                <a:gd name="connsiteY80" fmla="*/ 304800 h 810071"/>
                <a:gd name="connsiteX81" fmla="*/ 73819 w 542485"/>
                <a:gd name="connsiteY81" fmla="*/ 297656 h 810071"/>
                <a:gd name="connsiteX82" fmla="*/ 71438 w 542485"/>
                <a:gd name="connsiteY82" fmla="*/ 288131 h 810071"/>
                <a:gd name="connsiteX83" fmla="*/ 66675 w 542485"/>
                <a:gd name="connsiteY83" fmla="*/ 247650 h 810071"/>
                <a:gd name="connsiteX84" fmla="*/ 54769 w 542485"/>
                <a:gd name="connsiteY84" fmla="*/ 235743 h 810071"/>
                <a:gd name="connsiteX85" fmla="*/ 40481 w 542485"/>
                <a:gd name="connsiteY85" fmla="*/ 221456 h 810071"/>
                <a:gd name="connsiteX86" fmla="*/ 38100 w 542485"/>
                <a:gd name="connsiteY86" fmla="*/ 214312 h 810071"/>
                <a:gd name="connsiteX87" fmla="*/ 28575 w 542485"/>
                <a:gd name="connsiteY87" fmla="*/ 200025 h 810071"/>
                <a:gd name="connsiteX88" fmla="*/ 26194 w 542485"/>
                <a:gd name="connsiteY88" fmla="*/ 192881 h 810071"/>
                <a:gd name="connsiteX89" fmla="*/ 21431 w 542485"/>
                <a:gd name="connsiteY89" fmla="*/ 185737 h 810071"/>
                <a:gd name="connsiteX90" fmla="*/ 11906 w 542485"/>
                <a:gd name="connsiteY90" fmla="*/ 164306 h 810071"/>
                <a:gd name="connsiteX91" fmla="*/ 7144 w 542485"/>
                <a:gd name="connsiteY91" fmla="*/ 147637 h 810071"/>
                <a:gd name="connsiteX92" fmla="*/ 2381 w 542485"/>
                <a:gd name="connsiteY92" fmla="*/ 133350 h 810071"/>
                <a:gd name="connsiteX93" fmla="*/ 0 w 542485"/>
                <a:gd name="connsiteY93" fmla="*/ 126206 h 810071"/>
                <a:gd name="connsiteX94" fmla="*/ 2381 w 542485"/>
                <a:gd name="connsiteY94" fmla="*/ 116681 h 810071"/>
                <a:gd name="connsiteX95" fmla="*/ 16669 w 542485"/>
                <a:gd name="connsiteY95" fmla="*/ 111918 h 810071"/>
                <a:gd name="connsiteX96" fmla="*/ 23813 w 542485"/>
                <a:gd name="connsiteY96" fmla="*/ 109537 h 810071"/>
                <a:gd name="connsiteX97" fmla="*/ 30956 w 542485"/>
                <a:gd name="connsiteY97" fmla="*/ 107156 h 810071"/>
                <a:gd name="connsiteX98" fmla="*/ 54769 w 542485"/>
                <a:gd name="connsiteY98" fmla="*/ 104775 h 810071"/>
                <a:gd name="connsiteX99" fmla="*/ 52388 w 542485"/>
                <a:gd name="connsiteY99" fmla="*/ 90487 h 810071"/>
                <a:gd name="connsiteX100" fmla="*/ 54769 w 542485"/>
                <a:gd name="connsiteY100" fmla="*/ 71437 h 810071"/>
                <a:gd name="connsiteX101" fmla="*/ 57150 w 542485"/>
                <a:gd name="connsiteY101" fmla="*/ 64293 h 810071"/>
                <a:gd name="connsiteX102" fmla="*/ 64294 w 542485"/>
                <a:gd name="connsiteY102" fmla="*/ 61912 h 810071"/>
                <a:gd name="connsiteX103" fmla="*/ 71438 w 542485"/>
                <a:gd name="connsiteY103" fmla="*/ 57150 h 810071"/>
                <a:gd name="connsiteX104" fmla="*/ 85725 w 542485"/>
                <a:gd name="connsiteY104" fmla="*/ 50006 h 810071"/>
                <a:gd name="connsiteX105" fmla="*/ 92869 w 542485"/>
                <a:gd name="connsiteY105" fmla="*/ 33337 h 810071"/>
                <a:gd name="connsiteX106" fmla="*/ 111919 w 542485"/>
                <a:gd name="connsiteY106" fmla="*/ 16668 h 810071"/>
                <a:gd name="connsiteX107" fmla="*/ 119063 w 542485"/>
                <a:gd name="connsiteY107" fmla="*/ 14287 h 810071"/>
                <a:gd name="connsiteX108" fmla="*/ 126206 w 542485"/>
                <a:gd name="connsiteY108" fmla="*/ 9525 h 810071"/>
                <a:gd name="connsiteX109" fmla="*/ 140494 w 542485"/>
                <a:gd name="connsiteY109" fmla="*/ 4762 h 810071"/>
                <a:gd name="connsiteX110" fmla="*/ 140494 w 542485"/>
                <a:gd name="connsiteY110" fmla="*/ 0 h 810071"/>
                <a:gd name="connsiteX0" fmla="*/ 140494 w 542485"/>
                <a:gd name="connsiteY0" fmla="*/ 0 h 810071"/>
                <a:gd name="connsiteX1" fmla="*/ 323850 w 542485"/>
                <a:gd name="connsiteY1" fmla="*/ 2381 h 810071"/>
                <a:gd name="connsiteX2" fmla="*/ 333375 w 542485"/>
                <a:gd name="connsiteY2" fmla="*/ 14287 h 810071"/>
                <a:gd name="connsiteX3" fmla="*/ 338138 w 542485"/>
                <a:gd name="connsiteY3" fmla="*/ 23812 h 810071"/>
                <a:gd name="connsiteX4" fmla="*/ 347663 w 542485"/>
                <a:gd name="connsiteY4" fmla="*/ 38100 h 810071"/>
                <a:gd name="connsiteX5" fmla="*/ 352425 w 542485"/>
                <a:gd name="connsiteY5" fmla="*/ 52387 h 810071"/>
                <a:gd name="connsiteX6" fmla="*/ 354806 w 542485"/>
                <a:gd name="connsiteY6" fmla="*/ 59531 h 810071"/>
                <a:gd name="connsiteX7" fmla="*/ 357188 w 542485"/>
                <a:gd name="connsiteY7" fmla="*/ 102393 h 810071"/>
                <a:gd name="connsiteX8" fmla="*/ 361950 w 542485"/>
                <a:gd name="connsiteY8" fmla="*/ 116681 h 810071"/>
                <a:gd name="connsiteX9" fmla="*/ 366713 w 542485"/>
                <a:gd name="connsiteY9" fmla="*/ 130968 h 810071"/>
                <a:gd name="connsiteX10" fmla="*/ 369094 w 542485"/>
                <a:gd name="connsiteY10" fmla="*/ 138112 h 810071"/>
                <a:gd name="connsiteX11" fmla="*/ 373856 w 542485"/>
                <a:gd name="connsiteY11" fmla="*/ 157162 h 810071"/>
                <a:gd name="connsiteX12" fmla="*/ 378619 w 542485"/>
                <a:gd name="connsiteY12" fmla="*/ 176212 h 810071"/>
                <a:gd name="connsiteX13" fmla="*/ 383381 w 542485"/>
                <a:gd name="connsiteY13" fmla="*/ 190500 h 810071"/>
                <a:gd name="connsiteX14" fmla="*/ 388144 w 542485"/>
                <a:gd name="connsiteY14" fmla="*/ 211931 h 810071"/>
                <a:gd name="connsiteX15" fmla="*/ 392906 w 542485"/>
                <a:gd name="connsiteY15" fmla="*/ 219075 h 810071"/>
                <a:gd name="connsiteX16" fmla="*/ 397669 w 542485"/>
                <a:gd name="connsiteY16" fmla="*/ 228600 h 810071"/>
                <a:gd name="connsiteX17" fmla="*/ 400050 w 542485"/>
                <a:gd name="connsiteY17" fmla="*/ 245268 h 810071"/>
                <a:gd name="connsiteX18" fmla="*/ 407194 w 542485"/>
                <a:gd name="connsiteY18" fmla="*/ 252412 h 810071"/>
                <a:gd name="connsiteX19" fmla="*/ 414338 w 542485"/>
                <a:gd name="connsiteY19" fmla="*/ 266700 h 810071"/>
                <a:gd name="connsiteX20" fmla="*/ 421481 w 542485"/>
                <a:gd name="connsiteY20" fmla="*/ 276225 h 810071"/>
                <a:gd name="connsiteX21" fmla="*/ 426244 w 542485"/>
                <a:gd name="connsiteY21" fmla="*/ 285750 h 810071"/>
                <a:gd name="connsiteX22" fmla="*/ 431006 w 542485"/>
                <a:gd name="connsiteY22" fmla="*/ 300037 h 810071"/>
                <a:gd name="connsiteX23" fmla="*/ 452438 w 542485"/>
                <a:gd name="connsiteY23" fmla="*/ 323850 h 810071"/>
                <a:gd name="connsiteX24" fmla="*/ 454819 w 542485"/>
                <a:gd name="connsiteY24" fmla="*/ 409575 h 810071"/>
                <a:gd name="connsiteX25" fmla="*/ 461963 w 542485"/>
                <a:gd name="connsiteY25" fmla="*/ 426243 h 810071"/>
                <a:gd name="connsiteX26" fmla="*/ 464344 w 542485"/>
                <a:gd name="connsiteY26" fmla="*/ 433387 h 810071"/>
                <a:gd name="connsiteX27" fmla="*/ 473869 w 542485"/>
                <a:gd name="connsiteY27" fmla="*/ 459581 h 810071"/>
                <a:gd name="connsiteX28" fmla="*/ 478631 w 542485"/>
                <a:gd name="connsiteY28" fmla="*/ 476250 h 810071"/>
                <a:gd name="connsiteX29" fmla="*/ 481013 w 542485"/>
                <a:gd name="connsiteY29" fmla="*/ 526256 h 810071"/>
                <a:gd name="connsiteX30" fmla="*/ 483394 w 542485"/>
                <a:gd name="connsiteY30" fmla="*/ 535781 h 810071"/>
                <a:gd name="connsiteX31" fmla="*/ 490538 w 542485"/>
                <a:gd name="connsiteY31" fmla="*/ 552450 h 810071"/>
                <a:gd name="connsiteX32" fmla="*/ 495300 w 542485"/>
                <a:gd name="connsiteY32" fmla="*/ 559593 h 810071"/>
                <a:gd name="connsiteX33" fmla="*/ 500063 w 542485"/>
                <a:gd name="connsiteY33" fmla="*/ 576262 h 810071"/>
                <a:gd name="connsiteX34" fmla="*/ 504825 w 542485"/>
                <a:gd name="connsiteY34" fmla="*/ 585787 h 810071"/>
                <a:gd name="connsiteX35" fmla="*/ 507206 w 542485"/>
                <a:gd name="connsiteY35" fmla="*/ 592931 h 810071"/>
                <a:gd name="connsiteX36" fmla="*/ 514350 w 542485"/>
                <a:gd name="connsiteY36" fmla="*/ 600075 h 810071"/>
                <a:gd name="connsiteX37" fmla="*/ 521494 w 542485"/>
                <a:gd name="connsiteY37" fmla="*/ 616743 h 810071"/>
                <a:gd name="connsiteX38" fmla="*/ 533400 w 542485"/>
                <a:gd name="connsiteY38" fmla="*/ 635793 h 810071"/>
                <a:gd name="connsiteX39" fmla="*/ 533400 w 542485"/>
                <a:gd name="connsiteY39" fmla="*/ 719137 h 810071"/>
                <a:gd name="connsiteX40" fmla="*/ 521494 w 542485"/>
                <a:gd name="connsiteY40" fmla="*/ 721518 h 810071"/>
                <a:gd name="connsiteX41" fmla="*/ 514350 w 542485"/>
                <a:gd name="connsiteY41" fmla="*/ 723900 h 810071"/>
                <a:gd name="connsiteX42" fmla="*/ 516731 w 542485"/>
                <a:gd name="connsiteY42" fmla="*/ 754856 h 810071"/>
                <a:gd name="connsiteX43" fmla="*/ 538163 w 542485"/>
                <a:gd name="connsiteY43" fmla="*/ 757237 h 810071"/>
                <a:gd name="connsiteX44" fmla="*/ 540544 w 542485"/>
                <a:gd name="connsiteY44" fmla="*/ 771525 h 810071"/>
                <a:gd name="connsiteX45" fmla="*/ 538163 w 542485"/>
                <a:gd name="connsiteY45" fmla="*/ 797718 h 810071"/>
                <a:gd name="connsiteX46" fmla="*/ 416719 w 542485"/>
                <a:gd name="connsiteY46" fmla="*/ 790575 h 810071"/>
                <a:gd name="connsiteX47" fmla="*/ 407194 w 542485"/>
                <a:gd name="connsiteY47" fmla="*/ 773906 h 810071"/>
                <a:gd name="connsiteX48" fmla="*/ 395288 w 542485"/>
                <a:gd name="connsiteY48" fmla="*/ 759618 h 810071"/>
                <a:gd name="connsiteX49" fmla="*/ 381000 w 542485"/>
                <a:gd name="connsiteY49" fmla="*/ 735806 h 810071"/>
                <a:gd name="connsiteX50" fmla="*/ 373856 w 542485"/>
                <a:gd name="connsiteY50" fmla="*/ 728662 h 810071"/>
                <a:gd name="connsiteX51" fmla="*/ 366713 w 542485"/>
                <a:gd name="connsiteY51" fmla="*/ 726281 h 810071"/>
                <a:gd name="connsiteX52" fmla="*/ 338138 w 542485"/>
                <a:gd name="connsiteY52" fmla="*/ 719137 h 810071"/>
                <a:gd name="connsiteX53" fmla="*/ 333375 w 542485"/>
                <a:gd name="connsiteY53" fmla="*/ 711993 h 810071"/>
                <a:gd name="connsiteX54" fmla="*/ 323850 w 542485"/>
                <a:gd name="connsiteY54" fmla="*/ 700087 h 810071"/>
                <a:gd name="connsiteX55" fmla="*/ 307181 w 542485"/>
                <a:gd name="connsiteY55" fmla="*/ 678656 h 810071"/>
                <a:gd name="connsiteX56" fmla="*/ 300038 w 542485"/>
                <a:gd name="connsiteY56" fmla="*/ 673893 h 810071"/>
                <a:gd name="connsiteX57" fmla="*/ 292894 w 542485"/>
                <a:gd name="connsiteY57" fmla="*/ 671512 h 810071"/>
                <a:gd name="connsiteX58" fmla="*/ 247650 w 542485"/>
                <a:gd name="connsiteY58" fmla="*/ 669131 h 810071"/>
                <a:gd name="connsiteX59" fmla="*/ 242888 w 542485"/>
                <a:gd name="connsiteY59" fmla="*/ 661987 h 810071"/>
                <a:gd name="connsiteX60" fmla="*/ 240506 w 542485"/>
                <a:gd name="connsiteY60" fmla="*/ 652462 h 810071"/>
                <a:gd name="connsiteX61" fmla="*/ 233363 w 542485"/>
                <a:gd name="connsiteY61" fmla="*/ 645318 h 810071"/>
                <a:gd name="connsiteX62" fmla="*/ 221456 w 542485"/>
                <a:gd name="connsiteY62" fmla="*/ 628650 h 810071"/>
                <a:gd name="connsiteX63" fmla="*/ 214313 w 542485"/>
                <a:gd name="connsiteY63" fmla="*/ 623887 h 810071"/>
                <a:gd name="connsiteX64" fmla="*/ 202406 w 542485"/>
                <a:gd name="connsiteY64" fmla="*/ 604837 h 810071"/>
                <a:gd name="connsiteX65" fmla="*/ 195263 w 542485"/>
                <a:gd name="connsiteY65" fmla="*/ 590550 h 810071"/>
                <a:gd name="connsiteX66" fmla="*/ 190500 w 542485"/>
                <a:gd name="connsiteY66" fmla="*/ 583406 h 810071"/>
                <a:gd name="connsiteX67" fmla="*/ 188119 w 542485"/>
                <a:gd name="connsiteY67" fmla="*/ 557212 h 810071"/>
                <a:gd name="connsiteX68" fmla="*/ 180975 w 542485"/>
                <a:gd name="connsiteY68" fmla="*/ 552450 h 810071"/>
                <a:gd name="connsiteX69" fmla="*/ 166688 w 542485"/>
                <a:gd name="connsiteY69" fmla="*/ 547687 h 810071"/>
                <a:gd name="connsiteX70" fmla="*/ 159544 w 542485"/>
                <a:gd name="connsiteY70" fmla="*/ 545306 h 810071"/>
                <a:gd name="connsiteX71" fmla="*/ 154781 w 542485"/>
                <a:gd name="connsiteY71" fmla="*/ 531018 h 810071"/>
                <a:gd name="connsiteX72" fmla="*/ 150019 w 542485"/>
                <a:gd name="connsiteY72" fmla="*/ 507206 h 810071"/>
                <a:gd name="connsiteX73" fmla="*/ 150019 w 542485"/>
                <a:gd name="connsiteY73" fmla="*/ 376237 h 810071"/>
                <a:gd name="connsiteX74" fmla="*/ 135731 w 542485"/>
                <a:gd name="connsiteY74" fmla="*/ 364331 h 810071"/>
                <a:gd name="connsiteX75" fmla="*/ 128588 w 542485"/>
                <a:gd name="connsiteY75" fmla="*/ 357187 h 810071"/>
                <a:gd name="connsiteX76" fmla="*/ 114300 w 542485"/>
                <a:gd name="connsiteY76" fmla="*/ 347662 h 810071"/>
                <a:gd name="connsiteX77" fmla="*/ 95250 w 542485"/>
                <a:gd name="connsiteY77" fmla="*/ 326231 h 810071"/>
                <a:gd name="connsiteX78" fmla="*/ 92869 w 542485"/>
                <a:gd name="connsiteY78" fmla="*/ 316706 h 810071"/>
                <a:gd name="connsiteX79" fmla="*/ 85725 w 542485"/>
                <a:gd name="connsiteY79" fmla="*/ 311943 h 810071"/>
                <a:gd name="connsiteX80" fmla="*/ 80963 w 542485"/>
                <a:gd name="connsiteY80" fmla="*/ 304800 h 810071"/>
                <a:gd name="connsiteX81" fmla="*/ 73819 w 542485"/>
                <a:gd name="connsiteY81" fmla="*/ 297656 h 810071"/>
                <a:gd name="connsiteX82" fmla="*/ 71438 w 542485"/>
                <a:gd name="connsiteY82" fmla="*/ 288131 h 810071"/>
                <a:gd name="connsiteX83" fmla="*/ 59531 w 542485"/>
                <a:gd name="connsiteY83" fmla="*/ 250031 h 810071"/>
                <a:gd name="connsiteX84" fmla="*/ 54769 w 542485"/>
                <a:gd name="connsiteY84" fmla="*/ 235743 h 810071"/>
                <a:gd name="connsiteX85" fmla="*/ 40481 w 542485"/>
                <a:gd name="connsiteY85" fmla="*/ 221456 h 810071"/>
                <a:gd name="connsiteX86" fmla="*/ 38100 w 542485"/>
                <a:gd name="connsiteY86" fmla="*/ 214312 h 810071"/>
                <a:gd name="connsiteX87" fmla="*/ 28575 w 542485"/>
                <a:gd name="connsiteY87" fmla="*/ 200025 h 810071"/>
                <a:gd name="connsiteX88" fmla="*/ 26194 w 542485"/>
                <a:gd name="connsiteY88" fmla="*/ 192881 h 810071"/>
                <a:gd name="connsiteX89" fmla="*/ 21431 w 542485"/>
                <a:gd name="connsiteY89" fmla="*/ 185737 h 810071"/>
                <a:gd name="connsiteX90" fmla="*/ 11906 w 542485"/>
                <a:gd name="connsiteY90" fmla="*/ 164306 h 810071"/>
                <a:gd name="connsiteX91" fmla="*/ 7144 w 542485"/>
                <a:gd name="connsiteY91" fmla="*/ 147637 h 810071"/>
                <a:gd name="connsiteX92" fmla="*/ 2381 w 542485"/>
                <a:gd name="connsiteY92" fmla="*/ 133350 h 810071"/>
                <a:gd name="connsiteX93" fmla="*/ 0 w 542485"/>
                <a:gd name="connsiteY93" fmla="*/ 126206 h 810071"/>
                <a:gd name="connsiteX94" fmla="*/ 2381 w 542485"/>
                <a:gd name="connsiteY94" fmla="*/ 116681 h 810071"/>
                <a:gd name="connsiteX95" fmla="*/ 16669 w 542485"/>
                <a:gd name="connsiteY95" fmla="*/ 111918 h 810071"/>
                <a:gd name="connsiteX96" fmla="*/ 23813 w 542485"/>
                <a:gd name="connsiteY96" fmla="*/ 109537 h 810071"/>
                <a:gd name="connsiteX97" fmla="*/ 30956 w 542485"/>
                <a:gd name="connsiteY97" fmla="*/ 107156 h 810071"/>
                <a:gd name="connsiteX98" fmla="*/ 54769 w 542485"/>
                <a:gd name="connsiteY98" fmla="*/ 104775 h 810071"/>
                <a:gd name="connsiteX99" fmla="*/ 52388 w 542485"/>
                <a:gd name="connsiteY99" fmla="*/ 90487 h 810071"/>
                <a:gd name="connsiteX100" fmla="*/ 54769 w 542485"/>
                <a:gd name="connsiteY100" fmla="*/ 71437 h 810071"/>
                <a:gd name="connsiteX101" fmla="*/ 57150 w 542485"/>
                <a:gd name="connsiteY101" fmla="*/ 64293 h 810071"/>
                <a:gd name="connsiteX102" fmla="*/ 64294 w 542485"/>
                <a:gd name="connsiteY102" fmla="*/ 61912 h 810071"/>
                <a:gd name="connsiteX103" fmla="*/ 71438 w 542485"/>
                <a:gd name="connsiteY103" fmla="*/ 57150 h 810071"/>
                <a:gd name="connsiteX104" fmla="*/ 85725 w 542485"/>
                <a:gd name="connsiteY104" fmla="*/ 50006 h 810071"/>
                <a:gd name="connsiteX105" fmla="*/ 92869 w 542485"/>
                <a:gd name="connsiteY105" fmla="*/ 33337 h 810071"/>
                <a:gd name="connsiteX106" fmla="*/ 111919 w 542485"/>
                <a:gd name="connsiteY106" fmla="*/ 16668 h 810071"/>
                <a:gd name="connsiteX107" fmla="*/ 119063 w 542485"/>
                <a:gd name="connsiteY107" fmla="*/ 14287 h 810071"/>
                <a:gd name="connsiteX108" fmla="*/ 126206 w 542485"/>
                <a:gd name="connsiteY108" fmla="*/ 9525 h 810071"/>
                <a:gd name="connsiteX109" fmla="*/ 140494 w 542485"/>
                <a:gd name="connsiteY109" fmla="*/ 4762 h 810071"/>
                <a:gd name="connsiteX110" fmla="*/ 140494 w 542485"/>
                <a:gd name="connsiteY110" fmla="*/ 0 h 810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42485" h="810071">
                  <a:moveTo>
                    <a:pt x="140494" y="0"/>
                  </a:moveTo>
                  <a:cubicBezTo>
                    <a:pt x="201613" y="794"/>
                    <a:pt x="262769" y="91"/>
                    <a:pt x="323850" y="2381"/>
                  </a:cubicBezTo>
                  <a:cubicBezTo>
                    <a:pt x="331641" y="2673"/>
                    <a:pt x="331353" y="9569"/>
                    <a:pt x="333375" y="14287"/>
                  </a:cubicBezTo>
                  <a:cubicBezTo>
                    <a:pt x="334773" y="17550"/>
                    <a:pt x="336312" y="20768"/>
                    <a:pt x="338138" y="23812"/>
                  </a:cubicBezTo>
                  <a:cubicBezTo>
                    <a:pt x="341083" y="28720"/>
                    <a:pt x="347663" y="38100"/>
                    <a:pt x="347663" y="38100"/>
                  </a:cubicBezTo>
                  <a:lnTo>
                    <a:pt x="352425" y="52387"/>
                  </a:lnTo>
                  <a:lnTo>
                    <a:pt x="354806" y="59531"/>
                  </a:lnTo>
                  <a:cubicBezTo>
                    <a:pt x="355600" y="73818"/>
                    <a:pt x="355413" y="88194"/>
                    <a:pt x="357188" y="102393"/>
                  </a:cubicBezTo>
                  <a:cubicBezTo>
                    <a:pt x="357811" y="107374"/>
                    <a:pt x="360363" y="111918"/>
                    <a:pt x="361950" y="116681"/>
                  </a:cubicBezTo>
                  <a:lnTo>
                    <a:pt x="366713" y="130968"/>
                  </a:lnTo>
                  <a:cubicBezTo>
                    <a:pt x="367507" y="133349"/>
                    <a:pt x="368602" y="135651"/>
                    <a:pt x="369094" y="138112"/>
                  </a:cubicBezTo>
                  <a:cubicBezTo>
                    <a:pt x="374915" y="167220"/>
                    <a:pt x="368367" y="137036"/>
                    <a:pt x="373856" y="157162"/>
                  </a:cubicBezTo>
                  <a:cubicBezTo>
                    <a:pt x="375578" y="163477"/>
                    <a:pt x="376549" y="170002"/>
                    <a:pt x="378619" y="176212"/>
                  </a:cubicBezTo>
                  <a:cubicBezTo>
                    <a:pt x="380206" y="180975"/>
                    <a:pt x="382555" y="185548"/>
                    <a:pt x="383381" y="190500"/>
                  </a:cubicBezTo>
                  <a:cubicBezTo>
                    <a:pt x="384295" y="195985"/>
                    <a:pt x="385214" y="206070"/>
                    <a:pt x="388144" y="211931"/>
                  </a:cubicBezTo>
                  <a:cubicBezTo>
                    <a:pt x="389424" y="214491"/>
                    <a:pt x="391486" y="216590"/>
                    <a:pt x="392906" y="219075"/>
                  </a:cubicBezTo>
                  <a:cubicBezTo>
                    <a:pt x="394667" y="222157"/>
                    <a:pt x="396081" y="225425"/>
                    <a:pt x="397669" y="228600"/>
                  </a:cubicBezTo>
                  <a:cubicBezTo>
                    <a:pt x="398463" y="234156"/>
                    <a:pt x="397966" y="240057"/>
                    <a:pt x="400050" y="245268"/>
                  </a:cubicBezTo>
                  <a:cubicBezTo>
                    <a:pt x="401301" y="248395"/>
                    <a:pt x="405038" y="249825"/>
                    <a:pt x="407194" y="252412"/>
                  </a:cubicBezTo>
                  <a:cubicBezTo>
                    <a:pt x="418502" y="265982"/>
                    <a:pt x="406530" y="253037"/>
                    <a:pt x="414338" y="266700"/>
                  </a:cubicBezTo>
                  <a:cubicBezTo>
                    <a:pt x="416307" y="270146"/>
                    <a:pt x="419378" y="272860"/>
                    <a:pt x="421481" y="276225"/>
                  </a:cubicBezTo>
                  <a:cubicBezTo>
                    <a:pt x="423362" y="279235"/>
                    <a:pt x="424926" y="282454"/>
                    <a:pt x="426244" y="285750"/>
                  </a:cubicBezTo>
                  <a:cubicBezTo>
                    <a:pt x="428108" y="290411"/>
                    <a:pt x="427456" y="296487"/>
                    <a:pt x="431006" y="300037"/>
                  </a:cubicBezTo>
                  <a:cubicBezTo>
                    <a:pt x="449699" y="318730"/>
                    <a:pt x="443316" y="310168"/>
                    <a:pt x="452438" y="323850"/>
                  </a:cubicBezTo>
                  <a:cubicBezTo>
                    <a:pt x="453232" y="352425"/>
                    <a:pt x="453355" y="381026"/>
                    <a:pt x="454819" y="409575"/>
                  </a:cubicBezTo>
                  <a:cubicBezTo>
                    <a:pt x="455036" y="413805"/>
                    <a:pt x="460726" y="423357"/>
                    <a:pt x="461963" y="426243"/>
                  </a:cubicBezTo>
                  <a:cubicBezTo>
                    <a:pt x="462952" y="428550"/>
                    <a:pt x="463463" y="431037"/>
                    <a:pt x="464344" y="433387"/>
                  </a:cubicBezTo>
                  <a:cubicBezTo>
                    <a:pt x="467892" y="442850"/>
                    <a:pt x="471370" y="449582"/>
                    <a:pt x="473869" y="459581"/>
                  </a:cubicBezTo>
                  <a:cubicBezTo>
                    <a:pt x="476859" y="471541"/>
                    <a:pt x="475215" y="466001"/>
                    <a:pt x="478631" y="476250"/>
                  </a:cubicBezTo>
                  <a:cubicBezTo>
                    <a:pt x="479425" y="492919"/>
                    <a:pt x="479682" y="509622"/>
                    <a:pt x="481013" y="526256"/>
                  </a:cubicBezTo>
                  <a:cubicBezTo>
                    <a:pt x="481274" y="529518"/>
                    <a:pt x="482495" y="532634"/>
                    <a:pt x="483394" y="535781"/>
                  </a:cubicBezTo>
                  <a:cubicBezTo>
                    <a:pt x="485303" y="542462"/>
                    <a:pt x="486908" y="546097"/>
                    <a:pt x="490538" y="552450"/>
                  </a:cubicBezTo>
                  <a:cubicBezTo>
                    <a:pt x="491958" y="554935"/>
                    <a:pt x="493713" y="557212"/>
                    <a:pt x="495300" y="559593"/>
                  </a:cubicBezTo>
                  <a:cubicBezTo>
                    <a:pt x="496510" y="564435"/>
                    <a:pt x="498011" y="571473"/>
                    <a:pt x="500063" y="576262"/>
                  </a:cubicBezTo>
                  <a:cubicBezTo>
                    <a:pt x="501461" y="579525"/>
                    <a:pt x="503427" y="582524"/>
                    <a:pt x="504825" y="585787"/>
                  </a:cubicBezTo>
                  <a:cubicBezTo>
                    <a:pt x="505814" y="588094"/>
                    <a:pt x="505814" y="590842"/>
                    <a:pt x="507206" y="592931"/>
                  </a:cubicBezTo>
                  <a:cubicBezTo>
                    <a:pt x="509074" y="595733"/>
                    <a:pt x="511969" y="597694"/>
                    <a:pt x="514350" y="600075"/>
                  </a:cubicBezTo>
                  <a:cubicBezTo>
                    <a:pt x="516731" y="605631"/>
                    <a:pt x="518791" y="611336"/>
                    <a:pt x="521494" y="616743"/>
                  </a:cubicBezTo>
                  <a:cubicBezTo>
                    <a:pt x="524367" y="622489"/>
                    <a:pt x="529621" y="630125"/>
                    <a:pt x="533400" y="635793"/>
                  </a:cubicBezTo>
                  <a:cubicBezTo>
                    <a:pt x="540842" y="665566"/>
                    <a:pt x="542725" y="669403"/>
                    <a:pt x="533400" y="719137"/>
                  </a:cubicBezTo>
                  <a:cubicBezTo>
                    <a:pt x="532654" y="723115"/>
                    <a:pt x="525420" y="720536"/>
                    <a:pt x="521494" y="721518"/>
                  </a:cubicBezTo>
                  <a:cubicBezTo>
                    <a:pt x="519059" y="722127"/>
                    <a:pt x="516731" y="723106"/>
                    <a:pt x="514350" y="723900"/>
                  </a:cubicBezTo>
                  <a:cubicBezTo>
                    <a:pt x="515144" y="734219"/>
                    <a:pt x="510716" y="746435"/>
                    <a:pt x="516731" y="754856"/>
                  </a:cubicBezTo>
                  <a:cubicBezTo>
                    <a:pt x="520909" y="760705"/>
                    <a:pt x="532274" y="753115"/>
                    <a:pt x="538163" y="757237"/>
                  </a:cubicBezTo>
                  <a:cubicBezTo>
                    <a:pt x="542119" y="760006"/>
                    <a:pt x="539750" y="766762"/>
                    <a:pt x="540544" y="771525"/>
                  </a:cubicBezTo>
                  <a:cubicBezTo>
                    <a:pt x="539750" y="780256"/>
                    <a:pt x="546753" y="795965"/>
                    <a:pt x="538163" y="797718"/>
                  </a:cubicBezTo>
                  <a:cubicBezTo>
                    <a:pt x="451267" y="815452"/>
                    <a:pt x="453299" y="814959"/>
                    <a:pt x="416719" y="790575"/>
                  </a:cubicBezTo>
                  <a:cubicBezTo>
                    <a:pt x="413809" y="784756"/>
                    <a:pt x="411399" y="778952"/>
                    <a:pt x="407194" y="773906"/>
                  </a:cubicBezTo>
                  <a:cubicBezTo>
                    <a:pt x="398235" y="763155"/>
                    <a:pt x="401740" y="770910"/>
                    <a:pt x="395288" y="759618"/>
                  </a:cubicBezTo>
                  <a:cubicBezTo>
                    <a:pt x="390278" y="750851"/>
                    <a:pt x="388764" y="743570"/>
                    <a:pt x="381000" y="735806"/>
                  </a:cubicBezTo>
                  <a:cubicBezTo>
                    <a:pt x="378619" y="733425"/>
                    <a:pt x="376658" y="730530"/>
                    <a:pt x="373856" y="728662"/>
                  </a:cubicBezTo>
                  <a:cubicBezTo>
                    <a:pt x="371768" y="727270"/>
                    <a:pt x="369094" y="727075"/>
                    <a:pt x="366713" y="726281"/>
                  </a:cubicBezTo>
                  <a:cubicBezTo>
                    <a:pt x="345534" y="712161"/>
                    <a:pt x="382640" y="735320"/>
                    <a:pt x="338138" y="719137"/>
                  </a:cubicBezTo>
                  <a:cubicBezTo>
                    <a:pt x="335448" y="718159"/>
                    <a:pt x="335092" y="714283"/>
                    <a:pt x="333375" y="711993"/>
                  </a:cubicBezTo>
                  <a:cubicBezTo>
                    <a:pt x="330325" y="707927"/>
                    <a:pt x="326839" y="704197"/>
                    <a:pt x="323850" y="700087"/>
                  </a:cubicBezTo>
                  <a:cubicBezTo>
                    <a:pt x="315678" y="688851"/>
                    <a:pt x="316477" y="686403"/>
                    <a:pt x="307181" y="678656"/>
                  </a:cubicBezTo>
                  <a:cubicBezTo>
                    <a:pt x="304983" y="676824"/>
                    <a:pt x="302598" y="675173"/>
                    <a:pt x="300038" y="673893"/>
                  </a:cubicBezTo>
                  <a:cubicBezTo>
                    <a:pt x="297793" y="672770"/>
                    <a:pt x="295394" y="671739"/>
                    <a:pt x="292894" y="671512"/>
                  </a:cubicBezTo>
                  <a:cubicBezTo>
                    <a:pt x="277854" y="670145"/>
                    <a:pt x="262731" y="669925"/>
                    <a:pt x="247650" y="669131"/>
                  </a:cubicBezTo>
                  <a:cubicBezTo>
                    <a:pt x="246063" y="666750"/>
                    <a:pt x="244015" y="664617"/>
                    <a:pt x="242888" y="661987"/>
                  </a:cubicBezTo>
                  <a:cubicBezTo>
                    <a:pt x="241599" y="658979"/>
                    <a:pt x="242130" y="655304"/>
                    <a:pt x="240506" y="652462"/>
                  </a:cubicBezTo>
                  <a:cubicBezTo>
                    <a:pt x="238835" y="649538"/>
                    <a:pt x="235519" y="647905"/>
                    <a:pt x="233363" y="645318"/>
                  </a:cubicBezTo>
                  <a:cubicBezTo>
                    <a:pt x="226607" y="637211"/>
                    <a:pt x="230028" y="637222"/>
                    <a:pt x="221456" y="628650"/>
                  </a:cubicBezTo>
                  <a:cubicBezTo>
                    <a:pt x="219432" y="626626"/>
                    <a:pt x="216694" y="625475"/>
                    <a:pt x="214313" y="623887"/>
                  </a:cubicBezTo>
                  <a:cubicBezTo>
                    <a:pt x="208645" y="606885"/>
                    <a:pt x="213727" y="612385"/>
                    <a:pt x="202406" y="604837"/>
                  </a:cubicBezTo>
                  <a:cubicBezTo>
                    <a:pt x="188752" y="584353"/>
                    <a:pt x="205127" y="610276"/>
                    <a:pt x="195263" y="590550"/>
                  </a:cubicBezTo>
                  <a:cubicBezTo>
                    <a:pt x="193983" y="587990"/>
                    <a:pt x="192088" y="585787"/>
                    <a:pt x="190500" y="583406"/>
                  </a:cubicBezTo>
                  <a:cubicBezTo>
                    <a:pt x="189706" y="574675"/>
                    <a:pt x="190697" y="565592"/>
                    <a:pt x="188119" y="557212"/>
                  </a:cubicBezTo>
                  <a:cubicBezTo>
                    <a:pt x="187277" y="554477"/>
                    <a:pt x="183590" y="553612"/>
                    <a:pt x="180975" y="552450"/>
                  </a:cubicBezTo>
                  <a:cubicBezTo>
                    <a:pt x="176388" y="550411"/>
                    <a:pt x="171450" y="549275"/>
                    <a:pt x="166688" y="547687"/>
                  </a:cubicBezTo>
                  <a:lnTo>
                    <a:pt x="159544" y="545306"/>
                  </a:lnTo>
                  <a:cubicBezTo>
                    <a:pt x="157956" y="540543"/>
                    <a:pt x="155765" y="535941"/>
                    <a:pt x="154781" y="531018"/>
                  </a:cubicBezTo>
                  <a:lnTo>
                    <a:pt x="150019" y="507206"/>
                  </a:lnTo>
                  <a:cubicBezTo>
                    <a:pt x="151693" y="465348"/>
                    <a:pt x="155052" y="417759"/>
                    <a:pt x="150019" y="376237"/>
                  </a:cubicBezTo>
                  <a:cubicBezTo>
                    <a:pt x="149550" y="372366"/>
                    <a:pt x="138285" y="366460"/>
                    <a:pt x="135731" y="364331"/>
                  </a:cubicBezTo>
                  <a:cubicBezTo>
                    <a:pt x="133144" y="362175"/>
                    <a:pt x="131246" y="359254"/>
                    <a:pt x="128588" y="357187"/>
                  </a:cubicBezTo>
                  <a:cubicBezTo>
                    <a:pt x="124070" y="353673"/>
                    <a:pt x="118347" y="351709"/>
                    <a:pt x="114300" y="347662"/>
                  </a:cubicBezTo>
                  <a:cubicBezTo>
                    <a:pt x="97989" y="331351"/>
                    <a:pt x="103749" y="338979"/>
                    <a:pt x="95250" y="326231"/>
                  </a:cubicBezTo>
                  <a:cubicBezTo>
                    <a:pt x="94456" y="323056"/>
                    <a:pt x="94684" y="319429"/>
                    <a:pt x="92869" y="316706"/>
                  </a:cubicBezTo>
                  <a:cubicBezTo>
                    <a:pt x="91281" y="314325"/>
                    <a:pt x="87749" y="313967"/>
                    <a:pt x="85725" y="311943"/>
                  </a:cubicBezTo>
                  <a:cubicBezTo>
                    <a:pt x="83702" y="309920"/>
                    <a:pt x="82795" y="306998"/>
                    <a:pt x="80963" y="304800"/>
                  </a:cubicBezTo>
                  <a:cubicBezTo>
                    <a:pt x="78807" y="302213"/>
                    <a:pt x="76200" y="300037"/>
                    <a:pt x="73819" y="297656"/>
                  </a:cubicBezTo>
                  <a:cubicBezTo>
                    <a:pt x="73025" y="294481"/>
                    <a:pt x="73819" y="296068"/>
                    <a:pt x="71438" y="288131"/>
                  </a:cubicBezTo>
                  <a:cubicBezTo>
                    <a:pt x="69057" y="280194"/>
                    <a:pt x="65004" y="260977"/>
                    <a:pt x="59531" y="250031"/>
                  </a:cubicBezTo>
                  <a:cubicBezTo>
                    <a:pt x="54134" y="239236"/>
                    <a:pt x="57944" y="240505"/>
                    <a:pt x="54769" y="235743"/>
                  </a:cubicBezTo>
                  <a:cubicBezTo>
                    <a:pt x="51594" y="230981"/>
                    <a:pt x="40481" y="221456"/>
                    <a:pt x="40481" y="221456"/>
                  </a:cubicBezTo>
                  <a:cubicBezTo>
                    <a:pt x="39687" y="219075"/>
                    <a:pt x="39319" y="216506"/>
                    <a:pt x="38100" y="214312"/>
                  </a:cubicBezTo>
                  <a:cubicBezTo>
                    <a:pt x="35320" y="209309"/>
                    <a:pt x="28575" y="200025"/>
                    <a:pt x="28575" y="200025"/>
                  </a:cubicBezTo>
                  <a:cubicBezTo>
                    <a:pt x="27781" y="197644"/>
                    <a:pt x="27317" y="195126"/>
                    <a:pt x="26194" y="192881"/>
                  </a:cubicBezTo>
                  <a:cubicBezTo>
                    <a:pt x="24914" y="190321"/>
                    <a:pt x="22593" y="188352"/>
                    <a:pt x="21431" y="185737"/>
                  </a:cubicBezTo>
                  <a:cubicBezTo>
                    <a:pt x="10096" y="160233"/>
                    <a:pt x="22685" y="180474"/>
                    <a:pt x="11906" y="164306"/>
                  </a:cubicBezTo>
                  <a:cubicBezTo>
                    <a:pt x="3892" y="140259"/>
                    <a:pt x="16130" y="177587"/>
                    <a:pt x="7144" y="147637"/>
                  </a:cubicBezTo>
                  <a:cubicBezTo>
                    <a:pt x="5701" y="142829"/>
                    <a:pt x="3969" y="138112"/>
                    <a:pt x="2381" y="133350"/>
                  </a:cubicBezTo>
                  <a:lnTo>
                    <a:pt x="0" y="126206"/>
                  </a:lnTo>
                  <a:cubicBezTo>
                    <a:pt x="794" y="123031"/>
                    <a:pt x="-104" y="118811"/>
                    <a:pt x="2381" y="116681"/>
                  </a:cubicBezTo>
                  <a:cubicBezTo>
                    <a:pt x="6193" y="113414"/>
                    <a:pt x="11906" y="113506"/>
                    <a:pt x="16669" y="111918"/>
                  </a:cubicBezTo>
                  <a:lnTo>
                    <a:pt x="23813" y="109537"/>
                  </a:lnTo>
                  <a:cubicBezTo>
                    <a:pt x="26194" y="108743"/>
                    <a:pt x="28459" y="107406"/>
                    <a:pt x="30956" y="107156"/>
                  </a:cubicBezTo>
                  <a:lnTo>
                    <a:pt x="54769" y="104775"/>
                  </a:lnTo>
                  <a:cubicBezTo>
                    <a:pt x="53975" y="100012"/>
                    <a:pt x="52388" y="95315"/>
                    <a:pt x="52388" y="90487"/>
                  </a:cubicBezTo>
                  <a:cubicBezTo>
                    <a:pt x="52388" y="84088"/>
                    <a:pt x="53624" y="77733"/>
                    <a:pt x="54769" y="71437"/>
                  </a:cubicBezTo>
                  <a:cubicBezTo>
                    <a:pt x="55218" y="68967"/>
                    <a:pt x="55375" y="66068"/>
                    <a:pt x="57150" y="64293"/>
                  </a:cubicBezTo>
                  <a:cubicBezTo>
                    <a:pt x="58925" y="62518"/>
                    <a:pt x="62049" y="63034"/>
                    <a:pt x="64294" y="61912"/>
                  </a:cubicBezTo>
                  <a:cubicBezTo>
                    <a:pt x="66854" y="60632"/>
                    <a:pt x="68878" y="58430"/>
                    <a:pt x="71438" y="57150"/>
                  </a:cubicBezTo>
                  <a:cubicBezTo>
                    <a:pt x="91155" y="47291"/>
                    <a:pt x="65251" y="63654"/>
                    <a:pt x="85725" y="50006"/>
                  </a:cubicBezTo>
                  <a:cubicBezTo>
                    <a:pt x="97680" y="32075"/>
                    <a:pt x="83646" y="54860"/>
                    <a:pt x="92869" y="33337"/>
                  </a:cubicBezTo>
                  <a:cubicBezTo>
                    <a:pt x="96110" y="25773"/>
                    <a:pt x="104641" y="19094"/>
                    <a:pt x="111919" y="16668"/>
                  </a:cubicBezTo>
                  <a:lnTo>
                    <a:pt x="119063" y="14287"/>
                  </a:lnTo>
                  <a:cubicBezTo>
                    <a:pt x="121444" y="12700"/>
                    <a:pt x="123591" y="10687"/>
                    <a:pt x="126206" y="9525"/>
                  </a:cubicBezTo>
                  <a:cubicBezTo>
                    <a:pt x="130794" y="7486"/>
                    <a:pt x="136004" y="7007"/>
                    <a:pt x="140494" y="4762"/>
                  </a:cubicBezTo>
                  <a:lnTo>
                    <a:pt x="140494" y="0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9" name="Forma livre 418"/>
            <p:cNvSpPr/>
            <p:nvPr/>
          </p:nvSpPr>
          <p:spPr>
            <a:xfrm>
              <a:off x="6037280" y="4211725"/>
              <a:ext cx="722994" cy="1063381"/>
            </a:xfrm>
            <a:custGeom>
              <a:avLst/>
              <a:gdLst>
                <a:gd name="connsiteX0" fmla="*/ 933450 w 1097756"/>
                <a:gd name="connsiteY0" fmla="*/ 590550 h 1614581"/>
                <a:gd name="connsiteX1" fmla="*/ 940594 w 1097756"/>
                <a:gd name="connsiteY1" fmla="*/ 602456 h 1614581"/>
                <a:gd name="connsiteX2" fmla="*/ 950119 w 1097756"/>
                <a:gd name="connsiteY2" fmla="*/ 623887 h 1614581"/>
                <a:gd name="connsiteX3" fmla="*/ 964406 w 1097756"/>
                <a:gd name="connsiteY3" fmla="*/ 638175 h 1614581"/>
                <a:gd name="connsiteX4" fmla="*/ 966787 w 1097756"/>
                <a:gd name="connsiteY4" fmla="*/ 697706 h 1614581"/>
                <a:gd name="connsiteX5" fmla="*/ 971550 w 1097756"/>
                <a:gd name="connsiteY5" fmla="*/ 711993 h 1614581"/>
                <a:gd name="connsiteX6" fmla="*/ 973931 w 1097756"/>
                <a:gd name="connsiteY6" fmla="*/ 731043 h 1614581"/>
                <a:gd name="connsiteX7" fmla="*/ 976312 w 1097756"/>
                <a:gd name="connsiteY7" fmla="*/ 738187 h 1614581"/>
                <a:gd name="connsiteX8" fmla="*/ 978694 w 1097756"/>
                <a:gd name="connsiteY8" fmla="*/ 816768 h 1614581"/>
                <a:gd name="connsiteX9" fmla="*/ 983456 w 1097756"/>
                <a:gd name="connsiteY9" fmla="*/ 833437 h 1614581"/>
                <a:gd name="connsiteX10" fmla="*/ 990600 w 1097756"/>
                <a:gd name="connsiteY10" fmla="*/ 850106 h 1614581"/>
                <a:gd name="connsiteX11" fmla="*/ 995362 w 1097756"/>
                <a:gd name="connsiteY11" fmla="*/ 873918 h 1614581"/>
                <a:gd name="connsiteX12" fmla="*/ 1000125 w 1097756"/>
                <a:gd name="connsiteY12" fmla="*/ 978693 h 1614581"/>
                <a:gd name="connsiteX13" fmla="*/ 1004887 w 1097756"/>
                <a:gd name="connsiteY13" fmla="*/ 997743 h 1614581"/>
                <a:gd name="connsiteX14" fmla="*/ 1007269 w 1097756"/>
                <a:gd name="connsiteY14" fmla="*/ 1004887 h 1614581"/>
                <a:gd name="connsiteX15" fmla="*/ 1016794 w 1097756"/>
                <a:gd name="connsiteY15" fmla="*/ 1019175 h 1614581"/>
                <a:gd name="connsiteX16" fmla="*/ 1026319 w 1097756"/>
                <a:gd name="connsiteY16" fmla="*/ 1035843 h 1614581"/>
                <a:gd name="connsiteX17" fmla="*/ 1035844 w 1097756"/>
                <a:gd name="connsiteY17" fmla="*/ 1062037 h 1614581"/>
                <a:gd name="connsiteX18" fmla="*/ 1038225 w 1097756"/>
                <a:gd name="connsiteY18" fmla="*/ 1069181 h 1614581"/>
                <a:gd name="connsiteX19" fmla="*/ 1042987 w 1097756"/>
                <a:gd name="connsiteY19" fmla="*/ 1081087 h 1614581"/>
                <a:gd name="connsiteX20" fmla="*/ 1045369 w 1097756"/>
                <a:gd name="connsiteY20" fmla="*/ 1095375 h 1614581"/>
                <a:gd name="connsiteX21" fmla="*/ 1047750 w 1097756"/>
                <a:gd name="connsiteY21" fmla="*/ 1104900 h 1614581"/>
                <a:gd name="connsiteX22" fmla="*/ 1052512 w 1097756"/>
                <a:gd name="connsiteY22" fmla="*/ 1119187 h 1614581"/>
                <a:gd name="connsiteX23" fmla="*/ 1054894 w 1097756"/>
                <a:gd name="connsiteY23" fmla="*/ 1133475 h 1614581"/>
                <a:gd name="connsiteX24" fmla="*/ 1059656 w 1097756"/>
                <a:gd name="connsiteY24" fmla="*/ 1145381 h 1614581"/>
                <a:gd name="connsiteX25" fmla="*/ 1064419 w 1097756"/>
                <a:gd name="connsiteY25" fmla="*/ 1169193 h 1614581"/>
                <a:gd name="connsiteX26" fmla="*/ 1066800 w 1097756"/>
                <a:gd name="connsiteY26" fmla="*/ 1176337 h 1614581"/>
                <a:gd name="connsiteX27" fmla="*/ 1069181 w 1097756"/>
                <a:gd name="connsiteY27" fmla="*/ 1197768 h 1614581"/>
                <a:gd name="connsiteX28" fmla="*/ 1073944 w 1097756"/>
                <a:gd name="connsiteY28" fmla="*/ 1204912 h 1614581"/>
                <a:gd name="connsiteX29" fmla="*/ 1081087 w 1097756"/>
                <a:gd name="connsiteY29" fmla="*/ 1221581 h 1614581"/>
                <a:gd name="connsiteX30" fmla="*/ 1083469 w 1097756"/>
                <a:gd name="connsiteY30" fmla="*/ 1231106 h 1614581"/>
                <a:gd name="connsiteX31" fmla="*/ 1088231 w 1097756"/>
                <a:gd name="connsiteY31" fmla="*/ 1245393 h 1614581"/>
                <a:gd name="connsiteX32" fmla="*/ 1092994 w 1097756"/>
                <a:gd name="connsiteY32" fmla="*/ 1259681 h 1614581"/>
                <a:gd name="connsiteX33" fmla="*/ 1095375 w 1097756"/>
                <a:gd name="connsiteY33" fmla="*/ 1266825 h 1614581"/>
                <a:gd name="connsiteX34" fmla="*/ 1097756 w 1097756"/>
                <a:gd name="connsiteY34" fmla="*/ 1273968 h 1614581"/>
                <a:gd name="connsiteX35" fmla="*/ 1092994 w 1097756"/>
                <a:gd name="connsiteY35" fmla="*/ 1281112 h 1614581"/>
                <a:gd name="connsiteX36" fmla="*/ 1071562 w 1097756"/>
                <a:gd name="connsiteY36" fmla="*/ 1288256 h 1614581"/>
                <a:gd name="connsiteX37" fmla="*/ 1054894 w 1097756"/>
                <a:gd name="connsiteY37" fmla="*/ 1293018 h 1614581"/>
                <a:gd name="connsiteX38" fmla="*/ 1031081 w 1097756"/>
                <a:gd name="connsiteY38" fmla="*/ 1300162 h 1614581"/>
                <a:gd name="connsiteX39" fmla="*/ 988219 w 1097756"/>
                <a:gd name="connsiteY39" fmla="*/ 1302543 h 1614581"/>
                <a:gd name="connsiteX40" fmla="*/ 978694 w 1097756"/>
                <a:gd name="connsiteY40" fmla="*/ 1309687 h 1614581"/>
                <a:gd name="connsiteX41" fmla="*/ 966787 w 1097756"/>
                <a:gd name="connsiteY41" fmla="*/ 1321593 h 1614581"/>
                <a:gd name="connsiteX42" fmla="*/ 959644 w 1097756"/>
                <a:gd name="connsiteY42" fmla="*/ 1335881 h 1614581"/>
                <a:gd name="connsiteX43" fmla="*/ 952500 w 1097756"/>
                <a:gd name="connsiteY43" fmla="*/ 1350168 h 1614581"/>
                <a:gd name="connsiteX44" fmla="*/ 945356 w 1097756"/>
                <a:gd name="connsiteY44" fmla="*/ 1352550 h 1614581"/>
                <a:gd name="connsiteX45" fmla="*/ 933450 w 1097756"/>
                <a:gd name="connsiteY45" fmla="*/ 1364456 h 1614581"/>
                <a:gd name="connsiteX46" fmla="*/ 919162 w 1097756"/>
                <a:gd name="connsiteY46" fmla="*/ 1369218 h 1614581"/>
                <a:gd name="connsiteX47" fmla="*/ 904875 w 1097756"/>
                <a:gd name="connsiteY47" fmla="*/ 1381125 h 1614581"/>
                <a:gd name="connsiteX48" fmla="*/ 897731 w 1097756"/>
                <a:gd name="connsiteY48" fmla="*/ 1383506 h 1614581"/>
                <a:gd name="connsiteX49" fmla="*/ 883444 w 1097756"/>
                <a:gd name="connsiteY49" fmla="*/ 1393031 h 1614581"/>
                <a:gd name="connsiteX50" fmla="*/ 876300 w 1097756"/>
                <a:gd name="connsiteY50" fmla="*/ 1400175 h 1614581"/>
                <a:gd name="connsiteX51" fmla="*/ 862012 w 1097756"/>
                <a:gd name="connsiteY51" fmla="*/ 1409700 h 1614581"/>
                <a:gd name="connsiteX52" fmla="*/ 854869 w 1097756"/>
                <a:gd name="connsiteY52" fmla="*/ 1414462 h 1614581"/>
                <a:gd name="connsiteX53" fmla="*/ 847725 w 1097756"/>
                <a:gd name="connsiteY53" fmla="*/ 1416843 h 1614581"/>
                <a:gd name="connsiteX54" fmla="*/ 840581 w 1097756"/>
                <a:gd name="connsiteY54" fmla="*/ 1423987 h 1614581"/>
                <a:gd name="connsiteX55" fmla="*/ 826294 w 1097756"/>
                <a:gd name="connsiteY55" fmla="*/ 1433512 h 1614581"/>
                <a:gd name="connsiteX56" fmla="*/ 819150 w 1097756"/>
                <a:gd name="connsiteY56" fmla="*/ 1440656 h 1614581"/>
                <a:gd name="connsiteX57" fmla="*/ 804862 w 1097756"/>
                <a:gd name="connsiteY57" fmla="*/ 1450181 h 1614581"/>
                <a:gd name="connsiteX58" fmla="*/ 792956 w 1097756"/>
                <a:gd name="connsiteY58" fmla="*/ 1462087 h 1614581"/>
                <a:gd name="connsiteX59" fmla="*/ 781050 w 1097756"/>
                <a:gd name="connsiteY59" fmla="*/ 1473993 h 1614581"/>
                <a:gd name="connsiteX60" fmla="*/ 776287 w 1097756"/>
                <a:gd name="connsiteY60" fmla="*/ 1481137 h 1614581"/>
                <a:gd name="connsiteX61" fmla="*/ 769144 w 1097756"/>
                <a:gd name="connsiteY61" fmla="*/ 1483518 h 1614581"/>
                <a:gd name="connsiteX62" fmla="*/ 754856 w 1097756"/>
                <a:gd name="connsiteY62" fmla="*/ 1497806 h 1614581"/>
                <a:gd name="connsiteX63" fmla="*/ 754856 w 1097756"/>
                <a:gd name="connsiteY63" fmla="*/ 1497806 h 1614581"/>
                <a:gd name="connsiteX64" fmla="*/ 738187 w 1097756"/>
                <a:gd name="connsiteY64" fmla="*/ 1519237 h 1614581"/>
                <a:gd name="connsiteX65" fmla="*/ 731044 w 1097756"/>
                <a:gd name="connsiteY65" fmla="*/ 1524000 h 1614581"/>
                <a:gd name="connsiteX66" fmla="*/ 721519 w 1097756"/>
                <a:gd name="connsiteY66" fmla="*/ 1538287 h 1614581"/>
                <a:gd name="connsiteX67" fmla="*/ 714375 w 1097756"/>
                <a:gd name="connsiteY67" fmla="*/ 1545431 h 1614581"/>
                <a:gd name="connsiteX68" fmla="*/ 709612 w 1097756"/>
                <a:gd name="connsiteY68" fmla="*/ 1552575 h 1614581"/>
                <a:gd name="connsiteX69" fmla="*/ 702469 w 1097756"/>
                <a:gd name="connsiteY69" fmla="*/ 1554956 h 1614581"/>
                <a:gd name="connsiteX70" fmla="*/ 690562 w 1097756"/>
                <a:gd name="connsiteY70" fmla="*/ 1576387 h 1614581"/>
                <a:gd name="connsiteX71" fmla="*/ 685800 w 1097756"/>
                <a:gd name="connsiteY71" fmla="*/ 1583531 h 1614581"/>
                <a:gd name="connsiteX72" fmla="*/ 671512 w 1097756"/>
                <a:gd name="connsiteY72" fmla="*/ 1593056 h 1614581"/>
                <a:gd name="connsiteX73" fmla="*/ 664369 w 1097756"/>
                <a:gd name="connsiteY73" fmla="*/ 1597818 h 1614581"/>
                <a:gd name="connsiteX74" fmla="*/ 657225 w 1097756"/>
                <a:gd name="connsiteY74" fmla="*/ 1600200 h 1614581"/>
                <a:gd name="connsiteX75" fmla="*/ 650081 w 1097756"/>
                <a:gd name="connsiteY75" fmla="*/ 1607343 h 1614581"/>
                <a:gd name="connsiteX76" fmla="*/ 645319 w 1097756"/>
                <a:gd name="connsiteY76" fmla="*/ 1614487 h 1614581"/>
                <a:gd name="connsiteX77" fmla="*/ 642937 w 1097756"/>
                <a:gd name="connsiteY77" fmla="*/ 1604962 h 1614581"/>
                <a:gd name="connsiteX78" fmla="*/ 640556 w 1097756"/>
                <a:gd name="connsiteY78" fmla="*/ 1593056 h 1614581"/>
                <a:gd name="connsiteX79" fmla="*/ 635794 w 1097756"/>
                <a:gd name="connsiteY79" fmla="*/ 1585912 h 1614581"/>
                <a:gd name="connsiteX80" fmla="*/ 633412 w 1097756"/>
                <a:gd name="connsiteY80" fmla="*/ 1578768 h 1614581"/>
                <a:gd name="connsiteX81" fmla="*/ 626269 w 1097756"/>
                <a:gd name="connsiteY81" fmla="*/ 1571625 h 1614581"/>
                <a:gd name="connsiteX82" fmla="*/ 621506 w 1097756"/>
                <a:gd name="connsiteY82" fmla="*/ 1564481 h 1614581"/>
                <a:gd name="connsiteX83" fmla="*/ 614362 w 1097756"/>
                <a:gd name="connsiteY83" fmla="*/ 1550193 h 1614581"/>
                <a:gd name="connsiteX84" fmla="*/ 607219 w 1097756"/>
                <a:gd name="connsiteY84" fmla="*/ 1547812 h 1614581"/>
                <a:gd name="connsiteX85" fmla="*/ 600075 w 1097756"/>
                <a:gd name="connsiteY85" fmla="*/ 1543050 h 1614581"/>
                <a:gd name="connsiteX86" fmla="*/ 595312 w 1097756"/>
                <a:gd name="connsiteY86" fmla="*/ 1528762 h 1614581"/>
                <a:gd name="connsiteX87" fmla="*/ 592931 w 1097756"/>
                <a:gd name="connsiteY87" fmla="*/ 1519237 h 1614581"/>
                <a:gd name="connsiteX88" fmla="*/ 585787 w 1097756"/>
                <a:gd name="connsiteY88" fmla="*/ 1497806 h 1614581"/>
                <a:gd name="connsiteX89" fmla="*/ 581025 w 1097756"/>
                <a:gd name="connsiteY89" fmla="*/ 1483518 h 1614581"/>
                <a:gd name="connsiteX90" fmla="*/ 578644 w 1097756"/>
                <a:gd name="connsiteY90" fmla="*/ 1476375 h 1614581"/>
                <a:gd name="connsiteX91" fmla="*/ 576262 w 1097756"/>
                <a:gd name="connsiteY91" fmla="*/ 1452562 h 1614581"/>
                <a:gd name="connsiteX92" fmla="*/ 573881 w 1097756"/>
                <a:gd name="connsiteY92" fmla="*/ 1445418 h 1614581"/>
                <a:gd name="connsiteX93" fmla="*/ 571500 w 1097756"/>
                <a:gd name="connsiteY93" fmla="*/ 1393031 h 1614581"/>
                <a:gd name="connsiteX94" fmla="*/ 566737 w 1097756"/>
                <a:gd name="connsiteY94" fmla="*/ 1378743 h 1614581"/>
                <a:gd name="connsiteX95" fmla="*/ 564356 w 1097756"/>
                <a:gd name="connsiteY95" fmla="*/ 1354931 h 1614581"/>
                <a:gd name="connsiteX96" fmla="*/ 561975 w 1097756"/>
                <a:gd name="connsiteY96" fmla="*/ 1345406 h 1614581"/>
                <a:gd name="connsiteX97" fmla="*/ 557212 w 1097756"/>
                <a:gd name="connsiteY97" fmla="*/ 1288256 h 1614581"/>
                <a:gd name="connsiteX98" fmla="*/ 554831 w 1097756"/>
                <a:gd name="connsiteY98" fmla="*/ 1271587 h 1614581"/>
                <a:gd name="connsiteX99" fmla="*/ 547687 w 1097756"/>
                <a:gd name="connsiteY99" fmla="*/ 1266825 h 1614581"/>
                <a:gd name="connsiteX100" fmla="*/ 542925 w 1097756"/>
                <a:gd name="connsiteY100" fmla="*/ 1252537 h 1614581"/>
                <a:gd name="connsiteX101" fmla="*/ 535781 w 1097756"/>
                <a:gd name="connsiteY101" fmla="*/ 1231106 h 1614581"/>
                <a:gd name="connsiteX102" fmla="*/ 533400 w 1097756"/>
                <a:gd name="connsiteY102" fmla="*/ 1223962 h 1614581"/>
                <a:gd name="connsiteX103" fmla="*/ 526256 w 1097756"/>
                <a:gd name="connsiteY103" fmla="*/ 1219200 h 1614581"/>
                <a:gd name="connsiteX104" fmla="*/ 523875 w 1097756"/>
                <a:gd name="connsiteY104" fmla="*/ 1212056 h 1614581"/>
                <a:gd name="connsiteX105" fmla="*/ 516731 w 1097756"/>
                <a:gd name="connsiteY105" fmla="*/ 1197768 h 1614581"/>
                <a:gd name="connsiteX106" fmla="*/ 511969 w 1097756"/>
                <a:gd name="connsiteY106" fmla="*/ 1171575 h 1614581"/>
                <a:gd name="connsiteX107" fmla="*/ 507206 w 1097756"/>
                <a:gd name="connsiteY107" fmla="*/ 1164431 h 1614581"/>
                <a:gd name="connsiteX108" fmla="*/ 495300 w 1097756"/>
                <a:gd name="connsiteY108" fmla="*/ 1143000 h 1614581"/>
                <a:gd name="connsiteX109" fmla="*/ 492919 w 1097756"/>
                <a:gd name="connsiteY109" fmla="*/ 1135856 h 1614581"/>
                <a:gd name="connsiteX110" fmla="*/ 478631 w 1097756"/>
                <a:gd name="connsiteY110" fmla="*/ 1126331 h 1614581"/>
                <a:gd name="connsiteX111" fmla="*/ 473869 w 1097756"/>
                <a:gd name="connsiteY111" fmla="*/ 1119187 h 1614581"/>
                <a:gd name="connsiteX112" fmla="*/ 464344 w 1097756"/>
                <a:gd name="connsiteY112" fmla="*/ 1097756 h 1614581"/>
                <a:gd name="connsiteX113" fmla="*/ 461962 w 1097756"/>
                <a:gd name="connsiteY113" fmla="*/ 1042987 h 1614581"/>
                <a:gd name="connsiteX114" fmla="*/ 457200 w 1097756"/>
                <a:gd name="connsiteY114" fmla="*/ 1028700 h 1614581"/>
                <a:gd name="connsiteX115" fmla="*/ 454819 w 1097756"/>
                <a:gd name="connsiteY115" fmla="*/ 1021556 h 1614581"/>
                <a:gd name="connsiteX116" fmla="*/ 447675 w 1097756"/>
                <a:gd name="connsiteY116" fmla="*/ 1000125 h 1614581"/>
                <a:gd name="connsiteX117" fmla="*/ 445294 w 1097756"/>
                <a:gd name="connsiteY117" fmla="*/ 992981 h 1614581"/>
                <a:gd name="connsiteX118" fmla="*/ 438150 w 1097756"/>
                <a:gd name="connsiteY118" fmla="*/ 985837 h 1614581"/>
                <a:gd name="connsiteX119" fmla="*/ 433387 w 1097756"/>
                <a:gd name="connsiteY119" fmla="*/ 969168 h 1614581"/>
                <a:gd name="connsiteX120" fmla="*/ 428625 w 1097756"/>
                <a:gd name="connsiteY120" fmla="*/ 954881 h 1614581"/>
                <a:gd name="connsiteX121" fmla="*/ 421481 w 1097756"/>
                <a:gd name="connsiteY121" fmla="*/ 952500 h 1614581"/>
                <a:gd name="connsiteX122" fmla="*/ 414337 w 1097756"/>
                <a:gd name="connsiteY122" fmla="*/ 947737 h 1614581"/>
                <a:gd name="connsiteX123" fmla="*/ 397669 w 1097756"/>
                <a:gd name="connsiteY123" fmla="*/ 942975 h 1614581"/>
                <a:gd name="connsiteX124" fmla="*/ 390525 w 1097756"/>
                <a:gd name="connsiteY124" fmla="*/ 940593 h 1614581"/>
                <a:gd name="connsiteX125" fmla="*/ 226219 w 1097756"/>
                <a:gd name="connsiteY125" fmla="*/ 952500 h 1614581"/>
                <a:gd name="connsiteX126" fmla="*/ 219075 w 1097756"/>
                <a:gd name="connsiteY126" fmla="*/ 957262 h 1614581"/>
                <a:gd name="connsiteX127" fmla="*/ 214312 w 1097756"/>
                <a:gd name="connsiteY127" fmla="*/ 964406 h 1614581"/>
                <a:gd name="connsiteX128" fmla="*/ 204787 w 1097756"/>
                <a:gd name="connsiteY128" fmla="*/ 966787 h 1614581"/>
                <a:gd name="connsiteX129" fmla="*/ 197644 w 1097756"/>
                <a:gd name="connsiteY129" fmla="*/ 971550 h 1614581"/>
                <a:gd name="connsiteX130" fmla="*/ 192881 w 1097756"/>
                <a:gd name="connsiteY130" fmla="*/ 978693 h 1614581"/>
                <a:gd name="connsiteX131" fmla="*/ 188119 w 1097756"/>
                <a:gd name="connsiteY131" fmla="*/ 992981 h 1614581"/>
                <a:gd name="connsiteX132" fmla="*/ 180975 w 1097756"/>
                <a:gd name="connsiteY132" fmla="*/ 995362 h 1614581"/>
                <a:gd name="connsiteX133" fmla="*/ 164306 w 1097756"/>
                <a:gd name="connsiteY133" fmla="*/ 1016793 h 1614581"/>
                <a:gd name="connsiteX134" fmla="*/ 161925 w 1097756"/>
                <a:gd name="connsiteY134" fmla="*/ 1047750 h 1614581"/>
                <a:gd name="connsiteX135" fmla="*/ 150019 w 1097756"/>
                <a:gd name="connsiteY135" fmla="*/ 1050131 h 1614581"/>
                <a:gd name="connsiteX136" fmla="*/ 133350 w 1097756"/>
                <a:gd name="connsiteY136" fmla="*/ 1054893 h 1614581"/>
                <a:gd name="connsiteX137" fmla="*/ 121444 w 1097756"/>
                <a:gd name="connsiteY137" fmla="*/ 1066800 h 1614581"/>
                <a:gd name="connsiteX138" fmla="*/ 114300 w 1097756"/>
                <a:gd name="connsiteY138" fmla="*/ 1071562 h 1614581"/>
                <a:gd name="connsiteX139" fmla="*/ 95250 w 1097756"/>
                <a:gd name="connsiteY139" fmla="*/ 1069181 h 1614581"/>
                <a:gd name="connsiteX140" fmla="*/ 88106 w 1097756"/>
                <a:gd name="connsiteY140" fmla="*/ 1064418 h 1614581"/>
                <a:gd name="connsiteX141" fmla="*/ 80962 w 1097756"/>
                <a:gd name="connsiteY141" fmla="*/ 1062037 h 1614581"/>
                <a:gd name="connsiteX142" fmla="*/ 66675 w 1097756"/>
                <a:gd name="connsiteY142" fmla="*/ 1045368 h 1614581"/>
                <a:gd name="connsiteX143" fmla="*/ 59531 w 1097756"/>
                <a:gd name="connsiteY143" fmla="*/ 1040606 h 1614581"/>
                <a:gd name="connsiteX144" fmla="*/ 57150 w 1097756"/>
                <a:gd name="connsiteY144" fmla="*/ 1033462 h 1614581"/>
                <a:gd name="connsiteX145" fmla="*/ 45244 w 1097756"/>
                <a:gd name="connsiteY145" fmla="*/ 1019175 h 1614581"/>
                <a:gd name="connsiteX146" fmla="*/ 42862 w 1097756"/>
                <a:gd name="connsiteY146" fmla="*/ 1012031 h 1614581"/>
                <a:gd name="connsiteX147" fmla="*/ 33337 w 1097756"/>
                <a:gd name="connsiteY147" fmla="*/ 997743 h 1614581"/>
                <a:gd name="connsiteX148" fmla="*/ 30956 w 1097756"/>
                <a:gd name="connsiteY148" fmla="*/ 990600 h 1614581"/>
                <a:gd name="connsiteX149" fmla="*/ 26194 w 1097756"/>
                <a:gd name="connsiteY149" fmla="*/ 983456 h 1614581"/>
                <a:gd name="connsiteX150" fmla="*/ 23812 w 1097756"/>
                <a:gd name="connsiteY150" fmla="*/ 969168 h 1614581"/>
                <a:gd name="connsiteX151" fmla="*/ 19050 w 1097756"/>
                <a:gd name="connsiteY151" fmla="*/ 954881 h 1614581"/>
                <a:gd name="connsiteX152" fmla="*/ 14287 w 1097756"/>
                <a:gd name="connsiteY152" fmla="*/ 931068 h 1614581"/>
                <a:gd name="connsiteX153" fmla="*/ 7144 w 1097756"/>
                <a:gd name="connsiteY153" fmla="*/ 923925 h 1614581"/>
                <a:gd name="connsiteX154" fmla="*/ 0 w 1097756"/>
                <a:gd name="connsiteY154" fmla="*/ 912018 h 1614581"/>
                <a:gd name="connsiteX155" fmla="*/ 2381 w 1097756"/>
                <a:gd name="connsiteY155" fmla="*/ 857250 h 1614581"/>
                <a:gd name="connsiteX156" fmla="*/ 7144 w 1097756"/>
                <a:gd name="connsiteY156" fmla="*/ 850106 h 1614581"/>
                <a:gd name="connsiteX157" fmla="*/ 21431 w 1097756"/>
                <a:gd name="connsiteY157" fmla="*/ 835818 h 1614581"/>
                <a:gd name="connsiteX158" fmla="*/ 42862 w 1097756"/>
                <a:gd name="connsiteY158" fmla="*/ 826293 h 1614581"/>
                <a:gd name="connsiteX159" fmla="*/ 50006 w 1097756"/>
                <a:gd name="connsiteY159" fmla="*/ 823912 h 1614581"/>
                <a:gd name="connsiteX160" fmla="*/ 64294 w 1097756"/>
                <a:gd name="connsiteY160" fmla="*/ 816768 h 1614581"/>
                <a:gd name="connsiteX161" fmla="*/ 78581 w 1097756"/>
                <a:gd name="connsiteY161" fmla="*/ 809625 h 1614581"/>
                <a:gd name="connsiteX162" fmla="*/ 83344 w 1097756"/>
                <a:gd name="connsiteY162" fmla="*/ 802481 h 1614581"/>
                <a:gd name="connsiteX163" fmla="*/ 92869 w 1097756"/>
                <a:gd name="connsiteY163" fmla="*/ 792956 h 1614581"/>
                <a:gd name="connsiteX164" fmla="*/ 95250 w 1097756"/>
                <a:gd name="connsiteY164" fmla="*/ 688181 h 1614581"/>
                <a:gd name="connsiteX165" fmla="*/ 97631 w 1097756"/>
                <a:gd name="connsiteY165" fmla="*/ 681037 h 1614581"/>
                <a:gd name="connsiteX166" fmla="*/ 107156 w 1097756"/>
                <a:gd name="connsiteY166" fmla="*/ 638175 h 1614581"/>
                <a:gd name="connsiteX167" fmla="*/ 114300 w 1097756"/>
                <a:gd name="connsiteY167" fmla="*/ 633412 h 1614581"/>
                <a:gd name="connsiteX168" fmla="*/ 116681 w 1097756"/>
                <a:gd name="connsiteY168" fmla="*/ 626268 h 1614581"/>
                <a:gd name="connsiteX169" fmla="*/ 123825 w 1097756"/>
                <a:gd name="connsiteY169" fmla="*/ 609600 h 1614581"/>
                <a:gd name="connsiteX170" fmla="*/ 126206 w 1097756"/>
                <a:gd name="connsiteY170" fmla="*/ 564356 h 1614581"/>
                <a:gd name="connsiteX171" fmla="*/ 138112 w 1097756"/>
                <a:gd name="connsiteY171" fmla="*/ 552450 h 1614581"/>
                <a:gd name="connsiteX172" fmla="*/ 235744 w 1097756"/>
                <a:gd name="connsiteY172" fmla="*/ 550068 h 1614581"/>
                <a:gd name="connsiteX173" fmla="*/ 252412 w 1097756"/>
                <a:gd name="connsiteY173" fmla="*/ 545306 h 1614581"/>
                <a:gd name="connsiteX174" fmla="*/ 261937 w 1097756"/>
                <a:gd name="connsiteY174" fmla="*/ 531018 h 1614581"/>
                <a:gd name="connsiteX175" fmla="*/ 266700 w 1097756"/>
                <a:gd name="connsiteY175" fmla="*/ 523875 h 1614581"/>
                <a:gd name="connsiteX176" fmla="*/ 269081 w 1097756"/>
                <a:gd name="connsiteY176" fmla="*/ 502443 h 1614581"/>
                <a:gd name="connsiteX177" fmla="*/ 271462 w 1097756"/>
                <a:gd name="connsiteY177" fmla="*/ 495300 h 1614581"/>
                <a:gd name="connsiteX178" fmla="*/ 276225 w 1097756"/>
                <a:gd name="connsiteY178" fmla="*/ 388143 h 1614581"/>
                <a:gd name="connsiteX179" fmla="*/ 278606 w 1097756"/>
                <a:gd name="connsiteY179" fmla="*/ 323850 h 1614581"/>
                <a:gd name="connsiteX180" fmla="*/ 292894 w 1097756"/>
                <a:gd name="connsiteY180" fmla="*/ 319087 h 1614581"/>
                <a:gd name="connsiteX181" fmla="*/ 300037 w 1097756"/>
                <a:gd name="connsiteY181" fmla="*/ 316706 h 1614581"/>
                <a:gd name="connsiteX182" fmla="*/ 307181 w 1097756"/>
                <a:gd name="connsiteY182" fmla="*/ 278606 h 1614581"/>
                <a:gd name="connsiteX183" fmla="*/ 314325 w 1097756"/>
                <a:gd name="connsiteY183" fmla="*/ 259556 h 1614581"/>
                <a:gd name="connsiteX184" fmla="*/ 335756 w 1097756"/>
                <a:gd name="connsiteY184" fmla="*/ 228600 h 1614581"/>
                <a:gd name="connsiteX185" fmla="*/ 338137 w 1097756"/>
                <a:gd name="connsiteY185" fmla="*/ 221456 h 1614581"/>
                <a:gd name="connsiteX186" fmla="*/ 342900 w 1097756"/>
                <a:gd name="connsiteY186" fmla="*/ 214312 h 1614581"/>
                <a:gd name="connsiteX187" fmla="*/ 345281 w 1097756"/>
                <a:gd name="connsiteY187" fmla="*/ 202406 h 1614581"/>
                <a:gd name="connsiteX188" fmla="*/ 347662 w 1097756"/>
                <a:gd name="connsiteY188" fmla="*/ 192881 h 1614581"/>
                <a:gd name="connsiteX189" fmla="*/ 345281 w 1097756"/>
                <a:gd name="connsiteY189" fmla="*/ 61912 h 1614581"/>
                <a:gd name="connsiteX190" fmla="*/ 342900 w 1097756"/>
                <a:gd name="connsiteY190" fmla="*/ 54768 h 1614581"/>
                <a:gd name="connsiteX191" fmla="*/ 350044 w 1097756"/>
                <a:gd name="connsiteY191" fmla="*/ 52387 h 1614581"/>
                <a:gd name="connsiteX192" fmla="*/ 359569 w 1097756"/>
                <a:gd name="connsiteY192" fmla="*/ 50006 h 1614581"/>
                <a:gd name="connsiteX193" fmla="*/ 376237 w 1097756"/>
                <a:gd name="connsiteY193" fmla="*/ 45243 h 1614581"/>
                <a:gd name="connsiteX194" fmla="*/ 383381 w 1097756"/>
                <a:gd name="connsiteY194" fmla="*/ 40481 h 1614581"/>
                <a:gd name="connsiteX195" fmla="*/ 390525 w 1097756"/>
                <a:gd name="connsiteY195" fmla="*/ 38100 h 1614581"/>
                <a:gd name="connsiteX196" fmla="*/ 392906 w 1097756"/>
                <a:gd name="connsiteY196" fmla="*/ 30956 h 1614581"/>
                <a:gd name="connsiteX197" fmla="*/ 388144 w 1097756"/>
                <a:gd name="connsiteY197" fmla="*/ 9525 h 1614581"/>
                <a:gd name="connsiteX198" fmla="*/ 392906 w 1097756"/>
                <a:gd name="connsiteY198" fmla="*/ 0 h 1614581"/>
                <a:gd name="connsiteX199" fmla="*/ 528637 w 1097756"/>
                <a:gd name="connsiteY199" fmla="*/ 2381 h 1614581"/>
                <a:gd name="connsiteX200" fmla="*/ 533400 w 1097756"/>
                <a:gd name="connsiteY200" fmla="*/ 9525 h 1614581"/>
                <a:gd name="connsiteX201" fmla="*/ 538162 w 1097756"/>
                <a:gd name="connsiteY201" fmla="*/ 23812 h 1614581"/>
                <a:gd name="connsiteX202" fmla="*/ 545306 w 1097756"/>
                <a:gd name="connsiteY202" fmla="*/ 40481 h 1614581"/>
                <a:gd name="connsiteX203" fmla="*/ 554831 w 1097756"/>
                <a:gd name="connsiteY203" fmla="*/ 61912 h 1614581"/>
                <a:gd name="connsiteX204" fmla="*/ 552450 w 1097756"/>
                <a:gd name="connsiteY204" fmla="*/ 92868 h 1614581"/>
                <a:gd name="connsiteX205" fmla="*/ 552450 w 1097756"/>
                <a:gd name="connsiteY205" fmla="*/ 135731 h 1614581"/>
                <a:gd name="connsiteX206" fmla="*/ 566737 w 1097756"/>
                <a:gd name="connsiteY206" fmla="*/ 142875 h 1614581"/>
                <a:gd name="connsiteX207" fmla="*/ 581025 w 1097756"/>
                <a:gd name="connsiteY207" fmla="*/ 152400 h 1614581"/>
                <a:gd name="connsiteX208" fmla="*/ 588169 w 1097756"/>
                <a:gd name="connsiteY208" fmla="*/ 157162 h 1614581"/>
                <a:gd name="connsiteX209" fmla="*/ 588169 w 1097756"/>
                <a:gd name="connsiteY209" fmla="*/ 190500 h 1614581"/>
                <a:gd name="connsiteX210" fmla="*/ 590550 w 1097756"/>
                <a:gd name="connsiteY210" fmla="*/ 259556 h 1614581"/>
                <a:gd name="connsiteX211" fmla="*/ 595312 w 1097756"/>
                <a:gd name="connsiteY211" fmla="*/ 276225 h 1614581"/>
                <a:gd name="connsiteX212" fmla="*/ 609600 w 1097756"/>
                <a:gd name="connsiteY212" fmla="*/ 283368 h 1614581"/>
                <a:gd name="connsiteX213" fmla="*/ 616744 w 1097756"/>
                <a:gd name="connsiteY213" fmla="*/ 288131 h 1614581"/>
                <a:gd name="connsiteX214" fmla="*/ 623887 w 1097756"/>
                <a:gd name="connsiteY214" fmla="*/ 290512 h 1614581"/>
                <a:gd name="connsiteX215" fmla="*/ 628650 w 1097756"/>
                <a:gd name="connsiteY215" fmla="*/ 297656 h 1614581"/>
                <a:gd name="connsiteX216" fmla="*/ 638175 w 1097756"/>
                <a:gd name="connsiteY216" fmla="*/ 316706 h 1614581"/>
                <a:gd name="connsiteX217" fmla="*/ 645319 w 1097756"/>
                <a:gd name="connsiteY217" fmla="*/ 326231 h 1614581"/>
                <a:gd name="connsiteX218" fmla="*/ 650081 w 1097756"/>
                <a:gd name="connsiteY218" fmla="*/ 335756 h 1614581"/>
                <a:gd name="connsiteX219" fmla="*/ 654844 w 1097756"/>
                <a:gd name="connsiteY219" fmla="*/ 342900 h 1614581"/>
                <a:gd name="connsiteX220" fmla="*/ 664369 w 1097756"/>
                <a:gd name="connsiteY220" fmla="*/ 364331 h 1614581"/>
                <a:gd name="connsiteX221" fmla="*/ 676275 w 1097756"/>
                <a:gd name="connsiteY221" fmla="*/ 383381 h 1614581"/>
                <a:gd name="connsiteX222" fmla="*/ 700087 w 1097756"/>
                <a:gd name="connsiteY222" fmla="*/ 381000 h 1614581"/>
                <a:gd name="connsiteX223" fmla="*/ 728662 w 1097756"/>
                <a:gd name="connsiteY223" fmla="*/ 364331 h 1614581"/>
                <a:gd name="connsiteX224" fmla="*/ 738187 w 1097756"/>
                <a:gd name="connsiteY224" fmla="*/ 350043 h 1614581"/>
                <a:gd name="connsiteX225" fmla="*/ 742950 w 1097756"/>
                <a:gd name="connsiteY225" fmla="*/ 342900 h 1614581"/>
                <a:gd name="connsiteX226" fmla="*/ 750094 w 1097756"/>
                <a:gd name="connsiteY226" fmla="*/ 335756 h 1614581"/>
                <a:gd name="connsiteX227" fmla="*/ 769144 w 1097756"/>
                <a:gd name="connsiteY227" fmla="*/ 357187 h 1614581"/>
                <a:gd name="connsiteX228" fmla="*/ 783431 w 1097756"/>
                <a:gd name="connsiteY228" fmla="*/ 378618 h 1614581"/>
                <a:gd name="connsiteX229" fmla="*/ 804862 w 1097756"/>
                <a:gd name="connsiteY229" fmla="*/ 400050 h 1614581"/>
                <a:gd name="connsiteX230" fmla="*/ 812006 w 1097756"/>
                <a:gd name="connsiteY230" fmla="*/ 404812 h 1614581"/>
                <a:gd name="connsiteX231" fmla="*/ 821531 w 1097756"/>
                <a:gd name="connsiteY231" fmla="*/ 416718 h 1614581"/>
                <a:gd name="connsiteX232" fmla="*/ 850106 w 1097756"/>
                <a:gd name="connsiteY232" fmla="*/ 442912 h 1614581"/>
                <a:gd name="connsiteX233" fmla="*/ 859631 w 1097756"/>
                <a:gd name="connsiteY233" fmla="*/ 457200 h 1614581"/>
                <a:gd name="connsiteX234" fmla="*/ 866775 w 1097756"/>
                <a:gd name="connsiteY234" fmla="*/ 469106 h 1614581"/>
                <a:gd name="connsiteX235" fmla="*/ 873919 w 1097756"/>
                <a:gd name="connsiteY235" fmla="*/ 476250 h 1614581"/>
                <a:gd name="connsiteX236" fmla="*/ 883444 w 1097756"/>
                <a:gd name="connsiteY236" fmla="*/ 492918 h 1614581"/>
                <a:gd name="connsiteX237" fmla="*/ 890587 w 1097756"/>
                <a:gd name="connsiteY237" fmla="*/ 502443 h 1614581"/>
                <a:gd name="connsiteX238" fmla="*/ 895350 w 1097756"/>
                <a:gd name="connsiteY238" fmla="*/ 511968 h 1614581"/>
                <a:gd name="connsiteX239" fmla="*/ 904875 w 1097756"/>
                <a:gd name="connsiteY239" fmla="*/ 526256 h 1614581"/>
                <a:gd name="connsiteX240" fmla="*/ 914400 w 1097756"/>
                <a:gd name="connsiteY240" fmla="*/ 542925 h 1614581"/>
                <a:gd name="connsiteX241" fmla="*/ 926306 w 1097756"/>
                <a:gd name="connsiteY241" fmla="*/ 564356 h 1614581"/>
                <a:gd name="connsiteX242" fmla="*/ 931069 w 1097756"/>
                <a:gd name="connsiteY242" fmla="*/ 571500 h 1614581"/>
                <a:gd name="connsiteX243" fmla="*/ 935831 w 1097756"/>
                <a:gd name="connsiteY243" fmla="*/ 578643 h 1614581"/>
                <a:gd name="connsiteX244" fmla="*/ 933450 w 1097756"/>
                <a:gd name="connsiteY244" fmla="*/ 590550 h 1614581"/>
                <a:gd name="connsiteX0" fmla="*/ 933450 w 1097756"/>
                <a:gd name="connsiteY0" fmla="*/ 590550 h 1614581"/>
                <a:gd name="connsiteX1" fmla="*/ 940594 w 1097756"/>
                <a:gd name="connsiteY1" fmla="*/ 602456 h 1614581"/>
                <a:gd name="connsiteX2" fmla="*/ 950119 w 1097756"/>
                <a:gd name="connsiteY2" fmla="*/ 623887 h 1614581"/>
                <a:gd name="connsiteX3" fmla="*/ 964406 w 1097756"/>
                <a:gd name="connsiteY3" fmla="*/ 638175 h 1614581"/>
                <a:gd name="connsiteX4" fmla="*/ 966787 w 1097756"/>
                <a:gd name="connsiteY4" fmla="*/ 697706 h 1614581"/>
                <a:gd name="connsiteX5" fmla="*/ 971550 w 1097756"/>
                <a:gd name="connsiteY5" fmla="*/ 711993 h 1614581"/>
                <a:gd name="connsiteX6" fmla="*/ 973931 w 1097756"/>
                <a:gd name="connsiteY6" fmla="*/ 731043 h 1614581"/>
                <a:gd name="connsiteX7" fmla="*/ 976312 w 1097756"/>
                <a:gd name="connsiteY7" fmla="*/ 738187 h 1614581"/>
                <a:gd name="connsiteX8" fmla="*/ 978694 w 1097756"/>
                <a:gd name="connsiteY8" fmla="*/ 816768 h 1614581"/>
                <a:gd name="connsiteX9" fmla="*/ 983456 w 1097756"/>
                <a:gd name="connsiteY9" fmla="*/ 833437 h 1614581"/>
                <a:gd name="connsiteX10" fmla="*/ 990600 w 1097756"/>
                <a:gd name="connsiteY10" fmla="*/ 850106 h 1614581"/>
                <a:gd name="connsiteX11" fmla="*/ 995362 w 1097756"/>
                <a:gd name="connsiteY11" fmla="*/ 873918 h 1614581"/>
                <a:gd name="connsiteX12" fmla="*/ 1000125 w 1097756"/>
                <a:gd name="connsiteY12" fmla="*/ 978693 h 1614581"/>
                <a:gd name="connsiteX13" fmla="*/ 1004887 w 1097756"/>
                <a:gd name="connsiteY13" fmla="*/ 997743 h 1614581"/>
                <a:gd name="connsiteX14" fmla="*/ 1007269 w 1097756"/>
                <a:gd name="connsiteY14" fmla="*/ 1004887 h 1614581"/>
                <a:gd name="connsiteX15" fmla="*/ 1016794 w 1097756"/>
                <a:gd name="connsiteY15" fmla="*/ 1019175 h 1614581"/>
                <a:gd name="connsiteX16" fmla="*/ 1026319 w 1097756"/>
                <a:gd name="connsiteY16" fmla="*/ 1035843 h 1614581"/>
                <a:gd name="connsiteX17" fmla="*/ 1035844 w 1097756"/>
                <a:gd name="connsiteY17" fmla="*/ 1062037 h 1614581"/>
                <a:gd name="connsiteX18" fmla="*/ 1038225 w 1097756"/>
                <a:gd name="connsiteY18" fmla="*/ 1069181 h 1614581"/>
                <a:gd name="connsiteX19" fmla="*/ 1042987 w 1097756"/>
                <a:gd name="connsiteY19" fmla="*/ 1081087 h 1614581"/>
                <a:gd name="connsiteX20" fmla="*/ 1045369 w 1097756"/>
                <a:gd name="connsiteY20" fmla="*/ 1095375 h 1614581"/>
                <a:gd name="connsiteX21" fmla="*/ 1047750 w 1097756"/>
                <a:gd name="connsiteY21" fmla="*/ 1104900 h 1614581"/>
                <a:gd name="connsiteX22" fmla="*/ 1052512 w 1097756"/>
                <a:gd name="connsiteY22" fmla="*/ 1119187 h 1614581"/>
                <a:gd name="connsiteX23" fmla="*/ 1054894 w 1097756"/>
                <a:gd name="connsiteY23" fmla="*/ 1133475 h 1614581"/>
                <a:gd name="connsiteX24" fmla="*/ 1059656 w 1097756"/>
                <a:gd name="connsiteY24" fmla="*/ 1145381 h 1614581"/>
                <a:gd name="connsiteX25" fmla="*/ 1064419 w 1097756"/>
                <a:gd name="connsiteY25" fmla="*/ 1169193 h 1614581"/>
                <a:gd name="connsiteX26" fmla="*/ 1066800 w 1097756"/>
                <a:gd name="connsiteY26" fmla="*/ 1176337 h 1614581"/>
                <a:gd name="connsiteX27" fmla="*/ 1069181 w 1097756"/>
                <a:gd name="connsiteY27" fmla="*/ 1197768 h 1614581"/>
                <a:gd name="connsiteX28" fmla="*/ 1073944 w 1097756"/>
                <a:gd name="connsiteY28" fmla="*/ 1204912 h 1614581"/>
                <a:gd name="connsiteX29" fmla="*/ 1081087 w 1097756"/>
                <a:gd name="connsiteY29" fmla="*/ 1221581 h 1614581"/>
                <a:gd name="connsiteX30" fmla="*/ 1083469 w 1097756"/>
                <a:gd name="connsiteY30" fmla="*/ 1231106 h 1614581"/>
                <a:gd name="connsiteX31" fmla="*/ 1088231 w 1097756"/>
                <a:gd name="connsiteY31" fmla="*/ 1245393 h 1614581"/>
                <a:gd name="connsiteX32" fmla="*/ 1092994 w 1097756"/>
                <a:gd name="connsiteY32" fmla="*/ 1259681 h 1614581"/>
                <a:gd name="connsiteX33" fmla="*/ 1095375 w 1097756"/>
                <a:gd name="connsiteY33" fmla="*/ 1266825 h 1614581"/>
                <a:gd name="connsiteX34" fmla="*/ 1097756 w 1097756"/>
                <a:gd name="connsiteY34" fmla="*/ 1273968 h 1614581"/>
                <a:gd name="connsiteX35" fmla="*/ 1092994 w 1097756"/>
                <a:gd name="connsiteY35" fmla="*/ 1281112 h 1614581"/>
                <a:gd name="connsiteX36" fmla="*/ 1071562 w 1097756"/>
                <a:gd name="connsiteY36" fmla="*/ 1288256 h 1614581"/>
                <a:gd name="connsiteX37" fmla="*/ 1054894 w 1097756"/>
                <a:gd name="connsiteY37" fmla="*/ 1293018 h 1614581"/>
                <a:gd name="connsiteX38" fmla="*/ 1031081 w 1097756"/>
                <a:gd name="connsiteY38" fmla="*/ 1300162 h 1614581"/>
                <a:gd name="connsiteX39" fmla="*/ 988219 w 1097756"/>
                <a:gd name="connsiteY39" fmla="*/ 1302543 h 1614581"/>
                <a:gd name="connsiteX40" fmla="*/ 978694 w 1097756"/>
                <a:gd name="connsiteY40" fmla="*/ 1309687 h 1614581"/>
                <a:gd name="connsiteX41" fmla="*/ 966787 w 1097756"/>
                <a:gd name="connsiteY41" fmla="*/ 1321593 h 1614581"/>
                <a:gd name="connsiteX42" fmla="*/ 959644 w 1097756"/>
                <a:gd name="connsiteY42" fmla="*/ 1335881 h 1614581"/>
                <a:gd name="connsiteX43" fmla="*/ 952500 w 1097756"/>
                <a:gd name="connsiteY43" fmla="*/ 1350168 h 1614581"/>
                <a:gd name="connsiteX44" fmla="*/ 945356 w 1097756"/>
                <a:gd name="connsiteY44" fmla="*/ 1352550 h 1614581"/>
                <a:gd name="connsiteX45" fmla="*/ 933450 w 1097756"/>
                <a:gd name="connsiteY45" fmla="*/ 1364456 h 1614581"/>
                <a:gd name="connsiteX46" fmla="*/ 919162 w 1097756"/>
                <a:gd name="connsiteY46" fmla="*/ 1369218 h 1614581"/>
                <a:gd name="connsiteX47" fmla="*/ 904875 w 1097756"/>
                <a:gd name="connsiteY47" fmla="*/ 1381125 h 1614581"/>
                <a:gd name="connsiteX48" fmla="*/ 897731 w 1097756"/>
                <a:gd name="connsiteY48" fmla="*/ 1383506 h 1614581"/>
                <a:gd name="connsiteX49" fmla="*/ 883444 w 1097756"/>
                <a:gd name="connsiteY49" fmla="*/ 1393031 h 1614581"/>
                <a:gd name="connsiteX50" fmla="*/ 876300 w 1097756"/>
                <a:gd name="connsiteY50" fmla="*/ 1400175 h 1614581"/>
                <a:gd name="connsiteX51" fmla="*/ 862012 w 1097756"/>
                <a:gd name="connsiteY51" fmla="*/ 1409700 h 1614581"/>
                <a:gd name="connsiteX52" fmla="*/ 854869 w 1097756"/>
                <a:gd name="connsiteY52" fmla="*/ 1414462 h 1614581"/>
                <a:gd name="connsiteX53" fmla="*/ 847725 w 1097756"/>
                <a:gd name="connsiteY53" fmla="*/ 1416843 h 1614581"/>
                <a:gd name="connsiteX54" fmla="*/ 840581 w 1097756"/>
                <a:gd name="connsiteY54" fmla="*/ 1423987 h 1614581"/>
                <a:gd name="connsiteX55" fmla="*/ 826294 w 1097756"/>
                <a:gd name="connsiteY55" fmla="*/ 1433512 h 1614581"/>
                <a:gd name="connsiteX56" fmla="*/ 819150 w 1097756"/>
                <a:gd name="connsiteY56" fmla="*/ 1440656 h 1614581"/>
                <a:gd name="connsiteX57" fmla="*/ 804862 w 1097756"/>
                <a:gd name="connsiteY57" fmla="*/ 1450181 h 1614581"/>
                <a:gd name="connsiteX58" fmla="*/ 792956 w 1097756"/>
                <a:gd name="connsiteY58" fmla="*/ 1462087 h 1614581"/>
                <a:gd name="connsiteX59" fmla="*/ 781050 w 1097756"/>
                <a:gd name="connsiteY59" fmla="*/ 1473993 h 1614581"/>
                <a:gd name="connsiteX60" fmla="*/ 776287 w 1097756"/>
                <a:gd name="connsiteY60" fmla="*/ 1481137 h 1614581"/>
                <a:gd name="connsiteX61" fmla="*/ 769144 w 1097756"/>
                <a:gd name="connsiteY61" fmla="*/ 1483518 h 1614581"/>
                <a:gd name="connsiteX62" fmla="*/ 754856 w 1097756"/>
                <a:gd name="connsiteY62" fmla="*/ 1497806 h 1614581"/>
                <a:gd name="connsiteX63" fmla="*/ 754856 w 1097756"/>
                <a:gd name="connsiteY63" fmla="*/ 1497806 h 1614581"/>
                <a:gd name="connsiteX64" fmla="*/ 738187 w 1097756"/>
                <a:gd name="connsiteY64" fmla="*/ 1519237 h 1614581"/>
                <a:gd name="connsiteX65" fmla="*/ 731044 w 1097756"/>
                <a:gd name="connsiteY65" fmla="*/ 1524000 h 1614581"/>
                <a:gd name="connsiteX66" fmla="*/ 721519 w 1097756"/>
                <a:gd name="connsiteY66" fmla="*/ 1538287 h 1614581"/>
                <a:gd name="connsiteX67" fmla="*/ 714375 w 1097756"/>
                <a:gd name="connsiteY67" fmla="*/ 1545431 h 1614581"/>
                <a:gd name="connsiteX68" fmla="*/ 709612 w 1097756"/>
                <a:gd name="connsiteY68" fmla="*/ 1552575 h 1614581"/>
                <a:gd name="connsiteX69" fmla="*/ 702469 w 1097756"/>
                <a:gd name="connsiteY69" fmla="*/ 1554956 h 1614581"/>
                <a:gd name="connsiteX70" fmla="*/ 690562 w 1097756"/>
                <a:gd name="connsiteY70" fmla="*/ 1576387 h 1614581"/>
                <a:gd name="connsiteX71" fmla="*/ 685800 w 1097756"/>
                <a:gd name="connsiteY71" fmla="*/ 1583531 h 1614581"/>
                <a:gd name="connsiteX72" fmla="*/ 671512 w 1097756"/>
                <a:gd name="connsiteY72" fmla="*/ 1593056 h 1614581"/>
                <a:gd name="connsiteX73" fmla="*/ 664369 w 1097756"/>
                <a:gd name="connsiteY73" fmla="*/ 1597818 h 1614581"/>
                <a:gd name="connsiteX74" fmla="*/ 657225 w 1097756"/>
                <a:gd name="connsiteY74" fmla="*/ 1600200 h 1614581"/>
                <a:gd name="connsiteX75" fmla="*/ 650081 w 1097756"/>
                <a:gd name="connsiteY75" fmla="*/ 1607343 h 1614581"/>
                <a:gd name="connsiteX76" fmla="*/ 645319 w 1097756"/>
                <a:gd name="connsiteY76" fmla="*/ 1614487 h 1614581"/>
                <a:gd name="connsiteX77" fmla="*/ 642937 w 1097756"/>
                <a:gd name="connsiteY77" fmla="*/ 1604962 h 1614581"/>
                <a:gd name="connsiteX78" fmla="*/ 640556 w 1097756"/>
                <a:gd name="connsiteY78" fmla="*/ 1593056 h 1614581"/>
                <a:gd name="connsiteX79" fmla="*/ 635794 w 1097756"/>
                <a:gd name="connsiteY79" fmla="*/ 1585912 h 1614581"/>
                <a:gd name="connsiteX80" fmla="*/ 633412 w 1097756"/>
                <a:gd name="connsiteY80" fmla="*/ 1578768 h 1614581"/>
                <a:gd name="connsiteX81" fmla="*/ 626269 w 1097756"/>
                <a:gd name="connsiteY81" fmla="*/ 1571625 h 1614581"/>
                <a:gd name="connsiteX82" fmla="*/ 621506 w 1097756"/>
                <a:gd name="connsiteY82" fmla="*/ 1564481 h 1614581"/>
                <a:gd name="connsiteX83" fmla="*/ 614362 w 1097756"/>
                <a:gd name="connsiteY83" fmla="*/ 1550193 h 1614581"/>
                <a:gd name="connsiteX84" fmla="*/ 607219 w 1097756"/>
                <a:gd name="connsiteY84" fmla="*/ 1547812 h 1614581"/>
                <a:gd name="connsiteX85" fmla="*/ 600075 w 1097756"/>
                <a:gd name="connsiteY85" fmla="*/ 1543050 h 1614581"/>
                <a:gd name="connsiteX86" fmla="*/ 595312 w 1097756"/>
                <a:gd name="connsiteY86" fmla="*/ 1528762 h 1614581"/>
                <a:gd name="connsiteX87" fmla="*/ 592931 w 1097756"/>
                <a:gd name="connsiteY87" fmla="*/ 1519237 h 1614581"/>
                <a:gd name="connsiteX88" fmla="*/ 585787 w 1097756"/>
                <a:gd name="connsiteY88" fmla="*/ 1497806 h 1614581"/>
                <a:gd name="connsiteX89" fmla="*/ 581025 w 1097756"/>
                <a:gd name="connsiteY89" fmla="*/ 1483518 h 1614581"/>
                <a:gd name="connsiteX90" fmla="*/ 578644 w 1097756"/>
                <a:gd name="connsiteY90" fmla="*/ 1476375 h 1614581"/>
                <a:gd name="connsiteX91" fmla="*/ 576262 w 1097756"/>
                <a:gd name="connsiteY91" fmla="*/ 1452562 h 1614581"/>
                <a:gd name="connsiteX92" fmla="*/ 573881 w 1097756"/>
                <a:gd name="connsiteY92" fmla="*/ 1445418 h 1614581"/>
                <a:gd name="connsiteX93" fmla="*/ 571500 w 1097756"/>
                <a:gd name="connsiteY93" fmla="*/ 1393031 h 1614581"/>
                <a:gd name="connsiteX94" fmla="*/ 566737 w 1097756"/>
                <a:gd name="connsiteY94" fmla="*/ 1378743 h 1614581"/>
                <a:gd name="connsiteX95" fmla="*/ 564356 w 1097756"/>
                <a:gd name="connsiteY95" fmla="*/ 1354931 h 1614581"/>
                <a:gd name="connsiteX96" fmla="*/ 561975 w 1097756"/>
                <a:gd name="connsiteY96" fmla="*/ 1345406 h 1614581"/>
                <a:gd name="connsiteX97" fmla="*/ 557212 w 1097756"/>
                <a:gd name="connsiteY97" fmla="*/ 1288256 h 1614581"/>
                <a:gd name="connsiteX98" fmla="*/ 554831 w 1097756"/>
                <a:gd name="connsiteY98" fmla="*/ 1271587 h 1614581"/>
                <a:gd name="connsiteX99" fmla="*/ 547687 w 1097756"/>
                <a:gd name="connsiteY99" fmla="*/ 1266825 h 1614581"/>
                <a:gd name="connsiteX100" fmla="*/ 542925 w 1097756"/>
                <a:gd name="connsiteY100" fmla="*/ 1252537 h 1614581"/>
                <a:gd name="connsiteX101" fmla="*/ 535781 w 1097756"/>
                <a:gd name="connsiteY101" fmla="*/ 1231106 h 1614581"/>
                <a:gd name="connsiteX102" fmla="*/ 533400 w 1097756"/>
                <a:gd name="connsiteY102" fmla="*/ 1223962 h 1614581"/>
                <a:gd name="connsiteX103" fmla="*/ 526256 w 1097756"/>
                <a:gd name="connsiteY103" fmla="*/ 1219200 h 1614581"/>
                <a:gd name="connsiteX104" fmla="*/ 523875 w 1097756"/>
                <a:gd name="connsiteY104" fmla="*/ 1212056 h 1614581"/>
                <a:gd name="connsiteX105" fmla="*/ 516731 w 1097756"/>
                <a:gd name="connsiteY105" fmla="*/ 1197768 h 1614581"/>
                <a:gd name="connsiteX106" fmla="*/ 511969 w 1097756"/>
                <a:gd name="connsiteY106" fmla="*/ 1171575 h 1614581"/>
                <a:gd name="connsiteX107" fmla="*/ 507206 w 1097756"/>
                <a:gd name="connsiteY107" fmla="*/ 1164431 h 1614581"/>
                <a:gd name="connsiteX108" fmla="*/ 495300 w 1097756"/>
                <a:gd name="connsiteY108" fmla="*/ 1143000 h 1614581"/>
                <a:gd name="connsiteX109" fmla="*/ 492919 w 1097756"/>
                <a:gd name="connsiteY109" fmla="*/ 1135856 h 1614581"/>
                <a:gd name="connsiteX110" fmla="*/ 478631 w 1097756"/>
                <a:gd name="connsiteY110" fmla="*/ 1126331 h 1614581"/>
                <a:gd name="connsiteX111" fmla="*/ 473869 w 1097756"/>
                <a:gd name="connsiteY111" fmla="*/ 1119187 h 1614581"/>
                <a:gd name="connsiteX112" fmla="*/ 464344 w 1097756"/>
                <a:gd name="connsiteY112" fmla="*/ 1097756 h 1614581"/>
                <a:gd name="connsiteX113" fmla="*/ 461962 w 1097756"/>
                <a:gd name="connsiteY113" fmla="*/ 1042987 h 1614581"/>
                <a:gd name="connsiteX114" fmla="*/ 457200 w 1097756"/>
                <a:gd name="connsiteY114" fmla="*/ 1028700 h 1614581"/>
                <a:gd name="connsiteX115" fmla="*/ 454819 w 1097756"/>
                <a:gd name="connsiteY115" fmla="*/ 1021556 h 1614581"/>
                <a:gd name="connsiteX116" fmla="*/ 447675 w 1097756"/>
                <a:gd name="connsiteY116" fmla="*/ 1000125 h 1614581"/>
                <a:gd name="connsiteX117" fmla="*/ 445294 w 1097756"/>
                <a:gd name="connsiteY117" fmla="*/ 992981 h 1614581"/>
                <a:gd name="connsiteX118" fmla="*/ 438150 w 1097756"/>
                <a:gd name="connsiteY118" fmla="*/ 985837 h 1614581"/>
                <a:gd name="connsiteX119" fmla="*/ 433387 w 1097756"/>
                <a:gd name="connsiteY119" fmla="*/ 969168 h 1614581"/>
                <a:gd name="connsiteX120" fmla="*/ 428625 w 1097756"/>
                <a:gd name="connsiteY120" fmla="*/ 954881 h 1614581"/>
                <a:gd name="connsiteX121" fmla="*/ 421481 w 1097756"/>
                <a:gd name="connsiteY121" fmla="*/ 952500 h 1614581"/>
                <a:gd name="connsiteX122" fmla="*/ 414337 w 1097756"/>
                <a:gd name="connsiteY122" fmla="*/ 947737 h 1614581"/>
                <a:gd name="connsiteX123" fmla="*/ 397669 w 1097756"/>
                <a:gd name="connsiteY123" fmla="*/ 942975 h 1614581"/>
                <a:gd name="connsiteX124" fmla="*/ 390525 w 1097756"/>
                <a:gd name="connsiteY124" fmla="*/ 940593 h 1614581"/>
                <a:gd name="connsiteX125" fmla="*/ 226219 w 1097756"/>
                <a:gd name="connsiteY125" fmla="*/ 952500 h 1614581"/>
                <a:gd name="connsiteX126" fmla="*/ 219075 w 1097756"/>
                <a:gd name="connsiteY126" fmla="*/ 957262 h 1614581"/>
                <a:gd name="connsiteX127" fmla="*/ 214312 w 1097756"/>
                <a:gd name="connsiteY127" fmla="*/ 964406 h 1614581"/>
                <a:gd name="connsiteX128" fmla="*/ 204787 w 1097756"/>
                <a:gd name="connsiteY128" fmla="*/ 966787 h 1614581"/>
                <a:gd name="connsiteX129" fmla="*/ 197644 w 1097756"/>
                <a:gd name="connsiteY129" fmla="*/ 971550 h 1614581"/>
                <a:gd name="connsiteX130" fmla="*/ 192881 w 1097756"/>
                <a:gd name="connsiteY130" fmla="*/ 978693 h 1614581"/>
                <a:gd name="connsiteX131" fmla="*/ 188119 w 1097756"/>
                <a:gd name="connsiteY131" fmla="*/ 992981 h 1614581"/>
                <a:gd name="connsiteX132" fmla="*/ 180975 w 1097756"/>
                <a:gd name="connsiteY132" fmla="*/ 995362 h 1614581"/>
                <a:gd name="connsiteX133" fmla="*/ 164306 w 1097756"/>
                <a:gd name="connsiteY133" fmla="*/ 1016793 h 1614581"/>
                <a:gd name="connsiteX134" fmla="*/ 161925 w 1097756"/>
                <a:gd name="connsiteY134" fmla="*/ 1047750 h 1614581"/>
                <a:gd name="connsiteX135" fmla="*/ 150019 w 1097756"/>
                <a:gd name="connsiteY135" fmla="*/ 1050131 h 1614581"/>
                <a:gd name="connsiteX136" fmla="*/ 133350 w 1097756"/>
                <a:gd name="connsiteY136" fmla="*/ 1054893 h 1614581"/>
                <a:gd name="connsiteX137" fmla="*/ 121444 w 1097756"/>
                <a:gd name="connsiteY137" fmla="*/ 1066800 h 1614581"/>
                <a:gd name="connsiteX138" fmla="*/ 114300 w 1097756"/>
                <a:gd name="connsiteY138" fmla="*/ 1071562 h 1614581"/>
                <a:gd name="connsiteX139" fmla="*/ 95250 w 1097756"/>
                <a:gd name="connsiteY139" fmla="*/ 1069181 h 1614581"/>
                <a:gd name="connsiteX140" fmla="*/ 88106 w 1097756"/>
                <a:gd name="connsiteY140" fmla="*/ 1064418 h 1614581"/>
                <a:gd name="connsiteX141" fmla="*/ 80962 w 1097756"/>
                <a:gd name="connsiteY141" fmla="*/ 1062037 h 1614581"/>
                <a:gd name="connsiteX142" fmla="*/ 66675 w 1097756"/>
                <a:gd name="connsiteY142" fmla="*/ 1045368 h 1614581"/>
                <a:gd name="connsiteX143" fmla="*/ 59531 w 1097756"/>
                <a:gd name="connsiteY143" fmla="*/ 1040606 h 1614581"/>
                <a:gd name="connsiteX144" fmla="*/ 57150 w 1097756"/>
                <a:gd name="connsiteY144" fmla="*/ 1033462 h 1614581"/>
                <a:gd name="connsiteX145" fmla="*/ 45244 w 1097756"/>
                <a:gd name="connsiteY145" fmla="*/ 1019175 h 1614581"/>
                <a:gd name="connsiteX146" fmla="*/ 42862 w 1097756"/>
                <a:gd name="connsiteY146" fmla="*/ 1012031 h 1614581"/>
                <a:gd name="connsiteX147" fmla="*/ 33337 w 1097756"/>
                <a:gd name="connsiteY147" fmla="*/ 997743 h 1614581"/>
                <a:gd name="connsiteX148" fmla="*/ 30956 w 1097756"/>
                <a:gd name="connsiteY148" fmla="*/ 990600 h 1614581"/>
                <a:gd name="connsiteX149" fmla="*/ 26194 w 1097756"/>
                <a:gd name="connsiteY149" fmla="*/ 983456 h 1614581"/>
                <a:gd name="connsiteX150" fmla="*/ 23812 w 1097756"/>
                <a:gd name="connsiteY150" fmla="*/ 969168 h 1614581"/>
                <a:gd name="connsiteX151" fmla="*/ 19050 w 1097756"/>
                <a:gd name="connsiteY151" fmla="*/ 954881 h 1614581"/>
                <a:gd name="connsiteX152" fmla="*/ 14287 w 1097756"/>
                <a:gd name="connsiteY152" fmla="*/ 931068 h 1614581"/>
                <a:gd name="connsiteX153" fmla="*/ 7144 w 1097756"/>
                <a:gd name="connsiteY153" fmla="*/ 923925 h 1614581"/>
                <a:gd name="connsiteX154" fmla="*/ 0 w 1097756"/>
                <a:gd name="connsiteY154" fmla="*/ 912018 h 1614581"/>
                <a:gd name="connsiteX155" fmla="*/ 2381 w 1097756"/>
                <a:gd name="connsiteY155" fmla="*/ 857250 h 1614581"/>
                <a:gd name="connsiteX156" fmla="*/ 7144 w 1097756"/>
                <a:gd name="connsiteY156" fmla="*/ 850106 h 1614581"/>
                <a:gd name="connsiteX157" fmla="*/ 21431 w 1097756"/>
                <a:gd name="connsiteY157" fmla="*/ 835818 h 1614581"/>
                <a:gd name="connsiteX158" fmla="*/ 42862 w 1097756"/>
                <a:gd name="connsiteY158" fmla="*/ 826293 h 1614581"/>
                <a:gd name="connsiteX159" fmla="*/ 50006 w 1097756"/>
                <a:gd name="connsiteY159" fmla="*/ 823912 h 1614581"/>
                <a:gd name="connsiteX160" fmla="*/ 64294 w 1097756"/>
                <a:gd name="connsiteY160" fmla="*/ 816768 h 1614581"/>
                <a:gd name="connsiteX161" fmla="*/ 78581 w 1097756"/>
                <a:gd name="connsiteY161" fmla="*/ 809625 h 1614581"/>
                <a:gd name="connsiteX162" fmla="*/ 83344 w 1097756"/>
                <a:gd name="connsiteY162" fmla="*/ 802481 h 1614581"/>
                <a:gd name="connsiteX163" fmla="*/ 92869 w 1097756"/>
                <a:gd name="connsiteY163" fmla="*/ 792956 h 1614581"/>
                <a:gd name="connsiteX164" fmla="*/ 95250 w 1097756"/>
                <a:gd name="connsiteY164" fmla="*/ 688181 h 1614581"/>
                <a:gd name="connsiteX165" fmla="*/ 97631 w 1097756"/>
                <a:gd name="connsiteY165" fmla="*/ 681037 h 1614581"/>
                <a:gd name="connsiteX166" fmla="*/ 107156 w 1097756"/>
                <a:gd name="connsiteY166" fmla="*/ 638175 h 1614581"/>
                <a:gd name="connsiteX167" fmla="*/ 114300 w 1097756"/>
                <a:gd name="connsiteY167" fmla="*/ 633412 h 1614581"/>
                <a:gd name="connsiteX168" fmla="*/ 116681 w 1097756"/>
                <a:gd name="connsiteY168" fmla="*/ 626268 h 1614581"/>
                <a:gd name="connsiteX169" fmla="*/ 123825 w 1097756"/>
                <a:gd name="connsiteY169" fmla="*/ 609600 h 1614581"/>
                <a:gd name="connsiteX170" fmla="*/ 126206 w 1097756"/>
                <a:gd name="connsiteY170" fmla="*/ 564356 h 1614581"/>
                <a:gd name="connsiteX171" fmla="*/ 138112 w 1097756"/>
                <a:gd name="connsiteY171" fmla="*/ 552450 h 1614581"/>
                <a:gd name="connsiteX172" fmla="*/ 235744 w 1097756"/>
                <a:gd name="connsiteY172" fmla="*/ 550068 h 1614581"/>
                <a:gd name="connsiteX173" fmla="*/ 252412 w 1097756"/>
                <a:gd name="connsiteY173" fmla="*/ 545306 h 1614581"/>
                <a:gd name="connsiteX174" fmla="*/ 261937 w 1097756"/>
                <a:gd name="connsiteY174" fmla="*/ 531018 h 1614581"/>
                <a:gd name="connsiteX175" fmla="*/ 266700 w 1097756"/>
                <a:gd name="connsiteY175" fmla="*/ 523875 h 1614581"/>
                <a:gd name="connsiteX176" fmla="*/ 269081 w 1097756"/>
                <a:gd name="connsiteY176" fmla="*/ 502443 h 1614581"/>
                <a:gd name="connsiteX177" fmla="*/ 271462 w 1097756"/>
                <a:gd name="connsiteY177" fmla="*/ 495300 h 1614581"/>
                <a:gd name="connsiteX178" fmla="*/ 276225 w 1097756"/>
                <a:gd name="connsiteY178" fmla="*/ 388143 h 1614581"/>
                <a:gd name="connsiteX179" fmla="*/ 278606 w 1097756"/>
                <a:gd name="connsiteY179" fmla="*/ 323850 h 1614581"/>
                <a:gd name="connsiteX180" fmla="*/ 292894 w 1097756"/>
                <a:gd name="connsiteY180" fmla="*/ 319087 h 1614581"/>
                <a:gd name="connsiteX181" fmla="*/ 300037 w 1097756"/>
                <a:gd name="connsiteY181" fmla="*/ 316706 h 1614581"/>
                <a:gd name="connsiteX182" fmla="*/ 307181 w 1097756"/>
                <a:gd name="connsiteY182" fmla="*/ 278606 h 1614581"/>
                <a:gd name="connsiteX183" fmla="*/ 314325 w 1097756"/>
                <a:gd name="connsiteY183" fmla="*/ 259556 h 1614581"/>
                <a:gd name="connsiteX184" fmla="*/ 335756 w 1097756"/>
                <a:gd name="connsiteY184" fmla="*/ 228600 h 1614581"/>
                <a:gd name="connsiteX185" fmla="*/ 338137 w 1097756"/>
                <a:gd name="connsiteY185" fmla="*/ 221456 h 1614581"/>
                <a:gd name="connsiteX186" fmla="*/ 342900 w 1097756"/>
                <a:gd name="connsiteY186" fmla="*/ 214312 h 1614581"/>
                <a:gd name="connsiteX187" fmla="*/ 345281 w 1097756"/>
                <a:gd name="connsiteY187" fmla="*/ 202406 h 1614581"/>
                <a:gd name="connsiteX188" fmla="*/ 347662 w 1097756"/>
                <a:gd name="connsiteY188" fmla="*/ 192881 h 1614581"/>
                <a:gd name="connsiteX189" fmla="*/ 345281 w 1097756"/>
                <a:gd name="connsiteY189" fmla="*/ 61912 h 1614581"/>
                <a:gd name="connsiteX190" fmla="*/ 342900 w 1097756"/>
                <a:gd name="connsiteY190" fmla="*/ 54768 h 1614581"/>
                <a:gd name="connsiteX191" fmla="*/ 350044 w 1097756"/>
                <a:gd name="connsiteY191" fmla="*/ 52387 h 1614581"/>
                <a:gd name="connsiteX192" fmla="*/ 359569 w 1097756"/>
                <a:gd name="connsiteY192" fmla="*/ 50006 h 1614581"/>
                <a:gd name="connsiteX193" fmla="*/ 376237 w 1097756"/>
                <a:gd name="connsiteY193" fmla="*/ 45243 h 1614581"/>
                <a:gd name="connsiteX194" fmla="*/ 383381 w 1097756"/>
                <a:gd name="connsiteY194" fmla="*/ 40481 h 1614581"/>
                <a:gd name="connsiteX195" fmla="*/ 390525 w 1097756"/>
                <a:gd name="connsiteY195" fmla="*/ 38100 h 1614581"/>
                <a:gd name="connsiteX196" fmla="*/ 392906 w 1097756"/>
                <a:gd name="connsiteY196" fmla="*/ 30956 h 1614581"/>
                <a:gd name="connsiteX197" fmla="*/ 388144 w 1097756"/>
                <a:gd name="connsiteY197" fmla="*/ 9525 h 1614581"/>
                <a:gd name="connsiteX198" fmla="*/ 392906 w 1097756"/>
                <a:gd name="connsiteY198" fmla="*/ 0 h 1614581"/>
                <a:gd name="connsiteX199" fmla="*/ 528637 w 1097756"/>
                <a:gd name="connsiteY199" fmla="*/ 2381 h 1614581"/>
                <a:gd name="connsiteX200" fmla="*/ 533400 w 1097756"/>
                <a:gd name="connsiteY200" fmla="*/ 9525 h 1614581"/>
                <a:gd name="connsiteX201" fmla="*/ 538162 w 1097756"/>
                <a:gd name="connsiteY201" fmla="*/ 23812 h 1614581"/>
                <a:gd name="connsiteX202" fmla="*/ 545306 w 1097756"/>
                <a:gd name="connsiteY202" fmla="*/ 40481 h 1614581"/>
                <a:gd name="connsiteX203" fmla="*/ 554831 w 1097756"/>
                <a:gd name="connsiteY203" fmla="*/ 61912 h 1614581"/>
                <a:gd name="connsiteX204" fmla="*/ 552450 w 1097756"/>
                <a:gd name="connsiteY204" fmla="*/ 92868 h 1614581"/>
                <a:gd name="connsiteX205" fmla="*/ 552450 w 1097756"/>
                <a:gd name="connsiteY205" fmla="*/ 135731 h 1614581"/>
                <a:gd name="connsiteX206" fmla="*/ 566737 w 1097756"/>
                <a:gd name="connsiteY206" fmla="*/ 142875 h 1614581"/>
                <a:gd name="connsiteX207" fmla="*/ 581025 w 1097756"/>
                <a:gd name="connsiteY207" fmla="*/ 152400 h 1614581"/>
                <a:gd name="connsiteX208" fmla="*/ 588169 w 1097756"/>
                <a:gd name="connsiteY208" fmla="*/ 157162 h 1614581"/>
                <a:gd name="connsiteX209" fmla="*/ 588169 w 1097756"/>
                <a:gd name="connsiteY209" fmla="*/ 190500 h 1614581"/>
                <a:gd name="connsiteX210" fmla="*/ 590550 w 1097756"/>
                <a:gd name="connsiteY210" fmla="*/ 259556 h 1614581"/>
                <a:gd name="connsiteX211" fmla="*/ 595312 w 1097756"/>
                <a:gd name="connsiteY211" fmla="*/ 276225 h 1614581"/>
                <a:gd name="connsiteX212" fmla="*/ 616744 w 1097756"/>
                <a:gd name="connsiteY212" fmla="*/ 288131 h 1614581"/>
                <a:gd name="connsiteX213" fmla="*/ 623887 w 1097756"/>
                <a:gd name="connsiteY213" fmla="*/ 290512 h 1614581"/>
                <a:gd name="connsiteX214" fmla="*/ 628650 w 1097756"/>
                <a:gd name="connsiteY214" fmla="*/ 297656 h 1614581"/>
                <a:gd name="connsiteX215" fmla="*/ 638175 w 1097756"/>
                <a:gd name="connsiteY215" fmla="*/ 316706 h 1614581"/>
                <a:gd name="connsiteX216" fmla="*/ 645319 w 1097756"/>
                <a:gd name="connsiteY216" fmla="*/ 326231 h 1614581"/>
                <a:gd name="connsiteX217" fmla="*/ 650081 w 1097756"/>
                <a:gd name="connsiteY217" fmla="*/ 335756 h 1614581"/>
                <a:gd name="connsiteX218" fmla="*/ 654844 w 1097756"/>
                <a:gd name="connsiteY218" fmla="*/ 342900 h 1614581"/>
                <a:gd name="connsiteX219" fmla="*/ 664369 w 1097756"/>
                <a:gd name="connsiteY219" fmla="*/ 364331 h 1614581"/>
                <a:gd name="connsiteX220" fmla="*/ 676275 w 1097756"/>
                <a:gd name="connsiteY220" fmla="*/ 383381 h 1614581"/>
                <a:gd name="connsiteX221" fmla="*/ 700087 w 1097756"/>
                <a:gd name="connsiteY221" fmla="*/ 381000 h 1614581"/>
                <a:gd name="connsiteX222" fmla="*/ 728662 w 1097756"/>
                <a:gd name="connsiteY222" fmla="*/ 364331 h 1614581"/>
                <a:gd name="connsiteX223" fmla="*/ 738187 w 1097756"/>
                <a:gd name="connsiteY223" fmla="*/ 350043 h 1614581"/>
                <a:gd name="connsiteX224" fmla="*/ 742950 w 1097756"/>
                <a:gd name="connsiteY224" fmla="*/ 342900 h 1614581"/>
                <a:gd name="connsiteX225" fmla="*/ 750094 w 1097756"/>
                <a:gd name="connsiteY225" fmla="*/ 335756 h 1614581"/>
                <a:gd name="connsiteX226" fmla="*/ 769144 w 1097756"/>
                <a:gd name="connsiteY226" fmla="*/ 357187 h 1614581"/>
                <a:gd name="connsiteX227" fmla="*/ 783431 w 1097756"/>
                <a:gd name="connsiteY227" fmla="*/ 378618 h 1614581"/>
                <a:gd name="connsiteX228" fmla="*/ 804862 w 1097756"/>
                <a:gd name="connsiteY228" fmla="*/ 400050 h 1614581"/>
                <a:gd name="connsiteX229" fmla="*/ 812006 w 1097756"/>
                <a:gd name="connsiteY229" fmla="*/ 404812 h 1614581"/>
                <a:gd name="connsiteX230" fmla="*/ 821531 w 1097756"/>
                <a:gd name="connsiteY230" fmla="*/ 416718 h 1614581"/>
                <a:gd name="connsiteX231" fmla="*/ 850106 w 1097756"/>
                <a:gd name="connsiteY231" fmla="*/ 442912 h 1614581"/>
                <a:gd name="connsiteX232" fmla="*/ 859631 w 1097756"/>
                <a:gd name="connsiteY232" fmla="*/ 457200 h 1614581"/>
                <a:gd name="connsiteX233" fmla="*/ 866775 w 1097756"/>
                <a:gd name="connsiteY233" fmla="*/ 469106 h 1614581"/>
                <a:gd name="connsiteX234" fmla="*/ 873919 w 1097756"/>
                <a:gd name="connsiteY234" fmla="*/ 476250 h 1614581"/>
                <a:gd name="connsiteX235" fmla="*/ 883444 w 1097756"/>
                <a:gd name="connsiteY235" fmla="*/ 492918 h 1614581"/>
                <a:gd name="connsiteX236" fmla="*/ 890587 w 1097756"/>
                <a:gd name="connsiteY236" fmla="*/ 502443 h 1614581"/>
                <a:gd name="connsiteX237" fmla="*/ 895350 w 1097756"/>
                <a:gd name="connsiteY237" fmla="*/ 511968 h 1614581"/>
                <a:gd name="connsiteX238" fmla="*/ 904875 w 1097756"/>
                <a:gd name="connsiteY238" fmla="*/ 526256 h 1614581"/>
                <a:gd name="connsiteX239" fmla="*/ 914400 w 1097756"/>
                <a:gd name="connsiteY239" fmla="*/ 542925 h 1614581"/>
                <a:gd name="connsiteX240" fmla="*/ 926306 w 1097756"/>
                <a:gd name="connsiteY240" fmla="*/ 564356 h 1614581"/>
                <a:gd name="connsiteX241" fmla="*/ 931069 w 1097756"/>
                <a:gd name="connsiteY241" fmla="*/ 571500 h 1614581"/>
                <a:gd name="connsiteX242" fmla="*/ 935831 w 1097756"/>
                <a:gd name="connsiteY242" fmla="*/ 578643 h 1614581"/>
                <a:gd name="connsiteX243" fmla="*/ 933450 w 1097756"/>
                <a:gd name="connsiteY243" fmla="*/ 590550 h 1614581"/>
                <a:gd name="connsiteX0" fmla="*/ 933450 w 1097756"/>
                <a:gd name="connsiteY0" fmla="*/ 590550 h 1614581"/>
                <a:gd name="connsiteX1" fmla="*/ 940594 w 1097756"/>
                <a:gd name="connsiteY1" fmla="*/ 602456 h 1614581"/>
                <a:gd name="connsiteX2" fmla="*/ 950119 w 1097756"/>
                <a:gd name="connsiteY2" fmla="*/ 623887 h 1614581"/>
                <a:gd name="connsiteX3" fmla="*/ 964406 w 1097756"/>
                <a:gd name="connsiteY3" fmla="*/ 638175 h 1614581"/>
                <a:gd name="connsiteX4" fmla="*/ 966787 w 1097756"/>
                <a:gd name="connsiteY4" fmla="*/ 697706 h 1614581"/>
                <a:gd name="connsiteX5" fmla="*/ 971550 w 1097756"/>
                <a:gd name="connsiteY5" fmla="*/ 711993 h 1614581"/>
                <a:gd name="connsiteX6" fmla="*/ 973931 w 1097756"/>
                <a:gd name="connsiteY6" fmla="*/ 731043 h 1614581"/>
                <a:gd name="connsiteX7" fmla="*/ 976312 w 1097756"/>
                <a:gd name="connsiteY7" fmla="*/ 738187 h 1614581"/>
                <a:gd name="connsiteX8" fmla="*/ 978694 w 1097756"/>
                <a:gd name="connsiteY8" fmla="*/ 816768 h 1614581"/>
                <a:gd name="connsiteX9" fmla="*/ 983456 w 1097756"/>
                <a:gd name="connsiteY9" fmla="*/ 833437 h 1614581"/>
                <a:gd name="connsiteX10" fmla="*/ 990600 w 1097756"/>
                <a:gd name="connsiteY10" fmla="*/ 850106 h 1614581"/>
                <a:gd name="connsiteX11" fmla="*/ 995362 w 1097756"/>
                <a:gd name="connsiteY11" fmla="*/ 873918 h 1614581"/>
                <a:gd name="connsiteX12" fmla="*/ 1000125 w 1097756"/>
                <a:gd name="connsiteY12" fmla="*/ 978693 h 1614581"/>
                <a:gd name="connsiteX13" fmla="*/ 1004887 w 1097756"/>
                <a:gd name="connsiteY13" fmla="*/ 997743 h 1614581"/>
                <a:gd name="connsiteX14" fmla="*/ 1007269 w 1097756"/>
                <a:gd name="connsiteY14" fmla="*/ 1004887 h 1614581"/>
                <a:gd name="connsiteX15" fmla="*/ 1016794 w 1097756"/>
                <a:gd name="connsiteY15" fmla="*/ 1019175 h 1614581"/>
                <a:gd name="connsiteX16" fmla="*/ 1026319 w 1097756"/>
                <a:gd name="connsiteY16" fmla="*/ 1035843 h 1614581"/>
                <a:gd name="connsiteX17" fmla="*/ 1035844 w 1097756"/>
                <a:gd name="connsiteY17" fmla="*/ 1062037 h 1614581"/>
                <a:gd name="connsiteX18" fmla="*/ 1038225 w 1097756"/>
                <a:gd name="connsiteY18" fmla="*/ 1069181 h 1614581"/>
                <a:gd name="connsiteX19" fmla="*/ 1042987 w 1097756"/>
                <a:gd name="connsiteY19" fmla="*/ 1081087 h 1614581"/>
                <a:gd name="connsiteX20" fmla="*/ 1045369 w 1097756"/>
                <a:gd name="connsiteY20" fmla="*/ 1095375 h 1614581"/>
                <a:gd name="connsiteX21" fmla="*/ 1047750 w 1097756"/>
                <a:gd name="connsiteY21" fmla="*/ 1104900 h 1614581"/>
                <a:gd name="connsiteX22" fmla="*/ 1052512 w 1097756"/>
                <a:gd name="connsiteY22" fmla="*/ 1119187 h 1614581"/>
                <a:gd name="connsiteX23" fmla="*/ 1054894 w 1097756"/>
                <a:gd name="connsiteY23" fmla="*/ 1133475 h 1614581"/>
                <a:gd name="connsiteX24" fmla="*/ 1059656 w 1097756"/>
                <a:gd name="connsiteY24" fmla="*/ 1145381 h 1614581"/>
                <a:gd name="connsiteX25" fmla="*/ 1064419 w 1097756"/>
                <a:gd name="connsiteY25" fmla="*/ 1169193 h 1614581"/>
                <a:gd name="connsiteX26" fmla="*/ 1066800 w 1097756"/>
                <a:gd name="connsiteY26" fmla="*/ 1176337 h 1614581"/>
                <a:gd name="connsiteX27" fmla="*/ 1069181 w 1097756"/>
                <a:gd name="connsiteY27" fmla="*/ 1197768 h 1614581"/>
                <a:gd name="connsiteX28" fmla="*/ 1073944 w 1097756"/>
                <a:gd name="connsiteY28" fmla="*/ 1204912 h 1614581"/>
                <a:gd name="connsiteX29" fmla="*/ 1081087 w 1097756"/>
                <a:gd name="connsiteY29" fmla="*/ 1221581 h 1614581"/>
                <a:gd name="connsiteX30" fmla="*/ 1083469 w 1097756"/>
                <a:gd name="connsiteY30" fmla="*/ 1231106 h 1614581"/>
                <a:gd name="connsiteX31" fmla="*/ 1088231 w 1097756"/>
                <a:gd name="connsiteY31" fmla="*/ 1245393 h 1614581"/>
                <a:gd name="connsiteX32" fmla="*/ 1092994 w 1097756"/>
                <a:gd name="connsiteY32" fmla="*/ 1259681 h 1614581"/>
                <a:gd name="connsiteX33" fmla="*/ 1095375 w 1097756"/>
                <a:gd name="connsiteY33" fmla="*/ 1266825 h 1614581"/>
                <a:gd name="connsiteX34" fmla="*/ 1097756 w 1097756"/>
                <a:gd name="connsiteY34" fmla="*/ 1273968 h 1614581"/>
                <a:gd name="connsiteX35" fmla="*/ 1092994 w 1097756"/>
                <a:gd name="connsiteY35" fmla="*/ 1281112 h 1614581"/>
                <a:gd name="connsiteX36" fmla="*/ 1071562 w 1097756"/>
                <a:gd name="connsiteY36" fmla="*/ 1288256 h 1614581"/>
                <a:gd name="connsiteX37" fmla="*/ 1054894 w 1097756"/>
                <a:gd name="connsiteY37" fmla="*/ 1293018 h 1614581"/>
                <a:gd name="connsiteX38" fmla="*/ 1031081 w 1097756"/>
                <a:gd name="connsiteY38" fmla="*/ 1300162 h 1614581"/>
                <a:gd name="connsiteX39" fmla="*/ 988219 w 1097756"/>
                <a:gd name="connsiteY39" fmla="*/ 1302543 h 1614581"/>
                <a:gd name="connsiteX40" fmla="*/ 978694 w 1097756"/>
                <a:gd name="connsiteY40" fmla="*/ 1309687 h 1614581"/>
                <a:gd name="connsiteX41" fmla="*/ 966787 w 1097756"/>
                <a:gd name="connsiteY41" fmla="*/ 1321593 h 1614581"/>
                <a:gd name="connsiteX42" fmla="*/ 959644 w 1097756"/>
                <a:gd name="connsiteY42" fmla="*/ 1335881 h 1614581"/>
                <a:gd name="connsiteX43" fmla="*/ 952500 w 1097756"/>
                <a:gd name="connsiteY43" fmla="*/ 1350168 h 1614581"/>
                <a:gd name="connsiteX44" fmla="*/ 945356 w 1097756"/>
                <a:gd name="connsiteY44" fmla="*/ 1352550 h 1614581"/>
                <a:gd name="connsiteX45" fmla="*/ 933450 w 1097756"/>
                <a:gd name="connsiteY45" fmla="*/ 1364456 h 1614581"/>
                <a:gd name="connsiteX46" fmla="*/ 919162 w 1097756"/>
                <a:gd name="connsiteY46" fmla="*/ 1369218 h 1614581"/>
                <a:gd name="connsiteX47" fmla="*/ 904875 w 1097756"/>
                <a:gd name="connsiteY47" fmla="*/ 1381125 h 1614581"/>
                <a:gd name="connsiteX48" fmla="*/ 897731 w 1097756"/>
                <a:gd name="connsiteY48" fmla="*/ 1383506 h 1614581"/>
                <a:gd name="connsiteX49" fmla="*/ 883444 w 1097756"/>
                <a:gd name="connsiteY49" fmla="*/ 1393031 h 1614581"/>
                <a:gd name="connsiteX50" fmla="*/ 876300 w 1097756"/>
                <a:gd name="connsiteY50" fmla="*/ 1400175 h 1614581"/>
                <a:gd name="connsiteX51" fmla="*/ 862012 w 1097756"/>
                <a:gd name="connsiteY51" fmla="*/ 1409700 h 1614581"/>
                <a:gd name="connsiteX52" fmla="*/ 854869 w 1097756"/>
                <a:gd name="connsiteY52" fmla="*/ 1414462 h 1614581"/>
                <a:gd name="connsiteX53" fmla="*/ 847725 w 1097756"/>
                <a:gd name="connsiteY53" fmla="*/ 1416843 h 1614581"/>
                <a:gd name="connsiteX54" fmla="*/ 840581 w 1097756"/>
                <a:gd name="connsiteY54" fmla="*/ 1423987 h 1614581"/>
                <a:gd name="connsiteX55" fmla="*/ 826294 w 1097756"/>
                <a:gd name="connsiteY55" fmla="*/ 1433512 h 1614581"/>
                <a:gd name="connsiteX56" fmla="*/ 819150 w 1097756"/>
                <a:gd name="connsiteY56" fmla="*/ 1440656 h 1614581"/>
                <a:gd name="connsiteX57" fmla="*/ 804862 w 1097756"/>
                <a:gd name="connsiteY57" fmla="*/ 1450181 h 1614581"/>
                <a:gd name="connsiteX58" fmla="*/ 792956 w 1097756"/>
                <a:gd name="connsiteY58" fmla="*/ 1462087 h 1614581"/>
                <a:gd name="connsiteX59" fmla="*/ 781050 w 1097756"/>
                <a:gd name="connsiteY59" fmla="*/ 1473993 h 1614581"/>
                <a:gd name="connsiteX60" fmla="*/ 776287 w 1097756"/>
                <a:gd name="connsiteY60" fmla="*/ 1481137 h 1614581"/>
                <a:gd name="connsiteX61" fmla="*/ 769144 w 1097756"/>
                <a:gd name="connsiteY61" fmla="*/ 1483518 h 1614581"/>
                <a:gd name="connsiteX62" fmla="*/ 754856 w 1097756"/>
                <a:gd name="connsiteY62" fmla="*/ 1497806 h 1614581"/>
                <a:gd name="connsiteX63" fmla="*/ 754856 w 1097756"/>
                <a:gd name="connsiteY63" fmla="*/ 1497806 h 1614581"/>
                <a:gd name="connsiteX64" fmla="*/ 738187 w 1097756"/>
                <a:gd name="connsiteY64" fmla="*/ 1519237 h 1614581"/>
                <a:gd name="connsiteX65" fmla="*/ 731044 w 1097756"/>
                <a:gd name="connsiteY65" fmla="*/ 1524000 h 1614581"/>
                <a:gd name="connsiteX66" fmla="*/ 721519 w 1097756"/>
                <a:gd name="connsiteY66" fmla="*/ 1538287 h 1614581"/>
                <a:gd name="connsiteX67" fmla="*/ 714375 w 1097756"/>
                <a:gd name="connsiteY67" fmla="*/ 1545431 h 1614581"/>
                <a:gd name="connsiteX68" fmla="*/ 709612 w 1097756"/>
                <a:gd name="connsiteY68" fmla="*/ 1552575 h 1614581"/>
                <a:gd name="connsiteX69" fmla="*/ 702469 w 1097756"/>
                <a:gd name="connsiteY69" fmla="*/ 1554956 h 1614581"/>
                <a:gd name="connsiteX70" fmla="*/ 690562 w 1097756"/>
                <a:gd name="connsiteY70" fmla="*/ 1576387 h 1614581"/>
                <a:gd name="connsiteX71" fmla="*/ 685800 w 1097756"/>
                <a:gd name="connsiteY71" fmla="*/ 1583531 h 1614581"/>
                <a:gd name="connsiteX72" fmla="*/ 671512 w 1097756"/>
                <a:gd name="connsiteY72" fmla="*/ 1593056 h 1614581"/>
                <a:gd name="connsiteX73" fmla="*/ 664369 w 1097756"/>
                <a:gd name="connsiteY73" fmla="*/ 1597818 h 1614581"/>
                <a:gd name="connsiteX74" fmla="*/ 657225 w 1097756"/>
                <a:gd name="connsiteY74" fmla="*/ 1600200 h 1614581"/>
                <a:gd name="connsiteX75" fmla="*/ 650081 w 1097756"/>
                <a:gd name="connsiteY75" fmla="*/ 1607343 h 1614581"/>
                <a:gd name="connsiteX76" fmla="*/ 645319 w 1097756"/>
                <a:gd name="connsiteY76" fmla="*/ 1614487 h 1614581"/>
                <a:gd name="connsiteX77" fmla="*/ 642937 w 1097756"/>
                <a:gd name="connsiteY77" fmla="*/ 1604962 h 1614581"/>
                <a:gd name="connsiteX78" fmla="*/ 640556 w 1097756"/>
                <a:gd name="connsiteY78" fmla="*/ 1593056 h 1614581"/>
                <a:gd name="connsiteX79" fmla="*/ 635794 w 1097756"/>
                <a:gd name="connsiteY79" fmla="*/ 1585912 h 1614581"/>
                <a:gd name="connsiteX80" fmla="*/ 633412 w 1097756"/>
                <a:gd name="connsiteY80" fmla="*/ 1578768 h 1614581"/>
                <a:gd name="connsiteX81" fmla="*/ 626269 w 1097756"/>
                <a:gd name="connsiteY81" fmla="*/ 1571625 h 1614581"/>
                <a:gd name="connsiteX82" fmla="*/ 621506 w 1097756"/>
                <a:gd name="connsiteY82" fmla="*/ 1564481 h 1614581"/>
                <a:gd name="connsiteX83" fmla="*/ 614362 w 1097756"/>
                <a:gd name="connsiteY83" fmla="*/ 1550193 h 1614581"/>
                <a:gd name="connsiteX84" fmla="*/ 607219 w 1097756"/>
                <a:gd name="connsiteY84" fmla="*/ 1547812 h 1614581"/>
                <a:gd name="connsiteX85" fmla="*/ 600075 w 1097756"/>
                <a:gd name="connsiteY85" fmla="*/ 1543050 h 1614581"/>
                <a:gd name="connsiteX86" fmla="*/ 595312 w 1097756"/>
                <a:gd name="connsiteY86" fmla="*/ 1528762 h 1614581"/>
                <a:gd name="connsiteX87" fmla="*/ 592931 w 1097756"/>
                <a:gd name="connsiteY87" fmla="*/ 1519237 h 1614581"/>
                <a:gd name="connsiteX88" fmla="*/ 585787 w 1097756"/>
                <a:gd name="connsiteY88" fmla="*/ 1497806 h 1614581"/>
                <a:gd name="connsiteX89" fmla="*/ 581025 w 1097756"/>
                <a:gd name="connsiteY89" fmla="*/ 1483518 h 1614581"/>
                <a:gd name="connsiteX90" fmla="*/ 578644 w 1097756"/>
                <a:gd name="connsiteY90" fmla="*/ 1476375 h 1614581"/>
                <a:gd name="connsiteX91" fmla="*/ 576262 w 1097756"/>
                <a:gd name="connsiteY91" fmla="*/ 1452562 h 1614581"/>
                <a:gd name="connsiteX92" fmla="*/ 573881 w 1097756"/>
                <a:gd name="connsiteY92" fmla="*/ 1445418 h 1614581"/>
                <a:gd name="connsiteX93" fmla="*/ 571500 w 1097756"/>
                <a:gd name="connsiteY93" fmla="*/ 1393031 h 1614581"/>
                <a:gd name="connsiteX94" fmla="*/ 566737 w 1097756"/>
                <a:gd name="connsiteY94" fmla="*/ 1378743 h 1614581"/>
                <a:gd name="connsiteX95" fmla="*/ 564356 w 1097756"/>
                <a:gd name="connsiteY95" fmla="*/ 1354931 h 1614581"/>
                <a:gd name="connsiteX96" fmla="*/ 561975 w 1097756"/>
                <a:gd name="connsiteY96" fmla="*/ 1345406 h 1614581"/>
                <a:gd name="connsiteX97" fmla="*/ 557212 w 1097756"/>
                <a:gd name="connsiteY97" fmla="*/ 1288256 h 1614581"/>
                <a:gd name="connsiteX98" fmla="*/ 554831 w 1097756"/>
                <a:gd name="connsiteY98" fmla="*/ 1271587 h 1614581"/>
                <a:gd name="connsiteX99" fmla="*/ 547687 w 1097756"/>
                <a:gd name="connsiteY99" fmla="*/ 1266825 h 1614581"/>
                <a:gd name="connsiteX100" fmla="*/ 542925 w 1097756"/>
                <a:gd name="connsiteY100" fmla="*/ 1252537 h 1614581"/>
                <a:gd name="connsiteX101" fmla="*/ 535781 w 1097756"/>
                <a:gd name="connsiteY101" fmla="*/ 1231106 h 1614581"/>
                <a:gd name="connsiteX102" fmla="*/ 533400 w 1097756"/>
                <a:gd name="connsiteY102" fmla="*/ 1223962 h 1614581"/>
                <a:gd name="connsiteX103" fmla="*/ 526256 w 1097756"/>
                <a:gd name="connsiteY103" fmla="*/ 1219200 h 1614581"/>
                <a:gd name="connsiteX104" fmla="*/ 523875 w 1097756"/>
                <a:gd name="connsiteY104" fmla="*/ 1212056 h 1614581"/>
                <a:gd name="connsiteX105" fmla="*/ 516731 w 1097756"/>
                <a:gd name="connsiteY105" fmla="*/ 1197768 h 1614581"/>
                <a:gd name="connsiteX106" fmla="*/ 511969 w 1097756"/>
                <a:gd name="connsiteY106" fmla="*/ 1171575 h 1614581"/>
                <a:gd name="connsiteX107" fmla="*/ 507206 w 1097756"/>
                <a:gd name="connsiteY107" fmla="*/ 1164431 h 1614581"/>
                <a:gd name="connsiteX108" fmla="*/ 495300 w 1097756"/>
                <a:gd name="connsiteY108" fmla="*/ 1143000 h 1614581"/>
                <a:gd name="connsiteX109" fmla="*/ 492919 w 1097756"/>
                <a:gd name="connsiteY109" fmla="*/ 1135856 h 1614581"/>
                <a:gd name="connsiteX110" fmla="*/ 478631 w 1097756"/>
                <a:gd name="connsiteY110" fmla="*/ 1126331 h 1614581"/>
                <a:gd name="connsiteX111" fmla="*/ 473869 w 1097756"/>
                <a:gd name="connsiteY111" fmla="*/ 1119187 h 1614581"/>
                <a:gd name="connsiteX112" fmla="*/ 464344 w 1097756"/>
                <a:gd name="connsiteY112" fmla="*/ 1097756 h 1614581"/>
                <a:gd name="connsiteX113" fmla="*/ 461962 w 1097756"/>
                <a:gd name="connsiteY113" fmla="*/ 1042987 h 1614581"/>
                <a:gd name="connsiteX114" fmla="*/ 457200 w 1097756"/>
                <a:gd name="connsiteY114" fmla="*/ 1028700 h 1614581"/>
                <a:gd name="connsiteX115" fmla="*/ 454819 w 1097756"/>
                <a:gd name="connsiteY115" fmla="*/ 1021556 h 1614581"/>
                <a:gd name="connsiteX116" fmla="*/ 447675 w 1097756"/>
                <a:gd name="connsiteY116" fmla="*/ 1000125 h 1614581"/>
                <a:gd name="connsiteX117" fmla="*/ 445294 w 1097756"/>
                <a:gd name="connsiteY117" fmla="*/ 992981 h 1614581"/>
                <a:gd name="connsiteX118" fmla="*/ 438150 w 1097756"/>
                <a:gd name="connsiteY118" fmla="*/ 985837 h 1614581"/>
                <a:gd name="connsiteX119" fmla="*/ 433387 w 1097756"/>
                <a:gd name="connsiteY119" fmla="*/ 969168 h 1614581"/>
                <a:gd name="connsiteX120" fmla="*/ 428625 w 1097756"/>
                <a:gd name="connsiteY120" fmla="*/ 954881 h 1614581"/>
                <a:gd name="connsiteX121" fmla="*/ 421481 w 1097756"/>
                <a:gd name="connsiteY121" fmla="*/ 952500 h 1614581"/>
                <a:gd name="connsiteX122" fmla="*/ 414337 w 1097756"/>
                <a:gd name="connsiteY122" fmla="*/ 947737 h 1614581"/>
                <a:gd name="connsiteX123" fmla="*/ 397669 w 1097756"/>
                <a:gd name="connsiteY123" fmla="*/ 942975 h 1614581"/>
                <a:gd name="connsiteX124" fmla="*/ 390525 w 1097756"/>
                <a:gd name="connsiteY124" fmla="*/ 940593 h 1614581"/>
                <a:gd name="connsiteX125" fmla="*/ 226219 w 1097756"/>
                <a:gd name="connsiteY125" fmla="*/ 952500 h 1614581"/>
                <a:gd name="connsiteX126" fmla="*/ 219075 w 1097756"/>
                <a:gd name="connsiteY126" fmla="*/ 957262 h 1614581"/>
                <a:gd name="connsiteX127" fmla="*/ 214312 w 1097756"/>
                <a:gd name="connsiteY127" fmla="*/ 964406 h 1614581"/>
                <a:gd name="connsiteX128" fmla="*/ 204787 w 1097756"/>
                <a:gd name="connsiteY128" fmla="*/ 966787 h 1614581"/>
                <a:gd name="connsiteX129" fmla="*/ 197644 w 1097756"/>
                <a:gd name="connsiteY129" fmla="*/ 971550 h 1614581"/>
                <a:gd name="connsiteX130" fmla="*/ 192881 w 1097756"/>
                <a:gd name="connsiteY130" fmla="*/ 978693 h 1614581"/>
                <a:gd name="connsiteX131" fmla="*/ 188119 w 1097756"/>
                <a:gd name="connsiteY131" fmla="*/ 992981 h 1614581"/>
                <a:gd name="connsiteX132" fmla="*/ 180975 w 1097756"/>
                <a:gd name="connsiteY132" fmla="*/ 995362 h 1614581"/>
                <a:gd name="connsiteX133" fmla="*/ 164306 w 1097756"/>
                <a:gd name="connsiteY133" fmla="*/ 1016793 h 1614581"/>
                <a:gd name="connsiteX134" fmla="*/ 161925 w 1097756"/>
                <a:gd name="connsiteY134" fmla="*/ 1047750 h 1614581"/>
                <a:gd name="connsiteX135" fmla="*/ 150019 w 1097756"/>
                <a:gd name="connsiteY135" fmla="*/ 1050131 h 1614581"/>
                <a:gd name="connsiteX136" fmla="*/ 133350 w 1097756"/>
                <a:gd name="connsiteY136" fmla="*/ 1054893 h 1614581"/>
                <a:gd name="connsiteX137" fmla="*/ 121444 w 1097756"/>
                <a:gd name="connsiteY137" fmla="*/ 1066800 h 1614581"/>
                <a:gd name="connsiteX138" fmla="*/ 114300 w 1097756"/>
                <a:gd name="connsiteY138" fmla="*/ 1071562 h 1614581"/>
                <a:gd name="connsiteX139" fmla="*/ 95250 w 1097756"/>
                <a:gd name="connsiteY139" fmla="*/ 1069181 h 1614581"/>
                <a:gd name="connsiteX140" fmla="*/ 88106 w 1097756"/>
                <a:gd name="connsiteY140" fmla="*/ 1064418 h 1614581"/>
                <a:gd name="connsiteX141" fmla="*/ 80962 w 1097756"/>
                <a:gd name="connsiteY141" fmla="*/ 1062037 h 1614581"/>
                <a:gd name="connsiteX142" fmla="*/ 66675 w 1097756"/>
                <a:gd name="connsiteY142" fmla="*/ 1045368 h 1614581"/>
                <a:gd name="connsiteX143" fmla="*/ 59531 w 1097756"/>
                <a:gd name="connsiteY143" fmla="*/ 1040606 h 1614581"/>
                <a:gd name="connsiteX144" fmla="*/ 57150 w 1097756"/>
                <a:gd name="connsiteY144" fmla="*/ 1033462 h 1614581"/>
                <a:gd name="connsiteX145" fmla="*/ 45244 w 1097756"/>
                <a:gd name="connsiteY145" fmla="*/ 1019175 h 1614581"/>
                <a:gd name="connsiteX146" fmla="*/ 42862 w 1097756"/>
                <a:gd name="connsiteY146" fmla="*/ 1012031 h 1614581"/>
                <a:gd name="connsiteX147" fmla="*/ 33337 w 1097756"/>
                <a:gd name="connsiteY147" fmla="*/ 997743 h 1614581"/>
                <a:gd name="connsiteX148" fmla="*/ 30956 w 1097756"/>
                <a:gd name="connsiteY148" fmla="*/ 990600 h 1614581"/>
                <a:gd name="connsiteX149" fmla="*/ 26194 w 1097756"/>
                <a:gd name="connsiteY149" fmla="*/ 983456 h 1614581"/>
                <a:gd name="connsiteX150" fmla="*/ 23812 w 1097756"/>
                <a:gd name="connsiteY150" fmla="*/ 969168 h 1614581"/>
                <a:gd name="connsiteX151" fmla="*/ 19050 w 1097756"/>
                <a:gd name="connsiteY151" fmla="*/ 954881 h 1614581"/>
                <a:gd name="connsiteX152" fmla="*/ 14287 w 1097756"/>
                <a:gd name="connsiteY152" fmla="*/ 931068 h 1614581"/>
                <a:gd name="connsiteX153" fmla="*/ 7144 w 1097756"/>
                <a:gd name="connsiteY153" fmla="*/ 923925 h 1614581"/>
                <a:gd name="connsiteX154" fmla="*/ 0 w 1097756"/>
                <a:gd name="connsiteY154" fmla="*/ 912018 h 1614581"/>
                <a:gd name="connsiteX155" fmla="*/ 2381 w 1097756"/>
                <a:gd name="connsiteY155" fmla="*/ 857250 h 1614581"/>
                <a:gd name="connsiteX156" fmla="*/ 7144 w 1097756"/>
                <a:gd name="connsiteY156" fmla="*/ 850106 h 1614581"/>
                <a:gd name="connsiteX157" fmla="*/ 21431 w 1097756"/>
                <a:gd name="connsiteY157" fmla="*/ 835818 h 1614581"/>
                <a:gd name="connsiteX158" fmla="*/ 42862 w 1097756"/>
                <a:gd name="connsiteY158" fmla="*/ 826293 h 1614581"/>
                <a:gd name="connsiteX159" fmla="*/ 50006 w 1097756"/>
                <a:gd name="connsiteY159" fmla="*/ 823912 h 1614581"/>
                <a:gd name="connsiteX160" fmla="*/ 64294 w 1097756"/>
                <a:gd name="connsiteY160" fmla="*/ 816768 h 1614581"/>
                <a:gd name="connsiteX161" fmla="*/ 78581 w 1097756"/>
                <a:gd name="connsiteY161" fmla="*/ 809625 h 1614581"/>
                <a:gd name="connsiteX162" fmla="*/ 83344 w 1097756"/>
                <a:gd name="connsiteY162" fmla="*/ 802481 h 1614581"/>
                <a:gd name="connsiteX163" fmla="*/ 92869 w 1097756"/>
                <a:gd name="connsiteY163" fmla="*/ 792956 h 1614581"/>
                <a:gd name="connsiteX164" fmla="*/ 95250 w 1097756"/>
                <a:gd name="connsiteY164" fmla="*/ 688181 h 1614581"/>
                <a:gd name="connsiteX165" fmla="*/ 97631 w 1097756"/>
                <a:gd name="connsiteY165" fmla="*/ 681037 h 1614581"/>
                <a:gd name="connsiteX166" fmla="*/ 107156 w 1097756"/>
                <a:gd name="connsiteY166" fmla="*/ 638175 h 1614581"/>
                <a:gd name="connsiteX167" fmla="*/ 114300 w 1097756"/>
                <a:gd name="connsiteY167" fmla="*/ 633412 h 1614581"/>
                <a:gd name="connsiteX168" fmla="*/ 116681 w 1097756"/>
                <a:gd name="connsiteY168" fmla="*/ 626268 h 1614581"/>
                <a:gd name="connsiteX169" fmla="*/ 123825 w 1097756"/>
                <a:gd name="connsiteY169" fmla="*/ 609600 h 1614581"/>
                <a:gd name="connsiteX170" fmla="*/ 126206 w 1097756"/>
                <a:gd name="connsiteY170" fmla="*/ 564356 h 1614581"/>
                <a:gd name="connsiteX171" fmla="*/ 138112 w 1097756"/>
                <a:gd name="connsiteY171" fmla="*/ 552450 h 1614581"/>
                <a:gd name="connsiteX172" fmla="*/ 235744 w 1097756"/>
                <a:gd name="connsiteY172" fmla="*/ 550068 h 1614581"/>
                <a:gd name="connsiteX173" fmla="*/ 252412 w 1097756"/>
                <a:gd name="connsiteY173" fmla="*/ 545306 h 1614581"/>
                <a:gd name="connsiteX174" fmla="*/ 261937 w 1097756"/>
                <a:gd name="connsiteY174" fmla="*/ 531018 h 1614581"/>
                <a:gd name="connsiteX175" fmla="*/ 266700 w 1097756"/>
                <a:gd name="connsiteY175" fmla="*/ 523875 h 1614581"/>
                <a:gd name="connsiteX176" fmla="*/ 269081 w 1097756"/>
                <a:gd name="connsiteY176" fmla="*/ 502443 h 1614581"/>
                <a:gd name="connsiteX177" fmla="*/ 271462 w 1097756"/>
                <a:gd name="connsiteY177" fmla="*/ 495300 h 1614581"/>
                <a:gd name="connsiteX178" fmla="*/ 276225 w 1097756"/>
                <a:gd name="connsiteY178" fmla="*/ 388143 h 1614581"/>
                <a:gd name="connsiteX179" fmla="*/ 278606 w 1097756"/>
                <a:gd name="connsiteY179" fmla="*/ 323850 h 1614581"/>
                <a:gd name="connsiteX180" fmla="*/ 292894 w 1097756"/>
                <a:gd name="connsiteY180" fmla="*/ 319087 h 1614581"/>
                <a:gd name="connsiteX181" fmla="*/ 300037 w 1097756"/>
                <a:gd name="connsiteY181" fmla="*/ 316706 h 1614581"/>
                <a:gd name="connsiteX182" fmla="*/ 307181 w 1097756"/>
                <a:gd name="connsiteY182" fmla="*/ 278606 h 1614581"/>
                <a:gd name="connsiteX183" fmla="*/ 314325 w 1097756"/>
                <a:gd name="connsiteY183" fmla="*/ 259556 h 1614581"/>
                <a:gd name="connsiteX184" fmla="*/ 335756 w 1097756"/>
                <a:gd name="connsiteY184" fmla="*/ 228600 h 1614581"/>
                <a:gd name="connsiteX185" fmla="*/ 338137 w 1097756"/>
                <a:gd name="connsiteY185" fmla="*/ 221456 h 1614581"/>
                <a:gd name="connsiteX186" fmla="*/ 342900 w 1097756"/>
                <a:gd name="connsiteY186" fmla="*/ 214312 h 1614581"/>
                <a:gd name="connsiteX187" fmla="*/ 345281 w 1097756"/>
                <a:gd name="connsiteY187" fmla="*/ 202406 h 1614581"/>
                <a:gd name="connsiteX188" fmla="*/ 347662 w 1097756"/>
                <a:gd name="connsiteY188" fmla="*/ 192881 h 1614581"/>
                <a:gd name="connsiteX189" fmla="*/ 345281 w 1097756"/>
                <a:gd name="connsiteY189" fmla="*/ 61912 h 1614581"/>
                <a:gd name="connsiteX190" fmla="*/ 342900 w 1097756"/>
                <a:gd name="connsiteY190" fmla="*/ 54768 h 1614581"/>
                <a:gd name="connsiteX191" fmla="*/ 350044 w 1097756"/>
                <a:gd name="connsiteY191" fmla="*/ 52387 h 1614581"/>
                <a:gd name="connsiteX192" fmla="*/ 359569 w 1097756"/>
                <a:gd name="connsiteY192" fmla="*/ 50006 h 1614581"/>
                <a:gd name="connsiteX193" fmla="*/ 376237 w 1097756"/>
                <a:gd name="connsiteY193" fmla="*/ 45243 h 1614581"/>
                <a:gd name="connsiteX194" fmla="*/ 383381 w 1097756"/>
                <a:gd name="connsiteY194" fmla="*/ 40481 h 1614581"/>
                <a:gd name="connsiteX195" fmla="*/ 390525 w 1097756"/>
                <a:gd name="connsiteY195" fmla="*/ 38100 h 1614581"/>
                <a:gd name="connsiteX196" fmla="*/ 392906 w 1097756"/>
                <a:gd name="connsiteY196" fmla="*/ 30956 h 1614581"/>
                <a:gd name="connsiteX197" fmla="*/ 388144 w 1097756"/>
                <a:gd name="connsiteY197" fmla="*/ 9525 h 1614581"/>
                <a:gd name="connsiteX198" fmla="*/ 392906 w 1097756"/>
                <a:gd name="connsiteY198" fmla="*/ 0 h 1614581"/>
                <a:gd name="connsiteX199" fmla="*/ 528637 w 1097756"/>
                <a:gd name="connsiteY199" fmla="*/ 2381 h 1614581"/>
                <a:gd name="connsiteX200" fmla="*/ 533400 w 1097756"/>
                <a:gd name="connsiteY200" fmla="*/ 9525 h 1614581"/>
                <a:gd name="connsiteX201" fmla="*/ 538162 w 1097756"/>
                <a:gd name="connsiteY201" fmla="*/ 23812 h 1614581"/>
                <a:gd name="connsiteX202" fmla="*/ 545306 w 1097756"/>
                <a:gd name="connsiteY202" fmla="*/ 40481 h 1614581"/>
                <a:gd name="connsiteX203" fmla="*/ 554831 w 1097756"/>
                <a:gd name="connsiteY203" fmla="*/ 61912 h 1614581"/>
                <a:gd name="connsiteX204" fmla="*/ 552450 w 1097756"/>
                <a:gd name="connsiteY204" fmla="*/ 92868 h 1614581"/>
                <a:gd name="connsiteX205" fmla="*/ 552450 w 1097756"/>
                <a:gd name="connsiteY205" fmla="*/ 135731 h 1614581"/>
                <a:gd name="connsiteX206" fmla="*/ 566737 w 1097756"/>
                <a:gd name="connsiteY206" fmla="*/ 142875 h 1614581"/>
                <a:gd name="connsiteX207" fmla="*/ 581025 w 1097756"/>
                <a:gd name="connsiteY207" fmla="*/ 152400 h 1614581"/>
                <a:gd name="connsiteX208" fmla="*/ 588169 w 1097756"/>
                <a:gd name="connsiteY208" fmla="*/ 157162 h 1614581"/>
                <a:gd name="connsiteX209" fmla="*/ 588169 w 1097756"/>
                <a:gd name="connsiteY209" fmla="*/ 190500 h 1614581"/>
                <a:gd name="connsiteX210" fmla="*/ 590550 w 1097756"/>
                <a:gd name="connsiteY210" fmla="*/ 259556 h 1614581"/>
                <a:gd name="connsiteX211" fmla="*/ 607218 w 1097756"/>
                <a:gd name="connsiteY211" fmla="*/ 276225 h 1614581"/>
                <a:gd name="connsiteX212" fmla="*/ 616744 w 1097756"/>
                <a:gd name="connsiteY212" fmla="*/ 288131 h 1614581"/>
                <a:gd name="connsiteX213" fmla="*/ 623887 w 1097756"/>
                <a:gd name="connsiteY213" fmla="*/ 290512 h 1614581"/>
                <a:gd name="connsiteX214" fmla="*/ 628650 w 1097756"/>
                <a:gd name="connsiteY214" fmla="*/ 297656 h 1614581"/>
                <a:gd name="connsiteX215" fmla="*/ 638175 w 1097756"/>
                <a:gd name="connsiteY215" fmla="*/ 316706 h 1614581"/>
                <a:gd name="connsiteX216" fmla="*/ 645319 w 1097756"/>
                <a:gd name="connsiteY216" fmla="*/ 326231 h 1614581"/>
                <a:gd name="connsiteX217" fmla="*/ 650081 w 1097756"/>
                <a:gd name="connsiteY217" fmla="*/ 335756 h 1614581"/>
                <a:gd name="connsiteX218" fmla="*/ 654844 w 1097756"/>
                <a:gd name="connsiteY218" fmla="*/ 342900 h 1614581"/>
                <a:gd name="connsiteX219" fmla="*/ 664369 w 1097756"/>
                <a:gd name="connsiteY219" fmla="*/ 364331 h 1614581"/>
                <a:gd name="connsiteX220" fmla="*/ 676275 w 1097756"/>
                <a:gd name="connsiteY220" fmla="*/ 383381 h 1614581"/>
                <a:gd name="connsiteX221" fmla="*/ 700087 w 1097756"/>
                <a:gd name="connsiteY221" fmla="*/ 381000 h 1614581"/>
                <a:gd name="connsiteX222" fmla="*/ 728662 w 1097756"/>
                <a:gd name="connsiteY222" fmla="*/ 364331 h 1614581"/>
                <a:gd name="connsiteX223" fmla="*/ 738187 w 1097756"/>
                <a:gd name="connsiteY223" fmla="*/ 350043 h 1614581"/>
                <a:gd name="connsiteX224" fmla="*/ 742950 w 1097756"/>
                <a:gd name="connsiteY224" fmla="*/ 342900 h 1614581"/>
                <a:gd name="connsiteX225" fmla="*/ 750094 w 1097756"/>
                <a:gd name="connsiteY225" fmla="*/ 335756 h 1614581"/>
                <a:gd name="connsiteX226" fmla="*/ 769144 w 1097756"/>
                <a:gd name="connsiteY226" fmla="*/ 357187 h 1614581"/>
                <a:gd name="connsiteX227" fmla="*/ 783431 w 1097756"/>
                <a:gd name="connsiteY227" fmla="*/ 378618 h 1614581"/>
                <a:gd name="connsiteX228" fmla="*/ 804862 w 1097756"/>
                <a:gd name="connsiteY228" fmla="*/ 400050 h 1614581"/>
                <a:gd name="connsiteX229" fmla="*/ 812006 w 1097756"/>
                <a:gd name="connsiteY229" fmla="*/ 404812 h 1614581"/>
                <a:gd name="connsiteX230" fmla="*/ 821531 w 1097756"/>
                <a:gd name="connsiteY230" fmla="*/ 416718 h 1614581"/>
                <a:gd name="connsiteX231" fmla="*/ 850106 w 1097756"/>
                <a:gd name="connsiteY231" fmla="*/ 442912 h 1614581"/>
                <a:gd name="connsiteX232" fmla="*/ 859631 w 1097756"/>
                <a:gd name="connsiteY232" fmla="*/ 457200 h 1614581"/>
                <a:gd name="connsiteX233" fmla="*/ 866775 w 1097756"/>
                <a:gd name="connsiteY233" fmla="*/ 469106 h 1614581"/>
                <a:gd name="connsiteX234" fmla="*/ 873919 w 1097756"/>
                <a:gd name="connsiteY234" fmla="*/ 476250 h 1614581"/>
                <a:gd name="connsiteX235" fmla="*/ 883444 w 1097756"/>
                <a:gd name="connsiteY235" fmla="*/ 492918 h 1614581"/>
                <a:gd name="connsiteX236" fmla="*/ 890587 w 1097756"/>
                <a:gd name="connsiteY236" fmla="*/ 502443 h 1614581"/>
                <a:gd name="connsiteX237" fmla="*/ 895350 w 1097756"/>
                <a:gd name="connsiteY237" fmla="*/ 511968 h 1614581"/>
                <a:gd name="connsiteX238" fmla="*/ 904875 w 1097756"/>
                <a:gd name="connsiteY238" fmla="*/ 526256 h 1614581"/>
                <a:gd name="connsiteX239" fmla="*/ 914400 w 1097756"/>
                <a:gd name="connsiteY239" fmla="*/ 542925 h 1614581"/>
                <a:gd name="connsiteX240" fmla="*/ 926306 w 1097756"/>
                <a:gd name="connsiteY240" fmla="*/ 564356 h 1614581"/>
                <a:gd name="connsiteX241" fmla="*/ 931069 w 1097756"/>
                <a:gd name="connsiteY241" fmla="*/ 571500 h 1614581"/>
                <a:gd name="connsiteX242" fmla="*/ 935831 w 1097756"/>
                <a:gd name="connsiteY242" fmla="*/ 578643 h 1614581"/>
                <a:gd name="connsiteX243" fmla="*/ 933450 w 1097756"/>
                <a:gd name="connsiteY243" fmla="*/ 590550 h 1614581"/>
                <a:gd name="connsiteX0" fmla="*/ 933450 w 1097756"/>
                <a:gd name="connsiteY0" fmla="*/ 590550 h 1614581"/>
                <a:gd name="connsiteX1" fmla="*/ 940594 w 1097756"/>
                <a:gd name="connsiteY1" fmla="*/ 602456 h 1614581"/>
                <a:gd name="connsiteX2" fmla="*/ 950119 w 1097756"/>
                <a:gd name="connsiteY2" fmla="*/ 623887 h 1614581"/>
                <a:gd name="connsiteX3" fmla="*/ 964406 w 1097756"/>
                <a:gd name="connsiteY3" fmla="*/ 638175 h 1614581"/>
                <a:gd name="connsiteX4" fmla="*/ 966787 w 1097756"/>
                <a:gd name="connsiteY4" fmla="*/ 697706 h 1614581"/>
                <a:gd name="connsiteX5" fmla="*/ 971550 w 1097756"/>
                <a:gd name="connsiteY5" fmla="*/ 711993 h 1614581"/>
                <a:gd name="connsiteX6" fmla="*/ 973931 w 1097756"/>
                <a:gd name="connsiteY6" fmla="*/ 731043 h 1614581"/>
                <a:gd name="connsiteX7" fmla="*/ 976312 w 1097756"/>
                <a:gd name="connsiteY7" fmla="*/ 738187 h 1614581"/>
                <a:gd name="connsiteX8" fmla="*/ 978694 w 1097756"/>
                <a:gd name="connsiteY8" fmla="*/ 816768 h 1614581"/>
                <a:gd name="connsiteX9" fmla="*/ 983456 w 1097756"/>
                <a:gd name="connsiteY9" fmla="*/ 833437 h 1614581"/>
                <a:gd name="connsiteX10" fmla="*/ 990600 w 1097756"/>
                <a:gd name="connsiteY10" fmla="*/ 850106 h 1614581"/>
                <a:gd name="connsiteX11" fmla="*/ 995362 w 1097756"/>
                <a:gd name="connsiteY11" fmla="*/ 873918 h 1614581"/>
                <a:gd name="connsiteX12" fmla="*/ 1000125 w 1097756"/>
                <a:gd name="connsiteY12" fmla="*/ 978693 h 1614581"/>
                <a:gd name="connsiteX13" fmla="*/ 1004887 w 1097756"/>
                <a:gd name="connsiteY13" fmla="*/ 997743 h 1614581"/>
                <a:gd name="connsiteX14" fmla="*/ 1007269 w 1097756"/>
                <a:gd name="connsiteY14" fmla="*/ 1004887 h 1614581"/>
                <a:gd name="connsiteX15" fmla="*/ 1016794 w 1097756"/>
                <a:gd name="connsiteY15" fmla="*/ 1019175 h 1614581"/>
                <a:gd name="connsiteX16" fmla="*/ 1026319 w 1097756"/>
                <a:gd name="connsiteY16" fmla="*/ 1035843 h 1614581"/>
                <a:gd name="connsiteX17" fmla="*/ 1035844 w 1097756"/>
                <a:gd name="connsiteY17" fmla="*/ 1062037 h 1614581"/>
                <a:gd name="connsiteX18" fmla="*/ 1038225 w 1097756"/>
                <a:gd name="connsiteY18" fmla="*/ 1069181 h 1614581"/>
                <a:gd name="connsiteX19" fmla="*/ 1042987 w 1097756"/>
                <a:gd name="connsiteY19" fmla="*/ 1081087 h 1614581"/>
                <a:gd name="connsiteX20" fmla="*/ 1045369 w 1097756"/>
                <a:gd name="connsiteY20" fmla="*/ 1095375 h 1614581"/>
                <a:gd name="connsiteX21" fmla="*/ 1047750 w 1097756"/>
                <a:gd name="connsiteY21" fmla="*/ 1104900 h 1614581"/>
                <a:gd name="connsiteX22" fmla="*/ 1052512 w 1097756"/>
                <a:gd name="connsiteY22" fmla="*/ 1119187 h 1614581"/>
                <a:gd name="connsiteX23" fmla="*/ 1054894 w 1097756"/>
                <a:gd name="connsiteY23" fmla="*/ 1133475 h 1614581"/>
                <a:gd name="connsiteX24" fmla="*/ 1059656 w 1097756"/>
                <a:gd name="connsiteY24" fmla="*/ 1145381 h 1614581"/>
                <a:gd name="connsiteX25" fmla="*/ 1064419 w 1097756"/>
                <a:gd name="connsiteY25" fmla="*/ 1169193 h 1614581"/>
                <a:gd name="connsiteX26" fmla="*/ 1066800 w 1097756"/>
                <a:gd name="connsiteY26" fmla="*/ 1176337 h 1614581"/>
                <a:gd name="connsiteX27" fmla="*/ 1069181 w 1097756"/>
                <a:gd name="connsiteY27" fmla="*/ 1197768 h 1614581"/>
                <a:gd name="connsiteX28" fmla="*/ 1073944 w 1097756"/>
                <a:gd name="connsiteY28" fmla="*/ 1204912 h 1614581"/>
                <a:gd name="connsiteX29" fmla="*/ 1081087 w 1097756"/>
                <a:gd name="connsiteY29" fmla="*/ 1221581 h 1614581"/>
                <a:gd name="connsiteX30" fmla="*/ 1083469 w 1097756"/>
                <a:gd name="connsiteY30" fmla="*/ 1231106 h 1614581"/>
                <a:gd name="connsiteX31" fmla="*/ 1088231 w 1097756"/>
                <a:gd name="connsiteY31" fmla="*/ 1245393 h 1614581"/>
                <a:gd name="connsiteX32" fmla="*/ 1092994 w 1097756"/>
                <a:gd name="connsiteY32" fmla="*/ 1259681 h 1614581"/>
                <a:gd name="connsiteX33" fmla="*/ 1095375 w 1097756"/>
                <a:gd name="connsiteY33" fmla="*/ 1266825 h 1614581"/>
                <a:gd name="connsiteX34" fmla="*/ 1097756 w 1097756"/>
                <a:gd name="connsiteY34" fmla="*/ 1273968 h 1614581"/>
                <a:gd name="connsiteX35" fmla="*/ 1092994 w 1097756"/>
                <a:gd name="connsiteY35" fmla="*/ 1281112 h 1614581"/>
                <a:gd name="connsiteX36" fmla="*/ 1071562 w 1097756"/>
                <a:gd name="connsiteY36" fmla="*/ 1288256 h 1614581"/>
                <a:gd name="connsiteX37" fmla="*/ 1054894 w 1097756"/>
                <a:gd name="connsiteY37" fmla="*/ 1293018 h 1614581"/>
                <a:gd name="connsiteX38" fmla="*/ 1031081 w 1097756"/>
                <a:gd name="connsiteY38" fmla="*/ 1300162 h 1614581"/>
                <a:gd name="connsiteX39" fmla="*/ 988219 w 1097756"/>
                <a:gd name="connsiteY39" fmla="*/ 1302543 h 1614581"/>
                <a:gd name="connsiteX40" fmla="*/ 978694 w 1097756"/>
                <a:gd name="connsiteY40" fmla="*/ 1309687 h 1614581"/>
                <a:gd name="connsiteX41" fmla="*/ 966787 w 1097756"/>
                <a:gd name="connsiteY41" fmla="*/ 1321593 h 1614581"/>
                <a:gd name="connsiteX42" fmla="*/ 959644 w 1097756"/>
                <a:gd name="connsiteY42" fmla="*/ 1335881 h 1614581"/>
                <a:gd name="connsiteX43" fmla="*/ 952500 w 1097756"/>
                <a:gd name="connsiteY43" fmla="*/ 1350168 h 1614581"/>
                <a:gd name="connsiteX44" fmla="*/ 945356 w 1097756"/>
                <a:gd name="connsiteY44" fmla="*/ 1352550 h 1614581"/>
                <a:gd name="connsiteX45" fmla="*/ 933450 w 1097756"/>
                <a:gd name="connsiteY45" fmla="*/ 1364456 h 1614581"/>
                <a:gd name="connsiteX46" fmla="*/ 919162 w 1097756"/>
                <a:gd name="connsiteY46" fmla="*/ 1369218 h 1614581"/>
                <a:gd name="connsiteX47" fmla="*/ 904875 w 1097756"/>
                <a:gd name="connsiteY47" fmla="*/ 1381125 h 1614581"/>
                <a:gd name="connsiteX48" fmla="*/ 897731 w 1097756"/>
                <a:gd name="connsiteY48" fmla="*/ 1383506 h 1614581"/>
                <a:gd name="connsiteX49" fmla="*/ 883444 w 1097756"/>
                <a:gd name="connsiteY49" fmla="*/ 1393031 h 1614581"/>
                <a:gd name="connsiteX50" fmla="*/ 876300 w 1097756"/>
                <a:gd name="connsiteY50" fmla="*/ 1400175 h 1614581"/>
                <a:gd name="connsiteX51" fmla="*/ 862012 w 1097756"/>
                <a:gd name="connsiteY51" fmla="*/ 1409700 h 1614581"/>
                <a:gd name="connsiteX52" fmla="*/ 854869 w 1097756"/>
                <a:gd name="connsiteY52" fmla="*/ 1414462 h 1614581"/>
                <a:gd name="connsiteX53" fmla="*/ 847725 w 1097756"/>
                <a:gd name="connsiteY53" fmla="*/ 1416843 h 1614581"/>
                <a:gd name="connsiteX54" fmla="*/ 840581 w 1097756"/>
                <a:gd name="connsiteY54" fmla="*/ 1423987 h 1614581"/>
                <a:gd name="connsiteX55" fmla="*/ 826294 w 1097756"/>
                <a:gd name="connsiteY55" fmla="*/ 1433512 h 1614581"/>
                <a:gd name="connsiteX56" fmla="*/ 819150 w 1097756"/>
                <a:gd name="connsiteY56" fmla="*/ 1440656 h 1614581"/>
                <a:gd name="connsiteX57" fmla="*/ 804862 w 1097756"/>
                <a:gd name="connsiteY57" fmla="*/ 1450181 h 1614581"/>
                <a:gd name="connsiteX58" fmla="*/ 792956 w 1097756"/>
                <a:gd name="connsiteY58" fmla="*/ 1462087 h 1614581"/>
                <a:gd name="connsiteX59" fmla="*/ 781050 w 1097756"/>
                <a:gd name="connsiteY59" fmla="*/ 1473993 h 1614581"/>
                <a:gd name="connsiteX60" fmla="*/ 776287 w 1097756"/>
                <a:gd name="connsiteY60" fmla="*/ 1481137 h 1614581"/>
                <a:gd name="connsiteX61" fmla="*/ 769144 w 1097756"/>
                <a:gd name="connsiteY61" fmla="*/ 1483518 h 1614581"/>
                <a:gd name="connsiteX62" fmla="*/ 754856 w 1097756"/>
                <a:gd name="connsiteY62" fmla="*/ 1497806 h 1614581"/>
                <a:gd name="connsiteX63" fmla="*/ 754856 w 1097756"/>
                <a:gd name="connsiteY63" fmla="*/ 1497806 h 1614581"/>
                <a:gd name="connsiteX64" fmla="*/ 738187 w 1097756"/>
                <a:gd name="connsiteY64" fmla="*/ 1519237 h 1614581"/>
                <a:gd name="connsiteX65" fmla="*/ 731044 w 1097756"/>
                <a:gd name="connsiteY65" fmla="*/ 1524000 h 1614581"/>
                <a:gd name="connsiteX66" fmla="*/ 721519 w 1097756"/>
                <a:gd name="connsiteY66" fmla="*/ 1538287 h 1614581"/>
                <a:gd name="connsiteX67" fmla="*/ 714375 w 1097756"/>
                <a:gd name="connsiteY67" fmla="*/ 1545431 h 1614581"/>
                <a:gd name="connsiteX68" fmla="*/ 709612 w 1097756"/>
                <a:gd name="connsiteY68" fmla="*/ 1552575 h 1614581"/>
                <a:gd name="connsiteX69" fmla="*/ 702469 w 1097756"/>
                <a:gd name="connsiteY69" fmla="*/ 1554956 h 1614581"/>
                <a:gd name="connsiteX70" fmla="*/ 690562 w 1097756"/>
                <a:gd name="connsiteY70" fmla="*/ 1576387 h 1614581"/>
                <a:gd name="connsiteX71" fmla="*/ 685800 w 1097756"/>
                <a:gd name="connsiteY71" fmla="*/ 1583531 h 1614581"/>
                <a:gd name="connsiteX72" fmla="*/ 671512 w 1097756"/>
                <a:gd name="connsiteY72" fmla="*/ 1593056 h 1614581"/>
                <a:gd name="connsiteX73" fmla="*/ 664369 w 1097756"/>
                <a:gd name="connsiteY73" fmla="*/ 1597818 h 1614581"/>
                <a:gd name="connsiteX74" fmla="*/ 657225 w 1097756"/>
                <a:gd name="connsiteY74" fmla="*/ 1600200 h 1614581"/>
                <a:gd name="connsiteX75" fmla="*/ 650081 w 1097756"/>
                <a:gd name="connsiteY75" fmla="*/ 1607343 h 1614581"/>
                <a:gd name="connsiteX76" fmla="*/ 645319 w 1097756"/>
                <a:gd name="connsiteY76" fmla="*/ 1614487 h 1614581"/>
                <a:gd name="connsiteX77" fmla="*/ 642937 w 1097756"/>
                <a:gd name="connsiteY77" fmla="*/ 1604962 h 1614581"/>
                <a:gd name="connsiteX78" fmla="*/ 640556 w 1097756"/>
                <a:gd name="connsiteY78" fmla="*/ 1593056 h 1614581"/>
                <a:gd name="connsiteX79" fmla="*/ 635794 w 1097756"/>
                <a:gd name="connsiteY79" fmla="*/ 1585912 h 1614581"/>
                <a:gd name="connsiteX80" fmla="*/ 633412 w 1097756"/>
                <a:gd name="connsiteY80" fmla="*/ 1578768 h 1614581"/>
                <a:gd name="connsiteX81" fmla="*/ 626269 w 1097756"/>
                <a:gd name="connsiteY81" fmla="*/ 1571625 h 1614581"/>
                <a:gd name="connsiteX82" fmla="*/ 621506 w 1097756"/>
                <a:gd name="connsiteY82" fmla="*/ 1564481 h 1614581"/>
                <a:gd name="connsiteX83" fmla="*/ 614362 w 1097756"/>
                <a:gd name="connsiteY83" fmla="*/ 1550193 h 1614581"/>
                <a:gd name="connsiteX84" fmla="*/ 607219 w 1097756"/>
                <a:gd name="connsiteY84" fmla="*/ 1547812 h 1614581"/>
                <a:gd name="connsiteX85" fmla="*/ 600075 w 1097756"/>
                <a:gd name="connsiteY85" fmla="*/ 1543050 h 1614581"/>
                <a:gd name="connsiteX86" fmla="*/ 595312 w 1097756"/>
                <a:gd name="connsiteY86" fmla="*/ 1528762 h 1614581"/>
                <a:gd name="connsiteX87" fmla="*/ 592931 w 1097756"/>
                <a:gd name="connsiteY87" fmla="*/ 1519237 h 1614581"/>
                <a:gd name="connsiteX88" fmla="*/ 585787 w 1097756"/>
                <a:gd name="connsiteY88" fmla="*/ 1497806 h 1614581"/>
                <a:gd name="connsiteX89" fmla="*/ 581025 w 1097756"/>
                <a:gd name="connsiteY89" fmla="*/ 1483518 h 1614581"/>
                <a:gd name="connsiteX90" fmla="*/ 578644 w 1097756"/>
                <a:gd name="connsiteY90" fmla="*/ 1476375 h 1614581"/>
                <a:gd name="connsiteX91" fmla="*/ 576262 w 1097756"/>
                <a:gd name="connsiteY91" fmla="*/ 1452562 h 1614581"/>
                <a:gd name="connsiteX92" fmla="*/ 573881 w 1097756"/>
                <a:gd name="connsiteY92" fmla="*/ 1445418 h 1614581"/>
                <a:gd name="connsiteX93" fmla="*/ 571500 w 1097756"/>
                <a:gd name="connsiteY93" fmla="*/ 1393031 h 1614581"/>
                <a:gd name="connsiteX94" fmla="*/ 566737 w 1097756"/>
                <a:gd name="connsiteY94" fmla="*/ 1378743 h 1614581"/>
                <a:gd name="connsiteX95" fmla="*/ 564356 w 1097756"/>
                <a:gd name="connsiteY95" fmla="*/ 1354931 h 1614581"/>
                <a:gd name="connsiteX96" fmla="*/ 561975 w 1097756"/>
                <a:gd name="connsiteY96" fmla="*/ 1345406 h 1614581"/>
                <a:gd name="connsiteX97" fmla="*/ 557212 w 1097756"/>
                <a:gd name="connsiteY97" fmla="*/ 1288256 h 1614581"/>
                <a:gd name="connsiteX98" fmla="*/ 554831 w 1097756"/>
                <a:gd name="connsiteY98" fmla="*/ 1271587 h 1614581"/>
                <a:gd name="connsiteX99" fmla="*/ 547687 w 1097756"/>
                <a:gd name="connsiteY99" fmla="*/ 1266825 h 1614581"/>
                <a:gd name="connsiteX100" fmla="*/ 542925 w 1097756"/>
                <a:gd name="connsiteY100" fmla="*/ 1252537 h 1614581"/>
                <a:gd name="connsiteX101" fmla="*/ 535781 w 1097756"/>
                <a:gd name="connsiteY101" fmla="*/ 1231106 h 1614581"/>
                <a:gd name="connsiteX102" fmla="*/ 533400 w 1097756"/>
                <a:gd name="connsiteY102" fmla="*/ 1223962 h 1614581"/>
                <a:gd name="connsiteX103" fmla="*/ 526256 w 1097756"/>
                <a:gd name="connsiteY103" fmla="*/ 1219200 h 1614581"/>
                <a:gd name="connsiteX104" fmla="*/ 523875 w 1097756"/>
                <a:gd name="connsiteY104" fmla="*/ 1212056 h 1614581"/>
                <a:gd name="connsiteX105" fmla="*/ 516731 w 1097756"/>
                <a:gd name="connsiteY105" fmla="*/ 1197768 h 1614581"/>
                <a:gd name="connsiteX106" fmla="*/ 511969 w 1097756"/>
                <a:gd name="connsiteY106" fmla="*/ 1171575 h 1614581"/>
                <a:gd name="connsiteX107" fmla="*/ 507206 w 1097756"/>
                <a:gd name="connsiteY107" fmla="*/ 1164431 h 1614581"/>
                <a:gd name="connsiteX108" fmla="*/ 495300 w 1097756"/>
                <a:gd name="connsiteY108" fmla="*/ 1143000 h 1614581"/>
                <a:gd name="connsiteX109" fmla="*/ 492919 w 1097756"/>
                <a:gd name="connsiteY109" fmla="*/ 1135856 h 1614581"/>
                <a:gd name="connsiteX110" fmla="*/ 478631 w 1097756"/>
                <a:gd name="connsiteY110" fmla="*/ 1126331 h 1614581"/>
                <a:gd name="connsiteX111" fmla="*/ 473869 w 1097756"/>
                <a:gd name="connsiteY111" fmla="*/ 1119187 h 1614581"/>
                <a:gd name="connsiteX112" fmla="*/ 464344 w 1097756"/>
                <a:gd name="connsiteY112" fmla="*/ 1097756 h 1614581"/>
                <a:gd name="connsiteX113" fmla="*/ 461962 w 1097756"/>
                <a:gd name="connsiteY113" fmla="*/ 1042987 h 1614581"/>
                <a:gd name="connsiteX114" fmla="*/ 457200 w 1097756"/>
                <a:gd name="connsiteY114" fmla="*/ 1028700 h 1614581"/>
                <a:gd name="connsiteX115" fmla="*/ 454819 w 1097756"/>
                <a:gd name="connsiteY115" fmla="*/ 1021556 h 1614581"/>
                <a:gd name="connsiteX116" fmla="*/ 447675 w 1097756"/>
                <a:gd name="connsiteY116" fmla="*/ 1000125 h 1614581"/>
                <a:gd name="connsiteX117" fmla="*/ 445294 w 1097756"/>
                <a:gd name="connsiteY117" fmla="*/ 992981 h 1614581"/>
                <a:gd name="connsiteX118" fmla="*/ 438150 w 1097756"/>
                <a:gd name="connsiteY118" fmla="*/ 985837 h 1614581"/>
                <a:gd name="connsiteX119" fmla="*/ 433387 w 1097756"/>
                <a:gd name="connsiteY119" fmla="*/ 969168 h 1614581"/>
                <a:gd name="connsiteX120" fmla="*/ 428625 w 1097756"/>
                <a:gd name="connsiteY120" fmla="*/ 954881 h 1614581"/>
                <a:gd name="connsiteX121" fmla="*/ 421481 w 1097756"/>
                <a:gd name="connsiteY121" fmla="*/ 952500 h 1614581"/>
                <a:gd name="connsiteX122" fmla="*/ 414337 w 1097756"/>
                <a:gd name="connsiteY122" fmla="*/ 947737 h 1614581"/>
                <a:gd name="connsiteX123" fmla="*/ 397669 w 1097756"/>
                <a:gd name="connsiteY123" fmla="*/ 942975 h 1614581"/>
                <a:gd name="connsiteX124" fmla="*/ 390525 w 1097756"/>
                <a:gd name="connsiteY124" fmla="*/ 940593 h 1614581"/>
                <a:gd name="connsiteX125" fmla="*/ 252412 w 1097756"/>
                <a:gd name="connsiteY125" fmla="*/ 942975 h 1614581"/>
                <a:gd name="connsiteX126" fmla="*/ 226219 w 1097756"/>
                <a:gd name="connsiteY126" fmla="*/ 952500 h 1614581"/>
                <a:gd name="connsiteX127" fmla="*/ 219075 w 1097756"/>
                <a:gd name="connsiteY127" fmla="*/ 957262 h 1614581"/>
                <a:gd name="connsiteX128" fmla="*/ 214312 w 1097756"/>
                <a:gd name="connsiteY128" fmla="*/ 964406 h 1614581"/>
                <a:gd name="connsiteX129" fmla="*/ 204787 w 1097756"/>
                <a:gd name="connsiteY129" fmla="*/ 966787 h 1614581"/>
                <a:gd name="connsiteX130" fmla="*/ 197644 w 1097756"/>
                <a:gd name="connsiteY130" fmla="*/ 971550 h 1614581"/>
                <a:gd name="connsiteX131" fmla="*/ 192881 w 1097756"/>
                <a:gd name="connsiteY131" fmla="*/ 978693 h 1614581"/>
                <a:gd name="connsiteX132" fmla="*/ 188119 w 1097756"/>
                <a:gd name="connsiteY132" fmla="*/ 992981 h 1614581"/>
                <a:gd name="connsiteX133" fmla="*/ 180975 w 1097756"/>
                <a:gd name="connsiteY133" fmla="*/ 995362 h 1614581"/>
                <a:gd name="connsiteX134" fmla="*/ 164306 w 1097756"/>
                <a:gd name="connsiteY134" fmla="*/ 1016793 h 1614581"/>
                <a:gd name="connsiteX135" fmla="*/ 161925 w 1097756"/>
                <a:gd name="connsiteY135" fmla="*/ 1047750 h 1614581"/>
                <a:gd name="connsiteX136" fmla="*/ 150019 w 1097756"/>
                <a:gd name="connsiteY136" fmla="*/ 1050131 h 1614581"/>
                <a:gd name="connsiteX137" fmla="*/ 133350 w 1097756"/>
                <a:gd name="connsiteY137" fmla="*/ 1054893 h 1614581"/>
                <a:gd name="connsiteX138" fmla="*/ 121444 w 1097756"/>
                <a:gd name="connsiteY138" fmla="*/ 1066800 h 1614581"/>
                <a:gd name="connsiteX139" fmla="*/ 114300 w 1097756"/>
                <a:gd name="connsiteY139" fmla="*/ 1071562 h 1614581"/>
                <a:gd name="connsiteX140" fmla="*/ 95250 w 1097756"/>
                <a:gd name="connsiteY140" fmla="*/ 1069181 h 1614581"/>
                <a:gd name="connsiteX141" fmla="*/ 88106 w 1097756"/>
                <a:gd name="connsiteY141" fmla="*/ 1064418 h 1614581"/>
                <a:gd name="connsiteX142" fmla="*/ 80962 w 1097756"/>
                <a:gd name="connsiteY142" fmla="*/ 1062037 h 1614581"/>
                <a:gd name="connsiteX143" fmla="*/ 66675 w 1097756"/>
                <a:gd name="connsiteY143" fmla="*/ 1045368 h 1614581"/>
                <a:gd name="connsiteX144" fmla="*/ 59531 w 1097756"/>
                <a:gd name="connsiteY144" fmla="*/ 1040606 h 1614581"/>
                <a:gd name="connsiteX145" fmla="*/ 57150 w 1097756"/>
                <a:gd name="connsiteY145" fmla="*/ 1033462 h 1614581"/>
                <a:gd name="connsiteX146" fmla="*/ 45244 w 1097756"/>
                <a:gd name="connsiteY146" fmla="*/ 1019175 h 1614581"/>
                <a:gd name="connsiteX147" fmla="*/ 42862 w 1097756"/>
                <a:gd name="connsiteY147" fmla="*/ 1012031 h 1614581"/>
                <a:gd name="connsiteX148" fmla="*/ 33337 w 1097756"/>
                <a:gd name="connsiteY148" fmla="*/ 997743 h 1614581"/>
                <a:gd name="connsiteX149" fmla="*/ 30956 w 1097756"/>
                <a:gd name="connsiteY149" fmla="*/ 990600 h 1614581"/>
                <a:gd name="connsiteX150" fmla="*/ 26194 w 1097756"/>
                <a:gd name="connsiteY150" fmla="*/ 983456 h 1614581"/>
                <a:gd name="connsiteX151" fmla="*/ 23812 w 1097756"/>
                <a:gd name="connsiteY151" fmla="*/ 969168 h 1614581"/>
                <a:gd name="connsiteX152" fmla="*/ 19050 w 1097756"/>
                <a:gd name="connsiteY152" fmla="*/ 954881 h 1614581"/>
                <a:gd name="connsiteX153" fmla="*/ 14287 w 1097756"/>
                <a:gd name="connsiteY153" fmla="*/ 931068 h 1614581"/>
                <a:gd name="connsiteX154" fmla="*/ 7144 w 1097756"/>
                <a:gd name="connsiteY154" fmla="*/ 923925 h 1614581"/>
                <a:gd name="connsiteX155" fmla="*/ 0 w 1097756"/>
                <a:gd name="connsiteY155" fmla="*/ 912018 h 1614581"/>
                <a:gd name="connsiteX156" fmla="*/ 2381 w 1097756"/>
                <a:gd name="connsiteY156" fmla="*/ 857250 h 1614581"/>
                <a:gd name="connsiteX157" fmla="*/ 7144 w 1097756"/>
                <a:gd name="connsiteY157" fmla="*/ 850106 h 1614581"/>
                <a:gd name="connsiteX158" fmla="*/ 21431 w 1097756"/>
                <a:gd name="connsiteY158" fmla="*/ 835818 h 1614581"/>
                <a:gd name="connsiteX159" fmla="*/ 42862 w 1097756"/>
                <a:gd name="connsiteY159" fmla="*/ 826293 h 1614581"/>
                <a:gd name="connsiteX160" fmla="*/ 50006 w 1097756"/>
                <a:gd name="connsiteY160" fmla="*/ 823912 h 1614581"/>
                <a:gd name="connsiteX161" fmla="*/ 64294 w 1097756"/>
                <a:gd name="connsiteY161" fmla="*/ 816768 h 1614581"/>
                <a:gd name="connsiteX162" fmla="*/ 78581 w 1097756"/>
                <a:gd name="connsiteY162" fmla="*/ 809625 h 1614581"/>
                <a:gd name="connsiteX163" fmla="*/ 83344 w 1097756"/>
                <a:gd name="connsiteY163" fmla="*/ 802481 h 1614581"/>
                <a:gd name="connsiteX164" fmla="*/ 92869 w 1097756"/>
                <a:gd name="connsiteY164" fmla="*/ 792956 h 1614581"/>
                <a:gd name="connsiteX165" fmla="*/ 95250 w 1097756"/>
                <a:gd name="connsiteY165" fmla="*/ 688181 h 1614581"/>
                <a:gd name="connsiteX166" fmla="*/ 97631 w 1097756"/>
                <a:gd name="connsiteY166" fmla="*/ 681037 h 1614581"/>
                <a:gd name="connsiteX167" fmla="*/ 107156 w 1097756"/>
                <a:gd name="connsiteY167" fmla="*/ 638175 h 1614581"/>
                <a:gd name="connsiteX168" fmla="*/ 114300 w 1097756"/>
                <a:gd name="connsiteY168" fmla="*/ 633412 h 1614581"/>
                <a:gd name="connsiteX169" fmla="*/ 116681 w 1097756"/>
                <a:gd name="connsiteY169" fmla="*/ 626268 h 1614581"/>
                <a:gd name="connsiteX170" fmla="*/ 123825 w 1097756"/>
                <a:gd name="connsiteY170" fmla="*/ 609600 h 1614581"/>
                <a:gd name="connsiteX171" fmla="*/ 126206 w 1097756"/>
                <a:gd name="connsiteY171" fmla="*/ 564356 h 1614581"/>
                <a:gd name="connsiteX172" fmla="*/ 138112 w 1097756"/>
                <a:gd name="connsiteY172" fmla="*/ 552450 h 1614581"/>
                <a:gd name="connsiteX173" fmla="*/ 235744 w 1097756"/>
                <a:gd name="connsiteY173" fmla="*/ 550068 h 1614581"/>
                <a:gd name="connsiteX174" fmla="*/ 252412 w 1097756"/>
                <a:gd name="connsiteY174" fmla="*/ 545306 h 1614581"/>
                <a:gd name="connsiteX175" fmla="*/ 261937 w 1097756"/>
                <a:gd name="connsiteY175" fmla="*/ 531018 h 1614581"/>
                <a:gd name="connsiteX176" fmla="*/ 266700 w 1097756"/>
                <a:gd name="connsiteY176" fmla="*/ 523875 h 1614581"/>
                <a:gd name="connsiteX177" fmla="*/ 269081 w 1097756"/>
                <a:gd name="connsiteY177" fmla="*/ 502443 h 1614581"/>
                <a:gd name="connsiteX178" fmla="*/ 271462 w 1097756"/>
                <a:gd name="connsiteY178" fmla="*/ 495300 h 1614581"/>
                <a:gd name="connsiteX179" fmla="*/ 276225 w 1097756"/>
                <a:gd name="connsiteY179" fmla="*/ 388143 h 1614581"/>
                <a:gd name="connsiteX180" fmla="*/ 278606 w 1097756"/>
                <a:gd name="connsiteY180" fmla="*/ 323850 h 1614581"/>
                <a:gd name="connsiteX181" fmla="*/ 292894 w 1097756"/>
                <a:gd name="connsiteY181" fmla="*/ 319087 h 1614581"/>
                <a:gd name="connsiteX182" fmla="*/ 300037 w 1097756"/>
                <a:gd name="connsiteY182" fmla="*/ 316706 h 1614581"/>
                <a:gd name="connsiteX183" fmla="*/ 307181 w 1097756"/>
                <a:gd name="connsiteY183" fmla="*/ 278606 h 1614581"/>
                <a:gd name="connsiteX184" fmla="*/ 314325 w 1097756"/>
                <a:gd name="connsiteY184" fmla="*/ 259556 h 1614581"/>
                <a:gd name="connsiteX185" fmla="*/ 335756 w 1097756"/>
                <a:gd name="connsiteY185" fmla="*/ 228600 h 1614581"/>
                <a:gd name="connsiteX186" fmla="*/ 338137 w 1097756"/>
                <a:gd name="connsiteY186" fmla="*/ 221456 h 1614581"/>
                <a:gd name="connsiteX187" fmla="*/ 342900 w 1097756"/>
                <a:gd name="connsiteY187" fmla="*/ 214312 h 1614581"/>
                <a:gd name="connsiteX188" fmla="*/ 345281 w 1097756"/>
                <a:gd name="connsiteY188" fmla="*/ 202406 h 1614581"/>
                <a:gd name="connsiteX189" fmla="*/ 347662 w 1097756"/>
                <a:gd name="connsiteY189" fmla="*/ 192881 h 1614581"/>
                <a:gd name="connsiteX190" fmla="*/ 345281 w 1097756"/>
                <a:gd name="connsiteY190" fmla="*/ 61912 h 1614581"/>
                <a:gd name="connsiteX191" fmla="*/ 342900 w 1097756"/>
                <a:gd name="connsiteY191" fmla="*/ 54768 h 1614581"/>
                <a:gd name="connsiteX192" fmla="*/ 350044 w 1097756"/>
                <a:gd name="connsiteY192" fmla="*/ 52387 h 1614581"/>
                <a:gd name="connsiteX193" fmla="*/ 359569 w 1097756"/>
                <a:gd name="connsiteY193" fmla="*/ 50006 h 1614581"/>
                <a:gd name="connsiteX194" fmla="*/ 376237 w 1097756"/>
                <a:gd name="connsiteY194" fmla="*/ 45243 h 1614581"/>
                <a:gd name="connsiteX195" fmla="*/ 383381 w 1097756"/>
                <a:gd name="connsiteY195" fmla="*/ 40481 h 1614581"/>
                <a:gd name="connsiteX196" fmla="*/ 390525 w 1097756"/>
                <a:gd name="connsiteY196" fmla="*/ 38100 h 1614581"/>
                <a:gd name="connsiteX197" fmla="*/ 392906 w 1097756"/>
                <a:gd name="connsiteY197" fmla="*/ 30956 h 1614581"/>
                <a:gd name="connsiteX198" fmla="*/ 388144 w 1097756"/>
                <a:gd name="connsiteY198" fmla="*/ 9525 h 1614581"/>
                <a:gd name="connsiteX199" fmla="*/ 392906 w 1097756"/>
                <a:gd name="connsiteY199" fmla="*/ 0 h 1614581"/>
                <a:gd name="connsiteX200" fmla="*/ 528637 w 1097756"/>
                <a:gd name="connsiteY200" fmla="*/ 2381 h 1614581"/>
                <a:gd name="connsiteX201" fmla="*/ 533400 w 1097756"/>
                <a:gd name="connsiteY201" fmla="*/ 9525 h 1614581"/>
                <a:gd name="connsiteX202" fmla="*/ 538162 w 1097756"/>
                <a:gd name="connsiteY202" fmla="*/ 23812 h 1614581"/>
                <a:gd name="connsiteX203" fmla="*/ 545306 w 1097756"/>
                <a:gd name="connsiteY203" fmla="*/ 40481 h 1614581"/>
                <a:gd name="connsiteX204" fmla="*/ 554831 w 1097756"/>
                <a:gd name="connsiteY204" fmla="*/ 61912 h 1614581"/>
                <a:gd name="connsiteX205" fmla="*/ 552450 w 1097756"/>
                <a:gd name="connsiteY205" fmla="*/ 92868 h 1614581"/>
                <a:gd name="connsiteX206" fmla="*/ 552450 w 1097756"/>
                <a:gd name="connsiteY206" fmla="*/ 135731 h 1614581"/>
                <a:gd name="connsiteX207" fmla="*/ 566737 w 1097756"/>
                <a:gd name="connsiteY207" fmla="*/ 142875 h 1614581"/>
                <a:gd name="connsiteX208" fmla="*/ 581025 w 1097756"/>
                <a:gd name="connsiteY208" fmla="*/ 152400 h 1614581"/>
                <a:gd name="connsiteX209" fmla="*/ 588169 w 1097756"/>
                <a:gd name="connsiteY209" fmla="*/ 157162 h 1614581"/>
                <a:gd name="connsiteX210" fmla="*/ 588169 w 1097756"/>
                <a:gd name="connsiteY210" fmla="*/ 190500 h 1614581"/>
                <a:gd name="connsiteX211" fmla="*/ 590550 w 1097756"/>
                <a:gd name="connsiteY211" fmla="*/ 259556 h 1614581"/>
                <a:gd name="connsiteX212" fmla="*/ 607218 w 1097756"/>
                <a:gd name="connsiteY212" fmla="*/ 276225 h 1614581"/>
                <a:gd name="connsiteX213" fmla="*/ 616744 w 1097756"/>
                <a:gd name="connsiteY213" fmla="*/ 288131 h 1614581"/>
                <a:gd name="connsiteX214" fmla="*/ 623887 w 1097756"/>
                <a:gd name="connsiteY214" fmla="*/ 290512 h 1614581"/>
                <a:gd name="connsiteX215" fmla="*/ 628650 w 1097756"/>
                <a:gd name="connsiteY215" fmla="*/ 297656 h 1614581"/>
                <a:gd name="connsiteX216" fmla="*/ 638175 w 1097756"/>
                <a:gd name="connsiteY216" fmla="*/ 316706 h 1614581"/>
                <a:gd name="connsiteX217" fmla="*/ 645319 w 1097756"/>
                <a:gd name="connsiteY217" fmla="*/ 326231 h 1614581"/>
                <a:gd name="connsiteX218" fmla="*/ 650081 w 1097756"/>
                <a:gd name="connsiteY218" fmla="*/ 335756 h 1614581"/>
                <a:gd name="connsiteX219" fmla="*/ 654844 w 1097756"/>
                <a:gd name="connsiteY219" fmla="*/ 342900 h 1614581"/>
                <a:gd name="connsiteX220" fmla="*/ 664369 w 1097756"/>
                <a:gd name="connsiteY220" fmla="*/ 364331 h 1614581"/>
                <a:gd name="connsiteX221" fmla="*/ 676275 w 1097756"/>
                <a:gd name="connsiteY221" fmla="*/ 383381 h 1614581"/>
                <a:gd name="connsiteX222" fmla="*/ 700087 w 1097756"/>
                <a:gd name="connsiteY222" fmla="*/ 381000 h 1614581"/>
                <a:gd name="connsiteX223" fmla="*/ 728662 w 1097756"/>
                <a:gd name="connsiteY223" fmla="*/ 364331 h 1614581"/>
                <a:gd name="connsiteX224" fmla="*/ 738187 w 1097756"/>
                <a:gd name="connsiteY224" fmla="*/ 350043 h 1614581"/>
                <a:gd name="connsiteX225" fmla="*/ 742950 w 1097756"/>
                <a:gd name="connsiteY225" fmla="*/ 342900 h 1614581"/>
                <a:gd name="connsiteX226" fmla="*/ 750094 w 1097756"/>
                <a:gd name="connsiteY226" fmla="*/ 335756 h 1614581"/>
                <a:gd name="connsiteX227" fmla="*/ 769144 w 1097756"/>
                <a:gd name="connsiteY227" fmla="*/ 357187 h 1614581"/>
                <a:gd name="connsiteX228" fmla="*/ 783431 w 1097756"/>
                <a:gd name="connsiteY228" fmla="*/ 378618 h 1614581"/>
                <a:gd name="connsiteX229" fmla="*/ 804862 w 1097756"/>
                <a:gd name="connsiteY229" fmla="*/ 400050 h 1614581"/>
                <a:gd name="connsiteX230" fmla="*/ 812006 w 1097756"/>
                <a:gd name="connsiteY230" fmla="*/ 404812 h 1614581"/>
                <a:gd name="connsiteX231" fmla="*/ 821531 w 1097756"/>
                <a:gd name="connsiteY231" fmla="*/ 416718 h 1614581"/>
                <a:gd name="connsiteX232" fmla="*/ 850106 w 1097756"/>
                <a:gd name="connsiteY232" fmla="*/ 442912 h 1614581"/>
                <a:gd name="connsiteX233" fmla="*/ 859631 w 1097756"/>
                <a:gd name="connsiteY233" fmla="*/ 457200 h 1614581"/>
                <a:gd name="connsiteX234" fmla="*/ 866775 w 1097756"/>
                <a:gd name="connsiteY234" fmla="*/ 469106 h 1614581"/>
                <a:gd name="connsiteX235" fmla="*/ 873919 w 1097756"/>
                <a:gd name="connsiteY235" fmla="*/ 476250 h 1614581"/>
                <a:gd name="connsiteX236" fmla="*/ 883444 w 1097756"/>
                <a:gd name="connsiteY236" fmla="*/ 492918 h 1614581"/>
                <a:gd name="connsiteX237" fmla="*/ 890587 w 1097756"/>
                <a:gd name="connsiteY237" fmla="*/ 502443 h 1614581"/>
                <a:gd name="connsiteX238" fmla="*/ 895350 w 1097756"/>
                <a:gd name="connsiteY238" fmla="*/ 511968 h 1614581"/>
                <a:gd name="connsiteX239" fmla="*/ 904875 w 1097756"/>
                <a:gd name="connsiteY239" fmla="*/ 526256 h 1614581"/>
                <a:gd name="connsiteX240" fmla="*/ 914400 w 1097756"/>
                <a:gd name="connsiteY240" fmla="*/ 542925 h 1614581"/>
                <a:gd name="connsiteX241" fmla="*/ 926306 w 1097756"/>
                <a:gd name="connsiteY241" fmla="*/ 564356 h 1614581"/>
                <a:gd name="connsiteX242" fmla="*/ 931069 w 1097756"/>
                <a:gd name="connsiteY242" fmla="*/ 571500 h 1614581"/>
                <a:gd name="connsiteX243" fmla="*/ 935831 w 1097756"/>
                <a:gd name="connsiteY243" fmla="*/ 578643 h 1614581"/>
                <a:gd name="connsiteX244" fmla="*/ 933450 w 1097756"/>
                <a:gd name="connsiteY244" fmla="*/ 590550 h 1614581"/>
                <a:gd name="connsiteX0" fmla="*/ 933450 w 1097756"/>
                <a:gd name="connsiteY0" fmla="*/ 590550 h 1614581"/>
                <a:gd name="connsiteX1" fmla="*/ 940594 w 1097756"/>
                <a:gd name="connsiteY1" fmla="*/ 602456 h 1614581"/>
                <a:gd name="connsiteX2" fmla="*/ 950119 w 1097756"/>
                <a:gd name="connsiteY2" fmla="*/ 623887 h 1614581"/>
                <a:gd name="connsiteX3" fmla="*/ 964406 w 1097756"/>
                <a:gd name="connsiteY3" fmla="*/ 638175 h 1614581"/>
                <a:gd name="connsiteX4" fmla="*/ 966787 w 1097756"/>
                <a:gd name="connsiteY4" fmla="*/ 697706 h 1614581"/>
                <a:gd name="connsiteX5" fmla="*/ 971550 w 1097756"/>
                <a:gd name="connsiteY5" fmla="*/ 711993 h 1614581"/>
                <a:gd name="connsiteX6" fmla="*/ 973931 w 1097756"/>
                <a:gd name="connsiteY6" fmla="*/ 731043 h 1614581"/>
                <a:gd name="connsiteX7" fmla="*/ 976312 w 1097756"/>
                <a:gd name="connsiteY7" fmla="*/ 738187 h 1614581"/>
                <a:gd name="connsiteX8" fmla="*/ 978694 w 1097756"/>
                <a:gd name="connsiteY8" fmla="*/ 816768 h 1614581"/>
                <a:gd name="connsiteX9" fmla="*/ 983456 w 1097756"/>
                <a:gd name="connsiteY9" fmla="*/ 833437 h 1614581"/>
                <a:gd name="connsiteX10" fmla="*/ 990600 w 1097756"/>
                <a:gd name="connsiteY10" fmla="*/ 850106 h 1614581"/>
                <a:gd name="connsiteX11" fmla="*/ 995362 w 1097756"/>
                <a:gd name="connsiteY11" fmla="*/ 873918 h 1614581"/>
                <a:gd name="connsiteX12" fmla="*/ 1000125 w 1097756"/>
                <a:gd name="connsiteY12" fmla="*/ 978693 h 1614581"/>
                <a:gd name="connsiteX13" fmla="*/ 1004887 w 1097756"/>
                <a:gd name="connsiteY13" fmla="*/ 997743 h 1614581"/>
                <a:gd name="connsiteX14" fmla="*/ 1007269 w 1097756"/>
                <a:gd name="connsiteY14" fmla="*/ 1004887 h 1614581"/>
                <a:gd name="connsiteX15" fmla="*/ 1016794 w 1097756"/>
                <a:gd name="connsiteY15" fmla="*/ 1019175 h 1614581"/>
                <a:gd name="connsiteX16" fmla="*/ 1026319 w 1097756"/>
                <a:gd name="connsiteY16" fmla="*/ 1035843 h 1614581"/>
                <a:gd name="connsiteX17" fmla="*/ 1035844 w 1097756"/>
                <a:gd name="connsiteY17" fmla="*/ 1062037 h 1614581"/>
                <a:gd name="connsiteX18" fmla="*/ 1038225 w 1097756"/>
                <a:gd name="connsiteY18" fmla="*/ 1069181 h 1614581"/>
                <a:gd name="connsiteX19" fmla="*/ 1042987 w 1097756"/>
                <a:gd name="connsiteY19" fmla="*/ 1081087 h 1614581"/>
                <a:gd name="connsiteX20" fmla="*/ 1045369 w 1097756"/>
                <a:gd name="connsiteY20" fmla="*/ 1095375 h 1614581"/>
                <a:gd name="connsiteX21" fmla="*/ 1047750 w 1097756"/>
                <a:gd name="connsiteY21" fmla="*/ 1104900 h 1614581"/>
                <a:gd name="connsiteX22" fmla="*/ 1052512 w 1097756"/>
                <a:gd name="connsiteY22" fmla="*/ 1119187 h 1614581"/>
                <a:gd name="connsiteX23" fmla="*/ 1054894 w 1097756"/>
                <a:gd name="connsiteY23" fmla="*/ 1133475 h 1614581"/>
                <a:gd name="connsiteX24" fmla="*/ 1059656 w 1097756"/>
                <a:gd name="connsiteY24" fmla="*/ 1145381 h 1614581"/>
                <a:gd name="connsiteX25" fmla="*/ 1064419 w 1097756"/>
                <a:gd name="connsiteY25" fmla="*/ 1169193 h 1614581"/>
                <a:gd name="connsiteX26" fmla="*/ 1066800 w 1097756"/>
                <a:gd name="connsiteY26" fmla="*/ 1176337 h 1614581"/>
                <a:gd name="connsiteX27" fmla="*/ 1069181 w 1097756"/>
                <a:gd name="connsiteY27" fmla="*/ 1197768 h 1614581"/>
                <a:gd name="connsiteX28" fmla="*/ 1073944 w 1097756"/>
                <a:gd name="connsiteY28" fmla="*/ 1204912 h 1614581"/>
                <a:gd name="connsiteX29" fmla="*/ 1081087 w 1097756"/>
                <a:gd name="connsiteY29" fmla="*/ 1221581 h 1614581"/>
                <a:gd name="connsiteX30" fmla="*/ 1083469 w 1097756"/>
                <a:gd name="connsiteY30" fmla="*/ 1231106 h 1614581"/>
                <a:gd name="connsiteX31" fmla="*/ 1088231 w 1097756"/>
                <a:gd name="connsiteY31" fmla="*/ 1245393 h 1614581"/>
                <a:gd name="connsiteX32" fmla="*/ 1092994 w 1097756"/>
                <a:gd name="connsiteY32" fmla="*/ 1259681 h 1614581"/>
                <a:gd name="connsiteX33" fmla="*/ 1095375 w 1097756"/>
                <a:gd name="connsiteY33" fmla="*/ 1266825 h 1614581"/>
                <a:gd name="connsiteX34" fmla="*/ 1097756 w 1097756"/>
                <a:gd name="connsiteY34" fmla="*/ 1273968 h 1614581"/>
                <a:gd name="connsiteX35" fmla="*/ 1092994 w 1097756"/>
                <a:gd name="connsiteY35" fmla="*/ 1281112 h 1614581"/>
                <a:gd name="connsiteX36" fmla="*/ 1071562 w 1097756"/>
                <a:gd name="connsiteY36" fmla="*/ 1288256 h 1614581"/>
                <a:gd name="connsiteX37" fmla="*/ 1054894 w 1097756"/>
                <a:gd name="connsiteY37" fmla="*/ 1293018 h 1614581"/>
                <a:gd name="connsiteX38" fmla="*/ 1031081 w 1097756"/>
                <a:gd name="connsiteY38" fmla="*/ 1300162 h 1614581"/>
                <a:gd name="connsiteX39" fmla="*/ 988219 w 1097756"/>
                <a:gd name="connsiteY39" fmla="*/ 1302543 h 1614581"/>
                <a:gd name="connsiteX40" fmla="*/ 978694 w 1097756"/>
                <a:gd name="connsiteY40" fmla="*/ 1309687 h 1614581"/>
                <a:gd name="connsiteX41" fmla="*/ 966787 w 1097756"/>
                <a:gd name="connsiteY41" fmla="*/ 1321593 h 1614581"/>
                <a:gd name="connsiteX42" fmla="*/ 959644 w 1097756"/>
                <a:gd name="connsiteY42" fmla="*/ 1335881 h 1614581"/>
                <a:gd name="connsiteX43" fmla="*/ 952500 w 1097756"/>
                <a:gd name="connsiteY43" fmla="*/ 1350168 h 1614581"/>
                <a:gd name="connsiteX44" fmla="*/ 945356 w 1097756"/>
                <a:gd name="connsiteY44" fmla="*/ 1352550 h 1614581"/>
                <a:gd name="connsiteX45" fmla="*/ 933450 w 1097756"/>
                <a:gd name="connsiteY45" fmla="*/ 1364456 h 1614581"/>
                <a:gd name="connsiteX46" fmla="*/ 919162 w 1097756"/>
                <a:gd name="connsiteY46" fmla="*/ 1369218 h 1614581"/>
                <a:gd name="connsiteX47" fmla="*/ 904875 w 1097756"/>
                <a:gd name="connsiteY47" fmla="*/ 1381125 h 1614581"/>
                <a:gd name="connsiteX48" fmla="*/ 897731 w 1097756"/>
                <a:gd name="connsiteY48" fmla="*/ 1383506 h 1614581"/>
                <a:gd name="connsiteX49" fmla="*/ 883444 w 1097756"/>
                <a:gd name="connsiteY49" fmla="*/ 1393031 h 1614581"/>
                <a:gd name="connsiteX50" fmla="*/ 876300 w 1097756"/>
                <a:gd name="connsiteY50" fmla="*/ 1400175 h 1614581"/>
                <a:gd name="connsiteX51" fmla="*/ 862012 w 1097756"/>
                <a:gd name="connsiteY51" fmla="*/ 1409700 h 1614581"/>
                <a:gd name="connsiteX52" fmla="*/ 854869 w 1097756"/>
                <a:gd name="connsiteY52" fmla="*/ 1414462 h 1614581"/>
                <a:gd name="connsiteX53" fmla="*/ 847725 w 1097756"/>
                <a:gd name="connsiteY53" fmla="*/ 1416843 h 1614581"/>
                <a:gd name="connsiteX54" fmla="*/ 840581 w 1097756"/>
                <a:gd name="connsiteY54" fmla="*/ 1423987 h 1614581"/>
                <a:gd name="connsiteX55" fmla="*/ 826294 w 1097756"/>
                <a:gd name="connsiteY55" fmla="*/ 1433512 h 1614581"/>
                <a:gd name="connsiteX56" fmla="*/ 819150 w 1097756"/>
                <a:gd name="connsiteY56" fmla="*/ 1440656 h 1614581"/>
                <a:gd name="connsiteX57" fmla="*/ 804862 w 1097756"/>
                <a:gd name="connsiteY57" fmla="*/ 1450181 h 1614581"/>
                <a:gd name="connsiteX58" fmla="*/ 792956 w 1097756"/>
                <a:gd name="connsiteY58" fmla="*/ 1462087 h 1614581"/>
                <a:gd name="connsiteX59" fmla="*/ 781050 w 1097756"/>
                <a:gd name="connsiteY59" fmla="*/ 1473993 h 1614581"/>
                <a:gd name="connsiteX60" fmla="*/ 776287 w 1097756"/>
                <a:gd name="connsiteY60" fmla="*/ 1481137 h 1614581"/>
                <a:gd name="connsiteX61" fmla="*/ 769144 w 1097756"/>
                <a:gd name="connsiteY61" fmla="*/ 1483518 h 1614581"/>
                <a:gd name="connsiteX62" fmla="*/ 754856 w 1097756"/>
                <a:gd name="connsiteY62" fmla="*/ 1497806 h 1614581"/>
                <a:gd name="connsiteX63" fmla="*/ 754856 w 1097756"/>
                <a:gd name="connsiteY63" fmla="*/ 1497806 h 1614581"/>
                <a:gd name="connsiteX64" fmla="*/ 738187 w 1097756"/>
                <a:gd name="connsiteY64" fmla="*/ 1519237 h 1614581"/>
                <a:gd name="connsiteX65" fmla="*/ 731044 w 1097756"/>
                <a:gd name="connsiteY65" fmla="*/ 1524000 h 1614581"/>
                <a:gd name="connsiteX66" fmla="*/ 721519 w 1097756"/>
                <a:gd name="connsiteY66" fmla="*/ 1538287 h 1614581"/>
                <a:gd name="connsiteX67" fmla="*/ 714375 w 1097756"/>
                <a:gd name="connsiteY67" fmla="*/ 1545431 h 1614581"/>
                <a:gd name="connsiteX68" fmla="*/ 709612 w 1097756"/>
                <a:gd name="connsiteY68" fmla="*/ 1552575 h 1614581"/>
                <a:gd name="connsiteX69" fmla="*/ 702469 w 1097756"/>
                <a:gd name="connsiteY69" fmla="*/ 1554956 h 1614581"/>
                <a:gd name="connsiteX70" fmla="*/ 690562 w 1097756"/>
                <a:gd name="connsiteY70" fmla="*/ 1576387 h 1614581"/>
                <a:gd name="connsiteX71" fmla="*/ 685800 w 1097756"/>
                <a:gd name="connsiteY71" fmla="*/ 1583531 h 1614581"/>
                <a:gd name="connsiteX72" fmla="*/ 671512 w 1097756"/>
                <a:gd name="connsiteY72" fmla="*/ 1593056 h 1614581"/>
                <a:gd name="connsiteX73" fmla="*/ 664369 w 1097756"/>
                <a:gd name="connsiteY73" fmla="*/ 1597818 h 1614581"/>
                <a:gd name="connsiteX74" fmla="*/ 657225 w 1097756"/>
                <a:gd name="connsiteY74" fmla="*/ 1600200 h 1614581"/>
                <a:gd name="connsiteX75" fmla="*/ 650081 w 1097756"/>
                <a:gd name="connsiteY75" fmla="*/ 1607343 h 1614581"/>
                <a:gd name="connsiteX76" fmla="*/ 645319 w 1097756"/>
                <a:gd name="connsiteY76" fmla="*/ 1614487 h 1614581"/>
                <a:gd name="connsiteX77" fmla="*/ 642937 w 1097756"/>
                <a:gd name="connsiteY77" fmla="*/ 1604962 h 1614581"/>
                <a:gd name="connsiteX78" fmla="*/ 640556 w 1097756"/>
                <a:gd name="connsiteY78" fmla="*/ 1593056 h 1614581"/>
                <a:gd name="connsiteX79" fmla="*/ 635794 w 1097756"/>
                <a:gd name="connsiteY79" fmla="*/ 1585912 h 1614581"/>
                <a:gd name="connsiteX80" fmla="*/ 633412 w 1097756"/>
                <a:gd name="connsiteY80" fmla="*/ 1578768 h 1614581"/>
                <a:gd name="connsiteX81" fmla="*/ 626269 w 1097756"/>
                <a:gd name="connsiteY81" fmla="*/ 1571625 h 1614581"/>
                <a:gd name="connsiteX82" fmla="*/ 621506 w 1097756"/>
                <a:gd name="connsiteY82" fmla="*/ 1564481 h 1614581"/>
                <a:gd name="connsiteX83" fmla="*/ 614362 w 1097756"/>
                <a:gd name="connsiteY83" fmla="*/ 1550193 h 1614581"/>
                <a:gd name="connsiteX84" fmla="*/ 607219 w 1097756"/>
                <a:gd name="connsiteY84" fmla="*/ 1547812 h 1614581"/>
                <a:gd name="connsiteX85" fmla="*/ 600075 w 1097756"/>
                <a:gd name="connsiteY85" fmla="*/ 1543050 h 1614581"/>
                <a:gd name="connsiteX86" fmla="*/ 595312 w 1097756"/>
                <a:gd name="connsiteY86" fmla="*/ 1528762 h 1614581"/>
                <a:gd name="connsiteX87" fmla="*/ 592931 w 1097756"/>
                <a:gd name="connsiteY87" fmla="*/ 1519237 h 1614581"/>
                <a:gd name="connsiteX88" fmla="*/ 585787 w 1097756"/>
                <a:gd name="connsiteY88" fmla="*/ 1497806 h 1614581"/>
                <a:gd name="connsiteX89" fmla="*/ 581025 w 1097756"/>
                <a:gd name="connsiteY89" fmla="*/ 1483518 h 1614581"/>
                <a:gd name="connsiteX90" fmla="*/ 578644 w 1097756"/>
                <a:gd name="connsiteY90" fmla="*/ 1476375 h 1614581"/>
                <a:gd name="connsiteX91" fmla="*/ 576262 w 1097756"/>
                <a:gd name="connsiteY91" fmla="*/ 1452562 h 1614581"/>
                <a:gd name="connsiteX92" fmla="*/ 573881 w 1097756"/>
                <a:gd name="connsiteY92" fmla="*/ 1445418 h 1614581"/>
                <a:gd name="connsiteX93" fmla="*/ 571500 w 1097756"/>
                <a:gd name="connsiteY93" fmla="*/ 1393031 h 1614581"/>
                <a:gd name="connsiteX94" fmla="*/ 566737 w 1097756"/>
                <a:gd name="connsiteY94" fmla="*/ 1378743 h 1614581"/>
                <a:gd name="connsiteX95" fmla="*/ 564356 w 1097756"/>
                <a:gd name="connsiteY95" fmla="*/ 1354931 h 1614581"/>
                <a:gd name="connsiteX96" fmla="*/ 561975 w 1097756"/>
                <a:gd name="connsiteY96" fmla="*/ 1345406 h 1614581"/>
                <a:gd name="connsiteX97" fmla="*/ 557212 w 1097756"/>
                <a:gd name="connsiteY97" fmla="*/ 1288256 h 1614581"/>
                <a:gd name="connsiteX98" fmla="*/ 554831 w 1097756"/>
                <a:gd name="connsiteY98" fmla="*/ 1271587 h 1614581"/>
                <a:gd name="connsiteX99" fmla="*/ 547687 w 1097756"/>
                <a:gd name="connsiteY99" fmla="*/ 1266825 h 1614581"/>
                <a:gd name="connsiteX100" fmla="*/ 542925 w 1097756"/>
                <a:gd name="connsiteY100" fmla="*/ 1252537 h 1614581"/>
                <a:gd name="connsiteX101" fmla="*/ 535781 w 1097756"/>
                <a:gd name="connsiteY101" fmla="*/ 1231106 h 1614581"/>
                <a:gd name="connsiteX102" fmla="*/ 533400 w 1097756"/>
                <a:gd name="connsiteY102" fmla="*/ 1223962 h 1614581"/>
                <a:gd name="connsiteX103" fmla="*/ 526256 w 1097756"/>
                <a:gd name="connsiteY103" fmla="*/ 1219200 h 1614581"/>
                <a:gd name="connsiteX104" fmla="*/ 523875 w 1097756"/>
                <a:gd name="connsiteY104" fmla="*/ 1212056 h 1614581"/>
                <a:gd name="connsiteX105" fmla="*/ 516731 w 1097756"/>
                <a:gd name="connsiteY105" fmla="*/ 1197768 h 1614581"/>
                <a:gd name="connsiteX106" fmla="*/ 511969 w 1097756"/>
                <a:gd name="connsiteY106" fmla="*/ 1171575 h 1614581"/>
                <a:gd name="connsiteX107" fmla="*/ 507206 w 1097756"/>
                <a:gd name="connsiteY107" fmla="*/ 1164431 h 1614581"/>
                <a:gd name="connsiteX108" fmla="*/ 495300 w 1097756"/>
                <a:gd name="connsiteY108" fmla="*/ 1143000 h 1614581"/>
                <a:gd name="connsiteX109" fmla="*/ 492919 w 1097756"/>
                <a:gd name="connsiteY109" fmla="*/ 1135856 h 1614581"/>
                <a:gd name="connsiteX110" fmla="*/ 478631 w 1097756"/>
                <a:gd name="connsiteY110" fmla="*/ 1126331 h 1614581"/>
                <a:gd name="connsiteX111" fmla="*/ 473869 w 1097756"/>
                <a:gd name="connsiteY111" fmla="*/ 1119187 h 1614581"/>
                <a:gd name="connsiteX112" fmla="*/ 464344 w 1097756"/>
                <a:gd name="connsiteY112" fmla="*/ 1097756 h 1614581"/>
                <a:gd name="connsiteX113" fmla="*/ 461962 w 1097756"/>
                <a:gd name="connsiteY113" fmla="*/ 1042987 h 1614581"/>
                <a:gd name="connsiteX114" fmla="*/ 457200 w 1097756"/>
                <a:gd name="connsiteY114" fmla="*/ 1028700 h 1614581"/>
                <a:gd name="connsiteX115" fmla="*/ 454819 w 1097756"/>
                <a:gd name="connsiteY115" fmla="*/ 1021556 h 1614581"/>
                <a:gd name="connsiteX116" fmla="*/ 447675 w 1097756"/>
                <a:gd name="connsiteY116" fmla="*/ 1000125 h 1614581"/>
                <a:gd name="connsiteX117" fmla="*/ 445294 w 1097756"/>
                <a:gd name="connsiteY117" fmla="*/ 992981 h 1614581"/>
                <a:gd name="connsiteX118" fmla="*/ 438150 w 1097756"/>
                <a:gd name="connsiteY118" fmla="*/ 985837 h 1614581"/>
                <a:gd name="connsiteX119" fmla="*/ 433387 w 1097756"/>
                <a:gd name="connsiteY119" fmla="*/ 969168 h 1614581"/>
                <a:gd name="connsiteX120" fmla="*/ 428625 w 1097756"/>
                <a:gd name="connsiteY120" fmla="*/ 954881 h 1614581"/>
                <a:gd name="connsiteX121" fmla="*/ 421481 w 1097756"/>
                <a:gd name="connsiteY121" fmla="*/ 952500 h 1614581"/>
                <a:gd name="connsiteX122" fmla="*/ 414337 w 1097756"/>
                <a:gd name="connsiteY122" fmla="*/ 947737 h 1614581"/>
                <a:gd name="connsiteX123" fmla="*/ 397669 w 1097756"/>
                <a:gd name="connsiteY123" fmla="*/ 942975 h 1614581"/>
                <a:gd name="connsiteX124" fmla="*/ 390525 w 1097756"/>
                <a:gd name="connsiteY124" fmla="*/ 940593 h 1614581"/>
                <a:gd name="connsiteX125" fmla="*/ 252412 w 1097756"/>
                <a:gd name="connsiteY125" fmla="*/ 942975 h 1614581"/>
                <a:gd name="connsiteX126" fmla="*/ 226219 w 1097756"/>
                <a:gd name="connsiteY126" fmla="*/ 952500 h 1614581"/>
                <a:gd name="connsiteX127" fmla="*/ 219075 w 1097756"/>
                <a:gd name="connsiteY127" fmla="*/ 957262 h 1614581"/>
                <a:gd name="connsiteX128" fmla="*/ 214312 w 1097756"/>
                <a:gd name="connsiteY128" fmla="*/ 964406 h 1614581"/>
                <a:gd name="connsiteX129" fmla="*/ 204787 w 1097756"/>
                <a:gd name="connsiteY129" fmla="*/ 966787 h 1614581"/>
                <a:gd name="connsiteX130" fmla="*/ 197644 w 1097756"/>
                <a:gd name="connsiteY130" fmla="*/ 971550 h 1614581"/>
                <a:gd name="connsiteX131" fmla="*/ 192881 w 1097756"/>
                <a:gd name="connsiteY131" fmla="*/ 978693 h 1614581"/>
                <a:gd name="connsiteX132" fmla="*/ 188119 w 1097756"/>
                <a:gd name="connsiteY132" fmla="*/ 992981 h 1614581"/>
                <a:gd name="connsiteX133" fmla="*/ 180975 w 1097756"/>
                <a:gd name="connsiteY133" fmla="*/ 995362 h 1614581"/>
                <a:gd name="connsiteX134" fmla="*/ 164306 w 1097756"/>
                <a:gd name="connsiteY134" fmla="*/ 1016793 h 1614581"/>
                <a:gd name="connsiteX135" fmla="*/ 161925 w 1097756"/>
                <a:gd name="connsiteY135" fmla="*/ 1047750 h 1614581"/>
                <a:gd name="connsiteX136" fmla="*/ 150019 w 1097756"/>
                <a:gd name="connsiteY136" fmla="*/ 1050131 h 1614581"/>
                <a:gd name="connsiteX137" fmla="*/ 133350 w 1097756"/>
                <a:gd name="connsiteY137" fmla="*/ 1054893 h 1614581"/>
                <a:gd name="connsiteX138" fmla="*/ 121444 w 1097756"/>
                <a:gd name="connsiteY138" fmla="*/ 1066800 h 1614581"/>
                <a:gd name="connsiteX139" fmla="*/ 114300 w 1097756"/>
                <a:gd name="connsiteY139" fmla="*/ 1071562 h 1614581"/>
                <a:gd name="connsiteX140" fmla="*/ 95250 w 1097756"/>
                <a:gd name="connsiteY140" fmla="*/ 1069181 h 1614581"/>
                <a:gd name="connsiteX141" fmla="*/ 88106 w 1097756"/>
                <a:gd name="connsiteY141" fmla="*/ 1064418 h 1614581"/>
                <a:gd name="connsiteX142" fmla="*/ 80962 w 1097756"/>
                <a:gd name="connsiteY142" fmla="*/ 1062037 h 1614581"/>
                <a:gd name="connsiteX143" fmla="*/ 66675 w 1097756"/>
                <a:gd name="connsiteY143" fmla="*/ 1045368 h 1614581"/>
                <a:gd name="connsiteX144" fmla="*/ 59531 w 1097756"/>
                <a:gd name="connsiteY144" fmla="*/ 1040606 h 1614581"/>
                <a:gd name="connsiteX145" fmla="*/ 57150 w 1097756"/>
                <a:gd name="connsiteY145" fmla="*/ 1033462 h 1614581"/>
                <a:gd name="connsiteX146" fmla="*/ 45244 w 1097756"/>
                <a:gd name="connsiteY146" fmla="*/ 1019175 h 1614581"/>
                <a:gd name="connsiteX147" fmla="*/ 42862 w 1097756"/>
                <a:gd name="connsiteY147" fmla="*/ 1012031 h 1614581"/>
                <a:gd name="connsiteX148" fmla="*/ 33337 w 1097756"/>
                <a:gd name="connsiteY148" fmla="*/ 997743 h 1614581"/>
                <a:gd name="connsiteX149" fmla="*/ 30956 w 1097756"/>
                <a:gd name="connsiteY149" fmla="*/ 990600 h 1614581"/>
                <a:gd name="connsiteX150" fmla="*/ 26194 w 1097756"/>
                <a:gd name="connsiteY150" fmla="*/ 983456 h 1614581"/>
                <a:gd name="connsiteX151" fmla="*/ 23812 w 1097756"/>
                <a:gd name="connsiteY151" fmla="*/ 969168 h 1614581"/>
                <a:gd name="connsiteX152" fmla="*/ 19050 w 1097756"/>
                <a:gd name="connsiteY152" fmla="*/ 954881 h 1614581"/>
                <a:gd name="connsiteX153" fmla="*/ 14287 w 1097756"/>
                <a:gd name="connsiteY153" fmla="*/ 931068 h 1614581"/>
                <a:gd name="connsiteX154" fmla="*/ 7144 w 1097756"/>
                <a:gd name="connsiteY154" fmla="*/ 923925 h 1614581"/>
                <a:gd name="connsiteX155" fmla="*/ 0 w 1097756"/>
                <a:gd name="connsiteY155" fmla="*/ 912018 h 1614581"/>
                <a:gd name="connsiteX156" fmla="*/ 2381 w 1097756"/>
                <a:gd name="connsiteY156" fmla="*/ 857250 h 1614581"/>
                <a:gd name="connsiteX157" fmla="*/ 7144 w 1097756"/>
                <a:gd name="connsiteY157" fmla="*/ 850106 h 1614581"/>
                <a:gd name="connsiteX158" fmla="*/ 21431 w 1097756"/>
                <a:gd name="connsiteY158" fmla="*/ 835818 h 1614581"/>
                <a:gd name="connsiteX159" fmla="*/ 42862 w 1097756"/>
                <a:gd name="connsiteY159" fmla="*/ 826293 h 1614581"/>
                <a:gd name="connsiteX160" fmla="*/ 50006 w 1097756"/>
                <a:gd name="connsiteY160" fmla="*/ 823912 h 1614581"/>
                <a:gd name="connsiteX161" fmla="*/ 64294 w 1097756"/>
                <a:gd name="connsiteY161" fmla="*/ 816768 h 1614581"/>
                <a:gd name="connsiteX162" fmla="*/ 78581 w 1097756"/>
                <a:gd name="connsiteY162" fmla="*/ 809625 h 1614581"/>
                <a:gd name="connsiteX163" fmla="*/ 83344 w 1097756"/>
                <a:gd name="connsiteY163" fmla="*/ 802481 h 1614581"/>
                <a:gd name="connsiteX164" fmla="*/ 92869 w 1097756"/>
                <a:gd name="connsiteY164" fmla="*/ 792956 h 1614581"/>
                <a:gd name="connsiteX165" fmla="*/ 95250 w 1097756"/>
                <a:gd name="connsiteY165" fmla="*/ 688181 h 1614581"/>
                <a:gd name="connsiteX166" fmla="*/ 97631 w 1097756"/>
                <a:gd name="connsiteY166" fmla="*/ 681037 h 1614581"/>
                <a:gd name="connsiteX167" fmla="*/ 107156 w 1097756"/>
                <a:gd name="connsiteY167" fmla="*/ 638175 h 1614581"/>
                <a:gd name="connsiteX168" fmla="*/ 114300 w 1097756"/>
                <a:gd name="connsiteY168" fmla="*/ 633412 h 1614581"/>
                <a:gd name="connsiteX169" fmla="*/ 116681 w 1097756"/>
                <a:gd name="connsiteY169" fmla="*/ 626268 h 1614581"/>
                <a:gd name="connsiteX170" fmla="*/ 123825 w 1097756"/>
                <a:gd name="connsiteY170" fmla="*/ 609600 h 1614581"/>
                <a:gd name="connsiteX171" fmla="*/ 126206 w 1097756"/>
                <a:gd name="connsiteY171" fmla="*/ 564356 h 1614581"/>
                <a:gd name="connsiteX172" fmla="*/ 138112 w 1097756"/>
                <a:gd name="connsiteY172" fmla="*/ 552450 h 1614581"/>
                <a:gd name="connsiteX173" fmla="*/ 235744 w 1097756"/>
                <a:gd name="connsiteY173" fmla="*/ 550068 h 1614581"/>
                <a:gd name="connsiteX174" fmla="*/ 252412 w 1097756"/>
                <a:gd name="connsiteY174" fmla="*/ 545306 h 1614581"/>
                <a:gd name="connsiteX175" fmla="*/ 261937 w 1097756"/>
                <a:gd name="connsiteY175" fmla="*/ 531018 h 1614581"/>
                <a:gd name="connsiteX176" fmla="*/ 266700 w 1097756"/>
                <a:gd name="connsiteY176" fmla="*/ 523875 h 1614581"/>
                <a:gd name="connsiteX177" fmla="*/ 269081 w 1097756"/>
                <a:gd name="connsiteY177" fmla="*/ 502443 h 1614581"/>
                <a:gd name="connsiteX178" fmla="*/ 271462 w 1097756"/>
                <a:gd name="connsiteY178" fmla="*/ 495300 h 1614581"/>
                <a:gd name="connsiteX179" fmla="*/ 276225 w 1097756"/>
                <a:gd name="connsiteY179" fmla="*/ 388143 h 1614581"/>
                <a:gd name="connsiteX180" fmla="*/ 278606 w 1097756"/>
                <a:gd name="connsiteY180" fmla="*/ 323850 h 1614581"/>
                <a:gd name="connsiteX181" fmla="*/ 292894 w 1097756"/>
                <a:gd name="connsiteY181" fmla="*/ 319087 h 1614581"/>
                <a:gd name="connsiteX182" fmla="*/ 300037 w 1097756"/>
                <a:gd name="connsiteY182" fmla="*/ 316706 h 1614581"/>
                <a:gd name="connsiteX183" fmla="*/ 307181 w 1097756"/>
                <a:gd name="connsiteY183" fmla="*/ 278606 h 1614581"/>
                <a:gd name="connsiteX184" fmla="*/ 314325 w 1097756"/>
                <a:gd name="connsiteY184" fmla="*/ 259556 h 1614581"/>
                <a:gd name="connsiteX185" fmla="*/ 335756 w 1097756"/>
                <a:gd name="connsiteY185" fmla="*/ 228600 h 1614581"/>
                <a:gd name="connsiteX186" fmla="*/ 338137 w 1097756"/>
                <a:gd name="connsiteY186" fmla="*/ 221456 h 1614581"/>
                <a:gd name="connsiteX187" fmla="*/ 342900 w 1097756"/>
                <a:gd name="connsiteY187" fmla="*/ 214312 h 1614581"/>
                <a:gd name="connsiteX188" fmla="*/ 345281 w 1097756"/>
                <a:gd name="connsiteY188" fmla="*/ 202406 h 1614581"/>
                <a:gd name="connsiteX189" fmla="*/ 347662 w 1097756"/>
                <a:gd name="connsiteY189" fmla="*/ 192881 h 1614581"/>
                <a:gd name="connsiteX190" fmla="*/ 345281 w 1097756"/>
                <a:gd name="connsiteY190" fmla="*/ 61912 h 1614581"/>
                <a:gd name="connsiteX191" fmla="*/ 342900 w 1097756"/>
                <a:gd name="connsiteY191" fmla="*/ 54768 h 1614581"/>
                <a:gd name="connsiteX192" fmla="*/ 350044 w 1097756"/>
                <a:gd name="connsiteY192" fmla="*/ 52387 h 1614581"/>
                <a:gd name="connsiteX193" fmla="*/ 359569 w 1097756"/>
                <a:gd name="connsiteY193" fmla="*/ 50006 h 1614581"/>
                <a:gd name="connsiteX194" fmla="*/ 376237 w 1097756"/>
                <a:gd name="connsiteY194" fmla="*/ 45243 h 1614581"/>
                <a:gd name="connsiteX195" fmla="*/ 383381 w 1097756"/>
                <a:gd name="connsiteY195" fmla="*/ 40481 h 1614581"/>
                <a:gd name="connsiteX196" fmla="*/ 390525 w 1097756"/>
                <a:gd name="connsiteY196" fmla="*/ 38100 h 1614581"/>
                <a:gd name="connsiteX197" fmla="*/ 392906 w 1097756"/>
                <a:gd name="connsiteY197" fmla="*/ 30956 h 1614581"/>
                <a:gd name="connsiteX198" fmla="*/ 388144 w 1097756"/>
                <a:gd name="connsiteY198" fmla="*/ 9525 h 1614581"/>
                <a:gd name="connsiteX199" fmla="*/ 392906 w 1097756"/>
                <a:gd name="connsiteY199" fmla="*/ 0 h 1614581"/>
                <a:gd name="connsiteX200" fmla="*/ 528637 w 1097756"/>
                <a:gd name="connsiteY200" fmla="*/ 2381 h 1614581"/>
                <a:gd name="connsiteX201" fmla="*/ 533400 w 1097756"/>
                <a:gd name="connsiteY201" fmla="*/ 9525 h 1614581"/>
                <a:gd name="connsiteX202" fmla="*/ 538162 w 1097756"/>
                <a:gd name="connsiteY202" fmla="*/ 23812 h 1614581"/>
                <a:gd name="connsiteX203" fmla="*/ 545306 w 1097756"/>
                <a:gd name="connsiteY203" fmla="*/ 40481 h 1614581"/>
                <a:gd name="connsiteX204" fmla="*/ 554831 w 1097756"/>
                <a:gd name="connsiteY204" fmla="*/ 61912 h 1614581"/>
                <a:gd name="connsiteX205" fmla="*/ 552450 w 1097756"/>
                <a:gd name="connsiteY205" fmla="*/ 92868 h 1614581"/>
                <a:gd name="connsiteX206" fmla="*/ 552450 w 1097756"/>
                <a:gd name="connsiteY206" fmla="*/ 135731 h 1614581"/>
                <a:gd name="connsiteX207" fmla="*/ 566737 w 1097756"/>
                <a:gd name="connsiteY207" fmla="*/ 142875 h 1614581"/>
                <a:gd name="connsiteX208" fmla="*/ 581025 w 1097756"/>
                <a:gd name="connsiteY208" fmla="*/ 152400 h 1614581"/>
                <a:gd name="connsiteX209" fmla="*/ 588169 w 1097756"/>
                <a:gd name="connsiteY209" fmla="*/ 157162 h 1614581"/>
                <a:gd name="connsiteX210" fmla="*/ 588169 w 1097756"/>
                <a:gd name="connsiteY210" fmla="*/ 190500 h 1614581"/>
                <a:gd name="connsiteX211" fmla="*/ 600075 w 1097756"/>
                <a:gd name="connsiteY211" fmla="*/ 259556 h 1614581"/>
                <a:gd name="connsiteX212" fmla="*/ 607218 w 1097756"/>
                <a:gd name="connsiteY212" fmla="*/ 276225 h 1614581"/>
                <a:gd name="connsiteX213" fmla="*/ 616744 w 1097756"/>
                <a:gd name="connsiteY213" fmla="*/ 288131 h 1614581"/>
                <a:gd name="connsiteX214" fmla="*/ 623887 w 1097756"/>
                <a:gd name="connsiteY214" fmla="*/ 290512 h 1614581"/>
                <a:gd name="connsiteX215" fmla="*/ 628650 w 1097756"/>
                <a:gd name="connsiteY215" fmla="*/ 297656 h 1614581"/>
                <a:gd name="connsiteX216" fmla="*/ 638175 w 1097756"/>
                <a:gd name="connsiteY216" fmla="*/ 316706 h 1614581"/>
                <a:gd name="connsiteX217" fmla="*/ 645319 w 1097756"/>
                <a:gd name="connsiteY217" fmla="*/ 326231 h 1614581"/>
                <a:gd name="connsiteX218" fmla="*/ 650081 w 1097756"/>
                <a:gd name="connsiteY218" fmla="*/ 335756 h 1614581"/>
                <a:gd name="connsiteX219" fmla="*/ 654844 w 1097756"/>
                <a:gd name="connsiteY219" fmla="*/ 342900 h 1614581"/>
                <a:gd name="connsiteX220" fmla="*/ 664369 w 1097756"/>
                <a:gd name="connsiteY220" fmla="*/ 364331 h 1614581"/>
                <a:gd name="connsiteX221" fmla="*/ 676275 w 1097756"/>
                <a:gd name="connsiteY221" fmla="*/ 383381 h 1614581"/>
                <a:gd name="connsiteX222" fmla="*/ 700087 w 1097756"/>
                <a:gd name="connsiteY222" fmla="*/ 381000 h 1614581"/>
                <a:gd name="connsiteX223" fmla="*/ 728662 w 1097756"/>
                <a:gd name="connsiteY223" fmla="*/ 364331 h 1614581"/>
                <a:gd name="connsiteX224" fmla="*/ 738187 w 1097756"/>
                <a:gd name="connsiteY224" fmla="*/ 350043 h 1614581"/>
                <a:gd name="connsiteX225" fmla="*/ 742950 w 1097756"/>
                <a:gd name="connsiteY225" fmla="*/ 342900 h 1614581"/>
                <a:gd name="connsiteX226" fmla="*/ 750094 w 1097756"/>
                <a:gd name="connsiteY226" fmla="*/ 335756 h 1614581"/>
                <a:gd name="connsiteX227" fmla="*/ 769144 w 1097756"/>
                <a:gd name="connsiteY227" fmla="*/ 357187 h 1614581"/>
                <a:gd name="connsiteX228" fmla="*/ 783431 w 1097756"/>
                <a:gd name="connsiteY228" fmla="*/ 378618 h 1614581"/>
                <a:gd name="connsiteX229" fmla="*/ 804862 w 1097756"/>
                <a:gd name="connsiteY229" fmla="*/ 400050 h 1614581"/>
                <a:gd name="connsiteX230" fmla="*/ 812006 w 1097756"/>
                <a:gd name="connsiteY230" fmla="*/ 404812 h 1614581"/>
                <a:gd name="connsiteX231" fmla="*/ 821531 w 1097756"/>
                <a:gd name="connsiteY231" fmla="*/ 416718 h 1614581"/>
                <a:gd name="connsiteX232" fmla="*/ 850106 w 1097756"/>
                <a:gd name="connsiteY232" fmla="*/ 442912 h 1614581"/>
                <a:gd name="connsiteX233" fmla="*/ 859631 w 1097756"/>
                <a:gd name="connsiteY233" fmla="*/ 457200 h 1614581"/>
                <a:gd name="connsiteX234" fmla="*/ 866775 w 1097756"/>
                <a:gd name="connsiteY234" fmla="*/ 469106 h 1614581"/>
                <a:gd name="connsiteX235" fmla="*/ 873919 w 1097756"/>
                <a:gd name="connsiteY235" fmla="*/ 476250 h 1614581"/>
                <a:gd name="connsiteX236" fmla="*/ 883444 w 1097756"/>
                <a:gd name="connsiteY236" fmla="*/ 492918 h 1614581"/>
                <a:gd name="connsiteX237" fmla="*/ 890587 w 1097756"/>
                <a:gd name="connsiteY237" fmla="*/ 502443 h 1614581"/>
                <a:gd name="connsiteX238" fmla="*/ 895350 w 1097756"/>
                <a:gd name="connsiteY238" fmla="*/ 511968 h 1614581"/>
                <a:gd name="connsiteX239" fmla="*/ 904875 w 1097756"/>
                <a:gd name="connsiteY239" fmla="*/ 526256 h 1614581"/>
                <a:gd name="connsiteX240" fmla="*/ 914400 w 1097756"/>
                <a:gd name="connsiteY240" fmla="*/ 542925 h 1614581"/>
                <a:gd name="connsiteX241" fmla="*/ 926306 w 1097756"/>
                <a:gd name="connsiteY241" fmla="*/ 564356 h 1614581"/>
                <a:gd name="connsiteX242" fmla="*/ 931069 w 1097756"/>
                <a:gd name="connsiteY242" fmla="*/ 571500 h 1614581"/>
                <a:gd name="connsiteX243" fmla="*/ 935831 w 1097756"/>
                <a:gd name="connsiteY243" fmla="*/ 578643 h 1614581"/>
                <a:gd name="connsiteX244" fmla="*/ 933450 w 1097756"/>
                <a:gd name="connsiteY244" fmla="*/ 590550 h 1614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097756" h="1614581">
                  <a:moveTo>
                    <a:pt x="933450" y="590550"/>
                  </a:moveTo>
                  <a:cubicBezTo>
                    <a:pt x="934244" y="594519"/>
                    <a:pt x="938679" y="598243"/>
                    <a:pt x="940594" y="602456"/>
                  </a:cubicBezTo>
                  <a:cubicBezTo>
                    <a:pt x="945863" y="614048"/>
                    <a:pt x="942798" y="615651"/>
                    <a:pt x="950119" y="623887"/>
                  </a:cubicBezTo>
                  <a:cubicBezTo>
                    <a:pt x="954594" y="628921"/>
                    <a:pt x="964406" y="638175"/>
                    <a:pt x="964406" y="638175"/>
                  </a:cubicBezTo>
                  <a:cubicBezTo>
                    <a:pt x="965200" y="658019"/>
                    <a:pt x="964874" y="677939"/>
                    <a:pt x="966787" y="697706"/>
                  </a:cubicBezTo>
                  <a:cubicBezTo>
                    <a:pt x="967271" y="702703"/>
                    <a:pt x="971550" y="711993"/>
                    <a:pt x="971550" y="711993"/>
                  </a:cubicBezTo>
                  <a:cubicBezTo>
                    <a:pt x="972344" y="718343"/>
                    <a:pt x="972786" y="724747"/>
                    <a:pt x="973931" y="731043"/>
                  </a:cubicBezTo>
                  <a:cubicBezTo>
                    <a:pt x="974380" y="733513"/>
                    <a:pt x="976173" y="735681"/>
                    <a:pt x="976312" y="738187"/>
                  </a:cubicBezTo>
                  <a:cubicBezTo>
                    <a:pt x="977766" y="764352"/>
                    <a:pt x="977279" y="790601"/>
                    <a:pt x="978694" y="816768"/>
                  </a:cubicBezTo>
                  <a:cubicBezTo>
                    <a:pt x="978942" y="821358"/>
                    <a:pt x="982143" y="828841"/>
                    <a:pt x="983456" y="833437"/>
                  </a:cubicBezTo>
                  <a:cubicBezTo>
                    <a:pt x="987300" y="846891"/>
                    <a:pt x="983349" y="839231"/>
                    <a:pt x="990600" y="850106"/>
                  </a:cubicBezTo>
                  <a:cubicBezTo>
                    <a:pt x="992187" y="858043"/>
                    <a:pt x="994994" y="865832"/>
                    <a:pt x="995362" y="873918"/>
                  </a:cubicBezTo>
                  <a:cubicBezTo>
                    <a:pt x="996950" y="908843"/>
                    <a:pt x="991647" y="944776"/>
                    <a:pt x="1000125" y="978693"/>
                  </a:cubicBezTo>
                  <a:cubicBezTo>
                    <a:pt x="1001712" y="985043"/>
                    <a:pt x="1002817" y="991534"/>
                    <a:pt x="1004887" y="997743"/>
                  </a:cubicBezTo>
                  <a:cubicBezTo>
                    <a:pt x="1005681" y="1000124"/>
                    <a:pt x="1006050" y="1002693"/>
                    <a:pt x="1007269" y="1004887"/>
                  </a:cubicBezTo>
                  <a:cubicBezTo>
                    <a:pt x="1010049" y="1009891"/>
                    <a:pt x="1014234" y="1014055"/>
                    <a:pt x="1016794" y="1019175"/>
                  </a:cubicBezTo>
                  <a:cubicBezTo>
                    <a:pt x="1022836" y="1031260"/>
                    <a:pt x="1019587" y="1025747"/>
                    <a:pt x="1026319" y="1035843"/>
                  </a:cubicBezTo>
                  <a:cubicBezTo>
                    <a:pt x="1031775" y="1057670"/>
                    <a:pt x="1027450" y="1049447"/>
                    <a:pt x="1035844" y="1062037"/>
                  </a:cubicBezTo>
                  <a:cubicBezTo>
                    <a:pt x="1036638" y="1064418"/>
                    <a:pt x="1037344" y="1066831"/>
                    <a:pt x="1038225" y="1069181"/>
                  </a:cubicBezTo>
                  <a:cubicBezTo>
                    <a:pt x="1039726" y="1073183"/>
                    <a:pt x="1041862" y="1076963"/>
                    <a:pt x="1042987" y="1081087"/>
                  </a:cubicBezTo>
                  <a:cubicBezTo>
                    <a:pt x="1044257" y="1085745"/>
                    <a:pt x="1044422" y="1090640"/>
                    <a:pt x="1045369" y="1095375"/>
                  </a:cubicBezTo>
                  <a:cubicBezTo>
                    <a:pt x="1046011" y="1098584"/>
                    <a:pt x="1046810" y="1101765"/>
                    <a:pt x="1047750" y="1104900"/>
                  </a:cubicBezTo>
                  <a:cubicBezTo>
                    <a:pt x="1049192" y="1109708"/>
                    <a:pt x="1051687" y="1114235"/>
                    <a:pt x="1052512" y="1119187"/>
                  </a:cubicBezTo>
                  <a:cubicBezTo>
                    <a:pt x="1053306" y="1123950"/>
                    <a:pt x="1053624" y="1128817"/>
                    <a:pt x="1054894" y="1133475"/>
                  </a:cubicBezTo>
                  <a:cubicBezTo>
                    <a:pt x="1056019" y="1137599"/>
                    <a:pt x="1058555" y="1141251"/>
                    <a:pt x="1059656" y="1145381"/>
                  </a:cubicBezTo>
                  <a:cubicBezTo>
                    <a:pt x="1061742" y="1153202"/>
                    <a:pt x="1061860" y="1161514"/>
                    <a:pt x="1064419" y="1169193"/>
                  </a:cubicBezTo>
                  <a:lnTo>
                    <a:pt x="1066800" y="1176337"/>
                  </a:lnTo>
                  <a:cubicBezTo>
                    <a:pt x="1067594" y="1183481"/>
                    <a:pt x="1067438" y="1190795"/>
                    <a:pt x="1069181" y="1197768"/>
                  </a:cubicBezTo>
                  <a:cubicBezTo>
                    <a:pt x="1069875" y="1200545"/>
                    <a:pt x="1072817" y="1202281"/>
                    <a:pt x="1073944" y="1204912"/>
                  </a:cubicBezTo>
                  <a:cubicBezTo>
                    <a:pt x="1083173" y="1226445"/>
                    <a:pt x="1069129" y="1203641"/>
                    <a:pt x="1081087" y="1221581"/>
                  </a:cubicBezTo>
                  <a:cubicBezTo>
                    <a:pt x="1081881" y="1224756"/>
                    <a:pt x="1082529" y="1227971"/>
                    <a:pt x="1083469" y="1231106"/>
                  </a:cubicBezTo>
                  <a:cubicBezTo>
                    <a:pt x="1084912" y="1235914"/>
                    <a:pt x="1086644" y="1240631"/>
                    <a:pt x="1088231" y="1245393"/>
                  </a:cubicBezTo>
                  <a:lnTo>
                    <a:pt x="1092994" y="1259681"/>
                  </a:lnTo>
                  <a:lnTo>
                    <a:pt x="1095375" y="1266825"/>
                  </a:lnTo>
                  <a:lnTo>
                    <a:pt x="1097756" y="1273968"/>
                  </a:lnTo>
                  <a:cubicBezTo>
                    <a:pt x="1096169" y="1276349"/>
                    <a:pt x="1095421" y="1279595"/>
                    <a:pt x="1092994" y="1281112"/>
                  </a:cubicBezTo>
                  <a:cubicBezTo>
                    <a:pt x="1092989" y="1281115"/>
                    <a:pt x="1075137" y="1287065"/>
                    <a:pt x="1071562" y="1288256"/>
                  </a:cubicBezTo>
                  <a:cubicBezTo>
                    <a:pt x="1047529" y="1296266"/>
                    <a:pt x="1084829" y="1284037"/>
                    <a:pt x="1054894" y="1293018"/>
                  </a:cubicBezTo>
                  <a:cubicBezTo>
                    <a:pt x="1051526" y="1294028"/>
                    <a:pt x="1036334" y="1299685"/>
                    <a:pt x="1031081" y="1300162"/>
                  </a:cubicBezTo>
                  <a:cubicBezTo>
                    <a:pt x="1016830" y="1301457"/>
                    <a:pt x="1002506" y="1301749"/>
                    <a:pt x="988219" y="1302543"/>
                  </a:cubicBezTo>
                  <a:cubicBezTo>
                    <a:pt x="985044" y="1304924"/>
                    <a:pt x="981277" y="1306674"/>
                    <a:pt x="978694" y="1309687"/>
                  </a:cubicBezTo>
                  <a:cubicBezTo>
                    <a:pt x="966924" y="1323418"/>
                    <a:pt x="981459" y="1316703"/>
                    <a:pt x="966787" y="1321593"/>
                  </a:cubicBezTo>
                  <a:cubicBezTo>
                    <a:pt x="960804" y="1339543"/>
                    <a:pt x="968873" y="1317423"/>
                    <a:pt x="959644" y="1335881"/>
                  </a:cubicBezTo>
                  <a:cubicBezTo>
                    <a:pt x="956769" y="1341631"/>
                    <a:pt x="958185" y="1345620"/>
                    <a:pt x="952500" y="1350168"/>
                  </a:cubicBezTo>
                  <a:cubicBezTo>
                    <a:pt x="950540" y="1351736"/>
                    <a:pt x="947737" y="1351756"/>
                    <a:pt x="945356" y="1352550"/>
                  </a:cubicBezTo>
                  <a:cubicBezTo>
                    <a:pt x="941012" y="1359066"/>
                    <a:pt x="940969" y="1361114"/>
                    <a:pt x="933450" y="1364456"/>
                  </a:cubicBezTo>
                  <a:cubicBezTo>
                    <a:pt x="928862" y="1366495"/>
                    <a:pt x="919162" y="1369218"/>
                    <a:pt x="919162" y="1369218"/>
                  </a:cubicBezTo>
                  <a:cubicBezTo>
                    <a:pt x="913896" y="1374485"/>
                    <a:pt x="911506" y="1377810"/>
                    <a:pt x="904875" y="1381125"/>
                  </a:cubicBezTo>
                  <a:cubicBezTo>
                    <a:pt x="902630" y="1382248"/>
                    <a:pt x="900112" y="1382712"/>
                    <a:pt x="897731" y="1383506"/>
                  </a:cubicBezTo>
                  <a:cubicBezTo>
                    <a:pt x="874939" y="1406298"/>
                    <a:pt x="904121" y="1379246"/>
                    <a:pt x="883444" y="1393031"/>
                  </a:cubicBezTo>
                  <a:cubicBezTo>
                    <a:pt x="880642" y="1394899"/>
                    <a:pt x="878958" y="1398107"/>
                    <a:pt x="876300" y="1400175"/>
                  </a:cubicBezTo>
                  <a:cubicBezTo>
                    <a:pt x="871782" y="1403689"/>
                    <a:pt x="866775" y="1406525"/>
                    <a:pt x="862012" y="1409700"/>
                  </a:cubicBezTo>
                  <a:cubicBezTo>
                    <a:pt x="859631" y="1411287"/>
                    <a:pt x="857584" y="1413557"/>
                    <a:pt x="854869" y="1414462"/>
                  </a:cubicBezTo>
                  <a:lnTo>
                    <a:pt x="847725" y="1416843"/>
                  </a:lnTo>
                  <a:cubicBezTo>
                    <a:pt x="845344" y="1419224"/>
                    <a:pt x="843239" y="1421919"/>
                    <a:pt x="840581" y="1423987"/>
                  </a:cubicBezTo>
                  <a:cubicBezTo>
                    <a:pt x="836063" y="1427501"/>
                    <a:pt x="830341" y="1429465"/>
                    <a:pt x="826294" y="1433512"/>
                  </a:cubicBezTo>
                  <a:cubicBezTo>
                    <a:pt x="823913" y="1435893"/>
                    <a:pt x="821808" y="1438588"/>
                    <a:pt x="819150" y="1440656"/>
                  </a:cubicBezTo>
                  <a:cubicBezTo>
                    <a:pt x="814632" y="1444170"/>
                    <a:pt x="804862" y="1450181"/>
                    <a:pt x="804862" y="1450181"/>
                  </a:cubicBezTo>
                  <a:cubicBezTo>
                    <a:pt x="792163" y="1469232"/>
                    <a:pt x="808831" y="1446212"/>
                    <a:pt x="792956" y="1462087"/>
                  </a:cubicBezTo>
                  <a:cubicBezTo>
                    <a:pt x="777081" y="1477962"/>
                    <a:pt x="800101" y="1461294"/>
                    <a:pt x="781050" y="1473993"/>
                  </a:cubicBezTo>
                  <a:cubicBezTo>
                    <a:pt x="779462" y="1476374"/>
                    <a:pt x="778522" y="1479349"/>
                    <a:pt x="776287" y="1481137"/>
                  </a:cubicBezTo>
                  <a:cubicBezTo>
                    <a:pt x="774327" y="1482705"/>
                    <a:pt x="771125" y="1481977"/>
                    <a:pt x="769144" y="1483518"/>
                  </a:cubicBezTo>
                  <a:cubicBezTo>
                    <a:pt x="763827" y="1487653"/>
                    <a:pt x="759619" y="1493043"/>
                    <a:pt x="754856" y="1497806"/>
                  </a:cubicBezTo>
                  <a:lnTo>
                    <a:pt x="754856" y="1497806"/>
                  </a:lnTo>
                  <a:cubicBezTo>
                    <a:pt x="748217" y="1507765"/>
                    <a:pt x="746581" y="1512241"/>
                    <a:pt x="738187" y="1519237"/>
                  </a:cubicBezTo>
                  <a:cubicBezTo>
                    <a:pt x="735989" y="1521069"/>
                    <a:pt x="733425" y="1522412"/>
                    <a:pt x="731044" y="1524000"/>
                  </a:cubicBezTo>
                  <a:cubicBezTo>
                    <a:pt x="727869" y="1528762"/>
                    <a:pt x="725566" y="1534240"/>
                    <a:pt x="721519" y="1538287"/>
                  </a:cubicBezTo>
                  <a:cubicBezTo>
                    <a:pt x="719138" y="1540668"/>
                    <a:pt x="716531" y="1542844"/>
                    <a:pt x="714375" y="1545431"/>
                  </a:cubicBezTo>
                  <a:cubicBezTo>
                    <a:pt x="712543" y="1547630"/>
                    <a:pt x="711847" y="1550787"/>
                    <a:pt x="709612" y="1552575"/>
                  </a:cubicBezTo>
                  <a:cubicBezTo>
                    <a:pt x="707652" y="1554143"/>
                    <a:pt x="704850" y="1554162"/>
                    <a:pt x="702469" y="1554956"/>
                  </a:cubicBezTo>
                  <a:cubicBezTo>
                    <a:pt x="698276" y="1567531"/>
                    <a:pt x="701480" y="1560009"/>
                    <a:pt x="690562" y="1576387"/>
                  </a:cubicBezTo>
                  <a:cubicBezTo>
                    <a:pt x="688975" y="1578768"/>
                    <a:pt x="688181" y="1581944"/>
                    <a:pt x="685800" y="1583531"/>
                  </a:cubicBezTo>
                  <a:lnTo>
                    <a:pt x="671512" y="1593056"/>
                  </a:lnTo>
                  <a:cubicBezTo>
                    <a:pt x="669131" y="1594643"/>
                    <a:pt x="667084" y="1596913"/>
                    <a:pt x="664369" y="1597818"/>
                  </a:cubicBezTo>
                  <a:lnTo>
                    <a:pt x="657225" y="1600200"/>
                  </a:lnTo>
                  <a:cubicBezTo>
                    <a:pt x="654844" y="1602581"/>
                    <a:pt x="652237" y="1604756"/>
                    <a:pt x="650081" y="1607343"/>
                  </a:cubicBezTo>
                  <a:cubicBezTo>
                    <a:pt x="648249" y="1609542"/>
                    <a:pt x="648034" y="1615392"/>
                    <a:pt x="645319" y="1614487"/>
                  </a:cubicBezTo>
                  <a:cubicBezTo>
                    <a:pt x="642214" y="1613452"/>
                    <a:pt x="643647" y="1608157"/>
                    <a:pt x="642937" y="1604962"/>
                  </a:cubicBezTo>
                  <a:cubicBezTo>
                    <a:pt x="642059" y="1601011"/>
                    <a:pt x="641977" y="1596846"/>
                    <a:pt x="640556" y="1593056"/>
                  </a:cubicBezTo>
                  <a:cubicBezTo>
                    <a:pt x="639551" y="1590376"/>
                    <a:pt x="637074" y="1588472"/>
                    <a:pt x="635794" y="1585912"/>
                  </a:cubicBezTo>
                  <a:cubicBezTo>
                    <a:pt x="634671" y="1583667"/>
                    <a:pt x="634804" y="1580857"/>
                    <a:pt x="633412" y="1578768"/>
                  </a:cubicBezTo>
                  <a:cubicBezTo>
                    <a:pt x="631544" y="1575966"/>
                    <a:pt x="628425" y="1574212"/>
                    <a:pt x="626269" y="1571625"/>
                  </a:cubicBezTo>
                  <a:cubicBezTo>
                    <a:pt x="624437" y="1569426"/>
                    <a:pt x="623094" y="1566862"/>
                    <a:pt x="621506" y="1564481"/>
                  </a:cubicBezTo>
                  <a:cubicBezTo>
                    <a:pt x="619937" y="1559774"/>
                    <a:pt x="618560" y="1553551"/>
                    <a:pt x="614362" y="1550193"/>
                  </a:cubicBezTo>
                  <a:cubicBezTo>
                    <a:pt x="612402" y="1548625"/>
                    <a:pt x="609464" y="1548934"/>
                    <a:pt x="607219" y="1547812"/>
                  </a:cubicBezTo>
                  <a:cubicBezTo>
                    <a:pt x="604659" y="1546532"/>
                    <a:pt x="602456" y="1544637"/>
                    <a:pt x="600075" y="1543050"/>
                  </a:cubicBezTo>
                  <a:cubicBezTo>
                    <a:pt x="598487" y="1538287"/>
                    <a:pt x="596529" y="1533632"/>
                    <a:pt x="595312" y="1528762"/>
                  </a:cubicBezTo>
                  <a:cubicBezTo>
                    <a:pt x="594518" y="1525587"/>
                    <a:pt x="593871" y="1522372"/>
                    <a:pt x="592931" y="1519237"/>
                  </a:cubicBezTo>
                  <a:cubicBezTo>
                    <a:pt x="592909" y="1519164"/>
                    <a:pt x="586990" y="1501414"/>
                    <a:pt x="585787" y="1497806"/>
                  </a:cubicBezTo>
                  <a:lnTo>
                    <a:pt x="581025" y="1483518"/>
                  </a:lnTo>
                  <a:lnTo>
                    <a:pt x="578644" y="1476375"/>
                  </a:lnTo>
                  <a:cubicBezTo>
                    <a:pt x="577850" y="1468437"/>
                    <a:pt x="577475" y="1460447"/>
                    <a:pt x="576262" y="1452562"/>
                  </a:cubicBezTo>
                  <a:cubicBezTo>
                    <a:pt x="575880" y="1450081"/>
                    <a:pt x="574081" y="1447920"/>
                    <a:pt x="573881" y="1445418"/>
                  </a:cubicBezTo>
                  <a:cubicBezTo>
                    <a:pt x="572487" y="1427993"/>
                    <a:pt x="573362" y="1410412"/>
                    <a:pt x="571500" y="1393031"/>
                  </a:cubicBezTo>
                  <a:cubicBezTo>
                    <a:pt x="570965" y="1388039"/>
                    <a:pt x="566737" y="1378743"/>
                    <a:pt x="566737" y="1378743"/>
                  </a:cubicBezTo>
                  <a:cubicBezTo>
                    <a:pt x="565943" y="1370806"/>
                    <a:pt x="565484" y="1362828"/>
                    <a:pt x="564356" y="1354931"/>
                  </a:cubicBezTo>
                  <a:cubicBezTo>
                    <a:pt x="563893" y="1351691"/>
                    <a:pt x="562236" y="1348668"/>
                    <a:pt x="561975" y="1345406"/>
                  </a:cubicBezTo>
                  <a:cubicBezTo>
                    <a:pt x="557238" y="1286184"/>
                    <a:pt x="565209" y="1312240"/>
                    <a:pt x="557212" y="1288256"/>
                  </a:cubicBezTo>
                  <a:cubicBezTo>
                    <a:pt x="556418" y="1282700"/>
                    <a:pt x="557111" y="1276716"/>
                    <a:pt x="554831" y="1271587"/>
                  </a:cubicBezTo>
                  <a:cubicBezTo>
                    <a:pt x="553669" y="1268972"/>
                    <a:pt x="549204" y="1269252"/>
                    <a:pt x="547687" y="1266825"/>
                  </a:cubicBezTo>
                  <a:cubicBezTo>
                    <a:pt x="545026" y="1262568"/>
                    <a:pt x="544512" y="1257300"/>
                    <a:pt x="542925" y="1252537"/>
                  </a:cubicBezTo>
                  <a:lnTo>
                    <a:pt x="535781" y="1231106"/>
                  </a:lnTo>
                  <a:cubicBezTo>
                    <a:pt x="534987" y="1228725"/>
                    <a:pt x="535489" y="1225354"/>
                    <a:pt x="533400" y="1223962"/>
                  </a:cubicBezTo>
                  <a:lnTo>
                    <a:pt x="526256" y="1219200"/>
                  </a:lnTo>
                  <a:cubicBezTo>
                    <a:pt x="525462" y="1216819"/>
                    <a:pt x="524998" y="1214301"/>
                    <a:pt x="523875" y="1212056"/>
                  </a:cubicBezTo>
                  <a:cubicBezTo>
                    <a:pt x="514643" y="1193591"/>
                    <a:pt x="522716" y="1215724"/>
                    <a:pt x="516731" y="1197768"/>
                  </a:cubicBezTo>
                  <a:cubicBezTo>
                    <a:pt x="515911" y="1191203"/>
                    <a:pt x="515640" y="1178916"/>
                    <a:pt x="511969" y="1171575"/>
                  </a:cubicBezTo>
                  <a:cubicBezTo>
                    <a:pt x="510689" y="1169015"/>
                    <a:pt x="508794" y="1166812"/>
                    <a:pt x="507206" y="1164431"/>
                  </a:cubicBezTo>
                  <a:cubicBezTo>
                    <a:pt x="501379" y="1146948"/>
                    <a:pt x="505994" y="1153693"/>
                    <a:pt x="495300" y="1143000"/>
                  </a:cubicBezTo>
                  <a:cubicBezTo>
                    <a:pt x="494506" y="1140619"/>
                    <a:pt x="494694" y="1137631"/>
                    <a:pt x="492919" y="1135856"/>
                  </a:cubicBezTo>
                  <a:cubicBezTo>
                    <a:pt x="488872" y="1131809"/>
                    <a:pt x="478631" y="1126331"/>
                    <a:pt x="478631" y="1126331"/>
                  </a:cubicBezTo>
                  <a:cubicBezTo>
                    <a:pt x="477044" y="1123950"/>
                    <a:pt x="475031" y="1121802"/>
                    <a:pt x="473869" y="1119187"/>
                  </a:cubicBezTo>
                  <a:cubicBezTo>
                    <a:pt x="462534" y="1093683"/>
                    <a:pt x="475121" y="1113924"/>
                    <a:pt x="464344" y="1097756"/>
                  </a:cubicBezTo>
                  <a:cubicBezTo>
                    <a:pt x="463550" y="1079500"/>
                    <a:pt x="463842" y="1061164"/>
                    <a:pt x="461962" y="1042987"/>
                  </a:cubicBezTo>
                  <a:cubicBezTo>
                    <a:pt x="461445" y="1037994"/>
                    <a:pt x="458787" y="1033462"/>
                    <a:pt x="457200" y="1028700"/>
                  </a:cubicBezTo>
                  <a:lnTo>
                    <a:pt x="454819" y="1021556"/>
                  </a:lnTo>
                  <a:lnTo>
                    <a:pt x="447675" y="1000125"/>
                  </a:lnTo>
                  <a:cubicBezTo>
                    <a:pt x="446881" y="997744"/>
                    <a:pt x="447069" y="994756"/>
                    <a:pt x="445294" y="992981"/>
                  </a:cubicBezTo>
                  <a:lnTo>
                    <a:pt x="438150" y="985837"/>
                  </a:lnTo>
                  <a:cubicBezTo>
                    <a:pt x="430145" y="961819"/>
                    <a:pt x="442361" y="999080"/>
                    <a:pt x="433387" y="969168"/>
                  </a:cubicBezTo>
                  <a:cubicBezTo>
                    <a:pt x="431944" y="964360"/>
                    <a:pt x="433387" y="956468"/>
                    <a:pt x="428625" y="954881"/>
                  </a:cubicBezTo>
                  <a:lnTo>
                    <a:pt x="421481" y="952500"/>
                  </a:lnTo>
                  <a:cubicBezTo>
                    <a:pt x="419100" y="950912"/>
                    <a:pt x="416897" y="949017"/>
                    <a:pt x="414337" y="947737"/>
                  </a:cubicBezTo>
                  <a:cubicBezTo>
                    <a:pt x="410530" y="945833"/>
                    <a:pt x="401230" y="943993"/>
                    <a:pt x="397669" y="942975"/>
                  </a:cubicBezTo>
                  <a:cubicBezTo>
                    <a:pt x="395255" y="942285"/>
                    <a:pt x="414734" y="940593"/>
                    <a:pt x="390525" y="940593"/>
                  </a:cubicBezTo>
                  <a:cubicBezTo>
                    <a:pt x="366316" y="940593"/>
                    <a:pt x="279796" y="940991"/>
                    <a:pt x="252412" y="942975"/>
                  </a:cubicBezTo>
                  <a:cubicBezTo>
                    <a:pt x="225028" y="944960"/>
                    <a:pt x="231775" y="950119"/>
                    <a:pt x="226219" y="952500"/>
                  </a:cubicBezTo>
                  <a:cubicBezTo>
                    <a:pt x="220663" y="954881"/>
                    <a:pt x="221456" y="955675"/>
                    <a:pt x="219075" y="957262"/>
                  </a:cubicBezTo>
                  <a:cubicBezTo>
                    <a:pt x="217487" y="959643"/>
                    <a:pt x="216693" y="962818"/>
                    <a:pt x="214312" y="964406"/>
                  </a:cubicBezTo>
                  <a:cubicBezTo>
                    <a:pt x="211589" y="966221"/>
                    <a:pt x="207795" y="965498"/>
                    <a:pt x="204787" y="966787"/>
                  </a:cubicBezTo>
                  <a:cubicBezTo>
                    <a:pt x="202157" y="967914"/>
                    <a:pt x="200025" y="969962"/>
                    <a:pt x="197644" y="971550"/>
                  </a:cubicBezTo>
                  <a:cubicBezTo>
                    <a:pt x="196056" y="973931"/>
                    <a:pt x="194043" y="976078"/>
                    <a:pt x="192881" y="978693"/>
                  </a:cubicBezTo>
                  <a:cubicBezTo>
                    <a:pt x="190842" y="983281"/>
                    <a:pt x="192882" y="991394"/>
                    <a:pt x="188119" y="992981"/>
                  </a:cubicBezTo>
                  <a:lnTo>
                    <a:pt x="180975" y="995362"/>
                  </a:lnTo>
                  <a:cubicBezTo>
                    <a:pt x="164912" y="1011425"/>
                    <a:pt x="168817" y="1003260"/>
                    <a:pt x="164306" y="1016793"/>
                  </a:cubicBezTo>
                  <a:cubicBezTo>
                    <a:pt x="163512" y="1027112"/>
                    <a:pt x="166002" y="1038237"/>
                    <a:pt x="161925" y="1047750"/>
                  </a:cubicBezTo>
                  <a:cubicBezTo>
                    <a:pt x="160331" y="1051470"/>
                    <a:pt x="153945" y="1049149"/>
                    <a:pt x="150019" y="1050131"/>
                  </a:cubicBezTo>
                  <a:cubicBezTo>
                    <a:pt x="144413" y="1051532"/>
                    <a:pt x="138906" y="1053306"/>
                    <a:pt x="133350" y="1054893"/>
                  </a:cubicBezTo>
                  <a:cubicBezTo>
                    <a:pt x="114295" y="1067597"/>
                    <a:pt x="137323" y="1050921"/>
                    <a:pt x="121444" y="1066800"/>
                  </a:cubicBezTo>
                  <a:cubicBezTo>
                    <a:pt x="119420" y="1068824"/>
                    <a:pt x="116681" y="1069975"/>
                    <a:pt x="114300" y="1071562"/>
                  </a:cubicBezTo>
                  <a:cubicBezTo>
                    <a:pt x="107950" y="1070768"/>
                    <a:pt x="101424" y="1070865"/>
                    <a:pt x="95250" y="1069181"/>
                  </a:cubicBezTo>
                  <a:cubicBezTo>
                    <a:pt x="92489" y="1068428"/>
                    <a:pt x="90666" y="1065698"/>
                    <a:pt x="88106" y="1064418"/>
                  </a:cubicBezTo>
                  <a:cubicBezTo>
                    <a:pt x="85861" y="1063295"/>
                    <a:pt x="83343" y="1062831"/>
                    <a:pt x="80962" y="1062037"/>
                  </a:cubicBezTo>
                  <a:cubicBezTo>
                    <a:pt x="64640" y="1051156"/>
                    <a:pt x="83909" y="1065474"/>
                    <a:pt x="66675" y="1045368"/>
                  </a:cubicBezTo>
                  <a:cubicBezTo>
                    <a:pt x="64812" y="1043195"/>
                    <a:pt x="61912" y="1042193"/>
                    <a:pt x="59531" y="1040606"/>
                  </a:cubicBezTo>
                  <a:cubicBezTo>
                    <a:pt x="58737" y="1038225"/>
                    <a:pt x="58273" y="1035707"/>
                    <a:pt x="57150" y="1033462"/>
                  </a:cubicBezTo>
                  <a:cubicBezTo>
                    <a:pt x="53835" y="1026832"/>
                    <a:pt x="50509" y="1024440"/>
                    <a:pt x="45244" y="1019175"/>
                  </a:cubicBezTo>
                  <a:cubicBezTo>
                    <a:pt x="44450" y="1016794"/>
                    <a:pt x="44081" y="1014225"/>
                    <a:pt x="42862" y="1012031"/>
                  </a:cubicBezTo>
                  <a:cubicBezTo>
                    <a:pt x="40082" y="1007027"/>
                    <a:pt x="33337" y="997743"/>
                    <a:pt x="33337" y="997743"/>
                  </a:cubicBezTo>
                  <a:cubicBezTo>
                    <a:pt x="32543" y="995362"/>
                    <a:pt x="32078" y="992845"/>
                    <a:pt x="30956" y="990600"/>
                  </a:cubicBezTo>
                  <a:cubicBezTo>
                    <a:pt x="29676" y="988040"/>
                    <a:pt x="27099" y="986171"/>
                    <a:pt x="26194" y="983456"/>
                  </a:cubicBezTo>
                  <a:cubicBezTo>
                    <a:pt x="24667" y="978875"/>
                    <a:pt x="24983" y="973852"/>
                    <a:pt x="23812" y="969168"/>
                  </a:cubicBezTo>
                  <a:cubicBezTo>
                    <a:pt x="22594" y="964298"/>
                    <a:pt x="19050" y="954881"/>
                    <a:pt x="19050" y="954881"/>
                  </a:cubicBezTo>
                  <a:cubicBezTo>
                    <a:pt x="18847" y="953463"/>
                    <a:pt x="17311" y="935604"/>
                    <a:pt x="14287" y="931068"/>
                  </a:cubicBezTo>
                  <a:cubicBezTo>
                    <a:pt x="12419" y="928266"/>
                    <a:pt x="9164" y="926619"/>
                    <a:pt x="7144" y="923925"/>
                  </a:cubicBezTo>
                  <a:cubicBezTo>
                    <a:pt x="4367" y="920222"/>
                    <a:pt x="2381" y="915987"/>
                    <a:pt x="0" y="912018"/>
                  </a:cubicBezTo>
                  <a:cubicBezTo>
                    <a:pt x="794" y="893762"/>
                    <a:pt x="286" y="875403"/>
                    <a:pt x="2381" y="857250"/>
                  </a:cubicBezTo>
                  <a:cubicBezTo>
                    <a:pt x="2709" y="854407"/>
                    <a:pt x="5243" y="852245"/>
                    <a:pt x="7144" y="850106"/>
                  </a:cubicBezTo>
                  <a:cubicBezTo>
                    <a:pt x="11619" y="845072"/>
                    <a:pt x="15827" y="839554"/>
                    <a:pt x="21431" y="835818"/>
                  </a:cubicBezTo>
                  <a:cubicBezTo>
                    <a:pt x="32751" y="828272"/>
                    <a:pt x="25862" y="831960"/>
                    <a:pt x="42862" y="826293"/>
                  </a:cubicBezTo>
                  <a:cubicBezTo>
                    <a:pt x="45243" y="825499"/>
                    <a:pt x="47917" y="825304"/>
                    <a:pt x="50006" y="823912"/>
                  </a:cubicBezTo>
                  <a:cubicBezTo>
                    <a:pt x="70484" y="810262"/>
                    <a:pt x="44572" y="826630"/>
                    <a:pt x="64294" y="816768"/>
                  </a:cubicBezTo>
                  <a:cubicBezTo>
                    <a:pt x="82751" y="807539"/>
                    <a:pt x="60630" y="815608"/>
                    <a:pt x="78581" y="809625"/>
                  </a:cubicBezTo>
                  <a:cubicBezTo>
                    <a:pt x="80169" y="807244"/>
                    <a:pt x="81109" y="804269"/>
                    <a:pt x="83344" y="802481"/>
                  </a:cubicBezTo>
                  <a:cubicBezTo>
                    <a:pt x="94890" y="793244"/>
                    <a:pt x="87672" y="808544"/>
                    <a:pt x="92869" y="792956"/>
                  </a:cubicBezTo>
                  <a:cubicBezTo>
                    <a:pt x="93663" y="758031"/>
                    <a:pt x="93765" y="723083"/>
                    <a:pt x="95250" y="688181"/>
                  </a:cubicBezTo>
                  <a:cubicBezTo>
                    <a:pt x="95357" y="685673"/>
                    <a:pt x="97381" y="683535"/>
                    <a:pt x="97631" y="681037"/>
                  </a:cubicBezTo>
                  <a:cubicBezTo>
                    <a:pt x="101990" y="637440"/>
                    <a:pt x="86848" y="644943"/>
                    <a:pt x="107156" y="638175"/>
                  </a:cubicBezTo>
                  <a:cubicBezTo>
                    <a:pt x="109537" y="636587"/>
                    <a:pt x="112512" y="635647"/>
                    <a:pt x="114300" y="633412"/>
                  </a:cubicBezTo>
                  <a:cubicBezTo>
                    <a:pt x="115868" y="631452"/>
                    <a:pt x="115692" y="628575"/>
                    <a:pt x="116681" y="626268"/>
                  </a:cubicBezTo>
                  <a:cubicBezTo>
                    <a:pt x="125510" y="605666"/>
                    <a:pt x="118240" y="626355"/>
                    <a:pt x="123825" y="609600"/>
                  </a:cubicBezTo>
                  <a:cubicBezTo>
                    <a:pt x="124619" y="594519"/>
                    <a:pt x="124165" y="579320"/>
                    <a:pt x="126206" y="564356"/>
                  </a:cubicBezTo>
                  <a:cubicBezTo>
                    <a:pt x="126673" y="560933"/>
                    <a:pt x="134470" y="552698"/>
                    <a:pt x="138112" y="552450"/>
                  </a:cubicBezTo>
                  <a:cubicBezTo>
                    <a:pt x="170590" y="550235"/>
                    <a:pt x="203200" y="550862"/>
                    <a:pt x="235744" y="550068"/>
                  </a:cubicBezTo>
                  <a:cubicBezTo>
                    <a:pt x="235826" y="550047"/>
                    <a:pt x="251273" y="546445"/>
                    <a:pt x="252412" y="545306"/>
                  </a:cubicBezTo>
                  <a:cubicBezTo>
                    <a:pt x="256459" y="541258"/>
                    <a:pt x="258762" y="535781"/>
                    <a:pt x="261937" y="531018"/>
                  </a:cubicBezTo>
                  <a:lnTo>
                    <a:pt x="266700" y="523875"/>
                  </a:lnTo>
                  <a:cubicBezTo>
                    <a:pt x="267494" y="516731"/>
                    <a:pt x="267899" y="509533"/>
                    <a:pt x="269081" y="502443"/>
                  </a:cubicBezTo>
                  <a:cubicBezTo>
                    <a:pt x="269494" y="499967"/>
                    <a:pt x="271351" y="497807"/>
                    <a:pt x="271462" y="495300"/>
                  </a:cubicBezTo>
                  <a:cubicBezTo>
                    <a:pt x="276345" y="385454"/>
                    <a:pt x="263116" y="427475"/>
                    <a:pt x="276225" y="388143"/>
                  </a:cubicBezTo>
                  <a:cubicBezTo>
                    <a:pt x="277019" y="366712"/>
                    <a:pt x="273574" y="344697"/>
                    <a:pt x="278606" y="323850"/>
                  </a:cubicBezTo>
                  <a:cubicBezTo>
                    <a:pt x="279784" y="318970"/>
                    <a:pt x="288131" y="320675"/>
                    <a:pt x="292894" y="319087"/>
                  </a:cubicBezTo>
                  <a:lnTo>
                    <a:pt x="300037" y="316706"/>
                  </a:lnTo>
                  <a:cubicBezTo>
                    <a:pt x="311003" y="300258"/>
                    <a:pt x="302909" y="314923"/>
                    <a:pt x="307181" y="278606"/>
                  </a:cubicBezTo>
                  <a:cubicBezTo>
                    <a:pt x="308049" y="271225"/>
                    <a:pt x="310673" y="265947"/>
                    <a:pt x="314325" y="259556"/>
                  </a:cubicBezTo>
                  <a:cubicBezTo>
                    <a:pt x="328566" y="234633"/>
                    <a:pt x="322713" y="241641"/>
                    <a:pt x="335756" y="228600"/>
                  </a:cubicBezTo>
                  <a:cubicBezTo>
                    <a:pt x="336550" y="226219"/>
                    <a:pt x="337014" y="223701"/>
                    <a:pt x="338137" y="221456"/>
                  </a:cubicBezTo>
                  <a:cubicBezTo>
                    <a:pt x="339417" y="218896"/>
                    <a:pt x="341895" y="216992"/>
                    <a:pt x="342900" y="214312"/>
                  </a:cubicBezTo>
                  <a:cubicBezTo>
                    <a:pt x="344321" y="210522"/>
                    <a:pt x="344403" y="206357"/>
                    <a:pt x="345281" y="202406"/>
                  </a:cubicBezTo>
                  <a:cubicBezTo>
                    <a:pt x="345991" y="199211"/>
                    <a:pt x="346868" y="196056"/>
                    <a:pt x="347662" y="192881"/>
                  </a:cubicBezTo>
                  <a:cubicBezTo>
                    <a:pt x="346868" y="149225"/>
                    <a:pt x="346786" y="105550"/>
                    <a:pt x="345281" y="61912"/>
                  </a:cubicBezTo>
                  <a:cubicBezTo>
                    <a:pt x="345195" y="59403"/>
                    <a:pt x="341777" y="57013"/>
                    <a:pt x="342900" y="54768"/>
                  </a:cubicBezTo>
                  <a:cubicBezTo>
                    <a:pt x="344023" y="52523"/>
                    <a:pt x="347630" y="53077"/>
                    <a:pt x="350044" y="52387"/>
                  </a:cubicBezTo>
                  <a:cubicBezTo>
                    <a:pt x="353191" y="51488"/>
                    <a:pt x="356422" y="50905"/>
                    <a:pt x="359569" y="50006"/>
                  </a:cubicBezTo>
                  <a:cubicBezTo>
                    <a:pt x="383522" y="43163"/>
                    <a:pt x="346405" y="52703"/>
                    <a:pt x="376237" y="45243"/>
                  </a:cubicBezTo>
                  <a:cubicBezTo>
                    <a:pt x="378618" y="43656"/>
                    <a:pt x="380821" y="41761"/>
                    <a:pt x="383381" y="40481"/>
                  </a:cubicBezTo>
                  <a:cubicBezTo>
                    <a:pt x="385626" y="39359"/>
                    <a:pt x="388750" y="39875"/>
                    <a:pt x="390525" y="38100"/>
                  </a:cubicBezTo>
                  <a:cubicBezTo>
                    <a:pt x="392300" y="36325"/>
                    <a:pt x="392112" y="33337"/>
                    <a:pt x="392906" y="30956"/>
                  </a:cubicBezTo>
                  <a:cubicBezTo>
                    <a:pt x="390786" y="24595"/>
                    <a:pt x="387499" y="15972"/>
                    <a:pt x="388144" y="9525"/>
                  </a:cubicBezTo>
                  <a:cubicBezTo>
                    <a:pt x="388497" y="5993"/>
                    <a:pt x="391319" y="3175"/>
                    <a:pt x="392906" y="0"/>
                  </a:cubicBezTo>
                  <a:cubicBezTo>
                    <a:pt x="438150" y="794"/>
                    <a:pt x="483490" y="-680"/>
                    <a:pt x="528637" y="2381"/>
                  </a:cubicBezTo>
                  <a:cubicBezTo>
                    <a:pt x="531493" y="2575"/>
                    <a:pt x="532238" y="6910"/>
                    <a:pt x="533400" y="9525"/>
                  </a:cubicBezTo>
                  <a:cubicBezTo>
                    <a:pt x="535439" y="14112"/>
                    <a:pt x="536575" y="19050"/>
                    <a:pt x="538162" y="23812"/>
                  </a:cubicBezTo>
                  <a:cubicBezTo>
                    <a:pt x="545822" y="46790"/>
                    <a:pt x="533546" y="11082"/>
                    <a:pt x="545306" y="40481"/>
                  </a:cubicBezTo>
                  <a:cubicBezTo>
                    <a:pt x="553807" y="61733"/>
                    <a:pt x="545670" y="48168"/>
                    <a:pt x="554831" y="61912"/>
                  </a:cubicBezTo>
                  <a:cubicBezTo>
                    <a:pt x="554037" y="72231"/>
                    <a:pt x="553593" y="82582"/>
                    <a:pt x="552450" y="92868"/>
                  </a:cubicBezTo>
                  <a:cubicBezTo>
                    <a:pt x="550187" y="113237"/>
                    <a:pt x="544268" y="105050"/>
                    <a:pt x="552450" y="135731"/>
                  </a:cubicBezTo>
                  <a:cubicBezTo>
                    <a:pt x="553552" y="139865"/>
                    <a:pt x="564009" y="141359"/>
                    <a:pt x="566737" y="142875"/>
                  </a:cubicBezTo>
                  <a:cubicBezTo>
                    <a:pt x="571741" y="145655"/>
                    <a:pt x="576262" y="149225"/>
                    <a:pt x="581025" y="152400"/>
                  </a:cubicBezTo>
                  <a:lnTo>
                    <a:pt x="588169" y="157162"/>
                  </a:lnTo>
                  <a:cubicBezTo>
                    <a:pt x="593595" y="178868"/>
                    <a:pt x="586185" y="173434"/>
                    <a:pt x="588169" y="190500"/>
                  </a:cubicBezTo>
                  <a:cubicBezTo>
                    <a:pt x="590153" y="207566"/>
                    <a:pt x="596900" y="245269"/>
                    <a:pt x="600075" y="259556"/>
                  </a:cubicBezTo>
                  <a:cubicBezTo>
                    <a:pt x="603250" y="273843"/>
                    <a:pt x="604440" y="271463"/>
                    <a:pt x="607218" y="276225"/>
                  </a:cubicBezTo>
                  <a:cubicBezTo>
                    <a:pt x="609996" y="280988"/>
                    <a:pt x="613966" y="285750"/>
                    <a:pt x="616744" y="288131"/>
                  </a:cubicBezTo>
                  <a:cubicBezTo>
                    <a:pt x="619522" y="290512"/>
                    <a:pt x="621927" y="288944"/>
                    <a:pt x="623887" y="290512"/>
                  </a:cubicBezTo>
                  <a:cubicBezTo>
                    <a:pt x="626122" y="292300"/>
                    <a:pt x="627279" y="295143"/>
                    <a:pt x="628650" y="297656"/>
                  </a:cubicBezTo>
                  <a:cubicBezTo>
                    <a:pt x="632050" y="303889"/>
                    <a:pt x="633915" y="311026"/>
                    <a:pt x="638175" y="316706"/>
                  </a:cubicBezTo>
                  <a:cubicBezTo>
                    <a:pt x="640556" y="319881"/>
                    <a:pt x="643216" y="322865"/>
                    <a:pt x="645319" y="326231"/>
                  </a:cubicBezTo>
                  <a:cubicBezTo>
                    <a:pt x="647200" y="329241"/>
                    <a:pt x="648320" y="332674"/>
                    <a:pt x="650081" y="335756"/>
                  </a:cubicBezTo>
                  <a:cubicBezTo>
                    <a:pt x="651501" y="338241"/>
                    <a:pt x="653256" y="340519"/>
                    <a:pt x="654844" y="342900"/>
                  </a:cubicBezTo>
                  <a:cubicBezTo>
                    <a:pt x="661507" y="362889"/>
                    <a:pt x="650590" y="331262"/>
                    <a:pt x="664369" y="364331"/>
                  </a:cubicBezTo>
                  <a:cubicBezTo>
                    <a:pt x="671998" y="382641"/>
                    <a:pt x="663836" y="375087"/>
                    <a:pt x="676275" y="383381"/>
                  </a:cubicBezTo>
                  <a:cubicBezTo>
                    <a:pt x="684212" y="382587"/>
                    <a:pt x="692247" y="382470"/>
                    <a:pt x="700087" y="381000"/>
                  </a:cubicBezTo>
                  <a:cubicBezTo>
                    <a:pt x="711412" y="378876"/>
                    <a:pt x="721529" y="373503"/>
                    <a:pt x="728662" y="364331"/>
                  </a:cubicBezTo>
                  <a:cubicBezTo>
                    <a:pt x="732176" y="359813"/>
                    <a:pt x="735012" y="354806"/>
                    <a:pt x="738187" y="350043"/>
                  </a:cubicBezTo>
                  <a:cubicBezTo>
                    <a:pt x="739774" y="347662"/>
                    <a:pt x="740926" y="344924"/>
                    <a:pt x="742950" y="342900"/>
                  </a:cubicBezTo>
                  <a:lnTo>
                    <a:pt x="750094" y="335756"/>
                  </a:lnTo>
                  <a:cubicBezTo>
                    <a:pt x="756547" y="342209"/>
                    <a:pt x="764473" y="349013"/>
                    <a:pt x="769144" y="357187"/>
                  </a:cubicBezTo>
                  <a:cubicBezTo>
                    <a:pt x="780448" y="376969"/>
                    <a:pt x="752722" y="345715"/>
                    <a:pt x="783431" y="378618"/>
                  </a:cubicBezTo>
                  <a:cubicBezTo>
                    <a:pt x="790324" y="386004"/>
                    <a:pt x="796456" y="394446"/>
                    <a:pt x="804862" y="400050"/>
                  </a:cubicBezTo>
                  <a:cubicBezTo>
                    <a:pt x="807243" y="401637"/>
                    <a:pt x="809982" y="402788"/>
                    <a:pt x="812006" y="404812"/>
                  </a:cubicBezTo>
                  <a:cubicBezTo>
                    <a:pt x="815600" y="408406"/>
                    <a:pt x="817937" y="413124"/>
                    <a:pt x="821531" y="416718"/>
                  </a:cubicBezTo>
                  <a:cubicBezTo>
                    <a:pt x="833682" y="428869"/>
                    <a:pt x="838950" y="426178"/>
                    <a:pt x="850106" y="442912"/>
                  </a:cubicBezTo>
                  <a:cubicBezTo>
                    <a:pt x="853281" y="447675"/>
                    <a:pt x="856686" y="452292"/>
                    <a:pt x="859631" y="457200"/>
                  </a:cubicBezTo>
                  <a:cubicBezTo>
                    <a:pt x="862012" y="461169"/>
                    <a:pt x="863998" y="465403"/>
                    <a:pt x="866775" y="469106"/>
                  </a:cubicBezTo>
                  <a:cubicBezTo>
                    <a:pt x="868796" y="471800"/>
                    <a:pt x="871538" y="473869"/>
                    <a:pt x="873919" y="476250"/>
                  </a:cubicBezTo>
                  <a:cubicBezTo>
                    <a:pt x="878573" y="485560"/>
                    <a:pt x="877830" y="485059"/>
                    <a:pt x="883444" y="492918"/>
                  </a:cubicBezTo>
                  <a:cubicBezTo>
                    <a:pt x="885751" y="496147"/>
                    <a:pt x="888484" y="499078"/>
                    <a:pt x="890587" y="502443"/>
                  </a:cubicBezTo>
                  <a:cubicBezTo>
                    <a:pt x="892468" y="505453"/>
                    <a:pt x="893524" y="508924"/>
                    <a:pt x="895350" y="511968"/>
                  </a:cubicBezTo>
                  <a:cubicBezTo>
                    <a:pt x="898295" y="516876"/>
                    <a:pt x="902315" y="521136"/>
                    <a:pt x="904875" y="526256"/>
                  </a:cubicBezTo>
                  <a:cubicBezTo>
                    <a:pt x="910917" y="538341"/>
                    <a:pt x="907668" y="532828"/>
                    <a:pt x="914400" y="542925"/>
                  </a:cubicBezTo>
                  <a:cubicBezTo>
                    <a:pt x="918591" y="555498"/>
                    <a:pt x="915389" y="547981"/>
                    <a:pt x="926306" y="564356"/>
                  </a:cubicBezTo>
                  <a:lnTo>
                    <a:pt x="931069" y="571500"/>
                  </a:lnTo>
                  <a:lnTo>
                    <a:pt x="935831" y="578643"/>
                  </a:lnTo>
                  <a:cubicBezTo>
                    <a:pt x="938597" y="589708"/>
                    <a:pt x="932656" y="586581"/>
                    <a:pt x="933450" y="59055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0" name="Forma livre 419"/>
            <p:cNvSpPr/>
            <p:nvPr/>
          </p:nvSpPr>
          <p:spPr>
            <a:xfrm>
              <a:off x="5718410" y="2439526"/>
              <a:ext cx="499456" cy="1275751"/>
            </a:xfrm>
            <a:custGeom>
              <a:avLst/>
              <a:gdLst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53200 w 758347"/>
                <a:gd name="connsiteY253" fmla="*/ 271463 h 1937033"/>
                <a:gd name="connsiteX254" fmla="*/ 460343 w 758347"/>
                <a:gd name="connsiteY254" fmla="*/ 254794 h 1937033"/>
                <a:gd name="connsiteX255" fmla="*/ 465106 w 758347"/>
                <a:gd name="connsiteY255" fmla="*/ 247650 h 1937033"/>
                <a:gd name="connsiteX256" fmla="*/ 474631 w 758347"/>
                <a:gd name="connsiteY256" fmla="*/ 240506 h 1937033"/>
                <a:gd name="connsiteX257" fmla="*/ 477012 w 758347"/>
                <a:gd name="connsiteY257" fmla="*/ 233363 h 1937033"/>
                <a:gd name="connsiteX258" fmla="*/ 484156 w 758347"/>
                <a:gd name="connsiteY258" fmla="*/ 228600 h 1937033"/>
                <a:gd name="connsiteX259" fmla="*/ 491300 w 758347"/>
                <a:gd name="connsiteY259" fmla="*/ 221456 h 1937033"/>
                <a:gd name="connsiteX260" fmla="*/ 496062 w 758347"/>
                <a:gd name="connsiteY260" fmla="*/ 211931 h 1937033"/>
                <a:gd name="connsiteX261" fmla="*/ 503206 w 758347"/>
                <a:gd name="connsiteY261" fmla="*/ 204788 h 1937033"/>
                <a:gd name="connsiteX262" fmla="*/ 505587 w 758347"/>
                <a:gd name="connsiteY262" fmla="*/ 195263 h 1937033"/>
                <a:gd name="connsiteX263" fmla="*/ 515112 w 758347"/>
                <a:gd name="connsiteY263" fmla="*/ 180975 h 1937033"/>
                <a:gd name="connsiteX264" fmla="*/ 517493 w 758347"/>
                <a:gd name="connsiteY264" fmla="*/ 173831 h 1937033"/>
                <a:gd name="connsiteX265" fmla="*/ 524637 w 758347"/>
                <a:gd name="connsiteY265" fmla="*/ 169069 h 1937033"/>
                <a:gd name="connsiteX266" fmla="*/ 531781 w 758347"/>
                <a:gd name="connsiteY266" fmla="*/ 161925 h 1937033"/>
                <a:gd name="connsiteX267" fmla="*/ 548450 w 758347"/>
                <a:gd name="connsiteY267" fmla="*/ 145256 h 1937033"/>
                <a:gd name="connsiteX268" fmla="*/ 574643 w 758347"/>
                <a:gd name="connsiteY268" fmla="*/ 121444 h 1937033"/>
                <a:gd name="connsiteX269" fmla="*/ 579406 w 758347"/>
                <a:gd name="connsiteY269" fmla="*/ 114300 h 1937033"/>
                <a:gd name="connsiteX270" fmla="*/ 598456 w 758347"/>
                <a:gd name="connsiteY270" fmla="*/ 102394 h 1937033"/>
                <a:gd name="connsiteX271" fmla="*/ 605600 w 758347"/>
                <a:gd name="connsiteY271" fmla="*/ 97631 h 1937033"/>
                <a:gd name="connsiteX272" fmla="*/ 617506 w 758347"/>
                <a:gd name="connsiteY272" fmla="*/ 80963 h 1937033"/>
                <a:gd name="connsiteX273" fmla="*/ 619887 w 758347"/>
                <a:gd name="connsiteY273" fmla="*/ 73819 h 1937033"/>
                <a:gd name="connsiteX274" fmla="*/ 627031 w 758347"/>
                <a:gd name="connsiteY274" fmla="*/ 69056 h 1937033"/>
                <a:gd name="connsiteX275" fmla="*/ 631793 w 758347"/>
                <a:gd name="connsiteY275" fmla="*/ 54769 h 1937033"/>
                <a:gd name="connsiteX276" fmla="*/ 634175 w 758347"/>
                <a:gd name="connsiteY276" fmla="*/ 47625 h 1937033"/>
                <a:gd name="connsiteX277" fmla="*/ 641318 w 758347"/>
                <a:gd name="connsiteY277" fmla="*/ 16669 h 1937033"/>
                <a:gd name="connsiteX278" fmla="*/ 643700 w 758347"/>
                <a:gd name="connsiteY278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65106 w 758347"/>
                <a:gd name="connsiteY254" fmla="*/ 247650 h 1937033"/>
                <a:gd name="connsiteX255" fmla="*/ 474631 w 758347"/>
                <a:gd name="connsiteY255" fmla="*/ 240506 h 1937033"/>
                <a:gd name="connsiteX256" fmla="*/ 477012 w 758347"/>
                <a:gd name="connsiteY256" fmla="*/ 233363 h 1937033"/>
                <a:gd name="connsiteX257" fmla="*/ 484156 w 758347"/>
                <a:gd name="connsiteY257" fmla="*/ 228600 h 1937033"/>
                <a:gd name="connsiteX258" fmla="*/ 491300 w 758347"/>
                <a:gd name="connsiteY258" fmla="*/ 221456 h 1937033"/>
                <a:gd name="connsiteX259" fmla="*/ 496062 w 758347"/>
                <a:gd name="connsiteY259" fmla="*/ 211931 h 1937033"/>
                <a:gd name="connsiteX260" fmla="*/ 503206 w 758347"/>
                <a:gd name="connsiteY260" fmla="*/ 204788 h 1937033"/>
                <a:gd name="connsiteX261" fmla="*/ 505587 w 758347"/>
                <a:gd name="connsiteY261" fmla="*/ 195263 h 1937033"/>
                <a:gd name="connsiteX262" fmla="*/ 515112 w 758347"/>
                <a:gd name="connsiteY262" fmla="*/ 180975 h 1937033"/>
                <a:gd name="connsiteX263" fmla="*/ 517493 w 758347"/>
                <a:gd name="connsiteY263" fmla="*/ 173831 h 1937033"/>
                <a:gd name="connsiteX264" fmla="*/ 524637 w 758347"/>
                <a:gd name="connsiteY264" fmla="*/ 169069 h 1937033"/>
                <a:gd name="connsiteX265" fmla="*/ 531781 w 758347"/>
                <a:gd name="connsiteY265" fmla="*/ 161925 h 1937033"/>
                <a:gd name="connsiteX266" fmla="*/ 548450 w 758347"/>
                <a:gd name="connsiteY266" fmla="*/ 145256 h 1937033"/>
                <a:gd name="connsiteX267" fmla="*/ 574643 w 758347"/>
                <a:gd name="connsiteY267" fmla="*/ 121444 h 1937033"/>
                <a:gd name="connsiteX268" fmla="*/ 579406 w 758347"/>
                <a:gd name="connsiteY268" fmla="*/ 114300 h 1937033"/>
                <a:gd name="connsiteX269" fmla="*/ 598456 w 758347"/>
                <a:gd name="connsiteY269" fmla="*/ 102394 h 1937033"/>
                <a:gd name="connsiteX270" fmla="*/ 605600 w 758347"/>
                <a:gd name="connsiteY270" fmla="*/ 97631 h 1937033"/>
                <a:gd name="connsiteX271" fmla="*/ 617506 w 758347"/>
                <a:gd name="connsiteY271" fmla="*/ 80963 h 1937033"/>
                <a:gd name="connsiteX272" fmla="*/ 619887 w 758347"/>
                <a:gd name="connsiteY272" fmla="*/ 73819 h 1937033"/>
                <a:gd name="connsiteX273" fmla="*/ 627031 w 758347"/>
                <a:gd name="connsiteY273" fmla="*/ 69056 h 1937033"/>
                <a:gd name="connsiteX274" fmla="*/ 631793 w 758347"/>
                <a:gd name="connsiteY274" fmla="*/ 54769 h 1937033"/>
                <a:gd name="connsiteX275" fmla="*/ 634175 w 758347"/>
                <a:gd name="connsiteY275" fmla="*/ 47625 h 1937033"/>
                <a:gd name="connsiteX276" fmla="*/ 641318 w 758347"/>
                <a:gd name="connsiteY276" fmla="*/ 16669 h 1937033"/>
                <a:gd name="connsiteX277" fmla="*/ 643700 w 758347"/>
                <a:gd name="connsiteY277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65106 w 758347"/>
                <a:gd name="connsiteY254" fmla="*/ 247650 h 1937033"/>
                <a:gd name="connsiteX255" fmla="*/ 474631 w 758347"/>
                <a:gd name="connsiteY255" fmla="*/ 240506 h 1937033"/>
                <a:gd name="connsiteX256" fmla="*/ 477012 w 758347"/>
                <a:gd name="connsiteY256" fmla="*/ 233363 h 1937033"/>
                <a:gd name="connsiteX257" fmla="*/ 491300 w 758347"/>
                <a:gd name="connsiteY257" fmla="*/ 221456 h 1937033"/>
                <a:gd name="connsiteX258" fmla="*/ 496062 w 758347"/>
                <a:gd name="connsiteY258" fmla="*/ 211931 h 1937033"/>
                <a:gd name="connsiteX259" fmla="*/ 503206 w 758347"/>
                <a:gd name="connsiteY259" fmla="*/ 204788 h 1937033"/>
                <a:gd name="connsiteX260" fmla="*/ 505587 w 758347"/>
                <a:gd name="connsiteY260" fmla="*/ 195263 h 1937033"/>
                <a:gd name="connsiteX261" fmla="*/ 515112 w 758347"/>
                <a:gd name="connsiteY261" fmla="*/ 180975 h 1937033"/>
                <a:gd name="connsiteX262" fmla="*/ 517493 w 758347"/>
                <a:gd name="connsiteY262" fmla="*/ 173831 h 1937033"/>
                <a:gd name="connsiteX263" fmla="*/ 524637 w 758347"/>
                <a:gd name="connsiteY263" fmla="*/ 169069 h 1937033"/>
                <a:gd name="connsiteX264" fmla="*/ 531781 w 758347"/>
                <a:gd name="connsiteY264" fmla="*/ 161925 h 1937033"/>
                <a:gd name="connsiteX265" fmla="*/ 548450 w 758347"/>
                <a:gd name="connsiteY265" fmla="*/ 145256 h 1937033"/>
                <a:gd name="connsiteX266" fmla="*/ 574643 w 758347"/>
                <a:gd name="connsiteY266" fmla="*/ 121444 h 1937033"/>
                <a:gd name="connsiteX267" fmla="*/ 579406 w 758347"/>
                <a:gd name="connsiteY267" fmla="*/ 114300 h 1937033"/>
                <a:gd name="connsiteX268" fmla="*/ 598456 w 758347"/>
                <a:gd name="connsiteY268" fmla="*/ 102394 h 1937033"/>
                <a:gd name="connsiteX269" fmla="*/ 605600 w 758347"/>
                <a:gd name="connsiteY269" fmla="*/ 97631 h 1937033"/>
                <a:gd name="connsiteX270" fmla="*/ 617506 w 758347"/>
                <a:gd name="connsiteY270" fmla="*/ 80963 h 1937033"/>
                <a:gd name="connsiteX271" fmla="*/ 619887 w 758347"/>
                <a:gd name="connsiteY271" fmla="*/ 73819 h 1937033"/>
                <a:gd name="connsiteX272" fmla="*/ 627031 w 758347"/>
                <a:gd name="connsiteY272" fmla="*/ 69056 h 1937033"/>
                <a:gd name="connsiteX273" fmla="*/ 631793 w 758347"/>
                <a:gd name="connsiteY273" fmla="*/ 54769 h 1937033"/>
                <a:gd name="connsiteX274" fmla="*/ 634175 w 758347"/>
                <a:gd name="connsiteY274" fmla="*/ 47625 h 1937033"/>
                <a:gd name="connsiteX275" fmla="*/ 641318 w 758347"/>
                <a:gd name="connsiteY275" fmla="*/ 16669 h 1937033"/>
                <a:gd name="connsiteX276" fmla="*/ 643700 w 758347"/>
                <a:gd name="connsiteY276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65106 w 758347"/>
                <a:gd name="connsiteY254" fmla="*/ 247650 h 1937033"/>
                <a:gd name="connsiteX255" fmla="*/ 474631 w 758347"/>
                <a:gd name="connsiteY255" fmla="*/ 240506 h 1937033"/>
                <a:gd name="connsiteX256" fmla="*/ 491300 w 758347"/>
                <a:gd name="connsiteY256" fmla="*/ 221456 h 1937033"/>
                <a:gd name="connsiteX257" fmla="*/ 496062 w 758347"/>
                <a:gd name="connsiteY257" fmla="*/ 211931 h 1937033"/>
                <a:gd name="connsiteX258" fmla="*/ 503206 w 758347"/>
                <a:gd name="connsiteY258" fmla="*/ 204788 h 1937033"/>
                <a:gd name="connsiteX259" fmla="*/ 505587 w 758347"/>
                <a:gd name="connsiteY259" fmla="*/ 195263 h 1937033"/>
                <a:gd name="connsiteX260" fmla="*/ 515112 w 758347"/>
                <a:gd name="connsiteY260" fmla="*/ 180975 h 1937033"/>
                <a:gd name="connsiteX261" fmla="*/ 517493 w 758347"/>
                <a:gd name="connsiteY261" fmla="*/ 173831 h 1937033"/>
                <a:gd name="connsiteX262" fmla="*/ 524637 w 758347"/>
                <a:gd name="connsiteY262" fmla="*/ 169069 h 1937033"/>
                <a:gd name="connsiteX263" fmla="*/ 531781 w 758347"/>
                <a:gd name="connsiteY263" fmla="*/ 161925 h 1937033"/>
                <a:gd name="connsiteX264" fmla="*/ 548450 w 758347"/>
                <a:gd name="connsiteY264" fmla="*/ 145256 h 1937033"/>
                <a:gd name="connsiteX265" fmla="*/ 574643 w 758347"/>
                <a:gd name="connsiteY265" fmla="*/ 121444 h 1937033"/>
                <a:gd name="connsiteX266" fmla="*/ 579406 w 758347"/>
                <a:gd name="connsiteY266" fmla="*/ 114300 h 1937033"/>
                <a:gd name="connsiteX267" fmla="*/ 598456 w 758347"/>
                <a:gd name="connsiteY267" fmla="*/ 102394 h 1937033"/>
                <a:gd name="connsiteX268" fmla="*/ 605600 w 758347"/>
                <a:gd name="connsiteY268" fmla="*/ 97631 h 1937033"/>
                <a:gd name="connsiteX269" fmla="*/ 617506 w 758347"/>
                <a:gd name="connsiteY269" fmla="*/ 80963 h 1937033"/>
                <a:gd name="connsiteX270" fmla="*/ 619887 w 758347"/>
                <a:gd name="connsiteY270" fmla="*/ 73819 h 1937033"/>
                <a:gd name="connsiteX271" fmla="*/ 627031 w 758347"/>
                <a:gd name="connsiteY271" fmla="*/ 69056 h 1937033"/>
                <a:gd name="connsiteX272" fmla="*/ 631793 w 758347"/>
                <a:gd name="connsiteY272" fmla="*/ 54769 h 1937033"/>
                <a:gd name="connsiteX273" fmla="*/ 634175 w 758347"/>
                <a:gd name="connsiteY273" fmla="*/ 47625 h 1937033"/>
                <a:gd name="connsiteX274" fmla="*/ 641318 w 758347"/>
                <a:gd name="connsiteY274" fmla="*/ 16669 h 1937033"/>
                <a:gd name="connsiteX275" fmla="*/ 643700 w 758347"/>
                <a:gd name="connsiteY275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65106 w 758347"/>
                <a:gd name="connsiteY254" fmla="*/ 247650 h 1937033"/>
                <a:gd name="connsiteX255" fmla="*/ 491300 w 758347"/>
                <a:gd name="connsiteY255" fmla="*/ 221456 h 1937033"/>
                <a:gd name="connsiteX256" fmla="*/ 496062 w 758347"/>
                <a:gd name="connsiteY256" fmla="*/ 211931 h 1937033"/>
                <a:gd name="connsiteX257" fmla="*/ 503206 w 758347"/>
                <a:gd name="connsiteY257" fmla="*/ 204788 h 1937033"/>
                <a:gd name="connsiteX258" fmla="*/ 505587 w 758347"/>
                <a:gd name="connsiteY258" fmla="*/ 195263 h 1937033"/>
                <a:gd name="connsiteX259" fmla="*/ 515112 w 758347"/>
                <a:gd name="connsiteY259" fmla="*/ 180975 h 1937033"/>
                <a:gd name="connsiteX260" fmla="*/ 517493 w 758347"/>
                <a:gd name="connsiteY260" fmla="*/ 173831 h 1937033"/>
                <a:gd name="connsiteX261" fmla="*/ 524637 w 758347"/>
                <a:gd name="connsiteY261" fmla="*/ 169069 h 1937033"/>
                <a:gd name="connsiteX262" fmla="*/ 531781 w 758347"/>
                <a:gd name="connsiteY262" fmla="*/ 161925 h 1937033"/>
                <a:gd name="connsiteX263" fmla="*/ 548450 w 758347"/>
                <a:gd name="connsiteY263" fmla="*/ 145256 h 1937033"/>
                <a:gd name="connsiteX264" fmla="*/ 574643 w 758347"/>
                <a:gd name="connsiteY264" fmla="*/ 121444 h 1937033"/>
                <a:gd name="connsiteX265" fmla="*/ 579406 w 758347"/>
                <a:gd name="connsiteY265" fmla="*/ 114300 h 1937033"/>
                <a:gd name="connsiteX266" fmla="*/ 598456 w 758347"/>
                <a:gd name="connsiteY266" fmla="*/ 102394 h 1937033"/>
                <a:gd name="connsiteX267" fmla="*/ 605600 w 758347"/>
                <a:gd name="connsiteY267" fmla="*/ 97631 h 1937033"/>
                <a:gd name="connsiteX268" fmla="*/ 617506 w 758347"/>
                <a:gd name="connsiteY268" fmla="*/ 80963 h 1937033"/>
                <a:gd name="connsiteX269" fmla="*/ 619887 w 758347"/>
                <a:gd name="connsiteY269" fmla="*/ 73819 h 1937033"/>
                <a:gd name="connsiteX270" fmla="*/ 627031 w 758347"/>
                <a:gd name="connsiteY270" fmla="*/ 69056 h 1937033"/>
                <a:gd name="connsiteX271" fmla="*/ 631793 w 758347"/>
                <a:gd name="connsiteY271" fmla="*/ 54769 h 1937033"/>
                <a:gd name="connsiteX272" fmla="*/ 634175 w 758347"/>
                <a:gd name="connsiteY272" fmla="*/ 47625 h 1937033"/>
                <a:gd name="connsiteX273" fmla="*/ 641318 w 758347"/>
                <a:gd name="connsiteY273" fmla="*/ 16669 h 1937033"/>
                <a:gd name="connsiteX274" fmla="*/ 643700 w 758347"/>
                <a:gd name="connsiteY274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91300 w 758347"/>
                <a:gd name="connsiteY254" fmla="*/ 221456 h 1937033"/>
                <a:gd name="connsiteX255" fmla="*/ 496062 w 758347"/>
                <a:gd name="connsiteY255" fmla="*/ 211931 h 1937033"/>
                <a:gd name="connsiteX256" fmla="*/ 503206 w 758347"/>
                <a:gd name="connsiteY256" fmla="*/ 204788 h 1937033"/>
                <a:gd name="connsiteX257" fmla="*/ 505587 w 758347"/>
                <a:gd name="connsiteY257" fmla="*/ 195263 h 1937033"/>
                <a:gd name="connsiteX258" fmla="*/ 515112 w 758347"/>
                <a:gd name="connsiteY258" fmla="*/ 180975 h 1937033"/>
                <a:gd name="connsiteX259" fmla="*/ 517493 w 758347"/>
                <a:gd name="connsiteY259" fmla="*/ 173831 h 1937033"/>
                <a:gd name="connsiteX260" fmla="*/ 524637 w 758347"/>
                <a:gd name="connsiteY260" fmla="*/ 169069 h 1937033"/>
                <a:gd name="connsiteX261" fmla="*/ 531781 w 758347"/>
                <a:gd name="connsiteY261" fmla="*/ 161925 h 1937033"/>
                <a:gd name="connsiteX262" fmla="*/ 548450 w 758347"/>
                <a:gd name="connsiteY262" fmla="*/ 145256 h 1937033"/>
                <a:gd name="connsiteX263" fmla="*/ 574643 w 758347"/>
                <a:gd name="connsiteY263" fmla="*/ 121444 h 1937033"/>
                <a:gd name="connsiteX264" fmla="*/ 579406 w 758347"/>
                <a:gd name="connsiteY264" fmla="*/ 114300 h 1937033"/>
                <a:gd name="connsiteX265" fmla="*/ 598456 w 758347"/>
                <a:gd name="connsiteY265" fmla="*/ 102394 h 1937033"/>
                <a:gd name="connsiteX266" fmla="*/ 605600 w 758347"/>
                <a:gd name="connsiteY266" fmla="*/ 97631 h 1937033"/>
                <a:gd name="connsiteX267" fmla="*/ 617506 w 758347"/>
                <a:gd name="connsiteY267" fmla="*/ 80963 h 1937033"/>
                <a:gd name="connsiteX268" fmla="*/ 619887 w 758347"/>
                <a:gd name="connsiteY268" fmla="*/ 73819 h 1937033"/>
                <a:gd name="connsiteX269" fmla="*/ 627031 w 758347"/>
                <a:gd name="connsiteY269" fmla="*/ 69056 h 1937033"/>
                <a:gd name="connsiteX270" fmla="*/ 631793 w 758347"/>
                <a:gd name="connsiteY270" fmla="*/ 54769 h 1937033"/>
                <a:gd name="connsiteX271" fmla="*/ 634175 w 758347"/>
                <a:gd name="connsiteY271" fmla="*/ 47625 h 1937033"/>
                <a:gd name="connsiteX272" fmla="*/ 641318 w 758347"/>
                <a:gd name="connsiteY272" fmla="*/ 16669 h 1937033"/>
                <a:gd name="connsiteX273" fmla="*/ 643700 w 758347"/>
                <a:gd name="connsiteY273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91300 w 758347"/>
                <a:gd name="connsiteY254" fmla="*/ 221456 h 1937033"/>
                <a:gd name="connsiteX255" fmla="*/ 496062 w 758347"/>
                <a:gd name="connsiteY255" fmla="*/ 211931 h 1937033"/>
                <a:gd name="connsiteX256" fmla="*/ 503206 w 758347"/>
                <a:gd name="connsiteY256" fmla="*/ 204788 h 1937033"/>
                <a:gd name="connsiteX257" fmla="*/ 515112 w 758347"/>
                <a:gd name="connsiteY257" fmla="*/ 180975 h 1937033"/>
                <a:gd name="connsiteX258" fmla="*/ 517493 w 758347"/>
                <a:gd name="connsiteY258" fmla="*/ 173831 h 1937033"/>
                <a:gd name="connsiteX259" fmla="*/ 524637 w 758347"/>
                <a:gd name="connsiteY259" fmla="*/ 169069 h 1937033"/>
                <a:gd name="connsiteX260" fmla="*/ 531781 w 758347"/>
                <a:gd name="connsiteY260" fmla="*/ 161925 h 1937033"/>
                <a:gd name="connsiteX261" fmla="*/ 548450 w 758347"/>
                <a:gd name="connsiteY261" fmla="*/ 145256 h 1937033"/>
                <a:gd name="connsiteX262" fmla="*/ 574643 w 758347"/>
                <a:gd name="connsiteY262" fmla="*/ 121444 h 1937033"/>
                <a:gd name="connsiteX263" fmla="*/ 579406 w 758347"/>
                <a:gd name="connsiteY263" fmla="*/ 114300 h 1937033"/>
                <a:gd name="connsiteX264" fmla="*/ 598456 w 758347"/>
                <a:gd name="connsiteY264" fmla="*/ 102394 h 1937033"/>
                <a:gd name="connsiteX265" fmla="*/ 605600 w 758347"/>
                <a:gd name="connsiteY265" fmla="*/ 97631 h 1937033"/>
                <a:gd name="connsiteX266" fmla="*/ 617506 w 758347"/>
                <a:gd name="connsiteY266" fmla="*/ 80963 h 1937033"/>
                <a:gd name="connsiteX267" fmla="*/ 619887 w 758347"/>
                <a:gd name="connsiteY267" fmla="*/ 73819 h 1937033"/>
                <a:gd name="connsiteX268" fmla="*/ 627031 w 758347"/>
                <a:gd name="connsiteY268" fmla="*/ 69056 h 1937033"/>
                <a:gd name="connsiteX269" fmla="*/ 631793 w 758347"/>
                <a:gd name="connsiteY269" fmla="*/ 54769 h 1937033"/>
                <a:gd name="connsiteX270" fmla="*/ 634175 w 758347"/>
                <a:gd name="connsiteY270" fmla="*/ 47625 h 1937033"/>
                <a:gd name="connsiteX271" fmla="*/ 641318 w 758347"/>
                <a:gd name="connsiteY271" fmla="*/ 16669 h 1937033"/>
                <a:gd name="connsiteX272" fmla="*/ 643700 w 758347"/>
                <a:gd name="connsiteY272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91300 w 758347"/>
                <a:gd name="connsiteY254" fmla="*/ 221456 h 1937033"/>
                <a:gd name="connsiteX255" fmla="*/ 496062 w 758347"/>
                <a:gd name="connsiteY255" fmla="*/ 211931 h 1937033"/>
                <a:gd name="connsiteX256" fmla="*/ 515112 w 758347"/>
                <a:gd name="connsiteY256" fmla="*/ 180975 h 1937033"/>
                <a:gd name="connsiteX257" fmla="*/ 517493 w 758347"/>
                <a:gd name="connsiteY257" fmla="*/ 173831 h 1937033"/>
                <a:gd name="connsiteX258" fmla="*/ 524637 w 758347"/>
                <a:gd name="connsiteY258" fmla="*/ 169069 h 1937033"/>
                <a:gd name="connsiteX259" fmla="*/ 531781 w 758347"/>
                <a:gd name="connsiteY259" fmla="*/ 161925 h 1937033"/>
                <a:gd name="connsiteX260" fmla="*/ 548450 w 758347"/>
                <a:gd name="connsiteY260" fmla="*/ 145256 h 1937033"/>
                <a:gd name="connsiteX261" fmla="*/ 574643 w 758347"/>
                <a:gd name="connsiteY261" fmla="*/ 121444 h 1937033"/>
                <a:gd name="connsiteX262" fmla="*/ 579406 w 758347"/>
                <a:gd name="connsiteY262" fmla="*/ 114300 h 1937033"/>
                <a:gd name="connsiteX263" fmla="*/ 598456 w 758347"/>
                <a:gd name="connsiteY263" fmla="*/ 102394 h 1937033"/>
                <a:gd name="connsiteX264" fmla="*/ 605600 w 758347"/>
                <a:gd name="connsiteY264" fmla="*/ 97631 h 1937033"/>
                <a:gd name="connsiteX265" fmla="*/ 617506 w 758347"/>
                <a:gd name="connsiteY265" fmla="*/ 80963 h 1937033"/>
                <a:gd name="connsiteX266" fmla="*/ 619887 w 758347"/>
                <a:gd name="connsiteY266" fmla="*/ 73819 h 1937033"/>
                <a:gd name="connsiteX267" fmla="*/ 627031 w 758347"/>
                <a:gd name="connsiteY267" fmla="*/ 69056 h 1937033"/>
                <a:gd name="connsiteX268" fmla="*/ 631793 w 758347"/>
                <a:gd name="connsiteY268" fmla="*/ 54769 h 1937033"/>
                <a:gd name="connsiteX269" fmla="*/ 634175 w 758347"/>
                <a:gd name="connsiteY269" fmla="*/ 47625 h 1937033"/>
                <a:gd name="connsiteX270" fmla="*/ 641318 w 758347"/>
                <a:gd name="connsiteY270" fmla="*/ 16669 h 1937033"/>
                <a:gd name="connsiteX271" fmla="*/ 643700 w 758347"/>
                <a:gd name="connsiteY271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91300 w 758347"/>
                <a:gd name="connsiteY254" fmla="*/ 221456 h 1937033"/>
                <a:gd name="connsiteX255" fmla="*/ 515112 w 758347"/>
                <a:gd name="connsiteY255" fmla="*/ 180975 h 1937033"/>
                <a:gd name="connsiteX256" fmla="*/ 517493 w 758347"/>
                <a:gd name="connsiteY256" fmla="*/ 173831 h 1937033"/>
                <a:gd name="connsiteX257" fmla="*/ 524637 w 758347"/>
                <a:gd name="connsiteY257" fmla="*/ 169069 h 1937033"/>
                <a:gd name="connsiteX258" fmla="*/ 531781 w 758347"/>
                <a:gd name="connsiteY258" fmla="*/ 161925 h 1937033"/>
                <a:gd name="connsiteX259" fmla="*/ 548450 w 758347"/>
                <a:gd name="connsiteY259" fmla="*/ 145256 h 1937033"/>
                <a:gd name="connsiteX260" fmla="*/ 574643 w 758347"/>
                <a:gd name="connsiteY260" fmla="*/ 121444 h 1937033"/>
                <a:gd name="connsiteX261" fmla="*/ 579406 w 758347"/>
                <a:gd name="connsiteY261" fmla="*/ 114300 h 1937033"/>
                <a:gd name="connsiteX262" fmla="*/ 598456 w 758347"/>
                <a:gd name="connsiteY262" fmla="*/ 102394 h 1937033"/>
                <a:gd name="connsiteX263" fmla="*/ 605600 w 758347"/>
                <a:gd name="connsiteY263" fmla="*/ 97631 h 1937033"/>
                <a:gd name="connsiteX264" fmla="*/ 617506 w 758347"/>
                <a:gd name="connsiteY264" fmla="*/ 80963 h 1937033"/>
                <a:gd name="connsiteX265" fmla="*/ 619887 w 758347"/>
                <a:gd name="connsiteY265" fmla="*/ 73819 h 1937033"/>
                <a:gd name="connsiteX266" fmla="*/ 627031 w 758347"/>
                <a:gd name="connsiteY266" fmla="*/ 69056 h 1937033"/>
                <a:gd name="connsiteX267" fmla="*/ 631793 w 758347"/>
                <a:gd name="connsiteY267" fmla="*/ 54769 h 1937033"/>
                <a:gd name="connsiteX268" fmla="*/ 634175 w 758347"/>
                <a:gd name="connsiteY268" fmla="*/ 47625 h 1937033"/>
                <a:gd name="connsiteX269" fmla="*/ 641318 w 758347"/>
                <a:gd name="connsiteY269" fmla="*/ 16669 h 1937033"/>
                <a:gd name="connsiteX270" fmla="*/ 643700 w 758347"/>
                <a:gd name="connsiteY270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91300 w 758347"/>
                <a:gd name="connsiteY254" fmla="*/ 221456 h 1937033"/>
                <a:gd name="connsiteX255" fmla="*/ 515112 w 758347"/>
                <a:gd name="connsiteY255" fmla="*/ 180975 h 1937033"/>
                <a:gd name="connsiteX256" fmla="*/ 517493 w 758347"/>
                <a:gd name="connsiteY256" fmla="*/ 173831 h 1937033"/>
                <a:gd name="connsiteX257" fmla="*/ 524637 w 758347"/>
                <a:gd name="connsiteY257" fmla="*/ 169069 h 1937033"/>
                <a:gd name="connsiteX258" fmla="*/ 548450 w 758347"/>
                <a:gd name="connsiteY258" fmla="*/ 145256 h 1937033"/>
                <a:gd name="connsiteX259" fmla="*/ 574643 w 758347"/>
                <a:gd name="connsiteY259" fmla="*/ 121444 h 1937033"/>
                <a:gd name="connsiteX260" fmla="*/ 579406 w 758347"/>
                <a:gd name="connsiteY260" fmla="*/ 114300 h 1937033"/>
                <a:gd name="connsiteX261" fmla="*/ 598456 w 758347"/>
                <a:gd name="connsiteY261" fmla="*/ 102394 h 1937033"/>
                <a:gd name="connsiteX262" fmla="*/ 605600 w 758347"/>
                <a:gd name="connsiteY262" fmla="*/ 97631 h 1937033"/>
                <a:gd name="connsiteX263" fmla="*/ 617506 w 758347"/>
                <a:gd name="connsiteY263" fmla="*/ 80963 h 1937033"/>
                <a:gd name="connsiteX264" fmla="*/ 619887 w 758347"/>
                <a:gd name="connsiteY264" fmla="*/ 73819 h 1937033"/>
                <a:gd name="connsiteX265" fmla="*/ 627031 w 758347"/>
                <a:gd name="connsiteY265" fmla="*/ 69056 h 1937033"/>
                <a:gd name="connsiteX266" fmla="*/ 631793 w 758347"/>
                <a:gd name="connsiteY266" fmla="*/ 54769 h 1937033"/>
                <a:gd name="connsiteX267" fmla="*/ 634175 w 758347"/>
                <a:gd name="connsiteY267" fmla="*/ 47625 h 1937033"/>
                <a:gd name="connsiteX268" fmla="*/ 641318 w 758347"/>
                <a:gd name="connsiteY268" fmla="*/ 16669 h 1937033"/>
                <a:gd name="connsiteX269" fmla="*/ 643700 w 758347"/>
                <a:gd name="connsiteY269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91300 w 758347"/>
                <a:gd name="connsiteY254" fmla="*/ 221456 h 1937033"/>
                <a:gd name="connsiteX255" fmla="*/ 515112 w 758347"/>
                <a:gd name="connsiteY255" fmla="*/ 180975 h 1937033"/>
                <a:gd name="connsiteX256" fmla="*/ 517493 w 758347"/>
                <a:gd name="connsiteY256" fmla="*/ 173831 h 1937033"/>
                <a:gd name="connsiteX257" fmla="*/ 524637 w 758347"/>
                <a:gd name="connsiteY257" fmla="*/ 169069 h 1937033"/>
                <a:gd name="connsiteX258" fmla="*/ 574643 w 758347"/>
                <a:gd name="connsiteY258" fmla="*/ 121444 h 1937033"/>
                <a:gd name="connsiteX259" fmla="*/ 579406 w 758347"/>
                <a:gd name="connsiteY259" fmla="*/ 114300 h 1937033"/>
                <a:gd name="connsiteX260" fmla="*/ 598456 w 758347"/>
                <a:gd name="connsiteY260" fmla="*/ 102394 h 1937033"/>
                <a:gd name="connsiteX261" fmla="*/ 605600 w 758347"/>
                <a:gd name="connsiteY261" fmla="*/ 97631 h 1937033"/>
                <a:gd name="connsiteX262" fmla="*/ 617506 w 758347"/>
                <a:gd name="connsiteY262" fmla="*/ 80963 h 1937033"/>
                <a:gd name="connsiteX263" fmla="*/ 619887 w 758347"/>
                <a:gd name="connsiteY263" fmla="*/ 73819 h 1937033"/>
                <a:gd name="connsiteX264" fmla="*/ 627031 w 758347"/>
                <a:gd name="connsiteY264" fmla="*/ 69056 h 1937033"/>
                <a:gd name="connsiteX265" fmla="*/ 631793 w 758347"/>
                <a:gd name="connsiteY265" fmla="*/ 54769 h 1937033"/>
                <a:gd name="connsiteX266" fmla="*/ 634175 w 758347"/>
                <a:gd name="connsiteY266" fmla="*/ 47625 h 1937033"/>
                <a:gd name="connsiteX267" fmla="*/ 641318 w 758347"/>
                <a:gd name="connsiteY267" fmla="*/ 16669 h 1937033"/>
                <a:gd name="connsiteX268" fmla="*/ 643700 w 758347"/>
                <a:gd name="connsiteY268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91300 w 758347"/>
                <a:gd name="connsiteY254" fmla="*/ 221456 h 1937033"/>
                <a:gd name="connsiteX255" fmla="*/ 515112 w 758347"/>
                <a:gd name="connsiteY255" fmla="*/ 180975 h 1937033"/>
                <a:gd name="connsiteX256" fmla="*/ 517493 w 758347"/>
                <a:gd name="connsiteY256" fmla="*/ 173831 h 1937033"/>
                <a:gd name="connsiteX257" fmla="*/ 574643 w 758347"/>
                <a:gd name="connsiteY257" fmla="*/ 121444 h 1937033"/>
                <a:gd name="connsiteX258" fmla="*/ 579406 w 758347"/>
                <a:gd name="connsiteY258" fmla="*/ 114300 h 1937033"/>
                <a:gd name="connsiteX259" fmla="*/ 598456 w 758347"/>
                <a:gd name="connsiteY259" fmla="*/ 102394 h 1937033"/>
                <a:gd name="connsiteX260" fmla="*/ 605600 w 758347"/>
                <a:gd name="connsiteY260" fmla="*/ 97631 h 1937033"/>
                <a:gd name="connsiteX261" fmla="*/ 617506 w 758347"/>
                <a:gd name="connsiteY261" fmla="*/ 80963 h 1937033"/>
                <a:gd name="connsiteX262" fmla="*/ 619887 w 758347"/>
                <a:gd name="connsiteY262" fmla="*/ 73819 h 1937033"/>
                <a:gd name="connsiteX263" fmla="*/ 627031 w 758347"/>
                <a:gd name="connsiteY263" fmla="*/ 69056 h 1937033"/>
                <a:gd name="connsiteX264" fmla="*/ 631793 w 758347"/>
                <a:gd name="connsiteY264" fmla="*/ 54769 h 1937033"/>
                <a:gd name="connsiteX265" fmla="*/ 634175 w 758347"/>
                <a:gd name="connsiteY265" fmla="*/ 47625 h 1937033"/>
                <a:gd name="connsiteX266" fmla="*/ 641318 w 758347"/>
                <a:gd name="connsiteY266" fmla="*/ 16669 h 1937033"/>
                <a:gd name="connsiteX267" fmla="*/ 643700 w 758347"/>
                <a:gd name="connsiteY267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91300 w 758347"/>
                <a:gd name="connsiteY254" fmla="*/ 221456 h 1937033"/>
                <a:gd name="connsiteX255" fmla="*/ 515112 w 758347"/>
                <a:gd name="connsiteY255" fmla="*/ 180975 h 1937033"/>
                <a:gd name="connsiteX256" fmla="*/ 574643 w 758347"/>
                <a:gd name="connsiteY256" fmla="*/ 121444 h 1937033"/>
                <a:gd name="connsiteX257" fmla="*/ 579406 w 758347"/>
                <a:gd name="connsiteY257" fmla="*/ 114300 h 1937033"/>
                <a:gd name="connsiteX258" fmla="*/ 598456 w 758347"/>
                <a:gd name="connsiteY258" fmla="*/ 102394 h 1937033"/>
                <a:gd name="connsiteX259" fmla="*/ 605600 w 758347"/>
                <a:gd name="connsiteY259" fmla="*/ 97631 h 1937033"/>
                <a:gd name="connsiteX260" fmla="*/ 617506 w 758347"/>
                <a:gd name="connsiteY260" fmla="*/ 80963 h 1937033"/>
                <a:gd name="connsiteX261" fmla="*/ 619887 w 758347"/>
                <a:gd name="connsiteY261" fmla="*/ 73819 h 1937033"/>
                <a:gd name="connsiteX262" fmla="*/ 627031 w 758347"/>
                <a:gd name="connsiteY262" fmla="*/ 69056 h 1937033"/>
                <a:gd name="connsiteX263" fmla="*/ 631793 w 758347"/>
                <a:gd name="connsiteY263" fmla="*/ 54769 h 1937033"/>
                <a:gd name="connsiteX264" fmla="*/ 634175 w 758347"/>
                <a:gd name="connsiteY264" fmla="*/ 47625 h 1937033"/>
                <a:gd name="connsiteX265" fmla="*/ 641318 w 758347"/>
                <a:gd name="connsiteY265" fmla="*/ 16669 h 1937033"/>
                <a:gd name="connsiteX266" fmla="*/ 643700 w 758347"/>
                <a:gd name="connsiteY266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491300 w 758347"/>
                <a:gd name="connsiteY254" fmla="*/ 221456 h 1937033"/>
                <a:gd name="connsiteX255" fmla="*/ 574643 w 758347"/>
                <a:gd name="connsiteY255" fmla="*/ 121444 h 1937033"/>
                <a:gd name="connsiteX256" fmla="*/ 579406 w 758347"/>
                <a:gd name="connsiteY256" fmla="*/ 114300 h 1937033"/>
                <a:gd name="connsiteX257" fmla="*/ 598456 w 758347"/>
                <a:gd name="connsiteY257" fmla="*/ 102394 h 1937033"/>
                <a:gd name="connsiteX258" fmla="*/ 605600 w 758347"/>
                <a:gd name="connsiteY258" fmla="*/ 97631 h 1937033"/>
                <a:gd name="connsiteX259" fmla="*/ 617506 w 758347"/>
                <a:gd name="connsiteY259" fmla="*/ 80963 h 1937033"/>
                <a:gd name="connsiteX260" fmla="*/ 619887 w 758347"/>
                <a:gd name="connsiteY260" fmla="*/ 73819 h 1937033"/>
                <a:gd name="connsiteX261" fmla="*/ 627031 w 758347"/>
                <a:gd name="connsiteY261" fmla="*/ 69056 h 1937033"/>
                <a:gd name="connsiteX262" fmla="*/ 631793 w 758347"/>
                <a:gd name="connsiteY262" fmla="*/ 54769 h 1937033"/>
                <a:gd name="connsiteX263" fmla="*/ 634175 w 758347"/>
                <a:gd name="connsiteY263" fmla="*/ 47625 h 1937033"/>
                <a:gd name="connsiteX264" fmla="*/ 641318 w 758347"/>
                <a:gd name="connsiteY264" fmla="*/ 16669 h 1937033"/>
                <a:gd name="connsiteX265" fmla="*/ 643700 w 758347"/>
                <a:gd name="connsiteY265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460343 w 758347"/>
                <a:gd name="connsiteY253" fmla="*/ 254794 h 1937033"/>
                <a:gd name="connsiteX254" fmla="*/ 574643 w 758347"/>
                <a:gd name="connsiteY254" fmla="*/ 121444 h 1937033"/>
                <a:gd name="connsiteX255" fmla="*/ 579406 w 758347"/>
                <a:gd name="connsiteY255" fmla="*/ 114300 h 1937033"/>
                <a:gd name="connsiteX256" fmla="*/ 598456 w 758347"/>
                <a:gd name="connsiteY256" fmla="*/ 102394 h 1937033"/>
                <a:gd name="connsiteX257" fmla="*/ 605600 w 758347"/>
                <a:gd name="connsiteY257" fmla="*/ 97631 h 1937033"/>
                <a:gd name="connsiteX258" fmla="*/ 617506 w 758347"/>
                <a:gd name="connsiteY258" fmla="*/ 80963 h 1937033"/>
                <a:gd name="connsiteX259" fmla="*/ 619887 w 758347"/>
                <a:gd name="connsiteY259" fmla="*/ 73819 h 1937033"/>
                <a:gd name="connsiteX260" fmla="*/ 627031 w 758347"/>
                <a:gd name="connsiteY260" fmla="*/ 69056 h 1937033"/>
                <a:gd name="connsiteX261" fmla="*/ 631793 w 758347"/>
                <a:gd name="connsiteY261" fmla="*/ 54769 h 1937033"/>
                <a:gd name="connsiteX262" fmla="*/ 634175 w 758347"/>
                <a:gd name="connsiteY262" fmla="*/ 47625 h 1937033"/>
                <a:gd name="connsiteX263" fmla="*/ 641318 w 758347"/>
                <a:gd name="connsiteY263" fmla="*/ 16669 h 1937033"/>
                <a:gd name="connsiteX264" fmla="*/ 643700 w 758347"/>
                <a:gd name="connsiteY264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443675 w 758347"/>
                <a:gd name="connsiteY252" fmla="*/ 285750 h 1937033"/>
                <a:gd name="connsiteX253" fmla="*/ 574643 w 758347"/>
                <a:gd name="connsiteY253" fmla="*/ 121444 h 1937033"/>
                <a:gd name="connsiteX254" fmla="*/ 579406 w 758347"/>
                <a:gd name="connsiteY254" fmla="*/ 114300 h 1937033"/>
                <a:gd name="connsiteX255" fmla="*/ 598456 w 758347"/>
                <a:gd name="connsiteY255" fmla="*/ 102394 h 1937033"/>
                <a:gd name="connsiteX256" fmla="*/ 605600 w 758347"/>
                <a:gd name="connsiteY256" fmla="*/ 97631 h 1937033"/>
                <a:gd name="connsiteX257" fmla="*/ 617506 w 758347"/>
                <a:gd name="connsiteY257" fmla="*/ 80963 h 1937033"/>
                <a:gd name="connsiteX258" fmla="*/ 619887 w 758347"/>
                <a:gd name="connsiteY258" fmla="*/ 73819 h 1937033"/>
                <a:gd name="connsiteX259" fmla="*/ 627031 w 758347"/>
                <a:gd name="connsiteY259" fmla="*/ 69056 h 1937033"/>
                <a:gd name="connsiteX260" fmla="*/ 631793 w 758347"/>
                <a:gd name="connsiteY260" fmla="*/ 54769 h 1937033"/>
                <a:gd name="connsiteX261" fmla="*/ 634175 w 758347"/>
                <a:gd name="connsiteY261" fmla="*/ 47625 h 1937033"/>
                <a:gd name="connsiteX262" fmla="*/ 641318 w 758347"/>
                <a:gd name="connsiteY262" fmla="*/ 16669 h 1937033"/>
                <a:gd name="connsiteX263" fmla="*/ 643700 w 758347"/>
                <a:gd name="connsiteY263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34150 w 758347"/>
                <a:gd name="connsiteY250" fmla="*/ 314325 h 1937033"/>
                <a:gd name="connsiteX251" fmla="*/ 441293 w 758347"/>
                <a:gd name="connsiteY251" fmla="*/ 292894 h 1937033"/>
                <a:gd name="connsiteX252" fmla="*/ 574643 w 758347"/>
                <a:gd name="connsiteY252" fmla="*/ 121444 h 1937033"/>
                <a:gd name="connsiteX253" fmla="*/ 579406 w 758347"/>
                <a:gd name="connsiteY253" fmla="*/ 114300 h 1937033"/>
                <a:gd name="connsiteX254" fmla="*/ 598456 w 758347"/>
                <a:gd name="connsiteY254" fmla="*/ 102394 h 1937033"/>
                <a:gd name="connsiteX255" fmla="*/ 605600 w 758347"/>
                <a:gd name="connsiteY255" fmla="*/ 97631 h 1937033"/>
                <a:gd name="connsiteX256" fmla="*/ 617506 w 758347"/>
                <a:gd name="connsiteY256" fmla="*/ 80963 h 1937033"/>
                <a:gd name="connsiteX257" fmla="*/ 619887 w 758347"/>
                <a:gd name="connsiteY257" fmla="*/ 73819 h 1937033"/>
                <a:gd name="connsiteX258" fmla="*/ 627031 w 758347"/>
                <a:gd name="connsiteY258" fmla="*/ 69056 h 1937033"/>
                <a:gd name="connsiteX259" fmla="*/ 631793 w 758347"/>
                <a:gd name="connsiteY259" fmla="*/ 54769 h 1937033"/>
                <a:gd name="connsiteX260" fmla="*/ 634175 w 758347"/>
                <a:gd name="connsiteY260" fmla="*/ 47625 h 1937033"/>
                <a:gd name="connsiteX261" fmla="*/ 641318 w 758347"/>
                <a:gd name="connsiteY261" fmla="*/ 16669 h 1937033"/>
                <a:gd name="connsiteX262" fmla="*/ 643700 w 758347"/>
                <a:gd name="connsiteY262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29387 w 758347"/>
                <a:gd name="connsiteY249" fmla="*/ 321469 h 1937033"/>
                <a:gd name="connsiteX250" fmla="*/ 441293 w 758347"/>
                <a:gd name="connsiteY250" fmla="*/ 292894 h 1937033"/>
                <a:gd name="connsiteX251" fmla="*/ 574643 w 758347"/>
                <a:gd name="connsiteY251" fmla="*/ 121444 h 1937033"/>
                <a:gd name="connsiteX252" fmla="*/ 579406 w 758347"/>
                <a:gd name="connsiteY252" fmla="*/ 114300 h 1937033"/>
                <a:gd name="connsiteX253" fmla="*/ 598456 w 758347"/>
                <a:gd name="connsiteY253" fmla="*/ 102394 h 1937033"/>
                <a:gd name="connsiteX254" fmla="*/ 605600 w 758347"/>
                <a:gd name="connsiteY254" fmla="*/ 97631 h 1937033"/>
                <a:gd name="connsiteX255" fmla="*/ 617506 w 758347"/>
                <a:gd name="connsiteY255" fmla="*/ 80963 h 1937033"/>
                <a:gd name="connsiteX256" fmla="*/ 619887 w 758347"/>
                <a:gd name="connsiteY256" fmla="*/ 73819 h 1937033"/>
                <a:gd name="connsiteX257" fmla="*/ 627031 w 758347"/>
                <a:gd name="connsiteY257" fmla="*/ 69056 h 1937033"/>
                <a:gd name="connsiteX258" fmla="*/ 631793 w 758347"/>
                <a:gd name="connsiteY258" fmla="*/ 54769 h 1937033"/>
                <a:gd name="connsiteX259" fmla="*/ 634175 w 758347"/>
                <a:gd name="connsiteY259" fmla="*/ 47625 h 1937033"/>
                <a:gd name="connsiteX260" fmla="*/ 641318 w 758347"/>
                <a:gd name="connsiteY260" fmla="*/ 16669 h 1937033"/>
                <a:gd name="connsiteX261" fmla="*/ 643700 w 758347"/>
                <a:gd name="connsiteY261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441293 w 758347"/>
                <a:gd name="connsiteY249" fmla="*/ 292894 h 1937033"/>
                <a:gd name="connsiteX250" fmla="*/ 574643 w 758347"/>
                <a:gd name="connsiteY250" fmla="*/ 121444 h 1937033"/>
                <a:gd name="connsiteX251" fmla="*/ 579406 w 758347"/>
                <a:gd name="connsiteY251" fmla="*/ 114300 h 1937033"/>
                <a:gd name="connsiteX252" fmla="*/ 598456 w 758347"/>
                <a:gd name="connsiteY252" fmla="*/ 102394 h 1937033"/>
                <a:gd name="connsiteX253" fmla="*/ 605600 w 758347"/>
                <a:gd name="connsiteY253" fmla="*/ 97631 h 1937033"/>
                <a:gd name="connsiteX254" fmla="*/ 617506 w 758347"/>
                <a:gd name="connsiteY254" fmla="*/ 80963 h 1937033"/>
                <a:gd name="connsiteX255" fmla="*/ 619887 w 758347"/>
                <a:gd name="connsiteY255" fmla="*/ 73819 h 1937033"/>
                <a:gd name="connsiteX256" fmla="*/ 627031 w 758347"/>
                <a:gd name="connsiteY256" fmla="*/ 69056 h 1937033"/>
                <a:gd name="connsiteX257" fmla="*/ 631793 w 758347"/>
                <a:gd name="connsiteY257" fmla="*/ 54769 h 1937033"/>
                <a:gd name="connsiteX258" fmla="*/ 634175 w 758347"/>
                <a:gd name="connsiteY258" fmla="*/ 47625 h 1937033"/>
                <a:gd name="connsiteX259" fmla="*/ 641318 w 758347"/>
                <a:gd name="connsiteY259" fmla="*/ 16669 h 1937033"/>
                <a:gd name="connsiteX260" fmla="*/ 643700 w 758347"/>
                <a:gd name="connsiteY260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427006 w 758347"/>
                <a:gd name="connsiteY248" fmla="*/ 328613 h 1937033"/>
                <a:gd name="connsiteX249" fmla="*/ 574643 w 758347"/>
                <a:gd name="connsiteY249" fmla="*/ 121444 h 1937033"/>
                <a:gd name="connsiteX250" fmla="*/ 579406 w 758347"/>
                <a:gd name="connsiteY250" fmla="*/ 114300 h 1937033"/>
                <a:gd name="connsiteX251" fmla="*/ 598456 w 758347"/>
                <a:gd name="connsiteY251" fmla="*/ 102394 h 1937033"/>
                <a:gd name="connsiteX252" fmla="*/ 605600 w 758347"/>
                <a:gd name="connsiteY252" fmla="*/ 97631 h 1937033"/>
                <a:gd name="connsiteX253" fmla="*/ 617506 w 758347"/>
                <a:gd name="connsiteY253" fmla="*/ 80963 h 1937033"/>
                <a:gd name="connsiteX254" fmla="*/ 619887 w 758347"/>
                <a:gd name="connsiteY254" fmla="*/ 73819 h 1937033"/>
                <a:gd name="connsiteX255" fmla="*/ 627031 w 758347"/>
                <a:gd name="connsiteY255" fmla="*/ 69056 h 1937033"/>
                <a:gd name="connsiteX256" fmla="*/ 631793 w 758347"/>
                <a:gd name="connsiteY256" fmla="*/ 54769 h 1937033"/>
                <a:gd name="connsiteX257" fmla="*/ 634175 w 758347"/>
                <a:gd name="connsiteY257" fmla="*/ 47625 h 1937033"/>
                <a:gd name="connsiteX258" fmla="*/ 641318 w 758347"/>
                <a:gd name="connsiteY258" fmla="*/ 16669 h 1937033"/>
                <a:gd name="connsiteX259" fmla="*/ 643700 w 758347"/>
                <a:gd name="connsiteY259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424625 w 758347"/>
                <a:gd name="connsiteY247" fmla="*/ 335756 h 1937033"/>
                <a:gd name="connsiteX248" fmla="*/ 574643 w 758347"/>
                <a:gd name="connsiteY248" fmla="*/ 121444 h 1937033"/>
                <a:gd name="connsiteX249" fmla="*/ 579406 w 758347"/>
                <a:gd name="connsiteY249" fmla="*/ 114300 h 1937033"/>
                <a:gd name="connsiteX250" fmla="*/ 598456 w 758347"/>
                <a:gd name="connsiteY250" fmla="*/ 102394 h 1937033"/>
                <a:gd name="connsiteX251" fmla="*/ 605600 w 758347"/>
                <a:gd name="connsiteY251" fmla="*/ 97631 h 1937033"/>
                <a:gd name="connsiteX252" fmla="*/ 617506 w 758347"/>
                <a:gd name="connsiteY252" fmla="*/ 80963 h 1937033"/>
                <a:gd name="connsiteX253" fmla="*/ 619887 w 758347"/>
                <a:gd name="connsiteY253" fmla="*/ 73819 h 1937033"/>
                <a:gd name="connsiteX254" fmla="*/ 627031 w 758347"/>
                <a:gd name="connsiteY254" fmla="*/ 69056 h 1937033"/>
                <a:gd name="connsiteX255" fmla="*/ 631793 w 758347"/>
                <a:gd name="connsiteY255" fmla="*/ 54769 h 1937033"/>
                <a:gd name="connsiteX256" fmla="*/ 634175 w 758347"/>
                <a:gd name="connsiteY256" fmla="*/ 47625 h 1937033"/>
                <a:gd name="connsiteX257" fmla="*/ 641318 w 758347"/>
                <a:gd name="connsiteY257" fmla="*/ 16669 h 1937033"/>
                <a:gd name="connsiteX258" fmla="*/ 643700 w 758347"/>
                <a:gd name="connsiteY258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303181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574643 w 758347"/>
                <a:gd name="connsiteY247" fmla="*/ 121444 h 1937033"/>
                <a:gd name="connsiteX248" fmla="*/ 579406 w 758347"/>
                <a:gd name="connsiteY248" fmla="*/ 114300 h 1937033"/>
                <a:gd name="connsiteX249" fmla="*/ 598456 w 758347"/>
                <a:gd name="connsiteY249" fmla="*/ 102394 h 1937033"/>
                <a:gd name="connsiteX250" fmla="*/ 605600 w 758347"/>
                <a:gd name="connsiteY250" fmla="*/ 97631 h 1937033"/>
                <a:gd name="connsiteX251" fmla="*/ 617506 w 758347"/>
                <a:gd name="connsiteY251" fmla="*/ 80963 h 1937033"/>
                <a:gd name="connsiteX252" fmla="*/ 619887 w 758347"/>
                <a:gd name="connsiteY252" fmla="*/ 73819 h 1937033"/>
                <a:gd name="connsiteX253" fmla="*/ 627031 w 758347"/>
                <a:gd name="connsiteY253" fmla="*/ 69056 h 1937033"/>
                <a:gd name="connsiteX254" fmla="*/ 631793 w 758347"/>
                <a:gd name="connsiteY254" fmla="*/ 54769 h 1937033"/>
                <a:gd name="connsiteX255" fmla="*/ 634175 w 758347"/>
                <a:gd name="connsiteY255" fmla="*/ 47625 h 1937033"/>
                <a:gd name="connsiteX256" fmla="*/ 641318 w 758347"/>
                <a:gd name="connsiteY256" fmla="*/ 16669 h 1937033"/>
                <a:gd name="connsiteX257" fmla="*/ 643700 w 758347"/>
                <a:gd name="connsiteY257" fmla="*/ 0 h 1937033"/>
                <a:gd name="connsiteX0" fmla="*/ 643700 w 758347"/>
                <a:gd name="connsiteY0" fmla="*/ 0 h 1937033"/>
                <a:gd name="connsiteX1" fmla="*/ 631793 w 758347"/>
                <a:gd name="connsiteY1" fmla="*/ 4763 h 1937033"/>
                <a:gd name="connsiteX2" fmla="*/ 624650 w 758347"/>
                <a:gd name="connsiteY2" fmla="*/ 9525 h 1937033"/>
                <a:gd name="connsiteX3" fmla="*/ 610362 w 758347"/>
                <a:gd name="connsiteY3" fmla="*/ 14288 h 1937033"/>
                <a:gd name="connsiteX4" fmla="*/ 596075 w 758347"/>
                <a:gd name="connsiteY4" fmla="*/ 19050 h 1937033"/>
                <a:gd name="connsiteX5" fmla="*/ 581787 w 758347"/>
                <a:gd name="connsiteY5" fmla="*/ 23813 h 1937033"/>
                <a:gd name="connsiteX6" fmla="*/ 574643 w 758347"/>
                <a:gd name="connsiteY6" fmla="*/ 26194 h 1937033"/>
                <a:gd name="connsiteX7" fmla="*/ 553212 w 758347"/>
                <a:gd name="connsiteY7" fmla="*/ 30956 h 1937033"/>
                <a:gd name="connsiteX8" fmla="*/ 367475 w 758347"/>
                <a:gd name="connsiteY8" fmla="*/ 28575 h 1937033"/>
                <a:gd name="connsiteX9" fmla="*/ 357950 w 758347"/>
                <a:gd name="connsiteY9" fmla="*/ 14288 h 1937033"/>
                <a:gd name="connsiteX10" fmla="*/ 353187 w 758347"/>
                <a:gd name="connsiteY10" fmla="*/ 0 h 1937033"/>
                <a:gd name="connsiteX11" fmla="*/ 262700 w 758347"/>
                <a:gd name="connsiteY11" fmla="*/ 4763 h 1937033"/>
                <a:gd name="connsiteX12" fmla="*/ 246031 w 758347"/>
                <a:gd name="connsiteY12" fmla="*/ 14288 h 1937033"/>
                <a:gd name="connsiteX13" fmla="*/ 231743 w 758347"/>
                <a:gd name="connsiteY13" fmla="*/ 19050 h 1937033"/>
                <a:gd name="connsiteX14" fmla="*/ 229362 w 758347"/>
                <a:gd name="connsiteY14" fmla="*/ 26194 h 1937033"/>
                <a:gd name="connsiteX15" fmla="*/ 222218 w 758347"/>
                <a:gd name="connsiteY15" fmla="*/ 33338 h 1937033"/>
                <a:gd name="connsiteX16" fmla="*/ 229362 w 758347"/>
                <a:gd name="connsiteY16" fmla="*/ 47625 h 1937033"/>
                <a:gd name="connsiteX17" fmla="*/ 236506 w 758347"/>
                <a:gd name="connsiteY17" fmla="*/ 54769 h 1937033"/>
                <a:gd name="connsiteX18" fmla="*/ 246031 w 758347"/>
                <a:gd name="connsiteY18" fmla="*/ 69056 h 1937033"/>
                <a:gd name="connsiteX19" fmla="*/ 250793 w 758347"/>
                <a:gd name="connsiteY19" fmla="*/ 76200 h 1937033"/>
                <a:gd name="connsiteX20" fmla="*/ 257937 w 758347"/>
                <a:gd name="connsiteY20" fmla="*/ 78581 h 1937033"/>
                <a:gd name="connsiteX21" fmla="*/ 265081 w 758347"/>
                <a:gd name="connsiteY21" fmla="*/ 85725 h 1937033"/>
                <a:gd name="connsiteX22" fmla="*/ 272225 w 758347"/>
                <a:gd name="connsiteY22" fmla="*/ 88106 h 1937033"/>
                <a:gd name="connsiteX23" fmla="*/ 281750 w 758347"/>
                <a:gd name="connsiteY23" fmla="*/ 102394 h 1937033"/>
                <a:gd name="connsiteX24" fmla="*/ 284131 w 758347"/>
                <a:gd name="connsiteY24" fmla="*/ 109538 h 1937033"/>
                <a:gd name="connsiteX25" fmla="*/ 296037 w 758347"/>
                <a:gd name="connsiteY25" fmla="*/ 123825 h 1937033"/>
                <a:gd name="connsiteX26" fmla="*/ 293656 w 758347"/>
                <a:gd name="connsiteY26" fmla="*/ 138113 h 1937033"/>
                <a:gd name="connsiteX27" fmla="*/ 312706 w 758347"/>
                <a:gd name="connsiteY27" fmla="*/ 159544 h 1937033"/>
                <a:gd name="connsiteX28" fmla="*/ 315087 w 758347"/>
                <a:gd name="connsiteY28" fmla="*/ 166688 h 1937033"/>
                <a:gd name="connsiteX29" fmla="*/ 324612 w 758347"/>
                <a:gd name="connsiteY29" fmla="*/ 183356 h 1937033"/>
                <a:gd name="connsiteX30" fmla="*/ 329375 w 758347"/>
                <a:gd name="connsiteY30" fmla="*/ 197644 h 1937033"/>
                <a:gd name="connsiteX31" fmla="*/ 324612 w 758347"/>
                <a:gd name="connsiteY31" fmla="*/ 214313 h 1937033"/>
                <a:gd name="connsiteX32" fmla="*/ 315087 w 758347"/>
                <a:gd name="connsiteY32" fmla="*/ 247650 h 1937033"/>
                <a:gd name="connsiteX33" fmla="*/ 312706 w 758347"/>
                <a:gd name="connsiteY33" fmla="*/ 261938 h 1937033"/>
                <a:gd name="connsiteX34" fmla="*/ 307943 w 758347"/>
                <a:gd name="connsiteY34" fmla="*/ 276225 h 1937033"/>
                <a:gd name="connsiteX35" fmla="*/ 305562 w 758347"/>
                <a:gd name="connsiteY35" fmla="*/ 283369 h 1937033"/>
                <a:gd name="connsiteX36" fmla="*/ 300800 w 758347"/>
                <a:gd name="connsiteY36" fmla="*/ 297656 h 1937033"/>
                <a:gd name="connsiteX37" fmla="*/ 298418 w 758347"/>
                <a:gd name="connsiteY37" fmla="*/ 304800 h 1937033"/>
                <a:gd name="connsiteX38" fmla="*/ 296037 w 758347"/>
                <a:gd name="connsiteY38" fmla="*/ 314325 h 1937033"/>
                <a:gd name="connsiteX39" fmla="*/ 291275 w 758347"/>
                <a:gd name="connsiteY39" fmla="*/ 328613 h 1937033"/>
                <a:gd name="connsiteX40" fmla="*/ 286512 w 758347"/>
                <a:gd name="connsiteY40" fmla="*/ 378619 h 1937033"/>
                <a:gd name="connsiteX41" fmla="*/ 281750 w 758347"/>
                <a:gd name="connsiteY41" fmla="*/ 392906 h 1937033"/>
                <a:gd name="connsiteX42" fmla="*/ 279368 w 758347"/>
                <a:gd name="connsiteY42" fmla="*/ 400050 h 1937033"/>
                <a:gd name="connsiteX43" fmla="*/ 276987 w 758347"/>
                <a:gd name="connsiteY43" fmla="*/ 407194 h 1937033"/>
                <a:gd name="connsiteX44" fmla="*/ 272225 w 758347"/>
                <a:gd name="connsiteY44" fmla="*/ 416719 h 1937033"/>
                <a:gd name="connsiteX45" fmla="*/ 269843 w 758347"/>
                <a:gd name="connsiteY45" fmla="*/ 426244 h 1937033"/>
                <a:gd name="connsiteX46" fmla="*/ 267462 w 758347"/>
                <a:gd name="connsiteY46" fmla="*/ 433388 h 1937033"/>
                <a:gd name="connsiteX47" fmla="*/ 265081 w 758347"/>
                <a:gd name="connsiteY47" fmla="*/ 442913 h 1937033"/>
                <a:gd name="connsiteX48" fmla="*/ 260318 w 758347"/>
                <a:gd name="connsiteY48" fmla="*/ 452438 h 1937033"/>
                <a:gd name="connsiteX49" fmla="*/ 255556 w 758347"/>
                <a:gd name="connsiteY49" fmla="*/ 466725 h 1937033"/>
                <a:gd name="connsiteX50" fmla="*/ 253175 w 758347"/>
                <a:gd name="connsiteY50" fmla="*/ 481013 h 1937033"/>
                <a:gd name="connsiteX51" fmla="*/ 248412 w 758347"/>
                <a:gd name="connsiteY51" fmla="*/ 488156 h 1937033"/>
                <a:gd name="connsiteX52" fmla="*/ 241268 w 758347"/>
                <a:gd name="connsiteY52" fmla="*/ 514350 h 1937033"/>
                <a:gd name="connsiteX53" fmla="*/ 236506 w 758347"/>
                <a:gd name="connsiteY53" fmla="*/ 521494 h 1937033"/>
                <a:gd name="connsiteX54" fmla="*/ 234125 w 758347"/>
                <a:gd name="connsiteY54" fmla="*/ 531019 h 1937033"/>
                <a:gd name="connsiteX55" fmla="*/ 231743 w 758347"/>
                <a:gd name="connsiteY55" fmla="*/ 538163 h 1937033"/>
                <a:gd name="connsiteX56" fmla="*/ 226981 w 758347"/>
                <a:gd name="connsiteY56" fmla="*/ 557213 h 1937033"/>
                <a:gd name="connsiteX57" fmla="*/ 224600 w 758347"/>
                <a:gd name="connsiteY57" fmla="*/ 566738 h 1937033"/>
                <a:gd name="connsiteX58" fmla="*/ 222218 w 758347"/>
                <a:gd name="connsiteY58" fmla="*/ 578644 h 1937033"/>
                <a:gd name="connsiteX59" fmla="*/ 217456 w 758347"/>
                <a:gd name="connsiteY59" fmla="*/ 588169 h 1937033"/>
                <a:gd name="connsiteX60" fmla="*/ 212693 w 758347"/>
                <a:gd name="connsiteY60" fmla="*/ 607219 h 1937033"/>
                <a:gd name="connsiteX61" fmla="*/ 210312 w 758347"/>
                <a:gd name="connsiteY61" fmla="*/ 614363 h 1937033"/>
                <a:gd name="connsiteX62" fmla="*/ 205550 w 758347"/>
                <a:gd name="connsiteY62" fmla="*/ 621506 h 1937033"/>
                <a:gd name="connsiteX63" fmla="*/ 203168 w 758347"/>
                <a:gd name="connsiteY63" fmla="*/ 642938 h 1937033"/>
                <a:gd name="connsiteX64" fmla="*/ 200787 w 758347"/>
                <a:gd name="connsiteY64" fmla="*/ 650081 h 1937033"/>
                <a:gd name="connsiteX65" fmla="*/ 198406 w 758347"/>
                <a:gd name="connsiteY65" fmla="*/ 661988 h 1937033"/>
                <a:gd name="connsiteX66" fmla="*/ 193643 w 758347"/>
                <a:gd name="connsiteY66" fmla="*/ 676275 h 1937033"/>
                <a:gd name="connsiteX67" fmla="*/ 191262 w 758347"/>
                <a:gd name="connsiteY67" fmla="*/ 685800 h 1937033"/>
                <a:gd name="connsiteX68" fmla="*/ 188881 w 758347"/>
                <a:gd name="connsiteY68" fmla="*/ 740569 h 1937033"/>
                <a:gd name="connsiteX69" fmla="*/ 186500 w 758347"/>
                <a:gd name="connsiteY69" fmla="*/ 750094 h 1937033"/>
                <a:gd name="connsiteX70" fmla="*/ 181737 w 758347"/>
                <a:gd name="connsiteY70" fmla="*/ 766763 h 1937033"/>
                <a:gd name="connsiteX71" fmla="*/ 179356 w 758347"/>
                <a:gd name="connsiteY71" fmla="*/ 778669 h 1937033"/>
                <a:gd name="connsiteX72" fmla="*/ 176975 w 758347"/>
                <a:gd name="connsiteY72" fmla="*/ 785813 h 1937033"/>
                <a:gd name="connsiteX73" fmla="*/ 174593 w 758347"/>
                <a:gd name="connsiteY73" fmla="*/ 795338 h 1937033"/>
                <a:gd name="connsiteX74" fmla="*/ 167450 w 758347"/>
                <a:gd name="connsiteY74" fmla="*/ 816769 h 1937033"/>
                <a:gd name="connsiteX75" fmla="*/ 160306 w 758347"/>
                <a:gd name="connsiteY75" fmla="*/ 838200 h 1937033"/>
                <a:gd name="connsiteX76" fmla="*/ 157925 w 758347"/>
                <a:gd name="connsiteY76" fmla="*/ 845344 h 1937033"/>
                <a:gd name="connsiteX77" fmla="*/ 155543 w 758347"/>
                <a:gd name="connsiteY77" fmla="*/ 857250 h 1937033"/>
                <a:gd name="connsiteX78" fmla="*/ 153162 w 758347"/>
                <a:gd name="connsiteY78" fmla="*/ 864394 h 1937033"/>
                <a:gd name="connsiteX79" fmla="*/ 148400 w 758347"/>
                <a:gd name="connsiteY79" fmla="*/ 888206 h 1937033"/>
                <a:gd name="connsiteX80" fmla="*/ 146018 w 758347"/>
                <a:gd name="connsiteY80" fmla="*/ 912019 h 1937033"/>
                <a:gd name="connsiteX81" fmla="*/ 138875 w 758347"/>
                <a:gd name="connsiteY81" fmla="*/ 916781 h 1937033"/>
                <a:gd name="connsiteX82" fmla="*/ 134112 w 758347"/>
                <a:gd name="connsiteY82" fmla="*/ 931069 h 1937033"/>
                <a:gd name="connsiteX83" fmla="*/ 126968 w 758347"/>
                <a:gd name="connsiteY83" fmla="*/ 945356 h 1937033"/>
                <a:gd name="connsiteX84" fmla="*/ 110300 w 758347"/>
                <a:gd name="connsiteY84" fmla="*/ 966788 h 1937033"/>
                <a:gd name="connsiteX85" fmla="*/ 107918 w 758347"/>
                <a:gd name="connsiteY85" fmla="*/ 973931 h 1937033"/>
                <a:gd name="connsiteX86" fmla="*/ 91250 w 758347"/>
                <a:gd name="connsiteY86" fmla="*/ 995363 h 1937033"/>
                <a:gd name="connsiteX87" fmla="*/ 84106 w 758347"/>
                <a:gd name="connsiteY87" fmla="*/ 1016794 h 1937033"/>
                <a:gd name="connsiteX88" fmla="*/ 81725 w 758347"/>
                <a:gd name="connsiteY88" fmla="*/ 1023938 h 1937033"/>
                <a:gd name="connsiteX89" fmla="*/ 79343 w 758347"/>
                <a:gd name="connsiteY89" fmla="*/ 1031081 h 1937033"/>
                <a:gd name="connsiteX90" fmla="*/ 81725 w 758347"/>
                <a:gd name="connsiteY90" fmla="*/ 1104900 h 1937033"/>
                <a:gd name="connsiteX91" fmla="*/ 84106 w 758347"/>
                <a:gd name="connsiteY91" fmla="*/ 1112044 h 1937033"/>
                <a:gd name="connsiteX92" fmla="*/ 81725 w 758347"/>
                <a:gd name="connsiteY92" fmla="*/ 1164431 h 1937033"/>
                <a:gd name="connsiteX93" fmla="*/ 79343 w 758347"/>
                <a:gd name="connsiteY93" fmla="*/ 1171575 h 1937033"/>
                <a:gd name="connsiteX94" fmla="*/ 72200 w 758347"/>
                <a:gd name="connsiteY94" fmla="*/ 1178719 h 1937033"/>
                <a:gd name="connsiteX95" fmla="*/ 69818 w 758347"/>
                <a:gd name="connsiteY95" fmla="*/ 1185863 h 1937033"/>
                <a:gd name="connsiteX96" fmla="*/ 60293 w 758347"/>
                <a:gd name="connsiteY96" fmla="*/ 1200150 h 1937033"/>
                <a:gd name="connsiteX97" fmla="*/ 53150 w 758347"/>
                <a:gd name="connsiteY97" fmla="*/ 1221581 h 1937033"/>
                <a:gd name="connsiteX98" fmla="*/ 50768 w 758347"/>
                <a:gd name="connsiteY98" fmla="*/ 1228725 h 1937033"/>
                <a:gd name="connsiteX99" fmla="*/ 48387 w 758347"/>
                <a:gd name="connsiteY99" fmla="*/ 1235869 h 1937033"/>
                <a:gd name="connsiteX100" fmla="*/ 41243 w 758347"/>
                <a:gd name="connsiteY100" fmla="*/ 1283494 h 1937033"/>
                <a:gd name="connsiteX101" fmla="*/ 38862 w 758347"/>
                <a:gd name="connsiteY101" fmla="*/ 1290638 h 1937033"/>
                <a:gd name="connsiteX102" fmla="*/ 36481 w 758347"/>
                <a:gd name="connsiteY102" fmla="*/ 1297781 h 1937033"/>
                <a:gd name="connsiteX103" fmla="*/ 34100 w 758347"/>
                <a:gd name="connsiteY103" fmla="*/ 1352550 h 1937033"/>
                <a:gd name="connsiteX104" fmla="*/ 31718 w 758347"/>
                <a:gd name="connsiteY104" fmla="*/ 1362075 h 1937033"/>
                <a:gd name="connsiteX105" fmla="*/ 24575 w 758347"/>
                <a:gd name="connsiteY105" fmla="*/ 1383506 h 1937033"/>
                <a:gd name="connsiteX106" fmla="*/ 22193 w 758347"/>
                <a:gd name="connsiteY106" fmla="*/ 1390650 h 1937033"/>
                <a:gd name="connsiteX107" fmla="*/ 19812 w 758347"/>
                <a:gd name="connsiteY107" fmla="*/ 1397794 h 1937033"/>
                <a:gd name="connsiteX108" fmla="*/ 10287 w 758347"/>
                <a:gd name="connsiteY108" fmla="*/ 1414463 h 1937033"/>
                <a:gd name="connsiteX109" fmla="*/ 5525 w 758347"/>
                <a:gd name="connsiteY109" fmla="*/ 1428750 h 1937033"/>
                <a:gd name="connsiteX110" fmla="*/ 5525 w 758347"/>
                <a:gd name="connsiteY110" fmla="*/ 1633538 h 1937033"/>
                <a:gd name="connsiteX111" fmla="*/ 15050 w 758347"/>
                <a:gd name="connsiteY111" fmla="*/ 1645444 h 1937033"/>
                <a:gd name="connsiteX112" fmla="*/ 24575 w 758347"/>
                <a:gd name="connsiteY112" fmla="*/ 1659731 h 1937033"/>
                <a:gd name="connsiteX113" fmla="*/ 31718 w 758347"/>
                <a:gd name="connsiteY113" fmla="*/ 1674019 h 1937033"/>
                <a:gd name="connsiteX114" fmla="*/ 34100 w 758347"/>
                <a:gd name="connsiteY114" fmla="*/ 1685925 h 1937033"/>
                <a:gd name="connsiteX115" fmla="*/ 36481 w 758347"/>
                <a:gd name="connsiteY115" fmla="*/ 1695450 h 1937033"/>
                <a:gd name="connsiteX116" fmla="*/ 41243 w 758347"/>
                <a:gd name="connsiteY116" fmla="*/ 1740694 h 1937033"/>
                <a:gd name="connsiteX117" fmla="*/ 43625 w 758347"/>
                <a:gd name="connsiteY117" fmla="*/ 1747838 h 1937033"/>
                <a:gd name="connsiteX118" fmla="*/ 62675 w 758347"/>
                <a:gd name="connsiteY118" fmla="*/ 1764506 h 1937033"/>
                <a:gd name="connsiteX119" fmla="*/ 69818 w 758347"/>
                <a:gd name="connsiteY119" fmla="*/ 1769269 h 1937033"/>
                <a:gd name="connsiteX120" fmla="*/ 84106 w 758347"/>
                <a:gd name="connsiteY120" fmla="*/ 1781175 h 1937033"/>
                <a:gd name="connsiteX121" fmla="*/ 88868 w 758347"/>
                <a:gd name="connsiteY121" fmla="*/ 1788319 h 1937033"/>
                <a:gd name="connsiteX122" fmla="*/ 93631 w 758347"/>
                <a:gd name="connsiteY122" fmla="*/ 1802606 h 1937033"/>
                <a:gd name="connsiteX123" fmla="*/ 100775 w 758347"/>
                <a:gd name="connsiteY123" fmla="*/ 1807369 h 1937033"/>
                <a:gd name="connsiteX124" fmla="*/ 115062 w 758347"/>
                <a:gd name="connsiteY124" fmla="*/ 1821656 h 1937033"/>
                <a:gd name="connsiteX125" fmla="*/ 117443 w 758347"/>
                <a:gd name="connsiteY125" fmla="*/ 1828800 h 1937033"/>
                <a:gd name="connsiteX126" fmla="*/ 122206 w 758347"/>
                <a:gd name="connsiteY126" fmla="*/ 1857375 h 1937033"/>
                <a:gd name="connsiteX127" fmla="*/ 126968 w 758347"/>
                <a:gd name="connsiteY127" fmla="*/ 1871663 h 1937033"/>
                <a:gd name="connsiteX128" fmla="*/ 129350 w 758347"/>
                <a:gd name="connsiteY128" fmla="*/ 1893094 h 1937033"/>
                <a:gd name="connsiteX129" fmla="*/ 131731 w 758347"/>
                <a:gd name="connsiteY129" fmla="*/ 1902619 h 1937033"/>
                <a:gd name="connsiteX130" fmla="*/ 134112 w 758347"/>
                <a:gd name="connsiteY130" fmla="*/ 1914525 h 1937033"/>
                <a:gd name="connsiteX131" fmla="*/ 136493 w 758347"/>
                <a:gd name="connsiteY131" fmla="*/ 1921669 h 1937033"/>
                <a:gd name="connsiteX132" fmla="*/ 146018 w 758347"/>
                <a:gd name="connsiteY132" fmla="*/ 1935956 h 1937033"/>
                <a:gd name="connsiteX133" fmla="*/ 212693 w 758347"/>
                <a:gd name="connsiteY133" fmla="*/ 1933575 h 1937033"/>
                <a:gd name="connsiteX134" fmla="*/ 215075 w 758347"/>
                <a:gd name="connsiteY134" fmla="*/ 1914525 h 1937033"/>
                <a:gd name="connsiteX135" fmla="*/ 224600 w 758347"/>
                <a:gd name="connsiteY135" fmla="*/ 1900238 h 1937033"/>
                <a:gd name="connsiteX136" fmla="*/ 226981 w 758347"/>
                <a:gd name="connsiteY136" fmla="*/ 1890713 h 1937033"/>
                <a:gd name="connsiteX137" fmla="*/ 267462 w 758347"/>
                <a:gd name="connsiteY137" fmla="*/ 1883569 h 1937033"/>
                <a:gd name="connsiteX138" fmla="*/ 331756 w 758347"/>
                <a:gd name="connsiteY138" fmla="*/ 1878806 h 1937033"/>
                <a:gd name="connsiteX139" fmla="*/ 348425 w 758347"/>
                <a:gd name="connsiteY139" fmla="*/ 1874044 h 1937033"/>
                <a:gd name="connsiteX140" fmla="*/ 350806 w 758347"/>
                <a:gd name="connsiteY140" fmla="*/ 1866900 h 1937033"/>
                <a:gd name="connsiteX141" fmla="*/ 365093 w 758347"/>
                <a:gd name="connsiteY141" fmla="*/ 1857375 h 1937033"/>
                <a:gd name="connsiteX142" fmla="*/ 369856 w 758347"/>
                <a:gd name="connsiteY142" fmla="*/ 1843088 h 1937033"/>
                <a:gd name="connsiteX143" fmla="*/ 374618 w 758347"/>
                <a:gd name="connsiteY143" fmla="*/ 1821656 h 1937033"/>
                <a:gd name="connsiteX144" fmla="*/ 377000 w 758347"/>
                <a:gd name="connsiteY144" fmla="*/ 1814513 h 1937033"/>
                <a:gd name="connsiteX145" fmla="*/ 391287 w 758347"/>
                <a:gd name="connsiteY145" fmla="*/ 1809750 h 1937033"/>
                <a:gd name="connsiteX146" fmla="*/ 398431 w 758347"/>
                <a:gd name="connsiteY146" fmla="*/ 1804988 h 1937033"/>
                <a:gd name="connsiteX147" fmla="*/ 405575 w 758347"/>
                <a:gd name="connsiteY147" fmla="*/ 1790700 h 1937033"/>
                <a:gd name="connsiteX148" fmla="*/ 407956 w 758347"/>
                <a:gd name="connsiteY148" fmla="*/ 1778794 h 1937033"/>
                <a:gd name="connsiteX149" fmla="*/ 417481 w 758347"/>
                <a:gd name="connsiteY149" fmla="*/ 1776413 h 1937033"/>
                <a:gd name="connsiteX150" fmla="*/ 424625 w 758347"/>
                <a:gd name="connsiteY150" fmla="*/ 1774031 h 1937033"/>
                <a:gd name="connsiteX151" fmla="*/ 603218 w 758347"/>
                <a:gd name="connsiteY151" fmla="*/ 1771650 h 1937033"/>
                <a:gd name="connsiteX152" fmla="*/ 600837 w 758347"/>
                <a:gd name="connsiteY152" fmla="*/ 1735931 h 1937033"/>
                <a:gd name="connsiteX153" fmla="*/ 605600 w 758347"/>
                <a:gd name="connsiteY153" fmla="*/ 1671638 h 1937033"/>
                <a:gd name="connsiteX154" fmla="*/ 612743 w 758347"/>
                <a:gd name="connsiteY154" fmla="*/ 1650206 h 1937033"/>
                <a:gd name="connsiteX155" fmla="*/ 615125 w 758347"/>
                <a:gd name="connsiteY155" fmla="*/ 1643063 h 1937033"/>
                <a:gd name="connsiteX156" fmla="*/ 617506 w 758347"/>
                <a:gd name="connsiteY156" fmla="*/ 1635919 h 1937033"/>
                <a:gd name="connsiteX157" fmla="*/ 615125 w 758347"/>
                <a:gd name="connsiteY157" fmla="*/ 1609725 h 1937033"/>
                <a:gd name="connsiteX158" fmla="*/ 610362 w 758347"/>
                <a:gd name="connsiteY158" fmla="*/ 1595438 h 1937033"/>
                <a:gd name="connsiteX159" fmla="*/ 605600 w 758347"/>
                <a:gd name="connsiteY159" fmla="*/ 1574006 h 1937033"/>
                <a:gd name="connsiteX160" fmla="*/ 607981 w 758347"/>
                <a:gd name="connsiteY160" fmla="*/ 1473994 h 1937033"/>
                <a:gd name="connsiteX161" fmla="*/ 612743 w 758347"/>
                <a:gd name="connsiteY161" fmla="*/ 1466850 h 1937033"/>
                <a:gd name="connsiteX162" fmla="*/ 615125 w 758347"/>
                <a:gd name="connsiteY162" fmla="*/ 1457325 h 1937033"/>
                <a:gd name="connsiteX163" fmla="*/ 629412 w 758347"/>
                <a:gd name="connsiteY163" fmla="*/ 1452563 h 1937033"/>
                <a:gd name="connsiteX164" fmla="*/ 634175 w 758347"/>
                <a:gd name="connsiteY164" fmla="*/ 1445419 h 1937033"/>
                <a:gd name="connsiteX165" fmla="*/ 636556 w 758347"/>
                <a:gd name="connsiteY165" fmla="*/ 1428750 h 1937033"/>
                <a:gd name="connsiteX166" fmla="*/ 638937 w 758347"/>
                <a:gd name="connsiteY166" fmla="*/ 1366838 h 1937033"/>
                <a:gd name="connsiteX167" fmla="*/ 636556 w 758347"/>
                <a:gd name="connsiteY167" fmla="*/ 1319213 h 1937033"/>
                <a:gd name="connsiteX168" fmla="*/ 631793 w 758347"/>
                <a:gd name="connsiteY168" fmla="*/ 1312069 h 1937033"/>
                <a:gd name="connsiteX169" fmla="*/ 629412 w 758347"/>
                <a:gd name="connsiteY169" fmla="*/ 1304925 h 1937033"/>
                <a:gd name="connsiteX170" fmla="*/ 624650 w 758347"/>
                <a:gd name="connsiteY170" fmla="*/ 1281113 h 1937033"/>
                <a:gd name="connsiteX171" fmla="*/ 622268 w 758347"/>
                <a:gd name="connsiteY171" fmla="*/ 1269206 h 1937033"/>
                <a:gd name="connsiteX172" fmla="*/ 619887 w 758347"/>
                <a:gd name="connsiteY172" fmla="*/ 1216819 h 1937033"/>
                <a:gd name="connsiteX173" fmla="*/ 617506 w 758347"/>
                <a:gd name="connsiteY173" fmla="*/ 1209675 h 1937033"/>
                <a:gd name="connsiteX174" fmla="*/ 612743 w 758347"/>
                <a:gd name="connsiteY174" fmla="*/ 1202531 h 1937033"/>
                <a:gd name="connsiteX175" fmla="*/ 607981 w 758347"/>
                <a:gd name="connsiteY175" fmla="*/ 1150144 h 1937033"/>
                <a:gd name="connsiteX176" fmla="*/ 610362 w 758347"/>
                <a:gd name="connsiteY176" fmla="*/ 1143000 h 1937033"/>
                <a:gd name="connsiteX177" fmla="*/ 617506 w 758347"/>
                <a:gd name="connsiteY177" fmla="*/ 1140619 h 1937033"/>
                <a:gd name="connsiteX178" fmla="*/ 622268 w 758347"/>
                <a:gd name="connsiteY178" fmla="*/ 1131094 h 1937033"/>
                <a:gd name="connsiteX179" fmla="*/ 629412 w 758347"/>
                <a:gd name="connsiteY179" fmla="*/ 1128713 h 1937033"/>
                <a:gd name="connsiteX180" fmla="*/ 638937 w 758347"/>
                <a:gd name="connsiteY180" fmla="*/ 1114425 h 1937033"/>
                <a:gd name="connsiteX181" fmla="*/ 646081 w 758347"/>
                <a:gd name="connsiteY181" fmla="*/ 1104900 h 1937033"/>
                <a:gd name="connsiteX182" fmla="*/ 650843 w 758347"/>
                <a:gd name="connsiteY182" fmla="*/ 1095375 h 1937033"/>
                <a:gd name="connsiteX183" fmla="*/ 657987 w 758347"/>
                <a:gd name="connsiteY183" fmla="*/ 1088231 h 1937033"/>
                <a:gd name="connsiteX184" fmla="*/ 667512 w 758347"/>
                <a:gd name="connsiteY184" fmla="*/ 1076325 h 1937033"/>
                <a:gd name="connsiteX185" fmla="*/ 681800 w 758347"/>
                <a:gd name="connsiteY185" fmla="*/ 1066800 h 1937033"/>
                <a:gd name="connsiteX186" fmla="*/ 696087 w 758347"/>
                <a:gd name="connsiteY186" fmla="*/ 1057275 h 1937033"/>
                <a:gd name="connsiteX187" fmla="*/ 705612 w 758347"/>
                <a:gd name="connsiteY187" fmla="*/ 1042988 h 1937033"/>
                <a:gd name="connsiteX188" fmla="*/ 712756 w 758347"/>
                <a:gd name="connsiteY188" fmla="*/ 1026319 h 1937033"/>
                <a:gd name="connsiteX189" fmla="*/ 722281 w 758347"/>
                <a:gd name="connsiteY189" fmla="*/ 1002506 h 1937033"/>
                <a:gd name="connsiteX190" fmla="*/ 729425 w 758347"/>
                <a:gd name="connsiteY190" fmla="*/ 997744 h 1937033"/>
                <a:gd name="connsiteX191" fmla="*/ 755618 w 758347"/>
                <a:gd name="connsiteY191" fmla="*/ 995363 h 1937033"/>
                <a:gd name="connsiteX192" fmla="*/ 755618 w 758347"/>
                <a:gd name="connsiteY192" fmla="*/ 971550 h 1937033"/>
                <a:gd name="connsiteX193" fmla="*/ 753237 w 758347"/>
                <a:gd name="connsiteY193" fmla="*/ 964406 h 1937033"/>
                <a:gd name="connsiteX194" fmla="*/ 746093 w 758347"/>
                <a:gd name="connsiteY194" fmla="*/ 959644 h 1937033"/>
                <a:gd name="connsiteX195" fmla="*/ 743712 w 758347"/>
                <a:gd name="connsiteY195" fmla="*/ 952500 h 1937033"/>
                <a:gd name="connsiteX196" fmla="*/ 734187 w 758347"/>
                <a:gd name="connsiteY196" fmla="*/ 935831 h 1937033"/>
                <a:gd name="connsiteX197" fmla="*/ 727043 w 758347"/>
                <a:gd name="connsiteY197" fmla="*/ 921544 h 1937033"/>
                <a:gd name="connsiteX198" fmla="*/ 719900 w 758347"/>
                <a:gd name="connsiteY198" fmla="*/ 919163 h 1937033"/>
                <a:gd name="connsiteX199" fmla="*/ 715137 w 758347"/>
                <a:gd name="connsiteY199" fmla="*/ 912019 h 1937033"/>
                <a:gd name="connsiteX200" fmla="*/ 707993 w 758347"/>
                <a:gd name="connsiteY200" fmla="*/ 909638 h 1937033"/>
                <a:gd name="connsiteX201" fmla="*/ 705612 w 758347"/>
                <a:gd name="connsiteY201" fmla="*/ 902494 h 1937033"/>
                <a:gd name="connsiteX202" fmla="*/ 693706 w 758347"/>
                <a:gd name="connsiteY202" fmla="*/ 888206 h 1937033"/>
                <a:gd name="connsiteX203" fmla="*/ 686562 w 758347"/>
                <a:gd name="connsiteY203" fmla="*/ 885825 h 1937033"/>
                <a:gd name="connsiteX204" fmla="*/ 684181 w 758347"/>
                <a:gd name="connsiteY204" fmla="*/ 878681 h 1937033"/>
                <a:gd name="connsiteX205" fmla="*/ 674656 w 758347"/>
                <a:gd name="connsiteY205" fmla="*/ 876300 h 1937033"/>
                <a:gd name="connsiteX206" fmla="*/ 662750 w 758347"/>
                <a:gd name="connsiteY206" fmla="*/ 873919 h 1937033"/>
                <a:gd name="connsiteX207" fmla="*/ 655606 w 758347"/>
                <a:gd name="connsiteY207" fmla="*/ 871538 h 1937033"/>
                <a:gd name="connsiteX208" fmla="*/ 638937 w 758347"/>
                <a:gd name="connsiteY208" fmla="*/ 869156 h 1937033"/>
                <a:gd name="connsiteX209" fmla="*/ 634175 w 758347"/>
                <a:gd name="connsiteY209" fmla="*/ 857250 h 1937033"/>
                <a:gd name="connsiteX210" fmla="*/ 631793 w 758347"/>
                <a:gd name="connsiteY210" fmla="*/ 838200 h 1937033"/>
                <a:gd name="connsiteX211" fmla="*/ 627031 w 758347"/>
                <a:gd name="connsiteY211" fmla="*/ 831056 h 1937033"/>
                <a:gd name="connsiteX212" fmla="*/ 624650 w 758347"/>
                <a:gd name="connsiteY212" fmla="*/ 823913 h 1937033"/>
                <a:gd name="connsiteX213" fmla="*/ 622268 w 758347"/>
                <a:gd name="connsiteY213" fmla="*/ 809625 h 1937033"/>
                <a:gd name="connsiteX214" fmla="*/ 607981 w 758347"/>
                <a:gd name="connsiteY214" fmla="*/ 804863 h 1937033"/>
                <a:gd name="connsiteX215" fmla="*/ 600837 w 758347"/>
                <a:gd name="connsiteY215" fmla="*/ 802481 h 1937033"/>
                <a:gd name="connsiteX216" fmla="*/ 596075 w 758347"/>
                <a:gd name="connsiteY216" fmla="*/ 790575 h 1937033"/>
                <a:gd name="connsiteX217" fmla="*/ 593693 w 758347"/>
                <a:gd name="connsiteY217" fmla="*/ 726281 h 1937033"/>
                <a:gd name="connsiteX218" fmla="*/ 584168 w 758347"/>
                <a:gd name="connsiteY218" fmla="*/ 721519 h 1937033"/>
                <a:gd name="connsiteX219" fmla="*/ 569881 w 758347"/>
                <a:gd name="connsiteY219" fmla="*/ 716756 h 1937033"/>
                <a:gd name="connsiteX220" fmla="*/ 562737 w 758347"/>
                <a:gd name="connsiteY220" fmla="*/ 714375 h 1937033"/>
                <a:gd name="connsiteX221" fmla="*/ 560356 w 758347"/>
                <a:gd name="connsiteY221" fmla="*/ 690563 h 1937033"/>
                <a:gd name="connsiteX222" fmla="*/ 496062 w 758347"/>
                <a:gd name="connsiteY222" fmla="*/ 688181 h 1937033"/>
                <a:gd name="connsiteX223" fmla="*/ 488918 w 758347"/>
                <a:gd name="connsiteY223" fmla="*/ 685800 h 1937033"/>
                <a:gd name="connsiteX224" fmla="*/ 479393 w 758347"/>
                <a:gd name="connsiteY224" fmla="*/ 657225 h 1937033"/>
                <a:gd name="connsiteX225" fmla="*/ 474631 w 758347"/>
                <a:gd name="connsiteY225" fmla="*/ 642938 h 1937033"/>
                <a:gd name="connsiteX226" fmla="*/ 465106 w 758347"/>
                <a:gd name="connsiteY226" fmla="*/ 628650 h 1937033"/>
                <a:gd name="connsiteX227" fmla="*/ 460343 w 758347"/>
                <a:gd name="connsiteY227" fmla="*/ 619125 h 1937033"/>
                <a:gd name="connsiteX228" fmla="*/ 446056 w 758347"/>
                <a:gd name="connsiteY228" fmla="*/ 607219 h 1937033"/>
                <a:gd name="connsiteX229" fmla="*/ 434150 w 758347"/>
                <a:gd name="connsiteY229" fmla="*/ 595313 h 1937033"/>
                <a:gd name="connsiteX230" fmla="*/ 427006 w 758347"/>
                <a:gd name="connsiteY230" fmla="*/ 592931 h 1937033"/>
                <a:gd name="connsiteX231" fmla="*/ 412718 w 758347"/>
                <a:gd name="connsiteY231" fmla="*/ 583406 h 1937033"/>
                <a:gd name="connsiteX232" fmla="*/ 405575 w 758347"/>
                <a:gd name="connsiteY232" fmla="*/ 578644 h 1937033"/>
                <a:gd name="connsiteX233" fmla="*/ 400812 w 758347"/>
                <a:gd name="connsiteY233" fmla="*/ 559594 h 1937033"/>
                <a:gd name="connsiteX234" fmla="*/ 398431 w 758347"/>
                <a:gd name="connsiteY234" fmla="*/ 550069 h 1937033"/>
                <a:gd name="connsiteX235" fmla="*/ 393668 w 758347"/>
                <a:gd name="connsiteY235" fmla="*/ 542925 h 1937033"/>
                <a:gd name="connsiteX236" fmla="*/ 372237 w 758347"/>
                <a:gd name="connsiteY236" fmla="*/ 540544 h 1937033"/>
                <a:gd name="connsiteX237" fmla="*/ 365093 w 758347"/>
                <a:gd name="connsiteY237" fmla="*/ 523875 h 1937033"/>
                <a:gd name="connsiteX238" fmla="*/ 367475 w 758347"/>
                <a:gd name="connsiteY238" fmla="*/ 459581 h 1937033"/>
                <a:gd name="connsiteX239" fmla="*/ 374618 w 758347"/>
                <a:gd name="connsiteY239" fmla="*/ 440531 h 1937033"/>
                <a:gd name="connsiteX240" fmla="*/ 377000 w 758347"/>
                <a:gd name="connsiteY240" fmla="*/ 433388 h 1937033"/>
                <a:gd name="connsiteX241" fmla="*/ 381762 w 758347"/>
                <a:gd name="connsiteY241" fmla="*/ 423863 h 1937033"/>
                <a:gd name="connsiteX242" fmla="*/ 384143 w 758347"/>
                <a:gd name="connsiteY242" fmla="*/ 416719 h 1937033"/>
                <a:gd name="connsiteX243" fmla="*/ 393668 w 758347"/>
                <a:gd name="connsiteY243" fmla="*/ 402431 h 1937033"/>
                <a:gd name="connsiteX244" fmla="*/ 405575 w 758347"/>
                <a:gd name="connsiteY244" fmla="*/ 381000 h 1937033"/>
                <a:gd name="connsiteX245" fmla="*/ 410337 w 758347"/>
                <a:gd name="connsiteY245" fmla="*/ 373856 h 1937033"/>
                <a:gd name="connsiteX246" fmla="*/ 417481 w 758347"/>
                <a:gd name="connsiteY246" fmla="*/ 359569 h 1937033"/>
                <a:gd name="connsiteX247" fmla="*/ 574643 w 758347"/>
                <a:gd name="connsiteY247" fmla="*/ 121444 h 1937033"/>
                <a:gd name="connsiteX248" fmla="*/ 579406 w 758347"/>
                <a:gd name="connsiteY248" fmla="*/ 114300 h 1937033"/>
                <a:gd name="connsiteX249" fmla="*/ 598456 w 758347"/>
                <a:gd name="connsiteY249" fmla="*/ 102394 h 1937033"/>
                <a:gd name="connsiteX250" fmla="*/ 605600 w 758347"/>
                <a:gd name="connsiteY250" fmla="*/ 97631 h 1937033"/>
                <a:gd name="connsiteX251" fmla="*/ 617506 w 758347"/>
                <a:gd name="connsiteY251" fmla="*/ 80963 h 1937033"/>
                <a:gd name="connsiteX252" fmla="*/ 619887 w 758347"/>
                <a:gd name="connsiteY252" fmla="*/ 73819 h 1937033"/>
                <a:gd name="connsiteX253" fmla="*/ 627031 w 758347"/>
                <a:gd name="connsiteY253" fmla="*/ 69056 h 1937033"/>
                <a:gd name="connsiteX254" fmla="*/ 631793 w 758347"/>
                <a:gd name="connsiteY254" fmla="*/ 54769 h 1937033"/>
                <a:gd name="connsiteX255" fmla="*/ 634175 w 758347"/>
                <a:gd name="connsiteY255" fmla="*/ 47625 h 1937033"/>
                <a:gd name="connsiteX256" fmla="*/ 641318 w 758347"/>
                <a:gd name="connsiteY256" fmla="*/ 16669 h 1937033"/>
                <a:gd name="connsiteX257" fmla="*/ 643700 w 758347"/>
                <a:gd name="connsiteY257" fmla="*/ 0 h 1937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758347" h="1937033">
                  <a:moveTo>
                    <a:pt x="643700" y="0"/>
                  </a:moveTo>
                  <a:cubicBezTo>
                    <a:pt x="639731" y="1588"/>
                    <a:pt x="635616" y="2851"/>
                    <a:pt x="631793" y="4763"/>
                  </a:cubicBezTo>
                  <a:cubicBezTo>
                    <a:pt x="629234" y="6043"/>
                    <a:pt x="627265" y="8363"/>
                    <a:pt x="624650" y="9525"/>
                  </a:cubicBezTo>
                  <a:cubicBezTo>
                    <a:pt x="620062" y="11564"/>
                    <a:pt x="615125" y="12700"/>
                    <a:pt x="610362" y="14288"/>
                  </a:cubicBezTo>
                  <a:lnTo>
                    <a:pt x="596075" y="19050"/>
                  </a:lnTo>
                  <a:lnTo>
                    <a:pt x="581787" y="23813"/>
                  </a:lnTo>
                  <a:cubicBezTo>
                    <a:pt x="579406" y="24607"/>
                    <a:pt x="577119" y="25781"/>
                    <a:pt x="574643" y="26194"/>
                  </a:cubicBezTo>
                  <a:cubicBezTo>
                    <a:pt x="557880" y="28988"/>
                    <a:pt x="564936" y="27048"/>
                    <a:pt x="553212" y="30956"/>
                  </a:cubicBezTo>
                  <a:lnTo>
                    <a:pt x="367475" y="28575"/>
                  </a:lnTo>
                  <a:cubicBezTo>
                    <a:pt x="356769" y="28311"/>
                    <a:pt x="360375" y="23179"/>
                    <a:pt x="357950" y="14288"/>
                  </a:cubicBezTo>
                  <a:cubicBezTo>
                    <a:pt x="356629" y="9445"/>
                    <a:pt x="353187" y="0"/>
                    <a:pt x="353187" y="0"/>
                  </a:cubicBezTo>
                  <a:cubicBezTo>
                    <a:pt x="323025" y="1588"/>
                    <a:pt x="292824" y="2559"/>
                    <a:pt x="262700" y="4763"/>
                  </a:cubicBezTo>
                  <a:cubicBezTo>
                    <a:pt x="254166" y="5387"/>
                    <a:pt x="253809" y="10399"/>
                    <a:pt x="246031" y="14288"/>
                  </a:cubicBezTo>
                  <a:cubicBezTo>
                    <a:pt x="241541" y="16533"/>
                    <a:pt x="231743" y="19050"/>
                    <a:pt x="231743" y="19050"/>
                  </a:cubicBezTo>
                  <a:cubicBezTo>
                    <a:pt x="230949" y="21431"/>
                    <a:pt x="230754" y="24105"/>
                    <a:pt x="229362" y="26194"/>
                  </a:cubicBezTo>
                  <a:cubicBezTo>
                    <a:pt x="227494" y="28996"/>
                    <a:pt x="223283" y="30143"/>
                    <a:pt x="222218" y="33338"/>
                  </a:cubicBezTo>
                  <a:cubicBezTo>
                    <a:pt x="221196" y="36404"/>
                    <a:pt x="228122" y="46136"/>
                    <a:pt x="229362" y="47625"/>
                  </a:cubicBezTo>
                  <a:cubicBezTo>
                    <a:pt x="231518" y="50212"/>
                    <a:pt x="234438" y="52111"/>
                    <a:pt x="236506" y="54769"/>
                  </a:cubicBezTo>
                  <a:cubicBezTo>
                    <a:pt x="240020" y="59287"/>
                    <a:pt x="242856" y="64294"/>
                    <a:pt x="246031" y="69056"/>
                  </a:cubicBezTo>
                  <a:cubicBezTo>
                    <a:pt x="247618" y="71437"/>
                    <a:pt x="248078" y="75295"/>
                    <a:pt x="250793" y="76200"/>
                  </a:cubicBezTo>
                  <a:lnTo>
                    <a:pt x="257937" y="78581"/>
                  </a:lnTo>
                  <a:cubicBezTo>
                    <a:pt x="260318" y="80962"/>
                    <a:pt x="262279" y="83857"/>
                    <a:pt x="265081" y="85725"/>
                  </a:cubicBezTo>
                  <a:cubicBezTo>
                    <a:pt x="267170" y="87117"/>
                    <a:pt x="270450" y="86331"/>
                    <a:pt x="272225" y="88106"/>
                  </a:cubicBezTo>
                  <a:cubicBezTo>
                    <a:pt x="276272" y="92153"/>
                    <a:pt x="281750" y="102394"/>
                    <a:pt x="281750" y="102394"/>
                  </a:cubicBezTo>
                  <a:cubicBezTo>
                    <a:pt x="282544" y="104775"/>
                    <a:pt x="282739" y="107449"/>
                    <a:pt x="284131" y="109538"/>
                  </a:cubicBezTo>
                  <a:cubicBezTo>
                    <a:pt x="294665" y="125339"/>
                    <a:pt x="294450" y="119063"/>
                    <a:pt x="296037" y="123825"/>
                  </a:cubicBezTo>
                  <a:cubicBezTo>
                    <a:pt x="297624" y="128587"/>
                    <a:pt x="280012" y="117648"/>
                    <a:pt x="293656" y="138113"/>
                  </a:cubicBezTo>
                  <a:cubicBezTo>
                    <a:pt x="299323" y="155115"/>
                    <a:pt x="305158" y="148223"/>
                    <a:pt x="312706" y="159544"/>
                  </a:cubicBezTo>
                  <a:cubicBezTo>
                    <a:pt x="313500" y="161925"/>
                    <a:pt x="313964" y="164443"/>
                    <a:pt x="315087" y="166688"/>
                  </a:cubicBezTo>
                  <a:cubicBezTo>
                    <a:pt x="323684" y="183881"/>
                    <a:pt x="316258" y="162469"/>
                    <a:pt x="324612" y="183356"/>
                  </a:cubicBezTo>
                  <a:cubicBezTo>
                    <a:pt x="326476" y="188017"/>
                    <a:pt x="329375" y="197644"/>
                    <a:pt x="329375" y="197644"/>
                  </a:cubicBezTo>
                  <a:cubicBezTo>
                    <a:pt x="321386" y="221605"/>
                    <a:pt x="333563" y="184475"/>
                    <a:pt x="324612" y="214313"/>
                  </a:cubicBezTo>
                  <a:cubicBezTo>
                    <a:pt x="320368" y="228462"/>
                    <a:pt x="317694" y="232007"/>
                    <a:pt x="315087" y="247650"/>
                  </a:cubicBezTo>
                  <a:cubicBezTo>
                    <a:pt x="314293" y="252413"/>
                    <a:pt x="313877" y="257254"/>
                    <a:pt x="312706" y="261938"/>
                  </a:cubicBezTo>
                  <a:cubicBezTo>
                    <a:pt x="311488" y="266808"/>
                    <a:pt x="309531" y="271463"/>
                    <a:pt x="307943" y="276225"/>
                  </a:cubicBezTo>
                  <a:lnTo>
                    <a:pt x="305562" y="283369"/>
                  </a:lnTo>
                  <a:lnTo>
                    <a:pt x="300800" y="297656"/>
                  </a:lnTo>
                  <a:cubicBezTo>
                    <a:pt x="300006" y="300037"/>
                    <a:pt x="299027" y="302365"/>
                    <a:pt x="298418" y="304800"/>
                  </a:cubicBezTo>
                  <a:cubicBezTo>
                    <a:pt x="297624" y="307975"/>
                    <a:pt x="296977" y="311190"/>
                    <a:pt x="296037" y="314325"/>
                  </a:cubicBezTo>
                  <a:cubicBezTo>
                    <a:pt x="294595" y="319134"/>
                    <a:pt x="291275" y="328613"/>
                    <a:pt x="291275" y="328613"/>
                  </a:cubicBezTo>
                  <a:cubicBezTo>
                    <a:pt x="290774" y="335122"/>
                    <a:pt x="288710" y="368362"/>
                    <a:pt x="286512" y="378619"/>
                  </a:cubicBezTo>
                  <a:cubicBezTo>
                    <a:pt x="285460" y="383527"/>
                    <a:pt x="283337" y="388144"/>
                    <a:pt x="281750" y="392906"/>
                  </a:cubicBezTo>
                  <a:lnTo>
                    <a:pt x="279368" y="400050"/>
                  </a:lnTo>
                  <a:cubicBezTo>
                    <a:pt x="278574" y="402431"/>
                    <a:pt x="278109" y="404949"/>
                    <a:pt x="276987" y="407194"/>
                  </a:cubicBezTo>
                  <a:cubicBezTo>
                    <a:pt x="275400" y="410369"/>
                    <a:pt x="273471" y="413395"/>
                    <a:pt x="272225" y="416719"/>
                  </a:cubicBezTo>
                  <a:cubicBezTo>
                    <a:pt x="271076" y="419783"/>
                    <a:pt x="270742" y="423097"/>
                    <a:pt x="269843" y="426244"/>
                  </a:cubicBezTo>
                  <a:cubicBezTo>
                    <a:pt x="269153" y="428658"/>
                    <a:pt x="268152" y="430974"/>
                    <a:pt x="267462" y="433388"/>
                  </a:cubicBezTo>
                  <a:cubicBezTo>
                    <a:pt x="266563" y="436535"/>
                    <a:pt x="266230" y="439849"/>
                    <a:pt x="265081" y="442913"/>
                  </a:cubicBezTo>
                  <a:cubicBezTo>
                    <a:pt x="263835" y="446237"/>
                    <a:pt x="261636" y="449142"/>
                    <a:pt x="260318" y="452438"/>
                  </a:cubicBezTo>
                  <a:cubicBezTo>
                    <a:pt x="258454" y="457099"/>
                    <a:pt x="256381" y="461773"/>
                    <a:pt x="255556" y="466725"/>
                  </a:cubicBezTo>
                  <a:cubicBezTo>
                    <a:pt x="254762" y="471488"/>
                    <a:pt x="254702" y="476432"/>
                    <a:pt x="253175" y="481013"/>
                  </a:cubicBezTo>
                  <a:cubicBezTo>
                    <a:pt x="252270" y="483728"/>
                    <a:pt x="250000" y="485775"/>
                    <a:pt x="248412" y="488156"/>
                  </a:cubicBezTo>
                  <a:cubicBezTo>
                    <a:pt x="247134" y="494549"/>
                    <a:pt x="244723" y="509167"/>
                    <a:pt x="241268" y="514350"/>
                  </a:cubicBezTo>
                  <a:lnTo>
                    <a:pt x="236506" y="521494"/>
                  </a:lnTo>
                  <a:cubicBezTo>
                    <a:pt x="235712" y="524669"/>
                    <a:pt x="235024" y="527872"/>
                    <a:pt x="234125" y="531019"/>
                  </a:cubicBezTo>
                  <a:cubicBezTo>
                    <a:pt x="233435" y="533433"/>
                    <a:pt x="232403" y="535741"/>
                    <a:pt x="231743" y="538163"/>
                  </a:cubicBezTo>
                  <a:cubicBezTo>
                    <a:pt x="230021" y="544478"/>
                    <a:pt x="228568" y="550863"/>
                    <a:pt x="226981" y="557213"/>
                  </a:cubicBezTo>
                  <a:cubicBezTo>
                    <a:pt x="226187" y="560388"/>
                    <a:pt x="225242" y="563529"/>
                    <a:pt x="224600" y="566738"/>
                  </a:cubicBezTo>
                  <a:cubicBezTo>
                    <a:pt x="223806" y="570707"/>
                    <a:pt x="223498" y="574804"/>
                    <a:pt x="222218" y="578644"/>
                  </a:cubicBezTo>
                  <a:cubicBezTo>
                    <a:pt x="221095" y="582012"/>
                    <a:pt x="218579" y="584801"/>
                    <a:pt x="217456" y="588169"/>
                  </a:cubicBezTo>
                  <a:cubicBezTo>
                    <a:pt x="215386" y="594379"/>
                    <a:pt x="214763" y="601009"/>
                    <a:pt x="212693" y="607219"/>
                  </a:cubicBezTo>
                  <a:cubicBezTo>
                    <a:pt x="211899" y="609600"/>
                    <a:pt x="211434" y="612118"/>
                    <a:pt x="210312" y="614363"/>
                  </a:cubicBezTo>
                  <a:cubicBezTo>
                    <a:pt x="209032" y="616923"/>
                    <a:pt x="207137" y="619125"/>
                    <a:pt x="205550" y="621506"/>
                  </a:cubicBezTo>
                  <a:cubicBezTo>
                    <a:pt x="204756" y="628650"/>
                    <a:pt x="204350" y="635848"/>
                    <a:pt x="203168" y="642938"/>
                  </a:cubicBezTo>
                  <a:cubicBezTo>
                    <a:pt x="202755" y="645414"/>
                    <a:pt x="201396" y="647646"/>
                    <a:pt x="200787" y="650081"/>
                  </a:cubicBezTo>
                  <a:cubicBezTo>
                    <a:pt x="199805" y="654008"/>
                    <a:pt x="199471" y="658083"/>
                    <a:pt x="198406" y="661988"/>
                  </a:cubicBezTo>
                  <a:cubicBezTo>
                    <a:pt x="197085" y="666831"/>
                    <a:pt x="194860" y="671405"/>
                    <a:pt x="193643" y="676275"/>
                  </a:cubicBezTo>
                  <a:lnTo>
                    <a:pt x="191262" y="685800"/>
                  </a:lnTo>
                  <a:cubicBezTo>
                    <a:pt x="190468" y="704056"/>
                    <a:pt x="190231" y="722345"/>
                    <a:pt x="188881" y="740569"/>
                  </a:cubicBezTo>
                  <a:cubicBezTo>
                    <a:pt x="188639" y="743833"/>
                    <a:pt x="187399" y="746947"/>
                    <a:pt x="186500" y="750094"/>
                  </a:cubicBezTo>
                  <a:cubicBezTo>
                    <a:pt x="182519" y="764025"/>
                    <a:pt x="185461" y="750002"/>
                    <a:pt x="181737" y="766763"/>
                  </a:cubicBezTo>
                  <a:cubicBezTo>
                    <a:pt x="180859" y="770714"/>
                    <a:pt x="180338" y="774743"/>
                    <a:pt x="179356" y="778669"/>
                  </a:cubicBezTo>
                  <a:cubicBezTo>
                    <a:pt x="178747" y="781104"/>
                    <a:pt x="177665" y="783399"/>
                    <a:pt x="176975" y="785813"/>
                  </a:cubicBezTo>
                  <a:cubicBezTo>
                    <a:pt x="176076" y="788960"/>
                    <a:pt x="175533" y="792203"/>
                    <a:pt x="174593" y="795338"/>
                  </a:cubicBezTo>
                  <a:cubicBezTo>
                    <a:pt x="172429" y="802550"/>
                    <a:pt x="169831" y="809625"/>
                    <a:pt x="167450" y="816769"/>
                  </a:cubicBezTo>
                  <a:lnTo>
                    <a:pt x="160306" y="838200"/>
                  </a:lnTo>
                  <a:cubicBezTo>
                    <a:pt x="159512" y="840581"/>
                    <a:pt x="158417" y="842883"/>
                    <a:pt x="157925" y="845344"/>
                  </a:cubicBezTo>
                  <a:cubicBezTo>
                    <a:pt x="157131" y="849313"/>
                    <a:pt x="156525" y="853324"/>
                    <a:pt x="155543" y="857250"/>
                  </a:cubicBezTo>
                  <a:cubicBezTo>
                    <a:pt x="154934" y="859685"/>
                    <a:pt x="153726" y="861948"/>
                    <a:pt x="153162" y="864394"/>
                  </a:cubicBezTo>
                  <a:cubicBezTo>
                    <a:pt x="151342" y="872281"/>
                    <a:pt x="149206" y="880152"/>
                    <a:pt x="148400" y="888206"/>
                  </a:cubicBezTo>
                  <a:cubicBezTo>
                    <a:pt x="147606" y="896144"/>
                    <a:pt x="148541" y="904451"/>
                    <a:pt x="146018" y="912019"/>
                  </a:cubicBezTo>
                  <a:cubicBezTo>
                    <a:pt x="145113" y="914734"/>
                    <a:pt x="141256" y="915194"/>
                    <a:pt x="138875" y="916781"/>
                  </a:cubicBezTo>
                  <a:lnTo>
                    <a:pt x="134112" y="931069"/>
                  </a:lnTo>
                  <a:cubicBezTo>
                    <a:pt x="131724" y="938232"/>
                    <a:pt x="132100" y="939198"/>
                    <a:pt x="126968" y="945356"/>
                  </a:cubicBezTo>
                  <a:cubicBezTo>
                    <a:pt x="120119" y="953575"/>
                    <a:pt x="114314" y="954752"/>
                    <a:pt x="110300" y="966788"/>
                  </a:cubicBezTo>
                  <a:cubicBezTo>
                    <a:pt x="109506" y="969169"/>
                    <a:pt x="109137" y="971737"/>
                    <a:pt x="107918" y="973931"/>
                  </a:cubicBezTo>
                  <a:cubicBezTo>
                    <a:pt x="100796" y="986749"/>
                    <a:pt x="99927" y="986684"/>
                    <a:pt x="91250" y="995363"/>
                  </a:cubicBezTo>
                  <a:lnTo>
                    <a:pt x="84106" y="1016794"/>
                  </a:lnTo>
                  <a:lnTo>
                    <a:pt x="81725" y="1023938"/>
                  </a:lnTo>
                  <a:lnTo>
                    <a:pt x="79343" y="1031081"/>
                  </a:lnTo>
                  <a:cubicBezTo>
                    <a:pt x="80137" y="1055687"/>
                    <a:pt x="80279" y="1080323"/>
                    <a:pt x="81725" y="1104900"/>
                  </a:cubicBezTo>
                  <a:cubicBezTo>
                    <a:pt x="81872" y="1107406"/>
                    <a:pt x="84106" y="1109534"/>
                    <a:pt x="84106" y="1112044"/>
                  </a:cubicBezTo>
                  <a:cubicBezTo>
                    <a:pt x="84106" y="1129524"/>
                    <a:pt x="83119" y="1147006"/>
                    <a:pt x="81725" y="1164431"/>
                  </a:cubicBezTo>
                  <a:cubicBezTo>
                    <a:pt x="81525" y="1166933"/>
                    <a:pt x="80735" y="1169486"/>
                    <a:pt x="79343" y="1171575"/>
                  </a:cubicBezTo>
                  <a:cubicBezTo>
                    <a:pt x="77475" y="1174377"/>
                    <a:pt x="74581" y="1176338"/>
                    <a:pt x="72200" y="1178719"/>
                  </a:cubicBezTo>
                  <a:cubicBezTo>
                    <a:pt x="71406" y="1181100"/>
                    <a:pt x="71037" y="1183669"/>
                    <a:pt x="69818" y="1185863"/>
                  </a:cubicBezTo>
                  <a:cubicBezTo>
                    <a:pt x="67038" y="1190866"/>
                    <a:pt x="60293" y="1200150"/>
                    <a:pt x="60293" y="1200150"/>
                  </a:cubicBezTo>
                  <a:lnTo>
                    <a:pt x="53150" y="1221581"/>
                  </a:lnTo>
                  <a:lnTo>
                    <a:pt x="50768" y="1228725"/>
                  </a:lnTo>
                  <a:lnTo>
                    <a:pt x="48387" y="1235869"/>
                  </a:lnTo>
                  <a:cubicBezTo>
                    <a:pt x="45648" y="1274218"/>
                    <a:pt x="49529" y="1258635"/>
                    <a:pt x="41243" y="1283494"/>
                  </a:cubicBezTo>
                  <a:lnTo>
                    <a:pt x="38862" y="1290638"/>
                  </a:lnTo>
                  <a:lnTo>
                    <a:pt x="36481" y="1297781"/>
                  </a:lnTo>
                  <a:cubicBezTo>
                    <a:pt x="35687" y="1316037"/>
                    <a:pt x="35450" y="1334326"/>
                    <a:pt x="34100" y="1352550"/>
                  </a:cubicBezTo>
                  <a:cubicBezTo>
                    <a:pt x="33858" y="1355814"/>
                    <a:pt x="32658" y="1358940"/>
                    <a:pt x="31718" y="1362075"/>
                  </a:cubicBezTo>
                  <a:cubicBezTo>
                    <a:pt x="31714" y="1362088"/>
                    <a:pt x="25768" y="1379927"/>
                    <a:pt x="24575" y="1383506"/>
                  </a:cubicBezTo>
                  <a:lnTo>
                    <a:pt x="22193" y="1390650"/>
                  </a:lnTo>
                  <a:cubicBezTo>
                    <a:pt x="21399" y="1393031"/>
                    <a:pt x="21204" y="1395705"/>
                    <a:pt x="19812" y="1397794"/>
                  </a:cubicBezTo>
                  <a:cubicBezTo>
                    <a:pt x="15518" y="1404235"/>
                    <a:pt x="13307" y="1406914"/>
                    <a:pt x="10287" y="1414463"/>
                  </a:cubicBezTo>
                  <a:cubicBezTo>
                    <a:pt x="8423" y="1419124"/>
                    <a:pt x="5525" y="1428750"/>
                    <a:pt x="5525" y="1428750"/>
                  </a:cubicBezTo>
                  <a:cubicBezTo>
                    <a:pt x="-4343" y="1507665"/>
                    <a:pt x="1156" y="1456632"/>
                    <a:pt x="5525" y="1633538"/>
                  </a:cubicBezTo>
                  <a:cubicBezTo>
                    <a:pt x="5718" y="1641334"/>
                    <a:pt x="9346" y="1641641"/>
                    <a:pt x="15050" y="1645444"/>
                  </a:cubicBezTo>
                  <a:cubicBezTo>
                    <a:pt x="18225" y="1650206"/>
                    <a:pt x="22765" y="1654301"/>
                    <a:pt x="24575" y="1659731"/>
                  </a:cubicBezTo>
                  <a:cubicBezTo>
                    <a:pt x="27861" y="1669590"/>
                    <a:pt x="25564" y="1664786"/>
                    <a:pt x="31718" y="1674019"/>
                  </a:cubicBezTo>
                  <a:cubicBezTo>
                    <a:pt x="32512" y="1677988"/>
                    <a:pt x="33222" y="1681974"/>
                    <a:pt x="34100" y="1685925"/>
                  </a:cubicBezTo>
                  <a:cubicBezTo>
                    <a:pt x="34810" y="1689120"/>
                    <a:pt x="36058" y="1692205"/>
                    <a:pt x="36481" y="1695450"/>
                  </a:cubicBezTo>
                  <a:cubicBezTo>
                    <a:pt x="38442" y="1710487"/>
                    <a:pt x="39194" y="1725668"/>
                    <a:pt x="41243" y="1740694"/>
                  </a:cubicBezTo>
                  <a:cubicBezTo>
                    <a:pt x="41582" y="1743181"/>
                    <a:pt x="42502" y="1745593"/>
                    <a:pt x="43625" y="1747838"/>
                  </a:cubicBezTo>
                  <a:cubicBezTo>
                    <a:pt x="48586" y="1757760"/>
                    <a:pt x="51958" y="1757361"/>
                    <a:pt x="62675" y="1764506"/>
                  </a:cubicBezTo>
                  <a:cubicBezTo>
                    <a:pt x="65056" y="1766093"/>
                    <a:pt x="67794" y="1767245"/>
                    <a:pt x="69818" y="1769269"/>
                  </a:cubicBezTo>
                  <a:cubicBezTo>
                    <a:pt x="78986" y="1778437"/>
                    <a:pt x="74160" y="1774545"/>
                    <a:pt x="84106" y="1781175"/>
                  </a:cubicBezTo>
                  <a:cubicBezTo>
                    <a:pt x="85693" y="1783556"/>
                    <a:pt x="87706" y="1785704"/>
                    <a:pt x="88868" y="1788319"/>
                  </a:cubicBezTo>
                  <a:cubicBezTo>
                    <a:pt x="90907" y="1792906"/>
                    <a:pt x="89454" y="1799821"/>
                    <a:pt x="93631" y="1802606"/>
                  </a:cubicBezTo>
                  <a:cubicBezTo>
                    <a:pt x="96012" y="1804194"/>
                    <a:pt x="98636" y="1805468"/>
                    <a:pt x="100775" y="1807369"/>
                  </a:cubicBezTo>
                  <a:cubicBezTo>
                    <a:pt x="105809" y="1811843"/>
                    <a:pt x="115062" y="1821656"/>
                    <a:pt x="115062" y="1821656"/>
                  </a:cubicBezTo>
                  <a:cubicBezTo>
                    <a:pt x="115856" y="1824037"/>
                    <a:pt x="116994" y="1826330"/>
                    <a:pt x="117443" y="1828800"/>
                  </a:cubicBezTo>
                  <a:cubicBezTo>
                    <a:pt x="121080" y="1848799"/>
                    <a:pt x="117839" y="1842817"/>
                    <a:pt x="122206" y="1857375"/>
                  </a:cubicBezTo>
                  <a:cubicBezTo>
                    <a:pt x="123648" y="1862184"/>
                    <a:pt x="126968" y="1871663"/>
                    <a:pt x="126968" y="1871663"/>
                  </a:cubicBezTo>
                  <a:cubicBezTo>
                    <a:pt x="127762" y="1878807"/>
                    <a:pt x="128257" y="1885990"/>
                    <a:pt x="129350" y="1893094"/>
                  </a:cubicBezTo>
                  <a:cubicBezTo>
                    <a:pt x="129848" y="1896329"/>
                    <a:pt x="131021" y="1899424"/>
                    <a:pt x="131731" y="1902619"/>
                  </a:cubicBezTo>
                  <a:cubicBezTo>
                    <a:pt x="132609" y="1906570"/>
                    <a:pt x="133130" y="1910599"/>
                    <a:pt x="134112" y="1914525"/>
                  </a:cubicBezTo>
                  <a:cubicBezTo>
                    <a:pt x="134721" y="1916960"/>
                    <a:pt x="135274" y="1919475"/>
                    <a:pt x="136493" y="1921669"/>
                  </a:cubicBezTo>
                  <a:cubicBezTo>
                    <a:pt x="139273" y="1926672"/>
                    <a:pt x="146018" y="1935956"/>
                    <a:pt x="146018" y="1935956"/>
                  </a:cubicBezTo>
                  <a:cubicBezTo>
                    <a:pt x="168243" y="1935162"/>
                    <a:pt x="191453" y="1940167"/>
                    <a:pt x="212693" y="1933575"/>
                  </a:cubicBezTo>
                  <a:cubicBezTo>
                    <a:pt x="218805" y="1931678"/>
                    <a:pt x="212922" y="1920552"/>
                    <a:pt x="215075" y="1914525"/>
                  </a:cubicBezTo>
                  <a:cubicBezTo>
                    <a:pt x="217000" y="1909135"/>
                    <a:pt x="224600" y="1900238"/>
                    <a:pt x="224600" y="1900238"/>
                  </a:cubicBezTo>
                  <a:cubicBezTo>
                    <a:pt x="225394" y="1897063"/>
                    <a:pt x="224886" y="1893227"/>
                    <a:pt x="226981" y="1890713"/>
                  </a:cubicBezTo>
                  <a:cubicBezTo>
                    <a:pt x="234057" y="1882222"/>
                    <a:pt x="267093" y="1883597"/>
                    <a:pt x="267462" y="1883569"/>
                  </a:cubicBezTo>
                  <a:cubicBezTo>
                    <a:pt x="296523" y="1876305"/>
                    <a:pt x="263624" y="1883853"/>
                    <a:pt x="331756" y="1878806"/>
                  </a:cubicBezTo>
                  <a:cubicBezTo>
                    <a:pt x="335600" y="1878521"/>
                    <a:pt x="344401" y="1875385"/>
                    <a:pt x="348425" y="1874044"/>
                  </a:cubicBezTo>
                  <a:cubicBezTo>
                    <a:pt x="349219" y="1871663"/>
                    <a:pt x="349031" y="1868675"/>
                    <a:pt x="350806" y="1866900"/>
                  </a:cubicBezTo>
                  <a:cubicBezTo>
                    <a:pt x="354853" y="1862853"/>
                    <a:pt x="365093" y="1857375"/>
                    <a:pt x="365093" y="1857375"/>
                  </a:cubicBezTo>
                  <a:cubicBezTo>
                    <a:pt x="366681" y="1852613"/>
                    <a:pt x="368872" y="1848011"/>
                    <a:pt x="369856" y="1843088"/>
                  </a:cubicBezTo>
                  <a:cubicBezTo>
                    <a:pt x="371491" y="1834911"/>
                    <a:pt x="372377" y="1829497"/>
                    <a:pt x="374618" y="1821656"/>
                  </a:cubicBezTo>
                  <a:cubicBezTo>
                    <a:pt x="375308" y="1819243"/>
                    <a:pt x="374958" y="1815972"/>
                    <a:pt x="377000" y="1814513"/>
                  </a:cubicBezTo>
                  <a:cubicBezTo>
                    <a:pt x="381085" y="1811595"/>
                    <a:pt x="387110" y="1812534"/>
                    <a:pt x="391287" y="1809750"/>
                  </a:cubicBezTo>
                  <a:lnTo>
                    <a:pt x="398431" y="1804988"/>
                  </a:lnTo>
                  <a:cubicBezTo>
                    <a:pt x="403085" y="1798006"/>
                    <a:pt x="403604" y="1798585"/>
                    <a:pt x="405575" y="1790700"/>
                  </a:cubicBezTo>
                  <a:cubicBezTo>
                    <a:pt x="406557" y="1786774"/>
                    <a:pt x="405365" y="1781903"/>
                    <a:pt x="407956" y="1778794"/>
                  </a:cubicBezTo>
                  <a:cubicBezTo>
                    <a:pt x="410051" y="1776280"/>
                    <a:pt x="414334" y="1777312"/>
                    <a:pt x="417481" y="1776413"/>
                  </a:cubicBezTo>
                  <a:cubicBezTo>
                    <a:pt x="419895" y="1775723"/>
                    <a:pt x="422116" y="1774095"/>
                    <a:pt x="424625" y="1774031"/>
                  </a:cubicBezTo>
                  <a:cubicBezTo>
                    <a:pt x="484142" y="1772505"/>
                    <a:pt x="543687" y="1772444"/>
                    <a:pt x="603218" y="1771650"/>
                  </a:cubicBezTo>
                  <a:cubicBezTo>
                    <a:pt x="592928" y="1756212"/>
                    <a:pt x="598976" y="1768495"/>
                    <a:pt x="600837" y="1735931"/>
                  </a:cubicBezTo>
                  <a:cubicBezTo>
                    <a:pt x="602552" y="1705908"/>
                    <a:pt x="598929" y="1693873"/>
                    <a:pt x="605600" y="1671638"/>
                  </a:cubicBezTo>
                  <a:cubicBezTo>
                    <a:pt x="607764" y="1664425"/>
                    <a:pt x="610361" y="1657350"/>
                    <a:pt x="612743" y="1650206"/>
                  </a:cubicBezTo>
                  <a:lnTo>
                    <a:pt x="615125" y="1643063"/>
                  </a:lnTo>
                  <a:lnTo>
                    <a:pt x="617506" y="1635919"/>
                  </a:lnTo>
                  <a:cubicBezTo>
                    <a:pt x="616712" y="1627188"/>
                    <a:pt x="616649" y="1618359"/>
                    <a:pt x="615125" y="1609725"/>
                  </a:cubicBezTo>
                  <a:cubicBezTo>
                    <a:pt x="614253" y="1604781"/>
                    <a:pt x="611346" y="1600361"/>
                    <a:pt x="610362" y="1595438"/>
                  </a:cubicBezTo>
                  <a:cubicBezTo>
                    <a:pt x="607339" y="1580322"/>
                    <a:pt x="608963" y="1587458"/>
                    <a:pt x="605600" y="1574006"/>
                  </a:cubicBezTo>
                  <a:cubicBezTo>
                    <a:pt x="606394" y="1540669"/>
                    <a:pt x="605763" y="1507267"/>
                    <a:pt x="607981" y="1473994"/>
                  </a:cubicBezTo>
                  <a:cubicBezTo>
                    <a:pt x="608171" y="1471138"/>
                    <a:pt x="611616" y="1469480"/>
                    <a:pt x="612743" y="1466850"/>
                  </a:cubicBezTo>
                  <a:cubicBezTo>
                    <a:pt x="614032" y="1463842"/>
                    <a:pt x="612640" y="1459455"/>
                    <a:pt x="615125" y="1457325"/>
                  </a:cubicBezTo>
                  <a:cubicBezTo>
                    <a:pt x="618936" y="1454058"/>
                    <a:pt x="629412" y="1452563"/>
                    <a:pt x="629412" y="1452563"/>
                  </a:cubicBezTo>
                  <a:cubicBezTo>
                    <a:pt x="631000" y="1450182"/>
                    <a:pt x="633353" y="1448160"/>
                    <a:pt x="634175" y="1445419"/>
                  </a:cubicBezTo>
                  <a:cubicBezTo>
                    <a:pt x="635788" y="1440043"/>
                    <a:pt x="636216" y="1434352"/>
                    <a:pt x="636556" y="1428750"/>
                  </a:cubicBezTo>
                  <a:cubicBezTo>
                    <a:pt x="637805" y="1408135"/>
                    <a:pt x="638143" y="1387475"/>
                    <a:pt x="638937" y="1366838"/>
                  </a:cubicBezTo>
                  <a:cubicBezTo>
                    <a:pt x="638143" y="1350963"/>
                    <a:pt x="638612" y="1334974"/>
                    <a:pt x="636556" y="1319213"/>
                  </a:cubicBezTo>
                  <a:cubicBezTo>
                    <a:pt x="636186" y="1316375"/>
                    <a:pt x="633073" y="1314629"/>
                    <a:pt x="631793" y="1312069"/>
                  </a:cubicBezTo>
                  <a:cubicBezTo>
                    <a:pt x="630670" y="1309824"/>
                    <a:pt x="629976" y="1307371"/>
                    <a:pt x="629412" y="1304925"/>
                  </a:cubicBezTo>
                  <a:cubicBezTo>
                    <a:pt x="627592" y="1297038"/>
                    <a:pt x="626238" y="1289050"/>
                    <a:pt x="624650" y="1281113"/>
                  </a:cubicBezTo>
                  <a:lnTo>
                    <a:pt x="622268" y="1269206"/>
                  </a:lnTo>
                  <a:cubicBezTo>
                    <a:pt x="621474" y="1251744"/>
                    <a:pt x="621281" y="1234244"/>
                    <a:pt x="619887" y="1216819"/>
                  </a:cubicBezTo>
                  <a:cubicBezTo>
                    <a:pt x="619687" y="1214317"/>
                    <a:pt x="618629" y="1211920"/>
                    <a:pt x="617506" y="1209675"/>
                  </a:cubicBezTo>
                  <a:cubicBezTo>
                    <a:pt x="616226" y="1207115"/>
                    <a:pt x="614331" y="1204912"/>
                    <a:pt x="612743" y="1202531"/>
                  </a:cubicBezTo>
                  <a:cubicBezTo>
                    <a:pt x="611156" y="1185069"/>
                    <a:pt x="602437" y="1166779"/>
                    <a:pt x="607981" y="1150144"/>
                  </a:cubicBezTo>
                  <a:cubicBezTo>
                    <a:pt x="608775" y="1147763"/>
                    <a:pt x="608587" y="1144775"/>
                    <a:pt x="610362" y="1143000"/>
                  </a:cubicBezTo>
                  <a:cubicBezTo>
                    <a:pt x="612137" y="1141225"/>
                    <a:pt x="615125" y="1141413"/>
                    <a:pt x="617506" y="1140619"/>
                  </a:cubicBezTo>
                  <a:cubicBezTo>
                    <a:pt x="619093" y="1137444"/>
                    <a:pt x="619758" y="1133604"/>
                    <a:pt x="622268" y="1131094"/>
                  </a:cubicBezTo>
                  <a:cubicBezTo>
                    <a:pt x="624043" y="1129319"/>
                    <a:pt x="627637" y="1130488"/>
                    <a:pt x="629412" y="1128713"/>
                  </a:cubicBezTo>
                  <a:cubicBezTo>
                    <a:pt x="633459" y="1124666"/>
                    <a:pt x="635503" y="1119004"/>
                    <a:pt x="638937" y="1114425"/>
                  </a:cubicBezTo>
                  <a:cubicBezTo>
                    <a:pt x="641318" y="1111250"/>
                    <a:pt x="643978" y="1108266"/>
                    <a:pt x="646081" y="1104900"/>
                  </a:cubicBezTo>
                  <a:cubicBezTo>
                    <a:pt x="647962" y="1101890"/>
                    <a:pt x="648780" y="1098264"/>
                    <a:pt x="650843" y="1095375"/>
                  </a:cubicBezTo>
                  <a:cubicBezTo>
                    <a:pt x="652800" y="1092635"/>
                    <a:pt x="655606" y="1090612"/>
                    <a:pt x="657987" y="1088231"/>
                  </a:cubicBezTo>
                  <a:cubicBezTo>
                    <a:pt x="662622" y="1074325"/>
                    <a:pt x="656741" y="1087096"/>
                    <a:pt x="667512" y="1076325"/>
                  </a:cubicBezTo>
                  <a:cubicBezTo>
                    <a:pt x="678475" y="1065362"/>
                    <a:pt x="664485" y="1071128"/>
                    <a:pt x="681800" y="1066800"/>
                  </a:cubicBezTo>
                  <a:cubicBezTo>
                    <a:pt x="686562" y="1063625"/>
                    <a:pt x="694277" y="1062705"/>
                    <a:pt x="696087" y="1057275"/>
                  </a:cubicBezTo>
                  <a:cubicBezTo>
                    <a:pt x="699533" y="1046936"/>
                    <a:pt x="696693" y="1051906"/>
                    <a:pt x="705612" y="1042988"/>
                  </a:cubicBezTo>
                  <a:cubicBezTo>
                    <a:pt x="713276" y="1019992"/>
                    <a:pt x="700986" y="1055745"/>
                    <a:pt x="712756" y="1026319"/>
                  </a:cubicBezTo>
                  <a:cubicBezTo>
                    <a:pt x="714807" y="1021191"/>
                    <a:pt x="717983" y="1007663"/>
                    <a:pt x="722281" y="1002506"/>
                  </a:cubicBezTo>
                  <a:cubicBezTo>
                    <a:pt x="724113" y="1000308"/>
                    <a:pt x="726627" y="998344"/>
                    <a:pt x="729425" y="997744"/>
                  </a:cubicBezTo>
                  <a:cubicBezTo>
                    <a:pt x="737997" y="995907"/>
                    <a:pt x="746887" y="996157"/>
                    <a:pt x="755618" y="995363"/>
                  </a:cubicBezTo>
                  <a:cubicBezTo>
                    <a:pt x="759470" y="983812"/>
                    <a:pt x="759039" y="988653"/>
                    <a:pt x="755618" y="971550"/>
                  </a:cubicBezTo>
                  <a:cubicBezTo>
                    <a:pt x="755126" y="969089"/>
                    <a:pt x="754805" y="966366"/>
                    <a:pt x="753237" y="964406"/>
                  </a:cubicBezTo>
                  <a:cubicBezTo>
                    <a:pt x="751449" y="962171"/>
                    <a:pt x="748474" y="961231"/>
                    <a:pt x="746093" y="959644"/>
                  </a:cubicBezTo>
                  <a:cubicBezTo>
                    <a:pt x="745299" y="957263"/>
                    <a:pt x="744834" y="954745"/>
                    <a:pt x="743712" y="952500"/>
                  </a:cubicBezTo>
                  <a:cubicBezTo>
                    <a:pt x="731748" y="928569"/>
                    <a:pt x="746721" y="965074"/>
                    <a:pt x="734187" y="935831"/>
                  </a:cubicBezTo>
                  <a:cubicBezTo>
                    <a:pt x="731936" y="930578"/>
                    <a:pt x="732018" y="925524"/>
                    <a:pt x="727043" y="921544"/>
                  </a:cubicBezTo>
                  <a:cubicBezTo>
                    <a:pt x="725083" y="919976"/>
                    <a:pt x="722281" y="919957"/>
                    <a:pt x="719900" y="919163"/>
                  </a:cubicBezTo>
                  <a:cubicBezTo>
                    <a:pt x="718312" y="916782"/>
                    <a:pt x="717372" y="913807"/>
                    <a:pt x="715137" y="912019"/>
                  </a:cubicBezTo>
                  <a:cubicBezTo>
                    <a:pt x="713177" y="910451"/>
                    <a:pt x="709768" y="911413"/>
                    <a:pt x="707993" y="909638"/>
                  </a:cubicBezTo>
                  <a:cubicBezTo>
                    <a:pt x="706218" y="907863"/>
                    <a:pt x="706734" y="904739"/>
                    <a:pt x="705612" y="902494"/>
                  </a:cubicBezTo>
                  <a:cubicBezTo>
                    <a:pt x="703415" y="898100"/>
                    <a:pt x="697657" y="890840"/>
                    <a:pt x="693706" y="888206"/>
                  </a:cubicBezTo>
                  <a:cubicBezTo>
                    <a:pt x="691617" y="886814"/>
                    <a:pt x="688943" y="886619"/>
                    <a:pt x="686562" y="885825"/>
                  </a:cubicBezTo>
                  <a:cubicBezTo>
                    <a:pt x="685768" y="883444"/>
                    <a:pt x="686141" y="880249"/>
                    <a:pt x="684181" y="878681"/>
                  </a:cubicBezTo>
                  <a:cubicBezTo>
                    <a:pt x="681625" y="876637"/>
                    <a:pt x="677851" y="877010"/>
                    <a:pt x="674656" y="876300"/>
                  </a:cubicBezTo>
                  <a:cubicBezTo>
                    <a:pt x="670705" y="875422"/>
                    <a:pt x="666676" y="874901"/>
                    <a:pt x="662750" y="873919"/>
                  </a:cubicBezTo>
                  <a:cubicBezTo>
                    <a:pt x="660315" y="873310"/>
                    <a:pt x="658067" y="872030"/>
                    <a:pt x="655606" y="871538"/>
                  </a:cubicBezTo>
                  <a:cubicBezTo>
                    <a:pt x="650102" y="870437"/>
                    <a:pt x="644493" y="869950"/>
                    <a:pt x="638937" y="869156"/>
                  </a:cubicBezTo>
                  <a:cubicBezTo>
                    <a:pt x="637350" y="865187"/>
                    <a:pt x="635136" y="861415"/>
                    <a:pt x="634175" y="857250"/>
                  </a:cubicBezTo>
                  <a:cubicBezTo>
                    <a:pt x="632736" y="851014"/>
                    <a:pt x="633477" y="844374"/>
                    <a:pt x="631793" y="838200"/>
                  </a:cubicBezTo>
                  <a:cubicBezTo>
                    <a:pt x="631040" y="835439"/>
                    <a:pt x="628311" y="833616"/>
                    <a:pt x="627031" y="831056"/>
                  </a:cubicBezTo>
                  <a:cubicBezTo>
                    <a:pt x="625909" y="828811"/>
                    <a:pt x="625195" y="826363"/>
                    <a:pt x="624650" y="823913"/>
                  </a:cubicBezTo>
                  <a:cubicBezTo>
                    <a:pt x="623602" y="819200"/>
                    <a:pt x="625448" y="813259"/>
                    <a:pt x="622268" y="809625"/>
                  </a:cubicBezTo>
                  <a:cubicBezTo>
                    <a:pt x="618962" y="805847"/>
                    <a:pt x="612743" y="806450"/>
                    <a:pt x="607981" y="804863"/>
                  </a:cubicBezTo>
                  <a:lnTo>
                    <a:pt x="600837" y="802481"/>
                  </a:lnTo>
                  <a:cubicBezTo>
                    <a:pt x="599250" y="798512"/>
                    <a:pt x="596474" y="794831"/>
                    <a:pt x="596075" y="790575"/>
                  </a:cubicBezTo>
                  <a:cubicBezTo>
                    <a:pt x="594073" y="769223"/>
                    <a:pt x="597337" y="747415"/>
                    <a:pt x="593693" y="726281"/>
                  </a:cubicBezTo>
                  <a:cubicBezTo>
                    <a:pt x="593090" y="722783"/>
                    <a:pt x="587464" y="722837"/>
                    <a:pt x="584168" y="721519"/>
                  </a:cubicBezTo>
                  <a:cubicBezTo>
                    <a:pt x="579507" y="719655"/>
                    <a:pt x="574643" y="718344"/>
                    <a:pt x="569881" y="716756"/>
                  </a:cubicBezTo>
                  <a:lnTo>
                    <a:pt x="562737" y="714375"/>
                  </a:lnTo>
                  <a:cubicBezTo>
                    <a:pt x="561943" y="706438"/>
                    <a:pt x="567781" y="693480"/>
                    <a:pt x="560356" y="690563"/>
                  </a:cubicBezTo>
                  <a:cubicBezTo>
                    <a:pt x="540395" y="682721"/>
                    <a:pt x="517461" y="689608"/>
                    <a:pt x="496062" y="688181"/>
                  </a:cubicBezTo>
                  <a:cubicBezTo>
                    <a:pt x="493557" y="688014"/>
                    <a:pt x="491299" y="686594"/>
                    <a:pt x="488918" y="685800"/>
                  </a:cubicBezTo>
                  <a:lnTo>
                    <a:pt x="479393" y="657225"/>
                  </a:lnTo>
                  <a:cubicBezTo>
                    <a:pt x="479393" y="657224"/>
                    <a:pt x="474632" y="642939"/>
                    <a:pt x="474631" y="642938"/>
                  </a:cubicBezTo>
                  <a:cubicBezTo>
                    <a:pt x="471456" y="638175"/>
                    <a:pt x="467666" y="633770"/>
                    <a:pt x="465106" y="628650"/>
                  </a:cubicBezTo>
                  <a:cubicBezTo>
                    <a:pt x="463518" y="625475"/>
                    <a:pt x="462406" y="622014"/>
                    <a:pt x="460343" y="619125"/>
                  </a:cubicBezTo>
                  <a:cubicBezTo>
                    <a:pt x="456174" y="613289"/>
                    <a:pt x="451755" y="611018"/>
                    <a:pt x="446056" y="607219"/>
                  </a:cubicBezTo>
                  <a:cubicBezTo>
                    <a:pt x="441293" y="600075"/>
                    <a:pt x="442087" y="599282"/>
                    <a:pt x="434150" y="595313"/>
                  </a:cubicBezTo>
                  <a:cubicBezTo>
                    <a:pt x="431905" y="594190"/>
                    <a:pt x="429200" y="594150"/>
                    <a:pt x="427006" y="592931"/>
                  </a:cubicBezTo>
                  <a:cubicBezTo>
                    <a:pt x="422002" y="590151"/>
                    <a:pt x="417481" y="586581"/>
                    <a:pt x="412718" y="583406"/>
                  </a:cubicBezTo>
                  <a:lnTo>
                    <a:pt x="405575" y="578644"/>
                  </a:lnTo>
                  <a:lnTo>
                    <a:pt x="400812" y="559594"/>
                  </a:lnTo>
                  <a:cubicBezTo>
                    <a:pt x="400018" y="556419"/>
                    <a:pt x="400246" y="552792"/>
                    <a:pt x="398431" y="550069"/>
                  </a:cubicBezTo>
                  <a:cubicBezTo>
                    <a:pt x="396843" y="547688"/>
                    <a:pt x="396358" y="543903"/>
                    <a:pt x="393668" y="542925"/>
                  </a:cubicBezTo>
                  <a:cubicBezTo>
                    <a:pt x="386913" y="540469"/>
                    <a:pt x="379381" y="541338"/>
                    <a:pt x="372237" y="540544"/>
                  </a:cubicBezTo>
                  <a:cubicBezTo>
                    <a:pt x="371309" y="538687"/>
                    <a:pt x="365093" y="527376"/>
                    <a:pt x="365093" y="523875"/>
                  </a:cubicBezTo>
                  <a:cubicBezTo>
                    <a:pt x="365093" y="502429"/>
                    <a:pt x="366137" y="480985"/>
                    <a:pt x="367475" y="459581"/>
                  </a:cubicBezTo>
                  <a:cubicBezTo>
                    <a:pt x="368459" y="443833"/>
                    <a:pt x="368996" y="451775"/>
                    <a:pt x="374618" y="440531"/>
                  </a:cubicBezTo>
                  <a:cubicBezTo>
                    <a:pt x="375741" y="438286"/>
                    <a:pt x="376011" y="435695"/>
                    <a:pt x="377000" y="433388"/>
                  </a:cubicBezTo>
                  <a:cubicBezTo>
                    <a:pt x="378398" y="430125"/>
                    <a:pt x="380364" y="427126"/>
                    <a:pt x="381762" y="423863"/>
                  </a:cubicBezTo>
                  <a:cubicBezTo>
                    <a:pt x="382751" y="421556"/>
                    <a:pt x="382924" y="418913"/>
                    <a:pt x="384143" y="416719"/>
                  </a:cubicBezTo>
                  <a:cubicBezTo>
                    <a:pt x="386923" y="411715"/>
                    <a:pt x="391857" y="407861"/>
                    <a:pt x="393668" y="402431"/>
                  </a:cubicBezTo>
                  <a:cubicBezTo>
                    <a:pt x="397861" y="389858"/>
                    <a:pt x="394657" y="397378"/>
                    <a:pt x="405575" y="381000"/>
                  </a:cubicBezTo>
                  <a:cubicBezTo>
                    <a:pt x="407162" y="378619"/>
                    <a:pt x="409432" y="376571"/>
                    <a:pt x="410337" y="373856"/>
                  </a:cubicBezTo>
                  <a:cubicBezTo>
                    <a:pt x="413623" y="363998"/>
                    <a:pt x="411326" y="368801"/>
                    <a:pt x="417481" y="359569"/>
                  </a:cubicBezTo>
                  <a:cubicBezTo>
                    <a:pt x="444865" y="317500"/>
                    <a:pt x="547656" y="162322"/>
                    <a:pt x="574643" y="121444"/>
                  </a:cubicBezTo>
                  <a:cubicBezTo>
                    <a:pt x="576231" y="119063"/>
                    <a:pt x="577171" y="116088"/>
                    <a:pt x="579406" y="114300"/>
                  </a:cubicBezTo>
                  <a:cubicBezTo>
                    <a:pt x="585253" y="109622"/>
                    <a:pt x="592226" y="106548"/>
                    <a:pt x="598456" y="102394"/>
                  </a:cubicBezTo>
                  <a:lnTo>
                    <a:pt x="605600" y="97631"/>
                  </a:lnTo>
                  <a:cubicBezTo>
                    <a:pt x="607211" y="95483"/>
                    <a:pt x="615769" y="84437"/>
                    <a:pt x="617506" y="80963"/>
                  </a:cubicBezTo>
                  <a:cubicBezTo>
                    <a:pt x="618629" y="78718"/>
                    <a:pt x="618319" y="75779"/>
                    <a:pt x="619887" y="73819"/>
                  </a:cubicBezTo>
                  <a:cubicBezTo>
                    <a:pt x="621675" y="71584"/>
                    <a:pt x="624650" y="70644"/>
                    <a:pt x="627031" y="69056"/>
                  </a:cubicBezTo>
                  <a:lnTo>
                    <a:pt x="631793" y="54769"/>
                  </a:lnTo>
                  <a:lnTo>
                    <a:pt x="634175" y="47625"/>
                  </a:lnTo>
                  <a:cubicBezTo>
                    <a:pt x="639697" y="8968"/>
                    <a:pt x="632607" y="51502"/>
                    <a:pt x="641318" y="16669"/>
                  </a:cubicBezTo>
                  <a:lnTo>
                    <a:pt x="643700" y="0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1" name="Forma livre 420"/>
            <p:cNvSpPr/>
            <p:nvPr/>
          </p:nvSpPr>
          <p:spPr>
            <a:xfrm>
              <a:off x="5174705" y="1980009"/>
              <a:ext cx="762406" cy="1206753"/>
            </a:xfrm>
            <a:custGeom>
              <a:avLst/>
              <a:gdLst>
                <a:gd name="connsiteX0" fmla="*/ 528638 w 1157597"/>
                <a:gd name="connsiteY0" fmla="*/ 0 h 1839413"/>
                <a:gd name="connsiteX1" fmla="*/ 540544 w 1157597"/>
                <a:gd name="connsiteY1" fmla="*/ 7144 h 1839413"/>
                <a:gd name="connsiteX2" fmla="*/ 547688 w 1157597"/>
                <a:gd name="connsiteY2" fmla="*/ 9525 h 1839413"/>
                <a:gd name="connsiteX3" fmla="*/ 554832 w 1157597"/>
                <a:gd name="connsiteY3" fmla="*/ 14287 h 1839413"/>
                <a:gd name="connsiteX4" fmla="*/ 571500 w 1157597"/>
                <a:gd name="connsiteY4" fmla="*/ 19050 h 1839413"/>
                <a:gd name="connsiteX5" fmla="*/ 585788 w 1157597"/>
                <a:gd name="connsiteY5" fmla="*/ 23812 h 1839413"/>
                <a:gd name="connsiteX6" fmla="*/ 614363 w 1157597"/>
                <a:gd name="connsiteY6" fmla="*/ 33337 h 1839413"/>
                <a:gd name="connsiteX7" fmla="*/ 628650 w 1157597"/>
                <a:gd name="connsiteY7" fmla="*/ 38100 h 1839413"/>
                <a:gd name="connsiteX8" fmla="*/ 640557 w 1157597"/>
                <a:gd name="connsiteY8" fmla="*/ 42862 h 1839413"/>
                <a:gd name="connsiteX9" fmla="*/ 740569 w 1157597"/>
                <a:gd name="connsiteY9" fmla="*/ 78581 h 1839413"/>
                <a:gd name="connsiteX10" fmla="*/ 747713 w 1157597"/>
                <a:gd name="connsiteY10" fmla="*/ 80962 h 1839413"/>
                <a:gd name="connsiteX11" fmla="*/ 754857 w 1157597"/>
                <a:gd name="connsiteY11" fmla="*/ 85725 h 1839413"/>
                <a:gd name="connsiteX12" fmla="*/ 778669 w 1157597"/>
                <a:gd name="connsiteY12" fmla="*/ 92869 h 1839413"/>
                <a:gd name="connsiteX13" fmla="*/ 792957 w 1157597"/>
                <a:gd name="connsiteY13" fmla="*/ 100012 h 1839413"/>
                <a:gd name="connsiteX14" fmla="*/ 807244 w 1157597"/>
                <a:gd name="connsiteY14" fmla="*/ 109537 h 1839413"/>
                <a:gd name="connsiteX15" fmla="*/ 821532 w 1157597"/>
                <a:gd name="connsiteY15" fmla="*/ 116681 h 1839413"/>
                <a:gd name="connsiteX16" fmla="*/ 828675 w 1157597"/>
                <a:gd name="connsiteY16" fmla="*/ 123825 h 1839413"/>
                <a:gd name="connsiteX17" fmla="*/ 835819 w 1157597"/>
                <a:gd name="connsiteY17" fmla="*/ 128587 h 1839413"/>
                <a:gd name="connsiteX18" fmla="*/ 845344 w 1157597"/>
                <a:gd name="connsiteY18" fmla="*/ 142875 h 1839413"/>
                <a:gd name="connsiteX19" fmla="*/ 850107 w 1157597"/>
                <a:gd name="connsiteY19" fmla="*/ 176212 h 1839413"/>
                <a:gd name="connsiteX20" fmla="*/ 854869 w 1157597"/>
                <a:gd name="connsiteY20" fmla="*/ 200025 h 1839413"/>
                <a:gd name="connsiteX21" fmla="*/ 857250 w 1157597"/>
                <a:gd name="connsiteY21" fmla="*/ 207169 h 1839413"/>
                <a:gd name="connsiteX22" fmla="*/ 864394 w 1157597"/>
                <a:gd name="connsiteY22" fmla="*/ 228600 h 1839413"/>
                <a:gd name="connsiteX23" fmla="*/ 866775 w 1157597"/>
                <a:gd name="connsiteY23" fmla="*/ 254794 h 1839413"/>
                <a:gd name="connsiteX24" fmla="*/ 871538 w 1157597"/>
                <a:gd name="connsiteY24" fmla="*/ 273844 h 1839413"/>
                <a:gd name="connsiteX25" fmla="*/ 876300 w 1157597"/>
                <a:gd name="connsiteY25" fmla="*/ 288131 h 1839413"/>
                <a:gd name="connsiteX26" fmla="*/ 878682 w 1157597"/>
                <a:gd name="connsiteY26" fmla="*/ 300037 h 1839413"/>
                <a:gd name="connsiteX27" fmla="*/ 881063 w 1157597"/>
                <a:gd name="connsiteY27" fmla="*/ 307181 h 1839413"/>
                <a:gd name="connsiteX28" fmla="*/ 890588 w 1157597"/>
                <a:gd name="connsiteY28" fmla="*/ 326231 h 1839413"/>
                <a:gd name="connsiteX29" fmla="*/ 897732 w 1157597"/>
                <a:gd name="connsiteY29" fmla="*/ 347662 h 1839413"/>
                <a:gd name="connsiteX30" fmla="*/ 904875 w 1157597"/>
                <a:gd name="connsiteY30" fmla="*/ 352425 h 1839413"/>
                <a:gd name="connsiteX31" fmla="*/ 912019 w 1157597"/>
                <a:gd name="connsiteY31" fmla="*/ 366712 h 1839413"/>
                <a:gd name="connsiteX32" fmla="*/ 916782 w 1157597"/>
                <a:gd name="connsiteY32" fmla="*/ 373856 h 1839413"/>
                <a:gd name="connsiteX33" fmla="*/ 926307 w 1157597"/>
                <a:gd name="connsiteY33" fmla="*/ 390525 h 1839413"/>
                <a:gd name="connsiteX34" fmla="*/ 928688 w 1157597"/>
                <a:gd name="connsiteY34" fmla="*/ 397669 h 1839413"/>
                <a:gd name="connsiteX35" fmla="*/ 933450 w 1157597"/>
                <a:gd name="connsiteY35" fmla="*/ 414337 h 1839413"/>
                <a:gd name="connsiteX36" fmla="*/ 938213 w 1157597"/>
                <a:gd name="connsiteY36" fmla="*/ 421481 h 1839413"/>
                <a:gd name="connsiteX37" fmla="*/ 942975 w 1157597"/>
                <a:gd name="connsiteY37" fmla="*/ 440531 h 1839413"/>
                <a:gd name="connsiteX38" fmla="*/ 945357 w 1157597"/>
                <a:gd name="connsiteY38" fmla="*/ 450056 h 1839413"/>
                <a:gd name="connsiteX39" fmla="*/ 950119 w 1157597"/>
                <a:gd name="connsiteY39" fmla="*/ 459581 h 1839413"/>
                <a:gd name="connsiteX40" fmla="*/ 957263 w 1157597"/>
                <a:gd name="connsiteY40" fmla="*/ 473869 h 1839413"/>
                <a:gd name="connsiteX41" fmla="*/ 959644 w 1157597"/>
                <a:gd name="connsiteY41" fmla="*/ 481012 h 1839413"/>
                <a:gd name="connsiteX42" fmla="*/ 964407 w 1157597"/>
                <a:gd name="connsiteY42" fmla="*/ 488156 h 1839413"/>
                <a:gd name="connsiteX43" fmla="*/ 969169 w 1157597"/>
                <a:gd name="connsiteY43" fmla="*/ 516731 h 1839413"/>
                <a:gd name="connsiteX44" fmla="*/ 973932 w 1157597"/>
                <a:gd name="connsiteY44" fmla="*/ 523875 h 1839413"/>
                <a:gd name="connsiteX45" fmla="*/ 976313 w 1157597"/>
                <a:gd name="connsiteY45" fmla="*/ 531019 h 1839413"/>
                <a:gd name="connsiteX46" fmla="*/ 981075 w 1157597"/>
                <a:gd name="connsiteY46" fmla="*/ 550069 h 1839413"/>
                <a:gd name="connsiteX47" fmla="*/ 995363 w 1157597"/>
                <a:gd name="connsiteY47" fmla="*/ 571500 h 1839413"/>
                <a:gd name="connsiteX48" fmla="*/ 1002507 w 1157597"/>
                <a:gd name="connsiteY48" fmla="*/ 585788 h 1839413"/>
                <a:gd name="connsiteX49" fmla="*/ 1009650 w 1157597"/>
                <a:gd name="connsiteY49" fmla="*/ 590550 h 1839413"/>
                <a:gd name="connsiteX50" fmla="*/ 1014413 w 1157597"/>
                <a:gd name="connsiteY50" fmla="*/ 611981 h 1839413"/>
                <a:gd name="connsiteX51" fmla="*/ 1016794 w 1157597"/>
                <a:gd name="connsiteY51" fmla="*/ 623888 h 1839413"/>
                <a:gd name="connsiteX52" fmla="*/ 1026319 w 1157597"/>
                <a:gd name="connsiteY52" fmla="*/ 638175 h 1839413"/>
                <a:gd name="connsiteX53" fmla="*/ 1035844 w 1157597"/>
                <a:gd name="connsiteY53" fmla="*/ 666750 h 1839413"/>
                <a:gd name="connsiteX54" fmla="*/ 1040607 w 1157597"/>
                <a:gd name="connsiteY54" fmla="*/ 681038 h 1839413"/>
                <a:gd name="connsiteX55" fmla="*/ 1045369 w 1157597"/>
                <a:gd name="connsiteY55" fmla="*/ 688181 h 1839413"/>
                <a:gd name="connsiteX56" fmla="*/ 1052513 w 1157597"/>
                <a:gd name="connsiteY56" fmla="*/ 709613 h 1839413"/>
                <a:gd name="connsiteX57" fmla="*/ 1054894 w 1157597"/>
                <a:gd name="connsiteY57" fmla="*/ 716756 h 1839413"/>
                <a:gd name="connsiteX58" fmla="*/ 1062038 w 1157597"/>
                <a:gd name="connsiteY58" fmla="*/ 721519 h 1839413"/>
                <a:gd name="connsiteX59" fmla="*/ 1054894 w 1157597"/>
                <a:gd name="connsiteY59" fmla="*/ 726281 h 1839413"/>
                <a:gd name="connsiteX60" fmla="*/ 1054894 w 1157597"/>
                <a:gd name="connsiteY60" fmla="*/ 762000 h 1839413"/>
                <a:gd name="connsiteX61" fmla="*/ 1062038 w 1157597"/>
                <a:gd name="connsiteY61" fmla="*/ 764381 h 1839413"/>
                <a:gd name="connsiteX62" fmla="*/ 1083469 w 1157597"/>
                <a:gd name="connsiteY62" fmla="*/ 783431 h 1839413"/>
                <a:gd name="connsiteX63" fmla="*/ 1088232 w 1157597"/>
                <a:gd name="connsiteY63" fmla="*/ 790575 h 1839413"/>
                <a:gd name="connsiteX64" fmla="*/ 1102519 w 1157597"/>
                <a:gd name="connsiteY64" fmla="*/ 807244 h 1839413"/>
                <a:gd name="connsiteX65" fmla="*/ 1112044 w 1157597"/>
                <a:gd name="connsiteY65" fmla="*/ 821531 h 1839413"/>
                <a:gd name="connsiteX66" fmla="*/ 1114425 w 1157597"/>
                <a:gd name="connsiteY66" fmla="*/ 828675 h 1839413"/>
                <a:gd name="connsiteX67" fmla="*/ 1119188 w 1157597"/>
                <a:gd name="connsiteY67" fmla="*/ 835819 h 1839413"/>
                <a:gd name="connsiteX68" fmla="*/ 1126332 w 1157597"/>
                <a:gd name="connsiteY68" fmla="*/ 852488 h 1839413"/>
                <a:gd name="connsiteX69" fmla="*/ 1138238 w 1157597"/>
                <a:gd name="connsiteY69" fmla="*/ 873919 h 1839413"/>
                <a:gd name="connsiteX70" fmla="*/ 1143000 w 1157597"/>
                <a:gd name="connsiteY70" fmla="*/ 881063 h 1839413"/>
                <a:gd name="connsiteX71" fmla="*/ 1147763 w 1157597"/>
                <a:gd name="connsiteY71" fmla="*/ 888206 h 1839413"/>
                <a:gd name="connsiteX72" fmla="*/ 1150144 w 1157597"/>
                <a:gd name="connsiteY72" fmla="*/ 895350 h 1839413"/>
                <a:gd name="connsiteX73" fmla="*/ 1157288 w 1157597"/>
                <a:gd name="connsiteY73" fmla="*/ 897731 h 1839413"/>
                <a:gd name="connsiteX74" fmla="*/ 1154907 w 1157597"/>
                <a:gd name="connsiteY74" fmla="*/ 907256 h 1839413"/>
                <a:gd name="connsiteX75" fmla="*/ 1147763 w 1157597"/>
                <a:gd name="connsiteY75" fmla="*/ 923925 h 1839413"/>
                <a:gd name="connsiteX76" fmla="*/ 1143000 w 1157597"/>
                <a:gd name="connsiteY76" fmla="*/ 931069 h 1839413"/>
                <a:gd name="connsiteX77" fmla="*/ 1138238 w 1157597"/>
                <a:gd name="connsiteY77" fmla="*/ 947738 h 1839413"/>
                <a:gd name="connsiteX78" fmla="*/ 1133475 w 1157597"/>
                <a:gd name="connsiteY78" fmla="*/ 957263 h 1839413"/>
                <a:gd name="connsiteX79" fmla="*/ 1131094 w 1157597"/>
                <a:gd name="connsiteY79" fmla="*/ 966788 h 1839413"/>
                <a:gd name="connsiteX80" fmla="*/ 1128713 w 1157597"/>
                <a:gd name="connsiteY80" fmla="*/ 973931 h 1839413"/>
                <a:gd name="connsiteX81" fmla="*/ 1126332 w 1157597"/>
                <a:gd name="connsiteY81" fmla="*/ 1021556 h 1839413"/>
                <a:gd name="connsiteX82" fmla="*/ 1123950 w 1157597"/>
                <a:gd name="connsiteY82" fmla="*/ 1028700 h 1839413"/>
                <a:gd name="connsiteX83" fmla="*/ 1116807 w 1157597"/>
                <a:gd name="connsiteY83" fmla="*/ 1035844 h 1839413"/>
                <a:gd name="connsiteX84" fmla="*/ 1114425 w 1157597"/>
                <a:gd name="connsiteY84" fmla="*/ 1045369 h 1839413"/>
                <a:gd name="connsiteX85" fmla="*/ 1109663 w 1157597"/>
                <a:gd name="connsiteY85" fmla="*/ 1059656 h 1839413"/>
                <a:gd name="connsiteX86" fmla="*/ 1107282 w 1157597"/>
                <a:gd name="connsiteY86" fmla="*/ 1071563 h 1839413"/>
                <a:gd name="connsiteX87" fmla="*/ 1102519 w 1157597"/>
                <a:gd name="connsiteY87" fmla="*/ 1085850 h 1839413"/>
                <a:gd name="connsiteX88" fmla="*/ 1100138 w 1157597"/>
                <a:gd name="connsiteY88" fmla="*/ 1092994 h 1839413"/>
                <a:gd name="connsiteX89" fmla="*/ 1097757 w 1157597"/>
                <a:gd name="connsiteY89" fmla="*/ 1100138 h 1839413"/>
                <a:gd name="connsiteX90" fmla="*/ 1095375 w 1157597"/>
                <a:gd name="connsiteY90" fmla="*/ 1140619 h 1839413"/>
                <a:gd name="connsiteX91" fmla="*/ 1090613 w 1157597"/>
                <a:gd name="connsiteY91" fmla="*/ 1154906 h 1839413"/>
                <a:gd name="connsiteX92" fmla="*/ 1088232 w 1157597"/>
                <a:gd name="connsiteY92" fmla="*/ 1162050 h 1839413"/>
                <a:gd name="connsiteX93" fmla="*/ 1085850 w 1157597"/>
                <a:gd name="connsiteY93" fmla="*/ 1169194 h 1839413"/>
                <a:gd name="connsiteX94" fmla="*/ 1078707 w 1157597"/>
                <a:gd name="connsiteY94" fmla="*/ 1193006 h 1839413"/>
                <a:gd name="connsiteX95" fmla="*/ 1073944 w 1157597"/>
                <a:gd name="connsiteY95" fmla="*/ 1207294 h 1839413"/>
                <a:gd name="connsiteX96" fmla="*/ 1069182 w 1157597"/>
                <a:gd name="connsiteY96" fmla="*/ 1231106 h 1839413"/>
                <a:gd name="connsiteX97" fmla="*/ 1064419 w 1157597"/>
                <a:gd name="connsiteY97" fmla="*/ 1245394 h 1839413"/>
                <a:gd name="connsiteX98" fmla="*/ 1059657 w 1157597"/>
                <a:gd name="connsiteY98" fmla="*/ 1262063 h 1839413"/>
                <a:gd name="connsiteX99" fmla="*/ 1054894 w 1157597"/>
                <a:gd name="connsiteY99" fmla="*/ 1269206 h 1839413"/>
                <a:gd name="connsiteX100" fmla="*/ 1047750 w 1157597"/>
                <a:gd name="connsiteY100" fmla="*/ 1293019 h 1839413"/>
                <a:gd name="connsiteX101" fmla="*/ 1042988 w 1157597"/>
                <a:gd name="connsiteY101" fmla="*/ 1307306 h 1839413"/>
                <a:gd name="connsiteX102" fmla="*/ 1038225 w 1157597"/>
                <a:gd name="connsiteY102" fmla="*/ 1314450 h 1839413"/>
                <a:gd name="connsiteX103" fmla="*/ 1033463 w 1157597"/>
                <a:gd name="connsiteY103" fmla="*/ 1328738 h 1839413"/>
                <a:gd name="connsiteX104" fmla="*/ 1031082 w 1157597"/>
                <a:gd name="connsiteY104" fmla="*/ 1335881 h 1839413"/>
                <a:gd name="connsiteX105" fmla="*/ 1028700 w 1157597"/>
                <a:gd name="connsiteY105" fmla="*/ 1366838 h 1839413"/>
                <a:gd name="connsiteX106" fmla="*/ 1021557 w 1157597"/>
                <a:gd name="connsiteY106" fmla="*/ 1393031 h 1839413"/>
                <a:gd name="connsiteX107" fmla="*/ 1019175 w 1157597"/>
                <a:gd name="connsiteY107" fmla="*/ 1412081 h 1839413"/>
                <a:gd name="connsiteX108" fmla="*/ 1014413 w 1157597"/>
                <a:gd name="connsiteY108" fmla="*/ 1426369 h 1839413"/>
                <a:gd name="connsiteX109" fmla="*/ 1012032 w 1157597"/>
                <a:gd name="connsiteY109" fmla="*/ 1476375 h 1839413"/>
                <a:gd name="connsiteX110" fmla="*/ 1007269 w 1157597"/>
                <a:gd name="connsiteY110" fmla="*/ 1490663 h 1839413"/>
                <a:gd name="connsiteX111" fmla="*/ 1004888 w 1157597"/>
                <a:gd name="connsiteY111" fmla="*/ 1497806 h 1839413"/>
                <a:gd name="connsiteX112" fmla="*/ 1002507 w 1157597"/>
                <a:gd name="connsiteY112" fmla="*/ 1512094 h 1839413"/>
                <a:gd name="connsiteX113" fmla="*/ 997744 w 1157597"/>
                <a:gd name="connsiteY113" fmla="*/ 1526381 h 1839413"/>
                <a:gd name="connsiteX114" fmla="*/ 985838 w 1157597"/>
                <a:gd name="connsiteY114" fmla="*/ 1562100 h 1839413"/>
                <a:gd name="connsiteX115" fmla="*/ 978694 w 1157597"/>
                <a:gd name="connsiteY115" fmla="*/ 1583531 h 1839413"/>
                <a:gd name="connsiteX116" fmla="*/ 976313 w 1157597"/>
                <a:gd name="connsiteY116" fmla="*/ 1590675 h 1839413"/>
                <a:gd name="connsiteX117" fmla="*/ 973932 w 1157597"/>
                <a:gd name="connsiteY117" fmla="*/ 1597819 h 1839413"/>
                <a:gd name="connsiteX118" fmla="*/ 971550 w 1157597"/>
                <a:gd name="connsiteY118" fmla="*/ 1626394 h 1839413"/>
                <a:gd name="connsiteX119" fmla="*/ 964407 w 1157597"/>
                <a:gd name="connsiteY119" fmla="*/ 1640681 h 1839413"/>
                <a:gd name="connsiteX120" fmla="*/ 962025 w 1157597"/>
                <a:gd name="connsiteY120" fmla="*/ 1647825 h 1839413"/>
                <a:gd name="connsiteX121" fmla="*/ 957263 w 1157597"/>
                <a:gd name="connsiteY121" fmla="*/ 1654969 h 1839413"/>
                <a:gd name="connsiteX122" fmla="*/ 942975 w 1157597"/>
                <a:gd name="connsiteY122" fmla="*/ 1664494 h 1839413"/>
                <a:gd name="connsiteX123" fmla="*/ 938213 w 1157597"/>
                <a:gd name="connsiteY123" fmla="*/ 1671638 h 1839413"/>
                <a:gd name="connsiteX124" fmla="*/ 931069 w 1157597"/>
                <a:gd name="connsiteY124" fmla="*/ 1674019 h 1839413"/>
                <a:gd name="connsiteX125" fmla="*/ 926307 w 1157597"/>
                <a:gd name="connsiteY125" fmla="*/ 1688306 h 1839413"/>
                <a:gd name="connsiteX126" fmla="*/ 921544 w 1157597"/>
                <a:gd name="connsiteY126" fmla="*/ 1702594 h 1839413"/>
                <a:gd name="connsiteX127" fmla="*/ 919163 w 1157597"/>
                <a:gd name="connsiteY127" fmla="*/ 1712119 h 1839413"/>
                <a:gd name="connsiteX128" fmla="*/ 914400 w 1157597"/>
                <a:gd name="connsiteY128" fmla="*/ 1719263 h 1839413"/>
                <a:gd name="connsiteX129" fmla="*/ 907257 w 1157597"/>
                <a:gd name="connsiteY129" fmla="*/ 1757363 h 1839413"/>
                <a:gd name="connsiteX130" fmla="*/ 904875 w 1157597"/>
                <a:gd name="connsiteY130" fmla="*/ 1833563 h 1839413"/>
                <a:gd name="connsiteX131" fmla="*/ 854869 w 1157597"/>
                <a:gd name="connsiteY131" fmla="*/ 1831181 h 1839413"/>
                <a:gd name="connsiteX132" fmla="*/ 840582 w 1157597"/>
                <a:gd name="connsiteY132" fmla="*/ 1826419 h 1839413"/>
                <a:gd name="connsiteX133" fmla="*/ 833438 w 1157597"/>
                <a:gd name="connsiteY133" fmla="*/ 1821656 h 1839413"/>
                <a:gd name="connsiteX134" fmla="*/ 828675 w 1157597"/>
                <a:gd name="connsiteY134" fmla="*/ 1814513 h 1839413"/>
                <a:gd name="connsiteX135" fmla="*/ 804863 w 1157597"/>
                <a:gd name="connsiteY135" fmla="*/ 1807369 h 1839413"/>
                <a:gd name="connsiteX136" fmla="*/ 790575 w 1157597"/>
                <a:gd name="connsiteY136" fmla="*/ 1802606 h 1839413"/>
                <a:gd name="connsiteX137" fmla="*/ 640557 w 1157597"/>
                <a:gd name="connsiteY137" fmla="*/ 1795463 h 1839413"/>
                <a:gd name="connsiteX138" fmla="*/ 633413 w 1157597"/>
                <a:gd name="connsiteY138" fmla="*/ 1759744 h 1839413"/>
                <a:gd name="connsiteX139" fmla="*/ 619125 w 1157597"/>
                <a:gd name="connsiteY139" fmla="*/ 1747838 h 1839413"/>
                <a:gd name="connsiteX140" fmla="*/ 595313 w 1157597"/>
                <a:gd name="connsiteY140" fmla="*/ 1731169 h 1839413"/>
                <a:gd name="connsiteX141" fmla="*/ 588169 w 1157597"/>
                <a:gd name="connsiteY141" fmla="*/ 1724025 h 1839413"/>
                <a:gd name="connsiteX142" fmla="*/ 583407 w 1157597"/>
                <a:gd name="connsiteY142" fmla="*/ 1702594 h 1839413"/>
                <a:gd name="connsiteX143" fmla="*/ 585788 w 1157597"/>
                <a:gd name="connsiteY143" fmla="*/ 1669256 h 1839413"/>
                <a:gd name="connsiteX144" fmla="*/ 592932 w 1157597"/>
                <a:gd name="connsiteY144" fmla="*/ 1666875 h 1839413"/>
                <a:gd name="connsiteX145" fmla="*/ 607219 w 1157597"/>
                <a:gd name="connsiteY145" fmla="*/ 1657350 h 1839413"/>
                <a:gd name="connsiteX146" fmla="*/ 614363 w 1157597"/>
                <a:gd name="connsiteY146" fmla="*/ 1652588 h 1839413"/>
                <a:gd name="connsiteX147" fmla="*/ 631032 w 1157597"/>
                <a:gd name="connsiteY147" fmla="*/ 1631156 h 1839413"/>
                <a:gd name="connsiteX148" fmla="*/ 635794 w 1157597"/>
                <a:gd name="connsiteY148" fmla="*/ 1621631 h 1839413"/>
                <a:gd name="connsiteX149" fmla="*/ 642938 w 1157597"/>
                <a:gd name="connsiteY149" fmla="*/ 1619250 h 1839413"/>
                <a:gd name="connsiteX150" fmla="*/ 650082 w 1157597"/>
                <a:gd name="connsiteY150" fmla="*/ 1614488 h 1839413"/>
                <a:gd name="connsiteX151" fmla="*/ 664369 w 1157597"/>
                <a:gd name="connsiteY151" fmla="*/ 1609725 h 1839413"/>
                <a:gd name="connsiteX152" fmla="*/ 669132 w 1157597"/>
                <a:gd name="connsiteY152" fmla="*/ 1602581 h 1839413"/>
                <a:gd name="connsiteX153" fmla="*/ 661988 w 1157597"/>
                <a:gd name="connsiteY153" fmla="*/ 1585913 h 1839413"/>
                <a:gd name="connsiteX154" fmla="*/ 654844 w 1157597"/>
                <a:gd name="connsiteY154" fmla="*/ 1583531 h 1839413"/>
                <a:gd name="connsiteX155" fmla="*/ 640557 w 1157597"/>
                <a:gd name="connsiteY155" fmla="*/ 1576388 h 1839413"/>
                <a:gd name="connsiteX156" fmla="*/ 626269 w 1157597"/>
                <a:gd name="connsiteY156" fmla="*/ 1566863 h 1839413"/>
                <a:gd name="connsiteX157" fmla="*/ 609600 w 1157597"/>
                <a:gd name="connsiteY157" fmla="*/ 1557338 h 1839413"/>
                <a:gd name="connsiteX158" fmla="*/ 592932 w 1157597"/>
                <a:gd name="connsiteY158" fmla="*/ 1545431 h 1839413"/>
                <a:gd name="connsiteX159" fmla="*/ 585788 w 1157597"/>
                <a:gd name="connsiteY159" fmla="*/ 1538288 h 1839413"/>
                <a:gd name="connsiteX160" fmla="*/ 571500 w 1157597"/>
                <a:gd name="connsiteY160" fmla="*/ 1528763 h 1839413"/>
                <a:gd name="connsiteX161" fmla="*/ 554832 w 1157597"/>
                <a:gd name="connsiteY161" fmla="*/ 1516856 h 1839413"/>
                <a:gd name="connsiteX162" fmla="*/ 547688 w 1157597"/>
                <a:gd name="connsiteY162" fmla="*/ 1509713 h 1839413"/>
                <a:gd name="connsiteX163" fmla="*/ 540544 w 1157597"/>
                <a:gd name="connsiteY163" fmla="*/ 1507331 h 1839413"/>
                <a:gd name="connsiteX164" fmla="*/ 526257 w 1157597"/>
                <a:gd name="connsiteY164" fmla="*/ 1497806 h 1839413"/>
                <a:gd name="connsiteX165" fmla="*/ 516732 w 1157597"/>
                <a:gd name="connsiteY165" fmla="*/ 1495425 h 1839413"/>
                <a:gd name="connsiteX166" fmla="*/ 492919 w 1157597"/>
                <a:gd name="connsiteY166" fmla="*/ 1488281 h 1839413"/>
                <a:gd name="connsiteX167" fmla="*/ 481013 w 1157597"/>
                <a:gd name="connsiteY167" fmla="*/ 1476375 h 1839413"/>
                <a:gd name="connsiteX168" fmla="*/ 478632 w 1157597"/>
                <a:gd name="connsiteY168" fmla="*/ 1469231 h 1839413"/>
                <a:gd name="connsiteX169" fmla="*/ 471488 w 1157597"/>
                <a:gd name="connsiteY169" fmla="*/ 1466850 h 1839413"/>
                <a:gd name="connsiteX170" fmla="*/ 461963 w 1157597"/>
                <a:gd name="connsiteY170" fmla="*/ 1464469 h 1839413"/>
                <a:gd name="connsiteX171" fmla="*/ 454819 w 1157597"/>
                <a:gd name="connsiteY171" fmla="*/ 1462088 h 1839413"/>
                <a:gd name="connsiteX172" fmla="*/ 435769 w 1157597"/>
                <a:gd name="connsiteY172" fmla="*/ 1459706 h 1839413"/>
                <a:gd name="connsiteX173" fmla="*/ 421482 w 1157597"/>
                <a:gd name="connsiteY173" fmla="*/ 1452563 h 1839413"/>
                <a:gd name="connsiteX174" fmla="*/ 414338 w 1157597"/>
                <a:gd name="connsiteY174" fmla="*/ 1447800 h 1839413"/>
                <a:gd name="connsiteX175" fmla="*/ 400050 w 1157597"/>
                <a:gd name="connsiteY175" fmla="*/ 1443038 h 1839413"/>
                <a:gd name="connsiteX176" fmla="*/ 385763 w 1157597"/>
                <a:gd name="connsiteY176" fmla="*/ 1433513 h 1839413"/>
                <a:gd name="connsiteX177" fmla="*/ 378619 w 1157597"/>
                <a:gd name="connsiteY177" fmla="*/ 1428750 h 1839413"/>
                <a:gd name="connsiteX178" fmla="*/ 366713 w 1157597"/>
                <a:gd name="connsiteY178" fmla="*/ 1426369 h 1839413"/>
                <a:gd name="connsiteX179" fmla="*/ 347663 w 1157597"/>
                <a:gd name="connsiteY179" fmla="*/ 1421606 h 1839413"/>
                <a:gd name="connsiteX180" fmla="*/ 333375 w 1157597"/>
                <a:gd name="connsiteY180" fmla="*/ 1414463 h 1839413"/>
                <a:gd name="connsiteX181" fmla="*/ 321469 w 1157597"/>
                <a:gd name="connsiteY181" fmla="*/ 1407319 h 1839413"/>
                <a:gd name="connsiteX182" fmla="*/ 304800 w 1157597"/>
                <a:gd name="connsiteY182" fmla="*/ 1400175 h 1839413"/>
                <a:gd name="connsiteX183" fmla="*/ 297657 w 1157597"/>
                <a:gd name="connsiteY183" fmla="*/ 1395413 h 1839413"/>
                <a:gd name="connsiteX184" fmla="*/ 290513 w 1157597"/>
                <a:gd name="connsiteY184" fmla="*/ 1393031 h 1839413"/>
                <a:gd name="connsiteX185" fmla="*/ 278607 w 1157597"/>
                <a:gd name="connsiteY185" fmla="*/ 1388269 h 1839413"/>
                <a:gd name="connsiteX186" fmla="*/ 271463 w 1157597"/>
                <a:gd name="connsiteY186" fmla="*/ 1385888 h 1839413"/>
                <a:gd name="connsiteX187" fmla="*/ 250032 w 1157597"/>
                <a:gd name="connsiteY187" fmla="*/ 1378744 h 1839413"/>
                <a:gd name="connsiteX188" fmla="*/ 240507 w 1157597"/>
                <a:gd name="connsiteY188" fmla="*/ 1371600 h 1839413"/>
                <a:gd name="connsiteX189" fmla="*/ 223838 w 1157597"/>
                <a:gd name="connsiteY189" fmla="*/ 1369219 h 1839413"/>
                <a:gd name="connsiteX190" fmla="*/ 216694 w 1157597"/>
                <a:gd name="connsiteY190" fmla="*/ 1366838 h 1839413"/>
                <a:gd name="connsiteX191" fmla="*/ 195263 w 1157597"/>
                <a:gd name="connsiteY191" fmla="*/ 1362075 h 1839413"/>
                <a:gd name="connsiteX192" fmla="*/ 166688 w 1157597"/>
                <a:gd name="connsiteY192" fmla="*/ 1352550 h 1839413"/>
                <a:gd name="connsiteX193" fmla="*/ 152400 w 1157597"/>
                <a:gd name="connsiteY193" fmla="*/ 1345406 h 1839413"/>
                <a:gd name="connsiteX194" fmla="*/ 147638 w 1157597"/>
                <a:gd name="connsiteY194" fmla="*/ 1338263 h 1839413"/>
                <a:gd name="connsiteX195" fmla="*/ 152400 w 1157597"/>
                <a:gd name="connsiteY195" fmla="*/ 1307306 h 1839413"/>
                <a:gd name="connsiteX196" fmla="*/ 157163 w 1157597"/>
                <a:gd name="connsiteY196" fmla="*/ 1300163 h 1839413"/>
                <a:gd name="connsiteX197" fmla="*/ 169069 w 1157597"/>
                <a:gd name="connsiteY197" fmla="*/ 1278731 h 1839413"/>
                <a:gd name="connsiteX198" fmla="*/ 171450 w 1157597"/>
                <a:gd name="connsiteY198" fmla="*/ 1271588 h 1839413"/>
                <a:gd name="connsiteX199" fmla="*/ 176213 w 1157597"/>
                <a:gd name="connsiteY199" fmla="*/ 1264444 h 1839413"/>
                <a:gd name="connsiteX200" fmla="*/ 178594 w 1157597"/>
                <a:gd name="connsiteY200" fmla="*/ 1252538 h 1839413"/>
                <a:gd name="connsiteX201" fmla="*/ 183357 w 1157597"/>
                <a:gd name="connsiteY201" fmla="*/ 1207294 h 1839413"/>
                <a:gd name="connsiteX202" fmla="*/ 190500 w 1157597"/>
                <a:gd name="connsiteY202" fmla="*/ 1181100 h 1839413"/>
                <a:gd name="connsiteX203" fmla="*/ 192882 w 1157597"/>
                <a:gd name="connsiteY203" fmla="*/ 1173956 h 1839413"/>
                <a:gd name="connsiteX204" fmla="*/ 195263 w 1157597"/>
                <a:gd name="connsiteY204" fmla="*/ 1166813 h 1839413"/>
                <a:gd name="connsiteX205" fmla="*/ 197644 w 1157597"/>
                <a:gd name="connsiteY205" fmla="*/ 1062038 h 1839413"/>
                <a:gd name="connsiteX206" fmla="*/ 202407 w 1157597"/>
                <a:gd name="connsiteY206" fmla="*/ 1054894 h 1839413"/>
                <a:gd name="connsiteX207" fmla="*/ 204788 w 1157597"/>
                <a:gd name="connsiteY207" fmla="*/ 1045369 h 1839413"/>
                <a:gd name="connsiteX208" fmla="*/ 216694 w 1157597"/>
                <a:gd name="connsiteY208" fmla="*/ 1031081 h 1839413"/>
                <a:gd name="connsiteX209" fmla="*/ 223838 w 1157597"/>
                <a:gd name="connsiteY209" fmla="*/ 1012031 h 1839413"/>
                <a:gd name="connsiteX210" fmla="*/ 233363 w 1157597"/>
                <a:gd name="connsiteY210" fmla="*/ 997744 h 1839413"/>
                <a:gd name="connsiteX211" fmla="*/ 240507 w 1157597"/>
                <a:gd name="connsiteY211" fmla="*/ 981075 h 1839413"/>
                <a:gd name="connsiteX212" fmla="*/ 247650 w 1157597"/>
                <a:gd name="connsiteY212" fmla="*/ 957263 h 1839413"/>
                <a:gd name="connsiteX213" fmla="*/ 250032 w 1157597"/>
                <a:gd name="connsiteY213" fmla="*/ 876300 h 1839413"/>
                <a:gd name="connsiteX214" fmla="*/ 254794 w 1157597"/>
                <a:gd name="connsiteY214" fmla="*/ 869156 h 1839413"/>
                <a:gd name="connsiteX215" fmla="*/ 261938 w 1157597"/>
                <a:gd name="connsiteY215" fmla="*/ 864394 h 1839413"/>
                <a:gd name="connsiteX216" fmla="*/ 269082 w 1157597"/>
                <a:gd name="connsiteY216" fmla="*/ 850106 h 1839413"/>
                <a:gd name="connsiteX217" fmla="*/ 276225 w 1157597"/>
                <a:gd name="connsiteY217" fmla="*/ 835819 h 1839413"/>
                <a:gd name="connsiteX218" fmla="*/ 280988 w 1157597"/>
                <a:gd name="connsiteY218" fmla="*/ 821531 h 1839413"/>
                <a:gd name="connsiteX219" fmla="*/ 288132 w 1157597"/>
                <a:gd name="connsiteY219" fmla="*/ 807244 h 1839413"/>
                <a:gd name="connsiteX220" fmla="*/ 285750 w 1157597"/>
                <a:gd name="connsiteY220" fmla="*/ 790575 h 1839413"/>
                <a:gd name="connsiteX221" fmla="*/ 269082 w 1157597"/>
                <a:gd name="connsiteY221" fmla="*/ 769144 h 1839413"/>
                <a:gd name="connsiteX222" fmla="*/ 264319 w 1157597"/>
                <a:gd name="connsiteY222" fmla="*/ 754856 h 1839413"/>
                <a:gd name="connsiteX223" fmla="*/ 261938 w 1157597"/>
                <a:gd name="connsiteY223" fmla="*/ 747713 h 1839413"/>
                <a:gd name="connsiteX224" fmla="*/ 254794 w 1157597"/>
                <a:gd name="connsiteY224" fmla="*/ 740569 h 1839413"/>
                <a:gd name="connsiteX225" fmla="*/ 250032 w 1157597"/>
                <a:gd name="connsiteY225" fmla="*/ 733425 h 1839413"/>
                <a:gd name="connsiteX226" fmla="*/ 242888 w 1157597"/>
                <a:gd name="connsiteY226" fmla="*/ 728663 h 1839413"/>
                <a:gd name="connsiteX227" fmla="*/ 233363 w 1157597"/>
                <a:gd name="connsiteY227" fmla="*/ 719138 h 1839413"/>
                <a:gd name="connsiteX228" fmla="*/ 223838 w 1157597"/>
                <a:gd name="connsiteY228" fmla="*/ 709613 h 1839413"/>
                <a:gd name="connsiteX229" fmla="*/ 209550 w 1157597"/>
                <a:gd name="connsiteY229" fmla="*/ 700088 h 1839413"/>
                <a:gd name="connsiteX230" fmla="*/ 202407 w 1157597"/>
                <a:gd name="connsiteY230" fmla="*/ 695325 h 1839413"/>
                <a:gd name="connsiteX231" fmla="*/ 192882 w 1157597"/>
                <a:gd name="connsiteY231" fmla="*/ 681038 h 1839413"/>
                <a:gd name="connsiteX232" fmla="*/ 178594 w 1157597"/>
                <a:gd name="connsiteY232" fmla="*/ 673894 h 1839413"/>
                <a:gd name="connsiteX233" fmla="*/ 171450 w 1157597"/>
                <a:gd name="connsiteY233" fmla="*/ 657225 h 1839413"/>
                <a:gd name="connsiteX234" fmla="*/ 169069 w 1157597"/>
                <a:gd name="connsiteY234" fmla="*/ 650081 h 1839413"/>
                <a:gd name="connsiteX235" fmla="*/ 164307 w 1157597"/>
                <a:gd name="connsiteY235" fmla="*/ 642938 h 1839413"/>
                <a:gd name="connsiteX236" fmla="*/ 154782 w 1157597"/>
                <a:gd name="connsiteY236" fmla="*/ 621506 h 1839413"/>
                <a:gd name="connsiteX237" fmla="*/ 142875 w 1157597"/>
                <a:gd name="connsiteY237" fmla="*/ 616744 h 1839413"/>
                <a:gd name="connsiteX238" fmla="*/ 128588 w 1157597"/>
                <a:gd name="connsiteY238" fmla="*/ 609600 h 1839413"/>
                <a:gd name="connsiteX239" fmla="*/ 114300 w 1157597"/>
                <a:gd name="connsiteY239" fmla="*/ 581025 h 1839413"/>
                <a:gd name="connsiteX240" fmla="*/ 107157 w 1157597"/>
                <a:gd name="connsiteY240" fmla="*/ 557213 h 1839413"/>
                <a:gd name="connsiteX241" fmla="*/ 97632 w 1157597"/>
                <a:gd name="connsiteY241" fmla="*/ 542925 h 1839413"/>
                <a:gd name="connsiteX242" fmla="*/ 92869 w 1157597"/>
                <a:gd name="connsiteY242" fmla="*/ 535781 h 1839413"/>
                <a:gd name="connsiteX243" fmla="*/ 69057 w 1157597"/>
                <a:gd name="connsiteY243" fmla="*/ 521494 h 1839413"/>
                <a:gd name="connsiteX244" fmla="*/ 54769 w 1157597"/>
                <a:gd name="connsiteY244" fmla="*/ 514350 h 1839413"/>
                <a:gd name="connsiteX245" fmla="*/ 40482 w 1157597"/>
                <a:gd name="connsiteY245" fmla="*/ 507206 h 1839413"/>
                <a:gd name="connsiteX246" fmla="*/ 33338 w 1157597"/>
                <a:gd name="connsiteY246" fmla="*/ 502444 h 1839413"/>
                <a:gd name="connsiteX247" fmla="*/ 19050 w 1157597"/>
                <a:gd name="connsiteY247" fmla="*/ 497681 h 1839413"/>
                <a:gd name="connsiteX248" fmla="*/ 0 w 1157597"/>
                <a:gd name="connsiteY248" fmla="*/ 492919 h 1839413"/>
                <a:gd name="connsiteX249" fmla="*/ 2382 w 1157597"/>
                <a:gd name="connsiteY249" fmla="*/ 478631 h 1839413"/>
                <a:gd name="connsiteX250" fmla="*/ 9525 w 1157597"/>
                <a:gd name="connsiteY250" fmla="*/ 476250 h 1839413"/>
                <a:gd name="connsiteX251" fmla="*/ 21432 w 1157597"/>
                <a:gd name="connsiteY251" fmla="*/ 473869 h 1839413"/>
                <a:gd name="connsiteX252" fmla="*/ 28575 w 1157597"/>
                <a:gd name="connsiteY252" fmla="*/ 469106 h 1839413"/>
                <a:gd name="connsiteX253" fmla="*/ 42863 w 1157597"/>
                <a:gd name="connsiteY253" fmla="*/ 464344 h 1839413"/>
                <a:gd name="connsiteX254" fmla="*/ 50007 w 1157597"/>
                <a:gd name="connsiteY254" fmla="*/ 461962 h 1839413"/>
                <a:gd name="connsiteX255" fmla="*/ 64294 w 1157597"/>
                <a:gd name="connsiteY255" fmla="*/ 457200 h 1839413"/>
                <a:gd name="connsiteX256" fmla="*/ 71438 w 1157597"/>
                <a:gd name="connsiteY256" fmla="*/ 454819 h 1839413"/>
                <a:gd name="connsiteX257" fmla="*/ 83344 w 1157597"/>
                <a:gd name="connsiteY257" fmla="*/ 450056 h 1839413"/>
                <a:gd name="connsiteX258" fmla="*/ 97632 w 1157597"/>
                <a:gd name="connsiteY258" fmla="*/ 447675 h 1839413"/>
                <a:gd name="connsiteX259" fmla="*/ 109538 w 1157597"/>
                <a:gd name="connsiteY259" fmla="*/ 442912 h 1839413"/>
                <a:gd name="connsiteX260" fmla="*/ 119063 w 1157597"/>
                <a:gd name="connsiteY260" fmla="*/ 438150 h 1839413"/>
                <a:gd name="connsiteX261" fmla="*/ 135732 w 1157597"/>
                <a:gd name="connsiteY261" fmla="*/ 433387 h 1839413"/>
                <a:gd name="connsiteX262" fmla="*/ 154782 w 1157597"/>
                <a:gd name="connsiteY262" fmla="*/ 426244 h 1839413"/>
                <a:gd name="connsiteX263" fmla="*/ 169069 w 1157597"/>
                <a:gd name="connsiteY263" fmla="*/ 421481 h 1839413"/>
                <a:gd name="connsiteX264" fmla="*/ 185738 w 1157597"/>
                <a:gd name="connsiteY264" fmla="*/ 416719 h 1839413"/>
                <a:gd name="connsiteX265" fmla="*/ 195263 w 1157597"/>
                <a:gd name="connsiteY265" fmla="*/ 411956 h 1839413"/>
                <a:gd name="connsiteX266" fmla="*/ 211932 w 1157597"/>
                <a:gd name="connsiteY266" fmla="*/ 407194 h 1839413"/>
                <a:gd name="connsiteX267" fmla="*/ 219075 w 1157597"/>
                <a:gd name="connsiteY267" fmla="*/ 404812 h 1839413"/>
                <a:gd name="connsiteX268" fmla="*/ 228600 w 1157597"/>
                <a:gd name="connsiteY268" fmla="*/ 402431 h 1839413"/>
                <a:gd name="connsiteX269" fmla="*/ 242888 w 1157597"/>
                <a:gd name="connsiteY269" fmla="*/ 397669 h 1839413"/>
                <a:gd name="connsiteX270" fmla="*/ 254794 w 1157597"/>
                <a:gd name="connsiteY270" fmla="*/ 395287 h 1839413"/>
                <a:gd name="connsiteX271" fmla="*/ 280988 w 1157597"/>
                <a:gd name="connsiteY271" fmla="*/ 388144 h 1839413"/>
                <a:gd name="connsiteX272" fmla="*/ 340519 w 1157597"/>
                <a:gd name="connsiteY272" fmla="*/ 376237 h 1839413"/>
                <a:gd name="connsiteX273" fmla="*/ 352425 w 1157597"/>
                <a:gd name="connsiteY273" fmla="*/ 373856 h 1839413"/>
                <a:gd name="connsiteX274" fmla="*/ 359569 w 1157597"/>
                <a:gd name="connsiteY274" fmla="*/ 371475 h 1839413"/>
                <a:gd name="connsiteX275" fmla="*/ 421482 w 1157597"/>
                <a:gd name="connsiteY275" fmla="*/ 369094 h 1839413"/>
                <a:gd name="connsiteX276" fmla="*/ 431007 w 1157597"/>
                <a:gd name="connsiteY276" fmla="*/ 364331 h 1839413"/>
                <a:gd name="connsiteX277" fmla="*/ 454819 w 1157597"/>
                <a:gd name="connsiteY277" fmla="*/ 357187 h 1839413"/>
                <a:gd name="connsiteX278" fmla="*/ 485775 w 1157597"/>
                <a:gd name="connsiteY278" fmla="*/ 342900 h 1839413"/>
                <a:gd name="connsiteX279" fmla="*/ 502444 w 1157597"/>
                <a:gd name="connsiteY279" fmla="*/ 335756 h 1839413"/>
                <a:gd name="connsiteX280" fmla="*/ 531019 w 1157597"/>
                <a:gd name="connsiteY280" fmla="*/ 333375 h 1839413"/>
                <a:gd name="connsiteX281" fmla="*/ 554832 w 1157597"/>
                <a:gd name="connsiteY281" fmla="*/ 321469 h 1839413"/>
                <a:gd name="connsiteX282" fmla="*/ 571500 w 1157597"/>
                <a:gd name="connsiteY282" fmla="*/ 316706 h 1839413"/>
                <a:gd name="connsiteX283" fmla="*/ 569119 w 1157597"/>
                <a:gd name="connsiteY283" fmla="*/ 309562 h 1839413"/>
                <a:gd name="connsiteX284" fmla="*/ 564357 w 1157597"/>
                <a:gd name="connsiteY284" fmla="*/ 300037 h 1839413"/>
                <a:gd name="connsiteX285" fmla="*/ 561975 w 1157597"/>
                <a:gd name="connsiteY285" fmla="*/ 221456 h 1839413"/>
                <a:gd name="connsiteX286" fmla="*/ 559594 w 1157597"/>
                <a:gd name="connsiteY286" fmla="*/ 211931 h 1839413"/>
                <a:gd name="connsiteX287" fmla="*/ 557213 w 1157597"/>
                <a:gd name="connsiteY287" fmla="*/ 200025 h 1839413"/>
                <a:gd name="connsiteX288" fmla="*/ 554832 w 1157597"/>
                <a:gd name="connsiteY288" fmla="*/ 192881 h 1839413"/>
                <a:gd name="connsiteX289" fmla="*/ 552450 w 1157597"/>
                <a:gd name="connsiteY289" fmla="*/ 183356 h 1839413"/>
                <a:gd name="connsiteX290" fmla="*/ 547688 w 1157597"/>
                <a:gd name="connsiteY290" fmla="*/ 171450 h 1839413"/>
                <a:gd name="connsiteX291" fmla="*/ 542925 w 1157597"/>
                <a:gd name="connsiteY291" fmla="*/ 157162 h 1839413"/>
                <a:gd name="connsiteX292" fmla="*/ 540544 w 1157597"/>
                <a:gd name="connsiteY292" fmla="*/ 150019 h 1839413"/>
                <a:gd name="connsiteX293" fmla="*/ 538163 w 1157597"/>
                <a:gd name="connsiteY293" fmla="*/ 142875 h 1839413"/>
                <a:gd name="connsiteX294" fmla="*/ 535782 w 1157597"/>
                <a:gd name="connsiteY294" fmla="*/ 121444 h 1839413"/>
                <a:gd name="connsiteX295" fmla="*/ 533400 w 1157597"/>
                <a:gd name="connsiteY295" fmla="*/ 114300 h 1839413"/>
                <a:gd name="connsiteX296" fmla="*/ 531019 w 1157597"/>
                <a:gd name="connsiteY296" fmla="*/ 61912 h 1839413"/>
                <a:gd name="connsiteX297" fmla="*/ 526257 w 1157597"/>
                <a:gd name="connsiteY297" fmla="*/ 52387 h 1839413"/>
                <a:gd name="connsiteX298" fmla="*/ 521494 w 1157597"/>
                <a:gd name="connsiteY298" fmla="*/ 38100 h 1839413"/>
                <a:gd name="connsiteX299" fmla="*/ 523875 w 1157597"/>
                <a:gd name="connsiteY299" fmla="*/ 16669 h 1839413"/>
                <a:gd name="connsiteX300" fmla="*/ 538163 w 1157597"/>
                <a:gd name="connsiteY300" fmla="*/ 11906 h 1839413"/>
                <a:gd name="connsiteX301" fmla="*/ 528638 w 1157597"/>
                <a:gd name="connsiteY301" fmla="*/ 0 h 1839413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31094 w 1157597"/>
                <a:gd name="connsiteY79" fmla="*/ 959644 h 1832269"/>
                <a:gd name="connsiteX80" fmla="*/ 1128713 w 1157597"/>
                <a:gd name="connsiteY80" fmla="*/ 966787 h 1832269"/>
                <a:gd name="connsiteX81" fmla="*/ 1126332 w 1157597"/>
                <a:gd name="connsiteY81" fmla="*/ 1014412 h 1832269"/>
                <a:gd name="connsiteX82" fmla="*/ 1123950 w 1157597"/>
                <a:gd name="connsiteY82" fmla="*/ 1021556 h 1832269"/>
                <a:gd name="connsiteX83" fmla="*/ 1116807 w 1157597"/>
                <a:gd name="connsiteY83" fmla="*/ 1028700 h 1832269"/>
                <a:gd name="connsiteX84" fmla="*/ 1114425 w 1157597"/>
                <a:gd name="connsiteY84" fmla="*/ 1038225 h 1832269"/>
                <a:gd name="connsiteX85" fmla="*/ 1109663 w 1157597"/>
                <a:gd name="connsiteY85" fmla="*/ 1052512 h 1832269"/>
                <a:gd name="connsiteX86" fmla="*/ 1107282 w 1157597"/>
                <a:gd name="connsiteY86" fmla="*/ 1064419 h 1832269"/>
                <a:gd name="connsiteX87" fmla="*/ 1102519 w 1157597"/>
                <a:gd name="connsiteY87" fmla="*/ 1078706 h 1832269"/>
                <a:gd name="connsiteX88" fmla="*/ 1100138 w 1157597"/>
                <a:gd name="connsiteY88" fmla="*/ 1085850 h 1832269"/>
                <a:gd name="connsiteX89" fmla="*/ 1097757 w 1157597"/>
                <a:gd name="connsiteY89" fmla="*/ 1092994 h 1832269"/>
                <a:gd name="connsiteX90" fmla="*/ 1095375 w 1157597"/>
                <a:gd name="connsiteY90" fmla="*/ 1133475 h 1832269"/>
                <a:gd name="connsiteX91" fmla="*/ 1090613 w 1157597"/>
                <a:gd name="connsiteY91" fmla="*/ 1147762 h 1832269"/>
                <a:gd name="connsiteX92" fmla="*/ 1088232 w 1157597"/>
                <a:gd name="connsiteY92" fmla="*/ 1154906 h 1832269"/>
                <a:gd name="connsiteX93" fmla="*/ 1085850 w 1157597"/>
                <a:gd name="connsiteY93" fmla="*/ 1162050 h 1832269"/>
                <a:gd name="connsiteX94" fmla="*/ 1078707 w 1157597"/>
                <a:gd name="connsiteY94" fmla="*/ 1185862 h 1832269"/>
                <a:gd name="connsiteX95" fmla="*/ 1073944 w 1157597"/>
                <a:gd name="connsiteY95" fmla="*/ 1200150 h 1832269"/>
                <a:gd name="connsiteX96" fmla="*/ 1069182 w 1157597"/>
                <a:gd name="connsiteY96" fmla="*/ 1223962 h 1832269"/>
                <a:gd name="connsiteX97" fmla="*/ 1064419 w 1157597"/>
                <a:gd name="connsiteY97" fmla="*/ 1238250 h 1832269"/>
                <a:gd name="connsiteX98" fmla="*/ 1059657 w 1157597"/>
                <a:gd name="connsiteY98" fmla="*/ 1254919 h 1832269"/>
                <a:gd name="connsiteX99" fmla="*/ 1054894 w 1157597"/>
                <a:gd name="connsiteY99" fmla="*/ 1262062 h 1832269"/>
                <a:gd name="connsiteX100" fmla="*/ 1047750 w 1157597"/>
                <a:gd name="connsiteY100" fmla="*/ 1285875 h 1832269"/>
                <a:gd name="connsiteX101" fmla="*/ 1042988 w 1157597"/>
                <a:gd name="connsiteY101" fmla="*/ 1300162 h 1832269"/>
                <a:gd name="connsiteX102" fmla="*/ 1038225 w 1157597"/>
                <a:gd name="connsiteY102" fmla="*/ 1307306 h 1832269"/>
                <a:gd name="connsiteX103" fmla="*/ 1033463 w 1157597"/>
                <a:gd name="connsiteY103" fmla="*/ 1321594 h 1832269"/>
                <a:gd name="connsiteX104" fmla="*/ 1031082 w 1157597"/>
                <a:gd name="connsiteY104" fmla="*/ 1328737 h 1832269"/>
                <a:gd name="connsiteX105" fmla="*/ 1028700 w 1157597"/>
                <a:gd name="connsiteY105" fmla="*/ 1359694 h 1832269"/>
                <a:gd name="connsiteX106" fmla="*/ 1021557 w 1157597"/>
                <a:gd name="connsiteY106" fmla="*/ 1385887 h 1832269"/>
                <a:gd name="connsiteX107" fmla="*/ 1019175 w 1157597"/>
                <a:gd name="connsiteY107" fmla="*/ 1404937 h 1832269"/>
                <a:gd name="connsiteX108" fmla="*/ 1014413 w 1157597"/>
                <a:gd name="connsiteY108" fmla="*/ 1419225 h 1832269"/>
                <a:gd name="connsiteX109" fmla="*/ 1012032 w 1157597"/>
                <a:gd name="connsiteY109" fmla="*/ 1469231 h 1832269"/>
                <a:gd name="connsiteX110" fmla="*/ 1007269 w 1157597"/>
                <a:gd name="connsiteY110" fmla="*/ 1483519 h 1832269"/>
                <a:gd name="connsiteX111" fmla="*/ 1004888 w 1157597"/>
                <a:gd name="connsiteY111" fmla="*/ 1490662 h 1832269"/>
                <a:gd name="connsiteX112" fmla="*/ 1002507 w 1157597"/>
                <a:gd name="connsiteY112" fmla="*/ 1504950 h 1832269"/>
                <a:gd name="connsiteX113" fmla="*/ 997744 w 1157597"/>
                <a:gd name="connsiteY113" fmla="*/ 1519237 h 1832269"/>
                <a:gd name="connsiteX114" fmla="*/ 985838 w 1157597"/>
                <a:gd name="connsiteY114" fmla="*/ 1554956 h 1832269"/>
                <a:gd name="connsiteX115" fmla="*/ 978694 w 1157597"/>
                <a:gd name="connsiteY115" fmla="*/ 1576387 h 1832269"/>
                <a:gd name="connsiteX116" fmla="*/ 976313 w 1157597"/>
                <a:gd name="connsiteY116" fmla="*/ 1583531 h 1832269"/>
                <a:gd name="connsiteX117" fmla="*/ 973932 w 1157597"/>
                <a:gd name="connsiteY117" fmla="*/ 1590675 h 1832269"/>
                <a:gd name="connsiteX118" fmla="*/ 971550 w 1157597"/>
                <a:gd name="connsiteY118" fmla="*/ 1619250 h 1832269"/>
                <a:gd name="connsiteX119" fmla="*/ 964407 w 1157597"/>
                <a:gd name="connsiteY119" fmla="*/ 1633537 h 1832269"/>
                <a:gd name="connsiteX120" fmla="*/ 962025 w 1157597"/>
                <a:gd name="connsiteY120" fmla="*/ 1640681 h 1832269"/>
                <a:gd name="connsiteX121" fmla="*/ 957263 w 1157597"/>
                <a:gd name="connsiteY121" fmla="*/ 1647825 h 1832269"/>
                <a:gd name="connsiteX122" fmla="*/ 942975 w 1157597"/>
                <a:gd name="connsiteY122" fmla="*/ 1657350 h 1832269"/>
                <a:gd name="connsiteX123" fmla="*/ 938213 w 1157597"/>
                <a:gd name="connsiteY123" fmla="*/ 1664494 h 1832269"/>
                <a:gd name="connsiteX124" fmla="*/ 931069 w 1157597"/>
                <a:gd name="connsiteY124" fmla="*/ 1666875 h 1832269"/>
                <a:gd name="connsiteX125" fmla="*/ 926307 w 1157597"/>
                <a:gd name="connsiteY125" fmla="*/ 1681162 h 1832269"/>
                <a:gd name="connsiteX126" fmla="*/ 921544 w 1157597"/>
                <a:gd name="connsiteY126" fmla="*/ 1695450 h 1832269"/>
                <a:gd name="connsiteX127" fmla="*/ 919163 w 1157597"/>
                <a:gd name="connsiteY127" fmla="*/ 1704975 h 1832269"/>
                <a:gd name="connsiteX128" fmla="*/ 914400 w 1157597"/>
                <a:gd name="connsiteY128" fmla="*/ 1712119 h 1832269"/>
                <a:gd name="connsiteX129" fmla="*/ 907257 w 1157597"/>
                <a:gd name="connsiteY129" fmla="*/ 1750219 h 1832269"/>
                <a:gd name="connsiteX130" fmla="*/ 904875 w 1157597"/>
                <a:gd name="connsiteY130" fmla="*/ 1826419 h 1832269"/>
                <a:gd name="connsiteX131" fmla="*/ 854869 w 1157597"/>
                <a:gd name="connsiteY131" fmla="*/ 1824037 h 1832269"/>
                <a:gd name="connsiteX132" fmla="*/ 840582 w 1157597"/>
                <a:gd name="connsiteY132" fmla="*/ 1819275 h 1832269"/>
                <a:gd name="connsiteX133" fmla="*/ 833438 w 1157597"/>
                <a:gd name="connsiteY133" fmla="*/ 1814512 h 1832269"/>
                <a:gd name="connsiteX134" fmla="*/ 828675 w 1157597"/>
                <a:gd name="connsiteY134" fmla="*/ 1807369 h 1832269"/>
                <a:gd name="connsiteX135" fmla="*/ 804863 w 1157597"/>
                <a:gd name="connsiteY135" fmla="*/ 1800225 h 1832269"/>
                <a:gd name="connsiteX136" fmla="*/ 790575 w 1157597"/>
                <a:gd name="connsiteY136" fmla="*/ 1795462 h 1832269"/>
                <a:gd name="connsiteX137" fmla="*/ 640557 w 1157597"/>
                <a:gd name="connsiteY137" fmla="*/ 1788319 h 1832269"/>
                <a:gd name="connsiteX138" fmla="*/ 633413 w 1157597"/>
                <a:gd name="connsiteY138" fmla="*/ 1752600 h 1832269"/>
                <a:gd name="connsiteX139" fmla="*/ 619125 w 1157597"/>
                <a:gd name="connsiteY139" fmla="*/ 1740694 h 1832269"/>
                <a:gd name="connsiteX140" fmla="*/ 595313 w 1157597"/>
                <a:gd name="connsiteY140" fmla="*/ 1724025 h 1832269"/>
                <a:gd name="connsiteX141" fmla="*/ 588169 w 1157597"/>
                <a:gd name="connsiteY141" fmla="*/ 1716881 h 1832269"/>
                <a:gd name="connsiteX142" fmla="*/ 583407 w 1157597"/>
                <a:gd name="connsiteY142" fmla="*/ 1695450 h 1832269"/>
                <a:gd name="connsiteX143" fmla="*/ 585788 w 1157597"/>
                <a:gd name="connsiteY143" fmla="*/ 1662112 h 1832269"/>
                <a:gd name="connsiteX144" fmla="*/ 592932 w 1157597"/>
                <a:gd name="connsiteY144" fmla="*/ 1659731 h 1832269"/>
                <a:gd name="connsiteX145" fmla="*/ 607219 w 1157597"/>
                <a:gd name="connsiteY145" fmla="*/ 1650206 h 1832269"/>
                <a:gd name="connsiteX146" fmla="*/ 614363 w 1157597"/>
                <a:gd name="connsiteY146" fmla="*/ 1645444 h 1832269"/>
                <a:gd name="connsiteX147" fmla="*/ 631032 w 1157597"/>
                <a:gd name="connsiteY147" fmla="*/ 1624012 h 1832269"/>
                <a:gd name="connsiteX148" fmla="*/ 635794 w 1157597"/>
                <a:gd name="connsiteY148" fmla="*/ 1614487 h 1832269"/>
                <a:gd name="connsiteX149" fmla="*/ 642938 w 1157597"/>
                <a:gd name="connsiteY149" fmla="*/ 1612106 h 1832269"/>
                <a:gd name="connsiteX150" fmla="*/ 650082 w 1157597"/>
                <a:gd name="connsiteY150" fmla="*/ 1607344 h 1832269"/>
                <a:gd name="connsiteX151" fmla="*/ 664369 w 1157597"/>
                <a:gd name="connsiteY151" fmla="*/ 1602581 h 1832269"/>
                <a:gd name="connsiteX152" fmla="*/ 669132 w 1157597"/>
                <a:gd name="connsiteY152" fmla="*/ 1595437 h 1832269"/>
                <a:gd name="connsiteX153" fmla="*/ 661988 w 1157597"/>
                <a:gd name="connsiteY153" fmla="*/ 1578769 h 1832269"/>
                <a:gd name="connsiteX154" fmla="*/ 654844 w 1157597"/>
                <a:gd name="connsiteY154" fmla="*/ 1576387 h 1832269"/>
                <a:gd name="connsiteX155" fmla="*/ 640557 w 1157597"/>
                <a:gd name="connsiteY155" fmla="*/ 1569244 h 1832269"/>
                <a:gd name="connsiteX156" fmla="*/ 626269 w 1157597"/>
                <a:gd name="connsiteY156" fmla="*/ 1559719 h 1832269"/>
                <a:gd name="connsiteX157" fmla="*/ 609600 w 1157597"/>
                <a:gd name="connsiteY157" fmla="*/ 1550194 h 1832269"/>
                <a:gd name="connsiteX158" fmla="*/ 592932 w 1157597"/>
                <a:gd name="connsiteY158" fmla="*/ 1538287 h 1832269"/>
                <a:gd name="connsiteX159" fmla="*/ 585788 w 1157597"/>
                <a:gd name="connsiteY159" fmla="*/ 1531144 h 1832269"/>
                <a:gd name="connsiteX160" fmla="*/ 571500 w 1157597"/>
                <a:gd name="connsiteY160" fmla="*/ 1521619 h 1832269"/>
                <a:gd name="connsiteX161" fmla="*/ 554832 w 1157597"/>
                <a:gd name="connsiteY161" fmla="*/ 1509712 h 1832269"/>
                <a:gd name="connsiteX162" fmla="*/ 547688 w 1157597"/>
                <a:gd name="connsiteY162" fmla="*/ 1502569 h 1832269"/>
                <a:gd name="connsiteX163" fmla="*/ 540544 w 1157597"/>
                <a:gd name="connsiteY163" fmla="*/ 1500187 h 1832269"/>
                <a:gd name="connsiteX164" fmla="*/ 526257 w 1157597"/>
                <a:gd name="connsiteY164" fmla="*/ 1490662 h 1832269"/>
                <a:gd name="connsiteX165" fmla="*/ 516732 w 1157597"/>
                <a:gd name="connsiteY165" fmla="*/ 1488281 h 1832269"/>
                <a:gd name="connsiteX166" fmla="*/ 492919 w 1157597"/>
                <a:gd name="connsiteY166" fmla="*/ 1481137 h 1832269"/>
                <a:gd name="connsiteX167" fmla="*/ 481013 w 1157597"/>
                <a:gd name="connsiteY167" fmla="*/ 1469231 h 1832269"/>
                <a:gd name="connsiteX168" fmla="*/ 478632 w 1157597"/>
                <a:gd name="connsiteY168" fmla="*/ 1462087 h 1832269"/>
                <a:gd name="connsiteX169" fmla="*/ 471488 w 1157597"/>
                <a:gd name="connsiteY169" fmla="*/ 1459706 h 1832269"/>
                <a:gd name="connsiteX170" fmla="*/ 461963 w 1157597"/>
                <a:gd name="connsiteY170" fmla="*/ 1457325 h 1832269"/>
                <a:gd name="connsiteX171" fmla="*/ 454819 w 1157597"/>
                <a:gd name="connsiteY171" fmla="*/ 1454944 h 1832269"/>
                <a:gd name="connsiteX172" fmla="*/ 435769 w 1157597"/>
                <a:gd name="connsiteY172" fmla="*/ 1452562 h 1832269"/>
                <a:gd name="connsiteX173" fmla="*/ 421482 w 1157597"/>
                <a:gd name="connsiteY173" fmla="*/ 1445419 h 1832269"/>
                <a:gd name="connsiteX174" fmla="*/ 414338 w 1157597"/>
                <a:gd name="connsiteY174" fmla="*/ 1440656 h 1832269"/>
                <a:gd name="connsiteX175" fmla="*/ 400050 w 1157597"/>
                <a:gd name="connsiteY175" fmla="*/ 1435894 h 1832269"/>
                <a:gd name="connsiteX176" fmla="*/ 385763 w 1157597"/>
                <a:gd name="connsiteY176" fmla="*/ 1426369 h 1832269"/>
                <a:gd name="connsiteX177" fmla="*/ 378619 w 1157597"/>
                <a:gd name="connsiteY177" fmla="*/ 1421606 h 1832269"/>
                <a:gd name="connsiteX178" fmla="*/ 366713 w 1157597"/>
                <a:gd name="connsiteY178" fmla="*/ 1419225 h 1832269"/>
                <a:gd name="connsiteX179" fmla="*/ 347663 w 1157597"/>
                <a:gd name="connsiteY179" fmla="*/ 1414462 h 1832269"/>
                <a:gd name="connsiteX180" fmla="*/ 333375 w 1157597"/>
                <a:gd name="connsiteY180" fmla="*/ 1407319 h 1832269"/>
                <a:gd name="connsiteX181" fmla="*/ 321469 w 1157597"/>
                <a:gd name="connsiteY181" fmla="*/ 1400175 h 1832269"/>
                <a:gd name="connsiteX182" fmla="*/ 304800 w 1157597"/>
                <a:gd name="connsiteY182" fmla="*/ 1393031 h 1832269"/>
                <a:gd name="connsiteX183" fmla="*/ 297657 w 1157597"/>
                <a:gd name="connsiteY183" fmla="*/ 1388269 h 1832269"/>
                <a:gd name="connsiteX184" fmla="*/ 290513 w 1157597"/>
                <a:gd name="connsiteY184" fmla="*/ 1385887 h 1832269"/>
                <a:gd name="connsiteX185" fmla="*/ 278607 w 1157597"/>
                <a:gd name="connsiteY185" fmla="*/ 1381125 h 1832269"/>
                <a:gd name="connsiteX186" fmla="*/ 271463 w 1157597"/>
                <a:gd name="connsiteY186" fmla="*/ 1378744 h 1832269"/>
                <a:gd name="connsiteX187" fmla="*/ 250032 w 1157597"/>
                <a:gd name="connsiteY187" fmla="*/ 1371600 h 1832269"/>
                <a:gd name="connsiteX188" fmla="*/ 240507 w 1157597"/>
                <a:gd name="connsiteY188" fmla="*/ 1364456 h 1832269"/>
                <a:gd name="connsiteX189" fmla="*/ 223838 w 1157597"/>
                <a:gd name="connsiteY189" fmla="*/ 1362075 h 1832269"/>
                <a:gd name="connsiteX190" fmla="*/ 216694 w 1157597"/>
                <a:gd name="connsiteY190" fmla="*/ 1359694 h 1832269"/>
                <a:gd name="connsiteX191" fmla="*/ 195263 w 1157597"/>
                <a:gd name="connsiteY191" fmla="*/ 1354931 h 1832269"/>
                <a:gd name="connsiteX192" fmla="*/ 166688 w 1157597"/>
                <a:gd name="connsiteY192" fmla="*/ 1345406 h 1832269"/>
                <a:gd name="connsiteX193" fmla="*/ 152400 w 1157597"/>
                <a:gd name="connsiteY193" fmla="*/ 1338262 h 1832269"/>
                <a:gd name="connsiteX194" fmla="*/ 147638 w 1157597"/>
                <a:gd name="connsiteY194" fmla="*/ 1331119 h 1832269"/>
                <a:gd name="connsiteX195" fmla="*/ 152400 w 1157597"/>
                <a:gd name="connsiteY195" fmla="*/ 1300162 h 1832269"/>
                <a:gd name="connsiteX196" fmla="*/ 157163 w 1157597"/>
                <a:gd name="connsiteY196" fmla="*/ 1293019 h 1832269"/>
                <a:gd name="connsiteX197" fmla="*/ 169069 w 1157597"/>
                <a:gd name="connsiteY197" fmla="*/ 1271587 h 1832269"/>
                <a:gd name="connsiteX198" fmla="*/ 171450 w 1157597"/>
                <a:gd name="connsiteY198" fmla="*/ 1264444 h 1832269"/>
                <a:gd name="connsiteX199" fmla="*/ 176213 w 1157597"/>
                <a:gd name="connsiteY199" fmla="*/ 1257300 h 1832269"/>
                <a:gd name="connsiteX200" fmla="*/ 178594 w 1157597"/>
                <a:gd name="connsiteY200" fmla="*/ 1245394 h 1832269"/>
                <a:gd name="connsiteX201" fmla="*/ 183357 w 1157597"/>
                <a:gd name="connsiteY201" fmla="*/ 1200150 h 1832269"/>
                <a:gd name="connsiteX202" fmla="*/ 190500 w 1157597"/>
                <a:gd name="connsiteY202" fmla="*/ 1173956 h 1832269"/>
                <a:gd name="connsiteX203" fmla="*/ 192882 w 1157597"/>
                <a:gd name="connsiteY203" fmla="*/ 1166812 h 1832269"/>
                <a:gd name="connsiteX204" fmla="*/ 195263 w 1157597"/>
                <a:gd name="connsiteY204" fmla="*/ 1159669 h 1832269"/>
                <a:gd name="connsiteX205" fmla="*/ 197644 w 1157597"/>
                <a:gd name="connsiteY205" fmla="*/ 1054894 h 1832269"/>
                <a:gd name="connsiteX206" fmla="*/ 202407 w 1157597"/>
                <a:gd name="connsiteY206" fmla="*/ 1047750 h 1832269"/>
                <a:gd name="connsiteX207" fmla="*/ 204788 w 1157597"/>
                <a:gd name="connsiteY207" fmla="*/ 1038225 h 1832269"/>
                <a:gd name="connsiteX208" fmla="*/ 216694 w 1157597"/>
                <a:gd name="connsiteY208" fmla="*/ 1023937 h 1832269"/>
                <a:gd name="connsiteX209" fmla="*/ 223838 w 1157597"/>
                <a:gd name="connsiteY209" fmla="*/ 1004887 h 1832269"/>
                <a:gd name="connsiteX210" fmla="*/ 233363 w 1157597"/>
                <a:gd name="connsiteY210" fmla="*/ 990600 h 1832269"/>
                <a:gd name="connsiteX211" fmla="*/ 240507 w 1157597"/>
                <a:gd name="connsiteY211" fmla="*/ 973931 h 1832269"/>
                <a:gd name="connsiteX212" fmla="*/ 247650 w 1157597"/>
                <a:gd name="connsiteY212" fmla="*/ 950119 h 1832269"/>
                <a:gd name="connsiteX213" fmla="*/ 250032 w 1157597"/>
                <a:gd name="connsiteY213" fmla="*/ 869156 h 1832269"/>
                <a:gd name="connsiteX214" fmla="*/ 254794 w 1157597"/>
                <a:gd name="connsiteY214" fmla="*/ 862012 h 1832269"/>
                <a:gd name="connsiteX215" fmla="*/ 261938 w 1157597"/>
                <a:gd name="connsiteY215" fmla="*/ 857250 h 1832269"/>
                <a:gd name="connsiteX216" fmla="*/ 269082 w 1157597"/>
                <a:gd name="connsiteY216" fmla="*/ 842962 h 1832269"/>
                <a:gd name="connsiteX217" fmla="*/ 276225 w 1157597"/>
                <a:gd name="connsiteY217" fmla="*/ 828675 h 1832269"/>
                <a:gd name="connsiteX218" fmla="*/ 280988 w 1157597"/>
                <a:gd name="connsiteY218" fmla="*/ 814387 h 1832269"/>
                <a:gd name="connsiteX219" fmla="*/ 288132 w 1157597"/>
                <a:gd name="connsiteY219" fmla="*/ 800100 h 1832269"/>
                <a:gd name="connsiteX220" fmla="*/ 285750 w 1157597"/>
                <a:gd name="connsiteY220" fmla="*/ 783431 h 1832269"/>
                <a:gd name="connsiteX221" fmla="*/ 269082 w 1157597"/>
                <a:gd name="connsiteY221" fmla="*/ 762000 h 1832269"/>
                <a:gd name="connsiteX222" fmla="*/ 264319 w 1157597"/>
                <a:gd name="connsiteY222" fmla="*/ 747712 h 1832269"/>
                <a:gd name="connsiteX223" fmla="*/ 261938 w 1157597"/>
                <a:gd name="connsiteY223" fmla="*/ 740569 h 1832269"/>
                <a:gd name="connsiteX224" fmla="*/ 254794 w 1157597"/>
                <a:gd name="connsiteY224" fmla="*/ 733425 h 1832269"/>
                <a:gd name="connsiteX225" fmla="*/ 250032 w 1157597"/>
                <a:gd name="connsiteY225" fmla="*/ 726281 h 1832269"/>
                <a:gd name="connsiteX226" fmla="*/ 242888 w 1157597"/>
                <a:gd name="connsiteY226" fmla="*/ 721519 h 1832269"/>
                <a:gd name="connsiteX227" fmla="*/ 233363 w 1157597"/>
                <a:gd name="connsiteY227" fmla="*/ 711994 h 1832269"/>
                <a:gd name="connsiteX228" fmla="*/ 223838 w 1157597"/>
                <a:gd name="connsiteY228" fmla="*/ 702469 h 1832269"/>
                <a:gd name="connsiteX229" fmla="*/ 209550 w 1157597"/>
                <a:gd name="connsiteY229" fmla="*/ 692944 h 1832269"/>
                <a:gd name="connsiteX230" fmla="*/ 202407 w 1157597"/>
                <a:gd name="connsiteY230" fmla="*/ 688181 h 1832269"/>
                <a:gd name="connsiteX231" fmla="*/ 192882 w 1157597"/>
                <a:gd name="connsiteY231" fmla="*/ 673894 h 1832269"/>
                <a:gd name="connsiteX232" fmla="*/ 178594 w 1157597"/>
                <a:gd name="connsiteY232" fmla="*/ 666750 h 1832269"/>
                <a:gd name="connsiteX233" fmla="*/ 171450 w 1157597"/>
                <a:gd name="connsiteY233" fmla="*/ 650081 h 1832269"/>
                <a:gd name="connsiteX234" fmla="*/ 169069 w 1157597"/>
                <a:gd name="connsiteY234" fmla="*/ 642937 h 1832269"/>
                <a:gd name="connsiteX235" fmla="*/ 164307 w 1157597"/>
                <a:gd name="connsiteY235" fmla="*/ 635794 h 1832269"/>
                <a:gd name="connsiteX236" fmla="*/ 154782 w 1157597"/>
                <a:gd name="connsiteY236" fmla="*/ 614362 h 1832269"/>
                <a:gd name="connsiteX237" fmla="*/ 142875 w 1157597"/>
                <a:gd name="connsiteY237" fmla="*/ 609600 h 1832269"/>
                <a:gd name="connsiteX238" fmla="*/ 128588 w 1157597"/>
                <a:gd name="connsiteY238" fmla="*/ 602456 h 1832269"/>
                <a:gd name="connsiteX239" fmla="*/ 114300 w 1157597"/>
                <a:gd name="connsiteY239" fmla="*/ 573881 h 1832269"/>
                <a:gd name="connsiteX240" fmla="*/ 107157 w 1157597"/>
                <a:gd name="connsiteY240" fmla="*/ 550069 h 1832269"/>
                <a:gd name="connsiteX241" fmla="*/ 97632 w 1157597"/>
                <a:gd name="connsiteY241" fmla="*/ 535781 h 1832269"/>
                <a:gd name="connsiteX242" fmla="*/ 92869 w 1157597"/>
                <a:gd name="connsiteY242" fmla="*/ 528637 h 1832269"/>
                <a:gd name="connsiteX243" fmla="*/ 69057 w 1157597"/>
                <a:gd name="connsiteY243" fmla="*/ 514350 h 1832269"/>
                <a:gd name="connsiteX244" fmla="*/ 54769 w 1157597"/>
                <a:gd name="connsiteY244" fmla="*/ 507206 h 1832269"/>
                <a:gd name="connsiteX245" fmla="*/ 40482 w 1157597"/>
                <a:gd name="connsiteY245" fmla="*/ 500062 h 1832269"/>
                <a:gd name="connsiteX246" fmla="*/ 33338 w 1157597"/>
                <a:gd name="connsiteY246" fmla="*/ 495300 h 1832269"/>
                <a:gd name="connsiteX247" fmla="*/ 19050 w 1157597"/>
                <a:gd name="connsiteY247" fmla="*/ 490537 h 1832269"/>
                <a:gd name="connsiteX248" fmla="*/ 0 w 1157597"/>
                <a:gd name="connsiteY248" fmla="*/ 485775 h 1832269"/>
                <a:gd name="connsiteX249" fmla="*/ 2382 w 1157597"/>
                <a:gd name="connsiteY249" fmla="*/ 471487 h 1832269"/>
                <a:gd name="connsiteX250" fmla="*/ 9525 w 1157597"/>
                <a:gd name="connsiteY250" fmla="*/ 469106 h 1832269"/>
                <a:gd name="connsiteX251" fmla="*/ 21432 w 1157597"/>
                <a:gd name="connsiteY251" fmla="*/ 466725 h 1832269"/>
                <a:gd name="connsiteX252" fmla="*/ 28575 w 1157597"/>
                <a:gd name="connsiteY252" fmla="*/ 461962 h 1832269"/>
                <a:gd name="connsiteX253" fmla="*/ 42863 w 1157597"/>
                <a:gd name="connsiteY253" fmla="*/ 457200 h 1832269"/>
                <a:gd name="connsiteX254" fmla="*/ 50007 w 1157597"/>
                <a:gd name="connsiteY254" fmla="*/ 454818 h 1832269"/>
                <a:gd name="connsiteX255" fmla="*/ 64294 w 1157597"/>
                <a:gd name="connsiteY255" fmla="*/ 450056 h 1832269"/>
                <a:gd name="connsiteX256" fmla="*/ 71438 w 1157597"/>
                <a:gd name="connsiteY256" fmla="*/ 447675 h 1832269"/>
                <a:gd name="connsiteX257" fmla="*/ 83344 w 1157597"/>
                <a:gd name="connsiteY257" fmla="*/ 442912 h 1832269"/>
                <a:gd name="connsiteX258" fmla="*/ 97632 w 1157597"/>
                <a:gd name="connsiteY258" fmla="*/ 440531 h 1832269"/>
                <a:gd name="connsiteX259" fmla="*/ 109538 w 1157597"/>
                <a:gd name="connsiteY259" fmla="*/ 435768 h 1832269"/>
                <a:gd name="connsiteX260" fmla="*/ 119063 w 1157597"/>
                <a:gd name="connsiteY260" fmla="*/ 431006 h 1832269"/>
                <a:gd name="connsiteX261" fmla="*/ 135732 w 1157597"/>
                <a:gd name="connsiteY261" fmla="*/ 426243 h 1832269"/>
                <a:gd name="connsiteX262" fmla="*/ 154782 w 1157597"/>
                <a:gd name="connsiteY262" fmla="*/ 419100 h 1832269"/>
                <a:gd name="connsiteX263" fmla="*/ 169069 w 1157597"/>
                <a:gd name="connsiteY263" fmla="*/ 414337 h 1832269"/>
                <a:gd name="connsiteX264" fmla="*/ 185738 w 1157597"/>
                <a:gd name="connsiteY264" fmla="*/ 409575 h 1832269"/>
                <a:gd name="connsiteX265" fmla="*/ 195263 w 1157597"/>
                <a:gd name="connsiteY265" fmla="*/ 404812 h 1832269"/>
                <a:gd name="connsiteX266" fmla="*/ 211932 w 1157597"/>
                <a:gd name="connsiteY266" fmla="*/ 400050 h 1832269"/>
                <a:gd name="connsiteX267" fmla="*/ 219075 w 1157597"/>
                <a:gd name="connsiteY267" fmla="*/ 397668 h 1832269"/>
                <a:gd name="connsiteX268" fmla="*/ 228600 w 1157597"/>
                <a:gd name="connsiteY268" fmla="*/ 395287 h 1832269"/>
                <a:gd name="connsiteX269" fmla="*/ 242888 w 1157597"/>
                <a:gd name="connsiteY269" fmla="*/ 390525 h 1832269"/>
                <a:gd name="connsiteX270" fmla="*/ 254794 w 1157597"/>
                <a:gd name="connsiteY270" fmla="*/ 388143 h 1832269"/>
                <a:gd name="connsiteX271" fmla="*/ 280988 w 1157597"/>
                <a:gd name="connsiteY271" fmla="*/ 381000 h 1832269"/>
                <a:gd name="connsiteX272" fmla="*/ 340519 w 1157597"/>
                <a:gd name="connsiteY272" fmla="*/ 369093 h 1832269"/>
                <a:gd name="connsiteX273" fmla="*/ 352425 w 1157597"/>
                <a:gd name="connsiteY273" fmla="*/ 366712 h 1832269"/>
                <a:gd name="connsiteX274" fmla="*/ 359569 w 1157597"/>
                <a:gd name="connsiteY274" fmla="*/ 364331 h 1832269"/>
                <a:gd name="connsiteX275" fmla="*/ 421482 w 1157597"/>
                <a:gd name="connsiteY275" fmla="*/ 361950 h 1832269"/>
                <a:gd name="connsiteX276" fmla="*/ 431007 w 1157597"/>
                <a:gd name="connsiteY276" fmla="*/ 357187 h 1832269"/>
                <a:gd name="connsiteX277" fmla="*/ 454819 w 1157597"/>
                <a:gd name="connsiteY277" fmla="*/ 350043 h 1832269"/>
                <a:gd name="connsiteX278" fmla="*/ 485775 w 1157597"/>
                <a:gd name="connsiteY278" fmla="*/ 335756 h 1832269"/>
                <a:gd name="connsiteX279" fmla="*/ 502444 w 1157597"/>
                <a:gd name="connsiteY279" fmla="*/ 328612 h 1832269"/>
                <a:gd name="connsiteX280" fmla="*/ 531019 w 1157597"/>
                <a:gd name="connsiteY280" fmla="*/ 326231 h 1832269"/>
                <a:gd name="connsiteX281" fmla="*/ 554832 w 1157597"/>
                <a:gd name="connsiteY281" fmla="*/ 314325 h 1832269"/>
                <a:gd name="connsiteX282" fmla="*/ 571500 w 1157597"/>
                <a:gd name="connsiteY282" fmla="*/ 309562 h 1832269"/>
                <a:gd name="connsiteX283" fmla="*/ 569119 w 1157597"/>
                <a:gd name="connsiteY283" fmla="*/ 302418 h 1832269"/>
                <a:gd name="connsiteX284" fmla="*/ 564357 w 1157597"/>
                <a:gd name="connsiteY284" fmla="*/ 292893 h 1832269"/>
                <a:gd name="connsiteX285" fmla="*/ 561975 w 1157597"/>
                <a:gd name="connsiteY285" fmla="*/ 214312 h 1832269"/>
                <a:gd name="connsiteX286" fmla="*/ 559594 w 1157597"/>
                <a:gd name="connsiteY286" fmla="*/ 204787 h 1832269"/>
                <a:gd name="connsiteX287" fmla="*/ 557213 w 1157597"/>
                <a:gd name="connsiteY287" fmla="*/ 192881 h 1832269"/>
                <a:gd name="connsiteX288" fmla="*/ 554832 w 1157597"/>
                <a:gd name="connsiteY288" fmla="*/ 185737 h 1832269"/>
                <a:gd name="connsiteX289" fmla="*/ 552450 w 1157597"/>
                <a:gd name="connsiteY289" fmla="*/ 176212 h 1832269"/>
                <a:gd name="connsiteX290" fmla="*/ 547688 w 1157597"/>
                <a:gd name="connsiteY290" fmla="*/ 164306 h 1832269"/>
                <a:gd name="connsiteX291" fmla="*/ 542925 w 1157597"/>
                <a:gd name="connsiteY291" fmla="*/ 150018 h 1832269"/>
                <a:gd name="connsiteX292" fmla="*/ 540544 w 1157597"/>
                <a:gd name="connsiteY292" fmla="*/ 142875 h 1832269"/>
                <a:gd name="connsiteX293" fmla="*/ 538163 w 1157597"/>
                <a:gd name="connsiteY293" fmla="*/ 135731 h 1832269"/>
                <a:gd name="connsiteX294" fmla="*/ 535782 w 1157597"/>
                <a:gd name="connsiteY294" fmla="*/ 114300 h 1832269"/>
                <a:gd name="connsiteX295" fmla="*/ 533400 w 1157597"/>
                <a:gd name="connsiteY295" fmla="*/ 107156 h 1832269"/>
                <a:gd name="connsiteX296" fmla="*/ 531019 w 1157597"/>
                <a:gd name="connsiteY296" fmla="*/ 54768 h 1832269"/>
                <a:gd name="connsiteX297" fmla="*/ 526257 w 1157597"/>
                <a:gd name="connsiteY297" fmla="*/ 45243 h 1832269"/>
                <a:gd name="connsiteX298" fmla="*/ 521494 w 1157597"/>
                <a:gd name="connsiteY298" fmla="*/ 30956 h 1832269"/>
                <a:gd name="connsiteX299" fmla="*/ 523875 w 1157597"/>
                <a:gd name="connsiteY299" fmla="*/ 9525 h 1832269"/>
                <a:gd name="connsiteX300" fmla="*/ 538163 w 1157597"/>
                <a:gd name="connsiteY300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31094 w 1157597"/>
                <a:gd name="connsiteY79" fmla="*/ 959644 h 1832269"/>
                <a:gd name="connsiteX80" fmla="*/ 1135857 w 1157597"/>
                <a:gd name="connsiteY80" fmla="*/ 966787 h 1832269"/>
                <a:gd name="connsiteX81" fmla="*/ 1126332 w 1157597"/>
                <a:gd name="connsiteY81" fmla="*/ 1014412 h 1832269"/>
                <a:gd name="connsiteX82" fmla="*/ 1123950 w 1157597"/>
                <a:gd name="connsiteY82" fmla="*/ 1021556 h 1832269"/>
                <a:gd name="connsiteX83" fmla="*/ 1116807 w 1157597"/>
                <a:gd name="connsiteY83" fmla="*/ 1028700 h 1832269"/>
                <a:gd name="connsiteX84" fmla="*/ 1114425 w 1157597"/>
                <a:gd name="connsiteY84" fmla="*/ 1038225 h 1832269"/>
                <a:gd name="connsiteX85" fmla="*/ 1109663 w 1157597"/>
                <a:gd name="connsiteY85" fmla="*/ 1052512 h 1832269"/>
                <a:gd name="connsiteX86" fmla="*/ 1107282 w 1157597"/>
                <a:gd name="connsiteY86" fmla="*/ 1064419 h 1832269"/>
                <a:gd name="connsiteX87" fmla="*/ 1102519 w 1157597"/>
                <a:gd name="connsiteY87" fmla="*/ 1078706 h 1832269"/>
                <a:gd name="connsiteX88" fmla="*/ 1100138 w 1157597"/>
                <a:gd name="connsiteY88" fmla="*/ 1085850 h 1832269"/>
                <a:gd name="connsiteX89" fmla="*/ 1097757 w 1157597"/>
                <a:gd name="connsiteY89" fmla="*/ 1092994 h 1832269"/>
                <a:gd name="connsiteX90" fmla="*/ 1095375 w 1157597"/>
                <a:gd name="connsiteY90" fmla="*/ 1133475 h 1832269"/>
                <a:gd name="connsiteX91" fmla="*/ 1090613 w 1157597"/>
                <a:gd name="connsiteY91" fmla="*/ 1147762 h 1832269"/>
                <a:gd name="connsiteX92" fmla="*/ 1088232 w 1157597"/>
                <a:gd name="connsiteY92" fmla="*/ 1154906 h 1832269"/>
                <a:gd name="connsiteX93" fmla="*/ 1085850 w 1157597"/>
                <a:gd name="connsiteY93" fmla="*/ 1162050 h 1832269"/>
                <a:gd name="connsiteX94" fmla="*/ 1078707 w 1157597"/>
                <a:gd name="connsiteY94" fmla="*/ 1185862 h 1832269"/>
                <a:gd name="connsiteX95" fmla="*/ 1073944 w 1157597"/>
                <a:gd name="connsiteY95" fmla="*/ 1200150 h 1832269"/>
                <a:gd name="connsiteX96" fmla="*/ 1069182 w 1157597"/>
                <a:gd name="connsiteY96" fmla="*/ 1223962 h 1832269"/>
                <a:gd name="connsiteX97" fmla="*/ 1064419 w 1157597"/>
                <a:gd name="connsiteY97" fmla="*/ 1238250 h 1832269"/>
                <a:gd name="connsiteX98" fmla="*/ 1059657 w 1157597"/>
                <a:gd name="connsiteY98" fmla="*/ 1254919 h 1832269"/>
                <a:gd name="connsiteX99" fmla="*/ 1054894 w 1157597"/>
                <a:gd name="connsiteY99" fmla="*/ 1262062 h 1832269"/>
                <a:gd name="connsiteX100" fmla="*/ 1047750 w 1157597"/>
                <a:gd name="connsiteY100" fmla="*/ 1285875 h 1832269"/>
                <a:gd name="connsiteX101" fmla="*/ 1042988 w 1157597"/>
                <a:gd name="connsiteY101" fmla="*/ 1300162 h 1832269"/>
                <a:gd name="connsiteX102" fmla="*/ 1038225 w 1157597"/>
                <a:gd name="connsiteY102" fmla="*/ 1307306 h 1832269"/>
                <a:gd name="connsiteX103" fmla="*/ 1033463 w 1157597"/>
                <a:gd name="connsiteY103" fmla="*/ 1321594 h 1832269"/>
                <a:gd name="connsiteX104" fmla="*/ 1031082 w 1157597"/>
                <a:gd name="connsiteY104" fmla="*/ 1328737 h 1832269"/>
                <a:gd name="connsiteX105" fmla="*/ 1028700 w 1157597"/>
                <a:gd name="connsiteY105" fmla="*/ 1359694 h 1832269"/>
                <a:gd name="connsiteX106" fmla="*/ 1021557 w 1157597"/>
                <a:gd name="connsiteY106" fmla="*/ 1385887 h 1832269"/>
                <a:gd name="connsiteX107" fmla="*/ 1019175 w 1157597"/>
                <a:gd name="connsiteY107" fmla="*/ 1404937 h 1832269"/>
                <a:gd name="connsiteX108" fmla="*/ 1014413 w 1157597"/>
                <a:gd name="connsiteY108" fmla="*/ 1419225 h 1832269"/>
                <a:gd name="connsiteX109" fmla="*/ 1012032 w 1157597"/>
                <a:gd name="connsiteY109" fmla="*/ 1469231 h 1832269"/>
                <a:gd name="connsiteX110" fmla="*/ 1007269 w 1157597"/>
                <a:gd name="connsiteY110" fmla="*/ 1483519 h 1832269"/>
                <a:gd name="connsiteX111" fmla="*/ 1004888 w 1157597"/>
                <a:gd name="connsiteY111" fmla="*/ 1490662 h 1832269"/>
                <a:gd name="connsiteX112" fmla="*/ 1002507 w 1157597"/>
                <a:gd name="connsiteY112" fmla="*/ 1504950 h 1832269"/>
                <a:gd name="connsiteX113" fmla="*/ 997744 w 1157597"/>
                <a:gd name="connsiteY113" fmla="*/ 1519237 h 1832269"/>
                <a:gd name="connsiteX114" fmla="*/ 985838 w 1157597"/>
                <a:gd name="connsiteY114" fmla="*/ 1554956 h 1832269"/>
                <a:gd name="connsiteX115" fmla="*/ 978694 w 1157597"/>
                <a:gd name="connsiteY115" fmla="*/ 1576387 h 1832269"/>
                <a:gd name="connsiteX116" fmla="*/ 976313 w 1157597"/>
                <a:gd name="connsiteY116" fmla="*/ 1583531 h 1832269"/>
                <a:gd name="connsiteX117" fmla="*/ 973932 w 1157597"/>
                <a:gd name="connsiteY117" fmla="*/ 1590675 h 1832269"/>
                <a:gd name="connsiteX118" fmla="*/ 971550 w 1157597"/>
                <a:gd name="connsiteY118" fmla="*/ 1619250 h 1832269"/>
                <a:gd name="connsiteX119" fmla="*/ 964407 w 1157597"/>
                <a:gd name="connsiteY119" fmla="*/ 1633537 h 1832269"/>
                <a:gd name="connsiteX120" fmla="*/ 962025 w 1157597"/>
                <a:gd name="connsiteY120" fmla="*/ 1640681 h 1832269"/>
                <a:gd name="connsiteX121" fmla="*/ 957263 w 1157597"/>
                <a:gd name="connsiteY121" fmla="*/ 1647825 h 1832269"/>
                <a:gd name="connsiteX122" fmla="*/ 942975 w 1157597"/>
                <a:gd name="connsiteY122" fmla="*/ 1657350 h 1832269"/>
                <a:gd name="connsiteX123" fmla="*/ 938213 w 1157597"/>
                <a:gd name="connsiteY123" fmla="*/ 1664494 h 1832269"/>
                <a:gd name="connsiteX124" fmla="*/ 931069 w 1157597"/>
                <a:gd name="connsiteY124" fmla="*/ 1666875 h 1832269"/>
                <a:gd name="connsiteX125" fmla="*/ 926307 w 1157597"/>
                <a:gd name="connsiteY125" fmla="*/ 1681162 h 1832269"/>
                <a:gd name="connsiteX126" fmla="*/ 921544 w 1157597"/>
                <a:gd name="connsiteY126" fmla="*/ 1695450 h 1832269"/>
                <a:gd name="connsiteX127" fmla="*/ 919163 w 1157597"/>
                <a:gd name="connsiteY127" fmla="*/ 1704975 h 1832269"/>
                <a:gd name="connsiteX128" fmla="*/ 914400 w 1157597"/>
                <a:gd name="connsiteY128" fmla="*/ 1712119 h 1832269"/>
                <a:gd name="connsiteX129" fmla="*/ 907257 w 1157597"/>
                <a:gd name="connsiteY129" fmla="*/ 1750219 h 1832269"/>
                <a:gd name="connsiteX130" fmla="*/ 904875 w 1157597"/>
                <a:gd name="connsiteY130" fmla="*/ 1826419 h 1832269"/>
                <a:gd name="connsiteX131" fmla="*/ 854869 w 1157597"/>
                <a:gd name="connsiteY131" fmla="*/ 1824037 h 1832269"/>
                <a:gd name="connsiteX132" fmla="*/ 840582 w 1157597"/>
                <a:gd name="connsiteY132" fmla="*/ 1819275 h 1832269"/>
                <a:gd name="connsiteX133" fmla="*/ 833438 w 1157597"/>
                <a:gd name="connsiteY133" fmla="*/ 1814512 h 1832269"/>
                <a:gd name="connsiteX134" fmla="*/ 828675 w 1157597"/>
                <a:gd name="connsiteY134" fmla="*/ 1807369 h 1832269"/>
                <a:gd name="connsiteX135" fmla="*/ 804863 w 1157597"/>
                <a:gd name="connsiteY135" fmla="*/ 1800225 h 1832269"/>
                <a:gd name="connsiteX136" fmla="*/ 790575 w 1157597"/>
                <a:gd name="connsiteY136" fmla="*/ 1795462 h 1832269"/>
                <a:gd name="connsiteX137" fmla="*/ 640557 w 1157597"/>
                <a:gd name="connsiteY137" fmla="*/ 1788319 h 1832269"/>
                <a:gd name="connsiteX138" fmla="*/ 633413 w 1157597"/>
                <a:gd name="connsiteY138" fmla="*/ 1752600 h 1832269"/>
                <a:gd name="connsiteX139" fmla="*/ 619125 w 1157597"/>
                <a:gd name="connsiteY139" fmla="*/ 1740694 h 1832269"/>
                <a:gd name="connsiteX140" fmla="*/ 595313 w 1157597"/>
                <a:gd name="connsiteY140" fmla="*/ 1724025 h 1832269"/>
                <a:gd name="connsiteX141" fmla="*/ 588169 w 1157597"/>
                <a:gd name="connsiteY141" fmla="*/ 1716881 h 1832269"/>
                <a:gd name="connsiteX142" fmla="*/ 583407 w 1157597"/>
                <a:gd name="connsiteY142" fmla="*/ 1695450 h 1832269"/>
                <a:gd name="connsiteX143" fmla="*/ 585788 w 1157597"/>
                <a:gd name="connsiteY143" fmla="*/ 1662112 h 1832269"/>
                <a:gd name="connsiteX144" fmla="*/ 592932 w 1157597"/>
                <a:gd name="connsiteY144" fmla="*/ 1659731 h 1832269"/>
                <a:gd name="connsiteX145" fmla="*/ 607219 w 1157597"/>
                <a:gd name="connsiteY145" fmla="*/ 1650206 h 1832269"/>
                <a:gd name="connsiteX146" fmla="*/ 614363 w 1157597"/>
                <a:gd name="connsiteY146" fmla="*/ 1645444 h 1832269"/>
                <a:gd name="connsiteX147" fmla="*/ 631032 w 1157597"/>
                <a:gd name="connsiteY147" fmla="*/ 1624012 h 1832269"/>
                <a:gd name="connsiteX148" fmla="*/ 635794 w 1157597"/>
                <a:gd name="connsiteY148" fmla="*/ 1614487 h 1832269"/>
                <a:gd name="connsiteX149" fmla="*/ 642938 w 1157597"/>
                <a:gd name="connsiteY149" fmla="*/ 1612106 h 1832269"/>
                <a:gd name="connsiteX150" fmla="*/ 650082 w 1157597"/>
                <a:gd name="connsiteY150" fmla="*/ 1607344 h 1832269"/>
                <a:gd name="connsiteX151" fmla="*/ 664369 w 1157597"/>
                <a:gd name="connsiteY151" fmla="*/ 1602581 h 1832269"/>
                <a:gd name="connsiteX152" fmla="*/ 669132 w 1157597"/>
                <a:gd name="connsiteY152" fmla="*/ 1595437 h 1832269"/>
                <a:gd name="connsiteX153" fmla="*/ 661988 w 1157597"/>
                <a:gd name="connsiteY153" fmla="*/ 1578769 h 1832269"/>
                <a:gd name="connsiteX154" fmla="*/ 654844 w 1157597"/>
                <a:gd name="connsiteY154" fmla="*/ 1576387 h 1832269"/>
                <a:gd name="connsiteX155" fmla="*/ 640557 w 1157597"/>
                <a:gd name="connsiteY155" fmla="*/ 1569244 h 1832269"/>
                <a:gd name="connsiteX156" fmla="*/ 626269 w 1157597"/>
                <a:gd name="connsiteY156" fmla="*/ 1559719 h 1832269"/>
                <a:gd name="connsiteX157" fmla="*/ 609600 w 1157597"/>
                <a:gd name="connsiteY157" fmla="*/ 1550194 h 1832269"/>
                <a:gd name="connsiteX158" fmla="*/ 592932 w 1157597"/>
                <a:gd name="connsiteY158" fmla="*/ 1538287 h 1832269"/>
                <a:gd name="connsiteX159" fmla="*/ 585788 w 1157597"/>
                <a:gd name="connsiteY159" fmla="*/ 1531144 h 1832269"/>
                <a:gd name="connsiteX160" fmla="*/ 571500 w 1157597"/>
                <a:gd name="connsiteY160" fmla="*/ 1521619 h 1832269"/>
                <a:gd name="connsiteX161" fmla="*/ 554832 w 1157597"/>
                <a:gd name="connsiteY161" fmla="*/ 1509712 h 1832269"/>
                <a:gd name="connsiteX162" fmla="*/ 547688 w 1157597"/>
                <a:gd name="connsiteY162" fmla="*/ 1502569 h 1832269"/>
                <a:gd name="connsiteX163" fmla="*/ 540544 w 1157597"/>
                <a:gd name="connsiteY163" fmla="*/ 1500187 h 1832269"/>
                <a:gd name="connsiteX164" fmla="*/ 526257 w 1157597"/>
                <a:gd name="connsiteY164" fmla="*/ 1490662 h 1832269"/>
                <a:gd name="connsiteX165" fmla="*/ 516732 w 1157597"/>
                <a:gd name="connsiteY165" fmla="*/ 1488281 h 1832269"/>
                <a:gd name="connsiteX166" fmla="*/ 492919 w 1157597"/>
                <a:gd name="connsiteY166" fmla="*/ 1481137 h 1832269"/>
                <a:gd name="connsiteX167" fmla="*/ 481013 w 1157597"/>
                <a:gd name="connsiteY167" fmla="*/ 1469231 h 1832269"/>
                <a:gd name="connsiteX168" fmla="*/ 478632 w 1157597"/>
                <a:gd name="connsiteY168" fmla="*/ 1462087 h 1832269"/>
                <a:gd name="connsiteX169" fmla="*/ 471488 w 1157597"/>
                <a:gd name="connsiteY169" fmla="*/ 1459706 h 1832269"/>
                <a:gd name="connsiteX170" fmla="*/ 461963 w 1157597"/>
                <a:gd name="connsiteY170" fmla="*/ 1457325 h 1832269"/>
                <a:gd name="connsiteX171" fmla="*/ 454819 w 1157597"/>
                <a:gd name="connsiteY171" fmla="*/ 1454944 h 1832269"/>
                <a:gd name="connsiteX172" fmla="*/ 435769 w 1157597"/>
                <a:gd name="connsiteY172" fmla="*/ 1452562 h 1832269"/>
                <a:gd name="connsiteX173" fmla="*/ 421482 w 1157597"/>
                <a:gd name="connsiteY173" fmla="*/ 1445419 h 1832269"/>
                <a:gd name="connsiteX174" fmla="*/ 414338 w 1157597"/>
                <a:gd name="connsiteY174" fmla="*/ 1440656 h 1832269"/>
                <a:gd name="connsiteX175" fmla="*/ 400050 w 1157597"/>
                <a:gd name="connsiteY175" fmla="*/ 1435894 h 1832269"/>
                <a:gd name="connsiteX176" fmla="*/ 385763 w 1157597"/>
                <a:gd name="connsiteY176" fmla="*/ 1426369 h 1832269"/>
                <a:gd name="connsiteX177" fmla="*/ 378619 w 1157597"/>
                <a:gd name="connsiteY177" fmla="*/ 1421606 h 1832269"/>
                <a:gd name="connsiteX178" fmla="*/ 366713 w 1157597"/>
                <a:gd name="connsiteY178" fmla="*/ 1419225 h 1832269"/>
                <a:gd name="connsiteX179" fmla="*/ 347663 w 1157597"/>
                <a:gd name="connsiteY179" fmla="*/ 1414462 h 1832269"/>
                <a:gd name="connsiteX180" fmla="*/ 333375 w 1157597"/>
                <a:gd name="connsiteY180" fmla="*/ 1407319 h 1832269"/>
                <a:gd name="connsiteX181" fmla="*/ 321469 w 1157597"/>
                <a:gd name="connsiteY181" fmla="*/ 1400175 h 1832269"/>
                <a:gd name="connsiteX182" fmla="*/ 304800 w 1157597"/>
                <a:gd name="connsiteY182" fmla="*/ 1393031 h 1832269"/>
                <a:gd name="connsiteX183" fmla="*/ 297657 w 1157597"/>
                <a:gd name="connsiteY183" fmla="*/ 1388269 h 1832269"/>
                <a:gd name="connsiteX184" fmla="*/ 290513 w 1157597"/>
                <a:gd name="connsiteY184" fmla="*/ 1385887 h 1832269"/>
                <a:gd name="connsiteX185" fmla="*/ 278607 w 1157597"/>
                <a:gd name="connsiteY185" fmla="*/ 1381125 h 1832269"/>
                <a:gd name="connsiteX186" fmla="*/ 271463 w 1157597"/>
                <a:gd name="connsiteY186" fmla="*/ 1378744 h 1832269"/>
                <a:gd name="connsiteX187" fmla="*/ 250032 w 1157597"/>
                <a:gd name="connsiteY187" fmla="*/ 1371600 h 1832269"/>
                <a:gd name="connsiteX188" fmla="*/ 240507 w 1157597"/>
                <a:gd name="connsiteY188" fmla="*/ 1364456 h 1832269"/>
                <a:gd name="connsiteX189" fmla="*/ 223838 w 1157597"/>
                <a:gd name="connsiteY189" fmla="*/ 1362075 h 1832269"/>
                <a:gd name="connsiteX190" fmla="*/ 216694 w 1157597"/>
                <a:gd name="connsiteY190" fmla="*/ 1359694 h 1832269"/>
                <a:gd name="connsiteX191" fmla="*/ 195263 w 1157597"/>
                <a:gd name="connsiteY191" fmla="*/ 1354931 h 1832269"/>
                <a:gd name="connsiteX192" fmla="*/ 166688 w 1157597"/>
                <a:gd name="connsiteY192" fmla="*/ 1345406 h 1832269"/>
                <a:gd name="connsiteX193" fmla="*/ 152400 w 1157597"/>
                <a:gd name="connsiteY193" fmla="*/ 1338262 h 1832269"/>
                <a:gd name="connsiteX194" fmla="*/ 147638 w 1157597"/>
                <a:gd name="connsiteY194" fmla="*/ 1331119 h 1832269"/>
                <a:gd name="connsiteX195" fmla="*/ 152400 w 1157597"/>
                <a:gd name="connsiteY195" fmla="*/ 1300162 h 1832269"/>
                <a:gd name="connsiteX196" fmla="*/ 157163 w 1157597"/>
                <a:gd name="connsiteY196" fmla="*/ 1293019 h 1832269"/>
                <a:gd name="connsiteX197" fmla="*/ 169069 w 1157597"/>
                <a:gd name="connsiteY197" fmla="*/ 1271587 h 1832269"/>
                <a:gd name="connsiteX198" fmla="*/ 171450 w 1157597"/>
                <a:gd name="connsiteY198" fmla="*/ 1264444 h 1832269"/>
                <a:gd name="connsiteX199" fmla="*/ 176213 w 1157597"/>
                <a:gd name="connsiteY199" fmla="*/ 1257300 h 1832269"/>
                <a:gd name="connsiteX200" fmla="*/ 178594 w 1157597"/>
                <a:gd name="connsiteY200" fmla="*/ 1245394 h 1832269"/>
                <a:gd name="connsiteX201" fmla="*/ 183357 w 1157597"/>
                <a:gd name="connsiteY201" fmla="*/ 1200150 h 1832269"/>
                <a:gd name="connsiteX202" fmla="*/ 190500 w 1157597"/>
                <a:gd name="connsiteY202" fmla="*/ 1173956 h 1832269"/>
                <a:gd name="connsiteX203" fmla="*/ 192882 w 1157597"/>
                <a:gd name="connsiteY203" fmla="*/ 1166812 h 1832269"/>
                <a:gd name="connsiteX204" fmla="*/ 195263 w 1157597"/>
                <a:gd name="connsiteY204" fmla="*/ 1159669 h 1832269"/>
                <a:gd name="connsiteX205" fmla="*/ 197644 w 1157597"/>
                <a:gd name="connsiteY205" fmla="*/ 1054894 h 1832269"/>
                <a:gd name="connsiteX206" fmla="*/ 202407 w 1157597"/>
                <a:gd name="connsiteY206" fmla="*/ 1047750 h 1832269"/>
                <a:gd name="connsiteX207" fmla="*/ 204788 w 1157597"/>
                <a:gd name="connsiteY207" fmla="*/ 1038225 h 1832269"/>
                <a:gd name="connsiteX208" fmla="*/ 216694 w 1157597"/>
                <a:gd name="connsiteY208" fmla="*/ 1023937 h 1832269"/>
                <a:gd name="connsiteX209" fmla="*/ 223838 w 1157597"/>
                <a:gd name="connsiteY209" fmla="*/ 1004887 h 1832269"/>
                <a:gd name="connsiteX210" fmla="*/ 233363 w 1157597"/>
                <a:gd name="connsiteY210" fmla="*/ 990600 h 1832269"/>
                <a:gd name="connsiteX211" fmla="*/ 240507 w 1157597"/>
                <a:gd name="connsiteY211" fmla="*/ 973931 h 1832269"/>
                <a:gd name="connsiteX212" fmla="*/ 247650 w 1157597"/>
                <a:gd name="connsiteY212" fmla="*/ 950119 h 1832269"/>
                <a:gd name="connsiteX213" fmla="*/ 250032 w 1157597"/>
                <a:gd name="connsiteY213" fmla="*/ 869156 h 1832269"/>
                <a:gd name="connsiteX214" fmla="*/ 254794 w 1157597"/>
                <a:gd name="connsiteY214" fmla="*/ 862012 h 1832269"/>
                <a:gd name="connsiteX215" fmla="*/ 261938 w 1157597"/>
                <a:gd name="connsiteY215" fmla="*/ 857250 h 1832269"/>
                <a:gd name="connsiteX216" fmla="*/ 269082 w 1157597"/>
                <a:gd name="connsiteY216" fmla="*/ 842962 h 1832269"/>
                <a:gd name="connsiteX217" fmla="*/ 276225 w 1157597"/>
                <a:gd name="connsiteY217" fmla="*/ 828675 h 1832269"/>
                <a:gd name="connsiteX218" fmla="*/ 280988 w 1157597"/>
                <a:gd name="connsiteY218" fmla="*/ 814387 h 1832269"/>
                <a:gd name="connsiteX219" fmla="*/ 288132 w 1157597"/>
                <a:gd name="connsiteY219" fmla="*/ 800100 h 1832269"/>
                <a:gd name="connsiteX220" fmla="*/ 285750 w 1157597"/>
                <a:gd name="connsiteY220" fmla="*/ 783431 h 1832269"/>
                <a:gd name="connsiteX221" fmla="*/ 269082 w 1157597"/>
                <a:gd name="connsiteY221" fmla="*/ 762000 h 1832269"/>
                <a:gd name="connsiteX222" fmla="*/ 264319 w 1157597"/>
                <a:gd name="connsiteY222" fmla="*/ 747712 h 1832269"/>
                <a:gd name="connsiteX223" fmla="*/ 261938 w 1157597"/>
                <a:gd name="connsiteY223" fmla="*/ 740569 h 1832269"/>
                <a:gd name="connsiteX224" fmla="*/ 254794 w 1157597"/>
                <a:gd name="connsiteY224" fmla="*/ 733425 h 1832269"/>
                <a:gd name="connsiteX225" fmla="*/ 250032 w 1157597"/>
                <a:gd name="connsiteY225" fmla="*/ 726281 h 1832269"/>
                <a:gd name="connsiteX226" fmla="*/ 242888 w 1157597"/>
                <a:gd name="connsiteY226" fmla="*/ 721519 h 1832269"/>
                <a:gd name="connsiteX227" fmla="*/ 233363 w 1157597"/>
                <a:gd name="connsiteY227" fmla="*/ 711994 h 1832269"/>
                <a:gd name="connsiteX228" fmla="*/ 223838 w 1157597"/>
                <a:gd name="connsiteY228" fmla="*/ 702469 h 1832269"/>
                <a:gd name="connsiteX229" fmla="*/ 209550 w 1157597"/>
                <a:gd name="connsiteY229" fmla="*/ 692944 h 1832269"/>
                <a:gd name="connsiteX230" fmla="*/ 202407 w 1157597"/>
                <a:gd name="connsiteY230" fmla="*/ 688181 h 1832269"/>
                <a:gd name="connsiteX231" fmla="*/ 192882 w 1157597"/>
                <a:gd name="connsiteY231" fmla="*/ 673894 h 1832269"/>
                <a:gd name="connsiteX232" fmla="*/ 178594 w 1157597"/>
                <a:gd name="connsiteY232" fmla="*/ 666750 h 1832269"/>
                <a:gd name="connsiteX233" fmla="*/ 171450 w 1157597"/>
                <a:gd name="connsiteY233" fmla="*/ 650081 h 1832269"/>
                <a:gd name="connsiteX234" fmla="*/ 169069 w 1157597"/>
                <a:gd name="connsiteY234" fmla="*/ 642937 h 1832269"/>
                <a:gd name="connsiteX235" fmla="*/ 164307 w 1157597"/>
                <a:gd name="connsiteY235" fmla="*/ 635794 h 1832269"/>
                <a:gd name="connsiteX236" fmla="*/ 154782 w 1157597"/>
                <a:gd name="connsiteY236" fmla="*/ 614362 h 1832269"/>
                <a:gd name="connsiteX237" fmla="*/ 142875 w 1157597"/>
                <a:gd name="connsiteY237" fmla="*/ 609600 h 1832269"/>
                <a:gd name="connsiteX238" fmla="*/ 128588 w 1157597"/>
                <a:gd name="connsiteY238" fmla="*/ 602456 h 1832269"/>
                <a:gd name="connsiteX239" fmla="*/ 114300 w 1157597"/>
                <a:gd name="connsiteY239" fmla="*/ 573881 h 1832269"/>
                <a:gd name="connsiteX240" fmla="*/ 107157 w 1157597"/>
                <a:gd name="connsiteY240" fmla="*/ 550069 h 1832269"/>
                <a:gd name="connsiteX241" fmla="*/ 97632 w 1157597"/>
                <a:gd name="connsiteY241" fmla="*/ 535781 h 1832269"/>
                <a:gd name="connsiteX242" fmla="*/ 92869 w 1157597"/>
                <a:gd name="connsiteY242" fmla="*/ 528637 h 1832269"/>
                <a:gd name="connsiteX243" fmla="*/ 69057 w 1157597"/>
                <a:gd name="connsiteY243" fmla="*/ 514350 h 1832269"/>
                <a:gd name="connsiteX244" fmla="*/ 54769 w 1157597"/>
                <a:gd name="connsiteY244" fmla="*/ 507206 h 1832269"/>
                <a:gd name="connsiteX245" fmla="*/ 40482 w 1157597"/>
                <a:gd name="connsiteY245" fmla="*/ 500062 h 1832269"/>
                <a:gd name="connsiteX246" fmla="*/ 33338 w 1157597"/>
                <a:gd name="connsiteY246" fmla="*/ 495300 h 1832269"/>
                <a:gd name="connsiteX247" fmla="*/ 19050 w 1157597"/>
                <a:gd name="connsiteY247" fmla="*/ 490537 h 1832269"/>
                <a:gd name="connsiteX248" fmla="*/ 0 w 1157597"/>
                <a:gd name="connsiteY248" fmla="*/ 485775 h 1832269"/>
                <a:gd name="connsiteX249" fmla="*/ 2382 w 1157597"/>
                <a:gd name="connsiteY249" fmla="*/ 471487 h 1832269"/>
                <a:gd name="connsiteX250" fmla="*/ 9525 w 1157597"/>
                <a:gd name="connsiteY250" fmla="*/ 469106 h 1832269"/>
                <a:gd name="connsiteX251" fmla="*/ 21432 w 1157597"/>
                <a:gd name="connsiteY251" fmla="*/ 466725 h 1832269"/>
                <a:gd name="connsiteX252" fmla="*/ 28575 w 1157597"/>
                <a:gd name="connsiteY252" fmla="*/ 461962 h 1832269"/>
                <a:gd name="connsiteX253" fmla="*/ 42863 w 1157597"/>
                <a:gd name="connsiteY253" fmla="*/ 457200 h 1832269"/>
                <a:gd name="connsiteX254" fmla="*/ 50007 w 1157597"/>
                <a:gd name="connsiteY254" fmla="*/ 454818 h 1832269"/>
                <a:gd name="connsiteX255" fmla="*/ 64294 w 1157597"/>
                <a:gd name="connsiteY255" fmla="*/ 450056 h 1832269"/>
                <a:gd name="connsiteX256" fmla="*/ 71438 w 1157597"/>
                <a:gd name="connsiteY256" fmla="*/ 447675 h 1832269"/>
                <a:gd name="connsiteX257" fmla="*/ 83344 w 1157597"/>
                <a:gd name="connsiteY257" fmla="*/ 442912 h 1832269"/>
                <a:gd name="connsiteX258" fmla="*/ 97632 w 1157597"/>
                <a:gd name="connsiteY258" fmla="*/ 440531 h 1832269"/>
                <a:gd name="connsiteX259" fmla="*/ 109538 w 1157597"/>
                <a:gd name="connsiteY259" fmla="*/ 435768 h 1832269"/>
                <a:gd name="connsiteX260" fmla="*/ 119063 w 1157597"/>
                <a:gd name="connsiteY260" fmla="*/ 431006 h 1832269"/>
                <a:gd name="connsiteX261" fmla="*/ 135732 w 1157597"/>
                <a:gd name="connsiteY261" fmla="*/ 426243 h 1832269"/>
                <a:gd name="connsiteX262" fmla="*/ 154782 w 1157597"/>
                <a:gd name="connsiteY262" fmla="*/ 419100 h 1832269"/>
                <a:gd name="connsiteX263" fmla="*/ 169069 w 1157597"/>
                <a:gd name="connsiteY263" fmla="*/ 414337 h 1832269"/>
                <a:gd name="connsiteX264" fmla="*/ 185738 w 1157597"/>
                <a:gd name="connsiteY264" fmla="*/ 409575 h 1832269"/>
                <a:gd name="connsiteX265" fmla="*/ 195263 w 1157597"/>
                <a:gd name="connsiteY265" fmla="*/ 404812 h 1832269"/>
                <a:gd name="connsiteX266" fmla="*/ 211932 w 1157597"/>
                <a:gd name="connsiteY266" fmla="*/ 400050 h 1832269"/>
                <a:gd name="connsiteX267" fmla="*/ 219075 w 1157597"/>
                <a:gd name="connsiteY267" fmla="*/ 397668 h 1832269"/>
                <a:gd name="connsiteX268" fmla="*/ 228600 w 1157597"/>
                <a:gd name="connsiteY268" fmla="*/ 395287 h 1832269"/>
                <a:gd name="connsiteX269" fmla="*/ 242888 w 1157597"/>
                <a:gd name="connsiteY269" fmla="*/ 390525 h 1832269"/>
                <a:gd name="connsiteX270" fmla="*/ 254794 w 1157597"/>
                <a:gd name="connsiteY270" fmla="*/ 388143 h 1832269"/>
                <a:gd name="connsiteX271" fmla="*/ 280988 w 1157597"/>
                <a:gd name="connsiteY271" fmla="*/ 381000 h 1832269"/>
                <a:gd name="connsiteX272" fmla="*/ 340519 w 1157597"/>
                <a:gd name="connsiteY272" fmla="*/ 369093 h 1832269"/>
                <a:gd name="connsiteX273" fmla="*/ 352425 w 1157597"/>
                <a:gd name="connsiteY273" fmla="*/ 366712 h 1832269"/>
                <a:gd name="connsiteX274" fmla="*/ 359569 w 1157597"/>
                <a:gd name="connsiteY274" fmla="*/ 364331 h 1832269"/>
                <a:gd name="connsiteX275" fmla="*/ 421482 w 1157597"/>
                <a:gd name="connsiteY275" fmla="*/ 361950 h 1832269"/>
                <a:gd name="connsiteX276" fmla="*/ 431007 w 1157597"/>
                <a:gd name="connsiteY276" fmla="*/ 357187 h 1832269"/>
                <a:gd name="connsiteX277" fmla="*/ 454819 w 1157597"/>
                <a:gd name="connsiteY277" fmla="*/ 350043 h 1832269"/>
                <a:gd name="connsiteX278" fmla="*/ 485775 w 1157597"/>
                <a:gd name="connsiteY278" fmla="*/ 335756 h 1832269"/>
                <a:gd name="connsiteX279" fmla="*/ 502444 w 1157597"/>
                <a:gd name="connsiteY279" fmla="*/ 328612 h 1832269"/>
                <a:gd name="connsiteX280" fmla="*/ 531019 w 1157597"/>
                <a:gd name="connsiteY280" fmla="*/ 326231 h 1832269"/>
                <a:gd name="connsiteX281" fmla="*/ 554832 w 1157597"/>
                <a:gd name="connsiteY281" fmla="*/ 314325 h 1832269"/>
                <a:gd name="connsiteX282" fmla="*/ 571500 w 1157597"/>
                <a:gd name="connsiteY282" fmla="*/ 309562 h 1832269"/>
                <a:gd name="connsiteX283" fmla="*/ 569119 w 1157597"/>
                <a:gd name="connsiteY283" fmla="*/ 302418 h 1832269"/>
                <a:gd name="connsiteX284" fmla="*/ 564357 w 1157597"/>
                <a:gd name="connsiteY284" fmla="*/ 292893 h 1832269"/>
                <a:gd name="connsiteX285" fmla="*/ 561975 w 1157597"/>
                <a:gd name="connsiteY285" fmla="*/ 214312 h 1832269"/>
                <a:gd name="connsiteX286" fmla="*/ 559594 w 1157597"/>
                <a:gd name="connsiteY286" fmla="*/ 204787 h 1832269"/>
                <a:gd name="connsiteX287" fmla="*/ 557213 w 1157597"/>
                <a:gd name="connsiteY287" fmla="*/ 192881 h 1832269"/>
                <a:gd name="connsiteX288" fmla="*/ 554832 w 1157597"/>
                <a:gd name="connsiteY288" fmla="*/ 185737 h 1832269"/>
                <a:gd name="connsiteX289" fmla="*/ 552450 w 1157597"/>
                <a:gd name="connsiteY289" fmla="*/ 176212 h 1832269"/>
                <a:gd name="connsiteX290" fmla="*/ 547688 w 1157597"/>
                <a:gd name="connsiteY290" fmla="*/ 164306 h 1832269"/>
                <a:gd name="connsiteX291" fmla="*/ 542925 w 1157597"/>
                <a:gd name="connsiteY291" fmla="*/ 150018 h 1832269"/>
                <a:gd name="connsiteX292" fmla="*/ 540544 w 1157597"/>
                <a:gd name="connsiteY292" fmla="*/ 142875 h 1832269"/>
                <a:gd name="connsiteX293" fmla="*/ 538163 w 1157597"/>
                <a:gd name="connsiteY293" fmla="*/ 135731 h 1832269"/>
                <a:gd name="connsiteX294" fmla="*/ 535782 w 1157597"/>
                <a:gd name="connsiteY294" fmla="*/ 114300 h 1832269"/>
                <a:gd name="connsiteX295" fmla="*/ 533400 w 1157597"/>
                <a:gd name="connsiteY295" fmla="*/ 107156 h 1832269"/>
                <a:gd name="connsiteX296" fmla="*/ 531019 w 1157597"/>
                <a:gd name="connsiteY296" fmla="*/ 54768 h 1832269"/>
                <a:gd name="connsiteX297" fmla="*/ 526257 w 1157597"/>
                <a:gd name="connsiteY297" fmla="*/ 45243 h 1832269"/>
                <a:gd name="connsiteX298" fmla="*/ 521494 w 1157597"/>
                <a:gd name="connsiteY298" fmla="*/ 30956 h 1832269"/>
                <a:gd name="connsiteX299" fmla="*/ 523875 w 1157597"/>
                <a:gd name="connsiteY299" fmla="*/ 9525 h 1832269"/>
                <a:gd name="connsiteX300" fmla="*/ 538163 w 1157597"/>
                <a:gd name="connsiteY300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31094 w 1157597"/>
                <a:gd name="connsiteY79" fmla="*/ 959644 h 1832269"/>
                <a:gd name="connsiteX80" fmla="*/ 1126332 w 1157597"/>
                <a:gd name="connsiteY80" fmla="*/ 1014412 h 1832269"/>
                <a:gd name="connsiteX81" fmla="*/ 1123950 w 1157597"/>
                <a:gd name="connsiteY81" fmla="*/ 1021556 h 1832269"/>
                <a:gd name="connsiteX82" fmla="*/ 1116807 w 1157597"/>
                <a:gd name="connsiteY82" fmla="*/ 1028700 h 1832269"/>
                <a:gd name="connsiteX83" fmla="*/ 1114425 w 1157597"/>
                <a:gd name="connsiteY83" fmla="*/ 1038225 h 1832269"/>
                <a:gd name="connsiteX84" fmla="*/ 1109663 w 1157597"/>
                <a:gd name="connsiteY84" fmla="*/ 1052512 h 1832269"/>
                <a:gd name="connsiteX85" fmla="*/ 1107282 w 1157597"/>
                <a:gd name="connsiteY85" fmla="*/ 1064419 h 1832269"/>
                <a:gd name="connsiteX86" fmla="*/ 1102519 w 1157597"/>
                <a:gd name="connsiteY86" fmla="*/ 1078706 h 1832269"/>
                <a:gd name="connsiteX87" fmla="*/ 1100138 w 1157597"/>
                <a:gd name="connsiteY87" fmla="*/ 1085850 h 1832269"/>
                <a:gd name="connsiteX88" fmla="*/ 1097757 w 1157597"/>
                <a:gd name="connsiteY88" fmla="*/ 1092994 h 1832269"/>
                <a:gd name="connsiteX89" fmla="*/ 1095375 w 1157597"/>
                <a:gd name="connsiteY89" fmla="*/ 1133475 h 1832269"/>
                <a:gd name="connsiteX90" fmla="*/ 1090613 w 1157597"/>
                <a:gd name="connsiteY90" fmla="*/ 1147762 h 1832269"/>
                <a:gd name="connsiteX91" fmla="*/ 1088232 w 1157597"/>
                <a:gd name="connsiteY91" fmla="*/ 1154906 h 1832269"/>
                <a:gd name="connsiteX92" fmla="*/ 1085850 w 1157597"/>
                <a:gd name="connsiteY92" fmla="*/ 1162050 h 1832269"/>
                <a:gd name="connsiteX93" fmla="*/ 1078707 w 1157597"/>
                <a:gd name="connsiteY93" fmla="*/ 1185862 h 1832269"/>
                <a:gd name="connsiteX94" fmla="*/ 1073944 w 1157597"/>
                <a:gd name="connsiteY94" fmla="*/ 1200150 h 1832269"/>
                <a:gd name="connsiteX95" fmla="*/ 1069182 w 1157597"/>
                <a:gd name="connsiteY95" fmla="*/ 1223962 h 1832269"/>
                <a:gd name="connsiteX96" fmla="*/ 1064419 w 1157597"/>
                <a:gd name="connsiteY96" fmla="*/ 1238250 h 1832269"/>
                <a:gd name="connsiteX97" fmla="*/ 1059657 w 1157597"/>
                <a:gd name="connsiteY97" fmla="*/ 1254919 h 1832269"/>
                <a:gd name="connsiteX98" fmla="*/ 1054894 w 1157597"/>
                <a:gd name="connsiteY98" fmla="*/ 1262062 h 1832269"/>
                <a:gd name="connsiteX99" fmla="*/ 1047750 w 1157597"/>
                <a:gd name="connsiteY99" fmla="*/ 1285875 h 1832269"/>
                <a:gd name="connsiteX100" fmla="*/ 1042988 w 1157597"/>
                <a:gd name="connsiteY100" fmla="*/ 1300162 h 1832269"/>
                <a:gd name="connsiteX101" fmla="*/ 1038225 w 1157597"/>
                <a:gd name="connsiteY101" fmla="*/ 1307306 h 1832269"/>
                <a:gd name="connsiteX102" fmla="*/ 1033463 w 1157597"/>
                <a:gd name="connsiteY102" fmla="*/ 1321594 h 1832269"/>
                <a:gd name="connsiteX103" fmla="*/ 1031082 w 1157597"/>
                <a:gd name="connsiteY103" fmla="*/ 1328737 h 1832269"/>
                <a:gd name="connsiteX104" fmla="*/ 1028700 w 1157597"/>
                <a:gd name="connsiteY104" fmla="*/ 1359694 h 1832269"/>
                <a:gd name="connsiteX105" fmla="*/ 1021557 w 1157597"/>
                <a:gd name="connsiteY105" fmla="*/ 1385887 h 1832269"/>
                <a:gd name="connsiteX106" fmla="*/ 1019175 w 1157597"/>
                <a:gd name="connsiteY106" fmla="*/ 1404937 h 1832269"/>
                <a:gd name="connsiteX107" fmla="*/ 1014413 w 1157597"/>
                <a:gd name="connsiteY107" fmla="*/ 1419225 h 1832269"/>
                <a:gd name="connsiteX108" fmla="*/ 1012032 w 1157597"/>
                <a:gd name="connsiteY108" fmla="*/ 1469231 h 1832269"/>
                <a:gd name="connsiteX109" fmla="*/ 1007269 w 1157597"/>
                <a:gd name="connsiteY109" fmla="*/ 1483519 h 1832269"/>
                <a:gd name="connsiteX110" fmla="*/ 1004888 w 1157597"/>
                <a:gd name="connsiteY110" fmla="*/ 1490662 h 1832269"/>
                <a:gd name="connsiteX111" fmla="*/ 1002507 w 1157597"/>
                <a:gd name="connsiteY111" fmla="*/ 1504950 h 1832269"/>
                <a:gd name="connsiteX112" fmla="*/ 997744 w 1157597"/>
                <a:gd name="connsiteY112" fmla="*/ 1519237 h 1832269"/>
                <a:gd name="connsiteX113" fmla="*/ 985838 w 1157597"/>
                <a:gd name="connsiteY113" fmla="*/ 1554956 h 1832269"/>
                <a:gd name="connsiteX114" fmla="*/ 978694 w 1157597"/>
                <a:gd name="connsiteY114" fmla="*/ 1576387 h 1832269"/>
                <a:gd name="connsiteX115" fmla="*/ 976313 w 1157597"/>
                <a:gd name="connsiteY115" fmla="*/ 1583531 h 1832269"/>
                <a:gd name="connsiteX116" fmla="*/ 973932 w 1157597"/>
                <a:gd name="connsiteY116" fmla="*/ 1590675 h 1832269"/>
                <a:gd name="connsiteX117" fmla="*/ 971550 w 1157597"/>
                <a:gd name="connsiteY117" fmla="*/ 1619250 h 1832269"/>
                <a:gd name="connsiteX118" fmla="*/ 964407 w 1157597"/>
                <a:gd name="connsiteY118" fmla="*/ 1633537 h 1832269"/>
                <a:gd name="connsiteX119" fmla="*/ 962025 w 1157597"/>
                <a:gd name="connsiteY119" fmla="*/ 1640681 h 1832269"/>
                <a:gd name="connsiteX120" fmla="*/ 957263 w 1157597"/>
                <a:gd name="connsiteY120" fmla="*/ 1647825 h 1832269"/>
                <a:gd name="connsiteX121" fmla="*/ 942975 w 1157597"/>
                <a:gd name="connsiteY121" fmla="*/ 1657350 h 1832269"/>
                <a:gd name="connsiteX122" fmla="*/ 938213 w 1157597"/>
                <a:gd name="connsiteY122" fmla="*/ 1664494 h 1832269"/>
                <a:gd name="connsiteX123" fmla="*/ 931069 w 1157597"/>
                <a:gd name="connsiteY123" fmla="*/ 1666875 h 1832269"/>
                <a:gd name="connsiteX124" fmla="*/ 926307 w 1157597"/>
                <a:gd name="connsiteY124" fmla="*/ 1681162 h 1832269"/>
                <a:gd name="connsiteX125" fmla="*/ 921544 w 1157597"/>
                <a:gd name="connsiteY125" fmla="*/ 1695450 h 1832269"/>
                <a:gd name="connsiteX126" fmla="*/ 919163 w 1157597"/>
                <a:gd name="connsiteY126" fmla="*/ 1704975 h 1832269"/>
                <a:gd name="connsiteX127" fmla="*/ 914400 w 1157597"/>
                <a:gd name="connsiteY127" fmla="*/ 1712119 h 1832269"/>
                <a:gd name="connsiteX128" fmla="*/ 907257 w 1157597"/>
                <a:gd name="connsiteY128" fmla="*/ 1750219 h 1832269"/>
                <a:gd name="connsiteX129" fmla="*/ 904875 w 1157597"/>
                <a:gd name="connsiteY129" fmla="*/ 1826419 h 1832269"/>
                <a:gd name="connsiteX130" fmla="*/ 854869 w 1157597"/>
                <a:gd name="connsiteY130" fmla="*/ 1824037 h 1832269"/>
                <a:gd name="connsiteX131" fmla="*/ 840582 w 1157597"/>
                <a:gd name="connsiteY131" fmla="*/ 1819275 h 1832269"/>
                <a:gd name="connsiteX132" fmla="*/ 833438 w 1157597"/>
                <a:gd name="connsiteY132" fmla="*/ 1814512 h 1832269"/>
                <a:gd name="connsiteX133" fmla="*/ 828675 w 1157597"/>
                <a:gd name="connsiteY133" fmla="*/ 1807369 h 1832269"/>
                <a:gd name="connsiteX134" fmla="*/ 804863 w 1157597"/>
                <a:gd name="connsiteY134" fmla="*/ 1800225 h 1832269"/>
                <a:gd name="connsiteX135" fmla="*/ 790575 w 1157597"/>
                <a:gd name="connsiteY135" fmla="*/ 1795462 h 1832269"/>
                <a:gd name="connsiteX136" fmla="*/ 640557 w 1157597"/>
                <a:gd name="connsiteY136" fmla="*/ 1788319 h 1832269"/>
                <a:gd name="connsiteX137" fmla="*/ 633413 w 1157597"/>
                <a:gd name="connsiteY137" fmla="*/ 1752600 h 1832269"/>
                <a:gd name="connsiteX138" fmla="*/ 619125 w 1157597"/>
                <a:gd name="connsiteY138" fmla="*/ 1740694 h 1832269"/>
                <a:gd name="connsiteX139" fmla="*/ 595313 w 1157597"/>
                <a:gd name="connsiteY139" fmla="*/ 1724025 h 1832269"/>
                <a:gd name="connsiteX140" fmla="*/ 588169 w 1157597"/>
                <a:gd name="connsiteY140" fmla="*/ 1716881 h 1832269"/>
                <a:gd name="connsiteX141" fmla="*/ 583407 w 1157597"/>
                <a:gd name="connsiteY141" fmla="*/ 1695450 h 1832269"/>
                <a:gd name="connsiteX142" fmla="*/ 585788 w 1157597"/>
                <a:gd name="connsiteY142" fmla="*/ 1662112 h 1832269"/>
                <a:gd name="connsiteX143" fmla="*/ 592932 w 1157597"/>
                <a:gd name="connsiteY143" fmla="*/ 1659731 h 1832269"/>
                <a:gd name="connsiteX144" fmla="*/ 607219 w 1157597"/>
                <a:gd name="connsiteY144" fmla="*/ 1650206 h 1832269"/>
                <a:gd name="connsiteX145" fmla="*/ 614363 w 1157597"/>
                <a:gd name="connsiteY145" fmla="*/ 1645444 h 1832269"/>
                <a:gd name="connsiteX146" fmla="*/ 631032 w 1157597"/>
                <a:gd name="connsiteY146" fmla="*/ 1624012 h 1832269"/>
                <a:gd name="connsiteX147" fmla="*/ 635794 w 1157597"/>
                <a:gd name="connsiteY147" fmla="*/ 1614487 h 1832269"/>
                <a:gd name="connsiteX148" fmla="*/ 642938 w 1157597"/>
                <a:gd name="connsiteY148" fmla="*/ 1612106 h 1832269"/>
                <a:gd name="connsiteX149" fmla="*/ 650082 w 1157597"/>
                <a:gd name="connsiteY149" fmla="*/ 1607344 h 1832269"/>
                <a:gd name="connsiteX150" fmla="*/ 664369 w 1157597"/>
                <a:gd name="connsiteY150" fmla="*/ 1602581 h 1832269"/>
                <a:gd name="connsiteX151" fmla="*/ 669132 w 1157597"/>
                <a:gd name="connsiteY151" fmla="*/ 1595437 h 1832269"/>
                <a:gd name="connsiteX152" fmla="*/ 661988 w 1157597"/>
                <a:gd name="connsiteY152" fmla="*/ 1578769 h 1832269"/>
                <a:gd name="connsiteX153" fmla="*/ 654844 w 1157597"/>
                <a:gd name="connsiteY153" fmla="*/ 1576387 h 1832269"/>
                <a:gd name="connsiteX154" fmla="*/ 640557 w 1157597"/>
                <a:gd name="connsiteY154" fmla="*/ 1569244 h 1832269"/>
                <a:gd name="connsiteX155" fmla="*/ 626269 w 1157597"/>
                <a:gd name="connsiteY155" fmla="*/ 1559719 h 1832269"/>
                <a:gd name="connsiteX156" fmla="*/ 609600 w 1157597"/>
                <a:gd name="connsiteY156" fmla="*/ 1550194 h 1832269"/>
                <a:gd name="connsiteX157" fmla="*/ 592932 w 1157597"/>
                <a:gd name="connsiteY157" fmla="*/ 1538287 h 1832269"/>
                <a:gd name="connsiteX158" fmla="*/ 585788 w 1157597"/>
                <a:gd name="connsiteY158" fmla="*/ 1531144 h 1832269"/>
                <a:gd name="connsiteX159" fmla="*/ 571500 w 1157597"/>
                <a:gd name="connsiteY159" fmla="*/ 1521619 h 1832269"/>
                <a:gd name="connsiteX160" fmla="*/ 554832 w 1157597"/>
                <a:gd name="connsiteY160" fmla="*/ 1509712 h 1832269"/>
                <a:gd name="connsiteX161" fmla="*/ 547688 w 1157597"/>
                <a:gd name="connsiteY161" fmla="*/ 1502569 h 1832269"/>
                <a:gd name="connsiteX162" fmla="*/ 540544 w 1157597"/>
                <a:gd name="connsiteY162" fmla="*/ 1500187 h 1832269"/>
                <a:gd name="connsiteX163" fmla="*/ 526257 w 1157597"/>
                <a:gd name="connsiteY163" fmla="*/ 1490662 h 1832269"/>
                <a:gd name="connsiteX164" fmla="*/ 516732 w 1157597"/>
                <a:gd name="connsiteY164" fmla="*/ 1488281 h 1832269"/>
                <a:gd name="connsiteX165" fmla="*/ 492919 w 1157597"/>
                <a:gd name="connsiteY165" fmla="*/ 1481137 h 1832269"/>
                <a:gd name="connsiteX166" fmla="*/ 481013 w 1157597"/>
                <a:gd name="connsiteY166" fmla="*/ 1469231 h 1832269"/>
                <a:gd name="connsiteX167" fmla="*/ 478632 w 1157597"/>
                <a:gd name="connsiteY167" fmla="*/ 1462087 h 1832269"/>
                <a:gd name="connsiteX168" fmla="*/ 471488 w 1157597"/>
                <a:gd name="connsiteY168" fmla="*/ 1459706 h 1832269"/>
                <a:gd name="connsiteX169" fmla="*/ 461963 w 1157597"/>
                <a:gd name="connsiteY169" fmla="*/ 1457325 h 1832269"/>
                <a:gd name="connsiteX170" fmla="*/ 454819 w 1157597"/>
                <a:gd name="connsiteY170" fmla="*/ 1454944 h 1832269"/>
                <a:gd name="connsiteX171" fmla="*/ 435769 w 1157597"/>
                <a:gd name="connsiteY171" fmla="*/ 1452562 h 1832269"/>
                <a:gd name="connsiteX172" fmla="*/ 421482 w 1157597"/>
                <a:gd name="connsiteY172" fmla="*/ 1445419 h 1832269"/>
                <a:gd name="connsiteX173" fmla="*/ 414338 w 1157597"/>
                <a:gd name="connsiteY173" fmla="*/ 1440656 h 1832269"/>
                <a:gd name="connsiteX174" fmla="*/ 400050 w 1157597"/>
                <a:gd name="connsiteY174" fmla="*/ 1435894 h 1832269"/>
                <a:gd name="connsiteX175" fmla="*/ 385763 w 1157597"/>
                <a:gd name="connsiteY175" fmla="*/ 1426369 h 1832269"/>
                <a:gd name="connsiteX176" fmla="*/ 378619 w 1157597"/>
                <a:gd name="connsiteY176" fmla="*/ 1421606 h 1832269"/>
                <a:gd name="connsiteX177" fmla="*/ 366713 w 1157597"/>
                <a:gd name="connsiteY177" fmla="*/ 1419225 h 1832269"/>
                <a:gd name="connsiteX178" fmla="*/ 347663 w 1157597"/>
                <a:gd name="connsiteY178" fmla="*/ 1414462 h 1832269"/>
                <a:gd name="connsiteX179" fmla="*/ 333375 w 1157597"/>
                <a:gd name="connsiteY179" fmla="*/ 1407319 h 1832269"/>
                <a:gd name="connsiteX180" fmla="*/ 321469 w 1157597"/>
                <a:gd name="connsiteY180" fmla="*/ 1400175 h 1832269"/>
                <a:gd name="connsiteX181" fmla="*/ 304800 w 1157597"/>
                <a:gd name="connsiteY181" fmla="*/ 1393031 h 1832269"/>
                <a:gd name="connsiteX182" fmla="*/ 297657 w 1157597"/>
                <a:gd name="connsiteY182" fmla="*/ 1388269 h 1832269"/>
                <a:gd name="connsiteX183" fmla="*/ 290513 w 1157597"/>
                <a:gd name="connsiteY183" fmla="*/ 1385887 h 1832269"/>
                <a:gd name="connsiteX184" fmla="*/ 278607 w 1157597"/>
                <a:gd name="connsiteY184" fmla="*/ 1381125 h 1832269"/>
                <a:gd name="connsiteX185" fmla="*/ 271463 w 1157597"/>
                <a:gd name="connsiteY185" fmla="*/ 1378744 h 1832269"/>
                <a:gd name="connsiteX186" fmla="*/ 250032 w 1157597"/>
                <a:gd name="connsiteY186" fmla="*/ 1371600 h 1832269"/>
                <a:gd name="connsiteX187" fmla="*/ 240507 w 1157597"/>
                <a:gd name="connsiteY187" fmla="*/ 1364456 h 1832269"/>
                <a:gd name="connsiteX188" fmla="*/ 223838 w 1157597"/>
                <a:gd name="connsiteY188" fmla="*/ 1362075 h 1832269"/>
                <a:gd name="connsiteX189" fmla="*/ 216694 w 1157597"/>
                <a:gd name="connsiteY189" fmla="*/ 1359694 h 1832269"/>
                <a:gd name="connsiteX190" fmla="*/ 195263 w 1157597"/>
                <a:gd name="connsiteY190" fmla="*/ 1354931 h 1832269"/>
                <a:gd name="connsiteX191" fmla="*/ 166688 w 1157597"/>
                <a:gd name="connsiteY191" fmla="*/ 1345406 h 1832269"/>
                <a:gd name="connsiteX192" fmla="*/ 152400 w 1157597"/>
                <a:gd name="connsiteY192" fmla="*/ 1338262 h 1832269"/>
                <a:gd name="connsiteX193" fmla="*/ 147638 w 1157597"/>
                <a:gd name="connsiteY193" fmla="*/ 1331119 h 1832269"/>
                <a:gd name="connsiteX194" fmla="*/ 152400 w 1157597"/>
                <a:gd name="connsiteY194" fmla="*/ 1300162 h 1832269"/>
                <a:gd name="connsiteX195" fmla="*/ 157163 w 1157597"/>
                <a:gd name="connsiteY195" fmla="*/ 1293019 h 1832269"/>
                <a:gd name="connsiteX196" fmla="*/ 169069 w 1157597"/>
                <a:gd name="connsiteY196" fmla="*/ 1271587 h 1832269"/>
                <a:gd name="connsiteX197" fmla="*/ 171450 w 1157597"/>
                <a:gd name="connsiteY197" fmla="*/ 1264444 h 1832269"/>
                <a:gd name="connsiteX198" fmla="*/ 176213 w 1157597"/>
                <a:gd name="connsiteY198" fmla="*/ 1257300 h 1832269"/>
                <a:gd name="connsiteX199" fmla="*/ 178594 w 1157597"/>
                <a:gd name="connsiteY199" fmla="*/ 1245394 h 1832269"/>
                <a:gd name="connsiteX200" fmla="*/ 183357 w 1157597"/>
                <a:gd name="connsiteY200" fmla="*/ 1200150 h 1832269"/>
                <a:gd name="connsiteX201" fmla="*/ 190500 w 1157597"/>
                <a:gd name="connsiteY201" fmla="*/ 1173956 h 1832269"/>
                <a:gd name="connsiteX202" fmla="*/ 192882 w 1157597"/>
                <a:gd name="connsiteY202" fmla="*/ 1166812 h 1832269"/>
                <a:gd name="connsiteX203" fmla="*/ 195263 w 1157597"/>
                <a:gd name="connsiteY203" fmla="*/ 1159669 h 1832269"/>
                <a:gd name="connsiteX204" fmla="*/ 197644 w 1157597"/>
                <a:gd name="connsiteY204" fmla="*/ 1054894 h 1832269"/>
                <a:gd name="connsiteX205" fmla="*/ 202407 w 1157597"/>
                <a:gd name="connsiteY205" fmla="*/ 1047750 h 1832269"/>
                <a:gd name="connsiteX206" fmla="*/ 204788 w 1157597"/>
                <a:gd name="connsiteY206" fmla="*/ 1038225 h 1832269"/>
                <a:gd name="connsiteX207" fmla="*/ 216694 w 1157597"/>
                <a:gd name="connsiteY207" fmla="*/ 1023937 h 1832269"/>
                <a:gd name="connsiteX208" fmla="*/ 223838 w 1157597"/>
                <a:gd name="connsiteY208" fmla="*/ 1004887 h 1832269"/>
                <a:gd name="connsiteX209" fmla="*/ 233363 w 1157597"/>
                <a:gd name="connsiteY209" fmla="*/ 990600 h 1832269"/>
                <a:gd name="connsiteX210" fmla="*/ 240507 w 1157597"/>
                <a:gd name="connsiteY210" fmla="*/ 973931 h 1832269"/>
                <a:gd name="connsiteX211" fmla="*/ 247650 w 1157597"/>
                <a:gd name="connsiteY211" fmla="*/ 950119 h 1832269"/>
                <a:gd name="connsiteX212" fmla="*/ 250032 w 1157597"/>
                <a:gd name="connsiteY212" fmla="*/ 869156 h 1832269"/>
                <a:gd name="connsiteX213" fmla="*/ 254794 w 1157597"/>
                <a:gd name="connsiteY213" fmla="*/ 862012 h 1832269"/>
                <a:gd name="connsiteX214" fmla="*/ 261938 w 1157597"/>
                <a:gd name="connsiteY214" fmla="*/ 857250 h 1832269"/>
                <a:gd name="connsiteX215" fmla="*/ 269082 w 1157597"/>
                <a:gd name="connsiteY215" fmla="*/ 842962 h 1832269"/>
                <a:gd name="connsiteX216" fmla="*/ 276225 w 1157597"/>
                <a:gd name="connsiteY216" fmla="*/ 828675 h 1832269"/>
                <a:gd name="connsiteX217" fmla="*/ 280988 w 1157597"/>
                <a:gd name="connsiteY217" fmla="*/ 814387 h 1832269"/>
                <a:gd name="connsiteX218" fmla="*/ 288132 w 1157597"/>
                <a:gd name="connsiteY218" fmla="*/ 800100 h 1832269"/>
                <a:gd name="connsiteX219" fmla="*/ 285750 w 1157597"/>
                <a:gd name="connsiteY219" fmla="*/ 783431 h 1832269"/>
                <a:gd name="connsiteX220" fmla="*/ 269082 w 1157597"/>
                <a:gd name="connsiteY220" fmla="*/ 762000 h 1832269"/>
                <a:gd name="connsiteX221" fmla="*/ 264319 w 1157597"/>
                <a:gd name="connsiteY221" fmla="*/ 747712 h 1832269"/>
                <a:gd name="connsiteX222" fmla="*/ 261938 w 1157597"/>
                <a:gd name="connsiteY222" fmla="*/ 740569 h 1832269"/>
                <a:gd name="connsiteX223" fmla="*/ 254794 w 1157597"/>
                <a:gd name="connsiteY223" fmla="*/ 733425 h 1832269"/>
                <a:gd name="connsiteX224" fmla="*/ 250032 w 1157597"/>
                <a:gd name="connsiteY224" fmla="*/ 726281 h 1832269"/>
                <a:gd name="connsiteX225" fmla="*/ 242888 w 1157597"/>
                <a:gd name="connsiteY225" fmla="*/ 721519 h 1832269"/>
                <a:gd name="connsiteX226" fmla="*/ 233363 w 1157597"/>
                <a:gd name="connsiteY226" fmla="*/ 711994 h 1832269"/>
                <a:gd name="connsiteX227" fmla="*/ 223838 w 1157597"/>
                <a:gd name="connsiteY227" fmla="*/ 702469 h 1832269"/>
                <a:gd name="connsiteX228" fmla="*/ 209550 w 1157597"/>
                <a:gd name="connsiteY228" fmla="*/ 692944 h 1832269"/>
                <a:gd name="connsiteX229" fmla="*/ 202407 w 1157597"/>
                <a:gd name="connsiteY229" fmla="*/ 688181 h 1832269"/>
                <a:gd name="connsiteX230" fmla="*/ 192882 w 1157597"/>
                <a:gd name="connsiteY230" fmla="*/ 673894 h 1832269"/>
                <a:gd name="connsiteX231" fmla="*/ 178594 w 1157597"/>
                <a:gd name="connsiteY231" fmla="*/ 666750 h 1832269"/>
                <a:gd name="connsiteX232" fmla="*/ 171450 w 1157597"/>
                <a:gd name="connsiteY232" fmla="*/ 650081 h 1832269"/>
                <a:gd name="connsiteX233" fmla="*/ 169069 w 1157597"/>
                <a:gd name="connsiteY233" fmla="*/ 642937 h 1832269"/>
                <a:gd name="connsiteX234" fmla="*/ 164307 w 1157597"/>
                <a:gd name="connsiteY234" fmla="*/ 635794 h 1832269"/>
                <a:gd name="connsiteX235" fmla="*/ 154782 w 1157597"/>
                <a:gd name="connsiteY235" fmla="*/ 614362 h 1832269"/>
                <a:gd name="connsiteX236" fmla="*/ 142875 w 1157597"/>
                <a:gd name="connsiteY236" fmla="*/ 609600 h 1832269"/>
                <a:gd name="connsiteX237" fmla="*/ 128588 w 1157597"/>
                <a:gd name="connsiteY237" fmla="*/ 602456 h 1832269"/>
                <a:gd name="connsiteX238" fmla="*/ 114300 w 1157597"/>
                <a:gd name="connsiteY238" fmla="*/ 573881 h 1832269"/>
                <a:gd name="connsiteX239" fmla="*/ 107157 w 1157597"/>
                <a:gd name="connsiteY239" fmla="*/ 550069 h 1832269"/>
                <a:gd name="connsiteX240" fmla="*/ 97632 w 1157597"/>
                <a:gd name="connsiteY240" fmla="*/ 535781 h 1832269"/>
                <a:gd name="connsiteX241" fmla="*/ 92869 w 1157597"/>
                <a:gd name="connsiteY241" fmla="*/ 528637 h 1832269"/>
                <a:gd name="connsiteX242" fmla="*/ 69057 w 1157597"/>
                <a:gd name="connsiteY242" fmla="*/ 514350 h 1832269"/>
                <a:gd name="connsiteX243" fmla="*/ 54769 w 1157597"/>
                <a:gd name="connsiteY243" fmla="*/ 507206 h 1832269"/>
                <a:gd name="connsiteX244" fmla="*/ 40482 w 1157597"/>
                <a:gd name="connsiteY244" fmla="*/ 500062 h 1832269"/>
                <a:gd name="connsiteX245" fmla="*/ 33338 w 1157597"/>
                <a:gd name="connsiteY245" fmla="*/ 495300 h 1832269"/>
                <a:gd name="connsiteX246" fmla="*/ 19050 w 1157597"/>
                <a:gd name="connsiteY246" fmla="*/ 490537 h 1832269"/>
                <a:gd name="connsiteX247" fmla="*/ 0 w 1157597"/>
                <a:gd name="connsiteY247" fmla="*/ 485775 h 1832269"/>
                <a:gd name="connsiteX248" fmla="*/ 2382 w 1157597"/>
                <a:gd name="connsiteY248" fmla="*/ 471487 h 1832269"/>
                <a:gd name="connsiteX249" fmla="*/ 9525 w 1157597"/>
                <a:gd name="connsiteY249" fmla="*/ 469106 h 1832269"/>
                <a:gd name="connsiteX250" fmla="*/ 21432 w 1157597"/>
                <a:gd name="connsiteY250" fmla="*/ 466725 h 1832269"/>
                <a:gd name="connsiteX251" fmla="*/ 28575 w 1157597"/>
                <a:gd name="connsiteY251" fmla="*/ 461962 h 1832269"/>
                <a:gd name="connsiteX252" fmla="*/ 42863 w 1157597"/>
                <a:gd name="connsiteY252" fmla="*/ 457200 h 1832269"/>
                <a:gd name="connsiteX253" fmla="*/ 50007 w 1157597"/>
                <a:gd name="connsiteY253" fmla="*/ 454818 h 1832269"/>
                <a:gd name="connsiteX254" fmla="*/ 64294 w 1157597"/>
                <a:gd name="connsiteY254" fmla="*/ 450056 h 1832269"/>
                <a:gd name="connsiteX255" fmla="*/ 71438 w 1157597"/>
                <a:gd name="connsiteY255" fmla="*/ 447675 h 1832269"/>
                <a:gd name="connsiteX256" fmla="*/ 83344 w 1157597"/>
                <a:gd name="connsiteY256" fmla="*/ 442912 h 1832269"/>
                <a:gd name="connsiteX257" fmla="*/ 97632 w 1157597"/>
                <a:gd name="connsiteY257" fmla="*/ 440531 h 1832269"/>
                <a:gd name="connsiteX258" fmla="*/ 109538 w 1157597"/>
                <a:gd name="connsiteY258" fmla="*/ 435768 h 1832269"/>
                <a:gd name="connsiteX259" fmla="*/ 119063 w 1157597"/>
                <a:gd name="connsiteY259" fmla="*/ 431006 h 1832269"/>
                <a:gd name="connsiteX260" fmla="*/ 135732 w 1157597"/>
                <a:gd name="connsiteY260" fmla="*/ 426243 h 1832269"/>
                <a:gd name="connsiteX261" fmla="*/ 154782 w 1157597"/>
                <a:gd name="connsiteY261" fmla="*/ 419100 h 1832269"/>
                <a:gd name="connsiteX262" fmla="*/ 169069 w 1157597"/>
                <a:gd name="connsiteY262" fmla="*/ 414337 h 1832269"/>
                <a:gd name="connsiteX263" fmla="*/ 185738 w 1157597"/>
                <a:gd name="connsiteY263" fmla="*/ 409575 h 1832269"/>
                <a:gd name="connsiteX264" fmla="*/ 195263 w 1157597"/>
                <a:gd name="connsiteY264" fmla="*/ 404812 h 1832269"/>
                <a:gd name="connsiteX265" fmla="*/ 211932 w 1157597"/>
                <a:gd name="connsiteY265" fmla="*/ 400050 h 1832269"/>
                <a:gd name="connsiteX266" fmla="*/ 219075 w 1157597"/>
                <a:gd name="connsiteY266" fmla="*/ 397668 h 1832269"/>
                <a:gd name="connsiteX267" fmla="*/ 228600 w 1157597"/>
                <a:gd name="connsiteY267" fmla="*/ 395287 h 1832269"/>
                <a:gd name="connsiteX268" fmla="*/ 242888 w 1157597"/>
                <a:gd name="connsiteY268" fmla="*/ 390525 h 1832269"/>
                <a:gd name="connsiteX269" fmla="*/ 254794 w 1157597"/>
                <a:gd name="connsiteY269" fmla="*/ 388143 h 1832269"/>
                <a:gd name="connsiteX270" fmla="*/ 280988 w 1157597"/>
                <a:gd name="connsiteY270" fmla="*/ 381000 h 1832269"/>
                <a:gd name="connsiteX271" fmla="*/ 340519 w 1157597"/>
                <a:gd name="connsiteY271" fmla="*/ 369093 h 1832269"/>
                <a:gd name="connsiteX272" fmla="*/ 352425 w 1157597"/>
                <a:gd name="connsiteY272" fmla="*/ 366712 h 1832269"/>
                <a:gd name="connsiteX273" fmla="*/ 359569 w 1157597"/>
                <a:gd name="connsiteY273" fmla="*/ 364331 h 1832269"/>
                <a:gd name="connsiteX274" fmla="*/ 421482 w 1157597"/>
                <a:gd name="connsiteY274" fmla="*/ 361950 h 1832269"/>
                <a:gd name="connsiteX275" fmla="*/ 431007 w 1157597"/>
                <a:gd name="connsiteY275" fmla="*/ 357187 h 1832269"/>
                <a:gd name="connsiteX276" fmla="*/ 454819 w 1157597"/>
                <a:gd name="connsiteY276" fmla="*/ 350043 h 1832269"/>
                <a:gd name="connsiteX277" fmla="*/ 485775 w 1157597"/>
                <a:gd name="connsiteY277" fmla="*/ 335756 h 1832269"/>
                <a:gd name="connsiteX278" fmla="*/ 502444 w 1157597"/>
                <a:gd name="connsiteY278" fmla="*/ 328612 h 1832269"/>
                <a:gd name="connsiteX279" fmla="*/ 531019 w 1157597"/>
                <a:gd name="connsiteY279" fmla="*/ 326231 h 1832269"/>
                <a:gd name="connsiteX280" fmla="*/ 554832 w 1157597"/>
                <a:gd name="connsiteY280" fmla="*/ 314325 h 1832269"/>
                <a:gd name="connsiteX281" fmla="*/ 571500 w 1157597"/>
                <a:gd name="connsiteY281" fmla="*/ 309562 h 1832269"/>
                <a:gd name="connsiteX282" fmla="*/ 569119 w 1157597"/>
                <a:gd name="connsiteY282" fmla="*/ 302418 h 1832269"/>
                <a:gd name="connsiteX283" fmla="*/ 564357 w 1157597"/>
                <a:gd name="connsiteY283" fmla="*/ 292893 h 1832269"/>
                <a:gd name="connsiteX284" fmla="*/ 561975 w 1157597"/>
                <a:gd name="connsiteY284" fmla="*/ 214312 h 1832269"/>
                <a:gd name="connsiteX285" fmla="*/ 559594 w 1157597"/>
                <a:gd name="connsiteY285" fmla="*/ 204787 h 1832269"/>
                <a:gd name="connsiteX286" fmla="*/ 557213 w 1157597"/>
                <a:gd name="connsiteY286" fmla="*/ 192881 h 1832269"/>
                <a:gd name="connsiteX287" fmla="*/ 554832 w 1157597"/>
                <a:gd name="connsiteY287" fmla="*/ 185737 h 1832269"/>
                <a:gd name="connsiteX288" fmla="*/ 552450 w 1157597"/>
                <a:gd name="connsiteY288" fmla="*/ 176212 h 1832269"/>
                <a:gd name="connsiteX289" fmla="*/ 547688 w 1157597"/>
                <a:gd name="connsiteY289" fmla="*/ 164306 h 1832269"/>
                <a:gd name="connsiteX290" fmla="*/ 542925 w 1157597"/>
                <a:gd name="connsiteY290" fmla="*/ 150018 h 1832269"/>
                <a:gd name="connsiteX291" fmla="*/ 540544 w 1157597"/>
                <a:gd name="connsiteY291" fmla="*/ 142875 h 1832269"/>
                <a:gd name="connsiteX292" fmla="*/ 538163 w 1157597"/>
                <a:gd name="connsiteY292" fmla="*/ 135731 h 1832269"/>
                <a:gd name="connsiteX293" fmla="*/ 535782 w 1157597"/>
                <a:gd name="connsiteY293" fmla="*/ 114300 h 1832269"/>
                <a:gd name="connsiteX294" fmla="*/ 533400 w 1157597"/>
                <a:gd name="connsiteY294" fmla="*/ 107156 h 1832269"/>
                <a:gd name="connsiteX295" fmla="*/ 531019 w 1157597"/>
                <a:gd name="connsiteY295" fmla="*/ 54768 h 1832269"/>
                <a:gd name="connsiteX296" fmla="*/ 526257 w 1157597"/>
                <a:gd name="connsiteY296" fmla="*/ 45243 h 1832269"/>
                <a:gd name="connsiteX297" fmla="*/ 521494 w 1157597"/>
                <a:gd name="connsiteY297" fmla="*/ 30956 h 1832269"/>
                <a:gd name="connsiteX298" fmla="*/ 523875 w 1157597"/>
                <a:gd name="connsiteY298" fmla="*/ 9525 h 1832269"/>
                <a:gd name="connsiteX299" fmla="*/ 538163 w 1157597"/>
                <a:gd name="connsiteY299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40619 w 1157597"/>
                <a:gd name="connsiteY79" fmla="*/ 959644 h 1832269"/>
                <a:gd name="connsiteX80" fmla="*/ 1126332 w 1157597"/>
                <a:gd name="connsiteY80" fmla="*/ 1014412 h 1832269"/>
                <a:gd name="connsiteX81" fmla="*/ 1123950 w 1157597"/>
                <a:gd name="connsiteY81" fmla="*/ 1021556 h 1832269"/>
                <a:gd name="connsiteX82" fmla="*/ 1116807 w 1157597"/>
                <a:gd name="connsiteY82" fmla="*/ 1028700 h 1832269"/>
                <a:gd name="connsiteX83" fmla="*/ 1114425 w 1157597"/>
                <a:gd name="connsiteY83" fmla="*/ 1038225 h 1832269"/>
                <a:gd name="connsiteX84" fmla="*/ 1109663 w 1157597"/>
                <a:gd name="connsiteY84" fmla="*/ 1052512 h 1832269"/>
                <a:gd name="connsiteX85" fmla="*/ 1107282 w 1157597"/>
                <a:gd name="connsiteY85" fmla="*/ 1064419 h 1832269"/>
                <a:gd name="connsiteX86" fmla="*/ 1102519 w 1157597"/>
                <a:gd name="connsiteY86" fmla="*/ 1078706 h 1832269"/>
                <a:gd name="connsiteX87" fmla="*/ 1100138 w 1157597"/>
                <a:gd name="connsiteY87" fmla="*/ 1085850 h 1832269"/>
                <a:gd name="connsiteX88" fmla="*/ 1097757 w 1157597"/>
                <a:gd name="connsiteY88" fmla="*/ 1092994 h 1832269"/>
                <a:gd name="connsiteX89" fmla="*/ 1095375 w 1157597"/>
                <a:gd name="connsiteY89" fmla="*/ 1133475 h 1832269"/>
                <a:gd name="connsiteX90" fmla="*/ 1090613 w 1157597"/>
                <a:gd name="connsiteY90" fmla="*/ 1147762 h 1832269"/>
                <a:gd name="connsiteX91" fmla="*/ 1088232 w 1157597"/>
                <a:gd name="connsiteY91" fmla="*/ 1154906 h 1832269"/>
                <a:gd name="connsiteX92" fmla="*/ 1085850 w 1157597"/>
                <a:gd name="connsiteY92" fmla="*/ 1162050 h 1832269"/>
                <a:gd name="connsiteX93" fmla="*/ 1078707 w 1157597"/>
                <a:gd name="connsiteY93" fmla="*/ 1185862 h 1832269"/>
                <a:gd name="connsiteX94" fmla="*/ 1073944 w 1157597"/>
                <a:gd name="connsiteY94" fmla="*/ 1200150 h 1832269"/>
                <a:gd name="connsiteX95" fmla="*/ 1069182 w 1157597"/>
                <a:gd name="connsiteY95" fmla="*/ 1223962 h 1832269"/>
                <a:gd name="connsiteX96" fmla="*/ 1064419 w 1157597"/>
                <a:gd name="connsiteY96" fmla="*/ 1238250 h 1832269"/>
                <a:gd name="connsiteX97" fmla="*/ 1059657 w 1157597"/>
                <a:gd name="connsiteY97" fmla="*/ 1254919 h 1832269"/>
                <a:gd name="connsiteX98" fmla="*/ 1054894 w 1157597"/>
                <a:gd name="connsiteY98" fmla="*/ 1262062 h 1832269"/>
                <a:gd name="connsiteX99" fmla="*/ 1047750 w 1157597"/>
                <a:gd name="connsiteY99" fmla="*/ 1285875 h 1832269"/>
                <a:gd name="connsiteX100" fmla="*/ 1042988 w 1157597"/>
                <a:gd name="connsiteY100" fmla="*/ 1300162 h 1832269"/>
                <a:gd name="connsiteX101" fmla="*/ 1038225 w 1157597"/>
                <a:gd name="connsiteY101" fmla="*/ 1307306 h 1832269"/>
                <a:gd name="connsiteX102" fmla="*/ 1033463 w 1157597"/>
                <a:gd name="connsiteY102" fmla="*/ 1321594 h 1832269"/>
                <a:gd name="connsiteX103" fmla="*/ 1031082 w 1157597"/>
                <a:gd name="connsiteY103" fmla="*/ 1328737 h 1832269"/>
                <a:gd name="connsiteX104" fmla="*/ 1028700 w 1157597"/>
                <a:gd name="connsiteY104" fmla="*/ 1359694 h 1832269"/>
                <a:gd name="connsiteX105" fmla="*/ 1021557 w 1157597"/>
                <a:gd name="connsiteY105" fmla="*/ 1385887 h 1832269"/>
                <a:gd name="connsiteX106" fmla="*/ 1019175 w 1157597"/>
                <a:gd name="connsiteY106" fmla="*/ 1404937 h 1832269"/>
                <a:gd name="connsiteX107" fmla="*/ 1014413 w 1157597"/>
                <a:gd name="connsiteY107" fmla="*/ 1419225 h 1832269"/>
                <a:gd name="connsiteX108" fmla="*/ 1012032 w 1157597"/>
                <a:gd name="connsiteY108" fmla="*/ 1469231 h 1832269"/>
                <a:gd name="connsiteX109" fmla="*/ 1007269 w 1157597"/>
                <a:gd name="connsiteY109" fmla="*/ 1483519 h 1832269"/>
                <a:gd name="connsiteX110" fmla="*/ 1004888 w 1157597"/>
                <a:gd name="connsiteY110" fmla="*/ 1490662 h 1832269"/>
                <a:gd name="connsiteX111" fmla="*/ 1002507 w 1157597"/>
                <a:gd name="connsiteY111" fmla="*/ 1504950 h 1832269"/>
                <a:gd name="connsiteX112" fmla="*/ 997744 w 1157597"/>
                <a:gd name="connsiteY112" fmla="*/ 1519237 h 1832269"/>
                <a:gd name="connsiteX113" fmla="*/ 985838 w 1157597"/>
                <a:gd name="connsiteY113" fmla="*/ 1554956 h 1832269"/>
                <a:gd name="connsiteX114" fmla="*/ 978694 w 1157597"/>
                <a:gd name="connsiteY114" fmla="*/ 1576387 h 1832269"/>
                <a:gd name="connsiteX115" fmla="*/ 976313 w 1157597"/>
                <a:gd name="connsiteY115" fmla="*/ 1583531 h 1832269"/>
                <a:gd name="connsiteX116" fmla="*/ 973932 w 1157597"/>
                <a:gd name="connsiteY116" fmla="*/ 1590675 h 1832269"/>
                <a:gd name="connsiteX117" fmla="*/ 971550 w 1157597"/>
                <a:gd name="connsiteY117" fmla="*/ 1619250 h 1832269"/>
                <a:gd name="connsiteX118" fmla="*/ 964407 w 1157597"/>
                <a:gd name="connsiteY118" fmla="*/ 1633537 h 1832269"/>
                <a:gd name="connsiteX119" fmla="*/ 962025 w 1157597"/>
                <a:gd name="connsiteY119" fmla="*/ 1640681 h 1832269"/>
                <a:gd name="connsiteX120" fmla="*/ 957263 w 1157597"/>
                <a:gd name="connsiteY120" fmla="*/ 1647825 h 1832269"/>
                <a:gd name="connsiteX121" fmla="*/ 942975 w 1157597"/>
                <a:gd name="connsiteY121" fmla="*/ 1657350 h 1832269"/>
                <a:gd name="connsiteX122" fmla="*/ 938213 w 1157597"/>
                <a:gd name="connsiteY122" fmla="*/ 1664494 h 1832269"/>
                <a:gd name="connsiteX123" fmla="*/ 931069 w 1157597"/>
                <a:gd name="connsiteY123" fmla="*/ 1666875 h 1832269"/>
                <a:gd name="connsiteX124" fmla="*/ 926307 w 1157597"/>
                <a:gd name="connsiteY124" fmla="*/ 1681162 h 1832269"/>
                <a:gd name="connsiteX125" fmla="*/ 921544 w 1157597"/>
                <a:gd name="connsiteY125" fmla="*/ 1695450 h 1832269"/>
                <a:gd name="connsiteX126" fmla="*/ 919163 w 1157597"/>
                <a:gd name="connsiteY126" fmla="*/ 1704975 h 1832269"/>
                <a:gd name="connsiteX127" fmla="*/ 914400 w 1157597"/>
                <a:gd name="connsiteY127" fmla="*/ 1712119 h 1832269"/>
                <a:gd name="connsiteX128" fmla="*/ 907257 w 1157597"/>
                <a:gd name="connsiteY128" fmla="*/ 1750219 h 1832269"/>
                <a:gd name="connsiteX129" fmla="*/ 904875 w 1157597"/>
                <a:gd name="connsiteY129" fmla="*/ 1826419 h 1832269"/>
                <a:gd name="connsiteX130" fmla="*/ 854869 w 1157597"/>
                <a:gd name="connsiteY130" fmla="*/ 1824037 h 1832269"/>
                <a:gd name="connsiteX131" fmla="*/ 840582 w 1157597"/>
                <a:gd name="connsiteY131" fmla="*/ 1819275 h 1832269"/>
                <a:gd name="connsiteX132" fmla="*/ 833438 w 1157597"/>
                <a:gd name="connsiteY132" fmla="*/ 1814512 h 1832269"/>
                <a:gd name="connsiteX133" fmla="*/ 828675 w 1157597"/>
                <a:gd name="connsiteY133" fmla="*/ 1807369 h 1832269"/>
                <a:gd name="connsiteX134" fmla="*/ 804863 w 1157597"/>
                <a:gd name="connsiteY134" fmla="*/ 1800225 h 1832269"/>
                <a:gd name="connsiteX135" fmla="*/ 790575 w 1157597"/>
                <a:gd name="connsiteY135" fmla="*/ 1795462 h 1832269"/>
                <a:gd name="connsiteX136" fmla="*/ 640557 w 1157597"/>
                <a:gd name="connsiteY136" fmla="*/ 1788319 h 1832269"/>
                <a:gd name="connsiteX137" fmla="*/ 633413 w 1157597"/>
                <a:gd name="connsiteY137" fmla="*/ 1752600 h 1832269"/>
                <a:gd name="connsiteX138" fmla="*/ 619125 w 1157597"/>
                <a:gd name="connsiteY138" fmla="*/ 1740694 h 1832269"/>
                <a:gd name="connsiteX139" fmla="*/ 595313 w 1157597"/>
                <a:gd name="connsiteY139" fmla="*/ 1724025 h 1832269"/>
                <a:gd name="connsiteX140" fmla="*/ 588169 w 1157597"/>
                <a:gd name="connsiteY140" fmla="*/ 1716881 h 1832269"/>
                <a:gd name="connsiteX141" fmla="*/ 583407 w 1157597"/>
                <a:gd name="connsiteY141" fmla="*/ 1695450 h 1832269"/>
                <a:gd name="connsiteX142" fmla="*/ 585788 w 1157597"/>
                <a:gd name="connsiteY142" fmla="*/ 1662112 h 1832269"/>
                <a:gd name="connsiteX143" fmla="*/ 592932 w 1157597"/>
                <a:gd name="connsiteY143" fmla="*/ 1659731 h 1832269"/>
                <a:gd name="connsiteX144" fmla="*/ 607219 w 1157597"/>
                <a:gd name="connsiteY144" fmla="*/ 1650206 h 1832269"/>
                <a:gd name="connsiteX145" fmla="*/ 614363 w 1157597"/>
                <a:gd name="connsiteY145" fmla="*/ 1645444 h 1832269"/>
                <a:gd name="connsiteX146" fmla="*/ 631032 w 1157597"/>
                <a:gd name="connsiteY146" fmla="*/ 1624012 h 1832269"/>
                <a:gd name="connsiteX147" fmla="*/ 635794 w 1157597"/>
                <a:gd name="connsiteY147" fmla="*/ 1614487 h 1832269"/>
                <a:gd name="connsiteX148" fmla="*/ 642938 w 1157597"/>
                <a:gd name="connsiteY148" fmla="*/ 1612106 h 1832269"/>
                <a:gd name="connsiteX149" fmla="*/ 650082 w 1157597"/>
                <a:gd name="connsiteY149" fmla="*/ 1607344 h 1832269"/>
                <a:gd name="connsiteX150" fmla="*/ 664369 w 1157597"/>
                <a:gd name="connsiteY150" fmla="*/ 1602581 h 1832269"/>
                <a:gd name="connsiteX151" fmla="*/ 669132 w 1157597"/>
                <a:gd name="connsiteY151" fmla="*/ 1595437 h 1832269"/>
                <a:gd name="connsiteX152" fmla="*/ 661988 w 1157597"/>
                <a:gd name="connsiteY152" fmla="*/ 1578769 h 1832269"/>
                <a:gd name="connsiteX153" fmla="*/ 654844 w 1157597"/>
                <a:gd name="connsiteY153" fmla="*/ 1576387 h 1832269"/>
                <a:gd name="connsiteX154" fmla="*/ 640557 w 1157597"/>
                <a:gd name="connsiteY154" fmla="*/ 1569244 h 1832269"/>
                <a:gd name="connsiteX155" fmla="*/ 626269 w 1157597"/>
                <a:gd name="connsiteY155" fmla="*/ 1559719 h 1832269"/>
                <a:gd name="connsiteX156" fmla="*/ 609600 w 1157597"/>
                <a:gd name="connsiteY156" fmla="*/ 1550194 h 1832269"/>
                <a:gd name="connsiteX157" fmla="*/ 592932 w 1157597"/>
                <a:gd name="connsiteY157" fmla="*/ 1538287 h 1832269"/>
                <a:gd name="connsiteX158" fmla="*/ 585788 w 1157597"/>
                <a:gd name="connsiteY158" fmla="*/ 1531144 h 1832269"/>
                <a:gd name="connsiteX159" fmla="*/ 571500 w 1157597"/>
                <a:gd name="connsiteY159" fmla="*/ 1521619 h 1832269"/>
                <a:gd name="connsiteX160" fmla="*/ 554832 w 1157597"/>
                <a:gd name="connsiteY160" fmla="*/ 1509712 h 1832269"/>
                <a:gd name="connsiteX161" fmla="*/ 547688 w 1157597"/>
                <a:gd name="connsiteY161" fmla="*/ 1502569 h 1832269"/>
                <a:gd name="connsiteX162" fmla="*/ 540544 w 1157597"/>
                <a:gd name="connsiteY162" fmla="*/ 1500187 h 1832269"/>
                <a:gd name="connsiteX163" fmla="*/ 526257 w 1157597"/>
                <a:gd name="connsiteY163" fmla="*/ 1490662 h 1832269"/>
                <a:gd name="connsiteX164" fmla="*/ 516732 w 1157597"/>
                <a:gd name="connsiteY164" fmla="*/ 1488281 h 1832269"/>
                <a:gd name="connsiteX165" fmla="*/ 492919 w 1157597"/>
                <a:gd name="connsiteY165" fmla="*/ 1481137 h 1832269"/>
                <a:gd name="connsiteX166" fmla="*/ 481013 w 1157597"/>
                <a:gd name="connsiteY166" fmla="*/ 1469231 h 1832269"/>
                <a:gd name="connsiteX167" fmla="*/ 478632 w 1157597"/>
                <a:gd name="connsiteY167" fmla="*/ 1462087 h 1832269"/>
                <a:gd name="connsiteX168" fmla="*/ 471488 w 1157597"/>
                <a:gd name="connsiteY168" fmla="*/ 1459706 h 1832269"/>
                <a:gd name="connsiteX169" fmla="*/ 461963 w 1157597"/>
                <a:gd name="connsiteY169" fmla="*/ 1457325 h 1832269"/>
                <a:gd name="connsiteX170" fmla="*/ 454819 w 1157597"/>
                <a:gd name="connsiteY170" fmla="*/ 1454944 h 1832269"/>
                <a:gd name="connsiteX171" fmla="*/ 435769 w 1157597"/>
                <a:gd name="connsiteY171" fmla="*/ 1452562 h 1832269"/>
                <a:gd name="connsiteX172" fmla="*/ 421482 w 1157597"/>
                <a:gd name="connsiteY172" fmla="*/ 1445419 h 1832269"/>
                <a:gd name="connsiteX173" fmla="*/ 414338 w 1157597"/>
                <a:gd name="connsiteY173" fmla="*/ 1440656 h 1832269"/>
                <a:gd name="connsiteX174" fmla="*/ 400050 w 1157597"/>
                <a:gd name="connsiteY174" fmla="*/ 1435894 h 1832269"/>
                <a:gd name="connsiteX175" fmla="*/ 385763 w 1157597"/>
                <a:gd name="connsiteY175" fmla="*/ 1426369 h 1832269"/>
                <a:gd name="connsiteX176" fmla="*/ 378619 w 1157597"/>
                <a:gd name="connsiteY176" fmla="*/ 1421606 h 1832269"/>
                <a:gd name="connsiteX177" fmla="*/ 366713 w 1157597"/>
                <a:gd name="connsiteY177" fmla="*/ 1419225 h 1832269"/>
                <a:gd name="connsiteX178" fmla="*/ 347663 w 1157597"/>
                <a:gd name="connsiteY178" fmla="*/ 1414462 h 1832269"/>
                <a:gd name="connsiteX179" fmla="*/ 333375 w 1157597"/>
                <a:gd name="connsiteY179" fmla="*/ 1407319 h 1832269"/>
                <a:gd name="connsiteX180" fmla="*/ 321469 w 1157597"/>
                <a:gd name="connsiteY180" fmla="*/ 1400175 h 1832269"/>
                <a:gd name="connsiteX181" fmla="*/ 304800 w 1157597"/>
                <a:gd name="connsiteY181" fmla="*/ 1393031 h 1832269"/>
                <a:gd name="connsiteX182" fmla="*/ 297657 w 1157597"/>
                <a:gd name="connsiteY182" fmla="*/ 1388269 h 1832269"/>
                <a:gd name="connsiteX183" fmla="*/ 290513 w 1157597"/>
                <a:gd name="connsiteY183" fmla="*/ 1385887 h 1832269"/>
                <a:gd name="connsiteX184" fmla="*/ 278607 w 1157597"/>
                <a:gd name="connsiteY184" fmla="*/ 1381125 h 1832269"/>
                <a:gd name="connsiteX185" fmla="*/ 271463 w 1157597"/>
                <a:gd name="connsiteY185" fmla="*/ 1378744 h 1832269"/>
                <a:gd name="connsiteX186" fmla="*/ 250032 w 1157597"/>
                <a:gd name="connsiteY186" fmla="*/ 1371600 h 1832269"/>
                <a:gd name="connsiteX187" fmla="*/ 240507 w 1157597"/>
                <a:gd name="connsiteY187" fmla="*/ 1364456 h 1832269"/>
                <a:gd name="connsiteX188" fmla="*/ 223838 w 1157597"/>
                <a:gd name="connsiteY188" fmla="*/ 1362075 h 1832269"/>
                <a:gd name="connsiteX189" fmla="*/ 216694 w 1157597"/>
                <a:gd name="connsiteY189" fmla="*/ 1359694 h 1832269"/>
                <a:gd name="connsiteX190" fmla="*/ 195263 w 1157597"/>
                <a:gd name="connsiteY190" fmla="*/ 1354931 h 1832269"/>
                <a:gd name="connsiteX191" fmla="*/ 166688 w 1157597"/>
                <a:gd name="connsiteY191" fmla="*/ 1345406 h 1832269"/>
                <a:gd name="connsiteX192" fmla="*/ 152400 w 1157597"/>
                <a:gd name="connsiteY192" fmla="*/ 1338262 h 1832269"/>
                <a:gd name="connsiteX193" fmla="*/ 147638 w 1157597"/>
                <a:gd name="connsiteY193" fmla="*/ 1331119 h 1832269"/>
                <a:gd name="connsiteX194" fmla="*/ 152400 w 1157597"/>
                <a:gd name="connsiteY194" fmla="*/ 1300162 h 1832269"/>
                <a:gd name="connsiteX195" fmla="*/ 157163 w 1157597"/>
                <a:gd name="connsiteY195" fmla="*/ 1293019 h 1832269"/>
                <a:gd name="connsiteX196" fmla="*/ 169069 w 1157597"/>
                <a:gd name="connsiteY196" fmla="*/ 1271587 h 1832269"/>
                <a:gd name="connsiteX197" fmla="*/ 171450 w 1157597"/>
                <a:gd name="connsiteY197" fmla="*/ 1264444 h 1832269"/>
                <a:gd name="connsiteX198" fmla="*/ 176213 w 1157597"/>
                <a:gd name="connsiteY198" fmla="*/ 1257300 h 1832269"/>
                <a:gd name="connsiteX199" fmla="*/ 178594 w 1157597"/>
                <a:gd name="connsiteY199" fmla="*/ 1245394 h 1832269"/>
                <a:gd name="connsiteX200" fmla="*/ 183357 w 1157597"/>
                <a:gd name="connsiteY200" fmla="*/ 1200150 h 1832269"/>
                <a:gd name="connsiteX201" fmla="*/ 190500 w 1157597"/>
                <a:gd name="connsiteY201" fmla="*/ 1173956 h 1832269"/>
                <a:gd name="connsiteX202" fmla="*/ 192882 w 1157597"/>
                <a:gd name="connsiteY202" fmla="*/ 1166812 h 1832269"/>
                <a:gd name="connsiteX203" fmla="*/ 195263 w 1157597"/>
                <a:gd name="connsiteY203" fmla="*/ 1159669 h 1832269"/>
                <a:gd name="connsiteX204" fmla="*/ 197644 w 1157597"/>
                <a:gd name="connsiteY204" fmla="*/ 1054894 h 1832269"/>
                <a:gd name="connsiteX205" fmla="*/ 202407 w 1157597"/>
                <a:gd name="connsiteY205" fmla="*/ 1047750 h 1832269"/>
                <a:gd name="connsiteX206" fmla="*/ 204788 w 1157597"/>
                <a:gd name="connsiteY206" fmla="*/ 1038225 h 1832269"/>
                <a:gd name="connsiteX207" fmla="*/ 216694 w 1157597"/>
                <a:gd name="connsiteY207" fmla="*/ 1023937 h 1832269"/>
                <a:gd name="connsiteX208" fmla="*/ 223838 w 1157597"/>
                <a:gd name="connsiteY208" fmla="*/ 1004887 h 1832269"/>
                <a:gd name="connsiteX209" fmla="*/ 233363 w 1157597"/>
                <a:gd name="connsiteY209" fmla="*/ 990600 h 1832269"/>
                <a:gd name="connsiteX210" fmla="*/ 240507 w 1157597"/>
                <a:gd name="connsiteY210" fmla="*/ 973931 h 1832269"/>
                <a:gd name="connsiteX211" fmla="*/ 247650 w 1157597"/>
                <a:gd name="connsiteY211" fmla="*/ 950119 h 1832269"/>
                <a:gd name="connsiteX212" fmla="*/ 250032 w 1157597"/>
                <a:gd name="connsiteY212" fmla="*/ 869156 h 1832269"/>
                <a:gd name="connsiteX213" fmla="*/ 254794 w 1157597"/>
                <a:gd name="connsiteY213" fmla="*/ 862012 h 1832269"/>
                <a:gd name="connsiteX214" fmla="*/ 261938 w 1157597"/>
                <a:gd name="connsiteY214" fmla="*/ 857250 h 1832269"/>
                <a:gd name="connsiteX215" fmla="*/ 269082 w 1157597"/>
                <a:gd name="connsiteY215" fmla="*/ 842962 h 1832269"/>
                <a:gd name="connsiteX216" fmla="*/ 276225 w 1157597"/>
                <a:gd name="connsiteY216" fmla="*/ 828675 h 1832269"/>
                <a:gd name="connsiteX217" fmla="*/ 280988 w 1157597"/>
                <a:gd name="connsiteY217" fmla="*/ 814387 h 1832269"/>
                <a:gd name="connsiteX218" fmla="*/ 288132 w 1157597"/>
                <a:gd name="connsiteY218" fmla="*/ 800100 h 1832269"/>
                <a:gd name="connsiteX219" fmla="*/ 285750 w 1157597"/>
                <a:gd name="connsiteY219" fmla="*/ 783431 h 1832269"/>
                <a:gd name="connsiteX220" fmla="*/ 269082 w 1157597"/>
                <a:gd name="connsiteY220" fmla="*/ 762000 h 1832269"/>
                <a:gd name="connsiteX221" fmla="*/ 264319 w 1157597"/>
                <a:gd name="connsiteY221" fmla="*/ 747712 h 1832269"/>
                <a:gd name="connsiteX222" fmla="*/ 261938 w 1157597"/>
                <a:gd name="connsiteY222" fmla="*/ 740569 h 1832269"/>
                <a:gd name="connsiteX223" fmla="*/ 254794 w 1157597"/>
                <a:gd name="connsiteY223" fmla="*/ 733425 h 1832269"/>
                <a:gd name="connsiteX224" fmla="*/ 250032 w 1157597"/>
                <a:gd name="connsiteY224" fmla="*/ 726281 h 1832269"/>
                <a:gd name="connsiteX225" fmla="*/ 242888 w 1157597"/>
                <a:gd name="connsiteY225" fmla="*/ 721519 h 1832269"/>
                <a:gd name="connsiteX226" fmla="*/ 233363 w 1157597"/>
                <a:gd name="connsiteY226" fmla="*/ 711994 h 1832269"/>
                <a:gd name="connsiteX227" fmla="*/ 223838 w 1157597"/>
                <a:gd name="connsiteY227" fmla="*/ 702469 h 1832269"/>
                <a:gd name="connsiteX228" fmla="*/ 209550 w 1157597"/>
                <a:gd name="connsiteY228" fmla="*/ 692944 h 1832269"/>
                <a:gd name="connsiteX229" fmla="*/ 202407 w 1157597"/>
                <a:gd name="connsiteY229" fmla="*/ 688181 h 1832269"/>
                <a:gd name="connsiteX230" fmla="*/ 192882 w 1157597"/>
                <a:gd name="connsiteY230" fmla="*/ 673894 h 1832269"/>
                <a:gd name="connsiteX231" fmla="*/ 178594 w 1157597"/>
                <a:gd name="connsiteY231" fmla="*/ 666750 h 1832269"/>
                <a:gd name="connsiteX232" fmla="*/ 171450 w 1157597"/>
                <a:gd name="connsiteY232" fmla="*/ 650081 h 1832269"/>
                <a:gd name="connsiteX233" fmla="*/ 169069 w 1157597"/>
                <a:gd name="connsiteY233" fmla="*/ 642937 h 1832269"/>
                <a:gd name="connsiteX234" fmla="*/ 164307 w 1157597"/>
                <a:gd name="connsiteY234" fmla="*/ 635794 h 1832269"/>
                <a:gd name="connsiteX235" fmla="*/ 154782 w 1157597"/>
                <a:gd name="connsiteY235" fmla="*/ 614362 h 1832269"/>
                <a:gd name="connsiteX236" fmla="*/ 142875 w 1157597"/>
                <a:gd name="connsiteY236" fmla="*/ 609600 h 1832269"/>
                <a:gd name="connsiteX237" fmla="*/ 128588 w 1157597"/>
                <a:gd name="connsiteY237" fmla="*/ 602456 h 1832269"/>
                <a:gd name="connsiteX238" fmla="*/ 114300 w 1157597"/>
                <a:gd name="connsiteY238" fmla="*/ 573881 h 1832269"/>
                <a:gd name="connsiteX239" fmla="*/ 107157 w 1157597"/>
                <a:gd name="connsiteY239" fmla="*/ 550069 h 1832269"/>
                <a:gd name="connsiteX240" fmla="*/ 97632 w 1157597"/>
                <a:gd name="connsiteY240" fmla="*/ 535781 h 1832269"/>
                <a:gd name="connsiteX241" fmla="*/ 92869 w 1157597"/>
                <a:gd name="connsiteY241" fmla="*/ 528637 h 1832269"/>
                <a:gd name="connsiteX242" fmla="*/ 69057 w 1157597"/>
                <a:gd name="connsiteY242" fmla="*/ 514350 h 1832269"/>
                <a:gd name="connsiteX243" fmla="*/ 54769 w 1157597"/>
                <a:gd name="connsiteY243" fmla="*/ 507206 h 1832269"/>
                <a:gd name="connsiteX244" fmla="*/ 40482 w 1157597"/>
                <a:gd name="connsiteY244" fmla="*/ 500062 h 1832269"/>
                <a:gd name="connsiteX245" fmla="*/ 33338 w 1157597"/>
                <a:gd name="connsiteY245" fmla="*/ 495300 h 1832269"/>
                <a:gd name="connsiteX246" fmla="*/ 19050 w 1157597"/>
                <a:gd name="connsiteY246" fmla="*/ 490537 h 1832269"/>
                <a:gd name="connsiteX247" fmla="*/ 0 w 1157597"/>
                <a:gd name="connsiteY247" fmla="*/ 485775 h 1832269"/>
                <a:gd name="connsiteX248" fmla="*/ 2382 w 1157597"/>
                <a:gd name="connsiteY248" fmla="*/ 471487 h 1832269"/>
                <a:gd name="connsiteX249" fmla="*/ 9525 w 1157597"/>
                <a:gd name="connsiteY249" fmla="*/ 469106 h 1832269"/>
                <a:gd name="connsiteX250" fmla="*/ 21432 w 1157597"/>
                <a:gd name="connsiteY250" fmla="*/ 466725 h 1832269"/>
                <a:gd name="connsiteX251" fmla="*/ 28575 w 1157597"/>
                <a:gd name="connsiteY251" fmla="*/ 461962 h 1832269"/>
                <a:gd name="connsiteX252" fmla="*/ 42863 w 1157597"/>
                <a:gd name="connsiteY252" fmla="*/ 457200 h 1832269"/>
                <a:gd name="connsiteX253" fmla="*/ 50007 w 1157597"/>
                <a:gd name="connsiteY253" fmla="*/ 454818 h 1832269"/>
                <a:gd name="connsiteX254" fmla="*/ 64294 w 1157597"/>
                <a:gd name="connsiteY254" fmla="*/ 450056 h 1832269"/>
                <a:gd name="connsiteX255" fmla="*/ 71438 w 1157597"/>
                <a:gd name="connsiteY255" fmla="*/ 447675 h 1832269"/>
                <a:gd name="connsiteX256" fmla="*/ 83344 w 1157597"/>
                <a:gd name="connsiteY256" fmla="*/ 442912 h 1832269"/>
                <a:gd name="connsiteX257" fmla="*/ 97632 w 1157597"/>
                <a:gd name="connsiteY257" fmla="*/ 440531 h 1832269"/>
                <a:gd name="connsiteX258" fmla="*/ 109538 w 1157597"/>
                <a:gd name="connsiteY258" fmla="*/ 435768 h 1832269"/>
                <a:gd name="connsiteX259" fmla="*/ 119063 w 1157597"/>
                <a:gd name="connsiteY259" fmla="*/ 431006 h 1832269"/>
                <a:gd name="connsiteX260" fmla="*/ 135732 w 1157597"/>
                <a:gd name="connsiteY260" fmla="*/ 426243 h 1832269"/>
                <a:gd name="connsiteX261" fmla="*/ 154782 w 1157597"/>
                <a:gd name="connsiteY261" fmla="*/ 419100 h 1832269"/>
                <a:gd name="connsiteX262" fmla="*/ 169069 w 1157597"/>
                <a:gd name="connsiteY262" fmla="*/ 414337 h 1832269"/>
                <a:gd name="connsiteX263" fmla="*/ 185738 w 1157597"/>
                <a:gd name="connsiteY263" fmla="*/ 409575 h 1832269"/>
                <a:gd name="connsiteX264" fmla="*/ 195263 w 1157597"/>
                <a:gd name="connsiteY264" fmla="*/ 404812 h 1832269"/>
                <a:gd name="connsiteX265" fmla="*/ 211932 w 1157597"/>
                <a:gd name="connsiteY265" fmla="*/ 400050 h 1832269"/>
                <a:gd name="connsiteX266" fmla="*/ 219075 w 1157597"/>
                <a:gd name="connsiteY266" fmla="*/ 397668 h 1832269"/>
                <a:gd name="connsiteX267" fmla="*/ 228600 w 1157597"/>
                <a:gd name="connsiteY267" fmla="*/ 395287 h 1832269"/>
                <a:gd name="connsiteX268" fmla="*/ 242888 w 1157597"/>
                <a:gd name="connsiteY268" fmla="*/ 390525 h 1832269"/>
                <a:gd name="connsiteX269" fmla="*/ 254794 w 1157597"/>
                <a:gd name="connsiteY269" fmla="*/ 388143 h 1832269"/>
                <a:gd name="connsiteX270" fmla="*/ 280988 w 1157597"/>
                <a:gd name="connsiteY270" fmla="*/ 381000 h 1832269"/>
                <a:gd name="connsiteX271" fmla="*/ 340519 w 1157597"/>
                <a:gd name="connsiteY271" fmla="*/ 369093 h 1832269"/>
                <a:gd name="connsiteX272" fmla="*/ 352425 w 1157597"/>
                <a:gd name="connsiteY272" fmla="*/ 366712 h 1832269"/>
                <a:gd name="connsiteX273" fmla="*/ 359569 w 1157597"/>
                <a:gd name="connsiteY273" fmla="*/ 364331 h 1832269"/>
                <a:gd name="connsiteX274" fmla="*/ 421482 w 1157597"/>
                <a:gd name="connsiteY274" fmla="*/ 361950 h 1832269"/>
                <a:gd name="connsiteX275" fmla="*/ 431007 w 1157597"/>
                <a:gd name="connsiteY275" fmla="*/ 357187 h 1832269"/>
                <a:gd name="connsiteX276" fmla="*/ 454819 w 1157597"/>
                <a:gd name="connsiteY276" fmla="*/ 350043 h 1832269"/>
                <a:gd name="connsiteX277" fmla="*/ 485775 w 1157597"/>
                <a:gd name="connsiteY277" fmla="*/ 335756 h 1832269"/>
                <a:gd name="connsiteX278" fmla="*/ 502444 w 1157597"/>
                <a:gd name="connsiteY278" fmla="*/ 328612 h 1832269"/>
                <a:gd name="connsiteX279" fmla="*/ 531019 w 1157597"/>
                <a:gd name="connsiteY279" fmla="*/ 326231 h 1832269"/>
                <a:gd name="connsiteX280" fmla="*/ 554832 w 1157597"/>
                <a:gd name="connsiteY280" fmla="*/ 314325 h 1832269"/>
                <a:gd name="connsiteX281" fmla="*/ 571500 w 1157597"/>
                <a:gd name="connsiteY281" fmla="*/ 309562 h 1832269"/>
                <a:gd name="connsiteX282" fmla="*/ 569119 w 1157597"/>
                <a:gd name="connsiteY282" fmla="*/ 302418 h 1832269"/>
                <a:gd name="connsiteX283" fmla="*/ 564357 w 1157597"/>
                <a:gd name="connsiteY283" fmla="*/ 292893 h 1832269"/>
                <a:gd name="connsiteX284" fmla="*/ 561975 w 1157597"/>
                <a:gd name="connsiteY284" fmla="*/ 214312 h 1832269"/>
                <a:gd name="connsiteX285" fmla="*/ 559594 w 1157597"/>
                <a:gd name="connsiteY285" fmla="*/ 204787 h 1832269"/>
                <a:gd name="connsiteX286" fmla="*/ 557213 w 1157597"/>
                <a:gd name="connsiteY286" fmla="*/ 192881 h 1832269"/>
                <a:gd name="connsiteX287" fmla="*/ 554832 w 1157597"/>
                <a:gd name="connsiteY287" fmla="*/ 185737 h 1832269"/>
                <a:gd name="connsiteX288" fmla="*/ 552450 w 1157597"/>
                <a:gd name="connsiteY288" fmla="*/ 176212 h 1832269"/>
                <a:gd name="connsiteX289" fmla="*/ 547688 w 1157597"/>
                <a:gd name="connsiteY289" fmla="*/ 164306 h 1832269"/>
                <a:gd name="connsiteX290" fmla="*/ 542925 w 1157597"/>
                <a:gd name="connsiteY290" fmla="*/ 150018 h 1832269"/>
                <a:gd name="connsiteX291" fmla="*/ 540544 w 1157597"/>
                <a:gd name="connsiteY291" fmla="*/ 142875 h 1832269"/>
                <a:gd name="connsiteX292" fmla="*/ 538163 w 1157597"/>
                <a:gd name="connsiteY292" fmla="*/ 135731 h 1832269"/>
                <a:gd name="connsiteX293" fmla="*/ 535782 w 1157597"/>
                <a:gd name="connsiteY293" fmla="*/ 114300 h 1832269"/>
                <a:gd name="connsiteX294" fmla="*/ 533400 w 1157597"/>
                <a:gd name="connsiteY294" fmla="*/ 107156 h 1832269"/>
                <a:gd name="connsiteX295" fmla="*/ 531019 w 1157597"/>
                <a:gd name="connsiteY295" fmla="*/ 54768 h 1832269"/>
                <a:gd name="connsiteX296" fmla="*/ 526257 w 1157597"/>
                <a:gd name="connsiteY296" fmla="*/ 45243 h 1832269"/>
                <a:gd name="connsiteX297" fmla="*/ 521494 w 1157597"/>
                <a:gd name="connsiteY297" fmla="*/ 30956 h 1832269"/>
                <a:gd name="connsiteX298" fmla="*/ 523875 w 1157597"/>
                <a:gd name="connsiteY298" fmla="*/ 9525 h 1832269"/>
                <a:gd name="connsiteX299" fmla="*/ 538163 w 1157597"/>
                <a:gd name="connsiteY299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40619 w 1157597"/>
                <a:gd name="connsiteY79" fmla="*/ 959644 h 1832269"/>
                <a:gd name="connsiteX80" fmla="*/ 1126332 w 1157597"/>
                <a:gd name="connsiteY80" fmla="*/ 1014412 h 1832269"/>
                <a:gd name="connsiteX81" fmla="*/ 1123950 w 1157597"/>
                <a:gd name="connsiteY81" fmla="*/ 1021556 h 1832269"/>
                <a:gd name="connsiteX82" fmla="*/ 1116807 w 1157597"/>
                <a:gd name="connsiteY82" fmla="*/ 1028700 h 1832269"/>
                <a:gd name="connsiteX83" fmla="*/ 1114425 w 1157597"/>
                <a:gd name="connsiteY83" fmla="*/ 1038225 h 1832269"/>
                <a:gd name="connsiteX84" fmla="*/ 1109663 w 1157597"/>
                <a:gd name="connsiteY84" fmla="*/ 1052512 h 1832269"/>
                <a:gd name="connsiteX85" fmla="*/ 1107282 w 1157597"/>
                <a:gd name="connsiteY85" fmla="*/ 1064419 h 1832269"/>
                <a:gd name="connsiteX86" fmla="*/ 1102519 w 1157597"/>
                <a:gd name="connsiteY86" fmla="*/ 1078706 h 1832269"/>
                <a:gd name="connsiteX87" fmla="*/ 1100138 w 1157597"/>
                <a:gd name="connsiteY87" fmla="*/ 1085850 h 1832269"/>
                <a:gd name="connsiteX88" fmla="*/ 1097757 w 1157597"/>
                <a:gd name="connsiteY88" fmla="*/ 1092994 h 1832269"/>
                <a:gd name="connsiteX89" fmla="*/ 1095375 w 1157597"/>
                <a:gd name="connsiteY89" fmla="*/ 1133475 h 1832269"/>
                <a:gd name="connsiteX90" fmla="*/ 1090613 w 1157597"/>
                <a:gd name="connsiteY90" fmla="*/ 1147762 h 1832269"/>
                <a:gd name="connsiteX91" fmla="*/ 1088232 w 1157597"/>
                <a:gd name="connsiteY91" fmla="*/ 1154906 h 1832269"/>
                <a:gd name="connsiteX92" fmla="*/ 1085850 w 1157597"/>
                <a:gd name="connsiteY92" fmla="*/ 1162050 h 1832269"/>
                <a:gd name="connsiteX93" fmla="*/ 1078707 w 1157597"/>
                <a:gd name="connsiteY93" fmla="*/ 1185862 h 1832269"/>
                <a:gd name="connsiteX94" fmla="*/ 1073944 w 1157597"/>
                <a:gd name="connsiteY94" fmla="*/ 1200150 h 1832269"/>
                <a:gd name="connsiteX95" fmla="*/ 1069182 w 1157597"/>
                <a:gd name="connsiteY95" fmla="*/ 1223962 h 1832269"/>
                <a:gd name="connsiteX96" fmla="*/ 1064419 w 1157597"/>
                <a:gd name="connsiteY96" fmla="*/ 1238250 h 1832269"/>
                <a:gd name="connsiteX97" fmla="*/ 1059657 w 1157597"/>
                <a:gd name="connsiteY97" fmla="*/ 1254919 h 1832269"/>
                <a:gd name="connsiteX98" fmla="*/ 1054894 w 1157597"/>
                <a:gd name="connsiteY98" fmla="*/ 1262062 h 1832269"/>
                <a:gd name="connsiteX99" fmla="*/ 1047750 w 1157597"/>
                <a:gd name="connsiteY99" fmla="*/ 1285875 h 1832269"/>
                <a:gd name="connsiteX100" fmla="*/ 1042988 w 1157597"/>
                <a:gd name="connsiteY100" fmla="*/ 1300162 h 1832269"/>
                <a:gd name="connsiteX101" fmla="*/ 1038225 w 1157597"/>
                <a:gd name="connsiteY101" fmla="*/ 1307306 h 1832269"/>
                <a:gd name="connsiteX102" fmla="*/ 1033463 w 1157597"/>
                <a:gd name="connsiteY102" fmla="*/ 1321594 h 1832269"/>
                <a:gd name="connsiteX103" fmla="*/ 1031082 w 1157597"/>
                <a:gd name="connsiteY103" fmla="*/ 1328737 h 1832269"/>
                <a:gd name="connsiteX104" fmla="*/ 1028700 w 1157597"/>
                <a:gd name="connsiteY104" fmla="*/ 1359694 h 1832269"/>
                <a:gd name="connsiteX105" fmla="*/ 1021557 w 1157597"/>
                <a:gd name="connsiteY105" fmla="*/ 1385887 h 1832269"/>
                <a:gd name="connsiteX106" fmla="*/ 1019175 w 1157597"/>
                <a:gd name="connsiteY106" fmla="*/ 1404937 h 1832269"/>
                <a:gd name="connsiteX107" fmla="*/ 1014413 w 1157597"/>
                <a:gd name="connsiteY107" fmla="*/ 1419225 h 1832269"/>
                <a:gd name="connsiteX108" fmla="*/ 1012032 w 1157597"/>
                <a:gd name="connsiteY108" fmla="*/ 1469231 h 1832269"/>
                <a:gd name="connsiteX109" fmla="*/ 1007269 w 1157597"/>
                <a:gd name="connsiteY109" fmla="*/ 1483519 h 1832269"/>
                <a:gd name="connsiteX110" fmla="*/ 1004888 w 1157597"/>
                <a:gd name="connsiteY110" fmla="*/ 1490662 h 1832269"/>
                <a:gd name="connsiteX111" fmla="*/ 1002507 w 1157597"/>
                <a:gd name="connsiteY111" fmla="*/ 1504950 h 1832269"/>
                <a:gd name="connsiteX112" fmla="*/ 997744 w 1157597"/>
                <a:gd name="connsiteY112" fmla="*/ 1519237 h 1832269"/>
                <a:gd name="connsiteX113" fmla="*/ 985838 w 1157597"/>
                <a:gd name="connsiteY113" fmla="*/ 1554956 h 1832269"/>
                <a:gd name="connsiteX114" fmla="*/ 978694 w 1157597"/>
                <a:gd name="connsiteY114" fmla="*/ 1576387 h 1832269"/>
                <a:gd name="connsiteX115" fmla="*/ 976313 w 1157597"/>
                <a:gd name="connsiteY115" fmla="*/ 1583531 h 1832269"/>
                <a:gd name="connsiteX116" fmla="*/ 973932 w 1157597"/>
                <a:gd name="connsiteY116" fmla="*/ 1590675 h 1832269"/>
                <a:gd name="connsiteX117" fmla="*/ 971550 w 1157597"/>
                <a:gd name="connsiteY117" fmla="*/ 1619250 h 1832269"/>
                <a:gd name="connsiteX118" fmla="*/ 964407 w 1157597"/>
                <a:gd name="connsiteY118" fmla="*/ 1633537 h 1832269"/>
                <a:gd name="connsiteX119" fmla="*/ 962025 w 1157597"/>
                <a:gd name="connsiteY119" fmla="*/ 1640681 h 1832269"/>
                <a:gd name="connsiteX120" fmla="*/ 957263 w 1157597"/>
                <a:gd name="connsiteY120" fmla="*/ 1647825 h 1832269"/>
                <a:gd name="connsiteX121" fmla="*/ 942975 w 1157597"/>
                <a:gd name="connsiteY121" fmla="*/ 1657350 h 1832269"/>
                <a:gd name="connsiteX122" fmla="*/ 938213 w 1157597"/>
                <a:gd name="connsiteY122" fmla="*/ 1664494 h 1832269"/>
                <a:gd name="connsiteX123" fmla="*/ 931069 w 1157597"/>
                <a:gd name="connsiteY123" fmla="*/ 1666875 h 1832269"/>
                <a:gd name="connsiteX124" fmla="*/ 926307 w 1157597"/>
                <a:gd name="connsiteY124" fmla="*/ 1681162 h 1832269"/>
                <a:gd name="connsiteX125" fmla="*/ 921544 w 1157597"/>
                <a:gd name="connsiteY125" fmla="*/ 1695450 h 1832269"/>
                <a:gd name="connsiteX126" fmla="*/ 919163 w 1157597"/>
                <a:gd name="connsiteY126" fmla="*/ 1704975 h 1832269"/>
                <a:gd name="connsiteX127" fmla="*/ 914400 w 1157597"/>
                <a:gd name="connsiteY127" fmla="*/ 1712119 h 1832269"/>
                <a:gd name="connsiteX128" fmla="*/ 907257 w 1157597"/>
                <a:gd name="connsiteY128" fmla="*/ 1750219 h 1832269"/>
                <a:gd name="connsiteX129" fmla="*/ 904875 w 1157597"/>
                <a:gd name="connsiteY129" fmla="*/ 1826419 h 1832269"/>
                <a:gd name="connsiteX130" fmla="*/ 854869 w 1157597"/>
                <a:gd name="connsiteY130" fmla="*/ 1824037 h 1832269"/>
                <a:gd name="connsiteX131" fmla="*/ 840582 w 1157597"/>
                <a:gd name="connsiteY131" fmla="*/ 1819275 h 1832269"/>
                <a:gd name="connsiteX132" fmla="*/ 833438 w 1157597"/>
                <a:gd name="connsiteY132" fmla="*/ 1814512 h 1832269"/>
                <a:gd name="connsiteX133" fmla="*/ 828675 w 1157597"/>
                <a:gd name="connsiteY133" fmla="*/ 1807369 h 1832269"/>
                <a:gd name="connsiteX134" fmla="*/ 804863 w 1157597"/>
                <a:gd name="connsiteY134" fmla="*/ 1800225 h 1832269"/>
                <a:gd name="connsiteX135" fmla="*/ 790575 w 1157597"/>
                <a:gd name="connsiteY135" fmla="*/ 1795462 h 1832269"/>
                <a:gd name="connsiteX136" fmla="*/ 728663 w 1157597"/>
                <a:gd name="connsiteY136" fmla="*/ 1793081 h 1832269"/>
                <a:gd name="connsiteX137" fmla="*/ 640557 w 1157597"/>
                <a:gd name="connsiteY137" fmla="*/ 1788319 h 1832269"/>
                <a:gd name="connsiteX138" fmla="*/ 633413 w 1157597"/>
                <a:gd name="connsiteY138" fmla="*/ 1752600 h 1832269"/>
                <a:gd name="connsiteX139" fmla="*/ 619125 w 1157597"/>
                <a:gd name="connsiteY139" fmla="*/ 1740694 h 1832269"/>
                <a:gd name="connsiteX140" fmla="*/ 595313 w 1157597"/>
                <a:gd name="connsiteY140" fmla="*/ 1724025 h 1832269"/>
                <a:gd name="connsiteX141" fmla="*/ 588169 w 1157597"/>
                <a:gd name="connsiteY141" fmla="*/ 1716881 h 1832269"/>
                <a:gd name="connsiteX142" fmla="*/ 583407 w 1157597"/>
                <a:gd name="connsiteY142" fmla="*/ 1695450 h 1832269"/>
                <a:gd name="connsiteX143" fmla="*/ 585788 w 1157597"/>
                <a:gd name="connsiteY143" fmla="*/ 1662112 h 1832269"/>
                <a:gd name="connsiteX144" fmla="*/ 592932 w 1157597"/>
                <a:gd name="connsiteY144" fmla="*/ 1659731 h 1832269"/>
                <a:gd name="connsiteX145" fmla="*/ 607219 w 1157597"/>
                <a:gd name="connsiteY145" fmla="*/ 1650206 h 1832269"/>
                <a:gd name="connsiteX146" fmla="*/ 614363 w 1157597"/>
                <a:gd name="connsiteY146" fmla="*/ 1645444 h 1832269"/>
                <a:gd name="connsiteX147" fmla="*/ 631032 w 1157597"/>
                <a:gd name="connsiteY147" fmla="*/ 1624012 h 1832269"/>
                <a:gd name="connsiteX148" fmla="*/ 635794 w 1157597"/>
                <a:gd name="connsiteY148" fmla="*/ 1614487 h 1832269"/>
                <a:gd name="connsiteX149" fmla="*/ 642938 w 1157597"/>
                <a:gd name="connsiteY149" fmla="*/ 1612106 h 1832269"/>
                <a:gd name="connsiteX150" fmla="*/ 650082 w 1157597"/>
                <a:gd name="connsiteY150" fmla="*/ 1607344 h 1832269"/>
                <a:gd name="connsiteX151" fmla="*/ 664369 w 1157597"/>
                <a:gd name="connsiteY151" fmla="*/ 1602581 h 1832269"/>
                <a:gd name="connsiteX152" fmla="*/ 669132 w 1157597"/>
                <a:gd name="connsiteY152" fmla="*/ 1595437 h 1832269"/>
                <a:gd name="connsiteX153" fmla="*/ 661988 w 1157597"/>
                <a:gd name="connsiteY153" fmla="*/ 1578769 h 1832269"/>
                <a:gd name="connsiteX154" fmla="*/ 654844 w 1157597"/>
                <a:gd name="connsiteY154" fmla="*/ 1576387 h 1832269"/>
                <a:gd name="connsiteX155" fmla="*/ 640557 w 1157597"/>
                <a:gd name="connsiteY155" fmla="*/ 1569244 h 1832269"/>
                <a:gd name="connsiteX156" fmla="*/ 626269 w 1157597"/>
                <a:gd name="connsiteY156" fmla="*/ 1559719 h 1832269"/>
                <a:gd name="connsiteX157" fmla="*/ 609600 w 1157597"/>
                <a:gd name="connsiteY157" fmla="*/ 1550194 h 1832269"/>
                <a:gd name="connsiteX158" fmla="*/ 592932 w 1157597"/>
                <a:gd name="connsiteY158" fmla="*/ 1538287 h 1832269"/>
                <a:gd name="connsiteX159" fmla="*/ 585788 w 1157597"/>
                <a:gd name="connsiteY159" fmla="*/ 1531144 h 1832269"/>
                <a:gd name="connsiteX160" fmla="*/ 571500 w 1157597"/>
                <a:gd name="connsiteY160" fmla="*/ 1521619 h 1832269"/>
                <a:gd name="connsiteX161" fmla="*/ 554832 w 1157597"/>
                <a:gd name="connsiteY161" fmla="*/ 1509712 h 1832269"/>
                <a:gd name="connsiteX162" fmla="*/ 547688 w 1157597"/>
                <a:gd name="connsiteY162" fmla="*/ 1502569 h 1832269"/>
                <a:gd name="connsiteX163" fmla="*/ 540544 w 1157597"/>
                <a:gd name="connsiteY163" fmla="*/ 1500187 h 1832269"/>
                <a:gd name="connsiteX164" fmla="*/ 526257 w 1157597"/>
                <a:gd name="connsiteY164" fmla="*/ 1490662 h 1832269"/>
                <a:gd name="connsiteX165" fmla="*/ 516732 w 1157597"/>
                <a:gd name="connsiteY165" fmla="*/ 1488281 h 1832269"/>
                <a:gd name="connsiteX166" fmla="*/ 492919 w 1157597"/>
                <a:gd name="connsiteY166" fmla="*/ 1481137 h 1832269"/>
                <a:gd name="connsiteX167" fmla="*/ 481013 w 1157597"/>
                <a:gd name="connsiteY167" fmla="*/ 1469231 h 1832269"/>
                <a:gd name="connsiteX168" fmla="*/ 478632 w 1157597"/>
                <a:gd name="connsiteY168" fmla="*/ 1462087 h 1832269"/>
                <a:gd name="connsiteX169" fmla="*/ 471488 w 1157597"/>
                <a:gd name="connsiteY169" fmla="*/ 1459706 h 1832269"/>
                <a:gd name="connsiteX170" fmla="*/ 461963 w 1157597"/>
                <a:gd name="connsiteY170" fmla="*/ 1457325 h 1832269"/>
                <a:gd name="connsiteX171" fmla="*/ 454819 w 1157597"/>
                <a:gd name="connsiteY171" fmla="*/ 1454944 h 1832269"/>
                <a:gd name="connsiteX172" fmla="*/ 435769 w 1157597"/>
                <a:gd name="connsiteY172" fmla="*/ 1452562 h 1832269"/>
                <a:gd name="connsiteX173" fmla="*/ 421482 w 1157597"/>
                <a:gd name="connsiteY173" fmla="*/ 1445419 h 1832269"/>
                <a:gd name="connsiteX174" fmla="*/ 414338 w 1157597"/>
                <a:gd name="connsiteY174" fmla="*/ 1440656 h 1832269"/>
                <a:gd name="connsiteX175" fmla="*/ 400050 w 1157597"/>
                <a:gd name="connsiteY175" fmla="*/ 1435894 h 1832269"/>
                <a:gd name="connsiteX176" fmla="*/ 385763 w 1157597"/>
                <a:gd name="connsiteY176" fmla="*/ 1426369 h 1832269"/>
                <a:gd name="connsiteX177" fmla="*/ 378619 w 1157597"/>
                <a:gd name="connsiteY177" fmla="*/ 1421606 h 1832269"/>
                <a:gd name="connsiteX178" fmla="*/ 366713 w 1157597"/>
                <a:gd name="connsiteY178" fmla="*/ 1419225 h 1832269"/>
                <a:gd name="connsiteX179" fmla="*/ 347663 w 1157597"/>
                <a:gd name="connsiteY179" fmla="*/ 1414462 h 1832269"/>
                <a:gd name="connsiteX180" fmla="*/ 333375 w 1157597"/>
                <a:gd name="connsiteY180" fmla="*/ 1407319 h 1832269"/>
                <a:gd name="connsiteX181" fmla="*/ 321469 w 1157597"/>
                <a:gd name="connsiteY181" fmla="*/ 1400175 h 1832269"/>
                <a:gd name="connsiteX182" fmla="*/ 304800 w 1157597"/>
                <a:gd name="connsiteY182" fmla="*/ 1393031 h 1832269"/>
                <a:gd name="connsiteX183" fmla="*/ 297657 w 1157597"/>
                <a:gd name="connsiteY183" fmla="*/ 1388269 h 1832269"/>
                <a:gd name="connsiteX184" fmla="*/ 290513 w 1157597"/>
                <a:gd name="connsiteY184" fmla="*/ 1385887 h 1832269"/>
                <a:gd name="connsiteX185" fmla="*/ 278607 w 1157597"/>
                <a:gd name="connsiteY185" fmla="*/ 1381125 h 1832269"/>
                <a:gd name="connsiteX186" fmla="*/ 271463 w 1157597"/>
                <a:gd name="connsiteY186" fmla="*/ 1378744 h 1832269"/>
                <a:gd name="connsiteX187" fmla="*/ 250032 w 1157597"/>
                <a:gd name="connsiteY187" fmla="*/ 1371600 h 1832269"/>
                <a:gd name="connsiteX188" fmla="*/ 240507 w 1157597"/>
                <a:gd name="connsiteY188" fmla="*/ 1364456 h 1832269"/>
                <a:gd name="connsiteX189" fmla="*/ 223838 w 1157597"/>
                <a:gd name="connsiteY189" fmla="*/ 1362075 h 1832269"/>
                <a:gd name="connsiteX190" fmla="*/ 216694 w 1157597"/>
                <a:gd name="connsiteY190" fmla="*/ 1359694 h 1832269"/>
                <a:gd name="connsiteX191" fmla="*/ 195263 w 1157597"/>
                <a:gd name="connsiteY191" fmla="*/ 1354931 h 1832269"/>
                <a:gd name="connsiteX192" fmla="*/ 166688 w 1157597"/>
                <a:gd name="connsiteY192" fmla="*/ 1345406 h 1832269"/>
                <a:gd name="connsiteX193" fmla="*/ 152400 w 1157597"/>
                <a:gd name="connsiteY193" fmla="*/ 1338262 h 1832269"/>
                <a:gd name="connsiteX194" fmla="*/ 147638 w 1157597"/>
                <a:gd name="connsiteY194" fmla="*/ 1331119 h 1832269"/>
                <a:gd name="connsiteX195" fmla="*/ 152400 w 1157597"/>
                <a:gd name="connsiteY195" fmla="*/ 1300162 h 1832269"/>
                <a:gd name="connsiteX196" fmla="*/ 157163 w 1157597"/>
                <a:gd name="connsiteY196" fmla="*/ 1293019 h 1832269"/>
                <a:gd name="connsiteX197" fmla="*/ 169069 w 1157597"/>
                <a:gd name="connsiteY197" fmla="*/ 1271587 h 1832269"/>
                <a:gd name="connsiteX198" fmla="*/ 171450 w 1157597"/>
                <a:gd name="connsiteY198" fmla="*/ 1264444 h 1832269"/>
                <a:gd name="connsiteX199" fmla="*/ 176213 w 1157597"/>
                <a:gd name="connsiteY199" fmla="*/ 1257300 h 1832269"/>
                <a:gd name="connsiteX200" fmla="*/ 178594 w 1157597"/>
                <a:gd name="connsiteY200" fmla="*/ 1245394 h 1832269"/>
                <a:gd name="connsiteX201" fmla="*/ 183357 w 1157597"/>
                <a:gd name="connsiteY201" fmla="*/ 1200150 h 1832269"/>
                <a:gd name="connsiteX202" fmla="*/ 190500 w 1157597"/>
                <a:gd name="connsiteY202" fmla="*/ 1173956 h 1832269"/>
                <a:gd name="connsiteX203" fmla="*/ 192882 w 1157597"/>
                <a:gd name="connsiteY203" fmla="*/ 1166812 h 1832269"/>
                <a:gd name="connsiteX204" fmla="*/ 195263 w 1157597"/>
                <a:gd name="connsiteY204" fmla="*/ 1159669 h 1832269"/>
                <a:gd name="connsiteX205" fmla="*/ 197644 w 1157597"/>
                <a:gd name="connsiteY205" fmla="*/ 1054894 h 1832269"/>
                <a:gd name="connsiteX206" fmla="*/ 202407 w 1157597"/>
                <a:gd name="connsiteY206" fmla="*/ 1047750 h 1832269"/>
                <a:gd name="connsiteX207" fmla="*/ 204788 w 1157597"/>
                <a:gd name="connsiteY207" fmla="*/ 1038225 h 1832269"/>
                <a:gd name="connsiteX208" fmla="*/ 216694 w 1157597"/>
                <a:gd name="connsiteY208" fmla="*/ 1023937 h 1832269"/>
                <a:gd name="connsiteX209" fmla="*/ 223838 w 1157597"/>
                <a:gd name="connsiteY209" fmla="*/ 1004887 h 1832269"/>
                <a:gd name="connsiteX210" fmla="*/ 233363 w 1157597"/>
                <a:gd name="connsiteY210" fmla="*/ 990600 h 1832269"/>
                <a:gd name="connsiteX211" fmla="*/ 240507 w 1157597"/>
                <a:gd name="connsiteY211" fmla="*/ 973931 h 1832269"/>
                <a:gd name="connsiteX212" fmla="*/ 247650 w 1157597"/>
                <a:gd name="connsiteY212" fmla="*/ 950119 h 1832269"/>
                <a:gd name="connsiteX213" fmla="*/ 250032 w 1157597"/>
                <a:gd name="connsiteY213" fmla="*/ 869156 h 1832269"/>
                <a:gd name="connsiteX214" fmla="*/ 254794 w 1157597"/>
                <a:gd name="connsiteY214" fmla="*/ 862012 h 1832269"/>
                <a:gd name="connsiteX215" fmla="*/ 261938 w 1157597"/>
                <a:gd name="connsiteY215" fmla="*/ 857250 h 1832269"/>
                <a:gd name="connsiteX216" fmla="*/ 269082 w 1157597"/>
                <a:gd name="connsiteY216" fmla="*/ 842962 h 1832269"/>
                <a:gd name="connsiteX217" fmla="*/ 276225 w 1157597"/>
                <a:gd name="connsiteY217" fmla="*/ 828675 h 1832269"/>
                <a:gd name="connsiteX218" fmla="*/ 280988 w 1157597"/>
                <a:gd name="connsiteY218" fmla="*/ 814387 h 1832269"/>
                <a:gd name="connsiteX219" fmla="*/ 288132 w 1157597"/>
                <a:gd name="connsiteY219" fmla="*/ 800100 h 1832269"/>
                <a:gd name="connsiteX220" fmla="*/ 285750 w 1157597"/>
                <a:gd name="connsiteY220" fmla="*/ 783431 h 1832269"/>
                <a:gd name="connsiteX221" fmla="*/ 269082 w 1157597"/>
                <a:gd name="connsiteY221" fmla="*/ 762000 h 1832269"/>
                <a:gd name="connsiteX222" fmla="*/ 264319 w 1157597"/>
                <a:gd name="connsiteY222" fmla="*/ 747712 h 1832269"/>
                <a:gd name="connsiteX223" fmla="*/ 261938 w 1157597"/>
                <a:gd name="connsiteY223" fmla="*/ 740569 h 1832269"/>
                <a:gd name="connsiteX224" fmla="*/ 254794 w 1157597"/>
                <a:gd name="connsiteY224" fmla="*/ 733425 h 1832269"/>
                <a:gd name="connsiteX225" fmla="*/ 250032 w 1157597"/>
                <a:gd name="connsiteY225" fmla="*/ 726281 h 1832269"/>
                <a:gd name="connsiteX226" fmla="*/ 242888 w 1157597"/>
                <a:gd name="connsiteY226" fmla="*/ 721519 h 1832269"/>
                <a:gd name="connsiteX227" fmla="*/ 233363 w 1157597"/>
                <a:gd name="connsiteY227" fmla="*/ 711994 h 1832269"/>
                <a:gd name="connsiteX228" fmla="*/ 223838 w 1157597"/>
                <a:gd name="connsiteY228" fmla="*/ 702469 h 1832269"/>
                <a:gd name="connsiteX229" fmla="*/ 209550 w 1157597"/>
                <a:gd name="connsiteY229" fmla="*/ 692944 h 1832269"/>
                <a:gd name="connsiteX230" fmla="*/ 202407 w 1157597"/>
                <a:gd name="connsiteY230" fmla="*/ 688181 h 1832269"/>
                <a:gd name="connsiteX231" fmla="*/ 192882 w 1157597"/>
                <a:gd name="connsiteY231" fmla="*/ 673894 h 1832269"/>
                <a:gd name="connsiteX232" fmla="*/ 178594 w 1157597"/>
                <a:gd name="connsiteY232" fmla="*/ 666750 h 1832269"/>
                <a:gd name="connsiteX233" fmla="*/ 171450 w 1157597"/>
                <a:gd name="connsiteY233" fmla="*/ 650081 h 1832269"/>
                <a:gd name="connsiteX234" fmla="*/ 169069 w 1157597"/>
                <a:gd name="connsiteY234" fmla="*/ 642937 h 1832269"/>
                <a:gd name="connsiteX235" fmla="*/ 164307 w 1157597"/>
                <a:gd name="connsiteY235" fmla="*/ 635794 h 1832269"/>
                <a:gd name="connsiteX236" fmla="*/ 154782 w 1157597"/>
                <a:gd name="connsiteY236" fmla="*/ 614362 h 1832269"/>
                <a:gd name="connsiteX237" fmla="*/ 142875 w 1157597"/>
                <a:gd name="connsiteY237" fmla="*/ 609600 h 1832269"/>
                <a:gd name="connsiteX238" fmla="*/ 128588 w 1157597"/>
                <a:gd name="connsiteY238" fmla="*/ 602456 h 1832269"/>
                <a:gd name="connsiteX239" fmla="*/ 114300 w 1157597"/>
                <a:gd name="connsiteY239" fmla="*/ 573881 h 1832269"/>
                <a:gd name="connsiteX240" fmla="*/ 107157 w 1157597"/>
                <a:gd name="connsiteY240" fmla="*/ 550069 h 1832269"/>
                <a:gd name="connsiteX241" fmla="*/ 97632 w 1157597"/>
                <a:gd name="connsiteY241" fmla="*/ 535781 h 1832269"/>
                <a:gd name="connsiteX242" fmla="*/ 92869 w 1157597"/>
                <a:gd name="connsiteY242" fmla="*/ 528637 h 1832269"/>
                <a:gd name="connsiteX243" fmla="*/ 69057 w 1157597"/>
                <a:gd name="connsiteY243" fmla="*/ 514350 h 1832269"/>
                <a:gd name="connsiteX244" fmla="*/ 54769 w 1157597"/>
                <a:gd name="connsiteY244" fmla="*/ 507206 h 1832269"/>
                <a:gd name="connsiteX245" fmla="*/ 40482 w 1157597"/>
                <a:gd name="connsiteY245" fmla="*/ 500062 h 1832269"/>
                <a:gd name="connsiteX246" fmla="*/ 33338 w 1157597"/>
                <a:gd name="connsiteY246" fmla="*/ 495300 h 1832269"/>
                <a:gd name="connsiteX247" fmla="*/ 19050 w 1157597"/>
                <a:gd name="connsiteY247" fmla="*/ 490537 h 1832269"/>
                <a:gd name="connsiteX248" fmla="*/ 0 w 1157597"/>
                <a:gd name="connsiteY248" fmla="*/ 485775 h 1832269"/>
                <a:gd name="connsiteX249" fmla="*/ 2382 w 1157597"/>
                <a:gd name="connsiteY249" fmla="*/ 471487 h 1832269"/>
                <a:gd name="connsiteX250" fmla="*/ 9525 w 1157597"/>
                <a:gd name="connsiteY250" fmla="*/ 469106 h 1832269"/>
                <a:gd name="connsiteX251" fmla="*/ 21432 w 1157597"/>
                <a:gd name="connsiteY251" fmla="*/ 466725 h 1832269"/>
                <a:gd name="connsiteX252" fmla="*/ 28575 w 1157597"/>
                <a:gd name="connsiteY252" fmla="*/ 461962 h 1832269"/>
                <a:gd name="connsiteX253" fmla="*/ 42863 w 1157597"/>
                <a:gd name="connsiteY253" fmla="*/ 457200 h 1832269"/>
                <a:gd name="connsiteX254" fmla="*/ 50007 w 1157597"/>
                <a:gd name="connsiteY254" fmla="*/ 454818 h 1832269"/>
                <a:gd name="connsiteX255" fmla="*/ 64294 w 1157597"/>
                <a:gd name="connsiteY255" fmla="*/ 450056 h 1832269"/>
                <a:gd name="connsiteX256" fmla="*/ 71438 w 1157597"/>
                <a:gd name="connsiteY256" fmla="*/ 447675 h 1832269"/>
                <a:gd name="connsiteX257" fmla="*/ 83344 w 1157597"/>
                <a:gd name="connsiteY257" fmla="*/ 442912 h 1832269"/>
                <a:gd name="connsiteX258" fmla="*/ 97632 w 1157597"/>
                <a:gd name="connsiteY258" fmla="*/ 440531 h 1832269"/>
                <a:gd name="connsiteX259" fmla="*/ 109538 w 1157597"/>
                <a:gd name="connsiteY259" fmla="*/ 435768 h 1832269"/>
                <a:gd name="connsiteX260" fmla="*/ 119063 w 1157597"/>
                <a:gd name="connsiteY260" fmla="*/ 431006 h 1832269"/>
                <a:gd name="connsiteX261" fmla="*/ 135732 w 1157597"/>
                <a:gd name="connsiteY261" fmla="*/ 426243 h 1832269"/>
                <a:gd name="connsiteX262" fmla="*/ 154782 w 1157597"/>
                <a:gd name="connsiteY262" fmla="*/ 419100 h 1832269"/>
                <a:gd name="connsiteX263" fmla="*/ 169069 w 1157597"/>
                <a:gd name="connsiteY263" fmla="*/ 414337 h 1832269"/>
                <a:gd name="connsiteX264" fmla="*/ 185738 w 1157597"/>
                <a:gd name="connsiteY264" fmla="*/ 409575 h 1832269"/>
                <a:gd name="connsiteX265" fmla="*/ 195263 w 1157597"/>
                <a:gd name="connsiteY265" fmla="*/ 404812 h 1832269"/>
                <a:gd name="connsiteX266" fmla="*/ 211932 w 1157597"/>
                <a:gd name="connsiteY266" fmla="*/ 400050 h 1832269"/>
                <a:gd name="connsiteX267" fmla="*/ 219075 w 1157597"/>
                <a:gd name="connsiteY267" fmla="*/ 397668 h 1832269"/>
                <a:gd name="connsiteX268" fmla="*/ 228600 w 1157597"/>
                <a:gd name="connsiteY268" fmla="*/ 395287 h 1832269"/>
                <a:gd name="connsiteX269" fmla="*/ 242888 w 1157597"/>
                <a:gd name="connsiteY269" fmla="*/ 390525 h 1832269"/>
                <a:gd name="connsiteX270" fmla="*/ 254794 w 1157597"/>
                <a:gd name="connsiteY270" fmla="*/ 388143 h 1832269"/>
                <a:gd name="connsiteX271" fmla="*/ 280988 w 1157597"/>
                <a:gd name="connsiteY271" fmla="*/ 381000 h 1832269"/>
                <a:gd name="connsiteX272" fmla="*/ 340519 w 1157597"/>
                <a:gd name="connsiteY272" fmla="*/ 369093 h 1832269"/>
                <a:gd name="connsiteX273" fmla="*/ 352425 w 1157597"/>
                <a:gd name="connsiteY273" fmla="*/ 366712 h 1832269"/>
                <a:gd name="connsiteX274" fmla="*/ 359569 w 1157597"/>
                <a:gd name="connsiteY274" fmla="*/ 364331 h 1832269"/>
                <a:gd name="connsiteX275" fmla="*/ 421482 w 1157597"/>
                <a:gd name="connsiteY275" fmla="*/ 361950 h 1832269"/>
                <a:gd name="connsiteX276" fmla="*/ 431007 w 1157597"/>
                <a:gd name="connsiteY276" fmla="*/ 357187 h 1832269"/>
                <a:gd name="connsiteX277" fmla="*/ 454819 w 1157597"/>
                <a:gd name="connsiteY277" fmla="*/ 350043 h 1832269"/>
                <a:gd name="connsiteX278" fmla="*/ 485775 w 1157597"/>
                <a:gd name="connsiteY278" fmla="*/ 335756 h 1832269"/>
                <a:gd name="connsiteX279" fmla="*/ 502444 w 1157597"/>
                <a:gd name="connsiteY279" fmla="*/ 328612 h 1832269"/>
                <a:gd name="connsiteX280" fmla="*/ 531019 w 1157597"/>
                <a:gd name="connsiteY280" fmla="*/ 326231 h 1832269"/>
                <a:gd name="connsiteX281" fmla="*/ 554832 w 1157597"/>
                <a:gd name="connsiteY281" fmla="*/ 314325 h 1832269"/>
                <a:gd name="connsiteX282" fmla="*/ 571500 w 1157597"/>
                <a:gd name="connsiteY282" fmla="*/ 309562 h 1832269"/>
                <a:gd name="connsiteX283" fmla="*/ 569119 w 1157597"/>
                <a:gd name="connsiteY283" fmla="*/ 302418 h 1832269"/>
                <a:gd name="connsiteX284" fmla="*/ 564357 w 1157597"/>
                <a:gd name="connsiteY284" fmla="*/ 292893 h 1832269"/>
                <a:gd name="connsiteX285" fmla="*/ 561975 w 1157597"/>
                <a:gd name="connsiteY285" fmla="*/ 214312 h 1832269"/>
                <a:gd name="connsiteX286" fmla="*/ 559594 w 1157597"/>
                <a:gd name="connsiteY286" fmla="*/ 204787 h 1832269"/>
                <a:gd name="connsiteX287" fmla="*/ 557213 w 1157597"/>
                <a:gd name="connsiteY287" fmla="*/ 192881 h 1832269"/>
                <a:gd name="connsiteX288" fmla="*/ 554832 w 1157597"/>
                <a:gd name="connsiteY288" fmla="*/ 185737 h 1832269"/>
                <a:gd name="connsiteX289" fmla="*/ 552450 w 1157597"/>
                <a:gd name="connsiteY289" fmla="*/ 176212 h 1832269"/>
                <a:gd name="connsiteX290" fmla="*/ 547688 w 1157597"/>
                <a:gd name="connsiteY290" fmla="*/ 164306 h 1832269"/>
                <a:gd name="connsiteX291" fmla="*/ 542925 w 1157597"/>
                <a:gd name="connsiteY291" fmla="*/ 150018 h 1832269"/>
                <a:gd name="connsiteX292" fmla="*/ 540544 w 1157597"/>
                <a:gd name="connsiteY292" fmla="*/ 142875 h 1832269"/>
                <a:gd name="connsiteX293" fmla="*/ 538163 w 1157597"/>
                <a:gd name="connsiteY293" fmla="*/ 135731 h 1832269"/>
                <a:gd name="connsiteX294" fmla="*/ 535782 w 1157597"/>
                <a:gd name="connsiteY294" fmla="*/ 114300 h 1832269"/>
                <a:gd name="connsiteX295" fmla="*/ 533400 w 1157597"/>
                <a:gd name="connsiteY295" fmla="*/ 107156 h 1832269"/>
                <a:gd name="connsiteX296" fmla="*/ 531019 w 1157597"/>
                <a:gd name="connsiteY296" fmla="*/ 54768 h 1832269"/>
                <a:gd name="connsiteX297" fmla="*/ 526257 w 1157597"/>
                <a:gd name="connsiteY297" fmla="*/ 45243 h 1832269"/>
                <a:gd name="connsiteX298" fmla="*/ 521494 w 1157597"/>
                <a:gd name="connsiteY298" fmla="*/ 30956 h 1832269"/>
                <a:gd name="connsiteX299" fmla="*/ 523875 w 1157597"/>
                <a:gd name="connsiteY299" fmla="*/ 9525 h 1832269"/>
                <a:gd name="connsiteX300" fmla="*/ 538163 w 1157597"/>
                <a:gd name="connsiteY300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40619 w 1157597"/>
                <a:gd name="connsiteY79" fmla="*/ 959644 h 1832269"/>
                <a:gd name="connsiteX80" fmla="*/ 1126332 w 1157597"/>
                <a:gd name="connsiteY80" fmla="*/ 1014412 h 1832269"/>
                <a:gd name="connsiteX81" fmla="*/ 1123950 w 1157597"/>
                <a:gd name="connsiteY81" fmla="*/ 1021556 h 1832269"/>
                <a:gd name="connsiteX82" fmla="*/ 1116807 w 1157597"/>
                <a:gd name="connsiteY82" fmla="*/ 1028700 h 1832269"/>
                <a:gd name="connsiteX83" fmla="*/ 1114425 w 1157597"/>
                <a:gd name="connsiteY83" fmla="*/ 1038225 h 1832269"/>
                <a:gd name="connsiteX84" fmla="*/ 1109663 w 1157597"/>
                <a:gd name="connsiteY84" fmla="*/ 1052512 h 1832269"/>
                <a:gd name="connsiteX85" fmla="*/ 1107282 w 1157597"/>
                <a:gd name="connsiteY85" fmla="*/ 1064419 h 1832269"/>
                <a:gd name="connsiteX86" fmla="*/ 1102519 w 1157597"/>
                <a:gd name="connsiteY86" fmla="*/ 1078706 h 1832269"/>
                <a:gd name="connsiteX87" fmla="*/ 1100138 w 1157597"/>
                <a:gd name="connsiteY87" fmla="*/ 1085850 h 1832269"/>
                <a:gd name="connsiteX88" fmla="*/ 1097757 w 1157597"/>
                <a:gd name="connsiteY88" fmla="*/ 1092994 h 1832269"/>
                <a:gd name="connsiteX89" fmla="*/ 1095375 w 1157597"/>
                <a:gd name="connsiteY89" fmla="*/ 1133475 h 1832269"/>
                <a:gd name="connsiteX90" fmla="*/ 1090613 w 1157597"/>
                <a:gd name="connsiteY90" fmla="*/ 1147762 h 1832269"/>
                <a:gd name="connsiteX91" fmla="*/ 1088232 w 1157597"/>
                <a:gd name="connsiteY91" fmla="*/ 1154906 h 1832269"/>
                <a:gd name="connsiteX92" fmla="*/ 1085850 w 1157597"/>
                <a:gd name="connsiteY92" fmla="*/ 1162050 h 1832269"/>
                <a:gd name="connsiteX93" fmla="*/ 1078707 w 1157597"/>
                <a:gd name="connsiteY93" fmla="*/ 1185862 h 1832269"/>
                <a:gd name="connsiteX94" fmla="*/ 1073944 w 1157597"/>
                <a:gd name="connsiteY94" fmla="*/ 1200150 h 1832269"/>
                <a:gd name="connsiteX95" fmla="*/ 1069182 w 1157597"/>
                <a:gd name="connsiteY95" fmla="*/ 1223962 h 1832269"/>
                <a:gd name="connsiteX96" fmla="*/ 1064419 w 1157597"/>
                <a:gd name="connsiteY96" fmla="*/ 1238250 h 1832269"/>
                <a:gd name="connsiteX97" fmla="*/ 1059657 w 1157597"/>
                <a:gd name="connsiteY97" fmla="*/ 1254919 h 1832269"/>
                <a:gd name="connsiteX98" fmla="*/ 1054894 w 1157597"/>
                <a:gd name="connsiteY98" fmla="*/ 1262062 h 1832269"/>
                <a:gd name="connsiteX99" fmla="*/ 1047750 w 1157597"/>
                <a:gd name="connsiteY99" fmla="*/ 1285875 h 1832269"/>
                <a:gd name="connsiteX100" fmla="*/ 1042988 w 1157597"/>
                <a:gd name="connsiteY100" fmla="*/ 1300162 h 1832269"/>
                <a:gd name="connsiteX101" fmla="*/ 1038225 w 1157597"/>
                <a:gd name="connsiteY101" fmla="*/ 1307306 h 1832269"/>
                <a:gd name="connsiteX102" fmla="*/ 1033463 w 1157597"/>
                <a:gd name="connsiteY102" fmla="*/ 1321594 h 1832269"/>
                <a:gd name="connsiteX103" fmla="*/ 1031082 w 1157597"/>
                <a:gd name="connsiteY103" fmla="*/ 1328737 h 1832269"/>
                <a:gd name="connsiteX104" fmla="*/ 1028700 w 1157597"/>
                <a:gd name="connsiteY104" fmla="*/ 1359694 h 1832269"/>
                <a:gd name="connsiteX105" fmla="*/ 1021557 w 1157597"/>
                <a:gd name="connsiteY105" fmla="*/ 1385887 h 1832269"/>
                <a:gd name="connsiteX106" fmla="*/ 1019175 w 1157597"/>
                <a:gd name="connsiteY106" fmla="*/ 1404937 h 1832269"/>
                <a:gd name="connsiteX107" fmla="*/ 1014413 w 1157597"/>
                <a:gd name="connsiteY107" fmla="*/ 1419225 h 1832269"/>
                <a:gd name="connsiteX108" fmla="*/ 1012032 w 1157597"/>
                <a:gd name="connsiteY108" fmla="*/ 1469231 h 1832269"/>
                <a:gd name="connsiteX109" fmla="*/ 1007269 w 1157597"/>
                <a:gd name="connsiteY109" fmla="*/ 1483519 h 1832269"/>
                <a:gd name="connsiteX110" fmla="*/ 1004888 w 1157597"/>
                <a:gd name="connsiteY110" fmla="*/ 1490662 h 1832269"/>
                <a:gd name="connsiteX111" fmla="*/ 1002507 w 1157597"/>
                <a:gd name="connsiteY111" fmla="*/ 1504950 h 1832269"/>
                <a:gd name="connsiteX112" fmla="*/ 997744 w 1157597"/>
                <a:gd name="connsiteY112" fmla="*/ 1519237 h 1832269"/>
                <a:gd name="connsiteX113" fmla="*/ 985838 w 1157597"/>
                <a:gd name="connsiteY113" fmla="*/ 1554956 h 1832269"/>
                <a:gd name="connsiteX114" fmla="*/ 978694 w 1157597"/>
                <a:gd name="connsiteY114" fmla="*/ 1576387 h 1832269"/>
                <a:gd name="connsiteX115" fmla="*/ 976313 w 1157597"/>
                <a:gd name="connsiteY115" fmla="*/ 1583531 h 1832269"/>
                <a:gd name="connsiteX116" fmla="*/ 973932 w 1157597"/>
                <a:gd name="connsiteY116" fmla="*/ 1590675 h 1832269"/>
                <a:gd name="connsiteX117" fmla="*/ 971550 w 1157597"/>
                <a:gd name="connsiteY117" fmla="*/ 1619250 h 1832269"/>
                <a:gd name="connsiteX118" fmla="*/ 964407 w 1157597"/>
                <a:gd name="connsiteY118" fmla="*/ 1633537 h 1832269"/>
                <a:gd name="connsiteX119" fmla="*/ 962025 w 1157597"/>
                <a:gd name="connsiteY119" fmla="*/ 1640681 h 1832269"/>
                <a:gd name="connsiteX120" fmla="*/ 957263 w 1157597"/>
                <a:gd name="connsiteY120" fmla="*/ 1647825 h 1832269"/>
                <a:gd name="connsiteX121" fmla="*/ 942975 w 1157597"/>
                <a:gd name="connsiteY121" fmla="*/ 1657350 h 1832269"/>
                <a:gd name="connsiteX122" fmla="*/ 938213 w 1157597"/>
                <a:gd name="connsiteY122" fmla="*/ 1664494 h 1832269"/>
                <a:gd name="connsiteX123" fmla="*/ 931069 w 1157597"/>
                <a:gd name="connsiteY123" fmla="*/ 1666875 h 1832269"/>
                <a:gd name="connsiteX124" fmla="*/ 926307 w 1157597"/>
                <a:gd name="connsiteY124" fmla="*/ 1681162 h 1832269"/>
                <a:gd name="connsiteX125" fmla="*/ 921544 w 1157597"/>
                <a:gd name="connsiteY125" fmla="*/ 1695450 h 1832269"/>
                <a:gd name="connsiteX126" fmla="*/ 919163 w 1157597"/>
                <a:gd name="connsiteY126" fmla="*/ 1704975 h 1832269"/>
                <a:gd name="connsiteX127" fmla="*/ 914400 w 1157597"/>
                <a:gd name="connsiteY127" fmla="*/ 1712119 h 1832269"/>
                <a:gd name="connsiteX128" fmla="*/ 907257 w 1157597"/>
                <a:gd name="connsiteY128" fmla="*/ 1750219 h 1832269"/>
                <a:gd name="connsiteX129" fmla="*/ 904875 w 1157597"/>
                <a:gd name="connsiteY129" fmla="*/ 1826419 h 1832269"/>
                <a:gd name="connsiteX130" fmla="*/ 854869 w 1157597"/>
                <a:gd name="connsiteY130" fmla="*/ 1824037 h 1832269"/>
                <a:gd name="connsiteX131" fmla="*/ 840582 w 1157597"/>
                <a:gd name="connsiteY131" fmla="*/ 1819275 h 1832269"/>
                <a:gd name="connsiteX132" fmla="*/ 833438 w 1157597"/>
                <a:gd name="connsiteY132" fmla="*/ 1814512 h 1832269"/>
                <a:gd name="connsiteX133" fmla="*/ 828675 w 1157597"/>
                <a:gd name="connsiteY133" fmla="*/ 1807369 h 1832269"/>
                <a:gd name="connsiteX134" fmla="*/ 804863 w 1157597"/>
                <a:gd name="connsiteY134" fmla="*/ 1800225 h 1832269"/>
                <a:gd name="connsiteX135" fmla="*/ 790575 w 1157597"/>
                <a:gd name="connsiteY135" fmla="*/ 1795462 h 1832269"/>
                <a:gd name="connsiteX136" fmla="*/ 728663 w 1157597"/>
                <a:gd name="connsiteY136" fmla="*/ 1793081 h 1832269"/>
                <a:gd name="connsiteX137" fmla="*/ 640557 w 1157597"/>
                <a:gd name="connsiteY137" fmla="*/ 1788319 h 1832269"/>
                <a:gd name="connsiteX138" fmla="*/ 633413 w 1157597"/>
                <a:gd name="connsiteY138" fmla="*/ 1752600 h 1832269"/>
                <a:gd name="connsiteX139" fmla="*/ 619125 w 1157597"/>
                <a:gd name="connsiteY139" fmla="*/ 1740694 h 1832269"/>
                <a:gd name="connsiteX140" fmla="*/ 595313 w 1157597"/>
                <a:gd name="connsiteY140" fmla="*/ 1724025 h 1832269"/>
                <a:gd name="connsiteX141" fmla="*/ 588169 w 1157597"/>
                <a:gd name="connsiteY141" fmla="*/ 1716881 h 1832269"/>
                <a:gd name="connsiteX142" fmla="*/ 583407 w 1157597"/>
                <a:gd name="connsiteY142" fmla="*/ 1695450 h 1832269"/>
                <a:gd name="connsiteX143" fmla="*/ 585788 w 1157597"/>
                <a:gd name="connsiteY143" fmla="*/ 1662112 h 1832269"/>
                <a:gd name="connsiteX144" fmla="*/ 592932 w 1157597"/>
                <a:gd name="connsiteY144" fmla="*/ 1659731 h 1832269"/>
                <a:gd name="connsiteX145" fmla="*/ 607219 w 1157597"/>
                <a:gd name="connsiteY145" fmla="*/ 1650206 h 1832269"/>
                <a:gd name="connsiteX146" fmla="*/ 614363 w 1157597"/>
                <a:gd name="connsiteY146" fmla="*/ 1645444 h 1832269"/>
                <a:gd name="connsiteX147" fmla="*/ 631032 w 1157597"/>
                <a:gd name="connsiteY147" fmla="*/ 1624012 h 1832269"/>
                <a:gd name="connsiteX148" fmla="*/ 635794 w 1157597"/>
                <a:gd name="connsiteY148" fmla="*/ 1614487 h 1832269"/>
                <a:gd name="connsiteX149" fmla="*/ 642938 w 1157597"/>
                <a:gd name="connsiteY149" fmla="*/ 1612106 h 1832269"/>
                <a:gd name="connsiteX150" fmla="*/ 650082 w 1157597"/>
                <a:gd name="connsiteY150" fmla="*/ 1607344 h 1832269"/>
                <a:gd name="connsiteX151" fmla="*/ 664369 w 1157597"/>
                <a:gd name="connsiteY151" fmla="*/ 1602581 h 1832269"/>
                <a:gd name="connsiteX152" fmla="*/ 669132 w 1157597"/>
                <a:gd name="connsiteY152" fmla="*/ 1595437 h 1832269"/>
                <a:gd name="connsiteX153" fmla="*/ 661988 w 1157597"/>
                <a:gd name="connsiteY153" fmla="*/ 1578769 h 1832269"/>
                <a:gd name="connsiteX154" fmla="*/ 654844 w 1157597"/>
                <a:gd name="connsiteY154" fmla="*/ 1576387 h 1832269"/>
                <a:gd name="connsiteX155" fmla="*/ 640557 w 1157597"/>
                <a:gd name="connsiteY155" fmla="*/ 1569244 h 1832269"/>
                <a:gd name="connsiteX156" fmla="*/ 626269 w 1157597"/>
                <a:gd name="connsiteY156" fmla="*/ 1559719 h 1832269"/>
                <a:gd name="connsiteX157" fmla="*/ 609600 w 1157597"/>
                <a:gd name="connsiteY157" fmla="*/ 1550194 h 1832269"/>
                <a:gd name="connsiteX158" fmla="*/ 592932 w 1157597"/>
                <a:gd name="connsiteY158" fmla="*/ 1538287 h 1832269"/>
                <a:gd name="connsiteX159" fmla="*/ 585788 w 1157597"/>
                <a:gd name="connsiteY159" fmla="*/ 1531144 h 1832269"/>
                <a:gd name="connsiteX160" fmla="*/ 571500 w 1157597"/>
                <a:gd name="connsiteY160" fmla="*/ 1521619 h 1832269"/>
                <a:gd name="connsiteX161" fmla="*/ 554832 w 1157597"/>
                <a:gd name="connsiteY161" fmla="*/ 1509712 h 1832269"/>
                <a:gd name="connsiteX162" fmla="*/ 547688 w 1157597"/>
                <a:gd name="connsiteY162" fmla="*/ 1502569 h 1832269"/>
                <a:gd name="connsiteX163" fmla="*/ 540544 w 1157597"/>
                <a:gd name="connsiteY163" fmla="*/ 1500187 h 1832269"/>
                <a:gd name="connsiteX164" fmla="*/ 526257 w 1157597"/>
                <a:gd name="connsiteY164" fmla="*/ 1490662 h 1832269"/>
                <a:gd name="connsiteX165" fmla="*/ 516732 w 1157597"/>
                <a:gd name="connsiteY165" fmla="*/ 1488281 h 1832269"/>
                <a:gd name="connsiteX166" fmla="*/ 492919 w 1157597"/>
                <a:gd name="connsiteY166" fmla="*/ 1481137 h 1832269"/>
                <a:gd name="connsiteX167" fmla="*/ 481013 w 1157597"/>
                <a:gd name="connsiteY167" fmla="*/ 1469231 h 1832269"/>
                <a:gd name="connsiteX168" fmla="*/ 478632 w 1157597"/>
                <a:gd name="connsiteY168" fmla="*/ 1462087 h 1832269"/>
                <a:gd name="connsiteX169" fmla="*/ 471488 w 1157597"/>
                <a:gd name="connsiteY169" fmla="*/ 1459706 h 1832269"/>
                <a:gd name="connsiteX170" fmla="*/ 461963 w 1157597"/>
                <a:gd name="connsiteY170" fmla="*/ 1457325 h 1832269"/>
                <a:gd name="connsiteX171" fmla="*/ 454819 w 1157597"/>
                <a:gd name="connsiteY171" fmla="*/ 1454944 h 1832269"/>
                <a:gd name="connsiteX172" fmla="*/ 435769 w 1157597"/>
                <a:gd name="connsiteY172" fmla="*/ 1452562 h 1832269"/>
                <a:gd name="connsiteX173" fmla="*/ 421482 w 1157597"/>
                <a:gd name="connsiteY173" fmla="*/ 1445419 h 1832269"/>
                <a:gd name="connsiteX174" fmla="*/ 414338 w 1157597"/>
                <a:gd name="connsiteY174" fmla="*/ 1440656 h 1832269"/>
                <a:gd name="connsiteX175" fmla="*/ 400050 w 1157597"/>
                <a:gd name="connsiteY175" fmla="*/ 1435894 h 1832269"/>
                <a:gd name="connsiteX176" fmla="*/ 385763 w 1157597"/>
                <a:gd name="connsiteY176" fmla="*/ 1426369 h 1832269"/>
                <a:gd name="connsiteX177" fmla="*/ 378619 w 1157597"/>
                <a:gd name="connsiteY177" fmla="*/ 1421606 h 1832269"/>
                <a:gd name="connsiteX178" fmla="*/ 366713 w 1157597"/>
                <a:gd name="connsiteY178" fmla="*/ 1419225 h 1832269"/>
                <a:gd name="connsiteX179" fmla="*/ 347663 w 1157597"/>
                <a:gd name="connsiteY179" fmla="*/ 1414462 h 1832269"/>
                <a:gd name="connsiteX180" fmla="*/ 333375 w 1157597"/>
                <a:gd name="connsiteY180" fmla="*/ 1407319 h 1832269"/>
                <a:gd name="connsiteX181" fmla="*/ 321469 w 1157597"/>
                <a:gd name="connsiteY181" fmla="*/ 1400175 h 1832269"/>
                <a:gd name="connsiteX182" fmla="*/ 304800 w 1157597"/>
                <a:gd name="connsiteY182" fmla="*/ 1393031 h 1832269"/>
                <a:gd name="connsiteX183" fmla="*/ 297657 w 1157597"/>
                <a:gd name="connsiteY183" fmla="*/ 1388269 h 1832269"/>
                <a:gd name="connsiteX184" fmla="*/ 290513 w 1157597"/>
                <a:gd name="connsiteY184" fmla="*/ 1385887 h 1832269"/>
                <a:gd name="connsiteX185" fmla="*/ 278607 w 1157597"/>
                <a:gd name="connsiteY185" fmla="*/ 1385888 h 1832269"/>
                <a:gd name="connsiteX186" fmla="*/ 271463 w 1157597"/>
                <a:gd name="connsiteY186" fmla="*/ 1378744 h 1832269"/>
                <a:gd name="connsiteX187" fmla="*/ 250032 w 1157597"/>
                <a:gd name="connsiteY187" fmla="*/ 1371600 h 1832269"/>
                <a:gd name="connsiteX188" fmla="*/ 240507 w 1157597"/>
                <a:gd name="connsiteY188" fmla="*/ 1364456 h 1832269"/>
                <a:gd name="connsiteX189" fmla="*/ 223838 w 1157597"/>
                <a:gd name="connsiteY189" fmla="*/ 1362075 h 1832269"/>
                <a:gd name="connsiteX190" fmla="*/ 216694 w 1157597"/>
                <a:gd name="connsiteY190" fmla="*/ 1359694 h 1832269"/>
                <a:gd name="connsiteX191" fmla="*/ 195263 w 1157597"/>
                <a:gd name="connsiteY191" fmla="*/ 1354931 h 1832269"/>
                <a:gd name="connsiteX192" fmla="*/ 166688 w 1157597"/>
                <a:gd name="connsiteY192" fmla="*/ 1345406 h 1832269"/>
                <a:gd name="connsiteX193" fmla="*/ 152400 w 1157597"/>
                <a:gd name="connsiteY193" fmla="*/ 1338262 h 1832269"/>
                <a:gd name="connsiteX194" fmla="*/ 147638 w 1157597"/>
                <a:gd name="connsiteY194" fmla="*/ 1331119 h 1832269"/>
                <a:gd name="connsiteX195" fmla="*/ 152400 w 1157597"/>
                <a:gd name="connsiteY195" fmla="*/ 1300162 h 1832269"/>
                <a:gd name="connsiteX196" fmla="*/ 157163 w 1157597"/>
                <a:gd name="connsiteY196" fmla="*/ 1293019 h 1832269"/>
                <a:gd name="connsiteX197" fmla="*/ 169069 w 1157597"/>
                <a:gd name="connsiteY197" fmla="*/ 1271587 h 1832269"/>
                <a:gd name="connsiteX198" fmla="*/ 171450 w 1157597"/>
                <a:gd name="connsiteY198" fmla="*/ 1264444 h 1832269"/>
                <a:gd name="connsiteX199" fmla="*/ 176213 w 1157597"/>
                <a:gd name="connsiteY199" fmla="*/ 1257300 h 1832269"/>
                <a:gd name="connsiteX200" fmla="*/ 178594 w 1157597"/>
                <a:gd name="connsiteY200" fmla="*/ 1245394 h 1832269"/>
                <a:gd name="connsiteX201" fmla="*/ 183357 w 1157597"/>
                <a:gd name="connsiteY201" fmla="*/ 1200150 h 1832269"/>
                <a:gd name="connsiteX202" fmla="*/ 190500 w 1157597"/>
                <a:gd name="connsiteY202" fmla="*/ 1173956 h 1832269"/>
                <a:gd name="connsiteX203" fmla="*/ 192882 w 1157597"/>
                <a:gd name="connsiteY203" fmla="*/ 1166812 h 1832269"/>
                <a:gd name="connsiteX204" fmla="*/ 195263 w 1157597"/>
                <a:gd name="connsiteY204" fmla="*/ 1159669 h 1832269"/>
                <a:gd name="connsiteX205" fmla="*/ 197644 w 1157597"/>
                <a:gd name="connsiteY205" fmla="*/ 1054894 h 1832269"/>
                <a:gd name="connsiteX206" fmla="*/ 202407 w 1157597"/>
                <a:gd name="connsiteY206" fmla="*/ 1047750 h 1832269"/>
                <a:gd name="connsiteX207" fmla="*/ 204788 w 1157597"/>
                <a:gd name="connsiteY207" fmla="*/ 1038225 h 1832269"/>
                <a:gd name="connsiteX208" fmla="*/ 216694 w 1157597"/>
                <a:gd name="connsiteY208" fmla="*/ 1023937 h 1832269"/>
                <a:gd name="connsiteX209" fmla="*/ 223838 w 1157597"/>
                <a:gd name="connsiteY209" fmla="*/ 1004887 h 1832269"/>
                <a:gd name="connsiteX210" fmla="*/ 233363 w 1157597"/>
                <a:gd name="connsiteY210" fmla="*/ 990600 h 1832269"/>
                <a:gd name="connsiteX211" fmla="*/ 240507 w 1157597"/>
                <a:gd name="connsiteY211" fmla="*/ 973931 h 1832269"/>
                <a:gd name="connsiteX212" fmla="*/ 247650 w 1157597"/>
                <a:gd name="connsiteY212" fmla="*/ 950119 h 1832269"/>
                <a:gd name="connsiteX213" fmla="*/ 250032 w 1157597"/>
                <a:gd name="connsiteY213" fmla="*/ 869156 h 1832269"/>
                <a:gd name="connsiteX214" fmla="*/ 254794 w 1157597"/>
                <a:gd name="connsiteY214" fmla="*/ 862012 h 1832269"/>
                <a:gd name="connsiteX215" fmla="*/ 261938 w 1157597"/>
                <a:gd name="connsiteY215" fmla="*/ 857250 h 1832269"/>
                <a:gd name="connsiteX216" fmla="*/ 269082 w 1157597"/>
                <a:gd name="connsiteY216" fmla="*/ 842962 h 1832269"/>
                <a:gd name="connsiteX217" fmla="*/ 276225 w 1157597"/>
                <a:gd name="connsiteY217" fmla="*/ 828675 h 1832269"/>
                <a:gd name="connsiteX218" fmla="*/ 280988 w 1157597"/>
                <a:gd name="connsiteY218" fmla="*/ 814387 h 1832269"/>
                <a:gd name="connsiteX219" fmla="*/ 288132 w 1157597"/>
                <a:gd name="connsiteY219" fmla="*/ 800100 h 1832269"/>
                <a:gd name="connsiteX220" fmla="*/ 285750 w 1157597"/>
                <a:gd name="connsiteY220" fmla="*/ 783431 h 1832269"/>
                <a:gd name="connsiteX221" fmla="*/ 269082 w 1157597"/>
                <a:gd name="connsiteY221" fmla="*/ 762000 h 1832269"/>
                <a:gd name="connsiteX222" fmla="*/ 264319 w 1157597"/>
                <a:gd name="connsiteY222" fmla="*/ 747712 h 1832269"/>
                <a:gd name="connsiteX223" fmla="*/ 261938 w 1157597"/>
                <a:gd name="connsiteY223" fmla="*/ 740569 h 1832269"/>
                <a:gd name="connsiteX224" fmla="*/ 254794 w 1157597"/>
                <a:gd name="connsiteY224" fmla="*/ 733425 h 1832269"/>
                <a:gd name="connsiteX225" fmla="*/ 250032 w 1157597"/>
                <a:gd name="connsiteY225" fmla="*/ 726281 h 1832269"/>
                <a:gd name="connsiteX226" fmla="*/ 242888 w 1157597"/>
                <a:gd name="connsiteY226" fmla="*/ 721519 h 1832269"/>
                <a:gd name="connsiteX227" fmla="*/ 233363 w 1157597"/>
                <a:gd name="connsiteY227" fmla="*/ 711994 h 1832269"/>
                <a:gd name="connsiteX228" fmla="*/ 223838 w 1157597"/>
                <a:gd name="connsiteY228" fmla="*/ 702469 h 1832269"/>
                <a:gd name="connsiteX229" fmla="*/ 209550 w 1157597"/>
                <a:gd name="connsiteY229" fmla="*/ 692944 h 1832269"/>
                <a:gd name="connsiteX230" fmla="*/ 202407 w 1157597"/>
                <a:gd name="connsiteY230" fmla="*/ 688181 h 1832269"/>
                <a:gd name="connsiteX231" fmla="*/ 192882 w 1157597"/>
                <a:gd name="connsiteY231" fmla="*/ 673894 h 1832269"/>
                <a:gd name="connsiteX232" fmla="*/ 178594 w 1157597"/>
                <a:gd name="connsiteY232" fmla="*/ 666750 h 1832269"/>
                <a:gd name="connsiteX233" fmla="*/ 171450 w 1157597"/>
                <a:gd name="connsiteY233" fmla="*/ 650081 h 1832269"/>
                <a:gd name="connsiteX234" fmla="*/ 169069 w 1157597"/>
                <a:gd name="connsiteY234" fmla="*/ 642937 h 1832269"/>
                <a:gd name="connsiteX235" fmla="*/ 164307 w 1157597"/>
                <a:gd name="connsiteY235" fmla="*/ 635794 h 1832269"/>
                <a:gd name="connsiteX236" fmla="*/ 154782 w 1157597"/>
                <a:gd name="connsiteY236" fmla="*/ 614362 h 1832269"/>
                <a:gd name="connsiteX237" fmla="*/ 142875 w 1157597"/>
                <a:gd name="connsiteY237" fmla="*/ 609600 h 1832269"/>
                <a:gd name="connsiteX238" fmla="*/ 128588 w 1157597"/>
                <a:gd name="connsiteY238" fmla="*/ 602456 h 1832269"/>
                <a:gd name="connsiteX239" fmla="*/ 114300 w 1157597"/>
                <a:gd name="connsiteY239" fmla="*/ 573881 h 1832269"/>
                <a:gd name="connsiteX240" fmla="*/ 107157 w 1157597"/>
                <a:gd name="connsiteY240" fmla="*/ 550069 h 1832269"/>
                <a:gd name="connsiteX241" fmla="*/ 97632 w 1157597"/>
                <a:gd name="connsiteY241" fmla="*/ 535781 h 1832269"/>
                <a:gd name="connsiteX242" fmla="*/ 92869 w 1157597"/>
                <a:gd name="connsiteY242" fmla="*/ 528637 h 1832269"/>
                <a:gd name="connsiteX243" fmla="*/ 69057 w 1157597"/>
                <a:gd name="connsiteY243" fmla="*/ 514350 h 1832269"/>
                <a:gd name="connsiteX244" fmla="*/ 54769 w 1157597"/>
                <a:gd name="connsiteY244" fmla="*/ 507206 h 1832269"/>
                <a:gd name="connsiteX245" fmla="*/ 40482 w 1157597"/>
                <a:gd name="connsiteY245" fmla="*/ 500062 h 1832269"/>
                <a:gd name="connsiteX246" fmla="*/ 33338 w 1157597"/>
                <a:gd name="connsiteY246" fmla="*/ 495300 h 1832269"/>
                <a:gd name="connsiteX247" fmla="*/ 19050 w 1157597"/>
                <a:gd name="connsiteY247" fmla="*/ 490537 h 1832269"/>
                <a:gd name="connsiteX248" fmla="*/ 0 w 1157597"/>
                <a:gd name="connsiteY248" fmla="*/ 485775 h 1832269"/>
                <a:gd name="connsiteX249" fmla="*/ 2382 w 1157597"/>
                <a:gd name="connsiteY249" fmla="*/ 471487 h 1832269"/>
                <a:gd name="connsiteX250" fmla="*/ 9525 w 1157597"/>
                <a:gd name="connsiteY250" fmla="*/ 469106 h 1832269"/>
                <a:gd name="connsiteX251" fmla="*/ 21432 w 1157597"/>
                <a:gd name="connsiteY251" fmla="*/ 466725 h 1832269"/>
                <a:gd name="connsiteX252" fmla="*/ 28575 w 1157597"/>
                <a:gd name="connsiteY252" fmla="*/ 461962 h 1832269"/>
                <a:gd name="connsiteX253" fmla="*/ 42863 w 1157597"/>
                <a:gd name="connsiteY253" fmla="*/ 457200 h 1832269"/>
                <a:gd name="connsiteX254" fmla="*/ 50007 w 1157597"/>
                <a:gd name="connsiteY254" fmla="*/ 454818 h 1832269"/>
                <a:gd name="connsiteX255" fmla="*/ 64294 w 1157597"/>
                <a:gd name="connsiteY255" fmla="*/ 450056 h 1832269"/>
                <a:gd name="connsiteX256" fmla="*/ 71438 w 1157597"/>
                <a:gd name="connsiteY256" fmla="*/ 447675 h 1832269"/>
                <a:gd name="connsiteX257" fmla="*/ 83344 w 1157597"/>
                <a:gd name="connsiteY257" fmla="*/ 442912 h 1832269"/>
                <a:gd name="connsiteX258" fmla="*/ 97632 w 1157597"/>
                <a:gd name="connsiteY258" fmla="*/ 440531 h 1832269"/>
                <a:gd name="connsiteX259" fmla="*/ 109538 w 1157597"/>
                <a:gd name="connsiteY259" fmla="*/ 435768 h 1832269"/>
                <a:gd name="connsiteX260" fmla="*/ 119063 w 1157597"/>
                <a:gd name="connsiteY260" fmla="*/ 431006 h 1832269"/>
                <a:gd name="connsiteX261" fmla="*/ 135732 w 1157597"/>
                <a:gd name="connsiteY261" fmla="*/ 426243 h 1832269"/>
                <a:gd name="connsiteX262" fmla="*/ 154782 w 1157597"/>
                <a:gd name="connsiteY262" fmla="*/ 419100 h 1832269"/>
                <a:gd name="connsiteX263" fmla="*/ 169069 w 1157597"/>
                <a:gd name="connsiteY263" fmla="*/ 414337 h 1832269"/>
                <a:gd name="connsiteX264" fmla="*/ 185738 w 1157597"/>
                <a:gd name="connsiteY264" fmla="*/ 409575 h 1832269"/>
                <a:gd name="connsiteX265" fmla="*/ 195263 w 1157597"/>
                <a:gd name="connsiteY265" fmla="*/ 404812 h 1832269"/>
                <a:gd name="connsiteX266" fmla="*/ 211932 w 1157597"/>
                <a:gd name="connsiteY266" fmla="*/ 400050 h 1832269"/>
                <a:gd name="connsiteX267" fmla="*/ 219075 w 1157597"/>
                <a:gd name="connsiteY267" fmla="*/ 397668 h 1832269"/>
                <a:gd name="connsiteX268" fmla="*/ 228600 w 1157597"/>
                <a:gd name="connsiteY268" fmla="*/ 395287 h 1832269"/>
                <a:gd name="connsiteX269" fmla="*/ 242888 w 1157597"/>
                <a:gd name="connsiteY269" fmla="*/ 390525 h 1832269"/>
                <a:gd name="connsiteX270" fmla="*/ 254794 w 1157597"/>
                <a:gd name="connsiteY270" fmla="*/ 388143 h 1832269"/>
                <a:gd name="connsiteX271" fmla="*/ 280988 w 1157597"/>
                <a:gd name="connsiteY271" fmla="*/ 381000 h 1832269"/>
                <a:gd name="connsiteX272" fmla="*/ 340519 w 1157597"/>
                <a:gd name="connsiteY272" fmla="*/ 369093 h 1832269"/>
                <a:gd name="connsiteX273" fmla="*/ 352425 w 1157597"/>
                <a:gd name="connsiteY273" fmla="*/ 366712 h 1832269"/>
                <a:gd name="connsiteX274" fmla="*/ 359569 w 1157597"/>
                <a:gd name="connsiteY274" fmla="*/ 364331 h 1832269"/>
                <a:gd name="connsiteX275" fmla="*/ 421482 w 1157597"/>
                <a:gd name="connsiteY275" fmla="*/ 361950 h 1832269"/>
                <a:gd name="connsiteX276" fmla="*/ 431007 w 1157597"/>
                <a:gd name="connsiteY276" fmla="*/ 357187 h 1832269"/>
                <a:gd name="connsiteX277" fmla="*/ 454819 w 1157597"/>
                <a:gd name="connsiteY277" fmla="*/ 350043 h 1832269"/>
                <a:gd name="connsiteX278" fmla="*/ 485775 w 1157597"/>
                <a:gd name="connsiteY278" fmla="*/ 335756 h 1832269"/>
                <a:gd name="connsiteX279" fmla="*/ 502444 w 1157597"/>
                <a:gd name="connsiteY279" fmla="*/ 328612 h 1832269"/>
                <a:gd name="connsiteX280" fmla="*/ 531019 w 1157597"/>
                <a:gd name="connsiteY280" fmla="*/ 326231 h 1832269"/>
                <a:gd name="connsiteX281" fmla="*/ 554832 w 1157597"/>
                <a:gd name="connsiteY281" fmla="*/ 314325 h 1832269"/>
                <a:gd name="connsiteX282" fmla="*/ 571500 w 1157597"/>
                <a:gd name="connsiteY282" fmla="*/ 309562 h 1832269"/>
                <a:gd name="connsiteX283" fmla="*/ 569119 w 1157597"/>
                <a:gd name="connsiteY283" fmla="*/ 302418 h 1832269"/>
                <a:gd name="connsiteX284" fmla="*/ 564357 w 1157597"/>
                <a:gd name="connsiteY284" fmla="*/ 292893 h 1832269"/>
                <a:gd name="connsiteX285" fmla="*/ 561975 w 1157597"/>
                <a:gd name="connsiteY285" fmla="*/ 214312 h 1832269"/>
                <a:gd name="connsiteX286" fmla="*/ 559594 w 1157597"/>
                <a:gd name="connsiteY286" fmla="*/ 204787 h 1832269"/>
                <a:gd name="connsiteX287" fmla="*/ 557213 w 1157597"/>
                <a:gd name="connsiteY287" fmla="*/ 192881 h 1832269"/>
                <a:gd name="connsiteX288" fmla="*/ 554832 w 1157597"/>
                <a:gd name="connsiteY288" fmla="*/ 185737 h 1832269"/>
                <a:gd name="connsiteX289" fmla="*/ 552450 w 1157597"/>
                <a:gd name="connsiteY289" fmla="*/ 176212 h 1832269"/>
                <a:gd name="connsiteX290" fmla="*/ 547688 w 1157597"/>
                <a:gd name="connsiteY290" fmla="*/ 164306 h 1832269"/>
                <a:gd name="connsiteX291" fmla="*/ 542925 w 1157597"/>
                <a:gd name="connsiteY291" fmla="*/ 150018 h 1832269"/>
                <a:gd name="connsiteX292" fmla="*/ 540544 w 1157597"/>
                <a:gd name="connsiteY292" fmla="*/ 142875 h 1832269"/>
                <a:gd name="connsiteX293" fmla="*/ 538163 w 1157597"/>
                <a:gd name="connsiteY293" fmla="*/ 135731 h 1832269"/>
                <a:gd name="connsiteX294" fmla="*/ 535782 w 1157597"/>
                <a:gd name="connsiteY294" fmla="*/ 114300 h 1832269"/>
                <a:gd name="connsiteX295" fmla="*/ 533400 w 1157597"/>
                <a:gd name="connsiteY295" fmla="*/ 107156 h 1832269"/>
                <a:gd name="connsiteX296" fmla="*/ 531019 w 1157597"/>
                <a:gd name="connsiteY296" fmla="*/ 54768 h 1832269"/>
                <a:gd name="connsiteX297" fmla="*/ 526257 w 1157597"/>
                <a:gd name="connsiteY297" fmla="*/ 45243 h 1832269"/>
                <a:gd name="connsiteX298" fmla="*/ 521494 w 1157597"/>
                <a:gd name="connsiteY298" fmla="*/ 30956 h 1832269"/>
                <a:gd name="connsiteX299" fmla="*/ 523875 w 1157597"/>
                <a:gd name="connsiteY299" fmla="*/ 9525 h 1832269"/>
                <a:gd name="connsiteX300" fmla="*/ 538163 w 1157597"/>
                <a:gd name="connsiteY300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40619 w 1157597"/>
                <a:gd name="connsiteY79" fmla="*/ 959644 h 1832269"/>
                <a:gd name="connsiteX80" fmla="*/ 1126332 w 1157597"/>
                <a:gd name="connsiteY80" fmla="*/ 1014412 h 1832269"/>
                <a:gd name="connsiteX81" fmla="*/ 1123950 w 1157597"/>
                <a:gd name="connsiteY81" fmla="*/ 1021556 h 1832269"/>
                <a:gd name="connsiteX82" fmla="*/ 1116807 w 1157597"/>
                <a:gd name="connsiteY82" fmla="*/ 1028700 h 1832269"/>
                <a:gd name="connsiteX83" fmla="*/ 1114425 w 1157597"/>
                <a:gd name="connsiteY83" fmla="*/ 1038225 h 1832269"/>
                <a:gd name="connsiteX84" fmla="*/ 1109663 w 1157597"/>
                <a:gd name="connsiteY84" fmla="*/ 1052512 h 1832269"/>
                <a:gd name="connsiteX85" fmla="*/ 1107282 w 1157597"/>
                <a:gd name="connsiteY85" fmla="*/ 1064419 h 1832269"/>
                <a:gd name="connsiteX86" fmla="*/ 1102519 w 1157597"/>
                <a:gd name="connsiteY86" fmla="*/ 1078706 h 1832269"/>
                <a:gd name="connsiteX87" fmla="*/ 1100138 w 1157597"/>
                <a:gd name="connsiteY87" fmla="*/ 1085850 h 1832269"/>
                <a:gd name="connsiteX88" fmla="*/ 1102519 w 1157597"/>
                <a:gd name="connsiteY88" fmla="*/ 1095375 h 1832269"/>
                <a:gd name="connsiteX89" fmla="*/ 1095375 w 1157597"/>
                <a:gd name="connsiteY89" fmla="*/ 1133475 h 1832269"/>
                <a:gd name="connsiteX90" fmla="*/ 1090613 w 1157597"/>
                <a:gd name="connsiteY90" fmla="*/ 1147762 h 1832269"/>
                <a:gd name="connsiteX91" fmla="*/ 1088232 w 1157597"/>
                <a:gd name="connsiteY91" fmla="*/ 1154906 h 1832269"/>
                <a:gd name="connsiteX92" fmla="*/ 1085850 w 1157597"/>
                <a:gd name="connsiteY92" fmla="*/ 1162050 h 1832269"/>
                <a:gd name="connsiteX93" fmla="*/ 1078707 w 1157597"/>
                <a:gd name="connsiteY93" fmla="*/ 1185862 h 1832269"/>
                <a:gd name="connsiteX94" fmla="*/ 1073944 w 1157597"/>
                <a:gd name="connsiteY94" fmla="*/ 1200150 h 1832269"/>
                <a:gd name="connsiteX95" fmla="*/ 1069182 w 1157597"/>
                <a:gd name="connsiteY95" fmla="*/ 1223962 h 1832269"/>
                <a:gd name="connsiteX96" fmla="*/ 1064419 w 1157597"/>
                <a:gd name="connsiteY96" fmla="*/ 1238250 h 1832269"/>
                <a:gd name="connsiteX97" fmla="*/ 1059657 w 1157597"/>
                <a:gd name="connsiteY97" fmla="*/ 1254919 h 1832269"/>
                <a:gd name="connsiteX98" fmla="*/ 1054894 w 1157597"/>
                <a:gd name="connsiteY98" fmla="*/ 1262062 h 1832269"/>
                <a:gd name="connsiteX99" fmla="*/ 1047750 w 1157597"/>
                <a:gd name="connsiteY99" fmla="*/ 1285875 h 1832269"/>
                <a:gd name="connsiteX100" fmla="*/ 1042988 w 1157597"/>
                <a:gd name="connsiteY100" fmla="*/ 1300162 h 1832269"/>
                <a:gd name="connsiteX101" fmla="*/ 1038225 w 1157597"/>
                <a:gd name="connsiteY101" fmla="*/ 1307306 h 1832269"/>
                <a:gd name="connsiteX102" fmla="*/ 1033463 w 1157597"/>
                <a:gd name="connsiteY102" fmla="*/ 1321594 h 1832269"/>
                <a:gd name="connsiteX103" fmla="*/ 1031082 w 1157597"/>
                <a:gd name="connsiteY103" fmla="*/ 1328737 h 1832269"/>
                <a:gd name="connsiteX104" fmla="*/ 1028700 w 1157597"/>
                <a:gd name="connsiteY104" fmla="*/ 1359694 h 1832269"/>
                <a:gd name="connsiteX105" fmla="*/ 1021557 w 1157597"/>
                <a:gd name="connsiteY105" fmla="*/ 1385887 h 1832269"/>
                <a:gd name="connsiteX106" fmla="*/ 1019175 w 1157597"/>
                <a:gd name="connsiteY106" fmla="*/ 1404937 h 1832269"/>
                <a:gd name="connsiteX107" fmla="*/ 1014413 w 1157597"/>
                <a:gd name="connsiteY107" fmla="*/ 1419225 h 1832269"/>
                <a:gd name="connsiteX108" fmla="*/ 1012032 w 1157597"/>
                <a:gd name="connsiteY108" fmla="*/ 1469231 h 1832269"/>
                <a:gd name="connsiteX109" fmla="*/ 1007269 w 1157597"/>
                <a:gd name="connsiteY109" fmla="*/ 1483519 h 1832269"/>
                <a:gd name="connsiteX110" fmla="*/ 1004888 w 1157597"/>
                <a:gd name="connsiteY110" fmla="*/ 1490662 h 1832269"/>
                <a:gd name="connsiteX111" fmla="*/ 1002507 w 1157597"/>
                <a:gd name="connsiteY111" fmla="*/ 1504950 h 1832269"/>
                <a:gd name="connsiteX112" fmla="*/ 997744 w 1157597"/>
                <a:gd name="connsiteY112" fmla="*/ 1519237 h 1832269"/>
                <a:gd name="connsiteX113" fmla="*/ 985838 w 1157597"/>
                <a:gd name="connsiteY113" fmla="*/ 1554956 h 1832269"/>
                <a:gd name="connsiteX114" fmla="*/ 978694 w 1157597"/>
                <a:gd name="connsiteY114" fmla="*/ 1576387 h 1832269"/>
                <a:gd name="connsiteX115" fmla="*/ 976313 w 1157597"/>
                <a:gd name="connsiteY115" fmla="*/ 1583531 h 1832269"/>
                <a:gd name="connsiteX116" fmla="*/ 973932 w 1157597"/>
                <a:gd name="connsiteY116" fmla="*/ 1590675 h 1832269"/>
                <a:gd name="connsiteX117" fmla="*/ 971550 w 1157597"/>
                <a:gd name="connsiteY117" fmla="*/ 1619250 h 1832269"/>
                <a:gd name="connsiteX118" fmla="*/ 964407 w 1157597"/>
                <a:gd name="connsiteY118" fmla="*/ 1633537 h 1832269"/>
                <a:gd name="connsiteX119" fmla="*/ 962025 w 1157597"/>
                <a:gd name="connsiteY119" fmla="*/ 1640681 h 1832269"/>
                <a:gd name="connsiteX120" fmla="*/ 957263 w 1157597"/>
                <a:gd name="connsiteY120" fmla="*/ 1647825 h 1832269"/>
                <a:gd name="connsiteX121" fmla="*/ 942975 w 1157597"/>
                <a:gd name="connsiteY121" fmla="*/ 1657350 h 1832269"/>
                <a:gd name="connsiteX122" fmla="*/ 938213 w 1157597"/>
                <a:gd name="connsiteY122" fmla="*/ 1664494 h 1832269"/>
                <a:gd name="connsiteX123" fmla="*/ 931069 w 1157597"/>
                <a:gd name="connsiteY123" fmla="*/ 1666875 h 1832269"/>
                <a:gd name="connsiteX124" fmla="*/ 926307 w 1157597"/>
                <a:gd name="connsiteY124" fmla="*/ 1681162 h 1832269"/>
                <a:gd name="connsiteX125" fmla="*/ 921544 w 1157597"/>
                <a:gd name="connsiteY125" fmla="*/ 1695450 h 1832269"/>
                <a:gd name="connsiteX126" fmla="*/ 919163 w 1157597"/>
                <a:gd name="connsiteY126" fmla="*/ 1704975 h 1832269"/>
                <a:gd name="connsiteX127" fmla="*/ 914400 w 1157597"/>
                <a:gd name="connsiteY127" fmla="*/ 1712119 h 1832269"/>
                <a:gd name="connsiteX128" fmla="*/ 907257 w 1157597"/>
                <a:gd name="connsiteY128" fmla="*/ 1750219 h 1832269"/>
                <a:gd name="connsiteX129" fmla="*/ 904875 w 1157597"/>
                <a:gd name="connsiteY129" fmla="*/ 1826419 h 1832269"/>
                <a:gd name="connsiteX130" fmla="*/ 854869 w 1157597"/>
                <a:gd name="connsiteY130" fmla="*/ 1824037 h 1832269"/>
                <a:gd name="connsiteX131" fmla="*/ 840582 w 1157597"/>
                <a:gd name="connsiteY131" fmla="*/ 1819275 h 1832269"/>
                <a:gd name="connsiteX132" fmla="*/ 833438 w 1157597"/>
                <a:gd name="connsiteY132" fmla="*/ 1814512 h 1832269"/>
                <a:gd name="connsiteX133" fmla="*/ 828675 w 1157597"/>
                <a:gd name="connsiteY133" fmla="*/ 1807369 h 1832269"/>
                <a:gd name="connsiteX134" fmla="*/ 804863 w 1157597"/>
                <a:gd name="connsiteY134" fmla="*/ 1800225 h 1832269"/>
                <a:gd name="connsiteX135" fmla="*/ 790575 w 1157597"/>
                <a:gd name="connsiteY135" fmla="*/ 1795462 h 1832269"/>
                <a:gd name="connsiteX136" fmla="*/ 728663 w 1157597"/>
                <a:gd name="connsiteY136" fmla="*/ 1793081 h 1832269"/>
                <a:gd name="connsiteX137" fmla="*/ 640557 w 1157597"/>
                <a:gd name="connsiteY137" fmla="*/ 1788319 h 1832269"/>
                <a:gd name="connsiteX138" fmla="*/ 633413 w 1157597"/>
                <a:gd name="connsiteY138" fmla="*/ 1752600 h 1832269"/>
                <a:gd name="connsiteX139" fmla="*/ 619125 w 1157597"/>
                <a:gd name="connsiteY139" fmla="*/ 1740694 h 1832269"/>
                <a:gd name="connsiteX140" fmla="*/ 595313 w 1157597"/>
                <a:gd name="connsiteY140" fmla="*/ 1724025 h 1832269"/>
                <a:gd name="connsiteX141" fmla="*/ 588169 w 1157597"/>
                <a:gd name="connsiteY141" fmla="*/ 1716881 h 1832269"/>
                <a:gd name="connsiteX142" fmla="*/ 583407 w 1157597"/>
                <a:gd name="connsiteY142" fmla="*/ 1695450 h 1832269"/>
                <a:gd name="connsiteX143" fmla="*/ 585788 w 1157597"/>
                <a:gd name="connsiteY143" fmla="*/ 1662112 h 1832269"/>
                <a:gd name="connsiteX144" fmla="*/ 592932 w 1157597"/>
                <a:gd name="connsiteY144" fmla="*/ 1659731 h 1832269"/>
                <a:gd name="connsiteX145" fmla="*/ 607219 w 1157597"/>
                <a:gd name="connsiteY145" fmla="*/ 1650206 h 1832269"/>
                <a:gd name="connsiteX146" fmla="*/ 614363 w 1157597"/>
                <a:gd name="connsiteY146" fmla="*/ 1645444 h 1832269"/>
                <a:gd name="connsiteX147" fmla="*/ 631032 w 1157597"/>
                <a:gd name="connsiteY147" fmla="*/ 1624012 h 1832269"/>
                <a:gd name="connsiteX148" fmla="*/ 635794 w 1157597"/>
                <a:gd name="connsiteY148" fmla="*/ 1614487 h 1832269"/>
                <a:gd name="connsiteX149" fmla="*/ 642938 w 1157597"/>
                <a:gd name="connsiteY149" fmla="*/ 1612106 h 1832269"/>
                <a:gd name="connsiteX150" fmla="*/ 650082 w 1157597"/>
                <a:gd name="connsiteY150" fmla="*/ 1607344 h 1832269"/>
                <a:gd name="connsiteX151" fmla="*/ 664369 w 1157597"/>
                <a:gd name="connsiteY151" fmla="*/ 1602581 h 1832269"/>
                <a:gd name="connsiteX152" fmla="*/ 669132 w 1157597"/>
                <a:gd name="connsiteY152" fmla="*/ 1595437 h 1832269"/>
                <a:gd name="connsiteX153" fmla="*/ 661988 w 1157597"/>
                <a:gd name="connsiteY153" fmla="*/ 1578769 h 1832269"/>
                <a:gd name="connsiteX154" fmla="*/ 654844 w 1157597"/>
                <a:gd name="connsiteY154" fmla="*/ 1576387 h 1832269"/>
                <a:gd name="connsiteX155" fmla="*/ 640557 w 1157597"/>
                <a:gd name="connsiteY155" fmla="*/ 1569244 h 1832269"/>
                <a:gd name="connsiteX156" fmla="*/ 626269 w 1157597"/>
                <a:gd name="connsiteY156" fmla="*/ 1559719 h 1832269"/>
                <a:gd name="connsiteX157" fmla="*/ 609600 w 1157597"/>
                <a:gd name="connsiteY157" fmla="*/ 1550194 h 1832269"/>
                <a:gd name="connsiteX158" fmla="*/ 592932 w 1157597"/>
                <a:gd name="connsiteY158" fmla="*/ 1538287 h 1832269"/>
                <a:gd name="connsiteX159" fmla="*/ 585788 w 1157597"/>
                <a:gd name="connsiteY159" fmla="*/ 1531144 h 1832269"/>
                <a:gd name="connsiteX160" fmla="*/ 571500 w 1157597"/>
                <a:gd name="connsiteY160" fmla="*/ 1521619 h 1832269"/>
                <a:gd name="connsiteX161" fmla="*/ 554832 w 1157597"/>
                <a:gd name="connsiteY161" fmla="*/ 1509712 h 1832269"/>
                <a:gd name="connsiteX162" fmla="*/ 547688 w 1157597"/>
                <a:gd name="connsiteY162" fmla="*/ 1502569 h 1832269"/>
                <a:gd name="connsiteX163" fmla="*/ 540544 w 1157597"/>
                <a:gd name="connsiteY163" fmla="*/ 1500187 h 1832269"/>
                <a:gd name="connsiteX164" fmla="*/ 526257 w 1157597"/>
                <a:gd name="connsiteY164" fmla="*/ 1490662 h 1832269"/>
                <a:gd name="connsiteX165" fmla="*/ 516732 w 1157597"/>
                <a:gd name="connsiteY165" fmla="*/ 1488281 h 1832269"/>
                <a:gd name="connsiteX166" fmla="*/ 492919 w 1157597"/>
                <a:gd name="connsiteY166" fmla="*/ 1481137 h 1832269"/>
                <a:gd name="connsiteX167" fmla="*/ 481013 w 1157597"/>
                <a:gd name="connsiteY167" fmla="*/ 1469231 h 1832269"/>
                <a:gd name="connsiteX168" fmla="*/ 478632 w 1157597"/>
                <a:gd name="connsiteY168" fmla="*/ 1462087 h 1832269"/>
                <a:gd name="connsiteX169" fmla="*/ 471488 w 1157597"/>
                <a:gd name="connsiteY169" fmla="*/ 1459706 h 1832269"/>
                <a:gd name="connsiteX170" fmla="*/ 461963 w 1157597"/>
                <a:gd name="connsiteY170" fmla="*/ 1457325 h 1832269"/>
                <a:gd name="connsiteX171" fmla="*/ 454819 w 1157597"/>
                <a:gd name="connsiteY171" fmla="*/ 1454944 h 1832269"/>
                <a:gd name="connsiteX172" fmla="*/ 435769 w 1157597"/>
                <a:gd name="connsiteY172" fmla="*/ 1452562 h 1832269"/>
                <a:gd name="connsiteX173" fmla="*/ 421482 w 1157597"/>
                <a:gd name="connsiteY173" fmla="*/ 1445419 h 1832269"/>
                <a:gd name="connsiteX174" fmla="*/ 414338 w 1157597"/>
                <a:gd name="connsiteY174" fmla="*/ 1440656 h 1832269"/>
                <a:gd name="connsiteX175" fmla="*/ 400050 w 1157597"/>
                <a:gd name="connsiteY175" fmla="*/ 1435894 h 1832269"/>
                <a:gd name="connsiteX176" fmla="*/ 385763 w 1157597"/>
                <a:gd name="connsiteY176" fmla="*/ 1426369 h 1832269"/>
                <a:gd name="connsiteX177" fmla="*/ 378619 w 1157597"/>
                <a:gd name="connsiteY177" fmla="*/ 1421606 h 1832269"/>
                <a:gd name="connsiteX178" fmla="*/ 366713 w 1157597"/>
                <a:gd name="connsiteY178" fmla="*/ 1419225 h 1832269"/>
                <a:gd name="connsiteX179" fmla="*/ 347663 w 1157597"/>
                <a:gd name="connsiteY179" fmla="*/ 1414462 h 1832269"/>
                <a:gd name="connsiteX180" fmla="*/ 333375 w 1157597"/>
                <a:gd name="connsiteY180" fmla="*/ 1407319 h 1832269"/>
                <a:gd name="connsiteX181" fmla="*/ 321469 w 1157597"/>
                <a:gd name="connsiteY181" fmla="*/ 1400175 h 1832269"/>
                <a:gd name="connsiteX182" fmla="*/ 304800 w 1157597"/>
                <a:gd name="connsiteY182" fmla="*/ 1393031 h 1832269"/>
                <a:gd name="connsiteX183" fmla="*/ 297657 w 1157597"/>
                <a:gd name="connsiteY183" fmla="*/ 1388269 h 1832269"/>
                <a:gd name="connsiteX184" fmla="*/ 290513 w 1157597"/>
                <a:gd name="connsiteY184" fmla="*/ 1385887 h 1832269"/>
                <a:gd name="connsiteX185" fmla="*/ 278607 w 1157597"/>
                <a:gd name="connsiteY185" fmla="*/ 1385888 h 1832269"/>
                <a:gd name="connsiteX186" fmla="*/ 271463 w 1157597"/>
                <a:gd name="connsiteY186" fmla="*/ 1378744 h 1832269"/>
                <a:gd name="connsiteX187" fmla="*/ 250032 w 1157597"/>
                <a:gd name="connsiteY187" fmla="*/ 1371600 h 1832269"/>
                <a:gd name="connsiteX188" fmla="*/ 240507 w 1157597"/>
                <a:gd name="connsiteY188" fmla="*/ 1364456 h 1832269"/>
                <a:gd name="connsiteX189" fmla="*/ 223838 w 1157597"/>
                <a:gd name="connsiteY189" fmla="*/ 1362075 h 1832269"/>
                <a:gd name="connsiteX190" fmla="*/ 216694 w 1157597"/>
                <a:gd name="connsiteY190" fmla="*/ 1359694 h 1832269"/>
                <a:gd name="connsiteX191" fmla="*/ 195263 w 1157597"/>
                <a:gd name="connsiteY191" fmla="*/ 1354931 h 1832269"/>
                <a:gd name="connsiteX192" fmla="*/ 166688 w 1157597"/>
                <a:gd name="connsiteY192" fmla="*/ 1345406 h 1832269"/>
                <a:gd name="connsiteX193" fmla="*/ 152400 w 1157597"/>
                <a:gd name="connsiteY193" fmla="*/ 1338262 h 1832269"/>
                <a:gd name="connsiteX194" fmla="*/ 147638 w 1157597"/>
                <a:gd name="connsiteY194" fmla="*/ 1331119 h 1832269"/>
                <a:gd name="connsiteX195" fmla="*/ 152400 w 1157597"/>
                <a:gd name="connsiteY195" fmla="*/ 1300162 h 1832269"/>
                <a:gd name="connsiteX196" fmla="*/ 157163 w 1157597"/>
                <a:gd name="connsiteY196" fmla="*/ 1293019 h 1832269"/>
                <a:gd name="connsiteX197" fmla="*/ 169069 w 1157597"/>
                <a:gd name="connsiteY197" fmla="*/ 1271587 h 1832269"/>
                <a:gd name="connsiteX198" fmla="*/ 171450 w 1157597"/>
                <a:gd name="connsiteY198" fmla="*/ 1264444 h 1832269"/>
                <a:gd name="connsiteX199" fmla="*/ 176213 w 1157597"/>
                <a:gd name="connsiteY199" fmla="*/ 1257300 h 1832269"/>
                <a:gd name="connsiteX200" fmla="*/ 178594 w 1157597"/>
                <a:gd name="connsiteY200" fmla="*/ 1245394 h 1832269"/>
                <a:gd name="connsiteX201" fmla="*/ 183357 w 1157597"/>
                <a:gd name="connsiteY201" fmla="*/ 1200150 h 1832269"/>
                <a:gd name="connsiteX202" fmla="*/ 190500 w 1157597"/>
                <a:gd name="connsiteY202" fmla="*/ 1173956 h 1832269"/>
                <a:gd name="connsiteX203" fmla="*/ 192882 w 1157597"/>
                <a:gd name="connsiteY203" fmla="*/ 1166812 h 1832269"/>
                <a:gd name="connsiteX204" fmla="*/ 195263 w 1157597"/>
                <a:gd name="connsiteY204" fmla="*/ 1159669 h 1832269"/>
                <a:gd name="connsiteX205" fmla="*/ 197644 w 1157597"/>
                <a:gd name="connsiteY205" fmla="*/ 1054894 h 1832269"/>
                <a:gd name="connsiteX206" fmla="*/ 202407 w 1157597"/>
                <a:gd name="connsiteY206" fmla="*/ 1047750 h 1832269"/>
                <a:gd name="connsiteX207" fmla="*/ 204788 w 1157597"/>
                <a:gd name="connsiteY207" fmla="*/ 1038225 h 1832269"/>
                <a:gd name="connsiteX208" fmla="*/ 216694 w 1157597"/>
                <a:gd name="connsiteY208" fmla="*/ 1023937 h 1832269"/>
                <a:gd name="connsiteX209" fmla="*/ 223838 w 1157597"/>
                <a:gd name="connsiteY209" fmla="*/ 1004887 h 1832269"/>
                <a:gd name="connsiteX210" fmla="*/ 233363 w 1157597"/>
                <a:gd name="connsiteY210" fmla="*/ 990600 h 1832269"/>
                <a:gd name="connsiteX211" fmla="*/ 240507 w 1157597"/>
                <a:gd name="connsiteY211" fmla="*/ 973931 h 1832269"/>
                <a:gd name="connsiteX212" fmla="*/ 247650 w 1157597"/>
                <a:gd name="connsiteY212" fmla="*/ 950119 h 1832269"/>
                <a:gd name="connsiteX213" fmla="*/ 250032 w 1157597"/>
                <a:gd name="connsiteY213" fmla="*/ 869156 h 1832269"/>
                <a:gd name="connsiteX214" fmla="*/ 254794 w 1157597"/>
                <a:gd name="connsiteY214" fmla="*/ 862012 h 1832269"/>
                <a:gd name="connsiteX215" fmla="*/ 261938 w 1157597"/>
                <a:gd name="connsiteY215" fmla="*/ 857250 h 1832269"/>
                <a:gd name="connsiteX216" fmla="*/ 269082 w 1157597"/>
                <a:gd name="connsiteY216" fmla="*/ 842962 h 1832269"/>
                <a:gd name="connsiteX217" fmla="*/ 276225 w 1157597"/>
                <a:gd name="connsiteY217" fmla="*/ 828675 h 1832269"/>
                <a:gd name="connsiteX218" fmla="*/ 280988 w 1157597"/>
                <a:gd name="connsiteY218" fmla="*/ 814387 h 1832269"/>
                <a:gd name="connsiteX219" fmla="*/ 288132 w 1157597"/>
                <a:gd name="connsiteY219" fmla="*/ 800100 h 1832269"/>
                <a:gd name="connsiteX220" fmla="*/ 285750 w 1157597"/>
                <a:gd name="connsiteY220" fmla="*/ 783431 h 1832269"/>
                <a:gd name="connsiteX221" fmla="*/ 269082 w 1157597"/>
                <a:gd name="connsiteY221" fmla="*/ 762000 h 1832269"/>
                <a:gd name="connsiteX222" fmla="*/ 264319 w 1157597"/>
                <a:gd name="connsiteY222" fmla="*/ 747712 h 1832269"/>
                <a:gd name="connsiteX223" fmla="*/ 261938 w 1157597"/>
                <a:gd name="connsiteY223" fmla="*/ 740569 h 1832269"/>
                <a:gd name="connsiteX224" fmla="*/ 254794 w 1157597"/>
                <a:gd name="connsiteY224" fmla="*/ 733425 h 1832269"/>
                <a:gd name="connsiteX225" fmla="*/ 250032 w 1157597"/>
                <a:gd name="connsiteY225" fmla="*/ 726281 h 1832269"/>
                <a:gd name="connsiteX226" fmla="*/ 242888 w 1157597"/>
                <a:gd name="connsiteY226" fmla="*/ 721519 h 1832269"/>
                <a:gd name="connsiteX227" fmla="*/ 233363 w 1157597"/>
                <a:gd name="connsiteY227" fmla="*/ 711994 h 1832269"/>
                <a:gd name="connsiteX228" fmla="*/ 223838 w 1157597"/>
                <a:gd name="connsiteY228" fmla="*/ 702469 h 1832269"/>
                <a:gd name="connsiteX229" fmla="*/ 209550 w 1157597"/>
                <a:gd name="connsiteY229" fmla="*/ 692944 h 1832269"/>
                <a:gd name="connsiteX230" fmla="*/ 202407 w 1157597"/>
                <a:gd name="connsiteY230" fmla="*/ 688181 h 1832269"/>
                <a:gd name="connsiteX231" fmla="*/ 192882 w 1157597"/>
                <a:gd name="connsiteY231" fmla="*/ 673894 h 1832269"/>
                <a:gd name="connsiteX232" fmla="*/ 178594 w 1157597"/>
                <a:gd name="connsiteY232" fmla="*/ 666750 h 1832269"/>
                <a:gd name="connsiteX233" fmla="*/ 171450 w 1157597"/>
                <a:gd name="connsiteY233" fmla="*/ 650081 h 1832269"/>
                <a:gd name="connsiteX234" fmla="*/ 169069 w 1157597"/>
                <a:gd name="connsiteY234" fmla="*/ 642937 h 1832269"/>
                <a:gd name="connsiteX235" fmla="*/ 164307 w 1157597"/>
                <a:gd name="connsiteY235" fmla="*/ 635794 h 1832269"/>
                <a:gd name="connsiteX236" fmla="*/ 154782 w 1157597"/>
                <a:gd name="connsiteY236" fmla="*/ 614362 h 1832269"/>
                <a:gd name="connsiteX237" fmla="*/ 142875 w 1157597"/>
                <a:gd name="connsiteY237" fmla="*/ 609600 h 1832269"/>
                <a:gd name="connsiteX238" fmla="*/ 128588 w 1157597"/>
                <a:gd name="connsiteY238" fmla="*/ 602456 h 1832269"/>
                <a:gd name="connsiteX239" fmla="*/ 114300 w 1157597"/>
                <a:gd name="connsiteY239" fmla="*/ 573881 h 1832269"/>
                <a:gd name="connsiteX240" fmla="*/ 107157 w 1157597"/>
                <a:gd name="connsiteY240" fmla="*/ 550069 h 1832269"/>
                <a:gd name="connsiteX241" fmla="*/ 97632 w 1157597"/>
                <a:gd name="connsiteY241" fmla="*/ 535781 h 1832269"/>
                <a:gd name="connsiteX242" fmla="*/ 92869 w 1157597"/>
                <a:gd name="connsiteY242" fmla="*/ 528637 h 1832269"/>
                <a:gd name="connsiteX243" fmla="*/ 69057 w 1157597"/>
                <a:gd name="connsiteY243" fmla="*/ 514350 h 1832269"/>
                <a:gd name="connsiteX244" fmla="*/ 54769 w 1157597"/>
                <a:gd name="connsiteY244" fmla="*/ 507206 h 1832269"/>
                <a:gd name="connsiteX245" fmla="*/ 40482 w 1157597"/>
                <a:gd name="connsiteY245" fmla="*/ 500062 h 1832269"/>
                <a:gd name="connsiteX246" fmla="*/ 33338 w 1157597"/>
                <a:gd name="connsiteY246" fmla="*/ 495300 h 1832269"/>
                <a:gd name="connsiteX247" fmla="*/ 19050 w 1157597"/>
                <a:gd name="connsiteY247" fmla="*/ 490537 h 1832269"/>
                <a:gd name="connsiteX248" fmla="*/ 0 w 1157597"/>
                <a:gd name="connsiteY248" fmla="*/ 485775 h 1832269"/>
                <a:gd name="connsiteX249" fmla="*/ 2382 w 1157597"/>
                <a:gd name="connsiteY249" fmla="*/ 471487 h 1832269"/>
                <a:gd name="connsiteX250" fmla="*/ 9525 w 1157597"/>
                <a:gd name="connsiteY250" fmla="*/ 469106 h 1832269"/>
                <a:gd name="connsiteX251" fmla="*/ 21432 w 1157597"/>
                <a:gd name="connsiteY251" fmla="*/ 466725 h 1832269"/>
                <a:gd name="connsiteX252" fmla="*/ 28575 w 1157597"/>
                <a:gd name="connsiteY252" fmla="*/ 461962 h 1832269"/>
                <a:gd name="connsiteX253" fmla="*/ 42863 w 1157597"/>
                <a:gd name="connsiteY253" fmla="*/ 457200 h 1832269"/>
                <a:gd name="connsiteX254" fmla="*/ 50007 w 1157597"/>
                <a:gd name="connsiteY254" fmla="*/ 454818 h 1832269"/>
                <a:gd name="connsiteX255" fmla="*/ 64294 w 1157597"/>
                <a:gd name="connsiteY255" fmla="*/ 450056 h 1832269"/>
                <a:gd name="connsiteX256" fmla="*/ 71438 w 1157597"/>
                <a:gd name="connsiteY256" fmla="*/ 447675 h 1832269"/>
                <a:gd name="connsiteX257" fmla="*/ 83344 w 1157597"/>
                <a:gd name="connsiteY257" fmla="*/ 442912 h 1832269"/>
                <a:gd name="connsiteX258" fmla="*/ 97632 w 1157597"/>
                <a:gd name="connsiteY258" fmla="*/ 440531 h 1832269"/>
                <a:gd name="connsiteX259" fmla="*/ 109538 w 1157597"/>
                <a:gd name="connsiteY259" fmla="*/ 435768 h 1832269"/>
                <a:gd name="connsiteX260" fmla="*/ 119063 w 1157597"/>
                <a:gd name="connsiteY260" fmla="*/ 431006 h 1832269"/>
                <a:gd name="connsiteX261" fmla="*/ 135732 w 1157597"/>
                <a:gd name="connsiteY261" fmla="*/ 426243 h 1832269"/>
                <a:gd name="connsiteX262" fmla="*/ 154782 w 1157597"/>
                <a:gd name="connsiteY262" fmla="*/ 419100 h 1832269"/>
                <a:gd name="connsiteX263" fmla="*/ 169069 w 1157597"/>
                <a:gd name="connsiteY263" fmla="*/ 414337 h 1832269"/>
                <a:gd name="connsiteX264" fmla="*/ 185738 w 1157597"/>
                <a:gd name="connsiteY264" fmla="*/ 409575 h 1832269"/>
                <a:gd name="connsiteX265" fmla="*/ 195263 w 1157597"/>
                <a:gd name="connsiteY265" fmla="*/ 404812 h 1832269"/>
                <a:gd name="connsiteX266" fmla="*/ 211932 w 1157597"/>
                <a:gd name="connsiteY266" fmla="*/ 400050 h 1832269"/>
                <a:gd name="connsiteX267" fmla="*/ 219075 w 1157597"/>
                <a:gd name="connsiteY267" fmla="*/ 397668 h 1832269"/>
                <a:gd name="connsiteX268" fmla="*/ 228600 w 1157597"/>
                <a:gd name="connsiteY268" fmla="*/ 395287 h 1832269"/>
                <a:gd name="connsiteX269" fmla="*/ 242888 w 1157597"/>
                <a:gd name="connsiteY269" fmla="*/ 390525 h 1832269"/>
                <a:gd name="connsiteX270" fmla="*/ 254794 w 1157597"/>
                <a:gd name="connsiteY270" fmla="*/ 388143 h 1832269"/>
                <a:gd name="connsiteX271" fmla="*/ 280988 w 1157597"/>
                <a:gd name="connsiteY271" fmla="*/ 381000 h 1832269"/>
                <a:gd name="connsiteX272" fmla="*/ 340519 w 1157597"/>
                <a:gd name="connsiteY272" fmla="*/ 369093 h 1832269"/>
                <a:gd name="connsiteX273" fmla="*/ 352425 w 1157597"/>
                <a:gd name="connsiteY273" fmla="*/ 366712 h 1832269"/>
                <a:gd name="connsiteX274" fmla="*/ 359569 w 1157597"/>
                <a:gd name="connsiteY274" fmla="*/ 364331 h 1832269"/>
                <a:gd name="connsiteX275" fmla="*/ 421482 w 1157597"/>
                <a:gd name="connsiteY275" fmla="*/ 361950 h 1832269"/>
                <a:gd name="connsiteX276" fmla="*/ 431007 w 1157597"/>
                <a:gd name="connsiteY276" fmla="*/ 357187 h 1832269"/>
                <a:gd name="connsiteX277" fmla="*/ 454819 w 1157597"/>
                <a:gd name="connsiteY277" fmla="*/ 350043 h 1832269"/>
                <a:gd name="connsiteX278" fmla="*/ 485775 w 1157597"/>
                <a:gd name="connsiteY278" fmla="*/ 335756 h 1832269"/>
                <a:gd name="connsiteX279" fmla="*/ 502444 w 1157597"/>
                <a:gd name="connsiteY279" fmla="*/ 328612 h 1832269"/>
                <a:gd name="connsiteX280" fmla="*/ 531019 w 1157597"/>
                <a:gd name="connsiteY280" fmla="*/ 326231 h 1832269"/>
                <a:gd name="connsiteX281" fmla="*/ 554832 w 1157597"/>
                <a:gd name="connsiteY281" fmla="*/ 314325 h 1832269"/>
                <a:gd name="connsiteX282" fmla="*/ 571500 w 1157597"/>
                <a:gd name="connsiteY282" fmla="*/ 309562 h 1832269"/>
                <a:gd name="connsiteX283" fmla="*/ 569119 w 1157597"/>
                <a:gd name="connsiteY283" fmla="*/ 302418 h 1832269"/>
                <a:gd name="connsiteX284" fmla="*/ 564357 w 1157597"/>
                <a:gd name="connsiteY284" fmla="*/ 292893 h 1832269"/>
                <a:gd name="connsiteX285" fmla="*/ 561975 w 1157597"/>
                <a:gd name="connsiteY285" fmla="*/ 214312 h 1832269"/>
                <a:gd name="connsiteX286" fmla="*/ 559594 w 1157597"/>
                <a:gd name="connsiteY286" fmla="*/ 204787 h 1832269"/>
                <a:gd name="connsiteX287" fmla="*/ 557213 w 1157597"/>
                <a:gd name="connsiteY287" fmla="*/ 192881 h 1832269"/>
                <a:gd name="connsiteX288" fmla="*/ 554832 w 1157597"/>
                <a:gd name="connsiteY288" fmla="*/ 185737 h 1832269"/>
                <a:gd name="connsiteX289" fmla="*/ 552450 w 1157597"/>
                <a:gd name="connsiteY289" fmla="*/ 176212 h 1832269"/>
                <a:gd name="connsiteX290" fmla="*/ 547688 w 1157597"/>
                <a:gd name="connsiteY290" fmla="*/ 164306 h 1832269"/>
                <a:gd name="connsiteX291" fmla="*/ 542925 w 1157597"/>
                <a:gd name="connsiteY291" fmla="*/ 150018 h 1832269"/>
                <a:gd name="connsiteX292" fmla="*/ 540544 w 1157597"/>
                <a:gd name="connsiteY292" fmla="*/ 142875 h 1832269"/>
                <a:gd name="connsiteX293" fmla="*/ 538163 w 1157597"/>
                <a:gd name="connsiteY293" fmla="*/ 135731 h 1832269"/>
                <a:gd name="connsiteX294" fmla="*/ 535782 w 1157597"/>
                <a:gd name="connsiteY294" fmla="*/ 114300 h 1832269"/>
                <a:gd name="connsiteX295" fmla="*/ 533400 w 1157597"/>
                <a:gd name="connsiteY295" fmla="*/ 107156 h 1832269"/>
                <a:gd name="connsiteX296" fmla="*/ 531019 w 1157597"/>
                <a:gd name="connsiteY296" fmla="*/ 54768 h 1832269"/>
                <a:gd name="connsiteX297" fmla="*/ 526257 w 1157597"/>
                <a:gd name="connsiteY297" fmla="*/ 45243 h 1832269"/>
                <a:gd name="connsiteX298" fmla="*/ 521494 w 1157597"/>
                <a:gd name="connsiteY298" fmla="*/ 30956 h 1832269"/>
                <a:gd name="connsiteX299" fmla="*/ 523875 w 1157597"/>
                <a:gd name="connsiteY299" fmla="*/ 9525 h 1832269"/>
                <a:gd name="connsiteX300" fmla="*/ 538163 w 1157597"/>
                <a:gd name="connsiteY300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40619 w 1157597"/>
                <a:gd name="connsiteY79" fmla="*/ 959644 h 1832269"/>
                <a:gd name="connsiteX80" fmla="*/ 1126332 w 1157597"/>
                <a:gd name="connsiteY80" fmla="*/ 1014412 h 1832269"/>
                <a:gd name="connsiteX81" fmla="*/ 1123950 w 1157597"/>
                <a:gd name="connsiteY81" fmla="*/ 1021556 h 1832269"/>
                <a:gd name="connsiteX82" fmla="*/ 1116807 w 1157597"/>
                <a:gd name="connsiteY82" fmla="*/ 1028700 h 1832269"/>
                <a:gd name="connsiteX83" fmla="*/ 1114425 w 1157597"/>
                <a:gd name="connsiteY83" fmla="*/ 1038225 h 1832269"/>
                <a:gd name="connsiteX84" fmla="*/ 1109663 w 1157597"/>
                <a:gd name="connsiteY84" fmla="*/ 1052512 h 1832269"/>
                <a:gd name="connsiteX85" fmla="*/ 1107282 w 1157597"/>
                <a:gd name="connsiteY85" fmla="*/ 1064419 h 1832269"/>
                <a:gd name="connsiteX86" fmla="*/ 1102519 w 1157597"/>
                <a:gd name="connsiteY86" fmla="*/ 1078706 h 1832269"/>
                <a:gd name="connsiteX87" fmla="*/ 1100138 w 1157597"/>
                <a:gd name="connsiteY87" fmla="*/ 1085850 h 1832269"/>
                <a:gd name="connsiteX88" fmla="*/ 1095375 w 1157597"/>
                <a:gd name="connsiteY88" fmla="*/ 1133475 h 1832269"/>
                <a:gd name="connsiteX89" fmla="*/ 1090613 w 1157597"/>
                <a:gd name="connsiteY89" fmla="*/ 1147762 h 1832269"/>
                <a:gd name="connsiteX90" fmla="*/ 1088232 w 1157597"/>
                <a:gd name="connsiteY90" fmla="*/ 1154906 h 1832269"/>
                <a:gd name="connsiteX91" fmla="*/ 1085850 w 1157597"/>
                <a:gd name="connsiteY91" fmla="*/ 1162050 h 1832269"/>
                <a:gd name="connsiteX92" fmla="*/ 1078707 w 1157597"/>
                <a:gd name="connsiteY92" fmla="*/ 1185862 h 1832269"/>
                <a:gd name="connsiteX93" fmla="*/ 1073944 w 1157597"/>
                <a:gd name="connsiteY93" fmla="*/ 1200150 h 1832269"/>
                <a:gd name="connsiteX94" fmla="*/ 1069182 w 1157597"/>
                <a:gd name="connsiteY94" fmla="*/ 1223962 h 1832269"/>
                <a:gd name="connsiteX95" fmla="*/ 1064419 w 1157597"/>
                <a:gd name="connsiteY95" fmla="*/ 1238250 h 1832269"/>
                <a:gd name="connsiteX96" fmla="*/ 1059657 w 1157597"/>
                <a:gd name="connsiteY96" fmla="*/ 1254919 h 1832269"/>
                <a:gd name="connsiteX97" fmla="*/ 1054894 w 1157597"/>
                <a:gd name="connsiteY97" fmla="*/ 1262062 h 1832269"/>
                <a:gd name="connsiteX98" fmla="*/ 1047750 w 1157597"/>
                <a:gd name="connsiteY98" fmla="*/ 1285875 h 1832269"/>
                <a:gd name="connsiteX99" fmla="*/ 1042988 w 1157597"/>
                <a:gd name="connsiteY99" fmla="*/ 1300162 h 1832269"/>
                <a:gd name="connsiteX100" fmla="*/ 1038225 w 1157597"/>
                <a:gd name="connsiteY100" fmla="*/ 1307306 h 1832269"/>
                <a:gd name="connsiteX101" fmla="*/ 1033463 w 1157597"/>
                <a:gd name="connsiteY101" fmla="*/ 1321594 h 1832269"/>
                <a:gd name="connsiteX102" fmla="*/ 1031082 w 1157597"/>
                <a:gd name="connsiteY102" fmla="*/ 1328737 h 1832269"/>
                <a:gd name="connsiteX103" fmla="*/ 1028700 w 1157597"/>
                <a:gd name="connsiteY103" fmla="*/ 1359694 h 1832269"/>
                <a:gd name="connsiteX104" fmla="*/ 1021557 w 1157597"/>
                <a:gd name="connsiteY104" fmla="*/ 1385887 h 1832269"/>
                <a:gd name="connsiteX105" fmla="*/ 1019175 w 1157597"/>
                <a:gd name="connsiteY105" fmla="*/ 1404937 h 1832269"/>
                <a:gd name="connsiteX106" fmla="*/ 1014413 w 1157597"/>
                <a:gd name="connsiteY106" fmla="*/ 1419225 h 1832269"/>
                <a:gd name="connsiteX107" fmla="*/ 1012032 w 1157597"/>
                <a:gd name="connsiteY107" fmla="*/ 1469231 h 1832269"/>
                <a:gd name="connsiteX108" fmla="*/ 1007269 w 1157597"/>
                <a:gd name="connsiteY108" fmla="*/ 1483519 h 1832269"/>
                <a:gd name="connsiteX109" fmla="*/ 1004888 w 1157597"/>
                <a:gd name="connsiteY109" fmla="*/ 1490662 h 1832269"/>
                <a:gd name="connsiteX110" fmla="*/ 1002507 w 1157597"/>
                <a:gd name="connsiteY110" fmla="*/ 1504950 h 1832269"/>
                <a:gd name="connsiteX111" fmla="*/ 997744 w 1157597"/>
                <a:gd name="connsiteY111" fmla="*/ 1519237 h 1832269"/>
                <a:gd name="connsiteX112" fmla="*/ 985838 w 1157597"/>
                <a:gd name="connsiteY112" fmla="*/ 1554956 h 1832269"/>
                <a:gd name="connsiteX113" fmla="*/ 978694 w 1157597"/>
                <a:gd name="connsiteY113" fmla="*/ 1576387 h 1832269"/>
                <a:gd name="connsiteX114" fmla="*/ 976313 w 1157597"/>
                <a:gd name="connsiteY114" fmla="*/ 1583531 h 1832269"/>
                <a:gd name="connsiteX115" fmla="*/ 973932 w 1157597"/>
                <a:gd name="connsiteY115" fmla="*/ 1590675 h 1832269"/>
                <a:gd name="connsiteX116" fmla="*/ 971550 w 1157597"/>
                <a:gd name="connsiteY116" fmla="*/ 1619250 h 1832269"/>
                <a:gd name="connsiteX117" fmla="*/ 964407 w 1157597"/>
                <a:gd name="connsiteY117" fmla="*/ 1633537 h 1832269"/>
                <a:gd name="connsiteX118" fmla="*/ 962025 w 1157597"/>
                <a:gd name="connsiteY118" fmla="*/ 1640681 h 1832269"/>
                <a:gd name="connsiteX119" fmla="*/ 957263 w 1157597"/>
                <a:gd name="connsiteY119" fmla="*/ 1647825 h 1832269"/>
                <a:gd name="connsiteX120" fmla="*/ 942975 w 1157597"/>
                <a:gd name="connsiteY120" fmla="*/ 1657350 h 1832269"/>
                <a:gd name="connsiteX121" fmla="*/ 938213 w 1157597"/>
                <a:gd name="connsiteY121" fmla="*/ 1664494 h 1832269"/>
                <a:gd name="connsiteX122" fmla="*/ 931069 w 1157597"/>
                <a:gd name="connsiteY122" fmla="*/ 1666875 h 1832269"/>
                <a:gd name="connsiteX123" fmla="*/ 926307 w 1157597"/>
                <a:gd name="connsiteY123" fmla="*/ 1681162 h 1832269"/>
                <a:gd name="connsiteX124" fmla="*/ 921544 w 1157597"/>
                <a:gd name="connsiteY124" fmla="*/ 1695450 h 1832269"/>
                <a:gd name="connsiteX125" fmla="*/ 919163 w 1157597"/>
                <a:gd name="connsiteY125" fmla="*/ 1704975 h 1832269"/>
                <a:gd name="connsiteX126" fmla="*/ 914400 w 1157597"/>
                <a:gd name="connsiteY126" fmla="*/ 1712119 h 1832269"/>
                <a:gd name="connsiteX127" fmla="*/ 907257 w 1157597"/>
                <a:gd name="connsiteY127" fmla="*/ 1750219 h 1832269"/>
                <a:gd name="connsiteX128" fmla="*/ 904875 w 1157597"/>
                <a:gd name="connsiteY128" fmla="*/ 1826419 h 1832269"/>
                <a:gd name="connsiteX129" fmla="*/ 854869 w 1157597"/>
                <a:gd name="connsiteY129" fmla="*/ 1824037 h 1832269"/>
                <a:gd name="connsiteX130" fmla="*/ 840582 w 1157597"/>
                <a:gd name="connsiteY130" fmla="*/ 1819275 h 1832269"/>
                <a:gd name="connsiteX131" fmla="*/ 833438 w 1157597"/>
                <a:gd name="connsiteY131" fmla="*/ 1814512 h 1832269"/>
                <a:gd name="connsiteX132" fmla="*/ 828675 w 1157597"/>
                <a:gd name="connsiteY132" fmla="*/ 1807369 h 1832269"/>
                <a:gd name="connsiteX133" fmla="*/ 804863 w 1157597"/>
                <a:gd name="connsiteY133" fmla="*/ 1800225 h 1832269"/>
                <a:gd name="connsiteX134" fmla="*/ 790575 w 1157597"/>
                <a:gd name="connsiteY134" fmla="*/ 1795462 h 1832269"/>
                <a:gd name="connsiteX135" fmla="*/ 728663 w 1157597"/>
                <a:gd name="connsiteY135" fmla="*/ 1793081 h 1832269"/>
                <a:gd name="connsiteX136" fmla="*/ 640557 w 1157597"/>
                <a:gd name="connsiteY136" fmla="*/ 1788319 h 1832269"/>
                <a:gd name="connsiteX137" fmla="*/ 633413 w 1157597"/>
                <a:gd name="connsiteY137" fmla="*/ 1752600 h 1832269"/>
                <a:gd name="connsiteX138" fmla="*/ 619125 w 1157597"/>
                <a:gd name="connsiteY138" fmla="*/ 1740694 h 1832269"/>
                <a:gd name="connsiteX139" fmla="*/ 595313 w 1157597"/>
                <a:gd name="connsiteY139" fmla="*/ 1724025 h 1832269"/>
                <a:gd name="connsiteX140" fmla="*/ 588169 w 1157597"/>
                <a:gd name="connsiteY140" fmla="*/ 1716881 h 1832269"/>
                <a:gd name="connsiteX141" fmla="*/ 583407 w 1157597"/>
                <a:gd name="connsiteY141" fmla="*/ 1695450 h 1832269"/>
                <a:gd name="connsiteX142" fmla="*/ 585788 w 1157597"/>
                <a:gd name="connsiteY142" fmla="*/ 1662112 h 1832269"/>
                <a:gd name="connsiteX143" fmla="*/ 592932 w 1157597"/>
                <a:gd name="connsiteY143" fmla="*/ 1659731 h 1832269"/>
                <a:gd name="connsiteX144" fmla="*/ 607219 w 1157597"/>
                <a:gd name="connsiteY144" fmla="*/ 1650206 h 1832269"/>
                <a:gd name="connsiteX145" fmla="*/ 614363 w 1157597"/>
                <a:gd name="connsiteY145" fmla="*/ 1645444 h 1832269"/>
                <a:gd name="connsiteX146" fmla="*/ 631032 w 1157597"/>
                <a:gd name="connsiteY146" fmla="*/ 1624012 h 1832269"/>
                <a:gd name="connsiteX147" fmla="*/ 635794 w 1157597"/>
                <a:gd name="connsiteY147" fmla="*/ 1614487 h 1832269"/>
                <a:gd name="connsiteX148" fmla="*/ 642938 w 1157597"/>
                <a:gd name="connsiteY148" fmla="*/ 1612106 h 1832269"/>
                <a:gd name="connsiteX149" fmla="*/ 650082 w 1157597"/>
                <a:gd name="connsiteY149" fmla="*/ 1607344 h 1832269"/>
                <a:gd name="connsiteX150" fmla="*/ 664369 w 1157597"/>
                <a:gd name="connsiteY150" fmla="*/ 1602581 h 1832269"/>
                <a:gd name="connsiteX151" fmla="*/ 669132 w 1157597"/>
                <a:gd name="connsiteY151" fmla="*/ 1595437 h 1832269"/>
                <a:gd name="connsiteX152" fmla="*/ 661988 w 1157597"/>
                <a:gd name="connsiteY152" fmla="*/ 1578769 h 1832269"/>
                <a:gd name="connsiteX153" fmla="*/ 654844 w 1157597"/>
                <a:gd name="connsiteY153" fmla="*/ 1576387 h 1832269"/>
                <a:gd name="connsiteX154" fmla="*/ 640557 w 1157597"/>
                <a:gd name="connsiteY154" fmla="*/ 1569244 h 1832269"/>
                <a:gd name="connsiteX155" fmla="*/ 626269 w 1157597"/>
                <a:gd name="connsiteY155" fmla="*/ 1559719 h 1832269"/>
                <a:gd name="connsiteX156" fmla="*/ 609600 w 1157597"/>
                <a:gd name="connsiteY156" fmla="*/ 1550194 h 1832269"/>
                <a:gd name="connsiteX157" fmla="*/ 592932 w 1157597"/>
                <a:gd name="connsiteY157" fmla="*/ 1538287 h 1832269"/>
                <a:gd name="connsiteX158" fmla="*/ 585788 w 1157597"/>
                <a:gd name="connsiteY158" fmla="*/ 1531144 h 1832269"/>
                <a:gd name="connsiteX159" fmla="*/ 571500 w 1157597"/>
                <a:gd name="connsiteY159" fmla="*/ 1521619 h 1832269"/>
                <a:gd name="connsiteX160" fmla="*/ 554832 w 1157597"/>
                <a:gd name="connsiteY160" fmla="*/ 1509712 h 1832269"/>
                <a:gd name="connsiteX161" fmla="*/ 547688 w 1157597"/>
                <a:gd name="connsiteY161" fmla="*/ 1502569 h 1832269"/>
                <a:gd name="connsiteX162" fmla="*/ 540544 w 1157597"/>
                <a:gd name="connsiteY162" fmla="*/ 1500187 h 1832269"/>
                <a:gd name="connsiteX163" fmla="*/ 526257 w 1157597"/>
                <a:gd name="connsiteY163" fmla="*/ 1490662 h 1832269"/>
                <a:gd name="connsiteX164" fmla="*/ 516732 w 1157597"/>
                <a:gd name="connsiteY164" fmla="*/ 1488281 h 1832269"/>
                <a:gd name="connsiteX165" fmla="*/ 492919 w 1157597"/>
                <a:gd name="connsiteY165" fmla="*/ 1481137 h 1832269"/>
                <a:gd name="connsiteX166" fmla="*/ 481013 w 1157597"/>
                <a:gd name="connsiteY166" fmla="*/ 1469231 h 1832269"/>
                <a:gd name="connsiteX167" fmla="*/ 478632 w 1157597"/>
                <a:gd name="connsiteY167" fmla="*/ 1462087 h 1832269"/>
                <a:gd name="connsiteX168" fmla="*/ 471488 w 1157597"/>
                <a:gd name="connsiteY168" fmla="*/ 1459706 h 1832269"/>
                <a:gd name="connsiteX169" fmla="*/ 461963 w 1157597"/>
                <a:gd name="connsiteY169" fmla="*/ 1457325 h 1832269"/>
                <a:gd name="connsiteX170" fmla="*/ 454819 w 1157597"/>
                <a:gd name="connsiteY170" fmla="*/ 1454944 h 1832269"/>
                <a:gd name="connsiteX171" fmla="*/ 435769 w 1157597"/>
                <a:gd name="connsiteY171" fmla="*/ 1452562 h 1832269"/>
                <a:gd name="connsiteX172" fmla="*/ 421482 w 1157597"/>
                <a:gd name="connsiteY172" fmla="*/ 1445419 h 1832269"/>
                <a:gd name="connsiteX173" fmla="*/ 414338 w 1157597"/>
                <a:gd name="connsiteY173" fmla="*/ 1440656 h 1832269"/>
                <a:gd name="connsiteX174" fmla="*/ 400050 w 1157597"/>
                <a:gd name="connsiteY174" fmla="*/ 1435894 h 1832269"/>
                <a:gd name="connsiteX175" fmla="*/ 385763 w 1157597"/>
                <a:gd name="connsiteY175" fmla="*/ 1426369 h 1832269"/>
                <a:gd name="connsiteX176" fmla="*/ 378619 w 1157597"/>
                <a:gd name="connsiteY176" fmla="*/ 1421606 h 1832269"/>
                <a:gd name="connsiteX177" fmla="*/ 366713 w 1157597"/>
                <a:gd name="connsiteY177" fmla="*/ 1419225 h 1832269"/>
                <a:gd name="connsiteX178" fmla="*/ 347663 w 1157597"/>
                <a:gd name="connsiteY178" fmla="*/ 1414462 h 1832269"/>
                <a:gd name="connsiteX179" fmla="*/ 333375 w 1157597"/>
                <a:gd name="connsiteY179" fmla="*/ 1407319 h 1832269"/>
                <a:gd name="connsiteX180" fmla="*/ 321469 w 1157597"/>
                <a:gd name="connsiteY180" fmla="*/ 1400175 h 1832269"/>
                <a:gd name="connsiteX181" fmla="*/ 304800 w 1157597"/>
                <a:gd name="connsiteY181" fmla="*/ 1393031 h 1832269"/>
                <a:gd name="connsiteX182" fmla="*/ 297657 w 1157597"/>
                <a:gd name="connsiteY182" fmla="*/ 1388269 h 1832269"/>
                <a:gd name="connsiteX183" fmla="*/ 290513 w 1157597"/>
                <a:gd name="connsiteY183" fmla="*/ 1385887 h 1832269"/>
                <a:gd name="connsiteX184" fmla="*/ 278607 w 1157597"/>
                <a:gd name="connsiteY184" fmla="*/ 1385888 h 1832269"/>
                <a:gd name="connsiteX185" fmla="*/ 271463 w 1157597"/>
                <a:gd name="connsiteY185" fmla="*/ 1378744 h 1832269"/>
                <a:gd name="connsiteX186" fmla="*/ 250032 w 1157597"/>
                <a:gd name="connsiteY186" fmla="*/ 1371600 h 1832269"/>
                <a:gd name="connsiteX187" fmla="*/ 240507 w 1157597"/>
                <a:gd name="connsiteY187" fmla="*/ 1364456 h 1832269"/>
                <a:gd name="connsiteX188" fmla="*/ 223838 w 1157597"/>
                <a:gd name="connsiteY188" fmla="*/ 1362075 h 1832269"/>
                <a:gd name="connsiteX189" fmla="*/ 216694 w 1157597"/>
                <a:gd name="connsiteY189" fmla="*/ 1359694 h 1832269"/>
                <a:gd name="connsiteX190" fmla="*/ 195263 w 1157597"/>
                <a:gd name="connsiteY190" fmla="*/ 1354931 h 1832269"/>
                <a:gd name="connsiteX191" fmla="*/ 166688 w 1157597"/>
                <a:gd name="connsiteY191" fmla="*/ 1345406 h 1832269"/>
                <a:gd name="connsiteX192" fmla="*/ 152400 w 1157597"/>
                <a:gd name="connsiteY192" fmla="*/ 1338262 h 1832269"/>
                <a:gd name="connsiteX193" fmla="*/ 147638 w 1157597"/>
                <a:gd name="connsiteY193" fmla="*/ 1331119 h 1832269"/>
                <a:gd name="connsiteX194" fmla="*/ 152400 w 1157597"/>
                <a:gd name="connsiteY194" fmla="*/ 1300162 h 1832269"/>
                <a:gd name="connsiteX195" fmla="*/ 157163 w 1157597"/>
                <a:gd name="connsiteY195" fmla="*/ 1293019 h 1832269"/>
                <a:gd name="connsiteX196" fmla="*/ 169069 w 1157597"/>
                <a:gd name="connsiteY196" fmla="*/ 1271587 h 1832269"/>
                <a:gd name="connsiteX197" fmla="*/ 171450 w 1157597"/>
                <a:gd name="connsiteY197" fmla="*/ 1264444 h 1832269"/>
                <a:gd name="connsiteX198" fmla="*/ 176213 w 1157597"/>
                <a:gd name="connsiteY198" fmla="*/ 1257300 h 1832269"/>
                <a:gd name="connsiteX199" fmla="*/ 178594 w 1157597"/>
                <a:gd name="connsiteY199" fmla="*/ 1245394 h 1832269"/>
                <a:gd name="connsiteX200" fmla="*/ 183357 w 1157597"/>
                <a:gd name="connsiteY200" fmla="*/ 1200150 h 1832269"/>
                <a:gd name="connsiteX201" fmla="*/ 190500 w 1157597"/>
                <a:gd name="connsiteY201" fmla="*/ 1173956 h 1832269"/>
                <a:gd name="connsiteX202" fmla="*/ 192882 w 1157597"/>
                <a:gd name="connsiteY202" fmla="*/ 1166812 h 1832269"/>
                <a:gd name="connsiteX203" fmla="*/ 195263 w 1157597"/>
                <a:gd name="connsiteY203" fmla="*/ 1159669 h 1832269"/>
                <a:gd name="connsiteX204" fmla="*/ 197644 w 1157597"/>
                <a:gd name="connsiteY204" fmla="*/ 1054894 h 1832269"/>
                <a:gd name="connsiteX205" fmla="*/ 202407 w 1157597"/>
                <a:gd name="connsiteY205" fmla="*/ 1047750 h 1832269"/>
                <a:gd name="connsiteX206" fmla="*/ 204788 w 1157597"/>
                <a:gd name="connsiteY206" fmla="*/ 1038225 h 1832269"/>
                <a:gd name="connsiteX207" fmla="*/ 216694 w 1157597"/>
                <a:gd name="connsiteY207" fmla="*/ 1023937 h 1832269"/>
                <a:gd name="connsiteX208" fmla="*/ 223838 w 1157597"/>
                <a:gd name="connsiteY208" fmla="*/ 1004887 h 1832269"/>
                <a:gd name="connsiteX209" fmla="*/ 233363 w 1157597"/>
                <a:gd name="connsiteY209" fmla="*/ 990600 h 1832269"/>
                <a:gd name="connsiteX210" fmla="*/ 240507 w 1157597"/>
                <a:gd name="connsiteY210" fmla="*/ 973931 h 1832269"/>
                <a:gd name="connsiteX211" fmla="*/ 247650 w 1157597"/>
                <a:gd name="connsiteY211" fmla="*/ 950119 h 1832269"/>
                <a:gd name="connsiteX212" fmla="*/ 250032 w 1157597"/>
                <a:gd name="connsiteY212" fmla="*/ 869156 h 1832269"/>
                <a:gd name="connsiteX213" fmla="*/ 254794 w 1157597"/>
                <a:gd name="connsiteY213" fmla="*/ 862012 h 1832269"/>
                <a:gd name="connsiteX214" fmla="*/ 261938 w 1157597"/>
                <a:gd name="connsiteY214" fmla="*/ 857250 h 1832269"/>
                <a:gd name="connsiteX215" fmla="*/ 269082 w 1157597"/>
                <a:gd name="connsiteY215" fmla="*/ 842962 h 1832269"/>
                <a:gd name="connsiteX216" fmla="*/ 276225 w 1157597"/>
                <a:gd name="connsiteY216" fmla="*/ 828675 h 1832269"/>
                <a:gd name="connsiteX217" fmla="*/ 280988 w 1157597"/>
                <a:gd name="connsiteY217" fmla="*/ 814387 h 1832269"/>
                <a:gd name="connsiteX218" fmla="*/ 288132 w 1157597"/>
                <a:gd name="connsiteY218" fmla="*/ 800100 h 1832269"/>
                <a:gd name="connsiteX219" fmla="*/ 285750 w 1157597"/>
                <a:gd name="connsiteY219" fmla="*/ 783431 h 1832269"/>
                <a:gd name="connsiteX220" fmla="*/ 269082 w 1157597"/>
                <a:gd name="connsiteY220" fmla="*/ 762000 h 1832269"/>
                <a:gd name="connsiteX221" fmla="*/ 264319 w 1157597"/>
                <a:gd name="connsiteY221" fmla="*/ 747712 h 1832269"/>
                <a:gd name="connsiteX222" fmla="*/ 261938 w 1157597"/>
                <a:gd name="connsiteY222" fmla="*/ 740569 h 1832269"/>
                <a:gd name="connsiteX223" fmla="*/ 254794 w 1157597"/>
                <a:gd name="connsiteY223" fmla="*/ 733425 h 1832269"/>
                <a:gd name="connsiteX224" fmla="*/ 250032 w 1157597"/>
                <a:gd name="connsiteY224" fmla="*/ 726281 h 1832269"/>
                <a:gd name="connsiteX225" fmla="*/ 242888 w 1157597"/>
                <a:gd name="connsiteY225" fmla="*/ 721519 h 1832269"/>
                <a:gd name="connsiteX226" fmla="*/ 233363 w 1157597"/>
                <a:gd name="connsiteY226" fmla="*/ 711994 h 1832269"/>
                <a:gd name="connsiteX227" fmla="*/ 223838 w 1157597"/>
                <a:gd name="connsiteY227" fmla="*/ 702469 h 1832269"/>
                <a:gd name="connsiteX228" fmla="*/ 209550 w 1157597"/>
                <a:gd name="connsiteY228" fmla="*/ 692944 h 1832269"/>
                <a:gd name="connsiteX229" fmla="*/ 202407 w 1157597"/>
                <a:gd name="connsiteY229" fmla="*/ 688181 h 1832269"/>
                <a:gd name="connsiteX230" fmla="*/ 192882 w 1157597"/>
                <a:gd name="connsiteY230" fmla="*/ 673894 h 1832269"/>
                <a:gd name="connsiteX231" fmla="*/ 178594 w 1157597"/>
                <a:gd name="connsiteY231" fmla="*/ 666750 h 1832269"/>
                <a:gd name="connsiteX232" fmla="*/ 171450 w 1157597"/>
                <a:gd name="connsiteY232" fmla="*/ 650081 h 1832269"/>
                <a:gd name="connsiteX233" fmla="*/ 169069 w 1157597"/>
                <a:gd name="connsiteY233" fmla="*/ 642937 h 1832269"/>
                <a:gd name="connsiteX234" fmla="*/ 164307 w 1157597"/>
                <a:gd name="connsiteY234" fmla="*/ 635794 h 1832269"/>
                <a:gd name="connsiteX235" fmla="*/ 154782 w 1157597"/>
                <a:gd name="connsiteY235" fmla="*/ 614362 h 1832269"/>
                <a:gd name="connsiteX236" fmla="*/ 142875 w 1157597"/>
                <a:gd name="connsiteY236" fmla="*/ 609600 h 1832269"/>
                <a:gd name="connsiteX237" fmla="*/ 128588 w 1157597"/>
                <a:gd name="connsiteY237" fmla="*/ 602456 h 1832269"/>
                <a:gd name="connsiteX238" fmla="*/ 114300 w 1157597"/>
                <a:gd name="connsiteY238" fmla="*/ 573881 h 1832269"/>
                <a:gd name="connsiteX239" fmla="*/ 107157 w 1157597"/>
                <a:gd name="connsiteY239" fmla="*/ 550069 h 1832269"/>
                <a:gd name="connsiteX240" fmla="*/ 97632 w 1157597"/>
                <a:gd name="connsiteY240" fmla="*/ 535781 h 1832269"/>
                <a:gd name="connsiteX241" fmla="*/ 92869 w 1157597"/>
                <a:gd name="connsiteY241" fmla="*/ 528637 h 1832269"/>
                <a:gd name="connsiteX242" fmla="*/ 69057 w 1157597"/>
                <a:gd name="connsiteY242" fmla="*/ 514350 h 1832269"/>
                <a:gd name="connsiteX243" fmla="*/ 54769 w 1157597"/>
                <a:gd name="connsiteY243" fmla="*/ 507206 h 1832269"/>
                <a:gd name="connsiteX244" fmla="*/ 40482 w 1157597"/>
                <a:gd name="connsiteY244" fmla="*/ 500062 h 1832269"/>
                <a:gd name="connsiteX245" fmla="*/ 33338 w 1157597"/>
                <a:gd name="connsiteY245" fmla="*/ 495300 h 1832269"/>
                <a:gd name="connsiteX246" fmla="*/ 19050 w 1157597"/>
                <a:gd name="connsiteY246" fmla="*/ 490537 h 1832269"/>
                <a:gd name="connsiteX247" fmla="*/ 0 w 1157597"/>
                <a:gd name="connsiteY247" fmla="*/ 485775 h 1832269"/>
                <a:gd name="connsiteX248" fmla="*/ 2382 w 1157597"/>
                <a:gd name="connsiteY248" fmla="*/ 471487 h 1832269"/>
                <a:gd name="connsiteX249" fmla="*/ 9525 w 1157597"/>
                <a:gd name="connsiteY249" fmla="*/ 469106 h 1832269"/>
                <a:gd name="connsiteX250" fmla="*/ 21432 w 1157597"/>
                <a:gd name="connsiteY250" fmla="*/ 466725 h 1832269"/>
                <a:gd name="connsiteX251" fmla="*/ 28575 w 1157597"/>
                <a:gd name="connsiteY251" fmla="*/ 461962 h 1832269"/>
                <a:gd name="connsiteX252" fmla="*/ 42863 w 1157597"/>
                <a:gd name="connsiteY252" fmla="*/ 457200 h 1832269"/>
                <a:gd name="connsiteX253" fmla="*/ 50007 w 1157597"/>
                <a:gd name="connsiteY253" fmla="*/ 454818 h 1832269"/>
                <a:gd name="connsiteX254" fmla="*/ 64294 w 1157597"/>
                <a:gd name="connsiteY254" fmla="*/ 450056 h 1832269"/>
                <a:gd name="connsiteX255" fmla="*/ 71438 w 1157597"/>
                <a:gd name="connsiteY255" fmla="*/ 447675 h 1832269"/>
                <a:gd name="connsiteX256" fmla="*/ 83344 w 1157597"/>
                <a:gd name="connsiteY256" fmla="*/ 442912 h 1832269"/>
                <a:gd name="connsiteX257" fmla="*/ 97632 w 1157597"/>
                <a:gd name="connsiteY257" fmla="*/ 440531 h 1832269"/>
                <a:gd name="connsiteX258" fmla="*/ 109538 w 1157597"/>
                <a:gd name="connsiteY258" fmla="*/ 435768 h 1832269"/>
                <a:gd name="connsiteX259" fmla="*/ 119063 w 1157597"/>
                <a:gd name="connsiteY259" fmla="*/ 431006 h 1832269"/>
                <a:gd name="connsiteX260" fmla="*/ 135732 w 1157597"/>
                <a:gd name="connsiteY260" fmla="*/ 426243 h 1832269"/>
                <a:gd name="connsiteX261" fmla="*/ 154782 w 1157597"/>
                <a:gd name="connsiteY261" fmla="*/ 419100 h 1832269"/>
                <a:gd name="connsiteX262" fmla="*/ 169069 w 1157597"/>
                <a:gd name="connsiteY262" fmla="*/ 414337 h 1832269"/>
                <a:gd name="connsiteX263" fmla="*/ 185738 w 1157597"/>
                <a:gd name="connsiteY263" fmla="*/ 409575 h 1832269"/>
                <a:gd name="connsiteX264" fmla="*/ 195263 w 1157597"/>
                <a:gd name="connsiteY264" fmla="*/ 404812 h 1832269"/>
                <a:gd name="connsiteX265" fmla="*/ 211932 w 1157597"/>
                <a:gd name="connsiteY265" fmla="*/ 400050 h 1832269"/>
                <a:gd name="connsiteX266" fmla="*/ 219075 w 1157597"/>
                <a:gd name="connsiteY266" fmla="*/ 397668 h 1832269"/>
                <a:gd name="connsiteX267" fmla="*/ 228600 w 1157597"/>
                <a:gd name="connsiteY267" fmla="*/ 395287 h 1832269"/>
                <a:gd name="connsiteX268" fmla="*/ 242888 w 1157597"/>
                <a:gd name="connsiteY268" fmla="*/ 390525 h 1832269"/>
                <a:gd name="connsiteX269" fmla="*/ 254794 w 1157597"/>
                <a:gd name="connsiteY269" fmla="*/ 388143 h 1832269"/>
                <a:gd name="connsiteX270" fmla="*/ 280988 w 1157597"/>
                <a:gd name="connsiteY270" fmla="*/ 381000 h 1832269"/>
                <a:gd name="connsiteX271" fmla="*/ 340519 w 1157597"/>
                <a:gd name="connsiteY271" fmla="*/ 369093 h 1832269"/>
                <a:gd name="connsiteX272" fmla="*/ 352425 w 1157597"/>
                <a:gd name="connsiteY272" fmla="*/ 366712 h 1832269"/>
                <a:gd name="connsiteX273" fmla="*/ 359569 w 1157597"/>
                <a:gd name="connsiteY273" fmla="*/ 364331 h 1832269"/>
                <a:gd name="connsiteX274" fmla="*/ 421482 w 1157597"/>
                <a:gd name="connsiteY274" fmla="*/ 361950 h 1832269"/>
                <a:gd name="connsiteX275" fmla="*/ 431007 w 1157597"/>
                <a:gd name="connsiteY275" fmla="*/ 357187 h 1832269"/>
                <a:gd name="connsiteX276" fmla="*/ 454819 w 1157597"/>
                <a:gd name="connsiteY276" fmla="*/ 350043 h 1832269"/>
                <a:gd name="connsiteX277" fmla="*/ 485775 w 1157597"/>
                <a:gd name="connsiteY277" fmla="*/ 335756 h 1832269"/>
                <a:gd name="connsiteX278" fmla="*/ 502444 w 1157597"/>
                <a:gd name="connsiteY278" fmla="*/ 328612 h 1832269"/>
                <a:gd name="connsiteX279" fmla="*/ 531019 w 1157597"/>
                <a:gd name="connsiteY279" fmla="*/ 326231 h 1832269"/>
                <a:gd name="connsiteX280" fmla="*/ 554832 w 1157597"/>
                <a:gd name="connsiteY280" fmla="*/ 314325 h 1832269"/>
                <a:gd name="connsiteX281" fmla="*/ 571500 w 1157597"/>
                <a:gd name="connsiteY281" fmla="*/ 309562 h 1832269"/>
                <a:gd name="connsiteX282" fmla="*/ 569119 w 1157597"/>
                <a:gd name="connsiteY282" fmla="*/ 302418 h 1832269"/>
                <a:gd name="connsiteX283" fmla="*/ 564357 w 1157597"/>
                <a:gd name="connsiteY283" fmla="*/ 292893 h 1832269"/>
                <a:gd name="connsiteX284" fmla="*/ 561975 w 1157597"/>
                <a:gd name="connsiteY284" fmla="*/ 214312 h 1832269"/>
                <a:gd name="connsiteX285" fmla="*/ 559594 w 1157597"/>
                <a:gd name="connsiteY285" fmla="*/ 204787 h 1832269"/>
                <a:gd name="connsiteX286" fmla="*/ 557213 w 1157597"/>
                <a:gd name="connsiteY286" fmla="*/ 192881 h 1832269"/>
                <a:gd name="connsiteX287" fmla="*/ 554832 w 1157597"/>
                <a:gd name="connsiteY287" fmla="*/ 185737 h 1832269"/>
                <a:gd name="connsiteX288" fmla="*/ 552450 w 1157597"/>
                <a:gd name="connsiteY288" fmla="*/ 176212 h 1832269"/>
                <a:gd name="connsiteX289" fmla="*/ 547688 w 1157597"/>
                <a:gd name="connsiteY289" fmla="*/ 164306 h 1832269"/>
                <a:gd name="connsiteX290" fmla="*/ 542925 w 1157597"/>
                <a:gd name="connsiteY290" fmla="*/ 150018 h 1832269"/>
                <a:gd name="connsiteX291" fmla="*/ 540544 w 1157597"/>
                <a:gd name="connsiteY291" fmla="*/ 142875 h 1832269"/>
                <a:gd name="connsiteX292" fmla="*/ 538163 w 1157597"/>
                <a:gd name="connsiteY292" fmla="*/ 135731 h 1832269"/>
                <a:gd name="connsiteX293" fmla="*/ 535782 w 1157597"/>
                <a:gd name="connsiteY293" fmla="*/ 114300 h 1832269"/>
                <a:gd name="connsiteX294" fmla="*/ 533400 w 1157597"/>
                <a:gd name="connsiteY294" fmla="*/ 107156 h 1832269"/>
                <a:gd name="connsiteX295" fmla="*/ 531019 w 1157597"/>
                <a:gd name="connsiteY295" fmla="*/ 54768 h 1832269"/>
                <a:gd name="connsiteX296" fmla="*/ 526257 w 1157597"/>
                <a:gd name="connsiteY296" fmla="*/ 45243 h 1832269"/>
                <a:gd name="connsiteX297" fmla="*/ 521494 w 1157597"/>
                <a:gd name="connsiteY297" fmla="*/ 30956 h 1832269"/>
                <a:gd name="connsiteX298" fmla="*/ 523875 w 1157597"/>
                <a:gd name="connsiteY298" fmla="*/ 9525 h 1832269"/>
                <a:gd name="connsiteX299" fmla="*/ 538163 w 1157597"/>
                <a:gd name="connsiteY299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40619 w 1157597"/>
                <a:gd name="connsiteY79" fmla="*/ 959644 h 1832269"/>
                <a:gd name="connsiteX80" fmla="*/ 1126332 w 1157597"/>
                <a:gd name="connsiteY80" fmla="*/ 1014412 h 1832269"/>
                <a:gd name="connsiteX81" fmla="*/ 1123950 w 1157597"/>
                <a:gd name="connsiteY81" fmla="*/ 1021556 h 1832269"/>
                <a:gd name="connsiteX82" fmla="*/ 1116807 w 1157597"/>
                <a:gd name="connsiteY82" fmla="*/ 1028700 h 1832269"/>
                <a:gd name="connsiteX83" fmla="*/ 1114425 w 1157597"/>
                <a:gd name="connsiteY83" fmla="*/ 1038225 h 1832269"/>
                <a:gd name="connsiteX84" fmla="*/ 1109663 w 1157597"/>
                <a:gd name="connsiteY84" fmla="*/ 1052512 h 1832269"/>
                <a:gd name="connsiteX85" fmla="*/ 1107282 w 1157597"/>
                <a:gd name="connsiteY85" fmla="*/ 1064419 h 1832269"/>
                <a:gd name="connsiteX86" fmla="*/ 1102519 w 1157597"/>
                <a:gd name="connsiteY86" fmla="*/ 1078706 h 1832269"/>
                <a:gd name="connsiteX87" fmla="*/ 1095375 w 1157597"/>
                <a:gd name="connsiteY87" fmla="*/ 1133475 h 1832269"/>
                <a:gd name="connsiteX88" fmla="*/ 1090613 w 1157597"/>
                <a:gd name="connsiteY88" fmla="*/ 1147762 h 1832269"/>
                <a:gd name="connsiteX89" fmla="*/ 1088232 w 1157597"/>
                <a:gd name="connsiteY89" fmla="*/ 1154906 h 1832269"/>
                <a:gd name="connsiteX90" fmla="*/ 1085850 w 1157597"/>
                <a:gd name="connsiteY90" fmla="*/ 1162050 h 1832269"/>
                <a:gd name="connsiteX91" fmla="*/ 1078707 w 1157597"/>
                <a:gd name="connsiteY91" fmla="*/ 1185862 h 1832269"/>
                <a:gd name="connsiteX92" fmla="*/ 1073944 w 1157597"/>
                <a:gd name="connsiteY92" fmla="*/ 1200150 h 1832269"/>
                <a:gd name="connsiteX93" fmla="*/ 1069182 w 1157597"/>
                <a:gd name="connsiteY93" fmla="*/ 1223962 h 1832269"/>
                <a:gd name="connsiteX94" fmla="*/ 1064419 w 1157597"/>
                <a:gd name="connsiteY94" fmla="*/ 1238250 h 1832269"/>
                <a:gd name="connsiteX95" fmla="*/ 1059657 w 1157597"/>
                <a:gd name="connsiteY95" fmla="*/ 1254919 h 1832269"/>
                <a:gd name="connsiteX96" fmla="*/ 1054894 w 1157597"/>
                <a:gd name="connsiteY96" fmla="*/ 1262062 h 1832269"/>
                <a:gd name="connsiteX97" fmla="*/ 1047750 w 1157597"/>
                <a:gd name="connsiteY97" fmla="*/ 1285875 h 1832269"/>
                <a:gd name="connsiteX98" fmla="*/ 1042988 w 1157597"/>
                <a:gd name="connsiteY98" fmla="*/ 1300162 h 1832269"/>
                <a:gd name="connsiteX99" fmla="*/ 1038225 w 1157597"/>
                <a:gd name="connsiteY99" fmla="*/ 1307306 h 1832269"/>
                <a:gd name="connsiteX100" fmla="*/ 1033463 w 1157597"/>
                <a:gd name="connsiteY100" fmla="*/ 1321594 h 1832269"/>
                <a:gd name="connsiteX101" fmla="*/ 1031082 w 1157597"/>
                <a:gd name="connsiteY101" fmla="*/ 1328737 h 1832269"/>
                <a:gd name="connsiteX102" fmla="*/ 1028700 w 1157597"/>
                <a:gd name="connsiteY102" fmla="*/ 1359694 h 1832269"/>
                <a:gd name="connsiteX103" fmla="*/ 1021557 w 1157597"/>
                <a:gd name="connsiteY103" fmla="*/ 1385887 h 1832269"/>
                <a:gd name="connsiteX104" fmla="*/ 1019175 w 1157597"/>
                <a:gd name="connsiteY104" fmla="*/ 1404937 h 1832269"/>
                <a:gd name="connsiteX105" fmla="*/ 1014413 w 1157597"/>
                <a:gd name="connsiteY105" fmla="*/ 1419225 h 1832269"/>
                <a:gd name="connsiteX106" fmla="*/ 1012032 w 1157597"/>
                <a:gd name="connsiteY106" fmla="*/ 1469231 h 1832269"/>
                <a:gd name="connsiteX107" fmla="*/ 1007269 w 1157597"/>
                <a:gd name="connsiteY107" fmla="*/ 1483519 h 1832269"/>
                <a:gd name="connsiteX108" fmla="*/ 1004888 w 1157597"/>
                <a:gd name="connsiteY108" fmla="*/ 1490662 h 1832269"/>
                <a:gd name="connsiteX109" fmla="*/ 1002507 w 1157597"/>
                <a:gd name="connsiteY109" fmla="*/ 1504950 h 1832269"/>
                <a:gd name="connsiteX110" fmla="*/ 997744 w 1157597"/>
                <a:gd name="connsiteY110" fmla="*/ 1519237 h 1832269"/>
                <a:gd name="connsiteX111" fmla="*/ 985838 w 1157597"/>
                <a:gd name="connsiteY111" fmla="*/ 1554956 h 1832269"/>
                <a:gd name="connsiteX112" fmla="*/ 978694 w 1157597"/>
                <a:gd name="connsiteY112" fmla="*/ 1576387 h 1832269"/>
                <a:gd name="connsiteX113" fmla="*/ 976313 w 1157597"/>
                <a:gd name="connsiteY113" fmla="*/ 1583531 h 1832269"/>
                <a:gd name="connsiteX114" fmla="*/ 973932 w 1157597"/>
                <a:gd name="connsiteY114" fmla="*/ 1590675 h 1832269"/>
                <a:gd name="connsiteX115" fmla="*/ 971550 w 1157597"/>
                <a:gd name="connsiteY115" fmla="*/ 1619250 h 1832269"/>
                <a:gd name="connsiteX116" fmla="*/ 964407 w 1157597"/>
                <a:gd name="connsiteY116" fmla="*/ 1633537 h 1832269"/>
                <a:gd name="connsiteX117" fmla="*/ 962025 w 1157597"/>
                <a:gd name="connsiteY117" fmla="*/ 1640681 h 1832269"/>
                <a:gd name="connsiteX118" fmla="*/ 957263 w 1157597"/>
                <a:gd name="connsiteY118" fmla="*/ 1647825 h 1832269"/>
                <a:gd name="connsiteX119" fmla="*/ 942975 w 1157597"/>
                <a:gd name="connsiteY119" fmla="*/ 1657350 h 1832269"/>
                <a:gd name="connsiteX120" fmla="*/ 938213 w 1157597"/>
                <a:gd name="connsiteY120" fmla="*/ 1664494 h 1832269"/>
                <a:gd name="connsiteX121" fmla="*/ 931069 w 1157597"/>
                <a:gd name="connsiteY121" fmla="*/ 1666875 h 1832269"/>
                <a:gd name="connsiteX122" fmla="*/ 926307 w 1157597"/>
                <a:gd name="connsiteY122" fmla="*/ 1681162 h 1832269"/>
                <a:gd name="connsiteX123" fmla="*/ 921544 w 1157597"/>
                <a:gd name="connsiteY123" fmla="*/ 1695450 h 1832269"/>
                <a:gd name="connsiteX124" fmla="*/ 919163 w 1157597"/>
                <a:gd name="connsiteY124" fmla="*/ 1704975 h 1832269"/>
                <a:gd name="connsiteX125" fmla="*/ 914400 w 1157597"/>
                <a:gd name="connsiteY125" fmla="*/ 1712119 h 1832269"/>
                <a:gd name="connsiteX126" fmla="*/ 907257 w 1157597"/>
                <a:gd name="connsiteY126" fmla="*/ 1750219 h 1832269"/>
                <a:gd name="connsiteX127" fmla="*/ 904875 w 1157597"/>
                <a:gd name="connsiteY127" fmla="*/ 1826419 h 1832269"/>
                <a:gd name="connsiteX128" fmla="*/ 854869 w 1157597"/>
                <a:gd name="connsiteY128" fmla="*/ 1824037 h 1832269"/>
                <a:gd name="connsiteX129" fmla="*/ 840582 w 1157597"/>
                <a:gd name="connsiteY129" fmla="*/ 1819275 h 1832269"/>
                <a:gd name="connsiteX130" fmla="*/ 833438 w 1157597"/>
                <a:gd name="connsiteY130" fmla="*/ 1814512 h 1832269"/>
                <a:gd name="connsiteX131" fmla="*/ 828675 w 1157597"/>
                <a:gd name="connsiteY131" fmla="*/ 1807369 h 1832269"/>
                <a:gd name="connsiteX132" fmla="*/ 804863 w 1157597"/>
                <a:gd name="connsiteY132" fmla="*/ 1800225 h 1832269"/>
                <a:gd name="connsiteX133" fmla="*/ 790575 w 1157597"/>
                <a:gd name="connsiteY133" fmla="*/ 1795462 h 1832269"/>
                <a:gd name="connsiteX134" fmla="*/ 728663 w 1157597"/>
                <a:gd name="connsiteY134" fmla="*/ 1793081 h 1832269"/>
                <a:gd name="connsiteX135" fmla="*/ 640557 w 1157597"/>
                <a:gd name="connsiteY135" fmla="*/ 1788319 h 1832269"/>
                <a:gd name="connsiteX136" fmla="*/ 633413 w 1157597"/>
                <a:gd name="connsiteY136" fmla="*/ 1752600 h 1832269"/>
                <a:gd name="connsiteX137" fmla="*/ 619125 w 1157597"/>
                <a:gd name="connsiteY137" fmla="*/ 1740694 h 1832269"/>
                <a:gd name="connsiteX138" fmla="*/ 595313 w 1157597"/>
                <a:gd name="connsiteY138" fmla="*/ 1724025 h 1832269"/>
                <a:gd name="connsiteX139" fmla="*/ 588169 w 1157597"/>
                <a:gd name="connsiteY139" fmla="*/ 1716881 h 1832269"/>
                <a:gd name="connsiteX140" fmla="*/ 583407 w 1157597"/>
                <a:gd name="connsiteY140" fmla="*/ 1695450 h 1832269"/>
                <a:gd name="connsiteX141" fmla="*/ 585788 w 1157597"/>
                <a:gd name="connsiteY141" fmla="*/ 1662112 h 1832269"/>
                <a:gd name="connsiteX142" fmla="*/ 592932 w 1157597"/>
                <a:gd name="connsiteY142" fmla="*/ 1659731 h 1832269"/>
                <a:gd name="connsiteX143" fmla="*/ 607219 w 1157597"/>
                <a:gd name="connsiteY143" fmla="*/ 1650206 h 1832269"/>
                <a:gd name="connsiteX144" fmla="*/ 614363 w 1157597"/>
                <a:gd name="connsiteY144" fmla="*/ 1645444 h 1832269"/>
                <a:gd name="connsiteX145" fmla="*/ 631032 w 1157597"/>
                <a:gd name="connsiteY145" fmla="*/ 1624012 h 1832269"/>
                <a:gd name="connsiteX146" fmla="*/ 635794 w 1157597"/>
                <a:gd name="connsiteY146" fmla="*/ 1614487 h 1832269"/>
                <a:gd name="connsiteX147" fmla="*/ 642938 w 1157597"/>
                <a:gd name="connsiteY147" fmla="*/ 1612106 h 1832269"/>
                <a:gd name="connsiteX148" fmla="*/ 650082 w 1157597"/>
                <a:gd name="connsiteY148" fmla="*/ 1607344 h 1832269"/>
                <a:gd name="connsiteX149" fmla="*/ 664369 w 1157597"/>
                <a:gd name="connsiteY149" fmla="*/ 1602581 h 1832269"/>
                <a:gd name="connsiteX150" fmla="*/ 669132 w 1157597"/>
                <a:gd name="connsiteY150" fmla="*/ 1595437 h 1832269"/>
                <a:gd name="connsiteX151" fmla="*/ 661988 w 1157597"/>
                <a:gd name="connsiteY151" fmla="*/ 1578769 h 1832269"/>
                <a:gd name="connsiteX152" fmla="*/ 654844 w 1157597"/>
                <a:gd name="connsiteY152" fmla="*/ 1576387 h 1832269"/>
                <a:gd name="connsiteX153" fmla="*/ 640557 w 1157597"/>
                <a:gd name="connsiteY153" fmla="*/ 1569244 h 1832269"/>
                <a:gd name="connsiteX154" fmla="*/ 626269 w 1157597"/>
                <a:gd name="connsiteY154" fmla="*/ 1559719 h 1832269"/>
                <a:gd name="connsiteX155" fmla="*/ 609600 w 1157597"/>
                <a:gd name="connsiteY155" fmla="*/ 1550194 h 1832269"/>
                <a:gd name="connsiteX156" fmla="*/ 592932 w 1157597"/>
                <a:gd name="connsiteY156" fmla="*/ 1538287 h 1832269"/>
                <a:gd name="connsiteX157" fmla="*/ 585788 w 1157597"/>
                <a:gd name="connsiteY157" fmla="*/ 1531144 h 1832269"/>
                <a:gd name="connsiteX158" fmla="*/ 571500 w 1157597"/>
                <a:gd name="connsiteY158" fmla="*/ 1521619 h 1832269"/>
                <a:gd name="connsiteX159" fmla="*/ 554832 w 1157597"/>
                <a:gd name="connsiteY159" fmla="*/ 1509712 h 1832269"/>
                <a:gd name="connsiteX160" fmla="*/ 547688 w 1157597"/>
                <a:gd name="connsiteY160" fmla="*/ 1502569 h 1832269"/>
                <a:gd name="connsiteX161" fmla="*/ 540544 w 1157597"/>
                <a:gd name="connsiteY161" fmla="*/ 1500187 h 1832269"/>
                <a:gd name="connsiteX162" fmla="*/ 526257 w 1157597"/>
                <a:gd name="connsiteY162" fmla="*/ 1490662 h 1832269"/>
                <a:gd name="connsiteX163" fmla="*/ 516732 w 1157597"/>
                <a:gd name="connsiteY163" fmla="*/ 1488281 h 1832269"/>
                <a:gd name="connsiteX164" fmla="*/ 492919 w 1157597"/>
                <a:gd name="connsiteY164" fmla="*/ 1481137 h 1832269"/>
                <a:gd name="connsiteX165" fmla="*/ 481013 w 1157597"/>
                <a:gd name="connsiteY165" fmla="*/ 1469231 h 1832269"/>
                <a:gd name="connsiteX166" fmla="*/ 478632 w 1157597"/>
                <a:gd name="connsiteY166" fmla="*/ 1462087 h 1832269"/>
                <a:gd name="connsiteX167" fmla="*/ 471488 w 1157597"/>
                <a:gd name="connsiteY167" fmla="*/ 1459706 h 1832269"/>
                <a:gd name="connsiteX168" fmla="*/ 461963 w 1157597"/>
                <a:gd name="connsiteY168" fmla="*/ 1457325 h 1832269"/>
                <a:gd name="connsiteX169" fmla="*/ 454819 w 1157597"/>
                <a:gd name="connsiteY169" fmla="*/ 1454944 h 1832269"/>
                <a:gd name="connsiteX170" fmla="*/ 435769 w 1157597"/>
                <a:gd name="connsiteY170" fmla="*/ 1452562 h 1832269"/>
                <a:gd name="connsiteX171" fmla="*/ 421482 w 1157597"/>
                <a:gd name="connsiteY171" fmla="*/ 1445419 h 1832269"/>
                <a:gd name="connsiteX172" fmla="*/ 414338 w 1157597"/>
                <a:gd name="connsiteY172" fmla="*/ 1440656 h 1832269"/>
                <a:gd name="connsiteX173" fmla="*/ 400050 w 1157597"/>
                <a:gd name="connsiteY173" fmla="*/ 1435894 h 1832269"/>
                <a:gd name="connsiteX174" fmla="*/ 385763 w 1157597"/>
                <a:gd name="connsiteY174" fmla="*/ 1426369 h 1832269"/>
                <a:gd name="connsiteX175" fmla="*/ 378619 w 1157597"/>
                <a:gd name="connsiteY175" fmla="*/ 1421606 h 1832269"/>
                <a:gd name="connsiteX176" fmla="*/ 366713 w 1157597"/>
                <a:gd name="connsiteY176" fmla="*/ 1419225 h 1832269"/>
                <a:gd name="connsiteX177" fmla="*/ 347663 w 1157597"/>
                <a:gd name="connsiteY177" fmla="*/ 1414462 h 1832269"/>
                <a:gd name="connsiteX178" fmla="*/ 333375 w 1157597"/>
                <a:gd name="connsiteY178" fmla="*/ 1407319 h 1832269"/>
                <a:gd name="connsiteX179" fmla="*/ 321469 w 1157597"/>
                <a:gd name="connsiteY179" fmla="*/ 1400175 h 1832269"/>
                <a:gd name="connsiteX180" fmla="*/ 304800 w 1157597"/>
                <a:gd name="connsiteY180" fmla="*/ 1393031 h 1832269"/>
                <a:gd name="connsiteX181" fmla="*/ 297657 w 1157597"/>
                <a:gd name="connsiteY181" fmla="*/ 1388269 h 1832269"/>
                <a:gd name="connsiteX182" fmla="*/ 290513 w 1157597"/>
                <a:gd name="connsiteY182" fmla="*/ 1385887 h 1832269"/>
                <a:gd name="connsiteX183" fmla="*/ 278607 w 1157597"/>
                <a:gd name="connsiteY183" fmla="*/ 1385888 h 1832269"/>
                <a:gd name="connsiteX184" fmla="*/ 271463 w 1157597"/>
                <a:gd name="connsiteY184" fmla="*/ 1378744 h 1832269"/>
                <a:gd name="connsiteX185" fmla="*/ 250032 w 1157597"/>
                <a:gd name="connsiteY185" fmla="*/ 1371600 h 1832269"/>
                <a:gd name="connsiteX186" fmla="*/ 240507 w 1157597"/>
                <a:gd name="connsiteY186" fmla="*/ 1364456 h 1832269"/>
                <a:gd name="connsiteX187" fmla="*/ 223838 w 1157597"/>
                <a:gd name="connsiteY187" fmla="*/ 1362075 h 1832269"/>
                <a:gd name="connsiteX188" fmla="*/ 216694 w 1157597"/>
                <a:gd name="connsiteY188" fmla="*/ 1359694 h 1832269"/>
                <a:gd name="connsiteX189" fmla="*/ 195263 w 1157597"/>
                <a:gd name="connsiteY189" fmla="*/ 1354931 h 1832269"/>
                <a:gd name="connsiteX190" fmla="*/ 166688 w 1157597"/>
                <a:gd name="connsiteY190" fmla="*/ 1345406 h 1832269"/>
                <a:gd name="connsiteX191" fmla="*/ 152400 w 1157597"/>
                <a:gd name="connsiteY191" fmla="*/ 1338262 h 1832269"/>
                <a:gd name="connsiteX192" fmla="*/ 147638 w 1157597"/>
                <a:gd name="connsiteY192" fmla="*/ 1331119 h 1832269"/>
                <a:gd name="connsiteX193" fmla="*/ 152400 w 1157597"/>
                <a:gd name="connsiteY193" fmla="*/ 1300162 h 1832269"/>
                <a:gd name="connsiteX194" fmla="*/ 157163 w 1157597"/>
                <a:gd name="connsiteY194" fmla="*/ 1293019 h 1832269"/>
                <a:gd name="connsiteX195" fmla="*/ 169069 w 1157597"/>
                <a:gd name="connsiteY195" fmla="*/ 1271587 h 1832269"/>
                <a:gd name="connsiteX196" fmla="*/ 171450 w 1157597"/>
                <a:gd name="connsiteY196" fmla="*/ 1264444 h 1832269"/>
                <a:gd name="connsiteX197" fmla="*/ 176213 w 1157597"/>
                <a:gd name="connsiteY197" fmla="*/ 1257300 h 1832269"/>
                <a:gd name="connsiteX198" fmla="*/ 178594 w 1157597"/>
                <a:gd name="connsiteY198" fmla="*/ 1245394 h 1832269"/>
                <a:gd name="connsiteX199" fmla="*/ 183357 w 1157597"/>
                <a:gd name="connsiteY199" fmla="*/ 1200150 h 1832269"/>
                <a:gd name="connsiteX200" fmla="*/ 190500 w 1157597"/>
                <a:gd name="connsiteY200" fmla="*/ 1173956 h 1832269"/>
                <a:gd name="connsiteX201" fmla="*/ 192882 w 1157597"/>
                <a:gd name="connsiteY201" fmla="*/ 1166812 h 1832269"/>
                <a:gd name="connsiteX202" fmla="*/ 195263 w 1157597"/>
                <a:gd name="connsiteY202" fmla="*/ 1159669 h 1832269"/>
                <a:gd name="connsiteX203" fmla="*/ 197644 w 1157597"/>
                <a:gd name="connsiteY203" fmla="*/ 1054894 h 1832269"/>
                <a:gd name="connsiteX204" fmla="*/ 202407 w 1157597"/>
                <a:gd name="connsiteY204" fmla="*/ 1047750 h 1832269"/>
                <a:gd name="connsiteX205" fmla="*/ 204788 w 1157597"/>
                <a:gd name="connsiteY205" fmla="*/ 1038225 h 1832269"/>
                <a:gd name="connsiteX206" fmla="*/ 216694 w 1157597"/>
                <a:gd name="connsiteY206" fmla="*/ 1023937 h 1832269"/>
                <a:gd name="connsiteX207" fmla="*/ 223838 w 1157597"/>
                <a:gd name="connsiteY207" fmla="*/ 1004887 h 1832269"/>
                <a:gd name="connsiteX208" fmla="*/ 233363 w 1157597"/>
                <a:gd name="connsiteY208" fmla="*/ 990600 h 1832269"/>
                <a:gd name="connsiteX209" fmla="*/ 240507 w 1157597"/>
                <a:gd name="connsiteY209" fmla="*/ 973931 h 1832269"/>
                <a:gd name="connsiteX210" fmla="*/ 247650 w 1157597"/>
                <a:gd name="connsiteY210" fmla="*/ 950119 h 1832269"/>
                <a:gd name="connsiteX211" fmla="*/ 250032 w 1157597"/>
                <a:gd name="connsiteY211" fmla="*/ 869156 h 1832269"/>
                <a:gd name="connsiteX212" fmla="*/ 254794 w 1157597"/>
                <a:gd name="connsiteY212" fmla="*/ 862012 h 1832269"/>
                <a:gd name="connsiteX213" fmla="*/ 261938 w 1157597"/>
                <a:gd name="connsiteY213" fmla="*/ 857250 h 1832269"/>
                <a:gd name="connsiteX214" fmla="*/ 269082 w 1157597"/>
                <a:gd name="connsiteY214" fmla="*/ 842962 h 1832269"/>
                <a:gd name="connsiteX215" fmla="*/ 276225 w 1157597"/>
                <a:gd name="connsiteY215" fmla="*/ 828675 h 1832269"/>
                <a:gd name="connsiteX216" fmla="*/ 280988 w 1157597"/>
                <a:gd name="connsiteY216" fmla="*/ 814387 h 1832269"/>
                <a:gd name="connsiteX217" fmla="*/ 288132 w 1157597"/>
                <a:gd name="connsiteY217" fmla="*/ 800100 h 1832269"/>
                <a:gd name="connsiteX218" fmla="*/ 285750 w 1157597"/>
                <a:gd name="connsiteY218" fmla="*/ 783431 h 1832269"/>
                <a:gd name="connsiteX219" fmla="*/ 269082 w 1157597"/>
                <a:gd name="connsiteY219" fmla="*/ 762000 h 1832269"/>
                <a:gd name="connsiteX220" fmla="*/ 264319 w 1157597"/>
                <a:gd name="connsiteY220" fmla="*/ 747712 h 1832269"/>
                <a:gd name="connsiteX221" fmla="*/ 261938 w 1157597"/>
                <a:gd name="connsiteY221" fmla="*/ 740569 h 1832269"/>
                <a:gd name="connsiteX222" fmla="*/ 254794 w 1157597"/>
                <a:gd name="connsiteY222" fmla="*/ 733425 h 1832269"/>
                <a:gd name="connsiteX223" fmla="*/ 250032 w 1157597"/>
                <a:gd name="connsiteY223" fmla="*/ 726281 h 1832269"/>
                <a:gd name="connsiteX224" fmla="*/ 242888 w 1157597"/>
                <a:gd name="connsiteY224" fmla="*/ 721519 h 1832269"/>
                <a:gd name="connsiteX225" fmla="*/ 233363 w 1157597"/>
                <a:gd name="connsiteY225" fmla="*/ 711994 h 1832269"/>
                <a:gd name="connsiteX226" fmla="*/ 223838 w 1157597"/>
                <a:gd name="connsiteY226" fmla="*/ 702469 h 1832269"/>
                <a:gd name="connsiteX227" fmla="*/ 209550 w 1157597"/>
                <a:gd name="connsiteY227" fmla="*/ 692944 h 1832269"/>
                <a:gd name="connsiteX228" fmla="*/ 202407 w 1157597"/>
                <a:gd name="connsiteY228" fmla="*/ 688181 h 1832269"/>
                <a:gd name="connsiteX229" fmla="*/ 192882 w 1157597"/>
                <a:gd name="connsiteY229" fmla="*/ 673894 h 1832269"/>
                <a:gd name="connsiteX230" fmla="*/ 178594 w 1157597"/>
                <a:gd name="connsiteY230" fmla="*/ 666750 h 1832269"/>
                <a:gd name="connsiteX231" fmla="*/ 171450 w 1157597"/>
                <a:gd name="connsiteY231" fmla="*/ 650081 h 1832269"/>
                <a:gd name="connsiteX232" fmla="*/ 169069 w 1157597"/>
                <a:gd name="connsiteY232" fmla="*/ 642937 h 1832269"/>
                <a:gd name="connsiteX233" fmla="*/ 164307 w 1157597"/>
                <a:gd name="connsiteY233" fmla="*/ 635794 h 1832269"/>
                <a:gd name="connsiteX234" fmla="*/ 154782 w 1157597"/>
                <a:gd name="connsiteY234" fmla="*/ 614362 h 1832269"/>
                <a:gd name="connsiteX235" fmla="*/ 142875 w 1157597"/>
                <a:gd name="connsiteY235" fmla="*/ 609600 h 1832269"/>
                <a:gd name="connsiteX236" fmla="*/ 128588 w 1157597"/>
                <a:gd name="connsiteY236" fmla="*/ 602456 h 1832269"/>
                <a:gd name="connsiteX237" fmla="*/ 114300 w 1157597"/>
                <a:gd name="connsiteY237" fmla="*/ 573881 h 1832269"/>
                <a:gd name="connsiteX238" fmla="*/ 107157 w 1157597"/>
                <a:gd name="connsiteY238" fmla="*/ 550069 h 1832269"/>
                <a:gd name="connsiteX239" fmla="*/ 97632 w 1157597"/>
                <a:gd name="connsiteY239" fmla="*/ 535781 h 1832269"/>
                <a:gd name="connsiteX240" fmla="*/ 92869 w 1157597"/>
                <a:gd name="connsiteY240" fmla="*/ 528637 h 1832269"/>
                <a:gd name="connsiteX241" fmla="*/ 69057 w 1157597"/>
                <a:gd name="connsiteY241" fmla="*/ 514350 h 1832269"/>
                <a:gd name="connsiteX242" fmla="*/ 54769 w 1157597"/>
                <a:gd name="connsiteY242" fmla="*/ 507206 h 1832269"/>
                <a:gd name="connsiteX243" fmla="*/ 40482 w 1157597"/>
                <a:gd name="connsiteY243" fmla="*/ 500062 h 1832269"/>
                <a:gd name="connsiteX244" fmla="*/ 33338 w 1157597"/>
                <a:gd name="connsiteY244" fmla="*/ 495300 h 1832269"/>
                <a:gd name="connsiteX245" fmla="*/ 19050 w 1157597"/>
                <a:gd name="connsiteY245" fmla="*/ 490537 h 1832269"/>
                <a:gd name="connsiteX246" fmla="*/ 0 w 1157597"/>
                <a:gd name="connsiteY246" fmla="*/ 485775 h 1832269"/>
                <a:gd name="connsiteX247" fmla="*/ 2382 w 1157597"/>
                <a:gd name="connsiteY247" fmla="*/ 471487 h 1832269"/>
                <a:gd name="connsiteX248" fmla="*/ 9525 w 1157597"/>
                <a:gd name="connsiteY248" fmla="*/ 469106 h 1832269"/>
                <a:gd name="connsiteX249" fmla="*/ 21432 w 1157597"/>
                <a:gd name="connsiteY249" fmla="*/ 466725 h 1832269"/>
                <a:gd name="connsiteX250" fmla="*/ 28575 w 1157597"/>
                <a:gd name="connsiteY250" fmla="*/ 461962 h 1832269"/>
                <a:gd name="connsiteX251" fmla="*/ 42863 w 1157597"/>
                <a:gd name="connsiteY251" fmla="*/ 457200 h 1832269"/>
                <a:gd name="connsiteX252" fmla="*/ 50007 w 1157597"/>
                <a:gd name="connsiteY252" fmla="*/ 454818 h 1832269"/>
                <a:gd name="connsiteX253" fmla="*/ 64294 w 1157597"/>
                <a:gd name="connsiteY253" fmla="*/ 450056 h 1832269"/>
                <a:gd name="connsiteX254" fmla="*/ 71438 w 1157597"/>
                <a:gd name="connsiteY254" fmla="*/ 447675 h 1832269"/>
                <a:gd name="connsiteX255" fmla="*/ 83344 w 1157597"/>
                <a:gd name="connsiteY255" fmla="*/ 442912 h 1832269"/>
                <a:gd name="connsiteX256" fmla="*/ 97632 w 1157597"/>
                <a:gd name="connsiteY256" fmla="*/ 440531 h 1832269"/>
                <a:gd name="connsiteX257" fmla="*/ 109538 w 1157597"/>
                <a:gd name="connsiteY257" fmla="*/ 435768 h 1832269"/>
                <a:gd name="connsiteX258" fmla="*/ 119063 w 1157597"/>
                <a:gd name="connsiteY258" fmla="*/ 431006 h 1832269"/>
                <a:gd name="connsiteX259" fmla="*/ 135732 w 1157597"/>
                <a:gd name="connsiteY259" fmla="*/ 426243 h 1832269"/>
                <a:gd name="connsiteX260" fmla="*/ 154782 w 1157597"/>
                <a:gd name="connsiteY260" fmla="*/ 419100 h 1832269"/>
                <a:gd name="connsiteX261" fmla="*/ 169069 w 1157597"/>
                <a:gd name="connsiteY261" fmla="*/ 414337 h 1832269"/>
                <a:gd name="connsiteX262" fmla="*/ 185738 w 1157597"/>
                <a:gd name="connsiteY262" fmla="*/ 409575 h 1832269"/>
                <a:gd name="connsiteX263" fmla="*/ 195263 w 1157597"/>
                <a:gd name="connsiteY263" fmla="*/ 404812 h 1832269"/>
                <a:gd name="connsiteX264" fmla="*/ 211932 w 1157597"/>
                <a:gd name="connsiteY264" fmla="*/ 400050 h 1832269"/>
                <a:gd name="connsiteX265" fmla="*/ 219075 w 1157597"/>
                <a:gd name="connsiteY265" fmla="*/ 397668 h 1832269"/>
                <a:gd name="connsiteX266" fmla="*/ 228600 w 1157597"/>
                <a:gd name="connsiteY266" fmla="*/ 395287 h 1832269"/>
                <a:gd name="connsiteX267" fmla="*/ 242888 w 1157597"/>
                <a:gd name="connsiteY267" fmla="*/ 390525 h 1832269"/>
                <a:gd name="connsiteX268" fmla="*/ 254794 w 1157597"/>
                <a:gd name="connsiteY268" fmla="*/ 388143 h 1832269"/>
                <a:gd name="connsiteX269" fmla="*/ 280988 w 1157597"/>
                <a:gd name="connsiteY269" fmla="*/ 381000 h 1832269"/>
                <a:gd name="connsiteX270" fmla="*/ 340519 w 1157597"/>
                <a:gd name="connsiteY270" fmla="*/ 369093 h 1832269"/>
                <a:gd name="connsiteX271" fmla="*/ 352425 w 1157597"/>
                <a:gd name="connsiteY271" fmla="*/ 366712 h 1832269"/>
                <a:gd name="connsiteX272" fmla="*/ 359569 w 1157597"/>
                <a:gd name="connsiteY272" fmla="*/ 364331 h 1832269"/>
                <a:gd name="connsiteX273" fmla="*/ 421482 w 1157597"/>
                <a:gd name="connsiteY273" fmla="*/ 361950 h 1832269"/>
                <a:gd name="connsiteX274" fmla="*/ 431007 w 1157597"/>
                <a:gd name="connsiteY274" fmla="*/ 357187 h 1832269"/>
                <a:gd name="connsiteX275" fmla="*/ 454819 w 1157597"/>
                <a:gd name="connsiteY275" fmla="*/ 350043 h 1832269"/>
                <a:gd name="connsiteX276" fmla="*/ 485775 w 1157597"/>
                <a:gd name="connsiteY276" fmla="*/ 335756 h 1832269"/>
                <a:gd name="connsiteX277" fmla="*/ 502444 w 1157597"/>
                <a:gd name="connsiteY277" fmla="*/ 328612 h 1832269"/>
                <a:gd name="connsiteX278" fmla="*/ 531019 w 1157597"/>
                <a:gd name="connsiteY278" fmla="*/ 326231 h 1832269"/>
                <a:gd name="connsiteX279" fmla="*/ 554832 w 1157597"/>
                <a:gd name="connsiteY279" fmla="*/ 314325 h 1832269"/>
                <a:gd name="connsiteX280" fmla="*/ 571500 w 1157597"/>
                <a:gd name="connsiteY280" fmla="*/ 309562 h 1832269"/>
                <a:gd name="connsiteX281" fmla="*/ 569119 w 1157597"/>
                <a:gd name="connsiteY281" fmla="*/ 302418 h 1832269"/>
                <a:gd name="connsiteX282" fmla="*/ 564357 w 1157597"/>
                <a:gd name="connsiteY282" fmla="*/ 292893 h 1832269"/>
                <a:gd name="connsiteX283" fmla="*/ 561975 w 1157597"/>
                <a:gd name="connsiteY283" fmla="*/ 214312 h 1832269"/>
                <a:gd name="connsiteX284" fmla="*/ 559594 w 1157597"/>
                <a:gd name="connsiteY284" fmla="*/ 204787 h 1832269"/>
                <a:gd name="connsiteX285" fmla="*/ 557213 w 1157597"/>
                <a:gd name="connsiteY285" fmla="*/ 192881 h 1832269"/>
                <a:gd name="connsiteX286" fmla="*/ 554832 w 1157597"/>
                <a:gd name="connsiteY286" fmla="*/ 185737 h 1832269"/>
                <a:gd name="connsiteX287" fmla="*/ 552450 w 1157597"/>
                <a:gd name="connsiteY287" fmla="*/ 176212 h 1832269"/>
                <a:gd name="connsiteX288" fmla="*/ 547688 w 1157597"/>
                <a:gd name="connsiteY288" fmla="*/ 164306 h 1832269"/>
                <a:gd name="connsiteX289" fmla="*/ 542925 w 1157597"/>
                <a:gd name="connsiteY289" fmla="*/ 150018 h 1832269"/>
                <a:gd name="connsiteX290" fmla="*/ 540544 w 1157597"/>
                <a:gd name="connsiteY290" fmla="*/ 142875 h 1832269"/>
                <a:gd name="connsiteX291" fmla="*/ 538163 w 1157597"/>
                <a:gd name="connsiteY291" fmla="*/ 135731 h 1832269"/>
                <a:gd name="connsiteX292" fmla="*/ 535782 w 1157597"/>
                <a:gd name="connsiteY292" fmla="*/ 114300 h 1832269"/>
                <a:gd name="connsiteX293" fmla="*/ 533400 w 1157597"/>
                <a:gd name="connsiteY293" fmla="*/ 107156 h 1832269"/>
                <a:gd name="connsiteX294" fmla="*/ 531019 w 1157597"/>
                <a:gd name="connsiteY294" fmla="*/ 54768 h 1832269"/>
                <a:gd name="connsiteX295" fmla="*/ 526257 w 1157597"/>
                <a:gd name="connsiteY295" fmla="*/ 45243 h 1832269"/>
                <a:gd name="connsiteX296" fmla="*/ 521494 w 1157597"/>
                <a:gd name="connsiteY296" fmla="*/ 30956 h 1832269"/>
                <a:gd name="connsiteX297" fmla="*/ 523875 w 1157597"/>
                <a:gd name="connsiteY297" fmla="*/ 9525 h 1832269"/>
                <a:gd name="connsiteX298" fmla="*/ 538163 w 1157597"/>
                <a:gd name="connsiteY298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40619 w 1157597"/>
                <a:gd name="connsiteY79" fmla="*/ 959644 h 1832269"/>
                <a:gd name="connsiteX80" fmla="*/ 1126332 w 1157597"/>
                <a:gd name="connsiteY80" fmla="*/ 1014412 h 1832269"/>
                <a:gd name="connsiteX81" fmla="*/ 1123950 w 1157597"/>
                <a:gd name="connsiteY81" fmla="*/ 1021556 h 1832269"/>
                <a:gd name="connsiteX82" fmla="*/ 1116807 w 1157597"/>
                <a:gd name="connsiteY82" fmla="*/ 1028700 h 1832269"/>
                <a:gd name="connsiteX83" fmla="*/ 1114425 w 1157597"/>
                <a:gd name="connsiteY83" fmla="*/ 1038225 h 1832269"/>
                <a:gd name="connsiteX84" fmla="*/ 1109663 w 1157597"/>
                <a:gd name="connsiteY84" fmla="*/ 1052512 h 1832269"/>
                <a:gd name="connsiteX85" fmla="*/ 1107282 w 1157597"/>
                <a:gd name="connsiteY85" fmla="*/ 1064419 h 1832269"/>
                <a:gd name="connsiteX86" fmla="*/ 1114425 w 1157597"/>
                <a:gd name="connsiteY86" fmla="*/ 1078706 h 1832269"/>
                <a:gd name="connsiteX87" fmla="*/ 1095375 w 1157597"/>
                <a:gd name="connsiteY87" fmla="*/ 1133475 h 1832269"/>
                <a:gd name="connsiteX88" fmla="*/ 1090613 w 1157597"/>
                <a:gd name="connsiteY88" fmla="*/ 1147762 h 1832269"/>
                <a:gd name="connsiteX89" fmla="*/ 1088232 w 1157597"/>
                <a:gd name="connsiteY89" fmla="*/ 1154906 h 1832269"/>
                <a:gd name="connsiteX90" fmla="*/ 1085850 w 1157597"/>
                <a:gd name="connsiteY90" fmla="*/ 1162050 h 1832269"/>
                <a:gd name="connsiteX91" fmla="*/ 1078707 w 1157597"/>
                <a:gd name="connsiteY91" fmla="*/ 1185862 h 1832269"/>
                <a:gd name="connsiteX92" fmla="*/ 1073944 w 1157597"/>
                <a:gd name="connsiteY92" fmla="*/ 1200150 h 1832269"/>
                <a:gd name="connsiteX93" fmla="*/ 1069182 w 1157597"/>
                <a:gd name="connsiteY93" fmla="*/ 1223962 h 1832269"/>
                <a:gd name="connsiteX94" fmla="*/ 1064419 w 1157597"/>
                <a:gd name="connsiteY94" fmla="*/ 1238250 h 1832269"/>
                <a:gd name="connsiteX95" fmla="*/ 1059657 w 1157597"/>
                <a:gd name="connsiteY95" fmla="*/ 1254919 h 1832269"/>
                <a:gd name="connsiteX96" fmla="*/ 1054894 w 1157597"/>
                <a:gd name="connsiteY96" fmla="*/ 1262062 h 1832269"/>
                <a:gd name="connsiteX97" fmla="*/ 1047750 w 1157597"/>
                <a:gd name="connsiteY97" fmla="*/ 1285875 h 1832269"/>
                <a:gd name="connsiteX98" fmla="*/ 1042988 w 1157597"/>
                <a:gd name="connsiteY98" fmla="*/ 1300162 h 1832269"/>
                <a:gd name="connsiteX99" fmla="*/ 1038225 w 1157597"/>
                <a:gd name="connsiteY99" fmla="*/ 1307306 h 1832269"/>
                <a:gd name="connsiteX100" fmla="*/ 1033463 w 1157597"/>
                <a:gd name="connsiteY100" fmla="*/ 1321594 h 1832269"/>
                <a:gd name="connsiteX101" fmla="*/ 1031082 w 1157597"/>
                <a:gd name="connsiteY101" fmla="*/ 1328737 h 1832269"/>
                <a:gd name="connsiteX102" fmla="*/ 1028700 w 1157597"/>
                <a:gd name="connsiteY102" fmla="*/ 1359694 h 1832269"/>
                <a:gd name="connsiteX103" fmla="*/ 1021557 w 1157597"/>
                <a:gd name="connsiteY103" fmla="*/ 1385887 h 1832269"/>
                <a:gd name="connsiteX104" fmla="*/ 1019175 w 1157597"/>
                <a:gd name="connsiteY104" fmla="*/ 1404937 h 1832269"/>
                <a:gd name="connsiteX105" fmla="*/ 1014413 w 1157597"/>
                <a:gd name="connsiteY105" fmla="*/ 1419225 h 1832269"/>
                <a:gd name="connsiteX106" fmla="*/ 1012032 w 1157597"/>
                <a:gd name="connsiteY106" fmla="*/ 1469231 h 1832269"/>
                <a:gd name="connsiteX107" fmla="*/ 1007269 w 1157597"/>
                <a:gd name="connsiteY107" fmla="*/ 1483519 h 1832269"/>
                <a:gd name="connsiteX108" fmla="*/ 1004888 w 1157597"/>
                <a:gd name="connsiteY108" fmla="*/ 1490662 h 1832269"/>
                <a:gd name="connsiteX109" fmla="*/ 1002507 w 1157597"/>
                <a:gd name="connsiteY109" fmla="*/ 1504950 h 1832269"/>
                <a:gd name="connsiteX110" fmla="*/ 997744 w 1157597"/>
                <a:gd name="connsiteY110" fmla="*/ 1519237 h 1832269"/>
                <a:gd name="connsiteX111" fmla="*/ 985838 w 1157597"/>
                <a:gd name="connsiteY111" fmla="*/ 1554956 h 1832269"/>
                <a:gd name="connsiteX112" fmla="*/ 978694 w 1157597"/>
                <a:gd name="connsiteY112" fmla="*/ 1576387 h 1832269"/>
                <a:gd name="connsiteX113" fmla="*/ 976313 w 1157597"/>
                <a:gd name="connsiteY113" fmla="*/ 1583531 h 1832269"/>
                <a:gd name="connsiteX114" fmla="*/ 973932 w 1157597"/>
                <a:gd name="connsiteY114" fmla="*/ 1590675 h 1832269"/>
                <a:gd name="connsiteX115" fmla="*/ 971550 w 1157597"/>
                <a:gd name="connsiteY115" fmla="*/ 1619250 h 1832269"/>
                <a:gd name="connsiteX116" fmla="*/ 964407 w 1157597"/>
                <a:gd name="connsiteY116" fmla="*/ 1633537 h 1832269"/>
                <a:gd name="connsiteX117" fmla="*/ 962025 w 1157597"/>
                <a:gd name="connsiteY117" fmla="*/ 1640681 h 1832269"/>
                <a:gd name="connsiteX118" fmla="*/ 957263 w 1157597"/>
                <a:gd name="connsiteY118" fmla="*/ 1647825 h 1832269"/>
                <a:gd name="connsiteX119" fmla="*/ 942975 w 1157597"/>
                <a:gd name="connsiteY119" fmla="*/ 1657350 h 1832269"/>
                <a:gd name="connsiteX120" fmla="*/ 938213 w 1157597"/>
                <a:gd name="connsiteY120" fmla="*/ 1664494 h 1832269"/>
                <a:gd name="connsiteX121" fmla="*/ 931069 w 1157597"/>
                <a:gd name="connsiteY121" fmla="*/ 1666875 h 1832269"/>
                <a:gd name="connsiteX122" fmla="*/ 926307 w 1157597"/>
                <a:gd name="connsiteY122" fmla="*/ 1681162 h 1832269"/>
                <a:gd name="connsiteX123" fmla="*/ 921544 w 1157597"/>
                <a:gd name="connsiteY123" fmla="*/ 1695450 h 1832269"/>
                <a:gd name="connsiteX124" fmla="*/ 919163 w 1157597"/>
                <a:gd name="connsiteY124" fmla="*/ 1704975 h 1832269"/>
                <a:gd name="connsiteX125" fmla="*/ 914400 w 1157597"/>
                <a:gd name="connsiteY125" fmla="*/ 1712119 h 1832269"/>
                <a:gd name="connsiteX126" fmla="*/ 907257 w 1157597"/>
                <a:gd name="connsiteY126" fmla="*/ 1750219 h 1832269"/>
                <a:gd name="connsiteX127" fmla="*/ 904875 w 1157597"/>
                <a:gd name="connsiteY127" fmla="*/ 1826419 h 1832269"/>
                <a:gd name="connsiteX128" fmla="*/ 854869 w 1157597"/>
                <a:gd name="connsiteY128" fmla="*/ 1824037 h 1832269"/>
                <a:gd name="connsiteX129" fmla="*/ 840582 w 1157597"/>
                <a:gd name="connsiteY129" fmla="*/ 1819275 h 1832269"/>
                <a:gd name="connsiteX130" fmla="*/ 833438 w 1157597"/>
                <a:gd name="connsiteY130" fmla="*/ 1814512 h 1832269"/>
                <a:gd name="connsiteX131" fmla="*/ 828675 w 1157597"/>
                <a:gd name="connsiteY131" fmla="*/ 1807369 h 1832269"/>
                <a:gd name="connsiteX132" fmla="*/ 804863 w 1157597"/>
                <a:gd name="connsiteY132" fmla="*/ 1800225 h 1832269"/>
                <a:gd name="connsiteX133" fmla="*/ 790575 w 1157597"/>
                <a:gd name="connsiteY133" fmla="*/ 1795462 h 1832269"/>
                <a:gd name="connsiteX134" fmla="*/ 728663 w 1157597"/>
                <a:gd name="connsiteY134" fmla="*/ 1793081 h 1832269"/>
                <a:gd name="connsiteX135" fmla="*/ 640557 w 1157597"/>
                <a:gd name="connsiteY135" fmla="*/ 1788319 h 1832269"/>
                <a:gd name="connsiteX136" fmla="*/ 633413 w 1157597"/>
                <a:gd name="connsiteY136" fmla="*/ 1752600 h 1832269"/>
                <a:gd name="connsiteX137" fmla="*/ 619125 w 1157597"/>
                <a:gd name="connsiteY137" fmla="*/ 1740694 h 1832269"/>
                <a:gd name="connsiteX138" fmla="*/ 595313 w 1157597"/>
                <a:gd name="connsiteY138" fmla="*/ 1724025 h 1832269"/>
                <a:gd name="connsiteX139" fmla="*/ 588169 w 1157597"/>
                <a:gd name="connsiteY139" fmla="*/ 1716881 h 1832269"/>
                <a:gd name="connsiteX140" fmla="*/ 583407 w 1157597"/>
                <a:gd name="connsiteY140" fmla="*/ 1695450 h 1832269"/>
                <a:gd name="connsiteX141" fmla="*/ 585788 w 1157597"/>
                <a:gd name="connsiteY141" fmla="*/ 1662112 h 1832269"/>
                <a:gd name="connsiteX142" fmla="*/ 592932 w 1157597"/>
                <a:gd name="connsiteY142" fmla="*/ 1659731 h 1832269"/>
                <a:gd name="connsiteX143" fmla="*/ 607219 w 1157597"/>
                <a:gd name="connsiteY143" fmla="*/ 1650206 h 1832269"/>
                <a:gd name="connsiteX144" fmla="*/ 614363 w 1157597"/>
                <a:gd name="connsiteY144" fmla="*/ 1645444 h 1832269"/>
                <a:gd name="connsiteX145" fmla="*/ 631032 w 1157597"/>
                <a:gd name="connsiteY145" fmla="*/ 1624012 h 1832269"/>
                <a:gd name="connsiteX146" fmla="*/ 635794 w 1157597"/>
                <a:gd name="connsiteY146" fmla="*/ 1614487 h 1832269"/>
                <a:gd name="connsiteX147" fmla="*/ 642938 w 1157597"/>
                <a:gd name="connsiteY147" fmla="*/ 1612106 h 1832269"/>
                <a:gd name="connsiteX148" fmla="*/ 650082 w 1157597"/>
                <a:gd name="connsiteY148" fmla="*/ 1607344 h 1832269"/>
                <a:gd name="connsiteX149" fmla="*/ 664369 w 1157597"/>
                <a:gd name="connsiteY149" fmla="*/ 1602581 h 1832269"/>
                <a:gd name="connsiteX150" fmla="*/ 669132 w 1157597"/>
                <a:gd name="connsiteY150" fmla="*/ 1595437 h 1832269"/>
                <a:gd name="connsiteX151" fmla="*/ 661988 w 1157597"/>
                <a:gd name="connsiteY151" fmla="*/ 1578769 h 1832269"/>
                <a:gd name="connsiteX152" fmla="*/ 654844 w 1157597"/>
                <a:gd name="connsiteY152" fmla="*/ 1576387 h 1832269"/>
                <a:gd name="connsiteX153" fmla="*/ 640557 w 1157597"/>
                <a:gd name="connsiteY153" fmla="*/ 1569244 h 1832269"/>
                <a:gd name="connsiteX154" fmla="*/ 626269 w 1157597"/>
                <a:gd name="connsiteY154" fmla="*/ 1559719 h 1832269"/>
                <a:gd name="connsiteX155" fmla="*/ 609600 w 1157597"/>
                <a:gd name="connsiteY155" fmla="*/ 1550194 h 1832269"/>
                <a:gd name="connsiteX156" fmla="*/ 592932 w 1157597"/>
                <a:gd name="connsiteY156" fmla="*/ 1538287 h 1832269"/>
                <a:gd name="connsiteX157" fmla="*/ 585788 w 1157597"/>
                <a:gd name="connsiteY157" fmla="*/ 1531144 h 1832269"/>
                <a:gd name="connsiteX158" fmla="*/ 571500 w 1157597"/>
                <a:gd name="connsiteY158" fmla="*/ 1521619 h 1832269"/>
                <a:gd name="connsiteX159" fmla="*/ 554832 w 1157597"/>
                <a:gd name="connsiteY159" fmla="*/ 1509712 h 1832269"/>
                <a:gd name="connsiteX160" fmla="*/ 547688 w 1157597"/>
                <a:gd name="connsiteY160" fmla="*/ 1502569 h 1832269"/>
                <a:gd name="connsiteX161" fmla="*/ 540544 w 1157597"/>
                <a:gd name="connsiteY161" fmla="*/ 1500187 h 1832269"/>
                <a:gd name="connsiteX162" fmla="*/ 526257 w 1157597"/>
                <a:gd name="connsiteY162" fmla="*/ 1490662 h 1832269"/>
                <a:gd name="connsiteX163" fmla="*/ 516732 w 1157597"/>
                <a:gd name="connsiteY163" fmla="*/ 1488281 h 1832269"/>
                <a:gd name="connsiteX164" fmla="*/ 492919 w 1157597"/>
                <a:gd name="connsiteY164" fmla="*/ 1481137 h 1832269"/>
                <a:gd name="connsiteX165" fmla="*/ 481013 w 1157597"/>
                <a:gd name="connsiteY165" fmla="*/ 1469231 h 1832269"/>
                <a:gd name="connsiteX166" fmla="*/ 478632 w 1157597"/>
                <a:gd name="connsiteY166" fmla="*/ 1462087 h 1832269"/>
                <a:gd name="connsiteX167" fmla="*/ 471488 w 1157597"/>
                <a:gd name="connsiteY167" fmla="*/ 1459706 h 1832269"/>
                <a:gd name="connsiteX168" fmla="*/ 461963 w 1157597"/>
                <a:gd name="connsiteY168" fmla="*/ 1457325 h 1832269"/>
                <a:gd name="connsiteX169" fmla="*/ 454819 w 1157597"/>
                <a:gd name="connsiteY169" fmla="*/ 1454944 h 1832269"/>
                <a:gd name="connsiteX170" fmla="*/ 435769 w 1157597"/>
                <a:gd name="connsiteY170" fmla="*/ 1452562 h 1832269"/>
                <a:gd name="connsiteX171" fmla="*/ 421482 w 1157597"/>
                <a:gd name="connsiteY171" fmla="*/ 1445419 h 1832269"/>
                <a:gd name="connsiteX172" fmla="*/ 414338 w 1157597"/>
                <a:gd name="connsiteY172" fmla="*/ 1440656 h 1832269"/>
                <a:gd name="connsiteX173" fmla="*/ 400050 w 1157597"/>
                <a:gd name="connsiteY173" fmla="*/ 1435894 h 1832269"/>
                <a:gd name="connsiteX174" fmla="*/ 385763 w 1157597"/>
                <a:gd name="connsiteY174" fmla="*/ 1426369 h 1832269"/>
                <a:gd name="connsiteX175" fmla="*/ 378619 w 1157597"/>
                <a:gd name="connsiteY175" fmla="*/ 1421606 h 1832269"/>
                <a:gd name="connsiteX176" fmla="*/ 366713 w 1157597"/>
                <a:gd name="connsiteY176" fmla="*/ 1419225 h 1832269"/>
                <a:gd name="connsiteX177" fmla="*/ 347663 w 1157597"/>
                <a:gd name="connsiteY177" fmla="*/ 1414462 h 1832269"/>
                <a:gd name="connsiteX178" fmla="*/ 333375 w 1157597"/>
                <a:gd name="connsiteY178" fmla="*/ 1407319 h 1832269"/>
                <a:gd name="connsiteX179" fmla="*/ 321469 w 1157597"/>
                <a:gd name="connsiteY179" fmla="*/ 1400175 h 1832269"/>
                <a:gd name="connsiteX180" fmla="*/ 304800 w 1157597"/>
                <a:gd name="connsiteY180" fmla="*/ 1393031 h 1832269"/>
                <a:gd name="connsiteX181" fmla="*/ 297657 w 1157597"/>
                <a:gd name="connsiteY181" fmla="*/ 1388269 h 1832269"/>
                <a:gd name="connsiteX182" fmla="*/ 290513 w 1157597"/>
                <a:gd name="connsiteY182" fmla="*/ 1385887 h 1832269"/>
                <a:gd name="connsiteX183" fmla="*/ 278607 w 1157597"/>
                <a:gd name="connsiteY183" fmla="*/ 1385888 h 1832269"/>
                <a:gd name="connsiteX184" fmla="*/ 271463 w 1157597"/>
                <a:gd name="connsiteY184" fmla="*/ 1378744 h 1832269"/>
                <a:gd name="connsiteX185" fmla="*/ 250032 w 1157597"/>
                <a:gd name="connsiteY185" fmla="*/ 1371600 h 1832269"/>
                <a:gd name="connsiteX186" fmla="*/ 240507 w 1157597"/>
                <a:gd name="connsiteY186" fmla="*/ 1364456 h 1832269"/>
                <a:gd name="connsiteX187" fmla="*/ 223838 w 1157597"/>
                <a:gd name="connsiteY187" fmla="*/ 1362075 h 1832269"/>
                <a:gd name="connsiteX188" fmla="*/ 216694 w 1157597"/>
                <a:gd name="connsiteY188" fmla="*/ 1359694 h 1832269"/>
                <a:gd name="connsiteX189" fmla="*/ 195263 w 1157597"/>
                <a:gd name="connsiteY189" fmla="*/ 1354931 h 1832269"/>
                <a:gd name="connsiteX190" fmla="*/ 166688 w 1157597"/>
                <a:gd name="connsiteY190" fmla="*/ 1345406 h 1832269"/>
                <a:gd name="connsiteX191" fmla="*/ 152400 w 1157597"/>
                <a:gd name="connsiteY191" fmla="*/ 1338262 h 1832269"/>
                <a:gd name="connsiteX192" fmla="*/ 147638 w 1157597"/>
                <a:gd name="connsiteY192" fmla="*/ 1331119 h 1832269"/>
                <a:gd name="connsiteX193" fmla="*/ 152400 w 1157597"/>
                <a:gd name="connsiteY193" fmla="*/ 1300162 h 1832269"/>
                <a:gd name="connsiteX194" fmla="*/ 157163 w 1157597"/>
                <a:gd name="connsiteY194" fmla="*/ 1293019 h 1832269"/>
                <a:gd name="connsiteX195" fmla="*/ 169069 w 1157597"/>
                <a:gd name="connsiteY195" fmla="*/ 1271587 h 1832269"/>
                <a:gd name="connsiteX196" fmla="*/ 171450 w 1157597"/>
                <a:gd name="connsiteY196" fmla="*/ 1264444 h 1832269"/>
                <a:gd name="connsiteX197" fmla="*/ 176213 w 1157597"/>
                <a:gd name="connsiteY197" fmla="*/ 1257300 h 1832269"/>
                <a:gd name="connsiteX198" fmla="*/ 178594 w 1157597"/>
                <a:gd name="connsiteY198" fmla="*/ 1245394 h 1832269"/>
                <a:gd name="connsiteX199" fmla="*/ 183357 w 1157597"/>
                <a:gd name="connsiteY199" fmla="*/ 1200150 h 1832269"/>
                <a:gd name="connsiteX200" fmla="*/ 190500 w 1157597"/>
                <a:gd name="connsiteY200" fmla="*/ 1173956 h 1832269"/>
                <a:gd name="connsiteX201" fmla="*/ 192882 w 1157597"/>
                <a:gd name="connsiteY201" fmla="*/ 1166812 h 1832269"/>
                <a:gd name="connsiteX202" fmla="*/ 195263 w 1157597"/>
                <a:gd name="connsiteY202" fmla="*/ 1159669 h 1832269"/>
                <a:gd name="connsiteX203" fmla="*/ 197644 w 1157597"/>
                <a:gd name="connsiteY203" fmla="*/ 1054894 h 1832269"/>
                <a:gd name="connsiteX204" fmla="*/ 202407 w 1157597"/>
                <a:gd name="connsiteY204" fmla="*/ 1047750 h 1832269"/>
                <a:gd name="connsiteX205" fmla="*/ 204788 w 1157597"/>
                <a:gd name="connsiteY205" fmla="*/ 1038225 h 1832269"/>
                <a:gd name="connsiteX206" fmla="*/ 216694 w 1157597"/>
                <a:gd name="connsiteY206" fmla="*/ 1023937 h 1832269"/>
                <a:gd name="connsiteX207" fmla="*/ 223838 w 1157597"/>
                <a:gd name="connsiteY207" fmla="*/ 1004887 h 1832269"/>
                <a:gd name="connsiteX208" fmla="*/ 233363 w 1157597"/>
                <a:gd name="connsiteY208" fmla="*/ 990600 h 1832269"/>
                <a:gd name="connsiteX209" fmla="*/ 240507 w 1157597"/>
                <a:gd name="connsiteY209" fmla="*/ 973931 h 1832269"/>
                <a:gd name="connsiteX210" fmla="*/ 247650 w 1157597"/>
                <a:gd name="connsiteY210" fmla="*/ 950119 h 1832269"/>
                <a:gd name="connsiteX211" fmla="*/ 250032 w 1157597"/>
                <a:gd name="connsiteY211" fmla="*/ 869156 h 1832269"/>
                <a:gd name="connsiteX212" fmla="*/ 254794 w 1157597"/>
                <a:gd name="connsiteY212" fmla="*/ 862012 h 1832269"/>
                <a:gd name="connsiteX213" fmla="*/ 261938 w 1157597"/>
                <a:gd name="connsiteY213" fmla="*/ 857250 h 1832269"/>
                <a:gd name="connsiteX214" fmla="*/ 269082 w 1157597"/>
                <a:gd name="connsiteY214" fmla="*/ 842962 h 1832269"/>
                <a:gd name="connsiteX215" fmla="*/ 276225 w 1157597"/>
                <a:gd name="connsiteY215" fmla="*/ 828675 h 1832269"/>
                <a:gd name="connsiteX216" fmla="*/ 280988 w 1157597"/>
                <a:gd name="connsiteY216" fmla="*/ 814387 h 1832269"/>
                <a:gd name="connsiteX217" fmla="*/ 288132 w 1157597"/>
                <a:gd name="connsiteY217" fmla="*/ 800100 h 1832269"/>
                <a:gd name="connsiteX218" fmla="*/ 285750 w 1157597"/>
                <a:gd name="connsiteY218" fmla="*/ 783431 h 1832269"/>
                <a:gd name="connsiteX219" fmla="*/ 269082 w 1157597"/>
                <a:gd name="connsiteY219" fmla="*/ 762000 h 1832269"/>
                <a:gd name="connsiteX220" fmla="*/ 264319 w 1157597"/>
                <a:gd name="connsiteY220" fmla="*/ 747712 h 1832269"/>
                <a:gd name="connsiteX221" fmla="*/ 261938 w 1157597"/>
                <a:gd name="connsiteY221" fmla="*/ 740569 h 1832269"/>
                <a:gd name="connsiteX222" fmla="*/ 254794 w 1157597"/>
                <a:gd name="connsiteY222" fmla="*/ 733425 h 1832269"/>
                <a:gd name="connsiteX223" fmla="*/ 250032 w 1157597"/>
                <a:gd name="connsiteY223" fmla="*/ 726281 h 1832269"/>
                <a:gd name="connsiteX224" fmla="*/ 242888 w 1157597"/>
                <a:gd name="connsiteY224" fmla="*/ 721519 h 1832269"/>
                <a:gd name="connsiteX225" fmla="*/ 233363 w 1157597"/>
                <a:gd name="connsiteY225" fmla="*/ 711994 h 1832269"/>
                <a:gd name="connsiteX226" fmla="*/ 223838 w 1157597"/>
                <a:gd name="connsiteY226" fmla="*/ 702469 h 1832269"/>
                <a:gd name="connsiteX227" fmla="*/ 209550 w 1157597"/>
                <a:gd name="connsiteY227" fmla="*/ 692944 h 1832269"/>
                <a:gd name="connsiteX228" fmla="*/ 202407 w 1157597"/>
                <a:gd name="connsiteY228" fmla="*/ 688181 h 1832269"/>
                <a:gd name="connsiteX229" fmla="*/ 192882 w 1157597"/>
                <a:gd name="connsiteY229" fmla="*/ 673894 h 1832269"/>
                <a:gd name="connsiteX230" fmla="*/ 178594 w 1157597"/>
                <a:gd name="connsiteY230" fmla="*/ 666750 h 1832269"/>
                <a:gd name="connsiteX231" fmla="*/ 171450 w 1157597"/>
                <a:gd name="connsiteY231" fmla="*/ 650081 h 1832269"/>
                <a:gd name="connsiteX232" fmla="*/ 169069 w 1157597"/>
                <a:gd name="connsiteY232" fmla="*/ 642937 h 1832269"/>
                <a:gd name="connsiteX233" fmla="*/ 164307 w 1157597"/>
                <a:gd name="connsiteY233" fmla="*/ 635794 h 1832269"/>
                <a:gd name="connsiteX234" fmla="*/ 154782 w 1157597"/>
                <a:gd name="connsiteY234" fmla="*/ 614362 h 1832269"/>
                <a:gd name="connsiteX235" fmla="*/ 142875 w 1157597"/>
                <a:gd name="connsiteY235" fmla="*/ 609600 h 1832269"/>
                <a:gd name="connsiteX236" fmla="*/ 128588 w 1157597"/>
                <a:gd name="connsiteY236" fmla="*/ 602456 h 1832269"/>
                <a:gd name="connsiteX237" fmla="*/ 114300 w 1157597"/>
                <a:gd name="connsiteY237" fmla="*/ 573881 h 1832269"/>
                <a:gd name="connsiteX238" fmla="*/ 107157 w 1157597"/>
                <a:gd name="connsiteY238" fmla="*/ 550069 h 1832269"/>
                <a:gd name="connsiteX239" fmla="*/ 97632 w 1157597"/>
                <a:gd name="connsiteY239" fmla="*/ 535781 h 1832269"/>
                <a:gd name="connsiteX240" fmla="*/ 92869 w 1157597"/>
                <a:gd name="connsiteY240" fmla="*/ 528637 h 1832269"/>
                <a:gd name="connsiteX241" fmla="*/ 69057 w 1157597"/>
                <a:gd name="connsiteY241" fmla="*/ 514350 h 1832269"/>
                <a:gd name="connsiteX242" fmla="*/ 54769 w 1157597"/>
                <a:gd name="connsiteY242" fmla="*/ 507206 h 1832269"/>
                <a:gd name="connsiteX243" fmla="*/ 40482 w 1157597"/>
                <a:gd name="connsiteY243" fmla="*/ 500062 h 1832269"/>
                <a:gd name="connsiteX244" fmla="*/ 33338 w 1157597"/>
                <a:gd name="connsiteY244" fmla="*/ 495300 h 1832269"/>
                <a:gd name="connsiteX245" fmla="*/ 19050 w 1157597"/>
                <a:gd name="connsiteY245" fmla="*/ 490537 h 1832269"/>
                <a:gd name="connsiteX246" fmla="*/ 0 w 1157597"/>
                <a:gd name="connsiteY246" fmla="*/ 485775 h 1832269"/>
                <a:gd name="connsiteX247" fmla="*/ 2382 w 1157597"/>
                <a:gd name="connsiteY247" fmla="*/ 471487 h 1832269"/>
                <a:gd name="connsiteX248" fmla="*/ 9525 w 1157597"/>
                <a:gd name="connsiteY248" fmla="*/ 469106 h 1832269"/>
                <a:gd name="connsiteX249" fmla="*/ 21432 w 1157597"/>
                <a:gd name="connsiteY249" fmla="*/ 466725 h 1832269"/>
                <a:gd name="connsiteX250" fmla="*/ 28575 w 1157597"/>
                <a:gd name="connsiteY250" fmla="*/ 461962 h 1832269"/>
                <a:gd name="connsiteX251" fmla="*/ 42863 w 1157597"/>
                <a:gd name="connsiteY251" fmla="*/ 457200 h 1832269"/>
                <a:gd name="connsiteX252" fmla="*/ 50007 w 1157597"/>
                <a:gd name="connsiteY252" fmla="*/ 454818 h 1832269"/>
                <a:gd name="connsiteX253" fmla="*/ 64294 w 1157597"/>
                <a:gd name="connsiteY253" fmla="*/ 450056 h 1832269"/>
                <a:gd name="connsiteX254" fmla="*/ 71438 w 1157597"/>
                <a:gd name="connsiteY254" fmla="*/ 447675 h 1832269"/>
                <a:gd name="connsiteX255" fmla="*/ 83344 w 1157597"/>
                <a:gd name="connsiteY255" fmla="*/ 442912 h 1832269"/>
                <a:gd name="connsiteX256" fmla="*/ 97632 w 1157597"/>
                <a:gd name="connsiteY256" fmla="*/ 440531 h 1832269"/>
                <a:gd name="connsiteX257" fmla="*/ 109538 w 1157597"/>
                <a:gd name="connsiteY257" fmla="*/ 435768 h 1832269"/>
                <a:gd name="connsiteX258" fmla="*/ 119063 w 1157597"/>
                <a:gd name="connsiteY258" fmla="*/ 431006 h 1832269"/>
                <a:gd name="connsiteX259" fmla="*/ 135732 w 1157597"/>
                <a:gd name="connsiteY259" fmla="*/ 426243 h 1832269"/>
                <a:gd name="connsiteX260" fmla="*/ 154782 w 1157597"/>
                <a:gd name="connsiteY260" fmla="*/ 419100 h 1832269"/>
                <a:gd name="connsiteX261" fmla="*/ 169069 w 1157597"/>
                <a:gd name="connsiteY261" fmla="*/ 414337 h 1832269"/>
                <a:gd name="connsiteX262" fmla="*/ 185738 w 1157597"/>
                <a:gd name="connsiteY262" fmla="*/ 409575 h 1832269"/>
                <a:gd name="connsiteX263" fmla="*/ 195263 w 1157597"/>
                <a:gd name="connsiteY263" fmla="*/ 404812 h 1832269"/>
                <a:gd name="connsiteX264" fmla="*/ 211932 w 1157597"/>
                <a:gd name="connsiteY264" fmla="*/ 400050 h 1832269"/>
                <a:gd name="connsiteX265" fmla="*/ 219075 w 1157597"/>
                <a:gd name="connsiteY265" fmla="*/ 397668 h 1832269"/>
                <a:gd name="connsiteX266" fmla="*/ 228600 w 1157597"/>
                <a:gd name="connsiteY266" fmla="*/ 395287 h 1832269"/>
                <a:gd name="connsiteX267" fmla="*/ 242888 w 1157597"/>
                <a:gd name="connsiteY267" fmla="*/ 390525 h 1832269"/>
                <a:gd name="connsiteX268" fmla="*/ 254794 w 1157597"/>
                <a:gd name="connsiteY268" fmla="*/ 388143 h 1832269"/>
                <a:gd name="connsiteX269" fmla="*/ 280988 w 1157597"/>
                <a:gd name="connsiteY269" fmla="*/ 381000 h 1832269"/>
                <a:gd name="connsiteX270" fmla="*/ 340519 w 1157597"/>
                <a:gd name="connsiteY270" fmla="*/ 369093 h 1832269"/>
                <a:gd name="connsiteX271" fmla="*/ 352425 w 1157597"/>
                <a:gd name="connsiteY271" fmla="*/ 366712 h 1832269"/>
                <a:gd name="connsiteX272" fmla="*/ 359569 w 1157597"/>
                <a:gd name="connsiteY272" fmla="*/ 364331 h 1832269"/>
                <a:gd name="connsiteX273" fmla="*/ 421482 w 1157597"/>
                <a:gd name="connsiteY273" fmla="*/ 361950 h 1832269"/>
                <a:gd name="connsiteX274" fmla="*/ 431007 w 1157597"/>
                <a:gd name="connsiteY274" fmla="*/ 357187 h 1832269"/>
                <a:gd name="connsiteX275" fmla="*/ 454819 w 1157597"/>
                <a:gd name="connsiteY275" fmla="*/ 350043 h 1832269"/>
                <a:gd name="connsiteX276" fmla="*/ 485775 w 1157597"/>
                <a:gd name="connsiteY276" fmla="*/ 335756 h 1832269"/>
                <a:gd name="connsiteX277" fmla="*/ 502444 w 1157597"/>
                <a:gd name="connsiteY277" fmla="*/ 328612 h 1832269"/>
                <a:gd name="connsiteX278" fmla="*/ 531019 w 1157597"/>
                <a:gd name="connsiteY278" fmla="*/ 326231 h 1832269"/>
                <a:gd name="connsiteX279" fmla="*/ 554832 w 1157597"/>
                <a:gd name="connsiteY279" fmla="*/ 314325 h 1832269"/>
                <a:gd name="connsiteX280" fmla="*/ 571500 w 1157597"/>
                <a:gd name="connsiteY280" fmla="*/ 309562 h 1832269"/>
                <a:gd name="connsiteX281" fmla="*/ 569119 w 1157597"/>
                <a:gd name="connsiteY281" fmla="*/ 302418 h 1832269"/>
                <a:gd name="connsiteX282" fmla="*/ 564357 w 1157597"/>
                <a:gd name="connsiteY282" fmla="*/ 292893 h 1832269"/>
                <a:gd name="connsiteX283" fmla="*/ 561975 w 1157597"/>
                <a:gd name="connsiteY283" fmla="*/ 214312 h 1832269"/>
                <a:gd name="connsiteX284" fmla="*/ 559594 w 1157597"/>
                <a:gd name="connsiteY284" fmla="*/ 204787 h 1832269"/>
                <a:gd name="connsiteX285" fmla="*/ 557213 w 1157597"/>
                <a:gd name="connsiteY285" fmla="*/ 192881 h 1832269"/>
                <a:gd name="connsiteX286" fmla="*/ 554832 w 1157597"/>
                <a:gd name="connsiteY286" fmla="*/ 185737 h 1832269"/>
                <a:gd name="connsiteX287" fmla="*/ 552450 w 1157597"/>
                <a:gd name="connsiteY287" fmla="*/ 176212 h 1832269"/>
                <a:gd name="connsiteX288" fmla="*/ 547688 w 1157597"/>
                <a:gd name="connsiteY288" fmla="*/ 164306 h 1832269"/>
                <a:gd name="connsiteX289" fmla="*/ 542925 w 1157597"/>
                <a:gd name="connsiteY289" fmla="*/ 150018 h 1832269"/>
                <a:gd name="connsiteX290" fmla="*/ 540544 w 1157597"/>
                <a:gd name="connsiteY290" fmla="*/ 142875 h 1832269"/>
                <a:gd name="connsiteX291" fmla="*/ 538163 w 1157597"/>
                <a:gd name="connsiteY291" fmla="*/ 135731 h 1832269"/>
                <a:gd name="connsiteX292" fmla="*/ 535782 w 1157597"/>
                <a:gd name="connsiteY292" fmla="*/ 114300 h 1832269"/>
                <a:gd name="connsiteX293" fmla="*/ 533400 w 1157597"/>
                <a:gd name="connsiteY293" fmla="*/ 107156 h 1832269"/>
                <a:gd name="connsiteX294" fmla="*/ 531019 w 1157597"/>
                <a:gd name="connsiteY294" fmla="*/ 54768 h 1832269"/>
                <a:gd name="connsiteX295" fmla="*/ 526257 w 1157597"/>
                <a:gd name="connsiteY295" fmla="*/ 45243 h 1832269"/>
                <a:gd name="connsiteX296" fmla="*/ 521494 w 1157597"/>
                <a:gd name="connsiteY296" fmla="*/ 30956 h 1832269"/>
                <a:gd name="connsiteX297" fmla="*/ 523875 w 1157597"/>
                <a:gd name="connsiteY297" fmla="*/ 9525 h 1832269"/>
                <a:gd name="connsiteX298" fmla="*/ 538163 w 1157597"/>
                <a:gd name="connsiteY298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40619 w 1157597"/>
                <a:gd name="connsiteY79" fmla="*/ 959644 h 1832269"/>
                <a:gd name="connsiteX80" fmla="*/ 1126332 w 1157597"/>
                <a:gd name="connsiteY80" fmla="*/ 1014412 h 1832269"/>
                <a:gd name="connsiteX81" fmla="*/ 1123950 w 1157597"/>
                <a:gd name="connsiteY81" fmla="*/ 1021556 h 1832269"/>
                <a:gd name="connsiteX82" fmla="*/ 1116807 w 1157597"/>
                <a:gd name="connsiteY82" fmla="*/ 1028700 h 1832269"/>
                <a:gd name="connsiteX83" fmla="*/ 1114425 w 1157597"/>
                <a:gd name="connsiteY83" fmla="*/ 1038225 h 1832269"/>
                <a:gd name="connsiteX84" fmla="*/ 1109663 w 1157597"/>
                <a:gd name="connsiteY84" fmla="*/ 1052512 h 1832269"/>
                <a:gd name="connsiteX85" fmla="*/ 1114425 w 1157597"/>
                <a:gd name="connsiteY85" fmla="*/ 1064419 h 1832269"/>
                <a:gd name="connsiteX86" fmla="*/ 1114425 w 1157597"/>
                <a:gd name="connsiteY86" fmla="*/ 1078706 h 1832269"/>
                <a:gd name="connsiteX87" fmla="*/ 1095375 w 1157597"/>
                <a:gd name="connsiteY87" fmla="*/ 1133475 h 1832269"/>
                <a:gd name="connsiteX88" fmla="*/ 1090613 w 1157597"/>
                <a:gd name="connsiteY88" fmla="*/ 1147762 h 1832269"/>
                <a:gd name="connsiteX89" fmla="*/ 1088232 w 1157597"/>
                <a:gd name="connsiteY89" fmla="*/ 1154906 h 1832269"/>
                <a:gd name="connsiteX90" fmla="*/ 1085850 w 1157597"/>
                <a:gd name="connsiteY90" fmla="*/ 1162050 h 1832269"/>
                <a:gd name="connsiteX91" fmla="*/ 1078707 w 1157597"/>
                <a:gd name="connsiteY91" fmla="*/ 1185862 h 1832269"/>
                <a:gd name="connsiteX92" fmla="*/ 1073944 w 1157597"/>
                <a:gd name="connsiteY92" fmla="*/ 1200150 h 1832269"/>
                <a:gd name="connsiteX93" fmla="*/ 1069182 w 1157597"/>
                <a:gd name="connsiteY93" fmla="*/ 1223962 h 1832269"/>
                <a:gd name="connsiteX94" fmla="*/ 1064419 w 1157597"/>
                <a:gd name="connsiteY94" fmla="*/ 1238250 h 1832269"/>
                <a:gd name="connsiteX95" fmla="*/ 1059657 w 1157597"/>
                <a:gd name="connsiteY95" fmla="*/ 1254919 h 1832269"/>
                <a:gd name="connsiteX96" fmla="*/ 1054894 w 1157597"/>
                <a:gd name="connsiteY96" fmla="*/ 1262062 h 1832269"/>
                <a:gd name="connsiteX97" fmla="*/ 1047750 w 1157597"/>
                <a:gd name="connsiteY97" fmla="*/ 1285875 h 1832269"/>
                <a:gd name="connsiteX98" fmla="*/ 1042988 w 1157597"/>
                <a:gd name="connsiteY98" fmla="*/ 1300162 h 1832269"/>
                <a:gd name="connsiteX99" fmla="*/ 1038225 w 1157597"/>
                <a:gd name="connsiteY99" fmla="*/ 1307306 h 1832269"/>
                <a:gd name="connsiteX100" fmla="*/ 1033463 w 1157597"/>
                <a:gd name="connsiteY100" fmla="*/ 1321594 h 1832269"/>
                <a:gd name="connsiteX101" fmla="*/ 1031082 w 1157597"/>
                <a:gd name="connsiteY101" fmla="*/ 1328737 h 1832269"/>
                <a:gd name="connsiteX102" fmla="*/ 1028700 w 1157597"/>
                <a:gd name="connsiteY102" fmla="*/ 1359694 h 1832269"/>
                <a:gd name="connsiteX103" fmla="*/ 1021557 w 1157597"/>
                <a:gd name="connsiteY103" fmla="*/ 1385887 h 1832269"/>
                <a:gd name="connsiteX104" fmla="*/ 1019175 w 1157597"/>
                <a:gd name="connsiteY104" fmla="*/ 1404937 h 1832269"/>
                <a:gd name="connsiteX105" fmla="*/ 1014413 w 1157597"/>
                <a:gd name="connsiteY105" fmla="*/ 1419225 h 1832269"/>
                <a:gd name="connsiteX106" fmla="*/ 1012032 w 1157597"/>
                <a:gd name="connsiteY106" fmla="*/ 1469231 h 1832269"/>
                <a:gd name="connsiteX107" fmla="*/ 1007269 w 1157597"/>
                <a:gd name="connsiteY107" fmla="*/ 1483519 h 1832269"/>
                <a:gd name="connsiteX108" fmla="*/ 1004888 w 1157597"/>
                <a:gd name="connsiteY108" fmla="*/ 1490662 h 1832269"/>
                <a:gd name="connsiteX109" fmla="*/ 1002507 w 1157597"/>
                <a:gd name="connsiteY109" fmla="*/ 1504950 h 1832269"/>
                <a:gd name="connsiteX110" fmla="*/ 997744 w 1157597"/>
                <a:gd name="connsiteY110" fmla="*/ 1519237 h 1832269"/>
                <a:gd name="connsiteX111" fmla="*/ 985838 w 1157597"/>
                <a:gd name="connsiteY111" fmla="*/ 1554956 h 1832269"/>
                <a:gd name="connsiteX112" fmla="*/ 978694 w 1157597"/>
                <a:gd name="connsiteY112" fmla="*/ 1576387 h 1832269"/>
                <a:gd name="connsiteX113" fmla="*/ 976313 w 1157597"/>
                <a:gd name="connsiteY113" fmla="*/ 1583531 h 1832269"/>
                <a:gd name="connsiteX114" fmla="*/ 973932 w 1157597"/>
                <a:gd name="connsiteY114" fmla="*/ 1590675 h 1832269"/>
                <a:gd name="connsiteX115" fmla="*/ 971550 w 1157597"/>
                <a:gd name="connsiteY115" fmla="*/ 1619250 h 1832269"/>
                <a:gd name="connsiteX116" fmla="*/ 964407 w 1157597"/>
                <a:gd name="connsiteY116" fmla="*/ 1633537 h 1832269"/>
                <a:gd name="connsiteX117" fmla="*/ 962025 w 1157597"/>
                <a:gd name="connsiteY117" fmla="*/ 1640681 h 1832269"/>
                <a:gd name="connsiteX118" fmla="*/ 957263 w 1157597"/>
                <a:gd name="connsiteY118" fmla="*/ 1647825 h 1832269"/>
                <a:gd name="connsiteX119" fmla="*/ 942975 w 1157597"/>
                <a:gd name="connsiteY119" fmla="*/ 1657350 h 1832269"/>
                <a:gd name="connsiteX120" fmla="*/ 938213 w 1157597"/>
                <a:gd name="connsiteY120" fmla="*/ 1664494 h 1832269"/>
                <a:gd name="connsiteX121" fmla="*/ 931069 w 1157597"/>
                <a:gd name="connsiteY121" fmla="*/ 1666875 h 1832269"/>
                <a:gd name="connsiteX122" fmla="*/ 926307 w 1157597"/>
                <a:gd name="connsiteY122" fmla="*/ 1681162 h 1832269"/>
                <a:gd name="connsiteX123" fmla="*/ 921544 w 1157597"/>
                <a:gd name="connsiteY123" fmla="*/ 1695450 h 1832269"/>
                <a:gd name="connsiteX124" fmla="*/ 919163 w 1157597"/>
                <a:gd name="connsiteY124" fmla="*/ 1704975 h 1832269"/>
                <a:gd name="connsiteX125" fmla="*/ 914400 w 1157597"/>
                <a:gd name="connsiteY125" fmla="*/ 1712119 h 1832269"/>
                <a:gd name="connsiteX126" fmla="*/ 907257 w 1157597"/>
                <a:gd name="connsiteY126" fmla="*/ 1750219 h 1832269"/>
                <a:gd name="connsiteX127" fmla="*/ 904875 w 1157597"/>
                <a:gd name="connsiteY127" fmla="*/ 1826419 h 1832269"/>
                <a:gd name="connsiteX128" fmla="*/ 854869 w 1157597"/>
                <a:gd name="connsiteY128" fmla="*/ 1824037 h 1832269"/>
                <a:gd name="connsiteX129" fmla="*/ 840582 w 1157597"/>
                <a:gd name="connsiteY129" fmla="*/ 1819275 h 1832269"/>
                <a:gd name="connsiteX130" fmla="*/ 833438 w 1157597"/>
                <a:gd name="connsiteY130" fmla="*/ 1814512 h 1832269"/>
                <a:gd name="connsiteX131" fmla="*/ 828675 w 1157597"/>
                <a:gd name="connsiteY131" fmla="*/ 1807369 h 1832269"/>
                <a:gd name="connsiteX132" fmla="*/ 804863 w 1157597"/>
                <a:gd name="connsiteY132" fmla="*/ 1800225 h 1832269"/>
                <a:gd name="connsiteX133" fmla="*/ 790575 w 1157597"/>
                <a:gd name="connsiteY133" fmla="*/ 1795462 h 1832269"/>
                <a:gd name="connsiteX134" fmla="*/ 728663 w 1157597"/>
                <a:gd name="connsiteY134" fmla="*/ 1793081 h 1832269"/>
                <a:gd name="connsiteX135" fmla="*/ 640557 w 1157597"/>
                <a:gd name="connsiteY135" fmla="*/ 1788319 h 1832269"/>
                <a:gd name="connsiteX136" fmla="*/ 633413 w 1157597"/>
                <a:gd name="connsiteY136" fmla="*/ 1752600 h 1832269"/>
                <a:gd name="connsiteX137" fmla="*/ 619125 w 1157597"/>
                <a:gd name="connsiteY137" fmla="*/ 1740694 h 1832269"/>
                <a:gd name="connsiteX138" fmla="*/ 595313 w 1157597"/>
                <a:gd name="connsiteY138" fmla="*/ 1724025 h 1832269"/>
                <a:gd name="connsiteX139" fmla="*/ 588169 w 1157597"/>
                <a:gd name="connsiteY139" fmla="*/ 1716881 h 1832269"/>
                <a:gd name="connsiteX140" fmla="*/ 583407 w 1157597"/>
                <a:gd name="connsiteY140" fmla="*/ 1695450 h 1832269"/>
                <a:gd name="connsiteX141" fmla="*/ 585788 w 1157597"/>
                <a:gd name="connsiteY141" fmla="*/ 1662112 h 1832269"/>
                <a:gd name="connsiteX142" fmla="*/ 592932 w 1157597"/>
                <a:gd name="connsiteY142" fmla="*/ 1659731 h 1832269"/>
                <a:gd name="connsiteX143" fmla="*/ 607219 w 1157597"/>
                <a:gd name="connsiteY143" fmla="*/ 1650206 h 1832269"/>
                <a:gd name="connsiteX144" fmla="*/ 614363 w 1157597"/>
                <a:gd name="connsiteY144" fmla="*/ 1645444 h 1832269"/>
                <a:gd name="connsiteX145" fmla="*/ 631032 w 1157597"/>
                <a:gd name="connsiteY145" fmla="*/ 1624012 h 1832269"/>
                <a:gd name="connsiteX146" fmla="*/ 635794 w 1157597"/>
                <a:gd name="connsiteY146" fmla="*/ 1614487 h 1832269"/>
                <a:gd name="connsiteX147" fmla="*/ 642938 w 1157597"/>
                <a:gd name="connsiteY147" fmla="*/ 1612106 h 1832269"/>
                <a:gd name="connsiteX148" fmla="*/ 650082 w 1157597"/>
                <a:gd name="connsiteY148" fmla="*/ 1607344 h 1832269"/>
                <a:gd name="connsiteX149" fmla="*/ 664369 w 1157597"/>
                <a:gd name="connsiteY149" fmla="*/ 1602581 h 1832269"/>
                <a:gd name="connsiteX150" fmla="*/ 669132 w 1157597"/>
                <a:gd name="connsiteY150" fmla="*/ 1595437 h 1832269"/>
                <a:gd name="connsiteX151" fmla="*/ 661988 w 1157597"/>
                <a:gd name="connsiteY151" fmla="*/ 1578769 h 1832269"/>
                <a:gd name="connsiteX152" fmla="*/ 654844 w 1157597"/>
                <a:gd name="connsiteY152" fmla="*/ 1576387 h 1832269"/>
                <a:gd name="connsiteX153" fmla="*/ 640557 w 1157597"/>
                <a:gd name="connsiteY153" fmla="*/ 1569244 h 1832269"/>
                <a:gd name="connsiteX154" fmla="*/ 626269 w 1157597"/>
                <a:gd name="connsiteY154" fmla="*/ 1559719 h 1832269"/>
                <a:gd name="connsiteX155" fmla="*/ 609600 w 1157597"/>
                <a:gd name="connsiteY155" fmla="*/ 1550194 h 1832269"/>
                <a:gd name="connsiteX156" fmla="*/ 592932 w 1157597"/>
                <a:gd name="connsiteY156" fmla="*/ 1538287 h 1832269"/>
                <a:gd name="connsiteX157" fmla="*/ 585788 w 1157597"/>
                <a:gd name="connsiteY157" fmla="*/ 1531144 h 1832269"/>
                <a:gd name="connsiteX158" fmla="*/ 571500 w 1157597"/>
                <a:gd name="connsiteY158" fmla="*/ 1521619 h 1832269"/>
                <a:gd name="connsiteX159" fmla="*/ 554832 w 1157597"/>
                <a:gd name="connsiteY159" fmla="*/ 1509712 h 1832269"/>
                <a:gd name="connsiteX160" fmla="*/ 547688 w 1157597"/>
                <a:gd name="connsiteY160" fmla="*/ 1502569 h 1832269"/>
                <a:gd name="connsiteX161" fmla="*/ 540544 w 1157597"/>
                <a:gd name="connsiteY161" fmla="*/ 1500187 h 1832269"/>
                <a:gd name="connsiteX162" fmla="*/ 526257 w 1157597"/>
                <a:gd name="connsiteY162" fmla="*/ 1490662 h 1832269"/>
                <a:gd name="connsiteX163" fmla="*/ 516732 w 1157597"/>
                <a:gd name="connsiteY163" fmla="*/ 1488281 h 1832269"/>
                <a:gd name="connsiteX164" fmla="*/ 492919 w 1157597"/>
                <a:gd name="connsiteY164" fmla="*/ 1481137 h 1832269"/>
                <a:gd name="connsiteX165" fmla="*/ 481013 w 1157597"/>
                <a:gd name="connsiteY165" fmla="*/ 1469231 h 1832269"/>
                <a:gd name="connsiteX166" fmla="*/ 478632 w 1157597"/>
                <a:gd name="connsiteY166" fmla="*/ 1462087 h 1832269"/>
                <a:gd name="connsiteX167" fmla="*/ 471488 w 1157597"/>
                <a:gd name="connsiteY167" fmla="*/ 1459706 h 1832269"/>
                <a:gd name="connsiteX168" fmla="*/ 461963 w 1157597"/>
                <a:gd name="connsiteY168" fmla="*/ 1457325 h 1832269"/>
                <a:gd name="connsiteX169" fmla="*/ 454819 w 1157597"/>
                <a:gd name="connsiteY169" fmla="*/ 1454944 h 1832269"/>
                <a:gd name="connsiteX170" fmla="*/ 435769 w 1157597"/>
                <a:gd name="connsiteY170" fmla="*/ 1452562 h 1832269"/>
                <a:gd name="connsiteX171" fmla="*/ 421482 w 1157597"/>
                <a:gd name="connsiteY171" fmla="*/ 1445419 h 1832269"/>
                <a:gd name="connsiteX172" fmla="*/ 414338 w 1157597"/>
                <a:gd name="connsiteY172" fmla="*/ 1440656 h 1832269"/>
                <a:gd name="connsiteX173" fmla="*/ 400050 w 1157597"/>
                <a:gd name="connsiteY173" fmla="*/ 1435894 h 1832269"/>
                <a:gd name="connsiteX174" fmla="*/ 385763 w 1157597"/>
                <a:gd name="connsiteY174" fmla="*/ 1426369 h 1832269"/>
                <a:gd name="connsiteX175" fmla="*/ 378619 w 1157597"/>
                <a:gd name="connsiteY175" fmla="*/ 1421606 h 1832269"/>
                <a:gd name="connsiteX176" fmla="*/ 366713 w 1157597"/>
                <a:gd name="connsiteY176" fmla="*/ 1419225 h 1832269"/>
                <a:gd name="connsiteX177" fmla="*/ 347663 w 1157597"/>
                <a:gd name="connsiteY177" fmla="*/ 1414462 h 1832269"/>
                <a:gd name="connsiteX178" fmla="*/ 333375 w 1157597"/>
                <a:gd name="connsiteY178" fmla="*/ 1407319 h 1832269"/>
                <a:gd name="connsiteX179" fmla="*/ 321469 w 1157597"/>
                <a:gd name="connsiteY179" fmla="*/ 1400175 h 1832269"/>
                <a:gd name="connsiteX180" fmla="*/ 304800 w 1157597"/>
                <a:gd name="connsiteY180" fmla="*/ 1393031 h 1832269"/>
                <a:gd name="connsiteX181" fmla="*/ 297657 w 1157597"/>
                <a:gd name="connsiteY181" fmla="*/ 1388269 h 1832269"/>
                <a:gd name="connsiteX182" fmla="*/ 290513 w 1157597"/>
                <a:gd name="connsiteY182" fmla="*/ 1385887 h 1832269"/>
                <a:gd name="connsiteX183" fmla="*/ 278607 w 1157597"/>
                <a:gd name="connsiteY183" fmla="*/ 1385888 h 1832269"/>
                <a:gd name="connsiteX184" fmla="*/ 271463 w 1157597"/>
                <a:gd name="connsiteY184" fmla="*/ 1378744 h 1832269"/>
                <a:gd name="connsiteX185" fmla="*/ 250032 w 1157597"/>
                <a:gd name="connsiteY185" fmla="*/ 1371600 h 1832269"/>
                <a:gd name="connsiteX186" fmla="*/ 240507 w 1157597"/>
                <a:gd name="connsiteY186" fmla="*/ 1364456 h 1832269"/>
                <a:gd name="connsiteX187" fmla="*/ 223838 w 1157597"/>
                <a:gd name="connsiteY187" fmla="*/ 1362075 h 1832269"/>
                <a:gd name="connsiteX188" fmla="*/ 216694 w 1157597"/>
                <a:gd name="connsiteY188" fmla="*/ 1359694 h 1832269"/>
                <a:gd name="connsiteX189" fmla="*/ 195263 w 1157597"/>
                <a:gd name="connsiteY189" fmla="*/ 1354931 h 1832269"/>
                <a:gd name="connsiteX190" fmla="*/ 166688 w 1157597"/>
                <a:gd name="connsiteY190" fmla="*/ 1345406 h 1832269"/>
                <a:gd name="connsiteX191" fmla="*/ 152400 w 1157597"/>
                <a:gd name="connsiteY191" fmla="*/ 1338262 h 1832269"/>
                <a:gd name="connsiteX192" fmla="*/ 147638 w 1157597"/>
                <a:gd name="connsiteY192" fmla="*/ 1331119 h 1832269"/>
                <a:gd name="connsiteX193" fmla="*/ 152400 w 1157597"/>
                <a:gd name="connsiteY193" fmla="*/ 1300162 h 1832269"/>
                <a:gd name="connsiteX194" fmla="*/ 157163 w 1157597"/>
                <a:gd name="connsiteY194" fmla="*/ 1293019 h 1832269"/>
                <a:gd name="connsiteX195" fmla="*/ 169069 w 1157597"/>
                <a:gd name="connsiteY195" fmla="*/ 1271587 h 1832269"/>
                <a:gd name="connsiteX196" fmla="*/ 171450 w 1157597"/>
                <a:gd name="connsiteY196" fmla="*/ 1264444 h 1832269"/>
                <a:gd name="connsiteX197" fmla="*/ 176213 w 1157597"/>
                <a:gd name="connsiteY197" fmla="*/ 1257300 h 1832269"/>
                <a:gd name="connsiteX198" fmla="*/ 178594 w 1157597"/>
                <a:gd name="connsiteY198" fmla="*/ 1245394 h 1832269"/>
                <a:gd name="connsiteX199" fmla="*/ 183357 w 1157597"/>
                <a:gd name="connsiteY199" fmla="*/ 1200150 h 1832269"/>
                <a:gd name="connsiteX200" fmla="*/ 190500 w 1157597"/>
                <a:gd name="connsiteY200" fmla="*/ 1173956 h 1832269"/>
                <a:gd name="connsiteX201" fmla="*/ 192882 w 1157597"/>
                <a:gd name="connsiteY201" fmla="*/ 1166812 h 1832269"/>
                <a:gd name="connsiteX202" fmla="*/ 195263 w 1157597"/>
                <a:gd name="connsiteY202" fmla="*/ 1159669 h 1832269"/>
                <a:gd name="connsiteX203" fmla="*/ 197644 w 1157597"/>
                <a:gd name="connsiteY203" fmla="*/ 1054894 h 1832269"/>
                <a:gd name="connsiteX204" fmla="*/ 202407 w 1157597"/>
                <a:gd name="connsiteY204" fmla="*/ 1047750 h 1832269"/>
                <a:gd name="connsiteX205" fmla="*/ 204788 w 1157597"/>
                <a:gd name="connsiteY205" fmla="*/ 1038225 h 1832269"/>
                <a:gd name="connsiteX206" fmla="*/ 216694 w 1157597"/>
                <a:gd name="connsiteY206" fmla="*/ 1023937 h 1832269"/>
                <a:gd name="connsiteX207" fmla="*/ 223838 w 1157597"/>
                <a:gd name="connsiteY207" fmla="*/ 1004887 h 1832269"/>
                <a:gd name="connsiteX208" fmla="*/ 233363 w 1157597"/>
                <a:gd name="connsiteY208" fmla="*/ 990600 h 1832269"/>
                <a:gd name="connsiteX209" fmla="*/ 240507 w 1157597"/>
                <a:gd name="connsiteY209" fmla="*/ 973931 h 1832269"/>
                <a:gd name="connsiteX210" fmla="*/ 247650 w 1157597"/>
                <a:gd name="connsiteY210" fmla="*/ 950119 h 1832269"/>
                <a:gd name="connsiteX211" fmla="*/ 250032 w 1157597"/>
                <a:gd name="connsiteY211" fmla="*/ 869156 h 1832269"/>
                <a:gd name="connsiteX212" fmla="*/ 254794 w 1157597"/>
                <a:gd name="connsiteY212" fmla="*/ 862012 h 1832269"/>
                <a:gd name="connsiteX213" fmla="*/ 261938 w 1157597"/>
                <a:gd name="connsiteY213" fmla="*/ 857250 h 1832269"/>
                <a:gd name="connsiteX214" fmla="*/ 269082 w 1157597"/>
                <a:gd name="connsiteY214" fmla="*/ 842962 h 1832269"/>
                <a:gd name="connsiteX215" fmla="*/ 276225 w 1157597"/>
                <a:gd name="connsiteY215" fmla="*/ 828675 h 1832269"/>
                <a:gd name="connsiteX216" fmla="*/ 280988 w 1157597"/>
                <a:gd name="connsiteY216" fmla="*/ 814387 h 1832269"/>
                <a:gd name="connsiteX217" fmla="*/ 288132 w 1157597"/>
                <a:gd name="connsiteY217" fmla="*/ 800100 h 1832269"/>
                <a:gd name="connsiteX218" fmla="*/ 285750 w 1157597"/>
                <a:gd name="connsiteY218" fmla="*/ 783431 h 1832269"/>
                <a:gd name="connsiteX219" fmla="*/ 269082 w 1157597"/>
                <a:gd name="connsiteY219" fmla="*/ 762000 h 1832269"/>
                <a:gd name="connsiteX220" fmla="*/ 264319 w 1157597"/>
                <a:gd name="connsiteY220" fmla="*/ 747712 h 1832269"/>
                <a:gd name="connsiteX221" fmla="*/ 261938 w 1157597"/>
                <a:gd name="connsiteY221" fmla="*/ 740569 h 1832269"/>
                <a:gd name="connsiteX222" fmla="*/ 254794 w 1157597"/>
                <a:gd name="connsiteY222" fmla="*/ 733425 h 1832269"/>
                <a:gd name="connsiteX223" fmla="*/ 250032 w 1157597"/>
                <a:gd name="connsiteY223" fmla="*/ 726281 h 1832269"/>
                <a:gd name="connsiteX224" fmla="*/ 242888 w 1157597"/>
                <a:gd name="connsiteY224" fmla="*/ 721519 h 1832269"/>
                <a:gd name="connsiteX225" fmla="*/ 233363 w 1157597"/>
                <a:gd name="connsiteY225" fmla="*/ 711994 h 1832269"/>
                <a:gd name="connsiteX226" fmla="*/ 223838 w 1157597"/>
                <a:gd name="connsiteY226" fmla="*/ 702469 h 1832269"/>
                <a:gd name="connsiteX227" fmla="*/ 209550 w 1157597"/>
                <a:gd name="connsiteY227" fmla="*/ 692944 h 1832269"/>
                <a:gd name="connsiteX228" fmla="*/ 202407 w 1157597"/>
                <a:gd name="connsiteY228" fmla="*/ 688181 h 1832269"/>
                <a:gd name="connsiteX229" fmla="*/ 192882 w 1157597"/>
                <a:gd name="connsiteY229" fmla="*/ 673894 h 1832269"/>
                <a:gd name="connsiteX230" fmla="*/ 178594 w 1157597"/>
                <a:gd name="connsiteY230" fmla="*/ 666750 h 1832269"/>
                <a:gd name="connsiteX231" fmla="*/ 171450 w 1157597"/>
                <a:gd name="connsiteY231" fmla="*/ 650081 h 1832269"/>
                <a:gd name="connsiteX232" fmla="*/ 169069 w 1157597"/>
                <a:gd name="connsiteY232" fmla="*/ 642937 h 1832269"/>
                <a:gd name="connsiteX233" fmla="*/ 164307 w 1157597"/>
                <a:gd name="connsiteY233" fmla="*/ 635794 h 1832269"/>
                <a:gd name="connsiteX234" fmla="*/ 154782 w 1157597"/>
                <a:gd name="connsiteY234" fmla="*/ 614362 h 1832269"/>
                <a:gd name="connsiteX235" fmla="*/ 142875 w 1157597"/>
                <a:gd name="connsiteY235" fmla="*/ 609600 h 1832269"/>
                <a:gd name="connsiteX236" fmla="*/ 128588 w 1157597"/>
                <a:gd name="connsiteY236" fmla="*/ 602456 h 1832269"/>
                <a:gd name="connsiteX237" fmla="*/ 114300 w 1157597"/>
                <a:gd name="connsiteY237" fmla="*/ 573881 h 1832269"/>
                <a:gd name="connsiteX238" fmla="*/ 107157 w 1157597"/>
                <a:gd name="connsiteY238" fmla="*/ 550069 h 1832269"/>
                <a:gd name="connsiteX239" fmla="*/ 97632 w 1157597"/>
                <a:gd name="connsiteY239" fmla="*/ 535781 h 1832269"/>
                <a:gd name="connsiteX240" fmla="*/ 92869 w 1157597"/>
                <a:gd name="connsiteY240" fmla="*/ 528637 h 1832269"/>
                <a:gd name="connsiteX241" fmla="*/ 69057 w 1157597"/>
                <a:gd name="connsiteY241" fmla="*/ 514350 h 1832269"/>
                <a:gd name="connsiteX242" fmla="*/ 54769 w 1157597"/>
                <a:gd name="connsiteY242" fmla="*/ 507206 h 1832269"/>
                <a:gd name="connsiteX243" fmla="*/ 40482 w 1157597"/>
                <a:gd name="connsiteY243" fmla="*/ 500062 h 1832269"/>
                <a:gd name="connsiteX244" fmla="*/ 33338 w 1157597"/>
                <a:gd name="connsiteY244" fmla="*/ 495300 h 1832269"/>
                <a:gd name="connsiteX245" fmla="*/ 19050 w 1157597"/>
                <a:gd name="connsiteY245" fmla="*/ 490537 h 1832269"/>
                <a:gd name="connsiteX246" fmla="*/ 0 w 1157597"/>
                <a:gd name="connsiteY246" fmla="*/ 485775 h 1832269"/>
                <a:gd name="connsiteX247" fmla="*/ 2382 w 1157597"/>
                <a:gd name="connsiteY247" fmla="*/ 471487 h 1832269"/>
                <a:gd name="connsiteX248" fmla="*/ 9525 w 1157597"/>
                <a:gd name="connsiteY248" fmla="*/ 469106 h 1832269"/>
                <a:gd name="connsiteX249" fmla="*/ 21432 w 1157597"/>
                <a:gd name="connsiteY249" fmla="*/ 466725 h 1832269"/>
                <a:gd name="connsiteX250" fmla="*/ 28575 w 1157597"/>
                <a:gd name="connsiteY250" fmla="*/ 461962 h 1832269"/>
                <a:gd name="connsiteX251" fmla="*/ 42863 w 1157597"/>
                <a:gd name="connsiteY251" fmla="*/ 457200 h 1832269"/>
                <a:gd name="connsiteX252" fmla="*/ 50007 w 1157597"/>
                <a:gd name="connsiteY252" fmla="*/ 454818 h 1832269"/>
                <a:gd name="connsiteX253" fmla="*/ 64294 w 1157597"/>
                <a:gd name="connsiteY253" fmla="*/ 450056 h 1832269"/>
                <a:gd name="connsiteX254" fmla="*/ 71438 w 1157597"/>
                <a:gd name="connsiteY254" fmla="*/ 447675 h 1832269"/>
                <a:gd name="connsiteX255" fmla="*/ 83344 w 1157597"/>
                <a:gd name="connsiteY255" fmla="*/ 442912 h 1832269"/>
                <a:gd name="connsiteX256" fmla="*/ 97632 w 1157597"/>
                <a:gd name="connsiteY256" fmla="*/ 440531 h 1832269"/>
                <a:gd name="connsiteX257" fmla="*/ 109538 w 1157597"/>
                <a:gd name="connsiteY257" fmla="*/ 435768 h 1832269"/>
                <a:gd name="connsiteX258" fmla="*/ 119063 w 1157597"/>
                <a:gd name="connsiteY258" fmla="*/ 431006 h 1832269"/>
                <a:gd name="connsiteX259" fmla="*/ 135732 w 1157597"/>
                <a:gd name="connsiteY259" fmla="*/ 426243 h 1832269"/>
                <a:gd name="connsiteX260" fmla="*/ 154782 w 1157597"/>
                <a:gd name="connsiteY260" fmla="*/ 419100 h 1832269"/>
                <a:gd name="connsiteX261" fmla="*/ 169069 w 1157597"/>
                <a:gd name="connsiteY261" fmla="*/ 414337 h 1832269"/>
                <a:gd name="connsiteX262" fmla="*/ 185738 w 1157597"/>
                <a:gd name="connsiteY262" fmla="*/ 409575 h 1832269"/>
                <a:gd name="connsiteX263" fmla="*/ 195263 w 1157597"/>
                <a:gd name="connsiteY263" fmla="*/ 404812 h 1832269"/>
                <a:gd name="connsiteX264" fmla="*/ 211932 w 1157597"/>
                <a:gd name="connsiteY264" fmla="*/ 400050 h 1832269"/>
                <a:gd name="connsiteX265" fmla="*/ 219075 w 1157597"/>
                <a:gd name="connsiteY265" fmla="*/ 397668 h 1832269"/>
                <a:gd name="connsiteX266" fmla="*/ 228600 w 1157597"/>
                <a:gd name="connsiteY266" fmla="*/ 395287 h 1832269"/>
                <a:gd name="connsiteX267" fmla="*/ 242888 w 1157597"/>
                <a:gd name="connsiteY267" fmla="*/ 390525 h 1832269"/>
                <a:gd name="connsiteX268" fmla="*/ 254794 w 1157597"/>
                <a:gd name="connsiteY268" fmla="*/ 388143 h 1832269"/>
                <a:gd name="connsiteX269" fmla="*/ 280988 w 1157597"/>
                <a:gd name="connsiteY269" fmla="*/ 381000 h 1832269"/>
                <a:gd name="connsiteX270" fmla="*/ 340519 w 1157597"/>
                <a:gd name="connsiteY270" fmla="*/ 369093 h 1832269"/>
                <a:gd name="connsiteX271" fmla="*/ 352425 w 1157597"/>
                <a:gd name="connsiteY271" fmla="*/ 366712 h 1832269"/>
                <a:gd name="connsiteX272" fmla="*/ 359569 w 1157597"/>
                <a:gd name="connsiteY272" fmla="*/ 364331 h 1832269"/>
                <a:gd name="connsiteX273" fmla="*/ 421482 w 1157597"/>
                <a:gd name="connsiteY273" fmla="*/ 361950 h 1832269"/>
                <a:gd name="connsiteX274" fmla="*/ 431007 w 1157597"/>
                <a:gd name="connsiteY274" fmla="*/ 357187 h 1832269"/>
                <a:gd name="connsiteX275" fmla="*/ 454819 w 1157597"/>
                <a:gd name="connsiteY275" fmla="*/ 350043 h 1832269"/>
                <a:gd name="connsiteX276" fmla="*/ 485775 w 1157597"/>
                <a:gd name="connsiteY276" fmla="*/ 335756 h 1832269"/>
                <a:gd name="connsiteX277" fmla="*/ 502444 w 1157597"/>
                <a:gd name="connsiteY277" fmla="*/ 328612 h 1832269"/>
                <a:gd name="connsiteX278" fmla="*/ 531019 w 1157597"/>
                <a:gd name="connsiteY278" fmla="*/ 326231 h 1832269"/>
                <a:gd name="connsiteX279" fmla="*/ 554832 w 1157597"/>
                <a:gd name="connsiteY279" fmla="*/ 314325 h 1832269"/>
                <a:gd name="connsiteX280" fmla="*/ 571500 w 1157597"/>
                <a:gd name="connsiteY280" fmla="*/ 309562 h 1832269"/>
                <a:gd name="connsiteX281" fmla="*/ 569119 w 1157597"/>
                <a:gd name="connsiteY281" fmla="*/ 302418 h 1832269"/>
                <a:gd name="connsiteX282" fmla="*/ 564357 w 1157597"/>
                <a:gd name="connsiteY282" fmla="*/ 292893 h 1832269"/>
                <a:gd name="connsiteX283" fmla="*/ 561975 w 1157597"/>
                <a:gd name="connsiteY283" fmla="*/ 214312 h 1832269"/>
                <a:gd name="connsiteX284" fmla="*/ 559594 w 1157597"/>
                <a:gd name="connsiteY284" fmla="*/ 204787 h 1832269"/>
                <a:gd name="connsiteX285" fmla="*/ 557213 w 1157597"/>
                <a:gd name="connsiteY285" fmla="*/ 192881 h 1832269"/>
                <a:gd name="connsiteX286" fmla="*/ 554832 w 1157597"/>
                <a:gd name="connsiteY286" fmla="*/ 185737 h 1832269"/>
                <a:gd name="connsiteX287" fmla="*/ 552450 w 1157597"/>
                <a:gd name="connsiteY287" fmla="*/ 176212 h 1832269"/>
                <a:gd name="connsiteX288" fmla="*/ 547688 w 1157597"/>
                <a:gd name="connsiteY288" fmla="*/ 164306 h 1832269"/>
                <a:gd name="connsiteX289" fmla="*/ 542925 w 1157597"/>
                <a:gd name="connsiteY289" fmla="*/ 150018 h 1832269"/>
                <a:gd name="connsiteX290" fmla="*/ 540544 w 1157597"/>
                <a:gd name="connsiteY290" fmla="*/ 142875 h 1832269"/>
                <a:gd name="connsiteX291" fmla="*/ 538163 w 1157597"/>
                <a:gd name="connsiteY291" fmla="*/ 135731 h 1832269"/>
                <a:gd name="connsiteX292" fmla="*/ 535782 w 1157597"/>
                <a:gd name="connsiteY292" fmla="*/ 114300 h 1832269"/>
                <a:gd name="connsiteX293" fmla="*/ 533400 w 1157597"/>
                <a:gd name="connsiteY293" fmla="*/ 107156 h 1832269"/>
                <a:gd name="connsiteX294" fmla="*/ 531019 w 1157597"/>
                <a:gd name="connsiteY294" fmla="*/ 54768 h 1832269"/>
                <a:gd name="connsiteX295" fmla="*/ 526257 w 1157597"/>
                <a:gd name="connsiteY295" fmla="*/ 45243 h 1832269"/>
                <a:gd name="connsiteX296" fmla="*/ 521494 w 1157597"/>
                <a:gd name="connsiteY296" fmla="*/ 30956 h 1832269"/>
                <a:gd name="connsiteX297" fmla="*/ 523875 w 1157597"/>
                <a:gd name="connsiteY297" fmla="*/ 9525 h 1832269"/>
                <a:gd name="connsiteX298" fmla="*/ 538163 w 1157597"/>
                <a:gd name="connsiteY298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3475 w 1157597"/>
                <a:gd name="connsiteY78" fmla="*/ 950119 h 1832269"/>
                <a:gd name="connsiteX79" fmla="*/ 1126332 w 1157597"/>
                <a:gd name="connsiteY79" fmla="*/ 1014412 h 1832269"/>
                <a:gd name="connsiteX80" fmla="*/ 1123950 w 1157597"/>
                <a:gd name="connsiteY80" fmla="*/ 1021556 h 1832269"/>
                <a:gd name="connsiteX81" fmla="*/ 1116807 w 1157597"/>
                <a:gd name="connsiteY81" fmla="*/ 1028700 h 1832269"/>
                <a:gd name="connsiteX82" fmla="*/ 1114425 w 1157597"/>
                <a:gd name="connsiteY82" fmla="*/ 1038225 h 1832269"/>
                <a:gd name="connsiteX83" fmla="*/ 1109663 w 1157597"/>
                <a:gd name="connsiteY83" fmla="*/ 1052512 h 1832269"/>
                <a:gd name="connsiteX84" fmla="*/ 1114425 w 1157597"/>
                <a:gd name="connsiteY84" fmla="*/ 1064419 h 1832269"/>
                <a:gd name="connsiteX85" fmla="*/ 1114425 w 1157597"/>
                <a:gd name="connsiteY85" fmla="*/ 1078706 h 1832269"/>
                <a:gd name="connsiteX86" fmla="*/ 1095375 w 1157597"/>
                <a:gd name="connsiteY86" fmla="*/ 1133475 h 1832269"/>
                <a:gd name="connsiteX87" fmla="*/ 1090613 w 1157597"/>
                <a:gd name="connsiteY87" fmla="*/ 1147762 h 1832269"/>
                <a:gd name="connsiteX88" fmla="*/ 1088232 w 1157597"/>
                <a:gd name="connsiteY88" fmla="*/ 1154906 h 1832269"/>
                <a:gd name="connsiteX89" fmla="*/ 1085850 w 1157597"/>
                <a:gd name="connsiteY89" fmla="*/ 1162050 h 1832269"/>
                <a:gd name="connsiteX90" fmla="*/ 1078707 w 1157597"/>
                <a:gd name="connsiteY90" fmla="*/ 1185862 h 1832269"/>
                <a:gd name="connsiteX91" fmla="*/ 1073944 w 1157597"/>
                <a:gd name="connsiteY91" fmla="*/ 1200150 h 1832269"/>
                <a:gd name="connsiteX92" fmla="*/ 1069182 w 1157597"/>
                <a:gd name="connsiteY92" fmla="*/ 1223962 h 1832269"/>
                <a:gd name="connsiteX93" fmla="*/ 1064419 w 1157597"/>
                <a:gd name="connsiteY93" fmla="*/ 1238250 h 1832269"/>
                <a:gd name="connsiteX94" fmla="*/ 1059657 w 1157597"/>
                <a:gd name="connsiteY94" fmla="*/ 1254919 h 1832269"/>
                <a:gd name="connsiteX95" fmla="*/ 1054894 w 1157597"/>
                <a:gd name="connsiteY95" fmla="*/ 1262062 h 1832269"/>
                <a:gd name="connsiteX96" fmla="*/ 1047750 w 1157597"/>
                <a:gd name="connsiteY96" fmla="*/ 1285875 h 1832269"/>
                <a:gd name="connsiteX97" fmla="*/ 1042988 w 1157597"/>
                <a:gd name="connsiteY97" fmla="*/ 1300162 h 1832269"/>
                <a:gd name="connsiteX98" fmla="*/ 1038225 w 1157597"/>
                <a:gd name="connsiteY98" fmla="*/ 1307306 h 1832269"/>
                <a:gd name="connsiteX99" fmla="*/ 1033463 w 1157597"/>
                <a:gd name="connsiteY99" fmla="*/ 1321594 h 1832269"/>
                <a:gd name="connsiteX100" fmla="*/ 1031082 w 1157597"/>
                <a:gd name="connsiteY100" fmla="*/ 1328737 h 1832269"/>
                <a:gd name="connsiteX101" fmla="*/ 1028700 w 1157597"/>
                <a:gd name="connsiteY101" fmla="*/ 1359694 h 1832269"/>
                <a:gd name="connsiteX102" fmla="*/ 1021557 w 1157597"/>
                <a:gd name="connsiteY102" fmla="*/ 1385887 h 1832269"/>
                <a:gd name="connsiteX103" fmla="*/ 1019175 w 1157597"/>
                <a:gd name="connsiteY103" fmla="*/ 1404937 h 1832269"/>
                <a:gd name="connsiteX104" fmla="*/ 1014413 w 1157597"/>
                <a:gd name="connsiteY104" fmla="*/ 1419225 h 1832269"/>
                <a:gd name="connsiteX105" fmla="*/ 1012032 w 1157597"/>
                <a:gd name="connsiteY105" fmla="*/ 1469231 h 1832269"/>
                <a:gd name="connsiteX106" fmla="*/ 1007269 w 1157597"/>
                <a:gd name="connsiteY106" fmla="*/ 1483519 h 1832269"/>
                <a:gd name="connsiteX107" fmla="*/ 1004888 w 1157597"/>
                <a:gd name="connsiteY107" fmla="*/ 1490662 h 1832269"/>
                <a:gd name="connsiteX108" fmla="*/ 1002507 w 1157597"/>
                <a:gd name="connsiteY108" fmla="*/ 1504950 h 1832269"/>
                <a:gd name="connsiteX109" fmla="*/ 997744 w 1157597"/>
                <a:gd name="connsiteY109" fmla="*/ 1519237 h 1832269"/>
                <a:gd name="connsiteX110" fmla="*/ 985838 w 1157597"/>
                <a:gd name="connsiteY110" fmla="*/ 1554956 h 1832269"/>
                <a:gd name="connsiteX111" fmla="*/ 978694 w 1157597"/>
                <a:gd name="connsiteY111" fmla="*/ 1576387 h 1832269"/>
                <a:gd name="connsiteX112" fmla="*/ 976313 w 1157597"/>
                <a:gd name="connsiteY112" fmla="*/ 1583531 h 1832269"/>
                <a:gd name="connsiteX113" fmla="*/ 973932 w 1157597"/>
                <a:gd name="connsiteY113" fmla="*/ 1590675 h 1832269"/>
                <a:gd name="connsiteX114" fmla="*/ 971550 w 1157597"/>
                <a:gd name="connsiteY114" fmla="*/ 1619250 h 1832269"/>
                <a:gd name="connsiteX115" fmla="*/ 964407 w 1157597"/>
                <a:gd name="connsiteY115" fmla="*/ 1633537 h 1832269"/>
                <a:gd name="connsiteX116" fmla="*/ 962025 w 1157597"/>
                <a:gd name="connsiteY116" fmla="*/ 1640681 h 1832269"/>
                <a:gd name="connsiteX117" fmla="*/ 957263 w 1157597"/>
                <a:gd name="connsiteY117" fmla="*/ 1647825 h 1832269"/>
                <a:gd name="connsiteX118" fmla="*/ 942975 w 1157597"/>
                <a:gd name="connsiteY118" fmla="*/ 1657350 h 1832269"/>
                <a:gd name="connsiteX119" fmla="*/ 938213 w 1157597"/>
                <a:gd name="connsiteY119" fmla="*/ 1664494 h 1832269"/>
                <a:gd name="connsiteX120" fmla="*/ 931069 w 1157597"/>
                <a:gd name="connsiteY120" fmla="*/ 1666875 h 1832269"/>
                <a:gd name="connsiteX121" fmla="*/ 926307 w 1157597"/>
                <a:gd name="connsiteY121" fmla="*/ 1681162 h 1832269"/>
                <a:gd name="connsiteX122" fmla="*/ 921544 w 1157597"/>
                <a:gd name="connsiteY122" fmla="*/ 1695450 h 1832269"/>
                <a:gd name="connsiteX123" fmla="*/ 919163 w 1157597"/>
                <a:gd name="connsiteY123" fmla="*/ 1704975 h 1832269"/>
                <a:gd name="connsiteX124" fmla="*/ 914400 w 1157597"/>
                <a:gd name="connsiteY124" fmla="*/ 1712119 h 1832269"/>
                <a:gd name="connsiteX125" fmla="*/ 907257 w 1157597"/>
                <a:gd name="connsiteY125" fmla="*/ 1750219 h 1832269"/>
                <a:gd name="connsiteX126" fmla="*/ 904875 w 1157597"/>
                <a:gd name="connsiteY126" fmla="*/ 1826419 h 1832269"/>
                <a:gd name="connsiteX127" fmla="*/ 854869 w 1157597"/>
                <a:gd name="connsiteY127" fmla="*/ 1824037 h 1832269"/>
                <a:gd name="connsiteX128" fmla="*/ 840582 w 1157597"/>
                <a:gd name="connsiteY128" fmla="*/ 1819275 h 1832269"/>
                <a:gd name="connsiteX129" fmla="*/ 833438 w 1157597"/>
                <a:gd name="connsiteY129" fmla="*/ 1814512 h 1832269"/>
                <a:gd name="connsiteX130" fmla="*/ 828675 w 1157597"/>
                <a:gd name="connsiteY130" fmla="*/ 1807369 h 1832269"/>
                <a:gd name="connsiteX131" fmla="*/ 804863 w 1157597"/>
                <a:gd name="connsiteY131" fmla="*/ 1800225 h 1832269"/>
                <a:gd name="connsiteX132" fmla="*/ 790575 w 1157597"/>
                <a:gd name="connsiteY132" fmla="*/ 1795462 h 1832269"/>
                <a:gd name="connsiteX133" fmla="*/ 728663 w 1157597"/>
                <a:gd name="connsiteY133" fmla="*/ 1793081 h 1832269"/>
                <a:gd name="connsiteX134" fmla="*/ 640557 w 1157597"/>
                <a:gd name="connsiteY134" fmla="*/ 1788319 h 1832269"/>
                <a:gd name="connsiteX135" fmla="*/ 633413 w 1157597"/>
                <a:gd name="connsiteY135" fmla="*/ 1752600 h 1832269"/>
                <a:gd name="connsiteX136" fmla="*/ 619125 w 1157597"/>
                <a:gd name="connsiteY136" fmla="*/ 1740694 h 1832269"/>
                <a:gd name="connsiteX137" fmla="*/ 595313 w 1157597"/>
                <a:gd name="connsiteY137" fmla="*/ 1724025 h 1832269"/>
                <a:gd name="connsiteX138" fmla="*/ 588169 w 1157597"/>
                <a:gd name="connsiteY138" fmla="*/ 1716881 h 1832269"/>
                <a:gd name="connsiteX139" fmla="*/ 583407 w 1157597"/>
                <a:gd name="connsiteY139" fmla="*/ 1695450 h 1832269"/>
                <a:gd name="connsiteX140" fmla="*/ 585788 w 1157597"/>
                <a:gd name="connsiteY140" fmla="*/ 1662112 h 1832269"/>
                <a:gd name="connsiteX141" fmla="*/ 592932 w 1157597"/>
                <a:gd name="connsiteY141" fmla="*/ 1659731 h 1832269"/>
                <a:gd name="connsiteX142" fmla="*/ 607219 w 1157597"/>
                <a:gd name="connsiteY142" fmla="*/ 1650206 h 1832269"/>
                <a:gd name="connsiteX143" fmla="*/ 614363 w 1157597"/>
                <a:gd name="connsiteY143" fmla="*/ 1645444 h 1832269"/>
                <a:gd name="connsiteX144" fmla="*/ 631032 w 1157597"/>
                <a:gd name="connsiteY144" fmla="*/ 1624012 h 1832269"/>
                <a:gd name="connsiteX145" fmla="*/ 635794 w 1157597"/>
                <a:gd name="connsiteY145" fmla="*/ 1614487 h 1832269"/>
                <a:gd name="connsiteX146" fmla="*/ 642938 w 1157597"/>
                <a:gd name="connsiteY146" fmla="*/ 1612106 h 1832269"/>
                <a:gd name="connsiteX147" fmla="*/ 650082 w 1157597"/>
                <a:gd name="connsiteY147" fmla="*/ 1607344 h 1832269"/>
                <a:gd name="connsiteX148" fmla="*/ 664369 w 1157597"/>
                <a:gd name="connsiteY148" fmla="*/ 1602581 h 1832269"/>
                <a:gd name="connsiteX149" fmla="*/ 669132 w 1157597"/>
                <a:gd name="connsiteY149" fmla="*/ 1595437 h 1832269"/>
                <a:gd name="connsiteX150" fmla="*/ 661988 w 1157597"/>
                <a:gd name="connsiteY150" fmla="*/ 1578769 h 1832269"/>
                <a:gd name="connsiteX151" fmla="*/ 654844 w 1157597"/>
                <a:gd name="connsiteY151" fmla="*/ 1576387 h 1832269"/>
                <a:gd name="connsiteX152" fmla="*/ 640557 w 1157597"/>
                <a:gd name="connsiteY152" fmla="*/ 1569244 h 1832269"/>
                <a:gd name="connsiteX153" fmla="*/ 626269 w 1157597"/>
                <a:gd name="connsiteY153" fmla="*/ 1559719 h 1832269"/>
                <a:gd name="connsiteX154" fmla="*/ 609600 w 1157597"/>
                <a:gd name="connsiteY154" fmla="*/ 1550194 h 1832269"/>
                <a:gd name="connsiteX155" fmla="*/ 592932 w 1157597"/>
                <a:gd name="connsiteY155" fmla="*/ 1538287 h 1832269"/>
                <a:gd name="connsiteX156" fmla="*/ 585788 w 1157597"/>
                <a:gd name="connsiteY156" fmla="*/ 1531144 h 1832269"/>
                <a:gd name="connsiteX157" fmla="*/ 571500 w 1157597"/>
                <a:gd name="connsiteY157" fmla="*/ 1521619 h 1832269"/>
                <a:gd name="connsiteX158" fmla="*/ 554832 w 1157597"/>
                <a:gd name="connsiteY158" fmla="*/ 1509712 h 1832269"/>
                <a:gd name="connsiteX159" fmla="*/ 547688 w 1157597"/>
                <a:gd name="connsiteY159" fmla="*/ 1502569 h 1832269"/>
                <a:gd name="connsiteX160" fmla="*/ 540544 w 1157597"/>
                <a:gd name="connsiteY160" fmla="*/ 1500187 h 1832269"/>
                <a:gd name="connsiteX161" fmla="*/ 526257 w 1157597"/>
                <a:gd name="connsiteY161" fmla="*/ 1490662 h 1832269"/>
                <a:gd name="connsiteX162" fmla="*/ 516732 w 1157597"/>
                <a:gd name="connsiteY162" fmla="*/ 1488281 h 1832269"/>
                <a:gd name="connsiteX163" fmla="*/ 492919 w 1157597"/>
                <a:gd name="connsiteY163" fmla="*/ 1481137 h 1832269"/>
                <a:gd name="connsiteX164" fmla="*/ 481013 w 1157597"/>
                <a:gd name="connsiteY164" fmla="*/ 1469231 h 1832269"/>
                <a:gd name="connsiteX165" fmla="*/ 478632 w 1157597"/>
                <a:gd name="connsiteY165" fmla="*/ 1462087 h 1832269"/>
                <a:gd name="connsiteX166" fmla="*/ 471488 w 1157597"/>
                <a:gd name="connsiteY166" fmla="*/ 1459706 h 1832269"/>
                <a:gd name="connsiteX167" fmla="*/ 461963 w 1157597"/>
                <a:gd name="connsiteY167" fmla="*/ 1457325 h 1832269"/>
                <a:gd name="connsiteX168" fmla="*/ 454819 w 1157597"/>
                <a:gd name="connsiteY168" fmla="*/ 1454944 h 1832269"/>
                <a:gd name="connsiteX169" fmla="*/ 435769 w 1157597"/>
                <a:gd name="connsiteY169" fmla="*/ 1452562 h 1832269"/>
                <a:gd name="connsiteX170" fmla="*/ 421482 w 1157597"/>
                <a:gd name="connsiteY170" fmla="*/ 1445419 h 1832269"/>
                <a:gd name="connsiteX171" fmla="*/ 414338 w 1157597"/>
                <a:gd name="connsiteY171" fmla="*/ 1440656 h 1832269"/>
                <a:gd name="connsiteX172" fmla="*/ 400050 w 1157597"/>
                <a:gd name="connsiteY172" fmla="*/ 1435894 h 1832269"/>
                <a:gd name="connsiteX173" fmla="*/ 385763 w 1157597"/>
                <a:gd name="connsiteY173" fmla="*/ 1426369 h 1832269"/>
                <a:gd name="connsiteX174" fmla="*/ 378619 w 1157597"/>
                <a:gd name="connsiteY174" fmla="*/ 1421606 h 1832269"/>
                <a:gd name="connsiteX175" fmla="*/ 366713 w 1157597"/>
                <a:gd name="connsiteY175" fmla="*/ 1419225 h 1832269"/>
                <a:gd name="connsiteX176" fmla="*/ 347663 w 1157597"/>
                <a:gd name="connsiteY176" fmla="*/ 1414462 h 1832269"/>
                <a:gd name="connsiteX177" fmla="*/ 333375 w 1157597"/>
                <a:gd name="connsiteY177" fmla="*/ 1407319 h 1832269"/>
                <a:gd name="connsiteX178" fmla="*/ 321469 w 1157597"/>
                <a:gd name="connsiteY178" fmla="*/ 1400175 h 1832269"/>
                <a:gd name="connsiteX179" fmla="*/ 304800 w 1157597"/>
                <a:gd name="connsiteY179" fmla="*/ 1393031 h 1832269"/>
                <a:gd name="connsiteX180" fmla="*/ 297657 w 1157597"/>
                <a:gd name="connsiteY180" fmla="*/ 1388269 h 1832269"/>
                <a:gd name="connsiteX181" fmla="*/ 290513 w 1157597"/>
                <a:gd name="connsiteY181" fmla="*/ 1385887 h 1832269"/>
                <a:gd name="connsiteX182" fmla="*/ 278607 w 1157597"/>
                <a:gd name="connsiteY182" fmla="*/ 1385888 h 1832269"/>
                <a:gd name="connsiteX183" fmla="*/ 271463 w 1157597"/>
                <a:gd name="connsiteY183" fmla="*/ 1378744 h 1832269"/>
                <a:gd name="connsiteX184" fmla="*/ 250032 w 1157597"/>
                <a:gd name="connsiteY184" fmla="*/ 1371600 h 1832269"/>
                <a:gd name="connsiteX185" fmla="*/ 240507 w 1157597"/>
                <a:gd name="connsiteY185" fmla="*/ 1364456 h 1832269"/>
                <a:gd name="connsiteX186" fmla="*/ 223838 w 1157597"/>
                <a:gd name="connsiteY186" fmla="*/ 1362075 h 1832269"/>
                <a:gd name="connsiteX187" fmla="*/ 216694 w 1157597"/>
                <a:gd name="connsiteY187" fmla="*/ 1359694 h 1832269"/>
                <a:gd name="connsiteX188" fmla="*/ 195263 w 1157597"/>
                <a:gd name="connsiteY188" fmla="*/ 1354931 h 1832269"/>
                <a:gd name="connsiteX189" fmla="*/ 166688 w 1157597"/>
                <a:gd name="connsiteY189" fmla="*/ 1345406 h 1832269"/>
                <a:gd name="connsiteX190" fmla="*/ 152400 w 1157597"/>
                <a:gd name="connsiteY190" fmla="*/ 1338262 h 1832269"/>
                <a:gd name="connsiteX191" fmla="*/ 147638 w 1157597"/>
                <a:gd name="connsiteY191" fmla="*/ 1331119 h 1832269"/>
                <a:gd name="connsiteX192" fmla="*/ 152400 w 1157597"/>
                <a:gd name="connsiteY192" fmla="*/ 1300162 h 1832269"/>
                <a:gd name="connsiteX193" fmla="*/ 157163 w 1157597"/>
                <a:gd name="connsiteY193" fmla="*/ 1293019 h 1832269"/>
                <a:gd name="connsiteX194" fmla="*/ 169069 w 1157597"/>
                <a:gd name="connsiteY194" fmla="*/ 1271587 h 1832269"/>
                <a:gd name="connsiteX195" fmla="*/ 171450 w 1157597"/>
                <a:gd name="connsiteY195" fmla="*/ 1264444 h 1832269"/>
                <a:gd name="connsiteX196" fmla="*/ 176213 w 1157597"/>
                <a:gd name="connsiteY196" fmla="*/ 1257300 h 1832269"/>
                <a:gd name="connsiteX197" fmla="*/ 178594 w 1157597"/>
                <a:gd name="connsiteY197" fmla="*/ 1245394 h 1832269"/>
                <a:gd name="connsiteX198" fmla="*/ 183357 w 1157597"/>
                <a:gd name="connsiteY198" fmla="*/ 1200150 h 1832269"/>
                <a:gd name="connsiteX199" fmla="*/ 190500 w 1157597"/>
                <a:gd name="connsiteY199" fmla="*/ 1173956 h 1832269"/>
                <a:gd name="connsiteX200" fmla="*/ 192882 w 1157597"/>
                <a:gd name="connsiteY200" fmla="*/ 1166812 h 1832269"/>
                <a:gd name="connsiteX201" fmla="*/ 195263 w 1157597"/>
                <a:gd name="connsiteY201" fmla="*/ 1159669 h 1832269"/>
                <a:gd name="connsiteX202" fmla="*/ 197644 w 1157597"/>
                <a:gd name="connsiteY202" fmla="*/ 1054894 h 1832269"/>
                <a:gd name="connsiteX203" fmla="*/ 202407 w 1157597"/>
                <a:gd name="connsiteY203" fmla="*/ 1047750 h 1832269"/>
                <a:gd name="connsiteX204" fmla="*/ 204788 w 1157597"/>
                <a:gd name="connsiteY204" fmla="*/ 1038225 h 1832269"/>
                <a:gd name="connsiteX205" fmla="*/ 216694 w 1157597"/>
                <a:gd name="connsiteY205" fmla="*/ 1023937 h 1832269"/>
                <a:gd name="connsiteX206" fmla="*/ 223838 w 1157597"/>
                <a:gd name="connsiteY206" fmla="*/ 1004887 h 1832269"/>
                <a:gd name="connsiteX207" fmla="*/ 233363 w 1157597"/>
                <a:gd name="connsiteY207" fmla="*/ 990600 h 1832269"/>
                <a:gd name="connsiteX208" fmla="*/ 240507 w 1157597"/>
                <a:gd name="connsiteY208" fmla="*/ 973931 h 1832269"/>
                <a:gd name="connsiteX209" fmla="*/ 247650 w 1157597"/>
                <a:gd name="connsiteY209" fmla="*/ 950119 h 1832269"/>
                <a:gd name="connsiteX210" fmla="*/ 250032 w 1157597"/>
                <a:gd name="connsiteY210" fmla="*/ 869156 h 1832269"/>
                <a:gd name="connsiteX211" fmla="*/ 254794 w 1157597"/>
                <a:gd name="connsiteY211" fmla="*/ 862012 h 1832269"/>
                <a:gd name="connsiteX212" fmla="*/ 261938 w 1157597"/>
                <a:gd name="connsiteY212" fmla="*/ 857250 h 1832269"/>
                <a:gd name="connsiteX213" fmla="*/ 269082 w 1157597"/>
                <a:gd name="connsiteY213" fmla="*/ 842962 h 1832269"/>
                <a:gd name="connsiteX214" fmla="*/ 276225 w 1157597"/>
                <a:gd name="connsiteY214" fmla="*/ 828675 h 1832269"/>
                <a:gd name="connsiteX215" fmla="*/ 280988 w 1157597"/>
                <a:gd name="connsiteY215" fmla="*/ 814387 h 1832269"/>
                <a:gd name="connsiteX216" fmla="*/ 288132 w 1157597"/>
                <a:gd name="connsiteY216" fmla="*/ 800100 h 1832269"/>
                <a:gd name="connsiteX217" fmla="*/ 285750 w 1157597"/>
                <a:gd name="connsiteY217" fmla="*/ 783431 h 1832269"/>
                <a:gd name="connsiteX218" fmla="*/ 269082 w 1157597"/>
                <a:gd name="connsiteY218" fmla="*/ 762000 h 1832269"/>
                <a:gd name="connsiteX219" fmla="*/ 264319 w 1157597"/>
                <a:gd name="connsiteY219" fmla="*/ 747712 h 1832269"/>
                <a:gd name="connsiteX220" fmla="*/ 261938 w 1157597"/>
                <a:gd name="connsiteY220" fmla="*/ 740569 h 1832269"/>
                <a:gd name="connsiteX221" fmla="*/ 254794 w 1157597"/>
                <a:gd name="connsiteY221" fmla="*/ 733425 h 1832269"/>
                <a:gd name="connsiteX222" fmla="*/ 250032 w 1157597"/>
                <a:gd name="connsiteY222" fmla="*/ 726281 h 1832269"/>
                <a:gd name="connsiteX223" fmla="*/ 242888 w 1157597"/>
                <a:gd name="connsiteY223" fmla="*/ 721519 h 1832269"/>
                <a:gd name="connsiteX224" fmla="*/ 233363 w 1157597"/>
                <a:gd name="connsiteY224" fmla="*/ 711994 h 1832269"/>
                <a:gd name="connsiteX225" fmla="*/ 223838 w 1157597"/>
                <a:gd name="connsiteY225" fmla="*/ 702469 h 1832269"/>
                <a:gd name="connsiteX226" fmla="*/ 209550 w 1157597"/>
                <a:gd name="connsiteY226" fmla="*/ 692944 h 1832269"/>
                <a:gd name="connsiteX227" fmla="*/ 202407 w 1157597"/>
                <a:gd name="connsiteY227" fmla="*/ 688181 h 1832269"/>
                <a:gd name="connsiteX228" fmla="*/ 192882 w 1157597"/>
                <a:gd name="connsiteY228" fmla="*/ 673894 h 1832269"/>
                <a:gd name="connsiteX229" fmla="*/ 178594 w 1157597"/>
                <a:gd name="connsiteY229" fmla="*/ 666750 h 1832269"/>
                <a:gd name="connsiteX230" fmla="*/ 171450 w 1157597"/>
                <a:gd name="connsiteY230" fmla="*/ 650081 h 1832269"/>
                <a:gd name="connsiteX231" fmla="*/ 169069 w 1157597"/>
                <a:gd name="connsiteY231" fmla="*/ 642937 h 1832269"/>
                <a:gd name="connsiteX232" fmla="*/ 164307 w 1157597"/>
                <a:gd name="connsiteY232" fmla="*/ 635794 h 1832269"/>
                <a:gd name="connsiteX233" fmla="*/ 154782 w 1157597"/>
                <a:gd name="connsiteY233" fmla="*/ 614362 h 1832269"/>
                <a:gd name="connsiteX234" fmla="*/ 142875 w 1157597"/>
                <a:gd name="connsiteY234" fmla="*/ 609600 h 1832269"/>
                <a:gd name="connsiteX235" fmla="*/ 128588 w 1157597"/>
                <a:gd name="connsiteY235" fmla="*/ 602456 h 1832269"/>
                <a:gd name="connsiteX236" fmla="*/ 114300 w 1157597"/>
                <a:gd name="connsiteY236" fmla="*/ 573881 h 1832269"/>
                <a:gd name="connsiteX237" fmla="*/ 107157 w 1157597"/>
                <a:gd name="connsiteY237" fmla="*/ 550069 h 1832269"/>
                <a:gd name="connsiteX238" fmla="*/ 97632 w 1157597"/>
                <a:gd name="connsiteY238" fmla="*/ 535781 h 1832269"/>
                <a:gd name="connsiteX239" fmla="*/ 92869 w 1157597"/>
                <a:gd name="connsiteY239" fmla="*/ 528637 h 1832269"/>
                <a:gd name="connsiteX240" fmla="*/ 69057 w 1157597"/>
                <a:gd name="connsiteY240" fmla="*/ 514350 h 1832269"/>
                <a:gd name="connsiteX241" fmla="*/ 54769 w 1157597"/>
                <a:gd name="connsiteY241" fmla="*/ 507206 h 1832269"/>
                <a:gd name="connsiteX242" fmla="*/ 40482 w 1157597"/>
                <a:gd name="connsiteY242" fmla="*/ 500062 h 1832269"/>
                <a:gd name="connsiteX243" fmla="*/ 33338 w 1157597"/>
                <a:gd name="connsiteY243" fmla="*/ 495300 h 1832269"/>
                <a:gd name="connsiteX244" fmla="*/ 19050 w 1157597"/>
                <a:gd name="connsiteY244" fmla="*/ 490537 h 1832269"/>
                <a:gd name="connsiteX245" fmla="*/ 0 w 1157597"/>
                <a:gd name="connsiteY245" fmla="*/ 485775 h 1832269"/>
                <a:gd name="connsiteX246" fmla="*/ 2382 w 1157597"/>
                <a:gd name="connsiteY246" fmla="*/ 471487 h 1832269"/>
                <a:gd name="connsiteX247" fmla="*/ 9525 w 1157597"/>
                <a:gd name="connsiteY247" fmla="*/ 469106 h 1832269"/>
                <a:gd name="connsiteX248" fmla="*/ 21432 w 1157597"/>
                <a:gd name="connsiteY248" fmla="*/ 466725 h 1832269"/>
                <a:gd name="connsiteX249" fmla="*/ 28575 w 1157597"/>
                <a:gd name="connsiteY249" fmla="*/ 461962 h 1832269"/>
                <a:gd name="connsiteX250" fmla="*/ 42863 w 1157597"/>
                <a:gd name="connsiteY250" fmla="*/ 457200 h 1832269"/>
                <a:gd name="connsiteX251" fmla="*/ 50007 w 1157597"/>
                <a:gd name="connsiteY251" fmla="*/ 454818 h 1832269"/>
                <a:gd name="connsiteX252" fmla="*/ 64294 w 1157597"/>
                <a:gd name="connsiteY252" fmla="*/ 450056 h 1832269"/>
                <a:gd name="connsiteX253" fmla="*/ 71438 w 1157597"/>
                <a:gd name="connsiteY253" fmla="*/ 447675 h 1832269"/>
                <a:gd name="connsiteX254" fmla="*/ 83344 w 1157597"/>
                <a:gd name="connsiteY254" fmla="*/ 442912 h 1832269"/>
                <a:gd name="connsiteX255" fmla="*/ 97632 w 1157597"/>
                <a:gd name="connsiteY255" fmla="*/ 440531 h 1832269"/>
                <a:gd name="connsiteX256" fmla="*/ 109538 w 1157597"/>
                <a:gd name="connsiteY256" fmla="*/ 435768 h 1832269"/>
                <a:gd name="connsiteX257" fmla="*/ 119063 w 1157597"/>
                <a:gd name="connsiteY257" fmla="*/ 431006 h 1832269"/>
                <a:gd name="connsiteX258" fmla="*/ 135732 w 1157597"/>
                <a:gd name="connsiteY258" fmla="*/ 426243 h 1832269"/>
                <a:gd name="connsiteX259" fmla="*/ 154782 w 1157597"/>
                <a:gd name="connsiteY259" fmla="*/ 419100 h 1832269"/>
                <a:gd name="connsiteX260" fmla="*/ 169069 w 1157597"/>
                <a:gd name="connsiteY260" fmla="*/ 414337 h 1832269"/>
                <a:gd name="connsiteX261" fmla="*/ 185738 w 1157597"/>
                <a:gd name="connsiteY261" fmla="*/ 409575 h 1832269"/>
                <a:gd name="connsiteX262" fmla="*/ 195263 w 1157597"/>
                <a:gd name="connsiteY262" fmla="*/ 404812 h 1832269"/>
                <a:gd name="connsiteX263" fmla="*/ 211932 w 1157597"/>
                <a:gd name="connsiteY263" fmla="*/ 400050 h 1832269"/>
                <a:gd name="connsiteX264" fmla="*/ 219075 w 1157597"/>
                <a:gd name="connsiteY264" fmla="*/ 397668 h 1832269"/>
                <a:gd name="connsiteX265" fmla="*/ 228600 w 1157597"/>
                <a:gd name="connsiteY265" fmla="*/ 395287 h 1832269"/>
                <a:gd name="connsiteX266" fmla="*/ 242888 w 1157597"/>
                <a:gd name="connsiteY266" fmla="*/ 390525 h 1832269"/>
                <a:gd name="connsiteX267" fmla="*/ 254794 w 1157597"/>
                <a:gd name="connsiteY267" fmla="*/ 388143 h 1832269"/>
                <a:gd name="connsiteX268" fmla="*/ 280988 w 1157597"/>
                <a:gd name="connsiteY268" fmla="*/ 381000 h 1832269"/>
                <a:gd name="connsiteX269" fmla="*/ 340519 w 1157597"/>
                <a:gd name="connsiteY269" fmla="*/ 369093 h 1832269"/>
                <a:gd name="connsiteX270" fmla="*/ 352425 w 1157597"/>
                <a:gd name="connsiteY270" fmla="*/ 366712 h 1832269"/>
                <a:gd name="connsiteX271" fmla="*/ 359569 w 1157597"/>
                <a:gd name="connsiteY271" fmla="*/ 364331 h 1832269"/>
                <a:gd name="connsiteX272" fmla="*/ 421482 w 1157597"/>
                <a:gd name="connsiteY272" fmla="*/ 361950 h 1832269"/>
                <a:gd name="connsiteX273" fmla="*/ 431007 w 1157597"/>
                <a:gd name="connsiteY273" fmla="*/ 357187 h 1832269"/>
                <a:gd name="connsiteX274" fmla="*/ 454819 w 1157597"/>
                <a:gd name="connsiteY274" fmla="*/ 350043 h 1832269"/>
                <a:gd name="connsiteX275" fmla="*/ 485775 w 1157597"/>
                <a:gd name="connsiteY275" fmla="*/ 335756 h 1832269"/>
                <a:gd name="connsiteX276" fmla="*/ 502444 w 1157597"/>
                <a:gd name="connsiteY276" fmla="*/ 328612 h 1832269"/>
                <a:gd name="connsiteX277" fmla="*/ 531019 w 1157597"/>
                <a:gd name="connsiteY277" fmla="*/ 326231 h 1832269"/>
                <a:gd name="connsiteX278" fmla="*/ 554832 w 1157597"/>
                <a:gd name="connsiteY278" fmla="*/ 314325 h 1832269"/>
                <a:gd name="connsiteX279" fmla="*/ 571500 w 1157597"/>
                <a:gd name="connsiteY279" fmla="*/ 309562 h 1832269"/>
                <a:gd name="connsiteX280" fmla="*/ 569119 w 1157597"/>
                <a:gd name="connsiteY280" fmla="*/ 302418 h 1832269"/>
                <a:gd name="connsiteX281" fmla="*/ 564357 w 1157597"/>
                <a:gd name="connsiteY281" fmla="*/ 292893 h 1832269"/>
                <a:gd name="connsiteX282" fmla="*/ 561975 w 1157597"/>
                <a:gd name="connsiteY282" fmla="*/ 214312 h 1832269"/>
                <a:gd name="connsiteX283" fmla="*/ 559594 w 1157597"/>
                <a:gd name="connsiteY283" fmla="*/ 204787 h 1832269"/>
                <a:gd name="connsiteX284" fmla="*/ 557213 w 1157597"/>
                <a:gd name="connsiteY284" fmla="*/ 192881 h 1832269"/>
                <a:gd name="connsiteX285" fmla="*/ 554832 w 1157597"/>
                <a:gd name="connsiteY285" fmla="*/ 185737 h 1832269"/>
                <a:gd name="connsiteX286" fmla="*/ 552450 w 1157597"/>
                <a:gd name="connsiteY286" fmla="*/ 176212 h 1832269"/>
                <a:gd name="connsiteX287" fmla="*/ 547688 w 1157597"/>
                <a:gd name="connsiteY287" fmla="*/ 164306 h 1832269"/>
                <a:gd name="connsiteX288" fmla="*/ 542925 w 1157597"/>
                <a:gd name="connsiteY288" fmla="*/ 150018 h 1832269"/>
                <a:gd name="connsiteX289" fmla="*/ 540544 w 1157597"/>
                <a:gd name="connsiteY289" fmla="*/ 142875 h 1832269"/>
                <a:gd name="connsiteX290" fmla="*/ 538163 w 1157597"/>
                <a:gd name="connsiteY290" fmla="*/ 135731 h 1832269"/>
                <a:gd name="connsiteX291" fmla="*/ 535782 w 1157597"/>
                <a:gd name="connsiteY291" fmla="*/ 114300 h 1832269"/>
                <a:gd name="connsiteX292" fmla="*/ 533400 w 1157597"/>
                <a:gd name="connsiteY292" fmla="*/ 107156 h 1832269"/>
                <a:gd name="connsiteX293" fmla="*/ 531019 w 1157597"/>
                <a:gd name="connsiteY293" fmla="*/ 54768 h 1832269"/>
                <a:gd name="connsiteX294" fmla="*/ 526257 w 1157597"/>
                <a:gd name="connsiteY294" fmla="*/ 45243 h 1832269"/>
                <a:gd name="connsiteX295" fmla="*/ 521494 w 1157597"/>
                <a:gd name="connsiteY295" fmla="*/ 30956 h 1832269"/>
                <a:gd name="connsiteX296" fmla="*/ 523875 w 1157597"/>
                <a:gd name="connsiteY296" fmla="*/ 9525 h 1832269"/>
                <a:gd name="connsiteX297" fmla="*/ 538163 w 1157597"/>
                <a:gd name="connsiteY297" fmla="*/ 4762 h 1832269"/>
                <a:gd name="connsiteX0" fmla="*/ 538163 w 1157597"/>
                <a:gd name="connsiteY0" fmla="*/ 4762 h 1832269"/>
                <a:gd name="connsiteX1" fmla="*/ 540544 w 1157597"/>
                <a:gd name="connsiteY1" fmla="*/ 0 h 1832269"/>
                <a:gd name="connsiteX2" fmla="*/ 547688 w 1157597"/>
                <a:gd name="connsiteY2" fmla="*/ 2381 h 1832269"/>
                <a:gd name="connsiteX3" fmla="*/ 554832 w 1157597"/>
                <a:gd name="connsiteY3" fmla="*/ 7143 h 1832269"/>
                <a:gd name="connsiteX4" fmla="*/ 571500 w 1157597"/>
                <a:gd name="connsiteY4" fmla="*/ 11906 h 1832269"/>
                <a:gd name="connsiteX5" fmla="*/ 585788 w 1157597"/>
                <a:gd name="connsiteY5" fmla="*/ 16668 h 1832269"/>
                <a:gd name="connsiteX6" fmla="*/ 614363 w 1157597"/>
                <a:gd name="connsiteY6" fmla="*/ 26193 h 1832269"/>
                <a:gd name="connsiteX7" fmla="*/ 628650 w 1157597"/>
                <a:gd name="connsiteY7" fmla="*/ 30956 h 1832269"/>
                <a:gd name="connsiteX8" fmla="*/ 640557 w 1157597"/>
                <a:gd name="connsiteY8" fmla="*/ 35718 h 1832269"/>
                <a:gd name="connsiteX9" fmla="*/ 740569 w 1157597"/>
                <a:gd name="connsiteY9" fmla="*/ 71437 h 1832269"/>
                <a:gd name="connsiteX10" fmla="*/ 747713 w 1157597"/>
                <a:gd name="connsiteY10" fmla="*/ 73818 h 1832269"/>
                <a:gd name="connsiteX11" fmla="*/ 754857 w 1157597"/>
                <a:gd name="connsiteY11" fmla="*/ 78581 h 1832269"/>
                <a:gd name="connsiteX12" fmla="*/ 778669 w 1157597"/>
                <a:gd name="connsiteY12" fmla="*/ 85725 h 1832269"/>
                <a:gd name="connsiteX13" fmla="*/ 792957 w 1157597"/>
                <a:gd name="connsiteY13" fmla="*/ 92868 h 1832269"/>
                <a:gd name="connsiteX14" fmla="*/ 807244 w 1157597"/>
                <a:gd name="connsiteY14" fmla="*/ 102393 h 1832269"/>
                <a:gd name="connsiteX15" fmla="*/ 821532 w 1157597"/>
                <a:gd name="connsiteY15" fmla="*/ 109537 h 1832269"/>
                <a:gd name="connsiteX16" fmla="*/ 828675 w 1157597"/>
                <a:gd name="connsiteY16" fmla="*/ 116681 h 1832269"/>
                <a:gd name="connsiteX17" fmla="*/ 835819 w 1157597"/>
                <a:gd name="connsiteY17" fmla="*/ 121443 h 1832269"/>
                <a:gd name="connsiteX18" fmla="*/ 845344 w 1157597"/>
                <a:gd name="connsiteY18" fmla="*/ 135731 h 1832269"/>
                <a:gd name="connsiteX19" fmla="*/ 850107 w 1157597"/>
                <a:gd name="connsiteY19" fmla="*/ 169068 h 1832269"/>
                <a:gd name="connsiteX20" fmla="*/ 854869 w 1157597"/>
                <a:gd name="connsiteY20" fmla="*/ 192881 h 1832269"/>
                <a:gd name="connsiteX21" fmla="*/ 857250 w 1157597"/>
                <a:gd name="connsiteY21" fmla="*/ 200025 h 1832269"/>
                <a:gd name="connsiteX22" fmla="*/ 864394 w 1157597"/>
                <a:gd name="connsiteY22" fmla="*/ 221456 h 1832269"/>
                <a:gd name="connsiteX23" fmla="*/ 866775 w 1157597"/>
                <a:gd name="connsiteY23" fmla="*/ 247650 h 1832269"/>
                <a:gd name="connsiteX24" fmla="*/ 871538 w 1157597"/>
                <a:gd name="connsiteY24" fmla="*/ 266700 h 1832269"/>
                <a:gd name="connsiteX25" fmla="*/ 876300 w 1157597"/>
                <a:gd name="connsiteY25" fmla="*/ 280987 h 1832269"/>
                <a:gd name="connsiteX26" fmla="*/ 878682 w 1157597"/>
                <a:gd name="connsiteY26" fmla="*/ 292893 h 1832269"/>
                <a:gd name="connsiteX27" fmla="*/ 881063 w 1157597"/>
                <a:gd name="connsiteY27" fmla="*/ 300037 h 1832269"/>
                <a:gd name="connsiteX28" fmla="*/ 890588 w 1157597"/>
                <a:gd name="connsiteY28" fmla="*/ 319087 h 1832269"/>
                <a:gd name="connsiteX29" fmla="*/ 897732 w 1157597"/>
                <a:gd name="connsiteY29" fmla="*/ 340518 h 1832269"/>
                <a:gd name="connsiteX30" fmla="*/ 904875 w 1157597"/>
                <a:gd name="connsiteY30" fmla="*/ 345281 h 1832269"/>
                <a:gd name="connsiteX31" fmla="*/ 912019 w 1157597"/>
                <a:gd name="connsiteY31" fmla="*/ 359568 h 1832269"/>
                <a:gd name="connsiteX32" fmla="*/ 916782 w 1157597"/>
                <a:gd name="connsiteY32" fmla="*/ 366712 h 1832269"/>
                <a:gd name="connsiteX33" fmla="*/ 926307 w 1157597"/>
                <a:gd name="connsiteY33" fmla="*/ 383381 h 1832269"/>
                <a:gd name="connsiteX34" fmla="*/ 928688 w 1157597"/>
                <a:gd name="connsiteY34" fmla="*/ 390525 h 1832269"/>
                <a:gd name="connsiteX35" fmla="*/ 933450 w 1157597"/>
                <a:gd name="connsiteY35" fmla="*/ 407193 h 1832269"/>
                <a:gd name="connsiteX36" fmla="*/ 938213 w 1157597"/>
                <a:gd name="connsiteY36" fmla="*/ 414337 h 1832269"/>
                <a:gd name="connsiteX37" fmla="*/ 942975 w 1157597"/>
                <a:gd name="connsiteY37" fmla="*/ 433387 h 1832269"/>
                <a:gd name="connsiteX38" fmla="*/ 945357 w 1157597"/>
                <a:gd name="connsiteY38" fmla="*/ 442912 h 1832269"/>
                <a:gd name="connsiteX39" fmla="*/ 950119 w 1157597"/>
                <a:gd name="connsiteY39" fmla="*/ 452437 h 1832269"/>
                <a:gd name="connsiteX40" fmla="*/ 957263 w 1157597"/>
                <a:gd name="connsiteY40" fmla="*/ 466725 h 1832269"/>
                <a:gd name="connsiteX41" fmla="*/ 959644 w 1157597"/>
                <a:gd name="connsiteY41" fmla="*/ 473868 h 1832269"/>
                <a:gd name="connsiteX42" fmla="*/ 964407 w 1157597"/>
                <a:gd name="connsiteY42" fmla="*/ 481012 h 1832269"/>
                <a:gd name="connsiteX43" fmla="*/ 969169 w 1157597"/>
                <a:gd name="connsiteY43" fmla="*/ 509587 h 1832269"/>
                <a:gd name="connsiteX44" fmla="*/ 973932 w 1157597"/>
                <a:gd name="connsiteY44" fmla="*/ 516731 h 1832269"/>
                <a:gd name="connsiteX45" fmla="*/ 976313 w 1157597"/>
                <a:gd name="connsiteY45" fmla="*/ 523875 h 1832269"/>
                <a:gd name="connsiteX46" fmla="*/ 981075 w 1157597"/>
                <a:gd name="connsiteY46" fmla="*/ 542925 h 1832269"/>
                <a:gd name="connsiteX47" fmla="*/ 995363 w 1157597"/>
                <a:gd name="connsiteY47" fmla="*/ 564356 h 1832269"/>
                <a:gd name="connsiteX48" fmla="*/ 1002507 w 1157597"/>
                <a:gd name="connsiteY48" fmla="*/ 578644 h 1832269"/>
                <a:gd name="connsiteX49" fmla="*/ 1009650 w 1157597"/>
                <a:gd name="connsiteY49" fmla="*/ 583406 h 1832269"/>
                <a:gd name="connsiteX50" fmla="*/ 1014413 w 1157597"/>
                <a:gd name="connsiteY50" fmla="*/ 604837 h 1832269"/>
                <a:gd name="connsiteX51" fmla="*/ 1016794 w 1157597"/>
                <a:gd name="connsiteY51" fmla="*/ 616744 h 1832269"/>
                <a:gd name="connsiteX52" fmla="*/ 1026319 w 1157597"/>
                <a:gd name="connsiteY52" fmla="*/ 631031 h 1832269"/>
                <a:gd name="connsiteX53" fmla="*/ 1035844 w 1157597"/>
                <a:gd name="connsiteY53" fmla="*/ 659606 h 1832269"/>
                <a:gd name="connsiteX54" fmla="*/ 1040607 w 1157597"/>
                <a:gd name="connsiteY54" fmla="*/ 673894 h 1832269"/>
                <a:gd name="connsiteX55" fmla="*/ 1045369 w 1157597"/>
                <a:gd name="connsiteY55" fmla="*/ 681037 h 1832269"/>
                <a:gd name="connsiteX56" fmla="*/ 1052513 w 1157597"/>
                <a:gd name="connsiteY56" fmla="*/ 702469 h 1832269"/>
                <a:gd name="connsiteX57" fmla="*/ 1054894 w 1157597"/>
                <a:gd name="connsiteY57" fmla="*/ 709612 h 1832269"/>
                <a:gd name="connsiteX58" fmla="*/ 1062038 w 1157597"/>
                <a:gd name="connsiteY58" fmla="*/ 714375 h 1832269"/>
                <a:gd name="connsiteX59" fmla="*/ 1054894 w 1157597"/>
                <a:gd name="connsiteY59" fmla="*/ 719137 h 1832269"/>
                <a:gd name="connsiteX60" fmla="*/ 1054894 w 1157597"/>
                <a:gd name="connsiteY60" fmla="*/ 754856 h 1832269"/>
                <a:gd name="connsiteX61" fmla="*/ 1062038 w 1157597"/>
                <a:gd name="connsiteY61" fmla="*/ 757237 h 1832269"/>
                <a:gd name="connsiteX62" fmla="*/ 1083469 w 1157597"/>
                <a:gd name="connsiteY62" fmla="*/ 776287 h 1832269"/>
                <a:gd name="connsiteX63" fmla="*/ 1088232 w 1157597"/>
                <a:gd name="connsiteY63" fmla="*/ 783431 h 1832269"/>
                <a:gd name="connsiteX64" fmla="*/ 1102519 w 1157597"/>
                <a:gd name="connsiteY64" fmla="*/ 800100 h 1832269"/>
                <a:gd name="connsiteX65" fmla="*/ 1112044 w 1157597"/>
                <a:gd name="connsiteY65" fmla="*/ 814387 h 1832269"/>
                <a:gd name="connsiteX66" fmla="*/ 1114425 w 1157597"/>
                <a:gd name="connsiteY66" fmla="*/ 821531 h 1832269"/>
                <a:gd name="connsiteX67" fmla="*/ 1119188 w 1157597"/>
                <a:gd name="connsiteY67" fmla="*/ 828675 h 1832269"/>
                <a:gd name="connsiteX68" fmla="*/ 1126332 w 1157597"/>
                <a:gd name="connsiteY68" fmla="*/ 845344 h 1832269"/>
                <a:gd name="connsiteX69" fmla="*/ 1138238 w 1157597"/>
                <a:gd name="connsiteY69" fmla="*/ 866775 h 1832269"/>
                <a:gd name="connsiteX70" fmla="*/ 1143000 w 1157597"/>
                <a:gd name="connsiteY70" fmla="*/ 873919 h 1832269"/>
                <a:gd name="connsiteX71" fmla="*/ 1147763 w 1157597"/>
                <a:gd name="connsiteY71" fmla="*/ 881062 h 1832269"/>
                <a:gd name="connsiteX72" fmla="*/ 1150144 w 1157597"/>
                <a:gd name="connsiteY72" fmla="*/ 888206 h 1832269"/>
                <a:gd name="connsiteX73" fmla="*/ 1157288 w 1157597"/>
                <a:gd name="connsiteY73" fmla="*/ 890587 h 1832269"/>
                <a:gd name="connsiteX74" fmla="*/ 1154907 w 1157597"/>
                <a:gd name="connsiteY74" fmla="*/ 900112 h 1832269"/>
                <a:gd name="connsiteX75" fmla="*/ 1147763 w 1157597"/>
                <a:gd name="connsiteY75" fmla="*/ 916781 h 1832269"/>
                <a:gd name="connsiteX76" fmla="*/ 1143000 w 1157597"/>
                <a:gd name="connsiteY76" fmla="*/ 923925 h 1832269"/>
                <a:gd name="connsiteX77" fmla="*/ 1138238 w 1157597"/>
                <a:gd name="connsiteY77" fmla="*/ 940594 h 1832269"/>
                <a:gd name="connsiteX78" fmla="*/ 1138237 w 1157597"/>
                <a:gd name="connsiteY78" fmla="*/ 973931 h 1832269"/>
                <a:gd name="connsiteX79" fmla="*/ 1126332 w 1157597"/>
                <a:gd name="connsiteY79" fmla="*/ 1014412 h 1832269"/>
                <a:gd name="connsiteX80" fmla="*/ 1123950 w 1157597"/>
                <a:gd name="connsiteY80" fmla="*/ 1021556 h 1832269"/>
                <a:gd name="connsiteX81" fmla="*/ 1116807 w 1157597"/>
                <a:gd name="connsiteY81" fmla="*/ 1028700 h 1832269"/>
                <a:gd name="connsiteX82" fmla="*/ 1114425 w 1157597"/>
                <a:gd name="connsiteY82" fmla="*/ 1038225 h 1832269"/>
                <a:gd name="connsiteX83" fmla="*/ 1109663 w 1157597"/>
                <a:gd name="connsiteY83" fmla="*/ 1052512 h 1832269"/>
                <a:gd name="connsiteX84" fmla="*/ 1114425 w 1157597"/>
                <a:gd name="connsiteY84" fmla="*/ 1064419 h 1832269"/>
                <a:gd name="connsiteX85" fmla="*/ 1114425 w 1157597"/>
                <a:gd name="connsiteY85" fmla="*/ 1078706 h 1832269"/>
                <a:gd name="connsiteX86" fmla="*/ 1095375 w 1157597"/>
                <a:gd name="connsiteY86" fmla="*/ 1133475 h 1832269"/>
                <a:gd name="connsiteX87" fmla="*/ 1090613 w 1157597"/>
                <a:gd name="connsiteY87" fmla="*/ 1147762 h 1832269"/>
                <a:gd name="connsiteX88" fmla="*/ 1088232 w 1157597"/>
                <a:gd name="connsiteY88" fmla="*/ 1154906 h 1832269"/>
                <a:gd name="connsiteX89" fmla="*/ 1085850 w 1157597"/>
                <a:gd name="connsiteY89" fmla="*/ 1162050 h 1832269"/>
                <a:gd name="connsiteX90" fmla="*/ 1078707 w 1157597"/>
                <a:gd name="connsiteY90" fmla="*/ 1185862 h 1832269"/>
                <a:gd name="connsiteX91" fmla="*/ 1073944 w 1157597"/>
                <a:gd name="connsiteY91" fmla="*/ 1200150 h 1832269"/>
                <a:gd name="connsiteX92" fmla="*/ 1069182 w 1157597"/>
                <a:gd name="connsiteY92" fmla="*/ 1223962 h 1832269"/>
                <a:gd name="connsiteX93" fmla="*/ 1064419 w 1157597"/>
                <a:gd name="connsiteY93" fmla="*/ 1238250 h 1832269"/>
                <a:gd name="connsiteX94" fmla="*/ 1059657 w 1157597"/>
                <a:gd name="connsiteY94" fmla="*/ 1254919 h 1832269"/>
                <a:gd name="connsiteX95" fmla="*/ 1054894 w 1157597"/>
                <a:gd name="connsiteY95" fmla="*/ 1262062 h 1832269"/>
                <a:gd name="connsiteX96" fmla="*/ 1047750 w 1157597"/>
                <a:gd name="connsiteY96" fmla="*/ 1285875 h 1832269"/>
                <a:gd name="connsiteX97" fmla="*/ 1042988 w 1157597"/>
                <a:gd name="connsiteY97" fmla="*/ 1300162 h 1832269"/>
                <a:gd name="connsiteX98" fmla="*/ 1038225 w 1157597"/>
                <a:gd name="connsiteY98" fmla="*/ 1307306 h 1832269"/>
                <a:gd name="connsiteX99" fmla="*/ 1033463 w 1157597"/>
                <a:gd name="connsiteY99" fmla="*/ 1321594 h 1832269"/>
                <a:gd name="connsiteX100" fmla="*/ 1031082 w 1157597"/>
                <a:gd name="connsiteY100" fmla="*/ 1328737 h 1832269"/>
                <a:gd name="connsiteX101" fmla="*/ 1028700 w 1157597"/>
                <a:gd name="connsiteY101" fmla="*/ 1359694 h 1832269"/>
                <a:gd name="connsiteX102" fmla="*/ 1021557 w 1157597"/>
                <a:gd name="connsiteY102" fmla="*/ 1385887 h 1832269"/>
                <a:gd name="connsiteX103" fmla="*/ 1019175 w 1157597"/>
                <a:gd name="connsiteY103" fmla="*/ 1404937 h 1832269"/>
                <a:gd name="connsiteX104" fmla="*/ 1014413 w 1157597"/>
                <a:gd name="connsiteY104" fmla="*/ 1419225 h 1832269"/>
                <a:gd name="connsiteX105" fmla="*/ 1012032 w 1157597"/>
                <a:gd name="connsiteY105" fmla="*/ 1469231 h 1832269"/>
                <a:gd name="connsiteX106" fmla="*/ 1007269 w 1157597"/>
                <a:gd name="connsiteY106" fmla="*/ 1483519 h 1832269"/>
                <a:gd name="connsiteX107" fmla="*/ 1004888 w 1157597"/>
                <a:gd name="connsiteY107" fmla="*/ 1490662 h 1832269"/>
                <a:gd name="connsiteX108" fmla="*/ 1002507 w 1157597"/>
                <a:gd name="connsiteY108" fmla="*/ 1504950 h 1832269"/>
                <a:gd name="connsiteX109" fmla="*/ 997744 w 1157597"/>
                <a:gd name="connsiteY109" fmla="*/ 1519237 h 1832269"/>
                <a:gd name="connsiteX110" fmla="*/ 985838 w 1157597"/>
                <a:gd name="connsiteY110" fmla="*/ 1554956 h 1832269"/>
                <a:gd name="connsiteX111" fmla="*/ 978694 w 1157597"/>
                <a:gd name="connsiteY111" fmla="*/ 1576387 h 1832269"/>
                <a:gd name="connsiteX112" fmla="*/ 976313 w 1157597"/>
                <a:gd name="connsiteY112" fmla="*/ 1583531 h 1832269"/>
                <a:gd name="connsiteX113" fmla="*/ 973932 w 1157597"/>
                <a:gd name="connsiteY113" fmla="*/ 1590675 h 1832269"/>
                <a:gd name="connsiteX114" fmla="*/ 971550 w 1157597"/>
                <a:gd name="connsiteY114" fmla="*/ 1619250 h 1832269"/>
                <a:gd name="connsiteX115" fmla="*/ 964407 w 1157597"/>
                <a:gd name="connsiteY115" fmla="*/ 1633537 h 1832269"/>
                <a:gd name="connsiteX116" fmla="*/ 962025 w 1157597"/>
                <a:gd name="connsiteY116" fmla="*/ 1640681 h 1832269"/>
                <a:gd name="connsiteX117" fmla="*/ 957263 w 1157597"/>
                <a:gd name="connsiteY117" fmla="*/ 1647825 h 1832269"/>
                <a:gd name="connsiteX118" fmla="*/ 942975 w 1157597"/>
                <a:gd name="connsiteY118" fmla="*/ 1657350 h 1832269"/>
                <a:gd name="connsiteX119" fmla="*/ 938213 w 1157597"/>
                <a:gd name="connsiteY119" fmla="*/ 1664494 h 1832269"/>
                <a:gd name="connsiteX120" fmla="*/ 931069 w 1157597"/>
                <a:gd name="connsiteY120" fmla="*/ 1666875 h 1832269"/>
                <a:gd name="connsiteX121" fmla="*/ 926307 w 1157597"/>
                <a:gd name="connsiteY121" fmla="*/ 1681162 h 1832269"/>
                <a:gd name="connsiteX122" fmla="*/ 921544 w 1157597"/>
                <a:gd name="connsiteY122" fmla="*/ 1695450 h 1832269"/>
                <a:gd name="connsiteX123" fmla="*/ 919163 w 1157597"/>
                <a:gd name="connsiteY123" fmla="*/ 1704975 h 1832269"/>
                <a:gd name="connsiteX124" fmla="*/ 914400 w 1157597"/>
                <a:gd name="connsiteY124" fmla="*/ 1712119 h 1832269"/>
                <a:gd name="connsiteX125" fmla="*/ 907257 w 1157597"/>
                <a:gd name="connsiteY125" fmla="*/ 1750219 h 1832269"/>
                <a:gd name="connsiteX126" fmla="*/ 904875 w 1157597"/>
                <a:gd name="connsiteY126" fmla="*/ 1826419 h 1832269"/>
                <a:gd name="connsiteX127" fmla="*/ 854869 w 1157597"/>
                <a:gd name="connsiteY127" fmla="*/ 1824037 h 1832269"/>
                <a:gd name="connsiteX128" fmla="*/ 840582 w 1157597"/>
                <a:gd name="connsiteY128" fmla="*/ 1819275 h 1832269"/>
                <a:gd name="connsiteX129" fmla="*/ 833438 w 1157597"/>
                <a:gd name="connsiteY129" fmla="*/ 1814512 h 1832269"/>
                <a:gd name="connsiteX130" fmla="*/ 828675 w 1157597"/>
                <a:gd name="connsiteY130" fmla="*/ 1807369 h 1832269"/>
                <a:gd name="connsiteX131" fmla="*/ 804863 w 1157597"/>
                <a:gd name="connsiteY131" fmla="*/ 1800225 h 1832269"/>
                <a:gd name="connsiteX132" fmla="*/ 790575 w 1157597"/>
                <a:gd name="connsiteY132" fmla="*/ 1795462 h 1832269"/>
                <a:gd name="connsiteX133" fmla="*/ 728663 w 1157597"/>
                <a:gd name="connsiteY133" fmla="*/ 1793081 h 1832269"/>
                <a:gd name="connsiteX134" fmla="*/ 640557 w 1157597"/>
                <a:gd name="connsiteY134" fmla="*/ 1788319 h 1832269"/>
                <a:gd name="connsiteX135" fmla="*/ 633413 w 1157597"/>
                <a:gd name="connsiteY135" fmla="*/ 1752600 h 1832269"/>
                <a:gd name="connsiteX136" fmla="*/ 619125 w 1157597"/>
                <a:gd name="connsiteY136" fmla="*/ 1740694 h 1832269"/>
                <a:gd name="connsiteX137" fmla="*/ 595313 w 1157597"/>
                <a:gd name="connsiteY137" fmla="*/ 1724025 h 1832269"/>
                <a:gd name="connsiteX138" fmla="*/ 588169 w 1157597"/>
                <a:gd name="connsiteY138" fmla="*/ 1716881 h 1832269"/>
                <a:gd name="connsiteX139" fmla="*/ 583407 w 1157597"/>
                <a:gd name="connsiteY139" fmla="*/ 1695450 h 1832269"/>
                <a:gd name="connsiteX140" fmla="*/ 585788 w 1157597"/>
                <a:gd name="connsiteY140" fmla="*/ 1662112 h 1832269"/>
                <a:gd name="connsiteX141" fmla="*/ 592932 w 1157597"/>
                <a:gd name="connsiteY141" fmla="*/ 1659731 h 1832269"/>
                <a:gd name="connsiteX142" fmla="*/ 607219 w 1157597"/>
                <a:gd name="connsiteY142" fmla="*/ 1650206 h 1832269"/>
                <a:gd name="connsiteX143" fmla="*/ 614363 w 1157597"/>
                <a:gd name="connsiteY143" fmla="*/ 1645444 h 1832269"/>
                <a:gd name="connsiteX144" fmla="*/ 631032 w 1157597"/>
                <a:gd name="connsiteY144" fmla="*/ 1624012 h 1832269"/>
                <a:gd name="connsiteX145" fmla="*/ 635794 w 1157597"/>
                <a:gd name="connsiteY145" fmla="*/ 1614487 h 1832269"/>
                <a:gd name="connsiteX146" fmla="*/ 642938 w 1157597"/>
                <a:gd name="connsiteY146" fmla="*/ 1612106 h 1832269"/>
                <a:gd name="connsiteX147" fmla="*/ 650082 w 1157597"/>
                <a:gd name="connsiteY147" fmla="*/ 1607344 h 1832269"/>
                <a:gd name="connsiteX148" fmla="*/ 664369 w 1157597"/>
                <a:gd name="connsiteY148" fmla="*/ 1602581 h 1832269"/>
                <a:gd name="connsiteX149" fmla="*/ 669132 w 1157597"/>
                <a:gd name="connsiteY149" fmla="*/ 1595437 h 1832269"/>
                <a:gd name="connsiteX150" fmla="*/ 661988 w 1157597"/>
                <a:gd name="connsiteY150" fmla="*/ 1578769 h 1832269"/>
                <a:gd name="connsiteX151" fmla="*/ 654844 w 1157597"/>
                <a:gd name="connsiteY151" fmla="*/ 1576387 h 1832269"/>
                <a:gd name="connsiteX152" fmla="*/ 640557 w 1157597"/>
                <a:gd name="connsiteY152" fmla="*/ 1569244 h 1832269"/>
                <a:gd name="connsiteX153" fmla="*/ 626269 w 1157597"/>
                <a:gd name="connsiteY153" fmla="*/ 1559719 h 1832269"/>
                <a:gd name="connsiteX154" fmla="*/ 609600 w 1157597"/>
                <a:gd name="connsiteY154" fmla="*/ 1550194 h 1832269"/>
                <a:gd name="connsiteX155" fmla="*/ 592932 w 1157597"/>
                <a:gd name="connsiteY155" fmla="*/ 1538287 h 1832269"/>
                <a:gd name="connsiteX156" fmla="*/ 585788 w 1157597"/>
                <a:gd name="connsiteY156" fmla="*/ 1531144 h 1832269"/>
                <a:gd name="connsiteX157" fmla="*/ 571500 w 1157597"/>
                <a:gd name="connsiteY157" fmla="*/ 1521619 h 1832269"/>
                <a:gd name="connsiteX158" fmla="*/ 554832 w 1157597"/>
                <a:gd name="connsiteY158" fmla="*/ 1509712 h 1832269"/>
                <a:gd name="connsiteX159" fmla="*/ 547688 w 1157597"/>
                <a:gd name="connsiteY159" fmla="*/ 1502569 h 1832269"/>
                <a:gd name="connsiteX160" fmla="*/ 540544 w 1157597"/>
                <a:gd name="connsiteY160" fmla="*/ 1500187 h 1832269"/>
                <a:gd name="connsiteX161" fmla="*/ 526257 w 1157597"/>
                <a:gd name="connsiteY161" fmla="*/ 1490662 h 1832269"/>
                <a:gd name="connsiteX162" fmla="*/ 516732 w 1157597"/>
                <a:gd name="connsiteY162" fmla="*/ 1488281 h 1832269"/>
                <a:gd name="connsiteX163" fmla="*/ 492919 w 1157597"/>
                <a:gd name="connsiteY163" fmla="*/ 1481137 h 1832269"/>
                <a:gd name="connsiteX164" fmla="*/ 481013 w 1157597"/>
                <a:gd name="connsiteY164" fmla="*/ 1469231 h 1832269"/>
                <a:gd name="connsiteX165" fmla="*/ 478632 w 1157597"/>
                <a:gd name="connsiteY165" fmla="*/ 1462087 h 1832269"/>
                <a:gd name="connsiteX166" fmla="*/ 471488 w 1157597"/>
                <a:gd name="connsiteY166" fmla="*/ 1459706 h 1832269"/>
                <a:gd name="connsiteX167" fmla="*/ 461963 w 1157597"/>
                <a:gd name="connsiteY167" fmla="*/ 1457325 h 1832269"/>
                <a:gd name="connsiteX168" fmla="*/ 454819 w 1157597"/>
                <a:gd name="connsiteY168" fmla="*/ 1454944 h 1832269"/>
                <a:gd name="connsiteX169" fmla="*/ 435769 w 1157597"/>
                <a:gd name="connsiteY169" fmla="*/ 1452562 h 1832269"/>
                <a:gd name="connsiteX170" fmla="*/ 421482 w 1157597"/>
                <a:gd name="connsiteY170" fmla="*/ 1445419 h 1832269"/>
                <a:gd name="connsiteX171" fmla="*/ 414338 w 1157597"/>
                <a:gd name="connsiteY171" fmla="*/ 1440656 h 1832269"/>
                <a:gd name="connsiteX172" fmla="*/ 400050 w 1157597"/>
                <a:gd name="connsiteY172" fmla="*/ 1435894 h 1832269"/>
                <a:gd name="connsiteX173" fmla="*/ 385763 w 1157597"/>
                <a:gd name="connsiteY173" fmla="*/ 1426369 h 1832269"/>
                <a:gd name="connsiteX174" fmla="*/ 378619 w 1157597"/>
                <a:gd name="connsiteY174" fmla="*/ 1421606 h 1832269"/>
                <a:gd name="connsiteX175" fmla="*/ 366713 w 1157597"/>
                <a:gd name="connsiteY175" fmla="*/ 1419225 h 1832269"/>
                <a:gd name="connsiteX176" fmla="*/ 347663 w 1157597"/>
                <a:gd name="connsiteY176" fmla="*/ 1414462 h 1832269"/>
                <a:gd name="connsiteX177" fmla="*/ 333375 w 1157597"/>
                <a:gd name="connsiteY177" fmla="*/ 1407319 h 1832269"/>
                <a:gd name="connsiteX178" fmla="*/ 321469 w 1157597"/>
                <a:gd name="connsiteY178" fmla="*/ 1400175 h 1832269"/>
                <a:gd name="connsiteX179" fmla="*/ 304800 w 1157597"/>
                <a:gd name="connsiteY179" fmla="*/ 1393031 h 1832269"/>
                <a:gd name="connsiteX180" fmla="*/ 297657 w 1157597"/>
                <a:gd name="connsiteY180" fmla="*/ 1388269 h 1832269"/>
                <a:gd name="connsiteX181" fmla="*/ 290513 w 1157597"/>
                <a:gd name="connsiteY181" fmla="*/ 1385887 h 1832269"/>
                <a:gd name="connsiteX182" fmla="*/ 278607 w 1157597"/>
                <a:gd name="connsiteY182" fmla="*/ 1385888 h 1832269"/>
                <a:gd name="connsiteX183" fmla="*/ 271463 w 1157597"/>
                <a:gd name="connsiteY183" fmla="*/ 1378744 h 1832269"/>
                <a:gd name="connsiteX184" fmla="*/ 250032 w 1157597"/>
                <a:gd name="connsiteY184" fmla="*/ 1371600 h 1832269"/>
                <a:gd name="connsiteX185" fmla="*/ 240507 w 1157597"/>
                <a:gd name="connsiteY185" fmla="*/ 1364456 h 1832269"/>
                <a:gd name="connsiteX186" fmla="*/ 223838 w 1157597"/>
                <a:gd name="connsiteY186" fmla="*/ 1362075 h 1832269"/>
                <a:gd name="connsiteX187" fmla="*/ 216694 w 1157597"/>
                <a:gd name="connsiteY187" fmla="*/ 1359694 h 1832269"/>
                <a:gd name="connsiteX188" fmla="*/ 195263 w 1157597"/>
                <a:gd name="connsiteY188" fmla="*/ 1354931 h 1832269"/>
                <a:gd name="connsiteX189" fmla="*/ 166688 w 1157597"/>
                <a:gd name="connsiteY189" fmla="*/ 1345406 h 1832269"/>
                <a:gd name="connsiteX190" fmla="*/ 152400 w 1157597"/>
                <a:gd name="connsiteY190" fmla="*/ 1338262 h 1832269"/>
                <a:gd name="connsiteX191" fmla="*/ 147638 w 1157597"/>
                <a:gd name="connsiteY191" fmla="*/ 1331119 h 1832269"/>
                <a:gd name="connsiteX192" fmla="*/ 152400 w 1157597"/>
                <a:gd name="connsiteY192" fmla="*/ 1300162 h 1832269"/>
                <a:gd name="connsiteX193" fmla="*/ 157163 w 1157597"/>
                <a:gd name="connsiteY193" fmla="*/ 1293019 h 1832269"/>
                <a:gd name="connsiteX194" fmla="*/ 169069 w 1157597"/>
                <a:gd name="connsiteY194" fmla="*/ 1271587 h 1832269"/>
                <a:gd name="connsiteX195" fmla="*/ 171450 w 1157597"/>
                <a:gd name="connsiteY195" fmla="*/ 1264444 h 1832269"/>
                <a:gd name="connsiteX196" fmla="*/ 176213 w 1157597"/>
                <a:gd name="connsiteY196" fmla="*/ 1257300 h 1832269"/>
                <a:gd name="connsiteX197" fmla="*/ 178594 w 1157597"/>
                <a:gd name="connsiteY197" fmla="*/ 1245394 h 1832269"/>
                <a:gd name="connsiteX198" fmla="*/ 183357 w 1157597"/>
                <a:gd name="connsiteY198" fmla="*/ 1200150 h 1832269"/>
                <a:gd name="connsiteX199" fmla="*/ 190500 w 1157597"/>
                <a:gd name="connsiteY199" fmla="*/ 1173956 h 1832269"/>
                <a:gd name="connsiteX200" fmla="*/ 192882 w 1157597"/>
                <a:gd name="connsiteY200" fmla="*/ 1166812 h 1832269"/>
                <a:gd name="connsiteX201" fmla="*/ 195263 w 1157597"/>
                <a:gd name="connsiteY201" fmla="*/ 1159669 h 1832269"/>
                <a:gd name="connsiteX202" fmla="*/ 197644 w 1157597"/>
                <a:gd name="connsiteY202" fmla="*/ 1054894 h 1832269"/>
                <a:gd name="connsiteX203" fmla="*/ 202407 w 1157597"/>
                <a:gd name="connsiteY203" fmla="*/ 1047750 h 1832269"/>
                <a:gd name="connsiteX204" fmla="*/ 204788 w 1157597"/>
                <a:gd name="connsiteY204" fmla="*/ 1038225 h 1832269"/>
                <a:gd name="connsiteX205" fmla="*/ 216694 w 1157597"/>
                <a:gd name="connsiteY205" fmla="*/ 1023937 h 1832269"/>
                <a:gd name="connsiteX206" fmla="*/ 223838 w 1157597"/>
                <a:gd name="connsiteY206" fmla="*/ 1004887 h 1832269"/>
                <a:gd name="connsiteX207" fmla="*/ 233363 w 1157597"/>
                <a:gd name="connsiteY207" fmla="*/ 990600 h 1832269"/>
                <a:gd name="connsiteX208" fmla="*/ 240507 w 1157597"/>
                <a:gd name="connsiteY208" fmla="*/ 973931 h 1832269"/>
                <a:gd name="connsiteX209" fmla="*/ 247650 w 1157597"/>
                <a:gd name="connsiteY209" fmla="*/ 950119 h 1832269"/>
                <a:gd name="connsiteX210" fmla="*/ 250032 w 1157597"/>
                <a:gd name="connsiteY210" fmla="*/ 869156 h 1832269"/>
                <a:gd name="connsiteX211" fmla="*/ 254794 w 1157597"/>
                <a:gd name="connsiteY211" fmla="*/ 862012 h 1832269"/>
                <a:gd name="connsiteX212" fmla="*/ 261938 w 1157597"/>
                <a:gd name="connsiteY212" fmla="*/ 857250 h 1832269"/>
                <a:gd name="connsiteX213" fmla="*/ 269082 w 1157597"/>
                <a:gd name="connsiteY213" fmla="*/ 842962 h 1832269"/>
                <a:gd name="connsiteX214" fmla="*/ 276225 w 1157597"/>
                <a:gd name="connsiteY214" fmla="*/ 828675 h 1832269"/>
                <a:gd name="connsiteX215" fmla="*/ 280988 w 1157597"/>
                <a:gd name="connsiteY215" fmla="*/ 814387 h 1832269"/>
                <a:gd name="connsiteX216" fmla="*/ 288132 w 1157597"/>
                <a:gd name="connsiteY216" fmla="*/ 800100 h 1832269"/>
                <a:gd name="connsiteX217" fmla="*/ 285750 w 1157597"/>
                <a:gd name="connsiteY217" fmla="*/ 783431 h 1832269"/>
                <a:gd name="connsiteX218" fmla="*/ 269082 w 1157597"/>
                <a:gd name="connsiteY218" fmla="*/ 762000 h 1832269"/>
                <a:gd name="connsiteX219" fmla="*/ 264319 w 1157597"/>
                <a:gd name="connsiteY219" fmla="*/ 747712 h 1832269"/>
                <a:gd name="connsiteX220" fmla="*/ 261938 w 1157597"/>
                <a:gd name="connsiteY220" fmla="*/ 740569 h 1832269"/>
                <a:gd name="connsiteX221" fmla="*/ 254794 w 1157597"/>
                <a:gd name="connsiteY221" fmla="*/ 733425 h 1832269"/>
                <a:gd name="connsiteX222" fmla="*/ 250032 w 1157597"/>
                <a:gd name="connsiteY222" fmla="*/ 726281 h 1832269"/>
                <a:gd name="connsiteX223" fmla="*/ 242888 w 1157597"/>
                <a:gd name="connsiteY223" fmla="*/ 721519 h 1832269"/>
                <a:gd name="connsiteX224" fmla="*/ 233363 w 1157597"/>
                <a:gd name="connsiteY224" fmla="*/ 711994 h 1832269"/>
                <a:gd name="connsiteX225" fmla="*/ 223838 w 1157597"/>
                <a:gd name="connsiteY225" fmla="*/ 702469 h 1832269"/>
                <a:gd name="connsiteX226" fmla="*/ 209550 w 1157597"/>
                <a:gd name="connsiteY226" fmla="*/ 692944 h 1832269"/>
                <a:gd name="connsiteX227" fmla="*/ 202407 w 1157597"/>
                <a:gd name="connsiteY227" fmla="*/ 688181 h 1832269"/>
                <a:gd name="connsiteX228" fmla="*/ 192882 w 1157597"/>
                <a:gd name="connsiteY228" fmla="*/ 673894 h 1832269"/>
                <a:gd name="connsiteX229" fmla="*/ 178594 w 1157597"/>
                <a:gd name="connsiteY229" fmla="*/ 666750 h 1832269"/>
                <a:gd name="connsiteX230" fmla="*/ 171450 w 1157597"/>
                <a:gd name="connsiteY230" fmla="*/ 650081 h 1832269"/>
                <a:gd name="connsiteX231" fmla="*/ 169069 w 1157597"/>
                <a:gd name="connsiteY231" fmla="*/ 642937 h 1832269"/>
                <a:gd name="connsiteX232" fmla="*/ 164307 w 1157597"/>
                <a:gd name="connsiteY232" fmla="*/ 635794 h 1832269"/>
                <a:gd name="connsiteX233" fmla="*/ 154782 w 1157597"/>
                <a:gd name="connsiteY233" fmla="*/ 614362 h 1832269"/>
                <a:gd name="connsiteX234" fmla="*/ 142875 w 1157597"/>
                <a:gd name="connsiteY234" fmla="*/ 609600 h 1832269"/>
                <a:gd name="connsiteX235" fmla="*/ 128588 w 1157597"/>
                <a:gd name="connsiteY235" fmla="*/ 602456 h 1832269"/>
                <a:gd name="connsiteX236" fmla="*/ 114300 w 1157597"/>
                <a:gd name="connsiteY236" fmla="*/ 573881 h 1832269"/>
                <a:gd name="connsiteX237" fmla="*/ 107157 w 1157597"/>
                <a:gd name="connsiteY237" fmla="*/ 550069 h 1832269"/>
                <a:gd name="connsiteX238" fmla="*/ 97632 w 1157597"/>
                <a:gd name="connsiteY238" fmla="*/ 535781 h 1832269"/>
                <a:gd name="connsiteX239" fmla="*/ 92869 w 1157597"/>
                <a:gd name="connsiteY239" fmla="*/ 528637 h 1832269"/>
                <a:gd name="connsiteX240" fmla="*/ 69057 w 1157597"/>
                <a:gd name="connsiteY240" fmla="*/ 514350 h 1832269"/>
                <a:gd name="connsiteX241" fmla="*/ 54769 w 1157597"/>
                <a:gd name="connsiteY241" fmla="*/ 507206 h 1832269"/>
                <a:gd name="connsiteX242" fmla="*/ 40482 w 1157597"/>
                <a:gd name="connsiteY242" fmla="*/ 500062 h 1832269"/>
                <a:gd name="connsiteX243" fmla="*/ 33338 w 1157597"/>
                <a:gd name="connsiteY243" fmla="*/ 495300 h 1832269"/>
                <a:gd name="connsiteX244" fmla="*/ 19050 w 1157597"/>
                <a:gd name="connsiteY244" fmla="*/ 490537 h 1832269"/>
                <a:gd name="connsiteX245" fmla="*/ 0 w 1157597"/>
                <a:gd name="connsiteY245" fmla="*/ 485775 h 1832269"/>
                <a:gd name="connsiteX246" fmla="*/ 2382 w 1157597"/>
                <a:gd name="connsiteY246" fmla="*/ 471487 h 1832269"/>
                <a:gd name="connsiteX247" fmla="*/ 9525 w 1157597"/>
                <a:gd name="connsiteY247" fmla="*/ 469106 h 1832269"/>
                <a:gd name="connsiteX248" fmla="*/ 21432 w 1157597"/>
                <a:gd name="connsiteY248" fmla="*/ 466725 h 1832269"/>
                <a:gd name="connsiteX249" fmla="*/ 28575 w 1157597"/>
                <a:gd name="connsiteY249" fmla="*/ 461962 h 1832269"/>
                <a:gd name="connsiteX250" fmla="*/ 42863 w 1157597"/>
                <a:gd name="connsiteY250" fmla="*/ 457200 h 1832269"/>
                <a:gd name="connsiteX251" fmla="*/ 50007 w 1157597"/>
                <a:gd name="connsiteY251" fmla="*/ 454818 h 1832269"/>
                <a:gd name="connsiteX252" fmla="*/ 64294 w 1157597"/>
                <a:gd name="connsiteY252" fmla="*/ 450056 h 1832269"/>
                <a:gd name="connsiteX253" fmla="*/ 71438 w 1157597"/>
                <a:gd name="connsiteY253" fmla="*/ 447675 h 1832269"/>
                <a:gd name="connsiteX254" fmla="*/ 83344 w 1157597"/>
                <a:gd name="connsiteY254" fmla="*/ 442912 h 1832269"/>
                <a:gd name="connsiteX255" fmla="*/ 97632 w 1157597"/>
                <a:gd name="connsiteY255" fmla="*/ 440531 h 1832269"/>
                <a:gd name="connsiteX256" fmla="*/ 109538 w 1157597"/>
                <a:gd name="connsiteY256" fmla="*/ 435768 h 1832269"/>
                <a:gd name="connsiteX257" fmla="*/ 119063 w 1157597"/>
                <a:gd name="connsiteY257" fmla="*/ 431006 h 1832269"/>
                <a:gd name="connsiteX258" fmla="*/ 135732 w 1157597"/>
                <a:gd name="connsiteY258" fmla="*/ 426243 h 1832269"/>
                <a:gd name="connsiteX259" fmla="*/ 154782 w 1157597"/>
                <a:gd name="connsiteY259" fmla="*/ 419100 h 1832269"/>
                <a:gd name="connsiteX260" fmla="*/ 169069 w 1157597"/>
                <a:gd name="connsiteY260" fmla="*/ 414337 h 1832269"/>
                <a:gd name="connsiteX261" fmla="*/ 185738 w 1157597"/>
                <a:gd name="connsiteY261" fmla="*/ 409575 h 1832269"/>
                <a:gd name="connsiteX262" fmla="*/ 195263 w 1157597"/>
                <a:gd name="connsiteY262" fmla="*/ 404812 h 1832269"/>
                <a:gd name="connsiteX263" fmla="*/ 211932 w 1157597"/>
                <a:gd name="connsiteY263" fmla="*/ 400050 h 1832269"/>
                <a:gd name="connsiteX264" fmla="*/ 219075 w 1157597"/>
                <a:gd name="connsiteY264" fmla="*/ 397668 h 1832269"/>
                <a:gd name="connsiteX265" fmla="*/ 228600 w 1157597"/>
                <a:gd name="connsiteY265" fmla="*/ 395287 h 1832269"/>
                <a:gd name="connsiteX266" fmla="*/ 242888 w 1157597"/>
                <a:gd name="connsiteY266" fmla="*/ 390525 h 1832269"/>
                <a:gd name="connsiteX267" fmla="*/ 254794 w 1157597"/>
                <a:gd name="connsiteY267" fmla="*/ 388143 h 1832269"/>
                <a:gd name="connsiteX268" fmla="*/ 280988 w 1157597"/>
                <a:gd name="connsiteY268" fmla="*/ 381000 h 1832269"/>
                <a:gd name="connsiteX269" fmla="*/ 340519 w 1157597"/>
                <a:gd name="connsiteY269" fmla="*/ 369093 h 1832269"/>
                <a:gd name="connsiteX270" fmla="*/ 352425 w 1157597"/>
                <a:gd name="connsiteY270" fmla="*/ 366712 h 1832269"/>
                <a:gd name="connsiteX271" fmla="*/ 359569 w 1157597"/>
                <a:gd name="connsiteY271" fmla="*/ 364331 h 1832269"/>
                <a:gd name="connsiteX272" fmla="*/ 421482 w 1157597"/>
                <a:gd name="connsiteY272" fmla="*/ 361950 h 1832269"/>
                <a:gd name="connsiteX273" fmla="*/ 431007 w 1157597"/>
                <a:gd name="connsiteY273" fmla="*/ 357187 h 1832269"/>
                <a:gd name="connsiteX274" fmla="*/ 454819 w 1157597"/>
                <a:gd name="connsiteY274" fmla="*/ 350043 h 1832269"/>
                <a:gd name="connsiteX275" fmla="*/ 485775 w 1157597"/>
                <a:gd name="connsiteY275" fmla="*/ 335756 h 1832269"/>
                <a:gd name="connsiteX276" fmla="*/ 502444 w 1157597"/>
                <a:gd name="connsiteY276" fmla="*/ 328612 h 1832269"/>
                <a:gd name="connsiteX277" fmla="*/ 531019 w 1157597"/>
                <a:gd name="connsiteY277" fmla="*/ 326231 h 1832269"/>
                <a:gd name="connsiteX278" fmla="*/ 554832 w 1157597"/>
                <a:gd name="connsiteY278" fmla="*/ 314325 h 1832269"/>
                <a:gd name="connsiteX279" fmla="*/ 571500 w 1157597"/>
                <a:gd name="connsiteY279" fmla="*/ 309562 h 1832269"/>
                <a:gd name="connsiteX280" fmla="*/ 569119 w 1157597"/>
                <a:gd name="connsiteY280" fmla="*/ 302418 h 1832269"/>
                <a:gd name="connsiteX281" fmla="*/ 564357 w 1157597"/>
                <a:gd name="connsiteY281" fmla="*/ 292893 h 1832269"/>
                <a:gd name="connsiteX282" fmla="*/ 561975 w 1157597"/>
                <a:gd name="connsiteY282" fmla="*/ 214312 h 1832269"/>
                <a:gd name="connsiteX283" fmla="*/ 559594 w 1157597"/>
                <a:gd name="connsiteY283" fmla="*/ 204787 h 1832269"/>
                <a:gd name="connsiteX284" fmla="*/ 557213 w 1157597"/>
                <a:gd name="connsiteY284" fmla="*/ 192881 h 1832269"/>
                <a:gd name="connsiteX285" fmla="*/ 554832 w 1157597"/>
                <a:gd name="connsiteY285" fmla="*/ 185737 h 1832269"/>
                <a:gd name="connsiteX286" fmla="*/ 552450 w 1157597"/>
                <a:gd name="connsiteY286" fmla="*/ 176212 h 1832269"/>
                <a:gd name="connsiteX287" fmla="*/ 547688 w 1157597"/>
                <a:gd name="connsiteY287" fmla="*/ 164306 h 1832269"/>
                <a:gd name="connsiteX288" fmla="*/ 542925 w 1157597"/>
                <a:gd name="connsiteY288" fmla="*/ 150018 h 1832269"/>
                <a:gd name="connsiteX289" fmla="*/ 540544 w 1157597"/>
                <a:gd name="connsiteY289" fmla="*/ 142875 h 1832269"/>
                <a:gd name="connsiteX290" fmla="*/ 538163 w 1157597"/>
                <a:gd name="connsiteY290" fmla="*/ 135731 h 1832269"/>
                <a:gd name="connsiteX291" fmla="*/ 535782 w 1157597"/>
                <a:gd name="connsiteY291" fmla="*/ 114300 h 1832269"/>
                <a:gd name="connsiteX292" fmla="*/ 533400 w 1157597"/>
                <a:gd name="connsiteY292" fmla="*/ 107156 h 1832269"/>
                <a:gd name="connsiteX293" fmla="*/ 531019 w 1157597"/>
                <a:gd name="connsiteY293" fmla="*/ 54768 h 1832269"/>
                <a:gd name="connsiteX294" fmla="*/ 526257 w 1157597"/>
                <a:gd name="connsiteY294" fmla="*/ 45243 h 1832269"/>
                <a:gd name="connsiteX295" fmla="*/ 521494 w 1157597"/>
                <a:gd name="connsiteY295" fmla="*/ 30956 h 1832269"/>
                <a:gd name="connsiteX296" fmla="*/ 523875 w 1157597"/>
                <a:gd name="connsiteY296" fmla="*/ 9525 h 1832269"/>
                <a:gd name="connsiteX297" fmla="*/ 538163 w 1157597"/>
                <a:gd name="connsiteY297" fmla="*/ 4762 h 1832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</a:cxnLst>
              <a:rect l="l" t="t" r="r" b="b"/>
              <a:pathLst>
                <a:path w="1157597" h="1832269">
                  <a:moveTo>
                    <a:pt x="538163" y="4762"/>
                  </a:moveTo>
                  <a:lnTo>
                    <a:pt x="540544" y="0"/>
                  </a:lnTo>
                  <a:cubicBezTo>
                    <a:pt x="542789" y="1123"/>
                    <a:pt x="545443" y="1259"/>
                    <a:pt x="547688" y="2381"/>
                  </a:cubicBezTo>
                  <a:cubicBezTo>
                    <a:pt x="550248" y="3661"/>
                    <a:pt x="552272" y="5863"/>
                    <a:pt x="554832" y="7143"/>
                  </a:cubicBezTo>
                  <a:cubicBezTo>
                    <a:pt x="558840" y="9147"/>
                    <a:pt x="567676" y="10759"/>
                    <a:pt x="571500" y="11906"/>
                  </a:cubicBezTo>
                  <a:cubicBezTo>
                    <a:pt x="576309" y="13348"/>
                    <a:pt x="581025" y="15080"/>
                    <a:pt x="585788" y="16668"/>
                  </a:cubicBezTo>
                  <a:lnTo>
                    <a:pt x="614363" y="26193"/>
                  </a:lnTo>
                  <a:cubicBezTo>
                    <a:pt x="619125" y="27781"/>
                    <a:pt x="623989" y="29092"/>
                    <a:pt x="628650" y="30956"/>
                  </a:cubicBezTo>
                  <a:cubicBezTo>
                    <a:pt x="632619" y="32543"/>
                    <a:pt x="636537" y="34264"/>
                    <a:pt x="640557" y="35718"/>
                  </a:cubicBezTo>
                  <a:lnTo>
                    <a:pt x="740569" y="71437"/>
                  </a:lnTo>
                  <a:cubicBezTo>
                    <a:pt x="742934" y="72278"/>
                    <a:pt x="747713" y="73818"/>
                    <a:pt x="747713" y="73818"/>
                  </a:cubicBezTo>
                  <a:cubicBezTo>
                    <a:pt x="750094" y="75406"/>
                    <a:pt x="752226" y="77454"/>
                    <a:pt x="754857" y="78581"/>
                  </a:cubicBezTo>
                  <a:cubicBezTo>
                    <a:pt x="764182" y="82577"/>
                    <a:pt x="769055" y="79317"/>
                    <a:pt x="778669" y="85725"/>
                  </a:cubicBezTo>
                  <a:cubicBezTo>
                    <a:pt x="787902" y="91879"/>
                    <a:pt x="783098" y="89582"/>
                    <a:pt x="792957" y="92868"/>
                  </a:cubicBezTo>
                  <a:cubicBezTo>
                    <a:pt x="806498" y="106411"/>
                    <a:pt x="793459" y="95501"/>
                    <a:pt x="807244" y="102393"/>
                  </a:cubicBezTo>
                  <a:cubicBezTo>
                    <a:pt x="825709" y="111625"/>
                    <a:pt x="803576" y="103552"/>
                    <a:pt x="821532" y="109537"/>
                  </a:cubicBezTo>
                  <a:cubicBezTo>
                    <a:pt x="823913" y="111918"/>
                    <a:pt x="826088" y="114525"/>
                    <a:pt x="828675" y="116681"/>
                  </a:cubicBezTo>
                  <a:cubicBezTo>
                    <a:pt x="830874" y="118513"/>
                    <a:pt x="833934" y="119289"/>
                    <a:pt x="835819" y="121443"/>
                  </a:cubicBezTo>
                  <a:cubicBezTo>
                    <a:pt x="839588" y="125751"/>
                    <a:pt x="845344" y="135731"/>
                    <a:pt x="845344" y="135731"/>
                  </a:cubicBezTo>
                  <a:cubicBezTo>
                    <a:pt x="850214" y="155215"/>
                    <a:pt x="846047" y="136589"/>
                    <a:pt x="850107" y="169068"/>
                  </a:cubicBezTo>
                  <a:cubicBezTo>
                    <a:pt x="851147" y="177387"/>
                    <a:pt x="852591" y="184906"/>
                    <a:pt x="854869" y="192881"/>
                  </a:cubicBezTo>
                  <a:cubicBezTo>
                    <a:pt x="855559" y="195295"/>
                    <a:pt x="856705" y="197575"/>
                    <a:pt x="857250" y="200025"/>
                  </a:cubicBezTo>
                  <a:cubicBezTo>
                    <a:pt x="861528" y="219273"/>
                    <a:pt x="856109" y="209027"/>
                    <a:pt x="864394" y="221456"/>
                  </a:cubicBezTo>
                  <a:cubicBezTo>
                    <a:pt x="865188" y="230187"/>
                    <a:pt x="865408" y="238990"/>
                    <a:pt x="866775" y="247650"/>
                  </a:cubicBezTo>
                  <a:cubicBezTo>
                    <a:pt x="867796" y="254115"/>
                    <a:pt x="869468" y="260490"/>
                    <a:pt x="871538" y="266700"/>
                  </a:cubicBezTo>
                  <a:cubicBezTo>
                    <a:pt x="873125" y="271462"/>
                    <a:pt x="875315" y="276065"/>
                    <a:pt x="876300" y="280987"/>
                  </a:cubicBezTo>
                  <a:cubicBezTo>
                    <a:pt x="877094" y="284956"/>
                    <a:pt x="877700" y="288967"/>
                    <a:pt x="878682" y="292893"/>
                  </a:cubicBezTo>
                  <a:cubicBezTo>
                    <a:pt x="879291" y="295328"/>
                    <a:pt x="880024" y="297752"/>
                    <a:pt x="881063" y="300037"/>
                  </a:cubicBezTo>
                  <a:cubicBezTo>
                    <a:pt x="884001" y="306500"/>
                    <a:pt x="890588" y="319087"/>
                    <a:pt x="890588" y="319087"/>
                  </a:cubicBezTo>
                  <a:cubicBezTo>
                    <a:pt x="892088" y="326588"/>
                    <a:pt x="892542" y="334290"/>
                    <a:pt x="897732" y="340518"/>
                  </a:cubicBezTo>
                  <a:cubicBezTo>
                    <a:pt x="899564" y="342717"/>
                    <a:pt x="902494" y="343693"/>
                    <a:pt x="904875" y="345281"/>
                  </a:cubicBezTo>
                  <a:cubicBezTo>
                    <a:pt x="918526" y="365757"/>
                    <a:pt x="902159" y="339850"/>
                    <a:pt x="912019" y="359568"/>
                  </a:cubicBezTo>
                  <a:cubicBezTo>
                    <a:pt x="913299" y="362128"/>
                    <a:pt x="915362" y="364227"/>
                    <a:pt x="916782" y="366712"/>
                  </a:cubicBezTo>
                  <a:cubicBezTo>
                    <a:pt x="928867" y="387861"/>
                    <a:pt x="914702" y="365975"/>
                    <a:pt x="926307" y="383381"/>
                  </a:cubicBezTo>
                  <a:cubicBezTo>
                    <a:pt x="927101" y="385762"/>
                    <a:pt x="927998" y="388111"/>
                    <a:pt x="928688" y="390525"/>
                  </a:cubicBezTo>
                  <a:cubicBezTo>
                    <a:pt x="929705" y="394085"/>
                    <a:pt x="931547" y="403387"/>
                    <a:pt x="933450" y="407193"/>
                  </a:cubicBezTo>
                  <a:cubicBezTo>
                    <a:pt x="934730" y="409753"/>
                    <a:pt x="936625" y="411956"/>
                    <a:pt x="938213" y="414337"/>
                  </a:cubicBezTo>
                  <a:lnTo>
                    <a:pt x="942975" y="433387"/>
                  </a:lnTo>
                  <a:cubicBezTo>
                    <a:pt x="943769" y="436562"/>
                    <a:pt x="943893" y="439985"/>
                    <a:pt x="945357" y="442912"/>
                  </a:cubicBezTo>
                  <a:cubicBezTo>
                    <a:pt x="946944" y="446087"/>
                    <a:pt x="948721" y="449174"/>
                    <a:pt x="950119" y="452437"/>
                  </a:cubicBezTo>
                  <a:cubicBezTo>
                    <a:pt x="956033" y="466238"/>
                    <a:pt x="948111" y="452998"/>
                    <a:pt x="957263" y="466725"/>
                  </a:cubicBezTo>
                  <a:cubicBezTo>
                    <a:pt x="958057" y="469106"/>
                    <a:pt x="958522" y="471623"/>
                    <a:pt x="959644" y="473868"/>
                  </a:cubicBezTo>
                  <a:cubicBezTo>
                    <a:pt x="960924" y="476428"/>
                    <a:pt x="963654" y="478251"/>
                    <a:pt x="964407" y="481012"/>
                  </a:cubicBezTo>
                  <a:cubicBezTo>
                    <a:pt x="966637" y="489190"/>
                    <a:pt x="965521" y="501074"/>
                    <a:pt x="969169" y="509587"/>
                  </a:cubicBezTo>
                  <a:cubicBezTo>
                    <a:pt x="970296" y="512218"/>
                    <a:pt x="972344" y="514350"/>
                    <a:pt x="973932" y="516731"/>
                  </a:cubicBezTo>
                  <a:cubicBezTo>
                    <a:pt x="974726" y="519112"/>
                    <a:pt x="975653" y="521453"/>
                    <a:pt x="976313" y="523875"/>
                  </a:cubicBezTo>
                  <a:cubicBezTo>
                    <a:pt x="978035" y="530190"/>
                    <a:pt x="977707" y="537312"/>
                    <a:pt x="981075" y="542925"/>
                  </a:cubicBezTo>
                  <a:cubicBezTo>
                    <a:pt x="990261" y="558234"/>
                    <a:pt x="985442" y="551128"/>
                    <a:pt x="995363" y="564356"/>
                  </a:cubicBezTo>
                  <a:cubicBezTo>
                    <a:pt x="997300" y="570168"/>
                    <a:pt x="997890" y="574027"/>
                    <a:pt x="1002507" y="578644"/>
                  </a:cubicBezTo>
                  <a:cubicBezTo>
                    <a:pt x="1004530" y="580667"/>
                    <a:pt x="1007269" y="581819"/>
                    <a:pt x="1009650" y="583406"/>
                  </a:cubicBezTo>
                  <a:cubicBezTo>
                    <a:pt x="1016853" y="619411"/>
                    <a:pt x="1007671" y="574493"/>
                    <a:pt x="1014413" y="604837"/>
                  </a:cubicBezTo>
                  <a:cubicBezTo>
                    <a:pt x="1015291" y="608788"/>
                    <a:pt x="1015119" y="613059"/>
                    <a:pt x="1016794" y="616744"/>
                  </a:cubicBezTo>
                  <a:cubicBezTo>
                    <a:pt x="1019162" y="621955"/>
                    <a:pt x="1024509" y="625601"/>
                    <a:pt x="1026319" y="631031"/>
                  </a:cubicBezTo>
                  <a:lnTo>
                    <a:pt x="1035844" y="659606"/>
                  </a:lnTo>
                  <a:cubicBezTo>
                    <a:pt x="1035846" y="659611"/>
                    <a:pt x="1040604" y="673890"/>
                    <a:pt x="1040607" y="673894"/>
                  </a:cubicBezTo>
                  <a:lnTo>
                    <a:pt x="1045369" y="681037"/>
                  </a:lnTo>
                  <a:lnTo>
                    <a:pt x="1052513" y="702469"/>
                  </a:lnTo>
                  <a:cubicBezTo>
                    <a:pt x="1053307" y="704850"/>
                    <a:pt x="1052806" y="708220"/>
                    <a:pt x="1054894" y="709612"/>
                  </a:cubicBezTo>
                  <a:lnTo>
                    <a:pt x="1062038" y="714375"/>
                  </a:lnTo>
                  <a:cubicBezTo>
                    <a:pt x="1059657" y="715962"/>
                    <a:pt x="1056482" y="716756"/>
                    <a:pt x="1054894" y="719137"/>
                  </a:cubicBezTo>
                  <a:cubicBezTo>
                    <a:pt x="1049659" y="726989"/>
                    <a:pt x="1054166" y="752671"/>
                    <a:pt x="1054894" y="754856"/>
                  </a:cubicBezTo>
                  <a:cubicBezTo>
                    <a:pt x="1055688" y="757237"/>
                    <a:pt x="1059657" y="756443"/>
                    <a:pt x="1062038" y="757237"/>
                  </a:cubicBezTo>
                  <a:cubicBezTo>
                    <a:pt x="1078349" y="773549"/>
                    <a:pt x="1070721" y="767789"/>
                    <a:pt x="1083469" y="776287"/>
                  </a:cubicBezTo>
                  <a:cubicBezTo>
                    <a:pt x="1085057" y="778668"/>
                    <a:pt x="1086400" y="781232"/>
                    <a:pt x="1088232" y="783431"/>
                  </a:cubicBezTo>
                  <a:cubicBezTo>
                    <a:pt x="1103647" y="801929"/>
                    <a:pt x="1086913" y="777807"/>
                    <a:pt x="1102519" y="800100"/>
                  </a:cubicBezTo>
                  <a:cubicBezTo>
                    <a:pt x="1105801" y="804789"/>
                    <a:pt x="1112044" y="814387"/>
                    <a:pt x="1112044" y="814387"/>
                  </a:cubicBezTo>
                  <a:cubicBezTo>
                    <a:pt x="1112838" y="816768"/>
                    <a:pt x="1113302" y="819286"/>
                    <a:pt x="1114425" y="821531"/>
                  </a:cubicBezTo>
                  <a:cubicBezTo>
                    <a:pt x="1115705" y="824091"/>
                    <a:pt x="1118061" y="826044"/>
                    <a:pt x="1119188" y="828675"/>
                  </a:cubicBezTo>
                  <a:cubicBezTo>
                    <a:pt x="1128415" y="850203"/>
                    <a:pt x="1114374" y="827408"/>
                    <a:pt x="1126332" y="845344"/>
                  </a:cubicBezTo>
                  <a:cubicBezTo>
                    <a:pt x="1130523" y="857918"/>
                    <a:pt x="1127320" y="850398"/>
                    <a:pt x="1138238" y="866775"/>
                  </a:cubicBezTo>
                  <a:lnTo>
                    <a:pt x="1143000" y="873919"/>
                  </a:lnTo>
                  <a:lnTo>
                    <a:pt x="1147763" y="881062"/>
                  </a:lnTo>
                  <a:cubicBezTo>
                    <a:pt x="1148557" y="883443"/>
                    <a:pt x="1148369" y="886431"/>
                    <a:pt x="1150144" y="888206"/>
                  </a:cubicBezTo>
                  <a:cubicBezTo>
                    <a:pt x="1151919" y="889981"/>
                    <a:pt x="1156356" y="888256"/>
                    <a:pt x="1157288" y="890587"/>
                  </a:cubicBezTo>
                  <a:cubicBezTo>
                    <a:pt x="1158504" y="893626"/>
                    <a:pt x="1155806" y="896965"/>
                    <a:pt x="1154907" y="900112"/>
                  </a:cubicBezTo>
                  <a:cubicBezTo>
                    <a:pt x="1153000" y="906786"/>
                    <a:pt x="1151388" y="910437"/>
                    <a:pt x="1147763" y="916781"/>
                  </a:cubicBezTo>
                  <a:cubicBezTo>
                    <a:pt x="1146343" y="919266"/>
                    <a:pt x="1144588" y="921544"/>
                    <a:pt x="1143000" y="923925"/>
                  </a:cubicBezTo>
                  <a:cubicBezTo>
                    <a:pt x="1141792" y="928756"/>
                    <a:pt x="1139032" y="932260"/>
                    <a:pt x="1138238" y="940594"/>
                  </a:cubicBezTo>
                  <a:cubicBezTo>
                    <a:pt x="1137444" y="948928"/>
                    <a:pt x="1139825" y="970756"/>
                    <a:pt x="1138237" y="973931"/>
                  </a:cubicBezTo>
                  <a:cubicBezTo>
                    <a:pt x="1136253" y="986234"/>
                    <a:pt x="1127919" y="1002506"/>
                    <a:pt x="1126332" y="1014412"/>
                  </a:cubicBezTo>
                  <a:cubicBezTo>
                    <a:pt x="1126115" y="1016913"/>
                    <a:pt x="1125342" y="1019467"/>
                    <a:pt x="1123950" y="1021556"/>
                  </a:cubicBezTo>
                  <a:cubicBezTo>
                    <a:pt x="1122082" y="1024358"/>
                    <a:pt x="1119188" y="1026319"/>
                    <a:pt x="1116807" y="1028700"/>
                  </a:cubicBezTo>
                  <a:cubicBezTo>
                    <a:pt x="1116013" y="1031875"/>
                    <a:pt x="1115365" y="1035090"/>
                    <a:pt x="1114425" y="1038225"/>
                  </a:cubicBezTo>
                  <a:cubicBezTo>
                    <a:pt x="1112982" y="1043033"/>
                    <a:pt x="1109663" y="1048146"/>
                    <a:pt x="1109663" y="1052512"/>
                  </a:cubicBezTo>
                  <a:cubicBezTo>
                    <a:pt x="1109663" y="1056878"/>
                    <a:pt x="1113631" y="1060053"/>
                    <a:pt x="1114425" y="1064419"/>
                  </a:cubicBezTo>
                  <a:cubicBezTo>
                    <a:pt x="1115219" y="1068785"/>
                    <a:pt x="1117600" y="1067197"/>
                    <a:pt x="1114425" y="1078706"/>
                  </a:cubicBezTo>
                  <a:cubicBezTo>
                    <a:pt x="1111250" y="1090215"/>
                    <a:pt x="1099344" y="1121966"/>
                    <a:pt x="1095375" y="1133475"/>
                  </a:cubicBezTo>
                  <a:cubicBezTo>
                    <a:pt x="1091406" y="1144984"/>
                    <a:pt x="1092200" y="1143000"/>
                    <a:pt x="1090613" y="1147762"/>
                  </a:cubicBezTo>
                  <a:lnTo>
                    <a:pt x="1088232" y="1154906"/>
                  </a:lnTo>
                  <a:cubicBezTo>
                    <a:pt x="1087438" y="1157287"/>
                    <a:pt x="1086459" y="1159615"/>
                    <a:pt x="1085850" y="1162050"/>
                  </a:cubicBezTo>
                  <a:cubicBezTo>
                    <a:pt x="1082253" y="1176440"/>
                    <a:pt x="1084502" y="1168478"/>
                    <a:pt x="1078707" y="1185862"/>
                  </a:cubicBezTo>
                  <a:cubicBezTo>
                    <a:pt x="1078705" y="1185869"/>
                    <a:pt x="1073945" y="1200142"/>
                    <a:pt x="1073944" y="1200150"/>
                  </a:cubicBezTo>
                  <a:cubicBezTo>
                    <a:pt x="1072336" y="1209801"/>
                    <a:pt x="1071845" y="1215084"/>
                    <a:pt x="1069182" y="1223962"/>
                  </a:cubicBezTo>
                  <a:cubicBezTo>
                    <a:pt x="1067739" y="1228771"/>
                    <a:pt x="1065636" y="1233380"/>
                    <a:pt x="1064419" y="1238250"/>
                  </a:cubicBezTo>
                  <a:cubicBezTo>
                    <a:pt x="1063657" y="1241300"/>
                    <a:pt x="1061364" y="1251504"/>
                    <a:pt x="1059657" y="1254919"/>
                  </a:cubicBezTo>
                  <a:cubicBezTo>
                    <a:pt x="1058377" y="1257479"/>
                    <a:pt x="1056482" y="1259681"/>
                    <a:pt x="1054894" y="1262062"/>
                  </a:cubicBezTo>
                  <a:cubicBezTo>
                    <a:pt x="1051295" y="1276461"/>
                    <a:pt x="1053549" y="1268477"/>
                    <a:pt x="1047750" y="1285875"/>
                  </a:cubicBezTo>
                  <a:cubicBezTo>
                    <a:pt x="1047750" y="1285876"/>
                    <a:pt x="1042989" y="1300161"/>
                    <a:pt x="1042988" y="1300162"/>
                  </a:cubicBezTo>
                  <a:lnTo>
                    <a:pt x="1038225" y="1307306"/>
                  </a:lnTo>
                  <a:lnTo>
                    <a:pt x="1033463" y="1321594"/>
                  </a:lnTo>
                  <a:lnTo>
                    <a:pt x="1031082" y="1328737"/>
                  </a:lnTo>
                  <a:cubicBezTo>
                    <a:pt x="1030288" y="1339056"/>
                    <a:pt x="1030164" y="1349449"/>
                    <a:pt x="1028700" y="1359694"/>
                  </a:cubicBezTo>
                  <a:cubicBezTo>
                    <a:pt x="1027357" y="1369097"/>
                    <a:pt x="1024464" y="1377167"/>
                    <a:pt x="1021557" y="1385887"/>
                  </a:cubicBezTo>
                  <a:cubicBezTo>
                    <a:pt x="1020763" y="1392237"/>
                    <a:pt x="1020516" y="1398680"/>
                    <a:pt x="1019175" y="1404937"/>
                  </a:cubicBezTo>
                  <a:cubicBezTo>
                    <a:pt x="1018123" y="1409846"/>
                    <a:pt x="1014413" y="1419225"/>
                    <a:pt x="1014413" y="1419225"/>
                  </a:cubicBezTo>
                  <a:cubicBezTo>
                    <a:pt x="1013619" y="1435894"/>
                    <a:pt x="1013875" y="1452646"/>
                    <a:pt x="1012032" y="1469231"/>
                  </a:cubicBezTo>
                  <a:cubicBezTo>
                    <a:pt x="1011478" y="1474221"/>
                    <a:pt x="1008857" y="1478756"/>
                    <a:pt x="1007269" y="1483519"/>
                  </a:cubicBezTo>
                  <a:lnTo>
                    <a:pt x="1004888" y="1490662"/>
                  </a:lnTo>
                  <a:cubicBezTo>
                    <a:pt x="1004094" y="1495425"/>
                    <a:pt x="1003678" y="1500266"/>
                    <a:pt x="1002507" y="1504950"/>
                  </a:cubicBezTo>
                  <a:cubicBezTo>
                    <a:pt x="1001289" y="1509820"/>
                    <a:pt x="999332" y="1514475"/>
                    <a:pt x="997744" y="1519237"/>
                  </a:cubicBezTo>
                  <a:lnTo>
                    <a:pt x="985838" y="1554956"/>
                  </a:lnTo>
                  <a:lnTo>
                    <a:pt x="978694" y="1576387"/>
                  </a:lnTo>
                  <a:lnTo>
                    <a:pt x="976313" y="1583531"/>
                  </a:lnTo>
                  <a:lnTo>
                    <a:pt x="973932" y="1590675"/>
                  </a:lnTo>
                  <a:cubicBezTo>
                    <a:pt x="973138" y="1600200"/>
                    <a:pt x="972813" y="1609776"/>
                    <a:pt x="971550" y="1619250"/>
                  </a:cubicBezTo>
                  <a:cubicBezTo>
                    <a:pt x="970462" y="1627413"/>
                    <a:pt x="968056" y="1626239"/>
                    <a:pt x="964407" y="1633537"/>
                  </a:cubicBezTo>
                  <a:cubicBezTo>
                    <a:pt x="963284" y="1635782"/>
                    <a:pt x="963148" y="1638436"/>
                    <a:pt x="962025" y="1640681"/>
                  </a:cubicBezTo>
                  <a:cubicBezTo>
                    <a:pt x="960745" y="1643241"/>
                    <a:pt x="959417" y="1645940"/>
                    <a:pt x="957263" y="1647825"/>
                  </a:cubicBezTo>
                  <a:cubicBezTo>
                    <a:pt x="952955" y="1651594"/>
                    <a:pt x="942975" y="1657350"/>
                    <a:pt x="942975" y="1657350"/>
                  </a:cubicBezTo>
                  <a:cubicBezTo>
                    <a:pt x="941388" y="1659731"/>
                    <a:pt x="940448" y="1662706"/>
                    <a:pt x="938213" y="1664494"/>
                  </a:cubicBezTo>
                  <a:cubicBezTo>
                    <a:pt x="936253" y="1666062"/>
                    <a:pt x="932528" y="1664832"/>
                    <a:pt x="931069" y="1666875"/>
                  </a:cubicBezTo>
                  <a:cubicBezTo>
                    <a:pt x="928151" y="1670960"/>
                    <a:pt x="927894" y="1676400"/>
                    <a:pt x="926307" y="1681162"/>
                  </a:cubicBezTo>
                  <a:lnTo>
                    <a:pt x="921544" y="1695450"/>
                  </a:lnTo>
                  <a:cubicBezTo>
                    <a:pt x="920750" y="1698625"/>
                    <a:pt x="920452" y="1701967"/>
                    <a:pt x="919163" y="1704975"/>
                  </a:cubicBezTo>
                  <a:cubicBezTo>
                    <a:pt x="918036" y="1707606"/>
                    <a:pt x="915988" y="1709738"/>
                    <a:pt x="914400" y="1712119"/>
                  </a:cubicBezTo>
                  <a:cubicBezTo>
                    <a:pt x="907116" y="1733974"/>
                    <a:pt x="910137" y="1721411"/>
                    <a:pt x="907257" y="1750219"/>
                  </a:cubicBezTo>
                  <a:cubicBezTo>
                    <a:pt x="906463" y="1775619"/>
                    <a:pt x="919583" y="1805695"/>
                    <a:pt x="904875" y="1826419"/>
                  </a:cubicBezTo>
                  <a:cubicBezTo>
                    <a:pt x="895217" y="1840028"/>
                    <a:pt x="871454" y="1825880"/>
                    <a:pt x="854869" y="1824037"/>
                  </a:cubicBezTo>
                  <a:cubicBezTo>
                    <a:pt x="849880" y="1823483"/>
                    <a:pt x="840582" y="1819275"/>
                    <a:pt x="840582" y="1819275"/>
                  </a:cubicBezTo>
                  <a:cubicBezTo>
                    <a:pt x="838201" y="1817687"/>
                    <a:pt x="835462" y="1816536"/>
                    <a:pt x="833438" y="1814512"/>
                  </a:cubicBezTo>
                  <a:cubicBezTo>
                    <a:pt x="831414" y="1812488"/>
                    <a:pt x="831102" y="1808886"/>
                    <a:pt x="828675" y="1807369"/>
                  </a:cubicBezTo>
                  <a:cubicBezTo>
                    <a:pt x="823490" y="1804128"/>
                    <a:pt x="811301" y="1802156"/>
                    <a:pt x="804863" y="1800225"/>
                  </a:cubicBezTo>
                  <a:cubicBezTo>
                    <a:pt x="800054" y="1798782"/>
                    <a:pt x="803275" y="1796653"/>
                    <a:pt x="790575" y="1795462"/>
                  </a:cubicBezTo>
                  <a:cubicBezTo>
                    <a:pt x="777875" y="1794271"/>
                    <a:pt x="753666" y="1794272"/>
                    <a:pt x="728663" y="1793081"/>
                  </a:cubicBezTo>
                  <a:cubicBezTo>
                    <a:pt x="703660" y="1791890"/>
                    <a:pt x="658813" y="1793875"/>
                    <a:pt x="640557" y="1788319"/>
                  </a:cubicBezTo>
                  <a:cubicBezTo>
                    <a:pt x="640442" y="1787285"/>
                    <a:pt x="638477" y="1755976"/>
                    <a:pt x="633413" y="1752600"/>
                  </a:cubicBezTo>
                  <a:cubicBezTo>
                    <a:pt x="627065" y="1748368"/>
                    <a:pt x="624059" y="1747038"/>
                    <a:pt x="619125" y="1740694"/>
                  </a:cubicBezTo>
                  <a:cubicBezTo>
                    <a:pt x="604584" y="1721999"/>
                    <a:pt x="617218" y="1727676"/>
                    <a:pt x="595313" y="1724025"/>
                  </a:cubicBezTo>
                  <a:cubicBezTo>
                    <a:pt x="592932" y="1721644"/>
                    <a:pt x="589840" y="1719805"/>
                    <a:pt x="588169" y="1716881"/>
                  </a:cubicBezTo>
                  <a:cubicBezTo>
                    <a:pt x="587135" y="1715071"/>
                    <a:pt x="583551" y="1696169"/>
                    <a:pt x="583407" y="1695450"/>
                  </a:cubicBezTo>
                  <a:cubicBezTo>
                    <a:pt x="584201" y="1684337"/>
                    <a:pt x="582917" y="1672877"/>
                    <a:pt x="585788" y="1662112"/>
                  </a:cubicBezTo>
                  <a:cubicBezTo>
                    <a:pt x="586435" y="1659687"/>
                    <a:pt x="590738" y="1660950"/>
                    <a:pt x="592932" y="1659731"/>
                  </a:cubicBezTo>
                  <a:cubicBezTo>
                    <a:pt x="597935" y="1656951"/>
                    <a:pt x="602457" y="1653381"/>
                    <a:pt x="607219" y="1650206"/>
                  </a:cubicBezTo>
                  <a:cubicBezTo>
                    <a:pt x="609600" y="1648619"/>
                    <a:pt x="612339" y="1647468"/>
                    <a:pt x="614363" y="1645444"/>
                  </a:cubicBezTo>
                  <a:cubicBezTo>
                    <a:pt x="622203" y="1637604"/>
                    <a:pt x="625336" y="1635405"/>
                    <a:pt x="631032" y="1624012"/>
                  </a:cubicBezTo>
                  <a:cubicBezTo>
                    <a:pt x="632619" y="1620837"/>
                    <a:pt x="633284" y="1616997"/>
                    <a:pt x="635794" y="1614487"/>
                  </a:cubicBezTo>
                  <a:cubicBezTo>
                    <a:pt x="637569" y="1612712"/>
                    <a:pt x="640693" y="1613228"/>
                    <a:pt x="642938" y="1612106"/>
                  </a:cubicBezTo>
                  <a:cubicBezTo>
                    <a:pt x="645498" y="1610826"/>
                    <a:pt x="647467" y="1608506"/>
                    <a:pt x="650082" y="1607344"/>
                  </a:cubicBezTo>
                  <a:cubicBezTo>
                    <a:pt x="654669" y="1605305"/>
                    <a:pt x="664369" y="1602581"/>
                    <a:pt x="664369" y="1602581"/>
                  </a:cubicBezTo>
                  <a:cubicBezTo>
                    <a:pt x="665957" y="1600200"/>
                    <a:pt x="668727" y="1598270"/>
                    <a:pt x="669132" y="1595437"/>
                  </a:cubicBezTo>
                  <a:cubicBezTo>
                    <a:pt x="669718" y="1591332"/>
                    <a:pt x="665363" y="1581469"/>
                    <a:pt x="661988" y="1578769"/>
                  </a:cubicBezTo>
                  <a:cubicBezTo>
                    <a:pt x="660028" y="1577201"/>
                    <a:pt x="657089" y="1577510"/>
                    <a:pt x="654844" y="1576387"/>
                  </a:cubicBezTo>
                  <a:cubicBezTo>
                    <a:pt x="636384" y="1567157"/>
                    <a:pt x="658507" y="1575227"/>
                    <a:pt x="640557" y="1569244"/>
                  </a:cubicBezTo>
                  <a:cubicBezTo>
                    <a:pt x="617767" y="1546454"/>
                    <a:pt x="646947" y="1573504"/>
                    <a:pt x="626269" y="1559719"/>
                  </a:cubicBezTo>
                  <a:cubicBezTo>
                    <a:pt x="609244" y="1548369"/>
                    <a:pt x="629746" y="1555230"/>
                    <a:pt x="609600" y="1550194"/>
                  </a:cubicBezTo>
                  <a:cubicBezTo>
                    <a:pt x="591036" y="1531627"/>
                    <a:pt x="614863" y="1553951"/>
                    <a:pt x="592932" y="1538287"/>
                  </a:cubicBezTo>
                  <a:cubicBezTo>
                    <a:pt x="590192" y="1536330"/>
                    <a:pt x="588446" y="1533211"/>
                    <a:pt x="585788" y="1531144"/>
                  </a:cubicBezTo>
                  <a:cubicBezTo>
                    <a:pt x="581270" y="1527630"/>
                    <a:pt x="575547" y="1525667"/>
                    <a:pt x="571500" y="1521619"/>
                  </a:cubicBezTo>
                  <a:cubicBezTo>
                    <a:pt x="552936" y="1503052"/>
                    <a:pt x="576763" y="1525376"/>
                    <a:pt x="554832" y="1509712"/>
                  </a:cubicBezTo>
                  <a:cubicBezTo>
                    <a:pt x="552092" y="1507755"/>
                    <a:pt x="550490" y="1504437"/>
                    <a:pt x="547688" y="1502569"/>
                  </a:cubicBezTo>
                  <a:cubicBezTo>
                    <a:pt x="545599" y="1501177"/>
                    <a:pt x="542738" y="1501406"/>
                    <a:pt x="540544" y="1500187"/>
                  </a:cubicBezTo>
                  <a:cubicBezTo>
                    <a:pt x="535541" y="1497407"/>
                    <a:pt x="531810" y="1492050"/>
                    <a:pt x="526257" y="1490662"/>
                  </a:cubicBezTo>
                  <a:cubicBezTo>
                    <a:pt x="523082" y="1489868"/>
                    <a:pt x="519867" y="1489221"/>
                    <a:pt x="516732" y="1488281"/>
                  </a:cubicBezTo>
                  <a:cubicBezTo>
                    <a:pt x="487720" y="1479578"/>
                    <a:pt x="514889" y="1486631"/>
                    <a:pt x="492919" y="1481137"/>
                  </a:cubicBezTo>
                  <a:cubicBezTo>
                    <a:pt x="485774" y="1476375"/>
                    <a:pt x="484982" y="1477169"/>
                    <a:pt x="481013" y="1469231"/>
                  </a:cubicBezTo>
                  <a:cubicBezTo>
                    <a:pt x="479891" y="1466986"/>
                    <a:pt x="480407" y="1463862"/>
                    <a:pt x="478632" y="1462087"/>
                  </a:cubicBezTo>
                  <a:cubicBezTo>
                    <a:pt x="476857" y="1460312"/>
                    <a:pt x="473902" y="1460396"/>
                    <a:pt x="471488" y="1459706"/>
                  </a:cubicBezTo>
                  <a:cubicBezTo>
                    <a:pt x="468341" y="1458807"/>
                    <a:pt x="465110" y="1458224"/>
                    <a:pt x="461963" y="1457325"/>
                  </a:cubicBezTo>
                  <a:cubicBezTo>
                    <a:pt x="459549" y="1456635"/>
                    <a:pt x="457289" y="1455393"/>
                    <a:pt x="454819" y="1454944"/>
                  </a:cubicBezTo>
                  <a:cubicBezTo>
                    <a:pt x="448523" y="1453799"/>
                    <a:pt x="442119" y="1453356"/>
                    <a:pt x="435769" y="1452562"/>
                  </a:cubicBezTo>
                  <a:cubicBezTo>
                    <a:pt x="415285" y="1438908"/>
                    <a:pt x="441208" y="1455283"/>
                    <a:pt x="421482" y="1445419"/>
                  </a:cubicBezTo>
                  <a:cubicBezTo>
                    <a:pt x="418922" y="1444139"/>
                    <a:pt x="416953" y="1441818"/>
                    <a:pt x="414338" y="1440656"/>
                  </a:cubicBezTo>
                  <a:cubicBezTo>
                    <a:pt x="409750" y="1438617"/>
                    <a:pt x="400050" y="1435894"/>
                    <a:pt x="400050" y="1435894"/>
                  </a:cubicBezTo>
                  <a:lnTo>
                    <a:pt x="385763" y="1426369"/>
                  </a:lnTo>
                  <a:cubicBezTo>
                    <a:pt x="383382" y="1424781"/>
                    <a:pt x="381425" y="1422167"/>
                    <a:pt x="378619" y="1421606"/>
                  </a:cubicBezTo>
                  <a:cubicBezTo>
                    <a:pt x="374650" y="1420812"/>
                    <a:pt x="370657" y="1420135"/>
                    <a:pt x="366713" y="1419225"/>
                  </a:cubicBezTo>
                  <a:cubicBezTo>
                    <a:pt x="360335" y="1417753"/>
                    <a:pt x="347663" y="1414462"/>
                    <a:pt x="347663" y="1414462"/>
                  </a:cubicBezTo>
                  <a:cubicBezTo>
                    <a:pt x="327180" y="1400809"/>
                    <a:pt x="353101" y="1417182"/>
                    <a:pt x="333375" y="1407319"/>
                  </a:cubicBezTo>
                  <a:cubicBezTo>
                    <a:pt x="329235" y="1405249"/>
                    <a:pt x="325609" y="1402245"/>
                    <a:pt x="321469" y="1400175"/>
                  </a:cubicBezTo>
                  <a:cubicBezTo>
                    <a:pt x="316062" y="1397471"/>
                    <a:pt x="310207" y="1395734"/>
                    <a:pt x="304800" y="1393031"/>
                  </a:cubicBezTo>
                  <a:cubicBezTo>
                    <a:pt x="302241" y="1391751"/>
                    <a:pt x="300216" y="1389549"/>
                    <a:pt x="297657" y="1388269"/>
                  </a:cubicBezTo>
                  <a:cubicBezTo>
                    <a:pt x="295412" y="1387146"/>
                    <a:pt x="293688" y="1386284"/>
                    <a:pt x="290513" y="1385887"/>
                  </a:cubicBezTo>
                  <a:cubicBezTo>
                    <a:pt x="287338" y="1385490"/>
                    <a:pt x="282609" y="1387389"/>
                    <a:pt x="278607" y="1385888"/>
                  </a:cubicBezTo>
                  <a:cubicBezTo>
                    <a:pt x="276257" y="1385007"/>
                    <a:pt x="276225" y="1381125"/>
                    <a:pt x="271463" y="1378744"/>
                  </a:cubicBezTo>
                  <a:cubicBezTo>
                    <a:pt x="266701" y="1376363"/>
                    <a:pt x="265995" y="1375590"/>
                    <a:pt x="250032" y="1371600"/>
                  </a:cubicBezTo>
                  <a:cubicBezTo>
                    <a:pt x="246857" y="1369219"/>
                    <a:pt x="244237" y="1365812"/>
                    <a:pt x="240507" y="1364456"/>
                  </a:cubicBezTo>
                  <a:cubicBezTo>
                    <a:pt x="235232" y="1362538"/>
                    <a:pt x="229342" y="1363176"/>
                    <a:pt x="223838" y="1362075"/>
                  </a:cubicBezTo>
                  <a:cubicBezTo>
                    <a:pt x="221377" y="1361583"/>
                    <a:pt x="219129" y="1360303"/>
                    <a:pt x="216694" y="1359694"/>
                  </a:cubicBezTo>
                  <a:cubicBezTo>
                    <a:pt x="203110" y="1356298"/>
                    <a:pt x="207477" y="1358595"/>
                    <a:pt x="195263" y="1354931"/>
                  </a:cubicBezTo>
                  <a:cubicBezTo>
                    <a:pt x="195258" y="1354930"/>
                    <a:pt x="166693" y="1345409"/>
                    <a:pt x="166688" y="1345406"/>
                  </a:cubicBezTo>
                  <a:cubicBezTo>
                    <a:pt x="157455" y="1339252"/>
                    <a:pt x="162259" y="1341549"/>
                    <a:pt x="152400" y="1338262"/>
                  </a:cubicBezTo>
                  <a:cubicBezTo>
                    <a:pt x="150813" y="1335881"/>
                    <a:pt x="147857" y="1333972"/>
                    <a:pt x="147638" y="1331119"/>
                  </a:cubicBezTo>
                  <a:cubicBezTo>
                    <a:pt x="147274" y="1326389"/>
                    <a:pt x="148439" y="1308084"/>
                    <a:pt x="152400" y="1300162"/>
                  </a:cubicBezTo>
                  <a:cubicBezTo>
                    <a:pt x="153680" y="1297602"/>
                    <a:pt x="155575" y="1295400"/>
                    <a:pt x="157163" y="1293019"/>
                  </a:cubicBezTo>
                  <a:cubicBezTo>
                    <a:pt x="162990" y="1275536"/>
                    <a:pt x="158375" y="1282281"/>
                    <a:pt x="169069" y="1271587"/>
                  </a:cubicBezTo>
                  <a:cubicBezTo>
                    <a:pt x="169863" y="1269206"/>
                    <a:pt x="170328" y="1266689"/>
                    <a:pt x="171450" y="1264444"/>
                  </a:cubicBezTo>
                  <a:cubicBezTo>
                    <a:pt x="172730" y="1261884"/>
                    <a:pt x="175208" y="1259980"/>
                    <a:pt x="176213" y="1257300"/>
                  </a:cubicBezTo>
                  <a:cubicBezTo>
                    <a:pt x="177634" y="1253510"/>
                    <a:pt x="178022" y="1249401"/>
                    <a:pt x="178594" y="1245394"/>
                  </a:cubicBezTo>
                  <a:cubicBezTo>
                    <a:pt x="182751" y="1216291"/>
                    <a:pt x="179266" y="1230829"/>
                    <a:pt x="183357" y="1200150"/>
                  </a:cubicBezTo>
                  <a:cubicBezTo>
                    <a:pt x="184853" y="1188932"/>
                    <a:pt x="186777" y="1185124"/>
                    <a:pt x="190500" y="1173956"/>
                  </a:cubicBezTo>
                  <a:lnTo>
                    <a:pt x="192882" y="1166812"/>
                  </a:lnTo>
                  <a:lnTo>
                    <a:pt x="195263" y="1159669"/>
                  </a:lnTo>
                  <a:cubicBezTo>
                    <a:pt x="196057" y="1124744"/>
                    <a:pt x="195419" y="1089757"/>
                    <a:pt x="197644" y="1054894"/>
                  </a:cubicBezTo>
                  <a:cubicBezTo>
                    <a:pt x="197826" y="1052038"/>
                    <a:pt x="201280" y="1050381"/>
                    <a:pt x="202407" y="1047750"/>
                  </a:cubicBezTo>
                  <a:cubicBezTo>
                    <a:pt x="203696" y="1044742"/>
                    <a:pt x="203499" y="1041233"/>
                    <a:pt x="204788" y="1038225"/>
                  </a:cubicBezTo>
                  <a:cubicBezTo>
                    <a:pt x="207275" y="1032422"/>
                    <a:pt x="212402" y="1028229"/>
                    <a:pt x="216694" y="1023937"/>
                  </a:cubicBezTo>
                  <a:cubicBezTo>
                    <a:pt x="218516" y="1018470"/>
                    <a:pt x="221397" y="1009362"/>
                    <a:pt x="223838" y="1004887"/>
                  </a:cubicBezTo>
                  <a:cubicBezTo>
                    <a:pt x="226579" y="999862"/>
                    <a:pt x="233363" y="990600"/>
                    <a:pt x="233363" y="990600"/>
                  </a:cubicBezTo>
                  <a:cubicBezTo>
                    <a:pt x="241026" y="967609"/>
                    <a:pt x="228739" y="1003349"/>
                    <a:pt x="240507" y="973931"/>
                  </a:cubicBezTo>
                  <a:cubicBezTo>
                    <a:pt x="244371" y="964271"/>
                    <a:pt x="245312" y="959474"/>
                    <a:pt x="247650" y="950119"/>
                  </a:cubicBezTo>
                  <a:cubicBezTo>
                    <a:pt x="248444" y="923131"/>
                    <a:pt x="247850" y="896067"/>
                    <a:pt x="250032" y="869156"/>
                  </a:cubicBezTo>
                  <a:cubicBezTo>
                    <a:pt x="250263" y="866303"/>
                    <a:pt x="252770" y="864036"/>
                    <a:pt x="254794" y="862012"/>
                  </a:cubicBezTo>
                  <a:cubicBezTo>
                    <a:pt x="256818" y="859988"/>
                    <a:pt x="259557" y="858837"/>
                    <a:pt x="261938" y="857250"/>
                  </a:cubicBezTo>
                  <a:cubicBezTo>
                    <a:pt x="271837" y="842399"/>
                    <a:pt x="262510" y="857749"/>
                    <a:pt x="269082" y="842962"/>
                  </a:cubicBezTo>
                  <a:cubicBezTo>
                    <a:pt x="271244" y="838097"/>
                    <a:pt x="274177" y="833590"/>
                    <a:pt x="276225" y="828675"/>
                  </a:cubicBezTo>
                  <a:cubicBezTo>
                    <a:pt x="278156" y="824041"/>
                    <a:pt x="278203" y="818564"/>
                    <a:pt x="280988" y="814387"/>
                  </a:cubicBezTo>
                  <a:cubicBezTo>
                    <a:pt x="287142" y="805155"/>
                    <a:pt x="284845" y="809959"/>
                    <a:pt x="288132" y="800100"/>
                  </a:cubicBezTo>
                  <a:cubicBezTo>
                    <a:pt x="287338" y="794544"/>
                    <a:pt x="287765" y="788670"/>
                    <a:pt x="285750" y="783431"/>
                  </a:cubicBezTo>
                  <a:cubicBezTo>
                    <a:pt x="282190" y="774177"/>
                    <a:pt x="275663" y="768582"/>
                    <a:pt x="269082" y="762000"/>
                  </a:cubicBezTo>
                  <a:lnTo>
                    <a:pt x="264319" y="747712"/>
                  </a:lnTo>
                  <a:cubicBezTo>
                    <a:pt x="263525" y="745331"/>
                    <a:pt x="263713" y="742344"/>
                    <a:pt x="261938" y="740569"/>
                  </a:cubicBezTo>
                  <a:cubicBezTo>
                    <a:pt x="259557" y="738188"/>
                    <a:pt x="256950" y="736012"/>
                    <a:pt x="254794" y="733425"/>
                  </a:cubicBezTo>
                  <a:cubicBezTo>
                    <a:pt x="252962" y="731226"/>
                    <a:pt x="252056" y="728305"/>
                    <a:pt x="250032" y="726281"/>
                  </a:cubicBezTo>
                  <a:cubicBezTo>
                    <a:pt x="248008" y="724257"/>
                    <a:pt x="245269" y="723106"/>
                    <a:pt x="242888" y="721519"/>
                  </a:cubicBezTo>
                  <a:cubicBezTo>
                    <a:pt x="236539" y="702468"/>
                    <a:pt x="246063" y="724694"/>
                    <a:pt x="233363" y="711994"/>
                  </a:cubicBezTo>
                  <a:cubicBezTo>
                    <a:pt x="220663" y="699294"/>
                    <a:pt x="242889" y="708818"/>
                    <a:pt x="223838" y="702469"/>
                  </a:cubicBezTo>
                  <a:lnTo>
                    <a:pt x="209550" y="692944"/>
                  </a:lnTo>
                  <a:lnTo>
                    <a:pt x="202407" y="688181"/>
                  </a:lnTo>
                  <a:cubicBezTo>
                    <a:pt x="199232" y="683419"/>
                    <a:pt x="198312" y="675704"/>
                    <a:pt x="192882" y="673894"/>
                  </a:cubicBezTo>
                  <a:cubicBezTo>
                    <a:pt x="183023" y="670607"/>
                    <a:pt x="187827" y="672904"/>
                    <a:pt x="178594" y="666750"/>
                  </a:cubicBezTo>
                  <a:cubicBezTo>
                    <a:pt x="173010" y="649996"/>
                    <a:pt x="180278" y="670679"/>
                    <a:pt x="171450" y="650081"/>
                  </a:cubicBezTo>
                  <a:cubicBezTo>
                    <a:pt x="170461" y="647774"/>
                    <a:pt x="170191" y="645182"/>
                    <a:pt x="169069" y="642937"/>
                  </a:cubicBezTo>
                  <a:cubicBezTo>
                    <a:pt x="167789" y="640377"/>
                    <a:pt x="165469" y="638409"/>
                    <a:pt x="164307" y="635794"/>
                  </a:cubicBezTo>
                  <a:cubicBezTo>
                    <a:pt x="162647" y="632058"/>
                    <a:pt x="160044" y="618120"/>
                    <a:pt x="154782" y="614362"/>
                  </a:cubicBezTo>
                  <a:cubicBezTo>
                    <a:pt x="151304" y="611877"/>
                    <a:pt x="146698" y="611512"/>
                    <a:pt x="142875" y="609600"/>
                  </a:cubicBezTo>
                  <a:cubicBezTo>
                    <a:pt x="124407" y="600366"/>
                    <a:pt x="146548" y="608442"/>
                    <a:pt x="128588" y="602456"/>
                  </a:cubicBezTo>
                  <a:cubicBezTo>
                    <a:pt x="119277" y="588490"/>
                    <a:pt x="118243" y="589653"/>
                    <a:pt x="114300" y="573881"/>
                  </a:cubicBezTo>
                  <a:cubicBezTo>
                    <a:pt x="112969" y="568557"/>
                    <a:pt x="109476" y="553547"/>
                    <a:pt x="107157" y="550069"/>
                  </a:cubicBezTo>
                  <a:lnTo>
                    <a:pt x="97632" y="535781"/>
                  </a:lnTo>
                  <a:cubicBezTo>
                    <a:pt x="96044" y="533400"/>
                    <a:pt x="95250" y="530225"/>
                    <a:pt x="92869" y="528637"/>
                  </a:cubicBezTo>
                  <a:cubicBezTo>
                    <a:pt x="57913" y="505332"/>
                    <a:pt x="94688" y="528996"/>
                    <a:pt x="69057" y="514350"/>
                  </a:cubicBezTo>
                  <a:cubicBezTo>
                    <a:pt x="56130" y="506963"/>
                    <a:pt x="67868" y="511572"/>
                    <a:pt x="54769" y="507206"/>
                  </a:cubicBezTo>
                  <a:cubicBezTo>
                    <a:pt x="34303" y="493561"/>
                    <a:pt x="60191" y="509916"/>
                    <a:pt x="40482" y="500062"/>
                  </a:cubicBezTo>
                  <a:cubicBezTo>
                    <a:pt x="37922" y="498782"/>
                    <a:pt x="35953" y="496462"/>
                    <a:pt x="33338" y="495300"/>
                  </a:cubicBezTo>
                  <a:cubicBezTo>
                    <a:pt x="28750" y="493261"/>
                    <a:pt x="23813" y="492125"/>
                    <a:pt x="19050" y="490537"/>
                  </a:cubicBezTo>
                  <a:cubicBezTo>
                    <a:pt x="8068" y="486876"/>
                    <a:pt x="14366" y="488648"/>
                    <a:pt x="0" y="485775"/>
                  </a:cubicBezTo>
                  <a:cubicBezTo>
                    <a:pt x="794" y="481012"/>
                    <a:pt x="-14" y="475679"/>
                    <a:pt x="2382" y="471487"/>
                  </a:cubicBezTo>
                  <a:cubicBezTo>
                    <a:pt x="3627" y="469308"/>
                    <a:pt x="7090" y="469715"/>
                    <a:pt x="9525" y="469106"/>
                  </a:cubicBezTo>
                  <a:cubicBezTo>
                    <a:pt x="13452" y="468124"/>
                    <a:pt x="17463" y="467519"/>
                    <a:pt x="21432" y="466725"/>
                  </a:cubicBezTo>
                  <a:cubicBezTo>
                    <a:pt x="23813" y="465137"/>
                    <a:pt x="25960" y="463124"/>
                    <a:pt x="28575" y="461962"/>
                  </a:cubicBezTo>
                  <a:cubicBezTo>
                    <a:pt x="33163" y="459923"/>
                    <a:pt x="38100" y="458788"/>
                    <a:pt x="42863" y="457200"/>
                  </a:cubicBezTo>
                  <a:lnTo>
                    <a:pt x="50007" y="454818"/>
                  </a:lnTo>
                  <a:lnTo>
                    <a:pt x="64294" y="450056"/>
                  </a:lnTo>
                  <a:cubicBezTo>
                    <a:pt x="66675" y="449262"/>
                    <a:pt x="69107" y="448607"/>
                    <a:pt x="71438" y="447675"/>
                  </a:cubicBezTo>
                  <a:cubicBezTo>
                    <a:pt x="75407" y="446087"/>
                    <a:pt x="79220" y="444037"/>
                    <a:pt x="83344" y="442912"/>
                  </a:cubicBezTo>
                  <a:cubicBezTo>
                    <a:pt x="88002" y="441642"/>
                    <a:pt x="92869" y="441325"/>
                    <a:pt x="97632" y="440531"/>
                  </a:cubicBezTo>
                  <a:cubicBezTo>
                    <a:pt x="101601" y="438943"/>
                    <a:pt x="105632" y="437504"/>
                    <a:pt x="109538" y="435768"/>
                  </a:cubicBezTo>
                  <a:cubicBezTo>
                    <a:pt x="112782" y="434326"/>
                    <a:pt x="115727" y="432219"/>
                    <a:pt x="119063" y="431006"/>
                  </a:cubicBezTo>
                  <a:cubicBezTo>
                    <a:pt x="124494" y="429031"/>
                    <a:pt x="130197" y="427904"/>
                    <a:pt x="135732" y="426243"/>
                  </a:cubicBezTo>
                  <a:cubicBezTo>
                    <a:pt x="145835" y="423212"/>
                    <a:pt x="142409" y="423599"/>
                    <a:pt x="154782" y="419100"/>
                  </a:cubicBezTo>
                  <a:cubicBezTo>
                    <a:pt x="159500" y="417384"/>
                    <a:pt x="164261" y="415780"/>
                    <a:pt x="169069" y="414337"/>
                  </a:cubicBezTo>
                  <a:cubicBezTo>
                    <a:pt x="175780" y="412324"/>
                    <a:pt x="179515" y="412242"/>
                    <a:pt x="185738" y="409575"/>
                  </a:cubicBezTo>
                  <a:cubicBezTo>
                    <a:pt x="189001" y="408177"/>
                    <a:pt x="192000" y="406210"/>
                    <a:pt x="195263" y="404812"/>
                  </a:cubicBezTo>
                  <a:cubicBezTo>
                    <a:pt x="200972" y="402365"/>
                    <a:pt x="205891" y="401776"/>
                    <a:pt x="211932" y="400050"/>
                  </a:cubicBezTo>
                  <a:cubicBezTo>
                    <a:pt x="214345" y="399360"/>
                    <a:pt x="216662" y="398358"/>
                    <a:pt x="219075" y="397668"/>
                  </a:cubicBezTo>
                  <a:cubicBezTo>
                    <a:pt x="222222" y="396769"/>
                    <a:pt x="225465" y="396227"/>
                    <a:pt x="228600" y="395287"/>
                  </a:cubicBezTo>
                  <a:cubicBezTo>
                    <a:pt x="233409" y="393845"/>
                    <a:pt x="237965" y="391510"/>
                    <a:pt x="242888" y="390525"/>
                  </a:cubicBezTo>
                  <a:cubicBezTo>
                    <a:pt x="246857" y="389731"/>
                    <a:pt x="250917" y="389306"/>
                    <a:pt x="254794" y="388143"/>
                  </a:cubicBezTo>
                  <a:cubicBezTo>
                    <a:pt x="283465" y="379541"/>
                    <a:pt x="248610" y="386396"/>
                    <a:pt x="280988" y="381000"/>
                  </a:cubicBezTo>
                  <a:cubicBezTo>
                    <a:pt x="314967" y="369672"/>
                    <a:pt x="274479" y="382300"/>
                    <a:pt x="340519" y="369093"/>
                  </a:cubicBezTo>
                  <a:cubicBezTo>
                    <a:pt x="344488" y="368299"/>
                    <a:pt x="348499" y="367694"/>
                    <a:pt x="352425" y="366712"/>
                  </a:cubicBezTo>
                  <a:cubicBezTo>
                    <a:pt x="354860" y="366103"/>
                    <a:pt x="357065" y="364504"/>
                    <a:pt x="359569" y="364331"/>
                  </a:cubicBezTo>
                  <a:cubicBezTo>
                    <a:pt x="380173" y="362910"/>
                    <a:pt x="400844" y="362744"/>
                    <a:pt x="421482" y="361950"/>
                  </a:cubicBezTo>
                  <a:cubicBezTo>
                    <a:pt x="424657" y="360362"/>
                    <a:pt x="427711" y="358505"/>
                    <a:pt x="431007" y="357187"/>
                  </a:cubicBezTo>
                  <a:cubicBezTo>
                    <a:pt x="440662" y="353325"/>
                    <a:pt x="445468" y="352381"/>
                    <a:pt x="454819" y="350043"/>
                  </a:cubicBezTo>
                  <a:cubicBezTo>
                    <a:pt x="474400" y="336991"/>
                    <a:pt x="443403" y="356944"/>
                    <a:pt x="485775" y="335756"/>
                  </a:cubicBezTo>
                  <a:cubicBezTo>
                    <a:pt x="489439" y="333924"/>
                    <a:pt x="497664" y="329249"/>
                    <a:pt x="502444" y="328612"/>
                  </a:cubicBezTo>
                  <a:cubicBezTo>
                    <a:pt x="511918" y="327349"/>
                    <a:pt x="521494" y="327025"/>
                    <a:pt x="531019" y="326231"/>
                  </a:cubicBezTo>
                  <a:cubicBezTo>
                    <a:pt x="538957" y="322262"/>
                    <a:pt x="546774" y="318044"/>
                    <a:pt x="554832" y="314325"/>
                  </a:cubicBezTo>
                  <a:cubicBezTo>
                    <a:pt x="558876" y="312458"/>
                    <a:pt x="567629" y="310530"/>
                    <a:pt x="571500" y="309562"/>
                  </a:cubicBezTo>
                  <a:cubicBezTo>
                    <a:pt x="570706" y="307181"/>
                    <a:pt x="570108" y="304725"/>
                    <a:pt x="569119" y="302418"/>
                  </a:cubicBezTo>
                  <a:cubicBezTo>
                    <a:pt x="567721" y="299155"/>
                    <a:pt x="564644" y="296431"/>
                    <a:pt x="564357" y="292893"/>
                  </a:cubicBezTo>
                  <a:cubicBezTo>
                    <a:pt x="562239" y="266773"/>
                    <a:pt x="563390" y="240479"/>
                    <a:pt x="561975" y="214312"/>
                  </a:cubicBezTo>
                  <a:cubicBezTo>
                    <a:pt x="561798" y="211044"/>
                    <a:pt x="560304" y="207982"/>
                    <a:pt x="559594" y="204787"/>
                  </a:cubicBezTo>
                  <a:cubicBezTo>
                    <a:pt x="558716" y="200836"/>
                    <a:pt x="558195" y="196807"/>
                    <a:pt x="557213" y="192881"/>
                  </a:cubicBezTo>
                  <a:cubicBezTo>
                    <a:pt x="556604" y="190446"/>
                    <a:pt x="555522" y="188151"/>
                    <a:pt x="554832" y="185737"/>
                  </a:cubicBezTo>
                  <a:cubicBezTo>
                    <a:pt x="553933" y="182590"/>
                    <a:pt x="553485" y="179317"/>
                    <a:pt x="552450" y="176212"/>
                  </a:cubicBezTo>
                  <a:cubicBezTo>
                    <a:pt x="551098" y="172157"/>
                    <a:pt x="549149" y="168323"/>
                    <a:pt x="547688" y="164306"/>
                  </a:cubicBezTo>
                  <a:cubicBezTo>
                    <a:pt x="545972" y="159588"/>
                    <a:pt x="544513" y="154781"/>
                    <a:pt x="542925" y="150018"/>
                  </a:cubicBezTo>
                  <a:lnTo>
                    <a:pt x="540544" y="142875"/>
                  </a:lnTo>
                  <a:lnTo>
                    <a:pt x="538163" y="135731"/>
                  </a:lnTo>
                  <a:cubicBezTo>
                    <a:pt x="537369" y="128587"/>
                    <a:pt x="536964" y="121390"/>
                    <a:pt x="535782" y="114300"/>
                  </a:cubicBezTo>
                  <a:cubicBezTo>
                    <a:pt x="535369" y="111824"/>
                    <a:pt x="533600" y="109658"/>
                    <a:pt x="533400" y="107156"/>
                  </a:cubicBezTo>
                  <a:cubicBezTo>
                    <a:pt x="532006" y="89731"/>
                    <a:pt x="533022" y="72134"/>
                    <a:pt x="531019" y="54768"/>
                  </a:cubicBezTo>
                  <a:cubicBezTo>
                    <a:pt x="530612" y="51242"/>
                    <a:pt x="527575" y="48539"/>
                    <a:pt x="526257" y="45243"/>
                  </a:cubicBezTo>
                  <a:cubicBezTo>
                    <a:pt x="524393" y="40582"/>
                    <a:pt x="521494" y="30956"/>
                    <a:pt x="521494" y="30956"/>
                  </a:cubicBezTo>
                  <a:cubicBezTo>
                    <a:pt x="522288" y="23812"/>
                    <a:pt x="520016" y="15589"/>
                    <a:pt x="523875" y="9525"/>
                  </a:cubicBezTo>
                  <a:cubicBezTo>
                    <a:pt x="526570" y="5290"/>
                    <a:pt x="534613" y="8312"/>
                    <a:pt x="538163" y="476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2" name="Forma livre 421"/>
            <p:cNvSpPr/>
            <p:nvPr/>
          </p:nvSpPr>
          <p:spPr>
            <a:xfrm>
              <a:off x="5350943" y="1438429"/>
              <a:ext cx="391497" cy="626269"/>
            </a:xfrm>
            <a:custGeom>
              <a:avLst/>
              <a:gdLst>
                <a:gd name="connsiteX0" fmla="*/ 0 w 1383506"/>
                <a:gd name="connsiteY0" fmla="*/ 45944 h 972250"/>
                <a:gd name="connsiteX1" fmla="*/ 116681 w 1383506"/>
                <a:gd name="connsiteY1" fmla="*/ 48325 h 972250"/>
                <a:gd name="connsiteX2" fmla="*/ 119062 w 1383506"/>
                <a:gd name="connsiteY2" fmla="*/ 55469 h 972250"/>
                <a:gd name="connsiteX3" fmla="*/ 123825 w 1383506"/>
                <a:gd name="connsiteY3" fmla="*/ 62613 h 972250"/>
                <a:gd name="connsiteX4" fmla="*/ 126206 w 1383506"/>
                <a:gd name="connsiteY4" fmla="*/ 69756 h 972250"/>
                <a:gd name="connsiteX5" fmla="*/ 135731 w 1383506"/>
                <a:gd name="connsiteY5" fmla="*/ 72138 h 972250"/>
                <a:gd name="connsiteX6" fmla="*/ 166687 w 1383506"/>
                <a:gd name="connsiteY6" fmla="*/ 79281 h 972250"/>
                <a:gd name="connsiteX7" fmla="*/ 230981 w 1383506"/>
                <a:gd name="connsiteY7" fmla="*/ 81663 h 972250"/>
                <a:gd name="connsiteX8" fmla="*/ 242887 w 1383506"/>
                <a:gd name="connsiteY8" fmla="*/ 79281 h 972250"/>
                <a:gd name="connsiteX9" fmla="*/ 257175 w 1383506"/>
                <a:gd name="connsiteY9" fmla="*/ 74519 h 972250"/>
                <a:gd name="connsiteX10" fmla="*/ 257175 w 1383506"/>
                <a:gd name="connsiteY10" fmla="*/ 60231 h 972250"/>
                <a:gd name="connsiteX11" fmla="*/ 242887 w 1383506"/>
                <a:gd name="connsiteY11" fmla="*/ 55469 h 972250"/>
                <a:gd name="connsiteX12" fmla="*/ 235743 w 1383506"/>
                <a:gd name="connsiteY12" fmla="*/ 53088 h 972250"/>
                <a:gd name="connsiteX13" fmla="*/ 228600 w 1383506"/>
                <a:gd name="connsiteY13" fmla="*/ 48325 h 972250"/>
                <a:gd name="connsiteX14" fmla="*/ 245268 w 1383506"/>
                <a:gd name="connsiteY14" fmla="*/ 38800 h 972250"/>
                <a:gd name="connsiteX15" fmla="*/ 378618 w 1383506"/>
                <a:gd name="connsiteY15" fmla="*/ 41181 h 972250"/>
                <a:gd name="connsiteX16" fmla="*/ 390525 w 1383506"/>
                <a:gd name="connsiteY16" fmla="*/ 45944 h 972250"/>
                <a:gd name="connsiteX17" fmla="*/ 407193 w 1383506"/>
                <a:gd name="connsiteY17" fmla="*/ 50706 h 972250"/>
                <a:gd name="connsiteX18" fmla="*/ 428625 w 1383506"/>
                <a:gd name="connsiteY18" fmla="*/ 60231 h 972250"/>
                <a:gd name="connsiteX19" fmla="*/ 485775 w 1383506"/>
                <a:gd name="connsiteY19" fmla="*/ 57850 h 972250"/>
                <a:gd name="connsiteX20" fmla="*/ 497681 w 1383506"/>
                <a:gd name="connsiteY20" fmla="*/ 45944 h 972250"/>
                <a:gd name="connsiteX21" fmla="*/ 533400 w 1383506"/>
                <a:gd name="connsiteY21" fmla="*/ 29275 h 972250"/>
                <a:gd name="connsiteX22" fmla="*/ 540543 w 1383506"/>
                <a:gd name="connsiteY22" fmla="*/ 26894 h 972250"/>
                <a:gd name="connsiteX23" fmla="*/ 669131 w 1383506"/>
                <a:gd name="connsiteY23" fmla="*/ 24513 h 972250"/>
                <a:gd name="connsiteX24" fmla="*/ 690562 w 1383506"/>
                <a:gd name="connsiteY24" fmla="*/ 17369 h 972250"/>
                <a:gd name="connsiteX25" fmla="*/ 697706 w 1383506"/>
                <a:gd name="connsiteY25" fmla="*/ 12606 h 972250"/>
                <a:gd name="connsiteX26" fmla="*/ 726281 w 1383506"/>
                <a:gd name="connsiteY26" fmla="*/ 7844 h 972250"/>
                <a:gd name="connsiteX27" fmla="*/ 812006 w 1383506"/>
                <a:gd name="connsiteY27" fmla="*/ 7844 h 972250"/>
                <a:gd name="connsiteX28" fmla="*/ 816768 w 1383506"/>
                <a:gd name="connsiteY28" fmla="*/ 22131 h 972250"/>
                <a:gd name="connsiteX29" fmla="*/ 831056 w 1383506"/>
                <a:gd name="connsiteY29" fmla="*/ 48325 h 972250"/>
                <a:gd name="connsiteX30" fmla="*/ 850106 w 1383506"/>
                <a:gd name="connsiteY30" fmla="*/ 53088 h 972250"/>
                <a:gd name="connsiteX31" fmla="*/ 864393 w 1383506"/>
                <a:gd name="connsiteY31" fmla="*/ 57850 h 972250"/>
                <a:gd name="connsiteX32" fmla="*/ 873918 w 1383506"/>
                <a:gd name="connsiteY32" fmla="*/ 60231 h 972250"/>
                <a:gd name="connsiteX33" fmla="*/ 881062 w 1383506"/>
                <a:gd name="connsiteY33" fmla="*/ 67375 h 972250"/>
                <a:gd name="connsiteX34" fmla="*/ 902493 w 1383506"/>
                <a:gd name="connsiteY34" fmla="*/ 79281 h 972250"/>
                <a:gd name="connsiteX35" fmla="*/ 921543 w 1383506"/>
                <a:gd name="connsiteY35" fmla="*/ 91188 h 972250"/>
                <a:gd name="connsiteX36" fmla="*/ 931068 w 1383506"/>
                <a:gd name="connsiteY36" fmla="*/ 98331 h 972250"/>
                <a:gd name="connsiteX37" fmla="*/ 938212 w 1383506"/>
                <a:gd name="connsiteY37" fmla="*/ 103094 h 972250"/>
                <a:gd name="connsiteX38" fmla="*/ 954881 w 1383506"/>
                <a:gd name="connsiteY38" fmla="*/ 98331 h 972250"/>
                <a:gd name="connsiteX39" fmla="*/ 966787 w 1383506"/>
                <a:gd name="connsiteY39" fmla="*/ 100713 h 972250"/>
                <a:gd name="connsiteX40" fmla="*/ 973931 w 1383506"/>
                <a:gd name="connsiteY40" fmla="*/ 103094 h 972250"/>
                <a:gd name="connsiteX41" fmla="*/ 983456 w 1383506"/>
                <a:gd name="connsiteY41" fmla="*/ 117381 h 972250"/>
                <a:gd name="connsiteX42" fmla="*/ 990600 w 1383506"/>
                <a:gd name="connsiteY42" fmla="*/ 122144 h 972250"/>
                <a:gd name="connsiteX43" fmla="*/ 1004887 w 1383506"/>
                <a:gd name="connsiteY43" fmla="*/ 126906 h 972250"/>
                <a:gd name="connsiteX44" fmla="*/ 1112043 w 1383506"/>
                <a:gd name="connsiteY44" fmla="*/ 124525 h 972250"/>
                <a:gd name="connsiteX45" fmla="*/ 1116806 w 1383506"/>
                <a:gd name="connsiteY45" fmla="*/ 117381 h 972250"/>
                <a:gd name="connsiteX46" fmla="*/ 1123950 w 1383506"/>
                <a:gd name="connsiteY46" fmla="*/ 110238 h 972250"/>
                <a:gd name="connsiteX47" fmla="*/ 1126331 w 1383506"/>
                <a:gd name="connsiteY47" fmla="*/ 103094 h 972250"/>
                <a:gd name="connsiteX48" fmla="*/ 1140618 w 1383506"/>
                <a:gd name="connsiteY48" fmla="*/ 103094 h 972250"/>
                <a:gd name="connsiteX49" fmla="*/ 1147762 w 1383506"/>
                <a:gd name="connsiteY49" fmla="*/ 110238 h 972250"/>
                <a:gd name="connsiteX50" fmla="*/ 1154906 w 1383506"/>
                <a:gd name="connsiteY50" fmla="*/ 119763 h 972250"/>
                <a:gd name="connsiteX51" fmla="*/ 1166812 w 1383506"/>
                <a:gd name="connsiteY51" fmla="*/ 126906 h 972250"/>
                <a:gd name="connsiteX52" fmla="*/ 1181100 w 1383506"/>
                <a:gd name="connsiteY52" fmla="*/ 138813 h 972250"/>
                <a:gd name="connsiteX53" fmla="*/ 1219200 w 1383506"/>
                <a:gd name="connsiteY53" fmla="*/ 141194 h 972250"/>
                <a:gd name="connsiteX54" fmla="*/ 1226343 w 1383506"/>
                <a:gd name="connsiteY54" fmla="*/ 143575 h 972250"/>
                <a:gd name="connsiteX55" fmla="*/ 1231106 w 1383506"/>
                <a:gd name="connsiteY55" fmla="*/ 150719 h 972250"/>
                <a:gd name="connsiteX56" fmla="*/ 1238250 w 1383506"/>
                <a:gd name="connsiteY56" fmla="*/ 162625 h 972250"/>
                <a:gd name="connsiteX57" fmla="*/ 1240631 w 1383506"/>
                <a:gd name="connsiteY57" fmla="*/ 169769 h 972250"/>
                <a:gd name="connsiteX58" fmla="*/ 1250156 w 1383506"/>
                <a:gd name="connsiteY58" fmla="*/ 181675 h 972250"/>
                <a:gd name="connsiteX59" fmla="*/ 1254918 w 1383506"/>
                <a:gd name="connsiteY59" fmla="*/ 188819 h 972250"/>
                <a:gd name="connsiteX60" fmla="*/ 1295400 w 1383506"/>
                <a:gd name="connsiteY60" fmla="*/ 191200 h 972250"/>
                <a:gd name="connsiteX61" fmla="*/ 1314450 w 1383506"/>
                <a:gd name="connsiteY61" fmla="*/ 203106 h 972250"/>
                <a:gd name="connsiteX62" fmla="*/ 1316831 w 1383506"/>
                <a:gd name="connsiteY62" fmla="*/ 234063 h 972250"/>
                <a:gd name="connsiteX63" fmla="*/ 1323975 w 1383506"/>
                <a:gd name="connsiteY63" fmla="*/ 260256 h 972250"/>
                <a:gd name="connsiteX64" fmla="*/ 1326356 w 1383506"/>
                <a:gd name="connsiteY64" fmla="*/ 269781 h 972250"/>
                <a:gd name="connsiteX65" fmla="*/ 1333500 w 1383506"/>
                <a:gd name="connsiteY65" fmla="*/ 288831 h 972250"/>
                <a:gd name="connsiteX66" fmla="*/ 1326356 w 1383506"/>
                <a:gd name="connsiteY66" fmla="*/ 291213 h 972250"/>
                <a:gd name="connsiteX67" fmla="*/ 1295400 w 1383506"/>
                <a:gd name="connsiteY67" fmla="*/ 295975 h 972250"/>
                <a:gd name="connsiteX68" fmla="*/ 1281112 w 1383506"/>
                <a:gd name="connsiteY68" fmla="*/ 305500 h 972250"/>
                <a:gd name="connsiteX69" fmla="*/ 1273968 w 1383506"/>
                <a:gd name="connsiteY69" fmla="*/ 319788 h 972250"/>
                <a:gd name="connsiteX70" fmla="*/ 1269206 w 1383506"/>
                <a:gd name="connsiteY70" fmla="*/ 326931 h 972250"/>
                <a:gd name="connsiteX71" fmla="*/ 1266825 w 1383506"/>
                <a:gd name="connsiteY71" fmla="*/ 334075 h 972250"/>
                <a:gd name="connsiteX72" fmla="*/ 1269206 w 1383506"/>
                <a:gd name="connsiteY72" fmla="*/ 365031 h 972250"/>
                <a:gd name="connsiteX73" fmla="*/ 1273968 w 1383506"/>
                <a:gd name="connsiteY73" fmla="*/ 372175 h 972250"/>
                <a:gd name="connsiteX74" fmla="*/ 1281112 w 1383506"/>
                <a:gd name="connsiteY74" fmla="*/ 374556 h 972250"/>
                <a:gd name="connsiteX75" fmla="*/ 1300162 w 1383506"/>
                <a:gd name="connsiteY75" fmla="*/ 376938 h 972250"/>
                <a:gd name="connsiteX76" fmla="*/ 1302543 w 1383506"/>
                <a:gd name="connsiteY76" fmla="*/ 384081 h 972250"/>
                <a:gd name="connsiteX77" fmla="*/ 1304925 w 1383506"/>
                <a:gd name="connsiteY77" fmla="*/ 395988 h 972250"/>
                <a:gd name="connsiteX78" fmla="*/ 1335881 w 1383506"/>
                <a:gd name="connsiteY78" fmla="*/ 405513 h 972250"/>
                <a:gd name="connsiteX79" fmla="*/ 1343025 w 1383506"/>
                <a:gd name="connsiteY79" fmla="*/ 426944 h 972250"/>
                <a:gd name="connsiteX80" fmla="*/ 1345406 w 1383506"/>
                <a:gd name="connsiteY80" fmla="*/ 436469 h 972250"/>
                <a:gd name="connsiteX81" fmla="*/ 1350168 w 1383506"/>
                <a:gd name="connsiteY81" fmla="*/ 448375 h 972250"/>
                <a:gd name="connsiteX82" fmla="*/ 1352550 w 1383506"/>
                <a:gd name="connsiteY82" fmla="*/ 455519 h 972250"/>
                <a:gd name="connsiteX83" fmla="*/ 1354931 w 1383506"/>
                <a:gd name="connsiteY83" fmla="*/ 553150 h 972250"/>
                <a:gd name="connsiteX84" fmla="*/ 1362075 w 1383506"/>
                <a:gd name="connsiteY84" fmla="*/ 586488 h 972250"/>
                <a:gd name="connsiteX85" fmla="*/ 1364456 w 1383506"/>
                <a:gd name="connsiteY85" fmla="*/ 593631 h 972250"/>
                <a:gd name="connsiteX86" fmla="*/ 1366837 w 1383506"/>
                <a:gd name="connsiteY86" fmla="*/ 634113 h 972250"/>
                <a:gd name="connsiteX87" fmla="*/ 1369218 w 1383506"/>
                <a:gd name="connsiteY87" fmla="*/ 641256 h 972250"/>
                <a:gd name="connsiteX88" fmla="*/ 1371600 w 1383506"/>
                <a:gd name="connsiteY88" fmla="*/ 669831 h 972250"/>
                <a:gd name="connsiteX89" fmla="*/ 1376362 w 1383506"/>
                <a:gd name="connsiteY89" fmla="*/ 719838 h 972250"/>
                <a:gd name="connsiteX90" fmla="*/ 1381125 w 1383506"/>
                <a:gd name="connsiteY90" fmla="*/ 729363 h 972250"/>
                <a:gd name="connsiteX91" fmla="*/ 1383506 w 1383506"/>
                <a:gd name="connsiteY91" fmla="*/ 736506 h 972250"/>
                <a:gd name="connsiteX92" fmla="*/ 1378743 w 1383506"/>
                <a:gd name="connsiteY92" fmla="*/ 846044 h 972250"/>
                <a:gd name="connsiteX93" fmla="*/ 1376362 w 1383506"/>
                <a:gd name="connsiteY93" fmla="*/ 853188 h 972250"/>
                <a:gd name="connsiteX94" fmla="*/ 1371600 w 1383506"/>
                <a:gd name="connsiteY94" fmla="*/ 874619 h 972250"/>
                <a:gd name="connsiteX95" fmla="*/ 1369218 w 1383506"/>
                <a:gd name="connsiteY95" fmla="*/ 881763 h 972250"/>
                <a:gd name="connsiteX96" fmla="*/ 1364456 w 1383506"/>
                <a:gd name="connsiteY96" fmla="*/ 888906 h 972250"/>
                <a:gd name="connsiteX97" fmla="*/ 1362075 w 1383506"/>
                <a:gd name="connsiteY97" fmla="*/ 900813 h 972250"/>
                <a:gd name="connsiteX98" fmla="*/ 1352550 w 1383506"/>
                <a:gd name="connsiteY98" fmla="*/ 972250 h 972250"/>
                <a:gd name="connsiteX99" fmla="*/ 1338262 w 1383506"/>
                <a:gd name="connsiteY99" fmla="*/ 969869 h 972250"/>
                <a:gd name="connsiteX100" fmla="*/ 1331118 w 1383506"/>
                <a:gd name="connsiteY100" fmla="*/ 962725 h 972250"/>
                <a:gd name="connsiteX101" fmla="*/ 1323975 w 1383506"/>
                <a:gd name="connsiteY101" fmla="*/ 957963 h 972250"/>
                <a:gd name="connsiteX102" fmla="*/ 1316831 w 1383506"/>
                <a:gd name="connsiteY102" fmla="*/ 950819 h 972250"/>
                <a:gd name="connsiteX103" fmla="*/ 1312068 w 1383506"/>
                <a:gd name="connsiteY103" fmla="*/ 943675 h 972250"/>
                <a:gd name="connsiteX104" fmla="*/ 1304925 w 1383506"/>
                <a:gd name="connsiteY104" fmla="*/ 941294 h 972250"/>
                <a:gd name="connsiteX105" fmla="*/ 1297781 w 1383506"/>
                <a:gd name="connsiteY105" fmla="*/ 936531 h 972250"/>
                <a:gd name="connsiteX106" fmla="*/ 1283493 w 1383506"/>
                <a:gd name="connsiteY106" fmla="*/ 931769 h 972250"/>
                <a:gd name="connsiteX107" fmla="*/ 1269206 w 1383506"/>
                <a:gd name="connsiteY107" fmla="*/ 924625 h 972250"/>
                <a:gd name="connsiteX108" fmla="*/ 1262062 w 1383506"/>
                <a:gd name="connsiteY108" fmla="*/ 919863 h 972250"/>
                <a:gd name="connsiteX109" fmla="*/ 1252537 w 1383506"/>
                <a:gd name="connsiteY109" fmla="*/ 917481 h 972250"/>
                <a:gd name="connsiteX110" fmla="*/ 1238250 w 1383506"/>
                <a:gd name="connsiteY110" fmla="*/ 912719 h 972250"/>
                <a:gd name="connsiteX111" fmla="*/ 1231106 w 1383506"/>
                <a:gd name="connsiteY111" fmla="*/ 910338 h 972250"/>
                <a:gd name="connsiteX112" fmla="*/ 1223962 w 1383506"/>
                <a:gd name="connsiteY112" fmla="*/ 905575 h 972250"/>
                <a:gd name="connsiteX113" fmla="*/ 1200150 w 1383506"/>
                <a:gd name="connsiteY113" fmla="*/ 898431 h 972250"/>
                <a:gd name="connsiteX114" fmla="*/ 1178718 w 1383506"/>
                <a:gd name="connsiteY114" fmla="*/ 891288 h 972250"/>
                <a:gd name="connsiteX115" fmla="*/ 1171575 w 1383506"/>
                <a:gd name="connsiteY115" fmla="*/ 888906 h 972250"/>
                <a:gd name="connsiteX116" fmla="*/ 1150143 w 1383506"/>
                <a:gd name="connsiteY116" fmla="*/ 879381 h 972250"/>
                <a:gd name="connsiteX117" fmla="*/ 1135856 w 1383506"/>
                <a:gd name="connsiteY117" fmla="*/ 874619 h 972250"/>
                <a:gd name="connsiteX118" fmla="*/ 1126331 w 1383506"/>
                <a:gd name="connsiteY118" fmla="*/ 872238 h 972250"/>
                <a:gd name="connsiteX119" fmla="*/ 1112043 w 1383506"/>
                <a:gd name="connsiteY119" fmla="*/ 867475 h 972250"/>
                <a:gd name="connsiteX120" fmla="*/ 1092993 w 1383506"/>
                <a:gd name="connsiteY120" fmla="*/ 862713 h 972250"/>
                <a:gd name="connsiteX121" fmla="*/ 1078706 w 1383506"/>
                <a:gd name="connsiteY121" fmla="*/ 855569 h 972250"/>
                <a:gd name="connsiteX122" fmla="*/ 1057275 w 1383506"/>
                <a:gd name="connsiteY122" fmla="*/ 850806 h 972250"/>
                <a:gd name="connsiteX123" fmla="*/ 1050131 w 1383506"/>
                <a:gd name="connsiteY123" fmla="*/ 846044 h 972250"/>
                <a:gd name="connsiteX124" fmla="*/ 1047750 w 1383506"/>
                <a:gd name="connsiteY124" fmla="*/ 834138 h 972250"/>
                <a:gd name="connsiteX125" fmla="*/ 1040606 w 1383506"/>
                <a:gd name="connsiteY125" fmla="*/ 819850 h 972250"/>
                <a:gd name="connsiteX126" fmla="*/ 1038225 w 1383506"/>
                <a:gd name="connsiteY126" fmla="*/ 810325 h 972250"/>
                <a:gd name="connsiteX127" fmla="*/ 1033462 w 1383506"/>
                <a:gd name="connsiteY127" fmla="*/ 786513 h 972250"/>
                <a:gd name="connsiteX128" fmla="*/ 1031081 w 1383506"/>
                <a:gd name="connsiteY128" fmla="*/ 779369 h 972250"/>
                <a:gd name="connsiteX129" fmla="*/ 1026318 w 1383506"/>
                <a:gd name="connsiteY129" fmla="*/ 772225 h 972250"/>
                <a:gd name="connsiteX130" fmla="*/ 1023937 w 1383506"/>
                <a:gd name="connsiteY130" fmla="*/ 765081 h 972250"/>
                <a:gd name="connsiteX131" fmla="*/ 1021556 w 1383506"/>
                <a:gd name="connsiteY131" fmla="*/ 755556 h 972250"/>
                <a:gd name="connsiteX132" fmla="*/ 1016793 w 1383506"/>
                <a:gd name="connsiteY132" fmla="*/ 748413 h 972250"/>
                <a:gd name="connsiteX133" fmla="*/ 1009650 w 1383506"/>
                <a:gd name="connsiteY133" fmla="*/ 724600 h 972250"/>
                <a:gd name="connsiteX134" fmla="*/ 1007268 w 1383506"/>
                <a:gd name="connsiteY134" fmla="*/ 717456 h 972250"/>
                <a:gd name="connsiteX135" fmla="*/ 1002506 w 1383506"/>
                <a:gd name="connsiteY135" fmla="*/ 707931 h 972250"/>
                <a:gd name="connsiteX136" fmla="*/ 1000125 w 1383506"/>
                <a:gd name="connsiteY136" fmla="*/ 700788 h 972250"/>
                <a:gd name="connsiteX137" fmla="*/ 990600 w 1383506"/>
                <a:gd name="connsiteY137" fmla="*/ 686500 h 972250"/>
                <a:gd name="connsiteX138" fmla="*/ 981075 w 1383506"/>
                <a:gd name="connsiteY138" fmla="*/ 674594 h 972250"/>
                <a:gd name="connsiteX139" fmla="*/ 978693 w 1383506"/>
                <a:gd name="connsiteY139" fmla="*/ 667450 h 972250"/>
                <a:gd name="connsiteX140" fmla="*/ 969168 w 1383506"/>
                <a:gd name="connsiteY140" fmla="*/ 653163 h 972250"/>
                <a:gd name="connsiteX141" fmla="*/ 957262 w 1383506"/>
                <a:gd name="connsiteY141" fmla="*/ 638875 h 972250"/>
                <a:gd name="connsiteX142" fmla="*/ 954881 w 1383506"/>
                <a:gd name="connsiteY142" fmla="*/ 629350 h 972250"/>
                <a:gd name="connsiteX143" fmla="*/ 942975 w 1383506"/>
                <a:gd name="connsiteY143" fmla="*/ 615063 h 972250"/>
                <a:gd name="connsiteX144" fmla="*/ 940593 w 1383506"/>
                <a:gd name="connsiteY144" fmla="*/ 607919 h 972250"/>
                <a:gd name="connsiteX145" fmla="*/ 935831 w 1383506"/>
                <a:gd name="connsiteY145" fmla="*/ 600775 h 972250"/>
                <a:gd name="connsiteX146" fmla="*/ 933450 w 1383506"/>
                <a:gd name="connsiteY146" fmla="*/ 591250 h 972250"/>
                <a:gd name="connsiteX147" fmla="*/ 931068 w 1383506"/>
                <a:gd name="connsiteY147" fmla="*/ 584106 h 972250"/>
                <a:gd name="connsiteX148" fmla="*/ 928687 w 1383506"/>
                <a:gd name="connsiteY148" fmla="*/ 574581 h 972250"/>
                <a:gd name="connsiteX149" fmla="*/ 923925 w 1383506"/>
                <a:gd name="connsiteY149" fmla="*/ 560294 h 972250"/>
                <a:gd name="connsiteX150" fmla="*/ 916781 w 1383506"/>
                <a:gd name="connsiteY150" fmla="*/ 555531 h 972250"/>
                <a:gd name="connsiteX151" fmla="*/ 912018 w 1383506"/>
                <a:gd name="connsiteY151" fmla="*/ 548388 h 972250"/>
                <a:gd name="connsiteX152" fmla="*/ 909637 w 1383506"/>
                <a:gd name="connsiteY152" fmla="*/ 541244 h 972250"/>
                <a:gd name="connsiteX153" fmla="*/ 895350 w 1383506"/>
                <a:gd name="connsiteY153" fmla="*/ 529338 h 972250"/>
                <a:gd name="connsiteX154" fmla="*/ 888206 w 1383506"/>
                <a:gd name="connsiteY154" fmla="*/ 522194 h 972250"/>
                <a:gd name="connsiteX155" fmla="*/ 871537 w 1383506"/>
                <a:gd name="connsiteY155" fmla="*/ 505525 h 972250"/>
                <a:gd name="connsiteX156" fmla="*/ 864393 w 1383506"/>
                <a:gd name="connsiteY156" fmla="*/ 481713 h 972250"/>
                <a:gd name="connsiteX157" fmla="*/ 859631 w 1383506"/>
                <a:gd name="connsiteY157" fmla="*/ 474569 h 972250"/>
                <a:gd name="connsiteX158" fmla="*/ 857250 w 1383506"/>
                <a:gd name="connsiteY158" fmla="*/ 453138 h 972250"/>
                <a:gd name="connsiteX159" fmla="*/ 852487 w 1383506"/>
                <a:gd name="connsiteY159" fmla="*/ 438850 h 972250"/>
                <a:gd name="connsiteX160" fmla="*/ 847725 w 1383506"/>
                <a:gd name="connsiteY160" fmla="*/ 424563 h 972250"/>
                <a:gd name="connsiteX161" fmla="*/ 842962 w 1383506"/>
                <a:gd name="connsiteY161" fmla="*/ 417419 h 972250"/>
                <a:gd name="connsiteX162" fmla="*/ 840581 w 1383506"/>
                <a:gd name="connsiteY162" fmla="*/ 410275 h 972250"/>
                <a:gd name="connsiteX163" fmla="*/ 835818 w 1383506"/>
                <a:gd name="connsiteY163" fmla="*/ 400750 h 972250"/>
                <a:gd name="connsiteX164" fmla="*/ 833437 w 1383506"/>
                <a:gd name="connsiteY164" fmla="*/ 391225 h 972250"/>
                <a:gd name="connsiteX165" fmla="*/ 831056 w 1383506"/>
                <a:gd name="connsiteY165" fmla="*/ 384081 h 972250"/>
                <a:gd name="connsiteX166" fmla="*/ 828675 w 1383506"/>
                <a:gd name="connsiteY166" fmla="*/ 374556 h 972250"/>
                <a:gd name="connsiteX167" fmla="*/ 821531 w 1383506"/>
                <a:gd name="connsiteY167" fmla="*/ 353125 h 972250"/>
                <a:gd name="connsiteX168" fmla="*/ 809625 w 1383506"/>
                <a:gd name="connsiteY168" fmla="*/ 317406 h 972250"/>
                <a:gd name="connsiteX169" fmla="*/ 804862 w 1383506"/>
                <a:gd name="connsiteY169" fmla="*/ 303119 h 972250"/>
                <a:gd name="connsiteX170" fmla="*/ 800100 w 1383506"/>
                <a:gd name="connsiteY170" fmla="*/ 286450 h 972250"/>
                <a:gd name="connsiteX171" fmla="*/ 797718 w 1383506"/>
                <a:gd name="connsiteY171" fmla="*/ 279306 h 972250"/>
                <a:gd name="connsiteX172" fmla="*/ 792956 w 1383506"/>
                <a:gd name="connsiteY172" fmla="*/ 272163 h 972250"/>
                <a:gd name="connsiteX173" fmla="*/ 792956 w 1383506"/>
                <a:gd name="connsiteY173" fmla="*/ 229300 h 972250"/>
                <a:gd name="connsiteX174" fmla="*/ 797718 w 1383506"/>
                <a:gd name="connsiteY174" fmla="*/ 215013 h 972250"/>
                <a:gd name="connsiteX175" fmla="*/ 802481 w 1383506"/>
                <a:gd name="connsiteY175" fmla="*/ 207869 h 972250"/>
                <a:gd name="connsiteX176" fmla="*/ 809625 w 1383506"/>
                <a:gd name="connsiteY176" fmla="*/ 193581 h 972250"/>
                <a:gd name="connsiteX177" fmla="*/ 814387 w 1383506"/>
                <a:gd name="connsiteY177" fmla="*/ 179294 h 972250"/>
                <a:gd name="connsiteX178" fmla="*/ 816768 w 1383506"/>
                <a:gd name="connsiteY178" fmla="*/ 172150 h 972250"/>
                <a:gd name="connsiteX179" fmla="*/ 819150 w 1383506"/>
                <a:gd name="connsiteY179" fmla="*/ 79281 h 972250"/>
                <a:gd name="connsiteX0" fmla="*/ 0 w 1266825"/>
                <a:gd name="connsiteY0" fmla="*/ 48325 h 972250"/>
                <a:gd name="connsiteX1" fmla="*/ 2381 w 1266825"/>
                <a:gd name="connsiteY1" fmla="*/ 55469 h 972250"/>
                <a:gd name="connsiteX2" fmla="*/ 7144 w 1266825"/>
                <a:gd name="connsiteY2" fmla="*/ 62613 h 972250"/>
                <a:gd name="connsiteX3" fmla="*/ 9525 w 1266825"/>
                <a:gd name="connsiteY3" fmla="*/ 69756 h 972250"/>
                <a:gd name="connsiteX4" fmla="*/ 19050 w 1266825"/>
                <a:gd name="connsiteY4" fmla="*/ 72138 h 972250"/>
                <a:gd name="connsiteX5" fmla="*/ 50006 w 1266825"/>
                <a:gd name="connsiteY5" fmla="*/ 79281 h 972250"/>
                <a:gd name="connsiteX6" fmla="*/ 114300 w 1266825"/>
                <a:gd name="connsiteY6" fmla="*/ 81663 h 972250"/>
                <a:gd name="connsiteX7" fmla="*/ 126206 w 1266825"/>
                <a:gd name="connsiteY7" fmla="*/ 79281 h 972250"/>
                <a:gd name="connsiteX8" fmla="*/ 140494 w 1266825"/>
                <a:gd name="connsiteY8" fmla="*/ 74519 h 972250"/>
                <a:gd name="connsiteX9" fmla="*/ 140494 w 1266825"/>
                <a:gd name="connsiteY9" fmla="*/ 60231 h 972250"/>
                <a:gd name="connsiteX10" fmla="*/ 126206 w 1266825"/>
                <a:gd name="connsiteY10" fmla="*/ 55469 h 972250"/>
                <a:gd name="connsiteX11" fmla="*/ 119062 w 1266825"/>
                <a:gd name="connsiteY11" fmla="*/ 53088 h 972250"/>
                <a:gd name="connsiteX12" fmla="*/ 111919 w 1266825"/>
                <a:gd name="connsiteY12" fmla="*/ 48325 h 972250"/>
                <a:gd name="connsiteX13" fmla="*/ 128587 w 1266825"/>
                <a:gd name="connsiteY13" fmla="*/ 38800 h 972250"/>
                <a:gd name="connsiteX14" fmla="*/ 261937 w 1266825"/>
                <a:gd name="connsiteY14" fmla="*/ 41181 h 972250"/>
                <a:gd name="connsiteX15" fmla="*/ 273844 w 1266825"/>
                <a:gd name="connsiteY15" fmla="*/ 45944 h 972250"/>
                <a:gd name="connsiteX16" fmla="*/ 290512 w 1266825"/>
                <a:gd name="connsiteY16" fmla="*/ 50706 h 972250"/>
                <a:gd name="connsiteX17" fmla="*/ 311944 w 1266825"/>
                <a:gd name="connsiteY17" fmla="*/ 60231 h 972250"/>
                <a:gd name="connsiteX18" fmla="*/ 369094 w 1266825"/>
                <a:gd name="connsiteY18" fmla="*/ 57850 h 972250"/>
                <a:gd name="connsiteX19" fmla="*/ 381000 w 1266825"/>
                <a:gd name="connsiteY19" fmla="*/ 45944 h 972250"/>
                <a:gd name="connsiteX20" fmla="*/ 416719 w 1266825"/>
                <a:gd name="connsiteY20" fmla="*/ 29275 h 972250"/>
                <a:gd name="connsiteX21" fmla="*/ 423862 w 1266825"/>
                <a:gd name="connsiteY21" fmla="*/ 26894 h 972250"/>
                <a:gd name="connsiteX22" fmla="*/ 552450 w 1266825"/>
                <a:gd name="connsiteY22" fmla="*/ 24513 h 972250"/>
                <a:gd name="connsiteX23" fmla="*/ 573881 w 1266825"/>
                <a:gd name="connsiteY23" fmla="*/ 17369 h 972250"/>
                <a:gd name="connsiteX24" fmla="*/ 581025 w 1266825"/>
                <a:gd name="connsiteY24" fmla="*/ 12606 h 972250"/>
                <a:gd name="connsiteX25" fmla="*/ 609600 w 1266825"/>
                <a:gd name="connsiteY25" fmla="*/ 7844 h 972250"/>
                <a:gd name="connsiteX26" fmla="*/ 695325 w 1266825"/>
                <a:gd name="connsiteY26" fmla="*/ 7844 h 972250"/>
                <a:gd name="connsiteX27" fmla="*/ 700087 w 1266825"/>
                <a:gd name="connsiteY27" fmla="*/ 22131 h 972250"/>
                <a:gd name="connsiteX28" fmla="*/ 714375 w 1266825"/>
                <a:gd name="connsiteY28" fmla="*/ 48325 h 972250"/>
                <a:gd name="connsiteX29" fmla="*/ 733425 w 1266825"/>
                <a:gd name="connsiteY29" fmla="*/ 53088 h 972250"/>
                <a:gd name="connsiteX30" fmla="*/ 747712 w 1266825"/>
                <a:gd name="connsiteY30" fmla="*/ 57850 h 972250"/>
                <a:gd name="connsiteX31" fmla="*/ 757237 w 1266825"/>
                <a:gd name="connsiteY31" fmla="*/ 60231 h 972250"/>
                <a:gd name="connsiteX32" fmla="*/ 764381 w 1266825"/>
                <a:gd name="connsiteY32" fmla="*/ 67375 h 972250"/>
                <a:gd name="connsiteX33" fmla="*/ 785812 w 1266825"/>
                <a:gd name="connsiteY33" fmla="*/ 79281 h 972250"/>
                <a:gd name="connsiteX34" fmla="*/ 804862 w 1266825"/>
                <a:gd name="connsiteY34" fmla="*/ 91188 h 972250"/>
                <a:gd name="connsiteX35" fmla="*/ 814387 w 1266825"/>
                <a:gd name="connsiteY35" fmla="*/ 98331 h 972250"/>
                <a:gd name="connsiteX36" fmla="*/ 821531 w 1266825"/>
                <a:gd name="connsiteY36" fmla="*/ 103094 h 972250"/>
                <a:gd name="connsiteX37" fmla="*/ 838200 w 1266825"/>
                <a:gd name="connsiteY37" fmla="*/ 98331 h 972250"/>
                <a:gd name="connsiteX38" fmla="*/ 850106 w 1266825"/>
                <a:gd name="connsiteY38" fmla="*/ 100713 h 972250"/>
                <a:gd name="connsiteX39" fmla="*/ 857250 w 1266825"/>
                <a:gd name="connsiteY39" fmla="*/ 103094 h 972250"/>
                <a:gd name="connsiteX40" fmla="*/ 866775 w 1266825"/>
                <a:gd name="connsiteY40" fmla="*/ 117381 h 972250"/>
                <a:gd name="connsiteX41" fmla="*/ 873919 w 1266825"/>
                <a:gd name="connsiteY41" fmla="*/ 122144 h 972250"/>
                <a:gd name="connsiteX42" fmla="*/ 888206 w 1266825"/>
                <a:gd name="connsiteY42" fmla="*/ 126906 h 972250"/>
                <a:gd name="connsiteX43" fmla="*/ 995362 w 1266825"/>
                <a:gd name="connsiteY43" fmla="*/ 124525 h 972250"/>
                <a:gd name="connsiteX44" fmla="*/ 1000125 w 1266825"/>
                <a:gd name="connsiteY44" fmla="*/ 117381 h 972250"/>
                <a:gd name="connsiteX45" fmla="*/ 1007269 w 1266825"/>
                <a:gd name="connsiteY45" fmla="*/ 110238 h 972250"/>
                <a:gd name="connsiteX46" fmla="*/ 1009650 w 1266825"/>
                <a:gd name="connsiteY46" fmla="*/ 103094 h 972250"/>
                <a:gd name="connsiteX47" fmla="*/ 1023937 w 1266825"/>
                <a:gd name="connsiteY47" fmla="*/ 103094 h 972250"/>
                <a:gd name="connsiteX48" fmla="*/ 1031081 w 1266825"/>
                <a:gd name="connsiteY48" fmla="*/ 110238 h 972250"/>
                <a:gd name="connsiteX49" fmla="*/ 1038225 w 1266825"/>
                <a:gd name="connsiteY49" fmla="*/ 119763 h 972250"/>
                <a:gd name="connsiteX50" fmla="*/ 1050131 w 1266825"/>
                <a:gd name="connsiteY50" fmla="*/ 126906 h 972250"/>
                <a:gd name="connsiteX51" fmla="*/ 1064419 w 1266825"/>
                <a:gd name="connsiteY51" fmla="*/ 138813 h 972250"/>
                <a:gd name="connsiteX52" fmla="*/ 1102519 w 1266825"/>
                <a:gd name="connsiteY52" fmla="*/ 141194 h 972250"/>
                <a:gd name="connsiteX53" fmla="*/ 1109662 w 1266825"/>
                <a:gd name="connsiteY53" fmla="*/ 143575 h 972250"/>
                <a:gd name="connsiteX54" fmla="*/ 1114425 w 1266825"/>
                <a:gd name="connsiteY54" fmla="*/ 150719 h 972250"/>
                <a:gd name="connsiteX55" fmla="*/ 1121569 w 1266825"/>
                <a:gd name="connsiteY55" fmla="*/ 162625 h 972250"/>
                <a:gd name="connsiteX56" fmla="*/ 1123950 w 1266825"/>
                <a:gd name="connsiteY56" fmla="*/ 169769 h 972250"/>
                <a:gd name="connsiteX57" fmla="*/ 1133475 w 1266825"/>
                <a:gd name="connsiteY57" fmla="*/ 181675 h 972250"/>
                <a:gd name="connsiteX58" fmla="*/ 1138237 w 1266825"/>
                <a:gd name="connsiteY58" fmla="*/ 188819 h 972250"/>
                <a:gd name="connsiteX59" fmla="*/ 1178719 w 1266825"/>
                <a:gd name="connsiteY59" fmla="*/ 191200 h 972250"/>
                <a:gd name="connsiteX60" fmla="*/ 1197769 w 1266825"/>
                <a:gd name="connsiteY60" fmla="*/ 203106 h 972250"/>
                <a:gd name="connsiteX61" fmla="*/ 1200150 w 1266825"/>
                <a:gd name="connsiteY61" fmla="*/ 234063 h 972250"/>
                <a:gd name="connsiteX62" fmla="*/ 1207294 w 1266825"/>
                <a:gd name="connsiteY62" fmla="*/ 260256 h 972250"/>
                <a:gd name="connsiteX63" fmla="*/ 1209675 w 1266825"/>
                <a:gd name="connsiteY63" fmla="*/ 269781 h 972250"/>
                <a:gd name="connsiteX64" fmla="*/ 1216819 w 1266825"/>
                <a:gd name="connsiteY64" fmla="*/ 288831 h 972250"/>
                <a:gd name="connsiteX65" fmla="*/ 1209675 w 1266825"/>
                <a:gd name="connsiteY65" fmla="*/ 291213 h 972250"/>
                <a:gd name="connsiteX66" fmla="*/ 1178719 w 1266825"/>
                <a:gd name="connsiteY66" fmla="*/ 295975 h 972250"/>
                <a:gd name="connsiteX67" fmla="*/ 1164431 w 1266825"/>
                <a:gd name="connsiteY67" fmla="*/ 305500 h 972250"/>
                <a:gd name="connsiteX68" fmla="*/ 1157287 w 1266825"/>
                <a:gd name="connsiteY68" fmla="*/ 319788 h 972250"/>
                <a:gd name="connsiteX69" fmla="*/ 1152525 w 1266825"/>
                <a:gd name="connsiteY69" fmla="*/ 326931 h 972250"/>
                <a:gd name="connsiteX70" fmla="*/ 1150144 w 1266825"/>
                <a:gd name="connsiteY70" fmla="*/ 334075 h 972250"/>
                <a:gd name="connsiteX71" fmla="*/ 1152525 w 1266825"/>
                <a:gd name="connsiteY71" fmla="*/ 365031 h 972250"/>
                <a:gd name="connsiteX72" fmla="*/ 1157287 w 1266825"/>
                <a:gd name="connsiteY72" fmla="*/ 372175 h 972250"/>
                <a:gd name="connsiteX73" fmla="*/ 1164431 w 1266825"/>
                <a:gd name="connsiteY73" fmla="*/ 374556 h 972250"/>
                <a:gd name="connsiteX74" fmla="*/ 1183481 w 1266825"/>
                <a:gd name="connsiteY74" fmla="*/ 376938 h 972250"/>
                <a:gd name="connsiteX75" fmla="*/ 1185862 w 1266825"/>
                <a:gd name="connsiteY75" fmla="*/ 384081 h 972250"/>
                <a:gd name="connsiteX76" fmla="*/ 1188244 w 1266825"/>
                <a:gd name="connsiteY76" fmla="*/ 395988 h 972250"/>
                <a:gd name="connsiteX77" fmla="*/ 1219200 w 1266825"/>
                <a:gd name="connsiteY77" fmla="*/ 405513 h 972250"/>
                <a:gd name="connsiteX78" fmla="*/ 1226344 w 1266825"/>
                <a:gd name="connsiteY78" fmla="*/ 426944 h 972250"/>
                <a:gd name="connsiteX79" fmla="*/ 1228725 w 1266825"/>
                <a:gd name="connsiteY79" fmla="*/ 436469 h 972250"/>
                <a:gd name="connsiteX80" fmla="*/ 1233487 w 1266825"/>
                <a:gd name="connsiteY80" fmla="*/ 448375 h 972250"/>
                <a:gd name="connsiteX81" fmla="*/ 1235869 w 1266825"/>
                <a:gd name="connsiteY81" fmla="*/ 455519 h 972250"/>
                <a:gd name="connsiteX82" fmla="*/ 1238250 w 1266825"/>
                <a:gd name="connsiteY82" fmla="*/ 553150 h 972250"/>
                <a:gd name="connsiteX83" fmla="*/ 1245394 w 1266825"/>
                <a:gd name="connsiteY83" fmla="*/ 586488 h 972250"/>
                <a:gd name="connsiteX84" fmla="*/ 1247775 w 1266825"/>
                <a:gd name="connsiteY84" fmla="*/ 593631 h 972250"/>
                <a:gd name="connsiteX85" fmla="*/ 1250156 w 1266825"/>
                <a:gd name="connsiteY85" fmla="*/ 634113 h 972250"/>
                <a:gd name="connsiteX86" fmla="*/ 1252537 w 1266825"/>
                <a:gd name="connsiteY86" fmla="*/ 641256 h 972250"/>
                <a:gd name="connsiteX87" fmla="*/ 1254919 w 1266825"/>
                <a:gd name="connsiteY87" fmla="*/ 669831 h 972250"/>
                <a:gd name="connsiteX88" fmla="*/ 1259681 w 1266825"/>
                <a:gd name="connsiteY88" fmla="*/ 719838 h 972250"/>
                <a:gd name="connsiteX89" fmla="*/ 1264444 w 1266825"/>
                <a:gd name="connsiteY89" fmla="*/ 729363 h 972250"/>
                <a:gd name="connsiteX90" fmla="*/ 1266825 w 1266825"/>
                <a:gd name="connsiteY90" fmla="*/ 736506 h 972250"/>
                <a:gd name="connsiteX91" fmla="*/ 1262062 w 1266825"/>
                <a:gd name="connsiteY91" fmla="*/ 846044 h 972250"/>
                <a:gd name="connsiteX92" fmla="*/ 1259681 w 1266825"/>
                <a:gd name="connsiteY92" fmla="*/ 853188 h 972250"/>
                <a:gd name="connsiteX93" fmla="*/ 1254919 w 1266825"/>
                <a:gd name="connsiteY93" fmla="*/ 874619 h 972250"/>
                <a:gd name="connsiteX94" fmla="*/ 1252537 w 1266825"/>
                <a:gd name="connsiteY94" fmla="*/ 881763 h 972250"/>
                <a:gd name="connsiteX95" fmla="*/ 1247775 w 1266825"/>
                <a:gd name="connsiteY95" fmla="*/ 888906 h 972250"/>
                <a:gd name="connsiteX96" fmla="*/ 1245394 w 1266825"/>
                <a:gd name="connsiteY96" fmla="*/ 900813 h 972250"/>
                <a:gd name="connsiteX97" fmla="*/ 1235869 w 1266825"/>
                <a:gd name="connsiteY97" fmla="*/ 972250 h 972250"/>
                <a:gd name="connsiteX98" fmla="*/ 1221581 w 1266825"/>
                <a:gd name="connsiteY98" fmla="*/ 969869 h 972250"/>
                <a:gd name="connsiteX99" fmla="*/ 1214437 w 1266825"/>
                <a:gd name="connsiteY99" fmla="*/ 962725 h 972250"/>
                <a:gd name="connsiteX100" fmla="*/ 1207294 w 1266825"/>
                <a:gd name="connsiteY100" fmla="*/ 957963 h 972250"/>
                <a:gd name="connsiteX101" fmla="*/ 1200150 w 1266825"/>
                <a:gd name="connsiteY101" fmla="*/ 950819 h 972250"/>
                <a:gd name="connsiteX102" fmla="*/ 1195387 w 1266825"/>
                <a:gd name="connsiteY102" fmla="*/ 943675 h 972250"/>
                <a:gd name="connsiteX103" fmla="*/ 1188244 w 1266825"/>
                <a:gd name="connsiteY103" fmla="*/ 941294 h 972250"/>
                <a:gd name="connsiteX104" fmla="*/ 1181100 w 1266825"/>
                <a:gd name="connsiteY104" fmla="*/ 936531 h 972250"/>
                <a:gd name="connsiteX105" fmla="*/ 1166812 w 1266825"/>
                <a:gd name="connsiteY105" fmla="*/ 931769 h 972250"/>
                <a:gd name="connsiteX106" fmla="*/ 1152525 w 1266825"/>
                <a:gd name="connsiteY106" fmla="*/ 924625 h 972250"/>
                <a:gd name="connsiteX107" fmla="*/ 1145381 w 1266825"/>
                <a:gd name="connsiteY107" fmla="*/ 919863 h 972250"/>
                <a:gd name="connsiteX108" fmla="*/ 1135856 w 1266825"/>
                <a:gd name="connsiteY108" fmla="*/ 917481 h 972250"/>
                <a:gd name="connsiteX109" fmla="*/ 1121569 w 1266825"/>
                <a:gd name="connsiteY109" fmla="*/ 912719 h 972250"/>
                <a:gd name="connsiteX110" fmla="*/ 1114425 w 1266825"/>
                <a:gd name="connsiteY110" fmla="*/ 910338 h 972250"/>
                <a:gd name="connsiteX111" fmla="*/ 1107281 w 1266825"/>
                <a:gd name="connsiteY111" fmla="*/ 905575 h 972250"/>
                <a:gd name="connsiteX112" fmla="*/ 1083469 w 1266825"/>
                <a:gd name="connsiteY112" fmla="*/ 898431 h 972250"/>
                <a:gd name="connsiteX113" fmla="*/ 1062037 w 1266825"/>
                <a:gd name="connsiteY113" fmla="*/ 891288 h 972250"/>
                <a:gd name="connsiteX114" fmla="*/ 1054894 w 1266825"/>
                <a:gd name="connsiteY114" fmla="*/ 888906 h 972250"/>
                <a:gd name="connsiteX115" fmla="*/ 1033462 w 1266825"/>
                <a:gd name="connsiteY115" fmla="*/ 879381 h 972250"/>
                <a:gd name="connsiteX116" fmla="*/ 1019175 w 1266825"/>
                <a:gd name="connsiteY116" fmla="*/ 874619 h 972250"/>
                <a:gd name="connsiteX117" fmla="*/ 1009650 w 1266825"/>
                <a:gd name="connsiteY117" fmla="*/ 872238 h 972250"/>
                <a:gd name="connsiteX118" fmla="*/ 995362 w 1266825"/>
                <a:gd name="connsiteY118" fmla="*/ 867475 h 972250"/>
                <a:gd name="connsiteX119" fmla="*/ 976312 w 1266825"/>
                <a:gd name="connsiteY119" fmla="*/ 862713 h 972250"/>
                <a:gd name="connsiteX120" fmla="*/ 962025 w 1266825"/>
                <a:gd name="connsiteY120" fmla="*/ 855569 h 972250"/>
                <a:gd name="connsiteX121" fmla="*/ 940594 w 1266825"/>
                <a:gd name="connsiteY121" fmla="*/ 850806 h 972250"/>
                <a:gd name="connsiteX122" fmla="*/ 933450 w 1266825"/>
                <a:gd name="connsiteY122" fmla="*/ 846044 h 972250"/>
                <a:gd name="connsiteX123" fmla="*/ 931069 w 1266825"/>
                <a:gd name="connsiteY123" fmla="*/ 834138 h 972250"/>
                <a:gd name="connsiteX124" fmla="*/ 923925 w 1266825"/>
                <a:gd name="connsiteY124" fmla="*/ 819850 h 972250"/>
                <a:gd name="connsiteX125" fmla="*/ 921544 w 1266825"/>
                <a:gd name="connsiteY125" fmla="*/ 810325 h 972250"/>
                <a:gd name="connsiteX126" fmla="*/ 916781 w 1266825"/>
                <a:gd name="connsiteY126" fmla="*/ 786513 h 972250"/>
                <a:gd name="connsiteX127" fmla="*/ 914400 w 1266825"/>
                <a:gd name="connsiteY127" fmla="*/ 779369 h 972250"/>
                <a:gd name="connsiteX128" fmla="*/ 909637 w 1266825"/>
                <a:gd name="connsiteY128" fmla="*/ 772225 h 972250"/>
                <a:gd name="connsiteX129" fmla="*/ 907256 w 1266825"/>
                <a:gd name="connsiteY129" fmla="*/ 765081 h 972250"/>
                <a:gd name="connsiteX130" fmla="*/ 904875 w 1266825"/>
                <a:gd name="connsiteY130" fmla="*/ 755556 h 972250"/>
                <a:gd name="connsiteX131" fmla="*/ 900112 w 1266825"/>
                <a:gd name="connsiteY131" fmla="*/ 748413 h 972250"/>
                <a:gd name="connsiteX132" fmla="*/ 892969 w 1266825"/>
                <a:gd name="connsiteY132" fmla="*/ 724600 h 972250"/>
                <a:gd name="connsiteX133" fmla="*/ 890587 w 1266825"/>
                <a:gd name="connsiteY133" fmla="*/ 717456 h 972250"/>
                <a:gd name="connsiteX134" fmla="*/ 885825 w 1266825"/>
                <a:gd name="connsiteY134" fmla="*/ 707931 h 972250"/>
                <a:gd name="connsiteX135" fmla="*/ 883444 w 1266825"/>
                <a:gd name="connsiteY135" fmla="*/ 700788 h 972250"/>
                <a:gd name="connsiteX136" fmla="*/ 873919 w 1266825"/>
                <a:gd name="connsiteY136" fmla="*/ 686500 h 972250"/>
                <a:gd name="connsiteX137" fmla="*/ 864394 w 1266825"/>
                <a:gd name="connsiteY137" fmla="*/ 674594 h 972250"/>
                <a:gd name="connsiteX138" fmla="*/ 862012 w 1266825"/>
                <a:gd name="connsiteY138" fmla="*/ 667450 h 972250"/>
                <a:gd name="connsiteX139" fmla="*/ 852487 w 1266825"/>
                <a:gd name="connsiteY139" fmla="*/ 653163 h 972250"/>
                <a:gd name="connsiteX140" fmla="*/ 840581 w 1266825"/>
                <a:gd name="connsiteY140" fmla="*/ 638875 h 972250"/>
                <a:gd name="connsiteX141" fmla="*/ 838200 w 1266825"/>
                <a:gd name="connsiteY141" fmla="*/ 629350 h 972250"/>
                <a:gd name="connsiteX142" fmla="*/ 826294 w 1266825"/>
                <a:gd name="connsiteY142" fmla="*/ 615063 h 972250"/>
                <a:gd name="connsiteX143" fmla="*/ 823912 w 1266825"/>
                <a:gd name="connsiteY143" fmla="*/ 607919 h 972250"/>
                <a:gd name="connsiteX144" fmla="*/ 819150 w 1266825"/>
                <a:gd name="connsiteY144" fmla="*/ 600775 h 972250"/>
                <a:gd name="connsiteX145" fmla="*/ 816769 w 1266825"/>
                <a:gd name="connsiteY145" fmla="*/ 591250 h 972250"/>
                <a:gd name="connsiteX146" fmla="*/ 814387 w 1266825"/>
                <a:gd name="connsiteY146" fmla="*/ 584106 h 972250"/>
                <a:gd name="connsiteX147" fmla="*/ 812006 w 1266825"/>
                <a:gd name="connsiteY147" fmla="*/ 574581 h 972250"/>
                <a:gd name="connsiteX148" fmla="*/ 807244 w 1266825"/>
                <a:gd name="connsiteY148" fmla="*/ 560294 h 972250"/>
                <a:gd name="connsiteX149" fmla="*/ 800100 w 1266825"/>
                <a:gd name="connsiteY149" fmla="*/ 555531 h 972250"/>
                <a:gd name="connsiteX150" fmla="*/ 795337 w 1266825"/>
                <a:gd name="connsiteY150" fmla="*/ 548388 h 972250"/>
                <a:gd name="connsiteX151" fmla="*/ 792956 w 1266825"/>
                <a:gd name="connsiteY151" fmla="*/ 541244 h 972250"/>
                <a:gd name="connsiteX152" fmla="*/ 778669 w 1266825"/>
                <a:gd name="connsiteY152" fmla="*/ 529338 h 972250"/>
                <a:gd name="connsiteX153" fmla="*/ 771525 w 1266825"/>
                <a:gd name="connsiteY153" fmla="*/ 522194 h 972250"/>
                <a:gd name="connsiteX154" fmla="*/ 754856 w 1266825"/>
                <a:gd name="connsiteY154" fmla="*/ 505525 h 972250"/>
                <a:gd name="connsiteX155" fmla="*/ 747712 w 1266825"/>
                <a:gd name="connsiteY155" fmla="*/ 481713 h 972250"/>
                <a:gd name="connsiteX156" fmla="*/ 742950 w 1266825"/>
                <a:gd name="connsiteY156" fmla="*/ 474569 h 972250"/>
                <a:gd name="connsiteX157" fmla="*/ 740569 w 1266825"/>
                <a:gd name="connsiteY157" fmla="*/ 453138 h 972250"/>
                <a:gd name="connsiteX158" fmla="*/ 735806 w 1266825"/>
                <a:gd name="connsiteY158" fmla="*/ 438850 h 972250"/>
                <a:gd name="connsiteX159" fmla="*/ 731044 w 1266825"/>
                <a:gd name="connsiteY159" fmla="*/ 424563 h 972250"/>
                <a:gd name="connsiteX160" fmla="*/ 726281 w 1266825"/>
                <a:gd name="connsiteY160" fmla="*/ 417419 h 972250"/>
                <a:gd name="connsiteX161" fmla="*/ 723900 w 1266825"/>
                <a:gd name="connsiteY161" fmla="*/ 410275 h 972250"/>
                <a:gd name="connsiteX162" fmla="*/ 719137 w 1266825"/>
                <a:gd name="connsiteY162" fmla="*/ 400750 h 972250"/>
                <a:gd name="connsiteX163" fmla="*/ 716756 w 1266825"/>
                <a:gd name="connsiteY163" fmla="*/ 391225 h 972250"/>
                <a:gd name="connsiteX164" fmla="*/ 714375 w 1266825"/>
                <a:gd name="connsiteY164" fmla="*/ 384081 h 972250"/>
                <a:gd name="connsiteX165" fmla="*/ 711994 w 1266825"/>
                <a:gd name="connsiteY165" fmla="*/ 374556 h 972250"/>
                <a:gd name="connsiteX166" fmla="*/ 704850 w 1266825"/>
                <a:gd name="connsiteY166" fmla="*/ 353125 h 972250"/>
                <a:gd name="connsiteX167" fmla="*/ 692944 w 1266825"/>
                <a:gd name="connsiteY167" fmla="*/ 317406 h 972250"/>
                <a:gd name="connsiteX168" fmla="*/ 688181 w 1266825"/>
                <a:gd name="connsiteY168" fmla="*/ 303119 h 972250"/>
                <a:gd name="connsiteX169" fmla="*/ 683419 w 1266825"/>
                <a:gd name="connsiteY169" fmla="*/ 286450 h 972250"/>
                <a:gd name="connsiteX170" fmla="*/ 681037 w 1266825"/>
                <a:gd name="connsiteY170" fmla="*/ 279306 h 972250"/>
                <a:gd name="connsiteX171" fmla="*/ 676275 w 1266825"/>
                <a:gd name="connsiteY171" fmla="*/ 272163 h 972250"/>
                <a:gd name="connsiteX172" fmla="*/ 676275 w 1266825"/>
                <a:gd name="connsiteY172" fmla="*/ 229300 h 972250"/>
                <a:gd name="connsiteX173" fmla="*/ 681037 w 1266825"/>
                <a:gd name="connsiteY173" fmla="*/ 215013 h 972250"/>
                <a:gd name="connsiteX174" fmla="*/ 685800 w 1266825"/>
                <a:gd name="connsiteY174" fmla="*/ 207869 h 972250"/>
                <a:gd name="connsiteX175" fmla="*/ 692944 w 1266825"/>
                <a:gd name="connsiteY175" fmla="*/ 193581 h 972250"/>
                <a:gd name="connsiteX176" fmla="*/ 697706 w 1266825"/>
                <a:gd name="connsiteY176" fmla="*/ 179294 h 972250"/>
                <a:gd name="connsiteX177" fmla="*/ 700087 w 1266825"/>
                <a:gd name="connsiteY177" fmla="*/ 172150 h 972250"/>
                <a:gd name="connsiteX178" fmla="*/ 702469 w 1266825"/>
                <a:gd name="connsiteY178" fmla="*/ 79281 h 972250"/>
                <a:gd name="connsiteX0" fmla="*/ 0 w 1266825"/>
                <a:gd name="connsiteY0" fmla="*/ 48325 h 972250"/>
                <a:gd name="connsiteX1" fmla="*/ 2381 w 1266825"/>
                <a:gd name="connsiteY1" fmla="*/ 55469 h 972250"/>
                <a:gd name="connsiteX2" fmla="*/ 9525 w 1266825"/>
                <a:gd name="connsiteY2" fmla="*/ 69756 h 972250"/>
                <a:gd name="connsiteX3" fmla="*/ 19050 w 1266825"/>
                <a:gd name="connsiteY3" fmla="*/ 72138 h 972250"/>
                <a:gd name="connsiteX4" fmla="*/ 50006 w 1266825"/>
                <a:gd name="connsiteY4" fmla="*/ 79281 h 972250"/>
                <a:gd name="connsiteX5" fmla="*/ 114300 w 1266825"/>
                <a:gd name="connsiteY5" fmla="*/ 81663 h 972250"/>
                <a:gd name="connsiteX6" fmla="*/ 126206 w 1266825"/>
                <a:gd name="connsiteY6" fmla="*/ 79281 h 972250"/>
                <a:gd name="connsiteX7" fmla="*/ 140494 w 1266825"/>
                <a:gd name="connsiteY7" fmla="*/ 74519 h 972250"/>
                <a:gd name="connsiteX8" fmla="*/ 140494 w 1266825"/>
                <a:gd name="connsiteY8" fmla="*/ 60231 h 972250"/>
                <a:gd name="connsiteX9" fmla="*/ 126206 w 1266825"/>
                <a:gd name="connsiteY9" fmla="*/ 55469 h 972250"/>
                <a:gd name="connsiteX10" fmla="*/ 119062 w 1266825"/>
                <a:gd name="connsiteY10" fmla="*/ 53088 h 972250"/>
                <a:gd name="connsiteX11" fmla="*/ 111919 w 1266825"/>
                <a:gd name="connsiteY11" fmla="*/ 48325 h 972250"/>
                <a:gd name="connsiteX12" fmla="*/ 128587 w 1266825"/>
                <a:gd name="connsiteY12" fmla="*/ 38800 h 972250"/>
                <a:gd name="connsiteX13" fmla="*/ 261937 w 1266825"/>
                <a:gd name="connsiteY13" fmla="*/ 41181 h 972250"/>
                <a:gd name="connsiteX14" fmla="*/ 273844 w 1266825"/>
                <a:gd name="connsiteY14" fmla="*/ 45944 h 972250"/>
                <a:gd name="connsiteX15" fmla="*/ 290512 w 1266825"/>
                <a:gd name="connsiteY15" fmla="*/ 50706 h 972250"/>
                <a:gd name="connsiteX16" fmla="*/ 311944 w 1266825"/>
                <a:gd name="connsiteY16" fmla="*/ 60231 h 972250"/>
                <a:gd name="connsiteX17" fmla="*/ 369094 w 1266825"/>
                <a:gd name="connsiteY17" fmla="*/ 57850 h 972250"/>
                <a:gd name="connsiteX18" fmla="*/ 381000 w 1266825"/>
                <a:gd name="connsiteY18" fmla="*/ 45944 h 972250"/>
                <a:gd name="connsiteX19" fmla="*/ 416719 w 1266825"/>
                <a:gd name="connsiteY19" fmla="*/ 29275 h 972250"/>
                <a:gd name="connsiteX20" fmla="*/ 423862 w 1266825"/>
                <a:gd name="connsiteY20" fmla="*/ 26894 h 972250"/>
                <a:gd name="connsiteX21" fmla="*/ 552450 w 1266825"/>
                <a:gd name="connsiteY21" fmla="*/ 24513 h 972250"/>
                <a:gd name="connsiteX22" fmla="*/ 573881 w 1266825"/>
                <a:gd name="connsiteY22" fmla="*/ 17369 h 972250"/>
                <a:gd name="connsiteX23" fmla="*/ 581025 w 1266825"/>
                <a:gd name="connsiteY23" fmla="*/ 12606 h 972250"/>
                <a:gd name="connsiteX24" fmla="*/ 609600 w 1266825"/>
                <a:gd name="connsiteY24" fmla="*/ 7844 h 972250"/>
                <a:gd name="connsiteX25" fmla="*/ 695325 w 1266825"/>
                <a:gd name="connsiteY25" fmla="*/ 7844 h 972250"/>
                <a:gd name="connsiteX26" fmla="*/ 700087 w 1266825"/>
                <a:gd name="connsiteY26" fmla="*/ 22131 h 972250"/>
                <a:gd name="connsiteX27" fmla="*/ 714375 w 1266825"/>
                <a:gd name="connsiteY27" fmla="*/ 48325 h 972250"/>
                <a:gd name="connsiteX28" fmla="*/ 733425 w 1266825"/>
                <a:gd name="connsiteY28" fmla="*/ 53088 h 972250"/>
                <a:gd name="connsiteX29" fmla="*/ 747712 w 1266825"/>
                <a:gd name="connsiteY29" fmla="*/ 57850 h 972250"/>
                <a:gd name="connsiteX30" fmla="*/ 757237 w 1266825"/>
                <a:gd name="connsiteY30" fmla="*/ 60231 h 972250"/>
                <a:gd name="connsiteX31" fmla="*/ 764381 w 1266825"/>
                <a:gd name="connsiteY31" fmla="*/ 67375 h 972250"/>
                <a:gd name="connsiteX32" fmla="*/ 785812 w 1266825"/>
                <a:gd name="connsiteY32" fmla="*/ 79281 h 972250"/>
                <a:gd name="connsiteX33" fmla="*/ 804862 w 1266825"/>
                <a:gd name="connsiteY33" fmla="*/ 91188 h 972250"/>
                <a:gd name="connsiteX34" fmla="*/ 814387 w 1266825"/>
                <a:gd name="connsiteY34" fmla="*/ 98331 h 972250"/>
                <a:gd name="connsiteX35" fmla="*/ 821531 w 1266825"/>
                <a:gd name="connsiteY35" fmla="*/ 103094 h 972250"/>
                <a:gd name="connsiteX36" fmla="*/ 838200 w 1266825"/>
                <a:gd name="connsiteY36" fmla="*/ 98331 h 972250"/>
                <a:gd name="connsiteX37" fmla="*/ 850106 w 1266825"/>
                <a:gd name="connsiteY37" fmla="*/ 100713 h 972250"/>
                <a:gd name="connsiteX38" fmla="*/ 857250 w 1266825"/>
                <a:gd name="connsiteY38" fmla="*/ 103094 h 972250"/>
                <a:gd name="connsiteX39" fmla="*/ 866775 w 1266825"/>
                <a:gd name="connsiteY39" fmla="*/ 117381 h 972250"/>
                <a:gd name="connsiteX40" fmla="*/ 873919 w 1266825"/>
                <a:gd name="connsiteY40" fmla="*/ 122144 h 972250"/>
                <a:gd name="connsiteX41" fmla="*/ 888206 w 1266825"/>
                <a:gd name="connsiteY41" fmla="*/ 126906 h 972250"/>
                <a:gd name="connsiteX42" fmla="*/ 995362 w 1266825"/>
                <a:gd name="connsiteY42" fmla="*/ 124525 h 972250"/>
                <a:gd name="connsiteX43" fmla="*/ 1000125 w 1266825"/>
                <a:gd name="connsiteY43" fmla="*/ 117381 h 972250"/>
                <a:gd name="connsiteX44" fmla="*/ 1007269 w 1266825"/>
                <a:gd name="connsiteY44" fmla="*/ 110238 h 972250"/>
                <a:gd name="connsiteX45" fmla="*/ 1009650 w 1266825"/>
                <a:gd name="connsiteY45" fmla="*/ 103094 h 972250"/>
                <a:gd name="connsiteX46" fmla="*/ 1023937 w 1266825"/>
                <a:gd name="connsiteY46" fmla="*/ 103094 h 972250"/>
                <a:gd name="connsiteX47" fmla="*/ 1031081 w 1266825"/>
                <a:gd name="connsiteY47" fmla="*/ 110238 h 972250"/>
                <a:gd name="connsiteX48" fmla="*/ 1038225 w 1266825"/>
                <a:gd name="connsiteY48" fmla="*/ 119763 h 972250"/>
                <a:gd name="connsiteX49" fmla="*/ 1050131 w 1266825"/>
                <a:gd name="connsiteY49" fmla="*/ 126906 h 972250"/>
                <a:gd name="connsiteX50" fmla="*/ 1064419 w 1266825"/>
                <a:gd name="connsiteY50" fmla="*/ 138813 h 972250"/>
                <a:gd name="connsiteX51" fmla="*/ 1102519 w 1266825"/>
                <a:gd name="connsiteY51" fmla="*/ 141194 h 972250"/>
                <a:gd name="connsiteX52" fmla="*/ 1109662 w 1266825"/>
                <a:gd name="connsiteY52" fmla="*/ 143575 h 972250"/>
                <a:gd name="connsiteX53" fmla="*/ 1114425 w 1266825"/>
                <a:gd name="connsiteY53" fmla="*/ 150719 h 972250"/>
                <a:gd name="connsiteX54" fmla="*/ 1121569 w 1266825"/>
                <a:gd name="connsiteY54" fmla="*/ 162625 h 972250"/>
                <a:gd name="connsiteX55" fmla="*/ 1123950 w 1266825"/>
                <a:gd name="connsiteY55" fmla="*/ 169769 h 972250"/>
                <a:gd name="connsiteX56" fmla="*/ 1133475 w 1266825"/>
                <a:gd name="connsiteY56" fmla="*/ 181675 h 972250"/>
                <a:gd name="connsiteX57" fmla="*/ 1138237 w 1266825"/>
                <a:gd name="connsiteY57" fmla="*/ 188819 h 972250"/>
                <a:gd name="connsiteX58" fmla="*/ 1178719 w 1266825"/>
                <a:gd name="connsiteY58" fmla="*/ 191200 h 972250"/>
                <a:gd name="connsiteX59" fmla="*/ 1197769 w 1266825"/>
                <a:gd name="connsiteY59" fmla="*/ 203106 h 972250"/>
                <a:gd name="connsiteX60" fmla="*/ 1200150 w 1266825"/>
                <a:gd name="connsiteY60" fmla="*/ 234063 h 972250"/>
                <a:gd name="connsiteX61" fmla="*/ 1207294 w 1266825"/>
                <a:gd name="connsiteY61" fmla="*/ 260256 h 972250"/>
                <a:gd name="connsiteX62" fmla="*/ 1209675 w 1266825"/>
                <a:gd name="connsiteY62" fmla="*/ 269781 h 972250"/>
                <a:gd name="connsiteX63" fmla="*/ 1216819 w 1266825"/>
                <a:gd name="connsiteY63" fmla="*/ 288831 h 972250"/>
                <a:gd name="connsiteX64" fmla="*/ 1209675 w 1266825"/>
                <a:gd name="connsiteY64" fmla="*/ 291213 h 972250"/>
                <a:gd name="connsiteX65" fmla="*/ 1178719 w 1266825"/>
                <a:gd name="connsiteY65" fmla="*/ 295975 h 972250"/>
                <a:gd name="connsiteX66" fmla="*/ 1164431 w 1266825"/>
                <a:gd name="connsiteY66" fmla="*/ 305500 h 972250"/>
                <a:gd name="connsiteX67" fmla="*/ 1157287 w 1266825"/>
                <a:gd name="connsiteY67" fmla="*/ 319788 h 972250"/>
                <a:gd name="connsiteX68" fmla="*/ 1152525 w 1266825"/>
                <a:gd name="connsiteY68" fmla="*/ 326931 h 972250"/>
                <a:gd name="connsiteX69" fmla="*/ 1150144 w 1266825"/>
                <a:gd name="connsiteY69" fmla="*/ 334075 h 972250"/>
                <a:gd name="connsiteX70" fmla="*/ 1152525 w 1266825"/>
                <a:gd name="connsiteY70" fmla="*/ 365031 h 972250"/>
                <a:gd name="connsiteX71" fmla="*/ 1157287 w 1266825"/>
                <a:gd name="connsiteY71" fmla="*/ 372175 h 972250"/>
                <a:gd name="connsiteX72" fmla="*/ 1164431 w 1266825"/>
                <a:gd name="connsiteY72" fmla="*/ 374556 h 972250"/>
                <a:gd name="connsiteX73" fmla="*/ 1183481 w 1266825"/>
                <a:gd name="connsiteY73" fmla="*/ 376938 h 972250"/>
                <a:gd name="connsiteX74" fmla="*/ 1185862 w 1266825"/>
                <a:gd name="connsiteY74" fmla="*/ 384081 h 972250"/>
                <a:gd name="connsiteX75" fmla="*/ 1188244 w 1266825"/>
                <a:gd name="connsiteY75" fmla="*/ 395988 h 972250"/>
                <a:gd name="connsiteX76" fmla="*/ 1219200 w 1266825"/>
                <a:gd name="connsiteY76" fmla="*/ 405513 h 972250"/>
                <a:gd name="connsiteX77" fmla="*/ 1226344 w 1266825"/>
                <a:gd name="connsiteY77" fmla="*/ 426944 h 972250"/>
                <a:gd name="connsiteX78" fmla="*/ 1228725 w 1266825"/>
                <a:gd name="connsiteY78" fmla="*/ 436469 h 972250"/>
                <a:gd name="connsiteX79" fmla="*/ 1233487 w 1266825"/>
                <a:gd name="connsiteY79" fmla="*/ 448375 h 972250"/>
                <a:gd name="connsiteX80" fmla="*/ 1235869 w 1266825"/>
                <a:gd name="connsiteY80" fmla="*/ 455519 h 972250"/>
                <a:gd name="connsiteX81" fmla="*/ 1238250 w 1266825"/>
                <a:gd name="connsiteY81" fmla="*/ 553150 h 972250"/>
                <a:gd name="connsiteX82" fmla="*/ 1245394 w 1266825"/>
                <a:gd name="connsiteY82" fmla="*/ 586488 h 972250"/>
                <a:gd name="connsiteX83" fmla="*/ 1247775 w 1266825"/>
                <a:gd name="connsiteY83" fmla="*/ 593631 h 972250"/>
                <a:gd name="connsiteX84" fmla="*/ 1250156 w 1266825"/>
                <a:gd name="connsiteY84" fmla="*/ 634113 h 972250"/>
                <a:gd name="connsiteX85" fmla="*/ 1252537 w 1266825"/>
                <a:gd name="connsiteY85" fmla="*/ 641256 h 972250"/>
                <a:gd name="connsiteX86" fmla="*/ 1254919 w 1266825"/>
                <a:gd name="connsiteY86" fmla="*/ 669831 h 972250"/>
                <a:gd name="connsiteX87" fmla="*/ 1259681 w 1266825"/>
                <a:gd name="connsiteY87" fmla="*/ 719838 h 972250"/>
                <a:gd name="connsiteX88" fmla="*/ 1264444 w 1266825"/>
                <a:gd name="connsiteY88" fmla="*/ 729363 h 972250"/>
                <a:gd name="connsiteX89" fmla="*/ 1266825 w 1266825"/>
                <a:gd name="connsiteY89" fmla="*/ 736506 h 972250"/>
                <a:gd name="connsiteX90" fmla="*/ 1262062 w 1266825"/>
                <a:gd name="connsiteY90" fmla="*/ 846044 h 972250"/>
                <a:gd name="connsiteX91" fmla="*/ 1259681 w 1266825"/>
                <a:gd name="connsiteY91" fmla="*/ 853188 h 972250"/>
                <a:gd name="connsiteX92" fmla="*/ 1254919 w 1266825"/>
                <a:gd name="connsiteY92" fmla="*/ 874619 h 972250"/>
                <a:gd name="connsiteX93" fmla="*/ 1252537 w 1266825"/>
                <a:gd name="connsiteY93" fmla="*/ 881763 h 972250"/>
                <a:gd name="connsiteX94" fmla="*/ 1247775 w 1266825"/>
                <a:gd name="connsiteY94" fmla="*/ 888906 h 972250"/>
                <a:gd name="connsiteX95" fmla="*/ 1245394 w 1266825"/>
                <a:gd name="connsiteY95" fmla="*/ 900813 h 972250"/>
                <a:gd name="connsiteX96" fmla="*/ 1235869 w 1266825"/>
                <a:gd name="connsiteY96" fmla="*/ 972250 h 972250"/>
                <a:gd name="connsiteX97" fmla="*/ 1221581 w 1266825"/>
                <a:gd name="connsiteY97" fmla="*/ 969869 h 972250"/>
                <a:gd name="connsiteX98" fmla="*/ 1214437 w 1266825"/>
                <a:gd name="connsiteY98" fmla="*/ 962725 h 972250"/>
                <a:gd name="connsiteX99" fmla="*/ 1207294 w 1266825"/>
                <a:gd name="connsiteY99" fmla="*/ 957963 h 972250"/>
                <a:gd name="connsiteX100" fmla="*/ 1200150 w 1266825"/>
                <a:gd name="connsiteY100" fmla="*/ 950819 h 972250"/>
                <a:gd name="connsiteX101" fmla="*/ 1195387 w 1266825"/>
                <a:gd name="connsiteY101" fmla="*/ 943675 h 972250"/>
                <a:gd name="connsiteX102" fmla="*/ 1188244 w 1266825"/>
                <a:gd name="connsiteY102" fmla="*/ 941294 h 972250"/>
                <a:gd name="connsiteX103" fmla="*/ 1181100 w 1266825"/>
                <a:gd name="connsiteY103" fmla="*/ 936531 h 972250"/>
                <a:gd name="connsiteX104" fmla="*/ 1166812 w 1266825"/>
                <a:gd name="connsiteY104" fmla="*/ 931769 h 972250"/>
                <a:gd name="connsiteX105" fmla="*/ 1152525 w 1266825"/>
                <a:gd name="connsiteY105" fmla="*/ 924625 h 972250"/>
                <a:gd name="connsiteX106" fmla="*/ 1145381 w 1266825"/>
                <a:gd name="connsiteY106" fmla="*/ 919863 h 972250"/>
                <a:gd name="connsiteX107" fmla="*/ 1135856 w 1266825"/>
                <a:gd name="connsiteY107" fmla="*/ 917481 h 972250"/>
                <a:gd name="connsiteX108" fmla="*/ 1121569 w 1266825"/>
                <a:gd name="connsiteY108" fmla="*/ 912719 h 972250"/>
                <a:gd name="connsiteX109" fmla="*/ 1114425 w 1266825"/>
                <a:gd name="connsiteY109" fmla="*/ 910338 h 972250"/>
                <a:gd name="connsiteX110" fmla="*/ 1107281 w 1266825"/>
                <a:gd name="connsiteY110" fmla="*/ 905575 h 972250"/>
                <a:gd name="connsiteX111" fmla="*/ 1083469 w 1266825"/>
                <a:gd name="connsiteY111" fmla="*/ 898431 h 972250"/>
                <a:gd name="connsiteX112" fmla="*/ 1062037 w 1266825"/>
                <a:gd name="connsiteY112" fmla="*/ 891288 h 972250"/>
                <a:gd name="connsiteX113" fmla="*/ 1054894 w 1266825"/>
                <a:gd name="connsiteY113" fmla="*/ 888906 h 972250"/>
                <a:gd name="connsiteX114" fmla="*/ 1033462 w 1266825"/>
                <a:gd name="connsiteY114" fmla="*/ 879381 h 972250"/>
                <a:gd name="connsiteX115" fmla="*/ 1019175 w 1266825"/>
                <a:gd name="connsiteY115" fmla="*/ 874619 h 972250"/>
                <a:gd name="connsiteX116" fmla="*/ 1009650 w 1266825"/>
                <a:gd name="connsiteY116" fmla="*/ 872238 h 972250"/>
                <a:gd name="connsiteX117" fmla="*/ 995362 w 1266825"/>
                <a:gd name="connsiteY117" fmla="*/ 867475 h 972250"/>
                <a:gd name="connsiteX118" fmla="*/ 976312 w 1266825"/>
                <a:gd name="connsiteY118" fmla="*/ 862713 h 972250"/>
                <a:gd name="connsiteX119" fmla="*/ 962025 w 1266825"/>
                <a:gd name="connsiteY119" fmla="*/ 855569 h 972250"/>
                <a:gd name="connsiteX120" fmla="*/ 940594 w 1266825"/>
                <a:gd name="connsiteY120" fmla="*/ 850806 h 972250"/>
                <a:gd name="connsiteX121" fmla="*/ 933450 w 1266825"/>
                <a:gd name="connsiteY121" fmla="*/ 846044 h 972250"/>
                <a:gd name="connsiteX122" fmla="*/ 931069 w 1266825"/>
                <a:gd name="connsiteY122" fmla="*/ 834138 h 972250"/>
                <a:gd name="connsiteX123" fmla="*/ 923925 w 1266825"/>
                <a:gd name="connsiteY123" fmla="*/ 819850 h 972250"/>
                <a:gd name="connsiteX124" fmla="*/ 921544 w 1266825"/>
                <a:gd name="connsiteY124" fmla="*/ 810325 h 972250"/>
                <a:gd name="connsiteX125" fmla="*/ 916781 w 1266825"/>
                <a:gd name="connsiteY125" fmla="*/ 786513 h 972250"/>
                <a:gd name="connsiteX126" fmla="*/ 914400 w 1266825"/>
                <a:gd name="connsiteY126" fmla="*/ 779369 h 972250"/>
                <a:gd name="connsiteX127" fmla="*/ 909637 w 1266825"/>
                <a:gd name="connsiteY127" fmla="*/ 772225 h 972250"/>
                <a:gd name="connsiteX128" fmla="*/ 907256 w 1266825"/>
                <a:gd name="connsiteY128" fmla="*/ 765081 h 972250"/>
                <a:gd name="connsiteX129" fmla="*/ 904875 w 1266825"/>
                <a:gd name="connsiteY129" fmla="*/ 755556 h 972250"/>
                <a:gd name="connsiteX130" fmla="*/ 900112 w 1266825"/>
                <a:gd name="connsiteY130" fmla="*/ 748413 h 972250"/>
                <a:gd name="connsiteX131" fmla="*/ 892969 w 1266825"/>
                <a:gd name="connsiteY131" fmla="*/ 724600 h 972250"/>
                <a:gd name="connsiteX132" fmla="*/ 890587 w 1266825"/>
                <a:gd name="connsiteY132" fmla="*/ 717456 h 972250"/>
                <a:gd name="connsiteX133" fmla="*/ 885825 w 1266825"/>
                <a:gd name="connsiteY133" fmla="*/ 707931 h 972250"/>
                <a:gd name="connsiteX134" fmla="*/ 883444 w 1266825"/>
                <a:gd name="connsiteY134" fmla="*/ 700788 h 972250"/>
                <a:gd name="connsiteX135" fmla="*/ 873919 w 1266825"/>
                <a:gd name="connsiteY135" fmla="*/ 686500 h 972250"/>
                <a:gd name="connsiteX136" fmla="*/ 864394 w 1266825"/>
                <a:gd name="connsiteY136" fmla="*/ 674594 h 972250"/>
                <a:gd name="connsiteX137" fmla="*/ 862012 w 1266825"/>
                <a:gd name="connsiteY137" fmla="*/ 667450 h 972250"/>
                <a:gd name="connsiteX138" fmla="*/ 852487 w 1266825"/>
                <a:gd name="connsiteY138" fmla="*/ 653163 h 972250"/>
                <a:gd name="connsiteX139" fmla="*/ 840581 w 1266825"/>
                <a:gd name="connsiteY139" fmla="*/ 638875 h 972250"/>
                <a:gd name="connsiteX140" fmla="*/ 838200 w 1266825"/>
                <a:gd name="connsiteY140" fmla="*/ 629350 h 972250"/>
                <a:gd name="connsiteX141" fmla="*/ 826294 w 1266825"/>
                <a:gd name="connsiteY141" fmla="*/ 615063 h 972250"/>
                <a:gd name="connsiteX142" fmla="*/ 823912 w 1266825"/>
                <a:gd name="connsiteY142" fmla="*/ 607919 h 972250"/>
                <a:gd name="connsiteX143" fmla="*/ 819150 w 1266825"/>
                <a:gd name="connsiteY143" fmla="*/ 600775 h 972250"/>
                <a:gd name="connsiteX144" fmla="*/ 816769 w 1266825"/>
                <a:gd name="connsiteY144" fmla="*/ 591250 h 972250"/>
                <a:gd name="connsiteX145" fmla="*/ 814387 w 1266825"/>
                <a:gd name="connsiteY145" fmla="*/ 584106 h 972250"/>
                <a:gd name="connsiteX146" fmla="*/ 812006 w 1266825"/>
                <a:gd name="connsiteY146" fmla="*/ 574581 h 972250"/>
                <a:gd name="connsiteX147" fmla="*/ 807244 w 1266825"/>
                <a:gd name="connsiteY147" fmla="*/ 560294 h 972250"/>
                <a:gd name="connsiteX148" fmla="*/ 800100 w 1266825"/>
                <a:gd name="connsiteY148" fmla="*/ 555531 h 972250"/>
                <a:gd name="connsiteX149" fmla="*/ 795337 w 1266825"/>
                <a:gd name="connsiteY149" fmla="*/ 548388 h 972250"/>
                <a:gd name="connsiteX150" fmla="*/ 792956 w 1266825"/>
                <a:gd name="connsiteY150" fmla="*/ 541244 h 972250"/>
                <a:gd name="connsiteX151" fmla="*/ 778669 w 1266825"/>
                <a:gd name="connsiteY151" fmla="*/ 529338 h 972250"/>
                <a:gd name="connsiteX152" fmla="*/ 771525 w 1266825"/>
                <a:gd name="connsiteY152" fmla="*/ 522194 h 972250"/>
                <a:gd name="connsiteX153" fmla="*/ 754856 w 1266825"/>
                <a:gd name="connsiteY153" fmla="*/ 505525 h 972250"/>
                <a:gd name="connsiteX154" fmla="*/ 747712 w 1266825"/>
                <a:gd name="connsiteY154" fmla="*/ 481713 h 972250"/>
                <a:gd name="connsiteX155" fmla="*/ 742950 w 1266825"/>
                <a:gd name="connsiteY155" fmla="*/ 474569 h 972250"/>
                <a:gd name="connsiteX156" fmla="*/ 740569 w 1266825"/>
                <a:gd name="connsiteY156" fmla="*/ 453138 h 972250"/>
                <a:gd name="connsiteX157" fmla="*/ 735806 w 1266825"/>
                <a:gd name="connsiteY157" fmla="*/ 438850 h 972250"/>
                <a:gd name="connsiteX158" fmla="*/ 731044 w 1266825"/>
                <a:gd name="connsiteY158" fmla="*/ 424563 h 972250"/>
                <a:gd name="connsiteX159" fmla="*/ 726281 w 1266825"/>
                <a:gd name="connsiteY159" fmla="*/ 417419 h 972250"/>
                <a:gd name="connsiteX160" fmla="*/ 723900 w 1266825"/>
                <a:gd name="connsiteY160" fmla="*/ 410275 h 972250"/>
                <a:gd name="connsiteX161" fmla="*/ 719137 w 1266825"/>
                <a:gd name="connsiteY161" fmla="*/ 400750 h 972250"/>
                <a:gd name="connsiteX162" fmla="*/ 716756 w 1266825"/>
                <a:gd name="connsiteY162" fmla="*/ 391225 h 972250"/>
                <a:gd name="connsiteX163" fmla="*/ 714375 w 1266825"/>
                <a:gd name="connsiteY163" fmla="*/ 384081 h 972250"/>
                <a:gd name="connsiteX164" fmla="*/ 711994 w 1266825"/>
                <a:gd name="connsiteY164" fmla="*/ 374556 h 972250"/>
                <a:gd name="connsiteX165" fmla="*/ 704850 w 1266825"/>
                <a:gd name="connsiteY165" fmla="*/ 353125 h 972250"/>
                <a:gd name="connsiteX166" fmla="*/ 692944 w 1266825"/>
                <a:gd name="connsiteY166" fmla="*/ 317406 h 972250"/>
                <a:gd name="connsiteX167" fmla="*/ 688181 w 1266825"/>
                <a:gd name="connsiteY167" fmla="*/ 303119 h 972250"/>
                <a:gd name="connsiteX168" fmla="*/ 683419 w 1266825"/>
                <a:gd name="connsiteY168" fmla="*/ 286450 h 972250"/>
                <a:gd name="connsiteX169" fmla="*/ 681037 w 1266825"/>
                <a:gd name="connsiteY169" fmla="*/ 279306 h 972250"/>
                <a:gd name="connsiteX170" fmla="*/ 676275 w 1266825"/>
                <a:gd name="connsiteY170" fmla="*/ 272163 h 972250"/>
                <a:gd name="connsiteX171" fmla="*/ 676275 w 1266825"/>
                <a:gd name="connsiteY171" fmla="*/ 229300 h 972250"/>
                <a:gd name="connsiteX172" fmla="*/ 681037 w 1266825"/>
                <a:gd name="connsiteY172" fmla="*/ 215013 h 972250"/>
                <a:gd name="connsiteX173" fmla="*/ 685800 w 1266825"/>
                <a:gd name="connsiteY173" fmla="*/ 207869 h 972250"/>
                <a:gd name="connsiteX174" fmla="*/ 692944 w 1266825"/>
                <a:gd name="connsiteY174" fmla="*/ 193581 h 972250"/>
                <a:gd name="connsiteX175" fmla="*/ 697706 w 1266825"/>
                <a:gd name="connsiteY175" fmla="*/ 179294 h 972250"/>
                <a:gd name="connsiteX176" fmla="*/ 700087 w 1266825"/>
                <a:gd name="connsiteY176" fmla="*/ 172150 h 972250"/>
                <a:gd name="connsiteX177" fmla="*/ 702469 w 1266825"/>
                <a:gd name="connsiteY177" fmla="*/ 79281 h 972250"/>
                <a:gd name="connsiteX0" fmla="*/ 0 w 1266825"/>
                <a:gd name="connsiteY0" fmla="*/ 48325 h 972250"/>
                <a:gd name="connsiteX1" fmla="*/ 2381 w 1266825"/>
                <a:gd name="connsiteY1" fmla="*/ 55469 h 972250"/>
                <a:gd name="connsiteX2" fmla="*/ 9525 w 1266825"/>
                <a:gd name="connsiteY2" fmla="*/ 69756 h 972250"/>
                <a:gd name="connsiteX3" fmla="*/ 50006 w 1266825"/>
                <a:gd name="connsiteY3" fmla="*/ 79281 h 972250"/>
                <a:gd name="connsiteX4" fmla="*/ 114300 w 1266825"/>
                <a:gd name="connsiteY4" fmla="*/ 81663 h 972250"/>
                <a:gd name="connsiteX5" fmla="*/ 126206 w 1266825"/>
                <a:gd name="connsiteY5" fmla="*/ 79281 h 972250"/>
                <a:gd name="connsiteX6" fmla="*/ 140494 w 1266825"/>
                <a:gd name="connsiteY6" fmla="*/ 74519 h 972250"/>
                <a:gd name="connsiteX7" fmla="*/ 140494 w 1266825"/>
                <a:gd name="connsiteY7" fmla="*/ 60231 h 972250"/>
                <a:gd name="connsiteX8" fmla="*/ 126206 w 1266825"/>
                <a:gd name="connsiteY8" fmla="*/ 55469 h 972250"/>
                <a:gd name="connsiteX9" fmla="*/ 119062 w 1266825"/>
                <a:gd name="connsiteY9" fmla="*/ 53088 h 972250"/>
                <a:gd name="connsiteX10" fmla="*/ 111919 w 1266825"/>
                <a:gd name="connsiteY10" fmla="*/ 48325 h 972250"/>
                <a:gd name="connsiteX11" fmla="*/ 128587 w 1266825"/>
                <a:gd name="connsiteY11" fmla="*/ 38800 h 972250"/>
                <a:gd name="connsiteX12" fmla="*/ 261937 w 1266825"/>
                <a:gd name="connsiteY12" fmla="*/ 41181 h 972250"/>
                <a:gd name="connsiteX13" fmla="*/ 273844 w 1266825"/>
                <a:gd name="connsiteY13" fmla="*/ 45944 h 972250"/>
                <a:gd name="connsiteX14" fmla="*/ 290512 w 1266825"/>
                <a:gd name="connsiteY14" fmla="*/ 50706 h 972250"/>
                <a:gd name="connsiteX15" fmla="*/ 311944 w 1266825"/>
                <a:gd name="connsiteY15" fmla="*/ 60231 h 972250"/>
                <a:gd name="connsiteX16" fmla="*/ 369094 w 1266825"/>
                <a:gd name="connsiteY16" fmla="*/ 57850 h 972250"/>
                <a:gd name="connsiteX17" fmla="*/ 381000 w 1266825"/>
                <a:gd name="connsiteY17" fmla="*/ 45944 h 972250"/>
                <a:gd name="connsiteX18" fmla="*/ 416719 w 1266825"/>
                <a:gd name="connsiteY18" fmla="*/ 29275 h 972250"/>
                <a:gd name="connsiteX19" fmla="*/ 423862 w 1266825"/>
                <a:gd name="connsiteY19" fmla="*/ 26894 h 972250"/>
                <a:gd name="connsiteX20" fmla="*/ 552450 w 1266825"/>
                <a:gd name="connsiteY20" fmla="*/ 24513 h 972250"/>
                <a:gd name="connsiteX21" fmla="*/ 573881 w 1266825"/>
                <a:gd name="connsiteY21" fmla="*/ 17369 h 972250"/>
                <a:gd name="connsiteX22" fmla="*/ 581025 w 1266825"/>
                <a:gd name="connsiteY22" fmla="*/ 12606 h 972250"/>
                <a:gd name="connsiteX23" fmla="*/ 609600 w 1266825"/>
                <a:gd name="connsiteY23" fmla="*/ 7844 h 972250"/>
                <a:gd name="connsiteX24" fmla="*/ 695325 w 1266825"/>
                <a:gd name="connsiteY24" fmla="*/ 7844 h 972250"/>
                <a:gd name="connsiteX25" fmla="*/ 700087 w 1266825"/>
                <a:gd name="connsiteY25" fmla="*/ 22131 h 972250"/>
                <a:gd name="connsiteX26" fmla="*/ 714375 w 1266825"/>
                <a:gd name="connsiteY26" fmla="*/ 48325 h 972250"/>
                <a:gd name="connsiteX27" fmla="*/ 733425 w 1266825"/>
                <a:gd name="connsiteY27" fmla="*/ 53088 h 972250"/>
                <a:gd name="connsiteX28" fmla="*/ 747712 w 1266825"/>
                <a:gd name="connsiteY28" fmla="*/ 57850 h 972250"/>
                <a:gd name="connsiteX29" fmla="*/ 757237 w 1266825"/>
                <a:gd name="connsiteY29" fmla="*/ 60231 h 972250"/>
                <a:gd name="connsiteX30" fmla="*/ 764381 w 1266825"/>
                <a:gd name="connsiteY30" fmla="*/ 67375 h 972250"/>
                <a:gd name="connsiteX31" fmla="*/ 785812 w 1266825"/>
                <a:gd name="connsiteY31" fmla="*/ 79281 h 972250"/>
                <a:gd name="connsiteX32" fmla="*/ 804862 w 1266825"/>
                <a:gd name="connsiteY32" fmla="*/ 91188 h 972250"/>
                <a:gd name="connsiteX33" fmla="*/ 814387 w 1266825"/>
                <a:gd name="connsiteY33" fmla="*/ 98331 h 972250"/>
                <a:gd name="connsiteX34" fmla="*/ 821531 w 1266825"/>
                <a:gd name="connsiteY34" fmla="*/ 103094 h 972250"/>
                <a:gd name="connsiteX35" fmla="*/ 838200 w 1266825"/>
                <a:gd name="connsiteY35" fmla="*/ 98331 h 972250"/>
                <a:gd name="connsiteX36" fmla="*/ 850106 w 1266825"/>
                <a:gd name="connsiteY36" fmla="*/ 100713 h 972250"/>
                <a:gd name="connsiteX37" fmla="*/ 857250 w 1266825"/>
                <a:gd name="connsiteY37" fmla="*/ 103094 h 972250"/>
                <a:gd name="connsiteX38" fmla="*/ 866775 w 1266825"/>
                <a:gd name="connsiteY38" fmla="*/ 117381 h 972250"/>
                <a:gd name="connsiteX39" fmla="*/ 873919 w 1266825"/>
                <a:gd name="connsiteY39" fmla="*/ 122144 h 972250"/>
                <a:gd name="connsiteX40" fmla="*/ 888206 w 1266825"/>
                <a:gd name="connsiteY40" fmla="*/ 126906 h 972250"/>
                <a:gd name="connsiteX41" fmla="*/ 995362 w 1266825"/>
                <a:gd name="connsiteY41" fmla="*/ 124525 h 972250"/>
                <a:gd name="connsiteX42" fmla="*/ 1000125 w 1266825"/>
                <a:gd name="connsiteY42" fmla="*/ 117381 h 972250"/>
                <a:gd name="connsiteX43" fmla="*/ 1007269 w 1266825"/>
                <a:gd name="connsiteY43" fmla="*/ 110238 h 972250"/>
                <a:gd name="connsiteX44" fmla="*/ 1009650 w 1266825"/>
                <a:gd name="connsiteY44" fmla="*/ 103094 h 972250"/>
                <a:gd name="connsiteX45" fmla="*/ 1023937 w 1266825"/>
                <a:gd name="connsiteY45" fmla="*/ 103094 h 972250"/>
                <a:gd name="connsiteX46" fmla="*/ 1031081 w 1266825"/>
                <a:gd name="connsiteY46" fmla="*/ 110238 h 972250"/>
                <a:gd name="connsiteX47" fmla="*/ 1038225 w 1266825"/>
                <a:gd name="connsiteY47" fmla="*/ 119763 h 972250"/>
                <a:gd name="connsiteX48" fmla="*/ 1050131 w 1266825"/>
                <a:gd name="connsiteY48" fmla="*/ 126906 h 972250"/>
                <a:gd name="connsiteX49" fmla="*/ 1064419 w 1266825"/>
                <a:gd name="connsiteY49" fmla="*/ 138813 h 972250"/>
                <a:gd name="connsiteX50" fmla="*/ 1102519 w 1266825"/>
                <a:gd name="connsiteY50" fmla="*/ 141194 h 972250"/>
                <a:gd name="connsiteX51" fmla="*/ 1109662 w 1266825"/>
                <a:gd name="connsiteY51" fmla="*/ 143575 h 972250"/>
                <a:gd name="connsiteX52" fmla="*/ 1114425 w 1266825"/>
                <a:gd name="connsiteY52" fmla="*/ 150719 h 972250"/>
                <a:gd name="connsiteX53" fmla="*/ 1121569 w 1266825"/>
                <a:gd name="connsiteY53" fmla="*/ 162625 h 972250"/>
                <a:gd name="connsiteX54" fmla="*/ 1123950 w 1266825"/>
                <a:gd name="connsiteY54" fmla="*/ 169769 h 972250"/>
                <a:gd name="connsiteX55" fmla="*/ 1133475 w 1266825"/>
                <a:gd name="connsiteY55" fmla="*/ 181675 h 972250"/>
                <a:gd name="connsiteX56" fmla="*/ 1138237 w 1266825"/>
                <a:gd name="connsiteY56" fmla="*/ 188819 h 972250"/>
                <a:gd name="connsiteX57" fmla="*/ 1178719 w 1266825"/>
                <a:gd name="connsiteY57" fmla="*/ 191200 h 972250"/>
                <a:gd name="connsiteX58" fmla="*/ 1197769 w 1266825"/>
                <a:gd name="connsiteY58" fmla="*/ 203106 h 972250"/>
                <a:gd name="connsiteX59" fmla="*/ 1200150 w 1266825"/>
                <a:gd name="connsiteY59" fmla="*/ 234063 h 972250"/>
                <a:gd name="connsiteX60" fmla="*/ 1207294 w 1266825"/>
                <a:gd name="connsiteY60" fmla="*/ 260256 h 972250"/>
                <a:gd name="connsiteX61" fmla="*/ 1209675 w 1266825"/>
                <a:gd name="connsiteY61" fmla="*/ 269781 h 972250"/>
                <a:gd name="connsiteX62" fmla="*/ 1216819 w 1266825"/>
                <a:gd name="connsiteY62" fmla="*/ 288831 h 972250"/>
                <a:gd name="connsiteX63" fmla="*/ 1209675 w 1266825"/>
                <a:gd name="connsiteY63" fmla="*/ 291213 h 972250"/>
                <a:gd name="connsiteX64" fmla="*/ 1178719 w 1266825"/>
                <a:gd name="connsiteY64" fmla="*/ 295975 h 972250"/>
                <a:gd name="connsiteX65" fmla="*/ 1164431 w 1266825"/>
                <a:gd name="connsiteY65" fmla="*/ 305500 h 972250"/>
                <a:gd name="connsiteX66" fmla="*/ 1157287 w 1266825"/>
                <a:gd name="connsiteY66" fmla="*/ 319788 h 972250"/>
                <a:gd name="connsiteX67" fmla="*/ 1152525 w 1266825"/>
                <a:gd name="connsiteY67" fmla="*/ 326931 h 972250"/>
                <a:gd name="connsiteX68" fmla="*/ 1150144 w 1266825"/>
                <a:gd name="connsiteY68" fmla="*/ 334075 h 972250"/>
                <a:gd name="connsiteX69" fmla="*/ 1152525 w 1266825"/>
                <a:gd name="connsiteY69" fmla="*/ 365031 h 972250"/>
                <a:gd name="connsiteX70" fmla="*/ 1157287 w 1266825"/>
                <a:gd name="connsiteY70" fmla="*/ 372175 h 972250"/>
                <a:gd name="connsiteX71" fmla="*/ 1164431 w 1266825"/>
                <a:gd name="connsiteY71" fmla="*/ 374556 h 972250"/>
                <a:gd name="connsiteX72" fmla="*/ 1183481 w 1266825"/>
                <a:gd name="connsiteY72" fmla="*/ 376938 h 972250"/>
                <a:gd name="connsiteX73" fmla="*/ 1185862 w 1266825"/>
                <a:gd name="connsiteY73" fmla="*/ 384081 h 972250"/>
                <a:gd name="connsiteX74" fmla="*/ 1188244 w 1266825"/>
                <a:gd name="connsiteY74" fmla="*/ 395988 h 972250"/>
                <a:gd name="connsiteX75" fmla="*/ 1219200 w 1266825"/>
                <a:gd name="connsiteY75" fmla="*/ 405513 h 972250"/>
                <a:gd name="connsiteX76" fmla="*/ 1226344 w 1266825"/>
                <a:gd name="connsiteY76" fmla="*/ 426944 h 972250"/>
                <a:gd name="connsiteX77" fmla="*/ 1228725 w 1266825"/>
                <a:gd name="connsiteY77" fmla="*/ 436469 h 972250"/>
                <a:gd name="connsiteX78" fmla="*/ 1233487 w 1266825"/>
                <a:gd name="connsiteY78" fmla="*/ 448375 h 972250"/>
                <a:gd name="connsiteX79" fmla="*/ 1235869 w 1266825"/>
                <a:gd name="connsiteY79" fmla="*/ 455519 h 972250"/>
                <a:gd name="connsiteX80" fmla="*/ 1238250 w 1266825"/>
                <a:gd name="connsiteY80" fmla="*/ 553150 h 972250"/>
                <a:gd name="connsiteX81" fmla="*/ 1245394 w 1266825"/>
                <a:gd name="connsiteY81" fmla="*/ 586488 h 972250"/>
                <a:gd name="connsiteX82" fmla="*/ 1247775 w 1266825"/>
                <a:gd name="connsiteY82" fmla="*/ 593631 h 972250"/>
                <a:gd name="connsiteX83" fmla="*/ 1250156 w 1266825"/>
                <a:gd name="connsiteY83" fmla="*/ 634113 h 972250"/>
                <a:gd name="connsiteX84" fmla="*/ 1252537 w 1266825"/>
                <a:gd name="connsiteY84" fmla="*/ 641256 h 972250"/>
                <a:gd name="connsiteX85" fmla="*/ 1254919 w 1266825"/>
                <a:gd name="connsiteY85" fmla="*/ 669831 h 972250"/>
                <a:gd name="connsiteX86" fmla="*/ 1259681 w 1266825"/>
                <a:gd name="connsiteY86" fmla="*/ 719838 h 972250"/>
                <a:gd name="connsiteX87" fmla="*/ 1264444 w 1266825"/>
                <a:gd name="connsiteY87" fmla="*/ 729363 h 972250"/>
                <a:gd name="connsiteX88" fmla="*/ 1266825 w 1266825"/>
                <a:gd name="connsiteY88" fmla="*/ 736506 h 972250"/>
                <a:gd name="connsiteX89" fmla="*/ 1262062 w 1266825"/>
                <a:gd name="connsiteY89" fmla="*/ 846044 h 972250"/>
                <a:gd name="connsiteX90" fmla="*/ 1259681 w 1266825"/>
                <a:gd name="connsiteY90" fmla="*/ 853188 h 972250"/>
                <a:gd name="connsiteX91" fmla="*/ 1254919 w 1266825"/>
                <a:gd name="connsiteY91" fmla="*/ 874619 h 972250"/>
                <a:gd name="connsiteX92" fmla="*/ 1252537 w 1266825"/>
                <a:gd name="connsiteY92" fmla="*/ 881763 h 972250"/>
                <a:gd name="connsiteX93" fmla="*/ 1247775 w 1266825"/>
                <a:gd name="connsiteY93" fmla="*/ 888906 h 972250"/>
                <a:gd name="connsiteX94" fmla="*/ 1245394 w 1266825"/>
                <a:gd name="connsiteY94" fmla="*/ 900813 h 972250"/>
                <a:gd name="connsiteX95" fmla="*/ 1235869 w 1266825"/>
                <a:gd name="connsiteY95" fmla="*/ 972250 h 972250"/>
                <a:gd name="connsiteX96" fmla="*/ 1221581 w 1266825"/>
                <a:gd name="connsiteY96" fmla="*/ 969869 h 972250"/>
                <a:gd name="connsiteX97" fmla="*/ 1214437 w 1266825"/>
                <a:gd name="connsiteY97" fmla="*/ 962725 h 972250"/>
                <a:gd name="connsiteX98" fmla="*/ 1207294 w 1266825"/>
                <a:gd name="connsiteY98" fmla="*/ 957963 h 972250"/>
                <a:gd name="connsiteX99" fmla="*/ 1200150 w 1266825"/>
                <a:gd name="connsiteY99" fmla="*/ 950819 h 972250"/>
                <a:gd name="connsiteX100" fmla="*/ 1195387 w 1266825"/>
                <a:gd name="connsiteY100" fmla="*/ 943675 h 972250"/>
                <a:gd name="connsiteX101" fmla="*/ 1188244 w 1266825"/>
                <a:gd name="connsiteY101" fmla="*/ 941294 h 972250"/>
                <a:gd name="connsiteX102" fmla="*/ 1181100 w 1266825"/>
                <a:gd name="connsiteY102" fmla="*/ 936531 h 972250"/>
                <a:gd name="connsiteX103" fmla="*/ 1166812 w 1266825"/>
                <a:gd name="connsiteY103" fmla="*/ 931769 h 972250"/>
                <a:gd name="connsiteX104" fmla="*/ 1152525 w 1266825"/>
                <a:gd name="connsiteY104" fmla="*/ 924625 h 972250"/>
                <a:gd name="connsiteX105" fmla="*/ 1145381 w 1266825"/>
                <a:gd name="connsiteY105" fmla="*/ 919863 h 972250"/>
                <a:gd name="connsiteX106" fmla="*/ 1135856 w 1266825"/>
                <a:gd name="connsiteY106" fmla="*/ 917481 h 972250"/>
                <a:gd name="connsiteX107" fmla="*/ 1121569 w 1266825"/>
                <a:gd name="connsiteY107" fmla="*/ 912719 h 972250"/>
                <a:gd name="connsiteX108" fmla="*/ 1114425 w 1266825"/>
                <a:gd name="connsiteY108" fmla="*/ 910338 h 972250"/>
                <a:gd name="connsiteX109" fmla="*/ 1107281 w 1266825"/>
                <a:gd name="connsiteY109" fmla="*/ 905575 h 972250"/>
                <a:gd name="connsiteX110" fmla="*/ 1083469 w 1266825"/>
                <a:gd name="connsiteY110" fmla="*/ 898431 h 972250"/>
                <a:gd name="connsiteX111" fmla="*/ 1062037 w 1266825"/>
                <a:gd name="connsiteY111" fmla="*/ 891288 h 972250"/>
                <a:gd name="connsiteX112" fmla="*/ 1054894 w 1266825"/>
                <a:gd name="connsiteY112" fmla="*/ 888906 h 972250"/>
                <a:gd name="connsiteX113" fmla="*/ 1033462 w 1266825"/>
                <a:gd name="connsiteY113" fmla="*/ 879381 h 972250"/>
                <a:gd name="connsiteX114" fmla="*/ 1019175 w 1266825"/>
                <a:gd name="connsiteY114" fmla="*/ 874619 h 972250"/>
                <a:gd name="connsiteX115" fmla="*/ 1009650 w 1266825"/>
                <a:gd name="connsiteY115" fmla="*/ 872238 h 972250"/>
                <a:gd name="connsiteX116" fmla="*/ 995362 w 1266825"/>
                <a:gd name="connsiteY116" fmla="*/ 867475 h 972250"/>
                <a:gd name="connsiteX117" fmla="*/ 976312 w 1266825"/>
                <a:gd name="connsiteY117" fmla="*/ 862713 h 972250"/>
                <a:gd name="connsiteX118" fmla="*/ 962025 w 1266825"/>
                <a:gd name="connsiteY118" fmla="*/ 855569 h 972250"/>
                <a:gd name="connsiteX119" fmla="*/ 940594 w 1266825"/>
                <a:gd name="connsiteY119" fmla="*/ 850806 h 972250"/>
                <a:gd name="connsiteX120" fmla="*/ 933450 w 1266825"/>
                <a:gd name="connsiteY120" fmla="*/ 846044 h 972250"/>
                <a:gd name="connsiteX121" fmla="*/ 931069 w 1266825"/>
                <a:gd name="connsiteY121" fmla="*/ 834138 h 972250"/>
                <a:gd name="connsiteX122" fmla="*/ 923925 w 1266825"/>
                <a:gd name="connsiteY122" fmla="*/ 819850 h 972250"/>
                <a:gd name="connsiteX123" fmla="*/ 921544 w 1266825"/>
                <a:gd name="connsiteY123" fmla="*/ 810325 h 972250"/>
                <a:gd name="connsiteX124" fmla="*/ 916781 w 1266825"/>
                <a:gd name="connsiteY124" fmla="*/ 786513 h 972250"/>
                <a:gd name="connsiteX125" fmla="*/ 914400 w 1266825"/>
                <a:gd name="connsiteY125" fmla="*/ 779369 h 972250"/>
                <a:gd name="connsiteX126" fmla="*/ 909637 w 1266825"/>
                <a:gd name="connsiteY126" fmla="*/ 772225 h 972250"/>
                <a:gd name="connsiteX127" fmla="*/ 907256 w 1266825"/>
                <a:gd name="connsiteY127" fmla="*/ 765081 h 972250"/>
                <a:gd name="connsiteX128" fmla="*/ 904875 w 1266825"/>
                <a:gd name="connsiteY128" fmla="*/ 755556 h 972250"/>
                <a:gd name="connsiteX129" fmla="*/ 900112 w 1266825"/>
                <a:gd name="connsiteY129" fmla="*/ 748413 h 972250"/>
                <a:gd name="connsiteX130" fmla="*/ 892969 w 1266825"/>
                <a:gd name="connsiteY130" fmla="*/ 724600 h 972250"/>
                <a:gd name="connsiteX131" fmla="*/ 890587 w 1266825"/>
                <a:gd name="connsiteY131" fmla="*/ 717456 h 972250"/>
                <a:gd name="connsiteX132" fmla="*/ 885825 w 1266825"/>
                <a:gd name="connsiteY132" fmla="*/ 707931 h 972250"/>
                <a:gd name="connsiteX133" fmla="*/ 883444 w 1266825"/>
                <a:gd name="connsiteY133" fmla="*/ 700788 h 972250"/>
                <a:gd name="connsiteX134" fmla="*/ 873919 w 1266825"/>
                <a:gd name="connsiteY134" fmla="*/ 686500 h 972250"/>
                <a:gd name="connsiteX135" fmla="*/ 864394 w 1266825"/>
                <a:gd name="connsiteY135" fmla="*/ 674594 h 972250"/>
                <a:gd name="connsiteX136" fmla="*/ 862012 w 1266825"/>
                <a:gd name="connsiteY136" fmla="*/ 667450 h 972250"/>
                <a:gd name="connsiteX137" fmla="*/ 852487 w 1266825"/>
                <a:gd name="connsiteY137" fmla="*/ 653163 h 972250"/>
                <a:gd name="connsiteX138" fmla="*/ 840581 w 1266825"/>
                <a:gd name="connsiteY138" fmla="*/ 638875 h 972250"/>
                <a:gd name="connsiteX139" fmla="*/ 838200 w 1266825"/>
                <a:gd name="connsiteY139" fmla="*/ 629350 h 972250"/>
                <a:gd name="connsiteX140" fmla="*/ 826294 w 1266825"/>
                <a:gd name="connsiteY140" fmla="*/ 615063 h 972250"/>
                <a:gd name="connsiteX141" fmla="*/ 823912 w 1266825"/>
                <a:gd name="connsiteY141" fmla="*/ 607919 h 972250"/>
                <a:gd name="connsiteX142" fmla="*/ 819150 w 1266825"/>
                <a:gd name="connsiteY142" fmla="*/ 600775 h 972250"/>
                <a:gd name="connsiteX143" fmla="*/ 816769 w 1266825"/>
                <a:gd name="connsiteY143" fmla="*/ 591250 h 972250"/>
                <a:gd name="connsiteX144" fmla="*/ 814387 w 1266825"/>
                <a:gd name="connsiteY144" fmla="*/ 584106 h 972250"/>
                <a:gd name="connsiteX145" fmla="*/ 812006 w 1266825"/>
                <a:gd name="connsiteY145" fmla="*/ 574581 h 972250"/>
                <a:gd name="connsiteX146" fmla="*/ 807244 w 1266825"/>
                <a:gd name="connsiteY146" fmla="*/ 560294 h 972250"/>
                <a:gd name="connsiteX147" fmla="*/ 800100 w 1266825"/>
                <a:gd name="connsiteY147" fmla="*/ 555531 h 972250"/>
                <a:gd name="connsiteX148" fmla="*/ 795337 w 1266825"/>
                <a:gd name="connsiteY148" fmla="*/ 548388 h 972250"/>
                <a:gd name="connsiteX149" fmla="*/ 792956 w 1266825"/>
                <a:gd name="connsiteY149" fmla="*/ 541244 h 972250"/>
                <a:gd name="connsiteX150" fmla="*/ 778669 w 1266825"/>
                <a:gd name="connsiteY150" fmla="*/ 529338 h 972250"/>
                <a:gd name="connsiteX151" fmla="*/ 771525 w 1266825"/>
                <a:gd name="connsiteY151" fmla="*/ 522194 h 972250"/>
                <a:gd name="connsiteX152" fmla="*/ 754856 w 1266825"/>
                <a:gd name="connsiteY152" fmla="*/ 505525 h 972250"/>
                <a:gd name="connsiteX153" fmla="*/ 747712 w 1266825"/>
                <a:gd name="connsiteY153" fmla="*/ 481713 h 972250"/>
                <a:gd name="connsiteX154" fmla="*/ 742950 w 1266825"/>
                <a:gd name="connsiteY154" fmla="*/ 474569 h 972250"/>
                <a:gd name="connsiteX155" fmla="*/ 740569 w 1266825"/>
                <a:gd name="connsiteY155" fmla="*/ 453138 h 972250"/>
                <a:gd name="connsiteX156" fmla="*/ 735806 w 1266825"/>
                <a:gd name="connsiteY156" fmla="*/ 438850 h 972250"/>
                <a:gd name="connsiteX157" fmla="*/ 731044 w 1266825"/>
                <a:gd name="connsiteY157" fmla="*/ 424563 h 972250"/>
                <a:gd name="connsiteX158" fmla="*/ 726281 w 1266825"/>
                <a:gd name="connsiteY158" fmla="*/ 417419 h 972250"/>
                <a:gd name="connsiteX159" fmla="*/ 723900 w 1266825"/>
                <a:gd name="connsiteY159" fmla="*/ 410275 h 972250"/>
                <a:gd name="connsiteX160" fmla="*/ 719137 w 1266825"/>
                <a:gd name="connsiteY160" fmla="*/ 400750 h 972250"/>
                <a:gd name="connsiteX161" fmla="*/ 716756 w 1266825"/>
                <a:gd name="connsiteY161" fmla="*/ 391225 h 972250"/>
                <a:gd name="connsiteX162" fmla="*/ 714375 w 1266825"/>
                <a:gd name="connsiteY162" fmla="*/ 384081 h 972250"/>
                <a:gd name="connsiteX163" fmla="*/ 711994 w 1266825"/>
                <a:gd name="connsiteY163" fmla="*/ 374556 h 972250"/>
                <a:gd name="connsiteX164" fmla="*/ 704850 w 1266825"/>
                <a:gd name="connsiteY164" fmla="*/ 353125 h 972250"/>
                <a:gd name="connsiteX165" fmla="*/ 692944 w 1266825"/>
                <a:gd name="connsiteY165" fmla="*/ 317406 h 972250"/>
                <a:gd name="connsiteX166" fmla="*/ 688181 w 1266825"/>
                <a:gd name="connsiteY166" fmla="*/ 303119 h 972250"/>
                <a:gd name="connsiteX167" fmla="*/ 683419 w 1266825"/>
                <a:gd name="connsiteY167" fmla="*/ 286450 h 972250"/>
                <a:gd name="connsiteX168" fmla="*/ 681037 w 1266825"/>
                <a:gd name="connsiteY168" fmla="*/ 279306 h 972250"/>
                <a:gd name="connsiteX169" fmla="*/ 676275 w 1266825"/>
                <a:gd name="connsiteY169" fmla="*/ 272163 h 972250"/>
                <a:gd name="connsiteX170" fmla="*/ 676275 w 1266825"/>
                <a:gd name="connsiteY170" fmla="*/ 229300 h 972250"/>
                <a:gd name="connsiteX171" fmla="*/ 681037 w 1266825"/>
                <a:gd name="connsiteY171" fmla="*/ 215013 h 972250"/>
                <a:gd name="connsiteX172" fmla="*/ 685800 w 1266825"/>
                <a:gd name="connsiteY172" fmla="*/ 207869 h 972250"/>
                <a:gd name="connsiteX173" fmla="*/ 692944 w 1266825"/>
                <a:gd name="connsiteY173" fmla="*/ 193581 h 972250"/>
                <a:gd name="connsiteX174" fmla="*/ 697706 w 1266825"/>
                <a:gd name="connsiteY174" fmla="*/ 179294 h 972250"/>
                <a:gd name="connsiteX175" fmla="*/ 700087 w 1266825"/>
                <a:gd name="connsiteY175" fmla="*/ 172150 h 972250"/>
                <a:gd name="connsiteX176" fmla="*/ 702469 w 1266825"/>
                <a:gd name="connsiteY176" fmla="*/ 79281 h 972250"/>
                <a:gd name="connsiteX0" fmla="*/ 0 w 1266825"/>
                <a:gd name="connsiteY0" fmla="*/ 48325 h 972250"/>
                <a:gd name="connsiteX1" fmla="*/ 9525 w 1266825"/>
                <a:gd name="connsiteY1" fmla="*/ 69756 h 972250"/>
                <a:gd name="connsiteX2" fmla="*/ 50006 w 1266825"/>
                <a:gd name="connsiteY2" fmla="*/ 79281 h 972250"/>
                <a:gd name="connsiteX3" fmla="*/ 114300 w 1266825"/>
                <a:gd name="connsiteY3" fmla="*/ 81663 h 972250"/>
                <a:gd name="connsiteX4" fmla="*/ 126206 w 1266825"/>
                <a:gd name="connsiteY4" fmla="*/ 79281 h 972250"/>
                <a:gd name="connsiteX5" fmla="*/ 140494 w 1266825"/>
                <a:gd name="connsiteY5" fmla="*/ 74519 h 972250"/>
                <a:gd name="connsiteX6" fmla="*/ 140494 w 1266825"/>
                <a:gd name="connsiteY6" fmla="*/ 60231 h 972250"/>
                <a:gd name="connsiteX7" fmla="*/ 126206 w 1266825"/>
                <a:gd name="connsiteY7" fmla="*/ 55469 h 972250"/>
                <a:gd name="connsiteX8" fmla="*/ 119062 w 1266825"/>
                <a:gd name="connsiteY8" fmla="*/ 53088 h 972250"/>
                <a:gd name="connsiteX9" fmla="*/ 111919 w 1266825"/>
                <a:gd name="connsiteY9" fmla="*/ 48325 h 972250"/>
                <a:gd name="connsiteX10" fmla="*/ 128587 w 1266825"/>
                <a:gd name="connsiteY10" fmla="*/ 38800 h 972250"/>
                <a:gd name="connsiteX11" fmla="*/ 261937 w 1266825"/>
                <a:gd name="connsiteY11" fmla="*/ 41181 h 972250"/>
                <a:gd name="connsiteX12" fmla="*/ 273844 w 1266825"/>
                <a:gd name="connsiteY12" fmla="*/ 45944 h 972250"/>
                <a:gd name="connsiteX13" fmla="*/ 290512 w 1266825"/>
                <a:gd name="connsiteY13" fmla="*/ 50706 h 972250"/>
                <a:gd name="connsiteX14" fmla="*/ 311944 w 1266825"/>
                <a:gd name="connsiteY14" fmla="*/ 60231 h 972250"/>
                <a:gd name="connsiteX15" fmla="*/ 369094 w 1266825"/>
                <a:gd name="connsiteY15" fmla="*/ 57850 h 972250"/>
                <a:gd name="connsiteX16" fmla="*/ 381000 w 1266825"/>
                <a:gd name="connsiteY16" fmla="*/ 45944 h 972250"/>
                <a:gd name="connsiteX17" fmla="*/ 416719 w 1266825"/>
                <a:gd name="connsiteY17" fmla="*/ 29275 h 972250"/>
                <a:gd name="connsiteX18" fmla="*/ 423862 w 1266825"/>
                <a:gd name="connsiteY18" fmla="*/ 26894 h 972250"/>
                <a:gd name="connsiteX19" fmla="*/ 552450 w 1266825"/>
                <a:gd name="connsiteY19" fmla="*/ 24513 h 972250"/>
                <a:gd name="connsiteX20" fmla="*/ 573881 w 1266825"/>
                <a:gd name="connsiteY20" fmla="*/ 17369 h 972250"/>
                <a:gd name="connsiteX21" fmla="*/ 581025 w 1266825"/>
                <a:gd name="connsiteY21" fmla="*/ 12606 h 972250"/>
                <a:gd name="connsiteX22" fmla="*/ 609600 w 1266825"/>
                <a:gd name="connsiteY22" fmla="*/ 7844 h 972250"/>
                <a:gd name="connsiteX23" fmla="*/ 695325 w 1266825"/>
                <a:gd name="connsiteY23" fmla="*/ 7844 h 972250"/>
                <a:gd name="connsiteX24" fmla="*/ 700087 w 1266825"/>
                <a:gd name="connsiteY24" fmla="*/ 22131 h 972250"/>
                <a:gd name="connsiteX25" fmla="*/ 714375 w 1266825"/>
                <a:gd name="connsiteY25" fmla="*/ 48325 h 972250"/>
                <a:gd name="connsiteX26" fmla="*/ 733425 w 1266825"/>
                <a:gd name="connsiteY26" fmla="*/ 53088 h 972250"/>
                <a:gd name="connsiteX27" fmla="*/ 747712 w 1266825"/>
                <a:gd name="connsiteY27" fmla="*/ 57850 h 972250"/>
                <a:gd name="connsiteX28" fmla="*/ 757237 w 1266825"/>
                <a:gd name="connsiteY28" fmla="*/ 60231 h 972250"/>
                <a:gd name="connsiteX29" fmla="*/ 764381 w 1266825"/>
                <a:gd name="connsiteY29" fmla="*/ 67375 h 972250"/>
                <a:gd name="connsiteX30" fmla="*/ 785812 w 1266825"/>
                <a:gd name="connsiteY30" fmla="*/ 79281 h 972250"/>
                <a:gd name="connsiteX31" fmla="*/ 804862 w 1266825"/>
                <a:gd name="connsiteY31" fmla="*/ 91188 h 972250"/>
                <a:gd name="connsiteX32" fmla="*/ 814387 w 1266825"/>
                <a:gd name="connsiteY32" fmla="*/ 98331 h 972250"/>
                <a:gd name="connsiteX33" fmla="*/ 821531 w 1266825"/>
                <a:gd name="connsiteY33" fmla="*/ 103094 h 972250"/>
                <a:gd name="connsiteX34" fmla="*/ 838200 w 1266825"/>
                <a:gd name="connsiteY34" fmla="*/ 98331 h 972250"/>
                <a:gd name="connsiteX35" fmla="*/ 850106 w 1266825"/>
                <a:gd name="connsiteY35" fmla="*/ 100713 h 972250"/>
                <a:gd name="connsiteX36" fmla="*/ 857250 w 1266825"/>
                <a:gd name="connsiteY36" fmla="*/ 103094 h 972250"/>
                <a:gd name="connsiteX37" fmla="*/ 866775 w 1266825"/>
                <a:gd name="connsiteY37" fmla="*/ 117381 h 972250"/>
                <a:gd name="connsiteX38" fmla="*/ 873919 w 1266825"/>
                <a:gd name="connsiteY38" fmla="*/ 122144 h 972250"/>
                <a:gd name="connsiteX39" fmla="*/ 888206 w 1266825"/>
                <a:gd name="connsiteY39" fmla="*/ 126906 h 972250"/>
                <a:gd name="connsiteX40" fmla="*/ 995362 w 1266825"/>
                <a:gd name="connsiteY40" fmla="*/ 124525 h 972250"/>
                <a:gd name="connsiteX41" fmla="*/ 1000125 w 1266825"/>
                <a:gd name="connsiteY41" fmla="*/ 117381 h 972250"/>
                <a:gd name="connsiteX42" fmla="*/ 1007269 w 1266825"/>
                <a:gd name="connsiteY42" fmla="*/ 110238 h 972250"/>
                <a:gd name="connsiteX43" fmla="*/ 1009650 w 1266825"/>
                <a:gd name="connsiteY43" fmla="*/ 103094 h 972250"/>
                <a:gd name="connsiteX44" fmla="*/ 1023937 w 1266825"/>
                <a:gd name="connsiteY44" fmla="*/ 103094 h 972250"/>
                <a:gd name="connsiteX45" fmla="*/ 1031081 w 1266825"/>
                <a:gd name="connsiteY45" fmla="*/ 110238 h 972250"/>
                <a:gd name="connsiteX46" fmla="*/ 1038225 w 1266825"/>
                <a:gd name="connsiteY46" fmla="*/ 119763 h 972250"/>
                <a:gd name="connsiteX47" fmla="*/ 1050131 w 1266825"/>
                <a:gd name="connsiteY47" fmla="*/ 126906 h 972250"/>
                <a:gd name="connsiteX48" fmla="*/ 1064419 w 1266825"/>
                <a:gd name="connsiteY48" fmla="*/ 138813 h 972250"/>
                <a:gd name="connsiteX49" fmla="*/ 1102519 w 1266825"/>
                <a:gd name="connsiteY49" fmla="*/ 141194 h 972250"/>
                <a:gd name="connsiteX50" fmla="*/ 1109662 w 1266825"/>
                <a:gd name="connsiteY50" fmla="*/ 143575 h 972250"/>
                <a:gd name="connsiteX51" fmla="*/ 1114425 w 1266825"/>
                <a:gd name="connsiteY51" fmla="*/ 150719 h 972250"/>
                <a:gd name="connsiteX52" fmla="*/ 1121569 w 1266825"/>
                <a:gd name="connsiteY52" fmla="*/ 162625 h 972250"/>
                <a:gd name="connsiteX53" fmla="*/ 1123950 w 1266825"/>
                <a:gd name="connsiteY53" fmla="*/ 169769 h 972250"/>
                <a:gd name="connsiteX54" fmla="*/ 1133475 w 1266825"/>
                <a:gd name="connsiteY54" fmla="*/ 181675 h 972250"/>
                <a:gd name="connsiteX55" fmla="*/ 1138237 w 1266825"/>
                <a:gd name="connsiteY55" fmla="*/ 188819 h 972250"/>
                <a:gd name="connsiteX56" fmla="*/ 1178719 w 1266825"/>
                <a:gd name="connsiteY56" fmla="*/ 191200 h 972250"/>
                <a:gd name="connsiteX57" fmla="*/ 1197769 w 1266825"/>
                <a:gd name="connsiteY57" fmla="*/ 203106 h 972250"/>
                <a:gd name="connsiteX58" fmla="*/ 1200150 w 1266825"/>
                <a:gd name="connsiteY58" fmla="*/ 234063 h 972250"/>
                <a:gd name="connsiteX59" fmla="*/ 1207294 w 1266825"/>
                <a:gd name="connsiteY59" fmla="*/ 260256 h 972250"/>
                <a:gd name="connsiteX60" fmla="*/ 1209675 w 1266825"/>
                <a:gd name="connsiteY60" fmla="*/ 269781 h 972250"/>
                <a:gd name="connsiteX61" fmla="*/ 1216819 w 1266825"/>
                <a:gd name="connsiteY61" fmla="*/ 288831 h 972250"/>
                <a:gd name="connsiteX62" fmla="*/ 1209675 w 1266825"/>
                <a:gd name="connsiteY62" fmla="*/ 291213 h 972250"/>
                <a:gd name="connsiteX63" fmla="*/ 1178719 w 1266825"/>
                <a:gd name="connsiteY63" fmla="*/ 295975 h 972250"/>
                <a:gd name="connsiteX64" fmla="*/ 1164431 w 1266825"/>
                <a:gd name="connsiteY64" fmla="*/ 305500 h 972250"/>
                <a:gd name="connsiteX65" fmla="*/ 1157287 w 1266825"/>
                <a:gd name="connsiteY65" fmla="*/ 319788 h 972250"/>
                <a:gd name="connsiteX66" fmla="*/ 1152525 w 1266825"/>
                <a:gd name="connsiteY66" fmla="*/ 326931 h 972250"/>
                <a:gd name="connsiteX67" fmla="*/ 1150144 w 1266825"/>
                <a:gd name="connsiteY67" fmla="*/ 334075 h 972250"/>
                <a:gd name="connsiteX68" fmla="*/ 1152525 w 1266825"/>
                <a:gd name="connsiteY68" fmla="*/ 365031 h 972250"/>
                <a:gd name="connsiteX69" fmla="*/ 1157287 w 1266825"/>
                <a:gd name="connsiteY69" fmla="*/ 372175 h 972250"/>
                <a:gd name="connsiteX70" fmla="*/ 1164431 w 1266825"/>
                <a:gd name="connsiteY70" fmla="*/ 374556 h 972250"/>
                <a:gd name="connsiteX71" fmla="*/ 1183481 w 1266825"/>
                <a:gd name="connsiteY71" fmla="*/ 376938 h 972250"/>
                <a:gd name="connsiteX72" fmla="*/ 1185862 w 1266825"/>
                <a:gd name="connsiteY72" fmla="*/ 384081 h 972250"/>
                <a:gd name="connsiteX73" fmla="*/ 1188244 w 1266825"/>
                <a:gd name="connsiteY73" fmla="*/ 395988 h 972250"/>
                <a:gd name="connsiteX74" fmla="*/ 1219200 w 1266825"/>
                <a:gd name="connsiteY74" fmla="*/ 405513 h 972250"/>
                <a:gd name="connsiteX75" fmla="*/ 1226344 w 1266825"/>
                <a:gd name="connsiteY75" fmla="*/ 426944 h 972250"/>
                <a:gd name="connsiteX76" fmla="*/ 1228725 w 1266825"/>
                <a:gd name="connsiteY76" fmla="*/ 436469 h 972250"/>
                <a:gd name="connsiteX77" fmla="*/ 1233487 w 1266825"/>
                <a:gd name="connsiteY77" fmla="*/ 448375 h 972250"/>
                <a:gd name="connsiteX78" fmla="*/ 1235869 w 1266825"/>
                <a:gd name="connsiteY78" fmla="*/ 455519 h 972250"/>
                <a:gd name="connsiteX79" fmla="*/ 1238250 w 1266825"/>
                <a:gd name="connsiteY79" fmla="*/ 553150 h 972250"/>
                <a:gd name="connsiteX80" fmla="*/ 1245394 w 1266825"/>
                <a:gd name="connsiteY80" fmla="*/ 586488 h 972250"/>
                <a:gd name="connsiteX81" fmla="*/ 1247775 w 1266825"/>
                <a:gd name="connsiteY81" fmla="*/ 593631 h 972250"/>
                <a:gd name="connsiteX82" fmla="*/ 1250156 w 1266825"/>
                <a:gd name="connsiteY82" fmla="*/ 634113 h 972250"/>
                <a:gd name="connsiteX83" fmla="*/ 1252537 w 1266825"/>
                <a:gd name="connsiteY83" fmla="*/ 641256 h 972250"/>
                <a:gd name="connsiteX84" fmla="*/ 1254919 w 1266825"/>
                <a:gd name="connsiteY84" fmla="*/ 669831 h 972250"/>
                <a:gd name="connsiteX85" fmla="*/ 1259681 w 1266825"/>
                <a:gd name="connsiteY85" fmla="*/ 719838 h 972250"/>
                <a:gd name="connsiteX86" fmla="*/ 1264444 w 1266825"/>
                <a:gd name="connsiteY86" fmla="*/ 729363 h 972250"/>
                <a:gd name="connsiteX87" fmla="*/ 1266825 w 1266825"/>
                <a:gd name="connsiteY87" fmla="*/ 736506 h 972250"/>
                <a:gd name="connsiteX88" fmla="*/ 1262062 w 1266825"/>
                <a:gd name="connsiteY88" fmla="*/ 846044 h 972250"/>
                <a:gd name="connsiteX89" fmla="*/ 1259681 w 1266825"/>
                <a:gd name="connsiteY89" fmla="*/ 853188 h 972250"/>
                <a:gd name="connsiteX90" fmla="*/ 1254919 w 1266825"/>
                <a:gd name="connsiteY90" fmla="*/ 874619 h 972250"/>
                <a:gd name="connsiteX91" fmla="*/ 1252537 w 1266825"/>
                <a:gd name="connsiteY91" fmla="*/ 881763 h 972250"/>
                <a:gd name="connsiteX92" fmla="*/ 1247775 w 1266825"/>
                <a:gd name="connsiteY92" fmla="*/ 888906 h 972250"/>
                <a:gd name="connsiteX93" fmla="*/ 1245394 w 1266825"/>
                <a:gd name="connsiteY93" fmla="*/ 900813 h 972250"/>
                <a:gd name="connsiteX94" fmla="*/ 1235869 w 1266825"/>
                <a:gd name="connsiteY94" fmla="*/ 972250 h 972250"/>
                <a:gd name="connsiteX95" fmla="*/ 1221581 w 1266825"/>
                <a:gd name="connsiteY95" fmla="*/ 969869 h 972250"/>
                <a:gd name="connsiteX96" fmla="*/ 1214437 w 1266825"/>
                <a:gd name="connsiteY96" fmla="*/ 962725 h 972250"/>
                <a:gd name="connsiteX97" fmla="*/ 1207294 w 1266825"/>
                <a:gd name="connsiteY97" fmla="*/ 957963 h 972250"/>
                <a:gd name="connsiteX98" fmla="*/ 1200150 w 1266825"/>
                <a:gd name="connsiteY98" fmla="*/ 950819 h 972250"/>
                <a:gd name="connsiteX99" fmla="*/ 1195387 w 1266825"/>
                <a:gd name="connsiteY99" fmla="*/ 943675 h 972250"/>
                <a:gd name="connsiteX100" fmla="*/ 1188244 w 1266825"/>
                <a:gd name="connsiteY100" fmla="*/ 941294 h 972250"/>
                <a:gd name="connsiteX101" fmla="*/ 1181100 w 1266825"/>
                <a:gd name="connsiteY101" fmla="*/ 936531 h 972250"/>
                <a:gd name="connsiteX102" fmla="*/ 1166812 w 1266825"/>
                <a:gd name="connsiteY102" fmla="*/ 931769 h 972250"/>
                <a:gd name="connsiteX103" fmla="*/ 1152525 w 1266825"/>
                <a:gd name="connsiteY103" fmla="*/ 924625 h 972250"/>
                <a:gd name="connsiteX104" fmla="*/ 1145381 w 1266825"/>
                <a:gd name="connsiteY104" fmla="*/ 919863 h 972250"/>
                <a:gd name="connsiteX105" fmla="*/ 1135856 w 1266825"/>
                <a:gd name="connsiteY105" fmla="*/ 917481 h 972250"/>
                <a:gd name="connsiteX106" fmla="*/ 1121569 w 1266825"/>
                <a:gd name="connsiteY106" fmla="*/ 912719 h 972250"/>
                <a:gd name="connsiteX107" fmla="*/ 1114425 w 1266825"/>
                <a:gd name="connsiteY107" fmla="*/ 910338 h 972250"/>
                <a:gd name="connsiteX108" fmla="*/ 1107281 w 1266825"/>
                <a:gd name="connsiteY108" fmla="*/ 905575 h 972250"/>
                <a:gd name="connsiteX109" fmla="*/ 1083469 w 1266825"/>
                <a:gd name="connsiteY109" fmla="*/ 898431 h 972250"/>
                <a:gd name="connsiteX110" fmla="*/ 1062037 w 1266825"/>
                <a:gd name="connsiteY110" fmla="*/ 891288 h 972250"/>
                <a:gd name="connsiteX111" fmla="*/ 1054894 w 1266825"/>
                <a:gd name="connsiteY111" fmla="*/ 888906 h 972250"/>
                <a:gd name="connsiteX112" fmla="*/ 1033462 w 1266825"/>
                <a:gd name="connsiteY112" fmla="*/ 879381 h 972250"/>
                <a:gd name="connsiteX113" fmla="*/ 1019175 w 1266825"/>
                <a:gd name="connsiteY113" fmla="*/ 874619 h 972250"/>
                <a:gd name="connsiteX114" fmla="*/ 1009650 w 1266825"/>
                <a:gd name="connsiteY114" fmla="*/ 872238 h 972250"/>
                <a:gd name="connsiteX115" fmla="*/ 995362 w 1266825"/>
                <a:gd name="connsiteY115" fmla="*/ 867475 h 972250"/>
                <a:gd name="connsiteX116" fmla="*/ 976312 w 1266825"/>
                <a:gd name="connsiteY116" fmla="*/ 862713 h 972250"/>
                <a:gd name="connsiteX117" fmla="*/ 962025 w 1266825"/>
                <a:gd name="connsiteY117" fmla="*/ 855569 h 972250"/>
                <a:gd name="connsiteX118" fmla="*/ 940594 w 1266825"/>
                <a:gd name="connsiteY118" fmla="*/ 850806 h 972250"/>
                <a:gd name="connsiteX119" fmla="*/ 933450 w 1266825"/>
                <a:gd name="connsiteY119" fmla="*/ 846044 h 972250"/>
                <a:gd name="connsiteX120" fmla="*/ 931069 w 1266825"/>
                <a:gd name="connsiteY120" fmla="*/ 834138 h 972250"/>
                <a:gd name="connsiteX121" fmla="*/ 923925 w 1266825"/>
                <a:gd name="connsiteY121" fmla="*/ 819850 h 972250"/>
                <a:gd name="connsiteX122" fmla="*/ 921544 w 1266825"/>
                <a:gd name="connsiteY122" fmla="*/ 810325 h 972250"/>
                <a:gd name="connsiteX123" fmla="*/ 916781 w 1266825"/>
                <a:gd name="connsiteY123" fmla="*/ 786513 h 972250"/>
                <a:gd name="connsiteX124" fmla="*/ 914400 w 1266825"/>
                <a:gd name="connsiteY124" fmla="*/ 779369 h 972250"/>
                <a:gd name="connsiteX125" fmla="*/ 909637 w 1266825"/>
                <a:gd name="connsiteY125" fmla="*/ 772225 h 972250"/>
                <a:gd name="connsiteX126" fmla="*/ 907256 w 1266825"/>
                <a:gd name="connsiteY126" fmla="*/ 765081 h 972250"/>
                <a:gd name="connsiteX127" fmla="*/ 904875 w 1266825"/>
                <a:gd name="connsiteY127" fmla="*/ 755556 h 972250"/>
                <a:gd name="connsiteX128" fmla="*/ 900112 w 1266825"/>
                <a:gd name="connsiteY128" fmla="*/ 748413 h 972250"/>
                <a:gd name="connsiteX129" fmla="*/ 892969 w 1266825"/>
                <a:gd name="connsiteY129" fmla="*/ 724600 h 972250"/>
                <a:gd name="connsiteX130" fmla="*/ 890587 w 1266825"/>
                <a:gd name="connsiteY130" fmla="*/ 717456 h 972250"/>
                <a:gd name="connsiteX131" fmla="*/ 885825 w 1266825"/>
                <a:gd name="connsiteY131" fmla="*/ 707931 h 972250"/>
                <a:gd name="connsiteX132" fmla="*/ 883444 w 1266825"/>
                <a:gd name="connsiteY132" fmla="*/ 700788 h 972250"/>
                <a:gd name="connsiteX133" fmla="*/ 873919 w 1266825"/>
                <a:gd name="connsiteY133" fmla="*/ 686500 h 972250"/>
                <a:gd name="connsiteX134" fmla="*/ 864394 w 1266825"/>
                <a:gd name="connsiteY134" fmla="*/ 674594 h 972250"/>
                <a:gd name="connsiteX135" fmla="*/ 862012 w 1266825"/>
                <a:gd name="connsiteY135" fmla="*/ 667450 h 972250"/>
                <a:gd name="connsiteX136" fmla="*/ 852487 w 1266825"/>
                <a:gd name="connsiteY136" fmla="*/ 653163 h 972250"/>
                <a:gd name="connsiteX137" fmla="*/ 840581 w 1266825"/>
                <a:gd name="connsiteY137" fmla="*/ 638875 h 972250"/>
                <a:gd name="connsiteX138" fmla="*/ 838200 w 1266825"/>
                <a:gd name="connsiteY138" fmla="*/ 629350 h 972250"/>
                <a:gd name="connsiteX139" fmla="*/ 826294 w 1266825"/>
                <a:gd name="connsiteY139" fmla="*/ 615063 h 972250"/>
                <a:gd name="connsiteX140" fmla="*/ 823912 w 1266825"/>
                <a:gd name="connsiteY140" fmla="*/ 607919 h 972250"/>
                <a:gd name="connsiteX141" fmla="*/ 819150 w 1266825"/>
                <a:gd name="connsiteY141" fmla="*/ 600775 h 972250"/>
                <a:gd name="connsiteX142" fmla="*/ 816769 w 1266825"/>
                <a:gd name="connsiteY142" fmla="*/ 591250 h 972250"/>
                <a:gd name="connsiteX143" fmla="*/ 814387 w 1266825"/>
                <a:gd name="connsiteY143" fmla="*/ 584106 h 972250"/>
                <a:gd name="connsiteX144" fmla="*/ 812006 w 1266825"/>
                <a:gd name="connsiteY144" fmla="*/ 574581 h 972250"/>
                <a:gd name="connsiteX145" fmla="*/ 807244 w 1266825"/>
                <a:gd name="connsiteY145" fmla="*/ 560294 h 972250"/>
                <a:gd name="connsiteX146" fmla="*/ 800100 w 1266825"/>
                <a:gd name="connsiteY146" fmla="*/ 555531 h 972250"/>
                <a:gd name="connsiteX147" fmla="*/ 795337 w 1266825"/>
                <a:gd name="connsiteY147" fmla="*/ 548388 h 972250"/>
                <a:gd name="connsiteX148" fmla="*/ 792956 w 1266825"/>
                <a:gd name="connsiteY148" fmla="*/ 541244 h 972250"/>
                <a:gd name="connsiteX149" fmla="*/ 778669 w 1266825"/>
                <a:gd name="connsiteY149" fmla="*/ 529338 h 972250"/>
                <a:gd name="connsiteX150" fmla="*/ 771525 w 1266825"/>
                <a:gd name="connsiteY150" fmla="*/ 522194 h 972250"/>
                <a:gd name="connsiteX151" fmla="*/ 754856 w 1266825"/>
                <a:gd name="connsiteY151" fmla="*/ 505525 h 972250"/>
                <a:gd name="connsiteX152" fmla="*/ 747712 w 1266825"/>
                <a:gd name="connsiteY152" fmla="*/ 481713 h 972250"/>
                <a:gd name="connsiteX153" fmla="*/ 742950 w 1266825"/>
                <a:gd name="connsiteY153" fmla="*/ 474569 h 972250"/>
                <a:gd name="connsiteX154" fmla="*/ 740569 w 1266825"/>
                <a:gd name="connsiteY154" fmla="*/ 453138 h 972250"/>
                <a:gd name="connsiteX155" fmla="*/ 735806 w 1266825"/>
                <a:gd name="connsiteY155" fmla="*/ 438850 h 972250"/>
                <a:gd name="connsiteX156" fmla="*/ 731044 w 1266825"/>
                <a:gd name="connsiteY156" fmla="*/ 424563 h 972250"/>
                <a:gd name="connsiteX157" fmla="*/ 726281 w 1266825"/>
                <a:gd name="connsiteY157" fmla="*/ 417419 h 972250"/>
                <a:gd name="connsiteX158" fmla="*/ 723900 w 1266825"/>
                <a:gd name="connsiteY158" fmla="*/ 410275 h 972250"/>
                <a:gd name="connsiteX159" fmla="*/ 719137 w 1266825"/>
                <a:gd name="connsiteY159" fmla="*/ 400750 h 972250"/>
                <a:gd name="connsiteX160" fmla="*/ 716756 w 1266825"/>
                <a:gd name="connsiteY160" fmla="*/ 391225 h 972250"/>
                <a:gd name="connsiteX161" fmla="*/ 714375 w 1266825"/>
                <a:gd name="connsiteY161" fmla="*/ 384081 h 972250"/>
                <a:gd name="connsiteX162" fmla="*/ 711994 w 1266825"/>
                <a:gd name="connsiteY162" fmla="*/ 374556 h 972250"/>
                <a:gd name="connsiteX163" fmla="*/ 704850 w 1266825"/>
                <a:gd name="connsiteY163" fmla="*/ 353125 h 972250"/>
                <a:gd name="connsiteX164" fmla="*/ 692944 w 1266825"/>
                <a:gd name="connsiteY164" fmla="*/ 317406 h 972250"/>
                <a:gd name="connsiteX165" fmla="*/ 688181 w 1266825"/>
                <a:gd name="connsiteY165" fmla="*/ 303119 h 972250"/>
                <a:gd name="connsiteX166" fmla="*/ 683419 w 1266825"/>
                <a:gd name="connsiteY166" fmla="*/ 286450 h 972250"/>
                <a:gd name="connsiteX167" fmla="*/ 681037 w 1266825"/>
                <a:gd name="connsiteY167" fmla="*/ 279306 h 972250"/>
                <a:gd name="connsiteX168" fmla="*/ 676275 w 1266825"/>
                <a:gd name="connsiteY168" fmla="*/ 272163 h 972250"/>
                <a:gd name="connsiteX169" fmla="*/ 676275 w 1266825"/>
                <a:gd name="connsiteY169" fmla="*/ 229300 h 972250"/>
                <a:gd name="connsiteX170" fmla="*/ 681037 w 1266825"/>
                <a:gd name="connsiteY170" fmla="*/ 215013 h 972250"/>
                <a:gd name="connsiteX171" fmla="*/ 685800 w 1266825"/>
                <a:gd name="connsiteY171" fmla="*/ 207869 h 972250"/>
                <a:gd name="connsiteX172" fmla="*/ 692944 w 1266825"/>
                <a:gd name="connsiteY172" fmla="*/ 193581 h 972250"/>
                <a:gd name="connsiteX173" fmla="*/ 697706 w 1266825"/>
                <a:gd name="connsiteY173" fmla="*/ 179294 h 972250"/>
                <a:gd name="connsiteX174" fmla="*/ 700087 w 1266825"/>
                <a:gd name="connsiteY174" fmla="*/ 172150 h 972250"/>
                <a:gd name="connsiteX175" fmla="*/ 702469 w 1266825"/>
                <a:gd name="connsiteY175" fmla="*/ 79281 h 972250"/>
                <a:gd name="connsiteX0" fmla="*/ 0 w 1257300"/>
                <a:gd name="connsiteY0" fmla="*/ 69756 h 972250"/>
                <a:gd name="connsiteX1" fmla="*/ 40481 w 1257300"/>
                <a:gd name="connsiteY1" fmla="*/ 79281 h 972250"/>
                <a:gd name="connsiteX2" fmla="*/ 104775 w 1257300"/>
                <a:gd name="connsiteY2" fmla="*/ 81663 h 972250"/>
                <a:gd name="connsiteX3" fmla="*/ 116681 w 1257300"/>
                <a:gd name="connsiteY3" fmla="*/ 79281 h 972250"/>
                <a:gd name="connsiteX4" fmla="*/ 130969 w 1257300"/>
                <a:gd name="connsiteY4" fmla="*/ 74519 h 972250"/>
                <a:gd name="connsiteX5" fmla="*/ 130969 w 1257300"/>
                <a:gd name="connsiteY5" fmla="*/ 60231 h 972250"/>
                <a:gd name="connsiteX6" fmla="*/ 116681 w 1257300"/>
                <a:gd name="connsiteY6" fmla="*/ 55469 h 972250"/>
                <a:gd name="connsiteX7" fmla="*/ 109537 w 1257300"/>
                <a:gd name="connsiteY7" fmla="*/ 53088 h 972250"/>
                <a:gd name="connsiteX8" fmla="*/ 102394 w 1257300"/>
                <a:gd name="connsiteY8" fmla="*/ 48325 h 972250"/>
                <a:gd name="connsiteX9" fmla="*/ 119062 w 1257300"/>
                <a:gd name="connsiteY9" fmla="*/ 38800 h 972250"/>
                <a:gd name="connsiteX10" fmla="*/ 252412 w 1257300"/>
                <a:gd name="connsiteY10" fmla="*/ 41181 h 972250"/>
                <a:gd name="connsiteX11" fmla="*/ 264319 w 1257300"/>
                <a:gd name="connsiteY11" fmla="*/ 45944 h 972250"/>
                <a:gd name="connsiteX12" fmla="*/ 280987 w 1257300"/>
                <a:gd name="connsiteY12" fmla="*/ 50706 h 972250"/>
                <a:gd name="connsiteX13" fmla="*/ 302419 w 1257300"/>
                <a:gd name="connsiteY13" fmla="*/ 60231 h 972250"/>
                <a:gd name="connsiteX14" fmla="*/ 359569 w 1257300"/>
                <a:gd name="connsiteY14" fmla="*/ 57850 h 972250"/>
                <a:gd name="connsiteX15" fmla="*/ 371475 w 1257300"/>
                <a:gd name="connsiteY15" fmla="*/ 45944 h 972250"/>
                <a:gd name="connsiteX16" fmla="*/ 407194 w 1257300"/>
                <a:gd name="connsiteY16" fmla="*/ 29275 h 972250"/>
                <a:gd name="connsiteX17" fmla="*/ 414337 w 1257300"/>
                <a:gd name="connsiteY17" fmla="*/ 26894 h 972250"/>
                <a:gd name="connsiteX18" fmla="*/ 542925 w 1257300"/>
                <a:gd name="connsiteY18" fmla="*/ 24513 h 972250"/>
                <a:gd name="connsiteX19" fmla="*/ 564356 w 1257300"/>
                <a:gd name="connsiteY19" fmla="*/ 17369 h 972250"/>
                <a:gd name="connsiteX20" fmla="*/ 571500 w 1257300"/>
                <a:gd name="connsiteY20" fmla="*/ 12606 h 972250"/>
                <a:gd name="connsiteX21" fmla="*/ 600075 w 1257300"/>
                <a:gd name="connsiteY21" fmla="*/ 7844 h 972250"/>
                <a:gd name="connsiteX22" fmla="*/ 685800 w 1257300"/>
                <a:gd name="connsiteY22" fmla="*/ 7844 h 972250"/>
                <a:gd name="connsiteX23" fmla="*/ 690562 w 1257300"/>
                <a:gd name="connsiteY23" fmla="*/ 22131 h 972250"/>
                <a:gd name="connsiteX24" fmla="*/ 704850 w 1257300"/>
                <a:gd name="connsiteY24" fmla="*/ 48325 h 972250"/>
                <a:gd name="connsiteX25" fmla="*/ 723900 w 1257300"/>
                <a:gd name="connsiteY25" fmla="*/ 53088 h 972250"/>
                <a:gd name="connsiteX26" fmla="*/ 738187 w 1257300"/>
                <a:gd name="connsiteY26" fmla="*/ 57850 h 972250"/>
                <a:gd name="connsiteX27" fmla="*/ 747712 w 1257300"/>
                <a:gd name="connsiteY27" fmla="*/ 60231 h 972250"/>
                <a:gd name="connsiteX28" fmla="*/ 754856 w 1257300"/>
                <a:gd name="connsiteY28" fmla="*/ 67375 h 972250"/>
                <a:gd name="connsiteX29" fmla="*/ 776287 w 1257300"/>
                <a:gd name="connsiteY29" fmla="*/ 79281 h 972250"/>
                <a:gd name="connsiteX30" fmla="*/ 795337 w 1257300"/>
                <a:gd name="connsiteY30" fmla="*/ 91188 h 972250"/>
                <a:gd name="connsiteX31" fmla="*/ 804862 w 1257300"/>
                <a:gd name="connsiteY31" fmla="*/ 98331 h 972250"/>
                <a:gd name="connsiteX32" fmla="*/ 812006 w 1257300"/>
                <a:gd name="connsiteY32" fmla="*/ 103094 h 972250"/>
                <a:gd name="connsiteX33" fmla="*/ 828675 w 1257300"/>
                <a:gd name="connsiteY33" fmla="*/ 98331 h 972250"/>
                <a:gd name="connsiteX34" fmla="*/ 840581 w 1257300"/>
                <a:gd name="connsiteY34" fmla="*/ 100713 h 972250"/>
                <a:gd name="connsiteX35" fmla="*/ 847725 w 1257300"/>
                <a:gd name="connsiteY35" fmla="*/ 103094 h 972250"/>
                <a:gd name="connsiteX36" fmla="*/ 857250 w 1257300"/>
                <a:gd name="connsiteY36" fmla="*/ 117381 h 972250"/>
                <a:gd name="connsiteX37" fmla="*/ 864394 w 1257300"/>
                <a:gd name="connsiteY37" fmla="*/ 122144 h 972250"/>
                <a:gd name="connsiteX38" fmla="*/ 878681 w 1257300"/>
                <a:gd name="connsiteY38" fmla="*/ 126906 h 972250"/>
                <a:gd name="connsiteX39" fmla="*/ 985837 w 1257300"/>
                <a:gd name="connsiteY39" fmla="*/ 124525 h 972250"/>
                <a:gd name="connsiteX40" fmla="*/ 990600 w 1257300"/>
                <a:gd name="connsiteY40" fmla="*/ 117381 h 972250"/>
                <a:gd name="connsiteX41" fmla="*/ 997744 w 1257300"/>
                <a:gd name="connsiteY41" fmla="*/ 110238 h 972250"/>
                <a:gd name="connsiteX42" fmla="*/ 1000125 w 1257300"/>
                <a:gd name="connsiteY42" fmla="*/ 103094 h 972250"/>
                <a:gd name="connsiteX43" fmla="*/ 1014412 w 1257300"/>
                <a:gd name="connsiteY43" fmla="*/ 103094 h 972250"/>
                <a:gd name="connsiteX44" fmla="*/ 1021556 w 1257300"/>
                <a:gd name="connsiteY44" fmla="*/ 110238 h 972250"/>
                <a:gd name="connsiteX45" fmla="*/ 1028700 w 1257300"/>
                <a:gd name="connsiteY45" fmla="*/ 119763 h 972250"/>
                <a:gd name="connsiteX46" fmla="*/ 1040606 w 1257300"/>
                <a:gd name="connsiteY46" fmla="*/ 126906 h 972250"/>
                <a:gd name="connsiteX47" fmla="*/ 1054894 w 1257300"/>
                <a:gd name="connsiteY47" fmla="*/ 138813 h 972250"/>
                <a:gd name="connsiteX48" fmla="*/ 1092994 w 1257300"/>
                <a:gd name="connsiteY48" fmla="*/ 141194 h 972250"/>
                <a:gd name="connsiteX49" fmla="*/ 1100137 w 1257300"/>
                <a:gd name="connsiteY49" fmla="*/ 143575 h 972250"/>
                <a:gd name="connsiteX50" fmla="*/ 1104900 w 1257300"/>
                <a:gd name="connsiteY50" fmla="*/ 150719 h 972250"/>
                <a:gd name="connsiteX51" fmla="*/ 1112044 w 1257300"/>
                <a:gd name="connsiteY51" fmla="*/ 162625 h 972250"/>
                <a:gd name="connsiteX52" fmla="*/ 1114425 w 1257300"/>
                <a:gd name="connsiteY52" fmla="*/ 169769 h 972250"/>
                <a:gd name="connsiteX53" fmla="*/ 1123950 w 1257300"/>
                <a:gd name="connsiteY53" fmla="*/ 181675 h 972250"/>
                <a:gd name="connsiteX54" fmla="*/ 1128712 w 1257300"/>
                <a:gd name="connsiteY54" fmla="*/ 188819 h 972250"/>
                <a:gd name="connsiteX55" fmla="*/ 1169194 w 1257300"/>
                <a:gd name="connsiteY55" fmla="*/ 191200 h 972250"/>
                <a:gd name="connsiteX56" fmla="*/ 1188244 w 1257300"/>
                <a:gd name="connsiteY56" fmla="*/ 203106 h 972250"/>
                <a:gd name="connsiteX57" fmla="*/ 1190625 w 1257300"/>
                <a:gd name="connsiteY57" fmla="*/ 234063 h 972250"/>
                <a:gd name="connsiteX58" fmla="*/ 1197769 w 1257300"/>
                <a:gd name="connsiteY58" fmla="*/ 260256 h 972250"/>
                <a:gd name="connsiteX59" fmla="*/ 1200150 w 1257300"/>
                <a:gd name="connsiteY59" fmla="*/ 269781 h 972250"/>
                <a:gd name="connsiteX60" fmla="*/ 1207294 w 1257300"/>
                <a:gd name="connsiteY60" fmla="*/ 288831 h 972250"/>
                <a:gd name="connsiteX61" fmla="*/ 1200150 w 1257300"/>
                <a:gd name="connsiteY61" fmla="*/ 291213 h 972250"/>
                <a:gd name="connsiteX62" fmla="*/ 1169194 w 1257300"/>
                <a:gd name="connsiteY62" fmla="*/ 295975 h 972250"/>
                <a:gd name="connsiteX63" fmla="*/ 1154906 w 1257300"/>
                <a:gd name="connsiteY63" fmla="*/ 305500 h 972250"/>
                <a:gd name="connsiteX64" fmla="*/ 1147762 w 1257300"/>
                <a:gd name="connsiteY64" fmla="*/ 319788 h 972250"/>
                <a:gd name="connsiteX65" fmla="*/ 1143000 w 1257300"/>
                <a:gd name="connsiteY65" fmla="*/ 326931 h 972250"/>
                <a:gd name="connsiteX66" fmla="*/ 1140619 w 1257300"/>
                <a:gd name="connsiteY66" fmla="*/ 334075 h 972250"/>
                <a:gd name="connsiteX67" fmla="*/ 1143000 w 1257300"/>
                <a:gd name="connsiteY67" fmla="*/ 365031 h 972250"/>
                <a:gd name="connsiteX68" fmla="*/ 1147762 w 1257300"/>
                <a:gd name="connsiteY68" fmla="*/ 372175 h 972250"/>
                <a:gd name="connsiteX69" fmla="*/ 1154906 w 1257300"/>
                <a:gd name="connsiteY69" fmla="*/ 374556 h 972250"/>
                <a:gd name="connsiteX70" fmla="*/ 1173956 w 1257300"/>
                <a:gd name="connsiteY70" fmla="*/ 376938 h 972250"/>
                <a:gd name="connsiteX71" fmla="*/ 1176337 w 1257300"/>
                <a:gd name="connsiteY71" fmla="*/ 384081 h 972250"/>
                <a:gd name="connsiteX72" fmla="*/ 1178719 w 1257300"/>
                <a:gd name="connsiteY72" fmla="*/ 395988 h 972250"/>
                <a:gd name="connsiteX73" fmla="*/ 1209675 w 1257300"/>
                <a:gd name="connsiteY73" fmla="*/ 405513 h 972250"/>
                <a:gd name="connsiteX74" fmla="*/ 1216819 w 1257300"/>
                <a:gd name="connsiteY74" fmla="*/ 426944 h 972250"/>
                <a:gd name="connsiteX75" fmla="*/ 1219200 w 1257300"/>
                <a:gd name="connsiteY75" fmla="*/ 436469 h 972250"/>
                <a:gd name="connsiteX76" fmla="*/ 1223962 w 1257300"/>
                <a:gd name="connsiteY76" fmla="*/ 448375 h 972250"/>
                <a:gd name="connsiteX77" fmla="*/ 1226344 w 1257300"/>
                <a:gd name="connsiteY77" fmla="*/ 455519 h 972250"/>
                <a:gd name="connsiteX78" fmla="*/ 1228725 w 1257300"/>
                <a:gd name="connsiteY78" fmla="*/ 553150 h 972250"/>
                <a:gd name="connsiteX79" fmla="*/ 1235869 w 1257300"/>
                <a:gd name="connsiteY79" fmla="*/ 586488 h 972250"/>
                <a:gd name="connsiteX80" fmla="*/ 1238250 w 1257300"/>
                <a:gd name="connsiteY80" fmla="*/ 593631 h 972250"/>
                <a:gd name="connsiteX81" fmla="*/ 1240631 w 1257300"/>
                <a:gd name="connsiteY81" fmla="*/ 634113 h 972250"/>
                <a:gd name="connsiteX82" fmla="*/ 1243012 w 1257300"/>
                <a:gd name="connsiteY82" fmla="*/ 641256 h 972250"/>
                <a:gd name="connsiteX83" fmla="*/ 1245394 w 1257300"/>
                <a:gd name="connsiteY83" fmla="*/ 669831 h 972250"/>
                <a:gd name="connsiteX84" fmla="*/ 1250156 w 1257300"/>
                <a:gd name="connsiteY84" fmla="*/ 719838 h 972250"/>
                <a:gd name="connsiteX85" fmla="*/ 1254919 w 1257300"/>
                <a:gd name="connsiteY85" fmla="*/ 729363 h 972250"/>
                <a:gd name="connsiteX86" fmla="*/ 1257300 w 1257300"/>
                <a:gd name="connsiteY86" fmla="*/ 736506 h 972250"/>
                <a:gd name="connsiteX87" fmla="*/ 1252537 w 1257300"/>
                <a:gd name="connsiteY87" fmla="*/ 846044 h 972250"/>
                <a:gd name="connsiteX88" fmla="*/ 1250156 w 1257300"/>
                <a:gd name="connsiteY88" fmla="*/ 853188 h 972250"/>
                <a:gd name="connsiteX89" fmla="*/ 1245394 w 1257300"/>
                <a:gd name="connsiteY89" fmla="*/ 874619 h 972250"/>
                <a:gd name="connsiteX90" fmla="*/ 1243012 w 1257300"/>
                <a:gd name="connsiteY90" fmla="*/ 881763 h 972250"/>
                <a:gd name="connsiteX91" fmla="*/ 1238250 w 1257300"/>
                <a:gd name="connsiteY91" fmla="*/ 888906 h 972250"/>
                <a:gd name="connsiteX92" fmla="*/ 1235869 w 1257300"/>
                <a:gd name="connsiteY92" fmla="*/ 900813 h 972250"/>
                <a:gd name="connsiteX93" fmla="*/ 1226344 w 1257300"/>
                <a:gd name="connsiteY93" fmla="*/ 972250 h 972250"/>
                <a:gd name="connsiteX94" fmla="*/ 1212056 w 1257300"/>
                <a:gd name="connsiteY94" fmla="*/ 969869 h 972250"/>
                <a:gd name="connsiteX95" fmla="*/ 1204912 w 1257300"/>
                <a:gd name="connsiteY95" fmla="*/ 962725 h 972250"/>
                <a:gd name="connsiteX96" fmla="*/ 1197769 w 1257300"/>
                <a:gd name="connsiteY96" fmla="*/ 957963 h 972250"/>
                <a:gd name="connsiteX97" fmla="*/ 1190625 w 1257300"/>
                <a:gd name="connsiteY97" fmla="*/ 950819 h 972250"/>
                <a:gd name="connsiteX98" fmla="*/ 1185862 w 1257300"/>
                <a:gd name="connsiteY98" fmla="*/ 943675 h 972250"/>
                <a:gd name="connsiteX99" fmla="*/ 1178719 w 1257300"/>
                <a:gd name="connsiteY99" fmla="*/ 941294 h 972250"/>
                <a:gd name="connsiteX100" fmla="*/ 1171575 w 1257300"/>
                <a:gd name="connsiteY100" fmla="*/ 936531 h 972250"/>
                <a:gd name="connsiteX101" fmla="*/ 1157287 w 1257300"/>
                <a:gd name="connsiteY101" fmla="*/ 931769 h 972250"/>
                <a:gd name="connsiteX102" fmla="*/ 1143000 w 1257300"/>
                <a:gd name="connsiteY102" fmla="*/ 924625 h 972250"/>
                <a:gd name="connsiteX103" fmla="*/ 1135856 w 1257300"/>
                <a:gd name="connsiteY103" fmla="*/ 919863 h 972250"/>
                <a:gd name="connsiteX104" fmla="*/ 1126331 w 1257300"/>
                <a:gd name="connsiteY104" fmla="*/ 917481 h 972250"/>
                <a:gd name="connsiteX105" fmla="*/ 1112044 w 1257300"/>
                <a:gd name="connsiteY105" fmla="*/ 912719 h 972250"/>
                <a:gd name="connsiteX106" fmla="*/ 1104900 w 1257300"/>
                <a:gd name="connsiteY106" fmla="*/ 910338 h 972250"/>
                <a:gd name="connsiteX107" fmla="*/ 1097756 w 1257300"/>
                <a:gd name="connsiteY107" fmla="*/ 905575 h 972250"/>
                <a:gd name="connsiteX108" fmla="*/ 1073944 w 1257300"/>
                <a:gd name="connsiteY108" fmla="*/ 898431 h 972250"/>
                <a:gd name="connsiteX109" fmla="*/ 1052512 w 1257300"/>
                <a:gd name="connsiteY109" fmla="*/ 891288 h 972250"/>
                <a:gd name="connsiteX110" fmla="*/ 1045369 w 1257300"/>
                <a:gd name="connsiteY110" fmla="*/ 888906 h 972250"/>
                <a:gd name="connsiteX111" fmla="*/ 1023937 w 1257300"/>
                <a:gd name="connsiteY111" fmla="*/ 879381 h 972250"/>
                <a:gd name="connsiteX112" fmla="*/ 1009650 w 1257300"/>
                <a:gd name="connsiteY112" fmla="*/ 874619 h 972250"/>
                <a:gd name="connsiteX113" fmla="*/ 1000125 w 1257300"/>
                <a:gd name="connsiteY113" fmla="*/ 872238 h 972250"/>
                <a:gd name="connsiteX114" fmla="*/ 985837 w 1257300"/>
                <a:gd name="connsiteY114" fmla="*/ 867475 h 972250"/>
                <a:gd name="connsiteX115" fmla="*/ 966787 w 1257300"/>
                <a:gd name="connsiteY115" fmla="*/ 862713 h 972250"/>
                <a:gd name="connsiteX116" fmla="*/ 952500 w 1257300"/>
                <a:gd name="connsiteY116" fmla="*/ 855569 h 972250"/>
                <a:gd name="connsiteX117" fmla="*/ 931069 w 1257300"/>
                <a:gd name="connsiteY117" fmla="*/ 850806 h 972250"/>
                <a:gd name="connsiteX118" fmla="*/ 923925 w 1257300"/>
                <a:gd name="connsiteY118" fmla="*/ 846044 h 972250"/>
                <a:gd name="connsiteX119" fmla="*/ 921544 w 1257300"/>
                <a:gd name="connsiteY119" fmla="*/ 834138 h 972250"/>
                <a:gd name="connsiteX120" fmla="*/ 914400 w 1257300"/>
                <a:gd name="connsiteY120" fmla="*/ 819850 h 972250"/>
                <a:gd name="connsiteX121" fmla="*/ 912019 w 1257300"/>
                <a:gd name="connsiteY121" fmla="*/ 810325 h 972250"/>
                <a:gd name="connsiteX122" fmla="*/ 907256 w 1257300"/>
                <a:gd name="connsiteY122" fmla="*/ 786513 h 972250"/>
                <a:gd name="connsiteX123" fmla="*/ 904875 w 1257300"/>
                <a:gd name="connsiteY123" fmla="*/ 779369 h 972250"/>
                <a:gd name="connsiteX124" fmla="*/ 900112 w 1257300"/>
                <a:gd name="connsiteY124" fmla="*/ 772225 h 972250"/>
                <a:gd name="connsiteX125" fmla="*/ 897731 w 1257300"/>
                <a:gd name="connsiteY125" fmla="*/ 765081 h 972250"/>
                <a:gd name="connsiteX126" fmla="*/ 895350 w 1257300"/>
                <a:gd name="connsiteY126" fmla="*/ 755556 h 972250"/>
                <a:gd name="connsiteX127" fmla="*/ 890587 w 1257300"/>
                <a:gd name="connsiteY127" fmla="*/ 748413 h 972250"/>
                <a:gd name="connsiteX128" fmla="*/ 883444 w 1257300"/>
                <a:gd name="connsiteY128" fmla="*/ 724600 h 972250"/>
                <a:gd name="connsiteX129" fmla="*/ 881062 w 1257300"/>
                <a:gd name="connsiteY129" fmla="*/ 717456 h 972250"/>
                <a:gd name="connsiteX130" fmla="*/ 876300 w 1257300"/>
                <a:gd name="connsiteY130" fmla="*/ 707931 h 972250"/>
                <a:gd name="connsiteX131" fmla="*/ 873919 w 1257300"/>
                <a:gd name="connsiteY131" fmla="*/ 700788 h 972250"/>
                <a:gd name="connsiteX132" fmla="*/ 864394 w 1257300"/>
                <a:gd name="connsiteY132" fmla="*/ 686500 h 972250"/>
                <a:gd name="connsiteX133" fmla="*/ 854869 w 1257300"/>
                <a:gd name="connsiteY133" fmla="*/ 674594 h 972250"/>
                <a:gd name="connsiteX134" fmla="*/ 852487 w 1257300"/>
                <a:gd name="connsiteY134" fmla="*/ 667450 h 972250"/>
                <a:gd name="connsiteX135" fmla="*/ 842962 w 1257300"/>
                <a:gd name="connsiteY135" fmla="*/ 653163 h 972250"/>
                <a:gd name="connsiteX136" fmla="*/ 831056 w 1257300"/>
                <a:gd name="connsiteY136" fmla="*/ 638875 h 972250"/>
                <a:gd name="connsiteX137" fmla="*/ 828675 w 1257300"/>
                <a:gd name="connsiteY137" fmla="*/ 629350 h 972250"/>
                <a:gd name="connsiteX138" fmla="*/ 816769 w 1257300"/>
                <a:gd name="connsiteY138" fmla="*/ 615063 h 972250"/>
                <a:gd name="connsiteX139" fmla="*/ 814387 w 1257300"/>
                <a:gd name="connsiteY139" fmla="*/ 607919 h 972250"/>
                <a:gd name="connsiteX140" fmla="*/ 809625 w 1257300"/>
                <a:gd name="connsiteY140" fmla="*/ 600775 h 972250"/>
                <a:gd name="connsiteX141" fmla="*/ 807244 w 1257300"/>
                <a:gd name="connsiteY141" fmla="*/ 591250 h 972250"/>
                <a:gd name="connsiteX142" fmla="*/ 804862 w 1257300"/>
                <a:gd name="connsiteY142" fmla="*/ 584106 h 972250"/>
                <a:gd name="connsiteX143" fmla="*/ 802481 w 1257300"/>
                <a:gd name="connsiteY143" fmla="*/ 574581 h 972250"/>
                <a:gd name="connsiteX144" fmla="*/ 797719 w 1257300"/>
                <a:gd name="connsiteY144" fmla="*/ 560294 h 972250"/>
                <a:gd name="connsiteX145" fmla="*/ 790575 w 1257300"/>
                <a:gd name="connsiteY145" fmla="*/ 555531 h 972250"/>
                <a:gd name="connsiteX146" fmla="*/ 785812 w 1257300"/>
                <a:gd name="connsiteY146" fmla="*/ 548388 h 972250"/>
                <a:gd name="connsiteX147" fmla="*/ 783431 w 1257300"/>
                <a:gd name="connsiteY147" fmla="*/ 541244 h 972250"/>
                <a:gd name="connsiteX148" fmla="*/ 769144 w 1257300"/>
                <a:gd name="connsiteY148" fmla="*/ 529338 h 972250"/>
                <a:gd name="connsiteX149" fmla="*/ 762000 w 1257300"/>
                <a:gd name="connsiteY149" fmla="*/ 522194 h 972250"/>
                <a:gd name="connsiteX150" fmla="*/ 745331 w 1257300"/>
                <a:gd name="connsiteY150" fmla="*/ 505525 h 972250"/>
                <a:gd name="connsiteX151" fmla="*/ 738187 w 1257300"/>
                <a:gd name="connsiteY151" fmla="*/ 481713 h 972250"/>
                <a:gd name="connsiteX152" fmla="*/ 733425 w 1257300"/>
                <a:gd name="connsiteY152" fmla="*/ 474569 h 972250"/>
                <a:gd name="connsiteX153" fmla="*/ 731044 w 1257300"/>
                <a:gd name="connsiteY153" fmla="*/ 453138 h 972250"/>
                <a:gd name="connsiteX154" fmla="*/ 726281 w 1257300"/>
                <a:gd name="connsiteY154" fmla="*/ 438850 h 972250"/>
                <a:gd name="connsiteX155" fmla="*/ 721519 w 1257300"/>
                <a:gd name="connsiteY155" fmla="*/ 424563 h 972250"/>
                <a:gd name="connsiteX156" fmla="*/ 716756 w 1257300"/>
                <a:gd name="connsiteY156" fmla="*/ 417419 h 972250"/>
                <a:gd name="connsiteX157" fmla="*/ 714375 w 1257300"/>
                <a:gd name="connsiteY157" fmla="*/ 410275 h 972250"/>
                <a:gd name="connsiteX158" fmla="*/ 709612 w 1257300"/>
                <a:gd name="connsiteY158" fmla="*/ 400750 h 972250"/>
                <a:gd name="connsiteX159" fmla="*/ 707231 w 1257300"/>
                <a:gd name="connsiteY159" fmla="*/ 391225 h 972250"/>
                <a:gd name="connsiteX160" fmla="*/ 704850 w 1257300"/>
                <a:gd name="connsiteY160" fmla="*/ 384081 h 972250"/>
                <a:gd name="connsiteX161" fmla="*/ 702469 w 1257300"/>
                <a:gd name="connsiteY161" fmla="*/ 374556 h 972250"/>
                <a:gd name="connsiteX162" fmla="*/ 695325 w 1257300"/>
                <a:gd name="connsiteY162" fmla="*/ 353125 h 972250"/>
                <a:gd name="connsiteX163" fmla="*/ 683419 w 1257300"/>
                <a:gd name="connsiteY163" fmla="*/ 317406 h 972250"/>
                <a:gd name="connsiteX164" fmla="*/ 678656 w 1257300"/>
                <a:gd name="connsiteY164" fmla="*/ 303119 h 972250"/>
                <a:gd name="connsiteX165" fmla="*/ 673894 w 1257300"/>
                <a:gd name="connsiteY165" fmla="*/ 286450 h 972250"/>
                <a:gd name="connsiteX166" fmla="*/ 671512 w 1257300"/>
                <a:gd name="connsiteY166" fmla="*/ 279306 h 972250"/>
                <a:gd name="connsiteX167" fmla="*/ 666750 w 1257300"/>
                <a:gd name="connsiteY167" fmla="*/ 272163 h 972250"/>
                <a:gd name="connsiteX168" fmla="*/ 666750 w 1257300"/>
                <a:gd name="connsiteY168" fmla="*/ 229300 h 972250"/>
                <a:gd name="connsiteX169" fmla="*/ 671512 w 1257300"/>
                <a:gd name="connsiteY169" fmla="*/ 215013 h 972250"/>
                <a:gd name="connsiteX170" fmla="*/ 676275 w 1257300"/>
                <a:gd name="connsiteY170" fmla="*/ 207869 h 972250"/>
                <a:gd name="connsiteX171" fmla="*/ 683419 w 1257300"/>
                <a:gd name="connsiteY171" fmla="*/ 193581 h 972250"/>
                <a:gd name="connsiteX172" fmla="*/ 688181 w 1257300"/>
                <a:gd name="connsiteY172" fmla="*/ 179294 h 972250"/>
                <a:gd name="connsiteX173" fmla="*/ 690562 w 1257300"/>
                <a:gd name="connsiteY173" fmla="*/ 172150 h 972250"/>
                <a:gd name="connsiteX174" fmla="*/ 692944 w 1257300"/>
                <a:gd name="connsiteY174" fmla="*/ 79281 h 972250"/>
                <a:gd name="connsiteX0" fmla="*/ 0 w 1216819"/>
                <a:gd name="connsiteY0" fmla="*/ 79281 h 972250"/>
                <a:gd name="connsiteX1" fmla="*/ 64294 w 1216819"/>
                <a:gd name="connsiteY1" fmla="*/ 81663 h 972250"/>
                <a:gd name="connsiteX2" fmla="*/ 76200 w 1216819"/>
                <a:gd name="connsiteY2" fmla="*/ 79281 h 972250"/>
                <a:gd name="connsiteX3" fmla="*/ 90488 w 1216819"/>
                <a:gd name="connsiteY3" fmla="*/ 74519 h 972250"/>
                <a:gd name="connsiteX4" fmla="*/ 90488 w 1216819"/>
                <a:gd name="connsiteY4" fmla="*/ 60231 h 972250"/>
                <a:gd name="connsiteX5" fmla="*/ 76200 w 1216819"/>
                <a:gd name="connsiteY5" fmla="*/ 55469 h 972250"/>
                <a:gd name="connsiteX6" fmla="*/ 69056 w 1216819"/>
                <a:gd name="connsiteY6" fmla="*/ 53088 h 972250"/>
                <a:gd name="connsiteX7" fmla="*/ 61913 w 1216819"/>
                <a:gd name="connsiteY7" fmla="*/ 48325 h 972250"/>
                <a:gd name="connsiteX8" fmla="*/ 78581 w 1216819"/>
                <a:gd name="connsiteY8" fmla="*/ 38800 h 972250"/>
                <a:gd name="connsiteX9" fmla="*/ 211931 w 1216819"/>
                <a:gd name="connsiteY9" fmla="*/ 41181 h 972250"/>
                <a:gd name="connsiteX10" fmla="*/ 223838 w 1216819"/>
                <a:gd name="connsiteY10" fmla="*/ 45944 h 972250"/>
                <a:gd name="connsiteX11" fmla="*/ 240506 w 1216819"/>
                <a:gd name="connsiteY11" fmla="*/ 50706 h 972250"/>
                <a:gd name="connsiteX12" fmla="*/ 261938 w 1216819"/>
                <a:gd name="connsiteY12" fmla="*/ 60231 h 972250"/>
                <a:gd name="connsiteX13" fmla="*/ 319088 w 1216819"/>
                <a:gd name="connsiteY13" fmla="*/ 57850 h 972250"/>
                <a:gd name="connsiteX14" fmla="*/ 330994 w 1216819"/>
                <a:gd name="connsiteY14" fmla="*/ 45944 h 972250"/>
                <a:gd name="connsiteX15" fmla="*/ 366713 w 1216819"/>
                <a:gd name="connsiteY15" fmla="*/ 29275 h 972250"/>
                <a:gd name="connsiteX16" fmla="*/ 373856 w 1216819"/>
                <a:gd name="connsiteY16" fmla="*/ 26894 h 972250"/>
                <a:gd name="connsiteX17" fmla="*/ 502444 w 1216819"/>
                <a:gd name="connsiteY17" fmla="*/ 24513 h 972250"/>
                <a:gd name="connsiteX18" fmla="*/ 523875 w 1216819"/>
                <a:gd name="connsiteY18" fmla="*/ 17369 h 972250"/>
                <a:gd name="connsiteX19" fmla="*/ 531019 w 1216819"/>
                <a:gd name="connsiteY19" fmla="*/ 12606 h 972250"/>
                <a:gd name="connsiteX20" fmla="*/ 559594 w 1216819"/>
                <a:gd name="connsiteY20" fmla="*/ 7844 h 972250"/>
                <a:gd name="connsiteX21" fmla="*/ 645319 w 1216819"/>
                <a:gd name="connsiteY21" fmla="*/ 7844 h 972250"/>
                <a:gd name="connsiteX22" fmla="*/ 650081 w 1216819"/>
                <a:gd name="connsiteY22" fmla="*/ 22131 h 972250"/>
                <a:gd name="connsiteX23" fmla="*/ 664369 w 1216819"/>
                <a:gd name="connsiteY23" fmla="*/ 48325 h 972250"/>
                <a:gd name="connsiteX24" fmla="*/ 683419 w 1216819"/>
                <a:gd name="connsiteY24" fmla="*/ 53088 h 972250"/>
                <a:gd name="connsiteX25" fmla="*/ 697706 w 1216819"/>
                <a:gd name="connsiteY25" fmla="*/ 57850 h 972250"/>
                <a:gd name="connsiteX26" fmla="*/ 707231 w 1216819"/>
                <a:gd name="connsiteY26" fmla="*/ 60231 h 972250"/>
                <a:gd name="connsiteX27" fmla="*/ 714375 w 1216819"/>
                <a:gd name="connsiteY27" fmla="*/ 67375 h 972250"/>
                <a:gd name="connsiteX28" fmla="*/ 735806 w 1216819"/>
                <a:gd name="connsiteY28" fmla="*/ 79281 h 972250"/>
                <a:gd name="connsiteX29" fmla="*/ 754856 w 1216819"/>
                <a:gd name="connsiteY29" fmla="*/ 91188 h 972250"/>
                <a:gd name="connsiteX30" fmla="*/ 764381 w 1216819"/>
                <a:gd name="connsiteY30" fmla="*/ 98331 h 972250"/>
                <a:gd name="connsiteX31" fmla="*/ 771525 w 1216819"/>
                <a:gd name="connsiteY31" fmla="*/ 103094 h 972250"/>
                <a:gd name="connsiteX32" fmla="*/ 788194 w 1216819"/>
                <a:gd name="connsiteY32" fmla="*/ 98331 h 972250"/>
                <a:gd name="connsiteX33" fmla="*/ 800100 w 1216819"/>
                <a:gd name="connsiteY33" fmla="*/ 100713 h 972250"/>
                <a:gd name="connsiteX34" fmla="*/ 807244 w 1216819"/>
                <a:gd name="connsiteY34" fmla="*/ 103094 h 972250"/>
                <a:gd name="connsiteX35" fmla="*/ 816769 w 1216819"/>
                <a:gd name="connsiteY35" fmla="*/ 117381 h 972250"/>
                <a:gd name="connsiteX36" fmla="*/ 823913 w 1216819"/>
                <a:gd name="connsiteY36" fmla="*/ 122144 h 972250"/>
                <a:gd name="connsiteX37" fmla="*/ 838200 w 1216819"/>
                <a:gd name="connsiteY37" fmla="*/ 126906 h 972250"/>
                <a:gd name="connsiteX38" fmla="*/ 945356 w 1216819"/>
                <a:gd name="connsiteY38" fmla="*/ 124525 h 972250"/>
                <a:gd name="connsiteX39" fmla="*/ 950119 w 1216819"/>
                <a:gd name="connsiteY39" fmla="*/ 117381 h 972250"/>
                <a:gd name="connsiteX40" fmla="*/ 957263 w 1216819"/>
                <a:gd name="connsiteY40" fmla="*/ 110238 h 972250"/>
                <a:gd name="connsiteX41" fmla="*/ 959644 w 1216819"/>
                <a:gd name="connsiteY41" fmla="*/ 103094 h 972250"/>
                <a:gd name="connsiteX42" fmla="*/ 973931 w 1216819"/>
                <a:gd name="connsiteY42" fmla="*/ 103094 h 972250"/>
                <a:gd name="connsiteX43" fmla="*/ 981075 w 1216819"/>
                <a:gd name="connsiteY43" fmla="*/ 110238 h 972250"/>
                <a:gd name="connsiteX44" fmla="*/ 988219 w 1216819"/>
                <a:gd name="connsiteY44" fmla="*/ 119763 h 972250"/>
                <a:gd name="connsiteX45" fmla="*/ 1000125 w 1216819"/>
                <a:gd name="connsiteY45" fmla="*/ 126906 h 972250"/>
                <a:gd name="connsiteX46" fmla="*/ 1014413 w 1216819"/>
                <a:gd name="connsiteY46" fmla="*/ 138813 h 972250"/>
                <a:gd name="connsiteX47" fmla="*/ 1052513 w 1216819"/>
                <a:gd name="connsiteY47" fmla="*/ 141194 h 972250"/>
                <a:gd name="connsiteX48" fmla="*/ 1059656 w 1216819"/>
                <a:gd name="connsiteY48" fmla="*/ 143575 h 972250"/>
                <a:gd name="connsiteX49" fmla="*/ 1064419 w 1216819"/>
                <a:gd name="connsiteY49" fmla="*/ 150719 h 972250"/>
                <a:gd name="connsiteX50" fmla="*/ 1071563 w 1216819"/>
                <a:gd name="connsiteY50" fmla="*/ 162625 h 972250"/>
                <a:gd name="connsiteX51" fmla="*/ 1073944 w 1216819"/>
                <a:gd name="connsiteY51" fmla="*/ 169769 h 972250"/>
                <a:gd name="connsiteX52" fmla="*/ 1083469 w 1216819"/>
                <a:gd name="connsiteY52" fmla="*/ 181675 h 972250"/>
                <a:gd name="connsiteX53" fmla="*/ 1088231 w 1216819"/>
                <a:gd name="connsiteY53" fmla="*/ 188819 h 972250"/>
                <a:gd name="connsiteX54" fmla="*/ 1128713 w 1216819"/>
                <a:gd name="connsiteY54" fmla="*/ 191200 h 972250"/>
                <a:gd name="connsiteX55" fmla="*/ 1147763 w 1216819"/>
                <a:gd name="connsiteY55" fmla="*/ 203106 h 972250"/>
                <a:gd name="connsiteX56" fmla="*/ 1150144 w 1216819"/>
                <a:gd name="connsiteY56" fmla="*/ 234063 h 972250"/>
                <a:gd name="connsiteX57" fmla="*/ 1157288 w 1216819"/>
                <a:gd name="connsiteY57" fmla="*/ 260256 h 972250"/>
                <a:gd name="connsiteX58" fmla="*/ 1159669 w 1216819"/>
                <a:gd name="connsiteY58" fmla="*/ 269781 h 972250"/>
                <a:gd name="connsiteX59" fmla="*/ 1166813 w 1216819"/>
                <a:gd name="connsiteY59" fmla="*/ 288831 h 972250"/>
                <a:gd name="connsiteX60" fmla="*/ 1159669 w 1216819"/>
                <a:gd name="connsiteY60" fmla="*/ 291213 h 972250"/>
                <a:gd name="connsiteX61" fmla="*/ 1128713 w 1216819"/>
                <a:gd name="connsiteY61" fmla="*/ 295975 h 972250"/>
                <a:gd name="connsiteX62" fmla="*/ 1114425 w 1216819"/>
                <a:gd name="connsiteY62" fmla="*/ 305500 h 972250"/>
                <a:gd name="connsiteX63" fmla="*/ 1107281 w 1216819"/>
                <a:gd name="connsiteY63" fmla="*/ 319788 h 972250"/>
                <a:gd name="connsiteX64" fmla="*/ 1102519 w 1216819"/>
                <a:gd name="connsiteY64" fmla="*/ 326931 h 972250"/>
                <a:gd name="connsiteX65" fmla="*/ 1100138 w 1216819"/>
                <a:gd name="connsiteY65" fmla="*/ 334075 h 972250"/>
                <a:gd name="connsiteX66" fmla="*/ 1102519 w 1216819"/>
                <a:gd name="connsiteY66" fmla="*/ 365031 h 972250"/>
                <a:gd name="connsiteX67" fmla="*/ 1107281 w 1216819"/>
                <a:gd name="connsiteY67" fmla="*/ 372175 h 972250"/>
                <a:gd name="connsiteX68" fmla="*/ 1114425 w 1216819"/>
                <a:gd name="connsiteY68" fmla="*/ 374556 h 972250"/>
                <a:gd name="connsiteX69" fmla="*/ 1133475 w 1216819"/>
                <a:gd name="connsiteY69" fmla="*/ 376938 h 972250"/>
                <a:gd name="connsiteX70" fmla="*/ 1135856 w 1216819"/>
                <a:gd name="connsiteY70" fmla="*/ 384081 h 972250"/>
                <a:gd name="connsiteX71" fmla="*/ 1138238 w 1216819"/>
                <a:gd name="connsiteY71" fmla="*/ 395988 h 972250"/>
                <a:gd name="connsiteX72" fmla="*/ 1169194 w 1216819"/>
                <a:gd name="connsiteY72" fmla="*/ 405513 h 972250"/>
                <a:gd name="connsiteX73" fmla="*/ 1176338 w 1216819"/>
                <a:gd name="connsiteY73" fmla="*/ 426944 h 972250"/>
                <a:gd name="connsiteX74" fmla="*/ 1178719 w 1216819"/>
                <a:gd name="connsiteY74" fmla="*/ 436469 h 972250"/>
                <a:gd name="connsiteX75" fmla="*/ 1183481 w 1216819"/>
                <a:gd name="connsiteY75" fmla="*/ 448375 h 972250"/>
                <a:gd name="connsiteX76" fmla="*/ 1185863 w 1216819"/>
                <a:gd name="connsiteY76" fmla="*/ 455519 h 972250"/>
                <a:gd name="connsiteX77" fmla="*/ 1188244 w 1216819"/>
                <a:gd name="connsiteY77" fmla="*/ 553150 h 972250"/>
                <a:gd name="connsiteX78" fmla="*/ 1195388 w 1216819"/>
                <a:gd name="connsiteY78" fmla="*/ 586488 h 972250"/>
                <a:gd name="connsiteX79" fmla="*/ 1197769 w 1216819"/>
                <a:gd name="connsiteY79" fmla="*/ 593631 h 972250"/>
                <a:gd name="connsiteX80" fmla="*/ 1200150 w 1216819"/>
                <a:gd name="connsiteY80" fmla="*/ 634113 h 972250"/>
                <a:gd name="connsiteX81" fmla="*/ 1202531 w 1216819"/>
                <a:gd name="connsiteY81" fmla="*/ 641256 h 972250"/>
                <a:gd name="connsiteX82" fmla="*/ 1204913 w 1216819"/>
                <a:gd name="connsiteY82" fmla="*/ 669831 h 972250"/>
                <a:gd name="connsiteX83" fmla="*/ 1209675 w 1216819"/>
                <a:gd name="connsiteY83" fmla="*/ 719838 h 972250"/>
                <a:gd name="connsiteX84" fmla="*/ 1214438 w 1216819"/>
                <a:gd name="connsiteY84" fmla="*/ 729363 h 972250"/>
                <a:gd name="connsiteX85" fmla="*/ 1216819 w 1216819"/>
                <a:gd name="connsiteY85" fmla="*/ 736506 h 972250"/>
                <a:gd name="connsiteX86" fmla="*/ 1212056 w 1216819"/>
                <a:gd name="connsiteY86" fmla="*/ 846044 h 972250"/>
                <a:gd name="connsiteX87" fmla="*/ 1209675 w 1216819"/>
                <a:gd name="connsiteY87" fmla="*/ 853188 h 972250"/>
                <a:gd name="connsiteX88" fmla="*/ 1204913 w 1216819"/>
                <a:gd name="connsiteY88" fmla="*/ 874619 h 972250"/>
                <a:gd name="connsiteX89" fmla="*/ 1202531 w 1216819"/>
                <a:gd name="connsiteY89" fmla="*/ 881763 h 972250"/>
                <a:gd name="connsiteX90" fmla="*/ 1197769 w 1216819"/>
                <a:gd name="connsiteY90" fmla="*/ 888906 h 972250"/>
                <a:gd name="connsiteX91" fmla="*/ 1195388 w 1216819"/>
                <a:gd name="connsiteY91" fmla="*/ 900813 h 972250"/>
                <a:gd name="connsiteX92" fmla="*/ 1185863 w 1216819"/>
                <a:gd name="connsiteY92" fmla="*/ 972250 h 972250"/>
                <a:gd name="connsiteX93" fmla="*/ 1171575 w 1216819"/>
                <a:gd name="connsiteY93" fmla="*/ 969869 h 972250"/>
                <a:gd name="connsiteX94" fmla="*/ 1164431 w 1216819"/>
                <a:gd name="connsiteY94" fmla="*/ 962725 h 972250"/>
                <a:gd name="connsiteX95" fmla="*/ 1157288 w 1216819"/>
                <a:gd name="connsiteY95" fmla="*/ 957963 h 972250"/>
                <a:gd name="connsiteX96" fmla="*/ 1150144 w 1216819"/>
                <a:gd name="connsiteY96" fmla="*/ 950819 h 972250"/>
                <a:gd name="connsiteX97" fmla="*/ 1145381 w 1216819"/>
                <a:gd name="connsiteY97" fmla="*/ 943675 h 972250"/>
                <a:gd name="connsiteX98" fmla="*/ 1138238 w 1216819"/>
                <a:gd name="connsiteY98" fmla="*/ 941294 h 972250"/>
                <a:gd name="connsiteX99" fmla="*/ 1131094 w 1216819"/>
                <a:gd name="connsiteY99" fmla="*/ 936531 h 972250"/>
                <a:gd name="connsiteX100" fmla="*/ 1116806 w 1216819"/>
                <a:gd name="connsiteY100" fmla="*/ 931769 h 972250"/>
                <a:gd name="connsiteX101" fmla="*/ 1102519 w 1216819"/>
                <a:gd name="connsiteY101" fmla="*/ 924625 h 972250"/>
                <a:gd name="connsiteX102" fmla="*/ 1095375 w 1216819"/>
                <a:gd name="connsiteY102" fmla="*/ 919863 h 972250"/>
                <a:gd name="connsiteX103" fmla="*/ 1085850 w 1216819"/>
                <a:gd name="connsiteY103" fmla="*/ 917481 h 972250"/>
                <a:gd name="connsiteX104" fmla="*/ 1071563 w 1216819"/>
                <a:gd name="connsiteY104" fmla="*/ 912719 h 972250"/>
                <a:gd name="connsiteX105" fmla="*/ 1064419 w 1216819"/>
                <a:gd name="connsiteY105" fmla="*/ 910338 h 972250"/>
                <a:gd name="connsiteX106" fmla="*/ 1057275 w 1216819"/>
                <a:gd name="connsiteY106" fmla="*/ 905575 h 972250"/>
                <a:gd name="connsiteX107" fmla="*/ 1033463 w 1216819"/>
                <a:gd name="connsiteY107" fmla="*/ 898431 h 972250"/>
                <a:gd name="connsiteX108" fmla="*/ 1012031 w 1216819"/>
                <a:gd name="connsiteY108" fmla="*/ 891288 h 972250"/>
                <a:gd name="connsiteX109" fmla="*/ 1004888 w 1216819"/>
                <a:gd name="connsiteY109" fmla="*/ 888906 h 972250"/>
                <a:gd name="connsiteX110" fmla="*/ 983456 w 1216819"/>
                <a:gd name="connsiteY110" fmla="*/ 879381 h 972250"/>
                <a:gd name="connsiteX111" fmla="*/ 969169 w 1216819"/>
                <a:gd name="connsiteY111" fmla="*/ 874619 h 972250"/>
                <a:gd name="connsiteX112" fmla="*/ 959644 w 1216819"/>
                <a:gd name="connsiteY112" fmla="*/ 872238 h 972250"/>
                <a:gd name="connsiteX113" fmla="*/ 945356 w 1216819"/>
                <a:gd name="connsiteY113" fmla="*/ 867475 h 972250"/>
                <a:gd name="connsiteX114" fmla="*/ 926306 w 1216819"/>
                <a:gd name="connsiteY114" fmla="*/ 862713 h 972250"/>
                <a:gd name="connsiteX115" fmla="*/ 912019 w 1216819"/>
                <a:gd name="connsiteY115" fmla="*/ 855569 h 972250"/>
                <a:gd name="connsiteX116" fmla="*/ 890588 w 1216819"/>
                <a:gd name="connsiteY116" fmla="*/ 850806 h 972250"/>
                <a:gd name="connsiteX117" fmla="*/ 883444 w 1216819"/>
                <a:gd name="connsiteY117" fmla="*/ 846044 h 972250"/>
                <a:gd name="connsiteX118" fmla="*/ 881063 w 1216819"/>
                <a:gd name="connsiteY118" fmla="*/ 834138 h 972250"/>
                <a:gd name="connsiteX119" fmla="*/ 873919 w 1216819"/>
                <a:gd name="connsiteY119" fmla="*/ 819850 h 972250"/>
                <a:gd name="connsiteX120" fmla="*/ 871538 w 1216819"/>
                <a:gd name="connsiteY120" fmla="*/ 810325 h 972250"/>
                <a:gd name="connsiteX121" fmla="*/ 866775 w 1216819"/>
                <a:gd name="connsiteY121" fmla="*/ 786513 h 972250"/>
                <a:gd name="connsiteX122" fmla="*/ 864394 w 1216819"/>
                <a:gd name="connsiteY122" fmla="*/ 779369 h 972250"/>
                <a:gd name="connsiteX123" fmla="*/ 859631 w 1216819"/>
                <a:gd name="connsiteY123" fmla="*/ 772225 h 972250"/>
                <a:gd name="connsiteX124" fmla="*/ 857250 w 1216819"/>
                <a:gd name="connsiteY124" fmla="*/ 765081 h 972250"/>
                <a:gd name="connsiteX125" fmla="*/ 854869 w 1216819"/>
                <a:gd name="connsiteY125" fmla="*/ 755556 h 972250"/>
                <a:gd name="connsiteX126" fmla="*/ 850106 w 1216819"/>
                <a:gd name="connsiteY126" fmla="*/ 748413 h 972250"/>
                <a:gd name="connsiteX127" fmla="*/ 842963 w 1216819"/>
                <a:gd name="connsiteY127" fmla="*/ 724600 h 972250"/>
                <a:gd name="connsiteX128" fmla="*/ 840581 w 1216819"/>
                <a:gd name="connsiteY128" fmla="*/ 717456 h 972250"/>
                <a:gd name="connsiteX129" fmla="*/ 835819 w 1216819"/>
                <a:gd name="connsiteY129" fmla="*/ 707931 h 972250"/>
                <a:gd name="connsiteX130" fmla="*/ 833438 w 1216819"/>
                <a:gd name="connsiteY130" fmla="*/ 700788 h 972250"/>
                <a:gd name="connsiteX131" fmla="*/ 823913 w 1216819"/>
                <a:gd name="connsiteY131" fmla="*/ 686500 h 972250"/>
                <a:gd name="connsiteX132" fmla="*/ 814388 w 1216819"/>
                <a:gd name="connsiteY132" fmla="*/ 674594 h 972250"/>
                <a:gd name="connsiteX133" fmla="*/ 812006 w 1216819"/>
                <a:gd name="connsiteY133" fmla="*/ 667450 h 972250"/>
                <a:gd name="connsiteX134" fmla="*/ 802481 w 1216819"/>
                <a:gd name="connsiteY134" fmla="*/ 653163 h 972250"/>
                <a:gd name="connsiteX135" fmla="*/ 790575 w 1216819"/>
                <a:gd name="connsiteY135" fmla="*/ 638875 h 972250"/>
                <a:gd name="connsiteX136" fmla="*/ 788194 w 1216819"/>
                <a:gd name="connsiteY136" fmla="*/ 629350 h 972250"/>
                <a:gd name="connsiteX137" fmla="*/ 776288 w 1216819"/>
                <a:gd name="connsiteY137" fmla="*/ 615063 h 972250"/>
                <a:gd name="connsiteX138" fmla="*/ 773906 w 1216819"/>
                <a:gd name="connsiteY138" fmla="*/ 607919 h 972250"/>
                <a:gd name="connsiteX139" fmla="*/ 769144 w 1216819"/>
                <a:gd name="connsiteY139" fmla="*/ 600775 h 972250"/>
                <a:gd name="connsiteX140" fmla="*/ 766763 w 1216819"/>
                <a:gd name="connsiteY140" fmla="*/ 591250 h 972250"/>
                <a:gd name="connsiteX141" fmla="*/ 764381 w 1216819"/>
                <a:gd name="connsiteY141" fmla="*/ 584106 h 972250"/>
                <a:gd name="connsiteX142" fmla="*/ 762000 w 1216819"/>
                <a:gd name="connsiteY142" fmla="*/ 574581 h 972250"/>
                <a:gd name="connsiteX143" fmla="*/ 757238 w 1216819"/>
                <a:gd name="connsiteY143" fmla="*/ 560294 h 972250"/>
                <a:gd name="connsiteX144" fmla="*/ 750094 w 1216819"/>
                <a:gd name="connsiteY144" fmla="*/ 555531 h 972250"/>
                <a:gd name="connsiteX145" fmla="*/ 745331 w 1216819"/>
                <a:gd name="connsiteY145" fmla="*/ 548388 h 972250"/>
                <a:gd name="connsiteX146" fmla="*/ 742950 w 1216819"/>
                <a:gd name="connsiteY146" fmla="*/ 541244 h 972250"/>
                <a:gd name="connsiteX147" fmla="*/ 728663 w 1216819"/>
                <a:gd name="connsiteY147" fmla="*/ 529338 h 972250"/>
                <a:gd name="connsiteX148" fmla="*/ 721519 w 1216819"/>
                <a:gd name="connsiteY148" fmla="*/ 522194 h 972250"/>
                <a:gd name="connsiteX149" fmla="*/ 704850 w 1216819"/>
                <a:gd name="connsiteY149" fmla="*/ 505525 h 972250"/>
                <a:gd name="connsiteX150" fmla="*/ 697706 w 1216819"/>
                <a:gd name="connsiteY150" fmla="*/ 481713 h 972250"/>
                <a:gd name="connsiteX151" fmla="*/ 692944 w 1216819"/>
                <a:gd name="connsiteY151" fmla="*/ 474569 h 972250"/>
                <a:gd name="connsiteX152" fmla="*/ 690563 w 1216819"/>
                <a:gd name="connsiteY152" fmla="*/ 453138 h 972250"/>
                <a:gd name="connsiteX153" fmla="*/ 685800 w 1216819"/>
                <a:gd name="connsiteY153" fmla="*/ 438850 h 972250"/>
                <a:gd name="connsiteX154" fmla="*/ 681038 w 1216819"/>
                <a:gd name="connsiteY154" fmla="*/ 424563 h 972250"/>
                <a:gd name="connsiteX155" fmla="*/ 676275 w 1216819"/>
                <a:gd name="connsiteY155" fmla="*/ 417419 h 972250"/>
                <a:gd name="connsiteX156" fmla="*/ 673894 w 1216819"/>
                <a:gd name="connsiteY156" fmla="*/ 410275 h 972250"/>
                <a:gd name="connsiteX157" fmla="*/ 669131 w 1216819"/>
                <a:gd name="connsiteY157" fmla="*/ 400750 h 972250"/>
                <a:gd name="connsiteX158" fmla="*/ 666750 w 1216819"/>
                <a:gd name="connsiteY158" fmla="*/ 391225 h 972250"/>
                <a:gd name="connsiteX159" fmla="*/ 664369 w 1216819"/>
                <a:gd name="connsiteY159" fmla="*/ 384081 h 972250"/>
                <a:gd name="connsiteX160" fmla="*/ 661988 w 1216819"/>
                <a:gd name="connsiteY160" fmla="*/ 374556 h 972250"/>
                <a:gd name="connsiteX161" fmla="*/ 654844 w 1216819"/>
                <a:gd name="connsiteY161" fmla="*/ 353125 h 972250"/>
                <a:gd name="connsiteX162" fmla="*/ 642938 w 1216819"/>
                <a:gd name="connsiteY162" fmla="*/ 317406 h 972250"/>
                <a:gd name="connsiteX163" fmla="*/ 638175 w 1216819"/>
                <a:gd name="connsiteY163" fmla="*/ 303119 h 972250"/>
                <a:gd name="connsiteX164" fmla="*/ 633413 w 1216819"/>
                <a:gd name="connsiteY164" fmla="*/ 286450 h 972250"/>
                <a:gd name="connsiteX165" fmla="*/ 631031 w 1216819"/>
                <a:gd name="connsiteY165" fmla="*/ 279306 h 972250"/>
                <a:gd name="connsiteX166" fmla="*/ 626269 w 1216819"/>
                <a:gd name="connsiteY166" fmla="*/ 272163 h 972250"/>
                <a:gd name="connsiteX167" fmla="*/ 626269 w 1216819"/>
                <a:gd name="connsiteY167" fmla="*/ 229300 h 972250"/>
                <a:gd name="connsiteX168" fmla="*/ 631031 w 1216819"/>
                <a:gd name="connsiteY168" fmla="*/ 215013 h 972250"/>
                <a:gd name="connsiteX169" fmla="*/ 635794 w 1216819"/>
                <a:gd name="connsiteY169" fmla="*/ 207869 h 972250"/>
                <a:gd name="connsiteX170" fmla="*/ 642938 w 1216819"/>
                <a:gd name="connsiteY170" fmla="*/ 193581 h 972250"/>
                <a:gd name="connsiteX171" fmla="*/ 647700 w 1216819"/>
                <a:gd name="connsiteY171" fmla="*/ 179294 h 972250"/>
                <a:gd name="connsiteX172" fmla="*/ 650081 w 1216819"/>
                <a:gd name="connsiteY172" fmla="*/ 172150 h 972250"/>
                <a:gd name="connsiteX173" fmla="*/ 652463 w 1216819"/>
                <a:gd name="connsiteY173" fmla="*/ 79281 h 972250"/>
                <a:gd name="connsiteX0" fmla="*/ 2515 w 1155040"/>
                <a:gd name="connsiteY0" fmla="*/ 81663 h 972250"/>
                <a:gd name="connsiteX1" fmla="*/ 14421 w 1155040"/>
                <a:gd name="connsiteY1" fmla="*/ 79281 h 972250"/>
                <a:gd name="connsiteX2" fmla="*/ 28709 w 1155040"/>
                <a:gd name="connsiteY2" fmla="*/ 74519 h 972250"/>
                <a:gd name="connsiteX3" fmla="*/ 28709 w 1155040"/>
                <a:gd name="connsiteY3" fmla="*/ 60231 h 972250"/>
                <a:gd name="connsiteX4" fmla="*/ 14421 w 1155040"/>
                <a:gd name="connsiteY4" fmla="*/ 55469 h 972250"/>
                <a:gd name="connsiteX5" fmla="*/ 7277 w 1155040"/>
                <a:gd name="connsiteY5" fmla="*/ 53088 h 972250"/>
                <a:gd name="connsiteX6" fmla="*/ 134 w 1155040"/>
                <a:gd name="connsiteY6" fmla="*/ 48325 h 972250"/>
                <a:gd name="connsiteX7" fmla="*/ 16802 w 1155040"/>
                <a:gd name="connsiteY7" fmla="*/ 38800 h 972250"/>
                <a:gd name="connsiteX8" fmla="*/ 150152 w 1155040"/>
                <a:gd name="connsiteY8" fmla="*/ 41181 h 972250"/>
                <a:gd name="connsiteX9" fmla="*/ 162059 w 1155040"/>
                <a:gd name="connsiteY9" fmla="*/ 45944 h 972250"/>
                <a:gd name="connsiteX10" fmla="*/ 178727 w 1155040"/>
                <a:gd name="connsiteY10" fmla="*/ 50706 h 972250"/>
                <a:gd name="connsiteX11" fmla="*/ 200159 w 1155040"/>
                <a:gd name="connsiteY11" fmla="*/ 60231 h 972250"/>
                <a:gd name="connsiteX12" fmla="*/ 257309 w 1155040"/>
                <a:gd name="connsiteY12" fmla="*/ 57850 h 972250"/>
                <a:gd name="connsiteX13" fmla="*/ 269215 w 1155040"/>
                <a:gd name="connsiteY13" fmla="*/ 45944 h 972250"/>
                <a:gd name="connsiteX14" fmla="*/ 304934 w 1155040"/>
                <a:gd name="connsiteY14" fmla="*/ 29275 h 972250"/>
                <a:gd name="connsiteX15" fmla="*/ 312077 w 1155040"/>
                <a:gd name="connsiteY15" fmla="*/ 26894 h 972250"/>
                <a:gd name="connsiteX16" fmla="*/ 440665 w 1155040"/>
                <a:gd name="connsiteY16" fmla="*/ 24513 h 972250"/>
                <a:gd name="connsiteX17" fmla="*/ 462096 w 1155040"/>
                <a:gd name="connsiteY17" fmla="*/ 17369 h 972250"/>
                <a:gd name="connsiteX18" fmla="*/ 469240 w 1155040"/>
                <a:gd name="connsiteY18" fmla="*/ 12606 h 972250"/>
                <a:gd name="connsiteX19" fmla="*/ 497815 w 1155040"/>
                <a:gd name="connsiteY19" fmla="*/ 7844 h 972250"/>
                <a:gd name="connsiteX20" fmla="*/ 583540 w 1155040"/>
                <a:gd name="connsiteY20" fmla="*/ 7844 h 972250"/>
                <a:gd name="connsiteX21" fmla="*/ 588302 w 1155040"/>
                <a:gd name="connsiteY21" fmla="*/ 22131 h 972250"/>
                <a:gd name="connsiteX22" fmla="*/ 602590 w 1155040"/>
                <a:gd name="connsiteY22" fmla="*/ 48325 h 972250"/>
                <a:gd name="connsiteX23" fmla="*/ 621640 w 1155040"/>
                <a:gd name="connsiteY23" fmla="*/ 53088 h 972250"/>
                <a:gd name="connsiteX24" fmla="*/ 635927 w 1155040"/>
                <a:gd name="connsiteY24" fmla="*/ 57850 h 972250"/>
                <a:gd name="connsiteX25" fmla="*/ 645452 w 1155040"/>
                <a:gd name="connsiteY25" fmla="*/ 60231 h 972250"/>
                <a:gd name="connsiteX26" fmla="*/ 652596 w 1155040"/>
                <a:gd name="connsiteY26" fmla="*/ 67375 h 972250"/>
                <a:gd name="connsiteX27" fmla="*/ 674027 w 1155040"/>
                <a:gd name="connsiteY27" fmla="*/ 79281 h 972250"/>
                <a:gd name="connsiteX28" fmla="*/ 693077 w 1155040"/>
                <a:gd name="connsiteY28" fmla="*/ 91188 h 972250"/>
                <a:gd name="connsiteX29" fmla="*/ 702602 w 1155040"/>
                <a:gd name="connsiteY29" fmla="*/ 98331 h 972250"/>
                <a:gd name="connsiteX30" fmla="*/ 709746 w 1155040"/>
                <a:gd name="connsiteY30" fmla="*/ 103094 h 972250"/>
                <a:gd name="connsiteX31" fmla="*/ 726415 w 1155040"/>
                <a:gd name="connsiteY31" fmla="*/ 98331 h 972250"/>
                <a:gd name="connsiteX32" fmla="*/ 738321 w 1155040"/>
                <a:gd name="connsiteY32" fmla="*/ 100713 h 972250"/>
                <a:gd name="connsiteX33" fmla="*/ 745465 w 1155040"/>
                <a:gd name="connsiteY33" fmla="*/ 103094 h 972250"/>
                <a:gd name="connsiteX34" fmla="*/ 754990 w 1155040"/>
                <a:gd name="connsiteY34" fmla="*/ 117381 h 972250"/>
                <a:gd name="connsiteX35" fmla="*/ 762134 w 1155040"/>
                <a:gd name="connsiteY35" fmla="*/ 122144 h 972250"/>
                <a:gd name="connsiteX36" fmla="*/ 776421 w 1155040"/>
                <a:gd name="connsiteY36" fmla="*/ 126906 h 972250"/>
                <a:gd name="connsiteX37" fmla="*/ 883577 w 1155040"/>
                <a:gd name="connsiteY37" fmla="*/ 124525 h 972250"/>
                <a:gd name="connsiteX38" fmla="*/ 888340 w 1155040"/>
                <a:gd name="connsiteY38" fmla="*/ 117381 h 972250"/>
                <a:gd name="connsiteX39" fmla="*/ 895484 w 1155040"/>
                <a:gd name="connsiteY39" fmla="*/ 110238 h 972250"/>
                <a:gd name="connsiteX40" fmla="*/ 897865 w 1155040"/>
                <a:gd name="connsiteY40" fmla="*/ 103094 h 972250"/>
                <a:gd name="connsiteX41" fmla="*/ 912152 w 1155040"/>
                <a:gd name="connsiteY41" fmla="*/ 103094 h 972250"/>
                <a:gd name="connsiteX42" fmla="*/ 919296 w 1155040"/>
                <a:gd name="connsiteY42" fmla="*/ 110238 h 972250"/>
                <a:gd name="connsiteX43" fmla="*/ 926440 w 1155040"/>
                <a:gd name="connsiteY43" fmla="*/ 119763 h 972250"/>
                <a:gd name="connsiteX44" fmla="*/ 938346 w 1155040"/>
                <a:gd name="connsiteY44" fmla="*/ 126906 h 972250"/>
                <a:gd name="connsiteX45" fmla="*/ 952634 w 1155040"/>
                <a:gd name="connsiteY45" fmla="*/ 138813 h 972250"/>
                <a:gd name="connsiteX46" fmla="*/ 990734 w 1155040"/>
                <a:gd name="connsiteY46" fmla="*/ 141194 h 972250"/>
                <a:gd name="connsiteX47" fmla="*/ 997877 w 1155040"/>
                <a:gd name="connsiteY47" fmla="*/ 143575 h 972250"/>
                <a:gd name="connsiteX48" fmla="*/ 1002640 w 1155040"/>
                <a:gd name="connsiteY48" fmla="*/ 150719 h 972250"/>
                <a:gd name="connsiteX49" fmla="*/ 1009784 w 1155040"/>
                <a:gd name="connsiteY49" fmla="*/ 162625 h 972250"/>
                <a:gd name="connsiteX50" fmla="*/ 1012165 w 1155040"/>
                <a:gd name="connsiteY50" fmla="*/ 169769 h 972250"/>
                <a:gd name="connsiteX51" fmla="*/ 1021690 w 1155040"/>
                <a:gd name="connsiteY51" fmla="*/ 181675 h 972250"/>
                <a:gd name="connsiteX52" fmla="*/ 1026452 w 1155040"/>
                <a:gd name="connsiteY52" fmla="*/ 188819 h 972250"/>
                <a:gd name="connsiteX53" fmla="*/ 1066934 w 1155040"/>
                <a:gd name="connsiteY53" fmla="*/ 191200 h 972250"/>
                <a:gd name="connsiteX54" fmla="*/ 1085984 w 1155040"/>
                <a:gd name="connsiteY54" fmla="*/ 203106 h 972250"/>
                <a:gd name="connsiteX55" fmla="*/ 1088365 w 1155040"/>
                <a:gd name="connsiteY55" fmla="*/ 234063 h 972250"/>
                <a:gd name="connsiteX56" fmla="*/ 1095509 w 1155040"/>
                <a:gd name="connsiteY56" fmla="*/ 260256 h 972250"/>
                <a:gd name="connsiteX57" fmla="*/ 1097890 w 1155040"/>
                <a:gd name="connsiteY57" fmla="*/ 269781 h 972250"/>
                <a:gd name="connsiteX58" fmla="*/ 1105034 w 1155040"/>
                <a:gd name="connsiteY58" fmla="*/ 288831 h 972250"/>
                <a:gd name="connsiteX59" fmla="*/ 1097890 w 1155040"/>
                <a:gd name="connsiteY59" fmla="*/ 291213 h 972250"/>
                <a:gd name="connsiteX60" fmla="*/ 1066934 w 1155040"/>
                <a:gd name="connsiteY60" fmla="*/ 295975 h 972250"/>
                <a:gd name="connsiteX61" fmla="*/ 1052646 w 1155040"/>
                <a:gd name="connsiteY61" fmla="*/ 305500 h 972250"/>
                <a:gd name="connsiteX62" fmla="*/ 1045502 w 1155040"/>
                <a:gd name="connsiteY62" fmla="*/ 319788 h 972250"/>
                <a:gd name="connsiteX63" fmla="*/ 1040740 w 1155040"/>
                <a:gd name="connsiteY63" fmla="*/ 326931 h 972250"/>
                <a:gd name="connsiteX64" fmla="*/ 1038359 w 1155040"/>
                <a:gd name="connsiteY64" fmla="*/ 334075 h 972250"/>
                <a:gd name="connsiteX65" fmla="*/ 1040740 w 1155040"/>
                <a:gd name="connsiteY65" fmla="*/ 365031 h 972250"/>
                <a:gd name="connsiteX66" fmla="*/ 1045502 w 1155040"/>
                <a:gd name="connsiteY66" fmla="*/ 372175 h 972250"/>
                <a:gd name="connsiteX67" fmla="*/ 1052646 w 1155040"/>
                <a:gd name="connsiteY67" fmla="*/ 374556 h 972250"/>
                <a:gd name="connsiteX68" fmla="*/ 1071696 w 1155040"/>
                <a:gd name="connsiteY68" fmla="*/ 376938 h 972250"/>
                <a:gd name="connsiteX69" fmla="*/ 1074077 w 1155040"/>
                <a:gd name="connsiteY69" fmla="*/ 384081 h 972250"/>
                <a:gd name="connsiteX70" fmla="*/ 1076459 w 1155040"/>
                <a:gd name="connsiteY70" fmla="*/ 395988 h 972250"/>
                <a:gd name="connsiteX71" fmla="*/ 1107415 w 1155040"/>
                <a:gd name="connsiteY71" fmla="*/ 405513 h 972250"/>
                <a:gd name="connsiteX72" fmla="*/ 1114559 w 1155040"/>
                <a:gd name="connsiteY72" fmla="*/ 426944 h 972250"/>
                <a:gd name="connsiteX73" fmla="*/ 1116940 w 1155040"/>
                <a:gd name="connsiteY73" fmla="*/ 436469 h 972250"/>
                <a:gd name="connsiteX74" fmla="*/ 1121702 w 1155040"/>
                <a:gd name="connsiteY74" fmla="*/ 448375 h 972250"/>
                <a:gd name="connsiteX75" fmla="*/ 1124084 w 1155040"/>
                <a:gd name="connsiteY75" fmla="*/ 455519 h 972250"/>
                <a:gd name="connsiteX76" fmla="*/ 1126465 w 1155040"/>
                <a:gd name="connsiteY76" fmla="*/ 553150 h 972250"/>
                <a:gd name="connsiteX77" fmla="*/ 1133609 w 1155040"/>
                <a:gd name="connsiteY77" fmla="*/ 586488 h 972250"/>
                <a:gd name="connsiteX78" fmla="*/ 1135990 w 1155040"/>
                <a:gd name="connsiteY78" fmla="*/ 593631 h 972250"/>
                <a:gd name="connsiteX79" fmla="*/ 1138371 w 1155040"/>
                <a:gd name="connsiteY79" fmla="*/ 634113 h 972250"/>
                <a:gd name="connsiteX80" fmla="*/ 1140752 w 1155040"/>
                <a:gd name="connsiteY80" fmla="*/ 641256 h 972250"/>
                <a:gd name="connsiteX81" fmla="*/ 1143134 w 1155040"/>
                <a:gd name="connsiteY81" fmla="*/ 669831 h 972250"/>
                <a:gd name="connsiteX82" fmla="*/ 1147896 w 1155040"/>
                <a:gd name="connsiteY82" fmla="*/ 719838 h 972250"/>
                <a:gd name="connsiteX83" fmla="*/ 1152659 w 1155040"/>
                <a:gd name="connsiteY83" fmla="*/ 729363 h 972250"/>
                <a:gd name="connsiteX84" fmla="*/ 1155040 w 1155040"/>
                <a:gd name="connsiteY84" fmla="*/ 736506 h 972250"/>
                <a:gd name="connsiteX85" fmla="*/ 1150277 w 1155040"/>
                <a:gd name="connsiteY85" fmla="*/ 846044 h 972250"/>
                <a:gd name="connsiteX86" fmla="*/ 1147896 w 1155040"/>
                <a:gd name="connsiteY86" fmla="*/ 853188 h 972250"/>
                <a:gd name="connsiteX87" fmla="*/ 1143134 w 1155040"/>
                <a:gd name="connsiteY87" fmla="*/ 874619 h 972250"/>
                <a:gd name="connsiteX88" fmla="*/ 1140752 w 1155040"/>
                <a:gd name="connsiteY88" fmla="*/ 881763 h 972250"/>
                <a:gd name="connsiteX89" fmla="*/ 1135990 w 1155040"/>
                <a:gd name="connsiteY89" fmla="*/ 888906 h 972250"/>
                <a:gd name="connsiteX90" fmla="*/ 1133609 w 1155040"/>
                <a:gd name="connsiteY90" fmla="*/ 900813 h 972250"/>
                <a:gd name="connsiteX91" fmla="*/ 1124084 w 1155040"/>
                <a:gd name="connsiteY91" fmla="*/ 972250 h 972250"/>
                <a:gd name="connsiteX92" fmla="*/ 1109796 w 1155040"/>
                <a:gd name="connsiteY92" fmla="*/ 969869 h 972250"/>
                <a:gd name="connsiteX93" fmla="*/ 1102652 w 1155040"/>
                <a:gd name="connsiteY93" fmla="*/ 962725 h 972250"/>
                <a:gd name="connsiteX94" fmla="*/ 1095509 w 1155040"/>
                <a:gd name="connsiteY94" fmla="*/ 957963 h 972250"/>
                <a:gd name="connsiteX95" fmla="*/ 1088365 w 1155040"/>
                <a:gd name="connsiteY95" fmla="*/ 950819 h 972250"/>
                <a:gd name="connsiteX96" fmla="*/ 1083602 w 1155040"/>
                <a:gd name="connsiteY96" fmla="*/ 943675 h 972250"/>
                <a:gd name="connsiteX97" fmla="*/ 1076459 w 1155040"/>
                <a:gd name="connsiteY97" fmla="*/ 941294 h 972250"/>
                <a:gd name="connsiteX98" fmla="*/ 1069315 w 1155040"/>
                <a:gd name="connsiteY98" fmla="*/ 936531 h 972250"/>
                <a:gd name="connsiteX99" fmla="*/ 1055027 w 1155040"/>
                <a:gd name="connsiteY99" fmla="*/ 931769 h 972250"/>
                <a:gd name="connsiteX100" fmla="*/ 1040740 w 1155040"/>
                <a:gd name="connsiteY100" fmla="*/ 924625 h 972250"/>
                <a:gd name="connsiteX101" fmla="*/ 1033596 w 1155040"/>
                <a:gd name="connsiteY101" fmla="*/ 919863 h 972250"/>
                <a:gd name="connsiteX102" fmla="*/ 1024071 w 1155040"/>
                <a:gd name="connsiteY102" fmla="*/ 917481 h 972250"/>
                <a:gd name="connsiteX103" fmla="*/ 1009784 w 1155040"/>
                <a:gd name="connsiteY103" fmla="*/ 912719 h 972250"/>
                <a:gd name="connsiteX104" fmla="*/ 1002640 w 1155040"/>
                <a:gd name="connsiteY104" fmla="*/ 910338 h 972250"/>
                <a:gd name="connsiteX105" fmla="*/ 995496 w 1155040"/>
                <a:gd name="connsiteY105" fmla="*/ 905575 h 972250"/>
                <a:gd name="connsiteX106" fmla="*/ 971684 w 1155040"/>
                <a:gd name="connsiteY106" fmla="*/ 898431 h 972250"/>
                <a:gd name="connsiteX107" fmla="*/ 950252 w 1155040"/>
                <a:gd name="connsiteY107" fmla="*/ 891288 h 972250"/>
                <a:gd name="connsiteX108" fmla="*/ 943109 w 1155040"/>
                <a:gd name="connsiteY108" fmla="*/ 888906 h 972250"/>
                <a:gd name="connsiteX109" fmla="*/ 921677 w 1155040"/>
                <a:gd name="connsiteY109" fmla="*/ 879381 h 972250"/>
                <a:gd name="connsiteX110" fmla="*/ 907390 w 1155040"/>
                <a:gd name="connsiteY110" fmla="*/ 874619 h 972250"/>
                <a:gd name="connsiteX111" fmla="*/ 897865 w 1155040"/>
                <a:gd name="connsiteY111" fmla="*/ 872238 h 972250"/>
                <a:gd name="connsiteX112" fmla="*/ 883577 w 1155040"/>
                <a:gd name="connsiteY112" fmla="*/ 867475 h 972250"/>
                <a:gd name="connsiteX113" fmla="*/ 864527 w 1155040"/>
                <a:gd name="connsiteY113" fmla="*/ 862713 h 972250"/>
                <a:gd name="connsiteX114" fmla="*/ 850240 w 1155040"/>
                <a:gd name="connsiteY114" fmla="*/ 855569 h 972250"/>
                <a:gd name="connsiteX115" fmla="*/ 828809 w 1155040"/>
                <a:gd name="connsiteY115" fmla="*/ 850806 h 972250"/>
                <a:gd name="connsiteX116" fmla="*/ 821665 w 1155040"/>
                <a:gd name="connsiteY116" fmla="*/ 846044 h 972250"/>
                <a:gd name="connsiteX117" fmla="*/ 819284 w 1155040"/>
                <a:gd name="connsiteY117" fmla="*/ 834138 h 972250"/>
                <a:gd name="connsiteX118" fmla="*/ 812140 w 1155040"/>
                <a:gd name="connsiteY118" fmla="*/ 819850 h 972250"/>
                <a:gd name="connsiteX119" fmla="*/ 809759 w 1155040"/>
                <a:gd name="connsiteY119" fmla="*/ 810325 h 972250"/>
                <a:gd name="connsiteX120" fmla="*/ 804996 w 1155040"/>
                <a:gd name="connsiteY120" fmla="*/ 786513 h 972250"/>
                <a:gd name="connsiteX121" fmla="*/ 802615 w 1155040"/>
                <a:gd name="connsiteY121" fmla="*/ 779369 h 972250"/>
                <a:gd name="connsiteX122" fmla="*/ 797852 w 1155040"/>
                <a:gd name="connsiteY122" fmla="*/ 772225 h 972250"/>
                <a:gd name="connsiteX123" fmla="*/ 795471 w 1155040"/>
                <a:gd name="connsiteY123" fmla="*/ 765081 h 972250"/>
                <a:gd name="connsiteX124" fmla="*/ 793090 w 1155040"/>
                <a:gd name="connsiteY124" fmla="*/ 755556 h 972250"/>
                <a:gd name="connsiteX125" fmla="*/ 788327 w 1155040"/>
                <a:gd name="connsiteY125" fmla="*/ 748413 h 972250"/>
                <a:gd name="connsiteX126" fmla="*/ 781184 w 1155040"/>
                <a:gd name="connsiteY126" fmla="*/ 724600 h 972250"/>
                <a:gd name="connsiteX127" fmla="*/ 778802 w 1155040"/>
                <a:gd name="connsiteY127" fmla="*/ 717456 h 972250"/>
                <a:gd name="connsiteX128" fmla="*/ 774040 w 1155040"/>
                <a:gd name="connsiteY128" fmla="*/ 707931 h 972250"/>
                <a:gd name="connsiteX129" fmla="*/ 771659 w 1155040"/>
                <a:gd name="connsiteY129" fmla="*/ 700788 h 972250"/>
                <a:gd name="connsiteX130" fmla="*/ 762134 w 1155040"/>
                <a:gd name="connsiteY130" fmla="*/ 686500 h 972250"/>
                <a:gd name="connsiteX131" fmla="*/ 752609 w 1155040"/>
                <a:gd name="connsiteY131" fmla="*/ 674594 h 972250"/>
                <a:gd name="connsiteX132" fmla="*/ 750227 w 1155040"/>
                <a:gd name="connsiteY132" fmla="*/ 667450 h 972250"/>
                <a:gd name="connsiteX133" fmla="*/ 740702 w 1155040"/>
                <a:gd name="connsiteY133" fmla="*/ 653163 h 972250"/>
                <a:gd name="connsiteX134" fmla="*/ 728796 w 1155040"/>
                <a:gd name="connsiteY134" fmla="*/ 638875 h 972250"/>
                <a:gd name="connsiteX135" fmla="*/ 726415 w 1155040"/>
                <a:gd name="connsiteY135" fmla="*/ 629350 h 972250"/>
                <a:gd name="connsiteX136" fmla="*/ 714509 w 1155040"/>
                <a:gd name="connsiteY136" fmla="*/ 615063 h 972250"/>
                <a:gd name="connsiteX137" fmla="*/ 712127 w 1155040"/>
                <a:gd name="connsiteY137" fmla="*/ 607919 h 972250"/>
                <a:gd name="connsiteX138" fmla="*/ 707365 w 1155040"/>
                <a:gd name="connsiteY138" fmla="*/ 600775 h 972250"/>
                <a:gd name="connsiteX139" fmla="*/ 704984 w 1155040"/>
                <a:gd name="connsiteY139" fmla="*/ 591250 h 972250"/>
                <a:gd name="connsiteX140" fmla="*/ 702602 w 1155040"/>
                <a:gd name="connsiteY140" fmla="*/ 584106 h 972250"/>
                <a:gd name="connsiteX141" fmla="*/ 700221 w 1155040"/>
                <a:gd name="connsiteY141" fmla="*/ 574581 h 972250"/>
                <a:gd name="connsiteX142" fmla="*/ 695459 w 1155040"/>
                <a:gd name="connsiteY142" fmla="*/ 560294 h 972250"/>
                <a:gd name="connsiteX143" fmla="*/ 688315 w 1155040"/>
                <a:gd name="connsiteY143" fmla="*/ 555531 h 972250"/>
                <a:gd name="connsiteX144" fmla="*/ 683552 w 1155040"/>
                <a:gd name="connsiteY144" fmla="*/ 548388 h 972250"/>
                <a:gd name="connsiteX145" fmla="*/ 681171 w 1155040"/>
                <a:gd name="connsiteY145" fmla="*/ 541244 h 972250"/>
                <a:gd name="connsiteX146" fmla="*/ 666884 w 1155040"/>
                <a:gd name="connsiteY146" fmla="*/ 529338 h 972250"/>
                <a:gd name="connsiteX147" fmla="*/ 659740 w 1155040"/>
                <a:gd name="connsiteY147" fmla="*/ 522194 h 972250"/>
                <a:gd name="connsiteX148" fmla="*/ 643071 w 1155040"/>
                <a:gd name="connsiteY148" fmla="*/ 505525 h 972250"/>
                <a:gd name="connsiteX149" fmla="*/ 635927 w 1155040"/>
                <a:gd name="connsiteY149" fmla="*/ 481713 h 972250"/>
                <a:gd name="connsiteX150" fmla="*/ 631165 w 1155040"/>
                <a:gd name="connsiteY150" fmla="*/ 474569 h 972250"/>
                <a:gd name="connsiteX151" fmla="*/ 628784 w 1155040"/>
                <a:gd name="connsiteY151" fmla="*/ 453138 h 972250"/>
                <a:gd name="connsiteX152" fmla="*/ 624021 w 1155040"/>
                <a:gd name="connsiteY152" fmla="*/ 438850 h 972250"/>
                <a:gd name="connsiteX153" fmla="*/ 619259 w 1155040"/>
                <a:gd name="connsiteY153" fmla="*/ 424563 h 972250"/>
                <a:gd name="connsiteX154" fmla="*/ 614496 w 1155040"/>
                <a:gd name="connsiteY154" fmla="*/ 417419 h 972250"/>
                <a:gd name="connsiteX155" fmla="*/ 612115 w 1155040"/>
                <a:gd name="connsiteY155" fmla="*/ 410275 h 972250"/>
                <a:gd name="connsiteX156" fmla="*/ 607352 w 1155040"/>
                <a:gd name="connsiteY156" fmla="*/ 400750 h 972250"/>
                <a:gd name="connsiteX157" fmla="*/ 604971 w 1155040"/>
                <a:gd name="connsiteY157" fmla="*/ 391225 h 972250"/>
                <a:gd name="connsiteX158" fmla="*/ 602590 w 1155040"/>
                <a:gd name="connsiteY158" fmla="*/ 384081 h 972250"/>
                <a:gd name="connsiteX159" fmla="*/ 600209 w 1155040"/>
                <a:gd name="connsiteY159" fmla="*/ 374556 h 972250"/>
                <a:gd name="connsiteX160" fmla="*/ 593065 w 1155040"/>
                <a:gd name="connsiteY160" fmla="*/ 353125 h 972250"/>
                <a:gd name="connsiteX161" fmla="*/ 581159 w 1155040"/>
                <a:gd name="connsiteY161" fmla="*/ 317406 h 972250"/>
                <a:gd name="connsiteX162" fmla="*/ 576396 w 1155040"/>
                <a:gd name="connsiteY162" fmla="*/ 303119 h 972250"/>
                <a:gd name="connsiteX163" fmla="*/ 571634 w 1155040"/>
                <a:gd name="connsiteY163" fmla="*/ 286450 h 972250"/>
                <a:gd name="connsiteX164" fmla="*/ 569252 w 1155040"/>
                <a:gd name="connsiteY164" fmla="*/ 279306 h 972250"/>
                <a:gd name="connsiteX165" fmla="*/ 564490 w 1155040"/>
                <a:gd name="connsiteY165" fmla="*/ 272163 h 972250"/>
                <a:gd name="connsiteX166" fmla="*/ 564490 w 1155040"/>
                <a:gd name="connsiteY166" fmla="*/ 229300 h 972250"/>
                <a:gd name="connsiteX167" fmla="*/ 569252 w 1155040"/>
                <a:gd name="connsiteY167" fmla="*/ 215013 h 972250"/>
                <a:gd name="connsiteX168" fmla="*/ 574015 w 1155040"/>
                <a:gd name="connsiteY168" fmla="*/ 207869 h 972250"/>
                <a:gd name="connsiteX169" fmla="*/ 581159 w 1155040"/>
                <a:gd name="connsiteY169" fmla="*/ 193581 h 972250"/>
                <a:gd name="connsiteX170" fmla="*/ 585921 w 1155040"/>
                <a:gd name="connsiteY170" fmla="*/ 179294 h 972250"/>
                <a:gd name="connsiteX171" fmla="*/ 588302 w 1155040"/>
                <a:gd name="connsiteY171" fmla="*/ 172150 h 972250"/>
                <a:gd name="connsiteX172" fmla="*/ 590684 w 1155040"/>
                <a:gd name="connsiteY172" fmla="*/ 79281 h 972250"/>
                <a:gd name="connsiteX0" fmla="*/ 14421 w 1155040"/>
                <a:gd name="connsiteY0" fmla="*/ 79281 h 972250"/>
                <a:gd name="connsiteX1" fmla="*/ 28709 w 1155040"/>
                <a:gd name="connsiteY1" fmla="*/ 74519 h 972250"/>
                <a:gd name="connsiteX2" fmla="*/ 28709 w 1155040"/>
                <a:gd name="connsiteY2" fmla="*/ 60231 h 972250"/>
                <a:gd name="connsiteX3" fmla="*/ 14421 w 1155040"/>
                <a:gd name="connsiteY3" fmla="*/ 55469 h 972250"/>
                <a:gd name="connsiteX4" fmla="*/ 7277 w 1155040"/>
                <a:gd name="connsiteY4" fmla="*/ 53088 h 972250"/>
                <a:gd name="connsiteX5" fmla="*/ 134 w 1155040"/>
                <a:gd name="connsiteY5" fmla="*/ 48325 h 972250"/>
                <a:gd name="connsiteX6" fmla="*/ 16802 w 1155040"/>
                <a:gd name="connsiteY6" fmla="*/ 38800 h 972250"/>
                <a:gd name="connsiteX7" fmla="*/ 150152 w 1155040"/>
                <a:gd name="connsiteY7" fmla="*/ 41181 h 972250"/>
                <a:gd name="connsiteX8" fmla="*/ 162059 w 1155040"/>
                <a:gd name="connsiteY8" fmla="*/ 45944 h 972250"/>
                <a:gd name="connsiteX9" fmla="*/ 178727 w 1155040"/>
                <a:gd name="connsiteY9" fmla="*/ 50706 h 972250"/>
                <a:gd name="connsiteX10" fmla="*/ 200159 w 1155040"/>
                <a:gd name="connsiteY10" fmla="*/ 60231 h 972250"/>
                <a:gd name="connsiteX11" fmla="*/ 257309 w 1155040"/>
                <a:gd name="connsiteY11" fmla="*/ 57850 h 972250"/>
                <a:gd name="connsiteX12" fmla="*/ 269215 w 1155040"/>
                <a:gd name="connsiteY12" fmla="*/ 45944 h 972250"/>
                <a:gd name="connsiteX13" fmla="*/ 304934 w 1155040"/>
                <a:gd name="connsiteY13" fmla="*/ 29275 h 972250"/>
                <a:gd name="connsiteX14" fmla="*/ 312077 w 1155040"/>
                <a:gd name="connsiteY14" fmla="*/ 26894 h 972250"/>
                <a:gd name="connsiteX15" fmla="*/ 440665 w 1155040"/>
                <a:gd name="connsiteY15" fmla="*/ 24513 h 972250"/>
                <a:gd name="connsiteX16" fmla="*/ 462096 w 1155040"/>
                <a:gd name="connsiteY16" fmla="*/ 17369 h 972250"/>
                <a:gd name="connsiteX17" fmla="*/ 469240 w 1155040"/>
                <a:gd name="connsiteY17" fmla="*/ 12606 h 972250"/>
                <a:gd name="connsiteX18" fmla="*/ 497815 w 1155040"/>
                <a:gd name="connsiteY18" fmla="*/ 7844 h 972250"/>
                <a:gd name="connsiteX19" fmla="*/ 583540 w 1155040"/>
                <a:gd name="connsiteY19" fmla="*/ 7844 h 972250"/>
                <a:gd name="connsiteX20" fmla="*/ 588302 w 1155040"/>
                <a:gd name="connsiteY20" fmla="*/ 22131 h 972250"/>
                <a:gd name="connsiteX21" fmla="*/ 602590 w 1155040"/>
                <a:gd name="connsiteY21" fmla="*/ 48325 h 972250"/>
                <a:gd name="connsiteX22" fmla="*/ 621640 w 1155040"/>
                <a:gd name="connsiteY22" fmla="*/ 53088 h 972250"/>
                <a:gd name="connsiteX23" fmla="*/ 635927 w 1155040"/>
                <a:gd name="connsiteY23" fmla="*/ 57850 h 972250"/>
                <a:gd name="connsiteX24" fmla="*/ 645452 w 1155040"/>
                <a:gd name="connsiteY24" fmla="*/ 60231 h 972250"/>
                <a:gd name="connsiteX25" fmla="*/ 652596 w 1155040"/>
                <a:gd name="connsiteY25" fmla="*/ 67375 h 972250"/>
                <a:gd name="connsiteX26" fmla="*/ 674027 w 1155040"/>
                <a:gd name="connsiteY26" fmla="*/ 79281 h 972250"/>
                <a:gd name="connsiteX27" fmla="*/ 693077 w 1155040"/>
                <a:gd name="connsiteY27" fmla="*/ 91188 h 972250"/>
                <a:gd name="connsiteX28" fmla="*/ 702602 w 1155040"/>
                <a:gd name="connsiteY28" fmla="*/ 98331 h 972250"/>
                <a:gd name="connsiteX29" fmla="*/ 709746 w 1155040"/>
                <a:gd name="connsiteY29" fmla="*/ 103094 h 972250"/>
                <a:gd name="connsiteX30" fmla="*/ 726415 w 1155040"/>
                <a:gd name="connsiteY30" fmla="*/ 98331 h 972250"/>
                <a:gd name="connsiteX31" fmla="*/ 738321 w 1155040"/>
                <a:gd name="connsiteY31" fmla="*/ 100713 h 972250"/>
                <a:gd name="connsiteX32" fmla="*/ 745465 w 1155040"/>
                <a:gd name="connsiteY32" fmla="*/ 103094 h 972250"/>
                <a:gd name="connsiteX33" fmla="*/ 754990 w 1155040"/>
                <a:gd name="connsiteY33" fmla="*/ 117381 h 972250"/>
                <a:gd name="connsiteX34" fmla="*/ 762134 w 1155040"/>
                <a:gd name="connsiteY34" fmla="*/ 122144 h 972250"/>
                <a:gd name="connsiteX35" fmla="*/ 776421 w 1155040"/>
                <a:gd name="connsiteY35" fmla="*/ 126906 h 972250"/>
                <a:gd name="connsiteX36" fmla="*/ 883577 w 1155040"/>
                <a:gd name="connsiteY36" fmla="*/ 124525 h 972250"/>
                <a:gd name="connsiteX37" fmla="*/ 888340 w 1155040"/>
                <a:gd name="connsiteY37" fmla="*/ 117381 h 972250"/>
                <a:gd name="connsiteX38" fmla="*/ 895484 w 1155040"/>
                <a:gd name="connsiteY38" fmla="*/ 110238 h 972250"/>
                <a:gd name="connsiteX39" fmla="*/ 897865 w 1155040"/>
                <a:gd name="connsiteY39" fmla="*/ 103094 h 972250"/>
                <a:gd name="connsiteX40" fmla="*/ 912152 w 1155040"/>
                <a:gd name="connsiteY40" fmla="*/ 103094 h 972250"/>
                <a:gd name="connsiteX41" fmla="*/ 919296 w 1155040"/>
                <a:gd name="connsiteY41" fmla="*/ 110238 h 972250"/>
                <a:gd name="connsiteX42" fmla="*/ 926440 w 1155040"/>
                <a:gd name="connsiteY42" fmla="*/ 119763 h 972250"/>
                <a:gd name="connsiteX43" fmla="*/ 938346 w 1155040"/>
                <a:gd name="connsiteY43" fmla="*/ 126906 h 972250"/>
                <a:gd name="connsiteX44" fmla="*/ 952634 w 1155040"/>
                <a:gd name="connsiteY44" fmla="*/ 138813 h 972250"/>
                <a:gd name="connsiteX45" fmla="*/ 990734 w 1155040"/>
                <a:gd name="connsiteY45" fmla="*/ 141194 h 972250"/>
                <a:gd name="connsiteX46" fmla="*/ 997877 w 1155040"/>
                <a:gd name="connsiteY46" fmla="*/ 143575 h 972250"/>
                <a:gd name="connsiteX47" fmla="*/ 1002640 w 1155040"/>
                <a:gd name="connsiteY47" fmla="*/ 150719 h 972250"/>
                <a:gd name="connsiteX48" fmla="*/ 1009784 w 1155040"/>
                <a:gd name="connsiteY48" fmla="*/ 162625 h 972250"/>
                <a:gd name="connsiteX49" fmla="*/ 1012165 w 1155040"/>
                <a:gd name="connsiteY49" fmla="*/ 169769 h 972250"/>
                <a:gd name="connsiteX50" fmla="*/ 1021690 w 1155040"/>
                <a:gd name="connsiteY50" fmla="*/ 181675 h 972250"/>
                <a:gd name="connsiteX51" fmla="*/ 1026452 w 1155040"/>
                <a:gd name="connsiteY51" fmla="*/ 188819 h 972250"/>
                <a:gd name="connsiteX52" fmla="*/ 1066934 w 1155040"/>
                <a:gd name="connsiteY52" fmla="*/ 191200 h 972250"/>
                <a:gd name="connsiteX53" fmla="*/ 1085984 w 1155040"/>
                <a:gd name="connsiteY53" fmla="*/ 203106 h 972250"/>
                <a:gd name="connsiteX54" fmla="*/ 1088365 w 1155040"/>
                <a:gd name="connsiteY54" fmla="*/ 234063 h 972250"/>
                <a:gd name="connsiteX55" fmla="*/ 1095509 w 1155040"/>
                <a:gd name="connsiteY55" fmla="*/ 260256 h 972250"/>
                <a:gd name="connsiteX56" fmla="*/ 1097890 w 1155040"/>
                <a:gd name="connsiteY56" fmla="*/ 269781 h 972250"/>
                <a:gd name="connsiteX57" fmla="*/ 1105034 w 1155040"/>
                <a:gd name="connsiteY57" fmla="*/ 288831 h 972250"/>
                <a:gd name="connsiteX58" fmla="*/ 1097890 w 1155040"/>
                <a:gd name="connsiteY58" fmla="*/ 291213 h 972250"/>
                <a:gd name="connsiteX59" fmla="*/ 1066934 w 1155040"/>
                <a:gd name="connsiteY59" fmla="*/ 295975 h 972250"/>
                <a:gd name="connsiteX60" fmla="*/ 1052646 w 1155040"/>
                <a:gd name="connsiteY60" fmla="*/ 305500 h 972250"/>
                <a:gd name="connsiteX61" fmla="*/ 1045502 w 1155040"/>
                <a:gd name="connsiteY61" fmla="*/ 319788 h 972250"/>
                <a:gd name="connsiteX62" fmla="*/ 1040740 w 1155040"/>
                <a:gd name="connsiteY62" fmla="*/ 326931 h 972250"/>
                <a:gd name="connsiteX63" fmla="*/ 1038359 w 1155040"/>
                <a:gd name="connsiteY63" fmla="*/ 334075 h 972250"/>
                <a:gd name="connsiteX64" fmla="*/ 1040740 w 1155040"/>
                <a:gd name="connsiteY64" fmla="*/ 365031 h 972250"/>
                <a:gd name="connsiteX65" fmla="*/ 1045502 w 1155040"/>
                <a:gd name="connsiteY65" fmla="*/ 372175 h 972250"/>
                <a:gd name="connsiteX66" fmla="*/ 1052646 w 1155040"/>
                <a:gd name="connsiteY66" fmla="*/ 374556 h 972250"/>
                <a:gd name="connsiteX67" fmla="*/ 1071696 w 1155040"/>
                <a:gd name="connsiteY67" fmla="*/ 376938 h 972250"/>
                <a:gd name="connsiteX68" fmla="*/ 1074077 w 1155040"/>
                <a:gd name="connsiteY68" fmla="*/ 384081 h 972250"/>
                <a:gd name="connsiteX69" fmla="*/ 1076459 w 1155040"/>
                <a:gd name="connsiteY69" fmla="*/ 395988 h 972250"/>
                <a:gd name="connsiteX70" fmla="*/ 1107415 w 1155040"/>
                <a:gd name="connsiteY70" fmla="*/ 405513 h 972250"/>
                <a:gd name="connsiteX71" fmla="*/ 1114559 w 1155040"/>
                <a:gd name="connsiteY71" fmla="*/ 426944 h 972250"/>
                <a:gd name="connsiteX72" fmla="*/ 1116940 w 1155040"/>
                <a:gd name="connsiteY72" fmla="*/ 436469 h 972250"/>
                <a:gd name="connsiteX73" fmla="*/ 1121702 w 1155040"/>
                <a:gd name="connsiteY73" fmla="*/ 448375 h 972250"/>
                <a:gd name="connsiteX74" fmla="*/ 1124084 w 1155040"/>
                <a:gd name="connsiteY74" fmla="*/ 455519 h 972250"/>
                <a:gd name="connsiteX75" fmla="*/ 1126465 w 1155040"/>
                <a:gd name="connsiteY75" fmla="*/ 553150 h 972250"/>
                <a:gd name="connsiteX76" fmla="*/ 1133609 w 1155040"/>
                <a:gd name="connsiteY76" fmla="*/ 586488 h 972250"/>
                <a:gd name="connsiteX77" fmla="*/ 1135990 w 1155040"/>
                <a:gd name="connsiteY77" fmla="*/ 593631 h 972250"/>
                <a:gd name="connsiteX78" fmla="*/ 1138371 w 1155040"/>
                <a:gd name="connsiteY78" fmla="*/ 634113 h 972250"/>
                <a:gd name="connsiteX79" fmla="*/ 1140752 w 1155040"/>
                <a:gd name="connsiteY79" fmla="*/ 641256 h 972250"/>
                <a:gd name="connsiteX80" fmla="*/ 1143134 w 1155040"/>
                <a:gd name="connsiteY80" fmla="*/ 669831 h 972250"/>
                <a:gd name="connsiteX81" fmla="*/ 1147896 w 1155040"/>
                <a:gd name="connsiteY81" fmla="*/ 719838 h 972250"/>
                <a:gd name="connsiteX82" fmla="*/ 1152659 w 1155040"/>
                <a:gd name="connsiteY82" fmla="*/ 729363 h 972250"/>
                <a:gd name="connsiteX83" fmla="*/ 1155040 w 1155040"/>
                <a:gd name="connsiteY83" fmla="*/ 736506 h 972250"/>
                <a:gd name="connsiteX84" fmla="*/ 1150277 w 1155040"/>
                <a:gd name="connsiteY84" fmla="*/ 846044 h 972250"/>
                <a:gd name="connsiteX85" fmla="*/ 1147896 w 1155040"/>
                <a:gd name="connsiteY85" fmla="*/ 853188 h 972250"/>
                <a:gd name="connsiteX86" fmla="*/ 1143134 w 1155040"/>
                <a:gd name="connsiteY86" fmla="*/ 874619 h 972250"/>
                <a:gd name="connsiteX87" fmla="*/ 1140752 w 1155040"/>
                <a:gd name="connsiteY87" fmla="*/ 881763 h 972250"/>
                <a:gd name="connsiteX88" fmla="*/ 1135990 w 1155040"/>
                <a:gd name="connsiteY88" fmla="*/ 888906 h 972250"/>
                <a:gd name="connsiteX89" fmla="*/ 1133609 w 1155040"/>
                <a:gd name="connsiteY89" fmla="*/ 900813 h 972250"/>
                <a:gd name="connsiteX90" fmla="*/ 1124084 w 1155040"/>
                <a:gd name="connsiteY90" fmla="*/ 972250 h 972250"/>
                <a:gd name="connsiteX91" fmla="*/ 1109796 w 1155040"/>
                <a:gd name="connsiteY91" fmla="*/ 969869 h 972250"/>
                <a:gd name="connsiteX92" fmla="*/ 1102652 w 1155040"/>
                <a:gd name="connsiteY92" fmla="*/ 962725 h 972250"/>
                <a:gd name="connsiteX93" fmla="*/ 1095509 w 1155040"/>
                <a:gd name="connsiteY93" fmla="*/ 957963 h 972250"/>
                <a:gd name="connsiteX94" fmla="*/ 1088365 w 1155040"/>
                <a:gd name="connsiteY94" fmla="*/ 950819 h 972250"/>
                <a:gd name="connsiteX95" fmla="*/ 1083602 w 1155040"/>
                <a:gd name="connsiteY95" fmla="*/ 943675 h 972250"/>
                <a:gd name="connsiteX96" fmla="*/ 1076459 w 1155040"/>
                <a:gd name="connsiteY96" fmla="*/ 941294 h 972250"/>
                <a:gd name="connsiteX97" fmla="*/ 1069315 w 1155040"/>
                <a:gd name="connsiteY97" fmla="*/ 936531 h 972250"/>
                <a:gd name="connsiteX98" fmla="*/ 1055027 w 1155040"/>
                <a:gd name="connsiteY98" fmla="*/ 931769 h 972250"/>
                <a:gd name="connsiteX99" fmla="*/ 1040740 w 1155040"/>
                <a:gd name="connsiteY99" fmla="*/ 924625 h 972250"/>
                <a:gd name="connsiteX100" fmla="*/ 1033596 w 1155040"/>
                <a:gd name="connsiteY100" fmla="*/ 919863 h 972250"/>
                <a:gd name="connsiteX101" fmla="*/ 1024071 w 1155040"/>
                <a:gd name="connsiteY101" fmla="*/ 917481 h 972250"/>
                <a:gd name="connsiteX102" fmla="*/ 1009784 w 1155040"/>
                <a:gd name="connsiteY102" fmla="*/ 912719 h 972250"/>
                <a:gd name="connsiteX103" fmla="*/ 1002640 w 1155040"/>
                <a:gd name="connsiteY103" fmla="*/ 910338 h 972250"/>
                <a:gd name="connsiteX104" fmla="*/ 995496 w 1155040"/>
                <a:gd name="connsiteY104" fmla="*/ 905575 h 972250"/>
                <a:gd name="connsiteX105" fmla="*/ 971684 w 1155040"/>
                <a:gd name="connsiteY105" fmla="*/ 898431 h 972250"/>
                <a:gd name="connsiteX106" fmla="*/ 950252 w 1155040"/>
                <a:gd name="connsiteY106" fmla="*/ 891288 h 972250"/>
                <a:gd name="connsiteX107" fmla="*/ 943109 w 1155040"/>
                <a:gd name="connsiteY107" fmla="*/ 888906 h 972250"/>
                <a:gd name="connsiteX108" fmla="*/ 921677 w 1155040"/>
                <a:gd name="connsiteY108" fmla="*/ 879381 h 972250"/>
                <a:gd name="connsiteX109" fmla="*/ 907390 w 1155040"/>
                <a:gd name="connsiteY109" fmla="*/ 874619 h 972250"/>
                <a:gd name="connsiteX110" fmla="*/ 897865 w 1155040"/>
                <a:gd name="connsiteY110" fmla="*/ 872238 h 972250"/>
                <a:gd name="connsiteX111" fmla="*/ 883577 w 1155040"/>
                <a:gd name="connsiteY111" fmla="*/ 867475 h 972250"/>
                <a:gd name="connsiteX112" fmla="*/ 864527 w 1155040"/>
                <a:gd name="connsiteY112" fmla="*/ 862713 h 972250"/>
                <a:gd name="connsiteX113" fmla="*/ 850240 w 1155040"/>
                <a:gd name="connsiteY113" fmla="*/ 855569 h 972250"/>
                <a:gd name="connsiteX114" fmla="*/ 828809 w 1155040"/>
                <a:gd name="connsiteY114" fmla="*/ 850806 h 972250"/>
                <a:gd name="connsiteX115" fmla="*/ 821665 w 1155040"/>
                <a:gd name="connsiteY115" fmla="*/ 846044 h 972250"/>
                <a:gd name="connsiteX116" fmla="*/ 819284 w 1155040"/>
                <a:gd name="connsiteY116" fmla="*/ 834138 h 972250"/>
                <a:gd name="connsiteX117" fmla="*/ 812140 w 1155040"/>
                <a:gd name="connsiteY117" fmla="*/ 819850 h 972250"/>
                <a:gd name="connsiteX118" fmla="*/ 809759 w 1155040"/>
                <a:gd name="connsiteY118" fmla="*/ 810325 h 972250"/>
                <a:gd name="connsiteX119" fmla="*/ 804996 w 1155040"/>
                <a:gd name="connsiteY119" fmla="*/ 786513 h 972250"/>
                <a:gd name="connsiteX120" fmla="*/ 802615 w 1155040"/>
                <a:gd name="connsiteY120" fmla="*/ 779369 h 972250"/>
                <a:gd name="connsiteX121" fmla="*/ 797852 w 1155040"/>
                <a:gd name="connsiteY121" fmla="*/ 772225 h 972250"/>
                <a:gd name="connsiteX122" fmla="*/ 795471 w 1155040"/>
                <a:gd name="connsiteY122" fmla="*/ 765081 h 972250"/>
                <a:gd name="connsiteX123" fmla="*/ 793090 w 1155040"/>
                <a:gd name="connsiteY123" fmla="*/ 755556 h 972250"/>
                <a:gd name="connsiteX124" fmla="*/ 788327 w 1155040"/>
                <a:gd name="connsiteY124" fmla="*/ 748413 h 972250"/>
                <a:gd name="connsiteX125" fmla="*/ 781184 w 1155040"/>
                <a:gd name="connsiteY125" fmla="*/ 724600 h 972250"/>
                <a:gd name="connsiteX126" fmla="*/ 778802 w 1155040"/>
                <a:gd name="connsiteY126" fmla="*/ 717456 h 972250"/>
                <a:gd name="connsiteX127" fmla="*/ 774040 w 1155040"/>
                <a:gd name="connsiteY127" fmla="*/ 707931 h 972250"/>
                <a:gd name="connsiteX128" fmla="*/ 771659 w 1155040"/>
                <a:gd name="connsiteY128" fmla="*/ 700788 h 972250"/>
                <a:gd name="connsiteX129" fmla="*/ 762134 w 1155040"/>
                <a:gd name="connsiteY129" fmla="*/ 686500 h 972250"/>
                <a:gd name="connsiteX130" fmla="*/ 752609 w 1155040"/>
                <a:gd name="connsiteY130" fmla="*/ 674594 h 972250"/>
                <a:gd name="connsiteX131" fmla="*/ 750227 w 1155040"/>
                <a:gd name="connsiteY131" fmla="*/ 667450 h 972250"/>
                <a:gd name="connsiteX132" fmla="*/ 740702 w 1155040"/>
                <a:gd name="connsiteY132" fmla="*/ 653163 h 972250"/>
                <a:gd name="connsiteX133" fmla="*/ 728796 w 1155040"/>
                <a:gd name="connsiteY133" fmla="*/ 638875 h 972250"/>
                <a:gd name="connsiteX134" fmla="*/ 726415 w 1155040"/>
                <a:gd name="connsiteY134" fmla="*/ 629350 h 972250"/>
                <a:gd name="connsiteX135" fmla="*/ 714509 w 1155040"/>
                <a:gd name="connsiteY135" fmla="*/ 615063 h 972250"/>
                <a:gd name="connsiteX136" fmla="*/ 712127 w 1155040"/>
                <a:gd name="connsiteY136" fmla="*/ 607919 h 972250"/>
                <a:gd name="connsiteX137" fmla="*/ 707365 w 1155040"/>
                <a:gd name="connsiteY137" fmla="*/ 600775 h 972250"/>
                <a:gd name="connsiteX138" fmla="*/ 704984 w 1155040"/>
                <a:gd name="connsiteY138" fmla="*/ 591250 h 972250"/>
                <a:gd name="connsiteX139" fmla="*/ 702602 w 1155040"/>
                <a:gd name="connsiteY139" fmla="*/ 584106 h 972250"/>
                <a:gd name="connsiteX140" fmla="*/ 700221 w 1155040"/>
                <a:gd name="connsiteY140" fmla="*/ 574581 h 972250"/>
                <a:gd name="connsiteX141" fmla="*/ 695459 w 1155040"/>
                <a:gd name="connsiteY141" fmla="*/ 560294 h 972250"/>
                <a:gd name="connsiteX142" fmla="*/ 688315 w 1155040"/>
                <a:gd name="connsiteY142" fmla="*/ 555531 h 972250"/>
                <a:gd name="connsiteX143" fmla="*/ 683552 w 1155040"/>
                <a:gd name="connsiteY143" fmla="*/ 548388 h 972250"/>
                <a:gd name="connsiteX144" fmla="*/ 681171 w 1155040"/>
                <a:gd name="connsiteY144" fmla="*/ 541244 h 972250"/>
                <a:gd name="connsiteX145" fmla="*/ 666884 w 1155040"/>
                <a:gd name="connsiteY145" fmla="*/ 529338 h 972250"/>
                <a:gd name="connsiteX146" fmla="*/ 659740 w 1155040"/>
                <a:gd name="connsiteY146" fmla="*/ 522194 h 972250"/>
                <a:gd name="connsiteX147" fmla="*/ 643071 w 1155040"/>
                <a:gd name="connsiteY147" fmla="*/ 505525 h 972250"/>
                <a:gd name="connsiteX148" fmla="*/ 635927 w 1155040"/>
                <a:gd name="connsiteY148" fmla="*/ 481713 h 972250"/>
                <a:gd name="connsiteX149" fmla="*/ 631165 w 1155040"/>
                <a:gd name="connsiteY149" fmla="*/ 474569 h 972250"/>
                <a:gd name="connsiteX150" fmla="*/ 628784 w 1155040"/>
                <a:gd name="connsiteY150" fmla="*/ 453138 h 972250"/>
                <a:gd name="connsiteX151" fmla="*/ 624021 w 1155040"/>
                <a:gd name="connsiteY151" fmla="*/ 438850 h 972250"/>
                <a:gd name="connsiteX152" fmla="*/ 619259 w 1155040"/>
                <a:gd name="connsiteY152" fmla="*/ 424563 h 972250"/>
                <a:gd name="connsiteX153" fmla="*/ 614496 w 1155040"/>
                <a:gd name="connsiteY153" fmla="*/ 417419 h 972250"/>
                <a:gd name="connsiteX154" fmla="*/ 612115 w 1155040"/>
                <a:gd name="connsiteY154" fmla="*/ 410275 h 972250"/>
                <a:gd name="connsiteX155" fmla="*/ 607352 w 1155040"/>
                <a:gd name="connsiteY155" fmla="*/ 400750 h 972250"/>
                <a:gd name="connsiteX156" fmla="*/ 604971 w 1155040"/>
                <a:gd name="connsiteY156" fmla="*/ 391225 h 972250"/>
                <a:gd name="connsiteX157" fmla="*/ 602590 w 1155040"/>
                <a:gd name="connsiteY157" fmla="*/ 384081 h 972250"/>
                <a:gd name="connsiteX158" fmla="*/ 600209 w 1155040"/>
                <a:gd name="connsiteY158" fmla="*/ 374556 h 972250"/>
                <a:gd name="connsiteX159" fmla="*/ 593065 w 1155040"/>
                <a:gd name="connsiteY159" fmla="*/ 353125 h 972250"/>
                <a:gd name="connsiteX160" fmla="*/ 581159 w 1155040"/>
                <a:gd name="connsiteY160" fmla="*/ 317406 h 972250"/>
                <a:gd name="connsiteX161" fmla="*/ 576396 w 1155040"/>
                <a:gd name="connsiteY161" fmla="*/ 303119 h 972250"/>
                <a:gd name="connsiteX162" fmla="*/ 571634 w 1155040"/>
                <a:gd name="connsiteY162" fmla="*/ 286450 h 972250"/>
                <a:gd name="connsiteX163" fmla="*/ 569252 w 1155040"/>
                <a:gd name="connsiteY163" fmla="*/ 279306 h 972250"/>
                <a:gd name="connsiteX164" fmla="*/ 564490 w 1155040"/>
                <a:gd name="connsiteY164" fmla="*/ 272163 h 972250"/>
                <a:gd name="connsiteX165" fmla="*/ 564490 w 1155040"/>
                <a:gd name="connsiteY165" fmla="*/ 229300 h 972250"/>
                <a:gd name="connsiteX166" fmla="*/ 569252 w 1155040"/>
                <a:gd name="connsiteY166" fmla="*/ 215013 h 972250"/>
                <a:gd name="connsiteX167" fmla="*/ 574015 w 1155040"/>
                <a:gd name="connsiteY167" fmla="*/ 207869 h 972250"/>
                <a:gd name="connsiteX168" fmla="*/ 581159 w 1155040"/>
                <a:gd name="connsiteY168" fmla="*/ 193581 h 972250"/>
                <a:gd name="connsiteX169" fmla="*/ 585921 w 1155040"/>
                <a:gd name="connsiteY169" fmla="*/ 179294 h 972250"/>
                <a:gd name="connsiteX170" fmla="*/ 588302 w 1155040"/>
                <a:gd name="connsiteY170" fmla="*/ 172150 h 972250"/>
                <a:gd name="connsiteX171" fmla="*/ 590684 w 1155040"/>
                <a:gd name="connsiteY171" fmla="*/ 79281 h 972250"/>
                <a:gd name="connsiteX0" fmla="*/ 14421 w 1155040"/>
                <a:gd name="connsiteY0" fmla="*/ 79281 h 972250"/>
                <a:gd name="connsiteX1" fmla="*/ 28709 w 1155040"/>
                <a:gd name="connsiteY1" fmla="*/ 60231 h 972250"/>
                <a:gd name="connsiteX2" fmla="*/ 14421 w 1155040"/>
                <a:gd name="connsiteY2" fmla="*/ 55469 h 972250"/>
                <a:gd name="connsiteX3" fmla="*/ 7277 w 1155040"/>
                <a:gd name="connsiteY3" fmla="*/ 53088 h 972250"/>
                <a:gd name="connsiteX4" fmla="*/ 134 w 1155040"/>
                <a:gd name="connsiteY4" fmla="*/ 48325 h 972250"/>
                <a:gd name="connsiteX5" fmla="*/ 16802 w 1155040"/>
                <a:gd name="connsiteY5" fmla="*/ 38800 h 972250"/>
                <a:gd name="connsiteX6" fmla="*/ 150152 w 1155040"/>
                <a:gd name="connsiteY6" fmla="*/ 41181 h 972250"/>
                <a:gd name="connsiteX7" fmla="*/ 162059 w 1155040"/>
                <a:gd name="connsiteY7" fmla="*/ 45944 h 972250"/>
                <a:gd name="connsiteX8" fmla="*/ 178727 w 1155040"/>
                <a:gd name="connsiteY8" fmla="*/ 50706 h 972250"/>
                <a:gd name="connsiteX9" fmla="*/ 200159 w 1155040"/>
                <a:gd name="connsiteY9" fmla="*/ 60231 h 972250"/>
                <a:gd name="connsiteX10" fmla="*/ 257309 w 1155040"/>
                <a:gd name="connsiteY10" fmla="*/ 57850 h 972250"/>
                <a:gd name="connsiteX11" fmla="*/ 269215 w 1155040"/>
                <a:gd name="connsiteY11" fmla="*/ 45944 h 972250"/>
                <a:gd name="connsiteX12" fmla="*/ 304934 w 1155040"/>
                <a:gd name="connsiteY12" fmla="*/ 29275 h 972250"/>
                <a:gd name="connsiteX13" fmla="*/ 312077 w 1155040"/>
                <a:gd name="connsiteY13" fmla="*/ 26894 h 972250"/>
                <a:gd name="connsiteX14" fmla="*/ 440665 w 1155040"/>
                <a:gd name="connsiteY14" fmla="*/ 24513 h 972250"/>
                <a:gd name="connsiteX15" fmla="*/ 462096 w 1155040"/>
                <a:gd name="connsiteY15" fmla="*/ 17369 h 972250"/>
                <a:gd name="connsiteX16" fmla="*/ 469240 w 1155040"/>
                <a:gd name="connsiteY16" fmla="*/ 12606 h 972250"/>
                <a:gd name="connsiteX17" fmla="*/ 497815 w 1155040"/>
                <a:gd name="connsiteY17" fmla="*/ 7844 h 972250"/>
                <a:gd name="connsiteX18" fmla="*/ 583540 w 1155040"/>
                <a:gd name="connsiteY18" fmla="*/ 7844 h 972250"/>
                <a:gd name="connsiteX19" fmla="*/ 588302 w 1155040"/>
                <a:gd name="connsiteY19" fmla="*/ 22131 h 972250"/>
                <a:gd name="connsiteX20" fmla="*/ 602590 w 1155040"/>
                <a:gd name="connsiteY20" fmla="*/ 48325 h 972250"/>
                <a:gd name="connsiteX21" fmla="*/ 621640 w 1155040"/>
                <a:gd name="connsiteY21" fmla="*/ 53088 h 972250"/>
                <a:gd name="connsiteX22" fmla="*/ 635927 w 1155040"/>
                <a:gd name="connsiteY22" fmla="*/ 57850 h 972250"/>
                <a:gd name="connsiteX23" fmla="*/ 645452 w 1155040"/>
                <a:gd name="connsiteY23" fmla="*/ 60231 h 972250"/>
                <a:gd name="connsiteX24" fmla="*/ 652596 w 1155040"/>
                <a:gd name="connsiteY24" fmla="*/ 67375 h 972250"/>
                <a:gd name="connsiteX25" fmla="*/ 674027 w 1155040"/>
                <a:gd name="connsiteY25" fmla="*/ 79281 h 972250"/>
                <a:gd name="connsiteX26" fmla="*/ 693077 w 1155040"/>
                <a:gd name="connsiteY26" fmla="*/ 91188 h 972250"/>
                <a:gd name="connsiteX27" fmla="*/ 702602 w 1155040"/>
                <a:gd name="connsiteY27" fmla="*/ 98331 h 972250"/>
                <a:gd name="connsiteX28" fmla="*/ 709746 w 1155040"/>
                <a:gd name="connsiteY28" fmla="*/ 103094 h 972250"/>
                <a:gd name="connsiteX29" fmla="*/ 726415 w 1155040"/>
                <a:gd name="connsiteY29" fmla="*/ 98331 h 972250"/>
                <a:gd name="connsiteX30" fmla="*/ 738321 w 1155040"/>
                <a:gd name="connsiteY30" fmla="*/ 100713 h 972250"/>
                <a:gd name="connsiteX31" fmla="*/ 745465 w 1155040"/>
                <a:gd name="connsiteY31" fmla="*/ 103094 h 972250"/>
                <a:gd name="connsiteX32" fmla="*/ 754990 w 1155040"/>
                <a:gd name="connsiteY32" fmla="*/ 117381 h 972250"/>
                <a:gd name="connsiteX33" fmla="*/ 762134 w 1155040"/>
                <a:gd name="connsiteY33" fmla="*/ 122144 h 972250"/>
                <a:gd name="connsiteX34" fmla="*/ 776421 w 1155040"/>
                <a:gd name="connsiteY34" fmla="*/ 126906 h 972250"/>
                <a:gd name="connsiteX35" fmla="*/ 883577 w 1155040"/>
                <a:gd name="connsiteY35" fmla="*/ 124525 h 972250"/>
                <a:gd name="connsiteX36" fmla="*/ 888340 w 1155040"/>
                <a:gd name="connsiteY36" fmla="*/ 117381 h 972250"/>
                <a:gd name="connsiteX37" fmla="*/ 895484 w 1155040"/>
                <a:gd name="connsiteY37" fmla="*/ 110238 h 972250"/>
                <a:gd name="connsiteX38" fmla="*/ 897865 w 1155040"/>
                <a:gd name="connsiteY38" fmla="*/ 103094 h 972250"/>
                <a:gd name="connsiteX39" fmla="*/ 912152 w 1155040"/>
                <a:gd name="connsiteY39" fmla="*/ 103094 h 972250"/>
                <a:gd name="connsiteX40" fmla="*/ 919296 w 1155040"/>
                <a:gd name="connsiteY40" fmla="*/ 110238 h 972250"/>
                <a:gd name="connsiteX41" fmla="*/ 926440 w 1155040"/>
                <a:gd name="connsiteY41" fmla="*/ 119763 h 972250"/>
                <a:gd name="connsiteX42" fmla="*/ 938346 w 1155040"/>
                <a:gd name="connsiteY42" fmla="*/ 126906 h 972250"/>
                <a:gd name="connsiteX43" fmla="*/ 952634 w 1155040"/>
                <a:gd name="connsiteY43" fmla="*/ 138813 h 972250"/>
                <a:gd name="connsiteX44" fmla="*/ 990734 w 1155040"/>
                <a:gd name="connsiteY44" fmla="*/ 141194 h 972250"/>
                <a:gd name="connsiteX45" fmla="*/ 997877 w 1155040"/>
                <a:gd name="connsiteY45" fmla="*/ 143575 h 972250"/>
                <a:gd name="connsiteX46" fmla="*/ 1002640 w 1155040"/>
                <a:gd name="connsiteY46" fmla="*/ 150719 h 972250"/>
                <a:gd name="connsiteX47" fmla="*/ 1009784 w 1155040"/>
                <a:gd name="connsiteY47" fmla="*/ 162625 h 972250"/>
                <a:gd name="connsiteX48" fmla="*/ 1012165 w 1155040"/>
                <a:gd name="connsiteY48" fmla="*/ 169769 h 972250"/>
                <a:gd name="connsiteX49" fmla="*/ 1021690 w 1155040"/>
                <a:gd name="connsiteY49" fmla="*/ 181675 h 972250"/>
                <a:gd name="connsiteX50" fmla="*/ 1026452 w 1155040"/>
                <a:gd name="connsiteY50" fmla="*/ 188819 h 972250"/>
                <a:gd name="connsiteX51" fmla="*/ 1066934 w 1155040"/>
                <a:gd name="connsiteY51" fmla="*/ 191200 h 972250"/>
                <a:gd name="connsiteX52" fmla="*/ 1085984 w 1155040"/>
                <a:gd name="connsiteY52" fmla="*/ 203106 h 972250"/>
                <a:gd name="connsiteX53" fmla="*/ 1088365 w 1155040"/>
                <a:gd name="connsiteY53" fmla="*/ 234063 h 972250"/>
                <a:gd name="connsiteX54" fmla="*/ 1095509 w 1155040"/>
                <a:gd name="connsiteY54" fmla="*/ 260256 h 972250"/>
                <a:gd name="connsiteX55" fmla="*/ 1097890 w 1155040"/>
                <a:gd name="connsiteY55" fmla="*/ 269781 h 972250"/>
                <a:gd name="connsiteX56" fmla="*/ 1105034 w 1155040"/>
                <a:gd name="connsiteY56" fmla="*/ 288831 h 972250"/>
                <a:gd name="connsiteX57" fmla="*/ 1097890 w 1155040"/>
                <a:gd name="connsiteY57" fmla="*/ 291213 h 972250"/>
                <a:gd name="connsiteX58" fmla="*/ 1066934 w 1155040"/>
                <a:gd name="connsiteY58" fmla="*/ 295975 h 972250"/>
                <a:gd name="connsiteX59" fmla="*/ 1052646 w 1155040"/>
                <a:gd name="connsiteY59" fmla="*/ 305500 h 972250"/>
                <a:gd name="connsiteX60" fmla="*/ 1045502 w 1155040"/>
                <a:gd name="connsiteY60" fmla="*/ 319788 h 972250"/>
                <a:gd name="connsiteX61" fmla="*/ 1040740 w 1155040"/>
                <a:gd name="connsiteY61" fmla="*/ 326931 h 972250"/>
                <a:gd name="connsiteX62" fmla="*/ 1038359 w 1155040"/>
                <a:gd name="connsiteY62" fmla="*/ 334075 h 972250"/>
                <a:gd name="connsiteX63" fmla="*/ 1040740 w 1155040"/>
                <a:gd name="connsiteY63" fmla="*/ 365031 h 972250"/>
                <a:gd name="connsiteX64" fmla="*/ 1045502 w 1155040"/>
                <a:gd name="connsiteY64" fmla="*/ 372175 h 972250"/>
                <a:gd name="connsiteX65" fmla="*/ 1052646 w 1155040"/>
                <a:gd name="connsiteY65" fmla="*/ 374556 h 972250"/>
                <a:gd name="connsiteX66" fmla="*/ 1071696 w 1155040"/>
                <a:gd name="connsiteY66" fmla="*/ 376938 h 972250"/>
                <a:gd name="connsiteX67" fmla="*/ 1074077 w 1155040"/>
                <a:gd name="connsiteY67" fmla="*/ 384081 h 972250"/>
                <a:gd name="connsiteX68" fmla="*/ 1076459 w 1155040"/>
                <a:gd name="connsiteY68" fmla="*/ 395988 h 972250"/>
                <a:gd name="connsiteX69" fmla="*/ 1107415 w 1155040"/>
                <a:gd name="connsiteY69" fmla="*/ 405513 h 972250"/>
                <a:gd name="connsiteX70" fmla="*/ 1114559 w 1155040"/>
                <a:gd name="connsiteY70" fmla="*/ 426944 h 972250"/>
                <a:gd name="connsiteX71" fmla="*/ 1116940 w 1155040"/>
                <a:gd name="connsiteY71" fmla="*/ 436469 h 972250"/>
                <a:gd name="connsiteX72" fmla="*/ 1121702 w 1155040"/>
                <a:gd name="connsiteY72" fmla="*/ 448375 h 972250"/>
                <a:gd name="connsiteX73" fmla="*/ 1124084 w 1155040"/>
                <a:gd name="connsiteY73" fmla="*/ 455519 h 972250"/>
                <a:gd name="connsiteX74" fmla="*/ 1126465 w 1155040"/>
                <a:gd name="connsiteY74" fmla="*/ 553150 h 972250"/>
                <a:gd name="connsiteX75" fmla="*/ 1133609 w 1155040"/>
                <a:gd name="connsiteY75" fmla="*/ 586488 h 972250"/>
                <a:gd name="connsiteX76" fmla="*/ 1135990 w 1155040"/>
                <a:gd name="connsiteY76" fmla="*/ 593631 h 972250"/>
                <a:gd name="connsiteX77" fmla="*/ 1138371 w 1155040"/>
                <a:gd name="connsiteY77" fmla="*/ 634113 h 972250"/>
                <a:gd name="connsiteX78" fmla="*/ 1140752 w 1155040"/>
                <a:gd name="connsiteY78" fmla="*/ 641256 h 972250"/>
                <a:gd name="connsiteX79" fmla="*/ 1143134 w 1155040"/>
                <a:gd name="connsiteY79" fmla="*/ 669831 h 972250"/>
                <a:gd name="connsiteX80" fmla="*/ 1147896 w 1155040"/>
                <a:gd name="connsiteY80" fmla="*/ 719838 h 972250"/>
                <a:gd name="connsiteX81" fmla="*/ 1152659 w 1155040"/>
                <a:gd name="connsiteY81" fmla="*/ 729363 h 972250"/>
                <a:gd name="connsiteX82" fmla="*/ 1155040 w 1155040"/>
                <a:gd name="connsiteY82" fmla="*/ 736506 h 972250"/>
                <a:gd name="connsiteX83" fmla="*/ 1150277 w 1155040"/>
                <a:gd name="connsiteY83" fmla="*/ 846044 h 972250"/>
                <a:gd name="connsiteX84" fmla="*/ 1147896 w 1155040"/>
                <a:gd name="connsiteY84" fmla="*/ 853188 h 972250"/>
                <a:gd name="connsiteX85" fmla="*/ 1143134 w 1155040"/>
                <a:gd name="connsiteY85" fmla="*/ 874619 h 972250"/>
                <a:gd name="connsiteX86" fmla="*/ 1140752 w 1155040"/>
                <a:gd name="connsiteY86" fmla="*/ 881763 h 972250"/>
                <a:gd name="connsiteX87" fmla="*/ 1135990 w 1155040"/>
                <a:gd name="connsiteY87" fmla="*/ 888906 h 972250"/>
                <a:gd name="connsiteX88" fmla="*/ 1133609 w 1155040"/>
                <a:gd name="connsiteY88" fmla="*/ 900813 h 972250"/>
                <a:gd name="connsiteX89" fmla="*/ 1124084 w 1155040"/>
                <a:gd name="connsiteY89" fmla="*/ 972250 h 972250"/>
                <a:gd name="connsiteX90" fmla="*/ 1109796 w 1155040"/>
                <a:gd name="connsiteY90" fmla="*/ 969869 h 972250"/>
                <a:gd name="connsiteX91" fmla="*/ 1102652 w 1155040"/>
                <a:gd name="connsiteY91" fmla="*/ 962725 h 972250"/>
                <a:gd name="connsiteX92" fmla="*/ 1095509 w 1155040"/>
                <a:gd name="connsiteY92" fmla="*/ 957963 h 972250"/>
                <a:gd name="connsiteX93" fmla="*/ 1088365 w 1155040"/>
                <a:gd name="connsiteY93" fmla="*/ 950819 h 972250"/>
                <a:gd name="connsiteX94" fmla="*/ 1083602 w 1155040"/>
                <a:gd name="connsiteY94" fmla="*/ 943675 h 972250"/>
                <a:gd name="connsiteX95" fmla="*/ 1076459 w 1155040"/>
                <a:gd name="connsiteY95" fmla="*/ 941294 h 972250"/>
                <a:gd name="connsiteX96" fmla="*/ 1069315 w 1155040"/>
                <a:gd name="connsiteY96" fmla="*/ 936531 h 972250"/>
                <a:gd name="connsiteX97" fmla="*/ 1055027 w 1155040"/>
                <a:gd name="connsiteY97" fmla="*/ 931769 h 972250"/>
                <a:gd name="connsiteX98" fmla="*/ 1040740 w 1155040"/>
                <a:gd name="connsiteY98" fmla="*/ 924625 h 972250"/>
                <a:gd name="connsiteX99" fmla="*/ 1033596 w 1155040"/>
                <a:gd name="connsiteY99" fmla="*/ 919863 h 972250"/>
                <a:gd name="connsiteX100" fmla="*/ 1024071 w 1155040"/>
                <a:gd name="connsiteY100" fmla="*/ 917481 h 972250"/>
                <a:gd name="connsiteX101" fmla="*/ 1009784 w 1155040"/>
                <a:gd name="connsiteY101" fmla="*/ 912719 h 972250"/>
                <a:gd name="connsiteX102" fmla="*/ 1002640 w 1155040"/>
                <a:gd name="connsiteY102" fmla="*/ 910338 h 972250"/>
                <a:gd name="connsiteX103" fmla="*/ 995496 w 1155040"/>
                <a:gd name="connsiteY103" fmla="*/ 905575 h 972250"/>
                <a:gd name="connsiteX104" fmla="*/ 971684 w 1155040"/>
                <a:gd name="connsiteY104" fmla="*/ 898431 h 972250"/>
                <a:gd name="connsiteX105" fmla="*/ 950252 w 1155040"/>
                <a:gd name="connsiteY105" fmla="*/ 891288 h 972250"/>
                <a:gd name="connsiteX106" fmla="*/ 943109 w 1155040"/>
                <a:gd name="connsiteY106" fmla="*/ 888906 h 972250"/>
                <a:gd name="connsiteX107" fmla="*/ 921677 w 1155040"/>
                <a:gd name="connsiteY107" fmla="*/ 879381 h 972250"/>
                <a:gd name="connsiteX108" fmla="*/ 907390 w 1155040"/>
                <a:gd name="connsiteY108" fmla="*/ 874619 h 972250"/>
                <a:gd name="connsiteX109" fmla="*/ 897865 w 1155040"/>
                <a:gd name="connsiteY109" fmla="*/ 872238 h 972250"/>
                <a:gd name="connsiteX110" fmla="*/ 883577 w 1155040"/>
                <a:gd name="connsiteY110" fmla="*/ 867475 h 972250"/>
                <a:gd name="connsiteX111" fmla="*/ 864527 w 1155040"/>
                <a:gd name="connsiteY111" fmla="*/ 862713 h 972250"/>
                <a:gd name="connsiteX112" fmla="*/ 850240 w 1155040"/>
                <a:gd name="connsiteY112" fmla="*/ 855569 h 972250"/>
                <a:gd name="connsiteX113" fmla="*/ 828809 w 1155040"/>
                <a:gd name="connsiteY113" fmla="*/ 850806 h 972250"/>
                <a:gd name="connsiteX114" fmla="*/ 821665 w 1155040"/>
                <a:gd name="connsiteY114" fmla="*/ 846044 h 972250"/>
                <a:gd name="connsiteX115" fmla="*/ 819284 w 1155040"/>
                <a:gd name="connsiteY115" fmla="*/ 834138 h 972250"/>
                <a:gd name="connsiteX116" fmla="*/ 812140 w 1155040"/>
                <a:gd name="connsiteY116" fmla="*/ 819850 h 972250"/>
                <a:gd name="connsiteX117" fmla="*/ 809759 w 1155040"/>
                <a:gd name="connsiteY117" fmla="*/ 810325 h 972250"/>
                <a:gd name="connsiteX118" fmla="*/ 804996 w 1155040"/>
                <a:gd name="connsiteY118" fmla="*/ 786513 h 972250"/>
                <a:gd name="connsiteX119" fmla="*/ 802615 w 1155040"/>
                <a:gd name="connsiteY119" fmla="*/ 779369 h 972250"/>
                <a:gd name="connsiteX120" fmla="*/ 797852 w 1155040"/>
                <a:gd name="connsiteY120" fmla="*/ 772225 h 972250"/>
                <a:gd name="connsiteX121" fmla="*/ 795471 w 1155040"/>
                <a:gd name="connsiteY121" fmla="*/ 765081 h 972250"/>
                <a:gd name="connsiteX122" fmla="*/ 793090 w 1155040"/>
                <a:gd name="connsiteY122" fmla="*/ 755556 h 972250"/>
                <a:gd name="connsiteX123" fmla="*/ 788327 w 1155040"/>
                <a:gd name="connsiteY123" fmla="*/ 748413 h 972250"/>
                <a:gd name="connsiteX124" fmla="*/ 781184 w 1155040"/>
                <a:gd name="connsiteY124" fmla="*/ 724600 h 972250"/>
                <a:gd name="connsiteX125" fmla="*/ 778802 w 1155040"/>
                <a:gd name="connsiteY125" fmla="*/ 717456 h 972250"/>
                <a:gd name="connsiteX126" fmla="*/ 774040 w 1155040"/>
                <a:gd name="connsiteY126" fmla="*/ 707931 h 972250"/>
                <a:gd name="connsiteX127" fmla="*/ 771659 w 1155040"/>
                <a:gd name="connsiteY127" fmla="*/ 700788 h 972250"/>
                <a:gd name="connsiteX128" fmla="*/ 762134 w 1155040"/>
                <a:gd name="connsiteY128" fmla="*/ 686500 h 972250"/>
                <a:gd name="connsiteX129" fmla="*/ 752609 w 1155040"/>
                <a:gd name="connsiteY129" fmla="*/ 674594 h 972250"/>
                <a:gd name="connsiteX130" fmla="*/ 750227 w 1155040"/>
                <a:gd name="connsiteY130" fmla="*/ 667450 h 972250"/>
                <a:gd name="connsiteX131" fmla="*/ 740702 w 1155040"/>
                <a:gd name="connsiteY131" fmla="*/ 653163 h 972250"/>
                <a:gd name="connsiteX132" fmla="*/ 728796 w 1155040"/>
                <a:gd name="connsiteY132" fmla="*/ 638875 h 972250"/>
                <a:gd name="connsiteX133" fmla="*/ 726415 w 1155040"/>
                <a:gd name="connsiteY133" fmla="*/ 629350 h 972250"/>
                <a:gd name="connsiteX134" fmla="*/ 714509 w 1155040"/>
                <a:gd name="connsiteY134" fmla="*/ 615063 h 972250"/>
                <a:gd name="connsiteX135" fmla="*/ 712127 w 1155040"/>
                <a:gd name="connsiteY135" fmla="*/ 607919 h 972250"/>
                <a:gd name="connsiteX136" fmla="*/ 707365 w 1155040"/>
                <a:gd name="connsiteY136" fmla="*/ 600775 h 972250"/>
                <a:gd name="connsiteX137" fmla="*/ 704984 w 1155040"/>
                <a:gd name="connsiteY137" fmla="*/ 591250 h 972250"/>
                <a:gd name="connsiteX138" fmla="*/ 702602 w 1155040"/>
                <a:gd name="connsiteY138" fmla="*/ 584106 h 972250"/>
                <a:gd name="connsiteX139" fmla="*/ 700221 w 1155040"/>
                <a:gd name="connsiteY139" fmla="*/ 574581 h 972250"/>
                <a:gd name="connsiteX140" fmla="*/ 695459 w 1155040"/>
                <a:gd name="connsiteY140" fmla="*/ 560294 h 972250"/>
                <a:gd name="connsiteX141" fmla="*/ 688315 w 1155040"/>
                <a:gd name="connsiteY141" fmla="*/ 555531 h 972250"/>
                <a:gd name="connsiteX142" fmla="*/ 683552 w 1155040"/>
                <a:gd name="connsiteY142" fmla="*/ 548388 h 972250"/>
                <a:gd name="connsiteX143" fmla="*/ 681171 w 1155040"/>
                <a:gd name="connsiteY143" fmla="*/ 541244 h 972250"/>
                <a:gd name="connsiteX144" fmla="*/ 666884 w 1155040"/>
                <a:gd name="connsiteY144" fmla="*/ 529338 h 972250"/>
                <a:gd name="connsiteX145" fmla="*/ 659740 w 1155040"/>
                <a:gd name="connsiteY145" fmla="*/ 522194 h 972250"/>
                <a:gd name="connsiteX146" fmla="*/ 643071 w 1155040"/>
                <a:gd name="connsiteY146" fmla="*/ 505525 h 972250"/>
                <a:gd name="connsiteX147" fmla="*/ 635927 w 1155040"/>
                <a:gd name="connsiteY147" fmla="*/ 481713 h 972250"/>
                <a:gd name="connsiteX148" fmla="*/ 631165 w 1155040"/>
                <a:gd name="connsiteY148" fmla="*/ 474569 h 972250"/>
                <a:gd name="connsiteX149" fmla="*/ 628784 w 1155040"/>
                <a:gd name="connsiteY149" fmla="*/ 453138 h 972250"/>
                <a:gd name="connsiteX150" fmla="*/ 624021 w 1155040"/>
                <a:gd name="connsiteY150" fmla="*/ 438850 h 972250"/>
                <a:gd name="connsiteX151" fmla="*/ 619259 w 1155040"/>
                <a:gd name="connsiteY151" fmla="*/ 424563 h 972250"/>
                <a:gd name="connsiteX152" fmla="*/ 614496 w 1155040"/>
                <a:gd name="connsiteY152" fmla="*/ 417419 h 972250"/>
                <a:gd name="connsiteX153" fmla="*/ 612115 w 1155040"/>
                <a:gd name="connsiteY153" fmla="*/ 410275 h 972250"/>
                <a:gd name="connsiteX154" fmla="*/ 607352 w 1155040"/>
                <a:gd name="connsiteY154" fmla="*/ 400750 h 972250"/>
                <a:gd name="connsiteX155" fmla="*/ 604971 w 1155040"/>
                <a:gd name="connsiteY155" fmla="*/ 391225 h 972250"/>
                <a:gd name="connsiteX156" fmla="*/ 602590 w 1155040"/>
                <a:gd name="connsiteY156" fmla="*/ 384081 h 972250"/>
                <a:gd name="connsiteX157" fmla="*/ 600209 w 1155040"/>
                <a:gd name="connsiteY157" fmla="*/ 374556 h 972250"/>
                <a:gd name="connsiteX158" fmla="*/ 593065 w 1155040"/>
                <a:gd name="connsiteY158" fmla="*/ 353125 h 972250"/>
                <a:gd name="connsiteX159" fmla="*/ 581159 w 1155040"/>
                <a:gd name="connsiteY159" fmla="*/ 317406 h 972250"/>
                <a:gd name="connsiteX160" fmla="*/ 576396 w 1155040"/>
                <a:gd name="connsiteY160" fmla="*/ 303119 h 972250"/>
                <a:gd name="connsiteX161" fmla="*/ 571634 w 1155040"/>
                <a:gd name="connsiteY161" fmla="*/ 286450 h 972250"/>
                <a:gd name="connsiteX162" fmla="*/ 569252 w 1155040"/>
                <a:gd name="connsiteY162" fmla="*/ 279306 h 972250"/>
                <a:gd name="connsiteX163" fmla="*/ 564490 w 1155040"/>
                <a:gd name="connsiteY163" fmla="*/ 272163 h 972250"/>
                <a:gd name="connsiteX164" fmla="*/ 564490 w 1155040"/>
                <a:gd name="connsiteY164" fmla="*/ 229300 h 972250"/>
                <a:gd name="connsiteX165" fmla="*/ 569252 w 1155040"/>
                <a:gd name="connsiteY165" fmla="*/ 215013 h 972250"/>
                <a:gd name="connsiteX166" fmla="*/ 574015 w 1155040"/>
                <a:gd name="connsiteY166" fmla="*/ 207869 h 972250"/>
                <a:gd name="connsiteX167" fmla="*/ 581159 w 1155040"/>
                <a:gd name="connsiteY167" fmla="*/ 193581 h 972250"/>
                <a:gd name="connsiteX168" fmla="*/ 585921 w 1155040"/>
                <a:gd name="connsiteY168" fmla="*/ 179294 h 972250"/>
                <a:gd name="connsiteX169" fmla="*/ 588302 w 1155040"/>
                <a:gd name="connsiteY169" fmla="*/ 172150 h 972250"/>
                <a:gd name="connsiteX170" fmla="*/ 590684 w 1155040"/>
                <a:gd name="connsiteY170" fmla="*/ 79281 h 972250"/>
                <a:gd name="connsiteX0" fmla="*/ 14421 w 1155040"/>
                <a:gd name="connsiteY0" fmla="*/ 79281 h 972250"/>
                <a:gd name="connsiteX1" fmla="*/ 14421 w 1155040"/>
                <a:gd name="connsiteY1" fmla="*/ 55469 h 972250"/>
                <a:gd name="connsiteX2" fmla="*/ 7277 w 1155040"/>
                <a:gd name="connsiteY2" fmla="*/ 53088 h 972250"/>
                <a:gd name="connsiteX3" fmla="*/ 134 w 1155040"/>
                <a:gd name="connsiteY3" fmla="*/ 48325 h 972250"/>
                <a:gd name="connsiteX4" fmla="*/ 16802 w 1155040"/>
                <a:gd name="connsiteY4" fmla="*/ 38800 h 972250"/>
                <a:gd name="connsiteX5" fmla="*/ 150152 w 1155040"/>
                <a:gd name="connsiteY5" fmla="*/ 41181 h 972250"/>
                <a:gd name="connsiteX6" fmla="*/ 162059 w 1155040"/>
                <a:gd name="connsiteY6" fmla="*/ 45944 h 972250"/>
                <a:gd name="connsiteX7" fmla="*/ 178727 w 1155040"/>
                <a:gd name="connsiteY7" fmla="*/ 50706 h 972250"/>
                <a:gd name="connsiteX8" fmla="*/ 200159 w 1155040"/>
                <a:gd name="connsiteY8" fmla="*/ 60231 h 972250"/>
                <a:gd name="connsiteX9" fmla="*/ 257309 w 1155040"/>
                <a:gd name="connsiteY9" fmla="*/ 57850 h 972250"/>
                <a:gd name="connsiteX10" fmla="*/ 269215 w 1155040"/>
                <a:gd name="connsiteY10" fmla="*/ 45944 h 972250"/>
                <a:gd name="connsiteX11" fmla="*/ 304934 w 1155040"/>
                <a:gd name="connsiteY11" fmla="*/ 29275 h 972250"/>
                <a:gd name="connsiteX12" fmla="*/ 312077 w 1155040"/>
                <a:gd name="connsiteY12" fmla="*/ 26894 h 972250"/>
                <a:gd name="connsiteX13" fmla="*/ 440665 w 1155040"/>
                <a:gd name="connsiteY13" fmla="*/ 24513 h 972250"/>
                <a:gd name="connsiteX14" fmla="*/ 462096 w 1155040"/>
                <a:gd name="connsiteY14" fmla="*/ 17369 h 972250"/>
                <a:gd name="connsiteX15" fmla="*/ 469240 w 1155040"/>
                <a:gd name="connsiteY15" fmla="*/ 12606 h 972250"/>
                <a:gd name="connsiteX16" fmla="*/ 497815 w 1155040"/>
                <a:gd name="connsiteY16" fmla="*/ 7844 h 972250"/>
                <a:gd name="connsiteX17" fmla="*/ 583540 w 1155040"/>
                <a:gd name="connsiteY17" fmla="*/ 7844 h 972250"/>
                <a:gd name="connsiteX18" fmla="*/ 588302 w 1155040"/>
                <a:gd name="connsiteY18" fmla="*/ 22131 h 972250"/>
                <a:gd name="connsiteX19" fmla="*/ 602590 w 1155040"/>
                <a:gd name="connsiteY19" fmla="*/ 48325 h 972250"/>
                <a:gd name="connsiteX20" fmla="*/ 621640 w 1155040"/>
                <a:gd name="connsiteY20" fmla="*/ 53088 h 972250"/>
                <a:gd name="connsiteX21" fmla="*/ 635927 w 1155040"/>
                <a:gd name="connsiteY21" fmla="*/ 57850 h 972250"/>
                <a:gd name="connsiteX22" fmla="*/ 645452 w 1155040"/>
                <a:gd name="connsiteY22" fmla="*/ 60231 h 972250"/>
                <a:gd name="connsiteX23" fmla="*/ 652596 w 1155040"/>
                <a:gd name="connsiteY23" fmla="*/ 67375 h 972250"/>
                <a:gd name="connsiteX24" fmla="*/ 674027 w 1155040"/>
                <a:gd name="connsiteY24" fmla="*/ 79281 h 972250"/>
                <a:gd name="connsiteX25" fmla="*/ 693077 w 1155040"/>
                <a:gd name="connsiteY25" fmla="*/ 91188 h 972250"/>
                <a:gd name="connsiteX26" fmla="*/ 702602 w 1155040"/>
                <a:gd name="connsiteY26" fmla="*/ 98331 h 972250"/>
                <a:gd name="connsiteX27" fmla="*/ 709746 w 1155040"/>
                <a:gd name="connsiteY27" fmla="*/ 103094 h 972250"/>
                <a:gd name="connsiteX28" fmla="*/ 726415 w 1155040"/>
                <a:gd name="connsiteY28" fmla="*/ 98331 h 972250"/>
                <a:gd name="connsiteX29" fmla="*/ 738321 w 1155040"/>
                <a:gd name="connsiteY29" fmla="*/ 100713 h 972250"/>
                <a:gd name="connsiteX30" fmla="*/ 745465 w 1155040"/>
                <a:gd name="connsiteY30" fmla="*/ 103094 h 972250"/>
                <a:gd name="connsiteX31" fmla="*/ 754990 w 1155040"/>
                <a:gd name="connsiteY31" fmla="*/ 117381 h 972250"/>
                <a:gd name="connsiteX32" fmla="*/ 762134 w 1155040"/>
                <a:gd name="connsiteY32" fmla="*/ 122144 h 972250"/>
                <a:gd name="connsiteX33" fmla="*/ 776421 w 1155040"/>
                <a:gd name="connsiteY33" fmla="*/ 126906 h 972250"/>
                <a:gd name="connsiteX34" fmla="*/ 883577 w 1155040"/>
                <a:gd name="connsiteY34" fmla="*/ 124525 h 972250"/>
                <a:gd name="connsiteX35" fmla="*/ 888340 w 1155040"/>
                <a:gd name="connsiteY35" fmla="*/ 117381 h 972250"/>
                <a:gd name="connsiteX36" fmla="*/ 895484 w 1155040"/>
                <a:gd name="connsiteY36" fmla="*/ 110238 h 972250"/>
                <a:gd name="connsiteX37" fmla="*/ 897865 w 1155040"/>
                <a:gd name="connsiteY37" fmla="*/ 103094 h 972250"/>
                <a:gd name="connsiteX38" fmla="*/ 912152 w 1155040"/>
                <a:gd name="connsiteY38" fmla="*/ 103094 h 972250"/>
                <a:gd name="connsiteX39" fmla="*/ 919296 w 1155040"/>
                <a:gd name="connsiteY39" fmla="*/ 110238 h 972250"/>
                <a:gd name="connsiteX40" fmla="*/ 926440 w 1155040"/>
                <a:gd name="connsiteY40" fmla="*/ 119763 h 972250"/>
                <a:gd name="connsiteX41" fmla="*/ 938346 w 1155040"/>
                <a:gd name="connsiteY41" fmla="*/ 126906 h 972250"/>
                <a:gd name="connsiteX42" fmla="*/ 952634 w 1155040"/>
                <a:gd name="connsiteY42" fmla="*/ 138813 h 972250"/>
                <a:gd name="connsiteX43" fmla="*/ 990734 w 1155040"/>
                <a:gd name="connsiteY43" fmla="*/ 141194 h 972250"/>
                <a:gd name="connsiteX44" fmla="*/ 997877 w 1155040"/>
                <a:gd name="connsiteY44" fmla="*/ 143575 h 972250"/>
                <a:gd name="connsiteX45" fmla="*/ 1002640 w 1155040"/>
                <a:gd name="connsiteY45" fmla="*/ 150719 h 972250"/>
                <a:gd name="connsiteX46" fmla="*/ 1009784 w 1155040"/>
                <a:gd name="connsiteY46" fmla="*/ 162625 h 972250"/>
                <a:gd name="connsiteX47" fmla="*/ 1012165 w 1155040"/>
                <a:gd name="connsiteY47" fmla="*/ 169769 h 972250"/>
                <a:gd name="connsiteX48" fmla="*/ 1021690 w 1155040"/>
                <a:gd name="connsiteY48" fmla="*/ 181675 h 972250"/>
                <a:gd name="connsiteX49" fmla="*/ 1026452 w 1155040"/>
                <a:gd name="connsiteY49" fmla="*/ 188819 h 972250"/>
                <a:gd name="connsiteX50" fmla="*/ 1066934 w 1155040"/>
                <a:gd name="connsiteY50" fmla="*/ 191200 h 972250"/>
                <a:gd name="connsiteX51" fmla="*/ 1085984 w 1155040"/>
                <a:gd name="connsiteY51" fmla="*/ 203106 h 972250"/>
                <a:gd name="connsiteX52" fmla="*/ 1088365 w 1155040"/>
                <a:gd name="connsiteY52" fmla="*/ 234063 h 972250"/>
                <a:gd name="connsiteX53" fmla="*/ 1095509 w 1155040"/>
                <a:gd name="connsiteY53" fmla="*/ 260256 h 972250"/>
                <a:gd name="connsiteX54" fmla="*/ 1097890 w 1155040"/>
                <a:gd name="connsiteY54" fmla="*/ 269781 h 972250"/>
                <a:gd name="connsiteX55" fmla="*/ 1105034 w 1155040"/>
                <a:gd name="connsiteY55" fmla="*/ 288831 h 972250"/>
                <a:gd name="connsiteX56" fmla="*/ 1097890 w 1155040"/>
                <a:gd name="connsiteY56" fmla="*/ 291213 h 972250"/>
                <a:gd name="connsiteX57" fmla="*/ 1066934 w 1155040"/>
                <a:gd name="connsiteY57" fmla="*/ 295975 h 972250"/>
                <a:gd name="connsiteX58" fmla="*/ 1052646 w 1155040"/>
                <a:gd name="connsiteY58" fmla="*/ 305500 h 972250"/>
                <a:gd name="connsiteX59" fmla="*/ 1045502 w 1155040"/>
                <a:gd name="connsiteY59" fmla="*/ 319788 h 972250"/>
                <a:gd name="connsiteX60" fmla="*/ 1040740 w 1155040"/>
                <a:gd name="connsiteY60" fmla="*/ 326931 h 972250"/>
                <a:gd name="connsiteX61" fmla="*/ 1038359 w 1155040"/>
                <a:gd name="connsiteY61" fmla="*/ 334075 h 972250"/>
                <a:gd name="connsiteX62" fmla="*/ 1040740 w 1155040"/>
                <a:gd name="connsiteY62" fmla="*/ 365031 h 972250"/>
                <a:gd name="connsiteX63" fmla="*/ 1045502 w 1155040"/>
                <a:gd name="connsiteY63" fmla="*/ 372175 h 972250"/>
                <a:gd name="connsiteX64" fmla="*/ 1052646 w 1155040"/>
                <a:gd name="connsiteY64" fmla="*/ 374556 h 972250"/>
                <a:gd name="connsiteX65" fmla="*/ 1071696 w 1155040"/>
                <a:gd name="connsiteY65" fmla="*/ 376938 h 972250"/>
                <a:gd name="connsiteX66" fmla="*/ 1074077 w 1155040"/>
                <a:gd name="connsiteY66" fmla="*/ 384081 h 972250"/>
                <a:gd name="connsiteX67" fmla="*/ 1076459 w 1155040"/>
                <a:gd name="connsiteY67" fmla="*/ 395988 h 972250"/>
                <a:gd name="connsiteX68" fmla="*/ 1107415 w 1155040"/>
                <a:gd name="connsiteY68" fmla="*/ 405513 h 972250"/>
                <a:gd name="connsiteX69" fmla="*/ 1114559 w 1155040"/>
                <a:gd name="connsiteY69" fmla="*/ 426944 h 972250"/>
                <a:gd name="connsiteX70" fmla="*/ 1116940 w 1155040"/>
                <a:gd name="connsiteY70" fmla="*/ 436469 h 972250"/>
                <a:gd name="connsiteX71" fmla="*/ 1121702 w 1155040"/>
                <a:gd name="connsiteY71" fmla="*/ 448375 h 972250"/>
                <a:gd name="connsiteX72" fmla="*/ 1124084 w 1155040"/>
                <a:gd name="connsiteY72" fmla="*/ 455519 h 972250"/>
                <a:gd name="connsiteX73" fmla="*/ 1126465 w 1155040"/>
                <a:gd name="connsiteY73" fmla="*/ 553150 h 972250"/>
                <a:gd name="connsiteX74" fmla="*/ 1133609 w 1155040"/>
                <a:gd name="connsiteY74" fmla="*/ 586488 h 972250"/>
                <a:gd name="connsiteX75" fmla="*/ 1135990 w 1155040"/>
                <a:gd name="connsiteY75" fmla="*/ 593631 h 972250"/>
                <a:gd name="connsiteX76" fmla="*/ 1138371 w 1155040"/>
                <a:gd name="connsiteY76" fmla="*/ 634113 h 972250"/>
                <a:gd name="connsiteX77" fmla="*/ 1140752 w 1155040"/>
                <a:gd name="connsiteY77" fmla="*/ 641256 h 972250"/>
                <a:gd name="connsiteX78" fmla="*/ 1143134 w 1155040"/>
                <a:gd name="connsiteY78" fmla="*/ 669831 h 972250"/>
                <a:gd name="connsiteX79" fmla="*/ 1147896 w 1155040"/>
                <a:gd name="connsiteY79" fmla="*/ 719838 h 972250"/>
                <a:gd name="connsiteX80" fmla="*/ 1152659 w 1155040"/>
                <a:gd name="connsiteY80" fmla="*/ 729363 h 972250"/>
                <a:gd name="connsiteX81" fmla="*/ 1155040 w 1155040"/>
                <a:gd name="connsiteY81" fmla="*/ 736506 h 972250"/>
                <a:gd name="connsiteX82" fmla="*/ 1150277 w 1155040"/>
                <a:gd name="connsiteY82" fmla="*/ 846044 h 972250"/>
                <a:gd name="connsiteX83" fmla="*/ 1147896 w 1155040"/>
                <a:gd name="connsiteY83" fmla="*/ 853188 h 972250"/>
                <a:gd name="connsiteX84" fmla="*/ 1143134 w 1155040"/>
                <a:gd name="connsiteY84" fmla="*/ 874619 h 972250"/>
                <a:gd name="connsiteX85" fmla="*/ 1140752 w 1155040"/>
                <a:gd name="connsiteY85" fmla="*/ 881763 h 972250"/>
                <a:gd name="connsiteX86" fmla="*/ 1135990 w 1155040"/>
                <a:gd name="connsiteY86" fmla="*/ 888906 h 972250"/>
                <a:gd name="connsiteX87" fmla="*/ 1133609 w 1155040"/>
                <a:gd name="connsiteY87" fmla="*/ 900813 h 972250"/>
                <a:gd name="connsiteX88" fmla="*/ 1124084 w 1155040"/>
                <a:gd name="connsiteY88" fmla="*/ 972250 h 972250"/>
                <a:gd name="connsiteX89" fmla="*/ 1109796 w 1155040"/>
                <a:gd name="connsiteY89" fmla="*/ 969869 h 972250"/>
                <a:gd name="connsiteX90" fmla="*/ 1102652 w 1155040"/>
                <a:gd name="connsiteY90" fmla="*/ 962725 h 972250"/>
                <a:gd name="connsiteX91" fmla="*/ 1095509 w 1155040"/>
                <a:gd name="connsiteY91" fmla="*/ 957963 h 972250"/>
                <a:gd name="connsiteX92" fmla="*/ 1088365 w 1155040"/>
                <a:gd name="connsiteY92" fmla="*/ 950819 h 972250"/>
                <a:gd name="connsiteX93" fmla="*/ 1083602 w 1155040"/>
                <a:gd name="connsiteY93" fmla="*/ 943675 h 972250"/>
                <a:gd name="connsiteX94" fmla="*/ 1076459 w 1155040"/>
                <a:gd name="connsiteY94" fmla="*/ 941294 h 972250"/>
                <a:gd name="connsiteX95" fmla="*/ 1069315 w 1155040"/>
                <a:gd name="connsiteY95" fmla="*/ 936531 h 972250"/>
                <a:gd name="connsiteX96" fmla="*/ 1055027 w 1155040"/>
                <a:gd name="connsiteY96" fmla="*/ 931769 h 972250"/>
                <a:gd name="connsiteX97" fmla="*/ 1040740 w 1155040"/>
                <a:gd name="connsiteY97" fmla="*/ 924625 h 972250"/>
                <a:gd name="connsiteX98" fmla="*/ 1033596 w 1155040"/>
                <a:gd name="connsiteY98" fmla="*/ 919863 h 972250"/>
                <a:gd name="connsiteX99" fmla="*/ 1024071 w 1155040"/>
                <a:gd name="connsiteY99" fmla="*/ 917481 h 972250"/>
                <a:gd name="connsiteX100" fmla="*/ 1009784 w 1155040"/>
                <a:gd name="connsiteY100" fmla="*/ 912719 h 972250"/>
                <a:gd name="connsiteX101" fmla="*/ 1002640 w 1155040"/>
                <a:gd name="connsiteY101" fmla="*/ 910338 h 972250"/>
                <a:gd name="connsiteX102" fmla="*/ 995496 w 1155040"/>
                <a:gd name="connsiteY102" fmla="*/ 905575 h 972250"/>
                <a:gd name="connsiteX103" fmla="*/ 971684 w 1155040"/>
                <a:gd name="connsiteY103" fmla="*/ 898431 h 972250"/>
                <a:gd name="connsiteX104" fmla="*/ 950252 w 1155040"/>
                <a:gd name="connsiteY104" fmla="*/ 891288 h 972250"/>
                <a:gd name="connsiteX105" fmla="*/ 943109 w 1155040"/>
                <a:gd name="connsiteY105" fmla="*/ 888906 h 972250"/>
                <a:gd name="connsiteX106" fmla="*/ 921677 w 1155040"/>
                <a:gd name="connsiteY106" fmla="*/ 879381 h 972250"/>
                <a:gd name="connsiteX107" fmla="*/ 907390 w 1155040"/>
                <a:gd name="connsiteY107" fmla="*/ 874619 h 972250"/>
                <a:gd name="connsiteX108" fmla="*/ 897865 w 1155040"/>
                <a:gd name="connsiteY108" fmla="*/ 872238 h 972250"/>
                <a:gd name="connsiteX109" fmla="*/ 883577 w 1155040"/>
                <a:gd name="connsiteY109" fmla="*/ 867475 h 972250"/>
                <a:gd name="connsiteX110" fmla="*/ 864527 w 1155040"/>
                <a:gd name="connsiteY110" fmla="*/ 862713 h 972250"/>
                <a:gd name="connsiteX111" fmla="*/ 850240 w 1155040"/>
                <a:gd name="connsiteY111" fmla="*/ 855569 h 972250"/>
                <a:gd name="connsiteX112" fmla="*/ 828809 w 1155040"/>
                <a:gd name="connsiteY112" fmla="*/ 850806 h 972250"/>
                <a:gd name="connsiteX113" fmla="*/ 821665 w 1155040"/>
                <a:gd name="connsiteY113" fmla="*/ 846044 h 972250"/>
                <a:gd name="connsiteX114" fmla="*/ 819284 w 1155040"/>
                <a:gd name="connsiteY114" fmla="*/ 834138 h 972250"/>
                <a:gd name="connsiteX115" fmla="*/ 812140 w 1155040"/>
                <a:gd name="connsiteY115" fmla="*/ 819850 h 972250"/>
                <a:gd name="connsiteX116" fmla="*/ 809759 w 1155040"/>
                <a:gd name="connsiteY116" fmla="*/ 810325 h 972250"/>
                <a:gd name="connsiteX117" fmla="*/ 804996 w 1155040"/>
                <a:gd name="connsiteY117" fmla="*/ 786513 h 972250"/>
                <a:gd name="connsiteX118" fmla="*/ 802615 w 1155040"/>
                <a:gd name="connsiteY118" fmla="*/ 779369 h 972250"/>
                <a:gd name="connsiteX119" fmla="*/ 797852 w 1155040"/>
                <a:gd name="connsiteY119" fmla="*/ 772225 h 972250"/>
                <a:gd name="connsiteX120" fmla="*/ 795471 w 1155040"/>
                <a:gd name="connsiteY120" fmla="*/ 765081 h 972250"/>
                <a:gd name="connsiteX121" fmla="*/ 793090 w 1155040"/>
                <a:gd name="connsiteY121" fmla="*/ 755556 h 972250"/>
                <a:gd name="connsiteX122" fmla="*/ 788327 w 1155040"/>
                <a:gd name="connsiteY122" fmla="*/ 748413 h 972250"/>
                <a:gd name="connsiteX123" fmla="*/ 781184 w 1155040"/>
                <a:gd name="connsiteY123" fmla="*/ 724600 h 972250"/>
                <a:gd name="connsiteX124" fmla="*/ 778802 w 1155040"/>
                <a:gd name="connsiteY124" fmla="*/ 717456 h 972250"/>
                <a:gd name="connsiteX125" fmla="*/ 774040 w 1155040"/>
                <a:gd name="connsiteY125" fmla="*/ 707931 h 972250"/>
                <a:gd name="connsiteX126" fmla="*/ 771659 w 1155040"/>
                <a:gd name="connsiteY126" fmla="*/ 700788 h 972250"/>
                <a:gd name="connsiteX127" fmla="*/ 762134 w 1155040"/>
                <a:gd name="connsiteY127" fmla="*/ 686500 h 972250"/>
                <a:gd name="connsiteX128" fmla="*/ 752609 w 1155040"/>
                <a:gd name="connsiteY128" fmla="*/ 674594 h 972250"/>
                <a:gd name="connsiteX129" fmla="*/ 750227 w 1155040"/>
                <a:gd name="connsiteY129" fmla="*/ 667450 h 972250"/>
                <a:gd name="connsiteX130" fmla="*/ 740702 w 1155040"/>
                <a:gd name="connsiteY130" fmla="*/ 653163 h 972250"/>
                <a:gd name="connsiteX131" fmla="*/ 728796 w 1155040"/>
                <a:gd name="connsiteY131" fmla="*/ 638875 h 972250"/>
                <a:gd name="connsiteX132" fmla="*/ 726415 w 1155040"/>
                <a:gd name="connsiteY132" fmla="*/ 629350 h 972250"/>
                <a:gd name="connsiteX133" fmla="*/ 714509 w 1155040"/>
                <a:gd name="connsiteY133" fmla="*/ 615063 h 972250"/>
                <a:gd name="connsiteX134" fmla="*/ 712127 w 1155040"/>
                <a:gd name="connsiteY134" fmla="*/ 607919 h 972250"/>
                <a:gd name="connsiteX135" fmla="*/ 707365 w 1155040"/>
                <a:gd name="connsiteY135" fmla="*/ 600775 h 972250"/>
                <a:gd name="connsiteX136" fmla="*/ 704984 w 1155040"/>
                <a:gd name="connsiteY136" fmla="*/ 591250 h 972250"/>
                <a:gd name="connsiteX137" fmla="*/ 702602 w 1155040"/>
                <a:gd name="connsiteY137" fmla="*/ 584106 h 972250"/>
                <a:gd name="connsiteX138" fmla="*/ 700221 w 1155040"/>
                <a:gd name="connsiteY138" fmla="*/ 574581 h 972250"/>
                <a:gd name="connsiteX139" fmla="*/ 695459 w 1155040"/>
                <a:gd name="connsiteY139" fmla="*/ 560294 h 972250"/>
                <a:gd name="connsiteX140" fmla="*/ 688315 w 1155040"/>
                <a:gd name="connsiteY140" fmla="*/ 555531 h 972250"/>
                <a:gd name="connsiteX141" fmla="*/ 683552 w 1155040"/>
                <a:gd name="connsiteY141" fmla="*/ 548388 h 972250"/>
                <a:gd name="connsiteX142" fmla="*/ 681171 w 1155040"/>
                <a:gd name="connsiteY142" fmla="*/ 541244 h 972250"/>
                <a:gd name="connsiteX143" fmla="*/ 666884 w 1155040"/>
                <a:gd name="connsiteY143" fmla="*/ 529338 h 972250"/>
                <a:gd name="connsiteX144" fmla="*/ 659740 w 1155040"/>
                <a:gd name="connsiteY144" fmla="*/ 522194 h 972250"/>
                <a:gd name="connsiteX145" fmla="*/ 643071 w 1155040"/>
                <a:gd name="connsiteY145" fmla="*/ 505525 h 972250"/>
                <a:gd name="connsiteX146" fmla="*/ 635927 w 1155040"/>
                <a:gd name="connsiteY146" fmla="*/ 481713 h 972250"/>
                <a:gd name="connsiteX147" fmla="*/ 631165 w 1155040"/>
                <a:gd name="connsiteY147" fmla="*/ 474569 h 972250"/>
                <a:gd name="connsiteX148" fmla="*/ 628784 w 1155040"/>
                <a:gd name="connsiteY148" fmla="*/ 453138 h 972250"/>
                <a:gd name="connsiteX149" fmla="*/ 624021 w 1155040"/>
                <a:gd name="connsiteY149" fmla="*/ 438850 h 972250"/>
                <a:gd name="connsiteX150" fmla="*/ 619259 w 1155040"/>
                <a:gd name="connsiteY150" fmla="*/ 424563 h 972250"/>
                <a:gd name="connsiteX151" fmla="*/ 614496 w 1155040"/>
                <a:gd name="connsiteY151" fmla="*/ 417419 h 972250"/>
                <a:gd name="connsiteX152" fmla="*/ 612115 w 1155040"/>
                <a:gd name="connsiteY152" fmla="*/ 410275 h 972250"/>
                <a:gd name="connsiteX153" fmla="*/ 607352 w 1155040"/>
                <a:gd name="connsiteY153" fmla="*/ 400750 h 972250"/>
                <a:gd name="connsiteX154" fmla="*/ 604971 w 1155040"/>
                <a:gd name="connsiteY154" fmla="*/ 391225 h 972250"/>
                <a:gd name="connsiteX155" fmla="*/ 602590 w 1155040"/>
                <a:gd name="connsiteY155" fmla="*/ 384081 h 972250"/>
                <a:gd name="connsiteX156" fmla="*/ 600209 w 1155040"/>
                <a:gd name="connsiteY156" fmla="*/ 374556 h 972250"/>
                <a:gd name="connsiteX157" fmla="*/ 593065 w 1155040"/>
                <a:gd name="connsiteY157" fmla="*/ 353125 h 972250"/>
                <a:gd name="connsiteX158" fmla="*/ 581159 w 1155040"/>
                <a:gd name="connsiteY158" fmla="*/ 317406 h 972250"/>
                <a:gd name="connsiteX159" fmla="*/ 576396 w 1155040"/>
                <a:gd name="connsiteY159" fmla="*/ 303119 h 972250"/>
                <a:gd name="connsiteX160" fmla="*/ 571634 w 1155040"/>
                <a:gd name="connsiteY160" fmla="*/ 286450 h 972250"/>
                <a:gd name="connsiteX161" fmla="*/ 569252 w 1155040"/>
                <a:gd name="connsiteY161" fmla="*/ 279306 h 972250"/>
                <a:gd name="connsiteX162" fmla="*/ 564490 w 1155040"/>
                <a:gd name="connsiteY162" fmla="*/ 272163 h 972250"/>
                <a:gd name="connsiteX163" fmla="*/ 564490 w 1155040"/>
                <a:gd name="connsiteY163" fmla="*/ 229300 h 972250"/>
                <a:gd name="connsiteX164" fmla="*/ 569252 w 1155040"/>
                <a:gd name="connsiteY164" fmla="*/ 215013 h 972250"/>
                <a:gd name="connsiteX165" fmla="*/ 574015 w 1155040"/>
                <a:gd name="connsiteY165" fmla="*/ 207869 h 972250"/>
                <a:gd name="connsiteX166" fmla="*/ 581159 w 1155040"/>
                <a:gd name="connsiteY166" fmla="*/ 193581 h 972250"/>
                <a:gd name="connsiteX167" fmla="*/ 585921 w 1155040"/>
                <a:gd name="connsiteY167" fmla="*/ 179294 h 972250"/>
                <a:gd name="connsiteX168" fmla="*/ 588302 w 1155040"/>
                <a:gd name="connsiteY168" fmla="*/ 172150 h 972250"/>
                <a:gd name="connsiteX169" fmla="*/ 590684 w 1155040"/>
                <a:gd name="connsiteY169" fmla="*/ 79281 h 972250"/>
                <a:gd name="connsiteX0" fmla="*/ 11262 w 1151881"/>
                <a:gd name="connsiteY0" fmla="*/ 79281 h 972250"/>
                <a:gd name="connsiteX1" fmla="*/ 11262 w 1151881"/>
                <a:gd name="connsiteY1" fmla="*/ 55469 h 972250"/>
                <a:gd name="connsiteX2" fmla="*/ 4118 w 1151881"/>
                <a:gd name="connsiteY2" fmla="*/ 53088 h 972250"/>
                <a:gd name="connsiteX3" fmla="*/ 13643 w 1151881"/>
                <a:gd name="connsiteY3" fmla="*/ 38800 h 972250"/>
                <a:gd name="connsiteX4" fmla="*/ 146993 w 1151881"/>
                <a:gd name="connsiteY4" fmla="*/ 41181 h 972250"/>
                <a:gd name="connsiteX5" fmla="*/ 158900 w 1151881"/>
                <a:gd name="connsiteY5" fmla="*/ 45944 h 972250"/>
                <a:gd name="connsiteX6" fmla="*/ 175568 w 1151881"/>
                <a:gd name="connsiteY6" fmla="*/ 50706 h 972250"/>
                <a:gd name="connsiteX7" fmla="*/ 197000 w 1151881"/>
                <a:gd name="connsiteY7" fmla="*/ 60231 h 972250"/>
                <a:gd name="connsiteX8" fmla="*/ 254150 w 1151881"/>
                <a:gd name="connsiteY8" fmla="*/ 57850 h 972250"/>
                <a:gd name="connsiteX9" fmla="*/ 266056 w 1151881"/>
                <a:gd name="connsiteY9" fmla="*/ 45944 h 972250"/>
                <a:gd name="connsiteX10" fmla="*/ 301775 w 1151881"/>
                <a:gd name="connsiteY10" fmla="*/ 29275 h 972250"/>
                <a:gd name="connsiteX11" fmla="*/ 308918 w 1151881"/>
                <a:gd name="connsiteY11" fmla="*/ 26894 h 972250"/>
                <a:gd name="connsiteX12" fmla="*/ 437506 w 1151881"/>
                <a:gd name="connsiteY12" fmla="*/ 24513 h 972250"/>
                <a:gd name="connsiteX13" fmla="*/ 458937 w 1151881"/>
                <a:gd name="connsiteY13" fmla="*/ 17369 h 972250"/>
                <a:gd name="connsiteX14" fmla="*/ 466081 w 1151881"/>
                <a:gd name="connsiteY14" fmla="*/ 12606 h 972250"/>
                <a:gd name="connsiteX15" fmla="*/ 494656 w 1151881"/>
                <a:gd name="connsiteY15" fmla="*/ 7844 h 972250"/>
                <a:gd name="connsiteX16" fmla="*/ 580381 w 1151881"/>
                <a:gd name="connsiteY16" fmla="*/ 7844 h 972250"/>
                <a:gd name="connsiteX17" fmla="*/ 585143 w 1151881"/>
                <a:gd name="connsiteY17" fmla="*/ 22131 h 972250"/>
                <a:gd name="connsiteX18" fmla="*/ 599431 w 1151881"/>
                <a:gd name="connsiteY18" fmla="*/ 48325 h 972250"/>
                <a:gd name="connsiteX19" fmla="*/ 618481 w 1151881"/>
                <a:gd name="connsiteY19" fmla="*/ 53088 h 972250"/>
                <a:gd name="connsiteX20" fmla="*/ 632768 w 1151881"/>
                <a:gd name="connsiteY20" fmla="*/ 57850 h 972250"/>
                <a:gd name="connsiteX21" fmla="*/ 642293 w 1151881"/>
                <a:gd name="connsiteY21" fmla="*/ 60231 h 972250"/>
                <a:gd name="connsiteX22" fmla="*/ 649437 w 1151881"/>
                <a:gd name="connsiteY22" fmla="*/ 67375 h 972250"/>
                <a:gd name="connsiteX23" fmla="*/ 670868 w 1151881"/>
                <a:gd name="connsiteY23" fmla="*/ 79281 h 972250"/>
                <a:gd name="connsiteX24" fmla="*/ 689918 w 1151881"/>
                <a:gd name="connsiteY24" fmla="*/ 91188 h 972250"/>
                <a:gd name="connsiteX25" fmla="*/ 699443 w 1151881"/>
                <a:gd name="connsiteY25" fmla="*/ 98331 h 972250"/>
                <a:gd name="connsiteX26" fmla="*/ 706587 w 1151881"/>
                <a:gd name="connsiteY26" fmla="*/ 103094 h 972250"/>
                <a:gd name="connsiteX27" fmla="*/ 723256 w 1151881"/>
                <a:gd name="connsiteY27" fmla="*/ 98331 h 972250"/>
                <a:gd name="connsiteX28" fmla="*/ 735162 w 1151881"/>
                <a:gd name="connsiteY28" fmla="*/ 100713 h 972250"/>
                <a:gd name="connsiteX29" fmla="*/ 742306 w 1151881"/>
                <a:gd name="connsiteY29" fmla="*/ 103094 h 972250"/>
                <a:gd name="connsiteX30" fmla="*/ 751831 w 1151881"/>
                <a:gd name="connsiteY30" fmla="*/ 117381 h 972250"/>
                <a:gd name="connsiteX31" fmla="*/ 758975 w 1151881"/>
                <a:gd name="connsiteY31" fmla="*/ 122144 h 972250"/>
                <a:gd name="connsiteX32" fmla="*/ 773262 w 1151881"/>
                <a:gd name="connsiteY32" fmla="*/ 126906 h 972250"/>
                <a:gd name="connsiteX33" fmla="*/ 880418 w 1151881"/>
                <a:gd name="connsiteY33" fmla="*/ 124525 h 972250"/>
                <a:gd name="connsiteX34" fmla="*/ 885181 w 1151881"/>
                <a:gd name="connsiteY34" fmla="*/ 117381 h 972250"/>
                <a:gd name="connsiteX35" fmla="*/ 892325 w 1151881"/>
                <a:gd name="connsiteY35" fmla="*/ 110238 h 972250"/>
                <a:gd name="connsiteX36" fmla="*/ 894706 w 1151881"/>
                <a:gd name="connsiteY36" fmla="*/ 103094 h 972250"/>
                <a:gd name="connsiteX37" fmla="*/ 908993 w 1151881"/>
                <a:gd name="connsiteY37" fmla="*/ 103094 h 972250"/>
                <a:gd name="connsiteX38" fmla="*/ 916137 w 1151881"/>
                <a:gd name="connsiteY38" fmla="*/ 110238 h 972250"/>
                <a:gd name="connsiteX39" fmla="*/ 923281 w 1151881"/>
                <a:gd name="connsiteY39" fmla="*/ 119763 h 972250"/>
                <a:gd name="connsiteX40" fmla="*/ 935187 w 1151881"/>
                <a:gd name="connsiteY40" fmla="*/ 126906 h 972250"/>
                <a:gd name="connsiteX41" fmla="*/ 949475 w 1151881"/>
                <a:gd name="connsiteY41" fmla="*/ 138813 h 972250"/>
                <a:gd name="connsiteX42" fmla="*/ 987575 w 1151881"/>
                <a:gd name="connsiteY42" fmla="*/ 141194 h 972250"/>
                <a:gd name="connsiteX43" fmla="*/ 994718 w 1151881"/>
                <a:gd name="connsiteY43" fmla="*/ 143575 h 972250"/>
                <a:gd name="connsiteX44" fmla="*/ 999481 w 1151881"/>
                <a:gd name="connsiteY44" fmla="*/ 150719 h 972250"/>
                <a:gd name="connsiteX45" fmla="*/ 1006625 w 1151881"/>
                <a:gd name="connsiteY45" fmla="*/ 162625 h 972250"/>
                <a:gd name="connsiteX46" fmla="*/ 1009006 w 1151881"/>
                <a:gd name="connsiteY46" fmla="*/ 169769 h 972250"/>
                <a:gd name="connsiteX47" fmla="*/ 1018531 w 1151881"/>
                <a:gd name="connsiteY47" fmla="*/ 181675 h 972250"/>
                <a:gd name="connsiteX48" fmla="*/ 1023293 w 1151881"/>
                <a:gd name="connsiteY48" fmla="*/ 188819 h 972250"/>
                <a:gd name="connsiteX49" fmla="*/ 1063775 w 1151881"/>
                <a:gd name="connsiteY49" fmla="*/ 191200 h 972250"/>
                <a:gd name="connsiteX50" fmla="*/ 1082825 w 1151881"/>
                <a:gd name="connsiteY50" fmla="*/ 203106 h 972250"/>
                <a:gd name="connsiteX51" fmla="*/ 1085206 w 1151881"/>
                <a:gd name="connsiteY51" fmla="*/ 234063 h 972250"/>
                <a:gd name="connsiteX52" fmla="*/ 1092350 w 1151881"/>
                <a:gd name="connsiteY52" fmla="*/ 260256 h 972250"/>
                <a:gd name="connsiteX53" fmla="*/ 1094731 w 1151881"/>
                <a:gd name="connsiteY53" fmla="*/ 269781 h 972250"/>
                <a:gd name="connsiteX54" fmla="*/ 1101875 w 1151881"/>
                <a:gd name="connsiteY54" fmla="*/ 288831 h 972250"/>
                <a:gd name="connsiteX55" fmla="*/ 1094731 w 1151881"/>
                <a:gd name="connsiteY55" fmla="*/ 291213 h 972250"/>
                <a:gd name="connsiteX56" fmla="*/ 1063775 w 1151881"/>
                <a:gd name="connsiteY56" fmla="*/ 295975 h 972250"/>
                <a:gd name="connsiteX57" fmla="*/ 1049487 w 1151881"/>
                <a:gd name="connsiteY57" fmla="*/ 305500 h 972250"/>
                <a:gd name="connsiteX58" fmla="*/ 1042343 w 1151881"/>
                <a:gd name="connsiteY58" fmla="*/ 319788 h 972250"/>
                <a:gd name="connsiteX59" fmla="*/ 1037581 w 1151881"/>
                <a:gd name="connsiteY59" fmla="*/ 326931 h 972250"/>
                <a:gd name="connsiteX60" fmla="*/ 1035200 w 1151881"/>
                <a:gd name="connsiteY60" fmla="*/ 334075 h 972250"/>
                <a:gd name="connsiteX61" fmla="*/ 1037581 w 1151881"/>
                <a:gd name="connsiteY61" fmla="*/ 365031 h 972250"/>
                <a:gd name="connsiteX62" fmla="*/ 1042343 w 1151881"/>
                <a:gd name="connsiteY62" fmla="*/ 372175 h 972250"/>
                <a:gd name="connsiteX63" fmla="*/ 1049487 w 1151881"/>
                <a:gd name="connsiteY63" fmla="*/ 374556 h 972250"/>
                <a:gd name="connsiteX64" fmla="*/ 1068537 w 1151881"/>
                <a:gd name="connsiteY64" fmla="*/ 376938 h 972250"/>
                <a:gd name="connsiteX65" fmla="*/ 1070918 w 1151881"/>
                <a:gd name="connsiteY65" fmla="*/ 384081 h 972250"/>
                <a:gd name="connsiteX66" fmla="*/ 1073300 w 1151881"/>
                <a:gd name="connsiteY66" fmla="*/ 395988 h 972250"/>
                <a:gd name="connsiteX67" fmla="*/ 1104256 w 1151881"/>
                <a:gd name="connsiteY67" fmla="*/ 405513 h 972250"/>
                <a:gd name="connsiteX68" fmla="*/ 1111400 w 1151881"/>
                <a:gd name="connsiteY68" fmla="*/ 426944 h 972250"/>
                <a:gd name="connsiteX69" fmla="*/ 1113781 w 1151881"/>
                <a:gd name="connsiteY69" fmla="*/ 436469 h 972250"/>
                <a:gd name="connsiteX70" fmla="*/ 1118543 w 1151881"/>
                <a:gd name="connsiteY70" fmla="*/ 448375 h 972250"/>
                <a:gd name="connsiteX71" fmla="*/ 1120925 w 1151881"/>
                <a:gd name="connsiteY71" fmla="*/ 455519 h 972250"/>
                <a:gd name="connsiteX72" fmla="*/ 1123306 w 1151881"/>
                <a:gd name="connsiteY72" fmla="*/ 553150 h 972250"/>
                <a:gd name="connsiteX73" fmla="*/ 1130450 w 1151881"/>
                <a:gd name="connsiteY73" fmla="*/ 586488 h 972250"/>
                <a:gd name="connsiteX74" fmla="*/ 1132831 w 1151881"/>
                <a:gd name="connsiteY74" fmla="*/ 593631 h 972250"/>
                <a:gd name="connsiteX75" fmla="*/ 1135212 w 1151881"/>
                <a:gd name="connsiteY75" fmla="*/ 634113 h 972250"/>
                <a:gd name="connsiteX76" fmla="*/ 1137593 w 1151881"/>
                <a:gd name="connsiteY76" fmla="*/ 641256 h 972250"/>
                <a:gd name="connsiteX77" fmla="*/ 1139975 w 1151881"/>
                <a:gd name="connsiteY77" fmla="*/ 669831 h 972250"/>
                <a:gd name="connsiteX78" fmla="*/ 1144737 w 1151881"/>
                <a:gd name="connsiteY78" fmla="*/ 719838 h 972250"/>
                <a:gd name="connsiteX79" fmla="*/ 1149500 w 1151881"/>
                <a:gd name="connsiteY79" fmla="*/ 729363 h 972250"/>
                <a:gd name="connsiteX80" fmla="*/ 1151881 w 1151881"/>
                <a:gd name="connsiteY80" fmla="*/ 736506 h 972250"/>
                <a:gd name="connsiteX81" fmla="*/ 1147118 w 1151881"/>
                <a:gd name="connsiteY81" fmla="*/ 846044 h 972250"/>
                <a:gd name="connsiteX82" fmla="*/ 1144737 w 1151881"/>
                <a:gd name="connsiteY82" fmla="*/ 853188 h 972250"/>
                <a:gd name="connsiteX83" fmla="*/ 1139975 w 1151881"/>
                <a:gd name="connsiteY83" fmla="*/ 874619 h 972250"/>
                <a:gd name="connsiteX84" fmla="*/ 1137593 w 1151881"/>
                <a:gd name="connsiteY84" fmla="*/ 881763 h 972250"/>
                <a:gd name="connsiteX85" fmla="*/ 1132831 w 1151881"/>
                <a:gd name="connsiteY85" fmla="*/ 888906 h 972250"/>
                <a:gd name="connsiteX86" fmla="*/ 1130450 w 1151881"/>
                <a:gd name="connsiteY86" fmla="*/ 900813 h 972250"/>
                <a:gd name="connsiteX87" fmla="*/ 1120925 w 1151881"/>
                <a:gd name="connsiteY87" fmla="*/ 972250 h 972250"/>
                <a:gd name="connsiteX88" fmla="*/ 1106637 w 1151881"/>
                <a:gd name="connsiteY88" fmla="*/ 969869 h 972250"/>
                <a:gd name="connsiteX89" fmla="*/ 1099493 w 1151881"/>
                <a:gd name="connsiteY89" fmla="*/ 962725 h 972250"/>
                <a:gd name="connsiteX90" fmla="*/ 1092350 w 1151881"/>
                <a:gd name="connsiteY90" fmla="*/ 957963 h 972250"/>
                <a:gd name="connsiteX91" fmla="*/ 1085206 w 1151881"/>
                <a:gd name="connsiteY91" fmla="*/ 950819 h 972250"/>
                <a:gd name="connsiteX92" fmla="*/ 1080443 w 1151881"/>
                <a:gd name="connsiteY92" fmla="*/ 943675 h 972250"/>
                <a:gd name="connsiteX93" fmla="*/ 1073300 w 1151881"/>
                <a:gd name="connsiteY93" fmla="*/ 941294 h 972250"/>
                <a:gd name="connsiteX94" fmla="*/ 1066156 w 1151881"/>
                <a:gd name="connsiteY94" fmla="*/ 936531 h 972250"/>
                <a:gd name="connsiteX95" fmla="*/ 1051868 w 1151881"/>
                <a:gd name="connsiteY95" fmla="*/ 931769 h 972250"/>
                <a:gd name="connsiteX96" fmla="*/ 1037581 w 1151881"/>
                <a:gd name="connsiteY96" fmla="*/ 924625 h 972250"/>
                <a:gd name="connsiteX97" fmla="*/ 1030437 w 1151881"/>
                <a:gd name="connsiteY97" fmla="*/ 919863 h 972250"/>
                <a:gd name="connsiteX98" fmla="*/ 1020912 w 1151881"/>
                <a:gd name="connsiteY98" fmla="*/ 917481 h 972250"/>
                <a:gd name="connsiteX99" fmla="*/ 1006625 w 1151881"/>
                <a:gd name="connsiteY99" fmla="*/ 912719 h 972250"/>
                <a:gd name="connsiteX100" fmla="*/ 999481 w 1151881"/>
                <a:gd name="connsiteY100" fmla="*/ 910338 h 972250"/>
                <a:gd name="connsiteX101" fmla="*/ 992337 w 1151881"/>
                <a:gd name="connsiteY101" fmla="*/ 905575 h 972250"/>
                <a:gd name="connsiteX102" fmla="*/ 968525 w 1151881"/>
                <a:gd name="connsiteY102" fmla="*/ 898431 h 972250"/>
                <a:gd name="connsiteX103" fmla="*/ 947093 w 1151881"/>
                <a:gd name="connsiteY103" fmla="*/ 891288 h 972250"/>
                <a:gd name="connsiteX104" fmla="*/ 939950 w 1151881"/>
                <a:gd name="connsiteY104" fmla="*/ 888906 h 972250"/>
                <a:gd name="connsiteX105" fmla="*/ 918518 w 1151881"/>
                <a:gd name="connsiteY105" fmla="*/ 879381 h 972250"/>
                <a:gd name="connsiteX106" fmla="*/ 904231 w 1151881"/>
                <a:gd name="connsiteY106" fmla="*/ 874619 h 972250"/>
                <a:gd name="connsiteX107" fmla="*/ 894706 w 1151881"/>
                <a:gd name="connsiteY107" fmla="*/ 872238 h 972250"/>
                <a:gd name="connsiteX108" fmla="*/ 880418 w 1151881"/>
                <a:gd name="connsiteY108" fmla="*/ 867475 h 972250"/>
                <a:gd name="connsiteX109" fmla="*/ 861368 w 1151881"/>
                <a:gd name="connsiteY109" fmla="*/ 862713 h 972250"/>
                <a:gd name="connsiteX110" fmla="*/ 847081 w 1151881"/>
                <a:gd name="connsiteY110" fmla="*/ 855569 h 972250"/>
                <a:gd name="connsiteX111" fmla="*/ 825650 w 1151881"/>
                <a:gd name="connsiteY111" fmla="*/ 850806 h 972250"/>
                <a:gd name="connsiteX112" fmla="*/ 818506 w 1151881"/>
                <a:gd name="connsiteY112" fmla="*/ 846044 h 972250"/>
                <a:gd name="connsiteX113" fmla="*/ 816125 w 1151881"/>
                <a:gd name="connsiteY113" fmla="*/ 834138 h 972250"/>
                <a:gd name="connsiteX114" fmla="*/ 808981 w 1151881"/>
                <a:gd name="connsiteY114" fmla="*/ 819850 h 972250"/>
                <a:gd name="connsiteX115" fmla="*/ 806600 w 1151881"/>
                <a:gd name="connsiteY115" fmla="*/ 810325 h 972250"/>
                <a:gd name="connsiteX116" fmla="*/ 801837 w 1151881"/>
                <a:gd name="connsiteY116" fmla="*/ 786513 h 972250"/>
                <a:gd name="connsiteX117" fmla="*/ 799456 w 1151881"/>
                <a:gd name="connsiteY117" fmla="*/ 779369 h 972250"/>
                <a:gd name="connsiteX118" fmla="*/ 794693 w 1151881"/>
                <a:gd name="connsiteY118" fmla="*/ 772225 h 972250"/>
                <a:gd name="connsiteX119" fmla="*/ 792312 w 1151881"/>
                <a:gd name="connsiteY119" fmla="*/ 765081 h 972250"/>
                <a:gd name="connsiteX120" fmla="*/ 789931 w 1151881"/>
                <a:gd name="connsiteY120" fmla="*/ 755556 h 972250"/>
                <a:gd name="connsiteX121" fmla="*/ 785168 w 1151881"/>
                <a:gd name="connsiteY121" fmla="*/ 748413 h 972250"/>
                <a:gd name="connsiteX122" fmla="*/ 778025 w 1151881"/>
                <a:gd name="connsiteY122" fmla="*/ 724600 h 972250"/>
                <a:gd name="connsiteX123" fmla="*/ 775643 w 1151881"/>
                <a:gd name="connsiteY123" fmla="*/ 717456 h 972250"/>
                <a:gd name="connsiteX124" fmla="*/ 770881 w 1151881"/>
                <a:gd name="connsiteY124" fmla="*/ 707931 h 972250"/>
                <a:gd name="connsiteX125" fmla="*/ 768500 w 1151881"/>
                <a:gd name="connsiteY125" fmla="*/ 700788 h 972250"/>
                <a:gd name="connsiteX126" fmla="*/ 758975 w 1151881"/>
                <a:gd name="connsiteY126" fmla="*/ 686500 h 972250"/>
                <a:gd name="connsiteX127" fmla="*/ 749450 w 1151881"/>
                <a:gd name="connsiteY127" fmla="*/ 674594 h 972250"/>
                <a:gd name="connsiteX128" fmla="*/ 747068 w 1151881"/>
                <a:gd name="connsiteY128" fmla="*/ 667450 h 972250"/>
                <a:gd name="connsiteX129" fmla="*/ 737543 w 1151881"/>
                <a:gd name="connsiteY129" fmla="*/ 653163 h 972250"/>
                <a:gd name="connsiteX130" fmla="*/ 725637 w 1151881"/>
                <a:gd name="connsiteY130" fmla="*/ 638875 h 972250"/>
                <a:gd name="connsiteX131" fmla="*/ 723256 w 1151881"/>
                <a:gd name="connsiteY131" fmla="*/ 629350 h 972250"/>
                <a:gd name="connsiteX132" fmla="*/ 711350 w 1151881"/>
                <a:gd name="connsiteY132" fmla="*/ 615063 h 972250"/>
                <a:gd name="connsiteX133" fmla="*/ 708968 w 1151881"/>
                <a:gd name="connsiteY133" fmla="*/ 607919 h 972250"/>
                <a:gd name="connsiteX134" fmla="*/ 704206 w 1151881"/>
                <a:gd name="connsiteY134" fmla="*/ 600775 h 972250"/>
                <a:gd name="connsiteX135" fmla="*/ 701825 w 1151881"/>
                <a:gd name="connsiteY135" fmla="*/ 591250 h 972250"/>
                <a:gd name="connsiteX136" fmla="*/ 699443 w 1151881"/>
                <a:gd name="connsiteY136" fmla="*/ 584106 h 972250"/>
                <a:gd name="connsiteX137" fmla="*/ 697062 w 1151881"/>
                <a:gd name="connsiteY137" fmla="*/ 574581 h 972250"/>
                <a:gd name="connsiteX138" fmla="*/ 692300 w 1151881"/>
                <a:gd name="connsiteY138" fmla="*/ 560294 h 972250"/>
                <a:gd name="connsiteX139" fmla="*/ 685156 w 1151881"/>
                <a:gd name="connsiteY139" fmla="*/ 555531 h 972250"/>
                <a:gd name="connsiteX140" fmla="*/ 680393 w 1151881"/>
                <a:gd name="connsiteY140" fmla="*/ 548388 h 972250"/>
                <a:gd name="connsiteX141" fmla="*/ 678012 w 1151881"/>
                <a:gd name="connsiteY141" fmla="*/ 541244 h 972250"/>
                <a:gd name="connsiteX142" fmla="*/ 663725 w 1151881"/>
                <a:gd name="connsiteY142" fmla="*/ 529338 h 972250"/>
                <a:gd name="connsiteX143" fmla="*/ 656581 w 1151881"/>
                <a:gd name="connsiteY143" fmla="*/ 522194 h 972250"/>
                <a:gd name="connsiteX144" fmla="*/ 639912 w 1151881"/>
                <a:gd name="connsiteY144" fmla="*/ 505525 h 972250"/>
                <a:gd name="connsiteX145" fmla="*/ 632768 w 1151881"/>
                <a:gd name="connsiteY145" fmla="*/ 481713 h 972250"/>
                <a:gd name="connsiteX146" fmla="*/ 628006 w 1151881"/>
                <a:gd name="connsiteY146" fmla="*/ 474569 h 972250"/>
                <a:gd name="connsiteX147" fmla="*/ 625625 w 1151881"/>
                <a:gd name="connsiteY147" fmla="*/ 453138 h 972250"/>
                <a:gd name="connsiteX148" fmla="*/ 620862 w 1151881"/>
                <a:gd name="connsiteY148" fmla="*/ 438850 h 972250"/>
                <a:gd name="connsiteX149" fmla="*/ 616100 w 1151881"/>
                <a:gd name="connsiteY149" fmla="*/ 424563 h 972250"/>
                <a:gd name="connsiteX150" fmla="*/ 611337 w 1151881"/>
                <a:gd name="connsiteY150" fmla="*/ 417419 h 972250"/>
                <a:gd name="connsiteX151" fmla="*/ 608956 w 1151881"/>
                <a:gd name="connsiteY151" fmla="*/ 410275 h 972250"/>
                <a:gd name="connsiteX152" fmla="*/ 604193 w 1151881"/>
                <a:gd name="connsiteY152" fmla="*/ 400750 h 972250"/>
                <a:gd name="connsiteX153" fmla="*/ 601812 w 1151881"/>
                <a:gd name="connsiteY153" fmla="*/ 391225 h 972250"/>
                <a:gd name="connsiteX154" fmla="*/ 599431 w 1151881"/>
                <a:gd name="connsiteY154" fmla="*/ 384081 h 972250"/>
                <a:gd name="connsiteX155" fmla="*/ 597050 w 1151881"/>
                <a:gd name="connsiteY155" fmla="*/ 374556 h 972250"/>
                <a:gd name="connsiteX156" fmla="*/ 589906 w 1151881"/>
                <a:gd name="connsiteY156" fmla="*/ 353125 h 972250"/>
                <a:gd name="connsiteX157" fmla="*/ 578000 w 1151881"/>
                <a:gd name="connsiteY157" fmla="*/ 317406 h 972250"/>
                <a:gd name="connsiteX158" fmla="*/ 573237 w 1151881"/>
                <a:gd name="connsiteY158" fmla="*/ 303119 h 972250"/>
                <a:gd name="connsiteX159" fmla="*/ 568475 w 1151881"/>
                <a:gd name="connsiteY159" fmla="*/ 286450 h 972250"/>
                <a:gd name="connsiteX160" fmla="*/ 566093 w 1151881"/>
                <a:gd name="connsiteY160" fmla="*/ 279306 h 972250"/>
                <a:gd name="connsiteX161" fmla="*/ 561331 w 1151881"/>
                <a:gd name="connsiteY161" fmla="*/ 272163 h 972250"/>
                <a:gd name="connsiteX162" fmla="*/ 561331 w 1151881"/>
                <a:gd name="connsiteY162" fmla="*/ 229300 h 972250"/>
                <a:gd name="connsiteX163" fmla="*/ 566093 w 1151881"/>
                <a:gd name="connsiteY163" fmla="*/ 215013 h 972250"/>
                <a:gd name="connsiteX164" fmla="*/ 570856 w 1151881"/>
                <a:gd name="connsiteY164" fmla="*/ 207869 h 972250"/>
                <a:gd name="connsiteX165" fmla="*/ 578000 w 1151881"/>
                <a:gd name="connsiteY165" fmla="*/ 193581 h 972250"/>
                <a:gd name="connsiteX166" fmla="*/ 582762 w 1151881"/>
                <a:gd name="connsiteY166" fmla="*/ 179294 h 972250"/>
                <a:gd name="connsiteX167" fmla="*/ 585143 w 1151881"/>
                <a:gd name="connsiteY167" fmla="*/ 172150 h 972250"/>
                <a:gd name="connsiteX168" fmla="*/ 587525 w 1151881"/>
                <a:gd name="connsiteY168" fmla="*/ 79281 h 972250"/>
                <a:gd name="connsiteX0" fmla="*/ 15830 w 1156449"/>
                <a:gd name="connsiteY0" fmla="*/ 79281 h 972250"/>
                <a:gd name="connsiteX1" fmla="*/ 15830 w 1156449"/>
                <a:gd name="connsiteY1" fmla="*/ 55469 h 972250"/>
                <a:gd name="connsiteX2" fmla="*/ 8686 w 1156449"/>
                <a:gd name="connsiteY2" fmla="*/ 53088 h 972250"/>
                <a:gd name="connsiteX3" fmla="*/ 151561 w 1156449"/>
                <a:gd name="connsiteY3" fmla="*/ 41181 h 972250"/>
                <a:gd name="connsiteX4" fmla="*/ 163468 w 1156449"/>
                <a:gd name="connsiteY4" fmla="*/ 45944 h 972250"/>
                <a:gd name="connsiteX5" fmla="*/ 180136 w 1156449"/>
                <a:gd name="connsiteY5" fmla="*/ 50706 h 972250"/>
                <a:gd name="connsiteX6" fmla="*/ 201568 w 1156449"/>
                <a:gd name="connsiteY6" fmla="*/ 60231 h 972250"/>
                <a:gd name="connsiteX7" fmla="*/ 258718 w 1156449"/>
                <a:gd name="connsiteY7" fmla="*/ 57850 h 972250"/>
                <a:gd name="connsiteX8" fmla="*/ 270624 w 1156449"/>
                <a:gd name="connsiteY8" fmla="*/ 45944 h 972250"/>
                <a:gd name="connsiteX9" fmla="*/ 306343 w 1156449"/>
                <a:gd name="connsiteY9" fmla="*/ 29275 h 972250"/>
                <a:gd name="connsiteX10" fmla="*/ 313486 w 1156449"/>
                <a:gd name="connsiteY10" fmla="*/ 26894 h 972250"/>
                <a:gd name="connsiteX11" fmla="*/ 442074 w 1156449"/>
                <a:gd name="connsiteY11" fmla="*/ 24513 h 972250"/>
                <a:gd name="connsiteX12" fmla="*/ 463505 w 1156449"/>
                <a:gd name="connsiteY12" fmla="*/ 17369 h 972250"/>
                <a:gd name="connsiteX13" fmla="*/ 470649 w 1156449"/>
                <a:gd name="connsiteY13" fmla="*/ 12606 h 972250"/>
                <a:gd name="connsiteX14" fmla="*/ 499224 w 1156449"/>
                <a:gd name="connsiteY14" fmla="*/ 7844 h 972250"/>
                <a:gd name="connsiteX15" fmla="*/ 584949 w 1156449"/>
                <a:gd name="connsiteY15" fmla="*/ 7844 h 972250"/>
                <a:gd name="connsiteX16" fmla="*/ 589711 w 1156449"/>
                <a:gd name="connsiteY16" fmla="*/ 22131 h 972250"/>
                <a:gd name="connsiteX17" fmla="*/ 603999 w 1156449"/>
                <a:gd name="connsiteY17" fmla="*/ 48325 h 972250"/>
                <a:gd name="connsiteX18" fmla="*/ 623049 w 1156449"/>
                <a:gd name="connsiteY18" fmla="*/ 53088 h 972250"/>
                <a:gd name="connsiteX19" fmla="*/ 637336 w 1156449"/>
                <a:gd name="connsiteY19" fmla="*/ 57850 h 972250"/>
                <a:gd name="connsiteX20" fmla="*/ 646861 w 1156449"/>
                <a:gd name="connsiteY20" fmla="*/ 60231 h 972250"/>
                <a:gd name="connsiteX21" fmla="*/ 654005 w 1156449"/>
                <a:gd name="connsiteY21" fmla="*/ 67375 h 972250"/>
                <a:gd name="connsiteX22" fmla="*/ 675436 w 1156449"/>
                <a:gd name="connsiteY22" fmla="*/ 79281 h 972250"/>
                <a:gd name="connsiteX23" fmla="*/ 694486 w 1156449"/>
                <a:gd name="connsiteY23" fmla="*/ 91188 h 972250"/>
                <a:gd name="connsiteX24" fmla="*/ 704011 w 1156449"/>
                <a:gd name="connsiteY24" fmla="*/ 98331 h 972250"/>
                <a:gd name="connsiteX25" fmla="*/ 711155 w 1156449"/>
                <a:gd name="connsiteY25" fmla="*/ 103094 h 972250"/>
                <a:gd name="connsiteX26" fmla="*/ 727824 w 1156449"/>
                <a:gd name="connsiteY26" fmla="*/ 98331 h 972250"/>
                <a:gd name="connsiteX27" fmla="*/ 739730 w 1156449"/>
                <a:gd name="connsiteY27" fmla="*/ 100713 h 972250"/>
                <a:gd name="connsiteX28" fmla="*/ 746874 w 1156449"/>
                <a:gd name="connsiteY28" fmla="*/ 103094 h 972250"/>
                <a:gd name="connsiteX29" fmla="*/ 756399 w 1156449"/>
                <a:gd name="connsiteY29" fmla="*/ 117381 h 972250"/>
                <a:gd name="connsiteX30" fmla="*/ 763543 w 1156449"/>
                <a:gd name="connsiteY30" fmla="*/ 122144 h 972250"/>
                <a:gd name="connsiteX31" fmla="*/ 777830 w 1156449"/>
                <a:gd name="connsiteY31" fmla="*/ 126906 h 972250"/>
                <a:gd name="connsiteX32" fmla="*/ 884986 w 1156449"/>
                <a:gd name="connsiteY32" fmla="*/ 124525 h 972250"/>
                <a:gd name="connsiteX33" fmla="*/ 889749 w 1156449"/>
                <a:gd name="connsiteY33" fmla="*/ 117381 h 972250"/>
                <a:gd name="connsiteX34" fmla="*/ 896893 w 1156449"/>
                <a:gd name="connsiteY34" fmla="*/ 110238 h 972250"/>
                <a:gd name="connsiteX35" fmla="*/ 899274 w 1156449"/>
                <a:gd name="connsiteY35" fmla="*/ 103094 h 972250"/>
                <a:gd name="connsiteX36" fmla="*/ 913561 w 1156449"/>
                <a:gd name="connsiteY36" fmla="*/ 103094 h 972250"/>
                <a:gd name="connsiteX37" fmla="*/ 920705 w 1156449"/>
                <a:gd name="connsiteY37" fmla="*/ 110238 h 972250"/>
                <a:gd name="connsiteX38" fmla="*/ 927849 w 1156449"/>
                <a:gd name="connsiteY38" fmla="*/ 119763 h 972250"/>
                <a:gd name="connsiteX39" fmla="*/ 939755 w 1156449"/>
                <a:gd name="connsiteY39" fmla="*/ 126906 h 972250"/>
                <a:gd name="connsiteX40" fmla="*/ 954043 w 1156449"/>
                <a:gd name="connsiteY40" fmla="*/ 138813 h 972250"/>
                <a:gd name="connsiteX41" fmla="*/ 992143 w 1156449"/>
                <a:gd name="connsiteY41" fmla="*/ 141194 h 972250"/>
                <a:gd name="connsiteX42" fmla="*/ 999286 w 1156449"/>
                <a:gd name="connsiteY42" fmla="*/ 143575 h 972250"/>
                <a:gd name="connsiteX43" fmla="*/ 1004049 w 1156449"/>
                <a:gd name="connsiteY43" fmla="*/ 150719 h 972250"/>
                <a:gd name="connsiteX44" fmla="*/ 1011193 w 1156449"/>
                <a:gd name="connsiteY44" fmla="*/ 162625 h 972250"/>
                <a:gd name="connsiteX45" fmla="*/ 1013574 w 1156449"/>
                <a:gd name="connsiteY45" fmla="*/ 169769 h 972250"/>
                <a:gd name="connsiteX46" fmla="*/ 1023099 w 1156449"/>
                <a:gd name="connsiteY46" fmla="*/ 181675 h 972250"/>
                <a:gd name="connsiteX47" fmla="*/ 1027861 w 1156449"/>
                <a:gd name="connsiteY47" fmla="*/ 188819 h 972250"/>
                <a:gd name="connsiteX48" fmla="*/ 1068343 w 1156449"/>
                <a:gd name="connsiteY48" fmla="*/ 191200 h 972250"/>
                <a:gd name="connsiteX49" fmla="*/ 1087393 w 1156449"/>
                <a:gd name="connsiteY49" fmla="*/ 203106 h 972250"/>
                <a:gd name="connsiteX50" fmla="*/ 1089774 w 1156449"/>
                <a:gd name="connsiteY50" fmla="*/ 234063 h 972250"/>
                <a:gd name="connsiteX51" fmla="*/ 1096918 w 1156449"/>
                <a:gd name="connsiteY51" fmla="*/ 260256 h 972250"/>
                <a:gd name="connsiteX52" fmla="*/ 1099299 w 1156449"/>
                <a:gd name="connsiteY52" fmla="*/ 269781 h 972250"/>
                <a:gd name="connsiteX53" fmla="*/ 1106443 w 1156449"/>
                <a:gd name="connsiteY53" fmla="*/ 288831 h 972250"/>
                <a:gd name="connsiteX54" fmla="*/ 1099299 w 1156449"/>
                <a:gd name="connsiteY54" fmla="*/ 291213 h 972250"/>
                <a:gd name="connsiteX55" fmla="*/ 1068343 w 1156449"/>
                <a:gd name="connsiteY55" fmla="*/ 295975 h 972250"/>
                <a:gd name="connsiteX56" fmla="*/ 1054055 w 1156449"/>
                <a:gd name="connsiteY56" fmla="*/ 305500 h 972250"/>
                <a:gd name="connsiteX57" fmla="*/ 1046911 w 1156449"/>
                <a:gd name="connsiteY57" fmla="*/ 319788 h 972250"/>
                <a:gd name="connsiteX58" fmla="*/ 1042149 w 1156449"/>
                <a:gd name="connsiteY58" fmla="*/ 326931 h 972250"/>
                <a:gd name="connsiteX59" fmla="*/ 1039768 w 1156449"/>
                <a:gd name="connsiteY59" fmla="*/ 334075 h 972250"/>
                <a:gd name="connsiteX60" fmla="*/ 1042149 w 1156449"/>
                <a:gd name="connsiteY60" fmla="*/ 365031 h 972250"/>
                <a:gd name="connsiteX61" fmla="*/ 1046911 w 1156449"/>
                <a:gd name="connsiteY61" fmla="*/ 372175 h 972250"/>
                <a:gd name="connsiteX62" fmla="*/ 1054055 w 1156449"/>
                <a:gd name="connsiteY62" fmla="*/ 374556 h 972250"/>
                <a:gd name="connsiteX63" fmla="*/ 1073105 w 1156449"/>
                <a:gd name="connsiteY63" fmla="*/ 376938 h 972250"/>
                <a:gd name="connsiteX64" fmla="*/ 1075486 w 1156449"/>
                <a:gd name="connsiteY64" fmla="*/ 384081 h 972250"/>
                <a:gd name="connsiteX65" fmla="*/ 1077868 w 1156449"/>
                <a:gd name="connsiteY65" fmla="*/ 395988 h 972250"/>
                <a:gd name="connsiteX66" fmla="*/ 1108824 w 1156449"/>
                <a:gd name="connsiteY66" fmla="*/ 405513 h 972250"/>
                <a:gd name="connsiteX67" fmla="*/ 1115968 w 1156449"/>
                <a:gd name="connsiteY67" fmla="*/ 426944 h 972250"/>
                <a:gd name="connsiteX68" fmla="*/ 1118349 w 1156449"/>
                <a:gd name="connsiteY68" fmla="*/ 436469 h 972250"/>
                <a:gd name="connsiteX69" fmla="*/ 1123111 w 1156449"/>
                <a:gd name="connsiteY69" fmla="*/ 448375 h 972250"/>
                <a:gd name="connsiteX70" fmla="*/ 1125493 w 1156449"/>
                <a:gd name="connsiteY70" fmla="*/ 455519 h 972250"/>
                <a:gd name="connsiteX71" fmla="*/ 1127874 w 1156449"/>
                <a:gd name="connsiteY71" fmla="*/ 553150 h 972250"/>
                <a:gd name="connsiteX72" fmla="*/ 1135018 w 1156449"/>
                <a:gd name="connsiteY72" fmla="*/ 586488 h 972250"/>
                <a:gd name="connsiteX73" fmla="*/ 1137399 w 1156449"/>
                <a:gd name="connsiteY73" fmla="*/ 593631 h 972250"/>
                <a:gd name="connsiteX74" fmla="*/ 1139780 w 1156449"/>
                <a:gd name="connsiteY74" fmla="*/ 634113 h 972250"/>
                <a:gd name="connsiteX75" fmla="*/ 1142161 w 1156449"/>
                <a:gd name="connsiteY75" fmla="*/ 641256 h 972250"/>
                <a:gd name="connsiteX76" fmla="*/ 1144543 w 1156449"/>
                <a:gd name="connsiteY76" fmla="*/ 669831 h 972250"/>
                <a:gd name="connsiteX77" fmla="*/ 1149305 w 1156449"/>
                <a:gd name="connsiteY77" fmla="*/ 719838 h 972250"/>
                <a:gd name="connsiteX78" fmla="*/ 1154068 w 1156449"/>
                <a:gd name="connsiteY78" fmla="*/ 729363 h 972250"/>
                <a:gd name="connsiteX79" fmla="*/ 1156449 w 1156449"/>
                <a:gd name="connsiteY79" fmla="*/ 736506 h 972250"/>
                <a:gd name="connsiteX80" fmla="*/ 1151686 w 1156449"/>
                <a:gd name="connsiteY80" fmla="*/ 846044 h 972250"/>
                <a:gd name="connsiteX81" fmla="*/ 1149305 w 1156449"/>
                <a:gd name="connsiteY81" fmla="*/ 853188 h 972250"/>
                <a:gd name="connsiteX82" fmla="*/ 1144543 w 1156449"/>
                <a:gd name="connsiteY82" fmla="*/ 874619 h 972250"/>
                <a:gd name="connsiteX83" fmla="*/ 1142161 w 1156449"/>
                <a:gd name="connsiteY83" fmla="*/ 881763 h 972250"/>
                <a:gd name="connsiteX84" fmla="*/ 1137399 w 1156449"/>
                <a:gd name="connsiteY84" fmla="*/ 888906 h 972250"/>
                <a:gd name="connsiteX85" fmla="*/ 1135018 w 1156449"/>
                <a:gd name="connsiteY85" fmla="*/ 900813 h 972250"/>
                <a:gd name="connsiteX86" fmla="*/ 1125493 w 1156449"/>
                <a:gd name="connsiteY86" fmla="*/ 972250 h 972250"/>
                <a:gd name="connsiteX87" fmla="*/ 1111205 w 1156449"/>
                <a:gd name="connsiteY87" fmla="*/ 969869 h 972250"/>
                <a:gd name="connsiteX88" fmla="*/ 1104061 w 1156449"/>
                <a:gd name="connsiteY88" fmla="*/ 962725 h 972250"/>
                <a:gd name="connsiteX89" fmla="*/ 1096918 w 1156449"/>
                <a:gd name="connsiteY89" fmla="*/ 957963 h 972250"/>
                <a:gd name="connsiteX90" fmla="*/ 1089774 w 1156449"/>
                <a:gd name="connsiteY90" fmla="*/ 950819 h 972250"/>
                <a:gd name="connsiteX91" fmla="*/ 1085011 w 1156449"/>
                <a:gd name="connsiteY91" fmla="*/ 943675 h 972250"/>
                <a:gd name="connsiteX92" fmla="*/ 1077868 w 1156449"/>
                <a:gd name="connsiteY92" fmla="*/ 941294 h 972250"/>
                <a:gd name="connsiteX93" fmla="*/ 1070724 w 1156449"/>
                <a:gd name="connsiteY93" fmla="*/ 936531 h 972250"/>
                <a:gd name="connsiteX94" fmla="*/ 1056436 w 1156449"/>
                <a:gd name="connsiteY94" fmla="*/ 931769 h 972250"/>
                <a:gd name="connsiteX95" fmla="*/ 1042149 w 1156449"/>
                <a:gd name="connsiteY95" fmla="*/ 924625 h 972250"/>
                <a:gd name="connsiteX96" fmla="*/ 1035005 w 1156449"/>
                <a:gd name="connsiteY96" fmla="*/ 919863 h 972250"/>
                <a:gd name="connsiteX97" fmla="*/ 1025480 w 1156449"/>
                <a:gd name="connsiteY97" fmla="*/ 917481 h 972250"/>
                <a:gd name="connsiteX98" fmla="*/ 1011193 w 1156449"/>
                <a:gd name="connsiteY98" fmla="*/ 912719 h 972250"/>
                <a:gd name="connsiteX99" fmla="*/ 1004049 w 1156449"/>
                <a:gd name="connsiteY99" fmla="*/ 910338 h 972250"/>
                <a:gd name="connsiteX100" fmla="*/ 996905 w 1156449"/>
                <a:gd name="connsiteY100" fmla="*/ 905575 h 972250"/>
                <a:gd name="connsiteX101" fmla="*/ 973093 w 1156449"/>
                <a:gd name="connsiteY101" fmla="*/ 898431 h 972250"/>
                <a:gd name="connsiteX102" fmla="*/ 951661 w 1156449"/>
                <a:gd name="connsiteY102" fmla="*/ 891288 h 972250"/>
                <a:gd name="connsiteX103" fmla="*/ 944518 w 1156449"/>
                <a:gd name="connsiteY103" fmla="*/ 888906 h 972250"/>
                <a:gd name="connsiteX104" fmla="*/ 923086 w 1156449"/>
                <a:gd name="connsiteY104" fmla="*/ 879381 h 972250"/>
                <a:gd name="connsiteX105" fmla="*/ 908799 w 1156449"/>
                <a:gd name="connsiteY105" fmla="*/ 874619 h 972250"/>
                <a:gd name="connsiteX106" fmla="*/ 899274 w 1156449"/>
                <a:gd name="connsiteY106" fmla="*/ 872238 h 972250"/>
                <a:gd name="connsiteX107" fmla="*/ 884986 w 1156449"/>
                <a:gd name="connsiteY107" fmla="*/ 867475 h 972250"/>
                <a:gd name="connsiteX108" fmla="*/ 865936 w 1156449"/>
                <a:gd name="connsiteY108" fmla="*/ 862713 h 972250"/>
                <a:gd name="connsiteX109" fmla="*/ 851649 w 1156449"/>
                <a:gd name="connsiteY109" fmla="*/ 855569 h 972250"/>
                <a:gd name="connsiteX110" fmla="*/ 830218 w 1156449"/>
                <a:gd name="connsiteY110" fmla="*/ 850806 h 972250"/>
                <a:gd name="connsiteX111" fmla="*/ 823074 w 1156449"/>
                <a:gd name="connsiteY111" fmla="*/ 846044 h 972250"/>
                <a:gd name="connsiteX112" fmla="*/ 820693 w 1156449"/>
                <a:gd name="connsiteY112" fmla="*/ 834138 h 972250"/>
                <a:gd name="connsiteX113" fmla="*/ 813549 w 1156449"/>
                <a:gd name="connsiteY113" fmla="*/ 819850 h 972250"/>
                <a:gd name="connsiteX114" fmla="*/ 811168 w 1156449"/>
                <a:gd name="connsiteY114" fmla="*/ 810325 h 972250"/>
                <a:gd name="connsiteX115" fmla="*/ 806405 w 1156449"/>
                <a:gd name="connsiteY115" fmla="*/ 786513 h 972250"/>
                <a:gd name="connsiteX116" fmla="*/ 804024 w 1156449"/>
                <a:gd name="connsiteY116" fmla="*/ 779369 h 972250"/>
                <a:gd name="connsiteX117" fmla="*/ 799261 w 1156449"/>
                <a:gd name="connsiteY117" fmla="*/ 772225 h 972250"/>
                <a:gd name="connsiteX118" fmla="*/ 796880 w 1156449"/>
                <a:gd name="connsiteY118" fmla="*/ 765081 h 972250"/>
                <a:gd name="connsiteX119" fmla="*/ 794499 w 1156449"/>
                <a:gd name="connsiteY119" fmla="*/ 755556 h 972250"/>
                <a:gd name="connsiteX120" fmla="*/ 789736 w 1156449"/>
                <a:gd name="connsiteY120" fmla="*/ 748413 h 972250"/>
                <a:gd name="connsiteX121" fmla="*/ 782593 w 1156449"/>
                <a:gd name="connsiteY121" fmla="*/ 724600 h 972250"/>
                <a:gd name="connsiteX122" fmla="*/ 780211 w 1156449"/>
                <a:gd name="connsiteY122" fmla="*/ 717456 h 972250"/>
                <a:gd name="connsiteX123" fmla="*/ 775449 w 1156449"/>
                <a:gd name="connsiteY123" fmla="*/ 707931 h 972250"/>
                <a:gd name="connsiteX124" fmla="*/ 773068 w 1156449"/>
                <a:gd name="connsiteY124" fmla="*/ 700788 h 972250"/>
                <a:gd name="connsiteX125" fmla="*/ 763543 w 1156449"/>
                <a:gd name="connsiteY125" fmla="*/ 686500 h 972250"/>
                <a:gd name="connsiteX126" fmla="*/ 754018 w 1156449"/>
                <a:gd name="connsiteY126" fmla="*/ 674594 h 972250"/>
                <a:gd name="connsiteX127" fmla="*/ 751636 w 1156449"/>
                <a:gd name="connsiteY127" fmla="*/ 667450 h 972250"/>
                <a:gd name="connsiteX128" fmla="*/ 742111 w 1156449"/>
                <a:gd name="connsiteY128" fmla="*/ 653163 h 972250"/>
                <a:gd name="connsiteX129" fmla="*/ 730205 w 1156449"/>
                <a:gd name="connsiteY129" fmla="*/ 638875 h 972250"/>
                <a:gd name="connsiteX130" fmla="*/ 727824 w 1156449"/>
                <a:gd name="connsiteY130" fmla="*/ 629350 h 972250"/>
                <a:gd name="connsiteX131" fmla="*/ 715918 w 1156449"/>
                <a:gd name="connsiteY131" fmla="*/ 615063 h 972250"/>
                <a:gd name="connsiteX132" fmla="*/ 713536 w 1156449"/>
                <a:gd name="connsiteY132" fmla="*/ 607919 h 972250"/>
                <a:gd name="connsiteX133" fmla="*/ 708774 w 1156449"/>
                <a:gd name="connsiteY133" fmla="*/ 600775 h 972250"/>
                <a:gd name="connsiteX134" fmla="*/ 706393 w 1156449"/>
                <a:gd name="connsiteY134" fmla="*/ 591250 h 972250"/>
                <a:gd name="connsiteX135" fmla="*/ 704011 w 1156449"/>
                <a:gd name="connsiteY135" fmla="*/ 584106 h 972250"/>
                <a:gd name="connsiteX136" fmla="*/ 701630 w 1156449"/>
                <a:gd name="connsiteY136" fmla="*/ 574581 h 972250"/>
                <a:gd name="connsiteX137" fmla="*/ 696868 w 1156449"/>
                <a:gd name="connsiteY137" fmla="*/ 560294 h 972250"/>
                <a:gd name="connsiteX138" fmla="*/ 689724 w 1156449"/>
                <a:gd name="connsiteY138" fmla="*/ 555531 h 972250"/>
                <a:gd name="connsiteX139" fmla="*/ 684961 w 1156449"/>
                <a:gd name="connsiteY139" fmla="*/ 548388 h 972250"/>
                <a:gd name="connsiteX140" fmla="*/ 682580 w 1156449"/>
                <a:gd name="connsiteY140" fmla="*/ 541244 h 972250"/>
                <a:gd name="connsiteX141" fmla="*/ 668293 w 1156449"/>
                <a:gd name="connsiteY141" fmla="*/ 529338 h 972250"/>
                <a:gd name="connsiteX142" fmla="*/ 661149 w 1156449"/>
                <a:gd name="connsiteY142" fmla="*/ 522194 h 972250"/>
                <a:gd name="connsiteX143" fmla="*/ 644480 w 1156449"/>
                <a:gd name="connsiteY143" fmla="*/ 505525 h 972250"/>
                <a:gd name="connsiteX144" fmla="*/ 637336 w 1156449"/>
                <a:gd name="connsiteY144" fmla="*/ 481713 h 972250"/>
                <a:gd name="connsiteX145" fmla="*/ 632574 w 1156449"/>
                <a:gd name="connsiteY145" fmla="*/ 474569 h 972250"/>
                <a:gd name="connsiteX146" fmla="*/ 630193 w 1156449"/>
                <a:gd name="connsiteY146" fmla="*/ 453138 h 972250"/>
                <a:gd name="connsiteX147" fmla="*/ 625430 w 1156449"/>
                <a:gd name="connsiteY147" fmla="*/ 438850 h 972250"/>
                <a:gd name="connsiteX148" fmla="*/ 620668 w 1156449"/>
                <a:gd name="connsiteY148" fmla="*/ 424563 h 972250"/>
                <a:gd name="connsiteX149" fmla="*/ 615905 w 1156449"/>
                <a:gd name="connsiteY149" fmla="*/ 417419 h 972250"/>
                <a:gd name="connsiteX150" fmla="*/ 613524 w 1156449"/>
                <a:gd name="connsiteY150" fmla="*/ 410275 h 972250"/>
                <a:gd name="connsiteX151" fmla="*/ 608761 w 1156449"/>
                <a:gd name="connsiteY151" fmla="*/ 400750 h 972250"/>
                <a:gd name="connsiteX152" fmla="*/ 606380 w 1156449"/>
                <a:gd name="connsiteY152" fmla="*/ 391225 h 972250"/>
                <a:gd name="connsiteX153" fmla="*/ 603999 w 1156449"/>
                <a:gd name="connsiteY153" fmla="*/ 384081 h 972250"/>
                <a:gd name="connsiteX154" fmla="*/ 601618 w 1156449"/>
                <a:gd name="connsiteY154" fmla="*/ 374556 h 972250"/>
                <a:gd name="connsiteX155" fmla="*/ 594474 w 1156449"/>
                <a:gd name="connsiteY155" fmla="*/ 353125 h 972250"/>
                <a:gd name="connsiteX156" fmla="*/ 582568 w 1156449"/>
                <a:gd name="connsiteY156" fmla="*/ 317406 h 972250"/>
                <a:gd name="connsiteX157" fmla="*/ 577805 w 1156449"/>
                <a:gd name="connsiteY157" fmla="*/ 303119 h 972250"/>
                <a:gd name="connsiteX158" fmla="*/ 573043 w 1156449"/>
                <a:gd name="connsiteY158" fmla="*/ 286450 h 972250"/>
                <a:gd name="connsiteX159" fmla="*/ 570661 w 1156449"/>
                <a:gd name="connsiteY159" fmla="*/ 279306 h 972250"/>
                <a:gd name="connsiteX160" fmla="*/ 565899 w 1156449"/>
                <a:gd name="connsiteY160" fmla="*/ 272163 h 972250"/>
                <a:gd name="connsiteX161" fmla="*/ 565899 w 1156449"/>
                <a:gd name="connsiteY161" fmla="*/ 229300 h 972250"/>
                <a:gd name="connsiteX162" fmla="*/ 570661 w 1156449"/>
                <a:gd name="connsiteY162" fmla="*/ 215013 h 972250"/>
                <a:gd name="connsiteX163" fmla="*/ 575424 w 1156449"/>
                <a:gd name="connsiteY163" fmla="*/ 207869 h 972250"/>
                <a:gd name="connsiteX164" fmla="*/ 582568 w 1156449"/>
                <a:gd name="connsiteY164" fmla="*/ 193581 h 972250"/>
                <a:gd name="connsiteX165" fmla="*/ 587330 w 1156449"/>
                <a:gd name="connsiteY165" fmla="*/ 179294 h 972250"/>
                <a:gd name="connsiteX166" fmla="*/ 589711 w 1156449"/>
                <a:gd name="connsiteY166" fmla="*/ 172150 h 972250"/>
                <a:gd name="connsiteX167" fmla="*/ 592093 w 1156449"/>
                <a:gd name="connsiteY167" fmla="*/ 79281 h 972250"/>
                <a:gd name="connsiteX0" fmla="*/ 10055 w 1150674"/>
                <a:gd name="connsiteY0" fmla="*/ 79281 h 972250"/>
                <a:gd name="connsiteX1" fmla="*/ 10055 w 1150674"/>
                <a:gd name="connsiteY1" fmla="*/ 55469 h 972250"/>
                <a:gd name="connsiteX2" fmla="*/ 145786 w 1150674"/>
                <a:gd name="connsiteY2" fmla="*/ 41181 h 972250"/>
                <a:gd name="connsiteX3" fmla="*/ 157693 w 1150674"/>
                <a:gd name="connsiteY3" fmla="*/ 45944 h 972250"/>
                <a:gd name="connsiteX4" fmla="*/ 174361 w 1150674"/>
                <a:gd name="connsiteY4" fmla="*/ 50706 h 972250"/>
                <a:gd name="connsiteX5" fmla="*/ 195793 w 1150674"/>
                <a:gd name="connsiteY5" fmla="*/ 60231 h 972250"/>
                <a:gd name="connsiteX6" fmla="*/ 252943 w 1150674"/>
                <a:gd name="connsiteY6" fmla="*/ 57850 h 972250"/>
                <a:gd name="connsiteX7" fmla="*/ 264849 w 1150674"/>
                <a:gd name="connsiteY7" fmla="*/ 45944 h 972250"/>
                <a:gd name="connsiteX8" fmla="*/ 300568 w 1150674"/>
                <a:gd name="connsiteY8" fmla="*/ 29275 h 972250"/>
                <a:gd name="connsiteX9" fmla="*/ 307711 w 1150674"/>
                <a:gd name="connsiteY9" fmla="*/ 26894 h 972250"/>
                <a:gd name="connsiteX10" fmla="*/ 436299 w 1150674"/>
                <a:gd name="connsiteY10" fmla="*/ 24513 h 972250"/>
                <a:gd name="connsiteX11" fmla="*/ 457730 w 1150674"/>
                <a:gd name="connsiteY11" fmla="*/ 17369 h 972250"/>
                <a:gd name="connsiteX12" fmla="*/ 464874 w 1150674"/>
                <a:gd name="connsiteY12" fmla="*/ 12606 h 972250"/>
                <a:gd name="connsiteX13" fmla="*/ 493449 w 1150674"/>
                <a:gd name="connsiteY13" fmla="*/ 7844 h 972250"/>
                <a:gd name="connsiteX14" fmla="*/ 579174 w 1150674"/>
                <a:gd name="connsiteY14" fmla="*/ 7844 h 972250"/>
                <a:gd name="connsiteX15" fmla="*/ 583936 w 1150674"/>
                <a:gd name="connsiteY15" fmla="*/ 22131 h 972250"/>
                <a:gd name="connsiteX16" fmla="*/ 598224 w 1150674"/>
                <a:gd name="connsiteY16" fmla="*/ 48325 h 972250"/>
                <a:gd name="connsiteX17" fmla="*/ 617274 w 1150674"/>
                <a:gd name="connsiteY17" fmla="*/ 53088 h 972250"/>
                <a:gd name="connsiteX18" fmla="*/ 631561 w 1150674"/>
                <a:gd name="connsiteY18" fmla="*/ 57850 h 972250"/>
                <a:gd name="connsiteX19" fmla="*/ 641086 w 1150674"/>
                <a:gd name="connsiteY19" fmla="*/ 60231 h 972250"/>
                <a:gd name="connsiteX20" fmla="*/ 648230 w 1150674"/>
                <a:gd name="connsiteY20" fmla="*/ 67375 h 972250"/>
                <a:gd name="connsiteX21" fmla="*/ 669661 w 1150674"/>
                <a:gd name="connsiteY21" fmla="*/ 79281 h 972250"/>
                <a:gd name="connsiteX22" fmla="*/ 688711 w 1150674"/>
                <a:gd name="connsiteY22" fmla="*/ 91188 h 972250"/>
                <a:gd name="connsiteX23" fmla="*/ 698236 w 1150674"/>
                <a:gd name="connsiteY23" fmla="*/ 98331 h 972250"/>
                <a:gd name="connsiteX24" fmla="*/ 705380 w 1150674"/>
                <a:gd name="connsiteY24" fmla="*/ 103094 h 972250"/>
                <a:gd name="connsiteX25" fmla="*/ 722049 w 1150674"/>
                <a:gd name="connsiteY25" fmla="*/ 98331 h 972250"/>
                <a:gd name="connsiteX26" fmla="*/ 733955 w 1150674"/>
                <a:gd name="connsiteY26" fmla="*/ 100713 h 972250"/>
                <a:gd name="connsiteX27" fmla="*/ 741099 w 1150674"/>
                <a:gd name="connsiteY27" fmla="*/ 103094 h 972250"/>
                <a:gd name="connsiteX28" fmla="*/ 750624 w 1150674"/>
                <a:gd name="connsiteY28" fmla="*/ 117381 h 972250"/>
                <a:gd name="connsiteX29" fmla="*/ 757768 w 1150674"/>
                <a:gd name="connsiteY29" fmla="*/ 122144 h 972250"/>
                <a:gd name="connsiteX30" fmla="*/ 772055 w 1150674"/>
                <a:gd name="connsiteY30" fmla="*/ 126906 h 972250"/>
                <a:gd name="connsiteX31" fmla="*/ 879211 w 1150674"/>
                <a:gd name="connsiteY31" fmla="*/ 124525 h 972250"/>
                <a:gd name="connsiteX32" fmla="*/ 883974 w 1150674"/>
                <a:gd name="connsiteY32" fmla="*/ 117381 h 972250"/>
                <a:gd name="connsiteX33" fmla="*/ 891118 w 1150674"/>
                <a:gd name="connsiteY33" fmla="*/ 110238 h 972250"/>
                <a:gd name="connsiteX34" fmla="*/ 893499 w 1150674"/>
                <a:gd name="connsiteY34" fmla="*/ 103094 h 972250"/>
                <a:gd name="connsiteX35" fmla="*/ 907786 w 1150674"/>
                <a:gd name="connsiteY35" fmla="*/ 103094 h 972250"/>
                <a:gd name="connsiteX36" fmla="*/ 914930 w 1150674"/>
                <a:gd name="connsiteY36" fmla="*/ 110238 h 972250"/>
                <a:gd name="connsiteX37" fmla="*/ 922074 w 1150674"/>
                <a:gd name="connsiteY37" fmla="*/ 119763 h 972250"/>
                <a:gd name="connsiteX38" fmla="*/ 933980 w 1150674"/>
                <a:gd name="connsiteY38" fmla="*/ 126906 h 972250"/>
                <a:gd name="connsiteX39" fmla="*/ 948268 w 1150674"/>
                <a:gd name="connsiteY39" fmla="*/ 138813 h 972250"/>
                <a:gd name="connsiteX40" fmla="*/ 986368 w 1150674"/>
                <a:gd name="connsiteY40" fmla="*/ 141194 h 972250"/>
                <a:gd name="connsiteX41" fmla="*/ 993511 w 1150674"/>
                <a:gd name="connsiteY41" fmla="*/ 143575 h 972250"/>
                <a:gd name="connsiteX42" fmla="*/ 998274 w 1150674"/>
                <a:gd name="connsiteY42" fmla="*/ 150719 h 972250"/>
                <a:gd name="connsiteX43" fmla="*/ 1005418 w 1150674"/>
                <a:gd name="connsiteY43" fmla="*/ 162625 h 972250"/>
                <a:gd name="connsiteX44" fmla="*/ 1007799 w 1150674"/>
                <a:gd name="connsiteY44" fmla="*/ 169769 h 972250"/>
                <a:gd name="connsiteX45" fmla="*/ 1017324 w 1150674"/>
                <a:gd name="connsiteY45" fmla="*/ 181675 h 972250"/>
                <a:gd name="connsiteX46" fmla="*/ 1022086 w 1150674"/>
                <a:gd name="connsiteY46" fmla="*/ 188819 h 972250"/>
                <a:gd name="connsiteX47" fmla="*/ 1062568 w 1150674"/>
                <a:gd name="connsiteY47" fmla="*/ 191200 h 972250"/>
                <a:gd name="connsiteX48" fmla="*/ 1081618 w 1150674"/>
                <a:gd name="connsiteY48" fmla="*/ 203106 h 972250"/>
                <a:gd name="connsiteX49" fmla="*/ 1083999 w 1150674"/>
                <a:gd name="connsiteY49" fmla="*/ 234063 h 972250"/>
                <a:gd name="connsiteX50" fmla="*/ 1091143 w 1150674"/>
                <a:gd name="connsiteY50" fmla="*/ 260256 h 972250"/>
                <a:gd name="connsiteX51" fmla="*/ 1093524 w 1150674"/>
                <a:gd name="connsiteY51" fmla="*/ 269781 h 972250"/>
                <a:gd name="connsiteX52" fmla="*/ 1100668 w 1150674"/>
                <a:gd name="connsiteY52" fmla="*/ 288831 h 972250"/>
                <a:gd name="connsiteX53" fmla="*/ 1093524 w 1150674"/>
                <a:gd name="connsiteY53" fmla="*/ 291213 h 972250"/>
                <a:gd name="connsiteX54" fmla="*/ 1062568 w 1150674"/>
                <a:gd name="connsiteY54" fmla="*/ 295975 h 972250"/>
                <a:gd name="connsiteX55" fmla="*/ 1048280 w 1150674"/>
                <a:gd name="connsiteY55" fmla="*/ 305500 h 972250"/>
                <a:gd name="connsiteX56" fmla="*/ 1041136 w 1150674"/>
                <a:gd name="connsiteY56" fmla="*/ 319788 h 972250"/>
                <a:gd name="connsiteX57" fmla="*/ 1036374 w 1150674"/>
                <a:gd name="connsiteY57" fmla="*/ 326931 h 972250"/>
                <a:gd name="connsiteX58" fmla="*/ 1033993 w 1150674"/>
                <a:gd name="connsiteY58" fmla="*/ 334075 h 972250"/>
                <a:gd name="connsiteX59" fmla="*/ 1036374 w 1150674"/>
                <a:gd name="connsiteY59" fmla="*/ 365031 h 972250"/>
                <a:gd name="connsiteX60" fmla="*/ 1041136 w 1150674"/>
                <a:gd name="connsiteY60" fmla="*/ 372175 h 972250"/>
                <a:gd name="connsiteX61" fmla="*/ 1048280 w 1150674"/>
                <a:gd name="connsiteY61" fmla="*/ 374556 h 972250"/>
                <a:gd name="connsiteX62" fmla="*/ 1067330 w 1150674"/>
                <a:gd name="connsiteY62" fmla="*/ 376938 h 972250"/>
                <a:gd name="connsiteX63" fmla="*/ 1069711 w 1150674"/>
                <a:gd name="connsiteY63" fmla="*/ 384081 h 972250"/>
                <a:gd name="connsiteX64" fmla="*/ 1072093 w 1150674"/>
                <a:gd name="connsiteY64" fmla="*/ 395988 h 972250"/>
                <a:gd name="connsiteX65" fmla="*/ 1103049 w 1150674"/>
                <a:gd name="connsiteY65" fmla="*/ 405513 h 972250"/>
                <a:gd name="connsiteX66" fmla="*/ 1110193 w 1150674"/>
                <a:gd name="connsiteY66" fmla="*/ 426944 h 972250"/>
                <a:gd name="connsiteX67" fmla="*/ 1112574 w 1150674"/>
                <a:gd name="connsiteY67" fmla="*/ 436469 h 972250"/>
                <a:gd name="connsiteX68" fmla="*/ 1117336 w 1150674"/>
                <a:gd name="connsiteY68" fmla="*/ 448375 h 972250"/>
                <a:gd name="connsiteX69" fmla="*/ 1119718 w 1150674"/>
                <a:gd name="connsiteY69" fmla="*/ 455519 h 972250"/>
                <a:gd name="connsiteX70" fmla="*/ 1122099 w 1150674"/>
                <a:gd name="connsiteY70" fmla="*/ 553150 h 972250"/>
                <a:gd name="connsiteX71" fmla="*/ 1129243 w 1150674"/>
                <a:gd name="connsiteY71" fmla="*/ 586488 h 972250"/>
                <a:gd name="connsiteX72" fmla="*/ 1131624 w 1150674"/>
                <a:gd name="connsiteY72" fmla="*/ 593631 h 972250"/>
                <a:gd name="connsiteX73" fmla="*/ 1134005 w 1150674"/>
                <a:gd name="connsiteY73" fmla="*/ 634113 h 972250"/>
                <a:gd name="connsiteX74" fmla="*/ 1136386 w 1150674"/>
                <a:gd name="connsiteY74" fmla="*/ 641256 h 972250"/>
                <a:gd name="connsiteX75" fmla="*/ 1138768 w 1150674"/>
                <a:gd name="connsiteY75" fmla="*/ 669831 h 972250"/>
                <a:gd name="connsiteX76" fmla="*/ 1143530 w 1150674"/>
                <a:gd name="connsiteY76" fmla="*/ 719838 h 972250"/>
                <a:gd name="connsiteX77" fmla="*/ 1148293 w 1150674"/>
                <a:gd name="connsiteY77" fmla="*/ 729363 h 972250"/>
                <a:gd name="connsiteX78" fmla="*/ 1150674 w 1150674"/>
                <a:gd name="connsiteY78" fmla="*/ 736506 h 972250"/>
                <a:gd name="connsiteX79" fmla="*/ 1145911 w 1150674"/>
                <a:gd name="connsiteY79" fmla="*/ 846044 h 972250"/>
                <a:gd name="connsiteX80" fmla="*/ 1143530 w 1150674"/>
                <a:gd name="connsiteY80" fmla="*/ 853188 h 972250"/>
                <a:gd name="connsiteX81" fmla="*/ 1138768 w 1150674"/>
                <a:gd name="connsiteY81" fmla="*/ 874619 h 972250"/>
                <a:gd name="connsiteX82" fmla="*/ 1136386 w 1150674"/>
                <a:gd name="connsiteY82" fmla="*/ 881763 h 972250"/>
                <a:gd name="connsiteX83" fmla="*/ 1131624 w 1150674"/>
                <a:gd name="connsiteY83" fmla="*/ 888906 h 972250"/>
                <a:gd name="connsiteX84" fmla="*/ 1129243 w 1150674"/>
                <a:gd name="connsiteY84" fmla="*/ 900813 h 972250"/>
                <a:gd name="connsiteX85" fmla="*/ 1119718 w 1150674"/>
                <a:gd name="connsiteY85" fmla="*/ 972250 h 972250"/>
                <a:gd name="connsiteX86" fmla="*/ 1105430 w 1150674"/>
                <a:gd name="connsiteY86" fmla="*/ 969869 h 972250"/>
                <a:gd name="connsiteX87" fmla="*/ 1098286 w 1150674"/>
                <a:gd name="connsiteY87" fmla="*/ 962725 h 972250"/>
                <a:gd name="connsiteX88" fmla="*/ 1091143 w 1150674"/>
                <a:gd name="connsiteY88" fmla="*/ 957963 h 972250"/>
                <a:gd name="connsiteX89" fmla="*/ 1083999 w 1150674"/>
                <a:gd name="connsiteY89" fmla="*/ 950819 h 972250"/>
                <a:gd name="connsiteX90" fmla="*/ 1079236 w 1150674"/>
                <a:gd name="connsiteY90" fmla="*/ 943675 h 972250"/>
                <a:gd name="connsiteX91" fmla="*/ 1072093 w 1150674"/>
                <a:gd name="connsiteY91" fmla="*/ 941294 h 972250"/>
                <a:gd name="connsiteX92" fmla="*/ 1064949 w 1150674"/>
                <a:gd name="connsiteY92" fmla="*/ 936531 h 972250"/>
                <a:gd name="connsiteX93" fmla="*/ 1050661 w 1150674"/>
                <a:gd name="connsiteY93" fmla="*/ 931769 h 972250"/>
                <a:gd name="connsiteX94" fmla="*/ 1036374 w 1150674"/>
                <a:gd name="connsiteY94" fmla="*/ 924625 h 972250"/>
                <a:gd name="connsiteX95" fmla="*/ 1029230 w 1150674"/>
                <a:gd name="connsiteY95" fmla="*/ 919863 h 972250"/>
                <a:gd name="connsiteX96" fmla="*/ 1019705 w 1150674"/>
                <a:gd name="connsiteY96" fmla="*/ 917481 h 972250"/>
                <a:gd name="connsiteX97" fmla="*/ 1005418 w 1150674"/>
                <a:gd name="connsiteY97" fmla="*/ 912719 h 972250"/>
                <a:gd name="connsiteX98" fmla="*/ 998274 w 1150674"/>
                <a:gd name="connsiteY98" fmla="*/ 910338 h 972250"/>
                <a:gd name="connsiteX99" fmla="*/ 991130 w 1150674"/>
                <a:gd name="connsiteY99" fmla="*/ 905575 h 972250"/>
                <a:gd name="connsiteX100" fmla="*/ 967318 w 1150674"/>
                <a:gd name="connsiteY100" fmla="*/ 898431 h 972250"/>
                <a:gd name="connsiteX101" fmla="*/ 945886 w 1150674"/>
                <a:gd name="connsiteY101" fmla="*/ 891288 h 972250"/>
                <a:gd name="connsiteX102" fmla="*/ 938743 w 1150674"/>
                <a:gd name="connsiteY102" fmla="*/ 888906 h 972250"/>
                <a:gd name="connsiteX103" fmla="*/ 917311 w 1150674"/>
                <a:gd name="connsiteY103" fmla="*/ 879381 h 972250"/>
                <a:gd name="connsiteX104" fmla="*/ 903024 w 1150674"/>
                <a:gd name="connsiteY104" fmla="*/ 874619 h 972250"/>
                <a:gd name="connsiteX105" fmla="*/ 893499 w 1150674"/>
                <a:gd name="connsiteY105" fmla="*/ 872238 h 972250"/>
                <a:gd name="connsiteX106" fmla="*/ 879211 w 1150674"/>
                <a:gd name="connsiteY106" fmla="*/ 867475 h 972250"/>
                <a:gd name="connsiteX107" fmla="*/ 860161 w 1150674"/>
                <a:gd name="connsiteY107" fmla="*/ 862713 h 972250"/>
                <a:gd name="connsiteX108" fmla="*/ 845874 w 1150674"/>
                <a:gd name="connsiteY108" fmla="*/ 855569 h 972250"/>
                <a:gd name="connsiteX109" fmla="*/ 824443 w 1150674"/>
                <a:gd name="connsiteY109" fmla="*/ 850806 h 972250"/>
                <a:gd name="connsiteX110" fmla="*/ 817299 w 1150674"/>
                <a:gd name="connsiteY110" fmla="*/ 846044 h 972250"/>
                <a:gd name="connsiteX111" fmla="*/ 814918 w 1150674"/>
                <a:gd name="connsiteY111" fmla="*/ 834138 h 972250"/>
                <a:gd name="connsiteX112" fmla="*/ 807774 w 1150674"/>
                <a:gd name="connsiteY112" fmla="*/ 819850 h 972250"/>
                <a:gd name="connsiteX113" fmla="*/ 805393 w 1150674"/>
                <a:gd name="connsiteY113" fmla="*/ 810325 h 972250"/>
                <a:gd name="connsiteX114" fmla="*/ 800630 w 1150674"/>
                <a:gd name="connsiteY114" fmla="*/ 786513 h 972250"/>
                <a:gd name="connsiteX115" fmla="*/ 798249 w 1150674"/>
                <a:gd name="connsiteY115" fmla="*/ 779369 h 972250"/>
                <a:gd name="connsiteX116" fmla="*/ 793486 w 1150674"/>
                <a:gd name="connsiteY116" fmla="*/ 772225 h 972250"/>
                <a:gd name="connsiteX117" fmla="*/ 791105 w 1150674"/>
                <a:gd name="connsiteY117" fmla="*/ 765081 h 972250"/>
                <a:gd name="connsiteX118" fmla="*/ 788724 w 1150674"/>
                <a:gd name="connsiteY118" fmla="*/ 755556 h 972250"/>
                <a:gd name="connsiteX119" fmla="*/ 783961 w 1150674"/>
                <a:gd name="connsiteY119" fmla="*/ 748413 h 972250"/>
                <a:gd name="connsiteX120" fmla="*/ 776818 w 1150674"/>
                <a:gd name="connsiteY120" fmla="*/ 724600 h 972250"/>
                <a:gd name="connsiteX121" fmla="*/ 774436 w 1150674"/>
                <a:gd name="connsiteY121" fmla="*/ 717456 h 972250"/>
                <a:gd name="connsiteX122" fmla="*/ 769674 w 1150674"/>
                <a:gd name="connsiteY122" fmla="*/ 707931 h 972250"/>
                <a:gd name="connsiteX123" fmla="*/ 767293 w 1150674"/>
                <a:gd name="connsiteY123" fmla="*/ 700788 h 972250"/>
                <a:gd name="connsiteX124" fmla="*/ 757768 w 1150674"/>
                <a:gd name="connsiteY124" fmla="*/ 686500 h 972250"/>
                <a:gd name="connsiteX125" fmla="*/ 748243 w 1150674"/>
                <a:gd name="connsiteY125" fmla="*/ 674594 h 972250"/>
                <a:gd name="connsiteX126" fmla="*/ 745861 w 1150674"/>
                <a:gd name="connsiteY126" fmla="*/ 667450 h 972250"/>
                <a:gd name="connsiteX127" fmla="*/ 736336 w 1150674"/>
                <a:gd name="connsiteY127" fmla="*/ 653163 h 972250"/>
                <a:gd name="connsiteX128" fmla="*/ 724430 w 1150674"/>
                <a:gd name="connsiteY128" fmla="*/ 638875 h 972250"/>
                <a:gd name="connsiteX129" fmla="*/ 722049 w 1150674"/>
                <a:gd name="connsiteY129" fmla="*/ 629350 h 972250"/>
                <a:gd name="connsiteX130" fmla="*/ 710143 w 1150674"/>
                <a:gd name="connsiteY130" fmla="*/ 615063 h 972250"/>
                <a:gd name="connsiteX131" fmla="*/ 707761 w 1150674"/>
                <a:gd name="connsiteY131" fmla="*/ 607919 h 972250"/>
                <a:gd name="connsiteX132" fmla="*/ 702999 w 1150674"/>
                <a:gd name="connsiteY132" fmla="*/ 600775 h 972250"/>
                <a:gd name="connsiteX133" fmla="*/ 700618 w 1150674"/>
                <a:gd name="connsiteY133" fmla="*/ 591250 h 972250"/>
                <a:gd name="connsiteX134" fmla="*/ 698236 w 1150674"/>
                <a:gd name="connsiteY134" fmla="*/ 584106 h 972250"/>
                <a:gd name="connsiteX135" fmla="*/ 695855 w 1150674"/>
                <a:gd name="connsiteY135" fmla="*/ 574581 h 972250"/>
                <a:gd name="connsiteX136" fmla="*/ 691093 w 1150674"/>
                <a:gd name="connsiteY136" fmla="*/ 560294 h 972250"/>
                <a:gd name="connsiteX137" fmla="*/ 683949 w 1150674"/>
                <a:gd name="connsiteY137" fmla="*/ 555531 h 972250"/>
                <a:gd name="connsiteX138" fmla="*/ 679186 w 1150674"/>
                <a:gd name="connsiteY138" fmla="*/ 548388 h 972250"/>
                <a:gd name="connsiteX139" fmla="*/ 676805 w 1150674"/>
                <a:gd name="connsiteY139" fmla="*/ 541244 h 972250"/>
                <a:gd name="connsiteX140" fmla="*/ 662518 w 1150674"/>
                <a:gd name="connsiteY140" fmla="*/ 529338 h 972250"/>
                <a:gd name="connsiteX141" fmla="*/ 655374 w 1150674"/>
                <a:gd name="connsiteY141" fmla="*/ 522194 h 972250"/>
                <a:gd name="connsiteX142" fmla="*/ 638705 w 1150674"/>
                <a:gd name="connsiteY142" fmla="*/ 505525 h 972250"/>
                <a:gd name="connsiteX143" fmla="*/ 631561 w 1150674"/>
                <a:gd name="connsiteY143" fmla="*/ 481713 h 972250"/>
                <a:gd name="connsiteX144" fmla="*/ 626799 w 1150674"/>
                <a:gd name="connsiteY144" fmla="*/ 474569 h 972250"/>
                <a:gd name="connsiteX145" fmla="*/ 624418 w 1150674"/>
                <a:gd name="connsiteY145" fmla="*/ 453138 h 972250"/>
                <a:gd name="connsiteX146" fmla="*/ 619655 w 1150674"/>
                <a:gd name="connsiteY146" fmla="*/ 438850 h 972250"/>
                <a:gd name="connsiteX147" fmla="*/ 614893 w 1150674"/>
                <a:gd name="connsiteY147" fmla="*/ 424563 h 972250"/>
                <a:gd name="connsiteX148" fmla="*/ 610130 w 1150674"/>
                <a:gd name="connsiteY148" fmla="*/ 417419 h 972250"/>
                <a:gd name="connsiteX149" fmla="*/ 607749 w 1150674"/>
                <a:gd name="connsiteY149" fmla="*/ 410275 h 972250"/>
                <a:gd name="connsiteX150" fmla="*/ 602986 w 1150674"/>
                <a:gd name="connsiteY150" fmla="*/ 400750 h 972250"/>
                <a:gd name="connsiteX151" fmla="*/ 600605 w 1150674"/>
                <a:gd name="connsiteY151" fmla="*/ 391225 h 972250"/>
                <a:gd name="connsiteX152" fmla="*/ 598224 w 1150674"/>
                <a:gd name="connsiteY152" fmla="*/ 384081 h 972250"/>
                <a:gd name="connsiteX153" fmla="*/ 595843 w 1150674"/>
                <a:gd name="connsiteY153" fmla="*/ 374556 h 972250"/>
                <a:gd name="connsiteX154" fmla="*/ 588699 w 1150674"/>
                <a:gd name="connsiteY154" fmla="*/ 353125 h 972250"/>
                <a:gd name="connsiteX155" fmla="*/ 576793 w 1150674"/>
                <a:gd name="connsiteY155" fmla="*/ 317406 h 972250"/>
                <a:gd name="connsiteX156" fmla="*/ 572030 w 1150674"/>
                <a:gd name="connsiteY156" fmla="*/ 303119 h 972250"/>
                <a:gd name="connsiteX157" fmla="*/ 567268 w 1150674"/>
                <a:gd name="connsiteY157" fmla="*/ 286450 h 972250"/>
                <a:gd name="connsiteX158" fmla="*/ 564886 w 1150674"/>
                <a:gd name="connsiteY158" fmla="*/ 279306 h 972250"/>
                <a:gd name="connsiteX159" fmla="*/ 560124 w 1150674"/>
                <a:gd name="connsiteY159" fmla="*/ 272163 h 972250"/>
                <a:gd name="connsiteX160" fmla="*/ 560124 w 1150674"/>
                <a:gd name="connsiteY160" fmla="*/ 229300 h 972250"/>
                <a:gd name="connsiteX161" fmla="*/ 564886 w 1150674"/>
                <a:gd name="connsiteY161" fmla="*/ 215013 h 972250"/>
                <a:gd name="connsiteX162" fmla="*/ 569649 w 1150674"/>
                <a:gd name="connsiteY162" fmla="*/ 207869 h 972250"/>
                <a:gd name="connsiteX163" fmla="*/ 576793 w 1150674"/>
                <a:gd name="connsiteY163" fmla="*/ 193581 h 972250"/>
                <a:gd name="connsiteX164" fmla="*/ 581555 w 1150674"/>
                <a:gd name="connsiteY164" fmla="*/ 179294 h 972250"/>
                <a:gd name="connsiteX165" fmla="*/ 583936 w 1150674"/>
                <a:gd name="connsiteY165" fmla="*/ 172150 h 972250"/>
                <a:gd name="connsiteX166" fmla="*/ 586318 w 1150674"/>
                <a:gd name="connsiteY166" fmla="*/ 79281 h 972250"/>
                <a:gd name="connsiteX0" fmla="*/ 0 w 1140619"/>
                <a:gd name="connsiteY0" fmla="*/ 79281 h 972250"/>
                <a:gd name="connsiteX1" fmla="*/ 135731 w 1140619"/>
                <a:gd name="connsiteY1" fmla="*/ 41181 h 972250"/>
                <a:gd name="connsiteX2" fmla="*/ 147638 w 1140619"/>
                <a:gd name="connsiteY2" fmla="*/ 45944 h 972250"/>
                <a:gd name="connsiteX3" fmla="*/ 164306 w 1140619"/>
                <a:gd name="connsiteY3" fmla="*/ 50706 h 972250"/>
                <a:gd name="connsiteX4" fmla="*/ 185738 w 1140619"/>
                <a:gd name="connsiteY4" fmla="*/ 60231 h 972250"/>
                <a:gd name="connsiteX5" fmla="*/ 242888 w 1140619"/>
                <a:gd name="connsiteY5" fmla="*/ 57850 h 972250"/>
                <a:gd name="connsiteX6" fmla="*/ 254794 w 1140619"/>
                <a:gd name="connsiteY6" fmla="*/ 45944 h 972250"/>
                <a:gd name="connsiteX7" fmla="*/ 290513 w 1140619"/>
                <a:gd name="connsiteY7" fmla="*/ 29275 h 972250"/>
                <a:gd name="connsiteX8" fmla="*/ 297656 w 1140619"/>
                <a:gd name="connsiteY8" fmla="*/ 26894 h 972250"/>
                <a:gd name="connsiteX9" fmla="*/ 426244 w 1140619"/>
                <a:gd name="connsiteY9" fmla="*/ 24513 h 972250"/>
                <a:gd name="connsiteX10" fmla="*/ 447675 w 1140619"/>
                <a:gd name="connsiteY10" fmla="*/ 17369 h 972250"/>
                <a:gd name="connsiteX11" fmla="*/ 454819 w 1140619"/>
                <a:gd name="connsiteY11" fmla="*/ 12606 h 972250"/>
                <a:gd name="connsiteX12" fmla="*/ 483394 w 1140619"/>
                <a:gd name="connsiteY12" fmla="*/ 7844 h 972250"/>
                <a:gd name="connsiteX13" fmla="*/ 569119 w 1140619"/>
                <a:gd name="connsiteY13" fmla="*/ 7844 h 972250"/>
                <a:gd name="connsiteX14" fmla="*/ 573881 w 1140619"/>
                <a:gd name="connsiteY14" fmla="*/ 22131 h 972250"/>
                <a:gd name="connsiteX15" fmla="*/ 588169 w 1140619"/>
                <a:gd name="connsiteY15" fmla="*/ 48325 h 972250"/>
                <a:gd name="connsiteX16" fmla="*/ 607219 w 1140619"/>
                <a:gd name="connsiteY16" fmla="*/ 53088 h 972250"/>
                <a:gd name="connsiteX17" fmla="*/ 621506 w 1140619"/>
                <a:gd name="connsiteY17" fmla="*/ 57850 h 972250"/>
                <a:gd name="connsiteX18" fmla="*/ 631031 w 1140619"/>
                <a:gd name="connsiteY18" fmla="*/ 60231 h 972250"/>
                <a:gd name="connsiteX19" fmla="*/ 638175 w 1140619"/>
                <a:gd name="connsiteY19" fmla="*/ 67375 h 972250"/>
                <a:gd name="connsiteX20" fmla="*/ 659606 w 1140619"/>
                <a:gd name="connsiteY20" fmla="*/ 79281 h 972250"/>
                <a:gd name="connsiteX21" fmla="*/ 678656 w 1140619"/>
                <a:gd name="connsiteY21" fmla="*/ 91188 h 972250"/>
                <a:gd name="connsiteX22" fmla="*/ 688181 w 1140619"/>
                <a:gd name="connsiteY22" fmla="*/ 98331 h 972250"/>
                <a:gd name="connsiteX23" fmla="*/ 695325 w 1140619"/>
                <a:gd name="connsiteY23" fmla="*/ 103094 h 972250"/>
                <a:gd name="connsiteX24" fmla="*/ 711994 w 1140619"/>
                <a:gd name="connsiteY24" fmla="*/ 98331 h 972250"/>
                <a:gd name="connsiteX25" fmla="*/ 723900 w 1140619"/>
                <a:gd name="connsiteY25" fmla="*/ 100713 h 972250"/>
                <a:gd name="connsiteX26" fmla="*/ 731044 w 1140619"/>
                <a:gd name="connsiteY26" fmla="*/ 103094 h 972250"/>
                <a:gd name="connsiteX27" fmla="*/ 740569 w 1140619"/>
                <a:gd name="connsiteY27" fmla="*/ 117381 h 972250"/>
                <a:gd name="connsiteX28" fmla="*/ 747713 w 1140619"/>
                <a:gd name="connsiteY28" fmla="*/ 122144 h 972250"/>
                <a:gd name="connsiteX29" fmla="*/ 762000 w 1140619"/>
                <a:gd name="connsiteY29" fmla="*/ 126906 h 972250"/>
                <a:gd name="connsiteX30" fmla="*/ 869156 w 1140619"/>
                <a:gd name="connsiteY30" fmla="*/ 124525 h 972250"/>
                <a:gd name="connsiteX31" fmla="*/ 873919 w 1140619"/>
                <a:gd name="connsiteY31" fmla="*/ 117381 h 972250"/>
                <a:gd name="connsiteX32" fmla="*/ 881063 w 1140619"/>
                <a:gd name="connsiteY32" fmla="*/ 110238 h 972250"/>
                <a:gd name="connsiteX33" fmla="*/ 883444 w 1140619"/>
                <a:gd name="connsiteY33" fmla="*/ 103094 h 972250"/>
                <a:gd name="connsiteX34" fmla="*/ 897731 w 1140619"/>
                <a:gd name="connsiteY34" fmla="*/ 103094 h 972250"/>
                <a:gd name="connsiteX35" fmla="*/ 904875 w 1140619"/>
                <a:gd name="connsiteY35" fmla="*/ 110238 h 972250"/>
                <a:gd name="connsiteX36" fmla="*/ 912019 w 1140619"/>
                <a:gd name="connsiteY36" fmla="*/ 119763 h 972250"/>
                <a:gd name="connsiteX37" fmla="*/ 923925 w 1140619"/>
                <a:gd name="connsiteY37" fmla="*/ 126906 h 972250"/>
                <a:gd name="connsiteX38" fmla="*/ 938213 w 1140619"/>
                <a:gd name="connsiteY38" fmla="*/ 138813 h 972250"/>
                <a:gd name="connsiteX39" fmla="*/ 976313 w 1140619"/>
                <a:gd name="connsiteY39" fmla="*/ 141194 h 972250"/>
                <a:gd name="connsiteX40" fmla="*/ 983456 w 1140619"/>
                <a:gd name="connsiteY40" fmla="*/ 143575 h 972250"/>
                <a:gd name="connsiteX41" fmla="*/ 988219 w 1140619"/>
                <a:gd name="connsiteY41" fmla="*/ 150719 h 972250"/>
                <a:gd name="connsiteX42" fmla="*/ 995363 w 1140619"/>
                <a:gd name="connsiteY42" fmla="*/ 162625 h 972250"/>
                <a:gd name="connsiteX43" fmla="*/ 997744 w 1140619"/>
                <a:gd name="connsiteY43" fmla="*/ 169769 h 972250"/>
                <a:gd name="connsiteX44" fmla="*/ 1007269 w 1140619"/>
                <a:gd name="connsiteY44" fmla="*/ 181675 h 972250"/>
                <a:gd name="connsiteX45" fmla="*/ 1012031 w 1140619"/>
                <a:gd name="connsiteY45" fmla="*/ 188819 h 972250"/>
                <a:gd name="connsiteX46" fmla="*/ 1052513 w 1140619"/>
                <a:gd name="connsiteY46" fmla="*/ 191200 h 972250"/>
                <a:gd name="connsiteX47" fmla="*/ 1071563 w 1140619"/>
                <a:gd name="connsiteY47" fmla="*/ 203106 h 972250"/>
                <a:gd name="connsiteX48" fmla="*/ 1073944 w 1140619"/>
                <a:gd name="connsiteY48" fmla="*/ 234063 h 972250"/>
                <a:gd name="connsiteX49" fmla="*/ 1081088 w 1140619"/>
                <a:gd name="connsiteY49" fmla="*/ 260256 h 972250"/>
                <a:gd name="connsiteX50" fmla="*/ 1083469 w 1140619"/>
                <a:gd name="connsiteY50" fmla="*/ 269781 h 972250"/>
                <a:gd name="connsiteX51" fmla="*/ 1090613 w 1140619"/>
                <a:gd name="connsiteY51" fmla="*/ 288831 h 972250"/>
                <a:gd name="connsiteX52" fmla="*/ 1083469 w 1140619"/>
                <a:gd name="connsiteY52" fmla="*/ 291213 h 972250"/>
                <a:gd name="connsiteX53" fmla="*/ 1052513 w 1140619"/>
                <a:gd name="connsiteY53" fmla="*/ 295975 h 972250"/>
                <a:gd name="connsiteX54" fmla="*/ 1038225 w 1140619"/>
                <a:gd name="connsiteY54" fmla="*/ 305500 h 972250"/>
                <a:gd name="connsiteX55" fmla="*/ 1031081 w 1140619"/>
                <a:gd name="connsiteY55" fmla="*/ 319788 h 972250"/>
                <a:gd name="connsiteX56" fmla="*/ 1026319 w 1140619"/>
                <a:gd name="connsiteY56" fmla="*/ 326931 h 972250"/>
                <a:gd name="connsiteX57" fmla="*/ 1023938 w 1140619"/>
                <a:gd name="connsiteY57" fmla="*/ 334075 h 972250"/>
                <a:gd name="connsiteX58" fmla="*/ 1026319 w 1140619"/>
                <a:gd name="connsiteY58" fmla="*/ 365031 h 972250"/>
                <a:gd name="connsiteX59" fmla="*/ 1031081 w 1140619"/>
                <a:gd name="connsiteY59" fmla="*/ 372175 h 972250"/>
                <a:gd name="connsiteX60" fmla="*/ 1038225 w 1140619"/>
                <a:gd name="connsiteY60" fmla="*/ 374556 h 972250"/>
                <a:gd name="connsiteX61" fmla="*/ 1057275 w 1140619"/>
                <a:gd name="connsiteY61" fmla="*/ 376938 h 972250"/>
                <a:gd name="connsiteX62" fmla="*/ 1059656 w 1140619"/>
                <a:gd name="connsiteY62" fmla="*/ 384081 h 972250"/>
                <a:gd name="connsiteX63" fmla="*/ 1062038 w 1140619"/>
                <a:gd name="connsiteY63" fmla="*/ 395988 h 972250"/>
                <a:gd name="connsiteX64" fmla="*/ 1092994 w 1140619"/>
                <a:gd name="connsiteY64" fmla="*/ 405513 h 972250"/>
                <a:gd name="connsiteX65" fmla="*/ 1100138 w 1140619"/>
                <a:gd name="connsiteY65" fmla="*/ 426944 h 972250"/>
                <a:gd name="connsiteX66" fmla="*/ 1102519 w 1140619"/>
                <a:gd name="connsiteY66" fmla="*/ 436469 h 972250"/>
                <a:gd name="connsiteX67" fmla="*/ 1107281 w 1140619"/>
                <a:gd name="connsiteY67" fmla="*/ 448375 h 972250"/>
                <a:gd name="connsiteX68" fmla="*/ 1109663 w 1140619"/>
                <a:gd name="connsiteY68" fmla="*/ 455519 h 972250"/>
                <a:gd name="connsiteX69" fmla="*/ 1112044 w 1140619"/>
                <a:gd name="connsiteY69" fmla="*/ 553150 h 972250"/>
                <a:gd name="connsiteX70" fmla="*/ 1119188 w 1140619"/>
                <a:gd name="connsiteY70" fmla="*/ 586488 h 972250"/>
                <a:gd name="connsiteX71" fmla="*/ 1121569 w 1140619"/>
                <a:gd name="connsiteY71" fmla="*/ 593631 h 972250"/>
                <a:gd name="connsiteX72" fmla="*/ 1123950 w 1140619"/>
                <a:gd name="connsiteY72" fmla="*/ 634113 h 972250"/>
                <a:gd name="connsiteX73" fmla="*/ 1126331 w 1140619"/>
                <a:gd name="connsiteY73" fmla="*/ 641256 h 972250"/>
                <a:gd name="connsiteX74" fmla="*/ 1128713 w 1140619"/>
                <a:gd name="connsiteY74" fmla="*/ 669831 h 972250"/>
                <a:gd name="connsiteX75" fmla="*/ 1133475 w 1140619"/>
                <a:gd name="connsiteY75" fmla="*/ 719838 h 972250"/>
                <a:gd name="connsiteX76" fmla="*/ 1138238 w 1140619"/>
                <a:gd name="connsiteY76" fmla="*/ 729363 h 972250"/>
                <a:gd name="connsiteX77" fmla="*/ 1140619 w 1140619"/>
                <a:gd name="connsiteY77" fmla="*/ 736506 h 972250"/>
                <a:gd name="connsiteX78" fmla="*/ 1135856 w 1140619"/>
                <a:gd name="connsiteY78" fmla="*/ 846044 h 972250"/>
                <a:gd name="connsiteX79" fmla="*/ 1133475 w 1140619"/>
                <a:gd name="connsiteY79" fmla="*/ 853188 h 972250"/>
                <a:gd name="connsiteX80" fmla="*/ 1128713 w 1140619"/>
                <a:gd name="connsiteY80" fmla="*/ 874619 h 972250"/>
                <a:gd name="connsiteX81" fmla="*/ 1126331 w 1140619"/>
                <a:gd name="connsiteY81" fmla="*/ 881763 h 972250"/>
                <a:gd name="connsiteX82" fmla="*/ 1121569 w 1140619"/>
                <a:gd name="connsiteY82" fmla="*/ 888906 h 972250"/>
                <a:gd name="connsiteX83" fmla="*/ 1119188 w 1140619"/>
                <a:gd name="connsiteY83" fmla="*/ 900813 h 972250"/>
                <a:gd name="connsiteX84" fmla="*/ 1109663 w 1140619"/>
                <a:gd name="connsiteY84" fmla="*/ 972250 h 972250"/>
                <a:gd name="connsiteX85" fmla="*/ 1095375 w 1140619"/>
                <a:gd name="connsiteY85" fmla="*/ 969869 h 972250"/>
                <a:gd name="connsiteX86" fmla="*/ 1088231 w 1140619"/>
                <a:gd name="connsiteY86" fmla="*/ 962725 h 972250"/>
                <a:gd name="connsiteX87" fmla="*/ 1081088 w 1140619"/>
                <a:gd name="connsiteY87" fmla="*/ 957963 h 972250"/>
                <a:gd name="connsiteX88" fmla="*/ 1073944 w 1140619"/>
                <a:gd name="connsiteY88" fmla="*/ 950819 h 972250"/>
                <a:gd name="connsiteX89" fmla="*/ 1069181 w 1140619"/>
                <a:gd name="connsiteY89" fmla="*/ 943675 h 972250"/>
                <a:gd name="connsiteX90" fmla="*/ 1062038 w 1140619"/>
                <a:gd name="connsiteY90" fmla="*/ 941294 h 972250"/>
                <a:gd name="connsiteX91" fmla="*/ 1054894 w 1140619"/>
                <a:gd name="connsiteY91" fmla="*/ 936531 h 972250"/>
                <a:gd name="connsiteX92" fmla="*/ 1040606 w 1140619"/>
                <a:gd name="connsiteY92" fmla="*/ 931769 h 972250"/>
                <a:gd name="connsiteX93" fmla="*/ 1026319 w 1140619"/>
                <a:gd name="connsiteY93" fmla="*/ 924625 h 972250"/>
                <a:gd name="connsiteX94" fmla="*/ 1019175 w 1140619"/>
                <a:gd name="connsiteY94" fmla="*/ 919863 h 972250"/>
                <a:gd name="connsiteX95" fmla="*/ 1009650 w 1140619"/>
                <a:gd name="connsiteY95" fmla="*/ 917481 h 972250"/>
                <a:gd name="connsiteX96" fmla="*/ 995363 w 1140619"/>
                <a:gd name="connsiteY96" fmla="*/ 912719 h 972250"/>
                <a:gd name="connsiteX97" fmla="*/ 988219 w 1140619"/>
                <a:gd name="connsiteY97" fmla="*/ 910338 h 972250"/>
                <a:gd name="connsiteX98" fmla="*/ 981075 w 1140619"/>
                <a:gd name="connsiteY98" fmla="*/ 905575 h 972250"/>
                <a:gd name="connsiteX99" fmla="*/ 957263 w 1140619"/>
                <a:gd name="connsiteY99" fmla="*/ 898431 h 972250"/>
                <a:gd name="connsiteX100" fmla="*/ 935831 w 1140619"/>
                <a:gd name="connsiteY100" fmla="*/ 891288 h 972250"/>
                <a:gd name="connsiteX101" fmla="*/ 928688 w 1140619"/>
                <a:gd name="connsiteY101" fmla="*/ 888906 h 972250"/>
                <a:gd name="connsiteX102" fmla="*/ 907256 w 1140619"/>
                <a:gd name="connsiteY102" fmla="*/ 879381 h 972250"/>
                <a:gd name="connsiteX103" fmla="*/ 892969 w 1140619"/>
                <a:gd name="connsiteY103" fmla="*/ 874619 h 972250"/>
                <a:gd name="connsiteX104" fmla="*/ 883444 w 1140619"/>
                <a:gd name="connsiteY104" fmla="*/ 872238 h 972250"/>
                <a:gd name="connsiteX105" fmla="*/ 869156 w 1140619"/>
                <a:gd name="connsiteY105" fmla="*/ 867475 h 972250"/>
                <a:gd name="connsiteX106" fmla="*/ 850106 w 1140619"/>
                <a:gd name="connsiteY106" fmla="*/ 862713 h 972250"/>
                <a:gd name="connsiteX107" fmla="*/ 835819 w 1140619"/>
                <a:gd name="connsiteY107" fmla="*/ 855569 h 972250"/>
                <a:gd name="connsiteX108" fmla="*/ 814388 w 1140619"/>
                <a:gd name="connsiteY108" fmla="*/ 850806 h 972250"/>
                <a:gd name="connsiteX109" fmla="*/ 807244 w 1140619"/>
                <a:gd name="connsiteY109" fmla="*/ 846044 h 972250"/>
                <a:gd name="connsiteX110" fmla="*/ 804863 w 1140619"/>
                <a:gd name="connsiteY110" fmla="*/ 834138 h 972250"/>
                <a:gd name="connsiteX111" fmla="*/ 797719 w 1140619"/>
                <a:gd name="connsiteY111" fmla="*/ 819850 h 972250"/>
                <a:gd name="connsiteX112" fmla="*/ 795338 w 1140619"/>
                <a:gd name="connsiteY112" fmla="*/ 810325 h 972250"/>
                <a:gd name="connsiteX113" fmla="*/ 790575 w 1140619"/>
                <a:gd name="connsiteY113" fmla="*/ 786513 h 972250"/>
                <a:gd name="connsiteX114" fmla="*/ 788194 w 1140619"/>
                <a:gd name="connsiteY114" fmla="*/ 779369 h 972250"/>
                <a:gd name="connsiteX115" fmla="*/ 783431 w 1140619"/>
                <a:gd name="connsiteY115" fmla="*/ 772225 h 972250"/>
                <a:gd name="connsiteX116" fmla="*/ 781050 w 1140619"/>
                <a:gd name="connsiteY116" fmla="*/ 765081 h 972250"/>
                <a:gd name="connsiteX117" fmla="*/ 778669 w 1140619"/>
                <a:gd name="connsiteY117" fmla="*/ 755556 h 972250"/>
                <a:gd name="connsiteX118" fmla="*/ 773906 w 1140619"/>
                <a:gd name="connsiteY118" fmla="*/ 748413 h 972250"/>
                <a:gd name="connsiteX119" fmla="*/ 766763 w 1140619"/>
                <a:gd name="connsiteY119" fmla="*/ 724600 h 972250"/>
                <a:gd name="connsiteX120" fmla="*/ 764381 w 1140619"/>
                <a:gd name="connsiteY120" fmla="*/ 717456 h 972250"/>
                <a:gd name="connsiteX121" fmla="*/ 759619 w 1140619"/>
                <a:gd name="connsiteY121" fmla="*/ 707931 h 972250"/>
                <a:gd name="connsiteX122" fmla="*/ 757238 w 1140619"/>
                <a:gd name="connsiteY122" fmla="*/ 700788 h 972250"/>
                <a:gd name="connsiteX123" fmla="*/ 747713 w 1140619"/>
                <a:gd name="connsiteY123" fmla="*/ 686500 h 972250"/>
                <a:gd name="connsiteX124" fmla="*/ 738188 w 1140619"/>
                <a:gd name="connsiteY124" fmla="*/ 674594 h 972250"/>
                <a:gd name="connsiteX125" fmla="*/ 735806 w 1140619"/>
                <a:gd name="connsiteY125" fmla="*/ 667450 h 972250"/>
                <a:gd name="connsiteX126" fmla="*/ 726281 w 1140619"/>
                <a:gd name="connsiteY126" fmla="*/ 653163 h 972250"/>
                <a:gd name="connsiteX127" fmla="*/ 714375 w 1140619"/>
                <a:gd name="connsiteY127" fmla="*/ 638875 h 972250"/>
                <a:gd name="connsiteX128" fmla="*/ 711994 w 1140619"/>
                <a:gd name="connsiteY128" fmla="*/ 629350 h 972250"/>
                <a:gd name="connsiteX129" fmla="*/ 700088 w 1140619"/>
                <a:gd name="connsiteY129" fmla="*/ 615063 h 972250"/>
                <a:gd name="connsiteX130" fmla="*/ 697706 w 1140619"/>
                <a:gd name="connsiteY130" fmla="*/ 607919 h 972250"/>
                <a:gd name="connsiteX131" fmla="*/ 692944 w 1140619"/>
                <a:gd name="connsiteY131" fmla="*/ 600775 h 972250"/>
                <a:gd name="connsiteX132" fmla="*/ 690563 w 1140619"/>
                <a:gd name="connsiteY132" fmla="*/ 591250 h 972250"/>
                <a:gd name="connsiteX133" fmla="*/ 688181 w 1140619"/>
                <a:gd name="connsiteY133" fmla="*/ 584106 h 972250"/>
                <a:gd name="connsiteX134" fmla="*/ 685800 w 1140619"/>
                <a:gd name="connsiteY134" fmla="*/ 574581 h 972250"/>
                <a:gd name="connsiteX135" fmla="*/ 681038 w 1140619"/>
                <a:gd name="connsiteY135" fmla="*/ 560294 h 972250"/>
                <a:gd name="connsiteX136" fmla="*/ 673894 w 1140619"/>
                <a:gd name="connsiteY136" fmla="*/ 555531 h 972250"/>
                <a:gd name="connsiteX137" fmla="*/ 669131 w 1140619"/>
                <a:gd name="connsiteY137" fmla="*/ 548388 h 972250"/>
                <a:gd name="connsiteX138" fmla="*/ 666750 w 1140619"/>
                <a:gd name="connsiteY138" fmla="*/ 541244 h 972250"/>
                <a:gd name="connsiteX139" fmla="*/ 652463 w 1140619"/>
                <a:gd name="connsiteY139" fmla="*/ 529338 h 972250"/>
                <a:gd name="connsiteX140" fmla="*/ 645319 w 1140619"/>
                <a:gd name="connsiteY140" fmla="*/ 522194 h 972250"/>
                <a:gd name="connsiteX141" fmla="*/ 628650 w 1140619"/>
                <a:gd name="connsiteY141" fmla="*/ 505525 h 972250"/>
                <a:gd name="connsiteX142" fmla="*/ 621506 w 1140619"/>
                <a:gd name="connsiteY142" fmla="*/ 481713 h 972250"/>
                <a:gd name="connsiteX143" fmla="*/ 616744 w 1140619"/>
                <a:gd name="connsiteY143" fmla="*/ 474569 h 972250"/>
                <a:gd name="connsiteX144" fmla="*/ 614363 w 1140619"/>
                <a:gd name="connsiteY144" fmla="*/ 453138 h 972250"/>
                <a:gd name="connsiteX145" fmla="*/ 609600 w 1140619"/>
                <a:gd name="connsiteY145" fmla="*/ 438850 h 972250"/>
                <a:gd name="connsiteX146" fmla="*/ 604838 w 1140619"/>
                <a:gd name="connsiteY146" fmla="*/ 424563 h 972250"/>
                <a:gd name="connsiteX147" fmla="*/ 600075 w 1140619"/>
                <a:gd name="connsiteY147" fmla="*/ 417419 h 972250"/>
                <a:gd name="connsiteX148" fmla="*/ 597694 w 1140619"/>
                <a:gd name="connsiteY148" fmla="*/ 410275 h 972250"/>
                <a:gd name="connsiteX149" fmla="*/ 592931 w 1140619"/>
                <a:gd name="connsiteY149" fmla="*/ 400750 h 972250"/>
                <a:gd name="connsiteX150" fmla="*/ 590550 w 1140619"/>
                <a:gd name="connsiteY150" fmla="*/ 391225 h 972250"/>
                <a:gd name="connsiteX151" fmla="*/ 588169 w 1140619"/>
                <a:gd name="connsiteY151" fmla="*/ 384081 h 972250"/>
                <a:gd name="connsiteX152" fmla="*/ 585788 w 1140619"/>
                <a:gd name="connsiteY152" fmla="*/ 374556 h 972250"/>
                <a:gd name="connsiteX153" fmla="*/ 578644 w 1140619"/>
                <a:gd name="connsiteY153" fmla="*/ 353125 h 972250"/>
                <a:gd name="connsiteX154" fmla="*/ 566738 w 1140619"/>
                <a:gd name="connsiteY154" fmla="*/ 317406 h 972250"/>
                <a:gd name="connsiteX155" fmla="*/ 561975 w 1140619"/>
                <a:gd name="connsiteY155" fmla="*/ 303119 h 972250"/>
                <a:gd name="connsiteX156" fmla="*/ 557213 w 1140619"/>
                <a:gd name="connsiteY156" fmla="*/ 286450 h 972250"/>
                <a:gd name="connsiteX157" fmla="*/ 554831 w 1140619"/>
                <a:gd name="connsiteY157" fmla="*/ 279306 h 972250"/>
                <a:gd name="connsiteX158" fmla="*/ 550069 w 1140619"/>
                <a:gd name="connsiteY158" fmla="*/ 272163 h 972250"/>
                <a:gd name="connsiteX159" fmla="*/ 550069 w 1140619"/>
                <a:gd name="connsiteY159" fmla="*/ 229300 h 972250"/>
                <a:gd name="connsiteX160" fmla="*/ 554831 w 1140619"/>
                <a:gd name="connsiteY160" fmla="*/ 215013 h 972250"/>
                <a:gd name="connsiteX161" fmla="*/ 559594 w 1140619"/>
                <a:gd name="connsiteY161" fmla="*/ 207869 h 972250"/>
                <a:gd name="connsiteX162" fmla="*/ 566738 w 1140619"/>
                <a:gd name="connsiteY162" fmla="*/ 193581 h 972250"/>
                <a:gd name="connsiteX163" fmla="*/ 571500 w 1140619"/>
                <a:gd name="connsiteY163" fmla="*/ 179294 h 972250"/>
                <a:gd name="connsiteX164" fmla="*/ 573881 w 1140619"/>
                <a:gd name="connsiteY164" fmla="*/ 172150 h 972250"/>
                <a:gd name="connsiteX165" fmla="*/ 576263 w 1140619"/>
                <a:gd name="connsiteY165" fmla="*/ 79281 h 972250"/>
                <a:gd name="connsiteX0" fmla="*/ 0 w 1004888"/>
                <a:gd name="connsiteY0" fmla="*/ 41181 h 972250"/>
                <a:gd name="connsiteX1" fmla="*/ 11907 w 1004888"/>
                <a:gd name="connsiteY1" fmla="*/ 45944 h 972250"/>
                <a:gd name="connsiteX2" fmla="*/ 28575 w 1004888"/>
                <a:gd name="connsiteY2" fmla="*/ 50706 h 972250"/>
                <a:gd name="connsiteX3" fmla="*/ 50007 w 1004888"/>
                <a:gd name="connsiteY3" fmla="*/ 60231 h 972250"/>
                <a:gd name="connsiteX4" fmla="*/ 107157 w 1004888"/>
                <a:gd name="connsiteY4" fmla="*/ 57850 h 972250"/>
                <a:gd name="connsiteX5" fmla="*/ 119063 w 1004888"/>
                <a:gd name="connsiteY5" fmla="*/ 45944 h 972250"/>
                <a:gd name="connsiteX6" fmla="*/ 154782 w 1004888"/>
                <a:gd name="connsiteY6" fmla="*/ 29275 h 972250"/>
                <a:gd name="connsiteX7" fmla="*/ 161925 w 1004888"/>
                <a:gd name="connsiteY7" fmla="*/ 26894 h 972250"/>
                <a:gd name="connsiteX8" fmla="*/ 290513 w 1004888"/>
                <a:gd name="connsiteY8" fmla="*/ 24513 h 972250"/>
                <a:gd name="connsiteX9" fmla="*/ 311944 w 1004888"/>
                <a:gd name="connsiteY9" fmla="*/ 17369 h 972250"/>
                <a:gd name="connsiteX10" fmla="*/ 319088 w 1004888"/>
                <a:gd name="connsiteY10" fmla="*/ 12606 h 972250"/>
                <a:gd name="connsiteX11" fmla="*/ 347663 w 1004888"/>
                <a:gd name="connsiteY11" fmla="*/ 7844 h 972250"/>
                <a:gd name="connsiteX12" fmla="*/ 433388 w 1004888"/>
                <a:gd name="connsiteY12" fmla="*/ 7844 h 972250"/>
                <a:gd name="connsiteX13" fmla="*/ 438150 w 1004888"/>
                <a:gd name="connsiteY13" fmla="*/ 22131 h 972250"/>
                <a:gd name="connsiteX14" fmla="*/ 452438 w 1004888"/>
                <a:gd name="connsiteY14" fmla="*/ 48325 h 972250"/>
                <a:gd name="connsiteX15" fmla="*/ 471488 w 1004888"/>
                <a:gd name="connsiteY15" fmla="*/ 53088 h 972250"/>
                <a:gd name="connsiteX16" fmla="*/ 485775 w 1004888"/>
                <a:gd name="connsiteY16" fmla="*/ 57850 h 972250"/>
                <a:gd name="connsiteX17" fmla="*/ 495300 w 1004888"/>
                <a:gd name="connsiteY17" fmla="*/ 60231 h 972250"/>
                <a:gd name="connsiteX18" fmla="*/ 502444 w 1004888"/>
                <a:gd name="connsiteY18" fmla="*/ 67375 h 972250"/>
                <a:gd name="connsiteX19" fmla="*/ 523875 w 1004888"/>
                <a:gd name="connsiteY19" fmla="*/ 79281 h 972250"/>
                <a:gd name="connsiteX20" fmla="*/ 542925 w 1004888"/>
                <a:gd name="connsiteY20" fmla="*/ 91188 h 972250"/>
                <a:gd name="connsiteX21" fmla="*/ 552450 w 1004888"/>
                <a:gd name="connsiteY21" fmla="*/ 98331 h 972250"/>
                <a:gd name="connsiteX22" fmla="*/ 559594 w 1004888"/>
                <a:gd name="connsiteY22" fmla="*/ 103094 h 972250"/>
                <a:gd name="connsiteX23" fmla="*/ 576263 w 1004888"/>
                <a:gd name="connsiteY23" fmla="*/ 98331 h 972250"/>
                <a:gd name="connsiteX24" fmla="*/ 588169 w 1004888"/>
                <a:gd name="connsiteY24" fmla="*/ 100713 h 972250"/>
                <a:gd name="connsiteX25" fmla="*/ 595313 w 1004888"/>
                <a:gd name="connsiteY25" fmla="*/ 103094 h 972250"/>
                <a:gd name="connsiteX26" fmla="*/ 604838 w 1004888"/>
                <a:gd name="connsiteY26" fmla="*/ 117381 h 972250"/>
                <a:gd name="connsiteX27" fmla="*/ 611982 w 1004888"/>
                <a:gd name="connsiteY27" fmla="*/ 122144 h 972250"/>
                <a:gd name="connsiteX28" fmla="*/ 626269 w 1004888"/>
                <a:gd name="connsiteY28" fmla="*/ 126906 h 972250"/>
                <a:gd name="connsiteX29" fmla="*/ 733425 w 1004888"/>
                <a:gd name="connsiteY29" fmla="*/ 124525 h 972250"/>
                <a:gd name="connsiteX30" fmla="*/ 738188 w 1004888"/>
                <a:gd name="connsiteY30" fmla="*/ 117381 h 972250"/>
                <a:gd name="connsiteX31" fmla="*/ 745332 w 1004888"/>
                <a:gd name="connsiteY31" fmla="*/ 110238 h 972250"/>
                <a:gd name="connsiteX32" fmla="*/ 747713 w 1004888"/>
                <a:gd name="connsiteY32" fmla="*/ 103094 h 972250"/>
                <a:gd name="connsiteX33" fmla="*/ 762000 w 1004888"/>
                <a:gd name="connsiteY33" fmla="*/ 103094 h 972250"/>
                <a:gd name="connsiteX34" fmla="*/ 769144 w 1004888"/>
                <a:gd name="connsiteY34" fmla="*/ 110238 h 972250"/>
                <a:gd name="connsiteX35" fmla="*/ 776288 w 1004888"/>
                <a:gd name="connsiteY35" fmla="*/ 119763 h 972250"/>
                <a:gd name="connsiteX36" fmla="*/ 788194 w 1004888"/>
                <a:gd name="connsiteY36" fmla="*/ 126906 h 972250"/>
                <a:gd name="connsiteX37" fmla="*/ 802482 w 1004888"/>
                <a:gd name="connsiteY37" fmla="*/ 138813 h 972250"/>
                <a:gd name="connsiteX38" fmla="*/ 840582 w 1004888"/>
                <a:gd name="connsiteY38" fmla="*/ 141194 h 972250"/>
                <a:gd name="connsiteX39" fmla="*/ 847725 w 1004888"/>
                <a:gd name="connsiteY39" fmla="*/ 143575 h 972250"/>
                <a:gd name="connsiteX40" fmla="*/ 852488 w 1004888"/>
                <a:gd name="connsiteY40" fmla="*/ 150719 h 972250"/>
                <a:gd name="connsiteX41" fmla="*/ 859632 w 1004888"/>
                <a:gd name="connsiteY41" fmla="*/ 162625 h 972250"/>
                <a:gd name="connsiteX42" fmla="*/ 862013 w 1004888"/>
                <a:gd name="connsiteY42" fmla="*/ 169769 h 972250"/>
                <a:gd name="connsiteX43" fmla="*/ 871538 w 1004888"/>
                <a:gd name="connsiteY43" fmla="*/ 181675 h 972250"/>
                <a:gd name="connsiteX44" fmla="*/ 876300 w 1004888"/>
                <a:gd name="connsiteY44" fmla="*/ 188819 h 972250"/>
                <a:gd name="connsiteX45" fmla="*/ 916782 w 1004888"/>
                <a:gd name="connsiteY45" fmla="*/ 191200 h 972250"/>
                <a:gd name="connsiteX46" fmla="*/ 935832 w 1004888"/>
                <a:gd name="connsiteY46" fmla="*/ 203106 h 972250"/>
                <a:gd name="connsiteX47" fmla="*/ 938213 w 1004888"/>
                <a:gd name="connsiteY47" fmla="*/ 234063 h 972250"/>
                <a:gd name="connsiteX48" fmla="*/ 945357 w 1004888"/>
                <a:gd name="connsiteY48" fmla="*/ 260256 h 972250"/>
                <a:gd name="connsiteX49" fmla="*/ 947738 w 1004888"/>
                <a:gd name="connsiteY49" fmla="*/ 269781 h 972250"/>
                <a:gd name="connsiteX50" fmla="*/ 954882 w 1004888"/>
                <a:gd name="connsiteY50" fmla="*/ 288831 h 972250"/>
                <a:gd name="connsiteX51" fmla="*/ 947738 w 1004888"/>
                <a:gd name="connsiteY51" fmla="*/ 291213 h 972250"/>
                <a:gd name="connsiteX52" fmla="*/ 916782 w 1004888"/>
                <a:gd name="connsiteY52" fmla="*/ 295975 h 972250"/>
                <a:gd name="connsiteX53" fmla="*/ 902494 w 1004888"/>
                <a:gd name="connsiteY53" fmla="*/ 305500 h 972250"/>
                <a:gd name="connsiteX54" fmla="*/ 895350 w 1004888"/>
                <a:gd name="connsiteY54" fmla="*/ 319788 h 972250"/>
                <a:gd name="connsiteX55" fmla="*/ 890588 w 1004888"/>
                <a:gd name="connsiteY55" fmla="*/ 326931 h 972250"/>
                <a:gd name="connsiteX56" fmla="*/ 888207 w 1004888"/>
                <a:gd name="connsiteY56" fmla="*/ 334075 h 972250"/>
                <a:gd name="connsiteX57" fmla="*/ 890588 w 1004888"/>
                <a:gd name="connsiteY57" fmla="*/ 365031 h 972250"/>
                <a:gd name="connsiteX58" fmla="*/ 895350 w 1004888"/>
                <a:gd name="connsiteY58" fmla="*/ 372175 h 972250"/>
                <a:gd name="connsiteX59" fmla="*/ 902494 w 1004888"/>
                <a:gd name="connsiteY59" fmla="*/ 374556 h 972250"/>
                <a:gd name="connsiteX60" fmla="*/ 921544 w 1004888"/>
                <a:gd name="connsiteY60" fmla="*/ 376938 h 972250"/>
                <a:gd name="connsiteX61" fmla="*/ 923925 w 1004888"/>
                <a:gd name="connsiteY61" fmla="*/ 384081 h 972250"/>
                <a:gd name="connsiteX62" fmla="*/ 926307 w 1004888"/>
                <a:gd name="connsiteY62" fmla="*/ 395988 h 972250"/>
                <a:gd name="connsiteX63" fmla="*/ 957263 w 1004888"/>
                <a:gd name="connsiteY63" fmla="*/ 405513 h 972250"/>
                <a:gd name="connsiteX64" fmla="*/ 964407 w 1004888"/>
                <a:gd name="connsiteY64" fmla="*/ 426944 h 972250"/>
                <a:gd name="connsiteX65" fmla="*/ 966788 w 1004888"/>
                <a:gd name="connsiteY65" fmla="*/ 436469 h 972250"/>
                <a:gd name="connsiteX66" fmla="*/ 971550 w 1004888"/>
                <a:gd name="connsiteY66" fmla="*/ 448375 h 972250"/>
                <a:gd name="connsiteX67" fmla="*/ 973932 w 1004888"/>
                <a:gd name="connsiteY67" fmla="*/ 455519 h 972250"/>
                <a:gd name="connsiteX68" fmla="*/ 976313 w 1004888"/>
                <a:gd name="connsiteY68" fmla="*/ 553150 h 972250"/>
                <a:gd name="connsiteX69" fmla="*/ 983457 w 1004888"/>
                <a:gd name="connsiteY69" fmla="*/ 586488 h 972250"/>
                <a:gd name="connsiteX70" fmla="*/ 985838 w 1004888"/>
                <a:gd name="connsiteY70" fmla="*/ 593631 h 972250"/>
                <a:gd name="connsiteX71" fmla="*/ 988219 w 1004888"/>
                <a:gd name="connsiteY71" fmla="*/ 634113 h 972250"/>
                <a:gd name="connsiteX72" fmla="*/ 990600 w 1004888"/>
                <a:gd name="connsiteY72" fmla="*/ 641256 h 972250"/>
                <a:gd name="connsiteX73" fmla="*/ 992982 w 1004888"/>
                <a:gd name="connsiteY73" fmla="*/ 669831 h 972250"/>
                <a:gd name="connsiteX74" fmla="*/ 997744 w 1004888"/>
                <a:gd name="connsiteY74" fmla="*/ 719838 h 972250"/>
                <a:gd name="connsiteX75" fmla="*/ 1002507 w 1004888"/>
                <a:gd name="connsiteY75" fmla="*/ 729363 h 972250"/>
                <a:gd name="connsiteX76" fmla="*/ 1004888 w 1004888"/>
                <a:gd name="connsiteY76" fmla="*/ 736506 h 972250"/>
                <a:gd name="connsiteX77" fmla="*/ 1000125 w 1004888"/>
                <a:gd name="connsiteY77" fmla="*/ 846044 h 972250"/>
                <a:gd name="connsiteX78" fmla="*/ 997744 w 1004888"/>
                <a:gd name="connsiteY78" fmla="*/ 853188 h 972250"/>
                <a:gd name="connsiteX79" fmla="*/ 992982 w 1004888"/>
                <a:gd name="connsiteY79" fmla="*/ 874619 h 972250"/>
                <a:gd name="connsiteX80" fmla="*/ 990600 w 1004888"/>
                <a:gd name="connsiteY80" fmla="*/ 881763 h 972250"/>
                <a:gd name="connsiteX81" fmla="*/ 985838 w 1004888"/>
                <a:gd name="connsiteY81" fmla="*/ 888906 h 972250"/>
                <a:gd name="connsiteX82" fmla="*/ 983457 w 1004888"/>
                <a:gd name="connsiteY82" fmla="*/ 900813 h 972250"/>
                <a:gd name="connsiteX83" fmla="*/ 973932 w 1004888"/>
                <a:gd name="connsiteY83" fmla="*/ 972250 h 972250"/>
                <a:gd name="connsiteX84" fmla="*/ 959644 w 1004888"/>
                <a:gd name="connsiteY84" fmla="*/ 969869 h 972250"/>
                <a:gd name="connsiteX85" fmla="*/ 952500 w 1004888"/>
                <a:gd name="connsiteY85" fmla="*/ 962725 h 972250"/>
                <a:gd name="connsiteX86" fmla="*/ 945357 w 1004888"/>
                <a:gd name="connsiteY86" fmla="*/ 957963 h 972250"/>
                <a:gd name="connsiteX87" fmla="*/ 938213 w 1004888"/>
                <a:gd name="connsiteY87" fmla="*/ 950819 h 972250"/>
                <a:gd name="connsiteX88" fmla="*/ 933450 w 1004888"/>
                <a:gd name="connsiteY88" fmla="*/ 943675 h 972250"/>
                <a:gd name="connsiteX89" fmla="*/ 926307 w 1004888"/>
                <a:gd name="connsiteY89" fmla="*/ 941294 h 972250"/>
                <a:gd name="connsiteX90" fmla="*/ 919163 w 1004888"/>
                <a:gd name="connsiteY90" fmla="*/ 936531 h 972250"/>
                <a:gd name="connsiteX91" fmla="*/ 904875 w 1004888"/>
                <a:gd name="connsiteY91" fmla="*/ 931769 h 972250"/>
                <a:gd name="connsiteX92" fmla="*/ 890588 w 1004888"/>
                <a:gd name="connsiteY92" fmla="*/ 924625 h 972250"/>
                <a:gd name="connsiteX93" fmla="*/ 883444 w 1004888"/>
                <a:gd name="connsiteY93" fmla="*/ 919863 h 972250"/>
                <a:gd name="connsiteX94" fmla="*/ 873919 w 1004888"/>
                <a:gd name="connsiteY94" fmla="*/ 917481 h 972250"/>
                <a:gd name="connsiteX95" fmla="*/ 859632 w 1004888"/>
                <a:gd name="connsiteY95" fmla="*/ 912719 h 972250"/>
                <a:gd name="connsiteX96" fmla="*/ 852488 w 1004888"/>
                <a:gd name="connsiteY96" fmla="*/ 910338 h 972250"/>
                <a:gd name="connsiteX97" fmla="*/ 845344 w 1004888"/>
                <a:gd name="connsiteY97" fmla="*/ 905575 h 972250"/>
                <a:gd name="connsiteX98" fmla="*/ 821532 w 1004888"/>
                <a:gd name="connsiteY98" fmla="*/ 898431 h 972250"/>
                <a:gd name="connsiteX99" fmla="*/ 800100 w 1004888"/>
                <a:gd name="connsiteY99" fmla="*/ 891288 h 972250"/>
                <a:gd name="connsiteX100" fmla="*/ 792957 w 1004888"/>
                <a:gd name="connsiteY100" fmla="*/ 888906 h 972250"/>
                <a:gd name="connsiteX101" fmla="*/ 771525 w 1004888"/>
                <a:gd name="connsiteY101" fmla="*/ 879381 h 972250"/>
                <a:gd name="connsiteX102" fmla="*/ 757238 w 1004888"/>
                <a:gd name="connsiteY102" fmla="*/ 874619 h 972250"/>
                <a:gd name="connsiteX103" fmla="*/ 747713 w 1004888"/>
                <a:gd name="connsiteY103" fmla="*/ 872238 h 972250"/>
                <a:gd name="connsiteX104" fmla="*/ 733425 w 1004888"/>
                <a:gd name="connsiteY104" fmla="*/ 867475 h 972250"/>
                <a:gd name="connsiteX105" fmla="*/ 714375 w 1004888"/>
                <a:gd name="connsiteY105" fmla="*/ 862713 h 972250"/>
                <a:gd name="connsiteX106" fmla="*/ 700088 w 1004888"/>
                <a:gd name="connsiteY106" fmla="*/ 855569 h 972250"/>
                <a:gd name="connsiteX107" fmla="*/ 678657 w 1004888"/>
                <a:gd name="connsiteY107" fmla="*/ 850806 h 972250"/>
                <a:gd name="connsiteX108" fmla="*/ 671513 w 1004888"/>
                <a:gd name="connsiteY108" fmla="*/ 846044 h 972250"/>
                <a:gd name="connsiteX109" fmla="*/ 669132 w 1004888"/>
                <a:gd name="connsiteY109" fmla="*/ 834138 h 972250"/>
                <a:gd name="connsiteX110" fmla="*/ 661988 w 1004888"/>
                <a:gd name="connsiteY110" fmla="*/ 819850 h 972250"/>
                <a:gd name="connsiteX111" fmla="*/ 659607 w 1004888"/>
                <a:gd name="connsiteY111" fmla="*/ 810325 h 972250"/>
                <a:gd name="connsiteX112" fmla="*/ 654844 w 1004888"/>
                <a:gd name="connsiteY112" fmla="*/ 786513 h 972250"/>
                <a:gd name="connsiteX113" fmla="*/ 652463 w 1004888"/>
                <a:gd name="connsiteY113" fmla="*/ 779369 h 972250"/>
                <a:gd name="connsiteX114" fmla="*/ 647700 w 1004888"/>
                <a:gd name="connsiteY114" fmla="*/ 772225 h 972250"/>
                <a:gd name="connsiteX115" fmla="*/ 645319 w 1004888"/>
                <a:gd name="connsiteY115" fmla="*/ 765081 h 972250"/>
                <a:gd name="connsiteX116" fmla="*/ 642938 w 1004888"/>
                <a:gd name="connsiteY116" fmla="*/ 755556 h 972250"/>
                <a:gd name="connsiteX117" fmla="*/ 638175 w 1004888"/>
                <a:gd name="connsiteY117" fmla="*/ 748413 h 972250"/>
                <a:gd name="connsiteX118" fmla="*/ 631032 w 1004888"/>
                <a:gd name="connsiteY118" fmla="*/ 724600 h 972250"/>
                <a:gd name="connsiteX119" fmla="*/ 628650 w 1004888"/>
                <a:gd name="connsiteY119" fmla="*/ 717456 h 972250"/>
                <a:gd name="connsiteX120" fmla="*/ 623888 w 1004888"/>
                <a:gd name="connsiteY120" fmla="*/ 707931 h 972250"/>
                <a:gd name="connsiteX121" fmla="*/ 621507 w 1004888"/>
                <a:gd name="connsiteY121" fmla="*/ 700788 h 972250"/>
                <a:gd name="connsiteX122" fmla="*/ 611982 w 1004888"/>
                <a:gd name="connsiteY122" fmla="*/ 686500 h 972250"/>
                <a:gd name="connsiteX123" fmla="*/ 602457 w 1004888"/>
                <a:gd name="connsiteY123" fmla="*/ 674594 h 972250"/>
                <a:gd name="connsiteX124" fmla="*/ 600075 w 1004888"/>
                <a:gd name="connsiteY124" fmla="*/ 667450 h 972250"/>
                <a:gd name="connsiteX125" fmla="*/ 590550 w 1004888"/>
                <a:gd name="connsiteY125" fmla="*/ 653163 h 972250"/>
                <a:gd name="connsiteX126" fmla="*/ 578644 w 1004888"/>
                <a:gd name="connsiteY126" fmla="*/ 638875 h 972250"/>
                <a:gd name="connsiteX127" fmla="*/ 576263 w 1004888"/>
                <a:gd name="connsiteY127" fmla="*/ 629350 h 972250"/>
                <a:gd name="connsiteX128" fmla="*/ 564357 w 1004888"/>
                <a:gd name="connsiteY128" fmla="*/ 615063 h 972250"/>
                <a:gd name="connsiteX129" fmla="*/ 561975 w 1004888"/>
                <a:gd name="connsiteY129" fmla="*/ 607919 h 972250"/>
                <a:gd name="connsiteX130" fmla="*/ 557213 w 1004888"/>
                <a:gd name="connsiteY130" fmla="*/ 600775 h 972250"/>
                <a:gd name="connsiteX131" fmla="*/ 554832 w 1004888"/>
                <a:gd name="connsiteY131" fmla="*/ 591250 h 972250"/>
                <a:gd name="connsiteX132" fmla="*/ 552450 w 1004888"/>
                <a:gd name="connsiteY132" fmla="*/ 584106 h 972250"/>
                <a:gd name="connsiteX133" fmla="*/ 550069 w 1004888"/>
                <a:gd name="connsiteY133" fmla="*/ 574581 h 972250"/>
                <a:gd name="connsiteX134" fmla="*/ 545307 w 1004888"/>
                <a:gd name="connsiteY134" fmla="*/ 560294 h 972250"/>
                <a:gd name="connsiteX135" fmla="*/ 538163 w 1004888"/>
                <a:gd name="connsiteY135" fmla="*/ 555531 h 972250"/>
                <a:gd name="connsiteX136" fmla="*/ 533400 w 1004888"/>
                <a:gd name="connsiteY136" fmla="*/ 548388 h 972250"/>
                <a:gd name="connsiteX137" fmla="*/ 531019 w 1004888"/>
                <a:gd name="connsiteY137" fmla="*/ 541244 h 972250"/>
                <a:gd name="connsiteX138" fmla="*/ 516732 w 1004888"/>
                <a:gd name="connsiteY138" fmla="*/ 529338 h 972250"/>
                <a:gd name="connsiteX139" fmla="*/ 509588 w 1004888"/>
                <a:gd name="connsiteY139" fmla="*/ 522194 h 972250"/>
                <a:gd name="connsiteX140" fmla="*/ 492919 w 1004888"/>
                <a:gd name="connsiteY140" fmla="*/ 505525 h 972250"/>
                <a:gd name="connsiteX141" fmla="*/ 485775 w 1004888"/>
                <a:gd name="connsiteY141" fmla="*/ 481713 h 972250"/>
                <a:gd name="connsiteX142" fmla="*/ 481013 w 1004888"/>
                <a:gd name="connsiteY142" fmla="*/ 474569 h 972250"/>
                <a:gd name="connsiteX143" fmla="*/ 478632 w 1004888"/>
                <a:gd name="connsiteY143" fmla="*/ 453138 h 972250"/>
                <a:gd name="connsiteX144" fmla="*/ 473869 w 1004888"/>
                <a:gd name="connsiteY144" fmla="*/ 438850 h 972250"/>
                <a:gd name="connsiteX145" fmla="*/ 469107 w 1004888"/>
                <a:gd name="connsiteY145" fmla="*/ 424563 h 972250"/>
                <a:gd name="connsiteX146" fmla="*/ 464344 w 1004888"/>
                <a:gd name="connsiteY146" fmla="*/ 417419 h 972250"/>
                <a:gd name="connsiteX147" fmla="*/ 461963 w 1004888"/>
                <a:gd name="connsiteY147" fmla="*/ 410275 h 972250"/>
                <a:gd name="connsiteX148" fmla="*/ 457200 w 1004888"/>
                <a:gd name="connsiteY148" fmla="*/ 400750 h 972250"/>
                <a:gd name="connsiteX149" fmla="*/ 454819 w 1004888"/>
                <a:gd name="connsiteY149" fmla="*/ 391225 h 972250"/>
                <a:gd name="connsiteX150" fmla="*/ 452438 w 1004888"/>
                <a:gd name="connsiteY150" fmla="*/ 384081 h 972250"/>
                <a:gd name="connsiteX151" fmla="*/ 450057 w 1004888"/>
                <a:gd name="connsiteY151" fmla="*/ 374556 h 972250"/>
                <a:gd name="connsiteX152" fmla="*/ 442913 w 1004888"/>
                <a:gd name="connsiteY152" fmla="*/ 353125 h 972250"/>
                <a:gd name="connsiteX153" fmla="*/ 431007 w 1004888"/>
                <a:gd name="connsiteY153" fmla="*/ 317406 h 972250"/>
                <a:gd name="connsiteX154" fmla="*/ 426244 w 1004888"/>
                <a:gd name="connsiteY154" fmla="*/ 303119 h 972250"/>
                <a:gd name="connsiteX155" fmla="*/ 421482 w 1004888"/>
                <a:gd name="connsiteY155" fmla="*/ 286450 h 972250"/>
                <a:gd name="connsiteX156" fmla="*/ 419100 w 1004888"/>
                <a:gd name="connsiteY156" fmla="*/ 279306 h 972250"/>
                <a:gd name="connsiteX157" fmla="*/ 414338 w 1004888"/>
                <a:gd name="connsiteY157" fmla="*/ 272163 h 972250"/>
                <a:gd name="connsiteX158" fmla="*/ 414338 w 1004888"/>
                <a:gd name="connsiteY158" fmla="*/ 229300 h 972250"/>
                <a:gd name="connsiteX159" fmla="*/ 419100 w 1004888"/>
                <a:gd name="connsiteY159" fmla="*/ 215013 h 972250"/>
                <a:gd name="connsiteX160" fmla="*/ 423863 w 1004888"/>
                <a:gd name="connsiteY160" fmla="*/ 207869 h 972250"/>
                <a:gd name="connsiteX161" fmla="*/ 431007 w 1004888"/>
                <a:gd name="connsiteY161" fmla="*/ 193581 h 972250"/>
                <a:gd name="connsiteX162" fmla="*/ 435769 w 1004888"/>
                <a:gd name="connsiteY162" fmla="*/ 179294 h 972250"/>
                <a:gd name="connsiteX163" fmla="*/ 438150 w 1004888"/>
                <a:gd name="connsiteY163" fmla="*/ 172150 h 972250"/>
                <a:gd name="connsiteX164" fmla="*/ 440532 w 1004888"/>
                <a:gd name="connsiteY164" fmla="*/ 79281 h 972250"/>
                <a:gd name="connsiteX0" fmla="*/ 0 w 1004888"/>
                <a:gd name="connsiteY0" fmla="*/ 41181 h 972250"/>
                <a:gd name="connsiteX1" fmla="*/ 28575 w 1004888"/>
                <a:gd name="connsiteY1" fmla="*/ 50706 h 972250"/>
                <a:gd name="connsiteX2" fmla="*/ 50007 w 1004888"/>
                <a:gd name="connsiteY2" fmla="*/ 60231 h 972250"/>
                <a:gd name="connsiteX3" fmla="*/ 107157 w 1004888"/>
                <a:gd name="connsiteY3" fmla="*/ 57850 h 972250"/>
                <a:gd name="connsiteX4" fmla="*/ 119063 w 1004888"/>
                <a:gd name="connsiteY4" fmla="*/ 45944 h 972250"/>
                <a:gd name="connsiteX5" fmla="*/ 154782 w 1004888"/>
                <a:gd name="connsiteY5" fmla="*/ 29275 h 972250"/>
                <a:gd name="connsiteX6" fmla="*/ 161925 w 1004888"/>
                <a:gd name="connsiteY6" fmla="*/ 26894 h 972250"/>
                <a:gd name="connsiteX7" fmla="*/ 290513 w 1004888"/>
                <a:gd name="connsiteY7" fmla="*/ 24513 h 972250"/>
                <a:gd name="connsiteX8" fmla="*/ 311944 w 1004888"/>
                <a:gd name="connsiteY8" fmla="*/ 17369 h 972250"/>
                <a:gd name="connsiteX9" fmla="*/ 319088 w 1004888"/>
                <a:gd name="connsiteY9" fmla="*/ 12606 h 972250"/>
                <a:gd name="connsiteX10" fmla="*/ 347663 w 1004888"/>
                <a:gd name="connsiteY10" fmla="*/ 7844 h 972250"/>
                <a:gd name="connsiteX11" fmla="*/ 433388 w 1004888"/>
                <a:gd name="connsiteY11" fmla="*/ 7844 h 972250"/>
                <a:gd name="connsiteX12" fmla="*/ 438150 w 1004888"/>
                <a:gd name="connsiteY12" fmla="*/ 22131 h 972250"/>
                <a:gd name="connsiteX13" fmla="*/ 452438 w 1004888"/>
                <a:gd name="connsiteY13" fmla="*/ 48325 h 972250"/>
                <a:gd name="connsiteX14" fmla="*/ 471488 w 1004888"/>
                <a:gd name="connsiteY14" fmla="*/ 53088 h 972250"/>
                <a:gd name="connsiteX15" fmla="*/ 485775 w 1004888"/>
                <a:gd name="connsiteY15" fmla="*/ 57850 h 972250"/>
                <a:gd name="connsiteX16" fmla="*/ 495300 w 1004888"/>
                <a:gd name="connsiteY16" fmla="*/ 60231 h 972250"/>
                <a:gd name="connsiteX17" fmla="*/ 502444 w 1004888"/>
                <a:gd name="connsiteY17" fmla="*/ 67375 h 972250"/>
                <a:gd name="connsiteX18" fmla="*/ 523875 w 1004888"/>
                <a:gd name="connsiteY18" fmla="*/ 79281 h 972250"/>
                <a:gd name="connsiteX19" fmla="*/ 542925 w 1004888"/>
                <a:gd name="connsiteY19" fmla="*/ 91188 h 972250"/>
                <a:gd name="connsiteX20" fmla="*/ 552450 w 1004888"/>
                <a:gd name="connsiteY20" fmla="*/ 98331 h 972250"/>
                <a:gd name="connsiteX21" fmla="*/ 559594 w 1004888"/>
                <a:gd name="connsiteY21" fmla="*/ 103094 h 972250"/>
                <a:gd name="connsiteX22" fmla="*/ 576263 w 1004888"/>
                <a:gd name="connsiteY22" fmla="*/ 98331 h 972250"/>
                <a:gd name="connsiteX23" fmla="*/ 588169 w 1004888"/>
                <a:gd name="connsiteY23" fmla="*/ 100713 h 972250"/>
                <a:gd name="connsiteX24" fmla="*/ 595313 w 1004888"/>
                <a:gd name="connsiteY24" fmla="*/ 103094 h 972250"/>
                <a:gd name="connsiteX25" fmla="*/ 604838 w 1004888"/>
                <a:gd name="connsiteY25" fmla="*/ 117381 h 972250"/>
                <a:gd name="connsiteX26" fmla="*/ 611982 w 1004888"/>
                <a:gd name="connsiteY26" fmla="*/ 122144 h 972250"/>
                <a:gd name="connsiteX27" fmla="*/ 626269 w 1004888"/>
                <a:gd name="connsiteY27" fmla="*/ 126906 h 972250"/>
                <a:gd name="connsiteX28" fmla="*/ 733425 w 1004888"/>
                <a:gd name="connsiteY28" fmla="*/ 124525 h 972250"/>
                <a:gd name="connsiteX29" fmla="*/ 738188 w 1004888"/>
                <a:gd name="connsiteY29" fmla="*/ 117381 h 972250"/>
                <a:gd name="connsiteX30" fmla="*/ 745332 w 1004888"/>
                <a:gd name="connsiteY30" fmla="*/ 110238 h 972250"/>
                <a:gd name="connsiteX31" fmla="*/ 747713 w 1004888"/>
                <a:gd name="connsiteY31" fmla="*/ 103094 h 972250"/>
                <a:gd name="connsiteX32" fmla="*/ 762000 w 1004888"/>
                <a:gd name="connsiteY32" fmla="*/ 103094 h 972250"/>
                <a:gd name="connsiteX33" fmla="*/ 769144 w 1004888"/>
                <a:gd name="connsiteY33" fmla="*/ 110238 h 972250"/>
                <a:gd name="connsiteX34" fmla="*/ 776288 w 1004888"/>
                <a:gd name="connsiteY34" fmla="*/ 119763 h 972250"/>
                <a:gd name="connsiteX35" fmla="*/ 788194 w 1004888"/>
                <a:gd name="connsiteY35" fmla="*/ 126906 h 972250"/>
                <a:gd name="connsiteX36" fmla="*/ 802482 w 1004888"/>
                <a:gd name="connsiteY36" fmla="*/ 138813 h 972250"/>
                <a:gd name="connsiteX37" fmla="*/ 840582 w 1004888"/>
                <a:gd name="connsiteY37" fmla="*/ 141194 h 972250"/>
                <a:gd name="connsiteX38" fmla="*/ 847725 w 1004888"/>
                <a:gd name="connsiteY38" fmla="*/ 143575 h 972250"/>
                <a:gd name="connsiteX39" fmla="*/ 852488 w 1004888"/>
                <a:gd name="connsiteY39" fmla="*/ 150719 h 972250"/>
                <a:gd name="connsiteX40" fmla="*/ 859632 w 1004888"/>
                <a:gd name="connsiteY40" fmla="*/ 162625 h 972250"/>
                <a:gd name="connsiteX41" fmla="*/ 862013 w 1004888"/>
                <a:gd name="connsiteY41" fmla="*/ 169769 h 972250"/>
                <a:gd name="connsiteX42" fmla="*/ 871538 w 1004888"/>
                <a:gd name="connsiteY42" fmla="*/ 181675 h 972250"/>
                <a:gd name="connsiteX43" fmla="*/ 876300 w 1004888"/>
                <a:gd name="connsiteY43" fmla="*/ 188819 h 972250"/>
                <a:gd name="connsiteX44" fmla="*/ 916782 w 1004888"/>
                <a:gd name="connsiteY44" fmla="*/ 191200 h 972250"/>
                <a:gd name="connsiteX45" fmla="*/ 935832 w 1004888"/>
                <a:gd name="connsiteY45" fmla="*/ 203106 h 972250"/>
                <a:gd name="connsiteX46" fmla="*/ 938213 w 1004888"/>
                <a:gd name="connsiteY46" fmla="*/ 234063 h 972250"/>
                <a:gd name="connsiteX47" fmla="*/ 945357 w 1004888"/>
                <a:gd name="connsiteY47" fmla="*/ 260256 h 972250"/>
                <a:gd name="connsiteX48" fmla="*/ 947738 w 1004888"/>
                <a:gd name="connsiteY48" fmla="*/ 269781 h 972250"/>
                <a:gd name="connsiteX49" fmla="*/ 954882 w 1004888"/>
                <a:gd name="connsiteY49" fmla="*/ 288831 h 972250"/>
                <a:gd name="connsiteX50" fmla="*/ 947738 w 1004888"/>
                <a:gd name="connsiteY50" fmla="*/ 291213 h 972250"/>
                <a:gd name="connsiteX51" fmla="*/ 916782 w 1004888"/>
                <a:gd name="connsiteY51" fmla="*/ 295975 h 972250"/>
                <a:gd name="connsiteX52" fmla="*/ 902494 w 1004888"/>
                <a:gd name="connsiteY52" fmla="*/ 305500 h 972250"/>
                <a:gd name="connsiteX53" fmla="*/ 895350 w 1004888"/>
                <a:gd name="connsiteY53" fmla="*/ 319788 h 972250"/>
                <a:gd name="connsiteX54" fmla="*/ 890588 w 1004888"/>
                <a:gd name="connsiteY54" fmla="*/ 326931 h 972250"/>
                <a:gd name="connsiteX55" fmla="*/ 888207 w 1004888"/>
                <a:gd name="connsiteY55" fmla="*/ 334075 h 972250"/>
                <a:gd name="connsiteX56" fmla="*/ 890588 w 1004888"/>
                <a:gd name="connsiteY56" fmla="*/ 365031 h 972250"/>
                <a:gd name="connsiteX57" fmla="*/ 895350 w 1004888"/>
                <a:gd name="connsiteY57" fmla="*/ 372175 h 972250"/>
                <a:gd name="connsiteX58" fmla="*/ 902494 w 1004888"/>
                <a:gd name="connsiteY58" fmla="*/ 374556 h 972250"/>
                <a:gd name="connsiteX59" fmla="*/ 921544 w 1004888"/>
                <a:gd name="connsiteY59" fmla="*/ 376938 h 972250"/>
                <a:gd name="connsiteX60" fmla="*/ 923925 w 1004888"/>
                <a:gd name="connsiteY60" fmla="*/ 384081 h 972250"/>
                <a:gd name="connsiteX61" fmla="*/ 926307 w 1004888"/>
                <a:gd name="connsiteY61" fmla="*/ 395988 h 972250"/>
                <a:gd name="connsiteX62" fmla="*/ 957263 w 1004888"/>
                <a:gd name="connsiteY62" fmla="*/ 405513 h 972250"/>
                <a:gd name="connsiteX63" fmla="*/ 964407 w 1004888"/>
                <a:gd name="connsiteY63" fmla="*/ 426944 h 972250"/>
                <a:gd name="connsiteX64" fmla="*/ 966788 w 1004888"/>
                <a:gd name="connsiteY64" fmla="*/ 436469 h 972250"/>
                <a:gd name="connsiteX65" fmla="*/ 971550 w 1004888"/>
                <a:gd name="connsiteY65" fmla="*/ 448375 h 972250"/>
                <a:gd name="connsiteX66" fmla="*/ 973932 w 1004888"/>
                <a:gd name="connsiteY66" fmla="*/ 455519 h 972250"/>
                <a:gd name="connsiteX67" fmla="*/ 976313 w 1004888"/>
                <a:gd name="connsiteY67" fmla="*/ 553150 h 972250"/>
                <a:gd name="connsiteX68" fmla="*/ 983457 w 1004888"/>
                <a:gd name="connsiteY68" fmla="*/ 586488 h 972250"/>
                <a:gd name="connsiteX69" fmla="*/ 985838 w 1004888"/>
                <a:gd name="connsiteY69" fmla="*/ 593631 h 972250"/>
                <a:gd name="connsiteX70" fmla="*/ 988219 w 1004888"/>
                <a:gd name="connsiteY70" fmla="*/ 634113 h 972250"/>
                <a:gd name="connsiteX71" fmla="*/ 990600 w 1004888"/>
                <a:gd name="connsiteY71" fmla="*/ 641256 h 972250"/>
                <a:gd name="connsiteX72" fmla="*/ 992982 w 1004888"/>
                <a:gd name="connsiteY72" fmla="*/ 669831 h 972250"/>
                <a:gd name="connsiteX73" fmla="*/ 997744 w 1004888"/>
                <a:gd name="connsiteY73" fmla="*/ 719838 h 972250"/>
                <a:gd name="connsiteX74" fmla="*/ 1002507 w 1004888"/>
                <a:gd name="connsiteY74" fmla="*/ 729363 h 972250"/>
                <a:gd name="connsiteX75" fmla="*/ 1004888 w 1004888"/>
                <a:gd name="connsiteY75" fmla="*/ 736506 h 972250"/>
                <a:gd name="connsiteX76" fmla="*/ 1000125 w 1004888"/>
                <a:gd name="connsiteY76" fmla="*/ 846044 h 972250"/>
                <a:gd name="connsiteX77" fmla="*/ 997744 w 1004888"/>
                <a:gd name="connsiteY77" fmla="*/ 853188 h 972250"/>
                <a:gd name="connsiteX78" fmla="*/ 992982 w 1004888"/>
                <a:gd name="connsiteY78" fmla="*/ 874619 h 972250"/>
                <a:gd name="connsiteX79" fmla="*/ 990600 w 1004888"/>
                <a:gd name="connsiteY79" fmla="*/ 881763 h 972250"/>
                <a:gd name="connsiteX80" fmla="*/ 985838 w 1004888"/>
                <a:gd name="connsiteY80" fmla="*/ 888906 h 972250"/>
                <a:gd name="connsiteX81" fmla="*/ 983457 w 1004888"/>
                <a:gd name="connsiteY81" fmla="*/ 900813 h 972250"/>
                <a:gd name="connsiteX82" fmla="*/ 973932 w 1004888"/>
                <a:gd name="connsiteY82" fmla="*/ 972250 h 972250"/>
                <a:gd name="connsiteX83" fmla="*/ 959644 w 1004888"/>
                <a:gd name="connsiteY83" fmla="*/ 969869 h 972250"/>
                <a:gd name="connsiteX84" fmla="*/ 952500 w 1004888"/>
                <a:gd name="connsiteY84" fmla="*/ 962725 h 972250"/>
                <a:gd name="connsiteX85" fmla="*/ 945357 w 1004888"/>
                <a:gd name="connsiteY85" fmla="*/ 957963 h 972250"/>
                <a:gd name="connsiteX86" fmla="*/ 938213 w 1004888"/>
                <a:gd name="connsiteY86" fmla="*/ 950819 h 972250"/>
                <a:gd name="connsiteX87" fmla="*/ 933450 w 1004888"/>
                <a:gd name="connsiteY87" fmla="*/ 943675 h 972250"/>
                <a:gd name="connsiteX88" fmla="*/ 926307 w 1004888"/>
                <a:gd name="connsiteY88" fmla="*/ 941294 h 972250"/>
                <a:gd name="connsiteX89" fmla="*/ 919163 w 1004888"/>
                <a:gd name="connsiteY89" fmla="*/ 936531 h 972250"/>
                <a:gd name="connsiteX90" fmla="*/ 904875 w 1004888"/>
                <a:gd name="connsiteY90" fmla="*/ 931769 h 972250"/>
                <a:gd name="connsiteX91" fmla="*/ 890588 w 1004888"/>
                <a:gd name="connsiteY91" fmla="*/ 924625 h 972250"/>
                <a:gd name="connsiteX92" fmla="*/ 883444 w 1004888"/>
                <a:gd name="connsiteY92" fmla="*/ 919863 h 972250"/>
                <a:gd name="connsiteX93" fmla="*/ 873919 w 1004888"/>
                <a:gd name="connsiteY93" fmla="*/ 917481 h 972250"/>
                <a:gd name="connsiteX94" fmla="*/ 859632 w 1004888"/>
                <a:gd name="connsiteY94" fmla="*/ 912719 h 972250"/>
                <a:gd name="connsiteX95" fmla="*/ 852488 w 1004888"/>
                <a:gd name="connsiteY95" fmla="*/ 910338 h 972250"/>
                <a:gd name="connsiteX96" fmla="*/ 845344 w 1004888"/>
                <a:gd name="connsiteY96" fmla="*/ 905575 h 972250"/>
                <a:gd name="connsiteX97" fmla="*/ 821532 w 1004888"/>
                <a:gd name="connsiteY97" fmla="*/ 898431 h 972250"/>
                <a:gd name="connsiteX98" fmla="*/ 800100 w 1004888"/>
                <a:gd name="connsiteY98" fmla="*/ 891288 h 972250"/>
                <a:gd name="connsiteX99" fmla="*/ 792957 w 1004888"/>
                <a:gd name="connsiteY99" fmla="*/ 888906 h 972250"/>
                <a:gd name="connsiteX100" fmla="*/ 771525 w 1004888"/>
                <a:gd name="connsiteY100" fmla="*/ 879381 h 972250"/>
                <a:gd name="connsiteX101" fmla="*/ 757238 w 1004888"/>
                <a:gd name="connsiteY101" fmla="*/ 874619 h 972250"/>
                <a:gd name="connsiteX102" fmla="*/ 747713 w 1004888"/>
                <a:gd name="connsiteY102" fmla="*/ 872238 h 972250"/>
                <a:gd name="connsiteX103" fmla="*/ 733425 w 1004888"/>
                <a:gd name="connsiteY103" fmla="*/ 867475 h 972250"/>
                <a:gd name="connsiteX104" fmla="*/ 714375 w 1004888"/>
                <a:gd name="connsiteY104" fmla="*/ 862713 h 972250"/>
                <a:gd name="connsiteX105" fmla="*/ 700088 w 1004888"/>
                <a:gd name="connsiteY105" fmla="*/ 855569 h 972250"/>
                <a:gd name="connsiteX106" fmla="*/ 678657 w 1004888"/>
                <a:gd name="connsiteY106" fmla="*/ 850806 h 972250"/>
                <a:gd name="connsiteX107" fmla="*/ 671513 w 1004888"/>
                <a:gd name="connsiteY107" fmla="*/ 846044 h 972250"/>
                <a:gd name="connsiteX108" fmla="*/ 669132 w 1004888"/>
                <a:gd name="connsiteY108" fmla="*/ 834138 h 972250"/>
                <a:gd name="connsiteX109" fmla="*/ 661988 w 1004888"/>
                <a:gd name="connsiteY109" fmla="*/ 819850 h 972250"/>
                <a:gd name="connsiteX110" fmla="*/ 659607 w 1004888"/>
                <a:gd name="connsiteY110" fmla="*/ 810325 h 972250"/>
                <a:gd name="connsiteX111" fmla="*/ 654844 w 1004888"/>
                <a:gd name="connsiteY111" fmla="*/ 786513 h 972250"/>
                <a:gd name="connsiteX112" fmla="*/ 652463 w 1004888"/>
                <a:gd name="connsiteY112" fmla="*/ 779369 h 972250"/>
                <a:gd name="connsiteX113" fmla="*/ 647700 w 1004888"/>
                <a:gd name="connsiteY113" fmla="*/ 772225 h 972250"/>
                <a:gd name="connsiteX114" fmla="*/ 645319 w 1004888"/>
                <a:gd name="connsiteY114" fmla="*/ 765081 h 972250"/>
                <a:gd name="connsiteX115" fmla="*/ 642938 w 1004888"/>
                <a:gd name="connsiteY115" fmla="*/ 755556 h 972250"/>
                <a:gd name="connsiteX116" fmla="*/ 638175 w 1004888"/>
                <a:gd name="connsiteY116" fmla="*/ 748413 h 972250"/>
                <a:gd name="connsiteX117" fmla="*/ 631032 w 1004888"/>
                <a:gd name="connsiteY117" fmla="*/ 724600 h 972250"/>
                <a:gd name="connsiteX118" fmla="*/ 628650 w 1004888"/>
                <a:gd name="connsiteY118" fmla="*/ 717456 h 972250"/>
                <a:gd name="connsiteX119" fmla="*/ 623888 w 1004888"/>
                <a:gd name="connsiteY119" fmla="*/ 707931 h 972250"/>
                <a:gd name="connsiteX120" fmla="*/ 621507 w 1004888"/>
                <a:gd name="connsiteY120" fmla="*/ 700788 h 972250"/>
                <a:gd name="connsiteX121" fmla="*/ 611982 w 1004888"/>
                <a:gd name="connsiteY121" fmla="*/ 686500 h 972250"/>
                <a:gd name="connsiteX122" fmla="*/ 602457 w 1004888"/>
                <a:gd name="connsiteY122" fmla="*/ 674594 h 972250"/>
                <a:gd name="connsiteX123" fmla="*/ 600075 w 1004888"/>
                <a:gd name="connsiteY123" fmla="*/ 667450 h 972250"/>
                <a:gd name="connsiteX124" fmla="*/ 590550 w 1004888"/>
                <a:gd name="connsiteY124" fmla="*/ 653163 h 972250"/>
                <a:gd name="connsiteX125" fmla="*/ 578644 w 1004888"/>
                <a:gd name="connsiteY125" fmla="*/ 638875 h 972250"/>
                <a:gd name="connsiteX126" fmla="*/ 576263 w 1004888"/>
                <a:gd name="connsiteY126" fmla="*/ 629350 h 972250"/>
                <a:gd name="connsiteX127" fmla="*/ 564357 w 1004888"/>
                <a:gd name="connsiteY127" fmla="*/ 615063 h 972250"/>
                <a:gd name="connsiteX128" fmla="*/ 561975 w 1004888"/>
                <a:gd name="connsiteY128" fmla="*/ 607919 h 972250"/>
                <a:gd name="connsiteX129" fmla="*/ 557213 w 1004888"/>
                <a:gd name="connsiteY129" fmla="*/ 600775 h 972250"/>
                <a:gd name="connsiteX130" fmla="*/ 554832 w 1004888"/>
                <a:gd name="connsiteY130" fmla="*/ 591250 h 972250"/>
                <a:gd name="connsiteX131" fmla="*/ 552450 w 1004888"/>
                <a:gd name="connsiteY131" fmla="*/ 584106 h 972250"/>
                <a:gd name="connsiteX132" fmla="*/ 550069 w 1004888"/>
                <a:gd name="connsiteY132" fmla="*/ 574581 h 972250"/>
                <a:gd name="connsiteX133" fmla="*/ 545307 w 1004888"/>
                <a:gd name="connsiteY133" fmla="*/ 560294 h 972250"/>
                <a:gd name="connsiteX134" fmla="*/ 538163 w 1004888"/>
                <a:gd name="connsiteY134" fmla="*/ 555531 h 972250"/>
                <a:gd name="connsiteX135" fmla="*/ 533400 w 1004888"/>
                <a:gd name="connsiteY135" fmla="*/ 548388 h 972250"/>
                <a:gd name="connsiteX136" fmla="*/ 531019 w 1004888"/>
                <a:gd name="connsiteY136" fmla="*/ 541244 h 972250"/>
                <a:gd name="connsiteX137" fmla="*/ 516732 w 1004888"/>
                <a:gd name="connsiteY137" fmla="*/ 529338 h 972250"/>
                <a:gd name="connsiteX138" fmla="*/ 509588 w 1004888"/>
                <a:gd name="connsiteY138" fmla="*/ 522194 h 972250"/>
                <a:gd name="connsiteX139" fmla="*/ 492919 w 1004888"/>
                <a:gd name="connsiteY139" fmla="*/ 505525 h 972250"/>
                <a:gd name="connsiteX140" fmla="*/ 485775 w 1004888"/>
                <a:gd name="connsiteY140" fmla="*/ 481713 h 972250"/>
                <a:gd name="connsiteX141" fmla="*/ 481013 w 1004888"/>
                <a:gd name="connsiteY141" fmla="*/ 474569 h 972250"/>
                <a:gd name="connsiteX142" fmla="*/ 478632 w 1004888"/>
                <a:gd name="connsiteY142" fmla="*/ 453138 h 972250"/>
                <a:gd name="connsiteX143" fmla="*/ 473869 w 1004888"/>
                <a:gd name="connsiteY143" fmla="*/ 438850 h 972250"/>
                <a:gd name="connsiteX144" fmla="*/ 469107 w 1004888"/>
                <a:gd name="connsiteY144" fmla="*/ 424563 h 972250"/>
                <a:gd name="connsiteX145" fmla="*/ 464344 w 1004888"/>
                <a:gd name="connsiteY145" fmla="*/ 417419 h 972250"/>
                <a:gd name="connsiteX146" fmla="*/ 461963 w 1004888"/>
                <a:gd name="connsiteY146" fmla="*/ 410275 h 972250"/>
                <a:gd name="connsiteX147" fmla="*/ 457200 w 1004888"/>
                <a:gd name="connsiteY147" fmla="*/ 400750 h 972250"/>
                <a:gd name="connsiteX148" fmla="*/ 454819 w 1004888"/>
                <a:gd name="connsiteY148" fmla="*/ 391225 h 972250"/>
                <a:gd name="connsiteX149" fmla="*/ 452438 w 1004888"/>
                <a:gd name="connsiteY149" fmla="*/ 384081 h 972250"/>
                <a:gd name="connsiteX150" fmla="*/ 450057 w 1004888"/>
                <a:gd name="connsiteY150" fmla="*/ 374556 h 972250"/>
                <a:gd name="connsiteX151" fmla="*/ 442913 w 1004888"/>
                <a:gd name="connsiteY151" fmla="*/ 353125 h 972250"/>
                <a:gd name="connsiteX152" fmla="*/ 431007 w 1004888"/>
                <a:gd name="connsiteY152" fmla="*/ 317406 h 972250"/>
                <a:gd name="connsiteX153" fmla="*/ 426244 w 1004888"/>
                <a:gd name="connsiteY153" fmla="*/ 303119 h 972250"/>
                <a:gd name="connsiteX154" fmla="*/ 421482 w 1004888"/>
                <a:gd name="connsiteY154" fmla="*/ 286450 h 972250"/>
                <a:gd name="connsiteX155" fmla="*/ 419100 w 1004888"/>
                <a:gd name="connsiteY155" fmla="*/ 279306 h 972250"/>
                <a:gd name="connsiteX156" fmla="*/ 414338 w 1004888"/>
                <a:gd name="connsiteY156" fmla="*/ 272163 h 972250"/>
                <a:gd name="connsiteX157" fmla="*/ 414338 w 1004888"/>
                <a:gd name="connsiteY157" fmla="*/ 229300 h 972250"/>
                <a:gd name="connsiteX158" fmla="*/ 419100 w 1004888"/>
                <a:gd name="connsiteY158" fmla="*/ 215013 h 972250"/>
                <a:gd name="connsiteX159" fmla="*/ 423863 w 1004888"/>
                <a:gd name="connsiteY159" fmla="*/ 207869 h 972250"/>
                <a:gd name="connsiteX160" fmla="*/ 431007 w 1004888"/>
                <a:gd name="connsiteY160" fmla="*/ 193581 h 972250"/>
                <a:gd name="connsiteX161" fmla="*/ 435769 w 1004888"/>
                <a:gd name="connsiteY161" fmla="*/ 179294 h 972250"/>
                <a:gd name="connsiteX162" fmla="*/ 438150 w 1004888"/>
                <a:gd name="connsiteY162" fmla="*/ 172150 h 972250"/>
                <a:gd name="connsiteX163" fmla="*/ 440532 w 1004888"/>
                <a:gd name="connsiteY163" fmla="*/ 79281 h 972250"/>
                <a:gd name="connsiteX0" fmla="*/ 0 w 1004888"/>
                <a:gd name="connsiteY0" fmla="*/ 41181 h 972250"/>
                <a:gd name="connsiteX1" fmla="*/ 50007 w 1004888"/>
                <a:gd name="connsiteY1" fmla="*/ 60231 h 972250"/>
                <a:gd name="connsiteX2" fmla="*/ 107157 w 1004888"/>
                <a:gd name="connsiteY2" fmla="*/ 57850 h 972250"/>
                <a:gd name="connsiteX3" fmla="*/ 119063 w 1004888"/>
                <a:gd name="connsiteY3" fmla="*/ 45944 h 972250"/>
                <a:gd name="connsiteX4" fmla="*/ 154782 w 1004888"/>
                <a:gd name="connsiteY4" fmla="*/ 29275 h 972250"/>
                <a:gd name="connsiteX5" fmla="*/ 161925 w 1004888"/>
                <a:gd name="connsiteY5" fmla="*/ 26894 h 972250"/>
                <a:gd name="connsiteX6" fmla="*/ 290513 w 1004888"/>
                <a:gd name="connsiteY6" fmla="*/ 24513 h 972250"/>
                <a:gd name="connsiteX7" fmla="*/ 311944 w 1004888"/>
                <a:gd name="connsiteY7" fmla="*/ 17369 h 972250"/>
                <a:gd name="connsiteX8" fmla="*/ 319088 w 1004888"/>
                <a:gd name="connsiteY8" fmla="*/ 12606 h 972250"/>
                <a:gd name="connsiteX9" fmla="*/ 347663 w 1004888"/>
                <a:gd name="connsiteY9" fmla="*/ 7844 h 972250"/>
                <a:gd name="connsiteX10" fmla="*/ 433388 w 1004888"/>
                <a:gd name="connsiteY10" fmla="*/ 7844 h 972250"/>
                <a:gd name="connsiteX11" fmla="*/ 438150 w 1004888"/>
                <a:gd name="connsiteY11" fmla="*/ 22131 h 972250"/>
                <a:gd name="connsiteX12" fmla="*/ 452438 w 1004888"/>
                <a:gd name="connsiteY12" fmla="*/ 48325 h 972250"/>
                <a:gd name="connsiteX13" fmla="*/ 471488 w 1004888"/>
                <a:gd name="connsiteY13" fmla="*/ 53088 h 972250"/>
                <a:gd name="connsiteX14" fmla="*/ 485775 w 1004888"/>
                <a:gd name="connsiteY14" fmla="*/ 57850 h 972250"/>
                <a:gd name="connsiteX15" fmla="*/ 495300 w 1004888"/>
                <a:gd name="connsiteY15" fmla="*/ 60231 h 972250"/>
                <a:gd name="connsiteX16" fmla="*/ 502444 w 1004888"/>
                <a:gd name="connsiteY16" fmla="*/ 67375 h 972250"/>
                <a:gd name="connsiteX17" fmla="*/ 523875 w 1004888"/>
                <a:gd name="connsiteY17" fmla="*/ 79281 h 972250"/>
                <a:gd name="connsiteX18" fmla="*/ 542925 w 1004888"/>
                <a:gd name="connsiteY18" fmla="*/ 91188 h 972250"/>
                <a:gd name="connsiteX19" fmla="*/ 552450 w 1004888"/>
                <a:gd name="connsiteY19" fmla="*/ 98331 h 972250"/>
                <a:gd name="connsiteX20" fmla="*/ 559594 w 1004888"/>
                <a:gd name="connsiteY20" fmla="*/ 103094 h 972250"/>
                <a:gd name="connsiteX21" fmla="*/ 576263 w 1004888"/>
                <a:gd name="connsiteY21" fmla="*/ 98331 h 972250"/>
                <a:gd name="connsiteX22" fmla="*/ 588169 w 1004888"/>
                <a:gd name="connsiteY22" fmla="*/ 100713 h 972250"/>
                <a:gd name="connsiteX23" fmla="*/ 595313 w 1004888"/>
                <a:gd name="connsiteY23" fmla="*/ 103094 h 972250"/>
                <a:gd name="connsiteX24" fmla="*/ 604838 w 1004888"/>
                <a:gd name="connsiteY24" fmla="*/ 117381 h 972250"/>
                <a:gd name="connsiteX25" fmla="*/ 611982 w 1004888"/>
                <a:gd name="connsiteY25" fmla="*/ 122144 h 972250"/>
                <a:gd name="connsiteX26" fmla="*/ 626269 w 1004888"/>
                <a:gd name="connsiteY26" fmla="*/ 126906 h 972250"/>
                <a:gd name="connsiteX27" fmla="*/ 733425 w 1004888"/>
                <a:gd name="connsiteY27" fmla="*/ 124525 h 972250"/>
                <a:gd name="connsiteX28" fmla="*/ 738188 w 1004888"/>
                <a:gd name="connsiteY28" fmla="*/ 117381 h 972250"/>
                <a:gd name="connsiteX29" fmla="*/ 745332 w 1004888"/>
                <a:gd name="connsiteY29" fmla="*/ 110238 h 972250"/>
                <a:gd name="connsiteX30" fmla="*/ 747713 w 1004888"/>
                <a:gd name="connsiteY30" fmla="*/ 103094 h 972250"/>
                <a:gd name="connsiteX31" fmla="*/ 762000 w 1004888"/>
                <a:gd name="connsiteY31" fmla="*/ 103094 h 972250"/>
                <a:gd name="connsiteX32" fmla="*/ 769144 w 1004888"/>
                <a:gd name="connsiteY32" fmla="*/ 110238 h 972250"/>
                <a:gd name="connsiteX33" fmla="*/ 776288 w 1004888"/>
                <a:gd name="connsiteY33" fmla="*/ 119763 h 972250"/>
                <a:gd name="connsiteX34" fmla="*/ 788194 w 1004888"/>
                <a:gd name="connsiteY34" fmla="*/ 126906 h 972250"/>
                <a:gd name="connsiteX35" fmla="*/ 802482 w 1004888"/>
                <a:gd name="connsiteY35" fmla="*/ 138813 h 972250"/>
                <a:gd name="connsiteX36" fmla="*/ 840582 w 1004888"/>
                <a:gd name="connsiteY36" fmla="*/ 141194 h 972250"/>
                <a:gd name="connsiteX37" fmla="*/ 847725 w 1004888"/>
                <a:gd name="connsiteY37" fmla="*/ 143575 h 972250"/>
                <a:gd name="connsiteX38" fmla="*/ 852488 w 1004888"/>
                <a:gd name="connsiteY38" fmla="*/ 150719 h 972250"/>
                <a:gd name="connsiteX39" fmla="*/ 859632 w 1004888"/>
                <a:gd name="connsiteY39" fmla="*/ 162625 h 972250"/>
                <a:gd name="connsiteX40" fmla="*/ 862013 w 1004888"/>
                <a:gd name="connsiteY40" fmla="*/ 169769 h 972250"/>
                <a:gd name="connsiteX41" fmla="*/ 871538 w 1004888"/>
                <a:gd name="connsiteY41" fmla="*/ 181675 h 972250"/>
                <a:gd name="connsiteX42" fmla="*/ 876300 w 1004888"/>
                <a:gd name="connsiteY42" fmla="*/ 188819 h 972250"/>
                <a:gd name="connsiteX43" fmla="*/ 916782 w 1004888"/>
                <a:gd name="connsiteY43" fmla="*/ 191200 h 972250"/>
                <a:gd name="connsiteX44" fmla="*/ 935832 w 1004888"/>
                <a:gd name="connsiteY44" fmla="*/ 203106 h 972250"/>
                <a:gd name="connsiteX45" fmla="*/ 938213 w 1004888"/>
                <a:gd name="connsiteY45" fmla="*/ 234063 h 972250"/>
                <a:gd name="connsiteX46" fmla="*/ 945357 w 1004888"/>
                <a:gd name="connsiteY46" fmla="*/ 260256 h 972250"/>
                <a:gd name="connsiteX47" fmla="*/ 947738 w 1004888"/>
                <a:gd name="connsiteY47" fmla="*/ 269781 h 972250"/>
                <a:gd name="connsiteX48" fmla="*/ 954882 w 1004888"/>
                <a:gd name="connsiteY48" fmla="*/ 288831 h 972250"/>
                <a:gd name="connsiteX49" fmla="*/ 947738 w 1004888"/>
                <a:gd name="connsiteY49" fmla="*/ 291213 h 972250"/>
                <a:gd name="connsiteX50" fmla="*/ 916782 w 1004888"/>
                <a:gd name="connsiteY50" fmla="*/ 295975 h 972250"/>
                <a:gd name="connsiteX51" fmla="*/ 902494 w 1004888"/>
                <a:gd name="connsiteY51" fmla="*/ 305500 h 972250"/>
                <a:gd name="connsiteX52" fmla="*/ 895350 w 1004888"/>
                <a:gd name="connsiteY52" fmla="*/ 319788 h 972250"/>
                <a:gd name="connsiteX53" fmla="*/ 890588 w 1004888"/>
                <a:gd name="connsiteY53" fmla="*/ 326931 h 972250"/>
                <a:gd name="connsiteX54" fmla="*/ 888207 w 1004888"/>
                <a:gd name="connsiteY54" fmla="*/ 334075 h 972250"/>
                <a:gd name="connsiteX55" fmla="*/ 890588 w 1004888"/>
                <a:gd name="connsiteY55" fmla="*/ 365031 h 972250"/>
                <a:gd name="connsiteX56" fmla="*/ 895350 w 1004888"/>
                <a:gd name="connsiteY56" fmla="*/ 372175 h 972250"/>
                <a:gd name="connsiteX57" fmla="*/ 902494 w 1004888"/>
                <a:gd name="connsiteY57" fmla="*/ 374556 h 972250"/>
                <a:gd name="connsiteX58" fmla="*/ 921544 w 1004888"/>
                <a:gd name="connsiteY58" fmla="*/ 376938 h 972250"/>
                <a:gd name="connsiteX59" fmla="*/ 923925 w 1004888"/>
                <a:gd name="connsiteY59" fmla="*/ 384081 h 972250"/>
                <a:gd name="connsiteX60" fmla="*/ 926307 w 1004888"/>
                <a:gd name="connsiteY60" fmla="*/ 395988 h 972250"/>
                <a:gd name="connsiteX61" fmla="*/ 957263 w 1004888"/>
                <a:gd name="connsiteY61" fmla="*/ 405513 h 972250"/>
                <a:gd name="connsiteX62" fmla="*/ 964407 w 1004888"/>
                <a:gd name="connsiteY62" fmla="*/ 426944 h 972250"/>
                <a:gd name="connsiteX63" fmla="*/ 966788 w 1004888"/>
                <a:gd name="connsiteY63" fmla="*/ 436469 h 972250"/>
                <a:gd name="connsiteX64" fmla="*/ 971550 w 1004888"/>
                <a:gd name="connsiteY64" fmla="*/ 448375 h 972250"/>
                <a:gd name="connsiteX65" fmla="*/ 973932 w 1004888"/>
                <a:gd name="connsiteY65" fmla="*/ 455519 h 972250"/>
                <a:gd name="connsiteX66" fmla="*/ 976313 w 1004888"/>
                <a:gd name="connsiteY66" fmla="*/ 553150 h 972250"/>
                <a:gd name="connsiteX67" fmla="*/ 983457 w 1004888"/>
                <a:gd name="connsiteY67" fmla="*/ 586488 h 972250"/>
                <a:gd name="connsiteX68" fmla="*/ 985838 w 1004888"/>
                <a:gd name="connsiteY68" fmla="*/ 593631 h 972250"/>
                <a:gd name="connsiteX69" fmla="*/ 988219 w 1004888"/>
                <a:gd name="connsiteY69" fmla="*/ 634113 h 972250"/>
                <a:gd name="connsiteX70" fmla="*/ 990600 w 1004888"/>
                <a:gd name="connsiteY70" fmla="*/ 641256 h 972250"/>
                <a:gd name="connsiteX71" fmla="*/ 992982 w 1004888"/>
                <a:gd name="connsiteY71" fmla="*/ 669831 h 972250"/>
                <a:gd name="connsiteX72" fmla="*/ 997744 w 1004888"/>
                <a:gd name="connsiteY72" fmla="*/ 719838 h 972250"/>
                <a:gd name="connsiteX73" fmla="*/ 1002507 w 1004888"/>
                <a:gd name="connsiteY73" fmla="*/ 729363 h 972250"/>
                <a:gd name="connsiteX74" fmla="*/ 1004888 w 1004888"/>
                <a:gd name="connsiteY74" fmla="*/ 736506 h 972250"/>
                <a:gd name="connsiteX75" fmla="*/ 1000125 w 1004888"/>
                <a:gd name="connsiteY75" fmla="*/ 846044 h 972250"/>
                <a:gd name="connsiteX76" fmla="*/ 997744 w 1004888"/>
                <a:gd name="connsiteY76" fmla="*/ 853188 h 972250"/>
                <a:gd name="connsiteX77" fmla="*/ 992982 w 1004888"/>
                <a:gd name="connsiteY77" fmla="*/ 874619 h 972250"/>
                <a:gd name="connsiteX78" fmla="*/ 990600 w 1004888"/>
                <a:gd name="connsiteY78" fmla="*/ 881763 h 972250"/>
                <a:gd name="connsiteX79" fmla="*/ 985838 w 1004888"/>
                <a:gd name="connsiteY79" fmla="*/ 888906 h 972250"/>
                <a:gd name="connsiteX80" fmla="*/ 983457 w 1004888"/>
                <a:gd name="connsiteY80" fmla="*/ 900813 h 972250"/>
                <a:gd name="connsiteX81" fmla="*/ 973932 w 1004888"/>
                <a:gd name="connsiteY81" fmla="*/ 972250 h 972250"/>
                <a:gd name="connsiteX82" fmla="*/ 959644 w 1004888"/>
                <a:gd name="connsiteY82" fmla="*/ 969869 h 972250"/>
                <a:gd name="connsiteX83" fmla="*/ 952500 w 1004888"/>
                <a:gd name="connsiteY83" fmla="*/ 962725 h 972250"/>
                <a:gd name="connsiteX84" fmla="*/ 945357 w 1004888"/>
                <a:gd name="connsiteY84" fmla="*/ 957963 h 972250"/>
                <a:gd name="connsiteX85" fmla="*/ 938213 w 1004888"/>
                <a:gd name="connsiteY85" fmla="*/ 950819 h 972250"/>
                <a:gd name="connsiteX86" fmla="*/ 933450 w 1004888"/>
                <a:gd name="connsiteY86" fmla="*/ 943675 h 972250"/>
                <a:gd name="connsiteX87" fmla="*/ 926307 w 1004888"/>
                <a:gd name="connsiteY87" fmla="*/ 941294 h 972250"/>
                <a:gd name="connsiteX88" fmla="*/ 919163 w 1004888"/>
                <a:gd name="connsiteY88" fmla="*/ 936531 h 972250"/>
                <a:gd name="connsiteX89" fmla="*/ 904875 w 1004888"/>
                <a:gd name="connsiteY89" fmla="*/ 931769 h 972250"/>
                <a:gd name="connsiteX90" fmla="*/ 890588 w 1004888"/>
                <a:gd name="connsiteY90" fmla="*/ 924625 h 972250"/>
                <a:gd name="connsiteX91" fmla="*/ 883444 w 1004888"/>
                <a:gd name="connsiteY91" fmla="*/ 919863 h 972250"/>
                <a:gd name="connsiteX92" fmla="*/ 873919 w 1004888"/>
                <a:gd name="connsiteY92" fmla="*/ 917481 h 972250"/>
                <a:gd name="connsiteX93" fmla="*/ 859632 w 1004888"/>
                <a:gd name="connsiteY93" fmla="*/ 912719 h 972250"/>
                <a:gd name="connsiteX94" fmla="*/ 852488 w 1004888"/>
                <a:gd name="connsiteY94" fmla="*/ 910338 h 972250"/>
                <a:gd name="connsiteX95" fmla="*/ 845344 w 1004888"/>
                <a:gd name="connsiteY95" fmla="*/ 905575 h 972250"/>
                <a:gd name="connsiteX96" fmla="*/ 821532 w 1004888"/>
                <a:gd name="connsiteY96" fmla="*/ 898431 h 972250"/>
                <a:gd name="connsiteX97" fmla="*/ 800100 w 1004888"/>
                <a:gd name="connsiteY97" fmla="*/ 891288 h 972250"/>
                <a:gd name="connsiteX98" fmla="*/ 792957 w 1004888"/>
                <a:gd name="connsiteY98" fmla="*/ 888906 h 972250"/>
                <a:gd name="connsiteX99" fmla="*/ 771525 w 1004888"/>
                <a:gd name="connsiteY99" fmla="*/ 879381 h 972250"/>
                <a:gd name="connsiteX100" fmla="*/ 757238 w 1004888"/>
                <a:gd name="connsiteY100" fmla="*/ 874619 h 972250"/>
                <a:gd name="connsiteX101" fmla="*/ 747713 w 1004888"/>
                <a:gd name="connsiteY101" fmla="*/ 872238 h 972250"/>
                <a:gd name="connsiteX102" fmla="*/ 733425 w 1004888"/>
                <a:gd name="connsiteY102" fmla="*/ 867475 h 972250"/>
                <a:gd name="connsiteX103" fmla="*/ 714375 w 1004888"/>
                <a:gd name="connsiteY103" fmla="*/ 862713 h 972250"/>
                <a:gd name="connsiteX104" fmla="*/ 700088 w 1004888"/>
                <a:gd name="connsiteY104" fmla="*/ 855569 h 972250"/>
                <a:gd name="connsiteX105" fmla="*/ 678657 w 1004888"/>
                <a:gd name="connsiteY105" fmla="*/ 850806 h 972250"/>
                <a:gd name="connsiteX106" fmla="*/ 671513 w 1004888"/>
                <a:gd name="connsiteY106" fmla="*/ 846044 h 972250"/>
                <a:gd name="connsiteX107" fmla="*/ 669132 w 1004888"/>
                <a:gd name="connsiteY107" fmla="*/ 834138 h 972250"/>
                <a:gd name="connsiteX108" fmla="*/ 661988 w 1004888"/>
                <a:gd name="connsiteY108" fmla="*/ 819850 h 972250"/>
                <a:gd name="connsiteX109" fmla="*/ 659607 w 1004888"/>
                <a:gd name="connsiteY109" fmla="*/ 810325 h 972250"/>
                <a:gd name="connsiteX110" fmla="*/ 654844 w 1004888"/>
                <a:gd name="connsiteY110" fmla="*/ 786513 h 972250"/>
                <a:gd name="connsiteX111" fmla="*/ 652463 w 1004888"/>
                <a:gd name="connsiteY111" fmla="*/ 779369 h 972250"/>
                <a:gd name="connsiteX112" fmla="*/ 647700 w 1004888"/>
                <a:gd name="connsiteY112" fmla="*/ 772225 h 972250"/>
                <a:gd name="connsiteX113" fmla="*/ 645319 w 1004888"/>
                <a:gd name="connsiteY113" fmla="*/ 765081 h 972250"/>
                <a:gd name="connsiteX114" fmla="*/ 642938 w 1004888"/>
                <a:gd name="connsiteY114" fmla="*/ 755556 h 972250"/>
                <a:gd name="connsiteX115" fmla="*/ 638175 w 1004888"/>
                <a:gd name="connsiteY115" fmla="*/ 748413 h 972250"/>
                <a:gd name="connsiteX116" fmla="*/ 631032 w 1004888"/>
                <a:gd name="connsiteY116" fmla="*/ 724600 h 972250"/>
                <a:gd name="connsiteX117" fmla="*/ 628650 w 1004888"/>
                <a:gd name="connsiteY117" fmla="*/ 717456 h 972250"/>
                <a:gd name="connsiteX118" fmla="*/ 623888 w 1004888"/>
                <a:gd name="connsiteY118" fmla="*/ 707931 h 972250"/>
                <a:gd name="connsiteX119" fmla="*/ 621507 w 1004888"/>
                <a:gd name="connsiteY119" fmla="*/ 700788 h 972250"/>
                <a:gd name="connsiteX120" fmla="*/ 611982 w 1004888"/>
                <a:gd name="connsiteY120" fmla="*/ 686500 h 972250"/>
                <a:gd name="connsiteX121" fmla="*/ 602457 w 1004888"/>
                <a:gd name="connsiteY121" fmla="*/ 674594 h 972250"/>
                <a:gd name="connsiteX122" fmla="*/ 600075 w 1004888"/>
                <a:gd name="connsiteY122" fmla="*/ 667450 h 972250"/>
                <a:gd name="connsiteX123" fmla="*/ 590550 w 1004888"/>
                <a:gd name="connsiteY123" fmla="*/ 653163 h 972250"/>
                <a:gd name="connsiteX124" fmla="*/ 578644 w 1004888"/>
                <a:gd name="connsiteY124" fmla="*/ 638875 h 972250"/>
                <a:gd name="connsiteX125" fmla="*/ 576263 w 1004888"/>
                <a:gd name="connsiteY125" fmla="*/ 629350 h 972250"/>
                <a:gd name="connsiteX126" fmla="*/ 564357 w 1004888"/>
                <a:gd name="connsiteY126" fmla="*/ 615063 h 972250"/>
                <a:gd name="connsiteX127" fmla="*/ 561975 w 1004888"/>
                <a:gd name="connsiteY127" fmla="*/ 607919 h 972250"/>
                <a:gd name="connsiteX128" fmla="*/ 557213 w 1004888"/>
                <a:gd name="connsiteY128" fmla="*/ 600775 h 972250"/>
                <a:gd name="connsiteX129" fmla="*/ 554832 w 1004888"/>
                <a:gd name="connsiteY129" fmla="*/ 591250 h 972250"/>
                <a:gd name="connsiteX130" fmla="*/ 552450 w 1004888"/>
                <a:gd name="connsiteY130" fmla="*/ 584106 h 972250"/>
                <a:gd name="connsiteX131" fmla="*/ 550069 w 1004888"/>
                <a:gd name="connsiteY131" fmla="*/ 574581 h 972250"/>
                <a:gd name="connsiteX132" fmla="*/ 545307 w 1004888"/>
                <a:gd name="connsiteY132" fmla="*/ 560294 h 972250"/>
                <a:gd name="connsiteX133" fmla="*/ 538163 w 1004888"/>
                <a:gd name="connsiteY133" fmla="*/ 555531 h 972250"/>
                <a:gd name="connsiteX134" fmla="*/ 533400 w 1004888"/>
                <a:gd name="connsiteY134" fmla="*/ 548388 h 972250"/>
                <a:gd name="connsiteX135" fmla="*/ 531019 w 1004888"/>
                <a:gd name="connsiteY135" fmla="*/ 541244 h 972250"/>
                <a:gd name="connsiteX136" fmla="*/ 516732 w 1004888"/>
                <a:gd name="connsiteY136" fmla="*/ 529338 h 972250"/>
                <a:gd name="connsiteX137" fmla="*/ 509588 w 1004888"/>
                <a:gd name="connsiteY137" fmla="*/ 522194 h 972250"/>
                <a:gd name="connsiteX138" fmla="*/ 492919 w 1004888"/>
                <a:gd name="connsiteY138" fmla="*/ 505525 h 972250"/>
                <a:gd name="connsiteX139" fmla="*/ 485775 w 1004888"/>
                <a:gd name="connsiteY139" fmla="*/ 481713 h 972250"/>
                <a:gd name="connsiteX140" fmla="*/ 481013 w 1004888"/>
                <a:gd name="connsiteY140" fmla="*/ 474569 h 972250"/>
                <a:gd name="connsiteX141" fmla="*/ 478632 w 1004888"/>
                <a:gd name="connsiteY141" fmla="*/ 453138 h 972250"/>
                <a:gd name="connsiteX142" fmla="*/ 473869 w 1004888"/>
                <a:gd name="connsiteY142" fmla="*/ 438850 h 972250"/>
                <a:gd name="connsiteX143" fmla="*/ 469107 w 1004888"/>
                <a:gd name="connsiteY143" fmla="*/ 424563 h 972250"/>
                <a:gd name="connsiteX144" fmla="*/ 464344 w 1004888"/>
                <a:gd name="connsiteY144" fmla="*/ 417419 h 972250"/>
                <a:gd name="connsiteX145" fmla="*/ 461963 w 1004888"/>
                <a:gd name="connsiteY145" fmla="*/ 410275 h 972250"/>
                <a:gd name="connsiteX146" fmla="*/ 457200 w 1004888"/>
                <a:gd name="connsiteY146" fmla="*/ 400750 h 972250"/>
                <a:gd name="connsiteX147" fmla="*/ 454819 w 1004888"/>
                <a:gd name="connsiteY147" fmla="*/ 391225 h 972250"/>
                <a:gd name="connsiteX148" fmla="*/ 452438 w 1004888"/>
                <a:gd name="connsiteY148" fmla="*/ 384081 h 972250"/>
                <a:gd name="connsiteX149" fmla="*/ 450057 w 1004888"/>
                <a:gd name="connsiteY149" fmla="*/ 374556 h 972250"/>
                <a:gd name="connsiteX150" fmla="*/ 442913 w 1004888"/>
                <a:gd name="connsiteY150" fmla="*/ 353125 h 972250"/>
                <a:gd name="connsiteX151" fmla="*/ 431007 w 1004888"/>
                <a:gd name="connsiteY151" fmla="*/ 317406 h 972250"/>
                <a:gd name="connsiteX152" fmla="*/ 426244 w 1004888"/>
                <a:gd name="connsiteY152" fmla="*/ 303119 h 972250"/>
                <a:gd name="connsiteX153" fmla="*/ 421482 w 1004888"/>
                <a:gd name="connsiteY153" fmla="*/ 286450 h 972250"/>
                <a:gd name="connsiteX154" fmla="*/ 419100 w 1004888"/>
                <a:gd name="connsiteY154" fmla="*/ 279306 h 972250"/>
                <a:gd name="connsiteX155" fmla="*/ 414338 w 1004888"/>
                <a:gd name="connsiteY155" fmla="*/ 272163 h 972250"/>
                <a:gd name="connsiteX156" fmla="*/ 414338 w 1004888"/>
                <a:gd name="connsiteY156" fmla="*/ 229300 h 972250"/>
                <a:gd name="connsiteX157" fmla="*/ 419100 w 1004888"/>
                <a:gd name="connsiteY157" fmla="*/ 215013 h 972250"/>
                <a:gd name="connsiteX158" fmla="*/ 423863 w 1004888"/>
                <a:gd name="connsiteY158" fmla="*/ 207869 h 972250"/>
                <a:gd name="connsiteX159" fmla="*/ 431007 w 1004888"/>
                <a:gd name="connsiteY159" fmla="*/ 193581 h 972250"/>
                <a:gd name="connsiteX160" fmla="*/ 435769 w 1004888"/>
                <a:gd name="connsiteY160" fmla="*/ 179294 h 972250"/>
                <a:gd name="connsiteX161" fmla="*/ 438150 w 1004888"/>
                <a:gd name="connsiteY161" fmla="*/ 172150 h 972250"/>
                <a:gd name="connsiteX162" fmla="*/ 440532 w 1004888"/>
                <a:gd name="connsiteY162" fmla="*/ 79281 h 972250"/>
                <a:gd name="connsiteX0" fmla="*/ 0 w 1004888"/>
                <a:gd name="connsiteY0" fmla="*/ 41181 h 972250"/>
                <a:gd name="connsiteX1" fmla="*/ 30953 w 1004888"/>
                <a:gd name="connsiteY1" fmla="*/ 50706 h 972250"/>
                <a:gd name="connsiteX2" fmla="*/ 50007 w 1004888"/>
                <a:gd name="connsiteY2" fmla="*/ 60231 h 972250"/>
                <a:gd name="connsiteX3" fmla="*/ 107157 w 1004888"/>
                <a:gd name="connsiteY3" fmla="*/ 57850 h 972250"/>
                <a:gd name="connsiteX4" fmla="*/ 119063 w 1004888"/>
                <a:gd name="connsiteY4" fmla="*/ 45944 h 972250"/>
                <a:gd name="connsiteX5" fmla="*/ 154782 w 1004888"/>
                <a:gd name="connsiteY5" fmla="*/ 29275 h 972250"/>
                <a:gd name="connsiteX6" fmla="*/ 161925 w 1004888"/>
                <a:gd name="connsiteY6" fmla="*/ 26894 h 972250"/>
                <a:gd name="connsiteX7" fmla="*/ 290513 w 1004888"/>
                <a:gd name="connsiteY7" fmla="*/ 24513 h 972250"/>
                <a:gd name="connsiteX8" fmla="*/ 311944 w 1004888"/>
                <a:gd name="connsiteY8" fmla="*/ 17369 h 972250"/>
                <a:gd name="connsiteX9" fmla="*/ 319088 w 1004888"/>
                <a:gd name="connsiteY9" fmla="*/ 12606 h 972250"/>
                <a:gd name="connsiteX10" fmla="*/ 347663 w 1004888"/>
                <a:gd name="connsiteY10" fmla="*/ 7844 h 972250"/>
                <a:gd name="connsiteX11" fmla="*/ 433388 w 1004888"/>
                <a:gd name="connsiteY11" fmla="*/ 7844 h 972250"/>
                <a:gd name="connsiteX12" fmla="*/ 438150 w 1004888"/>
                <a:gd name="connsiteY12" fmla="*/ 22131 h 972250"/>
                <a:gd name="connsiteX13" fmla="*/ 452438 w 1004888"/>
                <a:gd name="connsiteY13" fmla="*/ 48325 h 972250"/>
                <a:gd name="connsiteX14" fmla="*/ 471488 w 1004888"/>
                <a:gd name="connsiteY14" fmla="*/ 53088 h 972250"/>
                <a:gd name="connsiteX15" fmla="*/ 485775 w 1004888"/>
                <a:gd name="connsiteY15" fmla="*/ 57850 h 972250"/>
                <a:gd name="connsiteX16" fmla="*/ 495300 w 1004888"/>
                <a:gd name="connsiteY16" fmla="*/ 60231 h 972250"/>
                <a:gd name="connsiteX17" fmla="*/ 502444 w 1004888"/>
                <a:gd name="connsiteY17" fmla="*/ 67375 h 972250"/>
                <a:gd name="connsiteX18" fmla="*/ 523875 w 1004888"/>
                <a:gd name="connsiteY18" fmla="*/ 79281 h 972250"/>
                <a:gd name="connsiteX19" fmla="*/ 542925 w 1004888"/>
                <a:gd name="connsiteY19" fmla="*/ 91188 h 972250"/>
                <a:gd name="connsiteX20" fmla="*/ 552450 w 1004888"/>
                <a:gd name="connsiteY20" fmla="*/ 98331 h 972250"/>
                <a:gd name="connsiteX21" fmla="*/ 559594 w 1004888"/>
                <a:gd name="connsiteY21" fmla="*/ 103094 h 972250"/>
                <a:gd name="connsiteX22" fmla="*/ 576263 w 1004888"/>
                <a:gd name="connsiteY22" fmla="*/ 98331 h 972250"/>
                <a:gd name="connsiteX23" fmla="*/ 588169 w 1004888"/>
                <a:gd name="connsiteY23" fmla="*/ 100713 h 972250"/>
                <a:gd name="connsiteX24" fmla="*/ 595313 w 1004888"/>
                <a:gd name="connsiteY24" fmla="*/ 103094 h 972250"/>
                <a:gd name="connsiteX25" fmla="*/ 604838 w 1004888"/>
                <a:gd name="connsiteY25" fmla="*/ 117381 h 972250"/>
                <a:gd name="connsiteX26" fmla="*/ 611982 w 1004888"/>
                <a:gd name="connsiteY26" fmla="*/ 122144 h 972250"/>
                <a:gd name="connsiteX27" fmla="*/ 626269 w 1004888"/>
                <a:gd name="connsiteY27" fmla="*/ 126906 h 972250"/>
                <a:gd name="connsiteX28" fmla="*/ 733425 w 1004888"/>
                <a:gd name="connsiteY28" fmla="*/ 124525 h 972250"/>
                <a:gd name="connsiteX29" fmla="*/ 738188 w 1004888"/>
                <a:gd name="connsiteY29" fmla="*/ 117381 h 972250"/>
                <a:gd name="connsiteX30" fmla="*/ 745332 w 1004888"/>
                <a:gd name="connsiteY30" fmla="*/ 110238 h 972250"/>
                <a:gd name="connsiteX31" fmla="*/ 747713 w 1004888"/>
                <a:gd name="connsiteY31" fmla="*/ 103094 h 972250"/>
                <a:gd name="connsiteX32" fmla="*/ 762000 w 1004888"/>
                <a:gd name="connsiteY32" fmla="*/ 103094 h 972250"/>
                <a:gd name="connsiteX33" fmla="*/ 769144 w 1004888"/>
                <a:gd name="connsiteY33" fmla="*/ 110238 h 972250"/>
                <a:gd name="connsiteX34" fmla="*/ 776288 w 1004888"/>
                <a:gd name="connsiteY34" fmla="*/ 119763 h 972250"/>
                <a:gd name="connsiteX35" fmla="*/ 788194 w 1004888"/>
                <a:gd name="connsiteY35" fmla="*/ 126906 h 972250"/>
                <a:gd name="connsiteX36" fmla="*/ 802482 w 1004888"/>
                <a:gd name="connsiteY36" fmla="*/ 138813 h 972250"/>
                <a:gd name="connsiteX37" fmla="*/ 840582 w 1004888"/>
                <a:gd name="connsiteY37" fmla="*/ 141194 h 972250"/>
                <a:gd name="connsiteX38" fmla="*/ 847725 w 1004888"/>
                <a:gd name="connsiteY38" fmla="*/ 143575 h 972250"/>
                <a:gd name="connsiteX39" fmla="*/ 852488 w 1004888"/>
                <a:gd name="connsiteY39" fmla="*/ 150719 h 972250"/>
                <a:gd name="connsiteX40" fmla="*/ 859632 w 1004888"/>
                <a:gd name="connsiteY40" fmla="*/ 162625 h 972250"/>
                <a:gd name="connsiteX41" fmla="*/ 862013 w 1004888"/>
                <a:gd name="connsiteY41" fmla="*/ 169769 h 972250"/>
                <a:gd name="connsiteX42" fmla="*/ 871538 w 1004888"/>
                <a:gd name="connsiteY42" fmla="*/ 181675 h 972250"/>
                <a:gd name="connsiteX43" fmla="*/ 876300 w 1004888"/>
                <a:gd name="connsiteY43" fmla="*/ 188819 h 972250"/>
                <a:gd name="connsiteX44" fmla="*/ 916782 w 1004888"/>
                <a:gd name="connsiteY44" fmla="*/ 191200 h 972250"/>
                <a:gd name="connsiteX45" fmla="*/ 935832 w 1004888"/>
                <a:gd name="connsiteY45" fmla="*/ 203106 h 972250"/>
                <a:gd name="connsiteX46" fmla="*/ 938213 w 1004888"/>
                <a:gd name="connsiteY46" fmla="*/ 234063 h 972250"/>
                <a:gd name="connsiteX47" fmla="*/ 945357 w 1004888"/>
                <a:gd name="connsiteY47" fmla="*/ 260256 h 972250"/>
                <a:gd name="connsiteX48" fmla="*/ 947738 w 1004888"/>
                <a:gd name="connsiteY48" fmla="*/ 269781 h 972250"/>
                <a:gd name="connsiteX49" fmla="*/ 954882 w 1004888"/>
                <a:gd name="connsiteY49" fmla="*/ 288831 h 972250"/>
                <a:gd name="connsiteX50" fmla="*/ 947738 w 1004888"/>
                <a:gd name="connsiteY50" fmla="*/ 291213 h 972250"/>
                <a:gd name="connsiteX51" fmla="*/ 916782 w 1004888"/>
                <a:gd name="connsiteY51" fmla="*/ 295975 h 972250"/>
                <a:gd name="connsiteX52" fmla="*/ 902494 w 1004888"/>
                <a:gd name="connsiteY52" fmla="*/ 305500 h 972250"/>
                <a:gd name="connsiteX53" fmla="*/ 895350 w 1004888"/>
                <a:gd name="connsiteY53" fmla="*/ 319788 h 972250"/>
                <a:gd name="connsiteX54" fmla="*/ 890588 w 1004888"/>
                <a:gd name="connsiteY54" fmla="*/ 326931 h 972250"/>
                <a:gd name="connsiteX55" fmla="*/ 888207 w 1004888"/>
                <a:gd name="connsiteY55" fmla="*/ 334075 h 972250"/>
                <a:gd name="connsiteX56" fmla="*/ 890588 w 1004888"/>
                <a:gd name="connsiteY56" fmla="*/ 365031 h 972250"/>
                <a:gd name="connsiteX57" fmla="*/ 895350 w 1004888"/>
                <a:gd name="connsiteY57" fmla="*/ 372175 h 972250"/>
                <a:gd name="connsiteX58" fmla="*/ 902494 w 1004888"/>
                <a:gd name="connsiteY58" fmla="*/ 374556 h 972250"/>
                <a:gd name="connsiteX59" fmla="*/ 921544 w 1004888"/>
                <a:gd name="connsiteY59" fmla="*/ 376938 h 972250"/>
                <a:gd name="connsiteX60" fmla="*/ 923925 w 1004888"/>
                <a:gd name="connsiteY60" fmla="*/ 384081 h 972250"/>
                <a:gd name="connsiteX61" fmla="*/ 926307 w 1004888"/>
                <a:gd name="connsiteY61" fmla="*/ 395988 h 972250"/>
                <a:gd name="connsiteX62" fmla="*/ 957263 w 1004888"/>
                <a:gd name="connsiteY62" fmla="*/ 405513 h 972250"/>
                <a:gd name="connsiteX63" fmla="*/ 964407 w 1004888"/>
                <a:gd name="connsiteY63" fmla="*/ 426944 h 972250"/>
                <a:gd name="connsiteX64" fmla="*/ 966788 w 1004888"/>
                <a:gd name="connsiteY64" fmla="*/ 436469 h 972250"/>
                <a:gd name="connsiteX65" fmla="*/ 971550 w 1004888"/>
                <a:gd name="connsiteY65" fmla="*/ 448375 h 972250"/>
                <a:gd name="connsiteX66" fmla="*/ 973932 w 1004888"/>
                <a:gd name="connsiteY66" fmla="*/ 455519 h 972250"/>
                <a:gd name="connsiteX67" fmla="*/ 976313 w 1004888"/>
                <a:gd name="connsiteY67" fmla="*/ 553150 h 972250"/>
                <a:gd name="connsiteX68" fmla="*/ 983457 w 1004888"/>
                <a:gd name="connsiteY68" fmla="*/ 586488 h 972250"/>
                <a:gd name="connsiteX69" fmla="*/ 985838 w 1004888"/>
                <a:gd name="connsiteY69" fmla="*/ 593631 h 972250"/>
                <a:gd name="connsiteX70" fmla="*/ 988219 w 1004888"/>
                <a:gd name="connsiteY70" fmla="*/ 634113 h 972250"/>
                <a:gd name="connsiteX71" fmla="*/ 990600 w 1004888"/>
                <a:gd name="connsiteY71" fmla="*/ 641256 h 972250"/>
                <a:gd name="connsiteX72" fmla="*/ 992982 w 1004888"/>
                <a:gd name="connsiteY72" fmla="*/ 669831 h 972250"/>
                <a:gd name="connsiteX73" fmla="*/ 997744 w 1004888"/>
                <a:gd name="connsiteY73" fmla="*/ 719838 h 972250"/>
                <a:gd name="connsiteX74" fmla="*/ 1002507 w 1004888"/>
                <a:gd name="connsiteY74" fmla="*/ 729363 h 972250"/>
                <a:gd name="connsiteX75" fmla="*/ 1004888 w 1004888"/>
                <a:gd name="connsiteY75" fmla="*/ 736506 h 972250"/>
                <a:gd name="connsiteX76" fmla="*/ 1000125 w 1004888"/>
                <a:gd name="connsiteY76" fmla="*/ 846044 h 972250"/>
                <a:gd name="connsiteX77" fmla="*/ 997744 w 1004888"/>
                <a:gd name="connsiteY77" fmla="*/ 853188 h 972250"/>
                <a:gd name="connsiteX78" fmla="*/ 992982 w 1004888"/>
                <a:gd name="connsiteY78" fmla="*/ 874619 h 972250"/>
                <a:gd name="connsiteX79" fmla="*/ 990600 w 1004888"/>
                <a:gd name="connsiteY79" fmla="*/ 881763 h 972250"/>
                <a:gd name="connsiteX80" fmla="*/ 985838 w 1004888"/>
                <a:gd name="connsiteY80" fmla="*/ 888906 h 972250"/>
                <a:gd name="connsiteX81" fmla="*/ 983457 w 1004888"/>
                <a:gd name="connsiteY81" fmla="*/ 900813 h 972250"/>
                <a:gd name="connsiteX82" fmla="*/ 973932 w 1004888"/>
                <a:gd name="connsiteY82" fmla="*/ 972250 h 972250"/>
                <a:gd name="connsiteX83" fmla="*/ 959644 w 1004888"/>
                <a:gd name="connsiteY83" fmla="*/ 969869 h 972250"/>
                <a:gd name="connsiteX84" fmla="*/ 952500 w 1004888"/>
                <a:gd name="connsiteY84" fmla="*/ 962725 h 972250"/>
                <a:gd name="connsiteX85" fmla="*/ 945357 w 1004888"/>
                <a:gd name="connsiteY85" fmla="*/ 957963 h 972250"/>
                <a:gd name="connsiteX86" fmla="*/ 938213 w 1004888"/>
                <a:gd name="connsiteY86" fmla="*/ 950819 h 972250"/>
                <a:gd name="connsiteX87" fmla="*/ 933450 w 1004888"/>
                <a:gd name="connsiteY87" fmla="*/ 943675 h 972250"/>
                <a:gd name="connsiteX88" fmla="*/ 926307 w 1004888"/>
                <a:gd name="connsiteY88" fmla="*/ 941294 h 972250"/>
                <a:gd name="connsiteX89" fmla="*/ 919163 w 1004888"/>
                <a:gd name="connsiteY89" fmla="*/ 936531 h 972250"/>
                <a:gd name="connsiteX90" fmla="*/ 904875 w 1004888"/>
                <a:gd name="connsiteY90" fmla="*/ 931769 h 972250"/>
                <a:gd name="connsiteX91" fmla="*/ 890588 w 1004888"/>
                <a:gd name="connsiteY91" fmla="*/ 924625 h 972250"/>
                <a:gd name="connsiteX92" fmla="*/ 883444 w 1004888"/>
                <a:gd name="connsiteY92" fmla="*/ 919863 h 972250"/>
                <a:gd name="connsiteX93" fmla="*/ 873919 w 1004888"/>
                <a:gd name="connsiteY93" fmla="*/ 917481 h 972250"/>
                <a:gd name="connsiteX94" fmla="*/ 859632 w 1004888"/>
                <a:gd name="connsiteY94" fmla="*/ 912719 h 972250"/>
                <a:gd name="connsiteX95" fmla="*/ 852488 w 1004888"/>
                <a:gd name="connsiteY95" fmla="*/ 910338 h 972250"/>
                <a:gd name="connsiteX96" fmla="*/ 845344 w 1004888"/>
                <a:gd name="connsiteY96" fmla="*/ 905575 h 972250"/>
                <a:gd name="connsiteX97" fmla="*/ 821532 w 1004888"/>
                <a:gd name="connsiteY97" fmla="*/ 898431 h 972250"/>
                <a:gd name="connsiteX98" fmla="*/ 800100 w 1004888"/>
                <a:gd name="connsiteY98" fmla="*/ 891288 h 972250"/>
                <a:gd name="connsiteX99" fmla="*/ 792957 w 1004888"/>
                <a:gd name="connsiteY99" fmla="*/ 888906 h 972250"/>
                <a:gd name="connsiteX100" fmla="*/ 771525 w 1004888"/>
                <a:gd name="connsiteY100" fmla="*/ 879381 h 972250"/>
                <a:gd name="connsiteX101" fmla="*/ 757238 w 1004888"/>
                <a:gd name="connsiteY101" fmla="*/ 874619 h 972250"/>
                <a:gd name="connsiteX102" fmla="*/ 747713 w 1004888"/>
                <a:gd name="connsiteY102" fmla="*/ 872238 h 972250"/>
                <a:gd name="connsiteX103" fmla="*/ 733425 w 1004888"/>
                <a:gd name="connsiteY103" fmla="*/ 867475 h 972250"/>
                <a:gd name="connsiteX104" fmla="*/ 714375 w 1004888"/>
                <a:gd name="connsiteY104" fmla="*/ 862713 h 972250"/>
                <a:gd name="connsiteX105" fmla="*/ 700088 w 1004888"/>
                <a:gd name="connsiteY105" fmla="*/ 855569 h 972250"/>
                <a:gd name="connsiteX106" fmla="*/ 678657 w 1004888"/>
                <a:gd name="connsiteY106" fmla="*/ 850806 h 972250"/>
                <a:gd name="connsiteX107" fmla="*/ 671513 w 1004888"/>
                <a:gd name="connsiteY107" fmla="*/ 846044 h 972250"/>
                <a:gd name="connsiteX108" fmla="*/ 669132 w 1004888"/>
                <a:gd name="connsiteY108" fmla="*/ 834138 h 972250"/>
                <a:gd name="connsiteX109" fmla="*/ 661988 w 1004888"/>
                <a:gd name="connsiteY109" fmla="*/ 819850 h 972250"/>
                <a:gd name="connsiteX110" fmla="*/ 659607 w 1004888"/>
                <a:gd name="connsiteY110" fmla="*/ 810325 h 972250"/>
                <a:gd name="connsiteX111" fmla="*/ 654844 w 1004888"/>
                <a:gd name="connsiteY111" fmla="*/ 786513 h 972250"/>
                <a:gd name="connsiteX112" fmla="*/ 652463 w 1004888"/>
                <a:gd name="connsiteY112" fmla="*/ 779369 h 972250"/>
                <a:gd name="connsiteX113" fmla="*/ 647700 w 1004888"/>
                <a:gd name="connsiteY113" fmla="*/ 772225 h 972250"/>
                <a:gd name="connsiteX114" fmla="*/ 645319 w 1004888"/>
                <a:gd name="connsiteY114" fmla="*/ 765081 h 972250"/>
                <a:gd name="connsiteX115" fmla="*/ 642938 w 1004888"/>
                <a:gd name="connsiteY115" fmla="*/ 755556 h 972250"/>
                <a:gd name="connsiteX116" fmla="*/ 638175 w 1004888"/>
                <a:gd name="connsiteY116" fmla="*/ 748413 h 972250"/>
                <a:gd name="connsiteX117" fmla="*/ 631032 w 1004888"/>
                <a:gd name="connsiteY117" fmla="*/ 724600 h 972250"/>
                <a:gd name="connsiteX118" fmla="*/ 628650 w 1004888"/>
                <a:gd name="connsiteY118" fmla="*/ 717456 h 972250"/>
                <a:gd name="connsiteX119" fmla="*/ 623888 w 1004888"/>
                <a:gd name="connsiteY119" fmla="*/ 707931 h 972250"/>
                <a:gd name="connsiteX120" fmla="*/ 621507 w 1004888"/>
                <a:gd name="connsiteY120" fmla="*/ 700788 h 972250"/>
                <a:gd name="connsiteX121" fmla="*/ 611982 w 1004888"/>
                <a:gd name="connsiteY121" fmla="*/ 686500 h 972250"/>
                <a:gd name="connsiteX122" fmla="*/ 602457 w 1004888"/>
                <a:gd name="connsiteY122" fmla="*/ 674594 h 972250"/>
                <a:gd name="connsiteX123" fmla="*/ 600075 w 1004888"/>
                <a:gd name="connsiteY123" fmla="*/ 667450 h 972250"/>
                <a:gd name="connsiteX124" fmla="*/ 590550 w 1004888"/>
                <a:gd name="connsiteY124" fmla="*/ 653163 h 972250"/>
                <a:gd name="connsiteX125" fmla="*/ 578644 w 1004888"/>
                <a:gd name="connsiteY125" fmla="*/ 638875 h 972250"/>
                <a:gd name="connsiteX126" fmla="*/ 576263 w 1004888"/>
                <a:gd name="connsiteY126" fmla="*/ 629350 h 972250"/>
                <a:gd name="connsiteX127" fmla="*/ 564357 w 1004888"/>
                <a:gd name="connsiteY127" fmla="*/ 615063 h 972250"/>
                <a:gd name="connsiteX128" fmla="*/ 561975 w 1004888"/>
                <a:gd name="connsiteY128" fmla="*/ 607919 h 972250"/>
                <a:gd name="connsiteX129" fmla="*/ 557213 w 1004888"/>
                <a:gd name="connsiteY129" fmla="*/ 600775 h 972250"/>
                <a:gd name="connsiteX130" fmla="*/ 554832 w 1004888"/>
                <a:gd name="connsiteY130" fmla="*/ 591250 h 972250"/>
                <a:gd name="connsiteX131" fmla="*/ 552450 w 1004888"/>
                <a:gd name="connsiteY131" fmla="*/ 584106 h 972250"/>
                <a:gd name="connsiteX132" fmla="*/ 550069 w 1004888"/>
                <a:gd name="connsiteY132" fmla="*/ 574581 h 972250"/>
                <a:gd name="connsiteX133" fmla="*/ 545307 w 1004888"/>
                <a:gd name="connsiteY133" fmla="*/ 560294 h 972250"/>
                <a:gd name="connsiteX134" fmla="*/ 538163 w 1004888"/>
                <a:gd name="connsiteY134" fmla="*/ 555531 h 972250"/>
                <a:gd name="connsiteX135" fmla="*/ 533400 w 1004888"/>
                <a:gd name="connsiteY135" fmla="*/ 548388 h 972250"/>
                <a:gd name="connsiteX136" fmla="*/ 531019 w 1004888"/>
                <a:gd name="connsiteY136" fmla="*/ 541244 h 972250"/>
                <a:gd name="connsiteX137" fmla="*/ 516732 w 1004888"/>
                <a:gd name="connsiteY137" fmla="*/ 529338 h 972250"/>
                <a:gd name="connsiteX138" fmla="*/ 509588 w 1004888"/>
                <a:gd name="connsiteY138" fmla="*/ 522194 h 972250"/>
                <a:gd name="connsiteX139" fmla="*/ 492919 w 1004888"/>
                <a:gd name="connsiteY139" fmla="*/ 505525 h 972250"/>
                <a:gd name="connsiteX140" fmla="*/ 485775 w 1004888"/>
                <a:gd name="connsiteY140" fmla="*/ 481713 h 972250"/>
                <a:gd name="connsiteX141" fmla="*/ 481013 w 1004888"/>
                <a:gd name="connsiteY141" fmla="*/ 474569 h 972250"/>
                <a:gd name="connsiteX142" fmla="*/ 478632 w 1004888"/>
                <a:gd name="connsiteY142" fmla="*/ 453138 h 972250"/>
                <a:gd name="connsiteX143" fmla="*/ 473869 w 1004888"/>
                <a:gd name="connsiteY143" fmla="*/ 438850 h 972250"/>
                <a:gd name="connsiteX144" fmla="*/ 469107 w 1004888"/>
                <a:gd name="connsiteY144" fmla="*/ 424563 h 972250"/>
                <a:gd name="connsiteX145" fmla="*/ 464344 w 1004888"/>
                <a:gd name="connsiteY145" fmla="*/ 417419 h 972250"/>
                <a:gd name="connsiteX146" fmla="*/ 461963 w 1004888"/>
                <a:gd name="connsiteY146" fmla="*/ 410275 h 972250"/>
                <a:gd name="connsiteX147" fmla="*/ 457200 w 1004888"/>
                <a:gd name="connsiteY147" fmla="*/ 400750 h 972250"/>
                <a:gd name="connsiteX148" fmla="*/ 454819 w 1004888"/>
                <a:gd name="connsiteY148" fmla="*/ 391225 h 972250"/>
                <a:gd name="connsiteX149" fmla="*/ 452438 w 1004888"/>
                <a:gd name="connsiteY149" fmla="*/ 384081 h 972250"/>
                <a:gd name="connsiteX150" fmla="*/ 450057 w 1004888"/>
                <a:gd name="connsiteY150" fmla="*/ 374556 h 972250"/>
                <a:gd name="connsiteX151" fmla="*/ 442913 w 1004888"/>
                <a:gd name="connsiteY151" fmla="*/ 353125 h 972250"/>
                <a:gd name="connsiteX152" fmla="*/ 431007 w 1004888"/>
                <a:gd name="connsiteY152" fmla="*/ 317406 h 972250"/>
                <a:gd name="connsiteX153" fmla="*/ 426244 w 1004888"/>
                <a:gd name="connsiteY153" fmla="*/ 303119 h 972250"/>
                <a:gd name="connsiteX154" fmla="*/ 421482 w 1004888"/>
                <a:gd name="connsiteY154" fmla="*/ 286450 h 972250"/>
                <a:gd name="connsiteX155" fmla="*/ 419100 w 1004888"/>
                <a:gd name="connsiteY155" fmla="*/ 279306 h 972250"/>
                <a:gd name="connsiteX156" fmla="*/ 414338 w 1004888"/>
                <a:gd name="connsiteY156" fmla="*/ 272163 h 972250"/>
                <a:gd name="connsiteX157" fmla="*/ 414338 w 1004888"/>
                <a:gd name="connsiteY157" fmla="*/ 229300 h 972250"/>
                <a:gd name="connsiteX158" fmla="*/ 419100 w 1004888"/>
                <a:gd name="connsiteY158" fmla="*/ 215013 h 972250"/>
                <a:gd name="connsiteX159" fmla="*/ 423863 w 1004888"/>
                <a:gd name="connsiteY159" fmla="*/ 207869 h 972250"/>
                <a:gd name="connsiteX160" fmla="*/ 431007 w 1004888"/>
                <a:gd name="connsiteY160" fmla="*/ 193581 h 972250"/>
                <a:gd name="connsiteX161" fmla="*/ 435769 w 1004888"/>
                <a:gd name="connsiteY161" fmla="*/ 179294 h 972250"/>
                <a:gd name="connsiteX162" fmla="*/ 438150 w 1004888"/>
                <a:gd name="connsiteY162" fmla="*/ 172150 h 972250"/>
                <a:gd name="connsiteX163" fmla="*/ 440532 w 1004888"/>
                <a:gd name="connsiteY163" fmla="*/ 79281 h 972250"/>
                <a:gd name="connsiteX0" fmla="*/ 0 w 1004888"/>
                <a:gd name="connsiteY0" fmla="*/ 41181 h 972250"/>
                <a:gd name="connsiteX1" fmla="*/ 30953 w 1004888"/>
                <a:gd name="connsiteY1" fmla="*/ 50706 h 972250"/>
                <a:gd name="connsiteX2" fmla="*/ 107157 w 1004888"/>
                <a:gd name="connsiteY2" fmla="*/ 57850 h 972250"/>
                <a:gd name="connsiteX3" fmla="*/ 119063 w 1004888"/>
                <a:gd name="connsiteY3" fmla="*/ 45944 h 972250"/>
                <a:gd name="connsiteX4" fmla="*/ 154782 w 1004888"/>
                <a:gd name="connsiteY4" fmla="*/ 29275 h 972250"/>
                <a:gd name="connsiteX5" fmla="*/ 161925 w 1004888"/>
                <a:gd name="connsiteY5" fmla="*/ 26894 h 972250"/>
                <a:gd name="connsiteX6" fmla="*/ 290513 w 1004888"/>
                <a:gd name="connsiteY6" fmla="*/ 24513 h 972250"/>
                <a:gd name="connsiteX7" fmla="*/ 311944 w 1004888"/>
                <a:gd name="connsiteY7" fmla="*/ 17369 h 972250"/>
                <a:gd name="connsiteX8" fmla="*/ 319088 w 1004888"/>
                <a:gd name="connsiteY8" fmla="*/ 12606 h 972250"/>
                <a:gd name="connsiteX9" fmla="*/ 347663 w 1004888"/>
                <a:gd name="connsiteY9" fmla="*/ 7844 h 972250"/>
                <a:gd name="connsiteX10" fmla="*/ 433388 w 1004888"/>
                <a:gd name="connsiteY10" fmla="*/ 7844 h 972250"/>
                <a:gd name="connsiteX11" fmla="*/ 438150 w 1004888"/>
                <a:gd name="connsiteY11" fmla="*/ 22131 h 972250"/>
                <a:gd name="connsiteX12" fmla="*/ 452438 w 1004888"/>
                <a:gd name="connsiteY12" fmla="*/ 48325 h 972250"/>
                <a:gd name="connsiteX13" fmla="*/ 471488 w 1004888"/>
                <a:gd name="connsiteY13" fmla="*/ 53088 h 972250"/>
                <a:gd name="connsiteX14" fmla="*/ 485775 w 1004888"/>
                <a:gd name="connsiteY14" fmla="*/ 57850 h 972250"/>
                <a:gd name="connsiteX15" fmla="*/ 495300 w 1004888"/>
                <a:gd name="connsiteY15" fmla="*/ 60231 h 972250"/>
                <a:gd name="connsiteX16" fmla="*/ 502444 w 1004888"/>
                <a:gd name="connsiteY16" fmla="*/ 67375 h 972250"/>
                <a:gd name="connsiteX17" fmla="*/ 523875 w 1004888"/>
                <a:gd name="connsiteY17" fmla="*/ 79281 h 972250"/>
                <a:gd name="connsiteX18" fmla="*/ 542925 w 1004888"/>
                <a:gd name="connsiteY18" fmla="*/ 91188 h 972250"/>
                <a:gd name="connsiteX19" fmla="*/ 552450 w 1004888"/>
                <a:gd name="connsiteY19" fmla="*/ 98331 h 972250"/>
                <a:gd name="connsiteX20" fmla="*/ 559594 w 1004888"/>
                <a:gd name="connsiteY20" fmla="*/ 103094 h 972250"/>
                <a:gd name="connsiteX21" fmla="*/ 576263 w 1004888"/>
                <a:gd name="connsiteY21" fmla="*/ 98331 h 972250"/>
                <a:gd name="connsiteX22" fmla="*/ 588169 w 1004888"/>
                <a:gd name="connsiteY22" fmla="*/ 100713 h 972250"/>
                <a:gd name="connsiteX23" fmla="*/ 595313 w 1004888"/>
                <a:gd name="connsiteY23" fmla="*/ 103094 h 972250"/>
                <a:gd name="connsiteX24" fmla="*/ 604838 w 1004888"/>
                <a:gd name="connsiteY24" fmla="*/ 117381 h 972250"/>
                <a:gd name="connsiteX25" fmla="*/ 611982 w 1004888"/>
                <a:gd name="connsiteY25" fmla="*/ 122144 h 972250"/>
                <a:gd name="connsiteX26" fmla="*/ 626269 w 1004888"/>
                <a:gd name="connsiteY26" fmla="*/ 126906 h 972250"/>
                <a:gd name="connsiteX27" fmla="*/ 733425 w 1004888"/>
                <a:gd name="connsiteY27" fmla="*/ 124525 h 972250"/>
                <a:gd name="connsiteX28" fmla="*/ 738188 w 1004888"/>
                <a:gd name="connsiteY28" fmla="*/ 117381 h 972250"/>
                <a:gd name="connsiteX29" fmla="*/ 745332 w 1004888"/>
                <a:gd name="connsiteY29" fmla="*/ 110238 h 972250"/>
                <a:gd name="connsiteX30" fmla="*/ 747713 w 1004888"/>
                <a:gd name="connsiteY30" fmla="*/ 103094 h 972250"/>
                <a:gd name="connsiteX31" fmla="*/ 762000 w 1004888"/>
                <a:gd name="connsiteY31" fmla="*/ 103094 h 972250"/>
                <a:gd name="connsiteX32" fmla="*/ 769144 w 1004888"/>
                <a:gd name="connsiteY32" fmla="*/ 110238 h 972250"/>
                <a:gd name="connsiteX33" fmla="*/ 776288 w 1004888"/>
                <a:gd name="connsiteY33" fmla="*/ 119763 h 972250"/>
                <a:gd name="connsiteX34" fmla="*/ 788194 w 1004888"/>
                <a:gd name="connsiteY34" fmla="*/ 126906 h 972250"/>
                <a:gd name="connsiteX35" fmla="*/ 802482 w 1004888"/>
                <a:gd name="connsiteY35" fmla="*/ 138813 h 972250"/>
                <a:gd name="connsiteX36" fmla="*/ 840582 w 1004888"/>
                <a:gd name="connsiteY36" fmla="*/ 141194 h 972250"/>
                <a:gd name="connsiteX37" fmla="*/ 847725 w 1004888"/>
                <a:gd name="connsiteY37" fmla="*/ 143575 h 972250"/>
                <a:gd name="connsiteX38" fmla="*/ 852488 w 1004888"/>
                <a:gd name="connsiteY38" fmla="*/ 150719 h 972250"/>
                <a:gd name="connsiteX39" fmla="*/ 859632 w 1004888"/>
                <a:gd name="connsiteY39" fmla="*/ 162625 h 972250"/>
                <a:gd name="connsiteX40" fmla="*/ 862013 w 1004888"/>
                <a:gd name="connsiteY40" fmla="*/ 169769 h 972250"/>
                <a:gd name="connsiteX41" fmla="*/ 871538 w 1004888"/>
                <a:gd name="connsiteY41" fmla="*/ 181675 h 972250"/>
                <a:gd name="connsiteX42" fmla="*/ 876300 w 1004888"/>
                <a:gd name="connsiteY42" fmla="*/ 188819 h 972250"/>
                <a:gd name="connsiteX43" fmla="*/ 916782 w 1004888"/>
                <a:gd name="connsiteY43" fmla="*/ 191200 h 972250"/>
                <a:gd name="connsiteX44" fmla="*/ 935832 w 1004888"/>
                <a:gd name="connsiteY44" fmla="*/ 203106 h 972250"/>
                <a:gd name="connsiteX45" fmla="*/ 938213 w 1004888"/>
                <a:gd name="connsiteY45" fmla="*/ 234063 h 972250"/>
                <a:gd name="connsiteX46" fmla="*/ 945357 w 1004888"/>
                <a:gd name="connsiteY46" fmla="*/ 260256 h 972250"/>
                <a:gd name="connsiteX47" fmla="*/ 947738 w 1004888"/>
                <a:gd name="connsiteY47" fmla="*/ 269781 h 972250"/>
                <a:gd name="connsiteX48" fmla="*/ 954882 w 1004888"/>
                <a:gd name="connsiteY48" fmla="*/ 288831 h 972250"/>
                <a:gd name="connsiteX49" fmla="*/ 947738 w 1004888"/>
                <a:gd name="connsiteY49" fmla="*/ 291213 h 972250"/>
                <a:gd name="connsiteX50" fmla="*/ 916782 w 1004888"/>
                <a:gd name="connsiteY50" fmla="*/ 295975 h 972250"/>
                <a:gd name="connsiteX51" fmla="*/ 902494 w 1004888"/>
                <a:gd name="connsiteY51" fmla="*/ 305500 h 972250"/>
                <a:gd name="connsiteX52" fmla="*/ 895350 w 1004888"/>
                <a:gd name="connsiteY52" fmla="*/ 319788 h 972250"/>
                <a:gd name="connsiteX53" fmla="*/ 890588 w 1004888"/>
                <a:gd name="connsiteY53" fmla="*/ 326931 h 972250"/>
                <a:gd name="connsiteX54" fmla="*/ 888207 w 1004888"/>
                <a:gd name="connsiteY54" fmla="*/ 334075 h 972250"/>
                <a:gd name="connsiteX55" fmla="*/ 890588 w 1004888"/>
                <a:gd name="connsiteY55" fmla="*/ 365031 h 972250"/>
                <a:gd name="connsiteX56" fmla="*/ 895350 w 1004888"/>
                <a:gd name="connsiteY56" fmla="*/ 372175 h 972250"/>
                <a:gd name="connsiteX57" fmla="*/ 902494 w 1004888"/>
                <a:gd name="connsiteY57" fmla="*/ 374556 h 972250"/>
                <a:gd name="connsiteX58" fmla="*/ 921544 w 1004888"/>
                <a:gd name="connsiteY58" fmla="*/ 376938 h 972250"/>
                <a:gd name="connsiteX59" fmla="*/ 923925 w 1004888"/>
                <a:gd name="connsiteY59" fmla="*/ 384081 h 972250"/>
                <a:gd name="connsiteX60" fmla="*/ 926307 w 1004888"/>
                <a:gd name="connsiteY60" fmla="*/ 395988 h 972250"/>
                <a:gd name="connsiteX61" fmla="*/ 957263 w 1004888"/>
                <a:gd name="connsiteY61" fmla="*/ 405513 h 972250"/>
                <a:gd name="connsiteX62" fmla="*/ 964407 w 1004888"/>
                <a:gd name="connsiteY62" fmla="*/ 426944 h 972250"/>
                <a:gd name="connsiteX63" fmla="*/ 966788 w 1004888"/>
                <a:gd name="connsiteY63" fmla="*/ 436469 h 972250"/>
                <a:gd name="connsiteX64" fmla="*/ 971550 w 1004888"/>
                <a:gd name="connsiteY64" fmla="*/ 448375 h 972250"/>
                <a:gd name="connsiteX65" fmla="*/ 973932 w 1004888"/>
                <a:gd name="connsiteY65" fmla="*/ 455519 h 972250"/>
                <a:gd name="connsiteX66" fmla="*/ 976313 w 1004888"/>
                <a:gd name="connsiteY66" fmla="*/ 553150 h 972250"/>
                <a:gd name="connsiteX67" fmla="*/ 983457 w 1004888"/>
                <a:gd name="connsiteY67" fmla="*/ 586488 h 972250"/>
                <a:gd name="connsiteX68" fmla="*/ 985838 w 1004888"/>
                <a:gd name="connsiteY68" fmla="*/ 593631 h 972250"/>
                <a:gd name="connsiteX69" fmla="*/ 988219 w 1004888"/>
                <a:gd name="connsiteY69" fmla="*/ 634113 h 972250"/>
                <a:gd name="connsiteX70" fmla="*/ 990600 w 1004888"/>
                <a:gd name="connsiteY70" fmla="*/ 641256 h 972250"/>
                <a:gd name="connsiteX71" fmla="*/ 992982 w 1004888"/>
                <a:gd name="connsiteY71" fmla="*/ 669831 h 972250"/>
                <a:gd name="connsiteX72" fmla="*/ 997744 w 1004888"/>
                <a:gd name="connsiteY72" fmla="*/ 719838 h 972250"/>
                <a:gd name="connsiteX73" fmla="*/ 1002507 w 1004888"/>
                <a:gd name="connsiteY73" fmla="*/ 729363 h 972250"/>
                <a:gd name="connsiteX74" fmla="*/ 1004888 w 1004888"/>
                <a:gd name="connsiteY74" fmla="*/ 736506 h 972250"/>
                <a:gd name="connsiteX75" fmla="*/ 1000125 w 1004888"/>
                <a:gd name="connsiteY75" fmla="*/ 846044 h 972250"/>
                <a:gd name="connsiteX76" fmla="*/ 997744 w 1004888"/>
                <a:gd name="connsiteY76" fmla="*/ 853188 h 972250"/>
                <a:gd name="connsiteX77" fmla="*/ 992982 w 1004888"/>
                <a:gd name="connsiteY77" fmla="*/ 874619 h 972250"/>
                <a:gd name="connsiteX78" fmla="*/ 990600 w 1004888"/>
                <a:gd name="connsiteY78" fmla="*/ 881763 h 972250"/>
                <a:gd name="connsiteX79" fmla="*/ 985838 w 1004888"/>
                <a:gd name="connsiteY79" fmla="*/ 888906 h 972250"/>
                <a:gd name="connsiteX80" fmla="*/ 983457 w 1004888"/>
                <a:gd name="connsiteY80" fmla="*/ 900813 h 972250"/>
                <a:gd name="connsiteX81" fmla="*/ 973932 w 1004888"/>
                <a:gd name="connsiteY81" fmla="*/ 972250 h 972250"/>
                <a:gd name="connsiteX82" fmla="*/ 959644 w 1004888"/>
                <a:gd name="connsiteY82" fmla="*/ 969869 h 972250"/>
                <a:gd name="connsiteX83" fmla="*/ 952500 w 1004888"/>
                <a:gd name="connsiteY83" fmla="*/ 962725 h 972250"/>
                <a:gd name="connsiteX84" fmla="*/ 945357 w 1004888"/>
                <a:gd name="connsiteY84" fmla="*/ 957963 h 972250"/>
                <a:gd name="connsiteX85" fmla="*/ 938213 w 1004888"/>
                <a:gd name="connsiteY85" fmla="*/ 950819 h 972250"/>
                <a:gd name="connsiteX86" fmla="*/ 933450 w 1004888"/>
                <a:gd name="connsiteY86" fmla="*/ 943675 h 972250"/>
                <a:gd name="connsiteX87" fmla="*/ 926307 w 1004888"/>
                <a:gd name="connsiteY87" fmla="*/ 941294 h 972250"/>
                <a:gd name="connsiteX88" fmla="*/ 919163 w 1004888"/>
                <a:gd name="connsiteY88" fmla="*/ 936531 h 972250"/>
                <a:gd name="connsiteX89" fmla="*/ 904875 w 1004888"/>
                <a:gd name="connsiteY89" fmla="*/ 931769 h 972250"/>
                <a:gd name="connsiteX90" fmla="*/ 890588 w 1004888"/>
                <a:gd name="connsiteY90" fmla="*/ 924625 h 972250"/>
                <a:gd name="connsiteX91" fmla="*/ 883444 w 1004888"/>
                <a:gd name="connsiteY91" fmla="*/ 919863 h 972250"/>
                <a:gd name="connsiteX92" fmla="*/ 873919 w 1004888"/>
                <a:gd name="connsiteY92" fmla="*/ 917481 h 972250"/>
                <a:gd name="connsiteX93" fmla="*/ 859632 w 1004888"/>
                <a:gd name="connsiteY93" fmla="*/ 912719 h 972250"/>
                <a:gd name="connsiteX94" fmla="*/ 852488 w 1004888"/>
                <a:gd name="connsiteY94" fmla="*/ 910338 h 972250"/>
                <a:gd name="connsiteX95" fmla="*/ 845344 w 1004888"/>
                <a:gd name="connsiteY95" fmla="*/ 905575 h 972250"/>
                <a:gd name="connsiteX96" fmla="*/ 821532 w 1004888"/>
                <a:gd name="connsiteY96" fmla="*/ 898431 h 972250"/>
                <a:gd name="connsiteX97" fmla="*/ 800100 w 1004888"/>
                <a:gd name="connsiteY97" fmla="*/ 891288 h 972250"/>
                <a:gd name="connsiteX98" fmla="*/ 792957 w 1004888"/>
                <a:gd name="connsiteY98" fmla="*/ 888906 h 972250"/>
                <a:gd name="connsiteX99" fmla="*/ 771525 w 1004888"/>
                <a:gd name="connsiteY99" fmla="*/ 879381 h 972250"/>
                <a:gd name="connsiteX100" fmla="*/ 757238 w 1004888"/>
                <a:gd name="connsiteY100" fmla="*/ 874619 h 972250"/>
                <a:gd name="connsiteX101" fmla="*/ 747713 w 1004888"/>
                <a:gd name="connsiteY101" fmla="*/ 872238 h 972250"/>
                <a:gd name="connsiteX102" fmla="*/ 733425 w 1004888"/>
                <a:gd name="connsiteY102" fmla="*/ 867475 h 972250"/>
                <a:gd name="connsiteX103" fmla="*/ 714375 w 1004888"/>
                <a:gd name="connsiteY103" fmla="*/ 862713 h 972250"/>
                <a:gd name="connsiteX104" fmla="*/ 700088 w 1004888"/>
                <a:gd name="connsiteY104" fmla="*/ 855569 h 972250"/>
                <a:gd name="connsiteX105" fmla="*/ 678657 w 1004888"/>
                <a:gd name="connsiteY105" fmla="*/ 850806 h 972250"/>
                <a:gd name="connsiteX106" fmla="*/ 671513 w 1004888"/>
                <a:gd name="connsiteY106" fmla="*/ 846044 h 972250"/>
                <a:gd name="connsiteX107" fmla="*/ 669132 w 1004888"/>
                <a:gd name="connsiteY107" fmla="*/ 834138 h 972250"/>
                <a:gd name="connsiteX108" fmla="*/ 661988 w 1004888"/>
                <a:gd name="connsiteY108" fmla="*/ 819850 h 972250"/>
                <a:gd name="connsiteX109" fmla="*/ 659607 w 1004888"/>
                <a:gd name="connsiteY109" fmla="*/ 810325 h 972250"/>
                <a:gd name="connsiteX110" fmla="*/ 654844 w 1004888"/>
                <a:gd name="connsiteY110" fmla="*/ 786513 h 972250"/>
                <a:gd name="connsiteX111" fmla="*/ 652463 w 1004888"/>
                <a:gd name="connsiteY111" fmla="*/ 779369 h 972250"/>
                <a:gd name="connsiteX112" fmla="*/ 647700 w 1004888"/>
                <a:gd name="connsiteY112" fmla="*/ 772225 h 972250"/>
                <a:gd name="connsiteX113" fmla="*/ 645319 w 1004888"/>
                <a:gd name="connsiteY113" fmla="*/ 765081 h 972250"/>
                <a:gd name="connsiteX114" fmla="*/ 642938 w 1004888"/>
                <a:gd name="connsiteY114" fmla="*/ 755556 h 972250"/>
                <a:gd name="connsiteX115" fmla="*/ 638175 w 1004888"/>
                <a:gd name="connsiteY115" fmla="*/ 748413 h 972250"/>
                <a:gd name="connsiteX116" fmla="*/ 631032 w 1004888"/>
                <a:gd name="connsiteY116" fmla="*/ 724600 h 972250"/>
                <a:gd name="connsiteX117" fmla="*/ 628650 w 1004888"/>
                <a:gd name="connsiteY117" fmla="*/ 717456 h 972250"/>
                <a:gd name="connsiteX118" fmla="*/ 623888 w 1004888"/>
                <a:gd name="connsiteY118" fmla="*/ 707931 h 972250"/>
                <a:gd name="connsiteX119" fmla="*/ 621507 w 1004888"/>
                <a:gd name="connsiteY119" fmla="*/ 700788 h 972250"/>
                <a:gd name="connsiteX120" fmla="*/ 611982 w 1004888"/>
                <a:gd name="connsiteY120" fmla="*/ 686500 h 972250"/>
                <a:gd name="connsiteX121" fmla="*/ 602457 w 1004888"/>
                <a:gd name="connsiteY121" fmla="*/ 674594 h 972250"/>
                <a:gd name="connsiteX122" fmla="*/ 600075 w 1004888"/>
                <a:gd name="connsiteY122" fmla="*/ 667450 h 972250"/>
                <a:gd name="connsiteX123" fmla="*/ 590550 w 1004888"/>
                <a:gd name="connsiteY123" fmla="*/ 653163 h 972250"/>
                <a:gd name="connsiteX124" fmla="*/ 578644 w 1004888"/>
                <a:gd name="connsiteY124" fmla="*/ 638875 h 972250"/>
                <a:gd name="connsiteX125" fmla="*/ 576263 w 1004888"/>
                <a:gd name="connsiteY125" fmla="*/ 629350 h 972250"/>
                <a:gd name="connsiteX126" fmla="*/ 564357 w 1004888"/>
                <a:gd name="connsiteY126" fmla="*/ 615063 h 972250"/>
                <a:gd name="connsiteX127" fmla="*/ 561975 w 1004888"/>
                <a:gd name="connsiteY127" fmla="*/ 607919 h 972250"/>
                <a:gd name="connsiteX128" fmla="*/ 557213 w 1004888"/>
                <a:gd name="connsiteY128" fmla="*/ 600775 h 972250"/>
                <a:gd name="connsiteX129" fmla="*/ 554832 w 1004888"/>
                <a:gd name="connsiteY129" fmla="*/ 591250 h 972250"/>
                <a:gd name="connsiteX130" fmla="*/ 552450 w 1004888"/>
                <a:gd name="connsiteY130" fmla="*/ 584106 h 972250"/>
                <a:gd name="connsiteX131" fmla="*/ 550069 w 1004888"/>
                <a:gd name="connsiteY131" fmla="*/ 574581 h 972250"/>
                <a:gd name="connsiteX132" fmla="*/ 545307 w 1004888"/>
                <a:gd name="connsiteY132" fmla="*/ 560294 h 972250"/>
                <a:gd name="connsiteX133" fmla="*/ 538163 w 1004888"/>
                <a:gd name="connsiteY133" fmla="*/ 555531 h 972250"/>
                <a:gd name="connsiteX134" fmla="*/ 533400 w 1004888"/>
                <a:gd name="connsiteY134" fmla="*/ 548388 h 972250"/>
                <a:gd name="connsiteX135" fmla="*/ 531019 w 1004888"/>
                <a:gd name="connsiteY135" fmla="*/ 541244 h 972250"/>
                <a:gd name="connsiteX136" fmla="*/ 516732 w 1004888"/>
                <a:gd name="connsiteY136" fmla="*/ 529338 h 972250"/>
                <a:gd name="connsiteX137" fmla="*/ 509588 w 1004888"/>
                <a:gd name="connsiteY137" fmla="*/ 522194 h 972250"/>
                <a:gd name="connsiteX138" fmla="*/ 492919 w 1004888"/>
                <a:gd name="connsiteY138" fmla="*/ 505525 h 972250"/>
                <a:gd name="connsiteX139" fmla="*/ 485775 w 1004888"/>
                <a:gd name="connsiteY139" fmla="*/ 481713 h 972250"/>
                <a:gd name="connsiteX140" fmla="*/ 481013 w 1004888"/>
                <a:gd name="connsiteY140" fmla="*/ 474569 h 972250"/>
                <a:gd name="connsiteX141" fmla="*/ 478632 w 1004888"/>
                <a:gd name="connsiteY141" fmla="*/ 453138 h 972250"/>
                <a:gd name="connsiteX142" fmla="*/ 473869 w 1004888"/>
                <a:gd name="connsiteY142" fmla="*/ 438850 h 972250"/>
                <a:gd name="connsiteX143" fmla="*/ 469107 w 1004888"/>
                <a:gd name="connsiteY143" fmla="*/ 424563 h 972250"/>
                <a:gd name="connsiteX144" fmla="*/ 464344 w 1004888"/>
                <a:gd name="connsiteY144" fmla="*/ 417419 h 972250"/>
                <a:gd name="connsiteX145" fmla="*/ 461963 w 1004888"/>
                <a:gd name="connsiteY145" fmla="*/ 410275 h 972250"/>
                <a:gd name="connsiteX146" fmla="*/ 457200 w 1004888"/>
                <a:gd name="connsiteY146" fmla="*/ 400750 h 972250"/>
                <a:gd name="connsiteX147" fmla="*/ 454819 w 1004888"/>
                <a:gd name="connsiteY147" fmla="*/ 391225 h 972250"/>
                <a:gd name="connsiteX148" fmla="*/ 452438 w 1004888"/>
                <a:gd name="connsiteY148" fmla="*/ 384081 h 972250"/>
                <a:gd name="connsiteX149" fmla="*/ 450057 w 1004888"/>
                <a:gd name="connsiteY149" fmla="*/ 374556 h 972250"/>
                <a:gd name="connsiteX150" fmla="*/ 442913 w 1004888"/>
                <a:gd name="connsiteY150" fmla="*/ 353125 h 972250"/>
                <a:gd name="connsiteX151" fmla="*/ 431007 w 1004888"/>
                <a:gd name="connsiteY151" fmla="*/ 317406 h 972250"/>
                <a:gd name="connsiteX152" fmla="*/ 426244 w 1004888"/>
                <a:gd name="connsiteY152" fmla="*/ 303119 h 972250"/>
                <a:gd name="connsiteX153" fmla="*/ 421482 w 1004888"/>
                <a:gd name="connsiteY153" fmla="*/ 286450 h 972250"/>
                <a:gd name="connsiteX154" fmla="*/ 419100 w 1004888"/>
                <a:gd name="connsiteY154" fmla="*/ 279306 h 972250"/>
                <a:gd name="connsiteX155" fmla="*/ 414338 w 1004888"/>
                <a:gd name="connsiteY155" fmla="*/ 272163 h 972250"/>
                <a:gd name="connsiteX156" fmla="*/ 414338 w 1004888"/>
                <a:gd name="connsiteY156" fmla="*/ 229300 h 972250"/>
                <a:gd name="connsiteX157" fmla="*/ 419100 w 1004888"/>
                <a:gd name="connsiteY157" fmla="*/ 215013 h 972250"/>
                <a:gd name="connsiteX158" fmla="*/ 423863 w 1004888"/>
                <a:gd name="connsiteY158" fmla="*/ 207869 h 972250"/>
                <a:gd name="connsiteX159" fmla="*/ 431007 w 1004888"/>
                <a:gd name="connsiteY159" fmla="*/ 193581 h 972250"/>
                <a:gd name="connsiteX160" fmla="*/ 435769 w 1004888"/>
                <a:gd name="connsiteY160" fmla="*/ 179294 h 972250"/>
                <a:gd name="connsiteX161" fmla="*/ 438150 w 1004888"/>
                <a:gd name="connsiteY161" fmla="*/ 172150 h 972250"/>
                <a:gd name="connsiteX162" fmla="*/ 440532 w 1004888"/>
                <a:gd name="connsiteY162" fmla="*/ 79281 h 972250"/>
                <a:gd name="connsiteX0" fmla="*/ 0 w 973935"/>
                <a:gd name="connsiteY0" fmla="*/ 50706 h 972250"/>
                <a:gd name="connsiteX1" fmla="*/ 76204 w 973935"/>
                <a:gd name="connsiteY1" fmla="*/ 57850 h 972250"/>
                <a:gd name="connsiteX2" fmla="*/ 88110 w 973935"/>
                <a:gd name="connsiteY2" fmla="*/ 45944 h 972250"/>
                <a:gd name="connsiteX3" fmla="*/ 123829 w 973935"/>
                <a:gd name="connsiteY3" fmla="*/ 29275 h 972250"/>
                <a:gd name="connsiteX4" fmla="*/ 130972 w 973935"/>
                <a:gd name="connsiteY4" fmla="*/ 26894 h 972250"/>
                <a:gd name="connsiteX5" fmla="*/ 259560 w 973935"/>
                <a:gd name="connsiteY5" fmla="*/ 24513 h 972250"/>
                <a:gd name="connsiteX6" fmla="*/ 280991 w 973935"/>
                <a:gd name="connsiteY6" fmla="*/ 17369 h 972250"/>
                <a:gd name="connsiteX7" fmla="*/ 288135 w 973935"/>
                <a:gd name="connsiteY7" fmla="*/ 12606 h 972250"/>
                <a:gd name="connsiteX8" fmla="*/ 316710 w 973935"/>
                <a:gd name="connsiteY8" fmla="*/ 7844 h 972250"/>
                <a:gd name="connsiteX9" fmla="*/ 402435 w 973935"/>
                <a:gd name="connsiteY9" fmla="*/ 7844 h 972250"/>
                <a:gd name="connsiteX10" fmla="*/ 407197 w 973935"/>
                <a:gd name="connsiteY10" fmla="*/ 22131 h 972250"/>
                <a:gd name="connsiteX11" fmla="*/ 421485 w 973935"/>
                <a:gd name="connsiteY11" fmla="*/ 48325 h 972250"/>
                <a:gd name="connsiteX12" fmla="*/ 440535 w 973935"/>
                <a:gd name="connsiteY12" fmla="*/ 53088 h 972250"/>
                <a:gd name="connsiteX13" fmla="*/ 454822 w 973935"/>
                <a:gd name="connsiteY13" fmla="*/ 57850 h 972250"/>
                <a:gd name="connsiteX14" fmla="*/ 464347 w 973935"/>
                <a:gd name="connsiteY14" fmla="*/ 60231 h 972250"/>
                <a:gd name="connsiteX15" fmla="*/ 471491 w 973935"/>
                <a:gd name="connsiteY15" fmla="*/ 67375 h 972250"/>
                <a:gd name="connsiteX16" fmla="*/ 492922 w 973935"/>
                <a:gd name="connsiteY16" fmla="*/ 79281 h 972250"/>
                <a:gd name="connsiteX17" fmla="*/ 511972 w 973935"/>
                <a:gd name="connsiteY17" fmla="*/ 91188 h 972250"/>
                <a:gd name="connsiteX18" fmla="*/ 521497 w 973935"/>
                <a:gd name="connsiteY18" fmla="*/ 98331 h 972250"/>
                <a:gd name="connsiteX19" fmla="*/ 528641 w 973935"/>
                <a:gd name="connsiteY19" fmla="*/ 103094 h 972250"/>
                <a:gd name="connsiteX20" fmla="*/ 545310 w 973935"/>
                <a:gd name="connsiteY20" fmla="*/ 98331 h 972250"/>
                <a:gd name="connsiteX21" fmla="*/ 557216 w 973935"/>
                <a:gd name="connsiteY21" fmla="*/ 100713 h 972250"/>
                <a:gd name="connsiteX22" fmla="*/ 564360 w 973935"/>
                <a:gd name="connsiteY22" fmla="*/ 103094 h 972250"/>
                <a:gd name="connsiteX23" fmla="*/ 573885 w 973935"/>
                <a:gd name="connsiteY23" fmla="*/ 117381 h 972250"/>
                <a:gd name="connsiteX24" fmla="*/ 581029 w 973935"/>
                <a:gd name="connsiteY24" fmla="*/ 122144 h 972250"/>
                <a:gd name="connsiteX25" fmla="*/ 595316 w 973935"/>
                <a:gd name="connsiteY25" fmla="*/ 126906 h 972250"/>
                <a:gd name="connsiteX26" fmla="*/ 702472 w 973935"/>
                <a:gd name="connsiteY26" fmla="*/ 124525 h 972250"/>
                <a:gd name="connsiteX27" fmla="*/ 707235 w 973935"/>
                <a:gd name="connsiteY27" fmla="*/ 117381 h 972250"/>
                <a:gd name="connsiteX28" fmla="*/ 714379 w 973935"/>
                <a:gd name="connsiteY28" fmla="*/ 110238 h 972250"/>
                <a:gd name="connsiteX29" fmla="*/ 716760 w 973935"/>
                <a:gd name="connsiteY29" fmla="*/ 103094 h 972250"/>
                <a:gd name="connsiteX30" fmla="*/ 731047 w 973935"/>
                <a:gd name="connsiteY30" fmla="*/ 103094 h 972250"/>
                <a:gd name="connsiteX31" fmla="*/ 738191 w 973935"/>
                <a:gd name="connsiteY31" fmla="*/ 110238 h 972250"/>
                <a:gd name="connsiteX32" fmla="*/ 745335 w 973935"/>
                <a:gd name="connsiteY32" fmla="*/ 119763 h 972250"/>
                <a:gd name="connsiteX33" fmla="*/ 757241 w 973935"/>
                <a:gd name="connsiteY33" fmla="*/ 126906 h 972250"/>
                <a:gd name="connsiteX34" fmla="*/ 771529 w 973935"/>
                <a:gd name="connsiteY34" fmla="*/ 138813 h 972250"/>
                <a:gd name="connsiteX35" fmla="*/ 809629 w 973935"/>
                <a:gd name="connsiteY35" fmla="*/ 141194 h 972250"/>
                <a:gd name="connsiteX36" fmla="*/ 816772 w 973935"/>
                <a:gd name="connsiteY36" fmla="*/ 143575 h 972250"/>
                <a:gd name="connsiteX37" fmla="*/ 821535 w 973935"/>
                <a:gd name="connsiteY37" fmla="*/ 150719 h 972250"/>
                <a:gd name="connsiteX38" fmla="*/ 828679 w 973935"/>
                <a:gd name="connsiteY38" fmla="*/ 162625 h 972250"/>
                <a:gd name="connsiteX39" fmla="*/ 831060 w 973935"/>
                <a:gd name="connsiteY39" fmla="*/ 169769 h 972250"/>
                <a:gd name="connsiteX40" fmla="*/ 840585 w 973935"/>
                <a:gd name="connsiteY40" fmla="*/ 181675 h 972250"/>
                <a:gd name="connsiteX41" fmla="*/ 845347 w 973935"/>
                <a:gd name="connsiteY41" fmla="*/ 188819 h 972250"/>
                <a:gd name="connsiteX42" fmla="*/ 885829 w 973935"/>
                <a:gd name="connsiteY42" fmla="*/ 191200 h 972250"/>
                <a:gd name="connsiteX43" fmla="*/ 904879 w 973935"/>
                <a:gd name="connsiteY43" fmla="*/ 203106 h 972250"/>
                <a:gd name="connsiteX44" fmla="*/ 907260 w 973935"/>
                <a:gd name="connsiteY44" fmla="*/ 234063 h 972250"/>
                <a:gd name="connsiteX45" fmla="*/ 914404 w 973935"/>
                <a:gd name="connsiteY45" fmla="*/ 260256 h 972250"/>
                <a:gd name="connsiteX46" fmla="*/ 916785 w 973935"/>
                <a:gd name="connsiteY46" fmla="*/ 269781 h 972250"/>
                <a:gd name="connsiteX47" fmla="*/ 923929 w 973935"/>
                <a:gd name="connsiteY47" fmla="*/ 288831 h 972250"/>
                <a:gd name="connsiteX48" fmla="*/ 916785 w 973935"/>
                <a:gd name="connsiteY48" fmla="*/ 291213 h 972250"/>
                <a:gd name="connsiteX49" fmla="*/ 885829 w 973935"/>
                <a:gd name="connsiteY49" fmla="*/ 295975 h 972250"/>
                <a:gd name="connsiteX50" fmla="*/ 871541 w 973935"/>
                <a:gd name="connsiteY50" fmla="*/ 305500 h 972250"/>
                <a:gd name="connsiteX51" fmla="*/ 864397 w 973935"/>
                <a:gd name="connsiteY51" fmla="*/ 319788 h 972250"/>
                <a:gd name="connsiteX52" fmla="*/ 859635 w 973935"/>
                <a:gd name="connsiteY52" fmla="*/ 326931 h 972250"/>
                <a:gd name="connsiteX53" fmla="*/ 857254 w 973935"/>
                <a:gd name="connsiteY53" fmla="*/ 334075 h 972250"/>
                <a:gd name="connsiteX54" fmla="*/ 859635 w 973935"/>
                <a:gd name="connsiteY54" fmla="*/ 365031 h 972250"/>
                <a:gd name="connsiteX55" fmla="*/ 864397 w 973935"/>
                <a:gd name="connsiteY55" fmla="*/ 372175 h 972250"/>
                <a:gd name="connsiteX56" fmla="*/ 871541 w 973935"/>
                <a:gd name="connsiteY56" fmla="*/ 374556 h 972250"/>
                <a:gd name="connsiteX57" fmla="*/ 890591 w 973935"/>
                <a:gd name="connsiteY57" fmla="*/ 376938 h 972250"/>
                <a:gd name="connsiteX58" fmla="*/ 892972 w 973935"/>
                <a:gd name="connsiteY58" fmla="*/ 384081 h 972250"/>
                <a:gd name="connsiteX59" fmla="*/ 895354 w 973935"/>
                <a:gd name="connsiteY59" fmla="*/ 395988 h 972250"/>
                <a:gd name="connsiteX60" fmla="*/ 926310 w 973935"/>
                <a:gd name="connsiteY60" fmla="*/ 405513 h 972250"/>
                <a:gd name="connsiteX61" fmla="*/ 933454 w 973935"/>
                <a:gd name="connsiteY61" fmla="*/ 426944 h 972250"/>
                <a:gd name="connsiteX62" fmla="*/ 935835 w 973935"/>
                <a:gd name="connsiteY62" fmla="*/ 436469 h 972250"/>
                <a:gd name="connsiteX63" fmla="*/ 940597 w 973935"/>
                <a:gd name="connsiteY63" fmla="*/ 448375 h 972250"/>
                <a:gd name="connsiteX64" fmla="*/ 942979 w 973935"/>
                <a:gd name="connsiteY64" fmla="*/ 455519 h 972250"/>
                <a:gd name="connsiteX65" fmla="*/ 945360 w 973935"/>
                <a:gd name="connsiteY65" fmla="*/ 553150 h 972250"/>
                <a:gd name="connsiteX66" fmla="*/ 952504 w 973935"/>
                <a:gd name="connsiteY66" fmla="*/ 586488 h 972250"/>
                <a:gd name="connsiteX67" fmla="*/ 954885 w 973935"/>
                <a:gd name="connsiteY67" fmla="*/ 593631 h 972250"/>
                <a:gd name="connsiteX68" fmla="*/ 957266 w 973935"/>
                <a:gd name="connsiteY68" fmla="*/ 634113 h 972250"/>
                <a:gd name="connsiteX69" fmla="*/ 959647 w 973935"/>
                <a:gd name="connsiteY69" fmla="*/ 641256 h 972250"/>
                <a:gd name="connsiteX70" fmla="*/ 962029 w 973935"/>
                <a:gd name="connsiteY70" fmla="*/ 669831 h 972250"/>
                <a:gd name="connsiteX71" fmla="*/ 966791 w 973935"/>
                <a:gd name="connsiteY71" fmla="*/ 719838 h 972250"/>
                <a:gd name="connsiteX72" fmla="*/ 971554 w 973935"/>
                <a:gd name="connsiteY72" fmla="*/ 729363 h 972250"/>
                <a:gd name="connsiteX73" fmla="*/ 973935 w 973935"/>
                <a:gd name="connsiteY73" fmla="*/ 736506 h 972250"/>
                <a:gd name="connsiteX74" fmla="*/ 969172 w 973935"/>
                <a:gd name="connsiteY74" fmla="*/ 846044 h 972250"/>
                <a:gd name="connsiteX75" fmla="*/ 966791 w 973935"/>
                <a:gd name="connsiteY75" fmla="*/ 853188 h 972250"/>
                <a:gd name="connsiteX76" fmla="*/ 962029 w 973935"/>
                <a:gd name="connsiteY76" fmla="*/ 874619 h 972250"/>
                <a:gd name="connsiteX77" fmla="*/ 959647 w 973935"/>
                <a:gd name="connsiteY77" fmla="*/ 881763 h 972250"/>
                <a:gd name="connsiteX78" fmla="*/ 954885 w 973935"/>
                <a:gd name="connsiteY78" fmla="*/ 888906 h 972250"/>
                <a:gd name="connsiteX79" fmla="*/ 952504 w 973935"/>
                <a:gd name="connsiteY79" fmla="*/ 900813 h 972250"/>
                <a:gd name="connsiteX80" fmla="*/ 942979 w 973935"/>
                <a:gd name="connsiteY80" fmla="*/ 972250 h 972250"/>
                <a:gd name="connsiteX81" fmla="*/ 928691 w 973935"/>
                <a:gd name="connsiteY81" fmla="*/ 969869 h 972250"/>
                <a:gd name="connsiteX82" fmla="*/ 921547 w 973935"/>
                <a:gd name="connsiteY82" fmla="*/ 962725 h 972250"/>
                <a:gd name="connsiteX83" fmla="*/ 914404 w 973935"/>
                <a:gd name="connsiteY83" fmla="*/ 957963 h 972250"/>
                <a:gd name="connsiteX84" fmla="*/ 907260 w 973935"/>
                <a:gd name="connsiteY84" fmla="*/ 950819 h 972250"/>
                <a:gd name="connsiteX85" fmla="*/ 902497 w 973935"/>
                <a:gd name="connsiteY85" fmla="*/ 943675 h 972250"/>
                <a:gd name="connsiteX86" fmla="*/ 895354 w 973935"/>
                <a:gd name="connsiteY86" fmla="*/ 941294 h 972250"/>
                <a:gd name="connsiteX87" fmla="*/ 888210 w 973935"/>
                <a:gd name="connsiteY87" fmla="*/ 936531 h 972250"/>
                <a:gd name="connsiteX88" fmla="*/ 873922 w 973935"/>
                <a:gd name="connsiteY88" fmla="*/ 931769 h 972250"/>
                <a:gd name="connsiteX89" fmla="*/ 859635 w 973935"/>
                <a:gd name="connsiteY89" fmla="*/ 924625 h 972250"/>
                <a:gd name="connsiteX90" fmla="*/ 852491 w 973935"/>
                <a:gd name="connsiteY90" fmla="*/ 919863 h 972250"/>
                <a:gd name="connsiteX91" fmla="*/ 842966 w 973935"/>
                <a:gd name="connsiteY91" fmla="*/ 917481 h 972250"/>
                <a:gd name="connsiteX92" fmla="*/ 828679 w 973935"/>
                <a:gd name="connsiteY92" fmla="*/ 912719 h 972250"/>
                <a:gd name="connsiteX93" fmla="*/ 821535 w 973935"/>
                <a:gd name="connsiteY93" fmla="*/ 910338 h 972250"/>
                <a:gd name="connsiteX94" fmla="*/ 814391 w 973935"/>
                <a:gd name="connsiteY94" fmla="*/ 905575 h 972250"/>
                <a:gd name="connsiteX95" fmla="*/ 790579 w 973935"/>
                <a:gd name="connsiteY95" fmla="*/ 898431 h 972250"/>
                <a:gd name="connsiteX96" fmla="*/ 769147 w 973935"/>
                <a:gd name="connsiteY96" fmla="*/ 891288 h 972250"/>
                <a:gd name="connsiteX97" fmla="*/ 762004 w 973935"/>
                <a:gd name="connsiteY97" fmla="*/ 888906 h 972250"/>
                <a:gd name="connsiteX98" fmla="*/ 740572 w 973935"/>
                <a:gd name="connsiteY98" fmla="*/ 879381 h 972250"/>
                <a:gd name="connsiteX99" fmla="*/ 726285 w 973935"/>
                <a:gd name="connsiteY99" fmla="*/ 874619 h 972250"/>
                <a:gd name="connsiteX100" fmla="*/ 716760 w 973935"/>
                <a:gd name="connsiteY100" fmla="*/ 872238 h 972250"/>
                <a:gd name="connsiteX101" fmla="*/ 702472 w 973935"/>
                <a:gd name="connsiteY101" fmla="*/ 867475 h 972250"/>
                <a:gd name="connsiteX102" fmla="*/ 683422 w 973935"/>
                <a:gd name="connsiteY102" fmla="*/ 862713 h 972250"/>
                <a:gd name="connsiteX103" fmla="*/ 669135 w 973935"/>
                <a:gd name="connsiteY103" fmla="*/ 855569 h 972250"/>
                <a:gd name="connsiteX104" fmla="*/ 647704 w 973935"/>
                <a:gd name="connsiteY104" fmla="*/ 850806 h 972250"/>
                <a:gd name="connsiteX105" fmla="*/ 640560 w 973935"/>
                <a:gd name="connsiteY105" fmla="*/ 846044 h 972250"/>
                <a:gd name="connsiteX106" fmla="*/ 638179 w 973935"/>
                <a:gd name="connsiteY106" fmla="*/ 834138 h 972250"/>
                <a:gd name="connsiteX107" fmla="*/ 631035 w 973935"/>
                <a:gd name="connsiteY107" fmla="*/ 819850 h 972250"/>
                <a:gd name="connsiteX108" fmla="*/ 628654 w 973935"/>
                <a:gd name="connsiteY108" fmla="*/ 810325 h 972250"/>
                <a:gd name="connsiteX109" fmla="*/ 623891 w 973935"/>
                <a:gd name="connsiteY109" fmla="*/ 786513 h 972250"/>
                <a:gd name="connsiteX110" fmla="*/ 621510 w 973935"/>
                <a:gd name="connsiteY110" fmla="*/ 779369 h 972250"/>
                <a:gd name="connsiteX111" fmla="*/ 616747 w 973935"/>
                <a:gd name="connsiteY111" fmla="*/ 772225 h 972250"/>
                <a:gd name="connsiteX112" fmla="*/ 614366 w 973935"/>
                <a:gd name="connsiteY112" fmla="*/ 765081 h 972250"/>
                <a:gd name="connsiteX113" fmla="*/ 611985 w 973935"/>
                <a:gd name="connsiteY113" fmla="*/ 755556 h 972250"/>
                <a:gd name="connsiteX114" fmla="*/ 607222 w 973935"/>
                <a:gd name="connsiteY114" fmla="*/ 748413 h 972250"/>
                <a:gd name="connsiteX115" fmla="*/ 600079 w 973935"/>
                <a:gd name="connsiteY115" fmla="*/ 724600 h 972250"/>
                <a:gd name="connsiteX116" fmla="*/ 597697 w 973935"/>
                <a:gd name="connsiteY116" fmla="*/ 717456 h 972250"/>
                <a:gd name="connsiteX117" fmla="*/ 592935 w 973935"/>
                <a:gd name="connsiteY117" fmla="*/ 707931 h 972250"/>
                <a:gd name="connsiteX118" fmla="*/ 590554 w 973935"/>
                <a:gd name="connsiteY118" fmla="*/ 700788 h 972250"/>
                <a:gd name="connsiteX119" fmla="*/ 581029 w 973935"/>
                <a:gd name="connsiteY119" fmla="*/ 686500 h 972250"/>
                <a:gd name="connsiteX120" fmla="*/ 571504 w 973935"/>
                <a:gd name="connsiteY120" fmla="*/ 674594 h 972250"/>
                <a:gd name="connsiteX121" fmla="*/ 569122 w 973935"/>
                <a:gd name="connsiteY121" fmla="*/ 667450 h 972250"/>
                <a:gd name="connsiteX122" fmla="*/ 559597 w 973935"/>
                <a:gd name="connsiteY122" fmla="*/ 653163 h 972250"/>
                <a:gd name="connsiteX123" fmla="*/ 547691 w 973935"/>
                <a:gd name="connsiteY123" fmla="*/ 638875 h 972250"/>
                <a:gd name="connsiteX124" fmla="*/ 545310 w 973935"/>
                <a:gd name="connsiteY124" fmla="*/ 629350 h 972250"/>
                <a:gd name="connsiteX125" fmla="*/ 533404 w 973935"/>
                <a:gd name="connsiteY125" fmla="*/ 615063 h 972250"/>
                <a:gd name="connsiteX126" fmla="*/ 531022 w 973935"/>
                <a:gd name="connsiteY126" fmla="*/ 607919 h 972250"/>
                <a:gd name="connsiteX127" fmla="*/ 526260 w 973935"/>
                <a:gd name="connsiteY127" fmla="*/ 600775 h 972250"/>
                <a:gd name="connsiteX128" fmla="*/ 523879 w 973935"/>
                <a:gd name="connsiteY128" fmla="*/ 591250 h 972250"/>
                <a:gd name="connsiteX129" fmla="*/ 521497 w 973935"/>
                <a:gd name="connsiteY129" fmla="*/ 584106 h 972250"/>
                <a:gd name="connsiteX130" fmla="*/ 519116 w 973935"/>
                <a:gd name="connsiteY130" fmla="*/ 574581 h 972250"/>
                <a:gd name="connsiteX131" fmla="*/ 514354 w 973935"/>
                <a:gd name="connsiteY131" fmla="*/ 560294 h 972250"/>
                <a:gd name="connsiteX132" fmla="*/ 507210 w 973935"/>
                <a:gd name="connsiteY132" fmla="*/ 555531 h 972250"/>
                <a:gd name="connsiteX133" fmla="*/ 502447 w 973935"/>
                <a:gd name="connsiteY133" fmla="*/ 548388 h 972250"/>
                <a:gd name="connsiteX134" fmla="*/ 500066 w 973935"/>
                <a:gd name="connsiteY134" fmla="*/ 541244 h 972250"/>
                <a:gd name="connsiteX135" fmla="*/ 485779 w 973935"/>
                <a:gd name="connsiteY135" fmla="*/ 529338 h 972250"/>
                <a:gd name="connsiteX136" fmla="*/ 478635 w 973935"/>
                <a:gd name="connsiteY136" fmla="*/ 522194 h 972250"/>
                <a:gd name="connsiteX137" fmla="*/ 461966 w 973935"/>
                <a:gd name="connsiteY137" fmla="*/ 505525 h 972250"/>
                <a:gd name="connsiteX138" fmla="*/ 454822 w 973935"/>
                <a:gd name="connsiteY138" fmla="*/ 481713 h 972250"/>
                <a:gd name="connsiteX139" fmla="*/ 450060 w 973935"/>
                <a:gd name="connsiteY139" fmla="*/ 474569 h 972250"/>
                <a:gd name="connsiteX140" fmla="*/ 447679 w 973935"/>
                <a:gd name="connsiteY140" fmla="*/ 453138 h 972250"/>
                <a:gd name="connsiteX141" fmla="*/ 442916 w 973935"/>
                <a:gd name="connsiteY141" fmla="*/ 438850 h 972250"/>
                <a:gd name="connsiteX142" fmla="*/ 438154 w 973935"/>
                <a:gd name="connsiteY142" fmla="*/ 424563 h 972250"/>
                <a:gd name="connsiteX143" fmla="*/ 433391 w 973935"/>
                <a:gd name="connsiteY143" fmla="*/ 417419 h 972250"/>
                <a:gd name="connsiteX144" fmla="*/ 431010 w 973935"/>
                <a:gd name="connsiteY144" fmla="*/ 410275 h 972250"/>
                <a:gd name="connsiteX145" fmla="*/ 426247 w 973935"/>
                <a:gd name="connsiteY145" fmla="*/ 400750 h 972250"/>
                <a:gd name="connsiteX146" fmla="*/ 423866 w 973935"/>
                <a:gd name="connsiteY146" fmla="*/ 391225 h 972250"/>
                <a:gd name="connsiteX147" fmla="*/ 421485 w 973935"/>
                <a:gd name="connsiteY147" fmla="*/ 384081 h 972250"/>
                <a:gd name="connsiteX148" fmla="*/ 419104 w 973935"/>
                <a:gd name="connsiteY148" fmla="*/ 374556 h 972250"/>
                <a:gd name="connsiteX149" fmla="*/ 411960 w 973935"/>
                <a:gd name="connsiteY149" fmla="*/ 353125 h 972250"/>
                <a:gd name="connsiteX150" fmla="*/ 400054 w 973935"/>
                <a:gd name="connsiteY150" fmla="*/ 317406 h 972250"/>
                <a:gd name="connsiteX151" fmla="*/ 395291 w 973935"/>
                <a:gd name="connsiteY151" fmla="*/ 303119 h 972250"/>
                <a:gd name="connsiteX152" fmla="*/ 390529 w 973935"/>
                <a:gd name="connsiteY152" fmla="*/ 286450 h 972250"/>
                <a:gd name="connsiteX153" fmla="*/ 388147 w 973935"/>
                <a:gd name="connsiteY153" fmla="*/ 279306 h 972250"/>
                <a:gd name="connsiteX154" fmla="*/ 383385 w 973935"/>
                <a:gd name="connsiteY154" fmla="*/ 272163 h 972250"/>
                <a:gd name="connsiteX155" fmla="*/ 383385 w 973935"/>
                <a:gd name="connsiteY155" fmla="*/ 229300 h 972250"/>
                <a:gd name="connsiteX156" fmla="*/ 388147 w 973935"/>
                <a:gd name="connsiteY156" fmla="*/ 215013 h 972250"/>
                <a:gd name="connsiteX157" fmla="*/ 392910 w 973935"/>
                <a:gd name="connsiteY157" fmla="*/ 207869 h 972250"/>
                <a:gd name="connsiteX158" fmla="*/ 400054 w 973935"/>
                <a:gd name="connsiteY158" fmla="*/ 193581 h 972250"/>
                <a:gd name="connsiteX159" fmla="*/ 404816 w 973935"/>
                <a:gd name="connsiteY159" fmla="*/ 179294 h 972250"/>
                <a:gd name="connsiteX160" fmla="*/ 407197 w 973935"/>
                <a:gd name="connsiteY160" fmla="*/ 172150 h 972250"/>
                <a:gd name="connsiteX161" fmla="*/ 409579 w 973935"/>
                <a:gd name="connsiteY161" fmla="*/ 79281 h 972250"/>
                <a:gd name="connsiteX0" fmla="*/ 0 w 897731"/>
                <a:gd name="connsiteY0" fmla="*/ 57850 h 972250"/>
                <a:gd name="connsiteX1" fmla="*/ 11906 w 897731"/>
                <a:gd name="connsiteY1" fmla="*/ 45944 h 972250"/>
                <a:gd name="connsiteX2" fmla="*/ 47625 w 897731"/>
                <a:gd name="connsiteY2" fmla="*/ 29275 h 972250"/>
                <a:gd name="connsiteX3" fmla="*/ 54768 w 897731"/>
                <a:gd name="connsiteY3" fmla="*/ 26894 h 972250"/>
                <a:gd name="connsiteX4" fmla="*/ 183356 w 897731"/>
                <a:gd name="connsiteY4" fmla="*/ 24513 h 972250"/>
                <a:gd name="connsiteX5" fmla="*/ 204787 w 897731"/>
                <a:gd name="connsiteY5" fmla="*/ 17369 h 972250"/>
                <a:gd name="connsiteX6" fmla="*/ 211931 w 897731"/>
                <a:gd name="connsiteY6" fmla="*/ 12606 h 972250"/>
                <a:gd name="connsiteX7" fmla="*/ 240506 w 897731"/>
                <a:gd name="connsiteY7" fmla="*/ 7844 h 972250"/>
                <a:gd name="connsiteX8" fmla="*/ 326231 w 897731"/>
                <a:gd name="connsiteY8" fmla="*/ 7844 h 972250"/>
                <a:gd name="connsiteX9" fmla="*/ 330993 w 897731"/>
                <a:gd name="connsiteY9" fmla="*/ 22131 h 972250"/>
                <a:gd name="connsiteX10" fmla="*/ 345281 w 897731"/>
                <a:gd name="connsiteY10" fmla="*/ 48325 h 972250"/>
                <a:gd name="connsiteX11" fmla="*/ 364331 w 897731"/>
                <a:gd name="connsiteY11" fmla="*/ 53088 h 972250"/>
                <a:gd name="connsiteX12" fmla="*/ 378618 w 897731"/>
                <a:gd name="connsiteY12" fmla="*/ 57850 h 972250"/>
                <a:gd name="connsiteX13" fmla="*/ 388143 w 897731"/>
                <a:gd name="connsiteY13" fmla="*/ 60231 h 972250"/>
                <a:gd name="connsiteX14" fmla="*/ 395287 w 897731"/>
                <a:gd name="connsiteY14" fmla="*/ 67375 h 972250"/>
                <a:gd name="connsiteX15" fmla="*/ 416718 w 897731"/>
                <a:gd name="connsiteY15" fmla="*/ 79281 h 972250"/>
                <a:gd name="connsiteX16" fmla="*/ 435768 w 897731"/>
                <a:gd name="connsiteY16" fmla="*/ 91188 h 972250"/>
                <a:gd name="connsiteX17" fmla="*/ 445293 w 897731"/>
                <a:gd name="connsiteY17" fmla="*/ 98331 h 972250"/>
                <a:gd name="connsiteX18" fmla="*/ 452437 w 897731"/>
                <a:gd name="connsiteY18" fmla="*/ 103094 h 972250"/>
                <a:gd name="connsiteX19" fmla="*/ 469106 w 897731"/>
                <a:gd name="connsiteY19" fmla="*/ 98331 h 972250"/>
                <a:gd name="connsiteX20" fmla="*/ 481012 w 897731"/>
                <a:gd name="connsiteY20" fmla="*/ 100713 h 972250"/>
                <a:gd name="connsiteX21" fmla="*/ 488156 w 897731"/>
                <a:gd name="connsiteY21" fmla="*/ 103094 h 972250"/>
                <a:gd name="connsiteX22" fmla="*/ 497681 w 897731"/>
                <a:gd name="connsiteY22" fmla="*/ 117381 h 972250"/>
                <a:gd name="connsiteX23" fmla="*/ 504825 w 897731"/>
                <a:gd name="connsiteY23" fmla="*/ 122144 h 972250"/>
                <a:gd name="connsiteX24" fmla="*/ 519112 w 897731"/>
                <a:gd name="connsiteY24" fmla="*/ 126906 h 972250"/>
                <a:gd name="connsiteX25" fmla="*/ 626268 w 897731"/>
                <a:gd name="connsiteY25" fmla="*/ 124525 h 972250"/>
                <a:gd name="connsiteX26" fmla="*/ 631031 w 897731"/>
                <a:gd name="connsiteY26" fmla="*/ 117381 h 972250"/>
                <a:gd name="connsiteX27" fmla="*/ 638175 w 897731"/>
                <a:gd name="connsiteY27" fmla="*/ 110238 h 972250"/>
                <a:gd name="connsiteX28" fmla="*/ 640556 w 897731"/>
                <a:gd name="connsiteY28" fmla="*/ 103094 h 972250"/>
                <a:gd name="connsiteX29" fmla="*/ 654843 w 897731"/>
                <a:gd name="connsiteY29" fmla="*/ 103094 h 972250"/>
                <a:gd name="connsiteX30" fmla="*/ 661987 w 897731"/>
                <a:gd name="connsiteY30" fmla="*/ 110238 h 972250"/>
                <a:gd name="connsiteX31" fmla="*/ 669131 w 897731"/>
                <a:gd name="connsiteY31" fmla="*/ 119763 h 972250"/>
                <a:gd name="connsiteX32" fmla="*/ 681037 w 897731"/>
                <a:gd name="connsiteY32" fmla="*/ 126906 h 972250"/>
                <a:gd name="connsiteX33" fmla="*/ 695325 w 897731"/>
                <a:gd name="connsiteY33" fmla="*/ 138813 h 972250"/>
                <a:gd name="connsiteX34" fmla="*/ 733425 w 897731"/>
                <a:gd name="connsiteY34" fmla="*/ 141194 h 972250"/>
                <a:gd name="connsiteX35" fmla="*/ 740568 w 897731"/>
                <a:gd name="connsiteY35" fmla="*/ 143575 h 972250"/>
                <a:gd name="connsiteX36" fmla="*/ 745331 w 897731"/>
                <a:gd name="connsiteY36" fmla="*/ 150719 h 972250"/>
                <a:gd name="connsiteX37" fmla="*/ 752475 w 897731"/>
                <a:gd name="connsiteY37" fmla="*/ 162625 h 972250"/>
                <a:gd name="connsiteX38" fmla="*/ 754856 w 897731"/>
                <a:gd name="connsiteY38" fmla="*/ 169769 h 972250"/>
                <a:gd name="connsiteX39" fmla="*/ 764381 w 897731"/>
                <a:gd name="connsiteY39" fmla="*/ 181675 h 972250"/>
                <a:gd name="connsiteX40" fmla="*/ 769143 w 897731"/>
                <a:gd name="connsiteY40" fmla="*/ 188819 h 972250"/>
                <a:gd name="connsiteX41" fmla="*/ 809625 w 897731"/>
                <a:gd name="connsiteY41" fmla="*/ 191200 h 972250"/>
                <a:gd name="connsiteX42" fmla="*/ 828675 w 897731"/>
                <a:gd name="connsiteY42" fmla="*/ 203106 h 972250"/>
                <a:gd name="connsiteX43" fmla="*/ 831056 w 897731"/>
                <a:gd name="connsiteY43" fmla="*/ 234063 h 972250"/>
                <a:gd name="connsiteX44" fmla="*/ 838200 w 897731"/>
                <a:gd name="connsiteY44" fmla="*/ 260256 h 972250"/>
                <a:gd name="connsiteX45" fmla="*/ 840581 w 897731"/>
                <a:gd name="connsiteY45" fmla="*/ 269781 h 972250"/>
                <a:gd name="connsiteX46" fmla="*/ 847725 w 897731"/>
                <a:gd name="connsiteY46" fmla="*/ 288831 h 972250"/>
                <a:gd name="connsiteX47" fmla="*/ 840581 w 897731"/>
                <a:gd name="connsiteY47" fmla="*/ 291213 h 972250"/>
                <a:gd name="connsiteX48" fmla="*/ 809625 w 897731"/>
                <a:gd name="connsiteY48" fmla="*/ 295975 h 972250"/>
                <a:gd name="connsiteX49" fmla="*/ 795337 w 897731"/>
                <a:gd name="connsiteY49" fmla="*/ 305500 h 972250"/>
                <a:gd name="connsiteX50" fmla="*/ 788193 w 897731"/>
                <a:gd name="connsiteY50" fmla="*/ 319788 h 972250"/>
                <a:gd name="connsiteX51" fmla="*/ 783431 w 897731"/>
                <a:gd name="connsiteY51" fmla="*/ 326931 h 972250"/>
                <a:gd name="connsiteX52" fmla="*/ 781050 w 897731"/>
                <a:gd name="connsiteY52" fmla="*/ 334075 h 972250"/>
                <a:gd name="connsiteX53" fmla="*/ 783431 w 897731"/>
                <a:gd name="connsiteY53" fmla="*/ 365031 h 972250"/>
                <a:gd name="connsiteX54" fmla="*/ 788193 w 897731"/>
                <a:gd name="connsiteY54" fmla="*/ 372175 h 972250"/>
                <a:gd name="connsiteX55" fmla="*/ 795337 w 897731"/>
                <a:gd name="connsiteY55" fmla="*/ 374556 h 972250"/>
                <a:gd name="connsiteX56" fmla="*/ 814387 w 897731"/>
                <a:gd name="connsiteY56" fmla="*/ 376938 h 972250"/>
                <a:gd name="connsiteX57" fmla="*/ 816768 w 897731"/>
                <a:gd name="connsiteY57" fmla="*/ 384081 h 972250"/>
                <a:gd name="connsiteX58" fmla="*/ 819150 w 897731"/>
                <a:gd name="connsiteY58" fmla="*/ 395988 h 972250"/>
                <a:gd name="connsiteX59" fmla="*/ 850106 w 897731"/>
                <a:gd name="connsiteY59" fmla="*/ 405513 h 972250"/>
                <a:gd name="connsiteX60" fmla="*/ 857250 w 897731"/>
                <a:gd name="connsiteY60" fmla="*/ 426944 h 972250"/>
                <a:gd name="connsiteX61" fmla="*/ 859631 w 897731"/>
                <a:gd name="connsiteY61" fmla="*/ 436469 h 972250"/>
                <a:gd name="connsiteX62" fmla="*/ 864393 w 897731"/>
                <a:gd name="connsiteY62" fmla="*/ 448375 h 972250"/>
                <a:gd name="connsiteX63" fmla="*/ 866775 w 897731"/>
                <a:gd name="connsiteY63" fmla="*/ 455519 h 972250"/>
                <a:gd name="connsiteX64" fmla="*/ 869156 w 897731"/>
                <a:gd name="connsiteY64" fmla="*/ 553150 h 972250"/>
                <a:gd name="connsiteX65" fmla="*/ 876300 w 897731"/>
                <a:gd name="connsiteY65" fmla="*/ 586488 h 972250"/>
                <a:gd name="connsiteX66" fmla="*/ 878681 w 897731"/>
                <a:gd name="connsiteY66" fmla="*/ 593631 h 972250"/>
                <a:gd name="connsiteX67" fmla="*/ 881062 w 897731"/>
                <a:gd name="connsiteY67" fmla="*/ 634113 h 972250"/>
                <a:gd name="connsiteX68" fmla="*/ 883443 w 897731"/>
                <a:gd name="connsiteY68" fmla="*/ 641256 h 972250"/>
                <a:gd name="connsiteX69" fmla="*/ 885825 w 897731"/>
                <a:gd name="connsiteY69" fmla="*/ 669831 h 972250"/>
                <a:gd name="connsiteX70" fmla="*/ 890587 w 897731"/>
                <a:gd name="connsiteY70" fmla="*/ 719838 h 972250"/>
                <a:gd name="connsiteX71" fmla="*/ 895350 w 897731"/>
                <a:gd name="connsiteY71" fmla="*/ 729363 h 972250"/>
                <a:gd name="connsiteX72" fmla="*/ 897731 w 897731"/>
                <a:gd name="connsiteY72" fmla="*/ 736506 h 972250"/>
                <a:gd name="connsiteX73" fmla="*/ 892968 w 897731"/>
                <a:gd name="connsiteY73" fmla="*/ 846044 h 972250"/>
                <a:gd name="connsiteX74" fmla="*/ 890587 w 897731"/>
                <a:gd name="connsiteY74" fmla="*/ 853188 h 972250"/>
                <a:gd name="connsiteX75" fmla="*/ 885825 w 897731"/>
                <a:gd name="connsiteY75" fmla="*/ 874619 h 972250"/>
                <a:gd name="connsiteX76" fmla="*/ 883443 w 897731"/>
                <a:gd name="connsiteY76" fmla="*/ 881763 h 972250"/>
                <a:gd name="connsiteX77" fmla="*/ 878681 w 897731"/>
                <a:gd name="connsiteY77" fmla="*/ 888906 h 972250"/>
                <a:gd name="connsiteX78" fmla="*/ 876300 w 897731"/>
                <a:gd name="connsiteY78" fmla="*/ 900813 h 972250"/>
                <a:gd name="connsiteX79" fmla="*/ 866775 w 897731"/>
                <a:gd name="connsiteY79" fmla="*/ 972250 h 972250"/>
                <a:gd name="connsiteX80" fmla="*/ 852487 w 897731"/>
                <a:gd name="connsiteY80" fmla="*/ 969869 h 972250"/>
                <a:gd name="connsiteX81" fmla="*/ 845343 w 897731"/>
                <a:gd name="connsiteY81" fmla="*/ 962725 h 972250"/>
                <a:gd name="connsiteX82" fmla="*/ 838200 w 897731"/>
                <a:gd name="connsiteY82" fmla="*/ 957963 h 972250"/>
                <a:gd name="connsiteX83" fmla="*/ 831056 w 897731"/>
                <a:gd name="connsiteY83" fmla="*/ 950819 h 972250"/>
                <a:gd name="connsiteX84" fmla="*/ 826293 w 897731"/>
                <a:gd name="connsiteY84" fmla="*/ 943675 h 972250"/>
                <a:gd name="connsiteX85" fmla="*/ 819150 w 897731"/>
                <a:gd name="connsiteY85" fmla="*/ 941294 h 972250"/>
                <a:gd name="connsiteX86" fmla="*/ 812006 w 897731"/>
                <a:gd name="connsiteY86" fmla="*/ 936531 h 972250"/>
                <a:gd name="connsiteX87" fmla="*/ 797718 w 897731"/>
                <a:gd name="connsiteY87" fmla="*/ 931769 h 972250"/>
                <a:gd name="connsiteX88" fmla="*/ 783431 w 897731"/>
                <a:gd name="connsiteY88" fmla="*/ 924625 h 972250"/>
                <a:gd name="connsiteX89" fmla="*/ 776287 w 897731"/>
                <a:gd name="connsiteY89" fmla="*/ 919863 h 972250"/>
                <a:gd name="connsiteX90" fmla="*/ 766762 w 897731"/>
                <a:gd name="connsiteY90" fmla="*/ 917481 h 972250"/>
                <a:gd name="connsiteX91" fmla="*/ 752475 w 897731"/>
                <a:gd name="connsiteY91" fmla="*/ 912719 h 972250"/>
                <a:gd name="connsiteX92" fmla="*/ 745331 w 897731"/>
                <a:gd name="connsiteY92" fmla="*/ 910338 h 972250"/>
                <a:gd name="connsiteX93" fmla="*/ 738187 w 897731"/>
                <a:gd name="connsiteY93" fmla="*/ 905575 h 972250"/>
                <a:gd name="connsiteX94" fmla="*/ 714375 w 897731"/>
                <a:gd name="connsiteY94" fmla="*/ 898431 h 972250"/>
                <a:gd name="connsiteX95" fmla="*/ 692943 w 897731"/>
                <a:gd name="connsiteY95" fmla="*/ 891288 h 972250"/>
                <a:gd name="connsiteX96" fmla="*/ 685800 w 897731"/>
                <a:gd name="connsiteY96" fmla="*/ 888906 h 972250"/>
                <a:gd name="connsiteX97" fmla="*/ 664368 w 897731"/>
                <a:gd name="connsiteY97" fmla="*/ 879381 h 972250"/>
                <a:gd name="connsiteX98" fmla="*/ 650081 w 897731"/>
                <a:gd name="connsiteY98" fmla="*/ 874619 h 972250"/>
                <a:gd name="connsiteX99" fmla="*/ 640556 w 897731"/>
                <a:gd name="connsiteY99" fmla="*/ 872238 h 972250"/>
                <a:gd name="connsiteX100" fmla="*/ 626268 w 897731"/>
                <a:gd name="connsiteY100" fmla="*/ 867475 h 972250"/>
                <a:gd name="connsiteX101" fmla="*/ 607218 w 897731"/>
                <a:gd name="connsiteY101" fmla="*/ 862713 h 972250"/>
                <a:gd name="connsiteX102" fmla="*/ 592931 w 897731"/>
                <a:gd name="connsiteY102" fmla="*/ 855569 h 972250"/>
                <a:gd name="connsiteX103" fmla="*/ 571500 w 897731"/>
                <a:gd name="connsiteY103" fmla="*/ 850806 h 972250"/>
                <a:gd name="connsiteX104" fmla="*/ 564356 w 897731"/>
                <a:gd name="connsiteY104" fmla="*/ 846044 h 972250"/>
                <a:gd name="connsiteX105" fmla="*/ 561975 w 897731"/>
                <a:gd name="connsiteY105" fmla="*/ 834138 h 972250"/>
                <a:gd name="connsiteX106" fmla="*/ 554831 w 897731"/>
                <a:gd name="connsiteY106" fmla="*/ 819850 h 972250"/>
                <a:gd name="connsiteX107" fmla="*/ 552450 w 897731"/>
                <a:gd name="connsiteY107" fmla="*/ 810325 h 972250"/>
                <a:gd name="connsiteX108" fmla="*/ 547687 w 897731"/>
                <a:gd name="connsiteY108" fmla="*/ 786513 h 972250"/>
                <a:gd name="connsiteX109" fmla="*/ 545306 w 897731"/>
                <a:gd name="connsiteY109" fmla="*/ 779369 h 972250"/>
                <a:gd name="connsiteX110" fmla="*/ 540543 w 897731"/>
                <a:gd name="connsiteY110" fmla="*/ 772225 h 972250"/>
                <a:gd name="connsiteX111" fmla="*/ 538162 w 897731"/>
                <a:gd name="connsiteY111" fmla="*/ 765081 h 972250"/>
                <a:gd name="connsiteX112" fmla="*/ 535781 w 897731"/>
                <a:gd name="connsiteY112" fmla="*/ 755556 h 972250"/>
                <a:gd name="connsiteX113" fmla="*/ 531018 w 897731"/>
                <a:gd name="connsiteY113" fmla="*/ 748413 h 972250"/>
                <a:gd name="connsiteX114" fmla="*/ 523875 w 897731"/>
                <a:gd name="connsiteY114" fmla="*/ 724600 h 972250"/>
                <a:gd name="connsiteX115" fmla="*/ 521493 w 897731"/>
                <a:gd name="connsiteY115" fmla="*/ 717456 h 972250"/>
                <a:gd name="connsiteX116" fmla="*/ 516731 w 897731"/>
                <a:gd name="connsiteY116" fmla="*/ 707931 h 972250"/>
                <a:gd name="connsiteX117" fmla="*/ 514350 w 897731"/>
                <a:gd name="connsiteY117" fmla="*/ 700788 h 972250"/>
                <a:gd name="connsiteX118" fmla="*/ 504825 w 897731"/>
                <a:gd name="connsiteY118" fmla="*/ 686500 h 972250"/>
                <a:gd name="connsiteX119" fmla="*/ 495300 w 897731"/>
                <a:gd name="connsiteY119" fmla="*/ 674594 h 972250"/>
                <a:gd name="connsiteX120" fmla="*/ 492918 w 897731"/>
                <a:gd name="connsiteY120" fmla="*/ 667450 h 972250"/>
                <a:gd name="connsiteX121" fmla="*/ 483393 w 897731"/>
                <a:gd name="connsiteY121" fmla="*/ 653163 h 972250"/>
                <a:gd name="connsiteX122" fmla="*/ 471487 w 897731"/>
                <a:gd name="connsiteY122" fmla="*/ 638875 h 972250"/>
                <a:gd name="connsiteX123" fmla="*/ 469106 w 897731"/>
                <a:gd name="connsiteY123" fmla="*/ 629350 h 972250"/>
                <a:gd name="connsiteX124" fmla="*/ 457200 w 897731"/>
                <a:gd name="connsiteY124" fmla="*/ 615063 h 972250"/>
                <a:gd name="connsiteX125" fmla="*/ 454818 w 897731"/>
                <a:gd name="connsiteY125" fmla="*/ 607919 h 972250"/>
                <a:gd name="connsiteX126" fmla="*/ 450056 w 897731"/>
                <a:gd name="connsiteY126" fmla="*/ 600775 h 972250"/>
                <a:gd name="connsiteX127" fmla="*/ 447675 w 897731"/>
                <a:gd name="connsiteY127" fmla="*/ 591250 h 972250"/>
                <a:gd name="connsiteX128" fmla="*/ 445293 w 897731"/>
                <a:gd name="connsiteY128" fmla="*/ 584106 h 972250"/>
                <a:gd name="connsiteX129" fmla="*/ 442912 w 897731"/>
                <a:gd name="connsiteY129" fmla="*/ 574581 h 972250"/>
                <a:gd name="connsiteX130" fmla="*/ 438150 w 897731"/>
                <a:gd name="connsiteY130" fmla="*/ 560294 h 972250"/>
                <a:gd name="connsiteX131" fmla="*/ 431006 w 897731"/>
                <a:gd name="connsiteY131" fmla="*/ 555531 h 972250"/>
                <a:gd name="connsiteX132" fmla="*/ 426243 w 897731"/>
                <a:gd name="connsiteY132" fmla="*/ 548388 h 972250"/>
                <a:gd name="connsiteX133" fmla="*/ 423862 w 897731"/>
                <a:gd name="connsiteY133" fmla="*/ 541244 h 972250"/>
                <a:gd name="connsiteX134" fmla="*/ 409575 w 897731"/>
                <a:gd name="connsiteY134" fmla="*/ 529338 h 972250"/>
                <a:gd name="connsiteX135" fmla="*/ 402431 w 897731"/>
                <a:gd name="connsiteY135" fmla="*/ 522194 h 972250"/>
                <a:gd name="connsiteX136" fmla="*/ 385762 w 897731"/>
                <a:gd name="connsiteY136" fmla="*/ 505525 h 972250"/>
                <a:gd name="connsiteX137" fmla="*/ 378618 w 897731"/>
                <a:gd name="connsiteY137" fmla="*/ 481713 h 972250"/>
                <a:gd name="connsiteX138" fmla="*/ 373856 w 897731"/>
                <a:gd name="connsiteY138" fmla="*/ 474569 h 972250"/>
                <a:gd name="connsiteX139" fmla="*/ 371475 w 897731"/>
                <a:gd name="connsiteY139" fmla="*/ 453138 h 972250"/>
                <a:gd name="connsiteX140" fmla="*/ 366712 w 897731"/>
                <a:gd name="connsiteY140" fmla="*/ 438850 h 972250"/>
                <a:gd name="connsiteX141" fmla="*/ 361950 w 897731"/>
                <a:gd name="connsiteY141" fmla="*/ 424563 h 972250"/>
                <a:gd name="connsiteX142" fmla="*/ 357187 w 897731"/>
                <a:gd name="connsiteY142" fmla="*/ 417419 h 972250"/>
                <a:gd name="connsiteX143" fmla="*/ 354806 w 897731"/>
                <a:gd name="connsiteY143" fmla="*/ 410275 h 972250"/>
                <a:gd name="connsiteX144" fmla="*/ 350043 w 897731"/>
                <a:gd name="connsiteY144" fmla="*/ 400750 h 972250"/>
                <a:gd name="connsiteX145" fmla="*/ 347662 w 897731"/>
                <a:gd name="connsiteY145" fmla="*/ 391225 h 972250"/>
                <a:gd name="connsiteX146" fmla="*/ 345281 w 897731"/>
                <a:gd name="connsiteY146" fmla="*/ 384081 h 972250"/>
                <a:gd name="connsiteX147" fmla="*/ 342900 w 897731"/>
                <a:gd name="connsiteY147" fmla="*/ 374556 h 972250"/>
                <a:gd name="connsiteX148" fmla="*/ 335756 w 897731"/>
                <a:gd name="connsiteY148" fmla="*/ 353125 h 972250"/>
                <a:gd name="connsiteX149" fmla="*/ 323850 w 897731"/>
                <a:gd name="connsiteY149" fmla="*/ 317406 h 972250"/>
                <a:gd name="connsiteX150" fmla="*/ 319087 w 897731"/>
                <a:gd name="connsiteY150" fmla="*/ 303119 h 972250"/>
                <a:gd name="connsiteX151" fmla="*/ 314325 w 897731"/>
                <a:gd name="connsiteY151" fmla="*/ 286450 h 972250"/>
                <a:gd name="connsiteX152" fmla="*/ 311943 w 897731"/>
                <a:gd name="connsiteY152" fmla="*/ 279306 h 972250"/>
                <a:gd name="connsiteX153" fmla="*/ 307181 w 897731"/>
                <a:gd name="connsiteY153" fmla="*/ 272163 h 972250"/>
                <a:gd name="connsiteX154" fmla="*/ 307181 w 897731"/>
                <a:gd name="connsiteY154" fmla="*/ 229300 h 972250"/>
                <a:gd name="connsiteX155" fmla="*/ 311943 w 897731"/>
                <a:gd name="connsiteY155" fmla="*/ 215013 h 972250"/>
                <a:gd name="connsiteX156" fmla="*/ 316706 w 897731"/>
                <a:gd name="connsiteY156" fmla="*/ 207869 h 972250"/>
                <a:gd name="connsiteX157" fmla="*/ 323850 w 897731"/>
                <a:gd name="connsiteY157" fmla="*/ 193581 h 972250"/>
                <a:gd name="connsiteX158" fmla="*/ 328612 w 897731"/>
                <a:gd name="connsiteY158" fmla="*/ 179294 h 972250"/>
                <a:gd name="connsiteX159" fmla="*/ 330993 w 897731"/>
                <a:gd name="connsiteY159" fmla="*/ 172150 h 972250"/>
                <a:gd name="connsiteX160" fmla="*/ 333375 w 897731"/>
                <a:gd name="connsiteY160" fmla="*/ 79281 h 972250"/>
                <a:gd name="connsiteX0" fmla="*/ 0 w 897731"/>
                <a:gd name="connsiteY0" fmla="*/ 57850 h 972250"/>
                <a:gd name="connsiteX1" fmla="*/ 47625 w 897731"/>
                <a:gd name="connsiteY1" fmla="*/ 29275 h 972250"/>
                <a:gd name="connsiteX2" fmla="*/ 54768 w 897731"/>
                <a:gd name="connsiteY2" fmla="*/ 26894 h 972250"/>
                <a:gd name="connsiteX3" fmla="*/ 183356 w 897731"/>
                <a:gd name="connsiteY3" fmla="*/ 24513 h 972250"/>
                <a:gd name="connsiteX4" fmla="*/ 204787 w 897731"/>
                <a:gd name="connsiteY4" fmla="*/ 17369 h 972250"/>
                <a:gd name="connsiteX5" fmla="*/ 211931 w 897731"/>
                <a:gd name="connsiteY5" fmla="*/ 12606 h 972250"/>
                <a:gd name="connsiteX6" fmla="*/ 240506 w 897731"/>
                <a:gd name="connsiteY6" fmla="*/ 7844 h 972250"/>
                <a:gd name="connsiteX7" fmla="*/ 326231 w 897731"/>
                <a:gd name="connsiteY7" fmla="*/ 7844 h 972250"/>
                <a:gd name="connsiteX8" fmla="*/ 330993 w 897731"/>
                <a:gd name="connsiteY8" fmla="*/ 22131 h 972250"/>
                <a:gd name="connsiteX9" fmla="*/ 345281 w 897731"/>
                <a:gd name="connsiteY9" fmla="*/ 48325 h 972250"/>
                <a:gd name="connsiteX10" fmla="*/ 364331 w 897731"/>
                <a:gd name="connsiteY10" fmla="*/ 53088 h 972250"/>
                <a:gd name="connsiteX11" fmla="*/ 378618 w 897731"/>
                <a:gd name="connsiteY11" fmla="*/ 57850 h 972250"/>
                <a:gd name="connsiteX12" fmla="*/ 388143 w 897731"/>
                <a:gd name="connsiteY12" fmla="*/ 60231 h 972250"/>
                <a:gd name="connsiteX13" fmla="*/ 395287 w 897731"/>
                <a:gd name="connsiteY13" fmla="*/ 67375 h 972250"/>
                <a:gd name="connsiteX14" fmla="*/ 416718 w 897731"/>
                <a:gd name="connsiteY14" fmla="*/ 79281 h 972250"/>
                <a:gd name="connsiteX15" fmla="*/ 435768 w 897731"/>
                <a:gd name="connsiteY15" fmla="*/ 91188 h 972250"/>
                <a:gd name="connsiteX16" fmla="*/ 445293 w 897731"/>
                <a:gd name="connsiteY16" fmla="*/ 98331 h 972250"/>
                <a:gd name="connsiteX17" fmla="*/ 452437 w 897731"/>
                <a:gd name="connsiteY17" fmla="*/ 103094 h 972250"/>
                <a:gd name="connsiteX18" fmla="*/ 469106 w 897731"/>
                <a:gd name="connsiteY18" fmla="*/ 98331 h 972250"/>
                <a:gd name="connsiteX19" fmla="*/ 481012 w 897731"/>
                <a:gd name="connsiteY19" fmla="*/ 100713 h 972250"/>
                <a:gd name="connsiteX20" fmla="*/ 488156 w 897731"/>
                <a:gd name="connsiteY20" fmla="*/ 103094 h 972250"/>
                <a:gd name="connsiteX21" fmla="*/ 497681 w 897731"/>
                <a:gd name="connsiteY21" fmla="*/ 117381 h 972250"/>
                <a:gd name="connsiteX22" fmla="*/ 504825 w 897731"/>
                <a:gd name="connsiteY22" fmla="*/ 122144 h 972250"/>
                <a:gd name="connsiteX23" fmla="*/ 519112 w 897731"/>
                <a:gd name="connsiteY23" fmla="*/ 126906 h 972250"/>
                <a:gd name="connsiteX24" fmla="*/ 626268 w 897731"/>
                <a:gd name="connsiteY24" fmla="*/ 124525 h 972250"/>
                <a:gd name="connsiteX25" fmla="*/ 631031 w 897731"/>
                <a:gd name="connsiteY25" fmla="*/ 117381 h 972250"/>
                <a:gd name="connsiteX26" fmla="*/ 638175 w 897731"/>
                <a:gd name="connsiteY26" fmla="*/ 110238 h 972250"/>
                <a:gd name="connsiteX27" fmla="*/ 640556 w 897731"/>
                <a:gd name="connsiteY27" fmla="*/ 103094 h 972250"/>
                <a:gd name="connsiteX28" fmla="*/ 654843 w 897731"/>
                <a:gd name="connsiteY28" fmla="*/ 103094 h 972250"/>
                <a:gd name="connsiteX29" fmla="*/ 661987 w 897731"/>
                <a:gd name="connsiteY29" fmla="*/ 110238 h 972250"/>
                <a:gd name="connsiteX30" fmla="*/ 669131 w 897731"/>
                <a:gd name="connsiteY30" fmla="*/ 119763 h 972250"/>
                <a:gd name="connsiteX31" fmla="*/ 681037 w 897731"/>
                <a:gd name="connsiteY31" fmla="*/ 126906 h 972250"/>
                <a:gd name="connsiteX32" fmla="*/ 695325 w 897731"/>
                <a:gd name="connsiteY32" fmla="*/ 138813 h 972250"/>
                <a:gd name="connsiteX33" fmla="*/ 733425 w 897731"/>
                <a:gd name="connsiteY33" fmla="*/ 141194 h 972250"/>
                <a:gd name="connsiteX34" fmla="*/ 740568 w 897731"/>
                <a:gd name="connsiteY34" fmla="*/ 143575 h 972250"/>
                <a:gd name="connsiteX35" fmla="*/ 745331 w 897731"/>
                <a:gd name="connsiteY35" fmla="*/ 150719 h 972250"/>
                <a:gd name="connsiteX36" fmla="*/ 752475 w 897731"/>
                <a:gd name="connsiteY36" fmla="*/ 162625 h 972250"/>
                <a:gd name="connsiteX37" fmla="*/ 754856 w 897731"/>
                <a:gd name="connsiteY37" fmla="*/ 169769 h 972250"/>
                <a:gd name="connsiteX38" fmla="*/ 764381 w 897731"/>
                <a:gd name="connsiteY38" fmla="*/ 181675 h 972250"/>
                <a:gd name="connsiteX39" fmla="*/ 769143 w 897731"/>
                <a:gd name="connsiteY39" fmla="*/ 188819 h 972250"/>
                <a:gd name="connsiteX40" fmla="*/ 809625 w 897731"/>
                <a:gd name="connsiteY40" fmla="*/ 191200 h 972250"/>
                <a:gd name="connsiteX41" fmla="*/ 828675 w 897731"/>
                <a:gd name="connsiteY41" fmla="*/ 203106 h 972250"/>
                <a:gd name="connsiteX42" fmla="*/ 831056 w 897731"/>
                <a:gd name="connsiteY42" fmla="*/ 234063 h 972250"/>
                <a:gd name="connsiteX43" fmla="*/ 838200 w 897731"/>
                <a:gd name="connsiteY43" fmla="*/ 260256 h 972250"/>
                <a:gd name="connsiteX44" fmla="*/ 840581 w 897731"/>
                <a:gd name="connsiteY44" fmla="*/ 269781 h 972250"/>
                <a:gd name="connsiteX45" fmla="*/ 847725 w 897731"/>
                <a:gd name="connsiteY45" fmla="*/ 288831 h 972250"/>
                <a:gd name="connsiteX46" fmla="*/ 840581 w 897731"/>
                <a:gd name="connsiteY46" fmla="*/ 291213 h 972250"/>
                <a:gd name="connsiteX47" fmla="*/ 809625 w 897731"/>
                <a:gd name="connsiteY47" fmla="*/ 295975 h 972250"/>
                <a:gd name="connsiteX48" fmla="*/ 795337 w 897731"/>
                <a:gd name="connsiteY48" fmla="*/ 305500 h 972250"/>
                <a:gd name="connsiteX49" fmla="*/ 788193 w 897731"/>
                <a:gd name="connsiteY49" fmla="*/ 319788 h 972250"/>
                <a:gd name="connsiteX50" fmla="*/ 783431 w 897731"/>
                <a:gd name="connsiteY50" fmla="*/ 326931 h 972250"/>
                <a:gd name="connsiteX51" fmla="*/ 781050 w 897731"/>
                <a:gd name="connsiteY51" fmla="*/ 334075 h 972250"/>
                <a:gd name="connsiteX52" fmla="*/ 783431 w 897731"/>
                <a:gd name="connsiteY52" fmla="*/ 365031 h 972250"/>
                <a:gd name="connsiteX53" fmla="*/ 788193 w 897731"/>
                <a:gd name="connsiteY53" fmla="*/ 372175 h 972250"/>
                <a:gd name="connsiteX54" fmla="*/ 795337 w 897731"/>
                <a:gd name="connsiteY54" fmla="*/ 374556 h 972250"/>
                <a:gd name="connsiteX55" fmla="*/ 814387 w 897731"/>
                <a:gd name="connsiteY55" fmla="*/ 376938 h 972250"/>
                <a:gd name="connsiteX56" fmla="*/ 816768 w 897731"/>
                <a:gd name="connsiteY56" fmla="*/ 384081 h 972250"/>
                <a:gd name="connsiteX57" fmla="*/ 819150 w 897731"/>
                <a:gd name="connsiteY57" fmla="*/ 395988 h 972250"/>
                <a:gd name="connsiteX58" fmla="*/ 850106 w 897731"/>
                <a:gd name="connsiteY58" fmla="*/ 405513 h 972250"/>
                <a:gd name="connsiteX59" fmla="*/ 857250 w 897731"/>
                <a:gd name="connsiteY59" fmla="*/ 426944 h 972250"/>
                <a:gd name="connsiteX60" fmla="*/ 859631 w 897731"/>
                <a:gd name="connsiteY60" fmla="*/ 436469 h 972250"/>
                <a:gd name="connsiteX61" fmla="*/ 864393 w 897731"/>
                <a:gd name="connsiteY61" fmla="*/ 448375 h 972250"/>
                <a:gd name="connsiteX62" fmla="*/ 866775 w 897731"/>
                <a:gd name="connsiteY62" fmla="*/ 455519 h 972250"/>
                <a:gd name="connsiteX63" fmla="*/ 869156 w 897731"/>
                <a:gd name="connsiteY63" fmla="*/ 553150 h 972250"/>
                <a:gd name="connsiteX64" fmla="*/ 876300 w 897731"/>
                <a:gd name="connsiteY64" fmla="*/ 586488 h 972250"/>
                <a:gd name="connsiteX65" fmla="*/ 878681 w 897731"/>
                <a:gd name="connsiteY65" fmla="*/ 593631 h 972250"/>
                <a:gd name="connsiteX66" fmla="*/ 881062 w 897731"/>
                <a:gd name="connsiteY66" fmla="*/ 634113 h 972250"/>
                <a:gd name="connsiteX67" fmla="*/ 883443 w 897731"/>
                <a:gd name="connsiteY67" fmla="*/ 641256 h 972250"/>
                <a:gd name="connsiteX68" fmla="*/ 885825 w 897731"/>
                <a:gd name="connsiteY68" fmla="*/ 669831 h 972250"/>
                <a:gd name="connsiteX69" fmla="*/ 890587 w 897731"/>
                <a:gd name="connsiteY69" fmla="*/ 719838 h 972250"/>
                <a:gd name="connsiteX70" fmla="*/ 895350 w 897731"/>
                <a:gd name="connsiteY70" fmla="*/ 729363 h 972250"/>
                <a:gd name="connsiteX71" fmla="*/ 897731 w 897731"/>
                <a:gd name="connsiteY71" fmla="*/ 736506 h 972250"/>
                <a:gd name="connsiteX72" fmla="*/ 892968 w 897731"/>
                <a:gd name="connsiteY72" fmla="*/ 846044 h 972250"/>
                <a:gd name="connsiteX73" fmla="*/ 890587 w 897731"/>
                <a:gd name="connsiteY73" fmla="*/ 853188 h 972250"/>
                <a:gd name="connsiteX74" fmla="*/ 885825 w 897731"/>
                <a:gd name="connsiteY74" fmla="*/ 874619 h 972250"/>
                <a:gd name="connsiteX75" fmla="*/ 883443 w 897731"/>
                <a:gd name="connsiteY75" fmla="*/ 881763 h 972250"/>
                <a:gd name="connsiteX76" fmla="*/ 878681 w 897731"/>
                <a:gd name="connsiteY76" fmla="*/ 888906 h 972250"/>
                <a:gd name="connsiteX77" fmla="*/ 876300 w 897731"/>
                <a:gd name="connsiteY77" fmla="*/ 900813 h 972250"/>
                <a:gd name="connsiteX78" fmla="*/ 866775 w 897731"/>
                <a:gd name="connsiteY78" fmla="*/ 972250 h 972250"/>
                <a:gd name="connsiteX79" fmla="*/ 852487 w 897731"/>
                <a:gd name="connsiteY79" fmla="*/ 969869 h 972250"/>
                <a:gd name="connsiteX80" fmla="*/ 845343 w 897731"/>
                <a:gd name="connsiteY80" fmla="*/ 962725 h 972250"/>
                <a:gd name="connsiteX81" fmla="*/ 838200 w 897731"/>
                <a:gd name="connsiteY81" fmla="*/ 957963 h 972250"/>
                <a:gd name="connsiteX82" fmla="*/ 831056 w 897731"/>
                <a:gd name="connsiteY82" fmla="*/ 950819 h 972250"/>
                <a:gd name="connsiteX83" fmla="*/ 826293 w 897731"/>
                <a:gd name="connsiteY83" fmla="*/ 943675 h 972250"/>
                <a:gd name="connsiteX84" fmla="*/ 819150 w 897731"/>
                <a:gd name="connsiteY84" fmla="*/ 941294 h 972250"/>
                <a:gd name="connsiteX85" fmla="*/ 812006 w 897731"/>
                <a:gd name="connsiteY85" fmla="*/ 936531 h 972250"/>
                <a:gd name="connsiteX86" fmla="*/ 797718 w 897731"/>
                <a:gd name="connsiteY86" fmla="*/ 931769 h 972250"/>
                <a:gd name="connsiteX87" fmla="*/ 783431 w 897731"/>
                <a:gd name="connsiteY87" fmla="*/ 924625 h 972250"/>
                <a:gd name="connsiteX88" fmla="*/ 776287 w 897731"/>
                <a:gd name="connsiteY88" fmla="*/ 919863 h 972250"/>
                <a:gd name="connsiteX89" fmla="*/ 766762 w 897731"/>
                <a:gd name="connsiteY89" fmla="*/ 917481 h 972250"/>
                <a:gd name="connsiteX90" fmla="*/ 752475 w 897731"/>
                <a:gd name="connsiteY90" fmla="*/ 912719 h 972250"/>
                <a:gd name="connsiteX91" fmla="*/ 745331 w 897731"/>
                <a:gd name="connsiteY91" fmla="*/ 910338 h 972250"/>
                <a:gd name="connsiteX92" fmla="*/ 738187 w 897731"/>
                <a:gd name="connsiteY92" fmla="*/ 905575 h 972250"/>
                <a:gd name="connsiteX93" fmla="*/ 714375 w 897731"/>
                <a:gd name="connsiteY93" fmla="*/ 898431 h 972250"/>
                <a:gd name="connsiteX94" fmla="*/ 692943 w 897731"/>
                <a:gd name="connsiteY94" fmla="*/ 891288 h 972250"/>
                <a:gd name="connsiteX95" fmla="*/ 685800 w 897731"/>
                <a:gd name="connsiteY95" fmla="*/ 888906 h 972250"/>
                <a:gd name="connsiteX96" fmla="*/ 664368 w 897731"/>
                <a:gd name="connsiteY96" fmla="*/ 879381 h 972250"/>
                <a:gd name="connsiteX97" fmla="*/ 650081 w 897731"/>
                <a:gd name="connsiteY97" fmla="*/ 874619 h 972250"/>
                <a:gd name="connsiteX98" fmla="*/ 640556 w 897731"/>
                <a:gd name="connsiteY98" fmla="*/ 872238 h 972250"/>
                <a:gd name="connsiteX99" fmla="*/ 626268 w 897731"/>
                <a:gd name="connsiteY99" fmla="*/ 867475 h 972250"/>
                <a:gd name="connsiteX100" fmla="*/ 607218 w 897731"/>
                <a:gd name="connsiteY100" fmla="*/ 862713 h 972250"/>
                <a:gd name="connsiteX101" fmla="*/ 592931 w 897731"/>
                <a:gd name="connsiteY101" fmla="*/ 855569 h 972250"/>
                <a:gd name="connsiteX102" fmla="*/ 571500 w 897731"/>
                <a:gd name="connsiteY102" fmla="*/ 850806 h 972250"/>
                <a:gd name="connsiteX103" fmla="*/ 564356 w 897731"/>
                <a:gd name="connsiteY103" fmla="*/ 846044 h 972250"/>
                <a:gd name="connsiteX104" fmla="*/ 561975 w 897731"/>
                <a:gd name="connsiteY104" fmla="*/ 834138 h 972250"/>
                <a:gd name="connsiteX105" fmla="*/ 554831 w 897731"/>
                <a:gd name="connsiteY105" fmla="*/ 819850 h 972250"/>
                <a:gd name="connsiteX106" fmla="*/ 552450 w 897731"/>
                <a:gd name="connsiteY106" fmla="*/ 810325 h 972250"/>
                <a:gd name="connsiteX107" fmla="*/ 547687 w 897731"/>
                <a:gd name="connsiteY107" fmla="*/ 786513 h 972250"/>
                <a:gd name="connsiteX108" fmla="*/ 545306 w 897731"/>
                <a:gd name="connsiteY108" fmla="*/ 779369 h 972250"/>
                <a:gd name="connsiteX109" fmla="*/ 540543 w 897731"/>
                <a:gd name="connsiteY109" fmla="*/ 772225 h 972250"/>
                <a:gd name="connsiteX110" fmla="*/ 538162 w 897731"/>
                <a:gd name="connsiteY110" fmla="*/ 765081 h 972250"/>
                <a:gd name="connsiteX111" fmla="*/ 535781 w 897731"/>
                <a:gd name="connsiteY111" fmla="*/ 755556 h 972250"/>
                <a:gd name="connsiteX112" fmla="*/ 531018 w 897731"/>
                <a:gd name="connsiteY112" fmla="*/ 748413 h 972250"/>
                <a:gd name="connsiteX113" fmla="*/ 523875 w 897731"/>
                <a:gd name="connsiteY113" fmla="*/ 724600 h 972250"/>
                <a:gd name="connsiteX114" fmla="*/ 521493 w 897731"/>
                <a:gd name="connsiteY114" fmla="*/ 717456 h 972250"/>
                <a:gd name="connsiteX115" fmla="*/ 516731 w 897731"/>
                <a:gd name="connsiteY115" fmla="*/ 707931 h 972250"/>
                <a:gd name="connsiteX116" fmla="*/ 514350 w 897731"/>
                <a:gd name="connsiteY116" fmla="*/ 700788 h 972250"/>
                <a:gd name="connsiteX117" fmla="*/ 504825 w 897731"/>
                <a:gd name="connsiteY117" fmla="*/ 686500 h 972250"/>
                <a:gd name="connsiteX118" fmla="*/ 495300 w 897731"/>
                <a:gd name="connsiteY118" fmla="*/ 674594 h 972250"/>
                <a:gd name="connsiteX119" fmla="*/ 492918 w 897731"/>
                <a:gd name="connsiteY119" fmla="*/ 667450 h 972250"/>
                <a:gd name="connsiteX120" fmla="*/ 483393 w 897731"/>
                <a:gd name="connsiteY120" fmla="*/ 653163 h 972250"/>
                <a:gd name="connsiteX121" fmla="*/ 471487 w 897731"/>
                <a:gd name="connsiteY121" fmla="*/ 638875 h 972250"/>
                <a:gd name="connsiteX122" fmla="*/ 469106 w 897731"/>
                <a:gd name="connsiteY122" fmla="*/ 629350 h 972250"/>
                <a:gd name="connsiteX123" fmla="*/ 457200 w 897731"/>
                <a:gd name="connsiteY123" fmla="*/ 615063 h 972250"/>
                <a:gd name="connsiteX124" fmla="*/ 454818 w 897731"/>
                <a:gd name="connsiteY124" fmla="*/ 607919 h 972250"/>
                <a:gd name="connsiteX125" fmla="*/ 450056 w 897731"/>
                <a:gd name="connsiteY125" fmla="*/ 600775 h 972250"/>
                <a:gd name="connsiteX126" fmla="*/ 447675 w 897731"/>
                <a:gd name="connsiteY126" fmla="*/ 591250 h 972250"/>
                <a:gd name="connsiteX127" fmla="*/ 445293 w 897731"/>
                <a:gd name="connsiteY127" fmla="*/ 584106 h 972250"/>
                <a:gd name="connsiteX128" fmla="*/ 442912 w 897731"/>
                <a:gd name="connsiteY128" fmla="*/ 574581 h 972250"/>
                <a:gd name="connsiteX129" fmla="*/ 438150 w 897731"/>
                <a:gd name="connsiteY129" fmla="*/ 560294 h 972250"/>
                <a:gd name="connsiteX130" fmla="*/ 431006 w 897731"/>
                <a:gd name="connsiteY130" fmla="*/ 555531 h 972250"/>
                <a:gd name="connsiteX131" fmla="*/ 426243 w 897731"/>
                <a:gd name="connsiteY131" fmla="*/ 548388 h 972250"/>
                <a:gd name="connsiteX132" fmla="*/ 423862 w 897731"/>
                <a:gd name="connsiteY132" fmla="*/ 541244 h 972250"/>
                <a:gd name="connsiteX133" fmla="*/ 409575 w 897731"/>
                <a:gd name="connsiteY133" fmla="*/ 529338 h 972250"/>
                <a:gd name="connsiteX134" fmla="*/ 402431 w 897731"/>
                <a:gd name="connsiteY134" fmla="*/ 522194 h 972250"/>
                <a:gd name="connsiteX135" fmla="*/ 385762 w 897731"/>
                <a:gd name="connsiteY135" fmla="*/ 505525 h 972250"/>
                <a:gd name="connsiteX136" fmla="*/ 378618 w 897731"/>
                <a:gd name="connsiteY136" fmla="*/ 481713 h 972250"/>
                <a:gd name="connsiteX137" fmla="*/ 373856 w 897731"/>
                <a:gd name="connsiteY137" fmla="*/ 474569 h 972250"/>
                <a:gd name="connsiteX138" fmla="*/ 371475 w 897731"/>
                <a:gd name="connsiteY138" fmla="*/ 453138 h 972250"/>
                <a:gd name="connsiteX139" fmla="*/ 366712 w 897731"/>
                <a:gd name="connsiteY139" fmla="*/ 438850 h 972250"/>
                <a:gd name="connsiteX140" fmla="*/ 361950 w 897731"/>
                <a:gd name="connsiteY140" fmla="*/ 424563 h 972250"/>
                <a:gd name="connsiteX141" fmla="*/ 357187 w 897731"/>
                <a:gd name="connsiteY141" fmla="*/ 417419 h 972250"/>
                <a:gd name="connsiteX142" fmla="*/ 354806 w 897731"/>
                <a:gd name="connsiteY142" fmla="*/ 410275 h 972250"/>
                <a:gd name="connsiteX143" fmla="*/ 350043 w 897731"/>
                <a:gd name="connsiteY143" fmla="*/ 400750 h 972250"/>
                <a:gd name="connsiteX144" fmla="*/ 347662 w 897731"/>
                <a:gd name="connsiteY144" fmla="*/ 391225 h 972250"/>
                <a:gd name="connsiteX145" fmla="*/ 345281 w 897731"/>
                <a:gd name="connsiteY145" fmla="*/ 384081 h 972250"/>
                <a:gd name="connsiteX146" fmla="*/ 342900 w 897731"/>
                <a:gd name="connsiteY146" fmla="*/ 374556 h 972250"/>
                <a:gd name="connsiteX147" fmla="*/ 335756 w 897731"/>
                <a:gd name="connsiteY147" fmla="*/ 353125 h 972250"/>
                <a:gd name="connsiteX148" fmla="*/ 323850 w 897731"/>
                <a:gd name="connsiteY148" fmla="*/ 317406 h 972250"/>
                <a:gd name="connsiteX149" fmla="*/ 319087 w 897731"/>
                <a:gd name="connsiteY149" fmla="*/ 303119 h 972250"/>
                <a:gd name="connsiteX150" fmla="*/ 314325 w 897731"/>
                <a:gd name="connsiteY150" fmla="*/ 286450 h 972250"/>
                <a:gd name="connsiteX151" fmla="*/ 311943 w 897731"/>
                <a:gd name="connsiteY151" fmla="*/ 279306 h 972250"/>
                <a:gd name="connsiteX152" fmla="*/ 307181 w 897731"/>
                <a:gd name="connsiteY152" fmla="*/ 272163 h 972250"/>
                <a:gd name="connsiteX153" fmla="*/ 307181 w 897731"/>
                <a:gd name="connsiteY153" fmla="*/ 229300 h 972250"/>
                <a:gd name="connsiteX154" fmla="*/ 311943 w 897731"/>
                <a:gd name="connsiteY154" fmla="*/ 215013 h 972250"/>
                <a:gd name="connsiteX155" fmla="*/ 316706 w 897731"/>
                <a:gd name="connsiteY155" fmla="*/ 207869 h 972250"/>
                <a:gd name="connsiteX156" fmla="*/ 323850 w 897731"/>
                <a:gd name="connsiteY156" fmla="*/ 193581 h 972250"/>
                <a:gd name="connsiteX157" fmla="*/ 328612 w 897731"/>
                <a:gd name="connsiteY157" fmla="*/ 179294 h 972250"/>
                <a:gd name="connsiteX158" fmla="*/ 330993 w 897731"/>
                <a:gd name="connsiteY158" fmla="*/ 172150 h 972250"/>
                <a:gd name="connsiteX159" fmla="*/ 333375 w 897731"/>
                <a:gd name="connsiteY159" fmla="*/ 79281 h 972250"/>
                <a:gd name="connsiteX0" fmla="*/ 0 w 897731"/>
                <a:gd name="connsiteY0" fmla="*/ 57850 h 972250"/>
                <a:gd name="connsiteX1" fmla="*/ 47625 w 897731"/>
                <a:gd name="connsiteY1" fmla="*/ 29275 h 972250"/>
                <a:gd name="connsiteX2" fmla="*/ 183356 w 897731"/>
                <a:gd name="connsiteY2" fmla="*/ 24513 h 972250"/>
                <a:gd name="connsiteX3" fmla="*/ 204787 w 897731"/>
                <a:gd name="connsiteY3" fmla="*/ 17369 h 972250"/>
                <a:gd name="connsiteX4" fmla="*/ 211931 w 897731"/>
                <a:gd name="connsiteY4" fmla="*/ 12606 h 972250"/>
                <a:gd name="connsiteX5" fmla="*/ 240506 w 897731"/>
                <a:gd name="connsiteY5" fmla="*/ 7844 h 972250"/>
                <a:gd name="connsiteX6" fmla="*/ 326231 w 897731"/>
                <a:gd name="connsiteY6" fmla="*/ 7844 h 972250"/>
                <a:gd name="connsiteX7" fmla="*/ 330993 w 897731"/>
                <a:gd name="connsiteY7" fmla="*/ 22131 h 972250"/>
                <a:gd name="connsiteX8" fmla="*/ 345281 w 897731"/>
                <a:gd name="connsiteY8" fmla="*/ 48325 h 972250"/>
                <a:gd name="connsiteX9" fmla="*/ 364331 w 897731"/>
                <a:gd name="connsiteY9" fmla="*/ 53088 h 972250"/>
                <a:gd name="connsiteX10" fmla="*/ 378618 w 897731"/>
                <a:gd name="connsiteY10" fmla="*/ 57850 h 972250"/>
                <a:gd name="connsiteX11" fmla="*/ 388143 w 897731"/>
                <a:gd name="connsiteY11" fmla="*/ 60231 h 972250"/>
                <a:gd name="connsiteX12" fmla="*/ 395287 w 897731"/>
                <a:gd name="connsiteY12" fmla="*/ 67375 h 972250"/>
                <a:gd name="connsiteX13" fmla="*/ 416718 w 897731"/>
                <a:gd name="connsiteY13" fmla="*/ 79281 h 972250"/>
                <a:gd name="connsiteX14" fmla="*/ 435768 w 897731"/>
                <a:gd name="connsiteY14" fmla="*/ 91188 h 972250"/>
                <a:gd name="connsiteX15" fmla="*/ 445293 w 897731"/>
                <a:gd name="connsiteY15" fmla="*/ 98331 h 972250"/>
                <a:gd name="connsiteX16" fmla="*/ 452437 w 897731"/>
                <a:gd name="connsiteY16" fmla="*/ 103094 h 972250"/>
                <a:gd name="connsiteX17" fmla="*/ 469106 w 897731"/>
                <a:gd name="connsiteY17" fmla="*/ 98331 h 972250"/>
                <a:gd name="connsiteX18" fmla="*/ 481012 w 897731"/>
                <a:gd name="connsiteY18" fmla="*/ 100713 h 972250"/>
                <a:gd name="connsiteX19" fmla="*/ 488156 w 897731"/>
                <a:gd name="connsiteY19" fmla="*/ 103094 h 972250"/>
                <a:gd name="connsiteX20" fmla="*/ 497681 w 897731"/>
                <a:gd name="connsiteY20" fmla="*/ 117381 h 972250"/>
                <a:gd name="connsiteX21" fmla="*/ 504825 w 897731"/>
                <a:gd name="connsiteY21" fmla="*/ 122144 h 972250"/>
                <a:gd name="connsiteX22" fmla="*/ 519112 w 897731"/>
                <a:gd name="connsiteY22" fmla="*/ 126906 h 972250"/>
                <a:gd name="connsiteX23" fmla="*/ 626268 w 897731"/>
                <a:gd name="connsiteY23" fmla="*/ 124525 h 972250"/>
                <a:gd name="connsiteX24" fmla="*/ 631031 w 897731"/>
                <a:gd name="connsiteY24" fmla="*/ 117381 h 972250"/>
                <a:gd name="connsiteX25" fmla="*/ 638175 w 897731"/>
                <a:gd name="connsiteY25" fmla="*/ 110238 h 972250"/>
                <a:gd name="connsiteX26" fmla="*/ 640556 w 897731"/>
                <a:gd name="connsiteY26" fmla="*/ 103094 h 972250"/>
                <a:gd name="connsiteX27" fmla="*/ 654843 w 897731"/>
                <a:gd name="connsiteY27" fmla="*/ 103094 h 972250"/>
                <a:gd name="connsiteX28" fmla="*/ 661987 w 897731"/>
                <a:gd name="connsiteY28" fmla="*/ 110238 h 972250"/>
                <a:gd name="connsiteX29" fmla="*/ 669131 w 897731"/>
                <a:gd name="connsiteY29" fmla="*/ 119763 h 972250"/>
                <a:gd name="connsiteX30" fmla="*/ 681037 w 897731"/>
                <a:gd name="connsiteY30" fmla="*/ 126906 h 972250"/>
                <a:gd name="connsiteX31" fmla="*/ 695325 w 897731"/>
                <a:gd name="connsiteY31" fmla="*/ 138813 h 972250"/>
                <a:gd name="connsiteX32" fmla="*/ 733425 w 897731"/>
                <a:gd name="connsiteY32" fmla="*/ 141194 h 972250"/>
                <a:gd name="connsiteX33" fmla="*/ 740568 w 897731"/>
                <a:gd name="connsiteY33" fmla="*/ 143575 h 972250"/>
                <a:gd name="connsiteX34" fmla="*/ 745331 w 897731"/>
                <a:gd name="connsiteY34" fmla="*/ 150719 h 972250"/>
                <a:gd name="connsiteX35" fmla="*/ 752475 w 897731"/>
                <a:gd name="connsiteY35" fmla="*/ 162625 h 972250"/>
                <a:gd name="connsiteX36" fmla="*/ 754856 w 897731"/>
                <a:gd name="connsiteY36" fmla="*/ 169769 h 972250"/>
                <a:gd name="connsiteX37" fmla="*/ 764381 w 897731"/>
                <a:gd name="connsiteY37" fmla="*/ 181675 h 972250"/>
                <a:gd name="connsiteX38" fmla="*/ 769143 w 897731"/>
                <a:gd name="connsiteY38" fmla="*/ 188819 h 972250"/>
                <a:gd name="connsiteX39" fmla="*/ 809625 w 897731"/>
                <a:gd name="connsiteY39" fmla="*/ 191200 h 972250"/>
                <a:gd name="connsiteX40" fmla="*/ 828675 w 897731"/>
                <a:gd name="connsiteY40" fmla="*/ 203106 h 972250"/>
                <a:gd name="connsiteX41" fmla="*/ 831056 w 897731"/>
                <a:gd name="connsiteY41" fmla="*/ 234063 h 972250"/>
                <a:gd name="connsiteX42" fmla="*/ 838200 w 897731"/>
                <a:gd name="connsiteY42" fmla="*/ 260256 h 972250"/>
                <a:gd name="connsiteX43" fmla="*/ 840581 w 897731"/>
                <a:gd name="connsiteY43" fmla="*/ 269781 h 972250"/>
                <a:gd name="connsiteX44" fmla="*/ 847725 w 897731"/>
                <a:gd name="connsiteY44" fmla="*/ 288831 h 972250"/>
                <a:gd name="connsiteX45" fmla="*/ 840581 w 897731"/>
                <a:gd name="connsiteY45" fmla="*/ 291213 h 972250"/>
                <a:gd name="connsiteX46" fmla="*/ 809625 w 897731"/>
                <a:gd name="connsiteY46" fmla="*/ 295975 h 972250"/>
                <a:gd name="connsiteX47" fmla="*/ 795337 w 897731"/>
                <a:gd name="connsiteY47" fmla="*/ 305500 h 972250"/>
                <a:gd name="connsiteX48" fmla="*/ 788193 w 897731"/>
                <a:gd name="connsiteY48" fmla="*/ 319788 h 972250"/>
                <a:gd name="connsiteX49" fmla="*/ 783431 w 897731"/>
                <a:gd name="connsiteY49" fmla="*/ 326931 h 972250"/>
                <a:gd name="connsiteX50" fmla="*/ 781050 w 897731"/>
                <a:gd name="connsiteY50" fmla="*/ 334075 h 972250"/>
                <a:gd name="connsiteX51" fmla="*/ 783431 w 897731"/>
                <a:gd name="connsiteY51" fmla="*/ 365031 h 972250"/>
                <a:gd name="connsiteX52" fmla="*/ 788193 w 897731"/>
                <a:gd name="connsiteY52" fmla="*/ 372175 h 972250"/>
                <a:gd name="connsiteX53" fmla="*/ 795337 w 897731"/>
                <a:gd name="connsiteY53" fmla="*/ 374556 h 972250"/>
                <a:gd name="connsiteX54" fmla="*/ 814387 w 897731"/>
                <a:gd name="connsiteY54" fmla="*/ 376938 h 972250"/>
                <a:gd name="connsiteX55" fmla="*/ 816768 w 897731"/>
                <a:gd name="connsiteY55" fmla="*/ 384081 h 972250"/>
                <a:gd name="connsiteX56" fmla="*/ 819150 w 897731"/>
                <a:gd name="connsiteY56" fmla="*/ 395988 h 972250"/>
                <a:gd name="connsiteX57" fmla="*/ 850106 w 897731"/>
                <a:gd name="connsiteY57" fmla="*/ 405513 h 972250"/>
                <a:gd name="connsiteX58" fmla="*/ 857250 w 897731"/>
                <a:gd name="connsiteY58" fmla="*/ 426944 h 972250"/>
                <a:gd name="connsiteX59" fmla="*/ 859631 w 897731"/>
                <a:gd name="connsiteY59" fmla="*/ 436469 h 972250"/>
                <a:gd name="connsiteX60" fmla="*/ 864393 w 897731"/>
                <a:gd name="connsiteY60" fmla="*/ 448375 h 972250"/>
                <a:gd name="connsiteX61" fmla="*/ 866775 w 897731"/>
                <a:gd name="connsiteY61" fmla="*/ 455519 h 972250"/>
                <a:gd name="connsiteX62" fmla="*/ 869156 w 897731"/>
                <a:gd name="connsiteY62" fmla="*/ 553150 h 972250"/>
                <a:gd name="connsiteX63" fmla="*/ 876300 w 897731"/>
                <a:gd name="connsiteY63" fmla="*/ 586488 h 972250"/>
                <a:gd name="connsiteX64" fmla="*/ 878681 w 897731"/>
                <a:gd name="connsiteY64" fmla="*/ 593631 h 972250"/>
                <a:gd name="connsiteX65" fmla="*/ 881062 w 897731"/>
                <a:gd name="connsiteY65" fmla="*/ 634113 h 972250"/>
                <a:gd name="connsiteX66" fmla="*/ 883443 w 897731"/>
                <a:gd name="connsiteY66" fmla="*/ 641256 h 972250"/>
                <a:gd name="connsiteX67" fmla="*/ 885825 w 897731"/>
                <a:gd name="connsiteY67" fmla="*/ 669831 h 972250"/>
                <a:gd name="connsiteX68" fmla="*/ 890587 w 897731"/>
                <a:gd name="connsiteY68" fmla="*/ 719838 h 972250"/>
                <a:gd name="connsiteX69" fmla="*/ 895350 w 897731"/>
                <a:gd name="connsiteY69" fmla="*/ 729363 h 972250"/>
                <a:gd name="connsiteX70" fmla="*/ 897731 w 897731"/>
                <a:gd name="connsiteY70" fmla="*/ 736506 h 972250"/>
                <a:gd name="connsiteX71" fmla="*/ 892968 w 897731"/>
                <a:gd name="connsiteY71" fmla="*/ 846044 h 972250"/>
                <a:gd name="connsiteX72" fmla="*/ 890587 w 897731"/>
                <a:gd name="connsiteY72" fmla="*/ 853188 h 972250"/>
                <a:gd name="connsiteX73" fmla="*/ 885825 w 897731"/>
                <a:gd name="connsiteY73" fmla="*/ 874619 h 972250"/>
                <a:gd name="connsiteX74" fmla="*/ 883443 w 897731"/>
                <a:gd name="connsiteY74" fmla="*/ 881763 h 972250"/>
                <a:gd name="connsiteX75" fmla="*/ 878681 w 897731"/>
                <a:gd name="connsiteY75" fmla="*/ 888906 h 972250"/>
                <a:gd name="connsiteX76" fmla="*/ 876300 w 897731"/>
                <a:gd name="connsiteY76" fmla="*/ 900813 h 972250"/>
                <a:gd name="connsiteX77" fmla="*/ 866775 w 897731"/>
                <a:gd name="connsiteY77" fmla="*/ 972250 h 972250"/>
                <a:gd name="connsiteX78" fmla="*/ 852487 w 897731"/>
                <a:gd name="connsiteY78" fmla="*/ 969869 h 972250"/>
                <a:gd name="connsiteX79" fmla="*/ 845343 w 897731"/>
                <a:gd name="connsiteY79" fmla="*/ 962725 h 972250"/>
                <a:gd name="connsiteX80" fmla="*/ 838200 w 897731"/>
                <a:gd name="connsiteY80" fmla="*/ 957963 h 972250"/>
                <a:gd name="connsiteX81" fmla="*/ 831056 w 897731"/>
                <a:gd name="connsiteY81" fmla="*/ 950819 h 972250"/>
                <a:gd name="connsiteX82" fmla="*/ 826293 w 897731"/>
                <a:gd name="connsiteY82" fmla="*/ 943675 h 972250"/>
                <a:gd name="connsiteX83" fmla="*/ 819150 w 897731"/>
                <a:gd name="connsiteY83" fmla="*/ 941294 h 972250"/>
                <a:gd name="connsiteX84" fmla="*/ 812006 w 897731"/>
                <a:gd name="connsiteY84" fmla="*/ 936531 h 972250"/>
                <a:gd name="connsiteX85" fmla="*/ 797718 w 897731"/>
                <a:gd name="connsiteY85" fmla="*/ 931769 h 972250"/>
                <a:gd name="connsiteX86" fmla="*/ 783431 w 897731"/>
                <a:gd name="connsiteY86" fmla="*/ 924625 h 972250"/>
                <a:gd name="connsiteX87" fmla="*/ 776287 w 897731"/>
                <a:gd name="connsiteY87" fmla="*/ 919863 h 972250"/>
                <a:gd name="connsiteX88" fmla="*/ 766762 w 897731"/>
                <a:gd name="connsiteY88" fmla="*/ 917481 h 972250"/>
                <a:gd name="connsiteX89" fmla="*/ 752475 w 897731"/>
                <a:gd name="connsiteY89" fmla="*/ 912719 h 972250"/>
                <a:gd name="connsiteX90" fmla="*/ 745331 w 897731"/>
                <a:gd name="connsiteY90" fmla="*/ 910338 h 972250"/>
                <a:gd name="connsiteX91" fmla="*/ 738187 w 897731"/>
                <a:gd name="connsiteY91" fmla="*/ 905575 h 972250"/>
                <a:gd name="connsiteX92" fmla="*/ 714375 w 897731"/>
                <a:gd name="connsiteY92" fmla="*/ 898431 h 972250"/>
                <a:gd name="connsiteX93" fmla="*/ 692943 w 897731"/>
                <a:gd name="connsiteY93" fmla="*/ 891288 h 972250"/>
                <a:gd name="connsiteX94" fmla="*/ 685800 w 897731"/>
                <a:gd name="connsiteY94" fmla="*/ 888906 h 972250"/>
                <a:gd name="connsiteX95" fmla="*/ 664368 w 897731"/>
                <a:gd name="connsiteY95" fmla="*/ 879381 h 972250"/>
                <a:gd name="connsiteX96" fmla="*/ 650081 w 897731"/>
                <a:gd name="connsiteY96" fmla="*/ 874619 h 972250"/>
                <a:gd name="connsiteX97" fmla="*/ 640556 w 897731"/>
                <a:gd name="connsiteY97" fmla="*/ 872238 h 972250"/>
                <a:gd name="connsiteX98" fmla="*/ 626268 w 897731"/>
                <a:gd name="connsiteY98" fmla="*/ 867475 h 972250"/>
                <a:gd name="connsiteX99" fmla="*/ 607218 w 897731"/>
                <a:gd name="connsiteY99" fmla="*/ 862713 h 972250"/>
                <a:gd name="connsiteX100" fmla="*/ 592931 w 897731"/>
                <a:gd name="connsiteY100" fmla="*/ 855569 h 972250"/>
                <a:gd name="connsiteX101" fmla="*/ 571500 w 897731"/>
                <a:gd name="connsiteY101" fmla="*/ 850806 h 972250"/>
                <a:gd name="connsiteX102" fmla="*/ 564356 w 897731"/>
                <a:gd name="connsiteY102" fmla="*/ 846044 h 972250"/>
                <a:gd name="connsiteX103" fmla="*/ 561975 w 897731"/>
                <a:gd name="connsiteY103" fmla="*/ 834138 h 972250"/>
                <a:gd name="connsiteX104" fmla="*/ 554831 w 897731"/>
                <a:gd name="connsiteY104" fmla="*/ 819850 h 972250"/>
                <a:gd name="connsiteX105" fmla="*/ 552450 w 897731"/>
                <a:gd name="connsiteY105" fmla="*/ 810325 h 972250"/>
                <a:gd name="connsiteX106" fmla="*/ 547687 w 897731"/>
                <a:gd name="connsiteY106" fmla="*/ 786513 h 972250"/>
                <a:gd name="connsiteX107" fmla="*/ 545306 w 897731"/>
                <a:gd name="connsiteY107" fmla="*/ 779369 h 972250"/>
                <a:gd name="connsiteX108" fmla="*/ 540543 w 897731"/>
                <a:gd name="connsiteY108" fmla="*/ 772225 h 972250"/>
                <a:gd name="connsiteX109" fmla="*/ 538162 w 897731"/>
                <a:gd name="connsiteY109" fmla="*/ 765081 h 972250"/>
                <a:gd name="connsiteX110" fmla="*/ 535781 w 897731"/>
                <a:gd name="connsiteY110" fmla="*/ 755556 h 972250"/>
                <a:gd name="connsiteX111" fmla="*/ 531018 w 897731"/>
                <a:gd name="connsiteY111" fmla="*/ 748413 h 972250"/>
                <a:gd name="connsiteX112" fmla="*/ 523875 w 897731"/>
                <a:gd name="connsiteY112" fmla="*/ 724600 h 972250"/>
                <a:gd name="connsiteX113" fmla="*/ 521493 w 897731"/>
                <a:gd name="connsiteY113" fmla="*/ 717456 h 972250"/>
                <a:gd name="connsiteX114" fmla="*/ 516731 w 897731"/>
                <a:gd name="connsiteY114" fmla="*/ 707931 h 972250"/>
                <a:gd name="connsiteX115" fmla="*/ 514350 w 897731"/>
                <a:gd name="connsiteY115" fmla="*/ 700788 h 972250"/>
                <a:gd name="connsiteX116" fmla="*/ 504825 w 897731"/>
                <a:gd name="connsiteY116" fmla="*/ 686500 h 972250"/>
                <a:gd name="connsiteX117" fmla="*/ 495300 w 897731"/>
                <a:gd name="connsiteY117" fmla="*/ 674594 h 972250"/>
                <a:gd name="connsiteX118" fmla="*/ 492918 w 897731"/>
                <a:gd name="connsiteY118" fmla="*/ 667450 h 972250"/>
                <a:gd name="connsiteX119" fmla="*/ 483393 w 897731"/>
                <a:gd name="connsiteY119" fmla="*/ 653163 h 972250"/>
                <a:gd name="connsiteX120" fmla="*/ 471487 w 897731"/>
                <a:gd name="connsiteY120" fmla="*/ 638875 h 972250"/>
                <a:gd name="connsiteX121" fmla="*/ 469106 w 897731"/>
                <a:gd name="connsiteY121" fmla="*/ 629350 h 972250"/>
                <a:gd name="connsiteX122" fmla="*/ 457200 w 897731"/>
                <a:gd name="connsiteY122" fmla="*/ 615063 h 972250"/>
                <a:gd name="connsiteX123" fmla="*/ 454818 w 897731"/>
                <a:gd name="connsiteY123" fmla="*/ 607919 h 972250"/>
                <a:gd name="connsiteX124" fmla="*/ 450056 w 897731"/>
                <a:gd name="connsiteY124" fmla="*/ 600775 h 972250"/>
                <a:gd name="connsiteX125" fmla="*/ 447675 w 897731"/>
                <a:gd name="connsiteY125" fmla="*/ 591250 h 972250"/>
                <a:gd name="connsiteX126" fmla="*/ 445293 w 897731"/>
                <a:gd name="connsiteY126" fmla="*/ 584106 h 972250"/>
                <a:gd name="connsiteX127" fmla="*/ 442912 w 897731"/>
                <a:gd name="connsiteY127" fmla="*/ 574581 h 972250"/>
                <a:gd name="connsiteX128" fmla="*/ 438150 w 897731"/>
                <a:gd name="connsiteY128" fmla="*/ 560294 h 972250"/>
                <a:gd name="connsiteX129" fmla="*/ 431006 w 897731"/>
                <a:gd name="connsiteY129" fmla="*/ 555531 h 972250"/>
                <a:gd name="connsiteX130" fmla="*/ 426243 w 897731"/>
                <a:gd name="connsiteY130" fmla="*/ 548388 h 972250"/>
                <a:gd name="connsiteX131" fmla="*/ 423862 w 897731"/>
                <a:gd name="connsiteY131" fmla="*/ 541244 h 972250"/>
                <a:gd name="connsiteX132" fmla="*/ 409575 w 897731"/>
                <a:gd name="connsiteY132" fmla="*/ 529338 h 972250"/>
                <a:gd name="connsiteX133" fmla="*/ 402431 w 897731"/>
                <a:gd name="connsiteY133" fmla="*/ 522194 h 972250"/>
                <a:gd name="connsiteX134" fmla="*/ 385762 w 897731"/>
                <a:gd name="connsiteY134" fmla="*/ 505525 h 972250"/>
                <a:gd name="connsiteX135" fmla="*/ 378618 w 897731"/>
                <a:gd name="connsiteY135" fmla="*/ 481713 h 972250"/>
                <a:gd name="connsiteX136" fmla="*/ 373856 w 897731"/>
                <a:gd name="connsiteY136" fmla="*/ 474569 h 972250"/>
                <a:gd name="connsiteX137" fmla="*/ 371475 w 897731"/>
                <a:gd name="connsiteY137" fmla="*/ 453138 h 972250"/>
                <a:gd name="connsiteX138" fmla="*/ 366712 w 897731"/>
                <a:gd name="connsiteY138" fmla="*/ 438850 h 972250"/>
                <a:gd name="connsiteX139" fmla="*/ 361950 w 897731"/>
                <a:gd name="connsiteY139" fmla="*/ 424563 h 972250"/>
                <a:gd name="connsiteX140" fmla="*/ 357187 w 897731"/>
                <a:gd name="connsiteY140" fmla="*/ 417419 h 972250"/>
                <a:gd name="connsiteX141" fmla="*/ 354806 w 897731"/>
                <a:gd name="connsiteY141" fmla="*/ 410275 h 972250"/>
                <a:gd name="connsiteX142" fmla="*/ 350043 w 897731"/>
                <a:gd name="connsiteY142" fmla="*/ 400750 h 972250"/>
                <a:gd name="connsiteX143" fmla="*/ 347662 w 897731"/>
                <a:gd name="connsiteY143" fmla="*/ 391225 h 972250"/>
                <a:gd name="connsiteX144" fmla="*/ 345281 w 897731"/>
                <a:gd name="connsiteY144" fmla="*/ 384081 h 972250"/>
                <a:gd name="connsiteX145" fmla="*/ 342900 w 897731"/>
                <a:gd name="connsiteY145" fmla="*/ 374556 h 972250"/>
                <a:gd name="connsiteX146" fmla="*/ 335756 w 897731"/>
                <a:gd name="connsiteY146" fmla="*/ 353125 h 972250"/>
                <a:gd name="connsiteX147" fmla="*/ 323850 w 897731"/>
                <a:gd name="connsiteY147" fmla="*/ 317406 h 972250"/>
                <a:gd name="connsiteX148" fmla="*/ 319087 w 897731"/>
                <a:gd name="connsiteY148" fmla="*/ 303119 h 972250"/>
                <a:gd name="connsiteX149" fmla="*/ 314325 w 897731"/>
                <a:gd name="connsiteY149" fmla="*/ 286450 h 972250"/>
                <a:gd name="connsiteX150" fmla="*/ 311943 w 897731"/>
                <a:gd name="connsiteY150" fmla="*/ 279306 h 972250"/>
                <a:gd name="connsiteX151" fmla="*/ 307181 w 897731"/>
                <a:gd name="connsiteY151" fmla="*/ 272163 h 972250"/>
                <a:gd name="connsiteX152" fmla="*/ 307181 w 897731"/>
                <a:gd name="connsiteY152" fmla="*/ 229300 h 972250"/>
                <a:gd name="connsiteX153" fmla="*/ 311943 w 897731"/>
                <a:gd name="connsiteY153" fmla="*/ 215013 h 972250"/>
                <a:gd name="connsiteX154" fmla="*/ 316706 w 897731"/>
                <a:gd name="connsiteY154" fmla="*/ 207869 h 972250"/>
                <a:gd name="connsiteX155" fmla="*/ 323850 w 897731"/>
                <a:gd name="connsiteY155" fmla="*/ 193581 h 972250"/>
                <a:gd name="connsiteX156" fmla="*/ 328612 w 897731"/>
                <a:gd name="connsiteY156" fmla="*/ 179294 h 972250"/>
                <a:gd name="connsiteX157" fmla="*/ 330993 w 897731"/>
                <a:gd name="connsiteY157" fmla="*/ 172150 h 972250"/>
                <a:gd name="connsiteX158" fmla="*/ 333375 w 897731"/>
                <a:gd name="connsiteY158" fmla="*/ 79281 h 972250"/>
                <a:gd name="connsiteX0" fmla="*/ 0 w 850106"/>
                <a:gd name="connsiteY0" fmla="*/ 29275 h 972250"/>
                <a:gd name="connsiteX1" fmla="*/ 135731 w 850106"/>
                <a:gd name="connsiteY1" fmla="*/ 24513 h 972250"/>
                <a:gd name="connsiteX2" fmla="*/ 157162 w 850106"/>
                <a:gd name="connsiteY2" fmla="*/ 17369 h 972250"/>
                <a:gd name="connsiteX3" fmla="*/ 164306 w 850106"/>
                <a:gd name="connsiteY3" fmla="*/ 12606 h 972250"/>
                <a:gd name="connsiteX4" fmla="*/ 192881 w 850106"/>
                <a:gd name="connsiteY4" fmla="*/ 7844 h 972250"/>
                <a:gd name="connsiteX5" fmla="*/ 278606 w 850106"/>
                <a:gd name="connsiteY5" fmla="*/ 7844 h 972250"/>
                <a:gd name="connsiteX6" fmla="*/ 283368 w 850106"/>
                <a:gd name="connsiteY6" fmla="*/ 22131 h 972250"/>
                <a:gd name="connsiteX7" fmla="*/ 297656 w 850106"/>
                <a:gd name="connsiteY7" fmla="*/ 48325 h 972250"/>
                <a:gd name="connsiteX8" fmla="*/ 316706 w 850106"/>
                <a:gd name="connsiteY8" fmla="*/ 53088 h 972250"/>
                <a:gd name="connsiteX9" fmla="*/ 330993 w 850106"/>
                <a:gd name="connsiteY9" fmla="*/ 57850 h 972250"/>
                <a:gd name="connsiteX10" fmla="*/ 340518 w 850106"/>
                <a:gd name="connsiteY10" fmla="*/ 60231 h 972250"/>
                <a:gd name="connsiteX11" fmla="*/ 347662 w 850106"/>
                <a:gd name="connsiteY11" fmla="*/ 67375 h 972250"/>
                <a:gd name="connsiteX12" fmla="*/ 369093 w 850106"/>
                <a:gd name="connsiteY12" fmla="*/ 79281 h 972250"/>
                <a:gd name="connsiteX13" fmla="*/ 388143 w 850106"/>
                <a:gd name="connsiteY13" fmla="*/ 91188 h 972250"/>
                <a:gd name="connsiteX14" fmla="*/ 397668 w 850106"/>
                <a:gd name="connsiteY14" fmla="*/ 98331 h 972250"/>
                <a:gd name="connsiteX15" fmla="*/ 404812 w 850106"/>
                <a:gd name="connsiteY15" fmla="*/ 103094 h 972250"/>
                <a:gd name="connsiteX16" fmla="*/ 421481 w 850106"/>
                <a:gd name="connsiteY16" fmla="*/ 98331 h 972250"/>
                <a:gd name="connsiteX17" fmla="*/ 433387 w 850106"/>
                <a:gd name="connsiteY17" fmla="*/ 100713 h 972250"/>
                <a:gd name="connsiteX18" fmla="*/ 440531 w 850106"/>
                <a:gd name="connsiteY18" fmla="*/ 103094 h 972250"/>
                <a:gd name="connsiteX19" fmla="*/ 450056 w 850106"/>
                <a:gd name="connsiteY19" fmla="*/ 117381 h 972250"/>
                <a:gd name="connsiteX20" fmla="*/ 457200 w 850106"/>
                <a:gd name="connsiteY20" fmla="*/ 122144 h 972250"/>
                <a:gd name="connsiteX21" fmla="*/ 471487 w 850106"/>
                <a:gd name="connsiteY21" fmla="*/ 126906 h 972250"/>
                <a:gd name="connsiteX22" fmla="*/ 578643 w 850106"/>
                <a:gd name="connsiteY22" fmla="*/ 124525 h 972250"/>
                <a:gd name="connsiteX23" fmla="*/ 583406 w 850106"/>
                <a:gd name="connsiteY23" fmla="*/ 117381 h 972250"/>
                <a:gd name="connsiteX24" fmla="*/ 590550 w 850106"/>
                <a:gd name="connsiteY24" fmla="*/ 110238 h 972250"/>
                <a:gd name="connsiteX25" fmla="*/ 592931 w 850106"/>
                <a:gd name="connsiteY25" fmla="*/ 103094 h 972250"/>
                <a:gd name="connsiteX26" fmla="*/ 607218 w 850106"/>
                <a:gd name="connsiteY26" fmla="*/ 103094 h 972250"/>
                <a:gd name="connsiteX27" fmla="*/ 614362 w 850106"/>
                <a:gd name="connsiteY27" fmla="*/ 110238 h 972250"/>
                <a:gd name="connsiteX28" fmla="*/ 621506 w 850106"/>
                <a:gd name="connsiteY28" fmla="*/ 119763 h 972250"/>
                <a:gd name="connsiteX29" fmla="*/ 633412 w 850106"/>
                <a:gd name="connsiteY29" fmla="*/ 126906 h 972250"/>
                <a:gd name="connsiteX30" fmla="*/ 647700 w 850106"/>
                <a:gd name="connsiteY30" fmla="*/ 138813 h 972250"/>
                <a:gd name="connsiteX31" fmla="*/ 685800 w 850106"/>
                <a:gd name="connsiteY31" fmla="*/ 141194 h 972250"/>
                <a:gd name="connsiteX32" fmla="*/ 692943 w 850106"/>
                <a:gd name="connsiteY32" fmla="*/ 143575 h 972250"/>
                <a:gd name="connsiteX33" fmla="*/ 697706 w 850106"/>
                <a:gd name="connsiteY33" fmla="*/ 150719 h 972250"/>
                <a:gd name="connsiteX34" fmla="*/ 704850 w 850106"/>
                <a:gd name="connsiteY34" fmla="*/ 162625 h 972250"/>
                <a:gd name="connsiteX35" fmla="*/ 707231 w 850106"/>
                <a:gd name="connsiteY35" fmla="*/ 169769 h 972250"/>
                <a:gd name="connsiteX36" fmla="*/ 716756 w 850106"/>
                <a:gd name="connsiteY36" fmla="*/ 181675 h 972250"/>
                <a:gd name="connsiteX37" fmla="*/ 721518 w 850106"/>
                <a:gd name="connsiteY37" fmla="*/ 188819 h 972250"/>
                <a:gd name="connsiteX38" fmla="*/ 762000 w 850106"/>
                <a:gd name="connsiteY38" fmla="*/ 191200 h 972250"/>
                <a:gd name="connsiteX39" fmla="*/ 781050 w 850106"/>
                <a:gd name="connsiteY39" fmla="*/ 203106 h 972250"/>
                <a:gd name="connsiteX40" fmla="*/ 783431 w 850106"/>
                <a:gd name="connsiteY40" fmla="*/ 234063 h 972250"/>
                <a:gd name="connsiteX41" fmla="*/ 790575 w 850106"/>
                <a:gd name="connsiteY41" fmla="*/ 260256 h 972250"/>
                <a:gd name="connsiteX42" fmla="*/ 792956 w 850106"/>
                <a:gd name="connsiteY42" fmla="*/ 269781 h 972250"/>
                <a:gd name="connsiteX43" fmla="*/ 800100 w 850106"/>
                <a:gd name="connsiteY43" fmla="*/ 288831 h 972250"/>
                <a:gd name="connsiteX44" fmla="*/ 792956 w 850106"/>
                <a:gd name="connsiteY44" fmla="*/ 291213 h 972250"/>
                <a:gd name="connsiteX45" fmla="*/ 762000 w 850106"/>
                <a:gd name="connsiteY45" fmla="*/ 295975 h 972250"/>
                <a:gd name="connsiteX46" fmla="*/ 747712 w 850106"/>
                <a:gd name="connsiteY46" fmla="*/ 305500 h 972250"/>
                <a:gd name="connsiteX47" fmla="*/ 740568 w 850106"/>
                <a:gd name="connsiteY47" fmla="*/ 319788 h 972250"/>
                <a:gd name="connsiteX48" fmla="*/ 735806 w 850106"/>
                <a:gd name="connsiteY48" fmla="*/ 326931 h 972250"/>
                <a:gd name="connsiteX49" fmla="*/ 733425 w 850106"/>
                <a:gd name="connsiteY49" fmla="*/ 334075 h 972250"/>
                <a:gd name="connsiteX50" fmla="*/ 735806 w 850106"/>
                <a:gd name="connsiteY50" fmla="*/ 365031 h 972250"/>
                <a:gd name="connsiteX51" fmla="*/ 740568 w 850106"/>
                <a:gd name="connsiteY51" fmla="*/ 372175 h 972250"/>
                <a:gd name="connsiteX52" fmla="*/ 747712 w 850106"/>
                <a:gd name="connsiteY52" fmla="*/ 374556 h 972250"/>
                <a:gd name="connsiteX53" fmla="*/ 766762 w 850106"/>
                <a:gd name="connsiteY53" fmla="*/ 376938 h 972250"/>
                <a:gd name="connsiteX54" fmla="*/ 769143 w 850106"/>
                <a:gd name="connsiteY54" fmla="*/ 384081 h 972250"/>
                <a:gd name="connsiteX55" fmla="*/ 771525 w 850106"/>
                <a:gd name="connsiteY55" fmla="*/ 395988 h 972250"/>
                <a:gd name="connsiteX56" fmla="*/ 802481 w 850106"/>
                <a:gd name="connsiteY56" fmla="*/ 405513 h 972250"/>
                <a:gd name="connsiteX57" fmla="*/ 809625 w 850106"/>
                <a:gd name="connsiteY57" fmla="*/ 426944 h 972250"/>
                <a:gd name="connsiteX58" fmla="*/ 812006 w 850106"/>
                <a:gd name="connsiteY58" fmla="*/ 436469 h 972250"/>
                <a:gd name="connsiteX59" fmla="*/ 816768 w 850106"/>
                <a:gd name="connsiteY59" fmla="*/ 448375 h 972250"/>
                <a:gd name="connsiteX60" fmla="*/ 819150 w 850106"/>
                <a:gd name="connsiteY60" fmla="*/ 455519 h 972250"/>
                <a:gd name="connsiteX61" fmla="*/ 821531 w 850106"/>
                <a:gd name="connsiteY61" fmla="*/ 553150 h 972250"/>
                <a:gd name="connsiteX62" fmla="*/ 828675 w 850106"/>
                <a:gd name="connsiteY62" fmla="*/ 586488 h 972250"/>
                <a:gd name="connsiteX63" fmla="*/ 831056 w 850106"/>
                <a:gd name="connsiteY63" fmla="*/ 593631 h 972250"/>
                <a:gd name="connsiteX64" fmla="*/ 833437 w 850106"/>
                <a:gd name="connsiteY64" fmla="*/ 634113 h 972250"/>
                <a:gd name="connsiteX65" fmla="*/ 835818 w 850106"/>
                <a:gd name="connsiteY65" fmla="*/ 641256 h 972250"/>
                <a:gd name="connsiteX66" fmla="*/ 838200 w 850106"/>
                <a:gd name="connsiteY66" fmla="*/ 669831 h 972250"/>
                <a:gd name="connsiteX67" fmla="*/ 842962 w 850106"/>
                <a:gd name="connsiteY67" fmla="*/ 719838 h 972250"/>
                <a:gd name="connsiteX68" fmla="*/ 847725 w 850106"/>
                <a:gd name="connsiteY68" fmla="*/ 729363 h 972250"/>
                <a:gd name="connsiteX69" fmla="*/ 850106 w 850106"/>
                <a:gd name="connsiteY69" fmla="*/ 736506 h 972250"/>
                <a:gd name="connsiteX70" fmla="*/ 845343 w 850106"/>
                <a:gd name="connsiteY70" fmla="*/ 846044 h 972250"/>
                <a:gd name="connsiteX71" fmla="*/ 842962 w 850106"/>
                <a:gd name="connsiteY71" fmla="*/ 853188 h 972250"/>
                <a:gd name="connsiteX72" fmla="*/ 838200 w 850106"/>
                <a:gd name="connsiteY72" fmla="*/ 874619 h 972250"/>
                <a:gd name="connsiteX73" fmla="*/ 835818 w 850106"/>
                <a:gd name="connsiteY73" fmla="*/ 881763 h 972250"/>
                <a:gd name="connsiteX74" fmla="*/ 831056 w 850106"/>
                <a:gd name="connsiteY74" fmla="*/ 888906 h 972250"/>
                <a:gd name="connsiteX75" fmla="*/ 828675 w 850106"/>
                <a:gd name="connsiteY75" fmla="*/ 900813 h 972250"/>
                <a:gd name="connsiteX76" fmla="*/ 819150 w 850106"/>
                <a:gd name="connsiteY76" fmla="*/ 972250 h 972250"/>
                <a:gd name="connsiteX77" fmla="*/ 804862 w 850106"/>
                <a:gd name="connsiteY77" fmla="*/ 969869 h 972250"/>
                <a:gd name="connsiteX78" fmla="*/ 797718 w 850106"/>
                <a:gd name="connsiteY78" fmla="*/ 962725 h 972250"/>
                <a:gd name="connsiteX79" fmla="*/ 790575 w 850106"/>
                <a:gd name="connsiteY79" fmla="*/ 957963 h 972250"/>
                <a:gd name="connsiteX80" fmla="*/ 783431 w 850106"/>
                <a:gd name="connsiteY80" fmla="*/ 950819 h 972250"/>
                <a:gd name="connsiteX81" fmla="*/ 778668 w 850106"/>
                <a:gd name="connsiteY81" fmla="*/ 943675 h 972250"/>
                <a:gd name="connsiteX82" fmla="*/ 771525 w 850106"/>
                <a:gd name="connsiteY82" fmla="*/ 941294 h 972250"/>
                <a:gd name="connsiteX83" fmla="*/ 764381 w 850106"/>
                <a:gd name="connsiteY83" fmla="*/ 936531 h 972250"/>
                <a:gd name="connsiteX84" fmla="*/ 750093 w 850106"/>
                <a:gd name="connsiteY84" fmla="*/ 931769 h 972250"/>
                <a:gd name="connsiteX85" fmla="*/ 735806 w 850106"/>
                <a:gd name="connsiteY85" fmla="*/ 924625 h 972250"/>
                <a:gd name="connsiteX86" fmla="*/ 728662 w 850106"/>
                <a:gd name="connsiteY86" fmla="*/ 919863 h 972250"/>
                <a:gd name="connsiteX87" fmla="*/ 719137 w 850106"/>
                <a:gd name="connsiteY87" fmla="*/ 917481 h 972250"/>
                <a:gd name="connsiteX88" fmla="*/ 704850 w 850106"/>
                <a:gd name="connsiteY88" fmla="*/ 912719 h 972250"/>
                <a:gd name="connsiteX89" fmla="*/ 697706 w 850106"/>
                <a:gd name="connsiteY89" fmla="*/ 910338 h 972250"/>
                <a:gd name="connsiteX90" fmla="*/ 690562 w 850106"/>
                <a:gd name="connsiteY90" fmla="*/ 905575 h 972250"/>
                <a:gd name="connsiteX91" fmla="*/ 666750 w 850106"/>
                <a:gd name="connsiteY91" fmla="*/ 898431 h 972250"/>
                <a:gd name="connsiteX92" fmla="*/ 645318 w 850106"/>
                <a:gd name="connsiteY92" fmla="*/ 891288 h 972250"/>
                <a:gd name="connsiteX93" fmla="*/ 638175 w 850106"/>
                <a:gd name="connsiteY93" fmla="*/ 888906 h 972250"/>
                <a:gd name="connsiteX94" fmla="*/ 616743 w 850106"/>
                <a:gd name="connsiteY94" fmla="*/ 879381 h 972250"/>
                <a:gd name="connsiteX95" fmla="*/ 602456 w 850106"/>
                <a:gd name="connsiteY95" fmla="*/ 874619 h 972250"/>
                <a:gd name="connsiteX96" fmla="*/ 592931 w 850106"/>
                <a:gd name="connsiteY96" fmla="*/ 872238 h 972250"/>
                <a:gd name="connsiteX97" fmla="*/ 578643 w 850106"/>
                <a:gd name="connsiteY97" fmla="*/ 867475 h 972250"/>
                <a:gd name="connsiteX98" fmla="*/ 559593 w 850106"/>
                <a:gd name="connsiteY98" fmla="*/ 862713 h 972250"/>
                <a:gd name="connsiteX99" fmla="*/ 545306 w 850106"/>
                <a:gd name="connsiteY99" fmla="*/ 855569 h 972250"/>
                <a:gd name="connsiteX100" fmla="*/ 523875 w 850106"/>
                <a:gd name="connsiteY100" fmla="*/ 850806 h 972250"/>
                <a:gd name="connsiteX101" fmla="*/ 516731 w 850106"/>
                <a:gd name="connsiteY101" fmla="*/ 846044 h 972250"/>
                <a:gd name="connsiteX102" fmla="*/ 514350 w 850106"/>
                <a:gd name="connsiteY102" fmla="*/ 834138 h 972250"/>
                <a:gd name="connsiteX103" fmla="*/ 507206 w 850106"/>
                <a:gd name="connsiteY103" fmla="*/ 819850 h 972250"/>
                <a:gd name="connsiteX104" fmla="*/ 504825 w 850106"/>
                <a:gd name="connsiteY104" fmla="*/ 810325 h 972250"/>
                <a:gd name="connsiteX105" fmla="*/ 500062 w 850106"/>
                <a:gd name="connsiteY105" fmla="*/ 786513 h 972250"/>
                <a:gd name="connsiteX106" fmla="*/ 497681 w 850106"/>
                <a:gd name="connsiteY106" fmla="*/ 779369 h 972250"/>
                <a:gd name="connsiteX107" fmla="*/ 492918 w 850106"/>
                <a:gd name="connsiteY107" fmla="*/ 772225 h 972250"/>
                <a:gd name="connsiteX108" fmla="*/ 490537 w 850106"/>
                <a:gd name="connsiteY108" fmla="*/ 765081 h 972250"/>
                <a:gd name="connsiteX109" fmla="*/ 488156 w 850106"/>
                <a:gd name="connsiteY109" fmla="*/ 755556 h 972250"/>
                <a:gd name="connsiteX110" fmla="*/ 483393 w 850106"/>
                <a:gd name="connsiteY110" fmla="*/ 748413 h 972250"/>
                <a:gd name="connsiteX111" fmla="*/ 476250 w 850106"/>
                <a:gd name="connsiteY111" fmla="*/ 724600 h 972250"/>
                <a:gd name="connsiteX112" fmla="*/ 473868 w 850106"/>
                <a:gd name="connsiteY112" fmla="*/ 717456 h 972250"/>
                <a:gd name="connsiteX113" fmla="*/ 469106 w 850106"/>
                <a:gd name="connsiteY113" fmla="*/ 707931 h 972250"/>
                <a:gd name="connsiteX114" fmla="*/ 466725 w 850106"/>
                <a:gd name="connsiteY114" fmla="*/ 700788 h 972250"/>
                <a:gd name="connsiteX115" fmla="*/ 457200 w 850106"/>
                <a:gd name="connsiteY115" fmla="*/ 686500 h 972250"/>
                <a:gd name="connsiteX116" fmla="*/ 447675 w 850106"/>
                <a:gd name="connsiteY116" fmla="*/ 674594 h 972250"/>
                <a:gd name="connsiteX117" fmla="*/ 445293 w 850106"/>
                <a:gd name="connsiteY117" fmla="*/ 667450 h 972250"/>
                <a:gd name="connsiteX118" fmla="*/ 435768 w 850106"/>
                <a:gd name="connsiteY118" fmla="*/ 653163 h 972250"/>
                <a:gd name="connsiteX119" fmla="*/ 423862 w 850106"/>
                <a:gd name="connsiteY119" fmla="*/ 638875 h 972250"/>
                <a:gd name="connsiteX120" fmla="*/ 421481 w 850106"/>
                <a:gd name="connsiteY120" fmla="*/ 629350 h 972250"/>
                <a:gd name="connsiteX121" fmla="*/ 409575 w 850106"/>
                <a:gd name="connsiteY121" fmla="*/ 615063 h 972250"/>
                <a:gd name="connsiteX122" fmla="*/ 407193 w 850106"/>
                <a:gd name="connsiteY122" fmla="*/ 607919 h 972250"/>
                <a:gd name="connsiteX123" fmla="*/ 402431 w 850106"/>
                <a:gd name="connsiteY123" fmla="*/ 600775 h 972250"/>
                <a:gd name="connsiteX124" fmla="*/ 400050 w 850106"/>
                <a:gd name="connsiteY124" fmla="*/ 591250 h 972250"/>
                <a:gd name="connsiteX125" fmla="*/ 397668 w 850106"/>
                <a:gd name="connsiteY125" fmla="*/ 584106 h 972250"/>
                <a:gd name="connsiteX126" fmla="*/ 395287 w 850106"/>
                <a:gd name="connsiteY126" fmla="*/ 574581 h 972250"/>
                <a:gd name="connsiteX127" fmla="*/ 390525 w 850106"/>
                <a:gd name="connsiteY127" fmla="*/ 560294 h 972250"/>
                <a:gd name="connsiteX128" fmla="*/ 383381 w 850106"/>
                <a:gd name="connsiteY128" fmla="*/ 555531 h 972250"/>
                <a:gd name="connsiteX129" fmla="*/ 378618 w 850106"/>
                <a:gd name="connsiteY129" fmla="*/ 548388 h 972250"/>
                <a:gd name="connsiteX130" fmla="*/ 376237 w 850106"/>
                <a:gd name="connsiteY130" fmla="*/ 541244 h 972250"/>
                <a:gd name="connsiteX131" fmla="*/ 361950 w 850106"/>
                <a:gd name="connsiteY131" fmla="*/ 529338 h 972250"/>
                <a:gd name="connsiteX132" fmla="*/ 354806 w 850106"/>
                <a:gd name="connsiteY132" fmla="*/ 522194 h 972250"/>
                <a:gd name="connsiteX133" fmla="*/ 338137 w 850106"/>
                <a:gd name="connsiteY133" fmla="*/ 505525 h 972250"/>
                <a:gd name="connsiteX134" fmla="*/ 330993 w 850106"/>
                <a:gd name="connsiteY134" fmla="*/ 481713 h 972250"/>
                <a:gd name="connsiteX135" fmla="*/ 326231 w 850106"/>
                <a:gd name="connsiteY135" fmla="*/ 474569 h 972250"/>
                <a:gd name="connsiteX136" fmla="*/ 323850 w 850106"/>
                <a:gd name="connsiteY136" fmla="*/ 453138 h 972250"/>
                <a:gd name="connsiteX137" fmla="*/ 319087 w 850106"/>
                <a:gd name="connsiteY137" fmla="*/ 438850 h 972250"/>
                <a:gd name="connsiteX138" fmla="*/ 314325 w 850106"/>
                <a:gd name="connsiteY138" fmla="*/ 424563 h 972250"/>
                <a:gd name="connsiteX139" fmla="*/ 309562 w 850106"/>
                <a:gd name="connsiteY139" fmla="*/ 417419 h 972250"/>
                <a:gd name="connsiteX140" fmla="*/ 307181 w 850106"/>
                <a:gd name="connsiteY140" fmla="*/ 410275 h 972250"/>
                <a:gd name="connsiteX141" fmla="*/ 302418 w 850106"/>
                <a:gd name="connsiteY141" fmla="*/ 400750 h 972250"/>
                <a:gd name="connsiteX142" fmla="*/ 300037 w 850106"/>
                <a:gd name="connsiteY142" fmla="*/ 391225 h 972250"/>
                <a:gd name="connsiteX143" fmla="*/ 297656 w 850106"/>
                <a:gd name="connsiteY143" fmla="*/ 384081 h 972250"/>
                <a:gd name="connsiteX144" fmla="*/ 295275 w 850106"/>
                <a:gd name="connsiteY144" fmla="*/ 374556 h 972250"/>
                <a:gd name="connsiteX145" fmla="*/ 288131 w 850106"/>
                <a:gd name="connsiteY145" fmla="*/ 353125 h 972250"/>
                <a:gd name="connsiteX146" fmla="*/ 276225 w 850106"/>
                <a:gd name="connsiteY146" fmla="*/ 317406 h 972250"/>
                <a:gd name="connsiteX147" fmla="*/ 271462 w 850106"/>
                <a:gd name="connsiteY147" fmla="*/ 303119 h 972250"/>
                <a:gd name="connsiteX148" fmla="*/ 266700 w 850106"/>
                <a:gd name="connsiteY148" fmla="*/ 286450 h 972250"/>
                <a:gd name="connsiteX149" fmla="*/ 264318 w 850106"/>
                <a:gd name="connsiteY149" fmla="*/ 279306 h 972250"/>
                <a:gd name="connsiteX150" fmla="*/ 259556 w 850106"/>
                <a:gd name="connsiteY150" fmla="*/ 272163 h 972250"/>
                <a:gd name="connsiteX151" fmla="*/ 259556 w 850106"/>
                <a:gd name="connsiteY151" fmla="*/ 229300 h 972250"/>
                <a:gd name="connsiteX152" fmla="*/ 264318 w 850106"/>
                <a:gd name="connsiteY152" fmla="*/ 215013 h 972250"/>
                <a:gd name="connsiteX153" fmla="*/ 269081 w 850106"/>
                <a:gd name="connsiteY153" fmla="*/ 207869 h 972250"/>
                <a:gd name="connsiteX154" fmla="*/ 276225 w 850106"/>
                <a:gd name="connsiteY154" fmla="*/ 193581 h 972250"/>
                <a:gd name="connsiteX155" fmla="*/ 280987 w 850106"/>
                <a:gd name="connsiteY155" fmla="*/ 179294 h 972250"/>
                <a:gd name="connsiteX156" fmla="*/ 283368 w 850106"/>
                <a:gd name="connsiteY156" fmla="*/ 172150 h 972250"/>
                <a:gd name="connsiteX157" fmla="*/ 285750 w 850106"/>
                <a:gd name="connsiteY157" fmla="*/ 79281 h 972250"/>
                <a:gd name="connsiteX0" fmla="*/ 0 w 714375"/>
                <a:gd name="connsiteY0" fmla="*/ 24513 h 972250"/>
                <a:gd name="connsiteX1" fmla="*/ 21431 w 714375"/>
                <a:gd name="connsiteY1" fmla="*/ 17369 h 972250"/>
                <a:gd name="connsiteX2" fmla="*/ 28575 w 714375"/>
                <a:gd name="connsiteY2" fmla="*/ 12606 h 972250"/>
                <a:gd name="connsiteX3" fmla="*/ 57150 w 714375"/>
                <a:gd name="connsiteY3" fmla="*/ 7844 h 972250"/>
                <a:gd name="connsiteX4" fmla="*/ 142875 w 714375"/>
                <a:gd name="connsiteY4" fmla="*/ 7844 h 972250"/>
                <a:gd name="connsiteX5" fmla="*/ 147637 w 714375"/>
                <a:gd name="connsiteY5" fmla="*/ 22131 h 972250"/>
                <a:gd name="connsiteX6" fmla="*/ 161925 w 714375"/>
                <a:gd name="connsiteY6" fmla="*/ 48325 h 972250"/>
                <a:gd name="connsiteX7" fmla="*/ 180975 w 714375"/>
                <a:gd name="connsiteY7" fmla="*/ 53088 h 972250"/>
                <a:gd name="connsiteX8" fmla="*/ 195262 w 714375"/>
                <a:gd name="connsiteY8" fmla="*/ 57850 h 972250"/>
                <a:gd name="connsiteX9" fmla="*/ 204787 w 714375"/>
                <a:gd name="connsiteY9" fmla="*/ 60231 h 972250"/>
                <a:gd name="connsiteX10" fmla="*/ 211931 w 714375"/>
                <a:gd name="connsiteY10" fmla="*/ 67375 h 972250"/>
                <a:gd name="connsiteX11" fmla="*/ 233362 w 714375"/>
                <a:gd name="connsiteY11" fmla="*/ 79281 h 972250"/>
                <a:gd name="connsiteX12" fmla="*/ 252412 w 714375"/>
                <a:gd name="connsiteY12" fmla="*/ 91188 h 972250"/>
                <a:gd name="connsiteX13" fmla="*/ 261937 w 714375"/>
                <a:gd name="connsiteY13" fmla="*/ 98331 h 972250"/>
                <a:gd name="connsiteX14" fmla="*/ 269081 w 714375"/>
                <a:gd name="connsiteY14" fmla="*/ 103094 h 972250"/>
                <a:gd name="connsiteX15" fmla="*/ 285750 w 714375"/>
                <a:gd name="connsiteY15" fmla="*/ 98331 h 972250"/>
                <a:gd name="connsiteX16" fmla="*/ 297656 w 714375"/>
                <a:gd name="connsiteY16" fmla="*/ 100713 h 972250"/>
                <a:gd name="connsiteX17" fmla="*/ 304800 w 714375"/>
                <a:gd name="connsiteY17" fmla="*/ 103094 h 972250"/>
                <a:gd name="connsiteX18" fmla="*/ 314325 w 714375"/>
                <a:gd name="connsiteY18" fmla="*/ 117381 h 972250"/>
                <a:gd name="connsiteX19" fmla="*/ 321469 w 714375"/>
                <a:gd name="connsiteY19" fmla="*/ 122144 h 972250"/>
                <a:gd name="connsiteX20" fmla="*/ 335756 w 714375"/>
                <a:gd name="connsiteY20" fmla="*/ 126906 h 972250"/>
                <a:gd name="connsiteX21" fmla="*/ 442912 w 714375"/>
                <a:gd name="connsiteY21" fmla="*/ 124525 h 972250"/>
                <a:gd name="connsiteX22" fmla="*/ 447675 w 714375"/>
                <a:gd name="connsiteY22" fmla="*/ 117381 h 972250"/>
                <a:gd name="connsiteX23" fmla="*/ 454819 w 714375"/>
                <a:gd name="connsiteY23" fmla="*/ 110238 h 972250"/>
                <a:gd name="connsiteX24" fmla="*/ 457200 w 714375"/>
                <a:gd name="connsiteY24" fmla="*/ 103094 h 972250"/>
                <a:gd name="connsiteX25" fmla="*/ 471487 w 714375"/>
                <a:gd name="connsiteY25" fmla="*/ 103094 h 972250"/>
                <a:gd name="connsiteX26" fmla="*/ 478631 w 714375"/>
                <a:gd name="connsiteY26" fmla="*/ 110238 h 972250"/>
                <a:gd name="connsiteX27" fmla="*/ 485775 w 714375"/>
                <a:gd name="connsiteY27" fmla="*/ 119763 h 972250"/>
                <a:gd name="connsiteX28" fmla="*/ 497681 w 714375"/>
                <a:gd name="connsiteY28" fmla="*/ 126906 h 972250"/>
                <a:gd name="connsiteX29" fmla="*/ 511969 w 714375"/>
                <a:gd name="connsiteY29" fmla="*/ 138813 h 972250"/>
                <a:gd name="connsiteX30" fmla="*/ 550069 w 714375"/>
                <a:gd name="connsiteY30" fmla="*/ 141194 h 972250"/>
                <a:gd name="connsiteX31" fmla="*/ 557212 w 714375"/>
                <a:gd name="connsiteY31" fmla="*/ 143575 h 972250"/>
                <a:gd name="connsiteX32" fmla="*/ 561975 w 714375"/>
                <a:gd name="connsiteY32" fmla="*/ 150719 h 972250"/>
                <a:gd name="connsiteX33" fmla="*/ 569119 w 714375"/>
                <a:gd name="connsiteY33" fmla="*/ 162625 h 972250"/>
                <a:gd name="connsiteX34" fmla="*/ 571500 w 714375"/>
                <a:gd name="connsiteY34" fmla="*/ 169769 h 972250"/>
                <a:gd name="connsiteX35" fmla="*/ 581025 w 714375"/>
                <a:gd name="connsiteY35" fmla="*/ 181675 h 972250"/>
                <a:gd name="connsiteX36" fmla="*/ 585787 w 714375"/>
                <a:gd name="connsiteY36" fmla="*/ 188819 h 972250"/>
                <a:gd name="connsiteX37" fmla="*/ 626269 w 714375"/>
                <a:gd name="connsiteY37" fmla="*/ 191200 h 972250"/>
                <a:gd name="connsiteX38" fmla="*/ 645319 w 714375"/>
                <a:gd name="connsiteY38" fmla="*/ 203106 h 972250"/>
                <a:gd name="connsiteX39" fmla="*/ 647700 w 714375"/>
                <a:gd name="connsiteY39" fmla="*/ 234063 h 972250"/>
                <a:gd name="connsiteX40" fmla="*/ 654844 w 714375"/>
                <a:gd name="connsiteY40" fmla="*/ 260256 h 972250"/>
                <a:gd name="connsiteX41" fmla="*/ 657225 w 714375"/>
                <a:gd name="connsiteY41" fmla="*/ 269781 h 972250"/>
                <a:gd name="connsiteX42" fmla="*/ 664369 w 714375"/>
                <a:gd name="connsiteY42" fmla="*/ 288831 h 972250"/>
                <a:gd name="connsiteX43" fmla="*/ 657225 w 714375"/>
                <a:gd name="connsiteY43" fmla="*/ 291213 h 972250"/>
                <a:gd name="connsiteX44" fmla="*/ 626269 w 714375"/>
                <a:gd name="connsiteY44" fmla="*/ 295975 h 972250"/>
                <a:gd name="connsiteX45" fmla="*/ 611981 w 714375"/>
                <a:gd name="connsiteY45" fmla="*/ 305500 h 972250"/>
                <a:gd name="connsiteX46" fmla="*/ 604837 w 714375"/>
                <a:gd name="connsiteY46" fmla="*/ 319788 h 972250"/>
                <a:gd name="connsiteX47" fmla="*/ 600075 w 714375"/>
                <a:gd name="connsiteY47" fmla="*/ 326931 h 972250"/>
                <a:gd name="connsiteX48" fmla="*/ 597694 w 714375"/>
                <a:gd name="connsiteY48" fmla="*/ 334075 h 972250"/>
                <a:gd name="connsiteX49" fmla="*/ 600075 w 714375"/>
                <a:gd name="connsiteY49" fmla="*/ 365031 h 972250"/>
                <a:gd name="connsiteX50" fmla="*/ 604837 w 714375"/>
                <a:gd name="connsiteY50" fmla="*/ 372175 h 972250"/>
                <a:gd name="connsiteX51" fmla="*/ 611981 w 714375"/>
                <a:gd name="connsiteY51" fmla="*/ 374556 h 972250"/>
                <a:gd name="connsiteX52" fmla="*/ 631031 w 714375"/>
                <a:gd name="connsiteY52" fmla="*/ 376938 h 972250"/>
                <a:gd name="connsiteX53" fmla="*/ 633412 w 714375"/>
                <a:gd name="connsiteY53" fmla="*/ 384081 h 972250"/>
                <a:gd name="connsiteX54" fmla="*/ 635794 w 714375"/>
                <a:gd name="connsiteY54" fmla="*/ 395988 h 972250"/>
                <a:gd name="connsiteX55" fmla="*/ 666750 w 714375"/>
                <a:gd name="connsiteY55" fmla="*/ 405513 h 972250"/>
                <a:gd name="connsiteX56" fmla="*/ 673894 w 714375"/>
                <a:gd name="connsiteY56" fmla="*/ 426944 h 972250"/>
                <a:gd name="connsiteX57" fmla="*/ 676275 w 714375"/>
                <a:gd name="connsiteY57" fmla="*/ 436469 h 972250"/>
                <a:gd name="connsiteX58" fmla="*/ 681037 w 714375"/>
                <a:gd name="connsiteY58" fmla="*/ 448375 h 972250"/>
                <a:gd name="connsiteX59" fmla="*/ 683419 w 714375"/>
                <a:gd name="connsiteY59" fmla="*/ 455519 h 972250"/>
                <a:gd name="connsiteX60" fmla="*/ 685800 w 714375"/>
                <a:gd name="connsiteY60" fmla="*/ 553150 h 972250"/>
                <a:gd name="connsiteX61" fmla="*/ 692944 w 714375"/>
                <a:gd name="connsiteY61" fmla="*/ 586488 h 972250"/>
                <a:gd name="connsiteX62" fmla="*/ 695325 w 714375"/>
                <a:gd name="connsiteY62" fmla="*/ 593631 h 972250"/>
                <a:gd name="connsiteX63" fmla="*/ 697706 w 714375"/>
                <a:gd name="connsiteY63" fmla="*/ 634113 h 972250"/>
                <a:gd name="connsiteX64" fmla="*/ 700087 w 714375"/>
                <a:gd name="connsiteY64" fmla="*/ 641256 h 972250"/>
                <a:gd name="connsiteX65" fmla="*/ 702469 w 714375"/>
                <a:gd name="connsiteY65" fmla="*/ 669831 h 972250"/>
                <a:gd name="connsiteX66" fmla="*/ 707231 w 714375"/>
                <a:gd name="connsiteY66" fmla="*/ 719838 h 972250"/>
                <a:gd name="connsiteX67" fmla="*/ 711994 w 714375"/>
                <a:gd name="connsiteY67" fmla="*/ 729363 h 972250"/>
                <a:gd name="connsiteX68" fmla="*/ 714375 w 714375"/>
                <a:gd name="connsiteY68" fmla="*/ 736506 h 972250"/>
                <a:gd name="connsiteX69" fmla="*/ 709612 w 714375"/>
                <a:gd name="connsiteY69" fmla="*/ 846044 h 972250"/>
                <a:gd name="connsiteX70" fmla="*/ 707231 w 714375"/>
                <a:gd name="connsiteY70" fmla="*/ 853188 h 972250"/>
                <a:gd name="connsiteX71" fmla="*/ 702469 w 714375"/>
                <a:gd name="connsiteY71" fmla="*/ 874619 h 972250"/>
                <a:gd name="connsiteX72" fmla="*/ 700087 w 714375"/>
                <a:gd name="connsiteY72" fmla="*/ 881763 h 972250"/>
                <a:gd name="connsiteX73" fmla="*/ 695325 w 714375"/>
                <a:gd name="connsiteY73" fmla="*/ 888906 h 972250"/>
                <a:gd name="connsiteX74" fmla="*/ 692944 w 714375"/>
                <a:gd name="connsiteY74" fmla="*/ 900813 h 972250"/>
                <a:gd name="connsiteX75" fmla="*/ 683419 w 714375"/>
                <a:gd name="connsiteY75" fmla="*/ 972250 h 972250"/>
                <a:gd name="connsiteX76" fmla="*/ 669131 w 714375"/>
                <a:gd name="connsiteY76" fmla="*/ 969869 h 972250"/>
                <a:gd name="connsiteX77" fmla="*/ 661987 w 714375"/>
                <a:gd name="connsiteY77" fmla="*/ 962725 h 972250"/>
                <a:gd name="connsiteX78" fmla="*/ 654844 w 714375"/>
                <a:gd name="connsiteY78" fmla="*/ 957963 h 972250"/>
                <a:gd name="connsiteX79" fmla="*/ 647700 w 714375"/>
                <a:gd name="connsiteY79" fmla="*/ 950819 h 972250"/>
                <a:gd name="connsiteX80" fmla="*/ 642937 w 714375"/>
                <a:gd name="connsiteY80" fmla="*/ 943675 h 972250"/>
                <a:gd name="connsiteX81" fmla="*/ 635794 w 714375"/>
                <a:gd name="connsiteY81" fmla="*/ 941294 h 972250"/>
                <a:gd name="connsiteX82" fmla="*/ 628650 w 714375"/>
                <a:gd name="connsiteY82" fmla="*/ 936531 h 972250"/>
                <a:gd name="connsiteX83" fmla="*/ 614362 w 714375"/>
                <a:gd name="connsiteY83" fmla="*/ 931769 h 972250"/>
                <a:gd name="connsiteX84" fmla="*/ 600075 w 714375"/>
                <a:gd name="connsiteY84" fmla="*/ 924625 h 972250"/>
                <a:gd name="connsiteX85" fmla="*/ 592931 w 714375"/>
                <a:gd name="connsiteY85" fmla="*/ 919863 h 972250"/>
                <a:gd name="connsiteX86" fmla="*/ 583406 w 714375"/>
                <a:gd name="connsiteY86" fmla="*/ 917481 h 972250"/>
                <a:gd name="connsiteX87" fmla="*/ 569119 w 714375"/>
                <a:gd name="connsiteY87" fmla="*/ 912719 h 972250"/>
                <a:gd name="connsiteX88" fmla="*/ 561975 w 714375"/>
                <a:gd name="connsiteY88" fmla="*/ 910338 h 972250"/>
                <a:gd name="connsiteX89" fmla="*/ 554831 w 714375"/>
                <a:gd name="connsiteY89" fmla="*/ 905575 h 972250"/>
                <a:gd name="connsiteX90" fmla="*/ 531019 w 714375"/>
                <a:gd name="connsiteY90" fmla="*/ 898431 h 972250"/>
                <a:gd name="connsiteX91" fmla="*/ 509587 w 714375"/>
                <a:gd name="connsiteY91" fmla="*/ 891288 h 972250"/>
                <a:gd name="connsiteX92" fmla="*/ 502444 w 714375"/>
                <a:gd name="connsiteY92" fmla="*/ 888906 h 972250"/>
                <a:gd name="connsiteX93" fmla="*/ 481012 w 714375"/>
                <a:gd name="connsiteY93" fmla="*/ 879381 h 972250"/>
                <a:gd name="connsiteX94" fmla="*/ 466725 w 714375"/>
                <a:gd name="connsiteY94" fmla="*/ 874619 h 972250"/>
                <a:gd name="connsiteX95" fmla="*/ 457200 w 714375"/>
                <a:gd name="connsiteY95" fmla="*/ 872238 h 972250"/>
                <a:gd name="connsiteX96" fmla="*/ 442912 w 714375"/>
                <a:gd name="connsiteY96" fmla="*/ 867475 h 972250"/>
                <a:gd name="connsiteX97" fmla="*/ 423862 w 714375"/>
                <a:gd name="connsiteY97" fmla="*/ 862713 h 972250"/>
                <a:gd name="connsiteX98" fmla="*/ 409575 w 714375"/>
                <a:gd name="connsiteY98" fmla="*/ 855569 h 972250"/>
                <a:gd name="connsiteX99" fmla="*/ 388144 w 714375"/>
                <a:gd name="connsiteY99" fmla="*/ 850806 h 972250"/>
                <a:gd name="connsiteX100" fmla="*/ 381000 w 714375"/>
                <a:gd name="connsiteY100" fmla="*/ 846044 h 972250"/>
                <a:gd name="connsiteX101" fmla="*/ 378619 w 714375"/>
                <a:gd name="connsiteY101" fmla="*/ 834138 h 972250"/>
                <a:gd name="connsiteX102" fmla="*/ 371475 w 714375"/>
                <a:gd name="connsiteY102" fmla="*/ 819850 h 972250"/>
                <a:gd name="connsiteX103" fmla="*/ 369094 w 714375"/>
                <a:gd name="connsiteY103" fmla="*/ 810325 h 972250"/>
                <a:gd name="connsiteX104" fmla="*/ 364331 w 714375"/>
                <a:gd name="connsiteY104" fmla="*/ 786513 h 972250"/>
                <a:gd name="connsiteX105" fmla="*/ 361950 w 714375"/>
                <a:gd name="connsiteY105" fmla="*/ 779369 h 972250"/>
                <a:gd name="connsiteX106" fmla="*/ 357187 w 714375"/>
                <a:gd name="connsiteY106" fmla="*/ 772225 h 972250"/>
                <a:gd name="connsiteX107" fmla="*/ 354806 w 714375"/>
                <a:gd name="connsiteY107" fmla="*/ 765081 h 972250"/>
                <a:gd name="connsiteX108" fmla="*/ 352425 w 714375"/>
                <a:gd name="connsiteY108" fmla="*/ 755556 h 972250"/>
                <a:gd name="connsiteX109" fmla="*/ 347662 w 714375"/>
                <a:gd name="connsiteY109" fmla="*/ 748413 h 972250"/>
                <a:gd name="connsiteX110" fmla="*/ 340519 w 714375"/>
                <a:gd name="connsiteY110" fmla="*/ 724600 h 972250"/>
                <a:gd name="connsiteX111" fmla="*/ 338137 w 714375"/>
                <a:gd name="connsiteY111" fmla="*/ 717456 h 972250"/>
                <a:gd name="connsiteX112" fmla="*/ 333375 w 714375"/>
                <a:gd name="connsiteY112" fmla="*/ 707931 h 972250"/>
                <a:gd name="connsiteX113" fmla="*/ 330994 w 714375"/>
                <a:gd name="connsiteY113" fmla="*/ 700788 h 972250"/>
                <a:gd name="connsiteX114" fmla="*/ 321469 w 714375"/>
                <a:gd name="connsiteY114" fmla="*/ 686500 h 972250"/>
                <a:gd name="connsiteX115" fmla="*/ 311944 w 714375"/>
                <a:gd name="connsiteY115" fmla="*/ 674594 h 972250"/>
                <a:gd name="connsiteX116" fmla="*/ 309562 w 714375"/>
                <a:gd name="connsiteY116" fmla="*/ 667450 h 972250"/>
                <a:gd name="connsiteX117" fmla="*/ 300037 w 714375"/>
                <a:gd name="connsiteY117" fmla="*/ 653163 h 972250"/>
                <a:gd name="connsiteX118" fmla="*/ 288131 w 714375"/>
                <a:gd name="connsiteY118" fmla="*/ 638875 h 972250"/>
                <a:gd name="connsiteX119" fmla="*/ 285750 w 714375"/>
                <a:gd name="connsiteY119" fmla="*/ 629350 h 972250"/>
                <a:gd name="connsiteX120" fmla="*/ 273844 w 714375"/>
                <a:gd name="connsiteY120" fmla="*/ 615063 h 972250"/>
                <a:gd name="connsiteX121" fmla="*/ 271462 w 714375"/>
                <a:gd name="connsiteY121" fmla="*/ 607919 h 972250"/>
                <a:gd name="connsiteX122" fmla="*/ 266700 w 714375"/>
                <a:gd name="connsiteY122" fmla="*/ 600775 h 972250"/>
                <a:gd name="connsiteX123" fmla="*/ 264319 w 714375"/>
                <a:gd name="connsiteY123" fmla="*/ 591250 h 972250"/>
                <a:gd name="connsiteX124" fmla="*/ 261937 w 714375"/>
                <a:gd name="connsiteY124" fmla="*/ 584106 h 972250"/>
                <a:gd name="connsiteX125" fmla="*/ 259556 w 714375"/>
                <a:gd name="connsiteY125" fmla="*/ 574581 h 972250"/>
                <a:gd name="connsiteX126" fmla="*/ 254794 w 714375"/>
                <a:gd name="connsiteY126" fmla="*/ 560294 h 972250"/>
                <a:gd name="connsiteX127" fmla="*/ 247650 w 714375"/>
                <a:gd name="connsiteY127" fmla="*/ 555531 h 972250"/>
                <a:gd name="connsiteX128" fmla="*/ 242887 w 714375"/>
                <a:gd name="connsiteY128" fmla="*/ 548388 h 972250"/>
                <a:gd name="connsiteX129" fmla="*/ 240506 w 714375"/>
                <a:gd name="connsiteY129" fmla="*/ 541244 h 972250"/>
                <a:gd name="connsiteX130" fmla="*/ 226219 w 714375"/>
                <a:gd name="connsiteY130" fmla="*/ 529338 h 972250"/>
                <a:gd name="connsiteX131" fmla="*/ 219075 w 714375"/>
                <a:gd name="connsiteY131" fmla="*/ 522194 h 972250"/>
                <a:gd name="connsiteX132" fmla="*/ 202406 w 714375"/>
                <a:gd name="connsiteY132" fmla="*/ 505525 h 972250"/>
                <a:gd name="connsiteX133" fmla="*/ 195262 w 714375"/>
                <a:gd name="connsiteY133" fmla="*/ 481713 h 972250"/>
                <a:gd name="connsiteX134" fmla="*/ 190500 w 714375"/>
                <a:gd name="connsiteY134" fmla="*/ 474569 h 972250"/>
                <a:gd name="connsiteX135" fmla="*/ 188119 w 714375"/>
                <a:gd name="connsiteY135" fmla="*/ 453138 h 972250"/>
                <a:gd name="connsiteX136" fmla="*/ 183356 w 714375"/>
                <a:gd name="connsiteY136" fmla="*/ 438850 h 972250"/>
                <a:gd name="connsiteX137" fmla="*/ 178594 w 714375"/>
                <a:gd name="connsiteY137" fmla="*/ 424563 h 972250"/>
                <a:gd name="connsiteX138" fmla="*/ 173831 w 714375"/>
                <a:gd name="connsiteY138" fmla="*/ 417419 h 972250"/>
                <a:gd name="connsiteX139" fmla="*/ 171450 w 714375"/>
                <a:gd name="connsiteY139" fmla="*/ 410275 h 972250"/>
                <a:gd name="connsiteX140" fmla="*/ 166687 w 714375"/>
                <a:gd name="connsiteY140" fmla="*/ 400750 h 972250"/>
                <a:gd name="connsiteX141" fmla="*/ 164306 w 714375"/>
                <a:gd name="connsiteY141" fmla="*/ 391225 h 972250"/>
                <a:gd name="connsiteX142" fmla="*/ 161925 w 714375"/>
                <a:gd name="connsiteY142" fmla="*/ 384081 h 972250"/>
                <a:gd name="connsiteX143" fmla="*/ 159544 w 714375"/>
                <a:gd name="connsiteY143" fmla="*/ 374556 h 972250"/>
                <a:gd name="connsiteX144" fmla="*/ 152400 w 714375"/>
                <a:gd name="connsiteY144" fmla="*/ 353125 h 972250"/>
                <a:gd name="connsiteX145" fmla="*/ 140494 w 714375"/>
                <a:gd name="connsiteY145" fmla="*/ 317406 h 972250"/>
                <a:gd name="connsiteX146" fmla="*/ 135731 w 714375"/>
                <a:gd name="connsiteY146" fmla="*/ 303119 h 972250"/>
                <a:gd name="connsiteX147" fmla="*/ 130969 w 714375"/>
                <a:gd name="connsiteY147" fmla="*/ 286450 h 972250"/>
                <a:gd name="connsiteX148" fmla="*/ 128587 w 714375"/>
                <a:gd name="connsiteY148" fmla="*/ 279306 h 972250"/>
                <a:gd name="connsiteX149" fmla="*/ 123825 w 714375"/>
                <a:gd name="connsiteY149" fmla="*/ 272163 h 972250"/>
                <a:gd name="connsiteX150" fmla="*/ 123825 w 714375"/>
                <a:gd name="connsiteY150" fmla="*/ 229300 h 972250"/>
                <a:gd name="connsiteX151" fmla="*/ 128587 w 714375"/>
                <a:gd name="connsiteY151" fmla="*/ 215013 h 972250"/>
                <a:gd name="connsiteX152" fmla="*/ 133350 w 714375"/>
                <a:gd name="connsiteY152" fmla="*/ 207869 h 972250"/>
                <a:gd name="connsiteX153" fmla="*/ 140494 w 714375"/>
                <a:gd name="connsiteY153" fmla="*/ 193581 h 972250"/>
                <a:gd name="connsiteX154" fmla="*/ 145256 w 714375"/>
                <a:gd name="connsiteY154" fmla="*/ 179294 h 972250"/>
                <a:gd name="connsiteX155" fmla="*/ 147637 w 714375"/>
                <a:gd name="connsiteY155" fmla="*/ 172150 h 972250"/>
                <a:gd name="connsiteX156" fmla="*/ 150019 w 714375"/>
                <a:gd name="connsiteY156" fmla="*/ 79281 h 972250"/>
                <a:gd name="connsiteX0" fmla="*/ 0 w 692944"/>
                <a:gd name="connsiteY0" fmla="*/ 17369 h 972250"/>
                <a:gd name="connsiteX1" fmla="*/ 7144 w 692944"/>
                <a:gd name="connsiteY1" fmla="*/ 12606 h 972250"/>
                <a:gd name="connsiteX2" fmla="*/ 35719 w 692944"/>
                <a:gd name="connsiteY2" fmla="*/ 7844 h 972250"/>
                <a:gd name="connsiteX3" fmla="*/ 121444 w 692944"/>
                <a:gd name="connsiteY3" fmla="*/ 7844 h 972250"/>
                <a:gd name="connsiteX4" fmla="*/ 126206 w 692944"/>
                <a:gd name="connsiteY4" fmla="*/ 22131 h 972250"/>
                <a:gd name="connsiteX5" fmla="*/ 140494 w 692944"/>
                <a:gd name="connsiteY5" fmla="*/ 48325 h 972250"/>
                <a:gd name="connsiteX6" fmla="*/ 159544 w 692944"/>
                <a:gd name="connsiteY6" fmla="*/ 53088 h 972250"/>
                <a:gd name="connsiteX7" fmla="*/ 173831 w 692944"/>
                <a:gd name="connsiteY7" fmla="*/ 57850 h 972250"/>
                <a:gd name="connsiteX8" fmla="*/ 183356 w 692944"/>
                <a:gd name="connsiteY8" fmla="*/ 60231 h 972250"/>
                <a:gd name="connsiteX9" fmla="*/ 190500 w 692944"/>
                <a:gd name="connsiteY9" fmla="*/ 67375 h 972250"/>
                <a:gd name="connsiteX10" fmla="*/ 211931 w 692944"/>
                <a:gd name="connsiteY10" fmla="*/ 79281 h 972250"/>
                <a:gd name="connsiteX11" fmla="*/ 230981 w 692944"/>
                <a:gd name="connsiteY11" fmla="*/ 91188 h 972250"/>
                <a:gd name="connsiteX12" fmla="*/ 240506 w 692944"/>
                <a:gd name="connsiteY12" fmla="*/ 98331 h 972250"/>
                <a:gd name="connsiteX13" fmla="*/ 247650 w 692944"/>
                <a:gd name="connsiteY13" fmla="*/ 103094 h 972250"/>
                <a:gd name="connsiteX14" fmla="*/ 264319 w 692944"/>
                <a:gd name="connsiteY14" fmla="*/ 98331 h 972250"/>
                <a:gd name="connsiteX15" fmla="*/ 276225 w 692944"/>
                <a:gd name="connsiteY15" fmla="*/ 100713 h 972250"/>
                <a:gd name="connsiteX16" fmla="*/ 283369 w 692944"/>
                <a:gd name="connsiteY16" fmla="*/ 103094 h 972250"/>
                <a:gd name="connsiteX17" fmla="*/ 292894 w 692944"/>
                <a:gd name="connsiteY17" fmla="*/ 117381 h 972250"/>
                <a:gd name="connsiteX18" fmla="*/ 300038 w 692944"/>
                <a:gd name="connsiteY18" fmla="*/ 122144 h 972250"/>
                <a:gd name="connsiteX19" fmla="*/ 314325 w 692944"/>
                <a:gd name="connsiteY19" fmla="*/ 126906 h 972250"/>
                <a:gd name="connsiteX20" fmla="*/ 421481 w 692944"/>
                <a:gd name="connsiteY20" fmla="*/ 124525 h 972250"/>
                <a:gd name="connsiteX21" fmla="*/ 426244 w 692944"/>
                <a:gd name="connsiteY21" fmla="*/ 117381 h 972250"/>
                <a:gd name="connsiteX22" fmla="*/ 433388 w 692944"/>
                <a:gd name="connsiteY22" fmla="*/ 110238 h 972250"/>
                <a:gd name="connsiteX23" fmla="*/ 435769 w 692944"/>
                <a:gd name="connsiteY23" fmla="*/ 103094 h 972250"/>
                <a:gd name="connsiteX24" fmla="*/ 450056 w 692944"/>
                <a:gd name="connsiteY24" fmla="*/ 103094 h 972250"/>
                <a:gd name="connsiteX25" fmla="*/ 457200 w 692944"/>
                <a:gd name="connsiteY25" fmla="*/ 110238 h 972250"/>
                <a:gd name="connsiteX26" fmla="*/ 464344 w 692944"/>
                <a:gd name="connsiteY26" fmla="*/ 119763 h 972250"/>
                <a:gd name="connsiteX27" fmla="*/ 476250 w 692944"/>
                <a:gd name="connsiteY27" fmla="*/ 126906 h 972250"/>
                <a:gd name="connsiteX28" fmla="*/ 490538 w 692944"/>
                <a:gd name="connsiteY28" fmla="*/ 138813 h 972250"/>
                <a:gd name="connsiteX29" fmla="*/ 528638 w 692944"/>
                <a:gd name="connsiteY29" fmla="*/ 141194 h 972250"/>
                <a:gd name="connsiteX30" fmla="*/ 535781 w 692944"/>
                <a:gd name="connsiteY30" fmla="*/ 143575 h 972250"/>
                <a:gd name="connsiteX31" fmla="*/ 540544 w 692944"/>
                <a:gd name="connsiteY31" fmla="*/ 150719 h 972250"/>
                <a:gd name="connsiteX32" fmla="*/ 547688 w 692944"/>
                <a:gd name="connsiteY32" fmla="*/ 162625 h 972250"/>
                <a:gd name="connsiteX33" fmla="*/ 550069 w 692944"/>
                <a:gd name="connsiteY33" fmla="*/ 169769 h 972250"/>
                <a:gd name="connsiteX34" fmla="*/ 559594 w 692944"/>
                <a:gd name="connsiteY34" fmla="*/ 181675 h 972250"/>
                <a:gd name="connsiteX35" fmla="*/ 564356 w 692944"/>
                <a:gd name="connsiteY35" fmla="*/ 188819 h 972250"/>
                <a:gd name="connsiteX36" fmla="*/ 604838 w 692944"/>
                <a:gd name="connsiteY36" fmla="*/ 191200 h 972250"/>
                <a:gd name="connsiteX37" fmla="*/ 623888 w 692944"/>
                <a:gd name="connsiteY37" fmla="*/ 203106 h 972250"/>
                <a:gd name="connsiteX38" fmla="*/ 626269 w 692944"/>
                <a:gd name="connsiteY38" fmla="*/ 234063 h 972250"/>
                <a:gd name="connsiteX39" fmla="*/ 633413 w 692944"/>
                <a:gd name="connsiteY39" fmla="*/ 260256 h 972250"/>
                <a:gd name="connsiteX40" fmla="*/ 635794 w 692944"/>
                <a:gd name="connsiteY40" fmla="*/ 269781 h 972250"/>
                <a:gd name="connsiteX41" fmla="*/ 642938 w 692944"/>
                <a:gd name="connsiteY41" fmla="*/ 288831 h 972250"/>
                <a:gd name="connsiteX42" fmla="*/ 635794 w 692944"/>
                <a:gd name="connsiteY42" fmla="*/ 291213 h 972250"/>
                <a:gd name="connsiteX43" fmla="*/ 604838 w 692944"/>
                <a:gd name="connsiteY43" fmla="*/ 295975 h 972250"/>
                <a:gd name="connsiteX44" fmla="*/ 590550 w 692944"/>
                <a:gd name="connsiteY44" fmla="*/ 305500 h 972250"/>
                <a:gd name="connsiteX45" fmla="*/ 583406 w 692944"/>
                <a:gd name="connsiteY45" fmla="*/ 319788 h 972250"/>
                <a:gd name="connsiteX46" fmla="*/ 578644 w 692944"/>
                <a:gd name="connsiteY46" fmla="*/ 326931 h 972250"/>
                <a:gd name="connsiteX47" fmla="*/ 576263 w 692944"/>
                <a:gd name="connsiteY47" fmla="*/ 334075 h 972250"/>
                <a:gd name="connsiteX48" fmla="*/ 578644 w 692944"/>
                <a:gd name="connsiteY48" fmla="*/ 365031 h 972250"/>
                <a:gd name="connsiteX49" fmla="*/ 583406 w 692944"/>
                <a:gd name="connsiteY49" fmla="*/ 372175 h 972250"/>
                <a:gd name="connsiteX50" fmla="*/ 590550 w 692944"/>
                <a:gd name="connsiteY50" fmla="*/ 374556 h 972250"/>
                <a:gd name="connsiteX51" fmla="*/ 609600 w 692944"/>
                <a:gd name="connsiteY51" fmla="*/ 376938 h 972250"/>
                <a:gd name="connsiteX52" fmla="*/ 611981 w 692944"/>
                <a:gd name="connsiteY52" fmla="*/ 384081 h 972250"/>
                <a:gd name="connsiteX53" fmla="*/ 614363 w 692944"/>
                <a:gd name="connsiteY53" fmla="*/ 395988 h 972250"/>
                <a:gd name="connsiteX54" fmla="*/ 645319 w 692944"/>
                <a:gd name="connsiteY54" fmla="*/ 405513 h 972250"/>
                <a:gd name="connsiteX55" fmla="*/ 652463 w 692944"/>
                <a:gd name="connsiteY55" fmla="*/ 426944 h 972250"/>
                <a:gd name="connsiteX56" fmla="*/ 654844 w 692944"/>
                <a:gd name="connsiteY56" fmla="*/ 436469 h 972250"/>
                <a:gd name="connsiteX57" fmla="*/ 659606 w 692944"/>
                <a:gd name="connsiteY57" fmla="*/ 448375 h 972250"/>
                <a:gd name="connsiteX58" fmla="*/ 661988 w 692944"/>
                <a:gd name="connsiteY58" fmla="*/ 455519 h 972250"/>
                <a:gd name="connsiteX59" fmla="*/ 664369 w 692944"/>
                <a:gd name="connsiteY59" fmla="*/ 553150 h 972250"/>
                <a:gd name="connsiteX60" fmla="*/ 671513 w 692944"/>
                <a:gd name="connsiteY60" fmla="*/ 586488 h 972250"/>
                <a:gd name="connsiteX61" fmla="*/ 673894 w 692944"/>
                <a:gd name="connsiteY61" fmla="*/ 593631 h 972250"/>
                <a:gd name="connsiteX62" fmla="*/ 676275 w 692944"/>
                <a:gd name="connsiteY62" fmla="*/ 634113 h 972250"/>
                <a:gd name="connsiteX63" fmla="*/ 678656 w 692944"/>
                <a:gd name="connsiteY63" fmla="*/ 641256 h 972250"/>
                <a:gd name="connsiteX64" fmla="*/ 681038 w 692944"/>
                <a:gd name="connsiteY64" fmla="*/ 669831 h 972250"/>
                <a:gd name="connsiteX65" fmla="*/ 685800 w 692944"/>
                <a:gd name="connsiteY65" fmla="*/ 719838 h 972250"/>
                <a:gd name="connsiteX66" fmla="*/ 690563 w 692944"/>
                <a:gd name="connsiteY66" fmla="*/ 729363 h 972250"/>
                <a:gd name="connsiteX67" fmla="*/ 692944 w 692944"/>
                <a:gd name="connsiteY67" fmla="*/ 736506 h 972250"/>
                <a:gd name="connsiteX68" fmla="*/ 688181 w 692944"/>
                <a:gd name="connsiteY68" fmla="*/ 846044 h 972250"/>
                <a:gd name="connsiteX69" fmla="*/ 685800 w 692944"/>
                <a:gd name="connsiteY69" fmla="*/ 853188 h 972250"/>
                <a:gd name="connsiteX70" fmla="*/ 681038 w 692944"/>
                <a:gd name="connsiteY70" fmla="*/ 874619 h 972250"/>
                <a:gd name="connsiteX71" fmla="*/ 678656 w 692944"/>
                <a:gd name="connsiteY71" fmla="*/ 881763 h 972250"/>
                <a:gd name="connsiteX72" fmla="*/ 673894 w 692944"/>
                <a:gd name="connsiteY72" fmla="*/ 888906 h 972250"/>
                <a:gd name="connsiteX73" fmla="*/ 671513 w 692944"/>
                <a:gd name="connsiteY73" fmla="*/ 900813 h 972250"/>
                <a:gd name="connsiteX74" fmla="*/ 661988 w 692944"/>
                <a:gd name="connsiteY74" fmla="*/ 972250 h 972250"/>
                <a:gd name="connsiteX75" fmla="*/ 647700 w 692944"/>
                <a:gd name="connsiteY75" fmla="*/ 969869 h 972250"/>
                <a:gd name="connsiteX76" fmla="*/ 640556 w 692944"/>
                <a:gd name="connsiteY76" fmla="*/ 962725 h 972250"/>
                <a:gd name="connsiteX77" fmla="*/ 633413 w 692944"/>
                <a:gd name="connsiteY77" fmla="*/ 957963 h 972250"/>
                <a:gd name="connsiteX78" fmla="*/ 626269 w 692944"/>
                <a:gd name="connsiteY78" fmla="*/ 950819 h 972250"/>
                <a:gd name="connsiteX79" fmla="*/ 621506 w 692944"/>
                <a:gd name="connsiteY79" fmla="*/ 943675 h 972250"/>
                <a:gd name="connsiteX80" fmla="*/ 614363 w 692944"/>
                <a:gd name="connsiteY80" fmla="*/ 941294 h 972250"/>
                <a:gd name="connsiteX81" fmla="*/ 607219 w 692944"/>
                <a:gd name="connsiteY81" fmla="*/ 936531 h 972250"/>
                <a:gd name="connsiteX82" fmla="*/ 592931 w 692944"/>
                <a:gd name="connsiteY82" fmla="*/ 931769 h 972250"/>
                <a:gd name="connsiteX83" fmla="*/ 578644 w 692944"/>
                <a:gd name="connsiteY83" fmla="*/ 924625 h 972250"/>
                <a:gd name="connsiteX84" fmla="*/ 571500 w 692944"/>
                <a:gd name="connsiteY84" fmla="*/ 919863 h 972250"/>
                <a:gd name="connsiteX85" fmla="*/ 561975 w 692944"/>
                <a:gd name="connsiteY85" fmla="*/ 917481 h 972250"/>
                <a:gd name="connsiteX86" fmla="*/ 547688 w 692944"/>
                <a:gd name="connsiteY86" fmla="*/ 912719 h 972250"/>
                <a:gd name="connsiteX87" fmla="*/ 540544 w 692944"/>
                <a:gd name="connsiteY87" fmla="*/ 910338 h 972250"/>
                <a:gd name="connsiteX88" fmla="*/ 533400 w 692944"/>
                <a:gd name="connsiteY88" fmla="*/ 905575 h 972250"/>
                <a:gd name="connsiteX89" fmla="*/ 509588 w 692944"/>
                <a:gd name="connsiteY89" fmla="*/ 898431 h 972250"/>
                <a:gd name="connsiteX90" fmla="*/ 488156 w 692944"/>
                <a:gd name="connsiteY90" fmla="*/ 891288 h 972250"/>
                <a:gd name="connsiteX91" fmla="*/ 481013 w 692944"/>
                <a:gd name="connsiteY91" fmla="*/ 888906 h 972250"/>
                <a:gd name="connsiteX92" fmla="*/ 459581 w 692944"/>
                <a:gd name="connsiteY92" fmla="*/ 879381 h 972250"/>
                <a:gd name="connsiteX93" fmla="*/ 445294 w 692944"/>
                <a:gd name="connsiteY93" fmla="*/ 874619 h 972250"/>
                <a:gd name="connsiteX94" fmla="*/ 435769 w 692944"/>
                <a:gd name="connsiteY94" fmla="*/ 872238 h 972250"/>
                <a:gd name="connsiteX95" fmla="*/ 421481 w 692944"/>
                <a:gd name="connsiteY95" fmla="*/ 867475 h 972250"/>
                <a:gd name="connsiteX96" fmla="*/ 402431 w 692944"/>
                <a:gd name="connsiteY96" fmla="*/ 862713 h 972250"/>
                <a:gd name="connsiteX97" fmla="*/ 388144 w 692944"/>
                <a:gd name="connsiteY97" fmla="*/ 855569 h 972250"/>
                <a:gd name="connsiteX98" fmla="*/ 366713 w 692944"/>
                <a:gd name="connsiteY98" fmla="*/ 850806 h 972250"/>
                <a:gd name="connsiteX99" fmla="*/ 359569 w 692944"/>
                <a:gd name="connsiteY99" fmla="*/ 846044 h 972250"/>
                <a:gd name="connsiteX100" fmla="*/ 357188 w 692944"/>
                <a:gd name="connsiteY100" fmla="*/ 834138 h 972250"/>
                <a:gd name="connsiteX101" fmla="*/ 350044 w 692944"/>
                <a:gd name="connsiteY101" fmla="*/ 819850 h 972250"/>
                <a:gd name="connsiteX102" fmla="*/ 347663 w 692944"/>
                <a:gd name="connsiteY102" fmla="*/ 810325 h 972250"/>
                <a:gd name="connsiteX103" fmla="*/ 342900 w 692944"/>
                <a:gd name="connsiteY103" fmla="*/ 786513 h 972250"/>
                <a:gd name="connsiteX104" fmla="*/ 340519 w 692944"/>
                <a:gd name="connsiteY104" fmla="*/ 779369 h 972250"/>
                <a:gd name="connsiteX105" fmla="*/ 335756 w 692944"/>
                <a:gd name="connsiteY105" fmla="*/ 772225 h 972250"/>
                <a:gd name="connsiteX106" fmla="*/ 333375 w 692944"/>
                <a:gd name="connsiteY106" fmla="*/ 765081 h 972250"/>
                <a:gd name="connsiteX107" fmla="*/ 330994 w 692944"/>
                <a:gd name="connsiteY107" fmla="*/ 755556 h 972250"/>
                <a:gd name="connsiteX108" fmla="*/ 326231 w 692944"/>
                <a:gd name="connsiteY108" fmla="*/ 748413 h 972250"/>
                <a:gd name="connsiteX109" fmla="*/ 319088 w 692944"/>
                <a:gd name="connsiteY109" fmla="*/ 724600 h 972250"/>
                <a:gd name="connsiteX110" fmla="*/ 316706 w 692944"/>
                <a:gd name="connsiteY110" fmla="*/ 717456 h 972250"/>
                <a:gd name="connsiteX111" fmla="*/ 311944 w 692944"/>
                <a:gd name="connsiteY111" fmla="*/ 707931 h 972250"/>
                <a:gd name="connsiteX112" fmla="*/ 309563 w 692944"/>
                <a:gd name="connsiteY112" fmla="*/ 700788 h 972250"/>
                <a:gd name="connsiteX113" fmla="*/ 300038 w 692944"/>
                <a:gd name="connsiteY113" fmla="*/ 686500 h 972250"/>
                <a:gd name="connsiteX114" fmla="*/ 290513 w 692944"/>
                <a:gd name="connsiteY114" fmla="*/ 674594 h 972250"/>
                <a:gd name="connsiteX115" fmla="*/ 288131 w 692944"/>
                <a:gd name="connsiteY115" fmla="*/ 667450 h 972250"/>
                <a:gd name="connsiteX116" fmla="*/ 278606 w 692944"/>
                <a:gd name="connsiteY116" fmla="*/ 653163 h 972250"/>
                <a:gd name="connsiteX117" fmla="*/ 266700 w 692944"/>
                <a:gd name="connsiteY117" fmla="*/ 638875 h 972250"/>
                <a:gd name="connsiteX118" fmla="*/ 264319 w 692944"/>
                <a:gd name="connsiteY118" fmla="*/ 629350 h 972250"/>
                <a:gd name="connsiteX119" fmla="*/ 252413 w 692944"/>
                <a:gd name="connsiteY119" fmla="*/ 615063 h 972250"/>
                <a:gd name="connsiteX120" fmla="*/ 250031 w 692944"/>
                <a:gd name="connsiteY120" fmla="*/ 607919 h 972250"/>
                <a:gd name="connsiteX121" fmla="*/ 245269 w 692944"/>
                <a:gd name="connsiteY121" fmla="*/ 600775 h 972250"/>
                <a:gd name="connsiteX122" fmla="*/ 242888 w 692944"/>
                <a:gd name="connsiteY122" fmla="*/ 591250 h 972250"/>
                <a:gd name="connsiteX123" fmla="*/ 240506 w 692944"/>
                <a:gd name="connsiteY123" fmla="*/ 584106 h 972250"/>
                <a:gd name="connsiteX124" fmla="*/ 238125 w 692944"/>
                <a:gd name="connsiteY124" fmla="*/ 574581 h 972250"/>
                <a:gd name="connsiteX125" fmla="*/ 233363 w 692944"/>
                <a:gd name="connsiteY125" fmla="*/ 560294 h 972250"/>
                <a:gd name="connsiteX126" fmla="*/ 226219 w 692944"/>
                <a:gd name="connsiteY126" fmla="*/ 555531 h 972250"/>
                <a:gd name="connsiteX127" fmla="*/ 221456 w 692944"/>
                <a:gd name="connsiteY127" fmla="*/ 548388 h 972250"/>
                <a:gd name="connsiteX128" fmla="*/ 219075 w 692944"/>
                <a:gd name="connsiteY128" fmla="*/ 541244 h 972250"/>
                <a:gd name="connsiteX129" fmla="*/ 204788 w 692944"/>
                <a:gd name="connsiteY129" fmla="*/ 529338 h 972250"/>
                <a:gd name="connsiteX130" fmla="*/ 197644 w 692944"/>
                <a:gd name="connsiteY130" fmla="*/ 522194 h 972250"/>
                <a:gd name="connsiteX131" fmla="*/ 180975 w 692944"/>
                <a:gd name="connsiteY131" fmla="*/ 505525 h 972250"/>
                <a:gd name="connsiteX132" fmla="*/ 173831 w 692944"/>
                <a:gd name="connsiteY132" fmla="*/ 481713 h 972250"/>
                <a:gd name="connsiteX133" fmla="*/ 169069 w 692944"/>
                <a:gd name="connsiteY133" fmla="*/ 474569 h 972250"/>
                <a:gd name="connsiteX134" fmla="*/ 166688 w 692944"/>
                <a:gd name="connsiteY134" fmla="*/ 453138 h 972250"/>
                <a:gd name="connsiteX135" fmla="*/ 161925 w 692944"/>
                <a:gd name="connsiteY135" fmla="*/ 438850 h 972250"/>
                <a:gd name="connsiteX136" fmla="*/ 157163 w 692944"/>
                <a:gd name="connsiteY136" fmla="*/ 424563 h 972250"/>
                <a:gd name="connsiteX137" fmla="*/ 152400 w 692944"/>
                <a:gd name="connsiteY137" fmla="*/ 417419 h 972250"/>
                <a:gd name="connsiteX138" fmla="*/ 150019 w 692944"/>
                <a:gd name="connsiteY138" fmla="*/ 410275 h 972250"/>
                <a:gd name="connsiteX139" fmla="*/ 145256 w 692944"/>
                <a:gd name="connsiteY139" fmla="*/ 400750 h 972250"/>
                <a:gd name="connsiteX140" fmla="*/ 142875 w 692944"/>
                <a:gd name="connsiteY140" fmla="*/ 391225 h 972250"/>
                <a:gd name="connsiteX141" fmla="*/ 140494 w 692944"/>
                <a:gd name="connsiteY141" fmla="*/ 384081 h 972250"/>
                <a:gd name="connsiteX142" fmla="*/ 138113 w 692944"/>
                <a:gd name="connsiteY142" fmla="*/ 374556 h 972250"/>
                <a:gd name="connsiteX143" fmla="*/ 130969 w 692944"/>
                <a:gd name="connsiteY143" fmla="*/ 353125 h 972250"/>
                <a:gd name="connsiteX144" fmla="*/ 119063 w 692944"/>
                <a:gd name="connsiteY144" fmla="*/ 317406 h 972250"/>
                <a:gd name="connsiteX145" fmla="*/ 114300 w 692944"/>
                <a:gd name="connsiteY145" fmla="*/ 303119 h 972250"/>
                <a:gd name="connsiteX146" fmla="*/ 109538 w 692944"/>
                <a:gd name="connsiteY146" fmla="*/ 286450 h 972250"/>
                <a:gd name="connsiteX147" fmla="*/ 107156 w 692944"/>
                <a:gd name="connsiteY147" fmla="*/ 279306 h 972250"/>
                <a:gd name="connsiteX148" fmla="*/ 102394 w 692944"/>
                <a:gd name="connsiteY148" fmla="*/ 272163 h 972250"/>
                <a:gd name="connsiteX149" fmla="*/ 102394 w 692944"/>
                <a:gd name="connsiteY149" fmla="*/ 229300 h 972250"/>
                <a:gd name="connsiteX150" fmla="*/ 107156 w 692944"/>
                <a:gd name="connsiteY150" fmla="*/ 215013 h 972250"/>
                <a:gd name="connsiteX151" fmla="*/ 111919 w 692944"/>
                <a:gd name="connsiteY151" fmla="*/ 207869 h 972250"/>
                <a:gd name="connsiteX152" fmla="*/ 119063 w 692944"/>
                <a:gd name="connsiteY152" fmla="*/ 193581 h 972250"/>
                <a:gd name="connsiteX153" fmla="*/ 123825 w 692944"/>
                <a:gd name="connsiteY153" fmla="*/ 179294 h 972250"/>
                <a:gd name="connsiteX154" fmla="*/ 126206 w 692944"/>
                <a:gd name="connsiteY154" fmla="*/ 172150 h 972250"/>
                <a:gd name="connsiteX155" fmla="*/ 128588 w 692944"/>
                <a:gd name="connsiteY155" fmla="*/ 79281 h 972250"/>
                <a:gd name="connsiteX0" fmla="*/ 0 w 685800"/>
                <a:gd name="connsiteY0" fmla="*/ 12606 h 972250"/>
                <a:gd name="connsiteX1" fmla="*/ 28575 w 685800"/>
                <a:gd name="connsiteY1" fmla="*/ 7844 h 972250"/>
                <a:gd name="connsiteX2" fmla="*/ 114300 w 685800"/>
                <a:gd name="connsiteY2" fmla="*/ 7844 h 972250"/>
                <a:gd name="connsiteX3" fmla="*/ 119062 w 685800"/>
                <a:gd name="connsiteY3" fmla="*/ 22131 h 972250"/>
                <a:gd name="connsiteX4" fmla="*/ 133350 w 685800"/>
                <a:gd name="connsiteY4" fmla="*/ 48325 h 972250"/>
                <a:gd name="connsiteX5" fmla="*/ 152400 w 685800"/>
                <a:gd name="connsiteY5" fmla="*/ 53088 h 972250"/>
                <a:gd name="connsiteX6" fmla="*/ 166687 w 685800"/>
                <a:gd name="connsiteY6" fmla="*/ 57850 h 972250"/>
                <a:gd name="connsiteX7" fmla="*/ 176212 w 685800"/>
                <a:gd name="connsiteY7" fmla="*/ 60231 h 972250"/>
                <a:gd name="connsiteX8" fmla="*/ 183356 w 685800"/>
                <a:gd name="connsiteY8" fmla="*/ 67375 h 972250"/>
                <a:gd name="connsiteX9" fmla="*/ 204787 w 685800"/>
                <a:gd name="connsiteY9" fmla="*/ 79281 h 972250"/>
                <a:gd name="connsiteX10" fmla="*/ 223837 w 685800"/>
                <a:gd name="connsiteY10" fmla="*/ 91188 h 972250"/>
                <a:gd name="connsiteX11" fmla="*/ 233362 w 685800"/>
                <a:gd name="connsiteY11" fmla="*/ 98331 h 972250"/>
                <a:gd name="connsiteX12" fmla="*/ 240506 w 685800"/>
                <a:gd name="connsiteY12" fmla="*/ 103094 h 972250"/>
                <a:gd name="connsiteX13" fmla="*/ 257175 w 685800"/>
                <a:gd name="connsiteY13" fmla="*/ 98331 h 972250"/>
                <a:gd name="connsiteX14" fmla="*/ 269081 w 685800"/>
                <a:gd name="connsiteY14" fmla="*/ 100713 h 972250"/>
                <a:gd name="connsiteX15" fmla="*/ 276225 w 685800"/>
                <a:gd name="connsiteY15" fmla="*/ 103094 h 972250"/>
                <a:gd name="connsiteX16" fmla="*/ 285750 w 685800"/>
                <a:gd name="connsiteY16" fmla="*/ 117381 h 972250"/>
                <a:gd name="connsiteX17" fmla="*/ 292894 w 685800"/>
                <a:gd name="connsiteY17" fmla="*/ 122144 h 972250"/>
                <a:gd name="connsiteX18" fmla="*/ 307181 w 685800"/>
                <a:gd name="connsiteY18" fmla="*/ 126906 h 972250"/>
                <a:gd name="connsiteX19" fmla="*/ 414337 w 685800"/>
                <a:gd name="connsiteY19" fmla="*/ 124525 h 972250"/>
                <a:gd name="connsiteX20" fmla="*/ 419100 w 685800"/>
                <a:gd name="connsiteY20" fmla="*/ 117381 h 972250"/>
                <a:gd name="connsiteX21" fmla="*/ 426244 w 685800"/>
                <a:gd name="connsiteY21" fmla="*/ 110238 h 972250"/>
                <a:gd name="connsiteX22" fmla="*/ 428625 w 685800"/>
                <a:gd name="connsiteY22" fmla="*/ 103094 h 972250"/>
                <a:gd name="connsiteX23" fmla="*/ 442912 w 685800"/>
                <a:gd name="connsiteY23" fmla="*/ 103094 h 972250"/>
                <a:gd name="connsiteX24" fmla="*/ 450056 w 685800"/>
                <a:gd name="connsiteY24" fmla="*/ 110238 h 972250"/>
                <a:gd name="connsiteX25" fmla="*/ 457200 w 685800"/>
                <a:gd name="connsiteY25" fmla="*/ 119763 h 972250"/>
                <a:gd name="connsiteX26" fmla="*/ 469106 w 685800"/>
                <a:gd name="connsiteY26" fmla="*/ 126906 h 972250"/>
                <a:gd name="connsiteX27" fmla="*/ 483394 w 685800"/>
                <a:gd name="connsiteY27" fmla="*/ 138813 h 972250"/>
                <a:gd name="connsiteX28" fmla="*/ 521494 w 685800"/>
                <a:gd name="connsiteY28" fmla="*/ 141194 h 972250"/>
                <a:gd name="connsiteX29" fmla="*/ 528637 w 685800"/>
                <a:gd name="connsiteY29" fmla="*/ 143575 h 972250"/>
                <a:gd name="connsiteX30" fmla="*/ 533400 w 685800"/>
                <a:gd name="connsiteY30" fmla="*/ 150719 h 972250"/>
                <a:gd name="connsiteX31" fmla="*/ 540544 w 685800"/>
                <a:gd name="connsiteY31" fmla="*/ 162625 h 972250"/>
                <a:gd name="connsiteX32" fmla="*/ 542925 w 685800"/>
                <a:gd name="connsiteY32" fmla="*/ 169769 h 972250"/>
                <a:gd name="connsiteX33" fmla="*/ 552450 w 685800"/>
                <a:gd name="connsiteY33" fmla="*/ 181675 h 972250"/>
                <a:gd name="connsiteX34" fmla="*/ 557212 w 685800"/>
                <a:gd name="connsiteY34" fmla="*/ 188819 h 972250"/>
                <a:gd name="connsiteX35" fmla="*/ 597694 w 685800"/>
                <a:gd name="connsiteY35" fmla="*/ 191200 h 972250"/>
                <a:gd name="connsiteX36" fmla="*/ 616744 w 685800"/>
                <a:gd name="connsiteY36" fmla="*/ 203106 h 972250"/>
                <a:gd name="connsiteX37" fmla="*/ 619125 w 685800"/>
                <a:gd name="connsiteY37" fmla="*/ 234063 h 972250"/>
                <a:gd name="connsiteX38" fmla="*/ 626269 w 685800"/>
                <a:gd name="connsiteY38" fmla="*/ 260256 h 972250"/>
                <a:gd name="connsiteX39" fmla="*/ 628650 w 685800"/>
                <a:gd name="connsiteY39" fmla="*/ 269781 h 972250"/>
                <a:gd name="connsiteX40" fmla="*/ 635794 w 685800"/>
                <a:gd name="connsiteY40" fmla="*/ 288831 h 972250"/>
                <a:gd name="connsiteX41" fmla="*/ 628650 w 685800"/>
                <a:gd name="connsiteY41" fmla="*/ 291213 h 972250"/>
                <a:gd name="connsiteX42" fmla="*/ 597694 w 685800"/>
                <a:gd name="connsiteY42" fmla="*/ 295975 h 972250"/>
                <a:gd name="connsiteX43" fmla="*/ 583406 w 685800"/>
                <a:gd name="connsiteY43" fmla="*/ 305500 h 972250"/>
                <a:gd name="connsiteX44" fmla="*/ 576262 w 685800"/>
                <a:gd name="connsiteY44" fmla="*/ 319788 h 972250"/>
                <a:gd name="connsiteX45" fmla="*/ 571500 w 685800"/>
                <a:gd name="connsiteY45" fmla="*/ 326931 h 972250"/>
                <a:gd name="connsiteX46" fmla="*/ 569119 w 685800"/>
                <a:gd name="connsiteY46" fmla="*/ 334075 h 972250"/>
                <a:gd name="connsiteX47" fmla="*/ 571500 w 685800"/>
                <a:gd name="connsiteY47" fmla="*/ 365031 h 972250"/>
                <a:gd name="connsiteX48" fmla="*/ 576262 w 685800"/>
                <a:gd name="connsiteY48" fmla="*/ 372175 h 972250"/>
                <a:gd name="connsiteX49" fmla="*/ 583406 w 685800"/>
                <a:gd name="connsiteY49" fmla="*/ 374556 h 972250"/>
                <a:gd name="connsiteX50" fmla="*/ 602456 w 685800"/>
                <a:gd name="connsiteY50" fmla="*/ 376938 h 972250"/>
                <a:gd name="connsiteX51" fmla="*/ 604837 w 685800"/>
                <a:gd name="connsiteY51" fmla="*/ 384081 h 972250"/>
                <a:gd name="connsiteX52" fmla="*/ 607219 w 685800"/>
                <a:gd name="connsiteY52" fmla="*/ 395988 h 972250"/>
                <a:gd name="connsiteX53" fmla="*/ 638175 w 685800"/>
                <a:gd name="connsiteY53" fmla="*/ 405513 h 972250"/>
                <a:gd name="connsiteX54" fmla="*/ 645319 w 685800"/>
                <a:gd name="connsiteY54" fmla="*/ 426944 h 972250"/>
                <a:gd name="connsiteX55" fmla="*/ 647700 w 685800"/>
                <a:gd name="connsiteY55" fmla="*/ 436469 h 972250"/>
                <a:gd name="connsiteX56" fmla="*/ 652462 w 685800"/>
                <a:gd name="connsiteY56" fmla="*/ 448375 h 972250"/>
                <a:gd name="connsiteX57" fmla="*/ 654844 w 685800"/>
                <a:gd name="connsiteY57" fmla="*/ 455519 h 972250"/>
                <a:gd name="connsiteX58" fmla="*/ 657225 w 685800"/>
                <a:gd name="connsiteY58" fmla="*/ 553150 h 972250"/>
                <a:gd name="connsiteX59" fmla="*/ 664369 w 685800"/>
                <a:gd name="connsiteY59" fmla="*/ 586488 h 972250"/>
                <a:gd name="connsiteX60" fmla="*/ 666750 w 685800"/>
                <a:gd name="connsiteY60" fmla="*/ 593631 h 972250"/>
                <a:gd name="connsiteX61" fmla="*/ 669131 w 685800"/>
                <a:gd name="connsiteY61" fmla="*/ 634113 h 972250"/>
                <a:gd name="connsiteX62" fmla="*/ 671512 w 685800"/>
                <a:gd name="connsiteY62" fmla="*/ 641256 h 972250"/>
                <a:gd name="connsiteX63" fmla="*/ 673894 w 685800"/>
                <a:gd name="connsiteY63" fmla="*/ 669831 h 972250"/>
                <a:gd name="connsiteX64" fmla="*/ 678656 w 685800"/>
                <a:gd name="connsiteY64" fmla="*/ 719838 h 972250"/>
                <a:gd name="connsiteX65" fmla="*/ 683419 w 685800"/>
                <a:gd name="connsiteY65" fmla="*/ 729363 h 972250"/>
                <a:gd name="connsiteX66" fmla="*/ 685800 w 685800"/>
                <a:gd name="connsiteY66" fmla="*/ 736506 h 972250"/>
                <a:gd name="connsiteX67" fmla="*/ 681037 w 685800"/>
                <a:gd name="connsiteY67" fmla="*/ 846044 h 972250"/>
                <a:gd name="connsiteX68" fmla="*/ 678656 w 685800"/>
                <a:gd name="connsiteY68" fmla="*/ 853188 h 972250"/>
                <a:gd name="connsiteX69" fmla="*/ 673894 w 685800"/>
                <a:gd name="connsiteY69" fmla="*/ 874619 h 972250"/>
                <a:gd name="connsiteX70" fmla="*/ 671512 w 685800"/>
                <a:gd name="connsiteY70" fmla="*/ 881763 h 972250"/>
                <a:gd name="connsiteX71" fmla="*/ 666750 w 685800"/>
                <a:gd name="connsiteY71" fmla="*/ 888906 h 972250"/>
                <a:gd name="connsiteX72" fmla="*/ 664369 w 685800"/>
                <a:gd name="connsiteY72" fmla="*/ 900813 h 972250"/>
                <a:gd name="connsiteX73" fmla="*/ 654844 w 685800"/>
                <a:gd name="connsiteY73" fmla="*/ 972250 h 972250"/>
                <a:gd name="connsiteX74" fmla="*/ 640556 w 685800"/>
                <a:gd name="connsiteY74" fmla="*/ 969869 h 972250"/>
                <a:gd name="connsiteX75" fmla="*/ 633412 w 685800"/>
                <a:gd name="connsiteY75" fmla="*/ 962725 h 972250"/>
                <a:gd name="connsiteX76" fmla="*/ 626269 w 685800"/>
                <a:gd name="connsiteY76" fmla="*/ 957963 h 972250"/>
                <a:gd name="connsiteX77" fmla="*/ 619125 w 685800"/>
                <a:gd name="connsiteY77" fmla="*/ 950819 h 972250"/>
                <a:gd name="connsiteX78" fmla="*/ 614362 w 685800"/>
                <a:gd name="connsiteY78" fmla="*/ 943675 h 972250"/>
                <a:gd name="connsiteX79" fmla="*/ 607219 w 685800"/>
                <a:gd name="connsiteY79" fmla="*/ 941294 h 972250"/>
                <a:gd name="connsiteX80" fmla="*/ 600075 w 685800"/>
                <a:gd name="connsiteY80" fmla="*/ 936531 h 972250"/>
                <a:gd name="connsiteX81" fmla="*/ 585787 w 685800"/>
                <a:gd name="connsiteY81" fmla="*/ 931769 h 972250"/>
                <a:gd name="connsiteX82" fmla="*/ 571500 w 685800"/>
                <a:gd name="connsiteY82" fmla="*/ 924625 h 972250"/>
                <a:gd name="connsiteX83" fmla="*/ 564356 w 685800"/>
                <a:gd name="connsiteY83" fmla="*/ 919863 h 972250"/>
                <a:gd name="connsiteX84" fmla="*/ 554831 w 685800"/>
                <a:gd name="connsiteY84" fmla="*/ 917481 h 972250"/>
                <a:gd name="connsiteX85" fmla="*/ 540544 w 685800"/>
                <a:gd name="connsiteY85" fmla="*/ 912719 h 972250"/>
                <a:gd name="connsiteX86" fmla="*/ 533400 w 685800"/>
                <a:gd name="connsiteY86" fmla="*/ 910338 h 972250"/>
                <a:gd name="connsiteX87" fmla="*/ 526256 w 685800"/>
                <a:gd name="connsiteY87" fmla="*/ 905575 h 972250"/>
                <a:gd name="connsiteX88" fmla="*/ 502444 w 685800"/>
                <a:gd name="connsiteY88" fmla="*/ 898431 h 972250"/>
                <a:gd name="connsiteX89" fmla="*/ 481012 w 685800"/>
                <a:gd name="connsiteY89" fmla="*/ 891288 h 972250"/>
                <a:gd name="connsiteX90" fmla="*/ 473869 w 685800"/>
                <a:gd name="connsiteY90" fmla="*/ 888906 h 972250"/>
                <a:gd name="connsiteX91" fmla="*/ 452437 w 685800"/>
                <a:gd name="connsiteY91" fmla="*/ 879381 h 972250"/>
                <a:gd name="connsiteX92" fmla="*/ 438150 w 685800"/>
                <a:gd name="connsiteY92" fmla="*/ 874619 h 972250"/>
                <a:gd name="connsiteX93" fmla="*/ 428625 w 685800"/>
                <a:gd name="connsiteY93" fmla="*/ 872238 h 972250"/>
                <a:gd name="connsiteX94" fmla="*/ 414337 w 685800"/>
                <a:gd name="connsiteY94" fmla="*/ 867475 h 972250"/>
                <a:gd name="connsiteX95" fmla="*/ 395287 w 685800"/>
                <a:gd name="connsiteY95" fmla="*/ 862713 h 972250"/>
                <a:gd name="connsiteX96" fmla="*/ 381000 w 685800"/>
                <a:gd name="connsiteY96" fmla="*/ 855569 h 972250"/>
                <a:gd name="connsiteX97" fmla="*/ 359569 w 685800"/>
                <a:gd name="connsiteY97" fmla="*/ 850806 h 972250"/>
                <a:gd name="connsiteX98" fmla="*/ 352425 w 685800"/>
                <a:gd name="connsiteY98" fmla="*/ 846044 h 972250"/>
                <a:gd name="connsiteX99" fmla="*/ 350044 w 685800"/>
                <a:gd name="connsiteY99" fmla="*/ 834138 h 972250"/>
                <a:gd name="connsiteX100" fmla="*/ 342900 w 685800"/>
                <a:gd name="connsiteY100" fmla="*/ 819850 h 972250"/>
                <a:gd name="connsiteX101" fmla="*/ 340519 w 685800"/>
                <a:gd name="connsiteY101" fmla="*/ 810325 h 972250"/>
                <a:gd name="connsiteX102" fmla="*/ 335756 w 685800"/>
                <a:gd name="connsiteY102" fmla="*/ 786513 h 972250"/>
                <a:gd name="connsiteX103" fmla="*/ 333375 w 685800"/>
                <a:gd name="connsiteY103" fmla="*/ 779369 h 972250"/>
                <a:gd name="connsiteX104" fmla="*/ 328612 w 685800"/>
                <a:gd name="connsiteY104" fmla="*/ 772225 h 972250"/>
                <a:gd name="connsiteX105" fmla="*/ 326231 w 685800"/>
                <a:gd name="connsiteY105" fmla="*/ 765081 h 972250"/>
                <a:gd name="connsiteX106" fmla="*/ 323850 w 685800"/>
                <a:gd name="connsiteY106" fmla="*/ 755556 h 972250"/>
                <a:gd name="connsiteX107" fmla="*/ 319087 w 685800"/>
                <a:gd name="connsiteY107" fmla="*/ 748413 h 972250"/>
                <a:gd name="connsiteX108" fmla="*/ 311944 w 685800"/>
                <a:gd name="connsiteY108" fmla="*/ 724600 h 972250"/>
                <a:gd name="connsiteX109" fmla="*/ 309562 w 685800"/>
                <a:gd name="connsiteY109" fmla="*/ 717456 h 972250"/>
                <a:gd name="connsiteX110" fmla="*/ 304800 w 685800"/>
                <a:gd name="connsiteY110" fmla="*/ 707931 h 972250"/>
                <a:gd name="connsiteX111" fmla="*/ 302419 w 685800"/>
                <a:gd name="connsiteY111" fmla="*/ 700788 h 972250"/>
                <a:gd name="connsiteX112" fmla="*/ 292894 w 685800"/>
                <a:gd name="connsiteY112" fmla="*/ 686500 h 972250"/>
                <a:gd name="connsiteX113" fmla="*/ 283369 w 685800"/>
                <a:gd name="connsiteY113" fmla="*/ 674594 h 972250"/>
                <a:gd name="connsiteX114" fmla="*/ 280987 w 685800"/>
                <a:gd name="connsiteY114" fmla="*/ 667450 h 972250"/>
                <a:gd name="connsiteX115" fmla="*/ 271462 w 685800"/>
                <a:gd name="connsiteY115" fmla="*/ 653163 h 972250"/>
                <a:gd name="connsiteX116" fmla="*/ 259556 w 685800"/>
                <a:gd name="connsiteY116" fmla="*/ 638875 h 972250"/>
                <a:gd name="connsiteX117" fmla="*/ 257175 w 685800"/>
                <a:gd name="connsiteY117" fmla="*/ 629350 h 972250"/>
                <a:gd name="connsiteX118" fmla="*/ 245269 w 685800"/>
                <a:gd name="connsiteY118" fmla="*/ 615063 h 972250"/>
                <a:gd name="connsiteX119" fmla="*/ 242887 w 685800"/>
                <a:gd name="connsiteY119" fmla="*/ 607919 h 972250"/>
                <a:gd name="connsiteX120" fmla="*/ 238125 w 685800"/>
                <a:gd name="connsiteY120" fmla="*/ 600775 h 972250"/>
                <a:gd name="connsiteX121" fmla="*/ 235744 w 685800"/>
                <a:gd name="connsiteY121" fmla="*/ 591250 h 972250"/>
                <a:gd name="connsiteX122" fmla="*/ 233362 w 685800"/>
                <a:gd name="connsiteY122" fmla="*/ 584106 h 972250"/>
                <a:gd name="connsiteX123" fmla="*/ 230981 w 685800"/>
                <a:gd name="connsiteY123" fmla="*/ 574581 h 972250"/>
                <a:gd name="connsiteX124" fmla="*/ 226219 w 685800"/>
                <a:gd name="connsiteY124" fmla="*/ 560294 h 972250"/>
                <a:gd name="connsiteX125" fmla="*/ 219075 w 685800"/>
                <a:gd name="connsiteY125" fmla="*/ 555531 h 972250"/>
                <a:gd name="connsiteX126" fmla="*/ 214312 w 685800"/>
                <a:gd name="connsiteY126" fmla="*/ 548388 h 972250"/>
                <a:gd name="connsiteX127" fmla="*/ 211931 w 685800"/>
                <a:gd name="connsiteY127" fmla="*/ 541244 h 972250"/>
                <a:gd name="connsiteX128" fmla="*/ 197644 w 685800"/>
                <a:gd name="connsiteY128" fmla="*/ 529338 h 972250"/>
                <a:gd name="connsiteX129" fmla="*/ 190500 w 685800"/>
                <a:gd name="connsiteY129" fmla="*/ 522194 h 972250"/>
                <a:gd name="connsiteX130" fmla="*/ 173831 w 685800"/>
                <a:gd name="connsiteY130" fmla="*/ 505525 h 972250"/>
                <a:gd name="connsiteX131" fmla="*/ 166687 w 685800"/>
                <a:gd name="connsiteY131" fmla="*/ 481713 h 972250"/>
                <a:gd name="connsiteX132" fmla="*/ 161925 w 685800"/>
                <a:gd name="connsiteY132" fmla="*/ 474569 h 972250"/>
                <a:gd name="connsiteX133" fmla="*/ 159544 w 685800"/>
                <a:gd name="connsiteY133" fmla="*/ 453138 h 972250"/>
                <a:gd name="connsiteX134" fmla="*/ 154781 w 685800"/>
                <a:gd name="connsiteY134" fmla="*/ 438850 h 972250"/>
                <a:gd name="connsiteX135" fmla="*/ 150019 w 685800"/>
                <a:gd name="connsiteY135" fmla="*/ 424563 h 972250"/>
                <a:gd name="connsiteX136" fmla="*/ 145256 w 685800"/>
                <a:gd name="connsiteY136" fmla="*/ 417419 h 972250"/>
                <a:gd name="connsiteX137" fmla="*/ 142875 w 685800"/>
                <a:gd name="connsiteY137" fmla="*/ 410275 h 972250"/>
                <a:gd name="connsiteX138" fmla="*/ 138112 w 685800"/>
                <a:gd name="connsiteY138" fmla="*/ 400750 h 972250"/>
                <a:gd name="connsiteX139" fmla="*/ 135731 w 685800"/>
                <a:gd name="connsiteY139" fmla="*/ 391225 h 972250"/>
                <a:gd name="connsiteX140" fmla="*/ 133350 w 685800"/>
                <a:gd name="connsiteY140" fmla="*/ 384081 h 972250"/>
                <a:gd name="connsiteX141" fmla="*/ 130969 w 685800"/>
                <a:gd name="connsiteY141" fmla="*/ 374556 h 972250"/>
                <a:gd name="connsiteX142" fmla="*/ 123825 w 685800"/>
                <a:gd name="connsiteY142" fmla="*/ 353125 h 972250"/>
                <a:gd name="connsiteX143" fmla="*/ 111919 w 685800"/>
                <a:gd name="connsiteY143" fmla="*/ 317406 h 972250"/>
                <a:gd name="connsiteX144" fmla="*/ 107156 w 685800"/>
                <a:gd name="connsiteY144" fmla="*/ 303119 h 972250"/>
                <a:gd name="connsiteX145" fmla="*/ 102394 w 685800"/>
                <a:gd name="connsiteY145" fmla="*/ 286450 h 972250"/>
                <a:gd name="connsiteX146" fmla="*/ 100012 w 685800"/>
                <a:gd name="connsiteY146" fmla="*/ 279306 h 972250"/>
                <a:gd name="connsiteX147" fmla="*/ 95250 w 685800"/>
                <a:gd name="connsiteY147" fmla="*/ 272163 h 972250"/>
                <a:gd name="connsiteX148" fmla="*/ 95250 w 685800"/>
                <a:gd name="connsiteY148" fmla="*/ 229300 h 972250"/>
                <a:gd name="connsiteX149" fmla="*/ 100012 w 685800"/>
                <a:gd name="connsiteY149" fmla="*/ 215013 h 972250"/>
                <a:gd name="connsiteX150" fmla="*/ 104775 w 685800"/>
                <a:gd name="connsiteY150" fmla="*/ 207869 h 972250"/>
                <a:gd name="connsiteX151" fmla="*/ 111919 w 685800"/>
                <a:gd name="connsiteY151" fmla="*/ 193581 h 972250"/>
                <a:gd name="connsiteX152" fmla="*/ 116681 w 685800"/>
                <a:gd name="connsiteY152" fmla="*/ 179294 h 972250"/>
                <a:gd name="connsiteX153" fmla="*/ 119062 w 685800"/>
                <a:gd name="connsiteY153" fmla="*/ 172150 h 972250"/>
                <a:gd name="connsiteX154" fmla="*/ 121444 w 685800"/>
                <a:gd name="connsiteY154" fmla="*/ 79281 h 972250"/>
                <a:gd name="connsiteX0" fmla="*/ 0 w 657225"/>
                <a:gd name="connsiteY0" fmla="*/ 7844 h 972250"/>
                <a:gd name="connsiteX1" fmla="*/ 85725 w 657225"/>
                <a:gd name="connsiteY1" fmla="*/ 7844 h 972250"/>
                <a:gd name="connsiteX2" fmla="*/ 90487 w 657225"/>
                <a:gd name="connsiteY2" fmla="*/ 22131 h 972250"/>
                <a:gd name="connsiteX3" fmla="*/ 104775 w 657225"/>
                <a:gd name="connsiteY3" fmla="*/ 48325 h 972250"/>
                <a:gd name="connsiteX4" fmla="*/ 123825 w 657225"/>
                <a:gd name="connsiteY4" fmla="*/ 53088 h 972250"/>
                <a:gd name="connsiteX5" fmla="*/ 138112 w 657225"/>
                <a:gd name="connsiteY5" fmla="*/ 57850 h 972250"/>
                <a:gd name="connsiteX6" fmla="*/ 147637 w 657225"/>
                <a:gd name="connsiteY6" fmla="*/ 60231 h 972250"/>
                <a:gd name="connsiteX7" fmla="*/ 154781 w 657225"/>
                <a:gd name="connsiteY7" fmla="*/ 67375 h 972250"/>
                <a:gd name="connsiteX8" fmla="*/ 176212 w 657225"/>
                <a:gd name="connsiteY8" fmla="*/ 79281 h 972250"/>
                <a:gd name="connsiteX9" fmla="*/ 195262 w 657225"/>
                <a:gd name="connsiteY9" fmla="*/ 91188 h 972250"/>
                <a:gd name="connsiteX10" fmla="*/ 204787 w 657225"/>
                <a:gd name="connsiteY10" fmla="*/ 98331 h 972250"/>
                <a:gd name="connsiteX11" fmla="*/ 211931 w 657225"/>
                <a:gd name="connsiteY11" fmla="*/ 103094 h 972250"/>
                <a:gd name="connsiteX12" fmla="*/ 228600 w 657225"/>
                <a:gd name="connsiteY12" fmla="*/ 98331 h 972250"/>
                <a:gd name="connsiteX13" fmla="*/ 240506 w 657225"/>
                <a:gd name="connsiteY13" fmla="*/ 100713 h 972250"/>
                <a:gd name="connsiteX14" fmla="*/ 247650 w 657225"/>
                <a:gd name="connsiteY14" fmla="*/ 103094 h 972250"/>
                <a:gd name="connsiteX15" fmla="*/ 257175 w 657225"/>
                <a:gd name="connsiteY15" fmla="*/ 117381 h 972250"/>
                <a:gd name="connsiteX16" fmla="*/ 264319 w 657225"/>
                <a:gd name="connsiteY16" fmla="*/ 122144 h 972250"/>
                <a:gd name="connsiteX17" fmla="*/ 278606 w 657225"/>
                <a:gd name="connsiteY17" fmla="*/ 126906 h 972250"/>
                <a:gd name="connsiteX18" fmla="*/ 385762 w 657225"/>
                <a:gd name="connsiteY18" fmla="*/ 124525 h 972250"/>
                <a:gd name="connsiteX19" fmla="*/ 390525 w 657225"/>
                <a:gd name="connsiteY19" fmla="*/ 117381 h 972250"/>
                <a:gd name="connsiteX20" fmla="*/ 397669 w 657225"/>
                <a:gd name="connsiteY20" fmla="*/ 110238 h 972250"/>
                <a:gd name="connsiteX21" fmla="*/ 400050 w 657225"/>
                <a:gd name="connsiteY21" fmla="*/ 103094 h 972250"/>
                <a:gd name="connsiteX22" fmla="*/ 414337 w 657225"/>
                <a:gd name="connsiteY22" fmla="*/ 103094 h 972250"/>
                <a:gd name="connsiteX23" fmla="*/ 421481 w 657225"/>
                <a:gd name="connsiteY23" fmla="*/ 110238 h 972250"/>
                <a:gd name="connsiteX24" fmla="*/ 428625 w 657225"/>
                <a:gd name="connsiteY24" fmla="*/ 119763 h 972250"/>
                <a:gd name="connsiteX25" fmla="*/ 440531 w 657225"/>
                <a:gd name="connsiteY25" fmla="*/ 126906 h 972250"/>
                <a:gd name="connsiteX26" fmla="*/ 454819 w 657225"/>
                <a:gd name="connsiteY26" fmla="*/ 138813 h 972250"/>
                <a:gd name="connsiteX27" fmla="*/ 492919 w 657225"/>
                <a:gd name="connsiteY27" fmla="*/ 141194 h 972250"/>
                <a:gd name="connsiteX28" fmla="*/ 500062 w 657225"/>
                <a:gd name="connsiteY28" fmla="*/ 143575 h 972250"/>
                <a:gd name="connsiteX29" fmla="*/ 504825 w 657225"/>
                <a:gd name="connsiteY29" fmla="*/ 150719 h 972250"/>
                <a:gd name="connsiteX30" fmla="*/ 511969 w 657225"/>
                <a:gd name="connsiteY30" fmla="*/ 162625 h 972250"/>
                <a:gd name="connsiteX31" fmla="*/ 514350 w 657225"/>
                <a:gd name="connsiteY31" fmla="*/ 169769 h 972250"/>
                <a:gd name="connsiteX32" fmla="*/ 523875 w 657225"/>
                <a:gd name="connsiteY32" fmla="*/ 181675 h 972250"/>
                <a:gd name="connsiteX33" fmla="*/ 528637 w 657225"/>
                <a:gd name="connsiteY33" fmla="*/ 188819 h 972250"/>
                <a:gd name="connsiteX34" fmla="*/ 569119 w 657225"/>
                <a:gd name="connsiteY34" fmla="*/ 191200 h 972250"/>
                <a:gd name="connsiteX35" fmla="*/ 588169 w 657225"/>
                <a:gd name="connsiteY35" fmla="*/ 203106 h 972250"/>
                <a:gd name="connsiteX36" fmla="*/ 590550 w 657225"/>
                <a:gd name="connsiteY36" fmla="*/ 234063 h 972250"/>
                <a:gd name="connsiteX37" fmla="*/ 597694 w 657225"/>
                <a:gd name="connsiteY37" fmla="*/ 260256 h 972250"/>
                <a:gd name="connsiteX38" fmla="*/ 600075 w 657225"/>
                <a:gd name="connsiteY38" fmla="*/ 269781 h 972250"/>
                <a:gd name="connsiteX39" fmla="*/ 607219 w 657225"/>
                <a:gd name="connsiteY39" fmla="*/ 288831 h 972250"/>
                <a:gd name="connsiteX40" fmla="*/ 600075 w 657225"/>
                <a:gd name="connsiteY40" fmla="*/ 291213 h 972250"/>
                <a:gd name="connsiteX41" fmla="*/ 569119 w 657225"/>
                <a:gd name="connsiteY41" fmla="*/ 295975 h 972250"/>
                <a:gd name="connsiteX42" fmla="*/ 554831 w 657225"/>
                <a:gd name="connsiteY42" fmla="*/ 305500 h 972250"/>
                <a:gd name="connsiteX43" fmla="*/ 547687 w 657225"/>
                <a:gd name="connsiteY43" fmla="*/ 319788 h 972250"/>
                <a:gd name="connsiteX44" fmla="*/ 542925 w 657225"/>
                <a:gd name="connsiteY44" fmla="*/ 326931 h 972250"/>
                <a:gd name="connsiteX45" fmla="*/ 540544 w 657225"/>
                <a:gd name="connsiteY45" fmla="*/ 334075 h 972250"/>
                <a:gd name="connsiteX46" fmla="*/ 542925 w 657225"/>
                <a:gd name="connsiteY46" fmla="*/ 365031 h 972250"/>
                <a:gd name="connsiteX47" fmla="*/ 547687 w 657225"/>
                <a:gd name="connsiteY47" fmla="*/ 372175 h 972250"/>
                <a:gd name="connsiteX48" fmla="*/ 554831 w 657225"/>
                <a:gd name="connsiteY48" fmla="*/ 374556 h 972250"/>
                <a:gd name="connsiteX49" fmla="*/ 573881 w 657225"/>
                <a:gd name="connsiteY49" fmla="*/ 376938 h 972250"/>
                <a:gd name="connsiteX50" fmla="*/ 576262 w 657225"/>
                <a:gd name="connsiteY50" fmla="*/ 384081 h 972250"/>
                <a:gd name="connsiteX51" fmla="*/ 578644 w 657225"/>
                <a:gd name="connsiteY51" fmla="*/ 395988 h 972250"/>
                <a:gd name="connsiteX52" fmla="*/ 609600 w 657225"/>
                <a:gd name="connsiteY52" fmla="*/ 405513 h 972250"/>
                <a:gd name="connsiteX53" fmla="*/ 616744 w 657225"/>
                <a:gd name="connsiteY53" fmla="*/ 426944 h 972250"/>
                <a:gd name="connsiteX54" fmla="*/ 619125 w 657225"/>
                <a:gd name="connsiteY54" fmla="*/ 436469 h 972250"/>
                <a:gd name="connsiteX55" fmla="*/ 623887 w 657225"/>
                <a:gd name="connsiteY55" fmla="*/ 448375 h 972250"/>
                <a:gd name="connsiteX56" fmla="*/ 626269 w 657225"/>
                <a:gd name="connsiteY56" fmla="*/ 455519 h 972250"/>
                <a:gd name="connsiteX57" fmla="*/ 628650 w 657225"/>
                <a:gd name="connsiteY57" fmla="*/ 553150 h 972250"/>
                <a:gd name="connsiteX58" fmla="*/ 635794 w 657225"/>
                <a:gd name="connsiteY58" fmla="*/ 586488 h 972250"/>
                <a:gd name="connsiteX59" fmla="*/ 638175 w 657225"/>
                <a:gd name="connsiteY59" fmla="*/ 593631 h 972250"/>
                <a:gd name="connsiteX60" fmla="*/ 640556 w 657225"/>
                <a:gd name="connsiteY60" fmla="*/ 634113 h 972250"/>
                <a:gd name="connsiteX61" fmla="*/ 642937 w 657225"/>
                <a:gd name="connsiteY61" fmla="*/ 641256 h 972250"/>
                <a:gd name="connsiteX62" fmla="*/ 645319 w 657225"/>
                <a:gd name="connsiteY62" fmla="*/ 669831 h 972250"/>
                <a:gd name="connsiteX63" fmla="*/ 650081 w 657225"/>
                <a:gd name="connsiteY63" fmla="*/ 719838 h 972250"/>
                <a:gd name="connsiteX64" fmla="*/ 654844 w 657225"/>
                <a:gd name="connsiteY64" fmla="*/ 729363 h 972250"/>
                <a:gd name="connsiteX65" fmla="*/ 657225 w 657225"/>
                <a:gd name="connsiteY65" fmla="*/ 736506 h 972250"/>
                <a:gd name="connsiteX66" fmla="*/ 652462 w 657225"/>
                <a:gd name="connsiteY66" fmla="*/ 846044 h 972250"/>
                <a:gd name="connsiteX67" fmla="*/ 650081 w 657225"/>
                <a:gd name="connsiteY67" fmla="*/ 853188 h 972250"/>
                <a:gd name="connsiteX68" fmla="*/ 645319 w 657225"/>
                <a:gd name="connsiteY68" fmla="*/ 874619 h 972250"/>
                <a:gd name="connsiteX69" fmla="*/ 642937 w 657225"/>
                <a:gd name="connsiteY69" fmla="*/ 881763 h 972250"/>
                <a:gd name="connsiteX70" fmla="*/ 638175 w 657225"/>
                <a:gd name="connsiteY70" fmla="*/ 888906 h 972250"/>
                <a:gd name="connsiteX71" fmla="*/ 635794 w 657225"/>
                <a:gd name="connsiteY71" fmla="*/ 900813 h 972250"/>
                <a:gd name="connsiteX72" fmla="*/ 626269 w 657225"/>
                <a:gd name="connsiteY72" fmla="*/ 972250 h 972250"/>
                <a:gd name="connsiteX73" fmla="*/ 611981 w 657225"/>
                <a:gd name="connsiteY73" fmla="*/ 969869 h 972250"/>
                <a:gd name="connsiteX74" fmla="*/ 604837 w 657225"/>
                <a:gd name="connsiteY74" fmla="*/ 962725 h 972250"/>
                <a:gd name="connsiteX75" fmla="*/ 597694 w 657225"/>
                <a:gd name="connsiteY75" fmla="*/ 957963 h 972250"/>
                <a:gd name="connsiteX76" fmla="*/ 590550 w 657225"/>
                <a:gd name="connsiteY76" fmla="*/ 950819 h 972250"/>
                <a:gd name="connsiteX77" fmla="*/ 585787 w 657225"/>
                <a:gd name="connsiteY77" fmla="*/ 943675 h 972250"/>
                <a:gd name="connsiteX78" fmla="*/ 578644 w 657225"/>
                <a:gd name="connsiteY78" fmla="*/ 941294 h 972250"/>
                <a:gd name="connsiteX79" fmla="*/ 571500 w 657225"/>
                <a:gd name="connsiteY79" fmla="*/ 936531 h 972250"/>
                <a:gd name="connsiteX80" fmla="*/ 557212 w 657225"/>
                <a:gd name="connsiteY80" fmla="*/ 931769 h 972250"/>
                <a:gd name="connsiteX81" fmla="*/ 542925 w 657225"/>
                <a:gd name="connsiteY81" fmla="*/ 924625 h 972250"/>
                <a:gd name="connsiteX82" fmla="*/ 535781 w 657225"/>
                <a:gd name="connsiteY82" fmla="*/ 919863 h 972250"/>
                <a:gd name="connsiteX83" fmla="*/ 526256 w 657225"/>
                <a:gd name="connsiteY83" fmla="*/ 917481 h 972250"/>
                <a:gd name="connsiteX84" fmla="*/ 511969 w 657225"/>
                <a:gd name="connsiteY84" fmla="*/ 912719 h 972250"/>
                <a:gd name="connsiteX85" fmla="*/ 504825 w 657225"/>
                <a:gd name="connsiteY85" fmla="*/ 910338 h 972250"/>
                <a:gd name="connsiteX86" fmla="*/ 497681 w 657225"/>
                <a:gd name="connsiteY86" fmla="*/ 905575 h 972250"/>
                <a:gd name="connsiteX87" fmla="*/ 473869 w 657225"/>
                <a:gd name="connsiteY87" fmla="*/ 898431 h 972250"/>
                <a:gd name="connsiteX88" fmla="*/ 452437 w 657225"/>
                <a:gd name="connsiteY88" fmla="*/ 891288 h 972250"/>
                <a:gd name="connsiteX89" fmla="*/ 445294 w 657225"/>
                <a:gd name="connsiteY89" fmla="*/ 888906 h 972250"/>
                <a:gd name="connsiteX90" fmla="*/ 423862 w 657225"/>
                <a:gd name="connsiteY90" fmla="*/ 879381 h 972250"/>
                <a:gd name="connsiteX91" fmla="*/ 409575 w 657225"/>
                <a:gd name="connsiteY91" fmla="*/ 874619 h 972250"/>
                <a:gd name="connsiteX92" fmla="*/ 400050 w 657225"/>
                <a:gd name="connsiteY92" fmla="*/ 872238 h 972250"/>
                <a:gd name="connsiteX93" fmla="*/ 385762 w 657225"/>
                <a:gd name="connsiteY93" fmla="*/ 867475 h 972250"/>
                <a:gd name="connsiteX94" fmla="*/ 366712 w 657225"/>
                <a:gd name="connsiteY94" fmla="*/ 862713 h 972250"/>
                <a:gd name="connsiteX95" fmla="*/ 352425 w 657225"/>
                <a:gd name="connsiteY95" fmla="*/ 855569 h 972250"/>
                <a:gd name="connsiteX96" fmla="*/ 330994 w 657225"/>
                <a:gd name="connsiteY96" fmla="*/ 850806 h 972250"/>
                <a:gd name="connsiteX97" fmla="*/ 323850 w 657225"/>
                <a:gd name="connsiteY97" fmla="*/ 846044 h 972250"/>
                <a:gd name="connsiteX98" fmla="*/ 321469 w 657225"/>
                <a:gd name="connsiteY98" fmla="*/ 834138 h 972250"/>
                <a:gd name="connsiteX99" fmla="*/ 314325 w 657225"/>
                <a:gd name="connsiteY99" fmla="*/ 819850 h 972250"/>
                <a:gd name="connsiteX100" fmla="*/ 311944 w 657225"/>
                <a:gd name="connsiteY100" fmla="*/ 810325 h 972250"/>
                <a:gd name="connsiteX101" fmla="*/ 307181 w 657225"/>
                <a:gd name="connsiteY101" fmla="*/ 786513 h 972250"/>
                <a:gd name="connsiteX102" fmla="*/ 304800 w 657225"/>
                <a:gd name="connsiteY102" fmla="*/ 779369 h 972250"/>
                <a:gd name="connsiteX103" fmla="*/ 300037 w 657225"/>
                <a:gd name="connsiteY103" fmla="*/ 772225 h 972250"/>
                <a:gd name="connsiteX104" fmla="*/ 297656 w 657225"/>
                <a:gd name="connsiteY104" fmla="*/ 765081 h 972250"/>
                <a:gd name="connsiteX105" fmla="*/ 295275 w 657225"/>
                <a:gd name="connsiteY105" fmla="*/ 755556 h 972250"/>
                <a:gd name="connsiteX106" fmla="*/ 290512 w 657225"/>
                <a:gd name="connsiteY106" fmla="*/ 748413 h 972250"/>
                <a:gd name="connsiteX107" fmla="*/ 283369 w 657225"/>
                <a:gd name="connsiteY107" fmla="*/ 724600 h 972250"/>
                <a:gd name="connsiteX108" fmla="*/ 280987 w 657225"/>
                <a:gd name="connsiteY108" fmla="*/ 717456 h 972250"/>
                <a:gd name="connsiteX109" fmla="*/ 276225 w 657225"/>
                <a:gd name="connsiteY109" fmla="*/ 707931 h 972250"/>
                <a:gd name="connsiteX110" fmla="*/ 273844 w 657225"/>
                <a:gd name="connsiteY110" fmla="*/ 700788 h 972250"/>
                <a:gd name="connsiteX111" fmla="*/ 264319 w 657225"/>
                <a:gd name="connsiteY111" fmla="*/ 686500 h 972250"/>
                <a:gd name="connsiteX112" fmla="*/ 254794 w 657225"/>
                <a:gd name="connsiteY112" fmla="*/ 674594 h 972250"/>
                <a:gd name="connsiteX113" fmla="*/ 252412 w 657225"/>
                <a:gd name="connsiteY113" fmla="*/ 667450 h 972250"/>
                <a:gd name="connsiteX114" fmla="*/ 242887 w 657225"/>
                <a:gd name="connsiteY114" fmla="*/ 653163 h 972250"/>
                <a:gd name="connsiteX115" fmla="*/ 230981 w 657225"/>
                <a:gd name="connsiteY115" fmla="*/ 638875 h 972250"/>
                <a:gd name="connsiteX116" fmla="*/ 228600 w 657225"/>
                <a:gd name="connsiteY116" fmla="*/ 629350 h 972250"/>
                <a:gd name="connsiteX117" fmla="*/ 216694 w 657225"/>
                <a:gd name="connsiteY117" fmla="*/ 615063 h 972250"/>
                <a:gd name="connsiteX118" fmla="*/ 214312 w 657225"/>
                <a:gd name="connsiteY118" fmla="*/ 607919 h 972250"/>
                <a:gd name="connsiteX119" fmla="*/ 209550 w 657225"/>
                <a:gd name="connsiteY119" fmla="*/ 600775 h 972250"/>
                <a:gd name="connsiteX120" fmla="*/ 207169 w 657225"/>
                <a:gd name="connsiteY120" fmla="*/ 591250 h 972250"/>
                <a:gd name="connsiteX121" fmla="*/ 204787 w 657225"/>
                <a:gd name="connsiteY121" fmla="*/ 584106 h 972250"/>
                <a:gd name="connsiteX122" fmla="*/ 202406 w 657225"/>
                <a:gd name="connsiteY122" fmla="*/ 574581 h 972250"/>
                <a:gd name="connsiteX123" fmla="*/ 197644 w 657225"/>
                <a:gd name="connsiteY123" fmla="*/ 560294 h 972250"/>
                <a:gd name="connsiteX124" fmla="*/ 190500 w 657225"/>
                <a:gd name="connsiteY124" fmla="*/ 555531 h 972250"/>
                <a:gd name="connsiteX125" fmla="*/ 185737 w 657225"/>
                <a:gd name="connsiteY125" fmla="*/ 548388 h 972250"/>
                <a:gd name="connsiteX126" fmla="*/ 183356 w 657225"/>
                <a:gd name="connsiteY126" fmla="*/ 541244 h 972250"/>
                <a:gd name="connsiteX127" fmla="*/ 169069 w 657225"/>
                <a:gd name="connsiteY127" fmla="*/ 529338 h 972250"/>
                <a:gd name="connsiteX128" fmla="*/ 161925 w 657225"/>
                <a:gd name="connsiteY128" fmla="*/ 522194 h 972250"/>
                <a:gd name="connsiteX129" fmla="*/ 145256 w 657225"/>
                <a:gd name="connsiteY129" fmla="*/ 505525 h 972250"/>
                <a:gd name="connsiteX130" fmla="*/ 138112 w 657225"/>
                <a:gd name="connsiteY130" fmla="*/ 481713 h 972250"/>
                <a:gd name="connsiteX131" fmla="*/ 133350 w 657225"/>
                <a:gd name="connsiteY131" fmla="*/ 474569 h 972250"/>
                <a:gd name="connsiteX132" fmla="*/ 130969 w 657225"/>
                <a:gd name="connsiteY132" fmla="*/ 453138 h 972250"/>
                <a:gd name="connsiteX133" fmla="*/ 126206 w 657225"/>
                <a:gd name="connsiteY133" fmla="*/ 438850 h 972250"/>
                <a:gd name="connsiteX134" fmla="*/ 121444 w 657225"/>
                <a:gd name="connsiteY134" fmla="*/ 424563 h 972250"/>
                <a:gd name="connsiteX135" fmla="*/ 116681 w 657225"/>
                <a:gd name="connsiteY135" fmla="*/ 417419 h 972250"/>
                <a:gd name="connsiteX136" fmla="*/ 114300 w 657225"/>
                <a:gd name="connsiteY136" fmla="*/ 410275 h 972250"/>
                <a:gd name="connsiteX137" fmla="*/ 109537 w 657225"/>
                <a:gd name="connsiteY137" fmla="*/ 400750 h 972250"/>
                <a:gd name="connsiteX138" fmla="*/ 107156 w 657225"/>
                <a:gd name="connsiteY138" fmla="*/ 391225 h 972250"/>
                <a:gd name="connsiteX139" fmla="*/ 104775 w 657225"/>
                <a:gd name="connsiteY139" fmla="*/ 384081 h 972250"/>
                <a:gd name="connsiteX140" fmla="*/ 102394 w 657225"/>
                <a:gd name="connsiteY140" fmla="*/ 374556 h 972250"/>
                <a:gd name="connsiteX141" fmla="*/ 95250 w 657225"/>
                <a:gd name="connsiteY141" fmla="*/ 353125 h 972250"/>
                <a:gd name="connsiteX142" fmla="*/ 83344 w 657225"/>
                <a:gd name="connsiteY142" fmla="*/ 317406 h 972250"/>
                <a:gd name="connsiteX143" fmla="*/ 78581 w 657225"/>
                <a:gd name="connsiteY143" fmla="*/ 303119 h 972250"/>
                <a:gd name="connsiteX144" fmla="*/ 73819 w 657225"/>
                <a:gd name="connsiteY144" fmla="*/ 286450 h 972250"/>
                <a:gd name="connsiteX145" fmla="*/ 71437 w 657225"/>
                <a:gd name="connsiteY145" fmla="*/ 279306 h 972250"/>
                <a:gd name="connsiteX146" fmla="*/ 66675 w 657225"/>
                <a:gd name="connsiteY146" fmla="*/ 272163 h 972250"/>
                <a:gd name="connsiteX147" fmla="*/ 66675 w 657225"/>
                <a:gd name="connsiteY147" fmla="*/ 229300 h 972250"/>
                <a:gd name="connsiteX148" fmla="*/ 71437 w 657225"/>
                <a:gd name="connsiteY148" fmla="*/ 215013 h 972250"/>
                <a:gd name="connsiteX149" fmla="*/ 76200 w 657225"/>
                <a:gd name="connsiteY149" fmla="*/ 207869 h 972250"/>
                <a:gd name="connsiteX150" fmla="*/ 83344 w 657225"/>
                <a:gd name="connsiteY150" fmla="*/ 193581 h 972250"/>
                <a:gd name="connsiteX151" fmla="*/ 88106 w 657225"/>
                <a:gd name="connsiteY151" fmla="*/ 179294 h 972250"/>
                <a:gd name="connsiteX152" fmla="*/ 90487 w 657225"/>
                <a:gd name="connsiteY152" fmla="*/ 172150 h 972250"/>
                <a:gd name="connsiteX153" fmla="*/ 92869 w 657225"/>
                <a:gd name="connsiteY153" fmla="*/ 79281 h 972250"/>
                <a:gd name="connsiteX0" fmla="*/ 22929 w 594429"/>
                <a:gd name="connsiteY0" fmla="*/ 0 h 964406"/>
                <a:gd name="connsiteX1" fmla="*/ 27691 w 594429"/>
                <a:gd name="connsiteY1" fmla="*/ 14287 h 964406"/>
                <a:gd name="connsiteX2" fmla="*/ 41979 w 594429"/>
                <a:gd name="connsiteY2" fmla="*/ 40481 h 964406"/>
                <a:gd name="connsiteX3" fmla="*/ 61029 w 594429"/>
                <a:gd name="connsiteY3" fmla="*/ 45244 h 964406"/>
                <a:gd name="connsiteX4" fmla="*/ 75316 w 594429"/>
                <a:gd name="connsiteY4" fmla="*/ 50006 h 964406"/>
                <a:gd name="connsiteX5" fmla="*/ 84841 w 594429"/>
                <a:gd name="connsiteY5" fmla="*/ 52387 h 964406"/>
                <a:gd name="connsiteX6" fmla="*/ 91985 w 594429"/>
                <a:gd name="connsiteY6" fmla="*/ 59531 h 964406"/>
                <a:gd name="connsiteX7" fmla="*/ 113416 w 594429"/>
                <a:gd name="connsiteY7" fmla="*/ 71437 h 964406"/>
                <a:gd name="connsiteX8" fmla="*/ 132466 w 594429"/>
                <a:gd name="connsiteY8" fmla="*/ 83344 h 964406"/>
                <a:gd name="connsiteX9" fmla="*/ 141991 w 594429"/>
                <a:gd name="connsiteY9" fmla="*/ 90487 h 964406"/>
                <a:gd name="connsiteX10" fmla="*/ 149135 w 594429"/>
                <a:gd name="connsiteY10" fmla="*/ 95250 h 964406"/>
                <a:gd name="connsiteX11" fmla="*/ 165804 w 594429"/>
                <a:gd name="connsiteY11" fmla="*/ 90487 h 964406"/>
                <a:gd name="connsiteX12" fmla="*/ 177710 w 594429"/>
                <a:gd name="connsiteY12" fmla="*/ 92869 h 964406"/>
                <a:gd name="connsiteX13" fmla="*/ 184854 w 594429"/>
                <a:gd name="connsiteY13" fmla="*/ 95250 h 964406"/>
                <a:gd name="connsiteX14" fmla="*/ 194379 w 594429"/>
                <a:gd name="connsiteY14" fmla="*/ 109537 h 964406"/>
                <a:gd name="connsiteX15" fmla="*/ 201523 w 594429"/>
                <a:gd name="connsiteY15" fmla="*/ 114300 h 964406"/>
                <a:gd name="connsiteX16" fmla="*/ 215810 w 594429"/>
                <a:gd name="connsiteY16" fmla="*/ 119062 h 964406"/>
                <a:gd name="connsiteX17" fmla="*/ 322966 w 594429"/>
                <a:gd name="connsiteY17" fmla="*/ 116681 h 964406"/>
                <a:gd name="connsiteX18" fmla="*/ 327729 w 594429"/>
                <a:gd name="connsiteY18" fmla="*/ 109537 h 964406"/>
                <a:gd name="connsiteX19" fmla="*/ 334873 w 594429"/>
                <a:gd name="connsiteY19" fmla="*/ 102394 h 964406"/>
                <a:gd name="connsiteX20" fmla="*/ 337254 w 594429"/>
                <a:gd name="connsiteY20" fmla="*/ 95250 h 964406"/>
                <a:gd name="connsiteX21" fmla="*/ 351541 w 594429"/>
                <a:gd name="connsiteY21" fmla="*/ 95250 h 964406"/>
                <a:gd name="connsiteX22" fmla="*/ 358685 w 594429"/>
                <a:gd name="connsiteY22" fmla="*/ 102394 h 964406"/>
                <a:gd name="connsiteX23" fmla="*/ 365829 w 594429"/>
                <a:gd name="connsiteY23" fmla="*/ 111919 h 964406"/>
                <a:gd name="connsiteX24" fmla="*/ 377735 w 594429"/>
                <a:gd name="connsiteY24" fmla="*/ 119062 h 964406"/>
                <a:gd name="connsiteX25" fmla="*/ 392023 w 594429"/>
                <a:gd name="connsiteY25" fmla="*/ 130969 h 964406"/>
                <a:gd name="connsiteX26" fmla="*/ 430123 w 594429"/>
                <a:gd name="connsiteY26" fmla="*/ 133350 h 964406"/>
                <a:gd name="connsiteX27" fmla="*/ 437266 w 594429"/>
                <a:gd name="connsiteY27" fmla="*/ 135731 h 964406"/>
                <a:gd name="connsiteX28" fmla="*/ 442029 w 594429"/>
                <a:gd name="connsiteY28" fmla="*/ 142875 h 964406"/>
                <a:gd name="connsiteX29" fmla="*/ 449173 w 594429"/>
                <a:gd name="connsiteY29" fmla="*/ 154781 h 964406"/>
                <a:gd name="connsiteX30" fmla="*/ 451554 w 594429"/>
                <a:gd name="connsiteY30" fmla="*/ 161925 h 964406"/>
                <a:gd name="connsiteX31" fmla="*/ 461079 w 594429"/>
                <a:gd name="connsiteY31" fmla="*/ 173831 h 964406"/>
                <a:gd name="connsiteX32" fmla="*/ 465841 w 594429"/>
                <a:gd name="connsiteY32" fmla="*/ 180975 h 964406"/>
                <a:gd name="connsiteX33" fmla="*/ 506323 w 594429"/>
                <a:gd name="connsiteY33" fmla="*/ 183356 h 964406"/>
                <a:gd name="connsiteX34" fmla="*/ 525373 w 594429"/>
                <a:gd name="connsiteY34" fmla="*/ 195262 h 964406"/>
                <a:gd name="connsiteX35" fmla="*/ 527754 w 594429"/>
                <a:gd name="connsiteY35" fmla="*/ 226219 h 964406"/>
                <a:gd name="connsiteX36" fmla="*/ 534898 w 594429"/>
                <a:gd name="connsiteY36" fmla="*/ 252412 h 964406"/>
                <a:gd name="connsiteX37" fmla="*/ 537279 w 594429"/>
                <a:gd name="connsiteY37" fmla="*/ 261937 h 964406"/>
                <a:gd name="connsiteX38" fmla="*/ 544423 w 594429"/>
                <a:gd name="connsiteY38" fmla="*/ 280987 h 964406"/>
                <a:gd name="connsiteX39" fmla="*/ 537279 w 594429"/>
                <a:gd name="connsiteY39" fmla="*/ 283369 h 964406"/>
                <a:gd name="connsiteX40" fmla="*/ 506323 w 594429"/>
                <a:gd name="connsiteY40" fmla="*/ 288131 h 964406"/>
                <a:gd name="connsiteX41" fmla="*/ 492035 w 594429"/>
                <a:gd name="connsiteY41" fmla="*/ 297656 h 964406"/>
                <a:gd name="connsiteX42" fmla="*/ 484891 w 594429"/>
                <a:gd name="connsiteY42" fmla="*/ 311944 h 964406"/>
                <a:gd name="connsiteX43" fmla="*/ 480129 w 594429"/>
                <a:gd name="connsiteY43" fmla="*/ 319087 h 964406"/>
                <a:gd name="connsiteX44" fmla="*/ 477748 w 594429"/>
                <a:gd name="connsiteY44" fmla="*/ 326231 h 964406"/>
                <a:gd name="connsiteX45" fmla="*/ 480129 w 594429"/>
                <a:gd name="connsiteY45" fmla="*/ 357187 h 964406"/>
                <a:gd name="connsiteX46" fmla="*/ 484891 w 594429"/>
                <a:gd name="connsiteY46" fmla="*/ 364331 h 964406"/>
                <a:gd name="connsiteX47" fmla="*/ 492035 w 594429"/>
                <a:gd name="connsiteY47" fmla="*/ 366712 h 964406"/>
                <a:gd name="connsiteX48" fmla="*/ 511085 w 594429"/>
                <a:gd name="connsiteY48" fmla="*/ 369094 h 964406"/>
                <a:gd name="connsiteX49" fmla="*/ 513466 w 594429"/>
                <a:gd name="connsiteY49" fmla="*/ 376237 h 964406"/>
                <a:gd name="connsiteX50" fmla="*/ 515848 w 594429"/>
                <a:gd name="connsiteY50" fmla="*/ 388144 h 964406"/>
                <a:gd name="connsiteX51" fmla="*/ 546804 w 594429"/>
                <a:gd name="connsiteY51" fmla="*/ 397669 h 964406"/>
                <a:gd name="connsiteX52" fmla="*/ 553948 w 594429"/>
                <a:gd name="connsiteY52" fmla="*/ 419100 h 964406"/>
                <a:gd name="connsiteX53" fmla="*/ 556329 w 594429"/>
                <a:gd name="connsiteY53" fmla="*/ 428625 h 964406"/>
                <a:gd name="connsiteX54" fmla="*/ 561091 w 594429"/>
                <a:gd name="connsiteY54" fmla="*/ 440531 h 964406"/>
                <a:gd name="connsiteX55" fmla="*/ 563473 w 594429"/>
                <a:gd name="connsiteY55" fmla="*/ 447675 h 964406"/>
                <a:gd name="connsiteX56" fmla="*/ 565854 w 594429"/>
                <a:gd name="connsiteY56" fmla="*/ 545306 h 964406"/>
                <a:gd name="connsiteX57" fmla="*/ 572998 w 594429"/>
                <a:gd name="connsiteY57" fmla="*/ 578644 h 964406"/>
                <a:gd name="connsiteX58" fmla="*/ 575379 w 594429"/>
                <a:gd name="connsiteY58" fmla="*/ 585787 h 964406"/>
                <a:gd name="connsiteX59" fmla="*/ 577760 w 594429"/>
                <a:gd name="connsiteY59" fmla="*/ 626269 h 964406"/>
                <a:gd name="connsiteX60" fmla="*/ 580141 w 594429"/>
                <a:gd name="connsiteY60" fmla="*/ 633412 h 964406"/>
                <a:gd name="connsiteX61" fmla="*/ 582523 w 594429"/>
                <a:gd name="connsiteY61" fmla="*/ 661987 h 964406"/>
                <a:gd name="connsiteX62" fmla="*/ 587285 w 594429"/>
                <a:gd name="connsiteY62" fmla="*/ 711994 h 964406"/>
                <a:gd name="connsiteX63" fmla="*/ 592048 w 594429"/>
                <a:gd name="connsiteY63" fmla="*/ 721519 h 964406"/>
                <a:gd name="connsiteX64" fmla="*/ 594429 w 594429"/>
                <a:gd name="connsiteY64" fmla="*/ 728662 h 964406"/>
                <a:gd name="connsiteX65" fmla="*/ 589666 w 594429"/>
                <a:gd name="connsiteY65" fmla="*/ 838200 h 964406"/>
                <a:gd name="connsiteX66" fmla="*/ 587285 w 594429"/>
                <a:gd name="connsiteY66" fmla="*/ 845344 h 964406"/>
                <a:gd name="connsiteX67" fmla="*/ 582523 w 594429"/>
                <a:gd name="connsiteY67" fmla="*/ 866775 h 964406"/>
                <a:gd name="connsiteX68" fmla="*/ 580141 w 594429"/>
                <a:gd name="connsiteY68" fmla="*/ 873919 h 964406"/>
                <a:gd name="connsiteX69" fmla="*/ 575379 w 594429"/>
                <a:gd name="connsiteY69" fmla="*/ 881062 h 964406"/>
                <a:gd name="connsiteX70" fmla="*/ 572998 w 594429"/>
                <a:gd name="connsiteY70" fmla="*/ 892969 h 964406"/>
                <a:gd name="connsiteX71" fmla="*/ 563473 w 594429"/>
                <a:gd name="connsiteY71" fmla="*/ 964406 h 964406"/>
                <a:gd name="connsiteX72" fmla="*/ 549185 w 594429"/>
                <a:gd name="connsiteY72" fmla="*/ 962025 h 964406"/>
                <a:gd name="connsiteX73" fmla="*/ 542041 w 594429"/>
                <a:gd name="connsiteY73" fmla="*/ 954881 h 964406"/>
                <a:gd name="connsiteX74" fmla="*/ 534898 w 594429"/>
                <a:gd name="connsiteY74" fmla="*/ 950119 h 964406"/>
                <a:gd name="connsiteX75" fmla="*/ 527754 w 594429"/>
                <a:gd name="connsiteY75" fmla="*/ 942975 h 964406"/>
                <a:gd name="connsiteX76" fmla="*/ 522991 w 594429"/>
                <a:gd name="connsiteY76" fmla="*/ 935831 h 964406"/>
                <a:gd name="connsiteX77" fmla="*/ 515848 w 594429"/>
                <a:gd name="connsiteY77" fmla="*/ 933450 h 964406"/>
                <a:gd name="connsiteX78" fmla="*/ 508704 w 594429"/>
                <a:gd name="connsiteY78" fmla="*/ 928687 h 964406"/>
                <a:gd name="connsiteX79" fmla="*/ 494416 w 594429"/>
                <a:gd name="connsiteY79" fmla="*/ 923925 h 964406"/>
                <a:gd name="connsiteX80" fmla="*/ 480129 w 594429"/>
                <a:gd name="connsiteY80" fmla="*/ 916781 h 964406"/>
                <a:gd name="connsiteX81" fmla="*/ 472985 w 594429"/>
                <a:gd name="connsiteY81" fmla="*/ 912019 h 964406"/>
                <a:gd name="connsiteX82" fmla="*/ 463460 w 594429"/>
                <a:gd name="connsiteY82" fmla="*/ 909637 h 964406"/>
                <a:gd name="connsiteX83" fmla="*/ 449173 w 594429"/>
                <a:gd name="connsiteY83" fmla="*/ 904875 h 964406"/>
                <a:gd name="connsiteX84" fmla="*/ 442029 w 594429"/>
                <a:gd name="connsiteY84" fmla="*/ 902494 h 964406"/>
                <a:gd name="connsiteX85" fmla="*/ 434885 w 594429"/>
                <a:gd name="connsiteY85" fmla="*/ 897731 h 964406"/>
                <a:gd name="connsiteX86" fmla="*/ 411073 w 594429"/>
                <a:gd name="connsiteY86" fmla="*/ 890587 h 964406"/>
                <a:gd name="connsiteX87" fmla="*/ 389641 w 594429"/>
                <a:gd name="connsiteY87" fmla="*/ 883444 h 964406"/>
                <a:gd name="connsiteX88" fmla="*/ 382498 w 594429"/>
                <a:gd name="connsiteY88" fmla="*/ 881062 h 964406"/>
                <a:gd name="connsiteX89" fmla="*/ 361066 w 594429"/>
                <a:gd name="connsiteY89" fmla="*/ 871537 h 964406"/>
                <a:gd name="connsiteX90" fmla="*/ 346779 w 594429"/>
                <a:gd name="connsiteY90" fmla="*/ 866775 h 964406"/>
                <a:gd name="connsiteX91" fmla="*/ 337254 w 594429"/>
                <a:gd name="connsiteY91" fmla="*/ 864394 h 964406"/>
                <a:gd name="connsiteX92" fmla="*/ 322966 w 594429"/>
                <a:gd name="connsiteY92" fmla="*/ 859631 h 964406"/>
                <a:gd name="connsiteX93" fmla="*/ 303916 w 594429"/>
                <a:gd name="connsiteY93" fmla="*/ 854869 h 964406"/>
                <a:gd name="connsiteX94" fmla="*/ 289629 w 594429"/>
                <a:gd name="connsiteY94" fmla="*/ 847725 h 964406"/>
                <a:gd name="connsiteX95" fmla="*/ 268198 w 594429"/>
                <a:gd name="connsiteY95" fmla="*/ 842962 h 964406"/>
                <a:gd name="connsiteX96" fmla="*/ 261054 w 594429"/>
                <a:gd name="connsiteY96" fmla="*/ 838200 h 964406"/>
                <a:gd name="connsiteX97" fmla="*/ 258673 w 594429"/>
                <a:gd name="connsiteY97" fmla="*/ 826294 h 964406"/>
                <a:gd name="connsiteX98" fmla="*/ 251529 w 594429"/>
                <a:gd name="connsiteY98" fmla="*/ 812006 h 964406"/>
                <a:gd name="connsiteX99" fmla="*/ 249148 w 594429"/>
                <a:gd name="connsiteY99" fmla="*/ 802481 h 964406"/>
                <a:gd name="connsiteX100" fmla="*/ 244385 w 594429"/>
                <a:gd name="connsiteY100" fmla="*/ 778669 h 964406"/>
                <a:gd name="connsiteX101" fmla="*/ 242004 w 594429"/>
                <a:gd name="connsiteY101" fmla="*/ 771525 h 964406"/>
                <a:gd name="connsiteX102" fmla="*/ 237241 w 594429"/>
                <a:gd name="connsiteY102" fmla="*/ 764381 h 964406"/>
                <a:gd name="connsiteX103" fmla="*/ 234860 w 594429"/>
                <a:gd name="connsiteY103" fmla="*/ 757237 h 964406"/>
                <a:gd name="connsiteX104" fmla="*/ 232479 w 594429"/>
                <a:gd name="connsiteY104" fmla="*/ 747712 h 964406"/>
                <a:gd name="connsiteX105" fmla="*/ 227716 w 594429"/>
                <a:gd name="connsiteY105" fmla="*/ 740569 h 964406"/>
                <a:gd name="connsiteX106" fmla="*/ 220573 w 594429"/>
                <a:gd name="connsiteY106" fmla="*/ 716756 h 964406"/>
                <a:gd name="connsiteX107" fmla="*/ 218191 w 594429"/>
                <a:gd name="connsiteY107" fmla="*/ 709612 h 964406"/>
                <a:gd name="connsiteX108" fmla="*/ 213429 w 594429"/>
                <a:gd name="connsiteY108" fmla="*/ 700087 h 964406"/>
                <a:gd name="connsiteX109" fmla="*/ 211048 w 594429"/>
                <a:gd name="connsiteY109" fmla="*/ 692944 h 964406"/>
                <a:gd name="connsiteX110" fmla="*/ 201523 w 594429"/>
                <a:gd name="connsiteY110" fmla="*/ 678656 h 964406"/>
                <a:gd name="connsiteX111" fmla="*/ 191998 w 594429"/>
                <a:gd name="connsiteY111" fmla="*/ 666750 h 964406"/>
                <a:gd name="connsiteX112" fmla="*/ 189616 w 594429"/>
                <a:gd name="connsiteY112" fmla="*/ 659606 h 964406"/>
                <a:gd name="connsiteX113" fmla="*/ 180091 w 594429"/>
                <a:gd name="connsiteY113" fmla="*/ 645319 h 964406"/>
                <a:gd name="connsiteX114" fmla="*/ 168185 w 594429"/>
                <a:gd name="connsiteY114" fmla="*/ 631031 h 964406"/>
                <a:gd name="connsiteX115" fmla="*/ 165804 w 594429"/>
                <a:gd name="connsiteY115" fmla="*/ 621506 h 964406"/>
                <a:gd name="connsiteX116" fmla="*/ 153898 w 594429"/>
                <a:gd name="connsiteY116" fmla="*/ 607219 h 964406"/>
                <a:gd name="connsiteX117" fmla="*/ 151516 w 594429"/>
                <a:gd name="connsiteY117" fmla="*/ 600075 h 964406"/>
                <a:gd name="connsiteX118" fmla="*/ 146754 w 594429"/>
                <a:gd name="connsiteY118" fmla="*/ 592931 h 964406"/>
                <a:gd name="connsiteX119" fmla="*/ 144373 w 594429"/>
                <a:gd name="connsiteY119" fmla="*/ 583406 h 964406"/>
                <a:gd name="connsiteX120" fmla="*/ 141991 w 594429"/>
                <a:gd name="connsiteY120" fmla="*/ 576262 h 964406"/>
                <a:gd name="connsiteX121" fmla="*/ 139610 w 594429"/>
                <a:gd name="connsiteY121" fmla="*/ 566737 h 964406"/>
                <a:gd name="connsiteX122" fmla="*/ 134848 w 594429"/>
                <a:gd name="connsiteY122" fmla="*/ 552450 h 964406"/>
                <a:gd name="connsiteX123" fmla="*/ 127704 w 594429"/>
                <a:gd name="connsiteY123" fmla="*/ 547687 h 964406"/>
                <a:gd name="connsiteX124" fmla="*/ 122941 w 594429"/>
                <a:gd name="connsiteY124" fmla="*/ 540544 h 964406"/>
                <a:gd name="connsiteX125" fmla="*/ 120560 w 594429"/>
                <a:gd name="connsiteY125" fmla="*/ 533400 h 964406"/>
                <a:gd name="connsiteX126" fmla="*/ 106273 w 594429"/>
                <a:gd name="connsiteY126" fmla="*/ 521494 h 964406"/>
                <a:gd name="connsiteX127" fmla="*/ 99129 w 594429"/>
                <a:gd name="connsiteY127" fmla="*/ 514350 h 964406"/>
                <a:gd name="connsiteX128" fmla="*/ 82460 w 594429"/>
                <a:gd name="connsiteY128" fmla="*/ 497681 h 964406"/>
                <a:gd name="connsiteX129" fmla="*/ 75316 w 594429"/>
                <a:gd name="connsiteY129" fmla="*/ 473869 h 964406"/>
                <a:gd name="connsiteX130" fmla="*/ 70554 w 594429"/>
                <a:gd name="connsiteY130" fmla="*/ 466725 h 964406"/>
                <a:gd name="connsiteX131" fmla="*/ 68173 w 594429"/>
                <a:gd name="connsiteY131" fmla="*/ 445294 h 964406"/>
                <a:gd name="connsiteX132" fmla="*/ 63410 w 594429"/>
                <a:gd name="connsiteY132" fmla="*/ 431006 h 964406"/>
                <a:gd name="connsiteX133" fmla="*/ 58648 w 594429"/>
                <a:gd name="connsiteY133" fmla="*/ 416719 h 964406"/>
                <a:gd name="connsiteX134" fmla="*/ 53885 w 594429"/>
                <a:gd name="connsiteY134" fmla="*/ 409575 h 964406"/>
                <a:gd name="connsiteX135" fmla="*/ 51504 w 594429"/>
                <a:gd name="connsiteY135" fmla="*/ 402431 h 964406"/>
                <a:gd name="connsiteX136" fmla="*/ 46741 w 594429"/>
                <a:gd name="connsiteY136" fmla="*/ 392906 h 964406"/>
                <a:gd name="connsiteX137" fmla="*/ 44360 w 594429"/>
                <a:gd name="connsiteY137" fmla="*/ 383381 h 964406"/>
                <a:gd name="connsiteX138" fmla="*/ 41979 w 594429"/>
                <a:gd name="connsiteY138" fmla="*/ 376237 h 964406"/>
                <a:gd name="connsiteX139" fmla="*/ 39598 w 594429"/>
                <a:gd name="connsiteY139" fmla="*/ 366712 h 964406"/>
                <a:gd name="connsiteX140" fmla="*/ 32454 w 594429"/>
                <a:gd name="connsiteY140" fmla="*/ 345281 h 964406"/>
                <a:gd name="connsiteX141" fmla="*/ 20548 w 594429"/>
                <a:gd name="connsiteY141" fmla="*/ 309562 h 964406"/>
                <a:gd name="connsiteX142" fmla="*/ 15785 w 594429"/>
                <a:gd name="connsiteY142" fmla="*/ 295275 h 964406"/>
                <a:gd name="connsiteX143" fmla="*/ 11023 w 594429"/>
                <a:gd name="connsiteY143" fmla="*/ 278606 h 964406"/>
                <a:gd name="connsiteX144" fmla="*/ 8641 w 594429"/>
                <a:gd name="connsiteY144" fmla="*/ 271462 h 964406"/>
                <a:gd name="connsiteX145" fmla="*/ 3879 w 594429"/>
                <a:gd name="connsiteY145" fmla="*/ 264319 h 964406"/>
                <a:gd name="connsiteX146" fmla="*/ 3879 w 594429"/>
                <a:gd name="connsiteY146" fmla="*/ 221456 h 964406"/>
                <a:gd name="connsiteX147" fmla="*/ 8641 w 594429"/>
                <a:gd name="connsiteY147" fmla="*/ 207169 h 964406"/>
                <a:gd name="connsiteX148" fmla="*/ 13404 w 594429"/>
                <a:gd name="connsiteY148" fmla="*/ 200025 h 964406"/>
                <a:gd name="connsiteX149" fmla="*/ 20548 w 594429"/>
                <a:gd name="connsiteY149" fmla="*/ 185737 h 964406"/>
                <a:gd name="connsiteX150" fmla="*/ 25310 w 594429"/>
                <a:gd name="connsiteY150" fmla="*/ 171450 h 964406"/>
                <a:gd name="connsiteX151" fmla="*/ 27691 w 594429"/>
                <a:gd name="connsiteY151" fmla="*/ 164306 h 964406"/>
                <a:gd name="connsiteX152" fmla="*/ 30073 w 594429"/>
                <a:gd name="connsiteY152" fmla="*/ 71437 h 964406"/>
                <a:gd name="connsiteX0" fmla="*/ 30072 w 594429"/>
                <a:gd name="connsiteY0" fmla="*/ 62687 h 950893"/>
                <a:gd name="connsiteX1" fmla="*/ 27691 w 594429"/>
                <a:gd name="connsiteY1" fmla="*/ 774 h 950893"/>
                <a:gd name="connsiteX2" fmla="*/ 41979 w 594429"/>
                <a:gd name="connsiteY2" fmla="*/ 26968 h 950893"/>
                <a:gd name="connsiteX3" fmla="*/ 61029 w 594429"/>
                <a:gd name="connsiteY3" fmla="*/ 31731 h 950893"/>
                <a:gd name="connsiteX4" fmla="*/ 75316 w 594429"/>
                <a:gd name="connsiteY4" fmla="*/ 36493 h 950893"/>
                <a:gd name="connsiteX5" fmla="*/ 84841 w 594429"/>
                <a:gd name="connsiteY5" fmla="*/ 38874 h 950893"/>
                <a:gd name="connsiteX6" fmla="*/ 91985 w 594429"/>
                <a:gd name="connsiteY6" fmla="*/ 46018 h 950893"/>
                <a:gd name="connsiteX7" fmla="*/ 113416 w 594429"/>
                <a:gd name="connsiteY7" fmla="*/ 57924 h 950893"/>
                <a:gd name="connsiteX8" fmla="*/ 132466 w 594429"/>
                <a:gd name="connsiteY8" fmla="*/ 69831 h 950893"/>
                <a:gd name="connsiteX9" fmla="*/ 141991 w 594429"/>
                <a:gd name="connsiteY9" fmla="*/ 76974 h 950893"/>
                <a:gd name="connsiteX10" fmla="*/ 149135 w 594429"/>
                <a:gd name="connsiteY10" fmla="*/ 81737 h 950893"/>
                <a:gd name="connsiteX11" fmla="*/ 165804 w 594429"/>
                <a:gd name="connsiteY11" fmla="*/ 76974 h 950893"/>
                <a:gd name="connsiteX12" fmla="*/ 177710 w 594429"/>
                <a:gd name="connsiteY12" fmla="*/ 79356 h 950893"/>
                <a:gd name="connsiteX13" fmla="*/ 184854 w 594429"/>
                <a:gd name="connsiteY13" fmla="*/ 81737 h 950893"/>
                <a:gd name="connsiteX14" fmla="*/ 194379 w 594429"/>
                <a:gd name="connsiteY14" fmla="*/ 96024 h 950893"/>
                <a:gd name="connsiteX15" fmla="*/ 201523 w 594429"/>
                <a:gd name="connsiteY15" fmla="*/ 100787 h 950893"/>
                <a:gd name="connsiteX16" fmla="*/ 215810 w 594429"/>
                <a:gd name="connsiteY16" fmla="*/ 105549 h 950893"/>
                <a:gd name="connsiteX17" fmla="*/ 322966 w 594429"/>
                <a:gd name="connsiteY17" fmla="*/ 103168 h 950893"/>
                <a:gd name="connsiteX18" fmla="*/ 327729 w 594429"/>
                <a:gd name="connsiteY18" fmla="*/ 96024 h 950893"/>
                <a:gd name="connsiteX19" fmla="*/ 334873 w 594429"/>
                <a:gd name="connsiteY19" fmla="*/ 88881 h 950893"/>
                <a:gd name="connsiteX20" fmla="*/ 337254 w 594429"/>
                <a:gd name="connsiteY20" fmla="*/ 81737 h 950893"/>
                <a:gd name="connsiteX21" fmla="*/ 351541 w 594429"/>
                <a:gd name="connsiteY21" fmla="*/ 81737 h 950893"/>
                <a:gd name="connsiteX22" fmla="*/ 358685 w 594429"/>
                <a:gd name="connsiteY22" fmla="*/ 88881 h 950893"/>
                <a:gd name="connsiteX23" fmla="*/ 365829 w 594429"/>
                <a:gd name="connsiteY23" fmla="*/ 98406 h 950893"/>
                <a:gd name="connsiteX24" fmla="*/ 377735 w 594429"/>
                <a:gd name="connsiteY24" fmla="*/ 105549 h 950893"/>
                <a:gd name="connsiteX25" fmla="*/ 392023 w 594429"/>
                <a:gd name="connsiteY25" fmla="*/ 117456 h 950893"/>
                <a:gd name="connsiteX26" fmla="*/ 430123 w 594429"/>
                <a:gd name="connsiteY26" fmla="*/ 119837 h 950893"/>
                <a:gd name="connsiteX27" fmla="*/ 437266 w 594429"/>
                <a:gd name="connsiteY27" fmla="*/ 122218 h 950893"/>
                <a:gd name="connsiteX28" fmla="*/ 442029 w 594429"/>
                <a:gd name="connsiteY28" fmla="*/ 129362 h 950893"/>
                <a:gd name="connsiteX29" fmla="*/ 449173 w 594429"/>
                <a:gd name="connsiteY29" fmla="*/ 141268 h 950893"/>
                <a:gd name="connsiteX30" fmla="*/ 451554 w 594429"/>
                <a:gd name="connsiteY30" fmla="*/ 148412 h 950893"/>
                <a:gd name="connsiteX31" fmla="*/ 461079 w 594429"/>
                <a:gd name="connsiteY31" fmla="*/ 160318 h 950893"/>
                <a:gd name="connsiteX32" fmla="*/ 465841 w 594429"/>
                <a:gd name="connsiteY32" fmla="*/ 167462 h 950893"/>
                <a:gd name="connsiteX33" fmla="*/ 506323 w 594429"/>
                <a:gd name="connsiteY33" fmla="*/ 169843 h 950893"/>
                <a:gd name="connsiteX34" fmla="*/ 525373 w 594429"/>
                <a:gd name="connsiteY34" fmla="*/ 181749 h 950893"/>
                <a:gd name="connsiteX35" fmla="*/ 527754 w 594429"/>
                <a:gd name="connsiteY35" fmla="*/ 212706 h 950893"/>
                <a:gd name="connsiteX36" fmla="*/ 534898 w 594429"/>
                <a:gd name="connsiteY36" fmla="*/ 238899 h 950893"/>
                <a:gd name="connsiteX37" fmla="*/ 537279 w 594429"/>
                <a:gd name="connsiteY37" fmla="*/ 248424 h 950893"/>
                <a:gd name="connsiteX38" fmla="*/ 544423 w 594429"/>
                <a:gd name="connsiteY38" fmla="*/ 267474 h 950893"/>
                <a:gd name="connsiteX39" fmla="*/ 537279 w 594429"/>
                <a:gd name="connsiteY39" fmla="*/ 269856 h 950893"/>
                <a:gd name="connsiteX40" fmla="*/ 506323 w 594429"/>
                <a:gd name="connsiteY40" fmla="*/ 274618 h 950893"/>
                <a:gd name="connsiteX41" fmla="*/ 492035 w 594429"/>
                <a:gd name="connsiteY41" fmla="*/ 284143 h 950893"/>
                <a:gd name="connsiteX42" fmla="*/ 484891 w 594429"/>
                <a:gd name="connsiteY42" fmla="*/ 298431 h 950893"/>
                <a:gd name="connsiteX43" fmla="*/ 480129 w 594429"/>
                <a:gd name="connsiteY43" fmla="*/ 305574 h 950893"/>
                <a:gd name="connsiteX44" fmla="*/ 477748 w 594429"/>
                <a:gd name="connsiteY44" fmla="*/ 312718 h 950893"/>
                <a:gd name="connsiteX45" fmla="*/ 480129 w 594429"/>
                <a:gd name="connsiteY45" fmla="*/ 343674 h 950893"/>
                <a:gd name="connsiteX46" fmla="*/ 484891 w 594429"/>
                <a:gd name="connsiteY46" fmla="*/ 350818 h 950893"/>
                <a:gd name="connsiteX47" fmla="*/ 492035 w 594429"/>
                <a:gd name="connsiteY47" fmla="*/ 353199 h 950893"/>
                <a:gd name="connsiteX48" fmla="*/ 511085 w 594429"/>
                <a:gd name="connsiteY48" fmla="*/ 355581 h 950893"/>
                <a:gd name="connsiteX49" fmla="*/ 513466 w 594429"/>
                <a:gd name="connsiteY49" fmla="*/ 362724 h 950893"/>
                <a:gd name="connsiteX50" fmla="*/ 515848 w 594429"/>
                <a:gd name="connsiteY50" fmla="*/ 374631 h 950893"/>
                <a:gd name="connsiteX51" fmla="*/ 546804 w 594429"/>
                <a:gd name="connsiteY51" fmla="*/ 384156 h 950893"/>
                <a:gd name="connsiteX52" fmla="*/ 553948 w 594429"/>
                <a:gd name="connsiteY52" fmla="*/ 405587 h 950893"/>
                <a:gd name="connsiteX53" fmla="*/ 556329 w 594429"/>
                <a:gd name="connsiteY53" fmla="*/ 415112 h 950893"/>
                <a:gd name="connsiteX54" fmla="*/ 561091 w 594429"/>
                <a:gd name="connsiteY54" fmla="*/ 427018 h 950893"/>
                <a:gd name="connsiteX55" fmla="*/ 563473 w 594429"/>
                <a:gd name="connsiteY55" fmla="*/ 434162 h 950893"/>
                <a:gd name="connsiteX56" fmla="*/ 565854 w 594429"/>
                <a:gd name="connsiteY56" fmla="*/ 531793 h 950893"/>
                <a:gd name="connsiteX57" fmla="*/ 572998 w 594429"/>
                <a:gd name="connsiteY57" fmla="*/ 565131 h 950893"/>
                <a:gd name="connsiteX58" fmla="*/ 575379 w 594429"/>
                <a:gd name="connsiteY58" fmla="*/ 572274 h 950893"/>
                <a:gd name="connsiteX59" fmla="*/ 577760 w 594429"/>
                <a:gd name="connsiteY59" fmla="*/ 612756 h 950893"/>
                <a:gd name="connsiteX60" fmla="*/ 580141 w 594429"/>
                <a:gd name="connsiteY60" fmla="*/ 619899 h 950893"/>
                <a:gd name="connsiteX61" fmla="*/ 582523 w 594429"/>
                <a:gd name="connsiteY61" fmla="*/ 648474 h 950893"/>
                <a:gd name="connsiteX62" fmla="*/ 587285 w 594429"/>
                <a:gd name="connsiteY62" fmla="*/ 698481 h 950893"/>
                <a:gd name="connsiteX63" fmla="*/ 592048 w 594429"/>
                <a:gd name="connsiteY63" fmla="*/ 708006 h 950893"/>
                <a:gd name="connsiteX64" fmla="*/ 594429 w 594429"/>
                <a:gd name="connsiteY64" fmla="*/ 715149 h 950893"/>
                <a:gd name="connsiteX65" fmla="*/ 589666 w 594429"/>
                <a:gd name="connsiteY65" fmla="*/ 824687 h 950893"/>
                <a:gd name="connsiteX66" fmla="*/ 587285 w 594429"/>
                <a:gd name="connsiteY66" fmla="*/ 831831 h 950893"/>
                <a:gd name="connsiteX67" fmla="*/ 582523 w 594429"/>
                <a:gd name="connsiteY67" fmla="*/ 853262 h 950893"/>
                <a:gd name="connsiteX68" fmla="*/ 580141 w 594429"/>
                <a:gd name="connsiteY68" fmla="*/ 860406 h 950893"/>
                <a:gd name="connsiteX69" fmla="*/ 575379 w 594429"/>
                <a:gd name="connsiteY69" fmla="*/ 867549 h 950893"/>
                <a:gd name="connsiteX70" fmla="*/ 572998 w 594429"/>
                <a:gd name="connsiteY70" fmla="*/ 879456 h 950893"/>
                <a:gd name="connsiteX71" fmla="*/ 563473 w 594429"/>
                <a:gd name="connsiteY71" fmla="*/ 950893 h 950893"/>
                <a:gd name="connsiteX72" fmla="*/ 549185 w 594429"/>
                <a:gd name="connsiteY72" fmla="*/ 948512 h 950893"/>
                <a:gd name="connsiteX73" fmla="*/ 542041 w 594429"/>
                <a:gd name="connsiteY73" fmla="*/ 941368 h 950893"/>
                <a:gd name="connsiteX74" fmla="*/ 534898 w 594429"/>
                <a:gd name="connsiteY74" fmla="*/ 936606 h 950893"/>
                <a:gd name="connsiteX75" fmla="*/ 527754 w 594429"/>
                <a:gd name="connsiteY75" fmla="*/ 929462 h 950893"/>
                <a:gd name="connsiteX76" fmla="*/ 522991 w 594429"/>
                <a:gd name="connsiteY76" fmla="*/ 922318 h 950893"/>
                <a:gd name="connsiteX77" fmla="*/ 515848 w 594429"/>
                <a:gd name="connsiteY77" fmla="*/ 919937 h 950893"/>
                <a:gd name="connsiteX78" fmla="*/ 508704 w 594429"/>
                <a:gd name="connsiteY78" fmla="*/ 915174 h 950893"/>
                <a:gd name="connsiteX79" fmla="*/ 494416 w 594429"/>
                <a:gd name="connsiteY79" fmla="*/ 910412 h 950893"/>
                <a:gd name="connsiteX80" fmla="*/ 480129 w 594429"/>
                <a:gd name="connsiteY80" fmla="*/ 903268 h 950893"/>
                <a:gd name="connsiteX81" fmla="*/ 472985 w 594429"/>
                <a:gd name="connsiteY81" fmla="*/ 898506 h 950893"/>
                <a:gd name="connsiteX82" fmla="*/ 463460 w 594429"/>
                <a:gd name="connsiteY82" fmla="*/ 896124 h 950893"/>
                <a:gd name="connsiteX83" fmla="*/ 449173 w 594429"/>
                <a:gd name="connsiteY83" fmla="*/ 891362 h 950893"/>
                <a:gd name="connsiteX84" fmla="*/ 442029 w 594429"/>
                <a:gd name="connsiteY84" fmla="*/ 888981 h 950893"/>
                <a:gd name="connsiteX85" fmla="*/ 434885 w 594429"/>
                <a:gd name="connsiteY85" fmla="*/ 884218 h 950893"/>
                <a:gd name="connsiteX86" fmla="*/ 411073 w 594429"/>
                <a:gd name="connsiteY86" fmla="*/ 877074 h 950893"/>
                <a:gd name="connsiteX87" fmla="*/ 389641 w 594429"/>
                <a:gd name="connsiteY87" fmla="*/ 869931 h 950893"/>
                <a:gd name="connsiteX88" fmla="*/ 382498 w 594429"/>
                <a:gd name="connsiteY88" fmla="*/ 867549 h 950893"/>
                <a:gd name="connsiteX89" fmla="*/ 361066 w 594429"/>
                <a:gd name="connsiteY89" fmla="*/ 858024 h 950893"/>
                <a:gd name="connsiteX90" fmla="*/ 346779 w 594429"/>
                <a:gd name="connsiteY90" fmla="*/ 853262 h 950893"/>
                <a:gd name="connsiteX91" fmla="*/ 337254 w 594429"/>
                <a:gd name="connsiteY91" fmla="*/ 850881 h 950893"/>
                <a:gd name="connsiteX92" fmla="*/ 322966 w 594429"/>
                <a:gd name="connsiteY92" fmla="*/ 846118 h 950893"/>
                <a:gd name="connsiteX93" fmla="*/ 303916 w 594429"/>
                <a:gd name="connsiteY93" fmla="*/ 841356 h 950893"/>
                <a:gd name="connsiteX94" fmla="*/ 289629 w 594429"/>
                <a:gd name="connsiteY94" fmla="*/ 834212 h 950893"/>
                <a:gd name="connsiteX95" fmla="*/ 268198 w 594429"/>
                <a:gd name="connsiteY95" fmla="*/ 829449 h 950893"/>
                <a:gd name="connsiteX96" fmla="*/ 261054 w 594429"/>
                <a:gd name="connsiteY96" fmla="*/ 824687 h 950893"/>
                <a:gd name="connsiteX97" fmla="*/ 258673 w 594429"/>
                <a:gd name="connsiteY97" fmla="*/ 812781 h 950893"/>
                <a:gd name="connsiteX98" fmla="*/ 251529 w 594429"/>
                <a:gd name="connsiteY98" fmla="*/ 798493 h 950893"/>
                <a:gd name="connsiteX99" fmla="*/ 249148 w 594429"/>
                <a:gd name="connsiteY99" fmla="*/ 788968 h 950893"/>
                <a:gd name="connsiteX100" fmla="*/ 244385 w 594429"/>
                <a:gd name="connsiteY100" fmla="*/ 765156 h 950893"/>
                <a:gd name="connsiteX101" fmla="*/ 242004 w 594429"/>
                <a:gd name="connsiteY101" fmla="*/ 758012 h 950893"/>
                <a:gd name="connsiteX102" fmla="*/ 237241 w 594429"/>
                <a:gd name="connsiteY102" fmla="*/ 750868 h 950893"/>
                <a:gd name="connsiteX103" fmla="*/ 234860 w 594429"/>
                <a:gd name="connsiteY103" fmla="*/ 743724 h 950893"/>
                <a:gd name="connsiteX104" fmla="*/ 232479 w 594429"/>
                <a:gd name="connsiteY104" fmla="*/ 734199 h 950893"/>
                <a:gd name="connsiteX105" fmla="*/ 227716 w 594429"/>
                <a:gd name="connsiteY105" fmla="*/ 727056 h 950893"/>
                <a:gd name="connsiteX106" fmla="*/ 220573 w 594429"/>
                <a:gd name="connsiteY106" fmla="*/ 703243 h 950893"/>
                <a:gd name="connsiteX107" fmla="*/ 218191 w 594429"/>
                <a:gd name="connsiteY107" fmla="*/ 696099 h 950893"/>
                <a:gd name="connsiteX108" fmla="*/ 213429 w 594429"/>
                <a:gd name="connsiteY108" fmla="*/ 686574 h 950893"/>
                <a:gd name="connsiteX109" fmla="*/ 211048 w 594429"/>
                <a:gd name="connsiteY109" fmla="*/ 679431 h 950893"/>
                <a:gd name="connsiteX110" fmla="*/ 201523 w 594429"/>
                <a:gd name="connsiteY110" fmla="*/ 665143 h 950893"/>
                <a:gd name="connsiteX111" fmla="*/ 191998 w 594429"/>
                <a:gd name="connsiteY111" fmla="*/ 653237 h 950893"/>
                <a:gd name="connsiteX112" fmla="*/ 189616 w 594429"/>
                <a:gd name="connsiteY112" fmla="*/ 646093 h 950893"/>
                <a:gd name="connsiteX113" fmla="*/ 180091 w 594429"/>
                <a:gd name="connsiteY113" fmla="*/ 631806 h 950893"/>
                <a:gd name="connsiteX114" fmla="*/ 168185 w 594429"/>
                <a:gd name="connsiteY114" fmla="*/ 617518 h 950893"/>
                <a:gd name="connsiteX115" fmla="*/ 165804 w 594429"/>
                <a:gd name="connsiteY115" fmla="*/ 607993 h 950893"/>
                <a:gd name="connsiteX116" fmla="*/ 153898 w 594429"/>
                <a:gd name="connsiteY116" fmla="*/ 593706 h 950893"/>
                <a:gd name="connsiteX117" fmla="*/ 151516 w 594429"/>
                <a:gd name="connsiteY117" fmla="*/ 586562 h 950893"/>
                <a:gd name="connsiteX118" fmla="*/ 146754 w 594429"/>
                <a:gd name="connsiteY118" fmla="*/ 579418 h 950893"/>
                <a:gd name="connsiteX119" fmla="*/ 144373 w 594429"/>
                <a:gd name="connsiteY119" fmla="*/ 569893 h 950893"/>
                <a:gd name="connsiteX120" fmla="*/ 141991 w 594429"/>
                <a:gd name="connsiteY120" fmla="*/ 562749 h 950893"/>
                <a:gd name="connsiteX121" fmla="*/ 139610 w 594429"/>
                <a:gd name="connsiteY121" fmla="*/ 553224 h 950893"/>
                <a:gd name="connsiteX122" fmla="*/ 134848 w 594429"/>
                <a:gd name="connsiteY122" fmla="*/ 538937 h 950893"/>
                <a:gd name="connsiteX123" fmla="*/ 127704 w 594429"/>
                <a:gd name="connsiteY123" fmla="*/ 534174 h 950893"/>
                <a:gd name="connsiteX124" fmla="*/ 122941 w 594429"/>
                <a:gd name="connsiteY124" fmla="*/ 527031 h 950893"/>
                <a:gd name="connsiteX125" fmla="*/ 120560 w 594429"/>
                <a:gd name="connsiteY125" fmla="*/ 519887 h 950893"/>
                <a:gd name="connsiteX126" fmla="*/ 106273 w 594429"/>
                <a:gd name="connsiteY126" fmla="*/ 507981 h 950893"/>
                <a:gd name="connsiteX127" fmla="*/ 99129 w 594429"/>
                <a:gd name="connsiteY127" fmla="*/ 500837 h 950893"/>
                <a:gd name="connsiteX128" fmla="*/ 82460 w 594429"/>
                <a:gd name="connsiteY128" fmla="*/ 484168 h 950893"/>
                <a:gd name="connsiteX129" fmla="*/ 75316 w 594429"/>
                <a:gd name="connsiteY129" fmla="*/ 460356 h 950893"/>
                <a:gd name="connsiteX130" fmla="*/ 70554 w 594429"/>
                <a:gd name="connsiteY130" fmla="*/ 453212 h 950893"/>
                <a:gd name="connsiteX131" fmla="*/ 68173 w 594429"/>
                <a:gd name="connsiteY131" fmla="*/ 431781 h 950893"/>
                <a:gd name="connsiteX132" fmla="*/ 63410 w 594429"/>
                <a:gd name="connsiteY132" fmla="*/ 417493 h 950893"/>
                <a:gd name="connsiteX133" fmla="*/ 58648 w 594429"/>
                <a:gd name="connsiteY133" fmla="*/ 403206 h 950893"/>
                <a:gd name="connsiteX134" fmla="*/ 53885 w 594429"/>
                <a:gd name="connsiteY134" fmla="*/ 396062 h 950893"/>
                <a:gd name="connsiteX135" fmla="*/ 51504 w 594429"/>
                <a:gd name="connsiteY135" fmla="*/ 388918 h 950893"/>
                <a:gd name="connsiteX136" fmla="*/ 46741 w 594429"/>
                <a:gd name="connsiteY136" fmla="*/ 379393 h 950893"/>
                <a:gd name="connsiteX137" fmla="*/ 44360 w 594429"/>
                <a:gd name="connsiteY137" fmla="*/ 369868 h 950893"/>
                <a:gd name="connsiteX138" fmla="*/ 41979 w 594429"/>
                <a:gd name="connsiteY138" fmla="*/ 362724 h 950893"/>
                <a:gd name="connsiteX139" fmla="*/ 39598 w 594429"/>
                <a:gd name="connsiteY139" fmla="*/ 353199 h 950893"/>
                <a:gd name="connsiteX140" fmla="*/ 32454 w 594429"/>
                <a:gd name="connsiteY140" fmla="*/ 331768 h 950893"/>
                <a:gd name="connsiteX141" fmla="*/ 20548 w 594429"/>
                <a:gd name="connsiteY141" fmla="*/ 296049 h 950893"/>
                <a:gd name="connsiteX142" fmla="*/ 15785 w 594429"/>
                <a:gd name="connsiteY142" fmla="*/ 281762 h 950893"/>
                <a:gd name="connsiteX143" fmla="*/ 11023 w 594429"/>
                <a:gd name="connsiteY143" fmla="*/ 265093 h 950893"/>
                <a:gd name="connsiteX144" fmla="*/ 8641 w 594429"/>
                <a:gd name="connsiteY144" fmla="*/ 257949 h 950893"/>
                <a:gd name="connsiteX145" fmla="*/ 3879 w 594429"/>
                <a:gd name="connsiteY145" fmla="*/ 250806 h 950893"/>
                <a:gd name="connsiteX146" fmla="*/ 3879 w 594429"/>
                <a:gd name="connsiteY146" fmla="*/ 207943 h 950893"/>
                <a:gd name="connsiteX147" fmla="*/ 8641 w 594429"/>
                <a:gd name="connsiteY147" fmla="*/ 193656 h 950893"/>
                <a:gd name="connsiteX148" fmla="*/ 13404 w 594429"/>
                <a:gd name="connsiteY148" fmla="*/ 186512 h 950893"/>
                <a:gd name="connsiteX149" fmla="*/ 20548 w 594429"/>
                <a:gd name="connsiteY149" fmla="*/ 172224 h 950893"/>
                <a:gd name="connsiteX150" fmla="*/ 25310 w 594429"/>
                <a:gd name="connsiteY150" fmla="*/ 157937 h 950893"/>
                <a:gd name="connsiteX151" fmla="*/ 27691 w 594429"/>
                <a:gd name="connsiteY151" fmla="*/ 150793 h 950893"/>
                <a:gd name="connsiteX152" fmla="*/ 30073 w 594429"/>
                <a:gd name="connsiteY152" fmla="*/ 57924 h 950893"/>
                <a:gd name="connsiteX0" fmla="*/ 30072 w 594429"/>
                <a:gd name="connsiteY0" fmla="*/ 62687 h 950893"/>
                <a:gd name="connsiteX1" fmla="*/ 27691 w 594429"/>
                <a:gd name="connsiteY1" fmla="*/ 774 h 950893"/>
                <a:gd name="connsiteX2" fmla="*/ 41979 w 594429"/>
                <a:gd name="connsiteY2" fmla="*/ 26968 h 950893"/>
                <a:gd name="connsiteX3" fmla="*/ 61029 w 594429"/>
                <a:gd name="connsiteY3" fmla="*/ 31731 h 950893"/>
                <a:gd name="connsiteX4" fmla="*/ 75316 w 594429"/>
                <a:gd name="connsiteY4" fmla="*/ 36493 h 950893"/>
                <a:gd name="connsiteX5" fmla="*/ 84841 w 594429"/>
                <a:gd name="connsiteY5" fmla="*/ 38874 h 950893"/>
                <a:gd name="connsiteX6" fmla="*/ 91985 w 594429"/>
                <a:gd name="connsiteY6" fmla="*/ 46018 h 950893"/>
                <a:gd name="connsiteX7" fmla="*/ 113416 w 594429"/>
                <a:gd name="connsiteY7" fmla="*/ 57924 h 950893"/>
                <a:gd name="connsiteX8" fmla="*/ 132466 w 594429"/>
                <a:gd name="connsiteY8" fmla="*/ 69831 h 950893"/>
                <a:gd name="connsiteX9" fmla="*/ 141991 w 594429"/>
                <a:gd name="connsiteY9" fmla="*/ 76974 h 950893"/>
                <a:gd name="connsiteX10" fmla="*/ 149135 w 594429"/>
                <a:gd name="connsiteY10" fmla="*/ 81737 h 950893"/>
                <a:gd name="connsiteX11" fmla="*/ 165804 w 594429"/>
                <a:gd name="connsiteY11" fmla="*/ 76974 h 950893"/>
                <a:gd name="connsiteX12" fmla="*/ 177710 w 594429"/>
                <a:gd name="connsiteY12" fmla="*/ 79356 h 950893"/>
                <a:gd name="connsiteX13" fmla="*/ 184854 w 594429"/>
                <a:gd name="connsiteY13" fmla="*/ 81737 h 950893"/>
                <a:gd name="connsiteX14" fmla="*/ 194379 w 594429"/>
                <a:gd name="connsiteY14" fmla="*/ 96024 h 950893"/>
                <a:gd name="connsiteX15" fmla="*/ 201523 w 594429"/>
                <a:gd name="connsiteY15" fmla="*/ 100787 h 950893"/>
                <a:gd name="connsiteX16" fmla="*/ 215810 w 594429"/>
                <a:gd name="connsiteY16" fmla="*/ 105549 h 950893"/>
                <a:gd name="connsiteX17" fmla="*/ 322966 w 594429"/>
                <a:gd name="connsiteY17" fmla="*/ 103168 h 950893"/>
                <a:gd name="connsiteX18" fmla="*/ 327729 w 594429"/>
                <a:gd name="connsiteY18" fmla="*/ 96024 h 950893"/>
                <a:gd name="connsiteX19" fmla="*/ 334873 w 594429"/>
                <a:gd name="connsiteY19" fmla="*/ 88881 h 950893"/>
                <a:gd name="connsiteX20" fmla="*/ 337254 w 594429"/>
                <a:gd name="connsiteY20" fmla="*/ 81737 h 950893"/>
                <a:gd name="connsiteX21" fmla="*/ 351541 w 594429"/>
                <a:gd name="connsiteY21" fmla="*/ 81737 h 950893"/>
                <a:gd name="connsiteX22" fmla="*/ 358685 w 594429"/>
                <a:gd name="connsiteY22" fmla="*/ 88881 h 950893"/>
                <a:gd name="connsiteX23" fmla="*/ 365829 w 594429"/>
                <a:gd name="connsiteY23" fmla="*/ 98406 h 950893"/>
                <a:gd name="connsiteX24" fmla="*/ 377735 w 594429"/>
                <a:gd name="connsiteY24" fmla="*/ 105549 h 950893"/>
                <a:gd name="connsiteX25" fmla="*/ 392023 w 594429"/>
                <a:gd name="connsiteY25" fmla="*/ 117456 h 950893"/>
                <a:gd name="connsiteX26" fmla="*/ 430123 w 594429"/>
                <a:gd name="connsiteY26" fmla="*/ 119837 h 950893"/>
                <a:gd name="connsiteX27" fmla="*/ 437266 w 594429"/>
                <a:gd name="connsiteY27" fmla="*/ 122218 h 950893"/>
                <a:gd name="connsiteX28" fmla="*/ 442029 w 594429"/>
                <a:gd name="connsiteY28" fmla="*/ 129362 h 950893"/>
                <a:gd name="connsiteX29" fmla="*/ 449173 w 594429"/>
                <a:gd name="connsiteY29" fmla="*/ 141268 h 950893"/>
                <a:gd name="connsiteX30" fmla="*/ 451554 w 594429"/>
                <a:gd name="connsiteY30" fmla="*/ 148412 h 950893"/>
                <a:gd name="connsiteX31" fmla="*/ 461079 w 594429"/>
                <a:gd name="connsiteY31" fmla="*/ 160318 h 950893"/>
                <a:gd name="connsiteX32" fmla="*/ 465841 w 594429"/>
                <a:gd name="connsiteY32" fmla="*/ 167462 h 950893"/>
                <a:gd name="connsiteX33" fmla="*/ 506323 w 594429"/>
                <a:gd name="connsiteY33" fmla="*/ 169843 h 950893"/>
                <a:gd name="connsiteX34" fmla="*/ 525373 w 594429"/>
                <a:gd name="connsiteY34" fmla="*/ 181749 h 950893"/>
                <a:gd name="connsiteX35" fmla="*/ 527754 w 594429"/>
                <a:gd name="connsiteY35" fmla="*/ 212706 h 950893"/>
                <a:gd name="connsiteX36" fmla="*/ 534898 w 594429"/>
                <a:gd name="connsiteY36" fmla="*/ 238899 h 950893"/>
                <a:gd name="connsiteX37" fmla="*/ 537279 w 594429"/>
                <a:gd name="connsiteY37" fmla="*/ 248424 h 950893"/>
                <a:gd name="connsiteX38" fmla="*/ 544423 w 594429"/>
                <a:gd name="connsiteY38" fmla="*/ 267474 h 950893"/>
                <a:gd name="connsiteX39" fmla="*/ 537279 w 594429"/>
                <a:gd name="connsiteY39" fmla="*/ 269856 h 950893"/>
                <a:gd name="connsiteX40" fmla="*/ 506323 w 594429"/>
                <a:gd name="connsiteY40" fmla="*/ 274618 h 950893"/>
                <a:gd name="connsiteX41" fmla="*/ 492035 w 594429"/>
                <a:gd name="connsiteY41" fmla="*/ 284143 h 950893"/>
                <a:gd name="connsiteX42" fmla="*/ 484891 w 594429"/>
                <a:gd name="connsiteY42" fmla="*/ 298431 h 950893"/>
                <a:gd name="connsiteX43" fmla="*/ 480129 w 594429"/>
                <a:gd name="connsiteY43" fmla="*/ 305574 h 950893"/>
                <a:gd name="connsiteX44" fmla="*/ 477748 w 594429"/>
                <a:gd name="connsiteY44" fmla="*/ 312718 h 950893"/>
                <a:gd name="connsiteX45" fmla="*/ 480129 w 594429"/>
                <a:gd name="connsiteY45" fmla="*/ 343674 h 950893"/>
                <a:gd name="connsiteX46" fmla="*/ 484891 w 594429"/>
                <a:gd name="connsiteY46" fmla="*/ 350818 h 950893"/>
                <a:gd name="connsiteX47" fmla="*/ 492035 w 594429"/>
                <a:gd name="connsiteY47" fmla="*/ 353199 h 950893"/>
                <a:gd name="connsiteX48" fmla="*/ 511085 w 594429"/>
                <a:gd name="connsiteY48" fmla="*/ 355581 h 950893"/>
                <a:gd name="connsiteX49" fmla="*/ 513466 w 594429"/>
                <a:gd name="connsiteY49" fmla="*/ 362724 h 950893"/>
                <a:gd name="connsiteX50" fmla="*/ 515848 w 594429"/>
                <a:gd name="connsiteY50" fmla="*/ 374631 h 950893"/>
                <a:gd name="connsiteX51" fmla="*/ 546804 w 594429"/>
                <a:gd name="connsiteY51" fmla="*/ 384156 h 950893"/>
                <a:gd name="connsiteX52" fmla="*/ 553948 w 594429"/>
                <a:gd name="connsiteY52" fmla="*/ 405587 h 950893"/>
                <a:gd name="connsiteX53" fmla="*/ 556329 w 594429"/>
                <a:gd name="connsiteY53" fmla="*/ 415112 h 950893"/>
                <a:gd name="connsiteX54" fmla="*/ 561091 w 594429"/>
                <a:gd name="connsiteY54" fmla="*/ 427018 h 950893"/>
                <a:gd name="connsiteX55" fmla="*/ 563473 w 594429"/>
                <a:gd name="connsiteY55" fmla="*/ 434162 h 950893"/>
                <a:gd name="connsiteX56" fmla="*/ 565854 w 594429"/>
                <a:gd name="connsiteY56" fmla="*/ 531793 h 950893"/>
                <a:gd name="connsiteX57" fmla="*/ 572998 w 594429"/>
                <a:gd name="connsiteY57" fmla="*/ 565131 h 950893"/>
                <a:gd name="connsiteX58" fmla="*/ 575379 w 594429"/>
                <a:gd name="connsiteY58" fmla="*/ 572274 h 950893"/>
                <a:gd name="connsiteX59" fmla="*/ 577760 w 594429"/>
                <a:gd name="connsiteY59" fmla="*/ 612756 h 950893"/>
                <a:gd name="connsiteX60" fmla="*/ 580141 w 594429"/>
                <a:gd name="connsiteY60" fmla="*/ 619899 h 950893"/>
                <a:gd name="connsiteX61" fmla="*/ 582523 w 594429"/>
                <a:gd name="connsiteY61" fmla="*/ 648474 h 950893"/>
                <a:gd name="connsiteX62" fmla="*/ 587285 w 594429"/>
                <a:gd name="connsiteY62" fmla="*/ 698481 h 950893"/>
                <a:gd name="connsiteX63" fmla="*/ 592048 w 594429"/>
                <a:gd name="connsiteY63" fmla="*/ 708006 h 950893"/>
                <a:gd name="connsiteX64" fmla="*/ 594429 w 594429"/>
                <a:gd name="connsiteY64" fmla="*/ 715149 h 950893"/>
                <a:gd name="connsiteX65" fmla="*/ 589666 w 594429"/>
                <a:gd name="connsiteY65" fmla="*/ 824687 h 950893"/>
                <a:gd name="connsiteX66" fmla="*/ 587285 w 594429"/>
                <a:gd name="connsiteY66" fmla="*/ 831831 h 950893"/>
                <a:gd name="connsiteX67" fmla="*/ 582523 w 594429"/>
                <a:gd name="connsiteY67" fmla="*/ 853262 h 950893"/>
                <a:gd name="connsiteX68" fmla="*/ 580141 w 594429"/>
                <a:gd name="connsiteY68" fmla="*/ 860406 h 950893"/>
                <a:gd name="connsiteX69" fmla="*/ 575379 w 594429"/>
                <a:gd name="connsiteY69" fmla="*/ 867549 h 950893"/>
                <a:gd name="connsiteX70" fmla="*/ 572998 w 594429"/>
                <a:gd name="connsiteY70" fmla="*/ 879456 h 950893"/>
                <a:gd name="connsiteX71" fmla="*/ 563473 w 594429"/>
                <a:gd name="connsiteY71" fmla="*/ 950893 h 950893"/>
                <a:gd name="connsiteX72" fmla="*/ 549185 w 594429"/>
                <a:gd name="connsiteY72" fmla="*/ 948512 h 950893"/>
                <a:gd name="connsiteX73" fmla="*/ 542041 w 594429"/>
                <a:gd name="connsiteY73" fmla="*/ 941368 h 950893"/>
                <a:gd name="connsiteX74" fmla="*/ 534898 w 594429"/>
                <a:gd name="connsiteY74" fmla="*/ 936606 h 950893"/>
                <a:gd name="connsiteX75" fmla="*/ 527754 w 594429"/>
                <a:gd name="connsiteY75" fmla="*/ 929462 h 950893"/>
                <a:gd name="connsiteX76" fmla="*/ 522991 w 594429"/>
                <a:gd name="connsiteY76" fmla="*/ 922318 h 950893"/>
                <a:gd name="connsiteX77" fmla="*/ 515848 w 594429"/>
                <a:gd name="connsiteY77" fmla="*/ 919937 h 950893"/>
                <a:gd name="connsiteX78" fmla="*/ 508704 w 594429"/>
                <a:gd name="connsiteY78" fmla="*/ 915174 h 950893"/>
                <a:gd name="connsiteX79" fmla="*/ 494416 w 594429"/>
                <a:gd name="connsiteY79" fmla="*/ 910412 h 950893"/>
                <a:gd name="connsiteX80" fmla="*/ 480129 w 594429"/>
                <a:gd name="connsiteY80" fmla="*/ 903268 h 950893"/>
                <a:gd name="connsiteX81" fmla="*/ 472985 w 594429"/>
                <a:gd name="connsiteY81" fmla="*/ 898506 h 950893"/>
                <a:gd name="connsiteX82" fmla="*/ 463460 w 594429"/>
                <a:gd name="connsiteY82" fmla="*/ 896124 h 950893"/>
                <a:gd name="connsiteX83" fmla="*/ 449173 w 594429"/>
                <a:gd name="connsiteY83" fmla="*/ 891362 h 950893"/>
                <a:gd name="connsiteX84" fmla="*/ 442029 w 594429"/>
                <a:gd name="connsiteY84" fmla="*/ 888981 h 950893"/>
                <a:gd name="connsiteX85" fmla="*/ 434885 w 594429"/>
                <a:gd name="connsiteY85" fmla="*/ 884218 h 950893"/>
                <a:gd name="connsiteX86" fmla="*/ 411073 w 594429"/>
                <a:gd name="connsiteY86" fmla="*/ 877074 h 950893"/>
                <a:gd name="connsiteX87" fmla="*/ 389641 w 594429"/>
                <a:gd name="connsiteY87" fmla="*/ 869931 h 950893"/>
                <a:gd name="connsiteX88" fmla="*/ 382498 w 594429"/>
                <a:gd name="connsiteY88" fmla="*/ 867549 h 950893"/>
                <a:gd name="connsiteX89" fmla="*/ 361066 w 594429"/>
                <a:gd name="connsiteY89" fmla="*/ 858024 h 950893"/>
                <a:gd name="connsiteX90" fmla="*/ 346779 w 594429"/>
                <a:gd name="connsiteY90" fmla="*/ 853262 h 950893"/>
                <a:gd name="connsiteX91" fmla="*/ 337254 w 594429"/>
                <a:gd name="connsiteY91" fmla="*/ 850881 h 950893"/>
                <a:gd name="connsiteX92" fmla="*/ 322966 w 594429"/>
                <a:gd name="connsiteY92" fmla="*/ 846118 h 950893"/>
                <a:gd name="connsiteX93" fmla="*/ 303916 w 594429"/>
                <a:gd name="connsiteY93" fmla="*/ 841356 h 950893"/>
                <a:gd name="connsiteX94" fmla="*/ 289629 w 594429"/>
                <a:gd name="connsiteY94" fmla="*/ 834212 h 950893"/>
                <a:gd name="connsiteX95" fmla="*/ 268198 w 594429"/>
                <a:gd name="connsiteY95" fmla="*/ 829449 h 950893"/>
                <a:gd name="connsiteX96" fmla="*/ 261054 w 594429"/>
                <a:gd name="connsiteY96" fmla="*/ 824687 h 950893"/>
                <a:gd name="connsiteX97" fmla="*/ 258673 w 594429"/>
                <a:gd name="connsiteY97" fmla="*/ 812781 h 950893"/>
                <a:gd name="connsiteX98" fmla="*/ 251529 w 594429"/>
                <a:gd name="connsiteY98" fmla="*/ 798493 h 950893"/>
                <a:gd name="connsiteX99" fmla="*/ 249148 w 594429"/>
                <a:gd name="connsiteY99" fmla="*/ 788968 h 950893"/>
                <a:gd name="connsiteX100" fmla="*/ 244385 w 594429"/>
                <a:gd name="connsiteY100" fmla="*/ 765156 h 950893"/>
                <a:gd name="connsiteX101" fmla="*/ 242004 w 594429"/>
                <a:gd name="connsiteY101" fmla="*/ 758012 h 950893"/>
                <a:gd name="connsiteX102" fmla="*/ 237241 w 594429"/>
                <a:gd name="connsiteY102" fmla="*/ 750868 h 950893"/>
                <a:gd name="connsiteX103" fmla="*/ 234860 w 594429"/>
                <a:gd name="connsiteY103" fmla="*/ 743724 h 950893"/>
                <a:gd name="connsiteX104" fmla="*/ 232479 w 594429"/>
                <a:gd name="connsiteY104" fmla="*/ 734199 h 950893"/>
                <a:gd name="connsiteX105" fmla="*/ 227716 w 594429"/>
                <a:gd name="connsiteY105" fmla="*/ 727056 h 950893"/>
                <a:gd name="connsiteX106" fmla="*/ 220573 w 594429"/>
                <a:gd name="connsiteY106" fmla="*/ 703243 h 950893"/>
                <a:gd name="connsiteX107" fmla="*/ 218191 w 594429"/>
                <a:gd name="connsiteY107" fmla="*/ 696099 h 950893"/>
                <a:gd name="connsiteX108" fmla="*/ 213429 w 594429"/>
                <a:gd name="connsiteY108" fmla="*/ 686574 h 950893"/>
                <a:gd name="connsiteX109" fmla="*/ 211048 w 594429"/>
                <a:gd name="connsiteY109" fmla="*/ 679431 h 950893"/>
                <a:gd name="connsiteX110" fmla="*/ 201523 w 594429"/>
                <a:gd name="connsiteY110" fmla="*/ 665143 h 950893"/>
                <a:gd name="connsiteX111" fmla="*/ 191998 w 594429"/>
                <a:gd name="connsiteY111" fmla="*/ 653237 h 950893"/>
                <a:gd name="connsiteX112" fmla="*/ 189616 w 594429"/>
                <a:gd name="connsiteY112" fmla="*/ 646093 h 950893"/>
                <a:gd name="connsiteX113" fmla="*/ 180091 w 594429"/>
                <a:gd name="connsiteY113" fmla="*/ 631806 h 950893"/>
                <a:gd name="connsiteX114" fmla="*/ 168185 w 594429"/>
                <a:gd name="connsiteY114" fmla="*/ 617518 h 950893"/>
                <a:gd name="connsiteX115" fmla="*/ 165804 w 594429"/>
                <a:gd name="connsiteY115" fmla="*/ 607993 h 950893"/>
                <a:gd name="connsiteX116" fmla="*/ 153898 w 594429"/>
                <a:gd name="connsiteY116" fmla="*/ 593706 h 950893"/>
                <a:gd name="connsiteX117" fmla="*/ 151516 w 594429"/>
                <a:gd name="connsiteY117" fmla="*/ 586562 h 950893"/>
                <a:gd name="connsiteX118" fmla="*/ 146754 w 594429"/>
                <a:gd name="connsiteY118" fmla="*/ 579418 h 950893"/>
                <a:gd name="connsiteX119" fmla="*/ 144373 w 594429"/>
                <a:gd name="connsiteY119" fmla="*/ 569893 h 950893"/>
                <a:gd name="connsiteX120" fmla="*/ 141991 w 594429"/>
                <a:gd name="connsiteY120" fmla="*/ 562749 h 950893"/>
                <a:gd name="connsiteX121" fmla="*/ 139610 w 594429"/>
                <a:gd name="connsiteY121" fmla="*/ 553224 h 950893"/>
                <a:gd name="connsiteX122" fmla="*/ 134848 w 594429"/>
                <a:gd name="connsiteY122" fmla="*/ 538937 h 950893"/>
                <a:gd name="connsiteX123" fmla="*/ 127704 w 594429"/>
                <a:gd name="connsiteY123" fmla="*/ 534174 h 950893"/>
                <a:gd name="connsiteX124" fmla="*/ 122941 w 594429"/>
                <a:gd name="connsiteY124" fmla="*/ 527031 h 950893"/>
                <a:gd name="connsiteX125" fmla="*/ 120560 w 594429"/>
                <a:gd name="connsiteY125" fmla="*/ 519887 h 950893"/>
                <a:gd name="connsiteX126" fmla="*/ 106273 w 594429"/>
                <a:gd name="connsiteY126" fmla="*/ 507981 h 950893"/>
                <a:gd name="connsiteX127" fmla="*/ 99129 w 594429"/>
                <a:gd name="connsiteY127" fmla="*/ 500837 h 950893"/>
                <a:gd name="connsiteX128" fmla="*/ 82460 w 594429"/>
                <a:gd name="connsiteY128" fmla="*/ 484168 h 950893"/>
                <a:gd name="connsiteX129" fmla="*/ 75316 w 594429"/>
                <a:gd name="connsiteY129" fmla="*/ 460356 h 950893"/>
                <a:gd name="connsiteX130" fmla="*/ 61029 w 594429"/>
                <a:gd name="connsiteY130" fmla="*/ 453212 h 950893"/>
                <a:gd name="connsiteX131" fmla="*/ 68173 w 594429"/>
                <a:gd name="connsiteY131" fmla="*/ 431781 h 950893"/>
                <a:gd name="connsiteX132" fmla="*/ 63410 w 594429"/>
                <a:gd name="connsiteY132" fmla="*/ 417493 h 950893"/>
                <a:gd name="connsiteX133" fmla="*/ 58648 w 594429"/>
                <a:gd name="connsiteY133" fmla="*/ 403206 h 950893"/>
                <a:gd name="connsiteX134" fmla="*/ 53885 w 594429"/>
                <a:gd name="connsiteY134" fmla="*/ 396062 h 950893"/>
                <a:gd name="connsiteX135" fmla="*/ 51504 w 594429"/>
                <a:gd name="connsiteY135" fmla="*/ 388918 h 950893"/>
                <a:gd name="connsiteX136" fmla="*/ 46741 w 594429"/>
                <a:gd name="connsiteY136" fmla="*/ 379393 h 950893"/>
                <a:gd name="connsiteX137" fmla="*/ 44360 w 594429"/>
                <a:gd name="connsiteY137" fmla="*/ 369868 h 950893"/>
                <a:gd name="connsiteX138" fmla="*/ 41979 w 594429"/>
                <a:gd name="connsiteY138" fmla="*/ 362724 h 950893"/>
                <a:gd name="connsiteX139" fmla="*/ 39598 w 594429"/>
                <a:gd name="connsiteY139" fmla="*/ 353199 h 950893"/>
                <a:gd name="connsiteX140" fmla="*/ 32454 w 594429"/>
                <a:gd name="connsiteY140" fmla="*/ 331768 h 950893"/>
                <a:gd name="connsiteX141" fmla="*/ 20548 w 594429"/>
                <a:gd name="connsiteY141" fmla="*/ 296049 h 950893"/>
                <a:gd name="connsiteX142" fmla="*/ 15785 w 594429"/>
                <a:gd name="connsiteY142" fmla="*/ 281762 h 950893"/>
                <a:gd name="connsiteX143" fmla="*/ 11023 w 594429"/>
                <a:gd name="connsiteY143" fmla="*/ 265093 h 950893"/>
                <a:gd name="connsiteX144" fmla="*/ 8641 w 594429"/>
                <a:gd name="connsiteY144" fmla="*/ 257949 h 950893"/>
                <a:gd name="connsiteX145" fmla="*/ 3879 w 594429"/>
                <a:gd name="connsiteY145" fmla="*/ 250806 h 950893"/>
                <a:gd name="connsiteX146" fmla="*/ 3879 w 594429"/>
                <a:gd name="connsiteY146" fmla="*/ 207943 h 950893"/>
                <a:gd name="connsiteX147" fmla="*/ 8641 w 594429"/>
                <a:gd name="connsiteY147" fmla="*/ 193656 h 950893"/>
                <a:gd name="connsiteX148" fmla="*/ 13404 w 594429"/>
                <a:gd name="connsiteY148" fmla="*/ 186512 h 950893"/>
                <a:gd name="connsiteX149" fmla="*/ 20548 w 594429"/>
                <a:gd name="connsiteY149" fmla="*/ 172224 h 950893"/>
                <a:gd name="connsiteX150" fmla="*/ 25310 w 594429"/>
                <a:gd name="connsiteY150" fmla="*/ 157937 h 950893"/>
                <a:gd name="connsiteX151" fmla="*/ 27691 w 594429"/>
                <a:gd name="connsiteY151" fmla="*/ 150793 h 950893"/>
                <a:gd name="connsiteX152" fmla="*/ 30073 w 594429"/>
                <a:gd name="connsiteY152" fmla="*/ 57924 h 950893"/>
                <a:gd name="connsiteX0" fmla="*/ 30072 w 594429"/>
                <a:gd name="connsiteY0" fmla="*/ 62687 h 950893"/>
                <a:gd name="connsiteX1" fmla="*/ 27691 w 594429"/>
                <a:gd name="connsiteY1" fmla="*/ 774 h 950893"/>
                <a:gd name="connsiteX2" fmla="*/ 41979 w 594429"/>
                <a:gd name="connsiteY2" fmla="*/ 26968 h 950893"/>
                <a:gd name="connsiteX3" fmla="*/ 61029 w 594429"/>
                <a:gd name="connsiteY3" fmla="*/ 31731 h 950893"/>
                <a:gd name="connsiteX4" fmla="*/ 75316 w 594429"/>
                <a:gd name="connsiteY4" fmla="*/ 36493 h 950893"/>
                <a:gd name="connsiteX5" fmla="*/ 84841 w 594429"/>
                <a:gd name="connsiteY5" fmla="*/ 38874 h 950893"/>
                <a:gd name="connsiteX6" fmla="*/ 91985 w 594429"/>
                <a:gd name="connsiteY6" fmla="*/ 46018 h 950893"/>
                <a:gd name="connsiteX7" fmla="*/ 113416 w 594429"/>
                <a:gd name="connsiteY7" fmla="*/ 57924 h 950893"/>
                <a:gd name="connsiteX8" fmla="*/ 132466 w 594429"/>
                <a:gd name="connsiteY8" fmla="*/ 69831 h 950893"/>
                <a:gd name="connsiteX9" fmla="*/ 141991 w 594429"/>
                <a:gd name="connsiteY9" fmla="*/ 76974 h 950893"/>
                <a:gd name="connsiteX10" fmla="*/ 149135 w 594429"/>
                <a:gd name="connsiteY10" fmla="*/ 81737 h 950893"/>
                <a:gd name="connsiteX11" fmla="*/ 165804 w 594429"/>
                <a:gd name="connsiteY11" fmla="*/ 76974 h 950893"/>
                <a:gd name="connsiteX12" fmla="*/ 177710 w 594429"/>
                <a:gd name="connsiteY12" fmla="*/ 79356 h 950893"/>
                <a:gd name="connsiteX13" fmla="*/ 184854 w 594429"/>
                <a:gd name="connsiteY13" fmla="*/ 81737 h 950893"/>
                <a:gd name="connsiteX14" fmla="*/ 194379 w 594429"/>
                <a:gd name="connsiteY14" fmla="*/ 96024 h 950893"/>
                <a:gd name="connsiteX15" fmla="*/ 201523 w 594429"/>
                <a:gd name="connsiteY15" fmla="*/ 100787 h 950893"/>
                <a:gd name="connsiteX16" fmla="*/ 215810 w 594429"/>
                <a:gd name="connsiteY16" fmla="*/ 105549 h 950893"/>
                <a:gd name="connsiteX17" fmla="*/ 322966 w 594429"/>
                <a:gd name="connsiteY17" fmla="*/ 103168 h 950893"/>
                <a:gd name="connsiteX18" fmla="*/ 327729 w 594429"/>
                <a:gd name="connsiteY18" fmla="*/ 96024 h 950893"/>
                <a:gd name="connsiteX19" fmla="*/ 334873 w 594429"/>
                <a:gd name="connsiteY19" fmla="*/ 88881 h 950893"/>
                <a:gd name="connsiteX20" fmla="*/ 337254 w 594429"/>
                <a:gd name="connsiteY20" fmla="*/ 81737 h 950893"/>
                <a:gd name="connsiteX21" fmla="*/ 351541 w 594429"/>
                <a:gd name="connsiteY21" fmla="*/ 81737 h 950893"/>
                <a:gd name="connsiteX22" fmla="*/ 358685 w 594429"/>
                <a:gd name="connsiteY22" fmla="*/ 88881 h 950893"/>
                <a:gd name="connsiteX23" fmla="*/ 365829 w 594429"/>
                <a:gd name="connsiteY23" fmla="*/ 98406 h 950893"/>
                <a:gd name="connsiteX24" fmla="*/ 377735 w 594429"/>
                <a:gd name="connsiteY24" fmla="*/ 105549 h 950893"/>
                <a:gd name="connsiteX25" fmla="*/ 392023 w 594429"/>
                <a:gd name="connsiteY25" fmla="*/ 117456 h 950893"/>
                <a:gd name="connsiteX26" fmla="*/ 430123 w 594429"/>
                <a:gd name="connsiteY26" fmla="*/ 119837 h 950893"/>
                <a:gd name="connsiteX27" fmla="*/ 437266 w 594429"/>
                <a:gd name="connsiteY27" fmla="*/ 122218 h 950893"/>
                <a:gd name="connsiteX28" fmla="*/ 442029 w 594429"/>
                <a:gd name="connsiteY28" fmla="*/ 129362 h 950893"/>
                <a:gd name="connsiteX29" fmla="*/ 449173 w 594429"/>
                <a:gd name="connsiteY29" fmla="*/ 141268 h 950893"/>
                <a:gd name="connsiteX30" fmla="*/ 451554 w 594429"/>
                <a:gd name="connsiteY30" fmla="*/ 148412 h 950893"/>
                <a:gd name="connsiteX31" fmla="*/ 461079 w 594429"/>
                <a:gd name="connsiteY31" fmla="*/ 160318 h 950893"/>
                <a:gd name="connsiteX32" fmla="*/ 465841 w 594429"/>
                <a:gd name="connsiteY32" fmla="*/ 167462 h 950893"/>
                <a:gd name="connsiteX33" fmla="*/ 506323 w 594429"/>
                <a:gd name="connsiteY33" fmla="*/ 169843 h 950893"/>
                <a:gd name="connsiteX34" fmla="*/ 525373 w 594429"/>
                <a:gd name="connsiteY34" fmla="*/ 181749 h 950893"/>
                <a:gd name="connsiteX35" fmla="*/ 527754 w 594429"/>
                <a:gd name="connsiteY35" fmla="*/ 212706 h 950893"/>
                <a:gd name="connsiteX36" fmla="*/ 534898 w 594429"/>
                <a:gd name="connsiteY36" fmla="*/ 238899 h 950893"/>
                <a:gd name="connsiteX37" fmla="*/ 537279 w 594429"/>
                <a:gd name="connsiteY37" fmla="*/ 248424 h 950893"/>
                <a:gd name="connsiteX38" fmla="*/ 544423 w 594429"/>
                <a:gd name="connsiteY38" fmla="*/ 267474 h 950893"/>
                <a:gd name="connsiteX39" fmla="*/ 537279 w 594429"/>
                <a:gd name="connsiteY39" fmla="*/ 269856 h 950893"/>
                <a:gd name="connsiteX40" fmla="*/ 506323 w 594429"/>
                <a:gd name="connsiteY40" fmla="*/ 274618 h 950893"/>
                <a:gd name="connsiteX41" fmla="*/ 492035 w 594429"/>
                <a:gd name="connsiteY41" fmla="*/ 284143 h 950893"/>
                <a:gd name="connsiteX42" fmla="*/ 484891 w 594429"/>
                <a:gd name="connsiteY42" fmla="*/ 298431 h 950893"/>
                <a:gd name="connsiteX43" fmla="*/ 480129 w 594429"/>
                <a:gd name="connsiteY43" fmla="*/ 305574 h 950893"/>
                <a:gd name="connsiteX44" fmla="*/ 477748 w 594429"/>
                <a:gd name="connsiteY44" fmla="*/ 312718 h 950893"/>
                <a:gd name="connsiteX45" fmla="*/ 480129 w 594429"/>
                <a:gd name="connsiteY45" fmla="*/ 343674 h 950893"/>
                <a:gd name="connsiteX46" fmla="*/ 484891 w 594429"/>
                <a:gd name="connsiteY46" fmla="*/ 350818 h 950893"/>
                <a:gd name="connsiteX47" fmla="*/ 492035 w 594429"/>
                <a:gd name="connsiteY47" fmla="*/ 353199 h 950893"/>
                <a:gd name="connsiteX48" fmla="*/ 511085 w 594429"/>
                <a:gd name="connsiteY48" fmla="*/ 355581 h 950893"/>
                <a:gd name="connsiteX49" fmla="*/ 513466 w 594429"/>
                <a:gd name="connsiteY49" fmla="*/ 362724 h 950893"/>
                <a:gd name="connsiteX50" fmla="*/ 515848 w 594429"/>
                <a:gd name="connsiteY50" fmla="*/ 374631 h 950893"/>
                <a:gd name="connsiteX51" fmla="*/ 546804 w 594429"/>
                <a:gd name="connsiteY51" fmla="*/ 384156 h 950893"/>
                <a:gd name="connsiteX52" fmla="*/ 553948 w 594429"/>
                <a:gd name="connsiteY52" fmla="*/ 405587 h 950893"/>
                <a:gd name="connsiteX53" fmla="*/ 556329 w 594429"/>
                <a:gd name="connsiteY53" fmla="*/ 415112 h 950893"/>
                <a:gd name="connsiteX54" fmla="*/ 561091 w 594429"/>
                <a:gd name="connsiteY54" fmla="*/ 427018 h 950893"/>
                <a:gd name="connsiteX55" fmla="*/ 563473 w 594429"/>
                <a:gd name="connsiteY55" fmla="*/ 434162 h 950893"/>
                <a:gd name="connsiteX56" fmla="*/ 565854 w 594429"/>
                <a:gd name="connsiteY56" fmla="*/ 531793 h 950893"/>
                <a:gd name="connsiteX57" fmla="*/ 572998 w 594429"/>
                <a:gd name="connsiteY57" fmla="*/ 565131 h 950893"/>
                <a:gd name="connsiteX58" fmla="*/ 575379 w 594429"/>
                <a:gd name="connsiteY58" fmla="*/ 572274 h 950893"/>
                <a:gd name="connsiteX59" fmla="*/ 577760 w 594429"/>
                <a:gd name="connsiteY59" fmla="*/ 612756 h 950893"/>
                <a:gd name="connsiteX60" fmla="*/ 580141 w 594429"/>
                <a:gd name="connsiteY60" fmla="*/ 619899 h 950893"/>
                <a:gd name="connsiteX61" fmla="*/ 582523 w 594429"/>
                <a:gd name="connsiteY61" fmla="*/ 648474 h 950893"/>
                <a:gd name="connsiteX62" fmla="*/ 587285 w 594429"/>
                <a:gd name="connsiteY62" fmla="*/ 698481 h 950893"/>
                <a:gd name="connsiteX63" fmla="*/ 592048 w 594429"/>
                <a:gd name="connsiteY63" fmla="*/ 708006 h 950893"/>
                <a:gd name="connsiteX64" fmla="*/ 594429 w 594429"/>
                <a:gd name="connsiteY64" fmla="*/ 715149 h 950893"/>
                <a:gd name="connsiteX65" fmla="*/ 589666 w 594429"/>
                <a:gd name="connsiteY65" fmla="*/ 824687 h 950893"/>
                <a:gd name="connsiteX66" fmla="*/ 587285 w 594429"/>
                <a:gd name="connsiteY66" fmla="*/ 831831 h 950893"/>
                <a:gd name="connsiteX67" fmla="*/ 582523 w 594429"/>
                <a:gd name="connsiteY67" fmla="*/ 853262 h 950893"/>
                <a:gd name="connsiteX68" fmla="*/ 580141 w 594429"/>
                <a:gd name="connsiteY68" fmla="*/ 860406 h 950893"/>
                <a:gd name="connsiteX69" fmla="*/ 575379 w 594429"/>
                <a:gd name="connsiteY69" fmla="*/ 867549 h 950893"/>
                <a:gd name="connsiteX70" fmla="*/ 572998 w 594429"/>
                <a:gd name="connsiteY70" fmla="*/ 879456 h 950893"/>
                <a:gd name="connsiteX71" fmla="*/ 563473 w 594429"/>
                <a:gd name="connsiteY71" fmla="*/ 950893 h 950893"/>
                <a:gd name="connsiteX72" fmla="*/ 549185 w 594429"/>
                <a:gd name="connsiteY72" fmla="*/ 948512 h 950893"/>
                <a:gd name="connsiteX73" fmla="*/ 542041 w 594429"/>
                <a:gd name="connsiteY73" fmla="*/ 941368 h 950893"/>
                <a:gd name="connsiteX74" fmla="*/ 534898 w 594429"/>
                <a:gd name="connsiteY74" fmla="*/ 936606 h 950893"/>
                <a:gd name="connsiteX75" fmla="*/ 527754 w 594429"/>
                <a:gd name="connsiteY75" fmla="*/ 929462 h 950893"/>
                <a:gd name="connsiteX76" fmla="*/ 522991 w 594429"/>
                <a:gd name="connsiteY76" fmla="*/ 922318 h 950893"/>
                <a:gd name="connsiteX77" fmla="*/ 515848 w 594429"/>
                <a:gd name="connsiteY77" fmla="*/ 919937 h 950893"/>
                <a:gd name="connsiteX78" fmla="*/ 508704 w 594429"/>
                <a:gd name="connsiteY78" fmla="*/ 915174 h 950893"/>
                <a:gd name="connsiteX79" fmla="*/ 494416 w 594429"/>
                <a:gd name="connsiteY79" fmla="*/ 910412 h 950893"/>
                <a:gd name="connsiteX80" fmla="*/ 480129 w 594429"/>
                <a:gd name="connsiteY80" fmla="*/ 903268 h 950893"/>
                <a:gd name="connsiteX81" fmla="*/ 472985 w 594429"/>
                <a:gd name="connsiteY81" fmla="*/ 898506 h 950893"/>
                <a:gd name="connsiteX82" fmla="*/ 463460 w 594429"/>
                <a:gd name="connsiteY82" fmla="*/ 896124 h 950893"/>
                <a:gd name="connsiteX83" fmla="*/ 449173 w 594429"/>
                <a:gd name="connsiteY83" fmla="*/ 891362 h 950893"/>
                <a:gd name="connsiteX84" fmla="*/ 442029 w 594429"/>
                <a:gd name="connsiteY84" fmla="*/ 888981 h 950893"/>
                <a:gd name="connsiteX85" fmla="*/ 434885 w 594429"/>
                <a:gd name="connsiteY85" fmla="*/ 884218 h 950893"/>
                <a:gd name="connsiteX86" fmla="*/ 411073 w 594429"/>
                <a:gd name="connsiteY86" fmla="*/ 877074 h 950893"/>
                <a:gd name="connsiteX87" fmla="*/ 389641 w 594429"/>
                <a:gd name="connsiteY87" fmla="*/ 869931 h 950893"/>
                <a:gd name="connsiteX88" fmla="*/ 382498 w 594429"/>
                <a:gd name="connsiteY88" fmla="*/ 867549 h 950893"/>
                <a:gd name="connsiteX89" fmla="*/ 361066 w 594429"/>
                <a:gd name="connsiteY89" fmla="*/ 858024 h 950893"/>
                <a:gd name="connsiteX90" fmla="*/ 346779 w 594429"/>
                <a:gd name="connsiteY90" fmla="*/ 853262 h 950893"/>
                <a:gd name="connsiteX91" fmla="*/ 337254 w 594429"/>
                <a:gd name="connsiteY91" fmla="*/ 850881 h 950893"/>
                <a:gd name="connsiteX92" fmla="*/ 322966 w 594429"/>
                <a:gd name="connsiteY92" fmla="*/ 846118 h 950893"/>
                <a:gd name="connsiteX93" fmla="*/ 303916 w 594429"/>
                <a:gd name="connsiteY93" fmla="*/ 841356 h 950893"/>
                <a:gd name="connsiteX94" fmla="*/ 289629 w 594429"/>
                <a:gd name="connsiteY94" fmla="*/ 834212 h 950893"/>
                <a:gd name="connsiteX95" fmla="*/ 268198 w 594429"/>
                <a:gd name="connsiteY95" fmla="*/ 829449 h 950893"/>
                <a:gd name="connsiteX96" fmla="*/ 261054 w 594429"/>
                <a:gd name="connsiteY96" fmla="*/ 824687 h 950893"/>
                <a:gd name="connsiteX97" fmla="*/ 258673 w 594429"/>
                <a:gd name="connsiteY97" fmla="*/ 812781 h 950893"/>
                <a:gd name="connsiteX98" fmla="*/ 251529 w 594429"/>
                <a:gd name="connsiteY98" fmla="*/ 798493 h 950893"/>
                <a:gd name="connsiteX99" fmla="*/ 249148 w 594429"/>
                <a:gd name="connsiteY99" fmla="*/ 788968 h 950893"/>
                <a:gd name="connsiteX100" fmla="*/ 244385 w 594429"/>
                <a:gd name="connsiteY100" fmla="*/ 765156 h 950893"/>
                <a:gd name="connsiteX101" fmla="*/ 242004 w 594429"/>
                <a:gd name="connsiteY101" fmla="*/ 758012 h 950893"/>
                <a:gd name="connsiteX102" fmla="*/ 237241 w 594429"/>
                <a:gd name="connsiteY102" fmla="*/ 750868 h 950893"/>
                <a:gd name="connsiteX103" fmla="*/ 234860 w 594429"/>
                <a:gd name="connsiteY103" fmla="*/ 743724 h 950893"/>
                <a:gd name="connsiteX104" fmla="*/ 232479 w 594429"/>
                <a:gd name="connsiteY104" fmla="*/ 734199 h 950893"/>
                <a:gd name="connsiteX105" fmla="*/ 227716 w 594429"/>
                <a:gd name="connsiteY105" fmla="*/ 727056 h 950893"/>
                <a:gd name="connsiteX106" fmla="*/ 220573 w 594429"/>
                <a:gd name="connsiteY106" fmla="*/ 703243 h 950893"/>
                <a:gd name="connsiteX107" fmla="*/ 218191 w 594429"/>
                <a:gd name="connsiteY107" fmla="*/ 696099 h 950893"/>
                <a:gd name="connsiteX108" fmla="*/ 213429 w 594429"/>
                <a:gd name="connsiteY108" fmla="*/ 686574 h 950893"/>
                <a:gd name="connsiteX109" fmla="*/ 211048 w 594429"/>
                <a:gd name="connsiteY109" fmla="*/ 679431 h 950893"/>
                <a:gd name="connsiteX110" fmla="*/ 201523 w 594429"/>
                <a:gd name="connsiteY110" fmla="*/ 665143 h 950893"/>
                <a:gd name="connsiteX111" fmla="*/ 191998 w 594429"/>
                <a:gd name="connsiteY111" fmla="*/ 653237 h 950893"/>
                <a:gd name="connsiteX112" fmla="*/ 189616 w 594429"/>
                <a:gd name="connsiteY112" fmla="*/ 646093 h 950893"/>
                <a:gd name="connsiteX113" fmla="*/ 180091 w 594429"/>
                <a:gd name="connsiteY113" fmla="*/ 631806 h 950893"/>
                <a:gd name="connsiteX114" fmla="*/ 168185 w 594429"/>
                <a:gd name="connsiteY114" fmla="*/ 617518 h 950893"/>
                <a:gd name="connsiteX115" fmla="*/ 165804 w 594429"/>
                <a:gd name="connsiteY115" fmla="*/ 607993 h 950893"/>
                <a:gd name="connsiteX116" fmla="*/ 153898 w 594429"/>
                <a:gd name="connsiteY116" fmla="*/ 593706 h 950893"/>
                <a:gd name="connsiteX117" fmla="*/ 151516 w 594429"/>
                <a:gd name="connsiteY117" fmla="*/ 586562 h 950893"/>
                <a:gd name="connsiteX118" fmla="*/ 146754 w 594429"/>
                <a:gd name="connsiteY118" fmla="*/ 579418 h 950893"/>
                <a:gd name="connsiteX119" fmla="*/ 144373 w 594429"/>
                <a:gd name="connsiteY119" fmla="*/ 569893 h 950893"/>
                <a:gd name="connsiteX120" fmla="*/ 141991 w 594429"/>
                <a:gd name="connsiteY120" fmla="*/ 562749 h 950893"/>
                <a:gd name="connsiteX121" fmla="*/ 139610 w 594429"/>
                <a:gd name="connsiteY121" fmla="*/ 553224 h 950893"/>
                <a:gd name="connsiteX122" fmla="*/ 134848 w 594429"/>
                <a:gd name="connsiteY122" fmla="*/ 538937 h 950893"/>
                <a:gd name="connsiteX123" fmla="*/ 127704 w 594429"/>
                <a:gd name="connsiteY123" fmla="*/ 534174 h 950893"/>
                <a:gd name="connsiteX124" fmla="*/ 122941 w 594429"/>
                <a:gd name="connsiteY124" fmla="*/ 527031 h 950893"/>
                <a:gd name="connsiteX125" fmla="*/ 106272 w 594429"/>
                <a:gd name="connsiteY125" fmla="*/ 519887 h 950893"/>
                <a:gd name="connsiteX126" fmla="*/ 106273 w 594429"/>
                <a:gd name="connsiteY126" fmla="*/ 507981 h 950893"/>
                <a:gd name="connsiteX127" fmla="*/ 99129 w 594429"/>
                <a:gd name="connsiteY127" fmla="*/ 500837 h 950893"/>
                <a:gd name="connsiteX128" fmla="*/ 82460 w 594429"/>
                <a:gd name="connsiteY128" fmla="*/ 484168 h 950893"/>
                <a:gd name="connsiteX129" fmla="*/ 75316 w 594429"/>
                <a:gd name="connsiteY129" fmla="*/ 460356 h 950893"/>
                <a:gd name="connsiteX130" fmla="*/ 61029 w 594429"/>
                <a:gd name="connsiteY130" fmla="*/ 453212 h 950893"/>
                <a:gd name="connsiteX131" fmla="*/ 68173 w 594429"/>
                <a:gd name="connsiteY131" fmla="*/ 431781 h 950893"/>
                <a:gd name="connsiteX132" fmla="*/ 63410 w 594429"/>
                <a:gd name="connsiteY132" fmla="*/ 417493 h 950893"/>
                <a:gd name="connsiteX133" fmla="*/ 58648 w 594429"/>
                <a:gd name="connsiteY133" fmla="*/ 403206 h 950893"/>
                <a:gd name="connsiteX134" fmla="*/ 53885 w 594429"/>
                <a:gd name="connsiteY134" fmla="*/ 396062 h 950893"/>
                <a:gd name="connsiteX135" fmla="*/ 51504 w 594429"/>
                <a:gd name="connsiteY135" fmla="*/ 388918 h 950893"/>
                <a:gd name="connsiteX136" fmla="*/ 46741 w 594429"/>
                <a:gd name="connsiteY136" fmla="*/ 379393 h 950893"/>
                <a:gd name="connsiteX137" fmla="*/ 44360 w 594429"/>
                <a:gd name="connsiteY137" fmla="*/ 369868 h 950893"/>
                <a:gd name="connsiteX138" fmla="*/ 41979 w 594429"/>
                <a:gd name="connsiteY138" fmla="*/ 362724 h 950893"/>
                <a:gd name="connsiteX139" fmla="*/ 39598 w 594429"/>
                <a:gd name="connsiteY139" fmla="*/ 353199 h 950893"/>
                <a:gd name="connsiteX140" fmla="*/ 32454 w 594429"/>
                <a:gd name="connsiteY140" fmla="*/ 331768 h 950893"/>
                <a:gd name="connsiteX141" fmla="*/ 20548 w 594429"/>
                <a:gd name="connsiteY141" fmla="*/ 296049 h 950893"/>
                <a:gd name="connsiteX142" fmla="*/ 15785 w 594429"/>
                <a:gd name="connsiteY142" fmla="*/ 281762 h 950893"/>
                <a:gd name="connsiteX143" fmla="*/ 11023 w 594429"/>
                <a:gd name="connsiteY143" fmla="*/ 265093 h 950893"/>
                <a:gd name="connsiteX144" fmla="*/ 8641 w 594429"/>
                <a:gd name="connsiteY144" fmla="*/ 257949 h 950893"/>
                <a:gd name="connsiteX145" fmla="*/ 3879 w 594429"/>
                <a:gd name="connsiteY145" fmla="*/ 250806 h 950893"/>
                <a:gd name="connsiteX146" fmla="*/ 3879 w 594429"/>
                <a:gd name="connsiteY146" fmla="*/ 207943 h 950893"/>
                <a:gd name="connsiteX147" fmla="*/ 8641 w 594429"/>
                <a:gd name="connsiteY147" fmla="*/ 193656 h 950893"/>
                <a:gd name="connsiteX148" fmla="*/ 13404 w 594429"/>
                <a:gd name="connsiteY148" fmla="*/ 186512 h 950893"/>
                <a:gd name="connsiteX149" fmla="*/ 20548 w 594429"/>
                <a:gd name="connsiteY149" fmla="*/ 172224 h 950893"/>
                <a:gd name="connsiteX150" fmla="*/ 25310 w 594429"/>
                <a:gd name="connsiteY150" fmla="*/ 157937 h 950893"/>
                <a:gd name="connsiteX151" fmla="*/ 27691 w 594429"/>
                <a:gd name="connsiteY151" fmla="*/ 150793 h 950893"/>
                <a:gd name="connsiteX152" fmla="*/ 30073 w 594429"/>
                <a:gd name="connsiteY152" fmla="*/ 57924 h 950893"/>
                <a:gd name="connsiteX0" fmla="*/ 30072 w 594429"/>
                <a:gd name="connsiteY0" fmla="*/ 62687 h 950893"/>
                <a:gd name="connsiteX1" fmla="*/ 27691 w 594429"/>
                <a:gd name="connsiteY1" fmla="*/ 774 h 950893"/>
                <a:gd name="connsiteX2" fmla="*/ 41979 w 594429"/>
                <a:gd name="connsiteY2" fmla="*/ 26968 h 950893"/>
                <a:gd name="connsiteX3" fmla="*/ 61029 w 594429"/>
                <a:gd name="connsiteY3" fmla="*/ 31731 h 950893"/>
                <a:gd name="connsiteX4" fmla="*/ 75316 w 594429"/>
                <a:gd name="connsiteY4" fmla="*/ 36493 h 950893"/>
                <a:gd name="connsiteX5" fmla="*/ 84841 w 594429"/>
                <a:gd name="connsiteY5" fmla="*/ 38874 h 950893"/>
                <a:gd name="connsiteX6" fmla="*/ 91985 w 594429"/>
                <a:gd name="connsiteY6" fmla="*/ 46018 h 950893"/>
                <a:gd name="connsiteX7" fmla="*/ 113416 w 594429"/>
                <a:gd name="connsiteY7" fmla="*/ 57924 h 950893"/>
                <a:gd name="connsiteX8" fmla="*/ 132466 w 594429"/>
                <a:gd name="connsiteY8" fmla="*/ 69831 h 950893"/>
                <a:gd name="connsiteX9" fmla="*/ 141991 w 594429"/>
                <a:gd name="connsiteY9" fmla="*/ 76974 h 950893"/>
                <a:gd name="connsiteX10" fmla="*/ 149135 w 594429"/>
                <a:gd name="connsiteY10" fmla="*/ 81737 h 950893"/>
                <a:gd name="connsiteX11" fmla="*/ 165804 w 594429"/>
                <a:gd name="connsiteY11" fmla="*/ 76974 h 950893"/>
                <a:gd name="connsiteX12" fmla="*/ 177710 w 594429"/>
                <a:gd name="connsiteY12" fmla="*/ 79356 h 950893"/>
                <a:gd name="connsiteX13" fmla="*/ 184854 w 594429"/>
                <a:gd name="connsiteY13" fmla="*/ 81737 h 950893"/>
                <a:gd name="connsiteX14" fmla="*/ 194379 w 594429"/>
                <a:gd name="connsiteY14" fmla="*/ 96024 h 950893"/>
                <a:gd name="connsiteX15" fmla="*/ 201523 w 594429"/>
                <a:gd name="connsiteY15" fmla="*/ 100787 h 950893"/>
                <a:gd name="connsiteX16" fmla="*/ 215810 w 594429"/>
                <a:gd name="connsiteY16" fmla="*/ 105549 h 950893"/>
                <a:gd name="connsiteX17" fmla="*/ 322966 w 594429"/>
                <a:gd name="connsiteY17" fmla="*/ 103168 h 950893"/>
                <a:gd name="connsiteX18" fmla="*/ 327729 w 594429"/>
                <a:gd name="connsiteY18" fmla="*/ 96024 h 950893"/>
                <a:gd name="connsiteX19" fmla="*/ 334873 w 594429"/>
                <a:gd name="connsiteY19" fmla="*/ 88881 h 950893"/>
                <a:gd name="connsiteX20" fmla="*/ 337254 w 594429"/>
                <a:gd name="connsiteY20" fmla="*/ 81737 h 950893"/>
                <a:gd name="connsiteX21" fmla="*/ 351541 w 594429"/>
                <a:gd name="connsiteY21" fmla="*/ 81737 h 950893"/>
                <a:gd name="connsiteX22" fmla="*/ 358685 w 594429"/>
                <a:gd name="connsiteY22" fmla="*/ 88881 h 950893"/>
                <a:gd name="connsiteX23" fmla="*/ 365829 w 594429"/>
                <a:gd name="connsiteY23" fmla="*/ 98406 h 950893"/>
                <a:gd name="connsiteX24" fmla="*/ 377735 w 594429"/>
                <a:gd name="connsiteY24" fmla="*/ 105549 h 950893"/>
                <a:gd name="connsiteX25" fmla="*/ 392023 w 594429"/>
                <a:gd name="connsiteY25" fmla="*/ 117456 h 950893"/>
                <a:gd name="connsiteX26" fmla="*/ 430123 w 594429"/>
                <a:gd name="connsiteY26" fmla="*/ 119837 h 950893"/>
                <a:gd name="connsiteX27" fmla="*/ 437266 w 594429"/>
                <a:gd name="connsiteY27" fmla="*/ 122218 h 950893"/>
                <a:gd name="connsiteX28" fmla="*/ 442029 w 594429"/>
                <a:gd name="connsiteY28" fmla="*/ 129362 h 950893"/>
                <a:gd name="connsiteX29" fmla="*/ 449173 w 594429"/>
                <a:gd name="connsiteY29" fmla="*/ 141268 h 950893"/>
                <a:gd name="connsiteX30" fmla="*/ 451554 w 594429"/>
                <a:gd name="connsiteY30" fmla="*/ 148412 h 950893"/>
                <a:gd name="connsiteX31" fmla="*/ 461079 w 594429"/>
                <a:gd name="connsiteY31" fmla="*/ 160318 h 950893"/>
                <a:gd name="connsiteX32" fmla="*/ 465841 w 594429"/>
                <a:gd name="connsiteY32" fmla="*/ 167462 h 950893"/>
                <a:gd name="connsiteX33" fmla="*/ 506323 w 594429"/>
                <a:gd name="connsiteY33" fmla="*/ 169843 h 950893"/>
                <a:gd name="connsiteX34" fmla="*/ 525373 w 594429"/>
                <a:gd name="connsiteY34" fmla="*/ 181749 h 950893"/>
                <a:gd name="connsiteX35" fmla="*/ 527754 w 594429"/>
                <a:gd name="connsiteY35" fmla="*/ 212706 h 950893"/>
                <a:gd name="connsiteX36" fmla="*/ 534898 w 594429"/>
                <a:gd name="connsiteY36" fmla="*/ 238899 h 950893"/>
                <a:gd name="connsiteX37" fmla="*/ 537279 w 594429"/>
                <a:gd name="connsiteY37" fmla="*/ 248424 h 950893"/>
                <a:gd name="connsiteX38" fmla="*/ 544423 w 594429"/>
                <a:gd name="connsiteY38" fmla="*/ 267474 h 950893"/>
                <a:gd name="connsiteX39" fmla="*/ 537279 w 594429"/>
                <a:gd name="connsiteY39" fmla="*/ 269856 h 950893"/>
                <a:gd name="connsiteX40" fmla="*/ 506323 w 594429"/>
                <a:gd name="connsiteY40" fmla="*/ 274618 h 950893"/>
                <a:gd name="connsiteX41" fmla="*/ 492035 w 594429"/>
                <a:gd name="connsiteY41" fmla="*/ 284143 h 950893"/>
                <a:gd name="connsiteX42" fmla="*/ 484891 w 594429"/>
                <a:gd name="connsiteY42" fmla="*/ 298431 h 950893"/>
                <a:gd name="connsiteX43" fmla="*/ 480129 w 594429"/>
                <a:gd name="connsiteY43" fmla="*/ 305574 h 950893"/>
                <a:gd name="connsiteX44" fmla="*/ 477748 w 594429"/>
                <a:gd name="connsiteY44" fmla="*/ 312718 h 950893"/>
                <a:gd name="connsiteX45" fmla="*/ 480129 w 594429"/>
                <a:gd name="connsiteY45" fmla="*/ 343674 h 950893"/>
                <a:gd name="connsiteX46" fmla="*/ 484891 w 594429"/>
                <a:gd name="connsiteY46" fmla="*/ 350818 h 950893"/>
                <a:gd name="connsiteX47" fmla="*/ 492035 w 594429"/>
                <a:gd name="connsiteY47" fmla="*/ 353199 h 950893"/>
                <a:gd name="connsiteX48" fmla="*/ 511085 w 594429"/>
                <a:gd name="connsiteY48" fmla="*/ 355581 h 950893"/>
                <a:gd name="connsiteX49" fmla="*/ 513466 w 594429"/>
                <a:gd name="connsiteY49" fmla="*/ 362724 h 950893"/>
                <a:gd name="connsiteX50" fmla="*/ 515848 w 594429"/>
                <a:gd name="connsiteY50" fmla="*/ 374631 h 950893"/>
                <a:gd name="connsiteX51" fmla="*/ 546804 w 594429"/>
                <a:gd name="connsiteY51" fmla="*/ 384156 h 950893"/>
                <a:gd name="connsiteX52" fmla="*/ 553948 w 594429"/>
                <a:gd name="connsiteY52" fmla="*/ 405587 h 950893"/>
                <a:gd name="connsiteX53" fmla="*/ 556329 w 594429"/>
                <a:gd name="connsiteY53" fmla="*/ 415112 h 950893"/>
                <a:gd name="connsiteX54" fmla="*/ 561091 w 594429"/>
                <a:gd name="connsiteY54" fmla="*/ 427018 h 950893"/>
                <a:gd name="connsiteX55" fmla="*/ 563473 w 594429"/>
                <a:gd name="connsiteY55" fmla="*/ 434162 h 950893"/>
                <a:gd name="connsiteX56" fmla="*/ 565854 w 594429"/>
                <a:gd name="connsiteY56" fmla="*/ 531793 h 950893"/>
                <a:gd name="connsiteX57" fmla="*/ 572998 w 594429"/>
                <a:gd name="connsiteY57" fmla="*/ 565131 h 950893"/>
                <a:gd name="connsiteX58" fmla="*/ 575379 w 594429"/>
                <a:gd name="connsiteY58" fmla="*/ 572274 h 950893"/>
                <a:gd name="connsiteX59" fmla="*/ 577760 w 594429"/>
                <a:gd name="connsiteY59" fmla="*/ 612756 h 950893"/>
                <a:gd name="connsiteX60" fmla="*/ 580141 w 594429"/>
                <a:gd name="connsiteY60" fmla="*/ 619899 h 950893"/>
                <a:gd name="connsiteX61" fmla="*/ 582523 w 594429"/>
                <a:gd name="connsiteY61" fmla="*/ 648474 h 950893"/>
                <a:gd name="connsiteX62" fmla="*/ 587285 w 594429"/>
                <a:gd name="connsiteY62" fmla="*/ 698481 h 950893"/>
                <a:gd name="connsiteX63" fmla="*/ 592048 w 594429"/>
                <a:gd name="connsiteY63" fmla="*/ 708006 h 950893"/>
                <a:gd name="connsiteX64" fmla="*/ 594429 w 594429"/>
                <a:gd name="connsiteY64" fmla="*/ 715149 h 950893"/>
                <a:gd name="connsiteX65" fmla="*/ 589666 w 594429"/>
                <a:gd name="connsiteY65" fmla="*/ 824687 h 950893"/>
                <a:gd name="connsiteX66" fmla="*/ 587285 w 594429"/>
                <a:gd name="connsiteY66" fmla="*/ 831831 h 950893"/>
                <a:gd name="connsiteX67" fmla="*/ 582523 w 594429"/>
                <a:gd name="connsiteY67" fmla="*/ 853262 h 950893"/>
                <a:gd name="connsiteX68" fmla="*/ 580141 w 594429"/>
                <a:gd name="connsiteY68" fmla="*/ 860406 h 950893"/>
                <a:gd name="connsiteX69" fmla="*/ 575379 w 594429"/>
                <a:gd name="connsiteY69" fmla="*/ 867549 h 950893"/>
                <a:gd name="connsiteX70" fmla="*/ 572998 w 594429"/>
                <a:gd name="connsiteY70" fmla="*/ 879456 h 950893"/>
                <a:gd name="connsiteX71" fmla="*/ 563473 w 594429"/>
                <a:gd name="connsiteY71" fmla="*/ 950893 h 950893"/>
                <a:gd name="connsiteX72" fmla="*/ 549185 w 594429"/>
                <a:gd name="connsiteY72" fmla="*/ 948512 h 950893"/>
                <a:gd name="connsiteX73" fmla="*/ 542041 w 594429"/>
                <a:gd name="connsiteY73" fmla="*/ 941368 h 950893"/>
                <a:gd name="connsiteX74" fmla="*/ 534898 w 594429"/>
                <a:gd name="connsiteY74" fmla="*/ 936606 h 950893"/>
                <a:gd name="connsiteX75" fmla="*/ 527754 w 594429"/>
                <a:gd name="connsiteY75" fmla="*/ 929462 h 950893"/>
                <a:gd name="connsiteX76" fmla="*/ 522991 w 594429"/>
                <a:gd name="connsiteY76" fmla="*/ 922318 h 950893"/>
                <a:gd name="connsiteX77" fmla="*/ 515848 w 594429"/>
                <a:gd name="connsiteY77" fmla="*/ 919937 h 950893"/>
                <a:gd name="connsiteX78" fmla="*/ 508704 w 594429"/>
                <a:gd name="connsiteY78" fmla="*/ 915174 h 950893"/>
                <a:gd name="connsiteX79" fmla="*/ 494416 w 594429"/>
                <a:gd name="connsiteY79" fmla="*/ 910412 h 950893"/>
                <a:gd name="connsiteX80" fmla="*/ 480129 w 594429"/>
                <a:gd name="connsiteY80" fmla="*/ 903268 h 950893"/>
                <a:gd name="connsiteX81" fmla="*/ 472985 w 594429"/>
                <a:gd name="connsiteY81" fmla="*/ 898506 h 950893"/>
                <a:gd name="connsiteX82" fmla="*/ 463460 w 594429"/>
                <a:gd name="connsiteY82" fmla="*/ 896124 h 950893"/>
                <a:gd name="connsiteX83" fmla="*/ 449173 w 594429"/>
                <a:gd name="connsiteY83" fmla="*/ 891362 h 950893"/>
                <a:gd name="connsiteX84" fmla="*/ 442029 w 594429"/>
                <a:gd name="connsiteY84" fmla="*/ 888981 h 950893"/>
                <a:gd name="connsiteX85" fmla="*/ 434885 w 594429"/>
                <a:gd name="connsiteY85" fmla="*/ 884218 h 950893"/>
                <a:gd name="connsiteX86" fmla="*/ 411073 w 594429"/>
                <a:gd name="connsiteY86" fmla="*/ 877074 h 950893"/>
                <a:gd name="connsiteX87" fmla="*/ 389641 w 594429"/>
                <a:gd name="connsiteY87" fmla="*/ 869931 h 950893"/>
                <a:gd name="connsiteX88" fmla="*/ 382498 w 594429"/>
                <a:gd name="connsiteY88" fmla="*/ 867549 h 950893"/>
                <a:gd name="connsiteX89" fmla="*/ 361066 w 594429"/>
                <a:gd name="connsiteY89" fmla="*/ 858024 h 950893"/>
                <a:gd name="connsiteX90" fmla="*/ 346779 w 594429"/>
                <a:gd name="connsiteY90" fmla="*/ 853262 h 950893"/>
                <a:gd name="connsiteX91" fmla="*/ 337254 w 594429"/>
                <a:gd name="connsiteY91" fmla="*/ 850881 h 950893"/>
                <a:gd name="connsiteX92" fmla="*/ 322966 w 594429"/>
                <a:gd name="connsiteY92" fmla="*/ 846118 h 950893"/>
                <a:gd name="connsiteX93" fmla="*/ 303916 w 594429"/>
                <a:gd name="connsiteY93" fmla="*/ 841356 h 950893"/>
                <a:gd name="connsiteX94" fmla="*/ 289629 w 594429"/>
                <a:gd name="connsiteY94" fmla="*/ 834212 h 950893"/>
                <a:gd name="connsiteX95" fmla="*/ 268198 w 594429"/>
                <a:gd name="connsiteY95" fmla="*/ 829449 h 950893"/>
                <a:gd name="connsiteX96" fmla="*/ 261054 w 594429"/>
                <a:gd name="connsiteY96" fmla="*/ 824687 h 950893"/>
                <a:gd name="connsiteX97" fmla="*/ 258673 w 594429"/>
                <a:gd name="connsiteY97" fmla="*/ 812781 h 950893"/>
                <a:gd name="connsiteX98" fmla="*/ 251529 w 594429"/>
                <a:gd name="connsiteY98" fmla="*/ 798493 h 950893"/>
                <a:gd name="connsiteX99" fmla="*/ 249148 w 594429"/>
                <a:gd name="connsiteY99" fmla="*/ 788968 h 950893"/>
                <a:gd name="connsiteX100" fmla="*/ 244385 w 594429"/>
                <a:gd name="connsiteY100" fmla="*/ 765156 h 950893"/>
                <a:gd name="connsiteX101" fmla="*/ 242004 w 594429"/>
                <a:gd name="connsiteY101" fmla="*/ 758012 h 950893"/>
                <a:gd name="connsiteX102" fmla="*/ 237241 w 594429"/>
                <a:gd name="connsiteY102" fmla="*/ 750868 h 950893"/>
                <a:gd name="connsiteX103" fmla="*/ 234860 w 594429"/>
                <a:gd name="connsiteY103" fmla="*/ 743724 h 950893"/>
                <a:gd name="connsiteX104" fmla="*/ 232479 w 594429"/>
                <a:gd name="connsiteY104" fmla="*/ 734199 h 950893"/>
                <a:gd name="connsiteX105" fmla="*/ 227716 w 594429"/>
                <a:gd name="connsiteY105" fmla="*/ 727056 h 950893"/>
                <a:gd name="connsiteX106" fmla="*/ 220573 w 594429"/>
                <a:gd name="connsiteY106" fmla="*/ 703243 h 950893"/>
                <a:gd name="connsiteX107" fmla="*/ 218191 w 594429"/>
                <a:gd name="connsiteY107" fmla="*/ 696099 h 950893"/>
                <a:gd name="connsiteX108" fmla="*/ 213429 w 594429"/>
                <a:gd name="connsiteY108" fmla="*/ 686574 h 950893"/>
                <a:gd name="connsiteX109" fmla="*/ 211048 w 594429"/>
                <a:gd name="connsiteY109" fmla="*/ 679431 h 950893"/>
                <a:gd name="connsiteX110" fmla="*/ 201523 w 594429"/>
                <a:gd name="connsiteY110" fmla="*/ 665143 h 950893"/>
                <a:gd name="connsiteX111" fmla="*/ 191998 w 594429"/>
                <a:gd name="connsiteY111" fmla="*/ 653237 h 950893"/>
                <a:gd name="connsiteX112" fmla="*/ 189616 w 594429"/>
                <a:gd name="connsiteY112" fmla="*/ 646093 h 950893"/>
                <a:gd name="connsiteX113" fmla="*/ 180091 w 594429"/>
                <a:gd name="connsiteY113" fmla="*/ 631806 h 950893"/>
                <a:gd name="connsiteX114" fmla="*/ 168185 w 594429"/>
                <a:gd name="connsiteY114" fmla="*/ 617518 h 950893"/>
                <a:gd name="connsiteX115" fmla="*/ 165804 w 594429"/>
                <a:gd name="connsiteY115" fmla="*/ 607993 h 950893"/>
                <a:gd name="connsiteX116" fmla="*/ 153898 w 594429"/>
                <a:gd name="connsiteY116" fmla="*/ 593706 h 950893"/>
                <a:gd name="connsiteX117" fmla="*/ 151516 w 594429"/>
                <a:gd name="connsiteY117" fmla="*/ 586562 h 950893"/>
                <a:gd name="connsiteX118" fmla="*/ 146754 w 594429"/>
                <a:gd name="connsiteY118" fmla="*/ 579418 h 950893"/>
                <a:gd name="connsiteX119" fmla="*/ 144373 w 594429"/>
                <a:gd name="connsiteY119" fmla="*/ 569893 h 950893"/>
                <a:gd name="connsiteX120" fmla="*/ 141991 w 594429"/>
                <a:gd name="connsiteY120" fmla="*/ 562749 h 950893"/>
                <a:gd name="connsiteX121" fmla="*/ 139610 w 594429"/>
                <a:gd name="connsiteY121" fmla="*/ 553224 h 950893"/>
                <a:gd name="connsiteX122" fmla="*/ 134848 w 594429"/>
                <a:gd name="connsiteY122" fmla="*/ 538937 h 950893"/>
                <a:gd name="connsiteX123" fmla="*/ 127704 w 594429"/>
                <a:gd name="connsiteY123" fmla="*/ 534174 h 950893"/>
                <a:gd name="connsiteX124" fmla="*/ 106272 w 594429"/>
                <a:gd name="connsiteY124" fmla="*/ 519887 h 950893"/>
                <a:gd name="connsiteX125" fmla="*/ 106273 w 594429"/>
                <a:gd name="connsiteY125" fmla="*/ 507981 h 950893"/>
                <a:gd name="connsiteX126" fmla="*/ 99129 w 594429"/>
                <a:gd name="connsiteY126" fmla="*/ 500837 h 950893"/>
                <a:gd name="connsiteX127" fmla="*/ 82460 w 594429"/>
                <a:gd name="connsiteY127" fmla="*/ 484168 h 950893"/>
                <a:gd name="connsiteX128" fmla="*/ 75316 w 594429"/>
                <a:gd name="connsiteY128" fmla="*/ 460356 h 950893"/>
                <a:gd name="connsiteX129" fmla="*/ 61029 w 594429"/>
                <a:gd name="connsiteY129" fmla="*/ 453212 h 950893"/>
                <a:gd name="connsiteX130" fmla="*/ 68173 w 594429"/>
                <a:gd name="connsiteY130" fmla="*/ 431781 h 950893"/>
                <a:gd name="connsiteX131" fmla="*/ 63410 w 594429"/>
                <a:gd name="connsiteY131" fmla="*/ 417493 h 950893"/>
                <a:gd name="connsiteX132" fmla="*/ 58648 w 594429"/>
                <a:gd name="connsiteY132" fmla="*/ 403206 h 950893"/>
                <a:gd name="connsiteX133" fmla="*/ 53885 w 594429"/>
                <a:gd name="connsiteY133" fmla="*/ 396062 h 950893"/>
                <a:gd name="connsiteX134" fmla="*/ 51504 w 594429"/>
                <a:gd name="connsiteY134" fmla="*/ 388918 h 950893"/>
                <a:gd name="connsiteX135" fmla="*/ 46741 w 594429"/>
                <a:gd name="connsiteY135" fmla="*/ 379393 h 950893"/>
                <a:gd name="connsiteX136" fmla="*/ 44360 w 594429"/>
                <a:gd name="connsiteY136" fmla="*/ 369868 h 950893"/>
                <a:gd name="connsiteX137" fmla="*/ 41979 w 594429"/>
                <a:gd name="connsiteY137" fmla="*/ 362724 h 950893"/>
                <a:gd name="connsiteX138" fmla="*/ 39598 w 594429"/>
                <a:gd name="connsiteY138" fmla="*/ 353199 h 950893"/>
                <a:gd name="connsiteX139" fmla="*/ 32454 w 594429"/>
                <a:gd name="connsiteY139" fmla="*/ 331768 h 950893"/>
                <a:gd name="connsiteX140" fmla="*/ 20548 w 594429"/>
                <a:gd name="connsiteY140" fmla="*/ 296049 h 950893"/>
                <a:gd name="connsiteX141" fmla="*/ 15785 w 594429"/>
                <a:gd name="connsiteY141" fmla="*/ 281762 h 950893"/>
                <a:gd name="connsiteX142" fmla="*/ 11023 w 594429"/>
                <a:gd name="connsiteY142" fmla="*/ 265093 h 950893"/>
                <a:gd name="connsiteX143" fmla="*/ 8641 w 594429"/>
                <a:gd name="connsiteY143" fmla="*/ 257949 h 950893"/>
                <a:gd name="connsiteX144" fmla="*/ 3879 w 594429"/>
                <a:gd name="connsiteY144" fmla="*/ 250806 h 950893"/>
                <a:gd name="connsiteX145" fmla="*/ 3879 w 594429"/>
                <a:gd name="connsiteY145" fmla="*/ 207943 h 950893"/>
                <a:gd name="connsiteX146" fmla="*/ 8641 w 594429"/>
                <a:gd name="connsiteY146" fmla="*/ 193656 h 950893"/>
                <a:gd name="connsiteX147" fmla="*/ 13404 w 594429"/>
                <a:gd name="connsiteY147" fmla="*/ 186512 h 950893"/>
                <a:gd name="connsiteX148" fmla="*/ 20548 w 594429"/>
                <a:gd name="connsiteY148" fmla="*/ 172224 h 950893"/>
                <a:gd name="connsiteX149" fmla="*/ 25310 w 594429"/>
                <a:gd name="connsiteY149" fmla="*/ 157937 h 950893"/>
                <a:gd name="connsiteX150" fmla="*/ 27691 w 594429"/>
                <a:gd name="connsiteY150" fmla="*/ 150793 h 950893"/>
                <a:gd name="connsiteX151" fmla="*/ 30073 w 594429"/>
                <a:gd name="connsiteY151" fmla="*/ 57924 h 950893"/>
                <a:gd name="connsiteX0" fmla="*/ 30072 w 594429"/>
                <a:gd name="connsiteY0" fmla="*/ 62687 h 950893"/>
                <a:gd name="connsiteX1" fmla="*/ 27691 w 594429"/>
                <a:gd name="connsiteY1" fmla="*/ 774 h 950893"/>
                <a:gd name="connsiteX2" fmla="*/ 41979 w 594429"/>
                <a:gd name="connsiteY2" fmla="*/ 26968 h 950893"/>
                <a:gd name="connsiteX3" fmla="*/ 61029 w 594429"/>
                <a:gd name="connsiteY3" fmla="*/ 31731 h 950893"/>
                <a:gd name="connsiteX4" fmla="*/ 75316 w 594429"/>
                <a:gd name="connsiteY4" fmla="*/ 36493 h 950893"/>
                <a:gd name="connsiteX5" fmla="*/ 84841 w 594429"/>
                <a:gd name="connsiteY5" fmla="*/ 38874 h 950893"/>
                <a:gd name="connsiteX6" fmla="*/ 91985 w 594429"/>
                <a:gd name="connsiteY6" fmla="*/ 46018 h 950893"/>
                <a:gd name="connsiteX7" fmla="*/ 113416 w 594429"/>
                <a:gd name="connsiteY7" fmla="*/ 57924 h 950893"/>
                <a:gd name="connsiteX8" fmla="*/ 132466 w 594429"/>
                <a:gd name="connsiteY8" fmla="*/ 69831 h 950893"/>
                <a:gd name="connsiteX9" fmla="*/ 141991 w 594429"/>
                <a:gd name="connsiteY9" fmla="*/ 76974 h 950893"/>
                <a:gd name="connsiteX10" fmla="*/ 149135 w 594429"/>
                <a:gd name="connsiteY10" fmla="*/ 81737 h 950893"/>
                <a:gd name="connsiteX11" fmla="*/ 165804 w 594429"/>
                <a:gd name="connsiteY11" fmla="*/ 76974 h 950893"/>
                <a:gd name="connsiteX12" fmla="*/ 177710 w 594429"/>
                <a:gd name="connsiteY12" fmla="*/ 79356 h 950893"/>
                <a:gd name="connsiteX13" fmla="*/ 184854 w 594429"/>
                <a:gd name="connsiteY13" fmla="*/ 81737 h 950893"/>
                <a:gd name="connsiteX14" fmla="*/ 194379 w 594429"/>
                <a:gd name="connsiteY14" fmla="*/ 96024 h 950893"/>
                <a:gd name="connsiteX15" fmla="*/ 201523 w 594429"/>
                <a:gd name="connsiteY15" fmla="*/ 100787 h 950893"/>
                <a:gd name="connsiteX16" fmla="*/ 215810 w 594429"/>
                <a:gd name="connsiteY16" fmla="*/ 105549 h 950893"/>
                <a:gd name="connsiteX17" fmla="*/ 322966 w 594429"/>
                <a:gd name="connsiteY17" fmla="*/ 103168 h 950893"/>
                <a:gd name="connsiteX18" fmla="*/ 327729 w 594429"/>
                <a:gd name="connsiteY18" fmla="*/ 96024 h 950893"/>
                <a:gd name="connsiteX19" fmla="*/ 334873 w 594429"/>
                <a:gd name="connsiteY19" fmla="*/ 88881 h 950893"/>
                <a:gd name="connsiteX20" fmla="*/ 337254 w 594429"/>
                <a:gd name="connsiteY20" fmla="*/ 81737 h 950893"/>
                <a:gd name="connsiteX21" fmla="*/ 351541 w 594429"/>
                <a:gd name="connsiteY21" fmla="*/ 81737 h 950893"/>
                <a:gd name="connsiteX22" fmla="*/ 358685 w 594429"/>
                <a:gd name="connsiteY22" fmla="*/ 88881 h 950893"/>
                <a:gd name="connsiteX23" fmla="*/ 365829 w 594429"/>
                <a:gd name="connsiteY23" fmla="*/ 98406 h 950893"/>
                <a:gd name="connsiteX24" fmla="*/ 377735 w 594429"/>
                <a:gd name="connsiteY24" fmla="*/ 105549 h 950893"/>
                <a:gd name="connsiteX25" fmla="*/ 392023 w 594429"/>
                <a:gd name="connsiteY25" fmla="*/ 117456 h 950893"/>
                <a:gd name="connsiteX26" fmla="*/ 430123 w 594429"/>
                <a:gd name="connsiteY26" fmla="*/ 119837 h 950893"/>
                <a:gd name="connsiteX27" fmla="*/ 437266 w 594429"/>
                <a:gd name="connsiteY27" fmla="*/ 122218 h 950893"/>
                <a:gd name="connsiteX28" fmla="*/ 442029 w 594429"/>
                <a:gd name="connsiteY28" fmla="*/ 129362 h 950893"/>
                <a:gd name="connsiteX29" fmla="*/ 449173 w 594429"/>
                <a:gd name="connsiteY29" fmla="*/ 141268 h 950893"/>
                <a:gd name="connsiteX30" fmla="*/ 451554 w 594429"/>
                <a:gd name="connsiteY30" fmla="*/ 148412 h 950893"/>
                <a:gd name="connsiteX31" fmla="*/ 461079 w 594429"/>
                <a:gd name="connsiteY31" fmla="*/ 160318 h 950893"/>
                <a:gd name="connsiteX32" fmla="*/ 465841 w 594429"/>
                <a:gd name="connsiteY32" fmla="*/ 167462 h 950893"/>
                <a:gd name="connsiteX33" fmla="*/ 506323 w 594429"/>
                <a:gd name="connsiteY33" fmla="*/ 169843 h 950893"/>
                <a:gd name="connsiteX34" fmla="*/ 525373 w 594429"/>
                <a:gd name="connsiteY34" fmla="*/ 181749 h 950893"/>
                <a:gd name="connsiteX35" fmla="*/ 527754 w 594429"/>
                <a:gd name="connsiteY35" fmla="*/ 212706 h 950893"/>
                <a:gd name="connsiteX36" fmla="*/ 534898 w 594429"/>
                <a:gd name="connsiteY36" fmla="*/ 238899 h 950893"/>
                <a:gd name="connsiteX37" fmla="*/ 537279 w 594429"/>
                <a:gd name="connsiteY37" fmla="*/ 248424 h 950893"/>
                <a:gd name="connsiteX38" fmla="*/ 544423 w 594429"/>
                <a:gd name="connsiteY38" fmla="*/ 267474 h 950893"/>
                <a:gd name="connsiteX39" fmla="*/ 537279 w 594429"/>
                <a:gd name="connsiteY39" fmla="*/ 269856 h 950893"/>
                <a:gd name="connsiteX40" fmla="*/ 506323 w 594429"/>
                <a:gd name="connsiteY40" fmla="*/ 274618 h 950893"/>
                <a:gd name="connsiteX41" fmla="*/ 492035 w 594429"/>
                <a:gd name="connsiteY41" fmla="*/ 284143 h 950893"/>
                <a:gd name="connsiteX42" fmla="*/ 484891 w 594429"/>
                <a:gd name="connsiteY42" fmla="*/ 298431 h 950893"/>
                <a:gd name="connsiteX43" fmla="*/ 480129 w 594429"/>
                <a:gd name="connsiteY43" fmla="*/ 305574 h 950893"/>
                <a:gd name="connsiteX44" fmla="*/ 477748 w 594429"/>
                <a:gd name="connsiteY44" fmla="*/ 312718 h 950893"/>
                <a:gd name="connsiteX45" fmla="*/ 480129 w 594429"/>
                <a:gd name="connsiteY45" fmla="*/ 343674 h 950893"/>
                <a:gd name="connsiteX46" fmla="*/ 484891 w 594429"/>
                <a:gd name="connsiteY46" fmla="*/ 350818 h 950893"/>
                <a:gd name="connsiteX47" fmla="*/ 492035 w 594429"/>
                <a:gd name="connsiteY47" fmla="*/ 353199 h 950893"/>
                <a:gd name="connsiteX48" fmla="*/ 511085 w 594429"/>
                <a:gd name="connsiteY48" fmla="*/ 355581 h 950893"/>
                <a:gd name="connsiteX49" fmla="*/ 513466 w 594429"/>
                <a:gd name="connsiteY49" fmla="*/ 362724 h 950893"/>
                <a:gd name="connsiteX50" fmla="*/ 515848 w 594429"/>
                <a:gd name="connsiteY50" fmla="*/ 374631 h 950893"/>
                <a:gd name="connsiteX51" fmla="*/ 546804 w 594429"/>
                <a:gd name="connsiteY51" fmla="*/ 384156 h 950893"/>
                <a:gd name="connsiteX52" fmla="*/ 553948 w 594429"/>
                <a:gd name="connsiteY52" fmla="*/ 405587 h 950893"/>
                <a:gd name="connsiteX53" fmla="*/ 556329 w 594429"/>
                <a:gd name="connsiteY53" fmla="*/ 415112 h 950893"/>
                <a:gd name="connsiteX54" fmla="*/ 561091 w 594429"/>
                <a:gd name="connsiteY54" fmla="*/ 427018 h 950893"/>
                <a:gd name="connsiteX55" fmla="*/ 563473 w 594429"/>
                <a:gd name="connsiteY55" fmla="*/ 434162 h 950893"/>
                <a:gd name="connsiteX56" fmla="*/ 565854 w 594429"/>
                <a:gd name="connsiteY56" fmla="*/ 531793 h 950893"/>
                <a:gd name="connsiteX57" fmla="*/ 572998 w 594429"/>
                <a:gd name="connsiteY57" fmla="*/ 565131 h 950893"/>
                <a:gd name="connsiteX58" fmla="*/ 575379 w 594429"/>
                <a:gd name="connsiteY58" fmla="*/ 572274 h 950893"/>
                <a:gd name="connsiteX59" fmla="*/ 577760 w 594429"/>
                <a:gd name="connsiteY59" fmla="*/ 612756 h 950893"/>
                <a:gd name="connsiteX60" fmla="*/ 580141 w 594429"/>
                <a:gd name="connsiteY60" fmla="*/ 619899 h 950893"/>
                <a:gd name="connsiteX61" fmla="*/ 582523 w 594429"/>
                <a:gd name="connsiteY61" fmla="*/ 648474 h 950893"/>
                <a:gd name="connsiteX62" fmla="*/ 587285 w 594429"/>
                <a:gd name="connsiteY62" fmla="*/ 698481 h 950893"/>
                <a:gd name="connsiteX63" fmla="*/ 592048 w 594429"/>
                <a:gd name="connsiteY63" fmla="*/ 708006 h 950893"/>
                <a:gd name="connsiteX64" fmla="*/ 594429 w 594429"/>
                <a:gd name="connsiteY64" fmla="*/ 715149 h 950893"/>
                <a:gd name="connsiteX65" fmla="*/ 589666 w 594429"/>
                <a:gd name="connsiteY65" fmla="*/ 824687 h 950893"/>
                <a:gd name="connsiteX66" fmla="*/ 587285 w 594429"/>
                <a:gd name="connsiteY66" fmla="*/ 831831 h 950893"/>
                <a:gd name="connsiteX67" fmla="*/ 582523 w 594429"/>
                <a:gd name="connsiteY67" fmla="*/ 853262 h 950893"/>
                <a:gd name="connsiteX68" fmla="*/ 580141 w 594429"/>
                <a:gd name="connsiteY68" fmla="*/ 860406 h 950893"/>
                <a:gd name="connsiteX69" fmla="*/ 575379 w 594429"/>
                <a:gd name="connsiteY69" fmla="*/ 867549 h 950893"/>
                <a:gd name="connsiteX70" fmla="*/ 572998 w 594429"/>
                <a:gd name="connsiteY70" fmla="*/ 879456 h 950893"/>
                <a:gd name="connsiteX71" fmla="*/ 563473 w 594429"/>
                <a:gd name="connsiteY71" fmla="*/ 950893 h 950893"/>
                <a:gd name="connsiteX72" fmla="*/ 549185 w 594429"/>
                <a:gd name="connsiteY72" fmla="*/ 948512 h 950893"/>
                <a:gd name="connsiteX73" fmla="*/ 542041 w 594429"/>
                <a:gd name="connsiteY73" fmla="*/ 941368 h 950893"/>
                <a:gd name="connsiteX74" fmla="*/ 534898 w 594429"/>
                <a:gd name="connsiteY74" fmla="*/ 936606 h 950893"/>
                <a:gd name="connsiteX75" fmla="*/ 527754 w 594429"/>
                <a:gd name="connsiteY75" fmla="*/ 929462 h 950893"/>
                <a:gd name="connsiteX76" fmla="*/ 522991 w 594429"/>
                <a:gd name="connsiteY76" fmla="*/ 922318 h 950893"/>
                <a:gd name="connsiteX77" fmla="*/ 515848 w 594429"/>
                <a:gd name="connsiteY77" fmla="*/ 919937 h 950893"/>
                <a:gd name="connsiteX78" fmla="*/ 508704 w 594429"/>
                <a:gd name="connsiteY78" fmla="*/ 915174 h 950893"/>
                <a:gd name="connsiteX79" fmla="*/ 494416 w 594429"/>
                <a:gd name="connsiteY79" fmla="*/ 910412 h 950893"/>
                <a:gd name="connsiteX80" fmla="*/ 480129 w 594429"/>
                <a:gd name="connsiteY80" fmla="*/ 903268 h 950893"/>
                <a:gd name="connsiteX81" fmla="*/ 472985 w 594429"/>
                <a:gd name="connsiteY81" fmla="*/ 898506 h 950893"/>
                <a:gd name="connsiteX82" fmla="*/ 463460 w 594429"/>
                <a:gd name="connsiteY82" fmla="*/ 896124 h 950893"/>
                <a:gd name="connsiteX83" fmla="*/ 449173 w 594429"/>
                <a:gd name="connsiteY83" fmla="*/ 891362 h 950893"/>
                <a:gd name="connsiteX84" fmla="*/ 442029 w 594429"/>
                <a:gd name="connsiteY84" fmla="*/ 888981 h 950893"/>
                <a:gd name="connsiteX85" fmla="*/ 434885 w 594429"/>
                <a:gd name="connsiteY85" fmla="*/ 884218 h 950893"/>
                <a:gd name="connsiteX86" fmla="*/ 411073 w 594429"/>
                <a:gd name="connsiteY86" fmla="*/ 877074 h 950893"/>
                <a:gd name="connsiteX87" fmla="*/ 389641 w 594429"/>
                <a:gd name="connsiteY87" fmla="*/ 869931 h 950893"/>
                <a:gd name="connsiteX88" fmla="*/ 382498 w 594429"/>
                <a:gd name="connsiteY88" fmla="*/ 867549 h 950893"/>
                <a:gd name="connsiteX89" fmla="*/ 361066 w 594429"/>
                <a:gd name="connsiteY89" fmla="*/ 858024 h 950893"/>
                <a:gd name="connsiteX90" fmla="*/ 346779 w 594429"/>
                <a:gd name="connsiteY90" fmla="*/ 853262 h 950893"/>
                <a:gd name="connsiteX91" fmla="*/ 337254 w 594429"/>
                <a:gd name="connsiteY91" fmla="*/ 850881 h 950893"/>
                <a:gd name="connsiteX92" fmla="*/ 322966 w 594429"/>
                <a:gd name="connsiteY92" fmla="*/ 846118 h 950893"/>
                <a:gd name="connsiteX93" fmla="*/ 303916 w 594429"/>
                <a:gd name="connsiteY93" fmla="*/ 841356 h 950893"/>
                <a:gd name="connsiteX94" fmla="*/ 289629 w 594429"/>
                <a:gd name="connsiteY94" fmla="*/ 834212 h 950893"/>
                <a:gd name="connsiteX95" fmla="*/ 268198 w 594429"/>
                <a:gd name="connsiteY95" fmla="*/ 829449 h 950893"/>
                <a:gd name="connsiteX96" fmla="*/ 261054 w 594429"/>
                <a:gd name="connsiteY96" fmla="*/ 824687 h 950893"/>
                <a:gd name="connsiteX97" fmla="*/ 258673 w 594429"/>
                <a:gd name="connsiteY97" fmla="*/ 812781 h 950893"/>
                <a:gd name="connsiteX98" fmla="*/ 251529 w 594429"/>
                <a:gd name="connsiteY98" fmla="*/ 798493 h 950893"/>
                <a:gd name="connsiteX99" fmla="*/ 249148 w 594429"/>
                <a:gd name="connsiteY99" fmla="*/ 788968 h 950893"/>
                <a:gd name="connsiteX100" fmla="*/ 244385 w 594429"/>
                <a:gd name="connsiteY100" fmla="*/ 765156 h 950893"/>
                <a:gd name="connsiteX101" fmla="*/ 242004 w 594429"/>
                <a:gd name="connsiteY101" fmla="*/ 758012 h 950893"/>
                <a:gd name="connsiteX102" fmla="*/ 237241 w 594429"/>
                <a:gd name="connsiteY102" fmla="*/ 750868 h 950893"/>
                <a:gd name="connsiteX103" fmla="*/ 234860 w 594429"/>
                <a:gd name="connsiteY103" fmla="*/ 743724 h 950893"/>
                <a:gd name="connsiteX104" fmla="*/ 232479 w 594429"/>
                <a:gd name="connsiteY104" fmla="*/ 734199 h 950893"/>
                <a:gd name="connsiteX105" fmla="*/ 227716 w 594429"/>
                <a:gd name="connsiteY105" fmla="*/ 727056 h 950893"/>
                <a:gd name="connsiteX106" fmla="*/ 220573 w 594429"/>
                <a:gd name="connsiteY106" fmla="*/ 703243 h 950893"/>
                <a:gd name="connsiteX107" fmla="*/ 218191 w 594429"/>
                <a:gd name="connsiteY107" fmla="*/ 696099 h 950893"/>
                <a:gd name="connsiteX108" fmla="*/ 213429 w 594429"/>
                <a:gd name="connsiteY108" fmla="*/ 686574 h 950893"/>
                <a:gd name="connsiteX109" fmla="*/ 211048 w 594429"/>
                <a:gd name="connsiteY109" fmla="*/ 679431 h 950893"/>
                <a:gd name="connsiteX110" fmla="*/ 201523 w 594429"/>
                <a:gd name="connsiteY110" fmla="*/ 665143 h 950893"/>
                <a:gd name="connsiteX111" fmla="*/ 191998 w 594429"/>
                <a:gd name="connsiteY111" fmla="*/ 653237 h 950893"/>
                <a:gd name="connsiteX112" fmla="*/ 189616 w 594429"/>
                <a:gd name="connsiteY112" fmla="*/ 646093 h 950893"/>
                <a:gd name="connsiteX113" fmla="*/ 180091 w 594429"/>
                <a:gd name="connsiteY113" fmla="*/ 631806 h 950893"/>
                <a:gd name="connsiteX114" fmla="*/ 168185 w 594429"/>
                <a:gd name="connsiteY114" fmla="*/ 617518 h 950893"/>
                <a:gd name="connsiteX115" fmla="*/ 165804 w 594429"/>
                <a:gd name="connsiteY115" fmla="*/ 607993 h 950893"/>
                <a:gd name="connsiteX116" fmla="*/ 153898 w 594429"/>
                <a:gd name="connsiteY116" fmla="*/ 593706 h 950893"/>
                <a:gd name="connsiteX117" fmla="*/ 151516 w 594429"/>
                <a:gd name="connsiteY117" fmla="*/ 586562 h 950893"/>
                <a:gd name="connsiteX118" fmla="*/ 146754 w 594429"/>
                <a:gd name="connsiteY118" fmla="*/ 579418 h 950893"/>
                <a:gd name="connsiteX119" fmla="*/ 144373 w 594429"/>
                <a:gd name="connsiteY119" fmla="*/ 569893 h 950893"/>
                <a:gd name="connsiteX120" fmla="*/ 141991 w 594429"/>
                <a:gd name="connsiteY120" fmla="*/ 562749 h 950893"/>
                <a:gd name="connsiteX121" fmla="*/ 139610 w 594429"/>
                <a:gd name="connsiteY121" fmla="*/ 553224 h 950893"/>
                <a:gd name="connsiteX122" fmla="*/ 134848 w 594429"/>
                <a:gd name="connsiteY122" fmla="*/ 538937 h 950893"/>
                <a:gd name="connsiteX123" fmla="*/ 106272 w 594429"/>
                <a:gd name="connsiteY123" fmla="*/ 519887 h 950893"/>
                <a:gd name="connsiteX124" fmla="*/ 106273 w 594429"/>
                <a:gd name="connsiteY124" fmla="*/ 507981 h 950893"/>
                <a:gd name="connsiteX125" fmla="*/ 99129 w 594429"/>
                <a:gd name="connsiteY125" fmla="*/ 500837 h 950893"/>
                <a:gd name="connsiteX126" fmla="*/ 82460 w 594429"/>
                <a:gd name="connsiteY126" fmla="*/ 484168 h 950893"/>
                <a:gd name="connsiteX127" fmla="*/ 75316 w 594429"/>
                <a:gd name="connsiteY127" fmla="*/ 460356 h 950893"/>
                <a:gd name="connsiteX128" fmla="*/ 61029 w 594429"/>
                <a:gd name="connsiteY128" fmla="*/ 453212 h 950893"/>
                <a:gd name="connsiteX129" fmla="*/ 68173 w 594429"/>
                <a:gd name="connsiteY129" fmla="*/ 431781 h 950893"/>
                <a:gd name="connsiteX130" fmla="*/ 63410 w 594429"/>
                <a:gd name="connsiteY130" fmla="*/ 417493 h 950893"/>
                <a:gd name="connsiteX131" fmla="*/ 58648 w 594429"/>
                <a:gd name="connsiteY131" fmla="*/ 403206 h 950893"/>
                <a:gd name="connsiteX132" fmla="*/ 53885 w 594429"/>
                <a:gd name="connsiteY132" fmla="*/ 396062 h 950893"/>
                <a:gd name="connsiteX133" fmla="*/ 51504 w 594429"/>
                <a:gd name="connsiteY133" fmla="*/ 388918 h 950893"/>
                <a:gd name="connsiteX134" fmla="*/ 46741 w 594429"/>
                <a:gd name="connsiteY134" fmla="*/ 379393 h 950893"/>
                <a:gd name="connsiteX135" fmla="*/ 44360 w 594429"/>
                <a:gd name="connsiteY135" fmla="*/ 369868 h 950893"/>
                <a:gd name="connsiteX136" fmla="*/ 41979 w 594429"/>
                <a:gd name="connsiteY136" fmla="*/ 362724 h 950893"/>
                <a:gd name="connsiteX137" fmla="*/ 39598 w 594429"/>
                <a:gd name="connsiteY137" fmla="*/ 353199 h 950893"/>
                <a:gd name="connsiteX138" fmla="*/ 32454 w 594429"/>
                <a:gd name="connsiteY138" fmla="*/ 331768 h 950893"/>
                <a:gd name="connsiteX139" fmla="*/ 20548 w 594429"/>
                <a:gd name="connsiteY139" fmla="*/ 296049 h 950893"/>
                <a:gd name="connsiteX140" fmla="*/ 15785 w 594429"/>
                <a:gd name="connsiteY140" fmla="*/ 281762 h 950893"/>
                <a:gd name="connsiteX141" fmla="*/ 11023 w 594429"/>
                <a:gd name="connsiteY141" fmla="*/ 265093 h 950893"/>
                <a:gd name="connsiteX142" fmla="*/ 8641 w 594429"/>
                <a:gd name="connsiteY142" fmla="*/ 257949 h 950893"/>
                <a:gd name="connsiteX143" fmla="*/ 3879 w 594429"/>
                <a:gd name="connsiteY143" fmla="*/ 250806 h 950893"/>
                <a:gd name="connsiteX144" fmla="*/ 3879 w 594429"/>
                <a:gd name="connsiteY144" fmla="*/ 207943 h 950893"/>
                <a:gd name="connsiteX145" fmla="*/ 8641 w 594429"/>
                <a:gd name="connsiteY145" fmla="*/ 193656 h 950893"/>
                <a:gd name="connsiteX146" fmla="*/ 13404 w 594429"/>
                <a:gd name="connsiteY146" fmla="*/ 186512 h 950893"/>
                <a:gd name="connsiteX147" fmla="*/ 20548 w 594429"/>
                <a:gd name="connsiteY147" fmla="*/ 172224 h 950893"/>
                <a:gd name="connsiteX148" fmla="*/ 25310 w 594429"/>
                <a:gd name="connsiteY148" fmla="*/ 157937 h 950893"/>
                <a:gd name="connsiteX149" fmla="*/ 27691 w 594429"/>
                <a:gd name="connsiteY149" fmla="*/ 150793 h 950893"/>
                <a:gd name="connsiteX150" fmla="*/ 30073 w 594429"/>
                <a:gd name="connsiteY150" fmla="*/ 57924 h 950893"/>
                <a:gd name="connsiteX0" fmla="*/ 30072 w 594429"/>
                <a:gd name="connsiteY0" fmla="*/ 62687 h 950893"/>
                <a:gd name="connsiteX1" fmla="*/ 27691 w 594429"/>
                <a:gd name="connsiteY1" fmla="*/ 774 h 950893"/>
                <a:gd name="connsiteX2" fmla="*/ 41979 w 594429"/>
                <a:gd name="connsiteY2" fmla="*/ 26968 h 950893"/>
                <a:gd name="connsiteX3" fmla="*/ 61029 w 594429"/>
                <a:gd name="connsiteY3" fmla="*/ 31731 h 950893"/>
                <a:gd name="connsiteX4" fmla="*/ 75316 w 594429"/>
                <a:gd name="connsiteY4" fmla="*/ 36493 h 950893"/>
                <a:gd name="connsiteX5" fmla="*/ 84841 w 594429"/>
                <a:gd name="connsiteY5" fmla="*/ 38874 h 950893"/>
                <a:gd name="connsiteX6" fmla="*/ 91985 w 594429"/>
                <a:gd name="connsiteY6" fmla="*/ 46018 h 950893"/>
                <a:gd name="connsiteX7" fmla="*/ 113416 w 594429"/>
                <a:gd name="connsiteY7" fmla="*/ 57924 h 950893"/>
                <a:gd name="connsiteX8" fmla="*/ 132466 w 594429"/>
                <a:gd name="connsiteY8" fmla="*/ 69831 h 950893"/>
                <a:gd name="connsiteX9" fmla="*/ 141991 w 594429"/>
                <a:gd name="connsiteY9" fmla="*/ 76974 h 950893"/>
                <a:gd name="connsiteX10" fmla="*/ 149135 w 594429"/>
                <a:gd name="connsiteY10" fmla="*/ 81737 h 950893"/>
                <a:gd name="connsiteX11" fmla="*/ 165804 w 594429"/>
                <a:gd name="connsiteY11" fmla="*/ 76974 h 950893"/>
                <a:gd name="connsiteX12" fmla="*/ 177710 w 594429"/>
                <a:gd name="connsiteY12" fmla="*/ 79356 h 950893"/>
                <a:gd name="connsiteX13" fmla="*/ 184854 w 594429"/>
                <a:gd name="connsiteY13" fmla="*/ 81737 h 950893"/>
                <a:gd name="connsiteX14" fmla="*/ 194379 w 594429"/>
                <a:gd name="connsiteY14" fmla="*/ 96024 h 950893"/>
                <a:gd name="connsiteX15" fmla="*/ 201523 w 594429"/>
                <a:gd name="connsiteY15" fmla="*/ 100787 h 950893"/>
                <a:gd name="connsiteX16" fmla="*/ 215810 w 594429"/>
                <a:gd name="connsiteY16" fmla="*/ 105549 h 950893"/>
                <a:gd name="connsiteX17" fmla="*/ 322966 w 594429"/>
                <a:gd name="connsiteY17" fmla="*/ 103168 h 950893"/>
                <a:gd name="connsiteX18" fmla="*/ 327729 w 594429"/>
                <a:gd name="connsiteY18" fmla="*/ 96024 h 950893"/>
                <a:gd name="connsiteX19" fmla="*/ 334873 w 594429"/>
                <a:gd name="connsiteY19" fmla="*/ 88881 h 950893"/>
                <a:gd name="connsiteX20" fmla="*/ 337254 w 594429"/>
                <a:gd name="connsiteY20" fmla="*/ 81737 h 950893"/>
                <a:gd name="connsiteX21" fmla="*/ 351541 w 594429"/>
                <a:gd name="connsiteY21" fmla="*/ 81737 h 950893"/>
                <a:gd name="connsiteX22" fmla="*/ 358685 w 594429"/>
                <a:gd name="connsiteY22" fmla="*/ 88881 h 950893"/>
                <a:gd name="connsiteX23" fmla="*/ 365829 w 594429"/>
                <a:gd name="connsiteY23" fmla="*/ 98406 h 950893"/>
                <a:gd name="connsiteX24" fmla="*/ 377735 w 594429"/>
                <a:gd name="connsiteY24" fmla="*/ 105549 h 950893"/>
                <a:gd name="connsiteX25" fmla="*/ 392023 w 594429"/>
                <a:gd name="connsiteY25" fmla="*/ 117456 h 950893"/>
                <a:gd name="connsiteX26" fmla="*/ 430123 w 594429"/>
                <a:gd name="connsiteY26" fmla="*/ 119837 h 950893"/>
                <a:gd name="connsiteX27" fmla="*/ 437266 w 594429"/>
                <a:gd name="connsiteY27" fmla="*/ 122218 h 950893"/>
                <a:gd name="connsiteX28" fmla="*/ 442029 w 594429"/>
                <a:gd name="connsiteY28" fmla="*/ 129362 h 950893"/>
                <a:gd name="connsiteX29" fmla="*/ 449173 w 594429"/>
                <a:gd name="connsiteY29" fmla="*/ 141268 h 950893"/>
                <a:gd name="connsiteX30" fmla="*/ 451554 w 594429"/>
                <a:gd name="connsiteY30" fmla="*/ 148412 h 950893"/>
                <a:gd name="connsiteX31" fmla="*/ 461079 w 594429"/>
                <a:gd name="connsiteY31" fmla="*/ 160318 h 950893"/>
                <a:gd name="connsiteX32" fmla="*/ 465841 w 594429"/>
                <a:gd name="connsiteY32" fmla="*/ 167462 h 950893"/>
                <a:gd name="connsiteX33" fmla="*/ 506323 w 594429"/>
                <a:gd name="connsiteY33" fmla="*/ 169843 h 950893"/>
                <a:gd name="connsiteX34" fmla="*/ 525373 w 594429"/>
                <a:gd name="connsiteY34" fmla="*/ 181749 h 950893"/>
                <a:gd name="connsiteX35" fmla="*/ 527754 w 594429"/>
                <a:gd name="connsiteY35" fmla="*/ 212706 h 950893"/>
                <a:gd name="connsiteX36" fmla="*/ 534898 w 594429"/>
                <a:gd name="connsiteY36" fmla="*/ 238899 h 950893"/>
                <a:gd name="connsiteX37" fmla="*/ 537279 w 594429"/>
                <a:gd name="connsiteY37" fmla="*/ 248424 h 950893"/>
                <a:gd name="connsiteX38" fmla="*/ 544423 w 594429"/>
                <a:gd name="connsiteY38" fmla="*/ 267474 h 950893"/>
                <a:gd name="connsiteX39" fmla="*/ 537279 w 594429"/>
                <a:gd name="connsiteY39" fmla="*/ 269856 h 950893"/>
                <a:gd name="connsiteX40" fmla="*/ 506323 w 594429"/>
                <a:gd name="connsiteY40" fmla="*/ 274618 h 950893"/>
                <a:gd name="connsiteX41" fmla="*/ 492035 w 594429"/>
                <a:gd name="connsiteY41" fmla="*/ 284143 h 950893"/>
                <a:gd name="connsiteX42" fmla="*/ 484891 w 594429"/>
                <a:gd name="connsiteY42" fmla="*/ 298431 h 950893"/>
                <a:gd name="connsiteX43" fmla="*/ 480129 w 594429"/>
                <a:gd name="connsiteY43" fmla="*/ 305574 h 950893"/>
                <a:gd name="connsiteX44" fmla="*/ 477748 w 594429"/>
                <a:gd name="connsiteY44" fmla="*/ 312718 h 950893"/>
                <a:gd name="connsiteX45" fmla="*/ 480129 w 594429"/>
                <a:gd name="connsiteY45" fmla="*/ 343674 h 950893"/>
                <a:gd name="connsiteX46" fmla="*/ 484891 w 594429"/>
                <a:gd name="connsiteY46" fmla="*/ 350818 h 950893"/>
                <a:gd name="connsiteX47" fmla="*/ 492035 w 594429"/>
                <a:gd name="connsiteY47" fmla="*/ 353199 h 950893"/>
                <a:gd name="connsiteX48" fmla="*/ 511085 w 594429"/>
                <a:gd name="connsiteY48" fmla="*/ 355581 h 950893"/>
                <a:gd name="connsiteX49" fmla="*/ 513466 w 594429"/>
                <a:gd name="connsiteY49" fmla="*/ 362724 h 950893"/>
                <a:gd name="connsiteX50" fmla="*/ 515848 w 594429"/>
                <a:gd name="connsiteY50" fmla="*/ 374631 h 950893"/>
                <a:gd name="connsiteX51" fmla="*/ 546804 w 594429"/>
                <a:gd name="connsiteY51" fmla="*/ 384156 h 950893"/>
                <a:gd name="connsiteX52" fmla="*/ 553948 w 594429"/>
                <a:gd name="connsiteY52" fmla="*/ 405587 h 950893"/>
                <a:gd name="connsiteX53" fmla="*/ 556329 w 594429"/>
                <a:gd name="connsiteY53" fmla="*/ 415112 h 950893"/>
                <a:gd name="connsiteX54" fmla="*/ 561091 w 594429"/>
                <a:gd name="connsiteY54" fmla="*/ 427018 h 950893"/>
                <a:gd name="connsiteX55" fmla="*/ 563473 w 594429"/>
                <a:gd name="connsiteY55" fmla="*/ 434162 h 950893"/>
                <a:gd name="connsiteX56" fmla="*/ 565854 w 594429"/>
                <a:gd name="connsiteY56" fmla="*/ 531793 h 950893"/>
                <a:gd name="connsiteX57" fmla="*/ 572998 w 594429"/>
                <a:gd name="connsiteY57" fmla="*/ 565131 h 950893"/>
                <a:gd name="connsiteX58" fmla="*/ 575379 w 594429"/>
                <a:gd name="connsiteY58" fmla="*/ 572274 h 950893"/>
                <a:gd name="connsiteX59" fmla="*/ 577760 w 594429"/>
                <a:gd name="connsiteY59" fmla="*/ 612756 h 950893"/>
                <a:gd name="connsiteX60" fmla="*/ 580141 w 594429"/>
                <a:gd name="connsiteY60" fmla="*/ 619899 h 950893"/>
                <a:gd name="connsiteX61" fmla="*/ 582523 w 594429"/>
                <a:gd name="connsiteY61" fmla="*/ 648474 h 950893"/>
                <a:gd name="connsiteX62" fmla="*/ 587285 w 594429"/>
                <a:gd name="connsiteY62" fmla="*/ 698481 h 950893"/>
                <a:gd name="connsiteX63" fmla="*/ 592048 w 594429"/>
                <a:gd name="connsiteY63" fmla="*/ 708006 h 950893"/>
                <a:gd name="connsiteX64" fmla="*/ 594429 w 594429"/>
                <a:gd name="connsiteY64" fmla="*/ 715149 h 950893"/>
                <a:gd name="connsiteX65" fmla="*/ 589666 w 594429"/>
                <a:gd name="connsiteY65" fmla="*/ 824687 h 950893"/>
                <a:gd name="connsiteX66" fmla="*/ 587285 w 594429"/>
                <a:gd name="connsiteY66" fmla="*/ 831831 h 950893"/>
                <a:gd name="connsiteX67" fmla="*/ 582523 w 594429"/>
                <a:gd name="connsiteY67" fmla="*/ 853262 h 950893"/>
                <a:gd name="connsiteX68" fmla="*/ 580141 w 594429"/>
                <a:gd name="connsiteY68" fmla="*/ 860406 h 950893"/>
                <a:gd name="connsiteX69" fmla="*/ 575379 w 594429"/>
                <a:gd name="connsiteY69" fmla="*/ 867549 h 950893"/>
                <a:gd name="connsiteX70" fmla="*/ 572998 w 594429"/>
                <a:gd name="connsiteY70" fmla="*/ 879456 h 950893"/>
                <a:gd name="connsiteX71" fmla="*/ 563473 w 594429"/>
                <a:gd name="connsiteY71" fmla="*/ 950893 h 950893"/>
                <a:gd name="connsiteX72" fmla="*/ 549185 w 594429"/>
                <a:gd name="connsiteY72" fmla="*/ 948512 h 950893"/>
                <a:gd name="connsiteX73" fmla="*/ 542041 w 594429"/>
                <a:gd name="connsiteY73" fmla="*/ 941368 h 950893"/>
                <a:gd name="connsiteX74" fmla="*/ 534898 w 594429"/>
                <a:gd name="connsiteY74" fmla="*/ 936606 h 950893"/>
                <a:gd name="connsiteX75" fmla="*/ 527754 w 594429"/>
                <a:gd name="connsiteY75" fmla="*/ 929462 h 950893"/>
                <a:gd name="connsiteX76" fmla="*/ 522991 w 594429"/>
                <a:gd name="connsiteY76" fmla="*/ 922318 h 950893"/>
                <a:gd name="connsiteX77" fmla="*/ 515848 w 594429"/>
                <a:gd name="connsiteY77" fmla="*/ 919937 h 950893"/>
                <a:gd name="connsiteX78" fmla="*/ 508704 w 594429"/>
                <a:gd name="connsiteY78" fmla="*/ 915174 h 950893"/>
                <a:gd name="connsiteX79" fmla="*/ 494416 w 594429"/>
                <a:gd name="connsiteY79" fmla="*/ 910412 h 950893"/>
                <a:gd name="connsiteX80" fmla="*/ 480129 w 594429"/>
                <a:gd name="connsiteY80" fmla="*/ 903268 h 950893"/>
                <a:gd name="connsiteX81" fmla="*/ 472985 w 594429"/>
                <a:gd name="connsiteY81" fmla="*/ 898506 h 950893"/>
                <a:gd name="connsiteX82" fmla="*/ 463460 w 594429"/>
                <a:gd name="connsiteY82" fmla="*/ 896124 h 950893"/>
                <a:gd name="connsiteX83" fmla="*/ 449173 w 594429"/>
                <a:gd name="connsiteY83" fmla="*/ 891362 h 950893"/>
                <a:gd name="connsiteX84" fmla="*/ 442029 w 594429"/>
                <a:gd name="connsiteY84" fmla="*/ 888981 h 950893"/>
                <a:gd name="connsiteX85" fmla="*/ 434885 w 594429"/>
                <a:gd name="connsiteY85" fmla="*/ 884218 h 950893"/>
                <a:gd name="connsiteX86" fmla="*/ 411073 w 594429"/>
                <a:gd name="connsiteY86" fmla="*/ 877074 h 950893"/>
                <a:gd name="connsiteX87" fmla="*/ 389641 w 594429"/>
                <a:gd name="connsiteY87" fmla="*/ 869931 h 950893"/>
                <a:gd name="connsiteX88" fmla="*/ 382498 w 594429"/>
                <a:gd name="connsiteY88" fmla="*/ 867549 h 950893"/>
                <a:gd name="connsiteX89" fmla="*/ 361066 w 594429"/>
                <a:gd name="connsiteY89" fmla="*/ 858024 h 950893"/>
                <a:gd name="connsiteX90" fmla="*/ 346779 w 594429"/>
                <a:gd name="connsiteY90" fmla="*/ 853262 h 950893"/>
                <a:gd name="connsiteX91" fmla="*/ 337254 w 594429"/>
                <a:gd name="connsiteY91" fmla="*/ 850881 h 950893"/>
                <a:gd name="connsiteX92" fmla="*/ 322966 w 594429"/>
                <a:gd name="connsiteY92" fmla="*/ 846118 h 950893"/>
                <a:gd name="connsiteX93" fmla="*/ 303916 w 594429"/>
                <a:gd name="connsiteY93" fmla="*/ 841356 h 950893"/>
                <a:gd name="connsiteX94" fmla="*/ 289629 w 594429"/>
                <a:gd name="connsiteY94" fmla="*/ 834212 h 950893"/>
                <a:gd name="connsiteX95" fmla="*/ 268198 w 594429"/>
                <a:gd name="connsiteY95" fmla="*/ 829449 h 950893"/>
                <a:gd name="connsiteX96" fmla="*/ 261054 w 594429"/>
                <a:gd name="connsiteY96" fmla="*/ 824687 h 950893"/>
                <a:gd name="connsiteX97" fmla="*/ 258673 w 594429"/>
                <a:gd name="connsiteY97" fmla="*/ 812781 h 950893"/>
                <a:gd name="connsiteX98" fmla="*/ 251529 w 594429"/>
                <a:gd name="connsiteY98" fmla="*/ 798493 h 950893"/>
                <a:gd name="connsiteX99" fmla="*/ 249148 w 594429"/>
                <a:gd name="connsiteY99" fmla="*/ 788968 h 950893"/>
                <a:gd name="connsiteX100" fmla="*/ 244385 w 594429"/>
                <a:gd name="connsiteY100" fmla="*/ 765156 h 950893"/>
                <a:gd name="connsiteX101" fmla="*/ 242004 w 594429"/>
                <a:gd name="connsiteY101" fmla="*/ 758012 h 950893"/>
                <a:gd name="connsiteX102" fmla="*/ 237241 w 594429"/>
                <a:gd name="connsiteY102" fmla="*/ 750868 h 950893"/>
                <a:gd name="connsiteX103" fmla="*/ 234860 w 594429"/>
                <a:gd name="connsiteY103" fmla="*/ 743724 h 950893"/>
                <a:gd name="connsiteX104" fmla="*/ 232479 w 594429"/>
                <a:gd name="connsiteY104" fmla="*/ 734199 h 950893"/>
                <a:gd name="connsiteX105" fmla="*/ 227716 w 594429"/>
                <a:gd name="connsiteY105" fmla="*/ 727056 h 950893"/>
                <a:gd name="connsiteX106" fmla="*/ 220573 w 594429"/>
                <a:gd name="connsiteY106" fmla="*/ 703243 h 950893"/>
                <a:gd name="connsiteX107" fmla="*/ 218191 w 594429"/>
                <a:gd name="connsiteY107" fmla="*/ 696099 h 950893"/>
                <a:gd name="connsiteX108" fmla="*/ 213429 w 594429"/>
                <a:gd name="connsiteY108" fmla="*/ 686574 h 950893"/>
                <a:gd name="connsiteX109" fmla="*/ 211048 w 594429"/>
                <a:gd name="connsiteY109" fmla="*/ 679431 h 950893"/>
                <a:gd name="connsiteX110" fmla="*/ 201523 w 594429"/>
                <a:gd name="connsiteY110" fmla="*/ 665143 h 950893"/>
                <a:gd name="connsiteX111" fmla="*/ 191998 w 594429"/>
                <a:gd name="connsiteY111" fmla="*/ 653237 h 950893"/>
                <a:gd name="connsiteX112" fmla="*/ 189616 w 594429"/>
                <a:gd name="connsiteY112" fmla="*/ 646093 h 950893"/>
                <a:gd name="connsiteX113" fmla="*/ 180091 w 594429"/>
                <a:gd name="connsiteY113" fmla="*/ 631806 h 950893"/>
                <a:gd name="connsiteX114" fmla="*/ 168185 w 594429"/>
                <a:gd name="connsiteY114" fmla="*/ 617518 h 950893"/>
                <a:gd name="connsiteX115" fmla="*/ 165804 w 594429"/>
                <a:gd name="connsiteY115" fmla="*/ 607993 h 950893"/>
                <a:gd name="connsiteX116" fmla="*/ 153898 w 594429"/>
                <a:gd name="connsiteY116" fmla="*/ 593706 h 950893"/>
                <a:gd name="connsiteX117" fmla="*/ 151516 w 594429"/>
                <a:gd name="connsiteY117" fmla="*/ 586562 h 950893"/>
                <a:gd name="connsiteX118" fmla="*/ 146754 w 594429"/>
                <a:gd name="connsiteY118" fmla="*/ 579418 h 950893"/>
                <a:gd name="connsiteX119" fmla="*/ 144373 w 594429"/>
                <a:gd name="connsiteY119" fmla="*/ 569893 h 950893"/>
                <a:gd name="connsiteX120" fmla="*/ 141991 w 594429"/>
                <a:gd name="connsiteY120" fmla="*/ 562749 h 950893"/>
                <a:gd name="connsiteX121" fmla="*/ 139610 w 594429"/>
                <a:gd name="connsiteY121" fmla="*/ 553224 h 950893"/>
                <a:gd name="connsiteX122" fmla="*/ 127705 w 594429"/>
                <a:gd name="connsiteY122" fmla="*/ 538937 h 950893"/>
                <a:gd name="connsiteX123" fmla="*/ 106272 w 594429"/>
                <a:gd name="connsiteY123" fmla="*/ 519887 h 950893"/>
                <a:gd name="connsiteX124" fmla="*/ 106273 w 594429"/>
                <a:gd name="connsiteY124" fmla="*/ 507981 h 950893"/>
                <a:gd name="connsiteX125" fmla="*/ 99129 w 594429"/>
                <a:gd name="connsiteY125" fmla="*/ 500837 h 950893"/>
                <a:gd name="connsiteX126" fmla="*/ 82460 w 594429"/>
                <a:gd name="connsiteY126" fmla="*/ 484168 h 950893"/>
                <a:gd name="connsiteX127" fmla="*/ 75316 w 594429"/>
                <a:gd name="connsiteY127" fmla="*/ 460356 h 950893"/>
                <a:gd name="connsiteX128" fmla="*/ 61029 w 594429"/>
                <a:gd name="connsiteY128" fmla="*/ 453212 h 950893"/>
                <a:gd name="connsiteX129" fmla="*/ 68173 w 594429"/>
                <a:gd name="connsiteY129" fmla="*/ 431781 h 950893"/>
                <a:gd name="connsiteX130" fmla="*/ 63410 w 594429"/>
                <a:gd name="connsiteY130" fmla="*/ 417493 h 950893"/>
                <a:gd name="connsiteX131" fmla="*/ 58648 w 594429"/>
                <a:gd name="connsiteY131" fmla="*/ 403206 h 950893"/>
                <a:gd name="connsiteX132" fmla="*/ 53885 w 594429"/>
                <a:gd name="connsiteY132" fmla="*/ 396062 h 950893"/>
                <a:gd name="connsiteX133" fmla="*/ 51504 w 594429"/>
                <a:gd name="connsiteY133" fmla="*/ 388918 h 950893"/>
                <a:gd name="connsiteX134" fmla="*/ 46741 w 594429"/>
                <a:gd name="connsiteY134" fmla="*/ 379393 h 950893"/>
                <a:gd name="connsiteX135" fmla="*/ 44360 w 594429"/>
                <a:gd name="connsiteY135" fmla="*/ 369868 h 950893"/>
                <a:gd name="connsiteX136" fmla="*/ 41979 w 594429"/>
                <a:gd name="connsiteY136" fmla="*/ 362724 h 950893"/>
                <a:gd name="connsiteX137" fmla="*/ 39598 w 594429"/>
                <a:gd name="connsiteY137" fmla="*/ 353199 h 950893"/>
                <a:gd name="connsiteX138" fmla="*/ 32454 w 594429"/>
                <a:gd name="connsiteY138" fmla="*/ 331768 h 950893"/>
                <a:gd name="connsiteX139" fmla="*/ 20548 w 594429"/>
                <a:gd name="connsiteY139" fmla="*/ 296049 h 950893"/>
                <a:gd name="connsiteX140" fmla="*/ 15785 w 594429"/>
                <a:gd name="connsiteY140" fmla="*/ 281762 h 950893"/>
                <a:gd name="connsiteX141" fmla="*/ 11023 w 594429"/>
                <a:gd name="connsiteY141" fmla="*/ 265093 h 950893"/>
                <a:gd name="connsiteX142" fmla="*/ 8641 w 594429"/>
                <a:gd name="connsiteY142" fmla="*/ 257949 h 950893"/>
                <a:gd name="connsiteX143" fmla="*/ 3879 w 594429"/>
                <a:gd name="connsiteY143" fmla="*/ 250806 h 950893"/>
                <a:gd name="connsiteX144" fmla="*/ 3879 w 594429"/>
                <a:gd name="connsiteY144" fmla="*/ 207943 h 950893"/>
                <a:gd name="connsiteX145" fmla="*/ 8641 w 594429"/>
                <a:gd name="connsiteY145" fmla="*/ 193656 h 950893"/>
                <a:gd name="connsiteX146" fmla="*/ 13404 w 594429"/>
                <a:gd name="connsiteY146" fmla="*/ 186512 h 950893"/>
                <a:gd name="connsiteX147" fmla="*/ 20548 w 594429"/>
                <a:gd name="connsiteY147" fmla="*/ 172224 h 950893"/>
                <a:gd name="connsiteX148" fmla="*/ 25310 w 594429"/>
                <a:gd name="connsiteY148" fmla="*/ 157937 h 950893"/>
                <a:gd name="connsiteX149" fmla="*/ 27691 w 594429"/>
                <a:gd name="connsiteY149" fmla="*/ 150793 h 950893"/>
                <a:gd name="connsiteX150" fmla="*/ 30073 w 594429"/>
                <a:gd name="connsiteY150" fmla="*/ 57924 h 950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594429" h="950893">
                  <a:moveTo>
                    <a:pt x="30072" y="62687"/>
                  </a:moveTo>
                  <a:cubicBezTo>
                    <a:pt x="34994" y="63671"/>
                    <a:pt x="25707" y="6727"/>
                    <a:pt x="27691" y="774"/>
                  </a:cubicBezTo>
                  <a:cubicBezTo>
                    <a:pt x="29676" y="-5179"/>
                    <a:pt x="36489" y="25138"/>
                    <a:pt x="41979" y="26968"/>
                  </a:cubicBezTo>
                  <a:cubicBezTo>
                    <a:pt x="63659" y="34194"/>
                    <a:pt x="29414" y="23108"/>
                    <a:pt x="61029" y="31731"/>
                  </a:cubicBezTo>
                  <a:cubicBezTo>
                    <a:pt x="65872" y="33052"/>
                    <a:pt x="70446" y="35276"/>
                    <a:pt x="75316" y="36493"/>
                  </a:cubicBezTo>
                  <a:lnTo>
                    <a:pt x="84841" y="38874"/>
                  </a:lnTo>
                  <a:cubicBezTo>
                    <a:pt x="87222" y="41255"/>
                    <a:pt x="89291" y="43997"/>
                    <a:pt x="91985" y="46018"/>
                  </a:cubicBezTo>
                  <a:cubicBezTo>
                    <a:pt x="115654" y="63770"/>
                    <a:pt x="93064" y="44357"/>
                    <a:pt x="113416" y="57924"/>
                  </a:cubicBezTo>
                  <a:cubicBezTo>
                    <a:pt x="132833" y="70868"/>
                    <a:pt x="117761" y="64927"/>
                    <a:pt x="132466" y="69831"/>
                  </a:cubicBezTo>
                  <a:cubicBezTo>
                    <a:pt x="135641" y="72212"/>
                    <a:pt x="138762" y="74667"/>
                    <a:pt x="141991" y="76974"/>
                  </a:cubicBezTo>
                  <a:cubicBezTo>
                    <a:pt x="144320" y="78638"/>
                    <a:pt x="146302" y="81332"/>
                    <a:pt x="149135" y="81737"/>
                  </a:cubicBezTo>
                  <a:cubicBezTo>
                    <a:pt x="151230" y="82036"/>
                    <a:pt x="163122" y="77868"/>
                    <a:pt x="165804" y="76974"/>
                  </a:cubicBezTo>
                  <a:cubicBezTo>
                    <a:pt x="169773" y="77768"/>
                    <a:pt x="173784" y="78374"/>
                    <a:pt x="177710" y="79356"/>
                  </a:cubicBezTo>
                  <a:cubicBezTo>
                    <a:pt x="180145" y="79965"/>
                    <a:pt x="183079" y="79962"/>
                    <a:pt x="184854" y="81737"/>
                  </a:cubicBezTo>
                  <a:cubicBezTo>
                    <a:pt x="188901" y="85784"/>
                    <a:pt x="189617" y="92849"/>
                    <a:pt x="194379" y="96024"/>
                  </a:cubicBezTo>
                  <a:cubicBezTo>
                    <a:pt x="196760" y="97612"/>
                    <a:pt x="198908" y="99625"/>
                    <a:pt x="201523" y="100787"/>
                  </a:cubicBezTo>
                  <a:cubicBezTo>
                    <a:pt x="206110" y="102826"/>
                    <a:pt x="215810" y="105549"/>
                    <a:pt x="215810" y="105549"/>
                  </a:cubicBezTo>
                  <a:cubicBezTo>
                    <a:pt x="251529" y="104755"/>
                    <a:pt x="287367" y="106198"/>
                    <a:pt x="322966" y="103168"/>
                  </a:cubicBezTo>
                  <a:cubicBezTo>
                    <a:pt x="325818" y="102925"/>
                    <a:pt x="325897" y="98223"/>
                    <a:pt x="327729" y="96024"/>
                  </a:cubicBezTo>
                  <a:cubicBezTo>
                    <a:pt x="329885" y="93437"/>
                    <a:pt x="332492" y="91262"/>
                    <a:pt x="334873" y="88881"/>
                  </a:cubicBezTo>
                  <a:cubicBezTo>
                    <a:pt x="335667" y="86500"/>
                    <a:pt x="335479" y="83512"/>
                    <a:pt x="337254" y="81737"/>
                  </a:cubicBezTo>
                  <a:cubicBezTo>
                    <a:pt x="342016" y="76975"/>
                    <a:pt x="346779" y="80150"/>
                    <a:pt x="351541" y="81737"/>
                  </a:cubicBezTo>
                  <a:cubicBezTo>
                    <a:pt x="353922" y="84118"/>
                    <a:pt x="356493" y="86324"/>
                    <a:pt x="358685" y="88881"/>
                  </a:cubicBezTo>
                  <a:cubicBezTo>
                    <a:pt x="361268" y="91894"/>
                    <a:pt x="362842" y="95793"/>
                    <a:pt x="365829" y="98406"/>
                  </a:cubicBezTo>
                  <a:cubicBezTo>
                    <a:pt x="369312" y="101454"/>
                    <a:pt x="374032" y="102772"/>
                    <a:pt x="377735" y="105549"/>
                  </a:cubicBezTo>
                  <a:cubicBezTo>
                    <a:pt x="380717" y="107785"/>
                    <a:pt x="387334" y="116716"/>
                    <a:pt x="392023" y="117456"/>
                  </a:cubicBezTo>
                  <a:cubicBezTo>
                    <a:pt x="404592" y="119441"/>
                    <a:pt x="417423" y="119043"/>
                    <a:pt x="430123" y="119837"/>
                  </a:cubicBezTo>
                  <a:cubicBezTo>
                    <a:pt x="432504" y="120631"/>
                    <a:pt x="435306" y="120650"/>
                    <a:pt x="437266" y="122218"/>
                  </a:cubicBezTo>
                  <a:cubicBezTo>
                    <a:pt x="439501" y="124006"/>
                    <a:pt x="440512" y="126935"/>
                    <a:pt x="442029" y="129362"/>
                  </a:cubicBezTo>
                  <a:cubicBezTo>
                    <a:pt x="444482" y="133287"/>
                    <a:pt x="447103" y="137128"/>
                    <a:pt x="449173" y="141268"/>
                  </a:cubicBezTo>
                  <a:cubicBezTo>
                    <a:pt x="450296" y="143513"/>
                    <a:pt x="450224" y="146283"/>
                    <a:pt x="451554" y="148412"/>
                  </a:cubicBezTo>
                  <a:cubicBezTo>
                    <a:pt x="454248" y="152722"/>
                    <a:pt x="458030" y="156252"/>
                    <a:pt x="461079" y="160318"/>
                  </a:cubicBezTo>
                  <a:cubicBezTo>
                    <a:pt x="462796" y="162608"/>
                    <a:pt x="463041" y="166872"/>
                    <a:pt x="465841" y="167462"/>
                  </a:cubicBezTo>
                  <a:cubicBezTo>
                    <a:pt x="479068" y="170247"/>
                    <a:pt x="492829" y="169049"/>
                    <a:pt x="506323" y="169843"/>
                  </a:cubicBezTo>
                  <a:cubicBezTo>
                    <a:pt x="523325" y="175511"/>
                    <a:pt x="517825" y="170429"/>
                    <a:pt x="525373" y="181749"/>
                  </a:cubicBezTo>
                  <a:cubicBezTo>
                    <a:pt x="526167" y="192068"/>
                    <a:pt x="526291" y="202461"/>
                    <a:pt x="527754" y="212706"/>
                  </a:cubicBezTo>
                  <a:cubicBezTo>
                    <a:pt x="530183" y="229711"/>
                    <a:pt x="531573" y="227265"/>
                    <a:pt x="534898" y="238899"/>
                  </a:cubicBezTo>
                  <a:cubicBezTo>
                    <a:pt x="535797" y="242046"/>
                    <a:pt x="536130" y="245360"/>
                    <a:pt x="537279" y="248424"/>
                  </a:cubicBezTo>
                  <a:cubicBezTo>
                    <a:pt x="546621" y="273339"/>
                    <a:pt x="538306" y="243015"/>
                    <a:pt x="544423" y="267474"/>
                  </a:cubicBezTo>
                  <a:cubicBezTo>
                    <a:pt x="542042" y="268268"/>
                    <a:pt x="539760" y="269474"/>
                    <a:pt x="537279" y="269856"/>
                  </a:cubicBezTo>
                  <a:cubicBezTo>
                    <a:pt x="503071" y="275119"/>
                    <a:pt x="523519" y="268886"/>
                    <a:pt x="506323" y="274618"/>
                  </a:cubicBezTo>
                  <a:cubicBezTo>
                    <a:pt x="501560" y="277793"/>
                    <a:pt x="495210" y="279380"/>
                    <a:pt x="492035" y="284143"/>
                  </a:cubicBezTo>
                  <a:cubicBezTo>
                    <a:pt x="478385" y="304621"/>
                    <a:pt x="494753" y="278709"/>
                    <a:pt x="484891" y="298431"/>
                  </a:cubicBezTo>
                  <a:cubicBezTo>
                    <a:pt x="483611" y="300990"/>
                    <a:pt x="481716" y="303193"/>
                    <a:pt x="480129" y="305574"/>
                  </a:cubicBezTo>
                  <a:cubicBezTo>
                    <a:pt x="479335" y="307955"/>
                    <a:pt x="477748" y="310208"/>
                    <a:pt x="477748" y="312718"/>
                  </a:cubicBezTo>
                  <a:cubicBezTo>
                    <a:pt x="477748" y="323067"/>
                    <a:pt x="478222" y="333502"/>
                    <a:pt x="480129" y="343674"/>
                  </a:cubicBezTo>
                  <a:cubicBezTo>
                    <a:pt x="480656" y="346487"/>
                    <a:pt x="482656" y="349030"/>
                    <a:pt x="484891" y="350818"/>
                  </a:cubicBezTo>
                  <a:cubicBezTo>
                    <a:pt x="486851" y="352386"/>
                    <a:pt x="489565" y="352750"/>
                    <a:pt x="492035" y="353199"/>
                  </a:cubicBezTo>
                  <a:cubicBezTo>
                    <a:pt x="498331" y="354344"/>
                    <a:pt x="504735" y="354787"/>
                    <a:pt x="511085" y="355581"/>
                  </a:cubicBezTo>
                  <a:cubicBezTo>
                    <a:pt x="511879" y="357962"/>
                    <a:pt x="512857" y="360289"/>
                    <a:pt x="513466" y="362724"/>
                  </a:cubicBezTo>
                  <a:cubicBezTo>
                    <a:pt x="514448" y="366651"/>
                    <a:pt x="512986" y="371769"/>
                    <a:pt x="515848" y="374631"/>
                  </a:cubicBezTo>
                  <a:cubicBezTo>
                    <a:pt x="517165" y="375948"/>
                    <a:pt x="546550" y="384083"/>
                    <a:pt x="546804" y="384156"/>
                  </a:cubicBezTo>
                  <a:cubicBezTo>
                    <a:pt x="552510" y="406982"/>
                    <a:pt x="544981" y="378687"/>
                    <a:pt x="553948" y="405587"/>
                  </a:cubicBezTo>
                  <a:cubicBezTo>
                    <a:pt x="554983" y="408692"/>
                    <a:pt x="555294" y="412007"/>
                    <a:pt x="556329" y="415112"/>
                  </a:cubicBezTo>
                  <a:cubicBezTo>
                    <a:pt x="557681" y="419167"/>
                    <a:pt x="559590" y="423016"/>
                    <a:pt x="561091" y="427018"/>
                  </a:cubicBezTo>
                  <a:cubicBezTo>
                    <a:pt x="561972" y="429368"/>
                    <a:pt x="562679" y="431781"/>
                    <a:pt x="563473" y="434162"/>
                  </a:cubicBezTo>
                  <a:cubicBezTo>
                    <a:pt x="564267" y="466706"/>
                    <a:pt x="564527" y="499267"/>
                    <a:pt x="565854" y="531793"/>
                  </a:cubicBezTo>
                  <a:cubicBezTo>
                    <a:pt x="566553" y="548910"/>
                    <a:pt x="568019" y="550196"/>
                    <a:pt x="572998" y="565131"/>
                  </a:cubicBezTo>
                  <a:lnTo>
                    <a:pt x="575379" y="572274"/>
                  </a:lnTo>
                  <a:cubicBezTo>
                    <a:pt x="576173" y="585768"/>
                    <a:pt x="576415" y="599306"/>
                    <a:pt x="577760" y="612756"/>
                  </a:cubicBezTo>
                  <a:cubicBezTo>
                    <a:pt x="578010" y="615253"/>
                    <a:pt x="579809" y="617411"/>
                    <a:pt x="580141" y="619899"/>
                  </a:cubicBezTo>
                  <a:cubicBezTo>
                    <a:pt x="581404" y="629373"/>
                    <a:pt x="581842" y="638940"/>
                    <a:pt x="582523" y="648474"/>
                  </a:cubicBezTo>
                  <a:cubicBezTo>
                    <a:pt x="582847" y="653014"/>
                    <a:pt x="583143" y="686056"/>
                    <a:pt x="587285" y="698481"/>
                  </a:cubicBezTo>
                  <a:cubicBezTo>
                    <a:pt x="588408" y="701849"/>
                    <a:pt x="590650" y="704743"/>
                    <a:pt x="592048" y="708006"/>
                  </a:cubicBezTo>
                  <a:cubicBezTo>
                    <a:pt x="593037" y="710313"/>
                    <a:pt x="593635" y="712768"/>
                    <a:pt x="594429" y="715149"/>
                  </a:cubicBezTo>
                  <a:cubicBezTo>
                    <a:pt x="594078" y="728144"/>
                    <a:pt x="594749" y="794190"/>
                    <a:pt x="589666" y="824687"/>
                  </a:cubicBezTo>
                  <a:cubicBezTo>
                    <a:pt x="589253" y="827163"/>
                    <a:pt x="587894" y="829396"/>
                    <a:pt x="587285" y="831831"/>
                  </a:cubicBezTo>
                  <a:cubicBezTo>
                    <a:pt x="582384" y="851438"/>
                    <a:pt x="587404" y="836179"/>
                    <a:pt x="582523" y="853262"/>
                  </a:cubicBezTo>
                  <a:cubicBezTo>
                    <a:pt x="581833" y="855676"/>
                    <a:pt x="581264" y="858161"/>
                    <a:pt x="580141" y="860406"/>
                  </a:cubicBezTo>
                  <a:cubicBezTo>
                    <a:pt x="578861" y="862965"/>
                    <a:pt x="576966" y="865168"/>
                    <a:pt x="575379" y="867549"/>
                  </a:cubicBezTo>
                  <a:cubicBezTo>
                    <a:pt x="574585" y="871518"/>
                    <a:pt x="573236" y="875415"/>
                    <a:pt x="572998" y="879456"/>
                  </a:cubicBezTo>
                  <a:cubicBezTo>
                    <a:pt x="568753" y="951612"/>
                    <a:pt x="592660" y="941164"/>
                    <a:pt x="563473" y="950893"/>
                  </a:cubicBezTo>
                  <a:cubicBezTo>
                    <a:pt x="558710" y="950099"/>
                    <a:pt x="553597" y="950473"/>
                    <a:pt x="549185" y="948512"/>
                  </a:cubicBezTo>
                  <a:cubicBezTo>
                    <a:pt x="546108" y="947144"/>
                    <a:pt x="544628" y="943524"/>
                    <a:pt x="542041" y="941368"/>
                  </a:cubicBezTo>
                  <a:cubicBezTo>
                    <a:pt x="539843" y="939536"/>
                    <a:pt x="537096" y="938438"/>
                    <a:pt x="534898" y="936606"/>
                  </a:cubicBezTo>
                  <a:cubicBezTo>
                    <a:pt x="532311" y="934450"/>
                    <a:pt x="529910" y="932049"/>
                    <a:pt x="527754" y="929462"/>
                  </a:cubicBezTo>
                  <a:cubicBezTo>
                    <a:pt x="525922" y="927263"/>
                    <a:pt x="525226" y="924106"/>
                    <a:pt x="522991" y="922318"/>
                  </a:cubicBezTo>
                  <a:cubicBezTo>
                    <a:pt x="521031" y="920750"/>
                    <a:pt x="518229" y="920731"/>
                    <a:pt x="515848" y="919937"/>
                  </a:cubicBezTo>
                  <a:cubicBezTo>
                    <a:pt x="513467" y="918349"/>
                    <a:pt x="511319" y="916336"/>
                    <a:pt x="508704" y="915174"/>
                  </a:cubicBezTo>
                  <a:cubicBezTo>
                    <a:pt x="504116" y="913135"/>
                    <a:pt x="494416" y="910412"/>
                    <a:pt x="494416" y="910412"/>
                  </a:cubicBezTo>
                  <a:cubicBezTo>
                    <a:pt x="473960" y="896772"/>
                    <a:pt x="499833" y="913119"/>
                    <a:pt x="480129" y="903268"/>
                  </a:cubicBezTo>
                  <a:cubicBezTo>
                    <a:pt x="477569" y="901988"/>
                    <a:pt x="475615" y="899633"/>
                    <a:pt x="472985" y="898506"/>
                  </a:cubicBezTo>
                  <a:cubicBezTo>
                    <a:pt x="469977" y="897217"/>
                    <a:pt x="466595" y="897064"/>
                    <a:pt x="463460" y="896124"/>
                  </a:cubicBezTo>
                  <a:cubicBezTo>
                    <a:pt x="458652" y="894681"/>
                    <a:pt x="453935" y="892949"/>
                    <a:pt x="449173" y="891362"/>
                  </a:cubicBezTo>
                  <a:lnTo>
                    <a:pt x="442029" y="888981"/>
                  </a:lnTo>
                  <a:cubicBezTo>
                    <a:pt x="439648" y="887393"/>
                    <a:pt x="437500" y="885380"/>
                    <a:pt x="434885" y="884218"/>
                  </a:cubicBezTo>
                  <a:cubicBezTo>
                    <a:pt x="422326" y="878636"/>
                    <a:pt x="422317" y="880534"/>
                    <a:pt x="411073" y="877074"/>
                  </a:cubicBezTo>
                  <a:cubicBezTo>
                    <a:pt x="403876" y="874859"/>
                    <a:pt x="396785" y="872312"/>
                    <a:pt x="389641" y="869931"/>
                  </a:cubicBezTo>
                  <a:cubicBezTo>
                    <a:pt x="387260" y="869137"/>
                    <a:pt x="384743" y="868671"/>
                    <a:pt x="382498" y="867549"/>
                  </a:cubicBezTo>
                  <a:cubicBezTo>
                    <a:pt x="372519" y="862560"/>
                    <a:pt x="372211" y="862077"/>
                    <a:pt x="361066" y="858024"/>
                  </a:cubicBezTo>
                  <a:cubicBezTo>
                    <a:pt x="356348" y="856308"/>
                    <a:pt x="351649" y="854479"/>
                    <a:pt x="346779" y="853262"/>
                  </a:cubicBezTo>
                  <a:cubicBezTo>
                    <a:pt x="343604" y="852468"/>
                    <a:pt x="340389" y="851821"/>
                    <a:pt x="337254" y="850881"/>
                  </a:cubicBezTo>
                  <a:cubicBezTo>
                    <a:pt x="332445" y="849438"/>
                    <a:pt x="327836" y="847335"/>
                    <a:pt x="322966" y="846118"/>
                  </a:cubicBezTo>
                  <a:cubicBezTo>
                    <a:pt x="316616" y="844531"/>
                    <a:pt x="310125" y="843427"/>
                    <a:pt x="303916" y="841356"/>
                  </a:cubicBezTo>
                  <a:cubicBezTo>
                    <a:pt x="285952" y="835366"/>
                    <a:pt x="308104" y="843448"/>
                    <a:pt x="289629" y="834212"/>
                  </a:cubicBezTo>
                  <a:cubicBezTo>
                    <a:pt x="283768" y="831282"/>
                    <a:pt x="273683" y="830363"/>
                    <a:pt x="268198" y="829449"/>
                  </a:cubicBezTo>
                  <a:cubicBezTo>
                    <a:pt x="265817" y="827862"/>
                    <a:pt x="262474" y="827172"/>
                    <a:pt x="261054" y="824687"/>
                  </a:cubicBezTo>
                  <a:cubicBezTo>
                    <a:pt x="259046" y="821173"/>
                    <a:pt x="259655" y="816707"/>
                    <a:pt x="258673" y="812781"/>
                  </a:cubicBezTo>
                  <a:cubicBezTo>
                    <a:pt x="256702" y="804896"/>
                    <a:pt x="256183" y="805475"/>
                    <a:pt x="251529" y="798493"/>
                  </a:cubicBezTo>
                  <a:cubicBezTo>
                    <a:pt x="250735" y="795318"/>
                    <a:pt x="249834" y="792168"/>
                    <a:pt x="249148" y="788968"/>
                  </a:cubicBezTo>
                  <a:cubicBezTo>
                    <a:pt x="247452" y="781053"/>
                    <a:pt x="246944" y="772835"/>
                    <a:pt x="244385" y="765156"/>
                  </a:cubicBezTo>
                  <a:cubicBezTo>
                    <a:pt x="243591" y="762775"/>
                    <a:pt x="243127" y="760257"/>
                    <a:pt x="242004" y="758012"/>
                  </a:cubicBezTo>
                  <a:cubicBezTo>
                    <a:pt x="240724" y="755452"/>
                    <a:pt x="238829" y="753249"/>
                    <a:pt x="237241" y="750868"/>
                  </a:cubicBezTo>
                  <a:cubicBezTo>
                    <a:pt x="236447" y="748487"/>
                    <a:pt x="235550" y="746138"/>
                    <a:pt x="234860" y="743724"/>
                  </a:cubicBezTo>
                  <a:cubicBezTo>
                    <a:pt x="233961" y="740577"/>
                    <a:pt x="233768" y="737207"/>
                    <a:pt x="232479" y="734199"/>
                  </a:cubicBezTo>
                  <a:cubicBezTo>
                    <a:pt x="231352" y="731569"/>
                    <a:pt x="229304" y="729437"/>
                    <a:pt x="227716" y="727056"/>
                  </a:cubicBezTo>
                  <a:cubicBezTo>
                    <a:pt x="224119" y="712667"/>
                    <a:pt x="226367" y="720626"/>
                    <a:pt x="220573" y="703243"/>
                  </a:cubicBezTo>
                  <a:cubicBezTo>
                    <a:pt x="219779" y="700862"/>
                    <a:pt x="219314" y="698344"/>
                    <a:pt x="218191" y="696099"/>
                  </a:cubicBezTo>
                  <a:cubicBezTo>
                    <a:pt x="216604" y="692924"/>
                    <a:pt x="214827" y="689837"/>
                    <a:pt x="213429" y="686574"/>
                  </a:cubicBezTo>
                  <a:cubicBezTo>
                    <a:pt x="212440" y="684267"/>
                    <a:pt x="212267" y="681625"/>
                    <a:pt x="211048" y="679431"/>
                  </a:cubicBezTo>
                  <a:cubicBezTo>
                    <a:pt x="208268" y="674427"/>
                    <a:pt x="203334" y="670573"/>
                    <a:pt x="201523" y="665143"/>
                  </a:cubicBezTo>
                  <a:cubicBezTo>
                    <a:pt x="198236" y="655284"/>
                    <a:pt x="201230" y="659391"/>
                    <a:pt x="191998" y="653237"/>
                  </a:cubicBezTo>
                  <a:cubicBezTo>
                    <a:pt x="191204" y="650856"/>
                    <a:pt x="190835" y="648287"/>
                    <a:pt x="189616" y="646093"/>
                  </a:cubicBezTo>
                  <a:cubicBezTo>
                    <a:pt x="186836" y="641090"/>
                    <a:pt x="184138" y="635854"/>
                    <a:pt x="180091" y="631806"/>
                  </a:cubicBezTo>
                  <a:cubicBezTo>
                    <a:pt x="170924" y="622638"/>
                    <a:pt x="174816" y="627464"/>
                    <a:pt x="168185" y="617518"/>
                  </a:cubicBezTo>
                  <a:cubicBezTo>
                    <a:pt x="167391" y="614343"/>
                    <a:pt x="167093" y="611001"/>
                    <a:pt x="165804" y="607993"/>
                  </a:cubicBezTo>
                  <a:cubicBezTo>
                    <a:pt x="163318" y="602192"/>
                    <a:pt x="158188" y="597996"/>
                    <a:pt x="153898" y="593706"/>
                  </a:cubicBezTo>
                  <a:cubicBezTo>
                    <a:pt x="153104" y="591325"/>
                    <a:pt x="152639" y="588807"/>
                    <a:pt x="151516" y="586562"/>
                  </a:cubicBezTo>
                  <a:cubicBezTo>
                    <a:pt x="150236" y="584002"/>
                    <a:pt x="147881" y="582049"/>
                    <a:pt x="146754" y="579418"/>
                  </a:cubicBezTo>
                  <a:cubicBezTo>
                    <a:pt x="145465" y="576410"/>
                    <a:pt x="145272" y="573040"/>
                    <a:pt x="144373" y="569893"/>
                  </a:cubicBezTo>
                  <a:cubicBezTo>
                    <a:pt x="143683" y="567479"/>
                    <a:pt x="142681" y="565163"/>
                    <a:pt x="141991" y="562749"/>
                  </a:cubicBezTo>
                  <a:cubicBezTo>
                    <a:pt x="141092" y="559602"/>
                    <a:pt x="141991" y="557193"/>
                    <a:pt x="139610" y="553224"/>
                  </a:cubicBezTo>
                  <a:cubicBezTo>
                    <a:pt x="137229" y="549255"/>
                    <a:pt x="131882" y="541722"/>
                    <a:pt x="127705" y="538937"/>
                  </a:cubicBezTo>
                  <a:cubicBezTo>
                    <a:pt x="120561" y="532587"/>
                    <a:pt x="109844" y="525046"/>
                    <a:pt x="106272" y="519887"/>
                  </a:cubicBezTo>
                  <a:cubicBezTo>
                    <a:pt x="102700" y="514728"/>
                    <a:pt x="107463" y="511156"/>
                    <a:pt x="106273" y="507981"/>
                  </a:cubicBezTo>
                  <a:cubicBezTo>
                    <a:pt x="105083" y="504806"/>
                    <a:pt x="101686" y="503029"/>
                    <a:pt x="99129" y="500837"/>
                  </a:cubicBezTo>
                  <a:cubicBezTo>
                    <a:pt x="83571" y="487502"/>
                    <a:pt x="94843" y="500678"/>
                    <a:pt x="82460" y="484168"/>
                  </a:cubicBezTo>
                  <a:cubicBezTo>
                    <a:pt x="81128" y="478841"/>
                    <a:pt x="78888" y="465515"/>
                    <a:pt x="75316" y="460356"/>
                  </a:cubicBezTo>
                  <a:cubicBezTo>
                    <a:pt x="71744" y="455197"/>
                    <a:pt x="65791" y="455593"/>
                    <a:pt x="61029" y="453212"/>
                  </a:cubicBezTo>
                  <a:cubicBezTo>
                    <a:pt x="60235" y="446068"/>
                    <a:pt x="67776" y="437734"/>
                    <a:pt x="68173" y="431781"/>
                  </a:cubicBezTo>
                  <a:cubicBezTo>
                    <a:pt x="68570" y="425828"/>
                    <a:pt x="64998" y="422256"/>
                    <a:pt x="63410" y="417493"/>
                  </a:cubicBezTo>
                  <a:cubicBezTo>
                    <a:pt x="63410" y="417492"/>
                    <a:pt x="58649" y="403207"/>
                    <a:pt x="58648" y="403206"/>
                  </a:cubicBezTo>
                  <a:lnTo>
                    <a:pt x="53885" y="396062"/>
                  </a:lnTo>
                  <a:cubicBezTo>
                    <a:pt x="53091" y="393681"/>
                    <a:pt x="52493" y="391225"/>
                    <a:pt x="51504" y="388918"/>
                  </a:cubicBezTo>
                  <a:cubicBezTo>
                    <a:pt x="50106" y="385655"/>
                    <a:pt x="47987" y="382717"/>
                    <a:pt x="46741" y="379393"/>
                  </a:cubicBezTo>
                  <a:cubicBezTo>
                    <a:pt x="45592" y="376329"/>
                    <a:pt x="45259" y="373015"/>
                    <a:pt x="44360" y="369868"/>
                  </a:cubicBezTo>
                  <a:cubicBezTo>
                    <a:pt x="43670" y="367454"/>
                    <a:pt x="42669" y="365138"/>
                    <a:pt x="41979" y="362724"/>
                  </a:cubicBezTo>
                  <a:cubicBezTo>
                    <a:pt x="41080" y="359577"/>
                    <a:pt x="40538" y="356334"/>
                    <a:pt x="39598" y="353199"/>
                  </a:cubicBezTo>
                  <a:cubicBezTo>
                    <a:pt x="37434" y="345986"/>
                    <a:pt x="34835" y="338912"/>
                    <a:pt x="32454" y="331768"/>
                  </a:cubicBezTo>
                  <a:lnTo>
                    <a:pt x="20548" y="296049"/>
                  </a:lnTo>
                  <a:cubicBezTo>
                    <a:pt x="20536" y="296012"/>
                    <a:pt x="15796" y="281799"/>
                    <a:pt x="15785" y="281762"/>
                  </a:cubicBezTo>
                  <a:cubicBezTo>
                    <a:pt x="14198" y="276206"/>
                    <a:pt x="12683" y="270628"/>
                    <a:pt x="11023" y="265093"/>
                  </a:cubicBezTo>
                  <a:cubicBezTo>
                    <a:pt x="10302" y="262689"/>
                    <a:pt x="9764" y="260194"/>
                    <a:pt x="8641" y="257949"/>
                  </a:cubicBezTo>
                  <a:cubicBezTo>
                    <a:pt x="7361" y="255390"/>
                    <a:pt x="5466" y="253187"/>
                    <a:pt x="3879" y="250806"/>
                  </a:cubicBezTo>
                  <a:cubicBezTo>
                    <a:pt x="-1846" y="233628"/>
                    <a:pt x="-707" y="240051"/>
                    <a:pt x="3879" y="207943"/>
                  </a:cubicBezTo>
                  <a:cubicBezTo>
                    <a:pt x="4589" y="202974"/>
                    <a:pt x="5856" y="197833"/>
                    <a:pt x="8641" y="193656"/>
                  </a:cubicBezTo>
                  <a:lnTo>
                    <a:pt x="13404" y="186512"/>
                  </a:lnTo>
                  <a:cubicBezTo>
                    <a:pt x="22086" y="160463"/>
                    <a:pt x="8240" y="199916"/>
                    <a:pt x="20548" y="172224"/>
                  </a:cubicBezTo>
                  <a:cubicBezTo>
                    <a:pt x="22587" y="167637"/>
                    <a:pt x="23723" y="162699"/>
                    <a:pt x="25310" y="157937"/>
                  </a:cubicBezTo>
                  <a:lnTo>
                    <a:pt x="27691" y="150793"/>
                  </a:lnTo>
                  <a:cubicBezTo>
                    <a:pt x="39111" y="116534"/>
                    <a:pt x="30073" y="146241"/>
                    <a:pt x="30073" y="57924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3" name="Forma livre 422"/>
            <p:cNvSpPr/>
            <p:nvPr/>
          </p:nvSpPr>
          <p:spPr>
            <a:xfrm>
              <a:off x="4660220" y="1432666"/>
              <a:ext cx="893434" cy="859438"/>
            </a:xfrm>
            <a:custGeom>
              <a:avLst/>
              <a:gdLst>
                <a:gd name="connsiteX0" fmla="*/ 738305 w 1356543"/>
                <a:gd name="connsiteY0" fmla="*/ 45244 h 1304925"/>
                <a:gd name="connsiteX1" fmla="*/ 509705 w 1356543"/>
                <a:gd name="connsiteY1" fmla="*/ 47625 h 1304925"/>
                <a:gd name="connsiteX2" fmla="*/ 514467 w 1356543"/>
                <a:gd name="connsiteY2" fmla="*/ 54769 h 1304925"/>
                <a:gd name="connsiteX3" fmla="*/ 519230 w 1356543"/>
                <a:gd name="connsiteY3" fmla="*/ 69057 h 1304925"/>
                <a:gd name="connsiteX4" fmla="*/ 509705 w 1356543"/>
                <a:gd name="connsiteY4" fmla="*/ 85725 h 1304925"/>
                <a:gd name="connsiteX5" fmla="*/ 495417 w 1356543"/>
                <a:gd name="connsiteY5" fmla="*/ 90488 h 1304925"/>
                <a:gd name="connsiteX6" fmla="*/ 426361 w 1356543"/>
                <a:gd name="connsiteY6" fmla="*/ 88107 h 1304925"/>
                <a:gd name="connsiteX7" fmla="*/ 421599 w 1356543"/>
                <a:gd name="connsiteY7" fmla="*/ 80963 h 1304925"/>
                <a:gd name="connsiteX8" fmla="*/ 414455 w 1356543"/>
                <a:gd name="connsiteY8" fmla="*/ 76200 h 1304925"/>
                <a:gd name="connsiteX9" fmla="*/ 407311 w 1356543"/>
                <a:gd name="connsiteY9" fmla="*/ 61913 h 1304925"/>
                <a:gd name="connsiteX10" fmla="*/ 404930 w 1356543"/>
                <a:gd name="connsiteY10" fmla="*/ 54769 h 1304925"/>
                <a:gd name="connsiteX11" fmla="*/ 397786 w 1356543"/>
                <a:gd name="connsiteY11" fmla="*/ 50007 h 1304925"/>
                <a:gd name="connsiteX12" fmla="*/ 393024 w 1356543"/>
                <a:gd name="connsiteY12" fmla="*/ 21432 h 1304925"/>
                <a:gd name="connsiteX13" fmla="*/ 247767 w 1356543"/>
                <a:gd name="connsiteY13" fmla="*/ 26194 h 1304925"/>
                <a:gd name="connsiteX14" fmla="*/ 243005 w 1356543"/>
                <a:gd name="connsiteY14" fmla="*/ 50007 h 1304925"/>
                <a:gd name="connsiteX15" fmla="*/ 240624 w 1356543"/>
                <a:gd name="connsiteY15" fmla="*/ 57150 h 1304925"/>
                <a:gd name="connsiteX16" fmla="*/ 226336 w 1356543"/>
                <a:gd name="connsiteY16" fmla="*/ 64294 h 1304925"/>
                <a:gd name="connsiteX17" fmla="*/ 202524 w 1356543"/>
                <a:gd name="connsiteY17" fmla="*/ 61913 h 1304925"/>
                <a:gd name="connsiteX18" fmla="*/ 197761 w 1356543"/>
                <a:gd name="connsiteY18" fmla="*/ 47625 h 1304925"/>
                <a:gd name="connsiteX19" fmla="*/ 190617 w 1356543"/>
                <a:gd name="connsiteY19" fmla="*/ 42863 h 1304925"/>
                <a:gd name="connsiteX20" fmla="*/ 183474 w 1356543"/>
                <a:gd name="connsiteY20" fmla="*/ 40482 h 1304925"/>
                <a:gd name="connsiteX21" fmla="*/ 173949 w 1356543"/>
                <a:gd name="connsiteY21" fmla="*/ 35719 h 1304925"/>
                <a:gd name="connsiteX22" fmla="*/ 169186 w 1356543"/>
                <a:gd name="connsiteY22" fmla="*/ 28575 h 1304925"/>
                <a:gd name="connsiteX23" fmla="*/ 162042 w 1356543"/>
                <a:gd name="connsiteY23" fmla="*/ 23813 h 1304925"/>
                <a:gd name="connsiteX24" fmla="*/ 159661 w 1356543"/>
                <a:gd name="connsiteY24" fmla="*/ 16669 h 1304925"/>
                <a:gd name="connsiteX25" fmla="*/ 145374 w 1356543"/>
                <a:gd name="connsiteY25" fmla="*/ 23813 h 1304925"/>
                <a:gd name="connsiteX26" fmla="*/ 76317 w 1356543"/>
                <a:gd name="connsiteY26" fmla="*/ 30957 h 1304925"/>
                <a:gd name="connsiteX27" fmla="*/ 69174 w 1356543"/>
                <a:gd name="connsiteY27" fmla="*/ 54769 h 1304925"/>
                <a:gd name="connsiteX28" fmla="*/ 66792 w 1356543"/>
                <a:gd name="connsiteY28" fmla="*/ 61913 h 1304925"/>
                <a:gd name="connsiteX29" fmla="*/ 59649 w 1356543"/>
                <a:gd name="connsiteY29" fmla="*/ 66675 h 1304925"/>
                <a:gd name="connsiteX30" fmla="*/ 50124 w 1356543"/>
                <a:gd name="connsiteY30" fmla="*/ 71438 h 1304925"/>
                <a:gd name="connsiteX31" fmla="*/ 42980 w 1356543"/>
                <a:gd name="connsiteY31" fmla="*/ 76200 h 1304925"/>
                <a:gd name="connsiteX32" fmla="*/ 35836 w 1356543"/>
                <a:gd name="connsiteY32" fmla="*/ 78582 h 1304925"/>
                <a:gd name="connsiteX33" fmla="*/ 21549 w 1356543"/>
                <a:gd name="connsiteY33" fmla="*/ 90488 h 1304925"/>
                <a:gd name="connsiteX34" fmla="*/ 7261 w 1356543"/>
                <a:gd name="connsiteY34" fmla="*/ 97632 h 1304925"/>
                <a:gd name="connsiteX35" fmla="*/ 117 w 1356543"/>
                <a:gd name="connsiteY35" fmla="*/ 130969 h 1304925"/>
                <a:gd name="connsiteX36" fmla="*/ 2499 w 1356543"/>
                <a:gd name="connsiteY36" fmla="*/ 178594 h 1304925"/>
                <a:gd name="connsiteX37" fmla="*/ 7261 w 1356543"/>
                <a:gd name="connsiteY37" fmla="*/ 192882 h 1304925"/>
                <a:gd name="connsiteX38" fmla="*/ 14405 w 1356543"/>
                <a:gd name="connsiteY38" fmla="*/ 219075 h 1304925"/>
                <a:gd name="connsiteX39" fmla="*/ 16786 w 1356543"/>
                <a:gd name="connsiteY39" fmla="*/ 226219 h 1304925"/>
                <a:gd name="connsiteX40" fmla="*/ 21549 w 1356543"/>
                <a:gd name="connsiteY40" fmla="*/ 233363 h 1304925"/>
                <a:gd name="connsiteX41" fmla="*/ 28692 w 1356543"/>
                <a:gd name="connsiteY41" fmla="*/ 254794 h 1304925"/>
                <a:gd name="connsiteX42" fmla="*/ 31074 w 1356543"/>
                <a:gd name="connsiteY42" fmla="*/ 261938 h 1304925"/>
                <a:gd name="connsiteX43" fmla="*/ 38217 w 1356543"/>
                <a:gd name="connsiteY43" fmla="*/ 266700 h 1304925"/>
                <a:gd name="connsiteX44" fmla="*/ 40599 w 1356543"/>
                <a:gd name="connsiteY44" fmla="*/ 273844 h 1304925"/>
                <a:gd name="connsiteX45" fmla="*/ 47742 w 1356543"/>
                <a:gd name="connsiteY45" fmla="*/ 276225 h 1304925"/>
                <a:gd name="connsiteX46" fmla="*/ 54886 w 1356543"/>
                <a:gd name="connsiteY46" fmla="*/ 280988 h 1304925"/>
                <a:gd name="connsiteX47" fmla="*/ 69174 w 1356543"/>
                <a:gd name="connsiteY47" fmla="*/ 285750 h 1304925"/>
                <a:gd name="connsiteX48" fmla="*/ 76317 w 1356543"/>
                <a:gd name="connsiteY48" fmla="*/ 290513 h 1304925"/>
                <a:gd name="connsiteX49" fmla="*/ 83461 w 1356543"/>
                <a:gd name="connsiteY49" fmla="*/ 292894 h 1304925"/>
                <a:gd name="connsiteX50" fmla="*/ 88224 w 1356543"/>
                <a:gd name="connsiteY50" fmla="*/ 300038 h 1304925"/>
                <a:gd name="connsiteX51" fmla="*/ 104892 w 1356543"/>
                <a:gd name="connsiteY51" fmla="*/ 302419 h 1304925"/>
                <a:gd name="connsiteX52" fmla="*/ 114417 w 1356543"/>
                <a:gd name="connsiteY52" fmla="*/ 304800 h 1304925"/>
                <a:gd name="connsiteX53" fmla="*/ 119180 w 1356543"/>
                <a:gd name="connsiteY53" fmla="*/ 311944 h 1304925"/>
                <a:gd name="connsiteX54" fmla="*/ 126324 w 1356543"/>
                <a:gd name="connsiteY54" fmla="*/ 326232 h 1304925"/>
                <a:gd name="connsiteX55" fmla="*/ 131086 w 1356543"/>
                <a:gd name="connsiteY55" fmla="*/ 340519 h 1304925"/>
                <a:gd name="connsiteX56" fmla="*/ 133467 w 1356543"/>
                <a:gd name="connsiteY56" fmla="*/ 347663 h 1304925"/>
                <a:gd name="connsiteX57" fmla="*/ 138230 w 1356543"/>
                <a:gd name="connsiteY57" fmla="*/ 354807 h 1304925"/>
                <a:gd name="connsiteX58" fmla="*/ 142992 w 1356543"/>
                <a:gd name="connsiteY58" fmla="*/ 369094 h 1304925"/>
                <a:gd name="connsiteX59" fmla="*/ 145374 w 1356543"/>
                <a:gd name="connsiteY59" fmla="*/ 376238 h 1304925"/>
                <a:gd name="connsiteX60" fmla="*/ 157280 w 1356543"/>
                <a:gd name="connsiteY60" fmla="*/ 397669 h 1304925"/>
                <a:gd name="connsiteX61" fmla="*/ 254911 w 1356543"/>
                <a:gd name="connsiteY61" fmla="*/ 400050 h 1304925"/>
                <a:gd name="connsiteX62" fmla="*/ 264436 w 1356543"/>
                <a:gd name="connsiteY62" fmla="*/ 409575 h 1304925"/>
                <a:gd name="connsiteX63" fmla="*/ 278724 w 1356543"/>
                <a:gd name="connsiteY63" fmla="*/ 421482 h 1304925"/>
                <a:gd name="connsiteX64" fmla="*/ 285867 w 1356543"/>
                <a:gd name="connsiteY64" fmla="*/ 428625 h 1304925"/>
                <a:gd name="connsiteX65" fmla="*/ 300155 w 1356543"/>
                <a:gd name="connsiteY65" fmla="*/ 433388 h 1304925"/>
                <a:gd name="connsiteX66" fmla="*/ 319205 w 1356543"/>
                <a:gd name="connsiteY66" fmla="*/ 438150 h 1304925"/>
                <a:gd name="connsiteX67" fmla="*/ 333492 w 1356543"/>
                <a:gd name="connsiteY67" fmla="*/ 447675 h 1304925"/>
                <a:gd name="connsiteX68" fmla="*/ 340636 w 1356543"/>
                <a:gd name="connsiteY68" fmla="*/ 450057 h 1304925"/>
                <a:gd name="connsiteX69" fmla="*/ 354924 w 1356543"/>
                <a:gd name="connsiteY69" fmla="*/ 457200 h 1304925"/>
                <a:gd name="connsiteX70" fmla="*/ 376355 w 1356543"/>
                <a:gd name="connsiteY70" fmla="*/ 466725 h 1304925"/>
                <a:gd name="connsiteX71" fmla="*/ 395405 w 1356543"/>
                <a:gd name="connsiteY71" fmla="*/ 471488 h 1304925"/>
                <a:gd name="connsiteX72" fmla="*/ 416836 w 1356543"/>
                <a:gd name="connsiteY72" fmla="*/ 483394 h 1304925"/>
                <a:gd name="connsiteX73" fmla="*/ 423980 w 1356543"/>
                <a:gd name="connsiteY73" fmla="*/ 488157 h 1304925"/>
                <a:gd name="connsiteX74" fmla="*/ 438267 w 1356543"/>
                <a:gd name="connsiteY74" fmla="*/ 492919 h 1304925"/>
                <a:gd name="connsiteX75" fmla="*/ 459699 w 1356543"/>
                <a:gd name="connsiteY75" fmla="*/ 500063 h 1304925"/>
                <a:gd name="connsiteX76" fmla="*/ 473986 w 1356543"/>
                <a:gd name="connsiteY76" fmla="*/ 504825 h 1304925"/>
                <a:gd name="connsiteX77" fmla="*/ 481130 w 1356543"/>
                <a:gd name="connsiteY77" fmla="*/ 507207 h 1304925"/>
                <a:gd name="connsiteX78" fmla="*/ 485892 w 1356543"/>
                <a:gd name="connsiteY78" fmla="*/ 514350 h 1304925"/>
                <a:gd name="connsiteX79" fmla="*/ 493036 w 1356543"/>
                <a:gd name="connsiteY79" fmla="*/ 519113 h 1304925"/>
                <a:gd name="connsiteX80" fmla="*/ 495417 w 1356543"/>
                <a:gd name="connsiteY80" fmla="*/ 526257 h 1304925"/>
                <a:gd name="connsiteX81" fmla="*/ 509705 w 1356543"/>
                <a:gd name="connsiteY81" fmla="*/ 538163 h 1304925"/>
                <a:gd name="connsiteX82" fmla="*/ 531136 w 1356543"/>
                <a:gd name="connsiteY82" fmla="*/ 554832 h 1304925"/>
                <a:gd name="connsiteX83" fmla="*/ 547805 w 1356543"/>
                <a:gd name="connsiteY83" fmla="*/ 561975 h 1304925"/>
                <a:gd name="connsiteX84" fmla="*/ 552567 w 1356543"/>
                <a:gd name="connsiteY84" fmla="*/ 569119 h 1304925"/>
                <a:gd name="connsiteX85" fmla="*/ 559711 w 1356543"/>
                <a:gd name="connsiteY85" fmla="*/ 571500 h 1304925"/>
                <a:gd name="connsiteX86" fmla="*/ 566855 w 1356543"/>
                <a:gd name="connsiteY86" fmla="*/ 578644 h 1304925"/>
                <a:gd name="connsiteX87" fmla="*/ 569236 w 1356543"/>
                <a:gd name="connsiteY87" fmla="*/ 585788 h 1304925"/>
                <a:gd name="connsiteX88" fmla="*/ 581142 w 1356543"/>
                <a:gd name="connsiteY88" fmla="*/ 600075 h 1304925"/>
                <a:gd name="connsiteX89" fmla="*/ 588286 w 1356543"/>
                <a:gd name="connsiteY89" fmla="*/ 614363 h 1304925"/>
                <a:gd name="connsiteX90" fmla="*/ 595430 w 1356543"/>
                <a:gd name="connsiteY90" fmla="*/ 616744 h 1304925"/>
                <a:gd name="connsiteX91" fmla="*/ 609717 w 1356543"/>
                <a:gd name="connsiteY91" fmla="*/ 626269 h 1304925"/>
                <a:gd name="connsiteX92" fmla="*/ 616861 w 1356543"/>
                <a:gd name="connsiteY92" fmla="*/ 631032 h 1304925"/>
                <a:gd name="connsiteX93" fmla="*/ 624005 w 1356543"/>
                <a:gd name="connsiteY93" fmla="*/ 633413 h 1304925"/>
                <a:gd name="connsiteX94" fmla="*/ 631149 w 1356543"/>
                <a:gd name="connsiteY94" fmla="*/ 638175 h 1304925"/>
                <a:gd name="connsiteX95" fmla="*/ 652580 w 1356543"/>
                <a:gd name="connsiteY95" fmla="*/ 647700 h 1304925"/>
                <a:gd name="connsiteX96" fmla="*/ 659724 w 1356543"/>
                <a:gd name="connsiteY96" fmla="*/ 654844 h 1304925"/>
                <a:gd name="connsiteX97" fmla="*/ 666867 w 1356543"/>
                <a:gd name="connsiteY97" fmla="*/ 676275 h 1304925"/>
                <a:gd name="connsiteX98" fmla="*/ 669249 w 1356543"/>
                <a:gd name="connsiteY98" fmla="*/ 683419 h 1304925"/>
                <a:gd name="connsiteX99" fmla="*/ 678774 w 1356543"/>
                <a:gd name="connsiteY99" fmla="*/ 685800 h 1304925"/>
                <a:gd name="connsiteX100" fmla="*/ 704967 w 1356543"/>
                <a:gd name="connsiteY100" fmla="*/ 685800 h 1304925"/>
                <a:gd name="connsiteX101" fmla="*/ 716874 w 1356543"/>
                <a:gd name="connsiteY101" fmla="*/ 704850 h 1304925"/>
                <a:gd name="connsiteX102" fmla="*/ 726399 w 1356543"/>
                <a:gd name="connsiteY102" fmla="*/ 719138 h 1304925"/>
                <a:gd name="connsiteX103" fmla="*/ 731161 w 1356543"/>
                <a:gd name="connsiteY103" fmla="*/ 726282 h 1304925"/>
                <a:gd name="connsiteX104" fmla="*/ 738305 w 1356543"/>
                <a:gd name="connsiteY104" fmla="*/ 731044 h 1304925"/>
                <a:gd name="connsiteX105" fmla="*/ 740686 w 1356543"/>
                <a:gd name="connsiteY105" fmla="*/ 738188 h 1304925"/>
                <a:gd name="connsiteX106" fmla="*/ 745449 w 1356543"/>
                <a:gd name="connsiteY106" fmla="*/ 745332 h 1304925"/>
                <a:gd name="connsiteX107" fmla="*/ 747830 w 1356543"/>
                <a:gd name="connsiteY107" fmla="*/ 754857 h 1304925"/>
                <a:gd name="connsiteX108" fmla="*/ 745449 w 1356543"/>
                <a:gd name="connsiteY108" fmla="*/ 852488 h 1304925"/>
                <a:gd name="connsiteX109" fmla="*/ 740686 w 1356543"/>
                <a:gd name="connsiteY109" fmla="*/ 871538 h 1304925"/>
                <a:gd name="connsiteX110" fmla="*/ 735924 w 1356543"/>
                <a:gd name="connsiteY110" fmla="*/ 885825 h 1304925"/>
                <a:gd name="connsiteX111" fmla="*/ 738305 w 1356543"/>
                <a:gd name="connsiteY111" fmla="*/ 935832 h 1304925"/>
                <a:gd name="connsiteX112" fmla="*/ 743067 w 1356543"/>
                <a:gd name="connsiteY112" fmla="*/ 942975 h 1304925"/>
                <a:gd name="connsiteX113" fmla="*/ 745449 w 1356543"/>
                <a:gd name="connsiteY113" fmla="*/ 952500 h 1304925"/>
                <a:gd name="connsiteX114" fmla="*/ 754974 w 1356543"/>
                <a:gd name="connsiteY114" fmla="*/ 966788 h 1304925"/>
                <a:gd name="connsiteX115" fmla="*/ 759736 w 1356543"/>
                <a:gd name="connsiteY115" fmla="*/ 981075 h 1304925"/>
                <a:gd name="connsiteX116" fmla="*/ 762117 w 1356543"/>
                <a:gd name="connsiteY116" fmla="*/ 1026319 h 1304925"/>
                <a:gd name="connsiteX117" fmla="*/ 776405 w 1356543"/>
                <a:gd name="connsiteY117" fmla="*/ 1040607 h 1304925"/>
                <a:gd name="connsiteX118" fmla="*/ 778786 w 1356543"/>
                <a:gd name="connsiteY118" fmla="*/ 1052513 h 1304925"/>
                <a:gd name="connsiteX119" fmla="*/ 783549 w 1356543"/>
                <a:gd name="connsiteY119" fmla="*/ 1066800 h 1304925"/>
                <a:gd name="connsiteX120" fmla="*/ 785930 w 1356543"/>
                <a:gd name="connsiteY120" fmla="*/ 1152525 h 1304925"/>
                <a:gd name="connsiteX121" fmla="*/ 788311 w 1356543"/>
                <a:gd name="connsiteY121" fmla="*/ 1162050 h 1304925"/>
                <a:gd name="connsiteX122" fmla="*/ 793074 w 1356543"/>
                <a:gd name="connsiteY122" fmla="*/ 1209675 h 1304925"/>
                <a:gd name="connsiteX123" fmla="*/ 795455 w 1356543"/>
                <a:gd name="connsiteY123" fmla="*/ 1271588 h 1304925"/>
                <a:gd name="connsiteX124" fmla="*/ 800217 w 1356543"/>
                <a:gd name="connsiteY124" fmla="*/ 1278732 h 1304925"/>
                <a:gd name="connsiteX125" fmla="*/ 802599 w 1356543"/>
                <a:gd name="connsiteY125" fmla="*/ 1304925 h 1304925"/>
                <a:gd name="connsiteX126" fmla="*/ 816886 w 1356543"/>
                <a:gd name="connsiteY126" fmla="*/ 1302544 h 1304925"/>
                <a:gd name="connsiteX127" fmla="*/ 831174 w 1356543"/>
                <a:gd name="connsiteY127" fmla="*/ 1297782 h 1304925"/>
                <a:gd name="connsiteX128" fmla="*/ 845461 w 1356543"/>
                <a:gd name="connsiteY128" fmla="*/ 1293019 h 1304925"/>
                <a:gd name="connsiteX129" fmla="*/ 852605 w 1356543"/>
                <a:gd name="connsiteY129" fmla="*/ 1290638 h 1304925"/>
                <a:gd name="connsiteX130" fmla="*/ 876417 w 1356543"/>
                <a:gd name="connsiteY130" fmla="*/ 1283494 h 1304925"/>
                <a:gd name="connsiteX131" fmla="*/ 883561 w 1356543"/>
                <a:gd name="connsiteY131" fmla="*/ 1278732 h 1304925"/>
                <a:gd name="connsiteX132" fmla="*/ 904992 w 1356543"/>
                <a:gd name="connsiteY132" fmla="*/ 1271588 h 1304925"/>
                <a:gd name="connsiteX133" fmla="*/ 926424 w 1356543"/>
                <a:gd name="connsiteY133" fmla="*/ 1264444 h 1304925"/>
                <a:gd name="connsiteX134" fmla="*/ 940711 w 1356543"/>
                <a:gd name="connsiteY134" fmla="*/ 1259682 h 1304925"/>
                <a:gd name="connsiteX135" fmla="*/ 950236 w 1356543"/>
                <a:gd name="connsiteY135" fmla="*/ 1257300 h 1304925"/>
                <a:gd name="connsiteX136" fmla="*/ 971667 w 1356543"/>
                <a:gd name="connsiteY136" fmla="*/ 1250157 h 1304925"/>
                <a:gd name="connsiteX137" fmla="*/ 988336 w 1356543"/>
                <a:gd name="connsiteY137" fmla="*/ 1245394 h 1304925"/>
                <a:gd name="connsiteX138" fmla="*/ 1038342 w 1356543"/>
                <a:gd name="connsiteY138" fmla="*/ 1243013 h 1304925"/>
                <a:gd name="connsiteX139" fmla="*/ 1059774 w 1356543"/>
                <a:gd name="connsiteY139" fmla="*/ 1235869 h 1304925"/>
                <a:gd name="connsiteX140" fmla="*/ 1066917 w 1356543"/>
                <a:gd name="connsiteY140" fmla="*/ 1233488 h 1304925"/>
                <a:gd name="connsiteX141" fmla="*/ 1076442 w 1356543"/>
                <a:gd name="connsiteY141" fmla="*/ 1231107 h 1304925"/>
                <a:gd name="connsiteX142" fmla="*/ 1090730 w 1356543"/>
                <a:gd name="connsiteY142" fmla="*/ 1226344 h 1304925"/>
                <a:gd name="connsiteX143" fmla="*/ 1157405 w 1356543"/>
                <a:gd name="connsiteY143" fmla="*/ 1223963 h 1304925"/>
                <a:gd name="connsiteX144" fmla="*/ 1188361 w 1356543"/>
                <a:gd name="connsiteY144" fmla="*/ 1216819 h 1304925"/>
                <a:gd name="connsiteX145" fmla="*/ 1207411 w 1356543"/>
                <a:gd name="connsiteY145" fmla="*/ 1212057 h 1304925"/>
                <a:gd name="connsiteX146" fmla="*/ 1221699 w 1356543"/>
                <a:gd name="connsiteY146" fmla="*/ 1204913 h 1304925"/>
                <a:gd name="connsiteX147" fmla="*/ 1228842 w 1356543"/>
                <a:gd name="connsiteY147" fmla="*/ 1200150 h 1304925"/>
                <a:gd name="connsiteX148" fmla="*/ 1238367 w 1356543"/>
                <a:gd name="connsiteY148" fmla="*/ 1197769 h 1304925"/>
                <a:gd name="connsiteX149" fmla="*/ 1252655 w 1356543"/>
                <a:gd name="connsiteY149" fmla="*/ 1193007 h 1304925"/>
                <a:gd name="connsiteX150" fmla="*/ 1266942 w 1356543"/>
                <a:gd name="connsiteY150" fmla="*/ 1188244 h 1304925"/>
                <a:gd name="connsiteX151" fmla="*/ 1274086 w 1356543"/>
                <a:gd name="connsiteY151" fmla="*/ 1185863 h 1304925"/>
                <a:gd name="connsiteX152" fmla="*/ 1297899 w 1356543"/>
                <a:gd name="connsiteY152" fmla="*/ 1178719 h 1304925"/>
                <a:gd name="connsiteX153" fmla="*/ 1326474 w 1356543"/>
                <a:gd name="connsiteY153" fmla="*/ 1169194 h 1304925"/>
                <a:gd name="connsiteX154" fmla="*/ 1333617 w 1356543"/>
                <a:gd name="connsiteY154" fmla="*/ 1166813 h 1304925"/>
                <a:gd name="connsiteX155" fmla="*/ 1340761 w 1356543"/>
                <a:gd name="connsiteY155" fmla="*/ 1164432 h 1304925"/>
                <a:gd name="connsiteX156" fmla="*/ 1347905 w 1356543"/>
                <a:gd name="connsiteY156" fmla="*/ 1159669 h 1304925"/>
                <a:gd name="connsiteX157" fmla="*/ 1340761 w 1356543"/>
                <a:gd name="connsiteY157" fmla="*/ 1026319 h 1304925"/>
                <a:gd name="connsiteX158" fmla="*/ 1331236 w 1356543"/>
                <a:gd name="connsiteY158" fmla="*/ 1004888 h 1304925"/>
                <a:gd name="connsiteX159" fmla="*/ 1319330 w 1356543"/>
                <a:gd name="connsiteY159" fmla="*/ 969169 h 1304925"/>
                <a:gd name="connsiteX160" fmla="*/ 1314567 w 1356543"/>
                <a:gd name="connsiteY160" fmla="*/ 954882 h 1304925"/>
                <a:gd name="connsiteX161" fmla="*/ 1307424 w 1356543"/>
                <a:gd name="connsiteY161" fmla="*/ 940594 h 1304925"/>
                <a:gd name="connsiteX162" fmla="*/ 1307424 w 1356543"/>
                <a:gd name="connsiteY162" fmla="*/ 845344 h 1304925"/>
                <a:gd name="connsiteX163" fmla="*/ 1309805 w 1356543"/>
                <a:gd name="connsiteY163" fmla="*/ 838200 h 1304925"/>
                <a:gd name="connsiteX164" fmla="*/ 1300280 w 1356543"/>
                <a:gd name="connsiteY164" fmla="*/ 823913 h 1304925"/>
                <a:gd name="connsiteX165" fmla="*/ 1295517 w 1356543"/>
                <a:gd name="connsiteY165" fmla="*/ 809625 h 1304925"/>
                <a:gd name="connsiteX166" fmla="*/ 1293136 w 1356543"/>
                <a:gd name="connsiteY166" fmla="*/ 802482 h 1304925"/>
                <a:gd name="connsiteX167" fmla="*/ 1288374 w 1356543"/>
                <a:gd name="connsiteY167" fmla="*/ 735807 h 1304925"/>
                <a:gd name="connsiteX168" fmla="*/ 1276467 w 1356543"/>
                <a:gd name="connsiteY168" fmla="*/ 714375 h 1304925"/>
                <a:gd name="connsiteX169" fmla="*/ 1262180 w 1356543"/>
                <a:gd name="connsiteY169" fmla="*/ 692944 h 1304925"/>
                <a:gd name="connsiteX170" fmla="*/ 1257417 w 1356543"/>
                <a:gd name="connsiteY170" fmla="*/ 685800 h 1304925"/>
                <a:gd name="connsiteX171" fmla="*/ 1252655 w 1356543"/>
                <a:gd name="connsiteY171" fmla="*/ 678657 h 1304925"/>
                <a:gd name="connsiteX172" fmla="*/ 1245511 w 1356543"/>
                <a:gd name="connsiteY172" fmla="*/ 671513 h 1304925"/>
                <a:gd name="connsiteX173" fmla="*/ 1235986 w 1356543"/>
                <a:gd name="connsiteY173" fmla="*/ 659607 h 1304925"/>
                <a:gd name="connsiteX174" fmla="*/ 1226461 w 1356543"/>
                <a:gd name="connsiteY174" fmla="*/ 645319 h 1304925"/>
                <a:gd name="connsiteX175" fmla="*/ 1221699 w 1356543"/>
                <a:gd name="connsiteY175" fmla="*/ 631032 h 1304925"/>
                <a:gd name="connsiteX176" fmla="*/ 1214555 w 1356543"/>
                <a:gd name="connsiteY176" fmla="*/ 616744 h 1304925"/>
                <a:gd name="connsiteX177" fmla="*/ 1207411 w 1356543"/>
                <a:gd name="connsiteY177" fmla="*/ 614363 h 1304925"/>
                <a:gd name="connsiteX178" fmla="*/ 1202649 w 1356543"/>
                <a:gd name="connsiteY178" fmla="*/ 607219 h 1304925"/>
                <a:gd name="connsiteX179" fmla="*/ 1195505 w 1356543"/>
                <a:gd name="connsiteY179" fmla="*/ 597694 h 1304925"/>
                <a:gd name="connsiteX180" fmla="*/ 1193124 w 1356543"/>
                <a:gd name="connsiteY180" fmla="*/ 590550 h 1304925"/>
                <a:gd name="connsiteX181" fmla="*/ 1188361 w 1356543"/>
                <a:gd name="connsiteY181" fmla="*/ 583407 h 1304925"/>
                <a:gd name="connsiteX182" fmla="*/ 1185980 w 1356543"/>
                <a:gd name="connsiteY182" fmla="*/ 576263 h 1304925"/>
                <a:gd name="connsiteX183" fmla="*/ 1181217 w 1356543"/>
                <a:gd name="connsiteY183" fmla="*/ 557213 h 1304925"/>
                <a:gd name="connsiteX184" fmla="*/ 1166930 w 1356543"/>
                <a:gd name="connsiteY184" fmla="*/ 547688 h 1304925"/>
                <a:gd name="connsiteX185" fmla="*/ 1162167 w 1356543"/>
                <a:gd name="connsiteY185" fmla="*/ 540544 h 1304925"/>
                <a:gd name="connsiteX186" fmla="*/ 1157405 w 1356543"/>
                <a:gd name="connsiteY186" fmla="*/ 526257 h 1304925"/>
                <a:gd name="connsiteX187" fmla="*/ 1150261 w 1356543"/>
                <a:gd name="connsiteY187" fmla="*/ 511969 h 1304925"/>
                <a:gd name="connsiteX188" fmla="*/ 1143117 w 1356543"/>
                <a:gd name="connsiteY188" fmla="*/ 507207 h 1304925"/>
                <a:gd name="connsiteX189" fmla="*/ 1140736 w 1356543"/>
                <a:gd name="connsiteY189" fmla="*/ 500063 h 1304925"/>
                <a:gd name="connsiteX190" fmla="*/ 1133592 w 1356543"/>
                <a:gd name="connsiteY190" fmla="*/ 497682 h 1304925"/>
                <a:gd name="connsiteX191" fmla="*/ 1126449 w 1356543"/>
                <a:gd name="connsiteY191" fmla="*/ 492919 h 1304925"/>
                <a:gd name="connsiteX192" fmla="*/ 1114542 w 1356543"/>
                <a:gd name="connsiteY192" fmla="*/ 469107 h 1304925"/>
                <a:gd name="connsiteX193" fmla="*/ 1109780 w 1356543"/>
                <a:gd name="connsiteY193" fmla="*/ 454819 h 1304925"/>
                <a:gd name="connsiteX194" fmla="*/ 1109780 w 1356543"/>
                <a:gd name="connsiteY194" fmla="*/ 411957 h 1304925"/>
                <a:gd name="connsiteX195" fmla="*/ 1100255 w 1356543"/>
                <a:gd name="connsiteY195" fmla="*/ 385763 h 1304925"/>
                <a:gd name="connsiteX196" fmla="*/ 1093111 w 1356543"/>
                <a:gd name="connsiteY196" fmla="*/ 366713 h 1304925"/>
                <a:gd name="connsiteX197" fmla="*/ 1090730 w 1356543"/>
                <a:gd name="connsiteY197" fmla="*/ 359569 h 1304925"/>
                <a:gd name="connsiteX198" fmla="*/ 1083586 w 1356543"/>
                <a:gd name="connsiteY198" fmla="*/ 352425 h 1304925"/>
                <a:gd name="connsiteX199" fmla="*/ 1076442 w 1356543"/>
                <a:gd name="connsiteY199" fmla="*/ 338138 h 1304925"/>
                <a:gd name="connsiteX200" fmla="*/ 1071680 w 1356543"/>
                <a:gd name="connsiteY200" fmla="*/ 323850 h 1304925"/>
                <a:gd name="connsiteX201" fmla="*/ 1069299 w 1356543"/>
                <a:gd name="connsiteY201" fmla="*/ 316707 h 1304925"/>
                <a:gd name="connsiteX202" fmla="*/ 1064536 w 1356543"/>
                <a:gd name="connsiteY202" fmla="*/ 302419 h 1304925"/>
                <a:gd name="connsiteX203" fmla="*/ 1062155 w 1356543"/>
                <a:gd name="connsiteY203" fmla="*/ 295275 h 1304925"/>
                <a:gd name="connsiteX204" fmla="*/ 1059774 w 1356543"/>
                <a:gd name="connsiteY204" fmla="*/ 283369 h 1304925"/>
                <a:gd name="connsiteX205" fmla="*/ 1052630 w 1356543"/>
                <a:gd name="connsiteY205" fmla="*/ 252413 h 1304925"/>
                <a:gd name="connsiteX206" fmla="*/ 1050249 w 1356543"/>
                <a:gd name="connsiteY206" fmla="*/ 245269 h 1304925"/>
                <a:gd name="connsiteX207" fmla="*/ 1055011 w 1356543"/>
                <a:gd name="connsiteY207" fmla="*/ 204788 h 1304925"/>
                <a:gd name="connsiteX208" fmla="*/ 1062155 w 1356543"/>
                <a:gd name="connsiteY208" fmla="*/ 185738 h 1304925"/>
                <a:gd name="connsiteX209" fmla="*/ 1066917 w 1356543"/>
                <a:gd name="connsiteY209" fmla="*/ 169069 h 1304925"/>
                <a:gd name="connsiteX210" fmla="*/ 1078824 w 1356543"/>
                <a:gd name="connsiteY210" fmla="*/ 147638 h 1304925"/>
                <a:gd name="connsiteX211" fmla="*/ 1076442 w 1356543"/>
                <a:gd name="connsiteY211" fmla="*/ 26194 h 1304925"/>
                <a:gd name="connsiteX212" fmla="*/ 1074061 w 1356543"/>
                <a:gd name="connsiteY212" fmla="*/ 11907 h 1304925"/>
                <a:gd name="connsiteX213" fmla="*/ 1071680 w 1356543"/>
                <a:gd name="connsiteY213" fmla="*/ 2382 h 1304925"/>
                <a:gd name="connsiteX214" fmla="*/ 1064536 w 1356543"/>
                <a:gd name="connsiteY214" fmla="*/ 0 h 1304925"/>
                <a:gd name="connsiteX215" fmla="*/ 907374 w 1356543"/>
                <a:gd name="connsiteY215" fmla="*/ 2382 h 1304925"/>
                <a:gd name="connsiteX216" fmla="*/ 914517 w 1356543"/>
                <a:gd name="connsiteY216" fmla="*/ 7144 h 1304925"/>
                <a:gd name="connsiteX217" fmla="*/ 919280 w 1356543"/>
                <a:gd name="connsiteY217" fmla="*/ 14288 h 1304925"/>
                <a:gd name="connsiteX218" fmla="*/ 921661 w 1356543"/>
                <a:gd name="connsiteY218" fmla="*/ 21432 h 1304925"/>
                <a:gd name="connsiteX219" fmla="*/ 924042 w 1356543"/>
                <a:gd name="connsiteY219" fmla="*/ 47625 h 1304925"/>
                <a:gd name="connsiteX220" fmla="*/ 916899 w 1356543"/>
                <a:gd name="connsiteY220" fmla="*/ 50007 h 1304925"/>
                <a:gd name="connsiteX221" fmla="*/ 907374 w 1356543"/>
                <a:gd name="connsiteY221" fmla="*/ 54769 h 1304925"/>
                <a:gd name="connsiteX222" fmla="*/ 888324 w 1356543"/>
                <a:gd name="connsiteY222" fmla="*/ 59532 h 1304925"/>
                <a:gd name="connsiteX223" fmla="*/ 850224 w 1356543"/>
                <a:gd name="connsiteY223" fmla="*/ 57150 h 1304925"/>
                <a:gd name="connsiteX224" fmla="*/ 826411 w 1356543"/>
                <a:gd name="connsiteY224" fmla="*/ 50007 h 1304925"/>
                <a:gd name="connsiteX225" fmla="*/ 800217 w 1356543"/>
                <a:gd name="connsiteY225" fmla="*/ 40482 h 1304925"/>
                <a:gd name="connsiteX226" fmla="*/ 793074 w 1356543"/>
                <a:gd name="connsiteY226" fmla="*/ 38100 h 1304925"/>
                <a:gd name="connsiteX227" fmla="*/ 752592 w 1356543"/>
                <a:gd name="connsiteY227" fmla="*/ 40482 h 1304925"/>
                <a:gd name="connsiteX228" fmla="*/ 738305 w 1356543"/>
                <a:gd name="connsiteY228" fmla="*/ 45244 h 1304925"/>
                <a:gd name="connsiteX0" fmla="*/ 738305 w 1356543"/>
                <a:gd name="connsiteY0" fmla="*/ 45244 h 1304925"/>
                <a:gd name="connsiteX1" fmla="*/ 509705 w 1356543"/>
                <a:gd name="connsiteY1" fmla="*/ 47625 h 1304925"/>
                <a:gd name="connsiteX2" fmla="*/ 514467 w 1356543"/>
                <a:gd name="connsiteY2" fmla="*/ 54769 h 1304925"/>
                <a:gd name="connsiteX3" fmla="*/ 519230 w 1356543"/>
                <a:gd name="connsiteY3" fmla="*/ 69057 h 1304925"/>
                <a:gd name="connsiteX4" fmla="*/ 509705 w 1356543"/>
                <a:gd name="connsiteY4" fmla="*/ 85725 h 1304925"/>
                <a:gd name="connsiteX5" fmla="*/ 495417 w 1356543"/>
                <a:gd name="connsiteY5" fmla="*/ 90488 h 1304925"/>
                <a:gd name="connsiteX6" fmla="*/ 426361 w 1356543"/>
                <a:gd name="connsiteY6" fmla="*/ 88107 h 1304925"/>
                <a:gd name="connsiteX7" fmla="*/ 421599 w 1356543"/>
                <a:gd name="connsiteY7" fmla="*/ 80963 h 1304925"/>
                <a:gd name="connsiteX8" fmla="*/ 414455 w 1356543"/>
                <a:gd name="connsiteY8" fmla="*/ 76200 h 1304925"/>
                <a:gd name="connsiteX9" fmla="*/ 407311 w 1356543"/>
                <a:gd name="connsiteY9" fmla="*/ 61913 h 1304925"/>
                <a:gd name="connsiteX10" fmla="*/ 404930 w 1356543"/>
                <a:gd name="connsiteY10" fmla="*/ 54769 h 1304925"/>
                <a:gd name="connsiteX11" fmla="*/ 397786 w 1356543"/>
                <a:gd name="connsiteY11" fmla="*/ 50007 h 1304925"/>
                <a:gd name="connsiteX12" fmla="*/ 393024 w 1356543"/>
                <a:gd name="connsiteY12" fmla="*/ 21432 h 1304925"/>
                <a:gd name="connsiteX13" fmla="*/ 247767 w 1356543"/>
                <a:gd name="connsiteY13" fmla="*/ 26194 h 1304925"/>
                <a:gd name="connsiteX14" fmla="*/ 243005 w 1356543"/>
                <a:gd name="connsiteY14" fmla="*/ 50007 h 1304925"/>
                <a:gd name="connsiteX15" fmla="*/ 240624 w 1356543"/>
                <a:gd name="connsiteY15" fmla="*/ 57150 h 1304925"/>
                <a:gd name="connsiteX16" fmla="*/ 226336 w 1356543"/>
                <a:gd name="connsiteY16" fmla="*/ 64294 h 1304925"/>
                <a:gd name="connsiteX17" fmla="*/ 202524 w 1356543"/>
                <a:gd name="connsiteY17" fmla="*/ 61913 h 1304925"/>
                <a:gd name="connsiteX18" fmla="*/ 197761 w 1356543"/>
                <a:gd name="connsiteY18" fmla="*/ 47625 h 1304925"/>
                <a:gd name="connsiteX19" fmla="*/ 190617 w 1356543"/>
                <a:gd name="connsiteY19" fmla="*/ 42863 h 1304925"/>
                <a:gd name="connsiteX20" fmla="*/ 183474 w 1356543"/>
                <a:gd name="connsiteY20" fmla="*/ 40482 h 1304925"/>
                <a:gd name="connsiteX21" fmla="*/ 173949 w 1356543"/>
                <a:gd name="connsiteY21" fmla="*/ 35719 h 1304925"/>
                <a:gd name="connsiteX22" fmla="*/ 169186 w 1356543"/>
                <a:gd name="connsiteY22" fmla="*/ 28575 h 1304925"/>
                <a:gd name="connsiteX23" fmla="*/ 162042 w 1356543"/>
                <a:gd name="connsiteY23" fmla="*/ 23813 h 1304925"/>
                <a:gd name="connsiteX24" fmla="*/ 159661 w 1356543"/>
                <a:gd name="connsiteY24" fmla="*/ 16669 h 1304925"/>
                <a:gd name="connsiteX25" fmla="*/ 145374 w 1356543"/>
                <a:gd name="connsiteY25" fmla="*/ 23813 h 1304925"/>
                <a:gd name="connsiteX26" fmla="*/ 76317 w 1356543"/>
                <a:gd name="connsiteY26" fmla="*/ 30957 h 1304925"/>
                <a:gd name="connsiteX27" fmla="*/ 69174 w 1356543"/>
                <a:gd name="connsiteY27" fmla="*/ 54769 h 1304925"/>
                <a:gd name="connsiteX28" fmla="*/ 66792 w 1356543"/>
                <a:gd name="connsiteY28" fmla="*/ 61913 h 1304925"/>
                <a:gd name="connsiteX29" fmla="*/ 59649 w 1356543"/>
                <a:gd name="connsiteY29" fmla="*/ 66675 h 1304925"/>
                <a:gd name="connsiteX30" fmla="*/ 50124 w 1356543"/>
                <a:gd name="connsiteY30" fmla="*/ 71438 h 1304925"/>
                <a:gd name="connsiteX31" fmla="*/ 42980 w 1356543"/>
                <a:gd name="connsiteY31" fmla="*/ 76200 h 1304925"/>
                <a:gd name="connsiteX32" fmla="*/ 35836 w 1356543"/>
                <a:gd name="connsiteY32" fmla="*/ 78582 h 1304925"/>
                <a:gd name="connsiteX33" fmla="*/ 21549 w 1356543"/>
                <a:gd name="connsiteY33" fmla="*/ 90488 h 1304925"/>
                <a:gd name="connsiteX34" fmla="*/ 7261 w 1356543"/>
                <a:gd name="connsiteY34" fmla="*/ 97632 h 1304925"/>
                <a:gd name="connsiteX35" fmla="*/ 117 w 1356543"/>
                <a:gd name="connsiteY35" fmla="*/ 130969 h 1304925"/>
                <a:gd name="connsiteX36" fmla="*/ 2499 w 1356543"/>
                <a:gd name="connsiteY36" fmla="*/ 178594 h 1304925"/>
                <a:gd name="connsiteX37" fmla="*/ 7261 w 1356543"/>
                <a:gd name="connsiteY37" fmla="*/ 192882 h 1304925"/>
                <a:gd name="connsiteX38" fmla="*/ 14405 w 1356543"/>
                <a:gd name="connsiteY38" fmla="*/ 219075 h 1304925"/>
                <a:gd name="connsiteX39" fmla="*/ 16786 w 1356543"/>
                <a:gd name="connsiteY39" fmla="*/ 226219 h 1304925"/>
                <a:gd name="connsiteX40" fmla="*/ 21549 w 1356543"/>
                <a:gd name="connsiteY40" fmla="*/ 233363 h 1304925"/>
                <a:gd name="connsiteX41" fmla="*/ 28692 w 1356543"/>
                <a:gd name="connsiteY41" fmla="*/ 254794 h 1304925"/>
                <a:gd name="connsiteX42" fmla="*/ 31074 w 1356543"/>
                <a:gd name="connsiteY42" fmla="*/ 261938 h 1304925"/>
                <a:gd name="connsiteX43" fmla="*/ 38217 w 1356543"/>
                <a:gd name="connsiteY43" fmla="*/ 266700 h 1304925"/>
                <a:gd name="connsiteX44" fmla="*/ 40599 w 1356543"/>
                <a:gd name="connsiteY44" fmla="*/ 273844 h 1304925"/>
                <a:gd name="connsiteX45" fmla="*/ 47742 w 1356543"/>
                <a:gd name="connsiteY45" fmla="*/ 276225 h 1304925"/>
                <a:gd name="connsiteX46" fmla="*/ 54886 w 1356543"/>
                <a:gd name="connsiteY46" fmla="*/ 280988 h 1304925"/>
                <a:gd name="connsiteX47" fmla="*/ 69174 w 1356543"/>
                <a:gd name="connsiteY47" fmla="*/ 285750 h 1304925"/>
                <a:gd name="connsiteX48" fmla="*/ 76317 w 1356543"/>
                <a:gd name="connsiteY48" fmla="*/ 290513 h 1304925"/>
                <a:gd name="connsiteX49" fmla="*/ 83461 w 1356543"/>
                <a:gd name="connsiteY49" fmla="*/ 292894 h 1304925"/>
                <a:gd name="connsiteX50" fmla="*/ 88224 w 1356543"/>
                <a:gd name="connsiteY50" fmla="*/ 300038 h 1304925"/>
                <a:gd name="connsiteX51" fmla="*/ 104892 w 1356543"/>
                <a:gd name="connsiteY51" fmla="*/ 302419 h 1304925"/>
                <a:gd name="connsiteX52" fmla="*/ 114417 w 1356543"/>
                <a:gd name="connsiteY52" fmla="*/ 304800 h 1304925"/>
                <a:gd name="connsiteX53" fmla="*/ 119180 w 1356543"/>
                <a:gd name="connsiteY53" fmla="*/ 311944 h 1304925"/>
                <a:gd name="connsiteX54" fmla="*/ 126324 w 1356543"/>
                <a:gd name="connsiteY54" fmla="*/ 326232 h 1304925"/>
                <a:gd name="connsiteX55" fmla="*/ 131086 w 1356543"/>
                <a:gd name="connsiteY55" fmla="*/ 340519 h 1304925"/>
                <a:gd name="connsiteX56" fmla="*/ 133467 w 1356543"/>
                <a:gd name="connsiteY56" fmla="*/ 347663 h 1304925"/>
                <a:gd name="connsiteX57" fmla="*/ 138230 w 1356543"/>
                <a:gd name="connsiteY57" fmla="*/ 354807 h 1304925"/>
                <a:gd name="connsiteX58" fmla="*/ 142992 w 1356543"/>
                <a:gd name="connsiteY58" fmla="*/ 369094 h 1304925"/>
                <a:gd name="connsiteX59" fmla="*/ 145374 w 1356543"/>
                <a:gd name="connsiteY59" fmla="*/ 376238 h 1304925"/>
                <a:gd name="connsiteX60" fmla="*/ 157280 w 1356543"/>
                <a:gd name="connsiteY60" fmla="*/ 397669 h 1304925"/>
                <a:gd name="connsiteX61" fmla="*/ 254911 w 1356543"/>
                <a:gd name="connsiteY61" fmla="*/ 400050 h 1304925"/>
                <a:gd name="connsiteX62" fmla="*/ 264436 w 1356543"/>
                <a:gd name="connsiteY62" fmla="*/ 409575 h 1304925"/>
                <a:gd name="connsiteX63" fmla="*/ 278724 w 1356543"/>
                <a:gd name="connsiteY63" fmla="*/ 421482 h 1304925"/>
                <a:gd name="connsiteX64" fmla="*/ 285867 w 1356543"/>
                <a:gd name="connsiteY64" fmla="*/ 428625 h 1304925"/>
                <a:gd name="connsiteX65" fmla="*/ 300155 w 1356543"/>
                <a:gd name="connsiteY65" fmla="*/ 433388 h 1304925"/>
                <a:gd name="connsiteX66" fmla="*/ 319205 w 1356543"/>
                <a:gd name="connsiteY66" fmla="*/ 438150 h 1304925"/>
                <a:gd name="connsiteX67" fmla="*/ 333492 w 1356543"/>
                <a:gd name="connsiteY67" fmla="*/ 447675 h 1304925"/>
                <a:gd name="connsiteX68" fmla="*/ 340636 w 1356543"/>
                <a:gd name="connsiteY68" fmla="*/ 450057 h 1304925"/>
                <a:gd name="connsiteX69" fmla="*/ 354924 w 1356543"/>
                <a:gd name="connsiteY69" fmla="*/ 457200 h 1304925"/>
                <a:gd name="connsiteX70" fmla="*/ 376355 w 1356543"/>
                <a:gd name="connsiteY70" fmla="*/ 466725 h 1304925"/>
                <a:gd name="connsiteX71" fmla="*/ 395405 w 1356543"/>
                <a:gd name="connsiteY71" fmla="*/ 471488 h 1304925"/>
                <a:gd name="connsiteX72" fmla="*/ 416836 w 1356543"/>
                <a:gd name="connsiteY72" fmla="*/ 483394 h 1304925"/>
                <a:gd name="connsiteX73" fmla="*/ 423980 w 1356543"/>
                <a:gd name="connsiteY73" fmla="*/ 488157 h 1304925"/>
                <a:gd name="connsiteX74" fmla="*/ 438267 w 1356543"/>
                <a:gd name="connsiteY74" fmla="*/ 492919 h 1304925"/>
                <a:gd name="connsiteX75" fmla="*/ 459699 w 1356543"/>
                <a:gd name="connsiteY75" fmla="*/ 500063 h 1304925"/>
                <a:gd name="connsiteX76" fmla="*/ 473986 w 1356543"/>
                <a:gd name="connsiteY76" fmla="*/ 504825 h 1304925"/>
                <a:gd name="connsiteX77" fmla="*/ 481130 w 1356543"/>
                <a:gd name="connsiteY77" fmla="*/ 507207 h 1304925"/>
                <a:gd name="connsiteX78" fmla="*/ 485892 w 1356543"/>
                <a:gd name="connsiteY78" fmla="*/ 514350 h 1304925"/>
                <a:gd name="connsiteX79" fmla="*/ 493036 w 1356543"/>
                <a:gd name="connsiteY79" fmla="*/ 519113 h 1304925"/>
                <a:gd name="connsiteX80" fmla="*/ 495417 w 1356543"/>
                <a:gd name="connsiteY80" fmla="*/ 526257 h 1304925"/>
                <a:gd name="connsiteX81" fmla="*/ 509705 w 1356543"/>
                <a:gd name="connsiteY81" fmla="*/ 538163 h 1304925"/>
                <a:gd name="connsiteX82" fmla="*/ 531136 w 1356543"/>
                <a:gd name="connsiteY82" fmla="*/ 554832 h 1304925"/>
                <a:gd name="connsiteX83" fmla="*/ 547805 w 1356543"/>
                <a:gd name="connsiteY83" fmla="*/ 561975 h 1304925"/>
                <a:gd name="connsiteX84" fmla="*/ 552567 w 1356543"/>
                <a:gd name="connsiteY84" fmla="*/ 569119 h 1304925"/>
                <a:gd name="connsiteX85" fmla="*/ 559711 w 1356543"/>
                <a:gd name="connsiteY85" fmla="*/ 571500 h 1304925"/>
                <a:gd name="connsiteX86" fmla="*/ 566855 w 1356543"/>
                <a:gd name="connsiteY86" fmla="*/ 578644 h 1304925"/>
                <a:gd name="connsiteX87" fmla="*/ 569236 w 1356543"/>
                <a:gd name="connsiteY87" fmla="*/ 585788 h 1304925"/>
                <a:gd name="connsiteX88" fmla="*/ 581142 w 1356543"/>
                <a:gd name="connsiteY88" fmla="*/ 600075 h 1304925"/>
                <a:gd name="connsiteX89" fmla="*/ 588286 w 1356543"/>
                <a:gd name="connsiteY89" fmla="*/ 614363 h 1304925"/>
                <a:gd name="connsiteX90" fmla="*/ 595430 w 1356543"/>
                <a:gd name="connsiteY90" fmla="*/ 616744 h 1304925"/>
                <a:gd name="connsiteX91" fmla="*/ 609717 w 1356543"/>
                <a:gd name="connsiteY91" fmla="*/ 626269 h 1304925"/>
                <a:gd name="connsiteX92" fmla="*/ 616861 w 1356543"/>
                <a:gd name="connsiteY92" fmla="*/ 631032 h 1304925"/>
                <a:gd name="connsiteX93" fmla="*/ 624005 w 1356543"/>
                <a:gd name="connsiteY93" fmla="*/ 633413 h 1304925"/>
                <a:gd name="connsiteX94" fmla="*/ 631149 w 1356543"/>
                <a:gd name="connsiteY94" fmla="*/ 638175 h 1304925"/>
                <a:gd name="connsiteX95" fmla="*/ 652580 w 1356543"/>
                <a:gd name="connsiteY95" fmla="*/ 647700 h 1304925"/>
                <a:gd name="connsiteX96" fmla="*/ 659724 w 1356543"/>
                <a:gd name="connsiteY96" fmla="*/ 654844 h 1304925"/>
                <a:gd name="connsiteX97" fmla="*/ 666867 w 1356543"/>
                <a:gd name="connsiteY97" fmla="*/ 676275 h 1304925"/>
                <a:gd name="connsiteX98" fmla="*/ 669249 w 1356543"/>
                <a:gd name="connsiteY98" fmla="*/ 683419 h 1304925"/>
                <a:gd name="connsiteX99" fmla="*/ 678774 w 1356543"/>
                <a:gd name="connsiteY99" fmla="*/ 685800 h 1304925"/>
                <a:gd name="connsiteX100" fmla="*/ 712111 w 1356543"/>
                <a:gd name="connsiteY100" fmla="*/ 702469 h 1304925"/>
                <a:gd name="connsiteX101" fmla="*/ 716874 w 1356543"/>
                <a:gd name="connsiteY101" fmla="*/ 704850 h 1304925"/>
                <a:gd name="connsiteX102" fmla="*/ 726399 w 1356543"/>
                <a:gd name="connsiteY102" fmla="*/ 719138 h 1304925"/>
                <a:gd name="connsiteX103" fmla="*/ 731161 w 1356543"/>
                <a:gd name="connsiteY103" fmla="*/ 726282 h 1304925"/>
                <a:gd name="connsiteX104" fmla="*/ 738305 w 1356543"/>
                <a:gd name="connsiteY104" fmla="*/ 731044 h 1304925"/>
                <a:gd name="connsiteX105" fmla="*/ 740686 w 1356543"/>
                <a:gd name="connsiteY105" fmla="*/ 738188 h 1304925"/>
                <a:gd name="connsiteX106" fmla="*/ 745449 w 1356543"/>
                <a:gd name="connsiteY106" fmla="*/ 745332 h 1304925"/>
                <a:gd name="connsiteX107" fmla="*/ 747830 w 1356543"/>
                <a:gd name="connsiteY107" fmla="*/ 754857 h 1304925"/>
                <a:gd name="connsiteX108" fmla="*/ 745449 w 1356543"/>
                <a:gd name="connsiteY108" fmla="*/ 852488 h 1304925"/>
                <a:gd name="connsiteX109" fmla="*/ 740686 w 1356543"/>
                <a:gd name="connsiteY109" fmla="*/ 871538 h 1304925"/>
                <a:gd name="connsiteX110" fmla="*/ 735924 w 1356543"/>
                <a:gd name="connsiteY110" fmla="*/ 885825 h 1304925"/>
                <a:gd name="connsiteX111" fmla="*/ 738305 w 1356543"/>
                <a:gd name="connsiteY111" fmla="*/ 935832 h 1304925"/>
                <a:gd name="connsiteX112" fmla="*/ 743067 w 1356543"/>
                <a:gd name="connsiteY112" fmla="*/ 942975 h 1304925"/>
                <a:gd name="connsiteX113" fmla="*/ 745449 w 1356543"/>
                <a:gd name="connsiteY113" fmla="*/ 952500 h 1304925"/>
                <a:gd name="connsiteX114" fmla="*/ 754974 w 1356543"/>
                <a:gd name="connsiteY114" fmla="*/ 966788 h 1304925"/>
                <a:gd name="connsiteX115" fmla="*/ 759736 w 1356543"/>
                <a:gd name="connsiteY115" fmla="*/ 981075 h 1304925"/>
                <a:gd name="connsiteX116" fmla="*/ 762117 w 1356543"/>
                <a:gd name="connsiteY116" fmla="*/ 1026319 h 1304925"/>
                <a:gd name="connsiteX117" fmla="*/ 776405 w 1356543"/>
                <a:gd name="connsiteY117" fmla="*/ 1040607 h 1304925"/>
                <a:gd name="connsiteX118" fmla="*/ 778786 w 1356543"/>
                <a:gd name="connsiteY118" fmla="*/ 1052513 h 1304925"/>
                <a:gd name="connsiteX119" fmla="*/ 783549 w 1356543"/>
                <a:gd name="connsiteY119" fmla="*/ 1066800 h 1304925"/>
                <a:gd name="connsiteX120" fmla="*/ 785930 w 1356543"/>
                <a:gd name="connsiteY120" fmla="*/ 1152525 h 1304925"/>
                <a:gd name="connsiteX121" fmla="*/ 788311 w 1356543"/>
                <a:gd name="connsiteY121" fmla="*/ 1162050 h 1304925"/>
                <a:gd name="connsiteX122" fmla="*/ 793074 w 1356543"/>
                <a:gd name="connsiteY122" fmla="*/ 1209675 h 1304925"/>
                <a:gd name="connsiteX123" fmla="*/ 795455 w 1356543"/>
                <a:gd name="connsiteY123" fmla="*/ 1271588 h 1304925"/>
                <a:gd name="connsiteX124" fmla="*/ 800217 w 1356543"/>
                <a:gd name="connsiteY124" fmla="*/ 1278732 h 1304925"/>
                <a:gd name="connsiteX125" fmla="*/ 802599 w 1356543"/>
                <a:gd name="connsiteY125" fmla="*/ 1304925 h 1304925"/>
                <a:gd name="connsiteX126" fmla="*/ 816886 w 1356543"/>
                <a:gd name="connsiteY126" fmla="*/ 1302544 h 1304925"/>
                <a:gd name="connsiteX127" fmla="*/ 831174 w 1356543"/>
                <a:gd name="connsiteY127" fmla="*/ 1297782 h 1304925"/>
                <a:gd name="connsiteX128" fmla="*/ 845461 w 1356543"/>
                <a:gd name="connsiteY128" fmla="*/ 1293019 h 1304925"/>
                <a:gd name="connsiteX129" fmla="*/ 852605 w 1356543"/>
                <a:gd name="connsiteY129" fmla="*/ 1290638 h 1304925"/>
                <a:gd name="connsiteX130" fmla="*/ 876417 w 1356543"/>
                <a:gd name="connsiteY130" fmla="*/ 1283494 h 1304925"/>
                <a:gd name="connsiteX131" fmla="*/ 883561 w 1356543"/>
                <a:gd name="connsiteY131" fmla="*/ 1278732 h 1304925"/>
                <a:gd name="connsiteX132" fmla="*/ 904992 w 1356543"/>
                <a:gd name="connsiteY132" fmla="*/ 1271588 h 1304925"/>
                <a:gd name="connsiteX133" fmla="*/ 926424 w 1356543"/>
                <a:gd name="connsiteY133" fmla="*/ 1264444 h 1304925"/>
                <a:gd name="connsiteX134" fmla="*/ 940711 w 1356543"/>
                <a:gd name="connsiteY134" fmla="*/ 1259682 h 1304925"/>
                <a:gd name="connsiteX135" fmla="*/ 950236 w 1356543"/>
                <a:gd name="connsiteY135" fmla="*/ 1257300 h 1304925"/>
                <a:gd name="connsiteX136" fmla="*/ 971667 w 1356543"/>
                <a:gd name="connsiteY136" fmla="*/ 1250157 h 1304925"/>
                <a:gd name="connsiteX137" fmla="*/ 988336 w 1356543"/>
                <a:gd name="connsiteY137" fmla="*/ 1245394 h 1304925"/>
                <a:gd name="connsiteX138" fmla="*/ 1038342 w 1356543"/>
                <a:gd name="connsiteY138" fmla="*/ 1243013 h 1304925"/>
                <a:gd name="connsiteX139" fmla="*/ 1059774 w 1356543"/>
                <a:gd name="connsiteY139" fmla="*/ 1235869 h 1304925"/>
                <a:gd name="connsiteX140" fmla="*/ 1066917 w 1356543"/>
                <a:gd name="connsiteY140" fmla="*/ 1233488 h 1304925"/>
                <a:gd name="connsiteX141" fmla="*/ 1076442 w 1356543"/>
                <a:gd name="connsiteY141" fmla="*/ 1231107 h 1304925"/>
                <a:gd name="connsiteX142" fmla="*/ 1090730 w 1356543"/>
                <a:gd name="connsiteY142" fmla="*/ 1226344 h 1304925"/>
                <a:gd name="connsiteX143" fmla="*/ 1157405 w 1356543"/>
                <a:gd name="connsiteY143" fmla="*/ 1223963 h 1304925"/>
                <a:gd name="connsiteX144" fmla="*/ 1188361 w 1356543"/>
                <a:gd name="connsiteY144" fmla="*/ 1216819 h 1304925"/>
                <a:gd name="connsiteX145" fmla="*/ 1207411 w 1356543"/>
                <a:gd name="connsiteY145" fmla="*/ 1212057 h 1304925"/>
                <a:gd name="connsiteX146" fmla="*/ 1221699 w 1356543"/>
                <a:gd name="connsiteY146" fmla="*/ 1204913 h 1304925"/>
                <a:gd name="connsiteX147" fmla="*/ 1228842 w 1356543"/>
                <a:gd name="connsiteY147" fmla="*/ 1200150 h 1304925"/>
                <a:gd name="connsiteX148" fmla="*/ 1238367 w 1356543"/>
                <a:gd name="connsiteY148" fmla="*/ 1197769 h 1304925"/>
                <a:gd name="connsiteX149" fmla="*/ 1252655 w 1356543"/>
                <a:gd name="connsiteY149" fmla="*/ 1193007 h 1304925"/>
                <a:gd name="connsiteX150" fmla="*/ 1266942 w 1356543"/>
                <a:gd name="connsiteY150" fmla="*/ 1188244 h 1304925"/>
                <a:gd name="connsiteX151" fmla="*/ 1274086 w 1356543"/>
                <a:gd name="connsiteY151" fmla="*/ 1185863 h 1304925"/>
                <a:gd name="connsiteX152" fmla="*/ 1297899 w 1356543"/>
                <a:gd name="connsiteY152" fmla="*/ 1178719 h 1304925"/>
                <a:gd name="connsiteX153" fmla="*/ 1326474 w 1356543"/>
                <a:gd name="connsiteY153" fmla="*/ 1169194 h 1304925"/>
                <a:gd name="connsiteX154" fmla="*/ 1333617 w 1356543"/>
                <a:gd name="connsiteY154" fmla="*/ 1166813 h 1304925"/>
                <a:gd name="connsiteX155" fmla="*/ 1340761 w 1356543"/>
                <a:gd name="connsiteY155" fmla="*/ 1164432 h 1304925"/>
                <a:gd name="connsiteX156" fmla="*/ 1347905 w 1356543"/>
                <a:gd name="connsiteY156" fmla="*/ 1159669 h 1304925"/>
                <a:gd name="connsiteX157" fmla="*/ 1340761 w 1356543"/>
                <a:gd name="connsiteY157" fmla="*/ 1026319 h 1304925"/>
                <a:gd name="connsiteX158" fmla="*/ 1331236 w 1356543"/>
                <a:gd name="connsiteY158" fmla="*/ 1004888 h 1304925"/>
                <a:gd name="connsiteX159" fmla="*/ 1319330 w 1356543"/>
                <a:gd name="connsiteY159" fmla="*/ 969169 h 1304925"/>
                <a:gd name="connsiteX160" fmla="*/ 1314567 w 1356543"/>
                <a:gd name="connsiteY160" fmla="*/ 954882 h 1304925"/>
                <a:gd name="connsiteX161" fmla="*/ 1307424 w 1356543"/>
                <a:gd name="connsiteY161" fmla="*/ 940594 h 1304925"/>
                <a:gd name="connsiteX162" fmla="*/ 1307424 w 1356543"/>
                <a:gd name="connsiteY162" fmla="*/ 845344 h 1304925"/>
                <a:gd name="connsiteX163" fmla="*/ 1309805 w 1356543"/>
                <a:gd name="connsiteY163" fmla="*/ 838200 h 1304925"/>
                <a:gd name="connsiteX164" fmla="*/ 1300280 w 1356543"/>
                <a:gd name="connsiteY164" fmla="*/ 823913 h 1304925"/>
                <a:gd name="connsiteX165" fmla="*/ 1295517 w 1356543"/>
                <a:gd name="connsiteY165" fmla="*/ 809625 h 1304925"/>
                <a:gd name="connsiteX166" fmla="*/ 1293136 w 1356543"/>
                <a:gd name="connsiteY166" fmla="*/ 802482 h 1304925"/>
                <a:gd name="connsiteX167" fmla="*/ 1288374 w 1356543"/>
                <a:gd name="connsiteY167" fmla="*/ 735807 h 1304925"/>
                <a:gd name="connsiteX168" fmla="*/ 1276467 w 1356543"/>
                <a:gd name="connsiteY168" fmla="*/ 714375 h 1304925"/>
                <a:gd name="connsiteX169" fmla="*/ 1262180 w 1356543"/>
                <a:gd name="connsiteY169" fmla="*/ 692944 h 1304925"/>
                <a:gd name="connsiteX170" fmla="*/ 1257417 w 1356543"/>
                <a:gd name="connsiteY170" fmla="*/ 685800 h 1304925"/>
                <a:gd name="connsiteX171" fmla="*/ 1252655 w 1356543"/>
                <a:gd name="connsiteY171" fmla="*/ 678657 h 1304925"/>
                <a:gd name="connsiteX172" fmla="*/ 1245511 w 1356543"/>
                <a:gd name="connsiteY172" fmla="*/ 671513 h 1304925"/>
                <a:gd name="connsiteX173" fmla="*/ 1235986 w 1356543"/>
                <a:gd name="connsiteY173" fmla="*/ 659607 h 1304925"/>
                <a:gd name="connsiteX174" fmla="*/ 1226461 w 1356543"/>
                <a:gd name="connsiteY174" fmla="*/ 645319 h 1304925"/>
                <a:gd name="connsiteX175" fmla="*/ 1221699 w 1356543"/>
                <a:gd name="connsiteY175" fmla="*/ 631032 h 1304925"/>
                <a:gd name="connsiteX176" fmla="*/ 1214555 w 1356543"/>
                <a:gd name="connsiteY176" fmla="*/ 616744 h 1304925"/>
                <a:gd name="connsiteX177" fmla="*/ 1207411 w 1356543"/>
                <a:gd name="connsiteY177" fmla="*/ 614363 h 1304925"/>
                <a:gd name="connsiteX178" fmla="*/ 1202649 w 1356543"/>
                <a:gd name="connsiteY178" fmla="*/ 607219 h 1304925"/>
                <a:gd name="connsiteX179" fmla="*/ 1195505 w 1356543"/>
                <a:gd name="connsiteY179" fmla="*/ 597694 h 1304925"/>
                <a:gd name="connsiteX180" fmla="*/ 1193124 w 1356543"/>
                <a:gd name="connsiteY180" fmla="*/ 590550 h 1304925"/>
                <a:gd name="connsiteX181" fmla="*/ 1188361 w 1356543"/>
                <a:gd name="connsiteY181" fmla="*/ 583407 h 1304925"/>
                <a:gd name="connsiteX182" fmla="*/ 1185980 w 1356543"/>
                <a:gd name="connsiteY182" fmla="*/ 576263 h 1304925"/>
                <a:gd name="connsiteX183" fmla="*/ 1181217 w 1356543"/>
                <a:gd name="connsiteY183" fmla="*/ 557213 h 1304925"/>
                <a:gd name="connsiteX184" fmla="*/ 1166930 w 1356543"/>
                <a:gd name="connsiteY184" fmla="*/ 547688 h 1304925"/>
                <a:gd name="connsiteX185" fmla="*/ 1162167 w 1356543"/>
                <a:gd name="connsiteY185" fmla="*/ 540544 h 1304925"/>
                <a:gd name="connsiteX186" fmla="*/ 1157405 w 1356543"/>
                <a:gd name="connsiteY186" fmla="*/ 526257 h 1304925"/>
                <a:gd name="connsiteX187" fmla="*/ 1150261 w 1356543"/>
                <a:gd name="connsiteY187" fmla="*/ 511969 h 1304925"/>
                <a:gd name="connsiteX188" fmla="*/ 1143117 w 1356543"/>
                <a:gd name="connsiteY188" fmla="*/ 507207 h 1304925"/>
                <a:gd name="connsiteX189" fmla="*/ 1140736 w 1356543"/>
                <a:gd name="connsiteY189" fmla="*/ 500063 h 1304925"/>
                <a:gd name="connsiteX190" fmla="*/ 1133592 w 1356543"/>
                <a:gd name="connsiteY190" fmla="*/ 497682 h 1304925"/>
                <a:gd name="connsiteX191" fmla="*/ 1126449 w 1356543"/>
                <a:gd name="connsiteY191" fmla="*/ 492919 h 1304925"/>
                <a:gd name="connsiteX192" fmla="*/ 1114542 w 1356543"/>
                <a:gd name="connsiteY192" fmla="*/ 469107 h 1304925"/>
                <a:gd name="connsiteX193" fmla="*/ 1109780 w 1356543"/>
                <a:gd name="connsiteY193" fmla="*/ 454819 h 1304925"/>
                <a:gd name="connsiteX194" fmla="*/ 1109780 w 1356543"/>
                <a:gd name="connsiteY194" fmla="*/ 411957 h 1304925"/>
                <a:gd name="connsiteX195" fmla="*/ 1100255 w 1356543"/>
                <a:gd name="connsiteY195" fmla="*/ 385763 h 1304925"/>
                <a:gd name="connsiteX196" fmla="*/ 1093111 w 1356543"/>
                <a:gd name="connsiteY196" fmla="*/ 366713 h 1304925"/>
                <a:gd name="connsiteX197" fmla="*/ 1090730 w 1356543"/>
                <a:gd name="connsiteY197" fmla="*/ 359569 h 1304925"/>
                <a:gd name="connsiteX198" fmla="*/ 1083586 w 1356543"/>
                <a:gd name="connsiteY198" fmla="*/ 352425 h 1304925"/>
                <a:gd name="connsiteX199" fmla="*/ 1076442 w 1356543"/>
                <a:gd name="connsiteY199" fmla="*/ 338138 h 1304925"/>
                <a:gd name="connsiteX200" fmla="*/ 1071680 w 1356543"/>
                <a:gd name="connsiteY200" fmla="*/ 323850 h 1304925"/>
                <a:gd name="connsiteX201" fmla="*/ 1069299 w 1356543"/>
                <a:gd name="connsiteY201" fmla="*/ 316707 h 1304925"/>
                <a:gd name="connsiteX202" fmla="*/ 1064536 w 1356543"/>
                <a:gd name="connsiteY202" fmla="*/ 302419 h 1304925"/>
                <a:gd name="connsiteX203" fmla="*/ 1062155 w 1356543"/>
                <a:gd name="connsiteY203" fmla="*/ 295275 h 1304925"/>
                <a:gd name="connsiteX204" fmla="*/ 1059774 w 1356543"/>
                <a:gd name="connsiteY204" fmla="*/ 283369 h 1304925"/>
                <a:gd name="connsiteX205" fmla="*/ 1052630 w 1356543"/>
                <a:gd name="connsiteY205" fmla="*/ 252413 h 1304925"/>
                <a:gd name="connsiteX206" fmla="*/ 1050249 w 1356543"/>
                <a:gd name="connsiteY206" fmla="*/ 245269 h 1304925"/>
                <a:gd name="connsiteX207" fmla="*/ 1055011 w 1356543"/>
                <a:gd name="connsiteY207" fmla="*/ 204788 h 1304925"/>
                <a:gd name="connsiteX208" fmla="*/ 1062155 w 1356543"/>
                <a:gd name="connsiteY208" fmla="*/ 185738 h 1304925"/>
                <a:gd name="connsiteX209" fmla="*/ 1066917 w 1356543"/>
                <a:gd name="connsiteY209" fmla="*/ 169069 h 1304925"/>
                <a:gd name="connsiteX210" fmla="*/ 1078824 w 1356543"/>
                <a:gd name="connsiteY210" fmla="*/ 147638 h 1304925"/>
                <a:gd name="connsiteX211" fmla="*/ 1076442 w 1356543"/>
                <a:gd name="connsiteY211" fmla="*/ 26194 h 1304925"/>
                <a:gd name="connsiteX212" fmla="*/ 1074061 w 1356543"/>
                <a:gd name="connsiteY212" fmla="*/ 11907 h 1304925"/>
                <a:gd name="connsiteX213" fmla="*/ 1071680 w 1356543"/>
                <a:gd name="connsiteY213" fmla="*/ 2382 h 1304925"/>
                <a:gd name="connsiteX214" fmla="*/ 1064536 w 1356543"/>
                <a:gd name="connsiteY214" fmla="*/ 0 h 1304925"/>
                <a:gd name="connsiteX215" fmla="*/ 907374 w 1356543"/>
                <a:gd name="connsiteY215" fmla="*/ 2382 h 1304925"/>
                <a:gd name="connsiteX216" fmla="*/ 914517 w 1356543"/>
                <a:gd name="connsiteY216" fmla="*/ 7144 h 1304925"/>
                <a:gd name="connsiteX217" fmla="*/ 919280 w 1356543"/>
                <a:gd name="connsiteY217" fmla="*/ 14288 h 1304925"/>
                <a:gd name="connsiteX218" fmla="*/ 921661 w 1356543"/>
                <a:gd name="connsiteY218" fmla="*/ 21432 h 1304925"/>
                <a:gd name="connsiteX219" fmla="*/ 924042 w 1356543"/>
                <a:gd name="connsiteY219" fmla="*/ 47625 h 1304925"/>
                <a:gd name="connsiteX220" fmla="*/ 916899 w 1356543"/>
                <a:gd name="connsiteY220" fmla="*/ 50007 h 1304925"/>
                <a:gd name="connsiteX221" fmla="*/ 907374 w 1356543"/>
                <a:gd name="connsiteY221" fmla="*/ 54769 h 1304925"/>
                <a:gd name="connsiteX222" fmla="*/ 888324 w 1356543"/>
                <a:gd name="connsiteY222" fmla="*/ 59532 h 1304925"/>
                <a:gd name="connsiteX223" fmla="*/ 850224 w 1356543"/>
                <a:gd name="connsiteY223" fmla="*/ 57150 h 1304925"/>
                <a:gd name="connsiteX224" fmla="*/ 826411 w 1356543"/>
                <a:gd name="connsiteY224" fmla="*/ 50007 h 1304925"/>
                <a:gd name="connsiteX225" fmla="*/ 800217 w 1356543"/>
                <a:gd name="connsiteY225" fmla="*/ 40482 h 1304925"/>
                <a:gd name="connsiteX226" fmla="*/ 793074 w 1356543"/>
                <a:gd name="connsiteY226" fmla="*/ 38100 h 1304925"/>
                <a:gd name="connsiteX227" fmla="*/ 752592 w 1356543"/>
                <a:gd name="connsiteY227" fmla="*/ 40482 h 1304925"/>
                <a:gd name="connsiteX228" fmla="*/ 738305 w 1356543"/>
                <a:gd name="connsiteY228" fmla="*/ 45244 h 1304925"/>
                <a:gd name="connsiteX0" fmla="*/ 738305 w 1356543"/>
                <a:gd name="connsiteY0" fmla="*/ 45244 h 1304925"/>
                <a:gd name="connsiteX1" fmla="*/ 509705 w 1356543"/>
                <a:gd name="connsiteY1" fmla="*/ 47625 h 1304925"/>
                <a:gd name="connsiteX2" fmla="*/ 514467 w 1356543"/>
                <a:gd name="connsiteY2" fmla="*/ 54769 h 1304925"/>
                <a:gd name="connsiteX3" fmla="*/ 519230 w 1356543"/>
                <a:gd name="connsiteY3" fmla="*/ 69057 h 1304925"/>
                <a:gd name="connsiteX4" fmla="*/ 509705 w 1356543"/>
                <a:gd name="connsiteY4" fmla="*/ 85725 h 1304925"/>
                <a:gd name="connsiteX5" fmla="*/ 495417 w 1356543"/>
                <a:gd name="connsiteY5" fmla="*/ 90488 h 1304925"/>
                <a:gd name="connsiteX6" fmla="*/ 426361 w 1356543"/>
                <a:gd name="connsiteY6" fmla="*/ 88107 h 1304925"/>
                <a:gd name="connsiteX7" fmla="*/ 421599 w 1356543"/>
                <a:gd name="connsiteY7" fmla="*/ 80963 h 1304925"/>
                <a:gd name="connsiteX8" fmla="*/ 414455 w 1356543"/>
                <a:gd name="connsiteY8" fmla="*/ 76200 h 1304925"/>
                <a:gd name="connsiteX9" fmla="*/ 407311 w 1356543"/>
                <a:gd name="connsiteY9" fmla="*/ 61913 h 1304925"/>
                <a:gd name="connsiteX10" fmla="*/ 404930 w 1356543"/>
                <a:gd name="connsiteY10" fmla="*/ 54769 h 1304925"/>
                <a:gd name="connsiteX11" fmla="*/ 397786 w 1356543"/>
                <a:gd name="connsiteY11" fmla="*/ 50007 h 1304925"/>
                <a:gd name="connsiteX12" fmla="*/ 393024 w 1356543"/>
                <a:gd name="connsiteY12" fmla="*/ 21432 h 1304925"/>
                <a:gd name="connsiteX13" fmla="*/ 247767 w 1356543"/>
                <a:gd name="connsiteY13" fmla="*/ 26194 h 1304925"/>
                <a:gd name="connsiteX14" fmla="*/ 243005 w 1356543"/>
                <a:gd name="connsiteY14" fmla="*/ 50007 h 1304925"/>
                <a:gd name="connsiteX15" fmla="*/ 240624 w 1356543"/>
                <a:gd name="connsiteY15" fmla="*/ 57150 h 1304925"/>
                <a:gd name="connsiteX16" fmla="*/ 226336 w 1356543"/>
                <a:gd name="connsiteY16" fmla="*/ 64294 h 1304925"/>
                <a:gd name="connsiteX17" fmla="*/ 202524 w 1356543"/>
                <a:gd name="connsiteY17" fmla="*/ 61913 h 1304925"/>
                <a:gd name="connsiteX18" fmla="*/ 197761 w 1356543"/>
                <a:gd name="connsiteY18" fmla="*/ 47625 h 1304925"/>
                <a:gd name="connsiteX19" fmla="*/ 190617 w 1356543"/>
                <a:gd name="connsiteY19" fmla="*/ 42863 h 1304925"/>
                <a:gd name="connsiteX20" fmla="*/ 183474 w 1356543"/>
                <a:gd name="connsiteY20" fmla="*/ 40482 h 1304925"/>
                <a:gd name="connsiteX21" fmla="*/ 173949 w 1356543"/>
                <a:gd name="connsiteY21" fmla="*/ 35719 h 1304925"/>
                <a:gd name="connsiteX22" fmla="*/ 169186 w 1356543"/>
                <a:gd name="connsiteY22" fmla="*/ 28575 h 1304925"/>
                <a:gd name="connsiteX23" fmla="*/ 162042 w 1356543"/>
                <a:gd name="connsiteY23" fmla="*/ 23813 h 1304925"/>
                <a:gd name="connsiteX24" fmla="*/ 159661 w 1356543"/>
                <a:gd name="connsiteY24" fmla="*/ 16669 h 1304925"/>
                <a:gd name="connsiteX25" fmla="*/ 145374 w 1356543"/>
                <a:gd name="connsiteY25" fmla="*/ 23813 h 1304925"/>
                <a:gd name="connsiteX26" fmla="*/ 76317 w 1356543"/>
                <a:gd name="connsiteY26" fmla="*/ 30957 h 1304925"/>
                <a:gd name="connsiteX27" fmla="*/ 69174 w 1356543"/>
                <a:gd name="connsiteY27" fmla="*/ 54769 h 1304925"/>
                <a:gd name="connsiteX28" fmla="*/ 66792 w 1356543"/>
                <a:gd name="connsiteY28" fmla="*/ 61913 h 1304925"/>
                <a:gd name="connsiteX29" fmla="*/ 59649 w 1356543"/>
                <a:gd name="connsiteY29" fmla="*/ 66675 h 1304925"/>
                <a:gd name="connsiteX30" fmla="*/ 50124 w 1356543"/>
                <a:gd name="connsiteY30" fmla="*/ 71438 h 1304925"/>
                <a:gd name="connsiteX31" fmla="*/ 42980 w 1356543"/>
                <a:gd name="connsiteY31" fmla="*/ 76200 h 1304925"/>
                <a:gd name="connsiteX32" fmla="*/ 35836 w 1356543"/>
                <a:gd name="connsiteY32" fmla="*/ 78582 h 1304925"/>
                <a:gd name="connsiteX33" fmla="*/ 21549 w 1356543"/>
                <a:gd name="connsiteY33" fmla="*/ 90488 h 1304925"/>
                <a:gd name="connsiteX34" fmla="*/ 7261 w 1356543"/>
                <a:gd name="connsiteY34" fmla="*/ 97632 h 1304925"/>
                <a:gd name="connsiteX35" fmla="*/ 117 w 1356543"/>
                <a:gd name="connsiteY35" fmla="*/ 130969 h 1304925"/>
                <a:gd name="connsiteX36" fmla="*/ 2499 w 1356543"/>
                <a:gd name="connsiteY36" fmla="*/ 178594 h 1304925"/>
                <a:gd name="connsiteX37" fmla="*/ 7261 w 1356543"/>
                <a:gd name="connsiteY37" fmla="*/ 192882 h 1304925"/>
                <a:gd name="connsiteX38" fmla="*/ 14405 w 1356543"/>
                <a:gd name="connsiteY38" fmla="*/ 219075 h 1304925"/>
                <a:gd name="connsiteX39" fmla="*/ 16786 w 1356543"/>
                <a:gd name="connsiteY39" fmla="*/ 226219 h 1304925"/>
                <a:gd name="connsiteX40" fmla="*/ 21549 w 1356543"/>
                <a:gd name="connsiteY40" fmla="*/ 233363 h 1304925"/>
                <a:gd name="connsiteX41" fmla="*/ 28692 w 1356543"/>
                <a:gd name="connsiteY41" fmla="*/ 254794 h 1304925"/>
                <a:gd name="connsiteX42" fmla="*/ 31074 w 1356543"/>
                <a:gd name="connsiteY42" fmla="*/ 261938 h 1304925"/>
                <a:gd name="connsiteX43" fmla="*/ 38217 w 1356543"/>
                <a:gd name="connsiteY43" fmla="*/ 266700 h 1304925"/>
                <a:gd name="connsiteX44" fmla="*/ 40599 w 1356543"/>
                <a:gd name="connsiteY44" fmla="*/ 273844 h 1304925"/>
                <a:gd name="connsiteX45" fmla="*/ 47742 w 1356543"/>
                <a:gd name="connsiteY45" fmla="*/ 276225 h 1304925"/>
                <a:gd name="connsiteX46" fmla="*/ 54886 w 1356543"/>
                <a:gd name="connsiteY46" fmla="*/ 280988 h 1304925"/>
                <a:gd name="connsiteX47" fmla="*/ 69174 w 1356543"/>
                <a:gd name="connsiteY47" fmla="*/ 285750 h 1304925"/>
                <a:gd name="connsiteX48" fmla="*/ 76317 w 1356543"/>
                <a:gd name="connsiteY48" fmla="*/ 290513 h 1304925"/>
                <a:gd name="connsiteX49" fmla="*/ 83461 w 1356543"/>
                <a:gd name="connsiteY49" fmla="*/ 292894 h 1304925"/>
                <a:gd name="connsiteX50" fmla="*/ 88224 w 1356543"/>
                <a:gd name="connsiteY50" fmla="*/ 300038 h 1304925"/>
                <a:gd name="connsiteX51" fmla="*/ 104892 w 1356543"/>
                <a:gd name="connsiteY51" fmla="*/ 302419 h 1304925"/>
                <a:gd name="connsiteX52" fmla="*/ 114417 w 1356543"/>
                <a:gd name="connsiteY52" fmla="*/ 304800 h 1304925"/>
                <a:gd name="connsiteX53" fmla="*/ 119180 w 1356543"/>
                <a:gd name="connsiteY53" fmla="*/ 311944 h 1304925"/>
                <a:gd name="connsiteX54" fmla="*/ 126324 w 1356543"/>
                <a:gd name="connsiteY54" fmla="*/ 326232 h 1304925"/>
                <a:gd name="connsiteX55" fmla="*/ 131086 w 1356543"/>
                <a:gd name="connsiteY55" fmla="*/ 340519 h 1304925"/>
                <a:gd name="connsiteX56" fmla="*/ 133467 w 1356543"/>
                <a:gd name="connsiteY56" fmla="*/ 347663 h 1304925"/>
                <a:gd name="connsiteX57" fmla="*/ 138230 w 1356543"/>
                <a:gd name="connsiteY57" fmla="*/ 354807 h 1304925"/>
                <a:gd name="connsiteX58" fmla="*/ 142992 w 1356543"/>
                <a:gd name="connsiteY58" fmla="*/ 369094 h 1304925"/>
                <a:gd name="connsiteX59" fmla="*/ 145374 w 1356543"/>
                <a:gd name="connsiteY59" fmla="*/ 376238 h 1304925"/>
                <a:gd name="connsiteX60" fmla="*/ 157280 w 1356543"/>
                <a:gd name="connsiteY60" fmla="*/ 397669 h 1304925"/>
                <a:gd name="connsiteX61" fmla="*/ 254911 w 1356543"/>
                <a:gd name="connsiteY61" fmla="*/ 400050 h 1304925"/>
                <a:gd name="connsiteX62" fmla="*/ 264436 w 1356543"/>
                <a:gd name="connsiteY62" fmla="*/ 409575 h 1304925"/>
                <a:gd name="connsiteX63" fmla="*/ 278724 w 1356543"/>
                <a:gd name="connsiteY63" fmla="*/ 421482 h 1304925"/>
                <a:gd name="connsiteX64" fmla="*/ 285867 w 1356543"/>
                <a:gd name="connsiteY64" fmla="*/ 428625 h 1304925"/>
                <a:gd name="connsiteX65" fmla="*/ 300155 w 1356543"/>
                <a:gd name="connsiteY65" fmla="*/ 433388 h 1304925"/>
                <a:gd name="connsiteX66" fmla="*/ 319205 w 1356543"/>
                <a:gd name="connsiteY66" fmla="*/ 438150 h 1304925"/>
                <a:gd name="connsiteX67" fmla="*/ 333492 w 1356543"/>
                <a:gd name="connsiteY67" fmla="*/ 447675 h 1304925"/>
                <a:gd name="connsiteX68" fmla="*/ 340636 w 1356543"/>
                <a:gd name="connsiteY68" fmla="*/ 450057 h 1304925"/>
                <a:gd name="connsiteX69" fmla="*/ 354924 w 1356543"/>
                <a:gd name="connsiteY69" fmla="*/ 457200 h 1304925"/>
                <a:gd name="connsiteX70" fmla="*/ 376355 w 1356543"/>
                <a:gd name="connsiteY70" fmla="*/ 466725 h 1304925"/>
                <a:gd name="connsiteX71" fmla="*/ 395405 w 1356543"/>
                <a:gd name="connsiteY71" fmla="*/ 471488 h 1304925"/>
                <a:gd name="connsiteX72" fmla="*/ 416836 w 1356543"/>
                <a:gd name="connsiteY72" fmla="*/ 483394 h 1304925"/>
                <a:gd name="connsiteX73" fmla="*/ 423980 w 1356543"/>
                <a:gd name="connsiteY73" fmla="*/ 488157 h 1304925"/>
                <a:gd name="connsiteX74" fmla="*/ 438267 w 1356543"/>
                <a:gd name="connsiteY74" fmla="*/ 492919 h 1304925"/>
                <a:gd name="connsiteX75" fmla="*/ 459699 w 1356543"/>
                <a:gd name="connsiteY75" fmla="*/ 500063 h 1304925"/>
                <a:gd name="connsiteX76" fmla="*/ 473986 w 1356543"/>
                <a:gd name="connsiteY76" fmla="*/ 504825 h 1304925"/>
                <a:gd name="connsiteX77" fmla="*/ 481130 w 1356543"/>
                <a:gd name="connsiteY77" fmla="*/ 507207 h 1304925"/>
                <a:gd name="connsiteX78" fmla="*/ 485892 w 1356543"/>
                <a:gd name="connsiteY78" fmla="*/ 514350 h 1304925"/>
                <a:gd name="connsiteX79" fmla="*/ 493036 w 1356543"/>
                <a:gd name="connsiteY79" fmla="*/ 519113 h 1304925"/>
                <a:gd name="connsiteX80" fmla="*/ 495417 w 1356543"/>
                <a:gd name="connsiteY80" fmla="*/ 526257 h 1304925"/>
                <a:gd name="connsiteX81" fmla="*/ 509705 w 1356543"/>
                <a:gd name="connsiteY81" fmla="*/ 538163 h 1304925"/>
                <a:gd name="connsiteX82" fmla="*/ 531136 w 1356543"/>
                <a:gd name="connsiteY82" fmla="*/ 554832 h 1304925"/>
                <a:gd name="connsiteX83" fmla="*/ 547805 w 1356543"/>
                <a:gd name="connsiteY83" fmla="*/ 561975 h 1304925"/>
                <a:gd name="connsiteX84" fmla="*/ 552567 w 1356543"/>
                <a:gd name="connsiteY84" fmla="*/ 569119 h 1304925"/>
                <a:gd name="connsiteX85" fmla="*/ 559711 w 1356543"/>
                <a:gd name="connsiteY85" fmla="*/ 571500 h 1304925"/>
                <a:gd name="connsiteX86" fmla="*/ 566855 w 1356543"/>
                <a:gd name="connsiteY86" fmla="*/ 578644 h 1304925"/>
                <a:gd name="connsiteX87" fmla="*/ 569236 w 1356543"/>
                <a:gd name="connsiteY87" fmla="*/ 585788 h 1304925"/>
                <a:gd name="connsiteX88" fmla="*/ 581142 w 1356543"/>
                <a:gd name="connsiteY88" fmla="*/ 600075 h 1304925"/>
                <a:gd name="connsiteX89" fmla="*/ 588286 w 1356543"/>
                <a:gd name="connsiteY89" fmla="*/ 614363 h 1304925"/>
                <a:gd name="connsiteX90" fmla="*/ 595430 w 1356543"/>
                <a:gd name="connsiteY90" fmla="*/ 616744 h 1304925"/>
                <a:gd name="connsiteX91" fmla="*/ 609717 w 1356543"/>
                <a:gd name="connsiteY91" fmla="*/ 626269 h 1304925"/>
                <a:gd name="connsiteX92" fmla="*/ 616861 w 1356543"/>
                <a:gd name="connsiteY92" fmla="*/ 631032 h 1304925"/>
                <a:gd name="connsiteX93" fmla="*/ 624005 w 1356543"/>
                <a:gd name="connsiteY93" fmla="*/ 633413 h 1304925"/>
                <a:gd name="connsiteX94" fmla="*/ 631149 w 1356543"/>
                <a:gd name="connsiteY94" fmla="*/ 638175 h 1304925"/>
                <a:gd name="connsiteX95" fmla="*/ 652580 w 1356543"/>
                <a:gd name="connsiteY95" fmla="*/ 647700 h 1304925"/>
                <a:gd name="connsiteX96" fmla="*/ 659724 w 1356543"/>
                <a:gd name="connsiteY96" fmla="*/ 654844 h 1304925"/>
                <a:gd name="connsiteX97" fmla="*/ 666867 w 1356543"/>
                <a:gd name="connsiteY97" fmla="*/ 676275 h 1304925"/>
                <a:gd name="connsiteX98" fmla="*/ 669249 w 1356543"/>
                <a:gd name="connsiteY98" fmla="*/ 683419 h 1304925"/>
                <a:gd name="connsiteX99" fmla="*/ 678774 w 1356543"/>
                <a:gd name="connsiteY99" fmla="*/ 685800 h 1304925"/>
                <a:gd name="connsiteX100" fmla="*/ 712111 w 1356543"/>
                <a:gd name="connsiteY100" fmla="*/ 702469 h 1304925"/>
                <a:gd name="connsiteX101" fmla="*/ 716874 w 1356543"/>
                <a:gd name="connsiteY101" fmla="*/ 704850 h 1304925"/>
                <a:gd name="connsiteX102" fmla="*/ 726399 w 1356543"/>
                <a:gd name="connsiteY102" fmla="*/ 719138 h 1304925"/>
                <a:gd name="connsiteX103" fmla="*/ 731161 w 1356543"/>
                <a:gd name="connsiteY103" fmla="*/ 726282 h 1304925"/>
                <a:gd name="connsiteX104" fmla="*/ 738305 w 1356543"/>
                <a:gd name="connsiteY104" fmla="*/ 731044 h 1304925"/>
                <a:gd name="connsiteX105" fmla="*/ 740686 w 1356543"/>
                <a:gd name="connsiteY105" fmla="*/ 738188 h 1304925"/>
                <a:gd name="connsiteX106" fmla="*/ 745449 w 1356543"/>
                <a:gd name="connsiteY106" fmla="*/ 745332 h 1304925"/>
                <a:gd name="connsiteX107" fmla="*/ 747830 w 1356543"/>
                <a:gd name="connsiteY107" fmla="*/ 754857 h 1304925"/>
                <a:gd name="connsiteX108" fmla="*/ 745449 w 1356543"/>
                <a:gd name="connsiteY108" fmla="*/ 852488 h 1304925"/>
                <a:gd name="connsiteX109" fmla="*/ 740686 w 1356543"/>
                <a:gd name="connsiteY109" fmla="*/ 871538 h 1304925"/>
                <a:gd name="connsiteX110" fmla="*/ 735924 w 1356543"/>
                <a:gd name="connsiteY110" fmla="*/ 885825 h 1304925"/>
                <a:gd name="connsiteX111" fmla="*/ 738305 w 1356543"/>
                <a:gd name="connsiteY111" fmla="*/ 935832 h 1304925"/>
                <a:gd name="connsiteX112" fmla="*/ 743067 w 1356543"/>
                <a:gd name="connsiteY112" fmla="*/ 942975 h 1304925"/>
                <a:gd name="connsiteX113" fmla="*/ 745449 w 1356543"/>
                <a:gd name="connsiteY113" fmla="*/ 952500 h 1304925"/>
                <a:gd name="connsiteX114" fmla="*/ 754974 w 1356543"/>
                <a:gd name="connsiteY114" fmla="*/ 966788 h 1304925"/>
                <a:gd name="connsiteX115" fmla="*/ 759736 w 1356543"/>
                <a:gd name="connsiteY115" fmla="*/ 981075 h 1304925"/>
                <a:gd name="connsiteX116" fmla="*/ 762117 w 1356543"/>
                <a:gd name="connsiteY116" fmla="*/ 1026319 h 1304925"/>
                <a:gd name="connsiteX117" fmla="*/ 776405 w 1356543"/>
                <a:gd name="connsiteY117" fmla="*/ 1040607 h 1304925"/>
                <a:gd name="connsiteX118" fmla="*/ 778786 w 1356543"/>
                <a:gd name="connsiteY118" fmla="*/ 1052513 h 1304925"/>
                <a:gd name="connsiteX119" fmla="*/ 783549 w 1356543"/>
                <a:gd name="connsiteY119" fmla="*/ 1066800 h 1304925"/>
                <a:gd name="connsiteX120" fmla="*/ 785930 w 1356543"/>
                <a:gd name="connsiteY120" fmla="*/ 1152525 h 1304925"/>
                <a:gd name="connsiteX121" fmla="*/ 788311 w 1356543"/>
                <a:gd name="connsiteY121" fmla="*/ 1162050 h 1304925"/>
                <a:gd name="connsiteX122" fmla="*/ 793074 w 1356543"/>
                <a:gd name="connsiteY122" fmla="*/ 1209675 h 1304925"/>
                <a:gd name="connsiteX123" fmla="*/ 795455 w 1356543"/>
                <a:gd name="connsiteY123" fmla="*/ 1271588 h 1304925"/>
                <a:gd name="connsiteX124" fmla="*/ 800217 w 1356543"/>
                <a:gd name="connsiteY124" fmla="*/ 1278732 h 1304925"/>
                <a:gd name="connsiteX125" fmla="*/ 802599 w 1356543"/>
                <a:gd name="connsiteY125" fmla="*/ 1304925 h 1304925"/>
                <a:gd name="connsiteX126" fmla="*/ 816886 w 1356543"/>
                <a:gd name="connsiteY126" fmla="*/ 1302544 h 1304925"/>
                <a:gd name="connsiteX127" fmla="*/ 831174 w 1356543"/>
                <a:gd name="connsiteY127" fmla="*/ 1297782 h 1304925"/>
                <a:gd name="connsiteX128" fmla="*/ 845461 w 1356543"/>
                <a:gd name="connsiteY128" fmla="*/ 1293019 h 1304925"/>
                <a:gd name="connsiteX129" fmla="*/ 852605 w 1356543"/>
                <a:gd name="connsiteY129" fmla="*/ 1290638 h 1304925"/>
                <a:gd name="connsiteX130" fmla="*/ 876417 w 1356543"/>
                <a:gd name="connsiteY130" fmla="*/ 1283494 h 1304925"/>
                <a:gd name="connsiteX131" fmla="*/ 883561 w 1356543"/>
                <a:gd name="connsiteY131" fmla="*/ 1278732 h 1304925"/>
                <a:gd name="connsiteX132" fmla="*/ 904992 w 1356543"/>
                <a:gd name="connsiteY132" fmla="*/ 1271588 h 1304925"/>
                <a:gd name="connsiteX133" fmla="*/ 926424 w 1356543"/>
                <a:gd name="connsiteY133" fmla="*/ 1264444 h 1304925"/>
                <a:gd name="connsiteX134" fmla="*/ 940711 w 1356543"/>
                <a:gd name="connsiteY134" fmla="*/ 1259682 h 1304925"/>
                <a:gd name="connsiteX135" fmla="*/ 950236 w 1356543"/>
                <a:gd name="connsiteY135" fmla="*/ 1257300 h 1304925"/>
                <a:gd name="connsiteX136" fmla="*/ 971667 w 1356543"/>
                <a:gd name="connsiteY136" fmla="*/ 1250157 h 1304925"/>
                <a:gd name="connsiteX137" fmla="*/ 988336 w 1356543"/>
                <a:gd name="connsiteY137" fmla="*/ 1245394 h 1304925"/>
                <a:gd name="connsiteX138" fmla="*/ 1038342 w 1356543"/>
                <a:gd name="connsiteY138" fmla="*/ 1243013 h 1304925"/>
                <a:gd name="connsiteX139" fmla="*/ 1059774 w 1356543"/>
                <a:gd name="connsiteY139" fmla="*/ 1235869 h 1304925"/>
                <a:gd name="connsiteX140" fmla="*/ 1066917 w 1356543"/>
                <a:gd name="connsiteY140" fmla="*/ 1233488 h 1304925"/>
                <a:gd name="connsiteX141" fmla="*/ 1076442 w 1356543"/>
                <a:gd name="connsiteY141" fmla="*/ 1231107 h 1304925"/>
                <a:gd name="connsiteX142" fmla="*/ 1090730 w 1356543"/>
                <a:gd name="connsiteY142" fmla="*/ 1226344 h 1304925"/>
                <a:gd name="connsiteX143" fmla="*/ 1157405 w 1356543"/>
                <a:gd name="connsiteY143" fmla="*/ 1223963 h 1304925"/>
                <a:gd name="connsiteX144" fmla="*/ 1188361 w 1356543"/>
                <a:gd name="connsiteY144" fmla="*/ 1216819 h 1304925"/>
                <a:gd name="connsiteX145" fmla="*/ 1207411 w 1356543"/>
                <a:gd name="connsiteY145" fmla="*/ 1212057 h 1304925"/>
                <a:gd name="connsiteX146" fmla="*/ 1221699 w 1356543"/>
                <a:gd name="connsiteY146" fmla="*/ 1204913 h 1304925"/>
                <a:gd name="connsiteX147" fmla="*/ 1228842 w 1356543"/>
                <a:gd name="connsiteY147" fmla="*/ 1200150 h 1304925"/>
                <a:gd name="connsiteX148" fmla="*/ 1238367 w 1356543"/>
                <a:gd name="connsiteY148" fmla="*/ 1197769 h 1304925"/>
                <a:gd name="connsiteX149" fmla="*/ 1252655 w 1356543"/>
                <a:gd name="connsiteY149" fmla="*/ 1193007 h 1304925"/>
                <a:gd name="connsiteX150" fmla="*/ 1266942 w 1356543"/>
                <a:gd name="connsiteY150" fmla="*/ 1188244 h 1304925"/>
                <a:gd name="connsiteX151" fmla="*/ 1274086 w 1356543"/>
                <a:gd name="connsiteY151" fmla="*/ 1185863 h 1304925"/>
                <a:gd name="connsiteX152" fmla="*/ 1297899 w 1356543"/>
                <a:gd name="connsiteY152" fmla="*/ 1178719 h 1304925"/>
                <a:gd name="connsiteX153" fmla="*/ 1326474 w 1356543"/>
                <a:gd name="connsiteY153" fmla="*/ 1169194 h 1304925"/>
                <a:gd name="connsiteX154" fmla="*/ 1333617 w 1356543"/>
                <a:gd name="connsiteY154" fmla="*/ 1166813 h 1304925"/>
                <a:gd name="connsiteX155" fmla="*/ 1340761 w 1356543"/>
                <a:gd name="connsiteY155" fmla="*/ 1164432 h 1304925"/>
                <a:gd name="connsiteX156" fmla="*/ 1347905 w 1356543"/>
                <a:gd name="connsiteY156" fmla="*/ 1159669 h 1304925"/>
                <a:gd name="connsiteX157" fmla="*/ 1340761 w 1356543"/>
                <a:gd name="connsiteY157" fmla="*/ 1026319 h 1304925"/>
                <a:gd name="connsiteX158" fmla="*/ 1331236 w 1356543"/>
                <a:gd name="connsiteY158" fmla="*/ 1004888 h 1304925"/>
                <a:gd name="connsiteX159" fmla="*/ 1319330 w 1356543"/>
                <a:gd name="connsiteY159" fmla="*/ 969169 h 1304925"/>
                <a:gd name="connsiteX160" fmla="*/ 1314567 w 1356543"/>
                <a:gd name="connsiteY160" fmla="*/ 954882 h 1304925"/>
                <a:gd name="connsiteX161" fmla="*/ 1321712 w 1356543"/>
                <a:gd name="connsiteY161" fmla="*/ 933450 h 1304925"/>
                <a:gd name="connsiteX162" fmla="*/ 1307424 w 1356543"/>
                <a:gd name="connsiteY162" fmla="*/ 845344 h 1304925"/>
                <a:gd name="connsiteX163" fmla="*/ 1309805 w 1356543"/>
                <a:gd name="connsiteY163" fmla="*/ 838200 h 1304925"/>
                <a:gd name="connsiteX164" fmla="*/ 1300280 w 1356543"/>
                <a:gd name="connsiteY164" fmla="*/ 823913 h 1304925"/>
                <a:gd name="connsiteX165" fmla="*/ 1295517 w 1356543"/>
                <a:gd name="connsiteY165" fmla="*/ 809625 h 1304925"/>
                <a:gd name="connsiteX166" fmla="*/ 1293136 w 1356543"/>
                <a:gd name="connsiteY166" fmla="*/ 802482 h 1304925"/>
                <a:gd name="connsiteX167" fmla="*/ 1288374 w 1356543"/>
                <a:gd name="connsiteY167" fmla="*/ 735807 h 1304925"/>
                <a:gd name="connsiteX168" fmla="*/ 1276467 w 1356543"/>
                <a:gd name="connsiteY168" fmla="*/ 714375 h 1304925"/>
                <a:gd name="connsiteX169" fmla="*/ 1262180 w 1356543"/>
                <a:gd name="connsiteY169" fmla="*/ 692944 h 1304925"/>
                <a:gd name="connsiteX170" fmla="*/ 1257417 w 1356543"/>
                <a:gd name="connsiteY170" fmla="*/ 685800 h 1304925"/>
                <a:gd name="connsiteX171" fmla="*/ 1252655 w 1356543"/>
                <a:gd name="connsiteY171" fmla="*/ 678657 h 1304925"/>
                <a:gd name="connsiteX172" fmla="*/ 1245511 w 1356543"/>
                <a:gd name="connsiteY172" fmla="*/ 671513 h 1304925"/>
                <a:gd name="connsiteX173" fmla="*/ 1235986 w 1356543"/>
                <a:gd name="connsiteY173" fmla="*/ 659607 h 1304925"/>
                <a:gd name="connsiteX174" fmla="*/ 1226461 w 1356543"/>
                <a:gd name="connsiteY174" fmla="*/ 645319 h 1304925"/>
                <a:gd name="connsiteX175" fmla="*/ 1221699 w 1356543"/>
                <a:gd name="connsiteY175" fmla="*/ 631032 h 1304925"/>
                <a:gd name="connsiteX176" fmla="*/ 1214555 w 1356543"/>
                <a:gd name="connsiteY176" fmla="*/ 616744 h 1304925"/>
                <a:gd name="connsiteX177" fmla="*/ 1207411 w 1356543"/>
                <a:gd name="connsiteY177" fmla="*/ 614363 h 1304925"/>
                <a:gd name="connsiteX178" fmla="*/ 1202649 w 1356543"/>
                <a:gd name="connsiteY178" fmla="*/ 607219 h 1304925"/>
                <a:gd name="connsiteX179" fmla="*/ 1195505 w 1356543"/>
                <a:gd name="connsiteY179" fmla="*/ 597694 h 1304925"/>
                <a:gd name="connsiteX180" fmla="*/ 1193124 w 1356543"/>
                <a:gd name="connsiteY180" fmla="*/ 590550 h 1304925"/>
                <a:gd name="connsiteX181" fmla="*/ 1188361 w 1356543"/>
                <a:gd name="connsiteY181" fmla="*/ 583407 h 1304925"/>
                <a:gd name="connsiteX182" fmla="*/ 1185980 w 1356543"/>
                <a:gd name="connsiteY182" fmla="*/ 576263 h 1304925"/>
                <a:gd name="connsiteX183" fmla="*/ 1181217 w 1356543"/>
                <a:gd name="connsiteY183" fmla="*/ 557213 h 1304925"/>
                <a:gd name="connsiteX184" fmla="*/ 1166930 w 1356543"/>
                <a:gd name="connsiteY184" fmla="*/ 547688 h 1304925"/>
                <a:gd name="connsiteX185" fmla="*/ 1162167 w 1356543"/>
                <a:gd name="connsiteY185" fmla="*/ 540544 h 1304925"/>
                <a:gd name="connsiteX186" fmla="*/ 1157405 w 1356543"/>
                <a:gd name="connsiteY186" fmla="*/ 526257 h 1304925"/>
                <a:gd name="connsiteX187" fmla="*/ 1150261 w 1356543"/>
                <a:gd name="connsiteY187" fmla="*/ 511969 h 1304925"/>
                <a:gd name="connsiteX188" fmla="*/ 1143117 w 1356543"/>
                <a:gd name="connsiteY188" fmla="*/ 507207 h 1304925"/>
                <a:gd name="connsiteX189" fmla="*/ 1140736 w 1356543"/>
                <a:gd name="connsiteY189" fmla="*/ 500063 h 1304925"/>
                <a:gd name="connsiteX190" fmla="*/ 1133592 w 1356543"/>
                <a:gd name="connsiteY190" fmla="*/ 497682 h 1304925"/>
                <a:gd name="connsiteX191" fmla="*/ 1126449 w 1356543"/>
                <a:gd name="connsiteY191" fmla="*/ 492919 h 1304925"/>
                <a:gd name="connsiteX192" fmla="*/ 1114542 w 1356543"/>
                <a:gd name="connsiteY192" fmla="*/ 469107 h 1304925"/>
                <a:gd name="connsiteX193" fmla="*/ 1109780 w 1356543"/>
                <a:gd name="connsiteY193" fmla="*/ 454819 h 1304925"/>
                <a:gd name="connsiteX194" fmla="*/ 1109780 w 1356543"/>
                <a:gd name="connsiteY194" fmla="*/ 411957 h 1304925"/>
                <a:gd name="connsiteX195" fmla="*/ 1100255 w 1356543"/>
                <a:gd name="connsiteY195" fmla="*/ 385763 h 1304925"/>
                <a:gd name="connsiteX196" fmla="*/ 1093111 w 1356543"/>
                <a:gd name="connsiteY196" fmla="*/ 366713 h 1304925"/>
                <a:gd name="connsiteX197" fmla="*/ 1090730 w 1356543"/>
                <a:gd name="connsiteY197" fmla="*/ 359569 h 1304925"/>
                <a:gd name="connsiteX198" fmla="*/ 1083586 w 1356543"/>
                <a:gd name="connsiteY198" fmla="*/ 352425 h 1304925"/>
                <a:gd name="connsiteX199" fmla="*/ 1076442 w 1356543"/>
                <a:gd name="connsiteY199" fmla="*/ 338138 h 1304925"/>
                <a:gd name="connsiteX200" fmla="*/ 1071680 w 1356543"/>
                <a:gd name="connsiteY200" fmla="*/ 323850 h 1304925"/>
                <a:gd name="connsiteX201" fmla="*/ 1069299 w 1356543"/>
                <a:gd name="connsiteY201" fmla="*/ 316707 h 1304925"/>
                <a:gd name="connsiteX202" fmla="*/ 1064536 w 1356543"/>
                <a:gd name="connsiteY202" fmla="*/ 302419 h 1304925"/>
                <a:gd name="connsiteX203" fmla="*/ 1062155 w 1356543"/>
                <a:gd name="connsiteY203" fmla="*/ 295275 h 1304925"/>
                <a:gd name="connsiteX204" fmla="*/ 1059774 w 1356543"/>
                <a:gd name="connsiteY204" fmla="*/ 283369 h 1304925"/>
                <a:gd name="connsiteX205" fmla="*/ 1052630 w 1356543"/>
                <a:gd name="connsiteY205" fmla="*/ 252413 h 1304925"/>
                <a:gd name="connsiteX206" fmla="*/ 1050249 w 1356543"/>
                <a:gd name="connsiteY206" fmla="*/ 245269 h 1304925"/>
                <a:gd name="connsiteX207" fmla="*/ 1055011 w 1356543"/>
                <a:gd name="connsiteY207" fmla="*/ 204788 h 1304925"/>
                <a:gd name="connsiteX208" fmla="*/ 1062155 w 1356543"/>
                <a:gd name="connsiteY208" fmla="*/ 185738 h 1304925"/>
                <a:gd name="connsiteX209" fmla="*/ 1066917 w 1356543"/>
                <a:gd name="connsiteY209" fmla="*/ 169069 h 1304925"/>
                <a:gd name="connsiteX210" fmla="*/ 1078824 w 1356543"/>
                <a:gd name="connsiteY210" fmla="*/ 147638 h 1304925"/>
                <a:gd name="connsiteX211" fmla="*/ 1076442 w 1356543"/>
                <a:gd name="connsiteY211" fmla="*/ 26194 h 1304925"/>
                <a:gd name="connsiteX212" fmla="*/ 1074061 w 1356543"/>
                <a:gd name="connsiteY212" fmla="*/ 11907 h 1304925"/>
                <a:gd name="connsiteX213" fmla="*/ 1071680 w 1356543"/>
                <a:gd name="connsiteY213" fmla="*/ 2382 h 1304925"/>
                <a:gd name="connsiteX214" fmla="*/ 1064536 w 1356543"/>
                <a:gd name="connsiteY214" fmla="*/ 0 h 1304925"/>
                <a:gd name="connsiteX215" fmla="*/ 907374 w 1356543"/>
                <a:gd name="connsiteY215" fmla="*/ 2382 h 1304925"/>
                <a:gd name="connsiteX216" fmla="*/ 914517 w 1356543"/>
                <a:gd name="connsiteY216" fmla="*/ 7144 h 1304925"/>
                <a:gd name="connsiteX217" fmla="*/ 919280 w 1356543"/>
                <a:gd name="connsiteY217" fmla="*/ 14288 h 1304925"/>
                <a:gd name="connsiteX218" fmla="*/ 921661 w 1356543"/>
                <a:gd name="connsiteY218" fmla="*/ 21432 h 1304925"/>
                <a:gd name="connsiteX219" fmla="*/ 924042 w 1356543"/>
                <a:gd name="connsiteY219" fmla="*/ 47625 h 1304925"/>
                <a:gd name="connsiteX220" fmla="*/ 916899 w 1356543"/>
                <a:gd name="connsiteY220" fmla="*/ 50007 h 1304925"/>
                <a:gd name="connsiteX221" fmla="*/ 907374 w 1356543"/>
                <a:gd name="connsiteY221" fmla="*/ 54769 h 1304925"/>
                <a:gd name="connsiteX222" fmla="*/ 888324 w 1356543"/>
                <a:gd name="connsiteY222" fmla="*/ 59532 h 1304925"/>
                <a:gd name="connsiteX223" fmla="*/ 850224 w 1356543"/>
                <a:gd name="connsiteY223" fmla="*/ 57150 h 1304925"/>
                <a:gd name="connsiteX224" fmla="*/ 826411 w 1356543"/>
                <a:gd name="connsiteY224" fmla="*/ 50007 h 1304925"/>
                <a:gd name="connsiteX225" fmla="*/ 800217 w 1356543"/>
                <a:gd name="connsiteY225" fmla="*/ 40482 h 1304925"/>
                <a:gd name="connsiteX226" fmla="*/ 793074 w 1356543"/>
                <a:gd name="connsiteY226" fmla="*/ 38100 h 1304925"/>
                <a:gd name="connsiteX227" fmla="*/ 752592 w 1356543"/>
                <a:gd name="connsiteY227" fmla="*/ 40482 h 1304925"/>
                <a:gd name="connsiteX228" fmla="*/ 738305 w 1356543"/>
                <a:gd name="connsiteY228" fmla="*/ 45244 h 1304925"/>
                <a:gd name="connsiteX0" fmla="*/ 738305 w 1356543"/>
                <a:gd name="connsiteY0" fmla="*/ 45244 h 1304925"/>
                <a:gd name="connsiteX1" fmla="*/ 509705 w 1356543"/>
                <a:gd name="connsiteY1" fmla="*/ 47625 h 1304925"/>
                <a:gd name="connsiteX2" fmla="*/ 514467 w 1356543"/>
                <a:gd name="connsiteY2" fmla="*/ 54769 h 1304925"/>
                <a:gd name="connsiteX3" fmla="*/ 519230 w 1356543"/>
                <a:gd name="connsiteY3" fmla="*/ 69057 h 1304925"/>
                <a:gd name="connsiteX4" fmla="*/ 509705 w 1356543"/>
                <a:gd name="connsiteY4" fmla="*/ 85725 h 1304925"/>
                <a:gd name="connsiteX5" fmla="*/ 495417 w 1356543"/>
                <a:gd name="connsiteY5" fmla="*/ 90488 h 1304925"/>
                <a:gd name="connsiteX6" fmla="*/ 426361 w 1356543"/>
                <a:gd name="connsiteY6" fmla="*/ 88107 h 1304925"/>
                <a:gd name="connsiteX7" fmla="*/ 421599 w 1356543"/>
                <a:gd name="connsiteY7" fmla="*/ 80963 h 1304925"/>
                <a:gd name="connsiteX8" fmla="*/ 414455 w 1356543"/>
                <a:gd name="connsiteY8" fmla="*/ 76200 h 1304925"/>
                <a:gd name="connsiteX9" fmla="*/ 407311 w 1356543"/>
                <a:gd name="connsiteY9" fmla="*/ 61913 h 1304925"/>
                <a:gd name="connsiteX10" fmla="*/ 404930 w 1356543"/>
                <a:gd name="connsiteY10" fmla="*/ 54769 h 1304925"/>
                <a:gd name="connsiteX11" fmla="*/ 397786 w 1356543"/>
                <a:gd name="connsiteY11" fmla="*/ 50007 h 1304925"/>
                <a:gd name="connsiteX12" fmla="*/ 393024 w 1356543"/>
                <a:gd name="connsiteY12" fmla="*/ 21432 h 1304925"/>
                <a:gd name="connsiteX13" fmla="*/ 247767 w 1356543"/>
                <a:gd name="connsiteY13" fmla="*/ 26194 h 1304925"/>
                <a:gd name="connsiteX14" fmla="*/ 243005 w 1356543"/>
                <a:gd name="connsiteY14" fmla="*/ 50007 h 1304925"/>
                <a:gd name="connsiteX15" fmla="*/ 240624 w 1356543"/>
                <a:gd name="connsiteY15" fmla="*/ 57150 h 1304925"/>
                <a:gd name="connsiteX16" fmla="*/ 226336 w 1356543"/>
                <a:gd name="connsiteY16" fmla="*/ 64294 h 1304925"/>
                <a:gd name="connsiteX17" fmla="*/ 202524 w 1356543"/>
                <a:gd name="connsiteY17" fmla="*/ 61913 h 1304925"/>
                <a:gd name="connsiteX18" fmla="*/ 197761 w 1356543"/>
                <a:gd name="connsiteY18" fmla="*/ 47625 h 1304925"/>
                <a:gd name="connsiteX19" fmla="*/ 190617 w 1356543"/>
                <a:gd name="connsiteY19" fmla="*/ 42863 h 1304925"/>
                <a:gd name="connsiteX20" fmla="*/ 183474 w 1356543"/>
                <a:gd name="connsiteY20" fmla="*/ 40482 h 1304925"/>
                <a:gd name="connsiteX21" fmla="*/ 173949 w 1356543"/>
                <a:gd name="connsiteY21" fmla="*/ 35719 h 1304925"/>
                <a:gd name="connsiteX22" fmla="*/ 169186 w 1356543"/>
                <a:gd name="connsiteY22" fmla="*/ 28575 h 1304925"/>
                <a:gd name="connsiteX23" fmla="*/ 162042 w 1356543"/>
                <a:gd name="connsiteY23" fmla="*/ 23813 h 1304925"/>
                <a:gd name="connsiteX24" fmla="*/ 159661 w 1356543"/>
                <a:gd name="connsiteY24" fmla="*/ 16669 h 1304925"/>
                <a:gd name="connsiteX25" fmla="*/ 145374 w 1356543"/>
                <a:gd name="connsiteY25" fmla="*/ 23813 h 1304925"/>
                <a:gd name="connsiteX26" fmla="*/ 76317 w 1356543"/>
                <a:gd name="connsiteY26" fmla="*/ 30957 h 1304925"/>
                <a:gd name="connsiteX27" fmla="*/ 69174 w 1356543"/>
                <a:gd name="connsiteY27" fmla="*/ 54769 h 1304925"/>
                <a:gd name="connsiteX28" fmla="*/ 66792 w 1356543"/>
                <a:gd name="connsiteY28" fmla="*/ 61913 h 1304925"/>
                <a:gd name="connsiteX29" fmla="*/ 59649 w 1356543"/>
                <a:gd name="connsiteY29" fmla="*/ 66675 h 1304925"/>
                <a:gd name="connsiteX30" fmla="*/ 50124 w 1356543"/>
                <a:gd name="connsiteY30" fmla="*/ 71438 h 1304925"/>
                <a:gd name="connsiteX31" fmla="*/ 42980 w 1356543"/>
                <a:gd name="connsiteY31" fmla="*/ 76200 h 1304925"/>
                <a:gd name="connsiteX32" fmla="*/ 35836 w 1356543"/>
                <a:gd name="connsiteY32" fmla="*/ 78582 h 1304925"/>
                <a:gd name="connsiteX33" fmla="*/ 21549 w 1356543"/>
                <a:gd name="connsiteY33" fmla="*/ 90488 h 1304925"/>
                <a:gd name="connsiteX34" fmla="*/ 7261 w 1356543"/>
                <a:gd name="connsiteY34" fmla="*/ 97632 h 1304925"/>
                <a:gd name="connsiteX35" fmla="*/ 117 w 1356543"/>
                <a:gd name="connsiteY35" fmla="*/ 130969 h 1304925"/>
                <a:gd name="connsiteX36" fmla="*/ 2499 w 1356543"/>
                <a:gd name="connsiteY36" fmla="*/ 178594 h 1304925"/>
                <a:gd name="connsiteX37" fmla="*/ 7261 w 1356543"/>
                <a:gd name="connsiteY37" fmla="*/ 192882 h 1304925"/>
                <a:gd name="connsiteX38" fmla="*/ 14405 w 1356543"/>
                <a:gd name="connsiteY38" fmla="*/ 219075 h 1304925"/>
                <a:gd name="connsiteX39" fmla="*/ 16786 w 1356543"/>
                <a:gd name="connsiteY39" fmla="*/ 226219 h 1304925"/>
                <a:gd name="connsiteX40" fmla="*/ 21549 w 1356543"/>
                <a:gd name="connsiteY40" fmla="*/ 233363 h 1304925"/>
                <a:gd name="connsiteX41" fmla="*/ 28692 w 1356543"/>
                <a:gd name="connsiteY41" fmla="*/ 254794 h 1304925"/>
                <a:gd name="connsiteX42" fmla="*/ 31074 w 1356543"/>
                <a:gd name="connsiteY42" fmla="*/ 261938 h 1304925"/>
                <a:gd name="connsiteX43" fmla="*/ 38217 w 1356543"/>
                <a:gd name="connsiteY43" fmla="*/ 266700 h 1304925"/>
                <a:gd name="connsiteX44" fmla="*/ 40599 w 1356543"/>
                <a:gd name="connsiteY44" fmla="*/ 273844 h 1304925"/>
                <a:gd name="connsiteX45" fmla="*/ 47742 w 1356543"/>
                <a:gd name="connsiteY45" fmla="*/ 276225 h 1304925"/>
                <a:gd name="connsiteX46" fmla="*/ 54886 w 1356543"/>
                <a:gd name="connsiteY46" fmla="*/ 280988 h 1304925"/>
                <a:gd name="connsiteX47" fmla="*/ 69174 w 1356543"/>
                <a:gd name="connsiteY47" fmla="*/ 285750 h 1304925"/>
                <a:gd name="connsiteX48" fmla="*/ 76317 w 1356543"/>
                <a:gd name="connsiteY48" fmla="*/ 290513 h 1304925"/>
                <a:gd name="connsiteX49" fmla="*/ 83461 w 1356543"/>
                <a:gd name="connsiteY49" fmla="*/ 292894 h 1304925"/>
                <a:gd name="connsiteX50" fmla="*/ 88224 w 1356543"/>
                <a:gd name="connsiteY50" fmla="*/ 300038 h 1304925"/>
                <a:gd name="connsiteX51" fmla="*/ 104892 w 1356543"/>
                <a:gd name="connsiteY51" fmla="*/ 302419 h 1304925"/>
                <a:gd name="connsiteX52" fmla="*/ 114417 w 1356543"/>
                <a:gd name="connsiteY52" fmla="*/ 304800 h 1304925"/>
                <a:gd name="connsiteX53" fmla="*/ 119180 w 1356543"/>
                <a:gd name="connsiteY53" fmla="*/ 311944 h 1304925"/>
                <a:gd name="connsiteX54" fmla="*/ 126324 w 1356543"/>
                <a:gd name="connsiteY54" fmla="*/ 326232 h 1304925"/>
                <a:gd name="connsiteX55" fmla="*/ 131086 w 1356543"/>
                <a:gd name="connsiteY55" fmla="*/ 340519 h 1304925"/>
                <a:gd name="connsiteX56" fmla="*/ 133467 w 1356543"/>
                <a:gd name="connsiteY56" fmla="*/ 347663 h 1304925"/>
                <a:gd name="connsiteX57" fmla="*/ 138230 w 1356543"/>
                <a:gd name="connsiteY57" fmla="*/ 354807 h 1304925"/>
                <a:gd name="connsiteX58" fmla="*/ 142992 w 1356543"/>
                <a:gd name="connsiteY58" fmla="*/ 369094 h 1304925"/>
                <a:gd name="connsiteX59" fmla="*/ 145374 w 1356543"/>
                <a:gd name="connsiteY59" fmla="*/ 376238 h 1304925"/>
                <a:gd name="connsiteX60" fmla="*/ 157280 w 1356543"/>
                <a:gd name="connsiteY60" fmla="*/ 397669 h 1304925"/>
                <a:gd name="connsiteX61" fmla="*/ 254911 w 1356543"/>
                <a:gd name="connsiteY61" fmla="*/ 400050 h 1304925"/>
                <a:gd name="connsiteX62" fmla="*/ 264436 w 1356543"/>
                <a:gd name="connsiteY62" fmla="*/ 409575 h 1304925"/>
                <a:gd name="connsiteX63" fmla="*/ 278724 w 1356543"/>
                <a:gd name="connsiteY63" fmla="*/ 421482 h 1304925"/>
                <a:gd name="connsiteX64" fmla="*/ 285867 w 1356543"/>
                <a:gd name="connsiteY64" fmla="*/ 428625 h 1304925"/>
                <a:gd name="connsiteX65" fmla="*/ 300155 w 1356543"/>
                <a:gd name="connsiteY65" fmla="*/ 433388 h 1304925"/>
                <a:gd name="connsiteX66" fmla="*/ 319205 w 1356543"/>
                <a:gd name="connsiteY66" fmla="*/ 438150 h 1304925"/>
                <a:gd name="connsiteX67" fmla="*/ 333492 w 1356543"/>
                <a:gd name="connsiteY67" fmla="*/ 447675 h 1304925"/>
                <a:gd name="connsiteX68" fmla="*/ 340636 w 1356543"/>
                <a:gd name="connsiteY68" fmla="*/ 450057 h 1304925"/>
                <a:gd name="connsiteX69" fmla="*/ 354924 w 1356543"/>
                <a:gd name="connsiteY69" fmla="*/ 457200 h 1304925"/>
                <a:gd name="connsiteX70" fmla="*/ 376355 w 1356543"/>
                <a:gd name="connsiteY70" fmla="*/ 466725 h 1304925"/>
                <a:gd name="connsiteX71" fmla="*/ 395405 w 1356543"/>
                <a:gd name="connsiteY71" fmla="*/ 471488 h 1304925"/>
                <a:gd name="connsiteX72" fmla="*/ 416836 w 1356543"/>
                <a:gd name="connsiteY72" fmla="*/ 483394 h 1304925"/>
                <a:gd name="connsiteX73" fmla="*/ 423980 w 1356543"/>
                <a:gd name="connsiteY73" fmla="*/ 488157 h 1304925"/>
                <a:gd name="connsiteX74" fmla="*/ 438267 w 1356543"/>
                <a:gd name="connsiteY74" fmla="*/ 492919 h 1304925"/>
                <a:gd name="connsiteX75" fmla="*/ 459699 w 1356543"/>
                <a:gd name="connsiteY75" fmla="*/ 500063 h 1304925"/>
                <a:gd name="connsiteX76" fmla="*/ 473986 w 1356543"/>
                <a:gd name="connsiteY76" fmla="*/ 504825 h 1304925"/>
                <a:gd name="connsiteX77" fmla="*/ 481130 w 1356543"/>
                <a:gd name="connsiteY77" fmla="*/ 507207 h 1304925"/>
                <a:gd name="connsiteX78" fmla="*/ 485892 w 1356543"/>
                <a:gd name="connsiteY78" fmla="*/ 514350 h 1304925"/>
                <a:gd name="connsiteX79" fmla="*/ 493036 w 1356543"/>
                <a:gd name="connsiteY79" fmla="*/ 519113 h 1304925"/>
                <a:gd name="connsiteX80" fmla="*/ 495417 w 1356543"/>
                <a:gd name="connsiteY80" fmla="*/ 526257 h 1304925"/>
                <a:gd name="connsiteX81" fmla="*/ 509705 w 1356543"/>
                <a:gd name="connsiteY81" fmla="*/ 538163 h 1304925"/>
                <a:gd name="connsiteX82" fmla="*/ 531136 w 1356543"/>
                <a:gd name="connsiteY82" fmla="*/ 554832 h 1304925"/>
                <a:gd name="connsiteX83" fmla="*/ 547805 w 1356543"/>
                <a:gd name="connsiteY83" fmla="*/ 561975 h 1304925"/>
                <a:gd name="connsiteX84" fmla="*/ 552567 w 1356543"/>
                <a:gd name="connsiteY84" fmla="*/ 569119 h 1304925"/>
                <a:gd name="connsiteX85" fmla="*/ 559711 w 1356543"/>
                <a:gd name="connsiteY85" fmla="*/ 571500 h 1304925"/>
                <a:gd name="connsiteX86" fmla="*/ 566855 w 1356543"/>
                <a:gd name="connsiteY86" fmla="*/ 578644 h 1304925"/>
                <a:gd name="connsiteX87" fmla="*/ 569236 w 1356543"/>
                <a:gd name="connsiteY87" fmla="*/ 585788 h 1304925"/>
                <a:gd name="connsiteX88" fmla="*/ 581142 w 1356543"/>
                <a:gd name="connsiteY88" fmla="*/ 600075 h 1304925"/>
                <a:gd name="connsiteX89" fmla="*/ 588286 w 1356543"/>
                <a:gd name="connsiteY89" fmla="*/ 614363 h 1304925"/>
                <a:gd name="connsiteX90" fmla="*/ 595430 w 1356543"/>
                <a:gd name="connsiteY90" fmla="*/ 616744 h 1304925"/>
                <a:gd name="connsiteX91" fmla="*/ 609717 w 1356543"/>
                <a:gd name="connsiteY91" fmla="*/ 626269 h 1304925"/>
                <a:gd name="connsiteX92" fmla="*/ 616861 w 1356543"/>
                <a:gd name="connsiteY92" fmla="*/ 631032 h 1304925"/>
                <a:gd name="connsiteX93" fmla="*/ 624005 w 1356543"/>
                <a:gd name="connsiteY93" fmla="*/ 633413 h 1304925"/>
                <a:gd name="connsiteX94" fmla="*/ 631149 w 1356543"/>
                <a:gd name="connsiteY94" fmla="*/ 638175 h 1304925"/>
                <a:gd name="connsiteX95" fmla="*/ 652580 w 1356543"/>
                <a:gd name="connsiteY95" fmla="*/ 647700 h 1304925"/>
                <a:gd name="connsiteX96" fmla="*/ 659724 w 1356543"/>
                <a:gd name="connsiteY96" fmla="*/ 654844 h 1304925"/>
                <a:gd name="connsiteX97" fmla="*/ 666867 w 1356543"/>
                <a:gd name="connsiteY97" fmla="*/ 676275 h 1304925"/>
                <a:gd name="connsiteX98" fmla="*/ 669249 w 1356543"/>
                <a:gd name="connsiteY98" fmla="*/ 683419 h 1304925"/>
                <a:gd name="connsiteX99" fmla="*/ 678774 w 1356543"/>
                <a:gd name="connsiteY99" fmla="*/ 685800 h 1304925"/>
                <a:gd name="connsiteX100" fmla="*/ 712111 w 1356543"/>
                <a:gd name="connsiteY100" fmla="*/ 702469 h 1304925"/>
                <a:gd name="connsiteX101" fmla="*/ 716874 w 1356543"/>
                <a:gd name="connsiteY101" fmla="*/ 704850 h 1304925"/>
                <a:gd name="connsiteX102" fmla="*/ 726399 w 1356543"/>
                <a:gd name="connsiteY102" fmla="*/ 719138 h 1304925"/>
                <a:gd name="connsiteX103" fmla="*/ 731161 w 1356543"/>
                <a:gd name="connsiteY103" fmla="*/ 726282 h 1304925"/>
                <a:gd name="connsiteX104" fmla="*/ 738305 w 1356543"/>
                <a:gd name="connsiteY104" fmla="*/ 731044 h 1304925"/>
                <a:gd name="connsiteX105" fmla="*/ 740686 w 1356543"/>
                <a:gd name="connsiteY105" fmla="*/ 738188 h 1304925"/>
                <a:gd name="connsiteX106" fmla="*/ 745449 w 1356543"/>
                <a:gd name="connsiteY106" fmla="*/ 745332 h 1304925"/>
                <a:gd name="connsiteX107" fmla="*/ 747830 w 1356543"/>
                <a:gd name="connsiteY107" fmla="*/ 754857 h 1304925"/>
                <a:gd name="connsiteX108" fmla="*/ 745449 w 1356543"/>
                <a:gd name="connsiteY108" fmla="*/ 852488 h 1304925"/>
                <a:gd name="connsiteX109" fmla="*/ 740686 w 1356543"/>
                <a:gd name="connsiteY109" fmla="*/ 871538 h 1304925"/>
                <a:gd name="connsiteX110" fmla="*/ 735924 w 1356543"/>
                <a:gd name="connsiteY110" fmla="*/ 885825 h 1304925"/>
                <a:gd name="connsiteX111" fmla="*/ 738305 w 1356543"/>
                <a:gd name="connsiteY111" fmla="*/ 935832 h 1304925"/>
                <a:gd name="connsiteX112" fmla="*/ 743067 w 1356543"/>
                <a:gd name="connsiteY112" fmla="*/ 942975 h 1304925"/>
                <a:gd name="connsiteX113" fmla="*/ 745449 w 1356543"/>
                <a:gd name="connsiteY113" fmla="*/ 952500 h 1304925"/>
                <a:gd name="connsiteX114" fmla="*/ 754974 w 1356543"/>
                <a:gd name="connsiteY114" fmla="*/ 966788 h 1304925"/>
                <a:gd name="connsiteX115" fmla="*/ 750211 w 1356543"/>
                <a:gd name="connsiteY115" fmla="*/ 981075 h 1304925"/>
                <a:gd name="connsiteX116" fmla="*/ 762117 w 1356543"/>
                <a:gd name="connsiteY116" fmla="*/ 1026319 h 1304925"/>
                <a:gd name="connsiteX117" fmla="*/ 776405 w 1356543"/>
                <a:gd name="connsiteY117" fmla="*/ 1040607 h 1304925"/>
                <a:gd name="connsiteX118" fmla="*/ 778786 w 1356543"/>
                <a:gd name="connsiteY118" fmla="*/ 1052513 h 1304925"/>
                <a:gd name="connsiteX119" fmla="*/ 783549 w 1356543"/>
                <a:gd name="connsiteY119" fmla="*/ 1066800 h 1304925"/>
                <a:gd name="connsiteX120" fmla="*/ 785930 w 1356543"/>
                <a:gd name="connsiteY120" fmla="*/ 1152525 h 1304925"/>
                <a:gd name="connsiteX121" fmla="*/ 788311 w 1356543"/>
                <a:gd name="connsiteY121" fmla="*/ 1162050 h 1304925"/>
                <a:gd name="connsiteX122" fmla="*/ 793074 w 1356543"/>
                <a:gd name="connsiteY122" fmla="*/ 1209675 h 1304925"/>
                <a:gd name="connsiteX123" fmla="*/ 795455 w 1356543"/>
                <a:gd name="connsiteY123" fmla="*/ 1271588 h 1304925"/>
                <a:gd name="connsiteX124" fmla="*/ 800217 w 1356543"/>
                <a:gd name="connsiteY124" fmla="*/ 1278732 h 1304925"/>
                <a:gd name="connsiteX125" fmla="*/ 802599 w 1356543"/>
                <a:gd name="connsiteY125" fmla="*/ 1304925 h 1304925"/>
                <a:gd name="connsiteX126" fmla="*/ 816886 w 1356543"/>
                <a:gd name="connsiteY126" fmla="*/ 1302544 h 1304925"/>
                <a:gd name="connsiteX127" fmla="*/ 831174 w 1356543"/>
                <a:gd name="connsiteY127" fmla="*/ 1297782 h 1304925"/>
                <a:gd name="connsiteX128" fmla="*/ 845461 w 1356543"/>
                <a:gd name="connsiteY128" fmla="*/ 1293019 h 1304925"/>
                <a:gd name="connsiteX129" fmla="*/ 852605 w 1356543"/>
                <a:gd name="connsiteY129" fmla="*/ 1290638 h 1304925"/>
                <a:gd name="connsiteX130" fmla="*/ 876417 w 1356543"/>
                <a:gd name="connsiteY130" fmla="*/ 1283494 h 1304925"/>
                <a:gd name="connsiteX131" fmla="*/ 883561 w 1356543"/>
                <a:gd name="connsiteY131" fmla="*/ 1278732 h 1304925"/>
                <a:gd name="connsiteX132" fmla="*/ 904992 w 1356543"/>
                <a:gd name="connsiteY132" fmla="*/ 1271588 h 1304925"/>
                <a:gd name="connsiteX133" fmla="*/ 926424 w 1356543"/>
                <a:gd name="connsiteY133" fmla="*/ 1264444 h 1304925"/>
                <a:gd name="connsiteX134" fmla="*/ 940711 w 1356543"/>
                <a:gd name="connsiteY134" fmla="*/ 1259682 h 1304925"/>
                <a:gd name="connsiteX135" fmla="*/ 950236 w 1356543"/>
                <a:gd name="connsiteY135" fmla="*/ 1257300 h 1304925"/>
                <a:gd name="connsiteX136" fmla="*/ 971667 w 1356543"/>
                <a:gd name="connsiteY136" fmla="*/ 1250157 h 1304925"/>
                <a:gd name="connsiteX137" fmla="*/ 988336 w 1356543"/>
                <a:gd name="connsiteY137" fmla="*/ 1245394 h 1304925"/>
                <a:gd name="connsiteX138" fmla="*/ 1038342 w 1356543"/>
                <a:gd name="connsiteY138" fmla="*/ 1243013 h 1304925"/>
                <a:gd name="connsiteX139" fmla="*/ 1059774 w 1356543"/>
                <a:gd name="connsiteY139" fmla="*/ 1235869 h 1304925"/>
                <a:gd name="connsiteX140" fmla="*/ 1066917 w 1356543"/>
                <a:gd name="connsiteY140" fmla="*/ 1233488 h 1304925"/>
                <a:gd name="connsiteX141" fmla="*/ 1076442 w 1356543"/>
                <a:gd name="connsiteY141" fmla="*/ 1231107 h 1304925"/>
                <a:gd name="connsiteX142" fmla="*/ 1090730 w 1356543"/>
                <a:gd name="connsiteY142" fmla="*/ 1226344 h 1304925"/>
                <a:gd name="connsiteX143" fmla="*/ 1157405 w 1356543"/>
                <a:gd name="connsiteY143" fmla="*/ 1223963 h 1304925"/>
                <a:gd name="connsiteX144" fmla="*/ 1188361 w 1356543"/>
                <a:gd name="connsiteY144" fmla="*/ 1216819 h 1304925"/>
                <a:gd name="connsiteX145" fmla="*/ 1207411 w 1356543"/>
                <a:gd name="connsiteY145" fmla="*/ 1212057 h 1304925"/>
                <a:gd name="connsiteX146" fmla="*/ 1221699 w 1356543"/>
                <a:gd name="connsiteY146" fmla="*/ 1204913 h 1304925"/>
                <a:gd name="connsiteX147" fmla="*/ 1228842 w 1356543"/>
                <a:gd name="connsiteY147" fmla="*/ 1200150 h 1304925"/>
                <a:gd name="connsiteX148" fmla="*/ 1238367 w 1356543"/>
                <a:gd name="connsiteY148" fmla="*/ 1197769 h 1304925"/>
                <a:gd name="connsiteX149" fmla="*/ 1252655 w 1356543"/>
                <a:gd name="connsiteY149" fmla="*/ 1193007 h 1304925"/>
                <a:gd name="connsiteX150" fmla="*/ 1266942 w 1356543"/>
                <a:gd name="connsiteY150" fmla="*/ 1188244 h 1304925"/>
                <a:gd name="connsiteX151" fmla="*/ 1274086 w 1356543"/>
                <a:gd name="connsiteY151" fmla="*/ 1185863 h 1304925"/>
                <a:gd name="connsiteX152" fmla="*/ 1297899 w 1356543"/>
                <a:gd name="connsiteY152" fmla="*/ 1178719 h 1304925"/>
                <a:gd name="connsiteX153" fmla="*/ 1326474 w 1356543"/>
                <a:gd name="connsiteY153" fmla="*/ 1169194 h 1304925"/>
                <a:gd name="connsiteX154" fmla="*/ 1333617 w 1356543"/>
                <a:gd name="connsiteY154" fmla="*/ 1166813 h 1304925"/>
                <a:gd name="connsiteX155" fmla="*/ 1340761 w 1356543"/>
                <a:gd name="connsiteY155" fmla="*/ 1164432 h 1304925"/>
                <a:gd name="connsiteX156" fmla="*/ 1347905 w 1356543"/>
                <a:gd name="connsiteY156" fmla="*/ 1159669 h 1304925"/>
                <a:gd name="connsiteX157" fmla="*/ 1340761 w 1356543"/>
                <a:gd name="connsiteY157" fmla="*/ 1026319 h 1304925"/>
                <a:gd name="connsiteX158" fmla="*/ 1331236 w 1356543"/>
                <a:gd name="connsiteY158" fmla="*/ 1004888 h 1304925"/>
                <a:gd name="connsiteX159" fmla="*/ 1319330 w 1356543"/>
                <a:gd name="connsiteY159" fmla="*/ 969169 h 1304925"/>
                <a:gd name="connsiteX160" fmla="*/ 1314567 w 1356543"/>
                <a:gd name="connsiteY160" fmla="*/ 954882 h 1304925"/>
                <a:gd name="connsiteX161" fmla="*/ 1321712 w 1356543"/>
                <a:gd name="connsiteY161" fmla="*/ 933450 h 1304925"/>
                <a:gd name="connsiteX162" fmla="*/ 1307424 w 1356543"/>
                <a:gd name="connsiteY162" fmla="*/ 845344 h 1304925"/>
                <a:gd name="connsiteX163" fmla="*/ 1309805 w 1356543"/>
                <a:gd name="connsiteY163" fmla="*/ 838200 h 1304925"/>
                <a:gd name="connsiteX164" fmla="*/ 1300280 w 1356543"/>
                <a:gd name="connsiteY164" fmla="*/ 823913 h 1304925"/>
                <a:gd name="connsiteX165" fmla="*/ 1295517 w 1356543"/>
                <a:gd name="connsiteY165" fmla="*/ 809625 h 1304925"/>
                <a:gd name="connsiteX166" fmla="*/ 1293136 w 1356543"/>
                <a:gd name="connsiteY166" fmla="*/ 802482 h 1304925"/>
                <a:gd name="connsiteX167" fmla="*/ 1288374 w 1356543"/>
                <a:gd name="connsiteY167" fmla="*/ 735807 h 1304925"/>
                <a:gd name="connsiteX168" fmla="*/ 1276467 w 1356543"/>
                <a:gd name="connsiteY168" fmla="*/ 714375 h 1304925"/>
                <a:gd name="connsiteX169" fmla="*/ 1262180 w 1356543"/>
                <a:gd name="connsiteY169" fmla="*/ 692944 h 1304925"/>
                <a:gd name="connsiteX170" fmla="*/ 1257417 w 1356543"/>
                <a:gd name="connsiteY170" fmla="*/ 685800 h 1304925"/>
                <a:gd name="connsiteX171" fmla="*/ 1252655 w 1356543"/>
                <a:gd name="connsiteY171" fmla="*/ 678657 h 1304925"/>
                <a:gd name="connsiteX172" fmla="*/ 1245511 w 1356543"/>
                <a:gd name="connsiteY172" fmla="*/ 671513 h 1304925"/>
                <a:gd name="connsiteX173" fmla="*/ 1235986 w 1356543"/>
                <a:gd name="connsiteY173" fmla="*/ 659607 h 1304925"/>
                <a:gd name="connsiteX174" fmla="*/ 1226461 w 1356543"/>
                <a:gd name="connsiteY174" fmla="*/ 645319 h 1304925"/>
                <a:gd name="connsiteX175" fmla="*/ 1221699 w 1356543"/>
                <a:gd name="connsiteY175" fmla="*/ 631032 h 1304925"/>
                <a:gd name="connsiteX176" fmla="*/ 1214555 w 1356543"/>
                <a:gd name="connsiteY176" fmla="*/ 616744 h 1304925"/>
                <a:gd name="connsiteX177" fmla="*/ 1207411 w 1356543"/>
                <a:gd name="connsiteY177" fmla="*/ 614363 h 1304925"/>
                <a:gd name="connsiteX178" fmla="*/ 1202649 w 1356543"/>
                <a:gd name="connsiteY178" fmla="*/ 607219 h 1304925"/>
                <a:gd name="connsiteX179" fmla="*/ 1195505 w 1356543"/>
                <a:gd name="connsiteY179" fmla="*/ 597694 h 1304925"/>
                <a:gd name="connsiteX180" fmla="*/ 1193124 w 1356543"/>
                <a:gd name="connsiteY180" fmla="*/ 590550 h 1304925"/>
                <a:gd name="connsiteX181" fmla="*/ 1188361 w 1356543"/>
                <a:gd name="connsiteY181" fmla="*/ 583407 h 1304925"/>
                <a:gd name="connsiteX182" fmla="*/ 1185980 w 1356543"/>
                <a:gd name="connsiteY182" fmla="*/ 576263 h 1304925"/>
                <a:gd name="connsiteX183" fmla="*/ 1181217 w 1356543"/>
                <a:gd name="connsiteY183" fmla="*/ 557213 h 1304925"/>
                <a:gd name="connsiteX184" fmla="*/ 1166930 w 1356543"/>
                <a:gd name="connsiteY184" fmla="*/ 547688 h 1304925"/>
                <a:gd name="connsiteX185" fmla="*/ 1162167 w 1356543"/>
                <a:gd name="connsiteY185" fmla="*/ 540544 h 1304925"/>
                <a:gd name="connsiteX186" fmla="*/ 1157405 w 1356543"/>
                <a:gd name="connsiteY186" fmla="*/ 526257 h 1304925"/>
                <a:gd name="connsiteX187" fmla="*/ 1150261 w 1356543"/>
                <a:gd name="connsiteY187" fmla="*/ 511969 h 1304925"/>
                <a:gd name="connsiteX188" fmla="*/ 1143117 w 1356543"/>
                <a:gd name="connsiteY188" fmla="*/ 507207 h 1304925"/>
                <a:gd name="connsiteX189" fmla="*/ 1140736 w 1356543"/>
                <a:gd name="connsiteY189" fmla="*/ 500063 h 1304925"/>
                <a:gd name="connsiteX190" fmla="*/ 1133592 w 1356543"/>
                <a:gd name="connsiteY190" fmla="*/ 497682 h 1304925"/>
                <a:gd name="connsiteX191" fmla="*/ 1126449 w 1356543"/>
                <a:gd name="connsiteY191" fmla="*/ 492919 h 1304925"/>
                <a:gd name="connsiteX192" fmla="*/ 1114542 w 1356543"/>
                <a:gd name="connsiteY192" fmla="*/ 469107 h 1304925"/>
                <a:gd name="connsiteX193" fmla="*/ 1109780 w 1356543"/>
                <a:gd name="connsiteY193" fmla="*/ 454819 h 1304925"/>
                <a:gd name="connsiteX194" fmla="*/ 1109780 w 1356543"/>
                <a:gd name="connsiteY194" fmla="*/ 411957 h 1304925"/>
                <a:gd name="connsiteX195" fmla="*/ 1100255 w 1356543"/>
                <a:gd name="connsiteY195" fmla="*/ 385763 h 1304925"/>
                <a:gd name="connsiteX196" fmla="*/ 1093111 w 1356543"/>
                <a:gd name="connsiteY196" fmla="*/ 366713 h 1304925"/>
                <a:gd name="connsiteX197" fmla="*/ 1090730 w 1356543"/>
                <a:gd name="connsiteY197" fmla="*/ 359569 h 1304925"/>
                <a:gd name="connsiteX198" fmla="*/ 1083586 w 1356543"/>
                <a:gd name="connsiteY198" fmla="*/ 352425 h 1304925"/>
                <a:gd name="connsiteX199" fmla="*/ 1076442 w 1356543"/>
                <a:gd name="connsiteY199" fmla="*/ 338138 h 1304925"/>
                <a:gd name="connsiteX200" fmla="*/ 1071680 w 1356543"/>
                <a:gd name="connsiteY200" fmla="*/ 323850 h 1304925"/>
                <a:gd name="connsiteX201" fmla="*/ 1069299 w 1356543"/>
                <a:gd name="connsiteY201" fmla="*/ 316707 h 1304925"/>
                <a:gd name="connsiteX202" fmla="*/ 1064536 w 1356543"/>
                <a:gd name="connsiteY202" fmla="*/ 302419 h 1304925"/>
                <a:gd name="connsiteX203" fmla="*/ 1062155 w 1356543"/>
                <a:gd name="connsiteY203" fmla="*/ 295275 h 1304925"/>
                <a:gd name="connsiteX204" fmla="*/ 1059774 w 1356543"/>
                <a:gd name="connsiteY204" fmla="*/ 283369 h 1304925"/>
                <a:gd name="connsiteX205" fmla="*/ 1052630 w 1356543"/>
                <a:gd name="connsiteY205" fmla="*/ 252413 h 1304925"/>
                <a:gd name="connsiteX206" fmla="*/ 1050249 w 1356543"/>
                <a:gd name="connsiteY206" fmla="*/ 245269 h 1304925"/>
                <a:gd name="connsiteX207" fmla="*/ 1055011 w 1356543"/>
                <a:gd name="connsiteY207" fmla="*/ 204788 h 1304925"/>
                <a:gd name="connsiteX208" fmla="*/ 1062155 w 1356543"/>
                <a:gd name="connsiteY208" fmla="*/ 185738 h 1304925"/>
                <a:gd name="connsiteX209" fmla="*/ 1066917 w 1356543"/>
                <a:gd name="connsiteY209" fmla="*/ 169069 h 1304925"/>
                <a:gd name="connsiteX210" fmla="*/ 1078824 w 1356543"/>
                <a:gd name="connsiteY210" fmla="*/ 147638 h 1304925"/>
                <a:gd name="connsiteX211" fmla="*/ 1076442 w 1356543"/>
                <a:gd name="connsiteY211" fmla="*/ 26194 h 1304925"/>
                <a:gd name="connsiteX212" fmla="*/ 1074061 w 1356543"/>
                <a:gd name="connsiteY212" fmla="*/ 11907 h 1304925"/>
                <a:gd name="connsiteX213" fmla="*/ 1071680 w 1356543"/>
                <a:gd name="connsiteY213" fmla="*/ 2382 h 1304925"/>
                <a:gd name="connsiteX214" fmla="*/ 1064536 w 1356543"/>
                <a:gd name="connsiteY214" fmla="*/ 0 h 1304925"/>
                <a:gd name="connsiteX215" fmla="*/ 907374 w 1356543"/>
                <a:gd name="connsiteY215" fmla="*/ 2382 h 1304925"/>
                <a:gd name="connsiteX216" fmla="*/ 914517 w 1356543"/>
                <a:gd name="connsiteY216" fmla="*/ 7144 h 1304925"/>
                <a:gd name="connsiteX217" fmla="*/ 919280 w 1356543"/>
                <a:gd name="connsiteY217" fmla="*/ 14288 h 1304925"/>
                <a:gd name="connsiteX218" fmla="*/ 921661 w 1356543"/>
                <a:gd name="connsiteY218" fmla="*/ 21432 h 1304925"/>
                <a:gd name="connsiteX219" fmla="*/ 924042 w 1356543"/>
                <a:gd name="connsiteY219" fmla="*/ 47625 h 1304925"/>
                <a:gd name="connsiteX220" fmla="*/ 916899 w 1356543"/>
                <a:gd name="connsiteY220" fmla="*/ 50007 h 1304925"/>
                <a:gd name="connsiteX221" fmla="*/ 907374 w 1356543"/>
                <a:gd name="connsiteY221" fmla="*/ 54769 h 1304925"/>
                <a:gd name="connsiteX222" fmla="*/ 888324 w 1356543"/>
                <a:gd name="connsiteY222" fmla="*/ 59532 h 1304925"/>
                <a:gd name="connsiteX223" fmla="*/ 850224 w 1356543"/>
                <a:gd name="connsiteY223" fmla="*/ 57150 h 1304925"/>
                <a:gd name="connsiteX224" fmla="*/ 826411 w 1356543"/>
                <a:gd name="connsiteY224" fmla="*/ 50007 h 1304925"/>
                <a:gd name="connsiteX225" fmla="*/ 800217 w 1356543"/>
                <a:gd name="connsiteY225" fmla="*/ 40482 h 1304925"/>
                <a:gd name="connsiteX226" fmla="*/ 793074 w 1356543"/>
                <a:gd name="connsiteY226" fmla="*/ 38100 h 1304925"/>
                <a:gd name="connsiteX227" fmla="*/ 752592 w 1356543"/>
                <a:gd name="connsiteY227" fmla="*/ 40482 h 1304925"/>
                <a:gd name="connsiteX228" fmla="*/ 738305 w 1356543"/>
                <a:gd name="connsiteY228" fmla="*/ 45244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</a:cxnLst>
              <a:rect l="l" t="t" r="r" b="b"/>
              <a:pathLst>
                <a:path w="1356543" h="1304925">
                  <a:moveTo>
                    <a:pt x="738305" y="45244"/>
                  </a:moveTo>
                  <a:cubicBezTo>
                    <a:pt x="697824" y="46434"/>
                    <a:pt x="585840" y="44385"/>
                    <a:pt x="509705" y="47625"/>
                  </a:cubicBezTo>
                  <a:cubicBezTo>
                    <a:pt x="506846" y="47747"/>
                    <a:pt x="513305" y="52154"/>
                    <a:pt x="514467" y="54769"/>
                  </a:cubicBezTo>
                  <a:cubicBezTo>
                    <a:pt x="516506" y="59357"/>
                    <a:pt x="519230" y="69057"/>
                    <a:pt x="519230" y="69057"/>
                  </a:cubicBezTo>
                  <a:cubicBezTo>
                    <a:pt x="517013" y="80145"/>
                    <a:pt x="519704" y="81281"/>
                    <a:pt x="509705" y="85725"/>
                  </a:cubicBezTo>
                  <a:cubicBezTo>
                    <a:pt x="505117" y="87764"/>
                    <a:pt x="495417" y="90488"/>
                    <a:pt x="495417" y="90488"/>
                  </a:cubicBezTo>
                  <a:cubicBezTo>
                    <a:pt x="472398" y="89694"/>
                    <a:pt x="449204" y="91055"/>
                    <a:pt x="426361" y="88107"/>
                  </a:cubicBezTo>
                  <a:cubicBezTo>
                    <a:pt x="423523" y="87741"/>
                    <a:pt x="423623" y="82987"/>
                    <a:pt x="421599" y="80963"/>
                  </a:cubicBezTo>
                  <a:cubicBezTo>
                    <a:pt x="419575" y="78939"/>
                    <a:pt x="416836" y="77788"/>
                    <a:pt x="414455" y="76200"/>
                  </a:cubicBezTo>
                  <a:cubicBezTo>
                    <a:pt x="408470" y="58244"/>
                    <a:pt x="416545" y="80380"/>
                    <a:pt x="407311" y="61913"/>
                  </a:cubicBezTo>
                  <a:cubicBezTo>
                    <a:pt x="406188" y="59668"/>
                    <a:pt x="406498" y="56729"/>
                    <a:pt x="404930" y="54769"/>
                  </a:cubicBezTo>
                  <a:cubicBezTo>
                    <a:pt x="403142" y="52534"/>
                    <a:pt x="400167" y="51594"/>
                    <a:pt x="397786" y="50007"/>
                  </a:cubicBezTo>
                  <a:cubicBezTo>
                    <a:pt x="396199" y="40482"/>
                    <a:pt x="402499" y="23293"/>
                    <a:pt x="393024" y="21432"/>
                  </a:cubicBezTo>
                  <a:cubicBezTo>
                    <a:pt x="343847" y="11772"/>
                    <a:pt x="295744" y="19341"/>
                    <a:pt x="247767" y="26194"/>
                  </a:cubicBezTo>
                  <a:cubicBezTo>
                    <a:pt x="242388" y="42335"/>
                    <a:pt x="248477" y="22642"/>
                    <a:pt x="243005" y="50007"/>
                  </a:cubicBezTo>
                  <a:cubicBezTo>
                    <a:pt x="242513" y="52468"/>
                    <a:pt x="242192" y="55190"/>
                    <a:pt x="240624" y="57150"/>
                  </a:cubicBezTo>
                  <a:cubicBezTo>
                    <a:pt x="237266" y="61348"/>
                    <a:pt x="231043" y="62725"/>
                    <a:pt x="226336" y="64294"/>
                  </a:cubicBezTo>
                  <a:lnTo>
                    <a:pt x="202524" y="61913"/>
                  </a:lnTo>
                  <a:cubicBezTo>
                    <a:pt x="198188" y="59383"/>
                    <a:pt x="201938" y="50410"/>
                    <a:pt x="197761" y="47625"/>
                  </a:cubicBezTo>
                  <a:cubicBezTo>
                    <a:pt x="195380" y="46038"/>
                    <a:pt x="193177" y="44143"/>
                    <a:pt x="190617" y="42863"/>
                  </a:cubicBezTo>
                  <a:cubicBezTo>
                    <a:pt x="188372" y="41741"/>
                    <a:pt x="185781" y="41471"/>
                    <a:pt x="183474" y="40482"/>
                  </a:cubicBezTo>
                  <a:cubicBezTo>
                    <a:pt x="180211" y="39084"/>
                    <a:pt x="177124" y="37307"/>
                    <a:pt x="173949" y="35719"/>
                  </a:cubicBezTo>
                  <a:cubicBezTo>
                    <a:pt x="172361" y="33338"/>
                    <a:pt x="171210" y="30599"/>
                    <a:pt x="169186" y="28575"/>
                  </a:cubicBezTo>
                  <a:cubicBezTo>
                    <a:pt x="167162" y="26551"/>
                    <a:pt x="163830" y="26048"/>
                    <a:pt x="162042" y="23813"/>
                  </a:cubicBezTo>
                  <a:cubicBezTo>
                    <a:pt x="160474" y="21853"/>
                    <a:pt x="160455" y="19050"/>
                    <a:pt x="159661" y="16669"/>
                  </a:cubicBezTo>
                  <a:cubicBezTo>
                    <a:pt x="133606" y="25353"/>
                    <a:pt x="173071" y="11503"/>
                    <a:pt x="145374" y="23813"/>
                  </a:cubicBezTo>
                  <a:cubicBezTo>
                    <a:pt x="122517" y="33972"/>
                    <a:pt x="104188" y="29745"/>
                    <a:pt x="76317" y="30957"/>
                  </a:cubicBezTo>
                  <a:cubicBezTo>
                    <a:pt x="64987" y="64950"/>
                    <a:pt x="76380" y="29551"/>
                    <a:pt x="69174" y="54769"/>
                  </a:cubicBezTo>
                  <a:cubicBezTo>
                    <a:pt x="68484" y="57183"/>
                    <a:pt x="68360" y="59953"/>
                    <a:pt x="66792" y="61913"/>
                  </a:cubicBezTo>
                  <a:cubicBezTo>
                    <a:pt x="65004" y="64148"/>
                    <a:pt x="62134" y="65255"/>
                    <a:pt x="59649" y="66675"/>
                  </a:cubicBezTo>
                  <a:cubicBezTo>
                    <a:pt x="56567" y="68436"/>
                    <a:pt x="53206" y="69677"/>
                    <a:pt x="50124" y="71438"/>
                  </a:cubicBezTo>
                  <a:cubicBezTo>
                    <a:pt x="47639" y="72858"/>
                    <a:pt x="45540" y="74920"/>
                    <a:pt x="42980" y="76200"/>
                  </a:cubicBezTo>
                  <a:cubicBezTo>
                    <a:pt x="40735" y="77323"/>
                    <a:pt x="38081" y="77459"/>
                    <a:pt x="35836" y="78582"/>
                  </a:cubicBezTo>
                  <a:cubicBezTo>
                    <a:pt x="26962" y="83019"/>
                    <a:pt x="29454" y="83900"/>
                    <a:pt x="21549" y="90488"/>
                  </a:cubicBezTo>
                  <a:cubicBezTo>
                    <a:pt x="15396" y="95615"/>
                    <a:pt x="14418" y="95246"/>
                    <a:pt x="7261" y="97632"/>
                  </a:cubicBezTo>
                  <a:cubicBezTo>
                    <a:pt x="-1502" y="110777"/>
                    <a:pt x="117" y="105887"/>
                    <a:pt x="117" y="130969"/>
                  </a:cubicBezTo>
                  <a:cubicBezTo>
                    <a:pt x="117" y="146864"/>
                    <a:pt x="677" y="162804"/>
                    <a:pt x="2499" y="178594"/>
                  </a:cubicBezTo>
                  <a:cubicBezTo>
                    <a:pt x="3074" y="183581"/>
                    <a:pt x="6277" y="187959"/>
                    <a:pt x="7261" y="192882"/>
                  </a:cubicBezTo>
                  <a:cubicBezTo>
                    <a:pt x="10627" y="209714"/>
                    <a:pt x="8361" y="200944"/>
                    <a:pt x="14405" y="219075"/>
                  </a:cubicBezTo>
                  <a:cubicBezTo>
                    <a:pt x="15199" y="221456"/>
                    <a:pt x="15394" y="224131"/>
                    <a:pt x="16786" y="226219"/>
                  </a:cubicBezTo>
                  <a:lnTo>
                    <a:pt x="21549" y="233363"/>
                  </a:lnTo>
                  <a:lnTo>
                    <a:pt x="28692" y="254794"/>
                  </a:lnTo>
                  <a:cubicBezTo>
                    <a:pt x="29486" y="257175"/>
                    <a:pt x="28985" y="260546"/>
                    <a:pt x="31074" y="261938"/>
                  </a:cubicBezTo>
                  <a:lnTo>
                    <a:pt x="38217" y="266700"/>
                  </a:lnTo>
                  <a:cubicBezTo>
                    <a:pt x="39011" y="269081"/>
                    <a:pt x="38824" y="272069"/>
                    <a:pt x="40599" y="273844"/>
                  </a:cubicBezTo>
                  <a:cubicBezTo>
                    <a:pt x="42374" y="275619"/>
                    <a:pt x="45497" y="275103"/>
                    <a:pt x="47742" y="276225"/>
                  </a:cubicBezTo>
                  <a:cubicBezTo>
                    <a:pt x="50302" y="277505"/>
                    <a:pt x="52271" y="279826"/>
                    <a:pt x="54886" y="280988"/>
                  </a:cubicBezTo>
                  <a:cubicBezTo>
                    <a:pt x="59474" y="283027"/>
                    <a:pt x="69174" y="285750"/>
                    <a:pt x="69174" y="285750"/>
                  </a:cubicBezTo>
                  <a:cubicBezTo>
                    <a:pt x="71555" y="287338"/>
                    <a:pt x="73757" y="289233"/>
                    <a:pt x="76317" y="290513"/>
                  </a:cubicBezTo>
                  <a:cubicBezTo>
                    <a:pt x="78562" y="291636"/>
                    <a:pt x="81501" y="291326"/>
                    <a:pt x="83461" y="292894"/>
                  </a:cubicBezTo>
                  <a:cubicBezTo>
                    <a:pt x="85696" y="294682"/>
                    <a:pt x="85609" y="298876"/>
                    <a:pt x="88224" y="300038"/>
                  </a:cubicBezTo>
                  <a:cubicBezTo>
                    <a:pt x="93353" y="302317"/>
                    <a:pt x="99370" y="301415"/>
                    <a:pt x="104892" y="302419"/>
                  </a:cubicBezTo>
                  <a:cubicBezTo>
                    <a:pt x="108112" y="303004"/>
                    <a:pt x="111242" y="304006"/>
                    <a:pt x="114417" y="304800"/>
                  </a:cubicBezTo>
                  <a:cubicBezTo>
                    <a:pt x="116005" y="307181"/>
                    <a:pt x="117900" y="309384"/>
                    <a:pt x="119180" y="311944"/>
                  </a:cubicBezTo>
                  <a:cubicBezTo>
                    <a:pt x="129039" y="331662"/>
                    <a:pt x="112674" y="305758"/>
                    <a:pt x="126324" y="326232"/>
                  </a:cubicBezTo>
                  <a:lnTo>
                    <a:pt x="131086" y="340519"/>
                  </a:lnTo>
                  <a:cubicBezTo>
                    <a:pt x="131880" y="342900"/>
                    <a:pt x="132075" y="345575"/>
                    <a:pt x="133467" y="347663"/>
                  </a:cubicBezTo>
                  <a:lnTo>
                    <a:pt x="138230" y="354807"/>
                  </a:lnTo>
                  <a:lnTo>
                    <a:pt x="142992" y="369094"/>
                  </a:lnTo>
                  <a:lnTo>
                    <a:pt x="145374" y="376238"/>
                  </a:lnTo>
                  <a:cubicBezTo>
                    <a:pt x="147191" y="381689"/>
                    <a:pt x="151775" y="397535"/>
                    <a:pt x="157280" y="397669"/>
                  </a:cubicBezTo>
                  <a:lnTo>
                    <a:pt x="254911" y="400050"/>
                  </a:lnTo>
                  <a:cubicBezTo>
                    <a:pt x="268519" y="404587"/>
                    <a:pt x="257179" y="398689"/>
                    <a:pt x="264436" y="409575"/>
                  </a:cubicBezTo>
                  <a:cubicBezTo>
                    <a:pt x="269653" y="417401"/>
                    <a:pt x="272135" y="415991"/>
                    <a:pt x="278724" y="421482"/>
                  </a:cubicBezTo>
                  <a:cubicBezTo>
                    <a:pt x="281311" y="423638"/>
                    <a:pt x="282923" y="426990"/>
                    <a:pt x="285867" y="428625"/>
                  </a:cubicBezTo>
                  <a:cubicBezTo>
                    <a:pt x="290256" y="431063"/>
                    <a:pt x="295392" y="431800"/>
                    <a:pt x="300155" y="433388"/>
                  </a:cubicBezTo>
                  <a:cubicBezTo>
                    <a:pt x="311135" y="437048"/>
                    <a:pt x="304844" y="435278"/>
                    <a:pt x="319205" y="438150"/>
                  </a:cubicBezTo>
                  <a:cubicBezTo>
                    <a:pt x="323967" y="441325"/>
                    <a:pt x="328062" y="445865"/>
                    <a:pt x="333492" y="447675"/>
                  </a:cubicBezTo>
                  <a:cubicBezTo>
                    <a:pt x="335873" y="448469"/>
                    <a:pt x="338391" y="448934"/>
                    <a:pt x="340636" y="450057"/>
                  </a:cubicBezTo>
                  <a:cubicBezTo>
                    <a:pt x="359094" y="459286"/>
                    <a:pt x="336974" y="451217"/>
                    <a:pt x="354924" y="457200"/>
                  </a:cubicBezTo>
                  <a:cubicBezTo>
                    <a:pt x="363477" y="462903"/>
                    <a:pt x="364205" y="464294"/>
                    <a:pt x="376355" y="466725"/>
                  </a:cubicBezTo>
                  <a:cubicBezTo>
                    <a:pt x="379649" y="467384"/>
                    <a:pt x="391289" y="469201"/>
                    <a:pt x="395405" y="471488"/>
                  </a:cubicBezTo>
                  <a:cubicBezTo>
                    <a:pt x="419969" y="485134"/>
                    <a:pt x="400671" y="478006"/>
                    <a:pt x="416836" y="483394"/>
                  </a:cubicBezTo>
                  <a:cubicBezTo>
                    <a:pt x="419217" y="484982"/>
                    <a:pt x="421365" y="486995"/>
                    <a:pt x="423980" y="488157"/>
                  </a:cubicBezTo>
                  <a:cubicBezTo>
                    <a:pt x="428567" y="490196"/>
                    <a:pt x="433505" y="491332"/>
                    <a:pt x="438267" y="492919"/>
                  </a:cubicBezTo>
                  <a:lnTo>
                    <a:pt x="459699" y="500063"/>
                  </a:lnTo>
                  <a:lnTo>
                    <a:pt x="473986" y="504825"/>
                  </a:lnTo>
                  <a:lnTo>
                    <a:pt x="481130" y="507207"/>
                  </a:lnTo>
                  <a:cubicBezTo>
                    <a:pt x="482717" y="509588"/>
                    <a:pt x="483869" y="512327"/>
                    <a:pt x="485892" y="514350"/>
                  </a:cubicBezTo>
                  <a:cubicBezTo>
                    <a:pt x="487916" y="516374"/>
                    <a:pt x="491248" y="516878"/>
                    <a:pt x="493036" y="519113"/>
                  </a:cubicBezTo>
                  <a:cubicBezTo>
                    <a:pt x="494604" y="521073"/>
                    <a:pt x="494025" y="524168"/>
                    <a:pt x="495417" y="526257"/>
                  </a:cubicBezTo>
                  <a:cubicBezTo>
                    <a:pt x="500632" y="534080"/>
                    <a:pt x="503118" y="532674"/>
                    <a:pt x="509705" y="538163"/>
                  </a:cubicBezTo>
                  <a:cubicBezTo>
                    <a:pt x="517922" y="545011"/>
                    <a:pt x="519102" y="550821"/>
                    <a:pt x="531136" y="554832"/>
                  </a:cubicBezTo>
                  <a:cubicBezTo>
                    <a:pt x="541648" y="558335"/>
                    <a:pt x="536035" y="556091"/>
                    <a:pt x="547805" y="561975"/>
                  </a:cubicBezTo>
                  <a:cubicBezTo>
                    <a:pt x="549392" y="564356"/>
                    <a:pt x="550332" y="567331"/>
                    <a:pt x="552567" y="569119"/>
                  </a:cubicBezTo>
                  <a:cubicBezTo>
                    <a:pt x="554527" y="570687"/>
                    <a:pt x="557622" y="570108"/>
                    <a:pt x="559711" y="571500"/>
                  </a:cubicBezTo>
                  <a:cubicBezTo>
                    <a:pt x="562513" y="573368"/>
                    <a:pt x="564474" y="576263"/>
                    <a:pt x="566855" y="578644"/>
                  </a:cubicBezTo>
                  <a:cubicBezTo>
                    <a:pt x="567649" y="581025"/>
                    <a:pt x="568113" y="583543"/>
                    <a:pt x="569236" y="585788"/>
                  </a:cubicBezTo>
                  <a:cubicBezTo>
                    <a:pt x="572551" y="592418"/>
                    <a:pt x="575877" y="594810"/>
                    <a:pt x="581142" y="600075"/>
                  </a:cubicBezTo>
                  <a:cubicBezTo>
                    <a:pt x="582711" y="604779"/>
                    <a:pt x="584091" y="611007"/>
                    <a:pt x="588286" y="614363"/>
                  </a:cubicBezTo>
                  <a:cubicBezTo>
                    <a:pt x="590246" y="615931"/>
                    <a:pt x="593049" y="615950"/>
                    <a:pt x="595430" y="616744"/>
                  </a:cubicBezTo>
                  <a:lnTo>
                    <a:pt x="609717" y="626269"/>
                  </a:lnTo>
                  <a:cubicBezTo>
                    <a:pt x="612098" y="627857"/>
                    <a:pt x="614146" y="630127"/>
                    <a:pt x="616861" y="631032"/>
                  </a:cubicBezTo>
                  <a:cubicBezTo>
                    <a:pt x="619242" y="631826"/>
                    <a:pt x="621760" y="632291"/>
                    <a:pt x="624005" y="633413"/>
                  </a:cubicBezTo>
                  <a:cubicBezTo>
                    <a:pt x="626565" y="634693"/>
                    <a:pt x="628534" y="637013"/>
                    <a:pt x="631149" y="638175"/>
                  </a:cubicBezTo>
                  <a:cubicBezTo>
                    <a:pt x="644493" y="644106"/>
                    <a:pt x="643344" y="640004"/>
                    <a:pt x="652580" y="647700"/>
                  </a:cubicBezTo>
                  <a:cubicBezTo>
                    <a:pt x="655167" y="649856"/>
                    <a:pt x="657343" y="652463"/>
                    <a:pt x="659724" y="654844"/>
                  </a:cubicBezTo>
                  <a:lnTo>
                    <a:pt x="666867" y="676275"/>
                  </a:lnTo>
                  <a:cubicBezTo>
                    <a:pt x="667661" y="678656"/>
                    <a:pt x="666814" y="682810"/>
                    <a:pt x="669249" y="683419"/>
                  </a:cubicBezTo>
                  <a:lnTo>
                    <a:pt x="678774" y="685800"/>
                  </a:lnTo>
                  <a:cubicBezTo>
                    <a:pt x="686396" y="684530"/>
                    <a:pt x="704404" y="697652"/>
                    <a:pt x="712111" y="702469"/>
                  </a:cubicBezTo>
                  <a:cubicBezTo>
                    <a:pt x="717417" y="705785"/>
                    <a:pt x="714493" y="702072"/>
                    <a:pt x="716874" y="704850"/>
                  </a:cubicBezTo>
                  <a:cubicBezTo>
                    <a:pt x="719255" y="707628"/>
                    <a:pt x="723224" y="714375"/>
                    <a:pt x="726399" y="719138"/>
                  </a:cubicBezTo>
                  <a:cubicBezTo>
                    <a:pt x="727986" y="721519"/>
                    <a:pt x="728780" y="724695"/>
                    <a:pt x="731161" y="726282"/>
                  </a:cubicBezTo>
                  <a:lnTo>
                    <a:pt x="738305" y="731044"/>
                  </a:lnTo>
                  <a:cubicBezTo>
                    <a:pt x="739099" y="733425"/>
                    <a:pt x="739563" y="735943"/>
                    <a:pt x="740686" y="738188"/>
                  </a:cubicBezTo>
                  <a:cubicBezTo>
                    <a:pt x="741966" y="740748"/>
                    <a:pt x="744322" y="742701"/>
                    <a:pt x="745449" y="745332"/>
                  </a:cubicBezTo>
                  <a:cubicBezTo>
                    <a:pt x="746738" y="748340"/>
                    <a:pt x="747036" y="751682"/>
                    <a:pt x="747830" y="754857"/>
                  </a:cubicBezTo>
                  <a:cubicBezTo>
                    <a:pt x="747036" y="787401"/>
                    <a:pt x="747438" y="819996"/>
                    <a:pt x="745449" y="852488"/>
                  </a:cubicBezTo>
                  <a:cubicBezTo>
                    <a:pt x="745049" y="859021"/>
                    <a:pt x="742756" y="865328"/>
                    <a:pt x="740686" y="871538"/>
                  </a:cubicBezTo>
                  <a:lnTo>
                    <a:pt x="735924" y="885825"/>
                  </a:lnTo>
                  <a:cubicBezTo>
                    <a:pt x="736718" y="902494"/>
                    <a:pt x="736235" y="919273"/>
                    <a:pt x="738305" y="935832"/>
                  </a:cubicBezTo>
                  <a:cubicBezTo>
                    <a:pt x="738660" y="938672"/>
                    <a:pt x="741940" y="940345"/>
                    <a:pt x="743067" y="942975"/>
                  </a:cubicBezTo>
                  <a:cubicBezTo>
                    <a:pt x="744356" y="945983"/>
                    <a:pt x="743985" y="949573"/>
                    <a:pt x="745449" y="952500"/>
                  </a:cubicBezTo>
                  <a:cubicBezTo>
                    <a:pt x="748009" y="957620"/>
                    <a:pt x="754180" y="962026"/>
                    <a:pt x="754974" y="966788"/>
                  </a:cubicBezTo>
                  <a:cubicBezTo>
                    <a:pt x="755768" y="971550"/>
                    <a:pt x="749947" y="976062"/>
                    <a:pt x="750211" y="981075"/>
                  </a:cubicBezTo>
                  <a:cubicBezTo>
                    <a:pt x="751005" y="996156"/>
                    <a:pt x="757751" y="1016397"/>
                    <a:pt x="762117" y="1026319"/>
                  </a:cubicBezTo>
                  <a:cubicBezTo>
                    <a:pt x="766483" y="1036241"/>
                    <a:pt x="776405" y="1040607"/>
                    <a:pt x="776405" y="1040607"/>
                  </a:cubicBezTo>
                  <a:cubicBezTo>
                    <a:pt x="777199" y="1044576"/>
                    <a:pt x="777721" y="1048608"/>
                    <a:pt x="778786" y="1052513"/>
                  </a:cubicBezTo>
                  <a:cubicBezTo>
                    <a:pt x="780107" y="1057356"/>
                    <a:pt x="783549" y="1066800"/>
                    <a:pt x="783549" y="1066800"/>
                  </a:cubicBezTo>
                  <a:cubicBezTo>
                    <a:pt x="784343" y="1095375"/>
                    <a:pt x="784503" y="1123975"/>
                    <a:pt x="785930" y="1152525"/>
                  </a:cubicBezTo>
                  <a:cubicBezTo>
                    <a:pt x="786093" y="1155794"/>
                    <a:pt x="787905" y="1158803"/>
                    <a:pt x="788311" y="1162050"/>
                  </a:cubicBezTo>
                  <a:cubicBezTo>
                    <a:pt x="790290" y="1177881"/>
                    <a:pt x="793074" y="1209675"/>
                    <a:pt x="793074" y="1209675"/>
                  </a:cubicBezTo>
                  <a:cubicBezTo>
                    <a:pt x="793868" y="1230313"/>
                    <a:pt x="793330" y="1251045"/>
                    <a:pt x="795455" y="1271588"/>
                  </a:cubicBezTo>
                  <a:cubicBezTo>
                    <a:pt x="795749" y="1274435"/>
                    <a:pt x="799617" y="1275934"/>
                    <a:pt x="800217" y="1278732"/>
                  </a:cubicBezTo>
                  <a:cubicBezTo>
                    <a:pt x="802054" y="1287304"/>
                    <a:pt x="801805" y="1296194"/>
                    <a:pt x="802599" y="1304925"/>
                  </a:cubicBezTo>
                  <a:cubicBezTo>
                    <a:pt x="807361" y="1304131"/>
                    <a:pt x="812202" y="1303715"/>
                    <a:pt x="816886" y="1302544"/>
                  </a:cubicBezTo>
                  <a:cubicBezTo>
                    <a:pt x="821756" y="1301327"/>
                    <a:pt x="826411" y="1299370"/>
                    <a:pt x="831174" y="1297782"/>
                  </a:cubicBezTo>
                  <a:lnTo>
                    <a:pt x="845461" y="1293019"/>
                  </a:lnTo>
                  <a:cubicBezTo>
                    <a:pt x="847842" y="1292225"/>
                    <a:pt x="850170" y="1291247"/>
                    <a:pt x="852605" y="1290638"/>
                  </a:cubicBezTo>
                  <a:cubicBezTo>
                    <a:pt x="857932" y="1289306"/>
                    <a:pt x="872935" y="1285815"/>
                    <a:pt x="876417" y="1283494"/>
                  </a:cubicBezTo>
                  <a:cubicBezTo>
                    <a:pt x="878798" y="1281907"/>
                    <a:pt x="880946" y="1279894"/>
                    <a:pt x="883561" y="1278732"/>
                  </a:cubicBezTo>
                  <a:cubicBezTo>
                    <a:pt x="883563" y="1278731"/>
                    <a:pt x="901419" y="1272779"/>
                    <a:pt x="904992" y="1271588"/>
                  </a:cubicBezTo>
                  <a:lnTo>
                    <a:pt x="926424" y="1264444"/>
                  </a:lnTo>
                  <a:lnTo>
                    <a:pt x="940711" y="1259682"/>
                  </a:lnTo>
                  <a:cubicBezTo>
                    <a:pt x="943886" y="1258888"/>
                    <a:pt x="947101" y="1258240"/>
                    <a:pt x="950236" y="1257300"/>
                  </a:cubicBezTo>
                  <a:cubicBezTo>
                    <a:pt x="950249" y="1257296"/>
                    <a:pt x="968088" y="1251350"/>
                    <a:pt x="971667" y="1250157"/>
                  </a:cubicBezTo>
                  <a:cubicBezTo>
                    <a:pt x="975763" y="1248791"/>
                    <a:pt x="984397" y="1245709"/>
                    <a:pt x="988336" y="1245394"/>
                  </a:cubicBezTo>
                  <a:cubicBezTo>
                    <a:pt x="1004970" y="1244063"/>
                    <a:pt x="1021673" y="1243807"/>
                    <a:pt x="1038342" y="1243013"/>
                  </a:cubicBezTo>
                  <a:lnTo>
                    <a:pt x="1059774" y="1235869"/>
                  </a:lnTo>
                  <a:cubicBezTo>
                    <a:pt x="1062155" y="1235075"/>
                    <a:pt x="1064482" y="1234097"/>
                    <a:pt x="1066917" y="1233488"/>
                  </a:cubicBezTo>
                  <a:cubicBezTo>
                    <a:pt x="1070092" y="1232694"/>
                    <a:pt x="1073307" y="1232047"/>
                    <a:pt x="1076442" y="1231107"/>
                  </a:cubicBezTo>
                  <a:cubicBezTo>
                    <a:pt x="1081251" y="1229664"/>
                    <a:pt x="1085713" y="1226523"/>
                    <a:pt x="1090730" y="1226344"/>
                  </a:cubicBezTo>
                  <a:lnTo>
                    <a:pt x="1157405" y="1223963"/>
                  </a:lnTo>
                  <a:cubicBezTo>
                    <a:pt x="1196114" y="1218434"/>
                    <a:pt x="1153481" y="1225538"/>
                    <a:pt x="1188361" y="1216819"/>
                  </a:cubicBezTo>
                  <a:lnTo>
                    <a:pt x="1207411" y="1212057"/>
                  </a:lnTo>
                  <a:cubicBezTo>
                    <a:pt x="1227890" y="1198403"/>
                    <a:pt x="1201976" y="1214775"/>
                    <a:pt x="1221699" y="1204913"/>
                  </a:cubicBezTo>
                  <a:cubicBezTo>
                    <a:pt x="1224259" y="1203633"/>
                    <a:pt x="1226212" y="1201277"/>
                    <a:pt x="1228842" y="1200150"/>
                  </a:cubicBezTo>
                  <a:cubicBezTo>
                    <a:pt x="1231850" y="1198861"/>
                    <a:pt x="1235232" y="1198709"/>
                    <a:pt x="1238367" y="1197769"/>
                  </a:cubicBezTo>
                  <a:cubicBezTo>
                    <a:pt x="1243176" y="1196327"/>
                    <a:pt x="1247892" y="1194595"/>
                    <a:pt x="1252655" y="1193007"/>
                  </a:cubicBezTo>
                  <a:lnTo>
                    <a:pt x="1266942" y="1188244"/>
                  </a:lnTo>
                  <a:cubicBezTo>
                    <a:pt x="1269323" y="1187450"/>
                    <a:pt x="1271651" y="1186472"/>
                    <a:pt x="1274086" y="1185863"/>
                  </a:cubicBezTo>
                  <a:cubicBezTo>
                    <a:pt x="1288483" y="1182264"/>
                    <a:pt x="1280505" y="1184517"/>
                    <a:pt x="1297899" y="1178719"/>
                  </a:cubicBezTo>
                  <a:lnTo>
                    <a:pt x="1326474" y="1169194"/>
                  </a:lnTo>
                  <a:lnTo>
                    <a:pt x="1333617" y="1166813"/>
                  </a:lnTo>
                  <a:lnTo>
                    <a:pt x="1340761" y="1164432"/>
                  </a:lnTo>
                  <a:cubicBezTo>
                    <a:pt x="1343142" y="1162844"/>
                    <a:pt x="1347801" y="1162529"/>
                    <a:pt x="1347905" y="1159669"/>
                  </a:cubicBezTo>
                  <a:cubicBezTo>
                    <a:pt x="1352230" y="1040741"/>
                    <a:pt x="1368405" y="1067782"/>
                    <a:pt x="1340761" y="1026319"/>
                  </a:cubicBezTo>
                  <a:cubicBezTo>
                    <a:pt x="1335094" y="1009317"/>
                    <a:pt x="1338784" y="1016209"/>
                    <a:pt x="1331236" y="1004888"/>
                  </a:cubicBezTo>
                  <a:lnTo>
                    <a:pt x="1319330" y="969169"/>
                  </a:lnTo>
                  <a:cubicBezTo>
                    <a:pt x="1319328" y="969164"/>
                    <a:pt x="1314170" y="960835"/>
                    <a:pt x="1314567" y="954882"/>
                  </a:cubicBezTo>
                  <a:cubicBezTo>
                    <a:pt x="1314964" y="948929"/>
                    <a:pt x="1324998" y="943309"/>
                    <a:pt x="1321712" y="933450"/>
                  </a:cubicBezTo>
                  <a:cubicBezTo>
                    <a:pt x="1317021" y="891246"/>
                    <a:pt x="1303403" y="913689"/>
                    <a:pt x="1307424" y="845344"/>
                  </a:cubicBezTo>
                  <a:cubicBezTo>
                    <a:pt x="1307571" y="842838"/>
                    <a:pt x="1309011" y="840581"/>
                    <a:pt x="1309805" y="838200"/>
                  </a:cubicBezTo>
                  <a:cubicBezTo>
                    <a:pt x="1301928" y="814570"/>
                    <a:pt x="1315144" y="850667"/>
                    <a:pt x="1300280" y="823913"/>
                  </a:cubicBezTo>
                  <a:cubicBezTo>
                    <a:pt x="1297842" y="819524"/>
                    <a:pt x="1297105" y="814388"/>
                    <a:pt x="1295517" y="809625"/>
                  </a:cubicBezTo>
                  <a:lnTo>
                    <a:pt x="1293136" y="802482"/>
                  </a:lnTo>
                  <a:cubicBezTo>
                    <a:pt x="1292167" y="781168"/>
                    <a:pt x="1293178" y="757423"/>
                    <a:pt x="1288374" y="735807"/>
                  </a:cubicBezTo>
                  <a:cubicBezTo>
                    <a:pt x="1286279" y="726379"/>
                    <a:pt x="1282602" y="723578"/>
                    <a:pt x="1276467" y="714375"/>
                  </a:cubicBezTo>
                  <a:lnTo>
                    <a:pt x="1262180" y="692944"/>
                  </a:lnTo>
                  <a:lnTo>
                    <a:pt x="1257417" y="685800"/>
                  </a:lnTo>
                  <a:cubicBezTo>
                    <a:pt x="1255830" y="683419"/>
                    <a:pt x="1254678" y="680680"/>
                    <a:pt x="1252655" y="678657"/>
                  </a:cubicBezTo>
                  <a:lnTo>
                    <a:pt x="1245511" y="671513"/>
                  </a:lnTo>
                  <a:cubicBezTo>
                    <a:pt x="1240149" y="655424"/>
                    <a:pt x="1247586" y="672864"/>
                    <a:pt x="1235986" y="659607"/>
                  </a:cubicBezTo>
                  <a:cubicBezTo>
                    <a:pt x="1232217" y="655299"/>
                    <a:pt x="1226461" y="645319"/>
                    <a:pt x="1226461" y="645319"/>
                  </a:cubicBezTo>
                  <a:lnTo>
                    <a:pt x="1221699" y="631032"/>
                  </a:lnTo>
                  <a:cubicBezTo>
                    <a:pt x="1220131" y="626328"/>
                    <a:pt x="1218749" y="620099"/>
                    <a:pt x="1214555" y="616744"/>
                  </a:cubicBezTo>
                  <a:cubicBezTo>
                    <a:pt x="1212595" y="615176"/>
                    <a:pt x="1209792" y="615157"/>
                    <a:pt x="1207411" y="614363"/>
                  </a:cubicBezTo>
                  <a:cubicBezTo>
                    <a:pt x="1205824" y="611982"/>
                    <a:pt x="1204312" y="609548"/>
                    <a:pt x="1202649" y="607219"/>
                  </a:cubicBezTo>
                  <a:cubicBezTo>
                    <a:pt x="1200342" y="603989"/>
                    <a:pt x="1197474" y="601140"/>
                    <a:pt x="1195505" y="597694"/>
                  </a:cubicBezTo>
                  <a:cubicBezTo>
                    <a:pt x="1194260" y="595515"/>
                    <a:pt x="1194247" y="592795"/>
                    <a:pt x="1193124" y="590550"/>
                  </a:cubicBezTo>
                  <a:cubicBezTo>
                    <a:pt x="1191844" y="587990"/>
                    <a:pt x="1189949" y="585788"/>
                    <a:pt x="1188361" y="583407"/>
                  </a:cubicBezTo>
                  <a:cubicBezTo>
                    <a:pt x="1187567" y="581026"/>
                    <a:pt x="1186640" y="578685"/>
                    <a:pt x="1185980" y="576263"/>
                  </a:cubicBezTo>
                  <a:cubicBezTo>
                    <a:pt x="1184258" y="569948"/>
                    <a:pt x="1186663" y="560844"/>
                    <a:pt x="1181217" y="557213"/>
                  </a:cubicBezTo>
                  <a:lnTo>
                    <a:pt x="1166930" y="547688"/>
                  </a:lnTo>
                  <a:cubicBezTo>
                    <a:pt x="1165342" y="545307"/>
                    <a:pt x="1163329" y="543159"/>
                    <a:pt x="1162167" y="540544"/>
                  </a:cubicBezTo>
                  <a:cubicBezTo>
                    <a:pt x="1160128" y="535957"/>
                    <a:pt x="1158992" y="531019"/>
                    <a:pt x="1157405" y="526257"/>
                  </a:cubicBezTo>
                  <a:cubicBezTo>
                    <a:pt x="1155468" y="520446"/>
                    <a:pt x="1154878" y="516586"/>
                    <a:pt x="1150261" y="511969"/>
                  </a:cubicBezTo>
                  <a:cubicBezTo>
                    <a:pt x="1148237" y="509945"/>
                    <a:pt x="1145498" y="508794"/>
                    <a:pt x="1143117" y="507207"/>
                  </a:cubicBezTo>
                  <a:cubicBezTo>
                    <a:pt x="1142323" y="504826"/>
                    <a:pt x="1142511" y="501838"/>
                    <a:pt x="1140736" y="500063"/>
                  </a:cubicBezTo>
                  <a:cubicBezTo>
                    <a:pt x="1138961" y="498288"/>
                    <a:pt x="1135837" y="498805"/>
                    <a:pt x="1133592" y="497682"/>
                  </a:cubicBezTo>
                  <a:cubicBezTo>
                    <a:pt x="1131032" y="496402"/>
                    <a:pt x="1128830" y="494507"/>
                    <a:pt x="1126449" y="492919"/>
                  </a:cubicBezTo>
                  <a:cubicBezTo>
                    <a:pt x="1112715" y="472319"/>
                    <a:pt x="1119681" y="486238"/>
                    <a:pt x="1114542" y="469107"/>
                  </a:cubicBezTo>
                  <a:cubicBezTo>
                    <a:pt x="1113099" y="464299"/>
                    <a:pt x="1109780" y="454819"/>
                    <a:pt x="1109780" y="454819"/>
                  </a:cubicBezTo>
                  <a:cubicBezTo>
                    <a:pt x="1115565" y="437461"/>
                    <a:pt x="1114080" y="444923"/>
                    <a:pt x="1109780" y="411957"/>
                  </a:cubicBezTo>
                  <a:cubicBezTo>
                    <a:pt x="1107568" y="394999"/>
                    <a:pt x="1107229" y="396225"/>
                    <a:pt x="1100255" y="385763"/>
                  </a:cubicBezTo>
                  <a:cubicBezTo>
                    <a:pt x="1095865" y="368200"/>
                    <a:pt x="1100583" y="384148"/>
                    <a:pt x="1093111" y="366713"/>
                  </a:cubicBezTo>
                  <a:cubicBezTo>
                    <a:pt x="1092122" y="364406"/>
                    <a:pt x="1092122" y="361658"/>
                    <a:pt x="1090730" y="359569"/>
                  </a:cubicBezTo>
                  <a:cubicBezTo>
                    <a:pt x="1088862" y="356767"/>
                    <a:pt x="1085967" y="354806"/>
                    <a:pt x="1083586" y="352425"/>
                  </a:cubicBezTo>
                  <a:cubicBezTo>
                    <a:pt x="1074900" y="326368"/>
                    <a:pt x="1088755" y="365842"/>
                    <a:pt x="1076442" y="338138"/>
                  </a:cubicBezTo>
                  <a:cubicBezTo>
                    <a:pt x="1074403" y="333550"/>
                    <a:pt x="1073267" y="328613"/>
                    <a:pt x="1071680" y="323850"/>
                  </a:cubicBezTo>
                  <a:lnTo>
                    <a:pt x="1069299" y="316707"/>
                  </a:lnTo>
                  <a:lnTo>
                    <a:pt x="1064536" y="302419"/>
                  </a:lnTo>
                  <a:cubicBezTo>
                    <a:pt x="1063742" y="300038"/>
                    <a:pt x="1062647" y="297736"/>
                    <a:pt x="1062155" y="295275"/>
                  </a:cubicBezTo>
                  <a:cubicBezTo>
                    <a:pt x="1061361" y="291306"/>
                    <a:pt x="1060439" y="287361"/>
                    <a:pt x="1059774" y="283369"/>
                  </a:cubicBezTo>
                  <a:cubicBezTo>
                    <a:pt x="1055652" y="258641"/>
                    <a:pt x="1060088" y="274788"/>
                    <a:pt x="1052630" y="252413"/>
                  </a:cubicBezTo>
                  <a:lnTo>
                    <a:pt x="1050249" y="245269"/>
                  </a:lnTo>
                  <a:cubicBezTo>
                    <a:pt x="1051710" y="227735"/>
                    <a:pt x="1051288" y="219683"/>
                    <a:pt x="1055011" y="204788"/>
                  </a:cubicBezTo>
                  <a:cubicBezTo>
                    <a:pt x="1056685" y="198091"/>
                    <a:pt x="1059965" y="192307"/>
                    <a:pt x="1062155" y="185738"/>
                  </a:cubicBezTo>
                  <a:cubicBezTo>
                    <a:pt x="1063182" y="182656"/>
                    <a:pt x="1065006" y="172508"/>
                    <a:pt x="1066917" y="169069"/>
                  </a:cubicBezTo>
                  <a:cubicBezTo>
                    <a:pt x="1080566" y="144500"/>
                    <a:pt x="1073433" y="163805"/>
                    <a:pt x="1078824" y="147638"/>
                  </a:cubicBezTo>
                  <a:cubicBezTo>
                    <a:pt x="1078030" y="107157"/>
                    <a:pt x="1077862" y="66658"/>
                    <a:pt x="1076442" y="26194"/>
                  </a:cubicBezTo>
                  <a:cubicBezTo>
                    <a:pt x="1076273" y="21369"/>
                    <a:pt x="1075008" y="16641"/>
                    <a:pt x="1074061" y="11907"/>
                  </a:cubicBezTo>
                  <a:cubicBezTo>
                    <a:pt x="1073419" y="8698"/>
                    <a:pt x="1073724" y="4938"/>
                    <a:pt x="1071680" y="2382"/>
                  </a:cubicBezTo>
                  <a:cubicBezTo>
                    <a:pt x="1070112" y="422"/>
                    <a:pt x="1066917" y="794"/>
                    <a:pt x="1064536" y="0"/>
                  </a:cubicBezTo>
                  <a:cubicBezTo>
                    <a:pt x="1012149" y="794"/>
                    <a:pt x="959708" y="-110"/>
                    <a:pt x="907374" y="2382"/>
                  </a:cubicBezTo>
                  <a:cubicBezTo>
                    <a:pt x="904516" y="2518"/>
                    <a:pt x="912494" y="5121"/>
                    <a:pt x="914517" y="7144"/>
                  </a:cubicBezTo>
                  <a:cubicBezTo>
                    <a:pt x="916541" y="9168"/>
                    <a:pt x="917692" y="11907"/>
                    <a:pt x="919280" y="14288"/>
                  </a:cubicBezTo>
                  <a:cubicBezTo>
                    <a:pt x="920074" y="16669"/>
                    <a:pt x="920538" y="19187"/>
                    <a:pt x="921661" y="21432"/>
                  </a:cubicBezTo>
                  <a:cubicBezTo>
                    <a:pt x="927341" y="32790"/>
                    <a:pt x="932668" y="28215"/>
                    <a:pt x="924042" y="47625"/>
                  </a:cubicBezTo>
                  <a:cubicBezTo>
                    <a:pt x="923023" y="49919"/>
                    <a:pt x="919206" y="49018"/>
                    <a:pt x="916899" y="50007"/>
                  </a:cubicBezTo>
                  <a:cubicBezTo>
                    <a:pt x="913636" y="51405"/>
                    <a:pt x="910742" y="53646"/>
                    <a:pt x="907374" y="54769"/>
                  </a:cubicBezTo>
                  <a:cubicBezTo>
                    <a:pt x="901164" y="56839"/>
                    <a:pt x="888324" y="59532"/>
                    <a:pt x="888324" y="59532"/>
                  </a:cubicBezTo>
                  <a:cubicBezTo>
                    <a:pt x="875624" y="58738"/>
                    <a:pt x="862886" y="58416"/>
                    <a:pt x="850224" y="57150"/>
                  </a:cubicBezTo>
                  <a:cubicBezTo>
                    <a:pt x="845547" y="56682"/>
                    <a:pt x="828897" y="51001"/>
                    <a:pt x="826411" y="50007"/>
                  </a:cubicBezTo>
                  <a:cubicBezTo>
                    <a:pt x="809829" y="43374"/>
                    <a:pt x="818577" y="46602"/>
                    <a:pt x="800217" y="40482"/>
                  </a:cubicBezTo>
                  <a:lnTo>
                    <a:pt x="793074" y="38100"/>
                  </a:lnTo>
                  <a:cubicBezTo>
                    <a:pt x="779580" y="38894"/>
                    <a:pt x="765952" y="38427"/>
                    <a:pt x="752592" y="40482"/>
                  </a:cubicBezTo>
                  <a:cubicBezTo>
                    <a:pt x="704531" y="47876"/>
                    <a:pt x="778786" y="44054"/>
                    <a:pt x="738305" y="4524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4" name="Forma livre 423"/>
            <p:cNvSpPr/>
            <p:nvPr/>
          </p:nvSpPr>
          <p:spPr>
            <a:xfrm>
              <a:off x="5658773" y="1457759"/>
              <a:ext cx="497734" cy="617917"/>
            </a:xfrm>
            <a:custGeom>
              <a:avLst/>
              <a:gdLst>
                <a:gd name="connsiteX0" fmla="*/ 312767 w 755733"/>
                <a:gd name="connsiteY0" fmla="*/ 111919 h 938213"/>
                <a:gd name="connsiteX1" fmla="*/ 365155 w 755733"/>
                <a:gd name="connsiteY1" fmla="*/ 109538 h 938213"/>
                <a:gd name="connsiteX2" fmla="*/ 427067 w 755733"/>
                <a:gd name="connsiteY2" fmla="*/ 107157 h 938213"/>
                <a:gd name="connsiteX3" fmla="*/ 441355 w 755733"/>
                <a:gd name="connsiteY3" fmla="*/ 102394 h 938213"/>
                <a:gd name="connsiteX4" fmla="*/ 458024 w 755733"/>
                <a:gd name="connsiteY4" fmla="*/ 97632 h 938213"/>
                <a:gd name="connsiteX5" fmla="*/ 465167 w 755733"/>
                <a:gd name="connsiteY5" fmla="*/ 95250 h 938213"/>
                <a:gd name="connsiteX6" fmla="*/ 534224 w 755733"/>
                <a:gd name="connsiteY6" fmla="*/ 88107 h 938213"/>
                <a:gd name="connsiteX7" fmla="*/ 538986 w 755733"/>
                <a:gd name="connsiteY7" fmla="*/ 78582 h 938213"/>
                <a:gd name="connsiteX8" fmla="*/ 541367 w 755733"/>
                <a:gd name="connsiteY8" fmla="*/ 71438 h 938213"/>
                <a:gd name="connsiteX9" fmla="*/ 550892 w 755733"/>
                <a:gd name="connsiteY9" fmla="*/ 57150 h 938213"/>
                <a:gd name="connsiteX10" fmla="*/ 553274 w 755733"/>
                <a:gd name="connsiteY10" fmla="*/ 50007 h 938213"/>
                <a:gd name="connsiteX11" fmla="*/ 567561 w 755733"/>
                <a:gd name="connsiteY11" fmla="*/ 45244 h 938213"/>
                <a:gd name="connsiteX12" fmla="*/ 631855 w 755733"/>
                <a:gd name="connsiteY12" fmla="*/ 40482 h 938213"/>
                <a:gd name="connsiteX13" fmla="*/ 646142 w 755733"/>
                <a:gd name="connsiteY13" fmla="*/ 35719 h 938213"/>
                <a:gd name="connsiteX14" fmla="*/ 653286 w 755733"/>
                <a:gd name="connsiteY14" fmla="*/ 30957 h 938213"/>
                <a:gd name="connsiteX15" fmla="*/ 672336 w 755733"/>
                <a:gd name="connsiteY15" fmla="*/ 26194 h 938213"/>
                <a:gd name="connsiteX16" fmla="*/ 679480 w 755733"/>
                <a:gd name="connsiteY16" fmla="*/ 23813 h 938213"/>
                <a:gd name="connsiteX17" fmla="*/ 689005 w 755733"/>
                <a:gd name="connsiteY17" fmla="*/ 21432 h 938213"/>
                <a:gd name="connsiteX18" fmla="*/ 696149 w 755733"/>
                <a:gd name="connsiteY18" fmla="*/ 16669 h 938213"/>
                <a:gd name="connsiteX19" fmla="*/ 705674 w 755733"/>
                <a:gd name="connsiteY19" fmla="*/ 14288 h 938213"/>
                <a:gd name="connsiteX20" fmla="*/ 712817 w 755733"/>
                <a:gd name="connsiteY20" fmla="*/ 11907 h 938213"/>
                <a:gd name="connsiteX21" fmla="*/ 729486 w 755733"/>
                <a:gd name="connsiteY21" fmla="*/ 4763 h 938213"/>
                <a:gd name="connsiteX22" fmla="*/ 736630 w 755733"/>
                <a:gd name="connsiteY22" fmla="*/ 0 h 938213"/>
                <a:gd name="connsiteX23" fmla="*/ 755680 w 755733"/>
                <a:gd name="connsiteY23" fmla="*/ 9525 h 938213"/>
                <a:gd name="connsiteX24" fmla="*/ 753299 w 755733"/>
                <a:gd name="connsiteY24" fmla="*/ 16669 h 938213"/>
                <a:gd name="connsiteX25" fmla="*/ 750917 w 755733"/>
                <a:gd name="connsiteY25" fmla="*/ 26194 h 938213"/>
                <a:gd name="connsiteX26" fmla="*/ 746155 w 755733"/>
                <a:gd name="connsiteY26" fmla="*/ 40482 h 938213"/>
                <a:gd name="connsiteX27" fmla="*/ 743774 w 755733"/>
                <a:gd name="connsiteY27" fmla="*/ 47625 h 938213"/>
                <a:gd name="connsiteX28" fmla="*/ 739011 w 755733"/>
                <a:gd name="connsiteY28" fmla="*/ 66675 h 938213"/>
                <a:gd name="connsiteX29" fmla="*/ 736630 w 755733"/>
                <a:gd name="connsiteY29" fmla="*/ 78582 h 938213"/>
                <a:gd name="connsiteX30" fmla="*/ 731867 w 755733"/>
                <a:gd name="connsiteY30" fmla="*/ 92869 h 938213"/>
                <a:gd name="connsiteX31" fmla="*/ 727105 w 755733"/>
                <a:gd name="connsiteY31" fmla="*/ 100013 h 938213"/>
                <a:gd name="connsiteX32" fmla="*/ 722342 w 755733"/>
                <a:gd name="connsiteY32" fmla="*/ 114300 h 938213"/>
                <a:gd name="connsiteX33" fmla="*/ 719961 w 755733"/>
                <a:gd name="connsiteY33" fmla="*/ 121444 h 938213"/>
                <a:gd name="connsiteX34" fmla="*/ 715199 w 755733"/>
                <a:gd name="connsiteY34" fmla="*/ 128588 h 938213"/>
                <a:gd name="connsiteX35" fmla="*/ 705674 w 755733"/>
                <a:gd name="connsiteY35" fmla="*/ 161925 h 938213"/>
                <a:gd name="connsiteX36" fmla="*/ 700911 w 755733"/>
                <a:gd name="connsiteY36" fmla="*/ 169069 h 938213"/>
                <a:gd name="connsiteX37" fmla="*/ 696149 w 755733"/>
                <a:gd name="connsiteY37" fmla="*/ 188119 h 938213"/>
                <a:gd name="connsiteX38" fmla="*/ 693767 w 755733"/>
                <a:gd name="connsiteY38" fmla="*/ 195263 h 938213"/>
                <a:gd name="connsiteX39" fmla="*/ 691386 w 755733"/>
                <a:gd name="connsiteY39" fmla="*/ 204788 h 938213"/>
                <a:gd name="connsiteX40" fmla="*/ 689005 w 755733"/>
                <a:gd name="connsiteY40" fmla="*/ 211932 h 938213"/>
                <a:gd name="connsiteX41" fmla="*/ 684242 w 755733"/>
                <a:gd name="connsiteY41" fmla="*/ 228600 h 938213"/>
                <a:gd name="connsiteX42" fmla="*/ 679480 w 755733"/>
                <a:gd name="connsiteY42" fmla="*/ 238125 h 938213"/>
                <a:gd name="connsiteX43" fmla="*/ 677099 w 755733"/>
                <a:gd name="connsiteY43" fmla="*/ 247650 h 938213"/>
                <a:gd name="connsiteX44" fmla="*/ 674717 w 755733"/>
                <a:gd name="connsiteY44" fmla="*/ 254794 h 938213"/>
                <a:gd name="connsiteX45" fmla="*/ 672336 w 755733"/>
                <a:gd name="connsiteY45" fmla="*/ 264319 h 938213"/>
                <a:gd name="connsiteX46" fmla="*/ 662811 w 755733"/>
                <a:gd name="connsiteY46" fmla="*/ 288132 h 938213"/>
                <a:gd name="connsiteX47" fmla="*/ 658049 w 755733"/>
                <a:gd name="connsiteY47" fmla="*/ 302419 h 938213"/>
                <a:gd name="connsiteX48" fmla="*/ 655667 w 755733"/>
                <a:gd name="connsiteY48" fmla="*/ 314325 h 938213"/>
                <a:gd name="connsiteX49" fmla="*/ 650905 w 755733"/>
                <a:gd name="connsiteY49" fmla="*/ 321469 h 938213"/>
                <a:gd name="connsiteX50" fmla="*/ 648524 w 755733"/>
                <a:gd name="connsiteY50" fmla="*/ 330994 h 938213"/>
                <a:gd name="connsiteX51" fmla="*/ 646142 w 755733"/>
                <a:gd name="connsiteY51" fmla="*/ 338138 h 938213"/>
                <a:gd name="connsiteX52" fmla="*/ 643761 w 755733"/>
                <a:gd name="connsiteY52" fmla="*/ 354807 h 938213"/>
                <a:gd name="connsiteX53" fmla="*/ 638999 w 755733"/>
                <a:gd name="connsiteY53" fmla="*/ 361950 h 938213"/>
                <a:gd name="connsiteX54" fmla="*/ 631855 w 755733"/>
                <a:gd name="connsiteY54" fmla="*/ 383382 h 938213"/>
                <a:gd name="connsiteX55" fmla="*/ 624711 w 755733"/>
                <a:gd name="connsiteY55" fmla="*/ 407194 h 938213"/>
                <a:gd name="connsiteX56" fmla="*/ 622330 w 755733"/>
                <a:gd name="connsiteY56" fmla="*/ 414338 h 938213"/>
                <a:gd name="connsiteX57" fmla="*/ 619949 w 755733"/>
                <a:gd name="connsiteY57" fmla="*/ 421482 h 938213"/>
                <a:gd name="connsiteX58" fmla="*/ 617567 w 755733"/>
                <a:gd name="connsiteY58" fmla="*/ 438150 h 938213"/>
                <a:gd name="connsiteX59" fmla="*/ 615186 w 755733"/>
                <a:gd name="connsiteY59" fmla="*/ 445294 h 938213"/>
                <a:gd name="connsiteX60" fmla="*/ 610424 w 755733"/>
                <a:gd name="connsiteY60" fmla="*/ 461963 h 938213"/>
                <a:gd name="connsiteX61" fmla="*/ 605661 w 755733"/>
                <a:gd name="connsiteY61" fmla="*/ 471488 h 938213"/>
                <a:gd name="connsiteX62" fmla="*/ 603280 w 755733"/>
                <a:gd name="connsiteY62" fmla="*/ 483394 h 938213"/>
                <a:gd name="connsiteX63" fmla="*/ 600899 w 755733"/>
                <a:gd name="connsiteY63" fmla="*/ 490538 h 938213"/>
                <a:gd name="connsiteX64" fmla="*/ 593755 w 755733"/>
                <a:gd name="connsiteY64" fmla="*/ 511969 h 938213"/>
                <a:gd name="connsiteX65" fmla="*/ 584230 w 755733"/>
                <a:gd name="connsiteY65" fmla="*/ 521494 h 938213"/>
                <a:gd name="connsiteX66" fmla="*/ 579467 w 755733"/>
                <a:gd name="connsiteY66" fmla="*/ 528638 h 938213"/>
                <a:gd name="connsiteX67" fmla="*/ 577086 w 755733"/>
                <a:gd name="connsiteY67" fmla="*/ 538163 h 938213"/>
                <a:gd name="connsiteX68" fmla="*/ 572324 w 755733"/>
                <a:gd name="connsiteY68" fmla="*/ 561975 h 938213"/>
                <a:gd name="connsiteX69" fmla="*/ 569942 w 755733"/>
                <a:gd name="connsiteY69" fmla="*/ 592932 h 938213"/>
                <a:gd name="connsiteX70" fmla="*/ 565180 w 755733"/>
                <a:gd name="connsiteY70" fmla="*/ 602457 h 938213"/>
                <a:gd name="connsiteX71" fmla="*/ 562799 w 755733"/>
                <a:gd name="connsiteY71" fmla="*/ 614363 h 938213"/>
                <a:gd name="connsiteX72" fmla="*/ 560417 w 755733"/>
                <a:gd name="connsiteY72" fmla="*/ 623888 h 938213"/>
                <a:gd name="connsiteX73" fmla="*/ 558036 w 755733"/>
                <a:gd name="connsiteY73" fmla="*/ 666750 h 938213"/>
                <a:gd name="connsiteX74" fmla="*/ 555655 w 755733"/>
                <a:gd name="connsiteY74" fmla="*/ 688182 h 938213"/>
                <a:gd name="connsiteX75" fmla="*/ 553274 w 755733"/>
                <a:gd name="connsiteY75" fmla="*/ 764382 h 938213"/>
                <a:gd name="connsiteX76" fmla="*/ 548511 w 755733"/>
                <a:gd name="connsiteY76" fmla="*/ 771525 h 938213"/>
                <a:gd name="connsiteX77" fmla="*/ 527080 w 755733"/>
                <a:gd name="connsiteY77" fmla="*/ 778669 h 938213"/>
                <a:gd name="connsiteX78" fmla="*/ 519936 w 755733"/>
                <a:gd name="connsiteY78" fmla="*/ 781050 h 938213"/>
                <a:gd name="connsiteX79" fmla="*/ 512792 w 755733"/>
                <a:gd name="connsiteY79" fmla="*/ 785813 h 938213"/>
                <a:gd name="connsiteX80" fmla="*/ 488980 w 755733"/>
                <a:gd name="connsiteY80" fmla="*/ 792957 h 938213"/>
                <a:gd name="connsiteX81" fmla="*/ 481836 w 755733"/>
                <a:gd name="connsiteY81" fmla="*/ 797719 h 938213"/>
                <a:gd name="connsiteX82" fmla="*/ 460405 w 755733"/>
                <a:gd name="connsiteY82" fmla="*/ 804863 h 938213"/>
                <a:gd name="connsiteX83" fmla="*/ 438974 w 755733"/>
                <a:gd name="connsiteY83" fmla="*/ 812007 h 938213"/>
                <a:gd name="connsiteX84" fmla="*/ 431830 w 755733"/>
                <a:gd name="connsiteY84" fmla="*/ 814388 h 938213"/>
                <a:gd name="connsiteX85" fmla="*/ 424686 w 755733"/>
                <a:gd name="connsiteY85" fmla="*/ 816769 h 938213"/>
                <a:gd name="connsiteX86" fmla="*/ 415161 w 755733"/>
                <a:gd name="connsiteY86" fmla="*/ 819150 h 938213"/>
                <a:gd name="connsiteX87" fmla="*/ 400874 w 755733"/>
                <a:gd name="connsiteY87" fmla="*/ 823913 h 938213"/>
                <a:gd name="connsiteX88" fmla="*/ 393730 w 755733"/>
                <a:gd name="connsiteY88" fmla="*/ 826294 h 938213"/>
                <a:gd name="connsiteX89" fmla="*/ 384205 w 755733"/>
                <a:gd name="connsiteY89" fmla="*/ 831057 h 938213"/>
                <a:gd name="connsiteX90" fmla="*/ 377061 w 755733"/>
                <a:gd name="connsiteY90" fmla="*/ 833438 h 938213"/>
                <a:gd name="connsiteX91" fmla="*/ 369917 w 755733"/>
                <a:gd name="connsiteY91" fmla="*/ 838200 h 938213"/>
                <a:gd name="connsiteX92" fmla="*/ 353249 w 755733"/>
                <a:gd name="connsiteY92" fmla="*/ 842963 h 938213"/>
                <a:gd name="connsiteX93" fmla="*/ 346105 w 755733"/>
                <a:gd name="connsiteY93" fmla="*/ 845344 h 938213"/>
                <a:gd name="connsiteX94" fmla="*/ 331817 w 755733"/>
                <a:gd name="connsiteY94" fmla="*/ 854869 h 938213"/>
                <a:gd name="connsiteX95" fmla="*/ 324674 w 755733"/>
                <a:gd name="connsiteY95" fmla="*/ 859632 h 938213"/>
                <a:gd name="connsiteX96" fmla="*/ 303242 w 755733"/>
                <a:gd name="connsiteY96" fmla="*/ 866775 h 938213"/>
                <a:gd name="connsiteX97" fmla="*/ 296099 w 755733"/>
                <a:gd name="connsiteY97" fmla="*/ 869157 h 938213"/>
                <a:gd name="connsiteX98" fmla="*/ 288955 w 755733"/>
                <a:gd name="connsiteY98" fmla="*/ 873919 h 938213"/>
                <a:gd name="connsiteX99" fmla="*/ 269905 w 755733"/>
                <a:gd name="connsiteY99" fmla="*/ 881063 h 938213"/>
                <a:gd name="connsiteX100" fmla="*/ 255617 w 755733"/>
                <a:gd name="connsiteY100" fmla="*/ 885825 h 938213"/>
                <a:gd name="connsiteX101" fmla="*/ 236567 w 755733"/>
                <a:gd name="connsiteY101" fmla="*/ 892969 h 938213"/>
                <a:gd name="connsiteX102" fmla="*/ 222280 w 755733"/>
                <a:gd name="connsiteY102" fmla="*/ 897732 h 938213"/>
                <a:gd name="connsiteX103" fmla="*/ 200849 w 755733"/>
                <a:gd name="connsiteY103" fmla="*/ 904875 h 938213"/>
                <a:gd name="connsiteX104" fmla="*/ 186561 w 755733"/>
                <a:gd name="connsiteY104" fmla="*/ 909638 h 938213"/>
                <a:gd name="connsiteX105" fmla="*/ 172274 w 755733"/>
                <a:gd name="connsiteY105" fmla="*/ 914400 h 938213"/>
                <a:gd name="connsiteX106" fmla="*/ 162749 w 755733"/>
                <a:gd name="connsiteY106" fmla="*/ 919163 h 938213"/>
                <a:gd name="connsiteX107" fmla="*/ 155605 w 755733"/>
                <a:gd name="connsiteY107" fmla="*/ 923925 h 938213"/>
                <a:gd name="connsiteX108" fmla="*/ 148461 w 755733"/>
                <a:gd name="connsiteY108" fmla="*/ 926307 h 938213"/>
                <a:gd name="connsiteX109" fmla="*/ 129411 w 755733"/>
                <a:gd name="connsiteY109" fmla="*/ 933450 h 938213"/>
                <a:gd name="connsiteX110" fmla="*/ 115124 w 755733"/>
                <a:gd name="connsiteY110" fmla="*/ 938213 h 938213"/>
                <a:gd name="connsiteX111" fmla="*/ 103217 w 755733"/>
                <a:gd name="connsiteY111" fmla="*/ 935832 h 938213"/>
                <a:gd name="connsiteX112" fmla="*/ 100836 w 755733"/>
                <a:gd name="connsiteY112" fmla="*/ 914400 h 938213"/>
                <a:gd name="connsiteX113" fmla="*/ 98455 w 755733"/>
                <a:gd name="connsiteY113" fmla="*/ 907257 h 938213"/>
                <a:gd name="connsiteX114" fmla="*/ 100836 w 755733"/>
                <a:gd name="connsiteY114" fmla="*/ 850107 h 938213"/>
                <a:gd name="connsiteX115" fmla="*/ 103217 w 755733"/>
                <a:gd name="connsiteY115" fmla="*/ 840582 h 938213"/>
                <a:gd name="connsiteX116" fmla="*/ 107980 w 755733"/>
                <a:gd name="connsiteY116" fmla="*/ 833438 h 938213"/>
                <a:gd name="connsiteX117" fmla="*/ 110361 w 755733"/>
                <a:gd name="connsiteY117" fmla="*/ 823913 h 938213"/>
                <a:gd name="connsiteX118" fmla="*/ 115124 w 755733"/>
                <a:gd name="connsiteY118" fmla="*/ 814388 h 938213"/>
                <a:gd name="connsiteX119" fmla="*/ 117505 w 755733"/>
                <a:gd name="connsiteY119" fmla="*/ 807244 h 938213"/>
                <a:gd name="connsiteX120" fmla="*/ 119886 w 755733"/>
                <a:gd name="connsiteY120" fmla="*/ 704850 h 938213"/>
                <a:gd name="connsiteX121" fmla="*/ 115124 w 755733"/>
                <a:gd name="connsiteY121" fmla="*/ 638175 h 938213"/>
                <a:gd name="connsiteX122" fmla="*/ 112742 w 755733"/>
                <a:gd name="connsiteY122" fmla="*/ 626269 h 938213"/>
                <a:gd name="connsiteX123" fmla="*/ 110361 w 755733"/>
                <a:gd name="connsiteY123" fmla="*/ 619125 h 938213"/>
                <a:gd name="connsiteX124" fmla="*/ 107980 w 755733"/>
                <a:gd name="connsiteY124" fmla="*/ 602457 h 938213"/>
                <a:gd name="connsiteX125" fmla="*/ 103217 w 755733"/>
                <a:gd name="connsiteY125" fmla="*/ 595313 h 938213"/>
                <a:gd name="connsiteX126" fmla="*/ 105599 w 755733"/>
                <a:gd name="connsiteY126" fmla="*/ 573882 h 938213"/>
                <a:gd name="connsiteX127" fmla="*/ 100836 w 755733"/>
                <a:gd name="connsiteY127" fmla="*/ 533400 h 938213"/>
                <a:gd name="connsiteX128" fmla="*/ 96074 w 755733"/>
                <a:gd name="connsiteY128" fmla="*/ 526257 h 938213"/>
                <a:gd name="connsiteX129" fmla="*/ 91311 w 755733"/>
                <a:gd name="connsiteY129" fmla="*/ 511969 h 938213"/>
                <a:gd name="connsiteX130" fmla="*/ 88930 w 755733"/>
                <a:gd name="connsiteY130" fmla="*/ 504825 h 938213"/>
                <a:gd name="connsiteX131" fmla="*/ 86549 w 755733"/>
                <a:gd name="connsiteY131" fmla="*/ 390525 h 938213"/>
                <a:gd name="connsiteX132" fmla="*/ 79405 w 755733"/>
                <a:gd name="connsiteY132" fmla="*/ 373857 h 938213"/>
                <a:gd name="connsiteX133" fmla="*/ 72261 w 755733"/>
                <a:gd name="connsiteY133" fmla="*/ 369094 h 938213"/>
                <a:gd name="connsiteX134" fmla="*/ 67499 w 755733"/>
                <a:gd name="connsiteY134" fmla="*/ 361950 h 938213"/>
                <a:gd name="connsiteX135" fmla="*/ 46067 w 755733"/>
                <a:gd name="connsiteY135" fmla="*/ 345282 h 938213"/>
                <a:gd name="connsiteX136" fmla="*/ 38924 w 755733"/>
                <a:gd name="connsiteY136" fmla="*/ 342900 h 938213"/>
                <a:gd name="connsiteX137" fmla="*/ 29399 w 755733"/>
                <a:gd name="connsiteY137" fmla="*/ 326232 h 938213"/>
                <a:gd name="connsiteX138" fmla="*/ 24636 w 755733"/>
                <a:gd name="connsiteY138" fmla="*/ 319088 h 938213"/>
                <a:gd name="connsiteX139" fmla="*/ 10349 w 755733"/>
                <a:gd name="connsiteY139" fmla="*/ 314325 h 938213"/>
                <a:gd name="connsiteX140" fmla="*/ 3205 w 755733"/>
                <a:gd name="connsiteY140" fmla="*/ 309563 h 938213"/>
                <a:gd name="connsiteX141" fmla="*/ 3205 w 755733"/>
                <a:gd name="connsiteY141" fmla="*/ 278607 h 938213"/>
                <a:gd name="connsiteX142" fmla="*/ 7967 w 755733"/>
                <a:gd name="connsiteY142" fmla="*/ 264319 h 938213"/>
                <a:gd name="connsiteX143" fmla="*/ 22255 w 755733"/>
                <a:gd name="connsiteY143" fmla="*/ 254794 h 938213"/>
                <a:gd name="connsiteX144" fmla="*/ 43686 w 755733"/>
                <a:gd name="connsiteY144" fmla="*/ 245269 h 938213"/>
                <a:gd name="connsiteX145" fmla="*/ 50830 w 755733"/>
                <a:gd name="connsiteY145" fmla="*/ 242888 h 938213"/>
                <a:gd name="connsiteX146" fmla="*/ 57974 w 755733"/>
                <a:gd name="connsiteY146" fmla="*/ 240507 h 938213"/>
                <a:gd name="connsiteX147" fmla="*/ 60355 w 755733"/>
                <a:gd name="connsiteY147" fmla="*/ 233363 h 938213"/>
                <a:gd name="connsiteX148" fmla="*/ 62736 w 755733"/>
                <a:gd name="connsiteY148" fmla="*/ 173832 h 938213"/>
                <a:gd name="connsiteX149" fmla="*/ 77024 w 755733"/>
                <a:gd name="connsiteY149" fmla="*/ 169069 h 938213"/>
                <a:gd name="connsiteX150" fmla="*/ 84167 w 755733"/>
                <a:gd name="connsiteY150" fmla="*/ 166688 h 938213"/>
                <a:gd name="connsiteX151" fmla="*/ 88930 w 755733"/>
                <a:gd name="connsiteY151" fmla="*/ 159544 h 938213"/>
                <a:gd name="connsiteX152" fmla="*/ 93692 w 755733"/>
                <a:gd name="connsiteY152" fmla="*/ 145257 h 938213"/>
                <a:gd name="connsiteX153" fmla="*/ 105599 w 755733"/>
                <a:gd name="connsiteY153" fmla="*/ 121444 h 938213"/>
                <a:gd name="connsiteX154" fmla="*/ 112742 w 755733"/>
                <a:gd name="connsiteY154" fmla="*/ 119063 h 938213"/>
                <a:gd name="connsiteX155" fmla="*/ 150842 w 755733"/>
                <a:gd name="connsiteY155" fmla="*/ 121444 h 938213"/>
                <a:gd name="connsiteX156" fmla="*/ 157986 w 755733"/>
                <a:gd name="connsiteY156" fmla="*/ 123825 h 938213"/>
                <a:gd name="connsiteX157" fmla="*/ 169892 w 755733"/>
                <a:gd name="connsiteY157" fmla="*/ 142875 h 938213"/>
                <a:gd name="connsiteX158" fmla="*/ 172274 w 755733"/>
                <a:gd name="connsiteY158" fmla="*/ 150019 h 938213"/>
                <a:gd name="connsiteX159" fmla="*/ 179417 w 755733"/>
                <a:gd name="connsiteY159" fmla="*/ 157163 h 938213"/>
                <a:gd name="connsiteX160" fmla="*/ 193705 w 755733"/>
                <a:gd name="connsiteY160" fmla="*/ 173832 h 938213"/>
                <a:gd name="connsiteX161" fmla="*/ 200849 w 755733"/>
                <a:gd name="connsiteY161" fmla="*/ 176213 h 938213"/>
                <a:gd name="connsiteX162" fmla="*/ 207992 w 755733"/>
                <a:gd name="connsiteY162" fmla="*/ 171450 h 938213"/>
                <a:gd name="connsiteX163" fmla="*/ 231805 w 755733"/>
                <a:gd name="connsiteY163" fmla="*/ 164307 h 938213"/>
                <a:gd name="connsiteX164" fmla="*/ 238949 w 755733"/>
                <a:gd name="connsiteY164" fmla="*/ 161925 h 938213"/>
                <a:gd name="connsiteX165" fmla="*/ 286574 w 755733"/>
                <a:gd name="connsiteY165" fmla="*/ 159544 h 938213"/>
                <a:gd name="connsiteX166" fmla="*/ 298480 w 755733"/>
                <a:gd name="connsiteY166" fmla="*/ 157163 h 938213"/>
                <a:gd name="connsiteX167" fmla="*/ 300861 w 755733"/>
                <a:gd name="connsiteY167" fmla="*/ 150019 h 938213"/>
                <a:gd name="connsiteX168" fmla="*/ 279430 w 755733"/>
                <a:gd name="connsiteY168" fmla="*/ 138113 h 938213"/>
                <a:gd name="connsiteX169" fmla="*/ 277049 w 755733"/>
                <a:gd name="connsiteY169" fmla="*/ 130969 h 938213"/>
                <a:gd name="connsiteX170" fmla="*/ 269905 w 755733"/>
                <a:gd name="connsiteY170" fmla="*/ 128588 h 938213"/>
                <a:gd name="connsiteX171" fmla="*/ 212755 w 755733"/>
                <a:gd name="connsiteY171" fmla="*/ 126207 h 938213"/>
                <a:gd name="connsiteX172" fmla="*/ 193705 w 755733"/>
                <a:gd name="connsiteY172" fmla="*/ 121444 h 938213"/>
                <a:gd name="connsiteX173" fmla="*/ 186561 w 755733"/>
                <a:gd name="connsiteY173" fmla="*/ 119063 h 938213"/>
                <a:gd name="connsiteX174" fmla="*/ 65117 w 755733"/>
                <a:gd name="connsiteY174" fmla="*/ 116682 h 938213"/>
                <a:gd name="connsiteX175" fmla="*/ 55592 w 755733"/>
                <a:gd name="connsiteY175" fmla="*/ 111919 h 938213"/>
                <a:gd name="connsiteX176" fmla="*/ 46067 w 755733"/>
                <a:gd name="connsiteY176" fmla="*/ 95250 h 938213"/>
                <a:gd name="connsiteX177" fmla="*/ 53211 w 755733"/>
                <a:gd name="connsiteY177" fmla="*/ 90488 h 938213"/>
                <a:gd name="connsiteX178" fmla="*/ 69880 w 755733"/>
                <a:gd name="connsiteY178" fmla="*/ 85725 h 938213"/>
                <a:gd name="connsiteX179" fmla="*/ 257999 w 755733"/>
                <a:gd name="connsiteY179" fmla="*/ 88107 h 938213"/>
                <a:gd name="connsiteX180" fmla="*/ 265142 w 755733"/>
                <a:gd name="connsiteY180" fmla="*/ 92869 h 938213"/>
                <a:gd name="connsiteX181" fmla="*/ 272286 w 755733"/>
                <a:gd name="connsiteY181" fmla="*/ 95250 h 938213"/>
                <a:gd name="connsiteX182" fmla="*/ 279430 w 755733"/>
                <a:gd name="connsiteY182" fmla="*/ 100013 h 938213"/>
                <a:gd name="connsiteX183" fmla="*/ 281811 w 755733"/>
                <a:gd name="connsiteY183" fmla="*/ 107157 h 938213"/>
                <a:gd name="connsiteX184" fmla="*/ 312767 w 755733"/>
                <a:gd name="connsiteY184" fmla="*/ 111919 h 938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755733" h="938213">
                  <a:moveTo>
                    <a:pt x="312767" y="111919"/>
                  </a:moveTo>
                  <a:cubicBezTo>
                    <a:pt x="326658" y="112316"/>
                    <a:pt x="347689" y="110266"/>
                    <a:pt x="365155" y="109538"/>
                  </a:cubicBezTo>
                  <a:cubicBezTo>
                    <a:pt x="385790" y="108678"/>
                    <a:pt x="406505" y="109085"/>
                    <a:pt x="427067" y="107157"/>
                  </a:cubicBezTo>
                  <a:cubicBezTo>
                    <a:pt x="432065" y="106688"/>
                    <a:pt x="436592" y="103982"/>
                    <a:pt x="441355" y="102394"/>
                  </a:cubicBezTo>
                  <a:cubicBezTo>
                    <a:pt x="458493" y="96681"/>
                    <a:pt x="437081" y="103617"/>
                    <a:pt x="458024" y="97632"/>
                  </a:cubicBezTo>
                  <a:cubicBezTo>
                    <a:pt x="460437" y="96942"/>
                    <a:pt x="462706" y="95742"/>
                    <a:pt x="465167" y="95250"/>
                  </a:cubicBezTo>
                  <a:cubicBezTo>
                    <a:pt x="497173" y="88848"/>
                    <a:pt x="497964" y="90240"/>
                    <a:pt x="534224" y="88107"/>
                  </a:cubicBezTo>
                  <a:cubicBezTo>
                    <a:pt x="535811" y="84932"/>
                    <a:pt x="537588" y="81845"/>
                    <a:pt x="538986" y="78582"/>
                  </a:cubicBezTo>
                  <a:cubicBezTo>
                    <a:pt x="539975" y="76275"/>
                    <a:pt x="540148" y="73632"/>
                    <a:pt x="541367" y="71438"/>
                  </a:cubicBezTo>
                  <a:cubicBezTo>
                    <a:pt x="544147" y="66434"/>
                    <a:pt x="549081" y="62580"/>
                    <a:pt x="550892" y="57150"/>
                  </a:cubicBezTo>
                  <a:cubicBezTo>
                    <a:pt x="551686" y="54769"/>
                    <a:pt x="551232" y="51466"/>
                    <a:pt x="553274" y="50007"/>
                  </a:cubicBezTo>
                  <a:cubicBezTo>
                    <a:pt x="557359" y="47089"/>
                    <a:pt x="562799" y="46832"/>
                    <a:pt x="567561" y="45244"/>
                  </a:cubicBezTo>
                  <a:cubicBezTo>
                    <a:pt x="592788" y="36835"/>
                    <a:pt x="572238" y="42966"/>
                    <a:pt x="631855" y="40482"/>
                  </a:cubicBezTo>
                  <a:cubicBezTo>
                    <a:pt x="636617" y="38894"/>
                    <a:pt x="641965" y="38503"/>
                    <a:pt x="646142" y="35719"/>
                  </a:cubicBezTo>
                  <a:cubicBezTo>
                    <a:pt x="648523" y="34132"/>
                    <a:pt x="650726" y="32237"/>
                    <a:pt x="653286" y="30957"/>
                  </a:cubicBezTo>
                  <a:cubicBezTo>
                    <a:pt x="658734" y="28233"/>
                    <a:pt x="666894" y="27554"/>
                    <a:pt x="672336" y="26194"/>
                  </a:cubicBezTo>
                  <a:cubicBezTo>
                    <a:pt x="674771" y="25585"/>
                    <a:pt x="677066" y="24503"/>
                    <a:pt x="679480" y="23813"/>
                  </a:cubicBezTo>
                  <a:cubicBezTo>
                    <a:pt x="682627" y="22914"/>
                    <a:pt x="685830" y="22226"/>
                    <a:pt x="689005" y="21432"/>
                  </a:cubicBezTo>
                  <a:cubicBezTo>
                    <a:pt x="691386" y="19844"/>
                    <a:pt x="693518" y="17796"/>
                    <a:pt x="696149" y="16669"/>
                  </a:cubicBezTo>
                  <a:cubicBezTo>
                    <a:pt x="699157" y="15380"/>
                    <a:pt x="702527" y="15187"/>
                    <a:pt x="705674" y="14288"/>
                  </a:cubicBezTo>
                  <a:cubicBezTo>
                    <a:pt x="708087" y="13599"/>
                    <a:pt x="710436" y="12701"/>
                    <a:pt x="712817" y="11907"/>
                  </a:cubicBezTo>
                  <a:cubicBezTo>
                    <a:pt x="730753" y="-51"/>
                    <a:pt x="707958" y="13990"/>
                    <a:pt x="729486" y="4763"/>
                  </a:cubicBezTo>
                  <a:cubicBezTo>
                    <a:pt x="732117" y="3636"/>
                    <a:pt x="734249" y="1588"/>
                    <a:pt x="736630" y="0"/>
                  </a:cubicBezTo>
                  <a:cubicBezTo>
                    <a:pt x="744055" y="1238"/>
                    <a:pt x="753979" y="-678"/>
                    <a:pt x="755680" y="9525"/>
                  </a:cubicBezTo>
                  <a:cubicBezTo>
                    <a:pt x="756093" y="12001"/>
                    <a:pt x="753989" y="14255"/>
                    <a:pt x="753299" y="16669"/>
                  </a:cubicBezTo>
                  <a:cubicBezTo>
                    <a:pt x="752400" y="19816"/>
                    <a:pt x="751857" y="23059"/>
                    <a:pt x="750917" y="26194"/>
                  </a:cubicBezTo>
                  <a:cubicBezTo>
                    <a:pt x="749474" y="31002"/>
                    <a:pt x="747742" y="35719"/>
                    <a:pt x="746155" y="40482"/>
                  </a:cubicBezTo>
                  <a:cubicBezTo>
                    <a:pt x="745361" y="42863"/>
                    <a:pt x="744383" y="45190"/>
                    <a:pt x="743774" y="47625"/>
                  </a:cubicBezTo>
                  <a:cubicBezTo>
                    <a:pt x="742186" y="53975"/>
                    <a:pt x="740294" y="60257"/>
                    <a:pt x="739011" y="66675"/>
                  </a:cubicBezTo>
                  <a:cubicBezTo>
                    <a:pt x="738217" y="70644"/>
                    <a:pt x="737695" y="74677"/>
                    <a:pt x="736630" y="78582"/>
                  </a:cubicBezTo>
                  <a:cubicBezTo>
                    <a:pt x="735309" y="83425"/>
                    <a:pt x="734651" y="88692"/>
                    <a:pt x="731867" y="92869"/>
                  </a:cubicBezTo>
                  <a:cubicBezTo>
                    <a:pt x="730280" y="95250"/>
                    <a:pt x="728267" y="97398"/>
                    <a:pt x="727105" y="100013"/>
                  </a:cubicBezTo>
                  <a:cubicBezTo>
                    <a:pt x="725066" y="104600"/>
                    <a:pt x="723930" y="109538"/>
                    <a:pt x="722342" y="114300"/>
                  </a:cubicBezTo>
                  <a:cubicBezTo>
                    <a:pt x="721548" y="116681"/>
                    <a:pt x="721353" y="119355"/>
                    <a:pt x="719961" y="121444"/>
                  </a:cubicBezTo>
                  <a:lnTo>
                    <a:pt x="715199" y="128588"/>
                  </a:lnTo>
                  <a:cubicBezTo>
                    <a:pt x="714565" y="131124"/>
                    <a:pt x="708405" y="157828"/>
                    <a:pt x="705674" y="161925"/>
                  </a:cubicBezTo>
                  <a:lnTo>
                    <a:pt x="700911" y="169069"/>
                  </a:lnTo>
                  <a:cubicBezTo>
                    <a:pt x="699324" y="175419"/>
                    <a:pt x="698219" y="181910"/>
                    <a:pt x="696149" y="188119"/>
                  </a:cubicBezTo>
                  <a:cubicBezTo>
                    <a:pt x="695355" y="190500"/>
                    <a:pt x="694457" y="192849"/>
                    <a:pt x="693767" y="195263"/>
                  </a:cubicBezTo>
                  <a:cubicBezTo>
                    <a:pt x="692868" y="198410"/>
                    <a:pt x="692285" y="201641"/>
                    <a:pt x="691386" y="204788"/>
                  </a:cubicBezTo>
                  <a:cubicBezTo>
                    <a:pt x="690696" y="207202"/>
                    <a:pt x="689695" y="209518"/>
                    <a:pt x="689005" y="211932"/>
                  </a:cubicBezTo>
                  <a:cubicBezTo>
                    <a:pt x="687275" y="217986"/>
                    <a:pt x="686693" y="222882"/>
                    <a:pt x="684242" y="228600"/>
                  </a:cubicBezTo>
                  <a:cubicBezTo>
                    <a:pt x="682844" y="231863"/>
                    <a:pt x="680726" y="234801"/>
                    <a:pt x="679480" y="238125"/>
                  </a:cubicBezTo>
                  <a:cubicBezTo>
                    <a:pt x="678331" y="241189"/>
                    <a:pt x="677998" y="244503"/>
                    <a:pt x="677099" y="247650"/>
                  </a:cubicBezTo>
                  <a:cubicBezTo>
                    <a:pt x="676409" y="250064"/>
                    <a:pt x="675407" y="252380"/>
                    <a:pt x="674717" y="254794"/>
                  </a:cubicBezTo>
                  <a:cubicBezTo>
                    <a:pt x="673818" y="257941"/>
                    <a:pt x="673276" y="261184"/>
                    <a:pt x="672336" y="264319"/>
                  </a:cubicBezTo>
                  <a:cubicBezTo>
                    <a:pt x="662859" y="295914"/>
                    <a:pt x="672360" y="264261"/>
                    <a:pt x="662811" y="288132"/>
                  </a:cubicBezTo>
                  <a:cubicBezTo>
                    <a:pt x="660947" y="292793"/>
                    <a:pt x="659034" y="297497"/>
                    <a:pt x="658049" y="302419"/>
                  </a:cubicBezTo>
                  <a:cubicBezTo>
                    <a:pt x="657255" y="306388"/>
                    <a:pt x="657088" y="310535"/>
                    <a:pt x="655667" y="314325"/>
                  </a:cubicBezTo>
                  <a:cubicBezTo>
                    <a:pt x="654662" y="317005"/>
                    <a:pt x="652492" y="319088"/>
                    <a:pt x="650905" y="321469"/>
                  </a:cubicBezTo>
                  <a:cubicBezTo>
                    <a:pt x="650111" y="324644"/>
                    <a:pt x="649423" y="327847"/>
                    <a:pt x="648524" y="330994"/>
                  </a:cubicBezTo>
                  <a:cubicBezTo>
                    <a:pt x="647834" y="333408"/>
                    <a:pt x="646634" y="335677"/>
                    <a:pt x="646142" y="338138"/>
                  </a:cubicBezTo>
                  <a:cubicBezTo>
                    <a:pt x="645041" y="343642"/>
                    <a:pt x="645374" y="349431"/>
                    <a:pt x="643761" y="354807"/>
                  </a:cubicBezTo>
                  <a:cubicBezTo>
                    <a:pt x="642939" y="357548"/>
                    <a:pt x="640100" y="359309"/>
                    <a:pt x="638999" y="361950"/>
                  </a:cubicBezTo>
                  <a:cubicBezTo>
                    <a:pt x="636103" y="368901"/>
                    <a:pt x="633681" y="376076"/>
                    <a:pt x="631855" y="383382"/>
                  </a:cubicBezTo>
                  <a:cubicBezTo>
                    <a:pt x="628256" y="397781"/>
                    <a:pt x="630511" y="389796"/>
                    <a:pt x="624711" y="407194"/>
                  </a:cubicBezTo>
                  <a:lnTo>
                    <a:pt x="622330" y="414338"/>
                  </a:lnTo>
                  <a:lnTo>
                    <a:pt x="619949" y="421482"/>
                  </a:lnTo>
                  <a:cubicBezTo>
                    <a:pt x="619155" y="427038"/>
                    <a:pt x="618668" y="432647"/>
                    <a:pt x="617567" y="438150"/>
                  </a:cubicBezTo>
                  <a:cubicBezTo>
                    <a:pt x="617075" y="440611"/>
                    <a:pt x="615876" y="442880"/>
                    <a:pt x="615186" y="445294"/>
                  </a:cubicBezTo>
                  <a:cubicBezTo>
                    <a:pt x="613461" y="451332"/>
                    <a:pt x="612870" y="456257"/>
                    <a:pt x="610424" y="461963"/>
                  </a:cubicBezTo>
                  <a:cubicBezTo>
                    <a:pt x="609026" y="465226"/>
                    <a:pt x="607249" y="468313"/>
                    <a:pt x="605661" y="471488"/>
                  </a:cubicBezTo>
                  <a:cubicBezTo>
                    <a:pt x="604867" y="475457"/>
                    <a:pt x="604262" y="479468"/>
                    <a:pt x="603280" y="483394"/>
                  </a:cubicBezTo>
                  <a:cubicBezTo>
                    <a:pt x="602671" y="485829"/>
                    <a:pt x="601508" y="488103"/>
                    <a:pt x="600899" y="490538"/>
                  </a:cubicBezTo>
                  <a:cubicBezTo>
                    <a:pt x="598542" y="499967"/>
                    <a:pt x="599695" y="504049"/>
                    <a:pt x="593755" y="511969"/>
                  </a:cubicBezTo>
                  <a:cubicBezTo>
                    <a:pt x="591061" y="515561"/>
                    <a:pt x="587152" y="518085"/>
                    <a:pt x="584230" y="521494"/>
                  </a:cubicBezTo>
                  <a:cubicBezTo>
                    <a:pt x="582367" y="523667"/>
                    <a:pt x="581055" y="526257"/>
                    <a:pt x="579467" y="528638"/>
                  </a:cubicBezTo>
                  <a:cubicBezTo>
                    <a:pt x="578673" y="531813"/>
                    <a:pt x="577671" y="534943"/>
                    <a:pt x="577086" y="538163"/>
                  </a:cubicBezTo>
                  <a:cubicBezTo>
                    <a:pt x="572709" y="562241"/>
                    <a:pt x="577214" y="547305"/>
                    <a:pt x="572324" y="561975"/>
                  </a:cubicBezTo>
                  <a:cubicBezTo>
                    <a:pt x="571530" y="572294"/>
                    <a:pt x="571741" y="582740"/>
                    <a:pt x="569942" y="592932"/>
                  </a:cubicBezTo>
                  <a:cubicBezTo>
                    <a:pt x="569325" y="596428"/>
                    <a:pt x="566302" y="599089"/>
                    <a:pt x="565180" y="602457"/>
                  </a:cubicBezTo>
                  <a:cubicBezTo>
                    <a:pt x="563900" y="606297"/>
                    <a:pt x="563677" y="610412"/>
                    <a:pt x="562799" y="614363"/>
                  </a:cubicBezTo>
                  <a:cubicBezTo>
                    <a:pt x="562089" y="617558"/>
                    <a:pt x="561211" y="620713"/>
                    <a:pt x="560417" y="623888"/>
                  </a:cubicBezTo>
                  <a:cubicBezTo>
                    <a:pt x="559623" y="638175"/>
                    <a:pt x="559093" y="652480"/>
                    <a:pt x="558036" y="666750"/>
                  </a:cubicBezTo>
                  <a:cubicBezTo>
                    <a:pt x="557505" y="673918"/>
                    <a:pt x="556005" y="681003"/>
                    <a:pt x="555655" y="688182"/>
                  </a:cubicBezTo>
                  <a:cubicBezTo>
                    <a:pt x="554417" y="713564"/>
                    <a:pt x="555444" y="739062"/>
                    <a:pt x="553274" y="764382"/>
                  </a:cubicBezTo>
                  <a:cubicBezTo>
                    <a:pt x="553030" y="767233"/>
                    <a:pt x="550938" y="770008"/>
                    <a:pt x="548511" y="771525"/>
                  </a:cubicBezTo>
                  <a:cubicBezTo>
                    <a:pt x="548506" y="771528"/>
                    <a:pt x="530655" y="777478"/>
                    <a:pt x="527080" y="778669"/>
                  </a:cubicBezTo>
                  <a:lnTo>
                    <a:pt x="519936" y="781050"/>
                  </a:lnTo>
                  <a:cubicBezTo>
                    <a:pt x="517555" y="782638"/>
                    <a:pt x="515407" y="784651"/>
                    <a:pt x="512792" y="785813"/>
                  </a:cubicBezTo>
                  <a:cubicBezTo>
                    <a:pt x="505345" y="789123"/>
                    <a:pt x="496892" y="790978"/>
                    <a:pt x="488980" y="792957"/>
                  </a:cubicBezTo>
                  <a:cubicBezTo>
                    <a:pt x="486599" y="794544"/>
                    <a:pt x="484451" y="796557"/>
                    <a:pt x="481836" y="797719"/>
                  </a:cubicBezTo>
                  <a:cubicBezTo>
                    <a:pt x="481822" y="797725"/>
                    <a:pt x="463984" y="803670"/>
                    <a:pt x="460405" y="804863"/>
                  </a:cubicBezTo>
                  <a:lnTo>
                    <a:pt x="438974" y="812007"/>
                  </a:lnTo>
                  <a:lnTo>
                    <a:pt x="431830" y="814388"/>
                  </a:lnTo>
                  <a:cubicBezTo>
                    <a:pt x="429449" y="815182"/>
                    <a:pt x="427121" y="816160"/>
                    <a:pt x="424686" y="816769"/>
                  </a:cubicBezTo>
                  <a:cubicBezTo>
                    <a:pt x="421511" y="817563"/>
                    <a:pt x="418296" y="818210"/>
                    <a:pt x="415161" y="819150"/>
                  </a:cubicBezTo>
                  <a:cubicBezTo>
                    <a:pt x="410353" y="820593"/>
                    <a:pt x="405636" y="822325"/>
                    <a:pt x="400874" y="823913"/>
                  </a:cubicBezTo>
                  <a:cubicBezTo>
                    <a:pt x="398493" y="824707"/>
                    <a:pt x="395975" y="825171"/>
                    <a:pt x="393730" y="826294"/>
                  </a:cubicBezTo>
                  <a:cubicBezTo>
                    <a:pt x="390555" y="827882"/>
                    <a:pt x="387468" y="829659"/>
                    <a:pt x="384205" y="831057"/>
                  </a:cubicBezTo>
                  <a:cubicBezTo>
                    <a:pt x="381898" y="832046"/>
                    <a:pt x="379306" y="832316"/>
                    <a:pt x="377061" y="833438"/>
                  </a:cubicBezTo>
                  <a:cubicBezTo>
                    <a:pt x="374501" y="834718"/>
                    <a:pt x="372477" y="836920"/>
                    <a:pt x="369917" y="838200"/>
                  </a:cubicBezTo>
                  <a:cubicBezTo>
                    <a:pt x="366104" y="840107"/>
                    <a:pt x="356818" y="841943"/>
                    <a:pt x="353249" y="842963"/>
                  </a:cubicBezTo>
                  <a:cubicBezTo>
                    <a:pt x="350835" y="843653"/>
                    <a:pt x="348486" y="844550"/>
                    <a:pt x="346105" y="845344"/>
                  </a:cubicBezTo>
                  <a:lnTo>
                    <a:pt x="331817" y="854869"/>
                  </a:lnTo>
                  <a:cubicBezTo>
                    <a:pt x="329436" y="856456"/>
                    <a:pt x="327389" y="858727"/>
                    <a:pt x="324674" y="859632"/>
                  </a:cubicBezTo>
                  <a:lnTo>
                    <a:pt x="303242" y="866775"/>
                  </a:lnTo>
                  <a:cubicBezTo>
                    <a:pt x="300861" y="867569"/>
                    <a:pt x="298187" y="867765"/>
                    <a:pt x="296099" y="869157"/>
                  </a:cubicBezTo>
                  <a:cubicBezTo>
                    <a:pt x="293718" y="870744"/>
                    <a:pt x="291440" y="872499"/>
                    <a:pt x="288955" y="873919"/>
                  </a:cubicBezTo>
                  <a:cubicBezTo>
                    <a:pt x="277186" y="880644"/>
                    <a:pt x="282244" y="877362"/>
                    <a:pt x="269905" y="881063"/>
                  </a:cubicBezTo>
                  <a:cubicBezTo>
                    <a:pt x="265096" y="882505"/>
                    <a:pt x="255617" y="885825"/>
                    <a:pt x="255617" y="885825"/>
                  </a:cubicBezTo>
                  <a:cubicBezTo>
                    <a:pt x="243185" y="894114"/>
                    <a:pt x="253997" y="888215"/>
                    <a:pt x="236567" y="892969"/>
                  </a:cubicBezTo>
                  <a:cubicBezTo>
                    <a:pt x="231724" y="894290"/>
                    <a:pt x="227042" y="896144"/>
                    <a:pt x="222280" y="897732"/>
                  </a:cubicBezTo>
                  <a:lnTo>
                    <a:pt x="200849" y="904875"/>
                  </a:lnTo>
                  <a:lnTo>
                    <a:pt x="186561" y="909638"/>
                  </a:lnTo>
                  <a:cubicBezTo>
                    <a:pt x="186559" y="909639"/>
                    <a:pt x="172277" y="914399"/>
                    <a:pt x="172274" y="914400"/>
                  </a:cubicBezTo>
                  <a:cubicBezTo>
                    <a:pt x="169099" y="915988"/>
                    <a:pt x="165831" y="917402"/>
                    <a:pt x="162749" y="919163"/>
                  </a:cubicBezTo>
                  <a:cubicBezTo>
                    <a:pt x="160264" y="920583"/>
                    <a:pt x="158165" y="922645"/>
                    <a:pt x="155605" y="923925"/>
                  </a:cubicBezTo>
                  <a:cubicBezTo>
                    <a:pt x="153360" y="925048"/>
                    <a:pt x="150768" y="925318"/>
                    <a:pt x="148461" y="926307"/>
                  </a:cubicBezTo>
                  <a:cubicBezTo>
                    <a:pt x="123621" y="936953"/>
                    <a:pt x="153801" y="926133"/>
                    <a:pt x="129411" y="933450"/>
                  </a:cubicBezTo>
                  <a:cubicBezTo>
                    <a:pt x="124603" y="934893"/>
                    <a:pt x="115124" y="938213"/>
                    <a:pt x="115124" y="938213"/>
                  </a:cubicBezTo>
                  <a:cubicBezTo>
                    <a:pt x="111155" y="937419"/>
                    <a:pt x="105299" y="939303"/>
                    <a:pt x="103217" y="935832"/>
                  </a:cubicBezTo>
                  <a:cubicBezTo>
                    <a:pt x="99519" y="929668"/>
                    <a:pt x="102018" y="921490"/>
                    <a:pt x="100836" y="914400"/>
                  </a:cubicBezTo>
                  <a:cubicBezTo>
                    <a:pt x="100423" y="911924"/>
                    <a:pt x="99249" y="909638"/>
                    <a:pt x="98455" y="907257"/>
                  </a:cubicBezTo>
                  <a:cubicBezTo>
                    <a:pt x="99249" y="888207"/>
                    <a:pt x="99478" y="869125"/>
                    <a:pt x="100836" y="850107"/>
                  </a:cubicBezTo>
                  <a:cubicBezTo>
                    <a:pt x="101069" y="846843"/>
                    <a:pt x="101928" y="843590"/>
                    <a:pt x="103217" y="840582"/>
                  </a:cubicBezTo>
                  <a:cubicBezTo>
                    <a:pt x="104344" y="837951"/>
                    <a:pt x="106392" y="835819"/>
                    <a:pt x="107980" y="833438"/>
                  </a:cubicBezTo>
                  <a:cubicBezTo>
                    <a:pt x="108774" y="830263"/>
                    <a:pt x="109212" y="826977"/>
                    <a:pt x="110361" y="823913"/>
                  </a:cubicBezTo>
                  <a:cubicBezTo>
                    <a:pt x="111607" y="820589"/>
                    <a:pt x="113726" y="817651"/>
                    <a:pt x="115124" y="814388"/>
                  </a:cubicBezTo>
                  <a:cubicBezTo>
                    <a:pt x="116113" y="812081"/>
                    <a:pt x="116711" y="809625"/>
                    <a:pt x="117505" y="807244"/>
                  </a:cubicBezTo>
                  <a:cubicBezTo>
                    <a:pt x="118299" y="773113"/>
                    <a:pt x="119886" y="738991"/>
                    <a:pt x="119886" y="704850"/>
                  </a:cubicBezTo>
                  <a:cubicBezTo>
                    <a:pt x="119886" y="671477"/>
                    <a:pt x="119660" y="663121"/>
                    <a:pt x="115124" y="638175"/>
                  </a:cubicBezTo>
                  <a:cubicBezTo>
                    <a:pt x="114400" y="634193"/>
                    <a:pt x="113724" y="630195"/>
                    <a:pt x="112742" y="626269"/>
                  </a:cubicBezTo>
                  <a:cubicBezTo>
                    <a:pt x="112133" y="623834"/>
                    <a:pt x="111155" y="621506"/>
                    <a:pt x="110361" y="619125"/>
                  </a:cubicBezTo>
                  <a:cubicBezTo>
                    <a:pt x="109567" y="613569"/>
                    <a:pt x="109593" y="607833"/>
                    <a:pt x="107980" y="602457"/>
                  </a:cubicBezTo>
                  <a:cubicBezTo>
                    <a:pt x="107158" y="599716"/>
                    <a:pt x="103455" y="598165"/>
                    <a:pt x="103217" y="595313"/>
                  </a:cubicBezTo>
                  <a:cubicBezTo>
                    <a:pt x="102620" y="588150"/>
                    <a:pt x="104805" y="581026"/>
                    <a:pt x="105599" y="573882"/>
                  </a:cubicBezTo>
                  <a:cubicBezTo>
                    <a:pt x="105223" y="568621"/>
                    <a:pt x="106247" y="544223"/>
                    <a:pt x="100836" y="533400"/>
                  </a:cubicBezTo>
                  <a:cubicBezTo>
                    <a:pt x="99556" y="530840"/>
                    <a:pt x="97236" y="528872"/>
                    <a:pt x="96074" y="526257"/>
                  </a:cubicBezTo>
                  <a:cubicBezTo>
                    <a:pt x="94035" y="521669"/>
                    <a:pt x="92899" y="516732"/>
                    <a:pt x="91311" y="511969"/>
                  </a:cubicBezTo>
                  <a:lnTo>
                    <a:pt x="88930" y="504825"/>
                  </a:lnTo>
                  <a:cubicBezTo>
                    <a:pt x="88136" y="466725"/>
                    <a:pt x="88042" y="428604"/>
                    <a:pt x="86549" y="390525"/>
                  </a:cubicBezTo>
                  <a:cubicBezTo>
                    <a:pt x="86427" y="387403"/>
                    <a:pt x="80506" y="375178"/>
                    <a:pt x="79405" y="373857"/>
                  </a:cubicBezTo>
                  <a:cubicBezTo>
                    <a:pt x="77573" y="371658"/>
                    <a:pt x="74642" y="370682"/>
                    <a:pt x="72261" y="369094"/>
                  </a:cubicBezTo>
                  <a:cubicBezTo>
                    <a:pt x="70674" y="366713"/>
                    <a:pt x="69331" y="364149"/>
                    <a:pt x="67499" y="361950"/>
                  </a:cubicBezTo>
                  <a:cubicBezTo>
                    <a:pt x="62758" y="356261"/>
                    <a:pt x="52192" y="347325"/>
                    <a:pt x="46067" y="345282"/>
                  </a:cubicBezTo>
                  <a:lnTo>
                    <a:pt x="38924" y="342900"/>
                  </a:lnTo>
                  <a:cubicBezTo>
                    <a:pt x="27324" y="325503"/>
                    <a:pt x="41479" y="347372"/>
                    <a:pt x="29399" y="326232"/>
                  </a:cubicBezTo>
                  <a:cubicBezTo>
                    <a:pt x="27979" y="323747"/>
                    <a:pt x="27063" y="320605"/>
                    <a:pt x="24636" y="319088"/>
                  </a:cubicBezTo>
                  <a:cubicBezTo>
                    <a:pt x="20379" y="316427"/>
                    <a:pt x="14526" y="317109"/>
                    <a:pt x="10349" y="314325"/>
                  </a:cubicBezTo>
                  <a:lnTo>
                    <a:pt x="3205" y="309563"/>
                  </a:lnTo>
                  <a:cubicBezTo>
                    <a:pt x="-1235" y="296242"/>
                    <a:pt x="-899" y="300497"/>
                    <a:pt x="3205" y="278607"/>
                  </a:cubicBezTo>
                  <a:cubicBezTo>
                    <a:pt x="4130" y="273673"/>
                    <a:pt x="3790" y="267104"/>
                    <a:pt x="7967" y="264319"/>
                  </a:cubicBezTo>
                  <a:lnTo>
                    <a:pt x="22255" y="254794"/>
                  </a:lnTo>
                  <a:cubicBezTo>
                    <a:pt x="33574" y="247249"/>
                    <a:pt x="26688" y="250935"/>
                    <a:pt x="43686" y="245269"/>
                  </a:cubicBezTo>
                  <a:lnTo>
                    <a:pt x="50830" y="242888"/>
                  </a:lnTo>
                  <a:lnTo>
                    <a:pt x="57974" y="240507"/>
                  </a:lnTo>
                  <a:cubicBezTo>
                    <a:pt x="58768" y="238126"/>
                    <a:pt x="60176" y="235867"/>
                    <a:pt x="60355" y="233363"/>
                  </a:cubicBezTo>
                  <a:cubicBezTo>
                    <a:pt x="61770" y="213554"/>
                    <a:pt x="57752" y="193056"/>
                    <a:pt x="62736" y="173832"/>
                  </a:cubicBezTo>
                  <a:cubicBezTo>
                    <a:pt x="63996" y="168972"/>
                    <a:pt x="72261" y="170657"/>
                    <a:pt x="77024" y="169069"/>
                  </a:cubicBezTo>
                  <a:lnTo>
                    <a:pt x="84167" y="166688"/>
                  </a:lnTo>
                  <a:cubicBezTo>
                    <a:pt x="85755" y="164307"/>
                    <a:pt x="87768" y="162159"/>
                    <a:pt x="88930" y="159544"/>
                  </a:cubicBezTo>
                  <a:cubicBezTo>
                    <a:pt x="90969" y="154957"/>
                    <a:pt x="93692" y="145257"/>
                    <a:pt x="93692" y="145257"/>
                  </a:cubicBezTo>
                  <a:cubicBezTo>
                    <a:pt x="96584" y="119235"/>
                    <a:pt x="89033" y="126177"/>
                    <a:pt x="105599" y="121444"/>
                  </a:cubicBezTo>
                  <a:cubicBezTo>
                    <a:pt x="108012" y="120755"/>
                    <a:pt x="110361" y="119857"/>
                    <a:pt x="112742" y="119063"/>
                  </a:cubicBezTo>
                  <a:cubicBezTo>
                    <a:pt x="125442" y="119857"/>
                    <a:pt x="138187" y="120112"/>
                    <a:pt x="150842" y="121444"/>
                  </a:cubicBezTo>
                  <a:cubicBezTo>
                    <a:pt x="153338" y="121707"/>
                    <a:pt x="156058" y="122218"/>
                    <a:pt x="157986" y="123825"/>
                  </a:cubicBezTo>
                  <a:cubicBezTo>
                    <a:pt x="162546" y="127625"/>
                    <a:pt x="167572" y="137461"/>
                    <a:pt x="169892" y="142875"/>
                  </a:cubicBezTo>
                  <a:cubicBezTo>
                    <a:pt x="170881" y="145182"/>
                    <a:pt x="170882" y="147930"/>
                    <a:pt x="172274" y="150019"/>
                  </a:cubicBezTo>
                  <a:cubicBezTo>
                    <a:pt x="174142" y="152821"/>
                    <a:pt x="177226" y="154606"/>
                    <a:pt x="179417" y="157163"/>
                  </a:cubicBezTo>
                  <a:cubicBezTo>
                    <a:pt x="183817" y="162297"/>
                    <a:pt x="187797" y="169894"/>
                    <a:pt x="193705" y="173832"/>
                  </a:cubicBezTo>
                  <a:cubicBezTo>
                    <a:pt x="195794" y="175224"/>
                    <a:pt x="198468" y="175419"/>
                    <a:pt x="200849" y="176213"/>
                  </a:cubicBezTo>
                  <a:cubicBezTo>
                    <a:pt x="203230" y="174625"/>
                    <a:pt x="205377" y="172612"/>
                    <a:pt x="207992" y="171450"/>
                  </a:cubicBezTo>
                  <a:cubicBezTo>
                    <a:pt x="218179" y="166922"/>
                    <a:pt x="222107" y="167078"/>
                    <a:pt x="231805" y="164307"/>
                  </a:cubicBezTo>
                  <a:cubicBezTo>
                    <a:pt x="234219" y="163617"/>
                    <a:pt x="236448" y="162142"/>
                    <a:pt x="238949" y="161925"/>
                  </a:cubicBezTo>
                  <a:cubicBezTo>
                    <a:pt x="254784" y="160548"/>
                    <a:pt x="270699" y="160338"/>
                    <a:pt x="286574" y="159544"/>
                  </a:cubicBezTo>
                  <a:cubicBezTo>
                    <a:pt x="290543" y="158750"/>
                    <a:pt x="295113" y="159408"/>
                    <a:pt x="298480" y="157163"/>
                  </a:cubicBezTo>
                  <a:cubicBezTo>
                    <a:pt x="300569" y="155771"/>
                    <a:pt x="302320" y="152062"/>
                    <a:pt x="300861" y="150019"/>
                  </a:cubicBezTo>
                  <a:cubicBezTo>
                    <a:pt x="295743" y="142854"/>
                    <a:pt x="287067" y="140658"/>
                    <a:pt x="279430" y="138113"/>
                  </a:cubicBezTo>
                  <a:cubicBezTo>
                    <a:pt x="278636" y="135732"/>
                    <a:pt x="278824" y="132744"/>
                    <a:pt x="277049" y="130969"/>
                  </a:cubicBezTo>
                  <a:cubicBezTo>
                    <a:pt x="275274" y="129194"/>
                    <a:pt x="272408" y="128773"/>
                    <a:pt x="269905" y="128588"/>
                  </a:cubicBezTo>
                  <a:cubicBezTo>
                    <a:pt x="250891" y="127180"/>
                    <a:pt x="231805" y="127001"/>
                    <a:pt x="212755" y="126207"/>
                  </a:cubicBezTo>
                  <a:cubicBezTo>
                    <a:pt x="206405" y="124619"/>
                    <a:pt x="199915" y="123514"/>
                    <a:pt x="193705" y="121444"/>
                  </a:cubicBezTo>
                  <a:cubicBezTo>
                    <a:pt x="191324" y="120650"/>
                    <a:pt x="189069" y="119156"/>
                    <a:pt x="186561" y="119063"/>
                  </a:cubicBezTo>
                  <a:cubicBezTo>
                    <a:pt x="146100" y="117565"/>
                    <a:pt x="105598" y="117476"/>
                    <a:pt x="65117" y="116682"/>
                  </a:cubicBezTo>
                  <a:cubicBezTo>
                    <a:pt x="61942" y="115094"/>
                    <a:pt x="58287" y="114229"/>
                    <a:pt x="55592" y="111919"/>
                  </a:cubicBezTo>
                  <a:cubicBezTo>
                    <a:pt x="48866" y="106153"/>
                    <a:pt x="48488" y="102511"/>
                    <a:pt x="46067" y="95250"/>
                  </a:cubicBezTo>
                  <a:cubicBezTo>
                    <a:pt x="48448" y="93663"/>
                    <a:pt x="50651" y="91768"/>
                    <a:pt x="53211" y="90488"/>
                  </a:cubicBezTo>
                  <a:cubicBezTo>
                    <a:pt x="56624" y="88782"/>
                    <a:pt x="66833" y="86487"/>
                    <a:pt x="69880" y="85725"/>
                  </a:cubicBezTo>
                  <a:cubicBezTo>
                    <a:pt x="132586" y="86519"/>
                    <a:pt x="195330" y="85814"/>
                    <a:pt x="257999" y="88107"/>
                  </a:cubicBezTo>
                  <a:cubicBezTo>
                    <a:pt x="260859" y="88212"/>
                    <a:pt x="262582" y="91589"/>
                    <a:pt x="265142" y="92869"/>
                  </a:cubicBezTo>
                  <a:cubicBezTo>
                    <a:pt x="267387" y="93991"/>
                    <a:pt x="269905" y="94456"/>
                    <a:pt x="272286" y="95250"/>
                  </a:cubicBezTo>
                  <a:cubicBezTo>
                    <a:pt x="274667" y="96838"/>
                    <a:pt x="277642" y="97778"/>
                    <a:pt x="279430" y="100013"/>
                  </a:cubicBezTo>
                  <a:cubicBezTo>
                    <a:pt x="280998" y="101973"/>
                    <a:pt x="279768" y="105698"/>
                    <a:pt x="281811" y="107157"/>
                  </a:cubicBezTo>
                  <a:cubicBezTo>
                    <a:pt x="289181" y="112421"/>
                    <a:pt x="298876" y="111522"/>
                    <a:pt x="312767" y="11191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5" name="Forma livre 424"/>
            <p:cNvSpPr/>
            <p:nvPr/>
          </p:nvSpPr>
          <p:spPr>
            <a:xfrm>
              <a:off x="5726074" y="1934485"/>
              <a:ext cx="645511" cy="526998"/>
            </a:xfrm>
            <a:custGeom>
              <a:avLst/>
              <a:gdLst>
                <a:gd name="connsiteX0" fmla="*/ 601107 w 980109"/>
                <a:gd name="connsiteY0" fmla="*/ 64 h 800165"/>
                <a:gd name="connsiteX1" fmla="*/ 608251 w 980109"/>
                <a:gd name="connsiteY1" fmla="*/ 11971 h 800165"/>
                <a:gd name="connsiteX2" fmla="*/ 613014 w 980109"/>
                <a:gd name="connsiteY2" fmla="*/ 19114 h 800165"/>
                <a:gd name="connsiteX3" fmla="*/ 620157 w 980109"/>
                <a:gd name="connsiteY3" fmla="*/ 38164 h 800165"/>
                <a:gd name="connsiteX4" fmla="*/ 634445 w 980109"/>
                <a:gd name="connsiteY4" fmla="*/ 61977 h 800165"/>
                <a:gd name="connsiteX5" fmla="*/ 639207 w 980109"/>
                <a:gd name="connsiteY5" fmla="*/ 69121 h 800165"/>
                <a:gd name="connsiteX6" fmla="*/ 643970 w 980109"/>
                <a:gd name="connsiteY6" fmla="*/ 81027 h 800165"/>
                <a:gd name="connsiteX7" fmla="*/ 646351 w 980109"/>
                <a:gd name="connsiteY7" fmla="*/ 88171 h 800165"/>
                <a:gd name="connsiteX8" fmla="*/ 651114 w 980109"/>
                <a:gd name="connsiteY8" fmla="*/ 97696 h 800165"/>
                <a:gd name="connsiteX9" fmla="*/ 653495 w 980109"/>
                <a:gd name="connsiteY9" fmla="*/ 104839 h 800165"/>
                <a:gd name="connsiteX10" fmla="*/ 660639 w 980109"/>
                <a:gd name="connsiteY10" fmla="*/ 111983 h 800165"/>
                <a:gd name="connsiteX11" fmla="*/ 672545 w 980109"/>
                <a:gd name="connsiteY11" fmla="*/ 133414 h 800165"/>
                <a:gd name="connsiteX12" fmla="*/ 677307 w 980109"/>
                <a:gd name="connsiteY12" fmla="*/ 140558 h 800165"/>
                <a:gd name="connsiteX13" fmla="*/ 682070 w 980109"/>
                <a:gd name="connsiteY13" fmla="*/ 147702 h 800165"/>
                <a:gd name="connsiteX14" fmla="*/ 689214 w 980109"/>
                <a:gd name="connsiteY14" fmla="*/ 161989 h 800165"/>
                <a:gd name="connsiteX15" fmla="*/ 691595 w 980109"/>
                <a:gd name="connsiteY15" fmla="*/ 169133 h 800165"/>
                <a:gd name="connsiteX16" fmla="*/ 703501 w 980109"/>
                <a:gd name="connsiteY16" fmla="*/ 183421 h 800165"/>
                <a:gd name="connsiteX17" fmla="*/ 729695 w 980109"/>
                <a:gd name="connsiteY17" fmla="*/ 188183 h 800165"/>
                <a:gd name="connsiteX18" fmla="*/ 736839 w 980109"/>
                <a:gd name="connsiteY18" fmla="*/ 202471 h 800165"/>
                <a:gd name="connsiteX19" fmla="*/ 741601 w 980109"/>
                <a:gd name="connsiteY19" fmla="*/ 209614 h 800165"/>
                <a:gd name="connsiteX20" fmla="*/ 743982 w 980109"/>
                <a:gd name="connsiteY20" fmla="*/ 216758 h 800165"/>
                <a:gd name="connsiteX21" fmla="*/ 746364 w 980109"/>
                <a:gd name="connsiteY21" fmla="*/ 240571 h 800165"/>
                <a:gd name="connsiteX22" fmla="*/ 770176 w 980109"/>
                <a:gd name="connsiteY22" fmla="*/ 242952 h 800165"/>
                <a:gd name="connsiteX23" fmla="*/ 774939 w 980109"/>
                <a:gd name="connsiteY23" fmla="*/ 257239 h 800165"/>
                <a:gd name="connsiteX24" fmla="*/ 777320 w 980109"/>
                <a:gd name="connsiteY24" fmla="*/ 264383 h 800165"/>
                <a:gd name="connsiteX25" fmla="*/ 786845 w 980109"/>
                <a:gd name="connsiteY25" fmla="*/ 278671 h 800165"/>
                <a:gd name="connsiteX26" fmla="*/ 789226 w 980109"/>
                <a:gd name="connsiteY26" fmla="*/ 285814 h 800165"/>
                <a:gd name="connsiteX27" fmla="*/ 801132 w 980109"/>
                <a:gd name="connsiteY27" fmla="*/ 300102 h 800165"/>
                <a:gd name="connsiteX28" fmla="*/ 803514 w 980109"/>
                <a:gd name="connsiteY28" fmla="*/ 307246 h 800165"/>
                <a:gd name="connsiteX29" fmla="*/ 813039 w 980109"/>
                <a:gd name="connsiteY29" fmla="*/ 321533 h 800165"/>
                <a:gd name="connsiteX30" fmla="*/ 817801 w 980109"/>
                <a:gd name="connsiteY30" fmla="*/ 328677 h 800165"/>
                <a:gd name="connsiteX31" fmla="*/ 822564 w 980109"/>
                <a:gd name="connsiteY31" fmla="*/ 335821 h 800165"/>
                <a:gd name="connsiteX32" fmla="*/ 827326 w 980109"/>
                <a:gd name="connsiteY32" fmla="*/ 342964 h 800165"/>
                <a:gd name="connsiteX33" fmla="*/ 834470 w 980109"/>
                <a:gd name="connsiteY33" fmla="*/ 347727 h 800165"/>
                <a:gd name="connsiteX34" fmla="*/ 836851 w 980109"/>
                <a:gd name="connsiteY34" fmla="*/ 426308 h 800165"/>
                <a:gd name="connsiteX35" fmla="*/ 846376 w 980109"/>
                <a:gd name="connsiteY35" fmla="*/ 447739 h 800165"/>
                <a:gd name="connsiteX36" fmla="*/ 853520 w 980109"/>
                <a:gd name="connsiteY36" fmla="*/ 454883 h 800165"/>
                <a:gd name="connsiteX37" fmla="*/ 867807 w 980109"/>
                <a:gd name="connsiteY37" fmla="*/ 464408 h 800165"/>
                <a:gd name="connsiteX38" fmla="*/ 874951 w 980109"/>
                <a:gd name="connsiteY38" fmla="*/ 478696 h 800165"/>
                <a:gd name="connsiteX39" fmla="*/ 877332 w 980109"/>
                <a:gd name="connsiteY39" fmla="*/ 485839 h 800165"/>
                <a:gd name="connsiteX40" fmla="*/ 882095 w 980109"/>
                <a:gd name="connsiteY40" fmla="*/ 540608 h 800165"/>
                <a:gd name="connsiteX41" fmla="*/ 884476 w 980109"/>
                <a:gd name="connsiteY41" fmla="*/ 547752 h 800165"/>
                <a:gd name="connsiteX42" fmla="*/ 898764 w 980109"/>
                <a:gd name="connsiteY42" fmla="*/ 562039 h 800165"/>
                <a:gd name="connsiteX43" fmla="*/ 910670 w 980109"/>
                <a:gd name="connsiteY43" fmla="*/ 583471 h 800165"/>
                <a:gd name="connsiteX44" fmla="*/ 915432 w 980109"/>
                <a:gd name="connsiteY44" fmla="*/ 590615 h 800165"/>
                <a:gd name="connsiteX45" fmla="*/ 920195 w 980109"/>
                <a:gd name="connsiteY45" fmla="*/ 604902 h 800165"/>
                <a:gd name="connsiteX46" fmla="*/ 922576 w 980109"/>
                <a:gd name="connsiteY46" fmla="*/ 612046 h 800165"/>
                <a:gd name="connsiteX47" fmla="*/ 924957 w 980109"/>
                <a:gd name="connsiteY47" fmla="*/ 657290 h 800165"/>
                <a:gd name="connsiteX48" fmla="*/ 936864 w 980109"/>
                <a:gd name="connsiteY48" fmla="*/ 681102 h 800165"/>
                <a:gd name="connsiteX49" fmla="*/ 941626 w 980109"/>
                <a:gd name="connsiteY49" fmla="*/ 690627 h 800165"/>
                <a:gd name="connsiteX50" fmla="*/ 946389 w 980109"/>
                <a:gd name="connsiteY50" fmla="*/ 697771 h 800165"/>
                <a:gd name="connsiteX51" fmla="*/ 953532 w 980109"/>
                <a:gd name="connsiteY51" fmla="*/ 719202 h 800165"/>
                <a:gd name="connsiteX52" fmla="*/ 955914 w 980109"/>
                <a:gd name="connsiteY52" fmla="*/ 726346 h 800165"/>
                <a:gd name="connsiteX53" fmla="*/ 960676 w 980109"/>
                <a:gd name="connsiteY53" fmla="*/ 733490 h 800165"/>
                <a:gd name="connsiteX54" fmla="*/ 967820 w 980109"/>
                <a:gd name="connsiteY54" fmla="*/ 759683 h 800165"/>
                <a:gd name="connsiteX55" fmla="*/ 974964 w 980109"/>
                <a:gd name="connsiteY55" fmla="*/ 764446 h 800165"/>
                <a:gd name="connsiteX56" fmla="*/ 979726 w 980109"/>
                <a:gd name="connsiteY56" fmla="*/ 771590 h 800165"/>
                <a:gd name="connsiteX57" fmla="*/ 965439 w 980109"/>
                <a:gd name="connsiteY57" fmla="*/ 776352 h 800165"/>
                <a:gd name="connsiteX58" fmla="*/ 924957 w 980109"/>
                <a:gd name="connsiteY58" fmla="*/ 781115 h 800165"/>
                <a:gd name="connsiteX59" fmla="*/ 822564 w 980109"/>
                <a:gd name="connsiteY59" fmla="*/ 781115 h 800165"/>
                <a:gd name="connsiteX60" fmla="*/ 820182 w 980109"/>
                <a:gd name="connsiteY60" fmla="*/ 773971 h 800165"/>
                <a:gd name="connsiteX61" fmla="*/ 815420 w 980109"/>
                <a:gd name="connsiteY61" fmla="*/ 766827 h 800165"/>
                <a:gd name="connsiteX62" fmla="*/ 808276 w 980109"/>
                <a:gd name="connsiteY62" fmla="*/ 762065 h 800165"/>
                <a:gd name="connsiteX63" fmla="*/ 793989 w 980109"/>
                <a:gd name="connsiteY63" fmla="*/ 750158 h 800165"/>
                <a:gd name="connsiteX64" fmla="*/ 646351 w 980109"/>
                <a:gd name="connsiteY64" fmla="*/ 752540 h 800165"/>
                <a:gd name="connsiteX65" fmla="*/ 641589 w 980109"/>
                <a:gd name="connsiteY65" fmla="*/ 759683 h 800165"/>
                <a:gd name="connsiteX66" fmla="*/ 620157 w 980109"/>
                <a:gd name="connsiteY66" fmla="*/ 776352 h 800165"/>
                <a:gd name="connsiteX67" fmla="*/ 596345 w 980109"/>
                <a:gd name="connsiteY67" fmla="*/ 783496 h 800165"/>
                <a:gd name="connsiteX68" fmla="*/ 570151 w 980109"/>
                <a:gd name="connsiteY68" fmla="*/ 790640 h 800165"/>
                <a:gd name="connsiteX69" fmla="*/ 539195 w 980109"/>
                <a:gd name="connsiteY69" fmla="*/ 793021 h 800165"/>
                <a:gd name="connsiteX70" fmla="*/ 522526 w 980109"/>
                <a:gd name="connsiteY70" fmla="*/ 797783 h 800165"/>
                <a:gd name="connsiteX71" fmla="*/ 515382 w 980109"/>
                <a:gd name="connsiteY71" fmla="*/ 800165 h 800165"/>
                <a:gd name="connsiteX72" fmla="*/ 382032 w 980109"/>
                <a:gd name="connsiteY72" fmla="*/ 797783 h 800165"/>
                <a:gd name="connsiteX73" fmla="*/ 360601 w 980109"/>
                <a:gd name="connsiteY73" fmla="*/ 795402 h 800165"/>
                <a:gd name="connsiteX74" fmla="*/ 353457 w 980109"/>
                <a:gd name="connsiteY74" fmla="*/ 793021 h 800165"/>
                <a:gd name="connsiteX75" fmla="*/ 339170 w 980109"/>
                <a:gd name="connsiteY75" fmla="*/ 781115 h 800165"/>
                <a:gd name="connsiteX76" fmla="*/ 329645 w 980109"/>
                <a:gd name="connsiteY76" fmla="*/ 778733 h 800165"/>
                <a:gd name="connsiteX77" fmla="*/ 315357 w 980109"/>
                <a:gd name="connsiteY77" fmla="*/ 773971 h 800165"/>
                <a:gd name="connsiteX78" fmla="*/ 267732 w 980109"/>
                <a:gd name="connsiteY78" fmla="*/ 776352 h 800165"/>
                <a:gd name="connsiteX79" fmla="*/ 243920 w 980109"/>
                <a:gd name="connsiteY79" fmla="*/ 785877 h 800165"/>
                <a:gd name="connsiteX80" fmla="*/ 236776 w 980109"/>
                <a:gd name="connsiteY80" fmla="*/ 788258 h 800165"/>
                <a:gd name="connsiteX81" fmla="*/ 217726 w 980109"/>
                <a:gd name="connsiteY81" fmla="*/ 783496 h 800165"/>
                <a:gd name="connsiteX82" fmla="*/ 210582 w 980109"/>
                <a:gd name="connsiteY82" fmla="*/ 778733 h 800165"/>
                <a:gd name="connsiteX83" fmla="*/ 208201 w 980109"/>
                <a:gd name="connsiteY83" fmla="*/ 771590 h 800165"/>
                <a:gd name="connsiteX84" fmla="*/ 205820 w 980109"/>
                <a:gd name="connsiteY84" fmla="*/ 762065 h 800165"/>
                <a:gd name="connsiteX85" fmla="*/ 201057 w 980109"/>
                <a:gd name="connsiteY85" fmla="*/ 752540 h 800165"/>
                <a:gd name="connsiteX86" fmla="*/ 196295 w 980109"/>
                <a:gd name="connsiteY86" fmla="*/ 738252 h 800165"/>
                <a:gd name="connsiteX87" fmla="*/ 191532 w 980109"/>
                <a:gd name="connsiteY87" fmla="*/ 723965 h 800165"/>
                <a:gd name="connsiteX88" fmla="*/ 189151 w 980109"/>
                <a:gd name="connsiteY88" fmla="*/ 716821 h 800165"/>
                <a:gd name="connsiteX89" fmla="*/ 184389 w 980109"/>
                <a:gd name="connsiteY89" fmla="*/ 709677 h 800165"/>
                <a:gd name="connsiteX90" fmla="*/ 177245 w 980109"/>
                <a:gd name="connsiteY90" fmla="*/ 681102 h 800165"/>
                <a:gd name="connsiteX91" fmla="*/ 174864 w 980109"/>
                <a:gd name="connsiteY91" fmla="*/ 673958 h 800165"/>
                <a:gd name="connsiteX92" fmla="*/ 165339 w 980109"/>
                <a:gd name="connsiteY92" fmla="*/ 662052 h 800165"/>
                <a:gd name="connsiteX93" fmla="*/ 160576 w 980109"/>
                <a:gd name="connsiteY93" fmla="*/ 645383 h 800165"/>
                <a:gd name="connsiteX94" fmla="*/ 155814 w 980109"/>
                <a:gd name="connsiteY94" fmla="*/ 635858 h 800165"/>
                <a:gd name="connsiteX95" fmla="*/ 143907 w 980109"/>
                <a:gd name="connsiteY95" fmla="*/ 607283 h 800165"/>
                <a:gd name="connsiteX96" fmla="*/ 132001 w 980109"/>
                <a:gd name="connsiteY96" fmla="*/ 595377 h 800165"/>
                <a:gd name="connsiteX97" fmla="*/ 129620 w 980109"/>
                <a:gd name="connsiteY97" fmla="*/ 585852 h 800165"/>
                <a:gd name="connsiteX98" fmla="*/ 124857 w 980109"/>
                <a:gd name="connsiteY98" fmla="*/ 571564 h 800165"/>
                <a:gd name="connsiteX99" fmla="*/ 122476 w 980109"/>
                <a:gd name="connsiteY99" fmla="*/ 562039 h 800165"/>
                <a:gd name="connsiteX100" fmla="*/ 115332 w 980109"/>
                <a:gd name="connsiteY100" fmla="*/ 540608 h 800165"/>
                <a:gd name="connsiteX101" fmla="*/ 112951 w 980109"/>
                <a:gd name="connsiteY101" fmla="*/ 528702 h 800165"/>
                <a:gd name="connsiteX102" fmla="*/ 105807 w 980109"/>
                <a:gd name="connsiteY102" fmla="*/ 507271 h 800165"/>
                <a:gd name="connsiteX103" fmla="*/ 98664 w 980109"/>
                <a:gd name="connsiteY103" fmla="*/ 485839 h 800165"/>
                <a:gd name="connsiteX104" fmla="*/ 91520 w 980109"/>
                <a:gd name="connsiteY104" fmla="*/ 471552 h 800165"/>
                <a:gd name="connsiteX105" fmla="*/ 84376 w 980109"/>
                <a:gd name="connsiteY105" fmla="*/ 464408 h 800165"/>
                <a:gd name="connsiteX106" fmla="*/ 74851 w 980109"/>
                <a:gd name="connsiteY106" fmla="*/ 445358 h 800165"/>
                <a:gd name="connsiteX107" fmla="*/ 62945 w 980109"/>
                <a:gd name="connsiteY107" fmla="*/ 421546 h 800165"/>
                <a:gd name="connsiteX108" fmla="*/ 60564 w 980109"/>
                <a:gd name="connsiteY108" fmla="*/ 412021 h 800165"/>
                <a:gd name="connsiteX109" fmla="*/ 55801 w 980109"/>
                <a:gd name="connsiteY109" fmla="*/ 404877 h 800165"/>
                <a:gd name="connsiteX110" fmla="*/ 51039 w 980109"/>
                <a:gd name="connsiteY110" fmla="*/ 378683 h 800165"/>
                <a:gd name="connsiteX111" fmla="*/ 48657 w 980109"/>
                <a:gd name="connsiteY111" fmla="*/ 371539 h 800165"/>
                <a:gd name="connsiteX112" fmla="*/ 43895 w 980109"/>
                <a:gd name="connsiteY112" fmla="*/ 364396 h 800165"/>
                <a:gd name="connsiteX113" fmla="*/ 39132 w 980109"/>
                <a:gd name="connsiteY113" fmla="*/ 354871 h 800165"/>
                <a:gd name="connsiteX114" fmla="*/ 31989 w 980109"/>
                <a:gd name="connsiteY114" fmla="*/ 340583 h 800165"/>
                <a:gd name="connsiteX115" fmla="*/ 24845 w 980109"/>
                <a:gd name="connsiteY115" fmla="*/ 312008 h 800165"/>
                <a:gd name="connsiteX116" fmla="*/ 20082 w 980109"/>
                <a:gd name="connsiteY116" fmla="*/ 290577 h 800165"/>
                <a:gd name="connsiteX117" fmla="*/ 10557 w 980109"/>
                <a:gd name="connsiteY117" fmla="*/ 269146 h 800165"/>
                <a:gd name="connsiteX118" fmla="*/ 3414 w 980109"/>
                <a:gd name="connsiteY118" fmla="*/ 264383 h 800165"/>
                <a:gd name="connsiteX119" fmla="*/ 3414 w 980109"/>
                <a:gd name="connsiteY119" fmla="*/ 214377 h 800165"/>
                <a:gd name="connsiteX120" fmla="*/ 5795 w 980109"/>
                <a:gd name="connsiteY120" fmla="*/ 202471 h 800165"/>
                <a:gd name="connsiteX121" fmla="*/ 24845 w 980109"/>
                <a:gd name="connsiteY121" fmla="*/ 200089 h 800165"/>
                <a:gd name="connsiteX122" fmla="*/ 53420 w 980109"/>
                <a:gd name="connsiteY122" fmla="*/ 190564 h 800165"/>
                <a:gd name="connsiteX123" fmla="*/ 67707 w 980109"/>
                <a:gd name="connsiteY123" fmla="*/ 185802 h 800165"/>
                <a:gd name="connsiteX124" fmla="*/ 77232 w 980109"/>
                <a:gd name="connsiteY124" fmla="*/ 181039 h 800165"/>
                <a:gd name="connsiteX125" fmla="*/ 89139 w 980109"/>
                <a:gd name="connsiteY125" fmla="*/ 178658 h 800165"/>
                <a:gd name="connsiteX126" fmla="*/ 103426 w 980109"/>
                <a:gd name="connsiteY126" fmla="*/ 173896 h 800165"/>
                <a:gd name="connsiteX127" fmla="*/ 122476 w 980109"/>
                <a:gd name="connsiteY127" fmla="*/ 169133 h 800165"/>
                <a:gd name="connsiteX128" fmla="*/ 132001 w 980109"/>
                <a:gd name="connsiteY128" fmla="*/ 166752 h 800165"/>
                <a:gd name="connsiteX129" fmla="*/ 139145 w 980109"/>
                <a:gd name="connsiteY129" fmla="*/ 161989 h 800165"/>
                <a:gd name="connsiteX130" fmla="*/ 148670 w 980109"/>
                <a:gd name="connsiteY130" fmla="*/ 159608 h 800165"/>
                <a:gd name="connsiteX131" fmla="*/ 162957 w 980109"/>
                <a:gd name="connsiteY131" fmla="*/ 154846 h 800165"/>
                <a:gd name="connsiteX132" fmla="*/ 179626 w 980109"/>
                <a:gd name="connsiteY132" fmla="*/ 150083 h 800165"/>
                <a:gd name="connsiteX133" fmla="*/ 193914 w 980109"/>
                <a:gd name="connsiteY133" fmla="*/ 140558 h 800165"/>
                <a:gd name="connsiteX134" fmla="*/ 208201 w 980109"/>
                <a:gd name="connsiteY134" fmla="*/ 135796 h 800165"/>
                <a:gd name="connsiteX135" fmla="*/ 215345 w 980109"/>
                <a:gd name="connsiteY135" fmla="*/ 131033 h 800165"/>
                <a:gd name="connsiteX136" fmla="*/ 234395 w 980109"/>
                <a:gd name="connsiteY136" fmla="*/ 126271 h 800165"/>
                <a:gd name="connsiteX137" fmla="*/ 253445 w 980109"/>
                <a:gd name="connsiteY137" fmla="*/ 119127 h 800165"/>
                <a:gd name="connsiteX138" fmla="*/ 265351 w 980109"/>
                <a:gd name="connsiteY138" fmla="*/ 114364 h 800165"/>
                <a:gd name="connsiteX139" fmla="*/ 286782 w 980109"/>
                <a:gd name="connsiteY139" fmla="*/ 107221 h 800165"/>
                <a:gd name="connsiteX140" fmla="*/ 301070 w 980109"/>
                <a:gd name="connsiteY140" fmla="*/ 102458 h 800165"/>
                <a:gd name="connsiteX141" fmla="*/ 310595 w 980109"/>
                <a:gd name="connsiteY141" fmla="*/ 100077 h 800165"/>
                <a:gd name="connsiteX142" fmla="*/ 334407 w 980109"/>
                <a:gd name="connsiteY142" fmla="*/ 92933 h 800165"/>
                <a:gd name="connsiteX143" fmla="*/ 360601 w 980109"/>
                <a:gd name="connsiteY143" fmla="*/ 83408 h 800165"/>
                <a:gd name="connsiteX144" fmla="*/ 367745 w 980109"/>
                <a:gd name="connsiteY144" fmla="*/ 81027 h 800165"/>
                <a:gd name="connsiteX145" fmla="*/ 377270 w 980109"/>
                <a:gd name="connsiteY145" fmla="*/ 76264 h 800165"/>
                <a:gd name="connsiteX146" fmla="*/ 389176 w 980109"/>
                <a:gd name="connsiteY146" fmla="*/ 73883 h 800165"/>
                <a:gd name="connsiteX147" fmla="*/ 401082 w 980109"/>
                <a:gd name="connsiteY147" fmla="*/ 69121 h 800165"/>
                <a:gd name="connsiteX148" fmla="*/ 410607 w 980109"/>
                <a:gd name="connsiteY148" fmla="*/ 66739 h 800165"/>
                <a:gd name="connsiteX149" fmla="*/ 424895 w 980109"/>
                <a:gd name="connsiteY149" fmla="*/ 61977 h 800165"/>
                <a:gd name="connsiteX150" fmla="*/ 439182 w 980109"/>
                <a:gd name="connsiteY150" fmla="*/ 57214 h 800165"/>
                <a:gd name="connsiteX151" fmla="*/ 453470 w 980109"/>
                <a:gd name="connsiteY151" fmla="*/ 50071 h 800165"/>
                <a:gd name="connsiteX152" fmla="*/ 470139 w 980109"/>
                <a:gd name="connsiteY152" fmla="*/ 42927 h 800165"/>
                <a:gd name="connsiteX153" fmla="*/ 479664 w 980109"/>
                <a:gd name="connsiteY153" fmla="*/ 38164 h 800165"/>
                <a:gd name="connsiteX154" fmla="*/ 489189 w 980109"/>
                <a:gd name="connsiteY154" fmla="*/ 35783 h 800165"/>
                <a:gd name="connsiteX155" fmla="*/ 510620 w 980109"/>
                <a:gd name="connsiteY155" fmla="*/ 28639 h 800165"/>
                <a:gd name="connsiteX156" fmla="*/ 532051 w 980109"/>
                <a:gd name="connsiteY156" fmla="*/ 21496 h 800165"/>
                <a:gd name="connsiteX157" fmla="*/ 546339 w 980109"/>
                <a:gd name="connsiteY157" fmla="*/ 16733 h 800165"/>
                <a:gd name="connsiteX158" fmla="*/ 558245 w 980109"/>
                <a:gd name="connsiteY158" fmla="*/ 14352 h 800165"/>
                <a:gd name="connsiteX159" fmla="*/ 572532 w 980109"/>
                <a:gd name="connsiteY159" fmla="*/ 7208 h 800165"/>
                <a:gd name="connsiteX160" fmla="*/ 601107 w 980109"/>
                <a:gd name="connsiteY160" fmla="*/ 64 h 80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980109" h="800165">
                  <a:moveTo>
                    <a:pt x="601107" y="64"/>
                  </a:moveTo>
                  <a:cubicBezTo>
                    <a:pt x="607060" y="858"/>
                    <a:pt x="605798" y="8046"/>
                    <a:pt x="608251" y="11971"/>
                  </a:cubicBezTo>
                  <a:cubicBezTo>
                    <a:pt x="609768" y="14398"/>
                    <a:pt x="611887" y="16484"/>
                    <a:pt x="613014" y="19114"/>
                  </a:cubicBezTo>
                  <a:cubicBezTo>
                    <a:pt x="623062" y="42558"/>
                    <a:pt x="606549" y="14349"/>
                    <a:pt x="620157" y="38164"/>
                  </a:cubicBezTo>
                  <a:cubicBezTo>
                    <a:pt x="624750" y="46201"/>
                    <a:pt x="629594" y="54093"/>
                    <a:pt x="634445" y="61977"/>
                  </a:cubicBezTo>
                  <a:cubicBezTo>
                    <a:pt x="635945" y="64414"/>
                    <a:pt x="638144" y="66464"/>
                    <a:pt x="639207" y="69121"/>
                  </a:cubicBezTo>
                  <a:cubicBezTo>
                    <a:pt x="640795" y="73090"/>
                    <a:pt x="642469" y="77025"/>
                    <a:pt x="643970" y="81027"/>
                  </a:cubicBezTo>
                  <a:cubicBezTo>
                    <a:pt x="644851" y="83377"/>
                    <a:pt x="645362" y="85864"/>
                    <a:pt x="646351" y="88171"/>
                  </a:cubicBezTo>
                  <a:cubicBezTo>
                    <a:pt x="647749" y="91434"/>
                    <a:pt x="649716" y="94433"/>
                    <a:pt x="651114" y="97696"/>
                  </a:cubicBezTo>
                  <a:cubicBezTo>
                    <a:pt x="652103" y="100003"/>
                    <a:pt x="652103" y="102751"/>
                    <a:pt x="653495" y="104839"/>
                  </a:cubicBezTo>
                  <a:cubicBezTo>
                    <a:pt x="655363" y="107641"/>
                    <a:pt x="658258" y="109602"/>
                    <a:pt x="660639" y="111983"/>
                  </a:cubicBezTo>
                  <a:cubicBezTo>
                    <a:pt x="664830" y="124558"/>
                    <a:pt x="661627" y="117037"/>
                    <a:pt x="672545" y="133414"/>
                  </a:cubicBezTo>
                  <a:lnTo>
                    <a:pt x="677307" y="140558"/>
                  </a:lnTo>
                  <a:lnTo>
                    <a:pt x="682070" y="147702"/>
                  </a:lnTo>
                  <a:cubicBezTo>
                    <a:pt x="688055" y="165659"/>
                    <a:pt x="679981" y="143525"/>
                    <a:pt x="689214" y="161989"/>
                  </a:cubicBezTo>
                  <a:cubicBezTo>
                    <a:pt x="690337" y="164234"/>
                    <a:pt x="690473" y="166888"/>
                    <a:pt x="691595" y="169133"/>
                  </a:cubicBezTo>
                  <a:cubicBezTo>
                    <a:pt x="693792" y="173527"/>
                    <a:pt x="699550" y="180787"/>
                    <a:pt x="703501" y="183421"/>
                  </a:cubicBezTo>
                  <a:cubicBezTo>
                    <a:pt x="708583" y="186809"/>
                    <a:pt x="728889" y="188082"/>
                    <a:pt x="729695" y="188183"/>
                  </a:cubicBezTo>
                  <a:cubicBezTo>
                    <a:pt x="743345" y="208661"/>
                    <a:pt x="726977" y="182749"/>
                    <a:pt x="736839" y="202471"/>
                  </a:cubicBezTo>
                  <a:cubicBezTo>
                    <a:pt x="738119" y="205030"/>
                    <a:pt x="740014" y="207233"/>
                    <a:pt x="741601" y="209614"/>
                  </a:cubicBezTo>
                  <a:cubicBezTo>
                    <a:pt x="742395" y="211995"/>
                    <a:pt x="743600" y="214277"/>
                    <a:pt x="743982" y="216758"/>
                  </a:cubicBezTo>
                  <a:cubicBezTo>
                    <a:pt x="745195" y="224643"/>
                    <a:pt x="740723" y="234930"/>
                    <a:pt x="746364" y="240571"/>
                  </a:cubicBezTo>
                  <a:cubicBezTo>
                    <a:pt x="752005" y="246212"/>
                    <a:pt x="762239" y="242158"/>
                    <a:pt x="770176" y="242952"/>
                  </a:cubicBezTo>
                  <a:lnTo>
                    <a:pt x="774939" y="257239"/>
                  </a:lnTo>
                  <a:cubicBezTo>
                    <a:pt x="775733" y="259620"/>
                    <a:pt x="775928" y="262294"/>
                    <a:pt x="777320" y="264383"/>
                  </a:cubicBezTo>
                  <a:lnTo>
                    <a:pt x="786845" y="278671"/>
                  </a:lnTo>
                  <a:cubicBezTo>
                    <a:pt x="787639" y="281052"/>
                    <a:pt x="787834" y="283726"/>
                    <a:pt x="789226" y="285814"/>
                  </a:cubicBezTo>
                  <a:cubicBezTo>
                    <a:pt x="799762" y="301617"/>
                    <a:pt x="793339" y="284517"/>
                    <a:pt x="801132" y="300102"/>
                  </a:cubicBezTo>
                  <a:cubicBezTo>
                    <a:pt x="802255" y="302347"/>
                    <a:pt x="802295" y="305052"/>
                    <a:pt x="803514" y="307246"/>
                  </a:cubicBezTo>
                  <a:cubicBezTo>
                    <a:pt x="806294" y="312249"/>
                    <a:pt x="809864" y="316771"/>
                    <a:pt x="813039" y="321533"/>
                  </a:cubicBezTo>
                  <a:lnTo>
                    <a:pt x="817801" y="328677"/>
                  </a:lnTo>
                  <a:lnTo>
                    <a:pt x="822564" y="335821"/>
                  </a:lnTo>
                  <a:cubicBezTo>
                    <a:pt x="824151" y="338202"/>
                    <a:pt x="824945" y="341377"/>
                    <a:pt x="827326" y="342964"/>
                  </a:cubicBezTo>
                  <a:lnTo>
                    <a:pt x="834470" y="347727"/>
                  </a:lnTo>
                  <a:cubicBezTo>
                    <a:pt x="835264" y="373921"/>
                    <a:pt x="834841" y="400180"/>
                    <a:pt x="836851" y="426308"/>
                  </a:cubicBezTo>
                  <a:cubicBezTo>
                    <a:pt x="837379" y="433171"/>
                    <a:pt x="841759" y="442199"/>
                    <a:pt x="846376" y="447739"/>
                  </a:cubicBezTo>
                  <a:cubicBezTo>
                    <a:pt x="848532" y="450326"/>
                    <a:pt x="850862" y="452815"/>
                    <a:pt x="853520" y="454883"/>
                  </a:cubicBezTo>
                  <a:cubicBezTo>
                    <a:pt x="858038" y="458397"/>
                    <a:pt x="867807" y="464408"/>
                    <a:pt x="867807" y="464408"/>
                  </a:cubicBezTo>
                  <a:cubicBezTo>
                    <a:pt x="873796" y="482369"/>
                    <a:pt x="865717" y="460227"/>
                    <a:pt x="874951" y="478696"/>
                  </a:cubicBezTo>
                  <a:cubicBezTo>
                    <a:pt x="876073" y="480941"/>
                    <a:pt x="876538" y="483458"/>
                    <a:pt x="877332" y="485839"/>
                  </a:cubicBezTo>
                  <a:cubicBezTo>
                    <a:pt x="877941" y="493759"/>
                    <a:pt x="880522" y="530384"/>
                    <a:pt x="882095" y="540608"/>
                  </a:cubicBezTo>
                  <a:cubicBezTo>
                    <a:pt x="882477" y="543089"/>
                    <a:pt x="882935" y="545771"/>
                    <a:pt x="884476" y="547752"/>
                  </a:cubicBezTo>
                  <a:cubicBezTo>
                    <a:pt x="888611" y="553068"/>
                    <a:pt x="898764" y="562039"/>
                    <a:pt x="898764" y="562039"/>
                  </a:cubicBezTo>
                  <a:cubicBezTo>
                    <a:pt x="902955" y="574614"/>
                    <a:pt x="899752" y="567093"/>
                    <a:pt x="910670" y="583471"/>
                  </a:cubicBezTo>
                  <a:cubicBezTo>
                    <a:pt x="912257" y="585852"/>
                    <a:pt x="914527" y="587900"/>
                    <a:pt x="915432" y="590615"/>
                  </a:cubicBezTo>
                  <a:lnTo>
                    <a:pt x="920195" y="604902"/>
                  </a:lnTo>
                  <a:lnTo>
                    <a:pt x="922576" y="612046"/>
                  </a:lnTo>
                  <a:cubicBezTo>
                    <a:pt x="923370" y="627127"/>
                    <a:pt x="923158" y="642295"/>
                    <a:pt x="924957" y="657290"/>
                  </a:cubicBezTo>
                  <a:cubicBezTo>
                    <a:pt x="926717" y="671955"/>
                    <a:pt x="930075" y="670239"/>
                    <a:pt x="936864" y="681102"/>
                  </a:cubicBezTo>
                  <a:cubicBezTo>
                    <a:pt x="938745" y="684112"/>
                    <a:pt x="939865" y="687545"/>
                    <a:pt x="941626" y="690627"/>
                  </a:cubicBezTo>
                  <a:cubicBezTo>
                    <a:pt x="943046" y="693112"/>
                    <a:pt x="944801" y="695390"/>
                    <a:pt x="946389" y="697771"/>
                  </a:cubicBezTo>
                  <a:lnTo>
                    <a:pt x="953532" y="719202"/>
                  </a:lnTo>
                  <a:cubicBezTo>
                    <a:pt x="954326" y="721583"/>
                    <a:pt x="954522" y="724257"/>
                    <a:pt x="955914" y="726346"/>
                  </a:cubicBezTo>
                  <a:lnTo>
                    <a:pt x="960676" y="733490"/>
                  </a:lnTo>
                  <a:cubicBezTo>
                    <a:pt x="961419" y="737204"/>
                    <a:pt x="965030" y="757823"/>
                    <a:pt x="967820" y="759683"/>
                  </a:cubicBezTo>
                  <a:lnTo>
                    <a:pt x="974964" y="764446"/>
                  </a:lnTo>
                  <a:cubicBezTo>
                    <a:pt x="976551" y="766827"/>
                    <a:pt x="981514" y="769355"/>
                    <a:pt x="979726" y="771590"/>
                  </a:cubicBezTo>
                  <a:cubicBezTo>
                    <a:pt x="976590" y="775510"/>
                    <a:pt x="970201" y="774765"/>
                    <a:pt x="965439" y="776352"/>
                  </a:cubicBezTo>
                  <a:cubicBezTo>
                    <a:pt x="947727" y="782256"/>
                    <a:pt x="960794" y="778554"/>
                    <a:pt x="924957" y="781115"/>
                  </a:cubicBezTo>
                  <a:cubicBezTo>
                    <a:pt x="886660" y="788774"/>
                    <a:pt x="893272" y="788367"/>
                    <a:pt x="822564" y="781115"/>
                  </a:cubicBezTo>
                  <a:cubicBezTo>
                    <a:pt x="820067" y="780859"/>
                    <a:pt x="821305" y="776216"/>
                    <a:pt x="820182" y="773971"/>
                  </a:cubicBezTo>
                  <a:cubicBezTo>
                    <a:pt x="818902" y="771411"/>
                    <a:pt x="817444" y="768851"/>
                    <a:pt x="815420" y="766827"/>
                  </a:cubicBezTo>
                  <a:cubicBezTo>
                    <a:pt x="813396" y="764803"/>
                    <a:pt x="810475" y="763897"/>
                    <a:pt x="808276" y="762065"/>
                  </a:cubicBezTo>
                  <a:cubicBezTo>
                    <a:pt x="789928" y="746776"/>
                    <a:pt x="811735" y="761991"/>
                    <a:pt x="793989" y="750158"/>
                  </a:cubicBezTo>
                  <a:lnTo>
                    <a:pt x="646351" y="752540"/>
                  </a:lnTo>
                  <a:cubicBezTo>
                    <a:pt x="643495" y="752719"/>
                    <a:pt x="643421" y="757485"/>
                    <a:pt x="641589" y="759683"/>
                  </a:cubicBezTo>
                  <a:cubicBezTo>
                    <a:pt x="636847" y="765373"/>
                    <a:pt x="626285" y="774309"/>
                    <a:pt x="620157" y="776352"/>
                  </a:cubicBezTo>
                  <a:cubicBezTo>
                    <a:pt x="569735" y="793162"/>
                    <a:pt x="632273" y="772719"/>
                    <a:pt x="596345" y="783496"/>
                  </a:cubicBezTo>
                  <a:cubicBezTo>
                    <a:pt x="584850" y="786944"/>
                    <a:pt x="581632" y="789364"/>
                    <a:pt x="570151" y="790640"/>
                  </a:cubicBezTo>
                  <a:cubicBezTo>
                    <a:pt x="559865" y="791783"/>
                    <a:pt x="549514" y="792227"/>
                    <a:pt x="539195" y="793021"/>
                  </a:cubicBezTo>
                  <a:cubicBezTo>
                    <a:pt x="522046" y="798737"/>
                    <a:pt x="543483" y="791795"/>
                    <a:pt x="522526" y="797783"/>
                  </a:cubicBezTo>
                  <a:cubicBezTo>
                    <a:pt x="520112" y="798473"/>
                    <a:pt x="517763" y="799371"/>
                    <a:pt x="515382" y="800165"/>
                  </a:cubicBezTo>
                  <a:lnTo>
                    <a:pt x="382032" y="797783"/>
                  </a:lnTo>
                  <a:cubicBezTo>
                    <a:pt x="374848" y="797562"/>
                    <a:pt x="367691" y="796584"/>
                    <a:pt x="360601" y="795402"/>
                  </a:cubicBezTo>
                  <a:cubicBezTo>
                    <a:pt x="358125" y="794989"/>
                    <a:pt x="355838" y="793815"/>
                    <a:pt x="353457" y="793021"/>
                  </a:cubicBezTo>
                  <a:cubicBezTo>
                    <a:pt x="349164" y="788727"/>
                    <a:pt x="344975" y="783603"/>
                    <a:pt x="339170" y="781115"/>
                  </a:cubicBezTo>
                  <a:cubicBezTo>
                    <a:pt x="336162" y="779826"/>
                    <a:pt x="332780" y="779673"/>
                    <a:pt x="329645" y="778733"/>
                  </a:cubicBezTo>
                  <a:cubicBezTo>
                    <a:pt x="324837" y="777290"/>
                    <a:pt x="315357" y="773971"/>
                    <a:pt x="315357" y="773971"/>
                  </a:cubicBezTo>
                  <a:cubicBezTo>
                    <a:pt x="299482" y="774765"/>
                    <a:pt x="283522" y="774530"/>
                    <a:pt x="267732" y="776352"/>
                  </a:cubicBezTo>
                  <a:cubicBezTo>
                    <a:pt x="257847" y="777493"/>
                    <a:pt x="252441" y="782225"/>
                    <a:pt x="243920" y="785877"/>
                  </a:cubicBezTo>
                  <a:cubicBezTo>
                    <a:pt x="241613" y="786866"/>
                    <a:pt x="239157" y="787464"/>
                    <a:pt x="236776" y="788258"/>
                  </a:cubicBezTo>
                  <a:cubicBezTo>
                    <a:pt x="232250" y="787353"/>
                    <a:pt x="222606" y="785936"/>
                    <a:pt x="217726" y="783496"/>
                  </a:cubicBezTo>
                  <a:cubicBezTo>
                    <a:pt x="215166" y="782216"/>
                    <a:pt x="212963" y="780321"/>
                    <a:pt x="210582" y="778733"/>
                  </a:cubicBezTo>
                  <a:cubicBezTo>
                    <a:pt x="209788" y="776352"/>
                    <a:pt x="208890" y="774003"/>
                    <a:pt x="208201" y="771590"/>
                  </a:cubicBezTo>
                  <a:cubicBezTo>
                    <a:pt x="207302" y="768443"/>
                    <a:pt x="206969" y="765129"/>
                    <a:pt x="205820" y="762065"/>
                  </a:cubicBezTo>
                  <a:cubicBezTo>
                    <a:pt x="204574" y="758741"/>
                    <a:pt x="202375" y="755836"/>
                    <a:pt x="201057" y="752540"/>
                  </a:cubicBezTo>
                  <a:cubicBezTo>
                    <a:pt x="199193" y="747879"/>
                    <a:pt x="197883" y="743015"/>
                    <a:pt x="196295" y="738252"/>
                  </a:cubicBezTo>
                  <a:lnTo>
                    <a:pt x="191532" y="723965"/>
                  </a:lnTo>
                  <a:cubicBezTo>
                    <a:pt x="190738" y="721584"/>
                    <a:pt x="190543" y="718910"/>
                    <a:pt x="189151" y="716821"/>
                  </a:cubicBezTo>
                  <a:lnTo>
                    <a:pt x="184389" y="709677"/>
                  </a:lnTo>
                  <a:cubicBezTo>
                    <a:pt x="181056" y="686355"/>
                    <a:pt x="184355" y="700064"/>
                    <a:pt x="177245" y="681102"/>
                  </a:cubicBezTo>
                  <a:cubicBezTo>
                    <a:pt x="176364" y="678752"/>
                    <a:pt x="176194" y="676087"/>
                    <a:pt x="174864" y="673958"/>
                  </a:cubicBezTo>
                  <a:cubicBezTo>
                    <a:pt x="172170" y="669648"/>
                    <a:pt x="168514" y="666021"/>
                    <a:pt x="165339" y="662052"/>
                  </a:cubicBezTo>
                  <a:cubicBezTo>
                    <a:pt x="164132" y="657224"/>
                    <a:pt x="162624" y="650162"/>
                    <a:pt x="160576" y="645383"/>
                  </a:cubicBezTo>
                  <a:cubicBezTo>
                    <a:pt x="159178" y="642120"/>
                    <a:pt x="157179" y="639135"/>
                    <a:pt x="155814" y="635858"/>
                  </a:cubicBezTo>
                  <a:cubicBezTo>
                    <a:pt x="154961" y="633812"/>
                    <a:pt x="147758" y="612234"/>
                    <a:pt x="143907" y="607283"/>
                  </a:cubicBezTo>
                  <a:cubicBezTo>
                    <a:pt x="140461" y="602853"/>
                    <a:pt x="135970" y="599346"/>
                    <a:pt x="132001" y="595377"/>
                  </a:cubicBezTo>
                  <a:cubicBezTo>
                    <a:pt x="131207" y="592202"/>
                    <a:pt x="130560" y="588987"/>
                    <a:pt x="129620" y="585852"/>
                  </a:cubicBezTo>
                  <a:cubicBezTo>
                    <a:pt x="128177" y="581043"/>
                    <a:pt x="126074" y="576434"/>
                    <a:pt x="124857" y="571564"/>
                  </a:cubicBezTo>
                  <a:cubicBezTo>
                    <a:pt x="124063" y="568389"/>
                    <a:pt x="123438" y="565167"/>
                    <a:pt x="122476" y="562039"/>
                  </a:cubicBezTo>
                  <a:cubicBezTo>
                    <a:pt x="120261" y="554842"/>
                    <a:pt x="116809" y="547992"/>
                    <a:pt x="115332" y="540608"/>
                  </a:cubicBezTo>
                  <a:cubicBezTo>
                    <a:pt x="114538" y="536639"/>
                    <a:pt x="114063" y="532594"/>
                    <a:pt x="112951" y="528702"/>
                  </a:cubicBezTo>
                  <a:cubicBezTo>
                    <a:pt x="110882" y="521462"/>
                    <a:pt x="107284" y="514655"/>
                    <a:pt x="105807" y="507271"/>
                  </a:cubicBezTo>
                  <a:cubicBezTo>
                    <a:pt x="101795" y="487206"/>
                    <a:pt x="106056" y="503086"/>
                    <a:pt x="98664" y="485839"/>
                  </a:cubicBezTo>
                  <a:cubicBezTo>
                    <a:pt x="94875" y="476999"/>
                    <a:pt x="98246" y="479623"/>
                    <a:pt x="91520" y="471552"/>
                  </a:cubicBezTo>
                  <a:cubicBezTo>
                    <a:pt x="89364" y="468965"/>
                    <a:pt x="86757" y="466789"/>
                    <a:pt x="84376" y="464408"/>
                  </a:cubicBezTo>
                  <a:cubicBezTo>
                    <a:pt x="77483" y="443726"/>
                    <a:pt x="88908" y="476283"/>
                    <a:pt x="74851" y="445358"/>
                  </a:cubicBezTo>
                  <a:cubicBezTo>
                    <a:pt x="63279" y="419899"/>
                    <a:pt x="77493" y="440943"/>
                    <a:pt x="62945" y="421546"/>
                  </a:cubicBezTo>
                  <a:cubicBezTo>
                    <a:pt x="62151" y="418371"/>
                    <a:pt x="61853" y="415029"/>
                    <a:pt x="60564" y="412021"/>
                  </a:cubicBezTo>
                  <a:cubicBezTo>
                    <a:pt x="59437" y="409390"/>
                    <a:pt x="56587" y="407629"/>
                    <a:pt x="55801" y="404877"/>
                  </a:cubicBezTo>
                  <a:cubicBezTo>
                    <a:pt x="53363" y="396344"/>
                    <a:pt x="52898" y="387360"/>
                    <a:pt x="51039" y="378683"/>
                  </a:cubicBezTo>
                  <a:cubicBezTo>
                    <a:pt x="50513" y="376229"/>
                    <a:pt x="49780" y="373784"/>
                    <a:pt x="48657" y="371539"/>
                  </a:cubicBezTo>
                  <a:cubicBezTo>
                    <a:pt x="47377" y="368980"/>
                    <a:pt x="45315" y="366881"/>
                    <a:pt x="43895" y="364396"/>
                  </a:cubicBezTo>
                  <a:cubicBezTo>
                    <a:pt x="42134" y="361314"/>
                    <a:pt x="40893" y="357953"/>
                    <a:pt x="39132" y="354871"/>
                  </a:cubicBezTo>
                  <a:cubicBezTo>
                    <a:pt x="33613" y="345213"/>
                    <a:pt x="34718" y="350815"/>
                    <a:pt x="31989" y="340583"/>
                  </a:cubicBezTo>
                  <a:cubicBezTo>
                    <a:pt x="29459" y="331096"/>
                    <a:pt x="26770" y="321636"/>
                    <a:pt x="24845" y="312008"/>
                  </a:cubicBezTo>
                  <a:cubicBezTo>
                    <a:pt x="23483" y="305196"/>
                    <a:pt x="22103" y="297314"/>
                    <a:pt x="20082" y="290577"/>
                  </a:cubicBezTo>
                  <a:cubicBezTo>
                    <a:pt x="18059" y="283834"/>
                    <a:pt x="16028" y="274617"/>
                    <a:pt x="10557" y="269146"/>
                  </a:cubicBezTo>
                  <a:cubicBezTo>
                    <a:pt x="8533" y="267122"/>
                    <a:pt x="5795" y="265971"/>
                    <a:pt x="3414" y="264383"/>
                  </a:cubicBezTo>
                  <a:cubicBezTo>
                    <a:pt x="-1998" y="242741"/>
                    <a:pt x="-189" y="254010"/>
                    <a:pt x="3414" y="214377"/>
                  </a:cubicBezTo>
                  <a:cubicBezTo>
                    <a:pt x="3780" y="210346"/>
                    <a:pt x="2428" y="204716"/>
                    <a:pt x="5795" y="202471"/>
                  </a:cubicBezTo>
                  <a:cubicBezTo>
                    <a:pt x="11120" y="198921"/>
                    <a:pt x="18495" y="200883"/>
                    <a:pt x="24845" y="200089"/>
                  </a:cubicBezTo>
                  <a:lnTo>
                    <a:pt x="53420" y="190564"/>
                  </a:lnTo>
                  <a:cubicBezTo>
                    <a:pt x="53422" y="190563"/>
                    <a:pt x="67704" y="185803"/>
                    <a:pt x="67707" y="185802"/>
                  </a:cubicBezTo>
                  <a:cubicBezTo>
                    <a:pt x="70882" y="184214"/>
                    <a:pt x="73864" y="182162"/>
                    <a:pt x="77232" y="181039"/>
                  </a:cubicBezTo>
                  <a:cubicBezTo>
                    <a:pt x="81072" y="179759"/>
                    <a:pt x="85234" y="179723"/>
                    <a:pt x="89139" y="178658"/>
                  </a:cubicBezTo>
                  <a:cubicBezTo>
                    <a:pt x="93982" y="177337"/>
                    <a:pt x="98556" y="175114"/>
                    <a:pt x="103426" y="173896"/>
                  </a:cubicBezTo>
                  <a:lnTo>
                    <a:pt x="122476" y="169133"/>
                  </a:lnTo>
                  <a:lnTo>
                    <a:pt x="132001" y="166752"/>
                  </a:lnTo>
                  <a:cubicBezTo>
                    <a:pt x="134382" y="165164"/>
                    <a:pt x="136514" y="163116"/>
                    <a:pt x="139145" y="161989"/>
                  </a:cubicBezTo>
                  <a:cubicBezTo>
                    <a:pt x="142153" y="160700"/>
                    <a:pt x="145535" y="160548"/>
                    <a:pt x="148670" y="159608"/>
                  </a:cubicBezTo>
                  <a:cubicBezTo>
                    <a:pt x="153478" y="158166"/>
                    <a:pt x="158087" y="156064"/>
                    <a:pt x="162957" y="154846"/>
                  </a:cubicBezTo>
                  <a:cubicBezTo>
                    <a:pt x="165195" y="154286"/>
                    <a:pt x="176834" y="151634"/>
                    <a:pt x="179626" y="150083"/>
                  </a:cubicBezTo>
                  <a:cubicBezTo>
                    <a:pt x="184630" y="147303"/>
                    <a:pt x="188484" y="142368"/>
                    <a:pt x="193914" y="140558"/>
                  </a:cubicBezTo>
                  <a:lnTo>
                    <a:pt x="208201" y="135796"/>
                  </a:lnTo>
                  <a:cubicBezTo>
                    <a:pt x="210582" y="134208"/>
                    <a:pt x="212785" y="132313"/>
                    <a:pt x="215345" y="131033"/>
                  </a:cubicBezTo>
                  <a:cubicBezTo>
                    <a:pt x="220225" y="128593"/>
                    <a:pt x="229869" y="127176"/>
                    <a:pt x="234395" y="126271"/>
                  </a:cubicBezTo>
                  <a:cubicBezTo>
                    <a:pt x="247745" y="117371"/>
                    <a:pt x="234719" y="124745"/>
                    <a:pt x="253445" y="119127"/>
                  </a:cubicBezTo>
                  <a:cubicBezTo>
                    <a:pt x="257539" y="117899"/>
                    <a:pt x="261334" y="115825"/>
                    <a:pt x="265351" y="114364"/>
                  </a:cubicBezTo>
                  <a:cubicBezTo>
                    <a:pt x="272428" y="111791"/>
                    <a:pt x="279639" y="109602"/>
                    <a:pt x="286782" y="107221"/>
                  </a:cubicBezTo>
                  <a:lnTo>
                    <a:pt x="301070" y="102458"/>
                  </a:lnTo>
                  <a:cubicBezTo>
                    <a:pt x="304245" y="101664"/>
                    <a:pt x="307460" y="101017"/>
                    <a:pt x="310595" y="100077"/>
                  </a:cubicBezTo>
                  <a:cubicBezTo>
                    <a:pt x="339582" y="91381"/>
                    <a:pt x="312453" y="98421"/>
                    <a:pt x="334407" y="92933"/>
                  </a:cubicBezTo>
                  <a:cubicBezTo>
                    <a:pt x="349381" y="82951"/>
                    <a:pt x="333322" y="92500"/>
                    <a:pt x="360601" y="83408"/>
                  </a:cubicBezTo>
                  <a:cubicBezTo>
                    <a:pt x="362982" y="82614"/>
                    <a:pt x="365438" y="82016"/>
                    <a:pt x="367745" y="81027"/>
                  </a:cubicBezTo>
                  <a:cubicBezTo>
                    <a:pt x="371008" y="79629"/>
                    <a:pt x="373902" y="77387"/>
                    <a:pt x="377270" y="76264"/>
                  </a:cubicBezTo>
                  <a:cubicBezTo>
                    <a:pt x="381110" y="74984"/>
                    <a:pt x="385299" y="75046"/>
                    <a:pt x="389176" y="73883"/>
                  </a:cubicBezTo>
                  <a:cubicBezTo>
                    <a:pt x="393270" y="72655"/>
                    <a:pt x="397027" y="70473"/>
                    <a:pt x="401082" y="69121"/>
                  </a:cubicBezTo>
                  <a:cubicBezTo>
                    <a:pt x="404187" y="68086"/>
                    <a:pt x="407472" y="67679"/>
                    <a:pt x="410607" y="66739"/>
                  </a:cubicBezTo>
                  <a:cubicBezTo>
                    <a:pt x="415415" y="65296"/>
                    <a:pt x="420132" y="63564"/>
                    <a:pt x="424895" y="61977"/>
                  </a:cubicBezTo>
                  <a:cubicBezTo>
                    <a:pt x="424900" y="61975"/>
                    <a:pt x="439177" y="57218"/>
                    <a:pt x="439182" y="57214"/>
                  </a:cubicBezTo>
                  <a:cubicBezTo>
                    <a:pt x="448415" y="51060"/>
                    <a:pt x="443611" y="53357"/>
                    <a:pt x="453470" y="50071"/>
                  </a:cubicBezTo>
                  <a:cubicBezTo>
                    <a:pt x="467949" y="40418"/>
                    <a:pt x="452564" y="49518"/>
                    <a:pt x="470139" y="42927"/>
                  </a:cubicBezTo>
                  <a:cubicBezTo>
                    <a:pt x="473463" y="41681"/>
                    <a:pt x="476340" y="39410"/>
                    <a:pt x="479664" y="38164"/>
                  </a:cubicBezTo>
                  <a:cubicBezTo>
                    <a:pt x="482728" y="37015"/>
                    <a:pt x="486061" y="36745"/>
                    <a:pt x="489189" y="35783"/>
                  </a:cubicBezTo>
                  <a:cubicBezTo>
                    <a:pt x="496386" y="33568"/>
                    <a:pt x="503476" y="31020"/>
                    <a:pt x="510620" y="28639"/>
                  </a:cubicBezTo>
                  <a:lnTo>
                    <a:pt x="532051" y="21496"/>
                  </a:lnTo>
                  <a:lnTo>
                    <a:pt x="546339" y="16733"/>
                  </a:lnTo>
                  <a:lnTo>
                    <a:pt x="558245" y="14352"/>
                  </a:lnTo>
                  <a:cubicBezTo>
                    <a:pt x="563543" y="10820"/>
                    <a:pt x="566124" y="8194"/>
                    <a:pt x="572532" y="7208"/>
                  </a:cubicBezTo>
                  <a:cubicBezTo>
                    <a:pt x="580417" y="5995"/>
                    <a:pt x="595154" y="-730"/>
                    <a:pt x="601107" y="6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6" name="Forma livre 425"/>
            <p:cNvSpPr/>
            <p:nvPr/>
          </p:nvSpPr>
          <p:spPr>
            <a:xfrm>
              <a:off x="6021597" y="1374638"/>
              <a:ext cx="340911" cy="682218"/>
            </a:xfrm>
            <a:custGeom>
              <a:avLst/>
              <a:gdLst>
                <a:gd name="connsiteX0" fmla="*/ 300038 w 517621"/>
                <a:gd name="connsiteY0" fmla="*/ 69056 h 1035844"/>
                <a:gd name="connsiteX1" fmla="*/ 314325 w 517621"/>
                <a:gd name="connsiteY1" fmla="*/ 61913 h 1035844"/>
                <a:gd name="connsiteX2" fmla="*/ 321469 w 517621"/>
                <a:gd name="connsiteY2" fmla="*/ 57150 h 1035844"/>
                <a:gd name="connsiteX3" fmla="*/ 340519 w 517621"/>
                <a:gd name="connsiteY3" fmla="*/ 52388 h 1035844"/>
                <a:gd name="connsiteX4" fmla="*/ 350044 w 517621"/>
                <a:gd name="connsiteY4" fmla="*/ 50006 h 1035844"/>
                <a:gd name="connsiteX5" fmla="*/ 364332 w 517621"/>
                <a:gd name="connsiteY5" fmla="*/ 45244 h 1035844"/>
                <a:gd name="connsiteX6" fmla="*/ 383382 w 517621"/>
                <a:gd name="connsiteY6" fmla="*/ 42863 h 1035844"/>
                <a:gd name="connsiteX7" fmla="*/ 388144 w 517621"/>
                <a:gd name="connsiteY7" fmla="*/ 35719 h 1035844"/>
                <a:gd name="connsiteX8" fmla="*/ 392907 w 517621"/>
                <a:gd name="connsiteY8" fmla="*/ 0 h 1035844"/>
                <a:gd name="connsiteX9" fmla="*/ 416719 w 517621"/>
                <a:gd name="connsiteY9" fmla="*/ 4763 h 1035844"/>
                <a:gd name="connsiteX10" fmla="*/ 419100 w 517621"/>
                <a:gd name="connsiteY10" fmla="*/ 11906 h 1035844"/>
                <a:gd name="connsiteX11" fmla="*/ 421482 w 517621"/>
                <a:gd name="connsiteY11" fmla="*/ 21431 h 1035844"/>
                <a:gd name="connsiteX12" fmla="*/ 428625 w 517621"/>
                <a:gd name="connsiteY12" fmla="*/ 45244 h 1035844"/>
                <a:gd name="connsiteX13" fmla="*/ 435769 w 517621"/>
                <a:gd name="connsiteY13" fmla="*/ 102394 h 1035844"/>
                <a:gd name="connsiteX14" fmla="*/ 440532 w 517621"/>
                <a:gd name="connsiteY14" fmla="*/ 116681 h 1035844"/>
                <a:gd name="connsiteX15" fmla="*/ 442913 w 517621"/>
                <a:gd name="connsiteY15" fmla="*/ 123825 h 1035844"/>
                <a:gd name="connsiteX16" fmla="*/ 445294 w 517621"/>
                <a:gd name="connsiteY16" fmla="*/ 159544 h 1035844"/>
                <a:gd name="connsiteX17" fmla="*/ 447675 w 517621"/>
                <a:gd name="connsiteY17" fmla="*/ 166688 h 1035844"/>
                <a:gd name="connsiteX18" fmla="*/ 445294 w 517621"/>
                <a:gd name="connsiteY18" fmla="*/ 264319 h 1035844"/>
                <a:gd name="connsiteX19" fmla="*/ 442913 w 517621"/>
                <a:gd name="connsiteY19" fmla="*/ 271463 h 1035844"/>
                <a:gd name="connsiteX20" fmla="*/ 440532 w 517621"/>
                <a:gd name="connsiteY20" fmla="*/ 280988 h 1035844"/>
                <a:gd name="connsiteX21" fmla="*/ 435769 w 517621"/>
                <a:gd name="connsiteY21" fmla="*/ 297656 h 1035844"/>
                <a:gd name="connsiteX22" fmla="*/ 433388 w 517621"/>
                <a:gd name="connsiteY22" fmla="*/ 323850 h 1035844"/>
                <a:gd name="connsiteX23" fmla="*/ 431007 w 517621"/>
                <a:gd name="connsiteY23" fmla="*/ 330994 h 1035844"/>
                <a:gd name="connsiteX24" fmla="*/ 428625 w 517621"/>
                <a:gd name="connsiteY24" fmla="*/ 340519 h 1035844"/>
                <a:gd name="connsiteX25" fmla="*/ 423863 w 517621"/>
                <a:gd name="connsiteY25" fmla="*/ 354806 h 1035844"/>
                <a:gd name="connsiteX26" fmla="*/ 419100 w 517621"/>
                <a:gd name="connsiteY26" fmla="*/ 373856 h 1035844"/>
                <a:gd name="connsiteX27" fmla="*/ 416719 w 517621"/>
                <a:gd name="connsiteY27" fmla="*/ 383381 h 1035844"/>
                <a:gd name="connsiteX28" fmla="*/ 411957 w 517621"/>
                <a:gd name="connsiteY28" fmla="*/ 397669 h 1035844"/>
                <a:gd name="connsiteX29" fmla="*/ 409575 w 517621"/>
                <a:gd name="connsiteY29" fmla="*/ 404813 h 1035844"/>
                <a:gd name="connsiteX30" fmla="*/ 407194 w 517621"/>
                <a:gd name="connsiteY30" fmla="*/ 414338 h 1035844"/>
                <a:gd name="connsiteX31" fmla="*/ 402432 w 517621"/>
                <a:gd name="connsiteY31" fmla="*/ 431006 h 1035844"/>
                <a:gd name="connsiteX32" fmla="*/ 400050 w 517621"/>
                <a:gd name="connsiteY32" fmla="*/ 452438 h 1035844"/>
                <a:gd name="connsiteX33" fmla="*/ 397669 w 517621"/>
                <a:gd name="connsiteY33" fmla="*/ 461963 h 1035844"/>
                <a:gd name="connsiteX34" fmla="*/ 392907 w 517621"/>
                <a:gd name="connsiteY34" fmla="*/ 476250 h 1035844"/>
                <a:gd name="connsiteX35" fmla="*/ 385763 w 517621"/>
                <a:gd name="connsiteY35" fmla="*/ 497681 h 1035844"/>
                <a:gd name="connsiteX36" fmla="*/ 381000 w 517621"/>
                <a:gd name="connsiteY36" fmla="*/ 519113 h 1035844"/>
                <a:gd name="connsiteX37" fmla="*/ 378619 w 517621"/>
                <a:gd name="connsiteY37" fmla="*/ 526256 h 1035844"/>
                <a:gd name="connsiteX38" fmla="*/ 376238 w 517621"/>
                <a:gd name="connsiteY38" fmla="*/ 550069 h 1035844"/>
                <a:gd name="connsiteX39" fmla="*/ 371475 w 517621"/>
                <a:gd name="connsiteY39" fmla="*/ 564356 h 1035844"/>
                <a:gd name="connsiteX40" fmla="*/ 364332 w 517621"/>
                <a:gd name="connsiteY40" fmla="*/ 585788 h 1035844"/>
                <a:gd name="connsiteX41" fmla="*/ 340519 w 517621"/>
                <a:gd name="connsiteY41" fmla="*/ 657225 h 1035844"/>
                <a:gd name="connsiteX42" fmla="*/ 335757 w 517621"/>
                <a:gd name="connsiteY42" fmla="*/ 673894 h 1035844"/>
                <a:gd name="connsiteX43" fmla="*/ 330994 w 517621"/>
                <a:gd name="connsiteY43" fmla="*/ 688181 h 1035844"/>
                <a:gd name="connsiteX44" fmla="*/ 328613 w 517621"/>
                <a:gd name="connsiteY44" fmla="*/ 695325 h 1035844"/>
                <a:gd name="connsiteX45" fmla="*/ 326232 w 517621"/>
                <a:gd name="connsiteY45" fmla="*/ 702469 h 1035844"/>
                <a:gd name="connsiteX46" fmla="*/ 321469 w 517621"/>
                <a:gd name="connsiteY46" fmla="*/ 711994 h 1035844"/>
                <a:gd name="connsiteX47" fmla="*/ 316707 w 517621"/>
                <a:gd name="connsiteY47" fmla="*/ 726281 h 1035844"/>
                <a:gd name="connsiteX48" fmla="*/ 314325 w 517621"/>
                <a:gd name="connsiteY48" fmla="*/ 754856 h 1035844"/>
                <a:gd name="connsiteX49" fmla="*/ 311944 w 517621"/>
                <a:gd name="connsiteY49" fmla="*/ 764381 h 1035844"/>
                <a:gd name="connsiteX50" fmla="*/ 307182 w 517621"/>
                <a:gd name="connsiteY50" fmla="*/ 792956 h 1035844"/>
                <a:gd name="connsiteX51" fmla="*/ 302419 w 517621"/>
                <a:gd name="connsiteY51" fmla="*/ 802481 h 1035844"/>
                <a:gd name="connsiteX52" fmla="*/ 373857 w 517621"/>
                <a:gd name="connsiteY52" fmla="*/ 809625 h 1035844"/>
                <a:gd name="connsiteX53" fmla="*/ 388144 w 517621"/>
                <a:gd name="connsiteY53" fmla="*/ 812006 h 1035844"/>
                <a:gd name="connsiteX54" fmla="*/ 416719 w 517621"/>
                <a:gd name="connsiteY54" fmla="*/ 821531 h 1035844"/>
                <a:gd name="connsiteX55" fmla="*/ 423863 w 517621"/>
                <a:gd name="connsiteY55" fmla="*/ 823913 h 1035844"/>
                <a:gd name="connsiteX56" fmla="*/ 431007 w 517621"/>
                <a:gd name="connsiteY56" fmla="*/ 826294 h 1035844"/>
                <a:gd name="connsiteX57" fmla="*/ 440532 w 517621"/>
                <a:gd name="connsiteY57" fmla="*/ 831056 h 1035844"/>
                <a:gd name="connsiteX58" fmla="*/ 454819 w 517621"/>
                <a:gd name="connsiteY58" fmla="*/ 835819 h 1035844"/>
                <a:gd name="connsiteX59" fmla="*/ 461963 w 517621"/>
                <a:gd name="connsiteY59" fmla="*/ 838200 h 1035844"/>
                <a:gd name="connsiteX60" fmla="*/ 471488 w 517621"/>
                <a:gd name="connsiteY60" fmla="*/ 842963 h 1035844"/>
                <a:gd name="connsiteX61" fmla="*/ 497682 w 517621"/>
                <a:gd name="connsiteY61" fmla="*/ 847725 h 1035844"/>
                <a:gd name="connsiteX62" fmla="*/ 504825 w 517621"/>
                <a:gd name="connsiteY62" fmla="*/ 850106 h 1035844"/>
                <a:gd name="connsiteX63" fmla="*/ 516732 w 517621"/>
                <a:gd name="connsiteY63" fmla="*/ 852488 h 1035844"/>
                <a:gd name="connsiteX64" fmla="*/ 514350 w 517621"/>
                <a:gd name="connsiteY64" fmla="*/ 864394 h 1035844"/>
                <a:gd name="connsiteX65" fmla="*/ 492919 w 517621"/>
                <a:gd name="connsiteY65" fmla="*/ 883444 h 1035844"/>
                <a:gd name="connsiteX66" fmla="*/ 476250 w 517621"/>
                <a:gd name="connsiteY66" fmla="*/ 900113 h 1035844"/>
                <a:gd name="connsiteX67" fmla="*/ 471488 w 517621"/>
                <a:gd name="connsiteY67" fmla="*/ 907256 h 1035844"/>
                <a:gd name="connsiteX68" fmla="*/ 450057 w 517621"/>
                <a:gd name="connsiteY68" fmla="*/ 916781 h 1035844"/>
                <a:gd name="connsiteX69" fmla="*/ 440532 w 517621"/>
                <a:gd name="connsiteY69" fmla="*/ 921544 h 1035844"/>
                <a:gd name="connsiteX70" fmla="*/ 426244 w 517621"/>
                <a:gd name="connsiteY70" fmla="*/ 931069 h 1035844"/>
                <a:gd name="connsiteX71" fmla="*/ 411957 w 517621"/>
                <a:gd name="connsiteY71" fmla="*/ 935831 h 1035844"/>
                <a:gd name="connsiteX72" fmla="*/ 402432 w 517621"/>
                <a:gd name="connsiteY72" fmla="*/ 940594 h 1035844"/>
                <a:gd name="connsiteX73" fmla="*/ 388144 w 517621"/>
                <a:gd name="connsiteY73" fmla="*/ 950119 h 1035844"/>
                <a:gd name="connsiteX74" fmla="*/ 383382 w 517621"/>
                <a:gd name="connsiteY74" fmla="*/ 957263 h 1035844"/>
                <a:gd name="connsiteX75" fmla="*/ 369094 w 517621"/>
                <a:gd name="connsiteY75" fmla="*/ 962025 h 1035844"/>
                <a:gd name="connsiteX76" fmla="*/ 354807 w 517621"/>
                <a:gd name="connsiteY76" fmla="*/ 971550 h 1035844"/>
                <a:gd name="connsiteX77" fmla="*/ 340519 w 517621"/>
                <a:gd name="connsiteY77" fmla="*/ 983456 h 1035844"/>
                <a:gd name="connsiteX78" fmla="*/ 311944 w 517621"/>
                <a:gd name="connsiteY78" fmla="*/ 997744 h 1035844"/>
                <a:gd name="connsiteX79" fmla="*/ 297657 w 517621"/>
                <a:gd name="connsiteY79" fmla="*/ 1012031 h 1035844"/>
                <a:gd name="connsiteX80" fmla="*/ 283369 w 517621"/>
                <a:gd name="connsiteY80" fmla="*/ 1021556 h 1035844"/>
                <a:gd name="connsiteX81" fmla="*/ 280988 w 517621"/>
                <a:gd name="connsiteY81" fmla="*/ 1028700 h 1035844"/>
                <a:gd name="connsiteX82" fmla="*/ 266700 w 517621"/>
                <a:gd name="connsiteY82" fmla="*/ 1035844 h 1035844"/>
                <a:gd name="connsiteX83" fmla="*/ 247650 w 517621"/>
                <a:gd name="connsiteY83" fmla="*/ 1031081 h 1035844"/>
                <a:gd name="connsiteX84" fmla="*/ 245269 w 517621"/>
                <a:gd name="connsiteY84" fmla="*/ 1023938 h 1035844"/>
                <a:gd name="connsiteX85" fmla="*/ 235744 w 517621"/>
                <a:gd name="connsiteY85" fmla="*/ 1009650 h 1035844"/>
                <a:gd name="connsiteX86" fmla="*/ 226219 w 517621"/>
                <a:gd name="connsiteY86" fmla="*/ 995363 h 1035844"/>
                <a:gd name="connsiteX87" fmla="*/ 219075 w 517621"/>
                <a:gd name="connsiteY87" fmla="*/ 990600 h 1035844"/>
                <a:gd name="connsiteX88" fmla="*/ 214313 w 517621"/>
                <a:gd name="connsiteY88" fmla="*/ 981075 h 1035844"/>
                <a:gd name="connsiteX89" fmla="*/ 211932 w 517621"/>
                <a:gd name="connsiteY89" fmla="*/ 973931 h 1035844"/>
                <a:gd name="connsiteX90" fmla="*/ 202407 w 517621"/>
                <a:gd name="connsiteY90" fmla="*/ 959644 h 1035844"/>
                <a:gd name="connsiteX91" fmla="*/ 197644 w 517621"/>
                <a:gd name="connsiteY91" fmla="*/ 952500 h 1035844"/>
                <a:gd name="connsiteX92" fmla="*/ 195263 w 517621"/>
                <a:gd name="connsiteY92" fmla="*/ 945356 h 1035844"/>
                <a:gd name="connsiteX93" fmla="*/ 183357 w 517621"/>
                <a:gd name="connsiteY93" fmla="*/ 931069 h 1035844"/>
                <a:gd name="connsiteX94" fmla="*/ 180975 w 517621"/>
                <a:gd name="connsiteY94" fmla="*/ 923925 h 1035844"/>
                <a:gd name="connsiteX95" fmla="*/ 171450 w 517621"/>
                <a:gd name="connsiteY95" fmla="*/ 909638 h 1035844"/>
                <a:gd name="connsiteX96" fmla="*/ 164307 w 517621"/>
                <a:gd name="connsiteY96" fmla="*/ 888206 h 1035844"/>
                <a:gd name="connsiteX97" fmla="*/ 161925 w 517621"/>
                <a:gd name="connsiteY97" fmla="*/ 881063 h 1035844"/>
                <a:gd name="connsiteX98" fmla="*/ 157163 w 517621"/>
                <a:gd name="connsiteY98" fmla="*/ 871538 h 1035844"/>
                <a:gd name="connsiteX99" fmla="*/ 145257 w 517621"/>
                <a:gd name="connsiteY99" fmla="*/ 854869 h 1035844"/>
                <a:gd name="connsiteX100" fmla="*/ 121444 w 517621"/>
                <a:gd name="connsiteY100" fmla="*/ 862013 h 1035844"/>
                <a:gd name="connsiteX101" fmla="*/ 100013 w 517621"/>
                <a:gd name="connsiteY101" fmla="*/ 876300 h 1035844"/>
                <a:gd name="connsiteX102" fmla="*/ 92869 w 517621"/>
                <a:gd name="connsiteY102" fmla="*/ 881063 h 1035844"/>
                <a:gd name="connsiteX103" fmla="*/ 57150 w 517621"/>
                <a:gd name="connsiteY103" fmla="*/ 892969 h 1035844"/>
                <a:gd name="connsiteX104" fmla="*/ 21432 w 517621"/>
                <a:gd name="connsiteY104" fmla="*/ 904875 h 1035844"/>
                <a:gd name="connsiteX105" fmla="*/ 14288 w 517621"/>
                <a:gd name="connsiteY105" fmla="*/ 907256 h 1035844"/>
                <a:gd name="connsiteX106" fmla="*/ 7144 w 517621"/>
                <a:gd name="connsiteY106" fmla="*/ 909638 h 1035844"/>
                <a:gd name="connsiteX107" fmla="*/ 0 w 517621"/>
                <a:gd name="connsiteY107" fmla="*/ 892969 h 1035844"/>
                <a:gd name="connsiteX108" fmla="*/ 2382 w 517621"/>
                <a:gd name="connsiteY108" fmla="*/ 797719 h 1035844"/>
                <a:gd name="connsiteX109" fmla="*/ 4763 w 517621"/>
                <a:gd name="connsiteY109" fmla="*/ 788194 h 1035844"/>
                <a:gd name="connsiteX110" fmla="*/ 7144 w 517621"/>
                <a:gd name="connsiteY110" fmla="*/ 773906 h 1035844"/>
                <a:gd name="connsiteX111" fmla="*/ 11907 w 517621"/>
                <a:gd name="connsiteY111" fmla="*/ 759619 h 1035844"/>
                <a:gd name="connsiteX112" fmla="*/ 19050 w 517621"/>
                <a:gd name="connsiteY112" fmla="*/ 738188 h 1035844"/>
                <a:gd name="connsiteX113" fmla="*/ 23813 w 517621"/>
                <a:gd name="connsiteY113" fmla="*/ 723900 h 1035844"/>
                <a:gd name="connsiteX114" fmla="*/ 26194 w 517621"/>
                <a:gd name="connsiteY114" fmla="*/ 716756 h 1035844"/>
                <a:gd name="connsiteX115" fmla="*/ 28575 w 517621"/>
                <a:gd name="connsiteY115" fmla="*/ 645319 h 1035844"/>
                <a:gd name="connsiteX116" fmla="*/ 30957 w 517621"/>
                <a:gd name="connsiteY116" fmla="*/ 635794 h 1035844"/>
                <a:gd name="connsiteX117" fmla="*/ 40482 w 517621"/>
                <a:gd name="connsiteY117" fmla="*/ 611981 h 1035844"/>
                <a:gd name="connsiteX118" fmla="*/ 45244 w 517621"/>
                <a:gd name="connsiteY118" fmla="*/ 592931 h 1035844"/>
                <a:gd name="connsiteX119" fmla="*/ 50007 w 517621"/>
                <a:gd name="connsiteY119" fmla="*/ 578644 h 1035844"/>
                <a:gd name="connsiteX120" fmla="*/ 52388 w 517621"/>
                <a:gd name="connsiteY120" fmla="*/ 569119 h 1035844"/>
                <a:gd name="connsiteX121" fmla="*/ 57150 w 517621"/>
                <a:gd name="connsiteY121" fmla="*/ 561975 h 1035844"/>
                <a:gd name="connsiteX122" fmla="*/ 59532 w 517621"/>
                <a:gd name="connsiteY122" fmla="*/ 554831 h 1035844"/>
                <a:gd name="connsiteX123" fmla="*/ 64294 w 517621"/>
                <a:gd name="connsiteY123" fmla="*/ 547688 h 1035844"/>
                <a:gd name="connsiteX124" fmla="*/ 69057 w 517621"/>
                <a:gd name="connsiteY124" fmla="*/ 538163 h 1035844"/>
                <a:gd name="connsiteX125" fmla="*/ 73819 w 517621"/>
                <a:gd name="connsiteY125" fmla="*/ 523875 h 1035844"/>
                <a:gd name="connsiteX126" fmla="*/ 76200 w 517621"/>
                <a:gd name="connsiteY126" fmla="*/ 488156 h 1035844"/>
                <a:gd name="connsiteX127" fmla="*/ 80963 w 517621"/>
                <a:gd name="connsiteY127" fmla="*/ 473869 h 1035844"/>
                <a:gd name="connsiteX128" fmla="*/ 83344 w 517621"/>
                <a:gd name="connsiteY128" fmla="*/ 466725 h 1035844"/>
                <a:gd name="connsiteX129" fmla="*/ 85725 w 517621"/>
                <a:gd name="connsiteY129" fmla="*/ 459581 h 1035844"/>
                <a:gd name="connsiteX130" fmla="*/ 90488 w 517621"/>
                <a:gd name="connsiteY130" fmla="*/ 452438 h 1035844"/>
                <a:gd name="connsiteX131" fmla="*/ 92869 w 517621"/>
                <a:gd name="connsiteY131" fmla="*/ 445294 h 1035844"/>
                <a:gd name="connsiteX132" fmla="*/ 97632 w 517621"/>
                <a:gd name="connsiteY132" fmla="*/ 438150 h 1035844"/>
                <a:gd name="connsiteX133" fmla="*/ 104775 w 517621"/>
                <a:gd name="connsiteY133" fmla="*/ 414338 h 1035844"/>
                <a:gd name="connsiteX134" fmla="*/ 114300 w 517621"/>
                <a:gd name="connsiteY134" fmla="*/ 390525 h 1035844"/>
                <a:gd name="connsiteX135" fmla="*/ 116682 w 517621"/>
                <a:gd name="connsiteY135" fmla="*/ 383381 h 1035844"/>
                <a:gd name="connsiteX136" fmla="*/ 121444 w 517621"/>
                <a:gd name="connsiteY136" fmla="*/ 366713 h 1035844"/>
                <a:gd name="connsiteX137" fmla="*/ 126207 w 517621"/>
                <a:gd name="connsiteY137" fmla="*/ 357188 h 1035844"/>
                <a:gd name="connsiteX138" fmla="*/ 130969 w 517621"/>
                <a:gd name="connsiteY138" fmla="*/ 340519 h 1035844"/>
                <a:gd name="connsiteX139" fmla="*/ 133350 w 517621"/>
                <a:gd name="connsiteY139" fmla="*/ 333375 h 1035844"/>
                <a:gd name="connsiteX140" fmla="*/ 142875 w 517621"/>
                <a:gd name="connsiteY140" fmla="*/ 319088 h 1035844"/>
                <a:gd name="connsiteX141" fmla="*/ 147638 w 517621"/>
                <a:gd name="connsiteY141" fmla="*/ 311944 h 1035844"/>
                <a:gd name="connsiteX142" fmla="*/ 152400 w 517621"/>
                <a:gd name="connsiteY142" fmla="*/ 292894 h 1035844"/>
                <a:gd name="connsiteX143" fmla="*/ 154782 w 517621"/>
                <a:gd name="connsiteY143" fmla="*/ 271463 h 1035844"/>
                <a:gd name="connsiteX144" fmla="*/ 159544 w 517621"/>
                <a:gd name="connsiteY144" fmla="*/ 261938 h 1035844"/>
                <a:gd name="connsiteX145" fmla="*/ 166688 w 517621"/>
                <a:gd name="connsiteY145" fmla="*/ 235744 h 1035844"/>
                <a:gd name="connsiteX146" fmla="*/ 169069 w 517621"/>
                <a:gd name="connsiteY146" fmla="*/ 228600 h 1035844"/>
                <a:gd name="connsiteX147" fmla="*/ 171450 w 517621"/>
                <a:gd name="connsiteY147" fmla="*/ 204788 h 1035844"/>
                <a:gd name="connsiteX148" fmla="*/ 176213 w 517621"/>
                <a:gd name="connsiteY148" fmla="*/ 190500 h 1035844"/>
                <a:gd name="connsiteX149" fmla="*/ 183357 w 517621"/>
                <a:gd name="connsiteY149" fmla="*/ 169069 h 1035844"/>
                <a:gd name="connsiteX150" fmla="*/ 185738 w 517621"/>
                <a:gd name="connsiteY150" fmla="*/ 161925 h 1035844"/>
                <a:gd name="connsiteX151" fmla="*/ 188119 w 517621"/>
                <a:gd name="connsiteY151" fmla="*/ 154781 h 1035844"/>
                <a:gd name="connsiteX152" fmla="*/ 197644 w 517621"/>
                <a:gd name="connsiteY152" fmla="*/ 140494 h 1035844"/>
                <a:gd name="connsiteX153" fmla="*/ 207169 w 517621"/>
                <a:gd name="connsiteY153" fmla="*/ 116681 h 1035844"/>
                <a:gd name="connsiteX154" fmla="*/ 211932 w 517621"/>
                <a:gd name="connsiteY154" fmla="*/ 109538 h 1035844"/>
                <a:gd name="connsiteX155" fmla="*/ 219075 w 517621"/>
                <a:gd name="connsiteY155" fmla="*/ 107156 h 1035844"/>
                <a:gd name="connsiteX156" fmla="*/ 226219 w 517621"/>
                <a:gd name="connsiteY156" fmla="*/ 102394 h 1035844"/>
                <a:gd name="connsiteX157" fmla="*/ 235744 w 517621"/>
                <a:gd name="connsiteY157" fmla="*/ 97631 h 1035844"/>
                <a:gd name="connsiteX158" fmla="*/ 250032 w 517621"/>
                <a:gd name="connsiteY158" fmla="*/ 88106 h 1035844"/>
                <a:gd name="connsiteX159" fmla="*/ 264319 w 517621"/>
                <a:gd name="connsiteY159" fmla="*/ 78581 h 1035844"/>
                <a:gd name="connsiteX160" fmla="*/ 271463 w 517621"/>
                <a:gd name="connsiteY160" fmla="*/ 73819 h 1035844"/>
                <a:gd name="connsiteX161" fmla="*/ 285750 w 517621"/>
                <a:gd name="connsiteY161" fmla="*/ 69056 h 1035844"/>
                <a:gd name="connsiteX162" fmla="*/ 302419 w 517621"/>
                <a:gd name="connsiteY162" fmla="*/ 64294 h 1035844"/>
                <a:gd name="connsiteX163" fmla="*/ 300038 w 517621"/>
                <a:gd name="connsiteY163" fmla="*/ 69056 h 1035844"/>
                <a:gd name="connsiteX0" fmla="*/ 300038 w 517621"/>
                <a:gd name="connsiteY0" fmla="*/ 69056 h 1035844"/>
                <a:gd name="connsiteX1" fmla="*/ 314325 w 517621"/>
                <a:gd name="connsiteY1" fmla="*/ 61913 h 1035844"/>
                <a:gd name="connsiteX2" fmla="*/ 321469 w 517621"/>
                <a:gd name="connsiteY2" fmla="*/ 57150 h 1035844"/>
                <a:gd name="connsiteX3" fmla="*/ 340519 w 517621"/>
                <a:gd name="connsiteY3" fmla="*/ 52388 h 1035844"/>
                <a:gd name="connsiteX4" fmla="*/ 350044 w 517621"/>
                <a:gd name="connsiteY4" fmla="*/ 50006 h 1035844"/>
                <a:gd name="connsiteX5" fmla="*/ 364332 w 517621"/>
                <a:gd name="connsiteY5" fmla="*/ 45244 h 1035844"/>
                <a:gd name="connsiteX6" fmla="*/ 383382 w 517621"/>
                <a:gd name="connsiteY6" fmla="*/ 42863 h 1035844"/>
                <a:gd name="connsiteX7" fmla="*/ 388144 w 517621"/>
                <a:gd name="connsiteY7" fmla="*/ 35719 h 1035844"/>
                <a:gd name="connsiteX8" fmla="*/ 392907 w 517621"/>
                <a:gd name="connsiteY8" fmla="*/ 0 h 1035844"/>
                <a:gd name="connsiteX9" fmla="*/ 416719 w 517621"/>
                <a:gd name="connsiteY9" fmla="*/ 4763 h 1035844"/>
                <a:gd name="connsiteX10" fmla="*/ 419100 w 517621"/>
                <a:gd name="connsiteY10" fmla="*/ 11906 h 1035844"/>
                <a:gd name="connsiteX11" fmla="*/ 421482 w 517621"/>
                <a:gd name="connsiteY11" fmla="*/ 21431 h 1035844"/>
                <a:gd name="connsiteX12" fmla="*/ 428625 w 517621"/>
                <a:gd name="connsiteY12" fmla="*/ 45244 h 1035844"/>
                <a:gd name="connsiteX13" fmla="*/ 435769 w 517621"/>
                <a:gd name="connsiteY13" fmla="*/ 102394 h 1035844"/>
                <a:gd name="connsiteX14" fmla="*/ 440532 w 517621"/>
                <a:gd name="connsiteY14" fmla="*/ 116681 h 1035844"/>
                <a:gd name="connsiteX15" fmla="*/ 442913 w 517621"/>
                <a:gd name="connsiteY15" fmla="*/ 123825 h 1035844"/>
                <a:gd name="connsiteX16" fmla="*/ 445294 w 517621"/>
                <a:gd name="connsiteY16" fmla="*/ 159544 h 1035844"/>
                <a:gd name="connsiteX17" fmla="*/ 447675 w 517621"/>
                <a:gd name="connsiteY17" fmla="*/ 166688 h 1035844"/>
                <a:gd name="connsiteX18" fmla="*/ 445294 w 517621"/>
                <a:gd name="connsiteY18" fmla="*/ 264319 h 1035844"/>
                <a:gd name="connsiteX19" fmla="*/ 442913 w 517621"/>
                <a:gd name="connsiteY19" fmla="*/ 271463 h 1035844"/>
                <a:gd name="connsiteX20" fmla="*/ 440532 w 517621"/>
                <a:gd name="connsiteY20" fmla="*/ 280988 h 1035844"/>
                <a:gd name="connsiteX21" fmla="*/ 435769 w 517621"/>
                <a:gd name="connsiteY21" fmla="*/ 297656 h 1035844"/>
                <a:gd name="connsiteX22" fmla="*/ 433388 w 517621"/>
                <a:gd name="connsiteY22" fmla="*/ 323850 h 1035844"/>
                <a:gd name="connsiteX23" fmla="*/ 431007 w 517621"/>
                <a:gd name="connsiteY23" fmla="*/ 330994 h 1035844"/>
                <a:gd name="connsiteX24" fmla="*/ 428625 w 517621"/>
                <a:gd name="connsiteY24" fmla="*/ 340519 h 1035844"/>
                <a:gd name="connsiteX25" fmla="*/ 423863 w 517621"/>
                <a:gd name="connsiteY25" fmla="*/ 354806 h 1035844"/>
                <a:gd name="connsiteX26" fmla="*/ 419100 w 517621"/>
                <a:gd name="connsiteY26" fmla="*/ 373856 h 1035844"/>
                <a:gd name="connsiteX27" fmla="*/ 416719 w 517621"/>
                <a:gd name="connsiteY27" fmla="*/ 383381 h 1035844"/>
                <a:gd name="connsiteX28" fmla="*/ 411957 w 517621"/>
                <a:gd name="connsiteY28" fmla="*/ 397669 h 1035844"/>
                <a:gd name="connsiteX29" fmla="*/ 409575 w 517621"/>
                <a:gd name="connsiteY29" fmla="*/ 404813 h 1035844"/>
                <a:gd name="connsiteX30" fmla="*/ 407194 w 517621"/>
                <a:gd name="connsiteY30" fmla="*/ 414338 h 1035844"/>
                <a:gd name="connsiteX31" fmla="*/ 402432 w 517621"/>
                <a:gd name="connsiteY31" fmla="*/ 431006 h 1035844"/>
                <a:gd name="connsiteX32" fmla="*/ 400050 w 517621"/>
                <a:gd name="connsiteY32" fmla="*/ 452438 h 1035844"/>
                <a:gd name="connsiteX33" fmla="*/ 397669 w 517621"/>
                <a:gd name="connsiteY33" fmla="*/ 461963 h 1035844"/>
                <a:gd name="connsiteX34" fmla="*/ 392907 w 517621"/>
                <a:gd name="connsiteY34" fmla="*/ 476250 h 1035844"/>
                <a:gd name="connsiteX35" fmla="*/ 385763 w 517621"/>
                <a:gd name="connsiteY35" fmla="*/ 497681 h 1035844"/>
                <a:gd name="connsiteX36" fmla="*/ 381000 w 517621"/>
                <a:gd name="connsiteY36" fmla="*/ 519113 h 1035844"/>
                <a:gd name="connsiteX37" fmla="*/ 378619 w 517621"/>
                <a:gd name="connsiteY37" fmla="*/ 526256 h 1035844"/>
                <a:gd name="connsiteX38" fmla="*/ 376238 w 517621"/>
                <a:gd name="connsiteY38" fmla="*/ 550069 h 1035844"/>
                <a:gd name="connsiteX39" fmla="*/ 371475 w 517621"/>
                <a:gd name="connsiteY39" fmla="*/ 564356 h 1035844"/>
                <a:gd name="connsiteX40" fmla="*/ 364332 w 517621"/>
                <a:gd name="connsiteY40" fmla="*/ 585788 h 1035844"/>
                <a:gd name="connsiteX41" fmla="*/ 340519 w 517621"/>
                <a:gd name="connsiteY41" fmla="*/ 657225 h 1035844"/>
                <a:gd name="connsiteX42" fmla="*/ 335757 w 517621"/>
                <a:gd name="connsiteY42" fmla="*/ 673894 h 1035844"/>
                <a:gd name="connsiteX43" fmla="*/ 330994 w 517621"/>
                <a:gd name="connsiteY43" fmla="*/ 688181 h 1035844"/>
                <a:gd name="connsiteX44" fmla="*/ 328613 w 517621"/>
                <a:gd name="connsiteY44" fmla="*/ 695325 h 1035844"/>
                <a:gd name="connsiteX45" fmla="*/ 326232 w 517621"/>
                <a:gd name="connsiteY45" fmla="*/ 702469 h 1035844"/>
                <a:gd name="connsiteX46" fmla="*/ 321469 w 517621"/>
                <a:gd name="connsiteY46" fmla="*/ 711994 h 1035844"/>
                <a:gd name="connsiteX47" fmla="*/ 316707 w 517621"/>
                <a:gd name="connsiteY47" fmla="*/ 726281 h 1035844"/>
                <a:gd name="connsiteX48" fmla="*/ 314325 w 517621"/>
                <a:gd name="connsiteY48" fmla="*/ 754856 h 1035844"/>
                <a:gd name="connsiteX49" fmla="*/ 311944 w 517621"/>
                <a:gd name="connsiteY49" fmla="*/ 764381 h 1035844"/>
                <a:gd name="connsiteX50" fmla="*/ 307182 w 517621"/>
                <a:gd name="connsiteY50" fmla="*/ 792956 h 1035844"/>
                <a:gd name="connsiteX51" fmla="*/ 302419 w 517621"/>
                <a:gd name="connsiteY51" fmla="*/ 802481 h 1035844"/>
                <a:gd name="connsiteX52" fmla="*/ 373857 w 517621"/>
                <a:gd name="connsiteY52" fmla="*/ 809625 h 1035844"/>
                <a:gd name="connsiteX53" fmla="*/ 388144 w 517621"/>
                <a:gd name="connsiteY53" fmla="*/ 812006 h 1035844"/>
                <a:gd name="connsiteX54" fmla="*/ 416719 w 517621"/>
                <a:gd name="connsiteY54" fmla="*/ 821531 h 1035844"/>
                <a:gd name="connsiteX55" fmla="*/ 423863 w 517621"/>
                <a:gd name="connsiteY55" fmla="*/ 823913 h 1035844"/>
                <a:gd name="connsiteX56" fmla="*/ 431007 w 517621"/>
                <a:gd name="connsiteY56" fmla="*/ 826294 h 1035844"/>
                <a:gd name="connsiteX57" fmla="*/ 440532 w 517621"/>
                <a:gd name="connsiteY57" fmla="*/ 831056 h 1035844"/>
                <a:gd name="connsiteX58" fmla="*/ 454819 w 517621"/>
                <a:gd name="connsiteY58" fmla="*/ 835819 h 1035844"/>
                <a:gd name="connsiteX59" fmla="*/ 461963 w 517621"/>
                <a:gd name="connsiteY59" fmla="*/ 838200 h 1035844"/>
                <a:gd name="connsiteX60" fmla="*/ 471488 w 517621"/>
                <a:gd name="connsiteY60" fmla="*/ 842963 h 1035844"/>
                <a:gd name="connsiteX61" fmla="*/ 497682 w 517621"/>
                <a:gd name="connsiteY61" fmla="*/ 847725 h 1035844"/>
                <a:gd name="connsiteX62" fmla="*/ 504825 w 517621"/>
                <a:gd name="connsiteY62" fmla="*/ 850106 h 1035844"/>
                <a:gd name="connsiteX63" fmla="*/ 516732 w 517621"/>
                <a:gd name="connsiteY63" fmla="*/ 852488 h 1035844"/>
                <a:gd name="connsiteX64" fmla="*/ 514350 w 517621"/>
                <a:gd name="connsiteY64" fmla="*/ 864394 h 1035844"/>
                <a:gd name="connsiteX65" fmla="*/ 492919 w 517621"/>
                <a:gd name="connsiteY65" fmla="*/ 883444 h 1035844"/>
                <a:gd name="connsiteX66" fmla="*/ 476250 w 517621"/>
                <a:gd name="connsiteY66" fmla="*/ 900113 h 1035844"/>
                <a:gd name="connsiteX67" fmla="*/ 471488 w 517621"/>
                <a:gd name="connsiteY67" fmla="*/ 907256 h 1035844"/>
                <a:gd name="connsiteX68" fmla="*/ 450057 w 517621"/>
                <a:gd name="connsiteY68" fmla="*/ 916781 h 1035844"/>
                <a:gd name="connsiteX69" fmla="*/ 440532 w 517621"/>
                <a:gd name="connsiteY69" fmla="*/ 921544 h 1035844"/>
                <a:gd name="connsiteX70" fmla="*/ 426244 w 517621"/>
                <a:gd name="connsiteY70" fmla="*/ 931069 h 1035844"/>
                <a:gd name="connsiteX71" fmla="*/ 411957 w 517621"/>
                <a:gd name="connsiteY71" fmla="*/ 935831 h 1035844"/>
                <a:gd name="connsiteX72" fmla="*/ 402432 w 517621"/>
                <a:gd name="connsiteY72" fmla="*/ 940594 h 1035844"/>
                <a:gd name="connsiteX73" fmla="*/ 388144 w 517621"/>
                <a:gd name="connsiteY73" fmla="*/ 950119 h 1035844"/>
                <a:gd name="connsiteX74" fmla="*/ 383382 w 517621"/>
                <a:gd name="connsiteY74" fmla="*/ 957263 h 1035844"/>
                <a:gd name="connsiteX75" fmla="*/ 369094 w 517621"/>
                <a:gd name="connsiteY75" fmla="*/ 962025 h 1035844"/>
                <a:gd name="connsiteX76" fmla="*/ 354807 w 517621"/>
                <a:gd name="connsiteY76" fmla="*/ 971550 h 1035844"/>
                <a:gd name="connsiteX77" fmla="*/ 340519 w 517621"/>
                <a:gd name="connsiteY77" fmla="*/ 983456 h 1035844"/>
                <a:gd name="connsiteX78" fmla="*/ 311944 w 517621"/>
                <a:gd name="connsiteY78" fmla="*/ 997744 h 1035844"/>
                <a:gd name="connsiteX79" fmla="*/ 297657 w 517621"/>
                <a:gd name="connsiteY79" fmla="*/ 1012031 h 1035844"/>
                <a:gd name="connsiteX80" fmla="*/ 283369 w 517621"/>
                <a:gd name="connsiteY80" fmla="*/ 1021556 h 1035844"/>
                <a:gd name="connsiteX81" fmla="*/ 280988 w 517621"/>
                <a:gd name="connsiteY81" fmla="*/ 1028700 h 1035844"/>
                <a:gd name="connsiteX82" fmla="*/ 266700 w 517621"/>
                <a:gd name="connsiteY82" fmla="*/ 1035844 h 1035844"/>
                <a:gd name="connsiteX83" fmla="*/ 247650 w 517621"/>
                <a:gd name="connsiteY83" fmla="*/ 1031081 h 1035844"/>
                <a:gd name="connsiteX84" fmla="*/ 245269 w 517621"/>
                <a:gd name="connsiteY84" fmla="*/ 1023938 h 1035844"/>
                <a:gd name="connsiteX85" fmla="*/ 235744 w 517621"/>
                <a:gd name="connsiteY85" fmla="*/ 1009650 h 1035844"/>
                <a:gd name="connsiteX86" fmla="*/ 226219 w 517621"/>
                <a:gd name="connsiteY86" fmla="*/ 995363 h 1035844"/>
                <a:gd name="connsiteX87" fmla="*/ 219075 w 517621"/>
                <a:gd name="connsiteY87" fmla="*/ 990600 h 1035844"/>
                <a:gd name="connsiteX88" fmla="*/ 214313 w 517621"/>
                <a:gd name="connsiteY88" fmla="*/ 981075 h 1035844"/>
                <a:gd name="connsiteX89" fmla="*/ 211932 w 517621"/>
                <a:gd name="connsiteY89" fmla="*/ 973931 h 1035844"/>
                <a:gd name="connsiteX90" fmla="*/ 202407 w 517621"/>
                <a:gd name="connsiteY90" fmla="*/ 959644 h 1035844"/>
                <a:gd name="connsiteX91" fmla="*/ 197644 w 517621"/>
                <a:gd name="connsiteY91" fmla="*/ 952500 h 1035844"/>
                <a:gd name="connsiteX92" fmla="*/ 195263 w 517621"/>
                <a:gd name="connsiteY92" fmla="*/ 945356 h 1035844"/>
                <a:gd name="connsiteX93" fmla="*/ 183357 w 517621"/>
                <a:gd name="connsiteY93" fmla="*/ 931069 h 1035844"/>
                <a:gd name="connsiteX94" fmla="*/ 180975 w 517621"/>
                <a:gd name="connsiteY94" fmla="*/ 923925 h 1035844"/>
                <a:gd name="connsiteX95" fmla="*/ 171450 w 517621"/>
                <a:gd name="connsiteY95" fmla="*/ 909638 h 1035844"/>
                <a:gd name="connsiteX96" fmla="*/ 164307 w 517621"/>
                <a:gd name="connsiteY96" fmla="*/ 888206 h 1035844"/>
                <a:gd name="connsiteX97" fmla="*/ 161925 w 517621"/>
                <a:gd name="connsiteY97" fmla="*/ 881063 h 1035844"/>
                <a:gd name="connsiteX98" fmla="*/ 157163 w 517621"/>
                <a:gd name="connsiteY98" fmla="*/ 871538 h 1035844"/>
                <a:gd name="connsiteX99" fmla="*/ 145257 w 517621"/>
                <a:gd name="connsiteY99" fmla="*/ 854869 h 1035844"/>
                <a:gd name="connsiteX100" fmla="*/ 121444 w 517621"/>
                <a:gd name="connsiteY100" fmla="*/ 862013 h 1035844"/>
                <a:gd name="connsiteX101" fmla="*/ 100013 w 517621"/>
                <a:gd name="connsiteY101" fmla="*/ 876300 h 1035844"/>
                <a:gd name="connsiteX102" fmla="*/ 92869 w 517621"/>
                <a:gd name="connsiteY102" fmla="*/ 881063 h 1035844"/>
                <a:gd name="connsiteX103" fmla="*/ 57150 w 517621"/>
                <a:gd name="connsiteY103" fmla="*/ 892969 h 1035844"/>
                <a:gd name="connsiteX104" fmla="*/ 21432 w 517621"/>
                <a:gd name="connsiteY104" fmla="*/ 904875 h 1035844"/>
                <a:gd name="connsiteX105" fmla="*/ 14288 w 517621"/>
                <a:gd name="connsiteY105" fmla="*/ 907256 h 1035844"/>
                <a:gd name="connsiteX106" fmla="*/ 7144 w 517621"/>
                <a:gd name="connsiteY106" fmla="*/ 909638 h 1035844"/>
                <a:gd name="connsiteX107" fmla="*/ 0 w 517621"/>
                <a:gd name="connsiteY107" fmla="*/ 892969 h 1035844"/>
                <a:gd name="connsiteX108" fmla="*/ 2382 w 517621"/>
                <a:gd name="connsiteY108" fmla="*/ 797719 h 1035844"/>
                <a:gd name="connsiteX109" fmla="*/ 4763 w 517621"/>
                <a:gd name="connsiteY109" fmla="*/ 788194 h 1035844"/>
                <a:gd name="connsiteX110" fmla="*/ 7144 w 517621"/>
                <a:gd name="connsiteY110" fmla="*/ 773906 h 1035844"/>
                <a:gd name="connsiteX111" fmla="*/ 11907 w 517621"/>
                <a:gd name="connsiteY111" fmla="*/ 759619 h 1035844"/>
                <a:gd name="connsiteX112" fmla="*/ 19050 w 517621"/>
                <a:gd name="connsiteY112" fmla="*/ 738188 h 1035844"/>
                <a:gd name="connsiteX113" fmla="*/ 23813 w 517621"/>
                <a:gd name="connsiteY113" fmla="*/ 723900 h 1035844"/>
                <a:gd name="connsiteX114" fmla="*/ 28575 w 517621"/>
                <a:gd name="connsiteY114" fmla="*/ 645319 h 1035844"/>
                <a:gd name="connsiteX115" fmla="*/ 30957 w 517621"/>
                <a:gd name="connsiteY115" fmla="*/ 635794 h 1035844"/>
                <a:gd name="connsiteX116" fmla="*/ 40482 w 517621"/>
                <a:gd name="connsiteY116" fmla="*/ 611981 h 1035844"/>
                <a:gd name="connsiteX117" fmla="*/ 45244 w 517621"/>
                <a:gd name="connsiteY117" fmla="*/ 592931 h 1035844"/>
                <a:gd name="connsiteX118" fmla="*/ 50007 w 517621"/>
                <a:gd name="connsiteY118" fmla="*/ 578644 h 1035844"/>
                <a:gd name="connsiteX119" fmla="*/ 52388 w 517621"/>
                <a:gd name="connsiteY119" fmla="*/ 569119 h 1035844"/>
                <a:gd name="connsiteX120" fmla="*/ 57150 w 517621"/>
                <a:gd name="connsiteY120" fmla="*/ 561975 h 1035844"/>
                <a:gd name="connsiteX121" fmla="*/ 59532 w 517621"/>
                <a:gd name="connsiteY121" fmla="*/ 554831 h 1035844"/>
                <a:gd name="connsiteX122" fmla="*/ 64294 w 517621"/>
                <a:gd name="connsiteY122" fmla="*/ 547688 h 1035844"/>
                <a:gd name="connsiteX123" fmla="*/ 69057 w 517621"/>
                <a:gd name="connsiteY123" fmla="*/ 538163 h 1035844"/>
                <a:gd name="connsiteX124" fmla="*/ 73819 w 517621"/>
                <a:gd name="connsiteY124" fmla="*/ 523875 h 1035844"/>
                <a:gd name="connsiteX125" fmla="*/ 76200 w 517621"/>
                <a:gd name="connsiteY125" fmla="*/ 488156 h 1035844"/>
                <a:gd name="connsiteX126" fmla="*/ 80963 w 517621"/>
                <a:gd name="connsiteY126" fmla="*/ 473869 h 1035844"/>
                <a:gd name="connsiteX127" fmla="*/ 83344 w 517621"/>
                <a:gd name="connsiteY127" fmla="*/ 466725 h 1035844"/>
                <a:gd name="connsiteX128" fmla="*/ 85725 w 517621"/>
                <a:gd name="connsiteY128" fmla="*/ 459581 h 1035844"/>
                <a:gd name="connsiteX129" fmla="*/ 90488 w 517621"/>
                <a:gd name="connsiteY129" fmla="*/ 452438 h 1035844"/>
                <a:gd name="connsiteX130" fmla="*/ 92869 w 517621"/>
                <a:gd name="connsiteY130" fmla="*/ 445294 h 1035844"/>
                <a:gd name="connsiteX131" fmla="*/ 97632 w 517621"/>
                <a:gd name="connsiteY131" fmla="*/ 438150 h 1035844"/>
                <a:gd name="connsiteX132" fmla="*/ 104775 w 517621"/>
                <a:gd name="connsiteY132" fmla="*/ 414338 h 1035844"/>
                <a:gd name="connsiteX133" fmla="*/ 114300 w 517621"/>
                <a:gd name="connsiteY133" fmla="*/ 390525 h 1035844"/>
                <a:gd name="connsiteX134" fmla="*/ 116682 w 517621"/>
                <a:gd name="connsiteY134" fmla="*/ 383381 h 1035844"/>
                <a:gd name="connsiteX135" fmla="*/ 121444 w 517621"/>
                <a:gd name="connsiteY135" fmla="*/ 366713 h 1035844"/>
                <a:gd name="connsiteX136" fmla="*/ 126207 w 517621"/>
                <a:gd name="connsiteY136" fmla="*/ 357188 h 1035844"/>
                <a:gd name="connsiteX137" fmla="*/ 130969 w 517621"/>
                <a:gd name="connsiteY137" fmla="*/ 340519 h 1035844"/>
                <a:gd name="connsiteX138" fmla="*/ 133350 w 517621"/>
                <a:gd name="connsiteY138" fmla="*/ 333375 h 1035844"/>
                <a:gd name="connsiteX139" fmla="*/ 142875 w 517621"/>
                <a:gd name="connsiteY139" fmla="*/ 319088 h 1035844"/>
                <a:gd name="connsiteX140" fmla="*/ 147638 w 517621"/>
                <a:gd name="connsiteY140" fmla="*/ 311944 h 1035844"/>
                <a:gd name="connsiteX141" fmla="*/ 152400 w 517621"/>
                <a:gd name="connsiteY141" fmla="*/ 292894 h 1035844"/>
                <a:gd name="connsiteX142" fmla="*/ 154782 w 517621"/>
                <a:gd name="connsiteY142" fmla="*/ 271463 h 1035844"/>
                <a:gd name="connsiteX143" fmla="*/ 159544 w 517621"/>
                <a:gd name="connsiteY143" fmla="*/ 261938 h 1035844"/>
                <a:gd name="connsiteX144" fmla="*/ 166688 w 517621"/>
                <a:gd name="connsiteY144" fmla="*/ 235744 h 1035844"/>
                <a:gd name="connsiteX145" fmla="*/ 169069 w 517621"/>
                <a:gd name="connsiteY145" fmla="*/ 228600 h 1035844"/>
                <a:gd name="connsiteX146" fmla="*/ 171450 w 517621"/>
                <a:gd name="connsiteY146" fmla="*/ 204788 h 1035844"/>
                <a:gd name="connsiteX147" fmla="*/ 176213 w 517621"/>
                <a:gd name="connsiteY147" fmla="*/ 190500 h 1035844"/>
                <a:gd name="connsiteX148" fmla="*/ 183357 w 517621"/>
                <a:gd name="connsiteY148" fmla="*/ 169069 h 1035844"/>
                <a:gd name="connsiteX149" fmla="*/ 185738 w 517621"/>
                <a:gd name="connsiteY149" fmla="*/ 161925 h 1035844"/>
                <a:gd name="connsiteX150" fmla="*/ 188119 w 517621"/>
                <a:gd name="connsiteY150" fmla="*/ 154781 h 1035844"/>
                <a:gd name="connsiteX151" fmla="*/ 197644 w 517621"/>
                <a:gd name="connsiteY151" fmla="*/ 140494 h 1035844"/>
                <a:gd name="connsiteX152" fmla="*/ 207169 w 517621"/>
                <a:gd name="connsiteY152" fmla="*/ 116681 h 1035844"/>
                <a:gd name="connsiteX153" fmla="*/ 211932 w 517621"/>
                <a:gd name="connsiteY153" fmla="*/ 109538 h 1035844"/>
                <a:gd name="connsiteX154" fmla="*/ 219075 w 517621"/>
                <a:gd name="connsiteY154" fmla="*/ 107156 h 1035844"/>
                <a:gd name="connsiteX155" fmla="*/ 226219 w 517621"/>
                <a:gd name="connsiteY155" fmla="*/ 102394 h 1035844"/>
                <a:gd name="connsiteX156" fmla="*/ 235744 w 517621"/>
                <a:gd name="connsiteY156" fmla="*/ 97631 h 1035844"/>
                <a:gd name="connsiteX157" fmla="*/ 250032 w 517621"/>
                <a:gd name="connsiteY157" fmla="*/ 88106 h 1035844"/>
                <a:gd name="connsiteX158" fmla="*/ 264319 w 517621"/>
                <a:gd name="connsiteY158" fmla="*/ 78581 h 1035844"/>
                <a:gd name="connsiteX159" fmla="*/ 271463 w 517621"/>
                <a:gd name="connsiteY159" fmla="*/ 73819 h 1035844"/>
                <a:gd name="connsiteX160" fmla="*/ 285750 w 517621"/>
                <a:gd name="connsiteY160" fmla="*/ 69056 h 1035844"/>
                <a:gd name="connsiteX161" fmla="*/ 302419 w 517621"/>
                <a:gd name="connsiteY161" fmla="*/ 64294 h 1035844"/>
                <a:gd name="connsiteX162" fmla="*/ 300038 w 517621"/>
                <a:gd name="connsiteY162" fmla="*/ 69056 h 1035844"/>
                <a:gd name="connsiteX0" fmla="*/ 300038 w 517621"/>
                <a:gd name="connsiteY0" fmla="*/ 69056 h 1035844"/>
                <a:gd name="connsiteX1" fmla="*/ 314325 w 517621"/>
                <a:gd name="connsiteY1" fmla="*/ 61913 h 1035844"/>
                <a:gd name="connsiteX2" fmla="*/ 321469 w 517621"/>
                <a:gd name="connsiteY2" fmla="*/ 57150 h 1035844"/>
                <a:gd name="connsiteX3" fmla="*/ 340519 w 517621"/>
                <a:gd name="connsiteY3" fmla="*/ 52388 h 1035844"/>
                <a:gd name="connsiteX4" fmla="*/ 350044 w 517621"/>
                <a:gd name="connsiteY4" fmla="*/ 50006 h 1035844"/>
                <a:gd name="connsiteX5" fmla="*/ 364332 w 517621"/>
                <a:gd name="connsiteY5" fmla="*/ 45244 h 1035844"/>
                <a:gd name="connsiteX6" fmla="*/ 383382 w 517621"/>
                <a:gd name="connsiteY6" fmla="*/ 42863 h 1035844"/>
                <a:gd name="connsiteX7" fmla="*/ 388144 w 517621"/>
                <a:gd name="connsiteY7" fmla="*/ 35719 h 1035844"/>
                <a:gd name="connsiteX8" fmla="*/ 392907 w 517621"/>
                <a:gd name="connsiteY8" fmla="*/ 0 h 1035844"/>
                <a:gd name="connsiteX9" fmla="*/ 416719 w 517621"/>
                <a:gd name="connsiteY9" fmla="*/ 4763 h 1035844"/>
                <a:gd name="connsiteX10" fmla="*/ 419100 w 517621"/>
                <a:gd name="connsiteY10" fmla="*/ 11906 h 1035844"/>
                <a:gd name="connsiteX11" fmla="*/ 421482 w 517621"/>
                <a:gd name="connsiteY11" fmla="*/ 21431 h 1035844"/>
                <a:gd name="connsiteX12" fmla="*/ 428625 w 517621"/>
                <a:gd name="connsiteY12" fmla="*/ 45244 h 1035844"/>
                <a:gd name="connsiteX13" fmla="*/ 435769 w 517621"/>
                <a:gd name="connsiteY13" fmla="*/ 102394 h 1035844"/>
                <a:gd name="connsiteX14" fmla="*/ 440532 w 517621"/>
                <a:gd name="connsiteY14" fmla="*/ 116681 h 1035844"/>
                <a:gd name="connsiteX15" fmla="*/ 442913 w 517621"/>
                <a:gd name="connsiteY15" fmla="*/ 123825 h 1035844"/>
                <a:gd name="connsiteX16" fmla="*/ 445294 w 517621"/>
                <a:gd name="connsiteY16" fmla="*/ 159544 h 1035844"/>
                <a:gd name="connsiteX17" fmla="*/ 447675 w 517621"/>
                <a:gd name="connsiteY17" fmla="*/ 166688 h 1035844"/>
                <a:gd name="connsiteX18" fmla="*/ 445294 w 517621"/>
                <a:gd name="connsiteY18" fmla="*/ 264319 h 1035844"/>
                <a:gd name="connsiteX19" fmla="*/ 442913 w 517621"/>
                <a:gd name="connsiteY19" fmla="*/ 271463 h 1035844"/>
                <a:gd name="connsiteX20" fmla="*/ 440532 w 517621"/>
                <a:gd name="connsiteY20" fmla="*/ 280988 h 1035844"/>
                <a:gd name="connsiteX21" fmla="*/ 435769 w 517621"/>
                <a:gd name="connsiteY21" fmla="*/ 297656 h 1035844"/>
                <a:gd name="connsiteX22" fmla="*/ 433388 w 517621"/>
                <a:gd name="connsiteY22" fmla="*/ 323850 h 1035844"/>
                <a:gd name="connsiteX23" fmla="*/ 431007 w 517621"/>
                <a:gd name="connsiteY23" fmla="*/ 330994 h 1035844"/>
                <a:gd name="connsiteX24" fmla="*/ 428625 w 517621"/>
                <a:gd name="connsiteY24" fmla="*/ 340519 h 1035844"/>
                <a:gd name="connsiteX25" fmla="*/ 423863 w 517621"/>
                <a:gd name="connsiteY25" fmla="*/ 354806 h 1035844"/>
                <a:gd name="connsiteX26" fmla="*/ 419100 w 517621"/>
                <a:gd name="connsiteY26" fmla="*/ 373856 h 1035844"/>
                <a:gd name="connsiteX27" fmla="*/ 416719 w 517621"/>
                <a:gd name="connsiteY27" fmla="*/ 383381 h 1035844"/>
                <a:gd name="connsiteX28" fmla="*/ 411957 w 517621"/>
                <a:gd name="connsiteY28" fmla="*/ 397669 h 1035844"/>
                <a:gd name="connsiteX29" fmla="*/ 409575 w 517621"/>
                <a:gd name="connsiteY29" fmla="*/ 404813 h 1035844"/>
                <a:gd name="connsiteX30" fmla="*/ 407194 w 517621"/>
                <a:gd name="connsiteY30" fmla="*/ 414338 h 1035844"/>
                <a:gd name="connsiteX31" fmla="*/ 402432 w 517621"/>
                <a:gd name="connsiteY31" fmla="*/ 431006 h 1035844"/>
                <a:gd name="connsiteX32" fmla="*/ 400050 w 517621"/>
                <a:gd name="connsiteY32" fmla="*/ 452438 h 1035844"/>
                <a:gd name="connsiteX33" fmla="*/ 397669 w 517621"/>
                <a:gd name="connsiteY33" fmla="*/ 461963 h 1035844"/>
                <a:gd name="connsiteX34" fmla="*/ 392907 w 517621"/>
                <a:gd name="connsiteY34" fmla="*/ 476250 h 1035844"/>
                <a:gd name="connsiteX35" fmla="*/ 385763 w 517621"/>
                <a:gd name="connsiteY35" fmla="*/ 497681 h 1035844"/>
                <a:gd name="connsiteX36" fmla="*/ 381000 w 517621"/>
                <a:gd name="connsiteY36" fmla="*/ 519113 h 1035844"/>
                <a:gd name="connsiteX37" fmla="*/ 378619 w 517621"/>
                <a:gd name="connsiteY37" fmla="*/ 526256 h 1035844"/>
                <a:gd name="connsiteX38" fmla="*/ 376238 w 517621"/>
                <a:gd name="connsiteY38" fmla="*/ 550069 h 1035844"/>
                <a:gd name="connsiteX39" fmla="*/ 371475 w 517621"/>
                <a:gd name="connsiteY39" fmla="*/ 564356 h 1035844"/>
                <a:gd name="connsiteX40" fmla="*/ 364332 w 517621"/>
                <a:gd name="connsiteY40" fmla="*/ 585788 h 1035844"/>
                <a:gd name="connsiteX41" fmla="*/ 340519 w 517621"/>
                <a:gd name="connsiteY41" fmla="*/ 657225 h 1035844"/>
                <a:gd name="connsiteX42" fmla="*/ 335757 w 517621"/>
                <a:gd name="connsiteY42" fmla="*/ 673894 h 1035844"/>
                <a:gd name="connsiteX43" fmla="*/ 330994 w 517621"/>
                <a:gd name="connsiteY43" fmla="*/ 688181 h 1035844"/>
                <a:gd name="connsiteX44" fmla="*/ 328613 w 517621"/>
                <a:gd name="connsiteY44" fmla="*/ 695325 h 1035844"/>
                <a:gd name="connsiteX45" fmla="*/ 326232 w 517621"/>
                <a:gd name="connsiteY45" fmla="*/ 702469 h 1035844"/>
                <a:gd name="connsiteX46" fmla="*/ 321469 w 517621"/>
                <a:gd name="connsiteY46" fmla="*/ 711994 h 1035844"/>
                <a:gd name="connsiteX47" fmla="*/ 316707 w 517621"/>
                <a:gd name="connsiteY47" fmla="*/ 726281 h 1035844"/>
                <a:gd name="connsiteX48" fmla="*/ 314325 w 517621"/>
                <a:gd name="connsiteY48" fmla="*/ 754856 h 1035844"/>
                <a:gd name="connsiteX49" fmla="*/ 311944 w 517621"/>
                <a:gd name="connsiteY49" fmla="*/ 764381 h 1035844"/>
                <a:gd name="connsiteX50" fmla="*/ 307182 w 517621"/>
                <a:gd name="connsiteY50" fmla="*/ 792956 h 1035844"/>
                <a:gd name="connsiteX51" fmla="*/ 302419 w 517621"/>
                <a:gd name="connsiteY51" fmla="*/ 802481 h 1035844"/>
                <a:gd name="connsiteX52" fmla="*/ 373857 w 517621"/>
                <a:gd name="connsiteY52" fmla="*/ 809625 h 1035844"/>
                <a:gd name="connsiteX53" fmla="*/ 388144 w 517621"/>
                <a:gd name="connsiteY53" fmla="*/ 812006 h 1035844"/>
                <a:gd name="connsiteX54" fmla="*/ 416719 w 517621"/>
                <a:gd name="connsiteY54" fmla="*/ 821531 h 1035844"/>
                <a:gd name="connsiteX55" fmla="*/ 423863 w 517621"/>
                <a:gd name="connsiteY55" fmla="*/ 823913 h 1035844"/>
                <a:gd name="connsiteX56" fmla="*/ 431007 w 517621"/>
                <a:gd name="connsiteY56" fmla="*/ 826294 h 1035844"/>
                <a:gd name="connsiteX57" fmla="*/ 440532 w 517621"/>
                <a:gd name="connsiteY57" fmla="*/ 831056 h 1035844"/>
                <a:gd name="connsiteX58" fmla="*/ 454819 w 517621"/>
                <a:gd name="connsiteY58" fmla="*/ 835819 h 1035844"/>
                <a:gd name="connsiteX59" fmla="*/ 461963 w 517621"/>
                <a:gd name="connsiteY59" fmla="*/ 838200 h 1035844"/>
                <a:gd name="connsiteX60" fmla="*/ 471488 w 517621"/>
                <a:gd name="connsiteY60" fmla="*/ 842963 h 1035844"/>
                <a:gd name="connsiteX61" fmla="*/ 497682 w 517621"/>
                <a:gd name="connsiteY61" fmla="*/ 847725 h 1035844"/>
                <a:gd name="connsiteX62" fmla="*/ 504825 w 517621"/>
                <a:gd name="connsiteY62" fmla="*/ 850106 h 1035844"/>
                <a:gd name="connsiteX63" fmla="*/ 516732 w 517621"/>
                <a:gd name="connsiteY63" fmla="*/ 852488 h 1035844"/>
                <a:gd name="connsiteX64" fmla="*/ 514350 w 517621"/>
                <a:gd name="connsiteY64" fmla="*/ 864394 h 1035844"/>
                <a:gd name="connsiteX65" fmla="*/ 492919 w 517621"/>
                <a:gd name="connsiteY65" fmla="*/ 883444 h 1035844"/>
                <a:gd name="connsiteX66" fmla="*/ 476250 w 517621"/>
                <a:gd name="connsiteY66" fmla="*/ 900113 h 1035844"/>
                <a:gd name="connsiteX67" fmla="*/ 471488 w 517621"/>
                <a:gd name="connsiteY67" fmla="*/ 907256 h 1035844"/>
                <a:gd name="connsiteX68" fmla="*/ 450057 w 517621"/>
                <a:gd name="connsiteY68" fmla="*/ 916781 h 1035844"/>
                <a:gd name="connsiteX69" fmla="*/ 440532 w 517621"/>
                <a:gd name="connsiteY69" fmla="*/ 921544 h 1035844"/>
                <a:gd name="connsiteX70" fmla="*/ 426244 w 517621"/>
                <a:gd name="connsiteY70" fmla="*/ 931069 h 1035844"/>
                <a:gd name="connsiteX71" fmla="*/ 411957 w 517621"/>
                <a:gd name="connsiteY71" fmla="*/ 935831 h 1035844"/>
                <a:gd name="connsiteX72" fmla="*/ 402432 w 517621"/>
                <a:gd name="connsiteY72" fmla="*/ 940594 h 1035844"/>
                <a:gd name="connsiteX73" fmla="*/ 388144 w 517621"/>
                <a:gd name="connsiteY73" fmla="*/ 950119 h 1035844"/>
                <a:gd name="connsiteX74" fmla="*/ 383382 w 517621"/>
                <a:gd name="connsiteY74" fmla="*/ 957263 h 1035844"/>
                <a:gd name="connsiteX75" fmla="*/ 369094 w 517621"/>
                <a:gd name="connsiteY75" fmla="*/ 962025 h 1035844"/>
                <a:gd name="connsiteX76" fmla="*/ 354807 w 517621"/>
                <a:gd name="connsiteY76" fmla="*/ 971550 h 1035844"/>
                <a:gd name="connsiteX77" fmla="*/ 340519 w 517621"/>
                <a:gd name="connsiteY77" fmla="*/ 983456 h 1035844"/>
                <a:gd name="connsiteX78" fmla="*/ 311944 w 517621"/>
                <a:gd name="connsiteY78" fmla="*/ 997744 h 1035844"/>
                <a:gd name="connsiteX79" fmla="*/ 297657 w 517621"/>
                <a:gd name="connsiteY79" fmla="*/ 1012031 h 1035844"/>
                <a:gd name="connsiteX80" fmla="*/ 283369 w 517621"/>
                <a:gd name="connsiteY80" fmla="*/ 1021556 h 1035844"/>
                <a:gd name="connsiteX81" fmla="*/ 280988 w 517621"/>
                <a:gd name="connsiteY81" fmla="*/ 1028700 h 1035844"/>
                <a:gd name="connsiteX82" fmla="*/ 266700 w 517621"/>
                <a:gd name="connsiteY82" fmla="*/ 1035844 h 1035844"/>
                <a:gd name="connsiteX83" fmla="*/ 247650 w 517621"/>
                <a:gd name="connsiteY83" fmla="*/ 1031081 h 1035844"/>
                <a:gd name="connsiteX84" fmla="*/ 245269 w 517621"/>
                <a:gd name="connsiteY84" fmla="*/ 1023938 h 1035844"/>
                <a:gd name="connsiteX85" fmla="*/ 235744 w 517621"/>
                <a:gd name="connsiteY85" fmla="*/ 1009650 h 1035844"/>
                <a:gd name="connsiteX86" fmla="*/ 226219 w 517621"/>
                <a:gd name="connsiteY86" fmla="*/ 995363 h 1035844"/>
                <a:gd name="connsiteX87" fmla="*/ 219075 w 517621"/>
                <a:gd name="connsiteY87" fmla="*/ 990600 h 1035844"/>
                <a:gd name="connsiteX88" fmla="*/ 214313 w 517621"/>
                <a:gd name="connsiteY88" fmla="*/ 981075 h 1035844"/>
                <a:gd name="connsiteX89" fmla="*/ 211932 w 517621"/>
                <a:gd name="connsiteY89" fmla="*/ 973931 h 1035844"/>
                <a:gd name="connsiteX90" fmla="*/ 202407 w 517621"/>
                <a:gd name="connsiteY90" fmla="*/ 959644 h 1035844"/>
                <a:gd name="connsiteX91" fmla="*/ 197644 w 517621"/>
                <a:gd name="connsiteY91" fmla="*/ 952500 h 1035844"/>
                <a:gd name="connsiteX92" fmla="*/ 195263 w 517621"/>
                <a:gd name="connsiteY92" fmla="*/ 945356 h 1035844"/>
                <a:gd name="connsiteX93" fmla="*/ 183357 w 517621"/>
                <a:gd name="connsiteY93" fmla="*/ 931069 h 1035844"/>
                <a:gd name="connsiteX94" fmla="*/ 180975 w 517621"/>
                <a:gd name="connsiteY94" fmla="*/ 923925 h 1035844"/>
                <a:gd name="connsiteX95" fmla="*/ 171450 w 517621"/>
                <a:gd name="connsiteY95" fmla="*/ 909638 h 1035844"/>
                <a:gd name="connsiteX96" fmla="*/ 164307 w 517621"/>
                <a:gd name="connsiteY96" fmla="*/ 888206 h 1035844"/>
                <a:gd name="connsiteX97" fmla="*/ 161925 w 517621"/>
                <a:gd name="connsiteY97" fmla="*/ 881063 h 1035844"/>
                <a:gd name="connsiteX98" fmla="*/ 157163 w 517621"/>
                <a:gd name="connsiteY98" fmla="*/ 871538 h 1035844"/>
                <a:gd name="connsiteX99" fmla="*/ 145257 w 517621"/>
                <a:gd name="connsiteY99" fmla="*/ 854869 h 1035844"/>
                <a:gd name="connsiteX100" fmla="*/ 121444 w 517621"/>
                <a:gd name="connsiteY100" fmla="*/ 862013 h 1035844"/>
                <a:gd name="connsiteX101" fmla="*/ 100013 w 517621"/>
                <a:gd name="connsiteY101" fmla="*/ 876300 h 1035844"/>
                <a:gd name="connsiteX102" fmla="*/ 92869 w 517621"/>
                <a:gd name="connsiteY102" fmla="*/ 881063 h 1035844"/>
                <a:gd name="connsiteX103" fmla="*/ 57150 w 517621"/>
                <a:gd name="connsiteY103" fmla="*/ 892969 h 1035844"/>
                <a:gd name="connsiteX104" fmla="*/ 21432 w 517621"/>
                <a:gd name="connsiteY104" fmla="*/ 904875 h 1035844"/>
                <a:gd name="connsiteX105" fmla="*/ 14288 w 517621"/>
                <a:gd name="connsiteY105" fmla="*/ 907256 h 1035844"/>
                <a:gd name="connsiteX106" fmla="*/ 7144 w 517621"/>
                <a:gd name="connsiteY106" fmla="*/ 909638 h 1035844"/>
                <a:gd name="connsiteX107" fmla="*/ 0 w 517621"/>
                <a:gd name="connsiteY107" fmla="*/ 892969 h 1035844"/>
                <a:gd name="connsiteX108" fmla="*/ 2382 w 517621"/>
                <a:gd name="connsiteY108" fmla="*/ 797719 h 1035844"/>
                <a:gd name="connsiteX109" fmla="*/ 4763 w 517621"/>
                <a:gd name="connsiteY109" fmla="*/ 788194 h 1035844"/>
                <a:gd name="connsiteX110" fmla="*/ 7144 w 517621"/>
                <a:gd name="connsiteY110" fmla="*/ 773906 h 1035844"/>
                <a:gd name="connsiteX111" fmla="*/ 11907 w 517621"/>
                <a:gd name="connsiteY111" fmla="*/ 759619 h 1035844"/>
                <a:gd name="connsiteX112" fmla="*/ 23813 w 517621"/>
                <a:gd name="connsiteY112" fmla="*/ 723900 h 1035844"/>
                <a:gd name="connsiteX113" fmla="*/ 28575 w 517621"/>
                <a:gd name="connsiteY113" fmla="*/ 645319 h 1035844"/>
                <a:gd name="connsiteX114" fmla="*/ 30957 w 517621"/>
                <a:gd name="connsiteY114" fmla="*/ 635794 h 1035844"/>
                <a:gd name="connsiteX115" fmla="*/ 40482 w 517621"/>
                <a:gd name="connsiteY115" fmla="*/ 611981 h 1035844"/>
                <a:gd name="connsiteX116" fmla="*/ 45244 w 517621"/>
                <a:gd name="connsiteY116" fmla="*/ 592931 h 1035844"/>
                <a:gd name="connsiteX117" fmla="*/ 50007 w 517621"/>
                <a:gd name="connsiteY117" fmla="*/ 578644 h 1035844"/>
                <a:gd name="connsiteX118" fmla="*/ 52388 w 517621"/>
                <a:gd name="connsiteY118" fmla="*/ 569119 h 1035844"/>
                <a:gd name="connsiteX119" fmla="*/ 57150 w 517621"/>
                <a:gd name="connsiteY119" fmla="*/ 561975 h 1035844"/>
                <a:gd name="connsiteX120" fmla="*/ 59532 w 517621"/>
                <a:gd name="connsiteY120" fmla="*/ 554831 h 1035844"/>
                <a:gd name="connsiteX121" fmla="*/ 64294 w 517621"/>
                <a:gd name="connsiteY121" fmla="*/ 547688 h 1035844"/>
                <a:gd name="connsiteX122" fmla="*/ 69057 w 517621"/>
                <a:gd name="connsiteY122" fmla="*/ 538163 h 1035844"/>
                <a:gd name="connsiteX123" fmla="*/ 73819 w 517621"/>
                <a:gd name="connsiteY123" fmla="*/ 523875 h 1035844"/>
                <a:gd name="connsiteX124" fmla="*/ 76200 w 517621"/>
                <a:gd name="connsiteY124" fmla="*/ 488156 h 1035844"/>
                <a:gd name="connsiteX125" fmla="*/ 80963 w 517621"/>
                <a:gd name="connsiteY125" fmla="*/ 473869 h 1035844"/>
                <a:gd name="connsiteX126" fmla="*/ 83344 w 517621"/>
                <a:gd name="connsiteY126" fmla="*/ 466725 h 1035844"/>
                <a:gd name="connsiteX127" fmla="*/ 85725 w 517621"/>
                <a:gd name="connsiteY127" fmla="*/ 459581 h 1035844"/>
                <a:gd name="connsiteX128" fmla="*/ 90488 w 517621"/>
                <a:gd name="connsiteY128" fmla="*/ 452438 h 1035844"/>
                <a:gd name="connsiteX129" fmla="*/ 92869 w 517621"/>
                <a:gd name="connsiteY129" fmla="*/ 445294 h 1035844"/>
                <a:gd name="connsiteX130" fmla="*/ 97632 w 517621"/>
                <a:gd name="connsiteY130" fmla="*/ 438150 h 1035844"/>
                <a:gd name="connsiteX131" fmla="*/ 104775 w 517621"/>
                <a:gd name="connsiteY131" fmla="*/ 414338 h 1035844"/>
                <a:gd name="connsiteX132" fmla="*/ 114300 w 517621"/>
                <a:gd name="connsiteY132" fmla="*/ 390525 h 1035844"/>
                <a:gd name="connsiteX133" fmla="*/ 116682 w 517621"/>
                <a:gd name="connsiteY133" fmla="*/ 383381 h 1035844"/>
                <a:gd name="connsiteX134" fmla="*/ 121444 w 517621"/>
                <a:gd name="connsiteY134" fmla="*/ 366713 h 1035844"/>
                <a:gd name="connsiteX135" fmla="*/ 126207 w 517621"/>
                <a:gd name="connsiteY135" fmla="*/ 357188 h 1035844"/>
                <a:gd name="connsiteX136" fmla="*/ 130969 w 517621"/>
                <a:gd name="connsiteY136" fmla="*/ 340519 h 1035844"/>
                <a:gd name="connsiteX137" fmla="*/ 133350 w 517621"/>
                <a:gd name="connsiteY137" fmla="*/ 333375 h 1035844"/>
                <a:gd name="connsiteX138" fmla="*/ 142875 w 517621"/>
                <a:gd name="connsiteY138" fmla="*/ 319088 h 1035844"/>
                <a:gd name="connsiteX139" fmla="*/ 147638 w 517621"/>
                <a:gd name="connsiteY139" fmla="*/ 311944 h 1035844"/>
                <a:gd name="connsiteX140" fmla="*/ 152400 w 517621"/>
                <a:gd name="connsiteY140" fmla="*/ 292894 h 1035844"/>
                <a:gd name="connsiteX141" fmla="*/ 154782 w 517621"/>
                <a:gd name="connsiteY141" fmla="*/ 271463 h 1035844"/>
                <a:gd name="connsiteX142" fmla="*/ 159544 w 517621"/>
                <a:gd name="connsiteY142" fmla="*/ 261938 h 1035844"/>
                <a:gd name="connsiteX143" fmla="*/ 166688 w 517621"/>
                <a:gd name="connsiteY143" fmla="*/ 235744 h 1035844"/>
                <a:gd name="connsiteX144" fmla="*/ 169069 w 517621"/>
                <a:gd name="connsiteY144" fmla="*/ 228600 h 1035844"/>
                <a:gd name="connsiteX145" fmla="*/ 171450 w 517621"/>
                <a:gd name="connsiteY145" fmla="*/ 204788 h 1035844"/>
                <a:gd name="connsiteX146" fmla="*/ 176213 w 517621"/>
                <a:gd name="connsiteY146" fmla="*/ 190500 h 1035844"/>
                <a:gd name="connsiteX147" fmla="*/ 183357 w 517621"/>
                <a:gd name="connsiteY147" fmla="*/ 169069 h 1035844"/>
                <a:gd name="connsiteX148" fmla="*/ 185738 w 517621"/>
                <a:gd name="connsiteY148" fmla="*/ 161925 h 1035844"/>
                <a:gd name="connsiteX149" fmla="*/ 188119 w 517621"/>
                <a:gd name="connsiteY149" fmla="*/ 154781 h 1035844"/>
                <a:gd name="connsiteX150" fmla="*/ 197644 w 517621"/>
                <a:gd name="connsiteY150" fmla="*/ 140494 h 1035844"/>
                <a:gd name="connsiteX151" fmla="*/ 207169 w 517621"/>
                <a:gd name="connsiteY151" fmla="*/ 116681 h 1035844"/>
                <a:gd name="connsiteX152" fmla="*/ 211932 w 517621"/>
                <a:gd name="connsiteY152" fmla="*/ 109538 h 1035844"/>
                <a:gd name="connsiteX153" fmla="*/ 219075 w 517621"/>
                <a:gd name="connsiteY153" fmla="*/ 107156 h 1035844"/>
                <a:gd name="connsiteX154" fmla="*/ 226219 w 517621"/>
                <a:gd name="connsiteY154" fmla="*/ 102394 h 1035844"/>
                <a:gd name="connsiteX155" fmla="*/ 235744 w 517621"/>
                <a:gd name="connsiteY155" fmla="*/ 97631 h 1035844"/>
                <a:gd name="connsiteX156" fmla="*/ 250032 w 517621"/>
                <a:gd name="connsiteY156" fmla="*/ 88106 h 1035844"/>
                <a:gd name="connsiteX157" fmla="*/ 264319 w 517621"/>
                <a:gd name="connsiteY157" fmla="*/ 78581 h 1035844"/>
                <a:gd name="connsiteX158" fmla="*/ 271463 w 517621"/>
                <a:gd name="connsiteY158" fmla="*/ 73819 h 1035844"/>
                <a:gd name="connsiteX159" fmla="*/ 285750 w 517621"/>
                <a:gd name="connsiteY159" fmla="*/ 69056 h 1035844"/>
                <a:gd name="connsiteX160" fmla="*/ 302419 w 517621"/>
                <a:gd name="connsiteY160" fmla="*/ 64294 h 1035844"/>
                <a:gd name="connsiteX161" fmla="*/ 300038 w 517621"/>
                <a:gd name="connsiteY161" fmla="*/ 69056 h 1035844"/>
                <a:gd name="connsiteX0" fmla="*/ 300038 w 517621"/>
                <a:gd name="connsiteY0" fmla="*/ 69056 h 1035844"/>
                <a:gd name="connsiteX1" fmla="*/ 314325 w 517621"/>
                <a:gd name="connsiteY1" fmla="*/ 61913 h 1035844"/>
                <a:gd name="connsiteX2" fmla="*/ 321469 w 517621"/>
                <a:gd name="connsiteY2" fmla="*/ 57150 h 1035844"/>
                <a:gd name="connsiteX3" fmla="*/ 340519 w 517621"/>
                <a:gd name="connsiteY3" fmla="*/ 52388 h 1035844"/>
                <a:gd name="connsiteX4" fmla="*/ 350044 w 517621"/>
                <a:gd name="connsiteY4" fmla="*/ 50006 h 1035844"/>
                <a:gd name="connsiteX5" fmla="*/ 364332 w 517621"/>
                <a:gd name="connsiteY5" fmla="*/ 45244 h 1035844"/>
                <a:gd name="connsiteX6" fmla="*/ 383382 w 517621"/>
                <a:gd name="connsiteY6" fmla="*/ 42863 h 1035844"/>
                <a:gd name="connsiteX7" fmla="*/ 388144 w 517621"/>
                <a:gd name="connsiteY7" fmla="*/ 35719 h 1035844"/>
                <a:gd name="connsiteX8" fmla="*/ 392907 w 517621"/>
                <a:gd name="connsiteY8" fmla="*/ 0 h 1035844"/>
                <a:gd name="connsiteX9" fmla="*/ 416719 w 517621"/>
                <a:gd name="connsiteY9" fmla="*/ 4763 h 1035844"/>
                <a:gd name="connsiteX10" fmla="*/ 419100 w 517621"/>
                <a:gd name="connsiteY10" fmla="*/ 11906 h 1035844"/>
                <a:gd name="connsiteX11" fmla="*/ 421482 w 517621"/>
                <a:gd name="connsiteY11" fmla="*/ 21431 h 1035844"/>
                <a:gd name="connsiteX12" fmla="*/ 428625 w 517621"/>
                <a:gd name="connsiteY12" fmla="*/ 45244 h 1035844"/>
                <a:gd name="connsiteX13" fmla="*/ 435769 w 517621"/>
                <a:gd name="connsiteY13" fmla="*/ 102394 h 1035844"/>
                <a:gd name="connsiteX14" fmla="*/ 440532 w 517621"/>
                <a:gd name="connsiteY14" fmla="*/ 116681 h 1035844"/>
                <a:gd name="connsiteX15" fmla="*/ 442913 w 517621"/>
                <a:gd name="connsiteY15" fmla="*/ 123825 h 1035844"/>
                <a:gd name="connsiteX16" fmla="*/ 445294 w 517621"/>
                <a:gd name="connsiteY16" fmla="*/ 159544 h 1035844"/>
                <a:gd name="connsiteX17" fmla="*/ 447675 w 517621"/>
                <a:gd name="connsiteY17" fmla="*/ 166688 h 1035844"/>
                <a:gd name="connsiteX18" fmla="*/ 445294 w 517621"/>
                <a:gd name="connsiteY18" fmla="*/ 264319 h 1035844"/>
                <a:gd name="connsiteX19" fmla="*/ 442913 w 517621"/>
                <a:gd name="connsiteY19" fmla="*/ 271463 h 1035844"/>
                <a:gd name="connsiteX20" fmla="*/ 440532 w 517621"/>
                <a:gd name="connsiteY20" fmla="*/ 280988 h 1035844"/>
                <a:gd name="connsiteX21" fmla="*/ 435769 w 517621"/>
                <a:gd name="connsiteY21" fmla="*/ 297656 h 1035844"/>
                <a:gd name="connsiteX22" fmla="*/ 433388 w 517621"/>
                <a:gd name="connsiteY22" fmla="*/ 323850 h 1035844"/>
                <a:gd name="connsiteX23" fmla="*/ 431007 w 517621"/>
                <a:gd name="connsiteY23" fmla="*/ 330994 h 1035844"/>
                <a:gd name="connsiteX24" fmla="*/ 428625 w 517621"/>
                <a:gd name="connsiteY24" fmla="*/ 340519 h 1035844"/>
                <a:gd name="connsiteX25" fmla="*/ 423863 w 517621"/>
                <a:gd name="connsiteY25" fmla="*/ 354806 h 1035844"/>
                <a:gd name="connsiteX26" fmla="*/ 419100 w 517621"/>
                <a:gd name="connsiteY26" fmla="*/ 373856 h 1035844"/>
                <a:gd name="connsiteX27" fmla="*/ 416719 w 517621"/>
                <a:gd name="connsiteY27" fmla="*/ 383381 h 1035844"/>
                <a:gd name="connsiteX28" fmla="*/ 411957 w 517621"/>
                <a:gd name="connsiteY28" fmla="*/ 397669 h 1035844"/>
                <a:gd name="connsiteX29" fmla="*/ 409575 w 517621"/>
                <a:gd name="connsiteY29" fmla="*/ 404813 h 1035844"/>
                <a:gd name="connsiteX30" fmla="*/ 407194 w 517621"/>
                <a:gd name="connsiteY30" fmla="*/ 414338 h 1035844"/>
                <a:gd name="connsiteX31" fmla="*/ 402432 w 517621"/>
                <a:gd name="connsiteY31" fmla="*/ 431006 h 1035844"/>
                <a:gd name="connsiteX32" fmla="*/ 400050 w 517621"/>
                <a:gd name="connsiteY32" fmla="*/ 452438 h 1035844"/>
                <a:gd name="connsiteX33" fmla="*/ 397669 w 517621"/>
                <a:gd name="connsiteY33" fmla="*/ 461963 h 1035844"/>
                <a:gd name="connsiteX34" fmla="*/ 392907 w 517621"/>
                <a:gd name="connsiteY34" fmla="*/ 476250 h 1035844"/>
                <a:gd name="connsiteX35" fmla="*/ 385763 w 517621"/>
                <a:gd name="connsiteY35" fmla="*/ 497681 h 1035844"/>
                <a:gd name="connsiteX36" fmla="*/ 381000 w 517621"/>
                <a:gd name="connsiteY36" fmla="*/ 519113 h 1035844"/>
                <a:gd name="connsiteX37" fmla="*/ 378619 w 517621"/>
                <a:gd name="connsiteY37" fmla="*/ 526256 h 1035844"/>
                <a:gd name="connsiteX38" fmla="*/ 376238 w 517621"/>
                <a:gd name="connsiteY38" fmla="*/ 550069 h 1035844"/>
                <a:gd name="connsiteX39" fmla="*/ 371475 w 517621"/>
                <a:gd name="connsiteY39" fmla="*/ 564356 h 1035844"/>
                <a:gd name="connsiteX40" fmla="*/ 364332 w 517621"/>
                <a:gd name="connsiteY40" fmla="*/ 585788 h 1035844"/>
                <a:gd name="connsiteX41" fmla="*/ 340519 w 517621"/>
                <a:gd name="connsiteY41" fmla="*/ 657225 h 1035844"/>
                <a:gd name="connsiteX42" fmla="*/ 335757 w 517621"/>
                <a:gd name="connsiteY42" fmla="*/ 673894 h 1035844"/>
                <a:gd name="connsiteX43" fmla="*/ 330994 w 517621"/>
                <a:gd name="connsiteY43" fmla="*/ 688181 h 1035844"/>
                <a:gd name="connsiteX44" fmla="*/ 328613 w 517621"/>
                <a:gd name="connsiteY44" fmla="*/ 695325 h 1035844"/>
                <a:gd name="connsiteX45" fmla="*/ 326232 w 517621"/>
                <a:gd name="connsiteY45" fmla="*/ 702469 h 1035844"/>
                <a:gd name="connsiteX46" fmla="*/ 321469 w 517621"/>
                <a:gd name="connsiteY46" fmla="*/ 711994 h 1035844"/>
                <a:gd name="connsiteX47" fmla="*/ 316707 w 517621"/>
                <a:gd name="connsiteY47" fmla="*/ 726281 h 1035844"/>
                <a:gd name="connsiteX48" fmla="*/ 314325 w 517621"/>
                <a:gd name="connsiteY48" fmla="*/ 754856 h 1035844"/>
                <a:gd name="connsiteX49" fmla="*/ 311944 w 517621"/>
                <a:gd name="connsiteY49" fmla="*/ 764381 h 1035844"/>
                <a:gd name="connsiteX50" fmla="*/ 307182 w 517621"/>
                <a:gd name="connsiteY50" fmla="*/ 792956 h 1035844"/>
                <a:gd name="connsiteX51" fmla="*/ 302419 w 517621"/>
                <a:gd name="connsiteY51" fmla="*/ 802481 h 1035844"/>
                <a:gd name="connsiteX52" fmla="*/ 373857 w 517621"/>
                <a:gd name="connsiteY52" fmla="*/ 809625 h 1035844"/>
                <a:gd name="connsiteX53" fmla="*/ 388144 w 517621"/>
                <a:gd name="connsiteY53" fmla="*/ 812006 h 1035844"/>
                <a:gd name="connsiteX54" fmla="*/ 416719 w 517621"/>
                <a:gd name="connsiteY54" fmla="*/ 821531 h 1035844"/>
                <a:gd name="connsiteX55" fmla="*/ 423863 w 517621"/>
                <a:gd name="connsiteY55" fmla="*/ 823913 h 1035844"/>
                <a:gd name="connsiteX56" fmla="*/ 431007 w 517621"/>
                <a:gd name="connsiteY56" fmla="*/ 826294 h 1035844"/>
                <a:gd name="connsiteX57" fmla="*/ 440532 w 517621"/>
                <a:gd name="connsiteY57" fmla="*/ 831056 h 1035844"/>
                <a:gd name="connsiteX58" fmla="*/ 454819 w 517621"/>
                <a:gd name="connsiteY58" fmla="*/ 835819 h 1035844"/>
                <a:gd name="connsiteX59" fmla="*/ 461963 w 517621"/>
                <a:gd name="connsiteY59" fmla="*/ 838200 h 1035844"/>
                <a:gd name="connsiteX60" fmla="*/ 471488 w 517621"/>
                <a:gd name="connsiteY60" fmla="*/ 842963 h 1035844"/>
                <a:gd name="connsiteX61" fmla="*/ 497682 w 517621"/>
                <a:gd name="connsiteY61" fmla="*/ 847725 h 1035844"/>
                <a:gd name="connsiteX62" fmla="*/ 504825 w 517621"/>
                <a:gd name="connsiteY62" fmla="*/ 850106 h 1035844"/>
                <a:gd name="connsiteX63" fmla="*/ 516732 w 517621"/>
                <a:gd name="connsiteY63" fmla="*/ 852488 h 1035844"/>
                <a:gd name="connsiteX64" fmla="*/ 514350 w 517621"/>
                <a:gd name="connsiteY64" fmla="*/ 864394 h 1035844"/>
                <a:gd name="connsiteX65" fmla="*/ 492919 w 517621"/>
                <a:gd name="connsiteY65" fmla="*/ 883444 h 1035844"/>
                <a:gd name="connsiteX66" fmla="*/ 476250 w 517621"/>
                <a:gd name="connsiteY66" fmla="*/ 900113 h 1035844"/>
                <a:gd name="connsiteX67" fmla="*/ 471488 w 517621"/>
                <a:gd name="connsiteY67" fmla="*/ 907256 h 1035844"/>
                <a:gd name="connsiteX68" fmla="*/ 450057 w 517621"/>
                <a:gd name="connsiteY68" fmla="*/ 916781 h 1035844"/>
                <a:gd name="connsiteX69" fmla="*/ 440532 w 517621"/>
                <a:gd name="connsiteY69" fmla="*/ 921544 h 1035844"/>
                <a:gd name="connsiteX70" fmla="*/ 426244 w 517621"/>
                <a:gd name="connsiteY70" fmla="*/ 931069 h 1035844"/>
                <a:gd name="connsiteX71" fmla="*/ 411957 w 517621"/>
                <a:gd name="connsiteY71" fmla="*/ 935831 h 1035844"/>
                <a:gd name="connsiteX72" fmla="*/ 402432 w 517621"/>
                <a:gd name="connsiteY72" fmla="*/ 940594 h 1035844"/>
                <a:gd name="connsiteX73" fmla="*/ 388144 w 517621"/>
                <a:gd name="connsiteY73" fmla="*/ 950119 h 1035844"/>
                <a:gd name="connsiteX74" fmla="*/ 383382 w 517621"/>
                <a:gd name="connsiteY74" fmla="*/ 957263 h 1035844"/>
                <a:gd name="connsiteX75" fmla="*/ 369094 w 517621"/>
                <a:gd name="connsiteY75" fmla="*/ 962025 h 1035844"/>
                <a:gd name="connsiteX76" fmla="*/ 354807 w 517621"/>
                <a:gd name="connsiteY76" fmla="*/ 971550 h 1035844"/>
                <a:gd name="connsiteX77" fmla="*/ 340519 w 517621"/>
                <a:gd name="connsiteY77" fmla="*/ 983456 h 1035844"/>
                <a:gd name="connsiteX78" fmla="*/ 311944 w 517621"/>
                <a:gd name="connsiteY78" fmla="*/ 997744 h 1035844"/>
                <a:gd name="connsiteX79" fmla="*/ 297657 w 517621"/>
                <a:gd name="connsiteY79" fmla="*/ 1012031 h 1035844"/>
                <a:gd name="connsiteX80" fmla="*/ 283369 w 517621"/>
                <a:gd name="connsiteY80" fmla="*/ 1021556 h 1035844"/>
                <a:gd name="connsiteX81" fmla="*/ 280988 w 517621"/>
                <a:gd name="connsiteY81" fmla="*/ 1028700 h 1035844"/>
                <a:gd name="connsiteX82" fmla="*/ 266700 w 517621"/>
                <a:gd name="connsiteY82" fmla="*/ 1035844 h 1035844"/>
                <a:gd name="connsiteX83" fmla="*/ 247650 w 517621"/>
                <a:gd name="connsiteY83" fmla="*/ 1031081 h 1035844"/>
                <a:gd name="connsiteX84" fmla="*/ 245269 w 517621"/>
                <a:gd name="connsiteY84" fmla="*/ 1023938 h 1035844"/>
                <a:gd name="connsiteX85" fmla="*/ 235744 w 517621"/>
                <a:gd name="connsiteY85" fmla="*/ 1009650 h 1035844"/>
                <a:gd name="connsiteX86" fmla="*/ 226219 w 517621"/>
                <a:gd name="connsiteY86" fmla="*/ 995363 h 1035844"/>
                <a:gd name="connsiteX87" fmla="*/ 219075 w 517621"/>
                <a:gd name="connsiteY87" fmla="*/ 990600 h 1035844"/>
                <a:gd name="connsiteX88" fmla="*/ 214313 w 517621"/>
                <a:gd name="connsiteY88" fmla="*/ 981075 h 1035844"/>
                <a:gd name="connsiteX89" fmla="*/ 211932 w 517621"/>
                <a:gd name="connsiteY89" fmla="*/ 973931 h 1035844"/>
                <a:gd name="connsiteX90" fmla="*/ 202407 w 517621"/>
                <a:gd name="connsiteY90" fmla="*/ 959644 h 1035844"/>
                <a:gd name="connsiteX91" fmla="*/ 197644 w 517621"/>
                <a:gd name="connsiteY91" fmla="*/ 952500 h 1035844"/>
                <a:gd name="connsiteX92" fmla="*/ 195263 w 517621"/>
                <a:gd name="connsiteY92" fmla="*/ 945356 h 1035844"/>
                <a:gd name="connsiteX93" fmla="*/ 183357 w 517621"/>
                <a:gd name="connsiteY93" fmla="*/ 931069 h 1035844"/>
                <a:gd name="connsiteX94" fmla="*/ 180975 w 517621"/>
                <a:gd name="connsiteY94" fmla="*/ 923925 h 1035844"/>
                <a:gd name="connsiteX95" fmla="*/ 171450 w 517621"/>
                <a:gd name="connsiteY95" fmla="*/ 909638 h 1035844"/>
                <a:gd name="connsiteX96" fmla="*/ 164307 w 517621"/>
                <a:gd name="connsiteY96" fmla="*/ 888206 h 1035844"/>
                <a:gd name="connsiteX97" fmla="*/ 161925 w 517621"/>
                <a:gd name="connsiteY97" fmla="*/ 881063 h 1035844"/>
                <a:gd name="connsiteX98" fmla="*/ 157163 w 517621"/>
                <a:gd name="connsiteY98" fmla="*/ 871538 h 1035844"/>
                <a:gd name="connsiteX99" fmla="*/ 145257 w 517621"/>
                <a:gd name="connsiteY99" fmla="*/ 854869 h 1035844"/>
                <a:gd name="connsiteX100" fmla="*/ 121444 w 517621"/>
                <a:gd name="connsiteY100" fmla="*/ 862013 h 1035844"/>
                <a:gd name="connsiteX101" fmla="*/ 100013 w 517621"/>
                <a:gd name="connsiteY101" fmla="*/ 876300 h 1035844"/>
                <a:gd name="connsiteX102" fmla="*/ 92869 w 517621"/>
                <a:gd name="connsiteY102" fmla="*/ 881063 h 1035844"/>
                <a:gd name="connsiteX103" fmla="*/ 57150 w 517621"/>
                <a:gd name="connsiteY103" fmla="*/ 892969 h 1035844"/>
                <a:gd name="connsiteX104" fmla="*/ 21432 w 517621"/>
                <a:gd name="connsiteY104" fmla="*/ 904875 h 1035844"/>
                <a:gd name="connsiteX105" fmla="*/ 14288 w 517621"/>
                <a:gd name="connsiteY105" fmla="*/ 907256 h 1035844"/>
                <a:gd name="connsiteX106" fmla="*/ 7144 w 517621"/>
                <a:gd name="connsiteY106" fmla="*/ 909638 h 1035844"/>
                <a:gd name="connsiteX107" fmla="*/ 0 w 517621"/>
                <a:gd name="connsiteY107" fmla="*/ 892969 h 1035844"/>
                <a:gd name="connsiteX108" fmla="*/ 2382 w 517621"/>
                <a:gd name="connsiteY108" fmla="*/ 797719 h 1035844"/>
                <a:gd name="connsiteX109" fmla="*/ 4763 w 517621"/>
                <a:gd name="connsiteY109" fmla="*/ 788194 h 1035844"/>
                <a:gd name="connsiteX110" fmla="*/ 7144 w 517621"/>
                <a:gd name="connsiteY110" fmla="*/ 773906 h 1035844"/>
                <a:gd name="connsiteX111" fmla="*/ 11907 w 517621"/>
                <a:gd name="connsiteY111" fmla="*/ 759619 h 1035844"/>
                <a:gd name="connsiteX112" fmla="*/ 19051 w 517621"/>
                <a:gd name="connsiteY112" fmla="*/ 716756 h 1035844"/>
                <a:gd name="connsiteX113" fmla="*/ 28575 w 517621"/>
                <a:gd name="connsiteY113" fmla="*/ 645319 h 1035844"/>
                <a:gd name="connsiteX114" fmla="*/ 30957 w 517621"/>
                <a:gd name="connsiteY114" fmla="*/ 635794 h 1035844"/>
                <a:gd name="connsiteX115" fmla="*/ 40482 w 517621"/>
                <a:gd name="connsiteY115" fmla="*/ 611981 h 1035844"/>
                <a:gd name="connsiteX116" fmla="*/ 45244 w 517621"/>
                <a:gd name="connsiteY116" fmla="*/ 592931 h 1035844"/>
                <a:gd name="connsiteX117" fmla="*/ 50007 w 517621"/>
                <a:gd name="connsiteY117" fmla="*/ 578644 h 1035844"/>
                <a:gd name="connsiteX118" fmla="*/ 52388 w 517621"/>
                <a:gd name="connsiteY118" fmla="*/ 569119 h 1035844"/>
                <a:gd name="connsiteX119" fmla="*/ 57150 w 517621"/>
                <a:gd name="connsiteY119" fmla="*/ 561975 h 1035844"/>
                <a:gd name="connsiteX120" fmla="*/ 59532 w 517621"/>
                <a:gd name="connsiteY120" fmla="*/ 554831 h 1035844"/>
                <a:gd name="connsiteX121" fmla="*/ 64294 w 517621"/>
                <a:gd name="connsiteY121" fmla="*/ 547688 h 1035844"/>
                <a:gd name="connsiteX122" fmla="*/ 69057 w 517621"/>
                <a:gd name="connsiteY122" fmla="*/ 538163 h 1035844"/>
                <a:gd name="connsiteX123" fmla="*/ 73819 w 517621"/>
                <a:gd name="connsiteY123" fmla="*/ 523875 h 1035844"/>
                <a:gd name="connsiteX124" fmla="*/ 76200 w 517621"/>
                <a:gd name="connsiteY124" fmla="*/ 488156 h 1035844"/>
                <a:gd name="connsiteX125" fmla="*/ 80963 w 517621"/>
                <a:gd name="connsiteY125" fmla="*/ 473869 h 1035844"/>
                <a:gd name="connsiteX126" fmla="*/ 83344 w 517621"/>
                <a:gd name="connsiteY126" fmla="*/ 466725 h 1035844"/>
                <a:gd name="connsiteX127" fmla="*/ 85725 w 517621"/>
                <a:gd name="connsiteY127" fmla="*/ 459581 h 1035844"/>
                <a:gd name="connsiteX128" fmla="*/ 90488 w 517621"/>
                <a:gd name="connsiteY128" fmla="*/ 452438 h 1035844"/>
                <a:gd name="connsiteX129" fmla="*/ 92869 w 517621"/>
                <a:gd name="connsiteY129" fmla="*/ 445294 h 1035844"/>
                <a:gd name="connsiteX130" fmla="*/ 97632 w 517621"/>
                <a:gd name="connsiteY130" fmla="*/ 438150 h 1035844"/>
                <a:gd name="connsiteX131" fmla="*/ 104775 w 517621"/>
                <a:gd name="connsiteY131" fmla="*/ 414338 h 1035844"/>
                <a:gd name="connsiteX132" fmla="*/ 114300 w 517621"/>
                <a:gd name="connsiteY132" fmla="*/ 390525 h 1035844"/>
                <a:gd name="connsiteX133" fmla="*/ 116682 w 517621"/>
                <a:gd name="connsiteY133" fmla="*/ 383381 h 1035844"/>
                <a:gd name="connsiteX134" fmla="*/ 121444 w 517621"/>
                <a:gd name="connsiteY134" fmla="*/ 366713 h 1035844"/>
                <a:gd name="connsiteX135" fmla="*/ 126207 w 517621"/>
                <a:gd name="connsiteY135" fmla="*/ 357188 h 1035844"/>
                <a:gd name="connsiteX136" fmla="*/ 130969 w 517621"/>
                <a:gd name="connsiteY136" fmla="*/ 340519 h 1035844"/>
                <a:gd name="connsiteX137" fmla="*/ 133350 w 517621"/>
                <a:gd name="connsiteY137" fmla="*/ 333375 h 1035844"/>
                <a:gd name="connsiteX138" fmla="*/ 142875 w 517621"/>
                <a:gd name="connsiteY138" fmla="*/ 319088 h 1035844"/>
                <a:gd name="connsiteX139" fmla="*/ 147638 w 517621"/>
                <a:gd name="connsiteY139" fmla="*/ 311944 h 1035844"/>
                <a:gd name="connsiteX140" fmla="*/ 152400 w 517621"/>
                <a:gd name="connsiteY140" fmla="*/ 292894 h 1035844"/>
                <a:gd name="connsiteX141" fmla="*/ 154782 w 517621"/>
                <a:gd name="connsiteY141" fmla="*/ 271463 h 1035844"/>
                <a:gd name="connsiteX142" fmla="*/ 159544 w 517621"/>
                <a:gd name="connsiteY142" fmla="*/ 261938 h 1035844"/>
                <a:gd name="connsiteX143" fmla="*/ 166688 w 517621"/>
                <a:gd name="connsiteY143" fmla="*/ 235744 h 1035844"/>
                <a:gd name="connsiteX144" fmla="*/ 169069 w 517621"/>
                <a:gd name="connsiteY144" fmla="*/ 228600 h 1035844"/>
                <a:gd name="connsiteX145" fmla="*/ 171450 w 517621"/>
                <a:gd name="connsiteY145" fmla="*/ 204788 h 1035844"/>
                <a:gd name="connsiteX146" fmla="*/ 176213 w 517621"/>
                <a:gd name="connsiteY146" fmla="*/ 190500 h 1035844"/>
                <a:gd name="connsiteX147" fmla="*/ 183357 w 517621"/>
                <a:gd name="connsiteY147" fmla="*/ 169069 h 1035844"/>
                <a:gd name="connsiteX148" fmla="*/ 185738 w 517621"/>
                <a:gd name="connsiteY148" fmla="*/ 161925 h 1035844"/>
                <a:gd name="connsiteX149" fmla="*/ 188119 w 517621"/>
                <a:gd name="connsiteY149" fmla="*/ 154781 h 1035844"/>
                <a:gd name="connsiteX150" fmla="*/ 197644 w 517621"/>
                <a:gd name="connsiteY150" fmla="*/ 140494 h 1035844"/>
                <a:gd name="connsiteX151" fmla="*/ 207169 w 517621"/>
                <a:gd name="connsiteY151" fmla="*/ 116681 h 1035844"/>
                <a:gd name="connsiteX152" fmla="*/ 211932 w 517621"/>
                <a:gd name="connsiteY152" fmla="*/ 109538 h 1035844"/>
                <a:gd name="connsiteX153" fmla="*/ 219075 w 517621"/>
                <a:gd name="connsiteY153" fmla="*/ 107156 h 1035844"/>
                <a:gd name="connsiteX154" fmla="*/ 226219 w 517621"/>
                <a:gd name="connsiteY154" fmla="*/ 102394 h 1035844"/>
                <a:gd name="connsiteX155" fmla="*/ 235744 w 517621"/>
                <a:gd name="connsiteY155" fmla="*/ 97631 h 1035844"/>
                <a:gd name="connsiteX156" fmla="*/ 250032 w 517621"/>
                <a:gd name="connsiteY156" fmla="*/ 88106 h 1035844"/>
                <a:gd name="connsiteX157" fmla="*/ 264319 w 517621"/>
                <a:gd name="connsiteY157" fmla="*/ 78581 h 1035844"/>
                <a:gd name="connsiteX158" fmla="*/ 271463 w 517621"/>
                <a:gd name="connsiteY158" fmla="*/ 73819 h 1035844"/>
                <a:gd name="connsiteX159" fmla="*/ 285750 w 517621"/>
                <a:gd name="connsiteY159" fmla="*/ 69056 h 1035844"/>
                <a:gd name="connsiteX160" fmla="*/ 302419 w 517621"/>
                <a:gd name="connsiteY160" fmla="*/ 64294 h 1035844"/>
                <a:gd name="connsiteX161" fmla="*/ 300038 w 517621"/>
                <a:gd name="connsiteY161" fmla="*/ 69056 h 1035844"/>
                <a:gd name="connsiteX0" fmla="*/ 300038 w 517621"/>
                <a:gd name="connsiteY0" fmla="*/ 69056 h 1035844"/>
                <a:gd name="connsiteX1" fmla="*/ 314325 w 517621"/>
                <a:gd name="connsiteY1" fmla="*/ 61913 h 1035844"/>
                <a:gd name="connsiteX2" fmla="*/ 321469 w 517621"/>
                <a:gd name="connsiteY2" fmla="*/ 57150 h 1035844"/>
                <a:gd name="connsiteX3" fmla="*/ 340519 w 517621"/>
                <a:gd name="connsiteY3" fmla="*/ 52388 h 1035844"/>
                <a:gd name="connsiteX4" fmla="*/ 350044 w 517621"/>
                <a:gd name="connsiteY4" fmla="*/ 50006 h 1035844"/>
                <a:gd name="connsiteX5" fmla="*/ 364332 w 517621"/>
                <a:gd name="connsiteY5" fmla="*/ 45244 h 1035844"/>
                <a:gd name="connsiteX6" fmla="*/ 383382 w 517621"/>
                <a:gd name="connsiteY6" fmla="*/ 42863 h 1035844"/>
                <a:gd name="connsiteX7" fmla="*/ 388144 w 517621"/>
                <a:gd name="connsiteY7" fmla="*/ 35719 h 1035844"/>
                <a:gd name="connsiteX8" fmla="*/ 392907 w 517621"/>
                <a:gd name="connsiteY8" fmla="*/ 0 h 1035844"/>
                <a:gd name="connsiteX9" fmla="*/ 416719 w 517621"/>
                <a:gd name="connsiteY9" fmla="*/ 4763 h 1035844"/>
                <a:gd name="connsiteX10" fmla="*/ 419100 w 517621"/>
                <a:gd name="connsiteY10" fmla="*/ 11906 h 1035844"/>
                <a:gd name="connsiteX11" fmla="*/ 421482 w 517621"/>
                <a:gd name="connsiteY11" fmla="*/ 21431 h 1035844"/>
                <a:gd name="connsiteX12" fmla="*/ 428625 w 517621"/>
                <a:gd name="connsiteY12" fmla="*/ 45244 h 1035844"/>
                <a:gd name="connsiteX13" fmla="*/ 435769 w 517621"/>
                <a:gd name="connsiteY13" fmla="*/ 80963 h 1035844"/>
                <a:gd name="connsiteX14" fmla="*/ 435769 w 517621"/>
                <a:gd name="connsiteY14" fmla="*/ 102394 h 1035844"/>
                <a:gd name="connsiteX15" fmla="*/ 440532 w 517621"/>
                <a:gd name="connsiteY15" fmla="*/ 116681 h 1035844"/>
                <a:gd name="connsiteX16" fmla="*/ 442913 w 517621"/>
                <a:gd name="connsiteY16" fmla="*/ 123825 h 1035844"/>
                <a:gd name="connsiteX17" fmla="*/ 445294 w 517621"/>
                <a:gd name="connsiteY17" fmla="*/ 159544 h 1035844"/>
                <a:gd name="connsiteX18" fmla="*/ 447675 w 517621"/>
                <a:gd name="connsiteY18" fmla="*/ 166688 h 1035844"/>
                <a:gd name="connsiteX19" fmla="*/ 445294 w 517621"/>
                <a:gd name="connsiteY19" fmla="*/ 264319 h 1035844"/>
                <a:gd name="connsiteX20" fmla="*/ 442913 w 517621"/>
                <a:gd name="connsiteY20" fmla="*/ 271463 h 1035844"/>
                <a:gd name="connsiteX21" fmla="*/ 440532 w 517621"/>
                <a:gd name="connsiteY21" fmla="*/ 280988 h 1035844"/>
                <a:gd name="connsiteX22" fmla="*/ 435769 w 517621"/>
                <a:gd name="connsiteY22" fmla="*/ 297656 h 1035844"/>
                <a:gd name="connsiteX23" fmla="*/ 433388 w 517621"/>
                <a:gd name="connsiteY23" fmla="*/ 323850 h 1035844"/>
                <a:gd name="connsiteX24" fmla="*/ 431007 w 517621"/>
                <a:gd name="connsiteY24" fmla="*/ 330994 h 1035844"/>
                <a:gd name="connsiteX25" fmla="*/ 428625 w 517621"/>
                <a:gd name="connsiteY25" fmla="*/ 340519 h 1035844"/>
                <a:gd name="connsiteX26" fmla="*/ 423863 w 517621"/>
                <a:gd name="connsiteY26" fmla="*/ 354806 h 1035844"/>
                <a:gd name="connsiteX27" fmla="*/ 419100 w 517621"/>
                <a:gd name="connsiteY27" fmla="*/ 373856 h 1035844"/>
                <a:gd name="connsiteX28" fmla="*/ 416719 w 517621"/>
                <a:gd name="connsiteY28" fmla="*/ 383381 h 1035844"/>
                <a:gd name="connsiteX29" fmla="*/ 411957 w 517621"/>
                <a:gd name="connsiteY29" fmla="*/ 397669 h 1035844"/>
                <a:gd name="connsiteX30" fmla="*/ 409575 w 517621"/>
                <a:gd name="connsiteY30" fmla="*/ 404813 h 1035844"/>
                <a:gd name="connsiteX31" fmla="*/ 407194 w 517621"/>
                <a:gd name="connsiteY31" fmla="*/ 414338 h 1035844"/>
                <a:gd name="connsiteX32" fmla="*/ 402432 w 517621"/>
                <a:gd name="connsiteY32" fmla="*/ 431006 h 1035844"/>
                <a:gd name="connsiteX33" fmla="*/ 400050 w 517621"/>
                <a:gd name="connsiteY33" fmla="*/ 452438 h 1035844"/>
                <a:gd name="connsiteX34" fmla="*/ 397669 w 517621"/>
                <a:gd name="connsiteY34" fmla="*/ 461963 h 1035844"/>
                <a:gd name="connsiteX35" fmla="*/ 392907 w 517621"/>
                <a:gd name="connsiteY35" fmla="*/ 476250 h 1035844"/>
                <a:gd name="connsiteX36" fmla="*/ 385763 w 517621"/>
                <a:gd name="connsiteY36" fmla="*/ 497681 h 1035844"/>
                <a:gd name="connsiteX37" fmla="*/ 381000 w 517621"/>
                <a:gd name="connsiteY37" fmla="*/ 519113 h 1035844"/>
                <a:gd name="connsiteX38" fmla="*/ 378619 w 517621"/>
                <a:gd name="connsiteY38" fmla="*/ 526256 h 1035844"/>
                <a:gd name="connsiteX39" fmla="*/ 376238 w 517621"/>
                <a:gd name="connsiteY39" fmla="*/ 550069 h 1035844"/>
                <a:gd name="connsiteX40" fmla="*/ 371475 w 517621"/>
                <a:gd name="connsiteY40" fmla="*/ 564356 h 1035844"/>
                <a:gd name="connsiteX41" fmla="*/ 364332 w 517621"/>
                <a:gd name="connsiteY41" fmla="*/ 585788 h 1035844"/>
                <a:gd name="connsiteX42" fmla="*/ 340519 w 517621"/>
                <a:gd name="connsiteY42" fmla="*/ 657225 h 1035844"/>
                <a:gd name="connsiteX43" fmla="*/ 335757 w 517621"/>
                <a:gd name="connsiteY43" fmla="*/ 673894 h 1035844"/>
                <a:gd name="connsiteX44" fmla="*/ 330994 w 517621"/>
                <a:gd name="connsiteY44" fmla="*/ 688181 h 1035844"/>
                <a:gd name="connsiteX45" fmla="*/ 328613 w 517621"/>
                <a:gd name="connsiteY45" fmla="*/ 695325 h 1035844"/>
                <a:gd name="connsiteX46" fmla="*/ 326232 w 517621"/>
                <a:gd name="connsiteY46" fmla="*/ 702469 h 1035844"/>
                <a:gd name="connsiteX47" fmla="*/ 321469 w 517621"/>
                <a:gd name="connsiteY47" fmla="*/ 711994 h 1035844"/>
                <a:gd name="connsiteX48" fmla="*/ 316707 w 517621"/>
                <a:gd name="connsiteY48" fmla="*/ 726281 h 1035844"/>
                <a:gd name="connsiteX49" fmla="*/ 314325 w 517621"/>
                <a:gd name="connsiteY49" fmla="*/ 754856 h 1035844"/>
                <a:gd name="connsiteX50" fmla="*/ 311944 w 517621"/>
                <a:gd name="connsiteY50" fmla="*/ 764381 h 1035844"/>
                <a:gd name="connsiteX51" fmla="*/ 307182 w 517621"/>
                <a:gd name="connsiteY51" fmla="*/ 792956 h 1035844"/>
                <a:gd name="connsiteX52" fmla="*/ 302419 w 517621"/>
                <a:gd name="connsiteY52" fmla="*/ 802481 h 1035844"/>
                <a:gd name="connsiteX53" fmla="*/ 373857 w 517621"/>
                <a:gd name="connsiteY53" fmla="*/ 809625 h 1035844"/>
                <a:gd name="connsiteX54" fmla="*/ 388144 w 517621"/>
                <a:gd name="connsiteY54" fmla="*/ 812006 h 1035844"/>
                <a:gd name="connsiteX55" fmla="*/ 416719 w 517621"/>
                <a:gd name="connsiteY55" fmla="*/ 821531 h 1035844"/>
                <a:gd name="connsiteX56" fmla="*/ 423863 w 517621"/>
                <a:gd name="connsiteY56" fmla="*/ 823913 h 1035844"/>
                <a:gd name="connsiteX57" fmla="*/ 431007 w 517621"/>
                <a:gd name="connsiteY57" fmla="*/ 826294 h 1035844"/>
                <a:gd name="connsiteX58" fmla="*/ 440532 w 517621"/>
                <a:gd name="connsiteY58" fmla="*/ 831056 h 1035844"/>
                <a:gd name="connsiteX59" fmla="*/ 454819 w 517621"/>
                <a:gd name="connsiteY59" fmla="*/ 835819 h 1035844"/>
                <a:gd name="connsiteX60" fmla="*/ 461963 w 517621"/>
                <a:gd name="connsiteY60" fmla="*/ 838200 h 1035844"/>
                <a:gd name="connsiteX61" fmla="*/ 471488 w 517621"/>
                <a:gd name="connsiteY61" fmla="*/ 842963 h 1035844"/>
                <a:gd name="connsiteX62" fmla="*/ 497682 w 517621"/>
                <a:gd name="connsiteY62" fmla="*/ 847725 h 1035844"/>
                <a:gd name="connsiteX63" fmla="*/ 504825 w 517621"/>
                <a:gd name="connsiteY63" fmla="*/ 850106 h 1035844"/>
                <a:gd name="connsiteX64" fmla="*/ 516732 w 517621"/>
                <a:gd name="connsiteY64" fmla="*/ 852488 h 1035844"/>
                <a:gd name="connsiteX65" fmla="*/ 514350 w 517621"/>
                <a:gd name="connsiteY65" fmla="*/ 864394 h 1035844"/>
                <a:gd name="connsiteX66" fmla="*/ 492919 w 517621"/>
                <a:gd name="connsiteY66" fmla="*/ 883444 h 1035844"/>
                <a:gd name="connsiteX67" fmla="*/ 476250 w 517621"/>
                <a:gd name="connsiteY67" fmla="*/ 900113 h 1035844"/>
                <a:gd name="connsiteX68" fmla="*/ 471488 w 517621"/>
                <a:gd name="connsiteY68" fmla="*/ 907256 h 1035844"/>
                <a:gd name="connsiteX69" fmla="*/ 450057 w 517621"/>
                <a:gd name="connsiteY69" fmla="*/ 916781 h 1035844"/>
                <a:gd name="connsiteX70" fmla="*/ 440532 w 517621"/>
                <a:gd name="connsiteY70" fmla="*/ 921544 h 1035844"/>
                <a:gd name="connsiteX71" fmla="*/ 426244 w 517621"/>
                <a:gd name="connsiteY71" fmla="*/ 931069 h 1035844"/>
                <a:gd name="connsiteX72" fmla="*/ 411957 w 517621"/>
                <a:gd name="connsiteY72" fmla="*/ 935831 h 1035844"/>
                <a:gd name="connsiteX73" fmla="*/ 402432 w 517621"/>
                <a:gd name="connsiteY73" fmla="*/ 940594 h 1035844"/>
                <a:gd name="connsiteX74" fmla="*/ 388144 w 517621"/>
                <a:gd name="connsiteY74" fmla="*/ 950119 h 1035844"/>
                <a:gd name="connsiteX75" fmla="*/ 383382 w 517621"/>
                <a:gd name="connsiteY75" fmla="*/ 957263 h 1035844"/>
                <a:gd name="connsiteX76" fmla="*/ 369094 w 517621"/>
                <a:gd name="connsiteY76" fmla="*/ 962025 h 1035844"/>
                <a:gd name="connsiteX77" fmla="*/ 354807 w 517621"/>
                <a:gd name="connsiteY77" fmla="*/ 971550 h 1035844"/>
                <a:gd name="connsiteX78" fmla="*/ 340519 w 517621"/>
                <a:gd name="connsiteY78" fmla="*/ 983456 h 1035844"/>
                <a:gd name="connsiteX79" fmla="*/ 311944 w 517621"/>
                <a:gd name="connsiteY79" fmla="*/ 997744 h 1035844"/>
                <a:gd name="connsiteX80" fmla="*/ 297657 w 517621"/>
                <a:gd name="connsiteY80" fmla="*/ 1012031 h 1035844"/>
                <a:gd name="connsiteX81" fmla="*/ 283369 w 517621"/>
                <a:gd name="connsiteY81" fmla="*/ 1021556 h 1035844"/>
                <a:gd name="connsiteX82" fmla="*/ 280988 w 517621"/>
                <a:gd name="connsiteY82" fmla="*/ 1028700 h 1035844"/>
                <a:gd name="connsiteX83" fmla="*/ 266700 w 517621"/>
                <a:gd name="connsiteY83" fmla="*/ 1035844 h 1035844"/>
                <a:gd name="connsiteX84" fmla="*/ 247650 w 517621"/>
                <a:gd name="connsiteY84" fmla="*/ 1031081 h 1035844"/>
                <a:gd name="connsiteX85" fmla="*/ 245269 w 517621"/>
                <a:gd name="connsiteY85" fmla="*/ 1023938 h 1035844"/>
                <a:gd name="connsiteX86" fmla="*/ 235744 w 517621"/>
                <a:gd name="connsiteY86" fmla="*/ 1009650 h 1035844"/>
                <a:gd name="connsiteX87" fmla="*/ 226219 w 517621"/>
                <a:gd name="connsiteY87" fmla="*/ 995363 h 1035844"/>
                <a:gd name="connsiteX88" fmla="*/ 219075 w 517621"/>
                <a:gd name="connsiteY88" fmla="*/ 990600 h 1035844"/>
                <a:gd name="connsiteX89" fmla="*/ 214313 w 517621"/>
                <a:gd name="connsiteY89" fmla="*/ 981075 h 1035844"/>
                <a:gd name="connsiteX90" fmla="*/ 211932 w 517621"/>
                <a:gd name="connsiteY90" fmla="*/ 973931 h 1035844"/>
                <a:gd name="connsiteX91" fmla="*/ 202407 w 517621"/>
                <a:gd name="connsiteY91" fmla="*/ 959644 h 1035844"/>
                <a:gd name="connsiteX92" fmla="*/ 197644 w 517621"/>
                <a:gd name="connsiteY92" fmla="*/ 952500 h 1035844"/>
                <a:gd name="connsiteX93" fmla="*/ 195263 w 517621"/>
                <a:gd name="connsiteY93" fmla="*/ 945356 h 1035844"/>
                <a:gd name="connsiteX94" fmla="*/ 183357 w 517621"/>
                <a:gd name="connsiteY94" fmla="*/ 931069 h 1035844"/>
                <a:gd name="connsiteX95" fmla="*/ 180975 w 517621"/>
                <a:gd name="connsiteY95" fmla="*/ 923925 h 1035844"/>
                <a:gd name="connsiteX96" fmla="*/ 171450 w 517621"/>
                <a:gd name="connsiteY96" fmla="*/ 909638 h 1035844"/>
                <a:gd name="connsiteX97" fmla="*/ 164307 w 517621"/>
                <a:gd name="connsiteY97" fmla="*/ 888206 h 1035844"/>
                <a:gd name="connsiteX98" fmla="*/ 161925 w 517621"/>
                <a:gd name="connsiteY98" fmla="*/ 881063 h 1035844"/>
                <a:gd name="connsiteX99" fmla="*/ 157163 w 517621"/>
                <a:gd name="connsiteY99" fmla="*/ 871538 h 1035844"/>
                <a:gd name="connsiteX100" fmla="*/ 145257 w 517621"/>
                <a:gd name="connsiteY100" fmla="*/ 854869 h 1035844"/>
                <a:gd name="connsiteX101" fmla="*/ 121444 w 517621"/>
                <a:gd name="connsiteY101" fmla="*/ 862013 h 1035844"/>
                <a:gd name="connsiteX102" fmla="*/ 100013 w 517621"/>
                <a:gd name="connsiteY102" fmla="*/ 876300 h 1035844"/>
                <a:gd name="connsiteX103" fmla="*/ 92869 w 517621"/>
                <a:gd name="connsiteY103" fmla="*/ 881063 h 1035844"/>
                <a:gd name="connsiteX104" fmla="*/ 57150 w 517621"/>
                <a:gd name="connsiteY104" fmla="*/ 892969 h 1035844"/>
                <a:gd name="connsiteX105" fmla="*/ 21432 w 517621"/>
                <a:gd name="connsiteY105" fmla="*/ 904875 h 1035844"/>
                <a:gd name="connsiteX106" fmla="*/ 14288 w 517621"/>
                <a:gd name="connsiteY106" fmla="*/ 907256 h 1035844"/>
                <a:gd name="connsiteX107" fmla="*/ 7144 w 517621"/>
                <a:gd name="connsiteY107" fmla="*/ 909638 h 1035844"/>
                <a:gd name="connsiteX108" fmla="*/ 0 w 517621"/>
                <a:gd name="connsiteY108" fmla="*/ 892969 h 1035844"/>
                <a:gd name="connsiteX109" fmla="*/ 2382 w 517621"/>
                <a:gd name="connsiteY109" fmla="*/ 797719 h 1035844"/>
                <a:gd name="connsiteX110" fmla="*/ 4763 w 517621"/>
                <a:gd name="connsiteY110" fmla="*/ 788194 h 1035844"/>
                <a:gd name="connsiteX111" fmla="*/ 7144 w 517621"/>
                <a:gd name="connsiteY111" fmla="*/ 773906 h 1035844"/>
                <a:gd name="connsiteX112" fmla="*/ 11907 w 517621"/>
                <a:gd name="connsiteY112" fmla="*/ 759619 h 1035844"/>
                <a:gd name="connsiteX113" fmla="*/ 19051 w 517621"/>
                <a:gd name="connsiteY113" fmla="*/ 716756 h 1035844"/>
                <a:gd name="connsiteX114" fmla="*/ 28575 w 517621"/>
                <a:gd name="connsiteY114" fmla="*/ 645319 h 1035844"/>
                <a:gd name="connsiteX115" fmla="*/ 30957 w 517621"/>
                <a:gd name="connsiteY115" fmla="*/ 635794 h 1035844"/>
                <a:gd name="connsiteX116" fmla="*/ 40482 w 517621"/>
                <a:gd name="connsiteY116" fmla="*/ 611981 h 1035844"/>
                <a:gd name="connsiteX117" fmla="*/ 45244 w 517621"/>
                <a:gd name="connsiteY117" fmla="*/ 592931 h 1035844"/>
                <a:gd name="connsiteX118" fmla="*/ 50007 w 517621"/>
                <a:gd name="connsiteY118" fmla="*/ 578644 h 1035844"/>
                <a:gd name="connsiteX119" fmla="*/ 52388 w 517621"/>
                <a:gd name="connsiteY119" fmla="*/ 569119 h 1035844"/>
                <a:gd name="connsiteX120" fmla="*/ 57150 w 517621"/>
                <a:gd name="connsiteY120" fmla="*/ 561975 h 1035844"/>
                <a:gd name="connsiteX121" fmla="*/ 59532 w 517621"/>
                <a:gd name="connsiteY121" fmla="*/ 554831 h 1035844"/>
                <a:gd name="connsiteX122" fmla="*/ 64294 w 517621"/>
                <a:gd name="connsiteY122" fmla="*/ 547688 h 1035844"/>
                <a:gd name="connsiteX123" fmla="*/ 69057 w 517621"/>
                <a:gd name="connsiteY123" fmla="*/ 538163 h 1035844"/>
                <a:gd name="connsiteX124" fmla="*/ 73819 w 517621"/>
                <a:gd name="connsiteY124" fmla="*/ 523875 h 1035844"/>
                <a:gd name="connsiteX125" fmla="*/ 76200 w 517621"/>
                <a:gd name="connsiteY125" fmla="*/ 488156 h 1035844"/>
                <a:gd name="connsiteX126" fmla="*/ 80963 w 517621"/>
                <a:gd name="connsiteY126" fmla="*/ 473869 h 1035844"/>
                <a:gd name="connsiteX127" fmla="*/ 83344 w 517621"/>
                <a:gd name="connsiteY127" fmla="*/ 466725 h 1035844"/>
                <a:gd name="connsiteX128" fmla="*/ 85725 w 517621"/>
                <a:gd name="connsiteY128" fmla="*/ 459581 h 1035844"/>
                <a:gd name="connsiteX129" fmla="*/ 90488 w 517621"/>
                <a:gd name="connsiteY129" fmla="*/ 452438 h 1035844"/>
                <a:gd name="connsiteX130" fmla="*/ 92869 w 517621"/>
                <a:gd name="connsiteY130" fmla="*/ 445294 h 1035844"/>
                <a:gd name="connsiteX131" fmla="*/ 97632 w 517621"/>
                <a:gd name="connsiteY131" fmla="*/ 438150 h 1035844"/>
                <a:gd name="connsiteX132" fmla="*/ 104775 w 517621"/>
                <a:gd name="connsiteY132" fmla="*/ 414338 h 1035844"/>
                <a:gd name="connsiteX133" fmla="*/ 114300 w 517621"/>
                <a:gd name="connsiteY133" fmla="*/ 390525 h 1035844"/>
                <a:gd name="connsiteX134" fmla="*/ 116682 w 517621"/>
                <a:gd name="connsiteY134" fmla="*/ 383381 h 1035844"/>
                <a:gd name="connsiteX135" fmla="*/ 121444 w 517621"/>
                <a:gd name="connsiteY135" fmla="*/ 366713 h 1035844"/>
                <a:gd name="connsiteX136" fmla="*/ 126207 w 517621"/>
                <a:gd name="connsiteY136" fmla="*/ 357188 h 1035844"/>
                <a:gd name="connsiteX137" fmla="*/ 130969 w 517621"/>
                <a:gd name="connsiteY137" fmla="*/ 340519 h 1035844"/>
                <a:gd name="connsiteX138" fmla="*/ 133350 w 517621"/>
                <a:gd name="connsiteY138" fmla="*/ 333375 h 1035844"/>
                <a:gd name="connsiteX139" fmla="*/ 142875 w 517621"/>
                <a:gd name="connsiteY139" fmla="*/ 319088 h 1035844"/>
                <a:gd name="connsiteX140" fmla="*/ 147638 w 517621"/>
                <a:gd name="connsiteY140" fmla="*/ 311944 h 1035844"/>
                <a:gd name="connsiteX141" fmla="*/ 152400 w 517621"/>
                <a:gd name="connsiteY141" fmla="*/ 292894 h 1035844"/>
                <a:gd name="connsiteX142" fmla="*/ 154782 w 517621"/>
                <a:gd name="connsiteY142" fmla="*/ 271463 h 1035844"/>
                <a:gd name="connsiteX143" fmla="*/ 159544 w 517621"/>
                <a:gd name="connsiteY143" fmla="*/ 261938 h 1035844"/>
                <a:gd name="connsiteX144" fmla="*/ 166688 w 517621"/>
                <a:gd name="connsiteY144" fmla="*/ 235744 h 1035844"/>
                <a:gd name="connsiteX145" fmla="*/ 169069 w 517621"/>
                <a:gd name="connsiteY145" fmla="*/ 228600 h 1035844"/>
                <a:gd name="connsiteX146" fmla="*/ 171450 w 517621"/>
                <a:gd name="connsiteY146" fmla="*/ 204788 h 1035844"/>
                <a:gd name="connsiteX147" fmla="*/ 176213 w 517621"/>
                <a:gd name="connsiteY147" fmla="*/ 190500 h 1035844"/>
                <a:gd name="connsiteX148" fmla="*/ 183357 w 517621"/>
                <a:gd name="connsiteY148" fmla="*/ 169069 h 1035844"/>
                <a:gd name="connsiteX149" fmla="*/ 185738 w 517621"/>
                <a:gd name="connsiteY149" fmla="*/ 161925 h 1035844"/>
                <a:gd name="connsiteX150" fmla="*/ 188119 w 517621"/>
                <a:gd name="connsiteY150" fmla="*/ 154781 h 1035844"/>
                <a:gd name="connsiteX151" fmla="*/ 197644 w 517621"/>
                <a:gd name="connsiteY151" fmla="*/ 140494 h 1035844"/>
                <a:gd name="connsiteX152" fmla="*/ 207169 w 517621"/>
                <a:gd name="connsiteY152" fmla="*/ 116681 h 1035844"/>
                <a:gd name="connsiteX153" fmla="*/ 211932 w 517621"/>
                <a:gd name="connsiteY153" fmla="*/ 109538 h 1035844"/>
                <a:gd name="connsiteX154" fmla="*/ 219075 w 517621"/>
                <a:gd name="connsiteY154" fmla="*/ 107156 h 1035844"/>
                <a:gd name="connsiteX155" fmla="*/ 226219 w 517621"/>
                <a:gd name="connsiteY155" fmla="*/ 102394 h 1035844"/>
                <a:gd name="connsiteX156" fmla="*/ 235744 w 517621"/>
                <a:gd name="connsiteY156" fmla="*/ 97631 h 1035844"/>
                <a:gd name="connsiteX157" fmla="*/ 250032 w 517621"/>
                <a:gd name="connsiteY157" fmla="*/ 88106 h 1035844"/>
                <a:gd name="connsiteX158" fmla="*/ 264319 w 517621"/>
                <a:gd name="connsiteY158" fmla="*/ 78581 h 1035844"/>
                <a:gd name="connsiteX159" fmla="*/ 271463 w 517621"/>
                <a:gd name="connsiteY159" fmla="*/ 73819 h 1035844"/>
                <a:gd name="connsiteX160" fmla="*/ 285750 w 517621"/>
                <a:gd name="connsiteY160" fmla="*/ 69056 h 1035844"/>
                <a:gd name="connsiteX161" fmla="*/ 302419 w 517621"/>
                <a:gd name="connsiteY161" fmla="*/ 64294 h 1035844"/>
                <a:gd name="connsiteX162" fmla="*/ 300038 w 517621"/>
                <a:gd name="connsiteY162" fmla="*/ 69056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517621" h="1035844">
                  <a:moveTo>
                    <a:pt x="300038" y="69056"/>
                  </a:moveTo>
                  <a:cubicBezTo>
                    <a:pt x="302022" y="68659"/>
                    <a:pt x="309671" y="64499"/>
                    <a:pt x="314325" y="61913"/>
                  </a:cubicBezTo>
                  <a:cubicBezTo>
                    <a:pt x="316827" y="60523"/>
                    <a:pt x="318909" y="58430"/>
                    <a:pt x="321469" y="57150"/>
                  </a:cubicBezTo>
                  <a:cubicBezTo>
                    <a:pt x="326574" y="54597"/>
                    <a:pt x="335630" y="53475"/>
                    <a:pt x="340519" y="52388"/>
                  </a:cubicBezTo>
                  <a:cubicBezTo>
                    <a:pt x="343714" y="51678"/>
                    <a:pt x="346909" y="50946"/>
                    <a:pt x="350044" y="50006"/>
                  </a:cubicBezTo>
                  <a:cubicBezTo>
                    <a:pt x="354852" y="48563"/>
                    <a:pt x="359351" y="45867"/>
                    <a:pt x="364332" y="45244"/>
                  </a:cubicBezTo>
                  <a:lnTo>
                    <a:pt x="383382" y="42863"/>
                  </a:lnTo>
                  <a:cubicBezTo>
                    <a:pt x="384969" y="40482"/>
                    <a:pt x="387017" y="38350"/>
                    <a:pt x="388144" y="35719"/>
                  </a:cubicBezTo>
                  <a:cubicBezTo>
                    <a:pt x="391784" y="27225"/>
                    <a:pt x="392552" y="3906"/>
                    <a:pt x="392907" y="0"/>
                  </a:cubicBezTo>
                  <a:cubicBezTo>
                    <a:pt x="400844" y="1588"/>
                    <a:pt x="409350" y="1413"/>
                    <a:pt x="416719" y="4763"/>
                  </a:cubicBezTo>
                  <a:cubicBezTo>
                    <a:pt x="419004" y="5802"/>
                    <a:pt x="418410" y="9493"/>
                    <a:pt x="419100" y="11906"/>
                  </a:cubicBezTo>
                  <a:cubicBezTo>
                    <a:pt x="419999" y="15053"/>
                    <a:pt x="420542" y="18296"/>
                    <a:pt x="421482" y="21431"/>
                  </a:cubicBezTo>
                  <a:cubicBezTo>
                    <a:pt x="430171" y="50394"/>
                    <a:pt x="423141" y="23306"/>
                    <a:pt x="428625" y="45244"/>
                  </a:cubicBezTo>
                  <a:cubicBezTo>
                    <a:pt x="429815" y="55166"/>
                    <a:pt x="434578" y="71438"/>
                    <a:pt x="435769" y="80963"/>
                  </a:cubicBezTo>
                  <a:cubicBezTo>
                    <a:pt x="436960" y="90488"/>
                    <a:pt x="434975" y="96441"/>
                    <a:pt x="435769" y="102394"/>
                  </a:cubicBezTo>
                  <a:cubicBezTo>
                    <a:pt x="436563" y="108347"/>
                    <a:pt x="438944" y="111919"/>
                    <a:pt x="440532" y="116681"/>
                  </a:cubicBezTo>
                  <a:lnTo>
                    <a:pt x="442913" y="123825"/>
                  </a:lnTo>
                  <a:cubicBezTo>
                    <a:pt x="443707" y="135731"/>
                    <a:pt x="443976" y="147684"/>
                    <a:pt x="445294" y="159544"/>
                  </a:cubicBezTo>
                  <a:cubicBezTo>
                    <a:pt x="445571" y="162039"/>
                    <a:pt x="447675" y="164178"/>
                    <a:pt x="447675" y="166688"/>
                  </a:cubicBezTo>
                  <a:cubicBezTo>
                    <a:pt x="447675" y="199241"/>
                    <a:pt x="446772" y="231799"/>
                    <a:pt x="445294" y="264319"/>
                  </a:cubicBezTo>
                  <a:cubicBezTo>
                    <a:pt x="445180" y="266827"/>
                    <a:pt x="443603" y="269049"/>
                    <a:pt x="442913" y="271463"/>
                  </a:cubicBezTo>
                  <a:cubicBezTo>
                    <a:pt x="442014" y="274610"/>
                    <a:pt x="441431" y="277841"/>
                    <a:pt x="440532" y="280988"/>
                  </a:cubicBezTo>
                  <a:cubicBezTo>
                    <a:pt x="433699" y="304901"/>
                    <a:pt x="443213" y="267878"/>
                    <a:pt x="435769" y="297656"/>
                  </a:cubicBezTo>
                  <a:cubicBezTo>
                    <a:pt x="434975" y="306387"/>
                    <a:pt x="434628" y="315171"/>
                    <a:pt x="433388" y="323850"/>
                  </a:cubicBezTo>
                  <a:cubicBezTo>
                    <a:pt x="433033" y="326335"/>
                    <a:pt x="431697" y="328580"/>
                    <a:pt x="431007" y="330994"/>
                  </a:cubicBezTo>
                  <a:cubicBezTo>
                    <a:pt x="430108" y="334141"/>
                    <a:pt x="429565" y="337384"/>
                    <a:pt x="428625" y="340519"/>
                  </a:cubicBezTo>
                  <a:cubicBezTo>
                    <a:pt x="427182" y="345327"/>
                    <a:pt x="425081" y="349936"/>
                    <a:pt x="423863" y="354806"/>
                  </a:cubicBezTo>
                  <a:lnTo>
                    <a:pt x="419100" y="373856"/>
                  </a:lnTo>
                  <a:cubicBezTo>
                    <a:pt x="418306" y="377031"/>
                    <a:pt x="417754" y="380276"/>
                    <a:pt x="416719" y="383381"/>
                  </a:cubicBezTo>
                  <a:lnTo>
                    <a:pt x="411957" y="397669"/>
                  </a:lnTo>
                  <a:cubicBezTo>
                    <a:pt x="411163" y="400050"/>
                    <a:pt x="410184" y="402378"/>
                    <a:pt x="409575" y="404813"/>
                  </a:cubicBezTo>
                  <a:cubicBezTo>
                    <a:pt x="408781" y="407988"/>
                    <a:pt x="408093" y="411191"/>
                    <a:pt x="407194" y="414338"/>
                  </a:cubicBezTo>
                  <a:cubicBezTo>
                    <a:pt x="400362" y="438251"/>
                    <a:pt x="409876" y="401227"/>
                    <a:pt x="402432" y="431006"/>
                  </a:cubicBezTo>
                  <a:cubicBezTo>
                    <a:pt x="401638" y="438150"/>
                    <a:pt x="401143" y="445334"/>
                    <a:pt x="400050" y="452438"/>
                  </a:cubicBezTo>
                  <a:cubicBezTo>
                    <a:pt x="399552" y="455673"/>
                    <a:pt x="398609" y="458828"/>
                    <a:pt x="397669" y="461963"/>
                  </a:cubicBezTo>
                  <a:cubicBezTo>
                    <a:pt x="396227" y="466771"/>
                    <a:pt x="393732" y="471298"/>
                    <a:pt x="392907" y="476250"/>
                  </a:cubicBezTo>
                  <a:cubicBezTo>
                    <a:pt x="390054" y="493361"/>
                    <a:pt x="393203" y="486521"/>
                    <a:pt x="385763" y="497681"/>
                  </a:cubicBezTo>
                  <a:cubicBezTo>
                    <a:pt x="384124" y="505879"/>
                    <a:pt x="383245" y="511256"/>
                    <a:pt x="381000" y="519113"/>
                  </a:cubicBezTo>
                  <a:cubicBezTo>
                    <a:pt x="380310" y="521526"/>
                    <a:pt x="379413" y="523875"/>
                    <a:pt x="378619" y="526256"/>
                  </a:cubicBezTo>
                  <a:cubicBezTo>
                    <a:pt x="377825" y="534194"/>
                    <a:pt x="377708" y="542228"/>
                    <a:pt x="376238" y="550069"/>
                  </a:cubicBezTo>
                  <a:cubicBezTo>
                    <a:pt x="375313" y="555003"/>
                    <a:pt x="373063" y="559594"/>
                    <a:pt x="371475" y="564356"/>
                  </a:cubicBezTo>
                  <a:lnTo>
                    <a:pt x="364332" y="585788"/>
                  </a:lnTo>
                  <a:lnTo>
                    <a:pt x="340519" y="657225"/>
                  </a:lnTo>
                  <a:cubicBezTo>
                    <a:pt x="332505" y="681272"/>
                    <a:pt x="344743" y="643944"/>
                    <a:pt x="335757" y="673894"/>
                  </a:cubicBezTo>
                  <a:cubicBezTo>
                    <a:pt x="334314" y="678702"/>
                    <a:pt x="332582" y="683419"/>
                    <a:pt x="330994" y="688181"/>
                  </a:cubicBezTo>
                  <a:lnTo>
                    <a:pt x="328613" y="695325"/>
                  </a:lnTo>
                  <a:cubicBezTo>
                    <a:pt x="327819" y="697706"/>
                    <a:pt x="327355" y="700224"/>
                    <a:pt x="326232" y="702469"/>
                  </a:cubicBezTo>
                  <a:cubicBezTo>
                    <a:pt x="324644" y="705644"/>
                    <a:pt x="322787" y="708698"/>
                    <a:pt x="321469" y="711994"/>
                  </a:cubicBezTo>
                  <a:cubicBezTo>
                    <a:pt x="319605" y="716655"/>
                    <a:pt x="316707" y="726281"/>
                    <a:pt x="316707" y="726281"/>
                  </a:cubicBezTo>
                  <a:cubicBezTo>
                    <a:pt x="315913" y="735806"/>
                    <a:pt x="315511" y="745372"/>
                    <a:pt x="314325" y="754856"/>
                  </a:cubicBezTo>
                  <a:cubicBezTo>
                    <a:pt x="313919" y="758103"/>
                    <a:pt x="312529" y="761161"/>
                    <a:pt x="311944" y="764381"/>
                  </a:cubicBezTo>
                  <a:cubicBezTo>
                    <a:pt x="311082" y="769125"/>
                    <a:pt x="309156" y="787034"/>
                    <a:pt x="307182" y="792956"/>
                  </a:cubicBezTo>
                  <a:cubicBezTo>
                    <a:pt x="306059" y="796324"/>
                    <a:pt x="304007" y="799306"/>
                    <a:pt x="302419" y="802481"/>
                  </a:cubicBezTo>
                  <a:cubicBezTo>
                    <a:pt x="327755" y="819373"/>
                    <a:pt x="304092" y="805397"/>
                    <a:pt x="373857" y="809625"/>
                  </a:cubicBezTo>
                  <a:cubicBezTo>
                    <a:pt x="378676" y="809917"/>
                    <a:pt x="383382" y="811212"/>
                    <a:pt x="388144" y="812006"/>
                  </a:cubicBezTo>
                  <a:lnTo>
                    <a:pt x="416719" y="821531"/>
                  </a:lnTo>
                  <a:lnTo>
                    <a:pt x="423863" y="823913"/>
                  </a:lnTo>
                  <a:cubicBezTo>
                    <a:pt x="426244" y="824707"/>
                    <a:pt x="428762" y="825172"/>
                    <a:pt x="431007" y="826294"/>
                  </a:cubicBezTo>
                  <a:cubicBezTo>
                    <a:pt x="434182" y="827881"/>
                    <a:pt x="437236" y="829738"/>
                    <a:pt x="440532" y="831056"/>
                  </a:cubicBezTo>
                  <a:cubicBezTo>
                    <a:pt x="445193" y="832920"/>
                    <a:pt x="450057" y="834231"/>
                    <a:pt x="454819" y="835819"/>
                  </a:cubicBezTo>
                  <a:cubicBezTo>
                    <a:pt x="457200" y="836613"/>
                    <a:pt x="459718" y="837077"/>
                    <a:pt x="461963" y="838200"/>
                  </a:cubicBezTo>
                  <a:cubicBezTo>
                    <a:pt x="465138" y="839788"/>
                    <a:pt x="468120" y="841840"/>
                    <a:pt x="471488" y="842963"/>
                  </a:cubicBezTo>
                  <a:cubicBezTo>
                    <a:pt x="474816" y="844072"/>
                    <a:pt x="495284" y="847325"/>
                    <a:pt x="497682" y="847725"/>
                  </a:cubicBezTo>
                  <a:cubicBezTo>
                    <a:pt x="500063" y="848519"/>
                    <a:pt x="502390" y="849497"/>
                    <a:pt x="504825" y="850106"/>
                  </a:cubicBezTo>
                  <a:cubicBezTo>
                    <a:pt x="508752" y="851088"/>
                    <a:pt x="514487" y="849120"/>
                    <a:pt x="516732" y="852488"/>
                  </a:cubicBezTo>
                  <a:cubicBezTo>
                    <a:pt x="518977" y="855856"/>
                    <a:pt x="516523" y="860979"/>
                    <a:pt x="514350" y="864394"/>
                  </a:cubicBezTo>
                  <a:cubicBezTo>
                    <a:pt x="508341" y="873837"/>
                    <a:pt x="501289" y="877864"/>
                    <a:pt x="492919" y="883444"/>
                  </a:cubicBezTo>
                  <a:cubicBezTo>
                    <a:pt x="482002" y="899820"/>
                    <a:pt x="488824" y="895921"/>
                    <a:pt x="476250" y="900113"/>
                  </a:cubicBezTo>
                  <a:cubicBezTo>
                    <a:pt x="474663" y="902494"/>
                    <a:pt x="473511" y="905233"/>
                    <a:pt x="471488" y="907256"/>
                  </a:cubicBezTo>
                  <a:cubicBezTo>
                    <a:pt x="464481" y="914263"/>
                    <a:pt x="459493" y="912063"/>
                    <a:pt x="450057" y="916781"/>
                  </a:cubicBezTo>
                  <a:cubicBezTo>
                    <a:pt x="446882" y="918369"/>
                    <a:pt x="443576" y="919718"/>
                    <a:pt x="440532" y="921544"/>
                  </a:cubicBezTo>
                  <a:cubicBezTo>
                    <a:pt x="435624" y="924489"/>
                    <a:pt x="431674" y="929259"/>
                    <a:pt x="426244" y="931069"/>
                  </a:cubicBezTo>
                  <a:cubicBezTo>
                    <a:pt x="421482" y="932656"/>
                    <a:pt x="416447" y="933586"/>
                    <a:pt x="411957" y="935831"/>
                  </a:cubicBezTo>
                  <a:cubicBezTo>
                    <a:pt x="408782" y="937419"/>
                    <a:pt x="405476" y="938768"/>
                    <a:pt x="402432" y="940594"/>
                  </a:cubicBezTo>
                  <a:cubicBezTo>
                    <a:pt x="397524" y="943539"/>
                    <a:pt x="388144" y="950119"/>
                    <a:pt x="388144" y="950119"/>
                  </a:cubicBezTo>
                  <a:cubicBezTo>
                    <a:pt x="386557" y="952500"/>
                    <a:pt x="385809" y="955746"/>
                    <a:pt x="383382" y="957263"/>
                  </a:cubicBezTo>
                  <a:cubicBezTo>
                    <a:pt x="379125" y="959924"/>
                    <a:pt x="369094" y="962025"/>
                    <a:pt x="369094" y="962025"/>
                  </a:cubicBezTo>
                  <a:cubicBezTo>
                    <a:pt x="346302" y="984817"/>
                    <a:pt x="375484" y="957765"/>
                    <a:pt x="354807" y="971550"/>
                  </a:cubicBezTo>
                  <a:cubicBezTo>
                    <a:pt x="343588" y="979030"/>
                    <a:pt x="352208" y="978261"/>
                    <a:pt x="340519" y="983456"/>
                  </a:cubicBezTo>
                  <a:cubicBezTo>
                    <a:pt x="326577" y="989652"/>
                    <a:pt x="323824" y="985864"/>
                    <a:pt x="311944" y="997744"/>
                  </a:cubicBezTo>
                  <a:cubicBezTo>
                    <a:pt x="307182" y="1002506"/>
                    <a:pt x="303261" y="1008295"/>
                    <a:pt x="297657" y="1012031"/>
                  </a:cubicBezTo>
                  <a:lnTo>
                    <a:pt x="283369" y="1021556"/>
                  </a:lnTo>
                  <a:cubicBezTo>
                    <a:pt x="282575" y="1023937"/>
                    <a:pt x="282556" y="1026740"/>
                    <a:pt x="280988" y="1028700"/>
                  </a:cubicBezTo>
                  <a:cubicBezTo>
                    <a:pt x="277630" y="1032897"/>
                    <a:pt x="271407" y="1034275"/>
                    <a:pt x="266700" y="1035844"/>
                  </a:cubicBezTo>
                  <a:cubicBezTo>
                    <a:pt x="260350" y="1034256"/>
                    <a:pt x="253372" y="1034260"/>
                    <a:pt x="247650" y="1031081"/>
                  </a:cubicBezTo>
                  <a:cubicBezTo>
                    <a:pt x="245456" y="1029862"/>
                    <a:pt x="246488" y="1026132"/>
                    <a:pt x="245269" y="1023938"/>
                  </a:cubicBezTo>
                  <a:cubicBezTo>
                    <a:pt x="242489" y="1018934"/>
                    <a:pt x="238919" y="1014413"/>
                    <a:pt x="235744" y="1009650"/>
                  </a:cubicBezTo>
                  <a:cubicBezTo>
                    <a:pt x="235742" y="1009646"/>
                    <a:pt x="226223" y="995366"/>
                    <a:pt x="226219" y="995363"/>
                  </a:cubicBezTo>
                  <a:lnTo>
                    <a:pt x="219075" y="990600"/>
                  </a:lnTo>
                  <a:cubicBezTo>
                    <a:pt x="217488" y="987425"/>
                    <a:pt x="215711" y="984338"/>
                    <a:pt x="214313" y="981075"/>
                  </a:cubicBezTo>
                  <a:cubicBezTo>
                    <a:pt x="213324" y="978768"/>
                    <a:pt x="213151" y="976125"/>
                    <a:pt x="211932" y="973931"/>
                  </a:cubicBezTo>
                  <a:cubicBezTo>
                    <a:pt x="209152" y="968928"/>
                    <a:pt x="205582" y="964406"/>
                    <a:pt x="202407" y="959644"/>
                  </a:cubicBezTo>
                  <a:lnTo>
                    <a:pt x="197644" y="952500"/>
                  </a:lnTo>
                  <a:cubicBezTo>
                    <a:pt x="196850" y="950119"/>
                    <a:pt x="196386" y="947601"/>
                    <a:pt x="195263" y="945356"/>
                  </a:cubicBezTo>
                  <a:cubicBezTo>
                    <a:pt x="191949" y="938729"/>
                    <a:pt x="188620" y="936332"/>
                    <a:pt x="183357" y="931069"/>
                  </a:cubicBezTo>
                  <a:cubicBezTo>
                    <a:pt x="182563" y="928688"/>
                    <a:pt x="182194" y="926119"/>
                    <a:pt x="180975" y="923925"/>
                  </a:cubicBezTo>
                  <a:cubicBezTo>
                    <a:pt x="178195" y="918922"/>
                    <a:pt x="171450" y="909638"/>
                    <a:pt x="171450" y="909638"/>
                  </a:cubicBezTo>
                  <a:lnTo>
                    <a:pt x="164307" y="888206"/>
                  </a:lnTo>
                  <a:cubicBezTo>
                    <a:pt x="163513" y="885825"/>
                    <a:pt x="163047" y="883308"/>
                    <a:pt x="161925" y="881063"/>
                  </a:cubicBezTo>
                  <a:cubicBezTo>
                    <a:pt x="160338" y="877888"/>
                    <a:pt x="158481" y="874834"/>
                    <a:pt x="157163" y="871538"/>
                  </a:cubicBezTo>
                  <a:cubicBezTo>
                    <a:pt x="150325" y="854442"/>
                    <a:pt x="157803" y="859051"/>
                    <a:pt x="145257" y="854869"/>
                  </a:cubicBezTo>
                  <a:cubicBezTo>
                    <a:pt x="139931" y="856200"/>
                    <a:pt x="124924" y="859693"/>
                    <a:pt x="121444" y="862013"/>
                  </a:cubicBezTo>
                  <a:lnTo>
                    <a:pt x="100013" y="876300"/>
                  </a:lnTo>
                  <a:cubicBezTo>
                    <a:pt x="97632" y="877888"/>
                    <a:pt x="95584" y="880158"/>
                    <a:pt x="92869" y="881063"/>
                  </a:cubicBezTo>
                  <a:lnTo>
                    <a:pt x="57150" y="892969"/>
                  </a:lnTo>
                  <a:lnTo>
                    <a:pt x="21432" y="904875"/>
                  </a:lnTo>
                  <a:lnTo>
                    <a:pt x="14288" y="907256"/>
                  </a:lnTo>
                  <a:lnTo>
                    <a:pt x="7144" y="909638"/>
                  </a:lnTo>
                  <a:cubicBezTo>
                    <a:pt x="6216" y="907781"/>
                    <a:pt x="0" y="896470"/>
                    <a:pt x="0" y="892969"/>
                  </a:cubicBezTo>
                  <a:cubicBezTo>
                    <a:pt x="0" y="861209"/>
                    <a:pt x="940" y="829446"/>
                    <a:pt x="2382" y="797719"/>
                  </a:cubicBezTo>
                  <a:cubicBezTo>
                    <a:pt x="2531" y="794450"/>
                    <a:pt x="4121" y="791403"/>
                    <a:pt x="4763" y="788194"/>
                  </a:cubicBezTo>
                  <a:cubicBezTo>
                    <a:pt x="5710" y="783459"/>
                    <a:pt x="5973" y="778590"/>
                    <a:pt x="7144" y="773906"/>
                  </a:cubicBezTo>
                  <a:cubicBezTo>
                    <a:pt x="8362" y="769036"/>
                    <a:pt x="9923" y="769144"/>
                    <a:pt x="11907" y="759619"/>
                  </a:cubicBezTo>
                  <a:cubicBezTo>
                    <a:pt x="13892" y="750094"/>
                    <a:pt x="16670" y="731044"/>
                    <a:pt x="19051" y="716756"/>
                  </a:cubicBezTo>
                  <a:lnTo>
                    <a:pt x="28575" y="645319"/>
                  </a:lnTo>
                  <a:cubicBezTo>
                    <a:pt x="28767" y="642052"/>
                    <a:pt x="30017" y="638929"/>
                    <a:pt x="30957" y="635794"/>
                  </a:cubicBezTo>
                  <a:cubicBezTo>
                    <a:pt x="38186" y="611696"/>
                    <a:pt x="32523" y="630551"/>
                    <a:pt x="40482" y="611981"/>
                  </a:cubicBezTo>
                  <a:cubicBezTo>
                    <a:pt x="44095" y="603552"/>
                    <a:pt x="42449" y="603181"/>
                    <a:pt x="45244" y="592931"/>
                  </a:cubicBezTo>
                  <a:cubicBezTo>
                    <a:pt x="46565" y="588088"/>
                    <a:pt x="48790" y="583514"/>
                    <a:pt x="50007" y="578644"/>
                  </a:cubicBezTo>
                  <a:cubicBezTo>
                    <a:pt x="50801" y="575469"/>
                    <a:pt x="51099" y="572127"/>
                    <a:pt x="52388" y="569119"/>
                  </a:cubicBezTo>
                  <a:cubicBezTo>
                    <a:pt x="53515" y="566488"/>
                    <a:pt x="55870" y="564535"/>
                    <a:pt x="57150" y="561975"/>
                  </a:cubicBezTo>
                  <a:cubicBezTo>
                    <a:pt x="58273" y="559730"/>
                    <a:pt x="58409" y="557076"/>
                    <a:pt x="59532" y="554831"/>
                  </a:cubicBezTo>
                  <a:cubicBezTo>
                    <a:pt x="60812" y="552272"/>
                    <a:pt x="62874" y="550173"/>
                    <a:pt x="64294" y="547688"/>
                  </a:cubicBezTo>
                  <a:cubicBezTo>
                    <a:pt x="66055" y="544606"/>
                    <a:pt x="67739" y="541459"/>
                    <a:pt x="69057" y="538163"/>
                  </a:cubicBezTo>
                  <a:cubicBezTo>
                    <a:pt x="70921" y="533502"/>
                    <a:pt x="73819" y="523875"/>
                    <a:pt x="73819" y="523875"/>
                  </a:cubicBezTo>
                  <a:cubicBezTo>
                    <a:pt x="74613" y="511969"/>
                    <a:pt x="74512" y="499969"/>
                    <a:pt x="76200" y="488156"/>
                  </a:cubicBezTo>
                  <a:cubicBezTo>
                    <a:pt x="76910" y="483186"/>
                    <a:pt x="79375" y="478631"/>
                    <a:pt x="80963" y="473869"/>
                  </a:cubicBezTo>
                  <a:lnTo>
                    <a:pt x="83344" y="466725"/>
                  </a:lnTo>
                  <a:cubicBezTo>
                    <a:pt x="84138" y="464344"/>
                    <a:pt x="84332" y="461669"/>
                    <a:pt x="85725" y="459581"/>
                  </a:cubicBezTo>
                  <a:lnTo>
                    <a:pt x="90488" y="452438"/>
                  </a:lnTo>
                  <a:cubicBezTo>
                    <a:pt x="91282" y="450057"/>
                    <a:pt x="91746" y="447539"/>
                    <a:pt x="92869" y="445294"/>
                  </a:cubicBezTo>
                  <a:cubicBezTo>
                    <a:pt x="94149" y="442734"/>
                    <a:pt x="96505" y="440781"/>
                    <a:pt x="97632" y="438150"/>
                  </a:cubicBezTo>
                  <a:cubicBezTo>
                    <a:pt x="107882" y="414235"/>
                    <a:pt x="88776" y="446333"/>
                    <a:pt x="104775" y="414338"/>
                  </a:cubicBezTo>
                  <a:cubicBezTo>
                    <a:pt x="111785" y="400319"/>
                    <a:pt x="108413" y="408186"/>
                    <a:pt x="114300" y="390525"/>
                  </a:cubicBezTo>
                  <a:cubicBezTo>
                    <a:pt x="115094" y="388144"/>
                    <a:pt x="116073" y="385816"/>
                    <a:pt x="116682" y="383381"/>
                  </a:cubicBezTo>
                  <a:cubicBezTo>
                    <a:pt x="117890" y="378548"/>
                    <a:pt x="119394" y="371495"/>
                    <a:pt x="121444" y="366713"/>
                  </a:cubicBezTo>
                  <a:cubicBezTo>
                    <a:pt x="122842" y="363450"/>
                    <a:pt x="124809" y="360451"/>
                    <a:pt x="126207" y="357188"/>
                  </a:cubicBezTo>
                  <a:cubicBezTo>
                    <a:pt x="128653" y="351482"/>
                    <a:pt x="129244" y="346557"/>
                    <a:pt x="130969" y="340519"/>
                  </a:cubicBezTo>
                  <a:cubicBezTo>
                    <a:pt x="131659" y="338105"/>
                    <a:pt x="132131" y="335569"/>
                    <a:pt x="133350" y="333375"/>
                  </a:cubicBezTo>
                  <a:cubicBezTo>
                    <a:pt x="136130" y="328372"/>
                    <a:pt x="139700" y="323850"/>
                    <a:pt x="142875" y="319088"/>
                  </a:cubicBezTo>
                  <a:lnTo>
                    <a:pt x="147638" y="311944"/>
                  </a:lnTo>
                  <a:cubicBezTo>
                    <a:pt x="150408" y="303633"/>
                    <a:pt x="150963" y="302952"/>
                    <a:pt x="152400" y="292894"/>
                  </a:cubicBezTo>
                  <a:cubicBezTo>
                    <a:pt x="153417" y="285779"/>
                    <a:pt x="153166" y="278467"/>
                    <a:pt x="154782" y="271463"/>
                  </a:cubicBezTo>
                  <a:cubicBezTo>
                    <a:pt x="155580" y="268004"/>
                    <a:pt x="157957" y="265113"/>
                    <a:pt x="159544" y="261938"/>
                  </a:cubicBezTo>
                  <a:cubicBezTo>
                    <a:pt x="162910" y="245105"/>
                    <a:pt x="160644" y="253875"/>
                    <a:pt x="166688" y="235744"/>
                  </a:cubicBezTo>
                  <a:lnTo>
                    <a:pt x="169069" y="228600"/>
                  </a:lnTo>
                  <a:cubicBezTo>
                    <a:pt x="169863" y="220663"/>
                    <a:pt x="169980" y="212628"/>
                    <a:pt x="171450" y="204788"/>
                  </a:cubicBezTo>
                  <a:cubicBezTo>
                    <a:pt x="172375" y="199854"/>
                    <a:pt x="174625" y="195263"/>
                    <a:pt x="176213" y="190500"/>
                  </a:cubicBezTo>
                  <a:lnTo>
                    <a:pt x="183357" y="169069"/>
                  </a:lnTo>
                  <a:lnTo>
                    <a:pt x="185738" y="161925"/>
                  </a:lnTo>
                  <a:cubicBezTo>
                    <a:pt x="186532" y="159544"/>
                    <a:pt x="186727" y="156870"/>
                    <a:pt x="188119" y="154781"/>
                  </a:cubicBezTo>
                  <a:cubicBezTo>
                    <a:pt x="191294" y="150019"/>
                    <a:pt x="195834" y="145924"/>
                    <a:pt x="197644" y="140494"/>
                  </a:cubicBezTo>
                  <a:cubicBezTo>
                    <a:pt x="201545" y="128792"/>
                    <a:pt x="201565" y="126487"/>
                    <a:pt x="207169" y="116681"/>
                  </a:cubicBezTo>
                  <a:cubicBezTo>
                    <a:pt x="208589" y="114196"/>
                    <a:pt x="209697" y="111326"/>
                    <a:pt x="211932" y="109538"/>
                  </a:cubicBezTo>
                  <a:cubicBezTo>
                    <a:pt x="213892" y="107970"/>
                    <a:pt x="216830" y="108279"/>
                    <a:pt x="219075" y="107156"/>
                  </a:cubicBezTo>
                  <a:cubicBezTo>
                    <a:pt x="221635" y="105876"/>
                    <a:pt x="223734" y="103814"/>
                    <a:pt x="226219" y="102394"/>
                  </a:cubicBezTo>
                  <a:cubicBezTo>
                    <a:pt x="229301" y="100633"/>
                    <a:pt x="232700" y="99457"/>
                    <a:pt x="235744" y="97631"/>
                  </a:cubicBezTo>
                  <a:cubicBezTo>
                    <a:pt x="240652" y="94686"/>
                    <a:pt x="245269" y="91281"/>
                    <a:pt x="250032" y="88106"/>
                  </a:cubicBezTo>
                  <a:lnTo>
                    <a:pt x="264319" y="78581"/>
                  </a:lnTo>
                  <a:cubicBezTo>
                    <a:pt x="266700" y="76994"/>
                    <a:pt x="268748" y="74724"/>
                    <a:pt x="271463" y="73819"/>
                  </a:cubicBezTo>
                  <a:cubicBezTo>
                    <a:pt x="276225" y="72231"/>
                    <a:pt x="280880" y="70273"/>
                    <a:pt x="285750" y="69056"/>
                  </a:cubicBezTo>
                  <a:cubicBezTo>
                    <a:pt x="291772" y="67551"/>
                    <a:pt x="296725" y="66571"/>
                    <a:pt x="302419" y="64294"/>
                  </a:cubicBezTo>
                  <a:cubicBezTo>
                    <a:pt x="304067" y="63635"/>
                    <a:pt x="298054" y="69453"/>
                    <a:pt x="300038" y="6905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7" name="Forma livre 426"/>
            <p:cNvSpPr/>
            <p:nvPr/>
          </p:nvSpPr>
          <p:spPr>
            <a:xfrm>
              <a:off x="6216068" y="1330725"/>
              <a:ext cx="396785" cy="610075"/>
            </a:xfrm>
            <a:custGeom>
              <a:avLst/>
              <a:gdLst>
                <a:gd name="connsiteX0" fmla="*/ 252413 w 602457"/>
                <a:gd name="connsiteY0" fmla="*/ 11906 h 926306"/>
                <a:gd name="connsiteX1" fmla="*/ 421482 w 602457"/>
                <a:gd name="connsiteY1" fmla="*/ 7144 h 926306"/>
                <a:gd name="connsiteX2" fmla="*/ 450057 w 602457"/>
                <a:gd name="connsiteY2" fmla="*/ 2381 h 926306"/>
                <a:gd name="connsiteX3" fmla="*/ 457200 w 602457"/>
                <a:gd name="connsiteY3" fmla="*/ 0 h 926306"/>
                <a:gd name="connsiteX4" fmla="*/ 464344 w 602457"/>
                <a:gd name="connsiteY4" fmla="*/ 4763 h 926306"/>
                <a:gd name="connsiteX5" fmla="*/ 476250 w 602457"/>
                <a:gd name="connsiteY5" fmla="*/ 23813 h 926306"/>
                <a:gd name="connsiteX6" fmla="*/ 483394 w 602457"/>
                <a:gd name="connsiteY6" fmla="*/ 26194 h 926306"/>
                <a:gd name="connsiteX7" fmla="*/ 535782 w 602457"/>
                <a:gd name="connsiteY7" fmla="*/ 28575 h 926306"/>
                <a:gd name="connsiteX8" fmla="*/ 547688 w 602457"/>
                <a:gd name="connsiteY8" fmla="*/ 42863 h 926306"/>
                <a:gd name="connsiteX9" fmla="*/ 559594 w 602457"/>
                <a:gd name="connsiteY9" fmla="*/ 61913 h 926306"/>
                <a:gd name="connsiteX10" fmla="*/ 561975 w 602457"/>
                <a:gd name="connsiteY10" fmla="*/ 69056 h 926306"/>
                <a:gd name="connsiteX11" fmla="*/ 602457 w 602457"/>
                <a:gd name="connsiteY11" fmla="*/ 76200 h 926306"/>
                <a:gd name="connsiteX12" fmla="*/ 600075 w 602457"/>
                <a:gd name="connsiteY12" fmla="*/ 107156 h 926306"/>
                <a:gd name="connsiteX13" fmla="*/ 595313 w 602457"/>
                <a:gd name="connsiteY13" fmla="*/ 116681 h 926306"/>
                <a:gd name="connsiteX14" fmla="*/ 592932 w 602457"/>
                <a:gd name="connsiteY14" fmla="*/ 126206 h 926306"/>
                <a:gd name="connsiteX15" fmla="*/ 585788 w 602457"/>
                <a:gd name="connsiteY15" fmla="*/ 147638 h 926306"/>
                <a:gd name="connsiteX16" fmla="*/ 578644 w 602457"/>
                <a:gd name="connsiteY16" fmla="*/ 169069 h 926306"/>
                <a:gd name="connsiteX17" fmla="*/ 576263 w 602457"/>
                <a:gd name="connsiteY17" fmla="*/ 176213 h 926306"/>
                <a:gd name="connsiteX18" fmla="*/ 573882 w 602457"/>
                <a:gd name="connsiteY18" fmla="*/ 183356 h 926306"/>
                <a:gd name="connsiteX19" fmla="*/ 571500 w 602457"/>
                <a:gd name="connsiteY19" fmla="*/ 202406 h 926306"/>
                <a:gd name="connsiteX20" fmla="*/ 569119 w 602457"/>
                <a:gd name="connsiteY20" fmla="*/ 209550 h 926306"/>
                <a:gd name="connsiteX21" fmla="*/ 564357 w 602457"/>
                <a:gd name="connsiteY21" fmla="*/ 228600 h 926306"/>
                <a:gd name="connsiteX22" fmla="*/ 561975 w 602457"/>
                <a:gd name="connsiteY22" fmla="*/ 238125 h 926306"/>
                <a:gd name="connsiteX23" fmla="*/ 557213 w 602457"/>
                <a:gd name="connsiteY23" fmla="*/ 250031 h 926306"/>
                <a:gd name="connsiteX24" fmla="*/ 554832 w 602457"/>
                <a:gd name="connsiteY24" fmla="*/ 342900 h 926306"/>
                <a:gd name="connsiteX25" fmla="*/ 552450 w 602457"/>
                <a:gd name="connsiteY25" fmla="*/ 350044 h 926306"/>
                <a:gd name="connsiteX26" fmla="*/ 547688 w 602457"/>
                <a:gd name="connsiteY26" fmla="*/ 369094 h 926306"/>
                <a:gd name="connsiteX27" fmla="*/ 542925 w 602457"/>
                <a:gd name="connsiteY27" fmla="*/ 440531 h 926306"/>
                <a:gd name="connsiteX28" fmla="*/ 540544 w 602457"/>
                <a:gd name="connsiteY28" fmla="*/ 450056 h 926306"/>
                <a:gd name="connsiteX29" fmla="*/ 535782 w 602457"/>
                <a:gd name="connsiteY29" fmla="*/ 464344 h 926306"/>
                <a:gd name="connsiteX30" fmla="*/ 533400 w 602457"/>
                <a:gd name="connsiteY30" fmla="*/ 488156 h 926306"/>
                <a:gd name="connsiteX31" fmla="*/ 531019 w 602457"/>
                <a:gd name="connsiteY31" fmla="*/ 497681 h 926306"/>
                <a:gd name="connsiteX32" fmla="*/ 528638 w 602457"/>
                <a:gd name="connsiteY32" fmla="*/ 519113 h 926306"/>
                <a:gd name="connsiteX33" fmla="*/ 521494 w 602457"/>
                <a:gd name="connsiteY33" fmla="*/ 542925 h 926306"/>
                <a:gd name="connsiteX34" fmla="*/ 519113 w 602457"/>
                <a:gd name="connsiteY34" fmla="*/ 550069 h 926306"/>
                <a:gd name="connsiteX35" fmla="*/ 514350 w 602457"/>
                <a:gd name="connsiteY35" fmla="*/ 571500 h 926306"/>
                <a:gd name="connsiteX36" fmla="*/ 511969 w 602457"/>
                <a:gd name="connsiteY36" fmla="*/ 604838 h 926306"/>
                <a:gd name="connsiteX37" fmla="*/ 509588 w 602457"/>
                <a:gd name="connsiteY37" fmla="*/ 611981 h 926306"/>
                <a:gd name="connsiteX38" fmla="*/ 507207 w 602457"/>
                <a:gd name="connsiteY38" fmla="*/ 633413 h 926306"/>
                <a:gd name="connsiteX39" fmla="*/ 504825 w 602457"/>
                <a:gd name="connsiteY39" fmla="*/ 642938 h 926306"/>
                <a:gd name="connsiteX40" fmla="*/ 502444 w 602457"/>
                <a:gd name="connsiteY40" fmla="*/ 654844 h 926306"/>
                <a:gd name="connsiteX41" fmla="*/ 495300 w 602457"/>
                <a:gd name="connsiteY41" fmla="*/ 692944 h 926306"/>
                <a:gd name="connsiteX42" fmla="*/ 490538 w 602457"/>
                <a:gd name="connsiteY42" fmla="*/ 709613 h 926306"/>
                <a:gd name="connsiteX43" fmla="*/ 485775 w 602457"/>
                <a:gd name="connsiteY43" fmla="*/ 716756 h 926306"/>
                <a:gd name="connsiteX44" fmla="*/ 481013 w 602457"/>
                <a:gd name="connsiteY44" fmla="*/ 738188 h 926306"/>
                <a:gd name="connsiteX45" fmla="*/ 478632 w 602457"/>
                <a:gd name="connsiteY45" fmla="*/ 745331 h 926306"/>
                <a:gd name="connsiteX46" fmla="*/ 476250 w 602457"/>
                <a:gd name="connsiteY46" fmla="*/ 764381 h 926306"/>
                <a:gd name="connsiteX47" fmla="*/ 471488 w 602457"/>
                <a:gd name="connsiteY47" fmla="*/ 778669 h 926306"/>
                <a:gd name="connsiteX48" fmla="*/ 469107 w 602457"/>
                <a:gd name="connsiteY48" fmla="*/ 785813 h 926306"/>
                <a:gd name="connsiteX49" fmla="*/ 466725 w 602457"/>
                <a:gd name="connsiteY49" fmla="*/ 797719 h 926306"/>
                <a:gd name="connsiteX50" fmla="*/ 464344 w 602457"/>
                <a:gd name="connsiteY50" fmla="*/ 835819 h 926306"/>
                <a:gd name="connsiteX51" fmla="*/ 459582 w 602457"/>
                <a:gd name="connsiteY51" fmla="*/ 850106 h 926306"/>
                <a:gd name="connsiteX52" fmla="*/ 445294 w 602457"/>
                <a:gd name="connsiteY52" fmla="*/ 859631 h 926306"/>
                <a:gd name="connsiteX53" fmla="*/ 421482 w 602457"/>
                <a:gd name="connsiteY53" fmla="*/ 866775 h 926306"/>
                <a:gd name="connsiteX54" fmla="*/ 414338 w 602457"/>
                <a:gd name="connsiteY54" fmla="*/ 869156 h 926306"/>
                <a:gd name="connsiteX55" fmla="*/ 390525 w 602457"/>
                <a:gd name="connsiteY55" fmla="*/ 873919 h 926306"/>
                <a:gd name="connsiteX56" fmla="*/ 364332 w 602457"/>
                <a:gd name="connsiteY56" fmla="*/ 878681 h 926306"/>
                <a:gd name="connsiteX57" fmla="*/ 342900 w 602457"/>
                <a:gd name="connsiteY57" fmla="*/ 885825 h 926306"/>
                <a:gd name="connsiteX58" fmla="*/ 321469 w 602457"/>
                <a:gd name="connsiteY58" fmla="*/ 892969 h 926306"/>
                <a:gd name="connsiteX59" fmla="*/ 314325 w 602457"/>
                <a:gd name="connsiteY59" fmla="*/ 895350 h 926306"/>
                <a:gd name="connsiteX60" fmla="*/ 304800 w 602457"/>
                <a:gd name="connsiteY60" fmla="*/ 897731 h 926306"/>
                <a:gd name="connsiteX61" fmla="*/ 290513 w 602457"/>
                <a:gd name="connsiteY61" fmla="*/ 904875 h 926306"/>
                <a:gd name="connsiteX62" fmla="*/ 280988 w 602457"/>
                <a:gd name="connsiteY62" fmla="*/ 907256 h 926306"/>
                <a:gd name="connsiteX63" fmla="*/ 266700 w 602457"/>
                <a:gd name="connsiteY63" fmla="*/ 912019 h 926306"/>
                <a:gd name="connsiteX64" fmla="*/ 252413 w 602457"/>
                <a:gd name="connsiteY64" fmla="*/ 916781 h 926306"/>
                <a:gd name="connsiteX65" fmla="*/ 230982 w 602457"/>
                <a:gd name="connsiteY65" fmla="*/ 923925 h 926306"/>
                <a:gd name="connsiteX66" fmla="*/ 223838 w 602457"/>
                <a:gd name="connsiteY66" fmla="*/ 926306 h 926306"/>
                <a:gd name="connsiteX67" fmla="*/ 209550 w 602457"/>
                <a:gd name="connsiteY67" fmla="*/ 923925 h 926306"/>
                <a:gd name="connsiteX68" fmla="*/ 188119 w 602457"/>
                <a:gd name="connsiteY68" fmla="*/ 916781 h 926306"/>
                <a:gd name="connsiteX69" fmla="*/ 180975 w 602457"/>
                <a:gd name="connsiteY69" fmla="*/ 914400 h 926306"/>
                <a:gd name="connsiteX70" fmla="*/ 157163 w 602457"/>
                <a:gd name="connsiteY70" fmla="*/ 907256 h 926306"/>
                <a:gd name="connsiteX71" fmla="*/ 135732 w 602457"/>
                <a:gd name="connsiteY71" fmla="*/ 900113 h 926306"/>
                <a:gd name="connsiteX72" fmla="*/ 128588 w 602457"/>
                <a:gd name="connsiteY72" fmla="*/ 897731 h 926306"/>
                <a:gd name="connsiteX73" fmla="*/ 121444 w 602457"/>
                <a:gd name="connsiteY73" fmla="*/ 892969 h 926306"/>
                <a:gd name="connsiteX74" fmla="*/ 104775 w 602457"/>
                <a:gd name="connsiteY74" fmla="*/ 888206 h 926306"/>
                <a:gd name="connsiteX75" fmla="*/ 90488 w 602457"/>
                <a:gd name="connsiteY75" fmla="*/ 883444 h 926306"/>
                <a:gd name="connsiteX76" fmla="*/ 83344 w 602457"/>
                <a:gd name="connsiteY76" fmla="*/ 881063 h 926306"/>
                <a:gd name="connsiteX77" fmla="*/ 2382 w 602457"/>
                <a:gd name="connsiteY77" fmla="*/ 878681 h 926306"/>
                <a:gd name="connsiteX78" fmla="*/ 0 w 602457"/>
                <a:gd name="connsiteY78" fmla="*/ 866775 h 926306"/>
                <a:gd name="connsiteX79" fmla="*/ 4763 w 602457"/>
                <a:gd name="connsiteY79" fmla="*/ 831056 h 926306"/>
                <a:gd name="connsiteX80" fmla="*/ 7144 w 602457"/>
                <a:gd name="connsiteY80" fmla="*/ 812006 h 926306"/>
                <a:gd name="connsiteX81" fmla="*/ 11907 w 602457"/>
                <a:gd name="connsiteY81" fmla="*/ 797719 h 926306"/>
                <a:gd name="connsiteX82" fmla="*/ 16669 w 602457"/>
                <a:gd name="connsiteY82" fmla="*/ 783431 h 926306"/>
                <a:gd name="connsiteX83" fmla="*/ 21432 w 602457"/>
                <a:gd name="connsiteY83" fmla="*/ 769144 h 926306"/>
                <a:gd name="connsiteX84" fmla="*/ 23813 w 602457"/>
                <a:gd name="connsiteY84" fmla="*/ 762000 h 926306"/>
                <a:gd name="connsiteX85" fmla="*/ 28575 w 602457"/>
                <a:gd name="connsiteY85" fmla="*/ 754856 h 926306"/>
                <a:gd name="connsiteX86" fmla="*/ 33338 w 602457"/>
                <a:gd name="connsiteY86" fmla="*/ 740569 h 926306"/>
                <a:gd name="connsiteX87" fmla="*/ 35719 w 602457"/>
                <a:gd name="connsiteY87" fmla="*/ 733425 h 926306"/>
                <a:gd name="connsiteX88" fmla="*/ 40482 w 602457"/>
                <a:gd name="connsiteY88" fmla="*/ 726281 h 926306"/>
                <a:gd name="connsiteX89" fmla="*/ 47625 w 602457"/>
                <a:gd name="connsiteY89" fmla="*/ 700088 h 926306"/>
                <a:gd name="connsiteX90" fmla="*/ 50007 w 602457"/>
                <a:gd name="connsiteY90" fmla="*/ 671513 h 926306"/>
                <a:gd name="connsiteX91" fmla="*/ 57150 w 602457"/>
                <a:gd name="connsiteY91" fmla="*/ 654844 h 926306"/>
                <a:gd name="connsiteX92" fmla="*/ 64294 w 602457"/>
                <a:gd name="connsiteY92" fmla="*/ 650081 h 926306"/>
                <a:gd name="connsiteX93" fmla="*/ 69057 w 602457"/>
                <a:gd name="connsiteY93" fmla="*/ 631031 h 926306"/>
                <a:gd name="connsiteX94" fmla="*/ 71438 w 602457"/>
                <a:gd name="connsiteY94" fmla="*/ 623888 h 926306"/>
                <a:gd name="connsiteX95" fmla="*/ 73819 w 602457"/>
                <a:gd name="connsiteY95" fmla="*/ 602456 h 926306"/>
                <a:gd name="connsiteX96" fmla="*/ 78582 w 602457"/>
                <a:gd name="connsiteY96" fmla="*/ 588169 h 926306"/>
                <a:gd name="connsiteX97" fmla="*/ 80963 w 602457"/>
                <a:gd name="connsiteY97" fmla="*/ 581025 h 926306"/>
                <a:gd name="connsiteX98" fmla="*/ 85725 w 602457"/>
                <a:gd name="connsiteY98" fmla="*/ 566738 h 926306"/>
                <a:gd name="connsiteX99" fmla="*/ 88107 w 602457"/>
                <a:gd name="connsiteY99" fmla="*/ 559594 h 926306"/>
                <a:gd name="connsiteX100" fmla="*/ 92869 w 602457"/>
                <a:gd name="connsiteY100" fmla="*/ 552450 h 926306"/>
                <a:gd name="connsiteX101" fmla="*/ 97632 w 602457"/>
                <a:gd name="connsiteY101" fmla="*/ 478631 h 926306"/>
                <a:gd name="connsiteX102" fmla="*/ 102394 w 602457"/>
                <a:gd name="connsiteY102" fmla="*/ 464344 h 926306"/>
                <a:gd name="connsiteX103" fmla="*/ 111919 w 602457"/>
                <a:gd name="connsiteY103" fmla="*/ 450056 h 926306"/>
                <a:gd name="connsiteX104" fmla="*/ 119063 w 602457"/>
                <a:gd name="connsiteY104" fmla="*/ 433388 h 926306"/>
                <a:gd name="connsiteX105" fmla="*/ 123825 w 602457"/>
                <a:gd name="connsiteY105" fmla="*/ 419100 h 926306"/>
                <a:gd name="connsiteX106" fmla="*/ 133350 w 602457"/>
                <a:gd name="connsiteY106" fmla="*/ 390525 h 926306"/>
                <a:gd name="connsiteX107" fmla="*/ 138113 w 602457"/>
                <a:gd name="connsiteY107" fmla="*/ 376238 h 926306"/>
                <a:gd name="connsiteX108" fmla="*/ 142875 w 602457"/>
                <a:gd name="connsiteY108" fmla="*/ 359569 h 926306"/>
                <a:gd name="connsiteX109" fmla="*/ 145257 w 602457"/>
                <a:gd name="connsiteY109" fmla="*/ 328613 h 926306"/>
                <a:gd name="connsiteX110" fmla="*/ 147638 w 602457"/>
                <a:gd name="connsiteY110" fmla="*/ 309563 h 926306"/>
                <a:gd name="connsiteX111" fmla="*/ 150019 w 602457"/>
                <a:gd name="connsiteY111" fmla="*/ 269081 h 926306"/>
                <a:gd name="connsiteX112" fmla="*/ 147638 w 602457"/>
                <a:gd name="connsiteY112" fmla="*/ 214313 h 926306"/>
                <a:gd name="connsiteX113" fmla="*/ 145257 w 602457"/>
                <a:gd name="connsiteY113" fmla="*/ 207169 h 926306"/>
                <a:gd name="connsiteX114" fmla="*/ 142875 w 602457"/>
                <a:gd name="connsiteY114" fmla="*/ 173831 h 926306"/>
                <a:gd name="connsiteX115" fmla="*/ 138113 w 602457"/>
                <a:gd name="connsiteY115" fmla="*/ 135731 h 926306"/>
                <a:gd name="connsiteX116" fmla="*/ 130969 w 602457"/>
                <a:gd name="connsiteY116" fmla="*/ 107156 h 926306"/>
                <a:gd name="connsiteX117" fmla="*/ 126207 w 602457"/>
                <a:gd name="connsiteY117" fmla="*/ 100013 h 926306"/>
                <a:gd name="connsiteX118" fmla="*/ 119063 w 602457"/>
                <a:gd name="connsiteY118" fmla="*/ 73819 h 926306"/>
                <a:gd name="connsiteX119" fmla="*/ 121444 w 602457"/>
                <a:gd name="connsiteY119" fmla="*/ 66675 h 926306"/>
                <a:gd name="connsiteX120" fmla="*/ 140494 w 602457"/>
                <a:gd name="connsiteY120" fmla="*/ 61913 h 926306"/>
                <a:gd name="connsiteX121" fmla="*/ 183357 w 602457"/>
                <a:gd name="connsiteY121" fmla="*/ 47625 h 926306"/>
                <a:gd name="connsiteX122" fmla="*/ 204788 w 602457"/>
                <a:gd name="connsiteY122" fmla="*/ 40481 h 926306"/>
                <a:gd name="connsiteX123" fmla="*/ 211932 w 602457"/>
                <a:gd name="connsiteY123" fmla="*/ 38100 h 926306"/>
                <a:gd name="connsiteX124" fmla="*/ 219075 w 602457"/>
                <a:gd name="connsiteY124" fmla="*/ 35719 h 926306"/>
                <a:gd name="connsiteX125" fmla="*/ 233363 w 602457"/>
                <a:gd name="connsiteY125" fmla="*/ 26194 h 926306"/>
                <a:gd name="connsiteX126" fmla="*/ 240507 w 602457"/>
                <a:gd name="connsiteY126" fmla="*/ 21431 h 926306"/>
                <a:gd name="connsiteX127" fmla="*/ 252413 w 602457"/>
                <a:gd name="connsiteY127" fmla="*/ 11906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602457" h="926306">
                  <a:moveTo>
                    <a:pt x="252413" y="11906"/>
                  </a:moveTo>
                  <a:cubicBezTo>
                    <a:pt x="282576" y="9525"/>
                    <a:pt x="350264" y="18100"/>
                    <a:pt x="421482" y="7144"/>
                  </a:cubicBezTo>
                  <a:cubicBezTo>
                    <a:pt x="431976" y="5530"/>
                    <a:pt x="439989" y="4898"/>
                    <a:pt x="450057" y="2381"/>
                  </a:cubicBezTo>
                  <a:cubicBezTo>
                    <a:pt x="452492" y="1772"/>
                    <a:pt x="454819" y="794"/>
                    <a:pt x="457200" y="0"/>
                  </a:cubicBezTo>
                  <a:cubicBezTo>
                    <a:pt x="459581" y="1588"/>
                    <a:pt x="462827" y="2336"/>
                    <a:pt x="464344" y="4763"/>
                  </a:cubicBezTo>
                  <a:cubicBezTo>
                    <a:pt x="474214" y="20555"/>
                    <a:pt x="462535" y="16955"/>
                    <a:pt x="476250" y="23813"/>
                  </a:cubicBezTo>
                  <a:cubicBezTo>
                    <a:pt x="478495" y="24936"/>
                    <a:pt x="480892" y="25994"/>
                    <a:pt x="483394" y="26194"/>
                  </a:cubicBezTo>
                  <a:cubicBezTo>
                    <a:pt x="500819" y="27588"/>
                    <a:pt x="518319" y="27781"/>
                    <a:pt x="535782" y="28575"/>
                  </a:cubicBezTo>
                  <a:cubicBezTo>
                    <a:pt x="540266" y="33060"/>
                    <a:pt x="545037" y="36897"/>
                    <a:pt x="547688" y="42863"/>
                  </a:cubicBezTo>
                  <a:cubicBezTo>
                    <a:pt x="556040" y="61656"/>
                    <a:pt x="546742" y="53345"/>
                    <a:pt x="559594" y="61913"/>
                  </a:cubicBezTo>
                  <a:cubicBezTo>
                    <a:pt x="560388" y="64294"/>
                    <a:pt x="559933" y="67597"/>
                    <a:pt x="561975" y="69056"/>
                  </a:cubicBezTo>
                  <a:cubicBezTo>
                    <a:pt x="570767" y="75336"/>
                    <a:pt x="595386" y="75557"/>
                    <a:pt x="602457" y="76200"/>
                  </a:cubicBezTo>
                  <a:cubicBezTo>
                    <a:pt x="601663" y="86519"/>
                    <a:pt x="601874" y="96964"/>
                    <a:pt x="600075" y="107156"/>
                  </a:cubicBezTo>
                  <a:cubicBezTo>
                    <a:pt x="599458" y="110652"/>
                    <a:pt x="596559" y="113357"/>
                    <a:pt x="595313" y="116681"/>
                  </a:cubicBezTo>
                  <a:cubicBezTo>
                    <a:pt x="594164" y="119745"/>
                    <a:pt x="593872" y="123071"/>
                    <a:pt x="592932" y="126206"/>
                  </a:cubicBezTo>
                  <a:cubicBezTo>
                    <a:pt x="590768" y="133419"/>
                    <a:pt x="588169" y="140494"/>
                    <a:pt x="585788" y="147638"/>
                  </a:cubicBezTo>
                  <a:lnTo>
                    <a:pt x="578644" y="169069"/>
                  </a:lnTo>
                  <a:lnTo>
                    <a:pt x="576263" y="176213"/>
                  </a:lnTo>
                  <a:lnTo>
                    <a:pt x="573882" y="183356"/>
                  </a:lnTo>
                  <a:cubicBezTo>
                    <a:pt x="573088" y="189706"/>
                    <a:pt x="572645" y="196110"/>
                    <a:pt x="571500" y="202406"/>
                  </a:cubicBezTo>
                  <a:cubicBezTo>
                    <a:pt x="571051" y="204876"/>
                    <a:pt x="569779" y="207128"/>
                    <a:pt x="569119" y="209550"/>
                  </a:cubicBezTo>
                  <a:cubicBezTo>
                    <a:pt x="567397" y="215865"/>
                    <a:pt x="565945" y="222250"/>
                    <a:pt x="564357" y="228600"/>
                  </a:cubicBezTo>
                  <a:cubicBezTo>
                    <a:pt x="563563" y="231775"/>
                    <a:pt x="563190" y="235086"/>
                    <a:pt x="561975" y="238125"/>
                  </a:cubicBezTo>
                  <a:lnTo>
                    <a:pt x="557213" y="250031"/>
                  </a:lnTo>
                  <a:cubicBezTo>
                    <a:pt x="556419" y="280987"/>
                    <a:pt x="556305" y="311969"/>
                    <a:pt x="554832" y="342900"/>
                  </a:cubicBezTo>
                  <a:cubicBezTo>
                    <a:pt x="554713" y="345407"/>
                    <a:pt x="553059" y="347609"/>
                    <a:pt x="552450" y="350044"/>
                  </a:cubicBezTo>
                  <a:cubicBezTo>
                    <a:pt x="546699" y="373047"/>
                    <a:pt x="553134" y="352755"/>
                    <a:pt x="547688" y="369094"/>
                  </a:cubicBezTo>
                  <a:cubicBezTo>
                    <a:pt x="546730" y="388265"/>
                    <a:pt x="545975" y="419181"/>
                    <a:pt x="542925" y="440531"/>
                  </a:cubicBezTo>
                  <a:cubicBezTo>
                    <a:pt x="542462" y="443771"/>
                    <a:pt x="541484" y="446921"/>
                    <a:pt x="540544" y="450056"/>
                  </a:cubicBezTo>
                  <a:cubicBezTo>
                    <a:pt x="539102" y="454865"/>
                    <a:pt x="535782" y="464344"/>
                    <a:pt x="535782" y="464344"/>
                  </a:cubicBezTo>
                  <a:cubicBezTo>
                    <a:pt x="534988" y="472281"/>
                    <a:pt x="534528" y="480259"/>
                    <a:pt x="533400" y="488156"/>
                  </a:cubicBezTo>
                  <a:cubicBezTo>
                    <a:pt x="532937" y="491396"/>
                    <a:pt x="531517" y="494446"/>
                    <a:pt x="531019" y="497681"/>
                  </a:cubicBezTo>
                  <a:cubicBezTo>
                    <a:pt x="529926" y="504785"/>
                    <a:pt x="529731" y="512009"/>
                    <a:pt x="528638" y="519113"/>
                  </a:cubicBezTo>
                  <a:cubicBezTo>
                    <a:pt x="527609" y="525800"/>
                    <a:pt x="523350" y="537356"/>
                    <a:pt x="521494" y="542925"/>
                  </a:cubicBezTo>
                  <a:cubicBezTo>
                    <a:pt x="520700" y="545306"/>
                    <a:pt x="519722" y="547634"/>
                    <a:pt x="519113" y="550069"/>
                  </a:cubicBezTo>
                  <a:cubicBezTo>
                    <a:pt x="515750" y="563520"/>
                    <a:pt x="517374" y="556385"/>
                    <a:pt x="514350" y="571500"/>
                  </a:cubicBezTo>
                  <a:cubicBezTo>
                    <a:pt x="513556" y="582613"/>
                    <a:pt x="513271" y="593773"/>
                    <a:pt x="511969" y="604838"/>
                  </a:cubicBezTo>
                  <a:cubicBezTo>
                    <a:pt x="511676" y="607331"/>
                    <a:pt x="510001" y="609505"/>
                    <a:pt x="509588" y="611981"/>
                  </a:cubicBezTo>
                  <a:cubicBezTo>
                    <a:pt x="508406" y="619071"/>
                    <a:pt x="508300" y="626309"/>
                    <a:pt x="507207" y="633413"/>
                  </a:cubicBezTo>
                  <a:cubicBezTo>
                    <a:pt x="506709" y="636648"/>
                    <a:pt x="505535" y="639743"/>
                    <a:pt x="504825" y="642938"/>
                  </a:cubicBezTo>
                  <a:cubicBezTo>
                    <a:pt x="503947" y="646889"/>
                    <a:pt x="503168" y="650862"/>
                    <a:pt x="502444" y="654844"/>
                  </a:cubicBezTo>
                  <a:cubicBezTo>
                    <a:pt x="499764" y="669588"/>
                    <a:pt x="499281" y="677019"/>
                    <a:pt x="495300" y="692944"/>
                  </a:cubicBezTo>
                  <a:cubicBezTo>
                    <a:pt x="494538" y="695994"/>
                    <a:pt x="492245" y="706198"/>
                    <a:pt x="490538" y="709613"/>
                  </a:cubicBezTo>
                  <a:cubicBezTo>
                    <a:pt x="489258" y="712173"/>
                    <a:pt x="487363" y="714375"/>
                    <a:pt x="485775" y="716756"/>
                  </a:cubicBezTo>
                  <a:cubicBezTo>
                    <a:pt x="484139" y="724940"/>
                    <a:pt x="483255" y="730341"/>
                    <a:pt x="481013" y="738188"/>
                  </a:cubicBezTo>
                  <a:cubicBezTo>
                    <a:pt x="480324" y="740601"/>
                    <a:pt x="479426" y="742950"/>
                    <a:pt x="478632" y="745331"/>
                  </a:cubicBezTo>
                  <a:cubicBezTo>
                    <a:pt x="477838" y="751681"/>
                    <a:pt x="477591" y="758124"/>
                    <a:pt x="476250" y="764381"/>
                  </a:cubicBezTo>
                  <a:cubicBezTo>
                    <a:pt x="475198" y="769290"/>
                    <a:pt x="473075" y="773906"/>
                    <a:pt x="471488" y="778669"/>
                  </a:cubicBezTo>
                  <a:cubicBezTo>
                    <a:pt x="470694" y="781050"/>
                    <a:pt x="469599" y="783352"/>
                    <a:pt x="469107" y="785813"/>
                  </a:cubicBezTo>
                  <a:lnTo>
                    <a:pt x="466725" y="797719"/>
                  </a:lnTo>
                  <a:cubicBezTo>
                    <a:pt x="465931" y="810419"/>
                    <a:pt x="466063" y="823211"/>
                    <a:pt x="464344" y="835819"/>
                  </a:cubicBezTo>
                  <a:cubicBezTo>
                    <a:pt x="463666" y="840793"/>
                    <a:pt x="463759" y="847322"/>
                    <a:pt x="459582" y="850106"/>
                  </a:cubicBezTo>
                  <a:cubicBezTo>
                    <a:pt x="454819" y="853281"/>
                    <a:pt x="450724" y="857821"/>
                    <a:pt x="445294" y="859631"/>
                  </a:cubicBezTo>
                  <a:cubicBezTo>
                    <a:pt x="411373" y="870939"/>
                    <a:pt x="446653" y="859584"/>
                    <a:pt x="421482" y="866775"/>
                  </a:cubicBezTo>
                  <a:cubicBezTo>
                    <a:pt x="419068" y="867465"/>
                    <a:pt x="416784" y="868592"/>
                    <a:pt x="414338" y="869156"/>
                  </a:cubicBezTo>
                  <a:cubicBezTo>
                    <a:pt x="406450" y="870976"/>
                    <a:pt x="398510" y="872588"/>
                    <a:pt x="390525" y="873919"/>
                  </a:cubicBezTo>
                  <a:cubicBezTo>
                    <a:pt x="385860" y="874697"/>
                    <a:pt x="369560" y="877255"/>
                    <a:pt x="364332" y="878681"/>
                  </a:cubicBezTo>
                  <a:cubicBezTo>
                    <a:pt x="357067" y="880662"/>
                    <a:pt x="350044" y="883444"/>
                    <a:pt x="342900" y="885825"/>
                  </a:cubicBezTo>
                  <a:lnTo>
                    <a:pt x="321469" y="892969"/>
                  </a:lnTo>
                  <a:cubicBezTo>
                    <a:pt x="319088" y="893763"/>
                    <a:pt x="316760" y="894741"/>
                    <a:pt x="314325" y="895350"/>
                  </a:cubicBezTo>
                  <a:cubicBezTo>
                    <a:pt x="311150" y="896144"/>
                    <a:pt x="307947" y="896832"/>
                    <a:pt x="304800" y="897731"/>
                  </a:cubicBezTo>
                  <a:cubicBezTo>
                    <a:pt x="284735" y="903465"/>
                    <a:pt x="311383" y="895932"/>
                    <a:pt x="290513" y="904875"/>
                  </a:cubicBezTo>
                  <a:cubicBezTo>
                    <a:pt x="287505" y="906164"/>
                    <a:pt x="284123" y="906316"/>
                    <a:pt x="280988" y="907256"/>
                  </a:cubicBezTo>
                  <a:cubicBezTo>
                    <a:pt x="276179" y="908699"/>
                    <a:pt x="271463" y="910431"/>
                    <a:pt x="266700" y="912019"/>
                  </a:cubicBezTo>
                  <a:lnTo>
                    <a:pt x="252413" y="916781"/>
                  </a:lnTo>
                  <a:lnTo>
                    <a:pt x="230982" y="923925"/>
                  </a:lnTo>
                  <a:lnTo>
                    <a:pt x="223838" y="926306"/>
                  </a:lnTo>
                  <a:cubicBezTo>
                    <a:pt x="219075" y="925512"/>
                    <a:pt x="214234" y="925096"/>
                    <a:pt x="209550" y="923925"/>
                  </a:cubicBezTo>
                  <a:cubicBezTo>
                    <a:pt x="209521" y="923918"/>
                    <a:pt x="191705" y="917976"/>
                    <a:pt x="188119" y="916781"/>
                  </a:cubicBezTo>
                  <a:cubicBezTo>
                    <a:pt x="185738" y="915987"/>
                    <a:pt x="183410" y="915009"/>
                    <a:pt x="180975" y="914400"/>
                  </a:cubicBezTo>
                  <a:cubicBezTo>
                    <a:pt x="166576" y="910801"/>
                    <a:pt x="174561" y="913056"/>
                    <a:pt x="157163" y="907256"/>
                  </a:cubicBezTo>
                  <a:lnTo>
                    <a:pt x="135732" y="900113"/>
                  </a:lnTo>
                  <a:cubicBezTo>
                    <a:pt x="133351" y="899319"/>
                    <a:pt x="130677" y="899123"/>
                    <a:pt x="128588" y="897731"/>
                  </a:cubicBezTo>
                  <a:cubicBezTo>
                    <a:pt x="126207" y="896144"/>
                    <a:pt x="124004" y="894249"/>
                    <a:pt x="121444" y="892969"/>
                  </a:cubicBezTo>
                  <a:cubicBezTo>
                    <a:pt x="117447" y="890971"/>
                    <a:pt x="108584" y="889349"/>
                    <a:pt x="104775" y="888206"/>
                  </a:cubicBezTo>
                  <a:cubicBezTo>
                    <a:pt x="99967" y="886763"/>
                    <a:pt x="95250" y="885031"/>
                    <a:pt x="90488" y="883444"/>
                  </a:cubicBezTo>
                  <a:cubicBezTo>
                    <a:pt x="88107" y="882650"/>
                    <a:pt x="85853" y="881137"/>
                    <a:pt x="83344" y="881063"/>
                  </a:cubicBezTo>
                  <a:lnTo>
                    <a:pt x="2382" y="878681"/>
                  </a:lnTo>
                  <a:cubicBezTo>
                    <a:pt x="1588" y="874712"/>
                    <a:pt x="0" y="870822"/>
                    <a:pt x="0" y="866775"/>
                  </a:cubicBezTo>
                  <a:cubicBezTo>
                    <a:pt x="0" y="843471"/>
                    <a:pt x="40" y="845226"/>
                    <a:pt x="4763" y="831056"/>
                  </a:cubicBezTo>
                  <a:cubicBezTo>
                    <a:pt x="5557" y="824706"/>
                    <a:pt x="5803" y="818263"/>
                    <a:pt x="7144" y="812006"/>
                  </a:cubicBezTo>
                  <a:cubicBezTo>
                    <a:pt x="8196" y="807097"/>
                    <a:pt x="10319" y="802481"/>
                    <a:pt x="11907" y="797719"/>
                  </a:cubicBezTo>
                  <a:lnTo>
                    <a:pt x="16669" y="783431"/>
                  </a:lnTo>
                  <a:lnTo>
                    <a:pt x="21432" y="769144"/>
                  </a:lnTo>
                  <a:cubicBezTo>
                    <a:pt x="22226" y="766763"/>
                    <a:pt x="22421" y="764089"/>
                    <a:pt x="23813" y="762000"/>
                  </a:cubicBezTo>
                  <a:cubicBezTo>
                    <a:pt x="25400" y="759619"/>
                    <a:pt x="27413" y="757471"/>
                    <a:pt x="28575" y="754856"/>
                  </a:cubicBezTo>
                  <a:cubicBezTo>
                    <a:pt x="30614" y="750269"/>
                    <a:pt x="31750" y="745331"/>
                    <a:pt x="33338" y="740569"/>
                  </a:cubicBezTo>
                  <a:cubicBezTo>
                    <a:pt x="34132" y="738188"/>
                    <a:pt x="34327" y="735513"/>
                    <a:pt x="35719" y="733425"/>
                  </a:cubicBezTo>
                  <a:lnTo>
                    <a:pt x="40482" y="726281"/>
                  </a:lnTo>
                  <a:cubicBezTo>
                    <a:pt x="46524" y="708154"/>
                    <a:pt x="44260" y="716916"/>
                    <a:pt x="47625" y="700088"/>
                  </a:cubicBezTo>
                  <a:cubicBezTo>
                    <a:pt x="48419" y="690563"/>
                    <a:pt x="48821" y="680997"/>
                    <a:pt x="50007" y="671513"/>
                  </a:cubicBezTo>
                  <a:cubicBezTo>
                    <a:pt x="50788" y="665268"/>
                    <a:pt x="52579" y="659415"/>
                    <a:pt x="57150" y="654844"/>
                  </a:cubicBezTo>
                  <a:cubicBezTo>
                    <a:pt x="59174" y="652820"/>
                    <a:pt x="61913" y="651669"/>
                    <a:pt x="64294" y="650081"/>
                  </a:cubicBezTo>
                  <a:cubicBezTo>
                    <a:pt x="69736" y="633754"/>
                    <a:pt x="63310" y="654018"/>
                    <a:pt x="69057" y="631031"/>
                  </a:cubicBezTo>
                  <a:cubicBezTo>
                    <a:pt x="69666" y="628596"/>
                    <a:pt x="70644" y="626269"/>
                    <a:pt x="71438" y="623888"/>
                  </a:cubicBezTo>
                  <a:cubicBezTo>
                    <a:pt x="72232" y="616744"/>
                    <a:pt x="72409" y="609504"/>
                    <a:pt x="73819" y="602456"/>
                  </a:cubicBezTo>
                  <a:cubicBezTo>
                    <a:pt x="74804" y="597533"/>
                    <a:pt x="76994" y="592931"/>
                    <a:pt x="78582" y="588169"/>
                  </a:cubicBezTo>
                  <a:lnTo>
                    <a:pt x="80963" y="581025"/>
                  </a:lnTo>
                  <a:lnTo>
                    <a:pt x="85725" y="566738"/>
                  </a:lnTo>
                  <a:cubicBezTo>
                    <a:pt x="86519" y="564357"/>
                    <a:pt x="86715" y="561683"/>
                    <a:pt x="88107" y="559594"/>
                  </a:cubicBezTo>
                  <a:lnTo>
                    <a:pt x="92869" y="552450"/>
                  </a:lnTo>
                  <a:cubicBezTo>
                    <a:pt x="93973" y="522626"/>
                    <a:pt x="90260" y="503202"/>
                    <a:pt x="97632" y="478631"/>
                  </a:cubicBezTo>
                  <a:cubicBezTo>
                    <a:pt x="99075" y="473823"/>
                    <a:pt x="99610" y="468521"/>
                    <a:pt x="102394" y="464344"/>
                  </a:cubicBezTo>
                  <a:lnTo>
                    <a:pt x="111919" y="450056"/>
                  </a:lnTo>
                  <a:cubicBezTo>
                    <a:pt x="118219" y="424855"/>
                    <a:pt x="109665" y="454534"/>
                    <a:pt x="119063" y="433388"/>
                  </a:cubicBezTo>
                  <a:cubicBezTo>
                    <a:pt x="121102" y="428800"/>
                    <a:pt x="122237" y="423863"/>
                    <a:pt x="123825" y="419100"/>
                  </a:cubicBezTo>
                  <a:lnTo>
                    <a:pt x="133350" y="390525"/>
                  </a:lnTo>
                  <a:cubicBezTo>
                    <a:pt x="133353" y="390515"/>
                    <a:pt x="138110" y="376249"/>
                    <a:pt x="138113" y="376238"/>
                  </a:cubicBezTo>
                  <a:cubicBezTo>
                    <a:pt x="141103" y="364278"/>
                    <a:pt x="139459" y="369818"/>
                    <a:pt x="142875" y="359569"/>
                  </a:cubicBezTo>
                  <a:cubicBezTo>
                    <a:pt x="143669" y="349250"/>
                    <a:pt x="144276" y="338916"/>
                    <a:pt x="145257" y="328613"/>
                  </a:cubicBezTo>
                  <a:cubicBezTo>
                    <a:pt x="145864" y="322242"/>
                    <a:pt x="147128" y="315942"/>
                    <a:pt x="147638" y="309563"/>
                  </a:cubicBezTo>
                  <a:cubicBezTo>
                    <a:pt x="148716" y="296089"/>
                    <a:pt x="149225" y="282575"/>
                    <a:pt x="150019" y="269081"/>
                  </a:cubicBezTo>
                  <a:cubicBezTo>
                    <a:pt x="149225" y="250825"/>
                    <a:pt x="149039" y="232532"/>
                    <a:pt x="147638" y="214313"/>
                  </a:cubicBezTo>
                  <a:cubicBezTo>
                    <a:pt x="147446" y="211810"/>
                    <a:pt x="145550" y="209662"/>
                    <a:pt x="145257" y="207169"/>
                  </a:cubicBezTo>
                  <a:cubicBezTo>
                    <a:pt x="143955" y="196104"/>
                    <a:pt x="143730" y="184939"/>
                    <a:pt x="142875" y="173831"/>
                  </a:cubicBezTo>
                  <a:cubicBezTo>
                    <a:pt x="138837" y="121346"/>
                    <a:pt x="143286" y="161599"/>
                    <a:pt x="138113" y="135731"/>
                  </a:cubicBezTo>
                  <a:cubicBezTo>
                    <a:pt x="136582" y="128078"/>
                    <a:pt x="135516" y="113977"/>
                    <a:pt x="130969" y="107156"/>
                  </a:cubicBezTo>
                  <a:lnTo>
                    <a:pt x="126207" y="100013"/>
                  </a:lnTo>
                  <a:cubicBezTo>
                    <a:pt x="120835" y="78528"/>
                    <a:pt x="123514" y="87173"/>
                    <a:pt x="119063" y="73819"/>
                  </a:cubicBezTo>
                  <a:cubicBezTo>
                    <a:pt x="119857" y="71438"/>
                    <a:pt x="119250" y="67894"/>
                    <a:pt x="121444" y="66675"/>
                  </a:cubicBezTo>
                  <a:cubicBezTo>
                    <a:pt x="127166" y="63496"/>
                    <a:pt x="134285" y="63983"/>
                    <a:pt x="140494" y="61913"/>
                  </a:cubicBezTo>
                  <a:lnTo>
                    <a:pt x="183357" y="47625"/>
                  </a:lnTo>
                  <a:lnTo>
                    <a:pt x="204788" y="40481"/>
                  </a:lnTo>
                  <a:lnTo>
                    <a:pt x="211932" y="38100"/>
                  </a:lnTo>
                  <a:lnTo>
                    <a:pt x="219075" y="35719"/>
                  </a:lnTo>
                  <a:lnTo>
                    <a:pt x="233363" y="26194"/>
                  </a:lnTo>
                  <a:cubicBezTo>
                    <a:pt x="235744" y="24606"/>
                    <a:pt x="237792" y="22336"/>
                    <a:pt x="240507" y="21431"/>
                  </a:cubicBezTo>
                  <a:cubicBezTo>
                    <a:pt x="249780" y="18340"/>
                    <a:pt x="222250" y="14287"/>
                    <a:pt x="252413" y="1190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8" name="Forma livre 427"/>
            <p:cNvSpPr/>
            <p:nvPr/>
          </p:nvSpPr>
          <p:spPr>
            <a:xfrm>
              <a:off x="6518754" y="1375290"/>
              <a:ext cx="417172" cy="520029"/>
            </a:xfrm>
            <a:custGeom>
              <a:avLst/>
              <a:gdLst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3812 w 633412"/>
                <a:gd name="connsiteY77" fmla="*/ 699098 h 789585"/>
                <a:gd name="connsiteX78" fmla="*/ 28575 w 633412"/>
                <a:gd name="connsiteY78" fmla="*/ 658616 h 789585"/>
                <a:gd name="connsiteX79" fmla="*/ 30956 w 633412"/>
                <a:gd name="connsiteY79" fmla="*/ 644329 h 789585"/>
                <a:gd name="connsiteX80" fmla="*/ 35718 w 633412"/>
                <a:gd name="connsiteY80" fmla="*/ 565748 h 789585"/>
                <a:gd name="connsiteX81" fmla="*/ 42862 w 633412"/>
                <a:gd name="connsiteY81" fmla="*/ 541935 h 789585"/>
                <a:gd name="connsiteX82" fmla="*/ 47625 w 633412"/>
                <a:gd name="connsiteY82" fmla="*/ 477641 h 789585"/>
                <a:gd name="connsiteX83" fmla="*/ 52387 w 633412"/>
                <a:gd name="connsiteY83" fmla="*/ 463354 h 789585"/>
                <a:gd name="connsiteX84" fmla="*/ 57150 w 633412"/>
                <a:gd name="connsiteY84" fmla="*/ 449066 h 789585"/>
                <a:gd name="connsiteX85" fmla="*/ 64293 w 633412"/>
                <a:gd name="connsiteY85" fmla="*/ 427635 h 789585"/>
                <a:gd name="connsiteX86" fmla="*/ 66675 w 633412"/>
                <a:gd name="connsiteY86" fmla="*/ 420491 h 789585"/>
                <a:gd name="connsiteX87" fmla="*/ 69056 w 633412"/>
                <a:gd name="connsiteY87" fmla="*/ 413348 h 789585"/>
                <a:gd name="connsiteX88" fmla="*/ 73818 w 633412"/>
                <a:gd name="connsiteY88" fmla="*/ 401441 h 789585"/>
                <a:gd name="connsiteX89" fmla="*/ 76200 w 633412"/>
                <a:gd name="connsiteY89" fmla="*/ 387154 h 789585"/>
                <a:gd name="connsiteX90" fmla="*/ 80962 w 633412"/>
                <a:gd name="connsiteY90" fmla="*/ 377629 h 789585"/>
                <a:gd name="connsiteX91" fmla="*/ 92868 w 633412"/>
                <a:gd name="connsiteY91" fmla="*/ 291904 h 789585"/>
                <a:gd name="connsiteX92" fmla="*/ 97631 w 633412"/>
                <a:gd name="connsiteY92" fmla="*/ 284760 h 789585"/>
                <a:gd name="connsiteX93" fmla="*/ 100012 w 633412"/>
                <a:gd name="connsiteY93" fmla="*/ 272854 h 789585"/>
                <a:gd name="connsiteX94" fmla="*/ 102393 w 633412"/>
                <a:gd name="connsiteY94" fmla="*/ 175223 h 789585"/>
                <a:gd name="connsiteX95" fmla="*/ 109537 w 633412"/>
                <a:gd name="connsiteY95" fmla="*/ 160935 h 789585"/>
                <a:gd name="connsiteX96" fmla="*/ 121443 w 633412"/>
                <a:gd name="connsiteY96" fmla="*/ 139504 h 789585"/>
                <a:gd name="connsiteX97" fmla="*/ 128587 w 633412"/>
                <a:gd name="connsiteY97" fmla="*/ 118073 h 789585"/>
                <a:gd name="connsiteX98" fmla="*/ 130968 w 633412"/>
                <a:gd name="connsiteY98" fmla="*/ 110929 h 789585"/>
                <a:gd name="connsiteX99" fmla="*/ 133350 w 633412"/>
                <a:gd name="connsiteY99" fmla="*/ 82354 h 789585"/>
                <a:gd name="connsiteX100" fmla="*/ 138112 w 633412"/>
                <a:gd name="connsiteY100" fmla="*/ 63304 h 789585"/>
                <a:gd name="connsiteX101" fmla="*/ 140493 w 633412"/>
                <a:gd name="connsiteY101" fmla="*/ 51398 h 789585"/>
                <a:gd name="connsiteX102" fmla="*/ 145256 w 633412"/>
                <a:gd name="connsiteY102" fmla="*/ 25204 h 789585"/>
                <a:gd name="connsiteX103" fmla="*/ 152400 w 633412"/>
                <a:gd name="connsiteY103" fmla="*/ 20441 h 789585"/>
                <a:gd name="connsiteX104" fmla="*/ 169068 w 633412"/>
                <a:gd name="connsiteY104" fmla="*/ 15679 h 789585"/>
                <a:gd name="connsiteX105" fmla="*/ 183356 w 633412"/>
                <a:gd name="connsiteY105" fmla="*/ 10916 h 789585"/>
                <a:gd name="connsiteX106" fmla="*/ 190500 w 633412"/>
                <a:gd name="connsiteY106" fmla="*/ 8535 h 789585"/>
                <a:gd name="connsiteX107" fmla="*/ 197643 w 633412"/>
                <a:gd name="connsiteY107" fmla="*/ 6154 h 789585"/>
                <a:gd name="connsiteX108" fmla="*/ 216693 w 633412"/>
                <a:gd name="connsiteY108" fmla="*/ 8535 h 789585"/>
                <a:gd name="connsiteX109" fmla="*/ 221456 w 633412"/>
                <a:gd name="connsiteY109" fmla="*/ 18060 h 789585"/>
                <a:gd name="connsiteX110" fmla="*/ 233362 w 633412"/>
                <a:gd name="connsiteY110" fmla="*/ 29966 h 789585"/>
                <a:gd name="connsiteX111" fmla="*/ 247650 w 633412"/>
                <a:gd name="connsiteY111" fmla="*/ 34729 h 789585"/>
                <a:gd name="connsiteX112" fmla="*/ 254793 w 633412"/>
                <a:gd name="connsiteY112" fmla="*/ 37110 h 789585"/>
                <a:gd name="connsiteX113" fmla="*/ 321468 w 633412"/>
                <a:gd name="connsiteY113" fmla="*/ 34729 h 789585"/>
                <a:gd name="connsiteX114" fmla="*/ 323850 w 633412"/>
                <a:gd name="connsiteY114" fmla="*/ 25204 h 789585"/>
                <a:gd name="connsiteX115" fmla="*/ 328612 w 633412"/>
                <a:gd name="connsiteY115" fmla="*/ 6154 h 789585"/>
                <a:gd name="connsiteX116" fmla="*/ 326231 w 633412"/>
                <a:gd name="connsiteY116" fmla="*/ 1391 h 789585"/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3812 w 633412"/>
                <a:gd name="connsiteY77" fmla="*/ 699098 h 789585"/>
                <a:gd name="connsiteX78" fmla="*/ 28575 w 633412"/>
                <a:gd name="connsiteY78" fmla="*/ 658616 h 789585"/>
                <a:gd name="connsiteX79" fmla="*/ 30956 w 633412"/>
                <a:gd name="connsiteY79" fmla="*/ 644329 h 789585"/>
                <a:gd name="connsiteX80" fmla="*/ 35718 w 633412"/>
                <a:gd name="connsiteY80" fmla="*/ 565748 h 789585"/>
                <a:gd name="connsiteX81" fmla="*/ 42862 w 633412"/>
                <a:gd name="connsiteY81" fmla="*/ 541935 h 789585"/>
                <a:gd name="connsiteX82" fmla="*/ 47625 w 633412"/>
                <a:gd name="connsiteY82" fmla="*/ 477641 h 789585"/>
                <a:gd name="connsiteX83" fmla="*/ 52387 w 633412"/>
                <a:gd name="connsiteY83" fmla="*/ 463354 h 789585"/>
                <a:gd name="connsiteX84" fmla="*/ 57150 w 633412"/>
                <a:gd name="connsiteY84" fmla="*/ 449066 h 789585"/>
                <a:gd name="connsiteX85" fmla="*/ 64293 w 633412"/>
                <a:gd name="connsiteY85" fmla="*/ 427635 h 789585"/>
                <a:gd name="connsiteX86" fmla="*/ 66675 w 633412"/>
                <a:gd name="connsiteY86" fmla="*/ 420491 h 789585"/>
                <a:gd name="connsiteX87" fmla="*/ 69056 w 633412"/>
                <a:gd name="connsiteY87" fmla="*/ 413348 h 789585"/>
                <a:gd name="connsiteX88" fmla="*/ 73818 w 633412"/>
                <a:gd name="connsiteY88" fmla="*/ 401441 h 789585"/>
                <a:gd name="connsiteX89" fmla="*/ 76200 w 633412"/>
                <a:gd name="connsiteY89" fmla="*/ 387154 h 789585"/>
                <a:gd name="connsiteX90" fmla="*/ 80962 w 633412"/>
                <a:gd name="connsiteY90" fmla="*/ 377629 h 789585"/>
                <a:gd name="connsiteX91" fmla="*/ 92868 w 633412"/>
                <a:gd name="connsiteY91" fmla="*/ 291904 h 789585"/>
                <a:gd name="connsiteX92" fmla="*/ 97631 w 633412"/>
                <a:gd name="connsiteY92" fmla="*/ 284760 h 789585"/>
                <a:gd name="connsiteX93" fmla="*/ 100012 w 633412"/>
                <a:gd name="connsiteY93" fmla="*/ 272854 h 789585"/>
                <a:gd name="connsiteX94" fmla="*/ 102393 w 633412"/>
                <a:gd name="connsiteY94" fmla="*/ 175223 h 789585"/>
                <a:gd name="connsiteX95" fmla="*/ 109537 w 633412"/>
                <a:gd name="connsiteY95" fmla="*/ 160935 h 789585"/>
                <a:gd name="connsiteX96" fmla="*/ 121443 w 633412"/>
                <a:gd name="connsiteY96" fmla="*/ 139504 h 789585"/>
                <a:gd name="connsiteX97" fmla="*/ 128587 w 633412"/>
                <a:gd name="connsiteY97" fmla="*/ 118073 h 789585"/>
                <a:gd name="connsiteX98" fmla="*/ 121443 w 633412"/>
                <a:gd name="connsiteY98" fmla="*/ 108548 h 789585"/>
                <a:gd name="connsiteX99" fmla="*/ 133350 w 633412"/>
                <a:gd name="connsiteY99" fmla="*/ 82354 h 789585"/>
                <a:gd name="connsiteX100" fmla="*/ 138112 w 633412"/>
                <a:gd name="connsiteY100" fmla="*/ 63304 h 789585"/>
                <a:gd name="connsiteX101" fmla="*/ 140493 w 633412"/>
                <a:gd name="connsiteY101" fmla="*/ 51398 h 789585"/>
                <a:gd name="connsiteX102" fmla="*/ 145256 w 633412"/>
                <a:gd name="connsiteY102" fmla="*/ 25204 h 789585"/>
                <a:gd name="connsiteX103" fmla="*/ 152400 w 633412"/>
                <a:gd name="connsiteY103" fmla="*/ 20441 h 789585"/>
                <a:gd name="connsiteX104" fmla="*/ 169068 w 633412"/>
                <a:gd name="connsiteY104" fmla="*/ 15679 h 789585"/>
                <a:gd name="connsiteX105" fmla="*/ 183356 w 633412"/>
                <a:gd name="connsiteY105" fmla="*/ 10916 h 789585"/>
                <a:gd name="connsiteX106" fmla="*/ 190500 w 633412"/>
                <a:gd name="connsiteY106" fmla="*/ 8535 h 789585"/>
                <a:gd name="connsiteX107" fmla="*/ 197643 w 633412"/>
                <a:gd name="connsiteY107" fmla="*/ 6154 h 789585"/>
                <a:gd name="connsiteX108" fmla="*/ 216693 w 633412"/>
                <a:gd name="connsiteY108" fmla="*/ 8535 h 789585"/>
                <a:gd name="connsiteX109" fmla="*/ 221456 w 633412"/>
                <a:gd name="connsiteY109" fmla="*/ 18060 h 789585"/>
                <a:gd name="connsiteX110" fmla="*/ 233362 w 633412"/>
                <a:gd name="connsiteY110" fmla="*/ 29966 h 789585"/>
                <a:gd name="connsiteX111" fmla="*/ 247650 w 633412"/>
                <a:gd name="connsiteY111" fmla="*/ 34729 h 789585"/>
                <a:gd name="connsiteX112" fmla="*/ 254793 w 633412"/>
                <a:gd name="connsiteY112" fmla="*/ 37110 h 789585"/>
                <a:gd name="connsiteX113" fmla="*/ 321468 w 633412"/>
                <a:gd name="connsiteY113" fmla="*/ 34729 h 789585"/>
                <a:gd name="connsiteX114" fmla="*/ 323850 w 633412"/>
                <a:gd name="connsiteY114" fmla="*/ 25204 h 789585"/>
                <a:gd name="connsiteX115" fmla="*/ 328612 w 633412"/>
                <a:gd name="connsiteY115" fmla="*/ 6154 h 789585"/>
                <a:gd name="connsiteX116" fmla="*/ 326231 w 633412"/>
                <a:gd name="connsiteY116" fmla="*/ 1391 h 789585"/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3812 w 633412"/>
                <a:gd name="connsiteY77" fmla="*/ 699098 h 789585"/>
                <a:gd name="connsiteX78" fmla="*/ 28575 w 633412"/>
                <a:gd name="connsiteY78" fmla="*/ 658616 h 789585"/>
                <a:gd name="connsiteX79" fmla="*/ 30956 w 633412"/>
                <a:gd name="connsiteY79" fmla="*/ 644329 h 789585"/>
                <a:gd name="connsiteX80" fmla="*/ 35718 w 633412"/>
                <a:gd name="connsiteY80" fmla="*/ 565748 h 789585"/>
                <a:gd name="connsiteX81" fmla="*/ 42862 w 633412"/>
                <a:gd name="connsiteY81" fmla="*/ 541935 h 789585"/>
                <a:gd name="connsiteX82" fmla="*/ 47625 w 633412"/>
                <a:gd name="connsiteY82" fmla="*/ 477641 h 789585"/>
                <a:gd name="connsiteX83" fmla="*/ 52387 w 633412"/>
                <a:gd name="connsiteY83" fmla="*/ 463354 h 789585"/>
                <a:gd name="connsiteX84" fmla="*/ 57150 w 633412"/>
                <a:gd name="connsiteY84" fmla="*/ 449066 h 789585"/>
                <a:gd name="connsiteX85" fmla="*/ 64293 w 633412"/>
                <a:gd name="connsiteY85" fmla="*/ 427635 h 789585"/>
                <a:gd name="connsiteX86" fmla="*/ 66675 w 633412"/>
                <a:gd name="connsiteY86" fmla="*/ 420491 h 789585"/>
                <a:gd name="connsiteX87" fmla="*/ 69056 w 633412"/>
                <a:gd name="connsiteY87" fmla="*/ 413348 h 789585"/>
                <a:gd name="connsiteX88" fmla="*/ 73818 w 633412"/>
                <a:gd name="connsiteY88" fmla="*/ 401441 h 789585"/>
                <a:gd name="connsiteX89" fmla="*/ 76200 w 633412"/>
                <a:gd name="connsiteY89" fmla="*/ 387154 h 789585"/>
                <a:gd name="connsiteX90" fmla="*/ 80962 w 633412"/>
                <a:gd name="connsiteY90" fmla="*/ 377629 h 789585"/>
                <a:gd name="connsiteX91" fmla="*/ 92868 w 633412"/>
                <a:gd name="connsiteY91" fmla="*/ 291904 h 789585"/>
                <a:gd name="connsiteX92" fmla="*/ 97631 w 633412"/>
                <a:gd name="connsiteY92" fmla="*/ 284760 h 789585"/>
                <a:gd name="connsiteX93" fmla="*/ 100012 w 633412"/>
                <a:gd name="connsiteY93" fmla="*/ 272854 h 789585"/>
                <a:gd name="connsiteX94" fmla="*/ 102393 w 633412"/>
                <a:gd name="connsiteY94" fmla="*/ 175223 h 789585"/>
                <a:gd name="connsiteX95" fmla="*/ 109537 w 633412"/>
                <a:gd name="connsiteY95" fmla="*/ 160935 h 789585"/>
                <a:gd name="connsiteX96" fmla="*/ 128587 w 633412"/>
                <a:gd name="connsiteY96" fmla="*/ 118073 h 789585"/>
                <a:gd name="connsiteX97" fmla="*/ 121443 w 633412"/>
                <a:gd name="connsiteY97" fmla="*/ 108548 h 789585"/>
                <a:gd name="connsiteX98" fmla="*/ 133350 w 633412"/>
                <a:gd name="connsiteY98" fmla="*/ 82354 h 789585"/>
                <a:gd name="connsiteX99" fmla="*/ 138112 w 633412"/>
                <a:gd name="connsiteY99" fmla="*/ 63304 h 789585"/>
                <a:gd name="connsiteX100" fmla="*/ 140493 w 633412"/>
                <a:gd name="connsiteY100" fmla="*/ 51398 h 789585"/>
                <a:gd name="connsiteX101" fmla="*/ 145256 w 633412"/>
                <a:gd name="connsiteY101" fmla="*/ 25204 h 789585"/>
                <a:gd name="connsiteX102" fmla="*/ 152400 w 633412"/>
                <a:gd name="connsiteY102" fmla="*/ 20441 h 789585"/>
                <a:gd name="connsiteX103" fmla="*/ 169068 w 633412"/>
                <a:gd name="connsiteY103" fmla="*/ 15679 h 789585"/>
                <a:gd name="connsiteX104" fmla="*/ 183356 w 633412"/>
                <a:gd name="connsiteY104" fmla="*/ 10916 h 789585"/>
                <a:gd name="connsiteX105" fmla="*/ 190500 w 633412"/>
                <a:gd name="connsiteY105" fmla="*/ 8535 h 789585"/>
                <a:gd name="connsiteX106" fmla="*/ 197643 w 633412"/>
                <a:gd name="connsiteY106" fmla="*/ 6154 h 789585"/>
                <a:gd name="connsiteX107" fmla="*/ 216693 w 633412"/>
                <a:gd name="connsiteY107" fmla="*/ 8535 h 789585"/>
                <a:gd name="connsiteX108" fmla="*/ 221456 w 633412"/>
                <a:gd name="connsiteY108" fmla="*/ 18060 h 789585"/>
                <a:gd name="connsiteX109" fmla="*/ 233362 w 633412"/>
                <a:gd name="connsiteY109" fmla="*/ 29966 h 789585"/>
                <a:gd name="connsiteX110" fmla="*/ 247650 w 633412"/>
                <a:gd name="connsiteY110" fmla="*/ 34729 h 789585"/>
                <a:gd name="connsiteX111" fmla="*/ 254793 w 633412"/>
                <a:gd name="connsiteY111" fmla="*/ 37110 h 789585"/>
                <a:gd name="connsiteX112" fmla="*/ 321468 w 633412"/>
                <a:gd name="connsiteY112" fmla="*/ 34729 h 789585"/>
                <a:gd name="connsiteX113" fmla="*/ 323850 w 633412"/>
                <a:gd name="connsiteY113" fmla="*/ 25204 h 789585"/>
                <a:gd name="connsiteX114" fmla="*/ 328612 w 633412"/>
                <a:gd name="connsiteY114" fmla="*/ 6154 h 789585"/>
                <a:gd name="connsiteX115" fmla="*/ 326231 w 633412"/>
                <a:gd name="connsiteY115" fmla="*/ 1391 h 789585"/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3812 w 633412"/>
                <a:gd name="connsiteY77" fmla="*/ 699098 h 789585"/>
                <a:gd name="connsiteX78" fmla="*/ 28575 w 633412"/>
                <a:gd name="connsiteY78" fmla="*/ 658616 h 789585"/>
                <a:gd name="connsiteX79" fmla="*/ 30956 w 633412"/>
                <a:gd name="connsiteY79" fmla="*/ 644329 h 789585"/>
                <a:gd name="connsiteX80" fmla="*/ 35718 w 633412"/>
                <a:gd name="connsiteY80" fmla="*/ 565748 h 789585"/>
                <a:gd name="connsiteX81" fmla="*/ 42862 w 633412"/>
                <a:gd name="connsiteY81" fmla="*/ 541935 h 789585"/>
                <a:gd name="connsiteX82" fmla="*/ 47625 w 633412"/>
                <a:gd name="connsiteY82" fmla="*/ 477641 h 789585"/>
                <a:gd name="connsiteX83" fmla="*/ 52387 w 633412"/>
                <a:gd name="connsiteY83" fmla="*/ 463354 h 789585"/>
                <a:gd name="connsiteX84" fmla="*/ 57150 w 633412"/>
                <a:gd name="connsiteY84" fmla="*/ 449066 h 789585"/>
                <a:gd name="connsiteX85" fmla="*/ 64293 w 633412"/>
                <a:gd name="connsiteY85" fmla="*/ 427635 h 789585"/>
                <a:gd name="connsiteX86" fmla="*/ 66675 w 633412"/>
                <a:gd name="connsiteY86" fmla="*/ 420491 h 789585"/>
                <a:gd name="connsiteX87" fmla="*/ 69056 w 633412"/>
                <a:gd name="connsiteY87" fmla="*/ 413348 h 789585"/>
                <a:gd name="connsiteX88" fmla="*/ 73818 w 633412"/>
                <a:gd name="connsiteY88" fmla="*/ 401441 h 789585"/>
                <a:gd name="connsiteX89" fmla="*/ 76200 w 633412"/>
                <a:gd name="connsiteY89" fmla="*/ 387154 h 789585"/>
                <a:gd name="connsiteX90" fmla="*/ 80962 w 633412"/>
                <a:gd name="connsiteY90" fmla="*/ 377629 h 789585"/>
                <a:gd name="connsiteX91" fmla="*/ 92868 w 633412"/>
                <a:gd name="connsiteY91" fmla="*/ 291904 h 789585"/>
                <a:gd name="connsiteX92" fmla="*/ 97631 w 633412"/>
                <a:gd name="connsiteY92" fmla="*/ 284760 h 789585"/>
                <a:gd name="connsiteX93" fmla="*/ 100012 w 633412"/>
                <a:gd name="connsiteY93" fmla="*/ 272854 h 789585"/>
                <a:gd name="connsiteX94" fmla="*/ 102393 w 633412"/>
                <a:gd name="connsiteY94" fmla="*/ 175223 h 789585"/>
                <a:gd name="connsiteX95" fmla="*/ 128587 w 633412"/>
                <a:gd name="connsiteY95" fmla="*/ 118073 h 789585"/>
                <a:gd name="connsiteX96" fmla="*/ 121443 w 633412"/>
                <a:gd name="connsiteY96" fmla="*/ 108548 h 789585"/>
                <a:gd name="connsiteX97" fmla="*/ 133350 w 633412"/>
                <a:gd name="connsiteY97" fmla="*/ 82354 h 789585"/>
                <a:gd name="connsiteX98" fmla="*/ 138112 w 633412"/>
                <a:gd name="connsiteY98" fmla="*/ 63304 h 789585"/>
                <a:gd name="connsiteX99" fmla="*/ 140493 w 633412"/>
                <a:gd name="connsiteY99" fmla="*/ 51398 h 789585"/>
                <a:gd name="connsiteX100" fmla="*/ 145256 w 633412"/>
                <a:gd name="connsiteY100" fmla="*/ 25204 h 789585"/>
                <a:gd name="connsiteX101" fmla="*/ 152400 w 633412"/>
                <a:gd name="connsiteY101" fmla="*/ 20441 h 789585"/>
                <a:gd name="connsiteX102" fmla="*/ 169068 w 633412"/>
                <a:gd name="connsiteY102" fmla="*/ 15679 h 789585"/>
                <a:gd name="connsiteX103" fmla="*/ 183356 w 633412"/>
                <a:gd name="connsiteY103" fmla="*/ 10916 h 789585"/>
                <a:gd name="connsiteX104" fmla="*/ 190500 w 633412"/>
                <a:gd name="connsiteY104" fmla="*/ 8535 h 789585"/>
                <a:gd name="connsiteX105" fmla="*/ 197643 w 633412"/>
                <a:gd name="connsiteY105" fmla="*/ 6154 h 789585"/>
                <a:gd name="connsiteX106" fmla="*/ 216693 w 633412"/>
                <a:gd name="connsiteY106" fmla="*/ 8535 h 789585"/>
                <a:gd name="connsiteX107" fmla="*/ 221456 w 633412"/>
                <a:gd name="connsiteY107" fmla="*/ 18060 h 789585"/>
                <a:gd name="connsiteX108" fmla="*/ 233362 w 633412"/>
                <a:gd name="connsiteY108" fmla="*/ 29966 h 789585"/>
                <a:gd name="connsiteX109" fmla="*/ 247650 w 633412"/>
                <a:gd name="connsiteY109" fmla="*/ 34729 h 789585"/>
                <a:gd name="connsiteX110" fmla="*/ 254793 w 633412"/>
                <a:gd name="connsiteY110" fmla="*/ 37110 h 789585"/>
                <a:gd name="connsiteX111" fmla="*/ 321468 w 633412"/>
                <a:gd name="connsiteY111" fmla="*/ 34729 h 789585"/>
                <a:gd name="connsiteX112" fmla="*/ 323850 w 633412"/>
                <a:gd name="connsiteY112" fmla="*/ 25204 h 789585"/>
                <a:gd name="connsiteX113" fmla="*/ 328612 w 633412"/>
                <a:gd name="connsiteY113" fmla="*/ 6154 h 789585"/>
                <a:gd name="connsiteX114" fmla="*/ 326231 w 633412"/>
                <a:gd name="connsiteY114" fmla="*/ 1391 h 789585"/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3812 w 633412"/>
                <a:gd name="connsiteY77" fmla="*/ 699098 h 789585"/>
                <a:gd name="connsiteX78" fmla="*/ 28575 w 633412"/>
                <a:gd name="connsiteY78" fmla="*/ 658616 h 789585"/>
                <a:gd name="connsiteX79" fmla="*/ 30956 w 633412"/>
                <a:gd name="connsiteY79" fmla="*/ 644329 h 789585"/>
                <a:gd name="connsiteX80" fmla="*/ 35718 w 633412"/>
                <a:gd name="connsiteY80" fmla="*/ 565748 h 789585"/>
                <a:gd name="connsiteX81" fmla="*/ 42862 w 633412"/>
                <a:gd name="connsiteY81" fmla="*/ 541935 h 789585"/>
                <a:gd name="connsiteX82" fmla="*/ 47625 w 633412"/>
                <a:gd name="connsiteY82" fmla="*/ 477641 h 789585"/>
                <a:gd name="connsiteX83" fmla="*/ 52387 w 633412"/>
                <a:gd name="connsiteY83" fmla="*/ 463354 h 789585"/>
                <a:gd name="connsiteX84" fmla="*/ 57150 w 633412"/>
                <a:gd name="connsiteY84" fmla="*/ 449066 h 789585"/>
                <a:gd name="connsiteX85" fmla="*/ 64293 w 633412"/>
                <a:gd name="connsiteY85" fmla="*/ 427635 h 789585"/>
                <a:gd name="connsiteX86" fmla="*/ 66675 w 633412"/>
                <a:gd name="connsiteY86" fmla="*/ 420491 h 789585"/>
                <a:gd name="connsiteX87" fmla="*/ 69056 w 633412"/>
                <a:gd name="connsiteY87" fmla="*/ 413348 h 789585"/>
                <a:gd name="connsiteX88" fmla="*/ 73818 w 633412"/>
                <a:gd name="connsiteY88" fmla="*/ 401441 h 789585"/>
                <a:gd name="connsiteX89" fmla="*/ 76200 w 633412"/>
                <a:gd name="connsiteY89" fmla="*/ 387154 h 789585"/>
                <a:gd name="connsiteX90" fmla="*/ 80962 w 633412"/>
                <a:gd name="connsiteY90" fmla="*/ 377629 h 789585"/>
                <a:gd name="connsiteX91" fmla="*/ 92868 w 633412"/>
                <a:gd name="connsiteY91" fmla="*/ 291904 h 789585"/>
                <a:gd name="connsiteX92" fmla="*/ 97631 w 633412"/>
                <a:gd name="connsiteY92" fmla="*/ 284760 h 789585"/>
                <a:gd name="connsiteX93" fmla="*/ 100012 w 633412"/>
                <a:gd name="connsiteY93" fmla="*/ 272854 h 789585"/>
                <a:gd name="connsiteX94" fmla="*/ 102393 w 633412"/>
                <a:gd name="connsiteY94" fmla="*/ 175223 h 789585"/>
                <a:gd name="connsiteX95" fmla="*/ 121443 w 633412"/>
                <a:gd name="connsiteY95" fmla="*/ 108548 h 789585"/>
                <a:gd name="connsiteX96" fmla="*/ 133350 w 633412"/>
                <a:gd name="connsiteY96" fmla="*/ 82354 h 789585"/>
                <a:gd name="connsiteX97" fmla="*/ 138112 w 633412"/>
                <a:gd name="connsiteY97" fmla="*/ 63304 h 789585"/>
                <a:gd name="connsiteX98" fmla="*/ 140493 w 633412"/>
                <a:gd name="connsiteY98" fmla="*/ 51398 h 789585"/>
                <a:gd name="connsiteX99" fmla="*/ 145256 w 633412"/>
                <a:gd name="connsiteY99" fmla="*/ 25204 h 789585"/>
                <a:gd name="connsiteX100" fmla="*/ 152400 w 633412"/>
                <a:gd name="connsiteY100" fmla="*/ 20441 h 789585"/>
                <a:gd name="connsiteX101" fmla="*/ 169068 w 633412"/>
                <a:gd name="connsiteY101" fmla="*/ 15679 h 789585"/>
                <a:gd name="connsiteX102" fmla="*/ 183356 w 633412"/>
                <a:gd name="connsiteY102" fmla="*/ 10916 h 789585"/>
                <a:gd name="connsiteX103" fmla="*/ 190500 w 633412"/>
                <a:gd name="connsiteY103" fmla="*/ 8535 h 789585"/>
                <a:gd name="connsiteX104" fmla="*/ 197643 w 633412"/>
                <a:gd name="connsiteY104" fmla="*/ 6154 h 789585"/>
                <a:gd name="connsiteX105" fmla="*/ 216693 w 633412"/>
                <a:gd name="connsiteY105" fmla="*/ 8535 h 789585"/>
                <a:gd name="connsiteX106" fmla="*/ 221456 w 633412"/>
                <a:gd name="connsiteY106" fmla="*/ 18060 h 789585"/>
                <a:gd name="connsiteX107" fmla="*/ 233362 w 633412"/>
                <a:gd name="connsiteY107" fmla="*/ 29966 h 789585"/>
                <a:gd name="connsiteX108" fmla="*/ 247650 w 633412"/>
                <a:gd name="connsiteY108" fmla="*/ 34729 h 789585"/>
                <a:gd name="connsiteX109" fmla="*/ 254793 w 633412"/>
                <a:gd name="connsiteY109" fmla="*/ 37110 h 789585"/>
                <a:gd name="connsiteX110" fmla="*/ 321468 w 633412"/>
                <a:gd name="connsiteY110" fmla="*/ 34729 h 789585"/>
                <a:gd name="connsiteX111" fmla="*/ 323850 w 633412"/>
                <a:gd name="connsiteY111" fmla="*/ 25204 h 789585"/>
                <a:gd name="connsiteX112" fmla="*/ 328612 w 633412"/>
                <a:gd name="connsiteY112" fmla="*/ 6154 h 789585"/>
                <a:gd name="connsiteX113" fmla="*/ 326231 w 633412"/>
                <a:gd name="connsiteY113" fmla="*/ 1391 h 789585"/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8575 w 633412"/>
                <a:gd name="connsiteY77" fmla="*/ 658616 h 789585"/>
                <a:gd name="connsiteX78" fmla="*/ 30956 w 633412"/>
                <a:gd name="connsiteY78" fmla="*/ 644329 h 789585"/>
                <a:gd name="connsiteX79" fmla="*/ 35718 w 633412"/>
                <a:gd name="connsiteY79" fmla="*/ 565748 h 789585"/>
                <a:gd name="connsiteX80" fmla="*/ 42862 w 633412"/>
                <a:gd name="connsiteY80" fmla="*/ 541935 h 789585"/>
                <a:gd name="connsiteX81" fmla="*/ 47625 w 633412"/>
                <a:gd name="connsiteY81" fmla="*/ 477641 h 789585"/>
                <a:gd name="connsiteX82" fmla="*/ 52387 w 633412"/>
                <a:gd name="connsiteY82" fmla="*/ 463354 h 789585"/>
                <a:gd name="connsiteX83" fmla="*/ 57150 w 633412"/>
                <a:gd name="connsiteY83" fmla="*/ 449066 h 789585"/>
                <a:gd name="connsiteX84" fmla="*/ 64293 w 633412"/>
                <a:gd name="connsiteY84" fmla="*/ 427635 h 789585"/>
                <a:gd name="connsiteX85" fmla="*/ 66675 w 633412"/>
                <a:gd name="connsiteY85" fmla="*/ 420491 h 789585"/>
                <a:gd name="connsiteX86" fmla="*/ 69056 w 633412"/>
                <a:gd name="connsiteY86" fmla="*/ 413348 h 789585"/>
                <a:gd name="connsiteX87" fmla="*/ 73818 w 633412"/>
                <a:gd name="connsiteY87" fmla="*/ 401441 h 789585"/>
                <a:gd name="connsiteX88" fmla="*/ 76200 w 633412"/>
                <a:gd name="connsiteY88" fmla="*/ 387154 h 789585"/>
                <a:gd name="connsiteX89" fmla="*/ 80962 w 633412"/>
                <a:gd name="connsiteY89" fmla="*/ 377629 h 789585"/>
                <a:gd name="connsiteX90" fmla="*/ 92868 w 633412"/>
                <a:gd name="connsiteY90" fmla="*/ 291904 h 789585"/>
                <a:gd name="connsiteX91" fmla="*/ 97631 w 633412"/>
                <a:gd name="connsiteY91" fmla="*/ 284760 h 789585"/>
                <a:gd name="connsiteX92" fmla="*/ 100012 w 633412"/>
                <a:gd name="connsiteY92" fmla="*/ 272854 h 789585"/>
                <a:gd name="connsiteX93" fmla="*/ 102393 w 633412"/>
                <a:gd name="connsiteY93" fmla="*/ 175223 h 789585"/>
                <a:gd name="connsiteX94" fmla="*/ 121443 w 633412"/>
                <a:gd name="connsiteY94" fmla="*/ 108548 h 789585"/>
                <a:gd name="connsiteX95" fmla="*/ 133350 w 633412"/>
                <a:gd name="connsiteY95" fmla="*/ 82354 h 789585"/>
                <a:gd name="connsiteX96" fmla="*/ 138112 w 633412"/>
                <a:gd name="connsiteY96" fmla="*/ 63304 h 789585"/>
                <a:gd name="connsiteX97" fmla="*/ 140493 w 633412"/>
                <a:gd name="connsiteY97" fmla="*/ 51398 h 789585"/>
                <a:gd name="connsiteX98" fmla="*/ 145256 w 633412"/>
                <a:gd name="connsiteY98" fmla="*/ 25204 h 789585"/>
                <a:gd name="connsiteX99" fmla="*/ 152400 w 633412"/>
                <a:gd name="connsiteY99" fmla="*/ 20441 h 789585"/>
                <a:gd name="connsiteX100" fmla="*/ 169068 w 633412"/>
                <a:gd name="connsiteY100" fmla="*/ 15679 h 789585"/>
                <a:gd name="connsiteX101" fmla="*/ 183356 w 633412"/>
                <a:gd name="connsiteY101" fmla="*/ 10916 h 789585"/>
                <a:gd name="connsiteX102" fmla="*/ 190500 w 633412"/>
                <a:gd name="connsiteY102" fmla="*/ 8535 h 789585"/>
                <a:gd name="connsiteX103" fmla="*/ 197643 w 633412"/>
                <a:gd name="connsiteY103" fmla="*/ 6154 h 789585"/>
                <a:gd name="connsiteX104" fmla="*/ 216693 w 633412"/>
                <a:gd name="connsiteY104" fmla="*/ 8535 h 789585"/>
                <a:gd name="connsiteX105" fmla="*/ 221456 w 633412"/>
                <a:gd name="connsiteY105" fmla="*/ 18060 h 789585"/>
                <a:gd name="connsiteX106" fmla="*/ 233362 w 633412"/>
                <a:gd name="connsiteY106" fmla="*/ 29966 h 789585"/>
                <a:gd name="connsiteX107" fmla="*/ 247650 w 633412"/>
                <a:gd name="connsiteY107" fmla="*/ 34729 h 789585"/>
                <a:gd name="connsiteX108" fmla="*/ 254793 w 633412"/>
                <a:gd name="connsiteY108" fmla="*/ 37110 h 789585"/>
                <a:gd name="connsiteX109" fmla="*/ 321468 w 633412"/>
                <a:gd name="connsiteY109" fmla="*/ 34729 h 789585"/>
                <a:gd name="connsiteX110" fmla="*/ 323850 w 633412"/>
                <a:gd name="connsiteY110" fmla="*/ 25204 h 789585"/>
                <a:gd name="connsiteX111" fmla="*/ 328612 w 633412"/>
                <a:gd name="connsiteY111" fmla="*/ 6154 h 789585"/>
                <a:gd name="connsiteX112" fmla="*/ 326231 w 633412"/>
                <a:gd name="connsiteY112" fmla="*/ 1391 h 789585"/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8575 w 633412"/>
                <a:gd name="connsiteY77" fmla="*/ 658616 h 789585"/>
                <a:gd name="connsiteX78" fmla="*/ 30956 w 633412"/>
                <a:gd name="connsiteY78" fmla="*/ 644329 h 789585"/>
                <a:gd name="connsiteX79" fmla="*/ 35718 w 633412"/>
                <a:gd name="connsiteY79" fmla="*/ 565748 h 789585"/>
                <a:gd name="connsiteX80" fmla="*/ 42862 w 633412"/>
                <a:gd name="connsiteY80" fmla="*/ 541935 h 789585"/>
                <a:gd name="connsiteX81" fmla="*/ 47625 w 633412"/>
                <a:gd name="connsiteY81" fmla="*/ 477641 h 789585"/>
                <a:gd name="connsiteX82" fmla="*/ 52387 w 633412"/>
                <a:gd name="connsiteY82" fmla="*/ 463354 h 789585"/>
                <a:gd name="connsiteX83" fmla="*/ 57150 w 633412"/>
                <a:gd name="connsiteY83" fmla="*/ 449066 h 789585"/>
                <a:gd name="connsiteX84" fmla="*/ 64293 w 633412"/>
                <a:gd name="connsiteY84" fmla="*/ 427635 h 789585"/>
                <a:gd name="connsiteX85" fmla="*/ 66675 w 633412"/>
                <a:gd name="connsiteY85" fmla="*/ 420491 h 789585"/>
                <a:gd name="connsiteX86" fmla="*/ 69056 w 633412"/>
                <a:gd name="connsiteY86" fmla="*/ 413348 h 789585"/>
                <a:gd name="connsiteX87" fmla="*/ 73818 w 633412"/>
                <a:gd name="connsiteY87" fmla="*/ 401441 h 789585"/>
                <a:gd name="connsiteX88" fmla="*/ 76200 w 633412"/>
                <a:gd name="connsiteY88" fmla="*/ 387154 h 789585"/>
                <a:gd name="connsiteX89" fmla="*/ 80962 w 633412"/>
                <a:gd name="connsiteY89" fmla="*/ 377629 h 789585"/>
                <a:gd name="connsiteX90" fmla="*/ 92868 w 633412"/>
                <a:gd name="connsiteY90" fmla="*/ 291904 h 789585"/>
                <a:gd name="connsiteX91" fmla="*/ 97631 w 633412"/>
                <a:gd name="connsiteY91" fmla="*/ 284760 h 789585"/>
                <a:gd name="connsiteX92" fmla="*/ 100012 w 633412"/>
                <a:gd name="connsiteY92" fmla="*/ 272854 h 789585"/>
                <a:gd name="connsiteX93" fmla="*/ 102393 w 633412"/>
                <a:gd name="connsiteY93" fmla="*/ 175223 h 789585"/>
                <a:gd name="connsiteX94" fmla="*/ 121443 w 633412"/>
                <a:gd name="connsiteY94" fmla="*/ 108548 h 789585"/>
                <a:gd name="connsiteX95" fmla="*/ 123825 w 633412"/>
                <a:gd name="connsiteY95" fmla="*/ 72829 h 789585"/>
                <a:gd name="connsiteX96" fmla="*/ 138112 w 633412"/>
                <a:gd name="connsiteY96" fmla="*/ 63304 h 789585"/>
                <a:gd name="connsiteX97" fmla="*/ 140493 w 633412"/>
                <a:gd name="connsiteY97" fmla="*/ 51398 h 789585"/>
                <a:gd name="connsiteX98" fmla="*/ 145256 w 633412"/>
                <a:gd name="connsiteY98" fmla="*/ 25204 h 789585"/>
                <a:gd name="connsiteX99" fmla="*/ 152400 w 633412"/>
                <a:gd name="connsiteY99" fmla="*/ 20441 h 789585"/>
                <a:gd name="connsiteX100" fmla="*/ 169068 w 633412"/>
                <a:gd name="connsiteY100" fmla="*/ 15679 h 789585"/>
                <a:gd name="connsiteX101" fmla="*/ 183356 w 633412"/>
                <a:gd name="connsiteY101" fmla="*/ 10916 h 789585"/>
                <a:gd name="connsiteX102" fmla="*/ 190500 w 633412"/>
                <a:gd name="connsiteY102" fmla="*/ 8535 h 789585"/>
                <a:gd name="connsiteX103" fmla="*/ 197643 w 633412"/>
                <a:gd name="connsiteY103" fmla="*/ 6154 h 789585"/>
                <a:gd name="connsiteX104" fmla="*/ 216693 w 633412"/>
                <a:gd name="connsiteY104" fmla="*/ 8535 h 789585"/>
                <a:gd name="connsiteX105" fmla="*/ 221456 w 633412"/>
                <a:gd name="connsiteY105" fmla="*/ 18060 h 789585"/>
                <a:gd name="connsiteX106" fmla="*/ 233362 w 633412"/>
                <a:gd name="connsiteY106" fmla="*/ 29966 h 789585"/>
                <a:gd name="connsiteX107" fmla="*/ 247650 w 633412"/>
                <a:gd name="connsiteY107" fmla="*/ 34729 h 789585"/>
                <a:gd name="connsiteX108" fmla="*/ 254793 w 633412"/>
                <a:gd name="connsiteY108" fmla="*/ 37110 h 789585"/>
                <a:gd name="connsiteX109" fmla="*/ 321468 w 633412"/>
                <a:gd name="connsiteY109" fmla="*/ 34729 h 789585"/>
                <a:gd name="connsiteX110" fmla="*/ 323850 w 633412"/>
                <a:gd name="connsiteY110" fmla="*/ 25204 h 789585"/>
                <a:gd name="connsiteX111" fmla="*/ 328612 w 633412"/>
                <a:gd name="connsiteY111" fmla="*/ 6154 h 789585"/>
                <a:gd name="connsiteX112" fmla="*/ 326231 w 633412"/>
                <a:gd name="connsiteY112" fmla="*/ 1391 h 789585"/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8575 w 633412"/>
                <a:gd name="connsiteY77" fmla="*/ 658616 h 789585"/>
                <a:gd name="connsiteX78" fmla="*/ 30956 w 633412"/>
                <a:gd name="connsiteY78" fmla="*/ 644329 h 789585"/>
                <a:gd name="connsiteX79" fmla="*/ 35718 w 633412"/>
                <a:gd name="connsiteY79" fmla="*/ 565748 h 789585"/>
                <a:gd name="connsiteX80" fmla="*/ 42862 w 633412"/>
                <a:gd name="connsiteY80" fmla="*/ 541935 h 789585"/>
                <a:gd name="connsiteX81" fmla="*/ 47625 w 633412"/>
                <a:gd name="connsiteY81" fmla="*/ 477641 h 789585"/>
                <a:gd name="connsiteX82" fmla="*/ 52387 w 633412"/>
                <a:gd name="connsiteY82" fmla="*/ 463354 h 789585"/>
                <a:gd name="connsiteX83" fmla="*/ 57150 w 633412"/>
                <a:gd name="connsiteY83" fmla="*/ 449066 h 789585"/>
                <a:gd name="connsiteX84" fmla="*/ 64293 w 633412"/>
                <a:gd name="connsiteY84" fmla="*/ 427635 h 789585"/>
                <a:gd name="connsiteX85" fmla="*/ 66675 w 633412"/>
                <a:gd name="connsiteY85" fmla="*/ 420491 h 789585"/>
                <a:gd name="connsiteX86" fmla="*/ 69056 w 633412"/>
                <a:gd name="connsiteY86" fmla="*/ 413348 h 789585"/>
                <a:gd name="connsiteX87" fmla="*/ 73818 w 633412"/>
                <a:gd name="connsiteY87" fmla="*/ 401441 h 789585"/>
                <a:gd name="connsiteX88" fmla="*/ 76200 w 633412"/>
                <a:gd name="connsiteY88" fmla="*/ 387154 h 789585"/>
                <a:gd name="connsiteX89" fmla="*/ 80962 w 633412"/>
                <a:gd name="connsiteY89" fmla="*/ 377629 h 789585"/>
                <a:gd name="connsiteX90" fmla="*/ 92868 w 633412"/>
                <a:gd name="connsiteY90" fmla="*/ 291904 h 789585"/>
                <a:gd name="connsiteX91" fmla="*/ 97631 w 633412"/>
                <a:gd name="connsiteY91" fmla="*/ 284760 h 789585"/>
                <a:gd name="connsiteX92" fmla="*/ 100012 w 633412"/>
                <a:gd name="connsiteY92" fmla="*/ 272854 h 789585"/>
                <a:gd name="connsiteX93" fmla="*/ 102393 w 633412"/>
                <a:gd name="connsiteY93" fmla="*/ 175223 h 789585"/>
                <a:gd name="connsiteX94" fmla="*/ 121443 w 633412"/>
                <a:gd name="connsiteY94" fmla="*/ 108548 h 789585"/>
                <a:gd name="connsiteX95" fmla="*/ 123825 w 633412"/>
                <a:gd name="connsiteY95" fmla="*/ 72829 h 789585"/>
                <a:gd name="connsiteX96" fmla="*/ 140493 w 633412"/>
                <a:gd name="connsiteY96" fmla="*/ 51398 h 789585"/>
                <a:gd name="connsiteX97" fmla="*/ 145256 w 633412"/>
                <a:gd name="connsiteY97" fmla="*/ 25204 h 789585"/>
                <a:gd name="connsiteX98" fmla="*/ 152400 w 633412"/>
                <a:gd name="connsiteY98" fmla="*/ 20441 h 789585"/>
                <a:gd name="connsiteX99" fmla="*/ 169068 w 633412"/>
                <a:gd name="connsiteY99" fmla="*/ 15679 h 789585"/>
                <a:gd name="connsiteX100" fmla="*/ 183356 w 633412"/>
                <a:gd name="connsiteY100" fmla="*/ 10916 h 789585"/>
                <a:gd name="connsiteX101" fmla="*/ 190500 w 633412"/>
                <a:gd name="connsiteY101" fmla="*/ 8535 h 789585"/>
                <a:gd name="connsiteX102" fmla="*/ 197643 w 633412"/>
                <a:gd name="connsiteY102" fmla="*/ 6154 h 789585"/>
                <a:gd name="connsiteX103" fmla="*/ 216693 w 633412"/>
                <a:gd name="connsiteY103" fmla="*/ 8535 h 789585"/>
                <a:gd name="connsiteX104" fmla="*/ 221456 w 633412"/>
                <a:gd name="connsiteY104" fmla="*/ 18060 h 789585"/>
                <a:gd name="connsiteX105" fmla="*/ 233362 w 633412"/>
                <a:gd name="connsiteY105" fmla="*/ 29966 h 789585"/>
                <a:gd name="connsiteX106" fmla="*/ 247650 w 633412"/>
                <a:gd name="connsiteY106" fmla="*/ 34729 h 789585"/>
                <a:gd name="connsiteX107" fmla="*/ 254793 w 633412"/>
                <a:gd name="connsiteY107" fmla="*/ 37110 h 789585"/>
                <a:gd name="connsiteX108" fmla="*/ 321468 w 633412"/>
                <a:gd name="connsiteY108" fmla="*/ 34729 h 789585"/>
                <a:gd name="connsiteX109" fmla="*/ 323850 w 633412"/>
                <a:gd name="connsiteY109" fmla="*/ 25204 h 789585"/>
                <a:gd name="connsiteX110" fmla="*/ 328612 w 633412"/>
                <a:gd name="connsiteY110" fmla="*/ 6154 h 789585"/>
                <a:gd name="connsiteX111" fmla="*/ 326231 w 633412"/>
                <a:gd name="connsiteY111" fmla="*/ 1391 h 789585"/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8575 w 633412"/>
                <a:gd name="connsiteY77" fmla="*/ 658616 h 789585"/>
                <a:gd name="connsiteX78" fmla="*/ 30956 w 633412"/>
                <a:gd name="connsiteY78" fmla="*/ 644329 h 789585"/>
                <a:gd name="connsiteX79" fmla="*/ 35718 w 633412"/>
                <a:gd name="connsiteY79" fmla="*/ 565748 h 789585"/>
                <a:gd name="connsiteX80" fmla="*/ 42862 w 633412"/>
                <a:gd name="connsiteY80" fmla="*/ 541935 h 789585"/>
                <a:gd name="connsiteX81" fmla="*/ 47625 w 633412"/>
                <a:gd name="connsiteY81" fmla="*/ 477641 h 789585"/>
                <a:gd name="connsiteX82" fmla="*/ 52387 w 633412"/>
                <a:gd name="connsiteY82" fmla="*/ 463354 h 789585"/>
                <a:gd name="connsiteX83" fmla="*/ 57150 w 633412"/>
                <a:gd name="connsiteY83" fmla="*/ 449066 h 789585"/>
                <a:gd name="connsiteX84" fmla="*/ 64293 w 633412"/>
                <a:gd name="connsiteY84" fmla="*/ 427635 h 789585"/>
                <a:gd name="connsiteX85" fmla="*/ 66675 w 633412"/>
                <a:gd name="connsiteY85" fmla="*/ 420491 h 789585"/>
                <a:gd name="connsiteX86" fmla="*/ 69056 w 633412"/>
                <a:gd name="connsiteY86" fmla="*/ 413348 h 789585"/>
                <a:gd name="connsiteX87" fmla="*/ 73818 w 633412"/>
                <a:gd name="connsiteY87" fmla="*/ 401441 h 789585"/>
                <a:gd name="connsiteX88" fmla="*/ 76200 w 633412"/>
                <a:gd name="connsiteY88" fmla="*/ 387154 h 789585"/>
                <a:gd name="connsiteX89" fmla="*/ 80962 w 633412"/>
                <a:gd name="connsiteY89" fmla="*/ 377629 h 789585"/>
                <a:gd name="connsiteX90" fmla="*/ 92868 w 633412"/>
                <a:gd name="connsiteY90" fmla="*/ 291904 h 789585"/>
                <a:gd name="connsiteX91" fmla="*/ 97631 w 633412"/>
                <a:gd name="connsiteY91" fmla="*/ 284760 h 789585"/>
                <a:gd name="connsiteX92" fmla="*/ 100012 w 633412"/>
                <a:gd name="connsiteY92" fmla="*/ 272854 h 789585"/>
                <a:gd name="connsiteX93" fmla="*/ 102393 w 633412"/>
                <a:gd name="connsiteY93" fmla="*/ 175223 h 789585"/>
                <a:gd name="connsiteX94" fmla="*/ 121443 w 633412"/>
                <a:gd name="connsiteY94" fmla="*/ 108548 h 789585"/>
                <a:gd name="connsiteX95" fmla="*/ 123825 w 633412"/>
                <a:gd name="connsiteY95" fmla="*/ 72829 h 789585"/>
                <a:gd name="connsiteX96" fmla="*/ 140493 w 633412"/>
                <a:gd name="connsiteY96" fmla="*/ 51398 h 789585"/>
                <a:gd name="connsiteX97" fmla="*/ 145256 w 633412"/>
                <a:gd name="connsiteY97" fmla="*/ 25204 h 789585"/>
                <a:gd name="connsiteX98" fmla="*/ 152400 w 633412"/>
                <a:gd name="connsiteY98" fmla="*/ 20441 h 789585"/>
                <a:gd name="connsiteX99" fmla="*/ 169068 w 633412"/>
                <a:gd name="connsiteY99" fmla="*/ 15679 h 789585"/>
                <a:gd name="connsiteX100" fmla="*/ 183356 w 633412"/>
                <a:gd name="connsiteY100" fmla="*/ 10916 h 789585"/>
                <a:gd name="connsiteX101" fmla="*/ 190500 w 633412"/>
                <a:gd name="connsiteY101" fmla="*/ 8535 h 789585"/>
                <a:gd name="connsiteX102" fmla="*/ 197643 w 633412"/>
                <a:gd name="connsiteY102" fmla="*/ 6154 h 789585"/>
                <a:gd name="connsiteX103" fmla="*/ 216693 w 633412"/>
                <a:gd name="connsiteY103" fmla="*/ 8535 h 789585"/>
                <a:gd name="connsiteX104" fmla="*/ 221456 w 633412"/>
                <a:gd name="connsiteY104" fmla="*/ 18060 h 789585"/>
                <a:gd name="connsiteX105" fmla="*/ 233362 w 633412"/>
                <a:gd name="connsiteY105" fmla="*/ 29966 h 789585"/>
                <a:gd name="connsiteX106" fmla="*/ 247650 w 633412"/>
                <a:gd name="connsiteY106" fmla="*/ 34729 h 789585"/>
                <a:gd name="connsiteX107" fmla="*/ 254793 w 633412"/>
                <a:gd name="connsiteY107" fmla="*/ 37110 h 789585"/>
                <a:gd name="connsiteX108" fmla="*/ 321468 w 633412"/>
                <a:gd name="connsiteY108" fmla="*/ 34729 h 789585"/>
                <a:gd name="connsiteX109" fmla="*/ 323850 w 633412"/>
                <a:gd name="connsiteY109" fmla="*/ 25204 h 789585"/>
                <a:gd name="connsiteX110" fmla="*/ 328612 w 633412"/>
                <a:gd name="connsiteY110" fmla="*/ 6154 h 789585"/>
                <a:gd name="connsiteX111" fmla="*/ 326231 w 633412"/>
                <a:gd name="connsiteY111" fmla="*/ 1391 h 789585"/>
                <a:gd name="connsiteX0" fmla="*/ 326231 w 633412"/>
                <a:gd name="connsiteY0" fmla="*/ 1391 h 789585"/>
                <a:gd name="connsiteX1" fmla="*/ 359568 w 633412"/>
                <a:gd name="connsiteY1" fmla="*/ 10916 h 789585"/>
                <a:gd name="connsiteX2" fmla="*/ 364331 w 633412"/>
                <a:gd name="connsiteY2" fmla="*/ 18060 h 789585"/>
                <a:gd name="connsiteX3" fmla="*/ 371475 w 633412"/>
                <a:gd name="connsiteY3" fmla="*/ 32348 h 789585"/>
                <a:gd name="connsiteX4" fmla="*/ 381000 w 633412"/>
                <a:gd name="connsiteY4" fmla="*/ 34729 h 789585"/>
                <a:gd name="connsiteX5" fmla="*/ 511968 w 633412"/>
                <a:gd name="connsiteY5" fmla="*/ 37110 h 789585"/>
                <a:gd name="connsiteX6" fmla="*/ 519112 w 633412"/>
                <a:gd name="connsiteY6" fmla="*/ 44254 h 789585"/>
                <a:gd name="connsiteX7" fmla="*/ 528637 w 633412"/>
                <a:gd name="connsiteY7" fmla="*/ 58541 h 789585"/>
                <a:gd name="connsiteX8" fmla="*/ 535781 w 633412"/>
                <a:gd name="connsiteY8" fmla="*/ 72829 h 789585"/>
                <a:gd name="connsiteX9" fmla="*/ 542925 w 633412"/>
                <a:gd name="connsiteY9" fmla="*/ 75210 h 789585"/>
                <a:gd name="connsiteX10" fmla="*/ 633412 w 633412"/>
                <a:gd name="connsiteY10" fmla="*/ 77591 h 789585"/>
                <a:gd name="connsiteX11" fmla="*/ 623887 w 633412"/>
                <a:gd name="connsiteY11" fmla="*/ 168079 h 789585"/>
                <a:gd name="connsiteX12" fmla="*/ 619125 w 633412"/>
                <a:gd name="connsiteY12" fmla="*/ 182366 h 789585"/>
                <a:gd name="connsiteX13" fmla="*/ 616743 w 633412"/>
                <a:gd name="connsiteY13" fmla="*/ 191891 h 789585"/>
                <a:gd name="connsiteX14" fmla="*/ 614362 w 633412"/>
                <a:gd name="connsiteY14" fmla="*/ 213323 h 789585"/>
                <a:gd name="connsiteX15" fmla="*/ 611981 w 633412"/>
                <a:gd name="connsiteY15" fmla="*/ 220466 h 789585"/>
                <a:gd name="connsiteX16" fmla="*/ 607218 w 633412"/>
                <a:gd name="connsiteY16" fmla="*/ 239516 h 789585"/>
                <a:gd name="connsiteX17" fmla="*/ 602456 w 633412"/>
                <a:gd name="connsiteY17" fmla="*/ 253804 h 789585"/>
                <a:gd name="connsiteX18" fmla="*/ 595312 w 633412"/>
                <a:gd name="connsiteY18" fmla="*/ 272854 h 789585"/>
                <a:gd name="connsiteX19" fmla="*/ 592931 w 633412"/>
                <a:gd name="connsiteY19" fmla="*/ 284760 h 789585"/>
                <a:gd name="connsiteX20" fmla="*/ 588168 w 633412"/>
                <a:gd name="connsiteY20" fmla="*/ 299048 h 789585"/>
                <a:gd name="connsiteX21" fmla="*/ 583406 w 633412"/>
                <a:gd name="connsiteY21" fmla="*/ 315716 h 789585"/>
                <a:gd name="connsiteX22" fmla="*/ 581025 w 633412"/>
                <a:gd name="connsiteY22" fmla="*/ 418110 h 789585"/>
                <a:gd name="connsiteX23" fmla="*/ 578643 w 633412"/>
                <a:gd name="connsiteY23" fmla="*/ 427635 h 789585"/>
                <a:gd name="connsiteX24" fmla="*/ 576262 w 633412"/>
                <a:gd name="connsiteY24" fmla="*/ 472879 h 789585"/>
                <a:gd name="connsiteX25" fmla="*/ 573881 w 633412"/>
                <a:gd name="connsiteY25" fmla="*/ 527648 h 789585"/>
                <a:gd name="connsiteX26" fmla="*/ 569118 w 633412"/>
                <a:gd name="connsiteY26" fmla="*/ 541935 h 789585"/>
                <a:gd name="connsiteX27" fmla="*/ 564356 w 633412"/>
                <a:gd name="connsiteY27" fmla="*/ 558604 h 789585"/>
                <a:gd name="connsiteX28" fmla="*/ 559593 w 633412"/>
                <a:gd name="connsiteY28" fmla="*/ 565748 h 789585"/>
                <a:gd name="connsiteX29" fmla="*/ 550068 w 633412"/>
                <a:gd name="connsiteY29" fmla="*/ 580035 h 789585"/>
                <a:gd name="connsiteX30" fmla="*/ 547687 w 633412"/>
                <a:gd name="connsiteY30" fmla="*/ 587179 h 789585"/>
                <a:gd name="connsiteX31" fmla="*/ 523875 w 633412"/>
                <a:gd name="connsiteY31" fmla="*/ 610991 h 789585"/>
                <a:gd name="connsiteX32" fmla="*/ 516731 w 633412"/>
                <a:gd name="connsiteY32" fmla="*/ 615754 h 789585"/>
                <a:gd name="connsiteX33" fmla="*/ 497681 w 633412"/>
                <a:gd name="connsiteY33" fmla="*/ 620516 h 789585"/>
                <a:gd name="connsiteX34" fmla="*/ 490537 w 633412"/>
                <a:gd name="connsiteY34" fmla="*/ 625279 h 789585"/>
                <a:gd name="connsiteX35" fmla="*/ 473868 w 633412"/>
                <a:gd name="connsiteY35" fmla="*/ 630041 h 789585"/>
                <a:gd name="connsiteX36" fmla="*/ 459581 w 633412"/>
                <a:gd name="connsiteY36" fmla="*/ 634804 h 789585"/>
                <a:gd name="connsiteX37" fmla="*/ 445293 w 633412"/>
                <a:gd name="connsiteY37" fmla="*/ 639566 h 789585"/>
                <a:gd name="connsiteX38" fmla="*/ 438150 w 633412"/>
                <a:gd name="connsiteY38" fmla="*/ 641948 h 789585"/>
                <a:gd name="connsiteX39" fmla="*/ 421481 w 633412"/>
                <a:gd name="connsiteY39" fmla="*/ 646710 h 789585"/>
                <a:gd name="connsiteX40" fmla="*/ 414337 w 633412"/>
                <a:gd name="connsiteY40" fmla="*/ 651473 h 789585"/>
                <a:gd name="connsiteX41" fmla="*/ 404812 w 633412"/>
                <a:gd name="connsiteY41" fmla="*/ 653854 h 789585"/>
                <a:gd name="connsiteX42" fmla="*/ 383381 w 633412"/>
                <a:gd name="connsiteY42" fmla="*/ 660998 h 789585"/>
                <a:gd name="connsiteX43" fmla="*/ 376237 w 633412"/>
                <a:gd name="connsiteY43" fmla="*/ 663379 h 789585"/>
                <a:gd name="connsiteX44" fmla="*/ 369093 w 633412"/>
                <a:gd name="connsiteY44" fmla="*/ 665760 h 789585"/>
                <a:gd name="connsiteX45" fmla="*/ 359568 w 633412"/>
                <a:gd name="connsiteY45" fmla="*/ 668141 h 789585"/>
                <a:gd name="connsiteX46" fmla="*/ 345281 w 633412"/>
                <a:gd name="connsiteY46" fmla="*/ 672904 h 789585"/>
                <a:gd name="connsiteX47" fmla="*/ 330993 w 633412"/>
                <a:gd name="connsiteY47" fmla="*/ 677666 h 789585"/>
                <a:gd name="connsiteX48" fmla="*/ 323850 w 633412"/>
                <a:gd name="connsiteY48" fmla="*/ 680048 h 789585"/>
                <a:gd name="connsiteX49" fmla="*/ 304800 w 633412"/>
                <a:gd name="connsiteY49" fmla="*/ 684810 h 789585"/>
                <a:gd name="connsiteX50" fmla="*/ 288131 w 633412"/>
                <a:gd name="connsiteY50" fmla="*/ 691954 h 789585"/>
                <a:gd name="connsiteX51" fmla="*/ 273843 w 633412"/>
                <a:gd name="connsiteY51" fmla="*/ 696716 h 789585"/>
                <a:gd name="connsiteX52" fmla="*/ 266700 w 633412"/>
                <a:gd name="connsiteY52" fmla="*/ 699098 h 789585"/>
                <a:gd name="connsiteX53" fmla="*/ 245268 w 633412"/>
                <a:gd name="connsiteY53" fmla="*/ 706241 h 789585"/>
                <a:gd name="connsiteX54" fmla="*/ 230981 w 633412"/>
                <a:gd name="connsiteY54" fmla="*/ 711004 h 789585"/>
                <a:gd name="connsiteX55" fmla="*/ 221456 w 633412"/>
                <a:gd name="connsiteY55" fmla="*/ 713385 h 789585"/>
                <a:gd name="connsiteX56" fmla="*/ 207168 w 633412"/>
                <a:gd name="connsiteY56" fmla="*/ 718148 h 789585"/>
                <a:gd name="connsiteX57" fmla="*/ 192881 w 633412"/>
                <a:gd name="connsiteY57" fmla="*/ 722910 h 789585"/>
                <a:gd name="connsiteX58" fmla="*/ 185737 w 633412"/>
                <a:gd name="connsiteY58" fmla="*/ 725291 h 789585"/>
                <a:gd name="connsiteX59" fmla="*/ 178593 w 633412"/>
                <a:gd name="connsiteY59" fmla="*/ 727673 h 789585"/>
                <a:gd name="connsiteX60" fmla="*/ 161925 w 633412"/>
                <a:gd name="connsiteY60" fmla="*/ 732435 h 789585"/>
                <a:gd name="connsiteX61" fmla="*/ 145256 w 633412"/>
                <a:gd name="connsiteY61" fmla="*/ 737198 h 789585"/>
                <a:gd name="connsiteX62" fmla="*/ 128587 w 633412"/>
                <a:gd name="connsiteY62" fmla="*/ 744341 h 789585"/>
                <a:gd name="connsiteX63" fmla="*/ 121443 w 633412"/>
                <a:gd name="connsiteY63" fmla="*/ 749104 h 789585"/>
                <a:gd name="connsiteX64" fmla="*/ 104775 w 633412"/>
                <a:gd name="connsiteY64" fmla="*/ 753866 h 789585"/>
                <a:gd name="connsiteX65" fmla="*/ 95250 w 633412"/>
                <a:gd name="connsiteY65" fmla="*/ 758629 h 789585"/>
                <a:gd name="connsiteX66" fmla="*/ 80962 w 633412"/>
                <a:gd name="connsiteY66" fmla="*/ 763391 h 789585"/>
                <a:gd name="connsiteX67" fmla="*/ 73818 w 633412"/>
                <a:gd name="connsiteY67" fmla="*/ 765773 h 789585"/>
                <a:gd name="connsiteX68" fmla="*/ 52387 w 633412"/>
                <a:gd name="connsiteY68" fmla="*/ 772916 h 789585"/>
                <a:gd name="connsiteX69" fmla="*/ 45243 w 633412"/>
                <a:gd name="connsiteY69" fmla="*/ 775298 h 789585"/>
                <a:gd name="connsiteX70" fmla="*/ 33337 w 633412"/>
                <a:gd name="connsiteY70" fmla="*/ 777679 h 789585"/>
                <a:gd name="connsiteX71" fmla="*/ 23812 w 633412"/>
                <a:gd name="connsiteY71" fmla="*/ 782441 h 789585"/>
                <a:gd name="connsiteX72" fmla="*/ 2381 w 633412"/>
                <a:gd name="connsiteY72" fmla="*/ 789585 h 789585"/>
                <a:gd name="connsiteX73" fmla="*/ 0 w 633412"/>
                <a:gd name="connsiteY73" fmla="*/ 780060 h 789585"/>
                <a:gd name="connsiteX74" fmla="*/ 7143 w 633412"/>
                <a:gd name="connsiteY74" fmla="*/ 734816 h 789585"/>
                <a:gd name="connsiteX75" fmla="*/ 9525 w 633412"/>
                <a:gd name="connsiteY75" fmla="*/ 727673 h 789585"/>
                <a:gd name="connsiteX76" fmla="*/ 14287 w 633412"/>
                <a:gd name="connsiteY76" fmla="*/ 720529 h 789585"/>
                <a:gd name="connsiteX77" fmla="*/ 28575 w 633412"/>
                <a:gd name="connsiteY77" fmla="*/ 658616 h 789585"/>
                <a:gd name="connsiteX78" fmla="*/ 30956 w 633412"/>
                <a:gd name="connsiteY78" fmla="*/ 644329 h 789585"/>
                <a:gd name="connsiteX79" fmla="*/ 35718 w 633412"/>
                <a:gd name="connsiteY79" fmla="*/ 565748 h 789585"/>
                <a:gd name="connsiteX80" fmla="*/ 42862 w 633412"/>
                <a:gd name="connsiteY80" fmla="*/ 541935 h 789585"/>
                <a:gd name="connsiteX81" fmla="*/ 47625 w 633412"/>
                <a:gd name="connsiteY81" fmla="*/ 477641 h 789585"/>
                <a:gd name="connsiteX82" fmla="*/ 52387 w 633412"/>
                <a:gd name="connsiteY82" fmla="*/ 463354 h 789585"/>
                <a:gd name="connsiteX83" fmla="*/ 57150 w 633412"/>
                <a:gd name="connsiteY83" fmla="*/ 449066 h 789585"/>
                <a:gd name="connsiteX84" fmla="*/ 64293 w 633412"/>
                <a:gd name="connsiteY84" fmla="*/ 427635 h 789585"/>
                <a:gd name="connsiteX85" fmla="*/ 66675 w 633412"/>
                <a:gd name="connsiteY85" fmla="*/ 420491 h 789585"/>
                <a:gd name="connsiteX86" fmla="*/ 69056 w 633412"/>
                <a:gd name="connsiteY86" fmla="*/ 413348 h 789585"/>
                <a:gd name="connsiteX87" fmla="*/ 73818 w 633412"/>
                <a:gd name="connsiteY87" fmla="*/ 401441 h 789585"/>
                <a:gd name="connsiteX88" fmla="*/ 76200 w 633412"/>
                <a:gd name="connsiteY88" fmla="*/ 387154 h 789585"/>
                <a:gd name="connsiteX89" fmla="*/ 80962 w 633412"/>
                <a:gd name="connsiteY89" fmla="*/ 377629 h 789585"/>
                <a:gd name="connsiteX90" fmla="*/ 92868 w 633412"/>
                <a:gd name="connsiteY90" fmla="*/ 291904 h 789585"/>
                <a:gd name="connsiteX91" fmla="*/ 97631 w 633412"/>
                <a:gd name="connsiteY91" fmla="*/ 284760 h 789585"/>
                <a:gd name="connsiteX92" fmla="*/ 100012 w 633412"/>
                <a:gd name="connsiteY92" fmla="*/ 272854 h 789585"/>
                <a:gd name="connsiteX93" fmla="*/ 102393 w 633412"/>
                <a:gd name="connsiteY93" fmla="*/ 175223 h 789585"/>
                <a:gd name="connsiteX94" fmla="*/ 121443 w 633412"/>
                <a:gd name="connsiteY94" fmla="*/ 108548 h 789585"/>
                <a:gd name="connsiteX95" fmla="*/ 123825 w 633412"/>
                <a:gd name="connsiteY95" fmla="*/ 72829 h 789585"/>
                <a:gd name="connsiteX96" fmla="*/ 140493 w 633412"/>
                <a:gd name="connsiteY96" fmla="*/ 51398 h 789585"/>
                <a:gd name="connsiteX97" fmla="*/ 145256 w 633412"/>
                <a:gd name="connsiteY97" fmla="*/ 25204 h 789585"/>
                <a:gd name="connsiteX98" fmla="*/ 152400 w 633412"/>
                <a:gd name="connsiteY98" fmla="*/ 20441 h 789585"/>
                <a:gd name="connsiteX99" fmla="*/ 169068 w 633412"/>
                <a:gd name="connsiteY99" fmla="*/ 15679 h 789585"/>
                <a:gd name="connsiteX100" fmla="*/ 183356 w 633412"/>
                <a:gd name="connsiteY100" fmla="*/ 10916 h 789585"/>
                <a:gd name="connsiteX101" fmla="*/ 190500 w 633412"/>
                <a:gd name="connsiteY101" fmla="*/ 8535 h 789585"/>
                <a:gd name="connsiteX102" fmla="*/ 197643 w 633412"/>
                <a:gd name="connsiteY102" fmla="*/ 6154 h 789585"/>
                <a:gd name="connsiteX103" fmla="*/ 216693 w 633412"/>
                <a:gd name="connsiteY103" fmla="*/ 8535 h 789585"/>
                <a:gd name="connsiteX104" fmla="*/ 221456 w 633412"/>
                <a:gd name="connsiteY104" fmla="*/ 18060 h 789585"/>
                <a:gd name="connsiteX105" fmla="*/ 233362 w 633412"/>
                <a:gd name="connsiteY105" fmla="*/ 29966 h 789585"/>
                <a:gd name="connsiteX106" fmla="*/ 247650 w 633412"/>
                <a:gd name="connsiteY106" fmla="*/ 34729 h 789585"/>
                <a:gd name="connsiteX107" fmla="*/ 254793 w 633412"/>
                <a:gd name="connsiteY107" fmla="*/ 37110 h 789585"/>
                <a:gd name="connsiteX108" fmla="*/ 321468 w 633412"/>
                <a:gd name="connsiteY108" fmla="*/ 34729 h 789585"/>
                <a:gd name="connsiteX109" fmla="*/ 323850 w 633412"/>
                <a:gd name="connsiteY109" fmla="*/ 25204 h 789585"/>
                <a:gd name="connsiteX110" fmla="*/ 328612 w 633412"/>
                <a:gd name="connsiteY110" fmla="*/ 6154 h 789585"/>
                <a:gd name="connsiteX111" fmla="*/ 326231 w 633412"/>
                <a:gd name="connsiteY111" fmla="*/ 1391 h 78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633412" h="789585">
                  <a:moveTo>
                    <a:pt x="326231" y="1391"/>
                  </a:moveTo>
                  <a:cubicBezTo>
                    <a:pt x="331390" y="2185"/>
                    <a:pt x="350974" y="-6271"/>
                    <a:pt x="359568" y="10916"/>
                  </a:cubicBezTo>
                  <a:cubicBezTo>
                    <a:pt x="360848" y="13476"/>
                    <a:pt x="362743" y="15679"/>
                    <a:pt x="364331" y="18060"/>
                  </a:cubicBezTo>
                  <a:cubicBezTo>
                    <a:pt x="365689" y="22136"/>
                    <a:pt x="367517" y="29710"/>
                    <a:pt x="371475" y="32348"/>
                  </a:cubicBezTo>
                  <a:cubicBezTo>
                    <a:pt x="374198" y="34163"/>
                    <a:pt x="377729" y="34618"/>
                    <a:pt x="381000" y="34729"/>
                  </a:cubicBezTo>
                  <a:cubicBezTo>
                    <a:pt x="424638" y="36208"/>
                    <a:pt x="468312" y="36316"/>
                    <a:pt x="511968" y="37110"/>
                  </a:cubicBezTo>
                  <a:cubicBezTo>
                    <a:pt x="514349" y="39491"/>
                    <a:pt x="517044" y="41596"/>
                    <a:pt x="519112" y="44254"/>
                  </a:cubicBezTo>
                  <a:cubicBezTo>
                    <a:pt x="522626" y="48772"/>
                    <a:pt x="528637" y="58541"/>
                    <a:pt x="528637" y="58541"/>
                  </a:cubicBezTo>
                  <a:cubicBezTo>
                    <a:pt x="530206" y="63248"/>
                    <a:pt x="531584" y="69471"/>
                    <a:pt x="535781" y="72829"/>
                  </a:cubicBezTo>
                  <a:cubicBezTo>
                    <a:pt x="537741" y="74397"/>
                    <a:pt x="526653" y="74416"/>
                    <a:pt x="542925" y="75210"/>
                  </a:cubicBezTo>
                  <a:cubicBezTo>
                    <a:pt x="559197" y="76004"/>
                    <a:pt x="603250" y="76797"/>
                    <a:pt x="633412" y="77591"/>
                  </a:cubicBezTo>
                  <a:cubicBezTo>
                    <a:pt x="630652" y="105626"/>
                    <a:pt x="630407" y="76786"/>
                    <a:pt x="623887" y="168079"/>
                  </a:cubicBezTo>
                  <a:cubicBezTo>
                    <a:pt x="623529" y="173086"/>
                    <a:pt x="620343" y="177496"/>
                    <a:pt x="619125" y="182366"/>
                  </a:cubicBezTo>
                  <a:lnTo>
                    <a:pt x="616743" y="191891"/>
                  </a:lnTo>
                  <a:cubicBezTo>
                    <a:pt x="615949" y="199035"/>
                    <a:pt x="615544" y="206233"/>
                    <a:pt x="614362" y="213323"/>
                  </a:cubicBezTo>
                  <a:cubicBezTo>
                    <a:pt x="613949" y="215799"/>
                    <a:pt x="612641" y="218045"/>
                    <a:pt x="611981" y="220466"/>
                  </a:cubicBezTo>
                  <a:cubicBezTo>
                    <a:pt x="610259" y="226781"/>
                    <a:pt x="609288" y="233306"/>
                    <a:pt x="607218" y="239516"/>
                  </a:cubicBezTo>
                  <a:cubicBezTo>
                    <a:pt x="605631" y="244279"/>
                    <a:pt x="603673" y="248934"/>
                    <a:pt x="602456" y="253804"/>
                  </a:cubicBezTo>
                  <a:cubicBezTo>
                    <a:pt x="599214" y="266773"/>
                    <a:pt x="601539" y="260402"/>
                    <a:pt x="595312" y="272854"/>
                  </a:cubicBezTo>
                  <a:cubicBezTo>
                    <a:pt x="594518" y="276823"/>
                    <a:pt x="593996" y="280855"/>
                    <a:pt x="592931" y="284760"/>
                  </a:cubicBezTo>
                  <a:cubicBezTo>
                    <a:pt x="591610" y="289603"/>
                    <a:pt x="589385" y="294178"/>
                    <a:pt x="588168" y="299048"/>
                  </a:cubicBezTo>
                  <a:cubicBezTo>
                    <a:pt x="585178" y="311008"/>
                    <a:pt x="586822" y="305468"/>
                    <a:pt x="583406" y="315716"/>
                  </a:cubicBezTo>
                  <a:cubicBezTo>
                    <a:pt x="582612" y="349847"/>
                    <a:pt x="582477" y="384000"/>
                    <a:pt x="581025" y="418110"/>
                  </a:cubicBezTo>
                  <a:cubicBezTo>
                    <a:pt x="580886" y="421380"/>
                    <a:pt x="578927" y="424375"/>
                    <a:pt x="578643" y="427635"/>
                  </a:cubicBezTo>
                  <a:cubicBezTo>
                    <a:pt x="577335" y="442680"/>
                    <a:pt x="576980" y="457794"/>
                    <a:pt x="576262" y="472879"/>
                  </a:cubicBezTo>
                  <a:cubicBezTo>
                    <a:pt x="575393" y="491132"/>
                    <a:pt x="575761" y="509471"/>
                    <a:pt x="573881" y="527648"/>
                  </a:cubicBezTo>
                  <a:cubicBezTo>
                    <a:pt x="573364" y="532641"/>
                    <a:pt x="570335" y="537065"/>
                    <a:pt x="569118" y="541935"/>
                  </a:cubicBezTo>
                  <a:cubicBezTo>
                    <a:pt x="568355" y="544985"/>
                    <a:pt x="566064" y="555189"/>
                    <a:pt x="564356" y="558604"/>
                  </a:cubicBezTo>
                  <a:cubicBezTo>
                    <a:pt x="563076" y="561164"/>
                    <a:pt x="561181" y="563367"/>
                    <a:pt x="559593" y="565748"/>
                  </a:cubicBezTo>
                  <a:cubicBezTo>
                    <a:pt x="554125" y="587624"/>
                    <a:pt x="562028" y="565085"/>
                    <a:pt x="550068" y="580035"/>
                  </a:cubicBezTo>
                  <a:cubicBezTo>
                    <a:pt x="548500" y="581995"/>
                    <a:pt x="548906" y="584985"/>
                    <a:pt x="547687" y="587179"/>
                  </a:cubicBezTo>
                  <a:cubicBezTo>
                    <a:pt x="538349" y="603987"/>
                    <a:pt x="539562" y="600533"/>
                    <a:pt x="523875" y="610991"/>
                  </a:cubicBezTo>
                  <a:cubicBezTo>
                    <a:pt x="521494" y="612579"/>
                    <a:pt x="519508" y="615060"/>
                    <a:pt x="516731" y="615754"/>
                  </a:cubicBezTo>
                  <a:lnTo>
                    <a:pt x="497681" y="620516"/>
                  </a:lnTo>
                  <a:cubicBezTo>
                    <a:pt x="495300" y="622104"/>
                    <a:pt x="493097" y="623999"/>
                    <a:pt x="490537" y="625279"/>
                  </a:cubicBezTo>
                  <a:cubicBezTo>
                    <a:pt x="486536" y="627279"/>
                    <a:pt x="477682" y="628897"/>
                    <a:pt x="473868" y="630041"/>
                  </a:cubicBezTo>
                  <a:cubicBezTo>
                    <a:pt x="469060" y="631484"/>
                    <a:pt x="464343" y="633216"/>
                    <a:pt x="459581" y="634804"/>
                  </a:cubicBezTo>
                  <a:lnTo>
                    <a:pt x="445293" y="639566"/>
                  </a:lnTo>
                  <a:cubicBezTo>
                    <a:pt x="442912" y="640360"/>
                    <a:pt x="440585" y="641339"/>
                    <a:pt x="438150" y="641948"/>
                  </a:cubicBezTo>
                  <a:cubicBezTo>
                    <a:pt x="426190" y="644938"/>
                    <a:pt x="431730" y="643294"/>
                    <a:pt x="421481" y="646710"/>
                  </a:cubicBezTo>
                  <a:cubicBezTo>
                    <a:pt x="419100" y="648298"/>
                    <a:pt x="416968" y="650346"/>
                    <a:pt x="414337" y="651473"/>
                  </a:cubicBezTo>
                  <a:cubicBezTo>
                    <a:pt x="411329" y="652762"/>
                    <a:pt x="407947" y="652914"/>
                    <a:pt x="404812" y="653854"/>
                  </a:cubicBezTo>
                  <a:cubicBezTo>
                    <a:pt x="404739" y="653876"/>
                    <a:pt x="386989" y="659795"/>
                    <a:pt x="383381" y="660998"/>
                  </a:cubicBezTo>
                  <a:lnTo>
                    <a:pt x="376237" y="663379"/>
                  </a:lnTo>
                  <a:cubicBezTo>
                    <a:pt x="373856" y="664173"/>
                    <a:pt x="371528" y="665151"/>
                    <a:pt x="369093" y="665760"/>
                  </a:cubicBezTo>
                  <a:cubicBezTo>
                    <a:pt x="365918" y="666554"/>
                    <a:pt x="362703" y="667201"/>
                    <a:pt x="359568" y="668141"/>
                  </a:cubicBezTo>
                  <a:cubicBezTo>
                    <a:pt x="354760" y="669584"/>
                    <a:pt x="350043" y="671316"/>
                    <a:pt x="345281" y="672904"/>
                  </a:cubicBezTo>
                  <a:lnTo>
                    <a:pt x="330993" y="677666"/>
                  </a:lnTo>
                  <a:cubicBezTo>
                    <a:pt x="328612" y="678460"/>
                    <a:pt x="326285" y="679439"/>
                    <a:pt x="323850" y="680048"/>
                  </a:cubicBezTo>
                  <a:cubicBezTo>
                    <a:pt x="317500" y="681635"/>
                    <a:pt x="311010" y="682740"/>
                    <a:pt x="304800" y="684810"/>
                  </a:cubicBezTo>
                  <a:cubicBezTo>
                    <a:pt x="281804" y="692474"/>
                    <a:pt x="317557" y="680184"/>
                    <a:pt x="288131" y="691954"/>
                  </a:cubicBezTo>
                  <a:cubicBezTo>
                    <a:pt x="283470" y="693818"/>
                    <a:pt x="278606" y="695128"/>
                    <a:pt x="273843" y="696716"/>
                  </a:cubicBezTo>
                  <a:lnTo>
                    <a:pt x="266700" y="699098"/>
                  </a:lnTo>
                  <a:lnTo>
                    <a:pt x="245268" y="706241"/>
                  </a:lnTo>
                  <a:lnTo>
                    <a:pt x="230981" y="711004"/>
                  </a:lnTo>
                  <a:cubicBezTo>
                    <a:pt x="227806" y="711798"/>
                    <a:pt x="224591" y="712445"/>
                    <a:pt x="221456" y="713385"/>
                  </a:cubicBezTo>
                  <a:cubicBezTo>
                    <a:pt x="216647" y="714828"/>
                    <a:pt x="211931" y="716560"/>
                    <a:pt x="207168" y="718148"/>
                  </a:cubicBezTo>
                  <a:lnTo>
                    <a:pt x="192881" y="722910"/>
                  </a:lnTo>
                  <a:lnTo>
                    <a:pt x="185737" y="725291"/>
                  </a:lnTo>
                  <a:cubicBezTo>
                    <a:pt x="183356" y="726085"/>
                    <a:pt x="181028" y="727064"/>
                    <a:pt x="178593" y="727673"/>
                  </a:cubicBezTo>
                  <a:cubicBezTo>
                    <a:pt x="148814" y="735117"/>
                    <a:pt x="185838" y="725603"/>
                    <a:pt x="161925" y="732435"/>
                  </a:cubicBezTo>
                  <a:cubicBezTo>
                    <a:pt x="155873" y="734164"/>
                    <a:pt x="150973" y="734748"/>
                    <a:pt x="145256" y="737198"/>
                  </a:cubicBezTo>
                  <a:cubicBezTo>
                    <a:pt x="124671" y="746020"/>
                    <a:pt x="145332" y="738760"/>
                    <a:pt x="128587" y="744341"/>
                  </a:cubicBezTo>
                  <a:cubicBezTo>
                    <a:pt x="126206" y="745929"/>
                    <a:pt x="124003" y="747824"/>
                    <a:pt x="121443" y="749104"/>
                  </a:cubicBezTo>
                  <a:cubicBezTo>
                    <a:pt x="118027" y="750812"/>
                    <a:pt x="107827" y="753103"/>
                    <a:pt x="104775" y="753866"/>
                  </a:cubicBezTo>
                  <a:cubicBezTo>
                    <a:pt x="101600" y="755454"/>
                    <a:pt x="98546" y="757311"/>
                    <a:pt x="95250" y="758629"/>
                  </a:cubicBezTo>
                  <a:cubicBezTo>
                    <a:pt x="90589" y="760493"/>
                    <a:pt x="85725" y="761803"/>
                    <a:pt x="80962" y="763391"/>
                  </a:cubicBezTo>
                  <a:lnTo>
                    <a:pt x="73818" y="765773"/>
                  </a:lnTo>
                  <a:lnTo>
                    <a:pt x="52387" y="772916"/>
                  </a:lnTo>
                  <a:cubicBezTo>
                    <a:pt x="50006" y="773710"/>
                    <a:pt x="47704" y="774806"/>
                    <a:pt x="45243" y="775298"/>
                  </a:cubicBezTo>
                  <a:lnTo>
                    <a:pt x="33337" y="777679"/>
                  </a:lnTo>
                  <a:cubicBezTo>
                    <a:pt x="30162" y="779266"/>
                    <a:pt x="27212" y="781421"/>
                    <a:pt x="23812" y="782441"/>
                  </a:cubicBezTo>
                  <a:cubicBezTo>
                    <a:pt x="480" y="789441"/>
                    <a:pt x="17230" y="779687"/>
                    <a:pt x="2381" y="789585"/>
                  </a:cubicBezTo>
                  <a:cubicBezTo>
                    <a:pt x="1587" y="786410"/>
                    <a:pt x="0" y="783333"/>
                    <a:pt x="0" y="780060"/>
                  </a:cubicBezTo>
                  <a:cubicBezTo>
                    <a:pt x="0" y="752405"/>
                    <a:pt x="450" y="754893"/>
                    <a:pt x="7143" y="734816"/>
                  </a:cubicBezTo>
                  <a:cubicBezTo>
                    <a:pt x="7937" y="732435"/>
                    <a:pt x="8133" y="729761"/>
                    <a:pt x="9525" y="727673"/>
                  </a:cubicBezTo>
                  <a:cubicBezTo>
                    <a:pt x="11112" y="725292"/>
                    <a:pt x="11112" y="732038"/>
                    <a:pt x="14287" y="720529"/>
                  </a:cubicBezTo>
                  <a:cubicBezTo>
                    <a:pt x="17462" y="709020"/>
                    <a:pt x="25797" y="671316"/>
                    <a:pt x="28575" y="658616"/>
                  </a:cubicBezTo>
                  <a:cubicBezTo>
                    <a:pt x="31353" y="645916"/>
                    <a:pt x="30162" y="649091"/>
                    <a:pt x="30956" y="644329"/>
                  </a:cubicBezTo>
                  <a:cubicBezTo>
                    <a:pt x="32543" y="618135"/>
                    <a:pt x="27419" y="590643"/>
                    <a:pt x="35718" y="565748"/>
                  </a:cubicBezTo>
                  <a:cubicBezTo>
                    <a:pt x="41516" y="548355"/>
                    <a:pt x="39264" y="556330"/>
                    <a:pt x="42862" y="541935"/>
                  </a:cubicBezTo>
                  <a:cubicBezTo>
                    <a:pt x="43073" y="538764"/>
                    <a:pt x="46499" y="484398"/>
                    <a:pt x="47625" y="477641"/>
                  </a:cubicBezTo>
                  <a:cubicBezTo>
                    <a:pt x="48450" y="472689"/>
                    <a:pt x="50800" y="468116"/>
                    <a:pt x="52387" y="463354"/>
                  </a:cubicBezTo>
                  <a:lnTo>
                    <a:pt x="57150" y="449066"/>
                  </a:lnTo>
                  <a:lnTo>
                    <a:pt x="64293" y="427635"/>
                  </a:lnTo>
                  <a:lnTo>
                    <a:pt x="66675" y="420491"/>
                  </a:lnTo>
                  <a:cubicBezTo>
                    <a:pt x="67469" y="418110"/>
                    <a:pt x="68124" y="415678"/>
                    <a:pt x="69056" y="413348"/>
                  </a:cubicBezTo>
                  <a:lnTo>
                    <a:pt x="73818" y="401441"/>
                  </a:lnTo>
                  <a:cubicBezTo>
                    <a:pt x="74612" y="396679"/>
                    <a:pt x="74813" y="391778"/>
                    <a:pt x="76200" y="387154"/>
                  </a:cubicBezTo>
                  <a:cubicBezTo>
                    <a:pt x="77220" y="383754"/>
                    <a:pt x="80690" y="381168"/>
                    <a:pt x="80962" y="377629"/>
                  </a:cubicBezTo>
                  <a:cubicBezTo>
                    <a:pt x="87706" y="289946"/>
                    <a:pt x="55877" y="301151"/>
                    <a:pt x="92868" y="291904"/>
                  </a:cubicBezTo>
                  <a:cubicBezTo>
                    <a:pt x="94456" y="289523"/>
                    <a:pt x="96626" y="287440"/>
                    <a:pt x="97631" y="284760"/>
                  </a:cubicBezTo>
                  <a:cubicBezTo>
                    <a:pt x="99052" y="280970"/>
                    <a:pt x="99836" y="276897"/>
                    <a:pt x="100012" y="272854"/>
                  </a:cubicBezTo>
                  <a:cubicBezTo>
                    <a:pt x="101426" y="240331"/>
                    <a:pt x="100915" y="207743"/>
                    <a:pt x="102393" y="175223"/>
                  </a:cubicBezTo>
                  <a:cubicBezTo>
                    <a:pt x="105965" y="147839"/>
                    <a:pt x="117871" y="125614"/>
                    <a:pt x="121443" y="108548"/>
                  </a:cubicBezTo>
                  <a:cubicBezTo>
                    <a:pt x="125015" y="91482"/>
                    <a:pt x="120650" y="82354"/>
                    <a:pt x="123825" y="72829"/>
                  </a:cubicBezTo>
                  <a:cubicBezTo>
                    <a:pt x="127000" y="63304"/>
                    <a:pt x="136921" y="59335"/>
                    <a:pt x="140493" y="51398"/>
                  </a:cubicBezTo>
                  <a:cubicBezTo>
                    <a:pt x="140504" y="51336"/>
                    <a:pt x="144473" y="26574"/>
                    <a:pt x="145256" y="25204"/>
                  </a:cubicBezTo>
                  <a:cubicBezTo>
                    <a:pt x="146676" y="22719"/>
                    <a:pt x="149840" y="21721"/>
                    <a:pt x="152400" y="20441"/>
                  </a:cubicBezTo>
                  <a:cubicBezTo>
                    <a:pt x="156401" y="18440"/>
                    <a:pt x="165253" y="16824"/>
                    <a:pt x="169068" y="15679"/>
                  </a:cubicBezTo>
                  <a:cubicBezTo>
                    <a:pt x="173877" y="14236"/>
                    <a:pt x="178593" y="12504"/>
                    <a:pt x="183356" y="10916"/>
                  </a:cubicBezTo>
                  <a:lnTo>
                    <a:pt x="190500" y="8535"/>
                  </a:lnTo>
                  <a:lnTo>
                    <a:pt x="197643" y="6154"/>
                  </a:lnTo>
                  <a:cubicBezTo>
                    <a:pt x="203993" y="6948"/>
                    <a:pt x="210969" y="5673"/>
                    <a:pt x="216693" y="8535"/>
                  </a:cubicBezTo>
                  <a:cubicBezTo>
                    <a:pt x="219868" y="10122"/>
                    <a:pt x="219695" y="14978"/>
                    <a:pt x="221456" y="18060"/>
                  </a:cubicBezTo>
                  <a:cubicBezTo>
                    <a:pt x="224970" y="24209"/>
                    <a:pt x="226672" y="26993"/>
                    <a:pt x="233362" y="29966"/>
                  </a:cubicBezTo>
                  <a:cubicBezTo>
                    <a:pt x="237950" y="32005"/>
                    <a:pt x="242887" y="33141"/>
                    <a:pt x="247650" y="34729"/>
                  </a:cubicBezTo>
                  <a:lnTo>
                    <a:pt x="254793" y="37110"/>
                  </a:lnTo>
                  <a:lnTo>
                    <a:pt x="321468" y="34729"/>
                  </a:lnTo>
                  <a:cubicBezTo>
                    <a:pt x="324693" y="34173"/>
                    <a:pt x="323140" y="28399"/>
                    <a:pt x="323850" y="25204"/>
                  </a:cubicBezTo>
                  <a:cubicBezTo>
                    <a:pt x="324937" y="20313"/>
                    <a:pt x="326059" y="11260"/>
                    <a:pt x="328612" y="6154"/>
                  </a:cubicBezTo>
                  <a:cubicBezTo>
                    <a:pt x="329114" y="5150"/>
                    <a:pt x="321072" y="597"/>
                    <a:pt x="326231" y="139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29" name="Forma livre 428"/>
            <p:cNvSpPr/>
            <p:nvPr/>
          </p:nvSpPr>
          <p:spPr>
            <a:xfrm>
              <a:off x="6205091" y="1771422"/>
              <a:ext cx="668103" cy="575573"/>
            </a:xfrm>
            <a:custGeom>
              <a:avLst/>
              <a:gdLst>
                <a:gd name="connsiteX0" fmla="*/ 973931 w 1014412"/>
                <a:gd name="connsiteY0" fmla="*/ 350044 h 873919"/>
                <a:gd name="connsiteX1" fmla="*/ 959643 w 1014412"/>
                <a:gd name="connsiteY1" fmla="*/ 357188 h 873919"/>
                <a:gd name="connsiteX2" fmla="*/ 942975 w 1014412"/>
                <a:gd name="connsiteY2" fmla="*/ 361950 h 873919"/>
                <a:gd name="connsiteX3" fmla="*/ 928687 w 1014412"/>
                <a:gd name="connsiteY3" fmla="*/ 366713 h 873919"/>
                <a:gd name="connsiteX4" fmla="*/ 907256 w 1014412"/>
                <a:gd name="connsiteY4" fmla="*/ 373857 h 873919"/>
                <a:gd name="connsiteX5" fmla="*/ 900112 w 1014412"/>
                <a:gd name="connsiteY5" fmla="*/ 376238 h 873919"/>
                <a:gd name="connsiteX6" fmla="*/ 885825 w 1014412"/>
                <a:gd name="connsiteY6" fmla="*/ 378619 h 873919"/>
                <a:gd name="connsiteX7" fmla="*/ 876300 w 1014412"/>
                <a:gd name="connsiteY7" fmla="*/ 383382 h 873919"/>
                <a:gd name="connsiteX8" fmla="*/ 854868 w 1014412"/>
                <a:gd name="connsiteY8" fmla="*/ 390525 h 873919"/>
                <a:gd name="connsiteX9" fmla="*/ 840581 w 1014412"/>
                <a:gd name="connsiteY9" fmla="*/ 395288 h 873919"/>
                <a:gd name="connsiteX10" fmla="*/ 816768 w 1014412"/>
                <a:gd name="connsiteY10" fmla="*/ 402432 h 873919"/>
                <a:gd name="connsiteX11" fmla="*/ 807243 w 1014412"/>
                <a:gd name="connsiteY11" fmla="*/ 407194 h 873919"/>
                <a:gd name="connsiteX12" fmla="*/ 797718 w 1014412"/>
                <a:gd name="connsiteY12" fmla="*/ 409575 h 873919"/>
                <a:gd name="connsiteX13" fmla="*/ 783431 w 1014412"/>
                <a:gd name="connsiteY13" fmla="*/ 414338 h 873919"/>
                <a:gd name="connsiteX14" fmla="*/ 762000 w 1014412"/>
                <a:gd name="connsiteY14" fmla="*/ 421482 h 873919"/>
                <a:gd name="connsiteX15" fmla="*/ 754856 w 1014412"/>
                <a:gd name="connsiteY15" fmla="*/ 423863 h 873919"/>
                <a:gd name="connsiteX16" fmla="*/ 745331 w 1014412"/>
                <a:gd name="connsiteY16" fmla="*/ 426244 h 873919"/>
                <a:gd name="connsiteX17" fmla="*/ 723900 w 1014412"/>
                <a:gd name="connsiteY17" fmla="*/ 433388 h 873919"/>
                <a:gd name="connsiteX18" fmla="*/ 702468 w 1014412"/>
                <a:gd name="connsiteY18" fmla="*/ 440532 h 873919"/>
                <a:gd name="connsiteX19" fmla="*/ 688181 w 1014412"/>
                <a:gd name="connsiteY19" fmla="*/ 445294 h 873919"/>
                <a:gd name="connsiteX20" fmla="*/ 681037 w 1014412"/>
                <a:gd name="connsiteY20" fmla="*/ 447675 h 873919"/>
                <a:gd name="connsiteX21" fmla="*/ 673893 w 1014412"/>
                <a:gd name="connsiteY21" fmla="*/ 452438 h 873919"/>
                <a:gd name="connsiteX22" fmla="*/ 657225 w 1014412"/>
                <a:gd name="connsiteY22" fmla="*/ 457200 h 873919"/>
                <a:gd name="connsiteX23" fmla="*/ 642937 w 1014412"/>
                <a:gd name="connsiteY23" fmla="*/ 461963 h 873919"/>
                <a:gd name="connsiteX24" fmla="*/ 621506 w 1014412"/>
                <a:gd name="connsiteY24" fmla="*/ 469107 h 873919"/>
                <a:gd name="connsiteX25" fmla="*/ 614362 w 1014412"/>
                <a:gd name="connsiteY25" fmla="*/ 471488 h 873919"/>
                <a:gd name="connsiteX26" fmla="*/ 607218 w 1014412"/>
                <a:gd name="connsiteY26" fmla="*/ 473869 h 873919"/>
                <a:gd name="connsiteX27" fmla="*/ 597693 w 1014412"/>
                <a:gd name="connsiteY27" fmla="*/ 476250 h 873919"/>
                <a:gd name="connsiteX28" fmla="*/ 583406 w 1014412"/>
                <a:gd name="connsiteY28" fmla="*/ 481013 h 873919"/>
                <a:gd name="connsiteX29" fmla="*/ 576262 w 1014412"/>
                <a:gd name="connsiteY29" fmla="*/ 483394 h 873919"/>
                <a:gd name="connsiteX30" fmla="*/ 566737 w 1014412"/>
                <a:gd name="connsiteY30" fmla="*/ 485775 h 873919"/>
                <a:gd name="connsiteX31" fmla="*/ 540543 w 1014412"/>
                <a:gd name="connsiteY31" fmla="*/ 495300 h 873919"/>
                <a:gd name="connsiteX32" fmla="*/ 533400 w 1014412"/>
                <a:gd name="connsiteY32" fmla="*/ 497682 h 873919"/>
                <a:gd name="connsiteX33" fmla="*/ 521493 w 1014412"/>
                <a:gd name="connsiteY33" fmla="*/ 502444 h 873919"/>
                <a:gd name="connsiteX34" fmla="*/ 511968 w 1014412"/>
                <a:gd name="connsiteY34" fmla="*/ 504825 h 873919"/>
                <a:gd name="connsiteX35" fmla="*/ 497681 w 1014412"/>
                <a:gd name="connsiteY35" fmla="*/ 509588 h 873919"/>
                <a:gd name="connsiteX36" fmla="*/ 476250 w 1014412"/>
                <a:gd name="connsiteY36" fmla="*/ 516732 h 873919"/>
                <a:gd name="connsiteX37" fmla="*/ 469106 w 1014412"/>
                <a:gd name="connsiteY37" fmla="*/ 519113 h 873919"/>
                <a:gd name="connsiteX38" fmla="*/ 461962 w 1014412"/>
                <a:gd name="connsiteY38" fmla="*/ 521494 h 873919"/>
                <a:gd name="connsiteX39" fmla="*/ 454818 w 1014412"/>
                <a:gd name="connsiteY39" fmla="*/ 526257 h 873919"/>
                <a:gd name="connsiteX40" fmla="*/ 442912 w 1014412"/>
                <a:gd name="connsiteY40" fmla="*/ 528638 h 873919"/>
                <a:gd name="connsiteX41" fmla="*/ 428625 w 1014412"/>
                <a:gd name="connsiteY41" fmla="*/ 533400 h 873919"/>
                <a:gd name="connsiteX42" fmla="*/ 414337 w 1014412"/>
                <a:gd name="connsiteY42" fmla="*/ 540544 h 873919"/>
                <a:gd name="connsiteX43" fmla="*/ 407193 w 1014412"/>
                <a:gd name="connsiteY43" fmla="*/ 542925 h 873919"/>
                <a:gd name="connsiteX44" fmla="*/ 390525 w 1014412"/>
                <a:gd name="connsiteY44" fmla="*/ 554832 h 873919"/>
                <a:gd name="connsiteX45" fmla="*/ 383381 w 1014412"/>
                <a:gd name="connsiteY45" fmla="*/ 557213 h 873919"/>
                <a:gd name="connsiteX46" fmla="*/ 369093 w 1014412"/>
                <a:gd name="connsiteY46" fmla="*/ 566738 h 873919"/>
                <a:gd name="connsiteX47" fmla="*/ 361950 w 1014412"/>
                <a:gd name="connsiteY47" fmla="*/ 571500 h 873919"/>
                <a:gd name="connsiteX48" fmla="*/ 359568 w 1014412"/>
                <a:gd name="connsiteY48" fmla="*/ 578644 h 873919"/>
                <a:gd name="connsiteX49" fmla="*/ 350043 w 1014412"/>
                <a:gd name="connsiteY49" fmla="*/ 592932 h 873919"/>
                <a:gd name="connsiteX50" fmla="*/ 342900 w 1014412"/>
                <a:gd name="connsiteY50" fmla="*/ 614363 h 873919"/>
                <a:gd name="connsiteX51" fmla="*/ 340518 w 1014412"/>
                <a:gd name="connsiteY51" fmla="*/ 621507 h 873919"/>
                <a:gd name="connsiteX52" fmla="*/ 338137 w 1014412"/>
                <a:gd name="connsiteY52" fmla="*/ 631032 h 873919"/>
                <a:gd name="connsiteX53" fmla="*/ 333375 w 1014412"/>
                <a:gd name="connsiteY53" fmla="*/ 638175 h 873919"/>
                <a:gd name="connsiteX54" fmla="*/ 330993 w 1014412"/>
                <a:gd name="connsiteY54" fmla="*/ 647700 h 873919"/>
                <a:gd name="connsiteX55" fmla="*/ 326231 w 1014412"/>
                <a:gd name="connsiteY55" fmla="*/ 669132 h 873919"/>
                <a:gd name="connsiteX56" fmla="*/ 323850 w 1014412"/>
                <a:gd name="connsiteY56" fmla="*/ 690563 h 873919"/>
                <a:gd name="connsiteX57" fmla="*/ 319087 w 1014412"/>
                <a:gd name="connsiteY57" fmla="*/ 704850 h 873919"/>
                <a:gd name="connsiteX58" fmla="*/ 316706 w 1014412"/>
                <a:gd name="connsiteY58" fmla="*/ 711994 h 873919"/>
                <a:gd name="connsiteX59" fmla="*/ 311943 w 1014412"/>
                <a:gd name="connsiteY59" fmla="*/ 721519 h 873919"/>
                <a:gd name="connsiteX60" fmla="*/ 309562 w 1014412"/>
                <a:gd name="connsiteY60" fmla="*/ 728663 h 873919"/>
                <a:gd name="connsiteX61" fmla="*/ 300037 w 1014412"/>
                <a:gd name="connsiteY61" fmla="*/ 742950 h 873919"/>
                <a:gd name="connsiteX62" fmla="*/ 297656 w 1014412"/>
                <a:gd name="connsiteY62" fmla="*/ 750094 h 873919"/>
                <a:gd name="connsiteX63" fmla="*/ 269081 w 1014412"/>
                <a:gd name="connsiteY63" fmla="*/ 764382 h 873919"/>
                <a:gd name="connsiteX64" fmla="*/ 261937 w 1014412"/>
                <a:gd name="connsiteY64" fmla="*/ 766763 h 873919"/>
                <a:gd name="connsiteX65" fmla="*/ 254793 w 1014412"/>
                <a:gd name="connsiteY65" fmla="*/ 771525 h 873919"/>
                <a:gd name="connsiteX66" fmla="*/ 245268 w 1014412"/>
                <a:gd name="connsiteY66" fmla="*/ 773907 h 873919"/>
                <a:gd name="connsiteX67" fmla="*/ 221456 w 1014412"/>
                <a:gd name="connsiteY67" fmla="*/ 783432 h 873919"/>
                <a:gd name="connsiteX68" fmla="*/ 219075 w 1014412"/>
                <a:gd name="connsiteY68" fmla="*/ 790575 h 873919"/>
                <a:gd name="connsiteX69" fmla="*/ 216693 w 1014412"/>
                <a:gd name="connsiteY69" fmla="*/ 833438 h 873919"/>
                <a:gd name="connsiteX70" fmla="*/ 211931 w 1014412"/>
                <a:gd name="connsiteY70" fmla="*/ 847726 h 873919"/>
                <a:gd name="connsiteX71" fmla="*/ 209550 w 1014412"/>
                <a:gd name="connsiteY71" fmla="*/ 854869 h 873919"/>
                <a:gd name="connsiteX72" fmla="*/ 207168 w 1014412"/>
                <a:gd name="connsiteY72" fmla="*/ 862013 h 873919"/>
                <a:gd name="connsiteX73" fmla="*/ 204787 w 1014412"/>
                <a:gd name="connsiteY73" fmla="*/ 871538 h 873919"/>
                <a:gd name="connsiteX74" fmla="*/ 197643 w 1014412"/>
                <a:gd name="connsiteY74" fmla="*/ 873919 h 873919"/>
                <a:gd name="connsiteX75" fmla="*/ 190500 w 1014412"/>
                <a:gd name="connsiteY75" fmla="*/ 852488 h 873919"/>
                <a:gd name="connsiteX76" fmla="*/ 188118 w 1014412"/>
                <a:gd name="connsiteY76" fmla="*/ 845344 h 873919"/>
                <a:gd name="connsiteX77" fmla="*/ 178593 w 1014412"/>
                <a:gd name="connsiteY77" fmla="*/ 831057 h 873919"/>
                <a:gd name="connsiteX78" fmla="*/ 169068 w 1014412"/>
                <a:gd name="connsiteY78" fmla="*/ 821532 h 873919"/>
                <a:gd name="connsiteX79" fmla="*/ 161925 w 1014412"/>
                <a:gd name="connsiteY79" fmla="*/ 814388 h 873919"/>
                <a:gd name="connsiteX80" fmla="*/ 154781 w 1014412"/>
                <a:gd name="connsiteY80" fmla="*/ 809625 h 873919"/>
                <a:gd name="connsiteX81" fmla="*/ 150018 w 1014412"/>
                <a:gd name="connsiteY81" fmla="*/ 757238 h 873919"/>
                <a:gd name="connsiteX82" fmla="*/ 140493 w 1014412"/>
                <a:gd name="connsiteY82" fmla="*/ 735807 h 873919"/>
                <a:gd name="connsiteX83" fmla="*/ 135731 w 1014412"/>
                <a:gd name="connsiteY83" fmla="*/ 721519 h 873919"/>
                <a:gd name="connsiteX84" fmla="*/ 121443 w 1014412"/>
                <a:gd name="connsiteY84" fmla="*/ 700088 h 873919"/>
                <a:gd name="connsiteX85" fmla="*/ 116681 w 1014412"/>
                <a:gd name="connsiteY85" fmla="*/ 692944 h 873919"/>
                <a:gd name="connsiteX86" fmla="*/ 109537 w 1014412"/>
                <a:gd name="connsiteY86" fmla="*/ 669132 h 873919"/>
                <a:gd name="connsiteX87" fmla="*/ 104775 w 1014412"/>
                <a:gd name="connsiteY87" fmla="*/ 588169 h 873919"/>
                <a:gd name="connsiteX88" fmla="*/ 90487 w 1014412"/>
                <a:gd name="connsiteY88" fmla="*/ 564357 h 873919"/>
                <a:gd name="connsiteX89" fmla="*/ 76200 w 1014412"/>
                <a:gd name="connsiteY89" fmla="*/ 554832 h 873919"/>
                <a:gd name="connsiteX90" fmla="*/ 71437 w 1014412"/>
                <a:gd name="connsiteY90" fmla="*/ 547688 h 873919"/>
                <a:gd name="connsiteX91" fmla="*/ 64293 w 1014412"/>
                <a:gd name="connsiteY91" fmla="*/ 540544 h 873919"/>
                <a:gd name="connsiteX92" fmla="*/ 54768 w 1014412"/>
                <a:gd name="connsiteY92" fmla="*/ 531019 h 873919"/>
                <a:gd name="connsiteX93" fmla="*/ 45243 w 1014412"/>
                <a:gd name="connsiteY93" fmla="*/ 516732 h 873919"/>
                <a:gd name="connsiteX94" fmla="*/ 26193 w 1014412"/>
                <a:gd name="connsiteY94" fmla="*/ 500063 h 873919"/>
                <a:gd name="connsiteX95" fmla="*/ 9525 w 1014412"/>
                <a:gd name="connsiteY95" fmla="*/ 497682 h 873919"/>
                <a:gd name="connsiteX96" fmla="*/ 11906 w 1014412"/>
                <a:gd name="connsiteY96" fmla="*/ 490538 h 873919"/>
                <a:gd name="connsiteX97" fmla="*/ 4762 w 1014412"/>
                <a:gd name="connsiteY97" fmla="*/ 450057 h 873919"/>
                <a:gd name="connsiteX98" fmla="*/ 0 w 1014412"/>
                <a:gd name="connsiteY98" fmla="*/ 442913 h 873919"/>
                <a:gd name="connsiteX99" fmla="*/ 2381 w 1014412"/>
                <a:gd name="connsiteY99" fmla="*/ 435769 h 873919"/>
                <a:gd name="connsiteX100" fmla="*/ 9525 w 1014412"/>
                <a:gd name="connsiteY100" fmla="*/ 421482 h 873919"/>
                <a:gd name="connsiteX101" fmla="*/ 11906 w 1014412"/>
                <a:gd name="connsiteY101" fmla="*/ 411957 h 873919"/>
                <a:gd name="connsiteX102" fmla="*/ 33337 w 1014412"/>
                <a:gd name="connsiteY102" fmla="*/ 400050 h 873919"/>
                <a:gd name="connsiteX103" fmla="*/ 40481 w 1014412"/>
                <a:gd name="connsiteY103" fmla="*/ 392907 h 873919"/>
                <a:gd name="connsiteX104" fmla="*/ 45243 w 1014412"/>
                <a:gd name="connsiteY104" fmla="*/ 385763 h 873919"/>
                <a:gd name="connsiteX105" fmla="*/ 52387 w 1014412"/>
                <a:gd name="connsiteY105" fmla="*/ 383382 h 873919"/>
                <a:gd name="connsiteX106" fmla="*/ 59531 w 1014412"/>
                <a:gd name="connsiteY106" fmla="*/ 378619 h 873919"/>
                <a:gd name="connsiteX107" fmla="*/ 76200 w 1014412"/>
                <a:gd name="connsiteY107" fmla="*/ 373857 h 873919"/>
                <a:gd name="connsiteX108" fmla="*/ 80962 w 1014412"/>
                <a:gd name="connsiteY108" fmla="*/ 366713 h 873919"/>
                <a:gd name="connsiteX109" fmla="*/ 88106 w 1014412"/>
                <a:gd name="connsiteY109" fmla="*/ 364332 h 873919"/>
                <a:gd name="connsiteX110" fmla="*/ 95250 w 1014412"/>
                <a:gd name="connsiteY110" fmla="*/ 359569 h 873919"/>
                <a:gd name="connsiteX111" fmla="*/ 111918 w 1014412"/>
                <a:gd name="connsiteY111" fmla="*/ 342900 h 873919"/>
                <a:gd name="connsiteX112" fmla="*/ 121443 w 1014412"/>
                <a:gd name="connsiteY112" fmla="*/ 340519 h 873919"/>
                <a:gd name="connsiteX113" fmla="*/ 135731 w 1014412"/>
                <a:gd name="connsiteY113" fmla="*/ 335757 h 873919"/>
                <a:gd name="connsiteX114" fmla="*/ 138112 w 1014412"/>
                <a:gd name="connsiteY114" fmla="*/ 328613 h 873919"/>
                <a:gd name="connsiteX115" fmla="*/ 145256 w 1014412"/>
                <a:gd name="connsiteY115" fmla="*/ 326232 h 873919"/>
                <a:gd name="connsiteX116" fmla="*/ 152400 w 1014412"/>
                <a:gd name="connsiteY116" fmla="*/ 321469 h 873919"/>
                <a:gd name="connsiteX117" fmla="*/ 159543 w 1014412"/>
                <a:gd name="connsiteY117" fmla="*/ 314325 h 873919"/>
                <a:gd name="connsiteX118" fmla="*/ 173831 w 1014412"/>
                <a:gd name="connsiteY118" fmla="*/ 307182 h 873919"/>
                <a:gd name="connsiteX119" fmla="*/ 180975 w 1014412"/>
                <a:gd name="connsiteY119" fmla="*/ 302419 h 873919"/>
                <a:gd name="connsiteX120" fmla="*/ 195262 w 1014412"/>
                <a:gd name="connsiteY120" fmla="*/ 297657 h 873919"/>
                <a:gd name="connsiteX121" fmla="*/ 202406 w 1014412"/>
                <a:gd name="connsiteY121" fmla="*/ 292894 h 873919"/>
                <a:gd name="connsiteX122" fmla="*/ 209550 w 1014412"/>
                <a:gd name="connsiteY122" fmla="*/ 290513 h 873919"/>
                <a:gd name="connsiteX123" fmla="*/ 221456 w 1014412"/>
                <a:gd name="connsiteY123" fmla="*/ 280988 h 873919"/>
                <a:gd name="connsiteX124" fmla="*/ 228600 w 1014412"/>
                <a:gd name="connsiteY124" fmla="*/ 276225 h 873919"/>
                <a:gd name="connsiteX125" fmla="*/ 230981 w 1014412"/>
                <a:gd name="connsiteY125" fmla="*/ 269082 h 873919"/>
                <a:gd name="connsiteX126" fmla="*/ 240506 w 1014412"/>
                <a:gd name="connsiteY126" fmla="*/ 264319 h 873919"/>
                <a:gd name="connsiteX127" fmla="*/ 247650 w 1014412"/>
                <a:gd name="connsiteY127" fmla="*/ 250032 h 873919"/>
                <a:gd name="connsiteX128" fmla="*/ 276225 w 1014412"/>
                <a:gd name="connsiteY128" fmla="*/ 240507 h 873919"/>
                <a:gd name="connsiteX129" fmla="*/ 285750 w 1014412"/>
                <a:gd name="connsiteY129" fmla="*/ 238125 h 873919"/>
                <a:gd name="connsiteX130" fmla="*/ 307181 w 1014412"/>
                <a:gd name="connsiteY130" fmla="*/ 230982 h 873919"/>
                <a:gd name="connsiteX131" fmla="*/ 314325 w 1014412"/>
                <a:gd name="connsiteY131" fmla="*/ 228600 h 873919"/>
                <a:gd name="connsiteX132" fmla="*/ 321468 w 1014412"/>
                <a:gd name="connsiteY132" fmla="*/ 226219 h 873919"/>
                <a:gd name="connsiteX133" fmla="*/ 340518 w 1014412"/>
                <a:gd name="connsiteY133" fmla="*/ 219075 h 873919"/>
                <a:gd name="connsiteX134" fmla="*/ 350043 w 1014412"/>
                <a:gd name="connsiteY134" fmla="*/ 216694 h 873919"/>
                <a:gd name="connsiteX135" fmla="*/ 357187 w 1014412"/>
                <a:gd name="connsiteY135" fmla="*/ 214313 h 873919"/>
                <a:gd name="connsiteX136" fmla="*/ 376237 w 1014412"/>
                <a:gd name="connsiteY136" fmla="*/ 211932 h 873919"/>
                <a:gd name="connsiteX137" fmla="*/ 390525 w 1014412"/>
                <a:gd name="connsiteY137" fmla="*/ 207169 h 873919"/>
                <a:gd name="connsiteX138" fmla="*/ 400050 w 1014412"/>
                <a:gd name="connsiteY138" fmla="*/ 204788 h 873919"/>
                <a:gd name="connsiteX139" fmla="*/ 414337 w 1014412"/>
                <a:gd name="connsiteY139" fmla="*/ 200025 h 873919"/>
                <a:gd name="connsiteX140" fmla="*/ 421481 w 1014412"/>
                <a:gd name="connsiteY140" fmla="*/ 197644 h 873919"/>
                <a:gd name="connsiteX141" fmla="*/ 452437 w 1014412"/>
                <a:gd name="connsiteY141" fmla="*/ 190500 h 873919"/>
                <a:gd name="connsiteX142" fmla="*/ 476250 w 1014412"/>
                <a:gd name="connsiteY142" fmla="*/ 180975 h 873919"/>
                <a:gd name="connsiteX143" fmla="*/ 492918 w 1014412"/>
                <a:gd name="connsiteY143" fmla="*/ 176213 h 873919"/>
                <a:gd name="connsiteX144" fmla="*/ 514350 w 1014412"/>
                <a:gd name="connsiteY144" fmla="*/ 169069 h 873919"/>
                <a:gd name="connsiteX145" fmla="*/ 531018 w 1014412"/>
                <a:gd name="connsiteY145" fmla="*/ 164307 h 873919"/>
                <a:gd name="connsiteX146" fmla="*/ 545306 w 1014412"/>
                <a:gd name="connsiteY146" fmla="*/ 159544 h 873919"/>
                <a:gd name="connsiteX147" fmla="*/ 552450 w 1014412"/>
                <a:gd name="connsiteY147" fmla="*/ 154782 h 873919"/>
                <a:gd name="connsiteX148" fmla="*/ 564356 w 1014412"/>
                <a:gd name="connsiteY148" fmla="*/ 152400 h 873919"/>
                <a:gd name="connsiteX149" fmla="*/ 578643 w 1014412"/>
                <a:gd name="connsiteY149" fmla="*/ 147638 h 873919"/>
                <a:gd name="connsiteX150" fmla="*/ 592931 w 1014412"/>
                <a:gd name="connsiteY150" fmla="*/ 142875 h 873919"/>
                <a:gd name="connsiteX151" fmla="*/ 600075 w 1014412"/>
                <a:gd name="connsiteY151" fmla="*/ 140494 h 873919"/>
                <a:gd name="connsiteX152" fmla="*/ 607218 w 1014412"/>
                <a:gd name="connsiteY152" fmla="*/ 138113 h 873919"/>
                <a:gd name="connsiteX153" fmla="*/ 616743 w 1014412"/>
                <a:gd name="connsiteY153" fmla="*/ 135732 h 873919"/>
                <a:gd name="connsiteX154" fmla="*/ 631031 w 1014412"/>
                <a:gd name="connsiteY154" fmla="*/ 130969 h 873919"/>
                <a:gd name="connsiteX155" fmla="*/ 645318 w 1014412"/>
                <a:gd name="connsiteY155" fmla="*/ 126207 h 873919"/>
                <a:gd name="connsiteX156" fmla="*/ 661987 w 1014412"/>
                <a:gd name="connsiteY156" fmla="*/ 119063 h 873919"/>
                <a:gd name="connsiteX157" fmla="*/ 671512 w 1014412"/>
                <a:gd name="connsiteY157" fmla="*/ 116682 h 873919"/>
                <a:gd name="connsiteX158" fmla="*/ 678656 w 1014412"/>
                <a:gd name="connsiteY158" fmla="*/ 114300 h 873919"/>
                <a:gd name="connsiteX159" fmla="*/ 697706 w 1014412"/>
                <a:gd name="connsiteY159" fmla="*/ 109538 h 873919"/>
                <a:gd name="connsiteX160" fmla="*/ 714375 w 1014412"/>
                <a:gd name="connsiteY160" fmla="*/ 102394 h 873919"/>
                <a:gd name="connsiteX161" fmla="*/ 740568 w 1014412"/>
                <a:gd name="connsiteY161" fmla="*/ 95250 h 873919"/>
                <a:gd name="connsiteX162" fmla="*/ 750093 w 1014412"/>
                <a:gd name="connsiteY162" fmla="*/ 90488 h 873919"/>
                <a:gd name="connsiteX163" fmla="*/ 766762 w 1014412"/>
                <a:gd name="connsiteY163" fmla="*/ 85725 h 873919"/>
                <a:gd name="connsiteX164" fmla="*/ 790575 w 1014412"/>
                <a:gd name="connsiteY164" fmla="*/ 78582 h 873919"/>
                <a:gd name="connsiteX165" fmla="*/ 797718 w 1014412"/>
                <a:gd name="connsiteY165" fmla="*/ 73819 h 873919"/>
                <a:gd name="connsiteX166" fmla="*/ 807243 w 1014412"/>
                <a:gd name="connsiteY166" fmla="*/ 71438 h 873919"/>
                <a:gd name="connsiteX167" fmla="*/ 814387 w 1014412"/>
                <a:gd name="connsiteY167" fmla="*/ 69057 h 873919"/>
                <a:gd name="connsiteX168" fmla="*/ 823912 w 1014412"/>
                <a:gd name="connsiteY168" fmla="*/ 66675 h 873919"/>
                <a:gd name="connsiteX169" fmla="*/ 842962 w 1014412"/>
                <a:gd name="connsiteY169" fmla="*/ 59532 h 873919"/>
                <a:gd name="connsiteX170" fmla="*/ 857250 w 1014412"/>
                <a:gd name="connsiteY170" fmla="*/ 54769 h 873919"/>
                <a:gd name="connsiteX171" fmla="*/ 866775 w 1014412"/>
                <a:gd name="connsiteY171" fmla="*/ 50007 h 873919"/>
                <a:gd name="connsiteX172" fmla="*/ 873918 w 1014412"/>
                <a:gd name="connsiteY172" fmla="*/ 47625 h 873919"/>
                <a:gd name="connsiteX173" fmla="*/ 890587 w 1014412"/>
                <a:gd name="connsiteY173" fmla="*/ 40482 h 873919"/>
                <a:gd name="connsiteX174" fmla="*/ 902493 w 1014412"/>
                <a:gd name="connsiteY174" fmla="*/ 38100 h 873919"/>
                <a:gd name="connsiteX175" fmla="*/ 916781 w 1014412"/>
                <a:gd name="connsiteY175" fmla="*/ 33338 h 873919"/>
                <a:gd name="connsiteX176" fmla="*/ 935831 w 1014412"/>
                <a:gd name="connsiteY176" fmla="*/ 26194 h 873919"/>
                <a:gd name="connsiteX177" fmla="*/ 942975 w 1014412"/>
                <a:gd name="connsiteY177" fmla="*/ 21432 h 873919"/>
                <a:gd name="connsiteX178" fmla="*/ 957262 w 1014412"/>
                <a:gd name="connsiteY178" fmla="*/ 19050 h 873919"/>
                <a:gd name="connsiteX179" fmla="*/ 969168 w 1014412"/>
                <a:gd name="connsiteY179" fmla="*/ 16669 h 873919"/>
                <a:gd name="connsiteX180" fmla="*/ 983456 w 1014412"/>
                <a:gd name="connsiteY180" fmla="*/ 11907 h 873919"/>
                <a:gd name="connsiteX181" fmla="*/ 1000125 w 1014412"/>
                <a:gd name="connsiteY181" fmla="*/ 4763 h 873919"/>
                <a:gd name="connsiteX182" fmla="*/ 1014412 w 1014412"/>
                <a:gd name="connsiteY182" fmla="*/ 0 h 873919"/>
                <a:gd name="connsiteX183" fmla="*/ 1004887 w 1014412"/>
                <a:gd name="connsiteY183" fmla="*/ 21432 h 873919"/>
                <a:gd name="connsiteX184" fmla="*/ 1002506 w 1014412"/>
                <a:gd name="connsiteY184" fmla="*/ 28575 h 873919"/>
                <a:gd name="connsiteX185" fmla="*/ 997743 w 1014412"/>
                <a:gd name="connsiteY185" fmla="*/ 35719 h 873919"/>
                <a:gd name="connsiteX186" fmla="*/ 995362 w 1014412"/>
                <a:gd name="connsiteY186" fmla="*/ 42863 h 873919"/>
                <a:gd name="connsiteX187" fmla="*/ 988218 w 1014412"/>
                <a:gd name="connsiteY187" fmla="*/ 57150 h 873919"/>
                <a:gd name="connsiteX188" fmla="*/ 985837 w 1014412"/>
                <a:gd name="connsiteY188" fmla="*/ 71438 h 873919"/>
                <a:gd name="connsiteX189" fmla="*/ 983456 w 1014412"/>
                <a:gd name="connsiteY189" fmla="*/ 126207 h 873919"/>
                <a:gd name="connsiteX190" fmla="*/ 978693 w 1014412"/>
                <a:gd name="connsiteY190" fmla="*/ 147638 h 873919"/>
                <a:gd name="connsiteX191" fmla="*/ 973931 w 1014412"/>
                <a:gd name="connsiteY191" fmla="*/ 161925 h 873919"/>
                <a:gd name="connsiteX192" fmla="*/ 971550 w 1014412"/>
                <a:gd name="connsiteY192" fmla="*/ 169069 h 873919"/>
                <a:gd name="connsiteX193" fmla="*/ 966787 w 1014412"/>
                <a:gd name="connsiteY193" fmla="*/ 176213 h 873919"/>
                <a:gd name="connsiteX194" fmla="*/ 959643 w 1014412"/>
                <a:gd name="connsiteY194" fmla="*/ 200025 h 873919"/>
                <a:gd name="connsiteX195" fmla="*/ 957262 w 1014412"/>
                <a:gd name="connsiteY195" fmla="*/ 207169 h 873919"/>
                <a:gd name="connsiteX196" fmla="*/ 952500 w 1014412"/>
                <a:gd name="connsiteY196" fmla="*/ 233363 h 873919"/>
                <a:gd name="connsiteX197" fmla="*/ 950118 w 1014412"/>
                <a:gd name="connsiteY197" fmla="*/ 240507 h 873919"/>
                <a:gd name="connsiteX198" fmla="*/ 947737 w 1014412"/>
                <a:gd name="connsiteY198" fmla="*/ 250032 h 873919"/>
                <a:gd name="connsiteX199" fmla="*/ 950118 w 1014412"/>
                <a:gd name="connsiteY199" fmla="*/ 302419 h 873919"/>
                <a:gd name="connsiteX200" fmla="*/ 959643 w 1014412"/>
                <a:gd name="connsiteY200" fmla="*/ 326232 h 873919"/>
                <a:gd name="connsiteX201" fmla="*/ 973931 w 1014412"/>
                <a:gd name="connsiteY201" fmla="*/ 350044 h 873919"/>
                <a:gd name="connsiteX0" fmla="*/ 973931 w 1014412"/>
                <a:gd name="connsiteY0" fmla="*/ 350044 h 873919"/>
                <a:gd name="connsiteX1" fmla="*/ 959643 w 1014412"/>
                <a:gd name="connsiteY1" fmla="*/ 357188 h 873919"/>
                <a:gd name="connsiteX2" fmla="*/ 942975 w 1014412"/>
                <a:gd name="connsiteY2" fmla="*/ 361950 h 873919"/>
                <a:gd name="connsiteX3" fmla="*/ 928687 w 1014412"/>
                <a:gd name="connsiteY3" fmla="*/ 366713 h 873919"/>
                <a:gd name="connsiteX4" fmla="*/ 907256 w 1014412"/>
                <a:gd name="connsiteY4" fmla="*/ 373857 h 873919"/>
                <a:gd name="connsiteX5" fmla="*/ 900112 w 1014412"/>
                <a:gd name="connsiteY5" fmla="*/ 376238 h 873919"/>
                <a:gd name="connsiteX6" fmla="*/ 885825 w 1014412"/>
                <a:gd name="connsiteY6" fmla="*/ 378619 h 873919"/>
                <a:gd name="connsiteX7" fmla="*/ 876300 w 1014412"/>
                <a:gd name="connsiteY7" fmla="*/ 383382 h 873919"/>
                <a:gd name="connsiteX8" fmla="*/ 854868 w 1014412"/>
                <a:gd name="connsiteY8" fmla="*/ 390525 h 873919"/>
                <a:gd name="connsiteX9" fmla="*/ 840581 w 1014412"/>
                <a:gd name="connsiteY9" fmla="*/ 395288 h 873919"/>
                <a:gd name="connsiteX10" fmla="*/ 816768 w 1014412"/>
                <a:gd name="connsiteY10" fmla="*/ 402432 h 873919"/>
                <a:gd name="connsiteX11" fmla="*/ 807243 w 1014412"/>
                <a:gd name="connsiteY11" fmla="*/ 407194 h 873919"/>
                <a:gd name="connsiteX12" fmla="*/ 797718 w 1014412"/>
                <a:gd name="connsiteY12" fmla="*/ 409575 h 873919"/>
                <a:gd name="connsiteX13" fmla="*/ 783431 w 1014412"/>
                <a:gd name="connsiteY13" fmla="*/ 414338 h 873919"/>
                <a:gd name="connsiteX14" fmla="*/ 762000 w 1014412"/>
                <a:gd name="connsiteY14" fmla="*/ 421482 h 873919"/>
                <a:gd name="connsiteX15" fmla="*/ 754856 w 1014412"/>
                <a:gd name="connsiteY15" fmla="*/ 423863 h 873919"/>
                <a:gd name="connsiteX16" fmla="*/ 745331 w 1014412"/>
                <a:gd name="connsiteY16" fmla="*/ 426244 h 873919"/>
                <a:gd name="connsiteX17" fmla="*/ 723900 w 1014412"/>
                <a:gd name="connsiteY17" fmla="*/ 433388 h 873919"/>
                <a:gd name="connsiteX18" fmla="*/ 702468 w 1014412"/>
                <a:gd name="connsiteY18" fmla="*/ 440532 h 873919"/>
                <a:gd name="connsiteX19" fmla="*/ 688181 w 1014412"/>
                <a:gd name="connsiteY19" fmla="*/ 445294 h 873919"/>
                <a:gd name="connsiteX20" fmla="*/ 681037 w 1014412"/>
                <a:gd name="connsiteY20" fmla="*/ 447675 h 873919"/>
                <a:gd name="connsiteX21" fmla="*/ 673893 w 1014412"/>
                <a:gd name="connsiteY21" fmla="*/ 452438 h 873919"/>
                <a:gd name="connsiteX22" fmla="*/ 657225 w 1014412"/>
                <a:gd name="connsiteY22" fmla="*/ 457200 h 873919"/>
                <a:gd name="connsiteX23" fmla="*/ 642937 w 1014412"/>
                <a:gd name="connsiteY23" fmla="*/ 461963 h 873919"/>
                <a:gd name="connsiteX24" fmla="*/ 621506 w 1014412"/>
                <a:gd name="connsiteY24" fmla="*/ 469107 h 873919"/>
                <a:gd name="connsiteX25" fmla="*/ 614362 w 1014412"/>
                <a:gd name="connsiteY25" fmla="*/ 471488 h 873919"/>
                <a:gd name="connsiteX26" fmla="*/ 607218 w 1014412"/>
                <a:gd name="connsiteY26" fmla="*/ 473869 h 873919"/>
                <a:gd name="connsiteX27" fmla="*/ 597693 w 1014412"/>
                <a:gd name="connsiteY27" fmla="*/ 476250 h 873919"/>
                <a:gd name="connsiteX28" fmla="*/ 583406 w 1014412"/>
                <a:gd name="connsiteY28" fmla="*/ 481013 h 873919"/>
                <a:gd name="connsiteX29" fmla="*/ 576262 w 1014412"/>
                <a:gd name="connsiteY29" fmla="*/ 483394 h 873919"/>
                <a:gd name="connsiteX30" fmla="*/ 566737 w 1014412"/>
                <a:gd name="connsiteY30" fmla="*/ 485775 h 873919"/>
                <a:gd name="connsiteX31" fmla="*/ 540543 w 1014412"/>
                <a:gd name="connsiteY31" fmla="*/ 495300 h 873919"/>
                <a:gd name="connsiteX32" fmla="*/ 533400 w 1014412"/>
                <a:gd name="connsiteY32" fmla="*/ 497682 h 873919"/>
                <a:gd name="connsiteX33" fmla="*/ 521493 w 1014412"/>
                <a:gd name="connsiteY33" fmla="*/ 502444 h 873919"/>
                <a:gd name="connsiteX34" fmla="*/ 511968 w 1014412"/>
                <a:gd name="connsiteY34" fmla="*/ 504825 h 873919"/>
                <a:gd name="connsiteX35" fmla="*/ 497681 w 1014412"/>
                <a:gd name="connsiteY35" fmla="*/ 509588 h 873919"/>
                <a:gd name="connsiteX36" fmla="*/ 476250 w 1014412"/>
                <a:gd name="connsiteY36" fmla="*/ 516732 h 873919"/>
                <a:gd name="connsiteX37" fmla="*/ 469106 w 1014412"/>
                <a:gd name="connsiteY37" fmla="*/ 519113 h 873919"/>
                <a:gd name="connsiteX38" fmla="*/ 461962 w 1014412"/>
                <a:gd name="connsiteY38" fmla="*/ 521494 h 873919"/>
                <a:gd name="connsiteX39" fmla="*/ 454818 w 1014412"/>
                <a:gd name="connsiteY39" fmla="*/ 526257 h 873919"/>
                <a:gd name="connsiteX40" fmla="*/ 442912 w 1014412"/>
                <a:gd name="connsiteY40" fmla="*/ 528638 h 873919"/>
                <a:gd name="connsiteX41" fmla="*/ 428625 w 1014412"/>
                <a:gd name="connsiteY41" fmla="*/ 533400 h 873919"/>
                <a:gd name="connsiteX42" fmla="*/ 414337 w 1014412"/>
                <a:gd name="connsiteY42" fmla="*/ 540544 h 873919"/>
                <a:gd name="connsiteX43" fmla="*/ 407193 w 1014412"/>
                <a:gd name="connsiteY43" fmla="*/ 542925 h 873919"/>
                <a:gd name="connsiteX44" fmla="*/ 390525 w 1014412"/>
                <a:gd name="connsiteY44" fmla="*/ 554832 h 873919"/>
                <a:gd name="connsiteX45" fmla="*/ 383381 w 1014412"/>
                <a:gd name="connsiteY45" fmla="*/ 557213 h 873919"/>
                <a:gd name="connsiteX46" fmla="*/ 369093 w 1014412"/>
                <a:gd name="connsiteY46" fmla="*/ 566738 h 873919"/>
                <a:gd name="connsiteX47" fmla="*/ 361950 w 1014412"/>
                <a:gd name="connsiteY47" fmla="*/ 571500 h 873919"/>
                <a:gd name="connsiteX48" fmla="*/ 359568 w 1014412"/>
                <a:gd name="connsiteY48" fmla="*/ 578644 h 873919"/>
                <a:gd name="connsiteX49" fmla="*/ 350043 w 1014412"/>
                <a:gd name="connsiteY49" fmla="*/ 592932 h 873919"/>
                <a:gd name="connsiteX50" fmla="*/ 342900 w 1014412"/>
                <a:gd name="connsiteY50" fmla="*/ 614363 h 873919"/>
                <a:gd name="connsiteX51" fmla="*/ 340518 w 1014412"/>
                <a:gd name="connsiteY51" fmla="*/ 621507 h 873919"/>
                <a:gd name="connsiteX52" fmla="*/ 338137 w 1014412"/>
                <a:gd name="connsiteY52" fmla="*/ 631032 h 873919"/>
                <a:gd name="connsiteX53" fmla="*/ 333375 w 1014412"/>
                <a:gd name="connsiteY53" fmla="*/ 638175 h 873919"/>
                <a:gd name="connsiteX54" fmla="*/ 330993 w 1014412"/>
                <a:gd name="connsiteY54" fmla="*/ 647700 h 873919"/>
                <a:gd name="connsiteX55" fmla="*/ 326231 w 1014412"/>
                <a:gd name="connsiteY55" fmla="*/ 669132 h 873919"/>
                <a:gd name="connsiteX56" fmla="*/ 323850 w 1014412"/>
                <a:gd name="connsiteY56" fmla="*/ 690563 h 873919"/>
                <a:gd name="connsiteX57" fmla="*/ 319087 w 1014412"/>
                <a:gd name="connsiteY57" fmla="*/ 704850 h 873919"/>
                <a:gd name="connsiteX58" fmla="*/ 316706 w 1014412"/>
                <a:gd name="connsiteY58" fmla="*/ 711994 h 873919"/>
                <a:gd name="connsiteX59" fmla="*/ 311943 w 1014412"/>
                <a:gd name="connsiteY59" fmla="*/ 721519 h 873919"/>
                <a:gd name="connsiteX60" fmla="*/ 309562 w 1014412"/>
                <a:gd name="connsiteY60" fmla="*/ 728663 h 873919"/>
                <a:gd name="connsiteX61" fmla="*/ 300037 w 1014412"/>
                <a:gd name="connsiteY61" fmla="*/ 742950 h 873919"/>
                <a:gd name="connsiteX62" fmla="*/ 297656 w 1014412"/>
                <a:gd name="connsiteY62" fmla="*/ 750094 h 873919"/>
                <a:gd name="connsiteX63" fmla="*/ 269081 w 1014412"/>
                <a:gd name="connsiteY63" fmla="*/ 764382 h 873919"/>
                <a:gd name="connsiteX64" fmla="*/ 261937 w 1014412"/>
                <a:gd name="connsiteY64" fmla="*/ 766763 h 873919"/>
                <a:gd name="connsiteX65" fmla="*/ 254793 w 1014412"/>
                <a:gd name="connsiteY65" fmla="*/ 771525 h 873919"/>
                <a:gd name="connsiteX66" fmla="*/ 245268 w 1014412"/>
                <a:gd name="connsiteY66" fmla="*/ 773907 h 873919"/>
                <a:gd name="connsiteX67" fmla="*/ 221456 w 1014412"/>
                <a:gd name="connsiteY67" fmla="*/ 783432 h 873919"/>
                <a:gd name="connsiteX68" fmla="*/ 219075 w 1014412"/>
                <a:gd name="connsiteY68" fmla="*/ 790575 h 873919"/>
                <a:gd name="connsiteX69" fmla="*/ 216693 w 1014412"/>
                <a:gd name="connsiteY69" fmla="*/ 833438 h 873919"/>
                <a:gd name="connsiteX70" fmla="*/ 211931 w 1014412"/>
                <a:gd name="connsiteY70" fmla="*/ 847726 h 873919"/>
                <a:gd name="connsiteX71" fmla="*/ 209550 w 1014412"/>
                <a:gd name="connsiteY71" fmla="*/ 854869 h 873919"/>
                <a:gd name="connsiteX72" fmla="*/ 207168 w 1014412"/>
                <a:gd name="connsiteY72" fmla="*/ 862013 h 873919"/>
                <a:gd name="connsiteX73" fmla="*/ 204787 w 1014412"/>
                <a:gd name="connsiteY73" fmla="*/ 871538 h 873919"/>
                <a:gd name="connsiteX74" fmla="*/ 197643 w 1014412"/>
                <a:gd name="connsiteY74" fmla="*/ 873919 h 873919"/>
                <a:gd name="connsiteX75" fmla="*/ 190500 w 1014412"/>
                <a:gd name="connsiteY75" fmla="*/ 852488 h 873919"/>
                <a:gd name="connsiteX76" fmla="*/ 188118 w 1014412"/>
                <a:gd name="connsiteY76" fmla="*/ 845344 h 873919"/>
                <a:gd name="connsiteX77" fmla="*/ 178593 w 1014412"/>
                <a:gd name="connsiteY77" fmla="*/ 831057 h 873919"/>
                <a:gd name="connsiteX78" fmla="*/ 169068 w 1014412"/>
                <a:gd name="connsiteY78" fmla="*/ 821532 h 873919"/>
                <a:gd name="connsiteX79" fmla="*/ 161925 w 1014412"/>
                <a:gd name="connsiteY79" fmla="*/ 814388 h 873919"/>
                <a:gd name="connsiteX80" fmla="*/ 154781 w 1014412"/>
                <a:gd name="connsiteY80" fmla="*/ 809625 h 873919"/>
                <a:gd name="connsiteX81" fmla="*/ 150018 w 1014412"/>
                <a:gd name="connsiteY81" fmla="*/ 757238 h 873919"/>
                <a:gd name="connsiteX82" fmla="*/ 140493 w 1014412"/>
                <a:gd name="connsiteY82" fmla="*/ 735807 h 873919"/>
                <a:gd name="connsiteX83" fmla="*/ 135731 w 1014412"/>
                <a:gd name="connsiteY83" fmla="*/ 721519 h 873919"/>
                <a:gd name="connsiteX84" fmla="*/ 121443 w 1014412"/>
                <a:gd name="connsiteY84" fmla="*/ 700088 h 873919"/>
                <a:gd name="connsiteX85" fmla="*/ 116681 w 1014412"/>
                <a:gd name="connsiteY85" fmla="*/ 692944 h 873919"/>
                <a:gd name="connsiteX86" fmla="*/ 109537 w 1014412"/>
                <a:gd name="connsiteY86" fmla="*/ 669132 h 873919"/>
                <a:gd name="connsiteX87" fmla="*/ 104775 w 1014412"/>
                <a:gd name="connsiteY87" fmla="*/ 588169 h 873919"/>
                <a:gd name="connsiteX88" fmla="*/ 85724 w 1014412"/>
                <a:gd name="connsiteY88" fmla="*/ 564357 h 873919"/>
                <a:gd name="connsiteX89" fmla="*/ 76200 w 1014412"/>
                <a:gd name="connsiteY89" fmla="*/ 554832 h 873919"/>
                <a:gd name="connsiteX90" fmla="*/ 71437 w 1014412"/>
                <a:gd name="connsiteY90" fmla="*/ 547688 h 873919"/>
                <a:gd name="connsiteX91" fmla="*/ 64293 w 1014412"/>
                <a:gd name="connsiteY91" fmla="*/ 540544 h 873919"/>
                <a:gd name="connsiteX92" fmla="*/ 54768 w 1014412"/>
                <a:gd name="connsiteY92" fmla="*/ 531019 h 873919"/>
                <a:gd name="connsiteX93" fmla="*/ 45243 w 1014412"/>
                <a:gd name="connsiteY93" fmla="*/ 516732 h 873919"/>
                <a:gd name="connsiteX94" fmla="*/ 26193 w 1014412"/>
                <a:gd name="connsiteY94" fmla="*/ 500063 h 873919"/>
                <a:gd name="connsiteX95" fmla="*/ 9525 w 1014412"/>
                <a:gd name="connsiteY95" fmla="*/ 497682 h 873919"/>
                <a:gd name="connsiteX96" fmla="*/ 11906 w 1014412"/>
                <a:gd name="connsiteY96" fmla="*/ 490538 h 873919"/>
                <a:gd name="connsiteX97" fmla="*/ 4762 w 1014412"/>
                <a:gd name="connsiteY97" fmla="*/ 450057 h 873919"/>
                <a:gd name="connsiteX98" fmla="*/ 0 w 1014412"/>
                <a:gd name="connsiteY98" fmla="*/ 442913 h 873919"/>
                <a:gd name="connsiteX99" fmla="*/ 2381 w 1014412"/>
                <a:gd name="connsiteY99" fmla="*/ 435769 h 873919"/>
                <a:gd name="connsiteX100" fmla="*/ 9525 w 1014412"/>
                <a:gd name="connsiteY100" fmla="*/ 421482 h 873919"/>
                <a:gd name="connsiteX101" fmla="*/ 11906 w 1014412"/>
                <a:gd name="connsiteY101" fmla="*/ 411957 h 873919"/>
                <a:gd name="connsiteX102" fmla="*/ 33337 w 1014412"/>
                <a:gd name="connsiteY102" fmla="*/ 400050 h 873919"/>
                <a:gd name="connsiteX103" fmla="*/ 40481 w 1014412"/>
                <a:gd name="connsiteY103" fmla="*/ 392907 h 873919"/>
                <a:gd name="connsiteX104" fmla="*/ 45243 w 1014412"/>
                <a:gd name="connsiteY104" fmla="*/ 385763 h 873919"/>
                <a:gd name="connsiteX105" fmla="*/ 52387 w 1014412"/>
                <a:gd name="connsiteY105" fmla="*/ 383382 h 873919"/>
                <a:gd name="connsiteX106" fmla="*/ 59531 w 1014412"/>
                <a:gd name="connsiteY106" fmla="*/ 378619 h 873919"/>
                <a:gd name="connsiteX107" fmla="*/ 76200 w 1014412"/>
                <a:gd name="connsiteY107" fmla="*/ 373857 h 873919"/>
                <a:gd name="connsiteX108" fmla="*/ 80962 w 1014412"/>
                <a:gd name="connsiteY108" fmla="*/ 366713 h 873919"/>
                <a:gd name="connsiteX109" fmla="*/ 88106 w 1014412"/>
                <a:gd name="connsiteY109" fmla="*/ 364332 h 873919"/>
                <a:gd name="connsiteX110" fmla="*/ 95250 w 1014412"/>
                <a:gd name="connsiteY110" fmla="*/ 359569 h 873919"/>
                <a:gd name="connsiteX111" fmla="*/ 111918 w 1014412"/>
                <a:gd name="connsiteY111" fmla="*/ 342900 h 873919"/>
                <a:gd name="connsiteX112" fmla="*/ 121443 w 1014412"/>
                <a:gd name="connsiteY112" fmla="*/ 340519 h 873919"/>
                <a:gd name="connsiteX113" fmla="*/ 135731 w 1014412"/>
                <a:gd name="connsiteY113" fmla="*/ 335757 h 873919"/>
                <a:gd name="connsiteX114" fmla="*/ 138112 w 1014412"/>
                <a:gd name="connsiteY114" fmla="*/ 328613 h 873919"/>
                <a:gd name="connsiteX115" fmla="*/ 145256 w 1014412"/>
                <a:gd name="connsiteY115" fmla="*/ 326232 h 873919"/>
                <a:gd name="connsiteX116" fmla="*/ 152400 w 1014412"/>
                <a:gd name="connsiteY116" fmla="*/ 321469 h 873919"/>
                <a:gd name="connsiteX117" fmla="*/ 159543 w 1014412"/>
                <a:gd name="connsiteY117" fmla="*/ 314325 h 873919"/>
                <a:gd name="connsiteX118" fmla="*/ 173831 w 1014412"/>
                <a:gd name="connsiteY118" fmla="*/ 307182 h 873919"/>
                <a:gd name="connsiteX119" fmla="*/ 180975 w 1014412"/>
                <a:gd name="connsiteY119" fmla="*/ 302419 h 873919"/>
                <a:gd name="connsiteX120" fmla="*/ 195262 w 1014412"/>
                <a:gd name="connsiteY120" fmla="*/ 297657 h 873919"/>
                <a:gd name="connsiteX121" fmla="*/ 202406 w 1014412"/>
                <a:gd name="connsiteY121" fmla="*/ 292894 h 873919"/>
                <a:gd name="connsiteX122" fmla="*/ 209550 w 1014412"/>
                <a:gd name="connsiteY122" fmla="*/ 290513 h 873919"/>
                <a:gd name="connsiteX123" fmla="*/ 221456 w 1014412"/>
                <a:gd name="connsiteY123" fmla="*/ 280988 h 873919"/>
                <a:gd name="connsiteX124" fmla="*/ 228600 w 1014412"/>
                <a:gd name="connsiteY124" fmla="*/ 276225 h 873919"/>
                <a:gd name="connsiteX125" fmla="*/ 230981 w 1014412"/>
                <a:gd name="connsiteY125" fmla="*/ 269082 h 873919"/>
                <a:gd name="connsiteX126" fmla="*/ 240506 w 1014412"/>
                <a:gd name="connsiteY126" fmla="*/ 264319 h 873919"/>
                <a:gd name="connsiteX127" fmla="*/ 247650 w 1014412"/>
                <a:gd name="connsiteY127" fmla="*/ 250032 h 873919"/>
                <a:gd name="connsiteX128" fmla="*/ 276225 w 1014412"/>
                <a:gd name="connsiteY128" fmla="*/ 240507 h 873919"/>
                <a:gd name="connsiteX129" fmla="*/ 285750 w 1014412"/>
                <a:gd name="connsiteY129" fmla="*/ 238125 h 873919"/>
                <a:gd name="connsiteX130" fmla="*/ 307181 w 1014412"/>
                <a:gd name="connsiteY130" fmla="*/ 230982 h 873919"/>
                <a:gd name="connsiteX131" fmla="*/ 314325 w 1014412"/>
                <a:gd name="connsiteY131" fmla="*/ 228600 h 873919"/>
                <a:gd name="connsiteX132" fmla="*/ 321468 w 1014412"/>
                <a:gd name="connsiteY132" fmla="*/ 226219 h 873919"/>
                <a:gd name="connsiteX133" fmla="*/ 340518 w 1014412"/>
                <a:gd name="connsiteY133" fmla="*/ 219075 h 873919"/>
                <a:gd name="connsiteX134" fmla="*/ 350043 w 1014412"/>
                <a:gd name="connsiteY134" fmla="*/ 216694 h 873919"/>
                <a:gd name="connsiteX135" fmla="*/ 357187 w 1014412"/>
                <a:gd name="connsiteY135" fmla="*/ 214313 h 873919"/>
                <a:gd name="connsiteX136" fmla="*/ 376237 w 1014412"/>
                <a:gd name="connsiteY136" fmla="*/ 211932 h 873919"/>
                <a:gd name="connsiteX137" fmla="*/ 390525 w 1014412"/>
                <a:gd name="connsiteY137" fmla="*/ 207169 h 873919"/>
                <a:gd name="connsiteX138" fmla="*/ 400050 w 1014412"/>
                <a:gd name="connsiteY138" fmla="*/ 204788 h 873919"/>
                <a:gd name="connsiteX139" fmla="*/ 414337 w 1014412"/>
                <a:gd name="connsiteY139" fmla="*/ 200025 h 873919"/>
                <a:gd name="connsiteX140" fmla="*/ 421481 w 1014412"/>
                <a:gd name="connsiteY140" fmla="*/ 197644 h 873919"/>
                <a:gd name="connsiteX141" fmla="*/ 452437 w 1014412"/>
                <a:gd name="connsiteY141" fmla="*/ 190500 h 873919"/>
                <a:gd name="connsiteX142" fmla="*/ 476250 w 1014412"/>
                <a:gd name="connsiteY142" fmla="*/ 180975 h 873919"/>
                <a:gd name="connsiteX143" fmla="*/ 492918 w 1014412"/>
                <a:gd name="connsiteY143" fmla="*/ 176213 h 873919"/>
                <a:gd name="connsiteX144" fmla="*/ 514350 w 1014412"/>
                <a:gd name="connsiteY144" fmla="*/ 169069 h 873919"/>
                <a:gd name="connsiteX145" fmla="*/ 531018 w 1014412"/>
                <a:gd name="connsiteY145" fmla="*/ 164307 h 873919"/>
                <a:gd name="connsiteX146" fmla="*/ 545306 w 1014412"/>
                <a:gd name="connsiteY146" fmla="*/ 159544 h 873919"/>
                <a:gd name="connsiteX147" fmla="*/ 552450 w 1014412"/>
                <a:gd name="connsiteY147" fmla="*/ 154782 h 873919"/>
                <a:gd name="connsiteX148" fmla="*/ 564356 w 1014412"/>
                <a:gd name="connsiteY148" fmla="*/ 152400 h 873919"/>
                <a:gd name="connsiteX149" fmla="*/ 578643 w 1014412"/>
                <a:gd name="connsiteY149" fmla="*/ 147638 h 873919"/>
                <a:gd name="connsiteX150" fmla="*/ 592931 w 1014412"/>
                <a:gd name="connsiteY150" fmla="*/ 142875 h 873919"/>
                <a:gd name="connsiteX151" fmla="*/ 600075 w 1014412"/>
                <a:gd name="connsiteY151" fmla="*/ 140494 h 873919"/>
                <a:gd name="connsiteX152" fmla="*/ 607218 w 1014412"/>
                <a:gd name="connsiteY152" fmla="*/ 138113 h 873919"/>
                <a:gd name="connsiteX153" fmla="*/ 616743 w 1014412"/>
                <a:gd name="connsiteY153" fmla="*/ 135732 h 873919"/>
                <a:gd name="connsiteX154" fmla="*/ 631031 w 1014412"/>
                <a:gd name="connsiteY154" fmla="*/ 130969 h 873919"/>
                <a:gd name="connsiteX155" fmla="*/ 645318 w 1014412"/>
                <a:gd name="connsiteY155" fmla="*/ 126207 h 873919"/>
                <a:gd name="connsiteX156" fmla="*/ 661987 w 1014412"/>
                <a:gd name="connsiteY156" fmla="*/ 119063 h 873919"/>
                <a:gd name="connsiteX157" fmla="*/ 671512 w 1014412"/>
                <a:gd name="connsiteY157" fmla="*/ 116682 h 873919"/>
                <a:gd name="connsiteX158" fmla="*/ 678656 w 1014412"/>
                <a:gd name="connsiteY158" fmla="*/ 114300 h 873919"/>
                <a:gd name="connsiteX159" fmla="*/ 697706 w 1014412"/>
                <a:gd name="connsiteY159" fmla="*/ 109538 h 873919"/>
                <a:gd name="connsiteX160" fmla="*/ 714375 w 1014412"/>
                <a:gd name="connsiteY160" fmla="*/ 102394 h 873919"/>
                <a:gd name="connsiteX161" fmla="*/ 740568 w 1014412"/>
                <a:gd name="connsiteY161" fmla="*/ 95250 h 873919"/>
                <a:gd name="connsiteX162" fmla="*/ 750093 w 1014412"/>
                <a:gd name="connsiteY162" fmla="*/ 90488 h 873919"/>
                <a:gd name="connsiteX163" fmla="*/ 766762 w 1014412"/>
                <a:gd name="connsiteY163" fmla="*/ 85725 h 873919"/>
                <a:gd name="connsiteX164" fmla="*/ 790575 w 1014412"/>
                <a:gd name="connsiteY164" fmla="*/ 78582 h 873919"/>
                <a:gd name="connsiteX165" fmla="*/ 797718 w 1014412"/>
                <a:gd name="connsiteY165" fmla="*/ 73819 h 873919"/>
                <a:gd name="connsiteX166" fmla="*/ 807243 w 1014412"/>
                <a:gd name="connsiteY166" fmla="*/ 71438 h 873919"/>
                <a:gd name="connsiteX167" fmla="*/ 814387 w 1014412"/>
                <a:gd name="connsiteY167" fmla="*/ 69057 h 873919"/>
                <a:gd name="connsiteX168" fmla="*/ 823912 w 1014412"/>
                <a:gd name="connsiteY168" fmla="*/ 66675 h 873919"/>
                <a:gd name="connsiteX169" fmla="*/ 842962 w 1014412"/>
                <a:gd name="connsiteY169" fmla="*/ 59532 h 873919"/>
                <a:gd name="connsiteX170" fmla="*/ 857250 w 1014412"/>
                <a:gd name="connsiteY170" fmla="*/ 54769 h 873919"/>
                <a:gd name="connsiteX171" fmla="*/ 866775 w 1014412"/>
                <a:gd name="connsiteY171" fmla="*/ 50007 h 873919"/>
                <a:gd name="connsiteX172" fmla="*/ 873918 w 1014412"/>
                <a:gd name="connsiteY172" fmla="*/ 47625 h 873919"/>
                <a:gd name="connsiteX173" fmla="*/ 890587 w 1014412"/>
                <a:gd name="connsiteY173" fmla="*/ 40482 h 873919"/>
                <a:gd name="connsiteX174" fmla="*/ 902493 w 1014412"/>
                <a:gd name="connsiteY174" fmla="*/ 38100 h 873919"/>
                <a:gd name="connsiteX175" fmla="*/ 916781 w 1014412"/>
                <a:gd name="connsiteY175" fmla="*/ 33338 h 873919"/>
                <a:gd name="connsiteX176" fmla="*/ 935831 w 1014412"/>
                <a:gd name="connsiteY176" fmla="*/ 26194 h 873919"/>
                <a:gd name="connsiteX177" fmla="*/ 942975 w 1014412"/>
                <a:gd name="connsiteY177" fmla="*/ 21432 h 873919"/>
                <a:gd name="connsiteX178" fmla="*/ 957262 w 1014412"/>
                <a:gd name="connsiteY178" fmla="*/ 19050 h 873919"/>
                <a:gd name="connsiteX179" fmla="*/ 969168 w 1014412"/>
                <a:gd name="connsiteY179" fmla="*/ 16669 h 873919"/>
                <a:gd name="connsiteX180" fmla="*/ 983456 w 1014412"/>
                <a:gd name="connsiteY180" fmla="*/ 11907 h 873919"/>
                <a:gd name="connsiteX181" fmla="*/ 1000125 w 1014412"/>
                <a:gd name="connsiteY181" fmla="*/ 4763 h 873919"/>
                <a:gd name="connsiteX182" fmla="*/ 1014412 w 1014412"/>
                <a:gd name="connsiteY182" fmla="*/ 0 h 873919"/>
                <a:gd name="connsiteX183" fmla="*/ 1004887 w 1014412"/>
                <a:gd name="connsiteY183" fmla="*/ 21432 h 873919"/>
                <a:gd name="connsiteX184" fmla="*/ 1002506 w 1014412"/>
                <a:gd name="connsiteY184" fmla="*/ 28575 h 873919"/>
                <a:gd name="connsiteX185" fmla="*/ 997743 w 1014412"/>
                <a:gd name="connsiteY185" fmla="*/ 35719 h 873919"/>
                <a:gd name="connsiteX186" fmla="*/ 995362 w 1014412"/>
                <a:gd name="connsiteY186" fmla="*/ 42863 h 873919"/>
                <a:gd name="connsiteX187" fmla="*/ 988218 w 1014412"/>
                <a:gd name="connsiteY187" fmla="*/ 57150 h 873919"/>
                <a:gd name="connsiteX188" fmla="*/ 985837 w 1014412"/>
                <a:gd name="connsiteY188" fmla="*/ 71438 h 873919"/>
                <a:gd name="connsiteX189" fmla="*/ 983456 w 1014412"/>
                <a:gd name="connsiteY189" fmla="*/ 126207 h 873919"/>
                <a:gd name="connsiteX190" fmla="*/ 978693 w 1014412"/>
                <a:gd name="connsiteY190" fmla="*/ 147638 h 873919"/>
                <a:gd name="connsiteX191" fmla="*/ 973931 w 1014412"/>
                <a:gd name="connsiteY191" fmla="*/ 161925 h 873919"/>
                <a:gd name="connsiteX192" fmla="*/ 971550 w 1014412"/>
                <a:gd name="connsiteY192" fmla="*/ 169069 h 873919"/>
                <a:gd name="connsiteX193" fmla="*/ 966787 w 1014412"/>
                <a:gd name="connsiteY193" fmla="*/ 176213 h 873919"/>
                <a:gd name="connsiteX194" fmla="*/ 959643 w 1014412"/>
                <a:gd name="connsiteY194" fmla="*/ 200025 h 873919"/>
                <a:gd name="connsiteX195" fmla="*/ 957262 w 1014412"/>
                <a:gd name="connsiteY195" fmla="*/ 207169 h 873919"/>
                <a:gd name="connsiteX196" fmla="*/ 952500 w 1014412"/>
                <a:gd name="connsiteY196" fmla="*/ 233363 h 873919"/>
                <a:gd name="connsiteX197" fmla="*/ 950118 w 1014412"/>
                <a:gd name="connsiteY197" fmla="*/ 240507 h 873919"/>
                <a:gd name="connsiteX198" fmla="*/ 947737 w 1014412"/>
                <a:gd name="connsiteY198" fmla="*/ 250032 h 873919"/>
                <a:gd name="connsiteX199" fmla="*/ 950118 w 1014412"/>
                <a:gd name="connsiteY199" fmla="*/ 302419 h 873919"/>
                <a:gd name="connsiteX200" fmla="*/ 959643 w 1014412"/>
                <a:gd name="connsiteY200" fmla="*/ 326232 h 873919"/>
                <a:gd name="connsiteX201" fmla="*/ 973931 w 1014412"/>
                <a:gd name="connsiteY201" fmla="*/ 350044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</a:cxnLst>
              <a:rect l="l" t="t" r="r" b="b"/>
              <a:pathLst>
                <a:path w="1014412" h="873919">
                  <a:moveTo>
                    <a:pt x="973931" y="350044"/>
                  </a:moveTo>
                  <a:cubicBezTo>
                    <a:pt x="973931" y="355203"/>
                    <a:pt x="964509" y="355025"/>
                    <a:pt x="959643" y="357188"/>
                  </a:cubicBezTo>
                  <a:cubicBezTo>
                    <a:pt x="954102" y="359651"/>
                    <a:pt x="948798" y="360203"/>
                    <a:pt x="942975" y="361950"/>
                  </a:cubicBezTo>
                  <a:cubicBezTo>
                    <a:pt x="938166" y="363393"/>
                    <a:pt x="933450" y="365125"/>
                    <a:pt x="928687" y="366713"/>
                  </a:cubicBezTo>
                  <a:lnTo>
                    <a:pt x="907256" y="373857"/>
                  </a:lnTo>
                  <a:cubicBezTo>
                    <a:pt x="904875" y="374651"/>
                    <a:pt x="902588" y="375825"/>
                    <a:pt x="900112" y="376238"/>
                  </a:cubicBezTo>
                  <a:lnTo>
                    <a:pt x="885825" y="378619"/>
                  </a:lnTo>
                  <a:cubicBezTo>
                    <a:pt x="882650" y="380207"/>
                    <a:pt x="879596" y="382064"/>
                    <a:pt x="876300" y="383382"/>
                  </a:cubicBezTo>
                  <a:cubicBezTo>
                    <a:pt x="876290" y="383386"/>
                    <a:pt x="858445" y="389332"/>
                    <a:pt x="854868" y="390525"/>
                  </a:cubicBezTo>
                  <a:lnTo>
                    <a:pt x="840581" y="395288"/>
                  </a:lnTo>
                  <a:cubicBezTo>
                    <a:pt x="833742" y="396998"/>
                    <a:pt x="822570" y="399531"/>
                    <a:pt x="816768" y="402432"/>
                  </a:cubicBezTo>
                  <a:cubicBezTo>
                    <a:pt x="813593" y="404019"/>
                    <a:pt x="810567" y="405948"/>
                    <a:pt x="807243" y="407194"/>
                  </a:cubicBezTo>
                  <a:cubicBezTo>
                    <a:pt x="804179" y="408343"/>
                    <a:pt x="800853" y="408635"/>
                    <a:pt x="797718" y="409575"/>
                  </a:cubicBezTo>
                  <a:cubicBezTo>
                    <a:pt x="792910" y="411018"/>
                    <a:pt x="788193" y="412750"/>
                    <a:pt x="783431" y="414338"/>
                  </a:cubicBezTo>
                  <a:lnTo>
                    <a:pt x="762000" y="421482"/>
                  </a:lnTo>
                  <a:cubicBezTo>
                    <a:pt x="759619" y="422276"/>
                    <a:pt x="757291" y="423254"/>
                    <a:pt x="754856" y="423863"/>
                  </a:cubicBezTo>
                  <a:lnTo>
                    <a:pt x="745331" y="426244"/>
                  </a:lnTo>
                  <a:cubicBezTo>
                    <a:pt x="727870" y="434975"/>
                    <a:pt x="744208" y="427850"/>
                    <a:pt x="723900" y="433388"/>
                  </a:cubicBezTo>
                  <a:cubicBezTo>
                    <a:pt x="723856" y="433400"/>
                    <a:pt x="706061" y="439334"/>
                    <a:pt x="702468" y="440532"/>
                  </a:cubicBezTo>
                  <a:lnTo>
                    <a:pt x="688181" y="445294"/>
                  </a:lnTo>
                  <a:lnTo>
                    <a:pt x="681037" y="447675"/>
                  </a:lnTo>
                  <a:cubicBezTo>
                    <a:pt x="678656" y="449263"/>
                    <a:pt x="676453" y="451158"/>
                    <a:pt x="673893" y="452438"/>
                  </a:cubicBezTo>
                  <a:cubicBezTo>
                    <a:pt x="669892" y="454439"/>
                    <a:pt x="661040" y="456055"/>
                    <a:pt x="657225" y="457200"/>
                  </a:cubicBezTo>
                  <a:cubicBezTo>
                    <a:pt x="652416" y="458643"/>
                    <a:pt x="647700" y="460375"/>
                    <a:pt x="642937" y="461963"/>
                  </a:cubicBezTo>
                  <a:lnTo>
                    <a:pt x="621506" y="469107"/>
                  </a:lnTo>
                  <a:lnTo>
                    <a:pt x="614362" y="471488"/>
                  </a:lnTo>
                  <a:cubicBezTo>
                    <a:pt x="611981" y="472282"/>
                    <a:pt x="609653" y="473260"/>
                    <a:pt x="607218" y="473869"/>
                  </a:cubicBezTo>
                  <a:cubicBezTo>
                    <a:pt x="604043" y="474663"/>
                    <a:pt x="600828" y="475310"/>
                    <a:pt x="597693" y="476250"/>
                  </a:cubicBezTo>
                  <a:cubicBezTo>
                    <a:pt x="592885" y="477693"/>
                    <a:pt x="588168" y="479425"/>
                    <a:pt x="583406" y="481013"/>
                  </a:cubicBezTo>
                  <a:cubicBezTo>
                    <a:pt x="581025" y="481807"/>
                    <a:pt x="578697" y="482785"/>
                    <a:pt x="576262" y="483394"/>
                  </a:cubicBezTo>
                  <a:lnTo>
                    <a:pt x="566737" y="485775"/>
                  </a:lnTo>
                  <a:cubicBezTo>
                    <a:pt x="551756" y="495763"/>
                    <a:pt x="567839" y="486198"/>
                    <a:pt x="540543" y="495300"/>
                  </a:cubicBezTo>
                  <a:cubicBezTo>
                    <a:pt x="538162" y="496094"/>
                    <a:pt x="535750" y="496801"/>
                    <a:pt x="533400" y="497682"/>
                  </a:cubicBezTo>
                  <a:cubicBezTo>
                    <a:pt x="529398" y="499183"/>
                    <a:pt x="525548" y="501092"/>
                    <a:pt x="521493" y="502444"/>
                  </a:cubicBezTo>
                  <a:cubicBezTo>
                    <a:pt x="518388" y="503479"/>
                    <a:pt x="515103" y="503885"/>
                    <a:pt x="511968" y="504825"/>
                  </a:cubicBezTo>
                  <a:cubicBezTo>
                    <a:pt x="507160" y="506268"/>
                    <a:pt x="502443" y="508000"/>
                    <a:pt x="497681" y="509588"/>
                  </a:cubicBezTo>
                  <a:lnTo>
                    <a:pt x="476250" y="516732"/>
                  </a:lnTo>
                  <a:lnTo>
                    <a:pt x="469106" y="519113"/>
                  </a:lnTo>
                  <a:lnTo>
                    <a:pt x="461962" y="521494"/>
                  </a:lnTo>
                  <a:cubicBezTo>
                    <a:pt x="459581" y="523082"/>
                    <a:pt x="457498" y="525252"/>
                    <a:pt x="454818" y="526257"/>
                  </a:cubicBezTo>
                  <a:cubicBezTo>
                    <a:pt x="451028" y="527678"/>
                    <a:pt x="446817" y="527573"/>
                    <a:pt x="442912" y="528638"/>
                  </a:cubicBezTo>
                  <a:cubicBezTo>
                    <a:pt x="438069" y="529959"/>
                    <a:pt x="433387" y="531813"/>
                    <a:pt x="428625" y="533400"/>
                  </a:cubicBezTo>
                  <a:cubicBezTo>
                    <a:pt x="410669" y="539385"/>
                    <a:pt x="432801" y="531313"/>
                    <a:pt x="414337" y="540544"/>
                  </a:cubicBezTo>
                  <a:cubicBezTo>
                    <a:pt x="412092" y="541666"/>
                    <a:pt x="409574" y="542131"/>
                    <a:pt x="407193" y="542925"/>
                  </a:cubicBezTo>
                  <a:cubicBezTo>
                    <a:pt x="405042" y="544538"/>
                    <a:pt x="394002" y="553093"/>
                    <a:pt x="390525" y="554832"/>
                  </a:cubicBezTo>
                  <a:cubicBezTo>
                    <a:pt x="388280" y="555955"/>
                    <a:pt x="385575" y="555994"/>
                    <a:pt x="383381" y="557213"/>
                  </a:cubicBezTo>
                  <a:cubicBezTo>
                    <a:pt x="378377" y="559993"/>
                    <a:pt x="373856" y="563563"/>
                    <a:pt x="369093" y="566738"/>
                  </a:cubicBezTo>
                  <a:lnTo>
                    <a:pt x="361950" y="571500"/>
                  </a:lnTo>
                  <a:cubicBezTo>
                    <a:pt x="361156" y="573881"/>
                    <a:pt x="360787" y="576450"/>
                    <a:pt x="359568" y="578644"/>
                  </a:cubicBezTo>
                  <a:cubicBezTo>
                    <a:pt x="356788" y="583648"/>
                    <a:pt x="350043" y="592932"/>
                    <a:pt x="350043" y="592932"/>
                  </a:cubicBezTo>
                  <a:lnTo>
                    <a:pt x="342900" y="614363"/>
                  </a:lnTo>
                  <a:cubicBezTo>
                    <a:pt x="342106" y="616744"/>
                    <a:pt x="341127" y="619072"/>
                    <a:pt x="340518" y="621507"/>
                  </a:cubicBezTo>
                  <a:cubicBezTo>
                    <a:pt x="339724" y="624682"/>
                    <a:pt x="339426" y="628024"/>
                    <a:pt x="338137" y="631032"/>
                  </a:cubicBezTo>
                  <a:cubicBezTo>
                    <a:pt x="337010" y="633662"/>
                    <a:pt x="334962" y="635794"/>
                    <a:pt x="333375" y="638175"/>
                  </a:cubicBezTo>
                  <a:cubicBezTo>
                    <a:pt x="332581" y="641350"/>
                    <a:pt x="331703" y="644505"/>
                    <a:pt x="330993" y="647700"/>
                  </a:cubicBezTo>
                  <a:cubicBezTo>
                    <a:pt x="324936" y="674954"/>
                    <a:pt x="332047" y="645866"/>
                    <a:pt x="326231" y="669132"/>
                  </a:cubicBezTo>
                  <a:cubicBezTo>
                    <a:pt x="325437" y="676276"/>
                    <a:pt x="325260" y="683515"/>
                    <a:pt x="323850" y="690563"/>
                  </a:cubicBezTo>
                  <a:cubicBezTo>
                    <a:pt x="322865" y="695486"/>
                    <a:pt x="320675" y="700088"/>
                    <a:pt x="319087" y="704850"/>
                  </a:cubicBezTo>
                  <a:cubicBezTo>
                    <a:pt x="318293" y="707231"/>
                    <a:pt x="317829" y="709749"/>
                    <a:pt x="316706" y="711994"/>
                  </a:cubicBezTo>
                  <a:cubicBezTo>
                    <a:pt x="315118" y="715169"/>
                    <a:pt x="313341" y="718256"/>
                    <a:pt x="311943" y="721519"/>
                  </a:cubicBezTo>
                  <a:cubicBezTo>
                    <a:pt x="310954" y="723826"/>
                    <a:pt x="310781" y="726469"/>
                    <a:pt x="309562" y="728663"/>
                  </a:cubicBezTo>
                  <a:cubicBezTo>
                    <a:pt x="306782" y="733666"/>
                    <a:pt x="300037" y="742950"/>
                    <a:pt x="300037" y="742950"/>
                  </a:cubicBezTo>
                  <a:cubicBezTo>
                    <a:pt x="299243" y="745331"/>
                    <a:pt x="299431" y="748319"/>
                    <a:pt x="297656" y="750094"/>
                  </a:cubicBezTo>
                  <a:cubicBezTo>
                    <a:pt x="288425" y="759325"/>
                    <a:pt x="280699" y="760509"/>
                    <a:pt x="269081" y="764382"/>
                  </a:cubicBezTo>
                  <a:cubicBezTo>
                    <a:pt x="266700" y="765176"/>
                    <a:pt x="264026" y="765371"/>
                    <a:pt x="261937" y="766763"/>
                  </a:cubicBezTo>
                  <a:cubicBezTo>
                    <a:pt x="259556" y="768350"/>
                    <a:pt x="257423" y="770398"/>
                    <a:pt x="254793" y="771525"/>
                  </a:cubicBezTo>
                  <a:cubicBezTo>
                    <a:pt x="251785" y="772814"/>
                    <a:pt x="248403" y="772967"/>
                    <a:pt x="245268" y="773907"/>
                  </a:cubicBezTo>
                  <a:cubicBezTo>
                    <a:pt x="230552" y="778322"/>
                    <a:pt x="233393" y="777463"/>
                    <a:pt x="221456" y="783432"/>
                  </a:cubicBezTo>
                  <a:cubicBezTo>
                    <a:pt x="220662" y="785813"/>
                    <a:pt x="219313" y="788077"/>
                    <a:pt x="219075" y="790575"/>
                  </a:cubicBezTo>
                  <a:cubicBezTo>
                    <a:pt x="217718" y="804820"/>
                    <a:pt x="218468" y="819239"/>
                    <a:pt x="216693" y="833438"/>
                  </a:cubicBezTo>
                  <a:cubicBezTo>
                    <a:pt x="216070" y="838419"/>
                    <a:pt x="213518" y="842963"/>
                    <a:pt x="211931" y="847726"/>
                  </a:cubicBezTo>
                  <a:lnTo>
                    <a:pt x="209550" y="854869"/>
                  </a:lnTo>
                  <a:cubicBezTo>
                    <a:pt x="208756" y="857250"/>
                    <a:pt x="207777" y="859578"/>
                    <a:pt x="207168" y="862013"/>
                  </a:cubicBezTo>
                  <a:cubicBezTo>
                    <a:pt x="206374" y="865188"/>
                    <a:pt x="206831" y="868982"/>
                    <a:pt x="204787" y="871538"/>
                  </a:cubicBezTo>
                  <a:cubicBezTo>
                    <a:pt x="203219" y="873498"/>
                    <a:pt x="200024" y="873125"/>
                    <a:pt x="197643" y="873919"/>
                  </a:cubicBezTo>
                  <a:lnTo>
                    <a:pt x="190500" y="852488"/>
                  </a:lnTo>
                  <a:cubicBezTo>
                    <a:pt x="189706" y="850107"/>
                    <a:pt x="189510" y="847433"/>
                    <a:pt x="188118" y="845344"/>
                  </a:cubicBezTo>
                  <a:lnTo>
                    <a:pt x="178593" y="831057"/>
                  </a:lnTo>
                  <a:cubicBezTo>
                    <a:pt x="174058" y="817449"/>
                    <a:pt x="179954" y="828790"/>
                    <a:pt x="169068" y="821532"/>
                  </a:cubicBezTo>
                  <a:cubicBezTo>
                    <a:pt x="166266" y="819664"/>
                    <a:pt x="164512" y="816544"/>
                    <a:pt x="161925" y="814388"/>
                  </a:cubicBezTo>
                  <a:cubicBezTo>
                    <a:pt x="159726" y="812556"/>
                    <a:pt x="157162" y="811213"/>
                    <a:pt x="154781" y="809625"/>
                  </a:cubicBezTo>
                  <a:cubicBezTo>
                    <a:pt x="146789" y="785649"/>
                    <a:pt x="157557" y="820065"/>
                    <a:pt x="150018" y="757238"/>
                  </a:cubicBezTo>
                  <a:cubicBezTo>
                    <a:pt x="148773" y="746867"/>
                    <a:pt x="145520" y="743346"/>
                    <a:pt x="140493" y="735807"/>
                  </a:cubicBezTo>
                  <a:cubicBezTo>
                    <a:pt x="138906" y="731044"/>
                    <a:pt x="138516" y="725696"/>
                    <a:pt x="135731" y="721519"/>
                  </a:cubicBezTo>
                  <a:lnTo>
                    <a:pt x="121443" y="700088"/>
                  </a:lnTo>
                  <a:cubicBezTo>
                    <a:pt x="119856" y="697707"/>
                    <a:pt x="117586" y="695659"/>
                    <a:pt x="116681" y="692944"/>
                  </a:cubicBezTo>
                  <a:cubicBezTo>
                    <a:pt x="110883" y="675552"/>
                    <a:pt x="113135" y="683527"/>
                    <a:pt x="109537" y="669132"/>
                  </a:cubicBezTo>
                  <a:cubicBezTo>
                    <a:pt x="107950" y="642144"/>
                    <a:pt x="108744" y="605632"/>
                    <a:pt x="104775" y="588169"/>
                  </a:cubicBezTo>
                  <a:cubicBezTo>
                    <a:pt x="100806" y="570707"/>
                    <a:pt x="86108" y="564613"/>
                    <a:pt x="85724" y="564357"/>
                  </a:cubicBezTo>
                  <a:cubicBezTo>
                    <a:pt x="82549" y="561182"/>
                    <a:pt x="78581" y="557610"/>
                    <a:pt x="76200" y="554832"/>
                  </a:cubicBezTo>
                  <a:cubicBezTo>
                    <a:pt x="73819" y="552054"/>
                    <a:pt x="73269" y="549887"/>
                    <a:pt x="71437" y="547688"/>
                  </a:cubicBezTo>
                  <a:cubicBezTo>
                    <a:pt x="69281" y="545101"/>
                    <a:pt x="66161" y="543346"/>
                    <a:pt x="64293" y="540544"/>
                  </a:cubicBezTo>
                  <a:cubicBezTo>
                    <a:pt x="57036" y="529658"/>
                    <a:pt x="68376" y="535554"/>
                    <a:pt x="54768" y="531019"/>
                  </a:cubicBezTo>
                  <a:lnTo>
                    <a:pt x="45243" y="516732"/>
                  </a:lnTo>
                  <a:cubicBezTo>
                    <a:pt x="40522" y="509650"/>
                    <a:pt x="36431" y="501525"/>
                    <a:pt x="26193" y="500063"/>
                  </a:cubicBezTo>
                  <a:lnTo>
                    <a:pt x="9525" y="497682"/>
                  </a:lnTo>
                  <a:cubicBezTo>
                    <a:pt x="10319" y="495301"/>
                    <a:pt x="11906" y="493048"/>
                    <a:pt x="11906" y="490538"/>
                  </a:cubicBezTo>
                  <a:cubicBezTo>
                    <a:pt x="11906" y="483332"/>
                    <a:pt x="10674" y="458927"/>
                    <a:pt x="4762" y="450057"/>
                  </a:cubicBezTo>
                  <a:lnTo>
                    <a:pt x="0" y="442913"/>
                  </a:lnTo>
                  <a:cubicBezTo>
                    <a:pt x="794" y="440532"/>
                    <a:pt x="1259" y="438014"/>
                    <a:pt x="2381" y="435769"/>
                  </a:cubicBezTo>
                  <a:cubicBezTo>
                    <a:pt x="9336" y="421857"/>
                    <a:pt x="5535" y="435444"/>
                    <a:pt x="9525" y="421482"/>
                  </a:cubicBezTo>
                  <a:cubicBezTo>
                    <a:pt x="10424" y="418335"/>
                    <a:pt x="9751" y="414420"/>
                    <a:pt x="11906" y="411957"/>
                  </a:cubicBezTo>
                  <a:cubicBezTo>
                    <a:pt x="18648" y="404252"/>
                    <a:pt x="24988" y="402834"/>
                    <a:pt x="33337" y="400050"/>
                  </a:cubicBezTo>
                  <a:cubicBezTo>
                    <a:pt x="35718" y="397669"/>
                    <a:pt x="38325" y="395494"/>
                    <a:pt x="40481" y="392907"/>
                  </a:cubicBezTo>
                  <a:cubicBezTo>
                    <a:pt x="42313" y="390708"/>
                    <a:pt x="43008" y="387551"/>
                    <a:pt x="45243" y="385763"/>
                  </a:cubicBezTo>
                  <a:cubicBezTo>
                    <a:pt x="47203" y="384195"/>
                    <a:pt x="50006" y="384176"/>
                    <a:pt x="52387" y="383382"/>
                  </a:cubicBezTo>
                  <a:cubicBezTo>
                    <a:pt x="54768" y="381794"/>
                    <a:pt x="56971" y="379899"/>
                    <a:pt x="59531" y="378619"/>
                  </a:cubicBezTo>
                  <a:cubicBezTo>
                    <a:pt x="62946" y="376911"/>
                    <a:pt x="73150" y="374620"/>
                    <a:pt x="76200" y="373857"/>
                  </a:cubicBezTo>
                  <a:cubicBezTo>
                    <a:pt x="77787" y="371476"/>
                    <a:pt x="78727" y="368501"/>
                    <a:pt x="80962" y="366713"/>
                  </a:cubicBezTo>
                  <a:cubicBezTo>
                    <a:pt x="82922" y="365145"/>
                    <a:pt x="85861" y="365455"/>
                    <a:pt x="88106" y="364332"/>
                  </a:cubicBezTo>
                  <a:cubicBezTo>
                    <a:pt x="90666" y="363052"/>
                    <a:pt x="92869" y="361157"/>
                    <a:pt x="95250" y="359569"/>
                  </a:cubicBezTo>
                  <a:cubicBezTo>
                    <a:pt x="105041" y="344884"/>
                    <a:pt x="99839" y="346352"/>
                    <a:pt x="111918" y="342900"/>
                  </a:cubicBezTo>
                  <a:cubicBezTo>
                    <a:pt x="115065" y="342001"/>
                    <a:pt x="118308" y="341459"/>
                    <a:pt x="121443" y="340519"/>
                  </a:cubicBezTo>
                  <a:cubicBezTo>
                    <a:pt x="126252" y="339077"/>
                    <a:pt x="135731" y="335757"/>
                    <a:pt x="135731" y="335757"/>
                  </a:cubicBezTo>
                  <a:cubicBezTo>
                    <a:pt x="136525" y="333376"/>
                    <a:pt x="136337" y="330388"/>
                    <a:pt x="138112" y="328613"/>
                  </a:cubicBezTo>
                  <a:cubicBezTo>
                    <a:pt x="139887" y="326838"/>
                    <a:pt x="143011" y="327355"/>
                    <a:pt x="145256" y="326232"/>
                  </a:cubicBezTo>
                  <a:cubicBezTo>
                    <a:pt x="147816" y="324952"/>
                    <a:pt x="150201" y="323301"/>
                    <a:pt x="152400" y="321469"/>
                  </a:cubicBezTo>
                  <a:cubicBezTo>
                    <a:pt x="154987" y="319313"/>
                    <a:pt x="156956" y="316481"/>
                    <a:pt x="159543" y="314325"/>
                  </a:cubicBezTo>
                  <a:cubicBezTo>
                    <a:pt x="165697" y="309197"/>
                    <a:pt x="166673" y="309568"/>
                    <a:pt x="173831" y="307182"/>
                  </a:cubicBezTo>
                  <a:cubicBezTo>
                    <a:pt x="176212" y="305594"/>
                    <a:pt x="178360" y="303581"/>
                    <a:pt x="180975" y="302419"/>
                  </a:cubicBezTo>
                  <a:cubicBezTo>
                    <a:pt x="185562" y="300380"/>
                    <a:pt x="195262" y="297657"/>
                    <a:pt x="195262" y="297657"/>
                  </a:cubicBezTo>
                  <a:cubicBezTo>
                    <a:pt x="197643" y="296069"/>
                    <a:pt x="199846" y="294174"/>
                    <a:pt x="202406" y="292894"/>
                  </a:cubicBezTo>
                  <a:cubicBezTo>
                    <a:pt x="204651" y="291771"/>
                    <a:pt x="207590" y="292081"/>
                    <a:pt x="209550" y="290513"/>
                  </a:cubicBezTo>
                  <a:cubicBezTo>
                    <a:pt x="224937" y="278203"/>
                    <a:pt x="203499" y="286973"/>
                    <a:pt x="221456" y="280988"/>
                  </a:cubicBezTo>
                  <a:cubicBezTo>
                    <a:pt x="223837" y="279400"/>
                    <a:pt x="226812" y="278460"/>
                    <a:pt x="228600" y="276225"/>
                  </a:cubicBezTo>
                  <a:cubicBezTo>
                    <a:pt x="230168" y="274265"/>
                    <a:pt x="229206" y="270857"/>
                    <a:pt x="230981" y="269082"/>
                  </a:cubicBezTo>
                  <a:cubicBezTo>
                    <a:pt x="233491" y="266572"/>
                    <a:pt x="237331" y="265907"/>
                    <a:pt x="240506" y="264319"/>
                  </a:cubicBezTo>
                  <a:cubicBezTo>
                    <a:pt x="242443" y="258507"/>
                    <a:pt x="243032" y="254650"/>
                    <a:pt x="247650" y="250032"/>
                  </a:cubicBezTo>
                  <a:cubicBezTo>
                    <a:pt x="255254" y="242428"/>
                    <a:pt x="266514" y="242449"/>
                    <a:pt x="276225" y="240507"/>
                  </a:cubicBezTo>
                  <a:cubicBezTo>
                    <a:pt x="279434" y="239865"/>
                    <a:pt x="282615" y="239065"/>
                    <a:pt x="285750" y="238125"/>
                  </a:cubicBezTo>
                  <a:cubicBezTo>
                    <a:pt x="292962" y="235961"/>
                    <a:pt x="300037" y="233363"/>
                    <a:pt x="307181" y="230982"/>
                  </a:cubicBezTo>
                  <a:lnTo>
                    <a:pt x="314325" y="228600"/>
                  </a:lnTo>
                  <a:cubicBezTo>
                    <a:pt x="316706" y="227806"/>
                    <a:pt x="319138" y="227151"/>
                    <a:pt x="321468" y="226219"/>
                  </a:cubicBezTo>
                  <a:cubicBezTo>
                    <a:pt x="327735" y="223713"/>
                    <a:pt x="334000" y="220938"/>
                    <a:pt x="340518" y="219075"/>
                  </a:cubicBezTo>
                  <a:cubicBezTo>
                    <a:pt x="343665" y="218176"/>
                    <a:pt x="346896" y="217593"/>
                    <a:pt x="350043" y="216694"/>
                  </a:cubicBezTo>
                  <a:cubicBezTo>
                    <a:pt x="352457" y="216004"/>
                    <a:pt x="354717" y="214762"/>
                    <a:pt x="357187" y="214313"/>
                  </a:cubicBezTo>
                  <a:cubicBezTo>
                    <a:pt x="363483" y="213168"/>
                    <a:pt x="369887" y="212726"/>
                    <a:pt x="376237" y="211932"/>
                  </a:cubicBezTo>
                  <a:cubicBezTo>
                    <a:pt x="381000" y="210344"/>
                    <a:pt x="385655" y="208386"/>
                    <a:pt x="390525" y="207169"/>
                  </a:cubicBezTo>
                  <a:cubicBezTo>
                    <a:pt x="393700" y="206375"/>
                    <a:pt x="396915" y="205728"/>
                    <a:pt x="400050" y="204788"/>
                  </a:cubicBezTo>
                  <a:cubicBezTo>
                    <a:pt x="404858" y="203345"/>
                    <a:pt x="409575" y="201613"/>
                    <a:pt x="414337" y="200025"/>
                  </a:cubicBezTo>
                  <a:cubicBezTo>
                    <a:pt x="416718" y="199231"/>
                    <a:pt x="419020" y="198136"/>
                    <a:pt x="421481" y="197644"/>
                  </a:cubicBezTo>
                  <a:cubicBezTo>
                    <a:pt x="430932" y="195754"/>
                    <a:pt x="443812" y="193375"/>
                    <a:pt x="452437" y="190500"/>
                  </a:cubicBezTo>
                  <a:cubicBezTo>
                    <a:pt x="484949" y="179664"/>
                    <a:pt x="451730" y="191485"/>
                    <a:pt x="476250" y="180975"/>
                  </a:cubicBezTo>
                  <a:cubicBezTo>
                    <a:pt x="482474" y="178307"/>
                    <a:pt x="486205" y="178227"/>
                    <a:pt x="492918" y="176213"/>
                  </a:cubicBezTo>
                  <a:cubicBezTo>
                    <a:pt x="500131" y="174049"/>
                    <a:pt x="507206" y="171450"/>
                    <a:pt x="514350" y="169069"/>
                  </a:cubicBezTo>
                  <a:cubicBezTo>
                    <a:pt x="538383" y="161059"/>
                    <a:pt x="501083" y="173288"/>
                    <a:pt x="531018" y="164307"/>
                  </a:cubicBezTo>
                  <a:cubicBezTo>
                    <a:pt x="535827" y="162864"/>
                    <a:pt x="541129" y="162329"/>
                    <a:pt x="545306" y="159544"/>
                  </a:cubicBezTo>
                  <a:cubicBezTo>
                    <a:pt x="547687" y="157957"/>
                    <a:pt x="549770" y="155787"/>
                    <a:pt x="552450" y="154782"/>
                  </a:cubicBezTo>
                  <a:cubicBezTo>
                    <a:pt x="556240" y="153361"/>
                    <a:pt x="560451" y="153465"/>
                    <a:pt x="564356" y="152400"/>
                  </a:cubicBezTo>
                  <a:cubicBezTo>
                    <a:pt x="569199" y="151079"/>
                    <a:pt x="573881" y="149225"/>
                    <a:pt x="578643" y="147638"/>
                  </a:cubicBezTo>
                  <a:lnTo>
                    <a:pt x="592931" y="142875"/>
                  </a:lnTo>
                  <a:lnTo>
                    <a:pt x="600075" y="140494"/>
                  </a:lnTo>
                  <a:cubicBezTo>
                    <a:pt x="602456" y="139700"/>
                    <a:pt x="604783" y="138722"/>
                    <a:pt x="607218" y="138113"/>
                  </a:cubicBezTo>
                  <a:cubicBezTo>
                    <a:pt x="610393" y="137319"/>
                    <a:pt x="613608" y="136672"/>
                    <a:pt x="616743" y="135732"/>
                  </a:cubicBezTo>
                  <a:cubicBezTo>
                    <a:pt x="621552" y="134289"/>
                    <a:pt x="626268" y="132557"/>
                    <a:pt x="631031" y="130969"/>
                  </a:cubicBezTo>
                  <a:cubicBezTo>
                    <a:pt x="631033" y="130968"/>
                    <a:pt x="645315" y="126208"/>
                    <a:pt x="645318" y="126207"/>
                  </a:cubicBezTo>
                  <a:cubicBezTo>
                    <a:pt x="653787" y="121972"/>
                    <a:pt x="653810" y="121399"/>
                    <a:pt x="661987" y="119063"/>
                  </a:cubicBezTo>
                  <a:cubicBezTo>
                    <a:pt x="665134" y="118164"/>
                    <a:pt x="668365" y="117581"/>
                    <a:pt x="671512" y="116682"/>
                  </a:cubicBezTo>
                  <a:cubicBezTo>
                    <a:pt x="673926" y="115992"/>
                    <a:pt x="676234" y="114960"/>
                    <a:pt x="678656" y="114300"/>
                  </a:cubicBezTo>
                  <a:cubicBezTo>
                    <a:pt x="684971" y="112578"/>
                    <a:pt x="697706" y="109538"/>
                    <a:pt x="697706" y="109538"/>
                  </a:cubicBezTo>
                  <a:cubicBezTo>
                    <a:pt x="709040" y="101982"/>
                    <a:pt x="700396" y="106587"/>
                    <a:pt x="714375" y="102394"/>
                  </a:cubicBezTo>
                  <a:cubicBezTo>
                    <a:pt x="738550" y="95142"/>
                    <a:pt x="718863" y="99592"/>
                    <a:pt x="740568" y="95250"/>
                  </a:cubicBezTo>
                  <a:cubicBezTo>
                    <a:pt x="743743" y="93663"/>
                    <a:pt x="746830" y="91886"/>
                    <a:pt x="750093" y="90488"/>
                  </a:cubicBezTo>
                  <a:cubicBezTo>
                    <a:pt x="758112" y="87052"/>
                    <a:pt x="757709" y="88743"/>
                    <a:pt x="766762" y="85725"/>
                  </a:cubicBezTo>
                  <a:cubicBezTo>
                    <a:pt x="790250" y="77895"/>
                    <a:pt x="767068" y="83283"/>
                    <a:pt x="790575" y="78582"/>
                  </a:cubicBezTo>
                  <a:cubicBezTo>
                    <a:pt x="792956" y="76994"/>
                    <a:pt x="795088" y="74946"/>
                    <a:pt x="797718" y="73819"/>
                  </a:cubicBezTo>
                  <a:cubicBezTo>
                    <a:pt x="800726" y="72530"/>
                    <a:pt x="804096" y="72337"/>
                    <a:pt x="807243" y="71438"/>
                  </a:cubicBezTo>
                  <a:cubicBezTo>
                    <a:pt x="809657" y="70748"/>
                    <a:pt x="811973" y="69747"/>
                    <a:pt x="814387" y="69057"/>
                  </a:cubicBezTo>
                  <a:cubicBezTo>
                    <a:pt x="817534" y="68158"/>
                    <a:pt x="820765" y="67574"/>
                    <a:pt x="823912" y="66675"/>
                  </a:cubicBezTo>
                  <a:cubicBezTo>
                    <a:pt x="832175" y="64314"/>
                    <a:pt x="833725" y="62891"/>
                    <a:pt x="842962" y="59532"/>
                  </a:cubicBezTo>
                  <a:cubicBezTo>
                    <a:pt x="847680" y="57816"/>
                    <a:pt x="852760" y="57014"/>
                    <a:pt x="857250" y="54769"/>
                  </a:cubicBezTo>
                  <a:cubicBezTo>
                    <a:pt x="860425" y="53182"/>
                    <a:pt x="863512" y="51405"/>
                    <a:pt x="866775" y="50007"/>
                  </a:cubicBezTo>
                  <a:cubicBezTo>
                    <a:pt x="869082" y="49018"/>
                    <a:pt x="871611" y="48614"/>
                    <a:pt x="873918" y="47625"/>
                  </a:cubicBezTo>
                  <a:cubicBezTo>
                    <a:pt x="883460" y="43535"/>
                    <a:pt x="881651" y="42716"/>
                    <a:pt x="890587" y="40482"/>
                  </a:cubicBezTo>
                  <a:cubicBezTo>
                    <a:pt x="894513" y="39500"/>
                    <a:pt x="898588" y="39165"/>
                    <a:pt x="902493" y="38100"/>
                  </a:cubicBezTo>
                  <a:cubicBezTo>
                    <a:pt x="907336" y="36779"/>
                    <a:pt x="916781" y="33338"/>
                    <a:pt x="916781" y="33338"/>
                  </a:cubicBezTo>
                  <a:cubicBezTo>
                    <a:pt x="933532" y="22170"/>
                    <a:pt x="912295" y="35019"/>
                    <a:pt x="935831" y="26194"/>
                  </a:cubicBezTo>
                  <a:cubicBezTo>
                    <a:pt x="938511" y="25189"/>
                    <a:pt x="940260" y="22337"/>
                    <a:pt x="942975" y="21432"/>
                  </a:cubicBezTo>
                  <a:cubicBezTo>
                    <a:pt x="947555" y="19905"/>
                    <a:pt x="952512" y="19914"/>
                    <a:pt x="957262" y="19050"/>
                  </a:cubicBezTo>
                  <a:cubicBezTo>
                    <a:pt x="961244" y="18326"/>
                    <a:pt x="965263" y="17734"/>
                    <a:pt x="969168" y="16669"/>
                  </a:cubicBezTo>
                  <a:cubicBezTo>
                    <a:pt x="974011" y="15348"/>
                    <a:pt x="983456" y="11907"/>
                    <a:pt x="983456" y="11907"/>
                  </a:cubicBezTo>
                  <a:cubicBezTo>
                    <a:pt x="994791" y="4350"/>
                    <a:pt x="986145" y="8957"/>
                    <a:pt x="1000125" y="4763"/>
                  </a:cubicBezTo>
                  <a:cubicBezTo>
                    <a:pt x="1004933" y="3320"/>
                    <a:pt x="1014412" y="0"/>
                    <a:pt x="1014412" y="0"/>
                  </a:cubicBezTo>
                  <a:cubicBezTo>
                    <a:pt x="1006866" y="11321"/>
                    <a:pt x="1010555" y="4429"/>
                    <a:pt x="1004887" y="21432"/>
                  </a:cubicBezTo>
                  <a:cubicBezTo>
                    <a:pt x="1004093" y="23813"/>
                    <a:pt x="1003898" y="26487"/>
                    <a:pt x="1002506" y="28575"/>
                  </a:cubicBezTo>
                  <a:lnTo>
                    <a:pt x="997743" y="35719"/>
                  </a:lnTo>
                  <a:cubicBezTo>
                    <a:pt x="996949" y="38100"/>
                    <a:pt x="996484" y="40618"/>
                    <a:pt x="995362" y="42863"/>
                  </a:cubicBezTo>
                  <a:cubicBezTo>
                    <a:pt x="986126" y="61338"/>
                    <a:pt x="994208" y="39186"/>
                    <a:pt x="988218" y="57150"/>
                  </a:cubicBezTo>
                  <a:cubicBezTo>
                    <a:pt x="987424" y="61913"/>
                    <a:pt x="986169" y="66621"/>
                    <a:pt x="985837" y="71438"/>
                  </a:cubicBezTo>
                  <a:cubicBezTo>
                    <a:pt x="984580" y="89668"/>
                    <a:pt x="984758" y="107980"/>
                    <a:pt x="983456" y="126207"/>
                  </a:cubicBezTo>
                  <a:cubicBezTo>
                    <a:pt x="983243" y="129188"/>
                    <a:pt x="979785" y="143999"/>
                    <a:pt x="978693" y="147638"/>
                  </a:cubicBezTo>
                  <a:cubicBezTo>
                    <a:pt x="977250" y="152446"/>
                    <a:pt x="975518" y="157163"/>
                    <a:pt x="973931" y="161925"/>
                  </a:cubicBezTo>
                  <a:cubicBezTo>
                    <a:pt x="973137" y="164306"/>
                    <a:pt x="972942" y="166981"/>
                    <a:pt x="971550" y="169069"/>
                  </a:cubicBezTo>
                  <a:lnTo>
                    <a:pt x="966787" y="176213"/>
                  </a:lnTo>
                  <a:cubicBezTo>
                    <a:pt x="955473" y="210157"/>
                    <a:pt x="966840" y="174839"/>
                    <a:pt x="959643" y="200025"/>
                  </a:cubicBezTo>
                  <a:cubicBezTo>
                    <a:pt x="958953" y="202439"/>
                    <a:pt x="957871" y="204734"/>
                    <a:pt x="957262" y="207169"/>
                  </a:cubicBezTo>
                  <a:cubicBezTo>
                    <a:pt x="952922" y="224531"/>
                    <a:pt x="956754" y="214223"/>
                    <a:pt x="952500" y="233363"/>
                  </a:cubicBezTo>
                  <a:cubicBezTo>
                    <a:pt x="951955" y="235813"/>
                    <a:pt x="950808" y="238093"/>
                    <a:pt x="950118" y="240507"/>
                  </a:cubicBezTo>
                  <a:cubicBezTo>
                    <a:pt x="949219" y="243654"/>
                    <a:pt x="948531" y="246857"/>
                    <a:pt x="947737" y="250032"/>
                  </a:cubicBezTo>
                  <a:cubicBezTo>
                    <a:pt x="948531" y="267494"/>
                    <a:pt x="948256" y="285038"/>
                    <a:pt x="950118" y="302419"/>
                  </a:cubicBezTo>
                  <a:cubicBezTo>
                    <a:pt x="951273" y="313201"/>
                    <a:pt x="955981" y="317076"/>
                    <a:pt x="959643" y="326232"/>
                  </a:cubicBezTo>
                  <a:cubicBezTo>
                    <a:pt x="966466" y="343289"/>
                    <a:pt x="973931" y="344885"/>
                    <a:pt x="973931" y="35004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0" name="Forma livre 429"/>
            <p:cNvSpPr/>
            <p:nvPr/>
          </p:nvSpPr>
          <p:spPr>
            <a:xfrm>
              <a:off x="6334975" y="2006670"/>
              <a:ext cx="775214" cy="999018"/>
            </a:xfrm>
            <a:custGeom>
              <a:avLst/>
              <a:gdLst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7 w 1177043"/>
                <a:gd name="connsiteY196" fmla="*/ 214312 h 1516856"/>
                <a:gd name="connsiteX197" fmla="*/ 186171 w 1177043"/>
                <a:gd name="connsiteY197" fmla="*/ 211931 h 1516856"/>
                <a:gd name="connsiteX198" fmla="*/ 190933 w 1177043"/>
                <a:gd name="connsiteY198" fmla="*/ 204787 h 1516856"/>
                <a:gd name="connsiteX199" fmla="*/ 209983 w 1177043"/>
                <a:gd name="connsiteY199" fmla="*/ 200025 h 1516856"/>
                <a:gd name="connsiteX200" fmla="*/ 231415 w 1177043"/>
                <a:gd name="connsiteY200" fmla="*/ 183356 h 1516856"/>
                <a:gd name="connsiteX201" fmla="*/ 238558 w 1177043"/>
                <a:gd name="connsiteY201" fmla="*/ 178594 h 1516856"/>
                <a:gd name="connsiteX202" fmla="*/ 252846 w 1177043"/>
                <a:gd name="connsiteY202" fmla="*/ 169069 h 1516856"/>
                <a:gd name="connsiteX203" fmla="*/ 259990 w 1177043"/>
                <a:gd name="connsiteY203" fmla="*/ 164306 h 1516856"/>
                <a:gd name="connsiteX204" fmla="*/ 279040 w 1177043"/>
                <a:gd name="connsiteY204" fmla="*/ 159544 h 1516856"/>
                <a:gd name="connsiteX205" fmla="*/ 288565 w 1177043"/>
                <a:gd name="connsiteY205" fmla="*/ 154781 h 1516856"/>
                <a:gd name="connsiteX206" fmla="*/ 298090 w 1177043"/>
                <a:gd name="connsiteY206" fmla="*/ 152400 h 1516856"/>
                <a:gd name="connsiteX207" fmla="*/ 312377 w 1177043"/>
                <a:gd name="connsiteY207" fmla="*/ 147637 h 1516856"/>
                <a:gd name="connsiteX208" fmla="*/ 329046 w 1177043"/>
                <a:gd name="connsiteY208" fmla="*/ 142875 h 1516856"/>
                <a:gd name="connsiteX209" fmla="*/ 350477 w 1177043"/>
                <a:gd name="connsiteY209" fmla="*/ 138112 h 1516856"/>
                <a:gd name="connsiteX210" fmla="*/ 383815 w 1177043"/>
                <a:gd name="connsiteY210" fmla="*/ 135731 h 1516856"/>
                <a:gd name="connsiteX211" fmla="*/ 410008 w 1177043"/>
                <a:gd name="connsiteY211" fmla="*/ 126206 h 1516856"/>
                <a:gd name="connsiteX212" fmla="*/ 421915 w 1177043"/>
                <a:gd name="connsiteY212" fmla="*/ 123825 h 1516856"/>
                <a:gd name="connsiteX213" fmla="*/ 436202 w 1177043"/>
                <a:gd name="connsiteY213" fmla="*/ 119062 h 1516856"/>
                <a:gd name="connsiteX214" fmla="*/ 436202 w 1177043"/>
                <a:gd name="connsiteY214" fmla="*/ 119062 h 1516856"/>
                <a:gd name="connsiteX215" fmla="*/ 448108 w 1177043"/>
                <a:gd name="connsiteY215" fmla="*/ 114300 h 1516856"/>
                <a:gd name="connsiteX216" fmla="*/ 462396 w 1177043"/>
                <a:gd name="connsiteY216" fmla="*/ 109537 h 1516856"/>
                <a:gd name="connsiteX217" fmla="*/ 469540 w 1177043"/>
                <a:gd name="connsiteY217" fmla="*/ 104775 h 1516856"/>
                <a:gd name="connsiteX218" fmla="*/ 486208 w 1177043"/>
                <a:gd name="connsiteY218" fmla="*/ 100012 h 1516856"/>
                <a:gd name="connsiteX219" fmla="*/ 493352 w 1177043"/>
                <a:gd name="connsiteY219" fmla="*/ 95250 h 1516856"/>
                <a:gd name="connsiteX220" fmla="*/ 507640 w 1177043"/>
                <a:gd name="connsiteY220" fmla="*/ 90487 h 1516856"/>
                <a:gd name="connsiteX221" fmla="*/ 519546 w 1177043"/>
                <a:gd name="connsiteY221" fmla="*/ 85725 h 1516856"/>
                <a:gd name="connsiteX222" fmla="*/ 531452 w 1177043"/>
                <a:gd name="connsiteY222" fmla="*/ 83344 h 1516856"/>
                <a:gd name="connsiteX223" fmla="*/ 560027 w 1177043"/>
                <a:gd name="connsiteY223" fmla="*/ 73819 h 1516856"/>
                <a:gd name="connsiteX224" fmla="*/ 579077 w 1177043"/>
                <a:gd name="connsiteY224" fmla="*/ 66675 h 1516856"/>
                <a:gd name="connsiteX225" fmla="*/ 595746 w 1177043"/>
                <a:gd name="connsiteY225" fmla="*/ 61912 h 1516856"/>
                <a:gd name="connsiteX226" fmla="*/ 605271 w 1177043"/>
                <a:gd name="connsiteY226" fmla="*/ 59531 h 1516856"/>
                <a:gd name="connsiteX227" fmla="*/ 619558 w 1177043"/>
                <a:gd name="connsiteY227" fmla="*/ 54769 h 1516856"/>
                <a:gd name="connsiteX228" fmla="*/ 626702 w 1177043"/>
                <a:gd name="connsiteY228" fmla="*/ 52387 h 1516856"/>
                <a:gd name="connsiteX229" fmla="*/ 636227 w 1177043"/>
                <a:gd name="connsiteY229" fmla="*/ 47625 h 1516856"/>
                <a:gd name="connsiteX230" fmla="*/ 648133 w 1177043"/>
                <a:gd name="connsiteY230" fmla="*/ 45244 h 1516856"/>
                <a:gd name="connsiteX231" fmla="*/ 655277 w 1177043"/>
                <a:gd name="connsiteY231" fmla="*/ 40481 h 1516856"/>
                <a:gd name="connsiteX232" fmla="*/ 664802 w 1177043"/>
                <a:gd name="connsiteY232" fmla="*/ 38100 h 1516856"/>
                <a:gd name="connsiteX233" fmla="*/ 679090 w 1177043"/>
                <a:gd name="connsiteY233" fmla="*/ 33337 h 1516856"/>
                <a:gd name="connsiteX234" fmla="*/ 700521 w 1177043"/>
                <a:gd name="connsiteY234" fmla="*/ 26194 h 1516856"/>
                <a:gd name="connsiteX235" fmla="*/ 707665 w 1177043"/>
                <a:gd name="connsiteY235" fmla="*/ 23812 h 1516856"/>
                <a:gd name="connsiteX236" fmla="*/ 717190 w 1177043"/>
                <a:gd name="connsiteY236" fmla="*/ 21431 h 1516856"/>
                <a:gd name="connsiteX237" fmla="*/ 736240 w 1177043"/>
                <a:gd name="connsiteY237" fmla="*/ 14287 h 1516856"/>
                <a:gd name="connsiteX238" fmla="*/ 750527 w 1177043"/>
                <a:gd name="connsiteY238" fmla="*/ 9525 h 1516856"/>
                <a:gd name="connsiteX239" fmla="*/ 757671 w 1177043"/>
                <a:gd name="connsiteY239" fmla="*/ 4762 h 1516856"/>
                <a:gd name="connsiteX240" fmla="*/ 767196 w 1177043"/>
                <a:gd name="connsiteY240" fmla="*/ 2381 h 1516856"/>
                <a:gd name="connsiteX241" fmla="*/ 774340 w 1177043"/>
                <a:gd name="connsiteY241" fmla="*/ 0 h 1516856"/>
                <a:gd name="connsiteX242" fmla="*/ 781483 w 1177043"/>
                <a:gd name="connsiteY242" fmla="*/ 2381 h 1516856"/>
                <a:gd name="connsiteX243" fmla="*/ 791008 w 1177043"/>
                <a:gd name="connsiteY243" fmla="*/ 16669 h 1516856"/>
                <a:gd name="connsiteX244" fmla="*/ 793390 w 1177043"/>
                <a:gd name="connsiteY244" fmla="*/ 30956 h 1516856"/>
                <a:gd name="connsiteX245" fmla="*/ 798152 w 1177043"/>
                <a:gd name="connsiteY245" fmla="*/ 45244 h 1516856"/>
                <a:gd name="connsiteX246" fmla="*/ 800533 w 1177043"/>
                <a:gd name="connsiteY246" fmla="*/ 59531 h 1516856"/>
                <a:gd name="connsiteX247" fmla="*/ 805296 w 1177043"/>
                <a:gd name="connsiteY247" fmla="*/ 69056 h 1516856"/>
                <a:gd name="connsiteX248" fmla="*/ 810058 w 1177043"/>
                <a:gd name="connsiteY248" fmla="*/ 88106 h 1516856"/>
                <a:gd name="connsiteX249" fmla="*/ 812440 w 1177043"/>
                <a:gd name="connsiteY249" fmla="*/ 116681 h 1516856"/>
                <a:gd name="connsiteX250" fmla="*/ 814821 w 1177043"/>
                <a:gd name="connsiteY250" fmla="*/ 123825 h 1516856"/>
                <a:gd name="connsiteX251" fmla="*/ 819583 w 1177043"/>
                <a:gd name="connsiteY251" fmla="*/ 164306 h 1516856"/>
                <a:gd name="connsiteX252" fmla="*/ 826727 w 1177043"/>
                <a:gd name="connsiteY252" fmla="*/ 221456 h 1516856"/>
                <a:gd name="connsiteX253" fmla="*/ 831490 w 1177043"/>
                <a:gd name="connsiteY253" fmla="*/ 228600 h 1516856"/>
                <a:gd name="connsiteX254" fmla="*/ 836252 w 1177043"/>
                <a:gd name="connsiteY254" fmla="*/ 269081 h 1516856"/>
                <a:gd name="connsiteX255" fmla="*/ 838633 w 1177043"/>
                <a:gd name="connsiteY255" fmla="*/ 278606 h 1516856"/>
                <a:gd name="connsiteX256" fmla="*/ 843396 w 1177043"/>
                <a:gd name="connsiteY256" fmla="*/ 292894 h 1516856"/>
                <a:gd name="connsiteX257" fmla="*/ 850540 w 1177043"/>
                <a:gd name="connsiteY257" fmla="*/ 338137 h 1516856"/>
                <a:gd name="connsiteX258" fmla="*/ 852921 w 1177043"/>
                <a:gd name="connsiteY258" fmla="*/ 345281 h 1516856"/>
                <a:gd name="connsiteX259" fmla="*/ 860065 w 1177043"/>
                <a:gd name="connsiteY259" fmla="*/ 359569 h 1516856"/>
                <a:gd name="connsiteX260" fmla="*/ 862446 w 1177043"/>
                <a:gd name="connsiteY260" fmla="*/ 371475 h 1516856"/>
                <a:gd name="connsiteX261" fmla="*/ 867208 w 1177043"/>
                <a:gd name="connsiteY261" fmla="*/ 378619 h 1516856"/>
                <a:gd name="connsiteX262" fmla="*/ 871971 w 1177043"/>
                <a:gd name="connsiteY262" fmla="*/ 392906 h 1516856"/>
                <a:gd name="connsiteX263" fmla="*/ 876733 w 1177043"/>
                <a:gd name="connsiteY263" fmla="*/ 404812 h 1516856"/>
                <a:gd name="connsiteX264" fmla="*/ 879115 w 1177043"/>
                <a:gd name="connsiteY264" fmla="*/ 416719 h 1516856"/>
                <a:gd name="connsiteX265" fmla="*/ 883877 w 1177043"/>
                <a:gd name="connsiteY265" fmla="*/ 426244 h 1516856"/>
                <a:gd name="connsiteX266" fmla="*/ 888640 w 1177043"/>
                <a:gd name="connsiteY266" fmla="*/ 445294 h 1516856"/>
                <a:gd name="connsiteX267" fmla="*/ 893402 w 1177043"/>
                <a:gd name="connsiteY267" fmla="*/ 454819 h 1516856"/>
                <a:gd name="connsiteX268" fmla="*/ 900546 w 1177043"/>
                <a:gd name="connsiteY268" fmla="*/ 473869 h 1516856"/>
                <a:gd name="connsiteX269" fmla="*/ 902927 w 1177043"/>
                <a:gd name="connsiteY269" fmla="*/ 485775 h 1516856"/>
                <a:gd name="connsiteX270" fmla="*/ 905308 w 1177043"/>
                <a:gd name="connsiteY270" fmla="*/ 492919 h 1516856"/>
                <a:gd name="connsiteX271" fmla="*/ 910071 w 1177043"/>
                <a:gd name="connsiteY271" fmla="*/ 531019 h 1516856"/>
                <a:gd name="connsiteX272" fmla="*/ 912452 w 1177043"/>
                <a:gd name="connsiteY272" fmla="*/ 540544 h 1516856"/>
                <a:gd name="connsiteX273" fmla="*/ 914833 w 1177043"/>
                <a:gd name="connsiteY273" fmla="*/ 547688 h 1516856"/>
                <a:gd name="connsiteX274" fmla="*/ 902927 w 1177043"/>
                <a:gd name="connsiteY274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7 w 1177043"/>
                <a:gd name="connsiteY196" fmla="*/ 214312 h 1516856"/>
                <a:gd name="connsiteX197" fmla="*/ 186171 w 1177043"/>
                <a:gd name="connsiteY197" fmla="*/ 211931 h 1516856"/>
                <a:gd name="connsiteX198" fmla="*/ 190933 w 1177043"/>
                <a:gd name="connsiteY198" fmla="*/ 204787 h 1516856"/>
                <a:gd name="connsiteX199" fmla="*/ 231415 w 1177043"/>
                <a:gd name="connsiteY199" fmla="*/ 183356 h 1516856"/>
                <a:gd name="connsiteX200" fmla="*/ 238558 w 1177043"/>
                <a:gd name="connsiteY200" fmla="*/ 178594 h 1516856"/>
                <a:gd name="connsiteX201" fmla="*/ 252846 w 1177043"/>
                <a:gd name="connsiteY201" fmla="*/ 169069 h 1516856"/>
                <a:gd name="connsiteX202" fmla="*/ 259990 w 1177043"/>
                <a:gd name="connsiteY202" fmla="*/ 164306 h 1516856"/>
                <a:gd name="connsiteX203" fmla="*/ 279040 w 1177043"/>
                <a:gd name="connsiteY203" fmla="*/ 159544 h 1516856"/>
                <a:gd name="connsiteX204" fmla="*/ 288565 w 1177043"/>
                <a:gd name="connsiteY204" fmla="*/ 154781 h 1516856"/>
                <a:gd name="connsiteX205" fmla="*/ 298090 w 1177043"/>
                <a:gd name="connsiteY205" fmla="*/ 152400 h 1516856"/>
                <a:gd name="connsiteX206" fmla="*/ 312377 w 1177043"/>
                <a:gd name="connsiteY206" fmla="*/ 147637 h 1516856"/>
                <a:gd name="connsiteX207" fmla="*/ 329046 w 1177043"/>
                <a:gd name="connsiteY207" fmla="*/ 142875 h 1516856"/>
                <a:gd name="connsiteX208" fmla="*/ 350477 w 1177043"/>
                <a:gd name="connsiteY208" fmla="*/ 138112 h 1516856"/>
                <a:gd name="connsiteX209" fmla="*/ 383815 w 1177043"/>
                <a:gd name="connsiteY209" fmla="*/ 135731 h 1516856"/>
                <a:gd name="connsiteX210" fmla="*/ 410008 w 1177043"/>
                <a:gd name="connsiteY210" fmla="*/ 126206 h 1516856"/>
                <a:gd name="connsiteX211" fmla="*/ 421915 w 1177043"/>
                <a:gd name="connsiteY211" fmla="*/ 123825 h 1516856"/>
                <a:gd name="connsiteX212" fmla="*/ 436202 w 1177043"/>
                <a:gd name="connsiteY212" fmla="*/ 119062 h 1516856"/>
                <a:gd name="connsiteX213" fmla="*/ 436202 w 1177043"/>
                <a:gd name="connsiteY213" fmla="*/ 119062 h 1516856"/>
                <a:gd name="connsiteX214" fmla="*/ 448108 w 1177043"/>
                <a:gd name="connsiteY214" fmla="*/ 114300 h 1516856"/>
                <a:gd name="connsiteX215" fmla="*/ 462396 w 1177043"/>
                <a:gd name="connsiteY215" fmla="*/ 109537 h 1516856"/>
                <a:gd name="connsiteX216" fmla="*/ 469540 w 1177043"/>
                <a:gd name="connsiteY216" fmla="*/ 104775 h 1516856"/>
                <a:gd name="connsiteX217" fmla="*/ 486208 w 1177043"/>
                <a:gd name="connsiteY217" fmla="*/ 100012 h 1516856"/>
                <a:gd name="connsiteX218" fmla="*/ 493352 w 1177043"/>
                <a:gd name="connsiteY218" fmla="*/ 95250 h 1516856"/>
                <a:gd name="connsiteX219" fmla="*/ 507640 w 1177043"/>
                <a:gd name="connsiteY219" fmla="*/ 90487 h 1516856"/>
                <a:gd name="connsiteX220" fmla="*/ 519546 w 1177043"/>
                <a:gd name="connsiteY220" fmla="*/ 85725 h 1516856"/>
                <a:gd name="connsiteX221" fmla="*/ 531452 w 1177043"/>
                <a:gd name="connsiteY221" fmla="*/ 83344 h 1516856"/>
                <a:gd name="connsiteX222" fmla="*/ 560027 w 1177043"/>
                <a:gd name="connsiteY222" fmla="*/ 73819 h 1516856"/>
                <a:gd name="connsiteX223" fmla="*/ 579077 w 1177043"/>
                <a:gd name="connsiteY223" fmla="*/ 66675 h 1516856"/>
                <a:gd name="connsiteX224" fmla="*/ 595746 w 1177043"/>
                <a:gd name="connsiteY224" fmla="*/ 61912 h 1516856"/>
                <a:gd name="connsiteX225" fmla="*/ 605271 w 1177043"/>
                <a:gd name="connsiteY225" fmla="*/ 59531 h 1516856"/>
                <a:gd name="connsiteX226" fmla="*/ 619558 w 1177043"/>
                <a:gd name="connsiteY226" fmla="*/ 54769 h 1516856"/>
                <a:gd name="connsiteX227" fmla="*/ 626702 w 1177043"/>
                <a:gd name="connsiteY227" fmla="*/ 52387 h 1516856"/>
                <a:gd name="connsiteX228" fmla="*/ 636227 w 1177043"/>
                <a:gd name="connsiteY228" fmla="*/ 47625 h 1516856"/>
                <a:gd name="connsiteX229" fmla="*/ 648133 w 1177043"/>
                <a:gd name="connsiteY229" fmla="*/ 45244 h 1516856"/>
                <a:gd name="connsiteX230" fmla="*/ 655277 w 1177043"/>
                <a:gd name="connsiteY230" fmla="*/ 40481 h 1516856"/>
                <a:gd name="connsiteX231" fmla="*/ 664802 w 1177043"/>
                <a:gd name="connsiteY231" fmla="*/ 38100 h 1516856"/>
                <a:gd name="connsiteX232" fmla="*/ 679090 w 1177043"/>
                <a:gd name="connsiteY232" fmla="*/ 33337 h 1516856"/>
                <a:gd name="connsiteX233" fmla="*/ 700521 w 1177043"/>
                <a:gd name="connsiteY233" fmla="*/ 26194 h 1516856"/>
                <a:gd name="connsiteX234" fmla="*/ 707665 w 1177043"/>
                <a:gd name="connsiteY234" fmla="*/ 23812 h 1516856"/>
                <a:gd name="connsiteX235" fmla="*/ 717190 w 1177043"/>
                <a:gd name="connsiteY235" fmla="*/ 21431 h 1516856"/>
                <a:gd name="connsiteX236" fmla="*/ 736240 w 1177043"/>
                <a:gd name="connsiteY236" fmla="*/ 14287 h 1516856"/>
                <a:gd name="connsiteX237" fmla="*/ 750527 w 1177043"/>
                <a:gd name="connsiteY237" fmla="*/ 9525 h 1516856"/>
                <a:gd name="connsiteX238" fmla="*/ 757671 w 1177043"/>
                <a:gd name="connsiteY238" fmla="*/ 4762 h 1516856"/>
                <a:gd name="connsiteX239" fmla="*/ 767196 w 1177043"/>
                <a:gd name="connsiteY239" fmla="*/ 2381 h 1516856"/>
                <a:gd name="connsiteX240" fmla="*/ 774340 w 1177043"/>
                <a:gd name="connsiteY240" fmla="*/ 0 h 1516856"/>
                <a:gd name="connsiteX241" fmla="*/ 781483 w 1177043"/>
                <a:gd name="connsiteY241" fmla="*/ 2381 h 1516856"/>
                <a:gd name="connsiteX242" fmla="*/ 791008 w 1177043"/>
                <a:gd name="connsiteY242" fmla="*/ 16669 h 1516856"/>
                <a:gd name="connsiteX243" fmla="*/ 793390 w 1177043"/>
                <a:gd name="connsiteY243" fmla="*/ 30956 h 1516856"/>
                <a:gd name="connsiteX244" fmla="*/ 798152 w 1177043"/>
                <a:gd name="connsiteY244" fmla="*/ 45244 h 1516856"/>
                <a:gd name="connsiteX245" fmla="*/ 800533 w 1177043"/>
                <a:gd name="connsiteY245" fmla="*/ 59531 h 1516856"/>
                <a:gd name="connsiteX246" fmla="*/ 805296 w 1177043"/>
                <a:gd name="connsiteY246" fmla="*/ 69056 h 1516856"/>
                <a:gd name="connsiteX247" fmla="*/ 810058 w 1177043"/>
                <a:gd name="connsiteY247" fmla="*/ 88106 h 1516856"/>
                <a:gd name="connsiteX248" fmla="*/ 812440 w 1177043"/>
                <a:gd name="connsiteY248" fmla="*/ 116681 h 1516856"/>
                <a:gd name="connsiteX249" fmla="*/ 814821 w 1177043"/>
                <a:gd name="connsiteY249" fmla="*/ 123825 h 1516856"/>
                <a:gd name="connsiteX250" fmla="*/ 819583 w 1177043"/>
                <a:gd name="connsiteY250" fmla="*/ 164306 h 1516856"/>
                <a:gd name="connsiteX251" fmla="*/ 826727 w 1177043"/>
                <a:gd name="connsiteY251" fmla="*/ 221456 h 1516856"/>
                <a:gd name="connsiteX252" fmla="*/ 831490 w 1177043"/>
                <a:gd name="connsiteY252" fmla="*/ 228600 h 1516856"/>
                <a:gd name="connsiteX253" fmla="*/ 836252 w 1177043"/>
                <a:gd name="connsiteY253" fmla="*/ 269081 h 1516856"/>
                <a:gd name="connsiteX254" fmla="*/ 838633 w 1177043"/>
                <a:gd name="connsiteY254" fmla="*/ 278606 h 1516856"/>
                <a:gd name="connsiteX255" fmla="*/ 843396 w 1177043"/>
                <a:gd name="connsiteY255" fmla="*/ 292894 h 1516856"/>
                <a:gd name="connsiteX256" fmla="*/ 850540 w 1177043"/>
                <a:gd name="connsiteY256" fmla="*/ 338137 h 1516856"/>
                <a:gd name="connsiteX257" fmla="*/ 852921 w 1177043"/>
                <a:gd name="connsiteY257" fmla="*/ 345281 h 1516856"/>
                <a:gd name="connsiteX258" fmla="*/ 860065 w 1177043"/>
                <a:gd name="connsiteY258" fmla="*/ 359569 h 1516856"/>
                <a:gd name="connsiteX259" fmla="*/ 862446 w 1177043"/>
                <a:gd name="connsiteY259" fmla="*/ 371475 h 1516856"/>
                <a:gd name="connsiteX260" fmla="*/ 867208 w 1177043"/>
                <a:gd name="connsiteY260" fmla="*/ 378619 h 1516856"/>
                <a:gd name="connsiteX261" fmla="*/ 871971 w 1177043"/>
                <a:gd name="connsiteY261" fmla="*/ 392906 h 1516856"/>
                <a:gd name="connsiteX262" fmla="*/ 876733 w 1177043"/>
                <a:gd name="connsiteY262" fmla="*/ 404812 h 1516856"/>
                <a:gd name="connsiteX263" fmla="*/ 879115 w 1177043"/>
                <a:gd name="connsiteY263" fmla="*/ 416719 h 1516856"/>
                <a:gd name="connsiteX264" fmla="*/ 883877 w 1177043"/>
                <a:gd name="connsiteY264" fmla="*/ 426244 h 1516856"/>
                <a:gd name="connsiteX265" fmla="*/ 888640 w 1177043"/>
                <a:gd name="connsiteY265" fmla="*/ 445294 h 1516856"/>
                <a:gd name="connsiteX266" fmla="*/ 893402 w 1177043"/>
                <a:gd name="connsiteY266" fmla="*/ 454819 h 1516856"/>
                <a:gd name="connsiteX267" fmla="*/ 900546 w 1177043"/>
                <a:gd name="connsiteY267" fmla="*/ 473869 h 1516856"/>
                <a:gd name="connsiteX268" fmla="*/ 902927 w 1177043"/>
                <a:gd name="connsiteY268" fmla="*/ 485775 h 1516856"/>
                <a:gd name="connsiteX269" fmla="*/ 905308 w 1177043"/>
                <a:gd name="connsiteY269" fmla="*/ 492919 h 1516856"/>
                <a:gd name="connsiteX270" fmla="*/ 910071 w 1177043"/>
                <a:gd name="connsiteY270" fmla="*/ 531019 h 1516856"/>
                <a:gd name="connsiteX271" fmla="*/ 912452 w 1177043"/>
                <a:gd name="connsiteY271" fmla="*/ 540544 h 1516856"/>
                <a:gd name="connsiteX272" fmla="*/ 914833 w 1177043"/>
                <a:gd name="connsiteY272" fmla="*/ 547688 h 1516856"/>
                <a:gd name="connsiteX273" fmla="*/ 902927 w 1177043"/>
                <a:gd name="connsiteY273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86171 w 1177043"/>
                <a:gd name="connsiteY196" fmla="*/ 211931 h 1516856"/>
                <a:gd name="connsiteX197" fmla="*/ 190933 w 1177043"/>
                <a:gd name="connsiteY197" fmla="*/ 204787 h 1516856"/>
                <a:gd name="connsiteX198" fmla="*/ 231415 w 1177043"/>
                <a:gd name="connsiteY198" fmla="*/ 183356 h 1516856"/>
                <a:gd name="connsiteX199" fmla="*/ 238558 w 1177043"/>
                <a:gd name="connsiteY199" fmla="*/ 178594 h 1516856"/>
                <a:gd name="connsiteX200" fmla="*/ 252846 w 1177043"/>
                <a:gd name="connsiteY200" fmla="*/ 169069 h 1516856"/>
                <a:gd name="connsiteX201" fmla="*/ 259990 w 1177043"/>
                <a:gd name="connsiteY201" fmla="*/ 164306 h 1516856"/>
                <a:gd name="connsiteX202" fmla="*/ 279040 w 1177043"/>
                <a:gd name="connsiteY202" fmla="*/ 159544 h 1516856"/>
                <a:gd name="connsiteX203" fmla="*/ 288565 w 1177043"/>
                <a:gd name="connsiteY203" fmla="*/ 154781 h 1516856"/>
                <a:gd name="connsiteX204" fmla="*/ 298090 w 1177043"/>
                <a:gd name="connsiteY204" fmla="*/ 152400 h 1516856"/>
                <a:gd name="connsiteX205" fmla="*/ 312377 w 1177043"/>
                <a:gd name="connsiteY205" fmla="*/ 147637 h 1516856"/>
                <a:gd name="connsiteX206" fmla="*/ 329046 w 1177043"/>
                <a:gd name="connsiteY206" fmla="*/ 142875 h 1516856"/>
                <a:gd name="connsiteX207" fmla="*/ 350477 w 1177043"/>
                <a:gd name="connsiteY207" fmla="*/ 138112 h 1516856"/>
                <a:gd name="connsiteX208" fmla="*/ 383815 w 1177043"/>
                <a:gd name="connsiteY208" fmla="*/ 135731 h 1516856"/>
                <a:gd name="connsiteX209" fmla="*/ 410008 w 1177043"/>
                <a:gd name="connsiteY209" fmla="*/ 126206 h 1516856"/>
                <a:gd name="connsiteX210" fmla="*/ 421915 w 1177043"/>
                <a:gd name="connsiteY210" fmla="*/ 123825 h 1516856"/>
                <a:gd name="connsiteX211" fmla="*/ 436202 w 1177043"/>
                <a:gd name="connsiteY211" fmla="*/ 119062 h 1516856"/>
                <a:gd name="connsiteX212" fmla="*/ 436202 w 1177043"/>
                <a:gd name="connsiteY212" fmla="*/ 119062 h 1516856"/>
                <a:gd name="connsiteX213" fmla="*/ 448108 w 1177043"/>
                <a:gd name="connsiteY213" fmla="*/ 114300 h 1516856"/>
                <a:gd name="connsiteX214" fmla="*/ 462396 w 1177043"/>
                <a:gd name="connsiteY214" fmla="*/ 109537 h 1516856"/>
                <a:gd name="connsiteX215" fmla="*/ 469540 w 1177043"/>
                <a:gd name="connsiteY215" fmla="*/ 104775 h 1516856"/>
                <a:gd name="connsiteX216" fmla="*/ 486208 w 1177043"/>
                <a:gd name="connsiteY216" fmla="*/ 100012 h 1516856"/>
                <a:gd name="connsiteX217" fmla="*/ 493352 w 1177043"/>
                <a:gd name="connsiteY217" fmla="*/ 95250 h 1516856"/>
                <a:gd name="connsiteX218" fmla="*/ 507640 w 1177043"/>
                <a:gd name="connsiteY218" fmla="*/ 90487 h 1516856"/>
                <a:gd name="connsiteX219" fmla="*/ 519546 w 1177043"/>
                <a:gd name="connsiteY219" fmla="*/ 85725 h 1516856"/>
                <a:gd name="connsiteX220" fmla="*/ 531452 w 1177043"/>
                <a:gd name="connsiteY220" fmla="*/ 83344 h 1516856"/>
                <a:gd name="connsiteX221" fmla="*/ 560027 w 1177043"/>
                <a:gd name="connsiteY221" fmla="*/ 73819 h 1516856"/>
                <a:gd name="connsiteX222" fmla="*/ 579077 w 1177043"/>
                <a:gd name="connsiteY222" fmla="*/ 66675 h 1516856"/>
                <a:gd name="connsiteX223" fmla="*/ 595746 w 1177043"/>
                <a:gd name="connsiteY223" fmla="*/ 61912 h 1516856"/>
                <a:gd name="connsiteX224" fmla="*/ 605271 w 1177043"/>
                <a:gd name="connsiteY224" fmla="*/ 59531 h 1516856"/>
                <a:gd name="connsiteX225" fmla="*/ 619558 w 1177043"/>
                <a:gd name="connsiteY225" fmla="*/ 54769 h 1516856"/>
                <a:gd name="connsiteX226" fmla="*/ 626702 w 1177043"/>
                <a:gd name="connsiteY226" fmla="*/ 52387 h 1516856"/>
                <a:gd name="connsiteX227" fmla="*/ 636227 w 1177043"/>
                <a:gd name="connsiteY227" fmla="*/ 47625 h 1516856"/>
                <a:gd name="connsiteX228" fmla="*/ 648133 w 1177043"/>
                <a:gd name="connsiteY228" fmla="*/ 45244 h 1516856"/>
                <a:gd name="connsiteX229" fmla="*/ 655277 w 1177043"/>
                <a:gd name="connsiteY229" fmla="*/ 40481 h 1516856"/>
                <a:gd name="connsiteX230" fmla="*/ 664802 w 1177043"/>
                <a:gd name="connsiteY230" fmla="*/ 38100 h 1516856"/>
                <a:gd name="connsiteX231" fmla="*/ 679090 w 1177043"/>
                <a:gd name="connsiteY231" fmla="*/ 33337 h 1516856"/>
                <a:gd name="connsiteX232" fmla="*/ 700521 w 1177043"/>
                <a:gd name="connsiteY232" fmla="*/ 26194 h 1516856"/>
                <a:gd name="connsiteX233" fmla="*/ 707665 w 1177043"/>
                <a:gd name="connsiteY233" fmla="*/ 23812 h 1516856"/>
                <a:gd name="connsiteX234" fmla="*/ 717190 w 1177043"/>
                <a:gd name="connsiteY234" fmla="*/ 21431 h 1516856"/>
                <a:gd name="connsiteX235" fmla="*/ 736240 w 1177043"/>
                <a:gd name="connsiteY235" fmla="*/ 14287 h 1516856"/>
                <a:gd name="connsiteX236" fmla="*/ 750527 w 1177043"/>
                <a:gd name="connsiteY236" fmla="*/ 9525 h 1516856"/>
                <a:gd name="connsiteX237" fmla="*/ 757671 w 1177043"/>
                <a:gd name="connsiteY237" fmla="*/ 4762 h 1516856"/>
                <a:gd name="connsiteX238" fmla="*/ 767196 w 1177043"/>
                <a:gd name="connsiteY238" fmla="*/ 2381 h 1516856"/>
                <a:gd name="connsiteX239" fmla="*/ 774340 w 1177043"/>
                <a:gd name="connsiteY239" fmla="*/ 0 h 1516856"/>
                <a:gd name="connsiteX240" fmla="*/ 781483 w 1177043"/>
                <a:gd name="connsiteY240" fmla="*/ 2381 h 1516856"/>
                <a:gd name="connsiteX241" fmla="*/ 791008 w 1177043"/>
                <a:gd name="connsiteY241" fmla="*/ 16669 h 1516856"/>
                <a:gd name="connsiteX242" fmla="*/ 793390 w 1177043"/>
                <a:gd name="connsiteY242" fmla="*/ 30956 h 1516856"/>
                <a:gd name="connsiteX243" fmla="*/ 798152 w 1177043"/>
                <a:gd name="connsiteY243" fmla="*/ 45244 h 1516856"/>
                <a:gd name="connsiteX244" fmla="*/ 800533 w 1177043"/>
                <a:gd name="connsiteY244" fmla="*/ 59531 h 1516856"/>
                <a:gd name="connsiteX245" fmla="*/ 805296 w 1177043"/>
                <a:gd name="connsiteY245" fmla="*/ 69056 h 1516856"/>
                <a:gd name="connsiteX246" fmla="*/ 810058 w 1177043"/>
                <a:gd name="connsiteY246" fmla="*/ 88106 h 1516856"/>
                <a:gd name="connsiteX247" fmla="*/ 812440 w 1177043"/>
                <a:gd name="connsiteY247" fmla="*/ 116681 h 1516856"/>
                <a:gd name="connsiteX248" fmla="*/ 814821 w 1177043"/>
                <a:gd name="connsiteY248" fmla="*/ 123825 h 1516856"/>
                <a:gd name="connsiteX249" fmla="*/ 819583 w 1177043"/>
                <a:gd name="connsiteY249" fmla="*/ 164306 h 1516856"/>
                <a:gd name="connsiteX250" fmla="*/ 826727 w 1177043"/>
                <a:gd name="connsiteY250" fmla="*/ 221456 h 1516856"/>
                <a:gd name="connsiteX251" fmla="*/ 831490 w 1177043"/>
                <a:gd name="connsiteY251" fmla="*/ 228600 h 1516856"/>
                <a:gd name="connsiteX252" fmla="*/ 836252 w 1177043"/>
                <a:gd name="connsiteY252" fmla="*/ 269081 h 1516856"/>
                <a:gd name="connsiteX253" fmla="*/ 838633 w 1177043"/>
                <a:gd name="connsiteY253" fmla="*/ 278606 h 1516856"/>
                <a:gd name="connsiteX254" fmla="*/ 843396 w 1177043"/>
                <a:gd name="connsiteY254" fmla="*/ 292894 h 1516856"/>
                <a:gd name="connsiteX255" fmla="*/ 850540 w 1177043"/>
                <a:gd name="connsiteY255" fmla="*/ 338137 h 1516856"/>
                <a:gd name="connsiteX256" fmla="*/ 852921 w 1177043"/>
                <a:gd name="connsiteY256" fmla="*/ 345281 h 1516856"/>
                <a:gd name="connsiteX257" fmla="*/ 860065 w 1177043"/>
                <a:gd name="connsiteY257" fmla="*/ 359569 h 1516856"/>
                <a:gd name="connsiteX258" fmla="*/ 862446 w 1177043"/>
                <a:gd name="connsiteY258" fmla="*/ 371475 h 1516856"/>
                <a:gd name="connsiteX259" fmla="*/ 867208 w 1177043"/>
                <a:gd name="connsiteY259" fmla="*/ 378619 h 1516856"/>
                <a:gd name="connsiteX260" fmla="*/ 871971 w 1177043"/>
                <a:gd name="connsiteY260" fmla="*/ 392906 h 1516856"/>
                <a:gd name="connsiteX261" fmla="*/ 876733 w 1177043"/>
                <a:gd name="connsiteY261" fmla="*/ 404812 h 1516856"/>
                <a:gd name="connsiteX262" fmla="*/ 879115 w 1177043"/>
                <a:gd name="connsiteY262" fmla="*/ 416719 h 1516856"/>
                <a:gd name="connsiteX263" fmla="*/ 883877 w 1177043"/>
                <a:gd name="connsiteY263" fmla="*/ 426244 h 1516856"/>
                <a:gd name="connsiteX264" fmla="*/ 888640 w 1177043"/>
                <a:gd name="connsiteY264" fmla="*/ 445294 h 1516856"/>
                <a:gd name="connsiteX265" fmla="*/ 893402 w 1177043"/>
                <a:gd name="connsiteY265" fmla="*/ 454819 h 1516856"/>
                <a:gd name="connsiteX266" fmla="*/ 900546 w 1177043"/>
                <a:gd name="connsiteY266" fmla="*/ 473869 h 1516856"/>
                <a:gd name="connsiteX267" fmla="*/ 902927 w 1177043"/>
                <a:gd name="connsiteY267" fmla="*/ 485775 h 1516856"/>
                <a:gd name="connsiteX268" fmla="*/ 905308 w 1177043"/>
                <a:gd name="connsiteY268" fmla="*/ 492919 h 1516856"/>
                <a:gd name="connsiteX269" fmla="*/ 910071 w 1177043"/>
                <a:gd name="connsiteY269" fmla="*/ 531019 h 1516856"/>
                <a:gd name="connsiteX270" fmla="*/ 912452 w 1177043"/>
                <a:gd name="connsiteY270" fmla="*/ 540544 h 1516856"/>
                <a:gd name="connsiteX271" fmla="*/ 914833 w 1177043"/>
                <a:gd name="connsiteY271" fmla="*/ 547688 h 1516856"/>
                <a:gd name="connsiteX272" fmla="*/ 902927 w 1177043"/>
                <a:gd name="connsiteY272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86171 w 1177043"/>
                <a:gd name="connsiteY196" fmla="*/ 211931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83815 w 1177043"/>
                <a:gd name="connsiteY207" fmla="*/ 135731 h 1516856"/>
                <a:gd name="connsiteX208" fmla="*/ 410008 w 1177043"/>
                <a:gd name="connsiteY208" fmla="*/ 126206 h 1516856"/>
                <a:gd name="connsiteX209" fmla="*/ 421915 w 1177043"/>
                <a:gd name="connsiteY209" fmla="*/ 123825 h 1516856"/>
                <a:gd name="connsiteX210" fmla="*/ 436202 w 1177043"/>
                <a:gd name="connsiteY210" fmla="*/ 119062 h 1516856"/>
                <a:gd name="connsiteX211" fmla="*/ 436202 w 1177043"/>
                <a:gd name="connsiteY211" fmla="*/ 119062 h 1516856"/>
                <a:gd name="connsiteX212" fmla="*/ 448108 w 1177043"/>
                <a:gd name="connsiteY212" fmla="*/ 114300 h 1516856"/>
                <a:gd name="connsiteX213" fmla="*/ 462396 w 1177043"/>
                <a:gd name="connsiteY213" fmla="*/ 109537 h 1516856"/>
                <a:gd name="connsiteX214" fmla="*/ 469540 w 1177043"/>
                <a:gd name="connsiteY214" fmla="*/ 104775 h 1516856"/>
                <a:gd name="connsiteX215" fmla="*/ 486208 w 1177043"/>
                <a:gd name="connsiteY215" fmla="*/ 100012 h 1516856"/>
                <a:gd name="connsiteX216" fmla="*/ 493352 w 1177043"/>
                <a:gd name="connsiteY216" fmla="*/ 95250 h 1516856"/>
                <a:gd name="connsiteX217" fmla="*/ 507640 w 1177043"/>
                <a:gd name="connsiteY217" fmla="*/ 90487 h 1516856"/>
                <a:gd name="connsiteX218" fmla="*/ 519546 w 1177043"/>
                <a:gd name="connsiteY218" fmla="*/ 85725 h 1516856"/>
                <a:gd name="connsiteX219" fmla="*/ 531452 w 1177043"/>
                <a:gd name="connsiteY219" fmla="*/ 83344 h 1516856"/>
                <a:gd name="connsiteX220" fmla="*/ 560027 w 1177043"/>
                <a:gd name="connsiteY220" fmla="*/ 73819 h 1516856"/>
                <a:gd name="connsiteX221" fmla="*/ 579077 w 1177043"/>
                <a:gd name="connsiteY221" fmla="*/ 66675 h 1516856"/>
                <a:gd name="connsiteX222" fmla="*/ 595746 w 1177043"/>
                <a:gd name="connsiteY222" fmla="*/ 61912 h 1516856"/>
                <a:gd name="connsiteX223" fmla="*/ 605271 w 1177043"/>
                <a:gd name="connsiteY223" fmla="*/ 59531 h 1516856"/>
                <a:gd name="connsiteX224" fmla="*/ 619558 w 1177043"/>
                <a:gd name="connsiteY224" fmla="*/ 54769 h 1516856"/>
                <a:gd name="connsiteX225" fmla="*/ 626702 w 1177043"/>
                <a:gd name="connsiteY225" fmla="*/ 52387 h 1516856"/>
                <a:gd name="connsiteX226" fmla="*/ 636227 w 1177043"/>
                <a:gd name="connsiteY226" fmla="*/ 47625 h 1516856"/>
                <a:gd name="connsiteX227" fmla="*/ 648133 w 1177043"/>
                <a:gd name="connsiteY227" fmla="*/ 45244 h 1516856"/>
                <a:gd name="connsiteX228" fmla="*/ 655277 w 1177043"/>
                <a:gd name="connsiteY228" fmla="*/ 40481 h 1516856"/>
                <a:gd name="connsiteX229" fmla="*/ 664802 w 1177043"/>
                <a:gd name="connsiteY229" fmla="*/ 38100 h 1516856"/>
                <a:gd name="connsiteX230" fmla="*/ 679090 w 1177043"/>
                <a:gd name="connsiteY230" fmla="*/ 33337 h 1516856"/>
                <a:gd name="connsiteX231" fmla="*/ 700521 w 1177043"/>
                <a:gd name="connsiteY231" fmla="*/ 26194 h 1516856"/>
                <a:gd name="connsiteX232" fmla="*/ 707665 w 1177043"/>
                <a:gd name="connsiteY232" fmla="*/ 23812 h 1516856"/>
                <a:gd name="connsiteX233" fmla="*/ 717190 w 1177043"/>
                <a:gd name="connsiteY233" fmla="*/ 21431 h 1516856"/>
                <a:gd name="connsiteX234" fmla="*/ 736240 w 1177043"/>
                <a:gd name="connsiteY234" fmla="*/ 14287 h 1516856"/>
                <a:gd name="connsiteX235" fmla="*/ 750527 w 1177043"/>
                <a:gd name="connsiteY235" fmla="*/ 9525 h 1516856"/>
                <a:gd name="connsiteX236" fmla="*/ 757671 w 1177043"/>
                <a:gd name="connsiteY236" fmla="*/ 4762 h 1516856"/>
                <a:gd name="connsiteX237" fmla="*/ 767196 w 1177043"/>
                <a:gd name="connsiteY237" fmla="*/ 2381 h 1516856"/>
                <a:gd name="connsiteX238" fmla="*/ 774340 w 1177043"/>
                <a:gd name="connsiteY238" fmla="*/ 0 h 1516856"/>
                <a:gd name="connsiteX239" fmla="*/ 781483 w 1177043"/>
                <a:gd name="connsiteY239" fmla="*/ 2381 h 1516856"/>
                <a:gd name="connsiteX240" fmla="*/ 791008 w 1177043"/>
                <a:gd name="connsiteY240" fmla="*/ 16669 h 1516856"/>
                <a:gd name="connsiteX241" fmla="*/ 793390 w 1177043"/>
                <a:gd name="connsiteY241" fmla="*/ 30956 h 1516856"/>
                <a:gd name="connsiteX242" fmla="*/ 798152 w 1177043"/>
                <a:gd name="connsiteY242" fmla="*/ 45244 h 1516856"/>
                <a:gd name="connsiteX243" fmla="*/ 800533 w 1177043"/>
                <a:gd name="connsiteY243" fmla="*/ 59531 h 1516856"/>
                <a:gd name="connsiteX244" fmla="*/ 805296 w 1177043"/>
                <a:gd name="connsiteY244" fmla="*/ 69056 h 1516856"/>
                <a:gd name="connsiteX245" fmla="*/ 810058 w 1177043"/>
                <a:gd name="connsiteY245" fmla="*/ 88106 h 1516856"/>
                <a:gd name="connsiteX246" fmla="*/ 812440 w 1177043"/>
                <a:gd name="connsiteY246" fmla="*/ 116681 h 1516856"/>
                <a:gd name="connsiteX247" fmla="*/ 814821 w 1177043"/>
                <a:gd name="connsiteY247" fmla="*/ 123825 h 1516856"/>
                <a:gd name="connsiteX248" fmla="*/ 819583 w 1177043"/>
                <a:gd name="connsiteY248" fmla="*/ 164306 h 1516856"/>
                <a:gd name="connsiteX249" fmla="*/ 826727 w 1177043"/>
                <a:gd name="connsiteY249" fmla="*/ 221456 h 1516856"/>
                <a:gd name="connsiteX250" fmla="*/ 831490 w 1177043"/>
                <a:gd name="connsiteY250" fmla="*/ 228600 h 1516856"/>
                <a:gd name="connsiteX251" fmla="*/ 836252 w 1177043"/>
                <a:gd name="connsiteY251" fmla="*/ 269081 h 1516856"/>
                <a:gd name="connsiteX252" fmla="*/ 838633 w 1177043"/>
                <a:gd name="connsiteY252" fmla="*/ 278606 h 1516856"/>
                <a:gd name="connsiteX253" fmla="*/ 843396 w 1177043"/>
                <a:gd name="connsiteY253" fmla="*/ 292894 h 1516856"/>
                <a:gd name="connsiteX254" fmla="*/ 850540 w 1177043"/>
                <a:gd name="connsiteY254" fmla="*/ 338137 h 1516856"/>
                <a:gd name="connsiteX255" fmla="*/ 852921 w 1177043"/>
                <a:gd name="connsiteY255" fmla="*/ 345281 h 1516856"/>
                <a:gd name="connsiteX256" fmla="*/ 860065 w 1177043"/>
                <a:gd name="connsiteY256" fmla="*/ 359569 h 1516856"/>
                <a:gd name="connsiteX257" fmla="*/ 862446 w 1177043"/>
                <a:gd name="connsiteY257" fmla="*/ 371475 h 1516856"/>
                <a:gd name="connsiteX258" fmla="*/ 867208 w 1177043"/>
                <a:gd name="connsiteY258" fmla="*/ 378619 h 1516856"/>
                <a:gd name="connsiteX259" fmla="*/ 871971 w 1177043"/>
                <a:gd name="connsiteY259" fmla="*/ 392906 h 1516856"/>
                <a:gd name="connsiteX260" fmla="*/ 876733 w 1177043"/>
                <a:gd name="connsiteY260" fmla="*/ 404812 h 1516856"/>
                <a:gd name="connsiteX261" fmla="*/ 879115 w 1177043"/>
                <a:gd name="connsiteY261" fmla="*/ 416719 h 1516856"/>
                <a:gd name="connsiteX262" fmla="*/ 883877 w 1177043"/>
                <a:gd name="connsiteY262" fmla="*/ 426244 h 1516856"/>
                <a:gd name="connsiteX263" fmla="*/ 888640 w 1177043"/>
                <a:gd name="connsiteY263" fmla="*/ 445294 h 1516856"/>
                <a:gd name="connsiteX264" fmla="*/ 893402 w 1177043"/>
                <a:gd name="connsiteY264" fmla="*/ 454819 h 1516856"/>
                <a:gd name="connsiteX265" fmla="*/ 900546 w 1177043"/>
                <a:gd name="connsiteY265" fmla="*/ 473869 h 1516856"/>
                <a:gd name="connsiteX266" fmla="*/ 902927 w 1177043"/>
                <a:gd name="connsiteY266" fmla="*/ 485775 h 1516856"/>
                <a:gd name="connsiteX267" fmla="*/ 905308 w 1177043"/>
                <a:gd name="connsiteY267" fmla="*/ 492919 h 1516856"/>
                <a:gd name="connsiteX268" fmla="*/ 910071 w 1177043"/>
                <a:gd name="connsiteY268" fmla="*/ 531019 h 1516856"/>
                <a:gd name="connsiteX269" fmla="*/ 912452 w 1177043"/>
                <a:gd name="connsiteY269" fmla="*/ 540544 h 1516856"/>
                <a:gd name="connsiteX270" fmla="*/ 914833 w 1177043"/>
                <a:gd name="connsiteY270" fmla="*/ 547688 h 1516856"/>
                <a:gd name="connsiteX271" fmla="*/ 902927 w 1177043"/>
                <a:gd name="connsiteY271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83815 w 1177043"/>
                <a:gd name="connsiteY207" fmla="*/ 135731 h 1516856"/>
                <a:gd name="connsiteX208" fmla="*/ 410008 w 1177043"/>
                <a:gd name="connsiteY208" fmla="*/ 126206 h 1516856"/>
                <a:gd name="connsiteX209" fmla="*/ 421915 w 1177043"/>
                <a:gd name="connsiteY209" fmla="*/ 123825 h 1516856"/>
                <a:gd name="connsiteX210" fmla="*/ 436202 w 1177043"/>
                <a:gd name="connsiteY210" fmla="*/ 119062 h 1516856"/>
                <a:gd name="connsiteX211" fmla="*/ 436202 w 1177043"/>
                <a:gd name="connsiteY211" fmla="*/ 119062 h 1516856"/>
                <a:gd name="connsiteX212" fmla="*/ 448108 w 1177043"/>
                <a:gd name="connsiteY212" fmla="*/ 114300 h 1516856"/>
                <a:gd name="connsiteX213" fmla="*/ 462396 w 1177043"/>
                <a:gd name="connsiteY213" fmla="*/ 109537 h 1516856"/>
                <a:gd name="connsiteX214" fmla="*/ 469540 w 1177043"/>
                <a:gd name="connsiteY214" fmla="*/ 104775 h 1516856"/>
                <a:gd name="connsiteX215" fmla="*/ 486208 w 1177043"/>
                <a:gd name="connsiteY215" fmla="*/ 100012 h 1516856"/>
                <a:gd name="connsiteX216" fmla="*/ 493352 w 1177043"/>
                <a:gd name="connsiteY216" fmla="*/ 95250 h 1516856"/>
                <a:gd name="connsiteX217" fmla="*/ 507640 w 1177043"/>
                <a:gd name="connsiteY217" fmla="*/ 90487 h 1516856"/>
                <a:gd name="connsiteX218" fmla="*/ 519546 w 1177043"/>
                <a:gd name="connsiteY218" fmla="*/ 85725 h 1516856"/>
                <a:gd name="connsiteX219" fmla="*/ 531452 w 1177043"/>
                <a:gd name="connsiteY219" fmla="*/ 83344 h 1516856"/>
                <a:gd name="connsiteX220" fmla="*/ 560027 w 1177043"/>
                <a:gd name="connsiteY220" fmla="*/ 73819 h 1516856"/>
                <a:gd name="connsiteX221" fmla="*/ 579077 w 1177043"/>
                <a:gd name="connsiteY221" fmla="*/ 66675 h 1516856"/>
                <a:gd name="connsiteX222" fmla="*/ 595746 w 1177043"/>
                <a:gd name="connsiteY222" fmla="*/ 61912 h 1516856"/>
                <a:gd name="connsiteX223" fmla="*/ 605271 w 1177043"/>
                <a:gd name="connsiteY223" fmla="*/ 59531 h 1516856"/>
                <a:gd name="connsiteX224" fmla="*/ 619558 w 1177043"/>
                <a:gd name="connsiteY224" fmla="*/ 54769 h 1516856"/>
                <a:gd name="connsiteX225" fmla="*/ 626702 w 1177043"/>
                <a:gd name="connsiteY225" fmla="*/ 52387 h 1516856"/>
                <a:gd name="connsiteX226" fmla="*/ 636227 w 1177043"/>
                <a:gd name="connsiteY226" fmla="*/ 47625 h 1516856"/>
                <a:gd name="connsiteX227" fmla="*/ 648133 w 1177043"/>
                <a:gd name="connsiteY227" fmla="*/ 45244 h 1516856"/>
                <a:gd name="connsiteX228" fmla="*/ 655277 w 1177043"/>
                <a:gd name="connsiteY228" fmla="*/ 40481 h 1516856"/>
                <a:gd name="connsiteX229" fmla="*/ 664802 w 1177043"/>
                <a:gd name="connsiteY229" fmla="*/ 38100 h 1516856"/>
                <a:gd name="connsiteX230" fmla="*/ 679090 w 1177043"/>
                <a:gd name="connsiteY230" fmla="*/ 33337 h 1516856"/>
                <a:gd name="connsiteX231" fmla="*/ 700521 w 1177043"/>
                <a:gd name="connsiteY231" fmla="*/ 26194 h 1516856"/>
                <a:gd name="connsiteX232" fmla="*/ 707665 w 1177043"/>
                <a:gd name="connsiteY232" fmla="*/ 23812 h 1516856"/>
                <a:gd name="connsiteX233" fmla="*/ 717190 w 1177043"/>
                <a:gd name="connsiteY233" fmla="*/ 21431 h 1516856"/>
                <a:gd name="connsiteX234" fmla="*/ 736240 w 1177043"/>
                <a:gd name="connsiteY234" fmla="*/ 14287 h 1516856"/>
                <a:gd name="connsiteX235" fmla="*/ 750527 w 1177043"/>
                <a:gd name="connsiteY235" fmla="*/ 9525 h 1516856"/>
                <a:gd name="connsiteX236" fmla="*/ 757671 w 1177043"/>
                <a:gd name="connsiteY236" fmla="*/ 4762 h 1516856"/>
                <a:gd name="connsiteX237" fmla="*/ 767196 w 1177043"/>
                <a:gd name="connsiteY237" fmla="*/ 2381 h 1516856"/>
                <a:gd name="connsiteX238" fmla="*/ 774340 w 1177043"/>
                <a:gd name="connsiteY238" fmla="*/ 0 h 1516856"/>
                <a:gd name="connsiteX239" fmla="*/ 781483 w 1177043"/>
                <a:gd name="connsiteY239" fmla="*/ 2381 h 1516856"/>
                <a:gd name="connsiteX240" fmla="*/ 791008 w 1177043"/>
                <a:gd name="connsiteY240" fmla="*/ 16669 h 1516856"/>
                <a:gd name="connsiteX241" fmla="*/ 793390 w 1177043"/>
                <a:gd name="connsiteY241" fmla="*/ 30956 h 1516856"/>
                <a:gd name="connsiteX242" fmla="*/ 798152 w 1177043"/>
                <a:gd name="connsiteY242" fmla="*/ 45244 h 1516856"/>
                <a:gd name="connsiteX243" fmla="*/ 800533 w 1177043"/>
                <a:gd name="connsiteY243" fmla="*/ 59531 h 1516856"/>
                <a:gd name="connsiteX244" fmla="*/ 805296 w 1177043"/>
                <a:gd name="connsiteY244" fmla="*/ 69056 h 1516856"/>
                <a:gd name="connsiteX245" fmla="*/ 810058 w 1177043"/>
                <a:gd name="connsiteY245" fmla="*/ 88106 h 1516856"/>
                <a:gd name="connsiteX246" fmla="*/ 812440 w 1177043"/>
                <a:gd name="connsiteY246" fmla="*/ 116681 h 1516856"/>
                <a:gd name="connsiteX247" fmla="*/ 814821 w 1177043"/>
                <a:gd name="connsiteY247" fmla="*/ 123825 h 1516856"/>
                <a:gd name="connsiteX248" fmla="*/ 819583 w 1177043"/>
                <a:gd name="connsiteY248" fmla="*/ 164306 h 1516856"/>
                <a:gd name="connsiteX249" fmla="*/ 826727 w 1177043"/>
                <a:gd name="connsiteY249" fmla="*/ 221456 h 1516856"/>
                <a:gd name="connsiteX250" fmla="*/ 831490 w 1177043"/>
                <a:gd name="connsiteY250" fmla="*/ 228600 h 1516856"/>
                <a:gd name="connsiteX251" fmla="*/ 836252 w 1177043"/>
                <a:gd name="connsiteY251" fmla="*/ 269081 h 1516856"/>
                <a:gd name="connsiteX252" fmla="*/ 838633 w 1177043"/>
                <a:gd name="connsiteY252" fmla="*/ 278606 h 1516856"/>
                <a:gd name="connsiteX253" fmla="*/ 843396 w 1177043"/>
                <a:gd name="connsiteY253" fmla="*/ 292894 h 1516856"/>
                <a:gd name="connsiteX254" fmla="*/ 850540 w 1177043"/>
                <a:gd name="connsiteY254" fmla="*/ 338137 h 1516856"/>
                <a:gd name="connsiteX255" fmla="*/ 852921 w 1177043"/>
                <a:gd name="connsiteY255" fmla="*/ 345281 h 1516856"/>
                <a:gd name="connsiteX256" fmla="*/ 860065 w 1177043"/>
                <a:gd name="connsiteY256" fmla="*/ 359569 h 1516856"/>
                <a:gd name="connsiteX257" fmla="*/ 862446 w 1177043"/>
                <a:gd name="connsiteY257" fmla="*/ 371475 h 1516856"/>
                <a:gd name="connsiteX258" fmla="*/ 867208 w 1177043"/>
                <a:gd name="connsiteY258" fmla="*/ 378619 h 1516856"/>
                <a:gd name="connsiteX259" fmla="*/ 871971 w 1177043"/>
                <a:gd name="connsiteY259" fmla="*/ 392906 h 1516856"/>
                <a:gd name="connsiteX260" fmla="*/ 876733 w 1177043"/>
                <a:gd name="connsiteY260" fmla="*/ 404812 h 1516856"/>
                <a:gd name="connsiteX261" fmla="*/ 879115 w 1177043"/>
                <a:gd name="connsiteY261" fmla="*/ 416719 h 1516856"/>
                <a:gd name="connsiteX262" fmla="*/ 883877 w 1177043"/>
                <a:gd name="connsiteY262" fmla="*/ 426244 h 1516856"/>
                <a:gd name="connsiteX263" fmla="*/ 888640 w 1177043"/>
                <a:gd name="connsiteY263" fmla="*/ 445294 h 1516856"/>
                <a:gd name="connsiteX264" fmla="*/ 893402 w 1177043"/>
                <a:gd name="connsiteY264" fmla="*/ 454819 h 1516856"/>
                <a:gd name="connsiteX265" fmla="*/ 900546 w 1177043"/>
                <a:gd name="connsiteY265" fmla="*/ 473869 h 1516856"/>
                <a:gd name="connsiteX266" fmla="*/ 902927 w 1177043"/>
                <a:gd name="connsiteY266" fmla="*/ 485775 h 1516856"/>
                <a:gd name="connsiteX267" fmla="*/ 905308 w 1177043"/>
                <a:gd name="connsiteY267" fmla="*/ 492919 h 1516856"/>
                <a:gd name="connsiteX268" fmla="*/ 910071 w 1177043"/>
                <a:gd name="connsiteY268" fmla="*/ 531019 h 1516856"/>
                <a:gd name="connsiteX269" fmla="*/ 912452 w 1177043"/>
                <a:gd name="connsiteY269" fmla="*/ 540544 h 1516856"/>
                <a:gd name="connsiteX270" fmla="*/ 914833 w 1177043"/>
                <a:gd name="connsiteY270" fmla="*/ 547688 h 1516856"/>
                <a:gd name="connsiteX271" fmla="*/ 902927 w 1177043"/>
                <a:gd name="connsiteY271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10008 w 1177043"/>
                <a:gd name="connsiteY208" fmla="*/ 126206 h 1516856"/>
                <a:gd name="connsiteX209" fmla="*/ 421915 w 1177043"/>
                <a:gd name="connsiteY209" fmla="*/ 123825 h 1516856"/>
                <a:gd name="connsiteX210" fmla="*/ 436202 w 1177043"/>
                <a:gd name="connsiteY210" fmla="*/ 119062 h 1516856"/>
                <a:gd name="connsiteX211" fmla="*/ 436202 w 1177043"/>
                <a:gd name="connsiteY211" fmla="*/ 119062 h 1516856"/>
                <a:gd name="connsiteX212" fmla="*/ 448108 w 1177043"/>
                <a:gd name="connsiteY212" fmla="*/ 114300 h 1516856"/>
                <a:gd name="connsiteX213" fmla="*/ 462396 w 1177043"/>
                <a:gd name="connsiteY213" fmla="*/ 109537 h 1516856"/>
                <a:gd name="connsiteX214" fmla="*/ 469540 w 1177043"/>
                <a:gd name="connsiteY214" fmla="*/ 104775 h 1516856"/>
                <a:gd name="connsiteX215" fmla="*/ 486208 w 1177043"/>
                <a:gd name="connsiteY215" fmla="*/ 100012 h 1516856"/>
                <a:gd name="connsiteX216" fmla="*/ 493352 w 1177043"/>
                <a:gd name="connsiteY216" fmla="*/ 95250 h 1516856"/>
                <a:gd name="connsiteX217" fmla="*/ 507640 w 1177043"/>
                <a:gd name="connsiteY217" fmla="*/ 90487 h 1516856"/>
                <a:gd name="connsiteX218" fmla="*/ 519546 w 1177043"/>
                <a:gd name="connsiteY218" fmla="*/ 85725 h 1516856"/>
                <a:gd name="connsiteX219" fmla="*/ 531452 w 1177043"/>
                <a:gd name="connsiteY219" fmla="*/ 83344 h 1516856"/>
                <a:gd name="connsiteX220" fmla="*/ 560027 w 1177043"/>
                <a:gd name="connsiteY220" fmla="*/ 73819 h 1516856"/>
                <a:gd name="connsiteX221" fmla="*/ 579077 w 1177043"/>
                <a:gd name="connsiteY221" fmla="*/ 66675 h 1516856"/>
                <a:gd name="connsiteX222" fmla="*/ 595746 w 1177043"/>
                <a:gd name="connsiteY222" fmla="*/ 61912 h 1516856"/>
                <a:gd name="connsiteX223" fmla="*/ 605271 w 1177043"/>
                <a:gd name="connsiteY223" fmla="*/ 59531 h 1516856"/>
                <a:gd name="connsiteX224" fmla="*/ 619558 w 1177043"/>
                <a:gd name="connsiteY224" fmla="*/ 54769 h 1516856"/>
                <a:gd name="connsiteX225" fmla="*/ 626702 w 1177043"/>
                <a:gd name="connsiteY225" fmla="*/ 52387 h 1516856"/>
                <a:gd name="connsiteX226" fmla="*/ 636227 w 1177043"/>
                <a:gd name="connsiteY226" fmla="*/ 47625 h 1516856"/>
                <a:gd name="connsiteX227" fmla="*/ 648133 w 1177043"/>
                <a:gd name="connsiteY227" fmla="*/ 45244 h 1516856"/>
                <a:gd name="connsiteX228" fmla="*/ 655277 w 1177043"/>
                <a:gd name="connsiteY228" fmla="*/ 40481 h 1516856"/>
                <a:gd name="connsiteX229" fmla="*/ 664802 w 1177043"/>
                <a:gd name="connsiteY229" fmla="*/ 38100 h 1516856"/>
                <a:gd name="connsiteX230" fmla="*/ 679090 w 1177043"/>
                <a:gd name="connsiteY230" fmla="*/ 33337 h 1516856"/>
                <a:gd name="connsiteX231" fmla="*/ 700521 w 1177043"/>
                <a:gd name="connsiteY231" fmla="*/ 26194 h 1516856"/>
                <a:gd name="connsiteX232" fmla="*/ 707665 w 1177043"/>
                <a:gd name="connsiteY232" fmla="*/ 23812 h 1516856"/>
                <a:gd name="connsiteX233" fmla="*/ 717190 w 1177043"/>
                <a:gd name="connsiteY233" fmla="*/ 21431 h 1516856"/>
                <a:gd name="connsiteX234" fmla="*/ 736240 w 1177043"/>
                <a:gd name="connsiteY234" fmla="*/ 14287 h 1516856"/>
                <a:gd name="connsiteX235" fmla="*/ 750527 w 1177043"/>
                <a:gd name="connsiteY235" fmla="*/ 9525 h 1516856"/>
                <a:gd name="connsiteX236" fmla="*/ 757671 w 1177043"/>
                <a:gd name="connsiteY236" fmla="*/ 4762 h 1516856"/>
                <a:gd name="connsiteX237" fmla="*/ 767196 w 1177043"/>
                <a:gd name="connsiteY237" fmla="*/ 2381 h 1516856"/>
                <a:gd name="connsiteX238" fmla="*/ 774340 w 1177043"/>
                <a:gd name="connsiteY238" fmla="*/ 0 h 1516856"/>
                <a:gd name="connsiteX239" fmla="*/ 781483 w 1177043"/>
                <a:gd name="connsiteY239" fmla="*/ 2381 h 1516856"/>
                <a:gd name="connsiteX240" fmla="*/ 791008 w 1177043"/>
                <a:gd name="connsiteY240" fmla="*/ 16669 h 1516856"/>
                <a:gd name="connsiteX241" fmla="*/ 793390 w 1177043"/>
                <a:gd name="connsiteY241" fmla="*/ 30956 h 1516856"/>
                <a:gd name="connsiteX242" fmla="*/ 798152 w 1177043"/>
                <a:gd name="connsiteY242" fmla="*/ 45244 h 1516856"/>
                <a:gd name="connsiteX243" fmla="*/ 800533 w 1177043"/>
                <a:gd name="connsiteY243" fmla="*/ 59531 h 1516856"/>
                <a:gd name="connsiteX244" fmla="*/ 805296 w 1177043"/>
                <a:gd name="connsiteY244" fmla="*/ 69056 h 1516856"/>
                <a:gd name="connsiteX245" fmla="*/ 810058 w 1177043"/>
                <a:gd name="connsiteY245" fmla="*/ 88106 h 1516856"/>
                <a:gd name="connsiteX246" fmla="*/ 812440 w 1177043"/>
                <a:gd name="connsiteY246" fmla="*/ 116681 h 1516856"/>
                <a:gd name="connsiteX247" fmla="*/ 814821 w 1177043"/>
                <a:gd name="connsiteY247" fmla="*/ 123825 h 1516856"/>
                <a:gd name="connsiteX248" fmla="*/ 819583 w 1177043"/>
                <a:gd name="connsiteY248" fmla="*/ 164306 h 1516856"/>
                <a:gd name="connsiteX249" fmla="*/ 826727 w 1177043"/>
                <a:gd name="connsiteY249" fmla="*/ 221456 h 1516856"/>
                <a:gd name="connsiteX250" fmla="*/ 831490 w 1177043"/>
                <a:gd name="connsiteY250" fmla="*/ 228600 h 1516856"/>
                <a:gd name="connsiteX251" fmla="*/ 836252 w 1177043"/>
                <a:gd name="connsiteY251" fmla="*/ 269081 h 1516856"/>
                <a:gd name="connsiteX252" fmla="*/ 838633 w 1177043"/>
                <a:gd name="connsiteY252" fmla="*/ 278606 h 1516856"/>
                <a:gd name="connsiteX253" fmla="*/ 843396 w 1177043"/>
                <a:gd name="connsiteY253" fmla="*/ 292894 h 1516856"/>
                <a:gd name="connsiteX254" fmla="*/ 850540 w 1177043"/>
                <a:gd name="connsiteY254" fmla="*/ 338137 h 1516856"/>
                <a:gd name="connsiteX255" fmla="*/ 852921 w 1177043"/>
                <a:gd name="connsiteY255" fmla="*/ 345281 h 1516856"/>
                <a:gd name="connsiteX256" fmla="*/ 860065 w 1177043"/>
                <a:gd name="connsiteY256" fmla="*/ 359569 h 1516856"/>
                <a:gd name="connsiteX257" fmla="*/ 862446 w 1177043"/>
                <a:gd name="connsiteY257" fmla="*/ 371475 h 1516856"/>
                <a:gd name="connsiteX258" fmla="*/ 867208 w 1177043"/>
                <a:gd name="connsiteY258" fmla="*/ 378619 h 1516856"/>
                <a:gd name="connsiteX259" fmla="*/ 871971 w 1177043"/>
                <a:gd name="connsiteY259" fmla="*/ 392906 h 1516856"/>
                <a:gd name="connsiteX260" fmla="*/ 876733 w 1177043"/>
                <a:gd name="connsiteY260" fmla="*/ 404812 h 1516856"/>
                <a:gd name="connsiteX261" fmla="*/ 879115 w 1177043"/>
                <a:gd name="connsiteY261" fmla="*/ 416719 h 1516856"/>
                <a:gd name="connsiteX262" fmla="*/ 883877 w 1177043"/>
                <a:gd name="connsiteY262" fmla="*/ 426244 h 1516856"/>
                <a:gd name="connsiteX263" fmla="*/ 888640 w 1177043"/>
                <a:gd name="connsiteY263" fmla="*/ 445294 h 1516856"/>
                <a:gd name="connsiteX264" fmla="*/ 893402 w 1177043"/>
                <a:gd name="connsiteY264" fmla="*/ 454819 h 1516856"/>
                <a:gd name="connsiteX265" fmla="*/ 900546 w 1177043"/>
                <a:gd name="connsiteY265" fmla="*/ 473869 h 1516856"/>
                <a:gd name="connsiteX266" fmla="*/ 902927 w 1177043"/>
                <a:gd name="connsiteY266" fmla="*/ 485775 h 1516856"/>
                <a:gd name="connsiteX267" fmla="*/ 905308 w 1177043"/>
                <a:gd name="connsiteY267" fmla="*/ 492919 h 1516856"/>
                <a:gd name="connsiteX268" fmla="*/ 910071 w 1177043"/>
                <a:gd name="connsiteY268" fmla="*/ 531019 h 1516856"/>
                <a:gd name="connsiteX269" fmla="*/ 912452 w 1177043"/>
                <a:gd name="connsiteY269" fmla="*/ 540544 h 1516856"/>
                <a:gd name="connsiteX270" fmla="*/ 914833 w 1177043"/>
                <a:gd name="connsiteY270" fmla="*/ 547688 h 1516856"/>
                <a:gd name="connsiteX271" fmla="*/ 902927 w 1177043"/>
                <a:gd name="connsiteY271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10008 w 1177043"/>
                <a:gd name="connsiteY208" fmla="*/ 126206 h 1516856"/>
                <a:gd name="connsiteX209" fmla="*/ 421915 w 1177043"/>
                <a:gd name="connsiteY209" fmla="*/ 123825 h 1516856"/>
                <a:gd name="connsiteX210" fmla="*/ 436202 w 1177043"/>
                <a:gd name="connsiteY210" fmla="*/ 119062 h 1516856"/>
                <a:gd name="connsiteX211" fmla="*/ 436202 w 1177043"/>
                <a:gd name="connsiteY211" fmla="*/ 119062 h 1516856"/>
                <a:gd name="connsiteX212" fmla="*/ 448108 w 1177043"/>
                <a:gd name="connsiteY212" fmla="*/ 114300 h 1516856"/>
                <a:gd name="connsiteX213" fmla="*/ 469540 w 1177043"/>
                <a:gd name="connsiteY213" fmla="*/ 104775 h 1516856"/>
                <a:gd name="connsiteX214" fmla="*/ 486208 w 1177043"/>
                <a:gd name="connsiteY214" fmla="*/ 100012 h 1516856"/>
                <a:gd name="connsiteX215" fmla="*/ 493352 w 1177043"/>
                <a:gd name="connsiteY215" fmla="*/ 95250 h 1516856"/>
                <a:gd name="connsiteX216" fmla="*/ 507640 w 1177043"/>
                <a:gd name="connsiteY216" fmla="*/ 90487 h 1516856"/>
                <a:gd name="connsiteX217" fmla="*/ 519546 w 1177043"/>
                <a:gd name="connsiteY217" fmla="*/ 85725 h 1516856"/>
                <a:gd name="connsiteX218" fmla="*/ 531452 w 1177043"/>
                <a:gd name="connsiteY218" fmla="*/ 83344 h 1516856"/>
                <a:gd name="connsiteX219" fmla="*/ 560027 w 1177043"/>
                <a:gd name="connsiteY219" fmla="*/ 73819 h 1516856"/>
                <a:gd name="connsiteX220" fmla="*/ 579077 w 1177043"/>
                <a:gd name="connsiteY220" fmla="*/ 66675 h 1516856"/>
                <a:gd name="connsiteX221" fmla="*/ 595746 w 1177043"/>
                <a:gd name="connsiteY221" fmla="*/ 61912 h 1516856"/>
                <a:gd name="connsiteX222" fmla="*/ 605271 w 1177043"/>
                <a:gd name="connsiteY222" fmla="*/ 59531 h 1516856"/>
                <a:gd name="connsiteX223" fmla="*/ 619558 w 1177043"/>
                <a:gd name="connsiteY223" fmla="*/ 54769 h 1516856"/>
                <a:gd name="connsiteX224" fmla="*/ 626702 w 1177043"/>
                <a:gd name="connsiteY224" fmla="*/ 52387 h 1516856"/>
                <a:gd name="connsiteX225" fmla="*/ 636227 w 1177043"/>
                <a:gd name="connsiteY225" fmla="*/ 47625 h 1516856"/>
                <a:gd name="connsiteX226" fmla="*/ 648133 w 1177043"/>
                <a:gd name="connsiteY226" fmla="*/ 45244 h 1516856"/>
                <a:gd name="connsiteX227" fmla="*/ 655277 w 1177043"/>
                <a:gd name="connsiteY227" fmla="*/ 40481 h 1516856"/>
                <a:gd name="connsiteX228" fmla="*/ 664802 w 1177043"/>
                <a:gd name="connsiteY228" fmla="*/ 38100 h 1516856"/>
                <a:gd name="connsiteX229" fmla="*/ 679090 w 1177043"/>
                <a:gd name="connsiteY229" fmla="*/ 33337 h 1516856"/>
                <a:gd name="connsiteX230" fmla="*/ 700521 w 1177043"/>
                <a:gd name="connsiteY230" fmla="*/ 26194 h 1516856"/>
                <a:gd name="connsiteX231" fmla="*/ 707665 w 1177043"/>
                <a:gd name="connsiteY231" fmla="*/ 23812 h 1516856"/>
                <a:gd name="connsiteX232" fmla="*/ 717190 w 1177043"/>
                <a:gd name="connsiteY232" fmla="*/ 21431 h 1516856"/>
                <a:gd name="connsiteX233" fmla="*/ 736240 w 1177043"/>
                <a:gd name="connsiteY233" fmla="*/ 14287 h 1516856"/>
                <a:gd name="connsiteX234" fmla="*/ 750527 w 1177043"/>
                <a:gd name="connsiteY234" fmla="*/ 9525 h 1516856"/>
                <a:gd name="connsiteX235" fmla="*/ 757671 w 1177043"/>
                <a:gd name="connsiteY235" fmla="*/ 4762 h 1516856"/>
                <a:gd name="connsiteX236" fmla="*/ 767196 w 1177043"/>
                <a:gd name="connsiteY236" fmla="*/ 2381 h 1516856"/>
                <a:gd name="connsiteX237" fmla="*/ 774340 w 1177043"/>
                <a:gd name="connsiteY237" fmla="*/ 0 h 1516856"/>
                <a:gd name="connsiteX238" fmla="*/ 781483 w 1177043"/>
                <a:gd name="connsiteY238" fmla="*/ 2381 h 1516856"/>
                <a:gd name="connsiteX239" fmla="*/ 791008 w 1177043"/>
                <a:gd name="connsiteY239" fmla="*/ 16669 h 1516856"/>
                <a:gd name="connsiteX240" fmla="*/ 793390 w 1177043"/>
                <a:gd name="connsiteY240" fmla="*/ 30956 h 1516856"/>
                <a:gd name="connsiteX241" fmla="*/ 798152 w 1177043"/>
                <a:gd name="connsiteY241" fmla="*/ 45244 h 1516856"/>
                <a:gd name="connsiteX242" fmla="*/ 800533 w 1177043"/>
                <a:gd name="connsiteY242" fmla="*/ 59531 h 1516856"/>
                <a:gd name="connsiteX243" fmla="*/ 805296 w 1177043"/>
                <a:gd name="connsiteY243" fmla="*/ 69056 h 1516856"/>
                <a:gd name="connsiteX244" fmla="*/ 810058 w 1177043"/>
                <a:gd name="connsiteY244" fmla="*/ 88106 h 1516856"/>
                <a:gd name="connsiteX245" fmla="*/ 812440 w 1177043"/>
                <a:gd name="connsiteY245" fmla="*/ 116681 h 1516856"/>
                <a:gd name="connsiteX246" fmla="*/ 814821 w 1177043"/>
                <a:gd name="connsiteY246" fmla="*/ 123825 h 1516856"/>
                <a:gd name="connsiteX247" fmla="*/ 819583 w 1177043"/>
                <a:gd name="connsiteY247" fmla="*/ 164306 h 1516856"/>
                <a:gd name="connsiteX248" fmla="*/ 826727 w 1177043"/>
                <a:gd name="connsiteY248" fmla="*/ 221456 h 1516856"/>
                <a:gd name="connsiteX249" fmla="*/ 831490 w 1177043"/>
                <a:gd name="connsiteY249" fmla="*/ 228600 h 1516856"/>
                <a:gd name="connsiteX250" fmla="*/ 836252 w 1177043"/>
                <a:gd name="connsiteY250" fmla="*/ 269081 h 1516856"/>
                <a:gd name="connsiteX251" fmla="*/ 838633 w 1177043"/>
                <a:gd name="connsiteY251" fmla="*/ 278606 h 1516856"/>
                <a:gd name="connsiteX252" fmla="*/ 843396 w 1177043"/>
                <a:gd name="connsiteY252" fmla="*/ 292894 h 1516856"/>
                <a:gd name="connsiteX253" fmla="*/ 850540 w 1177043"/>
                <a:gd name="connsiteY253" fmla="*/ 338137 h 1516856"/>
                <a:gd name="connsiteX254" fmla="*/ 852921 w 1177043"/>
                <a:gd name="connsiteY254" fmla="*/ 345281 h 1516856"/>
                <a:gd name="connsiteX255" fmla="*/ 860065 w 1177043"/>
                <a:gd name="connsiteY255" fmla="*/ 359569 h 1516856"/>
                <a:gd name="connsiteX256" fmla="*/ 862446 w 1177043"/>
                <a:gd name="connsiteY256" fmla="*/ 371475 h 1516856"/>
                <a:gd name="connsiteX257" fmla="*/ 867208 w 1177043"/>
                <a:gd name="connsiteY257" fmla="*/ 378619 h 1516856"/>
                <a:gd name="connsiteX258" fmla="*/ 871971 w 1177043"/>
                <a:gd name="connsiteY258" fmla="*/ 392906 h 1516856"/>
                <a:gd name="connsiteX259" fmla="*/ 876733 w 1177043"/>
                <a:gd name="connsiteY259" fmla="*/ 404812 h 1516856"/>
                <a:gd name="connsiteX260" fmla="*/ 879115 w 1177043"/>
                <a:gd name="connsiteY260" fmla="*/ 416719 h 1516856"/>
                <a:gd name="connsiteX261" fmla="*/ 883877 w 1177043"/>
                <a:gd name="connsiteY261" fmla="*/ 426244 h 1516856"/>
                <a:gd name="connsiteX262" fmla="*/ 888640 w 1177043"/>
                <a:gd name="connsiteY262" fmla="*/ 445294 h 1516856"/>
                <a:gd name="connsiteX263" fmla="*/ 893402 w 1177043"/>
                <a:gd name="connsiteY263" fmla="*/ 454819 h 1516856"/>
                <a:gd name="connsiteX264" fmla="*/ 900546 w 1177043"/>
                <a:gd name="connsiteY264" fmla="*/ 473869 h 1516856"/>
                <a:gd name="connsiteX265" fmla="*/ 902927 w 1177043"/>
                <a:gd name="connsiteY265" fmla="*/ 485775 h 1516856"/>
                <a:gd name="connsiteX266" fmla="*/ 905308 w 1177043"/>
                <a:gd name="connsiteY266" fmla="*/ 492919 h 1516856"/>
                <a:gd name="connsiteX267" fmla="*/ 910071 w 1177043"/>
                <a:gd name="connsiteY267" fmla="*/ 531019 h 1516856"/>
                <a:gd name="connsiteX268" fmla="*/ 912452 w 1177043"/>
                <a:gd name="connsiteY268" fmla="*/ 540544 h 1516856"/>
                <a:gd name="connsiteX269" fmla="*/ 914833 w 1177043"/>
                <a:gd name="connsiteY269" fmla="*/ 547688 h 1516856"/>
                <a:gd name="connsiteX270" fmla="*/ 902927 w 1177043"/>
                <a:gd name="connsiteY270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10008 w 1177043"/>
                <a:gd name="connsiteY208" fmla="*/ 126206 h 1516856"/>
                <a:gd name="connsiteX209" fmla="*/ 421915 w 1177043"/>
                <a:gd name="connsiteY209" fmla="*/ 123825 h 1516856"/>
                <a:gd name="connsiteX210" fmla="*/ 436202 w 1177043"/>
                <a:gd name="connsiteY210" fmla="*/ 119062 h 1516856"/>
                <a:gd name="connsiteX211" fmla="*/ 448108 w 1177043"/>
                <a:gd name="connsiteY211" fmla="*/ 114300 h 1516856"/>
                <a:gd name="connsiteX212" fmla="*/ 469540 w 1177043"/>
                <a:gd name="connsiteY212" fmla="*/ 104775 h 1516856"/>
                <a:gd name="connsiteX213" fmla="*/ 486208 w 1177043"/>
                <a:gd name="connsiteY213" fmla="*/ 100012 h 1516856"/>
                <a:gd name="connsiteX214" fmla="*/ 493352 w 1177043"/>
                <a:gd name="connsiteY214" fmla="*/ 95250 h 1516856"/>
                <a:gd name="connsiteX215" fmla="*/ 507640 w 1177043"/>
                <a:gd name="connsiteY215" fmla="*/ 90487 h 1516856"/>
                <a:gd name="connsiteX216" fmla="*/ 519546 w 1177043"/>
                <a:gd name="connsiteY216" fmla="*/ 85725 h 1516856"/>
                <a:gd name="connsiteX217" fmla="*/ 531452 w 1177043"/>
                <a:gd name="connsiteY217" fmla="*/ 83344 h 1516856"/>
                <a:gd name="connsiteX218" fmla="*/ 560027 w 1177043"/>
                <a:gd name="connsiteY218" fmla="*/ 73819 h 1516856"/>
                <a:gd name="connsiteX219" fmla="*/ 579077 w 1177043"/>
                <a:gd name="connsiteY219" fmla="*/ 66675 h 1516856"/>
                <a:gd name="connsiteX220" fmla="*/ 595746 w 1177043"/>
                <a:gd name="connsiteY220" fmla="*/ 61912 h 1516856"/>
                <a:gd name="connsiteX221" fmla="*/ 605271 w 1177043"/>
                <a:gd name="connsiteY221" fmla="*/ 59531 h 1516856"/>
                <a:gd name="connsiteX222" fmla="*/ 619558 w 1177043"/>
                <a:gd name="connsiteY222" fmla="*/ 54769 h 1516856"/>
                <a:gd name="connsiteX223" fmla="*/ 626702 w 1177043"/>
                <a:gd name="connsiteY223" fmla="*/ 52387 h 1516856"/>
                <a:gd name="connsiteX224" fmla="*/ 636227 w 1177043"/>
                <a:gd name="connsiteY224" fmla="*/ 47625 h 1516856"/>
                <a:gd name="connsiteX225" fmla="*/ 648133 w 1177043"/>
                <a:gd name="connsiteY225" fmla="*/ 45244 h 1516856"/>
                <a:gd name="connsiteX226" fmla="*/ 655277 w 1177043"/>
                <a:gd name="connsiteY226" fmla="*/ 40481 h 1516856"/>
                <a:gd name="connsiteX227" fmla="*/ 664802 w 1177043"/>
                <a:gd name="connsiteY227" fmla="*/ 38100 h 1516856"/>
                <a:gd name="connsiteX228" fmla="*/ 679090 w 1177043"/>
                <a:gd name="connsiteY228" fmla="*/ 33337 h 1516856"/>
                <a:gd name="connsiteX229" fmla="*/ 700521 w 1177043"/>
                <a:gd name="connsiteY229" fmla="*/ 26194 h 1516856"/>
                <a:gd name="connsiteX230" fmla="*/ 707665 w 1177043"/>
                <a:gd name="connsiteY230" fmla="*/ 23812 h 1516856"/>
                <a:gd name="connsiteX231" fmla="*/ 717190 w 1177043"/>
                <a:gd name="connsiteY231" fmla="*/ 21431 h 1516856"/>
                <a:gd name="connsiteX232" fmla="*/ 736240 w 1177043"/>
                <a:gd name="connsiteY232" fmla="*/ 14287 h 1516856"/>
                <a:gd name="connsiteX233" fmla="*/ 750527 w 1177043"/>
                <a:gd name="connsiteY233" fmla="*/ 9525 h 1516856"/>
                <a:gd name="connsiteX234" fmla="*/ 757671 w 1177043"/>
                <a:gd name="connsiteY234" fmla="*/ 4762 h 1516856"/>
                <a:gd name="connsiteX235" fmla="*/ 767196 w 1177043"/>
                <a:gd name="connsiteY235" fmla="*/ 2381 h 1516856"/>
                <a:gd name="connsiteX236" fmla="*/ 774340 w 1177043"/>
                <a:gd name="connsiteY236" fmla="*/ 0 h 1516856"/>
                <a:gd name="connsiteX237" fmla="*/ 781483 w 1177043"/>
                <a:gd name="connsiteY237" fmla="*/ 2381 h 1516856"/>
                <a:gd name="connsiteX238" fmla="*/ 791008 w 1177043"/>
                <a:gd name="connsiteY238" fmla="*/ 16669 h 1516856"/>
                <a:gd name="connsiteX239" fmla="*/ 793390 w 1177043"/>
                <a:gd name="connsiteY239" fmla="*/ 30956 h 1516856"/>
                <a:gd name="connsiteX240" fmla="*/ 798152 w 1177043"/>
                <a:gd name="connsiteY240" fmla="*/ 45244 h 1516856"/>
                <a:gd name="connsiteX241" fmla="*/ 800533 w 1177043"/>
                <a:gd name="connsiteY241" fmla="*/ 59531 h 1516856"/>
                <a:gd name="connsiteX242" fmla="*/ 805296 w 1177043"/>
                <a:gd name="connsiteY242" fmla="*/ 69056 h 1516856"/>
                <a:gd name="connsiteX243" fmla="*/ 810058 w 1177043"/>
                <a:gd name="connsiteY243" fmla="*/ 88106 h 1516856"/>
                <a:gd name="connsiteX244" fmla="*/ 812440 w 1177043"/>
                <a:gd name="connsiteY244" fmla="*/ 116681 h 1516856"/>
                <a:gd name="connsiteX245" fmla="*/ 814821 w 1177043"/>
                <a:gd name="connsiteY245" fmla="*/ 123825 h 1516856"/>
                <a:gd name="connsiteX246" fmla="*/ 819583 w 1177043"/>
                <a:gd name="connsiteY246" fmla="*/ 164306 h 1516856"/>
                <a:gd name="connsiteX247" fmla="*/ 826727 w 1177043"/>
                <a:gd name="connsiteY247" fmla="*/ 221456 h 1516856"/>
                <a:gd name="connsiteX248" fmla="*/ 831490 w 1177043"/>
                <a:gd name="connsiteY248" fmla="*/ 228600 h 1516856"/>
                <a:gd name="connsiteX249" fmla="*/ 836252 w 1177043"/>
                <a:gd name="connsiteY249" fmla="*/ 269081 h 1516856"/>
                <a:gd name="connsiteX250" fmla="*/ 838633 w 1177043"/>
                <a:gd name="connsiteY250" fmla="*/ 278606 h 1516856"/>
                <a:gd name="connsiteX251" fmla="*/ 843396 w 1177043"/>
                <a:gd name="connsiteY251" fmla="*/ 292894 h 1516856"/>
                <a:gd name="connsiteX252" fmla="*/ 850540 w 1177043"/>
                <a:gd name="connsiteY252" fmla="*/ 338137 h 1516856"/>
                <a:gd name="connsiteX253" fmla="*/ 852921 w 1177043"/>
                <a:gd name="connsiteY253" fmla="*/ 345281 h 1516856"/>
                <a:gd name="connsiteX254" fmla="*/ 860065 w 1177043"/>
                <a:gd name="connsiteY254" fmla="*/ 359569 h 1516856"/>
                <a:gd name="connsiteX255" fmla="*/ 862446 w 1177043"/>
                <a:gd name="connsiteY255" fmla="*/ 371475 h 1516856"/>
                <a:gd name="connsiteX256" fmla="*/ 867208 w 1177043"/>
                <a:gd name="connsiteY256" fmla="*/ 378619 h 1516856"/>
                <a:gd name="connsiteX257" fmla="*/ 871971 w 1177043"/>
                <a:gd name="connsiteY257" fmla="*/ 392906 h 1516856"/>
                <a:gd name="connsiteX258" fmla="*/ 876733 w 1177043"/>
                <a:gd name="connsiteY258" fmla="*/ 404812 h 1516856"/>
                <a:gd name="connsiteX259" fmla="*/ 879115 w 1177043"/>
                <a:gd name="connsiteY259" fmla="*/ 416719 h 1516856"/>
                <a:gd name="connsiteX260" fmla="*/ 883877 w 1177043"/>
                <a:gd name="connsiteY260" fmla="*/ 426244 h 1516856"/>
                <a:gd name="connsiteX261" fmla="*/ 888640 w 1177043"/>
                <a:gd name="connsiteY261" fmla="*/ 445294 h 1516856"/>
                <a:gd name="connsiteX262" fmla="*/ 893402 w 1177043"/>
                <a:gd name="connsiteY262" fmla="*/ 454819 h 1516856"/>
                <a:gd name="connsiteX263" fmla="*/ 900546 w 1177043"/>
                <a:gd name="connsiteY263" fmla="*/ 473869 h 1516856"/>
                <a:gd name="connsiteX264" fmla="*/ 902927 w 1177043"/>
                <a:gd name="connsiteY264" fmla="*/ 485775 h 1516856"/>
                <a:gd name="connsiteX265" fmla="*/ 905308 w 1177043"/>
                <a:gd name="connsiteY265" fmla="*/ 492919 h 1516856"/>
                <a:gd name="connsiteX266" fmla="*/ 910071 w 1177043"/>
                <a:gd name="connsiteY266" fmla="*/ 531019 h 1516856"/>
                <a:gd name="connsiteX267" fmla="*/ 912452 w 1177043"/>
                <a:gd name="connsiteY267" fmla="*/ 540544 h 1516856"/>
                <a:gd name="connsiteX268" fmla="*/ 914833 w 1177043"/>
                <a:gd name="connsiteY268" fmla="*/ 547688 h 1516856"/>
                <a:gd name="connsiteX269" fmla="*/ 902927 w 1177043"/>
                <a:gd name="connsiteY269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10008 w 1177043"/>
                <a:gd name="connsiteY208" fmla="*/ 126206 h 1516856"/>
                <a:gd name="connsiteX209" fmla="*/ 436202 w 1177043"/>
                <a:gd name="connsiteY209" fmla="*/ 119062 h 1516856"/>
                <a:gd name="connsiteX210" fmla="*/ 448108 w 1177043"/>
                <a:gd name="connsiteY210" fmla="*/ 114300 h 1516856"/>
                <a:gd name="connsiteX211" fmla="*/ 469540 w 1177043"/>
                <a:gd name="connsiteY211" fmla="*/ 104775 h 1516856"/>
                <a:gd name="connsiteX212" fmla="*/ 486208 w 1177043"/>
                <a:gd name="connsiteY212" fmla="*/ 100012 h 1516856"/>
                <a:gd name="connsiteX213" fmla="*/ 493352 w 1177043"/>
                <a:gd name="connsiteY213" fmla="*/ 95250 h 1516856"/>
                <a:gd name="connsiteX214" fmla="*/ 507640 w 1177043"/>
                <a:gd name="connsiteY214" fmla="*/ 90487 h 1516856"/>
                <a:gd name="connsiteX215" fmla="*/ 519546 w 1177043"/>
                <a:gd name="connsiteY215" fmla="*/ 85725 h 1516856"/>
                <a:gd name="connsiteX216" fmla="*/ 531452 w 1177043"/>
                <a:gd name="connsiteY216" fmla="*/ 83344 h 1516856"/>
                <a:gd name="connsiteX217" fmla="*/ 560027 w 1177043"/>
                <a:gd name="connsiteY217" fmla="*/ 73819 h 1516856"/>
                <a:gd name="connsiteX218" fmla="*/ 579077 w 1177043"/>
                <a:gd name="connsiteY218" fmla="*/ 66675 h 1516856"/>
                <a:gd name="connsiteX219" fmla="*/ 595746 w 1177043"/>
                <a:gd name="connsiteY219" fmla="*/ 61912 h 1516856"/>
                <a:gd name="connsiteX220" fmla="*/ 605271 w 1177043"/>
                <a:gd name="connsiteY220" fmla="*/ 59531 h 1516856"/>
                <a:gd name="connsiteX221" fmla="*/ 619558 w 1177043"/>
                <a:gd name="connsiteY221" fmla="*/ 54769 h 1516856"/>
                <a:gd name="connsiteX222" fmla="*/ 626702 w 1177043"/>
                <a:gd name="connsiteY222" fmla="*/ 52387 h 1516856"/>
                <a:gd name="connsiteX223" fmla="*/ 636227 w 1177043"/>
                <a:gd name="connsiteY223" fmla="*/ 47625 h 1516856"/>
                <a:gd name="connsiteX224" fmla="*/ 648133 w 1177043"/>
                <a:gd name="connsiteY224" fmla="*/ 45244 h 1516856"/>
                <a:gd name="connsiteX225" fmla="*/ 655277 w 1177043"/>
                <a:gd name="connsiteY225" fmla="*/ 40481 h 1516856"/>
                <a:gd name="connsiteX226" fmla="*/ 664802 w 1177043"/>
                <a:gd name="connsiteY226" fmla="*/ 38100 h 1516856"/>
                <a:gd name="connsiteX227" fmla="*/ 679090 w 1177043"/>
                <a:gd name="connsiteY227" fmla="*/ 33337 h 1516856"/>
                <a:gd name="connsiteX228" fmla="*/ 700521 w 1177043"/>
                <a:gd name="connsiteY228" fmla="*/ 26194 h 1516856"/>
                <a:gd name="connsiteX229" fmla="*/ 707665 w 1177043"/>
                <a:gd name="connsiteY229" fmla="*/ 23812 h 1516856"/>
                <a:gd name="connsiteX230" fmla="*/ 717190 w 1177043"/>
                <a:gd name="connsiteY230" fmla="*/ 21431 h 1516856"/>
                <a:gd name="connsiteX231" fmla="*/ 736240 w 1177043"/>
                <a:gd name="connsiteY231" fmla="*/ 14287 h 1516856"/>
                <a:gd name="connsiteX232" fmla="*/ 750527 w 1177043"/>
                <a:gd name="connsiteY232" fmla="*/ 9525 h 1516856"/>
                <a:gd name="connsiteX233" fmla="*/ 757671 w 1177043"/>
                <a:gd name="connsiteY233" fmla="*/ 4762 h 1516856"/>
                <a:gd name="connsiteX234" fmla="*/ 767196 w 1177043"/>
                <a:gd name="connsiteY234" fmla="*/ 2381 h 1516856"/>
                <a:gd name="connsiteX235" fmla="*/ 774340 w 1177043"/>
                <a:gd name="connsiteY235" fmla="*/ 0 h 1516856"/>
                <a:gd name="connsiteX236" fmla="*/ 781483 w 1177043"/>
                <a:gd name="connsiteY236" fmla="*/ 2381 h 1516856"/>
                <a:gd name="connsiteX237" fmla="*/ 791008 w 1177043"/>
                <a:gd name="connsiteY237" fmla="*/ 16669 h 1516856"/>
                <a:gd name="connsiteX238" fmla="*/ 793390 w 1177043"/>
                <a:gd name="connsiteY238" fmla="*/ 30956 h 1516856"/>
                <a:gd name="connsiteX239" fmla="*/ 798152 w 1177043"/>
                <a:gd name="connsiteY239" fmla="*/ 45244 h 1516856"/>
                <a:gd name="connsiteX240" fmla="*/ 800533 w 1177043"/>
                <a:gd name="connsiteY240" fmla="*/ 59531 h 1516856"/>
                <a:gd name="connsiteX241" fmla="*/ 805296 w 1177043"/>
                <a:gd name="connsiteY241" fmla="*/ 69056 h 1516856"/>
                <a:gd name="connsiteX242" fmla="*/ 810058 w 1177043"/>
                <a:gd name="connsiteY242" fmla="*/ 88106 h 1516856"/>
                <a:gd name="connsiteX243" fmla="*/ 812440 w 1177043"/>
                <a:gd name="connsiteY243" fmla="*/ 116681 h 1516856"/>
                <a:gd name="connsiteX244" fmla="*/ 814821 w 1177043"/>
                <a:gd name="connsiteY244" fmla="*/ 123825 h 1516856"/>
                <a:gd name="connsiteX245" fmla="*/ 819583 w 1177043"/>
                <a:gd name="connsiteY245" fmla="*/ 164306 h 1516856"/>
                <a:gd name="connsiteX246" fmla="*/ 826727 w 1177043"/>
                <a:gd name="connsiteY246" fmla="*/ 221456 h 1516856"/>
                <a:gd name="connsiteX247" fmla="*/ 831490 w 1177043"/>
                <a:gd name="connsiteY247" fmla="*/ 228600 h 1516856"/>
                <a:gd name="connsiteX248" fmla="*/ 836252 w 1177043"/>
                <a:gd name="connsiteY248" fmla="*/ 269081 h 1516856"/>
                <a:gd name="connsiteX249" fmla="*/ 838633 w 1177043"/>
                <a:gd name="connsiteY249" fmla="*/ 278606 h 1516856"/>
                <a:gd name="connsiteX250" fmla="*/ 843396 w 1177043"/>
                <a:gd name="connsiteY250" fmla="*/ 292894 h 1516856"/>
                <a:gd name="connsiteX251" fmla="*/ 850540 w 1177043"/>
                <a:gd name="connsiteY251" fmla="*/ 338137 h 1516856"/>
                <a:gd name="connsiteX252" fmla="*/ 852921 w 1177043"/>
                <a:gd name="connsiteY252" fmla="*/ 345281 h 1516856"/>
                <a:gd name="connsiteX253" fmla="*/ 860065 w 1177043"/>
                <a:gd name="connsiteY253" fmla="*/ 359569 h 1516856"/>
                <a:gd name="connsiteX254" fmla="*/ 862446 w 1177043"/>
                <a:gd name="connsiteY254" fmla="*/ 371475 h 1516856"/>
                <a:gd name="connsiteX255" fmla="*/ 867208 w 1177043"/>
                <a:gd name="connsiteY255" fmla="*/ 378619 h 1516856"/>
                <a:gd name="connsiteX256" fmla="*/ 871971 w 1177043"/>
                <a:gd name="connsiteY256" fmla="*/ 392906 h 1516856"/>
                <a:gd name="connsiteX257" fmla="*/ 876733 w 1177043"/>
                <a:gd name="connsiteY257" fmla="*/ 404812 h 1516856"/>
                <a:gd name="connsiteX258" fmla="*/ 879115 w 1177043"/>
                <a:gd name="connsiteY258" fmla="*/ 416719 h 1516856"/>
                <a:gd name="connsiteX259" fmla="*/ 883877 w 1177043"/>
                <a:gd name="connsiteY259" fmla="*/ 426244 h 1516856"/>
                <a:gd name="connsiteX260" fmla="*/ 888640 w 1177043"/>
                <a:gd name="connsiteY260" fmla="*/ 445294 h 1516856"/>
                <a:gd name="connsiteX261" fmla="*/ 893402 w 1177043"/>
                <a:gd name="connsiteY261" fmla="*/ 454819 h 1516856"/>
                <a:gd name="connsiteX262" fmla="*/ 900546 w 1177043"/>
                <a:gd name="connsiteY262" fmla="*/ 473869 h 1516856"/>
                <a:gd name="connsiteX263" fmla="*/ 902927 w 1177043"/>
                <a:gd name="connsiteY263" fmla="*/ 485775 h 1516856"/>
                <a:gd name="connsiteX264" fmla="*/ 905308 w 1177043"/>
                <a:gd name="connsiteY264" fmla="*/ 492919 h 1516856"/>
                <a:gd name="connsiteX265" fmla="*/ 910071 w 1177043"/>
                <a:gd name="connsiteY265" fmla="*/ 531019 h 1516856"/>
                <a:gd name="connsiteX266" fmla="*/ 912452 w 1177043"/>
                <a:gd name="connsiteY266" fmla="*/ 540544 h 1516856"/>
                <a:gd name="connsiteX267" fmla="*/ 914833 w 1177043"/>
                <a:gd name="connsiteY267" fmla="*/ 547688 h 1516856"/>
                <a:gd name="connsiteX268" fmla="*/ 902927 w 1177043"/>
                <a:gd name="connsiteY268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10008 w 1177043"/>
                <a:gd name="connsiteY208" fmla="*/ 126206 h 1516856"/>
                <a:gd name="connsiteX209" fmla="*/ 436202 w 1177043"/>
                <a:gd name="connsiteY209" fmla="*/ 119062 h 1516856"/>
                <a:gd name="connsiteX210" fmla="*/ 469540 w 1177043"/>
                <a:gd name="connsiteY210" fmla="*/ 104775 h 1516856"/>
                <a:gd name="connsiteX211" fmla="*/ 486208 w 1177043"/>
                <a:gd name="connsiteY211" fmla="*/ 100012 h 1516856"/>
                <a:gd name="connsiteX212" fmla="*/ 493352 w 1177043"/>
                <a:gd name="connsiteY212" fmla="*/ 95250 h 1516856"/>
                <a:gd name="connsiteX213" fmla="*/ 507640 w 1177043"/>
                <a:gd name="connsiteY213" fmla="*/ 90487 h 1516856"/>
                <a:gd name="connsiteX214" fmla="*/ 519546 w 1177043"/>
                <a:gd name="connsiteY214" fmla="*/ 85725 h 1516856"/>
                <a:gd name="connsiteX215" fmla="*/ 531452 w 1177043"/>
                <a:gd name="connsiteY215" fmla="*/ 83344 h 1516856"/>
                <a:gd name="connsiteX216" fmla="*/ 560027 w 1177043"/>
                <a:gd name="connsiteY216" fmla="*/ 73819 h 1516856"/>
                <a:gd name="connsiteX217" fmla="*/ 579077 w 1177043"/>
                <a:gd name="connsiteY217" fmla="*/ 66675 h 1516856"/>
                <a:gd name="connsiteX218" fmla="*/ 595746 w 1177043"/>
                <a:gd name="connsiteY218" fmla="*/ 61912 h 1516856"/>
                <a:gd name="connsiteX219" fmla="*/ 605271 w 1177043"/>
                <a:gd name="connsiteY219" fmla="*/ 59531 h 1516856"/>
                <a:gd name="connsiteX220" fmla="*/ 619558 w 1177043"/>
                <a:gd name="connsiteY220" fmla="*/ 54769 h 1516856"/>
                <a:gd name="connsiteX221" fmla="*/ 626702 w 1177043"/>
                <a:gd name="connsiteY221" fmla="*/ 52387 h 1516856"/>
                <a:gd name="connsiteX222" fmla="*/ 636227 w 1177043"/>
                <a:gd name="connsiteY222" fmla="*/ 47625 h 1516856"/>
                <a:gd name="connsiteX223" fmla="*/ 648133 w 1177043"/>
                <a:gd name="connsiteY223" fmla="*/ 45244 h 1516856"/>
                <a:gd name="connsiteX224" fmla="*/ 655277 w 1177043"/>
                <a:gd name="connsiteY224" fmla="*/ 40481 h 1516856"/>
                <a:gd name="connsiteX225" fmla="*/ 664802 w 1177043"/>
                <a:gd name="connsiteY225" fmla="*/ 38100 h 1516856"/>
                <a:gd name="connsiteX226" fmla="*/ 679090 w 1177043"/>
                <a:gd name="connsiteY226" fmla="*/ 33337 h 1516856"/>
                <a:gd name="connsiteX227" fmla="*/ 700521 w 1177043"/>
                <a:gd name="connsiteY227" fmla="*/ 26194 h 1516856"/>
                <a:gd name="connsiteX228" fmla="*/ 707665 w 1177043"/>
                <a:gd name="connsiteY228" fmla="*/ 23812 h 1516856"/>
                <a:gd name="connsiteX229" fmla="*/ 717190 w 1177043"/>
                <a:gd name="connsiteY229" fmla="*/ 21431 h 1516856"/>
                <a:gd name="connsiteX230" fmla="*/ 736240 w 1177043"/>
                <a:gd name="connsiteY230" fmla="*/ 14287 h 1516856"/>
                <a:gd name="connsiteX231" fmla="*/ 750527 w 1177043"/>
                <a:gd name="connsiteY231" fmla="*/ 9525 h 1516856"/>
                <a:gd name="connsiteX232" fmla="*/ 757671 w 1177043"/>
                <a:gd name="connsiteY232" fmla="*/ 4762 h 1516856"/>
                <a:gd name="connsiteX233" fmla="*/ 767196 w 1177043"/>
                <a:gd name="connsiteY233" fmla="*/ 2381 h 1516856"/>
                <a:gd name="connsiteX234" fmla="*/ 774340 w 1177043"/>
                <a:gd name="connsiteY234" fmla="*/ 0 h 1516856"/>
                <a:gd name="connsiteX235" fmla="*/ 781483 w 1177043"/>
                <a:gd name="connsiteY235" fmla="*/ 2381 h 1516856"/>
                <a:gd name="connsiteX236" fmla="*/ 791008 w 1177043"/>
                <a:gd name="connsiteY236" fmla="*/ 16669 h 1516856"/>
                <a:gd name="connsiteX237" fmla="*/ 793390 w 1177043"/>
                <a:gd name="connsiteY237" fmla="*/ 30956 h 1516856"/>
                <a:gd name="connsiteX238" fmla="*/ 798152 w 1177043"/>
                <a:gd name="connsiteY238" fmla="*/ 45244 h 1516856"/>
                <a:gd name="connsiteX239" fmla="*/ 800533 w 1177043"/>
                <a:gd name="connsiteY239" fmla="*/ 59531 h 1516856"/>
                <a:gd name="connsiteX240" fmla="*/ 805296 w 1177043"/>
                <a:gd name="connsiteY240" fmla="*/ 69056 h 1516856"/>
                <a:gd name="connsiteX241" fmla="*/ 810058 w 1177043"/>
                <a:gd name="connsiteY241" fmla="*/ 88106 h 1516856"/>
                <a:gd name="connsiteX242" fmla="*/ 812440 w 1177043"/>
                <a:gd name="connsiteY242" fmla="*/ 116681 h 1516856"/>
                <a:gd name="connsiteX243" fmla="*/ 814821 w 1177043"/>
                <a:gd name="connsiteY243" fmla="*/ 123825 h 1516856"/>
                <a:gd name="connsiteX244" fmla="*/ 819583 w 1177043"/>
                <a:gd name="connsiteY244" fmla="*/ 164306 h 1516856"/>
                <a:gd name="connsiteX245" fmla="*/ 826727 w 1177043"/>
                <a:gd name="connsiteY245" fmla="*/ 221456 h 1516856"/>
                <a:gd name="connsiteX246" fmla="*/ 831490 w 1177043"/>
                <a:gd name="connsiteY246" fmla="*/ 228600 h 1516856"/>
                <a:gd name="connsiteX247" fmla="*/ 836252 w 1177043"/>
                <a:gd name="connsiteY247" fmla="*/ 269081 h 1516856"/>
                <a:gd name="connsiteX248" fmla="*/ 838633 w 1177043"/>
                <a:gd name="connsiteY248" fmla="*/ 278606 h 1516856"/>
                <a:gd name="connsiteX249" fmla="*/ 843396 w 1177043"/>
                <a:gd name="connsiteY249" fmla="*/ 292894 h 1516856"/>
                <a:gd name="connsiteX250" fmla="*/ 850540 w 1177043"/>
                <a:gd name="connsiteY250" fmla="*/ 338137 h 1516856"/>
                <a:gd name="connsiteX251" fmla="*/ 852921 w 1177043"/>
                <a:gd name="connsiteY251" fmla="*/ 345281 h 1516856"/>
                <a:gd name="connsiteX252" fmla="*/ 860065 w 1177043"/>
                <a:gd name="connsiteY252" fmla="*/ 359569 h 1516856"/>
                <a:gd name="connsiteX253" fmla="*/ 862446 w 1177043"/>
                <a:gd name="connsiteY253" fmla="*/ 371475 h 1516856"/>
                <a:gd name="connsiteX254" fmla="*/ 867208 w 1177043"/>
                <a:gd name="connsiteY254" fmla="*/ 378619 h 1516856"/>
                <a:gd name="connsiteX255" fmla="*/ 871971 w 1177043"/>
                <a:gd name="connsiteY255" fmla="*/ 392906 h 1516856"/>
                <a:gd name="connsiteX256" fmla="*/ 876733 w 1177043"/>
                <a:gd name="connsiteY256" fmla="*/ 404812 h 1516856"/>
                <a:gd name="connsiteX257" fmla="*/ 879115 w 1177043"/>
                <a:gd name="connsiteY257" fmla="*/ 416719 h 1516856"/>
                <a:gd name="connsiteX258" fmla="*/ 883877 w 1177043"/>
                <a:gd name="connsiteY258" fmla="*/ 426244 h 1516856"/>
                <a:gd name="connsiteX259" fmla="*/ 888640 w 1177043"/>
                <a:gd name="connsiteY259" fmla="*/ 445294 h 1516856"/>
                <a:gd name="connsiteX260" fmla="*/ 893402 w 1177043"/>
                <a:gd name="connsiteY260" fmla="*/ 454819 h 1516856"/>
                <a:gd name="connsiteX261" fmla="*/ 900546 w 1177043"/>
                <a:gd name="connsiteY261" fmla="*/ 473869 h 1516856"/>
                <a:gd name="connsiteX262" fmla="*/ 902927 w 1177043"/>
                <a:gd name="connsiteY262" fmla="*/ 485775 h 1516856"/>
                <a:gd name="connsiteX263" fmla="*/ 905308 w 1177043"/>
                <a:gd name="connsiteY263" fmla="*/ 492919 h 1516856"/>
                <a:gd name="connsiteX264" fmla="*/ 910071 w 1177043"/>
                <a:gd name="connsiteY264" fmla="*/ 531019 h 1516856"/>
                <a:gd name="connsiteX265" fmla="*/ 912452 w 1177043"/>
                <a:gd name="connsiteY265" fmla="*/ 540544 h 1516856"/>
                <a:gd name="connsiteX266" fmla="*/ 914833 w 1177043"/>
                <a:gd name="connsiteY266" fmla="*/ 547688 h 1516856"/>
                <a:gd name="connsiteX267" fmla="*/ 902927 w 1177043"/>
                <a:gd name="connsiteY267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36202 w 1177043"/>
                <a:gd name="connsiteY208" fmla="*/ 119062 h 1516856"/>
                <a:gd name="connsiteX209" fmla="*/ 469540 w 1177043"/>
                <a:gd name="connsiteY209" fmla="*/ 104775 h 1516856"/>
                <a:gd name="connsiteX210" fmla="*/ 486208 w 1177043"/>
                <a:gd name="connsiteY210" fmla="*/ 100012 h 1516856"/>
                <a:gd name="connsiteX211" fmla="*/ 493352 w 1177043"/>
                <a:gd name="connsiteY211" fmla="*/ 95250 h 1516856"/>
                <a:gd name="connsiteX212" fmla="*/ 507640 w 1177043"/>
                <a:gd name="connsiteY212" fmla="*/ 90487 h 1516856"/>
                <a:gd name="connsiteX213" fmla="*/ 519546 w 1177043"/>
                <a:gd name="connsiteY213" fmla="*/ 85725 h 1516856"/>
                <a:gd name="connsiteX214" fmla="*/ 531452 w 1177043"/>
                <a:gd name="connsiteY214" fmla="*/ 83344 h 1516856"/>
                <a:gd name="connsiteX215" fmla="*/ 560027 w 1177043"/>
                <a:gd name="connsiteY215" fmla="*/ 73819 h 1516856"/>
                <a:gd name="connsiteX216" fmla="*/ 579077 w 1177043"/>
                <a:gd name="connsiteY216" fmla="*/ 66675 h 1516856"/>
                <a:gd name="connsiteX217" fmla="*/ 595746 w 1177043"/>
                <a:gd name="connsiteY217" fmla="*/ 61912 h 1516856"/>
                <a:gd name="connsiteX218" fmla="*/ 605271 w 1177043"/>
                <a:gd name="connsiteY218" fmla="*/ 59531 h 1516856"/>
                <a:gd name="connsiteX219" fmla="*/ 619558 w 1177043"/>
                <a:gd name="connsiteY219" fmla="*/ 54769 h 1516856"/>
                <a:gd name="connsiteX220" fmla="*/ 626702 w 1177043"/>
                <a:gd name="connsiteY220" fmla="*/ 52387 h 1516856"/>
                <a:gd name="connsiteX221" fmla="*/ 636227 w 1177043"/>
                <a:gd name="connsiteY221" fmla="*/ 47625 h 1516856"/>
                <a:gd name="connsiteX222" fmla="*/ 648133 w 1177043"/>
                <a:gd name="connsiteY222" fmla="*/ 45244 h 1516856"/>
                <a:gd name="connsiteX223" fmla="*/ 655277 w 1177043"/>
                <a:gd name="connsiteY223" fmla="*/ 40481 h 1516856"/>
                <a:gd name="connsiteX224" fmla="*/ 664802 w 1177043"/>
                <a:gd name="connsiteY224" fmla="*/ 38100 h 1516856"/>
                <a:gd name="connsiteX225" fmla="*/ 679090 w 1177043"/>
                <a:gd name="connsiteY225" fmla="*/ 33337 h 1516856"/>
                <a:gd name="connsiteX226" fmla="*/ 700521 w 1177043"/>
                <a:gd name="connsiteY226" fmla="*/ 26194 h 1516856"/>
                <a:gd name="connsiteX227" fmla="*/ 707665 w 1177043"/>
                <a:gd name="connsiteY227" fmla="*/ 23812 h 1516856"/>
                <a:gd name="connsiteX228" fmla="*/ 717190 w 1177043"/>
                <a:gd name="connsiteY228" fmla="*/ 21431 h 1516856"/>
                <a:gd name="connsiteX229" fmla="*/ 736240 w 1177043"/>
                <a:gd name="connsiteY229" fmla="*/ 14287 h 1516856"/>
                <a:gd name="connsiteX230" fmla="*/ 750527 w 1177043"/>
                <a:gd name="connsiteY230" fmla="*/ 9525 h 1516856"/>
                <a:gd name="connsiteX231" fmla="*/ 757671 w 1177043"/>
                <a:gd name="connsiteY231" fmla="*/ 4762 h 1516856"/>
                <a:gd name="connsiteX232" fmla="*/ 767196 w 1177043"/>
                <a:gd name="connsiteY232" fmla="*/ 2381 h 1516856"/>
                <a:gd name="connsiteX233" fmla="*/ 774340 w 1177043"/>
                <a:gd name="connsiteY233" fmla="*/ 0 h 1516856"/>
                <a:gd name="connsiteX234" fmla="*/ 781483 w 1177043"/>
                <a:gd name="connsiteY234" fmla="*/ 2381 h 1516856"/>
                <a:gd name="connsiteX235" fmla="*/ 791008 w 1177043"/>
                <a:gd name="connsiteY235" fmla="*/ 16669 h 1516856"/>
                <a:gd name="connsiteX236" fmla="*/ 793390 w 1177043"/>
                <a:gd name="connsiteY236" fmla="*/ 30956 h 1516856"/>
                <a:gd name="connsiteX237" fmla="*/ 798152 w 1177043"/>
                <a:gd name="connsiteY237" fmla="*/ 45244 h 1516856"/>
                <a:gd name="connsiteX238" fmla="*/ 800533 w 1177043"/>
                <a:gd name="connsiteY238" fmla="*/ 59531 h 1516856"/>
                <a:gd name="connsiteX239" fmla="*/ 805296 w 1177043"/>
                <a:gd name="connsiteY239" fmla="*/ 69056 h 1516856"/>
                <a:gd name="connsiteX240" fmla="*/ 810058 w 1177043"/>
                <a:gd name="connsiteY240" fmla="*/ 88106 h 1516856"/>
                <a:gd name="connsiteX241" fmla="*/ 812440 w 1177043"/>
                <a:gd name="connsiteY241" fmla="*/ 116681 h 1516856"/>
                <a:gd name="connsiteX242" fmla="*/ 814821 w 1177043"/>
                <a:gd name="connsiteY242" fmla="*/ 123825 h 1516856"/>
                <a:gd name="connsiteX243" fmla="*/ 819583 w 1177043"/>
                <a:gd name="connsiteY243" fmla="*/ 164306 h 1516856"/>
                <a:gd name="connsiteX244" fmla="*/ 826727 w 1177043"/>
                <a:gd name="connsiteY244" fmla="*/ 221456 h 1516856"/>
                <a:gd name="connsiteX245" fmla="*/ 831490 w 1177043"/>
                <a:gd name="connsiteY245" fmla="*/ 228600 h 1516856"/>
                <a:gd name="connsiteX246" fmla="*/ 836252 w 1177043"/>
                <a:gd name="connsiteY246" fmla="*/ 269081 h 1516856"/>
                <a:gd name="connsiteX247" fmla="*/ 838633 w 1177043"/>
                <a:gd name="connsiteY247" fmla="*/ 278606 h 1516856"/>
                <a:gd name="connsiteX248" fmla="*/ 843396 w 1177043"/>
                <a:gd name="connsiteY248" fmla="*/ 292894 h 1516856"/>
                <a:gd name="connsiteX249" fmla="*/ 850540 w 1177043"/>
                <a:gd name="connsiteY249" fmla="*/ 338137 h 1516856"/>
                <a:gd name="connsiteX250" fmla="*/ 852921 w 1177043"/>
                <a:gd name="connsiteY250" fmla="*/ 345281 h 1516856"/>
                <a:gd name="connsiteX251" fmla="*/ 860065 w 1177043"/>
                <a:gd name="connsiteY251" fmla="*/ 359569 h 1516856"/>
                <a:gd name="connsiteX252" fmla="*/ 862446 w 1177043"/>
                <a:gd name="connsiteY252" fmla="*/ 371475 h 1516856"/>
                <a:gd name="connsiteX253" fmla="*/ 867208 w 1177043"/>
                <a:gd name="connsiteY253" fmla="*/ 378619 h 1516856"/>
                <a:gd name="connsiteX254" fmla="*/ 871971 w 1177043"/>
                <a:gd name="connsiteY254" fmla="*/ 392906 h 1516856"/>
                <a:gd name="connsiteX255" fmla="*/ 876733 w 1177043"/>
                <a:gd name="connsiteY255" fmla="*/ 404812 h 1516856"/>
                <a:gd name="connsiteX256" fmla="*/ 879115 w 1177043"/>
                <a:gd name="connsiteY256" fmla="*/ 416719 h 1516856"/>
                <a:gd name="connsiteX257" fmla="*/ 883877 w 1177043"/>
                <a:gd name="connsiteY257" fmla="*/ 426244 h 1516856"/>
                <a:gd name="connsiteX258" fmla="*/ 888640 w 1177043"/>
                <a:gd name="connsiteY258" fmla="*/ 445294 h 1516856"/>
                <a:gd name="connsiteX259" fmla="*/ 893402 w 1177043"/>
                <a:gd name="connsiteY259" fmla="*/ 454819 h 1516856"/>
                <a:gd name="connsiteX260" fmla="*/ 900546 w 1177043"/>
                <a:gd name="connsiteY260" fmla="*/ 473869 h 1516856"/>
                <a:gd name="connsiteX261" fmla="*/ 902927 w 1177043"/>
                <a:gd name="connsiteY261" fmla="*/ 485775 h 1516856"/>
                <a:gd name="connsiteX262" fmla="*/ 905308 w 1177043"/>
                <a:gd name="connsiteY262" fmla="*/ 492919 h 1516856"/>
                <a:gd name="connsiteX263" fmla="*/ 910071 w 1177043"/>
                <a:gd name="connsiteY263" fmla="*/ 531019 h 1516856"/>
                <a:gd name="connsiteX264" fmla="*/ 912452 w 1177043"/>
                <a:gd name="connsiteY264" fmla="*/ 540544 h 1516856"/>
                <a:gd name="connsiteX265" fmla="*/ 914833 w 1177043"/>
                <a:gd name="connsiteY265" fmla="*/ 547688 h 1516856"/>
                <a:gd name="connsiteX266" fmla="*/ 902927 w 1177043"/>
                <a:gd name="connsiteY266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486208 w 1177043"/>
                <a:gd name="connsiteY209" fmla="*/ 100012 h 1516856"/>
                <a:gd name="connsiteX210" fmla="*/ 493352 w 1177043"/>
                <a:gd name="connsiteY210" fmla="*/ 95250 h 1516856"/>
                <a:gd name="connsiteX211" fmla="*/ 507640 w 1177043"/>
                <a:gd name="connsiteY211" fmla="*/ 90487 h 1516856"/>
                <a:gd name="connsiteX212" fmla="*/ 519546 w 1177043"/>
                <a:gd name="connsiteY212" fmla="*/ 85725 h 1516856"/>
                <a:gd name="connsiteX213" fmla="*/ 531452 w 1177043"/>
                <a:gd name="connsiteY213" fmla="*/ 83344 h 1516856"/>
                <a:gd name="connsiteX214" fmla="*/ 560027 w 1177043"/>
                <a:gd name="connsiteY214" fmla="*/ 73819 h 1516856"/>
                <a:gd name="connsiteX215" fmla="*/ 579077 w 1177043"/>
                <a:gd name="connsiteY215" fmla="*/ 66675 h 1516856"/>
                <a:gd name="connsiteX216" fmla="*/ 595746 w 1177043"/>
                <a:gd name="connsiteY216" fmla="*/ 61912 h 1516856"/>
                <a:gd name="connsiteX217" fmla="*/ 605271 w 1177043"/>
                <a:gd name="connsiteY217" fmla="*/ 59531 h 1516856"/>
                <a:gd name="connsiteX218" fmla="*/ 619558 w 1177043"/>
                <a:gd name="connsiteY218" fmla="*/ 54769 h 1516856"/>
                <a:gd name="connsiteX219" fmla="*/ 626702 w 1177043"/>
                <a:gd name="connsiteY219" fmla="*/ 52387 h 1516856"/>
                <a:gd name="connsiteX220" fmla="*/ 636227 w 1177043"/>
                <a:gd name="connsiteY220" fmla="*/ 47625 h 1516856"/>
                <a:gd name="connsiteX221" fmla="*/ 648133 w 1177043"/>
                <a:gd name="connsiteY221" fmla="*/ 45244 h 1516856"/>
                <a:gd name="connsiteX222" fmla="*/ 655277 w 1177043"/>
                <a:gd name="connsiteY222" fmla="*/ 40481 h 1516856"/>
                <a:gd name="connsiteX223" fmla="*/ 664802 w 1177043"/>
                <a:gd name="connsiteY223" fmla="*/ 38100 h 1516856"/>
                <a:gd name="connsiteX224" fmla="*/ 679090 w 1177043"/>
                <a:gd name="connsiteY224" fmla="*/ 33337 h 1516856"/>
                <a:gd name="connsiteX225" fmla="*/ 700521 w 1177043"/>
                <a:gd name="connsiteY225" fmla="*/ 26194 h 1516856"/>
                <a:gd name="connsiteX226" fmla="*/ 707665 w 1177043"/>
                <a:gd name="connsiteY226" fmla="*/ 23812 h 1516856"/>
                <a:gd name="connsiteX227" fmla="*/ 717190 w 1177043"/>
                <a:gd name="connsiteY227" fmla="*/ 21431 h 1516856"/>
                <a:gd name="connsiteX228" fmla="*/ 736240 w 1177043"/>
                <a:gd name="connsiteY228" fmla="*/ 14287 h 1516856"/>
                <a:gd name="connsiteX229" fmla="*/ 750527 w 1177043"/>
                <a:gd name="connsiteY229" fmla="*/ 9525 h 1516856"/>
                <a:gd name="connsiteX230" fmla="*/ 757671 w 1177043"/>
                <a:gd name="connsiteY230" fmla="*/ 4762 h 1516856"/>
                <a:gd name="connsiteX231" fmla="*/ 767196 w 1177043"/>
                <a:gd name="connsiteY231" fmla="*/ 2381 h 1516856"/>
                <a:gd name="connsiteX232" fmla="*/ 774340 w 1177043"/>
                <a:gd name="connsiteY232" fmla="*/ 0 h 1516856"/>
                <a:gd name="connsiteX233" fmla="*/ 781483 w 1177043"/>
                <a:gd name="connsiteY233" fmla="*/ 2381 h 1516856"/>
                <a:gd name="connsiteX234" fmla="*/ 791008 w 1177043"/>
                <a:gd name="connsiteY234" fmla="*/ 16669 h 1516856"/>
                <a:gd name="connsiteX235" fmla="*/ 793390 w 1177043"/>
                <a:gd name="connsiteY235" fmla="*/ 30956 h 1516856"/>
                <a:gd name="connsiteX236" fmla="*/ 798152 w 1177043"/>
                <a:gd name="connsiteY236" fmla="*/ 45244 h 1516856"/>
                <a:gd name="connsiteX237" fmla="*/ 800533 w 1177043"/>
                <a:gd name="connsiteY237" fmla="*/ 59531 h 1516856"/>
                <a:gd name="connsiteX238" fmla="*/ 805296 w 1177043"/>
                <a:gd name="connsiteY238" fmla="*/ 69056 h 1516856"/>
                <a:gd name="connsiteX239" fmla="*/ 810058 w 1177043"/>
                <a:gd name="connsiteY239" fmla="*/ 88106 h 1516856"/>
                <a:gd name="connsiteX240" fmla="*/ 812440 w 1177043"/>
                <a:gd name="connsiteY240" fmla="*/ 116681 h 1516856"/>
                <a:gd name="connsiteX241" fmla="*/ 814821 w 1177043"/>
                <a:gd name="connsiteY241" fmla="*/ 123825 h 1516856"/>
                <a:gd name="connsiteX242" fmla="*/ 819583 w 1177043"/>
                <a:gd name="connsiteY242" fmla="*/ 164306 h 1516856"/>
                <a:gd name="connsiteX243" fmla="*/ 826727 w 1177043"/>
                <a:gd name="connsiteY243" fmla="*/ 221456 h 1516856"/>
                <a:gd name="connsiteX244" fmla="*/ 831490 w 1177043"/>
                <a:gd name="connsiteY244" fmla="*/ 228600 h 1516856"/>
                <a:gd name="connsiteX245" fmla="*/ 836252 w 1177043"/>
                <a:gd name="connsiteY245" fmla="*/ 269081 h 1516856"/>
                <a:gd name="connsiteX246" fmla="*/ 838633 w 1177043"/>
                <a:gd name="connsiteY246" fmla="*/ 278606 h 1516856"/>
                <a:gd name="connsiteX247" fmla="*/ 843396 w 1177043"/>
                <a:gd name="connsiteY247" fmla="*/ 292894 h 1516856"/>
                <a:gd name="connsiteX248" fmla="*/ 850540 w 1177043"/>
                <a:gd name="connsiteY248" fmla="*/ 338137 h 1516856"/>
                <a:gd name="connsiteX249" fmla="*/ 852921 w 1177043"/>
                <a:gd name="connsiteY249" fmla="*/ 345281 h 1516856"/>
                <a:gd name="connsiteX250" fmla="*/ 860065 w 1177043"/>
                <a:gd name="connsiteY250" fmla="*/ 359569 h 1516856"/>
                <a:gd name="connsiteX251" fmla="*/ 862446 w 1177043"/>
                <a:gd name="connsiteY251" fmla="*/ 371475 h 1516856"/>
                <a:gd name="connsiteX252" fmla="*/ 867208 w 1177043"/>
                <a:gd name="connsiteY252" fmla="*/ 378619 h 1516856"/>
                <a:gd name="connsiteX253" fmla="*/ 871971 w 1177043"/>
                <a:gd name="connsiteY253" fmla="*/ 392906 h 1516856"/>
                <a:gd name="connsiteX254" fmla="*/ 876733 w 1177043"/>
                <a:gd name="connsiteY254" fmla="*/ 404812 h 1516856"/>
                <a:gd name="connsiteX255" fmla="*/ 879115 w 1177043"/>
                <a:gd name="connsiteY255" fmla="*/ 416719 h 1516856"/>
                <a:gd name="connsiteX256" fmla="*/ 883877 w 1177043"/>
                <a:gd name="connsiteY256" fmla="*/ 426244 h 1516856"/>
                <a:gd name="connsiteX257" fmla="*/ 888640 w 1177043"/>
                <a:gd name="connsiteY257" fmla="*/ 445294 h 1516856"/>
                <a:gd name="connsiteX258" fmla="*/ 893402 w 1177043"/>
                <a:gd name="connsiteY258" fmla="*/ 454819 h 1516856"/>
                <a:gd name="connsiteX259" fmla="*/ 900546 w 1177043"/>
                <a:gd name="connsiteY259" fmla="*/ 473869 h 1516856"/>
                <a:gd name="connsiteX260" fmla="*/ 902927 w 1177043"/>
                <a:gd name="connsiteY260" fmla="*/ 485775 h 1516856"/>
                <a:gd name="connsiteX261" fmla="*/ 905308 w 1177043"/>
                <a:gd name="connsiteY261" fmla="*/ 492919 h 1516856"/>
                <a:gd name="connsiteX262" fmla="*/ 910071 w 1177043"/>
                <a:gd name="connsiteY262" fmla="*/ 531019 h 1516856"/>
                <a:gd name="connsiteX263" fmla="*/ 912452 w 1177043"/>
                <a:gd name="connsiteY263" fmla="*/ 540544 h 1516856"/>
                <a:gd name="connsiteX264" fmla="*/ 914833 w 1177043"/>
                <a:gd name="connsiteY264" fmla="*/ 547688 h 1516856"/>
                <a:gd name="connsiteX265" fmla="*/ 902927 w 1177043"/>
                <a:gd name="connsiteY265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486208 w 1177043"/>
                <a:gd name="connsiteY209" fmla="*/ 100012 h 1516856"/>
                <a:gd name="connsiteX210" fmla="*/ 493352 w 1177043"/>
                <a:gd name="connsiteY210" fmla="*/ 95250 h 1516856"/>
                <a:gd name="connsiteX211" fmla="*/ 507640 w 1177043"/>
                <a:gd name="connsiteY211" fmla="*/ 90487 h 1516856"/>
                <a:gd name="connsiteX212" fmla="*/ 519546 w 1177043"/>
                <a:gd name="connsiteY212" fmla="*/ 85725 h 1516856"/>
                <a:gd name="connsiteX213" fmla="*/ 531452 w 1177043"/>
                <a:gd name="connsiteY213" fmla="*/ 83344 h 1516856"/>
                <a:gd name="connsiteX214" fmla="*/ 560027 w 1177043"/>
                <a:gd name="connsiteY214" fmla="*/ 73819 h 1516856"/>
                <a:gd name="connsiteX215" fmla="*/ 579077 w 1177043"/>
                <a:gd name="connsiteY215" fmla="*/ 66675 h 1516856"/>
                <a:gd name="connsiteX216" fmla="*/ 595746 w 1177043"/>
                <a:gd name="connsiteY216" fmla="*/ 61912 h 1516856"/>
                <a:gd name="connsiteX217" fmla="*/ 605271 w 1177043"/>
                <a:gd name="connsiteY217" fmla="*/ 59531 h 1516856"/>
                <a:gd name="connsiteX218" fmla="*/ 619558 w 1177043"/>
                <a:gd name="connsiteY218" fmla="*/ 54769 h 1516856"/>
                <a:gd name="connsiteX219" fmla="*/ 626702 w 1177043"/>
                <a:gd name="connsiteY219" fmla="*/ 52387 h 1516856"/>
                <a:gd name="connsiteX220" fmla="*/ 636227 w 1177043"/>
                <a:gd name="connsiteY220" fmla="*/ 47625 h 1516856"/>
                <a:gd name="connsiteX221" fmla="*/ 648133 w 1177043"/>
                <a:gd name="connsiteY221" fmla="*/ 45244 h 1516856"/>
                <a:gd name="connsiteX222" fmla="*/ 655277 w 1177043"/>
                <a:gd name="connsiteY222" fmla="*/ 40481 h 1516856"/>
                <a:gd name="connsiteX223" fmla="*/ 664802 w 1177043"/>
                <a:gd name="connsiteY223" fmla="*/ 38100 h 1516856"/>
                <a:gd name="connsiteX224" fmla="*/ 679090 w 1177043"/>
                <a:gd name="connsiteY224" fmla="*/ 33337 h 1516856"/>
                <a:gd name="connsiteX225" fmla="*/ 700521 w 1177043"/>
                <a:gd name="connsiteY225" fmla="*/ 26194 h 1516856"/>
                <a:gd name="connsiteX226" fmla="*/ 707665 w 1177043"/>
                <a:gd name="connsiteY226" fmla="*/ 23812 h 1516856"/>
                <a:gd name="connsiteX227" fmla="*/ 717190 w 1177043"/>
                <a:gd name="connsiteY227" fmla="*/ 21431 h 1516856"/>
                <a:gd name="connsiteX228" fmla="*/ 736240 w 1177043"/>
                <a:gd name="connsiteY228" fmla="*/ 14287 h 1516856"/>
                <a:gd name="connsiteX229" fmla="*/ 750527 w 1177043"/>
                <a:gd name="connsiteY229" fmla="*/ 9525 h 1516856"/>
                <a:gd name="connsiteX230" fmla="*/ 757671 w 1177043"/>
                <a:gd name="connsiteY230" fmla="*/ 4762 h 1516856"/>
                <a:gd name="connsiteX231" fmla="*/ 767196 w 1177043"/>
                <a:gd name="connsiteY231" fmla="*/ 2381 h 1516856"/>
                <a:gd name="connsiteX232" fmla="*/ 774340 w 1177043"/>
                <a:gd name="connsiteY232" fmla="*/ 0 h 1516856"/>
                <a:gd name="connsiteX233" fmla="*/ 781483 w 1177043"/>
                <a:gd name="connsiteY233" fmla="*/ 2381 h 1516856"/>
                <a:gd name="connsiteX234" fmla="*/ 791008 w 1177043"/>
                <a:gd name="connsiteY234" fmla="*/ 16669 h 1516856"/>
                <a:gd name="connsiteX235" fmla="*/ 793390 w 1177043"/>
                <a:gd name="connsiteY235" fmla="*/ 30956 h 1516856"/>
                <a:gd name="connsiteX236" fmla="*/ 798152 w 1177043"/>
                <a:gd name="connsiteY236" fmla="*/ 45244 h 1516856"/>
                <a:gd name="connsiteX237" fmla="*/ 800533 w 1177043"/>
                <a:gd name="connsiteY237" fmla="*/ 59531 h 1516856"/>
                <a:gd name="connsiteX238" fmla="*/ 805296 w 1177043"/>
                <a:gd name="connsiteY238" fmla="*/ 69056 h 1516856"/>
                <a:gd name="connsiteX239" fmla="*/ 810058 w 1177043"/>
                <a:gd name="connsiteY239" fmla="*/ 88106 h 1516856"/>
                <a:gd name="connsiteX240" fmla="*/ 812440 w 1177043"/>
                <a:gd name="connsiteY240" fmla="*/ 116681 h 1516856"/>
                <a:gd name="connsiteX241" fmla="*/ 814821 w 1177043"/>
                <a:gd name="connsiteY241" fmla="*/ 123825 h 1516856"/>
                <a:gd name="connsiteX242" fmla="*/ 819583 w 1177043"/>
                <a:gd name="connsiteY242" fmla="*/ 164306 h 1516856"/>
                <a:gd name="connsiteX243" fmla="*/ 826727 w 1177043"/>
                <a:gd name="connsiteY243" fmla="*/ 221456 h 1516856"/>
                <a:gd name="connsiteX244" fmla="*/ 831490 w 1177043"/>
                <a:gd name="connsiteY244" fmla="*/ 228600 h 1516856"/>
                <a:gd name="connsiteX245" fmla="*/ 836252 w 1177043"/>
                <a:gd name="connsiteY245" fmla="*/ 269081 h 1516856"/>
                <a:gd name="connsiteX246" fmla="*/ 838633 w 1177043"/>
                <a:gd name="connsiteY246" fmla="*/ 278606 h 1516856"/>
                <a:gd name="connsiteX247" fmla="*/ 843396 w 1177043"/>
                <a:gd name="connsiteY247" fmla="*/ 292894 h 1516856"/>
                <a:gd name="connsiteX248" fmla="*/ 850540 w 1177043"/>
                <a:gd name="connsiteY248" fmla="*/ 338137 h 1516856"/>
                <a:gd name="connsiteX249" fmla="*/ 852921 w 1177043"/>
                <a:gd name="connsiteY249" fmla="*/ 345281 h 1516856"/>
                <a:gd name="connsiteX250" fmla="*/ 860065 w 1177043"/>
                <a:gd name="connsiteY250" fmla="*/ 359569 h 1516856"/>
                <a:gd name="connsiteX251" fmla="*/ 862446 w 1177043"/>
                <a:gd name="connsiteY251" fmla="*/ 371475 h 1516856"/>
                <a:gd name="connsiteX252" fmla="*/ 867208 w 1177043"/>
                <a:gd name="connsiteY252" fmla="*/ 378619 h 1516856"/>
                <a:gd name="connsiteX253" fmla="*/ 871971 w 1177043"/>
                <a:gd name="connsiteY253" fmla="*/ 392906 h 1516856"/>
                <a:gd name="connsiteX254" fmla="*/ 876733 w 1177043"/>
                <a:gd name="connsiteY254" fmla="*/ 404812 h 1516856"/>
                <a:gd name="connsiteX255" fmla="*/ 879115 w 1177043"/>
                <a:gd name="connsiteY255" fmla="*/ 416719 h 1516856"/>
                <a:gd name="connsiteX256" fmla="*/ 883877 w 1177043"/>
                <a:gd name="connsiteY256" fmla="*/ 426244 h 1516856"/>
                <a:gd name="connsiteX257" fmla="*/ 888640 w 1177043"/>
                <a:gd name="connsiteY257" fmla="*/ 445294 h 1516856"/>
                <a:gd name="connsiteX258" fmla="*/ 893402 w 1177043"/>
                <a:gd name="connsiteY258" fmla="*/ 454819 h 1516856"/>
                <a:gd name="connsiteX259" fmla="*/ 900546 w 1177043"/>
                <a:gd name="connsiteY259" fmla="*/ 473869 h 1516856"/>
                <a:gd name="connsiteX260" fmla="*/ 902927 w 1177043"/>
                <a:gd name="connsiteY260" fmla="*/ 485775 h 1516856"/>
                <a:gd name="connsiteX261" fmla="*/ 905308 w 1177043"/>
                <a:gd name="connsiteY261" fmla="*/ 492919 h 1516856"/>
                <a:gd name="connsiteX262" fmla="*/ 910071 w 1177043"/>
                <a:gd name="connsiteY262" fmla="*/ 531019 h 1516856"/>
                <a:gd name="connsiteX263" fmla="*/ 912452 w 1177043"/>
                <a:gd name="connsiteY263" fmla="*/ 540544 h 1516856"/>
                <a:gd name="connsiteX264" fmla="*/ 914833 w 1177043"/>
                <a:gd name="connsiteY264" fmla="*/ 547688 h 1516856"/>
                <a:gd name="connsiteX265" fmla="*/ 902927 w 1177043"/>
                <a:gd name="connsiteY265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493352 w 1177043"/>
                <a:gd name="connsiteY209" fmla="*/ 95250 h 1516856"/>
                <a:gd name="connsiteX210" fmla="*/ 507640 w 1177043"/>
                <a:gd name="connsiteY210" fmla="*/ 90487 h 1516856"/>
                <a:gd name="connsiteX211" fmla="*/ 519546 w 1177043"/>
                <a:gd name="connsiteY211" fmla="*/ 85725 h 1516856"/>
                <a:gd name="connsiteX212" fmla="*/ 531452 w 1177043"/>
                <a:gd name="connsiteY212" fmla="*/ 83344 h 1516856"/>
                <a:gd name="connsiteX213" fmla="*/ 560027 w 1177043"/>
                <a:gd name="connsiteY213" fmla="*/ 73819 h 1516856"/>
                <a:gd name="connsiteX214" fmla="*/ 579077 w 1177043"/>
                <a:gd name="connsiteY214" fmla="*/ 66675 h 1516856"/>
                <a:gd name="connsiteX215" fmla="*/ 595746 w 1177043"/>
                <a:gd name="connsiteY215" fmla="*/ 61912 h 1516856"/>
                <a:gd name="connsiteX216" fmla="*/ 605271 w 1177043"/>
                <a:gd name="connsiteY216" fmla="*/ 59531 h 1516856"/>
                <a:gd name="connsiteX217" fmla="*/ 619558 w 1177043"/>
                <a:gd name="connsiteY217" fmla="*/ 54769 h 1516856"/>
                <a:gd name="connsiteX218" fmla="*/ 626702 w 1177043"/>
                <a:gd name="connsiteY218" fmla="*/ 52387 h 1516856"/>
                <a:gd name="connsiteX219" fmla="*/ 636227 w 1177043"/>
                <a:gd name="connsiteY219" fmla="*/ 47625 h 1516856"/>
                <a:gd name="connsiteX220" fmla="*/ 648133 w 1177043"/>
                <a:gd name="connsiteY220" fmla="*/ 45244 h 1516856"/>
                <a:gd name="connsiteX221" fmla="*/ 655277 w 1177043"/>
                <a:gd name="connsiteY221" fmla="*/ 40481 h 1516856"/>
                <a:gd name="connsiteX222" fmla="*/ 664802 w 1177043"/>
                <a:gd name="connsiteY222" fmla="*/ 38100 h 1516856"/>
                <a:gd name="connsiteX223" fmla="*/ 679090 w 1177043"/>
                <a:gd name="connsiteY223" fmla="*/ 33337 h 1516856"/>
                <a:gd name="connsiteX224" fmla="*/ 700521 w 1177043"/>
                <a:gd name="connsiteY224" fmla="*/ 26194 h 1516856"/>
                <a:gd name="connsiteX225" fmla="*/ 707665 w 1177043"/>
                <a:gd name="connsiteY225" fmla="*/ 23812 h 1516856"/>
                <a:gd name="connsiteX226" fmla="*/ 717190 w 1177043"/>
                <a:gd name="connsiteY226" fmla="*/ 21431 h 1516856"/>
                <a:gd name="connsiteX227" fmla="*/ 736240 w 1177043"/>
                <a:gd name="connsiteY227" fmla="*/ 14287 h 1516856"/>
                <a:gd name="connsiteX228" fmla="*/ 750527 w 1177043"/>
                <a:gd name="connsiteY228" fmla="*/ 9525 h 1516856"/>
                <a:gd name="connsiteX229" fmla="*/ 757671 w 1177043"/>
                <a:gd name="connsiteY229" fmla="*/ 4762 h 1516856"/>
                <a:gd name="connsiteX230" fmla="*/ 767196 w 1177043"/>
                <a:gd name="connsiteY230" fmla="*/ 2381 h 1516856"/>
                <a:gd name="connsiteX231" fmla="*/ 774340 w 1177043"/>
                <a:gd name="connsiteY231" fmla="*/ 0 h 1516856"/>
                <a:gd name="connsiteX232" fmla="*/ 781483 w 1177043"/>
                <a:gd name="connsiteY232" fmla="*/ 2381 h 1516856"/>
                <a:gd name="connsiteX233" fmla="*/ 791008 w 1177043"/>
                <a:gd name="connsiteY233" fmla="*/ 16669 h 1516856"/>
                <a:gd name="connsiteX234" fmla="*/ 793390 w 1177043"/>
                <a:gd name="connsiteY234" fmla="*/ 30956 h 1516856"/>
                <a:gd name="connsiteX235" fmla="*/ 798152 w 1177043"/>
                <a:gd name="connsiteY235" fmla="*/ 45244 h 1516856"/>
                <a:gd name="connsiteX236" fmla="*/ 800533 w 1177043"/>
                <a:gd name="connsiteY236" fmla="*/ 59531 h 1516856"/>
                <a:gd name="connsiteX237" fmla="*/ 805296 w 1177043"/>
                <a:gd name="connsiteY237" fmla="*/ 69056 h 1516856"/>
                <a:gd name="connsiteX238" fmla="*/ 810058 w 1177043"/>
                <a:gd name="connsiteY238" fmla="*/ 88106 h 1516856"/>
                <a:gd name="connsiteX239" fmla="*/ 812440 w 1177043"/>
                <a:gd name="connsiteY239" fmla="*/ 116681 h 1516856"/>
                <a:gd name="connsiteX240" fmla="*/ 814821 w 1177043"/>
                <a:gd name="connsiteY240" fmla="*/ 123825 h 1516856"/>
                <a:gd name="connsiteX241" fmla="*/ 819583 w 1177043"/>
                <a:gd name="connsiteY241" fmla="*/ 164306 h 1516856"/>
                <a:gd name="connsiteX242" fmla="*/ 826727 w 1177043"/>
                <a:gd name="connsiteY242" fmla="*/ 221456 h 1516856"/>
                <a:gd name="connsiteX243" fmla="*/ 831490 w 1177043"/>
                <a:gd name="connsiteY243" fmla="*/ 228600 h 1516856"/>
                <a:gd name="connsiteX244" fmla="*/ 836252 w 1177043"/>
                <a:gd name="connsiteY244" fmla="*/ 269081 h 1516856"/>
                <a:gd name="connsiteX245" fmla="*/ 838633 w 1177043"/>
                <a:gd name="connsiteY245" fmla="*/ 278606 h 1516856"/>
                <a:gd name="connsiteX246" fmla="*/ 843396 w 1177043"/>
                <a:gd name="connsiteY246" fmla="*/ 292894 h 1516856"/>
                <a:gd name="connsiteX247" fmla="*/ 850540 w 1177043"/>
                <a:gd name="connsiteY247" fmla="*/ 338137 h 1516856"/>
                <a:gd name="connsiteX248" fmla="*/ 852921 w 1177043"/>
                <a:gd name="connsiteY248" fmla="*/ 345281 h 1516856"/>
                <a:gd name="connsiteX249" fmla="*/ 860065 w 1177043"/>
                <a:gd name="connsiteY249" fmla="*/ 359569 h 1516856"/>
                <a:gd name="connsiteX250" fmla="*/ 862446 w 1177043"/>
                <a:gd name="connsiteY250" fmla="*/ 371475 h 1516856"/>
                <a:gd name="connsiteX251" fmla="*/ 867208 w 1177043"/>
                <a:gd name="connsiteY251" fmla="*/ 378619 h 1516856"/>
                <a:gd name="connsiteX252" fmla="*/ 871971 w 1177043"/>
                <a:gd name="connsiteY252" fmla="*/ 392906 h 1516856"/>
                <a:gd name="connsiteX253" fmla="*/ 876733 w 1177043"/>
                <a:gd name="connsiteY253" fmla="*/ 404812 h 1516856"/>
                <a:gd name="connsiteX254" fmla="*/ 879115 w 1177043"/>
                <a:gd name="connsiteY254" fmla="*/ 416719 h 1516856"/>
                <a:gd name="connsiteX255" fmla="*/ 883877 w 1177043"/>
                <a:gd name="connsiteY255" fmla="*/ 426244 h 1516856"/>
                <a:gd name="connsiteX256" fmla="*/ 888640 w 1177043"/>
                <a:gd name="connsiteY256" fmla="*/ 445294 h 1516856"/>
                <a:gd name="connsiteX257" fmla="*/ 893402 w 1177043"/>
                <a:gd name="connsiteY257" fmla="*/ 454819 h 1516856"/>
                <a:gd name="connsiteX258" fmla="*/ 900546 w 1177043"/>
                <a:gd name="connsiteY258" fmla="*/ 473869 h 1516856"/>
                <a:gd name="connsiteX259" fmla="*/ 902927 w 1177043"/>
                <a:gd name="connsiteY259" fmla="*/ 485775 h 1516856"/>
                <a:gd name="connsiteX260" fmla="*/ 905308 w 1177043"/>
                <a:gd name="connsiteY260" fmla="*/ 492919 h 1516856"/>
                <a:gd name="connsiteX261" fmla="*/ 910071 w 1177043"/>
                <a:gd name="connsiteY261" fmla="*/ 531019 h 1516856"/>
                <a:gd name="connsiteX262" fmla="*/ 912452 w 1177043"/>
                <a:gd name="connsiteY262" fmla="*/ 540544 h 1516856"/>
                <a:gd name="connsiteX263" fmla="*/ 914833 w 1177043"/>
                <a:gd name="connsiteY263" fmla="*/ 547688 h 1516856"/>
                <a:gd name="connsiteX264" fmla="*/ 902927 w 1177043"/>
                <a:gd name="connsiteY264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07640 w 1177043"/>
                <a:gd name="connsiteY209" fmla="*/ 90487 h 1516856"/>
                <a:gd name="connsiteX210" fmla="*/ 519546 w 1177043"/>
                <a:gd name="connsiteY210" fmla="*/ 85725 h 1516856"/>
                <a:gd name="connsiteX211" fmla="*/ 531452 w 1177043"/>
                <a:gd name="connsiteY211" fmla="*/ 83344 h 1516856"/>
                <a:gd name="connsiteX212" fmla="*/ 560027 w 1177043"/>
                <a:gd name="connsiteY212" fmla="*/ 73819 h 1516856"/>
                <a:gd name="connsiteX213" fmla="*/ 579077 w 1177043"/>
                <a:gd name="connsiteY213" fmla="*/ 66675 h 1516856"/>
                <a:gd name="connsiteX214" fmla="*/ 595746 w 1177043"/>
                <a:gd name="connsiteY214" fmla="*/ 61912 h 1516856"/>
                <a:gd name="connsiteX215" fmla="*/ 605271 w 1177043"/>
                <a:gd name="connsiteY215" fmla="*/ 59531 h 1516856"/>
                <a:gd name="connsiteX216" fmla="*/ 619558 w 1177043"/>
                <a:gd name="connsiteY216" fmla="*/ 54769 h 1516856"/>
                <a:gd name="connsiteX217" fmla="*/ 626702 w 1177043"/>
                <a:gd name="connsiteY217" fmla="*/ 52387 h 1516856"/>
                <a:gd name="connsiteX218" fmla="*/ 636227 w 1177043"/>
                <a:gd name="connsiteY218" fmla="*/ 47625 h 1516856"/>
                <a:gd name="connsiteX219" fmla="*/ 648133 w 1177043"/>
                <a:gd name="connsiteY219" fmla="*/ 45244 h 1516856"/>
                <a:gd name="connsiteX220" fmla="*/ 655277 w 1177043"/>
                <a:gd name="connsiteY220" fmla="*/ 40481 h 1516856"/>
                <a:gd name="connsiteX221" fmla="*/ 664802 w 1177043"/>
                <a:gd name="connsiteY221" fmla="*/ 38100 h 1516856"/>
                <a:gd name="connsiteX222" fmla="*/ 679090 w 1177043"/>
                <a:gd name="connsiteY222" fmla="*/ 33337 h 1516856"/>
                <a:gd name="connsiteX223" fmla="*/ 700521 w 1177043"/>
                <a:gd name="connsiteY223" fmla="*/ 26194 h 1516856"/>
                <a:gd name="connsiteX224" fmla="*/ 707665 w 1177043"/>
                <a:gd name="connsiteY224" fmla="*/ 23812 h 1516856"/>
                <a:gd name="connsiteX225" fmla="*/ 717190 w 1177043"/>
                <a:gd name="connsiteY225" fmla="*/ 21431 h 1516856"/>
                <a:gd name="connsiteX226" fmla="*/ 736240 w 1177043"/>
                <a:gd name="connsiteY226" fmla="*/ 14287 h 1516856"/>
                <a:gd name="connsiteX227" fmla="*/ 750527 w 1177043"/>
                <a:gd name="connsiteY227" fmla="*/ 9525 h 1516856"/>
                <a:gd name="connsiteX228" fmla="*/ 757671 w 1177043"/>
                <a:gd name="connsiteY228" fmla="*/ 4762 h 1516856"/>
                <a:gd name="connsiteX229" fmla="*/ 767196 w 1177043"/>
                <a:gd name="connsiteY229" fmla="*/ 2381 h 1516856"/>
                <a:gd name="connsiteX230" fmla="*/ 774340 w 1177043"/>
                <a:gd name="connsiteY230" fmla="*/ 0 h 1516856"/>
                <a:gd name="connsiteX231" fmla="*/ 781483 w 1177043"/>
                <a:gd name="connsiteY231" fmla="*/ 2381 h 1516856"/>
                <a:gd name="connsiteX232" fmla="*/ 791008 w 1177043"/>
                <a:gd name="connsiteY232" fmla="*/ 16669 h 1516856"/>
                <a:gd name="connsiteX233" fmla="*/ 793390 w 1177043"/>
                <a:gd name="connsiteY233" fmla="*/ 30956 h 1516856"/>
                <a:gd name="connsiteX234" fmla="*/ 798152 w 1177043"/>
                <a:gd name="connsiteY234" fmla="*/ 45244 h 1516856"/>
                <a:gd name="connsiteX235" fmla="*/ 800533 w 1177043"/>
                <a:gd name="connsiteY235" fmla="*/ 59531 h 1516856"/>
                <a:gd name="connsiteX236" fmla="*/ 805296 w 1177043"/>
                <a:gd name="connsiteY236" fmla="*/ 69056 h 1516856"/>
                <a:gd name="connsiteX237" fmla="*/ 810058 w 1177043"/>
                <a:gd name="connsiteY237" fmla="*/ 88106 h 1516856"/>
                <a:gd name="connsiteX238" fmla="*/ 812440 w 1177043"/>
                <a:gd name="connsiteY238" fmla="*/ 116681 h 1516856"/>
                <a:gd name="connsiteX239" fmla="*/ 814821 w 1177043"/>
                <a:gd name="connsiteY239" fmla="*/ 123825 h 1516856"/>
                <a:gd name="connsiteX240" fmla="*/ 819583 w 1177043"/>
                <a:gd name="connsiteY240" fmla="*/ 164306 h 1516856"/>
                <a:gd name="connsiteX241" fmla="*/ 826727 w 1177043"/>
                <a:gd name="connsiteY241" fmla="*/ 221456 h 1516856"/>
                <a:gd name="connsiteX242" fmla="*/ 831490 w 1177043"/>
                <a:gd name="connsiteY242" fmla="*/ 228600 h 1516856"/>
                <a:gd name="connsiteX243" fmla="*/ 836252 w 1177043"/>
                <a:gd name="connsiteY243" fmla="*/ 269081 h 1516856"/>
                <a:gd name="connsiteX244" fmla="*/ 838633 w 1177043"/>
                <a:gd name="connsiteY244" fmla="*/ 278606 h 1516856"/>
                <a:gd name="connsiteX245" fmla="*/ 843396 w 1177043"/>
                <a:gd name="connsiteY245" fmla="*/ 292894 h 1516856"/>
                <a:gd name="connsiteX246" fmla="*/ 850540 w 1177043"/>
                <a:gd name="connsiteY246" fmla="*/ 338137 h 1516856"/>
                <a:gd name="connsiteX247" fmla="*/ 852921 w 1177043"/>
                <a:gd name="connsiteY247" fmla="*/ 345281 h 1516856"/>
                <a:gd name="connsiteX248" fmla="*/ 860065 w 1177043"/>
                <a:gd name="connsiteY248" fmla="*/ 359569 h 1516856"/>
                <a:gd name="connsiteX249" fmla="*/ 862446 w 1177043"/>
                <a:gd name="connsiteY249" fmla="*/ 371475 h 1516856"/>
                <a:gd name="connsiteX250" fmla="*/ 867208 w 1177043"/>
                <a:gd name="connsiteY250" fmla="*/ 378619 h 1516856"/>
                <a:gd name="connsiteX251" fmla="*/ 871971 w 1177043"/>
                <a:gd name="connsiteY251" fmla="*/ 392906 h 1516856"/>
                <a:gd name="connsiteX252" fmla="*/ 876733 w 1177043"/>
                <a:gd name="connsiteY252" fmla="*/ 404812 h 1516856"/>
                <a:gd name="connsiteX253" fmla="*/ 879115 w 1177043"/>
                <a:gd name="connsiteY253" fmla="*/ 416719 h 1516856"/>
                <a:gd name="connsiteX254" fmla="*/ 883877 w 1177043"/>
                <a:gd name="connsiteY254" fmla="*/ 426244 h 1516856"/>
                <a:gd name="connsiteX255" fmla="*/ 888640 w 1177043"/>
                <a:gd name="connsiteY255" fmla="*/ 445294 h 1516856"/>
                <a:gd name="connsiteX256" fmla="*/ 893402 w 1177043"/>
                <a:gd name="connsiteY256" fmla="*/ 454819 h 1516856"/>
                <a:gd name="connsiteX257" fmla="*/ 900546 w 1177043"/>
                <a:gd name="connsiteY257" fmla="*/ 473869 h 1516856"/>
                <a:gd name="connsiteX258" fmla="*/ 902927 w 1177043"/>
                <a:gd name="connsiteY258" fmla="*/ 485775 h 1516856"/>
                <a:gd name="connsiteX259" fmla="*/ 905308 w 1177043"/>
                <a:gd name="connsiteY259" fmla="*/ 492919 h 1516856"/>
                <a:gd name="connsiteX260" fmla="*/ 910071 w 1177043"/>
                <a:gd name="connsiteY260" fmla="*/ 531019 h 1516856"/>
                <a:gd name="connsiteX261" fmla="*/ 912452 w 1177043"/>
                <a:gd name="connsiteY261" fmla="*/ 540544 h 1516856"/>
                <a:gd name="connsiteX262" fmla="*/ 914833 w 1177043"/>
                <a:gd name="connsiteY262" fmla="*/ 547688 h 1516856"/>
                <a:gd name="connsiteX263" fmla="*/ 902927 w 1177043"/>
                <a:gd name="connsiteY263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31452 w 1177043"/>
                <a:gd name="connsiteY210" fmla="*/ 83344 h 1516856"/>
                <a:gd name="connsiteX211" fmla="*/ 560027 w 1177043"/>
                <a:gd name="connsiteY211" fmla="*/ 73819 h 1516856"/>
                <a:gd name="connsiteX212" fmla="*/ 579077 w 1177043"/>
                <a:gd name="connsiteY212" fmla="*/ 66675 h 1516856"/>
                <a:gd name="connsiteX213" fmla="*/ 595746 w 1177043"/>
                <a:gd name="connsiteY213" fmla="*/ 61912 h 1516856"/>
                <a:gd name="connsiteX214" fmla="*/ 605271 w 1177043"/>
                <a:gd name="connsiteY214" fmla="*/ 59531 h 1516856"/>
                <a:gd name="connsiteX215" fmla="*/ 619558 w 1177043"/>
                <a:gd name="connsiteY215" fmla="*/ 54769 h 1516856"/>
                <a:gd name="connsiteX216" fmla="*/ 626702 w 1177043"/>
                <a:gd name="connsiteY216" fmla="*/ 52387 h 1516856"/>
                <a:gd name="connsiteX217" fmla="*/ 636227 w 1177043"/>
                <a:gd name="connsiteY217" fmla="*/ 47625 h 1516856"/>
                <a:gd name="connsiteX218" fmla="*/ 648133 w 1177043"/>
                <a:gd name="connsiteY218" fmla="*/ 45244 h 1516856"/>
                <a:gd name="connsiteX219" fmla="*/ 655277 w 1177043"/>
                <a:gd name="connsiteY219" fmla="*/ 40481 h 1516856"/>
                <a:gd name="connsiteX220" fmla="*/ 664802 w 1177043"/>
                <a:gd name="connsiteY220" fmla="*/ 38100 h 1516856"/>
                <a:gd name="connsiteX221" fmla="*/ 679090 w 1177043"/>
                <a:gd name="connsiteY221" fmla="*/ 33337 h 1516856"/>
                <a:gd name="connsiteX222" fmla="*/ 700521 w 1177043"/>
                <a:gd name="connsiteY222" fmla="*/ 26194 h 1516856"/>
                <a:gd name="connsiteX223" fmla="*/ 707665 w 1177043"/>
                <a:gd name="connsiteY223" fmla="*/ 23812 h 1516856"/>
                <a:gd name="connsiteX224" fmla="*/ 717190 w 1177043"/>
                <a:gd name="connsiteY224" fmla="*/ 21431 h 1516856"/>
                <a:gd name="connsiteX225" fmla="*/ 736240 w 1177043"/>
                <a:gd name="connsiteY225" fmla="*/ 14287 h 1516856"/>
                <a:gd name="connsiteX226" fmla="*/ 750527 w 1177043"/>
                <a:gd name="connsiteY226" fmla="*/ 9525 h 1516856"/>
                <a:gd name="connsiteX227" fmla="*/ 757671 w 1177043"/>
                <a:gd name="connsiteY227" fmla="*/ 4762 h 1516856"/>
                <a:gd name="connsiteX228" fmla="*/ 767196 w 1177043"/>
                <a:gd name="connsiteY228" fmla="*/ 2381 h 1516856"/>
                <a:gd name="connsiteX229" fmla="*/ 774340 w 1177043"/>
                <a:gd name="connsiteY229" fmla="*/ 0 h 1516856"/>
                <a:gd name="connsiteX230" fmla="*/ 781483 w 1177043"/>
                <a:gd name="connsiteY230" fmla="*/ 2381 h 1516856"/>
                <a:gd name="connsiteX231" fmla="*/ 791008 w 1177043"/>
                <a:gd name="connsiteY231" fmla="*/ 16669 h 1516856"/>
                <a:gd name="connsiteX232" fmla="*/ 793390 w 1177043"/>
                <a:gd name="connsiteY232" fmla="*/ 30956 h 1516856"/>
                <a:gd name="connsiteX233" fmla="*/ 798152 w 1177043"/>
                <a:gd name="connsiteY233" fmla="*/ 45244 h 1516856"/>
                <a:gd name="connsiteX234" fmla="*/ 800533 w 1177043"/>
                <a:gd name="connsiteY234" fmla="*/ 59531 h 1516856"/>
                <a:gd name="connsiteX235" fmla="*/ 805296 w 1177043"/>
                <a:gd name="connsiteY235" fmla="*/ 69056 h 1516856"/>
                <a:gd name="connsiteX236" fmla="*/ 810058 w 1177043"/>
                <a:gd name="connsiteY236" fmla="*/ 88106 h 1516856"/>
                <a:gd name="connsiteX237" fmla="*/ 812440 w 1177043"/>
                <a:gd name="connsiteY237" fmla="*/ 116681 h 1516856"/>
                <a:gd name="connsiteX238" fmla="*/ 814821 w 1177043"/>
                <a:gd name="connsiteY238" fmla="*/ 123825 h 1516856"/>
                <a:gd name="connsiteX239" fmla="*/ 819583 w 1177043"/>
                <a:gd name="connsiteY239" fmla="*/ 164306 h 1516856"/>
                <a:gd name="connsiteX240" fmla="*/ 826727 w 1177043"/>
                <a:gd name="connsiteY240" fmla="*/ 221456 h 1516856"/>
                <a:gd name="connsiteX241" fmla="*/ 831490 w 1177043"/>
                <a:gd name="connsiteY241" fmla="*/ 228600 h 1516856"/>
                <a:gd name="connsiteX242" fmla="*/ 836252 w 1177043"/>
                <a:gd name="connsiteY242" fmla="*/ 269081 h 1516856"/>
                <a:gd name="connsiteX243" fmla="*/ 838633 w 1177043"/>
                <a:gd name="connsiteY243" fmla="*/ 278606 h 1516856"/>
                <a:gd name="connsiteX244" fmla="*/ 843396 w 1177043"/>
                <a:gd name="connsiteY244" fmla="*/ 292894 h 1516856"/>
                <a:gd name="connsiteX245" fmla="*/ 850540 w 1177043"/>
                <a:gd name="connsiteY245" fmla="*/ 338137 h 1516856"/>
                <a:gd name="connsiteX246" fmla="*/ 852921 w 1177043"/>
                <a:gd name="connsiteY246" fmla="*/ 345281 h 1516856"/>
                <a:gd name="connsiteX247" fmla="*/ 860065 w 1177043"/>
                <a:gd name="connsiteY247" fmla="*/ 359569 h 1516856"/>
                <a:gd name="connsiteX248" fmla="*/ 862446 w 1177043"/>
                <a:gd name="connsiteY248" fmla="*/ 371475 h 1516856"/>
                <a:gd name="connsiteX249" fmla="*/ 867208 w 1177043"/>
                <a:gd name="connsiteY249" fmla="*/ 378619 h 1516856"/>
                <a:gd name="connsiteX250" fmla="*/ 871971 w 1177043"/>
                <a:gd name="connsiteY250" fmla="*/ 392906 h 1516856"/>
                <a:gd name="connsiteX251" fmla="*/ 876733 w 1177043"/>
                <a:gd name="connsiteY251" fmla="*/ 404812 h 1516856"/>
                <a:gd name="connsiteX252" fmla="*/ 879115 w 1177043"/>
                <a:gd name="connsiteY252" fmla="*/ 416719 h 1516856"/>
                <a:gd name="connsiteX253" fmla="*/ 883877 w 1177043"/>
                <a:gd name="connsiteY253" fmla="*/ 426244 h 1516856"/>
                <a:gd name="connsiteX254" fmla="*/ 888640 w 1177043"/>
                <a:gd name="connsiteY254" fmla="*/ 445294 h 1516856"/>
                <a:gd name="connsiteX255" fmla="*/ 893402 w 1177043"/>
                <a:gd name="connsiteY255" fmla="*/ 454819 h 1516856"/>
                <a:gd name="connsiteX256" fmla="*/ 900546 w 1177043"/>
                <a:gd name="connsiteY256" fmla="*/ 473869 h 1516856"/>
                <a:gd name="connsiteX257" fmla="*/ 902927 w 1177043"/>
                <a:gd name="connsiteY257" fmla="*/ 485775 h 1516856"/>
                <a:gd name="connsiteX258" fmla="*/ 905308 w 1177043"/>
                <a:gd name="connsiteY258" fmla="*/ 492919 h 1516856"/>
                <a:gd name="connsiteX259" fmla="*/ 910071 w 1177043"/>
                <a:gd name="connsiteY259" fmla="*/ 531019 h 1516856"/>
                <a:gd name="connsiteX260" fmla="*/ 912452 w 1177043"/>
                <a:gd name="connsiteY260" fmla="*/ 540544 h 1516856"/>
                <a:gd name="connsiteX261" fmla="*/ 914833 w 1177043"/>
                <a:gd name="connsiteY261" fmla="*/ 547688 h 1516856"/>
                <a:gd name="connsiteX262" fmla="*/ 902927 w 1177043"/>
                <a:gd name="connsiteY262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60027 w 1177043"/>
                <a:gd name="connsiteY210" fmla="*/ 73819 h 1516856"/>
                <a:gd name="connsiteX211" fmla="*/ 579077 w 1177043"/>
                <a:gd name="connsiteY211" fmla="*/ 66675 h 1516856"/>
                <a:gd name="connsiteX212" fmla="*/ 595746 w 1177043"/>
                <a:gd name="connsiteY212" fmla="*/ 61912 h 1516856"/>
                <a:gd name="connsiteX213" fmla="*/ 605271 w 1177043"/>
                <a:gd name="connsiteY213" fmla="*/ 59531 h 1516856"/>
                <a:gd name="connsiteX214" fmla="*/ 619558 w 1177043"/>
                <a:gd name="connsiteY214" fmla="*/ 54769 h 1516856"/>
                <a:gd name="connsiteX215" fmla="*/ 626702 w 1177043"/>
                <a:gd name="connsiteY215" fmla="*/ 52387 h 1516856"/>
                <a:gd name="connsiteX216" fmla="*/ 636227 w 1177043"/>
                <a:gd name="connsiteY216" fmla="*/ 47625 h 1516856"/>
                <a:gd name="connsiteX217" fmla="*/ 648133 w 1177043"/>
                <a:gd name="connsiteY217" fmla="*/ 45244 h 1516856"/>
                <a:gd name="connsiteX218" fmla="*/ 655277 w 1177043"/>
                <a:gd name="connsiteY218" fmla="*/ 40481 h 1516856"/>
                <a:gd name="connsiteX219" fmla="*/ 664802 w 1177043"/>
                <a:gd name="connsiteY219" fmla="*/ 38100 h 1516856"/>
                <a:gd name="connsiteX220" fmla="*/ 679090 w 1177043"/>
                <a:gd name="connsiteY220" fmla="*/ 33337 h 1516856"/>
                <a:gd name="connsiteX221" fmla="*/ 700521 w 1177043"/>
                <a:gd name="connsiteY221" fmla="*/ 26194 h 1516856"/>
                <a:gd name="connsiteX222" fmla="*/ 707665 w 1177043"/>
                <a:gd name="connsiteY222" fmla="*/ 23812 h 1516856"/>
                <a:gd name="connsiteX223" fmla="*/ 717190 w 1177043"/>
                <a:gd name="connsiteY223" fmla="*/ 21431 h 1516856"/>
                <a:gd name="connsiteX224" fmla="*/ 736240 w 1177043"/>
                <a:gd name="connsiteY224" fmla="*/ 14287 h 1516856"/>
                <a:gd name="connsiteX225" fmla="*/ 750527 w 1177043"/>
                <a:gd name="connsiteY225" fmla="*/ 9525 h 1516856"/>
                <a:gd name="connsiteX226" fmla="*/ 757671 w 1177043"/>
                <a:gd name="connsiteY226" fmla="*/ 4762 h 1516856"/>
                <a:gd name="connsiteX227" fmla="*/ 767196 w 1177043"/>
                <a:gd name="connsiteY227" fmla="*/ 2381 h 1516856"/>
                <a:gd name="connsiteX228" fmla="*/ 774340 w 1177043"/>
                <a:gd name="connsiteY228" fmla="*/ 0 h 1516856"/>
                <a:gd name="connsiteX229" fmla="*/ 781483 w 1177043"/>
                <a:gd name="connsiteY229" fmla="*/ 2381 h 1516856"/>
                <a:gd name="connsiteX230" fmla="*/ 791008 w 1177043"/>
                <a:gd name="connsiteY230" fmla="*/ 16669 h 1516856"/>
                <a:gd name="connsiteX231" fmla="*/ 793390 w 1177043"/>
                <a:gd name="connsiteY231" fmla="*/ 30956 h 1516856"/>
                <a:gd name="connsiteX232" fmla="*/ 798152 w 1177043"/>
                <a:gd name="connsiteY232" fmla="*/ 45244 h 1516856"/>
                <a:gd name="connsiteX233" fmla="*/ 800533 w 1177043"/>
                <a:gd name="connsiteY233" fmla="*/ 59531 h 1516856"/>
                <a:gd name="connsiteX234" fmla="*/ 805296 w 1177043"/>
                <a:gd name="connsiteY234" fmla="*/ 69056 h 1516856"/>
                <a:gd name="connsiteX235" fmla="*/ 810058 w 1177043"/>
                <a:gd name="connsiteY235" fmla="*/ 88106 h 1516856"/>
                <a:gd name="connsiteX236" fmla="*/ 812440 w 1177043"/>
                <a:gd name="connsiteY236" fmla="*/ 116681 h 1516856"/>
                <a:gd name="connsiteX237" fmla="*/ 814821 w 1177043"/>
                <a:gd name="connsiteY237" fmla="*/ 123825 h 1516856"/>
                <a:gd name="connsiteX238" fmla="*/ 819583 w 1177043"/>
                <a:gd name="connsiteY238" fmla="*/ 164306 h 1516856"/>
                <a:gd name="connsiteX239" fmla="*/ 826727 w 1177043"/>
                <a:gd name="connsiteY239" fmla="*/ 221456 h 1516856"/>
                <a:gd name="connsiteX240" fmla="*/ 831490 w 1177043"/>
                <a:gd name="connsiteY240" fmla="*/ 228600 h 1516856"/>
                <a:gd name="connsiteX241" fmla="*/ 836252 w 1177043"/>
                <a:gd name="connsiteY241" fmla="*/ 269081 h 1516856"/>
                <a:gd name="connsiteX242" fmla="*/ 838633 w 1177043"/>
                <a:gd name="connsiteY242" fmla="*/ 278606 h 1516856"/>
                <a:gd name="connsiteX243" fmla="*/ 843396 w 1177043"/>
                <a:gd name="connsiteY243" fmla="*/ 292894 h 1516856"/>
                <a:gd name="connsiteX244" fmla="*/ 850540 w 1177043"/>
                <a:gd name="connsiteY244" fmla="*/ 338137 h 1516856"/>
                <a:gd name="connsiteX245" fmla="*/ 852921 w 1177043"/>
                <a:gd name="connsiteY245" fmla="*/ 345281 h 1516856"/>
                <a:gd name="connsiteX246" fmla="*/ 860065 w 1177043"/>
                <a:gd name="connsiteY246" fmla="*/ 359569 h 1516856"/>
                <a:gd name="connsiteX247" fmla="*/ 862446 w 1177043"/>
                <a:gd name="connsiteY247" fmla="*/ 371475 h 1516856"/>
                <a:gd name="connsiteX248" fmla="*/ 867208 w 1177043"/>
                <a:gd name="connsiteY248" fmla="*/ 378619 h 1516856"/>
                <a:gd name="connsiteX249" fmla="*/ 871971 w 1177043"/>
                <a:gd name="connsiteY249" fmla="*/ 392906 h 1516856"/>
                <a:gd name="connsiteX250" fmla="*/ 876733 w 1177043"/>
                <a:gd name="connsiteY250" fmla="*/ 404812 h 1516856"/>
                <a:gd name="connsiteX251" fmla="*/ 879115 w 1177043"/>
                <a:gd name="connsiteY251" fmla="*/ 416719 h 1516856"/>
                <a:gd name="connsiteX252" fmla="*/ 883877 w 1177043"/>
                <a:gd name="connsiteY252" fmla="*/ 426244 h 1516856"/>
                <a:gd name="connsiteX253" fmla="*/ 888640 w 1177043"/>
                <a:gd name="connsiteY253" fmla="*/ 445294 h 1516856"/>
                <a:gd name="connsiteX254" fmla="*/ 893402 w 1177043"/>
                <a:gd name="connsiteY254" fmla="*/ 454819 h 1516856"/>
                <a:gd name="connsiteX255" fmla="*/ 900546 w 1177043"/>
                <a:gd name="connsiteY255" fmla="*/ 473869 h 1516856"/>
                <a:gd name="connsiteX256" fmla="*/ 902927 w 1177043"/>
                <a:gd name="connsiteY256" fmla="*/ 485775 h 1516856"/>
                <a:gd name="connsiteX257" fmla="*/ 905308 w 1177043"/>
                <a:gd name="connsiteY257" fmla="*/ 492919 h 1516856"/>
                <a:gd name="connsiteX258" fmla="*/ 910071 w 1177043"/>
                <a:gd name="connsiteY258" fmla="*/ 531019 h 1516856"/>
                <a:gd name="connsiteX259" fmla="*/ 912452 w 1177043"/>
                <a:gd name="connsiteY259" fmla="*/ 540544 h 1516856"/>
                <a:gd name="connsiteX260" fmla="*/ 914833 w 1177043"/>
                <a:gd name="connsiteY260" fmla="*/ 547688 h 1516856"/>
                <a:gd name="connsiteX261" fmla="*/ 902927 w 1177043"/>
                <a:gd name="connsiteY261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60027 w 1177043"/>
                <a:gd name="connsiteY210" fmla="*/ 73819 h 1516856"/>
                <a:gd name="connsiteX211" fmla="*/ 579077 w 1177043"/>
                <a:gd name="connsiteY211" fmla="*/ 66675 h 1516856"/>
                <a:gd name="connsiteX212" fmla="*/ 595746 w 1177043"/>
                <a:gd name="connsiteY212" fmla="*/ 61912 h 1516856"/>
                <a:gd name="connsiteX213" fmla="*/ 619558 w 1177043"/>
                <a:gd name="connsiteY213" fmla="*/ 54769 h 1516856"/>
                <a:gd name="connsiteX214" fmla="*/ 626702 w 1177043"/>
                <a:gd name="connsiteY214" fmla="*/ 52387 h 1516856"/>
                <a:gd name="connsiteX215" fmla="*/ 636227 w 1177043"/>
                <a:gd name="connsiteY215" fmla="*/ 47625 h 1516856"/>
                <a:gd name="connsiteX216" fmla="*/ 648133 w 1177043"/>
                <a:gd name="connsiteY216" fmla="*/ 45244 h 1516856"/>
                <a:gd name="connsiteX217" fmla="*/ 655277 w 1177043"/>
                <a:gd name="connsiteY217" fmla="*/ 40481 h 1516856"/>
                <a:gd name="connsiteX218" fmla="*/ 664802 w 1177043"/>
                <a:gd name="connsiteY218" fmla="*/ 38100 h 1516856"/>
                <a:gd name="connsiteX219" fmla="*/ 679090 w 1177043"/>
                <a:gd name="connsiteY219" fmla="*/ 33337 h 1516856"/>
                <a:gd name="connsiteX220" fmla="*/ 700521 w 1177043"/>
                <a:gd name="connsiteY220" fmla="*/ 26194 h 1516856"/>
                <a:gd name="connsiteX221" fmla="*/ 707665 w 1177043"/>
                <a:gd name="connsiteY221" fmla="*/ 23812 h 1516856"/>
                <a:gd name="connsiteX222" fmla="*/ 717190 w 1177043"/>
                <a:gd name="connsiteY222" fmla="*/ 21431 h 1516856"/>
                <a:gd name="connsiteX223" fmla="*/ 736240 w 1177043"/>
                <a:gd name="connsiteY223" fmla="*/ 14287 h 1516856"/>
                <a:gd name="connsiteX224" fmla="*/ 750527 w 1177043"/>
                <a:gd name="connsiteY224" fmla="*/ 9525 h 1516856"/>
                <a:gd name="connsiteX225" fmla="*/ 757671 w 1177043"/>
                <a:gd name="connsiteY225" fmla="*/ 4762 h 1516856"/>
                <a:gd name="connsiteX226" fmla="*/ 767196 w 1177043"/>
                <a:gd name="connsiteY226" fmla="*/ 2381 h 1516856"/>
                <a:gd name="connsiteX227" fmla="*/ 774340 w 1177043"/>
                <a:gd name="connsiteY227" fmla="*/ 0 h 1516856"/>
                <a:gd name="connsiteX228" fmla="*/ 781483 w 1177043"/>
                <a:gd name="connsiteY228" fmla="*/ 2381 h 1516856"/>
                <a:gd name="connsiteX229" fmla="*/ 791008 w 1177043"/>
                <a:gd name="connsiteY229" fmla="*/ 16669 h 1516856"/>
                <a:gd name="connsiteX230" fmla="*/ 793390 w 1177043"/>
                <a:gd name="connsiteY230" fmla="*/ 30956 h 1516856"/>
                <a:gd name="connsiteX231" fmla="*/ 798152 w 1177043"/>
                <a:gd name="connsiteY231" fmla="*/ 45244 h 1516856"/>
                <a:gd name="connsiteX232" fmla="*/ 800533 w 1177043"/>
                <a:gd name="connsiteY232" fmla="*/ 59531 h 1516856"/>
                <a:gd name="connsiteX233" fmla="*/ 805296 w 1177043"/>
                <a:gd name="connsiteY233" fmla="*/ 69056 h 1516856"/>
                <a:gd name="connsiteX234" fmla="*/ 810058 w 1177043"/>
                <a:gd name="connsiteY234" fmla="*/ 88106 h 1516856"/>
                <a:gd name="connsiteX235" fmla="*/ 812440 w 1177043"/>
                <a:gd name="connsiteY235" fmla="*/ 116681 h 1516856"/>
                <a:gd name="connsiteX236" fmla="*/ 814821 w 1177043"/>
                <a:gd name="connsiteY236" fmla="*/ 123825 h 1516856"/>
                <a:gd name="connsiteX237" fmla="*/ 819583 w 1177043"/>
                <a:gd name="connsiteY237" fmla="*/ 164306 h 1516856"/>
                <a:gd name="connsiteX238" fmla="*/ 826727 w 1177043"/>
                <a:gd name="connsiteY238" fmla="*/ 221456 h 1516856"/>
                <a:gd name="connsiteX239" fmla="*/ 831490 w 1177043"/>
                <a:gd name="connsiteY239" fmla="*/ 228600 h 1516856"/>
                <a:gd name="connsiteX240" fmla="*/ 836252 w 1177043"/>
                <a:gd name="connsiteY240" fmla="*/ 269081 h 1516856"/>
                <a:gd name="connsiteX241" fmla="*/ 838633 w 1177043"/>
                <a:gd name="connsiteY241" fmla="*/ 278606 h 1516856"/>
                <a:gd name="connsiteX242" fmla="*/ 843396 w 1177043"/>
                <a:gd name="connsiteY242" fmla="*/ 292894 h 1516856"/>
                <a:gd name="connsiteX243" fmla="*/ 850540 w 1177043"/>
                <a:gd name="connsiteY243" fmla="*/ 338137 h 1516856"/>
                <a:gd name="connsiteX244" fmla="*/ 852921 w 1177043"/>
                <a:gd name="connsiteY244" fmla="*/ 345281 h 1516856"/>
                <a:gd name="connsiteX245" fmla="*/ 860065 w 1177043"/>
                <a:gd name="connsiteY245" fmla="*/ 359569 h 1516856"/>
                <a:gd name="connsiteX246" fmla="*/ 862446 w 1177043"/>
                <a:gd name="connsiteY246" fmla="*/ 371475 h 1516856"/>
                <a:gd name="connsiteX247" fmla="*/ 867208 w 1177043"/>
                <a:gd name="connsiteY247" fmla="*/ 378619 h 1516856"/>
                <a:gd name="connsiteX248" fmla="*/ 871971 w 1177043"/>
                <a:gd name="connsiteY248" fmla="*/ 392906 h 1516856"/>
                <a:gd name="connsiteX249" fmla="*/ 876733 w 1177043"/>
                <a:gd name="connsiteY249" fmla="*/ 404812 h 1516856"/>
                <a:gd name="connsiteX250" fmla="*/ 879115 w 1177043"/>
                <a:gd name="connsiteY250" fmla="*/ 416719 h 1516856"/>
                <a:gd name="connsiteX251" fmla="*/ 883877 w 1177043"/>
                <a:gd name="connsiteY251" fmla="*/ 426244 h 1516856"/>
                <a:gd name="connsiteX252" fmla="*/ 888640 w 1177043"/>
                <a:gd name="connsiteY252" fmla="*/ 445294 h 1516856"/>
                <a:gd name="connsiteX253" fmla="*/ 893402 w 1177043"/>
                <a:gd name="connsiteY253" fmla="*/ 454819 h 1516856"/>
                <a:gd name="connsiteX254" fmla="*/ 900546 w 1177043"/>
                <a:gd name="connsiteY254" fmla="*/ 473869 h 1516856"/>
                <a:gd name="connsiteX255" fmla="*/ 902927 w 1177043"/>
                <a:gd name="connsiteY255" fmla="*/ 485775 h 1516856"/>
                <a:gd name="connsiteX256" fmla="*/ 905308 w 1177043"/>
                <a:gd name="connsiteY256" fmla="*/ 492919 h 1516856"/>
                <a:gd name="connsiteX257" fmla="*/ 910071 w 1177043"/>
                <a:gd name="connsiteY257" fmla="*/ 531019 h 1516856"/>
                <a:gd name="connsiteX258" fmla="*/ 912452 w 1177043"/>
                <a:gd name="connsiteY258" fmla="*/ 540544 h 1516856"/>
                <a:gd name="connsiteX259" fmla="*/ 914833 w 1177043"/>
                <a:gd name="connsiteY259" fmla="*/ 547688 h 1516856"/>
                <a:gd name="connsiteX260" fmla="*/ 902927 w 1177043"/>
                <a:gd name="connsiteY260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60027 w 1177043"/>
                <a:gd name="connsiteY210" fmla="*/ 73819 h 1516856"/>
                <a:gd name="connsiteX211" fmla="*/ 579077 w 1177043"/>
                <a:gd name="connsiteY211" fmla="*/ 66675 h 1516856"/>
                <a:gd name="connsiteX212" fmla="*/ 595746 w 1177043"/>
                <a:gd name="connsiteY212" fmla="*/ 61912 h 1516856"/>
                <a:gd name="connsiteX213" fmla="*/ 619558 w 1177043"/>
                <a:gd name="connsiteY213" fmla="*/ 54769 h 1516856"/>
                <a:gd name="connsiteX214" fmla="*/ 636227 w 1177043"/>
                <a:gd name="connsiteY214" fmla="*/ 47625 h 1516856"/>
                <a:gd name="connsiteX215" fmla="*/ 648133 w 1177043"/>
                <a:gd name="connsiteY215" fmla="*/ 45244 h 1516856"/>
                <a:gd name="connsiteX216" fmla="*/ 655277 w 1177043"/>
                <a:gd name="connsiteY216" fmla="*/ 40481 h 1516856"/>
                <a:gd name="connsiteX217" fmla="*/ 664802 w 1177043"/>
                <a:gd name="connsiteY217" fmla="*/ 38100 h 1516856"/>
                <a:gd name="connsiteX218" fmla="*/ 679090 w 1177043"/>
                <a:gd name="connsiteY218" fmla="*/ 33337 h 1516856"/>
                <a:gd name="connsiteX219" fmla="*/ 700521 w 1177043"/>
                <a:gd name="connsiteY219" fmla="*/ 26194 h 1516856"/>
                <a:gd name="connsiteX220" fmla="*/ 707665 w 1177043"/>
                <a:gd name="connsiteY220" fmla="*/ 23812 h 1516856"/>
                <a:gd name="connsiteX221" fmla="*/ 717190 w 1177043"/>
                <a:gd name="connsiteY221" fmla="*/ 21431 h 1516856"/>
                <a:gd name="connsiteX222" fmla="*/ 736240 w 1177043"/>
                <a:gd name="connsiteY222" fmla="*/ 14287 h 1516856"/>
                <a:gd name="connsiteX223" fmla="*/ 750527 w 1177043"/>
                <a:gd name="connsiteY223" fmla="*/ 9525 h 1516856"/>
                <a:gd name="connsiteX224" fmla="*/ 757671 w 1177043"/>
                <a:gd name="connsiteY224" fmla="*/ 4762 h 1516856"/>
                <a:gd name="connsiteX225" fmla="*/ 767196 w 1177043"/>
                <a:gd name="connsiteY225" fmla="*/ 2381 h 1516856"/>
                <a:gd name="connsiteX226" fmla="*/ 774340 w 1177043"/>
                <a:gd name="connsiteY226" fmla="*/ 0 h 1516856"/>
                <a:gd name="connsiteX227" fmla="*/ 781483 w 1177043"/>
                <a:gd name="connsiteY227" fmla="*/ 2381 h 1516856"/>
                <a:gd name="connsiteX228" fmla="*/ 791008 w 1177043"/>
                <a:gd name="connsiteY228" fmla="*/ 16669 h 1516856"/>
                <a:gd name="connsiteX229" fmla="*/ 793390 w 1177043"/>
                <a:gd name="connsiteY229" fmla="*/ 30956 h 1516856"/>
                <a:gd name="connsiteX230" fmla="*/ 798152 w 1177043"/>
                <a:gd name="connsiteY230" fmla="*/ 45244 h 1516856"/>
                <a:gd name="connsiteX231" fmla="*/ 800533 w 1177043"/>
                <a:gd name="connsiteY231" fmla="*/ 59531 h 1516856"/>
                <a:gd name="connsiteX232" fmla="*/ 805296 w 1177043"/>
                <a:gd name="connsiteY232" fmla="*/ 69056 h 1516856"/>
                <a:gd name="connsiteX233" fmla="*/ 810058 w 1177043"/>
                <a:gd name="connsiteY233" fmla="*/ 88106 h 1516856"/>
                <a:gd name="connsiteX234" fmla="*/ 812440 w 1177043"/>
                <a:gd name="connsiteY234" fmla="*/ 116681 h 1516856"/>
                <a:gd name="connsiteX235" fmla="*/ 814821 w 1177043"/>
                <a:gd name="connsiteY235" fmla="*/ 123825 h 1516856"/>
                <a:gd name="connsiteX236" fmla="*/ 819583 w 1177043"/>
                <a:gd name="connsiteY236" fmla="*/ 164306 h 1516856"/>
                <a:gd name="connsiteX237" fmla="*/ 826727 w 1177043"/>
                <a:gd name="connsiteY237" fmla="*/ 221456 h 1516856"/>
                <a:gd name="connsiteX238" fmla="*/ 831490 w 1177043"/>
                <a:gd name="connsiteY238" fmla="*/ 228600 h 1516856"/>
                <a:gd name="connsiteX239" fmla="*/ 836252 w 1177043"/>
                <a:gd name="connsiteY239" fmla="*/ 269081 h 1516856"/>
                <a:gd name="connsiteX240" fmla="*/ 838633 w 1177043"/>
                <a:gd name="connsiteY240" fmla="*/ 278606 h 1516856"/>
                <a:gd name="connsiteX241" fmla="*/ 843396 w 1177043"/>
                <a:gd name="connsiteY241" fmla="*/ 292894 h 1516856"/>
                <a:gd name="connsiteX242" fmla="*/ 850540 w 1177043"/>
                <a:gd name="connsiteY242" fmla="*/ 338137 h 1516856"/>
                <a:gd name="connsiteX243" fmla="*/ 852921 w 1177043"/>
                <a:gd name="connsiteY243" fmla="*/ 345281 h 1516856"/>
                <a:gd name="connsiteX244" fmla="*/ 860065 w 1177043"/>
                <a:gd name="connsiteY244" fmla="*/ 359569 h 1516856"/>
                <a:gd name="connsiteX245" fmla="*/ 862446 w 1177043"/>
                <a:gd name="connsiteY245" fmla="*/ 371475 h 1516856"/>
                <a:gd name="connsiteX246" fmla="*/ 867208 w 1177043"/>
                <a:gd name="connsiteY246" fmla="*/ 378619 h 1516856"/>
                <a:gd name="connsiteX247" fmla="*/ 871971 w 1177043"/>
                <a:gd name="connsiteY247" fmla="*/ 392906 h 1516856"/>
                <a:gd name="connsiteX248" fmla="*/ 876733 w 1177043"/>
                <a:gd name="connsiteY248" fmla="*/ 404812 h 1516856"/>
                <a:gd name="connsiteX249" fmla="*/ 879115 w 1177043"/>
                <a:gd name="connsiteY249" fmla="*/ 416719 h 1516856"/>
                <a:gd name="connsiteX250" fmla="*/ 883877 w 1177043"/>
                <a:gd name="connsiteY250" fmla="*/ 426244 h 1516856"/>
                <a:gd name="connsiteX251" fmla="*/ 888640 w 1177043"/>
                <a:gd name="connsiteY251" fmla="*/ 445294 h 1516856"/>
                <a:gd name="connsiteX252" fmla="*/ 893402 w 1177043"/>
                <a:gd name="connsiteY252" fmla="*/ 454819 h 1516856"/>
                <a:gd name="connsiteX253" fmla="*/ 900546 w 1177043"/>
                <a:gd name="connsiteY253" fmla="*/ 473869 h 1516856"/>
                <a:gd name="connsiteX254" fmla="*/ 902927 w 1177043"/>
                <a:gd name="connsiteY254" fmla="*/ 485775 h 1516856"/>
                <a:gd name="connsiteX255" fmla="*/ 905308 w 1177043"/>
                <a:gd name="connsiteY255" fmla="*/ 492919 h 1516856"/>
                <a:gd name="connsiteX256" fmla="*/ 910071 w 1177043"/>
                <a:gd name="connsiteY256" fmla="*/ 531019 h 1516856"/>
                <a:gd name="connsiteX257" fmla="*/ 912452 w 1177043"/>
                <a:gd name="connsiteY257" fmla="*/ 540544 h 1516856"/>
                <a:gd name="connsiteX258" fmla="*/ 914833 w 1177043"/>
                <a:gd name="connsiteY258" fmla="*/ 547688 h 1516856"/>
                <a:gd name="connsiteX259" fmla="*/ 902927 w 1177043"/>
                <a:gd name="connsiteY259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60027 w 1177043"/>
                <a:gd name="connsiteY210" fmla="*/ 73819 h 1516856"/>
                <a:gd name="connsiteX211" fmla="*/ 579077 w 1177043"/>
                <a:gd name="connsiteY211" fmla="*/ 66675 h 1516856"/>
                <a:gd name="connsiteX212" fmla="*/ 595746 w 1177043"/>
                <a:gd name="connsiteY212" fmla="*/ 61912 h 1516856"/>
                <a:gd name="connsiteX213" fmla="*/ 619558 w 1177043"/>
                <a:gd name="connsiteY213" fmla="*/ 54769 h 1516856"/>
                <a:gd name="connsiteX214" fmla="*/ 636227 w 1177043"/>
                <a:gd name="connsiteY214" fmla="*/ 47625 h 1516856"/>
                <a:gd name="connsiteX215" fmla="*/ 648133 w 1177043"/>
                <a:gd name="connsiteY215" fmla="*/ 45244 h 1516856"/>
                <a:gd name="connsiteX216" fmla="*/ 664802 w 1177043"/>
                <a:gd name="connsiteY216" fmla="*/ 38100 h 1516856"/>
                <a:gd name="connsiteX217" fmla="*/ 679090 w 1177043"/>
                <a:gd name="connsiteY217" fmla="*/ 33337 h 1516856"/>
                <a:gd name="connsiteX218" fmla="*/ 700521 w 1177043"/>
                <a:gd name="connsiteY218" fmla="*/ 26194 h 1516856"/>
                <a:gd name="connsiteX219" fmla="*/ 707665 w 1177043"/>
                <a:gd name="connsiteY219" fmla="*/ 23812 h 1516856"/>
                <a:gd name="connsiteX220" fmla="*/ 717190 w 1177043"/>
                <a:gd name="connsiteY220" fmla="*/ 21431 h 1516856"/>
                <a:gd name="connsiteX221" fmla="*/ 736240 w 1177043"/>
                <a:gd name="connsiteY221" fmla="*/ 14287 h 1516856"/>
                <a:gd name="connsiteX222" fmla="*/ 750527 w 1177043"/>
                <a:gd name="connsiteY222" fmla="*/ 9525 h 1516856"/>
                <a:gd name="connsiteX223" fmla="*/ 757671 w 1177043"/>
                <a:gd name="connsiteY223" fmla="*/ 4762 h 1516856"/>
                <a:gd name="connsiteX224" fmla="*/ 767196 w 1177043"/>
                <a:gd name="connsiteY224" fmla="*/ 2381 h 1516856"/>
                <a:gd name="connsiteX225" fmla="*/ 774340 w 1177043"/>
                <a:gd name="connsiteY225" fmla="*/ 0 h 1516856"/>
                <a:gd name="connsiteX226" fmla="*/ 781483 w 1177043"/>
                <a:gd name="connsiteY226" fmla="*/ 2381 h 1516856"/>
                <a:gd name="connsiteX227" fmla="*/ 791008 w 1177043"/>
                <a:gd name="connsiteY227" fmla="*/ 16669 h 1516856"/>
                <a:gd name="connsiteX228" fmla="*/ 793390 w 1177043"/>
                <a:gd name="connsiteY228" fmla="*/ 30956 h 1516856"/>
                <a:gd name="connsiteX229" fmla="*/ 798152 w 1177043"/>
                <a:gd name="connsiteY229" fmla="*/ 45244 h 1516856"/>
                <a:gd name="connsiteX230" fmla="*/ 800533 w 1177043"/>
                <a:gd name="connsiteY230" fmla="*/ 59531 h 1516856"/>
                <a:gd name="connsiteX231" fmla="*/ 805296 w 1177043"/>
                <a:gd name="connsiteY231" fmla="*/ 69056 h 1516856"/>
                <a:gd name="connsiteX232" fmla="*/ 810058 w 1177043"/>
                <a:gd name="connsiteY232" fmla="*/ 88106 h 1516856"/>
                <a:gd name="connsiteX233" fmla="*/ 812440 w 1177043"/>
                <a:gd name="connsiteY233" fmla="*/ 116681 h 1516856"/>
                <a:gd name="connsiteX234" fmla="*/ 814821 w 1177043"/>
                <a:gd name="connsiteY234" fmla="*/ 123825 h 1516856"/>
                <a:gd name="connsiteX235" fmla="*/ 819583 w 1177043"/>
                <a:gd name="connsiteY235" fmla="*/ 164306 h 1516856"/>
                <a:gd name="connsiteX236" fmla="*/ 826727 w 1177043"/>
                <a:gd name="connsiteY236" fmla="*/ 221456 h 1516856"/>
                <a:gd name="connsiteX237" fmla="*/ 831490 w 1177043"/>
                <a:gd name="connsiteY237" fmla="*/ 228600 h 1516856"/>
                <a:gd name="connsiteX238" fmla="*/ 836252 w 1177043"/>
                <a:gd name="connsiteY238" fmla="*/ 269081 h 1516856"/>
                <a:gd name="connsiteX239" fmla="*/ 838633 w 1177043"/>
                <a:gd name="connsiteY239" fmla="*/ 278606 h 1516856"/>
                <a:gd name="connsiteX240" fmla="*/ 843396 w 1177043"/>
                <a:gd name="connsiteY240" fmla="*/ 292894 h 1516856"/>
                <a:gd name="connsiteX241" fmla="*/ 850540 w 1177043"/>
                <a:gd name="connsiteY241" fmla="*/ 338137 h 1516856"/>
                <a:gd name="connsiteX242" fmla="*/ 852921 w 1177043"/>
                <a:gd name="connsiteY242" fmla="*/ 345281 h 1516856"/>
                <a:gd name="connsiteX243" fmla="*/ 860065 w 1177043"/>
                <a:gd name="connsiteY243" fmla="*/ 359569 h 1516856"/>
                <a:gd name="connsiteX244" fmla="*/ 862446 w 1177043"/>
                <a:gd name="connsiteY244" fmla="*/ 371475 h 1516856"/>
                <a:gd name="connsiteX245" fmla="*/ 867208 w 1177043"/>
                <a:gd name="connsiteY245" fmla="*/ 378619 h 1516856"/>
                <a:gd name="connsiteX246" fmla="*/ 871971 w 1177043"/>
                <a:gd name="connsiteY246" fmla="*/ 392906 h 1516856"/>
                <a:gd name="connsiteX247" fmla="*/ 876733 w 1177043"/>
                <a:gd name="connsiteY247" fmla="*/ 404812 h 1516856"/>
                <a:gd name="connsiteX248" fmla="*/ 879115 w 1177043"/>
                <a:gd name="connsiteY248" fmla="*/ 416719 h 1516856"/>
                <a:gd name="connsiteX249" fmla="*/ 883877 w 1177043"/>
                <a:gd name="connsiteY249" fmla="*/ 426244 h 1516856"/>
                <a:gd name="connsiteX250" fmla="*/ 888640 w 1177043"/>
                <a:gd name="connsiteY250" fmla="*/ 445294 h 1516856"/>
                <a:gd name="connsiteX251" fmla="*/ 893402 w 1177043"/>
                <a:gd name="connsiteY251" fmla="*/ 454819 h 1516856"/>
                <a:gd name="connsiteX252" fmla="*/ 900546 w 1177043"/>
                <a:gd name="connsiteY252" fmla="*/ 473869 h 1516856"/>
                <a:gd name="connsiteX253" fmla="*/ 902927 w 1177043"/>
                <a:gd name="connsiteY253" fmla="*/ 485775 h 1516856"/>
                <a:gd name="connsiteX254" fmla="*/ 905308 w 1177043"/>
                <a:gd name="connsiteY254" fmla="*/ 492919 h 1516856"/>
                <a:gd name="connsiteX255" fmla="*/ 910071 w 1177043"/>
                <a:gd name="connsiteY255" fmla="*/ 531019 h 1516856"/>
                <a:gd name="connsiteX256" fmla="*/ 912452 w 1177043"/>
                <a:gd name="connsiteY256" fmla="*/ 540544 h 1516856"/>
                <a:gd name="connsiteX257" fmla="*/ 914833 w 1177043"/>
                <a:gd name="connsiteY257" fmla="*/ 547688 h 1516856"/>
                <a:gd name="connsiteX258" fmla="*/ 902927 w 1177043"/>
                <a:gd name="connsiteY258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60027 w 1177043"/>
                <a:gd name="connsiteY210" fmla="*/ 73819 h 1516856"/>
                <a:gd name="connsiteX211" fmla="*/ 579077 w 1177043"/>
                <a:gd name="connsiteY211" fmla="*/ 66675 h 1516856"/>
                <a:gd name="connsiteX212" fmla="*/ 595746 w 1177043"/>
                <a:gd name="connsiteY212" fmla="*/ 61912 h 1516856"/>
                <a:gd name="connsiteX213" fmla="*/ 619558 w 1177043"/>
                <a:gd name="connsiteY213" fmla="*/ 54769 h 1516856"/>
                <a:gd name="connsiteX214" fmla="*/ 636227 w 1177043"/>
                <a:gd name="connsiteY214" fmla="*/ 47625 h 1516856"/>
                <a:gd name="connsiteX215" fmla="*/ 648133 w 1177043"/>
                <a:gd name="connsiteY215" fmla="*/ 45244 h 1516856"/>
                <a:gd name="connsiteX216" fmla="*/ 664802 w 1177043"/>
                <a:gd name="connsiteY216" fmla="*/ 38100 h 1516856"/>
                <a:gd name="connsiteX217" fmla="*/ 700521 w 1177043"/>
                <a:gd name="connsiteY217" fmla="*/ 26194 h 1516856"/>
                <a:gd name="connsiteX218" fmla="*/ 707665 w 1177043"/>
                <a:gd name="connsiteY218" fmla="*/ 23812 h 1516856"/>
                <a:gd name="connsiteX219" fmla="*/ 717190 w 1177043"/>
                <a:gd name="connsiteY219" fmla="*/ 21431 h 1516856"/>
                <a:gd name="connsiteX220" fmla="*/ 736240 w 1177043"/>
                <a:gd name="connsiteY220" fmla="*/ 14287 h 1516856"/>
                <a:gd name="connsiteX221" fmla="*/ 750527 w 1177043"/>
                <a:gd name="connsiteY221" fmla="*/ 9525 h 1516856"/>
                <a:gd name="connsiteX222" fmla="*/ 757671 w 1177043"/>
                <a:gd name="connsiteY222" fmla="*/ 4762 h 1516856"/>
                <a:gd name="connsiteX223" fmla="*/ 767196 w 1177043"/>
                <a:gd name="connsiteY223" fmla="*/ 2381 h 1516856"/>
                <a:gd name="connsiteX224" fmla="*/ 774340 w 1177043"/>
                <a:gd name="connsiteY224" fmla="*/ 0 h 1516856"/>
                <a:gd name="connsiteX225" fmla="*/ 781483 w 1177043"/>
                <a:gd name="connsiteY225" fmla="*/ 2381 h 1516856"/>
                <a:gd name="connsiteX226" fmla="*/ 791008 w 1177043"/>
                <a:gd name="connsiteY226" fmla="*/ 16669 h 1516856"/>
                <a:gd name="connsiteX227" fmla="*/ 793390 w 1177043"/>
                <a:gd name="connsiteY227" fmla="*/ 30956 h 1516856"/>
                <a:gd name="connsiteX228" fmla="*/ 798152 w 1177043"/>
                <a:gd name="connsiteY228" fmla="*/ 45244 h 1516856"/>
                <a:gd name="connsiteX229" fmla="*/ 800533 w 1177043"/>
                <a:gd name="connsiteY229" fmla="*/ 59531 h 1516856"/>
                <a:gd name="connsiteX230" fmla="*/ 805296 w 1177043"/>
                <a:gd name="connsiteY230" fmla="*/ 69056 h 1516856"/>
                <a:gd name="connsiteX231" fmla="*/ 810058 w 1177043"/>
                <a:gd name="connsiteY231" fmla="*/ 88106 h 1516856"/>
                <a:gd name="connsiteX232" fmla="*/ 812440 w 1177043"/>
                <a:gd name="connsiteY232" fmla="*/ 116681 h 1516856"/>
                <a:gd name="connsiteX233" fmla="*/ 814821 w 1177043"/>
                <a:gd name="connsiteY233" fmla="*/ 123825 h 1516856"/>
                <a:gd name="connsiteX234" fmla="*/ 819583 w 1177043"/>
                <a:gd name="connsiteY234" fmla="*/ 164306 h 1516856"/>
                <a:gd name="connsiteX235" fmla="*/ 826727 w 1177043"/>
                <a:gd name="connsiteY235" fmla="*/ 221456 h 1516856"/>
                <a:gd name="connsiteX236" fmla="*/ 831490 w 1177043"/>
                <a:gd name="connsiteY236" fmla="*/ 228600 h 1516856"/>
                <a:gd name="connsiteX237" fmla="*/ 836252 w 1177043"/>
                <a:gd name="connsiteY237" fmla="*/ 269081 h 1516856"/>
                <a:gd name="connsiteX238" fmla="*/ 838633 w 1177043"/>
                <a:gd name="connsiteY238" fmla="*/ 278606 h 1516856"/>
                <a:gd name="connsiteX239" fmla="*/ 843396 w 1177043"/>
                <a:gd name="connsiteY239" fmla="*/ 292894 h 1516856"/>
                <a:gd name="connsiteX240" fmla="*/ 850540 w 1177043"/>
                <a:gd name="connsiteY240" fmla="*/ 338137 h 1516856"/>
                <a:gd name="connsiteX241" fmla="*/ 852921 w 1177043"/>
                <a:gd name="connsiteY241" fmla="*/ 345281 h 1516856"/>
                <a:gd name="connsiteX242" fmla="*/ 860065 w 1177043"/>
                <a:gd name="connsiteY242" fmla="*/ 359569 h 1516856"/>
                <a:gd name="connsiteX243" fmla="*/ 862446 w 1177043"/>
                <a:gd name="connsiteY243" fmla="*/ 371475 h 1516856"/>
                <a:gd name="connsiteX244" fmla="*/ 867208 w 1177043"/>
                <a:gd name="connsiteY244" fmla="*/ 378619 h 1516856"/>
                <a:gd name="connsiteX245" fmla="*/ 871971 w 1177043"/>
                <a:gd name="connsiteY245" fmla="*/ 392906 h 1516856"/>
                <a:gd name="connsiteX246" fmla="*/ 876733 w 1177043"/>
                <a:gd name="connsiteY246" fmla="*/ 404812 h 1516856"/>
                <a:gd name="connsiteX247" fmla="*/ 879115 w 1177043"/>
                <a:gd name="connsiteY247" fmla="*/ 416719 h 1516856"/>
                <a:gd name="connsiteX248" fmla="*/ 883877 w 1177043"/>
                <a:gd name="connsiteY248" fmla="*/ 426244 h 1516856"/>
                <a:gd name="connsiteX249" fmla="*/ 888640 w 1177043"/>
                <a:gd name="connsiteY249" fmla="*/ 445294 h 1516856"/>
                <a:gd name="connsiteX250" fmla="*/ 893402 w 1177043"/>
                <a:gd name="connsiteY250" fmla="*/ 454819 h 1516856"/>
                <a:gd name="connsiteX251" fmla="*/ 900546 w 1177043"/>
                <a:gd name="connsiteY251" fmla="*/ 473869 h 1516856"/>
                <a:gd name="connsiteX252" fmla="*/ 902927 w 1177043"/>
                <a:gd name="connsiteY252" fmla="*/ 485775 h 1516856"/>
                <a:gd name="connsiteX253" fmla="*/ 905308 w 1177043"/>
                <a:gd name="connsiteY253" fmla="*/ 492919 h 1516856"/>
                <a:gd name="connsiteX254" fmla="*/ 910071 w 1177043"/>
                <a:gd name="connsiteY254" fmla="*/ 531019 h 1516856"/>
                <a:gd name="connsiteX255" fmla="*/ 912452 w 1177043"/>
                <a:gd name="connsiteY255" fmla="*/ 540544 h 1516856"/>
                <a:gd name="connsiteX256" fmla="*/ 914833 w 1177043"/>
                <a:gd name="connsiteY256" fmla="*/ 547688 h 1516856"/>
                <a:gd name="connsiteX257" fmla="*/ 902927 w 1177043"/>
                <a:gd name="connsiteY257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60027 w 1177043"/>
                <a:gd name="connsiteY210" fmla="*/ 73819 h 1516856"/>
                <a:gd name="connsiteX211" fmla="*/ 579077 w 1177043"/>
                <a:gd name="connsiteY211" fmla="*/ 66675 h 1516856"/>
                <a:gd name="connsiteX212" fmla="*/ 595746 w 1177043"/>
                <a:gd name="connsiteY212" fmla="*/ 61912 h 1516856"/>
                <a:gd name="connsiteX213" fmla="*/ 619558 w 1177043"/>
                <a:gd name="connsiteY213" fmla="*/ 54769 h 1516856"/>
                <a:gd name="connsiteX214" fmla="*/ 636227 w 1177043"/>
                <a:gd name="connsiteY214" fmla="*/ 47625 h 1516856"/>
                <a:gd name="connsiteX215" fmla="*/ 648133 w 1177043"/>
                <a:gd name="connsiteY215" fmla="*/ 45244 h 1516856"/>
                <a:gd name="connsiteX216" fmla="*/ 664802 w 1177043"/>
                <a:gd name="connsiteY216" fmla="*/ 38100 h 1516856"/>
                <a:gd name="connsiteX217" fmla="*/ 707665 w 1177043"/>
                <a:gd name="connsiteY217" fmla="*/ 23812 h 1516856"/>
                <a:gd name="connsiteX218" fmla="*/ 717190 w 1177043"/>
                <a:gd name="connsiteY218" fmla="*/ 21431 h 1516856"/>
                <a:gd name="connsiteX219" fmla="*/ 736240 w 1177043"/>
                <a:gd name="connsiteY219" fmla="*/ 14287 h 1516856"/>
                <a:gd name="connsiteX220" fmla="*/ 750527 w 1177043"/>
                <a:gd name="connsiteY220" fmla="*/ 9525 h 1516856"/>
                <a:gd name="connsiteX221" fmla="*/ 757671 w 1177043"/>
                <a:gd name="connsiteY221" fmla="*/ 4762 h 1516856"/>
                <a:gd name="connsiteX222" fmla="*/ 767196 w 1177043"/>
                <a:gd name="connsiteY222" fmla="*/ 2381 h 1516856"/>
                <a:gd name="connsiteX223" fmla="*/ 774340 w 1177043"/>
                <a:gd name="connsiteY223" fmla="*/ 0 h 1516856"/>
                <a:gd name="connsiteX224" fmla="*/ 781483 w 1177043"/>
                <a:gd name="connsiteY224" fmla="*/ 2381 h 1516856"/>
                <a:gd name="connsiteX225" fmla="*/ 791008 w 1177043"/>
                <a:gd name="connsiteY225" fmla="*/ 16669 h 1516856"/>
                <a:gd name="connsiteX226" fmla="*/ 793390 w 1177043"/>
                <a:gd name="connsiteY226" fmla="*/ 30956 h 1516856"/>
                <a:gd name="connsiteX227" fmla="*/ 798152 w 1177043"/>
                <a:gd name="connsiteY227" fmla="*/ 45244 h 1516856"/>
                <a:gd name="connsiteX228" fmla="*/ 800533 w 1177043"/>
                <a:gd name="connsiteY228" fmla="*/ 59531 h 1516856"/>
                <a:gd name="connsiteX229" fmla="*/ 805296 w 1177043"/>
                <a:gd name="connsiteY229" fmla="*/ 69056 h 1516856"/>
                <a:gd name="connsiteX230" fmla="*/ 810058 w 1177043"/>
                <a:gd name="connsiteY230" fmla="*/ 88106 h 1516856"/>
                <a:gd name="connsiteX231" fmla="*/ 812440 w 1177043"/>
                <a:gd name="connsiteY231" fmla="*/ 116681 h 1516856"/>
                <a:gd name="connsiteX232" fmla="*/ 814821 w 1177043"/>
                <a:gd name="connsiteY232" fmla="*/ 123825 h 1516856"/>
                <a:gd name="connsiteX233" fmla="*/ 819583 w 1177043"/>
                <a:gd name="connsiteY233" fmla="*/ 164306 h 1516856"/>
                <a:gd name="connsiteX234" fmla="*/ 826727 w 1177043"/>
                <a:gd name="connsiteY234" fmla="*/ 221456 h 1516856"/>
                <a:gd name="connsiteX235" fmla="*/ 831490 w 1177043"/>
                <a:gd name="connsiteY235" fmla="*/ 228600 h 1516856"/>
                <a:gd name="connsiteX236" fmla="*/ 836252 w 1177043"/>
                <a:gd name="connsiteY236" fmla="*/ 269081 h 1516856"/>
                <a:gd name="connsiteX237" fmla="*/ 838633 w 1177043"/>
                <a:gd name="connsiteY237" fmla="*/ 278606 h 1516856"/>
                <a:gd name="connsiteX238" fmla="*/ 843396 w 1177043"/>
                <a:gd name="connsiteY238" fmla="*/ 292894 h 1516856"/>
                <a:gd name="connsiteX239" fmla="*/ 850540 w 1177043"/>
                <a:gd name="connsiteY239" fmla="*/ 338137 h 1516856"/>
                <a:gd name="connsiteX240" fmla="*/ 852921 w 1177043"/>
                <a:gd name="connsiteY240" fmla="*/ 345281 h 1516856"/>
                <a:gd name="connsiteX241" fmla="*/ 860065 w 1177043"/>
                <a:gd name="connsiteY241" fmla="*/ 359569 h 1516856"/>
                <a:gd name="connsiteX242" fmla="*/ 862446 w 1177043"/>
                <a:gd name="connsiteY242" fmla="*/ 371475 h 1516856"/>
                <a:gd name="connsiteX243" fmla="*/ 867208 w 1177043"/>
                <a:gd name="connsiteY243" fmla="*/ 378619 h 1516856"/>
                <a:gd name="connsiteX244" fmla="*/ 871971 w 1177043"/>
                <a:gd name="connsiteY244" fmla="*/ 392906 h 1516856"/>
                <a:gd name="connsiteX245" fmla="*/ 876733 w 1177043"/>
                <a:gd name="connsiteY245" fmla="*/ 404812 h 1516856"/>
                <a:gd name="connsiteX246" fmla="*/ 879115 w 1177043"/>
                <a:gd name="connsiteY246" fmla="*/ 416719 h 1516856"/>
                <a:gd name="connsiteX247" fmla="*/ 883877 w 1177043"/>
                <a:gd name="connsiteY247" fmla="*/ 426244 h 1516856"/>
                <a:gd name="connsiteX248" fmla="*/ 888640 w 1177043"/>
                <a:gd name="connsiteY248" fmla="*/ 445294 h 1516856"/>
                <a:gd name="connsiteX249" fmla="*/ 893402 w 1177043"/>
                <a:gd name="connsiteY249" fmla="*/ 454819 h 1516856"/>
                <a:gd name="connsiteX250" fmla="*/ 900546 w 1177043"/>
                <a:gd name="connsiteY250" fmla="*/ 473869 h 1516856"/>
                <a:gd name="connsiteX251" fmla="*/ 902927 w 1177043"/>
                <a:gd name="connsiteY251" fmla="*/ 485775 h 1516856"/>
                <a:gd name="connsiteX252" fmla="*/ 905308 w 1177043"/>
                <a:gd name="connsiteY252" fmla="*/ 492919 h 1516856"/>
                <a:gd name="connsiteX253" fmla="*/ 910071 w 1177043"/>
                <a:gd name="connsiteY253" fmla="*/ 531019 h 1516856"/>
                <a:gd name="connsiteX254" fmla="*/ 912452 w 1177043"/>
                <a:gd name="connsiteY254" fmla="*/ 540544 h 1516856"/>
                <a:gd name="connsiteX255" fmla="*/ 914833 w 1177043"/>
                <a:gd name="connsiteY255" fmla="*/ 547688 h 1516856"/>
                <a:gd name="connsiteX256" fmla="*/ 902927 w 1177043"/>
                <a:gd name="connsiteY256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60027 w 1177043"/>
                <a:gd name="connsiteY210" fmla="*/ 73819 h 1516856"/>
                <a:gd name="connsiteX211" fmla="*/ 579077 w 1177043"/>
                <a:gd name="connsiteY211" fmla="*/ 66675 h 1516856"/>
                <a:gd name="connsiteX212" fmla="*/ 595746 w 1177043"/>
                <a:gd name="connsiteY212" fmla="*/ 61912 h 1516856"/>
                <a:gd name="connsiteX213" fmla="*/ 619558 w 1177043"/>
                <a:gd name="connsiteY213" fmla="*/ 54769 h 1516856"/>
                <a:gd name="connsiteX214" fmla="*/ 648133 w 1177043"/>
                <a:gd name="connsiteY214" fmla="*/ 45244 h 1516856"/>
                <a:gd name="connsiteX215" fmla="*/ 664802 w 1177043"/>
                <a:gd name="connsiteY215" fmla="*/ 38100 h 1516856"/>
                <a:gd name="connsiteX216" fmla="*/ 707665 w 1177043"/>
                <a:gd name="connsiteY216" fmla="*/ 23812 h 1516856"/>
                <a:gd name="connsiteX217" fmla="*/ 717190 w 1177043"/>
                <a:gd name="connsiteY217" fmla="*/ 21431 h 1516856"/>
                <a:gd name="connsiteX218" fmla="*/ 736240 w 1177043"/>
                <a:gd name="connsiteY218" fmla="*/ 14287 h 1516856"/>
                <a:gd name="connsiteX219" fmla="*/ 750527 w 1177043"/>
                <a:gd name="connsiteY219" fmla="*/ 9525 h 1516856"/>
                <a:gd name="connsiteX220" fmla="*/ 757671 w 1177043"/>
                <a:gd name="connsiteY220" fmla="*/ 4762 h 1516856"/>
                <a:gd name="connsiteX221" fmla="*/ 767196 w 1177043"/>
                <a:gd name="connsiteY221" fmla="*/ 2381 h 1516856"/>
                <a:gd name="connsiteX222" fmla="*/ 774340 w 1177043"/>
                <a:gd name="connsiteY222" fmla="*/ 0 h 1516856"/>
                <a:gd name="connsiteX223" fmla="*/ 781483 w 1177043"/>
                <a:gd name="connsiteY223" fmla="*/ 2381 h 1516856"/>
                <a:gd name="connsiteX224" fmla="*/ 791008 w 1177043"/>
                <a:gd name="connsiteY224" fmla="*/ 16669 h 1516856"/>
                <a:gd name="connsiteX225" fmla="*/ 793390 w 1177043"/>
                <a:gd name="connsiteY225" fmla="*/ 30956 h 1516856"/>
                <a:gd name="connsiteX226" fmla="*/ 798152 w 1177043"/>
                <a:gd name="connsiteY226" fmla="*/ 45244 h 1516856"/>
                <a:gd name="connsiteX227" fmla="*/ 800533 w 1177043"/>
                <a:gd name="connsiteY227" fmla="*/ 59531 h 1516856"/>
                <a:gd name="connsiteX228" fmla="*/ 805296 w 1177043"/>
                <a:gd name="connsiteY228" fmla="*/ 69056 h 1516856"/>
                <a:gd name="connsiteX229" fmla="*/ 810058 w 1177043"/>
                <a:gd name="connsiteY229" fmla="*/ 88106 h 1516856"/>
                <a:gd name="connsiteX230" fmla="*/ 812440 w 1177043"/>
                <a:gd name="connsiteY230" fmla="*/ 116681 h 1516856"/>
                <a:gd name="connsiteX231" fmla="*/ 814821 w 1177043"/>
                <a:gd name="connsiteY231" fmla="*/ 123825 h 1516856"/>
                <a:gd name="connsiteX232" fmla="*/ 819583 w 1177043"/>
                <a:gd name="connsiteY232" fmla="*/ 164306 h 1516856"/>
                <a:gd name="connsiteX233" fmla="*/ 826727 w 1177043"/>
                <a:gd name="connsiteY233" fmla="*/ 221456 h 1516856"/>
                <a:gd name="connsiteX234" fmla="*/ 831490 w 1177043"/>
                <a:gd name="connsiteY234" fmla="*/ 228600 h 1516856"/>
                <a:gd name="connsiteX235" fmla="*/ 836252 w 1177043"/>
                <a:gd name="connsiteY235" fmla="*/ 269081 h 1516856"/>
                <a:gd name="connsiteX236" fmla="*/ 838633 w 1177043"/>
                <a:gd name="connsiteY236" fmla="*/ 278606 h 1516856"/>
                <a:gd name="connsiteX237" fmla="*/ 843396 w 1177043"/>
                <a:gd name="connsiteY237" fmla="*/ 292894 h 1516856"/>
                <a:gd name="connsiteX238" fmla="*/ 850540 w 1177043"/>
                <a:gd name="connsiteY238" fmla="*/ 338137 h 1516856"/>
                <a:gd name="connsiteX239" fmla="*/ 852921 w 1177043"/>
                <a:gd name="connsiteY239" fmla="*/ 345281 h 1516856"/>
                <a:gd name="connsiteX240" fmla="*/ 860065 w 1177043"/>
                <a:gd name="connsiteY240" fmla="*/ 359569 h 1516856"/>
                <a:gd name="connsiteX241" fmla="*/ 862446 w 1177043"/>
                <a:gd name="connsiteY241" fmla="*/ 371475 h 1516856"/>
                <a:gd name="connsiteX242" fmla="*/ 867208 w 1177043"/>
                <a:gd name="connsiteY242" fmla="*/ 378619 h 1516856"/>
                <a:gd name="connsiteX243" fmla="*/ 871971 w 1177043"/>
                <a:gd name="connsiteY243" fmla="*/ 392906 h 1516856"/>
                <a:gd name="connsiteX244" fmla="*/ 876733 w 1177043"/>
                <a:gd name="connsiteY244" fmla="*/ 404812 h 1516856"/>
                <a:gd name="connsiteX245" fmla="*/ 879115 w 1177043"/>
                <a:gd name="connsiteY245" fmla="*/ 416719 h 1516856"/>
                <a:gd name="connsiteX246" fmla="*/ 883877 w 1177043"/>
                <a:gd name="connsiteY246" fmla="*/ 426244 h 1516856"/>
                <a:gd name="connsiteX247" fmla="*/ 888640 w 1177043"/>
                <a:gd name="connsiteY247" fmla="*/ 445294 h 1516856"/>
                <a:gd name="connsiteX248" fmla="*/ 893402 w 1177043"/>
                <a:gd name="connsiteY248" fmla="*/ 454819 h 1516856"/>
                <a:gd name="connsiteX249" fmla="*/ 900546 w 1177043"/>
                <a:gd name="connsiteY249" fmla="*/ 473869 h 1516856"/>
                <a:gd name="connsiteX250" fmla="*/ 902927 w 1177043"/>
                <a:gd name="connsiteY250" fmla="*/ 485775 h 1516856"/>
                <a:gd name="connsiteX251" fmla="*/ 905308 w 1177043"/>
                <a:gd name="connsiteY251" fmla="*/ 492919 h 1516856"/>
                <a:gd name="connsiteX252" fmla="*/ 910071 w 1177043"/>
                <a:gd name="connsiteY252" fmla="*/ 531019 h 1516856"/>
                <a:gd name="connsiteX253" fmla="*/ 912452 w 1177043"/>
                <a:gd name="connsiteY253" fmla="*/ 540544 h 1516856"/>
                <a:gd name="connsiteX254" fmla="*/ 914833 w 1177043"/>
                <a:gd name="connsiteY254" fmla="*/ 547688 h 1516856"/>
                <a:gd name="connsiteX255" fmla="*/ 902927 w 1177043"/>
                <a:gd name="connsiteY255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60027 w 1177043"/>
                <a:gd name="connsiteY210" fmla="*/ 73819 h 1516856"/>
                <a:gd name="connsiteX211" fmla="*/ 579077 w 1177043"/>
                <a:gd name="connsiteY211" fmla="*/ 66675 h 1516856"/>
                <a:gd name="connsiteX212" fmla="*/ 619558 w 1177043"/>
                <a:gd name="connsiteY212" fmla="*/ 54769 h 1516856"/>
                <a:gd name="connsiteX213" fmla="*/ 648133 w 1177043"/>
                <a:gd name="connsiteY213" fmla="*/ 45244 h 1516856"/>
                <a:gd name="connsiteX214" fmla="*/ 664802 w 1177043"/>
                <a:gd name="connsiteY214" fmla="*/ 38100 h 1516856"/>
                <a:gd name="connsiteX215" fmla="*/ 707665 w 1177043"/>
                <a:gd name="connsiteY215" fmla="*/ 23812 h 1516856"/>
                <a:gd name="connsiteX216" fmla="*/ 717190 w 1177043"/>
                <a:gd name="connsiteY216" fmla="*/ 21431 h 1516856"/>
                <a:gd name="connsiteX217" fmla="*/ 736240 w 1177043"/>
                <a:gd name="connsiteY217" fmla="*/ 14287 h 1516856"/>
                <a:gd name="connsiteX218" fmla="*/ 750527 w 1177043"/>
                <a:gd name="connsiteY218" fmla="*/ 9525 h 1516856"/>
                <a:gd name="connsiteX219" fmla="*/ 757671 w 1177043"/>
                <a:gd name="connsiteY219" fmla="*/ 4762 h 1516856"/>
                <a:gd name="connsiteX220" fmla="*/ 767196 w 1177043"/>
                <a:gd name="connsiteY220" fmla="*/ 2381 h 1516856"/>
                <a:gd name="connsiteX221" fmla="*/ 774340 w 1177043"/>
                <a:gd name="connsiteY221" fmla="*/ 0 h 1516856"/>
                <a:gd name="connsiteX222" fmla="*/ 781483 w 1177043"/>
                <a:gd name="connsiteY222" fmla="*/ 2381 h 1516856"/>
                <a:gd name="connsiteX223" fmla="*/ 791008 w 1177043"/>
                <a:gd name="connsiteY223" fmla="*/ 16669 h 1516856"/>
                <a:gd name="connsiteX224" fmla="*/ 793390 w 1177043"/>
                <a:gd name="connsiteY224" fmla="*/ 30956 h 1516856"/>
                <a:gd name="connsiteX225" fmla="*/ 798152 w 1177043"/>
                <a:gd name="connsiteY225" fmla="*/ 45244 h 1516856"/>
                <a:gd name="connsiteX226" fmla="*/ 800533 w 1177043"/>
                <a:gd name="connsiteY226" fmla="*/ 59531 h 1516856"/>
                <a:gd name="connsiteX227" fmla="*/ 805296 w 1177043"/>
                <a:gd name="connsiteY227" fmla="*/ 69056 h 1516856"/>
                <a:gd name="connsiteX228" fmla="*/ 810058 w 1177043"/>
                <a:gd name="connsiteY228" fmla="*/ 88106 h 1516856"/>
                <a:gd name="connsiteX229" fmla="*/ 812440 w 1177043"/>
                <a:gd name="connsiteY229" fmla="*/ 116681 h 1516856"/>
                <a:gd name="connsiteX230" fmla="*/ 814821 w 1177043"/>
                <a:gd name="connsiteY230" fmla="*/ 123825 h 1516856"/>
                <a:gd name="connsiteX231" fmla="*/ 819583 w 1177043"/>
                <a:gd name="connsiteY231" fmla="*/ 164306 h 1516856"/>
                <a:gd name="connsiteX232" fmla="*/ 826727 w 1177043"/>
                <a:gd name="connsiteY232" fmla="*/ 221456 h 1516856"/>
                <a:gd name="connsiteX233" fmla="*/ 831490 w 1177043"/>
                <a:gd name="connsiteY233" fmla="*/ 228600 h 1516856"/>
                <a:gd name="connsiteX234" fmla="*/ 836252 w 1177043"/>
                <a:gd name="connsiteY234" fmla="*/ 269081 h 1516856"/>
                <a:gd name="connsiteX235" fmla="*/ 838633 w 1177043"/>
                <a:gd name="connsiteY235" fmla="*/ 278606 h 1516856"/>
                <a:gd name="connsiteX236" fmla="*/ 843396 w 1177043"/>
                <a:gd name="connsiteY236" fmla="*/ 292894 h 1516856"/>
                <a:gd name="connsiteX237" fmla="*/ 850540 w 1177043"/>
                <a:gd name="connsiteY237" fmla="*/ 338137 h 1516856"/>
                <a:gd name="connsiteX238" fmla="*/ 852921 w 1177043"/>
                <a:gd name="connsiteY238" fmla="*/ 345281 h 1516856"/>
                <a:gd name="connsiteX239" fmla="*/ 860065 w 1177043"/>
                <a:gd name="connsiteY239" fmla="*/ 359569 h 1516856"/>
                <a:gd name="connsiteX240" fmla="*/ 862446 w 1177043"/>
                <a:gd name="connsiteY240" fmla="*/ 371475 h 1516856"/>
                <a:gd name="connsiteX241" fmla="*/ 867208 w 1177043"/>
                <a:gd name="connsiteY241" fmla="*/ 378619 h 1516856"/>
                <a:gd name="connsiteX242" fmla="*/ 871971 w 1177043"/>
                <a:gd name="connsiteY242" fmla="*/ 392906 h 1516856"/>
                <a:gd name="connsiteX243" fmla="*/ 876733 w 1177043"/>
                <a:gd name="connsiteY243" fmla="*/ 404812 h 1516856"/>
                <a:gd name="connsiteX244" fmla="*/ 879115 w 1177043"/>
                <a:gd name="connsiteY244" fmla="*/ 416719 h 1516856"/>
                <a:gd name="connsiteX245" fmla="*/ 883877 w 1177043"/>
                <a:gd name="connsiteY245" fmla="*/ 426244 h 1516856"/>
                <a:gd name="connsiteX246" fmla="*/ 888640 w 1177043"/>
                <a:gd name="connsiteY246" fmla="*/ 445294 h 1516856"/>
                <a:gd name="connsiteX247" fmla="*/ 893402 w 1177043"/>
                <a:gd name="connsiteY247" fmla="*/ 454819 h 1516856"/>
                <a:gd name="connsiteX248" fmla="*/ 900546 w 1177043"/>
                <a:gd name="connsiteY248" fmla="*/ 473869 h 1516856"/>
                <a:gd name="connsiteX249" fmla="*/ 902927 w 1177043"/>
                <a:gd name="connsiteY249" fmla="*/ 485775 h 1516856"/>
                <a:gd name="connsiteX250" fmla="*/ 905308 w 1177043"/>
                <a:gd name="connsiteY250" fmla="*/ 492919 h 1516856"/>
                <a:gd name="connsiteX251" fmla="*/ 910071 w 1177043"/>
                <a:gd name="connsiteY251" fmla="*/ 531019 h 1516856"/>
                <a:gd name="connsiteX252" fmla="*/ 912452 w 1177043"/>
                <a:gd name="connsiteY252" fmla="*/ 540544 h 1516856"/>
                <a:gd name="connsiteX253" fmla="*/ 914833 w 1177043"/>
                <a:gd name="connsiteY253" fmla="*/ 547688 h 1516856"/>
                <a:gd name="connsiteX254" fmla="*/ 902927 w 1177043"/>
                <a:gd name="connsiteY254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19546 w 1177043"/>
                <a:gd name="connsiteY209" fmla="*/ 85725 h 1516856"/>
                <a:gd name="connsiteX210" fmla="*/ 579077 w 1177043"/>
                <a:gd name="connsiteY210" fmla="*/ 66675 h 1516856"/>
                <a:gd name="connsiteX211" fmla="*/ 619558 w 1177043"/>
                <a:gd name="connsiteY211" fmla="*/ 54769 h 1516856"/>
                <a:gd name="connsiteX212" fmla="*/ 648133 w 1177043"/>
                <a:gd name="connsiteY212" fmla="*/ 45244 h 1516856"/>
                <a:gd name="connsiteX213" fmla="*/ 664802 w 1177043"/>
                <a:gd name="connsiteY213" fmla="*/ 38100 h 1516856"/>
                <a:gd name="connsiteX214" fmla="*/ 707665 w 1177043"/>
                <a:gd name="connsiteY214" fmla="*/ 23812 h 1516856"/>
                <a:gd name="connsiteX215" fmla="*/ 717190 w 1177043"/>
                <a:gd name="connsiteY215" fmla="*/ 21431 h 1516856"/>
                <a:gd name="connsiteX216" fmla="*/ 736240 w 1177043"/>
                <a:gd name="connsiteY216" fmla="*/ 14287 h 1516856"/>
                <a:gd name="connsiteX217" fmla="*/ 750527 w 1177043"/>
                <a:gd name="connsiteY217" fmla="*/ 9525 h 1516856"/>
                <a:gd name="connsiteX218" fmla="*/ 757671 w 1177043"/>
                <a:gd name="connsiteY218" fmla="*/ 4762 h 1516856"/>
                <a:gd name="connsiteX219" fmla="*/ 767196 w 1177043"/>
                <a:gd name="connsiteY219" fmla="*/ 2381 h 1516856"/>
                <a:gd name="connsiteX220" fmla="*/ 774340 w 1177043"/>
                <a:gd name="connsiteY220" fmla="*/ 0 h 1516856"/>
                <a:gd name="connsiteX221" fmla="*/ 781483 w 1177043"/>
                <a:gd name="connsiteY221" fmla="*/ 2381 h 1516856"/>
                <a:gd name="connsiteX222" fmla="*/ 791008 w 1177043"/>
                <a:gd name="connsiteY222" fmla="*/ 16669 h 1516856"/>
                <a:gd name="connsiteX223" fmla="*/ 793390 w 1177043"/>
                <a:gd name="connsiteY223" fmla="*/ 30956 h 1516856"/>
                <a:gd name="connsiteX224" fmla="*/ 798152 w 1177043"/>
                <a:gd name="connsiteY224" fmla="*/ 45244 h 1516856"/>
                <a:gd name="connsiteX225" fmla="*/ 800533 w 1177043"/>
                <a:gd name="connsiteY225" fmla="*/ 59531 h 1516856"/>
                <a:gd name="connsiteX226" fmla="*/ 805296 w 1177043"/>
                <a:gd name="connsiteY226" fmla="*/ 69056 h 1516856"/>
                <a:gd name="connsiteX227" fmla="*/ 810058 w 1177043"/>
                <a:gd name="connsiteY227" fmla="*/ 88106 h 1516856"/>
                <a:gd name="connsiteX228" fmla="*/ 812440 w 1177043"/>
                <a:gd name="connsiteY228" fmla="*/ 116681 h 1516856"/>
                <a:gd name="connsiteX229" fmla="*/ 814821 w 1177043"/>
                <a:gd name="connsiteY229" fmla="*/ 123825 h 1516856"/>
                <a:gd name="connsiteX230" fmla="*/ 819583 w 1177043"/>
                <a:gd name="connsiteY230" fmla="*/ 164306 h 1516856"/>
                <a:gd name="connsiteX231" fmla="*/ 826727 w 1177043"/>
                <a:gd name="connsiteY231" fmla="*/ 221456 h 1516856"/>
                <a:gd name="connsiteX232" fmla="*/ 831490 w 1177043"/>
                <a:gd name="connsiteY232" fmla="*/ 228600 h 1516856"/>
                <a:gd name="connsiteX233" fmla="*/ 836252 w 1177043"/>
                <a:gd name="connsiteY233" fmla="*/ 269081 h 1516856"/>
                <a:gd name="connsiteX234" fmla="*/ 838633 w 1177043"/>
                <a:gd name="connsiteY234" fmla="*/ 278606 h 1516856"/>
                <a:gd name="connsiteX235" fmla="*/ 843396 w 1177043"/>
                <a:gd name="connsiteY235" fmla="*/ 292894 h 1516856"/>
                <a:gd name="connsiteX236" fmla="*/ 850540 w 1177043"/>
                <a:gd name="connsiteY236" fmla="*/ 338137 h 1516856"/>
                <a:gd name="connsiteX237" fmla="*/ 852921 w 1177043"/>
                <a:gd name="connsiteY237" fmla="*/ 345281 h 1516856"/>
                <a:gd name="connsiteX238" fmla="*/ 860065 w 1177043"/>
                <a:gd name="connsiteY238" fmla="*/ 359569 h 1516856"/>
                <a:gd name="connsiteX239" fmla="*/ 862446 w 1177043"/>
                <a:gd name="connsiteY239" fmla="*/ 371475 h 1516856"/>
                <a:gd name="connsiteX240" fmla="*/ 867208 w 1177043"/>
                <a:gd name="connsiteY240" fmla="*/ 378619 h 1516856"/>
                <a:gd name="connsiteX241" fmla="*/ 871971 w 1177043"/>
                <a:gd name="connsiteY241" fmla="*/ 392906 h 1516856"/>
                <a:gd name="connsiteX242" fmla="*/ 876733 w 1177043"/>
                <a:gd name="connsiteY242" fmla="*/ 404812 h 1516856"/>
                <a:gd name="connsiteX243" fmla="*/ 879115 w 1177043"/>
                <a:gd name="connsiteY243" fmla="*/ 416719 h 1516856"/>
                <a:gd name="connsiteX244" fmla="*/ 883877 w 1177043"/>
                <a:gd name="connsiteY244" fmla="*/ 426244 h 1516856"/>
                <a:gd name="connsiteX245" fmla="*/ 888640 w 1177043"/>
                <a:gd name="connsiteY245" fmla="*/ 445294 h 1516856"/>
                <a:gd name="connsiteX246" fmla="*/ 893402 w 1177043"/>
                <a:gd name="connsiteY246" fmla="*/ 454819 h 1516856"/>
                <a:gd name="connsiteX247" fmla="*/ 900546 w 1177043"/>
                <a:gd name="connsiteY247" fmla="*/ 473869 h 1516856"/>
                <a:gd name="connsiteX248" fmla="*/ 902927 w 1177043"/>
                <a:gd name="connsiteY248" fmla="*/ 485775 h 1516856"/>
                <a:gd name="connsiteX249" fmla="*/ 905308 w 1177043"/>
                <a:gd name="connsiteY249" fmla="*/ 492919 h 1516856"/>
                <a:gd name="connsiteX250" fmla="*/ 910071 w 1177043"/>
                <a:gd name="connsiteY250" fmla="*/ 531019 h 1516856"/>
                <a:gd name="connsiteX251" fmla="*/ 912452 w 1177043"/>
                <a:gd name="connsiteY251" fmla="*/ 540544 h 1516856"/>
                <a:gd name="connsiteX252" fmla="*/ 914833 w 1177043"/>
                <a:gd name="connsiteY252" fmla="*/ 547688 h 1516856"/>
                <a:gd name="connsiteX253" fmla="*/ 902927 w 1177043"/>
                <a:gd name="connsiteY253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469540 w 1177043"/>
                <a:gd name="connsiteY208" fmla="*/ 104775 h 1516856"/>
                <a:gd name="connsiteX209" fmla="*/ 579077 w 1177043"/>
                <a:gd name="connsiteY209" fmla="*/ 66675 h 1516856"/>
                <a:gd name="connsiteX210" fmla="*/ 619558 w 1177043"/>
                <a:gd name="connsiteY210" fmla="*/ 54769 h 1516856"/>
                <a:gd name="connsiteX211" fmla="*/ 648133 w 1177043"/>
                <a:gd name="connsiteY211" fmla="*/ 45244 h 1516856"/>
                <a:gd name="connsiteX212" fmla="*/ 664802 w 1177043"/>
                <a:gd name="connsiteY212" fmla="*/ 38100 h 1516856"/>
                <a:gd name="connsiteX213" fmla="*/ 707665 w 1177043"/>
                <a:gd name="connsiteY213" fmla="*/ 23812 h 1516856"/>
                <a:gd name="connsiteX214" fmla="*/ 717190 w 1177043"/>
                <a:gd name="connsiteY214" fmla="*/ 21431 h 1516856"/>
                <a:gd name="connsiteX215" fmla="*/ 736240 w 1177043"/>
                <a:gd name="connsiteY215" fmla="*/ 14287 h 1516856"/>
                <a:gd name="connsiteX216" fmla="*/ 750527 w 1177043"/>
                <a:gd name="connsiteY216" fmla="*/ 9525 h 1516856"/>
                <a:gd name="connsiteX217" fmla="*/ 757671 w 1177043"/>
                <a:gd name="connsiteY217" fmla="*/ 4762 h 1516856"/>
                <a:gd name="connsiteX218" fmla="*/ 767196 w 1177043"/>
                <a:gd name="connsiteY218" fmla="*/ 2381 h 1516856"/>
                <a:gd name="connsiteX219" fmla="*/ 774340 w 1177043"/>
                <a:gd name="connsiteY219" fmla="*/ 0 h 1516856"/>
                <a:gd name="connsiteX220" fmla="*/ 781483 w 1177043"/>
                <a:gd name="connsiteY220" fmla="*/ 2381 h 1516856"/>
                <a:gd name="connsiteX221" fmla="*/ 791008 w 1177043"/>
                <a:gd name="connsiteY221" fmla="*/ 16669 h 1516856"/>
                <a:gd name="connsiteX222" fmla="*/ 793390 w 1177043"/>
                <a:gd name="connsiteY222" fmla="*/ 30956 h 1516856"/>
                <a:gd name="connsiteX223" fmla="*/ 798152 w 1177043"/>
                <a:gd name="connsiteY223" fmla="*/ 45244 h 1516856"/>
                <a:gd name="connsiteX224" fmla="*/ 800533 w 1177043"/>
                <a:gd name="connsiteY224" fmla="*/ 59531 h 1516856"/>
                <a:gd name="connsiteX225" fmla="*/ 805296 w 1177043"/>
                <a:gd name="connsiteY225" fmla="*/ 69056 h 1516856"/>
                <a:gd name="connsiteX226" fmla="*/ 810058 w 1177043"/>
                <a:gd name="connsiteY226" fmla="*/ 88106 h 1516856"/>
                <a:gd name="connsiteX227" fmla="*/ 812440 w 1177043"/>
                <a:gd name="connsiteY227" fmla="*/ 116681 h 1516856"/>
                <a:gd name="connsiteX228" fmla="*/ 814821 w 1177043"/>
                <a:gd name="connsiteY228" fmla="*/ 123825 h 1516856"/>
                <a:gd name="connsiteX229" fmla="*/ 819583 w 1177043"/>
                <a:gd name="connsiteY229" fmla="*/ 164306 h 1516856"/>
                <a:gd name="connsiteX230" fmla="*/ 826727 w 1177043"/>
                <a:gd name="connsiteY230" fmla="*/ 221456 h 1516856"/>
                <a:gd name="connsiteX231" fmla="*/ 831490 w 1177043"/>
                <a:gd name="connsiteY231" fmla="*/ 228600 h 1516856"/>
                <a:gd name="connsiteX232" fmla="*/ 836252 w 1177043"/>
                <a:gd name="connsiteY232" fmla="*/ 269081 h 1516856"/>
                <a:gd name="connsiteX233" fmla="*/ 838633 w 1177043"/>
                <a:gd name="connsiteY233" fmla="*/ 278606 h 1516856"/>
                <a:gd name="connsiteX234" fmla="*/ 843396 w 1177043"/>
                <a:gd name="connsiteY234" fmla="*/ 292894 h 1516856"/>
                <a:gd name="connsiteX235" fmla="*/ 850540 w 1177043"/>
                <a:gd name="connsiteY235" fmla="*/ 338137 h 1516856"/>
                <a:gd name="connsiteX236" fmla="*/ 852921 w 1177043"/>
                <a:gd name="connsiteY236" fmla="*/ 345281 h 1516856"/>
                <a:gd name="connsiteX237" fmla="*/ 860065 w 1177043"/>
                <a:gd name="connsiteY237" fmla="*/ 359569 h 1516856"/>
                <a:gd name="connsiteX238" fmla="*/ 862446 w 1177043"/>
                <a:gd name="connsiteY238" fmla="*/ 371475 h 1516856"/>
                <a:gd name="connsiteX239" fmla="*/ 867208 w 1177043"/>
                <a:gd name="connsiteY239" fmla="*/ 378619 h 1516856"/>
                <a:gd name="connsiteX240" fmla="*/ 871971 w 1177043"/>
                <a:gd name="connsiteY240" fmla="*/ 392906 h 1516856"/>
                <a:gd name="connsiteX241" fmla="*/ 876733 w 1177043"/>
                <a:gd name="connsiteY241" fmla="*/ 404812 h 1516856"/>
                <a:gd name="connsiteX242" fmla="*/ 879115 w 1177043"/>
                <a:gd name="connsiteY242" fmla="*/ 416719 h 1516856"/>
                <a:gd name="connsiteX243" fmla="*/ 883877 w 1177043"/>
                <a:gd name="connsiteY243" fmla="*/ 426244 h 1516856"/>
                <a:gd name="connsiteX244" fmla="*/ 888640 w 1177043"/>
                <a:gd name="connsiteY244" fmla="*/ 445294 h 1516856"/>
                <a:gd name="connsiteX245" fmla="*/ 893402 w 1177043"/>
                <a:gd name="connsiteY245" fmla="*/ 454819 h 1516856"/>
                <a:gd name="connsiteX246" fmla="*/ 900546 w 1177043"/>
                <a:gd name="connsiteY246" fmla="*/ 473869 h 1516856"/>
                <a:gd name="connsiteX247" fmla="*/ 902927 w 1177043"/>
                <a:gd name="connsiteY247" fmla="*/ 485775 h 1516856"/>
                <a:gd name="connsiteX248" fmla="*/ 905308 w 1177043"/>
                <a:gd name="connsiteY248" fmla="*/ 492919 h 1516856"/>
                <a:gd name="connsiteX249" fmla="*/ 910071 w 1177043"/>
                <a:gd name="connsiteY249" fmla="*/ 531019 h 1516856"/>
                <a:gd name="connsiteX250" fmla="*/ 912452 w 1177043"/>
                <a:gd name="connsiteY250" fmla="*/ 540544 h 1516856"/>
                <a:gd name="connsiteX251" fmla="*/ 914833 w 1177043"/>
                <a:gd name="connsiteY251" fmla="*/ 547688 h 1516856"/>
                <a:gd name="connsiteX252" fmla="*/ 902927 w 1177043"/>
                <a:gd name="connsiteY252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579077 w 1177043"/>
                <a:gd name="connsiteY208" fmla="*/ 66675 h 1516856"/>
                <a:gd name="connsiteX209" fmla="*/ 619558 w 1177043"/>
                <a:gd name="connsiteY209" fmla="*/ 54769 h 1516856"/>
                <a:gd name="connsiteX210" fmla="*/ 648133 w 1177043"/>
                <a:gd name="connsiteY210" fmla="*/ 45244 h 1516856"/>
                <a:gd name="connsiteX211" fmla="*/ 664802 w 1177043"/>
                <a:gd name="connsiteY211" fmla="*/ 38100 h 1516856"/>
                <a:gd name="connsiteX212" fmla="*/ 707665 w 1177043"/>
                <a:gd name="connsiteY212" fmla="*/ 23812 h 1516856"/>
                <a:gd name="connsiteX213" fmla="*/ 717190 w 1177043"/>
                <a:gd name="connsiteY213" fmla="*/ 21431 h 1516856"/>
                <a:gd name="connsiteX214" fmla="*/ 736240 w 1177043"/>
                <a:gd name="connsiteY214" fmla="*/ 14287 h 1516856"/>
                <a:gd name="connsiteX215" fmla="*/ 750527 w 1177043"/>
                <a:gd name="connsiteY215" fmla="*/ 9525 h 1516856"/>
                <a:gd name="connsiteX216" fmla="*/ 757671 w 1177043"/>
                <a:gd name="connsiteY216" fmla="*/ 4762 h 1516856"/>
                <a:gd name="connsiteX217" fmla="*/ 767196 w 1177043"/>
                <a:gd name="connsiteY217" fmla="*/ 2381 h 1516856"/>
                <a:gd name="connsiteX218" fmla="*/ 774340 w 1177043"/>
                <a:gd name="connsiteY218" fmla="*/ 0 h 1516856"/>
                <a:gd name="connsiteX219" fmla="*/ 781483 w 1177043"/>
                <a:gd name="connsiteY219" fmla="*/ 2381 h 1516856"/>
                <a:gd name="connsiteX220" fmla="*/ 791008 w 1177043"/>
                <a:gd name="connsiteY220" fmla="*/ 16669 h 1516856"/>
                <a:gd name="connsiteX221" fmla="*/ 793390 w 1177043"/>
                <a:gd name="connsiteY221" fmla="*/ 30956 h 1516856"/>
                <a:gd name="connsiteX222" fmla="*/ 798152 w 1177043"/>
                <a:gd name="connsiteY222" fmla="*/ 45244 h 1516856"/>
                <a:gd name="connsiteX223" fmla="*/ 800533 w 1177043"/>
                <a:gd name="connsiteY223" fmla="*/ 59531 h 1516856"/>
                <a:gd name="connsiteX224" fmla="*/ 805296 w 1177043"/>
                <a:gd name="connsiteY224" fmla="*/ 69056 h 1516856"/>
                <a:gd name="connsiteX225" fmla="*/ 810058 w 1177043"/>
                <a:gd name="connsiteY225" fmla="*/ 88106 h 1516856"/>
                <a:gd name="connsiteX226" fmla="*/ 812440 w 1177043"/>
                <a:gd name="connsiteY226" fmla="*/ 116681 h 1516856"/>
                <a:gd name="connsiteX227" fmla="*/ 814821 w 1177043"/>
                <a:gd name="connsiteY227" fmla="*/ 123825 h 1516856"/>
                <a:gd name="connsiteX228" fmla="*/ 819583 w 1177043"/>
                <a:gd name="connsiteY228" fmla="*/ 164306 h 1516856"/>
                <a:gd name="connsiteX229" fmla="*/ 826727 w 1177043"/>
                <a:gd name="connsiteY229" fmla="*/ 221456 h 1516856"/>
                <a:gd name="connsiteX230" fmla="*/ 831490 w 1177043"/>
                <a:gd name="connsiteY230" fmla="*/ 228600 h 1516856"/>
                <a:gd name="connsiteX231" fmla="*/ 836252 w 1177043"/>
                <a:gd name="connsiteY231" fmla="*/ 269081 h 1516856"/>
                <a:gd name="connsiteX232" fmla="*/ 838633 w 1177043"/>
                <a:gd name="connsiteY232" fmla="*/ 278606 h 1516856"/>
                <a:gd name="connsiteX233" fmla="*/ 843396 w 1177043"/>
                <a:gd name="connsiteY233" fmla="*/ 292894 h 1516856"/>
                <a:gd name="connsiteX234" fmla="*/ 850540 w 1177043"/>
                <a:gd name="connsiteY234" fmla="*/ 338137 h 1516856"/>
                <a:gd name="connsiteX235" fmla="*/ 852921 w 1177043"/>
                <a:gd name="connsiteY235" fmla="*/ 345281 h 1516856"/>
                <a:gd name="connsiteX236" fmla="*/ 860065 w 1177043"/>
                <a:gd name="connsiteY236" fmla="*/ 359569 h 1516856"/>
                <a:gd name="connsiteX237" fmla="*/ 862446 w 1177043"/>
                <a:gd name="connsiteY237" fmla="*/ 371475 h 1516856"/>
                <a:gd name="connsiteX238" fmla="*/ 867208 w 1177043"/>
                <a:gd name="connsiteY238" fmla="*/ 378619 h 1516856"/>
                <a:gd name="connsiteX239" fmla="*/ 871971 w 1177043"/>
                <a:gd name="connsiteY239" fmla="*/ 392906 h 1516856"/>
                <a:gd name="connsiteX240" fmla="*/ 876733 w 1177043"/>
                <a:gd name="connsiteY240" fmla="*/ 404812 h 1516856"/>
                <a:gd name="connsiteX241" fmla="*/ 879115 w 1177043"/>
                <a:gd name="connsiteY241" fmla="*/ 416719 h 1516856"/>
                <a:gd name="connsiteX242" fmla="*/ 883877 w 1177043"/>
                <a:gd name="connsiteY242" fmla="*/ 426244 h 1516856"/>
                <a:gd name="connsiteX243" fmla="*/ 888640 w 1177043"/>
                <a:gd name="connsiteY243" fmla="*/ 445294 h 1516856"/>
                <a:gd name="connsiteX244" fmla="*/ 893402 w 1177043"/>
                <a:gd name="connsiteY244" fmla="*/ 454819 h 1516856"/>
                <a:gd name="connsiteX245" fmla="*/ 900546 w 1177043"/>
                <a:gd name="connsiteY245" fmla="*/ 473869 h 1516856"/>
                <a:gd name="connsiteX246" fmla="*/ 902927 w 1177043"/>
                <a:gd name="connsiteY246" fmla="*/ 485775 h 1516856"/>
                <a:gd name="connsiteX247" fmla="*/ 905308 w 1177043"/>
                <a:gd name="connsiteY247" fmla="*/ 492919 h 1516856"/>
                <a:gd name="connsiteX248" fmla="*/ 910071 w 1177043"/>
                <a:gd name="connsiteY248" fmla="*/ 531019 h 1516856"/>
                <a:gd name="connsiteX249" fmla="*/ 912452 w 1177043"/>
                <a:gd name="connsiteY249" fmla="*/ 540544 h 1516856"/>
                <a:gd name="connsiteX250" fmla="*/ 914833 w 1177043"/>
                <a:gd name="connsiteY250" fmla="*/ 547688 h 1516856"/>
                <a:gd name="connsiteX251" fmla="*/ 902927 w 1177043"/>
                <a:gd name="connsiteY251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619558 w 1177043"/>
                <a:gd name="connsiteY208" fmla="*/ 54769 h 1516856"/>
                <a:gd name="connsiteX209" fmla="*/ 648133 w 1177043"/>
                <a:gd name="connsiteY209" fmla="*/ 45244 h 1516856"/>
                <a:gd name="connsiteX210" fmla="*/ 664802 w 1177043"/>
                <a:gd name="connsiteY210" fmla="*/ 38100 h 1516856"/>
                <a:gd name="connsiteX211" fmla="*/ 707665 w 1177043"/>
                <a:gd name="connsiteY211" fmla="*/ 23812 h 1516856"/>
                <a:gd name="connsiteX212" fmla="*/ 717190 w 1177043"/>
                <a:gd name="connsiteY212" fmla="*/ 21431 h 1516856"/>
                <a:gd name="connsiteX213" fmla="*/ 736240 w 1177043"/>
                <a:gd name="connsiteY213" fmla="*/ 14287 h 1516856"/>
                <a:gd name="connsiteX214" fmla="*/ 750527 w 1177043"/>
                <a:gd name="connsiteY214" fmla="*/ 9525 h 1516856"/>
                <a:gd name="connsiteX215" fmla="*/ 757671 w 1177043"/>
                <a:gd name="connsiteY215" fmla="*/ 4762 h 1516856"/>
                <a:gd name="connsiteX216" fmla="*/ 767196 w 1177043"/>
                <a:gd name="connsiteY216" fmla="*/ 2381 h 1516856"/>
                <a:gd name="connsiteX217" fmla="*/ 774340 w 1177043"/>
                <a:gd name="connsiteY217" fmla="*/ 0 h 1516856"/>
                <a:gd name="connsiteX218" fmla="*/ 781483 w 1177043"/>
                <a:gd name="connsiteY218" fmla="*/ 2381 h 1516856"/>
                <a:gd name="connsiteX219" fmla="*/ 791008 w 1177043"/>
                <a:gd name="connsiteY219" fmla="*/ 16669 h 1516856"/>
                <a:gd name="connsiteX220" fmla="*/ 793390 w 1177043"/>
                <a:gd name="connsiteY220" fmla="*/ 30956 h 1516856"/>
                <a:gd name="connsiteX221" fmla="*/ 798152 w 1177043"/>
                <a:gd name="connsiteY221" fmla="*/ 45244 h 1516856"/>
                <a:gd name="connsiteX222" fmla="*/ 800533 w 1177043"/>
                <a:gd name="connsiteY222" fmla="*/ 59531 h 1516856"/>
                <a:gd name="connsiteX223" fmla="*/ 805296 w 1177043"/>
                <a:gd name="connsiteY223" fmla="*/ 69056 h 1516856"/>
                <a:gd name="connsiteX224" fmla="*/ 810058 w 1177043"/>
                <a:gd name="connsiteY224" fmla="*/ 88106 h 1516856"/>
                <a:gd name="connsiteX225" fmla="*/ 812440 w 1177043"/>
                <a:gd name="connsiteY225" fmla="*/ 116681 h 1516856"/>
                <a:gd name="connsiteX226" fmla="*/ 814821 w 1177043"/>
                <a:gd name="connsiteY226" fmla="*/ 123825 h 1516856"/>
                <a:gd name="connsiteX227" fmla="*/ 819583 w 1177043"/>
                <a:gd name="connsiteY227" fmla="*/ 164306 h 1516856"/>
                <a:gd name="connsiteX228" fmla="*/ 826727 w 1177043"/>
                <a:gd name="connsiteY228" fmla="*/ 221456 h 1516856"/>
                <a:gd name="connsiteX229" fmla="*/ 831490 w 1177043"/>
                <a:gd name="connsiteY229" fmla="*/ 228600 h 1516856"/>
                <a:gd name="connsiteX230" fmla="*/ 836252 w 1177043"/>
                <a:gd name="connsiteY230" fmla="*/ 269081 h 1516856"/>
                <a:gd name="connsiteX231" fmla="*/ 838633 w 1177043"/>
                <a:gd name="connsiteY231" fmla="*/ 278606 h 1516856"/>
                <a:gd name="connsiteX232" fmla="*/ 843396 w 1177043"/>
                <a:gd name="connsiteY232" fmla="*/ 292894 h 1516856"/>
                <a:gd name="connsiteX233" fmla="*/ 850540 w 1177043"/>
                <a:gd name="connsiteY233" fmla="*/ 338137 h 1516856"/>
                <a:gd name="connsiteX234" fmla="*/ 852921 w 1177043"/>
                <a:gd name="connsiteY234" fmla="*/ 345281 h 1516856"/>
                <a:gd name="connsiteX235" fmla="*/ 860065 w 1177043"/>
                <a:gd name="connsiteY235" fmla="*/ 359569 h 1516856"/>
                <a:gd name="connsiteX236" fmla="*/ 862446 w 1177043"/>
                <a:gd name="connsiteY236" fmla="*/ 371475 h 1516856"/>
                <a:gd name="connsiteX237" fmla="*/ 867208 w 1177043"/>
                <a:gd name="connsiteY237" fmla="*/ 378619 h 1516856"/>
                <a:gd name="connsiteX238" fmla="*/ 871971 w 1177043"/>
                <a:gd name="connsiteY238" fmla="*/ 392906 h 1516856"/>
                <a:gd name="connsiteX239" fmla="*/ 876733 w 1177043"/>
                <a:gd name="connsiteY239" fmla="*/ 404812 h 1516856"/>
                <a:gd name="connsiteX240" fmla="*/ 879115 w 1177043"/>
                <a:gd name="connsiteY240" fmla="*/ 416719 h 1516856"/>
                <a:gd name="connsiteX241" fmla="*/ 883877 w 1177043"/>
                <a:gd name="connsiteY241" fmla="*/ 426244 h 1516856"/>
                <a:gd name="connsiteX242" fmla="*/ 888640 w 1177043"/>
                <a:gd name="connsiteY242" fmla="*/ 445294 h 1516856"/>
                <a:gd name="connsiteX243" fmla="*/ 893402 w 1177043"/>
                <a:gd name="connsiteY243" fmla="*/ 454819 h 1516856"/>
                <a:gd name="connsiteX244" fmla="*/ 900546 w 1177043"/>
                <a:gd name="connsiteY244" fmla="*/ 473869 h 1516856"/>
                <a:gd name="connsiteX245" fmla="*/ 902927 w 1177043"/>
                <a:gd name="connsiteY245" fmla="*/ 485775 h 1516856"/>
                <a:gd name="connsiteX246" fmla="*/ 905308 w 1177043"/>
                <a:gd name="connsiteY246" fmla="*/ 492919 h 1516856"/>
                <a:gd name="connsiteX247" fmla="*/ 910071 w 1177043"/>
                <a:gd name="connsiteY247" fmla="*/ 531019 h 1516856"/>
                <a:gd name="connsiteX248" fmla="*/ 912452 w 1177043"/>
                <a:gd name="connsiteY248" fmla="*/ 540544 h 1516856"/>
                <a:gd name="connsiteX249" fmla="*/ 914833 w 1177043"/>
                <a:gd name="connsiteY249" fmla="*/ 547688 h 1516856"/>
                <a:gd name="connsiteX250" fmla="*/ 902927 w 1177043"/>
                <a:gd name="connsiteY250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648133 w 1177043"/>
                <a:gd name="connsiteY208" fmla="*/ 45244 h 1516856"/>
                <a:gd name="connsiteX209" fmla="*/ 664802 w 1177043"/>
                <a:gd name="connsiteY209" fmla="*/ 38100 h 1516856"/>
                <a:gd name="connsiteX210" fmla="*/ 707665 w 1177043"/>
                <a:gd name="connsiteY210" fmla="*/ 23812 h 1516856"/>
                <a:gd name="connsiteX211" fmla="*/ 717190 w 1177043"/>
                <a:gd name="connsiteY211" fmla="*/ 21431 h 1516856"/>
                <a:gd name="connsiteX212" fmla="*/ 736240 w 1177043"/>
                <a:gd name="connsiteY212" fmla="*/ 14287 h 1516856"/>
                <a:gd name="connsiteX213" fmla="*/ 750527 w 1177043"/>
                <a:gd name="connsiteY213" fmla="*/ 9525 h 1516856"/>
                <a:gd name="connsiteX214" fmla="*/ 757671 w 1177043"/>
                <a:gd name="connsiteY214" fmla="*/ 4762 h 1516856"/>
                <a:gd name="connsiteX215" fmla="*/ 767196 w 1177043"/>
                <a:gd name="connsiteY215" fmla="*/ 2381 h 1516856"/>
                <a:gd name="connsiteX216" fmla="*/ 774340 w 1177043"/>
                <a:gd name="connsiteY216" fmla="*/ 0 h 1516856"/>
                <a:gd name="connsiteX217" fmla="*/ 781483 w 1177043"/>
                <a:gd name="connsiteY217" fmla="*/ 2381 h 1516856"/>
                <a:gd name="connsiteX218" fmla="*/ 791008 w 1177043"/>
                <a:gd name="connsiteY218" fmla="*/ 16669 h 1516856"/>
                <a:gd name="connsiteX219" fmla="*/ 793390 w 1177043"/>
                <a:gd name="connsiteY219" fmla="*/ 30956 h 1516856"/>
                <a:gd name="connsiteX220" fmla="*/ 798152 w 1177043"/>
                <a:gd name="connsiteY220" fmla="*/ 45244 h 1516856"/>
                <a:gd name="connsiteX221" fmla="*/ 800533 w 1177043"/>
                <a:gd name="connsiteY221" fmla="*/ 59531 h 1516856"/>
                <a:gd name="connsiteX222" fmla="*/ 805296 w 1177043"/>
                <a:gd name="connsiteY222" fmla="*/ 69056 h 1516856"/>
                <a:gd name="connsiteX223" fmla="*/ 810058 w 1177043"/>
                <a:gd name="connsiteY223" fmla="*/ 88106 h 1516856"/>
                <a:gd name="connsiteX224" fmla="*/ 812440 w 1177043"/>
                <a:gd name="connsiteY224" fmla="*/ 116681 h 1516856"/>
                <a:gd name="connsiteX225" fmla="*/ 814821 w 1177043"/>
                <a:gd name="connsiteY225" fmla="*/ 123825 h 1516856"/>
                <a:gd name="connsiteX226" fmla="*/ 819583 w 1177043"/>
                <a:gd name="connsiteY226" fmla="*/ 164306 h 1516856"/>
                <a:gd name="connsiteX227" fmla="*/ 826727 w 1177043"/>
                <a:gd name="connsiteY227" fmla="*/ 221456 h 1516856"/>
                <a:gd name="connsiteX228" fmla="*/ 831490 w 1177043"/>
                <a:gd name="connsiteY228" fmla="*/ 228600 h 1516856"/>
                <a:gd name="connsiteX229" fmla="*/ 836252 w 1177043"/>
                <a:gd name="connsiteY229" fmla="*/ 269081 h 1516856"/>
                <a:gd name="connsiteX230" fmla="*/ 838633 w 1177043"/>
                <a:gd name="connsiteY230" fmla="*/ 278606 h 1516856"/>
                <a:gd name="connsiteX231" fmla="*/ 843396 w 1177043"/>
                <a:gd name="connsiteY231" fmla="*/ 292894 h 1516856"/>
                <a:gd name="connsiteX232" fmla="*/ 850540 w 1177043"/>
                <a:gd name="connsiteY232" fmla="*/ 338137 h 1516856"/>
                <a:gd name="connsiteX233" fmla="*/ 852921 w 1177043"/>
                <a:gd name="connsiteY233" fmla="*/ 345281 h 1516856"/>
                <a:gd name="connsiteX234" fmla="*/ 860065 w 1177043"/>
                <a:gd name="connsiteY234" fmla="*/ 359569 h 1516856"/>
                <a:gd name="connsiteX235" fmla="*/ 862446 w 1177043"/>
                <a:gd name="connsiteY235" fmla="*/ 371475 h 1516856"/>
                <a:gd name="connsiteX236" fmla="*/ 867208 w 1177043"/>
                <a:gd name="connsiteY236" fmla="*/ 378619 h 1516856"/>
                <a:gd name="connsiteX237" fmla="*/ 871971 w 1177043"/>
                <a:gd name="connsiteY237" fmla="*/ 392906 h 1516856"/>
                <a:gd name="connsiteX238" fmla="*/ 876733 w 1177043"/>
                <a:gd name="connsiteY238" fmla="*/ 404812 h 1516856"/>
                <a:gd name="connsiteX239" fmla="*/ 879115 w 1177043"/>
                <a:gd name="connsiteY239" fmla="*/ 416719 h 1516856"/>
                <a:gd name="connsiteX240" fmla="*/ 883877 w 1177043"/>
                <a:gd name="connsiteY240" fmla="*/ 426244 h 1516856"/>
                <a:gd name="connsiteX241" fmla="*/ 888640 w 1177043"/>
                <a:gd name="connsiteY241" fmla="*/ 445294 h 1516856"/>
                <a:gd name="connsiteX242" fmla="*/ 893402 w 1177043"/>
                <a:gd name="connsiteY242" fmla="*/ 454819 h 1516856"/>
                <a:gd name="connsiteX243" fmla="*/ 900546 w 1177043"/>
                <a:gd name="connsiteY243" fmla="*/ 473869 h 1516856"/>
                <a:gd name="connsiteX244" fmla="*/ 902927 w 1177043"/>
                <a:gd name="connsiteY244" fmla="*/ 485775 h 1516856"/>
                <a:gd name="connsiteX245" fmla="*/ 905308 w 1177043"/>
                <a:gd name="connsiteY245" fmla="*/ 492919 h 1516856"/>
                <a:gd name="connsiteX246" fmla="*/ 910071 w 1177043"/>
                <a:gd name="connsiteY246" fmla="*/ 531019 h 1516856"/>
                <a:gd name="connsiteX247" fmla="*/ 912452 w 1177043"/>
                <a:gd name="connsiteY247" fmla="*/ 540544 h 1516856"/>
                <a:gd name="connsiteX248" fmla="*/ 914833 w 1177043"/>
                <a:gd name="connsiteY248" fmla="*/ 547688 h 1516856"/>
                <a:gd name="connsiteX249" fmla="*/ 902927 w 1177043"/>
                <a:gd name="connsiteY249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664802 w 1177043"/>
                <a:gd name="connsiteY208" fmla="*/ 38100 h 1516856"/>
                <a:gd name="connsiteX209" fmla="*/ 707665 w 1177043"/>
                <a:gd name="connsiteY209" fmla="*/ 23812 h 1516856"/>
                <a:gd name="connsiteX210" fmla="*/ 717190 w 1177043"/>
                <a:gd name="connsiteY210" fmla="*/ 21431 h 1516856"/>
                <a:gd name="connsiteX211" fmla="*/ 736240 w 1177043"/>
                <a:gd name="connsiteY211" fmla="*/ 14287 h 1516856"/>
                <a:gd name="connsiteX212" fmla="*/ 750527 w 1177043"/>
                <a:gd name="connsiteY212" fmla="*/ 9525 h 1516856"/>
                <a:gd name="connsiteX213" fmla="*/ 757671 w 1177043"/>
                <a:gd name="connsiteY213" fmla="*/ 4762 h 1516856"/>
                <a:gd name="connsiteX214" fmla="*/ 767196 w 1177043"/>
                <a:gd name="connsiteY214" fmla="*/ 2381 h 1516856"/>
                <a:gd name="connsiteX215" fmla="*/ 774340 w 1177043"/>
                <a:gd name="connsiteY215" fmla="*/ 0 h 1516856"/>
                <a:gd name="connsiteX216" fmla="*/ 781483 w 1177043"/>
                <a:gd name="connsiteY216" fmla="*/ 2381 h 1516856"/>
                <a:gd name="connsiteX217" fmla="*/ 791008 w 1177043"/>
                <a:gd name="connsiteY217" fmla="*/ 16669 h 1516856"/>
                <a:gd name="connsiteX218" fmla="*/ 793390 w 1177043"/>
                <a:gd name="connsiteY218" fmla="*/ 30956 h 1516856"/>
                <a:gd name="connsiteX219" fmla="*/ 798152 w 1177043"/>
                <a:gd name="connsiteY219" fmla="*/ 45244 h 1516856"/>
                <a:gd name="connsiteX220" fmla="*/ 800533 w 1177043"/>
                <a:gd name="connsiteY220" fmla="*/ 59531 h 1516856"/>
                <a:gd name="connsiteX221" fmla="*/ 805296 w 1177043"/>
                <a:gd name="connsiteY221" fmla="*/ 69056 h 1516856"/>
                <a:gd name="connsiteX222" fmla="*/ 810058 w 1177043"/>
                <a:gd name="connsiteY222" fmla="*/ 88106 h 1516856"/>
                <a:gd name="connsiteX223" fmla="*/ 812440 w 1177043"/>
                <a:gd name="connsiteY223" fmla="*/ 116681 h 1516856"/>
                <a:gd name="connsiteX224" fmla="*/ 814821 w 1177043"/>
                <a:gd name="connsiteY224" fmla="*/ 123825 h 1516856"/>
                <a:gd name="connsiteX225" fmla="*/ 819583 w 1177043"/>
                <a:gd name="connsiteY225" fmla="*/ 164306 h 1516856"/>
                <a:gd name="connsiteX226" fmla="*/ 826727 w 1177043"/>
                <a:gd name="connsiteY226" fmla="*/ 221456 h 1516856"/>
                <a:gd name="connsiteX227" fmla="*/ 831490 w 1177043"/>
                <a:gd name="connsiteY227" fmla="*/ 228600 h 1516856"/>
                <a:gd name="connsiteX228" fmla="*/ 836252 w 1177043"/>
                <a:gd name="connsiteY228" fmla="*/ 269081 h 1516856"/>
                <a:gd name="connsiteX229" fmla="*/ 838633 w 1177043"/>
                <a:gd name="connsiteY229" fmla="*/ 278606 h 1516856"/>
                <a:gd name="connsiteX230" fmla="*/ 843396 w 1177043"/>
                <a:gd name="connsiteY230" fmla="*/ 292894 h 1516856"/>
                <a:gd name="connsiteX231" fmla="*/ 850540 w 1177043"/>
                <a:gd name="connsiteY231" fmla="*/ 338137 h 1516856"/>
                <a:gd name="connsiteX232" fmla="*/ 852921 w 1177043"/>
                <a:gd name="connsiteY232" fmla="*/ 345281 h 1516856"/>
                <a:gd name="connsiteX233" fmla="*/ 860065 w 1177043"/>
                <a:gd name="connsiteY233" fmla="*/ 359569 h 1516856"/>
                <a:gd name="connsiteX234" fmla="*/ 862446 w 1177043"/>
                <a:gd name="connsiteY234" fmla="*/ 371475 h 1516856"/>
                <a:gd name="connsiteX235" fmla="*/ 867208 w 1177043"/>
                <a:gd name="connsiteY235" fmla="*/ 378619 h 1516856"/>
                <a:gd name="connsiteX236" fmla="*/ 871971 w 1177043"/>
                <a:gd name="connsiteY236" fmla="*/ 392906 h 1516856"/>
                <a:gd name="connsiteX237" fmla="*/ 876733 w 1177043"/>
                <a:gd name="connsiteY237" fmla="*/ 404812 h 1516856"/>
                <a:gd name="connsiteX238" fmla="*/ 879115 w 1177043"/>
                <a:gd name="connsiteY238" fmla="*/ 416719 h 1516856"/>
                <a:gd name="connsiteX239" fmla="*/ 883877 w 1177043"/>
                <a:gd name="connsiteY239" fmla="*/ 426244 h 1516856"/>
                <a:gd name="connsiteX240" fmla="*/ 888640 w 1177043"/>
                <a:gd name="connsiteY240" fmla="*/ 445294 h 1516856"/>
                <a:gd name="connsiteX241" fmla="*/ 893402 w 1177043"/>
                <a:gd name="connsiteY241" fmla="*/ 454819 h 1516856"/>
                <a:gd name="connsiteX242" fmla="*/ 900546 w 1177043"/>
                <a:gd name="connsiteY242" fmla="*/ 473869 h 1516856"/>
                <a:gd name="connsiteX243" fmla="*/ 902927 w 1177043"/>
                <a:gd name="connsiteY243" fmla="*/ 485775 h 1516856"/>
                <a:gd name="connsiteX244" fmla="*/ 905308 w 1177043"/>
                <a:gd name="connsiteY244" fmla="*/ 492919 h 1516856"/>
                <a:gd name="connsiteX245" fmla="*/ 910071 w 1177043"/>
                <a:gd name="connsiteY245" fmla="*/ 531019 h 1516856"/>
                <a:gd name="connsiteX246" fmla="*/ 912452 w 1177043"/>
                <a:gd name="connsiteY246" fmla="*/ 540544 h 1516856"/>
                <a:gd name="connsiteX247" fmla="*/ 914833 w 1177043"/>
                <a:gd name="connsiteY247" fmla="*/ 547688 h 1516856"/>
                <a:gd name="connsiteX248" fmla="*/ 902927 w 1177043"/>
                <a:gd name="connsiteY248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657659 w 1177043"/>
                <a:gd name="connsiteY208" fmla="*/ 35718 h 1516856"/>
                <a:gd name="connsiteX209" fmla="*/ 707665 w 1177043"/>
                <a:gd name="connsiteY209" fmla="*/ 23812 h 1516856"/>
                <a:gd name="connsiteX210" fmla="*/ 717190 w 1177043"/>
                <a:gd name="connsiteY210" fmla="*/ 21431 h 1516856"/>
                <a:gd name="connsiteX211" fmla="*/ 736240 w 1177043"/>
                <a:gd name="connsiteY211" fmla="*/ 14287 h 1516856"/>
                <a:gd name="connsiteX212" fmla="*/ 750527 w 1177043"/>
                <a:gd name="connsiteY212" fmla="*/ 9525 h 1516856"/>
                <a:gd name="connsiteX213" fmla="*/ 757671 w 1177043"/>
                <a:gd name="connsiteY213" fmla="*/ 4762 h 1516856"/>
                <a:gd name="connsiteX214" fmla="*/ 767196 w 1177043"/>
                <a:gd name="connsiteY214" fmla="*/ 2381 h 1516856"/>
                <a:gd name="connsiteX215" fmla="*/ 774340 w 1177043"/>
                <a:gd name="connsiteY215" fmla="*/ 0 h 1516856"/>
                <a:gd name="connsiteX216" fmla="*/ 781483 w 1177043"/>
                <a:gd name="connsiteY216" fmla="*/ 2381 h 1516856"/>
                <a:gd name="connsiteX217" fmla="*/ 791008 w 1177043"/>
                <a:gd name="connsiteY217" fmla="*/ 16669 h 1516856"/>
                <a:gd name="connsiteX218" fmla="*/ 793390 w 1177043"/>
                <a:gd name="connsiteY218" fmla="*/ 30956 h 1516856"/>
                <a:gd name="connsiteX219" fmla="*/ 798152 w 1177043"/>
                <a:gd name="connsiteY219" fmla="*/ 45244 h 1516856"/>
                <a:gd name="connsiteX220" fmla="*/ 800533 w 1177043"/>
                <a:gd name="connsiteY220" fmla="*/ 59531 h 1516856"/>
                <a:gd name="connsiteX221" fmla="*/ 805296 w 1177043"/>
                <a:gd name="connsiteY221" fmla="*/ 69056 h 1516856"/>
                <a:gd name="connsiteX222" fmla="*/ 810058 w 1177043"/>
                <a:gd name="connsiteY222" fmla="*/ 88106 h 1516856"/>
                <a:gd name="connsiteX223" fmla="*/ 812440 w 1177043"/>
                <a:gd name="connsiteY223" fmla="*/ 116681 h 1516856"/>
                <a:gd name="connsiteX224" fmla="*/ 814821 w 1177043"/>
                <a:gd name="connsiteY224" fmla="*/ 123825 h 1516856"/>
                <a:gd name="connsiteX225" fmla="*/ 819583 w 1177043"/>
                <a:gd name="connsiteY225" fmla="*/ 164306 h 1516856"/>
                <a:gd name="connsiteX226" fmla="*/ 826727 w 1177043"/>
                <a:gd name="connsiteY226" fmla="*/ 221456 h 1516856"/>
                <a:gd name="connsiteX227" fmla="*/ 831490 w 1177043"/>
                <a:gd name="connsiteY227" fmla="*/ 228600 h 1516856"/>
                <a:gd name="connsiteX228" fmla="*/ 836252 w 1177043"/>
                <a:gd name="connsiteY228" fmla="*/ 269081 h 1516856"/>
                <a:gd name="connsiteX229" fmla="*/ 838633 w 1177043"/>
                <a:gd name="connsiteY229" fmla="*/ 278606 h 1516856"/>
                <a:gd name="connsiteX230" fmla="*/ 843396 w 1177043"/>
                <a:gd name="connsiteY230" fmla="*/ 292894 h 1516856"/>
                <a:gd name="connsiteX231" fmla="*/ 850540 w 1177043"/>
                <a:gd name="connsiteY231" fmla="*/ 338137 h 1516856"/>
                <a:gd name="connsiteX232" fmla="*/ 852921 w 1177043"/>
                <a:gd name="connsiteY232" fmla="*/ 345281 h 1516856"/>
                <a:gd name="connsiteX233" fmla="*/ 860065 w 1177043"/>
                <a:gd name="connsiteY233" fmla="*/ 359569 h 1516856"/>
                <a:gd name="connsiteX234" fmla="*/ 862446 w 1177043"/>
                <a:gd name="connsiteY234" fmla="*/ 371475 h 1516856"/>
                <a:gd name="connsiteX235" fmla="*/ 867208 w 1177043"/>
                <a:gd name="connsiteY235" fmla="*/ 378619 h 1516856"/>
                <a:gd name="connsiteX236" fmla="*/ 871971 w 1177043"/>
                <a:gd name="connsiteY236" fmla="*/ 392906 h 1516856"/>
                <a:gd name="connsiteX237" fmla="*/ 876733 w 1177043"/>
                <a:gd name="connsiteY237" fmla="*/ 404812 h 1516856"/>
                <a:gd name="connsiteX238" fmla="*/ 879115 w 1177043"/>
                <a:gd name="connsiteY238" fmla="*/ 416719 h 1516856"/>
                <a:gd name="connsiteX239" fmla="*/ 883877 w 1177043"/>
                <a:gd name="connsiteY239" fmla="*/ 426244 h 1516856"/>
                <a:gd name="connsiteX240" fmla="*/ 888640 w 1177043"/>
                <a:gd name="connsiteY240" fmla="*/ 445294 h 1516856"/>
                <a:gd name="connsiteX241" fmla="*/ 893402 w 1177043"/>
                <a:gd name="connsiteY241" fmla="*/ 454819 h 1516856"/>
                <a:gd name="connsiteX242" fmla="*/ 900546 w 1177043"/>
                <a:gd name="connsiteY242" fmla="*/ 473869 h 1516856"/>
                <a:gd name="connsiteX243" fmla="*/ 902927 w 1177043"/>
                <a:gd name="connsiteY243" fmla="*/ 485775 h 1516856"/>
                <a:gd name="connsiteX244" fmla="*/ 905308 w 1177043"/>
                <a:gd name="connsiteY244" fmla="*/ 492919 h 1516856"/>
                <a:gd name="connsiteX245" fmla="*/ 910071 w 1177043"/>
                <a:gd name="connsiteY245" fmla="*/ 531019 h 1516856"/>
                <a:gd name="connsiteX246" fmla="*/ 912452 w 1177043"/>
                <a:gd name="connsiteY246" fmla="*/ 540544 h 1516856"/>
                <a:gd name="connsiteX247" fmla="*/ 914833 w 1177043"/>
                <a:gd name="connsiteY247" fmla="*/ 547688 h 1516856"/>
                <a:gd name="connsiteX248" fmla="*/ 902927 w 1177043"/>
                <a:gd name="connsiteY248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657659 w 1177043"/>
                <a:gd name="connsiteY208" fmla="*/ 35718 h 1516856"/>
                <a:gd name="connsiteX209" fmla="*/ 707665 w 1177043"/>
                <a:gd name="connsiteY209" fmla="*/ 23812 h 1516856"/>
                <a:gd name="connsiteX210" fmla="*/ 717190 w 1177043"/>
                <a:gd name="connsiteY210" fmla="*/ 19050 h 1516856"/>
                <a:gd name="connsiteX211" fmla="*/ 736240 w 1177043"/>
                <a:gd name="connsiteY211" fmla="*/ 14287 h 1516856"/>
                <a:gd name="connsiteX212" fmla="*/ 750527 w 1177043"/>
                <a:gd name="connsiteY212" fmla="*/ 9525 h 1516856"/>
                <a:gd name="connsiteX213" fmla="*/ 757671 w 1177043"/>
                <a:gd name="connsiteY213" fmla="*/ 4762 h 1516856"/>
                <a:gd name="connsiteX214" fmla="*/ 767196 w 1177043"/>
                <a:gd name="connsiteY214" fmla="*/ 2381 h 1516856"/>
                <a:gd name="connsiteX215" fmla="*/ 774340 w 1177043"/>
                <a:gd name="connsiteY215" fmla="*/ 0 h 1516856"/>
                <a:gd name="connsiteX216" fmla="*/ 781483 w 1177043"/>
                <a:gd name="connsiteY216" fmla="*/ 2381 h 1516856"/>
                <a:gd name="connsiteX217" fmla="*/ 791008 w 1177043"/>
                <a:gd name="connsiteY217" fmla="*/ 16669 h 1516856"/>
                <a:gd name="connsiteX218" fmla="*/ 793390 w 1177043"/>
                <a:gd name="connsiteY218" fmla="*/ 30956 h 1516856"/>
                <a:gd name="connsiteX219" fmla="*/ 798152 w 1177043"/>
                <a:gd name="connsiteY219" fmla="*/ 45244 h 1516856"/>
                <a:gd name="connsiteX220" fmla="*/ 800533 w 1177043"/>
                <a:gd name="connsiteY220" fmla="*/ 59531 h 1516856"/>
                <a:gd name="connsiteX221" fmla="*/ 805296 w 1177043"/>
                <a:gd name="connsiteY221" fmla="*/ 69056 h 1516856"/>
                <a:gd name="connsiteX222" fmla="*/ 810058 w 1177043"/>
                <a:gd name="connsiteY222" fmla="*/ 88106 h 1516856"/>
                <a:gd name="connsiteX223" fmla="*/ 812440 w 1177043"/>
                <a:gd name="connsiteY223" fmla="*/ 116681 h 1516856"/>
                <a:gd name="connsiteX224" fmla="*/ 814821 w 1177043"/>
                <a:gd name="connsiteY224" fmla="*/ 123825 h 1516856"/>
                <a:gd name="connsiteX225" fmla="*/ 819583 w 1177043"/>
                <a:gd name="connsiteY225" fmla="*/ 164306 h 1516856"/>
                <a:gd name="connsiteX226" fmla="*/ 826727 w 1177043"/>
                <a:gd name="connsiteY226" fmla="*/ 221456 h 1516856"/>
                <a:gd name="connsiteX227" fmla="*/ 831490 w 1177043"/>
                <a:gd name="connsiteY227" fmla="*/ 228600 h 1516856"/>
                <a:gd name="connsiteX228" fmla="*/ 836252 w 1177043"/>
                <a:gd name="connsiteY228" fmla="*/ 269081 h 1516856"/>
                <a:gd name="connsiteX229" fmla="*/ 838633 w 1177043"/>
                <a:gd name="connsiteY229" fmla="*/ 278606 h 1516856"/>
                <a:gd name="connsiteX230" fmla="*/ 843396 w 1177043"/>
                <a:gd name="connsiteY230" fmla="*/ 292894 h 1516856"/>
                <a:gd name="connsiteX231" fmla="*/ 850540 w 1177043"/>
                <a:gd name="connsiteY231" fmla="*/ 338137 h 1516856"/>
                <a:gd name="connsiteX232" fmla="*/ 852921 w 1177043"/>
                <a:gd name="connsiteY232" fmla="*/ 345281 h 1516856"/>
                <a:gd name="connsiteX233" fmla="*/ 860065 w 1177043"/>
                <a:gd name="connsiteY233" fmla="*/ 359569 h 1516856"/>
                <a:gd name="connsiteX234" fmla="*/ 862446 w 1177043"/>
                <a:gd name="connsiteY234" fmla="*/ 371475 h 1516856"/>
                <a:gd name="connsiteX235" fmla="*/ 867208 w 1177043"/>
                <a:gd name="connsiteY235" fmla="*/ 378619 h 1516856"/>
                <a:gd name="connsiteX236" fmla="*/ 871971 w 1177043"/>
                <a:gd name="connsiteY236" fmla="*/ 392906 h 1516856"/>
                <a:gd name="connsiteX237" fmla="*/ 876733 w 1177043"/>
                <a:gd name="connsiteY237" fmla="*/ 404812 h 1516856"/>
                <a:gd name="connsiteX238" fmla="*/ 879115 w 1177043"/>
                <a:gd name="connsiteY238" fmla="*/ 416719 h 1516856"/>
                <a:gd name="connsiteX239" fmla="*/ 883877 w 1177043"/>
                <a:gd name="connsiteY239" fmla="*/ 426244 h 1516856"/>
                <a:gd name="connsiteX240" fmla="*/ 888640 w 1177043"/>
                <a:gd name="connsiteY240" fmla="*/ 445294 h 1516856"/>
                <a:gd name="connsiteX241" fmla="*/ 893402 w 1177043"/>
                <a:gd name="connsiteY241" fmla="*/ 454819 h 1516856"/>
                <a:gd name="connsiteX242" fmla="*/ 900546 w 1177043"/>
                <a:gd name="connsiteY242" fmla="*/ 473869 h 1516856"/>
                <a:gd name="connsiteX243" fmla="*/ 902927 w 1177043"/>
                <a:gd name="connsiteY243" fmla="*/ 485775 h 1516856"/>
                <a:gd name="connsiteX244" fmla="*/ 905308 w 1177043"/>
                <a:gd name="connsiteY244" fmla="*/ 492919 h 1516856"/>
                <a:gd name="connsiteX245" fmla="*/ 910071 w 1177043"/>
                <a:gd name="connsiteY245" fmla="*/ 531019 h 1516856"/>
                <a:gd name="connsiteX246" fmla="*/ 912452 w 1177043"/>
                <a:gd name="connsiteY246" fmla="*/ 540544 h 1516856"/>
                <a:gd name="connsiteX247" fmla="*/ 914833 w 1177043"/>
                <a:gd name="connsiteY247" fmla="*/ 547688 h 1516856"/>
                <a:gd name="connsiteX248" fmla="*/ 902927 w 1177043"/>
                <a:gd name="connsiteY248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657659 w 1177043"/>
                <a:gd name="connsiteY208" fmla="*/ 35718 h 1516856"/>
                <a:gd name="connsiteX209" fmla="*/ 707665 w 1177043"/>
                <a:gd name="connsiteY209" fmla="*/ 23812 h 1516856"/>
                <a:gd name="connsiteX210" fmla="*/ 736240 w 1177043"/>
                <a:gd name="connsiteY210" fmla="*/ 14287 h 1516856"/>
                <a:gd name="connsiteX211" fmla="*/ 750527 w 1177043"/>
                <a:gd name="connsiteY211" fmla="*/ 9525 h 1516856"/>
                <a:gd name="connsiteX212" fmla="*/ 757671 w 1177043"/>
                <a:gd name="connsiteY212" fmla="*/ 4762 h 1516856"/>
                <a:gd name="connsiteX213" fmla="*/ 767196 w 1177043"/>
                <a:gd name="connsiteY213" fmla="*/ 2381 h 1516856"/>
                <a:gd name="connsiteX214" fmla="*/ 774340 w 1177043"/>
                <a:gd name="connsiteY214" fmla="*/ 0 h 1516856"/>
                <a:gd name="connsiteX215" fmla="*/ 781483 w 1177043"/>
                <a:gd name="connsiteY215" fmla="*/ 2381 h 1516856"/>
                <a:gd name="connsiteX216" fmla="*/ 791008 w 1177043"/>
                <a:gd name="connsiteY216" fmla="*/ 16669 h 1516856"/>
                <a:gd name="connsiteX217" fmla="*/ 793390 w 1177043"/>
                <a:gd name="connsiteY217" fmla="*/ 30956 h 1516856"/>
                <a:gd name="connsiteX218" fmla="*/ 798152 w 1177043"/>
                <a:gd name="connsiteY218" fmla="*/ 45244 h 1516856"/>
                <a:gd name="connsiteX219" fmla="*/ 800533 w 1177043"/>
                <a:gd name="connsiteY219" fmla="*/ 59531 h 1516856"/>
                <a:gd name="connsiteX220" fmla="*/ 805296 w 1177043"/>
                <a:gd name="connsiteY220" fmla="*/ 69056 h 1516856"/>
                <a:gd name="connsiteX221" fmla="*/ 810058 w 1177043"/>
                <a:gd name="connsiteY221" fmla="*/ 88106 h 1516856"/>
                <a:gd name="connsiteX222" fmla="*/ 812440 w 1177043"/>
                <a:gd name="connsiteY222" fmla="*/ 116681 h 1516856"/>
                <a:gd name="connsiteX223" fmla="*/ 814821 w 1177043"/>
                <a:gd name="connsiteY223" fmla="*/ 123825 h 1516856"/>
                <a:gd name="connsiteX224" fmla="*/ 819583 w 1177043"/>
                <a:gd name="connsiteY224" fmla="*/ 164306 h 1516856"/>
                <a:gd name="connsiteX225" fmla="*/ 826727 w 1177043"/>
                <a:gd name="connsiteY225" fmla="*/ 221456 h 1516856"/>
                <a:gd name="connsiteX226" fmla="*/ 831490 w 1177043"/>
                <a:gd name="connsiteY226" fmla="*/ 228600 h 1516856"/>
                <a:gd name="connsiteX227" fmla="*/ 836252 w 1177043"/>
                <a:gd name="connsiteY227" fmla="*/ 269081 h 1516856"/>
                <a:gd name="connsiteX228" fmla="*/ 838633 w 1177043"/>
                <a:gd name="connsiteY228" fmla="*/ 278606 h 1516856"/>
                <a:gd name="connsiteX229" fmla="*/ 843396 w 1177043"/>
                <a:gd name="connsiteY229" fmla="*/ 292894 h 1516856"/>
                <a:gd name="connsiteX230" fmla="*/ 850540 w 1177043"/>
                <a:gd name="connsiteY230" fmla="*/ 338137 h 1516856"/>
                <a:gd name="connsiteX231" fmla="*/ 852921 w 1177043"/>
                <a:gd name="connsiteY231" fmla="*/ 345281 h 1516856"/>
                <a:gd name="connsiteX232" fmla="*/ 860065 w 1177043"/>
                <a:gd name="connsiteY232" fmla="*/ 359569 h 1516856"/>
                <a:gd name="connsiteX233" fmla="*/ 862446 w 1177043"/>
                <a:gd name="connsiteY233" fmla="*/ 371475 h 1516856"/>
                <a:gd name="connsiteX234" fmla="*/ 867208 w 1177043"/>
                <a:gd name="connsiteY234" fmla="*/ 378619 h 1516856"/>
                <a:gd name="connsiteX235" fmla="*/ 871971 w 1177043"/>
                <a:gd name="connsiteY235" fmla="*/ 392906 h 1516856"/>
                <a:gd name="connsiteX236" fmla="*/ 876733 w 1177043"/>
                <a:gd name="connsiteY236" fmla="*/ 404812 h 1516856"/>
                <a:gd name="connsiteX237" fmla="*/ 879115 w 1177043"/>
                <a:gd name="connsiteY237" fmla="*/ 416719 h 1516856"/>
                <a:gd name="connsiteX238" fmla="*/ 883877 w 1177043"/>
                <a:gd name="connsiteY238" fmla="*/ 426244 h 1516856"/>
                <a:gd name="connsiteX239" fmla="*/ 888640 w 1177043"/>
                <a:gd name="connsiteY239" fmla="*/ 445294 h 1516856"/>
                <a:gd name="connsiteX240" fmla="*/ 893402 w 1177043"/>
                <a:gd name="connsiteY240" fmla="*/ 454819 h 1516856"/>
                <a:gd name="connsiteX241" fmla="*/ 900546 w 1177043"/>
                <a:gd name="connsiteY241" fmla="*/ 473869 h 1516856"/>
                <a:gd name="connsiteX242" fmla="*/ 902927 w 1177043"/>
                <a:gd name="connsiteY242" fmla="*/ 485775 h 1516856"/>
                <a:gd name="connsiteX243" fmla="*/ 905308 w 1177043"/>
                <a:gd name="connsiteY243" fmla="*/ 492919 h 1516856"/>
                <a:gd name="connsiteX244" fmla="*/ 910071 w 1177043"/>
                <a:gd name="connsiteY244" fmla="*/ 531019 h 1516856"/>
                <a:gd name="connsiteX245" fmla="*/ 912452 w 1177043"/>
                <a:gd name="connsiteY245" fmla="*/ 540544 h 1516856"/>
                <a:gd name="connsiteX246" fmla="*/ 914833 w 1177043"/>
                <a:gd name="connsiteY246" fmla="*/ 547688 h 1516856"/>
                <a:gd name="connsiteX247" fmla="*/ 902927 w 1177043"/>
                <a:gd name="connsiteY247" fmla="*/ 688181 h 1516856"/>
                <a:gd name="connsiteX0" fmla="*/ 902927 w 1177043"/>
                <a:gd name="connsiteY0" fmla="*/ 688181 h 1516856"/>
                <a:gd name="connsiteX1" fmla="*/ 914833 w 1177043"/>
                <a:gd name="connsiteY1" fmla="*/ 683419 h 1516856"/>
                <a:gd name="connsiteX2" fmla="*/ 952933 w 1177043"/>
                <a:gd name="connsiteY2" fmla="*/ 688181 h 1516856"/>
                <a:gd name="connsiteX3" fmla="*/ 969602 w 1177043"/>
                <a:gd name="connsiteY3" fmla="*/ 692944 h 1516856"/>
                <a:gd name="connsiteX4" fmla="*/ 976746 w 1177043"/>
                <a:gd name="connsiteY4" fmla="*/ 697706 h 1516856"/>
                <a:gd name="connsiteX5" fmla="*/ 979127 w 1177043"/>
                <a:gd name="connsiteY5" fmla="*/ 704850 h 1516856"/>
                <a:gd name="connsiteX6" fmla="*/ 981508 w 1177043"/>
                <a:gd name="connsiteY6" fmla="*/ 726281 h 1516856"/>
                <a:gd name="connsiteX7" fmla="*/ 988652 w 1177043"/>
                <a:gd name="connsiteY7" fmla="*/ 728663 h 1516856"/>
                <a:gd name="connsiteX8" fmla="*/ 1105333 w 1177043"/>
                <a:gd name="connsiteY8" fmla="*/ 731044 h 1516856"/>
                <a:gd name="connsiteX9" fmla="*/ 1112477 w 1177043"/>
                <a:gd name="connsiteY9" fmla="*/ 733425 h 1516856"/>
                <a:gd name="connsiteX10" fmla="*/ 1174390 w 1177043"/>
                <a:gd name="connsiteY10" fmla="*/ 735806 h 1516856"/>
                <a:gd name="connsiteX11" fmla="*/ 1172008 w 1177043"/>
                <a:gd name="connsiteY11" fmla="*/ 757238 h 1516856"/>
                <a:gd name="connsiteX12" fmla="*/ 1164865 w 1177043"/>
                <a:gd name="connsiteY12" fmla="*/ 771525 h 1516856"/>
                <a:gd name="connsiteX13" fmla="*/ 1157721 w 1177043"/>
                <a:gd name="connsiteY13" fmla="*/ 785813 h 1516856"/>
                <a:gd name="connsiteX14" fmla="*/ 1150577 w 1177043"/>
                <a:gd name="connsiteY14" fmla="*/ 790575 h 1516856"/>
                <a:gd name="connsiteX15" fmla="*/ 1138671 w 1177043"/>
                <a:gd name="connsiteY15" fmla="*/ 812006 h 1516856"/>
                <a:gd name="connsiteX16" fmla="*/ 1131527 w 1177043"/>
                <a:gd name="connsiteY16" fmla="*/ 864394 h 1516856"/>
                <a:gd name="connsiteX17" fmla="*/ 1124383 w 1177043"/>
                <a:gd name="connsiteY17" fmla="*/ 878681 h 1516856"/>
                <a:gd name="connsiteX18" fmla="*/ 1117240 w 1177043"/>
                <a:gd name="connsiteY18" fmla="*/ 883444 h 1516856"/>
                <a:gd name="connsiteX19" fmla="*/ 1112477 w 1177043"/>
                <a:gd name="connsiteY19" fmla="*/ 897731 h 1516856"/>
                <a:gd name="connsiteX20" fmla="*/ 1110096 w 1177043"/>
                <a:gd name="connsiteY20" fmla="*/ 904875 h 1516856"/>
                <a:gd name="connsiteX21" fmla="*/ 1105333 w 1177043"/>
                <a:gd name="connsiteY21" fmla="*/ 938213 h 1516856"/>
                <a:gd name="connsiteX22" fmla="*/ 1100571 w 1177043"/>
                <a:gd name="connsiteY22" fmla="*/ 945356 h 1516856"/>
                <a:gd name="connsiteX23" fmla="*/ 1091046 w 1177043"/>
                <a:gd name="connsiteY23" fmla="*/ 973931 h 1516856"/>
                <a:gd name="connsiteX24" fmla="*/ 1088665 w 1177043"/>
                <a:gd name="connsiteY24" fmla="*/ 981075 h 1516856"/>
                <a:gd name="connsiteX25" fmla="*/ 1086283 w 1177043"/>
                <a:gd name="connsiteY25" fmla="*/ 988219 h 1516856"/>
                <a:gd name="connsiteX26" fmla="*/ 1083902 w 1177043"/>
                <a:gd name="connsiteY26" fmla="*/ 997744 h 1516856"/>
                <a:gd name="connsiteX27" fmla="*/ 1079140 w 1177043"/>
                <a:gd name="connsiteY27" fmla="*/ 1007269 h 1516856"/>
                <a:gd name="connsiteX28" fmla="*/ 1076758 w 1177043"/>
                <a:gd name="connsiteY28" fmla="*/ 1014413 h 1516856"/>
                <a:gd name="connsiteX29" fmla="*/ 1069615 w 1177043"/>
                <a:gd name="connsiteY29" fmla="*/ 1050131 h 1516856"/>
                <a:gd name="connsiteX30" fmla="*/ 1069615 w 1177043"/>
                <a:gd name="connsiteY30" fmla="*/ 1050131 h 1516856"/>
                <a:gd name="connsiteX31" fmla="*/ 1064852 w 1177043"/>
                <a:gd name="connsiteY31" fmla="*/ 1073944 h 1516856"/>
                <a:gd name="connsiteX32" fmla="*/ 1060090 w 1177043"/>
                <a:gd name="connsiteY32" fmla="*/ 1088231 h 1516856"/>
                <a:gd name="connsiteX33" fmla="*/ 1043421 w 1177043"/>
                <a:gd name="connsiteY33" fmla="*/ 1109663 h 1516856"/>
                <a:gd name="connsiteX34" fmla="*/ 1036277 w 1177043"/>
                <a:gd name="connsiteY34" fmla="*/ 1114425 h 1516856"/>
                <a:gd name="connsiteX35" fmla="*/ 1026752 w 1177043"/>
                <a:gd name="connsiteY35" fmla="*/ 1128713 h 1516856"/>
                <a:gd name="connsiteX36" fmla="*/ 1021990 w 1177043"/>
                <a:gd name="connsiteY36" fmla="*/ 1135856 h 1516856"/>
                <a:gd name="connsiteX37" fmla="*/ 1014846 w 1177043"/>
                <a:gd name="connsiteY37" fmla="*/ 1159669 h 1516856"/>
                <a:gd name="connsiteX38" fmla="*/ 1012465 w 1177043"/>
                <a:gd name="connsiteY38" fmla="*/ 1166813 h 1516856"/>
                <a:gd name="connsiteX39" fmla="*/ 1002940 w 1177043"/>
                <a:gd name="connsiteY39" fmla="*/ 1181100 h 1516856"/>
                <a:gd name="connsiteX40" fmla="*/ 1000558 w 1177043"/>
                <a:gd name="connsiteY40" fmla="*/ 1188244 h 1516856"/>
                <a:gd name="connsiteX41" fmla="*/ 991033 w 1177043"/>
                <a:gd name="connsiteY41" fmla="*/ 1202531 h 1516856"/>
                <a:gd name="connsiteX42" fmla="*/ 986271 w 1177043"/>
                <a:gd name="connsiteY42" fmla="*/ 1209675 h 1516856"/>
                <a:gd name="connsiteX43" fmla="*/ 981508 w 1177043"/>
                <a:gd name="connsiteY43" fmla="*/ 1216819 h 1516856"/>
                <a:gd name="connsiteX44" fmla="*/ 979127 w 1177043"/>
                <a:gd name="connsiteY44" fmla="*/ 1238250 h 1516856"/>
                <a:gd name="connsiteX45" fmla="*/ 976746 w 1177043"/>
                <a:gd name="connsiteY45" fmla="*/ 1254919 h 1516856"/>
                <a:gd name="connsiteX46" fmla="*/ 971983 w 1177043"/>
                <a:gd name="connsiteY46" fmla="*/ 1352550 h 1516856"/>
                <a:gd name="connsiteX47" fmla="*/ 969602 w 1177043"/>
                <a:gd name="connsiteY47" fmla="*/ 1362075 h 1516856"/>
                <a:gd name="connsiteX48" fmla="*/ 967221 w 1177043"/>
                <a:gd name="connsiteY48" fmla="*/ 1373981 h 1516856"/>
                <a:gd name="connsiteX49" fmla="*/ 962458 w 1177043"/>
                <a:gd name="connsiteY49" fmla="*/ 1388269 h 1516856"/>
                <a:gd name="connsiteX50" fmla="*/ 960077 w 1177043"/>
                <a:gd name="connsiteY50" fmla="*/ 1397794 h 1516856"/>
                <a:gd name="connsiteX51" fmla="*/ 955315 w 1177043"/>
                <a:gd name="connsiteY51" fmla="*/ 1412081 h 1516856"/>
                <a:gd name="connsiteX52" fmla="*/ 952933 w 1177043"/>
                <a:gd name="connsiteY52" fmla="*/ 1419225 h 1516856"/>
                <a:gd name="connsiteX53" fmla="*/ 950552 w 1177043"/>
                <a:gd name="connsiteY53" fmla="*/ 1428750 h 1516856"/>
                <a:gd name="connsiteX54" fmla="*/ 924358 w 1177043"/>
                <a:gd name="connsiteY54" fmla="*/ 1500188 h 1516856"/>
                <a:gd name="connsiteX55" fmla="*/ 917215 w 1177043"/>
                <a:gd name="connsiteY55" fmla="*/ 1495425 h 1516856"/>
                <a:gd name="connsiteX56" fmla="*/ 912452 w 1177043"/>
                <a:gd name="connsiteY56" fmla="*/ 1488281 h 1516856"/>
                <a:gd name="connsiteX57" fmla="*/ 888640 w 1177043"/>
                <a:gd name="connsiteY57" fmla="*/ 1481138 h 1516856"/>
                <a:gd name="connsiteX58" fmla="*/ 874352 w 1177043"/>
                <a:gd name="connsiteY58" fmla="*/ 1476375 h 1516856"/>
                <a:gd name="connsiteX59" fmla="*/ 864827 w 1177043"/>
                <a:gd name="connsiteY59" fmla="*/ 1462088 h 1516856"/>
                <a:gd name="connsiteX60" fmla="*/ 860065 w 1177043"/>
                <a:gd name="connsiteY60" fmla="*/ 1447800 h 1516856"/>
                <a:gd name="connsiteX61" fmla="*/ 841015 w 1177043"/>
                <a:gd name="connsiteY61" fmla="*/ 1445419 h 1516856"/>
                <a:gd name="connsiteX62" fmla="*/ 817202 w 1177043"/>
                <a:gd name="connsiteY62" fmla="*/ 1440656 h 1516856"/>
                <a:gd name="connsiteX63" fmla="*/ 800533 w 1177043"/>
                <a:gd name="connsiteY63" fmla="*/ 1435894 h 1516856"/>
                <a:gd name="connsiteX64" fmla="*/ 788627 w 1177043"/>
                <a:gd name="connsiteY64" fmla="*/ 1423988 h 1516856"/>
                <a:gd name="connsiteX65" fmla="*/ 783865 w 1177043"/>
                <a:gd name="connsiteY65" fmla="*/ 1414463 h 1516856"/>
                <a:gd name="connsiteX66" fmla="*/ 781483 w 1177043"/>
                <a:gd name="connsiteY66" fmla="*/ 1407319 h 1516856"/>
                <a:gd name="connsiteX67" fmla="*/ 767196 w 1177043"/>
                <a:gd name="connsiteY67" fmla="*/ 1400175 h 1516856"/>
                <a:gd name="connsiteX68" fmla="*/ 726715 w 1177043"/>
                <a:gd name="connsiteY68" fmla="*/ 1397794 h 1516856"/>
                <a:gd name="connsiteX69" fmla="*/ 717190 w 1177043"/>
                <a:gd name="connsiteY69" fmla="*/ 1395413 h 1516856"/>
                <a:gd name="connsiteX70" fmla="*/ 698140 w 1177043"/>
                <a:gd name="connsiteY70" fmla="*/ 1393031 h 1516856"/>
                <a:gd name="connsiteX71" fmla="*/ 688615 w 1177043"/>
                <a:gd name="connsiteY71" fmla="*/ 1388269 h 1516856"/>
                <a:gd name="connsiteX72" fmla="*/ 674327 w 1177043"/>
                <a:gd name="connsiteY72" fmla="*/ 1383506 h 1516856"/>
                <a:gd name="connsiteX73" fmla="*/ 667183 w 1177043"/>
                <a:gd name="connsiteY73" fmla="*/ 1381125 h 1516856"/>
                <a:gd name="connsiteX74" fmla="*/ 660040 w 1177043"/>
                <a:gd name="connsiteY74" fmla="*/ 1373981 h 1516856"/>
                <a:gd name="connsiteX75" fmla="*/ 657658 w 1177043"/>
                <a:gd name="connsiteY75" fmla="*/ 1366838 h 1516856"/>
                <a:gd name="connsiteX76" fmla="*/ 650515 w 1177043"/>
                <a:gd name="connsiteY76" fmla="*/ 1364456 h 1516856"/>
                <a:gd name="connsiteX77" fmla="*/ 636227 w 1177043"/>
                <a:gd name="connsiteY77" fmla="*/ 1376363 h 1516856"/>
                <a:gd name="connsiteX78" fmla="*/ 631465 w 1177043"/>
                <a:gd name="connsiteY78" fmla="*/ 1393031 h 1516856"/>
                <a:gd name="connsiteX79" fmla="*/ 624321 w 1177043"/>
                <a:gd name="connsiteY79" fmla="*/ 1395413 h 1516856"/>
                <a:gd name="connsiteX80" fmla="*/ 617177 w 1177043"/>
                <a:gd name="connsiteY80" fmla="*/ 1393031 h 1516856"/>
                <a:gd name="connsiteX81" fmla="*/ 600508 w 1177043"/>
                <a:gd name="connsiteY81" fmla="*/ 1376363 h 1516856"/>
                <a:gd name="connsiteX82" fmla="*/ 593365 w 1177043"/>
                <a:gd name="connsiteY82" fmla="*/ 1371600 h 1516856"/>
                <a:gd name="connsiteX83" fmla="*/ 576696 w 1177043"/>
                <a:gd name="connsiteY83" fmla="*/ 1366838 h 1516856"/>
                <a:gd name="connsiteX84" fmla="*/ 569552 w 1177043"/>
                <a:gd name="connsiteY84" fmla="*/ 1364456 h 1516856"/>
                <a:gd name="connsiteX85" fmla="*/ 569552 w 1177043"/>
                <a:gd name="connsiteY85" fmla="*/ 1423988 h 1516856"/>
                <a:gd name="connsiteX86" fmla="*/ 567171 w 1177043"/>
                <a:gd name="connsiteY86" fmla="*/ 1433513 h 1516856"/>
                <a:gd name="connsiteX87" fmla="*/ 557646 w 1177043"/>
                <a:gd name="connsiteY87" fmla="*/ 1438275 h 1516856"/>
                <a:gd name="connsiteX88" fmla="*/ 543358 w 1177043"/>
                <a:gd name="connsiteY88" fmla="*/ 1447800 h 1516856"/>
                <a:gd name="connsiteX89" fmla="*/ 555265 w 1177043"/>
                <a:gd name="connsiteY89" fmla="*/ 1466850 h 1516856"/>
                <a:gd name="connsiteX90" fmla="*/ 550502 w 1177043"/>
                <a:gd name="connsiteY90" fmla="*/ 1473994 h 1516856"/>
                <a:gd name="connsiteX91" fmla="*/ 536215 w 1177043"/>
                <a:gd name="connsiteY91" fmla="*/ 1478756 h 1516856"/>
                <a:gd name="connsiteX92" fmla="*/ 462396 w 1177043"/>
                <a:gd name="connsiteY92" fmla="*/ 1476375 h 1516856"/>
                <a:gd name="connsiteX93" fmla="*/ 455252 w 1177043"/>
                <a:gd name="connsiteY93" fmla="*/ 1466850 h 1516856"/>
                <a:gd name="connsiteX94" fmla="*/ 445727 w 1177043"/>
                <a:gd name="connsiteY94" fmla="*/ 1452563 h 1516856"/>
                <a:gd name="connsiteX95" fmla="*/ 436202 w 1177043"/>
                <a:gd name="connsiteY95" fmla="*/ 1454944 h 1516856"/>
                <a:gd name="connsiteX96" fmla="*/ 429058 w 1177043"/>
                <a:gd name="connsiteY96" fmla="*/ 1464469 h 1516856"/>
                <a:gd name="connsiteX97" fmla="*/ 421915 w 1177043"/>
                <a:gd name="connsiteY97" fmla="*/ 1469231 h 1516856"/>
                <a:gd name="connsiteX98" fmla="*/ 417152 w 1177043"/>
                <a:gd name="connsiteY98" fmla="*/ 1476375 h 1516856"/>
                <a:gd name="connsiteX99" fmla="*/ 407627 w 1177043"/>
                <a:gd name="connsiteY99" fmla="*/ 1478756 h 1516856"/>
                <a:gd name="connsiteX100" fmla="*/ 376671 w 1177043"/>
                <a:gd name="connsiteY100" fmla="*/ 1481138 h 1516856"/>
                <a:gd name="connsiteX101" fmla="*/ 369527 w 1177043"/>
                <a:gd name="connsiteY101" fmla="*/ 1485900 h 1516856"/>
                <a:gd name="connsiteX102" fmla="*/ 362383 w 1177043"/>
                <a:gd name="connsiteY102" fmla="*/ 1493044 h 1516856"/>
                <a:gd name="connsiteX103" fmla="*/ 355240 w 1177043"/>
                <a:gd name="connsiteY103" fmla="*/ 1495425 h 1516856"/>
                <a:gd name="connsiteX104" fmla="*/ 343333 w 1177043"/>
                <a:gd name="connsiteY104" fmla="*/ 1509713 h 1516856"/>
                <a:gd name="connsiteX105" fmla="*/ 340952 w 1177043"/>
                <a:gd name="connsiteY105" fmla="*/ 1516856 h 1516856"/>
                <a:gd name="connsiteX106" fmla="*/ 336190 w 1177043"/>
                <a:gd name="connsiteY106" fmla="*/ 1493044 h 1516856"/>
                <a:gd name="connsiteX107" fmla="*/ 326665 w 1177043"/>
                <a:gd name="connsiteY107" fmla="*/ 1478756 h 1516856"/>
                <a:gd name="connsiteX108" fmla="*/ 321902 w 1177043"/>
                <a:gd name="connsiteY108" fmla="*/ 1464469 h 1516856"/>
                <a:gd name="connsiteX109" fmla="*/ 319521 w 1177043"/>
                <a:gd name="connsiteY109" fmla="*/ 1457325 h 1516856"/>
                <a:gd name="connsiteX110" fmla="*/ 317140 w 1177043"/>
                <a:gd name="connsiteY110" fmla="*/ 1421606 h 1516856"/>
                <a:gd name="connsiteX111" fmla="*/ 312377 w 1177043"/>
                <a:gd name="connsiteY111" fmla="*/ 1414463 h 1516856"/>
                <a:gd name="connsiteX112" fmla="*/ 309996 w 1177043"/>
                <a:gd name="connsiteY112" fmla="*/ 1402556 h 1516856"/>
                <a:gd name="connsiteX113" fmla="*/ 302852 w 1177043"/>
                <a:gd name="connsiteY113" fmla="*/ 1381125 h 1516856"/>
                <a:gd name="connsiteX114" fmla="*/ 300471 w 1177043"/>
                <a:gd name="connsiteY114" fmla="*/ 1373981 h 1516856"/>
                <a:gd name="connsiteX115" fmla="*/ 295708 w 1177043"/>
                <a:gd name="connsiteY115" fmla="*/ 1366838 h 1516856"/>
                <a:gd name="connsiteX116" fmla="*/ 288565 w 1177043"/>
                <a:gd name="connsiteY116" fmla="*/ 1340644 h 1516856"/>
                <a:gd name="connsiteX117" fmla="*/ 283802 w 1177043"/>
                <a:gd name="connsiteY117" fmla="*/ 1331119 h 1516856"/>
                <a:gd name="connsiteX118" fmla="*/ 281421 w 1177043"/>
                <a:gd name="connsiteY118" fmla="*/ 1323975 h 1516856"/>
                <a:gd name="connsiteX119" fmla="*/ 271896 w 1177043"/>
                <a:gd name="connsiteY119" fmla="*/ 1307306 h 1516856"/>
                <a:gd name="connsiteX120" fmla="*/ 264752 w 1177043"/>
                <a:gd name="connsiteY120" fmla="*/ 1285875 h 1516856"/>
                <a:gd name="connsiteX121" fmla="*/ 262371 w 1177043"/>
                <a:gd name="connsiteY121" fmla="*/ 1278731 h 1516856"/>
                <a:gd name="connsiteX122" fmla="*/ 255227 w 1177043"/>
                <a:gd name="connsiteY122" fmla="*/ 1262063 h 1516856"/>
                <a:gd name="connsiteX123" fmla="*/ 250465 w 1177043"/>
                <a:gd name="connsiteY123" fmla="*/ 1250156 h 1516856"/>
                <a:gd name="connsiteX124" fmla="*/ 248083 w 1177043"/>
                <a:gd name="connsiteY124" fmla="*/ 1238250 h 1516856"/>
                <a:gd name="connsiteX125" fmla="*/ 240940 w 1177043"/>
                <a:gd name="connsiteY125" fmla="*/ 1216819 h 1516856"/>
                <a:gd name="connsiteX126" fmla="*/ 236177 w 1177043"/>
                <a:gd name="connsiteY126" fmla="*/ 1202531 h 1516856"/>
                <a:gd name="connsiteX127" fmla="*/ 231415 w 1177043"/>
                <a:gd name="connsiteY127" fmla="*/ 1188244 h 1516856"/>
                <a:gd name="connsiteX128" fmla="*/ 229033 w 1177043"/>
                <a:gd name="connsiteY128" fmla="*/ 1178719 h 1516856"/>
                <a:gd name="connsiteX129" fmla="*/ 224271 w 1177043"/>
                <a:gd name="connsiteY129" fmla="*/ 1166813 h 1516856"/>
                <a:gd name="connsiteX130" fmla="*/ 217127 w 1177043"/>
                <a:gd name="connsiteY130" fmla="*/ 1143000 h 1516856"/>
                <a:gd name="connsiteX131" fmla="*/ 212365 w 1177043"/>
                <a:gd name="connsiteY131" fmla="*/ 1102519 h 1516856"/>
                <a:gd name="connsiteX132" fmla="*/ 207602 w 1177043"/>
                <a:gd name="connsiteY132" fmla="*/ 1095375 h 1516856"/>
                <a:gd name="connsiteX133" fmla="*/ 205221 w 1177043"/>
                <a:gd name="connsiteY133" fmla="*/ 1088231 h 1516856"/>
                <a:gd name="connsiteX134" fmla="*/ 188552 w 1177043"/>
                <a:gd name="connsiteY134" fmla="*/ 1062038 h 1516856"/>
                <a:gd name="connsiteX135" fmla="*/ 183790 w 1177043"/>
                <a:gd name="connsiteY135" fmla="*/ 1047750 h 1516856"/>
                <a:gd name="connsiteX136" fmla="*/ 174265 w 1177043"/>
                <a:gd name="connsiteY136" fmla="*/ 1031081 h 1516856"/>
                <a:gd name="connsiteX137" fmla="*/ 167121 w 1177043"/>
                <a:gd name="connsiteY137" fmla="*/ 1023938 h 1516856"/>
                <a:gd name="connsiteX138" fmla="*/ 164740 w 1177043"/>
                <a:gd name="connsiteY138" fmla="*/ 1007269 h 1516856"/>
                <a:gd name="connsiteX139" fmla="*/ 162358 w 1177043"/>
                <a:gd name="connsiteY139" fmla="*/ 1000125 h 1516856"/>
                <a:gd name="connsiteX140" fmla="*/ 167121 w 1177043"/>
                <a:gd name="connsiteY140" fmla="*/ 964406 h 1516856"/>
                <a:gd name="connsiteX141" fmla="*/ 164740 w 1177043"/>
                <a:gd name="connsiteY141" fmla="*/ 938213 h 1516856"/>
                <a:gd name="connsiteX142" fmla="*/ 155215 w 1177043"/>
                <a:gd name="connsiteY142" fmla="*/ 919163 h 1516856"/>
                <a:gd name="connsiteX143" fmla="*/ 150452 w 1177043"/>
                <a:gd name="connsiteY143" fmla="*/ 909638 h 1516856"/>
                <a:gd name="connsiteX144" fmla="*/ 145690 w 1177043"/>
                <a:gd name="connsiteY144" fmla="*/ 892969 h 1516856"/>
                <a:gd name="connsiteX145" fmla="*/ 140927 w 1177043"/>
                <a:gd name="connsiteY145" fmla="*/ 881063 h 1516856"/>
                <a:gd name="connsiteX146" fmla="*/ 131402 w 1177043"/>
                <a:gd name="connsiteY146" fmla="*/ 862013 h 1516856"/>
                <a:gd name="connsiteX147" fmla="*/ 124258 w 1177043"/>
                <a:gd name="connsiteY147" fmla="*/ 842963 h 1516856"/>
                <a:gd name="connsiteX148" fmla="*/ 117115 w 1177043"/>
                <a:gd name="connsiteY148" fmla="*/ 821531 h 1516856"/>
                <a:gd name="connsiteX149" fmla="*/ 114733 w 1177043"/>
                <a:gd name="connsiteY149" fmla="*/ 814388 h 1516856"/>
                <a:gd name="connsiteX150" fmla="*/ 112352 w 1177043"/>
                <a:gd name="connsiteY150" fmla="*/ 804863 h 1516856"/>
                <a:gd name="connsiteX151" fmla="*/ 107590 w 1177043"/>
                <a:gd name="connsiteY151" fmla="*/ 797719 h 1516856"/>
                <a:gd name="connsiteX152" fmla="*/ 102827 w 1177043"/>
                <a:gd name="connsiteY152" fmla="*/ 788194 h 1516856"/>
                <a:gd name="connsiteX153" fmla="*/ 95683 w 1177043"/>
                <a:gd name="connsiteY153" fmla="*/ 776288 h 1516856"/>
                <a:gd name="connsiteX154" fmla="*/ 86158 w 1177043"/>
                <a:gd name="connsiteY154" fmla="*/ 757238 h 1516856"/>
                <a:gd name="connsiteX155" fmla="*/ 81396 w 1177043"/>
                <a:gd name="connsiteY155" fmla="*/ 740569 h 1516856"/>
                <a:gd name="connsiteX156" fmla="*/ 76633 w 1177043"/>
                <a:gd name="connsiteY156" fmla="*/ 723900 h 1516856"/>
                <a:gd name="connsiteX157" fmla="*/ 71871 w 1177043"/>
                <a:gd name="connsiteY157" fmla="*/ 709613 h 1516856"/>
                <a:gd name="connsiteX158" fmla="*/ 67108 w 1177043"/>
                <a:gd name="connsiteY158" fmla="*/ 700088 h 1516856"/>
                <a:gd name="connsiteX159" fmla="*/ 62346 w 1177043"/>
                <a:gd name="connsiteY159" fmla="*/ 685800 h 1516856"/>
                <a:gd name="connsiteX160" fmla="*/ 59965 w 1177043"/>
                <a:gd name="connsiteY160" fmla="*/ 678656 h 1516856"/>
                <a:gd name="connsiteX161" fmla="*/ 55202 w 1177043"/>
                <a:gd name="connsiteY161" fmla="*/ 671513 h 1516856"/>
                <a:gd name="connsiteX162" fmla="*/ 52821 w 1177043"/>
                <a:gd name="connsiteY162" fmla="*/ 661988 h 1516856"/>
                <a:gd name="connsiteX163" fmla="*/ 45677 w 1177043"/>
                <a:gd name="connsiteY163" fmla="*/ 657225 h 1516856"/>
                <a:gd name="connsiteX164" fmla="*/ 40915 w 1177043"/>
                <a:gd name="connsiteY164" fmla="*/ 650081 h 1516856"/>
                <a:gd name="connsiteX165" fmla="*/ 38533 w 1177043"/>
                <a:gd name="connsiteY165" fmla="*/ 642938 h 1516856"/>
                <a:gd name="connsiteX166" fmla="*/ 33771 w 1177043"/>
                <a:gd name="connsiteY166" fmla="*/ 621506 h 1516856"/>
                <a:gd name="connsiteX167" fmla="*/ 31390 w 1177043"/>
                <a:gd name="connsiteY167" fmla="*/ 614363 h 1516856"/>
                <a:gd name="connsiteX168" fmla="*/ 19483 w 1177043"/>
                <a:gd name="connsiteY168" fmla="*/ 592931 h 1516856"/>
                <a:gd name="connsiteX169" fmla="*/ 17102 w 1177043"/>
                <a:gd name="connsiteY169" fmla="*/ 573881 h 1516856"/>
                <a:gd name="connsiteX170" fmla="*/ 7577 w 1177043"/>
                <a:gd name="connsiteY170" fmla="*/ 557213 h 1516856"/>
                <a:gd name="connsiteX171" fmla="*/ 5196 w 1177043"/>
                <a:gd name="connsiteY171" fmla="*/ 550069 h 1516856"/>
                <a:gd name="connsiteX172" fmla="*/ 433 w 1177043"/>
                <a:gd name="connsiteY172" fmla="*/ 542925 h 1516856"/>
                <a:gd name="connsiteX173" fmla="*/ 9958 w 1177043"/>
                <a:gd name="connsiteY173" fmla="*/ 509588 h 1516856"/>
                <a:gd name="connsiteX174" fmla="*/ 17102 w 1177043"/>
                <a:gd name="connsiteY174" fmla="*/ 504825 h 1516856"/>
                <a:gd name="connsiteX175" fmla="*/ 19483 w 1177043"/>
                <a:gd name="connsiteY175" fmla="*/ 485775 h 1516856"/>
                <a:gd name="connsiteX176" fmla="*/ 21865 w 1177043"/>
                <a:gd name="connsiteY176" fmla="*/ 421481 h 1516856"/>
                <a:gd name="connsiteX177" fmla="*/ 36152 w 1177043"/>
                <a:gd name="connsiteY177" fmla="*/ 416719 h 1516856"/>
                <a:gd name="connsiteX178" fmla="*/ 50440 w 1177043"/>
                <a:gd name="connsiteY178" fmla="*/ 411956 h 1516856"/>
                <a:gd name="connsiteX179" fmla="*/ 57583 w 1177043"/>
                <a:gd name="connsiteY179" fmla="*/ 409575 h 1516856"/>
                <a:gd name="connsiteX180" fmla="*/ 81396 w 1177043"/>
                <a:gd name="connsiteY180" fmla="*/ 400050 h 1516856"/>
                <a:gd name="connsiteX181" fmla="*/ 88540 w 1177043"/>
                <a:gd name="connsiteY181" fmla="*/ 397669 h 1516856"/>
                <a:gd name="connsiteX182" fmla="*/ 95683 w 1177043"/>
                <a:gd name="connsiteY182" fmla="*/ 395287 h 1516856"/>
                <a:gd name="connsiteX183" fmla="*/ 105208 w 1177043"/>
                <a:gd name="connsiteY183" fmla="*/ 381000 h 1516856"/>
                <a:gd name="connsiteX184" fmla="*/ 109971 w 1177043"/>
                <a:gd name="connsiteY184" fmla="*/ 366712 h 1516856"/>
                <a:gd name="connsiteX185" fmla="*/ 117115 w 1177043"/>
                <a:gd name="connsiteY185" fmla="*/ 330994 h 1516856"/>
                <a:gd name="connsiteX186" fmla="*/ 126640 w 1177043"/>
                <a:gd name="connsiteY186" fmla="*/ 316706 h 1516856"/>
                <a:gd name="connsiteX187" fmla="*/ 131402 w 1177043"/>
                <a:gd name="connsiteY187" fmla="*/ 309562 h 1516856"/>
                <a:gd name="connsiteX188" fmla="*/ 133783 w 1177043"/>
                <a:gd name="connsiteY188" fmla="*/ 302419 h 1516856"/>
                <a:gd name="connsiteX189" fmla="*/ 136165 w 1177043"/>
                <a:gd name="connsiteY189" fmla="*/ 285750 h 1516856"/>
                <a:gd name="connsiteX190" fmla="*/ 140927 w 1177043"/>
                <a:gd name="connsiteY190" fmla="*/ 271462 h 1516856"/>
                <a:gd name="connsiteX191" fmla="*/ 145690 w 1177043"/>
                <a:gd name="connsiteY191" fmla="*/ 254794 h 1516856"/>
                <a:gd name="connsiteX192" fmla="*/ 148071 w 1177043"/>
                <a:gd name="connsiteY192" fmla="*/ 240506 h 1516856"/>
                <a:gd name="connsiteX193" fmla="*/ 159977 w 1177043"/>
                <a:gd name="connsiteY193" fmla="*/ 228600 h 1516856"/>
                <a:gd name="connsiteX194" fmla="*/ 167121 w 1177043"/>
                <a:gd name="connsiteY194" fmla="*/ 226219 h 1516856"/>
                <a:gd name="connsiteX195" fmla="*/ 174265 w 1177043"/>
                <a:gd name="connsiteY195" fmla="*/ 221456 h 1516856"/>
                <a:gd name="connsiteX196" fmla="*/ 179028 w 1177043"/>
                <a:gd name="connsiteY196" fmla="*/ 207169 h 1516856"/>
                <a:gd name="connsiteX197" fmla="*/ 231415 w 1177043"/>
                <a:gd name="connsiteY197" fmla="*/ 183356 h 1516856"/>
                <a:gd name="connsiteX198" fmla="*/ 238558 w 1177043"/>
                <a:gd name="connsiteY198" fmla="*/ 178594 h 1516856"/>
                <a:gd name="connsiteX199" fmla="*/ 252846 w 1177043"/>
                <a:gd name="connsiteY199" fmla="*/ 169069 h 1516856"/>
                <a:gd name="connsiteX200" fmla="*/ 259990 w 1177043"/>
                <a:gd name="connsiteY200" fmla="*/ 164306 h 1516856"/>
                <a:gd name="connsiteX201" fmla="*/ 279040 w 1177043"/>
                <a:gd name="connsiteY201" fmla="*/ 159544 h 1516856"/>
                <a:gd name="connsiteX202" fmla="*/ 288565 w 1177043"/>
                <a:gd name="connsiteY202" fmla="*/ 154781 h 1516856"/>
                <a:gd name="connsiteX203" fmla="*/ 298090 w 1177043"/>
                <a:gd name="connsiteY203" fmla="*/ 152400 h 1516856"/>
                <a:gd name="connsiteX204" fmla="*/ 312377 w 1177043"/>
                <a:gd name="connsiteY204" fmla="*/ 147637 h 1516856"/>
                <a:gd name="connsiteX205" fmla="*/ 329046 w 1177043"/>
                <a:gd name="connsiteY205" fmla="*/ 142875 h 1516856"/>
                <a:gd name="connsiteX206" fmla="*/ 350477 w 1177043"/>
                <a:gd name="connsiteY206" fmla="*/ 138112 h 1516856"/>
                <a:gd name="connsiteX207" fmla="*/ 390958 w 1177043"/>
                <a:gd name="connsiteY207" fmla="*/ 126206 h 1516856"/>
                <a:gd name="connsiteX208" fmla="*/ 657659 w 1177043"/>
                <a:gd name="connsiteY208" fmla="*/ 35718 h 1516856"/>
                <a:gd name="connsiteX209" fmla="*/ 736240 w 1177043"/>
                <a:gd name="connsiteY209" fmla="*/ 14287 h 1516856"/>
                <a:gd name="connsiteX210" fmla="*/ 750527 w 1177043"/>
                <a:gd name="connsiteY210" fmla="*/ 9525 h 1516856"/>
                <a:gd name="connsiteX211" fmla="*/ 757671 w 1177043"/>
                <a:gd name="connsiteY211" fmla="*/ 4762 h 1516856"/>
                <a:gd name="connsiteX212" fmla="*/ 767196 w 1177043"/>
                <a:gd name="connsiteY212" fmla="*/ 2381 h 1516856"/>
                <a:gd name="connsiteX213" fmla="*/ 774340 w 1177043"/>
                <a:gd name="connsiteY213" fmla="*/ 0 h 1516856"/>
                <a:gd name="connsiteX214" fmla="*/ 781483 w 1177043"/>
                <a:gd name="connsiteY214" fmla="*/ 2381 h 1516856"/>
                <a:gd name="connsiteX215" fmla="*/ 791008 w 1177043"/>
                <a:gd name="connsiteY215" fmla="*/ 16669 h 1516856"/>
                <a:gd name="connsiteX216" fmla="*/ 793390 w 1177043"/>
                <a:gd name="connsiteY216" fmla="*/ 30956 h 1516856"/>
                <a:gd name="connsiteX217" fmla="*/ 798152 w 1177043"/>
                <a:gd name="connsiteY217" fmla="*/ 45244 h 1516856"/>
                <a:gd name="connsiteX218" fmla="*/ 800533 w 1177043"/>
                <a:gd name="connsiteY218" fmla="*/ 59531 h 1516856"/>
                <a:gd name="connsiteX219" fmla="*/ 805296 w 1177043"/>
                <a:gd name="connsiteY219" fmla="*/ 69056 h 1516856"/>
                <a:gd name="connsiteX220" fmla="*/ 810058 w 1177043"/>
                <a:gd name="connsiteY220" fmla="*/ 88106 h 1516856"/>
                <a:gd name="connsiteX221" fmla="*/ 812440 w 1177043"/>
                <a:gd name="connsiteY221" fmla="*/ 116681 h 1516856"/>
                <a:gd name="connsiteX222" fmla="*/ 814821 w 1177043"/>
                <a:gd name="connsiteY222" fmla="*/ 123825 h 1516856"/>
                <a:gd name="connsiteX223" fmla="*/ 819583 w 1177043"/>
                <a:gd name="connsiteY223" fmla="*/ 164306 h 1516856"/>
                <a:gd name="connsiteX224" fmla="*/ 826727 w 1177043"/>
                <a:gd name="connsiteY224" fmla="*/ 221456 h 1516856"/>
                <a:gd name="connsiteX225" fmla="*/ 831490 w 1177043"/>
                <a:gd name="connsiteY225" fmla="*/ 228600 h 1516856"/>
                <a:gd name="connsiteX226" fmla="*/ 836252 w 1177043"/>
                <a:gd name="connsiteY226" fmla="*/ 269081 h 1516856"/>
                <a:gd name="connsiteX227" fmla="*/ 838633 w 1177043"/>
                <a:gd name="connsiteY227" fmla="*/ 278606 h 1516856"/>
                <a:gd name="connsiteX228" fmla="*/ 843396 w 1177043"/>
                <a:gd name="connsiteY228" fmla="*/ 292894 h 1516856"/>
                <a:gd name="connsiteX229" fmla="*/ 850540 w 1177043"/>
                <a:gd name="connsiteY229" fmla="*/ 338137 h 1516856"/>
                <a:gd name="connsiteX230" fmla="*/ 852921 w 1177043"/>
                <a:gd name="connsiteY230" fmla="*/ 345281 h 1516856"/>
                <a:gd name="connsiteX231" fmla="*/ 860065 w 1177043"/>
                <a:gd name="connsiteY231" fmla="*/ 359569 h 1516856"/>
                <a:gd name="connsiteX232" fmla="*/ 862446 w 1177043"/>
                <a:gd name="connsiteY232" fmla="*/ 371475 h 1516856"/>
                <a:gd name="connsiteX233" fmla="*/ 867208 w 1177043"/>
                <a:gd name="connsiteY233" fmla="*/ 378619 h 1516856"/>
                <a:gd name="connsiteX234" fmla="*/ 871971 w 1177043"/>
                <a:gd name="connsiteY234" fmla="*/ 392906 h 1516856"/>
                <a:gd name="connsiteX235" fmla="*/ 876733 w 1177043"/>
                <a:gd name="connsiteY235" fmla="*/ 404812 h 1516856"/>
                <a:gd name="connsiteX236" fmla="*/ 879115 w 1177043"/>
                <a:gd name="connsiteY236" fmla="*/ 416719 h 1516856"/>
                <a:gd name="connsiteX237" fmla="*/ 883877 w 1177043"/>
                <a:gd name="connsiteY237" fmla="*/ 426244 h 1516856"/>
                <a:gd name="connsiteX238" fmla="*/ 888640 w 1177043"/>
                <a:gd name="connsiteY238" fmla="*/ 445294 h 1516856"/>
                <a:gd name="connsiteX239" fmla="*/ 893402 w 1177043"/>
                <a:gd name="connsiteY239" fmla="*/ 454819 h 1516856"/>
                <a:gd name="connsiteX240" fmla="*/ 900546 w 1177043"/>
                <a:gd name="connsiteY240" fmla="*/ 473869 h 1516856"/>
                <a:gd name="connsiteX241" fmla="*/ 902927 w 1177043"/>
                <a:gd name="connsiteY241" fmla="*/ 485775 h 1516856"/>
                <a:gd name="connsiteX242" fmla="*/ 905308 w 1177043"/>
                <a:gd name="connsiteY242" fmla="*/ 492919 h 1516856"/>
                <a:gd name="connsiteX243" fmla="*/ 910071 w 1177043"/>
                <a:gd name="connsiteY243" fmla="*/ 531019 h 1516856"/>
                <a:gd name="connsiteX244" fmla="*/ 912452 w 1177043"/>
                <a:gd name="connsiteY244" fmla="*/ 540544 h 1516856"/>
                <a:gd name="connsiteX245" fmla="*/ 914833 w 1177043"/>
                <a:gd name="connsiteY245" fmla="*/ 547688 h 1516856"/>
                <a:gd name="connsiteX246" fmla="*/ 902927 w 1177043"/>
                <a:gd name="connsiteY246" fmla="*/ 688181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</a:cxnLst>
              <a:rect l="l" t="t" r="r" b="b"/>
              <a:pathLst>
                <a:path w="1177043" h="1516856">
                  <a:moveTo>
                    <a:pt x="902927" y="688181"/>
                  </a:moveTo>
                  <a:cubicBezTo>
                    <a:pt x="902927" y="710803"/>
                    <a:pt x="910565" y="683656"/>
                    <a:pt x="914833" y="683419"/>
                  </a:cubicBezTo>
                  <a:cubicBezTo>
                    <a:pt x="945056" y="681740"/>
                    <a:pt x="936756" y="683558"/>
                    <a:pt x="952933" y="688181"/>
                  </a:cubicBezTo>
                  <a:cubicBezTo>
                    <a:pt x="956488" y="689197"/>
                    <a:pt x="965799" y="691043"/>
                    <a:pt x="969602" y="692944"/>
                  </a:cubicBezTo>
                  <a:cubicBezTo>
                    <a:pt x="972162" y="694224"/>
                    <a:pt x="974365" y="696119"/>
                    <a:pt x="976746" y="697706"/>
                  </a:cubicBezTo>
                  <a:cubicBezTo>
                    <a:pt x="977540" y="700087"/>
                    <a:pt x="978714" y="702374"/>
                    <a:pt x="979127" y="704850"/>
                  </a:cubicBezTo>
                  <a:cubicBezTo>
                    <a:pt x="980309" y="711940"/>
                    <a:pt x="978839" y="719607"/>
                    <a:pt x="981508" y="726281"/>
                  </a:cubicBezTo>
                  <a:cubicBezTo>
                    <a:pt x="982440" y="728612"/>
                    <a:pt x="986144" y="728567"/>
                    <a:pt x="988652" y="728663"/>
                  </a:cubicBezTo>
                  <a:cubicBezTo>
                    <a:pt x="1027525" y="730158"/>
                    <a:pt x="1066439" y="730250"/>
                    <a:pt x="1105333" y="731044"/>
                  </a:cubicBezTo>
                  <a:cubicBezTo>
                    <a:pt x="1107714" y="731838"/>
                    <a:pt x="1109973" y="733252"/>
                    <a:pt x="1112477" y="733425"/>
                  </a:cubicBezTo>
                  <a:cubicBezTo>
                    <a:pt x="1133081" y="734846"/>
                    <a:pt x="1155214" y="728136"/>
                    <a:pt x="1174390" y="735806"/>
                  </a:cubicBezTo>
                  <a:cubicBezTo>
                    <a:pt x="1181064" y="738476"/>
                    <a:pt x="1173190" y="750148"/>
                    <a:pt x="1172008" y="757238"/>
                  </a:cubicBezTo>
                  <a:cubicBezTo>
                    <a:pt x="1170512" y="766213"/>
                    <a:pt x="1168978" y="763299"/>
                    <a:pt x="1164865" y="771525"/>
                  </a:cubicBezTo>
                  <a:cubicBezTo>
                    <a:pt x="1160993" y="779268"/>
                    <a:pt x="1164541" y="778993"/>
                    <a:pt x="1157721" y="785813"/>
                  </a:cubicBezTo>
                  <a:cubicBezTo>
                    <a:pt x="1155697" y="787837"/>
                    <a:pt x="1152958" y="788988"/>
                    <a:pt x="1150577" y="790575"/>
                  </a:cubicBezTo>
                  <a:cubicBezTo>
                    <a:pt x="1139660" y="806951"/>
                    <a:pt x="1142862" y="799433"/>
                    <a:pt x="1138671" y="812006"/>
                  </a:cubicBezTo>
                  <a:cubicBezTo>
                    <a:pt x="1135977" y="855122"/>
                    <a:pt x="1140314" y="838032"/>
                    <a:pt x="1131527" y="864394"/>
                  </a:cubicBezTo>
                  <a:cubicBezTo>
                    <a:pt x="1129589" y="870207"/>
                    <a:pt x="1129001" y="874063"/>
                    <a:pt x="1124383" y="878681"/>
                  </a:cubicBezTo>
                  <a:cubicBezTo>
                    <a:pt x="1122359" y="880705"/>
                    <a:pt x="1119621" y="881856"/>
                    <a:pt x="1117240" y="883444"/>
                  </a:cubicBezTo>
                  <a:lnTo>
                    <a:pt x="1112477" y="897731"/>
                  </a:lnTo>
                  <a:lnTo>
                    <a:pt x="1110096" y="904875"/>
                  </a:lnTo>
                  <a:cubicBezTo>
                    <a:pt x="1109675" y="909084"/>
                    <a:pt x="1108713" y="930328"/>
                    <a:pt x="1105333" y="938213"/>
                  </a:cubicBezTo>
                  <a:cubicBezTo>
                    <a:pt x="1104206" y="940843"/>
                    <a:pt x="1102158" y="942975"/>
                    <a:pt x="1100571" y="945356"/>
                  </a:cubicBezTo>
                  <a:lnTo>
                    <a:pt x="1091046" y="973931"/>
                  </a:lnTo>
                  <a:lnTo>
                    <a:pt x="1088665" y="981075"/>
                  </a:lnTo>
                  <a:cubicBezTo>
                    <a:pt x="1087871" y="983456"/>
                    <a:pt x="1086892" y="985784"/>
                    <a:pt x="1086283" y="988219"/>
                  </a:cubicBezTo>
                  <a:cubicBezTo>
                    <a:pt x="1085489" y="991394"/>
                    <a:pt x="1085051" y="994680"/>
                    <a:pt x="1083902" y="997744"/>
                  </a:cubicBezTo>
                  <a:cubicBezTo>
                    <a:pt x="1082656" y="1001068"/>
                    <a:pt x="1080538" y="1004006"/>
                    <a:pt x="1079140" y="1007269"/>
                  </a:cubicBezTo>
                  <a:cubicBezTo>
                    <a:pt x="1078151" y="1009576"/>
                    <a:pt x="1077552" y="1012032"/>
                    <a:pt x="1076758" y="1014413"/>
                  </a:cubicBezTo>
                  <a:cubicBezTo>
                    <a:pt x="1073823" y="1040833"/>
                    <a:pt x="1076650" y="1029025"/>
                    <a:pt x="1069615" y="1050131"/>
                  </a:cubicBezTo>
                  <a:lnTo>
                    <a:pt x="1069615" y="1050131"/>
                  </a:lnTo>
                  <a:cubicBezTo>
                    <a:pt x="1068006" y="1059781"/>
                    <a:pt x="1067515" y="1065066"/>
                    <a:pt x="1064852" y="1073944"/>
                  </a:cubicBezTo>
                  <a:cubicBezTo>
                    <a:pt x="1063410" y="1078752"/>
                    <a:pt x="1062874" y="1084054"/>
                    <a:pt x="1060090" y="1088231"/>
                  </a:cubicBezTo>
                  <a:cubicBezTo>
                    <a:pt x="1053453" y="1098187"/>
                    <a:pt x="1051814" y="1102669"/>
                    <a:pt x="1043421" y="1109663"/>
                  </a:cubicBezTo>
                  <a:cubicBezTo>
                    <a:pt x="1041222" y="1111495"/>
                    <a:pt x="1038658" y="1112838"/>
                    <a:pt x="1036277" y="1114425"/>
                  </a:cubicBezTo>
                  <a:lnTo>
                    <a:pt x="1026752" y="1128713"/>
                  </a:lnTo>
                  <a:lnTo>
                    <a:pt x="1021990" y="1135856"/>
                  </a:lnTo>
                  <a:cubicBezTo>
                    <a:pt x="1018390" y="1150251"/>
                    <a:pt x="1020643" y="1142276"/>
                    <a:pt x="1014846" y="1159669"/>
                  </a:cubicBezTo>
                  <a:cubicBezTo>
                    <a:pt x="1014052" y="1162050"/>
                    <a:pt x="1013857" y="1164724"/>
                    <a:pt x="1012465" y="1166813"/>
                  </a:cubicBezTo>
                  <a:cubicBezTo>
                    <a:pt x="1009290" y="1171575"/>
                    <a:pt x="1004750" y="1175670"/>
                    <a:pt x="1002940" y="1181100"/>
                  </a:cubicBezTo>
                  <a:cubicBezTo>
                    <a:pt x="1002146" y="1183481"/>
                    <a:pt x="1001777" y="1186050"/>
                    <a:pt x="1000558" y="1188244"/>
                  </a:cubicBezTo>
                  <a:cubicBezTo>
                    <a:pt x="997778" y="1193247"/>
                    <a:pt x="994208" y="1197769"/>
                    <a:pt x="991033" y="1202531"/>
                  </a:cubicBezTo>
                  <a:lnTo>
                    <a:pt x="986271" y="1209675"/>
                  </a:lnTo>
                  <a:lnTo>
                    <a:pt x="981508" y="1216819"/>
                  </a:lnTo>
                  <a:cubicBezTo>
                    <a:pt x="980714" y="1223963"/>
                    <a:pt x="980018" y="1231118"/>
                    <a:pt x="979127" y="1238250"/>
                  </a:cubicBezTo>
                  <a:cubicBezTo>
                    <a:pt x="978431" y="1243819"/>
                    <a:pt x="977076" y="1249316"/>
                    <a:pt x="976746" y="1254919"/>
                  </a:cubicBezTo>
                  <a:cubicBezTo>
                    <a:pt x="975162" y="1281854"/>
                    <a:pt x="975265" y="1323012"/>
                    <a:pt x="971983" y="1352550"/>
                  </a:cubicBezTo>
                  <a:cubicBezTo>
                    <a:pt x="971622" y="1355803"/>
                    <a:pt x="970312" y="1358880"/>
                    <a:pt x="969602" y="1362075"/>
                  </a:cubicBezTo>
                  <a:cubicBezTo>
                    <a:pt x="968724" y="1366026"/>
                    <a:pt x="968286" y="1370076"/>
                    <a:pt x="967221" y="1373981"/>
                  </a:cubicBezTo>
                  <a:cubicBezTo>
                    <a:pt x="965900" y="1378824"/>
                    <a:pt x="963675" y="1383399"/>
                    <a:pt x="962458" y="1388269"/>
                  </a:cubicBezTo>
                  <a:cubicBezTo>
                    <a:pt x="961664" y="1391444"/>
                    <a:pt x="961017" y="1394659"/>
                    <a:pt x="960077" y="1397794"/>
                  </a:cubicBezTo>
                  <a:cubicBezTo>
                    <a:pt x="958635" y="1402602"/>
                    <a:pt x="956902" y="1407319"/>
                    <a:pt x="955315" y="1412081"/>
                  </a:cubicBezTo>
                  <a:cubicBezTo>
                    <a:pt x="954521" y="1414462"/>
                    <a:pt x="953542" y="1416790"/>
                    <a:pt x="952933" y="1419225"/>
                  </a:cubicBezTo>
                  <a:lnTo>
                    <a:pt x="950552" y="1428750"/>
                  </a:lnTo>
                  <a:cubicBezTo>
                    <a:pt x="948538" y="1491186"/>
                    <a:pt x="972466" y="1511290"/>
                    <a:pt x="924358" y="1500188"/>
                  </a:cubicBezTo>
                  <a:cubicBezTo>
                    <a:pt x="921570" y="1499544"/>
                    <a:pt x="919596" y="1497013"/>
                    <a:pt x="917215" y="1495425"/>
                  </a:cubicBezTo>
                  <a:cubicBezTo>
                    <a:pt x="915627" y="1493044"/>
                    <a:pt x="914879" y="1489798"/>
                    <a:pt x="912452" y="1488281"/>
                  </a:cubicBezTo>
                  <a:cubicBezTo>
                    <a:pt x="907270" y="1485043"/>
                    <a:pt x="895075" y="1483068"/>
                    <a:pt x="888640" y="1481138"/>
                  </a:cubicBezTo>
                  <a:cubicBezTo>
                    <a:pt x="883831" y="1479695"/>
                    <a:pt x="874352" y="1476375"/>
                    <a:pt x="874352" y="1476375"/>
                  </a:cubicBezTo>
                  <a:cubicBezTo>
                    <a:pt x="871177" y="1471613"/>
                    <a:pt x="866637" y="1467518"/>
                    <a:pt x="864827" y="1462088"/>
                  </a:cubicBezTo>
                  <a:cubicBezTo>
                    <a:pt x="863240" y="1457325"/>
                    <a:pt x="865046" y="1448423"/>
                    <a:pt x="860065" y="1447800"/>
                  </a:cubicBezTo>
                  <a:lnTo>
                    <a:pt x="841015" y="1445419"/>
                  </a:lnTo>
                  <a:cubicBezTo>
                    <a:pt x="826344" y="1440529"/>
                    <a:pt x="841280" y="1445034"/>
                    <a:pt x="817202" y="1440656"/>
                  </a:cubicBezTo>
                  <a:cubicBezTo>
                    <a:pt x="810623" y="1439460"/>
                    <a:pt x="806655" y="1437934"/>
                    <a:pt x="800533" y="1435894"/>
                  </a:cubicBezTo>
                  <a:cubicBezTo>
                    <a:pt x="792476" y="1430522"/>
                    <a:pt x="793510" y="1432534"/>
                    <a:pt x="788627" y="1423988"/>
                  </a:cubicBezTo>
                  <a:cubicBezTo>
                    <a:pt x="786866" y="1420906"/>
                    <a:pt x="785263" y="1417726"/>
                    <a:pt x="783865" y="1414463"/>
                  </a:cubicBezTo>
                  <a:cubicBezTo>
                    <a:pt x="782876" y="1412156"/>
                    <a:pt x="783051" y="1409279"/>
                    <a:pt x="781483" y="1407319"/>
                  </a:cubicBezTo>
                  <a:cubicBezTo>
                    <a:pt x="779213" y="1404482"/>
                    <a:pt x="770949" y="1400550"/>
                    <a:pt x="767196" y="1400175"/>
                  </a:cubicBezTo>
                  <a:cubicBezTo>
                    <a:pt x="753746" y="1398830"/>
                    <a:pt x="740209" y="1398588"/>
                    <a:pt x="726715" y="1397794"/>
                  </a:cubicBezTo>
                  <a:cubicBezTo>
                    <a:pt x="723540" y="1397000"/>
                    <a:pt x="720418" y="1395951"/>
                    <a:pt x="717190" y="1395413"/>
                  </a:cubicBezTo>
                  <a:cubicBezTo>
                    <a:pt x="710878" y="1394361"/>
                    <a:pt x="704348" y="1394583"/>
                    <a:pt x="698140" y="1393031"/>
                  </a:cubicBezTo>
                  <a:cubicBezTo>
                    <a:pt x="694696" y="1392170"/>
                    <a:pt x="691911" y="1389587"/>
                    <a:pt x="688615" y="1388269"/>
                  </a:cubicBezTo>
                  <a:cubicBezTo>
                    <a:pt x="683954" y="1386405"/>
                    <a:pt x="679090" y="1385094"/>
                    <a:pt x="674327" y="1383506"/>
                  </a:cubicBezTo>
                  <a:lnTo>
                    <a:pt x="667183" y="1381125"/>
                  </a:lnTo>
                  <a:cubicBezTo>
                    <a:pt x="664802" y="1378744"/>
                    <a:pt x="661908" y="1376783"/>
                    <a:pt x="660040" y="1373981"/>
                  </a:cubicBezTo>
                  <a:cubicBezTo>
                    <a:pt x="658648" y="1371893"/>
                    <a:pt x="659433" y="1368613"/>
                    <a:pt x="657658" y="1366838"/>
                  </a:cubicBezTo>
                  <a:cubicBezTo>
                    <a:pt x="655883" y="1365063"/>
                    <a:pt x="652896" y="1365250"/>
                    <a:pt x="650515" y="1364456"/>
                  </a:cubicBezTo>
                  <a:cubicBezTo>
                    <a:pt x="645963" y="1367491"/>
                    <a:pt x="639048" y="1371427"/>
                    <a:pt x="636227" y="1376363"/>
                  </a:cubicBezTo>
                  <a:cubicBezTo>
                    <a:pt x="636145" y="1376507"/>
                    <a:pt x="632651" y="1391845"/>
                    <a:pt x="631465" y="1393031"/>
                  </a:cubicBezTo>
                  <a:cubicBezTo>
                    <a:pt x="629690" y="1394806"/>
                    <a:pt x="626702" y="1394619"/>
                    <a:pt x="624321" y="1395413"/>
                  </a:cubicBezTo>
                  <a:cubicBezTo>
                    <a:pt x="621940" y="1394619"/>
                    <a:pt x="618952" y="1394806"/>
                    <a:pt x="617177" y="1393031"/>
                  </a:cubicBezTo>
                  <a:cubicBezTo>
                    <a:pt x="598073" y="1373927"/>
                    <a:pt x="616672" y="1381750"/>
                    <a:pt x="600508" y="1376363"/>
                  </a:cubicBezTo>
                  <a:cubicBezTo>
                    <a:pt x="598127" y="1374775"/>
                    <a:pt x="595925" y="1372880"/>
                    <a:pt x="593365" y="1371600"/>
                  </a:cubicBezTo>
                  <a:cubicBezTo>
                    <a:pt x="589560" y="1369697"/>
                    <a:pt x="580255" y="1367855"/>
                    <a:pt x="576696" y="1366838"/>
                  </a:cubicBezTo>
                  <a:cubicBezTo>
                    <a:pt x="574282" y="1366148"/>
                    <a:pt x="571933" y="1365250"/>
                    <a:pt x="569552" y="1364456"/>
                  </a:cubicBezTo>
                  <a:cubicBezTo>
                    <a:pt x="561286" y="1389259"/>
                    <a:pt x="569552" y="1361607"/>
                    <a:pt x="569552" y="1423988"/>
                  </a:cubicBezTo>
                  <a:cubicBezTo>
                    <a:pt x="569552" y="1427261"/>
                    <a:pt x="569266" y="1430999"/>
                    <a:pt x="567171" y="1433513"/>
                  </a:cubicBezTo>
                  <a:cubicBezTo>
                    <a:pt x="564899" y="1436240"/>
                    <a:pt x="560690" y="1436449"/>
                    <a:pt x="557646" y="1438275"/>
                  </a:cubicBezTo>
                  <a:cubicBezTo>
                    <a:pt x="552738" y="1441220"/>
                    <a:pt x="543358" y="1447800"/>
                    <a:pt x="543358" y="1447800"/>
                  </a:cubicBezTo>
                  <a:cubicBezTo>
                    <a:pt x="559225" y="1453089"/>
                    <a:pt x="561358" y="1448573"/>
                    <a:pt x="555265" y="1466850"/>
                  </a:cubicBezTo>
                  <a:cubicBezTo>
                    <a:pt x="554360" y="1469565"/>
                    <a:pt x="552929" y="1472477"/>
                    <a:pt x="550502" y="1473994"/>
                  </a:cubicBezTo>
                  <a:cubicBezTo>
                    <a:pt x="546245" y="1476655"/>
                    <a:pt x="536215" y="1478756"/>
                    <a:pt x="536215" y="1478756"/>
                  </a:cubicBezTo>
                  <a:lnTo>
                    <a:pt x="462396" y="1476375"/>
                  </a:lnTo>
                  <a:cubicBezTo>
                    <a:pt x="458469" y="1475798"/>
                    <a:pt x="457528" y="1470101"/>
                    <a:pt x="455252" y="1466850"/>
                  </a:cubicBezTo>
                  <a:cubicBezTo>
                    <a:pt x="451970" y="1462161"/>
                    <a:pt x="445727" y="1452563"/>
                    <a:pt x="445727" y="1452563"/>
                  </a:cubicBezTo>
                  <a:cubicBezTo>
                    <a:pt x="442552" y="1453357"/>
                    <a:pt x="438865" y="1453042"/>
                    <a:pt x="436202" y="1454944"/>
                  </a:cubicBezTo>
                  <a:cubicBezTo>
                    <a:pt x="432972" y="1457251"/>
                    <a:pt x="431864" y="1461663"/>
                    <a:pt x="429058" y="1464469"/>
                  </a:cubicBezTo>
                  <a:cubicBezTo>
                    <a:pt x="427035" y="1466492"/>
                    <a:pt x="424296" y="1467644"/>
                    <a:pt x="421915" y="1469231"/>
                  </a:cubicBezTo>
                  <a:cubicBezTo>
                    <a:pt x="420327" y="1471612"/>
                    <a:pt x="419533" y="1474787"/>
                    <a:pt x="417152" y="1476375"/>
                  </a:cubicBezTo>
                  <a:cubicBezTo>
                    <a:pt x="414429" y="1478190"/>
                    <a:pt x="410877" y="1478374"/>
                    <a:pt x="407627" y="1478756"/>
                  </a:cubicBezTo>
                  <a:cubicBezTo>
                    <a:pt x="397349" y="1479965"/>
                    <a:pt x="386990" y="1480344"/>
                    <a:pt x="376671" y="1481138"/>
                  </a:cubicBezTo>
                  <a:cubicBezTo>
                    <a:pt x="374290" y="1482725"/>
                    <a:pt x="371726" y="1484068"/>
                    <a:pt x="369527" y="1485900"/>
                  </a:cubicBezTo>
                  <a:cubicBezTo>
                    <a:pt x="366940" y="1488056"/>
                    <a:pt x="365185" y="1491176"/>
                    <a:pt x="362383" y="1493044"/>
                  </a:cubicBezTo>
                  <a:cubicBezTo>
                    <a:pt x="360295" y="1494436"/>
                    <a:pt x="357621" y="1494631"/>
                    <a:pt x="355240" y="1495425"/>
                  </a:cubicBezTo>
                  <a:cubicBezTo>
                    <a:pt x="349974" y="1500691"/>
                    <a:pt x="346648" y="1503083"/>
                    <a:pt x="343333" y="1509713"/>
                  </a:cubicBezTo>
                  <a:cubicBezTo>
                    <a:pt x="342211" y="1511958"/>
                    <a:pt x="341746" y="1514475"/>
                    <a:pt x="340952" y="1516856"/>
                  </a:cubicBezTo>
                  <a:cubicBezTo>
                    <a:pt x="340361" y="1512716"/>
                    <a:pt x="339386" y="1498798"/>
                    <a:pt x="336190" y="1493044"/>
                  </a:cubicBezTo>
                  <a:cubicBezTo>
                    <a:pt x="333410" y="1488040"/>
                    <a:pt x="328475" y="1484186"/>
                    <a:pt x="326665" y="1478756"/>
                  </a:cubicBezTo>
                  <a:lnTo>
                    <a:pt x="321902" y="1464469"/>
                  </a:lnTo>
                  <a:lnTo>
                    <a:pt x="319521" y="1457325"/>
                  </a:lnTo>
                  <a:cubicBezTo>
                    <a:pt x="318727" y="1445419"/>
                    <a:pt x="319102" y="1433376"/>
                    <a:pt x="317140" y="1421606"/>
                  </a:cubicBezTo>
                  <a:cubicBezTo>
                    <a:pt x="316670" y="1418783"/>
                    <a:pt x="313382" y="1417143"/>
                    <a:pt x="312377" y="1414463"/>
                  </a:cubicBezTo>
                  <a:cubicBezTo>
                    <a:pt x="310956" y="1410673"/>
                    <a:pt x="311061" y="1406461"/>
                    <a:pt x="309996" y="1402556"/>
                  </a:cubicBezTo>
                  <a:cubicBezTo>
                    <a:pt x="308015" y="1395291"/>
                    <a:pt x="305233" y="1388269"/>
                    <a:pt x="302852" y="1381125"/>
                  </a:cubicBezTo>
                  <a:cubicBezTo>
                    <a:pt x="302058" y="1378744"/>
                    <a:pt x="301864" y="1376069"/>
                    <a:pt x="300471" y="1373981"/>
                  </a:cubicBezTo>
                  <a:lnTo>
                    <a:pt x="295708" y="1366838"/>
                  </a:lnTo>
                  <a:cubicBezTo>
                    <a:pt x="293967" y="1358130"/>
                    <a:pt x="292593" y="1348699"/>
                    <a:pt x="288565" y="1340644"/>
                  </a:cubicBezTo>
                  <a:cubicBezTo>
                    <a:pt x="286977" y="1337469"/>
                    <a:pt x="285200" y="1334382"/>
                    <a:pt x="283802" y="1331119"/>
                  </a:cubicBezTo>
                  <a:cubicBezTo>
                    <a:pt x="282813" y="1328812"/>
                    <a:pt x="282544" y="1326220"/>
                    <a:pt x="281421" y="1323975"/>
                  </a:cubicBezTo>
                  <a:cubicBezTo>
                    <a:pt x="272824" y="1306781"/>
                    <a:pt x="280251" y="1328192"/>
                    <a:pt x="271896" y="1307306"/>
                  </a:cubicBezTo>
                  <a:cubicBezTo>
                    <a:pt x="271887" y="1307283"/>
                    <a:pt x="265946" y="1289459"/>
                    <a:pt x="264752" y="1285875"/>
                  </a:cubicBezTo>
                  <a:cubicBezTo>
                    <a:pt x="263958" y="1283494"/>
                    <a:pt x="263494" y="1280976"/>
                    <a:pt x="262371" y="1278731"/>
                  </a:cubicBezTo>
                  <a:cubicBezTo>
                    <a:pt x="254012" y="1262014"/>
                    <a:pt x="260480" y="1276071"/>
                    <a:pt x="255227" y="1262063"/>
                  </a:cubicBezTo>
                  <a:cubicBezTo>
                    <a:pt x="253726" y="1258060"/>
                    <a:pt x="251693" y="1254250"/>
                    <a:pt x="250465" y="1250156"/>
                  </a:cubicBezTo>
                  <a:cubicBezTo>
                    <a:pt x="249302" y="1246279"/>
                    <a:pt x="249148" y="1242155"/>
                    <a:pt x="248083" y="1238250"/>
                  </a:cubicBezTo>
                  <a:cubicBezTo>
                    <a:pt x="246102" y="1230985"/>
                    <a:pt x="243321" y="1223963"/>
                    <a:pt x="240940" y="1216819"/>
                  </a:cubicBezTo>
                  <a:lnTo>
                    <a:pt x="236177" y="1202531"/>
                  </a:lnTo>
                  <a:cubicBezTo>
                    <a:pt x="234590" y="1197769"/>
                    <a:pt x="232633" y="1193114"/>
                    <a:pt x="231415" y="1188244"/>
                  </a:cubicBezTo>
                  <a:cubicBezTo>
                    <a:pt x="230621" y="1185069"/>
                    <a:pt x="230068" y="1181824"/>
                    <a:pt x="229033" y="1178719"/>
                  </a:cubicBezTo>
                  <a:cubicBezTo>
                    <a:pt x="227681" y="1174664"/>
                    <a:pt x="225732" y="1170830"/>
                    <a:pt x="224271" y="1166813"/>
                  </a:cubicBezTo>
                  <a:cubicBezTo>
                    <a:pt x="219631" y="1154053"/>
                    <a:pt x="219971" y="1154375"/>
                    <a:pt x="217127" y="1143000"/>
                  </a:cubicBezTo>
                  <a:cubicBezTo>
                    <a:pt x="216922" y="1140545"/>
                    <a:pt x="215556" y="1111029"/>
                    <a:pt x="212365" y="1102519"/>
                  </a:cubicBezTo>
                  <a:cubicBezTo>
                    <a:pt x="211360" y="1099839"/>
                    <a:pt x="209190" y="1097756"/>
                    <a:pt x="207602" y="1095375"/>
                  </a:cubicBezTo>
                  <a:cubicBezTo>
                    <a:pt x="206808" y="1092994"/>
                    <a:pt x="206466" y="1090410"/>
                    <a:pt x="205221" y="1088231"/>
                  </a:cubicBezTo>
                  <a:cubicBezTo>
                    <a:pt x="190383" y="1062264"/>
                    <a:pt x="206261" y="1100408"/>
                    <a:pt x="188552" y="1062038"/>
                  </a:cubicBezTo>
                  <a:cubicBezTo>
                    <a:pt x="186448" y="1057480"/>
                    <a:pt x="186035" y="1052240"/>
                    <a:pt x="183790" y="1047750"/>
                  </a:cubicBezTo>
                  <a:cubicBezTo>
                    <a:pt x="180881" y="1041933"/>
                    <a:pt x="178469" y="1036126"/>
                    <a:pt x="174265" y="1031081"/>
                  </a:cubicBezTo>
                  <a:cubicBezTo>
                    <a:pt x="172109" y="1028494"/>
                    <a:pt x="169502" y="1026319"/>
                    <a:pt x="167121" y="1023938"/>
                  </a:cubicBezTo>
                  <a:cubicBezTo>
                    <a:pt x="166327" y="1018382"/>
                    <a:pt x="165841" y="1012773"/>
                    <a:pt x="164740" y="1007269"/>
                  </a:cubicBezTo>
                  <a:cubicBezTo>
                    <a:pt x="164248" y="1004808"/>
                    <a:pt x="162358" y="1002635"/>
                    <a:pt x="162358" y="1000125"/>
                  </a:cubicBezTo>
                  <a:cubicBezTo>
                    <a:pt x="162358" y="991390"/>
                    <a:pt x="165517" y="974032"/>
                    <a:pt x="167121" y="964406"/>
                  </a:cubicBezTo>
                  <a:cubicBezTo>
                    <a:pt x="166327" y="955675"/>
                    <a:pt x="166971" y="946691"/>
                    <a:pt x="164740" y="938213"/>
                  </a:cubicBezTo>
                  <a:cubicBezTo>
                    <a:pt x="162933" y="931347"/>
                    <a:pt x="158390" y="925513"/>
                    <a:pt x="155215" y="919163"/>
                  </a:cubicBezTo>
                  <a:cubicBezTo>
                    <a:pt x="153627" y="915988"/>
                    <a:pt x="151427" y="913051"/>
                    <a:pt x="150452" y="909638"/>
                  </a:cubicBezTo>
                  <a:cubicBezTo>
                    <a:pt x="148865" y="904082"/>
                    <a:pt x="147517" y="898451"/>
                    <a:pt x="145690" y="892969"/>
                  </a:cubicBezTo>
                  <a:cubicBezTo>
                    <a:pt x="144338" y="888914"/>
                    <a:pt x="142718" y="884944"/>
                    <a:pt x="140927" y="881063"/>
                  </a:cubicBezTo>
                  <a:cubicBezTo>
                    <a:pt x="137952" y="874617"/>
                    <a:pt x="131402" y="862013"/>
                    <a:pt x="131402" y="862013"/>
                  </a:cubicBezTo>
                  <a:cubicBezTo>
                    <a:pt x="125699" y="839199"/>
                    <a:pt x="133154" y="866094"/>
                    <a:pt x="124258" y="842963"/>
                  </a:cubicBezTo>
                  <a:cubicBezTo>
                    <a:pt x="121555" y="835935"/>
                    <a:pt x="119496" y="828675"/>
                    <a:pt x="117115" y="821531"/>
                  </a:cubicBezTo>
                  <a:cubicBezTo>
                    <a:pt x="116321" y="819150"/>
                    <a:pt x="115342" y="816823"/>
                    <a:pt x="114733" y="814388"/>
                  </a:cubicBezTo>
                  <a:cubicBezTo>
                    <a:pt x="113939" y="811213"/>
                    <a:pt x="113641" y="807871"/>
                    <a:pt x="112352" y="804863"/>
                  </a:cubicBezTo>
                  <a:cubicBezTo>
                    <a:pt x="111225" y="802232"/>
                    <a:pt x="109010" y="800204"/>
                    <a:pt x="107590" y="797719"/>
                  </a:cubicBezTo>
                  <a:cubicBezTo>
                    <a:pt x="105829" y="794637"/>
                    <a:pt x="104551" y="791297"/>
                    <a:pt x="102827" y="788194"/>
                  </a:cubicBezTo>
                  <a:cubicBezTo>
                    <a:pt x="100579" y="784148"/>
                    <a:pt x="97877" y="780363"/>
                    <a:pt x="95683" y="776288"/>
                  </a:cubicBezTo>
                  <a:cubicBezTo>
                    <a:pt x="92317" y="770037"/>
                    <a:pt x="86158" y="757238"/>
                    <a:pt x="86158" y="757238"/>
                  </a:cubicBezTo>
                  <a:cubicBezTo>
                    <a:pt x="80946" y="736389"/>
                    <a:pt x="86516" y="757636"/>
                    <a:pt x="81396" y="740569"/>
                  </a:cubicBezTo>
                  <a:cubicBezTo>
                    <a:pt x="79735" y="735034"/>
                    <a:pt x="78332" y="729423"/>
                    <a:pt x="76633" y="723900"/>
                  </a:cubicBezTo>
                  <a:cubicBezTo>
                    <a:pt x="75157" y="719102"/>
                    <a:pt x="74116" y="714103"/>
                    <a:pt x="71871" y="709613"/>
                  </a:cubicBezTo>
                  <a:cubicBezTo>
                    <a:pt x="70283" y="706438"/>
                    <a:pt x="68426" y="703384"/>
                    <a:pt x="67108" y="700088"/>
                  </a:cubicBezTo>
                  <a:cubicBezTo>
                    <a:pt x="65244" y="695427"/>
                    <a:pt x="63933" y="690563"/>
                    <a:pt x="62346" y="685800"/>
                  </a:cubicBezTo>
                  <a:cubicBezTo>
                    <a:pt x="61552" y="683419"/>
                    <a:pt x="61358" y="680744"/>
                    <a:pt x="59965" y="678656"/>
                  </a:cubicBezTo>
                  <a:lnTo>
                    <a:pt x="55202" y="671513"/>
                  </a:lnTo>
                  <a:cubicBezTo>
                    <a:pt x="54408" y="668338"/>
                    <a:pt x="54636" y="664711"/>
                    <a:pt x="52821" y="661988"/>
                  </a:cubicBezTo>
                  <a:cubicBezTo>
                    <a:pt x="51233" y="659607"/>
                    <a:pt x="47701" y="659249"/>
                    <a:pt x="45677" y="657225"/>
                  </a:cubicBezTo>
                  <a:cubicBezTo>
                    <a:pt x="43653" y="655201"/>
                    <a:pt x="42195" y="652641"/>
                    <a:pt x="40915" y="650081"/>
                  </a:cubicBezTo>
                  <a:cubicBezTo>
                    <a:pt x="39792" y="647836"/>
                    <a:pt x="39223" y="645351"/>
                    <a:pt x="38533" y="642938"/>
                  </a:cubicBezTo>
                  <a:cubicBezTo>
                    <a:pt x="33652" y="625857"/>
                    <a:pt x="38672" y="641110"/>
                    <a:pt x="33771" y="621506"/>
                  </a:cubicBezTo>
                  <a:cubicBezTo>
                    <a:pt x="33162" y="619071"/>
                    <a:pt x="32609" y="616557"/>
                    <a:pt x="31390" y="614363"/>
                  </a:cubicBezTo>
                  <a:cubicBezTo>
                    <a:pt x="17742" y="589796"/>
                    <a:pt x="24873" y="609097"/>
                    <a:pt x="19483" y="592931"/>
                  </a:cubicBezTo>
                  <a:cubicBezTo>
                    <a:pt x="18689" y="586581"/>
                    <a:pt x="18654" y="580089"/>
                    <a:pt x="17102" y="573881"/>
                  </a:cubicBezTo>
                  <a:cubicBezTo>
                    <a:pt x="15893" y="569043"/>
                    <a:pt x="10413" y="561467"/>
                    <a:pt x="7577" y="557213"/>
                  </a:cubicBezTo>
                  <a:cubicBezTo>
                    <a:pt x="6783" y="554832"/>
                    <a:pt x="6319" y="552314"/>
                    <a:pt x="5196" y="550069"/>
                  </a:cubicBezTo>
                  <a:cubicBezTo>
                    <a:pt x="3916" y="547509"/>
                    <a:pt x="652" y="545779"/>
                    <a:pt x="433" y="542925"/>
                  </a:cubicBezTo>
                  <a:cubicBezTo>
                    <a:pt x="-780" y="527149"/>
                    <a:pt x="14" y="519532"/>
                    <a:pt x="9958" y="509588"/>
                  </a:cubicBezTo>
                  <a:cubicBezTo>
                    <a:pt x="11982" y="507564"/>
                    <a:pt x="14721" y="506413"/>
                    <a:pt x="17102" y="504825"/>
                  </a:cubicBezTo>
                  <a:cubicBezTo>
                    <a:pt x="17896" y="498475"/>
                    <a:pt x="19118" y="492164"/>
                    <a:pt x="19483" y="485775"/>
                  </a:cubicBezTo>
                  <a:cubicBezTo>
                    <a:pt x="20707" y="464364"/>
                    <a:pt x="16833" y="442328"/>
                    <a:pt x="21865" y="421481"/>
                  </a:cubicBezTo>
                  <a:cubicBezTo>
                    <a:pt x="23043" y="416601"/>
                    <a:pt x="31390" y="418306"/>
                    <a:pt x="36152" y="416719"/>
                  </a:cubicBezTo>
                  <a:lnTo>
                    <a:pt x="50440" y="411956"/>
                  </a:lnTo>
                  <a:cubicBezTo>
                    <a:pt x="52821" y="411162"/>
                    <a:pt x="55338" y="410698"/>
                    <a:pt x="57583" y="409575"/>
                  </a:cubicBezTo>
                  <a:cubicBezTo>
                    <a:pt x="71598" y="402567"/>
                    <a:pt x="63740" y="405934"/>
                    <a:pt x="81396" y="400050"/>
                  </a:cubicBezTo>
                  <a:lnTo>
                    <a:pt x="88540" y="397669"/>
                  </a:lnTo>
                  <a:lnTo>
                    <a:pt x="95683" y="395287"/>
                  </a:lnTo>
                  <a:cubicBezTo>
                    <a:pt x="98858" y="390525"/>
                    <a:pt x="103398" y="386430"/>
                    <a:pt x="105208" y="381000"/>
                  </a:cubicBezTo>
                  <a:lnTo>
                    <a:pt x="109971" y="366712"/>
                  </a:lnTo>
                  <a:cubicBezTo>
                    <a:pt x="110892" y="358420"/>
                    <a:pt x="111485" y="339439"/>
                    <a:pt x="117115" y="330994"/>
                  </a:cubicBezTo>
                  <a:lnTo>
                    <a:pt x="126640" y="316706"/>
                  </a:lnTo>
                  <a:cubicBezTo>
                    <a:pt x="128227" y="314325"/>
                    <a:pt x="130497" y="312277"/>
                    <a:pt x="131402" y="309562"/>
                  </a:cubicBezTo>
                  <a:lnTo>
                    <a:pt x="133783" y="302419"/>
                  </a:lnTo>
                  <a:cubicBezTo>
                    <a:pt x="134577" y="296863"/>
                    <a:pt x="134903" y="291219"/>
                    <a:pt x="136165" y="285750"/>
                  </a:cubicBezTo>
                  <a:cubicBezTo>
                    <a:pt x="137294" y="280858"/>
                    <a:pt x="139710" y="276332"/>
                    <a:pt x="140927" y="271462"/>
                  </a:cubicBezTo>
                  <a:cubicBezTo>
                    <a:pt x="143917" y="259502"/>
                    <a:pt x="142273" y="265042"/>
                    <a:pt x="145690" y="254794"/>
                  </a:cubicBezTo>
                  <a:cubicBezTo>
                    <a:pt x="146484" y="250031"/>
                    <a:pt x="146544" y="245087"/>
                    <a:pt x="148071" y="240506"/>
                  </a:cubicBezTo>
                  <a:cubicBezTo>
                    <a:pt x="149976" y="234790"/>
                    <a:pt x="154896" y="231140"/>
                    <a:pt x="159977" y="228600"/>
                  </a:cubicBezTo>
                  <a:cubicBezTo>
                    <a:pt x="162222" y="227478"/>
                    <a:pt x="164740" y="227013"/>
                    <a:pt x="167121" y="226219"/>
                  </a:cubicBezTo>
                  <a:cubicBezTo>
                    <a:pt x="169502" y="224631"/>
                    <a:pt x="172281" y="224631"/>
                    <a:pt x="174265" y="221456"/>
                  </a:cubicBezTo>
                  <a:cubicBezTo>
                    <a:pt x="176249" y="218281"/>
                    <a:pt x="169503" y="213519"/>
                    <a:pt x="179028" y="207169"/>
                  </a:cubicBezTo>
                  <a:cubicBezTo>
                    <a:pt x="188553" y="200819"/>
                    <a:pt x="221493" y="188118"/>
                    <a:pt x="231415" y="183356"/>
                  </a:cubicBezTo>
                  <a:cubicBezTo>
                    <a:pt x="241337" y="178594"/>
                    <a:pt x="236360" y="180426"/>
                    <a:pt x="238558" y="178594"/>
                  </a:cubicBezTo>
                  <a:cubicBezTo>
                    <a:pt x="250449" y="168684"/>
                    <a:pt x="240292" y="173253"/>
                    <a:pt x="252846" y="169069"/>
                  </a:cubicBezTo>
                  <a:cubicBezTo>
                    <a:pt x="255227" y="167481"/>
                    <a:pt x="257300" y="165284"/>
                    <a:pt x="259990" y="164306"/>
                  </a:cubicBezTo>
                  <a:cubicBezTo>
                    <a:pt x="266141" y="162069"/>
                    <a:pt x="279040" y="159544"/>
                    <a:pt x="279040" y="159544"/>
                  </a:cubicBezTo>
                  <a:cubicBezTo>
                    <a:pt x="282215" y="157956"/>
                    <a:pt x="285241" y="156027"/>
                    <a:pt x="288565" y="154781"/>
                  </a:cubicBezTo>
                  <a:cubicBezTo>
                    <a:pt x="291629" y="153632"/>
                    <a:pt x="294955" y="153340"/>
                    <a:pt x="298090" y="152400"/>
                  </a:cubicBezTo>
                  <a:cubicBezTo>
                    <a:pt x="302898" y="150957"/>
                    <a:pt x="307615" y="149225"/>
                    <a:pt x="312377" y="147637"/>
                  </a:cubicBezTo>
                  <a:cubicBezTo>
                    <a:pt x="329484" y="141935"/>
                    <a:pt x="308145" y="148846"/>
                    <a:pt x="329046" y="142875"/>
                  </a:cubicBezTo>
                  <a:cubicBezTo>
                    <a:pt x="340645" y="139561"/>
                    <a:pt x="340158" y="140890"/>
                    <a:pt x="350477" y="138112"/>
                  </a:cubicBezTo>
                  <a:cubicBezTo>
                    <a:pt x="360796" y="135334"/>
                    <a:pt x="379845" y="127000"/>
                    <a:pt x="390958" y="126206"/>
                  </a:cubicBezTo>
                  <a:lnTo>
                    <a:pt x="657659" y="35718"/>
                  </a:lnTo>
                  <a:cubicBezTo>
                    <a:pt x="715206" y="17065"/>
                    <a:pt x="720762" y="18652"/>
                    <a:pt x="736240" y="14287"/>
                  </a:cubicBezTo>
                  <a:cubicBezTo>
                    <a:pt x="751718" y="9922"/>
                    <a:pt x="745765" y="11112"/>
                    <a:pt x="750527" y="9525"/>
                  </a:cubicBezTo>
                  <a:cubicBezTo>
                    <a:pt x="752908" y="7937"/>
                    <a:pt x="755040" y="5889"/>
                    <a:pt x="757671" y="4762"/>
                  </a:cubicBezTo>
                  <a:cubicBezTo>
                    <a:pt x="760679" y="3473"/>
                    <a:pt x="764049" y="3280"/>
                    <a:pt x="767196" y="2381"/>
                  </a:cubicBezTo>
                  <a:cubicBezTo>
                    <a:pt x="769610" y="1691"/>
                    <a:pt x="771959" y="794"/>
                    <a:pt x="774340" y="0"/>
                  </a:cubicBezTo>
                  <a:cubicBezTo>
                    <a:pt x="776721" y="794"/>
                    <a:pt x="779708" y="606"/>
                    <a:pt x="781483" y="2381"/>
                  </a:cubicBezTo>
                  <a:cubicBezTo>
                    <a:pt x="785530" y="6429"/>
                    <a:pt x="791008" y="16669"/>
                    <a:pt x="791008" y="16669"/>
                  </a:cubicBezTo>
                  <a:cubicBezTo>
                    <a:pt x="791802" y="21431"/>
                    <a:pt x="792219" y="26272"/>
                    <a:pt x="793390" y="30956"/>
                  </a:cubicBezTo>
                  <a:cubicBezTo>
                    <a:pt x="794608" y="35826"/>
                    <a:pt x="797327" y="40292"/>
                    <a:pt x="798152" y="45244"/>
                  </a:cubicBezTo>
                  <a:cubicBezTo>
                    <a:pt x="798946" y="50006"/>
                    <a:pt x="799146" y="54907"/>
                    <a:pt x="800533" y="59531"/>
                  </a:cubicBezTo>
                  <a:cubicBezTo>
                    <a:pt x="801553" y="62931"/>
                    <a:pt x="803898" y="65793"/>
                    <a:pt x="805296" y="69056"/>
                  </a:cubicBezTo>
                  <a:cubicBezTo>
                    <a:pt x="808041" y="75461"/>
                    <a:pt x="808661" y="81121"/>
                    <a:pt x="810058" y="88106"/>
                  </a:cubicBezTo>
                  <a:cubicBezTo>
                    <a:pt x="810852" y="97631"/>
                    <a:pt x="811177" y="107207"/>
                    <a:pt x="812440" y="116681"/>
                  </a:cubicBezTo>
                  <a:cubicBezTo>
                    <a:pt x="812772" y="119169"/>
                    <a:pt x="814489" y="121337"/>
                    <a:pt x="814821" y="123825"/>
                  </a:cubicBezTo>
                  <a:cubicBezTo>
                    <a:pt x="822428" y="180887"/>
                    <a:pt x="813257" y="132673"/>
                    <a:pt x="819583" y="164306"/>
                  </a:cubicBezTo>
                  <a:cubicBezTo>
                    <a:pt x="819741" y="166840"/>
                    <a:pt x="820233" y="211716"/>
                    <a:pt x="826727" y="221456"/>
                  </a:cubicBezTo>
                  <a:lnTo>
                    <a:pt x="831490" y="228600"/>
                  </a:lnTo>
                  <a:cubicBezTo>
                    <a:pt x="832767" y="241371"/>
                    <a:pt x="833913" y="256214"/>
                    <a:pt x="836252" y="269081"/>
                  </a:cubicBezTo>
                  <a:cubicBezTo>
                    <a:pt x="836837" y="272301"/>
                    <a:pt x="837693" y="275471"/>
                    <a:pt x="838633" y="278606"/>
                  </a:cubicBezTo>
                  <a:cubicBezTo>
                    <a:pt x="840076" y="283415"/>
                    <a:pt x="843396" y="292894"/>
                    <a:pt x="843396" y="292894"/>
                  </a:cubicBezTo>
                  <a:cubicBezTo>
                    <a:pt x="844499" y="300617"/>
                    <a:pt x="847481" y="325904"/>
                    <a:pt x="850540" y="338137"/>
                  </a:cubicBezTo>
                  <a:cubicBezTo>
                    <a:pt x="851149" y="340572"/>
                    <a:pt x="851902" y="342987"/>
                    <a:pt x="852921" y="345281"/>
                  </a:cubicBezTo>
                  <a:cubicBezTo>
                    <a:pt x="855084" y="350147"/>
                    <a:pt x="857684" y="354806"/>
                    <a:pt x="860065" y="359569"/>
                  </a:cubicBezTo>
                  <a:cubicBezTo>
                    <a:pt x="860859" y="363538"/>
                    <a:pt x="861025" y="367685"/>
                    <a:pt x="862446" y="371475"/>
                  </a:cubicBezTo>
                  <a:cubicBezTo>
                    <a:pt x="863451" y="374155"/>
                    <a:pt x="866046" y="376004"/>
                    <a:pt x="867208" y="378619"/>
                  </a:cubicBezTo>
                  <a:cubicBezTo>
                    <a:pt x="869247" y="383206"/>
                    <a:pt x="870107" y="388245"/>
                    <a:pt x="871971" y="392906"/>
                  </a:cubicBezTo>
                  <a:cubicBezTo>
                    <a:pt x="873558" y="396875"/>
                    <a:pt x="875505" y="400718"/>
                    <a:pt x="876733" y="404812"/>
                  </a:cubicBezTo>
                  <a:cubicBezTo>
                    <a:pt x="877896" y="408689"/>
                    <a:pt x="877835" y="412879"/>
                    <a:pt x="879115" y="416719"/>
                  </a:cubicBezTo>
                  <a:cubicBezTo>
                    <a:pt x="880238" y="420087"/>
                    <a:pt x="882754" y="422876"/>
                    <a:pt x="883877" y="426244"/>
                  </a:cubicBezTo>
                  <a:cubicBezTo>
                    <a:pt x="885947" y="432454"/>
                    <a:pt x="886570" y="439084"/>
                    <a:pt x="888640" y="445294"/>
                  </a:cubicBezTo>
                  <a:cubicBezTo>
                    <a:pt x="889763" y="448662"/>
                    <a:pt x="892156" y="451495"/>
                    <a:pt x="893402" y="454819"/>
                  </a:cubicBezTo>
                  <a:cubicBezTo>
                    <a:pt x="903124" y="480746"/>
                    <a:pt x="887291" y="447362"/>
                    <a:pt x="900546" y="473869"/>
                  </a:cubicBezTo>
                  <a:cubicBezTo>
                    <a:pt x="901340" y="477838"/>
                    <a:pt x="901945" y="481849"/>
                    <a:pt x="902927" y="485775"/>
                  </a:cubicBezTo>
                  <a:cubicBezTo>
                    <a:pt x="903536" y="488210"/>
                    <a:pt x="904917" y="490440"/>
                    <a:pt x="905308" y="492919"/>
                  </a:cubicBezTo>
                  <a:cubicBezTo>
                    <a:pt x="907304" y="505561"/>
                    <a:pt x="908172" y="518362"/>
                    <a:pt x="910071" y="531019"/>
                  </a:cubicBezTo>
                  <a:cubicBezTo>
                    <a:pt x="910556" y="534255"/>
                    <a:pt x="911553" y="537397"/>
                    <a:pt x="912452" y="540544"/>
                  </a:cubicBezTo>
                  <a:cubicBezTo>
                    <a:pt x="913142" y="542958"/>
                    <a:pt x="914792" y="545178"/>
                    <a:pt x="914833" y="547688"/>
                  </a:cubicBezTo>
                  <a:cubicBezTo>
                    <a:pt x="915588" y="593719"/>
                    <a:pt x="902927" y="665559"/>
                    <a:pt x="902927" y="68818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1" name="Forma livre 430"/>
            <p:cNvSpPr/>
            <p:nvPr/>
          </p:nvSpPr>
          <p:spPr>
            <a:xfrm>
              <a:off x="5957356" y="2428548"/>
              <a:ext cx="424954" cy="658693"/>
            </a:xfrm>
            <a:custGeom>
              <a:avLst/>
              <a:gdLst>
                <a:gd name="connsiteX0" fmla="*/ 630940 w 645228"/>
                <a:gd name="connsiteY0" fmla="*/ 261938 h 1000125"/>
                <a:gd name="connsiteX1" fmla="*/ 626178 w 645228"/>
                <a:gd name="connsiteY1" fmla="*/ 309563 h 1000125"/>
                <a:gd name="connsiteX2" fmla="*/ 616653 w 645228"/>
                <a:gd name="connsiteY2" fmla="*/ 326232 h 1000125"/>
                <a:gd name="connsiteX3" fmla="*/ 614272 w 645228"/>
                <a:gd name="connsiteY3" fmla="*/ 333375 h 1000125"/>
                <a:gd name="connsiteX4" fmla="*/ 607128 w 645228"/>
                <a:gd name="connsiteY4" fmla="*/ 340519 h 1000125"/>
                <a:gd name="connsiteX5" fmla="*/ 595222 w 645228"/>
                <a:gd name="connsiteY5" fmla="*/ 361950 h 1000125"/>
                <a:gd name="connsiteX6" fmla="*/ 592840 w 645228"/>
                <a:gd name="connsiteY6" fmla="*/ 371475 h 1000125"/>
                <a:gd name="connsiteX7" fmla="*/ 590459 w 645228"/>
                <a:gd name="connsiteY7" fmla="*/ 392907 h 1000125"/>
                <a:gd name="connsiteX8" fmla="*/ 585697 w 645228"/>
                <a:gd name="connsiteY8" fmla="*/ 407194 h 1000125"/>
                <a:gd name="connsiteX9" fmla="*/ 583315 w 645228"/>
                <a:gd name="connsiteY9" fmla="*/ 423863 h 1000125"/>
                <a:gd name="connsiteX10" fmla="*/ 578553 w 645228"/>
                <a:gd name="connsiteY10" fmla="*/ 438150 h 1000125"/>
                <a:gd name="connsiteX11" fmla="*/ 576172 w 645228"/>
                <a:gd name="connsiteY11" fmla="*/ 450057 h 1000125"/>
                <a:gd name="connsiteX12" fmla="*/ 571409 w 645228"/>
                <a:gd name="connsiteY12" fmla="*/ 464344 h 1000125"/>
                <a:gd name="connsiteX13" fmla="*/ 566647 w 645228"/>
                <a:gd name="connsiteY13" fmla="*/ 478632 h 1000125"/>
                <a:gd name="connsiteX14" fmla="*/ 549978 w 645228"/>
                <a:gd name="connsiteY14" fmla="*/ 528638 h 1000125"/>
                <a:gd name="connsiteX15" fmla="*/ 547597 w 645228"/>
                <a:gd name="connsiteY15" fmla="*/ 535782 h 1000125"/>
                <a:gd name="connsiteX16" fmla="*/ 545215 w 645228"/>
                <a:gd name="connsiteY16" fmla="*/ 542925 h 1000125"/>
                <a:gd name="connsiteX17" fmla="*/ 540453 w 645228"/>
                <a:gd name="connsiteY17" fmla="*/ 561975 h 1000125"/>
                <a:gd name="connsiteX18" fmla="*/ 538072 w 645228"/>
                <a:gd name="connsiteY18" fmla="*/ 571500 h 1000125"/>
                <a:gd name="connsiteX19" fmla="*/ 533309 w 645228"/>
                <a:gd name="connsiteY19" fmla="*/ 578644 h 1000125"/>
                <a:gd name="connsiteX20" fmla="*/ 528547 w 645228"/>
                <a:gd name="connsiteY20" fmla="*/ 600075 h 1000125"/>
                <a:gd name="connsiteX21" fmla="*/ 523784 w 645228"/>
                <a:gd name="connsiteY21" fmla="*/ 614363 h 1000125"/>
                <a:gd name="connsiteX22" fmla="*/ 519022 w 645228"/>
                <a:gd name="connsiteY22" fmla="*/ 628650 h 1000125"/>
                <a:gd name="connsiteX23" fmla="*/ 516640 w 645228"/>
                <a:gd name="connsiteY23" fmla="*/ 635794 h 1000125"/>
                <a:gd name="connsiteX24" fmla="*/ 511878 w 645228"/>
                <a:gd name="connsiteY24" fmla="*/ 666750 h 1000125"/>
                <a:gd name="connsiteX25" fmla="*/ 509497 w 645228"/>
                <a:gd name="connsiteY25" fmla="*/ 673894 h 1000125"/>
                <a:gd name="connsiteX26" fmla="*/ 507115 w 645228"/>
                <a:gd name="connsiteY26" fmla="*/ 690563 h 1000125"/>
                <a:gd name="connsiteX27" fmla="*/ 499972 w 645228"/>
                <a:gd name="connsiteY27" fmla="*/ 714375 h 1000125"/>
                <a:gd name="connsiteX28" fmla="*/ 497590 w 645228"/>
                <a:gd name="connsiteY28" fmla="*/ 728663 h 1000125"/>
                <a:gd name="connsiteX29" fmla="*/ 492828 w 645228"/>
                <a:gd name="connsiteY29" fmla="*/ 747713 h 1000125"/>
                <a:gd name="connsiteX30" fmla="*/ 490447 w 645228"/>
                <a:gd name="connsiteY30" fmla="*/ 754857 h 1000125"/>
                <a:gd name="connsiteX31" fmla="*/ 488065 w 645228"/>
                <a:gd name="connsiteY31" fmla="*/ 769144 h 1000125"/>
                <a:gd name="connsiteX32" fmla="*/ 483303 w 645228"/>
                <a:gd name="connsiteY32" fmla="*/ 783432 h 1000125"/>
                <a:gd name="connsiteX33" fmla="*/ 478540 w 645228"/>
                <a:gd name="connsiteY33" fmla="*/ 797719 h 1000125"/>
                <a:gd name="connsiteX34" fmla="*/ 469015 w 645228"/>
                <a:gd name="connsiteY34" fmla="*/ 826294 h 1000125"/>
                <a:gd name="connsiteX35" fmla="*/ 466634 w 645228"/>
                <a:gd name="connsiteY35" fmla="*/ 833438 h 1000125"/>
                <a:gd name="connsiteX36" fmla="*/ 464253 w 645228"/>
                <a:gd name="connsiteY36" fmla="*/ 840582 h 1000125"/>
                <a:gd name="connsiteX37" fmla="*/ 459490 w 645228"/>
                <a:gd name="connsiteY37" fmla="*/ 847725 h 1000125"/>
                <a:gd name="connsiteX38" fmla="*/ 457109 w 645228"/>
                <a:gd name="connsiteY38" fmla="*/ 854869 h 1000125"/>
                <a:gd name="connsiteX39" fmla="*/ 445203 w 645228"/>
                <a:gd name="connsiteY39" fmla="*/ 876300 h 1000125"/>
                <a:gd name="connsiteX40" fmla="*/ 438059 w 645228"/>
                <a:gd name="connsiteY40" fmla="*/ 890588 h 1000125"/>
                <a:gd name="connsiteX41" fmla="*/ 433297 w 645228"/>
                <a:gd name="connsiteY41" fmla="*/ 904875 h 1000125"/>
                <a:gd name="connsiteX42" fmla="*/ 428534 w 645228"/>
                <a:gd name="connsiteY42" fmla="*/ 919163 h 1000125"/>
                <a:gd name="connsiteX43" fmla="*/ 423772 w 645228"/>
                <a:gd name="connsiteY43" fmla="*/ 933450 h 1000125"/>
                <a:gd name="connsiteX44" fmla="*/ 419009 w 645228"/>
                <a:gd name="connsiteY44" fmla="*/ 940594 h 1000125"/>
                <a:gd name="connsiteX45" fmla="*/ 411865 w 645228"/>
                <a:gd name="connsiteY45" fmla="*/ 954882 h 1000125"/>
                <a:gd name="connsiteX46" fmla="*/ 409484 w 645228"/>
                <a:gd name="connsiteY46" fmla="*/ 962025 h 1000125"/>
                <a:gd name="connsiteX47" fmla="*/ 402340 w 645228"/>
                <a:gd name="connsiteY47" fmla="*/ 976313 h 1000125"/>
                <a:gd name="connsiteX48" fmla="*/ 399959 w 645228"/>
                <a:gd name="connsiteY48" fmla="*/ 985838 h 1000125"/>
                <a:gd name="connsiteX49" fmla="*/ 395197 w 645228"/>
                <a:gd name="connsiteY49" fmla="*/ 1000125 h 1000125"/>
                <a:gd name="connsiteX50" fmla="*/ 388053 w 645228"/>
                <a:gd name="connsiteY50" fmla="*/ 997744 h 1000125"/>
                <a:gd name="connsiteX51" fmla="*/ 385672 w 645228"/>
                <a:gd name="connsiteY51" fmla="*/ 990600 h 1000125"/>
                <a:gd name="connsiteX52" fmla="*/ 380909 w 645228"/>
                <a:gd name="connsiteY52" fmla="*/ 983457 h 1000125"/>
                <a:gd name="connsiteX53" fmla="*/ 373765 w 645228"/>
                <a:gd name="connsiteY53" fmla="*/ 969169 h 1000125"/>
                <a:gd name="connsiteX54" fmla="*/ 366622 w 645228"/>
                <a:gd name="connsiteY54" fmla="*/ 947738 h 1000125"/>
                <a:gd name="connsiteX55" fmla="*/ 364240 w 645228"/>
                <a:gd name="connsiteY55" fmla="*/ 940594 h 1000125"/>
                <a:gd name="connsiteX56" fmla="*/ 361859 w 645228"/>
                <a:gd name="connsiteY56" fmla="*/ 933450 h 1000125"/>
                <a:gd name="connsiteX57" fmla="*/ 340428 w 645228"/>
                <a:gd name="connsiteY57" fmla="*/ 919163 h 1000125"/>
                <a:gd name="connsiteX58" fmla="*/ 333284 w 645228"/>
                <a:gd name="connsiteY58" fmla="*/ 914400 h 1000125"/>
                <a:gd name="connsiteX59" fmla="*/ 318997 w 645228"/>
                <a:gd name="connsiteY59" fmla="*/ 900113 h 1000125"/>
                <a:gd name="connsiteX60" fmla="*/ 309472 w 645228"/>
                <a:gd name="connsiteY60" fmla="*/ 895350 h 1000125"/>
                <a:gd name="connsiteX61" fmla="*/ 302328 w 645228"/>
                <a:gd name="connsiteY61" fmla="*/ 892969 h 1000125"/>
                <a:gd name="connsiteX62" fmla="*/ 288040 w 645228"/>
                <a:gd name="connsiteY62" fmla="*/ 883444 h 1000125"/>
                <a:gd name="connsiteX63" fmla="*/ 271372 w 645228"/>
                <a:gd name="connsiteY63" fmla="*/ 878682 h 1000125"/>
                <a:gd name="connsiteX64" fmla="*/ 264228 w 645228"/>
                <a:gd name="connsiteY64" fmla="*/ 871538 h 1000125"/>
                <a:gd name="connsiteX65" fmla="*/ 259465 w 645228"/>
                <a:gd name="connsiteY65" fmla="*/ 857250 h 1000125"/>
                <a:gd name="connsiteX66" fmla="*/ 257084 w 645228"/>
                <a:gd name="connsiteY66" fmla="*/ 847725 h 1000125"/>
                <a:gd name="connsiteX67" fmla="*/ 247559 w 645228"/>
                <a:gd name="connsiteY67" fmla="*/ 833438 h 1000125"/>
                <a:gd name="connsiteX68" fmla="*/ 240415 w 645228"/>
                <a:gd name="connsiteY68" fmla="*/ 831057 h 1000125"/>
                <a:gd name="connsiteX69" fmla="*/ 233272 w 645228"/>
                <a:gd name="connsiteY69" fmla="*/ 826294 h 1000125"/>
                <a:gd name="connsiteX70" fmla="*/ 230890 w 645228"/>
                <a:gd name="connsiteY70" fmla="*/ 819150 h 1000125"/>
                <a:gd name="connsiteX71" fmla="*/ 228509 w 645228"/>
                <a:gd name="connsiteY71" fmla="*/ 757238 h 1000125"/>
                <a:gd name="connsiteX72" fmla="*/ 214222 w 645228"/>
                <a:gd name="connsiteY72" fmla="*/ 747713 h 1000125"/>
                <a:gd name="connsiteX73" fmla="*/ 207078 w 645228"/>
                <a:gd name="connsiteY73" fmla="*/ 742950 h 1000125"/>
                <a:gd name="connsiteX74" fmla="*/ 197553 w 645228"/>
                <a:gd name="connsiteY74" fmla="*/ 721519 h 1000125"/>
                <a:gd name="connsiteX75" fmla="*/ 173740 w 645228"/>
                <a:gd name="connsiteY75" fmla="*/ 711994 h 1000125"/>
                <a:gd name="connsiteX76" fmla="*/ 157072 w 645228"/>
                <a:gd name="connsiteY76" fmla="*/ 707232 h 1000125"/>
                <a:gd name="connsiteX77" fmla="*/ 121353 w 645228"/>
                <a:gd name="connsiteY77" fmla="*/ 704850 h 1000125"/>
                <a:gd name="connsiteX78" fmla="*/ 111828 w 645228"/>
                <a:gd name="connsiteY78" fmla="*/ 688182 h 1000125"/>
                <a:gd name="connsiteX79" fmla="*/ 104684 w 645228"/>
                <a:gd name="connsiteY79" fmla="*/ 664369 h 1000125"/>
                <a:gd name="connsiteX80" fmla="*/ 99922 w 645228"/>
                <a:gd name="connsiteY80" fmla="*/ 657225 h 1000125"/>
                <a:gd name="connsiteX81" fmla="*/ 95159 w 645228"/>
                <a:gd name="connsiteY81" fmla="*/ 642938 h 1000125"/>
                <a:gd name="connsiteX82" fmla="*/ 92778 w 645228"/>
                <a:gd name="connsiteY82" fmla="*/ 635794 h 1000125"/>
                <a:gd name="connsiteX83" fmla="*/ 78490 w 645228"/>
                <a:gd name="connsiteY83" fmla="*/ 621507 h 1000125"/>
                <a:gd name="connsiteX84" fmla="*/ 71347 w 645228"/>
                <a:gd name="connsiteY84" fmla="*/ 614363 h 1000125"/>
                <a:gd name="connsiteX85" fmla="*/ 57059 w 645228"/>
                <a:gd name="connsiteY85" fmla="*/ 604838 h 1000125"/>
                <a:gd name="connsiteX86" fmla="*/ 49915 w 645228"/>
                <a:gd name="connsiteY86" fmla="*/ 600075 h 1000125"/>
                <a:gd name="connsiteX87" fmla="*/ 35628 w 645228"/>
                <a:gd name="connsiteY87" fmla="*/ 595313 h 1000125"/>
                <a:gd name="connsiteX88" fmla="*/ 26103 w 645228"/>
                <a:gd name="connsiteY88" fmla="*/ 583407 h 1000125"/>
                <a:gd name="connsiteX89" fmla="*/ 21340 w 645228"/>
                <a:gd name="connsiteY89" fmla="*/ 564357 h 1000125"/>
                <a:gd name="connsiteX90" fmla="*/ 7053 w 645228"/>
                <a:gd name="connsiteY90" fmla="*/ 557213 h 1000125"/>
                <a:gd name="connsiteX91" fmla="*/ 4672 w 645228"/>
                <a:gd name="connsiteY91" fmla="*/ 550069 h 1000125"/>
                <a:gd name="connsiteX92" fmla="*/ 4672 w 645228"/>
                <a:gd name="connsiteY92" fmla="*/ 457200 h 1000125"/>
                <a:gd name="connsiteX93" fmla="*/ 7053 w 645228"/>
                <a:gd name="connsiteY93" fmla="*/ 450057 h 1000125"/>
                <a:gd name="connsiteX94" fmla="*/ 18959 w 645228"/>
                <a:gd name="connsiteY94" fmla="*/ 435769 h 1000125"/>
                <a:gd name="connsiteX95" fmla="*/ 28484 w 645228"/>
                <a:gd name="connsiteY95" fmla="*/ 421482 h 1000125"/>
                <a:gd name="connsiteX96" fmla="*/ 40390 w 645228"/>
                <a:gd name="connsiteY96" fmla="*/ 404813 h 1000125"/>
                <a:gd name="connsiteX97" fmla="*/ 49915 w 645228"/>
                <a:gd name="connsiteY97" fmla="*/ 388144 h 1000125"/>
                <a:gd name="connsiteX98" fmla="*/ 54678 w 645228"/>
                <a:gd name="connsiteY98" fmla="*/ 373857 h 1000125"/>
                <a:gd name="connsiteX99" fmla="*/ 57059 w 645228"/>
                <a:gd name="connsiteY99" fmla="*/ 357188 h 1000125"/>
                <a:gd name="connsiteX100" fmla="*/ 66584 w 645228"/>
                <a:gd name="connsiteY100" fmla="*/ 342900 h 1000125"/>
                <a:gd name="connsiteX101" fmla="*/ 71347 w 645228"/>
                <a:gd name="connsiteY101" fmla="*/ 335757 h 1000125"/>
                <a:gd name="connsiteX102" fmla="*/ 83253 w 645228"/>
                <a:gd name="connsiteY102" fmla="*/ 314325 h 1000125"/>
                <a:gd name="connsiteX103" fmla="*/ 88015 w 645228"/>
                <a:gd name="connsiteY103" fmla="*/ 307182 h 1000125"/>
                <a:gd name="connsiteX104" fmla="*/ 95159 w 645228"/>
                <a:gd name="connsiteY104" fmla="*/ 300038 h 1000125"/>
                <a:gd name="connsiteX105" fmla="*/ 109447 w 645228"/>
                <a:gd name="connsiteY105" fmla="*/ 285750 h 1000125"/>
                <a:gd name="connsiteX106" fmla="*/ 118972 w 645228"/>
                <a:gd name="connsiteY106" fmla="*/ 283369 h 1000125"/>
                <a:gd name="connsiteX107" fmla="*/ 126115 w 645228"/>
                <a:gd name="connsiteY107" fmla="*/ 276225 h 1000125"/>
                <a:gd name="connsiteX108" fmla="*/ 128497 w 645228"/>
                <a:gd name="connsiteY108" fmla="*/ 269082 h 1000125"/>
                <a:gd name="connsiteX109" fmla="*/ 138022 w 645228"/>
                <a:gd name="connsiteY109" fmla="*/ 261938 h 1000125"/>
                <a:gd name="connsiteX110" fmla="*/ 142784 w 645228"/>
                <a:gd name="connsiteY110" fmla="*/ 254794 h 1000125"/>
                <a:gd name="connsiteX111" fmla="*/ 145165 w 645228"/>
                <a:gd name="connsiteY111" fmla="*/ 247650 h 1000125"/>
                <a:gd name="connsiteX112" fmla="*/ 152309 w 645228"/>
                <a:gd name="connsiteY112" fmla="*/ 240507 h 1000125"/>
                <a:gd name="connsiteX113" fmla="*/ 157072 w 645228"/>
                <a:gd name="connsiteY113" fmla="*/ 233363 h 1000125"/>
                <a:gd name="connsiteX114" fmla="*/ 161834 w 645228"/>
                <a:gd name="connsiteY114" fmla="*/ 216694 h 1000125"/>
                <a:gd name="connsiteX115" fmla="*/ 168978 w 645228"/>
                <a:gd name="connsiteY115" fmla="*/ 209550 h 1000125"/>
                <a:gd name="connsiteX116" fmla="*/ 171359 w 645228"/>
                <a:gd name="connsiteY116" fmla="*/ 202407 h 1000125"/>
                <a:gd name="connsiteX117" fmla="*/ 185647 w 645228"/>
                <a:gd name="connsiteY117" fmla="*/ 178594 h 1000125"/>
                <a:gd name="connsiteX118" fmla="*/ 195172 w 645228"/>
                <a:gd name="connsiteY118" fmla="*/ 164307 h 1000125"/>
                <a:gd name="connsiteX119" fmla="*/ 199934 w 645228"/>
                <a:gd name="connsiteY119" fmla="*/ 157163 h 1000125"/>
                <a:gd name="connsiteX120" fmla="*/ 202315 w 645228"/>
                <a:gd name="connsiteY120" fmla="*/ 150019 h 1000125"/>
                <a:gd name="connsiteX121" fmla="*/ 211840 w 645228"/>
                <a:gd name="connsiteY121" fmla="*/ 142875 h 1000125"/>
                <a:gd name="connsiteX122" fmla="*/ 221365 w 645228"/>
                <a:gd name="connsiteY122" fmla="*/ 128588 h 1000125"/>
                <a:gd name="connsiteX123" fmla="*/ 235653 w 645228"/>
                <a:gd name="connsiteY123" fmla="*/ 116682 h 1000125"/>
                <a:gd name="connsiteX124" fmla="*/ 240415 w 645228"/>
                <a:gd name="connsiteY124" fmla="*/ 109538 h 1000125"/>
                <a:gd name="connsiteX125" fmla="*/ 247559 w 645228"/>
                <a:gd name="connsiteY125" fmla="*/ 102394 h 1000125"/>
                <a:gd name="connsiteX126" fmla="*/ 252322 w 645228"/>
                <a:gd name="connsiteY126" fmla="*/ 95250 h 1000125"/>
                <a:gd name="connsiteX127" fmla="*/ 264228 w 645228"/>
                <a:gd name="connsiteY127" fmla="*/ 80963 h 1000125"/>
                <a:gd name="connsiteX128" fmla="*/ 266609 w 645228"/>
                <a:gd name="connsiteY128" fmla="*/ 71438 h 1000125"/>
                <a:gd name="connsiteX129" fmla="*/ 268990 w 645228"/>
                <a:gd name="connsiteY129" fmla="*/ 64294 h 1000125"/>
                <a:gd name="connsiteX130" fmla="*/ 276134 w 645228"/>
                <a:gd name="connsiteY130" fmla="*/ 33338 h 1000125"/>
                <a:gd name="connsiteX131" fmla="*/ 285659 w 645228"/>
                <a:gd name="connsiteY131" fmla="*/ 19050 h 1000125"/>
                <a:gd name="connsiteX132" fmla="*/ 292803 w 645228"/>
                <a:gd name="connsiteY132" fmla="*/ 16669 h 1000125"/>
                <a:gd name="connsiteX133" fmla="*/ 307090 w 645228"/>
                <a:gd name="connsiteY133" fmla="*/ 7144 h 1000125"/>
                <a:gd name="connsiteX134" fmla="*/ 321378 w 645228"/>
                <a:gd name="connsiteY134" fmla="*/ 2382 h 1000125"/>
                <a:gd name="connsiteX135" fmla="*/ 328522 w 645228"/>
                <a:gd name="connsiteY135" fmla="*/ 0 h 1000125"/>
                <a:gd name="connsiteX136" fmla="*/ 452347 w 645228"/>
                <a:gd name="connsiteY136" fmla="*/ 2382 h 1000125"/>
                <a:gd name="connsiteX137" fmla="*/ 466634 w 645228"/>
                <a:gd name="connsiteY137" fmla="*/ 14288 h 1000125"/>
                <a:gd name="connsiteX138" fmla="*/ 476159 w 645228"/>
                <a:gd name="connsiteY138" fmla="*/ 28575 h 1000125"/>
                <a:gd name="connsiteX139" fmla="*/ 485684 w 645228"/>
                <a:gd name="connsiteY139" fmla="*/ 38100 h 1000125"/>
                <a:gd name="connsiteX140" fmla="*/ 630940 w 645228"/>
                <a:gd name="connsiteY140" fmla="*/ 35719 h 1000125"/>
                <a:gd name="connsiteX141" fmla="*/ 635703 w 645228"/>
                <a:gd name="connsiteY141" fmla="*/ 50007 h 1000125"/>
                <a:gd name="connsiteX142" fmla="*/ 638084 w 645228"/>
                <a:gd name="connsiteY142" fmla="*/ 57150 h 1000125"/>
                <a:gd name="connsiteX143" fmla="*/ 640465 w 645228"/>
                <a:gd name="connsiteY143" fmla="*/ 73819 h 1000125"/>
                <a:gd name="connsiteX144" fmla="*/ 642847 w 645228"/>
                <a:gd name="connsiteY144" fmla="*/ 83344 h 1000125"/>
                <a:gd name="connsiteX145" fmla="*/ 645228 w 645228"/>
                <a:gd name="connsiteY145" fmla="*/ 95250 h 1000125"/>
                <a:gd name="connsiteX146" fmla="*/ 642847 w 645228"/>
                <a:gd name="connsiteY146" fmla="*/ 207169 h 1000125"/>
                <a:gd name="connsiteX147" fmla="*/ 638084 w 645228"/>
                <a:gd name="connsiteY147" fmla="*/ 221457 h 1000125"/>
                <a:gd name="connsiteX148" fmla="*/ 635703 w 645228"/>
                <a:gd name="connsiteY148" fmla="*/ 252413 h 1000125"/>
                <a:gd name="connsiteX149" fmla="*/ 633322 w 645228"/>
                <a:gd name="connsiteY149" fmla="*/ 261938 h 1000125"/>
                <a:gd name="connsiteX150" fmla="*/ 630940 w 645228"/>
                <a:gd name="connsiteY150" fmla="*/ 261938 h 1000125"/>
                <a:gd name="connsiteX0" fmla="*/ 630940 w 645228"/>
                <a:gd name="connsiteY0" fmla="*/ 261938 h 1000125"/>
                <a:gd name="connsiteX1" fmla="*/ 626178 w 645228"/>
                <a:gd name="connsiteY1" fmla="*/ 309563 h 1000125"/>
                <a:gd name="connsiteX2" fmla="*/ 616653 w 645228"/>
                <a:gd name="connsiteY2" fmla="*/ 326232 h 1000125"/>
                <a:gd name="connsiteX3" fmla="*/ 614272 w 645228"/>
                <a:gd name="connsiteY3" fmla="*/ 333375 h 1000125"/>
                <a:gd name="connsiteX4" fmla="*/ 607128 w 645228"/>
                <a:gd name="connsiteY4" fmla="*/ 340519 h 1000125"/>
                <a:gd name="connsiteX5" fmla="*/ 595222 w 645228"/>
                <a:gd name="connsiteY5" fmla="*/ 361950 h 1000125"/>
                <a:gd name="connsiteX6" fmla="*/ 592840 w 645228"/>
                <a:gd name="connsiteY6" fmla="*/ 371475 h 1000125"/>
                <a:gd name="connsiteX7" fmla="*/ 590459 w 645228"/>
                <a:gd name="connsiteY7" fmla="*/ 392907 h 1000125"/>
                <a:gd name="connsiteX8" fmla="*/ 585697 w 645228"/>
                <a:gd name="connsiteY8" fmla="*/ 407194 h 1000125"/>
                <a:gd name="connsiteX9" fmla="*/ 583315 w 645228"/>
                <a:gd name="connsiteY9" fmla="*/ 423863 h 1000125"/>
                <a:gd name="connsiteX10" fmla="*/ 578553 w 645228"/>
                <a:gd name="connsiteY10" fmla="*/ 438150 h 1000125"/>
                <a:gd name="connsiteX11" fmla="*/ 576172 w 645228"/>
                <a:gd name="connsiteY11" fmla="*/ 450057 h 1000125"/>
                <a:gd name="connsiteX12" fmla="*/ 571409 w 645228"/>
                <a:gd name="connsiteY12" fmla="*/ 464344 h 1000125"/>
                <a:gd name="connsiteX13" fmla="*/ 566647 w 645228"/>
                <a:gd name="connsiteY13" fmla="*/ 478632 h 1000125"/>
                <a:gd name="connsiteX14" fmla="*/ 549978 w 645228"/>
                <a:gd name="connsiteY14" fmla="*/ 528638 h 1000125"/>
                <a:gd name="connsiteX15" fmla="*/ 547597 w 645228"/>
                <a:gd name="connsiteY15" fmla="*/ 535782 h 1000125"/>
                <a:gd name="connsiteX16" fmla="*/ 545215 w 645228"/>
                <a:gd name="connsiteY16" fmla="*/ 542925 h 1000125"/>
                <a:gd name="connsiteX17" fmla="*/ 540453 w 645228"/>
                <a:gd name="connsiteY17" fmla="*/ 561975 h 1000125"/>
                <a:gd name="connsiteX18" fmla="*/ 538072 w 645228"/>
                <a:gd name="connsiteY18" fmla="*/ 571500 h 1000125"/>
                <a:gd name="connsiteX19" fmla="*/ 533309 w 645228"/>
                <a:gd name="connsiteY19" fmla="*/ 578644 h 1000125"/>
                <a:gd name="connsiteX20" fmla="*/ 528547 w 645228"/>
                <a:gd name="connsiteY20" fmla="*/ 600075 h 1000125"/>
                <a:gd name="connsiteX21" fmla="*/ 523784 w 645228"/>
                <a:gd name="connsiteY21" fmla="*/ 614363 h 1000125"/>
                <a:gd name="connsiteX22" fmla="*/ 519022 w 645228"/>
                <a:gd name="connsiteY22" fmla="*/ 628650 h 1000125"/>
                <a:gd name="connsiteX23" fmla="*/ 516640 w 645228"/>
                <a:gd name="connsiteY23" fmla="*/ 635794 h 1000125"/>
                <a:gd name="connsiteX24" fmla="*/ 511878 w 645228"/>
                <a:gd name="connsiteY24" fmla="*/ 666750 h 1000125"/>
                <a:gd name="connsiteX25" fmla="*/ 509497 w 645228"/>
                <a:gd name="connsiteY25" fmla="*/ 673894 h 1000125"/>
                <a:gd name="connsiteX26" fmla="*/ 507115 w 645228"/>
                <a:gd name="connsiteY26" fmla="*/ 690563 h 1000125"/>
                <a:gd name="connsiteX27" fmla="*/ 499972 w 645228"/>
                <a:gd name="connsiteY27" fmla="*/ 714375 h 1000125"/>
                <a:gd name="connsiteX28" fmla="*/ 497590 w 645228"/>
                <a:gd name="connsiteY28" fmla="*/ 728663 h 1000125"/>
                <a:gd name="connsiteX29" fmla="*/ 492828 w 645228"/>
                <a:gd name="connsiteY29" fmla="*/ 747713 h 1000125"/>
                <a:gd name="connsiteX30" fmla="*/ 490447 w 645228"/>
                <a:gd name="connsiteY30" fmla="*/ 754857 h 1000125"/>
                <a:gd name="connsiteX31" fmla="*/ 488065 w 645228"/>
                <a:gd name="connsiteY31" fmla="*/ 769144 h 1000125"/>
                <a:gd name="connsiteX32" fmla="*/ 483303 w 645228"/>
                <a:gd name="connsiteY32" fmla="*/ 783432 h 1000125"/>
                <a:gd name="connsiteX33" fmla="*/ 478540 w 645228"/>
                <a:gd name="connsiteY33" fmla="*/ 797719 h 1000125"/>
                <a:gd name="connsiteX34" fmla="*/ 469015 w 645228"/>
                <a:gd name="connsiteY34" fmla="*/ 826294 h 1000125"/>
                <a:gd name="connsiteX35" fmla="*/ 466634 w 645228"/>
                <a:gd name="connsiteY35" fmla="*/ 833438 h 1000125"/>
                <a:gd name="connsiteX36" fmla="*/ 464253 w 645228"/>
                <a:gd name="connsiteY36" fmla="*/ 840582 h 1000125"/>
                <a:gd name="connsiteX37" fmla="*/ 459490 w 645228"/>
                <a:gd name="connsiteY37" fmla="*/ 847725 h 1000125"/>
                <a:gd name="connsiteX38" fmla="*/ 457109 w 645228"/>
                <a:gd name="connsiteY38" fmla="*/ 854869 h 1000125"/>
                <a:gd name="connsiteX39" fmla="*/ 445203 w 645228"/>
                <a:gd name="connsiteY39" fmla="*/ 876300 h 1000125"/>
                <a:gd name="connsiteX40" fmla="*/ 438059 w 645228"/>
                <a:gd name="connsiteY40" fmla="*/ 890588 h 1000125"/>
                <a:gd name="connsiteX41" fmla="*/ 433297 w 645228"/>
                <a:gd name="connsiteY41" fmla="*/ 904875 h 1000125"/>
                <a:gd name="connsiteX42" fmla="*/ 428534 w 645228"/>
                <a:gd name="connsiteY42" fmla="*/ 919163 h 1000125"/>
                <a:gd name="connsiteX43" fmla="*/ 423772 w 645228"/>
                <a:gd name="connsiteY43" fmla="*/ 933450 h 1000125"/>
                <a:gd name="connsiteX44" fmla="*/ 419009 w 645228"/>
                <a:gd name="connsiteY44" fmla="*/ 940594 h 1000125"/>
                <a:gd name="connsiteX45" fmla="*/ 411865 w 645228"/>
                <a:gd name="connsiteY45" fmla="*/ 954882 h 1000125"/>
                <a:gd name="connsiteX46" fmla="*/ 409484 w 645228"/>
                <a:gd name="connsiteY46" fmla="*/ 962025 h 1000125"/>
                <a:gd name="connsiteX47" fmla="*/ 402340 w 645228"/>
                <a:gd name="connsiteY47" fmla="*/ 976313 h 1000125"/>
                <a:gd name="connsiteX48" fmla="*/ 399959 w 645228"/>
                <a:gd name="connsiteY48" fmla="*/ 985838 h 1000125"/>
                <a:gd name="connsiteX49" fmla="*/ 395197 w 645228"/>
                <a:gd name="connsiteY49" fmla="*/ 1000125 h 1000125"/>
                <a:gd name="connsiteX50" fmla="*/ 388053 w 645228"/>
                <a:gd name="connsiteY50" fmla="*/ 997744 h 1000125"/>
                <a:gd name="connsiteX51" fmla="*/ 385672 w 645228"/>
                <a:gd name="connsiteY51" fmla="*/ 990600 h 1000125"/>
                <a:gd name="connsiteX52" fmla="*/ 380909 w 645228"/>
                <a:gd name="connsiteY52" fmla="*/ 983457 h 1000125"/>
                <a:gd name="connsiteX53" fmla="*/ 373765 w 645228"/>
                <a:gd name="connsiteY53" fmla="*/ 969169 h 1000125"/>
                <a:gd name="connsiteX54" fmla="*/ 366622 w 645228"/>
                <a:gd name="connsiteY54" fmla="*/ 947738 h 1000125"/>
                <a:gd name="connsiteX55" fmla="*/ 364240 w 645228"/>
                <a:gd name="connsiteY55" fmla="*/ 940594 h 1000125"/>
                <a:gd name="connsiteX56" fmla="*/ 361859 w 645228"/>
                <a:gd name="connsiteY56" fmla="*/ 933450 h 1000125"/>
                <a:gd name="connsiteX57" fmla="*/ 340428 w 645228"/>
                <a:gd name="connsiteY57" fmla="*/ 919163 h 1000125"/>
                <a:gd name="connsiteX58" fmla="*/ 333284 w 645228"/>
                <a:gd name="connsiteY58" fmla="*/ 914400 h 1000125"/>
                <a:gd name="connsiteX59" fmla="*/ 318997 w 645228"/>
                <a:gd name="connsiteY59" fmla="*/ 900113 h 1000125"/>
                <a:gd name="connsiteX60" fmla="*/ 309472 w 645228"/>
                <a:gd name="connsiteY60" fmla="*/ 895350 h 1000125"/>
                <a:gd name="connsiteX61" fmla="*/ 302328 w 645228"/>
                <a:gd name="connsiteY61" fmla="*/ 892969 h 1000125"/>
                <a:gd name="connsiteX62" fmla="*/ 288040 w 645228"/>
                <a:gd name="connsiteY62" fmla="*/ 883444 h 1000125"/>
                <a:gd name="connsiteX63" fmla="*/ 271372 w 645228"/>
                <a:gd name="connsiteY63" fmla="*/ 878682 h 1000125"/>
                <a:gd name="connsiteX64" fmla="*/ 264228 w 645228"/>
                <a:gd name="connsiteY64" fmla="*/ 871538 h 1000125"/>
                <a:gd name="connsiteX65" fmla="*/ 259465 w 645228"/>
                <a:gd name="connsiteY65" fmla="*/ 857250 h 1000125"/>
                <a:gd name="connsiteX66" fmla="*/ 257084 w 645228"/>
                <a:gd name="connsiteY66" fmla="*/ 847725 h 1000125"/>
                <a:gd name="connsiteX67" fmla="*/ 247559 w 645228"/>
                <a:gd name="connsiteY67" fmla="*/ 833438 h 1000125"/>
                <a:gd name="connsiteX68" fmla="*/ 240415 w 645228"/>
                <a:gd name="connsiteY68" fmla="*/ 831057 h 1000125"/>
                <a:gd name="connsiteX69" fmla="*/ 233272 w 645228"/>
                <a:gd name="connsiteY69" fmla="*/ 826294 h 1000125"/>
                <a:gd name="connsiteX70" fmla="*/ 230890 w 645228"/>
                <a:gd name="connsiteY70" fmla="*/ 819150 h 1000125"/>
                <a:gd name="connsiteX71" fmla="*/ 228509 w 645228"/>
                <a:gd name="connsiteY71" fmla="*/ 757238 h 1000125"/>
                <a:gd name="connsiteX72" fmla="*/ 214222 w 645228"/>
                <a:gd name="connsiteY72" fmla="*/ 747713 h 1000125"/>
                <a:gd name="connsiteX73" fmla="*/ 207078 w 645228"/>
                <a:gd name="connsiteY73" fmla="*/ 742950 h 1000125"/>
                <a:gd name="connsiteX74" fmla="*/ 197553 w 645228"/>
                <a:gd name="connsiteY74" fmla="*/ 721519 h 1000125"/>
                <a:gd name="connsiteX75" fmla="*/ 173740 w 645228"/>
                <a:gd name="connsiteY75" fmla="*/ 711994 h 1000125"/>
                <a:gd name="connsiteX76" fmla="*/ 157072 w 645228"/>
                <a:gd name="connsiteY76" fmla="*/ 707232 h 1000125"/>
                <a:gd name="connsiteX77" fmla="*/ 121353 w 645228"/>
                <a:gd name="connsiteY77" fmla="*/ 704850 h 1000125"/>
                <a:gd name="connsiteX78" fmla="*/ 111828 w 645228"/>
                <a:gd name="connsiteY78" fmla="*/ 688182 h 1000125"/>
                <a:gd name="connsiteX79" fmla="*/ 104684 w 645228"/>
                <a:gd name="connsiteY79" fmla="*/ 664369 h 1000125"/>
                <a:gd name="connsiteX80" fmla="*/ 99922 w 645228"/>
                <a:gd name="connsiteY80" fmla="*/ 657225 h 1000125"/>
                <a:gd name="connsiteX81" fmla="*/ 95159 w 645228"/>
                <a:gd name="connsiteY81" fmla="*/ 642938 h 1000125"/>
                <a:gd name="connsiteX82" fmla="*/ 92778 w 645228"/>
                <a:gd name="connsiteY82" fmla="*/ 635794 h 1000125"/>
                <a:gd name="connsiteX83" fmla="*/ 78490 w 645228"/>
                <a:gd name="connsiteY83" fmla="*/ 621507 h 1000125"/>
                <a:gd name="connsiteX84" fmla="*/ 71347 w 645228"/>
                <a:gd name="connsiteY84" fmla="*/ 614363 h 1000125"/>
                <a:gd name="connsiteX85" fmla="*/ 57059 w 645228"/>
                <a:gd name="connsiteY85" fmla="*/ 604838 h 1000125"/>
                <a:gd name="connsiteX86" fmla="*/ 49915 w 645228"/>
                <a:gd name="connsiteY86" fmla="*/ 600075 h 1000125"/>
                <a:gd name="connsiteX87" fmla="*/ 35628 w 645228"/>
                <a:gd name="connsiteY87" fmla="*/ 595313 h 1000125"/>
                <a:gd name="connsiteX88" fmla="*/ 26103 w 645228"/>
                <a:gd name="connsiteY88" fmla="*/ 583407 h 1000125"/>
                <a:gd name="connsiteX89" fmla="*/ 21340 w 645228"/>
                <a:gd name="connsiteY89" fmla="*/ 564357 h 1000125"/>
                <a:gd name="connsiteX90" fmla="*/ 7053 w 645228"/>
                <a:gd name="connsiteY90" fmla="*/ 557213 h 1000125"/>
                <a:gd name="connsiteX91" fmla="*/ 4672 w 645228"/>
                <a:gd name="connsiteY91" fmla="*/ 550069 h 1000125"/>
                <a:gd name="connsiteX92" fmla="*/ 4672 w 645228"/>
                <a:gd name="connsiteY92" fmla="*/ 457200 h 1000125"/>
                <a:gd name="connsiteX93" fmla="*/ 7053 w 645228"/>
                <a:gd name="connsiteY93" fmla="*/ 450057 h 1000125"/>
                <a:gd name="connsiteX94" fmla="*/ 18959 w 645228"/>
                <a:gd name="connsiteY94" fmla="*/ 435769 h 1000125"/>
                <a:gd name="connsiteX95" fmla="*/ 28484 w 645228"/>
                <a:gd name="connsiteY95" fmla="*/ 421482 h 1000125"/>
                <a:gd name="connsiteX96" fmla="*/ 40390 w 645228"/>
                <a:gd name="connsiteY96" fmla="*/ 404813 h 1000125"/>
                <a:gd name="connsiteX97" fmla="*/ 49915 w 645228"/>
                <a:gd name="connsiteY97" fmla="*/ 388144 h 1000125"/>
                <a:gd name="connsiteX98" fmla="*/ 54678 w 645228"/>
                <a:gd name="connsiteY98" fmla="*/ 373857 h 1000125"/>
                <a:gd name="connsiteX99" fmla="*/ 57059 w 645228"/>
                <a:gd name="connsiteY99" fmla="*/ 357188 h 1000125"/>
                <a:gd name="connsiteX100" fmla="*/ 66584 w 645228"/>
                <a:gd name="connsiteY100" fmla="*/ 342900 h 1000125"/>
                <a:gd name="connsiteX101" fmla="*/ 71347 w 645228"/>
                <a:gd name="connsiteY101" fmla="*/ 335757 h 1000125"/>
                <a:gd name="connsiteX102" fmla="*/ 83253 w 645228"/>
                <a:gd name="connsiteY102" fmla="*/ 314325 h 1000125"/>
                <a:gd name="connsiteX103" fmla="*/ 88015 w 645228"/>
                <a:gd name="connsiteY103" fmla="*/ 307182 h 1000125"/>
                <a:gd name="connsiteX104" fmla="*/ 95159 w 645228"/>
                <a:gd name="connsiteY104" fmla="*/ 300038 h 1000125"/>
                <a:gd name="connsiteX105" fmla="*/ 109447 w 645228"/>
                <a:gd name="connsiteY105" fmla="*/ 285750 h 1000125"/>
                <a:gd name="connsiteX106" fmla="*/ 118972 w 645228"/>
                <a:gd name="connsiteY106" fmla="*/ 283369 h 1000125"/>
                <a:gd name="connsiteX107" fmla="*/ 126115 w 645228"/>
                <a:gd name="connsiteY107" fmla="*/ 276225 h 1000125"/>
                <a:gd name="connsiteX108" fmla="*/ 128497 w 645228"/>
                <a:gd name="connsiteY108" fmla="*/ 269082 h 1000125"/>
                <a:gd name="connsiteX109" fmla="*/ 138022 w 645228"/>
                <a:gd name="connsiteY109" fmla="*/ 261938 h 1000125"/>
                <a:gd name="connsiteX110" fmla="*/ 142784 w 645228"/>
                <a:gd name="connsiteY110" fmla="*/ 254794 h 1000125"/>
                <a:gd name="connsiteX111" fmla="*/ 145165 w 645228"/>
                <a:gd name="connsiteY111" fmla="*/ 247650 h 1000125"/>
                <a:gd name="connsiteX112" fmla="*/ 152309 w 645228"/>
                <a:gd name="connsiteY112" fmla="*/ 240507 h 1000125"/>
                <a:gd name="connsiteX113" fmla="*/ 157072 w 645228"/>
                <a:gd name="connsiteY113" fmla="*/ 233363 h 1000125"/>
                <a:gd name="connsiteX114" fmla="*/ 161834 w 645228"/>
                <a:gd name="connsiteY114" fmla="*/ 216694 h 1000125"/>
                <a:gd name="connsiteX115" fmla="*/ 168978 w 645228"/>
                <a:gd name="connsiteY115" fmla="*/ 209550 h 1000125"/>
                <a:gd name="connsiteX116" fmla="*/ 171359 w 645228"/>
                <a:gd name="connsiteY116" fmla="*/ 202407 h 1000125"/>
                <a:gd name="connsiteX117" fmla="*/ 185647 w 645228"/>
                <a:gd name="connsiteY117" fmla="*/ 178594 h 1000125"/>
                <a:gd name="connsiteX118" fmla="*/ 195172 w 645228"/>
                <a:gd name="connsiteY118" fmla="*/ 164307 h 1000125"/>
                <a:gd name="connsiteX119" fmla="*/ 199934 w 645228"/>
                <a:gd name="connsiteY119" fmla="*/ 157163 h 1000125"/>
                <a:gd name="connsiteX120" fmla="*/ 202315 w 645228"/>
                <a:gd name="connsiteY120" fmla="*/ 150019 h 1000125"/>
                <a:gd name="connsiteX121" fmla="*/ 211840 w 645228"/>
                <a:gd name="connsiteY121" fmla="*/ 142875 h 1000125"/>
                <a:gd name="connsiteX122" fmla="*/ 221365 w 645228"/>
                <a:gd name="connsiteY122" fmla="*/ 128588 h 1000125"/>
                <a:gd name="connsiteX123" fmla="*/ 235653 w 645228"/>
                <a:gd name="connsiteY123" fmla="*/ 116682 h 1000125"/>
                <a:gd name="connsiteX124" fmla="*/ 240415 w 645228"/>
                <a:gd name="connsiteY124" fmla="*/ 109538 h 1000125"/>
                <a:gd name="connsiteX125" fmla="*/ 247559 w 645228"/>
                <a:gd name="connsiteY125" fmla="*/ 102394 h 1000125"/>
                <a:gd name="connsiteX126" fmla="*/ 252322 w 645228"/>
                <a:gd name="connsiteY126" fmla="*/ 95250 h 1000125"/>
                <a:gd name="connsiteX127" fmla="*/ 264228 w 645228"/>
                <a:gd name="connsiteY127" fmla="*/ 80963 h 1000125"/>
                <a:gd name="connsiteX128" fmla="*/ 266609 w 645228"/>
                <a:gd name="connsiteY128" fmla="*/ 71438 h 1000125"/>
                <a:gd name="connsiteX129" fmla="*/ 268990 w 645228"/>
                <a:gd name="connsiteY129" fmla="*/ 64294 h 1000125"/>
                <a:gd name="connsiteX130" fmla="*/ 276134 w 645228"/>
                <a:gd name="connsiteY130" fmla="*/ 33338 h 1000125"/>
                <a:gd name="connsiteX131" fmla="*/ 285659 w 645228"/>
                <a:gd name="connsiteY131" fmla="*/ 19050 h 1000125"/>
                <a:gd name="connsiteX132" fmla="*/ 292803 w 645228"/>
                <a:gd name="connsiteY132" fmla="*/ 16669 h 1000125"/>
                <a:gd name="connsiteX133" fmla="*/ 307090 w 645228"/>
                <a:gd name="connsiteY133" fmla="*/ 7144 h 1000125"/>
                <a:gd name="connsiteX134" fmla="*/ 321378 w 645228"/>
                <a:gd name="connsiteY134" fmla="*/ 2382 h 1000125"/>
                <a:gd name="connsiteX135" fmla="*/ 328522 w 645228"/>
                <a:gd name="connsiteY135" fmla="*/ 0 h 1000125"/>
                <a:gd name="connsiteX136" fmla="*/ 452347 w 645228"/>
                <a:gd name="connsiteY136" fmla="*/ 2382 h 1000125"/>
                <a:gd name="connsiteX137" fmla="*/ 466634 w 645228"/>
                <a:gd name="connsiteY137" fmla="*/ 14288 h 1000125"/>
                <a:gd name="connsiteX138" fmla="*/ 476159 w 645228"/>
                <a:gd name="connsiteY138" fmla="*/ 28575 h 1000125"/>
                <a:gd name="connsiteX139" fmla="*/ 485684 w 645228"/>
                <a:gd name="connsiteY139" fmla="*/ 38100 h 1000125"/>
                <a:gd name="connsiteX140" fmla="*/ 623796 w 645228"/>
                <a:gd name="connsiteY140" fmla="*/ 26194 h 1000125"/>
                <a:gd name="connsiteX141" fmla="*/ 635703 w 645228"/>
                <a:gd name="connsiteY141" fmla="*/ 50007 h 1000125"/>
                <a:gd name="connsiteX142" fmla="*/ 638084 w 645228"/>
                <a:gd name="connsiteY142" fmla="*/ 57150 h 1000125"/>
                <a:gd name="connsiteX143" fmla="*/ 640465 w 645228"/>
                <a:gd name="connsiteY143" fmla="*/ 73819 h 1000125"/>
                <a:gd name="connsiteX144" fmla="*/ 642847 w 645228"/>
                <a:gd name="connsiteY144" fmla="*/ 83344 h 1000125"/>
                <a:gd name="connsiteX145" fmla="*/ 645228 w 645228"/>
                <a:gd name="connsiteY145" fmla="*/ 95250 h 1000125"/>
                <a:gd name="connsiteX146" fmla="*/ 642847 w 645228"/>
                <a:gd name="connsiteY146" fmla="*/ 207169 h 1000125"/>
                <a:gd name="connsiteX147" fmla="*/ 638084 w 645228"/>
                <a:gd name="connsiteY147" fmla="*/ 221457 h 1000125"/>
                <a:gd name="connsiteX148" fmla="*/ 635703 w 645228"/>
                <a:gd name="connsiteY148" fmla="*/ 252413 h 1000125"/>
                <a:gd name="connsiteX149" fmla="*/ 633322 w 645228"/>
                <a:gd name="connsiteY149" fmla="*/ 261938 h 1000125"/>
                <a:gd name="connsiteX150" fmla="*/ 630940 w 645228"/>
                <a:gd name="connsiteY150" fmla="*/ 261938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645228" h="1000125">
                  <a:moveTo>
                    <a:pt x="630940" y="261938"/>
                  </a:moveTo>
                  <a:cubicBezTo>
                    <a:pt x="629749" y="269876"/>
                    <a:pt x="632389" y="297141"/>
                    <a:pt x="626178" y="309563"/>
                  </a:cubicBezTo>
                  <a:cubicBezTo>
                    <a:pt x="614218" y="333482"/>
                    <a:pt x="629178" y="297004"/>
                    <a:pt x="616653" y="326232"/>
                  </a:cubicBezTo>
                  <a:cubicBezTo>
                    <a:pt x="615664" y="328539"/>
                    <a:pt x="615664" y="331287"/>
                    <a:pt x="614272" y="333375"/>
                  </a:cubicBezTo>
                  <a:cubicBezTo>
                    <a:pt x="612404" y="336177"/>
                    <a:pt x="609196" y="337861"/>
                    <a:pt x="607128" y="340519"/>
                  </a:cubicBezTo>
                  <a:cubicBezTo>
                    <a:pt x="599424" y="350424"/>
                    <a:pt x="598004" y="352214"/>
                    <a:pt x="595222" y="361950"/>
                  </a:cubicBezTo>
                  <a:cubicBezTo>
                    <a:pt x="594323" y="365097"/>
                    <a:pt x="593634" y="368300"/>
                    <a:pt x="592840" y="371475"/>
                  </a:cubicBezTo>
                  <a:cubicBezTo>
                    <a:pt x="592046" y="378619"/>
                    <a:pt x="591869" y="385859"/>
                    <a:pt x="590459" y="392907"/>
                  </a:cubicBezTo>
                  <a:cubicBezTo>
                    <a:pt x="589475" y="397829"/>
                    <a:pt x="585697" y="407194"/>
                    <a:pt x="585697" y="407194"/>
                  </a:cubicBezTo>
                  <a:cubicBezTo>
                    <a:pt x="584903" y="412750"/>
                    <a:pt x="584577" y="418394"/>
                    <a:pt x="583315" y="423863"/>
                  </a:cubicBezTo>
                  <a:cubicBezTo>
                    <a:pt x="582186" y="428754"/>
                    <a:pt x="579537" y="433228"/>
                    <a:pt x="578553" y="438150"/>
                  </a:cubicBezTo>
                  <a:cubicBezTo>
                    <a:pt x="577759" y="442119"/>
                    <a:pt x="577237" y="446152"/>
                    <a:pt x="576172" y="450057"/>
                  </a:cubicBezTo>
                  <a:cubicBezTo>
                    <a:pt x="574851" y="454900"/>
                    <a:pt x="572997" y="459582"/>
                    <a:pt x="571409" y="464344"/>
                  </a:cubicBezTo>
                  <a:lnTo>
                    <a:pt x="566647" y="478632"/>
                  </a:lnTo>
                  <a:lnTo>
                    <a:pt x="549978" y="528638"/>
                  </a:lnTo>
                  <a:lnTo>
                    <a:pt x="547597" y="535782"/>
                  </a:lnTo>
                  <a:cubicBezTo>
                    <a:pt x="546803" y="538163"/>
                    <a:pt x="545707" y="540464"/>
                    <a:pt x="545215" y="542925"/>
                  </a:cubicBezTo>
                  <a:cubicBezTo>
                    <a:pt x="540374" y="567135"/>
                    <a:pt x="545334" y="544890"/>
                    <a:pt x="540453" y="561975"/>
                  </a:cubicBezTo>
                  <a:cubicBezTo>
                    <a:pt x="539554" y="565122"/>
                    <a:pt x="539361" y="568492"/>
                    <a:pt x="538072" y="571500"/>
                  </a:cubicBezTo>
                  <a:cubicBezTo>
                    <a:pt x="536945" y="574131"/>
                    <a:pt x="534897" y="576263"/>
                    <a:pt x="533309" y="578644"/>
                  </a:cubicBezTo>
                  <a:cubicBezTo>
                    <a:pt x="526494" y="599091"/>
                    <a:pt x="536933" y="566534"/>
                    <a:pt x="528547" y="600075"/>
                  </a:cubicBezTo>
                  <a:cubicBezTo>
                    <a:pt x="527329" y="604945"/>
                    <a:pt x="525372" y="609600"/>
                    <a:pt x="523784" y="614363"/>
                  </a:cubicBezTo>
                  <a:lnTo>
                    <a:pt x="519022" y="628650"/>
                  </a:lnTo>
                  <a:lnTo>
                    <a:pt x="516640" y="635794"/>
                  </a:lnTo>
                  <a:cubicBezTo>
                    <a:pt x="515194" y="647362"/>
                    <a:pt x="514605" y="655841"/>
                    <a:pt x="511878" y="666750"/>
                  </a:cubicBezTo>
                  <a:cubicBezTo>
                    <a:pt x="511269" y="669185"/>
                    <a:pt x="510291" y="671513"/>
                    <a:pt x="509497" y="673894"/>
                  </a:cubicBezTo>
                  <a:cubicBezTo>
                    <a:pt x="508703" y="679450"/>
                    <a:pt x="508377" y="685094"/>
                    <a:pt x="507115" y="690563"/>
                  </a:cubicBezTo>
                  <a:cubicBezTo>
                    <a:pt x="497999" y="730064"/>
                    <a:pt x="505734" y="685566"/>
                    <a:pt x="499972" y="714375"/>
                  </a:cubicBezTo>
                  <a:cubicBezTo>
                    <a:pt x="499025" y="719110"/>
                    <a:pt x="498602" y="723942"/>
                    <a:pt x="497590" y="728663"/>
                  </a:cubicBezTo>
                  <a:cubicBezTo>
                    <a:pt x="496219" y="735063"/>
                    <a:pt x="494898" y="741503"/>
                    <a:pt x="492828" y="747713"/>
                  </a:cubicBezTo>
                  <a:cubicBezTo>
                    <a:pt x="492034" y="750094"/>
                    <a:pt x="490992" y="752407"/>
                    <a:pt x="490447" y="754857"/>
                  </a:cubicBezTo>
                  <a:cubicBezTo>
                    <a:pt x="489400" y="759570"/>
                    <a:pt x="489236" y="764460"/>
                    <a:pt x="488065" y="769144"/>
                  </a:cubicBezTo>
                  <a:cubicBezTo>
                    <a:pt x="486847" y="774014"/>
                    <a:pt x="484890" y="778669"/>
                    <a:pt x="483303" y="783432"/>
                  </a:cubicBezTo>
                  <a:lnTo>
                    <a:pt x="478540" y="797719"/>
                  </a:lnTo>
                  <a:lnTo>
                    <a:pt x="469015" y="826294"/>
                  </a:lnTo>
                  <a:lnTo>
                    <a:pt x="466634" y="833438"/>
                  </a:lnTo>
                  <a:cubicBezTo>
                    <a:pt x="465840" y="835819"/>
                    <a:pt x="465646" y="838494"/>
                    <a:pt x="464253" y="840582"/>
                  </a:cubicBezTo>
                  <a:lnTo>
                    <a:pt x="459490" y="847725"/>
                  </a:lnTo>
                  <a:cubicBezTo>
                    <a:pt x="458696" y="850106"/>
                    <a:pt x="458128" y="852575"/>
                    <a:pt x="457109" y="854869"/>
                  </a:cubicBezTo>
                  <a:cubicBezTo>
                    <a:pt x="451494" y="867504"/>
                    <a:pt x="451409" y="866990"/>
                    <a:pt x="445203" y="876300"/>
                  </a:cubicBezTo>
                  <a:cubicBezTo>
                    <a:pt x="436521" y="902349"/>
                    <a:pt x="450367" y="862896"/>
                    <a:pt x="438059" y="890588"/>
                  </a:cubicBezTo>
                  <a:cubicBezTo>
                    <a:pt x="436020" y="895175"/>
                    <a:pt x="434884" y="900113"/>
                    <a:pt x="433297" y="904875"/>
                  </a:cubicBezTo>
                  <a:lnTo>
                    <a:pt x="428534" y="919163"/>
                  </a:lnTo>
                  <a:cubicBezTo>
                    <a:pt x="428534" y="919164"/>
                    <a:pt x="423773" y="933449"/>
                    <a:pt x="423772" y="933450"/>
                  </a:cubicBezTo>
                  <a:lnTo>
                    <a:pt x="419009" y="940594"/>
                  </a:lnTo>
                  <a:cubicBezTo>
                    <a:pt x="413026" y="958547"/>
                    <a:pt x="421096" y="936421"/>
                    <a:pt x="411865" y="954882"/>
                  </a:cubicBezTo>
                  <a:cubicBezTo>
                    <a:pt x="410743" y="957127"/>
                    <a:pt x="410606" y="959780"/>
                    <a:pt x="409484" y="962025"/>
                  </a:cubicBezTo>
                  <a:cubicBezTo>
                    <a:pt x="402529" y="975936"/>
                    <a:pt x="406330" y="962350"/>
                    <a:pt x="402340" y="976313"/>
                  </a:cubicBezTo>
                  <a:cubicBezTo>
                    <a:pt x="401441" y="979460"/>
                    <a:pt x="400899" y="982703"/>
                    <a:pt x="399959" y="985838"/>
                  </a:cubicBezTo>
                  <a:cubicBezTo>
                    <a:pt x="398517" y="990646"/>
                    <a:pt x="395197" y="1000125"/>
                    <a:pt x="395197" y="1000125"/>
                  </a:cubicBezTo>
                  <a:cubicBezTo>
                    <a:pt x="392816" y="999331"/>
                    <a:pt x="389828" y="999519"/>
                    <a:pt x="388053" y="997744"/>
                  </a:cubicBezTo>
                  <a:cubicBezTo>
                    <a:pt x="386278" y="995969"/>
                    <a:pt x="386795" y="992845"/>
                    <a:pt x="385672" y="990600"/>
                  </a:cubicBezTo>
                  <a:cubicBezTo>
                    <a:pt x="384392" y="988040"/>
                    <a:pt x="382497" y="985838"/>
                    <a:pt x="380909" y="983457"/>
                  </a:cubicBezTo>
                  <a:cubicBezTo>
                    <a:pt x="372227" y="957408"/>
                    <a:pt x="386073" y="996861"/>
                    <a:pt x="373765" y="969169"/>
                  </a:cubicBezTo>
                  <a:cubicBezTo>
                    <a:pt x="373761" y="969161"/>
                    <a:pt x="367814" y="951314"/>
                    <a:pt x="366622" y="947738"/>
                  </a:cubicBezTo>
                  <a:lnTo>
                    <a:pt x="364240" y="940594"/>
                  </a:lnTo>
                  <a:cubicBezTo>
                    <a:pt x="363446" y="938213"/>
                    <a:pt x="363948" y="934842"/>
                    <a:pt x="361859" y="933450"/>
                  </a:cubicBezTo>
                  <a:lnTo>
                    <a:pt x="340428" y="919163"/>
                  </a:lnTo>
                  <a:cubicBezTo>
                    <a:pt x="338047" y="917575"/>
                    <a:pt x="335308" y="916424"/>
                    <a:pt x="333284" y="914400"/>
                  </a:cubicBezTo>
                  <a:cubicBezTo>
                    <a:pt x="328522" y="909638"/>
                    <a:pt x="325021" y="903125"/>
                    <a:pt x="318997" y="900113"/>
                  </a:cubicBezTo>
                  <a:cubicBezTo>
                    <a:pt x="315822" y="898525"/>
                    <a:pt x="312735" y="896748"/>
                    <a:pt x="309472" y="895350"/>
                  </a:cubicBezTo>
                  <a:cubicBezTo>
                    <a:pt x="307165" y="894361"/>
                    <a:pt x="304522" y="894188"/>
                    <a:pt x="302328" y="892969"/>
                  </a:cubicBezTo>
                  <a:cubicBezTo>
                    <a:pt x="297324" y="890189"/>
                    <a:pt x="293593" y="884832"/>
                    <a:pt x="288040" y="883444"/>
                  </a:cubicBezTo>
                  <a:cubicBezTo>
                    <a:pt x="276080" y="880454"/>
                    <a:pt x="281620" y="882098"/>
                    <a:pt x="271372" y="878682"/>
                  </a:cubicBezTo>
                  <a:cubicBezTo>
                    <a:pt x="268991" y="876301"/>
                    <a:pt x="265864" y="874482"/>
                    <a:pt x="264228" y="871538"/>
                  </a:cubicBezTo>
                  <a:cubicBezTo>
                    <a:pt x="261790" y="867149"/>
                    <a:pt x="260682" y="862120"/>
                    <a:pt x="259465" y="857250"/>
                  </a:cubicBezTo>
                  <a:cubicBezTo>
                    <a:pt x="258671" y="854075"/>
                    <a:pt x="258548" y="850652"/>
                    <a:pt x="257084" y="847725"/>
                  </a:cubicBezTo>
                  <a:cubicBezTo>
                    <a:pt x="254524" y="842606"/>
                    <a:pt x="252989" y="835248"/>
                    <a:pt x="247559" y="833438"/>
                  </a:cubicBezTo>
                  <a:lnTo>
                    <a:pt x="240415" y="831057"/>
                  </a:lnTo>
                  <a:cubicBezTo>
                    <a:pt x="238034" y="829469"/>
                    <a:pt x="235060" y="828529"/>
                    <a:pt x="233272" y="826294"/>
                  </a:cubicBezTo>
                  <a:cubicBezTo>
                    <a:pt x="231704" y="824334"/>
                    <a:pt x="231063" y="821654"/>
                    <a:pt x="230890" y="819150"/>
                  </a:cubicBezTo>
                  <a:cubicBezTo>
                    <a:pt x="229469" y="798546"/>
                    <a:pt x="233202" y="777350"/>
                    <a:pt x="228509" y="757238"/>
                  </a:cubicBezTo>
                  <a:cubicBezTo>
                    <a:pt x="227208" y="751664"/>
                    <a:pt x="218984" y="750888"/>
                    <a:pt x="214222" y="747713"/>
                  </a:cubicBezTo>
                  <a:lnTo>
                    <a:pt x="207078" y="742950"/>
                  </a:lnTo>
                  <a:cubicBezTo>
                    <a:pt x="204721" y="735881"/>
                    <a:pt x="203212" y="727178"/>
                    <a:pt x="197553" y="721519"/>
                  </a:cubicBezTo>
                  <a:cubicBezTo>
                    <a:pt x="191177" y="715143"/>
                    <a:pt x="181889" y="714322"/>
                    <a:pt x="173740" y="711994"/>
                  </a:cubicBezTo>
                  <a:cubicBezTo>
                    <a:pt x="168142" y="710395"/>
                    <a:pt x="162968" y="707853"/>
                    <a:pt x="157072" y="707232"/>
                  </a:cubicBezTo>
                  <a:cubicBezTo>
                    <a:pt x="145205" y="705983"/>
                    <a:pt x="133259" y="705644"/>
                    <a:pt x="121353" y="704850"/>
                  </a:cubicBezTo>
                  <a:cubicBezTo>
                    <a:pt x="117403" y="698926"/>
                    <a:pt x="114419" y="695091"/>
                    <a:pt x="111828" y="688182"/>
                  </a:cubicBezTo>
                  <a:cubicBezTo>
                    <a:pt x="108975" y="680572"/>
                    <a:pt x="109339" y="671352"/>
                    <a:pt x="104684" y="664369"/>
                  </a:cubicBezTo>
                  <a:cubicBezTo>
                    <a:pt x="103097" y="661988"/>
                    <a:pt x="101084" y="659840"/>
                    <a:pt x="99922" y="657225"/>
                  </a:cubicBezTo>
                  <a:cubicBezTo>
                    <a:pt x="97883" y="652638"/>
                    <a:pt x="96747" y="647700"/>
                    <a:pt x="95159" y="642938"/>
                  </a:cubicBezTo>
                  <a:cubicBezTo>
                    <a:pt x="94365" y="640557"/>
                    <a:pt x="94553" y="637569"/>
                    <a:pt x="92778" y="635794"/>
                  </a:cubicBezTo>
                  <a:lnTo>
                    <a:pt x="78490" y="621507"/>
                  </a:lnTo>
                  <a:cubicBezTo>
                    <a:pt x="76109" y="619126"/>
                    <a:pt x="74149" y="616231"/>
                    <a:pt x="71347" y="614363"/>
                  </a:cubicBezTo>
                  <a:lnTo>
                    <a:pt x="57059" y="604838"/>
                  </a:lnTo>
                  <a:cubicBezTo>
                    <a:pt x="54678" y="603250"/>
                    <a:pt x="52630" y="600980"/>
                    <a:pt x="49915" y="600075"/>
                  </a:cubicBezTo>
                  <a:lnTo>
                    <a:pt x="35628" y="595313"/>
                  </a:lnTo>
                  <a:cubicBezTo>
                    <a:pt x="27228" y="589713"/>
                    <a:pt x="28659" y="592778"/>
                    <a:pt x="26103" y="583407"/>
                  </a:cubicBezTo>
                  <a:cubicBezTo>
                    <a:pt x="24381" y="577092"/>
                    <a:pt x="27549" y="566428"/>
                    <a:pt x="21340" y="564357"/>
                  </a:cubicBezTo>
                  <a:cubicBezTo>
                    <a:pt x="11482" y="561070"/>
                    <a:pt x="16285" y="563367"/>
                    <a:pt x="7053" y="557213"/>
                  </a:cubicBezTo>
                  <a:cubicBezTo>
                    <a:pt x="6259" y="554832"/>
                    <a:pt x="5362" y="552483"/>
                    <a:pt x="4672" y="550069"/>
                  </a:cubicBezTo>
                  <a:cubicBezTo>
                    <a:pt x="-4448" y="518152"/>
                    <a:pt x="2156" y="505002"/>
                    <a:pt x="4672" y="457200"/>
                  </a:cubicBezTo>
                  <a:cubicBezTo>
                    <a:pt x="4804" y="454694"/>
                    <a:pt x="5931" y="452302"/>
                    <a:pt x="7053" y="450057"/>
                  </a:cubicBezTo>
                  <a:cubicBezTo>
                    <a:pt x="12159" y="439845"/>
                    <a:pt x="11585" y="445250"/>
                    <a:pt x="18959" y="435769"/>
                  </a:cubicBezTo>
                  <a:cubicBezTo>
                    <a:pt x="22473" y="431251"/>
                    <a:pt x="25050" y="426061"/>
                    <a:pt x="28484" y="421482"/>
                  </a:cubicBezTo>
                  <a:cubicBezTo>
                    <a:pt x="30106" y="419319"/>
                    <a:pt x="38647" y="408300"/>
                    <a:pt x="40390" y="404813"/>
                  </a:cubicBezTo>
                  <a:cubicBezTo>
                    <a:pt x="49480" y="386633"/>
                    <a:pt x="32646" y="411172"/>
                    <a:pt x="49915" y="388144"/>
                  </a:cubicBezTo>
                  <a:cubicBezTo>
                    <a:pt x="51503" y="383382"/>
                    <a:pt x="53968" y="378827"/>
                    <a:pt x="54678" y="373857"/>
                  </a:cubicBezTo>
                  <a:cubicBezTo>
                    <a:pt x="55472" y="368301"/>
                    <a:pt x="55044" y="362427"/>
                    <a:pt x="57059" y="357188"/>
                  </a:cubicBezTo>
                  <a:cubicBezTo>
                    <a:pt x="59114" y="351846"/>
                    <a:pt x="63409" y="347663"/>
                    <a:pt x="66584" y="342900"/>
                  </a:cubicBezTo>
                  <a:lnTo>
                    <a:pt x="71347" y="335757"/>
                  </a:lnTo>
                  <a:cubicBezTo>
                    <a:pt x="75538" y="323183"/>
                    <a:pt x="72336" y="330701"/>
                    <a:pt x="83253" y="314325"/>
                  </a:cubicBezTo>
                  <a:cubicBezTo>
                    <a:pt x="84840" y="311944"/>
                    <a:pt x="85992" y="309205"/>
                    <a:pt x="88015" y="307182"/>
                  </a:cubicBezTo>
                  <a:cubicBezTo>
                    <a:pt x="90396" y="304801"/>
                    <a:pt x="92967" y="302595"/>
                    <a:pt x="95159" y="300038"/>
                  </a:cubicBezTo>
                  <a:cubicBezTo>
                    <a:pt x="101347" y="292818"/>
                    <a:pt x="100928" y="289401"/>
                    <a:pt x="109447" y="285750"/>
                  </a:cubicBezTo>
                  <a:cubicBezTo>
                    <a:pt x="112455" y="284461"/>
                    <a:pt x="115797" y="284163"/>
                    <a:pt x="118972" y="283369"/>
                  </a:cubicBezTo>
                  <a:cubicBezTo>
                    <a:pt x="121353" y="280988"/>
                    <a:pt x="124247" y="279027"/>
                    <a:pt x="126115" y="276225"/>
                  </a:cubicBezTo>
                  <a:cubicBezTo>
                    <a:pt x="127507" y="274137"/>
                    <a:pt x="126890" y="271010"/>
                    <a:pt x="128497" y="269082"/>
                  </a:cubicBezTo>
                  <a:cubicBezTo>
                    <a:pt x="131038" y="266033"/>
                    <a:pt x="134847" y="264319"/>
                    <a:pt x="138022" y="261938"/>
                  </a:cubicBezTo>
                  <a:cubicBezTo>
                    <a:pt x="139609" y="259557"/>
                    <a:pt x="141504" y="257354"/>
                    <a:pt x="142784" y="254794"/>
                  </a:cubicBezTo>
                  <a:cubicBezTo>
                    <a:pt x="143906" y="252549"/>
                    <a:pt x="143773" y="249739"/>
                    <a:pt x="145165" y="247650"/>
                  </a:cubicBezTo>
                  <a:cubicBezTo>
                    <a:pt x="147033" y="244848"/>
                    <a:pt x="150153" y="243094"/>
                    <a:pt x="152309" y="240507"/>
                  </a:cubicBezTo>
                  <a:cubicBezTo>
                    <a:pt x="154141" y="238308"/>
                    <a:pt x="155484" y="235744"/>
                    <a:pt x="157072" y="233363"/>
                  </a:cubicBezTo>
                  <a:cubicBezTo>
                    <a:pt x="157389" y="232093"/>
                    <a:pt x="160468" y="218743"/>
                    <a:pt x="161834" y="216694"/>
                  </a:cubicBezTo>
                  <a:cubicBezTo>
                    <a:pt x="163702" y="213892"/>
                    <a:pt x="166597" y="211931"/>
                    <a:pt x="168978" y="209550"/>
                  </a:cubicBezTo>
                  <a:cubicBezTo>
                    <a:pt x="169772" y="207169"/>
                    <a:pt x="170370" y="204714"/>
                    <a:pt x="171359" y="202407"/>
                  </a:cubicBezTo>
                  <a:cubicBezTo>
                    <a:pt x="175752" y="192157"/>
                    <a:pt x="178877" y="188749"/>
                    <a:pt x="185647" y="178594"/>
                  </a:cubicBezTo>
                  <a:lnTo>
                    <a:pt x="195172" y="164307"/>
                  </a:lnTo>
                  <a:cubicBezTo>
                    <a:pt x="196760" y="161926"/>
                    <a:pt x="199029" y="159878"/>
                    <a:pt x="199934" y="157163"/>
                  </a:cubicBezTo>
                  <a:cubicBezTo>
                    <a:pt x="200728" y="154782"/>
                    <a:pt x="200708" y="151947"/>
                    <a:pt x="202315" y="150019"/>
                  </a:cubicBezTo>
                  <a:cubicBezTo>
                    <a:pt x="204856" y="146970"/>
                    <a:pt x="209203" y="145841"/>
                    <a:pt x="211840" y="142875"/>
                  </a:cubicBezTo>
                  <a:cubicBezTo>
                    <a:pt x="215643" y="138597"/>
                    <a:pt x="216603" y="131763"/>
                    <a:pt x="221365" y="128588"/>
                  </a:cubicBezTo>
                  <a:cubicBezTo>
                    <a:pt x="228387" y="123907"/>
                    <a:pt x="229926" y="123555"/>
                    <a:pt x="235653" y="116682"/>
                  </a:cubicBezTo>
                  <a:cubicBezTo>
                    <a:pt x="237485" y="114483"/>
                    <a:pt x="238583" y="111737"/>
                    <a:pt x="240415" y="109538"/>
                  </a:cubicBezTo>
                  <a:cubicBezTo>
                    <a:pt x="242571" y="106951"/>
                    <a:pt x="245403" y="104981"/>
                    <a:pt x="247559" y="102394"/>
                  </a:cubicBezTo>
                  <a:cubicBezTo>
                    <a:pt x="249391" y="100195"/>
                    <a:pt x="250490" y="97449"/>
                    <a:pt x="252322" y="95250"/>
                  </a:cubicBezTo>
                  <a:cubicBezTo>
                    <a:pt x="267601" y="76915"/>
                    <a:pt x="252402" y="98701"/>
                    <a:pt x="264228" y="80963"/>
                  </a:cubicBezTo>
                  <a:cubicBezTo>
                    <a:pt x="265022" y="77788"/>
                    <a:pt x="265710" y="74585"/>
                    <a:pt x="266609" y="71438"/>
                  </a:cubicBezTo>
                  <a:cubicBezTo>
                    <a:pt x="267299" y="69024"/>
                    <a:pt x="268498" y="66755"/>
                    <a:pt x="268990" y="64294"/>
                  </a:cubicBezTo>
                  <a:cubicBezTo>
                    <a:pt x="275173" y="33382"/>
                    <a:pt x="266833" y="61244"/>
                    <a:pt x="276134" y="33338"/>
                  </a:cubicBezTo>
                  <a:cubicBezTo>
                    <a:pt x="278630" y="25848"/>
                    <a:pt x="278014" y="24147"/>
                    <a:pt x="285659" y="19050"/>
                  </a:cubicBezTo>
                  <a:cubicBezTo>
                    <a:pt x="287748" y="17658"/>
                    <a:pt x="290609" y="17888"/>
                    <a:pt x="292803" y="16669"/>
                  </a:cubicBezTo>
                  <a:cubicBezTo>
                    <a:pt x="297806" y="13889"/>
                    <a:pt x="301660" y="8954"/>
                    <a:pt x="307090" y="7144"/>
                  </a:cubicBezTo>
                  <a:lnTo>
                    <a:pt x="321378" y="2382"/>
                  </a:lnTo>
                  <a:lnTo>
                    <a:pt x="328522" y="0"/>
                  </a:lnTo>
                  <a:cubicBezTo>
                    <a:pt x="369797" y="794"/>
                    <a:pt x="411123" y="174"/>
                    <a:pt x="452347" y="2382"/>
                  </a:cubicBezTo>
                  <a:cubicBezTo>
                    <a:pt x="459516" y="2766"/>
                    <a:pt x="463866" y="8752"/>
                    <a:pt x="466634" y="14288"/>
                  </a:cubicBezTo>
                  <a:cubicBezTo>
                    <a:pt x="473525" y="28071"/>
                    <a:pt x="462619" y="15036"/>
                    <a:pt x="476159" y="28575"/>
                  </a:cubicBezTo>
                  <a:cubicBezTo>
                    <a:pt x="478276" y="34926"/>
                    <a:pt x="461078" y="38497"/>
                    <a:pt x="485684" y="38100"/>
                  </a:cubicBezTo>
                  <a:cubicBezTo>
                    <a:pt x="510290" y="37703"/>
                    <a:pt x="575377" y="26988"/>
                    <a:pt x="623796" y="26194"/>
                  </a:cubicBezTo>
                  <a:cubicBezTo>
                    <a:pt x="627765" y="34132"/>
                    <a:pt x="633322" y="44848"/>
                    <a:pt x="635703" y="50007"/>
                  </a:cubicBezTo>
                  <a:cubicBezTo>
                    <a:pt x="638084" y="55166"/>
                    <a:pt x="637290" y="54769"/>
                    <a:pt x="638084" y="57150"/>
                  </a:cubicBezTo>
                  <a:cubicBezTo>
                    <a:pt x="638878" y="62706"/>
                    <a:pt x="639461" y="68297"/>
                    <a:pt x="640465" y="73819"/>
                  </a:cubicBezTo>
                  <a:cubicBezTo>
                    <a:pt x="641051" y="77039"/>
                    <a:pt x="642137" y="80149"/>
                    <a:pt x="642847" y="83344"/>
                  </a:cubicBezTo>
                  <a:cubicBezTo>
                    <a:pt x="643725" y="87295"/>
                    <a:pt x="644434" y="91281"/>
                    <a:pt x="645228" y="95250"/>
                  </a:cubicBezTo>
                  <a:cubicBezTo>
                    <a:pt x="644434" y="132556"/>
                    <a:pt x="644956" y="169914"/>
                    <a:pt x="642847" y="207169"/>
                  </a:cubicBezTo>
                  <a:cubicBezTo>
                    <a:pt x="642563" y="212181"/>
                    <a:pt x="638084" y="221457"/>
                    <a:pt x="638084" y="221457"/>
                  </a:cubicBezTo>
                  <a:cubicBezTo>
                    <a:pt x="637290" y="231776"/>
                    <a:pt x="636912" y="242135"/>
                    <a:pt x="635703" y="252413"/>
                  </a:cubicBezTo>
                  <a:cubicBezTo>
                    <a:pt x="635321" y="255663"/>
                    <a:pt x="633785" y="258698"/>
                    <a:pt x="633322" y="261938"/>
                  </a:cubicBezTo>
                  <a:cubicBezTo>
                    <a:pt x="630861" y="279163"/>
                    <a:pt x="632131" y="254000"/>
                    <a:pt x="630940" y="26193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2" name="Forma livre 431"/>
            <p:cNvSpPr/>
            <p:nvPr/>
          </p:nvSpPr>
          <p:spPr>
            <a:xfrm>
              <a:off x="6827514" y="1451486"/>
              <a:ext cx="464691" cy="589687"/>
            </a:xfrm>
            <a:custGeom>
              <a:avLst/>
              <a:gdLst>
                <a:gd name="connsiteX0" fmla="*/ 678656 w 683829"/>
                <a:gd name="connsiteY0" fmla="*/ 71438 h 895350"/>
                <a:gd name="connsiteX1" fmla="*/ 673894 w 683829"/>
                <a:gd name="connsiteY1" fmla="*/ 83344 h 895350"/>
                <a:gd name="connsiteX2" fmla="*/ 671513 w 683829"/>
                <a:gd name="connsiteY2" fmla="*/ 95250 h 895350"/>
                <a:gd name="connsiteX3" fmla="*/ 666750 w 683829"/>
                <a:gd name="connsiteY3" fmla="*/ 104775 h 895350"/>
                <a:gd name="connsiteX4" fmla="*/ 661988 w 683829"/>
                <a:gd name="connsiteY4" fmla="*/ 119063 h 895350"/>
                <a:gd name="connsiteX5" fmla="*/ 659606 w 683829"/>
                <a:gd name="connsiteY5" fmla="*/ 126207 h 895350"/>
                <a:gd name="connsiteX6" fmla="*/ 657225 w 683829"/>
                <a:gd name="connsiteY6" fmla="*/ 142875 h 895350"/>
                <a:gd name="connsiteX7" fmla="*/ 647700 w 683829"/>
                <a:gd name="connsiteY7" fmla="*/ 161925 h 895350"/>
                <a:gd name="connsiteX8" fmla="*/ 642938 w 683829"/>
                <a:gd name="connsiteY8" fmla="*/ 178594 h 895350"/>
                <a:gd name="connsiteX9" fmla="*/ 633413 w 683829"/>
                <a:gd name="connsiteY9" fmla="*/ 192882 h 895350"/>
                <a:gd name="connsiteX10" fmla="*/ 631031 w 683829"/>
                <a:gd name="connsiteY10" fmla="*/ 202407 h 895350"/>
                <a:gd name="connsiteX11" fmla="*/ 616744 w 683829"/>
                <a:gd name="connsiteY11" fmla="*/ 228600 h 895350"/>
                <a:gd name="connsiteX12" fmla="*/ 614363 w 683829"/>
                <a:gd name="connsiteY12" fmla="*/ 238125 h 895350"/>
                <a:gd name="connsiteX13" fmla="*/ 604838 w 683829"/>
                <a:gd name="connsiteY13" fmla="*/ 259557 h 895350"/>
                <a:gd name="connsiteX14" fmla="*/ 600075 w 683829"/>
                <a:gd name="connsiteY14" fmla="*/ 278607 h 895350"/>
                <a:gd name="connsiteX15" fmla="*/ 597694 w 683829"/>
                <a:gd name="connsiteY15" fmla="*/ 288132 h 895350"/>
                <a:gd name="connsiteX16" fmla="*/ 592931 w 683829"/>
                <a:gd name="connsiteY16" fmla="*/ 295275 h 895350"/>
                <a:gd name="connsiteX17" fmla="*/ 583406 w 683829"/>
                <a:gd name="connsiteY17" fmla="*/ 326232 h 895350"/>
                <a:gd name="connsiteX18" fmla="*/ 576263 w 683829"/>
                <a:gd name="connsiteY18" fmla="*/ 347663 h 895350"/>
                <a:gd name="connsiteX19" fmla="*/ 573881 w 683829"/>
                <a:gd name="connsiteY19" fmla="*/ 354807 h 895350"/>
                <a:gd name="connsiteX20" fmla="*/ 569119 w 683829"/>
                <a:gd name="connsiteY20" fmla="*/ 371475 h 895350"/>
                <a:gd name="connsiteX21" fmla="*/ 564356 w 683829"/>
                <a:gd name="connsiteY21" fmla="*/ 381000 h 895350"/>
                <a:gd name="connsiteX22" fmla="*/ 559594 w 683829"/>
                <a:gd name="connsiteY22" fmla="*/ 397669 h 895350"/>
                <a:gd name="connsiteX23" fmla="*/ 554831 w 683829"/>
                <a:gd name="connsiteY23" fmla="*/ 414338 h 895350"/>
                <a:gd name="connsiteX24" fmla="*/ 552450 w 683829"/>
                <a:gd name="connsiteY24" fmla="*/ 428625 h 895350"/>
                <a:gd name="connsiteX25" fmla="*/ 550069 w 683829"/>
                <a:gd name="connsiteY25" fmla="*/ 490538 h 895350"/>
                <a:gd name="connsiteX26" fmla="*/ 545306 w 683829"/>
                <a:gd name="connsiteY26" fmla="*/ 504825 h 895350"/>
                <a:gd name="connsiteX27" fmla="*/ 538163 w 683829"/>
                <a:gd name="connsiteY27" fmla="*/ 542925 h 895350"/>
                <a:gd name="connsiteX28" fmla="*/ 535781 w 683829"/>
                <a:gd name="connsiteY28" fmla="*/ 550069 h 895350"/>
                <a:gd name="connsiteX29" fmla="*/ 533400 w 683829"/>
                <a:gd name="connsiteY29" fmla="*/ 557213 h 895350"/>
                <a:gd name="connsiteX30" fmla="*/ 521494 w 683829"/>
                <a:gd name="connsiteY30" fmla="*/ 573882 h 895350"/>
                <a:gd name="connsiteX31" fmla="*/ 514350 w 683829"/>
                <a:gd name="connsiteY31" fmla="*/ 595313 h 895350"/>
                <a:gd name="connsiteX32" fmla="*/ 511969 w 683829"/>
                <a:gd name="connsiteY32" fmla="*/ 602457 h 895350"/>
                <a:gd name="connsiteX33" fmla="*/ 507206 w 683829"/>
                <a:gd name="connsiteY33" fmla="*/ 609600 h 895350"/>
                <a:gd name="connsiteX34" fmla="*/ 502444 w 683829"/>
                <a:gd name="connsiteY34" fmla="*/ 626269 h 895350"/>
                <a:gd name="connsiteX35" fmla="*/ 497681 w 683829"/>
                <a:gd name="connsiteY35" fmla="*/ 633413 h 895350"/>
                <a:gd name="connsiteX36" fmla="*/ 488156 w 683829"/>
                <a:gd name="connsiteY36" fmla="*/ 650082 h 895350"/>
                <a:gd name="connsiteX37" fmla="*/ 485775 w 683829"/>
                <a:gd name="connsiteY37" fmla="*/ 657225 h 895350"/>
                <a:gd name="connsiteX38" fmla="*/ 481013 w 683829"/>
                <a:gd name="connsiteY38" fmla="*/ 664369 h 895350"/>
                <a:gd name="connsiteX39" fmla="*/ 478631 w 683829"/>
                <a:gd name="connsiteY39" fmla="*/ 673894 h 895350"/>
                <a:gd name="connsiteX40" fmla="*/ 473869 w 683829"/>
                <a:gd name="connsiteY40" fmla="*/ 688182 h 895350"/>
                <a:gd name="connsiteX41" fmla="*/ 469106 w 683829"/>
                <a:gd name="connsiteY41" fmla="*/ 702469 h 895350"/>
                <a:gd name="connsiteX42" fmla="*/ 466725 w 683829"/>
                <a:gd name="connsiteY42" fmla="*/ 709613 h 895350"/>
                <a:gd name="connsiteX43" fmla="*/ 461963 w 683829"/>
                <a:gd name="connsiteY43" fmla="*/ 719138 h 895350"/>
                <a:gd name="connsiteX44" fmla="*/ 459581 w 683829"/>
                <a:gd name="connsiteY44" fmla="*/ 728663 h 895350"/>
                <a:gd name="connsiteX45" fmla="*/ 454819 w 683829"/>
                <a:gd name="connsiteY45" fmla="*/ 735807 h 895350"/>
                <a:gd name="connsiteX46" fmla="*/ 450056 w 683829"/>
                <a:gd name="connsiteY46" fmla="*/ 752475 h 895350"/>
                <a:gd name="connsiteX47" fmla="*/ 447675 w 683829"/>
                <a:gd name="connsiteY47" fmla="*/ 790575 h 895350"/>
                <a:gd name="connsiteX48" fmla="*/ 445294 w 683829"/>
                <a:gd name="connsiteY48" fmla="*/ 797719 h 895350"/>
                <a:gd name="connsiteX49" fmla="*/ 442913 w 683829"/>
                <a:gd name="connsiteY49" fmla="*/ 890588 h 895350"/>
                <a:gd name="connsiteX50" fmla="*/ 435769 w 683829"/>
                <a:gd name="connsiteY50" fmla="*/ 895350 h 895350"/>
                <a:gd name="connsiteX51" fmla="*/ 411956 w 683829"/>
                <a:gd name="connsiteY51" fmla="*/ 892969 h 895350"/>
                <a:gd name="connsiteX52" fmla="*/ 404813 w 683829"/>
                <a:gd name="connsiteY52" fmla="*/ 888207 h 895350"/>
                <a:gd name="connsiteX53" fmla="*/ 383381 w 683829"/>
                <a:gd name="connsiteY53" fmla="*/ 881063 h 895350"/>
                <a:gd name="connsiteX54" fmla="*/ 361950 w 683829"/>
                <a:gd name="connsiteY54" fmla="*/ 873919 h 895350"/>
                <a:gd name="connsiteX55" fmla="*/ 354806 w 683829"/>
                <a:gd name="connsiteY55" fmla="*/ 871538 h 895350"/>
                <a:gd name="connsiteX56" fmla="*/ 340519 w 683829"/>
                <a:gd name="connsiteY56" fmla="*/ 859632 h 895350"/>
                <a:gd name="connsiteX57" fmla="*/ 323850 w 683829"/>
                <a:gd name="connsiteY57" fmla="*/ 850107 h 895350"/>
                <a:gd name="connsiteX58" fmla="*/ 316706 w 683829"/>
                <a:gd name="connsiteY58" fmla="*/ 847725 h 895350"/>
                <a:gd name="connsiteX59" fmla="*/ 300038 w 683829"/>
                <a:gd name="connsiteY59" fmla="*/ 840582 h 895350"/>
                <a:gd name="connsiteX60" fmla="*/ 247650 w 683829"/>
                <a:gd name="connsiteY60" fmla="*/ 845344 h 895350"/>
                <a:gd name="connsiteX61" fmla="*/ 226219 w 683829"/>
                <a:gd name="connsiteY61" fmla="*/ 852488 h 895350"/>
                <a:gd name="connsiteX62" fmla="*/ 219075 w 683829"/>
                <a:gd name="connsiteY62" fmla="*/ 854869 h 895350"/>
                <a:gd name="connsiteX63" fmla="*/ 204788 w 683829"/>
                <a:gd name="connsiteY63" fmla="*/ 864394 h 895350"/>
                <a:gd name="connsiteX64" fmla="*/ 183356 w 683829"/>
                <a:gd name="connsiteY64" fmla="*/ 873919 h 895350"/>
                <a:gd name="connsiteX65" fmla="*/ 178594 w 683829"/>
                <a:gd name="connsiteY65" fmla="*/ 862013 h 895350"/>
                <a:gd name="connsiteX66" fmla="*/ 176213 w 683829"/>
                <a:gd name="connsiteY66" fmla="*/ 845344 h 895350"/>
                <a:gd name="connsiteX67" fmla="*/ 171450 w 683829"/>
                <a:gd name="connsiteY67" fmla="*/ 831057 h 895350"/>
                <a:gd name="connsiteX68" fmla="*/ 169069 w 683829"/>
                <a:gd name="connsiteY68" fmla="*/ 823913 h 895350"/>
                <a:gd name="connsiteX69" fmla="*/ 166688 w 683829"/>
                <a:gd name="connsiteY69" fmla="*/ 816769 h 895350"/>
                <a:gd name="connsiteX70" fmla="*/ 154781 w 683829"/>
                <a:gd name="connsiteY70" fmla="*/ 800100 h 895350"/>
                <a:gd name="connsiteX71" fmla="*/ 152400 w 683829"/>
                <a:gd name="connsiteY71" fmla="*/ 792957 h 895350"/>
                <a:gd name="connsiteX72" fmla="*/ 138113 w 683829"/>
                <a:gd name="connsiteY72" fmla="*/ 781050 h 895350"/>
                <a:gd name="connsiteX73" fmla="*/ 123825 w 683829"/>
                <a:gd name="connsiteY73" fmla="*/ 776288 h 895350"/>
                <a:gd name="connsiteX74" fmla="*/ 85725 w 683829"/>
                <a:gd name="connsiteY74" fmla="*/ 769144 h 895350"/>
                <a:gd name="connsiteX75" fmla="*/ 73819 w 683829"/>
                <a:gd name="connsiteY75" fmla="*/ 762000 h 895350"/>
                <a:gd name="connsiteX76" fmla="*/ 61913 w 683829"/>
                <a:gd name="connsiteY76" fmla="*/ 759619 h 895350"/>
                <a:gd name="connsiteX77" fmla="*/ 35719 w 683829"/>
                <a:gd name="connsiteY77" fmla="*/ 754857 h 895350"/>
                <a:gd name="connsiteX78" fmla="*/ 28575 w 683829"/>
                <a:gd name="connsiteY78" fmla="*/ 752475 h 895350"/>
                <a:gd name="connsiteX79" fmla="*/ 14288 w 683829"/>
                <a:gd name="connsiteY79" fmla="*/ 742950 h 895350"/>
                <a:gd name="connsiteX80" fmla="*/ 7144 w 683829"/>
                <a:gd name="connsiteY80" fmla="*/ 735807 h 895350"/>
                <a:gd name="connsiteX81" fmla="*/ 2381 w 683829"/>
                <a:gd name="connsiteY81" fmla="*/ 721519 h 895350"/>
                <a:gd name="connsiteX82" fmla="*/ 0 w 683829"/>
                <a:gd name="connsiteY82" fmla="*/ 692944 h 895350"/>
                <a:gd name="connsiteX83" fmla="*/ 2381 w 683829"/>
                <a:gd name="connsiteY83" fmla="*/ 681038 h 895350"/>
                <a:gd name="connsiteX84" fmla="*/ 4763 w 683829"/>
                <a:gd name="connsiteY84" fmla="*/ 666750 h 895350"/>
                <a:gd name="connsiteX85" fmla="*/ 7144 w 683829"/>
                <a:gd name="connsiteY85" fmla="*/ 659607 h 895350"/>
                <a:gd name="connsiteX86" fmla="*/ 14288 w 683829"/>
                <a:gd name="connsiteY86" fmla="*/ 633413 h 895350"/>
                <a:gd name="connsiteX87" fmla="*/ 19050 w 683829"/>
                <a:gd name="connsiteY87" fmla="*/ 533400 h 895350"/>
                <a:gd name="connsiteX88" fmla="*/ 23813 w 683829"/>
                <a:gd name="connsiteY88" fmla="*/ 511969 h 895350"/>
                <a:gd name="connsiteX89" fmla="*/ 33338 w 683829"/>
                <a:gd name="connsiteY89" fmla="*/ 497682 h 895350"/>
                <a:gd name="connsiteX90" fmla="*/ 40481 w 683829"/>
                <a:gd name="connsiteY90" fmla="*/ 492919 h 895350"/>
                <a:gd name="connsiteX91" fmla="*/ 42863 w 683829"/>
                <a:gd name="connsiteY91" fmla="*/ 485775 h 895350"/>
                <a:gd name="connsiteX92" fmla="*/ 52388 w 683829"/>
                <a:gd name="connsiteY92" fmla="*/ 471488 h 895350"/>
                <a:gd name="connsiteX93" fmla="*/ 64294 w 683829"/>
                <a:gd name="connsiteY93" fmla="*/ 435769 h 895350"/>
                <a:gd name="connsiteX94" fmla="*/ 69056 w 683829"/>
                <a:gd name="connsiteY94" fmla="*/ 421482 h 895350"/>
                <a:gd name="connsiteX95" fmla="*/ 71438 w 683829"/>
                <a:gd name="connsiteY95" fmla="*/ 414338 h 895350"/>
                <a:gd name="connsiteX96" fmla="*/ 73819 w 683829"/>
                <a:gd name="connsiteY96" fmla="*/ 402432 h 895350"/>
                <a:gd name="connsiteX97" fmla="*/ 76200 w 683829"/>
                <a:gd name="connsiteY97" fmla="*/ 304800 h 895350"/>
                <a:gd name="connsiteX98" fmla="*/ 80963 w 683829"/>
                <a:gd name="connsiteY98" fmla="*/ 290513 h 895350"/>
                <a:gd name="connsiteX99" fmla="*/ 88106 w 683829"/>
                <a:gd name="connsiteY99" fmla="*/ 197644 h 895350"/>
                <a:gd name="connsiteX100" fmla="*/ 95250 w 683829"/>
                <a:gd name="connsiteY100" fmla="*/ 195263 h 895350"/>
                <a:gd name="connsiteX101" fmla="*/ 104775 w 683829"/>
                <a:gd name="connsiteY101" fmla="*/ 190500 h 895350"/>
                <a:gd name="connsiteX102" fmla="*/ 116681 w 683829"/>
                <a:gd name="connsiteY102" fmla="*/ 188119 h 895350"/>
                <a:gd name="connsiteX103" fmla="*/ 123825 w 683829"/>
                <a:gd name="connsiteY103" fmla="*/ 185738 h 895350"/>
                <a:gd name="connsiteX104" fmla="*/ 126206 w 683829"/>
                <a:gd name="connsiteY104" fmla="*/ 47625 h 895350"/>
                <a:gd name="connsiteX105" fmla="*/ 128588 w 683829"/>
                <a:gd name="connsiteY105" fmla="*/ 21432 h 895350"/>
                <a:gd name="connsiteX106" fmla="*/ 133350 w 683829"/>
                <a:gd name="connsiteY106" fmla="*/ 7144 h 895350"/>
                <a:gd name="connsiteX107" fmla="*/ 147638 w 683829"/>
                <a:gd name="connsiteY107" fmla="*/ 0 h 895350"/>
                <a:gd name="connsiteX108" fmla="*/ 221456 w 683829"/>
                <a:gd name="connsiteY108" fmla="*/ 9525 h 895350"/>
                <a:gd name="connsiteX109" fmla="*/ 240506 w 683829"/>
                <a:gd name="connsiteY109" fmla="*/ 16669 h 895350"/>
                <a:gd name="connsiteX110" fmla="*/ 254794 w 683829"/>
                <a:gd name="connsiteY110" fmla="*/ 21432 h 895350"/>
                <a:gd name="connsiteX111" fmla="*/ 264319 w 683829"/>
                <a:gd name="connsiteY111" fmla="*/ 23813 h 895350"/>
                <a:gd name="connsiteX112" fmla="*/ 285750 w 683829"/>
                <a:gd name="connsiteY112" fmla="*/ 30957 h 895350"/>
                <a:gd name="connsiteX113" fmla="*/ 292894 w 683829"/>
                <a:gd name="connsiteY113" fmla="*/ 33338 h 895350"/>
                <a:gd name="connsiteX114" fmla="*/ 300038 w 683829"/>
                <a:gd name="connsiteY114" fmla="*/ 38100 h 895350"/>
                <a:gd name="connsiteX115" fmla="*/ 466725 w 683829"/>
                <a:gd name="connsiteY115" fmla="*/ 40482 h 895350"/>
                <a:gd name="connsiteX116" fmla="*/ 476250 w 683829"/>
                <a:gd name="connsiteY116" fmla="*/ 42863 h 895350"/>
                <a:gd name="connsiteX117" fmla="*/ 483394 w 683829"/>
                <a:gd name="connsiteY117" fmla="*/ 45244 h 895350"/>
                <a:gd name="connsiteX118" fmla="*/ 509588 w 683829"/>
                <a:gd name="connsiteY118" fmla="*/ 52388 h 895350"/>
                <a:gd name="connsiteX119" fmla="*/ 528638 w 683829"/>
                <a:gd name="connsiteY119" fmla="*/ 59532 h 895350"/>
                <a:gd name="connsiteX120" fmla="*/ 538163 w 683829"/>
                <a:gd name="connsiteY120" fmla="*/ 61913 h 895350"/>
                <a:gd name="connsiteX121" fmla="*/ 545306 w 683829"/>
                <a:gd name="connsiteY121" fmla="*/ 64294 h 895350"/>
                <a:gd name="connsiteX122" fmla="*/ 576263 w 683829"/>
                <a:gd name="connsiteY122" fmla="*/ 66675 h 895350"/>
                <a:gd name="connsiteX123" fmla="*/ 585788 w 683829"/>
                <a:gd name="connsiteY123" fmla="*/ 69057 h 895350"/>
                <a:gd name="connsiteX124" fmla="*/ 592931 w 683829"/>
                <a:gd name="connsiteY124" fmla="*/ 71438 h 895350"/>
                <a:gd name="connsiteX125" fmla="*/ 678656 w 683829"/>
                <a:gd name="connsiteY125" fmla="*/ 71438 h 895350"/>
                <a:gd name="connsiteX0" fmla="*/ 678656 w 683829"/>
                <a:gd name="connsiteY0" fmla="*/ 71438 h 895350"/>
                <a:gd name="connsiteX1" fmla="*/ 673894 w 683829"/>
                <a:gd name="connsiteY1" fmla="*/ 83344 h 895350"/>
                <a:gd name="connsiteX2" fmla="*/ 671513 w 683829"/>
                <a:gd name="connsiteY2" fmla="*/ 95250 h 895350"/>
                <a:gd name="connsiteX3" fmla="*/ 666750 w 683829"/>
                <a:gd name="connsiteY3" fmla="*/ 104775 h 895350"/>
                <a:gd name="connsiteX4" fmla="*/ 661988 w 683829"/>
                <a:gd name="connsiteY4" fmla="*/ 119063 h 895350"/>
                <a:gd name="connsiteX5" fmla="*/ 659606 w 683829"/>
                <a:gd name="connsiteY5" fmla="*/ 126207 h 895350"/>
                <a:gd name="connsiteX6" fmla="*/ 657225 w 683829"/>
                <a:gd name="connsiteY6" fmla="*/ 142875 h 895350"/>
                <a:gd name="connsiteX7" fmla="*/ 647700 w 683829"/>
                <a:gd name="connsiteY7" fmla="*/ 161925 h 895350"/>
                <a:gd name="connsiteX8" fmla="*/ 642938 w 683829"/>
                <a:gd name="connsiteY8" fmla="*/ 178594 h 895350"/>
                <a:gd name="connsiteX9" fmla="*/ 633413 w 683829"/>
                <a:gd name="connsiteY9" fmla="*/ 192882 h 895350"/>
                <a:gd name="connsiteX10" fmla="*/ 631031 w 683829"/>
                <a:gd name="connsiteY10" fmla="*/ 202407 h 895350"/>
                <a:gd name="connsiteX11" fmla="*/ 616744 w 683829"/>
                <a:gd name="connsiteY11" fmla="*/ 228600 h 895350"/>
                <a:gd name="connsiteX12" fmla="*/ 614363 w 683829"/>
                <a:gd name="connsiteY12" fmla="*/ 238125 h 895350"/>
                <a:gd name="connsiteX13" fmla="*/ 604838 w 683829"/>
                <a:gd name="connsiteY13" fmla="*/ 259557 h 895350"/>
                <a:gd name="connsiteX14" fmla="*/ 600075 w 683829"/>
                <a:gd name="connsiteY14" fmla="*/ 278607 h 895350"/>
                <a:gd name="connsiteX15" fmla="*/ 597694 w 683829"/>
                <a:gd name="connsiteY15" fmla="*/ 288132 h 895350"/>
                <a:gd name="connsiteX16" fmla="*/ 592931 w 683829"/>
                <a:gd name="connsiteY16" fmla="*/ 295275 h 895350"/>
                <a:gd name="connsiteX17" fmla="*/ 583406 w 683829"/>
                <a:gd name="connsiteY17" fmla="*/ 326232 h 895350"/>
                <a:gd name="connsiteX18" fmla="*/ 576263 w 683829"/>
                <a:gd name="connsiteY18" fmla="*/ 347663 h 895350"/>
                <a:gd name="connsiteX19" fmla="*/ 573881 w 683829"/>
                <a:gd name="connsiteY19" fmla="*/ 354807 h 895350"/>
                <a:gd name="connsiteX20" fmla="*/ 569119 w 683829"/>
                <a:gd name="connsiteY20" fmla="*/ 371475 h 895350"/>
                <a:gd name="connsiteX21" fmla="*/ 564356 w 683829"/>
                <a:gd name="connsiteY21" fmla="*/ 381000 h 895350"/>
                <a:gd name="connsiteX22" fmla="*/ 559594 w 683829"/>
                <a:gd name="connsiteY22" fmla="*/ 397669 h 895350"/>
                <a:gd name="connsiteX23" fmla="*/ 554831 w 683829"/>
                <a:gd name="connsiteY23" fmla="*/ 414338 h 895350"/>
                <a:gd name="connsiteX24" fmla="*/ 552450 w 683829"/>
                <a:gd name="connsiteY24" fmla="*/ 428625 h 895350"/>
                <a:gd name="connsiteX25" fmla="*/ 550069 w 683829"/>
                <a:gd name="connsiteY25" fmla="*/ 490538 h 895350"/>
                <a:gd name="connsiteX26" fmla="*/ 545306 w 683829"/>
                <a:gd name="connsiteY26" fmla="*/ 504825 h 895350"/>
                <a:gd name="connsiteX27" fmla="*/ 538163 w 683829"/>
                <a:gd name="connsiteY27" fmla="*/ 542925 h 895350"/>
                <a:gd name="connsiteX28" fmla="*/ 535781 w 683829"/>
                <a:gd name="connsiteY28" fmla="*/ 550069 h 895350"/>
                <a:gd name="connsiteX29" fmla="*/ 533400 w 683829"/>
                <a:gd name="connsiteY29" fmla="*/ 557213 h 895350"/>
                <a:gd name="connsiteX30" fmla="*/ 521494 w 683829"/>
                <a:gd name="connsiteY30" fmla="*/ 573882 h 895350"/>
                <a:gd name="connsiteX31" fmla="*/ 514350 w 683829"/>
                <a:gd name="connsiteY31" fmla="*/ 595313 h 895350"/>
                <a:gd name="connsiteX32" fmla="*/ 511969 w 683829"/>
                <a:gd name="connsiteY32" fmla="*/ 602457 h 895350"/>
                <a:gd name="connsiteX33" fmla="*/ 507206 w 683829"/>
                <a:gd name="connsiteY33" fmla="*/ 609600 h 895350"/>
                <a:gd name="connsiteX34" fmla="*/ 502444 w 683829"/>
                <a:gd name="connsiteY34" fmla="*/ 626269 h 895350"/>
                <a:gd name="connsiteX35" fmla="*/ 497681 w 683829"/>
                <a:gd name="connsiteY35" fmla="*/ 633413 h 895350"/>
                <a:gd name="connsiteX36" fmla="*/ 488156 w 683829"/>
                <a:gd name="connsiteY36" fmla="*/ 650082 h 895350"/>
                <a:gd name="connsiteX37" fmla="*/ 485775 w 683829"/>
                <a:gd name="connsiteY37" fmla="*/ 657225 h 895350"/>
                <a:gd name="connsiteX38" fmla="*/ 481013 w 683829"/>
                <a:gd name="connsiteY38" fmla="*/ 664369 h 895350"/>
                <a:gd name="connsiteX39" fmla="*/ 478631 w 683829"/>
                <a:gd name="connsiteY39" fmla="*/ 673894 h 895350"/>
                <a:gd name="connsiteX40" fmla="*/ 473869 w 683829"/>
                <a:gd name="connsiteY40" fmla="*/ 688182 h 895350"/>
                <a:gd name="connsiteX41" fmla="*/ 469106 w 683829"/>
                <a:gd name="connsiteY41" fmla="*/ 702469 h 895350"/>
                <a:gd name="connsiteX42" fmla="*/ 466725 w 683829"/>
                <a:gd name="connsiteY42" fmla="*/ 709613 h 895350"/>
                <a:gd name="connsiteX43" fmla="*/ 461963 w 683829"/>
                <a:gd name="connsiteY43" fmla="*/ 719138 h 895350"/>
                <a:gd name="connsiteX44" fmla="*/ 459581 w 683829"/>
                <a:gd name="connsiteY44" fmla="*/ 728663 h 895350"/>
                <a:gd name="connsiteX45" fmla="*/ 454819 w 683829"/>
                <a:gd name="connsiteY45" fmla="*/ 735807 h 895350"/>
                <a:gd name="connsiteX46" fmla="*/ 450056 w 683829"/>
                <a:gd name="connsiteY46" fmla="*/ 752475 h 895350"/>
                <a:gd name="connsiteX47" fmla="*/ 447675 w 683829"/>
                <a:gd name="connsiteY47" fmla="*/ 790575 h 895350"/>
                <a:gd name="connsiteX48" fmla="*/ 445294 w 683829"/>
                <a:gd name="connsiteY48" fmla="*/ 797719 h 895350"/>
                <a:gd name="connsiteX49" fmla="*/ 442913 w 683829"/>
                <a:gd name="connsiteY49" fmla="*/ 890588 h 895350"/>
                <a:gd name="connsiteX50" fmla="*/ 435769 w 683829"/>
                <a:gd name="connsiteY50" fmla="*/ 895350 h 895350"/>
                <a:gd name="connsiteX51" fmla="*/ 411956 w 683829"/>
                <a:gd name="connsiteY51" fmla="*/ 892969 h 895350"/>
                <a:gd name="connsiteX52" fmla="*/ 404813 w 683829"/>
                <a:gd name="connsiteY52" fmla="*/ 888207 h 895350"/>
                <a:gd name="connsiteX53" fmla="*/ 383381 w 683829"/>
                <a:gd name="connsiteY53" fmla="*/ 881063 h 895350"/>
                <a:gd name="connsiteX54" fmla="*/ 361950 w 683829"/>
                <a:gd name="connsiteY54" fmla="*/ 873919 h 895350"/>
                <a:gd name="connsiteX55" fmla="*/ 354806 w 683829"/>
                <a:gd name="connsiteY55" fmla="*/ 871538 h 895350"/>
                <a:gd name="connsiteX56" fmla="*/ 340519 w 683829"/>
                <a:gd name="connsiteY56" fmla="*/ 859632 h 895350"/>
                <a:gd name="connsiteX57" fmla="*/ 323850 w 683829"/>
                <a:gd name="connsiteY57" fmla="*/ 850107 h 895350"/>
                <a:gd name="connsiteX58" fmla="*/ 316706 w 683829"/>
                <a:gd name="connsiteY58" fmla="*/ 847725 h 895350"/>
                <a:gd name="connsiteX59" fmla="*/ 300038 w 683829"/>
                <a:gd name="connsiteY59" fmla="*/ 840582 h 895350"/>
                <a:gd name="connsiteX60" fmla="*/ 247650 w 683829"/>
                <a:gd name="connsiteY60" fmla="*/ 845344 h 895350"/>
                <a:gd name="connsiteX61" fmla="*/ 226219 w 683829"/>
                <a:gd name="connsiteY61" fmla="*/ 852488 h 895350"/>
                <a:gd name="connsiteX62" fmla="*/ 219075 w 683829"/>
                <a:gd name="connsiteY62" fmla="*/ 854869 h 895350"/>
                <a:gd name="connsiteX63" fmla="*/ 204788 w 683829"/>
                <a:gd name="connsiteY63" fmla="*/ 864394 h 895350"/>
                <a:gd name="connsiteX64" fmla="*/ 183356 w 683829"/>
                <a:gd name="connsiteY64" fmla="*/ 873919 h 895350"/>
                <a:gd name="connsiteX65" fmla="*/ 178594 w 683829"/>
                <a:gd name="connsiteY65" fmla="*/ 862013 h 895350"/>
                <a:gd name="connsiteX66" fmla="*/ 176213 w 683829"/>
                <a:gd name="connsiteY66" fmla="*/ 845344 h 895350"/>
                <a:gd name="connsiteX67" fmla="*/ 171450 w 683829"/>
                <a:gd name="connsiteY67" fmla="*/ 831057 h 895350"/>
                <a:gd name="connsiteX68" fmla="*/ 169069 w 683829"/>
                <a:gd name="connsiteY68" fmla="*/ 823913 h 895350"/>
                <a:gd name="connsiteX69" fmla="*/ 166688 w 683829"/>
                <a:gd name="connsiteY69" fmla="*/ 816769 h 895350"/>
                <a:gd name="connsiteX70" fmla="*/ 154781 w 683829"/>
                <a:gd name="connsiteY70" fmla="*/ 800100 h 895350"/>
                <a:gd name="connsiteX71" fmla="*/ 152400 w 683829"/>
                <a:gd name="connsiteY71" fmla="*/ 792957 h 895350"/>
                <a:gd name="connsiteX72" fmla="*/ 138113 w 683829"/>
                <a:gd name="connsiteY72" fmla="*/ 781050 h 895350"/>
                <a:gd name="connsiteX73" fmla="*/ 123825 w 683829"/>
                <a:gd name="connsiteY73" fmla="*/ 776288 h 895350"/>
                <a:gd name="connsiteX74" fmla="*/ 85725 w 683829"/>
                <a:gd name="connsiteY74" fmla="*/ 769144 h 895350"/>
                <a:gd name="connsiteX75" fmla="*/ 73819 w 683829"/>
                <a:gd name="connsiteY75" fmla="*/ 762000 h 895350"/>
                <a:gd name="connsiteX76" fmla="*/ 61913 w 683829"/>
                <a:gd name="connsiteY76" fmla="*/ 759619 h 895350"/>
                <a:gd name="connsiteX77" fmla="*/ 35719 w 683829"/>
                <a:gd name="connsiteY77" fmla="*/ 754857 h 895350"/>
                <a:gd name="connsiteX78" fmla="*/ 28575 w 683829"/>
                <a:gd name="connsiteY78" fmla="*/ 752475 h 895350"/>
                <a:gd name="connsiteX79" fmla="*/ 14288 w 683829"/>
                <a:gd name="connsiteY79" fmla="*/ 742950 h 895350"/>
                <a:gd name="connsiteX80" fmla="*/ 7144 w 683829"/>
                <a:gd name="connsiteY80" fmla="*/ 735807 h 895350"/>
                <a:gd name="connsiteX81" fmla="*/ 2381 w 683829"/>
                <a:gd name="connsiteY81" fmla="*/ 721519 h 895350"/>
                <a:gd name="connsiteX82" fmla="*/ 0 w 683829"/>
                <a:gd name="connsiteY82" fmla="*/ 692944 h 895350"/>
                <a:gd name="connsiteX83" fmla="*/ 2381 w 683829"/>
                <a:gd name="connsiteY83" fmla="*/ 681038 h 895350"/>
                <a:gd name="connsiteX84" fmla="*/ 4763 w 683829"/>
                <a:gd name="connsiteY84" fmla="*/ 666750 h 895350"/>
                <a:gd name="connsiteX85" fmla="*/ 7144 w 683829"/>
                <a:gd name="connsiteY85" fmla="*/ 659607 h 895350"/>
                <a:gd name="connsiteX86" fmla="*/ 14288 w 683829"/>
                <a:gd name="connsiteY86" fmla="*/ 633413 h 895350"/>
                <a:gd name="connsiteX87" fmla="*/ 19050 w 683829"/>
                <a:gd name="connsiteY87" fmla="*/ 533400 h 895350"/>
                <a:gd name="connsiteX88" fmla="*/ 23813 w 683829"/>
                <a:gd name="connsiteY88" fmla="*/ 511969 h 895350"/>
                <a:gd name="connsiteX89" fmla="*/ 33338 w 683829"/>
                <a:gd name="connsiteY89" fmla="*/ 497682 h 895350"/>
                <a:gd name="connsiteX90" fmla="*/ 40481 w 683829"/>
                <a:gd name="connsiteY90" fmla="*/ 492919 h 895350"/>
                <a:gd name="connsiteX91" fmla="*/ 42863 w 683829"/>
                <a:gd name="connsiteY91" fmla="*/ 485775 h 895350"/>
                <a:gd name="connsiteX92" fmla="*/ 52388 w 683829"/>
                <a:gd name="connsiteY92" fmla="*/ 471488 h 895350"/>
                <a:gd name="connsiteX93" fmla="*/ 64294 w 683829"/>
                <a:gd name="connsiteY93" fmla="*/ 435769 h 895350"/>
                <a:gd name="connsiteX94" fmla="*/ 69056 w 683829"/>
                <a:gd name="connsiteY94" fmla="*/ 421482 h 895350"/>
                <a:gd name="connsiteX95" fmla="*/ 71438 w 683829"/>
                <a:gd name="connsiteY95" fmla="*/ 414338 h 895350"/>
                <a:gd name="connsiteX96" fmla="*/ 73819 w 683829"/>
                <a:gd name="connsiteY96" fmla="*/ 402432 h 895350"/>
                <a:gd name="connsiteX97" fmla="*/ 76200 w 683829"/>
                <a:gd name="connsiteY97" fmla="*/ 304800 h 895350"/>
                <a:gd name="connsiteX98" fmla="*/ 80963 w 683829"/>
                <a:gd name="connsiteY98" fmla="*/ 290513 h 895350"/>
                <a:gd name="connsiteX99" fmla="*/ 88106 w 683829"/>
                <a:gd name="connsiteY99" fmla="*/ 197644 h 895350"/>
                <a:gd name="connsiteX100" fmla="*/ 95250 w 683829"/>
                <a:gd name="connsiteY100" fmla="*/ 195263 h 895350"/>
                <a:gd name="connsiteX101" fmla="*/ 104775 w 683829"/>
                <a:gd name="connsiteY101" fmla="*/ 190500 h 895350"/>
                <a:gd name="connsiteX102" fmla="*/ 116681 w 683829"/>
                <a:gd name="connsiteY102" fmla="*/ 188119 h 895350"/>
                <a:gd name="connsiteX103" fmla="*/ 126206 w 683829"/>
                <a:gd name="connsiteY103" fmla="*/ 47625 h 895350"/>
                <a:gd name="connsiteX104" fmla="*/ 128588 w 683829"/>
                <a:gd name="connsiteY104" fmla="*/ 21432 h 895350"/>
                <a:gd name="connsiteX105" fmla="*/ 133350 w 683829"/>
                <a:gd name="connsiteY105" fmla="*/ 7144 h 895350"/>
                <a:gd name="connsiteX106" fmla="*/ 147638 w 683829"/>
                <a:gd name="connsiteY106" fmla="*/ 0 h 895350"/>
                <a:gd name="connsiteX107" fmla="*/ 221456 w 683829"/>
                <a:gd name="connsiteY107" fmla="*/ 9525 h 895350"/>
                <a:gd name="connsiteX108" fmla="*/ 240506 w 683829"/>
                <a:gd name="connsiteY108" fmla="*/ 16669 h 895350"/>
                <a:gd name="connsiteX109" fmla="*/ 254794 w 683829"/>
                <a:gd name="connsiteY109" fmla="*/ 21432 h 895350"/>
                <a:gd name="connsiteX110" fmla="*/ 264319 w 683829"/>
                <a:gd name="connsiteY110" fmla="*/ 23813 h 895350"/>
                <a:gd name="connsiteX111" fmla="*/ 285750 w 683829"/>
                <a:gd name="connsiteY111" fmla="*/ 30957 h 895350"/>
                <a:gd name="connsiteX112" fmla="*/ 292894 w 683829"/>
                <a:gd name="connsiteY112" fmla="*/ 33338 h 895350"/>
                <a:gd name="connsiteX113" fmla="*/ 300038 w 683829"/>
                <a:gd name="connsiteY113" fmla="*/ 38100 h 895350"/>
                <a:gd name="connsiteX114" fmla="*/ 466725 w 683829"/>
                <a:gd name="connsiteY114" fmla="*/ 40482 h 895350"/>
                <a:gd name="connsiteX115" fmla="*/ 476250 w 683829"/>
                <a:gd name="connsiteY115" fmla="*/ 42863 h 895350"/>
                <a:gd name="connsiteX116" fmla="*/ 483394 w 683829"/>
                <a:gd name="connsiteY116" fmla="*/ 45244 h 895350"/>
                <a:gd name="connsiteX117" fmla="*/ 509588 w 683829"/>
                <a:gd name="connsiteY117" fmla="*/ 52388 h 895350"/>
                <a:gd name="connsiteX118" fmla="*/ 528638 w 683829"/>
                <a:gd name="connsiteY118" fmla="*/ 59532 h 895350"/>
                <a:gd name="connsiteX119" fmla="*/ 538163 w 683829"/>
                <a:gd name="connsiteY119" fmla="*/ 61913 h 895350"/>
                <a:gd name="connsiteX120" fmla="*/ 545306 w 683829"/>
                <a:gd name="connsiteY120" fmla="*/ 64294 h 895350"/>
                <a:gd name="connsiteX121" fmla="*/ 576263 w 683829"/>
                <a:gd name="connsiteY121" fmla="*/ 66675 h 895350"/>
                <a:gd name="connsiteX122" fmla="*/ 585788 w 683829"/>
                <a:gd name="connsiteY122" fmla="*/ 69057 h 895350"/>
                <a:gd name="connsiteX123" fmla="*/ 592931 w 683829"/>
                <a:gd name="connsiteY123" fmla="*/ 71438 h 895350"/>
                <a:gd name="connsiteX124" fmla="*/ 678656 w 683829"/>
                <a:gd name="connsiteY124" fmla="*/ 71438 h 895350"/>
                <a:gd name="connsiteX0" fmla="*/ 678656 w 683829"/>
                <a:gd name="connsiteY0" fmla="*/ 71438 h 895350"/>
                <a:gd name="connsiteX1" fmla="*/ 673894 w 683829"/>
                <a:gd name="connsiteY1" fmla="*/ 83344 h 895350"/>
                <a:gd name="connsiteX2" fmla="*/ 671513 w 683829"/>
                <a:gd name="connsiteY2" fmla="*/ 95250 h 895350"/>
                <a:gd name="connsiteX3" fmla="*/ 666750 w 683829"/>
                <a:gd name="connsiteY3" fmla="*/ 104775 h 895350"/>
                <a:gd name="connsiteX4" fmla="*/ 661988 w 683829"/>
                <a:gd name="connsiteY4" fmla="*/ 119063 h 895350"/>
                <a:gd name="connsiteX5" fmla="*/ 659606 w 683829"/>
                <a:gd name="connsiteY5" fmla="*/ 126207 h 895350"/>
                <a:gd name="connsiteX6" fmla="*/ 657225 w 683829"/>
                <a:gd name="connsiteY6" fmla="*/ 142875 h 895350"/>
                <a:gd name="connsiteX7" fmla="*/ 647700 w 683829"/>
                <a:gd name="connsiteY7" fmla="*/ 161925 h 895350"/>
                <a:gd name="connsiteX8" fmla="*/ 642938 w 683829"/>
                <a:gd name="connsiteY8" fmla="*/ 178594 h 895350"/>
                <a:gd name="connsiteX9" fmla="*/ 633413 w 683829"/>
                <a:gd name="connsiteY9" fmla="*/ 192882 h 895350"/>
                <a:gd name="connsiteX10" fmla="*/ 631031 w 683829"/>
                <a:gd name="connsiteY10" fmla="*/ 202407 h 895350"/>
                <a:gd name="connsiteX11" fmla="*/ 616744 w 683829"/>
                <a:gd name="connsiteY11" fmla="*/ 228600 h 895350"/>
                <a:gd name="connsiteX12" fmla="*/ 614363 w 683829"/>
                <a:gd name="connsiteY12" fmla="*/ 238125 h 895350"/>
                <a:gd name="connsiteX13" fmla="*/ 604838 w 683829"/>
                <a:gd name="connsiteY13" fmla="*/ 259557 h 895350"/>
                <a:gd name="connsiteX14" fmla="*/ 600075 w 683829"/>
                <a:gd name="connsiteY14" fmla="*/ 278607 h 895350"/>
                <a:gd name="connsiteX15" fmla="*/ 597694 w 683829"/>
                <a:gd name="connsiteY15" fmla="*/ 288132 h 895350"/>
                <a:gd name="connsiteX16" fmla="*/ 592931 w 683829"/>
                <a:gd name="connsiteY16" fmla="*/ 295275 h 895350"/>
                <a:gd name="connsiteX17" fmla="*/ 583406 w 683829"/>
                <a:gd name="connsiteY17" fmla="*/ 326232 h 895350"/>
                <a:gd name="connsiteX18" fmla="*/ 576263 w 683829"/>
                <a:gd name="connsiteY18" fmla="*/ 347663 h 895350"/>
                <a:gd name="connsiteX19" fmla="*/ 573881 w 683829"/>
                <a:gd name="connsiteY19" fmla="*/ 354807 h 895350"/>
                <a:gd name="connsiteX20" fmla="*/ 569119 w 683829"/>
                <a:gd name="connsiteY20" fmla="*/ 371475 h 895350"/>
                <a:gd name="connsiteX21" fmla="*/ 564356 w 683829"/>
                <a:gd name="connsiteY21" fmla="*/ 381000 h 895350"/>
                <a:gd name="connsiteX22" fmla="*/ 559594 w 683829"/>
                <a:gd name="connsiteY22" fmla="*/ 397669 h 895350"/>
                <a:gd name="connsiteX23" fmla="*/ 554831 w 683829"/>
                <a:gd name="connsiteY23" fmla="*/ 414338 h 895350"/>
                <a:gd name="connsiteX24" fmla="*/ 552450 w 683829"/>
                <a:gd name="connsiteY24" fmla="*/ 428625 h 895350"/>
                <a:gd name="connsiteX25" fmla="*/ 550069 w 683829"/>
                <a:gd name="connsiteY25" fmla="*/ 490538 h 895350"/>
                <a:gd name="connsiteX26" fmla="*/ 545306 w 683829"/>
                <a:gd name="connsiteY26" fmla="*/ 504825 h 895350"/>
                <a:gd name="connsiteX27" fmla="*/ 538163 w 683829"/>
                <a:gd name="connsiteY27" fmla="*/ 542925 h 895350"/>
                <a:gd name="connsiteX28" fmla="*/ 535781 w 683829"/>
                <a:gd name="connsiteY28" fmla="*/ 550069 h 895350"/>
                <a:gd name="connsiteX29" fmla="*/ 533400 w 683829"/>
                <a:gd name="connsiteY29" fmla="*/ 557213 h 895350"/>
                <a:gd name="connsiteX30" fmla="*/ 521494 w 683829"/>
                <a:gd name="connsiteY30" fmla="*/ 573882 h 895350"/>
                <a:gd name="connsiteX31" fmla="*/ 514350 w 683829"/>
                <a:gd name="connsiteY31" fmla="*/ 595313 h 895350"/>
                <a:gd name="connsiteX32" fmla="*/ 511969 w 683829"/>
                <a:gd name="connsiteY32" fmla="*/ 602457 h 895350"/>
                <a:gd name="connsiteX33" fmla="*/ 507206 w 683829"/>
                <a:gd name="connsiteY33" fmla="*/ 609600 h 895350"/>
                <a:gd name="connsiteX34" fmla="*/ 502444 w 683829"/>
                <a:gd name="connsiteY34" fmla="*/ 626269 h 895350"/>
                <a:gd name="connsiteX35" fmla="*/ 497681 w 683829"/>
                <a:gd name="connsiteY35" fmla="*/ 633413 h 895350"/>
                <a:gd name="connsiteX36" fmla="*/ 488156 w 683829"/>
                <a:gd name="connsiteY36" fmla="*/ 650082 h 895350"/>
                <a:gd name="connsiteX37" fmla="*/ 485775 w 683829"/>
                <a:gd name="connsiteY37" fmla="*/ 657225 h 895350"/>
                <a:gd name="connsiteX38" fmla="*/ 481013 w 683829"/>
                <a:gd name="connsiteY38" fmla="*/ 664369 h 895350"/>
                <a:gd name="connsiteX39" fmla="*/ 478631 w 683829"/>
                <a:gd name="connsiteY39" fmla="*/ 673894 h 895350"/>
                <a:gd name="connsiteX40" fmla="*/ 473869 w 683829"/>
                <a:gd name="connsiteY40" fmla="*/ 688182 h 895350"/>
                <a:gd name="connsiteX41" fmla="*/ 469106 w 683829"/>
                <a:gd name="connsiteY41" fmla="*/ 702469 h 895350"/>
                <a:gd name="connsiteX42" fmla="*/ 466725 w 683829"/>
                <a:gd name="connsiteY42" fmla="*/ 709613 h 895350"/>
                <a:gd name="connsiteX43" fmla="*/ 461963 w 683829"/>
                <a:gd name="connsiteY43" fmla="*/ 719138 h 895350"/>
                <a:gd name="connsiteX44" fmla="*/ 459581 w 683829"/>
                <a:gd name="connsiteY44" fmla="*/ 728663 h 895350"/>
                <a:gd name="connsiteX45" fmla="*/ 454819 w 683829"/>
                <a:gd name="connsiteY45" fmla="*/ 735807 h 895350"/>
                <a:gd name="connsiteX46" fmla="*/ 450056 w 683829"/>
                <a:gd name="connsiteY46" fmla="*/ 752475 h 895350"/>
                <a:gd name="connsiteX47" fmla="*/ 447675 w 683829"/>
                <a:gd name="connsiteY47" fmla="*/ 790575 h 895350"/>
                <a:gd name="connsiteX48" fmla="*/ 445294 w 683829"/>
                <a:gd name="connsiteY48" fmla="*/ 797719 h 895350"/>
                <a:gd name="connsiteX49" fmla="*/ 442913 w 683829"/>
                <a:gd name="connsiteY49" fmla="*/ 890588 h 895350"/>
                <a:gd name="connsiteX50" fmla="*/ 435769 w 683829"/>
                <a:gd name="connsiteY50" fmla="*/ 895350 h 895350"/>
                <a:gd name="connsiteX51" fmla="*/ 411956 w 683829"/>
                <a:gd name="connsiteY51" fmla="*/ 892969 h 895350"/>
                <a:gd name="connsiteX52" fmla="*/ 404813 w 683829"/>
                <a:gd name="connsiteY52" fmla="*/ 888207 h 895350"/>
                <a:gd name="connsiteX53" fmla="*/ 383381 w 683829"/>
                <a:gd name="connsiteY53" fmla="*/ 881063 h 895350"/>
                <a:gd name="connsiteX54" fmla="*/ 361950 w 683829"/>
                <a:gd name="connsiteY54" fmla="*/ 873919 h 895350"/>
                <a:gd name="connsiteX55" fmla="*/ 354806 w 683829"/>
                <a:gd name="connsiteY55" fmla="*/ 871538 h 895350"/>
                <a:gd name="connsiteX56" fmla="*/ 340519 w 683829"/>
                <a:gd name="connsiteY56" fmla="*/ 859632 h 895350"/>
                <a:gd name="connsiteX57" fmla="*/ 323850 w 683829"/>
                <a:gd name="connsiteY57" fmla="*/ 850107 h 895350"/>
                <a:gd name="connsiteX58" fmla="*/ 316706 w 683829"/>
                <a:gd name="connsiteY58" fmla="*/ 847725 h 895350"/>
                <a:gd name="connsiteX59" fmla="*/ 300038 w 683829"/>
                <a:gd name="connsiteY59" fmla="*/ 840582 h 895350"/>
                <a:gd name="connsiteX60" fmla="*/ 247650 w 683829"/>
                <a:gd name="connsiteY60" fmla="*/ 845344 h 895350"/>
                <a:gd name="connsiteX61" fmla="*/ 226219 w 683829"/>
                <a:gd name="connsiteY61" fmla="*/ 852488 h 895350"/>
                <a:gd name="connsiteX62" fmla="*/ 219075 w 683829"/>
                <a:gd name="connsiteY62" fmla="*/ 854869 h 895350"/>
                <a:gd name="connsiteX63" fmla="*/ 204788 w 683829"/>
                <a:gd name="connsiteY63" fmla="*/ 864394 h 895350"/>
                <a:gd name="connsiteX64" fmla="*/ 183356 w 683829"/>
                <a:gd name="connsiteY64" fmla="*/ 873919 h 895350"/>
                <a:gd name="connsiteX65" fmla="*/ 178594 w 683829"/>
                <a:gd name="connsiteY65" fmla="*/ 862013 h 895350"/>
                <a:gd name="connsiteX66" fmla="*/ 176213 w 683829"/>
                <a:gd name="connsiteY66" fmla="*/ 845344 h 895350"/>
                <a:gd name="connsiteX67" fmla="*/ 171450 w 683829"/>
                <a:gd name="connsiteY67" fmla="*/ 831057 h 895350"/>
                <a:gd name="connsiteX68" fmla="*/ 169069 w 683829"/>
                <a:gd name="connsiteY68" fmla="*/ 823913 h 895350"/>
                <a:gd name="connsiteX69" fmla="*/ 166688 w 683829"/>
                <a:gd name="connsiteY69" fmla="*/ 816769 h 895350"/>
                <a:gd name="connsiteX70" fmla="*/ 154781 w 683829"/>
                <a:gd name="connsiteY70" fmla="*/ 800100 h 895350"/>
                <a:gd name="connsiteX71" fmla="*/ 152400 w 683829"/>
                <a:gd name="connsiteY71" fmla="*/ 792957 h 895350"/>
                <a:gd name="connsiteX72" fmla="*/ 138113 w 683829"/>
                <a:gd name="connsiteY72" fmla="*/ 781050 h 895350"/>
                <a:gd name="connsiteX73" fmla="*/ 123825 w 683829"/>
                <a:gd name="connsiteY73" fmla="*/ 776288 h 895350"/>
                <a:gd name="connsiteX74" fmla="*/ 85725 w 683829"/>
                <a:gd name="connsiteY74" fmla="*/ 769144 h 895350"/>
                <a:gd name="connsiteX75" fmla="*/ 73819 w 683829"/>
                <a:gd name="connsiteY75" fmla="*/ 762000 h 895350"/>
                <a:gd name="connsiteX76" fmla="*/ 61913 w 683829"/>
                <a:gd name="connsiteY76" fmla="*/ 759619 h 895350"/>
                <a:gd name="connsiteX77" fmla="*/ 35719 w 683829"/>
                <a:gd name="connsiteY77" fmla="*/ 754857 h 895350"/>
                <a:gd name="connsiteX78" fmla="*/ 28575 w 683829"/>
                <a:gd name="connsiteY78" fmla="*/ 752475 h 895350"/>
                <a:gd name="connsiteX79" fmla="*/ 14288 w 683829"/>
                <a:gd name="connsiteY79" fmla="*/ 742950 h 895350"/>
                <a:gd name="connsiteX80" fmla="*/ 7144 w 683829"/>
                <a:gd name="connsiteY80" fmla="*/ 735807 h 895350"/>
                <a:gd name="connsiteX81" fmla="*/ 2381 w 683829"/>
                <a:gd name="connsiteY81" fmla="*/ 721519 h 895350"/>
                <a:gd name="connsiteX82" fmla="*/ 0 w 683829"/>
                <a:gd name="connsiteY82" fmla="*/ 692944 h 895350"/>
                <a:gd name="connsiteX83" fmla="*/ 2381 w 683829"/>
                <a:gd name="connsiteY83" fmla="*/ 681038 h 895350"/>
                <a:gd name="connsiteX84" fmla="*/ 4763 w 683829"/>
                <a:gd name="connsiteY84" fmla="*/ 666750 h 895350"/>
                <a:gd name="connsiteX85" fmla="*/ 7144 w 683829"/>
                <a:gd name="connsiteY85" fmla="*/ 659607 h 895350"/>
                <a:gd name="connsiteX86" fmla="*/ 14288 w 683829"/>
                <a:gd name="connsiteY86" fmla="*/ 633413 h 895350"/>
                <a:gd name="connsiteX87" fmla="*/ 19050 w 683829"/>
                <a:gd name="connsiteY87" fmla="*/ 533400 h 895350"/>
                <a:gd name="connsiteX88" fmla="*/ 23813 w 683829"/>
                <a:gd name="connsiteY88" fmla="*/ 511969 h 895350"/>
                <a:gd name="connsiteX89" fmla="*/ 33338 w 683829"/>
                <a:gd name="connsiteY89" fmla="*/ 497682 h 895350"/>
                <a:gd name="connsiteX90" fmla="*/ 40481 w 683829"/>
                <a:gd name="connsiteY90" fmla="*/ 492919 h 895350"/>
                <a:gd name="connsiteX91" fmla="*/ 42863 w 683829"/>
                <a:gd name="connsiteY91" fmla="*/ 485775 h 895350"/>
                <a:gd name="connsiteX92" fmla="*/ 52388 w 683829"/>
                <a:gd name="connsiteY92" fmla="*/ 471488 h 895350"/>
                <a:gd name="connsiteX93" fmla="*/ 64294 w 683829"/>
                <a:gd name="connsiteY93" fmla="*/ 435769 h 895350"/>
                <a:gd name="connsiteX94" fmla="*/ 69056 w 683829"/>
                <a:gd name="connsiteY94" fmla="*/ 421482 h 895350"/>
                <a:gd name="connsiteX95" fmla="*/ 71438 w 683829"/>
                <a:gd name="connsiteY95" fmla="*/ 414338 h 895350"/>
                <a:gd name="connsiteX96" fmla="*/ 73819 w 683829"/>
                <a:gd name="connsiteY96" fmla="*/ 402432 h 895350"/>
                <a:gd name="connsiteX97" fmla="*/ 76200 w 683829"/>
                <a:gd name="connsiteY97" fmla="*/ 304800 h 895350"/>
                <a:gd name="connsiteX98" fmla="*/ 80963 w 683829"/>
                <a:gd name="connsiteY98" fmla="*/ 290513 h 895350"/>
                <a:gd name="connsiteX99" fmla="*/ 88106 w 683829"/>
                <a:gd name="connsiteY99" fmla="*/ 197644 h 895350"/>
                <a:gd name="connsiteX100" fmla="*/ 95250 w 683829"/>
                <a:gd name="connsiteY100" fmla="*/ 195263 h 895350"/>
                <a:gd name="connsiteX101" fmla="*/ 104775 w 683829"/>
                <a:gd name="connsiteY101" fmla="*/ 190500 h 895350"/>
                <a:gd name="connsiteX102" fmla="*/ 126206 w 683829"/>
                <a:gd name="connsiteY102" fmla="*/ 47625 h 895350"/>
                <a:gd name="connsiteX103" fmla="*/ 128588 w 683829"/>
                <a:gd name="connsiteY103" fmla="*/ 21432 h 895350"/>
                <a:gd name="connsiteX104" fmla="*/ 133350 w 683829"/>
                <a:gd name="connsiteY104" fmla="*/ 7144 h 895350"/>
                <a:gd name="connsiteX105" fmla="*/ 147638 w 683829"/>
                <a:gd name="connsiteY105" fmla="*/ 0 h 895350"/>
                <a:gd name="connsiteX106" fmla="*/ 221456 w 683829"/>
                <a:gd name="connsiteY106" fmla="*/ 9525 h 895350"/>
                <a:gd name="connsiteX107" fmla="*/ 240506 w 683829"/>
                <a:gd name="connsiteY107" fmla="*/ 16669 h 895350"/>
                <a:gd name="connsiteX108" fmla="*/ 254794 w 683829"/>
                <a:gd name="connsiteY108" fmla="*/ 21432 h 895350"/>
                <a:gd name="connsiteX109" fmla="*/ 264319 w 683829"/>
                <a:gd name="connsiteY109" fmla="*/ 23813 h 895350"/>
                <a:gd name="connsiteX110" fmla="*/ 285750 w 683829"/>
                <a:gd name="connsiteY110" fmla="*/ 30957 h 895350"/>
                <a:gd name="connsiteX111" fmla="*/ 292894 w 683829"/>
                <a:gd name="connsiteY111" fmla="*/ 33338 h 895350"/>
                <a:gd name="connsiteX112" fmla="*/ 300038 w 683829"/>
                <a:gd name="connsiteY112" fmla="*/ 38100 h 895350"/>
                <a:gd name="connsiteX113" fmla="*/ 466725 w 683829"/>
                <a:gd name="connsiteY113" fmla="*/ 40482 h 895350"/>
                <a:gd name="connsiteX114" fmla="*/ 476250 w 683829"/>
                <a:gd name="connsiteY114" fmla="*/ 42863 h 895350"/>
                <a:gd name="connsiteX115" fmla="*/ 483394 w 683829"/>
                <a:gd name="connsiteY115" fmla="*/ 45244 h 895350"/>
                <a:gd name="connsiteX116" fmla="*/ 509588 w 683829"/>
                <a:gd name="connsiteY116" fmla="*/ 52388 h 895350"/>
                <a:gd name="connsiteX117" fmla="*/ 528638 w 683829"/>
                <a:gd name="connsiteY117" fmla="*/ 59532 h 895350"/>
                <a:gd name="connsiteX118" fmla="*/ 538163 w 683829"/>
                <a:gd name="connsiteY118" fmla="*/ 61913 h 895350"/>
                <a:gd name="connsiteX119" fmla="*/ 545306 w 683829"/>
                <a:gd name="connsiteY119" fmla="*/ 64294 h 895350"/>
                <a:gd name="connsiteX120" fmla="*/ 576263 w 683829"/>
                <a:gd name="connsiteY120" fmla="*/ 66675 h 895350"/>
                <a:gd name="connsiteX121" fmla="*/ 585788 w 683829"/>
                <a:gd name="connsiteY121" fmla="*/ 69057 h 895350"/>
                <a:gd name="connsiteX122" fmla="*/ 592931 w 683829"/>
                <a:gd name="connsiteY122" fmla="*/ 71438 h 895350"/>
                <a:gd name="connsiteX123" fmla="*/ 678656 w 683829"/>
                <a:gd name="connsiteY123" fmla="*/ 71438 h 895350"/>
                <a:gd name="connsiteX0" fmla="*/ 678656 w 683829"/>
                <a:gd name="connsiteY0" fmla="*/ 71438 h 895350"/>
                <a:gd name="connsiteX1" fmla="*/ 673894 w 683829"/>
                <a:gd name="connsiteY1" fmla="*/ 83344 h 895350"/>
                <a:gd name="connsiteX2" fmla="*/ 671513 w 683829"/>
                <a:gd name="connsiteY2" fmla="*/ 95250 h 895350"/>
                <a:gd name="connsiteX3" fmla="*/ 666750 w 683829"/>
                <a:gd name="connsiteY3" fmla="*/ 104775 h 895350"/>
                <a:gd name="connsiteX4" fmla="*/ 661988 w 683829"/>
                <a:gd name="connsiteY4" fmla="*/ 119063 h 895350"/>
                <a:gd name="connsiteX5" fmla="*/ 659606 w 683829"/>
                <a:gd name="connsiteY5" fmla="*/ 126207 h 895350"/>
                <a:gd name="connsiteX6" fmla="*/ 657225 w 683829"/>
                <a:gd name="connsiteY6" fmla="*/ 142875 h 895350"/>
                <a:gd name="connsiteX7" fmla="*/ 647700 w 683829"/>
                <a:gd name="connsiteY7" fmla="*/ 161925 h 895350"/>
                <a:gd name="connsiteX8" fmla="*/ 642938 w 683829"/>
                <a:gd name="connsiteY8" fmla="*/ 178594 h 895350"/>
                <a:gd name="connsiteX9" fmla="*/ 633413 w 683829"/>
                <a:gd name="connsiteY9" fmla="*/ 192882 h 895350"/>
                <a:gd name="connsiteX10" fmla="*/ 631031 w 683829"/>
                <a:gd name="connsiteY10" fmla="*/ 202407 h 895350"/>
                <a:gd name="connsiteX11" fmla="*/ 616744 w 683829"/>
                <a:gd name="connsiteY11" fmla="*/ 228600 h 895350"/>
                <a:gd name="connsiteX12" fmla="*/ 614363 w 683829"/>
                <a:gd name="connsiteY12" fmla="*/ 238125 h 895350"/>
                <a:gd name="connsiteX13" fmla="*/ 604838 w 683829"/>
                <a:gd name="connsiteY13" fmla="*/ 259557 h 895350"/>
                <a:gd name="connsiteX14" fmla="*/ 600075 w 683829"/>
                <a:gd name="connsiteY14" fmla="*/ 278607 h 895350"/>
                <a:gd name="connsiteX15" fmla="*/ 597694 w 683829"/>
                <a:gd name="connsiteY15" fmla="*/ 288132 h 895350"/>
                <a:gd name="connsiteX16" fmla="*/ 592931 w 683829"/>
                <a:gd name="connsiteY16" fmla="*/ 295275 h 895350"/>
                <a:gd name="connsiteX17" fmla="*/ 583406 w 683829"/>
                <a:gd name="connsiteY17" fmla="*/ 326232 h 895350"/>
                <a:gd name="connsiteX18" fmla="*/ 576263 w 683829"/>
                <a:gd name="connsiteY18" fmla="*/ 347663 h 895350"/>
                <a:gd name="connsiteX19" fmla="*/ 573881 w 683829"/>
                <a:gd name="connsiteY19" fmla="*/ 354807 h 895350"/>
                <a:gd name="connsiteX20" fmla="*/ 569119 w 683829"/>
                <a:gd name="connsiteY20" fmla="*/ 371475 h 895350"/>
                <a:gd name="connsiteX21" fmla="*/ 564356 w 683829"/>
                <a:gd name="connsiteY21" fmla="*/ 381000 h 895350"/>
                <a:gd name="connsiteX22" fmla="*/ 559594 w 683829"/>
                <a:gd name="connsiteY22" fmla="*/ 397669 h 895350"/>
                <a:gd name="connsiteX23" fmla="*/ 554831 w 683829"/>
                <a:gd name="connsiteY23" fmla="*/ 414338 h 895350"/>
                <a:gd name="connsiteX24" fmla="*/ 552450 w 683829"/>
                <a:gd name="connsiteY24" fmla="*/ 428625 h 895350"/>
                <a:gd name="connsiteX25" fmla="*/ 550069 w 683829"/>
                <a:gd name="connsiteY25" fmla="*/ 490538 h 895350"/>
                <a:gd name="connsiteX26" fmla="*/ 545306 w 683829"/>
                <a:gd name="connsiteY26" fmla="*/ 504825 h 895350"/>
                <a:gd name="connsiteX27" fmla="*/ 538163 w 683829"/>
                <a:gd name="connsiteY27" fmla="*/ 542925 h 895350"/>
                <a:gd name="connsiteX28" fmla="*/ 535781 w 683829"/>
                <a:gd name="connsiteY28" fmla="*/ 550069 h 895350"/>
                <a:gd name="connsiteX29" fmla="*/ 533400 w 683829"/>
                <a:gd name="connsiteY29" fmla="*/ 557213 h 895350"/>
                <a:gd name="connsiteX30" fmla="*/ 521494 w 683829"/>
                <a:gd name="connsiteY30" fmla="*/ 573882 h 895350"/>
                <a:gd name="connsiteX31" fmla="*/ 514350 w 683829"/>
                <a:gd name="connsiteY31" fmla="*/ 595313 h 895350"/>
                <a:gd name="connsiteX32" fmla="*/ 511969 w 683829"/>
                <a:gd name="connsiteY32" fmla="*/ 602457 h 895350"/>
                <a:gd name="connsiteX33" fmla="*/ 507206 w 683829"/>
                <a:gd name="connsiteY33" fmla="*/ 609600 h 895350"/>
                <a:gd name="connsiteX34" fmla="*/ 502444 w 683829"/>
                <a:gd name="connsiteY34" fmla="*/ 626269 h 895350"/>
                <a:gd name="connsiteX35" fmla="*/ 497681 w 683829"/>
                <a:gd name="connsiteY35" fmla="*/ 633413 h 895350"/>
                <a:gd name="connsiteX36" fmla="*/ 488156 w 683829"/>
                <a:gd name="connsiteY36" fmla="*/ 650082 h 895350"/>
                <a:gd name="connsiteX37" fmla="*/ 485775 w 683829"/>
                <a:gd name="connsiteY37" fmla="*/ 657225 h 895350"/>
                <a:gd name="connsiteX38" fmla="*/ 481013 w 683829"/>
                <a:gd name="connsiteY38" fmla="*/ 664369 h 895350"/>
                <a:gd name="connsiteX39" fmla="*/ 478631 w 683829"/>
                <a:gd name="connsiteY39" fmla="*/ 673894 h 895350"/>
                <a:gd name="connsiteX40" fmla="*/ 473869 w 683829"/>
                <a:gd name="connsiteY40" fmla="*/ 688182 h 895350"/>
                <a:gd name="connsiteX41" fmla="*/ 469106 w 683829"/>
                <a:gd name="connsiteY41" fmla="*/ 702469 h 895350"/>
                <a:gd name="connsiteX42" fmla="*/ 466725 w 683829"/>
                <a:gd name="connsiteY42" fmla="*/ 709613 h 895350"/>
                <a:gd name="connsiteX43" fmla="*/ 461963 w 683829"/>
                <a:gd name="connsiteY43" fmla="*/ 719138 h 895350"/>
                <a:gd name="connsiteX44" fmla="*/ 459581 w 683829"/>
                <a:gd name="connsiteY44" fmla="*/ 728663 h 895350"/>
                <a:gd name="connsiteX45" fmla="*/ 454819 w 683829"/>
                <a:gd name="connsiteY45" fmla="*/ 735807 h 895350"/>
                <a:gd name="connsiteX46" fmla="*/ 450056 w 683829"/>
                <a:gd name="connsiteY46" fmla="*/ 752475 h 895350"/>
                <a:gd name="connsiteX47" fmla="*/ 447675 w 683829"/>
                <a:gd name="connsiteY47" fmla="*/ 790575 h 895350"/>
                <a:gd name="connsiteX48" fmla="*/ 445294 w 683829"/>
                <a:gd name="connsiteY48" fmla="*/ 797719 h 895350"/>
                <a:gd name="connsiteX49" fmla="*/ 442913 w 683829"/>
                <a:gd name="connsiteY49" fmla="*/ 890588 h 895350"/>
                <a:gd name="connsiteX50" fmla="*/ 435769 w 683829"/>
                <a:gd name="connsiteY50" fmla="*/ 895350 h 895350"/>
                <a:gd name="connsiteX51" fmla="*/ 411956 w 683829"/>
                <a:gd name="connsiteY51" fmla="*/ 892969 h 895350"/>
                <a:gd name="connsiteX52" fmla="*/ 404813 w 683829"/>
                <a:gd name="connsiteY52" fmla="*/ 888207 h 895350"/>
                <a:gd name="connsiteX53" fmla="*/ 383381 w 683829"/>
                <a:gd name="connsiteY53" fmla="*/ 881063 h 895350"/>
                <a:gd name="connsiteX54" fmla="*/ 361950 w 683829"/>
                <a:gd name="connsiteY54" fmla="*/ 873919 h 895350"/>
                <a:gd name="connsiteX55" fmla="*/ 354806 w 683829"/>
                <a:gd name="connsiteY55" fmla="*/ 871538 h 895350"/>
                <a:gd name="connsiteX56" fmla="*/ 340519 w 683829"/>
                <a:gd name="connsiteY56" fmla="*/ 859632 h 895350"/>
                <a:gd name="connsiteX57" fmla="*/ 323850 w 683829"/>
                <a:gd name="connsiteY57" fmla="*/ 850107 h 895350"/>
                <a:gd name="connsiteX58" fmla="*/ 316706 w 683829"/>
                <a:gd name="connsiteY58" fmla="*/ 847725 h 895350"/>
                <a:gd name="connsiteX59" fmla="*/ 300038 w 683829"/>
                <a:gd name="connsiteY59" fmla="*/ 840582 h 895350"/>
                <a:gd name="connsiteX60" fmla="*/ 247650 w 683829"/>
                <a:gd name="connsiteY60" fmla="*/ 845344 h 895350"/>
                <a:gd name="connsiteX61" fmla="*/ 226219 w 683829"/>
                <a:gd name="connsiteY61" fmla="*/ 852488 h 895350"/>
                <a:gd name="connsiteX62" fmla="*/ 219075 w 683829"/>
                <a:gd name="connsiteY62" fmla="*/ 854869 h 895350"/>
                <a:gd name="connsiteX63" fmla="*/ 204788 w 683829"/>
                <a:gd name="connsiteY63" fmla="*/ 864394 h 895350"/>
                <a:gd name="connsiteX64" fmla="*/ 183356 w 683829"/>
                <a:gd name="connsiteY64" fmla="*/ 873919 h 895350"/>
                <a:gd name="connsiteX65" fmla="*/ 178594 w 683829"/>
                <a:gd name="connsiteY65" fmla="*/ 862013 h 895350"/>
                <a:gd name="connsiteX66" fmla="*/ 176213 w 683829"/>
                <a:gd name="connsiteY66" fmla="*/ 845344 h 895350"/>
                <a:gd name="connsiteX67" fmla="*/ 171450 w 683829"/>
                <a:gd name="connsiteY67" fmla="*/ 831057 h 895350"/>
                <a:gd name="connsiteX68" fmla="*/ 169069 w 683829"/>
                <a:gd name="connsiteY68" fmla="*/ 823913 h 895350"/>
                <a:gd name="connsiteX69" fmla="*/ 166688 w 683829"/>
                <a:gd name="connsiteY69" fmla="*/ 816769 h 895350"/>
                <a:gd name="connsiteX70" fmla="*/ 154781 w 683829"/>
                <a:gd name="connsiteY70" fmla="*/ 800100 h 895350"/>
                <a:gd name="connsiteX71" fmla="*/ 152400 w 683829"/>
                <a:gd name="connsiteY71" fmla="*/ 792957 h 895350"/>
                <a:gd name="connsiteX72" fmla="*/ 138113 w 683829"/>
                <a:gd name="connsiteY72" fmla="*/ 781050 h 895350"/>
                <a:gd name="connsiteX73" fmla="*/ 123825 w 683829"/>
                <a:gd name="connsiteY73" fmla="*/ 776288 h 895350"/>
                <a:gd name="connsiteX74" fmla="*/ 85725 w 683829"/>
                <a:gd name="connsiteY74" fmla="*/ 769144 h 895350"/>
                <a:gd name="connsiteX75" fmla="*/ 73819 w 683829"/>
                <a:gd name="connsiteY75" fmla="*/ 762000 h 895350"/>
                <a:gd name="connsiteX76" fmla="*/ 61913 w 683829"/>
                <a:gd name="connsiteY76" fmla="*/ 759619 h 895350"/>
                <a:gd name="connsiteX77" fmla="*/ 35719 w 683829"/>
                <a:gd name="connsiteY77" fmla="*/ 754857 h 895350"/>
                <a:gd name="connsiteX78" fmla="*/ 28575 w 683829"/>
                <a:gd name="connsiteY78" fmla="*/ 752475 h 895350"/>
                <a:gd name="connsiteX79" fmla="*/ 14288 w 683829"/>
                <a:gd name="connsiteY79" fmla="*/ 742950 h 895350"/>
                <a:gd name="connsiteX80" fmla="*/ 7144 w 683829"/>
                <a:gd name="connsiteY80" fmla="*/ 735807 h 895350"/>
                <a:gd name="connsiteX81" fmla="*/ 2381 w 683829"/>
                <a:gd name="connsiteY81" fmla="*/ 721519 h 895350"/>
                <a:gd name="connsiteX82" fmla="*/ 0 w 683829"/>
                <a:gd name="connsiteY82" fmla="*/ 692944 h 895350"/>
                <a:gd name="connsiteX83" fmla="*/ 2381 w 683829"/>
                <a:gd name="connsiteY83" fmla="*/ 681038 h 895350"/>
                <a:gd name="connsiteX84" fmla="*/ 4763 w 683829"/>
                <a:gd name="connsiteY84" fmla="*/ 666750 h 895350"/>
                <a:gd name="connsiteX85" fmla="*/ 7144 w 683829"/>
                <a:gd name="connsiteY85" fmla="*/ 659607 h 895350"/>
                <a:gd name="connsiteX86" fmla="*/ 14288 w 683829"/>
                <a:gd name="connsiteY86" fmla="*/ 633413 h 895350"/>
                <a:gd name="connsiteX87" fmla="*/ 19050 w 683829"/>
                <a:gd name="connsiteY87" fmla="*/ 533400 h 895350"/>
                <a:gd name="connsiteX88" fmla="*/ 23813 w 683829"/>
                <a:gd name="connsiteY88" fmla="*/ 511969 h 895350"/>
                <a:gd name="connsiteX89" fmla="*/ 33338 w 683829"/>
                <a:gd name="connsiteY89" fmla="*/ 497682 h 895350"/>
                <a:gd name="connsiteX90" fmla="*/ 40481 w 683829"/>
                <a:gd name="connsiteY90" fmla="*/ 492919 h 895350"/>
                <a:gd name="connsiteX91" fmla="*/ 42863 w 683829"/>
                <a:gd name="connsiteY91" fmla="*/ 485775 h 895350"/>
                <a:gd name="connsiteX92" fmla="*/ 52388 w 683829"/>
                <a:gd name="connsiteY92" fmla="*/ 471488 h 895350"/>
                <a:gd name="connsiteX93" fmla="*/ 64294 w 683829"/>
                <a:gd name="connsiteY93" fmla="*/ 435769 h 895350"/>
                <a:gd name="connsiteX94" fmla="*/ 69056 w 683829"/>
                <a:gd name="connsiteY94" fmla="*/ 421482 h 895350"/>
                <a:gd name="connsiteX95" fmla="*/ 71438 w 683829"/>
                <a:gd name="connsiteY95" fmla="*/ 414338 h 895350"/>
                <a:gd name="connsiteX96" fmla="*/ 73819 w 683829"/>
                <a:gd name="connsiteY96" fmla="*/ 402432 h 895350"/>
                <a:gd name="connsiteX97" fmla="*/ 76200 w 683829"/>
                <a:gd name="connsiteY97" fmla="*/ 304800 h 895350"/>
                <a:gd name="connsiteX98" fmla="*/ 80963 w 683829"/>
                <a:gd name="connsiteY98" fmla="*/ 290513 h 895350"/>
                <a:gd name="connsiteX99" fmla="*/ 88106 w 683829"/>
                <a:gd name="connsiteY99" fmla="*/ 197644 h 895350"/>
                <a:gd name="connsiteX100" fmla="*/ 95250 w 683829"/>
                <a:gd name="connsiteY100" fmla="*/ 195263 h 895350"/>
                <a:gd name="connsiteX101" fmla="*/ 126206 w 683829"/>
                <a:gd name="connsiteY101" fmla="*/ 47625 h 895350"/>
                <a:gd name="connsiteX102" fmla="*/ 128588 w 683829"/>
                <a:gd name="connsiteY102" fmla="*/ 21432 h 895350"/>
                <a:gd name="connsiteX103" fmla="*/ 133350 w 683829"/>
                <a:gd name="connsiteY103" fmla="*/ 7144 h 895350"/>
                <a:gd name="connsiteX104" fmla="*/ 147638 w 683829"/>
                <a:gd name="connsiteY104" fmla="*/ 0 h 895350"/>
                <a:gd name="connsiteX105" fmla="*/ 221456 w 683829"/>
                <a:gd name="connsiteY105" fmla="*/ 9525 h 895350"/>
                <a:gd name="connsiteX106" fmla="*/ 240506 w 683829"/>
                <a:gd name="connsiteY106" fmla="*/ 16669 h 895350"/>
                <a:gd name="connsiteX107" fmla="*/ 254794 w 683829"/>
                <a:gd name="connsiteY107" fmla="*/ 21432 h 895350"/>
                <a:gd name="connsiteX108" fmla="*/ 264319 w 683829"/>
                <a:gd name="connsiteY108" fmla="*/ 23813 h 895350"/>
                <a:gd name="connsiteX109" fmla="*/ 285750 w 683829"/>
                <a:gd name="connsiteY109" fmla="*/ 30957 h 895350"/>
                <a:gd name="connsiteX110" fmla="*/ 292894 w 683829"/>
                <a:gd name="connsiteY110" fmla="*/ 33338 h 895350"/>
                <a:gd name="connsiteX111" fmla="*/ 300038 w 683829"/>
                <a:gd name="connsiteY111" fmla="*/ 38100 h 895350"/>
                <a:gd name="connsiteX112" fmla="*/ 466725 w 683829"/>
                <a:gd name="connsiteY112" fmla="*/ 40482 h 895350"/>
                <a:gd name="connsiteX113" fmla="*/ 476250 w 683829"/>
                <a:gd name="connsiteY113" fmla="*/ 42863 h 895350"/>
                <a:gd name="connsiteX114" fmla="*/ 483394 w 683829"/>
                <a:gd name="connsiteY114" fmla="*/ 45244 h 895350"/>
                <a:gd name="connsiteX115" fmla="*/ 509588 w 683829"/>
                <a:gd name="connsiteY115" fmla="*/ 52388 h 895350"/>
                <a:gd name="connsiteX116" fmla="*/ 528638 w 683829"/>
                <a:gd name="connsiteY116" fmla="*/ 59532 h 895350"/>
                <a:gd name="connsiteX117" fmla="*/ 538163 w 683829"/>
                <a:gd name="connsiteY117" fmla="*/ 61913 h 895350"/>
                <a:gd name="connsiteX118" fmla="*/ 545306 w 683829"/>
                <a:gd name="connsiteY118" fmla="*/ 64294 h 895350"/>
                <a:gd name="connsiteX119" fmla="*/ 576263 w 683829"/>
                <a:gd name="connsiteY119" fmla="*/ 66675 h 895350"/>
                <a:gd name="connsiteX120" fmla="*/ 585788 w 683829"/>
                <a:gd name="connsiteY120" fmla="*/ 69057 h 895350"/>
                <a:gd name="connsiteX121" fmla="*/ 592931 w 683829"/>
                <a:gd name="connsiteY121" fmla="*/ 71438 h 895350"/>
                <a:gd name="connsiteX122" fmla="*/ 678656 w 683829"/>
                <a:gd name="connsiteY122" fmla="*/ 71438 h 895350"/>
                <a:gd name="connsiteX0" fmla="*/ 678656 w 683829"/>
                <a:gd name="connsiteY0" fmla="*/ 71438 h 895350"/>
                <a:gd name="connsiteX1" fmla="*/ 673894 w 683829"/>
                <a:gd name="connsiteY1" fmla="*/ 83344 h 895350"/>
                <a:gd name="connsiteX2" fmla="*/ 671513 w 683829"/>
                <a:gd name="connsiteY2" fmla="*/ 95250 h 895350"/>
                <a:gd name="connsiteX3" fmla="*/ 666750 w 683829"/>
                <a:gd name="connsiteY3" fmla="*/ 104775 h 895350"/>
                <a:gd name="connsiteX4" fmla="*/ 661988 w 683829"/>
                <a:gd name="connsiteY4" fmla="*/ 119063 h 895350"/>
                <a:gd name="connsiteX5" fmla="*/ 659606 w 683829"/>
                <a:gd name="connsiteY5" fmla="*/ 126207 h 895350"/>
                <a:gd name="connsiteX6" fmla="*/ 657225 w 683829"/>
                <a:gd name="connsiteY6" fmla="*/ 142875 h 895350"/>
                <a:gd name="connsiteX7" fmla="*/ 647700 w 683829"/>
                <a:gd name="connsiteY7" fmla="*/ 161925 h 895350"/>
                <a:gd name="connsiteX8" fmla="*/ 642938 w 683829"/>
                <a:gd name="connsiteY8" fmla="*/ 178594 h 895350"/>
                <a:gd name="connsiteX9" fmla="*/ 633413 w 683829"/>
                <a:gd name="connsiteY9" fmla="*/ 192882 h 895350"/>
                <a:gd name="connsiteX10" fmla="*/ 631031 w 683829"/>
                <a:gd name="connsiteY10" fmla="*/ 202407 h 895350"/>
                <a:gd name="connsiteX11" fmla="*/ 616744 w 683829"/>
                <a:gd name="connsiteY11" fmla="*/ 228600 h 895350"/>
                <a:gd name="connsiteX12" fmla="*/ 614363 w 683829"/>
                <a:gd name="connsiteY12" fmla="*/ 238125 h 895350"/>
                <a:gd name="connsiteX13" fmla="*/ 604838 w 683829"/>
                <a:gd name="connsiteY13" fmla="*/ 259557 h 895350"/>
                <a:gd name="connsiteX14" fmla="*/ 600075 w 683829"/>
                <a:gd name="connsiteY14" fmla="*/ 278607 h 895350"/>
                <a:gd name="connsiteX15" fmla="*/ 597694 w 683829"/>
                <a:gd name="connsiteY15" fmla="*/ 288132 h 895350"/>
                <a:gd name="connsiteX16" fmla="*/ 592931 w 683829"/>
                <a:gd name="connsiteY16" fmla="*/ 295275 h 895350"/>
                <a:gd name="connsiteX17" fmla="*/ 583406 w 683829"/>
                <a:gd name="connsiteY17" fmla="*/ 326232 h 895350"/>
                <a:gd name="connsiteX18" fmla="*/ 576263 w 683829"/>
                <a:gd name="connsiteY18" fmla="*/ 347663 h 895350"/>
                <a:gd name="connsiteX19" fmla="*/ 573881 w 683829"/>
                <a:gd name="connsiteY19" fmla="*/ 354807 h 895350"/>
                <a:gd name="connsiteX20" fmla="*/ 569119 w 683829"/>
                <a:gd name="connsiteY20" fmla="*/ 371475 h 895350"/>
                <a:gd name="connsiteX21" fmla="*/ 564356 w 683829"/>
                <a:gd name="connsiteY21" fmla="*/ 381000 h 895350"/>
                <a:gd name="connsiteX22" fmla="*/ 559594 w 683829"/>
                <a:gd name="connsiteY22" fmla="*/ 397669 h 895350"/>
                <a:gd name="connsiteX23" fmla="*/ 554831 w 683829"/>
                <a:gd name="connsiteY23" fmla="*/ 414338 h 895350"/>
                <a:gd name="connsiteX24" fmla="*/ 552450 w 683829"/>
                <a:gd name="connsiteY24" fmla="*/ 428625 h 895350"/>
                <a:gd name="connsiteX25" fmla="*/ 550069 w 683829"/>
                <a:gd name="connsiteY25" fmla="*/ 490538 h 895350"/>
                <a:gd name="connsiteX26" fmla="*/ 545306 w 683829"/>
                <a:gd name="connsiteY26" fmla="*/ 504825 h 895350"/>
                <a:gd name="connsiteX27" fmla="*/ 538163 w 683829"/>
                <a:gd name="connsiteY27" fmla="*/ 542925 h 895350"/>
                <a:gd name="connsiteX28" fmla="*/ 535781 w 683829"/>
                <a:gd name="connsiteY28" fmla="*/ 550069 h 895350"/>
                <a:gd name="connsiteX29" fmla="*/ 533400 w 683829"/>
                <a:gd name="connsiteY29" fmla="*/ 557213 h 895350"/>
                <a:gd name="connsiteX30" fmla="*/ 521494 w 683829"/>
                <a:gd name="connsiteY30" fmla="*/ 573882 h 895350"/>
                <a:gd name="connsiteX31" fmla="*/ 514350 w 683829"/>
                <a:gd name="connsiteY31" fmla="*/ 595313 h 895350"/>
                <a:gd name="connsiteX32" fmla="*/ 511969 w 683829"/>
                <a:gd name="connsiteY32" fmla="*/ 602457 h 895350"/>
                <a:gd name="connsiteX33" fmla="*/ 507206 w 683829"/>
                <a:gd name="connsiteY33" fmla="*/ 609600 h 895350"/>
                <a:gd name="connsiteX34" fmla="*/ 502444 w 683829"/>
                <a:gd name="connsiteY34" fmla="*/ 626269 h 895350"/>
                <a:gd name="connsiteX35" fmla="*/ 497681 w 683829"/>
                <a:gd name="connsiteY35" fmla="*/ 633413 h 895350"/>
                <a:gd name="connsiteX36" fmla="*/ 488156 w 683829"/>
                <a:gd name="connsiteY36" fmla="*/ 650082 h 895350"/>
                <a:gd name="connsiteX37" fmla="*/ 485775 w 683829"/>
                <a:gd name="connsiteY37" fmla="*/ 657225 h 895350"/>
                <a:gd name="connsiteX38" fmla="*/ 481013 w 683829"/>
                <a:gd name="connsiteY38" fmla="*/ 664369 h 895350"/>
                <a:gd name="connsiteX39" fmla="*/ 478631 w 683829"/>
                <a:gd name="connsiteY39" fmla="*/ 673894 h 895350"/>
                <a:gd name="connsiteX40" fmla="*/ 473869 w 683829"/>
                <a:gd name="connsiteY40" fmla="*/ 688182 h 895350"/>
                <a:gd name="connsiteX41" fmla="*/ 469106 w 683829"/>
                <a:gd name="connsiteY41" fmla="*/ 702469 h 895350"/>
                <a:gd name="connsiteX42" fmla="*/ 466725 w 683829"/>
                <a:gd name="connsiteY42" fmla="*/ 709613 h 895350"/>
                <a:gd name="connsiteX43" fmla="*/ 461963 w 683829"/>
                <a:gd name="connsiteY43" fmla="*/ 719138 h 895350"/>
                <a:gd name="connsiteX44" fmla="*/ 459581 w 683829"/>
                <a:gd name="connsiteY44" fmla="*/ 728663 h 895350"/>
                <a:gd name="connsiteX45" fmla="*/ 454819 w 683829"/>
                <a:gd name="connsiteY45" fmla="*/ 735807 h 895350"/>
                <a:gd name="connsiteX46" fmla="*/ 450056 w 683829"/>
                <a:gd name="connsiteY46" fmla="*/ 752475 h 895350"/>
                <a:gd name="connsiteX47" fmla="*/ 447675 w 683829"/>
                <a:gd name="connsiteY47" fmla="*/ 790575 h 895350"/>
                <a:gd name="connsiteX48" fmla="*/ 445294 w 683829"/>
                <a:gd name="connsiteY48" fmla="*/ 797719 h 895350"/>
                <a:gd name="connsiteX49" fmla="*/ 442913 w 683829"/>
                <a:gd name="connsiteY49" fmla="*/ 890588 h 895350"/>
                <a:gd name="connsiteX50" fmla="*/ 435769 w 683829"/>
                <a:gd name="connsiteY50" fmla="*/ 895350 h 895350"/>
                <a:gd name="connsiteX51" fmla="*/ 411956 w 683829"/>
                <a:gd name="connsiteY51" fmla="*/ 892969 h 895350"/>
                <a:gd name="connsiteX52" fmla="*/ 404813 w 683829"/>
                <a:gd name="connsiteY52" fmla="*/ 888207 h 895350"/>
                <a:gd name="connsiteX53" fmla="*/ 383381 w 683829"/>
                <a:gd name="connsiteY53" fmla="*/ 881063 h 895350"/>
                <a:gd name="connsiteX54" fmla="*/ 361950 w 683829"/>
                <a:gd name="connsiteY54" fmla="*/ 873919 h 895350"/>
                <a:gd name="connsiteX55" fmla="*/ 354806 w 683829"/>
                <a:gd name="connsiteY55" fmla="*/ 871538 h 895350"/>
                <a:gd name="connsiteX56" fmla="*/ 340519 w 683829"/>
                <a:gd name="connsiteY56" fmla="*/ 859632 h 895350"/>
                <a:gd name="connsiteX57" fmla="*/ 323850 w 683829"/>
                <a:gd name="connsiteY57" fmla="*/ 850107 h 895350"/>
                <a:gd name="connsiteX58" fmla="*/ 316706 w 683829"/>
                <a:gd name="connsiteY58" fmla="*/ 847725 h 895350"/>
                <a:gd name="connsiteX59" fmla="*/ 300038 w 683829"/>
                <a:gd name="connsiteY59" fmla="*/ 840582 h 895350"/>
                <a:gd name="connsiteX60" fmla="*/ 247650 w 683829"/>
                <a:gd name="connsiteY60" fmla="*/ 845344 h 895350"/>
                <a:gd name="connsiteX61" fmla="*/ 226219 w 683829"/>
                <a:gd name="connsiteY61" fmla="*/ 852488 h 895350"/>
                <a:gd name="connsiteX62" fmla="*/ 219075 w 683829"/>
                <a:gd name="connsiteY62" fmla="*/ 854869 h 895350"/>
                <a:gd name="connsiteX63" fmla="*/ 204788 w 683829"/>
                <a:gd name="connsiteY63" fmla="*/ 864394 h 895350"/>
                <a:gd name="connsiteX64" fmla="*/ 183356 w 683829"/>
                <a:gd name="connsiteY64" fmla="*/ 873919 h 895350"/>
                <a:gd name="connsiteX65" fmla="*/ 178594 w 683829"/>
                <a:gd name="connsiteY65" fmla="*/ 862013 h 895350"/>
                <a:gd name="connsiteX66" fmla="*/ 176213 w 683829"/>
                <a:gd name="connsiteY66" fmla="*/ 845344 h 895350"/>
                <a:gd name="connsiteX67" fmla="*/ 171450 w 683829"/>
                <a:gd name="connsiteY67" fmla="*/ 831057 h 895350"/>
                <a:gd name="connsiteX68" fmla="*/ 169069 w 683829"/>
                <a:gd name="connsiteY68" fmla="*/ 823913 h 895350"/>
                <a:gd name="connsiteX69" fmla="*/ 166688 w 683829"/>
                <a:gd name="connsiteY69" fmla="*/ 816769 h 895350"/>
                <a:gd name="connsiteX70" fmla="*/ 154781 w 683829"/>
                <a:gd name="connsiteY70" fmla="*/ 800100 h 895350"/>
                <a:gd name="connsiteX71" fmla="*/ 152400 w 683829"/>
                <a:gd name="connsiteY71" fmla="*/ 792957 h 895350"/>
                <a:gd name="connsiteX72" fmla="*/ 138113 w 683829"/>
                <a:gd name="connsiteY72" fmla="*/ 781050 h 895350"/>
                <a:gd name="connsiteX73" fmla="*/ 123825 w 683829"/>
                <a:gd name="connsiteY73" fmla="*/ 776288 h 895350"/>
                <a:gd name="connsiteX74" fmla="*/ 85725 w 683829"/>
                <a:gd name="connsiteY74" fmla="*/ 769144 h 895350"/>
                <a:gd name="connsiteX75" fmla="*/ 73819 w 683829"/>
                <a:gd name="connsiteY75" fmla="*/ 762000 h 895350"/>
                <a:gd name="connsiteX76" fmla="*/ 61913 w 683829"/>
                <a:gd name="connsiteY76" fmla="*/ 759619 h 895350"/>
                <a:gd name="connsiteX77" fmla="*/ 35719 w 683829"/>
                <a:gd name="connsiteY77" fmla="*/ 754857 h 895350"/>
                <a:gd name="connsiteX78" fmla="*/ 28575 w 683829"/>
                <a:gd name="connsiteY78" fmla="*/ 752475 h 895350"/>
                <a:gd name="connsiteX79" fmla="*/ 14288 w 683829"/>
                <a:gd name="connsiteY79" fmla="*/ 742950 h 895350"/>
                <a:gd name="connsiteX80" fmla="*/ 7144 w 683829"/>
                <a:gd name="connsiteY80" fmla="*/ 735807 h 895350"/>
                <a:gd name="connsiteX81" fmla="*/ 2381 w 683829"/>
                <a:gd name="connsiteY81" fmla="*/ 721519 h 895350"/>
                <a:gd name="connsiteX82" fmla="*/ 0 w 683829"/>
                <a:gd name="connsiteY82" fmla="*/ 692944 h 895350"/>
                <a:gd name="connsiteX83" fmla="*/ 2381 w 683829"/>
                <a:gd name="connsiteY83" fmla="*/ 681038 h 895350"/>
                <a:gd name="connsiteX84" fmla="*/ 4763 w 683829"/>
                <a:gd name="connsiteY84" fmla="*/ 666750 h 895350"/>
                <a:gd name="connsiteX85" fmla="*/ 7144 w 683829"/>
                <a:gd name="connsiteY85" fmla="*/ 659607 h 895350"/>
                <a:gd name="connsiteX86" fmla="*/ 14288 w 683829"/>
                <a:gd name="connsiteY86" fmla="*/ 633413 h 895350"/>
                <a:gd name="connsiteX87" fmla="*/ 19050 w 683829"/>
                <a:gd name="connsiteY87" fmla="*/ 533400 h 895350"/>
                <a:gd name="connsiteX88" fmla="*/ 23813 w 683829"/>
                <a:gd name="connsiteY88" fmla="*/ 511969 h 895350"/>
                <a:gd name="connsiteX89" fmla="*/ 33338 w 683829"/>
                <a:gd name="connsiteY89" fmla="*/ 497682 h 895350"/>
                <a:gd name="connsiteX90" fmla="*/ 40481 w 683829"/>
                <a:gd name="connsiteY90" fmla="*/ 492919 h 895350"/>
                <a:gd name="connsiteX91" fmla="*/ 42863 w 683829"/>
                <a:gd name="connsiteY91" fmla="*/ 485775 h 895350"/>
                <a:gd name="connsiteX92" fmla="*/ 52388 w 683829"/>
                <a:gd name="connsiteY92" fmla="*/ 471488 h 895350"/>
                <a:gd name="connsiteX93" fmla="*/ 64294 w 683829"/>
                <a:gd name="connsiteY93" fmla="*/ 435769 h 895350"/>
                <a:gd name="connsiteX94" fmla="*/ 69056 w 683829"/>
                <a:gd name="connsiteY94" fmla="*/ 421482 h 895350"/>
                <a:gd name="connsiteX95" fmla="*/ 71438 w 683829"/>
                <a:gd name="connsiteY95" fmla="*/ 414338 h 895350"/>
                <a:gd name="connsiteX96" fmla="*/ 73819 w 683829"/>
                <a:gd name="connsiteY96" fmla="*/ 402432 h 895350"/>
                <a:gd name="connsiteX97" fmla="*/ 76200 w 683829"/>
                <a:gd name="connsiteY97" fmla="*/ 304800 h 895350"/>
                <a:gd name="connsiteX98" fmla="*/ 80963 w 683829"/>
                <a:gd name="connsiteY98" fmla="*/ 290513 h 895350"/>
                <a:gd name="connsiteX99" fmla="*/ 88106 w 683829"/>
                <a:gd name="connsiteY99" fmla="*/ 197644 h 895350"/>
                <a:gd name="connsiteX100" fmla="*/ 126206 w 683829"/>
                <a:gd name="connsiteY100" fmla="*/ 47625 h 895350"/>
                <a:gd name="connsiteX101" fmla="*/ 128588 w 683829"/>
                <a:gd name="connsiteY101" fmla="*/ 21432 h 895350"/>
                <a:gd name="connsiteX102" fmla="*/ 133350 w 683829"/>
                <a:gd name="connsiteY102" fmla="*/ 7144 h 895350"/>
                <a:gd name="connsiteX103" fmla="*/ 147638 w 683829"/>
                <a:gd name="connsiteY103" fmla="*/ 0 h 895350"/>
                <a:gd name="connsiteX104" fmla="*/ 221456 w 683829"/>
                <a:gd name="connsiteY104" fmla="*/ 9525 h 895350"/>
                <a:gd name="connsiteX105" fmla="*/ 240506 w 683829"/>
                <a:gd name="connsiteY105" fmla="*/ 16669 h 895350"/>
                <a:gd name="connsiteX106" fmla="*/ 254794 w 683829"/>
                <a:gd name="connsiteY106" fmla="*/ 21432 h 895350"/>
                <a:gd name="connsiteX107" fmla="*/ 264319 w 683829"/>
                <a:gd name="connsiteY107" fmla="*/ 23813 h 895350"/>
                <a:gd name="connsiteX108" fmla="*/ 285750 w 683829"/>
                <a:gd name="connsiteY108" fmla="*/ 30957 h 895350"/>
                <a:gd name="connsiteX109" fmla="*/ 292894 w 683829"/>
                <a:gd name="connsiteY109" fmla="*/ 33338 h 895350"/>
                <a:gd name="connsiteX110" fmla="*/ 300038 w 683829"/>
                <a:gd name="connsiteY110" fmla="*/ 38100 h 895350"/>
                <a:gd name="connsiteX111" fmla="*/ 466725 w 683829"/>
                <a:gd name="connsiteY111" fmla="*/ 40482 h 895350"/>
                <a:gd name="connsiteX112" fmla="*/ 476250 w 683829"/>
                <a:gd name="connsiteY112" fmla="*/ 42863 h 895350"/>
                <a:gd name="connsiteX113" fmla="*/ 483394 w 683829"/>
                <a:gd name="connsiteY113" fmla="*/ 45244 h 895350"/>
                <a:gd name="connsiteX114" fmla="*/ 509588 w 683829"/>
                <a:gd name="connsiteY114" fmla="*/ 52388 h 895350"/>
                <a:gd name="connsiteX115" fmla="*/ 528638 w 683829"/>
                <a:gd name="connsiteY115" fmla="*/ 59532 h 895350"/>
                <a:gd name="connsiteX116" fmla="*/ 538163 w 683829"/>
                <a:gd name="connsiteY116" fmla="*/ 61913 h 895350"/>
                <a:gd name="connsiteX117" fmla="*/ 545306 w 683829"/>
                <a:gd name="connsiteY117" fmla="*/ 64294 h 895350"/>
                <a:gd name="connsiteX118" fmla="*/ 576263 w 683829"/>
                <a:gd name="connsiteY118" fmla="*/ 66675 h 895350"/>
                <a:gd name="connsiteX119" fmla="*/ 585788 w 683829"/>
                <a:gd name="connsiteY119" fmla="*/ 69057 h 895350"/>
                <a:gd name="connsiteX120" fmla="*/ 592931 w 683829"/>
                <a:gd name="connsiteY120" fmla="*/ 71438 h 895350"/>
                <a:gd name="connsiteX121" fmla="*/ 678656 w 683829"/>
                <a:gd name="connsiteY121" fmla="*/ 71438 h 895350"/>
                <a:gd name="connsiteX0" fmla="*/ 700112 w 705285"/>
                <a:gd name="connsiteY0" fmla="*/ 71438 h 895350"/>
                <a:gd name="connsiteX1" fmla="*/ 695350 w 705285"/>
                <a:gd name="connsiteY1" fmla="*/ 83344 h 895350"/>
                <a:gd name="connsiteX2" fmla="*/ 692969 w 705285"/>
                <a:gd name="connsiteY2" fmla="*/ 95250 h 895350"/>
                <a:gd name="connsiteX3" fmla="*/ 688206 w 705285"/>
                <a:gd name="connsiteY3" fmla="*/ 104775 h 895350"/>
                <a:gd name="connsiteX4" fmla="*/ 683444 w 705285"/>
                <a:gd name="connsiteY4" fmla="*/ 119063 h 895350"/>
                <a:gd name="connsiteX5" fmla="*/ 681062 w 705285"/>
                <a:gd name="connsiteY5" fmla="*/ 126207 h 895350"/>
                <a:gd name="connsiteX6" fmla="*/ 678681 w 705285"/>
                <a:gd name="connsiteY6" fmla="*/ 142875 h 895350"/>
                <a:gd name="connsiteX7" fmla="*/ 669156 w 705285"/>
                <a:gd name="connsiteY7" fmla="*/ 161925 h 895350"/>
                <a:gd name="connsiteX8" fmla="*/ 664394 w 705285"/>
                <a:gd name="connsiteY8" fmla="*/ 178594 h 895350"/>
                <a:gd name="connsiteX9" fmla="*/ 654869 w 705285"/>
                <a:gd name="connsiteY9" fmla="*/ 192882 h 895350"/>
                <a:gd name="connsiteX10" fmla="*/ 652487 w 705285"/>
                <a:gd name="connsiteY10" fmla="*/ 202407 h 895350"/>
                <a:gd name="connsiteX11" fmla="*/ 638200 w 705285"/>
                <a:gd name="connsiteY11" fmla="*/ 228600 h 895350"/>
                <a:gd name="connsiteX12" fmla="*/ 635819 w 705285"/>
                <a:gd name="connsiteY12" fmla="*/ 238125 h 895350"/>
                <a:gd name="connsiteX13" fmla="*/ 626294 w 705285"/>
                <a:gd name="connsiteY13" fmla="*/ 259557 h 895350"/>
                <a:gd name="connsiteX14" fmla="*/ 621531 w 705285"/>
                <a:gd name="connsiteY14" fmla="*/ 278607 h 895350"/>
                <a:gd name="connsiteX15" fmla="*/ 619150 w 705285"/>
                <a:gd name="connsiteY15" fmla="*/ 288132 h 895350"/>
                <a:gd name="connsiteX16" fmla="*/ 614387 w 705285"/>
                <a:gd name="connsiteY16" fmla="*/ 295275 h 895350"/>
                <a:gd name="connsiteX17" fmla="*/ 604862 w 705285"/>
                <a:gd name="connsiteY17" fmla="*/ 326232 h 895350"/>
                <a:gd name="connsiteX18" fmla="*/ 597719 w 705285"/>
                <a:gd name="connsiteY18" fmla="*/ 347663 h 895350"/>
                <a:gd name="connsiteX19" fmla="*/ 595337 w 705285"/>
                <a:gd name="connsiteY19" fmla="*/ 354807 h 895350"/>
                <a:gd name="connsiteX20" fmla="*/ 590575 w 705285"/>
                <a:gd name="connsiteY20" fmla="*/ 371475 h 895350"/>
                <a:gd name="connsiteX21" fmla="*/ 585812 w 705285"/>
                <a:gd name="connsiteY21" fmla="*/ 381000 h 895350"/>
                <a:gd name="connsiteX22" fmla="*/ 581050 w 705285"/>
                <a:gd name="connsiteY22" fmla="*/ 397669 h 895350"/>
                <a:gd name="connsiteX23" fmla="*/ 576287 w 705285"/>
                <a:gd name="connsiteY23" fmla="*/ 414338 h 895350"/>
                <a:gd name="connsiteX24" fmla="*/ 573906 w 705285"/>
                <a:gd name="connsiteY24" fmla="*/ 428625 h 895350"/>
                <a:gd name="connsiteX25" fmla="*/ 571525 w 705285"/>
                <a:gd name="connsiteY25" fmla="*/ 490538 h 895350"/>
                <a:gd name="connsiteX26" fmla="*/ 566762 w 705285"/>
                <a:gd name="connsiteY26" fmla="*/ 504825 h 895350"/>
                <a:gd name="connsiteX27" fmla="*/ 559619 w 705285"/>
                <a:gd name="connsiteY27" fmla="*/ 542925 h 895350"/>
                <a:gd name="connsiteX28" fmla="*/ 557237 w 705285"/>
                <a:gd name="connsiteY28" fmla="*/ 550069 h 895350"/>
                <a:gd name="connsiteX29" fmla="*/ 554856 w 705285"/>
                <a:gd name="connsiteY29" fmla="*/ 557213 h 895350"/>
                <a:gd name="connsiteX30" fmla="*/ 542950 w 705285"/>
                <a:gd name="connsiteY30" fmla="*/ 573882 h 895350"/>
                <a:gd name="connsiteX31" fmla="*/ 535806 w 705285"/>
                <a:gd name="connsiteY31" fmla="*/ 595313 h 895350"/>
                <a:gd name="connsiteX32" fmla="*/ 533425 w 705285"/>
                <a:gd name="connsiteY32" fmla="*/ 602457 h 895350"/>
                <a:gd name="connsiteX33" fmla="*/ 528662 w 705285"/>
                <a:gd name="connsiteY33" fmla="*/ 609600 h 895350"/>
                <a:gd name="connsiteX34" fmla="*/ 523900 w 705285"/>
                <a:gd name="connsiteY34" fmla="*/ 626269 h 895350"/>
                <a:gd name="connsiteX35" fmla="*/ 519137 w 705285"/>
                <a:gd name="connsiteY35" fmla="*/ 633413 h 895350"/>
                <a:gd name="connsiteX36" fmla="*/ 509612 w 705285"/>
                <a:gd name="connsiteY36" fmla="*/ 650082 h 895350"/>
                <a:gd name="connsiteX37" fmla="*/ 507231 w 705285"/>
                <a:gd name="connsiteY37" fmla="*/ 657225 h 895350"/>
                <a:gd name="connsiteX38" fmla="*/ 502469 w 705285"/>
                <a:gd name="connsiteY38" fmla="*/ 664369 h 895350"/>
                <a:gd name="connsiteX39" fmla="*/ 500087 w 705285"/>
                <a:gd name="connsiteY39" fmla="*/ 673894 h 895350"/>
                <a:gd name="connsiteX40" fmla="*/ 495325 w 705285"/>
                <a:gd name="connsiteY40" fmla="*/ 688182 h 895350"/>
                <a:gd name="connsiteX41" fmla="*/ 490562 w 705285"/>
                <a:gd name="connsiteY41" fmla="*/ 702469 h 895350"/>
                <a:gd name="connsiteX42" fmla="*/ 488181 w 705285"/>
                <a:gd name="connsiteY42" fmla="*/ 709613 h 895350"/>
                <a:gd name="connsiteX43" fmla="*/ 483419 w 705285"/>
                <a:gd name="connsiteY43" fmla="*/ 719138 h 895350"/>
                <a:gd name="connsiteX44" fmla="*/ 481037 w 705285"/>
                <a:gd name="connsiteY44" fmla="*/ 728663 h 895350"/>
                <a:gd name="connsiteX45" fmla="*/ 476275 w 705285"/>
                <a:gd name="connsiteY45" fmla="*/ 735807 h 895350"/>
                <a:gd name="connsiteX46" fmla="*/ 471512 w 705285"/>
                <a:gd name="connsiteY46" fmla="*/ 752475 h 895350"/>
                <a:gd name="connsiteX47" fmla="*/ 469131 w 705285"/>
                <a:gd name="connsiteY47" fmla="*/ 790575 h 895350"/>
                <a:gd name="connsiteX48" fmla="*/ 466750 w 705285"/>
                <a:gd name="connsiteY48" fmla="*/ 797719 h 895350"/>
                <a:gd name="connsiteX49" fmla="*/ 464369 w 705285"/>
                <a:gd name="connsiteY49" fmla="*/ 890588 h 895350"/>
                <a:gd name="connsiteX50" fmla="*/ 457225 w 705285"/>
                <a:gd name="connsiteY50" fmla="*/ 895350 h 895350"/>
                <a:gd name="connsiteX51" fmla="*/ 433412 w 705285"/>
                <a:gd name="connsiteY51" fmla="*/ 892969 h 895350"/>
                <a:gd name="connsiteX52" fmla="*/ 426269 w 705285"/>
                <a:gd name="connsiteY52" fmla="*/ 888207 h 895350"/>
                <a:gd name="connsiteX53" fmla="*/ 404837 w 705285"/>
                <a:gd name="connsiteY53" fmla="*/ 881063 h 895350"/>
                <a:gd name="connsiteX54" fmla="*/ 383406 w 705285"/>
                <a:gd name="connsiteY54" fmla="*/ 873919 h 895350"/>
                <a:gd name="connsiteX55" fmla="*/ 376262 w 705285"/>
                <a:gd name="connsiteY55" fmla="*/ 871538 h 895350"/>
                <a:gd name="connsiteX56" fmla="*/ 361975 w 705285"/>
                <a:gd name="connsiteY56" fmla="*/ 859632 h 895350"/>
                <a:gd name="connsiteX57" fmla="*/ 345306 w 705285"/>
                <a:gd name="connsiteY57" fmla="*/ 850107 h 895350"/>
                <a:gd name="connsiteX58" fmla="*/ 338162 w 705285"/>
                <a:gd name="connsiteY58" fmla="*/ 847725 h 895350"/>
                <a:gd name="connsiteX59" fmla="*/ 321494 w 705285"/>
                <a:gd name="connsiteY59" fmla="*/ 840582 h 895350"/>
                <a:gd name="connsiteX60" fmla="*/ 269106 w 705285"/>
                <a:gd name="connsiteY60" fmla="*/ 845344 h 895350"/>
                <a:gd name="connsiteX61" fmla="*/ 247675 w 705285"/>
                <a:gd name="connsiteY61" fmla="*/ 852488 h 895350"/>
                <a:gd name="connsiteX62" fmla="*/ 240531 w 705285"/>
                <a:gd name="connsiteY62" fmla="*/ 854869 h 895350"/>
                <a:gd name="connsiteX63" fmla="*/ 226244 w 705285"/>
                <a:gd name="connsiteY63" fmla="*/ 864394 h 895350"/>
                <a:gd name="connsiteX64" fmla="*/ 204812 w 705285"/>
                <a:gd name="connsiteY64" fmla="*/ 873919 h 895350"/>
                <a:gd name="connsiteX65" fmla="*/ 200050 w 705285"/>
                <a:gd name="connsiteY65" fmla="*/ 862013 h 895350"/>
                <a:gd name="connsiteX66" fmla="*/ 197669 w 705285"/>
                <a:gd name="connsiteY66" fmla="*/ 845344 h 895350"/>
                <a:gd name="connsiteX67" fmla="*/ 192906 w 705285"/>
                <a:gd name="connsiteY67" fmla="*/ 831057 h 895350"/>
                <a:gd name="connsiteX68" fmla="*/ 190525 w 705285"/>
                <a:gd name="connsiteY68" fmla="*/ 823913 h 895350"/>
                <a:gd name="connsiteX69" fmla="*/ 188144 w 705285"/>
                <a:gd name="connsiteY69" fmla="*/ 816769 h 895350"/>
                <a:gd name="connsiteX70" fmla="*/ 176237 w 705285"/>
                <a:gd name="connsiteY70" fmla="*/ 800100 h 895350"/>
                <a:gd name="connsiteX71" fmla="*/ 173856 w 705285"/>
                <a:gd name="connsiteY71" fmla="*/ 792957 h 895350"/>
                <a:gd name="connsiteX72" fmla="*/ 159569 w 705285"/>
                <a:gd name="connsiteY72" fmla="*/ 781050 h 895350"/>
                <a:gd name="connsiteX73" fmla="*/ 145281 w 705285"/>
                <a:gd name="connsiteY73" fmla="*/ 776288 h 895350"/>
                <a:gd name="connsiteX74" fmla="*/ 107181 w 705285"/>
                <a:gd name="connsiteY74" fmla="*/ 769144 h 895350"/>
                <a:gd name="connsiteX75" fmla="*/ 95275 w 705285"/>
                <a:gd name="connsiteY75" fmla="*/ 762000 h 895350"/>
                <a:gd name="connsiteX76" fmla="*/ 83369 w 705285"/>
                <a:gd name="connsiteY76" fmla="*/ 759619 h 895350"/>
                <a:gd name="connsiteX77" fmla="*/ 57175 w 705285"/>
                <a:gd name="connsiteY77" fmla="*/ 754857 h 895350"/>
                <a:gd name="connsiteX78" fmla="*/ 50031 w 705285"/>
                <a:gd name="connsiteY78" fmla="*/ 752475 h 895350"/>
                <a:gd name="connsiteX79" fmla="*/ 35744 w 705285"/>
                <a:gd name="connsiteY79" fmla="*/ 742950 h 895350"/>
                <a:gd name="connsiteX80" fmla="*/ 28600 w 705285"/>
                <a:gd name="connsiteY80" fmla="*/ 735807 h 895350"/>
                <a:gd name="connsiteX81" fmla="*/ 25 w 705285"/>
                <a:gd name="connsiteY81" fmla="*/ 723900 h 895350"/>
                <a:gd name="connsiteX82" fmla="*/ 21456 w 705285"/>
                <a:gd name="connsiteY82" fmla="*/ 692944 h 895350"/>
                <a:gd name="connsiteX83" fmla="*/ 23837 w 705285"/>
                <a:gd name="connsiteY83" fmla="*/ 681038 h 895350"/>
                <a:gd name="connsiteX84" fmla="*/ 26219 w 705285"/>
                <a:gd name="connsiteY84" fmla="*/ 666750 h 895350"/>
                <a:gd name="connsiteX85" fmla="*/ 28600 w 705285"/>
                <a:gd name="connsiteY85" fmla="*/ 659607 h 895350"/>
                <a:gd name="connsiteX86" fmla="*/ 35744 w 705285"/>
                <a:gd name="connsiteY86" fmla="*/ 633413 h 895350"/>
                <a:gd name="connsiteX87" fmla="*/ 40506 w 705285"/>
                <a:gd name="connsiteY87" fmla="*/ 533400 h 895350"/>
                <a:gd name="connsiteX88" fmla="*/ 45269 w 705285"/>
                <a:gd name="connsiteY88" fmla="*/ 511969 h 895350"/>
                <a:gd name="connsiteX89" fmla="*/ 54794 w 705285"/>
                <a:gd name="connsiteY89" fmla="*/ 497682 h 895350"/>
                <a:gd name="connsiteX90" fmla="*/ 61937 w 705285"/>
                <a:gd name="connsiteY90" fmla="*/ 492919 h 895350"/>
                <a:gd name="connsiteX91" fmla="*/ 64319 w 705285"/>
                <a:gd name="connsiteY91" fmla="*/ 485775 h 895350"/>
                <a:gd name="connsiteX92" fmla="*/ 73844 w 705285"/>
                <a:gd name="connsiteY92" fmla="*/ 471488 h 895350"/>
                <a:gd name="connsiteX93" fmla="*/ 85750 w 705285"/>
                <a:gd name="connsiteY93" fmla="*/ 435769 h 895350"/>
                <a:gd name="connsiteX94" fmla="*/ 90512 w 705285"/>
                <a:gd name="connsiteY94" fmla="*/ 421482 h 895350"/>
                <a:gd name="connsiteX95" fmla="*/ 92894 w 705285"/>
                <a:gd name="connsiteY95" fmla="*/ 414338 h 895350"/>
                <a:gd name="connsiteX96" fmla="*/ 95275 w 705285"/>
                <a:gd name="connsiteY96" fmla="*/ 402432 h 895350"/>
                <a:gd name="connsiteX97" fmla="*/ 97656 w 705285"/>
                <a:gd name="connsiteY97" fmla="*/ 304800 h 895350"/>
                <a:gd name="connsiteX98" fmla="*/ 102419 w 705285"/>
                <a:gd name="connsiteY98" fmla="*/ 290513 h 895350"/>
                <a:gd name="connsiteX99" fmla="*/ 109562 w 705285"/>
                <a:gd name="connsiteY99" fmla="*/ 197644 h 895350"/>
                <a:gd name="connsiteX100" fmla="*/ 147662 w 705285"/>
                <a:gd name="connsiteY100" fmla="*/ 47625 h 895350"/>
                <a:gd name="connsiteX101" fmla="*/ 150044 w 705285"/>
                <a:gd name="connsiteY101" fmla="*/ 21432 h 895350"/>
                <a:gd name="connsiteX102" fmla="*/ 154806 w 705285"/>
                <a:gd name="connsiteY102" fmla="*/ 7144 h 895350"/>
                <a:gd name="connsiteX103" fmla="*/ 169094 w 705285"/>
                <a:gd name="connsiteY103" fmla="*/ 0 h 895350"/>
                <a:gd name="connsiteX104" fmla="*/ 242912 w 705285"/>
                <a:gd name="connsiteY104" fmla="*/ 9525 h 895350"/>
                <a:gd name="connsiteX105" fmla="*/ 261962 w 705285"/>
                <a:gd name="connsiteY105" fmla="*/ 16669 h 895350"/>
                <a:gd name="connsiteX106" fmla="*/ 276250 w 705285"/>
                <a:gd name="connsiteY106" fmla="*/ 21432 h 895350"/>
                <a:gd name="connsiteX107" fmla="*/ 285775 w 705285"/>
                <a:gd name="connsiteY107" fmla="*/ 23813 h 895350"/>
                <a:gd name="connsiteX108" fmla="*/ 307206 w 705285"/>
                <a:gd name="connsiteY108" fmla="*/ 30957 h 895350"/>
                <a:gd name="connsiteX109" fmla="*/ 314350 w 705285"/>
                <a:gd name="connsiteY109" fmla="*/ 33338 h 895350"/>
                <a:gd name="connsiteX110" fmla="*/ 321494 w 705285"/>
                <a:gd name="connsiteY110" fmla="*/ 38100 h 895350"/>
                <a:gd name="connsiteX111" fmla="*/ 488181 w 705285"/>
                <a:gd name="connsiteY111" fmla="*/ 40482 h 895350"/>
                <a:gd name="connsiteX112" fmla="*/ 497706 w 705285"/>
                <a:gd name="connsiteY112" fmla="*/ 42863 h 895350"/>
                <a:gd name="connsiteX113" fmla="*/ 504850 w 705285"/>
                <a:gd name="connsiteY113" fmla="*/ 45244 h 895350"/>
                <a:gd name="connsiteX114" fmla="*/ 531044 w 705285"/>
                <a:gd name="connsiteY114" fmla="*/ 52388 h 895350"/>
                <a:gd name="connsiteX115" fmla="*/ 550094 w 705285"/>
                <a:gd name="connsiteY115" fmla="*/ 59532 h 895350"/>
                <a:gd name="connsiteX116" fmla="*/ 559619 w 705285"/>
                <a:gd name="connsiteY116" fmla="*/ 61913 h 895350"/>
                <a:gd name="connsiteX117" fmla="*/ 566762 w 705285"/>
                <a:gd name="connsiteY117" fmla="*/ 64294 h 895350"/>
                <a:gd name="connsiteX118" fmla="*/ 597719 w 705285"/>
                <a:gd name="connsiteY118" fmla="*/ 66675 h 895350"/>
                <a:gd name="connsiteX119" fmla="*/ 607244 w 705285"/>
                <a:gd name="connsiteY119" fmla="*/ 69057 h 895350"/>
                <a:gd name="connsiteX120" fmla="*/ 614387 w 705285"/>
                <a:gd name="connsiteY120" fmla="*/ 71438 h 895350"/>
                <a:gd name="connsiteX121" fmla="*/ 700112 w 705285"/>
                <a:gd name="connsiteY121" fmla="*/ 71438 h 895350"/>
                <a:gd name="connsiteX0" fmla="*/ 700110 w 705283"/>
                <a:gd name="connsiteY0" fmla="*/ 71438 h 895350"/>
                <a:gd name="connsiteX1" fmla="*/ 695348 w 705283"/>
                <a:gd name="connsiteY1" fmla="*/ 83344 h 895350"/>
                <a:gd name="connsiteX2" fmla="*/ 692967 w 705283"/>
                <a:gd name="connsiteY2" fmla="*/ 95250 h 895350"/>
                <a:gd name="connsiteX3" fmla="*/ 688204 w 705283"/>
                <a:gd name="connsiteY3" fmla="*/ 104775 h 895350"/>
                <a:gd name="connsiteX4" fmla="*/ 683442 w 705283"/>
                <a:gd name="connsiteY4" fmla="*/ 119063 h 895350"/>
                <a:gd name="connsiteX5" fmla="*/ 681060 w 705283"/>
                <a:gd name="connsiteY5" fmla="*/ 126207 h 895350"/>
                <a:gd name="connsiteX6" fmla="*/ 678679 w 705283"/>
                <a:gd name="connsiteY6" fmla="*/ 142875 h 895350"/>
                <a:gd name="connsiteX7" fmla="*/ 669154 w 705283"/>
                <a:gd name="connsiteY7" fmla="*/ 161925 h 895350"/>
                <a:gd name="connsiteX8" fmla="*/ 664392 w 705283"/>
                <a:gd name="connsiteY8" fmla="*/ 178594 h 895350"/>
                <a:gd name="connsiteX9" fmla="*/ 654867 w 705283"/>
                <a:gd name="connsiteY9" fmla="*/ 192882 h 895350"/>
                <a:gd name="connsiteX10" fmla="*/ 652485 w 705283"/>
                <a:gd name="connsiteY10" fmla="*/ 202407 h 895350"/>
                <a:gd name="connsiteX11" fmla="*/ 638198 w 705283"/>
                <a:gd name="connsiteY11" fmla="*/ 228600 h 895350"/>
                <a:gd name="connsiteX12" fmla="*/ 635817 w 705283"/>
                <a:gd name="connsiteY12" fmla="*/ 238125 h 895350"/>
                <a:gd name="connsiteX13" fmla="*/ 626292 w 705283"/>
                <a:gd name="connsiteY13" fmla="*/ 259557 h 895350"/>
                <a:gd name="connsiteX14" fmla="*/ 621529 w 705283"/>
                <a:gd name="connsiteY14" fmla="*/ 278607 h 895350"/>
                <a:gd name="connsiteX15" fmla="*/ 619148 w 705283"/>
                <a:gd name="connsiteY15" fmla="*/ 288132 h 895350"/>
                <a:gd name="connsiteX16" fmla="*/ 614385 w 705283"/>
                <a:gd name="connsiteY16" fmla="*/ 295275 h 895350"/>
                <a:gd name="connsiteX17" fmla="*/ 604860 w 705283"/>
                <a:gd name="connsiteY17" fmla="*/ 326232 h 895350"/>
                <a:gd name="connsiteX18" fmla="*/ 597717 w 705283"/>
                <a:gd name="connsiteY18" fmla="*/ 347663 h 895350"/>
                <a:gd name="connsiteX19" fmla="*/ 595335 w 705283"/>
                <a:gd name="connsiteY19" fmla="*/ 354807 h 895350"/>
                <a:gd name="connsiteX20" fmla="*/ 590573 w 705283"/>
                <a:gd name="connsiteY20" fmla="*/ 371475 h 895350"/>
                <a:gd name="connsiteX21" fmla="*/ 585810 w 705283"/>
                <a:gd name="connsiteY21" fmla="*/ 381000 h 895350"/>
                <a:gd name="connsiteX22" fmla="*/ 581048 w 705283"/>
                <a:gd name="connsiteY22" fmla="*/ 397669 h 895350"/>
                <a:gd name="connsiteX23" fmla="*/ 576285 w 705283"/>
                <a:gd name="connsiteY23" fmla="*/ 414338 h 895350"/>
                <a:gd name="connsiteX24" fmla="*/ 573904 w 705283"/>
                <a:gd name="connsiteY24" fmla="*/ 428625 h 895350"/>
                <a:gd name="connsiteX25" fmla="*/ 571523 w 705283"/>
                <a:gd name="connsiteY25" fmla="*/ 490538 h 895350"/>
                <a:gd name="connsiteX26" fmla="*/ 566760 w 705283"/>
                <a:gd name="connsiteY26" fmla="*/ 504825 h 895350"/>
                <a:gd name="connsiteX27" fmla="*/ 559617 w 705283"/>
                <a:gd name="connsiteY27" fmla="*/ 542925 h 895350"/>
                <a:gd name="connsiteX28" fmla="*/ 557235 w 705283"/>
                <a:gd name="connsiteY28" fmla="*/ 550069 h 895350"/>
                <a:gd name="connsiteX29" fmla="*/ 554854 w 705283"/>
                <a:gd name="connsiteY29" fmla="*/ 557213 h 895350"/>
                <a:gd name="connsiteX30" fmla="*/ 542948 w 705283"/>
                <a:gd name="connsiteY30" fmla="*/ 573882 h 895350"/>
                <a:gd name="connsiteX31" fmla="*/ 535804 w 705283"/>
                <a:gd name="connsiteY31" fmla="*/ 595313 h 895350"/>
                <a:gd name="connsiteX32" fmla="*/ 533423 w 705283"/>
                <a:gd name="connsiteY32" fmla="*/ 602457 h 895350"/>
                <a:gd name="connsiteX33" fmla="*/ 528660 w 705283"/>
                <a:gd name="connsiteY33" fmla="*/ 609600 h 895350"/>
                <a:gd name="connsiteX34" fmla="*/ 523898 w 705283"/>
                <a:gd name="connsiteY34" fmla="*/ 626269 h 895350"/>
                <a:gd name="connsiteX35" fmla="*/ 519135 w 705283"/>
                <a:gd name="connsiteY35" fmla="*/ 633413 h 895350"/>
                <a:gd name="connsiteX36" fmla="*/ 509610 w 705283"/>
                <a:gd name="connsiteY36" fmla="*/ 650082 h 895350"/>
                <a:gd name="connsiteX37" fmla="*/ 507229 w 705283"/>
                <a:gd name="connsiteY37" fmla="*/ 657225 h 895350"/>
                <a:gd name="connsiteX38" fmla="*/ 502467 w 705283"/>
                <a:gd name="connsiteY38" fmla="*/ 664369 h 895350"/>
                <a:gd name="connsiteX39" fmla="*/ 500085 w 705283"/>
                <a:gd name="connsiteY39" fmla="*/ 673894 h 895350"/>
                <a:gd name="connsiteX40" fmla="*/ 495323 w 705283"/>
                <a:gd name="connsiteY40" fmla="*/ 688182 h 895350"/>
                <a:gd name="connsiteX41" fmla="*/ 490560 w 705283"/>
                <a:gd name="connsiteY41" fmla="*/ 702469 h 895350"/>
                <a:gd name="connsiteX42" fmla="*/ 488179 w 705283"/>
                <a:gd name="connsiteY42" fmla="*/ 709613 h 895350"/>
                <a:gd name="connsiteX43" fmla="*/ 483417 w 705283"/>
                <a:gd name="connsiteY43" fmla="*/ 719138 h 895350"/>
                <a:gd name="connsiteX44" fmla="*/ 481035 w 705283"/>
                <a:gd name="connsiteY44" fmla="*/ 728663 h 895350"/>
                <a:gd name="connsiteX45" fmla="*/ 476273 w 705283"/>
                <a:gd name="connsiteY45" fmla="*/ 735807 h 895350"/>
                <a:gd name="connsiteX46" fmla="*/ 471510 w 705283"/>
                <a:gd name="connsiteY46" fmla="*/ 752475 h 895350"/>
                <a:gd name="connsiteX47" fmla="*/ 469129 w 705283"/>
                <a:gd name="connsiteY47" fmla="*/ 790575 h 895350"/>
                <a:gd name="connsiteX48" fmla="*/ 466748 w 705283"/>
                <a:gd name="connsiteY48" fmla="*/ 797719 h 895350"/>
                <a:gd name="connsiteX49" fmla="*/ 464367 w 705283"/>
                <a:gd name="connsiteY49" fmla="*/ 890588 h 895350"/>
                <a:gd name="connsiteX50" fmla="*/ 457223 w 705283"/>
                <a:gd name="connsiteY50" fmla="*/ 895350 h 895350"/>
                <a:gd name="connsiteX51" fmla="*/ 433410 w 705283"/>
                <a:gd name="connsiteY51" fmla="*/ 892969 h 895350"/>
                <a:gd name="connsiteX52" fmla="*/ 426267 w 705283"/>
                <a:gd name="connsiteY52" fmla="*/ 888207 h 895350"/>
                <a:gd name="connsiteX53" fmla="*/ 404835 w 705283"/>
                <a:gd name="connsiteY53" fmla="*/ 881063 h 895350"/>
                <a:gd name="connsiteX54" fmla="*/ 383404 w 705283"/>
                <a:gd name="connsiteY54" fmla="*/ 873919 h 895350"/>
                <a:gd name="connsiteX55" fmla="*/ 376260 w 705283"/>
                <a:gd name="connsiteY55" fmla="*/ 871538 h 895350"/>
                <a:gd name="connsiteX56" fmla="*/ 361973 w 705283"/>
                <a:gd name="connsiteY56" fmla="*/ 859632 h 895350"/>
                <a:gd name="connsiteX57" fmla="*/ 345304 w 705283"/>
                <a:gd name="connsiteY57" fmla="*/ 850107 h 895350"/>
                <a:gd name="connsiteX58" fmla="*/ 338160 w 705283"/>
                <a:gd name="connsiteY58" fmla="*/ 847725 h 895350"/>
                <a:gd name="connsiteX59" fmla="*/ 321492 w 705283"/>
                <a:gd name="connsiteY59" fmla="*/ 840582 h 895350"/>
                <a:gd name="connsiteX60" fmla="*/ 269104 w 705283"/>
                <a:gd name="connsiteY60" fmla="*/ 845344 h 895350"/>
                <a:gd name="connsiteX61" fmla="*/ 247673 w 705283"/>
                <a:gd name="connsiteY61" fmla="*/ 852488 h 895350"/>
                <a:gd name="connsiteX62" fmla="*/ 240529 w 705283"/>
                <a:gd name="connsiteY62" fmla="*/ 854869 h 895350"/>
                <a:gd name="connsiteX63" fmla="*/ 226242 w 705283"/>
                <a:gd name="connsiteY63" fmla="*/ 864394 h 895350"/>
                <a:gd name="connsiteX64" fmla="*/ 204810 w 705283"/>
                <a:gd name="connsiteY64" fmla="*/ 873919 h 895350"/>
                <a:gd name="connsiteX65" fmla="*/ 200048 w 705283"/>
                <a:gd name="connsiteY65" fmla="*/ 862013 h 895350"/>
                <a:gd name="connsiteX66" fmla="*/ 197667 w 705283"/>
                <a:gd name="connsiteY66" fmla="*/ 845344 h 895350"/>
                <a:gd name="connsiteX67" fmla="*/ 192904 w 705283"/>
                <a:gd name="connsiteY67" fmla="*/ 831057 h 895350"/>
                <a:gd name="connsiteX68" fmla="*/ 190523 w 705283"/>
                <a:gd name="connsiteY68" fmla="*/ 823913 h 895350"/>
                <a:gd name="connsiteX69" fmla="*/ 188142 w 705283"/>
                <a:gd name="connsiteY69" fmla="*/ 816769 h 895350"/>
                <a:gd name="connsiteX70" fmla="*/ 176235 w 705283"/>
                <a:gd name="connsiteY70" fmla="*/ 800100 h 895350"/>
                <a:gd name="connsiteX71" fmla="*/ 173854 w 705283"/>
                <a:gd name="connsiteY71" fmla="*/ 792957 h 895350"/>
                <a:gd name="connsiteX72" fmla="*/ 159567 w 705283"/>
                <a:gd name="connsiteY72" fmla="*/ 781050 h 895350"/>
                <a:gd name="connsiteX73" fmla="*/ 145279 w 705283"/>
                <a:gd name="connsiteY73" fmla="*/ 776288 h 895350"/>
                <a:gd name="connsiteX74" fmla="*/ 107179 w 705283"/>
                <a:gd name="connsiteY74" fmla="*/ 769144 h 895350"/>
                <a:gd name="connsiteX75" fmla="*/ 95273 w 705283"/>
                <a:gd name="connsiteY75" fmla="*/ 762000 h 895350"/>
                <a:gd name="connsiteX76" fmla="*/ 83367 w 705283"/>
                <a:gd name="connsiteY76" fmla="*/ 759619 h 895350"/>
                <a:gd name="connsiteX77" fmla="*/ 57173 w 705283"/>
                <a:gd name="connsiteY77" fmla="*/ 754857 h 895350"/>
                <a:gd name="connsiteX78" fmla="*/ 50029 w 705283"/>
                <a:gd name="connsiteY78" fmla="*/ 752475 h 895350"/>
                <a:gd name="connsiteX79" fmla="*/ 35742 w 705283"/>
                <a:gd name="connsiteY79" fmla="*/ 742950 h 895350"/>
                <a:gd name="connsiteX80" fmla="*/ 28598 w 705283"/>
                <a:gd name="connsiteY80" fmla="*/ 735807 h 895350"/>
                <a:gd name="connsiteX81" fmla="*/ 23 w 705283"/>
                <a:gd name="connsiteY81" fmla="*/ 723900 h 895350"/>
                <a:gd name="connsiteX82" fmla="*/ 23835 w 705283"/>
                <a:gd name="connsiteY82" fmla="*/ 681038 h 895350"/>
                <a:gd name="connsiteX83" fmla="*/ 26217 w 705283"/>
                <a:gd name="connsiteY83" fmla="*/ 666750 h 895350"/>
                <a:gd name="connsiteX84" fmla="*/ 28598 w 705283"/>
                <a:gd name="connsiteY84" fmla="*/ 659607 h 895350"/>
                <a:gd name="connsiteX85" fmla="*/ 35742 w 705283"/>
                <a:gd name="connsiteY85" fmla="*/ 633413 h 895350"/>
                <a:gd name="connsiteX86" fmla="*/ 40504 w 705283"/>
                <a:gd name="connsiteY86" fmla="*/ 533400 h 895350"/>
                <a:gd name="connsiteX87" fmla="*/ 45267 w 705283"/>
                <a:gd name="connsiteY87" fmla="*/ 511969 h 895350"/>
                <a:gd name="connsiteX88" fmla="*/ 54792 w 705283"/>
                <a:gd name="connsiteY88" fmla="*/ 497682 h 895350"/>
                <a:gd name="connsiteX89" fmla="*/ 61935 w 705283"/>
                <a:gd name="connsiteY89" fmla="*/ 492919 h 895350"/>
                <a:gd name="connsiteX90" fmla="*/ 64317 w 705283"/>
                <a:gd name="connsiteY90" fmla="*/ 485775 h 895350"/>
                <a:gd name="connsiteX91" fmla="*/ 73842 w 705283"/>
                <a:gd name="connsiteY91" fmla="*/ 471488 h 895350"/>
                <a:gd name="connsiteX92" fmla="*/ 85748 w 705283"/>
                <a:gd name="connsiteY92" fmla="*/ 435769 h 895350"/>
                <a:gd name="connsiteX93" fmla="*/ 90510 w 705283"/>
                <a:gd name="connsiteY93" fmla="*/ 421482 h 895350"/>
                <a:gd name="connsiteX94" fmla="*/ 92892 w 705283"/>
                <a:gd name="connsiteY94" fmla="*/ 414338 h 895350"/>
                <a:gd name="connsiteX95" fmla="*/ 95273 w 705283"/>
                <a:gd name="connsiteY95" fmla="*/ 402432 h 895350"/>
                <a:gd name="connsiteX96" fmla="*/ 97654 w 705283"/>
                <a:gd name="connsiteY96" fmla="*/ 304800 h 895350"/>
                <a:gd name="connsiteX97" fmla="*/ 102417 w 705283"/>
                <a:gd name="connsiteY97" fmla="*/ 290513 h 895350"/>
                <a:gd name="connsiteX98" fmla="*/ 109560 w 705283"/>
                <a:gd name="connsiteY98" fmla="*/ 197644 h 895350"/>
                <a:gd name="connsiteX99" fmla="*/ 147660 w 705283"/>
                <a:gd name="connsiteY99" fmla="*/ 47625 h 895350"/>
                <a:gd name="connsiteX100" fmla="*/ 150042 w 705283"/>
                <a:gd name="connsiteY100" fmla="*/ 21432 h 895350"/>
                <a:gd name="connsiteX101" fmla="*/ 154804 w 705283"/>
                <a:gd name="connsiteY101" fmla="*/ 7144 h 895350"/>
                <a:gd name="connsiteX102" fmla="*/ 169092 w 705283"/>
                <a:gd name="connsiteY102" fmla="*/ 0 h 895350"/>
                <a:gd name="connsiteX103" fmla="*/ 242910 w 705283"/>
                <a:gd name="connsiteY103" fmla="*/ 9525 h 895350"/>
                <a:gd name="connsiteX104" fmla="*/ 261960 w 705283"/>
                <a:gd name="connsiteY104" fmla="*/ 16669 h 895350"/>
                <a:gd name="connsiteX105" fmla="*/ 276248 w 705283"/>
                <a:gd name="connsiteY105" fmla="*/ 21432 h 895350"/>
                <a:gd name="connsiteX106" fmla="*/ 285773 w 705283"/>
                <a:gd name="connsiteY106" fmla="*/ 23813 h 895350"/>
                <a:gd name="connsiteX107" fmla="*/ 307204 w 705283"/>
                <a:gd name="connsiteY107" fmla="*/ 30957 h 895350"/>
                <a:gd name="connsiteX108" fmla="*/ 314348 w 705283"/>
                <a:gd name="connsiteY108" fmla="*/ 33338 h 895350"/>
                <a:gd name="connsiteX109" fmla="*/ 321492 w 705283"/>
                <a:gd name="connsiteY109" fmla="*/ 38100 h 895350"/>
                <a:gd name="connsiteX110" fmla="*/ 488179 w 705283"/>
                <a:gd name="connsiteY110" fmla="*/ 40482 h 895350"/>
                <a:gd name="connsiteX111" fmla="*/ 497704 w 705283"/>
                <a:gd name="connsiteY111" fmla="*/ 42863 h 895350"/>
                <a:gd name="connsiteX112" fmla="*/ 504848 w 705283"/>
                <a:gd name="connsiteY112" fmla="*/ 45244 h 895350"/>
                <a:gd name="connsiteX113" fmla="*/ 531042 w 705283"/>
                <a:gd name="connsiteY113" fmla="*/ 52388 h 895350"/>
                <a:gd name="connsiteX114" fmla="*/ 550092 w 705283"/>
                <a:gd name="connsiteY114" fmla="*/ 59532 h 895350"/>
                <a:gd name="connsiteX115" fmla="*/ 559617 w 705283"/>
                <a:gd name="connsiteY115" fmla="*/ 61913 h 895350"/>
                <a:gd name="connsiteX116" fmla="*/ 566760 w 705283"/>
                <a:gd name="connsiteY116" fmla="*/ 64294 h 895350"/>
                <a:gd name="connsiteX117" fmla="*/ 597717 w 705283"/>
                <a:gd name="connsiteY117" fmla="*/ 66675 h 895350"/>
                <a:gd name="connsiteX118" fmla="*/ 607242 w 705283"/>
                <a:gd name="connsiteY118" fmla="*/ 69057 h 895350"/>
                <a:gd name="connsiteX119" fmla="*/ 614385 w 705283"/>
                <a:gd name="connsiteY119" fmla="*/ 71438 h 895350"/>
                <a:gd name="connsiteX120" fmla="*/ 700110 w 705283"/>
                <a:gd name="connsiteY120" fmla="*/ 71438 h 895350"/>
                <a:gd name="connsiteX0" fmla="*/ 700389 w 705562"/>
                <a:gd name="connsiteY0" fmla="*/ 71438 h 895350"/>
                <a:gd name="connsiteX1" fmla="*/ 695627 w 705562"/>
                <a:gd name="connsiteY1" fmla="*/ 83344 h 895350"/>
                <a:gd name="connsiteX2" fmla="*/ 693246 w 705562"/>
                <a:gd name="connsiteY2" fmla="*/ 95250 h 895350"/>
                <a:gd name="connsiteX3" fmla="*/ 688483 w 705562"/>
                <a:gd name="connsiteY3" fmla="*/ 104775 h 895350"/>
                <a:gd name="connsiteX4" fmla="*/ 683721 w 705562"/>
                <a:gd name="connsiteY4" fmla="*/ 119063 h 895350"/>
                <a:gd name="connsiteX5" fmla="*/ 681339 w 705562"/>
                <a:gd name="connsiteY5" fmla="*/ 126207 h 895350"/>
                <a:gd name="connsiteX6" fmla="*/ 678958 w 705562"/>
                <a:gd name="connsiteY6" fmla="*/ 142875 h 895350"/>
                <a:gd name="connsiteX7" fmla="*/ 669433 w 705562"/>
                <a:gd name="connsiteY7" fmla="*/ 161925 h 895350"/>
                <a:gd name="connsiteX8" fmla="*/ 664671 w 705562"/>
                <a:gd name="connsiteY8" fmla="*/ 178594 h 895350"/>
                <a:gd name="connsiteX9" fmla="*/ 655146 w 705562"/>
                <a:gd name="connsiteY9" fmla="*/ 192882 h 895350"/>
                <a:gd name="connsiteX10" fmla="*/ 652764 w 705562"/>
                <a:gd name="connsiteY10" fmla="*/ 202407 h 895350"/>
                <a:gd name="connsiteX11" fmla="*/ 638477 w 705562"/>
                <a:gd name="connsiteY11" fmla="*/ 228600 h 895350"/>
                <a:gd name="connsiteX12" fmla="*/ 636096 w 705562"/>
                <a:gd name="connsiteY12" fmla="*/ 238125 h 895350"/>
                <a:gd name="connsiteX13" fmla="*/ 626571 w 705562"/>
                <a:gd name="connsiteY13" fmla="*/ 259557 h 895350"/>
                <a:gd name="connsiteX14" fmla="*/ 621808 w 705562"/>
                <a:gd name="connsiteY14" fmla="*/ 278607 h 895350"/>
                <a:gd name="connsiteX15" fmla="*/ 619427 w 705562"/>
                <a:gd name="connsiteY15" fmla="*/ 288132 h 895350"/>
                <a:gd name="connsiteX16" fmla="*/ 614664 w 705562"/>
                <a:gd name="connsiteY16" fmla="*/ 295275 h 895350"/>
                <a:gd name="connsiteX17" fmla="*/ 605139 w 705562"/>
                <a:gd name="connsiteY17" fmla="*/ 326232 h 895350"/>
                <a:gd name="connsiteX18" fmla="*/ 597996 w 705562"/>
                <a:gd name="connsiteY18" fmla="*/ 347663 h 895350"/>
                <a:gd name="connsiteX19" fmla="*/ 595614 w 705562"/>
                <a:gd name="connsiteY19" fmla="*/ 354807 h 895350"/>
                <a:gd name="connsiteX20" fmla="*/ 590852 w 705562"/>
                <a:gd name="connsiteY20" fmla="*/ 371475 h 895350"/>
                <a:gd name="connsiteX21" fmla="*/ 586089 w 705562"/>
                <a:gd name="connsiteY21" fmla="*/ 381000 h 895350"/>
                <a:gd name="connsiteX22" fmla="*/ 581327 w 705562"/>
                <a:gd name="connsiteY22" fmla="*/ 397669 h 895350"/>
                <a:gd name="connsiteX23" fmla="*/ 576564 w 705562"/>
                <a:gd name="connsiteY23" fmla="*/ 414338 h 895350"/>
                <a:gd name="connsiteX24" fmla="*/ 574183 w 705562"/>
                <a:gd name="connsiteY24" fmla="*/ 428625 h 895350"/>
                <a:gd name="connsiteX25" fmla="*/ 571802 w 705562"/>
                <a:gd name="connsiteY25" fmla="*/ 490538 h 895350"/>
                <a:gd name="connsiteX26" fmla="*/ 567039 w 705562"/>
                <a:gd name="connsiteY26" fmla="*/ 504825 h 895350"/>
                <a:gd name="connsiteX27" fmla="*/ 559896 w 705562"/>
                <a:gd name="connsiteY27" fmla="*/ 542925 h 895350"/>
                <a:gd name="connsiteX28" fmla="*/ 557514 w 705562"/>
                <a:gd name="connsiteY28" fmla="*/ 550069 h 895350"/>
                <a:gd name="connsiteX29" fmla="*/ 555133 w 705562"/>
                <a:gd name="connsiteY29" fmla="*/ 557213 h 895350"/>
                <a:gd name="connsiteX30" fmla="*/ 543227 w 705562"/>
                <a:gd name="connsiteY30" fmla="*/ 573882 h 895350"/>
                <a:gd name="connsiteX31" fmla="*/ 536083 w 705562"/>
                <a:gd name="connsiteY31" fmla="*/ 595313 h 895350"/>
                <a:gd name="connsiteX32" fmla="*/ 533702 w 705562"/>
                <a:gd name="connsiteY32" fmla="*/ 602457 h 895350"/>
                <a:gd name="connsiteX33" fmla="*/ 528939 w 705562"/>
                <a:gd name="connsiteY33" fmla="*/ 609600 h 895350"/>
                <a:gd name="connsiteX34" fmla="*/ 524177 w 705562"/>
                <a:gd name="connsiteY34" fmla="*/ 626269 h 895350"/>
                <a:gd name="connsiteX35" fmla="*/ 519414 w 705562"/>
                <a:gd name="connsiteY35" fmla="*/ 633413 h 895350"/>
                <a:gd name="connsiteX36" fmla="*/ 509889 w 705562"/>
                <a:gd name="connsiteY36" fmla="*/ 650082 h 895350"/>
                <a:gd name="connsiteX37" fmla="*/ 507508 w 705562"/>
                <a:gd name="connsiteY37" fmla="*/ 657225 h 895350"/>
                <a:gd name="connsiteX38" fmla="*/ 502746 w 705562"/>
                <a:gd name="connsiteY38" fmla="*/ 664369 h 895350"/>
                <a:gd name="connsiteX39" fmla="*/ 500364 w 705562"/>
                <a:gd name="connsiteY39" fmla="*/ 673894 h 895350"/>
                <a:gd name="connsiteX40" fmla="*/ 495602 w 705562"/>
                <a:gd name="connsiteY40" fmla="*/ 688182 h 895350"/>
                <a:gd name="connsiteX41" fmla="*/ 490839 w 705562"/>
                <a:gd name="connsiteY41" fmla="*/ 702469 h 895350"/>
                <a:gd name="connsiteX42" fmla="*/ 488458 w 705562"/>
                <a:gd name="connsiteY42" fmla="*/ 709613 h 895350"/>
                <a:gd name="connsiteX43" fmla="*/ 483696 w 705562"/>
                <a:gd name="connsiteY43" fmla="*/ 719138 h 895350"/>
                <a:gd name="connsiteX44" fmla="*/ 481314 w 705562"/>
                <a:gd name="connsiteY44" fmla="*/ 728663 h 895350"/>
                <a:gd name="connsiteX45" fmla="*/ 476552 w 705562"/>
                <a:gd name="connsiteY45" fmla="*/ 735807 h 895350"/>
                <a:gd name="connsiteX46" fmla="*/ 471789 w 705562"/>
                <a:gd name="connsiteY46" fmla="*/ 752475 h 895350"/>
                <a:gd name="connsiteX47" fmla="*/ 469408 w 705562"/>
                <a:gd name="connsiteY47" fmla="*/ 790575 h 895350"/>
                <a:gd name="connsiteX48" fmla="*/ 467027 w 705562"/>
                <a:gd name="connsiteY48" fmla="*/ 797719 h 895350"/>
                <a:gd name="connsiteX49" fmla="*/ 464646 w 705562"/>
                <a:gd name="connsiteY49" fmla="*/ 890588 h 895350"/>
                <a:gd name="connsiteX50" fmla="*/ 457502 w 705562"/>
                <a:gd name="connsiteY50" fmla="*/ 895350 h 895350"/>
                <a:gd name="connsiteX51" fmla="*/ 433689 w 705562"/>
                <a:gd name="connsiteY51" fmla="*/ 892969 h 895350"/>
                <a:gd name="connsiteX52" fmla="*/ 426546 w 705562"/>
                <a:gd name="connsiteY52" fmla="*/ 888207 h 895350"/>
                <a:gd name="connsiteX53" fmla="*/ 405114 w 705562"/>
                <a:gd name="connsiteY53" fmla="*/ 881063 h 895350"/>
                <a:gd name="connsiteX54" fmla="*/ 383683 w 705562"/>
                <a:gd name="connsiteY54" fmla="*/ 873919 h 895350"/>
                <a:gd name="connsiteX55" fmla="*/ 376539 w 705562"/>
                <a:gd name="connsiteY55" fmla="*/ 871538 h 895350"/>
                <a:gd name="connsiteX56" fmla="*/ 362252 w 705562"/>
                <a:gd name="connsiteY56" fmla="*/ 859632 h 895350"/>
                <a:gd name="connsiteX57" fmla="*/ 345583 w 705562"/>
                <a:gd name="connsiteY57" fmla="*/ 850107 h 895350"/>
                <a:gd name="connsiteX58" fmla="*/ 338439 w 705562"/>
                <a:gd name="connsiteY58" fmla="*/ 847725 h 895350"/>
                <a:gd name="connsiteX59" fmla="*/ 321771 w 705562"/>
                <a:gd name="connsiteY59" fmla="*/ 840582 h 895350"/>
                <a:gd name="connsiteX60" fmla="*/ 269383 w 705562"/>
                <a:gd name="connsiteY60" fmla="*/ 845344 h 895350"/>
                <a:gd name="connsiteX61" fmla="*/ 247952 w 705562"/>
                <a:gd name="connsiteY61" fmla="*/ 852488 h 895350"/>
                <a:gd name="connsiteX62" fmla="*/ 240808 w 705562"/>
                <a:gd name="connsiteY62" fmla="*/ 854869 h 895350"/>
                <a:gd name="connsiteX63" fmla="*/ 226521 w 705562"/>
                <a:gd name="connsiteY63" fmla="*/ 864394 h 895350"/>
                <a:gd name="connsiteX64" fmla="*/ 205089 w 705562"/>
                <a:gd name="connsiteY64" fmla="*/ 873919 h 895350"/>
                <a:gd name="connsiteX65" fmla="*/ 200327 w 705562"/>
                <a:gd name="connsiteY65" fmla="*/ 862013 h 895350"/>
                <a:gd name="connsiteX66" fmla="*/ 197946 w 705562"/>
                <a:gd name="connsiteY66" fmla="*/ 845344 h 895350"/>
                <a:gd name="connsiteX67" fmla="*/ 193183 w 705562"/>
                <a:gd name="connsiteY67" fmla="*/ 831057 h 895350"/>
                <a:gd name="connsiteX68" fmla="*/ 190802 w 705562"/>
                <a:gd name="connsiteY68" fmla="*/ 823913 h 895350"/>
                <a:gd name="connsiteX69" fmla="*/ 188421 w 705562"/>
                <a:gd name="connsiteY69" fmla="*/ 816769 h 895350"/>
                <a:gd name="connsiteX70" fmla="*/ 176514 w 705562"/>
                <a:gd name="connsiteY70" fmla="*/ 800100 h 895350"/>
                <a:gd name="connsiteX71" fmla="*/ 174133 w 705562"/>
                <a:gd name="connsiteY71" fmla="*/ 792957 h 895350"/>
                <a:gd name="connsiteX72" fmla="*/ 159846 w 705562"/>
                <a:gd name="connsiteY72" fmla="*/ 781050 h 895350"/>
                <a:gd name="connsiteX73" fmla="*/ 145558 w 705562"/>
                <a:gd name="connsiteY73" fmla="*/ 776288 h 895350"/>
                <a:gd name="connsiteX74" fmla="*/ 107458 w 705562"/>
                <a:gd name="connsiteY74" fmla="*/ 769144 h 895350"/>
                <a:gd name="connsiteX75" fmla="*/ 95552 w 705562"/>
                <a:gd name="connsiteY75" fmla="*/ 762000 h 895350"/>
                <a:gd name="connsiteX76" fmla="*/ 83646 w 705562"/>
                <a:gd name="connsiteY76" fmla="*/ 759619 h 895350"/>
                <a:gd name="connsiteX77" fmla="*/ 57452 w 705562"/>
                <a:gd name="connsiteY77" fmla="*/ 754857 h 895350"/>
                <a:gd name="connsiteX78" fmla="*/ 50308 w 705562"/>
                <a:gd name="connsiteY78" fmla="*/ 752475 h 895350"/>
                <a:gd name="connsiteX79" fmla="*/ 36021 w 705562"/>
                <a:gd name="connsiteY79" fmla="*/ 742950 h 895350"/>
                <a:gd name="connsiteX80" fmla="*/ 28877 w 705562"/>
                <a:gd name="connsiteY80" fmla="*/ 735807 h 895350"/>
                <a:gd name="connsiteX81" fmla="*/ 302 w 705562"/>
                <a:gd name="connsiteY81" fmla="*/ 723900 h 895350"/>
                <a:gd name="connsiteX82" fmla="*/ 14589 w 705562"/>
                <a:gd name="connsiteY82" fmla="*/ 678656 h 895350"/>
                <a:gd name="connsiteX83" fmla="*/ 26496 w 705562"/>
                <a:gd name="connsiteY83" fmla="*/ 666750 h 895350"/>
                <a:gd name="connsiteX84" fmla="*/ 28877 w 705562"/>
                <a:gd name="connsiteY84" fmla="*/ 659607 h 895350"/>
                <a:gd name="connsiteX85" fmla="*/ 36021 w 705562"/>
                <a:gd name="connsiteY85" fmla="*/ 633413 h 895350"/>
                <a:gd name="connsiteX86" fmla="*/ 40783 w 705562"/>
                <a:gd name="connsiteY86" fmla="*/ 533400 h 895350"/>
                <a:gd name="connsiteX87" fmla="*/ 45546 w 705562"/>
                <a:gd name="connsiteY87" fmla="*/ 511969 h 895350"/>
                <a:gd name="connsiteX88" fmla="*/ 55071 w 705562"/>
                <a:gd name="connsiteY88" fmla="*/ 497682 h 895350"/>
                <a:gd name="connsiteX89" fmla="*/ 62214 w 705562"/>
                <a:gd name="connsiteY89" fmla="*/ 492919 h 895350"/>
                <a:gd name="connsiteX90" fmla="*/ 64596 w 705562"/>
                <a:gd name="connsiteY90" fmla="*/ 485775 h 895350"/>
                <a:gd name="connsiteX91" fmla="*/ 74121 w 705562"/>
                <a:gd name="connsiteY91" fmla="*/ 471488 h 895350"/>
                <a:gd name="connsiteX92" fmla="*/ 86027 w 705562"/>
                <a:gd name="connsiteY92" fmla="*/ 435769 h 895350"/>
                <a:gd name="connsiteX93" fmla="*/ 90789 w 705562"/>
                <a:gd name="connsiteY93" fmla="*/ 421482 h 895350"/>
                <a:gd name="connsiteX94" fmla="*/ 93171 w 705562"/>
                <a:gd name="connsiteY94" fmla="*/ 414338 h 895350"/>
                <a:gd name="connsiteX95" fmla="*/ 95552 w 705562"/>
                <a:gd name="connsiteY95" fmla="*/ 402432 h 895350"/>
                <a:gd name="connsiteX96" fmla="*/ 97933 w 705562"/>
                <a:gd name="connsiteY96" fmla="*/ 304800 h 895350"/>
                <a:gd name="connsiteX97" fmla="*/ 102696 w 705562"/>
                <a:gd name="connsiteY97" fmla="*/ 290513 h 895350"/>
                <a:gd name="connsiteX98" fmla="*/ 109839 w 705562"/>
                <a:gd name="connsiteY98" fmla="*/ 197644 h 895350"/>
                <a:gd name="connsiteX99" fmla="*/ 147939 w 705562"/>
                <a:gd name="connsiteY99" fmla="*/ 47625 h 895350"/>
                <a:gd name="connsiteX100" fmla="*/ 150321 w 705562"/>
                <a:gd name="connsiteY100" fmla="*/ 21432 h 895350"/>
                <a:gd name="connsiteX101" fmla="*/ 155083 w 705562"/>
                <a:gd name="connsiteY101" fmla="*/ 7144 h 895350"/>
                <a:gd name="connsiteX102" fmla="*/ 169371 w 705562"/>
                <a:gd name="connsiteY102" fmla="*/ 0 h 895350"/>
                <a:gd name="connsiteX103" fmla="*/ 243189 w 705562"/>
                <a:gd name="connsiteY103" fmla="*/ 9525 h 895350"/>
                <a:gd name="connsiteX104" fmla="*/ 262239 w 705562"/>
                <a:gd name="connsiteY104" fmla="*/ 16669 h 895350"/>
                <a:gd name="connsiteX105" fmla="*/ 276527 w 705562"/>
                <a:gd name="connsiteY105" fmla="*/ 21432 h 895350"/>
                <a:gd name="connsiteX106" fmla="*/ 286052 w 705562"/>
                <a:gd name="connsiteY106" fmla="*/ 23813 h 895350"/>
                <a:gd name="connsiteX107" fmla="*/ 307483 w 705562"/>
                <a:gd name="connsiteY107" fmla="*/ 30957 h 895350"/>
                <a:gd name="connsiteX108" fmla="*/ 314627 w 705562"/>
                <a:gd name="connsiteY108" fmla="*/ 33338 h 895350"/>
                <a:gd name="connsiteX109" fmla="*/ 321771 w 705562"/>
                <a:gd name="connsiteY109" fmla="*/ 38100 h 895350"/>
                <a:gd name="connsiteX110" fmla="*/ 488458 w 705562"/>
                <a:gd name="connsiteY110" fmla="*/ 40482 h 895350"/>
                <a:gd name="connsiteX111" fmla="*/ 497983 w 705562"/>
                <a:gd name="connsiteY111" fmla="*/ 42863 h 895350"/>
                <a:gd name="connsiteX112" fmla="*/ 505127 w 705562"/>
                <a:gd name="connsiteY112" fmla="*/ 45244 h 895350"/>
                <a:gd name="connsiteX113" fmla="*/ 531321 w 705562"/>
                <a:gd name="connsiteY113" fmla="*/ 52388 h 895350"/>
                <a:gd name="connsiteX114" fmla="*/ 550371 w 705562"/>
                <a:gd name="connsiteY114" fmla="*/ 59532 h 895350"/>
                <a:gd name="connsiteX115" fmla="*/ 559896 w 705562"/>
                <a:gd name="connsiteY115" fmla="*/ 61913 h 895350"/>
                <a:gd name="connsiteX116" fmla="*/ 567039 w 705562"/>
                <a:gd name="connsiteY116" fmla="*/ 64294 h 895350"/>
                <a:gd name="connsiteX117" fmla="*/ 597996 w 705562"/>
                <a:gd name="connsiteY117" fmla="*/ 66675 h 895350"/>
                <a:gd name="connsiteX118" fmla="*/ 607521 w 705562"/>
                <a:gd name="connsiteY118" fmla="*/ 69057 h 895350"/>
                <a:gd name="connsiteX119" fmla="*/ 614664 w 705562"/>
                <a:gd name="connsiteY119" fmla="*/ 71438 h 895350"/>
                <a:gd name="connsiteX120" fmla="*/ 700389 w 705562"/>
                <a:gd name="connsiteY120" fmla="*/ 7143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705562" h="895350">
                  <a:moveTo>
                    <a:pt x="700389" y="71438"/>
                  </a:moveTo>
                  <a:cubicBezTo>
                    <a:pt x="713883" y="73422"/>
                    <a:pt x="696855" y="79250"/>
                    <a:pt x="695627" y="83344"/>
                  </a:cubicBezTo>
                  <a:cubicBezTo>
                    <a:pt x="694464" y="87221"/>
                    <a:pt x="694526" y="91410"/>
                    <a:pt x="693246" y="95250"/>
                  </a:cubicBezTo>
                  <a:cubicBezTo>
                    <a:pt x="692123" y="98618"/>
                    <a:pt x="689801" y="101479"/>
                    <a:pt x="688483" y="104775"/>
                  </a:cubicBezTo>
                  <a:cubicBezTo>
                    <a:pt x="686619" y="109436"/>
                    <a:pt x="685309" y="114300"/>
                    <a:pt x="683721" y="119063"/>
                  </a:cubicBezTo>
                  <a:lnTo>
                    <a:pt x="681339" y="126207"/>
                  </a:lnTo>
                  <a:cubicBezTo>
                    <a:pt x="680545" y="131763"/>
                    <a:pt x="680319" y="137430"/>
                    <a:pt x="678958" y="142875"/>
                  </a:cubicBezTo>
                  <a:cubicBezTo>
                    <a:pt x="676627" y="152200"/>
                    <a:pt x="674228" y="154733"/>
                    <a:pt x="669433" y="161925"/>
                  </a:cubicBezTo>
                  <a:cubicBezTo>
                    <a:pt x="668873" y="164166"/>
                    <a:pt x="666223" y="175800"/>
                    <a:pt x="664671" y="178594"/>
                  </a:cubicBezTo>
                  <a:cubicBezTo>
                    <a:pt x="661891" y="183598"/>
                    <a:pt x="655146" y="192882"/>
                    <a:pt x="655146" y="192882"/>
                  </a:cubicBezTo>
                  <a:cubicBezTo>
                    <a:pt x="654352" y="196057"/>
                    <a:pt x="654023" y="199386"/>
                    <a:pt x="652764" y="202407"/>
                  </a:cubicBezTo>
                  <a:cubicBezTo>
                    <a:pt x="646760" y="216815"/>
                    <a:pt x="645242" y="218453"/>
                    <a:pt x="638477" y="228600"/>
                  </a:cubicBezTo>
                  <a:cubicBezTo>
                    <a:pt x="637683" y="231775"/>
                    <a:pt x="637385" y="235117"/>
                    <a:pt x="636096" y="238125"/>
                  </a:cubicBezTo>
                  <a:cubicBezTo>
                    <a:pt x="628610" y="255592"/>
                    <a:pt x="632130" y="231773"/>
                    <a:pt x="626571" y="259557"/>
                  </a:cubicBezTo>
                  <a:cubicBezTo>
                    <a:pt x="621726" y="283772"/>
                    <a:pt x="626691" y="261516"/>
                    <a:pt x="621808" y="278607"/>
                  </a:cubicBezTo>
                  <a:cubicBezTo>
                    <a:pt x="620909" y="281754"/>
                    <a:pt x="620716" y="285124"/>
                    <a:pt x="619427" y="288132"/>
                  </a:cubicBezTo>
                  <a:cubicBezTo>
                    <a:pt x="618300" y="290762"/>
                    <a:pt x="616252" y="292894"/>
                    <a:pt x="614664" y="295275"/>
                  </a:cubicBezTo>
                  <a:cubicBezTo>
                    <a:pt x="609341" y="321895"/>
                    <a:pt x="614392" y="312353"/>
                    <a:pt x="605139" y="326232"/>
                  </a:cubicBezTo>
                  <a:lnTo>
                    <a:pt x="597996" y="347663"/>
                  </a:lnTo>
                  <a:cubicBezTo>
                    <a:pt x="597202" y="350044"/>
                    <a:pt x="596223" y="352372"/>
                    <a:pt x="595614" y="354807"/>
                  </a:cubicBezTo>
                  <a:cubicBezTo>
                    <a:pt x="594406" y="359640"/>
                    <a:pt x="592902" y="366693"/>
                    <a:pt x="590852" y="371475"/>
                  </a:cubicBezTo>
                  <a:cubicBezTo>
                    <a:pt x="589454" y="374738"/>
                    <a:pt x="587677" y="377825"/>
                    <a:pt x="586089" y="381000"/>
                  </a:cubicBezTo>
                  <a:cubicBezTo>
                    <a:pt x="578646" y="410776"/>
                    <a:pt x="588159" y="373756"/>
                    <a:pt x="581327" y="397669"/>
                  </a:cubicBezTo>
                  <a:cubicBezTo>
                    <a:pt x="575355" y="418574"/>
                    <a:pt x="582269" y="397229"/>
                    <a:pt x="576564" y="414338"/>
                  </a:cubicBezTo>
                  <a:cubicBezTo>
                    <a:pt x="575770" y="419100"/>
                    <a:pt x="574484" y="423806"/>
                    <a:pt x="574183" y="428625"/>
                  </a:cubicBezTo>
                  <a:cubicBezTo>
                    <a:pt x="572895" y="449238"/>
                    <a:pt x="573730" y="469975"/>
                    <a:pt x="571802" y="490538"/>
                  </a:cubicBezTo>
                  <a:cubicBezTo>
                    <a:pt x="571333" y="495536"/>
                    <a:pt x="567039" y="504825"/>
                    <a:pt x="567039" y="504825"/>
                  </a:cubicBezTo>
                  <a:cubicBezTo>
                    <a:pt x="564159" y="533627"/>
                    <a:pt x="567180" y="521074"/>
                    <a:pt x="559896" y="542925"/>
                  </a:cubicBezTo>
                  <a:lnTo>
                    <a:pt x="557514" y="550069"/>
                  </a:lnTo>
                  <a:cubicBezTo>
                    <a:pt x="556720" y="552450"/>
                    <a:pt x="556639" y="555205"/>
                    <a:pt x="555133" y="557213"/>
                  </a:cubicBezTo>
                  <a:cubicBezTo>
                    <a:pt x="554170" y="558497"/>
                    <a:pt x="544495" y="571029"/>
                    <a:pt x="543227" y="573882"/>
                  </a:cubicBezTo>
                  <a:cubicBezTo>
                    <a:pt x="543221" y="573896"/>
                    <a:pt x="537276" y="591734"/>
                    <a:pt x="536083" y="595313"/>
                  </a:cubicBezTo>
                  <a:cubicBezTo>
                    <a:pt x="535289" y="597694"/>
                    <a:pt x="535095" y="600369"/>
                    <a:pt x="533702" y="602457"/>
                  </a:cubicBezTo>
                  <a:lnTo>
                    <a:pt x="528939" y="609600"/>
                  </a:lnTo>
                  <a:cubicBezTo>
                    <a:pt x="528176" y="612650"/>
                    <a:pt x="525885" y="622854"/>
                    <a:pt x="524177" y="626269"/>
                  </a:cubicBezTo>
                  <a:cubicBezTo>
                    <a:pt x="522897" y="628829"/>
                    <a:pt x="520834" y="630928"/>
                    <a:pt x="519414" y="633413"/>
                  </a:cubicBezTo>
                  <a:cubicBezTo>
                    <a:pt x="507329" y="654562"/>
                    <a:pt x="521494" y="632676"/>
                    <a:pt x="509889" y="650082"/>
                  </a:cubicBezTo>
                  <a:cubicBezTo>
                    <a:pt x="509095" y="652463"/>
                    <a:pt x="508630" y="654980"/>
                    <a:pt x="507508" y="657225"/>
                  </a:cubicBezTo>
                  <a:cubicBezTo>
                    <a:pt x="506228" y="659785"/>
                    <a:pt x="503873" y="661739"/>
                    <a:pt x="502746" y="664369"/>
                  </a:cubicBezTo>
                  <a:cubicBezTo>
                    <a:pt x="501457" y="667377"/>
                    <a:pt x="501304" y="670759"/>
                    <a:pt x="500364" y="673894"/>
                  </a:cubicBezTo>
                  <a:cubicBezTo>
                    <a:pt x="498921" y="678702"/>
                    <a:pt x="497189" y="683419"/>
                    <a:pt x="495602" y="688182"/>
                  </a:cubicBezTo>
                  <a:lnTo>
                    <a:pt x="490839" y="702469"/>
                  </a:lnTo>
                  <a:cubicBezTo>
                    <a:pt x="490045" y="704850"/>
                    <a:pt x="489580" y="707368"/>
                    <a:pt x="488458" y="709613"/>
                  </a:cubicBezTo>
                  <a:cubicBezTo>
                    <a:pt x="486871" y="712788"/>
                    <a:pt x="484942" y="715814"/>
                    <a:pt x="483696" y="719138"/>
                  </a:cubicBezTo>
                  <a:cubicBezTo>
                    <a:pt x="482547" y="722202"/>
                    <a:pt x="482603" y="725655"/>
                    <a:pt x="481314" y="728663"/>
                  </a:cubicBezTo>
                  <a:cubicBezTo>
                    <a:pt x="480187" y="731293"/>
                    <a:pt x="477832" y="733247"/>
                    <a:pt x="476552" y="735807"/>
                  </a:cubicBezTo>
                  <a:cubicBezTo>
                    <a:pt x="474845" y="739221"/>
                    <a:pt x="472551" y="749426"/>
                    <a:pt x="471789" y="752475"/>
                  </a:cubicBezTo>
                  <a:cubicBezTo>
                    <a:pt x="470995" y="765175"/>
                    <a:pt x="470740" y="777920"/>
                    <a:pt x="469408" y="790575"/>
                  </a:cubicBezTo>
                  <a:cubicBezTo>
                    <a:pt x="469145" y="793071"/>
                    <a:pt x="467146" y="795212"/>
                    <a:pt x="467027" y="797719"/>
                  </a:cubicBezTo>
                  <a:cubicBezTo>
                    <a:pt x="465554" y="828650"/>
                    <a:pt x="467653" y="859768"/>
                    <a:pt x="464646" y="890588"/>
                  </a:cubicBezTo>
                  <a:cubicBezTo>
                    <a:pt x="464368" y="893436"/>
                    <a:pt x="459883" y="893763"/>
                    <a:pt x="457502" y="895350"/>
                  </a:cubicBezTo>
                  <a:cubicBezTo>
                    <a:pt x="449564" y="894556"/>
                    <a:pt x="441462" y="894763"/>
                    <a:pt x="433689" y="892969"/>
                  </a:cubicBezTo>
                  <a:cubicBezTo>
                    <a:pt x="430901" y="892326"/>
                    <a:pt x="429161" y="889369"/>
                    <a:pt x="426546" y="888207"/>
                  </a:cubicBezTo>
                  <a:cubicBezTo>
                    <a:pt x="426534" y="888202"/>
                    <a:pt x="408692" y="882256"/>
                    <a:pt x="405114" y="881063"/>
                  </a:cubicBezTo>
                  <a:lnTo>
                    <a:pt x="383683" y="873919"/>
                  </a:lnTo>
                  <a:lnTo>
                    <a:pt x="376539" y="871538"/>
                  </a:lnTo>
                  <a:cubicBezTo>
                    <a:pt x="358799" y="859709"/>
                    <a:pt x="380593" y="874915"/>
                    <a:pt x="362252" y="859632"/>
                  </a:cubicBezTo>
                  <a:cubicBezTo>
                    <a:pt x="358029" y="856113"/>
                    <a:pt x="350382" y="852164"/>
                    <a:pt x="345583" y="850107"/>
                  </a:cubicBezTo>
                  <a:cubicBezTo>
                    <a:pt x="343276" y="849118"/>
                    <a:pt x="340684" y="848848"/>
                    <a:pt x="338439" y="847725"/>
                  </a:cubicBezTo>
                  <a:cubicBezTo>
                    <a:pt x="321999" y="839504"/>
                    <a:pt x="341591" y="845536"/>
                    <a:pt x="321771" y="840582"/>
                  </a:cubicBezTo>
                  <a:cubicBezTo>
                    <a:pt x="296591" y="841981"/>
                    <a:pt x="287999" y="839759"/>
                    <a:pt x="269383" y="845344"/>
                  </a:cubicBezTo>
                  <a:cubicBezTo>
                    <a:pt x="262170" y="847508"/>
                    <a:pt x="255096" y="850107"/>
                    <a:pt x="247952" y="852488"/>
                  </a:cubicBezTo>
                  <a:lnTo>
                    <a:pt x="240808" y="854869"/>
                  </a:lnTo>
                  <a:cubicBezTo>
                    <a:pt x="236046" y="858044"/>
                    <a:pt x="231951" y="862584"/>
                    <a:pt x="226521" y="864394"/>
                  </a:cubicBezTo>
                  <a:cubicBezTo>
                    <a:pt x="209518" y="870062"/>
                    <a:pt x="216410" y="866372"/>
                    <a:pt x="205089" y="873919"/>
                  </a:cubicBezTo>
                  <a:cubicBezTo>
                    <a:pt x="203502" y="869950"/>
                    <a:pt x="201364" y="866160"/>
                    <a:pt x="200327" y="862013"/>
                  </a:cubicBezTo>
                  <a:cubicBezTo>
                    <a:pt x="198966" y="856568"/>
                    <a:pt x="199208" y="850813"/>
                    <a:pt x="197946" y="845344"/>
                  </a:cubicBezTo>
                  <a:cubicBezTo>
                    <a:pt x="196817" y="840453"/>
                    <a:pt x="194771" y="835819"/>
                    <a:pt x="193183" y="831057"/>
                  </a:cubicBezTo>
                  <a:lnTo>
                    <a:pt x="190802" y="823913"/>
                  </a:lnTo>
                  <a:cubicBezTo>
                    <a:pt x="190008" y="821532"/>
                    <a:pt x="189813" y="818857"/>
                    <a:pt x="188421" y="816769"/>
                  </a:cubicBezTo>
                  <a:cubicBezTo>
                    <a:pt x="181456" y="806323"/>
                    <a:pt x="185375" y="811915"/>
                    <a:pt x="176514" y="800100"/>
                  </a:cubicBezTo>
                  <a:cubicBezTo>
                    <a:pt x="175720" y="797719"/>
                    <a:pt x="175525" y="795045"/>
                    <a:pt x="174133" y="792957"/>
                  </a:cubicBezTo>
                  <a:cubicBezTo>
                    <a:pt x="171773" y="789417"/>
                    <a:pt x="164006" y="782899"/>
                    <a:pt x="159846" y="781050"/>
                  </a:cubicBezTo>
                  <a:cubicBezTo>
                    <a:pt x="155258" y="779011"/>
                    <a:pt x="145558" y="776288"/>
                    <a:pt x="145558" y="776288"/>
                  </a:cubicBezTo>
                  <a:cubicBezTo>
                    <a:pt x="126747" y="763746"/>
                    <a:pt x="152320" y="779114"/>
                    <a:pt x="107458" y="769144"/>
                  </a:cubicBezTo>
                  <a:cubicBezTo>
                    <a:pt x="102940" y="768140"/>
                    <a:pt x="99849" y="763719"/>
                    <a:pt x="95552" y="762000"/>
                  </a:cubicBezTo>
                  <a:cubicBezTo>
                    <a:pt x="91794" y="760497"/>
                    <a:pt x="87572" y="760601"/>
                    <a:pt x="83646" y="759619"/>
                  </a:cubicBezTo>
                  <a:cubicBezTo>
                    <a:pt x="61622" y="754114"/>
                    <a:pt x="101450" y="760356"/>
                    <a:pt x="57452" y="754857"/>
                  </a:cubicBezTo>
                  <a:cubicBezTo>
                    <a:pt x="55071" y="754063"/>
                    <a:pt x="52397" y="753867"/>
                    <a:pt x="50308" y="752475"/>
                  </a:cubicBezTo>
                  <a:cubicBezTo>
                    <a:pt x="32469" y="740583"/>
                    <a:pt x="53007" y="748614"/>
                    <a:pt x="36021" y="742950"/>
                  </a:cubicBezTo>
                  <a:cubicBezTo>
                    <a:pt x="33640" y="740569"/>
                    <a:pt x="34830" y="738982"/>
                    <a:pt x="28877" y="735807"/>
                  </a:cubicBezTo>
                  <a:cubicBezTo>
                    <a:pt x="22924" y="732632"/>
                    <a:pt x="2683" y="733425"/>
                    <a:pt x="302" y="723900"/>
                  </a:cubicBezTo>
                  <a:cubicBezTo>
                    <a:pt x="-2079" y="714375"/>
                    <a:pt x="10223" y="688181"/>
                    <a:pt x="14589" y="678656"/>
                  </a:cubicBezTo>
                  <a:cubicBezTo>
                    <a:pt x="18955" y="669131"/>
                    <a:pt x="24115" y="669925"/>
                    <a:pt x="26496" y="666750"/>
                  </a:cubicBezTo>
                  <a:cubicBezTo>
                    <a:pt x="28877" y="663575"/>
                    <a:pt x="28217" y="662028"/>
                    <a:pt x="28877" y="659607"/>
                  </a:cubicBezTo>
                  <a:cubicBezTo>
                    <a:pt x="36930" y="630078"/>
                    <a:pt x="30540" y="649851"/>
                    <a:pt x="36021" y="633413"/>
                  </a:cubicBezTo>
                  <a:cubicBezTo>
                    <a:pt x="42212" y="577688"/>
                    <a:pt x="34843" y="649240"/>
                    <a:pt x="40783" y="533400"/>
                  </a:cubicBezTo>
                  <a:cubicBezTo>
                    <a:pt x="40937" y="530406"/>
                    <a:pt x="43010" y="516534"/>
                    <a:pt x="45546" y="511969"/>
                  </a:cubicBezTo>
                  <a:cubicBezTo>
                    <a:pt x="48326" y="506966"/>
                    <a:pt x="50309" y="500857"/>
                    <a:pt x="55071" y="497682"/>
                  </a:cubicBezTo>
                  <a:lnTo>
                    <a:pt x="62214" y="492919"/>
                  </a:lnTo>
                  <a:cubicBezTo>
                    <a:pt x="63008" y="490538"/>
                    <a:pt x="63377" y="487969"/>
                    <a:pt x="64596" y="485775"/>
                  </a:cubicBezTo>
                  <a:cubicBezTo>
                    <a:pt x="67376" y="480772"/>
                    <a:pt x="74121" y="471488"/>
                    <a:pt x="74121" y="471488"/>
                  </a:cubicBezTo>
                  <a:lnTo>
                    <a:pt x="86027" y="435769"/>
                  </a:lnTo>
                  <a:lnTo>
                    <a:pt x="90789" y="421482"/>
                  </a:lnTo>
                  <a:cubicBezTo>
                    <a:pt x="91583" y="419101"/>
                    <a:pt x="92679" y="416799"/>
                    <a:pt x="93171" y="414338"/>
                  </a:cubicBezTo>
                  <a:lnTo>
                    <a:pt x="95552" y="402432"/>
                  </a:lnTo>
                  <a:cubicBezTo>
                    <a:pt x="96346" y="369888"/>
                    <a:pt x="95859" y="337288"/>
                    <a:pt x="97933" y="304800"/>
                  </a:cubicBezTo>
                  <a:cubicBezTo>
                    <a:pt x="98253" y="299790"/>
                    <a:pt x="102696" y="290513"/>
                    <a:pt x="102696" y="290513"/>
                  </a:cubicBezTo>
                  <a:cubicBezTo>
                    <a:pt x="102985" y="282998"/>
                    <a:pt x="102299" y="238125"/>
                    <a:pt x="109839" y="197644"/>
                  </a:cubicBezTo>
                  <a:cubicBezTo>
                    <a:pt x="117379" y="157163"/>
                    <a:pt x="141192" y="76994"/>
                    <a:pt x="147939" y="47625"/>
                  </a:cubicBezTo>
                  <a:cubicBezTo>
                    <a:pt x="154686" y="18256"/>
                    <a:pt x="148797" y="30066"/>
                    <a:pt x="150321" y="21432"/>
                  </a:cubicBezTo>
                  <a:cubicBezTo>
                    <a:pt x="151193" y="16488"/>
                    <a:pt x="150906" y="9928"/>
                    <a:pt x="155083" y="7144"/>
                  </a:cubicBezTo>
                  <a:cubicBezTo>
                    <a:pt x="164316" y="990"/>
                    <a:pt x="159512" y="3287"/>
                    <a:pt x="169371" y="0"/>
                  </a:cubicBezTo>
                  <a:cubicBezTo>
                    <a:pt x="196909" y="1252"/>
                    <a:pt x="219119" y="-2511"/>
                    <a:pt x="243189" y="9525"/>
                  </a:cubicBezTo>
                  <a:cubicBezTo>
                    <a:pt x="259159" y="17511"/>
                    <a:pt x="246027" y="11805"/>
                    <a:pt x="262239" y="16669"/>
                  </a:cubicBezTo>
                  <a:cubicBezTo>
                    <a:pt x="267048" y="18112"/>
                    <a:pt x="271657" y="20215"/>
                    <a:pt x="276527" y="21432"/>
                  </a:cubicBezTo>
                  <a:cubicBezTo>
                    <a:pt x="279702" y="22226"/>
                    <a:pt x="282988" y="22664"/>
                    <a:pt x="286052" y="23813"/>
                  </a:cubicBezTo>
                  <a:cubicBezTo>
                    <a:pt x="317744" y="35696"/>
                    <a:pt x="270949" y="21823"/>
                    <a:pt x="307483" y="30957"/>
                  </a:cubicBezTo>
                  <a:cubicBezTo>
                    <a:pt x="309918" y="31566"/>
                    <a:pt x="312382" y="32216"/>
                    <a:pt x="314627" y="33338"/>
                  </a:cubicBezTo>
                  <a:cubicBezTo>
                    <a:pt x="317187" y="34618"/>
                    <a:pt x="318912" y="37982"/>
                    <a:pt x="321771" y="38100"/>
                  </a:cubicBezTo>
                  <a:cubicBezTo>
                    <a:pt x="377292" y="40382"/>
                    <a:pt x="432896" y="39688"/>
                    <a:pt x="488458" y="40482"/>
                  </a:cubicBezTo>
                  <a:cubicBezTo>
                    <a:pt x="491633" y="41276"/>
                    <a:pt x="494836" y="41964"/>
                    <a:pt x="497983" y="42863"/>
                  </a:cubicBezTo>
                  <a:cubicBezTo>
                    <a:pt x="500397" y="43553"/>
                    <a:pt x="502705" y="44584"/>
                    <a:pt x="505127" y="45244"/>
                  </a:cubicBezTo>
                  <a:cubicBezTo>
                    <a:pt x="517189" y="48534"/>
                    <a:pt x="521581" y="48736"/>
                    <a:pt x="531321" y="52388"/>
                  </a:cubicBezTo>
                  <a:cubicBezTo>
                    <a:pt x="539356" y="55401"/>
                    <a:pt x="542814" y="57373"/>
                    <a:pt x="550371" y="59532"/>
                  </a:cubicBezTo>
                  <a:cubicBezTo>
                    <a:pt x="553518" y="60431"/>
                    <a:pt x="556749" y="61014"/>
                    <a:pt x="559896" y="61913"/>
                  </a:cubicBezTo>
                  <a:cubicBezTo>
                    <a:pt x="562309" y="62602"/>
                    <a:pt x="564549" y="63983"/>
                    <a:pt x="567039" y="64294"/>
                  </a:cubicBezTo>
                  <a:cubicBezTo>
                    <a:pt x="577309" y="65578"/>
                    <a:pt x="587677" y="65881"/>
                    <a:pt x="597996" y="66675"/>
                  </a:cubicBezTo>
                  <a:cubicBezTo>
                    <a:pt x="601171" y="67469"/>
                    <a:pt x="604374" y="68158"/>
                    <a:pt x="607521" y="69057"/>
                  </a:cubicBezTo>
                  <a:cubicBezTo>
                    <a:pt x="609934" y="69747"/>
                    <a:pt x="612155" y="71370"/>
                    <a:pt x="614664" y="71438"/>
                  </a:cubicBezTo>
                  <a:cubicBezTo>
                    <a:pt x="641642" y="72167"/>
                    <a:pt x="686895" y="69454"/>
                    <a:pt x="700389" y="7143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3" name="Forma livre 432"/>
            <p:cNvSpPr/>
            <p:nvPr/>
          </p:nvSpPr>
          <p:spPr>
            <a:xfrm>
              <a:off x="3606911" y="2040981"/>
              <a:ext cx="836436" cy="1584193"/>
            </a:xfrm>
            <a:custGeom>
              <a:avLst/>
              <a:gdLst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04850 w 1270000"/>
                <a:gd name="connsiteY24" fmla="*/ 195555 h 2405355"/>
                <a:gd name="connsiteX25" fmla="*/ 723900 w 1270000"/>
                <a:gd name="connsiteY25" fmla="*/ 201905 h 2405355"/>
                <a:gd name="connsiteX26" fmla="*/ 752475 w 1270000"/>
                <a:gd name="connsiteY26" fmla="*/ 217780 h 2405355"/>
                <a:gd name="connsiteX27" fmla="*/ 784225 w 1270000"/>
                <a:gd name="connsiteY27" fmla="*/ 227305 h 2405355"/>
                <a:gd name="connsiteX28" fmla="*/ 806450 w 1270000"/>
                <a:gd name="connsiteY28" fmla="*/ 236830 h 2405355"/>
                <a:gd name="connsiteX29" fmla="*/ 825500 w 1270000"/>
                <a:gd name="connsiteY29" fmla="*/ 243180 h 2405355"/>
                <a:gd name="connsiteX30" fmla="*/ 844550 w 1270000"/>
                <a:gd name="connsiteY30" fmla="*/ 249530 h 2405355"/>
                <a:gd name="connsiteX31" fmla="*/ 854075 w 1270000"/>
                <a:gd name="connsiteY31" fmla="*/ 252705 h 2405355"/>
                <a:gd name="connsiteX32" fmla="*/ 869950 w 1270000"/>
                <a:gd name="connsiteY32" fmla="*/ 255880 h 2405355"/>
                <a:gd name="connsiteX33" fmla="*/ 898525 w 1270000"/>
                <a:gd name="connsiteY33" fmla="*/ 265405 h 2405355"/>
                <a:gd name="connsiteX34" fmla="*/ 908050 w 1270000"/>
                <a:gd name="connsiteY34" fmla="*/ 268580 h 2405355"/>
                <a:gd name="connsiteX35" fmla="*/ 917575 w 1270000"/>
                <a:gd name="connsiteY35" fmla="*/ 271755 h 2405355"/>
                <a:gd name="connsiteX36" fmla="*/ 930275 w 1270000"/>
                <a:gd name="connsiteY36" fmla="*/ 278105 h 2405355"/>
                <a:gd name="connsiteX37" fmla="*/ 952500 w 1270000"/>
                <a:gd name="connsiteY37" fmla="*/ 284455 h 2405355"/>
                <a:gd name="connsiteX38" fmla="*/ 971550 w 1270000"/>
                <a:gd name="connsiteY38" fmla="*/ 290805 h 2405355"/>
                <a:gd name="connsiteX39" fmla="*/ 1019175 w 1270000"/>
                <a:gd name="connsiteY39" fmla="*/ 306680 h 2405355"/>
                <a:gd name="connsiteX40" fmla="*/ 1047750 w 1270000"/>
                <a:gd name="connsiteY40" fmla="*/ 316205 h 2405355"/>
                <a:gd name="connsiteX41" fmla="*/ 1057275 w 1270000"/>
                <a:gd name="connsiteY41" fmla="*/ 319380 h 2405355"/>
                <a:gd name="connsiteX42" fmla="*/ 1089025 w 1270000"/>
                <a:gd name="connsiteY42" fmla="*/ 325730 h 2405355"/>
                <a:gd name="connsiteX43" fmla="*/ 1101725 w 1270000"/>
                <a:gd name="connsiteY43" fmla="*/ 328905 h 2405355"/>
                <a:gd name="connsiteX44" fmla="*/ 1228725 w 1270000"/>
                <a:gd name="connsiteY44" fmla="*/ 332080 h 2405355"/>
                <a:gd name="connsiteX45" fmla="*/ 1257300 w 1270000"/>
                <a:gd name="connsiteY45" fmla="*/ 341605 h 2405355"/>
                <a:gd name="connsiteX46" fmla="*/ 1266825 w 1270000"/>
                <a:gd name="connsiteY46" fmla="*/ 344780 h 2405355"/>
                <a:gd name="connsiteX47" fmla="*/ 1266825 w 1270000"/>
                <a:gd name="connsiteY47" fmla="*/ 417805 h 2405355"/>
                <a:gd name="connsiteX48" fmla="*/ 1270000 w 1270000"/>
                <a:gd name="connsiteY48" fmla="*/ 427330 h 2405355"/>
                <a:gd name="connsiteX49" fmla="*/ 1266825 w 1270000"/>
                <a:gd name="connsiteY49" fmla="*/ 497180 h 2405355"/>
                <a:gd name="connsiteX50" fmla="*/ 1260475 w 1270000"/>
                <a:gd name="connsiteY50" fmla="*/ 506705 h 2405355"/>
                <a:gd name="connsiteX51" fmla="*/ 1250950 w 1270000"/>
                <a:gd name="connsiteY51" fmla="*/ 525755 h 2405355"/>
                <a:gd name="connsiteX52" fmla="*/ 1241425 w 1270000"/>
                <a:gd name="connsiteY52" fmla="*/ 528930 h 2405355"/>
                <a:gd name="connsiteX53" fmla="*/ 1231900 w 1270000"/>
                <a:gd name="connsiteY53" fmla="*/ 535280 h 2405355"/>
                <a:gd name="connsiteX54" fmla="*/ 1225550 w 1270000"/>
                <a:gd name="connsiteY54" fmla="*/ 570205 h 2405355"/>
                <a:gd name="connsiteX55" fmla="*/ 1219200 w 1270000"/>
                <a:gd name="connsiteY55" fmla="*/ 589255 h 2405355"/>
                <a:gd name="connsiteX56" fmla="*/ 1209675 w 1270000"/>
                <a:gd name="connsiteY56" fmla="*/ 608305 h 2405355"/>
                <a:gd name="connsiteX57" fmla="*/ 1206500 w 1270000"/>
                <a:gd name="connsiteY57" fmla="*/ 627355 h 2405355"/>
                <a:gd name="connsiteX58" fmla="*/ 1196975 w 1270000"/>
                <a:gd name="connsiteY58" fmla="*/ 652755 h 2405355"/>
                <a:gd name="connsiteX59" fmla="*/ 1187450 w 1270000"/>
                <a:gd name="connsiteY59" fmla="*/ 655930 h 2405355"/>
                <a:gd name="connsiteX60" fmla="*/ 1177925 w 1270000"/>
                <a:gd name="connsiteY60" fmla="*/ 662280 h 2405355"/>
                <a:gd name="connsiteX61" fmla="*/ 1171575 w 1270000"/>
                <a:gd name="connsiteY61" fmla="*/ 687680 h 2405355"/>
                <a:gd name="connsiteX62" fmla="*/ 1155700 w 1270000"/>
                <a:gd name="connsiteY62" fmla="*/ 706730 h 2405355"/>
                <a:gd name="connsiteX63" fmla="*/ 1149350 w 1270000"/>
                <a:gd name="connsiteY63" fmla="*/ 716255 h 2405355"/>
                <a:gd name="connsiteX64" fmla="*/ 1130300 w 1270000"/>
                <a:gd name="connsiteY64" fmla="*/ 732130 h 2405355"/>
                <a:gd name="connsiteX65" fmla="*/ 1130300 w 1270000"/>
                <a:gd name="connsiteY65" fmla="*/ 805155 h 2405355"/>
                <a:gd name="connsiteX66" fmla="*/ 1136650 w 1270000"/>
                <a:gd name="connsiteY66" fmla="*/ 824205 h 2405355"/>
                <a:gd name="connsiteX67" fmla="*/ 1146175 w 1270000"/>
                <a:gd name="connsiteY67" fmla="*/ 843255 h 2405355"/>
                <a:gd name="connsiteX68" fmla="*/ 1152525 w 1270000"/>
                <a:gd name="connsiteY68" fmla="*/ 862305 h 2405355"/>
                <a:gd name="connsiteX69" fmla="*/ 1149350 w 1270000"/>
                <a:gd name="connsiteY69" fmla="*/ 894055 h 2405355"/>
                <a:gd name="connsiteX70" fmla="*/ 1139825 w 1270000"/>
                <a:gd name="connsiteY70" fmla="*/ 900405 h 2405355"/>
                <a:gd name="connsiteX71" fmla="*/ 1111250 w 1270000"/>
                <a:gd name="connsiteY71" fmla="*/ 913105 h 2405355"/>
                <a:gd name="connsiteX72" fmla="*/ 1108075 w 1270000"/>
                <a:gd name="connsiteY72" fmla="*/ 922630 h 2405355"/>
                <a:gd name="connsiteX73" fmla="*/ 1089025 w 1270000"/>
                <a:gd name="connsiteY73" fmla="*/ 932155 h 2405355"/>
                <a:gd name="connsiteX74" fmla="*/ 1079500 w 1270000"/>
                <a:gd name="connsiteY74" fmla="*/ 938505 h 2405355"/>
                <a:gd name="connsiteX75" fmla="*/ 1073150 w 1270000"/>
                <a:gd name="connsiteY75" fmla="*/ 960730 h 2405355"/>
                <a:gd name="connsiteX76" fmla="*/ 1066800 w 1270000"/>
                <a:gd name="connsiteY76" fmla="*/ 970255 h 2405355"/>
                <a:gd name="connsiteX77" fmla="*/ 1054100 w 1270000"/>
                <a:gd name="connsiteY77" fmla="*/ 973430 h 2405355"/>
                <a:gd name="connsiteX78" fmla="*/ 1035050 w 1270000"/>
                <a:gd name="connsiteY78" fmla="*/ 979780 h 2405355"/>
                <a:gd name="connsiteX79" fmla="*/ 1038225 w 1270000"/>
                <a:gd name="connsiteY79" fmla="*/ 1135355 h 2405355"/>
                <a:gd name="connsiteX80" fmla="*/ 1041400 w 1270000"/>
                <a:gd name="connsiteY80" fmla="*/ 1148055 h 2405355"/>
                <a:gd name="connsiteX81" fmla="*/ 1050925 w 1270000"/>
                <a:gd name="connsiteY81" fmla="*/ 1151230 h 2405355"/>
                <a:gd name="connsiteX82" fmla="*/ 1069975 w 1270000"/>
                <a:gd name="connsiteY82" fmla="*/ 1170280 h 2405355"/>
                <a:gd name="connsiteX83" fmla="*/ 1073150 w 1270000"/>
                <a:gd name="connsiteY83" fmla="*/ 1179805 h 2405355"/>
                <a:gd name="connsiteX84" fmla="*/ 1079500 w 1270000"/>
                <a:gd name="connsiteY84" fmla="*/ 1189330 h 2405355"/>
                <a:gd name="connsiteX85" fmla="*/ 1092200 w 1270000"/>
                <a:gd name="connsiteY85" fmla="*/ 1208380 h 2405355"/>
                <a:gd name="connsiteX86" fmla="*/ 1092200 w 1270000"/>
                <a:gd name="connsiteY86" fmla="*/ 1227430 h 2405355"/>
                <a:gd name="connsiteX87" fmla="*/ 1101725 w 1270000"/>
                <a:gd name="connsiteY87" fmla="*/ 1281405 h 2405355"/>
                <a:gd name="connsiteX88" fmla="*/ 1085850 w 1270000"/>
                <a:gd name="connsiteY88" fmla="*/ 1294105 h 2405355"/>
                <a:gd name="connsiteX89" fmla="*/ 1066800 w 1270000"/>
                <a:gd name="connsiteY89" fmla="*/ 1300455 h 2405355"/>
                <a:gd name="connsiteX90" fmla="*/ 1073150 w 1270000"/>
                <a:gd name="connsiteY90" fmla="*/ 1325855 h 2405355"/>
                <a:gd name="connsiteX91" fmla="*/ 1082675 w 1270000"/>
                <a:gd name="connsiteY91" fmla="*/ 1332205 h 2405355"/>
                <a:gd name="connsiteX92" fmla="*/ 1079500 w 1270000"/>
                <a:gd name="connsiteY92" fmla="*/ 1354430 h 2405355"/>
                <a:gd name="connsiteX93" fmla="*/ 1054100 w 1270000"/>
                <a:gd name="connsiteY93" fmla="*/ 1370305 h 2405355"/>
                <a:gd name="connsiteX94" fmla="*/ 1028700 w 1270000"/>
                <a:gd name="connsiteY94" fmla="*/ 1376655 h 2405355"/>
                <a:gd name="connsiteX95" fmla="*/ 1025525 w 1270000"/>
                <a:gd name="connsiteY95" fmla="*/ 1386180 h 2405355"/>
                <a:gd name="connsiteX96" fmla="*/ 1044575 w 1270000"/>
                <a:gd name="connsiteY96" fmla="*/ 1392530 h 2405355"/>
                <a:gd name="connsiteX97" fmla="*/ 1057275 w 1270000"/>
                <a:gd name="connsiteY97" fmla="*/ 1398880 h 2405355"/>
                <a:gd name="connsiteX98" fmla="*/ 1076325 w 1270000"/>
                <a:gd name="connsiteY98" fmla="*/ 1405230 h 2405355"/>
                <a:gd name="connsiteX99" fmla="*/ 1085850 w 1270000"/>
                <a:gd name="connsiteY99" fmla="*/ 1481430 h 2405355"/>
                <a:gd name="connsiteX100" fmla="*/ 1098550 w 1270000"/>
                <a:gd name="connsiteY100" fmla="*/ 1510005 h 2405355"/>
                <a:gd name="connsiteX101" fmla="*/ 1108075 w 1270000"/>
                <a:gd name="connsiteY101" fmla="*/ 1529055 h 2405355"/>
                <a:gd name="connsiteX102" fmla="*/ 1098550 w 1270000"/>
                <a:gd name="connsiteY102" fmla="*/ 1544930 h 2405355"/>
                <a:gd name="connsiteX103" fmla="*/ 1079500 w 1270000"/>
                <a:gd name="connsiteY103" fmla="*/ 1554455 h 2405355"/>
                <a:gd name="connsiteX104" fmla="*/ 1082675 w 1270000"/>
                <a:gd name="connsiteY104" fmla="*/ 1563980 h 2405355"/>
                <a:gd name="connsiteX105" fmla="*/ 1095375 w 1270000"/>
                <a:gd name="connsiteY105" fmla="*/ 1583030 h 2405355"/>
                <a:gd name="connsiteX106" fmla="*/ 1104900 w 1270000"/>
                <a:gd name="connsiteY106" fmla="*/ 1624305 h 2405355"/>
                <a:gd name="connsiteX107" fmla="*/ 1098550 w 1270000"/>
                <a:gd name="connsiteY107" fmla="*/ 1633830 h 2405355"/>
                <a:gd name="connsiteX108" fmla="*/ 1079500 w 1270000"/>
                <a:gd name="connsiteY108" fmla="*/ 1643355 h 2405355"/>
                <a:gd name="connsiteX109" fmla="*/ 1069975 w 1270000"/>
                <a:gd name="connsiteY109" fmla="*/ 1652880 h 2405355"/>
                <a:gd name="connsiteX110" fmla="*/ 1057275 w 1270000"/>
                <a:gd name="connsiteY110" fmla="*/ 1671930 h 2405355"/>
                <a:gd name="connsiteX111" fmla="*/ 1038225 w 1270000"/>
                <a:gd name="connsiteY111" fmla="*/ 1684630 h 2405355"/>
                <a:gd name="connsiteX112" fmla="*/ 1016000 w 1270000"/>
                <a:gd name="connsiteY112" fmla="*/ 1710030 h 2405355"/>
                <a:gd name="connsiteX113" fmla="*/ 1006475 w 1270000"/>
                <a:gd name="connsiteY113" fmla="*/ 1719555 h 2405355"/>
                <a:gd name="connsiteX114" fmla="*/ 987425 w 1270000"/>
                <a:gd name="connsiteY114" fmla="*/ 1725905 h 2405355"/>
                <a:gd name="connsiteX115" fmla="*/ 977900 w 1270000"/>
                <a:gd name="connsiteY115" fmla="*/ 1744955 h 2405355"/>
                <a:gd name="connsiteX116" fmla="*/ 958850 w 1270000"/>
                <a:gd name="connsiteY116" fmla="*/ 1757655 h 2405355"/>
                <a:gd name="connsiteX117" fmla="*/ 949325 w 1270000"/>
                <a:gd name="connsiteY117" fmla="*/ 1776705 h 2405355"/>
                <a:gd name="connsiteX118" fmla="*/ 942975 w 1270000"/>
                <a:gd name="connsiteY118" fmla="*/ 1798930 h 2405355"/>
                <a:gd name="connsiteX119" fmla="*/ 930275 w 1270000"/>
                <a:gd name="connsiteY119" fmla="*/ 1830680 h 2405355"/>
                <a:gd name="connsiteX120" fmla="*/ 923925 w 1270000"/>
                <a:gd name="connsiteY120" fmla="*/ 1849730 h 2405355"/>
                <a:gd name="connsiteX121" fmla="*/ 911225 w 1270000"/>
                <a:gd name="connsiteY121" fmla="*/ 1868780 h 2405355"/>
                <a:gd name="connsiteX122" fmla="*/ 898525 w 1270000"/>
                <a:gd name="connsiteY122" fmla="*/ 1884655 h 2405355"/>
                <a:gd name="connsiteX123" fmla="*/ 895350 w 1270000"/>
                <a:gd name="connsiteY123" fmla="*/ 1894180 h 2405355"/>
                <a:gd name="connsiteX124" fmla="*/ 876300 w 1270000"/>
                <a:gd name="connsiteY124" fmla="*/ 1900530 h 2405355"/>
                <a:gd name="connsiteX125" fmla="*/ 857250 w 1270000"/>
                <a:gd name="connsiteY125" fmla="*/ 1910055 h 2405355"/>
                <a:gd name="connsiteX126" fmla="*/ 850900 w 1270000"/>
                <a:gd name="connsiteY126" fmla="*/ 1919580 h 2405355"/>
                <a:gd name="connsiteX127" fmla="*/ 844550 w 1270000"/>
                <a:gd name="connsiteY127" fmla="*/ 1938630 h 2405355"/>
                <a:gd name="connsiteX128" fmla="*/ 838200 w 1270000"/>
                <a:gd name="connsiteY128" fmla="*/ 1957680 h 2405355"/>
                <a:gd name="connsiteX129" fmla="*/ 835025 w 1270000"/>
                <a:gd name="connsiteY129" fmla="*/ 1967205 h 2405355"/>
                <a:gd name="connsiteX130" fmla="*/ 831850 w 1270000"/>
                <a:gd name="connsiteY130" fmla="*/ 1976730 h 2405355"/>
                <a:gd name="connsiteX131" fmla="*/ 812800 w 1270000"/>
                <a:gd name="connsiteY131" fmla="*/ 1995780 h 2405355"/>
                <a:gd name="connsiteX132" fmla="*/ 803275 w 1270000"/>
                <a:gd name="connsiteY132" fmla="*/ 2002130 h 2405355"/>
                <a:gd name="connsiteX133" fmla="*/ 781050 w 1270000"/>
                <a:gd name="connsiteY133" fmla="*/ 2018005 h 2405355"/>
                <a:gd name="connsiteX134" fmla="*/ 777875 w 1270000"/>
                <a:gd name="connsiteY134" fmla="*/ 2097380 h 2405355"/>
                <a:gd name="connsiteX135" fmla="*/ 774700 w 1270000"/>
                <a:gd name="connsiteY135" fmla="*/ 2167230 h 2405355"/>
                <a:gd name="connsiteX136" fmla="*/ 768350 w 1270000"/>
                <a:gd name="connsiteY136" fmla="*/ 2186280 h 2405355"/>
                <a:gd name="connsiteX137" fmla="*/ 765175 w 1270000"/>
                <a:gd name="connsiteY137" fmla="*/ 2208505 h 2405355"/>
                <a:gd name="connsiteX138" fmla="*/ 762000 w 1270000"/>
                <a:gd name="connsiteY138" fmla="*/ 2221205 h 2405355"/>
                <a:gd name="connsiteX139" fmla="*/ 765175 w 1270000"/>
                <a:gd name="connsiteY139" fmla="*/ 2268830 h 2405355"/>
                <a:gd name="connsiteX140" fmla="*/ 758825 w 1270000"/>
                <a:gd name="connsiteY140" fmla="*/ 2294230 h 2405355"/>
                <a:gd name="connsiteX141" fmla="*/ 742950 w 1270000"/>
                <a:gd name="connsiteY141" fmla="*/ 2297405 h 2405355"/>
                <a:gd name="connsiteX142" fmla="*/ 733425 w 1270000"/>
                <a:gd name="connsiteY142" fmla="*/ 2300580 h 2405355"/>
                <a:gd name="connsiteX143" fmla="*/ 720725 w 1270000"/>
                <a:gd name="connsiteY143" fmla="*/ 2316455 h 2405355"/>
                <a:gd name="connsiteX144" fmla="*/ 717550 w 1270000"/>
                <a:gd name="connsiteY144" fmla="*/ 2325980 h 2405355"/>
                <a:gd name="connsiteX145" fmla="*/ 711200 w 1270000"/>
                <a:gd name="connsiteY145" fmla="*/ 2360905 h 2405355"/>
                <a:gd name="connsiteX146" fmla="*/ 708025 w 1270000"/>
                <a:gd name="connsiteY146" fmla="*/ 2370430 h 2405355"/>
                <a:gd name="connsiteX147" fmla="*/ 695325 w 1270000"/>
                <a:gd name="connsiteY147" fmla="*/ 2399005 h 2405355"/>
                <a:gd name="connsiteX148" fmla="*/ 669925 w 1270000"/>
                <a:gd name="connsiteY148" fmla="*/ 2405355 h 2405355"/>
                <a:gd name="connsiteX149" fmla="*/ 561975 w 1270000"/>
                <a:gd name="connsiteY149" fmla="*/ 2402180 h 2405355"/>
                <a:gd name="connsiteX150" fmla="*/ 558800 w 1270000"/>
                <a:gd name="connsiteY150" fmla="*/ 2392655 h 2405355"/>
                <a:gd name="connsiteX151" fmla="*/ 561975 w 1270000"/>
                <a:gd name="connsiteY151" fmla="*/ 2357730 h 2405355"/>
                <a:gd name="connsiteX152" fmla="*/ 565150 w 1270000"/>
                <a:gd name="connsiteY152" fmla="*/ 2348205 h 2405355"/>
                <a:gd name="connsiteX153" fmla="*/ 568325 w 1270000"/>
                <a:gd name="connsiteY153" fmla="*/ 2335505 h 2405355"/>
                <a:gd name="connsiteX154" fmla="*/ 574675 w 1270000"/>
                <a:gd name="connsiteY154" fmla="*/ 2325980 h 2405355"/>
                <a:gd name="connsiteX155" fmla="*/ 584200 w 1270000"/>
                <a:gd name="connsiteY155" fmla="*/ 2306930 h 2405355"/>
                <a:gd name="connsiteX156" fmla="*/ 593725 w 1270000"/>
                <a:gd name="connsiteY156" fmla="*/ 2272005 h 2405355"/>
                <a:gd name="connsiteX157" fmla="*/ 596900 w 1270000"/>
                <a:gd name="connsiteY157" fmla="*/ 2262480 h 2405355"/>
                <a:gd name="connsiteX158" fmla="*/ 600075 w 1270000"/>
                <a:gd name="connsiteY158" fmla="*/ 2252955 h 2405355"/>
                <a:gd name="connsiteX159" fmla="*/ 609600 w 1270000"/>
                <a:gd name="connsiteY159" fmla="*/ 2233905 h 2405355"/>
                <a:gd name="connsiteX160" fmla="*/ 615950 w 1270000"/>
                <a:gd name="connsiteY160" fmla="*/ 2195805 h 2405355"/>
                <a:gd name="connsiteX161" fmla="*/ 625475 w 1270000"/>
                <a:gd name="connsiteY161" fmla="*/ 2167230 h 2405355"/>
                <a:gd name="connsiteX162" fmla="*/ 628650 w 1270000"/>
                <a:gd name="connsiteY162" fmla="*/ 2157705 h 2405355"/>
                <a:gd name="connsiteX163" fmla="*/ 635000 w 1270000"/>
                <a:gd name="connsiteY163" fmla="*/ 2148180 h 2405355"/>
                <a:gd name="connsiteX164" fmla="*/ 641350 w 1270000"/>
                <a:gd name="connsiteY164" fmla="*/ 2129130 h 2405355"/>
                <a:gd name="connsiteX165" fmla="*/ 644525 w 1270000"/>
                <a:gd name="connsiteY165" fmla="*/ 2119605 h 2405355"/>
                <a:gd name="connsiteX166" fmla="*/ 654050 w 1270000"/>
                <a:gd name="connsiteY166" fmla="*/ 2094205 h 2405355"/>
                <a:gd name="connsiteX167" fmla="*/ 660400 w 1270000"/>
                <a:gd name="connsiteY167" fmla="*/ 2075155 h 2405355"/>
                <a:gd name="connsiteX168" fmla="*/ 663575 w 1270000"/>
                <a:gd name="connsiteY168" fmla="*/ 2065630 h 2405355"/>
                <a:gd name="connsiteX169" fmla="*/ 666750 w 1270000"/>
                <a:gd name="connsiteY169" fmla="*/ 2030705 h 2405355"/>
                <a:gd name="connsiteX170" fmla="*/ 673100 w 1270000"/>
                <a:gd name="connsiteY170" fmla="*/ 2021180 h 2405355"/>
                <a:gd name="connsiteX171" fmla="*/ 679450 w 1270000"/>
                <a:gd name="connsiteY171" fmla="*/ 1998955 h 2405355"/>
                <a:gd name="connsiteX172" fmla="*/ 685800 w 1270000"/>
                <a:gd name="connsiteY172" fmla="*/ 1976730 h 2405355"/>
                <a:gd name="connsiteX173" fmla="*/ 682625 w 1270000"/>
                <a:gd name="connsiteY173" fmla="*/ 1900530 h 2405355"/>
                <a:gd name="connsiteX174" fmla="*/ 676275 w 1270000"/>
                <a:gd name="connsiteY174" fmla="*/ 1881480 h 2405355"/>
                <a:gd name="connsiteX175" fmla="*/ 647700 w 1270000"/>
                <a:gd name="connsiteY175" fmla="*/ 1865605 h 2405355"/>
                <a:gd name="connsiteX176" fmla="*/ 628650 w 1270000"/>
                <a:gd name="connsiteY176" fmla="*/ 1852905 h 2405355"/>
                <a:gd name="connsiteX177" fmla="*/ 619125 w 1270000"/>
                <a:gd name="connsiteY177" fmla="*/ 1846555 h 2405355"/>
                <a:gd name="connsiteX178" fmla="*/ 596900 w 1270000"/>
                <a:gd name="connsiteY178" fmla="*/ 1830680 h 2405355"/>
                <a:gd name="connsiteX179" fmla="*/ 587375 w 1270000"/>
                <a:gd name="connsiteY179" fmla="*/ 1824330 h 2405355"/>
                <a:gd name="connsiteX180" fmla="*/ 571500 w 1270000"/>
                <a:gd name="connsiteY180" fmla="*/ 1821155 h 2405355"/>
                <a:gd name="connsiteX181" fmla="*/ 561975 w 1270000"/>
                <a:gd name="connsiteY181" fmla="*/ 1817980 h 2405355"/>
                <a:gd name="connsiteX182" fmla="*/ 520700 w 1270000"/>
                <a:gd name="connsiteY182" fmla="*/ 1814805 h 2405355"/>
                <a:gd name="connsiteX183" fmla="*/ 511175 w 1270000"/>
                <a:gd name="connsiteY183" fmla="*/ 1805280 h 2405355"/>
                <a:gd name="connsiteX184" fmla="*/ 501650 w 1270000"/>
                <a:gd name="connsiteY184" fmla="*/ 1786230 h 2405355"/>
                <a:gd name="connsiteX185" fmla="*/ 492125 w 1270000"/>
                <a:gd name="connsiteY185" fmla="*/ 1783055 h 2405355"/>
                <a:gd name="connsiteX186" fmla="*/ 479425 w 1270000"/>
                <a:gd name="connsiteY186" fmla="*/ 1770355 h 2405355"/>
                <a:gd name="connsiteX187" fmla="*/ 450850 w 1270000"/>
                <a:gd name="connsiteY187" fmla="*/ 1760830 h 2405355"/>
                <a:gd name="connsiteX188" fmla="*/ 431800 w 1270000"/>
                <a:gd name="connsiteY188" fmla="*/ 1754480 h 2405355"/>
                <a:gd name="connsiteX189" fmla="*/ 422275 w 1270000"/>
                <a:gd name="connsiteY189" fmla="*/ 1751305 h 2405355"/>
                <a:gd name="connsiteX190" fmla="*/ 400050 w 1270000"/>
                <a:gd name="connsiteY190" fmla="*/ 1722730 h 2405355"/>
                <a:gd name="connsiteX191" fmla="*/ 393700 w 1270000"/>
                <a:gd name="connsiteY191" fmla="*/ 1710030 h 2405355"/>
                <a:gd name="connsiteX192" fmla="*/ 390525 w 1270000"/>
                <a:gd name="connsiteY192" fmla="*/ 1700505 h 2405355"/>
                <a:gd name="connsiteX193" fmla="*/ 384175 w 1270000"/>
                <a:gd name="connsiteY193" fmla="*/ 1690980 h 2405355"/>
                <a:gd name="connsiteX194" fmla="*/ 377825 w 1270000"/>
                <a:gd name="connsiteY194" fmla="*/ 1576680 h 2405355"/>
                <a:gd name="connsiteX195" fmla="*/ 365125 w 1270000"/>
                <a:gd name="connsiteY195" fmla="*/ 1563980 h 2405355"/>
                <a:gd name="connsiteX196" fmla="*/ 358775 w 1270000"/>
                <a:gd name="connsiteY196" fmla="*/ 1554455 h 2405355"/>
                <a:gd name="connsiteX197" fmla="*/ 349250 w 1270000"/>
                <a:gd name="connsiteY197" fmla="*/ 1548105 h 2405355"/>
                <a:gd name="connsiteX198" fmla="*/ 346075 w 1270000"/>
                <a:gd name="connsiteY198" fmla="*/ 1532230 h 2405355"/>
                <a:gd name="connsiteX199" fmla="*/ 342900 w 1270000"/>
                <a:gd name="connsiteY199" fmla="*/ 1519530 h 2405355"/>
                <a:gd name="connsiteX200" fmla="*/ 330200 w 1270000"/>
                <a:gd name="connsiteY200" fmla="*/ 1497305 h 2405355"/>
                <a:gd name="connsiteX201" fmla="*/ 320675 w 1270000"/>
                <a:gd name="connsiteY201" fmla="*/ 1478255 h 2405355"/>
                <a:gd name="connsiteX202" fmla="*/ 317500 w 1270000"/>
                <a:gd name="connsiteY202" fmla="*/ 1462380 h 2405355"/>
                <a:gd name="connsiteX203" fmla="*/ 304800 w 1270000"/>
                <a:gd name="connsiteY203" fmla="*/ 1421105 h 2405355"/>
                <a:gd name="connsiteX204" fmla="*/ 285750 w 1270000"/>
                <a:gd name="connsiteY204" fmla="*/ 1411580 h 2405355"/>
                <a:gd name="connsiteX205" fmla="*/ 279400 w 1270000"/>
                <a:gd name="connsiteY205" fmla="*/ 1402055 h 2405355"/>
                <a:gd name="connsiteX206" fmla="*/ 263525 w 1270000"/>
                <a:gd name="connsiteY206" fmla="*/ 1386180 h 2405355"/>
                <a:gd name="connsiteX207" fmla="*/ 254000 w 1270000"/>
                <a:gd name="connsiteY207" fmla="*/ 1354430 h 2405355"/>
                <a:gd name="connsiteX208" fmla="*/ 247650 w 1270000"/>
                <a:gd name="connsiteY208" fmla="*/ 1344905 h 2405355"/>
                <a:gd name="connsiteX209" fmla="*/ 244475 w 1270000"/>
                <a:gd name="connsiteY209" fmla="*/ 1335380 h 2405355"/>
                <a:gd name="connsiteX210" fmla="*/ 231775 w 1270000"/>
                <a:gd name="connsiteY210" fmla="*/ 1329030 h 2405355"/>
                <a:gd name="connsiteX211" fmla="*/ 225425 w 1270000"/>
                <a:gd name="connsiteY211" fmla="*/ 1316330 h 2405355"/>
                <a:gd name="connsiteX212" fmla="*/ 222250 w 1270000"/>
                <a:gd name="connsiteY212" fmla="*/ 1306805 h 2405355"/>
                <a:gd name="connsiteX213" fmla="*/ 212725 w 1270000"/>
                <a:gd name="connsiteY213" fmla="*/ 1287755 h 2405355"/>
                <a:gd name="connsiteX214" fmla="*/ 209550 w 1270000"/>
                <a:gd name="connsiteY214" fmla="*/ 1246480 h 2405355"/>
                <a:gd name="connsiteX215" fmla="*/ 203200 w 1270000"/>
                <a:gd name="connsiteY215" fmla="*/ 1236955 h 2405355"/>
                <a:gd name="connsiteX216" fmla="*/ 196850 w 1270000"/>
                <a:gd name="connsiteY216" fmla="*/ 1217905 h 2405355"/>
                <a:gd name="connsiteX217" fmla="*/ 190500 w 1270000"/>
                <a:gd name="connsiteY217" fmla="*/ 1195680 h 2405355"/>
                <a:gd name="connsiteX218" fmla="*/ 177800 w 1270000"/>
                <a:gd name="connsiteY218" fmla="*/ 1176630 h 2405355"/>
                <a:gd name="connsiteX219" fmla="*/ 165100 w 1270000"/>
                <a:gd name="connsiteY219" fmla="*/ 1160755 h 2405355"/>
                <a:gd name="connsiteX220" fmla="*/ 155575 w 1270000"/>
                <a:gd name="connsiteY220" fmla="*/ 1129005 h 2405355"/>
                <a:gd name="connsiteX221" fmla="*/ 149225 w 1270000"/>
                <a:gd name="connsiteY221" fmla="*/ 1119480 h 2405355"/>
                <a:gd name="connsiteX222" fmla="*/ 142875 w 1270000"/>
                <a:gd name="connsiteY222" fmla="*/ 1094080 h 2405355"/>
                <a:gd name="connsiteX223" fmla="*/ 133350 w 1270000"/>
                <a:gd name="connsiteY223" fmla="*/ 1075030 h 2405355"/>
                <a:gd name="connsiteX224" fmla="*/ 123825 w 1270000"/>
                <a:gd name="connsiteY224" fmla="*/ 1043280 h 2405355"/>
                <a:gd name="connsiteX225" fmla="*/ 120650 w 1270000"/>
                <a:gd name="connsiteY225" fmla="*/ 1033755 h 2405355"/>
                <a:gd name="connsiteX226" fmla="*/ 101600 w 1270000"/>
                <a:gd name="connsiteY226" fmla="*/ 998830 h 2405355"/>
                <a:gd name="connsiteX227" fmla="*/ 92075 w 1270000"/>
                <a:gd name="connsiteY227" fmla="*/ 967080 h 2405355"/>
                <a:gd name="connsiteX228" fmla="*/ 82550 w 1270000"/>
                <a:gd name="connsiteY228" fmla="*/ 963905 h 2405355"/>
                <a:gd name="connsiteX229" fmla="*/ 69850 w 1270000"/>
                <a:gd name="connsiteY229" fmla="*/ 944855 h 2405355"/>
                <a:gd name="connsiteX230" fmla="*/ 60325 w 1270000"/>
                <a:gd name="connsiteY230" fmla="*/ 941680 h 2405355"/>
                <a:gd name="connsiteX231" fmla="*/ 50800 w 1270000"/>
                <a:gd name="connsiteY231" fmla="*/ 935330 h 2405355"/>
                <a:gd name="connsiteX232" fmla="*/ 38100 w 1270000"/>
                <a:gd name="connsiteY232" fmla="*/ 932155 h 2405355"/>
                <a:gd name="connsiteX233" fmla="*/ 9525 w 1270000"/>
                <a:gd name="connsiteY233" fmla="*/ 916280 h 2405355"/>
                <a:gd name="connsiteX234" fmla="*/ 0 w 1270000"/>
                <a:gd name="connsiteY234" fmla="*/ 913105 h 2405355"/>
                <a:gd name="connsiteX235" fmla="*/ 22225 w 1270000"/>
                <a:gd name="connsiteY235" fmla="*/ 900405 h 2405355"/>
                <a:gd name="connsiteX236" fmla="*/ 47625 w 1270000"/>
                <a:gd name="connsiteY236" fmla="*/ 862305 h 2405355"/>
                <a:gd name="connsiteX237" fmla="*/ 57150 w 1270000"/>
                <a:gd name="connsiteY237" fmla="*/ 836905 h 2405355"/>
                <a:gd name="connsiteX238" fmla="*/ 63500 w 1270000"/>
                <a:gd name="connsiteY238" fmla="*/ 817855 h 2405355"/>
                <a:gd name="connsiteX239" fmla="*/ 66675 w 1270000"/>
                <a:gd name="connsiteY239" fmla="*/ 808330 h 2405355"/>
                <a:gd name="connsiteX240" fmla="*/ 73025 w 1270000"/>
                <a:gd name="connsiteY240" fmla="*/ 795630 h 2405355"/>
                <a:gd name="connsiteX241" fmla="*/ 79375 w 1270000"/>
                <a:gd name="connsiteY241" fmla="*/ 767055 h 2405355"/>
                <a:gd name="connsiteX242" fmla="*/ 82550 w 1270000"/>
                <a:gd name="connsiteY242" fmla="*/ 751180 h 2405355"/>
                <a:gd name="connsiteX243" fmla="*/ 85725 w 1270000"/>
                <a:gd name="connsiteY243" fmla="*/ 713080 h 2405355"/>
                <a:gd name="connsiteX244" fmla="*/ 92075 w 1270000"/>
                <a:gd name="connsiteY244" fmla="*/ 586080 h 2405355"/>
                <a:gd name="connsiteX245" fmla="*/ 101600 w 1270000"/>
                <a:gd name="connsiteY245" fmla="*/ 46330 h 2405355"/>
                <a:gd name="connsiteX246" fmla="*/ 104775 w 1270000"/>
                <a:gd name="connsiteY246" fmla="*/ 20930 h 2405355"/>
                <a:gd name="connsiteX247" fmla="*/ 123825 w 1270000"/>
                <a:gd name="connsiteY247" fmla="*/ 14580 h 2405355"/>
                <a:gd name="connsiteX248" fmla="*/ 123825 w 1270000"/>
                <a:gd name="connsiteY248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23900 w 1270000"/>
                <a:gd name="connsiteY24" fmla="*/ 201905 h 2405355"/>
                <a:gd name="connsiteX25" fmla="*/ 752475 w 1270000"/>
                <a:gd name="connsiteY25" fmla="*/ 217780 h 2405355"/>
                <a:gd name="connsiteX26" fmla="*/ 784225 w 1270000"/>
                <a:gd name="connsiteY26" fmla="*/ 227305 h 2405355"/>
                <a:gd name="connsiteX27" fmla="*/ 806450 w 1270000"/>
                <a:gd name="connsiteY27" fmla="*/ 236830 h 2405355"/>
                <a:gd name="connsiteX28" fmla="*/ 825500 w 1270000"/>
                <a:gd name="connsiteY28" fmla="*/ 243180 h 2405355"/>
                <a:gd name="connsiteX29" fmla="*/ 844550 w 1270000"/>
                <a:gd name="connsiteY29" fmla="*/ 249530 h 2405355"/>
                <a:gd name="connsiteX30" fmla="*/ 854075 w 1270000"/>
                <a:gd name="connsiteY30" fmla="*/ 252705 h 2405355"/>
                <a:gd name="connsiteX31" fmla="*/ 869950 w 1270000"/>
                <a:gd name="connsiteY31" fmla="*/ 255880 h 2405355"/>
                <a:gd name="connsiteX32" fmla="*/ 898525 w 1270000"/>
                <a:gd name="connsiteY32" fmla="*/ 265405 h 2405355"/>
                <a:gd name="connsiteX33" fmla="*/ 908050 w 1270000"/>
                <a:gd name="connsiteY33" fmla="*/ 268580 h 2405355"/>
                <a:gd name="connsiteX34" fmla="*/ 917575 w 1270000"/>
                <a:gd name="connsiteY34" fmla="*/ 271755 h 2405355"/>
                <a:gd name="connsiteX35" fmla="*/ 930275 w 1270000"/>
                <a:gd name="connsiteY35" fmla="*/ 278105 h 2405355"/>
                <a:gd name="connsiteX36" fmla="*/ 952500 w 1270000"/>
                <a:gd name="connsiteY36" fmla="*/ 284455 h 2405355"/>
                <a:gd name="connsiteX37" fmla="*/ 971550 w 1270000"/>
                <a:gd name="connsiteY37" fmla="*/ 290805 h 2405355"/>
                <a:gd name="connsiteX38" fmla="*/ 1019175 w 1270000"/>
                <a:gd name="connsiteY38" fmla="*/ 306680 h 2405355"/>
                <a:gd name="connsiteX39" fmla="*/ 1047750 w 1270000"/>
                <a:gd name="connsiteY39" fmla="*/ 316205 h 2405355"/>
                <a:gd name="connsiteX40" fmla="*/ 1057275 w 1270000"/>
                <a:gd name="connsiteY40" fmla="*/ 319380 h 2405355"/>
                <a:gd name="connsiteX41" fmla="*/ 1089025 w 1270000"/>
                <a:gd name="connsiteY41" fmla="*/ 325730 h 2405355"/>
                <a:gd name="connsiteX42" fmla="*/ 1101725 w 1270000"/>
                <a:gd name="connsiteY42" fmla="*/ 328905 h 2405355"/>
                <a:gd name="connsiteX43" fmla="*/ 1228725 w 1270000"/>
                <a:gd name="connsiteY43" fmla="*/ 332080 h 2405355"/>
                <a:gd name="connsiteX44" fmla="*/ 1257300 w 1270000"/>
                <a:gd name="connsiteY44" fmla="*/ 341605 h 2405355"/>
                <a:gd name="connsiteX45" fmla="*/ 1266825 w 1270000"/>
                <a:gd name="connsiteY45" fmla="*/ 344780 h 2405355"/>
                <a:gd name="connsiteX46" fmla="*/ 1266825 w 1270000"/>
                <a:gd name="connsiteY46" fmla="*/ 417805 h 2405355"/>
                <a:gd name="connsiteX47" fmla="*/ 1270000 w 1270000"/>
                <a:gd name="connsiteY47" fmla="*/ 427330 h 2405355"/>
                <a:gd name="connsiteX48" fmla="*/ 1266825 w 1270000"/>
                <a:gd name="connsiteY48" fmla="*/ 497180 h 2405355"/>
                <a:gd name="connsiteX49" fmla="*/ 1260475 w 1270000"/>
                <a:gd name="connsiteY49" fmla="*/ 506705 h 2405355"/>
                <a:gd name="connsiteX50" fmla="*/ 1250950 w 1270000"/>
                <a:gd name="connsiteY50" fmla="*/ 525755 h 2405355"/>
                <a:gd name="connsiteX51" fmla="*/ 1241425 w 1270000"/>
                <a:gd name="connsiteY51" fmla="*/ 528930 h 2405355"/>
                <a:gd name="connsiteX52" fmla="*/ 1231900 w 1270000"/>
                <a:gd name="connsiteY52" fmla="*/ 535280 h 2405355"/>
                <a:gd name="connsiteX53" fmla="*/ 1225550 w 1270000"/>
                <a:gd name="connsiteY53" fmla="*/ 570205 h 2405355"/>
                <a:gd name="connsiteX54" fmla="*/ 1219200 w 1270000"/>
                <a:gd name="connsiteY54" fmla="*/ 589255 h 2405355"/>
                <a:gd name="connsiteX55" fmla="*/ 1209675 w 1270000"/>
                <a:gd name="connsiteY55" fmla="*/ 608305 h 2405355"/>
                <a:gd name="connsiteX56" fmla="*/ 1206500 w 1270000"/>
                <a:gd name="connsiteY56" fmla="*/ 627355 h 2405355"/>
                <a:gd name="connsiteX57" fmla="*/ 1196975 w 1270000"/>
                <a:gd name="connsiteY57" fmla="*/ 652755 h 2405355"/>
                <a:gd name="connsiteX58" fmla="*/ 1187450 w 1270000"/>
                <a:gd name="connsiteY58" fmla="*/ 655930 h 2405355"/>
                <a:gd name="connsiteX59" fmla="*/ 1177925 w 1270000"/>
                <a:gd name="connsiteY59" fmla="*/ 662280 h 2405355"/>
                <a:gd name="connsiteX60" fmla="*/ 1171575 w 1270000"/>
                <a:gd name="connsiteY60" fmla="*/ 687680 h 2405355"/>
                <a:gd name="connsiteX61" fmla="*/ 1155700 w 1270000"/>
                <a:gd name="connsiteY61" fmla="*/ 706730 h 2405355"/>
                <a:gd name="connsiteX62" fmla="*/ 1149350 w 1270000"/>
                <a:gd name="connsiteY62" fmla="*/ 716255 h 2405355"/>
                <a:gd name="connsiteX63" fmla="*/ 1130300 w 1270000"/>
                <a:gd name="connsiteY63" fmla="*/ 732130 h 2405355"/>
                <a:gd name="connsiteX64" fmla="*/ 1130300 w 1270000"/>
                <a:gd name="connsiteY64" fmla="*/ 805155 h 2405355"/>
                <a:gd name="connsiteX65" fmla="*/ 1136650 w 1270000"/>
                <a:gd name="connsiteY65" fmla="*/ 824205 h 2405355"/>
                <a:gd name="connsiteX66" fmla="*/ 1146175 w 1270000"/>
                <a:gd name="connsiteY66" fmla="*/ 843255 h 2405355"/>
                <a:gd name="connsiteX67" fmla="*/ 1152525 w 1270000"/>
                <a:gd name="connsiteY67" fmla="*/ 862305 h 2405355"/>
                <a:gd name="connsiteX68" fmla="*/ 1149350 w 1270000"/>
                <a:gd name="connsiteY68" fmla="*/ 894055 h 2405355"/>
                <a:gd name="connsiteX69" fmla="*/ 1139825 w 1270000"/>
                <a:gd name="connsiteY69" fmla="*/ 900405 h 2405355"/>
                <a:gd name="connsiteX70" fmla="*/ 1111250 w 1270000"/>
                <a:gd name="connsiteY70" fmla="*/ 913105 h 2405355"/>
                <a:gd name="connsiteX71" fmla="*/ 1108075 w 1270000"/>
                <a:gd name="connsiteY71" fmla="*/ 922630 h 2405355"/>
                <a:gd name="connsiteX72" fmla="*/ 1089025 w 1270000"/>
                <a:gd name="connsiteY72" fmla="*/ 932155 h 2405355"/>
                <a:gd name="connsiteX73" fmla="*/ 1079500 w 1270000"/>
                <a:gd name="connsiteY73" fmla="*/ 938505 h 2405355"/>
                <a:gd name="connsiteX74" fmla="*/ 1073150 w 1270000"/>
                <a:gd name="connsiteY74" fmla="*/ 960730 h 2405355"/>
                <a:gd name="connsiteX75" fmla="*/ 1066800 w 1270000"/>
                <a:gd name="connsiteY75" fmla="*/ 970255 h 2405355"/>
                <a:gd name="connsiteX76" fmla="*/ 1054100 w 1270000"/>
                <a:gd name="connsiteY76" fmla="*/ 973430 h 2405355"/>
                <a:gd name="connsiteX77" fmla="*/ 1035050 w 1270000"/>
                <a:gd name="connsiteY77" fmla="*/ 979780 h 2405355"/>
                <a:gd name="connsiteX78" fmla="*/ 1038225 w 1270000"/>
                <a:gd name="connsiteY78" fmla="*/ 1135355 h 2405355"/>
                <a:gd name="connsiteX79" fmla="*/ 1041400 w 1270000"/>
                <a:gd name="connsiteY79" fmla="*/ 1148055 h 2405355"/>
                <a:gd name="connsiteX80" fmla="*/ 1050925 w 1270000"/>
                <a:gd name="connsiteY80" fmla="*/ 1151230 h 2405355"/>
                <a:gd name="connsiteX81" fmla="*/ 1069975 w 1270000"/>
                <a:gd name="connsiteY81" fmla="*/ 1170280 h 2405355"/>
                <a:gd name="connsiteX82" fmla="*/ 1073150 w 1270000"/>
                <a:gd name="connsiteY82" fmla="*/ 1179805 h 2405355"/>
                <a:gd name="connsiteX83" fmla="*/ 1079500 w 1270000"/>
                <a:gd name="connsiteY83" fmla="*/ 1189330 h 2405355"/>
                <a:gd name="connsiteX84" fmla="*/ 1092200 w 1270000"/>
                <a:gd name="connsiteY84" fmla="*/ 1208380 h 2405355"/>
                <a:gd name="connsiteX85" fmla="*/ 1092200 w 1270000"/>
                <a:gd name="connsiteY85" fmla="*/ 1227430 h 2405355"/>
                <a:gd name="connsiteX86" fmla="*/ 1101725 w 1270000"/>
                <a:gd name="connsiteY86" fmla="*/ 1281405 h 2405355"/>
                <a:gd name="connsiteX87" fmla="*/ 1085850 w 1270000"/>
                <a:gd name="connsiteY87" fmla="*/ 1294105 h 2405355"/>
                <a:gd name="connsiteX88" fmla="*/ 1066800 w 1270000"/>
                <a:gd name="connsiteY88" fmla="*/ 1300455 h 2405355"/>
                <a:gd name="connsiteX89" fmla="*/ 1073150 w 1270000"/>
                <a:gd name="connsiteY89" fmla="*/ 1325855 h 2405355"/>
                <a:gd name="connsiteX90" fmla="*/ 1082675 w 1270000"/>
                <a:gd name="connsiteY90" fmla="*/ 1332205 h 2405355"/>
                <a:gd name="connsiteX91" fmla="*/ 1079500 w 1270000"/>
                <a:gd name="connsiteY91" fmla="*/ 1354430 h 2405355"/>
                <a:gd name="connsiteX92" fmla="*/ 1054100 w 1270000"/>
                <a:gd name="connsiteY92" fmla="*/ 1370305 h 2405355"/>
                <a:gd name="connsiteX93" fmla="*/ 1028700 w 1270000"/>
                <a:gd name="connsiteY93" fmla="*/ 1376655 h 2405355"/>
                <a:gd name="connsiteX94" fmla="*/ 1025525 w 1270000"/>
                <a:gd name="connsiteY94" fmla="*/ 1386180 h 2405355"/>
                <a:gd name="connsiteX95" fmla="*/ 1044575 w 1270000"/>
                <a:gd name="connsiteY95" fmla="*/ 1392530 h 2405355"/>
                <a:gd name="connsiteX96" fmla="*/ 1057275 w 1270000"/>
                <a:gd name="connsiteY96" fmla="*/ 1398880 h 2405355"/>
                <a:gd name="connsiteX97" fmla="*/ 1076325 w 1270000"/>
                <a:gd name="connsiteY97" fmla="*/ 1405230 h 2405355"/>
                <a:gd name="connsiteX98" fmla="*/ 1085850 w 1270000"/>
                <a:gd name="connsiteY98" fmla="*/ 1481430 h 2405355"/>
                <a:gd name="connsiteX99" fmla="*/ 1098550 w 1270000"/>
                <a:gd name="connsiteY99" fmla="*/ 1510005 h 2405355"/>
                <a:gd name="connsiteX100" fmla="*/ 1108075 w 1270000"/>
                <a:gd name="connsiteY100" fmla="*/ 1529055 h 2405355"/>
                <a:gd name="connsiteX101" fmla="*/ 1098550 w 1270000"/>
                <a:gd name="connsiteY101" fmla="*/ 1544930 h 2405355"/>
                <a:gd name="connsiteX102" fmla="*/ 1079500 w 1270000"/>
                <a:gd name="connsiteY102" fmla="*/ 1554455 h 2405355"/>
                <a:gd name="connsiteX103" fmla="*/ 1082675 w 1270000"/>
                <a:gd name="connsiteY103" fmla="*/ 1563980 h 2405355"/>
                <a:gd name="connsiteX104" fmla="*/ 1095375 w 1270000"/>
                <a:gd name="connsiteY104" fmla="*/ 1583030 h 2405355"/>
                <a:gd name="connsiteX105" fmla="*/ 1104900 w 1270000"/>
                <a:gd name="connsiteY105" fmla="*/ 1624305 h 2405355"/>
                <a:gd name="connsiteX106" fmla="*/ 1098550 w 1270000"/>
                <a:gd name="connsiteY106" fmla="*/ 1633830 h 2405355"/>
                <a:gd name="connsiteX107" fmla="*/ 1079500 w 1270000"/>
                <a:gd name="connsiteY107" fmla="*/ 1643355 h 2405355"/>
                <a:gd name="connsiteX108" fmla="*/ 1069975 w 1270000"/>
                <a:gd name="connsiteY108" fmla="*/ 1652880 h 2405355"/>
                <a:gd name="connsiteX109" fmla="*/ 1057275 w 1270000"/>
                <a:gd name="connsiteY109" fmla="*/ 1671930 h 2405355"/>
                <a:gd name="connsiteX110" fmla="*/ 1038225 w 1270000"/>
                <a:gd name="connsiteY110" fmla="*/ 1684630 h 2405355"/>
                <a:gd name="connsiteX111" fmla="*/ 1016000 w 1270000"/>
                <a:gd name="connsiteY111" fmla="*/ 1710030 h 2405355"/>
                <a:gd name="connsiteX112" fmla="*/ 1006475 w 1270000"/>
                <a:gd name="connsiteY112" fmla="*/ 1719555 h 2405355"/>
                <a:gd name="connsiteX113" fmla="*/ 987425 w 1270000"/>
                <a:gd name="connsiteY113" fmla="*/ 1725905 h 2405355"/>
                <a:gd name="connsiteX114" fmla="*/ 977900 w 1270000"/>
                <a:gd name="connsiteY114" fmla="*/ 1744955 h 2405355"/>
                <a:gd name="connsiteX115" fmla="*/ 958850 w 1270000"/>
                <a:gd name="connsiteY115" fmla="*/ 1757655 h 2405355"/>
                <a:gd name="connsiteX116" fmla="*/ 949325 w 1270000"/>
                <a:gd name="connsiteY116" fmla="*/ 1776705 h 2405355"/>
                <a:gd name="connsiteX117" fmla="*/ 942975 w 1270000"/>
                <a:gd name="connsiteY117" fmla="*/ 1798930 h 2405355"/>
                <a:gd name="connsiteX118" fmla="*/ 930275 w 1270000"/>
                <a:gd name="connsiteY118" fmla="*/ 1830680 h 2405355"/>
                <a:gd name="connsiteX119" fmla="*/ 923925 w 1270000"/>
                <a:gd name="connsiteY119" fmla="*/ 1849730 h 2405355"/>
                <a:gd name="connsiteX120" fmla="*/ 911225 w 1270000"/>
                <a:gd name="connsiteY120" fmla="*/ 1868780 h 2405355"/>
                <a:gd name="connsiteX121" fmla="*/ 898525 w 1270000"/>
                <a:gd name="connsiteY121" fmla="*/ 1884655 h 2405355"/>
                <a:gd name="connsiteX122" fmla="*/ 895350 w 1270000"/>
                <a:gd name="connsiteY122" fmla="*/ 1894180 h 2405355"/>
                <a:gd name="connsiteX123" fmla="*/ 876300 w 1270000"/>
                <a:gd name="connsiteY123" fmla="*/ 1900530 h 2405355"/>
                <a:gd name="connsiteX124" fmla="*/ 857250 w 1270000"/>
                <a:gd name="connsiteY124" fmla="*/ 1910055 h 2405355"/>
                <a:gd name="connsiteX125" fmla="*/ 850900 w 1270000"/>
                <a:gd name="connsiteY125" fmla="*/ 1919580 h 2405355"/>
                <a:gd name="connsiteX126" fmla="*/ 844550 w 1270000"/>
                <a:gd name="connsiteY126" fmla="*/ 1938630 h 2405355"/>
                <a:gd name="connsiteX127" fmla="*/ 838200 w 1270000"/>
                <a:gd name="connsiteY127" fmla="*/ 1957680 h 2405355"/>
                <a:gd name="connsiteX128" fmla="*/ 835025 w 1270000"/>
                <a:gd name="connsiteY128" fmla="*/ 1967205 h 2405355"/>
                <a:gd name="connsiteX129" fmla="*/ 831850 w 1270000"/>
                <a:gd name="connsiteY129" fmla="*/ 1976730 h 2405355"/>
                <a:gd name="connsiteX130" fmla="*/ 812800 w 1270000"/>
                <a:gd name="connsiteY130" fmla="*/ 1995780 h 2405355"/>
                <a:gd name="connsiteX131" fmla="*/ 803275 w 1270000"/>
                <a:gd name="connsiteY131" fmla="*/ 2002130 h 2405355"/>
                <a:gd name="connsiteX132" fmla="*/ 781050 w 1270000"/>
                <a:gd name="connsiteY132" fmla="*/ 2018005 h 2405355"/>
                <a:gd name="connsiteX133" fmla="*/ 777875 w 1270000"/>
                <a:gd name="connsiteY133" fmla="*/ 2097380 h 2405355"/>
                <a:gd name="connsiteX134" fmla="*/ 774700 w 1270000"/>
                <a:gd name="connsiteY134" fmla="*/ 2167230 h 2405355"/>
                <a:gd name="connsiteX135" fmla="*/ 768350 w 1270000"/>
                <a:gd name="connsiteY135" fmla="*/ 2186280 h 2405355"/>
                <a:gd name="connsiteX136" fmla="*/ 765175 w 1270000"/>
                <a:gd name="connsiteY136" fmla="*/ 2208505 h 2405355"/>
                <a:gd name="connsiteX137" fmla="*/ 762000 w 1270000"/>
                <a:gd name="connsiteY137" fmla="*/ 2221205 h 2405355"/>
                <a:gd name="connsiteX138" fmla="*/ 765175 w 1270000"/>
                <a:gd name="connsiteY138" fmla="*/ 2268830 h 2405355"/>
                <a:gd name="connsiteX139" fmla="*/ 758825 w 1270000"/>
                <a:gd name="connsiteY139" fmla="*/ 2294230 h 2405355"/>
                <a:gd name="connsiteX140" fmla="*/ 742950 w 1270000"/>
                <a:gd name="connsiteY140" fmla="*/ 2297405 h 2405355"/>
                <a:gd name="connsiteX141" fmla="*/ 733425 w 1270000"/>
                <a:gd name="connsiteY141" fmla="*/ 2300580 h 2405355"/>
                <a:gd name="connsiteX142" fmla="*/ 720725 w 1270000"/>
                <a:gd name="connsiteY142" fmla="*/ 2316455 h 2405355"/>
                <a:gd name="connsiteX143" fmla="*/ 717550 w 1270000"/>
                <a:gd name="connsiteY143" fmla="*/ 2325980 h 2405355"/>
                <a:gd name="connsiteX144" fmla="*/ 711200 w 1270000"/>
                <a:gd name="connsiteY144" fmla="*/ 2360905 h 2405355"/>
                <a:gd name="connsiteX145" fmla="*/ 708025 w 1270000"/>
                <a:gd name="connsiteY145" fmla="*/ 2370430 h 2405355"/>
                <a:gd name="connsiteX146" fmla="*/ 695325 w 1270000"/>
                <a:gd name="connsiteY146" fmla="*/ 2399005 h 2405355"/>
                <a:gd name="connsiteX147" fmla="*/ 669925 w 1270000"/>
                <a:gd name="connsiteY147" fmla="*/ 2405355 h 2405355"/>
                <a:gd name="connsiteX148" fmla="*/ 561975 w 1270000"/>
                <a:gd name="connsiteY148" fmla="*/ 2402180 h 2405355"/>
                <a:gd name="connsiteX149" fmla="*/ 558800 w 1270000"/>
                <a:gd name="connsiteY149" fmla="*/ 2392655 h 2405355"/>
                <a:gd name="connsiteX150" fmla="*/ 561975 w 1270000"/>
                <a:gd name="connsiteY150" fmla="*/ 2357730 h 2405355"/>
                <a:gd name="connsiteX151" fmla="*/ 565150 w 1270000"/>
                <a:gd name="connsiteY151" fmla="*/ 2348205 h 2405355"/>
                <a:gd name="connsiteX152" fmla="*/ 568325 w 1270000"/>
                <a:gd name="connsiteY152" fmla="*/ 2335505 h 2405355"/>
                <a:gd name="connsiteX153" fmla="*/ 574675 w 1270000"/>
                <a:gd name="connsiteY153" fmla="*/ 2325980 h 2405355"/>
                <a:gd name="connsiteX154" fmla="*/ 584200 w 1270000"/>
                <a:gd name="connsiteY154" fmla="*/ 2306930 h 2405355"/>
                <a:gd name="connsiteX155" fmla="*/ 593725 w 1270000"/>
                <a:gd name="connsiteY155" fmla="*/ 2272005 h 2405355"/>
                <a:gd name="connsiteX156" fmla="*/ 596900 w 1270000"/>
                <a:gd name="connsiteY156" fmla="*/ 2262480 h 2405355"/>
                <a:gd name="connsiteX157" fmla="*/ 600075 w 1270000"/>
                <a:gd name="connsiteY157" fmla="*/ 2252955 h 2405355"/>
                <a:gd name="connsiteX158" fmla="*/ 609600 w 1270000"/>
                <a:gd name="connsiteY158" fmla="*/ 2233905 h 2405355"/>
                <a:gd name="connsiteX159" fmla="*/ 615950 w 1270000"/>
                <a:gd name="connsiteY159" fmla="*/ 2195805 h 2405355"/>
                <a:gd name="connsiteX160" fmla="*/ 625475 w 1270000"/>
                <a:gd name="connsiteY160" fmla="*/ 2167230 h 2405355"/>
                <a:gd name="connsiteX161" fmla="*/ 628650 w 1270000"/>
                <a:gd name="connsiteY161" fmla="*/ 2157705 h 2405355"/>
                <a:gd name="connsiteX162" fmla="*/ 635000 w 1270000"/>
                <a:gd name="connsiteY162" fmla="*/ 2148180 h 2405355"/>
                <a:gd name="connsiteX163" fmla="*/ 641350 w 1270000"/>
                <a:gd name="connsiteY163" fmla="*/ 2129130 h 2405355"/>
                <a:gd name="connsiteX164" fmla="*/ 644525 w 1270000"/>
                <a:gd name="connsiteY164" fmla="*/ 2119605 h 2405355"/>
                <a:gd name="connsiteX165" fmla="*/ 654050 w 1270000"/>
                <a:gd name="connsiteY165" fmla="*/ 2094205 h 2405355"/>
                <a:gd name="connsiteX166" fmla="*/ 660400 w 1270000"/>
                <a:gd name="connsiteY166" fmla="*/ 2075155 h 2405355"/>
                <a:gd name="connsiteX167" fmla="*/ 663575 w 1270000"/>
                <a:gd name="connsiteY167" fmla="*/ 2065630 h 2405355"/>
                <a:gd name="connsiteX168" fmla="*/ 666750 w 1270000"/>
                <a:gd name="connsiteY168" fmla="*/ 2030705 h 2405355"/>
                <a:gd name="connsiteX169" fmla="*/ 673100 w 1270000"/>
                <a:gd name="connsiteY169" fmla="*/ 2021180 h 2405355"/>
                <a:gd name="connsiteX170" fmla="*/ 679450 w 1270000"/>
                <a:gd name="connsiteY170" fmla="*/ 1998955 h 2405355"/>
                <a:gd name="connsiteX171" fmla="*/ 685800 w 1270000"/>
                <a:gd name="connsiteY171" fmla="*/ 1976730 h 2405355"/>
                <a:gd name="connsiteX172" fmla="*/ 682625 w 1270000"/>
                <a:gd name="connsiteY172" fmla="*/ 1900530 h 2405355"/>
                <a:gd name="connsiteX173" fmla="*/ 676275 w 1270000"/>
                <a:gd name="connsiteY173" fmla="*/ 1881480 h 2405355"/>
                <a:gd name="connsiteX174" fmla="*/ 647700 w 1270000"/>
                <a:gd name="connsiteY174" fmla="*/ 1865605 h 2405355"/>
                <a:gd name="connsiteX175" fmla="*/ 628650 w 1270000"/>
                <a:gd name="connsiteY175" fmla="*/ 1852905 h 2405355"/>
                <a:gd name="connsiteX176" fmla="*/ 619125 w 1270000"/>
                <a:gd name="connsiteY176" fmla="*/ 1846555 h 2405355"/>
                <a:gd name="connsiteX177" fmla="*/ 596900 w 1270000"/>
                <a:gd name="connsiteY177" fmla="*/ 1830680 h 2405355"/>
                <a:gd name="connsiteX178" fmla="*/ 587375 w 1270000"/>
                <a:gd name="connsiteY178" fmla="*/ 1824330 h 2405355"/>
                <a:gd name="connsiteX179" fmla="*/ 571500 w 1270000"/>
                <a:gd name="connsiteY179" fmla="*/ 1821155 h 2405355"/>
                <a:gd name="connsiteX180" fmla="*/ 561975 w 1270000"/>
                <a:gd name="connsiteY180" fmla="*/ 1817980 h 2405355"/>
                <a:gd name="connsiteX181" fmla="*/ 520700 w 1270000"/>
                <a:gd name="connsiteY181" fmla="*/ 1814805 h 2405355"/>
                <a:gd name="connsiteX182" fmla="*/ 511175 w 1270000"/>
                <a:gd name="connsiteY182" fmla="*/ 1805280 h 2405355"/>
                <a:gd name="connsiteX183" fmla="*/ 501650 w 1270000"/>
                <a:gd name="connsiteY183" fmla="*/ 1786230 h 2405355"/>
                <a:gd name="connsiteX184" fmla="*/ 492125 w 1270000"/>
                <a:gd name="connsiteY184" fmla="*/ 1783055 h 2405355"/>
                <a:gd name="connsiteX185" fmla="*/ 479425 w 1270000"/>
                <a:gd name="connsiteY185" fmla="*/ 1770355 h 2405355"/>
                <a:gd name="connsiteX186" fmla="*/ 450850 w 1270000"/>
                <a:gd name="connsiteY186" fmla="*/ 1760830 h 2405355"/>
                <a:gd name="connsiteX187" fmla="*/ 431800 w 1270000"/>
                <a:gd name="connsiteY187" fmla="*/ 1754480 h 2405355"/>
                <a:gd name="connsiteX188" fmla="*/ 422275 w 1270000"/>
                <a:gd name="connsiteY188" fmla="*/ 1751305 h 2405355"/>
                <a:gd name="connsiteX189" fmla="*/ 400050 w 1270000"/>
                <a:gd name="connsiteY189" fmla="*/ 1722730 h 2405355"/>
                <a:gd name="connsiteX190" fmla="*/ 393700 w 1270000"/>
                <a:gd name="connsiteY190" fmla="*/ 1710030 h 2405355"/>
                <a:gd name="connsiteX191" fmla="*/ 390525 w 1270000"/>
                <a:gd name="connsiteY191" fmla="*/ 1700505 h 2405355"/>
                <a:gd name="connsiteX192" fmla="*/ 384175 w 1270000"/>
                <a:gd name="connsiteY192" fmla="*/ 1690980 h 2405355"/>
                <a:gd name="connsiteX193" fmla="*/ 377825 w 1270000"/>
                <a:gd name="connsiteY193" fmla="*/ 1576680 h 2405355"/>
                <a:gd name="connsiteX194" fmla="*/ 365125 w 1270000"/>
                <a:gd name="connsiteY194" fmla="*/ 1563980 h 2405355"/>
                <a:gd name="connsiteX195" fmla="*/ 358775 w 1270000"/>
                <a:gd name="connsiteY195" fmla="*/ 1554455 h 2405355"/>
                <a:gd name="connsiteX196" fmla="*/ 349250 w 1270000"/>
                <a:gd name="connsiteY196" fmla="*/ 1548105 h 2405355"/>
                <a:gd name="connsiteX197" fmla="*/ 346075 w 1270000"/>
                <a:gd name="connsiteY197" fmla="*/ 1532230 h 2405355"/>
                <a:gd name="connsiteX198" fmla="*/ 342900 w 1270000"/>
                <a:gd name="connsiteY198" fmla="*/ 1519530 h 2405355"/>
                <a:gd name="connsiteX199" fmla="*/ 330200 w 1270000"/>
                <a:gd name="connsiteY199" fmla="*/ 1497305 h 2405355"/>
                <a:gd name="connsiteX200" fmla="*/ 320675 w 1270000"/>
                <a:gd name="connsiteY200" fmla="*/ 1478255 h 2405355"/>
                <a:gd name="connsiteX201" fmla="*/ 317500 w 1270000"/>
                <a:gd name="connsiteY201" fmla="*/ 1462380 h 2405355"/>
                <a:gd name="connsiteX202" fmla="*/ 304800 w 1270000"/>
                <a:gd name="connsiteY202" fmla="*/ 1421105 h 2405355"/>
                <a:gd name="connsiteX203" fmla="*/ 285750 w 1270000"/>
                <a:gd name="connsiteY203" fmla="*/ 1411580 h 2405355"/>
                <a:gd name="connsiteX204" fmla="*/ 279400 w 1270000"/>
                <a:gd name="connsiteY204" fmla="*/ 1402055 h 2405355"/>
                <a:gd name="connsiteX205" fmla="*/ 263525 w 1270000"/>
                <a:gd name="connsiteY205" fmla="*/ 1386180 h 2405355"/>
                <a:gd name="connsiteX206" fmla="*/ 254000 w 1270000"/>
                <a:gd name="connsiteY206" fmla="*/ 1354430 h 2405355"/>
                <a:gd name="connsiteX207" fmla="*/ 247650 w 1270000"/>
                <a:gd name="connsiteY207" fmla="*/ 1344905 h 2405355"/>
                <a:gd name="connsiteX208" fmla="*/ 244475 w 1270000"/>
                <a:gd name="connsiteY208" fmla="*/ 1335380 h 2405355"/>
                <a:gd name="connsiteX209" fmla="*/ 231775 w 1270000"/>
                <a:gd name="connsiteY209" fmla="*/ 1329030 h 2405355"/>
                <a:gd name="connsiteX210" fmla="*/ 225425 w 1270000"/>
                <a:gd name="connsiteY210" fmla="*/ 1316330 h 2405355"/>
                <a:gd name="connsiteX211" fmla="*/ 222250 w 1270000"/>
                <a:gd name="connsiteY211" fmla="*/ 1306805 h 2405355"/>
                <a:gd name="connsiteX212" fmla="*/ 212725 w 1270000"/>
                <a:gd name="connsiteY212" fmla="*/ 1287755 h 2405355"/>
                <a:gd name="connsiteX213" fmla="*/ 209550 w 1270000"/>
                <a:gd name="connsiteY213" fmla="*/ 1246480 h 2405355"/>
                <a:gd name="connsiteX214" fmla="*/ 203200 w 1270000"/>
                <a:gd name="connsiteY214" fmla="*/ 1236955 h 2405355"/>
                <a:gd name="connsiteX215" fmla="*/ 196850 w 1270000"/>
                <a:gd name="connsiteY215" fmla="*/ 1217905 h 2405355"/>
                <a:gd name="connsiteX216" fmla="*/ 190500 w 1270000"/>
                <a:gd name="connsiteY216" fmla="*/ 1195680 h 2405355"/>
                <a:gd name="connsiteX217" fmla="*/ 177800 w 1270000"/>
                <a:gd name="connsiteY217" fmla="*/ 1176630 h 2405355"/>
                <a:gd name="connsiteX218" fmla="*/ 165100 w 1270000"/>
                <a:gd name="connsiteY218" fmla="*/ 1160755 h 2405355"/>
                <a:gd name="connsiteX219" fmla="*/ 155575 w 1270000"/>
                <a:gd name="connsiteY219" fmla="*/ 1129005 h 2405355"/>
                <a:gd name="connsiteX220" fmla="*/ 149225 w 1270000"/>
                <a:gd name="connsiteY220" fmla="*/ 1119480 h 2405355"/>
                <a:gd name="connsiteX221" fmla="*/ 142875 w 1270000"/>
                <a:gd name="connsiteY221" fmla="*/ 1094080 h 2405355"/>
                <a:gd name="connsiteX222" fmla="*/ 133350 w 1270000"/>
                <a:gd name="connsiteY222" fmla="*/ 1075030 h 2405355"/>
                <a:gd name="connsiteX223" fmla="*/ 123825 w 1270000"/>
                <a:gd name="connsiteY223" fmla="*/ 1043280 h 2405355"/>
                <a:gd name="connsiteX224" fmla="*/ 120650 w 1270000"/>
                <a:gd name="connsiteY224" fmla="*/ 1033755 h 2405355"/>
                <a:gd name="connsiteX225" fmla="*/ 101600 w 1270000"/>
                <a:gd name="connsiteY225" fmla="*/ 998830 h 2405355"/>
                <a:gd name="connsiteX226" fmla="*/ 92075 w 1270000"/>
                <a:gd name="connsiteY226" fmla="*/ 967080 h 2405355"/>
                <a:gd name="connsiteX227" fmla="*/ 82550 w 1270000"/>
                <a:gd name="connsiteY227" fmla="*/ 963905 h 2405355"/>
                <a:gd name="connsiteX228" fmla="*/ 69850 w 1270000"/>
                <a:gd name="connsiteY228" fmla="*/ 944855 h 2405355"/>
                <a:gd name="connsiteX229" fmla="*/ 60325 w 1270000"/>
                <a:gd name="connsiteY229" fmla="*/ 941680 h 2405355"/>
                <a:gd name="connsiteX230" fmla="*/ 50800 w 1270000"/>
                <a:gd name="connsiteY230" fmla="*/ 935330 h 2405355"/>
                <a:gd name="connsiteX231" fmla="*/ 38100 w 1270000"/>
                <a:gd name="connsiteY231" fmla="*/ 932155 h 2405355"/>
                <a:gd name="connsiteX232" fmla="*/ 9525 w 1270000"/>
                <a:gd name="connsiteY232" fmla="*/ 916280 h 2405355"/>
                <a:gd name="connsiteX233" fmla="*/ 0 w 1270000"/>
                <a:gd name="connsiteY233" fmla="*/ 913105 h 2405355"/>
                <a:gd name="connsiteX234" fmla="*/ 22225 w 1270000"/>
                <a:gd name="connsiteY234" fmla="*/ 900405 h 2405355"/>
                <a:gd name="connsiteX235" fmla="*/ 47625 w 1270000"/>
                <a:gd name="connsiteY235" fmla="*/ 862305 h 2405355"/>
                <a:gd name="connsiteX236" fmla="*/ 57150 w 1270000"/>
                <a:gd name="connsiteY236" fmla="*/ 836905 h 2405355"/>
                <a:gd name="connsiteX237" fmla="*/ 63500 w 1270000"/>
                <a:gd name="connsiteY237" fmla="*/ 817855 h 2405355"/>
                <a:gd name="connsiteX238" fmla="*/ 66675 w 1270000"/>
                <a:gd name="connsiteY238" fmla="*/ 808330 h 2405355"/>
                <a:gd name="connsiteX239" fmla="*/ 73025 w 1270000"/>
                <a:gd name="connsiteY239" fmla="*/ 795630 h 2405355"/>
                <a:gd name="connsiteX240" fmla="*/ 79375 w 1270000"/>
                <a:gd name="connsiteY240" fmla="*/ 767055 h 2405355"/>
                <a:gd name="connsiteX241" fmla="*/ 82550 w 1270000"/>
                <a:gd name="connsiteY241" fmla="*/ 751180 h 2405355"/>
                <a:gd name="connsiteX242" fmla="*/ 85725 w 1270000"/>
                <a:gd name="connsiteY242" fmla="*/ 713080 h 2405355"/>
                <a:gd name="connsiteX243" fmla="*/ 92075 w 1270000"/>
                <a:gd name="connsiteY243" fmla="*/ 586080 h 2405355"/>
                <a:gd name="connsiteX244" fmla="*/ 101600 w 1270000"/>
                <a:gd name="connsiteY244" fmla="*/ 46330 h 2405355"/>
                <a:gd name="connsiteX245" fmla="*/ 104775 w 1270000"/>
                <a:gd name="connsiteY245" fmla="*/ 20930 h 2405355"/>
                <a:gd name="connsiteX246" fmla="*/ 123825 w 1270000"/>
                <a:gd name="connsiteY246" fmla="*/ 14580 h 2405355"/>
                <a:gd name="connsiteX247" fmla="*/ 123825 w 1270000"/>
                <a:gd name="connsiteY247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52475 w 1270000"/>
                <a:gd name="connsiteY24" fmla="*/ 217780 h 2405355"/>
                <a:gd name="connsiteX25" fmla="*/ 784225 w 1270000"/>
                <a:gd name="connsiteY25" fmla="*/ 227305 h 2405355"/>
                <a:gd name="connsiteX26" fmla="*/ 806450 w 1270000"/>
                <a:gd name="connsiteY26" fmla="*/ 236830 h 2405355"/>
                <a:gd name="connsiteX27" fmla="*/ 825500 w 1270000"/>
                <a:gd name="connsiteY27" fmla="*/ 243180 h 2405355"/>
                <a:gd name="connsiteX28" fmla="*/ 844550 w 1270000"/>
                <a:gd name="connsiteY28" fmla="*/ 249530 h 2405355"/>
                <a:gd name="connsiteX29" fmla="*/ 854075 w 1270000"/>
                <a:gd name="connsiteY29" fmla="*/ 252705 h 2405355"/>
                <a:gd name="connsiteX30" fmla="*/ 869950 w 1270000"/>
                <a:gd name="connsiteY30" fmla="*/ 255880 h 2405355"/>
                <a:gd name="connsiteX31" fmla="*/ 898525 w 1270000"/>
                <a:gd name="connsiteY31" fmla="*/ 265405 h 2405355"/>
                <a:gd name="connsiteX32" fmla="*/ 908050 w 1270000"/>
                <a:gd name="connsiteY32" fmla="*/ 268580 h 2405355"/>
                <a:gd name="connsiteX33" fmla="*/ 917575 w 1270000"/>
                <a:gd name="connsiteY33" fmla="*/ 271755 h 2405355"/>
                <a:gd name="connsiteX34" fmla="*/ 930275 w 1270000"/>
                <a:gd name="connsiteY34" fmla="*/ 278105 h 2405355"/>
                <a:gd name="connsiteX35" fmla="*/ 952500 w 1270000"/>
                <a:gd name="connsiteY35" fmla="*/ 284455 h 2405355"/>
                <a:gd name="connsiteX36" fmla="*/ 971550 w 1270000"/>
                <a:gd name="connsiteY36" fmla="*/ 290805 h 2405355"/>
                <a:gd name="connsiteX37" fmla="*/ 1019175 w 1270000"/>
                <a:gd name="connsiteY37" fmla="*/ 306680 h 2405355"/>
                <a:gd name="connsiteX38" fmla="*/ 1047750 w 1270000"/>
                <a:gd name="connsiteY38" fmla="*/ 316205 h 2405355"/>
                <a:gd name="connsiteX39" fmla="*/ 1057275 w 1270000"/>
                <a:gd name="connsiteY39" fmla="*/ 319380 h 2405355"/>
                <a:gd name="connsiteX40" fmla="*/ 1089025 w 1270000"/>
                <a:gd name="connsiteY40" fmla="*/ 325730 h 2405355"/>
                <a:gd name="connsiteX41" fmla="*/ 1101725 w 1270000"/>
                <a:gd name="connsiteY41" fmla="*/ 328905 h 2405355"/>
                <a:gd name="connsiteX42" fmla="*/ 1228725 w 1270000"/>
                <a:gd name="connsiteY42" fmla="*/ 332080 h 2405355"/>
                <a:gd name="connsiteX43" fmla="*/ 1257300 w 1270000"/>
                <a:gd name="connsiteY43" fmla="*/ 341605 h 2405355"/>
                <a:gd name="connsiteX44" fmla="*/ 1266825 w 1270000"/>
                <a:gd name="connsiteY44" fmla="*/ 344780 h 2405355"/>
                <a:gd name="connsiteX45" fmla="*/ 1266825 w 1270000"/>
                <a:gd name="connsiteY45" fmla="*/ 417805 h 2405355"/>
                <a:gd name="connsiteX46" fmla="*/ 1270000 w 1270000"/>
                <a:gd name="connsiteY46" fmla="*/ 427330 h 2405355"/>
                <a:gd name="connsiteX47" fmla="*/ 1266825 w 1270000"/>
                <a:gd name="connsiteY47" fmla="*/ 497180 h 2405355"/>
                <a:gd name="connsiteX48" fmla="*/ 1260475 w 1270000"/>
                <a:gd name="connsiteY48" fmla="*/ 506705 h 2405355"/>
                <a:gd name="connsiteX49" fmla="*/ 1250950 w 1270000"/>
                <a:gd name="connsiteY49" fmla="*/ 525755 h 2405355"/>
                <a:gd name="connsiteX50" fmla="*/ 1241425 w 1270000"/>
                <a:gd name="connsiteY50" fmla="*/ 528930 h 2405355"/>
                <a:gd name="connsiteX51" fmla="*/ 1231900 w 1270000"/>
                <a:gd name="connsiteY51" fmla="*/ 535280 h 2405355"/>
                <a:gd name="connsiteX52" fmla="*/ 1225550 w 1270000"/>
                <a:gd name="connsiteY52" fmla="*/ 570205 h 2405355"/>
                <a:gd name="connsiteX53" fmla="*/ 1219200 w 1270000"/>
                <a:gd name="connsiteY53" fmla="*/ 589255 h 2405355"/>
                <a:gd name="connsiteX54" fmla="*/ 1209675 w 1270000"/>
                <a:gd name="connsiteY54" fmla="*/ 608305 h 2405355"/>
                <a:gd name="connsiteX55" fmla="*/ 1206500 w 1270000"/>
                <a:gd name="connsiteY55" fmla="*/ 627355 h 2405355"/>
                <a:gd name="connsiteX56" fmla="*/ 1196975 w 1270000"/>
                <a:gd name="connsiteY56" fmla="*/ 652755 h 2405355"/>
                <a:gd name="connsiteX57" fmla="*/ 1187450 w 1270000"/>
                <a:gd name="connsiteY57" fmla="*/ 655930 h 2405355"/>
                <a:gd name="connsiteX58" fmla="*/ 1177925 w 1270000"/>
                <a:gd name="connsiteY58" fmla="*/ 662280 h 2405355"/>
                <a:gd name="connsiteX59" fmla="*/ 1171575 w 1270000"/>
                <a:gd name="connsiteY59" fmla="*/ 687680 h 2405355"/>
                <a:gd name="connsiteX60" fmla="*/ 1155700 w 1270000"/>
                <a:gd name="connsiteY60" fmla="*/ 706730 h 2405355"/>
                <a:gd name="connsiteX61" fmla="*/ 1149350 w 1270000"/>
                <a:gd name="connsiteY61" fmla="*/ 716255 h 2405355"/>
                <a:gd name="connsiteX62" fmla="*/ 1130300 w 1270000"/>
                <a:gd name="connsiteY62" fmla="*/ 732130 h 2405355"/>
                <a:gd name="connsiteX63" fmla="*/ 1130300 w 1270000"/>
                <a:gd name="connsiteY63" fmla="*/ 805155 h 2405355"/>
                <a:gd name="connsiteX64" fmla="*/ 1136650 w 1270000"/>
                <a:gd name="connsiteY64" fmla="*/ 824205 h 2405355"/>
                <a:gd name="connsiteX65" fmla="*/ 1146175 w 1270000"/>
                <a:gd name="connsiteY65" fmla="*/ 843255 h 2405355"/>
                <a:gd name="connsiteX66" fmla="*/ 1152525 w 1270000"/>
                <a:gd name="connsiteY66" fmla="*/ 862305 h 2405355"/>
                <a:gd name="connsiteX67" fmla="*/ 1149350 w 1270000"/>
                <a:gd name="connsiteY67" fmla="*/ 894055 h 2405355"/>
                <a:gd name="connsiteX68" fmla="*/ 1139825 w 1270000"/>
                <a:gd name="connsiteY68" fmla="*/ 900405 h 2405355"/>
                <a:gd name="connsiteX69" fmla="*/ 1111250 w 1270000"/>
                <a:gd name="connsiteY69" fmla="*/ 913105 h 2405355"/>
                <a:gd name="connsiteX70" fmla="*/ 1108075 w 1270000"/>
                <a:gd name="connsiteY70" fmla="*/ 922630 h 2405355"/>
                <a:gd name="connsiteX71" fmla="*/ 1089025 w 1270000"/>
                <a:gd name="connsiteY71" fmla="*/ 932155 h 2405355"/>
                <a:gd name="connsiteX72" fmla="*/ 1079500 w 1270000"/>
                <a:gd name="connsiteY72" fmla="*/ 938505 h 2405355"/>
                <a:gd name="connsiteX73" fmla="*/ 1073150 w 1270000"/>
                <a:gd name="connsiteY73" fmla="*/ 960730 h 2405355"/>
                <a:gd name="connsiteX74" fmla="*/ 1066800 w 1270000"/>
                <a:gd name="connsiteY74" fmla="*/ 970255 h 2405355"/>
                <a:gd name="connsiteX75" fmla="*/ 1054100 w 1270000"/>
                <a:gd name="connsiteY75" fmla="*/ 973430 h 2405355"/>
                <a:gd name="connsiteX76" fmla="*/ 1035050 w 1270000"/>
                <a:gd name="connsiteY76" fmla="*/ 979780 h 2405355"/>
                <a:gd name="connsiteX77" fmla="*/ 1038225 w 1270000"/>
                <a:gd name="connsiteY77" fmla="*/ 1135355 h 2405355"/>
                <a:gd name="connsiteX78" fmla="*/ 1041400 w 1270000"/>
                <a:gd name="connsiteY78" fmla="*/ 1148055 h 2405355"/>
                <a:gd name="connsiteX79" fmla="*/ 1050925 w 1270000"/>
                <a:gd name="connsiteY79" fmla="*/ 1151230 h 2405355"/>
                <a:gd name="connsiteX80" fmla="*/ 1069975 w 1270000"/>
                <a:gd name="connsiteY80" fmla="*/ 1170280 h 2405355"/>
                <a:gd name="connsiteX81" fmla="*/ 1073150 w 1270000"/>
                <a:gd name="connsiteY81" fmla="*/ 1179805 h 2405355"/>
                <a:gd name="connsiteX82" fmla="*/ 1079500 w 1270000"/>
                <a:gd name="connsiteY82" fmla="*/ 1189330 h 2405355"/>
                <a:gd name="connsiteX83" fmla="*/ 1092200 w 1270000"/>
                <a:gd name="connsiteY83" fmla="*/ 1208380 h 2405355"/>
                <a:gd name="connsiteX84" fmla="*/ 1092200 w 1270000"/>
                <a:gd name="connsiteY84" fmla="*/ 1227430 h 2405355"/>
                <a:gd name="connsiteX85" fmla="*/ 1101725 w 1270000"/>
                <a:gd name="connsiteY85" fmla="*/ 1281405 h 2405355"/>
                <a:gd name="connsiteX86" fmla="*/ 1085850 w 1270000"/>
                <a:gd name="connsiteY86" fmla="*/ 1294105 h 2405355"/>
                <a:gd name="connsiteX87" fmla="*/ 1066800 w 1270000"/>
                <a:gd name="connsiteY87" fmla="*/ 1300455 h 2405355"/>
                <a:gd name="connsiteX88" fmla="*/ 1073150 w 1270000"/>
                <a:gd name="connsiteY88" fmla="*/ 1325855 h 2405355"/>
                <a:gd name="connsiteX89" fmla="*/ 1082675 w 1270000"/>
                <a:gd name="connsiteY89" fmla="*/ 1332205 h 2405355"/>
                <a:gd name="connsiteX90" fmla="*/ 1079500 w 1270000"/>
                <a:gd name="connsiteY90" fmla="*/ 1354430 h 2405355"/>
                <a:gd name="connsiteX91" fmla="*/ 1054100 w 1270000"/>
                <a:gd name="connsiteY91" fmla="*/ 1370305 h 2405355"/>
                <a:gd name="connsiteX92" fmla="*/ 1028700 w 1270000"/>
                <a:gd name="connsiteY92" fmla="*/ 1376655 h 2405355"/>
                <a:gd name="connsiteX93" fmla="*/ 1025525 w 1270000"/>
                <a:gd name="connsiteY93" fmla="*/ 1386180 h 2405355"/>
                <a:gd name="connsiteX94" fmla="*/ 1044575 w 1270000"/>
                <a:gd name="connsiteY94" fmla="*/ 1392530 h 2405355"/>
                <a:gd name="connsiteX95" fmla="*/ 1057275 w 1270000"/>
                <a:gd name="connsiteY95" fmla="*/ 1398880 h 2405355"/>
                <a:gd name="connsiteX96" fmla="*/ 1076325 w 1270000"/>
                <a:gd name="connsiteY96" fmla="*/ 1405230 h 2405355"/>
                <a:gd name="connsiteX97" fmla="*/ 1085850 w 1270000"/>
                <a:gd name="connsiteY97" fmla="*/ 1481430 h 2405355"/>
                <a:gd name="connsiteX98" fmla="*/ 1098550 w 1270000"/>
                <a:gd name="connsiteY98" fmla="*/ 1510005 h 2405355"/>
                <a:gd name="connsiteX99" fmla="*/ 1108075 w 1270000"/>
                <a:gd name="connsiteY99" fmla="*/ 1529055 h 2405355"/>
                <a:gd name="connsiteX100" fmla="*/ 1098550 w 1270000"/>
                <a:gd name="connsiteY100" fmla="*/ 1544930 h 2405355"/>
                <a:gd name="connsiteX101" fmla="*/ 1079500 w 1270000"/>
                <a:gd name="connsiteY101" fmla="*/ 1554455 h 2405355"/>
                <a:gd name="connsiteX102" fmla="*/ 1082675 w 1270000"/>
                <a:gd name="connsiteY102" fmla="*/ 1563980 h 2405355"/>
                <a:gd name="connsiteX103" fmla="*/ 1095375 w 1270000"/>
                <a:gd name="connsiteY103" fmla="*/ 1583030 h 2405355"/>
                <a:gd name="connsiteX104" fmla="*/ 1104900 w 1270000"/>
                <a:gd name="connsiteY104" fmla="*/ 1624305 h 2405355"/>
                <a:gd name="connsiteX105" fmla="*/ 1098550 w 1270000"/>
                <a:gd name="connsiteY105" fmla="*/ 1633830 h 2405355"/>
                <a:gd name="connsiteX106" fmla="*/ 1079500 w 1270000"/>
                <a:gd name="connsiteY106" fmla="*/ 1643355 h 2405355"/>
                <a:gd name="connsiteX107" fmla="*/ 1069975 w 1270000"/>
                <a:gd name="connsiteY107" fmla="*/ 1652880 h 2405355"/>
                <a:gd name="connsiteX108" fmla="*/ 1057275 w 1270000"/>
                <a:gd name="connsiteY108" fmla="*/ 1671930 h 2405355"/>
                <a:gd name="connsiteX109" fmla="*/ 1038225 w 1270000"/>
                <a:gd name="connsiteY109" fmla="*/ 1684630 h 2405355"/>
                <a:gd name="connsiteX110" fmla="*/ 1016000 w 1270000"/>
                <a:gd name="connsiteY110" fmla="*/ 1710030 h 2405355"/>
                <a:gd name="connsiteX111" fmla="*/ 1006475 w 1270000"/>
                <a:gd name="connsiteY111" fmla="*/ 1719555 h 2405355"/>
                <a:gd name="connsiteX112" fmla="*/ 987425 w 1270000"/>
                <a:gd name="connsiteY112" fmla="*/ 1725905 h 2405355"/>
                <a:gd name="connsiteX113" fmla="*/ 977900 w 1270000"/>
                <a:gd name="connsiteY113" fmla="*/ 1744955 h 2405355"/>
                <a:gd name="connsiteX114" fmla="*/ 958850 w 1270000"/>
                <a:gd name="connsiteY114" fmla="*/ 1757655 h 2405355"/>
                <a:gd name="connsiteX115" fmla="*/ 949325 w 1270000"/>
                <a:gd name="connsiteY115" fmla="*/ 1776705 h 2405355"/>
                <a:gd name="connsiteX116" fmla="*/ 942975 w 1270000"/>
                <a:gd name="connsiteY116" fmla="*/ 1798930 h 2405355"/>
                <a:gd name="connsiteX117" fmla="*/ 930275 w 1270000"/>
                <a:gd name="connsiteY117" fmla="*/ 1830680 h 2405355"/>
                <a:gd name="connsiteX118" fmla="*/ 923925 w 1270000"/>
                <a:gd name="connsiteY118" fmla="*/ 1849730 h 2405355"/>
                <a:gd name="connsiteX119" fmla="*/ 911225 w 1270000"/>
                <a:gd name="connsiteY119" fmla="*/ 1868780 h 2405355"/>
                <a:gd name="connsiteX120" fmla="*/ 898525 w 1270000"/>
                <a:gd name="connsiteY120" fmla="*/ 1884655 h 2405355"/>
                <a:gd name="connsiteX121" fmla="*/ 895350 w 1270000"/>
                <a:gd name="connsiteY121" fmla="*/ 1894180 h 2405355"/>
                <a:gd name="connsiteX122" fmla="*/ 876300 w 1270000"/>
                <a:gd name="connsiteY122" fmla="*/ 1900530 h 2405355"/>
                <a:gd name="connsiteX123" fmla="*/ 857250 w 1270000"/>
                <a:gd name="connsiteY123" fmla="*/ 1910055 h 2405355"/>
                <a:gd name="connsiteX124" fmla="*/ 850900 w 1270000"/>
                <a:gd name="connsiteY124" fmla="*/ 1919580 h 2405355"/>
                <a:gd name="connsiteX125" fmla="*/ 844550 w 1270000"/>
                <a:gd name="connsiteY125" fmla="*/ 1938630 h 2405355"/>
                <a:gd name="connsiteX126" fmla="*/ 838200 w 1270000"/>
                <a:gd name="connsiteY126" fmla="*/ 1957680 h 2405355"/>
                <a:gd name="connsiteX127" fmla="*/ 835025 w 1270000"/>
                <a:gd name="connsiteY127" fmla="*/ 1967205 h 2405355"/>
                <a:gd name="connsiteX128" fmla="*/ 831850 w 1270000"/>
                <a:gd name="connsiteY128" fmla="*/ 1976730 h 2405355"/>
                <a:gd name="connsiteX129" fmla="*/ 812800 w 1270000"/>
                <a:gd name="connsiteY129" fmla="*/ 1995780 h 2405355"/>
                <a:gd name="connsiteX130" fmla="*/ 803275 w 1270000"/>
                <a:gd name="connsiteY130" fmla="*/ 2002130 h 2405355"/>
                <a:gd name="connsiteX131" fmla="*/ 781050 w 1270000"/>
                <a:gd name="connsiteY131" fmla="*/ 2018005 h 2405355"/>
                <a:gd name="connsiteX132" fmla="*/ 777875 w 1270000"/>
                <a:gd name="connsiteY132" fmla="*/ 2097380 h 2405355"/>
                <a:gd name="connsiteX133" fmla="*/ 774700 w 1270000"/>
                <a:gd name="connsiteY133" fmla="*/ 2167230 h 2405355"/>
                <a:gd name="connsiteX134" fmla="*/ 768350 w 1270000"/>
                <a:gd name="connsiteY134" fmla="*/ 2186280 h 2405355"/>
                <a:gd name="connsiteX135" fmla="*/ 765175 w 1270000"/>
                <a:gd name="connsiteY135" fmla="*/ 2208505 h 2405355"/>
                <a:gd name="connsiteX136" fmla="*/ 762000 w 1270000"/>
                <a:gd name="connsiteY136" fmla="*/ 2221205 h 2405355"/>
                <a:gd name="connsiteX137" fmla="*/ 765175 w 1270000"/>
                <a:gd name="connsiteY137" fmla="*/ 2268830 h 2405355"/>
                <a:gd name="connsiteX138" fmla="*/ 758825 w 1270000"/>
                <a:gd name="connsiteY138" fmla="*/ 2294230 h 2405355"/>
                <a:gd name="connsiteX139" fmla="*/ 742950 w 1270000"/>
                <a:gd name="connsiteY139" fmla="*/ 2297405 h 2405355"/>
                <a:gd name="connsiteX140" fmla="*/ 733425 w 1270000"/>
                <a:gd name="connsiteY140" fmla="*/ 2300580 h 2405355"/>
                <a:gd name="connsiteX141" fmla="*/ 720725 w 1270000"/>
                <a:gd name="connsiteY141" fmla="*/ 2316455 h 2405355"/>
                <a:gd name="connsiteX142" fmla="*/ 717550 w 1270000"/>
                <a:gd name="connsiteY142" fmla="*/ 2325980 h 2405355"/>
                <a:gd name="connsiteX143" fmla="*/ 711200 w 1270000"/>
                <a:gd name="connsiteY143" fmla="*/ 2360905 h 2405355"/>
                <a:gd name="connsiteX144" fmla="*/ 708025 w 1270000"/>
                <a:gd name="connsiteY144" fmla="*/ 2370430 h 2405355"/>
                <a:gd name="connsiteX145" fmla="*/ 695325 w 1270000"/>
                <a:gd name="connsiteY145" fmla="*/ 2399005 h 2405355"/>
                <a:gd name="connsiteX146" fmla="*/ 669925 w 1270000"/>
                <a:gd name="connsiteY146" fmla="*/ 2405355 h 2405355"/>
                <a:gd name="connsiteX147" fmla="*/ 561975 w 1270000"/>
                <a:gd name="connsiteY147" fmla="*/ 2402180 h 2405355"/>
                <a:gd name="connsiteX148" fmla="*/ 558800 w 1270000"/>
                <a:gd name="connsiteY148" fmla="*/ 2392655 h 2405355"/>
                <a:gd name="connsiteX149" fmla="*/ 561975 w 1270000"/>
                <a:gd name="connsiteY149" fmla="*/ 2357730 h 2405355"/>
                <a:gd name="connsiteX150" fmla="*/ 565150 w 1270000"/>
                <a:gd name="connsiteY150" fmla="*/ 2348205 h 2405355"/>
                <a:gd name="connsiteX151" fmla="*/ 568325 w 1270000"/>
                <a:gd name="connsiteY151" fmla="*/ 2335505 h 2405355"/>
                <a:gd name="connsiteX152" fmla="*/ 574675 w 1270000"/>
                <a:gd name="connsiteY152" fmla="*/ 2325980 h 2405355"/>
                <a:gd name="connsiteX153" fmla="*/ 584200 w 1270000"/>
                <a:gd name="connsiteY153" fmla="*/ 2306930 h 2405355"/>
                <a:gd name="connsiteX154" fmla="*/ 593725 w 1270000"/>
                <a:gd name="connsiteY154" fmla="*/ 2272005 h 2405355"/>
                <a:gd name="connsiteX155" fmla="*/ 596900 w 1270000"/>
                <a:gd name="connsiteY155" fmla="*/ 2262480 h 2405355"/>
                <a:gd name="connsiteX156" fmla="*/ 600075 w 1270000"/>
                <a:gd name="connsiteY156" fmla="*/ 2252955 h 2405355"/>
                <a:gd name="connsiteX157" fmla="*/ 609600 w 1270000"/>
                <a:gd name="connsiteY157" fmla="*/ 2233905 h 2405355"/>
                <a:gd name="connsiteX158" fmla="*/ 615950 w 1270000"/>
                <a:gd name="connsiteY158" fmla="*/ 2195805 h 2405355"/>
                <a:gd name="connsiteX159" fmla="*/ 625475 w 1270000"/>
                <a:gd name="connsiteY159" fmla="*/ 2167230 h 2405355"/>
                <a:gd name="connsiteX160" fmla="*/ 628650 w 1270000"/>
                <a:gd name="connsiteY160" fmla="*/ 2157705 h 2405355"/>
                <a:gd name="connsiteX161" fmla="*/ 635000 w 1270000"/>
                <a:gd name="connsiteY161" fmla="*/ 2148180 h 2405355"/>
                <a:gd name="connsiteX162" fmla="*/ 641350 w 1270000"/>
                <a:gd name="connsiteY162" fmla="*/ 2129130 h 2405355"/>
                <a:gd name="connsiteX163" fmla="*/ 644525 w 1270000"/>
                <a:gd name="connsiteY163" fmla="*/ 2119605 h 2405355"/>
                <a:gd name="connsiteX164" fmla="*/ 654050 w 1270000"/>
                <a:gd name="connsiteY164" fmla="*/ 2094205 h 2405355"/>
                <a:gd name="connsiteX165" fmla="*/ 660400 w 1270000"/>
                <a:gd name="connsiteY165" fmla="*/ 2075155 h 2405355"/>
                <a:gd name="connsiteX166" fmla="*/ 663575 w 1270000"/>
                <a:gd name="connsiteY166" fmla="*/ 2065630 h 2405355"/>
                <a:gd name="connsiteX167" fmla="*/ 666750 w 1270000"/>
                <a:gd name="connsiteY167" fmla="*/ 2030705 h 2405355"/>
                <a:gd name="connsiteX168" fmla="*/ 673100 w 1270000"/>
                <a:gd name="connsiteY168" fmla="*/ 2021180 h 2405355"/>
                <a:gd name="connsiteX169" fmla="*/ 679450 w 1270000"/>
                <a:gd name="connsiteY169" fmla="*/ 1998955 h 2405355"/>
                <a:gd name="connsiteX170" fmla="*/ 685800 w 1270000"/>
                <a:gd name="connsiteY170" fmla="*/ 1976730 h 2405355"/>
                <a:gd name="connsiteX171" fmla="*/ 682625 w 1270000"/>
                <a:gd name="connsiteY171" fmla="*/ 1900530 h 2405355"/>
                <a:gd name="connsiteX172" fmla="*/ 676275 w 1270000"/>
                <a:gd name="connsiteY172" fmla="*/ 1881480 h 2405355"/>
                <a:gd name="connsiteX173" fmla="*/ 647700 w 1270000"/>
                <a:gd name="connsiteY173" fmla="*/ 1865605 h 2405355"/>
                <a:gd name="connsiteX174" fmla="*/ 628650 w 1270000"/>
                <a:gd name="connsiteY174" fmla="*/ 1852905 h 2405355"/>
                <a:gd name="connsiteX175" fmla="*/ 619125 w 1270000"/>
                <a:gd name="connsiteY175" fmla="*/ 1846555 h 2405355"/>
                <a:gd name="connsiteX176" fmla="*/ 596900 w 1270000"/>
                <a:gd name="connsiteY176" fmla="*/ 1830680 h 2405355"/>
                <a:gd name="connsiteX177" fmla="*/ 587375 w 1270000"/>
                <a:gd name="connsiteY177" fmla="*/ 1824330 h 2405355"/>
                <a:gd name="connsiteX178" fmla="*/ 571500 w 1270000"/>
                <a:gd name="connsiteY178" fmla="*/ 1821155 h 2405355"/>
                <a:gd name="connsiteX179" fmla="*/ 561975 w 1270000"/>
                <a:gd name="connsiteY179" fmla="*/ 1817980 h 2405355"/>
                <a:gd name="connsiteX180" fmla="*/ 520700 w 1270000"/>
                <a:gd name="connsiteY180" fmla="*/ 1814805 h 2405355"/>
                <a:gd name="connsiteX181" fmla="*/ 511175 w 1270000"/>
                <a:gd name="connsiteY181" fmla="*/ 1805280 h 2405355"/>
                <a:gd name="connsiteX182" fmla="*/ 501650 w 1270000"/>
                <a:gd name="connsiteY182" fmla="*/ 1786230 h 2405355"/>
                <a:gd name="connsiteX183" fmla="*/ 492125 w 1270000"/>
                <a:gd name="connsiteY183" fmla="*/ 1783055 h 2405355"/>
                <a:gd name="connsiteX184" fmla="*/ 479425 w 1270000"/>
                <a:gd name="connsiteY184" fmla="*/ 1770355 h 2405355"/>
                <a:gd name="connsiteX185" fmla="*/ 450850 w 1270000"/>
                <a:gd name="connsiteY185" fmla="*/ 1760830 h 2405355"/>
                <a:gd name="connsiteX186" fmla="*/ 431800 w 1270000"/>
                <a:gd name="connsiteY186" fmla="*/ 1754480 h 2405355"/>
                <a:gd name="connsiteX187" fmla="*/ 422275 w 1270000"/>
                <a:gd name="connsiteY187" fmla="*/ 1751305 h 2405355"/>
                <a:gd name="connsiteX188" fmla="*/ 400050 w 1270000"/>
                <a:gd name="connsiteY188" fmla="*/ 1722730 h 2405355"/>
                <a:gd name="connsiteX189" fmla="*/ 393700 w 1270000"/>
                <a:gd name="connsiteY189" fmla="*/ 1710030 h 2405355"/>
                <a:gd name="connsiteX190" fmla="*/ 390525 w 1270000"/>
                <a:gd name="connsiteY190" fmla="*/ 1700505 h 2405355"/>
                <a:gd name="connsiteX191" fmla="*/ 384175 w 1270000"/>
                <a:gd name="connsiteY191" fmla="*/ 1690980 h 2405355"/>
                <a:gd name="connsiteX192" fmla="*/ 377825 w 1270000"/>
                <a:gd name="connsiteY192" fmla="*/ 1576680 h 2405355"/>
                <a:gd name="connsiteX193" fmla="*/ 365125 w 1270000"/>
                <a:gd name="connsiteY193" fmla="*/ 1563980 h 2405355"/>
                <a:gd name="connsiteX194" fmla="*/ 358775 w 1270000"/>
                <a:gd name="connsiteY194" fmla="*/ 1554455 h 2405355"/>
                <a:gd name="connsiteX195" fmla="*/ 349250 w 1270000"/>
                <a:gd name="connsiteY195" fmla="*/ 1548105 h 2405355"/>
                <a:gd name="connsiteX196" fmla="*/ 346075 w 1270000"/>
                <a:gd name="connsiteY196" fmla="*/ 1532230 h 2405355"/>
                <a:gd name="connsiteX197" fmla="*/ 342900 w 1270000"/>
                <a:gd name="connsiteY197" fmla="*/ 1519530 h 2405355"/>
                <a:gd name="connsiteX198" fmla="*/ 330200 w 1270000"/>
                <a:gd name="connsiteY198" fmla="*/ 1497305 h 2405355"/>
                <a:gd name="connsiteX199" fmla="*/ 320675 w 1270000"/>
                <a:gd name="connsiteY199" fmla="*/ 1478255 h 2405355"/>
                <a:gd name="connsiteX200" fmla="*/ 317500 w 1270000"/>
                <a:gd name="connsiteY200" fmla="*/ 1462380 h 2405355"/>
                <a:gd name="connsiteX201" fmla="*/ 304800 w 1270000"/>
                <a:gd name="connsiteY201" fmla="*/ 1421105 h 2405355"/>
                <a:gd name="connsiteX202" fmla="*/ 285750 w 1270000"/>
                <a:gd name="connsiteY202" fmla="*/ 1411580 h 2405355"/>
                <a:gd name="connsiteX203" fmla="*/ 279400 w 1270000"/>
                <a:gd name="connsiteY203" fmla="*/ 1402055 h 2405355"/>
                <a:gd name="connsiteX204" fmla="*/ 263525 w 1270000"/>
                <a:gd name="connsiteY204" fmla="*/ 1386180 h 2405355"/>
                <a:gd name="connsiteX205" fmla="*/ 254000 w 1270000"/>
                <a:gd name="connsiteY205" fmla="*/ 1354430 h 2405355"/>
                <a:gd name="connsiteX206" fmla="*/ 247650 w 1270000"/>
                <a:gd name="connsiteY206" fmla="*/ 1344905 h 2405355"/>
                <a:gd name="connsiteX207" fmla="*/ 244475 w 1270000"/>
                <a:gd name="connsiteY207" fmla="*/ 1335380 h 2405355"/>
                <a:gd name="connsiteX208" fmla="*/ 231775 w 1270000"/>
                <a:gd name="connsiteY208" fmla="*/ 1329030 h 2405355"/>
                <a:gd name="connsiteX209" fmla="*/ 225425 w 1270000"/>
                <a:gd name="connsiteY209" fmla="*/ 1316330 h 2405355"/>
                <a:gd name="connsiteX210" fmla="*/ 222250 w 1270000"/>
                <a:gd name="connsiteY210" fmla="*/ 1306805 h 2405355"/>
                <a:gd name="connsiteX211" fmla="*/ 212725 w 1270000"/>
                <a:gd name="connsiteY211" fmla="*/ 1287755 h 2405355"/>
                <a:gd name="connsiteX212" fmla="*/ 209550 w 1270000"/>
                <a:gd name="connsiteY212" fmla="*/ 1246480 h 2405355"/>
                <a:gd name="connsiteX213" fmla="*/ 203200 w 1270000"/>
                <a:gd name="connsiteY213" fmla="*/ 1236955 h 2405355"/>
                <a:gd name="connsiteX214" fmla="*/ 196850 w 1270000"/>
                <a:gd name="connsiteY214" fmla="*/ 1217905 h 2405355"/>
                <a:gd name="connsiteX215" fmla="*/ 190500 w 1270000"/>
                <a:gd name="connsiteY215" fmla="*/ 1195680 h 2405355"/>
                <a:gd name="connsiteX216" fmla="*/ 177800 w 1270000"/>
                <a:gd name="connsiteY216" fmla="*/ 1176630 h 2405355"/>
                <a:gd name="connsiteX217" fmla="*/ 165100 w 1270000"/>
                <a:gd name="connsiteY217" fmla="*/ 1160755 h 2405355"/>
                <a:gd name="connsiteX218" fmla="*/ 155575 w 1270000"/>
                <a:gd name="connsiteY218" fmla="*/ 1129005 h 2405355"/>
                <a:gd name="connsiteX219" fmla="*/ 149225 w 1270000"/>
                <a:gd name="connsiteY219" fmla="*/ 1119480 h 2405355"/>
                <a:gd name="connsiteX220" fmla="*/ 142875 w 1270000"/>
                <a:gd name="connsiteY220" fmla="*/ 1094080 h 2405355"/>
                <a:gd name="connsiteX221" fmla="*/ 133350 w 1270000"/>
                <a:gd name="connsiteY221" fmla="*/ 1075030 h 2405355"/>
                <a:gd name="connsiteX222" fmla="*/ 123825 w 1270000"/>
                <a:gd name="connsiteY222" fmla="*/ 1043280 h 2405355"/>
                <a:gd name="connsiteX223" fmla="*/ 120650 w 1270000"/>
                <a:gd name="connsiteY223" fmla="*/ 1033755 h 2405355"/>
                <a:gd name="connsiteX224" fmla="*/ 101600 w 1270000"/>
                <a:gd name="connsiteY224" fmla="*/ 998830 h 2405355"/>
                <a:gd name="connsiteX225" fmla="*/ 92075 w 1270000"/>
                <a:gd name="connsiteY225" fmla="*/ 967080 h 2405355"/>
                <a:gd name="connsiteX226" fmla="*/ 82550 w 1270000"/>
                <a:gd name="connsiteY226" fmla="*/ 963905 h 2405355"/>
                <a:gd name="connsiteX227" fmla="*/ 69850 w 1270000"/>
                <a:gd name="connsiteY227" fmla="*/ 944855 h 2405355"/>
                <a:gd name="connsiteX228" fmla="*/ 60325 w 1270000"/>
                <a:gd name="connsiteY228" fmla="*/ 941680 h 2405355"/>
                <a:gd name="connsiteX229" fmla="*/ 50800 w 1270000"/>
                <a:gd name="connsiteY229" fmla="*/ 935330 h 2405355"/>
                <a:gd name="connsiteX230" fmla="*/ 38100 w 1270000"/>
                <a:gd name="connsiteY230" fmla="*/ 932155 h 2405355"/>
                <a:gd name="connsiteX231" fmla="*/ 9525 w 1270000"/>
                <a:gd name="connsiteY231" fmla="*/ 916280 h 2405355"/>
                <a:gd name="connsiteX232" fmla="*/ 0 w 1270000"/>
                <a:gd name="connsiteY232" fmla="*/ 913105 h 2405355"/>
                <a:gd name="connsiteX233" fmla="*/ 22225 w 1270000"/>
                <a:gd name="connsiteY233" fmla="*/ 900405 h 2405355"/>
                <a:gd name="connsiteX234" fmla="*/ 47625 w 1270000"/>
                <a:gd name="connsiteY234" fmla="*/ 862305 h 2405355"/>
                <a:gd name="connsiteX235" fmla="*/ 57150 w 1270000"/>
                <a:gd name="connsiteY235" fmla="*/ 836905 h 2405355"/>
                <a:gd name="connsiteX236" fmla="*/ 63500 w 1270000"/>
                <a:gd name="connsiteY236" fmla="*/ 817855 h 2405355"/>
                <a:gd name="connsiteX237" fmla="*/ 66675 w 1270000"/>
                <a:gd name="connsiteY237" fmla="*/ 808330 h 2405355"/>
                <a:gd name="connsiteX238" fmla="*/ 73025 w 1270000"/>
                <a:gd name="connsiteY238" fmla="*/ 795630 h 2405355"/>
                <a:gd name="connsiteX239" fmla="*/ 79375 w 1270000"/>
                <a:gd name="connsiteY239" fmla="*/ 767055 h 2405355"/>
                <a:gd name="connsiteX240" fmla="*/ 82550 w 1270000"/>
                <a:gd name="connsiteY240" fmla="*/ 751180 h 2405355"/>
                <a:gd name="connsiteX241" fmla="*/ 85725 w 1270000"/>
                <a:gd name="connsiteY241" fmla="*/ 713080 h 2405355"/>
                <a:gd name="connsiteX242" fmla="*/ 92075 w 1270000"/>
                <a:gd name="connsiteY242" fmla="*/ 586080 h 2405355"/>
                <a:gd name="connsiteX243" fmla="*/ 101600 w 1270000"/>
                <a:gd name="connsiteY243" fmla="*/ 46330 h 2405355"/>
                <a:gd name="connsiteX244" fmla="*/ 104775 w 1270000"/>
                <a:gd name="connsiteY244" fmla="*/ 20930 h 2405355"/>
                <a:gd name="connsiteX245" fmla="*/ 123825 w 1270000"/>
                <a:gd name="connsiteY245" fmla="*/ 14580 h 2405355"/>
                <a:gd name="connsiteX246" fmla="*/ 123825 w 1270000"/>
                <a:gd name="connsiteY246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52475 w 1270000"/>
                <a:gd name="connsiteY24" fmla="*/ 217780 h 2405355"/>
                <a:gd name="connsiteX25" fmla="*/ 784225 w 1270000"/>
                <a:gd name="connsiteY25" fmla="*/ 227305 h 2405355"/>
                <a:gd name="connsiteX26" fmla="*/ 806450 w 1270000"/>
                <a:gd name="connsiteY26" fmla="*/ 236830 h 2405355"/>
                <a:gd name="connsiteX27" fmla="*/ 825500 w 1270000"/>
                <a:gd name="connsiteY27" fmla="*/ 243180 h 2405355"/>
                <a:gd name="connsiteX28" fmla="*/ 854075 w 1270000"/>
                <a:gd name="connsiteY28" fmla="*/ 252705 h 2405355"/>
                <a:gd name="connsiteX29" fmla="*/ 869950 w 1270000"/>
                <a:gd name="connsiteY29" fmla="*/ 255880 h 2405355"/>
                <a:gd name="connsiteX30" fmla="*/ 898525 w 1270000"/>
                <a:gd name="connsiteY30" fmla="*/ 265405 h 2405355"/>
                <a:gd name="connsiteX31" fmla="*/ 908050 w 1270000"/>
                <a:gd name="connsiteY31" fmla="*/ 268580 h 2405355"/>
                <a:gd name="connsiteX32" fmla="*/ 917575 w 1270000"/>
                <a:gd name="connsiteY32" fmla="*/ 271755 h 2405355"/>
                <a:gd name="connsiteX33" fmla="*/ 930275 w 1270000"/>
                <a:gd name="connsiteY33" fmla="*/ 278105 h 2405355"/>
                <a:gd name="connsiteX34" fmla="*/ 952500 w 1270000"/>
                <a:gd name="connsiteY34" fmla="*/ 284455 h 2405355"/>
                <a:gd name="connsiteX35" fmla="*/ 971550 w 1270000"/>
                <a:gd name="connsiteY35" fmla="*/ 290805 h 2405355"/>
                <a:gd name="connsiteX36" fmla="*/ 1019175 w 1270000"/>
                <a:gd name="connsiteY36" fmla="*/ 306680 h 2405355"/>
                <a:gd name="connsiteX37" fmla="*/ 1047750 w 1270000"/>
                <a:gd name="connsiteY37" fmla="*/ 316205 h 2405355"/>
                <a:gd name="connsiteX38" fmla="*/ 1057275 w 1270000"/>
                <a:gd name="connsiteY38" fmla="*/ 319380 h 2405355"/>
                <a:gd name="connsiteX39" fmla="*/ 1089025 w 1270000"/>
                <a:gd name="connsiteY39" fmla="*/ 325730 h 2405355"/>
                <a:gd name="connsiteX40" fmla="*/ 1101725 w 1270000"/>
                <a:gd name="connsiteY40" fmla="*/ 328905 h 2405355"/>
                <a:gd name="connsiteX41" fmla="*/ 1228725 w 1270000"/>
                <a:gd name="connsiteY41" fmla="*/ 332080 h 2405355"/>
                <a:gd name="connsiteX42" fmla="*/ 1257300 w 1270000"/>
                <a:gd name="connsiteY42" fmla="*/ 341605 h 2405355"/>
                <a:gd name="connsiteX43" fmla="*/ 1266825 w 1270000"/>
                <a:gd name="connsiteY43" fmla="*/ 344780 h 2405355"/>
                <a:gd name="connsiteX44" fmla="*/ 1266825 w 1270000"/>
                <a:gd name="connsiteY44" fmla="*/ 417805 h 2405355"/>
                <a:gd name="connsiteX45" fmla="*/ 1270000 w 1270000"/>
                <a:gd name="connsiteY45" fmla="*/ 427330 h 2405355"/>
                <a:gd name="connsiteX46" fmla="*/ 1266825 w 1270000"/>
                <a:gd name="connsiteY46" fmla="*/ 497180 h 2405355"/>
                <a:gd name="connsiteX47" fmla="*/ 1260475 w 1270000"/>
                <a:gd name="connsiteY47" fmla="*/ 506705 h 2405355"/>
                <a:gd name="connsiteX48" fmla="*/ 1250950 w 1270000"/>
                <a:gd name="connsiteY48" fmla="*/ 525755 h 2405355"/>
                <a:gd name="connsiteX49" fmla="*/ 1241425 w 1270000"/>
                <a:gd name="connsiteY49" fmla="*/ 528930 h 2405355"/>
                <a:gd name="connsiteX50" fmla="*/ 1231900 w 1270000"/>
                <a:gd name="connsiteY50" fmla="*/ 535280 h 2405355"/>
                <a:gd name="connsiteX51" fmla="*/ 1225550 w 1270000"/>
                <a:gd name="connsiteY51" fmla="*/ 570205 h 2405355"/>
                <a:gd name="connsiteX52" fmla="*/ 1219200 w 1270000"/>
                <a:gd name="connsiteY52" fmla="*/ 589255 h 2405355"/>
                <a:gd name="connsiteX53" fmla="*/ 1209675 w 1270000"/>
                <a:gd name="connsiteY53" fmla="*/ 608305 h 2405355"/>
                <a:gd name="connsiteX54" fmla="*/ 1206500 w 1270000"/>
                <a:gd name="connsiteY54" fmla="*/ 627355 h 2405355"/>
                <a:gd name="connsiteX55" fmla="*/ 1196975 w 1270000"/>
                <a:gd name="connsiteY55" fmla="*/ 652755 h 2405355"/>
                <a:gd name="connsiteX56" fmla="*/ 1187450 w 1270000"/>
                <a:gd name="connsiteY56" fmla="*/ 655930 h 2405355"/>
                <a:gd name="connsiteX57" fmla="*/ 1177925 w 1270000"/>
                <a:gd name="connsiteY57" fmla="*/ 662280 h 2405355"/>
                <a:gd name="connsiteX58" fmla="*/ 1171575 w 1270000"/>
                <a:gd name="connsiteY58" fmla="*/ 687680 h 2405355"/>
                <a:gd name="connsiteX59" fmla="*/ 1155700 w 1270000"/>
                <a:gd name="connsiteY59" fmla="*/ 706730 h 2405355"/>
                <a:gd name="connsiteX60" fmla="*/ 1149350 w 1270000"/>
                <a:gd name="connsiteY60" fmla="*/ 716255 h 2405355"/>
                <a:gd name="connsiteX61" fmla="*/ 1130300 w 1270000"/>
                <a:gd name="connsiteY61" fmla="*/ 732130 h 2405355"/>
                <a:gd name="connsiteX62" fmla="*/ 1130300 w 1270000"/>
                <a:gd name="connsiteY62" fmla="*/ 805155 h 2405355"/>
                <a:gd name="connsiteX63" fmla="*/ 1136650 w 1270000"/>
                <a:gd name="connsiteY63" fmla="*/ 824205 h 2405355"/>
                <a:gd name="connsiteX64" fmla="*/ 1146175 w 1270000"/>
                <a:gd name="connsiteY64" fmla="*/ 843255 h 2405355"/>
                <a:gd name="connsiteX65" fmla="*/ 1152525 w 1270000"/>
                <a:gd name="connsiteY65" fmla="*/ 862305 h 2405355"/>
                <a:gd name="connsiteX66" fmla="*/ 1149350 w 1270000"/>
                <a:gd name="connsiteY66" fmla="*/ 894055 h 2405355"/>
                <a:gd name="connsiteX67" fmla="*/ 1139825 w 1270000"/>
                <a:gd name="connsiteY67" fmla="*/ 900405 h 2405355"/>
                <a:gd name="connsiteX68" fmla="*/ 1111250 w 1270000"/>
                <a:gd name="connsiteY68" fmla="*/ 913105 h 2405355"/>
                <a:gd name="connsiteX69" fmla="*/ 1108075 w 1270000"/>
                <a:gd name="connsiteY69" fmla="*/ 922630 h 2405355"/>
                <a:gd name="connsiteX70" fmla="*/ 1089025 w 1270000"/>
                <a:gd name="connsiteY70" fmla="*/ 932155 h 2405355"/>
                <a:gd name="connsiteX71" fmla="*/ 1079500 w 1270000"/>
                <a:gd name="connsiteY71" fmla="*/ 938505 h 2405355"/>
                <a:gd name="connsiteX72" fmla="*/ 1073150 w 1270000"/>
                <a:gd name="connsiteY72" fmla="*/ 960730 h 2405355"/>
                <a:gd name="connsiteX73" fmla="*/ 1066800 w 1270000"/>
                <a:gd name="connsiteY73" fmla="*/ 970255 h 2405355"/>
                <a:gd name="connsiteX74" fmla="*/ 1054100 w 1270000"/>
                <a:gd name="connsiteY74" fmla="*/ 973430 h 2405355"/>
                <a:gd name="connsiteX75" fmla="*/ 1035050 w 1270000"/>
                <a:gd name="connsiteY75" fmla="*/ 979780 h 2405355"/>
                <a:gd name="connsiteX76" fmla="*/ 1038225 w 1270000"/>
                <a:gd name="connsiteY76" fmla="*/ 1135355 h 2405355"/>
                <a:gd name="connsiteX77" fmla="*/ 1041400 w 1270000"/>
                <a:gd name="connsiteY77" fmla="*/ 1148055 h 2405355"/>
                <a:gd name="connsiteX78" fmla="*/ 1050925 w 1270000"/>
                <a:gd name="connsiteY78" fmla="*/ 1151230 h 2405355"/>
                <a:gd name="connsiteX79" fmla="*/ 1069975 w 1270000"/>
                <a:gd name="connsiteY79" fmla="*/ 1170280 h 2405355"/>
                <a:gd name="connsiteX80" fmla="*/ 1073150 w 1270000"/>
                <a:gd name="connsiteY80" fmla="*/ 1179805 h 2405355"/>
                <a:gd name="connsiteX81" fmla="*/ 1079500 w 1270000"/>
                <a:gd name="connsiteY81" fmla="*/ 1189330 h 2405355"/>
                <a:gd name="connsiteX82" fmla="*/ 1092200 w 1270000"/>
                <a:gd name="connsiteY82" fmla="*/ 1208380 h 2405355"/>
                <a:gd name="connsiteX83" fmla="*/ 1092200 w 1270000"/>
                <a:gd name="connsiteY83" fmla="*/ 1227430 h 2405355"/>
                <a:gd name="connsiteX84" fmla="*/ 1101725 w 1270000"/>
                <a:gd name="connsiteY84" fmla="*/ 1281405 h 2405355"/>
                <a:gd name="connsiteX85" fmla="*/ 1085850 w 1270000"/>
                <a:gd name="connsiteY85" fmla="*/ 1294105 h 2405355"/>
                <a:gd name="connsiteX86" fmla="*/ 1066800 w 1270000"/>
                <a:gd name="connsiteY86" fmla="*/ 1300455 h 2405355"/>
                <a:gd name="connsiteX87" fmla="*/ 1073150 w 1270000"/>
                <a:gd name="connsiteY87" fmla="*/ 1325855 h 2405355"/>
                <a:gd name="connsiteX88" fmla="*/ 1082675 w 1270000"/>
                <a:gd name="connsiteY88" fmla="*/ 1332205 h 2405355"/>
                <a:gd name="connsiteX89" fmla="*/ 1079500 w 1270000"/>
                <a:gd name="connsiteY89" fmla="*/ 1354430 h 2405355"/>
                <a:gd name="connsiteX90" fmla="*/ 1054100 w 1270000"/>
                <a:gd name="connsiteY90" fmla="*/ 1370305 h 2405355"/>
                <a:gd name="connsiteX91" fmla="*/ 1028700 w 1270000"/>
                <a:gd name="connsiteY91" fmla="*/ 1376655 h 2405355"/>
                <a:gd name="connsiteX92" fmla="*/ 1025525 w 1270000"/>
                <a:gd name="connsiteY92" fmla="*/ 1386180 h 2405355"/>
                <a:gd name="connsiteX93" fmla="*/ 1044575 w 1270000"/>
                <a:gd name="connsiteY93" fmla="*/ 1392530 h 2405355"/>
                <a:gd name="connsiteX94" fmla="*/ 1057275 w 1270000"/>
                <a:gd name="connsiteY94" fmla="*/ 1398880 h 2405355"/>
                <a:gd name="connsiteX95" fmla="*/ 1076325 w 1270000"/>
                <a:gd name="connsiteY95" fmla="*/ 1405230 h 2405355"/>
                <a:gd name="connsiteX96" fmla="*/ 1085850 w 1270000"/>
                <a:gd name="connsiteY96" fmla="*/ 1481430 h 2405355"/>
                <a:gd name="connsiteX97" fmla="*/ 1098550 w 1270000"/>
                <a:gd name="connsiteY97" fmla="*/ 1510005 h 2405355"/>
                <a:gd name="connsiteX98" fmla="*/ 1108075 w 1270000"/>
                <a:gd name="connsiteY98" fmla="*/ 1529055 h 2405355"/>
                <a:gd name="connsiteX99" fmla="*/ 1098550 w 1270000"/>
                <a:gd name="connsiteY99" fmla="*/ 1544930 h 2405355"/>
                <a:gd name="connsiteX100" fmla="*/ 1079500 w 1270000"/>
                <a:gd name="connsiteY100" fmla="*/ 1554455 h 2405355"/>
                <a:gd name="connsiteX101" fmla="*/ 1082675 w 1270000"/>
                <a:gd name="connsiteY101" fmla="*/ 1563980 h 2405355"/>
                <a:gd name="connsiteX102" fmla="*/ 1095375 w 1270000"/>
                <a:gd name="connsiteY102" fmla="*/ 1583030 h 2405355"/>
                <a:gd name="connsiteX103" fmla="*/ 1104900 w 1270000"/>
                <a:gd name="connsiteY103" fmla="*/ 1624305 h 2405355"/>
                <a:gd name="connsiteX104" fmla="*/ 1098550 w 1270000"/>
                <a:gd name="connsiteY104" fmla="*/ 1633830 h 2405355"/>
                <a:gd name="connsiteX105" fmla="*/ 1079500 w 1270000"/>
                <a:gd name="connsiteY105" fmla="*/ 1643355 h 2405355"/>
                <a:gd name="connsiteX106" fmla="*/ 1069975 w 1270000"/>
                <a:gd name="connsiteY106" fmla="*/ 1652880 h 2405355"/>
                <a:gd name="connsiteX107" fmla="*/ 1057275 w 1270000"/>
                <a:gd name="connsiteY107" fmla="*/ 1671930 h 2405355"/>
                <a:gd name="connsiteX108" fmla="*/ 1038225 w 1270000"/>
                <a:gd name="connsiteY108" fmla="*/ 1684630 h 2405355"/>
                <a:gd name="connsiteX109" fmla="*/ 1016000 w 1270000"/>
                <a:gd name="connsiteY109" fmla="*/ 1710030 h 2405355"/>
                <a:gd name="connsiteX110" fmla="*/ 1006475 w 1270000"/>
                <a:gd name="connsiteY110" fmla="*/ 1719555 h 2405355"/>
                <a:gd name="connsiteX111" fmla="*/ 987425 w 1270000"/>
                <a:gd name="connsiteY111" fmla="*/ 1725905 h 2405355"/>
                <a:gd name="connsiteX112" fmla="*/ 977900 w 1270000"/>
                <a:gd name="connsiteY112" fmla="*/ 1744955 h 2405355"/>
                <a:gd name="connsiteX113" fmla="*/ 958850 w 1270000"/>
                <a:gd name="connsiteY113" fmla="*/ 1757655 h 2405355"/>
                <a:gd name="connsiteX114" fmla="*/ 949325 w 1270000"/>
                <a:gd name="connsiteY114" fmla="*/ 1776705 h 2405355"/>
                <a:gd name="connsiteX115" fmla="*/ 942975 w 1270000"/>
                <a:gd name="connsiteY115" fmla="*/ 1798930 h 2405355"/>
                <a:gd name="connsiteX116" fmla="*/ 930275 w 1270000"/>
                <a:gd name="connsiteY116" fmla="*/ 1830680 h 2405355"/>
                <a:gd name="connsiteX117" fmla="*/ 923925 w 1270000"/>
                <a:gd name="connsiteY117" fmla="*/ 1849730 h 2405355"/>
                <a:gd name="connsiteX118" fmla="*/ 911225 w 1270000"/>
                <a:gd name="connsiteY118" fmla="*/ 1868780 h 2405355"/>
                <a:gd name="connsiteX119" fmla="*/ 898525 w 1270000"/>
                <a:gd name="connsiteY119" fmla="*/ 1884655 h 2405355"/>
                <a:gd name="connsiteX120" fmla="*/ 895350 w 1270000"/>
                <a:gd name="connsiteY120" fmla="*/ 1894180 h 2405355"/>
                <a:gd name="connsiteX121" fmla="*/ 876300 w 1270000"/>
                <a:gd name="connsiteY121" fmla="*/ 1900530 h 2405355"/>
                <a:gd name="connsiteX122" fmla="*/ 857250 w 1270000"/>
                <a:gd name="connsiteY122" fmla="*/ 1910055 h 2405355"/>
                <a:gd name="connsiteX123" fmla="*/ 850900 w 1270000"/>
                <a:gd name="connsiteY123" fmla="*/ 1919580 h 2405355"/>
                <a:gd name="connsiteX124" fmla="*/ 844550 w 1270000"/>
                <a:gd name="connsiteY124" fmla="*/ 1938630 h 2405355"/>
                <a:gd name="connsiteX125" fmla="*/ 838200 w 1270000"/>
                <a:gd name="connsiteY125" fmla="*/ 1957680 h 2405355"/>
                <a:gd name="connsiteX126" fmla="*/ 835025 w 1270000"/>
                <a:gd name="connsiteY126" fmla="*/ 1967205 h 2405355"/>
                <a:gd name="connsiteX127" fmla="*/ 831850 w 1270000"/>
                <a:gd name="connsiteY127" fmla="*/ 1976730 h 2405355"/>
                <a:gd name="connsiteX128" fmla="*/ 812800 w 1270000"/>
                <a:gd name="connsiteY128" fmla="*/ 1995780 h 2405355"/>
                <a:gd name="connsiteX129" fmla="*/ 803275 w 1270000"/>
                <a:gd name="connsiteY129" fmla="*/ 2002130 h 2405355"/>
                <a:gd name="connsiteX130" fmla="*/ 781050 w 1270000"/>
                <a:gd name="connsiteY130" fmla="*/ 2018005 h 2405355"/>
                <a:gd name="connsiteX131" fmla="*/ 777875 w 1270000"/>
                <a:gd name="connsiteY131" fmla="*/ 2097380 h 2405355"/>
                <a:gd name="connsiteX132" fmla="*/ 774700 w 1270000"/>
                <a:gd name="connsiteY132" fmla="*/ 2167230 h 2405355"/>
                <a:gd name="connsiteX133" fmla="*/ 768350 w 1270000"/>
                <a:gd name="connsiteY133" fmla="*/ 2186280 h 2405355"/>
                <a:gd name="connsiteX134" fmla="*/ 765175 w 1270000"/>
                <a:gd name="connsiteY134" fmla="*/ 2208505 h 2405355"/>
                <a:gd name="connsiteX135" fmla="*/ 762000 w 1270000"/>
                <a:gd name="connsiteY135" fmla="*/ 2221205 h 2405355"/>
                <a:gd name="connsiteX136" fmla="*/ 765175 w 1270000"/>
                <a:gd name="connsiteY136" fmla="*/ 2268830 h 2405355"/>
                <a:gd name="connsiteX137" fmla="*/ 758825 w 1270000"/>
                <a:gd name="connsiteY137" fmla="*/ 2294230 h 2405355"/>
                <a:gd name="connsiteX138" fmla="*/ 742950 w 1270000"/>
                <a:gd name="connsiteY138" fmla="*/ 2297405 h 2405355"/>
                <a:gd name="connsiteX139" fmla="*/ 733425 w 1270000"/>
                <a:gd name="connsiteY139" fmla="*/ 2300580 h 2405355"/>
                <a:gd name="connsiteX140" fmla="*/ 720725 w 1270000"/>
                <a:gd name="connsiteY140" fmla="*/ 2316455 h 2405355"/>
                <a:gd name="connsiteX141" fmla="*/ 717550 w 1270000"/>
                <a:gd name="connsiteY141" fmla="*/ 2325980 h 2405355"/>
                <a:gd name="connsiteX142" fmla="*/ 711200 w 1270000"/>
                <a:gd name="connsiteY142" fmla="*/ 2360905 h 2405355"/>
                <a:gd name="connsiteX143" fmla="*/ 708025 w 1270000"/>
                <a:gd name="connsiteY143" fmla="*/ 2370430 h 2405355"/>
                <a:gd name="connsiteX144" fmla="*/ 695325 w 1270000"/>
                <a:gd name="connsiteY144" fmla="*/ 2399005 h 2405355"/>
                <a:gd name="connsiteX145" fmla="*/ 669925 w 1270000"/>
                <a:gd name="connsiteY145" fmla="*/ 2405355 h 2405355"/>
                <a:gd name="connsiteX146" fmla="*/ 561975 w 1270000"/>
                <a:gd name="connsiteY146" fmla="*/ 2402180 h 2405355"/>
                <a:gd name="connsiteX147" fmla="*/ 558800 w 1270000"/>
                <a:gd name="connsiteY147" fmla="*/ 2392655 h 2405355"/>
                <a:gd name="connsiteX148" fmla="*/ 561975 w 1270000"/>
                <a:gd name="connsiteY148" fmla="*/ 2357730 h 2405355"/>
                <a:gd name="connsiteX149" fmla="*/ 565150 w 1270000"/>
                <a:gd name="connsiteY149" fmla="*/ 2348205 h 2405355"/>
                <a:gd name="connsiteX150" fmla="*/ 568325 w 1270000"/>
                <a:gd name="connsiteY150" fmla="*/ 2335505 h 2405355"/>
                <a:gd name="connsiteX151" fmla="*/ 574675 w 1270000"/>
                <a:gd name="connsiteY151" fmla="*/ 2325980 h 2405355"/>
                <a:gd name="connsiteX152" fmla="*/ 584200 w 1270000"/>
                <a:gd name="connsiteY152" fmla="*/ 2306930 h 2405355"/>
                <a:gd name="connsiteX153" fmla="*/ 593725 w 1270000"/>
                <a:gd name="connsiteY153" fmla="*/ 2272005 h 2405355"/>
                <a:gd name="connsiteX154" fmla="*/ 596900 w 1270000"/>
                <a:gd name="connsiteY154" fmla="*/ 2262480 h 2405355"/>
                <a:gd name="connsiteX155" fmla="*/ 600075 w 1270000"/>
                <a:gd name="connsiteY155" fmla="*/ 2252955 h 2405355"/>
                <a:gd name="connsiteX156" fmla="*/ 609600 w 1270000"/>
                <a:gd name="connsiteY156" fmla="*/ 2233905 h 2405355"/>
                <a:gd name="connsiteX157" fmla="*/ 615950 w 1270000"/>
                <a:gd name="connsiteY157" fmla="*/ 2195805 h 2405355"/>
                <a:gd name="connsiteX158" fmla="*/ 625475 w 1270000"/>
                <a:gd name="connsiteY158" fmla="*/ 2167230 h 2405355"/>
                <a:gd name="connsiteX159" fmla="*/ 628650 w 1270000"/>
                <a:gd name="connsiteY159" fmla="*/ 2157705 h 2405355"/>
                <a:gd name="connsiteX160" fmla="*/ 635000 w 1270000"/>
                <a:gd name="connsiteY160" fmla="*/ 2148180 h 2405355"/>
                <a:gd name="connsiteX161" fmla="*/ 641350 w 1270000"/>
                <a:gd name="connsiteY161" fmla="*/ 2129130 h 2405355"/>
                <a:gd name="connsiteX162" fmla="*/ 644525 w 1270000"/>
                <a:gd name="connsiteY162" fmla="*/ 2119605 h 2405355"/>
                <a:gd name="connsiteX163" fmla="*/ 654050 w 1270000"/>
                <a:gd name="connsiteY163" fmla="*/ 2094205 h 2405355"/>
                <a:gd name="connsiteX164" fmla="*/ 660400 w 1270000"/>
                <a:gd name="connsiteY164" fmla="*/ 2075155 h 2405355"/>
                <a:gd name="connsiteX165" fmla="*/ 663575 w 1270000"/>
                <a:gd name="connsiteY165" fmla="*/ 2065630 h 2405355"/>
                <a:gd name="connsiteX166" fmla="*/ 666750 w 1270000"/>
                <a:gd name="connsiteY166" fmla="*/ 2030705 h 2405355"/>
                <a:gd name="connsiteX167" fmla="*/ 673100 w 1270000"/>
                <a:gd name="connsiteY167" fmla="*/ 2021180 h 2405355"/>
                <a:gd name="connsiteX168" fmla="*/ 679450 w 1270000"/>
                <a:gd name="connsiteY168" fmla="*/ 1998955 h 2405355"/>
                <a:gd name="connsiteX169" fmla="*/ 685800 w 1270000"/>
                <a:gd name="connsiteY169" fmla="*/ 1976730 h 2405355"/>
                <a:gd name="connsiteX170" fmla="*/ 682625 w 1270000"/>
                <a:gd name="connsiteY170" fmla="*/ 1900530 h 2405355"/>
                <a:gd name="connsiteX171" fmla="*/ 676275 w 1270000"/>
                <a:gd name="connsiteY171" fmla="*/ 1881480 h 2405355"/>
                <a:gd name="connsiteX172" fmla="*/ 647700 w 1270000"/>
                <a:gd name="connsiteY172" fmla="*/ 1865605 h 2405355"/>
                <a:gd name="connsiteX173" fmla="*/ 628650 w 1270000"/>
                <a:gd name="connsiteY173" fmla="*/ 1852905 h 2405355"/>
                <a:gd name="connsiteX174" fmla="*/ 619125 w 1270000"/>
                <a:gd name="connsiteY174" fmla="*/ 1846555 h 2405355"/>
                <a:gd name="connsiteX175" fmla="*/ 596900 w 1270000"/>
                <a:gd name="connsiteY175" fmla="*/ 1830680 h 2405355"/>
                <a:gd name="connsiteX176" fmla="*/ 587375 w 1270000"/>
                <a:gd name="connsiteY176" fmla="*/ 1824330 h 2405355"/>
                <a:gd name="connsiteX177" fmla="*/ 571500 w 1270000"/>
                <a:gd name="connsiteY177" fmla="*/ 1821155 h 2405355"/>
                <a:gd name="connsiteX178" fmla="*/ 561975 w 1270000"/>
                <a:gd name="connsiteY178" fmla="*/ 1817980 h 2405355"/>
                <a:gd name="connsiteX179" fmla="*/ 520700 w 1270000"/>
                <a:gd name="connsiteY179" fmla="*/ 1814805 h 2405355"/>
                <a:gd name="connsiteX180" fmla="*/ 511175 w 1270000"/>
                <a:gd name="connsiteY180" fmla="*/ 1805280 h 2405355"/>
                <a:gd name="connsiteX181" fmla="*/ 501650 w 1270000"/>
                <a:gd name="connsiteY181" fmla="*/ 1786230 h 2405355"/>
                <a:gd name="connsiteX182" fmla="*/ 492125 w 1270000"/>
                <a:gd name="connsiteY182" fmla="*/ 1783055 h 2405355"/>
                <a:gd name="connsiteX183" fmla="*/ 479425 w 1270000"/>
                <a:gd name="connsiteY183" fmla="*/ 1770355 h 2405355"/>
                <a:gd name="connsiteX184" fmla="*/ 450850 w 1270000"/>
                <a:gd name="connsiteY184" fmla="*/ 1760830 h 2405355"/>
                <a:gd name="connsiteX185" fmla="*/ 431800 w 1270000"/>
                <a:gd name="connsiteY185" fmla="*/ 1754480 h 2405355"/>
                <a:gd name="connsiteX186" fmla="*/ 422275 w 1270000"/>
                <a:gd name="connsiteY186" fmla="*/ 1751305 h 2405355"/>
                <a:gd name="connsiteX187" fmla="*/ 400050 w 1270000"/>
                <a:gd name="connsiteY187" fmla="*/ 1722730 h 2405355"/>
                <a:gd name="connsiteX188" fmla="*/ 393700 w 1270000"/>
                <a:gd name="connsiteY188" fmla="*/ 1710030 h 2405355"/>
                <a:gd name="connsiteX189" fmla="*/ 390525 w 1270000"/>
                <a:gd name="connsiteY189" fmla="*/ 1700505 h 2405355"/>
                <a:gd name="connsiteX190" fmla="*/ 384175 w 1270000"/>
                <a:gd name="connsiteY190" fmla="*/ 1690980 h 2405355"/>
                <a:gd name="connsiteX191" fmla="*/ 377825 w 1270000"/>
                <a:gd name="connsiteY191" fmla="*/ 1576680 h 2405355"/>
                <a:gd name="connsiteX192" fmla="*/ 365125 w 1270000"/>
                <a:gd name="connsiteY192" fmla="*/ 1563980 h 2405355"/>
                <a:gd name="connsiteX193" fmla="*/ 358775 w 1270000"/>
                <a:gd name="connsiteY193" fmla="*/ 1554455 h 2405355"/>
                <a:gd name="connsiteX194" fmla="*/ 349250 w 1270000"/>
                <a:gd name="connsiteY194" fmla="*/ 1548105 h 2405355"/>
                <a:gd name="connsiteX195" fmla="*/ 346075 w 1270000"/>
                <a:gd name="connsiteY195" fmla="*/ 1532230 h 2405355"/>
                <a:gd name="connsiteX196" fmla="*/ 342900 w 1270000"/>
                <a:gd name="connsiteY196" fmla="*/ 1519530 h 2405355"/>
                <a:gd name="connsiteX197" fmla="*/ 330200 w 1270000"/>
                <a:gd name="connsiteY197" fmla="*/ 1497305 h 2405355"/>
                <a:gd name="connsiteX198" fmla="*/ 320675 w 1270000"/>
                <a:gd name="connsiteY198" fmla="*/ 1478255 h 2405355"/>
                <a:gd name="connsiteX199" fmla="*/ 317500 w 1270000"/>
                <a:gd name="connsiteY199" fmla="*/ 1462380 h 2405355"/>
                <a:gd name="connsiteX200" fmla="*/ 304800 w 1270000"/>
                <a:gd name="connsiteY200" fmla="*/ 1421105 h 2405355"/>
                <a:gd name="connsiteX201" fmla="*/ 285750 w 1270000"/>
                <a:gd name="connsiteY201" fmla="*/ 1411580 h 2405355"/>
                <a:gd name="connsiteX202" fmla="*/ 279400 w 1270000"/>
                <a:gd name="connsiteY202" fmla="*/ 1402055 h 2405355"/>
                <a:gd name="connsiteX203" fmla="*/ 263525 w 1270000"/>
                <a:gd name="connsiteY203" fmla="*/ 1386180 h 2405355"/>
                <a:gd name="connsiteX204" fmla="*/ 254000 w 1270000"/>
                <a:gd name="connsiteY204" fmla="*/ 1354430 h 2405355"/>
                <a:gd name="connsiteX205" fmla="*/ 247650 w 1270000"/>
                <a:gd name="connsiteY205" fmla="*/ 1344905 h 2405355"/>
                <a:gd name="connsiteX206" fmla="*/ 244475 w 1270000"/>
                <a:gd name="connsiteY206" fmla="*/ 1335380 h 2405355"/>
                <a:gd name="connsiteX207" fmla="*/ 231775 w 1270000"/>
                <a:gd name="connsiteY207" fmla="*/ 1329030 h 2405355"/>
                <a:gd name="connsiteX208" fmla="*/ 225425 w 1270000"/>
                <a:gd name="connsiteY208" fmla="*/ 1316330 h 2405355"/>
                <a:gd name="connsiteX209" fmla="*/ 222250 w 1270000"/>
                <a:gd name="connsiteY209" fmla="*/ 1306805 h 2405355"/>
                <a:gd name="connsiteX210" fmla="*/ 212725 w 1270000"/>
                <a:gd name="connsiteY210" fmla="*/ 1287755 h 2405355"/>
                <a:gd name="connsiteX211" fmla="*/ 209550 w 1270000"/>
                <a:gd name="connsiteY211" fmla="*/ 1246480 h 2405355"/>
                <a:gd name="connsiteX212" fmla="*/ 203200 w 1270000"/>
                <a:gd name="connsiteY212" fmla="*/ 1236955 h 2405355"/>
                <a:gd name="connsiteX213" fmla="*/ 196850 w 1270000"/>
                <a:gd name="connsiteY213" fmla="*/ 1217905 h 2405355"/>
                <a:gd name="connsiteX214" fmla="*/ 190500 w 1270000"/>
                <a:gd name="connsiteY214" fmla="*/ 1195680 h 2405355"/>
                <a:gd name="connsiteX215" fmla="*/ 177800 w 1270000"/>
                <a:gd name="connsiteY215" fmla="*/ 1176630 h 2405355"/>
                <a:gd name="connsiteX216" fmla="*/ 165100 w 1270000"/>
                <a:gd name="connsiteY216" fmla="*/ 1160755 h 2405355"/>
                <a:gd name="connsiteX217" fmla="*/ 155575 w 1270000"/>
                <a:gd name="connsiteY217" fmla="*/ 1129005 h 2405355"/>
                <a:gd name="connsiteX218" fmla="*/ 149225 w 1270000"/>
                <a:gd name="connsiteY218" fmla="*/ 1119480 h 2405355"/>
                <a:gd name="connsiteX219" fmla="*/ 142875 w 1270000"/>
                <a:gd name="connsiteY219" fmla="*/ 1094080 h 2405355"/>
                <a:gd name="connsiteX220" fmla="*/ 133350 w 1270000"/>
                <a:gd name="connsiteY220" fmla="*/ 1075030 h 2405355"/>
                <a:gd name="connsiteX221" fmla="*/ 123825 w 1270000"/>
                <a:gd name="connsiteY221" fmla="*/ 1043280 h 2405355"/>
                <a:gd name="connsiteX222" fmla="*/ 120650 w 1270000"/>
                <a:gd name="connsiteY222" fmla="*/ 1033755 h 2405355"/>
                <a:gd name="connsiteX223" fmla="*/ 101600 w 1270000"/>
                <a:gd name="connsiteY223" fmla="*/ 998830 h 2405355"/>
                <a:gd name="connsiteX224" fmla="*/ 92075 w 1270000"/>
                <a:gd name="connsiteY224" fmla="*/ 967080 h 2405355"/>
                <a:gd name="connsiteX225" fmla="*/ 82550 w 1270000"/>
                <a:gd name="connsiteY225" fmla="*/ 963905 h 2405355"/>
                <a:gd name="connsiteX226" fmla="*/ 69850 w 1270000"/>
                <a:gd name="connsiteY226" fmla="*/ 944855 h 2405355"/>
                <a:gd name="connsiteX227" fmla="*/ 60325 w 1270000"/>
                <a:gd name="connsiteY227" fmla="*/ 941680 h 2405355"/>
                <a:gd name="connsiteX228" fmla="*/ 50800 w 1270000"/>
                <a:gd name="connsiteY228" fmla="*/ 935330 h 2405355"/>
                <a:gd name="connsiteX229" fmla="*/ 38100 w 1270000"/>
                <a:gd name="connsiteY229" fmla="*/ 932155 h 2405355"/>
                <a:gd name="connsiteX230" fmla="*/ 9525 w 1270000"/>
                <a:gd name="connsiteY230" fmla="*/ 916280 h 2405355"/>
                <a:gd name="connsiteX231" fmla="*/ 0 w 1270000"/>
                <a:gd name="connsiteY231" fmla="*/ 913105 h 2405355"/>
                <a:gd name="connsiteX232" fmla="*/ 22225 w 1270000"/>
                <a:gd name="connsiteY232" fmla="*/ 900405 h 2405355"/>
                <a:gd name="connsiteX233" fmla="*/ 47625 w 1270000"/>
                <a:gd name="connsiteY233" fmla="*/ 862305 h 2405355"/>
                <a:gd name="connsiteX234" fmla="*/ 57150 w 1270000"/>
                <a:gd name="connsiteY234" fmla="*/ 836905 h 2405355"/>
                <a:gd name="connsiteX235" fmla="*/ 63500 w 1270000"/>
                <a:gd name="connsiteY235" fmla="*/ 817855 h 2405355"/>
                <a:gd name="connsiteX236" fmla="*/ 66675 w 1270000"/>
                <a:gd name="connsiteY236" fmla="*/ 808330 h 2405355"/>
                <a:gd name="connsiteX237" fmla="*/ 73025 w 1270000"/>
                <a:gd name="connsiteY237" fmla="*/ 795630 h 2405355"/>
                <a:gd name="connsiteX238" fmla="*/ 79375 w 1270000"/>
                <a:gd name="connsiteY238" fmla="*/ 767055 h 2405355"/>
                <a:gd name="connsiteX239" fmla="*/ 82550 w 1270000"/>
                <a:gd name="connsiteY239" fmla="*/ 751180 h 2405355"/>
                <a:gd name="connsiteX240" fmla="*/ 85725 w 1270000"/>
                <a:gd name="connsiteY240" fmla="*/ 713080 h 2405355"/>
                <a:gd name="connsiteX241" fmla="*/ 92075 w 1270000"/>
                <a:gd name="connsiteY241" fmla="*/ 586080 h 2405355"/>
                <a:gd name="connsiteX242" fmla="*/ 101600 w 1270000"/>
                <a:gd name="connsiteY242" fmla="*/ 46330 h 2405355"/>
                <a:gd name="connsiteX243" fmla="*/ 104775 w 1270000"/>
                <a:gd name="connsiteY243" fmla="*/ 20930 h 2405355"/>
                <a:gd name="connsiteX244" fmla="*/ 123825 w 1270000"/>
                <a:gd name="connsiteY244" fmla="*/ 14580 h 2405355"/>
                <a:gd name="connsiteX245" fmla="*/ 123825 w 1270000"/>
                <a:gd name="connsiteY245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52475 w 1270000"/>
                <a:gd name="connsiteY24" fmla="*/ 217780 h 2405355"/>
                <a:gd name="connsiteX25" fmla="*/ 784225 w 1270000"/>
                <a:gd name="connsiteY25" fmla="*/ 227305 h 2405355"/>
                <a:gd name="connsiteX26" fmla="*/ 806450 w 1270000"/>
                <a:gd name="connsiteY26" fmla="*/ 236830 h 2405355"/>
                <a:gd name="connsiteX27" fmla="*/ 825500 w 1270000"/>
                <a:gd name="connsiteY27" fmla="*/ 243180 h 2405355"/>
                <a:gd name="connsiteX28" fmla="*/ 854075 w 1270000"/>
                <a:gd name="connsiteY28" fmla="*/ 252705 h 2405355"/>
                <a:gd name="connsiteX29" fmla="*/ 898525 w 1270000"/>
                <a:gd name="connsiteY29" fmla="*/ 265405 h 2405355"/>
                <a:gd name="connsiteX30" fmla="*/ 908050 w 1270000"/>
                <a:gd name="connsiteY30" fmla="*/ 268580 h 2405355"/>
                <a:gd name="connsiteX31" fmla="*/ 917575 w 1270000"/>
                <a:gd name="connsiteY31" fmla="*/ 271755 h 2405355"/>
                <a:gd name="connsiteX32" fmla="*/ 930275 w 1270000"/>
                <a:gd name="connsiteY32" fmla="*/ 278105 h 2405355"/>
                <a:gd name="connsiteX33" fmla="*/ 952500 w 1270000"/>
                <a:gd name="connsiteY33" fmla="*/ 284455 h 2405355"/>
                <a:gd name="connsiteX34" fmla="*/ 971550 w 1270000"/>
                <a:gd name="connsiteY34" fmla="*/ 290805 h 2405355"/>
                <a:gd name="connsiteX35" fmla="*/ 1019175 w 1270000"/>
                <a:gd name="connsiteY35" fmla="*/ 306680 h 2405355"/>
                <a:gd name="connsiteX36" fmla="*/ 1047750 w 1270000"/>
                <a:gd name="connsiteY36" fmla="*/ 316205 h 2405355"/>
                <a:gd name="connsiteX37" fmla="*/ 1057275 w 1270000"/>
                <a:gd name="connsiteY37" fmla="*/ 319380 h 2405355"/>
                <a:gd name="connsiteX38" fmla="*/ 1089025 w 1270000"/>
                <a:gd name="connsiteY38" fmla="*/ 325730 h 2405355"/>
                <a:gd name="connsiteX39" fmla="*/ 1101725 w 1270000"/>
                <a:gd name="connsiteY39" fmla="*/ 328905 h 2405355"/>
                <a:gd name="connsiteX40" fmla="*/ 1228725 w 1270000"/>
                <a:gd name="connsiteY40" fmla="*/ 332080 h 2405355"/>
                <a:gd name="connsiteX41" fmla="*/ 1257300 w 1270000"/>
                <a:gd name="connsiteY41" fmla="*/ 341605 h 2405355"/>
                <a:gd name="connsiteX42" fmla="*/ 1266825 w 1270000"/>
                <a:gd name="connsiteY42" fmla="*/ 344780 h 2405355"/>
                <a:gd name="connsiteX43" fmla="*/ 1266825 w 1270000"/>
                <a:gd name="connsiteY43" fmla="*/ 417805 h 2405355"/>
                <a:gd name="connsiteX44" fmla="*/ 1270000 w 1270000"/>
                <a:gd name="connsiteY44" fmla="*/ 427330 h 2405355"/>
                <a:gd name="connsiteX45" fmla="*/ 1266825 w 1270000"/>
                <a:gd name="connsiteY45" fmla="*/ 497180 h 2405355"/>
                <a:gd name="connsiteX46" fmla="*/ 1260475 w 1270000"/>
                <a:gd name="connsiteY46" fmla="*/ 506705 h 2405355"/>
                <a:gd name="connsiteX47" fmla="*/ 1250950 w 1270000"/>
                <a:gd name="connsiteY47" fmla="*/ 525755 h 2405355"/>
                <a:gd name="connsiteX48" fmla="*/ 1241425 w 1270000"/>
                <a:gd name="connsiteY48" fmla="*/ 528930 h 2405355"/>
                <a:gd name="connsiteX49" fmla="*/ 1231900 w 1270000"/>
                <a:gd name="connsiteY49" fmla="*/ 535280 h 2405355"/>
                <a:gd name="connsiteX50" fmla="*/ 1225550 w 1270000"/>
                <a:gd name="connsiteY50" fmla="*/ 570205 h 2405355"/>
                <a:gd name="connsiteX51" fmla="*/ 1219200 w 1270000"/>
                <a:gd name="connsiteY51" fmla="*/ 589255 h 2405355"/>
                <a:gd name="connsiteX52" fmla="*/ 1209675 w 1270000"/>
                <a:gd name="connsiteY52" fmla="*/ 608305 h 2405355"/>
                <a:gd name="connsiteX53" fmla="*/ 1206500 w 1270000"/>
                <a:gd name="connsiteY53" fmla="*/ 627355 h 2405355"/>
                <a:gd name="connsiteX54" fmla="*/ 1196975 w 1270000"/>
                <a:gd name="connsiteY54" fmla="*/ 652755 h 2405355"/>
                <a:gd name="connsiteX55" fmla="*/ 1187450 w 1270000"/>
                <a:gd name="connsiteY55" fmla="*/ 655930 h 2405355"/>
                <a:gd name="connsiteX56" fmla="*/ 1177925 w 1270000"/>
                <a:gd name="connsiteY56" fmla="*/ 662280 h 2405355"/>
                <a:gd name="connsiteX57" fmla="*/ 1171575 w 1270000"/>
                <a:gd name="connsiteY57" fmla="*/ 687680 h 2405355"/>
                <a:gd name="connsiteX58" fmla="*/ 1155700 w 1270000"/>
                <a:gd name="connsiteY58" fmla="*/ 706730 h 2405355"/>
                <a:gd name="connsiteX59" fmla="*/ 1149350 w 1270000"/>
                <a:gd name="connsiteY59" fmla="*/ 716255 h 2405355"/>
                <a:gd name="connsiteX60" fmla="*/ 1130300 w 1270000"/>
                <a:gd name="connsiteY60" fmla="*/ 732130 h 2405355"/>
                <a:gd name="connsiteX61" fmla="*/ 1130300 w 1270000"/>
                <a:gd name="connsiteY61" fmla="*/ 805155 h 2405355"/>
                <a:gd name="connsiteX62" fmla="*/ 1136650 w 1270000"/>
                <a:gd name="connsiteY62" fmla="*/ 824205 h 2405355"/>
                <a:gd name="connsiteX63" fmla="*/ 1146175 w 1270000"/>
                <a:gd name="connsiteY63" fmla="*/ 843255 h 2405355"/>
                <a:gd name="connsiteX64" fmla="*/ 1152525 w 1270000"/>
                <a:gd name="connsiteY64" fmla="*/ 862305 h 2405355"/>
                <a:gd name="connsiteX65" fmla="*/ 1149350 w 1270000"/>
                <a:gd name="connsiteY65" fmla="*/ 894055 h 2405355"/>
                <a:gd name="connsiteX66" fmla="*/ 1139825 w 1270000"/>
                <a:gd name="connsiteY66" fmla="*/ 900405 h 2405355"/>
                <a:gd name="connsiteX67" fmla="*/ 1111250 w 1270000"/>
                <a:gd name="connsiteY67" fmla="*/ 913105 h 2405355"/>
                <a:gd name="connsiteX68" fmla="*/ 1108075 w 1270000"/>
                <a:gd name="connsiteY68" fmla="*/ 922630 h 2405355"/>
                <a:gd name="connsiteX69" fmla="*/ 1089025 w 1270000"/>
                <a:gd name="connsiteY69" fmla="*/ 932155 h 2405355"/>
                <a:gd name="connsiteX70" fmla="*/ 1079500 w 1270000"/>
                <a:gd name="connsiteY70" fmla="*/ 938505 h 2405355"/>
                <a:gd name="connsiteX71" fmla="*/ 1073150 w 1270000"/>
                <a:gd name="connsiteY71" fmla="*/ 960730 h 2405355"/>
                <a:gd name="connsiteX72" fmla="*/ 1066800 w 1270000"/>
                <a:gd name="connsiteY72" fmla="*/ 970255 h 2405355"/>
                <a:gd name="connsiteX73" fmla="*/ 1054100 w 1270000"/>
                <a:gd name="connsiteY73" fmla="*/ 973430 h 2405355"/>
                <a:gd name="connsiteX74" fmla="*/ 1035050 w 1270000"/>
                <a:gd name="connsiteY74" fmla="*/ 979780 h 2405355"/>
                <a:gd name="connsiteX75" fmla="*/ 1038225 w 1270000"/>
                <a:gd name="connsiteY75" fmla="*/ 1135355 h 2405355"/>
                <a:gd name="connsiteX76" fmla="*/ 1041400 w 1270000"/>
                <a:gd name="connsiteY76" fmla="*/ 1148055 h 2405355"/>
                <a:gd name="connsiteX77" fmla="*/ 1050925 w 1270000"/>
                <a:gd name="connsiteY77" fmla="*/ 1151230 h 2405355"/>
                <a:gd name="connsiteX78" fmla="*/ 1069975 w 1270000"/>
                <a:gd name="connsiteY78" fmla="*/ 1170280 h 2405355"/>
                <a:gd name="connsiteX79" fmla="*/ 1073150 w 1270000"/>
                <a:gd name="connsiteY79" fmla="*/ 1179805 h 2405355"/>
                <a:gd name="connsiteX80" fmla="*/ 1079500 w 1270000"/>
                <a:gd name="connsiteY80" fmla="*/ 1189330 h 2405355"/>
                <a:gd name="connsiteX81" fmla="*/ 1092200 w 1270000"/>
                <a:gd name="connsiteY81" fmla="*/ 1208380 h 2405355"/>
                <a:gd name="connsiteX82" fmla="*/ 1092200 w 1270000"/>
                <a:gd name="connsiteY82" fmla="*/ 1227430 h 2405355"/>
                <a:gd name="connsiteX83" fmla="*/ 1101725 w 1270000"/>
                <a:gd name="connsiteY83" fmla="*/ 1281405 h 2405355"/>
                <a:gd name="connsiteX84" fmla="*/ 1085850 w 1270000"/>
                <a:gd name="connsiteY84" fmla="*/ 1294105 h 2405355"/>
                <a:gd name="connsiteX85" fmla="*/ 1066800 w 1270000"/>
                <a:gd name="connsiteY85" fmla="*/ 1300455 h 2405355"/>
                <a:gd name="connsiteX86" fmla="*/ 1073150 w 1270000"/>
                <a:gd name="connsiteY86" fmla="*/ 1325855 h 2405355"/>
                <a:gd name="connsiteX87" fmla="*/ 1082675 w 1270000"/>
                <a:gd name="connsiteY87" fmla="*/ 1332205 h 2405355"/>
                <a:gd name="connsiteX88" fmla="*/ 1079500 w 1270000"/>
                <a:gd name="connsiteY88" fmla="*/ 1354430 h 2405355"/>
                <a:gd name="connsiteX89" fmla="*/ 1054100 w 1270000"/>
                <a:gd name="connsiteY89" fmla="*/ 1370305 h 2405355"/>
                <a:gd name="connsiteX90" fmla="*/ 1028700 w 1270000"/>
                <a:gd name="connsiteY90" fmla="*/ 1376655 h 2405355"/>
                <a:gd name="connsiteX91" fmla="*/ 1025525 w 1270000"/>
                <a:gd name="connsiteY91" fmla="*/ 1386180 h 2405355"/>
                <a:gd name="connsiteX92" fmla="*/ 1044575 w 1270000"/>
                <a:gd name="connsiteY92" fmla="*/ 1392530 h 2405355"/>
                <a:gd name="connsiteX93" fmla="*/ 1057275 w 1270000"/>
                <a:gd name="connsiteY93" fmla="*/ 1398880 h 2405355"/>
                <a:gd name="connsiteX94" fmla="*/ 1076325 w 1270000"/>
                <a:gd name="connsiteY94" fmla="*/ 1405230 h 2405355"/>
                <a:gd name="connsiteX95" fmla="*/ 1085850 w 1270000"/>
                <a:gd name="connsiteY95" fmla="*/ 1481430 h 2405355"/>
                <a:gd name="connsiteX96" fmla="*/ 1098550 w 1270000"/>
                <a:gd name="connsiteY96" fmla="*/ 1510005 h 2405355"/>
                <a:gd name="connsiteX97" fmla="*/ 1108075 w 1270000"/>
                <a:gd name="connsiteY97" fmla="*/ 1529055 h 2405355"/>
                <a:gd name="connsiteX98" fmla="*/ 1098550 w 1270000"/>
                <a:gd name="connsiteY98" fmla="*/ 1544930 h 2405355"/>
                <a:gd name="connsiteX99" fmla="*/ 1079500 w 1270000"/>
                <a:gd name="connsiteY99" fmla="*/ 1554455 h 2405355"/>
                <a:gd name="connsiteX100" fmla="*/ 1082675 w 1270000"/>
                <a:gd name="connsiteY100" fmla="*/ 1563980 h 2405355"/>
                <a:gd name="connsiteX101" fmla="*/ 1095375 w 1270000"/>
                <a:gd name="connsiteY101" fmla="*/ 1583030 h 2405355"/>
                <a:gd name="connsiteX102" fmla="*/ 1104900 w 1270000"/>
                <a:gd name="connsiteY102" fmla="*/ 1624305 h 2405355"/>
                <a:gd name="connsiteX103" fmla="*/ 1098550 w 1270000"/>
                <a:gd name="connsiteY103" fmla="*/ 1633830 h 2405355"/>
                <a:gd name="connsiteX104" fmla="*/ 1079500 w 1270000"/>
                <a:gd name="connsiteY104" fmla="*/ 1643355 h 2405355"/>
                <a:gd name="connsiteX105" fmla="*/ 1069975 w 1270000"/>
                <a:gd name="connsiteY105" fmla="*/ 1652880 h 2405355"/>
                <a:gd name="connsiteX106" fmla="*/ 1057275 w 1270000"/>
                <a:gd name="connsiteY106" fmla="*/ 1671930 h 2405355"/>
                <a:gd name="connsiteX107" fmla="*/ 1038225 w 1270000"/>
                <a:gd name="connsiteY107" fmla="*/ 1684630 h 2405355"/>
                <a:gd name="connsiteX108" fmla="*/ 1016000 w 1270000"/>
                <a:gd name="connsiteY108" fmla="*/ 1710030 h 2405355"/>
                <a:gd name="connsiteX109" fmla="*/ 1006475 w 1270000"/>
                <a:gd name="connsiteY109" fmla="*/ 1719555 h 2405355"/>
                <a:gd name="connsiteX110" fmla="*/ 987425 w 1270000"/>
                <a:gd name="connsiteY110" fmla="*/ 1725905 h 2405355"/>
                <a:gd name="connsiteX111" fmla="*/ 977900 w 1270000"/>
                <a:gd name="connsiteY111" fmla="*/ 1744955 h 2405355"/>
                <a:gd name="connsiteX112" fmla="*/ 958850 w 1270000"/>
                <a:gd name="connsiteY112" fmla="*/ 1757655 h 2405355"/>
                <a:gd name="connsiteX113" fmla="*/ 949325 w 1270000"/>
                <a:gd name="connsiteY113" fmla="*/ 1776705 h 2405355"/>
                <a:gd name="connsiteX114" fmla="*/ 942975 w 1270000"/>
                <a:gd name="connsiteY114" fmla="*/ 1798930 h 2405355"/>
                <a:gd name="connsiteX115" fmla="*/ 930275 w 1270000"/>
                <a:gd name="connsiteY115" fmla="*/ 1830680 h 2405355"/>
                <a:gd name="connsiteX116" fmla="*/ 923925 w 1270000"/>
                <a:gd name="connsiteY116" fmla="*/ 1849730 h 2405355"/>
                <a:gd name="connsiteX117" fmla="*/ 911225 w 1270000"/>
                <a:gd name="connsiteY117" fmla="*/ 1868780 h 2405355"/>
                <a:gd name="connsiteX118" fmla="*/ 898525 w 1270000"/>
                <a:gd name="connsiteY118" fmla="*/ 1884655 h 2405355"/>
                <a:gd name="connsiteX119" fmla="*/ 895350 w 1270000"/>
                <a:gd name="connsiteY119" fmla="*/ 1894180 h 2405355"/>
                <a:gd name="connsiteX120" fmla="*/ 876300 w 1270000"/>
                <a:gd name="connsiteY120" fmla="*/ 1900530 h 2405355"/>
                <a:gd name="connsiteX121" fmla="*/ 857250 w 1270000"/>
                <a:gd name="connsiteY121" fmla="*/ 1910055 h 2405355"/>
                <a:gd name="connsiteX122" fmla="*/ 850900 w 1270000"/>
                <a:gd name="connsiteY122" fmla="*/ 1919580 h 2405355"/>
                <a:gd name="connsiteX123" fmla="*/ 844550 w 1270000"/>
                <a:gd name="connsiteY123" fmla="*/ 1938630 h 2405355"/>
                <a:gd name="connsiteX124" fmla="*/ 838200 w 1270000"/>
                <a:gd name="connsiteY124" fmla="*/ 1957680 h 2405355"/>
                <a:gd name="connsiteX125" fmla="*/ 835025 w 1270000"/>
                <a:gd name="connsiteY125" fmla="*/ 1967205 h 2405355"/>
                <a:gd name="connsiteX126" fmla="*/ 831850 w 1270000"/>
                <a:gd name="connsiteY126" fmla="*/ 1976730 h 2405355"/>
                <a:gd name="connsiteX127" fmla="*/ 812800 w 1270000"/>
                <a:gd name="connsiteY127" fmla="*/ 1995780 h 2405355"/>
                <a:gd name="connsiteX128" fmla="*/ 803275 w 1270000"/>
                <a:gd name="connsiteY128" fmla="*/ 2002130 h 2405355"/>
                <a:gd name="connsiteX129" fmla="*/ 781050 w 1270000"/>
                <a:gd name="connsiteY129" fmla="*/ 2018005 h 2405355"/>
                <a:gd name="connsiteX130" fmla="*/ 777875 w 1270000"/>
                <a:gd name="connsiteY130" fmla="*/ 2097380 h 2405355"/>
                <a:gd name="connsiteX131" fmla="*/ 774700 w 1270000"/>
                <a:gd name="connsiteY131" fmla="*/ 2167230 h 2405355"/>
                <a:gd name="connsiteX132" fmla="*/ 768350 w 1270000"/>
                <a:gd name="connsiteY132" fmla="*/ 2186280 h 2405355"/>
                <a:gd name="connsiteX133" fmla="*/ 765175 w 1270000"/>
                <a:gd name="connsiteY133" fmla="*/ 2208505 h 2405355"/>
                <a:gd name="connsiteX134" fmla="*/ 762000 w 1270000"/>
                <a:gd name="connsiteY134" fmla="*/ 2221205 h 2405355"/>
                <a:gd name="connsiteX135" fmla="*/ 765175 w 1270000"/>
                <a:gd name="connsiteY135" fmla="*/ 2268830 h 2405355"/>
                <a:gd name="connsiteX136" fmla="*/ 758825 w 1270000"/>
                <a:gd name="connsiteY136" fmla="*/ 2294230 h 2405355"/>
                <a:gd name="connsiteX137" fmla="*/ 742950 w 1270000"/>
                <a:gd name="connsiteY137" fmla="*/ 2297405 h 2405355"/>
                <a:gd name="connsiteX138" fmla="*/ 733425 w 1270000"/>
                <a:gd name="connsiteY138" fmla="*/ 2300580 h 2405355"/>
                <a:gd name="connsiteX139" fmla="*/ 720725 w 1270000"/>
                <a:gd name="connsiteY139" fmla="*/ 2316455 h 2405355"/>
                <a:gd name="connsiteX140" fmla="*/ 717550 w 1270000"/>
                <a:gd name="connsiteY140" fmla="*/ 2325980 h 2405355"/>
                <a:gd name="connsiteX141" fmla="*/ 711200 w 1270000"/>
                <a:gd name="connsiteY141" fmla="*/ 2360905 h 2405355"/>
                <a:gd name="connsiteX142" fmla="*/ 708025 w 1270000"/>
                <a:gd name="connsiteY142" fmla="*/ 2370430 h 2405355"/>
                <a:gd name="connsiteX143" fmla="*/ 695325 w 1270000"/>
                <a:gd name="connsiteY143" fmla="*/ 2399005 h 2405355"/>
                <a:gd name="connsiteX144" fmla="*/ 669925 w 1270000"/>
                <a:gd name="connsiteY144" fmla="*/ 2405355 h 2405355"/>
                <a:gd name="connsiteX145" fmla="*/ 561975 w 1270000"/>
                <a:gd name="connsiteY145" fmla="*/ 2402180 h 2405355"/>
                <a:gd name="connsiteX146" fmla="*/ 558800 w 1270000"/>
                <a:gd name="connsiteY146" fmla="*/ 2392655 h 2405355"/>
                <a:gd name="connsiteX147" fmla="*/ 561975 w 1270000"/>
                <a:gd name="connsiteY147" fmla="*/ 2357730 h 2405355"/>
                <a:gd name="connsiteX148" fmla="*/ 565150 w 1270000"/>
                <a:gd name="connsiteY148" fmla="*/ 2348205 h 2405355"/>
                <a:gd name="connsiteX149" fmla="*/ 568325 w 1270000"/>
                <a:gd name="connsiteY149" fmla="*/ 2335505 h 2405355"/>
                <a:gd name="connsiteX150" fmla="*/ 574675 w 1270000"/>
                <a:gd name="connsiteY150" fmla="*/ 2325980 h 2405355"/>
                <a:gd name="connsiteX151" fmla="*/ 584200 w 1270000"/>
                <a:gd name="connsiteY151" fmla="*/ 2306930 h 2405355"/>
                <a:gd name="connsiteX152" fmla="*/ 593725 w 1270000"/>
                <a:gd name="connsiteY152" fmla="*/ 2272005 h 2405355"/>
                <a:gd name="connsiteX153" fmla="*/ 596900 w 1270000"/>
                <a:gd name="connsiteY153" fmla="*/ 2262480 h 2405355"/>
                <a:gd name="connsiteX154" fmla="*/ 600075 w 1270000"/>
                <a:gd name="connsiteY154" fmla="*/ 2252955 h 2405355"/>
                <a:gd name="connsiteX155" fmla="*/ 609600 w 1270000"/>
                <a:gd name="connsiteY155" fmla="*/ 2233905 h 2405355"/>
                <a:gd name="connsiteX156" fmla="*/ 615950 w 1270000"/>
                <a:gd name="connsiteY156" fmla="*/ 2195805 h 2405355"/>
                <a:gd name="connsiteX157" fmla="*/ 625475 w 1270000"/>
                <a:gd name="connsiteY157" fmla="*/ 2167230 h 2405355"/>
                <a:gd name="connsiteX158" fmla="*/ 628650 w 1270000"/>
                <a:gd name="connsiteY158" fmla="*/ 2157705 h 2405355"/>
                <a:gd name="connsiteX159" fmla="*/ 635000 w 1270000"/>
                <a:gd name="connsiteY159" fmla="*/ 2148180 h 2405355"/>
                <a:gd name="connsiteX160" fmla="*/ 641350 w 1270000"/>
                <a:gd name="connsiteY160" fmla="*/ 2129130 h 2405355"/>
                <a:gd name="connsiteX161" fmla="*/ 644525 w 1270000"/>
                <a:gd name="connsiteY161" fmla="*/ 2119605 h 2405355"/>
                <a:gd name="connsiteX162" fmla="*/ 654050 w 1270000"/>
                <a:gd name="connsiteY162" fmla="*/ 2094205 h 2405355"/>
                <a:gd name="connsiteX163" fmla="*/ 660400 w 1270000"/>
                <a:gd name="connsiteY163" fmla="*/ 2075155 h 2405355"/>
                <a:gd name="connsiteX164" fmla="*/ 663575 w 1270000"/>
                <a:gd name="connsiteY164" fmla="*/ 2065630 h 2405355"/>
                <a:gd name="connsiteX165" fmla="*/ 666750 w 1270000"/>
                <a:gd name="connsiteY165" fmla="*/ 2030705 h 2405355"/>
                <a:gd name="connsiteX166" fmla="*/ 673100 w 1270000"/>
                <a:gd name="connsiteY166" fmla="*/ 2021180 h 2405355"/>
                <a:gd name="connsiteX167" fmla="*/ 679450 w 1270000"/>
                <a:gd name="connsiteY167" fmla="*/ 1998955 h 2405355"/>
                <a:gd name="connsiteX168" fmla="*/ 685800 w 1270000"/>
                <a:gd name="connsiteY168" fmla="*/ 1976730 h 2405355"/>
                <a:gd name="connsiteX169" fmla="*/ 682625 w 1270000"/>
                <a:gd name="connsiteY169" fmla="*/ 1900530 h 2405355"/>
                <a:gd name="connsiteX170" fmla="*/ 676275 w 1270000"/>
                <a:gd name="connsiteY170" fmla="*/ 1881480 h 2405355"/>
                <a:gd name="connsiteX171" fmla="*/ 647700 w 1270000"/>
                <a:gd name="connsiteY171" fmla="*/ 1865605 h 2405355"/>
                <a:gd name="connsiteX172" fmla="*/ 628650 w 1270000"/>
                <a:gd name="connsiteY172" fmla="*/ 1852905 h 2405355"/>
                <a:gd name="connsiteX173" fmla="*/ 619125 w 1270000"/>
                <a:gd name="connsiteY173" fmla="*/ 1846555 h 2405355"/>
                <a:gd name="connsiteX174" fmla="*/ 596900 w 1270000"/>
                <a:gd name="connsiteY174" fmla="*/ 1830680 h 2405355"/>
                <a:gd name="connsiteX175" fmla="*/ 587375 w 1270000"/>
                <a:gd name="connsiteY175" fmla="*/ 1824330 h 2405355"/>
                <a:gd name="connsiteX176" fmla="*/ 571500 w 1270000"/>
                <a:gd name="connsiteY176" fmla="*/ 1821155 h 2405355"/>
                <a:gd name="connsiteX177" fmla="*/ 561975 w 1270000"/>
                <a:gd name="connsiteY177" fmla="*/ 1817980 h 2405355"/>
                <a:gd name="connsiteX178" fmla="*/ 520700 w 1270000"/>
                <a:gd name="connsiteY178" fmla="*/ 1814805 h 2405355"/>
                <a:gd name="connsiteX179" fmla="*/ 511175 w 1270000"/>
                <a:gd name="connsiteY179" fmla="*/ 1805280 h 2405355"/>
                <a:gd name="connsiteX180" fmla="*/ 501650 w 1270000"/>
                <a:gd name="connsiteY180" fmla="*/ 1786230 h 2405355"/>
                <a:gd name="connsiteX181" fmla="*/ 492125 w 1270000"/>
                <a:gd name="connsiteY181" fmla="*/ 1783055 h 2405355"/>
                <a:gd name="connsiteX182" fmla="*/ 479425 w 1270000"/>
                <a:gd name="connsiteY182" fmla="*/ 1770355 h 2405355"/>
                <a:gd name="connsiteX183" fmla="*/ 450850 w 1270000"/>
                <a:gd name="connsiteY183" fmla="*/ 1760830 h 2405355"/>
                <a:gd name="connsiteX184" fmla="*/ 431800 w 1270000"/>
                <a:gd name="connsiteY184" fmla="*/ 1754480 h 2405355"/>
                <a:gd name="connsiteX185" fmla="*/ 422275 w 1270000"/>
                <a:gd name="connsiteY185" fmla="*/ 1751305 h 2405355"/>
                <a:gd name="connsiteX186" fmla="*/ 400050 w 1270000"/>
                <a:gd name="connsiteY186" fmla="*/ 1722730 h 2405355"/>
                <a:gd name="connsiteX187" fmla="*/ 393700 w 1270000"/>
                <a:gd name="connsiteY187" fmla="*/ 1710030 h 2405355"/>
                <a:gd name="connsiteX188" fmla="*/ 390525 w 1270000"/>
                <a:gd name="connsiteY188" fmla="*/ 1700505 h 2405355"/>
                <a:gd name="connsiteX189" fmla="*/ 384175 w 1270000"/>
                <a:gd name="connsiteY189" fmla="*/ 1690980 h 2405355"/>
                <a:gd name="connsiteX190" fmla="*/ 377825 w 1270000"/>
                <a:gd name="connsiteY190" fmla="*/ 1576680 h 2405355"/>
                <a:gd name="connsiteX191" fmla="*/ 365125 w 1270000"/>
                <a:gd name="connsiteY191" fmla="*/ 1563980 h 2405355"/>
                <a:gd name="connsiteX192" fmla="*/ 358775 w 1270000"/>
                <a:gd name="connsiteY192" fmla="*/ 1554455 h 2405355"/>
                <a:gd name="connsiteX193" fmla="*/ 349250 w 1270000"/>
                <a:gd name="connsiteY193" fmla="*/ 1548105 h 2405355"/>
                <a:gd name="connsiteX194" fmla="*/ 346075 w 1270000"/>
                <a:gd name="connsiteY194" fmla="*/ 1532230 h 2405355"/>
                <a:gd name="connsiteX195" fmla="*/ 342900 w 1270000"/>
                <a:gd name="connsiteY195" fmla="*/ 1519530 h 2405355"/>
                <a:gd name="connsiteX196" fmla="*/ 330200 w 1270000"/>
                <a:gd name="connsiteY196" fmla="*/ 1497305 h 2405355"/>
                <a:gd name="connsiteX197" fmla="*/ 320675 w 1270000"/>
                <a:gd name="connsiteY197" fmla="*/ 1478255 h 2405355"/>
                <a:gd name="connsiteX198" fmla="*/ 317500 w 1270000"/>
                <a:gd name="connsiteY198" fmla="*/ 1462380 h 2405355"/>
                <a:gd name="connsiteX199" fmla="*/ 304800 w 1270000"/>
                <a:gd name="connsiteY199" fmla="*/ 1421105 h 2405355"/>
                <a:gd name="connsiteX200" fmla="*/ 285750 w 1270000"/>
                <a:gd name="connsiteY200" fmla="*/ 1411580 h 2405355"/>
                <a:gd name="connsiteX201" fmla="*/ 279400 w 1270000"/>
                <a:gd name="connsiteY201" fmla="*/ 1402055 h 2405355"/>
                <a:gd name="connsiteX202" fmla="*/ 263525 w 1270000"/>
                <a:gd name="connsiteY202" fmla="*/ 1386180 h 2405355"/>
                <a:gd name="connsiteX203" fmla="*/ 254000 w 1270000"/>
                <a:gd name="connsiteY203" fmla="*/ 1354430 h 2405355"/>
                <a:gd name="connsiteX204" fmla="*/ 247650 w 1270000"/>
                <a:gd name="connsiteY204" fmla="*/ 1344905 h 2405355"/>
                <a:gd name="connsiteX205" fmla="*/ 244475 w 1270000"/>
                <a:gd name="connsiteY205" fmla="*/ 1335380 h 2405355"/>
                <a:gd name="connsiteX206" fmla="*/ 231775 w 1270000"/>
                <a:gd name="connsiteY206" fmla="*/ 1329030 h 2405355"/>
                <a:gd name="connsiteX207" fmla="*/ 225425 w 1270000"/>
                <a:gd name="connsiteY207" fmla="*/ 1316330 h 2405355"/>
                <a:gd name="connsiteX208" fmla="*/ 222250 w 1270000"/>
                <a:gd name="connsiteY208" fmla="*/ 1306805 h 2405355"/>
                <a:gd name="connsiteX209" fmla="*/ 212725 w 1270000"/>
                <a:gd name="connsiteY209" fmla="*/ 1287755 h 2405355"/>
                <a:gd name="connsiteX210" fmla="*/ 209550 w 1270000"/>
                <a:gd name="connsiteY210" fmla="*/ 1246480 h 2405355"/>
                <a:gd name="connsiteX211" fmla="*/ 203200 w 1270000"/>
                <a:gd name="connsiteY211" fmla="*/ 1236955 h 2405355"/>
                <a:gd name="connsiteX212" fmla="*/ 196850 w 1270000"/>
                <a:gd name="connsiteY212" fmla="*/ 1217905 h 2405355"/>
                <a:gd name="connsiteX213" fmla="*/ 190500 w 1270000"/>
                <a:gd name="connsiteY213" fmla="*/ 1195680 h 2405355"/>
                <a:gd name="connsiteX214" fmla="*/ 177800 w 1270000"/>
                <a:gd name="connsiteY214" fmla="*/ 1176630 h 2405355"/>
                <a:gd name="connsiteX215" fmla="*/ 165100 w 1270000"/>
                <a:gd name="connsiteY215" fmla="*/ 1160755 h 2405355"/>
                <a:gd name="connsiteX216" fmla="*/ 155575 w 1270000"/>
                <a:gd name="connsiteY216" fmla="*/ 1129005 h 2405355"/>
                <a:gd name="connsiteX217" fmla="*/ 149225 w 1270000"/>
                <a:gd name="connsiteY217" fmla="*/ 1119480 h 2405355"/>
                <a:gd name="connsiteX218" fmla="*/ 142875 w 1270000"/>
                <a:gd name="connsiteY218" fmla="*/ 1094080 h 2405355"/>
                <a:gd name="connsiteX219" fmla="*/ 133350 w 1270000"/>
                <a:gd name="connsiteY219" fmla="*/ 1075030 h 2405355"/>
                <a:gd name="connsiteX220" fmla="*/ 123825 w 1270000"/>
                <a:gd name="connsiteY220" fmla="*/ 1043280 h 2405355"/>
                <a:gd name="connsiteX221" fmla="*/ 120650 w 1270000"/>
                <a:gd name="connsiteY221" fmla="*/ 1033755 h 2405355"/>
                <a:gd name="connsiteX222" fmla="*/ 101600 w 1270000"/>
                <a:gd name="connsiteY222" fmla="*/ 998830 h 2405355"/>
                <a:gd name="connsiteX223" fmla="*/ 92075 w 1270000"/>
                <a:gd name="connsiteY223" fmla="*/ 967080 h 2405355"/>
                <a:gd name="connsiteX224" fmla="*/ 82550 w 1270000"/>
                <a:gd name="connsiteY224" fmla="*/ 963905 h 2405355"/>
                <a:gd name="connsiteX225" fmla="*/ 69850 w 1270000"/>
                <a:gd name="connsiteY225" fmla="*/ 944855 h 2405355"/>
                <a:gd name="connsiteX226" fmla="*/ 60325 w 1270000"/>
                <a:gd name="connsiteY226" fmla="*/ 941680 h 2405355"/>
                <a:gd name="connsiteX227" fmla="*/ 50800 w 1270000"/>
                <a:gd name="connsiteY227" fmla="*/ 935330 h 2405355"/>
                <a:gd name="connsiteX228" fmla="*/ 38100 w 1270000"/>
                <a:gd name="connsiteY228" fmla="*/ 932155 h 2405355"/>
                <a:gd name="connsiteX229" fmla="*/ 9525 w 1270000"/>
                <a:gd name="connsiteY229" fmla="*/ 916280 h 2405355"/>
                <a:gd name="connsiteX230" fmla="*/ 0 w 1270000"/>
                <a:gd name="connsiteY230" fmla="*/ 913105 h 2405355"/>
                <a:gd name="connsiteX231" fmla="*/ 22225 w 1270000"/>
                <a:gd name="connsiteY231" fmla="*/ 900405 h 2405355"/>
                <a:gd name="connsiteX232" fmla="*/ 47625 w 1270000"/>
                <a:gd name="connsiteY232" fmla="*/ 862305 h 2405355"/>
                <a:gd name="connsiteX233" fmla="*/ 57150 w 1270000"/>
                <a:gd name="connsiteY233" fmla="*/ 836905 h 2405355"/>
                <a:gd name="connsiteX234" fmla="*/ 63500 w 1270000"/>
                <a:gd name="connsiteY234" fmla="*/ 817855 h 2405355"/>
                <a:gd name="connsiteX235" fmla="*/ 66675 w 1270000"/>
                <a:gd name="connsiteY235" fmla="*/ 808330 h 2405355"/>
                <a:gd name="connsiteX236" fmla="*/ 73025 w 1270000"/>
                <a:gd name="connsiteY236" fmla="*/ 795630 h 2405355"/>
                <a:gd name="connsiteX237" fmla="*/ 79375 w 1270000"/>
                <a:gd name="connsiteY237" fmla="*/ 767055 h 2405355"/>
                <a:gd name="connsiteX238" fmla="*/ 82550 w 1270000"/>
                <a:gd name="connsiteY238" fmla="*/ 751180 h 2405355"/>
                <a:gd name="connsiteX239" fmla="*/ 85725 w 1270000"/>
                <a:gd name="connsiteY239" fmla="*/ 713080 h 2405355"/>
                <a:gd name="connsiteX240" fmla="*/ 92075 w 1270000"/>
                <a:gd name="connsiteY240" fmla="*/ 586080 h 2405355"/>
                <a:gd name="connsiteX241" fmla="*/ 101600 w 1270000"/>
                <a:gd name="connsiteY241" fmla="*/ 46330 h 2405355"/>
                <a:gd name="connsiteX242" fmla="*/ 104775 w 1270000"/>
                <a:gd name="connsiteY242" fmla="*/ 20930 h 2405355"/>
                <a:gd name="connsiteX243" fmla="*/ 123825 w 1270000"/>
                <a:gd name="connsiteY243" fmla="*/ 14580 h 2405355"/>
                <a:gd name="connsiteX244" fmla="*/ 123825 w 1270000"/>
                <a:gd name="connsiteY244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52475 w 1270000"/>
                <a:gd name="connsiteY24" fmla="*/ 217780 h 2405355"/>
                <a:gd name="connsiteX25" fmla="*/ 784225 w 1270000"/>
                <a:gd name="connsiteY25" fmla="*/ 227305 h 2405355"/>
                <a:gd name="connsiteX26" fmla="*/ 806450 w 1270000"/>
                <a:gd name="connsiteY26" fmla="*/ 236830 h 2405355"/>
                <a:gd name="connsiteX27" fmla="*/ 825500 w 1270000"/>
                <a:gd name="connsiteY27" fmla="*/ 243180 h 2405355"/>
                <a:gd name="connsiteX28" fmla="*/ 898525 w 1270000"/>
                <a:gd name="connsiteY28" fmla="*/ 265405 h 2405355"/>
                <a:gd name="connsiteX29" fmla="*/ 908050 w 1270000"/>
                <a:gd name="connsiteY29" fmla="*/ 268580 h 2405355"/>
                <a:gd name="connsiteX30" fmla="*/ 917575 w 1270000"/>
                <a:gd name="connsiteY30" fmla="*/ 271755 h 2405355"/>
                <a:gd name="connsiteX31" fmla="*/ 930275 w 1270000"/>
                <a:gd name="connsiteY31" fmla="*/ 278105 h 2405355"/>
                <a:gd name="connsiteX32" fmla="*/ 952500 w 1270000"/>
                <a:gd name="connsiteY32" fmla="*/ 284455 h 2405355"/>
                <a:gd name="connsiteX33" fmla="*/ 971550 w 1270000"/>
                <a:gd name="connsiteY33" fmla="*/ 290805 h 2405355"/>
                <a:gd name="connsiteX34" fmla="*/ 1019175 w 1270000"/>
                <a:gd name="connsiteY34" fmla="*/ 306680 h 2405355"/>
                <a:gd name="connsiteX35" fmla="*/ 1047750 w 1270000"/>
                <a:gd name="connsiteY35" fmla="*/ 316205 h 2405355"/>
                <a:gd name="connsiteX36" fmla="*/ 1057275 w 1270000"/>
                <a:gd name="connsiteY36" fmla="*/ 319380 h 2405355"/>
                <a:gd name="connsiteX37" fmla="*/ 1089025 w 1270000"/>
                <a:gd name="connsiteY37" fmla="*/ 325730 h 2405355"/>
                <a:gd name="connsiteX38" fmla="*/ 1101725 w 1270000"/>
                <a:gd name="connsiteY38" fmla="*/ 328905 h 2405355"/>
                <a:gd name="connsiteX39" fmla="*/ 1228725 w 1270000"/>
                <a:gd name="connsiteY39" fmla="*/ 332080 h 2405355"/>
                <a:gd name="connsiteX40" fmla="*/ 1257300 w 1270000"/>
                <a:gd name="connsiteY40" fmla="*/ 341605 h 2405355"/>
                <a:gd name="connsiteX41" fmla="*/ 1266825 w 1270000"/>
                <a:gd name="connsiteY41" fmla="*/ 344780 h 2405355"/>
                <a:gd name="connsiteX42" fmla="*/ 1266825 w 1270000"/>
                <a:gd name="connsiteY42" fmla="*/ 417805 h 2405355"/>
                <a:gd name="connsiteX43" fmla="*/ 1270000 w 1270000"/>
                <a:gd name="connsiteY43" fmla="*/ 427330 h 2405355"/>
                <a:gd name="connsiteX44" fmla="*/ 1266825 w 1270000"/>
                <a:gd name="connsiteY44" fmla="*/ 497180 h 2405355"/>
                <a:gd name="connsiteX45" fmla="*/ 1260475 w 1270000"/>
                <a:gd name="connsiteY45" fmla="*/ 506705 h 2405355"/>
                <a:gd name="connsiteX46" fmla="*/ 1250950 w 1270000"/>
                <a:gd name="connsiteY46" fmla="*/ 525755 h 2405355"/>
                <a:gd name="connsiteX47" fmla="*/ 1241425 w 1270000"/>
                <a:gd name="connsiteY47" fmla="*/ 528930 h 2405355"/>
                <a:gd name="connsiteX48" fmla="*/ 1231900 w 1270000"/>
                <a:gd name="connsiteY48" fmla="*/ 535280 h 2405355"/>
                <a:gd name="connsiteX49" fmla="*/ 1225550 w 1270000"/>
                <a:gd name="connsiteY49" fmla="*/ 570205 h 2405355"/>
                <a:gd name="connsiteX50" fmla="*/ 1219200 w 1270000"/>
                <a:gd name="connsiteY50" fmla="*/ 589255 h 2405355"/>
                <a:gd name="connsiteX51" fmla="*/ 1209675 w 1270000"/>
                <a:gd name="connsiteY51" fmla="*/ 608305 h 2405355"/>
                <a:gd name="connsiteX52" fmla="*/ 1206500 w 1270000"/>
                <a:gd name="connsiteY52" fmla="*/ 627355 h 2405355"/>
                <a:gd name="connsiteX53" fmla="*/ 1196975 w 1270000"/>
                <a:gd name="connsiteY53" fmla="*/ 652755 h 2405355"/>
                <a:gd name="connsiteX54" fmla="*/ 1187450 w 1270000"/>
                <a:gd name="connsiteY54" fmla="*/ 655930 h 2405355"/>
                <a:gd name="connsiteX55" fmla="*/ 1177925 w 1270000"/>
                <a:gd name="connsiteY55" fmla="*/ 662280 h 2405355"/>
                <a:gd name="connsiteX56" fmla="*/ 1171575 w 1270000"/>
                <a:gd name="connsiteY56" fmla="*/ 687680 h 2405355"/>
                <a:gd name="connsiteX57" fmla="*/ 1155700 w 1270000"/>
                <a:gd name="connsiteY57" fmla="*/ 706730 h 2405355"/>
                <a:gd name="connsiteX58" fmla="*/ 1149350 w 1270000"/>
                <a:gd name="connsiteY58" fmla="*/ 716255 h 2405355"/>
                <a:gd name="connsiteX59" fmla="*/ 1130300 w 1270000"/>
                <a:gd name="connsiteY59" fmla="*/ 732130 h 2405355"/>
                <a:gd name="connsiteX60" fmla="*/ 1130300 w 1270000"/>
                <a:gd name="connsiteY60" fmla="*/ 805155 h 2405355"/>
                <a:gd name="connsiteX61" fmla="*/ 1136650 w 1270000"/>
                <a:gd name="connsiteY61" fmla="*/ 824205 h 2405355"/>
                <a:gd name="connsiteX62" fmla="*/ 1146175 w 1270000"/>
                <a:gd name="connsiteY62" fmla="*/ 843255 h 2405355"/>
                <a:gd name="connsiteX63" fmla="*/ 1152525 w 1270000"/>
                <a:gd name="connsiteY63" fmla="*/ 862305 h 2405355"/>
                <a:gd name="connsiteX64" fmla="*/ 1149350 w 1270000"/>
                <a:gd name="connsiteY64" fmla="*/ 894055 h 2405355"/>
                <a:gd name="connsiteX65" fmla="*/ 1139825 w 1270000"/>
                <a:gd name="connsiteY65" fmla="*/ 900405 h 2405355"/>
                <a:gd name="connsiteX66" fmla="*/ 1111250 w 1270000"/>
                <a:gd name="connsiteY66" fmla="*/ 913105 h 2405355"/>
                <a:gd name="connsiteX67" fmla="*/ 1108075 w 1270000"/>
                <a:gd name="connsiteY67" fmla="*/ 922630 h 2405355"/>
                <a:gd name="connsiteX68" fmla="*/ 1089025 w 1270000"/>
                <a:gd name="connsiteY68" fmla="*/ 932155 h 2405355"/>
                <a:gd name="connsiteX69" fmla="*/ 1079500 w 1270000"/>
                <a:gd name="connsiteY69" fmla="*/ 938505 h 2405355"/>
                <a:gd name="connsiteX70" fmla="*/ 1073150 w 1270000"/>
                <a:gd name="connsiteY70" fmla="*/ 960730 h 2405355"/>
                <a:gd name="connsiteX71" fmla="*/ 1066800 w 1270000"/>
                <a:gd name="connsiteY71" fmla="*/ 970255 h 2405355"/>
                <a:gd name="connsiteX72" fmla="*/ 1054100 w 1270000"/>
                <a:gd name="connsiteY72" fmla="*/ 973430 h 2405355"/>
                <a:gd name="connsiteX73" fmla="*/ 1035050 w 1270000"/>
                <a:gd name="connsiteY73" fmla="*/ 979780 h 2405355"/>
                <a:gd name="connsiteX74" fmla="*/ 1038225 w 1270000"/>
                <a:gd name="connsiteY74" fmla="*/ 1135355 h 2405355"/>
                <a:gd name="connsiteX75" fmla="*/ 1041400 w 1270000"/>
                <a:gd name="connsiteY75" fmla="*/ 1148055 h 2405355"/>
                <a:gd name="connsiteX76" fmla="*/ 1050925 w 1270000"/>
                <a:gd name="connsiteY76" fmla="*/ 1151230 h 2405355"/>
                <a:gd name="connsiteX77" fmla="*/ 1069975 w 1270000"/>
                <a:gd name="connsiteY77" fmla="*/ 1170280 h 2405355"/>
                <a:gd name="connsiteX78" fmla="*/ 1073150 w 1270000"/>
                <a:gd name="connsiteY78" fmla="*/ 1179805 h 2405355"/>
                <a:gd name="connsiteX79" fmla="*/ 1079500 w 1270000"/>
                <a:gd name="connsiteY79" fmla="*/ 1189330 h 2405355"/>
                <a:gd name="connsiteX80" fmla="*/ 1092200 w 1270000"/>
                <a:gd name="connsiteY80" fmla="*/ 1208380 h 2405355"/>
                <a:gd name="connsiteX81" fmla="*/ 1092200 w 1270000"/>
                <a:gd name="connsiteY81" fmla="*/ 1227430 h 2405355"/>
                <a:gd name="connsiteX82" fmla="*/ 1101725 w 1270000"/>
                <a:gd name="connsiteY82" fmla="*/ 1281405 h 2405355"/>
                <a:gd name="connsiteX83" fmla="*/ 1085850 w 1270000"/>
                <a:gd name="connsiteY83" fmla="*/ 1294105 h 2405355"/>
                <a:gd name="connsiteX84" fmla="*/ 1066800 w 1270000"/>
                <a:gd name="connsiteY84" fmla="*/ 1300455 h 2405355"/>
                <a:gd name="connsiteX85" fmla="*/ 1073150 w 1270000"/>
                <a:gd name="connsiteY85" fmla="*/ 1325855 h 2405355"/>
                <a:gd name="connsiteX86" fmla="*/ 1082675 w 1270000"/>
                <a:gd name="connsiteY86" fmla="*/ 1332205 h 2405355"/>
                <a:gd name="connsiteX87" fmla="*/ 1079500 w 1270000"/>
                <a:gd name="connsiteY87" fmla="*/ 1354430 h 2405355"/>
                <a:gd name="connsiteX88" fmla="*/ 1054100 w 1270000"/>
                <a:gd name="connsiteY88" fmla="*/ 1370305 h 2405355"/>
                <a:gd name="connsiteX89" fmla="*/ 1028700 w 1270000"/>
                <a:gd name="connsiteY89" fmla="*/ 1376655 h 2405355"/>
                <a:gd name="connsiteX90" fmla="*/ 1025525 w 1270000"/>
                <a:gd name="connsiteY90" fmla="*/ 1386180 h 2405355"/>
                <a:gd name="connsiteX91" fmla="*/ 1044575 w 1270000"/>
                <a:gd name="connsiteY91" fmla="*/ 1392530 h 2405355"/>
                <a:gd name="connsiteX92" fmla="*/ 1057275 w 1270000"/>
                <a:gd name="connsiteY92" fmla="*/ 1398880 h 2405355"/>
                <a:gd name="connsiteX93" fmla="*/ 1076325 w 1270000"/>
                <a:gd name="connsiteY93" fmla="*/ 1405230 h 2405355"/>
                <a:gd name="connsiteX94" fmla="*/ 1085850 w 1270000"/>
                <a:gd name="connsiteY94" fmla="*/ 1481430 h 2405355"/>
                <a:gd name="connsiteX95" fmla="*/ 1098550 w 1270000"/>
                <a:gd name="connsiteY95" fmla="*/ 1510005 h 2405355"/>
                <a:gd name="connsiteX96" fmla="*/ 1108075 w 1270000"/>
                <a:gd name="connsiteY96" fmla="*/ 1529055 h 2405355"/>
                <a:gd name="connsiteX97" fmla="*/ 1098550 w 1270000"/>
                <a:gd name="connsiteY97" fmla="*/ 1544930 h 2405355"/>
                <a:gd name="connsiteX98" fmla="*/ 1079500 w 1270000"/>
                <a:gd name="connsiteY98" fmla="*/ 1554455 h 2405355"/>
                <a:gd name="connsiteX99" fmla="*/ 1082675 w 1270000"/>
                <a:gd name="connsiteY99" fmla="*/ 1563980 h 2405355"/>
                <a:gd name="connsiteX100" fmla="*/ 1095375 w 1270000"/>
                <a:gd name="connsiteY100" fmla="*/ 1583030 h 2405355"/>
                <a:gd name="connsiteX101" fmla="*/ 1104900 w 1270000"/>
                <a:gd name="connsiteY101" fmla="*/ 1624305 h 2405355"/>
                <a:gd name="connsiteX102" fmla="*/ 1098550 w 1270000"/>
                <a:gd name="connsiteY102" fmla="*/ 1633830 h 2405355"/>
                <a:gd name="connsiteX103" fmla="*/ 1079500 w 1270000"/>
                <a:gd name="connsiteY103" fmla="*/ 1643355 h 2405355"/>
                <a:gd name="connsiteX104" fmla="*/ 1069975 w 1270000"/>
                <a:gd name="connsiteY104" fmla="*/ 1652880 h 2405355"/>
                <a:gd name="connsiteX105" fmla="*/ 1057275 w 1270000"/>
                <a:gd name="connsiteY105" fmla="*/ 1671930 h 2405355"/>
                <a:gd name="connsiteX106" fmla="*/ 1038225 w 1270000"/>
                <a:gd name="connsiteY106" fmla="*/ 1684630 h 2405355"/>
                <a:gd name="connsiteX107" fmla="*/ 1016000 w 1270000"/>
                <a:gd name="connsiteY107" fmla="*/ 1710030 h 2405355"/>
                <a:gd name="connsiteX108" fmla="*/ 1006475 w 1270000"/>
                <a:gd name="connsiteY108" fmla="*/ 1719555 h 2405355"/>
                <a:gd name="connsiteX109" fmla="*/ 987425 w 1270000"/>
                <a:gd name="connsiteY109" fmla="*/ 1725905 h 2405355"/>
                <a:gd name="connsiteX110" fmla="*/ 977900 w 1270000"/>
                <a:gd name="connsiteY110" fmla="*/ 1744955 h 2405355"/>
                <a:gd name="connsiteX111" fmla="*/ 958850 w 1270000"/>
                <a:gd name="connsiteY111" fmla="*/ 1757655 h 2405355"/>
                <a:gd name="connsiteX112" fmla="*/ 949325 w 1270000"/>
                <a:gd name="connsiteY112" fmla="*/ 1776705 h 2405355"/>
                <a:gd name="connsiteX113" fmla="*/ 942975 w 1270000"/>
                <a:gd name="connsiteY113" fmla="*/ 1798930 h 2405355"/>
                <a:gd name="connsiteX114" fmla="*/ 930275 w 1270000"/>
                <a:gd name="connsiteY114" fmla="*/ 1830680 h 2405355"/>
                <a:gd name="connsiteX115" fmla="*/ 923925 w 1270000"/>
                <a:gd name="connsiteY115" fmla="*/ 1849730 h 2405355"/>
                <a:gd name="connsiteX116" fmla="*/ 911225 w 1270000"/>
                <a:gd name="connsiteY116" fmla="*/ 1868780 h 2405355"/>
                <a:gd name="connsiteX117" fmla="*/ 898525 w 1270000"/>
                <a:gd name="connsiteY117" fmla="*/ 1884655 h 2405355"/>
                <a:gd name="connsiteX118" fmla="*/ 895350 w 1270000"/>
                <a:gd name="connsiteY118" fmla="*/ 1894180 h 2405355"/>
                <a:gd name="connsiteX119" fmla="*/ 876300 w 1270000"/>
                <a:gd name="connsiteY119" fmla="*/ 1900530 h 2405355"/>
                <a:gd name="connsiteX120" fmla="*/ 857250 w 1270000"/>
                <a:gd name="connsiteY120" fmla="*/ 1910055 h 2405355"/>
                <a:gd name="connsiteX121" fmla="*/ 850900 w 1270000"/>
                <a:gd name="connsiteY121" fmla="*/ 1919580 h 2405355"/>
                <a:gd name="connsiteX122" fmla="*/ 844550 w 1270000"/>
                <a:gd name="connsiteY122" fmla="*/ 1938630 h 2405355"/>
                <a:gd name="connsiteX123" fmla="*/ 838200 w 1270000"/>
                <a:gd name="connsiteY123" fmla="*/ 1957680 h 2405355"/>
                <a:gd name="connsiteX124" fmla="*/ 835025 w 1270000"/>
                <a:gd name="connsiteY124" fmla="*/ 1967205 h 2405355"/>
                <a:gd name="connsiteX125" fmla="*/ 831850 w 1270000"/>
                <a:gd name="connsiteY125" fmla="*/ 1976730 h 2405355"/>
                <a:gd name="connsiteX126" fmla="*/ 812800 w 1270000"/>
                <a:gd name="connsiteY126" fmla="*/ 1995780 h 2405355"/>
                <a:gd name="connsiteX127" fmla="*/ 803275 w 1270000"/>
                <a:gd name="connsiteY127" fmla="*/ 2002130 h 2405355"/>
                <a:gd name="connsiteX128" fmla="*/ 781050 w 1270000"/>
                <a:gd name="connsiteY128" fmla="*/ 2018005 h 2405355"/>
                <a:gd name="connsiteX129" fmla="*/ 777875 w 1270000"/>
                <a:gd name="connsiteY129" fmla="*/ 2097380 h 2405355"/>
                <a:gd name="connsiteX130" fmla="*/ 774700 w 1270000"/>
                <a:gd name="connsiteY130" fmla="*/ 2167230 h 2405355"/>
                <a:gd name="connsiteX131" fmla="*/ 768350 w 1270000"/>
                <a:gd name="connsiteY131" fmla="*/ 2186280 h 2405355"/>
                <a:gd name="connsiteX132" fmla="*/ 765175 w 1270000"/>
                <a:gd name="connsiteY132" fmla="*/ 2208505 h 2405355"/>
                <a:gd name="connsiteX133" fmla="*/ 762000 w 1270000"/>
                <a:gd name="connsiteY133" fmla="*/ 2221205 h 2405355"/>
                <a:gd name="connsiteX134" fmla="*/ 765175 w 1270000"/>
                <a:gd name="connsiteY134" fmla="*/ 2268830 h 2405355"/>
                <a:gd name="connsiteX135" fmla="*/ 758825 w 1270000"/>
                <a:gd name="connsiteY135" fmla="*/ 2294230 h 2405355"/>
                <a:gd name="connsiteX136" fmla="*/ 742950 w 1270000"/>
                <a:gd name="connsiteY136" fmla="*/ 2297405 h 2405355"/>
                <a:gd name="connsiteX137" fmla="*/ 733425 w 1270000"/>
                <a:gd name="connsiteY137" fmla="*/ 2300580 h 2405355"/>
                <a:gd name="connsiteX138" fmla="*/ 720725 w 1270000"/>
                <a:gd name="connsiteY138" fmla="*/ 2316455 h 2405355"/>
                <a:gd name="connsiteX139" fmla="*/ 717550 w 1270000"/>
                <a:gd name="connsiteY139" fmla="*/ 2325980 h 2405355"/>
                <a:gd name="connsiteX140" fmla="*/ 711200 w 1270000"/>
                <a:gd name="connsiteY140" fmla="*/ 2360905 h 2405355"/>
                <a:gd name="connsiteX141" fmla="*/ 708025 w 1270000"/>
                <a:gd name="connsiteY141" fmla="*/ 2370430 h 2405355"/>
                <a:gd name="connsiteX142" fmla="*/ 695325 w 1270000"/>
                <a:gd name="connsiteY142" fmla="*/ 2399005 h 2405355"/>
                <a:gd name="connsiteX143" fmla="*/ 669925 w 1270000"/>
                <a:gd name="connsiteY143" fmla="*/ 2405355 h 2405355"/>
                <a:gd name="connsiteX144" fmla="*/ 561975 w 1270000"/>
                <a:gd name="connsiteY144" fmla="*/ 2402180 h 2405355"/>
                <a:gd name="connsiteX145" fmla="*/ 558800 w 1270000"/>
                <a:gd name="connsiteY145" fmla="*/ 2392655 h 2405355"/>
                <a:gd name="connsiteX146" fmla="*/ 561975 w 1270000"/>
                <a:gd name="connsiteY146" fmla="*/ 2357730 h 2405355"/>
                <a:gd name="connsiteX147" fmla="*/ 565150 w 1270000"/>
                <a:gd name="connsiteY147" fmla="*/ 2348205 h 2405355"/>
                <a:gd name="connsiteX148" fmla="*/ 568325 w 1270000"/>
                <a:gd name="connsiteY148" fmla="*/ 2335505 h 2405355"/>
                <a:gd name="connsiteX149" fmla="*/ 574675 w 1270000"/>
                <a:gd name="connsiteY149" fmla="*/ 2325980 h 2405355"/>
                <a:gd name="connsiteX150" fmla="*/ 584200 w 1270000"/>
                <a:gd name="connsiteY150" fmla="*/ 2306930 h 2405355"/>
                <a:gd name="connsiteX151" fmla="*/ 593725 w 1270000"/>
                <a:gd name="connsiteY151" fmla="*/ 2272005 h 2405355"/>
                <a:gd name="connsiteX152" fmla="*/ 596900 w 1270000"/>
                <a:gd name="connsiteY152" fmla="*/ 2262480 h 2405355"/>
                <a:gd name="connsiteX153" fmla="*/ 600075 w 1270000"/>
                <a:gd name="connsiteY153" fmla="*/ 2252955 h 2405355"/>
                <a:gd name="connsiteX154" fmla="*/ 609600 w 1270000"/>
                <a:gd name="connsiteY154" fmla="*/ 2233905 h 2405355"/>
                <a:gd name="connsiteX155" fmla="*/ 615950 w 1270000"/>
                <a:gd name="connsiteY155" fmla="*/ 2195805 h 2405355"/>
                <a:gd name="connsiteX156" fmla="*/ 625475 w 1270000"/>
                <a:gd name="connsiteY156" fmla="*/ 2167230 h 2405355"/>
                <a:gd name="connsiteX157" fmla="*/ 628650 w 1270000"/>
                <a:gd name="connsiteY157" fmla="*/ 2157705 h 2405355"/>
                <a:gd name="connsiteX158" fmla="*/ 635000 w 1270000"/>
                <a:gd name="connsiteY158" fmla="*/ 2148180 h 2405355"/>
                <a:gd name="connsiteX159" fmla="*/ 641350 w 1270000"/>
                <a:gd name="connsiteY159" fmla="*/ 2129130 h 2405355"/>
                <a:gd name="connsiteX160" fmla="*/ 644525 w 1270000"/>
                <a:gd name="connsiteY160" fmla="*/ 2119605 h 2405355"/>
                <a:gd name="connsiteX161" fmla="*/ 654050 w 1270000"/>
                <a:gd name="connsiteY161" fmla="*/ 2094205 h 2405355"/>
                <a:gd name="connsiteX162" fmla="*/ 660400 w 1270000"/>
                <a:gd name="connsiteY162" fmla="*/ 2075155 h 2405355"/>
                <a:gd name="connsiteX163" fmla="*/ 663575 w 1270000"/>
                <a:gd name="connsiteY163" fmla="*/ 2065630 h 2405355"/>
                <a:gd name="connsiteX164" fmla="*/ 666750 w 1270000"/>
                <a:gd name="connsiteY164" fmla="*/ 2030705 h 2405355"/>
                <a:gd name="connsiteX165" fmla="*/ 673100 w 1270000"/>
                <a:gd name="connsiteY165" fmla="*/ 2021180 h 2405355"/>
                <a:gd name="connsiteX166" fmla="*/ 679450 w 1270000"/>
                <a:gd name="connsiteY166" fmla="*/ 1998955 h 2405355"/>
                <a:gd name="connsiteX167" fmla="*/ 685800 w 1270000"/>
                <a:gd name="connsiteY167" fmla="*/ 1976730 h 2405355"/>
                <a:gd name="connsiteX168" fmla="*/ 682625 w 1270000"/>
                <a:gd name="connsiteY168" fmla="*/ 1900530 h 2405355"/>
                <a:gd name="connsiteX169" fmla="*/ 676275 w 1270000"/>
                <a:gd name="connsiteY169" fmla="*/ 1881480 h 2405355"/>
                <a:gd name="connsiteX170" fmla="*/ 647700 w 1270000"/>
                <a:gd name="connsiteY170" fmla="*/ 1865605 h 2405355"/>
                <a:gd name="connsiteX171" fmla="*/ 628650 w 1270000"/>
                <a:gd name="connsiteY171" fmla="*/ 1852905 h 2405355"/>
                <a:gd name="connsiteX172" fmla="*/ 619125 w 1270000"/>
                <a:gd name="connsiteY172" fmla="*/ 1846555 h 2405355"/>
                <a:gd name="connsiteX173" fmla="*/ 596900 w 1270000"/>
                <a:gd name="connsiteY173" fmla="*/ 1830680 h 2405355"/>
                <a:gd name="connsiteX174" fmla="*/ 587375 w 1270000"/>
                <a:gd name="connsiteY174" fmla="*/ 1824330 h 2405355"/>
                <a:gd name="connsiteX175" fmla="*/ 571500 w 1270000"/>
                <a:gd name="connsiteY175" fmla="*/ 1821155 h 2405355"/>
                <a:gd name="connsiteX176" fmla="*/ 561975 w 1270000"/>
                <a:gd name="connsiteY176" fmla="*/ 1817980 h 2405355"/>
                <a:gd name="connsiteX177" fmla="*/ 520700 w 1270000"/>
                <a:gd name="connsiteY177" fmla="*/ 1814805 h 2405355"/>
                <a:gd name="connsiteX178" fmla="*/ 511175 w 1270000"/>
                <a:gd name="connsiteY178" fmla="*/ 1805280 h 2405355"/>
                <a:gd name="connsiteX179" fmla="*/ 501650 w 1270000"/>
                <a:gd name="connsiteY179" fmla="*/ 1786230 h 2405355"/>
                <a:gd name="connsiteX180" fmla="*/ 492125 w 1270000"/>
                <a:gd name="connsiteY180" fmla="*/ 1783055 h 2405355"/>
                <a:gd name="connsiteX181" fmla="*/ 479425 w 1270000"/>
                <a:gd name="connsiteY181" fmla="*/ 1770355 h 2405355"/>
                <a:gd name="connsiteX182" fmla="*/ 450850 w 1270000"/>
                <a:gd name="connsiteY182" fmla="*/ 1760830 h 2405355"/>
                <a:gd name="connsiteX183" fmla="*/ 431800 w 1270000"/>
                <a:gd name="connsiteY183" fmla="*/ 1754480 h 2405355"/>
                <a:gd name="connsiteX184" fmla="*/ 422275 w 1270000"/>
                <a:gd name="connsiteY184" fmla="*/ 1751305 h 2405355"/>
                <a:gd name="connsiteX185" fmla="*/ 400050 w 1270000"/>
                <a:gd name="connsiteY185" fmla="*/ 1722730 h 2405355"/>
                <a:gd name="connsiteX186" fmla="*/ 393700 w 1270000"/>
                <a:gd name="connsiteY186" fmla="*/ 1710030 h 2405355"/>
                <a:gd name="connsiteX187" fmla="*/ 390525 w 1270000"/>
                <a:gd name="connsiteY187" fmla="*/ 1700505 h 2405355"/>
                <a:gd name="connsiteX188" fmla="*/ 384175 w 1270000"/>
                <a:gd name="connsiteY188" fmla="*/ 1690980 h 2405355"/>
                <a:gd name="connsiteX189" fmla="*/ 377825 w 1270000"/>
                <a:gd name="connsiteY189" fmla="*/ 1576680 h 2405355"/>
                <a:gd name="connsiteX190" fmla="*/ 365125 w 1270000"/>
                <a:gd name="connsiteY190" fmla="*/ 1563980 h 2405355"/>
                <a:gd name="connsiteX191" fmla="*/ 358775 w 1270000"/>
                <a:gd name="connsiteY191" fmla="*/ 1554455 h 2405355"/>
                <a:gd name="connsiteX192" fmla="*/ 349250 w 1270000"/>
                <a:gd name="connsiteY192" fmla="*/ 1548105 h 2405355"/>
                <a:gd name="connsiteX193" fmla="*/ 346075 w 1270000"/>
                <a:gd name="connsiteY193" fmla="*/ 1532230 h 2405355"/>
                <a:gd name="connsiteX194" fmla="*/ 342900 w 1270000"/>
                <a:gd name="connsiteY194" fmla="*/ 1519530 h 2405355"/>
                <a:gd name="connsiteX195" fmla="*/ 330200 w 1270000"/>
                <a:gd name="connsiteY195" fmla="*/ 1497305 h 2405355"/>
                <a:gd name="connsiteX196" fmla="*/ 320675 w 1270000"/>
                <a:gd name="connsiteY196" fmla="*/ 1478255 h 2405355"/>
                <a:gd name="connsiteX197" fmla="*/ 317500 w 1270000"/>
                <a:gd name="connsiteY197" fmla="*/ 1462380 h 2405355"/>
                <a:gd name="connsiteX198" fmla="*/ 304800 w 1270000"/>
                <a:gd name="connsiteY198" fmla="*/ 1421105 h 2405355"/>
                <a:gd name="connsiteX199" fmla="*/ 285750 w 1270000"/>
                <a:gd name="connsiteY199" fmla="*/ 1411580 h 2405355"/>
                <a:gd name="connsiteX200" fmla="*/ 279400 w 1270000"/>
                <a:gd name="connsiteY200" fmla="*/ 1402055 h 2405355"/>
                <a:gd name="connsiteX201" fmla="*/ 263525 w 1270000"/>
                <a:gd name="connsiteY201" fmla="*/ 1386180 h 2405355"/>
                <a:gd name="connsiteX202" fmla="*/ 254000 w 1270000"/>
                <a:gd name="connsiteY202" fmla="*/ 1354430 h 2405355"/>
                <a:gd name="connsiteX203" fmla="*/ 247650 w 1270000"/>
                <a:gd name="connsiteY203" fmla="*/ 1344905 h 2405355"/>
                <a:gd name="connsiteX204" fmla="*/ 244475 w 1270000"/>
                <a:gd name="connsiteY204" fmla="*/ 1335380 h 2405355"/>
                <a:gd name="connsiteX205" fmla="*/ 231775 w 1270000"/>
                <a:gd name="connsiteY205" fmla="*/ 1329030 h 2405355"/>
                <a:gd name="connsiteX206" fmla="*/ 225425 w 1270000"/>
                <a:gd name="connsiteY206" fmla="*/ 1316330 h 2405355"/>
                <a:gd name="connsiteX207" fmla="*/ 222250 w 1270000"/>
                <a:gd name="connsiteY207" fmla="*/ 1306805 h 2405355"/>
                <a:gd name="connsiteX208" fmla="*/ 212725 w 1270000"/>
                <a:gd name="connsiteY208" fmla="*/ 1287755 h 2405355"/>
                <a:gd name="connsiteX209" fmla="*/ 209550 w 1270000"/>
                <a:gd name="connsiteY209" fmla="*/ 1246480 h 2405355"/>
                <a:gd name="connsiteX210" fmla="*/ 203200 w 1270000"/>
                <a:gd name="connsiteY210" fmla="*/ 1236955 h 2405355"/>
                <a:gd name="connsiteX211" fmla="*/ 196850 w 1270000"/>
                <a:gd name="connsiteY211" fmla="*/ 1217905 h 2405355"/>
                <a:gd name="connsiteX212" fmla="*/ 190500 w 1270000"/>
                <a:gd name="connsiteY212" fmla="*/ 1195680 h 2405355"/>
                <a:gd name="connsiteX213" fmla="*/ 177800 w 1270000"/>
                <a:gd name="connsiteY213" fmla="*/ 1176630 h 2405355"/>
                <a:gd name="connsiteX214" fmla="*/ 165100 w 1270000"/>
                <a:gd name="connsiteY214" fmla="*/ 1160755 h 2405355"/>
                <a:gd name="connsiteX215" fmla="*/ 155575 w 1270000"/>
                <a:gd name="connsiteY215" fmla="*/ 1129005 h 2405355"/>
                <a:gd name="connsiteX216" fmla="*/ 149225 w 1270000"/>
                <a:gd name="connsiteY216" fmla="*/ 1119480 h 2405355"/>
                <a:gd name="connsiteX217" fmla="*/ 142875 w 1270000"/>
                <a:gd name="connsiteY217" fmla="*/ 1094080 h 2405355"/>
                <a:gd name="connsiteX218" fmla="*/ 133350 w 1270000"/>
                <a:gd name="connsiteY218" fmla="*/ 1075030 h 2405355"/>
                <a:gd name="connsiteX219" fmla="*/ 123825 w 1270000"/>
                <a:gd name="connsiteY219" fmla="*/ 1043280 h 2405355"/>
                <a:gd name="connsiteX220" fmla="*/ 120650 w 1270000"/>
                <a:gd name="connsiteY220" fmla="*/ 1033755 h 2405355"/>
                <a:gd name="connsiteX221" fmla="*/ 101600 w 1270000"/>
                <a:gd name="connsiteY221" fmla="*/ 998830 h 2405355"/>
                <a:gd name="connsiteX222" fmla="*/ 92075 w 1270000"/>
                <a:gd name="connsiteY222" fmla="*/ 967080 h 2405355"/>
                <a:gd name="connsiteX223" fmla="*/ 82550 w 1270000"/>
                <a:gd name="connsiteY223" fmla="*/ 963905 h 2405355"/>
                <a:gd name="connsiteX224" fmla="*/ 69850 w 1270000"/>
                <a:gd name="connsiteY224" fmla="*/ 944855 h 2405355"/>
                <a:gd name="connsiteX225" fmla="*/ 60325 w 1270000"/>
                <a:gd name="connsiteY225" fmla="*/ 941680 h 2405355"/>
                <a:gd name="connsiteX226" fmla="*/ 50800 w 1270000"/>
                <a:gd name="connsiteY226" fmla="*/ 935330 h 2405355"/>
                <a:gd name="connsiteX227" fmla="*/ 38100 w 1270000"/>
                <a:gd name="connsiteY227" fmla="*/ 932155 h 2405355"/>
                <a:gd name="connsiteX228" fmla="*/ 9525 w 1270000"/>
                <a:gd name="connsiteY228" fmla="*/ 916280 h 2405355"/>
                <a:gd name="connsiteX229" fmla="*/ 0 w 1270000"/>
                <a:gd name="connsiteY229" fmla="*/ 913105 h 2405355"/>
                <a:gd name="connsiteX230" fmla="*/ 22225 w 1270000"/>
                <a:gd name="connsiteY230" fmla="*/ 900405 h 2405355"/>
                <a:gd name="connsiteX231" fmla="*/ 47625 w 1270000"/>
                <a:gd name="connsiteY231" fmla="*/ 862305 h 2405355"/>
                <a:gd name="connsiteX232" fmla="*/ 57150 w 1270000"/>
                <a:gd name="connsiteY232" fmla="*/ 836905 h 2405355"/>
                <a:gd name="connsiteX233" fmla="*/ 63500 w 1270000"/>
                <a:gd name="connsiteY233" fmla="*/ 817855 h 2405355"/>
                <a:gd name="connsiteX234" fmla="*/ 66675 w 1270000"/>
                <a:gd name="connsiteY234" fmla="*/ 808330 h 2405355"/>
                <a:gd name="connsiteX235" fmla="*/ 73025 w 1270000"/>
                <a:gd name="connsiteY235" fmla="*/ 795630 h 2405355"/>
                <a:gd name="connsiteX236" fmla="*/ 79375 w 1270000"/>
                <a:gd name="connsiteY236" fmla="*/ 767055 h 2405355"/>
                <a:gd name="connsiteX237" fmla="*/ 82550 w 1270000"/>
                <a:gd name="connsiteY237" fmla="*/ 751180 h 2405355"/>
                <a:gd name="connsiteX238" fmla="*/ 85725 w 1270000"/>
                <a:gd name="connsiteY238" fmla="*/ 713080 h 2405355"/>
                <a:gd name="connsiteX239" fmla="*/ 92075 w 1270000"/>
                <a:gd name="connsiteY239" fmla="*/ 586080 h 2405355"/>
                <a:gd name="connsiteX240" fmla="*/ 101600 w 1270000"/>
                <a:gd name="connsiteY240" fmla="*/ 46330 h 2405355"/>
                <a:gd name="connsiteX241" fmla="*/ 104775 w 1270000"/>
                <a:gd name="connsiteY241" fmla="*/ 20930 h 2405355"/>
                <a:gd name="connsiteX242" fmla="*/ 123825 w 1270000"/>
                <a:gd name="connsiteY242" fmla="*/ 14580 h 2405355"/>
                <a:gd name="connsiteX243" fmla="*/ 123825 w 1270000"/>
                <a:gd name="connsiteY243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52475 w 1270000"/>
                <a:gd name="connsiteY24" fmla="*/ 217780 h 2405355"/>
                <a:gd name="connsiteX25" fmla="*/ 784225 w 1270000"/>
                <a:gd name="connsiteY25" fmla="*/ 227305 h 2405355"/>
                <a:gd name="connsiteX26" fmla="*/ 806450 w 1270000"/>
                <a:gd name="connsiteY26" fmla="*/ 236830 h 2405355"/>
                <a:gd name="connsiteX27" fmla="*/ 898525 w 1270000"/>
                <a:gd name="connsiteY27" fmla="*/ 265405 h 2405355"/>
                <a:gd name="connsiteX28" fmla="*/ 908050 w 1270000"/>
                <a:gd name="connsiteY28" fmla="*/ 268580 h 2405355"/>
                <a:gd name="connsiteX29" fmla="*/ 917575 w 1270000"/>
                <a:gd name="connsiteY29" fmla="*/ 271755 h 2405355"/>
                <a:gd name="connsiteX30" fmla="*/ 930275 w 1270000"/>
                <a:gd name="connsiteY30" fmla="*/ 278105 h 2405355"/>
                <a:gd name="connsiteX31" fmla="*/ 952500 w 1270000"/>
                <a:gd name="connsiteY31" fmla="*/ 284455 h 2405355"/>
                <a:gd name="connsiteX32" fmla="*/ 971550 w 1270000"/>
                <a:gd name="connsiteY32" fmla="*/ 290805 h 2405355"/>
                <a:gd name="connsiteX33" fmla="*/ 1019175 w 1270000"/>
                <a:gd name="connsiteY33" fmla="*/ 306680 h 2405355"/>
                <a:gd name="connsiteX34" fmla="*/ 1047750 w 1270000"/>
                <a:gd name="connsiteY34" fmla="*/ 316205 h 2405355"/>
                <a:gd name="connsiteX35" fmla="*/ 1057275 w 1270000"/>
                <a:gd name="connsiteY35" fmla="*/ 319380 h 2405355"/>
                <a:gd name="connsiteX36" fmla="*/ 1089025 w 1270000"/>
                <a:gd name="connsiteY36" fmla="*/ 325730 h 2405355"/>
                <a:gd name="connsiteX37" fmla="*/ 1101725 w 1270000"/>
                <a:gd name="connsiteY37" fmla="*/ 328905 h 2405355"/>
                <a:gd name="connsiteX38" fmla="*/ 1228725 w 1270000"/>
                <a:gd name="connsiteY38" fmla="*/ 332080 h 2405355"/>
                <a:gd name="connsiteX39" fmla="*/ 1257300 w 1270000"/>
                <a:gd name="connsiteY39" fmla="*/ 341605 h 2405355"/>
                <a:gd name="connsiteX40" fmla="*/ 1266825 w 1270000"/>
                <a:gd name="connsiteY40" fmla="*/ 344780 h 2405355"/>
                <a:gd name="connsiteX41" fmla="*/ 1266825 w 1270000"/>
                <a:gd name="connsiteY41" fmla="*/ 417805 h 2405355"/>
                <a:gd name="connsiteX42" fmla="*/ 1270000 w 1270000"/>
                <a:gd name="connsiteY42" fmla="*/ 427330 h 2405355"/>
                <a:gd name="connsiteX43" fmla="*/ 1266825 w 1270000"/>
                <a:gd name="connsiteY43" fmla="*/ 497180 h 2405355"/>
                <a:gd name="connsiteX44" fmla="*/ 1260475 w 1270000"/>
                <a:gd name="connsiteY44" fmla="*/ 506705 h 2405355"/>
                <a:gd name="connsiteX45" fmla="*/ 1250950 w 1270000"/>
                <a:gd name="connsiteY45" fmla="*/ 525755 h 2405355"/>
                <a:gd name="connsiteX46" fmla="*/ 1241425 w 1270000"/>
                <a:gd name="connsiteY46" fmla="*/ 528930 h 2405355"/>
                <a:gd name="connsiteX47" fmla="*/ 1231900 w 1270000"/>
                <a:gd name="connsiteY47" fmla="*/ 535280 h 2405355"/>
                <a:gd name="connsiteX48" fmla="*/ 1225550 w 1270000"/>
                <a:gd name="connsiteY48" fmla="*/ 570205 h 2405355"/>
                <a:gd name="connsiteX49" fmla="*/ 1219200 w 1270000"/>
                <a:gd name="connsiteY49" fmla="*/ 589255 h 2405355"/>
                <a:gd name="connsiteX50" fmla="*/ 1209675 w 1270000"/>
                <a:gd name="connsiteY50" fmla="*/ 608305 h 2405355"/>
                <a:gd name="connsiteX51" fmla="*/ 1206500 w 1270000"/>
                <a:gd name="connsiteY51" fmla="*/ 627355 h 2405355"/>
                <a:gd name="connsiteX52" fmla="*/ 1196975 w 1270000"/>
                <a:gd name="connsiteY52" fmla="*/ 652755 h 2405355"/>
                <a:gd name="connsiteX53" fmla="*/ 1187450 w 1270000"/>
                <a:gd name="connsiteY53" fmla="*/ 655930 h 2405355"/>
                <a:gd name="connsiteX54" fmla="*/ 1177925 w 1270000"/>
                <a:gd name="connsiteY54" fmla="*/ 662280 h 2405355"/>
                <a:gd name="connsiteX55" fmla="*/ 1171575 w 1270000"/>
                <a:gd name="connsiteY55" fmla="*/ 687680 h 2405355"/>
                <a:gd name="connsiteX56" fmla="*/ 1155700 w 1270000"/>
                <a:gd name="connsiteY56" fmla="*/ 706730 h 2405355"/>
                <a:gd name="connsiteX57" fmla="*/ 1149350 w 1270000"/>
                <a:gd name="connsiteY57" fmla="*/ 716255 h 2405355"/>
                <a:gd name="connsiteX58" fmla="*/ 1130300 w 1270000"/>
                <a:gd name="connsiteY58" fmla="*/ 732130 h 2405355"/>
                <a:gd name="connsiteX59" fmla="*/ 1130300 w 1270000"/>
                <a:gd name="connsiteY59" fmla="*/ 805155 h 2405355"/>
                <a:gd name="connsiteX60" fmla="*/ 1136650 w 1270000"/>
                <a:gd name="connsiteY60" fmla="*/ 824205 h 2405355"/>
                <a:gd name="connsiteX61" fmla="*/ 1146175 w 1270000"/>
                <a:gd name="connsiteY61" fmla="*/ 843255 h 2405355"/>
                <a:gd name="connsiteX62" fmla="*/ 1152525 w 1270000"/>
                <a:gd name="connsiteY62" fmla="*/ 862305 h 2405355"/>
                <a:gd name="connsiteX63" fmla="*/ 1149350 w 1270000"/>
                <a:gd name="connsiteY63" fmla="*/ 894055 h 2405355"/>
                <a:gd name="connsiteX64" fmla="*/ 1139825 w 1270000"/>
                <a:gd name="connsiteY64" fmla="*/ 900405 h 2405355"/>
                <a:gd name="connsiteX65" fmla="*/ 1111250 w 1270000"/>
                <a:gd name="connsiteY65" fmla="*/ 913105 h 2405355"/>
                <a:gd name="connsiteX66" fmla="*/ 1108075 w 1270000"/>
                <a:gd name="connsiteY66" fmla="*/ 922630 h 2405355"/>
                <a:gd name="connsiteX67" fmla="*/ 1089025 w 1270000"/>
                <a:gd name="connsiteY67" fmla="*/ 932155 h 2405355"/>
                <a:gd name="connsiteX68" fmla="*/ 1079500 w 1270000"/>
                <a:gd name="connsiteY68" fmla="*/ 938505 h 2405355"/>
                <a:gd name="connsiteX69" fmla="*/ 1073150 w 1270000"/>
                <a:gd name="connsiteY69" fmla="*/ 960730 h 2405355"/>
                <a:gd name="connsiteX70" fmla="*/ 1066800 w 1270000"/>
                <a:gd name="connsiteY70" fmla="*/ 970255 h 2405355"/>
                <a:gd name="connsiteX71" fmla="*/ 1054100 w 1270000"/>
                <a:gd name="connsiteY71" fmla="*/ 973430 h 2405355"/>
                <a:gd name="connsiteX72" fmla="*/ 1035050 w 1270000"/>
                <a:gd name="connsiteY72" fmla="*/ 979780 h 2405355"/>
                <a:gd name="connsiteX73" fmla="*/ 1038225 w 1270000"/>
                <a:gd name="connsiteY73" fmla="*/ 1135355 h 2405355"/>
                <a:gd name="connsiteX74" fmla="*/ 1041400 w 1270000"/>
                <a:gd name="connsiteY74" fmla="*/ 1148055 h 2405355"/>
                <a:gd name="connsiteX75" fmla="*/ 1050925 w 1270000"/>
                <a:gd name="connsiteY75" fmla="*/ 1151230 h 2405355"/>
                <a:gd name="connsiteX76" fmla="*/ 1069975 w 1270000"/>
                <a:gd name="connsiteY76" fmla="*/ 1170280 h 2405355"/>
                <a:gd name="connsiteX77" fmla="*/ 1073150 w 1270000"/>
                <a:gd name="connsiteY77" fmla="*/ 1179805 h 2405355"/>
                <a:gd name="connsiteX78" fmla="*/ 1079500 w 1270000"/>
                <a:gd name="connsiteY78" fmla="*/ 1189330 h 2405355"/>
                <a:gd name="connsiteX79" fmla="*/ 1092200 w 1270000"/>
                <a:gd name="connsiteY79" fmla="*/ 1208380 h 2405355"/>
                <a:gd name="connsiteX80" fmla="*/ 1092200 w 1270000"/>
                <a:gd name="connsiteY80" fmla="*/ 1227430 h 2405355"/>
                <a:gd name="connsiteX81" fmla="*/ 1101725 w 1270000"/>
                <a:gd name="connsiteY81" fmla="*/ 1281405 h 2405355"/>
                <a:gd name="connsiteX82" fmla="*/ 1085850 w 1270000"/>
                <a:gd name="connsiteY82" fmla="*/ 1294105 h 2405355"/>
                <a:gd name="connsiteX83" fmla="*/ 1066800 w 1270000"/>
                <a:gd name="connsiteY83" fmla="*/ 1300455 h 2405355"/>
                <a:gd name="connsiteX84" fmla="*/ 1073150 w 1270000"/>
                <a:gd name="connsiteY84" fmla="*/ 1325855 h 2405355"/>
                <a:gd name="connsiteX85" fmla="*/ 1082675 w 1270000"/>
                <a:gd name="connsiteY85" fmla="*/ 1332205 h 2405355"/>
                <a:gd name="connsiteX86" fmla="*/ 1079500 w 1270000"/>
                <a:gd name="connsiteY86" fmla="*/ 1354430 h 2405355"/>
                <a:gd name="connsiteX87" fmla="*/ 1054100 w 1270000"/>
                <a:gd name="connsiteY87" fmla="*/ 1370305 h 2405355"/>
                <a:gd name="connsiteX88" fmla="*/ 1028700 w 1270000"/>
                <a:gd name="connsiteY88" fmla="*/ 1376655 h 2405355"/>
                <a:gd name="connsiteX89" fmla="*/ 1025525 w 1270000"/>
                <a:gd name="connsiteY89" fmla="*/ 1386180 h 2405355"/>
                <a:gd name="connsiteX90" fmla="*/ 1044575 w 1270000"/>
                <a:gd name="connsiteY90" fmla="*/ 1392530 h 2405355"/>
                <a:gd name="connsiteX91" fmla="*/ 1057275 w 1270000"/>
                <a:gd name="connsiteY91" fmla="*/ 1398880 h 2405355"/>
                <a:gd name="connsiteX92" fmla="*/ 1076325 w 1270000"/>
                <a:gd name="connsiteY92" fmla="*/ 1405230 h 2405355"/>
                <a:gd name="connsiteX93" fmla="*/ 1085850 w 1270000"/>
                <a:gd name="connsiteY93" fmla="*/ 1481430 h 2405355"/>
                <a:gd name="connsiteX94" fmla="*/ 1098550 w 1270000"/>
                <a:gd name="connsiteY94" fmla="*/ 1510005 h 2405355"/>
                <a:gd name="connsiteX95" fmla="*/ 1108075 w 1270000"/>
                <a:gd name="connsiteY95" fmla="*/ 1529055 h 2405355"/>
                <a:gd name="connsiteX96" fmla="*/ 1098550 w 1270000"/>
                <a:gd name="connsiteY96" fmla="*/ 1544930 h 2405355"/>
                <a:gd name="connsiteX97" fmla="*/ 1079500 w 1270000"/>
                <a:gd name="connsiteY97" fmla="*/ 1554455 h 2405355"/>
                <a:gd name="connsiteX98" fmla="*/ 1082675 w 1270000"/>
                <a:gd name="connsiteY98" fmla="*/ 1563980 h 2405355"/>
                <a:gd name="connsiteX99" fmla="*/ 1095375 w 1270000"/>
                <a:gd name="connsiteY99" fmla="*/ 1583030 h 2405355"/>
                <a:gd name="connsiteX100" fmla="*/ 1104900 w 1270000"/>
                <a:gd name="connsiteY100" fmla="*/ 1624305 h 2405355"/>
                <a:gd name="connsiteX101" fmla="*/ 1098550 w 1270000"/>
                <a:gd name="connsiteY101" fmla="*/ 1633830 h 2405355"/>
                <a:gd name="connsiteX102" fmla="*/ 1079500 w 1270000"/>
                <a:gd name="connsiteY102" fmla="*/ 1643355 h 2405355"/>
                <a:gd name="connsiteX103" fmla="*/ 1069975 w 1270000"/>
                <a:gd name="connsiteY103" fmla="*/ 1652880 h 2405355"/>
                <a:gd name="connsiteX104" fmla="*/ 1057275 w 1270000"/>
                <a:gd name="connsiteY104" fmla="*/ 1671930 h 2405355"/>
                <a:gd name="connsiteX105" fmla="*/ 1038225 w 1270000"/>
                <a:gd name="connsiteY105" fmla="*/ 1684630 h 2405355"/>
                <a:gd name="connsiteX106" fmla="*/ 1016000 w 1270000"/>
                <a:gd name="connsiteY106" fmla="*/ 1710030 h 2405355"/>
                <a:gd name="connsiteX107" fmla="*/ 1006475 w 1270000"/>
                <a:gd name="connsiteY107" fmla="*/ 1719555 h 2405355"/>
                <a:gd name="connsiteX108" fmla="*/ 987425 w 1270000"/>
                <a:gd name="connsiteY108" fmla="*/ 1725905 h 2405355"/>
                <a:gd name="connsiteX109" fmla="*/ 977900 w 1270000"/>
                <a:gd name="connsiteY109" fmla="*/ 1744955 h 2405355"/>
                <a:gd name="connsiteX110" fmla="*/ 958850 w 1270000"/>
                <a:gd name="connsiteY110" fmla="*/ 1757655 h 2405355"/>
                <a:gd name="connsiteX111" fmla="*/ 949325 w 1270000"/>
                <a:gd name="connsiteY111" fmla="*/ 1776705 h 2405355"/>
                <a:gd name="connsiteX112" fmla="*/ 942975 w 1270000"/>
                <a:gd name="connsiteY112" fmla="*/ 1798930 h 2405355"/>
                <a:gd name="connsiteX113" fmla="*/ 930275 w 1270000"/>
                <a:gd name="connsiteY113" fmla="*/ 1830680 h 2405355"/>
                <a:gd name="connsiteX114" fmla="*/ 923925 w 1270000"/>
                <a:gd name="connsiteY114" fmla="*/ 1849730 h 2405355"/>
                <a:gd name="connsiteX115" fmla="*/ 911225 w 1270000"/>
                <a:gd name="connsiteY115" fmla="*/ 1868780 h 2405355"/>
                <a:gd name="connsiteX116" fmla="*/ 898525 w 1270000"/>
                <a:gd name="connsiteY116" fmla="*/ 1884655 h 2405355"/>
                <a:gd name="connsiteX117" fmla="*/ 895350 w 1270000"/>
                <a:gd name="connsiteY117" fmla="*/ 1894180 h 2405355"/>
                <a:gd name="connsiteX118" fmla="*/ 876300 w 1270000"/>
                <a:gd name="connsiteY118" fmla="*/ 1900530 h 2405355"/>
                <a:gd name="connsiteX119" fmla="*/ 857250 w 1270000"/>
                <a:gd name="connsiteY119" fmla="*/ 1910055 h 2405355"/>
                <a:gd name="connsiteX120" fmla="*/ 850900 w 1270000"/>
                <a:gd name="connsiteY120" fmla="*/ 1919580 h 2405355"/>
                <a:gd name="connsiteX121" fmla="*/ 844550 w 1270000"/>
                <a:gd name="connsiteY121" fmla="*/ 1938630 h 2405355"/>
                <a:gd name="connsiteX122" fmla="*/ 838200 w 1270000"/>
                <a:gd name="connsiteY122" fmla="*/ 1957680 h 2405355"/>
                <a:gd name="connsiteX123" fmla="*/ 835025 w 1270000"/>
                <a:gd name="connsiteY123" fmla="*/ 1967205 h 2405355"/>
                <a:gd name="connsiteX124" fmla="*/ 831850 w 1270000"/>
                <a:gd name="connsiteY124" fmla="*/ 1976730 h 2405355"/>
                <a:gd name="connsiteX125" fmla="*/ 812800 w 1270000"/>
                <a:gd name="connsiteY125" fmla="*/ 1995780 h 2405355"/>
                <a:gd name="connsiteX126" fmla="*/ 803275 w 1270000"/>
                <a:gd name="connsiteY126" fmla="*/ 2002130 h 2405355"/>
                <a:gd name="connsiteX127" fmla="*/ 781050 w 1270000"/>
                <a:gd name="connsiteY127" fmla="*/ 2018005 h 2405355"/>
                <a:gd name="connsiteX128" fmla="*/ 777875 w 1270000"/>
                <a:gd name="connsiteY128" fmla="*/ 2097380 h 2405355"/>
                <a:gd name="connsiteX129" fmla="*/ 774700 w 1270000"/>
                <a:gd name="connsiteY129" fmla="*/ 2167230 h 2405355"/>
                <a:gd name="connsiteX130" fmla="*/ 768350 w 1270000"/>
                <a:gd name="connsiteY130" fmla="*/ 2186280 h 2405355"/>
                <a:gd name="connsiteX131" fmla="*/ 765175 w 1270000"/>
                <a:gd name="connsiteY131" fmla="*/ 2208505 h 2405355"/>
                <a:gd name="connsiteX132" fmla="*/ 762000 w 1270000"/>
                <a:gd name="connsiteY132" fmla="*/ 2221205 h 2405355"/>
                <a:gd name="connsiteX133" fmla="*/ 765175 w 1270000"/>
                <a:gd name="connsiteY133" fmla="*/ 2268830 h 2405355"/>
                <a:gd name="connsiteX134" fmla="*/ 758825 w 1270000"/>
                <a:gd name="connsiteY134" fmla="*/ 2294230 h 2405355"/>
                <a:gd name="connsiteX135" fmla="*/ 742950 w 1270000"/>
                <a:gd name="connsiteY135" fmla="*/ 2297405 h 2405355"/>
                <a:gd name="connsiteX136" fmla="*/ 733425 w 1270000"/>
                <a:gd name="connsiteY136" fmla="*/ 2300580 h 2405355"/>
                <a:gd name="connsiteX137" fmla="*/ 720725 w 1270000"/>
                <a:gd name="connsiteY137" fmla="*/ 2316455 h 2405355"/>
                <a:gd name="connsiteX138" fmla="*/ 717550 w 1270000"/>
                <a:gd name="connsiteY138" fmla="*/ 2325980 h 2405355"/>
                <a:gd name="connsiteX139" fmla="*/ 711200 w 1270000"/>
                <a:gd name="connsiteY139" fmla="*/ 2360905 h 2405355"/>
                <a:gd name="connsiteX140" fmla="*/ 708025 w 1270000"/>
                <a:gd name="connsiteY140" fmla="*/ 2370430 h 2405355"/>
                <a:gd name="connsiteX141" fmla="*/ 695325 w 1270000"/>
                <a:gd name="connsiteY141" fmla="*/ 2399005 h 2405355"/>
                <a:gd name="connsiteX142" fmla="*/ 669925 w 1270000"/>
                <a:gd name="connsiteY142" fmla="*/ 2405355 h 2405355"/>
                <a:gd name="connsiteX143" fmla="*/ 561975 w 1270000"/>
                <a:gd name="connsiteY143" fmla="*/ 2402180 h 2405355"/>
                <a:gd name="connsiteX144" fmla="*/ 558800 w 1270000"/>
                <a:gd name="connsiteY144" fmla="*/ 2392655 h 2405355"/>
                <a:gd name="connsiteX145" fmla="*/ 561975 w 1270000"/>
                <a:gd name="connsiteY145" fmla="*/ 2357730 h 2405355"/>
                <a:gd name="connsiteX146" fmla="*/ 565150 w 1270000"/>
                <a:gd name="connsiteY146" fmla="*/ 2348205 h 2405355"/>
                <a:gd name="connsiteX147" fmla="*/ 568325 w 1270000"/>
                <a:gd name="connsiteY147" fmla="*/ 2335505 h 2405355"/>
                <a:gd name="connsiteX148" fmla="*/ 574675 w 1270000"/>
                <a:gd name="connsiteY148" fmla="*/ 2325980 h 2405355"/>
                <a:gd name="connsiteX149" fmla="*/ 584200 w 1270000"/>
                <a:gd name="connsiteY149" fmla="*/ 2306930 h 2405355"/>
                <a:gd name="connsiteX150" fmla="*/ 593725 w 1270000"/>
                <a:gd name="connsiteY150" fmla="*/ 2272005 h 2405355"/>
                <a:gd name="connsiteX151" fmla="*/ 596900 w 1270000"/>
                <a:gd name="connsiteY151" fmla="*/ 2262480 h 2405355"/>
                <a:gd name="connsiteX152" fmla="*/ 600075 w 1270000"/>
                <a:gd name="connsiteY152" fmla="*/ 2252955 h 2405355"/>
                <a:gd name="connsiteX153" fmla="*/ 609600 w 1270000"/>
                <a:gd name="connsiteY153" fmla="*/ 2233905 h 2405355"/>
                <a:gd name="connsiteX154" fmla="*/ 615950 w 1270000"/>
                <a:gd name="connsiteY154" fmla="*/ 2195805 h 2405355"/>
                <a:gd name="connsiteX155" fmla="*/ 625475 w 1270000"/>
                <a:gd name="connsiteY155" fmla="*/ 2167230 h 2405355"/>
                <a:gd name="connsiteX156" fmla="*/ 628650 w 1270000"/>
                <a:gd name="connsiteY156" fmla="*/ 2157705 h 2405355"/>
                <a:gd name="connsiteX157" fmla="*/ 635000 w 1270000"/>
                <a:gd name="connsiteY157" fmla="*/ 2148180 h 2405355"/>
                <a:gd name="connsiteX158" fmla="*/ 641350 w 1270000"/>
                <a:gd name="connsiteY158" fmla="*/ 2129130 h 2405355"/>
                <a:gd name="connsiteX159" fmla="*/ 644525 w 1270000"/>
                <a:gd name="connsiteY159" fmla="*/ 2119605 h 2405355"/>
                <a:gd name="connsiteX160" fmla="*/ 654050 w 1270000"/>
                <a:gd name="connsiteY160" fmla="*/ 2094205 h 2405355"/>
                <a:gd name="connsiteX161" fmla="*/ 660400 w 1270000"/>
                <a:gd name="connsiteY161" fmla="*/ 2075155 h 2405355"/>
                <a:gd name="connsiteX162" fmla="*/ 663575 w 1270000"/>
                <a:gd name="connsiteY162" fmla="*/ 2065630 h 2405355"/>
                <a:gd name="connsiteX163" fmla="*/ 666750 w 1270000"/>
                <a:gd name="connsiteY163" fmla="*/ 2030705 h 2405355"/>
                <a:gd name="connsiteX164" fmla="*/ 673100 w 1270000"/>
                <a:gd name="connsiteY164" fmla="*/ 2021180 h 2405355"/>
                <a:gd name="connsiteX165" fmla="*/ 679450 w 1270000"/>
                <a:gd name="connsiteY165" fmla="*/ 1998955 h 2405355"/>
                <a:gd name="connsiteX166" fmla="*/ 685800 w 1270000"/>
                <a:gd name="connsiteY166" fmla="*/ 1976730 h 2405355"/>
                <a:gd name="connsiteX167" fmla="*/ 682625 w 1270000"/>
                <a:gd name="connsiteY167" fmla="*/ 1900530 h 2405355"/>
                <a:gd name="connsiteX168" fmla="*/ 676275 w 1270000"/>
                <a:gd name="connsiteY168" fmla="*/ 1881480 h 2405355"/>
                <a:gd name="connsiteX169" fmla="*/ 647700 w 1270000"/>
                <a:gd name="connsiteY169" fmla="*/ 1865605 h 2405355"/>
                <a:gd name="connsiteX170" fmla="*/ 628650 w 1270000"/>
                <a:gd name="connsiteY170" fmla="*/ 1852905 h 2405355"/>
                <a:gd name="connsiteX171" fmla="*/ 619125 w 1270000"/>
                <a:gd name="connsiteY171" fmla="*/ 1846555 h 2405355"/>
                <a:gd name="connsiteX172" fmla="*/ 596900 w 1270000"/>
                <a:gd name="connsiteY172" fmla="*/ 1830680 h 2405355"/>
                <a:gd name="connsiteX173" fmla="*/ 587375 w 1270000"/>
                <a:gd name="connsiteY173" fmla="*/ 1824330 h 2405355"/>
                <a:gd name="connsiteX174" fmla="*/ 571500 w 1270000"/>
                <a:gd name="connsiteY174" fmla="*/ 1821155 h 2405355"/>
                <a:gd name="connsiteX175" fmla="*/ 561975 w 1270000"/>
                <a:gd name="connsiteY175" fmla="*/ 1817980 h 2405355"/>
                <a:gd name="connsiteX176" fmla="*/ 520700 w 1270000"/>
                <a:gd name="connsiteY176" fmla="*/ 1814805 h 2405355"/>
                <a:gd name="connsiteX177" fmla="*/ 511175 w 1270000"/>
                <a:gd name="connsiteY177" fmla="*/ 1805280 h 2405355"/>
                <a:gd name="connsiteX178" fmla="*/ 501650 w 1270000"/>
                <a:gd name="connsiteY178" fmla="*/ 1786230 h 2405355"/>
                <a:gd name="connsiteX179" fmla="*/ 492125 w 1270000"/>
                <a:gd name="connsiteY179" fmla="*/ 1783055 h 2405355"/>
                <a:gd name="connsiteX180" fmla="*/ 479425 w 1270000"/>
                <a:gd name="connsiteY180" fmla="*/ 1770355 h 2405355"/>
                <a:gd name="connsiteX181" fmla="*/ 450850 w 1270000"/>
                <a:gd name="connsiteY181" fmla="*/ 1760830 h 2405355"/>
                <a:gd name="connsiteX182" fmla="*/ 431800 w 1270000"/>
                <a:gd name="connsiteY182" fmla="*/ 1754480 h 2405355"/>
                <a:gd name="connsiteX183" fmla="*/ 422275 w 1270000"/>
                <a:gd name="connsiteY183" fmla="*/ 1751305 h 2405355"/>
                <a:gd name="connsiteX184" fmla="*/ 400050 w 1270000"/>
                <a:gd name="connsiteY184" fmla="*/ 1722730 h 2405355"/>
                <a:gd name="connsiteX185" fmla="*/ 393700 w 1270000"/>
                <a:gd name="connsiteY185" fmla="*/ 1710030 h 2405355"/>
                <a:gd name="connsiteX186" fmla="*/ 390525 w 1270000"/>
                <a:gd name="connsiteY186" fmla="*/ 1700505 h 2405355"/>
                <a:gd name="connsiteX187" fmla="*/ 384175 w 1270000"/>
                <a:gd name="connsiteY187" fmla="*/ 1690980 h 2405355"/>
                <a:gd name="connsiteX188" fmla="*/ 377825 w 1270000"/>
                <a:gd name="connsiteY188" fmla="*/ 1576680 h 2405355"/>
                <a:gd name="connsiteX189" fmla="*/ 365125 w 1270000"/>
                <a:gd name="connsiteY189" fmla="*/ 1563980 h 2405355"/>
                <a:gd name="connsiteX190" fmla="*/ 358775 w 1270000"/>
                <a:gd name="connsiteY190" fmla="*/ 1554455 h 2405355"/>
                <a:gd name="connsiteX191" fmla="*/ 349250 w 1270000"/>
                <a:gd name="connsiteY191" fmla="*/ 1548105 h 2405355"/>
                <a:gd name="connsiteX192" fmla="*/ 346075 w 1270000"/>
                <a:gd name="connsiteY192" fmla="*/ 1532230 h 2405355"/>
                <a:gd name="connsiteX193" fmla="*/ 342900 w 1270000"/>
                <a:gd name="connsiteY193" fmla="*/ 1519530 h 2405355"/>
                <a:gd name="connsiteX194" fmla="*/ 330200 w 1270000"/>
                <a:gd name="connsiteY194" fmla="*/ 1497305 h 2405355"/>
                <a:gd name="connsiteX195" fmla="*/ 320675 w 1270000"/>
                <a:gd name="connsiteY195" fmla="*/ 1478255 h 2405355"/>
                <a:gd name="connsiteX196" fmla="*/ 317500 w 1270000"/>
                <a:gd name="connsiteY196" fmla="*/ 1462380 h 2405355"/>
                <a:gd name="connsiteX197" fmla="*/ 304800 w 1270000"/>
                <a:gd name="connsiteY197" fmla="*/ 1421105 h 2405355"/>
                <a:gd name="connsiteX198" fmla="*/ 285750 w 1270000"/>
                <a:gd name="connsiteY198" fmla="*/ 1411580 h 2405355"/>
                <a:gd name="connsiteX199" fmla="*/ 279400 w 1270000"/>
                <a:gd name="connsiteY199" fmla="*/ 1402055 h 2405355"/>
                <a:gd name="connsiteX200" fmla="*/ 263525 w 1270000"/>
                <a:gd name="connsiteY200" fmla="*/ 1386180 h 2405355"/>
                <a:gd name="connsiteX201" fmla="*/ 254000 w 1270000"/>
                <a:gd name="connsiteY201" fmla="*/ 1354430 h 2405355"/>
                <a:gd name="connsiteX202" fmla="*/ 247650 w 1270000"/>
                <a:gd name="connsiteY202" fmla="*/ 1344905 h 2405355"/>
                <a:gd name="connsiteX203" fmla="*/ 244475 w 1270000"/>
                <a:gd name="connsiteY203" fmla="*/ 1335380 h 2405355"/>
                <a:gd name="connsiteX204" fmla="*/ 231775 w 1270000"/>
                <a:gd name="connsiteY204" fmla="*/ 1329030 h 2405355"/>
                <a:gd name="connsiteX205" fmla="*/ 225425 w 1270000"/>
                <a:gd name="connsiteY205" fmla="*/ 1316330 h 2405355"/>
                <a:gd name="connsiteX206" fmla="*/ 222250 w 1270000"/>
                <a:gd name="connsiteY206" fmla="*/ 1306805 h 2405355"/>
                <a:gd name="connsiteX207" fmla="*/ 212725 w 1270000"/>
                <a:gd name="connsiteY207" fmla="*/ 1287755 h 2405355"/>
                <a:gd name="connsiteX208" fmla="*/ 209550 w 1270000"/>
                <a:gd name="connsiteY208" fmla="*/ 1246480 h 2405355"/>
                <a:gd name="connsiteX209" fmla="*/ 203200 w 1270000"/>
                <a:gd name="connsiteY209" fmla="*/ 1236955 h 2405355"/>
                <a:gd name="connsiteX210" fmla="*/ 196850 w 1270000"/>
                <a:gd name="connsiteY210" fmla="*/ 1217905 h 2405355"/>
                <a:gd name="connsiteX211" fmla="*/ 190500 w 1270000"/>
                <a:gd name="connsiteY211" fmla="*/ 1195680 h 2405355"/>
                <a:gd name="connsiteX212" fmla="*/ 177800 w 1270000"/>
                <a:gd name="connsiteY212" fmla="*/ 1176630 h 2405355"/>
                <a:gd name="connsiteX213" fmla="*/ 165100 w 1270000"/>
                <a:gd name="connsiteY213" fmla="*/ 1160755 h 2405355"/>
                <a:gd name="connsiteX214" fmla="*/ 155575 w 1270000"/>
                <a:gd name="connsiteY214" fmla="*/ 1129005 h 2405355"/>
                <a:gd name="connsiteX215" fmla="*/ 149225 w 1270000"/>
                <a:gd name="connsiteY215" fmla="*/ 1119480 h 2405355"/>
                <a:gd name="connsiteX216" fmla="*/ 142875 w 1270000"/>
                <a:gd name="connsiteY216" fmla="*/ 1094080 h 2405355"/>
                <a:gd name="connsiteX217" fmla="*/ 133350 w 1270000"/>
                <a:gd name="connsiteY217" fmla="*/ 1075030 h 2405355"/>
                <a:gd name="connsiteX218" fmla="*/ 123825 w 1270000"/>
                <a:gd name="connsiteY218" fmla="*/ 1043280 h 2405355"/>
                <a:gd name="connsiteX219" fmla="*/ 120650 w 1270000"/>
                <a:gd name="connsiteY219" fmla="*/ 1033755 h 2405355"/>
                <a:gd name="connsiteX220" fmla="*/ 101600 w 1270000"/>
                <a:gd name="connsiteY220" fmla="*/ 998830 h 2405355"/>
                <a:gd name="connsiteX221" fmla="*/ 92075 w 1270000"/>
                <a:gd name="connsiteY221" fmla="*/ 967080 h 2405355"/>
                <a:gd name="connsiteX222" fmla="*/ 82550 w 1270000"/>
                <a:gd name="connsiteY222" fmla="*/ 963905 h 2405355"/>
                <a:gd name="connsiteX223" fmla="*/ 69850 w 1270000"/>
                <a:gd name="connsiteY223" fmla="*/ 944855 h 2405355"/>
                <a:gd name="connsiteX224" fmla="*/ 60325 w 1270000"/>
                <a:gd name="connsiteY224" fmla="*/ 941680 h 2405355"/>
                <a:gd name="connsiteX225" fmla="*/ 50800 w 1270000"/>
                <a:gd name="connsiteY225" fmla="*/ 935330 h 2405355"/>
                <a:gd name="connsiteX226" fmla="*/ 38100 w 1270000"/>
                <a:gd name="connsiteY226" fmla="*/ 932155 h 2405355"/>
                <a:gd name="connsiteX227" fmla="*/ 9525 w 1270000"/>
                <a:gd name="connsiteY227" fmla="*/ 916280 h 2405355"/>
                <a:gd name="connsiteX228" fmla="*/ 0 w 1270000"/>
                <a:gd name="connsiteY228" fmla="*/ 913105 h 2405355"/>
                <a:gd name="connsiteX229" fmla="*/ 22225 w 1270000"/>
                <a:gd name="connsiteY229" fmla="*/ 900405 h 2405355"/>
                <a:gd name="connsiteX230" fmla="*/ 47625 w 1270000"/>
                <a:gd name="connsiteY230" fmla="*/ 862305 h 2405355"/>
                <a:gd name="connsiteX231" fmla="*/ 57150 w 1270000"/>
                <a:gd name="connsiteY231" fmla="*/ 836905 h 2405355"/>
                <a:gd name="connsiteX232" fmla="*/ 63500 w 1270000"/>
                <a:gd name="connsiteY232" fmla="*/ 817855 h 2405355"/>
                <a:gd name="connsiteX233" fmla="*/ 66675 w 1270000"/>
                <a:gd name="connsiteY233" fmla="*/ 808330 h 2405355"/>
                <a:gd name="connsiteX234" fmla="*/ 73025 w 1270000"/>
                <a:gd name="connsiteY234" fmla="*/ 795630 h 2405355"/>
                <a:gd name="connsiteX235" fmla="*/ 79375 w 1270000"/>
                <a:gd name="connsiteY235" fmla="*/ 767055 h 2405355"/>
                <a:gd name="connsiteX236" fmla="*/ 82550 w 1270000"/>
                <a:gd name="connsiteY236" fmla="*/ 751180 h 2405355"/>
                <a:gd name="connsiteX237" fmla="*/ 85725 w 1270000"/>
                <a:gd name="connsiteY237" fmla="*/ 713080 h 2405355"/>
                <a:gd name="connsiteX238" fmla="*/ 92075 w 1270000"/>
                <a:gd name="connsiteY238" fmla="*/ 586080 h 2405355"/>
                <a:gd name="connsiteX239" fmla="*/ 101600 w 1270000"/>
                <a:gd name="connsiteY239" fmla="*/ 46330 h 2405355"/>
                <a:gd name="connsiteX240" fmla="*/ 104775 w 1270000"/>
                <a:gd name="connsiteY240" fmla="*/ 20930 h 2405355"/>
                <a:gd name="connsiteX241" fmla="*/ 123825 w 1270000"/>
                <a:gd name="connsiteY241" fmla="*/ 14580 h 2405355"/>
                <a:gd name="connsiteX242" fmla="*/ 123825 w 1270000"/>
                <a:gd name="connsiteY242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52475 w 1270000"/>
                <a:gd name="connsiteY24" fmla="*/ 217780 h 2405355"/>
                <a:gd name="connsiteX25" fmla="*/ 784225 w 1270000"/>
                <a:gd name="connsiteY25" fmla="*/ 227305 h 2405355"/>
                <a:gd name="connsiteX26" fmla="*/ 898525 w 1270000"/>
                <a:gd name="connsiteY26" fmla="*/ 265405 h 2405355"/>
                <a:gd name="connsiteX27" fmla="*/ 908050 w 1270000"/>
                <a:gd name="connsiteY27" fmla="*/ 268580 h 2405355"/>
                <a:gd name="connsiteX28" fmla="*/ 917575 w 1270000"/>
                <a:gd name="connsiteY28" fmla="*/ 271755 h 2405355"/>
                <a:gd name="connsiteX29" fmla="*/ 930275 w 1270000"/>
                <a:gd name="connsiteY29" fmla="*/ 278105 h 2405355"/>
                <a:gd name="connsiteX30" fmla="*/ 952500 w 1270000"/>
                <a:gd name="connsiteY30" fmla="*/ 284455 h 2405355"/>
                <a:gd name="connsiteX31" fmla="*/ 971550 w 1270000"/>
                <a:gd name="connsiteY31" fmla="*/ 290805 h 2405355"/>
                <a:gd name="connsiteX32" fmla="*/ 1019175 w 1270000"/>
                <a:gd name="connsiteY32" fmla="*/ 306680 h 2405355"/>
                <a:gd name="connsiteX33" fmla="*/ 1047750 w 1270000"/>
                <a:gd name="connsiteY33" fmla="*/ 316205 h 2405355"/>
                <a:gd name="connsiteX34" fmla="*/ 1057275 w 1270000"/>
                <a:gd name="connsiteY34" fmla="*/ 319380 h 2405355"/>
                <a:gd name="connsiteX35" fmla="*/ 1089025 w 1270000"/>
                <a:gd name="connsiteY35" fmla="*/ 325730 h 2405355"/>
                <a:gd name="connsiteX36" fmla="*/ 1101725 w 1270000"/>
                <a:gd name="connsiteY36" fmla="*/ 328905 h 2405355"/>
                <a:gd name="connsiteX37" fmla="*/ 1228725 w 1270000"/>
                <a:gd name="connsiteY37" fmla="*/ 332080 h 2405355"/>
                <a:gd name="connsiteX38" fmla="*/ 1257300 w 1270000"/>
                <a:gd name="connsiteY38" fmla="*/ 341605 h 2405355"/>
                <a:gd name="connsiteX39" fmla="*/ 1266825 w 1270000"/>
                <a:gd name="connsiteY39" fmla="*/ 344780 h 2405355"/>
                <a:gd name="connsiteX40" fmla="*/ 1266825 w 1270000"/>
                <a:gd name="connsiteY40" fmla="*/ 417805 h 2405355"/>
                <a:gd name="connsiteX41" fmla="*/ 1270000 w 1270000"/>
                <a:gd name="connsiteY41" fmla="*/ 427330 h 2405355"/>
                <a:gd name="connsiteX42" fmla="*/ 1266825 w 1270000"/>
                <a:gd name="connsiteY42" fmla="*/ 497180 h 2405355"/>
                <a:gd name="connsiteX43" fmla="*/ 1260475 w 1270000"/>
                <a:gd name="connsiteY43" fmla="*/ 506705 h 2405355"/>
                <a:gd name="connsiteX44" fmla="*/ 1250950 w 1270000"/>
                <a:gd name="connsiteY44" fmla="*/ 525755 h 2405355"/>
                <a:gd name="connsiteX45" fmla="*/ 1241425 w 1270000"/>
                <a:gd name="connsiteY45" fmla="*/ 528930 h 2405355"/>
                <a:gd name="connsiteX46" fmla="*/ 1231900 w 1270000"/>
                <a:gd name="connsiteY46" fmla="*/ 535280 h 2405355"/>
                <a:gd name="connsiteX47" fmla="*/ 1225550 w 1270000"/>
                <a:gd name="connsiteY47" fmla="*/ 570205 h 2405355"/>
                <a:gd name="connsiteX48" fmla="*/ 1219200 w 1270000"/>
                <a:gd name="connsiteY48" fmla="*/ 589255 h 2405355"/>
                <a:gd name="connsiteX49" fmla="*/ 1209675 w 1270000"/>
                <a:gd name="connsiteY49" fmla="*/ 608305 h 2405355"/>
                <a:gd name="connsiteX50" fmla="*/ 1206500 w 1270000"/>
                <a:gd name="connsiteY50" fmla="*/ 627355 h 2405355"/>
                <a:gd name="connsiteX51" fmla="*/ 1196975 w 1270000"/>
                <a:gd name="connsiteY51" fmla="*/ 652755 h 2405355"/>
                <a:gd name="connsiteX52" fmla="*/ 1187450 w 1270000"/>
                <a:gd name="connsiteY52" fmla="*/ 655930 h 2405355"/>
                <a:gd name="connsiteX53" fmla="*/ 1177925 w 1270000"/>
                <a:gd name="connsiteY53" fmla="*/ 662280 h 2405355"/>
                <a:gd name="connsiteX54" fmla="*/ 1171575 w 1270000"/>
                <a:gd name="connsiteY54" fmla="*/ 687680 h 2405355"/>
                <a:gd name="connsiteX55" fmla="*/ 1155700 w 1270000"/>
                <a:gd name="connsiteY55" fmla="*/ 706730 h 2405355"/>
                <a:gd name="connsiteX56" fmla="*/ 1149350 w 1270000"/>
                <a:gd name="connsiteY56" fmla="*/ 716255 h 2405355"/>
                <a:gd name="connsiteX57" fmla="*/ 1130300 w 1270000"/>
                <a:gd name="connsiteY57" fmla="*/ 732130 h 2405355"/>
                <a:gd name="connsiteX58" fmla="*/ 1130300 w 1270000"/>
                <a:gd name="connsiteY58" fmla="*/ 805155 h 2405355"/>
                <a:gd name="connsiteX59" fmla="*/ 1136650 w 1270000"/>
                <a:gd name="connsiteY59" fmla="*/ 824205 h 2405355"/>
                <a:gd name="connsiteX60" fmla="*/ 1146175 w 1270000"/>
                <a:gd name="connsiteY60" fmla="*/ 843255 h 2405355"/>
                <a:gd name="connsiteX61" fmla="*/ 1152525 w 1270000"/>
                <a:gd name="connsiteY61" fmla="*/ 862305 h 2405355"/>
                <a:gd name="connsiteX62" fmla="*/ 1149350 w 1270000"/>
                <a:gd name="connsiteY62" fmla="*/ 894055 h 2405355"/>
                <a:gd name="connsiteX63" fmla="*/ 1139825 w 1270000"/>
                <a:gd name="connsiteY63" fmla="*/ 900405 h 2405355"/>
                <a:gd name="connsiteX64" fmla="*/ 1111250 w 1270000"/>
                <a:gd name="connsiteY64" fmla="*/ 913105 h 2405355"/>
                <a:gd name="connsiteX65" fmla="*/ 1108075 w 1270000"/>
                <a:gd name="connsiteY65" fmla="*/ 922630 h 2405355"/>
                <a:gd name="connsiteX66" fmla="*/ 1089025 w 1270000"/>
                <a:gd name="connsiteY66" fmla="*/ 932155 h 2405355"/>
                <a:gd name="connsiteX67" fmla="*/ 1079500 w 1270000"/>
                <a:gd name="connsiteY67" fmla="*/ 938505 h 2405355"/>
                <a:gd name="connsiteX68" fmla="*/ 1073150 w 1270000"/>
                <a:gd name="connsiteY68" fmla="*/ 960730 h 2405355"/>
                <a:gd name="connsiteX69" fmla="*/ 1066800 w 1270000"/>
                <a:gd name="connsiteY69" fmla="*/ 970255 h 2405355"/>
                <a:gd name="connsiteX70" fmla="*/ 1054100 w 1270000"/>
                <a:gd name="connsiteY70" fmla="*/ 973430 h 2405355"/>
                <a:gd name="connsiteX71" fmla="*/ 1035050 w 1270000"/>
                <a:gd name="connsiteY71" fmla="*/ 979780 h 2405355"/>
                <a:gd name="connsiteX72" fmla="*/ 1038225 w 1270000"/>
                <a:gd name="connsiteY72" fmla="*/ 1135355 h 2405355"/>
                <a:gd name="connsiteX73" fmla="*/ 1041400 w 1270000"/>
                <a:gd name="connsiteY73" fmla="*/ 1148055 h 2405355"/>
                <a:gd name="connsiteX74" fmla="*/ 1050925 w 1270000"/>
                <a:gd name="connsiteY74" fmla="*/ 1151230 h 2405355"/>
                <a:gd name="connsiteX75" fmla="*/ 1069975 w 1270000"/>
                <a:gd name="connsiteY75" fmla="*/ 1170280 h 2405355"/>
                <a:gd name="connsiteX76" fmla="*/ 1073150 w 1270000"/>
                <a:gd name="connsiteY76" fmla="*/ 1179805 h 2405355"/>
                <a:gd name="connsiteX77" fmla="*/ 1079500 w 1270000"/>
                <a:gd name="connsiteY77" fmla="*/ 1189330 h 2405355"/>
                <a:gd name="connsiteX78" fmla="*/ 1092200 w 1270000"/>
                <a:gd name="connsiteY78" fmla="*/ 1208380 h 2405355"/>
                <a:gd name="connsiteX79" fmla="*/ 1092200 w 1270000"/>
                <a:gd name="connsiteY79" fmla="*/ 1227430 h 2405355"/>
                <a:gd name="connsiteX80" fmla="*/ 1101725 w 1270000"/>
                <a:gd name="connsiteY80" fmla="*/ 1281405 h 2405355"/>
                <a:gd name="connsiteX81" fmla="*/ 1085850 w 1270000"/>
                <a:gd name="connsiteY81" fmla="*/ 1294105 h 2405355"/>
                <a:gd name="connsiteX82" fmla="*/ 1066800 w 1270000"/>
                <a:gd name="connsiteY82" fmla="*/ 1300455 h 2405355"/>
                <a:gd name="connsiteX83" fmla="*/ 1073150 w 1270000"/>
                <a:gd name="connsiteY83" fmla="*/ 1325855 h 2405355"/>
                <a:gd name="connsiteX84" fmla="*/ 1082675 w 1270000"/>
                <a:gd name="connsiteY84" fmla="*/ 1332205 h 2405355"/>
                <a:gd name="connsiteX85" fmla="*/ 1079500 w 1270000"/>
                <a:gd name="connsiteY85" fmla="*/ 1354430 h 2405355"/>
                <a:gd name="connsiteX86" fmla="*/ 1054100 w 1270000"/>
                <a:gd name="connsiteY86" fmla="*/ 1370305 h 2405355"/>
                <a:gd name="connsiteX87" fmla="*/ 1028700 w 1270000"/>
                <a:gd name="connsiteY87" fmla="*/ 1376655 h 2405355"/>
                <a:gd name="connsiteX88" fmla="*/ 1025525 w 1270000"/>
                <a:gd name="connsiteY88" fmla="*/ 1386180 h 2405355"/>
                <a:gd name="connsiteX89" fmla="*/ 1044575 w 1270000"/>
                <a:gd name="connsiteY89" fmla="*/ 1392530 h 2405355"/>
                <a:gd name="connsiteX90" fmla="*/ 1057275 w 1270000"/>
                <a:gd name="connsiteY90" fmla="*/ 1398880 h 2405355"/>
                <a:gd name="connsiteX91" fmla="*/ 1076325 w 1270000"/>
                <a:gd name="connsiteY91" fmla="*/ 1405230 h 2405355"/>
                <a:gd name="connsiteX92" fmla="*/ 1085850 w 1270000"/>
                <a:gd name="connsiteY92" fmla="*/ 1481430 h 2405355"/>
                <a:gd name="connsiteX93" fmla="*/ 1098550 w 1270000"/>
                <a:gd name="connsiteY93" fmla="*/ 1510005 h 2405355"/>
                <a:gd name="connsiteX94" fmla="*/ 1108075 w 1270000"/>
                <a:gd name="connsiteY94" fmla="*/ 1529055 h 2405355"/>
                <a:gd name="connsiteX95" fmla="*/ 1098550 w 1270000"/>
                <a:gd name="connsiteY95" fmla="*/ 1544930 h 2405355"/>
                <a:gd name="connsiteX96" fmla="*/ 1079500 w 1270000"/>
                <a:gd name="connsiteY96" fmla="*/ 1554455 h 2405355"/>
                <a:gd name="connsiteX97" fmla="*/ 1082675 w 1270000"/>
                <a:gd name="connsiteY97" fmla="*/ 1563980 h 2405355"/>
                <a:gd name="connsiteX98" fmla="*/ 1095375 w 1270000"/>
                <a:gd name="connsiteY98" fmla="*/ 1583030 h 2405355"/>
                <a:gd name="connsiteX99" fmla="*/ 1104900 w 1270000"/>
                <a:gd name="connsiteY99" fmla="*/ 1624305 h 2405355"/>
                <a:gd name="connsiteX100" fmla="*/ 1098550 w 1270000"/>
                <a:gd name="connsiteY100" fmla="*/ 1633830 h 2405355"/>
                <a:gd name="connsiteX101" fmla="*/ 1079500 w 1270000"/>
                <a:gd name="connsiteY101" fmla="*/ 1643355 h 2405355"/>
                <a:gd name="connsiteX102" fmla="*/ 1069975 w 1270000"/>
                <a:gd name="connsiteY102" fmla="*/ 1652880 h 2405355"/>
                <a:gd name="connsiteX103" fmla="*/ 1057275 w 1270000"/>
                <a:gd name="connsiteY103" fmla="*/ 1671930 h 2405355"/>
                <a:gd name="connsiteX104" fmla="*/ 1038225 w 1270000"/>
                <a:gd name="connsiteY104" fmla="*/ 1684630 h 2405355"/>
                <a:gd name="connsiteX105" fmla="*/ 1016000 w 1270000"/>
                <a:gd name="connsiteY105" fmla="*/ 1710030 h 2405355"/>
                <a:gd name="connsiteX106" fmla="*/ 1006475 w 1270000"/>
                <a:gd name="connsiteY106" fmla="*/ 1719555 h 2405355"/>
                <a:gd name="connsiteX107" fmla="*/ 987425 w 1270000"/>
                <a:gd name="connsiteY107" fmla="*/ 1725905 h 2405355"/>
                <a:gd name="connsiteX108" fmla="*/ 977900 w 1270000"/>
                <a:gd name="connsiteY108" fmla="*/ 1744955 h 2405355"/>
                <a:gd name="connsiteX109" fmla="*/ 958850 w 1270000"/>
                <a:gd name="connsiteY109" fmla="*/ 1757655 h 2405355"/>
                <a:gd name="connsiteX110" fmla="*/ 949325 w 1270000"/>
                <a:gd name="connsiteY110" fmla="*/ 1776705 h 2405355"/>
                <a:gd name="connsiteX111" fmla="*/ 942975 w 1270000"/>
                <a:gd name="connsiteY111" fmla="*/ 1798930 h 2405355"/>
                <a:gd name="connsiteX112" fmla="*/ 930275 w 1270000"/>
                <a:gd name="connsiteY112" fmla="*/ 1830680 h 2405355"/>
                <a:gd name="connsiteX113" fmla="*/ 923925 w 1270000"/>
                <a:gd name="connsiteY113" fmla="*/ 1849730 h 2405355"/>
                <a:gd name="connsiteX114" fmla="*/ 911225 w 1270000"/>
                <a:gd name="connsiteY114" fmla="*/ 1868780 h 2405355"/>
                <a:gd name="connsiteX115" fmla="*/ 898525 w 1270000"/>
                <a:gd name="connsiteY115" fmla="*/ 1884655 h 2405355"/>
                <a:gd name="connsiteX116" fmla="*/ 895350 w 1270000"/>
                <a:gd name="connsiteY116" fmla="*/ 1894180 h 2405355"/>
                <a:gd name="connsiteX117" fmla="*/ 876300 w 1270000"/>
                <a:gd name="connsiteY117" fmla="*/ 1900530 h 2405355"/>
                <a:gd name="connsiteX118" fmla="*/ 857250 w 1270000"/>
                <a:gd name="connsiteY118" fmla="*/ 1910055 h 2405355"/>
                <a:gd name="connsiteX119" fmla="*/ 850900 w 1270000"/>
                <a:gd name="connsiteY119" fmla="*/ 1919580 h 2405355"/>
                <a:gd name="connsiteX120" fmla="*/ 844550 w 1270000"/>
                <a:gd name="connsiteY120" fmla="*/ 1938630 h 2405355"/>
                <a:gd name="connsiteX121" fmla="*/ 838200 w 1270000"/>
                <a:gd name="connsiteY121" fmla="*/ 1957680 h 2405355"/>
                <a:gd name="connsiteX122" fmla="*/ 835025 w 1270000"/>
                <a:gd name="connsiteY122" fmla="*/ 1967205 h 2405355"/>
                <a:gd name="connsiteX123" fmla="*/ 831850 w 1270000"/>
                <a:gd name="connsiteY123" fmla="*/ 1976730 h 2405355"/>
                <a:gd name="connsiteX124" fmla="*/ 812800 w 1270000"/>
                <a:gd name="connsiteY124" fmla="*/ 1995780 h 2405355"/>
                <a:gd name="connsiteX125" fmla="*/ 803275 w 1270000"/>
                <a:gd name="connsiteY125" fmla="*/ 2002130 h 2405355"/>
                <a:gd name="connsiteX126" fmla="*/ 781050 w 1270000"/>
                <a:gd name="connsiteY126" fmla="*/ 2018005 h 2405355"/>
                <a:gd name="connsiteX127" fmla="*/ 777875 w 1270000"/>
                <a:gd name="connsiteY127" fmla="*/ 2097380 h 2405355"/>
                <a:gd name="connsiteX128" fmla="*/ 774700 w 1270000"/>
                <a:gd name="connsiteY128" fmla="*/ 2167230 h 2405355"/>
                <a:gd name="connsiteX129" fmla="*/ 768350 w 1270000"/>
                <a:gd name="connsiteY129" fmla="*/ 2186280 h 2405355"/>
                <a:gd name="connsiteX130" fmla="*/ 765175 w 1270000"/>
                <a:gd name="connsiteY130" fmla="*/ 2208505 h 2405355"/>
                <a:gd name="connsiteX131" fmla="*/ 762000 w 1270000"/>
                <a:gd name="connsiteY131" fmla="*/ 2221205 h 2405355"/>
                <a:gd name="connsiteX132" fmla="*/ 765175 w 1270000"/>
                <a:gd name="connsiteY132" fmla="*/ 2268830 h 2405355"/>
                <a:gd name="connsiteX133" fmla="*/ 758825 w 1270000"/>
                <a:gd name="connsiteY133" fmla="*/ 2294230 h 2405355"/>
                <a:gd name="connsiteX134" fmla="*/ 742950 w 1270000"/>
                <a:gd name="connsiteY134" fmla="*/ 2297405 h 2405355"/>
                <a:gd name="connsiteX135" fmla="*/ 733425 w 1270000"/>
                <a:gd name="connsiteY135" fmla="*/ 2300580 h 2405355"/>
                <a:gd name="connsiteX136" fmla="*/ 720725 w 1270000"/>
                <a:gd name="connsiteY136" fmla="*/ 2316455 h 2405355"/>
                <a:gd name="connsiteX137" fmla="*/ 717550 w 1270000"/>
                <a:gd name="connsiteY137" fmla="*/ 2325980 h 2405355"/>
                <a:gd name="connsiteX138" fmla="*/ 711200 w 1270000"/>
                <a:gd name="connsiteY138" fmla="*/ 2360905 h 2405355"/>
                <a:gd name="connsiteX139" fmla="*/ 708025 w 1270000"/>
                <a:gd name="connsiteY139" fmla="*/ 2370430 h 2405355"/>
                <a:gd name="connsiteX140" fmla="*/ 695325 w 1270000"/>
                <a:gd name="connsiteY140" fmla="*/ 2399005 h 2405355"/>
                <a:gd name="connsiteX141" fmla="*/ 669925 w 1270000"/>
                <a:gd name="connsiteY141" fmla="*/ 2405355 h 2405355"/>
                <a:gd name="connsiteX142" fmla="*/ 561975 w 1270000"/>
                <a:gd name="connsiteY142" fmla="*/ 2402180 h 2405355"/>
                <a:gd name="connsiteX143" fmla="*/ 558800 w 1270000"/>
                <a:gd name="connsiteY143" fmla="*/ 2392655 h 2405355"/>
                <a:gd name="connsiteX144" fmla="*/ 561975 w 1270000"/>
                <a:gd name="connsiteY144" fmla="*/ 2357730 h 2405355"/>
                <a:gd name="connsiteX145" fmla="*/ 565150 w 1270000"/>
                <a:gd name="connsiteY145" fmla="*/ 2348205 h 2405355"/>
                <a:gd name="connsiteX146" fmla="*/ 568325 w 1270000"/>
                <a:gd name="connsiteY146" fmla="*/ 2335505 h 2405355"/>
                <a:gd name="connsiteX147" fmla="*/ 574675 w 1270000"/>
                <a:gd name="connsiteY147" fmla="*/ 2325980 h 2405355"/>
                <a:gd name="connsiteX148" fmla="*/ 584200 w 1270000"/>
                <a:gd name="connsiteY148" fmla="*/ 2306930 h 2405355"/>
                <a:gd name="connsiteX149" fmla="*/ 593725 w 1270000"/>
                <a:gd name="connsiteY149" fmla="*/ 2272005 h 2405355"/>
                <a:gd name="connsiteX150" fmla="*/ 596900 w 1270000"/>
                <a:gd name="connsiteY150" fmla="*/ 2262480 h 2405355"/>
                <a:gd name="connsiteX151" fmla="*/ 600075 w 1270000"/>
                <a:gd name="connsiteY151" fmla="*/ 2252955 h 2405355"/>
                <a:gd name="connsiteX152" fmla="*/ 609600 w 1270000"/>
                <a:gd name="connsiteY152" fmla="*/ 2233905 h 2405355"/>
                <a:gd name="connsiteX153" fmla="*/ 615950 w 1270000"/>
                <a:gd name="connsiteY153" fmla="*/ 2195805 h 2405355"/>
                <a:gd name="connsiteX154" fmla="*/ 625475 w 1270000"/>
                <a:gd name="connsiteY154" fmla="*/ 2167230 h 2405355"/>
                <a:gd name="connsiteX155" fmla="*/ 628650 w 1270000"/>
                <a:gd name="connsiteY155" fmla="*/ 2157705 h 2405355"/>
                <a:gd name="connsiteX156" fmla="*/ 635000 w 1270000"/>
                <a:gd name="connsiteY156" fmla="*/ 2148180 h 2405355"/>
                <a:gd name="connsiteX157" fmla="*/ 641350 w 1270000"/>
                <a:gd name="connsiteY157" fmla="*/ 2129130 h 2405355"/>
                <a:gd name="connsiteX158" fmla="*/ 644525 w 1270000"/>
                <a:gd name="connsiteY158" fmla="*/ 2119605 h 2405355"/>
                <a:gd name="connsiteX159" fmla="*/ 654050 w 1270000"/>
                <a:gd name="connsiteY159" fmla="*/ 2094205 h 2405355"/>
                <a:gd name="connsiteX160" fmla="*/ 660400 w 1270000"/>
                <a:gd name="connsiteY160" fmla="*/ 2075155 h 2405355"/>
                <a:gd name="connsiteX161" fmla="*/ 663575 w 1270000"/>
                <a:gd name="connsiteY161" fmla="*/ 2065630 h 2405355"/>
                <a:gd name="connsiteX162" fmla="*/ 666750 w 1270000"/>
                <a:gd name="connsiteY162" fmla="*/ 2030705 h 2405355"/>
                <a:gd name="connsiteX163" fmla="*/ 673100 w 1270000"/>
                <a:gd name="connsiteY163" fmla="*/ 2021180 h 2405355"/>
                <a:gd name="connsiteX164" fmla="*/ 679450 w 1270000"/>
                <a:gd name="connsiteY164" fmla="*/ 1998955 h 2405355"/>
                <a:gd name="connsiteX165" fmla="*/ 685800 w 1270000"/>
                <a:gd name="connsiteY165" fmla="*/ 1976730 h 2405355"/>
                <a:gd name="connsiteX166" fmla="*/ 682625 w 1270000"/>
                <a:gd name="connsiteY166" fmla="*/ 1900530 h 2405355"/>
                <a:gd name="connsiteX167" fmla="*/ 676275 w 1270000"/>
                <a:gd name="connsiteY167" fmla="*/ 1881480 h 2405355"/>
                <a:gd name="connsiteX168" fmla="*/ 647700 w 1270000"/>
                <a:gd name="connsiteY168" fmla="*/ 1865605 h 2405355"/>
                <a:gd name="connsiteX169" fmla="*/ 628650 w 1270000"/>
                <a:gd name="connsiteY169" fmla="*/ 1852905 h 2405355"/>
                <a:gd name="connsiteX170" fmla="*/ 619125 w 1270000"/>
                <a:gd name="connsiteY170" fmla="*/ 1846555 h 2405355"/>
                <a:gd name="connsiteX171" fmla="*/ 596900 w 1270000"/>
                <a:gd name="connsiteY171" fmla="*/ 1830680 h 2405355"/>
                <a:gd name="connsiteX172" fmla="*/ 587375 w 1270000"/>
                <a:gd name="connsiteY172" fmla="*/ 1824330 h 2405355"/>
                <a:gd name="connsiteX173" fmla="*/ 571500 w 1270000"/>
                <a:gd name="connsiteY173" fmla="*/ 1821155 h 2405355"/>
                <a:gd name="connsiteX174" fmla="*/ 561975 w 1270000"/>
                <a:gd name="connsiteY174" fmla="*/ 1817980 h 2405355"/>
                <a:gd name="connsiteX175" fmla="*/ 520700 w 1270000"/>
                <a:gd name="connsiteY175" fmla="*/ 1814805 h 2405355"/>
                <a:gd name="connsiteX176" fmla="*/ 511175 w 1270000"/>
                <a:gd name="connsiteY176" fmla="*/ 1805280 h 2405355"/>
                <a:gd name="connsiteX177" fmla="*/ 501650 w 1270000"/>
                <a:gd name="connsiteY177" fmla="*/ 1786230 h 2405355"/>
                <a:gd name="connsiteX178" fmla="*/ 492125 w 1270000"/>
                <a:gd name="connsiteY178" fmla="*/ 1783055 h 2405355"/>
                <a:gd name="connsiteX179" fmla="*/ 479425 w 1270000"/>
                <a:gd name="connsiteY179" fmla="*/ 1770355 h 2405355"/>
                <a:gd name="connsiteX180" fmla="*/ 450850 w 1270000"/>
                <a:gd name="connsiteY180" fmla="*/ 1760830 h 2405355"/>
                <a:gd name="connsiteX181" fmla="*/ 431800 w 1270000"/>
                <a:gd name="connsiteY181" fmla="*/ 1754480 h 2405355"/>
                <a:gd name="connsiteX182" fmla="*/ 422275 w 1270000"/>
                <a:gd name="connsiteY182" fmla="*/ 1751305 h 2405355"/>
                <a:gd name="connsiteX183" fmla="*/ 400050 w 1270000"/>
                <a:gd name="connsiteY183" fmla="*/ 1722730 h 2405355"/>
                <a:gd name="connsiteX184" fmla="*/ 393700 w 1270000"/>
                <a:gd name="connsiteY184" fmla="*/ 1710030 h 2405355"/>
                <a:gd name="connsiteX185" fmla="*/ 390525 w 1270000"/>
                <a:gd name="connsiteY185" fmla="*/ 1700505 h 2405355"/>
                <a:gd name="connsiteX186" fmla="*/ 384175 w 1270000"/>
                <a:gd name="connsiteY186" fmla="*/ 1690980 h 2405355"/>
                <a:gd name="connsiteX187" fmla="*/ 377825 w 1270000"/>
                <a:gd name="connsiteY187" fmla="*/ 1576680 h 2405355"/>
                <a:gd name="connsiteX188" fmla="*/ 365125 w 1270000"/>
                <a:gd name="connsiteY188" fmla="*/ 1563980 h 2405355"/>
                <a:gd name="connsiteX189" fmla="*/ 358775 w 1270000"/>
                <a:gd name="connsiteY189" fmla="*/ 1554455 h 2405355"/>
                <a:gd name="connsiteX190" fmla="*/ 349250 w 1270000"/>
                <a:gd name="connsiteY190" fmla="*/ 1548105 h 2405355"/>
                <a:gd name="connsiteX191" fmla="*/ 346075 w 1270000"/>
                <a:gd name="connsiteY191" fmla="*/ 1532230 h 2405355"/>
                <a:gd name="connsiteX192" fmla="*/ 342900 w 1270000"/>
                <a:gd name="connsiteY192" fmla="*/ 1519530 h 2405355"/>
                <a:gd name="connsiteX193" fmla="*/ 330200 w 1270000"/>
                <a:gd name="connsiteY193" fmla="*/ 1497305 h 2405355"/>
                <a:gd name="connsiteX194" fmla="*/ 320675 w 1270000"/>
                <a:gd name="connsiteY194" fmla="*/ 1478255 h 2405355"/>
                <a:gd name="connsiteX195" fmla="*/ 317500 w 1270000"/>
                <a:gd name="connsiteY195" fmla="*/ 1462380 h 2405355"/>
                <a:gd name="connsiteX196" fmla="*/ 304800 w 1270000"/>
                <a:gd name="connsiteY196" fmla="*/ 1421105 h 2405355"/>
                <a:gd name="connsiteX197" fmla="*/ 285750 w 1270000"/>
                <a:gd name="connsiteY197" fmla="*/ 1411580 h 2405355"/>
                <a:gd name="connsiteX198" fmla="*/ 279400 w 1270000"/>
                <a:gd name="connsiteY198" fmla="*/ 1402055 h 2405355"/>
                <a:gd name="connsiteX199" fmla="*/ 263525 w 1270000"/>
                <a:gd name="connsiteY199" fmla="*/ 1386180 h 2405355"/>
                <a:gd name="connsiteX200" fmla="*/ 254000 w 1270000"/>
                <a:gd name="connsiteY200" fmla="*/ 1354430 h 2405355"/>
                <a:gd name="connsiteX201" fmla="*/ 247650 w 1270000"/>
                <a:gd name="connsiteY201" fmla="*/ 1344905 h 2405355"/>
                <a:gd name="connsiteX202" fmla="*/ 244475 w 1270000"/>
                <a:gd name="connsiteY202" fmla="*/ 1335380 h 2405355"/>
                <a:gd name="connsiteX203" fmla="*/ 231775 w 1270000"/>
                <a:gd name="connsiteY203" fmla="*/ 1329030 h 2405355"/>
                <a:gd name="connsiteX204" fmla="*/ 225425 w 1270000"/>
                <a:gd name="connsiteY204" fmla="*/ 1316330 h 2405355"/>
                <a:gd name="connsiteX205" fmla="*/ 222250 w 1270000"/>
                <a:gd name="connsiteY205" fmla="*/ 1306805 h 2405355"/>
                <a:gd name="connsiteX206" fmla="*/ 212725 w 1270000"/>
                <a:gd name="connsiteY206" fmla="*/ 1287755 h 2405355"/>
                <a:gd name="connsiteX207" fmla="*/ 209550 w 1270000"/>
                <a:gd name="connsiteY207" fmla="*/ 1246480 h 2405355"/>
                <a:gd name="connsiteX208" fmla="*/ 203200 w 1270000"/>
                <a:gd name="connsiteY208" fmla="*/ 1236955 h 2405355"/>
                <a:gd name="connsiteX209" fmla="*/ 196850 w 1270000"/>
                <a:gd name="connsiteY209" fmla="*/ 1217905 h 2405355"/>
                <a:gd name="connsiteX210" fmla="*/ 190500 w 1270000"/>
                <a:gd name="connsiteY210" fmla="*/ 1195680 h 2405355"/>
                <a:gd name="connsiteX211" fmla="*/ 177800 w 1270000"/>
                <a:gd name="connsiteY211" fmla="*/ 1176630 h 2405355"/>
                <a:gd name="connsiteX212" fmla="*/ 165100 w 1270000"/>
                <a:gd name="connsiteY212" fmla="*/ 1160755 h 2405355"/>
                <a:gd name="connsiteX213" fmla="*/ 155575 w 1270000"/>
                <a:gd name="connsiteY213" fmla="*/ 1129005 h 2405355"/>
                <a:gd name="connsiteX214" fmla="*/ 149225 w 1270000"/>
                <a:gd name="connsiteY214" fmla="*/ 1119480 h 2405355"/>
                <a:gd name="connsiteX215" fmla="*/ 142875 w 1270000"/>
                <a:gd name="connsiteY215" fmla="*/ 1094080 h 2405355"/>
                <a:gd name="connsiteX216" fmla="*/ 133350 w 1270000"/>
                <a:gd name="connsiteY216" fmla="*/ 1075030 h 2405355"/>
                <a:gd name="connsiteX217" fmla="*/ 123825 w 1270000"/>
                <a:gd name="connsiteY217" fmla="*/ 1043280 h 2405355"/>
                <a:gd name="connsiteX218" fmla="*/ 120650 w 1270000"/>
                <a:gd name="connsiteY218" fmla="*/ 1033755 h 2405355"/>
                <a:gd name="connsiteX219" fmla="*/ 101600 w 1270000"/>
                <a:gd name="connsiteY219" fmla="*/ 998830 h 2405355"/>
                <a:gd name="connsiteX220" fmla="*/ 92075 w 1270000"/>
                <a:gd name="connsiteY220" fmla="*/ 967080 h 2405355"/>
                <a:gd name="connsiteX221" fmla="*/ 82550 w 1270000"/>
                <a:gd name="connsiteY221" fmla="*/ 963905 h 2405355"/>
                <a:gd name="connsiteX222" fmla="*/ 69850 w 1270000"/>
                <a:gd name="connsiteY222" fmla="*/ 944855 h 2405355"/>
                <a:gd name="connsiteX223" fmla="*/ 60325 w 1270000"/>
                <a:gd name="connsiteY223" fmla="*/ 941680 h 2405355"/>
                <a:gd name="connsiteX224" fmla="*/ 50800 w 1270000"/>
                <a:gd name="connsiteY224" fmla="*/ 935330 h 2405355"/>
                <a:gd name="connsiteX225" fmla="*/ 38100 w 1270000"/>
                <a:gd name="connsiteY225" fmla="*/ 932155 h 2405355"/>
                <a:gd name="connsiteX226" fmla="*/ 9525 w 1270000"/>
                <a:gd name="connsiteY226" fmla="*/ 916280 h 2405355"/>
                <a:gd name="connsiteX227" fmla="*/ 0 w 1270000"/>
                <a:gd name="connsiteY227" fmla="*/ 913105 h 2405355"/>
                <a:gd name="connsiteX228" fmla="*/ 22225 w 1270000"/>
                <a:gd name="connsiteY228" fmla="*/ 900405 h 2405355"/>
                <a:gd name="connsiteX229" fmla="*/ 47625 w 1270000"/>
                <a:gd name="connsiteY229" fmla="*/ 862305 h 2405355"/>
                <a:gd name="connsiteX230" fmla="*/ 57150 w 1270000"/>
                <a:gd name="connsiteY230" fmla="*/ 836905 h 2405355"/>
                <a:gd name="connsiteX231" fmla="*/ 63500 w 1270000"/>
                <a:gd name="connsiteY231" fmla="*/ 817855 h 2405355"/>
                <a:gd name="connsiteX232" fmla="*/ 66675 w 1270000"/>
                <a:gd name="connsiteY232" fmla="*/ 808330 h 2405355"/>
                <a:gd name="connsiteX233" fmla="*/ 73025 w 1270000"/>
                <a:gd name="connsiteY233" fmla="*/ 795630 h 2405355"/>
                <a:gd name="connsiteX234" fmla="*/ 79375 w 1270000"/>
                <a:gd name="connsiteY234" fmla="*/ 767055 h 2405355"/>
                <a:gd name="connsiteX235" fmla="*/ 82550 w 1270000"/>
                <a:gd name="connsiteY235" fmla="*/ 751180 h 2405355"/>
                <a:gd name="connsiteX236" fmla="*/ 85725 w 1270000"/>
                <a:gd name="connsiteY236" fmla="*/ 713080 h 2405355"/>
                <a:gd name="connsiteX237" fmla="*/ 92075 w 1270000"/>
                <a:gd name="connsiteY237" fmla="*/ 586080 h 2405355"/>
                <a:gd name="connsiteX238" fmla="*/ 101600 w 1270000"/>
                <a:gd name="connsiteY238" fmla="*/ 46330 h 2405355"/>
                <a:gd name="connsiteX239" fmla="*/ 104775 w 1270000"/>
                <a:gd name="connsiteY239" fmla="*/ 20930 h 2405355"/>
                <a:gd name="connsiteX240" fmla="*/ 123825 w 1270000"/>
                <a:gd name="connsiteY240" fmla="*/ 14580 h 2405355"/>
                <a:gd name="connsiteX241" fmla="*/ 123825 w 1270000"/>
                <a:gd name="connsiteY241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84225 w 1270000"/>
                <a:gd name="connsiteY24" fmla="*/ 227305 h 2405355"/>
                <a:gd name="connsiteX25" fmla="*/ 898525 w 1270000"/>
                <a:gd name="connsiteY25" fmla="*/ 265405 h 2405355"/>
                <a:gd name="connsiteX26" fmla="*/ 908050 w 1270000"/>
                <a:gd name="connsiteY26" fmla="*/ 268580 h 2405355"/>
                <a:gd name="connsiteX27" fmla="*/ 917575 w 1270000"/>
                <a:gd name="connsiteY27" fmla="*/ 271755 h 2405355"/>
                <a:gd name="connsiteX28" fmla="*/ 930275 w 1270000"/>
                <a:gd name="connsiteY28" fmla="*/ 278105 h 2405355"/>
                <a:gd name="connsiteX29" fmla="*/ 952500 w 1270000"/>
                <a:gd name="connsiteY29" fmla="*/ 284455 h 2405355"/>
                <a:gd name="connsiteX30" fmla="*/ 971550 w 1270000"/>
                <a:gd name="connsiteY30" fmla="*/ 290805 h 2405355"/>
                <a:gd name="connsiteX31" fmla="*/ 1019175 w 1270000"/>
                <a:gd name="connsiteY31" fmla="*/ 306680 h 2405355"/>
                <a:gd name="connsiteX32" fmla="*/ 1047750 w 1270000"/>
                <a:gd name="connsiteY32" fmla="*/ 316205 h 2405355"/>
                <a:gd name="connsiteX33" fmla="*/ 1057275 w 1270000"/>
                <a:gd name="connsiteY33" fmla="*/ 319380 h 2405355"/>
                <a:gd name="connsiteX34" fmla="*/ 1089025 w 1270000"/>
                <a:gd name="connsiteY34" fmla="*/ 325730 h 2405355"/>
                <a:gd name="connsiteX35" fmla="*/ 1101725 w 1270000"/>
                <a:gd name="connsiteY35" fmla="*/ 328905 h 2405355"/>
                <a:gd name="connsiteX36" fmla="*/ 1228725 w 1270000"/>
                <a:gd name="connsiteY36" fmla="*/ 332080 h 2405355"/>
                <a:gd name="connsiteX37" fmla="*/ 1257300 w 1270000"/>
                <a:gd name="connsiteY37" fmla="*/ 341605 h 2405355"/>
                <a:gd name="connsiteX38" fmla="*/ 1266825 w 1270000"/>
                <a:gd name="connsiteY38" fmla="*/ 344780 h 2405355"/>
                <a:gd name="connsiteX39" fmla="*/ 1266825 w 1270000"/>
                <a:gd name="connsiteY39" fmla="*/ 417805 h 2405355"/>
                <a:gd name="connsiteX40" fmla="*/ 1270000 w 1270000"/>
                <a:gd name="connsiteY40" fmla="*/ 427330 h 2405355"/>
                <a:gd name="connsiteX41" fmla="*/ 1266825 w 1270000"/>
                <a:gd name="connsiteY41" fmla="*/ 497180 h 2405355"/>
                <a:gd name="connsiteX42" fmla="*/ 1260475 w 1270000"/>
                <a:gd name="connsiteY42" fmla="*/ 506705 h 2405355"/>
                <a:gd name="connsiteX43" fmla="*/ 1250950 w 1270000"/>
                <a:gd name="connsiteY43" fmla="*/ 525755 h 2405355"/>
                <a:gd name="connsiteX44" fmla="*/ 1241425 w 1270000"/>
                <a:gd name="connsiteY44" fmla="*/ 528930 h 2405355"/>
                <a:gd name="connsiteX45" fmla="*/ 1231900 w 1270000"/>
                <a:gd name="connsiteY45" fmla="*/ 535280 h 2405355"/>
                <a:gd name="connsiteX46" fmla="*/ 1225550 w 1270000"/>
                <a:gd name="connsiteY46" fmla="*/ 570205 h 2405355"/>
                <a:gd name="connsiteX47" fmla="*/ 1219200 w 1270000"/>
                <a:gd name="connsiteY47" fmla="*/ 589255 h 2405355"/>
                <a:gd name="connsiteX48" fmla="*/ 1209675 w 1270000"/>
                <a:gd name="connsiteY48" fmla="*/ 608305 h 2405355"/>
                <a:gd name="connsiteX49" fmla="*/ 1206500 w 1270000"/>
                <a:gd name="connsiteY49" fmla="*/ 627355 h 2405355"/>
                <a:gd name="connsiteX50" fmla="*/ 1196975 w 1270000"/>
                <a:gd name="connsiteY50" fmla="*/ 652755 h 2405355"/>
                <a:gd name="connsiteX51" fmla="*/ 1187450 w 1270000"/>
                <a:gd name="connsiteY51" fmla="*/ 655930 h 2405355"/>
                <a:gd name="connsiteX52" fmla="*/ 1177925 w 1270000"/>
                <a:gd name="connsiteY52" fmla="*/ 662280 h 2405355"/>
                <a:gd name="connsiteX53" fmla="*/ 1171575 w 1270000"/>
                <a:gd name="connsiteY53" fmla="*/ 687680 h 2405355"/>
                <a:gd name="connsiteX54" fmla="*/ 1155700 w 1270000"/>
                <a:gd name="connsiteY54" fmla="*/ 706730 h 2405355"/>
                <a:gd name="connsiteX55" fmla="*/ 1149350 w 1270000"/>
                <a:gd name="connsiteY55" fmla="*/ 716255 h 2405355"/>
                <a:gd name="connsiteX56" fmla="*/ 1130300 w 1270000"/>
                <a:gd name="connsiteY56" fmla="*/ 732130 h 2405355"/>
                <a:gd name="connsiteX57" fmla="*/ 1130300 w 1270000"/>
                <a:gd name="connsiteY57" fmla="*/ 805155 h 2405355"/>
                <a:gd name="connsiteX58" fmla="*/ 1136650 w 1270000"/>
                <a:gd name="connsiteY58" fmla="*/ 824205 h 2405355"/>
                <a:gd name="connsiteX59" fmla="*/ 1146175 w 1270000"/>
                <a:gd name="connsiteY59" fmla="*/ 843255 h 2405355"/>
                <a:gd name="connsiteX60" fmla="*/ 1152525 w 1270000"/>
                <a:gd name="connsiteY60" fmla="*/ 862305 h 2405355"/>
                <a:gd name="connsiteX61" fmla="*/ 1149350 w 1270000"/>
                <a:gd name="connsiteY61" fmla="*/ 894055 h 2405355"/>
                <a:gd name="connsiteX62" fmla="*/ 1139825 w 1270000"/>
                <a:gd name="connsiteY62" fmla="*/ 900405 h 2405355"/>
                <a:gd name="connsiteX63" fmla="*/ 1111250 w 1270000"/>
                <a:gd name="connsiteY63" fmla="*/ 913105 h 2405355"/>
                <a:gd name="connsiteX64" fmla="*/ 1108075 w 1270000"/>
                <a:gd name="connsiteY64" fmla="*/ 922630 h 2405355"/>
                <a:gd name="connsiteX65" fmla="*/ 1089025 w 1270000"/>
                <a:gd name="connsiteY65" fmla="*/ 932155 h 2405355"/>
                <a:gd name="connsiteX66" fmla="*/ 1079500 w 1270000"/>
                <a:gd name="connsiteY66" fmla="*/ 938505 h 2405355"/>
                <a:gd name="connsiteX67" fmla="*/ 1073150 w 1270000"/>
                <a:gd name="connsiteY67" fmla="*/ 960730 h 2405355"/>
                <a:gd name="connsiteX68" fmla="*/ 1066800 w 1270000"/>
                <a:gd name="connsiteY68" fmla="*/ 970255 h 2405355"/>
                <a:gd name="connsiteX69" fmla="*/ 1054100 w 1270000"/>
                <a:gd name="connsiteY69" fmla="*/ 973430 h 2405355"/>
                <a:gd name="connsiteX70" fmla="*/ 1035050 w 1270000"/>
                <a:gd name="connsiteY70" fmla="*/ 979780 h 2405355"/>
                <a:gd name="connsiteX71" fmla="*/ 1038225 w 1270000"/>
                <a:gd name="connsiteY71" fmla="*/ 1135355 h 2405355"/>
                <a:gd name="connsiteX72" fmla="*/ 1041400 w 1270000"/>
                <a:gd name="connsiteY72" fmla="*/ 1148055 h 2405355"/>
                <a:gd name="connsiteX73" fmla="*/ 1050925 w 1270000"/>
                <a:gd name="connsiteY73" fmla="*/ 1151230 h 2405355"/>
                <a:gd name="connsiteX74" fmla="*/ 1069975 w 1270000"/>
                <a:gd name="connsiteY74" fmla="*/ 1170280 h 2405355"/>
                <a:gd name="connsiteX75" fmla="*/ 1073150 w 1270000"/>
                <a:gd name="connsiteY75" fmla="*/ 1179805 h 2405355"/>
                <a:gd name="connsiteX76" fmla="*/ 1079500 w 1270000"/>
                <a:gd name="connsiteY76" fmla="*/ 1189330 h 2405355"/>
                <a:gd name="connsiteX77" fmla="*/ 1092200 w 1270000"/>
                <a:gd name="connsiteY77" fmla="*/ 1208380 h 2405355"/>
                <a:gd name="connsiteX78" fmla="*/ 1092200 w 1270000"/>
                <a:gd name="connsiteY78" fmla="*/ 1227430 h 2405355"/>
                <a:gd name="connsiteX79" fmla="*/ 1101725 w 1270000"/>
                <a:gd name="connsiteY79" fmla="*/ 1281405 h 2405355"/>
                <a:gd name="connsiteX80" fmla="*/ 1085850 w 1270000"/>
                <a:gd name="connsiteY80" fmla="*/ 1294105 h 2405355"/>
                <a:gd name="connsiteX81" fmla="*/ 1066800 w 1270000"/>
                <a:gd name="connsiteY81" fmla="*/ 1300455 h 2405355"/>
                <a:gd name="connsiteX82" fmla="*/ 1073150 w 1270000"/>
                <a:gd name="connsiteY82" fmla="*/ 1325855 h 2405355"/>
                <a:gd name="connsiteX83" fmla="*/ 1082675 w 1270000"/>
                <a:gd name="connsiteY83" fmla="*/ 1332205 h 2405355"/>
                <a:gd name="connsiteX84" fmla="*/ 1079500 w 1270000"/>
                <a:gd name="connsiteY84" fmla="*/ 1354430 h 2405355"/>
                <a:gd name="connsiteX85" fmla="*/ 1054100 w 1270000"/>
                <a:gd name="connsiteY85" fmla="*/ 1370305 h 2405355"/>
                <a:gd name="connsiteX86" fmla="*/ 1028700 w 1270000"/>
                <a:gd name="connsiteY86" fmla="*/ 1376655 h 2405355"/>
                <a:gd name="connsiteX87" fmla="*/ 1025525 w 1270000"/>
                <a:gd name="connsiteY87" fmla="*/ 1386180 h 2405355"/>
                <a:gd name="connsiteX88" fmla="*/ 1044575 w 1270000"/>
                <a:gd name="connsiteY88" fmla="*/ 1392530 h 2405355"/>
                <a:gd name="connsiteX89" fmla="*/ 1057275 w 1270000"/>
                <a:gd name="connsiteY89" fmla="*/ 1398880 h 2405355"/>
                <a:gd name="connsiteX90" fmla="*/ 1076325 w 1270000"/>
                <a:gd name="connsiteY90" fmla="*/ 1405230 h 2405355"/>
                <a:gd name="connsiteX91" fmla="*/ 1085850 w 1270000"/>
                <a:gd name="connsiteY91" fmla="*/ 1481430 h 2405355"/>
                <a:gd name="connsiteX92" fmla="*/ 1098550 w 1270000"/>
                <a:gd name="connsiteY92" fmla="*/ 1510005 h 2405355"/>
                <a:gd name="connsiteX93" fmla="*/ 1108075 w 1270000"/>
                <a:gd name="connsiteY93" fmla="*/ 1529055 h 2405355"/>
                <a:gd name="connsiteX94" fmla="*/ 1098550 w 1270000"/>
                <a:gd name="connsiteY94" fmla="*/ 1544930 h 2405355"/>
                <a:gd name="connsiteX95" fmla="*/ 1079500 w 1270000"/>
                <a:gd name="connsiteY95" fmla="*/ 1554455 h 2405355"/>
                <a:gd name="connsiteX96" fmla="*/ 1082675 w 1270000"/>
                <a:gd name="connsiteY96" fmla="*/ 1563980 h 2405355"/>
                <a:gd name="connsiteX97" fmla="*/ 1095375 w 1270000"/>
                <a:gd name="connsiteY97" fmla="*/ 1583030 h 2405355"/>
                <a:gd name="connsiteX98" fmla="*/ 1104900 w 1270000"/>
                <a:gd name="connsiteY98" fmla="*/ 1624305 h 2405355"/>
                <a:gd name="connsiteX99" fmla="*/ 1098550 w 1270000"/>
                <a:gd name="connsiteY99" fmla="*/ 1633830 h 2405355"/>
                <a:gd name="connsiteX100" fmla="*/ 1079500 w 1270000"/>
                <a:gd name="connsiteY100" fmla="*/ 1643355 h 2405355"/>
                <a:gd name="connsiteX101" fmla="*/ 1069975 w 1270000"/>
                <a:gd name="connsiteY101" fmla="*/ 1652880 h 2405355"/>
                <a:gd name="connsiteX102" fmla="*/ 1057275 w 1270000"/>
                <a:gd name="connsiteY102" fmla="*/ 1671930 h 2405355"/>
                <a:gd name="connsiteX103" fmla="*/ 1038225 w 1270000"/>
                <a:gd name="connsiteY103" fmla="*/ 1684630 h 2405355"/>
                <a:gd name="connsiteX104" fmla="*/ 1016000 w 1270000"/>
                <a:gd name="connsiteY104" fmla="*/ 1710030 h 2405355"/>
                <a:gd name="connsiteX105" fmla="*/ 1006475 w 1270000"/>
                <a:gd name="connsiteY105" fmla="*/ 1719555 h 2405355"/>
                <a:gd name="connsiteX106" fmla="*/ 987425 w 1270000"/>
                <a:gd name="connsiteY106" fmla="*/ 1725905 h 2405355"/>
                <a:gd name="connsiteX107" fmla="*/ 977900 w 1270000"/>
                <a:gd name="connsiteY107" fmla="*/ 1744955 h 2405355"/>
                <a:gd name="connsiteX108" fmla="*/ 958850 w 1270000"/>
                <a:gd name="connsiteY108" fmla="*/ 1757655 h 2405355"/>
                <a:gd name="connsiteX109" fmla="*/ 949325 w 1270000"/>
                <a:gd name="connsiteY109" fmla="*/ 1776705 h 2405355"/>
                <a:gd name="connsiteX110" fmla="*/ 942975 w 1270000"/>
                <a:gd name="connsiteY110" fmla="*/ 1798930 h 2405355"/>
                <a:gd name="connsiteX111" fmla="*/ 930275 w 1270000"/>
                <a:gd name="connsiteY111" fmla="*/ 1830680 h 2405355"/>
                <a:gd name="connsiteX112" fmla="*/ 923925 w 1270000"/>
                <a:gd name="connsiteY112" fmla="*/ 1849730 h 2405355"/>
                <a:gd name="connsiteX113" fmla="*/ 911225 w 1270000"/>
                <a:gd name="connsiteY113" fmla="*/ 1868780 h 2405355"/>
                <a:gd name="connsiteX114" fmla="*/ 898525 w 1270000"/>
                <a:gd name="connsiteY114" fmla="*/ 1884655 h 2405355"/>
                <a:gd name="connsiteX115" fmla="*/ 895350 w 1270000"/>
                <a:gd name="connsiteY115" fmla="*/ 1894180 h 2405355"/>
                <a:gd name="connsiteX116" fmla="*/ 876300 w 1270000"/>
                <a:gd name="connsiteY116" fmla="*/ 1900530 h 2405355"/>
                <a:gd name="connsiteX117" fmla="*/ 857250 w 1270000"/>
                <a:gd name="connsiteY117" fmla="*/ 1910055 h 2405355"/>
                <a:gd name="connsiteX118" fmla="*/ 850900 w 1270000"/>
                <a:gd name="connsiteY118" fmla="*/ 1919580 h 2405355"/>
                <a:gd name="connsiteX119" fmla="*/ 844550 w 1270000"/>
                <a:gd name="connsiteY119" fmla="*/ 1938630 h 2405355"/>
                <a:gd name="connsiteX120" fmla="*/ 838200 w 1270000"/>
                <a:gd name="connsiteY120" fmla="*/ 1957680 h 2405355"/>
                <a:gd name="connsiteX121" fmla="*/ 835025 w 1270000"/>
                <a:gd name="connsiteY121" fmla="*/ 1967205 h 2405355"/>
                <a:gd name="connsiteX122" fmla="*/ 831850 w 1270000"/>
                <a:gd name="connsiteY122" fmla="*/ 1976730 h 2405355"/>
                <a:gd name="connsiteX123" fmla="*/ 812800 w 1270000"/>
                <a:gd name="connsiteY123" fmla="*/ 1995780 h 2405355"/>
                <a:gd name="connsiteX124" fmla="*/ 803275 w 1270000"/>
                <a:gd name="connsiteY124" fmla="*/ 2002130 h 2405355"/>
                <a:gd name="connsiteX125" fmla="*/ 781050 w 1270000"/>
                <a:gd name="connsiteY125" fmla="*/ 2018005 h 2405355"/>
                <a:gd name="connsiteX126" fmla="*/ 777875 w 1270000"/>
                <a:gd name="connsiteY126" fmla="*/ 2097380 h 2405355"/>
                <a:gd name="connsiteX127" fmla="*/ 774700 w 1270000"/>
                <a:gd name="connsiteY127" fmla="*/ 2167230 h 2405355"/>
                <a:gd name="connsiteX128" fmla="*/ 768350 w 1270000"/>
                <a:gd name="connsiteY128" fmla="*/ 2186280 h 2405355"/>
                <a:gd name="connsiteX129" fmla="*/ 765175 w 1270000"/>
                <a:gd name="connsiteY129" fmla="*/ 2208505 h 2405355"/>
                <a:gd name="connsiteX130" fmla="*/ 762000 w 1270000"/>
                <a:gd name="connsiteY130" fmla="*/ 2221205 h 2405355"/>
                <a:gd name="connsiteX131" fmla="*/ 765175 w 1270000"/>
                <a:gd name="connsiteY131" fmla="*/ 2268830 h 2405355"/>
                <a:gd name="connsiteX132" fmla="*/ 758825 w 1270000"/>
                <a:gd name="connsiteY132" fmla="*/ 2294230 h 2405355"/>
                <a:gd name="connsiteX133" fmla="*/ 742950 w 1270000"/>
                <a:gd name="connsiteY133" fmla="*/ 2297405 h 2405355"/>
                <a:gd name="connsiteX134" fmla="*/ 733425 w 1270000"/>
                <a:gd name="connsiteY134" fmla="*/ 2300580 h 2405355"/>
                <a:gd name="connsiteX135" fmla="*/ 720725 w 1270000"/>
                <a:gd name="connsiteY135" fmla="*/ 2316455 h 2405355"/>
                <a:gd name="connsiteX136" fmla="*/ 717550 w 1270000"/>
                <a:gd name="connsiteY136" fmla="*/ 2325980 h 2405355"/>
                <a:gd name="connsiteX137" fmla="*/ 711200 w 1270000"/>
                <a:gd name="connsiteY137" fmla="*/ 2360905 h 2405355"/>
                <a:gd name="connsiteX138" fmla="*/ 708025 w 1270000"/>
                <a:gd name="connsiteY138" fmla="*/ 2370430 h 2405355"/>
                <a:gd name="connsiteX139" fmla="*/ 695325 w 1270000"/>
                <a:gd name="connsiteY139" fmla="*/ 2399005 h 2405355"/>
                <a:gd name="connsiteX140" fmla="*/ 669925 w 1270000"/>
                <a:gd name="connsiteY140" fmla="*/ 2405355 h 2405355"/>
                <a:gd name="connsiteX141" fmla="*/ 561975 w 1270000"/>
                <a:gd name="connsiteY141" fmla="*/ 2402180 h 2405355"/>
                <a:gd name="connsiteX142" fmla="*/ 558800 w 1270000"/>
                <a:gd name="connsiteY142" fmla="*/ 2392655 h 2405355"/>
                <a:gd name="connsiteX143" fmla="*/ 561975 w 1270000"/>
                <a:gd name="connsiteY143" fmla="*/ 2357730 h 2405355"/>
                <a:gd name="connsiteX144" fmla="*/ 565150 w 1270000"/>
                <a:gd name="connsiteY144" fmla="*/ 2348205 h 2405355"/>
                <a:gd name="connsiteX145" fmla="*/ 568325 w 1270000"/>
                <a:gd name="connsiteY145" fmla="*/ 2335505 h 2405355"/>
                <a:gd name="connsiteX146" fmla="*/ 574675 w 1270000"/>
                <a:gd name="connsiteY146" fmla="*/ 2325980 h 2405355"/>
                <a:gd name="connsiteX147" fmla="*/ 584200 w 1270000"/>
                <a:gd name="connsiteY147" fmla="*/ 2306930 h 2405355"/>
                <a:gd name="connsiteX148" fmla="*/ 593725 w 1270000"/>
                <a:gd name="connsiteY148" fmla="*/ 2272005 h 2405355"/>
                <a:gd name="connsiteX149" fmla="*/ 596900 w 1270000"/>
                <a:gd name="connsiteY149" fmla="*/ 2262480 h 2405355"/>
                <a:gd name="connsiteX150" fmla="*/ 600075 w 1270000"/>
                <a:gd name="connsiteY150" fmla="*/ 2252955 h 2405355"/>
                <a:gd name="connsiteX151" fmla="*/ 609600 w 1270000"/>
                <a:gd name="connsiteY151" fmla="*/ 2233905 h 2405355"/>
                <a:gd name="connsiteX152" fmla="*/ 615950 w 1270000"/>
                <a:gd name="connsiteY152" fmla="*/ 2195805 h 2405355"/>
                <a:gd name="connsiteX153" fmla="*/ 625475 w 1270000"/>
                <a:gd name="connsiteY153" fmla="*/ 2167230 h 2405355"/>
                <a:gd name="connsiteX154" fmla="*/ 628650 w 1270000"/>
                <a:gd name="connsiteY154" fmla="*/ 2157705 h 2405355"/>
                <a:gd name="connsiteX155" fmla="*/ 635000 w 1270000"/>
                <a:gd name="connsiteY155" fmla="*/ 2148180 h 2405355"/>
                <a:gd name="connsiteX156" fmla="*/ 641350 w 1270000"/>
                <a:gd name="connsiteY156" fmla="*/ 2129130 h 2405355"/>
                <a:gd name="connsiteX157" fmla="*/ 644525 w 1270000"/>
                <a:gd name="connsiteY157" fmla="*/ 2119605 h 2405355"/>
                <a:gd name="connsiteX158" fmla="*/ 654050 w 1270000"/>
                <a:gd name="connsiteY158" fmla="*/ 2094205 h 2405355"/>
                <a:gd name="connsiteX159" fmla="*/ 660400 w 1270000"/>
                <a:gd name="connsiteY159" fmla="*/ 2075155 h 2405355"/>
                <a:gd name="connsiteX160" fmla="*/ 663575 w 1270000"/>
                <a:gd name="connsiteY160" fmla="*/ 2065630 h 2405355"/>
                <a:gd name="connsiteX161" fmla="*/ 666750 w 1270000"/>
                <a:gd name="connsiteY161" fmla="*/ 2030705 h 2405355"/>
                <a:gd name="connsiteX162" fmla="*/ 673100 w 1270000"/>
                <a:gd name="connsiteY162" fmla="*/ 2021180 h 2405355"/>
                <a:gd name="connsiteX163" fmla="*/ 679450 w 1270000"/>
                <a:gd name="connsiteY163" fmla="*/ 1998955 h 2405355"/>
                <a:gd name="connsiteX164" fmla="*/ 685800 w 1270000"/>
                <a:gd name="connsiteY164" fmla="*/ 1976730 h 2405355"/>
                <a:gd name="connsiteX165" fmla="*/ 682625 w 1270000"/>
                <a:gd name="connsiteY165" fmla="*/ 1900530 h 2405355"/>
                <a:gd name="connsiteX166" fmla="*/ 676275 w 1270000"/>
                <a:gd name="connsiteY166" fmla="*/ 1881480 h 2405355"/>
                <a:gd name="connsiteX167" fmla="*/ 647700 w 1270000"/>
                <a:gd name="connsiteY167" fmla="*/ 1865605 h 2405355"/>
                <a:gd name="connsiteX168" fmla="*/ 628650 w 1270000"/>
                <a:gd name="connsiteY168" fmla="*/ 1852905 h 2405355"/>
                <a:gd name="connsiteX169" fmla="*/ 619125 w 1270000"/>
                <a:gd name="connsiteY169" fmla="*/ 1846555 h 2405355"/>
                <a:gd name="connsiteX170" fmla="*/ 596900 w 1270000"/>
                <a:gd name="connsiteY170" fmla="*/ 1830680 h 2405355"/>
                <a:gd name="connsiteX171" fmla="*/ 587375 w 1270000"/>
                <a:gd name="connsiteY171" fmla="*/ 1824330 h 2405355"/>
                <a:gd name="connsiteX172" fmla="*/ 571500 w 1270000"/>
                <a:gd name="connsiteY172" fmla="*/ 1821155 h 2405355"/>
                <a:gd name="connsiteX173" fmla="*/ 561975 w 1270000"/>
                <a:gd name="connsiteY173" fmla="*/ 1817980 h 2405355"/>
                <a:gd name="connsiteX174" fmla="*/ 520700 w 1270000"/>
                <a:gd name="connsiteY174" fmla="*/ 1814805 h 2405355"/>
                <a:gd name="connsiteX175" fmla="*/ 511175 w 1270000"/>
                <a:gd name="connsiteY175" fmla="*/ 1805280 h 2405355"/>
                <a:gd name="connsiteX176" fmla="*/ 501650 w 1270000"/>
                <a:gd name="connsiteY176" fmla="*/ 1786230 h 2405355"/>
                <a:gd name="connsiteX177" fmla="*/ 492125 w 1270000"/>
                <a:gd name="connsiteY177" fmla="*/ 1783055 h 2405355"/>
                <a:gd name="connsiteX178" fmla="*/ 479425 w 1270000"/>
                <a:gd name="connsiteY178" fmla="*/ 1770355 h 2405355"/>
                <a:gd name="connsiteX179" fmla="*/ 450850 w 1270000"/>
                <a:gd name="connsiteY179" fmla="*/ 1760830 h 2405355"/>
                <a:gd name="connsiteX180" fmla="*/ 431800 w 1270000"/>
                <a:gd name="connsiteY180" fmla="*/ 1754480 h 2405355"/>
                <a:gd name="connsiteX181" fmla="*/ 422275 w 1270000"/>
                <a:gd name="connsiteY181" fmla="*/ 1751305 h 2405355"/>
                <a:gd name="connsiteX182" fmla="*/ 400050 w 1270000"/>
                <a:gd name="connsiteY182" fmla="*/ 1722730 h 2405355"/>
                <a:gd name="connsiteX183" fmla="*/ 393700 w 1270000"/>
                <a:gd name="connsiteY183" fmla="*/ 1710030 h 2405355"/>
                <a:gd name="connsiteX184" fmla="*/ 390525 w 1270000"/>
                <a:gd name="connsiteY184" fmla="*/ 1700505 h 2405355"/>
                <a:gd name="connsiteX185" fmla="*/ 384175 w 1270000"/>
                <a:gd name="connsiteY185" fmla="*/ 1690980 h 2405355"/>
                <a:gd name="connsiteX186" fmla="*/ 377825 w 1270000"/>
                <a:gd name="connsiteY186" fmla="*/ 1576680 h 2405355"/>
                <a:gd name="connsiteX187" fmla="*/ 365125 w 1270000"/>
                <a:gd name="connsiteY187" fmla="*/ 1563980 h 2405355"/>
                <a:gd name="connsiteX188" fmla="*/ 358775 w 1270000"/>
                <a:gd name="connsiteY188" fmla="*/ 1554455 h 2405355"/>
                <a:gd name="connsiteX189" fmla="*/ 349250 w 1270000"/>
                <a:gd name="connsiteY189" fmla="*/ 1548105 h 2405355"/>
                <a:gd name="connsiteX190" fmla="*/ 346075 w 1270000"/>
                <a:gd name="connsiteY190" fmla="*/ 1532230 h 2405355"/>
                <a:gd name="connsiteX191" fmla="*/ 342900 w 1270000"/>
                <a:gd name="connsiteY191" fmla="*/ 1519530 h 2405355"/>
                <a:gd name="connsiteX192" fmla="*/ 330200 w 1270000"/>
                <a:gd name="connsiteY192" fmla="*/ 1497305 h 2405355"/>
                <a:gd name="connsiteX193" fmla="*/ 320675 w 1270000"/>
                <a:gd name="connsiteY193" fmla="*/ 1478255 h 2405355"/>
                <a:gd name="connsiteX194" fmla="*/ 317500 w 1270000"/>
                <a:gd name="connsiteY194" fmla="*/ 1462380 h 2405355"/>
                <a:gd name="connsiteX195" fmla="*/ 304800 w 1270000"/>
                <a:gd name="connsiteY195" fmla="*/ 1421105 h 2405355"/>
                <a:gd name="connsiteX196" fmla="*/ 285750 w 1270000"/>
                <a:gd name="connsiteY196" fmla="*/ 1411580 h 2405355"/>
                <a:gd name="connsiteX197" fmla="*/ 279400 w 1270000"/>
                <a:gd name="connsiteY197" fmla="*/ 1402055 h 2405355"/>
                <a:gd name="connsiteX198" fmla="*/ 263525 w 1270000"/>
                <a:gd name="connsiteY198" fmla="*/ 1386180 h 2405355"/>
                <a:gd name="connsiteX199" fmla="*/ 254000 w 1270000"/>
                <a:gd name="connsiteY199" fmla="*/ 1354430 h 2405355"/>
                <a:gd name="connsiteX200" fmla="*/ 247650 w 1270000"/>
                <a:gd name="connsiteY200" fmla="*/ 1344905 h 2405355"/>
                <a:gd name="connsiteX201" fmla="*/ 244475 w 1270000"/>
                <a:gd name="connsiteY201" fmla="*/ 1335380 h 2405355"/>
                <a:gd name="connsiteX202" fmla="*/ 231775 w 1270000"/>
                <a:gd name="connsiteY202" fmla="*/ 1329030 h 2405355"/>
                <a:gd name="connsiteX203" fmla="*/ 225425 w 1270000"/>
                <a:gd name="connsiteY203" fmla="*/ 1316330 h 2405355"/>
                <a:gd name="connsiteX204" fmla="*/ 222250 w 1270000"/>
                <a:gd name="connsiteY204" fmla="*/ 1306805 h 2405355"/>
                <a:gd name="connsiteX205" fmla="*/ 212725 w 1270000"/>
                <a:gd name="connsiteY205" fmla="*/ 1287755 h 2405355"/>
                <a:gd name="connsiteX206" fmla="*/ 209550 w 1270000"/>
                <a:gd name="connsiteY206" fmla="*/ 1246480 h 2405355"/>
                <a:gd name="connsiteX207" fmla="*/ 203200 w 1270000"/>
                <a:gd name="connsiteY207" fmla="*/ 1236955 h 2405355"/>
                <a:gd name="connsiteX208" fmla="*/ 196850 w 1270000"/>
                <a:gd name="connsiteY208" fmla="*/ 1217905 h 2405355"/>
                <a:gd name="connsiteX209" fmla="*/ 190500 w 1270000"/>
                <a:gd name="connsiteY209" fmla="*/ 1195680 h 2405355"/>
                <a:gd name="connsiteX210" fmla="*/ 177800 w 1270000"/>
                <a:gd name="connsiteY210" fmla="*/ 1176630 h 2405355"/>
                <a:gd name="connsiteX211" fmla="*/ 165100 w 1270000"/>
                <a:gd name="connsiteY211" fmla="*/ 1160755 h 2405355"/>
                <a:gd name="connsiteX212" fmla="*/ 155575 w 1270000"/>
                <a:gd name="connsiteY212" fmla="*/ 1129005 h 2405355"/>
                <a:gd name="connsiteX213" fmla="*/ 149225 w 1270000"/>
                <a:gd name="connsiteY213" fmla="*/ 1119480 h 2405355"/>
                <a:gd name="connsiteX214" fmla="*/ 142875 w 1270000"/>
                <a:gd name="connsiteY214" fmla="*/ 1094080 h 2405355"/>
                <a:gd name="connsiteX215" fmla="*/ 133350 w 1270000"/>
                <a:gd name="connsiteY215" fmla="*/ 1075030 h 2405355"/>
                <a:gd name="connsiteX216" fmla="*/ 123825 w 1270000"/>
                <a:gd name="connsiteY216" fmla="*/ 1043280 h 2405355"/>
                <a:gd name="connsiteX217" fmla="*/ 120650 w 1270000"/>
                <a:gd name="connsiteY217" fmla="*/ 1033755 h 2405355"/>
                <a:gd name="connsiteX218" fmla="*/ 101600 w 1270000"/>
                <a:gd name="connsiteY218" fmla="*/ 998830 h 2405355"/>
                <a:gd name="connsiteX219" fmla="*/ 92075 w 1270000"/>
                <a:gd name="connsiteY219" fmla="*/ 967080 h 2405355"/>
                <a:gd name="connsiteX220" fmla="*/ 82550 w 1270000"/>
                <a:gd name="connsiteY220" fmla="*/ 963905 h 2405355"/>
                <a:gd name="connsiteX221" fmla="*/ 69850 w 1270000"/>
                <a:gd name="connsiteY221" fmla="*/ 944855 h 2405355"/>
                <a:gd name="connsiteX222" fmla="*/ 60325 w 1270000"/>
                <a:gd name="connsiteY222" fmla="*/ 941680 h 2405355"/>
                <a:gd name="connsiteX223" fmla="*/ 50800 w 1270000"/>
                <a:gd name="connsiteY223" fmla="*/ 935330 h 2405355"/>
                <a:gd name="connsiteX224" fmla="*/ 38100 w 1270000"/>
                <a:gd name="connsiteY224" fmla="*/ 932155 h 2405355"/>
                <a:gd name="connsiteX225" fmla="*/ 9525 w 1270000"/>
                <a:gd name="connsiteY225" fmla="*/ 916280 h 2405355"/>
                <a:gd name="connsiteX226" fmla="*/ 0 w 1270000"/>
                <a:gd name="connsiteY226" fmla="*/ 913105 h 2405355"/>
                <a:gd name="connsiteX227" fmla="*/ 22225 w 1270000"/>
                <a:gd name="connsiteY227" fmla="*/ 900405 h 2405355"/>
                <a:gd name="connsiteX228" fmla="*/ 47625 w 1270000"/>
                <a:gd name="connsiteY228" fmla="*/ 862305 h 2405355"/>
                <a:gd name="connsiteX229" fmla="*/ 57150 w 1270000"/>
                <a:gd name="connsiteY229" fmla="*/ 836905 h 2405355"/>
                <a:gd name="connsiteX230" fmla="*/ 63500 w 1270000"/>
                <a:gd name="connsiteY230" fmla="*/ 817855 h 2405355"/>
                <a:gd name="connsiteX231" fmla="*/ 66675 w 1270000"/>
                <a:gd name="connsiteY231" fmla="*/ 808330 h 2405355"/>
                <a:gd name="connsiteX232" fmla="*/ 73025 w 1270000"/>
                <a:gd name="connsiteY232" fmla="*/ 795630 h 2405355"/>
                <a:gd name="connsiteX233" fmla="*/ 79375 w 1270000"/>
                <a:gd name="connsiteY233" fmla="*/ 767055 h 2405355"/>
                <a:gd name="connsiteX234" fmla="*/ 82550 w 1270000"/>
                <a:gd name="connsiteY234" fmla="*/ 751180 h 2405355"/>
                <a:gd name="connsiteX235" fmla="*/ 85725 w 1270000"/>
                <a:gd name="connsiteY235" fmla="*/ 713080 h 2405355"/>
                <a:gd name="connsiteX236" fmla="*/ 92075 w 1270000"/>
                <a:gd name="connsiteY236" fmla="*/ 586080 h 2405355"/>
                <a:gd name="connsiteX237" fmla="*/ 101600 w 1270000"/>
                <a:gd name="connsiteY237" fmla="*/ 46330 h 2405355"/>
                <a:gd name="connsiteX238" fmla="*/ 104775 w 1270000"/>
                <a:gd name="connsiteY238" fmla="*/ 20930 h 2405355"/>
                <a:gd name="connsiteX239" fmla="*/ 123825 w 1270000"/>
                <a:gd name="connsiteY239" fmla="*/ 14580 h 2405355"/>
                <a:gd name="connsiteX240" fmla="*/ 123825 w 1270000"/>
                <a:gd name="connsiteY240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682625 w 1270000"/>
                <a:gd name="connsiteY23" fmla="*/ 189205 h 2405355"/>
                <a:gd name="connsiteX24" fmla="*/ 774700 w 1270000"/>
                <a:gd name="connsiteY24" fmla="*/ 214605 h 2405355"/>
                <a:gd name="connsiteX25" fmla="*/ 898525 w 1270000"/>
                <a:gd name="connsiteY25" fmla="*/ 265405 h 2405355"/>
                <a:gd name="connsiteX26" fmla="*/ 908050 w 1270000"/>
                <a:gd name="connsiteY26" fmla="*/ 268580 h 2405355"/>
                <a:gd name="connsiteX27" fmla="*/ 917575 w 1270000"/>
                <a:gd name="connsiteY27" fmla="*/ 271755 h 2405355"/>
                <a:gd name="connsiteX28" fmla="*/ 930275 w 1270000"/>
                <a:gd name="connsiteY28" fmla="*/ 278105 h 2405355"/>
                <a:gd name="connsiteX29" fmla="*/ 952500 w 1270000"/>
                <a:gd name="connsiteY29" fmla="*/ 284455 h 2405355"/>
                <a:gd name="connsiteX30" fmla="*/ 971550 w 1270000"/>
                <a:gd name="connsiteY30" fmla="*/ 290805 h 2405355"/>
                <a:gd name="connsiteX31" fmla="*/ 1019175 w 1270000"/>
                <a:gd name="connsiteY31" fmla="*/ 306680 h 2405355"/>
                <a:gd name="connsiteX32" fmla="*/ 1047750 w 1270000"/>
                <a:gd name="connsiteY32" fmla="*/ 316205 h 2405355"/>
                <a:gd name="connsiteX33" fmla="*/ 1057275 w 1270000"/>
                <a:gd name="connsiteY33" fmla="*/ 319380 h 2405355"/>
                <a:gd name="connsiteX34" fmla="*/ 1089025 w 1270000"/>
                <a:gd name="connsiteY34" fmla="*/ 325730 h 2405355"/>
                <a:gd name="connsiteX35" fmla="*/ 1101725 w 1270000"/>
                <a:gd name="connsiteY35" fmla="*/ 328905 h 2405355"/>
                <a:gd name="connsiteX36" fmla="*/ 1228725 w 1270000"/>
                <a:gd name="connsiteY36" fmla="*/ 332080 h 2405355"/>
                <a:gd name="connsiteX37" fmla="*/ 1257300 w 1270000"/>
                <a:gd name="connsiteY37" fmla="*/ 341605 h 2405355"/>
                <a:gd name="connsiteX38" fmla="*/ 1266825 w 1270000"/>
                <a:gd name="connsiteY38" fmla="*/ 344780 h 2405355"/>
                <a:gd name="connsiteX39" fmla="*/ 1266825 w 1270000"/>
                <a:gd name="connsiteY39" fmla="*/ 417805 h 2405355"/>
                <a:gd name="connsiteX40" fmla="*/ 1270000 w 1270000"/>
                <a:gd name="connsiteY40" fmla="*/ 427330 h 2405355"/>
                <a:gd name="connsiteX41" fmla="*/ 1266825 w 1270000"/>
                <a:gd name="connsiteY41" fmla="*/ 497180 h 2405355"/>
                <a:gd name="connsiteX42" fmla="*/ 1260475 w 1270000"/>
                <a:gd name="connsiteY42" fmla="*/ 506705 h 2405355"/>
                <a:gd name="connsiteX43" fmla="*/ 1250950 w 1270000"/>
                <a:gd name="connsiteY43" fmla="*/ 525755 h 2405355"/>
                <a:gd name="connsiteX44" fmla="*/ 1241425 w 1270000"/>
                <a:gd name="connsiteY44" fmla="*/ 528930 h 2405355"/>
                <a:gd name="connsiteX45" fmla="*/ 1231900 w 1270000"/>
                <a:gd name="connsiteY45" fmla="*/ 535280 h 2405355"/>
                <a:gd name="connsiteX46" fmla="*/ 1225550 w 1270000"/>
                <a:gd name="connsiteY46" fmla="*/ 570205 h 2405355"/>
                <a:gd name="connsiteX47" fmla="*/ 1219200 w 1270000"/>
                <a:gd name="connsiteY47" fmla="*/ 589255 h 2405355"/>
                <a:gd name="connsiteX48" fmla="*/ 1209675 w 1270000"/>
                <a:gd name="connsiteY48" fmla="*/ 608305 h 2405355"/>
                <a:gd name="connsiteX49" fmla="*/ 1206500 w 1270000"/>
                <a:gd name="connsiteY49" fmla="*/ 627355 h 2405355"/>
                <a:gd name="connsiteX50" fmla="*/ 1196975 w 1270000"/>
                <a:gd name="connsiteY50" fmla="*/ 652755 h 2405355"/>
                <a:gd name="connsiteX51" fmla="*/ 1187450 w 1270000"/>
                <a:gd name="connsiteY51" fmla="*/ 655930 h 2405355"/>
                <a:gd name="connsiteX52" fmla="*/ 1177925 w 1270000"/>
                <a:gd name="connsiteY52" fmla="*/ 662280 h 2405355"/>
                <a:gd name="connsiteX53" fmla="*/ 1171575 w 1270000"/>
                <a:gd name="connsiteY53" fmla="*/ 687680 h 2405355"/>
                <a:gd name="connsiteX54" fmla="*/ 1155700 w 1270000"/>
                <a:gd name="connsiteY54" fmla="*/ 706730 h 2405355"/>
                <a:gd name="connsiteX55" fmla="*/ 1149350 w 1270000"/>
                <a:gd name="connsiteY55" fmla="*/ 716255 h 2405355"/>
                <a:gd name="connsiteX56" fmla="*/ 1130300 w 1270000"/>
                <a:gd name="connsiteY56" fmla="*/ 732130 h 2405355"/>
                <a:gd name="connsiteX57" fmla="*/ 1130300 w 1270000"/>
                <a:gd name="connsiteY57" fmla="*/ 805155 h 2405355"/>
                <a:gd name="connsiteX58" fmla="*/ 1136650 w 1270000"/>
                <a:gd name="connsiteY58" fmla="*/ 824205 h 2405355"/>
                <a:gd name="connsiteX59" fmla="*/ 1146175 w 1270000"/>
                <a:gd name="connsiteY59" fmla="*/ 843255 h 2405355"/>
                <a:gd name="connsiteX60" fmla="*/ 1152525 w 1270000"/>
                <a:gd name="connsiteY60" fmla="*/ 862305 h 2405355"/>
                <a:gd name="connsiteX61" fmla="*/ 1149350 w 1270000"/>
                <a:gd name="connsiteY61" fmla="*/ 894055 h 2405355"/>
                <a:gd name="connsiteX62" fmla="*/ 1139825 w 1270000"/>
                <a:gd name="connsiteY62" fmla="*/ 900405 h 2405355"/>
                <a:gd name="connsiteX63" fmla="*/ 1111250 w 1270000"/>
                <a:gd name="connsiteY63" fmla="*/ 913105 h 2405355"/>
                <a:gd name="connsiteX64" fmla="*/ 1108075 w 1270000"/>
                <a:gd name="connsiteY64" fmla="*/ 922630 h 2405355"/>
                <a:gd name="connsiteX65" fmla="*/ 1089025 w 1270000"/>
                <a:gd name="connsiteY65" fmla="*/ 932155 h 2405355"/>
                <a:gd name="connsiteX66" fmla="*/ 1079500 w 1270000"/>
                <a:gd name="connsiteY66" fmla="*/ 938505 h 2405355"/>
                <a:gd name="connsiteX67" fmla="*/ 1073150 w 1270000"/>
                <a:gd name="connsiteY67" fmla="*/ 960730 h 2405355"/>
                <a:gd name="connsiteX68" fmla="*/ 1066800 w 1270000"/>
                <a:gd name="connsiteY68" fmla="*/ 970255 h 2405355"/>
                <a:gd name="connsiteX69" fmla="*/ 1054100 w 1270000"/>
                <a:gd name="connsiteY69" fmla="*/ 973430 h 2405355"/>
                <a:gd name="connsiteX70" fmla="*/ 1035050 w 1270000"/>
                <a:gd name="connsiteY70" fmla="*/ 979780 h 2405355"/>
                <a:gd name="connsiteX71" fmla="*/ 1038225 w 1270000"/>
                <a:gd name="connsiteY71" fmla="*/ 1135355 h 2405355"/>
                <a:gd name="connsiteX72" fmla="*/ 1041400 w 1270000"/>
                <a:gd name="connsiteY72" fmla="*/ 1148055 h 2405355"/>
                <a:gd name="connsiteX73" fmla="*/ 1050925 w 1270000"/>
                <a:gd name="connsiteY73" fmla="*/ 1151230 h 2405355"/>
                <a:gd name="connsiteX74" fmla="*/ 1069975 w 1270000"/>
                <a:gd name="connsiteY74" fmla="*/ 1170280 h 2405355"/>
                <a:gd name="connsiteX75" fmla="*/ 1073150 w 1270000"/>
                <a:gd name="connsiteY75" fmla="*/ 1179805 h 2405355"/>
                <a:gd name="connsiteX76" fmla="*/ 1079500 w 1270000"/>
                <a:gd name="connsiteY76" fmla="*/ 1189330 h 2405355"/>
                <a:gd name="connsiteX77" fmla="*/ 1092200 w 1270000"/>
                <a:gd name="connsiteY77" fmla="*/ 1208380 h 2405355"/>
                <a:gd name="connsiteX78" fmla="*/ 1092200 w 1270000"/>
                <a:gd name="connsiteY78" fmla="*/ 1227430 h 2405355"/>
                <a:gd name="connsiteX79" fmla="*/ 1101725 w 1270000"/>
                <a:gd name="connsiteY79" fmla="*/ 1281405 h 2405355"/>
                <a:gd name="connsiteX80" fmla="*/ 1085850 w 1270000"/>
                <a:gd name="connsiteY80" fmla="*/ 1294105 h 2405355"/>
                <a:gd name="connsiteX81" fmla="*/ 1066800 w 1270000"/>
                <a:gd name="connsiteY81" fmla="*/ 1300455 h 2405355"/>
                <a:gd name="connsiteX82" fmla="*/ 1073150 w 1270000"/>
                <a:gd name="connsiteY82" fmla="*/ 1325855 h 2405355"/>
                <a:gd name="connsiteX83" fmla="*/ 1082675 w 1270000"/>
                <a:gd name="connsiteY83" fmla="*/ 1332205 h 2405355"/>
                <a:gd name="connsiteX84" fmla="*/ 1079500 w 1270000"/>
                <a:gd name="connsiteY84" fmla="*/ 1354430 h 2405355"/>
                <a:gd name="connsiteX85" fmla="*/ 1054100 w 1270000"/>
                <a:gd name="connsiteY85" fmla="*/ 1370305 h 2405355"/>
                <a:gd name="connsiteX86" fmla="*/ 1028700 w 1270000"/>
                <a:gd name="connsiteY86" fmla="*/ 1376655 h 2405355"/>
                <a:gd name="connsiteX87" fmla="*/ 1025525 w 1270000"/>
                <a:gd name="connsiteY87" fmla="*/ 1386180 h 2405355"/>
                <a:gd name="connsiteX88" fmla="*/ 1044575 w 1270000"/>
                <a:gd name="connsiteY88" fmla="*/ 1392530 h 2405355"/>
                <a:gd name="connsiteX89" fmla="*/ 1057275 w 1270000"/>
                <a:gd name="connsiteY89" fmla="*/ 1398880 h 2405355"/>
                <a:gd name="connsiteX90" fmla="*/ 1076325 w 1270000"/>
                <a:gd name="connsiteY90" fmla="*/ 1405230 h 2405355"/>
                <a:gd name="connsiteX91" fmla="*/ 1085850 w 1270000"/>
                <a:gd name="connsiteY91" fmla="*/ 1481430 h 2405355"/>
                <a:gd name="connsiteX92" fmla="*/ 1098550 w 1270000"/>
                <a:gd name="connsiteY92" fmla="*/ 1510005 h 2405355"/>
                <a:gd name="connsiteX93" fmla="*/ 1108075 w 1270000"/>
                <a:gd name="connsiteY93" fmla="*/ 1529055 h 2405355"/>
                <a:gd name="connsiteX94" fmla="*/ 1098550 w 1270000"/>
                <a:gd name="connsiteY94" fmla="*/ 1544930 h 2405355"/>
                <a:gd name="connsiteX95" fmla="*/ 1079500 w 1270000"/>
                <a:gd name="connsiteY95" fmla="*/ 1554455 h 2405355"/>
                <a:gd name="connsiteX96" fmla="*/ 1082675 w 1270000"/>
                <a:gd name="connsiteY96" fmla="*/ 1563980 h 2405355"/>
                <a:gd name="connsiteX97" fmla="*/ 1095375 w 1270000"/>
                <a:gd name="connsiteY97" fmla="*/ 1583030 h 2405355"/>
                <a:gd name="connsiteX98" fmla="*/ 1104900 w 1270000"/>
                <a:gd name="connsiteY98" fmla="*/ 1624305 h 2405355"/>
                <a:gd name="connsiteX99" fmla="*/ 1098550 w 1270000"/>
                <a:gd name="connsiteY99" fmla="*/ 1633830 h 2405355"/>
                <a:gd name="connsiteX100" fmla="*/ 1079500 w 1270000"/>
                <a:gd name="connsiteY100" fmla="*/ 1643355 h 2405355"/>
                <a:gd name="connsiteX101" fmla="*/ 1069975 w 1270000"/>
                <a:gd name="connsiteY101" fmla="*/ 1652880 h 2405355"/>
                <a:gd name="connsiteX102" fmla="*/ 1057275 w 1270000"/>
                <a:gd name="connsiteY102" fmla="*/ 1671930 h 2405355"/>
                <a:gd name="connsiteX103" fmla="*/ 1038225 w 1270000"/>
                <a:gd name="connsiteY103" fmla="*/ 1684630 h 2405355"/>
                <a:gd name="connsiteX104" fmla="*/ 1016000 w 1270000"/>
                <a:gd name="connsiteY104" fmla="*/ 1710030 h 2405355"/>
                <a:gd name="connsiteX105" fmla="*/ 1006475 w 1270000"/>
                <a:gd name="connsiteY105" fmla="*/ 1719555 h 2405355"/>
                <a:gd name="connsiteX106" fmla="*/ 987425 w 1270000"/>
                <a:gd name="connsiteY106" fmla="*/ 1725905 h 2405355"/>
                <a:gd name="connsiteX107" fmla="*/ 977900 w 1270000"/>
                <a:gd name="connsiteY107" fmla="*/ 1744955 h 2405355"/>
                <a:gd name="connsiteX108" fmla="*/ 958850 w 1270000"/>
                <a:gd name="connsiteY108" fmla="*/ 1757655 h 2405355"/>
                <a:gd name="connsiteX109" fmla="*/ 949325 w 1270000"/>
                <a:gd name="connsiteY109" fmla="*/ 1776705 h 2405355"/>
                <a:gd name="connsiteX110" fmla="*/ 942975 w 1270000"/>
                <a:gd name="connsiteY110" fmla="*/ 1798930 h 2405355"/>
                <a:gd name="connsiteX111" fmla="*/ 930275 w 1270000"/>
                <a:gd name="connsiteY111" fmla="*/ 1830680 h 2405355"/>
                <a:gd name="connsiteX112" fmla="*/ 923925 w 1270000"/>
                <a:gd name="connsiteY112" fmla="*/ 1849730 h 2405355"/>
                <a:gd name="connsiteX113" fmla="*/ 911225 w 1270000"/>
                <a:gd name="connsiteY113" fmla="*/ 1868780 h 2405355"/>
                <a:gd name="connsiteX114" fmla="*/ 898525 w 1270000"/>
                <a:gd name="connsiteY114" fmla="*/ 1884655 h 2405355"/>
                <a:gd name="connsiteX115" fmla="*/ 895350 w 1270000"/>
                <a:gd name="connsiteY115" fmla="*/ 1894180 h 2405355"/>
                <a:gd name="connsiteX116" fmla="*/ 876300 w 1270000"/>
                <a:gd name="connsiteY116" fmla="*/ 1900530 h 2405355"/>
                <a:gd name="connsiteX117" fmla="*/ 857250 w 1270000"/>
                <a:gd name="connsiteY117" fmla="*/ 1910055 h 2405355"/>
                <a:gd name="connsiteX118" fmla="*/ 850900 w 1270000"/>
                <a:gd name="connsiteY118" fmla="*/ 1919580 h 2405355"/>
                <a:gd name="connsiteX119" fmla="*/ 844550 w 1270000"/>
                <a:gd name="connsiteY119" fmla="*/ 1938630 h 2405355"/>
                <a:gd name="connsiteX120" fmla="*/ 838200 w 1270000"/>
                <a:gd name="connsiteY120" fmla="*/ 1957680 h 2405355"/>
                <a:gd name="connsiteX121" fmla="*/ 835025 w 1270000"/>
                <a:gd name="connsiteY121" fmla="*/ 1967205 h 2405355"/>
                <a:gd name="connsiteX122" fmla="*/ 831850 w 1270000"/>
                <a:gd name="connsiteY122" fmla="*/ 1976730 h 2405355"/>
                <a:gd name="connsiteX123" fmla="*/ 812800 w 1270000"/>
                <a:gd name="connsiteY123" fmla="*/ 1995780 h 2405355"/>
                <a:gd name="connsiteX124" fmla="*/ 803275 w 1270000"/>
                <a:gd name="connsiteY124" fmla="*/ 2002130 h 2405355"/>
                <a:gd name="connsiteX125" fmla="*/ 781050 w 1270000"/>
                <a:gd name="connsiteY125" fmla="*/ 2018005 h 2405355"/>
                <a:gd name="connsiteX126" fmla="*/ 777875 w 1270000"/>
                <a:gd name="connsiteY126" fmla="*/ 2097380 h 2405355"/>
                <a:gd name="connsiteX127" fmla="*/ 774700 w 1270000"/>
                <a:gd name="connsiteY127" fmla="*/ 2167230 h 2405355"/>
                <a:gd name="connsiteX128" fmla="*/ 768350 w 1270000"/>
                <a:gd name="connsiteY128" fmla="*/ 2186280 h 2405355"/>
                <a:gd name="connsiteX129" fmla="*/ 765175 w 1270000"/>
                <a:gd name="connsiteY129" fmla="*/ 2208505 h 2405355"/>
                <a:gd name="connsiteX130" fmla="*/ 762000 w 1270000"/>
                <a:gd name="connsiteY130" fmla="*/ 2221205 h 2405355"/>
                <a:gd name="connsiteX131" fmla="*/ 765175 w 1270000"/>
                <a:gd name="connsiteY131" fmla="*/ 2268830 h 2405355"/>
                <a:gd name="connsiteX132" fmla="*/ 758825 w 1270000"/>
                <a:gd name="connsiteY132" fmla="*/ 2294230 h 2405355"/>
                <a:gd name="connsiteX133" fmla="*/ 742950 w 1270000"/>
                <a:gd name="connsiteY133" fmla="*/ 2297405 h 2405355"/>
                <a:gd name="connsiteX134" fmla="*/ 733425 w 1270000"/>
                <a:gd name="connsiteY134" fmla="*/ 2300580 h 2405355"/>
                <a:gd name="connsiteX135" fmla="*/ 720725 w 1270000"/>
                <a:gd name="connsiteY135" fmla="*/ 2316455 h 2405355"/>
                <a:gd name="connsiteX136" fmla="*/ 717550 w 1270000"/>
                <a:gd name="connsiteY136" fmla="*/ 2325980 h 2405355"/>
                <a:gd name="connsiteX137" fmla="*/ 711200 w 1270000"/>
                <a:gd name="connsiteY137" fmla="*/ 2360905 h 2405355"/>
                <a:gd name="connsiteX138" fmla="*/ 708025 w 1270000"/>
                <a:gd name="connsiteY138" fmla="*/ 2370430 h 2405355"/>
                <a:gd name="connsiteX139" fmla="*/ 695325 w 1270000"/>
                <a:gd name="connsiteY139" fmla="*/ 2399005 h 2405355"/>
                <a:gd name="connsiteX140" fmla="*/ 669925 w 1270000"/>
                <a:gd name="connsiteY140" fmla="*/ 2405355 h 2405355"/>
                <a:gd name="connsiteX141" fmla="*/ 561975 w 1270000"/>
                <a:gd name="connsiteY141" fmla="*/ 2402180 h 2405355"/>
                <a:gd name="connsiteX142" fmla="*/ 558800 w 1270000"/>
                <a:gd name="connsiteY142" fmla="*/ 2392655 h 2405355"/>
                <a:gd name="connsiteX143" fmla="*/ 561975 w 1270000"/>
                <a:gd name="connsiteY143" fmla="*/ 2357730 h 2405355"/>
                <a:gd name="connsiteX144" fmla="*/ 565150 w 1270000"/>
                <a:gd name="connsiteY144" fmla="*/ 2348205 h 2405355"/>
                <a:gd name="connsiteX145" fmla="*/ 568325 w 1270000"/>
                <a:gd name="connsiteY145" fmla="*/ 2335505 h 2405355"/>
                <a:gd name="connsiteX146" fmla="*/ 574675 w 1270000"/>
                <a:gd name="connsiteY146" fmla="*/ 2325980 h 2405355"/>
                <a:gd name="connsiteX147" fmla="*/ 584200 w 1270000"/>
                <a:gd name="connsiteY147" fmla="*/ 2306930 h 2405355"/>
                <a:gd name="connsiteX148" fmla="*/ 593725 w 1270000"/>
                <a:gd name="connsiteY148" fmla="*/ 2272005 h 2405355"/>
                <a:gd name="connsiteX149" fmla="*/ 596900 w 1270000"/>
                <a:gd name="connsiteY149" fmla="*/ 2262480 h 2405355"/>
                <a:gd name="connsiteX150" fmla="*/ 600075 w 1270000"/>
                <a:gd name="connsiteY150" fmla="*/ 2252955 h 2405355"/>
                <a:gd name="connsiteX151" fmla="*/ 609600 w 1270000"/>
                <a:gd name="connsiteY151" fmla="*/ 2233905 h 2405355"/>
                <a:gd name="connsiteX152" fmla="*/ 615950 w 1270000"/>
                <a:gd name="connsiteY152" fmla="*/ 2195805 h 2405355"/>
                <a:gd name="connsiteX153" fmla="*/ 625475 w 1270000"/>
                <a:gd name="connsiteY153" fmla="*/ 2167230 h 2405355"/>
                <a:gd name="connsiteX154" fmla="*/ 628650 w 1270000"/>
                <a:gd name="connsiteY154" fmla="*/ 2157705 h 2405355"/>
                <a:gd name="connsiteX155" fmla="*/ 635000 w 1270000"/>
                <a:gd name="connsiteY155" fmla="*/ 2148180 h 2405355"/>
                <a:gd name="connsiteX156" fmla="*/ 641350 w 1270000"/>
                <a:gd name="connsiteY156" fmla="*/ 2129130 h 2405355"/>
                <a:gd name="connsiteX157" fmla="*/ 644525 w 1270000"/>
                <a:gd name="connsiteY157" fmla="*/ 2119605 h 2405355"/>
                <a:gd name="connsiteX158" fmla="*/ 654050 w 1270000"/>
                <a:gd name="connsiteY158" fmla="*/ 2094205 h 2405355"/>
                <a:gd name="connsiteX159" fmla="*/ 660400 w 1270000"/>
                <a:gd name="connsiteY159" fmla="*/ 2075155 h 2405355"/>
                <a:gd name="connsiteX160" fmla="*/ 663575 w 1270000"/>
                <a:gd name="connsiteY160" fmla="*/ 2065630 h 2405355"/>
                <a:gd name="connsiteX161" fmla="*/ 666750 w 1270000"/>
                <a:gd name="connsiteY161" fmla="*/ 2030705 h 2405355"/>
                <a:gd name="connsiteX162" fmla="*/ 673100 w 1270000"/>
                <a:gd name="connsiteY162" fmla="*/ 2021180 h 2405355"/>
                <a:gd name="connsiteX163" fmla="*/ 679450 w 1270000"/>
                <a:gd name="connsiteY163" fmla="*/ 1998955 h 2405355"/>
                <a:gd name="connsiteX164" fmla="*/ 685800 w 1270000"/>
                <a:gd name="connsiteY164" fmla="*/ 1976730 h 2405355"/>
                <a:gd name="connsiteX165" fmla="*/ 682625 w 1270000"/>
                <a:gd name="connsiteY165" fmla="*/ 1900530 h 2405355"/>
                <a:gd name="connsiteX166" fmla="*/ 676275 w 1270000"/>
                <a:gd name="connsiteY166" fmla="*/ 1881480 h 2405355"/>
                <a:gd name="connsiteX167" fmla="*/ 647700 w 1270000"/>
                <a:gd name="connsiteY167" fmla="*/ 1865605 h 2405355"/>
                <a:gd name="connsiteX168" fmla="*/ 628650 w 1270000"/>
                <a:gd name="connsiteY168" fmla="*/ 1852905 h 2405355"/>
                <a:gd name="connsiteX169" fmla="*/ 619125 w 1270000"/>
                <a:gd name="connsiteY169" fmla="*/ 1846555 h 2405355"/>
                <a:gd name="connsiteX170" fmla="*/ 596900 w 1270000"/>
                <a:gd name="connsiteY170" fmla="*/ 1830680 h 2405355"/>
                <a:gd name="connsiteX171" fmla="*/ 587375 w 1270000"/>
                <a:gd name="connsiteY171" fmla="*/ 1824330 h 2405355"/>
                <a:gd name="connsiteX172" fmla="*/ 571500 w 1270000"/>
                <a:gd name="connsiteY172" fmla="*/ 1821155 h 2405355"/>
                <a:gd name="connsiteX173" fmla="*/ 561975 w 1270000"/>
                <a:gd name="connsiteY173" fmla="*/ 1817980 h 2405355"/>
                <a:gd name="connsiteX174" fmla="*/ 520700 w 1270000"/>
                <a:gd name="connsiteY174" fmla="*/ 1814805 h 2405355"/>
                <a:gd name="connsiteX175" fmla="*/ 511175 w 1270000"/>
                <a:gd name="connsiteY175" fmla="*/ 1805280 h 2405355"/>
                <a:gd name="connsiteX176" fmla="*/ 501650 w 1270000"/>
                <a:gd name="connsiteY176" fmla="*/ 1786230 h 2405355"/>
                <a:gd name="connsiteX177" fmla="*/ 492125 w 1270000"/>
                <a:gd name="connsiteY177" fmla="*/ 1783055 h 2405355"/>
                <a:gd name="connsiteX178" fmla="*/ 479425 w 1270000"/>
                <a:gd name="connsiteY178" fmla="*/ 1770355 h 2405355"/>
                <a:gd name="connsiteX179" fmla="*/ 450850 w 1270000"/>
                <a:gd name="connsiteY179" fmla="*/ 1760830 h 2405355"/>
                <a:gd name="connsiteX180" fmla="*/ 431800 w 1270000"/>
                <a:gd name="connsiteY180" fmla="*/ 1754480 h 2405355"/>
                <a:gd name="connsiteX181" fmla="*/ 422275 w 1270000"/>
                <a:gd name="connsiteY181" fmla="*/ 1751305 h 2405355"/>
                <a:gd name="connsiteX182" fmla="*/ 400050 w 1270000"/>
                <a:gd name="connsiteY182" fmla="*/ 1722730 h 2405355"/>
                <a:gd name="connsiteX183" fmla="*/ 393700 w 1270000"/>
                <a:gd name="connsiteY183" fmla="*/ 1710030 h 2405355"/>
                <a:gd name="connsiteX184" fmla="*/ 390525 w 1270000"/>
                <a:gd name="connsiteY184" fmla="*/ 1700505 h 2405355"/>
                <a:gd name="connsiteX185" fmla="*/ 384175 w 1270000"/>
                <a:gd name="connsiteY185" fmla="*/ 1690980 h 2405355"/>
                <a:gd name="connsiteX186" fmla="*/ 377825 w 1270000"/>
                <a:gd name="connsiteY186" fmla="*/ 1576680 h 2405355"/>
                <a:gd name="connsiteX187" fmla="*/ 365125 w 1270000"/>
                <a:gd name="connsiteY187" fmla="*/ 1563980 h 2405355"/>
                <a:gd name="connsiteX188" fmla="*/ 358775 w 1270000"/>
                <a:gd name="connsiteY188" fmla="*/ 1554455 h 2405355"/>
                <a:gd name="connsiteX189" fmla="*/ 349250 w 1270000"/>
                <a:gd name="connsiteY189" fmla="*/ 1548105 h 2405355"/>
                <a:gd name="connsiteX190" fmla="*/ 346075 w 1270000"/>
                <a:gd name="connsiteY190" fmla="*/ 1532230 h 2405355"/>
                <a:gd name="connsiteX191" fmla="*/ 342900 w 1270000"/>
                <a:gd name="connsiteY191" fmla="*/ 1519530 h 2405355"/>
                <a:gd name="connsiteX192" fmla="*/ 330200 w 1270000"/>
                <a:gd name="connsiteY192" fmla="*/ 1497305 h 2405355"/>
                <a:gd name="connsiteX193" fmla="*/ 320675 w 1270000"/>
                <a:gd name="connsiteY193" fmla="*/ 1478255 h 2405355"/>
                <a:gd name="connsiteX194" fmla="*/ 317500 w 1270000"/>
                <a:gd name="connsiteY194" fmla="*/ 1462380 h 2405355"/>
                <a:gd name="connsiteX195" fmla="*/ 304800 w 1270000"/>
                <a:gd name="connsiteY195" fmla="*/ 1421105 h 2405355"/>
                <a:gd name="connsiteX196" fmla="*/ 285750 w 1270000"/>
                <a:gd name="connsiteY196" fmla="*/ 1411580 h 2405355"/>
                <a:gd name="connsiteX197" fmla="*/ 279400 w 1270000"/>
                <a:gd name="connsiteY197" fmla="*/ 1402055 h 2405355"/>
                <a:gd name="connsiteX198" fmla="*/ 263525 w 1270000"/>
                <a:gd name="connsiteY198" fmla="*/ 1386180 h 2405355"/>
                <a:gd name="connsiteX199" fmla="*/ 254000 w 1270000"/>
                <a:gd name="connsiteY199" fmla="*/ 1354430 h 2405355"/>
                <a:gd name="connsiteX200" fmla="*/ 247650 w 1270000"/>
                <a:gd name="connsiteY200" fmla="*/ 1344905 h 2405355"/>
                <a:gd name="connsiteX201" fmla="*/ 244475 w 1270000"/>
                <a:gd name="connsiteY201" fmla="*/ 1335380 h 2405355"/>
                <a:gd name="connsiteX202" fmla="*/ 231775 w 1270000"/>
                <a:gd name="connsiteY202" fmla="*/ 1329030 h 2405355"/>
                <a:gd name="connsiteX203" fmla="*/ 225425 w 1270000"/>
                <a:gd name="connsiteY203" fmla="*/ 1316330 h 2405355"/>
                <a:gd name="connsiteX204" fmla="*/ 222250 w 1270000"/>
                <a:gd name="connsiteY204" fmla="*/ 1306805 h 2405355"/>
                <a:gd name="connsiteX205" fmla="*/ 212725 w 1270000"/>
                <a:gd name="connsiteY205" fmla="*/ 1287755 h 2405355"/>
                <a:gd name="connsiteX206" fmla="*/ 209550 w 1270000"/>
                <a:gd name="connsiteY206" fmla="*/ 1246480 h 2405355"/>
                <a:gd name="connsiteX207" fmla="*/ 203200 w 1270000"/>
                <a:gd name="connsiteY207" fmla="*/ 1236955 h 2405355"/>
                <a:gd name="connsiteX208" fmla="*/ 196850 w 1270000"/>
                <a:gd name="connsiteY208" fmla="*/ 1217905 h 2405355"/>
                <a:gd name="connsiteX209" fmla="*/ 190500 w 1270000"/>
                <a:gd name="connsiteY209" fmla="*/ 1195680 h 2405355"/>
                <a:gd name="connsiteX210" fmla="*/ 177800 w 1270000"/>
                <a:gd name="connsiteY210" fmla="*/ 1176630 h 2405355"/>
                <a:gd name="connsiteX211" fmla="*/ 165100 w 1270000"/>
                <a:gd name="connsiteY211" fmla="*/ 1160755 h 2405355"/>
                <a:gd name="connsiteX212" fmla="*/ 155575 w 1270000"/>
                <a:gd name="connsiteY212" fmla="*/ 1129005 h 2405355"/>
                <a:gd name="connsiteX213" fmla="*/ 149225 w 1270000"/>
                <a:gd name="connsiteY213" fmla="*/ 1119480 h 2405355"/>
                <a:gd name="connsiteX214" fmla="*/ 142875 w 1270000"/>
                <a:gd name="connsiteY214" fmla="*/ 1094080 h 2405355"/>
                <a:gd name="connsiteX215" fmla="*/ 133350 w 1270000"/>
                <a:gd name="connsiteY215" fmla="*/ 1075030 h 2405355"/>
                <a:gd name="connsiteX216" fmla="*/ 123825 w 1270000"/>
                <a:gd name="connsiteY216" fmla="*/ 1043280 h 2405355"/>
                <a:gd name="connsiteX217" fmla="*/ 120650 w 1270000"/>
                <a:gd name="connsiteY217" fmla="*/ 1033755 h 2405355"/>
                <a:gd name="connsiteX218" fmla="*/ 101600 w 1270000"/>
                <a:gd name="connsiteY218" fmla="*/ 998830 h 2405355"/>
                <a:gd name="connsiteX219" fmla="*/ 92075 w 1270000"/>
                <a:gd name="connsiteY219" fmla="*/ 967080 h 2405355"/>
                <a:gd name="connsiteX220" fmla="*/ 82550 w 1270000"/>
                <a:gd name="connsiteY220" fmla="*/ 963905 h 2405355"/>
                <a:gd name="connsiteX221" fmla="*/ 69850 w 1270000"/>
                <a:gd name="connsiteY221" fmla="*/ 944855 h 2405355"/>
                <a:gd name="connsiteX222" fmla="*/ 60325 w 1270000"/>
                <a:gd name="connsiteY222" fmla="*/ 941680 h 2405355"/>
                <a:gd name="connsiteX223" fmla="*/ 50800 w 1270000"/>
                <a:gd name="connsiteY223" fmla="*/ 935330 h 2405355"/>
                <a:gd name="connsiteX224" fmla="*/ 38100 w 1270000"/>
                <a:gd name="connsiteY224" fmla="*/ 932155 h 2405355"/>
                <a:gd name="connsiteX225" fmla="*/ 9525 w 1270000"/>
                <a:gd name="connsiteY225" fmla="*/ 916280 h 2405355"/>
                <a:gd name="connsiteX226" fmla="*/ 0 w 1270000"/>
                <a:gd name="connsiteY226" fmla="*/ 913105 h 2405355"/>
                <a:gd name="connsiteX227" fmla="*/ 22225 w 1270000"/>
                <a:gd name="connsiteY227" fmla="*/ 900405 h 2405355"/>
                <a:gd name="connsiteX228" fmla="*/ 47625 w 1270000"/>
                <a:gd name="connsiteY228" fmla="*/ 862305 h 2405355"/>
                <a:gd name="connsiteX229" fmla="*/ 57150 w 1270000"/>
                <a:gd name="connsiteY229" fmla="*/ 836905 h 2405355"/>
                <a:gd name="connsiteX230" fmla="*/ 63500 w 1270000"/>
                <a:gd name="connsiteY230" fmla="*/ 817855 h 2405355"/>
                <a:gd name="connsiteX231" fmla="*/ 66675 w 1270000"/>
                <a:gd name="connsiteY231" fmla="*/ 808330 h 2405355"/>
                <a:gd name="connsiteX232" fmla="*/ 73025 w 1270000"/>
                <a:gd name="connsiteY232" fmla="*/ 795630 h 2405355"/>
                <a:gd name="connsiteX233" fmla="*/ 79375 w 1270000"/>
                <a:gd name="connsiteY233" fmla="*/ 767055 h 2405355"/>
                <a:gd name="connsiteX234" fmla="*/ 82550 w 1270000"/>
                <a:gd name="connsiteY234" fmla="*/ 751180 h 2405355"/>
                <a:gd name="connsiteX235" fmla="*/ 85725 w 1270000"/>
                <a:gd name="connsiteY235" fmla="*/ 713080 h 2405355"/>
                <a:gd name="connsiteX236" fmla="*/ 92075 w 1270000"/>
                <a:gd name="connsiteY236" fmla="*/ 586080 h 2405355"/>
                <a:gd name="connsiteX237" fmla="*/ 101600 w 1270000"/>
                <a:gd name="connsiteY237" fmla="*/ 46330 h 2405355"/>
                <a:gd name="connsiteX238" fmla="*/ 104775 w 1270000"/>
                <a:gd name="connsiteY238" fmla="*/ 20930 h 2405355"/>
                <a:gd name="connsiteX239" fmla="*/ 123825 w 1270000"/>
                <a:gd name="connsiteY239" fmla="*/ 14580 h 2405355"/>
                <a:gd name="connsiteX240" fmla="*/ 123825 w 1270000"/>
                <a:gd name="connsiteY240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69925 w 1270000"/>
                <a:gd name="connsiteY22" fmla="*/ 182855 h 2405355"/>
                <a:gd name="connsiteX23" fmla="*/ 774700 w 1270000"/>
                <a:gd name="connsiteY23" fmla="*/ 214605 h 2405355"/>
                <a:gd name="connsiteX24" fmla="*/ 898525 w 1270000"/>
                <a:gd name="connsiteY24" fmla="*/ 265405 h 2405355"/>
                <a:gd name="connsiteX25" fmla="*/ 908050 w 1270000"/>
                <a:gd name="connsiteY25" fmla="*/ 268580 h 2405355"/>
                <a:gd name="connsiteX26" fmla="*/ 917575 w 1270000"/>
                <a:gd name="connsiteY26" fmla="*/ 271755 h 2405355"/>
                <a:gd name="connsiteX27" fmla="*/ 930275 w 1270000"/>
                <a:gd name="connsiteY27" fmla="*/ 278105 h 2405355"/>
                <a:gd name="connsiteX28" fmla="*/ 952500 w 1270000"/>
                <a:gd name="connsiteY28" fmla="*/ 284455 h 2405355"/>
                <a:gd name="connsiteX29" fmla="*/ 971550 w 1270000"/>
                <a:gd name="connsiteY29" fmla="*/ 290805 h 2405355"/>
                <a:gd name="connsiteX30" fmla="*/ 1019175 w 1270000"/>
                <a:gd name="connsiteY30" fmla="*/ 306680 h 2405355"/>
                <a:gd name="connsiteX31" fmla="*/ 1047750 w 1270000"/>
                <a:gd name="connsiteY31" fmla="*/ 316205 h 2405355"/>
                <a:gd name="connsiteX32" fmla="*/ 1057275 w 1270000"/>
                <a:gd name="connsiteY32" fmla="*/ 319380 h 2405355"/>
                <a:gd name="connsiteX33" fmla="*/ 1089025 w 1270000"/>
                <a:gd name="connsiteY33" fmla="*/ 325730 h 2405355"/>
                <a:gd name="connsiteX34" fmla="*/ 1101725 w 1270000"/>
                <a:gd name="connsiteY34" fmla="*/ 328905 h 2405355"/>
                <a:gd name="connsiteX35" fmla="*/ 1228725 w 1270000"/>
                <a:gd name="connsiteY35" fmla="*/ 332080 h 2405355"/>
                <a:gd name="connsiteX36" fmla="*/ 1257300 w 1270000"/>
                <a:gd name="connsiteY36" fmla="*/ 341605 h 2405355"/>
                <a:gd name="connsiteX37" fmla="*/ 1266825 w 1270000"/>
                <a:gd name="connsiteY37" fmla="*/ 344780 h 2405355"/>
                <a:gd name="connsiteX38" fmla="*/ 1266825 w 1270000"/>
                <a:gd name="connsiteY38" fmla="*/ 417805 h 2405355"/>
                <a:gd name="connsiteX39" fmla="*/ 1270000 w 1270000"/>
                <a:gd name="connsiteY39" fmla="*/ 427330 h 2405355"/>
                <a:gd name="connsiteX40" fmla="*/ 1266825 w 1270000"/>
                <a:gd name="connsiteY40" fmla="*/ 497180 h 2405355"/>
                <a:gd name="connsiteX41" fmla="*/ 1260475 w 1270000"/>
                <a:gd name="connsiteY41" fmla="*/ 506705 h 2405355"/>
                <a:gd name="connsiteX42" fmla="*/ 1250950 w 1270000"/>
                <a:gd name="connsiteY42" fmla="*/ 525755 h 2405355"/>
                <a:gd name="connsiteX43" fmla="*/ 1241425 w 1270000"/>
                <a:gd name="connsiteY43" fmla="*/ 528930 h 2405355"/>
                <a:gd name="connsiteX44" fmla="*/ 1231900 w 1270000"/>
                <a:gd name="connsiteY44" fmla="*/ 535280 h 2405355"/>
                <a:gd name="connsiteX45" fmla="*/ 1225550 w 1270000"/>
                <a:gd name="connsiteY45" fmla="*/ 570205 h 2405355"/>
                <a:gd name="connsiteX46" fmla="*/ 1219200 w 1270000"/>
                <a:gd name="connsiteY46" fmla="*/ 589255 h 2405355"/>
                <a:gd name="connsiteX47" fmla="*/ 1209675 w 1270000"/>
                <a:gd name="connsiteY47" fmla="*/ 608305 h 2405355"/>
                <a:gd name="connsiteX48" fmla="*/ 1206500 w 1270000"/>
                <a:gd name="connsiteY48" fmla="*/ 627355 h 2405355"/>
                <a:gd name="connsiteX49" fmla="*/ 1196975 w 1270000"/>
                <a:gd name="connsiteY49" fmla="*/ 652755 h 2405355"/>
                <a:gd name="connsiteX50" fmla="*/ 1187450 w 1270000"/>
                <a:gd name="connsiteY50" fmla="*/ 655930 h 2405355"/>
                <a:gd name="connsiteX51" fmla="*/ 1177925 w 1270000"/>
                <a:gd name="connsiteY51" fmla="*/ 662280 h 2405355"/>
                <a:gd name="connsiteX52" fmla="*/ 1171575 w 1270000"/>
                <a:gd name="connsiteY52" fmla="*/ 687680 h 2405355"/>
                <a:gd name="connsiteX53" fmla="*/ 1155700 w 1270000"/>
                <a:gd name="connsiteY53" fmla="*/ 706730 h 2405355"/>
                <a:gd name="connsiteX54" fmla="*/ 1149350 w 1270000"/>
                <a:gd name="connsiteY54" fmla="*/ 716255 h 2405355"/>
                <a:gd name="connsiteX55" fmla="*/ 1130300 w 1270000"/>
                <a:gd name="connsiteY55" fmla="*/ 732130 h 2405355"/>
                <a:gd name="connsiteX56" fmla="*/ 1130300 w 1270000"/>
                <a:gd name="connsiteY56" fmla="*/ 805155 h 2405355"/>
                <a:gd name="connsiteX57" fmla="*/ 1136650 w 1270000"/>
                <a:gd name="connsiteY57" fmla="*/ 824205 h 2405355"/>
                <a:gd name="connsiteX58" fmla="*/ 1146175 w 1270000"/>
                <a:gd name="connsiteY58" fmla="*/ 843255 h 2405355"/>
                <a:gd name="connsiteX59" fmla="*/ 1152525 w 1270000"/>
                <a:gd name="connsiteY59" fmla="*/ 862305 h 2405355"/>
                <a:gd name="connsiteX60" fmla="*/ 1149350 w 1270000"/>
                <a:gd name="connsiteY60" fmla="*/ 894055 h 2405355"/>
                <a:gd name="connsiteX61" fmla="*/ 1139825 w 1270000"/>
                <a:gd name="connsiteY61" fmla="*/ 900405 h 2405355"/>
                <a:gd name="connsiteX62" fmla="*/ 1111250 w 1270000"/>
                <a:gd name="connsiteY62" fmla="*/ 913105 h 2405355"/>
                <a:gd name="connsiteX63" fmla="*/ 1108075 w 1270000"/>
                <a:gd name="connsiteY63" fmla="*/ 922630 h 2405355"/>
                <a:gd name="connsiteX64" fmla="*/ 1089025 w 1270000"/>
                <a:gd name="connsiteY64" fmla="*/ 932155 h 2405355"/>
                <a:gd name="connsiteX65" fmla="*/ 1079500 w 1270000"/>
                <a:gd name="connsiteY65" fmla="*/ 938505 h 2405355"/>
                <a:gd name="connsiteX66" fmla="*/ 1073150 w 1270000"/>
                <a:gd name="connsiteY66" fmla="*/ 960730 h 2405355"/>
                <a:gd name="connsiteX67" fmla="*/ 1066800 w 1270000"/>
                <a:gd name="connsiteY67" fmla="*/ 970255 h 2405355"/>
                <a:gd name="connsiteX68" fmla="*/ 1054100 w 1270000"/>
                <a:gd name="connsiteY68" fmla="*/ 973430 h 2405355"/>
                <a:gd name="connsiteX69" fmla="*/ 1035050 w 1270000"/>
                <a:gd name="connsiteY69" fmla="*/ 979780 h 2405355"/>
                <a:gd name="connsiteX70" fmla="*/ 1038225 w 1270000"/>
                <a:gd name="connsiteY70" fmla="*/ 1135355 h 2405355"/>
                <a:gd name="connsiteX71" fmla="*/ 1041400 w 1270000"/>
                <a:gd name="connsiteY71" fmla="*/ 1148055 h 2405355"/>
                <a:gd name="connsiteX72" fmla="*/ 1050925 w 1270000"/>
                <a:gd name="connsiteY72" fmla="*/ 1151230 h 2405355"/>
                <a:gd name="connsiteX73" fmla="*/ 1069975 w 1270000"/>
                <a:gd name="connsiteY73" fmla="*/ 1170280 h 2405355"/>
                <a:gd name="connsiteX74" fmla="*/ 1073150 w 1270000"/>
                <a:gd name="connsiteY74" fmla="*/ 1179805 h 2405355"/>
                <a:gd name="connsiteX75" fmla="*/ 1079500 w 1270000"/>
                <a:gd name="connsiteY75" fmla="*/ 1189330 h 2405355"/>
                <a:gd name="connsiteX76" fmla="*/ 1092200 w 1270000"/>
                <a:gd name="connsiteY76" fmla="*/ 1208380 h 2405355"/>
                <a:gd name="connsiteX77" fmla="*/ 1092200 w 1270000"/>
                <a:gd name="connsiteY77" fmla="*/ 1227430 h 2405355"/>
                <a:gd name="connsiteX78" fmla="*/ 1101725 w 1270000"/>
                <a:gd name="connsiteY78" fmla="*/ 1281405 h 2405355"/>
                <a:gd name="connsiteX79" fmla="*/ 1085850 w 1270000"/>
                <a:gd name="connsiteY79" fmla="*/ 1294105 h 2405355"/>
                <a:gd name="connsiteX80" fmla="*/ 1066800 w 1270000"/>
                <a:gd name="connsiteY80" fmla="*/ 1300455 h 2405355"/>
                <a:gd name="connsiteX81" fmla="*/ 1073150 w 1270000"/>
                <a:gd name="connsiteY81" fmla="*/ 1325855 h 2405355"/>
                <a:gd name="connsiteX82" fmla="*/ 1082675 w 1270000"/>
                <a:gd name="connsiteY82" fmla="*/ 1332205 h 2405355"/>
                <a:gd name="connsiteX83" fmla="*/ 1079500 w 1270000"/>
                <a:gd name="connsiteY83" fmla="*/ 1354430 h 2405355"/>
                <a:gd name="connsiteX84" fmla="*/ 1054100 w 1270000"/>
                <a:gd name="connsiteY84" fmla="*/ 1370305 h 2405355"/>
                <a:gd name="connsiteX85" fmla="*/ 1028700 w 1270000"/>
                <a:gd name="connsiteY85" fmla="*/ 1376655 h 2405355"/>
                <a:gd name="connsiteX86" fmla="*/ 1025525 w 1270000"/>
                <a:gd name="connsiteY86" fmla="*/ 1386180 h 2405355"/>
                <a:gd name="connsiteX87" fmla="*/ 1044575 w 1270000"/>
                <a:gd name="connsiteY87" fmla="*/ 1392530 h 2405355"/>
                <a:gd name="connsiteX88" fmla="*/ 1057275 w 1270000"/>
                <a:gd name="connsiteY88" fmla="*/ 1398880 h 2405355"/>
                <a:gd name="connsiteX89" fmla="*/ 1076325 w 1270000"/>
                <a:gd name="connsiteY89" fmla="*/ 1405230 h 2405355"/>
                <a:gd name="connsiteX90" fmla="*/ 1085850 w 1270000"/>
                <a:gd name="connsiteY90" fmla="*/ 1481430 h 2405355"/>
                <a:gd name="connsiteX91" fmla="*/ 1098550 w 1270000"/>
                <a:gd name="connsiteY91" fmla="*/ 1510005 h 2405355"/>
                <a:gd name="connsiteX92" fmla="*/ 1108075 w 1270000"/>
                <a:gd name="connsiteY92" fmla="*/ 1529055 h 2405355"/>
                <a:gd name="connsiteX93" fmla="*/ 1098550 w 1270000"/>
                <a:gd name="connsiteY93" fmla="*/ 1544930 h 2405355"/>
                <a:gd name="connsiteX94" fmla="*/ 1079500 w 1270000"/>
                <a:gd name="connsiteY94" fmla="*/ 1554455 h 2405355"/>
                <a:gd name="connsiteX95" fmla="*/ 1082675 w 1270000"/>
                <a:gd name="connsiteY95" fmla="*/ 1563980 h 2405355"/>
                <a:gd name="connsiteX96" fmla="*/ 1095375 w 1270000"/>
                <a:gd name="connsiteY96" fmla="*/ 1583030 h 2405355"/>
                <a:gd name="connsiteX97" fmla="*/ 1104900 w 1270000"/>
                <a:gd name="connsiteY97" fmla="*/ 1624305 h 2405355"/>
                <a:gd name="connsiteX98" fmla="*/ 1098550 w 1270000"/>
                <a:gd name="connsiteY98" fmla="*/ 1633830 h 2405355"/>
                <a:gd name="connsiteX99" fmla="*/ 1079500 w 1270000"/>
                <a:gd name="connsiteY99" fmla="*/ 1643355 h 2405355"/>
                <a:gd name="connsiteX100" fmla="*/ 1069975 w 1270000"/>
                <a:gd name="connsiteY100" fmla="*/ 1652880 h 2405355"/>
                <a:gd name="connsiteX101" fmla="*/ 1057275 w 1270000"/>
                <a:gd name="connsiteY101" fmla="*/ 1671930 h 2405355"/>
                <a:gd name="connsiteX102" fmla="*/ 1038225 w 1270000"/>
                <a:gd name="connsiteY102" fmla="*/ 1684630 h 2405355"/>
                <a:gd name="connsiteX103" fmla="*/ 1016000 w 1270000"/>
                <a:gd name="connsiteY103" fmla="*/ 1710030 h 2405355"/>
                <a:gd name="connsiteX104" fmla="*/ 1006475 w 1270000"/>
                <a:gd name="connsiteY104" fmla="*/ 1719555 h 2405355"/>
                <a:gd name="connsiteX105" fmla="*/ 987425 w 1270000"/>
                <a:gd name="connsiteY105" fmla="*/ 1725905 h 2405355"/>
                <a:gd name="connsiteX106" fmla="*/ 977900 w 1270000"/>
                <a:gd name="connsiteY106" fmla="*/ 1744955 h 2405355"/>
                <a:gd name="connsiteX107" fmla="*/ 958850 w 1270000"/>
                <a:gd name="connsiteY107" fmla="*/ 1757655 h 2405355"/>
                <a:gd name="connsiteX108" fmla="*/ 949325 w 1270000"/>
                <a:gd name="connsiteY108" fmla="*/ 1776705 h 2405355"/>
                <a:gd name="connsiteX109" fmla="*/ 942975 w 1270000"/>
                <a:gd name="connsiteY109" fmla="*/ 1798930 h 2405355"/>
                <a:gd name="connsiteX110" fmla="*/ 930275 w 1270000"/>
                <a:gd name="connsiteY110" fmla="*/ 1830680 h 2405355"/>
                <a:gd name="connsiteX111" fmla="*/ 923925 w 1270000"/>
                <a:gd name="connsiteY111" fmla="*/ 1849730 h 2405355"/>
                <a:gd name="connsiteX112" fmla="*/ 911225 w 1270000"/>
                <a:gd name="connsiteY112" fmla="*/ 1868780 h 2405355"/>
                <a:gd name="connsiteX113" fmla="*/ 898525 w 1270000"/>
                <a:gd name="connsiteY113" fmla="*/ 1884655 h 2405355"/>
                <a:gd name="connsiteX114" fmla="*/ 895350 w 1270000"/>
                <a:gd name="connsiteY114" fmla="*/ 1894180 h 2405355"/>
                <a:gd name="connsiteX115" fmla="*/ 876300 w 1270000"/>
                <a:gd name="connsiteY115" fmla="*/ 1900530 h 2405355"/>
                <a:gd name="connsiteX116" fmla="*/ 857250 w 1270000"/>
                <a:gd name="connsiteY116" fmla="*/ 1910055 h 2405355"/>
                <a:gd name="connsiteX117" fmla="*/ 850900 w 1270000"/>
                <a:gd name="connsiteY117" fmla="*/ 1919580 h 2405355"/>
                <a:gd name="connsiteX118" fmla="*/ 844550 w 1270000"/>
                <a:gd name="connsiteY118" fmla="*/ 1938630 h 2405355"/>
                <a:gd name="connsiteX119" fmla="*/ 838200 w 1270000"/>
                <a:gd name="connsiteY119" fmla="*/ 1957680 h 2405355"/>
                <a:gd name="connsiteX120" fmla="*/ 835025 w 1270000"/>
                <a:gd name="connsiteY120" fmla="*/ 1967205 h 2405355"/>
                <a:gd name="connsiteX121" fmla="*/ 831850 w 1270000"/>
                <a:gd name="connsiteY121" fmla="*/ 1976730 h 2405355"/>
                <a:gd name="connsiteX122" fmla="*/ 812800 w 1270000"/>
                <a:gd name="connsiteY122" fmla="*/ 1995780 h 2405355"/>
                <a:gd name="connsiteX123" fmla="*/ 803275 w 1270000"/>
                <a:gd name="connsiteY123" fmla="*/ 2002130 h 2405355"/>
                <a:gd name="connsiteX124" fmla="*/ 781050 w 1270000"/>
                <a:gd name="connsiteY124" fmla="*/ 2018005 h 2405355"/>
                <a:gd name="connsiteX125" fmla="*/ 777875 w 1270000"/>
                <a:gd name="connsiteY125" fmla="*/ 2097380 h 2405355"/>
                <a:gd name="connsiteX126" fmla="*/ 774700 w 1270000"/>
                <a:gd name="connsiteY126" fmla="*/ 2167230 h 2405355"/>
                <a:gd name="connsiteX127" fmla="*/ 768350 w 1270000"/>
                <a:gd name="connsiteY127" fmla="*/ 2186280 h 2405355"/>
                <a:gd name="connsiteX128" fmla="*/ 765175 w 1270000"/>
                <a:gd name="connsiteY128" fmla="*/ 2208505 h 2405355"/>
                <a:gd name="connsiteX129" fmla="*/ 762000 w 1270000"/>
                <a:gd name="connsiteY129" fmla="*/ 2221205 h 2405355"/>
                <a:gd name="connsiteX130" fmla="*/ 765175 w 1270000"/>
                <a:gd name="connsiteY130" fmla="*/ 2268830 h 2405355"/>
                <a:gd name="connsiteX131" fmla="*/ 758825 w 1270000"/>
                <a:gd name="connsiteY131" fmla="*/ 2294230 h 2405355"/>
                <a:gd name="connsiteX132" fmla="*/ 742950 w 1270000"/>
                <a:gd name="connsiteY132" fmla="*/ 2297405 h 2405355"/>
                <a:gd name="connsiteX133" fmla="*/ 733425 w 1270000"/>
                <a:gd name="connsiteY133" fmla="*/ 2300580 h 2405355"/>
                <a:gd name="connsiteX134" fmla="*/ 720725 w 1270000"/>
                <a:gd name="connsiteY134" fmla="*/ 2316455 h 2405355"/>
                <a:gd name="connsiteX135" fmla="*/ 717550 w 1270000"/>
                <a:gd name="connsiteY135" fmla="*/ 2325980 h 2405355"/>
                <a:gd name="connsiteX136" fmla="*/ 711200 w 1270000"/>
                <a:gd name="connsiteY136" fmla="*/ 2360905 h 2405355"/>
                <a:gd name="connsiteX137" fmla="*/ 708025 w 1270000"/>
                <a:gd name="connsiteY137" fmla="*/ 2370430 h 2405355"/>
                <a:gd name="connsiteX138" fmla="*/ 695325 w 1270000"/>
                <a:gd name="connsiteY138" fmla="*/ 2399005 h 2405355"/>
                <a:gd name="connsiteX139" fmla="*/ 669925 w 1270000"/>
                <a:gd name="connsiteY139" fmla="*/ 2405355 h 2405355"/>
                <a:gd name="connsiteX140" fmla="*/ 561975 w 1270000"/>
                <a:gd name="connsiteY140" fmla="*/ 2402180 h 2405355"/>
                <a:gd name="connsiteX141" fmla="*/ 558800 w 1270000"/>
                <a:gd name="connsiteY141" fmla="*/ 2392655 h 2405355"/>
                <a:gd name="connsiteX142" fmla="*/ 561975 w 1270000"/>
                <a:gd name="connsiteY142" fmla="*/ 2357730 h 2405355"/>
                <a:gd name="connsiteX143" fmla="*/ 565150 w 1270000"/>
                <a:gd name="connsiteY143" fmla="*/ 2348205 h 2405355"/>
                <a:gd name="connsiteX144" fmla="*/ 568325 w 1270000"/>
                <a:gd name="connsiteY144" fmla="*/ 2335505 h 2405355"/>
                <a:gd name="connsiteX145" fmla="*/ 574675 w 1270000"/>
                <a:gd name="connsiteY145" fmla="*/ 2325980 h 2405355"/>
                <a:gd name="connsiteX146" fmla="*/ 584200 w 1270000"/>
                <a:gd name="connsiteY146" fmla="*/ 2306930 h 2405355"/>
                <a:gd name="connsiteX147" fmla="*/ 593725 w 1270000"/>
                <a:gd name="connsiteY147" fmla="*/ 2272005 h 2405355"/>
                <a:gd name="connsiteX148" fmla="*/ 596900 w 1270000"/>
                <a:gd name="connsiteY148" fmla="*/ 2262480 h 2405355"/>
                <a:gd name="connsiteX149" fmla="*/ 600075 w 1270000"/>
                <a:gd name="connsiteY149" fmla="*/ 2252955 h 2405355"/>
                <a:gd name="connsiteX150" fmla="*/ 609600 w 1270000"/>
                <a:gd name="connsiteY150" fmla="*/ 2233905 h 2405355"/>
                <a:gd name="connsiteX151" fmla="*/ 615950 w 1270000"/>
                <a:gd name="connsiteY151" fmla="*/ 2195805 h 2405355"/>
                <a:gd name="connsiteX152" fmla="*/ 625475 w 1270000"/>
                <a:gd name="connsiteY152" fmla="*/ 2167230 h 2405355"/>
                <a:gd name="connsiteX153" fmla="*/ 628650 w 1270000"/>
                <a:gd name="connsiteY153" fmla="*/ 2157705 h 2405355"/>
                <a:gd name="connsiteX154" fmla="*/ 635000 w 1270000"/>
                <a:gd name="connsiteY154" fmla="*/ 2148180 h 2405355"/>
                <a:gd name="connsiteX155" fmla="*/ 641350 w 1270000"/>
                <a:gd name="connsiteY155" fmla="*/ 2129130 h 2405355"/>
                <a:gd name="connsiteX156" fmla="*/ 644525 w 1270000"/>
                <a:gd name="connsiteY156" fmla="*/ 2119605 h 2405355"/>
                <a:gd name="connsiteX157" fmla="*/ 654050 w 1270000"/>
                <a:gd name="connsiteY157" fmla="*/ 2094205 h 2405355"/>
                <a:gd name="connsiteX158" fmla="*/ 660400 w 1270000"/>
                <a:gd name="connsiteY158" fmla="*/ 2075155 h 2405355"/>
                <a:gd name="connsiteX159" fmla="*/ 663575 w 1270000"/>
                <a:gd name="connsiteY159" fmla="*/ 2065630 h 2405355"/>
                <a:gd name="connsiteX160" fmla="*/ 666750 w 1270000"/>
                <a:gd name="connsiteY160" fmla="*/ 2030705 h 2405355"/>
                <a:gd name="connsiteX161" fmla="*/ 673100 w 1270000"/>
                <a:gd name="connsiteY161" fmla="*/ 2021180 h 2405355"/>
                <a:gd name="connsiteX162" fmla="*/ 679450 w 1270000"/>
                <a:gd name="connsiteY162" fmla="*/ 1998955 h 2405355"/>
                <a:gd name="connsiteX163" fmla="*/ 685800 w 1270000"/>
                <a:gd name="connsiteY163" fmla="*/ 1976730 h 2405355"/>
                <a:gd name="connsiteX164" fmla="*/ 682625 w 1270000"/>
                <a:gd name="connsiteY164" fmla="*/ 1900530 h 2405355"/>
                <a:gd name="connsiteX165" fmla="*/ 676275 w 1270000"/>
                <a:gd name="connsiteY165" fmla="*/ 1881480 h 2405355"/>
                <a:gd name="connsiteX166" fmla="*/ 647700 w 1270000"/>
                <a:gd name="connsiteY166" fmla="*/ 1865605 h 2405355"/>
                <a:gd name="connsiteX167" fmla="*/ 628650 w 1270000"/>
                <a:gd name="connsiteY167" fmla="*/ 1852905 h 2405355"/>
                <a:gd name="connsiteX168" fmla="*/ 619125 w 1270000"/>
                <a:gd name="connsiteY168" fmla="*/ 1846555 h 2405355"/>
                <a:gd name="connsiteX169" fmla="*/ 596900 w 1270000"/>
                <a:gd name="connsiteY169" fmla="*/ 1830680 h 2405355"/>
                <a:gd name="connsiteX170" fmla="*/ 587375 w 1270000"/>
                <a:gd name="connsiteY170" fmla="*/ 1824330 h 2405355"/>
                <a:gd name="connsiteX171" fmla="*/ 571500 w 1270000"/>
                <a:gd name="connsiteY171" fmla="*/ 1821155 h 2405355"/>
                <a:gd name="connsiteX172" fmla="*/ 561975 w 1270000"/>
                <a:gd name="connsiteY172" fmla="*/ 1817980 h 2405355"/>
                <a:gd name="connsiteX173" fmla="*/ 520700 w 1270000"/>
                <a:gd name="connsiteY173" fmla="*/ 1814805 h 2405355"/>
                <a:gd name="connsiteX174" fmla="*/ 511175 w 1270000"/>
                <a:gd name="connsiteY174" fmla="*/ 1805280 h 2405355"/>
                <a:gd name="connsiteX175" fmla="*/ 501650 w 1270000"/>
                <a:gd name="connsiteY175" fmla="*/ 1786230 h 2405355"/>
                <a:gd name="connsiteX176" fmla="*/ 492125 w 1270000"/>
                <a:gd name="connsiteY176" fmla="*/ 1783055 h 2405355"/>
                <a:gd name="connsiteX177" fmla="*/ 479425 w 1270000"/>
                <a:gd name="connsiteY177" fmla="*/ 1770355 h 2405355"/>
                <a:gd name="connsiteX178" fmla="*/ 450850 w 1270000"/>
                <a:gd name="connsiteY178" fmla="*/ 1760830 h 2405355"/>
                <a:gd name="connsiteX179" fmla="*/ 431800 w 1270000"/>
                <a:gd name="connsiteY179" fmla="*/ 1754480 h 2405355"/>
                <a:gd name="connsiteX180" fmla="*/ 422275 w 1270000"/>
                <a:gd name="connsiteY180" fmla="*/ 1751305 h 2405355"/>
                <a:gd name="connsiteX181" fmla="*/ 400050 w 1270000"/>
                <a:gd name="connsiteY181" fmla="*/ 1722730 h 2405355"/>
                <a:gd name="connsiteX182" fmla="*/ 393700 w 1270000"/>
                <a:gd name="connsiteY182" fmla="*/ 1710030 h 2405355"/>
                <a:gd name="connsiteX183" fmla="*/ 390525 w 1270000"/>
                <a:gd name="connsiteY183" fmla="*/ 1700505 h 2405355"/>
                <a:gd name="connsiteX184" fmla="*/ 384175 w 1270000"/>
                <a:gd name="connsiteY184" fmla="*/ 1690980 h 2405355"/>
                <a:gd name="connsiteX185" fmla="*/ 377825 w 1270000"/>
                <a:gd name="connsiteY185" fmla="*/ 1576680 h 2405355"/>
                <a:gd name="connsiteX186" fmla="*/ 365125 w 1270000"/>
                <a:gd name="connsiteY186" fmla="*/ 1563980 h 2405355"/>
                <a:gd name="connsiteX187" fmla="*/ 358775 w 1270000"/>
                <a:gd name="connsiteY187" fmla="*/ 1554455 h 2405355"/>
                <a:gd name="connsiteX188" fmla="*/ 349250 w 1270000"/>
                <a:gd name="connsiteY188" fmla="*/ 1548105 h 2405355"/>
                <a:gd name="connsiteX189" fmla="*/ 346075 w 1270000"/>
                <a:gd name="connsiteY189" fmla="*/ 1532230 h 2405355"/>
                <a:gd name="connsiteX190" fmla="*/ 342900 w 1270000"/>
                <a:gd name="connsiteY190" fmla="*/ 1519530 h 2405355"/>
                <a:gd name="connsiteX191" fmla="*/ 330200 w 1270000"/>
                <a:gd name="connsiteY191" fmla="*/ 1497305 h 2405355"/>
                <a:gd name="connsiteX192" fmla="*/ 320675 w 1270000"/>
                <a:gd name="connsiteY192" fmla="*/ 1478255 h 2405355"/>
                <a:gd name="connsiteX193" fmla="*/ 317500 w 1270000"/>
                <a:gd name="connsiteY193" fmla="*/ 1462380 h 2405355"/>
                <a:gd name="connsiteX194" fmla="*/ 304800 w 1270000"/>
                <a:gd name="connsiteY194" fmla="*/ 1421105 h 2405355"/>
                <a:gd name="connsiteX195" fmla="*/ 285750 w 1270000"/>
                <a:gd name="connsiteY195" fmla="*/ 1411580 h 2405355"/>
                <a:gd name="connsiteX196" fmla="*/ 279400 w 1270000"/>
                <a:gd name="connsiteY196" fmla="*/ 1402055 h 2405355"/>
                <a:gd name="connsiteX197" fmla="*/ 263525 w 1270000"/>
                <a:gd name="connsiteY197" fmla="*/ 1386180 h 2405355"/>
                <a:gd name="connsiteX198" fmla="*/ 254000 w 1270000"/>
                <a:gd name="connsiteY198" fmla="*/ 1354430 h 2405355"/>
                <a:gd name="connsiteX199" fmla="*/ 247650 w 1270000"/>
                <a:gd name="connsiteY199" fmla="*/ 1344905 h 2405355"/>
                <a:gd name="connsiteX200" fmla="*/ 244475 w 1270000"/>
                <a:gd name="connsiteY200" fmla="*/ 1335380 h 2405355"/>
                <a:gd name="connsiteX201" fmla="*/ 231775 w 1270000"/>
                <a:gd name="connsiteY201" fmla="*/ 1329030 h 2405355"/>
                <a:gd name="connsiteX202" fmla="*/ 225425 w 1270000"/>
                <a:gd name="connsiteY202" fmla="*/ 1316330 h 2405355"/>
                <a:gd name="connsiteX203" fmla="*/ 222250 w 1270000"/>
                <a:gd name="connsiteY203" fmla="*/ 1306805 h 2405355"/>
                <a:gd name="connsiteX204" fmla="*/ 212725 w 1270000"/>
                <a:gd name="connsiteY204" fmla="*/ 1287755 h 2405355"/>
                <a:gd name="connsiteX205" fmla="*/ 209550 w 1270000"/>
                <a:gd name="connsiteY205" fmla="*/ 1246480 h 2405355"/>
                <a:gd name="connsiteX206" fmla="*/ 203200 w 1270000"/>
                <a:gd name="connsiteY206" fmla="*/ 1236955 h 2405355"/>
                <a:gd name="connsiteX207" fmla="*/ 196850 w 1270000"/>
                <a:gd name="connsiteY207" fmla="*/ 1217905 h 2405355"/>
                <a:gd name="connsiteX208" fmla="*/ 190500 w 1270000"/>
                <a:gd name="connsiteY208" fmla="*/ 1195680 h 2405355"/>
                <a:gd name="connsiteX209" fmla="*/ 177800 w 1270000"/>
                <a:gd name="connsiteY209" fmla="*/ 1176630 h 2405355"/>
                <a:gd name="connsiteX210" fmla="*/ 165100 w 1270000"/>
                <a:gd name="connsiteY210" fmla="*/ 1160755 h 2405355"/>
                <a:gd name="connsiteX211" fmla="*/ 155575 w 1270000"/>
                <a:gd name="connsiteY211" fmla="*/ 1129005 h 2405355"/>
                <a:gd name="connsiteX212" fmla="*/ 149225 w 1270000"/>
                <a:gd name="connsiteY212" fmla="*/ 1119480 h 2405355"/>
                <a:gd name="connsiteX213" fmla="*/ 142875 w 1270000"/>
                <a:gd name="connsiteY213" fmla="*/ 1094080 h 2405355"/>
                <a:gd name="connsiteX214" fmla="*/ 133350 w 1270000"/>
                <a:gd name="connsiteY214" fmla="*/ 1075030 h 2405355"/>
                <a:gd name="connsiteX215" fmla="*/ 123825 w 1270000"/>
                <a:gd name="connsiteY215" fmla="*/ 1043280 h 2405355"/>
                <a:gd name="connsiteX216" fmla="*/ 120650 w 1270000"/>
                <a:gd name="connsiteY216" fmla="*/ 1033755 h 2405355"/>
                <a:gd name="connsiteX217" fmla="*/ 101600 w 1270000"/>
                <a:gd name="connsiteY217" fmla="*/ 998830 h 2405355"/>
                <a:gd name="connsiteX218" fmla="*/ 92075 w 1270000"/>
                <a:gd name="connsiteY218" fmla="*/ 967080 h 2405355"/>
                <a:gd name="connsiteX219" fmla="*/ 82550 w 1270000"/>
                <a:gd name="connsiteY219" fmla="*/ 963905 h 2405355"/>
                <a:gd name="connsiteX220" fmla="*/ 69850 w 1270000"/>
                <a:gd name="connsiteY220" fmla="*/ 944855 h 2405355"/>
                <a:gd name="connsiteX221" fmla="*/ 60325 w 1270000"/>
                <a:gd name="connsiteY221" fmla="*/ 941680 h 2405355"/>
                <a:gd name="connsiteX222" fmla="*/ 50800 w 1270000"/>
                <a:gd name="connsiteY222" fmla="*/ 935330 h 2405355"/>
                <a:gd name="connsiteX223" fmla="*/ 38100 w 1270000"/>
                <a:gd name="connsiteY223" fmla="*/ 932155 h 2405355"/>
                <a:gd name="connsiteX224" fmla="*/ 9525 w 1270000"/>
                <a:gd name="connsiteY224" fmla="*/ 916280 h 2405355"/>
                <a:gd name="connsiteX225" fmla="*/ 0 w 1270000"/>
                <a:gd name="connsiteY225" fmla="*/ 913105 h 2405355"/>
                <a:gd name="connsiteX226" fmla="*/ 22225 w 1270000"/>
                <a:gd name="connsiteY226" fmla="*/ 900405 h 2405355"/>
                <a:gd name="connsiteX227" fmla="*/ 47625 w 1270000"/>
                <a:gd name="connsiteY227" fmla="*/ 862305 h 2405355"/>
                <a:gd name="connsiteX228" fmla="*/ 57150 w 1270000"/>
                <a:gd name="connsiteY228" fmla="*/ 836905 h 2405355"/>
                <a:gd name="connsiteX229" fmla="*/ 63500 w 1270000"/>
                <a:gd name="connsiteY229" fmla="*/ 817855 h 2405355"/>
                <a:gd name="connsiteX230" fmla="*/ 66675 w 1270000"/>
                <a:gd name="connsiteY230" fmla="*/ 808330 h 2405355"/>
                <a:gd name="connsiteX231" fmla="*/ 73025 w 1270000"/>
                <a:gd name="connsiteY231" fmla="*/ 795630 h 2405355"/>
                <a:gd name="connsiteX232" fmla="*/ 79375 w 1270000"/>
                <a:gd name="connsiteY232" fmla="*/ 767055 h 2405355"/>
                <a:gd name="connsiteX233" fmla="*/ 82550 w 1270000"/>
                <a:gd name="connsiteY233" fmla="*/ 751180 h 2405355"/>
                <a:gd name="connsiteX234" fmla="*/ 85725 w 1270000"/>
                <a:gd name="connsiteY234" fmla="*/ 713080 h 2405355"/>
                <a:gd name="connsiteX235" fmla="*/ 92075 w 1270000"/>
                <a:gd name="connsiteY235" fmla="*/ 586080 h 2405355"/>
                <a:gd name="connsiteX236" fmla="*/ 101600 w 1270000"/>
                <a:gd name="connsiteY236" fmla="*/ 46330 h 2405355"/>
                <a:gd name="connsiteX237" fmla="*/ 104775 w 1270000"/>
                <a:gd name="connsiteY237" fmla="*/ 20930 h 2405355"/>
                <a:gd name="connsiteX238" fmla="*/ 123825 w 1270000"/>
                <a:gd name="connsiteY238" fmla="*/ 14580 h 2405355"/>
                <a:gd name="connsiteX239" fmla="*/ 123825 w 1270000"/>
                <a:gd name="connsiteY239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82625 w 1270000"/>
                <a:gd name="connsiteY22" fmla="*/ 173330 h 2405355"/>
                <a:gd name="connsiteX23" fmla="*/ 774700 w 1270000"/>
                <a:gd name="connsiteY23" fmla="*/ 214605 h 2405355"/>
                <a:gd name="connsiteX24" fmla="*/ 898525 w 1270000"/>
                <a:gd name="connsiteY24" fmla="*/ 265405 h 2405355"/>
                <a:gd name="connsiteX25" fmla="*/ 908050 w 1270000"/>
                <a:gd name="connsiteY25" fmla="*/ 268580 h 2405355"/>
                <a:gd name="connsiteX26" fmla="*/ 917575 w 1270000"/>
                <a:gd name="connsiteY26" fmla="*/ 271755 h 2405355"/>
                <a:gd name="connsiteX27" fmla="*/ 930275 w 1270000"/>
                <a:gd name="connsiteY27" fmla="*/ 278105 h 2405355"/>
                <a:gd name="connsiteX28" fmla="*/ 952500 w 1270000"/>
                <a:gd name="connsiteY28" fmla="*/ 284455 h 2405355"/>
                <a:gd name="connsiteX29" fmla="*/ 971550 w 1270000"/>
                <a:gd name="connsiteY29" fmla="*/ 290805 h 2405355"/>
                <a:gd name="connsiteX30" fmla="*/ 1019175 w 1270000"/>
                <a:gd name="connsiteY30" fmla="*/ 306680 h 2405355"/>
                <a:gd name="connsiteX31" fmla="*/ 1047750 w 1270000"/>
                <a:gd name="connsiteY31" fmla="*/ 316205 h 2405355"/>
                <a:gd name="connsiteX32" fmla="*/ 1057275 w 1270000"/>
                <a:gd name="connsiteY32" fmla="*/ 319380 h 2405355"/>
                <a:gd name="connsiteX33" fmla="*/ 1089025 w 1270000"/>
                <a:gd name="connsiteY33" fmla="*/ 325730 h 2405355"/>
                <a:gd name="connsiteX34" fmla="*/ 1101725 w 1270000"/>
                <a:gd name="connsiteY34" fmla="*/ 328905 h 2405355"/>
                <a:gd name="connsiteX35" fmla="*/ 1228725 w 1270000"/>
                <a:gd name="connsiteY35" fmla="*/ 332080 h 2405355"/>
                <a:gd name="connsiteX36" fmla="*/ 1257300 w 1270000"/>
                <a:gd name="connsiteY36" fmla="*/ 341605 h 2405355"/>
                <a:gd name="connsiteX37" fmla="*/ 1266825 w 1270000"/>
                <a:gd name="connsiteY37" fmla="*/ 344780 h 2405355"/>
                <a:gd name="connsiteX38" fmla="*/ 1266825 w 1270000"/>
                <a:gd name="connsiteY38" fmla="*/ 417805 h 2405355"/>
                <a:gd name="connsiteX39" fmla="*/ 1270000 w 1270000"/>
                <a:gd name="connsiteY39" fmla="*/ 427330 h 2405355"/>
                <a:gd name="connsiteX40" fmla="*/ 1266825 w 1270000"/>
                <a:gd name="connsiteY40" fmla="*/ 497180 h 2405355"/>
                <a:gd name="connsiteX41" fmla="*/ 1260475 w 1270000"/>
                <a:gd name="connsiteY41" fmla="*/ 506705 h 2405355"/>
                <a:gd name="connsiteX42" fmla="*/ 1250950 w 1270000"/>
                <a:gd name="connsiteY42" fmla="*/ 525755 h 2405355"/>
                <a:gd name="connsiteX43" fmla="*/ 1241425 w 1270000"/>
                <a:gd name="connsiteY43" fmla="*/ 528930 h 2405355"/>
                <a:gd name="connsiteX44" fmla="*/ 1231900 w 1270000"/>
                <a:gd name="connsiteY44" fmla="*/ 535280 h 2405355"/>
                <a:gd name="connsiteX45" fmla="*/ 1225550 w 1270000"/>
                <a:gd name="connsiteY45" fmla="*/ 570205 h 2405355"/>
                <a:gd name="connsiteX46" fmla="*/ 1219200 w 1270000"/>
                <a:gd name="connsiteY46" fmla="*/ 589255 h 2405355"/>
                <a:gd name="connsiteX47" fmla="*/ 1209675 w 1270000"/>
                <a:gd name="connsiteY47" fmla="*/ 608305 h 2405355"/>
                <a:gd name="connsiteX48" fmla="*/ 1206500 w 1270000"/>
                <a:gd name="connsiteY48" fmla="*/ 627355 h 2405355"/>
                <a:gd name="connsiteX49" fmla="*/ 1196975 w 1270000"/>
                <a:gd name="connsiteY49" fmla="*/ 652755 h 2405355"/>
                <a:gd name="connsiteX50" fmla="*/ 1187450 w 1270000"/>
                <a:gd name="connsiteY50" fmla="*/ 655930 h 2405355"/>
                <a:gd name="connsiteX51" fmla="*/ 1177925 w 1270000"/>
                <a:gd name="connsiteY51" fmla="*/ 662280 h 2405355"/>
                <a:gd name="connsiteX52" fmla="*/ 1171575 w 1270000"/>
                <a:gd name="connsiteY52" fmla="*/ 687680 h 2405355"/>
                <a:gd name="connsiteX53" fmla="*/ 1155700 w 1270000"/>
                <a:gd name="connsiteY53" fmla="*/ 706730 h 2405355"/>
                <a:gd name="connsiteX54" fmla="*/ 1149350 w 1270000"/>
                <a:gd name="connsiteY54" fmla="*/ 716255 h 2405355"/>
                <a:gd name="connsiteX55" fmla="*/ 1130300 w 1270000"/>
                <a:gd name="connsiteY55" fmla="*/ 732130 h 2405355"/>
                <a:gd name="connsiteX56" fmla="*/ 1130300 w 1270000"/>
                <a:gd name="connsiteY56" fmla="*/ 805155 h 2405355"/>
                <a:gd name="connsiteX57" fmla="*/ 1136650 w 1270000"/>
                <a:gd name="connsiteY57" fmla="*/ 824205 h 2405355"/>
                <a:gd name="connsiteX58" fmla="*/ 1146175 w 1270000"/>
                <a:gd name="connsiteY58" fmla="*/ 843255 h 2405355"/>
                <a:gd name="connsiteX59" fmla="*/ 1152525 w 1270000"/>
                <a:gd name="connsiteY59" fmla="*/ 862305 h 2405355"/>
                <a:gd name="connsiteX60" fmla="*/ 1149350 w 1270000"/>
                <a:gd name="connsiteY60" fmla="*/ 894055 h 2405355"/>
                <a:gd name="connsiteX61" fmla="*/ 1139825 w 1270000"/>
                <a:gd name="connsiteY61" fmla="*/ 900405 h 2405355"/>
                <a:gd name="connsiteX62" fmla="*/ 1111250 w 1270000"/>
                <a:gd name="connsiteY62" fmla="*/ 913105 h 2405355"/>
                <a:gd name="connsiteX63" fmla="*/ 1108075 w 1270000"/>
                <a:gd name="connsiteY63" fmla="*/ 922630 h 2405355"/>
                <a:gd name="connsiteX64" fmla="*/ 1089025 w 1270000"/>
                <a:gd name="connsiteY64" fmla="*/ 932155 h 2405355"/>
                <a:gd name="connsiteX65" fmla="*/ 1079500 w 1270000"/>
                <a:gd name="connsiteY65" fmla="*/ 938505 h 2405355"/>
                <a:gd name="connsiteX66" fmla="*/ 1073150 w 1270000"/>
                <a:gd name="connsiteY66" fmla="*/ 960730 h 2405355"/>
                <a:gd name="connsiteX67" fmla="*/ 1066800 w 1270000"/>
                <a:gd name="connsiteY67" fmla="*/ 970255 h 2405355"/>
                <a:gd name="connsiteX68" fmla="*/ 1054100 w 1270000"/>
                <a:gd name="connsiteY68" fmla="*/ 973430 h 2405355"/>
                <a:gd name="connsiteX69" fmla="*/ 1035050 w 1270000"/>
                <a:gd name="connsiteY69" fmla="*/ 979780 h 2405355"/>
                <a:gd name="connsiteX70" fmla="*/ 1038225 w 1270000"/>
                <a:gd name="connsiteY70" fmla="*/ 1135355 h 2405355"/>
                <a:gd name="connsiteX71" fmla="*/ 1041400 w 1270000"/>
                <a:gd name="connsiteY71" fmla="*/ 1148055 h 2405355"/>
                <a:gd name="connsiteX72" fmla="*/ 1050925 w 1270000"/>
                <a:gd name="connsiteY72" fmla="*/ 1151230 h 2405355"/>
                <a:gd name="connsiteX73" fmla="*/ 1069975 w 1270000"/>
                <a:gd name="connsiteY73" fmla="*/ 1170280 h 2405355"/>
                <a:gd name="connsiteX74" fmla="*/ 1073150 w 1270000"/>
                <a:gd name="connsiteY74" fmla="*/ 1179805 h 2405355"/>
                <a:gd name="connsiteX75" fmla="*/ 1079500 w 1270000"/>
                <a:gd name="connsiteY75" fmla="*/ 1189330 h 2405355"/>
                <a:gd name="connsiteX76" fmla="*/ 1092200 w 1270000"/>
                <a:gd name="connsiteY76" fmla="*/ 1208380 h 2405355"/>
                <a:gd name="connsiteX77" fmla="*/ 1092200 w 1270000"/>
                <a:gd name="connsiteY77" fmla="*/ 1227430 h 2405355"/>
                <a:gd name="connsiteX78" fmla="*/ 1101725 w 1270000"/>
                <a:gd name="connsiteY78" fmla="*/ 1281405 h 2405355"/>
                <a:gd name="connsiteX79" fmla="*/ 1085850 w 1270000"/>
                <a:gd name="connsiteY79" fmla="*/ 1294105 h 2405355"/>
                <a:gd name="connsiteX80" fmla="*/ 1066800 w 1270000"/>
                <a:gd name="connsiteY80" fmla="*/ 1300455 h 2405355"/>
                <a:gd name="connsiteX81" fmla="*/ 1073150 w 1270000"/>
                <a:gd name="connsiteY81" fmla="*/ 1325855 h 2405355"/>
                <a:gd name="connsiteX82" fmla="*/ 1082675 w 1270000"/>
                <a:gd name="connsiteY82" fmla="*/ 1332205 h 2405355"/>
                <a:gd name="connsiteX83" fmla="*/ 1079500 w 1270000"/>
                <a:gd name="connsiteY83" fmla="*/ 1354430 h 2405355"/>
                <a:gd name="connsiteX84" fmla="*/ 1054100 w 1270000"/>
                <a:gd name="connsiteY84" fmla="*/ 1370305 h 2405355"/>
                <a:gd name="connsiteX85" fmla="*/ 1028700 w 1270000"/>
                <a:gd name="connsiteY85" fmla="*/ 1376655 h 2405355"/>
                <a:gd name="connsiteX86" fmla="*/ 1025525 w 1270000"/>
                <a:gd name="connsiteY86" fmla="*/ 1386180 h 2405355"/>
                <a:gd name="connsiteX87" fmla="*/ 1044575 w 1270000"/>
                <a:gd name="connsiteY87" fmla="*/ 1392530 h 2405355"/>
                <a:gd name="connsiteX88" fmla="*/ 1057275 w 1270000"/>
                <a:gd name="connsiteY88" fmla="*/ 1398880 h 2405355"/>
                <a:gd name="connsiteX89" fmla="*/ 1076325 w 1270000"/>
                <a:gd name="connsiteY89" fmla="*/ 1405230 h 2405355"/>
                <a:gd name="connsiteX90" fmla="*/ 1085850 w 1270000"/>
                <a:gd name="connsiteY90" fmla="*/ 1481430 h 2405355"/>
                <a:gd name="connsiteX91" fmla="*/ 1098550 w 1270000"/>
                <a:gd name="connsiteY91" fmla="*/ 1510005 h 2405355"/>
                <a:gd name="connsiteX92" fmla="*/ 1108075 w 1270000"/>
                <a:gd name="connsiteY92" fmla="*/ 1529055 h 2405355"/>
                <a:gd name="connsiteX93" fmla="*/ 1098550 w 1270000"/>
                <a:gd name="connsiteY93" fmla="*/ 1544930 h 2405355"/>
                <a:gd name="connsiteX94" fmla="*/ 1079500 w 1270000"/>
                <a:gd name="connsiteY94" fmla="*/ 1554455 h 2405355"/>
                <a:gd name="connsiteX95" fmla="*/ 1082675 w 1270000"/>
                <a:gd name="connsiteY95" fmla="*/ 1563980 h 2405355"/>
                <a:gd name="connsiteX96" fmla="*/ 1095375 w 1270000"/>
                <a:gd name="connsiteY96" fmla="*/ 1583030 h 2405355"/>
                <a:gd name="connsiteX97" fmla="*/ 1104900 w 1270000"/>
                <a:gd name="connsiteY97" fmla="*/ 1624305 h 2405355"/>
                <a:gd name="connsiteX98" fmla="*/ 1098550 w 1270000"/>
                <a:gd name="connsiteY98" fmla="*/ 1633830 h 2405355"/>
                <a:gd name="connsiteX99" fmla="*/ 1079500 w 1270000"/>
                <a:gd name="connsiteY99" fmla="*/ 1643355 h 2405355"/>
                <a:gd name="connsiteX100" fmla="*/ 1069975 w 1270000"/>
                <a:gd name="connsiteY100" fmla="*/ 1652880 h 2405355"/>
                <a:gd name="connsiteX101" fmla="*/ 1057275 w 1270000"/>
                <a:gd name="connsiteY101" fmla="*/ 1671930 h 2405355"/>
                <a:gd name="connsiteX102" fmla="*/ 1038225 w 1270000"/>
                <a:gd name="connsiteY102" fmla="*/ 1684630 h 2405355"/>
                <a:gd name="connsiteX103" fmla="*/ 1016000 w 1270000"/>
                <a:gd name="connsiteY103" fmla="*/ 1710030 h 2405355"/>
                <a:gd name="connsiteX104" fmla="*/ 1006475 w 1270000"/>
                <a:gd name="connsiteY104" fmla="*/ 1719555 h 2405355"/>
                <a:gd name="connsiteX105" fmla="*/ 987425 w 1270000"/>
                <a:gd name="connsiteY105" fmla="*/ 1725905 h 2405355"/>
                <a:gd name="connsiteX106" fmla="*/ 977900 w 1270000"/>
                <a:gd name="connsiteY106" fmla="*/ 1744955 h 2405355"/>
                <a:gd name="connsiteX107" fmla="*/ 958850 w 1270000"/>
                <a:gd name="connsiteY107" fmla="*/ 1757655 h 2405355"/>
                <a:gd name="connsiteX108" fmla="*/ 949325 w 1270000"/>
                <a:gd name="connsiteY108" fmla="*/ 1776705 h 2405355"/>
                <a:gd name="connsiteX109" fmla="*/ 942975 w 1270000"/>
                <a:gd name="connsiteY109" fmla="*/ 1798930 h 2405355"/>
                <a:gd name="connsiteX110" fmla="*/ 930275 w 1270000"/>
                <a:gd name="connsiteY110" fmla="*/ 1830680 h 2405355"/>
                <a:gd name="connsiteX111" fmla="*/ 923925 w 1270000"/>
                <a:gd name="connsiteY111" fmla="*/ 1849730 h 2405355"/>
                <a:gd name="connsiteX112" fmla="*/ 911225 w 1270000"/>
                <a:gd name="connsiteY112" fmla="*/ 1868780 h 2405355"/>
                <a:gd name="connsiteX113" fmla="*/ 898525 w 1270000"/>
                <a:gd name="connsiteY113" fmla="*/ 1884655 h 2405355"/>
                <a:gd name="connsiteX114" fmla="*/ 895350 w 1270000"/>
                <a:gd name="connsiteY114" fmla="*/ 1894180 h 2405355"/>
                <a:gd name="connsiteX115" fmla="*/ 876300 w 1270000"/>
                <a:gd name="connsiteY115" fmla="*/ 1900530 h 2405355"/>
                <a:gd name="connsiteX116" fmla="*/ 857250 w 1270000"/>
                <a:gd name="connsiteY116" fmla="*/ 1910055 h 2405355"/>
                <a:gd name="connsiteX117" fmla="*/ 850900 w 1270000"/>
                <a:gd name="connsiteY117" fmla="*/ 1919580 h 2405355"/>
                <a:gd name="connsiteX118" fmla="*/ 844550 w 1270000"/>
                <a:gd name="connsiteY118" fmla="*/ 1938630 h 2405355"/>
                <a:gd name="connsiteX119" fmla="*/ 838200 w 1270000"/>
                <a:gd name="connsiteY119" fmla="*/ 1957680 h 2405355"/>
                <a:gd name="connsiteX120" fmla="*/ 835025 w 1270000"/>
                <a:gd name="connsiteY120" fmla="*/ 1967205 h 2405355"/>
                <a:gd name="connsiteX121" fmla="*/ 831850 w 1270000"/>
                <a:gd name="connsiteY121" fmla="*/ 1976730 h 2405355"/>
                <a:gd name="connsiteX122" fmla="*/ 812800 w 1270000"/>
                <a:gd name="connsiteY122" fmla="*/ 1995780 h 2405355"/>
                <a:gd name="connsiteX123" fmla="*/ 803275 w 1270000"/>
                <a:gd name="connsiteY123" fmla="*/ 2002130 h 2405355"/>
                <a:gd name="connsiteX124" fmla="*/ 781050 w 1270000"/>
                <a:gd name="connsiteY124" fmla="*/ 2018005 h 2405355"/>
                <a:gd name="connsiteX125" fmla="*/ 777875 w 1270000"/>
                <a:gd name="connsiteY125" fmla="*/ 2097380 h 2405355"/>
                <a:gd name="connsiteX126" fmla="*/ 774700 w 1270000"/>
                <a:gd name="connsiteY126" fmla="*/ 2167230 h 2405355"/>
                <a:gd name="connsiteX127" fmla="*/ 768350 w 1270000"/>
                <a:gd name="connsiteY127" fmla="*/ 2186280 h 2405355"/>
                <a:gd name="connsiteX128" fmla="*/ 765175 w 1270000"/>
                <a:gd name="connsiteY128" fmla="*/ 2208505 h 2405355"/>
                <a:gd name="connsiteX129" fmla="*/ 762000 w 1270000"/>
                <a:gd name="connsiteY129" fmla="*/ 2221205 h 2405355"/>
                <a:gd name="connsiteX130" fmla="*/ 765175 w 1270000"/>
                <a:gd name="connsiteY130" fmla="*/ 2268830 h 2405355"/>
                <a:gd name="connsiteX131" fmla="*/ 758825 w 1270000"/>
                <a:gd name="connsiteY131" fmla="*/ 2294230 h 2405355"/>
                <a:gd name="connsiteX132" fmla="*/ 742950 w 1270000"/>
                <a:gd name="connsiteY132" fmla="*/ 2297405 h 2405355"/>
                <a:gd name="connsiteX133" fmla="*/ 733425 w 1270000"/>
                <a:gd name="connsiteY133" fmla="*/ 2300580 h 2405355"/>
                <a:gd name="connsiteX134" fmla="*/ 720725 w 1270000"/>
                <a:gd name="connsiteY134" fmla="*/ 2316455 h 2405355"/>
                <a:gd name="connsiteX135" fmla="*/ 717550 w 1270000"/>
                <a:gd name="connsiteY135" fmla="*/ 2325980 h 2405355"/>
                <a:gd name="connsiteX136" fmla="*/ 711200 w 1270000"/>
                <a:gd name="connsiteY136" fmla="*/ 2360905 h 2405355"/>
                <a:gd name="connsiteX137" fmla="*/ 708025 w 1270000"/>
                <a:gd name="connsiteY137" fmla="*/ 2370430 h 2405355"/>
                <a:gd name="connsiteX138" fmla="*/ 695325 w 1270000"/>
                <a:gd name="connsiteY138" fmla="*/ 2399005 h 2405355"/>
                <a:gd name="connsiteX139" fmla="*/ 669925 w 1270000"/>
                <a:gd name="connsiteY139" fmla="*/ 2405355 h 2405355"/>
                <a:gd name="connsiteX140" fmla="*/ 561975 w 1270000"/>
                <a:gd name="connsiteY140" fmla="*/ 2402180 h 2405355"/>
                <a:gd name="connsiteX141" fmla="*/ 558800 w 1270000"/>
                <a:gd name="connsiteY141" fmla="*/ 2392655 h 2405355"/>
                <a:gd name="connsiteX142" fmla="*/ 561975 w 1270000"/>
                <a:gd name="connsiteY142" fmla="*/ 2357730 h 2405355"/>
                <a:gd name="connsiteX143" fmla="*/ 565150 w 1270000"/>
                <a:gd name="connsiteY143" fmla="*/ 2348205 h 2405355"/>
                <a:gd name="connsiteX144" fmla="*/ 568325 w 1270000"/>
                <a:gd name="connsiteY144" fmla="*/ 2335505 h 2405355"/>
                <a:gd name="connsiteX145" fmla="*/ 574675 w 1270000"/>
                <a:gd name="connsiteY145" fmla="*/ 2325980 h 2405355"/>
                <a:gd name="connsiteX146" fmla="*/ 584200 w 1270000"/>
                <a:gd name="connsiteY146" fmla="*/ 2306930 h 2405355"/>
                <a:gd name="connsiteX147" fmla="*/ 593725 w 1270000"/>
                <a:gd name="connsiteY147" fmla="*/ 2272005 h 2405355"/>
                <a:gd name="connsiteX148" fmla="*/ 596900 w 1270000"/>
                <a:gd name="connsiteY148" fmla="*/ 2262480 h 2405355"/>
                <a:gd name="connsiteX149" fmla="*/ 600075 w 1270000"/>
                <a:gd name="connsiteY149" fmla="*/ 2252955 h 2405355"/>
                <a:gd name="connsiteX150" fmla="*/ 609600 w 1270000"/>
                <a:gd name="connsiteY150" fmla="*/ 2233905 h 2405355"/>
                <a:gd name="connsiteX151" fmla="*/ 615950 w 1270000"/>
                <a:gd name="connsiteY151" fmla="*/ 2195805 h 2405355"/>
                <a:gd name="connsiteX152" fmla="*/ 625475 w 1270000"/>
                <a:gd name="connsiteY152" fmla="*/ 2167230 h 2405355"/>
                <a:gd name="connsiteX153" fmla="*/ 628650 w 1270000"/>
                <a:gd name="connsiteY153" fmla="*/ 2157705 h 2405355"/>
                <a:gd name="connsiteX154" fmla="*/ 635000 w 1270000"/>
                <a:gd name="connsiteY154" fmla="*/ 2148180 h 2405355"/>
                <a:gd name="connsiteX155" fmla="*/ 641350 w 1270000"/>
                <a:gd name="connsiteY155" fmla="*/ 2129130 h 2405355"/>
                <a:gd name="connsiteX156" fmla="*/ 644525 w 1270000"/>
                <a:gd name="connsiteY156" fmla="*/ 2119605 h 2405355"/>
                <a:gd name="connsiteX157" fmla="*/ 654050 w 1270000"/>
                <a:gd name="connsiteY157" fmla="*/ 2094205 h 2405355"/>
                <a:gd name="connsiteX158" fmla="*/ 660400 w 1270000"/>
                <a:gd name="connsiteY158" fmla="*/ 2075155 h 2405355"/>
                <a:gd name="connsiteX159" fmla="*/ 663575 w 1270000"/>
                <a:gd name="connsiteY159" fmla="*/ 2065630 h 2405355"/>
                <a:gd name="connsiteX160" fmla="*/ 666750 w 1270000"/>
                <a:gd name="connsiteY160" fmla="*/ 2030705 h 2405355"/>
                <a:gd name="connsiteX161" fmla="*/ 673100 w 1270000"/>
                <a:gd name="connsiteY161" fmla="*/ 2021180 h 2405355"/>
                <a:gd name="connsiteX162" fmla="*/ 679450 w 1270000"/>
                <a:gd name="connsiteY162" fmla="*/ 1998955 h 2405355"/>
                <a:gd name="connsiteX163" fmla="*/ 685800 w 1270000"/>
                <a:gd name="connsiteY163" fmla="*/ 1976730 h 2405355"/>
                <a:gd name="connsiteX164" fmla="*/ 682625 w 1270000"/>
                <a:gd name="connsiteY164" fmla="*/ 1900530 h 2405355"/>
                <a:gd name="connsiteX165" fmla="*/ 676275 w 1270000"/>
                <a:gd name="connsiteY165" fmla="*/ 1881480 h 2405355"/>
                <a:gd name="connsiteX166" fmla="*/ 647700 w 1270000"/>
                <a:gd name="connsiteY166" fmla="*/ 1865605 h 2405355"/>
                <a:gd name="connsiteX167" fmla="*/ 628650 w 1270000"/>
                <a:gd name="connsiteY167" fmla="*/ 1852905 h 2405355"/>
                <a:gd name="connsiteX168" fmla="*/ 619125 w 1270000"/>
                <a:gd name="connsiteY168" fmla="*/ 1846555 h 2405355"/>
                <a:gd name="connsiteX169" fmla="*/ 596900 w 1270000"/>
                <a:gd name="connsiteY169" fmla="*/ 1830680 h 2405355"/>
                <a:gd name="connsiteX170" fmla="*/ 587375 w 1270000"/>
                <a:gd name="connsiteY170" fmla="*/ 1824330 h 2405355"/>
                <a:gd name="connsiteX171" fmla="*/ 571500 w 1270000"/>
                <a:gd name="connsiteY171" fmla="*/ 1821155 h 2405355"/>
                <a:gd name="connsiteX172" fmla="*/ 561975 w 1270000"/>
                <a:gd name="connsiteY172" fmla="*/ 1817980 h 2405355"/>
                <a:gd name="connsiteX173" fmla="*/ 520700 w 1270000"/>
                <a:gd name="connsiteY173" fmla="*/ 1814805 h 2405355"/>
                <a:gd name="connsiteX174" fmla="*/ 511175 w 1270000"/>
                <a:gd name="connsiteY174" fmla="*/ 1805280 h 2405355"/>
                <a:gd name="connsiteX175" fmla="*/ 501650 w 1270000"/>
                <a:gd name="connsiteY175" fmla="*/ 1786230 h 2405355"/>
                <a:gd name="connsiteX176" fmla="*/ 492125 w 1270000"/>
                <a:gd name="connsiteY176" fmla="*/ 1783055 h 2405355"/>
                <a:gd name="connsiteX177" fmla="*/ 479425 w 1270000"/>
                <a:gd name="connsiteY177" fmla="*/ 1770355 h 2405355"/>
                <a:gd name="connsiteX178" fmla="*/ 450850 w 1270000"/>
                <a:gd name="connsiteY178" fmla="*/ 1760830 h 2405355"/>
                <a:gd name="connsiteX179" fmla="*/ 431800 w 1270000"/>
                <a:gd name="connsiteY179" fmla="*/ 1754480 h 2405355"/>
                <a:gd name="connsiteX180" fmla="*/ 422275 w 1270000"/>
                <a:gd name="connsiteY180" fmla="*/ 1751305 h 2405355"/>
                <a:gd name="connsiteX181" fmla="*/ 400050 w 1270000"/>
                <a:gd name="connsiteY181" fmla="*/ 1722730 h 2405355"/>
                <a:gd name="connsiteX182" fmla="*/ 393700 w 1270000"/>
                <a:gd name="connsiteY182" fmla="*/ 1710030 h 2405355"/>
                <a:gd name="connsiteX183" fmla="*/ 390525 w 1270000"/>
                <a:gd name="connsiteY183" fmla="*/ 1700505 h 2405355"/>
                <a:gd name="connsiteX184" fmla="*/ 384175 w 1270000"/>
                <a:gd name="connsiteY184" fmla="*/ 1690980 h 2405355"/>
                <a:gd name="connsiteX185" fmla="*/ 377825 w 1270000"/>
                <a:gd name="connsiteY185" fmla="*/ 1576680 h 2405355"/>
                <a:gd name="connsiteX186" fmla="*/ 365125 w 1270000"/>
                <a:gd name="connsiteY186" fmla="*/ 1563980 h 2405355"/>
                <a:gd name="connsiteX187" fmla="*/ 358775 w 1270000"/>
                <a:gd name="connsiteY187" fmla="*/ 1554455 h 2405355"/>
                <a:gd name="connsiteX188" fmla="*/ 349250 w 1270000"/>
                <a:gd name="connsiteY188" fmla="*/ 1548105 h 2405355"/>
                <a:gd name="connsiteX189" fmla="*/ 346075 w 1270000"/>
                <a:gd name="connsiteY189" fmla="*/ 1532230 h 2405355"/>
                <a:gd name="connsiteX190" fmla="*/ 342900 w 1270000"/>
                <a:gd name="connsiteY190" fmla="*/ 1519530 h 2405355"/>
                <a:gd name="connsiteX191" fmla="*/ 330200 w 1270000"/>
                <a:gd name="connsiteY191" fmla="*/ 1497305 h 2405355"/>
                <a:gd name="connsiteX192" fmla="*/ 320675 w 1270000"/>
                <a:gd name="connsiteY192" fmla="*/ 1478255 h 2405355"/>
                <a:gd name="connsiteX193" fmla="*/ 317500 w 1270000"/>
                <a:gd name="connsiteY193" fmla="*/ 1462380 h 2405355"/>
                <a:gd name="connsiteX194" fmla="*/ 304800 w 1270000"/>
                <a:gd name="connsiteY194" fmla="*/ 1421105 h 2405355"/>
                <a:gd name="connsiteX195" fmla="*/ 285750 w 1270000"/>
                <a:gd name="connsiteY195" fmla="*/ 1411580 h 2405355"/>
                <a:gd name="connsiteX196" fmla="*/ 279400 w 1270000"/>
                <a:gd name="connsiteY196" fmla="*/ 1402055 h 2405355"/>
                <a:gd name="connsiteX197" fmla="*/ 263525 w 1270000"/>
                <a:gd name="connsiteY197" fmla="*/ 1386180 h 2405355"/>
                <a:gd name="connsiteX198" fmla="*/ 254000 w 1270000"/>
                <a:gd name="connsiteY198" fmla="*/ 1354430 h 2405355"/>
                <a:gd name="connsiteX199" fmla="*/ 247650 w 1270000"/>
                <a:gd name="connsiteY199" fmla="*/ 1344905 h 2405355"/>
                <a:gd name="connsiteX200" fmla="*/ 244475 w 1270000"/>
                <a:gd name="connsiteY200" fmla="*/ 1335380 h 2405355"/>
                <a:gd name="connsiteX201" fmla="*/ 231775 w 1270000"/>
                <a:gd name="connsiteY201" fmla="*/ 1329030 h 2405355"/>
                <a:gd name="connsiteX202" fmla="*/ 225425 w 1270000"/>
                <a:gd name="connsiteY202" fmla="*/ 1316330 h 2405355"/>
                <a:gd name="connsiteX203" fmla="*/ 222250 w 1270000"/>
                <a:gd name="connsiteY203" fmla="*/ 1306805 h 2405355"/>
                <a:gd name="connsiteX204" fmla="*/ 212725 w 1270000"/>
                <a:gd name="connsiteY204" fmla="*/ 1287755 h 2405355"/>
                <a:gd name="connsiteX205" fmla="*/ 209550 w 1270000"/>
                <a:gd name="connsiteY205" fmla="*/ 1246480 h 2405355"/>
                <a:gd name="connsiteX206" fmla="*/ 203200 w 1270000"/>
                <a:gd name="connsiteY206" fmla="*/ 1236955 h 2405355"/>
                <a:gd name="connsiteX207" fmla="*/ 196850 w 1270000"/>
                <a:gd name="connsiteY207" fmla="*/ 1217905 h 2405355"/>
                <a:gd name="connsiteX208" fmla="*/ 190500 w 1270000"/>
                <a:gd name="connsiteY208" fmla="*/ 1195680 h 2405355"/>
                <a:gd name="connsiteX209" fmla="*/ 177800 w 1270000"/>
                <a:gd name="connsiteY209" fmla="*/ 1176630 h 2405355"/>
                <a:gd name="connsiteX210" fmla="*/ 165100 w 1270000"/>
                <a:gd name="connsiteY210" fmla="*/ 1160755 h 2405355"/>
                <a:gd name="connsiteX211" fmla="*/ 155575 w 1270000"/>
                <a:gd name="connsiteY211" fmla="*/ 1129005 h 2405355"/>
                <a:gd name="connsiteX212" fmla="*/ 149225 w 1270000"/>
                <a:gd name="connsiteY212" fmla="*/ 1119480 h 2405355"/>
                <a:gd name="connsiteX213" fmla="*/ 142875 w 1270000"/>
                <a:gd name="connsiteY213" fmla="*/ 1094080 h 2405355"/>
                <a:gd name="connsiteX214" fmla="*/ 133350 w 1270000"/>
                <a:gd name="connsiteY214" fmla="*/ 1075030 h 2405355"/>
                <a:gd name="connsiteX215" fmla="*/ 123825 w 1270000"/>
                <a:gd name="connsiteY215" fmla="*/ 1043280 h 2405355"/>
                <a:gd name="connsiteX216" fmla="*/ 120650 w 1270000"/>
                <a:gd name="connsiteY216" fmla="*/ 1033755 h 2405355"/>
                <a:gd name="connsiteX217" fmla="*/ 101600 w 1270000"/>
                <a:gd name="connsiteY217" fmla="*/ 998830 h 2405355"/>
                <a:gd name="connsiteX218" fmla="*/ 92075 w 1270000"/>
                <a:gd name="connsiteY218" fmla="*/ 967080 h 2405355"/>
                <a:gd name="connsiteX219" fmla="*/ 82550 w 1270000"/>
                <a:gd name="connsiteY219" fmla="*/ 963905 h 2405355"/>
                <a:gd name="connsiteX220" fmla="*/ 69850 w 1270000"/>
                <a:gd name="connsiteY220" fmla="*/ 944855 h 2405355"/>
                <a:gd name="connsiteX221" fmla="*/ 60325 w 1270000"/>
                <a:gd name="connsiteY221" fmla="*/ 941680 h 2405355"/>
                <a:gd name="connsiteX222" fmla="*/ 50800 w 1270000"/>
                <a:gd name="connsiteY222" fmla="*/ 935330 h 2405355"/>
                <a:gd name="connsiteX223" fmla="*/ 38100 w 1270000"/>
                <a:gd name="connsiteY223" fmla="*/ 932155 h 2405355"/>
                <a:gd name="connsiteX224" fmla="*/ 9525 w 1270000"/>
                <a:gd name="connsiteY224" fmla="*/ 916280 h 2405355"/>
                <a:gd name="connsiteX225" fmla="*/ 0 w 1270000"/>
                <a:gd name="connsiteY225" fmla="*/ 913105 h 2405355"/>
                <a:gd name="connsiteX226" fmla="*/ 22225 w 1270000"/>
                <a:gd name="connsiteY226" fmla="*/ 900405 h 2405355"/>
                <a:gd name="connsiteX227" fmla="*/ 47625 w 1270000"/>
                <a:gd name="connsiteY227" fmla="*/ 862305 h 2405355"/>
                <a:gd name="connsiteX228" fmla="*/ 57150 w 1270000"/>
                <a:gd name="connsiteY228" fmla="*/ 836905 h 2405355"/>
                <a:gd name="connsiteX229" fmla="*/ 63500 w 1270000"/>
                <a:gd name="connsiteY229" fmla="*/ 817855 h 2405355"/>
                <a:gd name="connsiteX230" fmla="*/ 66675 w 1270000"/>
                <a:gd name="connsiteY230" fmla="*/ 808330 h 2405355"/>
                <a:gd name="connsiteX231" fmla="*/ 73025 w 1270000"/>
                <a:gd name="connsiteY231" fmla="*/ 795630 h 2405355"/>
                <a:gd name="connsiteX232" fmla="*/ 79375 w 1270000"/>
                <a:gd name="connsiteY232" fmla="*/ 767055 h 2405355"/>
                <a:gd name="connsiteX233" fmla="*/ 82550 w 1270000"/>
                <a:gd name="connsiteY233" fmla="*/ 751180 h 2405355"/>
                <a:gd name="connsiteX234" fmla="*/ 85725 w 1270000"/>
                <a:gd name="connsiteY234" fmla="*/ 713080 h 2405355"/>
                <a:gd name="connsiteX235" fmla="*/ 92075 w 1270000"/>
                <a:gd name="connsiteY235" fmla="*/ 586080 h 2405355"/>
                <a:gd name="connsiteX236" fmla="*/ 101600 w 1270000"/>
                <a:gd name="connsiteY236" fmla="*/ 46330 h 2405355"/>
                <a:gd name="connsiteX237" fmla="*/ 104775 w 1270000"/>
                <a:gd name="connsiteY237" fmla="*/ 20930 h 2405355"/>
                <a:gd name="connsiteX238" fmla="*/ 123825 w 1270000"/>
                <a:gd name="connsiteY238" fmla="*/ 14580 h 2405355"/>
                <a:gd name="connsiteX239" fmla="*/ 123825 w 1270000"/>
                <a:gd name="connsiteY239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82625 w 1270000"/>
                <a:gd name="connsiteY22" fmla="*/ 173330 h 2405355"/>
                <a:gd name="connsiteX23" fmla="*/ 774700 w 1270000"/>
                <a:gd name="connsiteY23" fmla="*/ 214605 h 2405355"/>
                <a:gd name="connsiteX24" fmla="*/ 898525 w 1270000"/>
                <a:gd name="connsiteY24" fmla="*/ 265405 h 2405355"/>
                <a:gd name="connsiteX25" fmla="*/ 908050 w 1270000"/>
                <a:gd name="connsiteY25" fmla="*/ 268580 h 2405355"/>
                <a:gd name="connsiteX26" fmla="*/ 917575 w 1270000"/>
                <a:gd name="connsiteY26" fmla="*/ 271755 h 2405355"/>
                <a:gd name="connsiteX27" fmla="*/ 930275 w 1270000"/>
                <a:gd name="connsiteY27" fmla="*/ 278105 h 2405355"/>
                <a:gd name="connsiteX28" fmla="*/ 952500 w 1270000"/>
                <a:gd name="connsiteY28" fmla="*/ 284455 h 2405355"/>
                <a:gd name="connsiteX29" fmla="*/ 971550 w 1270000"/>
                <a:gd name="connsiteY29" fmla="*/ 290805 h 2405355"/>
                <a:gd name="connsiteX30" fmla="*/ 1019175 w 1270000"/>
                <a:gd name="connsiteY30" fmla="*/ 306680 h 2405355"/>
                <a:gd name="connsiteX31" fmla="*/ 1047750 w 1270000"/>
                <a:gd name="connsiteY31" fmla="*/ 316205 h 2405355"/>
                <a:gd name="connsiteX32" fmla="*/ 1057275 w 1270000"/>
                <a:gd name="connsiteY32" fmla="*/ 319380 h 2405355"/>
                <a:gd name="connsiteX33" fmla="*/ 1089025 w 1270000"/>
                <a:gd name="connsiteY33" fmla="*/ 325730 h 2405355"/>
                <a:gd name="connsiteX34" fmla="*/ 1101725 w 1270000"/>
                <a:gd name="connsiteY34" fmla="*/ 328905 h 2405355"/>
                <a:gd name="connsiteX35" fmla="*/ 1228725 w 1270000"/>
                <a:gd name="connsiteY35" fmla="*/ 332080 h 2405355"/>
                <a:gd name="connsiteX36" fmla="*/ 1257300 w 1270000"/>
                <a:gd name="connsiteY36" fmla="*/ 341605 h 2405355"/>
                <a:gd name="connsiteX37" fmla="*/ 1266825 w 1270000"/>
                <a:gd name="connsiteY37" fmla="*/ 344780 h 2405355"/>
                <a:gd name="connsiteX38" fmla="*/ 1266825 w 1270000"/>
                <a:gd name="connsiteY38" fmla="*/ 417805 h 2405355"/>
                <a:gd name="connsiteX39" fmla="*/ 1270000 w 1270000"/>
                <a:gd name="connsiteY39" fmla="*/ 427330 h 2405355"/>
                <a:gd name="connsiteX40" fmla="*/ 1266825 w 1270000"/>
                <a:gd name="connsiteY40" fmla="*/ 497180 h 2405355"/>
                <a:gd name="connsiteX41" fmla="*/ 1260475 w 1270000"/>
                <a:gd name="connsiteY41" fmla="*/ 506705 h 2405355"/>
                <a:gd name="connsiteX42" fmla="*/ 1250950 w 1270000"/>
                <a:gd name="connsiteY42" fmla="*/ 525755 h 2405355"/>
                <a:gd name="connsiteX43" fmla="*/ 1241425 w 1270000"/>
                <a:gd name="connsiteY43" fmla="*/ 528930 h 2405355"/>
                <a:gd name="connsiteX44" fmla="*/ 1231900 w 1270000"/>
                <a:gd name="connsiteY44" fmla="*/ 535280 h 2405355"/>
                <a:gd name="connsiteX45" fmla="*/ 1225550 w 1270000"/>
                <a:gd name="connsiteY45" fmla="*/ 570205 h 2405355"/>
                <a:gd name="connsiteX46" fmla="*/ 1219200 w 1270000"/>
                <a:gd name="connsiteY46" fmla="*/ 589255 h 2405355"/>
                <a:gd name="connsiteX47" fmla="*/ 1209675 w 1270000"/>
                <a:gd name="connsiteY47" fmla="*/ 608305 h 2405355"/>
                <a:gd name="connsiteX48" fmla="*/ 1206500 w 1270000"/>
                <a:gd name="connsiteY48" fmla="*/ 627355 h 2405355"/>
                <a:gd name="connsiteX49" fmla="*/ 1196975 w 1270000"/>
                <a:gd name="connsiteY49" fmla="*/ 652755 h 2405355"/>
                <a:gd name="connsiteX50" fmla="*/ 1187450 w 1270000"/>
                <a:gd name="connsiteY50" fmla="*/ 655930 h 2405355"/>
                <a:gd name="connsiteX51" fmla="*/ 1177925 w 1270000"/>
                <a:gd name="connsiteY51" fmla="*/ 662280 h 2405355"/>
                <a:gd name="connsiteX52" fmla="*/ 1171575 w 1270000"/>
                <a:gd name="connsiteY52" fmla="*/ 687680 h 2405355"/>
                <a:gd name="connsiteX53" fmla="*/ 1155700 w 1270000"/>
                <a:gd name="connsiteY53" fmla="*/ 706730 h 2405355"/>
                <a:gd name="connsiteX54" fmla="*/ 1149350 w 1270000"/>
                <a:gd name="connsiteY54" fmla="*/ 716255 h 2405355"/>
                <a:gd name="connsiteX55" fmla="*/ 1130300 w 1270000"/>
                <a:gd name="connsiteY55" fmla="*/ 732130 h 2405355"/>
                <a:gd name="connsiteX56" fmla="*/ 1130300 w 1270000"/>
                <a:gd name="connsiteY56" fmla="*/ 805155 h 2405355"/>
                <a:gd name="connsiteX57" fmla="*/ 1136650 w 1270000"/>
                <a:gd name="connsiteY57" fmla="*/ 824205 h 2405355"/>
                <a:gd name="connsiteX58" fmla="*/ 1146175 w 1270000"/>
                <a:gd name="connsiteY58" fmla="*/ 843255 h 2405355"/>
                <a:gd name="connsiteX59" fmla="*/ 1152525 w 1270000"/>
                <a:gd name="connsiteY59" fmla="*/ 862305 h 2405355"/>
                <a:gd name="connsiteX60" fmla="*/ 1149350 w 1270000"/>
                <a:gd name="connsiteY60" fmla="*/ 894055 h 2405355"/>
                <a:gd name="connsiteX61" fmla="*/ 1139825 w 1270000"/>
                <a:gd name="connsiteY61" fmla="*/ 900405 h 2405355"/>
                <a:gd name="connsiteX62" fmla="*/ 1111250 w 1270000"/>
                <a:gd name="connsiteY62" fmla="*/ 913105 h 2405355"/>
                <a:gd name="connsiteX63" fmla="*/ 1108075 w 1270000"/>
                <a:gd name="connsiteY63" fmla="*/ 922630 h 2405355"/>
                <a:gd name="connsiteX64" fmla="*/ 1089025 w 1270000"/>
                <a:gd name="connsiteY64" fmla="*/ 932155 h 2405355"/>
                <a:gd name="connsiteX65" fmla="*/ 1079500 w 1270000"/>
                <a:gd name="connsiteY65" fmla="*/ 938505 h 2405355"/>
                <a:gd name="connsiteX66" fmla="*/ 1073150 w 1270000"/>
                <a:gd name="connsiteY66" fmla="*/ 960730 h 2405355"/>
                <a:gd name="connsiteX67" fmla="*/ 1066800 w 1270000"/>
                <a:gd name="connsiteY67" fmla="*/ 970255 h 2405355"/>
                <a:gd name="connsiteX68" fmla="*/ 1054100 w 1270000"/>
                <a:gd name="connsiteY68" fmla="*/ 973430 h 2405355"/>
                <a:gd name="connsiteX69" fmla="*/ 1035050 w 1270000"/>
                <a:gd name="connsiteY69" fmla="*/ 979780 h 2405355"/>
                <a:gd name="connsiteX70" fmla="*/ 1038225 w 1270000"/>
                <a:gd name="connsiteY70" fmla="*/ 1135355 h 2405355"/>
                <a:gd name="connsiteX71" fmla="*/ 1041400 w 1270000"/>
                <a:gd name="connsiteY71" fmla="*/ 1148055 h 2405355"/>
                <a:gd name="connsiteX72" fmla="*/ 1050925 w 1270000"/>
                <a:gd name="connsiteY72" fmla="*/ 1151230 h 2405355"/>
                <a:gd name="connsiteX73" fmla="*/ 1069975 w 1270000"/>
                <a:gd name="connsiteY73" fmla="*/ 1170280 h 2405355"/>
                <a:gd name="connsiteX74" fmla="*/ 1073150 w 1270000"/>
                <a:gd name="connsiteY74" fmla="*/ 1179805 h 2405355"/>
                <a:gd name="connsiteX75" fmla="*/ 1079500 w 1270000"/>
                <a:gd name="connsiteY75" fmla="*/ 1189330 h 2405355"/>
                <a:gd name="connsiteX76" fmla="*/ 1092200 w 1270000"/>
                <a:gd name="connsiteY76" fmla="*/ 1208380 h 2405355"/>
                <a:gd name="connsiteX77" fmla="*/ 1092200 w 1270000"/>
                <a:gd name="connsiteY77" fmla="*/ 1227430 h 2405355"/>
                <a:gd name="connsiteX78" fmla="*/ 1101725 w 1270000"/>
                <a:gd name="connsiteY78" fmla="*/ 1281405 h 2405355"/>
                <a:gd name="connsiteX79" fmla="*/ 1085850 w 1270000"/>
                <a:gd name="connsiteY79" fmla="*/ 1294105 h 2405355"/>
                <a:gd name="connsiteX80" fmla="*/ 1066800 w 1270000"/>
                <a:gd name="connsiteY80" fmla="*/ 1300455 h 2405355"/>
                <a:gd name="connsiteX81" fmla="*/ 1073150 w 1270000"/>
                <a:gd name="connsiteY81" fmla="*/ 1325855 h 2405355"/>
                <a:gd name="connsiteX82" fmla="*/ 1082675 w 1270000"/>
                <a:gd name="connsiteY82" fmla="*/ 1332205 h 2405355"/>
                <a:gd name="connsiteX83" fmla="*/ 1079500 w 1270000"/>
                <a:gd name="connsiteY83" fmla="*/ 1354430 h 2405355"/>
                <a:gd name="connsiteX84" fmla="*/ 1054100 w 1270000"/>
                <a:gd name="connsiteY84" fmla="*/ 1370305 h 2405355"/>
                <a:gd name="connsiteX85" fmla="*/ 1028700 w 1270000"/>
                <a:gd name="connsiteY85" fmla="*/ 1376655 h 2405355"/>
                <a:gd name="connsiteX86" fmla="*/ 1025525 w 1270000"/>
                <a:gd name="connsiteY86" fmla="*/ 1386180 h 2405355"/>
                <a:gd name="connsiteX87" fmla="*/ 1044575 w 1270000"/>
                <a:gd name="connsiteY87" fmla="*/ 1392530 h 2405355"/>
                <a:gd name="connsiteX88" fmla="*/ 1057275 w 1270000"/>
                <a:gd name="connsiteY88" fmla="*/ 1398880 h 2405355"/>
                <a:gd name="connsiteX89" fmla="*/ 1076325 w 1270000"/>
                <a:gd name="connsiteY89" fmla="*/ 1405230 h 2405355"/>
                <a:gd name="connsiteX90" fmla="*/ 1085850 w 1270000"/>
                <a:gd name="connsiteY90" fmla="*/ 1481430 h 2405355"/>
                <a:gd name="connsiteX91" fmla="*/ 1098550 w 1270000"/>
                <a:gd name="connsiteY91" fmla="*/ 1510005 h 2405355"/>
                <a:gd name="connsiteX92" fmla="*/ 1108075 w 1270000"/>
                <a:gd name="connsiteY92" fmla="*/ 1529055 h 2405355"/>
                <a:gd name="connsiteX93" fmla="*/ 1098550 w 1270000"/>
                <a:gd name="connsiteY93" fmla="*/ 1544930 h 2405355"/>
                <a:gd name="connsiteX94" fmla="*/ 1079500 w 1270000"/>
                <a:gd name="connsiteY94" fmla="*/ 1554455 h 2405355"/>
                <a:gd name="connsiteX95" fmla="*/ 1082675 w 1270000"/>
                <a:gd name="connsiteY95" fmla="*/ 1563980 h 2405355"/>
                <a:gd name="connsiteX96" fmla="*/ 1095375 w 1270000"/>
                <a:gd name="connsiteY96" fmla="*/ 1583030 h 2405355"/>
                <a:gd name="connsiteX97" fmla="*/ 1104900 w 1270000"/>
                <a:gd name="connsiteY97" fmla="*/ 1624305 h 2405355"/>
                <a:gd name="connsiteX98" fmla="*/ 1098550 w 1270000"/>
                <a:gd name="connsiteY98" fmla="*/ 1633830 h 2405355"/>
                <a:gd name="connsiteX99" fmla="*/ 1079500 w 1270000"/>
                <a:gd name="connsiteY99" fmla="*/ 1643355 h 2405355"/>
                <a:gd name="connsiteX100" fmla="*/ 1069975 w 1270000"/>
                <a:gd name="connsiteY100" fmla="*/ 1652880 h 2405355"/>
                <a:gd name="connsiteX101" fmla="*/ 1057275 w 1270000"/>
                <a:gd name="connsiteY101" fmla="*/ 1671930 h 2405355"/>
                <a:gd name="connsiteX102" fmla="*/ 1038225 w 1270000"/>
                <a:gd name="connsiteY102" fmla="*/ 1684630 h 2405355"/>
                <a:gd name="connsiteX103" fmla="*/ 1016000 w 1270000"/>
                <a:gd name="connsiteY103" fmla="*/ 1710030 h 2405355"/>
                <a:gd name="connsiteX104" fmla="*/ 1006475 w 1270000"/>
                <a:gd name="connsiteY104" fmla="*/ 1719555 h 2405355"/>
                <a:gd name="connsiteX105" fmla="*/ 987425 w 1270000"/>
                <a:gd name="connsiteY105" fmla="*/ 1725905 h 2405355"/>
                <a:gd name="connsiteX106" fmla="*/ 977900 w 1270000"/>
                <a:gd name="connsiteY106" fmla="*/ 1744955 h 2405355"/>
                <a:gd name="connsiteX107" fmla="*/ 958850 w 1270000"/>
                <a:gd name="connsiteY107" fmla="*/ 1757655 h 2405355"/>
                <a:gd name="connsiteX108" fmla="*/ 949325 w 1270000"/>
                <a:gd name="connsiteY108" fmla="*/ 1776705 h 2405355"/>
                <a:gd name="connsiteX109" fmla="*/ 942975 w 1270000"/>
                <a:gd name="connsiteY109" fmla="*/ 1798930 h 2405355"/>
                <a:gd name="connsiteX110" fmla="*/ 930275 w 1270000"/>
                <a:gd name="connsiteY110" fmla="*/ 1830680 h 2405355"/>
                <a:gd name="connsiteX111" fmla="*/ 923925 w 1270000"/>
                <a:gd name="connsiteY111" fmla="*/ 1849730 h 2405355"/>
                <a:gd name="connsiteX112" fmla="*/ 911225 w 1270000"/>
                <a:gd name="connsiteY112" fmla="*/ 1868780 h 2405355"/>
                <a:gd name="connsiteX113" fmla="*/ 898525 w 1270000"/>
                <a:gd name="connsiteY113" fmla="*/ 1884655 h 2405355"/>
                <a:gd name="connsiteX114" fmla="*/ 895350 w 1270000"/>
                <a:gd name="connsiteY114" fmla="*/ 1894180 h 2405355"/>
                <a:gd name="connsiteX115" fmla="*/ 876300 w 1270000"/>
                <a:gd name="connsiteY115" fmla="*/ 1900530 h 2405355"/>
                <a:gd name="connsiteX116" fmla="*/ 857250 w 1270000"/>
                <a:gd name="connsiteY116" fmla="*/ 1910055 h 2405355"/>
                <a:gd name="connsiteX117" fmla="*/ 850900 w 1270000"/>
                <a:gd name="connsiteY117" fmla="*/ 1919580 h 2405355"/>
                <a:gd name="connsiteX118" fmla="*/ 844550 w 1270000"/>
                <a:gd name="connsiteY118" fmla="*/ 1938630 h 2405355"/>
                <a:gd name="connsiteX119" fmla="*/ 838200 w 1270000"/>
                <a:gd name="connsiteY119" fmla="*/ 1957680 h 2405355"/>
                <a:gd name="connsiteX120" fmla="*/ 835025 w 1270000"/>
                <a:gd name="connsiteY120" fmla="*/ 1967205 h 2405355"/>
                <a:gd name="connsiteX121" fmla="*/ 831850 w 1270000"/>
                <a:gd name="connsiteY121" fmla="*/ 1976730 h 2405355"/>
                <a:gd name="connsiteX122" fmla="*/ 812800 w 1270000"/>
                <a:gd name="connsiteY122" fmla="*/ 1995780 h 2405355"/>
                <a:gd name="connsiteX123" fmla="*/ 803275 w 1270000"/>
                <a:gd name="connsiteY123" fmla="*/ 2002130 h 2405355"/>
                <a:gd name="connsiteX124" fmla="*/ 800100 w 1270000"/>
                <a:gd name="connsiteY124" fmla="*/ 2040230 h 2405355"/>
                <a:gd name="connsiteX125" fmla="*/ 777875 w 1270000"/>
                <a:gd name="connsiteY125" fmla="*/ 2097380 h 2405355"/>
                <a:gd name="connsiteX126" fmla="*/ 774700 w 1270000"/>
                <a:gd name="connsiteY126" fmla="*/ 2167230 h 2405355"/>
                <a:gd name="connsiteX127" fmla="*/ 768350 w 1270000"/>
                <a:gd name="connsiteY127" fmla="*/ 2186280 h 2405355"/>
                <a:gd name="connsiteX128" fmla="*/ 765175 w 1270000"/>
                <a:gd name="connsiteY128" fmla="*/ 2208505 h 2405355"/>
                <a:gd name="connsiteX129" fmla="*/ 762000 w 1270000"/>
                <a:gd name="connsiteY129" fmla="*/ 2221205 h 2405355"/>
                <a:gd name="connsiteX130" fmla="*/ 765175 w 1270000"/>
                <a:gd name="connsiteY130" fmla="*/ 2268830 h 2405355"/>
                <a:gd name="connsiteX131" fmla="*/ 758825 w 1270000"/>
                <a:gd name="connsiteY131" fmla="*/ 2294230 h 2405355"/>
                <a:gd name="connsiteX132" fmla="*/ 742950 w 1270000"/>
                <a:gd name="connsiteY132" fmla="*/ 2297405 h 2405355"/>
                <a:gd name="connsiteX133" fmla="*/ 733425 w 1270000"/>
                <a:gd name="connsiteY133" fmla="*/ 2300580 h 2405355"/>
                <a:gd name="connsiteX134" fmla="*/ 720725 w 1270000"/>
                <a:gd name="connsiteY134" fmla="*/ 2316455 h 2405355"/>
                <a:gd name="connsiteX135" fmla="*/ 717550 w 1270000"/>
                <a:gd name="connsiteY135" fmla="*/ 2325980 h 2405355"/>
                <a:gd name="connsiteX136" fmla="*/ 711200 w 1270000"/>
                <a:gd name="connsiteY136" fmla="*/ 2360905 h 2405355"/>
                <a:gd name="connsiteX137" fmla="*/ 708025 w 1270000"/>
                <a:gd name="connsiteY137" fmla="*/ 2370430 h 2405355"/>
                <a:gd name="connsiteX138" fmla="*/ 695325 w 1270000"/>
                <a:gd name="connsiteY138" fmla="*/ 2399005 h 2405355"/>
                <a:gd name="connsiteX139" fmla="*/ 669925 w 1270000"/>
                <a:gd name="connsiteY139" fmla="*/ 2405355 h 2405355"/>
                <a:gd name="connsiteX140" fmla="*/ 561975 w 1270000"/>
                <a:gd name="connsiteY140" fmla="*/ 2402180 h 2405355"/>
                <a:gd name="connsiteX141" fmla="*/ 558800 w 1270000"/>
                <a:gd name="connsiteY141" fmla="*/ 2392655 h 2405355"/>
                <a:gd name="connsiteX142" fmla="*/ 561975 w 1270000"/>
                <a:gd name="connsiteY142" fmla="*/ 2357730 h 2405355"/>
                <a:gd name="connsiteX143" fmla="*/ 565150 w 1270000"/>
                <a:gd name="connsiteY143" fmla="*/ 2348205 h 2405355"/>
                <a:gd name="connsiteX144" fmla="*/ 568325 w 1270000"/>
                <a:gd name="connsiteY144" fmla="*/ 2335505 h 2405355"/>
                <a:gd name="connsiteX145" fmla="*/ 574675 w 1270000"/>
                <a:gd name="connsiteY145" fmla="*/ 2325980 h 2405355"/>
                <a:gd name="connsiteX146" fmla="*/ 584200 w 1270000"/>
                <a:gd name="connsiteY146" fmla="*/ 2306930 h 2405355"/>
                <a:gd name="connsiteX147" fmla="*/ 593725 w 1270000"/>
                <a:gd name="connsiteY147" fmla="*/ 2272005 h 2405355"/>
                <a:gd name="connsiteX148" fmla="*/ 596900 w 1270000"/>
                <a:gd name="connsiteY148" fmla="*/ 2262480 h 2405355"/>
                <a:gd name="connsiteX149" fmla="*/ 600075 w 1270000"/>
                <a:gd name="connsiteY149" fmla="*/ 2252955 h 2405355"/>
                <a:gd name="connsiteX150" fmla="*/ 609600 w 1270000"/>
                <a:gd name="connsiteY150" fmla="*/ 2233905 h 2405355"/>
                <a:gd name="connsiteX151" fmla="*/ 615950 w 1270000"/>
                <a:gd name="connsiteY151" fmla="*/ 2195805 h 2405355"/>
                <a:gd name="connsiteX152" fmla="*/ 625475 w 1270000"/>
                <a:gd name="connsiteY152" fmla="*/ 2167230 h 2405355"/>
                <a:gd name="connsiteX153" fmla="*/ 628650 w 1270000"/>
                <a:gd name="connsiteY153" fmla="*/ 2157705 h 2405355"/>
                <a:gd name="connsiteX154" fmla="*/ 635000 w 1270000"/>
                <a:gd name="connsiteY154" fmla="*/ 2148180 h 2405355"/>
                <a:gd name="connsiteX155" fmla="*/ 641350 w 1270000"/>
                <a:gd name="connsiteY155" fmla="*/ 2129130 h 2405355"/>
                <a:gd name="connsiteX156" fmla="*/ 644525 w 1270000"/>
                <a:gd name="connsiteY156" fmla="*/ 2119605 h 2405355"/>
                <a:gd name="connsiteX157" fmla="*/ 654050 w 1270000"/>
                <a:gd name="connsiteY157" fmla="*/ 2094205 h 2405355"/>
                <a:gd name="connsiteX158" fmla="*/ 660400 w 1270000"/>
                <a:gd name="connsiteY158" fmla="*/ 2075155 h 2405355"/>
                <a:gd name="connsiteX159" fmla="*/ 663575 w 1270000"/>
                <a:gd name="connsiteY159" fmla="*/ 2065630 h 2405355"/>
                <a:gd name="connsiteX160" fmla="*/ 666750 w 1270000"/>
                <a:gd name="connsiteY160" fmla="*/ 2030705 h 2405355"/>
                <a:gd name="connsiteX161" fmla="*/ 673100 w 1270000"/>
                <a:gd name="connsiteY161" fmla="*/ 2021180 h 2405355"/>
                <a:gd name="connsiteX162" fmla="*/ 679450 w 1270000"/>
                <a:gd name="connsiteY162" fmla="*/ 1998955 h 2405355"/>
                <a:gd name="connsiteX163" fmla="*/ 685800 w 1270000"/>
                <a:gd name="connsiteY163" fmla="*/ 1976730 h 2405355"/>
                <a:gd name="connsiteX164" fmla="*/ 682625 w 1270000"/>
                <a:gd name="connsiteY164" fmla="*/ 1900530 h 2405355"/>
                <a:gd name="connsiteX165" fmla="*/ 676275 w 1270000"/>
                <a:gd name="connsiteY165" fmla="*/ 1881480 h 2405355"/>
                <a:gd name="connsiteX166" fmla="*/ 647700 w 1270000"/>
                <a:gd name="connsiteY166" fmla="*/ 1865605 h 2405355"/>
                <a:gd name="connsiteX167" fmla="*/ 628650 w 1270000"/>
                <a:gd name="connsiteY167" fmla="*/ 1852905 h 2405355"/>
                <a:gd name="connsiteX168" fmla="*/ 619125 w 1270000"/>
                <a:gd name="connsiteY168" fmla="*/ 1846555 h 2405355"/>
                <a:gd name="connsiteX169" fmla="*/ 596900 w 1270000"/>
                <a:gd name="connsiteY169" fmla="*/ 1830680 h 2405355"/>
                <a:gd name="connsiteX170" fmla="*/ 587375 w 1270000"/>
                <a:gd name="connsiteY170" fmla="*/ 1824330 h 2405355"/>
                <a:gd name="connsiteX171" fmla="*/ 571500 w 1270000"/>
                <a:gd name="connsiteY171" fmla="*/ 1821155 h 2405355"/>
                <a:gd name="connsiteX172" fmla="*/ 561975 w 1270000"/>
                <a:gd name="connsiteY172" fmla="*/ 1817980 h 2405355"/>
                <a:gd name="connsiteX173" fmla="*/ 520700 w 1270000"/>
                <a:gd name="connsiteY173" fmla="*/ 1814805 h 2405355"/>
                <a:gd name="connsiteX174" fmla="*/ 511175 w 1270000"/>
                <a:gd name="connsiteY174" fmla="*/ 1805280 h 2405355"/>
                <a:gd name="connsiteX175" fmla="*/ 501650 w 1270000"/>
                <a:gd name="connsiteY175" fmla="*/ 1786230 h 2405355"/>
                <a:gd name="connsiteX176" fmla="*/ 492125 w 1270000"/>
                <a:gd name="connsiteY176" fmla="*/ 1783055 h 2405355"/>
                <a:gd name="connsiteX177" fmla="*/ 479425 w 1270000"/>
                <a:gd name="connsiteY177" fmla="*/ 1770355 h 2405355"/>
                <a:gd name="connsiteX178" fmla="*/ 450850 w 1270000"/>
                <a:gd name="connsiteY178" fmla="*/ 1760830 h 2405355"/>
                <a:gd name="connsiteX179" fmla="*/ 431800 w 1270000"/>
                <a:gd name="connsiteY179" fmla="*/ 1754480 h 2405355"/>
                <a:gd name="connsiteX180" fmla="*/ 422275 w 1270000"/>
                <a:gd name="connsiteY180" fmla="*/ 1751305 h 2405355"/>
                <a:gd name="connsiteX181" fmla="*/ 400050 w 1270000"/>
                <a:gd name="connsiteY181" fmla="*/ 1722730 h 2405355"/>
                <a:gd name="connsiteX182" fmla="*/ 393700 w 1270000"/>
                <a:gd name="connsiteY182" fmla="*/ 1710030 h 2405355"/>
                <a:gd name="connsiteX183" fmla="*/ 390525 w 1270000"/>
                <a:gd name="connsiteY183" fmla="*/ 1700505 h 2405355"/>
                <a:gd name="connsiteX184" fmla="*/ 384175 w 1270000"/>
                <a:gd name="connsiteY184" fmla="*/ 1690980 h 2405355"/>
                <a:gd name="connsiteX185" fmla="*/ 377825 w 1270000"/>
                <a:gd name="connsiteY185" fmla="*/ 1576680 h 2405355"/>
                <a:gd name="connsiteX186" fmla="*/ 365125 w 1270000"/>
                <a:gd name="connsiteY186" fmla="*/ 1563980 h 2405355"/>
                <a:gd name="connsiteX187" fmla="*/ 358775 w 1270000"/>
                <a:gd name="connsiteY187" fmla="*/ 1554455 h 2405355"/>
                <a:gd name="connsiteX188" fmla="*/ 349250 w 1270000"/>
                <a:gd name="connsiteY188" fmla="*/ 1548105 h 2405355"/>
                <a:gd name="connsiteX189" fmla="*/ 346075 w 1270000"/>
                <a:gd name="connsiteY189" fmla="*/ 1532230 h 2405355"/>
                <a:gd name="connsiteX190" fmla="*/ 342900 w 1270000"/>
                <a:gd name="connsiteY190" fmla="*/ 1519530 h 2405355"/>
                <a:gd name="connsiteX191" fmla="*/ 330200 w 1270000"/>
                <a:gd name="connsiteY191" fmla="*/ 1497305 h 2405355"/>
                <a:gd name="connsiteX192" fmla="*/ 320675 w 1270000"/>
                <a:gd name="connsiteY192" fmla="*/ 1478255 h 2405355"/>
                <a:gd name="connsiteX193" fmla="*/ 317500 w 1270000"/>
                <a:gd name="connsiteY193" fmla="*/ 1462380 h 2405355"/>
                <a:gd name="connsiteX194" fmla="*/ 304800 w 1270000"/>
                <a:gd name="connsiteY194" fmla="*/ 1421105 h 2405355"/>
                <a:gd name="connsiteX195" fmla="*/ 285750 w 1270000"/>
                <a:gd name="connsiteY195" fmla="*/ 1411580 h 2405355"/>
                <a:gd name="connsiteX196" fmla="*/ 279400 w 1270000"/>
                <a:gd name="connsiteY196" fmla="*/ 1402055 h 2405355"/>
                <a:gd name="connsiteX197" fmla="*/ 263525 w 1270000"/>
                <a:gd name="connsiteY197" fmla="*/ 1386180 h 2405355"/>
                <a:gd name="connsiteX198" fmla="*/ 254000 w 1270000"/>
                <a:gd name="connsiteY198" fmla="*/ 1354430 h 2405355"/>
                <a:gd name="connsiteX199" fmla="*/ 247650 w 1270000"/>
                <a:gd name="connsiteY199" fmla="*/ 1344905 h 2405355"/>
                <a:gd name="connsiteX200" fmla="*/ 244475 w 1270000"/>
                <a:gd name="connsiteY200" fmla="*/ 1335380 h 2405355"/>
                <a:gd name="connsiteX201" fmla="*/ 231775 w 1270000"/>
                <a:gd name="connsiteY201" fmla="*/ 1329030 h 2405355"/>
                <a:gd name="connsiteX202" fmla="*/ 225425 w 1270000"/>
                <a:gd name="connsiteY202" fmla="*/ 1316330 h 2405355"/>
                <a:gd name="connsiteX203" fmla="*/ 222250 w 1270000"/>
                <a:gd name="connsiteY203" fmla="*/ 1306805 h 2405355"/>
                <a:gd name="connsiteX204" fmla="*/ 212725 w 1270000"/>
                <a:gd name="connsiteY204" fmla="*/ 1287755 h 2405355"/>
                <a:gd name="connsiteX205" fmla="*/ 209550 w 1270000"/>
                <a:gd name="connsiteY205" fmla="*/ 1246480 h 2405355"/>
                <a:gd name="connsiteX206" fmla="*/ 203200 w 1270000"/>
                <a:gd name="connsiteY206" fmla="*/ 1236955 h 2405355"/>
                <a:gd name="connsiteX207" fmla="*/ 196850 w 1270000"/>
                <a:gd name="connsiteY207" fmla="*/ 1217905 h 2405355"/>
                <a:gd name="connsiteX208" fmla="*/ 190500 w 1270000"/>
                <a:gd name="connsiteY208" fmla="*/ 1195680 h 2405355"/>
                <a:gd name="connsiteX209" fmla="*/ 177800 w 1270000"/>
                <a:gd name="connsiteY209" fmla="*/ 1176630 h 2405355"/>
                <a:gd name="connsiteX210" fmla="*/ 165100 w 1270000"/>
                <a:gd name="connsiteY210" fmla="*/ 1160755 h 2405355"/>
                <a:gd name="connsiteX211" fmla="*/ 155575 w 1270000"/>
                <a:gd name="connsiteY211" fmla="*/ 1129005 h 2405355"/>
                <a:gd name="connsiteX212" fmla="*/ 149225 w 1270000"/>
                <a:gd name="connsiteY212" fmla="*/ 1119480 h 2405355"/>
                <a:gd name="connsiteX213" fmla="*/ 142875 w 1270000"/>
                <a:gd name="connsiteY213" fmla="*/ 1094080 h 2405355"/>
                <a:gd name="connsiteX214" fmla="*/ 133350 w 1270000"/>
                <a:gd name="connsiteY214" fmla="*/ 1075030 h 2405355"/>
                <a:gd name="connsiteX215" fmla="*/ 123825 w 1270000"/>
                <a:gd name="connsiteY215" fmla="*/ 1043280 h 2405355"/>
                <a:gd name="connsiteX216" fmla="*/ 120650 w 1270000"/>
                <a:gd name="connsiteY216" fmla="*/ 1033755 h 2405355"/>
                <a:gd name="connsiteX217" fmla="*/ 101600 w 1270000"/>
                <a:gd name="connsiteY217" fmla="*/ 998830 h 2405355"/>
                <a:gd name="connsiteX218" fmla="*/ 92075 w 1270000"/>
                <a:gd name="connsiteY218" fmla="*/ 967080 h 2405355"/>
                <a:gd name="connsiteX219" fmla="*/ 82550 w 1270000"/>
                <a:gd name="connsiteY219" fmla="*/ 963905 h 2405355"/>
                <a:gd name="connsiteX220" fmla="*/ 69850 w 1270000"/>
                <a:gd name="connsiteY220" fmla="*/ 944855 h 2405355"/>
                <a:gd name="connsiteX221" fmla="*/ 60325 w 1270000"/>
                <a:gd name="connsiteY221" fmla="*/ 941680 h 2405355"/>
                <a:gd name="connsiteX222" fmla="*/ 50800 w 1270000"/>
                <a:gd name="connsiteY222" fmla="*/ 935330 h 2405355"/>
                <a:gd name="connsiteX223" fmla="*/ 38100 w 1270000"/>
                <a:gd name="connsiteY223" fmla="*/ 932155 h 2405355"/>
                <a:gd name="connsiteX224" fmla="*/ 9525 w 1270000"/>
                <a:gd name="connsiteY224" fmla="*/ 916280 h 2405355"/>
                <a:gd name="connsiteX225" fmla="*/ 0 w 1270000"/>
                <a:gd name="connsiteY225" fmla="*/ 913105 h 2405355"/>
                <a:gd name="connsiteX226" fmla="*/ 22225 w 1270000"/>
                <a:gd name="connsiteY226" fmla="*/ 900405 h 2405355"/>
                <a:gd name="connsiteX227" fmla="*/ 47625 w 1270000"/>
                <a:gd name="connsiteY227" fmla="*/ 862305 h 2405355"/>
                <a:gd name="connsiteX228" fmla="*/ 57150 w 1270000"/>
                <a:gd name="connsiteY228" fmla="*/ 836905 h 2405355"/>
                <a:gd name="connsiteX229" fmla="*/ 63500 w 1270000"/>
                <a:gd name="connsiteY229" fmla="*/ 817855 h 2405355"/>
                <a:gd name="connsiteX230" fmla="*/ 66675 w 1270000"/>
                <a:gd name="connsiteY230" fmla="*/ 808330 h 2405355"/>
                <a:gd name="connsiteX231" fmla="*/ 73025 w 1270000"/>
                <a:gd name="connsiteY231" fmla="*/ 795630 h 2405355"/>
                <a:gd name="connsiteX232" fmla="*/ 79375 w 1270000"/>
                <a:gd name="connsiteY232" fmla="*/ 767055 h 2405355"/>
                <a:gd name="connsiteX233" fmla="*/ 82550 w 1270000"/>
                <a:gd name="connsiteY233" fmla="*/ 751180 h 2405355"/>
                <a:gd name="connsiteX234" fmla="*/ 85725 w 1270000"/>
                <a:gd name="connsiteY234" fmla="*/ 713080 h 2405355"/>
                <a:gd name="connsiteX235" fmla="*/ 92075 w 1270000"/>
                <a:gd name="connsiteY235" fmla="*/ 586080 h 2405355"/>
                <a:gd name="connsiteX236" fmla="*/ 101600 w 1270000"/>
                <a:gd name="connsiteY236" fmla="*/ 46330 h 2405355"/>
                <a:gd name="connsiteX237" fmla="*/ 104775 w 1270000"/>
                <a:gd name="connsiteY237" fmla="*/ 20930 h 2405355"/>
                <a:gd name="connsiteX238" fmla="*/ 123825 w 1270000"/>
                <a:gd name="connsiteY238" fmla="*/ 14580 h 2405355"/>
                <a:gd name="connsiteX239" fmla="*/ 123825 w 1270000"/>
                <a:gd name="connsiteY239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82625 w 1270000"/>
                <a:gd name="connsiteY22" fmla="*/ 173330 h 2405355"/>
                <a:gd name="connsiteX23" fmla="*/ 774700 w 1270000"/>
                <a:gd name="connsiteY23" fmla="*/ 214605 h 2405355"/>
                <a:gd name="connsiteX24" fmla="*/ 898525 w 1270000"/>
                <a:gd name="connsiteY24" fmla="*/ 265405 h 2405355"/>
                <a:gd name="connsiteX25" fmla="*/ 908050 w 1270000"/>
                <a:gd name="connsiteY25" fmla="*/ 268580 h 2405355"/>
                <a:gd name="connsiteX26" fmla="*/ 917575 w 1270000"/>
                <a:gd name="connsiteY26" fmla="*/ 271755 h 2405355"/>
                <a:gd name="connsiteX27" fmla="*/ 930275 w 1270000"/>
                <a:gd name="connsiteY27" fmla="*/ 278105 h 2405355"/>
                <a:gd name="connsiteX28" fmla="*/ 952500 w 1270000"/>
                <a:gd name="connsiteY28" fmla="*/ 284455 h 2405355"/>
                <a:gd name="connsiteX29" fmla="*/ 971550 w 1270000"/>
                <a:gd name="connsiteY29" fmla="*/ 290805 h 2405355"/>
                <a:gd name="connsiteX30" fmla="*/ 1019175 w 1270000"/>
                <a:gd name="connsiteY30" fmla="*/ 306680 h 2405355"/>
                <a:gd name="connsiteX31" fmla="*/ 1047750 w 1270000"/>
                <a:gd name="connsiteY31" fmla="*/ 316205 h 2405355"/>
                <a:gd name="connsiteX32" fmla="*/ 1057275 w 1270000"/>
                <a:gd name="connsiteY32" fmla="*/ 319380 h 2405355"/>
                <a:gd name="connsiteX33" fmla="*/ 1089025 w 1270000"/>
                <a:gd name="connsiteY33" fmla="*/ 325730 h 2405355"/>
                <a:gd name="connsiteX34" fmla="*/ 1101725 w 1270000"/>
                <a:gd name="connsiteY34" fmla="*/ 328905 h 2405355"/>
                <a:gd name="connsiteX35" fmla="*/ 1228725 w 1270000"/>
                <a:gd name="connsiteY35" fmla="*/ 332080 h 2405355"/>
                <a:gd name="connsiteX36" fmla="*/ 1257300 w 1270000"/>
                <a:gd name="connsiteY36" fmla="*/ 341605 h 2405355"/>
                <a:gd name="connsiteX37" fmla="*/ 1266825 w 1270000"/>
                <a:gd name="connsiteY37" fmla="*/ 344780 h 2405355"/>
                <a:gd name="connsiteX38" fmla="*/ 1266825 w 1270000"/>
                <a:gd name="connsiteY38" fmla="*/ 417805 h 2405355"/>
                <a:gd name="connsiteX39" fmla="*/ 1270000 w 1270000"/>
                <a:gd name="connsiteY39" fmla="*/ 427330 h 2405355"/>
                <a:gd name="connsiteX40" fmla="*/ 1266825 w 1270000"/>
                <a:gd name="connsiteY40" fmla="*/ 497180 h 2405355"/>
                <a:gd name="connsiteX41" fmla="*/ 1260475 w 1270000"/>
                <a:gd name="connsiteY41" fmla="*/ 506705 h 2405355"/>
                <a:gd name="connsiteX42" fmla="*/ 1250950 w 1270000"/>
                <a:gd name="connsiteY42" fmla="*/ 525755 h 2405355"/>
                <a:gd name="connsiteX43" fmla="*/ 1241425 w 1270000"/>
                <a:gd name="connsiteY43" fmla="*/ 528930 h 2405355"/>
                <a:gd name="connsiteX44" fmla="*/ 1231900 w 1270000"/>
                <a:gd name="connsiteY44" fmla="*/ 535280 h 2405355"/>
                <a:gd name="connsiteX45" fmla="*/ 1225550 w 1270000"/>
                <a:gd name="connsiteY45" fmla="*/ 570205 h 2405355"/>
                <a:gd name="connsiteX46" fmla="*/ 1219200 w 1270000"/>
                <a:gd name="connsiteY46" fmla="*/ 589255 h 2405355"/>
                <a:gd name="connsiteX47" fmla="*/ 1209675 w 1270000"/>
                <a:gd name="connsiteY47" fmla="*/ 608305 h 2405355"/>
                <a:gd name="connsiteX48" fmla="*/ 1206500 w 1270000"/>
                <a:gd name="connsiteY48" fmla="*/ 627355 h 2405355"/>
                <a:gd name="connsiteX49" fmla="*/ 1196975 w 1270000"/>
                <a:gd name="connsiteY49" fmla="*/ 652755 h 2405355"/>
                <a:gd name="connsiteX50" fmla="*/ 1187450 w 1270000"/>
                <a:gd name="connsiteY50" fmla="*/ 655930 h 2405355"/>
                <a:gd name="connsiteX51" fmla="*/ 1177925 w 1270000"/>
                <a:gd name="connsiteY51" fmla="*/ 662280 h 2405355"/>
                <a:gd name="connsiteX52" fmla="*/ 1171575 w 1270000"/>
                <a:gd name="connsiteY52" fmla="*/ 687680 h 2405355"/>
                <a:gd name="connsiteX53" fmla="*/ 1155700 w 1270000"/>
                <a:gd name="connsiteY53" fmla="*/ 706730 h 2405355"/>
                <a:gd name="connsiteX54" fmla="*/ 1149350 w 1270000"/>
                <a:gd name="connsiteY54" fmla="*/ 716255 h 2405355"/>
                <a:gd name="connsiteX55" fmla="*/ 1130300 w 1270000"/>
                <a:gd name="connsiteY55" fmla="*/ 732130 h 2405355"/>
                <a:gd name="connsiteX56" fmla="*/ 1130300 w 1270000"/>
                <a:gd name="connsiteY56" fmla="*/ 805155 h 2405355"/>
                <a:gd name="connsiteX57" fmla="*/ 1136650 w 1270000"/>
                <a:gd name="connsiteY57" fmla="*/ 824205 h 2405355"/>
                <a:gd name="connsiteX58" fmla="*/ 1146175 w 1270000"/>
                <a:gd name="connsiteY58" fmla="*/ 843255 h 2405355"/>
                <a:gd name="connsiteX59" fmla="*/ 1152525 w 1270000"/>
                <a:gd name="connsiteY59" fmla="*/ 862305 h 2405355"/>
                <a:gd name="connsiteX60" fmla="*/ 1149350 w 1270000"/>
                <a:gd name="connsiteY60" fmla="*/ 894055 h 2405355"/>
                <a:gd name="connsiteX61" fmla="*/ 1139825 w 1270000"/>
                <a:gd name="connsiteY61" fmla="*/ 900405 h 2405355"/>
                <a:gd name="connsiteX62" fmla="*/ 1111250 w 1270000"/>
                <a:gd name="connsiteY62" fmla="*/ 913105 h 2405355"/>
                <a:gd name="connsiteX63" fmla="*/ 1108075 w 1270000"/>
                <a:gd name="connsiteY63" fmla="*/ 922630 h 2405355"/>
                <a:gd name="connsiteX64" fmla="*/ 1089025 w 1270000"/>
                <a:gd name="connsiteY64" fmla="*/ 932155 h 2405355"/>
                <a:gd name="connsiteX65" fmla="*/ 1079500 w 1270000"/>
                <a:gd name="connsiteY65" fmla="*/ 938505 h 2405355"/>
                <a:gd name="connsiteX66" fmla="*/ 1073150 w 1270000"/>
                <a:gd name="connsiteY66" fmla="*/ 960730 h 2405355"/>
                <a:gd name="connsiteX67" fmla="*/ 1066800 w 1270000"/>
                <a:gd name="connsiteY67" fmla="*/ 970255 h 2405355"/>
                <a:gd name="connsiteX68" fmla="*/ 1054100 w 1270000"/>
                <a:gd name="connsiteY68" fmla="*/ 973430 h 2405355"/>
                <a:gd name="connsiteX69" fmla="*/ 1035050 w 1270000"/>
                <a:gd name="connsiteY69" fmla="*/ 979780 h 2405355"/>
                <a:gd name="connsiteX70" fmla="*/ 1038225 w 1270000"/>
                <a:gd name="connsiteY70" fmla="*/ 1135355 h 2405355"/>
                <a:gd name="connsiteX71" fmla="*/ 1041400 w 1270000"/>
                <a:gd name="connsiteY71" fmla="*/ 1148055 h 2405355"/>
                <a:gd name="connsiteX72" fmla="*/ 1050925 w 1270000"/>
                <a:gd name="connsiteY72" fmla="*/ 1151230 h 2405355"/>
                <a:gd name="connsiteX73" fmla="*/ 1069975 w 1270000"/>
                <a:gd name="connsiteY73" fmla="*/ 1170280 h 2405355"/>
                <a:gd name="connsiteX74" fmla="*/ 1073150 w 1270000"/>
                <a:gd name="connsiteY74" fmla="*/ 1179805 h 2405355"/>
                <a:gd name="connsiteX75" fmla="*/ 1079500 w 1270000"/>
                <a:gd name="connsiteY75" fmla="*/ 1189330 h 2405355"/>
                <a:gd name="connsiteX76" fmla="*/ 1092200 w 1270000"/>
                <a:gd name="connsiteY76" fmla="*/ 1208380 h 2405355"/>
                <a:gd name="connsiteX77" fmla="*/ 1092200 w 1270000"/>
                <a:gd name="connsiteY77" fmla="*/ 1227430 h 2405355"/>
                <a:gd name="connsiteX78" fmla="*/ 1101725 w 1270000"/>
                <a:gd name="connsiteY78" fmla="*/ 1281405 h 2405355"/>
                <a:gd name="connsiteX79" fmla="*/ 1085850 w 1270000"/>
                <a:gd name="connsiteY79" fmla="*/ 1294105 h 2405355"/>
                <a:gd name="connsiteX80" fmla="*/ 1066800 w 1270000"/>
                <a:gd name="connsiteY80" fmla="*/ 1300455 h 2405355"/>
                <a:gd name="connsiteX81" fmla="*/ 1073150 w 1270000"/>
                <a:gd name="connsiteY81" fmla="*/ 1325855 h 2405355"/>
                <a:gd name="connsiteX82" fmla="*/ 1082675 w 1270000"/>
                <a:gd name="connsiteY82" fmla="*/ 1332205 h 2405355"/>
                <a:gd name="connsiteX83" fmla="*/ 1079500 w 1270000"/>
                <a:gd name="connsiteY83" fmla="*/ 1354430 h 2405355"/>
                <a:gd name="connsiteX84" fmla="*/ 1054100 w 1270000"/>
                <a:gd name="connsiteY84" fmla="*/ 1370305 h 2405355"/>
                <a:gd name="connsiteX85" fmla="*/ 1028700 w 1270000"/>
                <a:gd name="connsiteY85" fmla="*/ 1376655 h 2405355"/>
                <a:gd name="connsiteX86" fmla="*/ 1025525 w 1270000"/>
                <a:gd name="connsiteY86" fmla="*/ 1386180 h 2405355"/>
                <a:gd name="connsiteX87" fmla="*/ 1044575 w 1270000"/>
                <a:gd name="connsiteY87" fmla="*/ 1392530 h 2405355"/>
                <a:gd name="connsiteX88" fmla="*/ 1057275 w 1270000"/>
                <a:gd name="connsiteY88" fmla="*/ 1398880 h 2405355"/>
                <a:gd name="connsiteX89" fmla="*/ 1076325 w 1270000"/>
                <a:gd name="connsiteY89" fmla="*/ 1405230 h 2405355"/>
                <a:gd name="connsiteX90" fmla="*/ 1085850 w 1270000"/>
                <a:gd name="connsiteY90" fmla="*/ 1481430 h 2405355"/>
                <a:gd name="connsiteX91" fmla="*/ 1098550 w 1270000"/>
                <a:gd name="connsiteY91" fmla="*/ 1510005 h 2405355"/>
                <a:gd name="connsiteX92" fmla="*/ 1108075 w 1270000"/>
                <a:gd name="connsiteY92" fmla="*/ 1529055 h 2405355"/>
                <a:gd name="connsiteX93" fmla="*/ 1098550 w 1270000"/>
                <a:gd name="connsiteY93" fmla="*/ 1544930 h 2405355"/>
                <a:gd name="connsiteX94" fmla="*/ 1079500 w 1270000"/>
                <a:gd name="connsiteY94" fmla="*/ 1554455 h 2405355"/>
                <a:gd name="connsiteX95" fmla="*/ 1095375 w 1270000"/>
                <a:gd name="connsiteY95" fmla="*/ 1583030 h 2405355"/>
                <a:gd name="connsiteX96" fmla="*/ 1104900 w 1270000"/>
                <a:gd name="connsiteY96" fmla="*/ 1624305 h 2405355"/>
                <a:gd name="connsiteX97" fmla="*/ 1098550 w 1270000"/>
                <a:gd name="connsiteY97" fmla="*/ 1633830 h 2405355"/>
                <a:gd name="connsiteX98" fmla="*/ 1079500 w 1270000"/>
                <a:gd name="connsiteY98" fmla="*/ 1643355 h 2405355"/>
                <a:gd name="connsiteX99" fmla="*/ 1069975 w 1270000"/>
                <a:gd name="connsiteY99" fmla="*/ 1652880 h 2405355"/>
                <a:gd name="connsiteX100" fmla="*/ 1057275 w 1270000"/>
                <a:gd name="connsiteY100" fmla="*/ 1671930 h 2405355"/>
                <a:gd name="connsiteX101" fmla="*/ 1038225 w 1270000"/>
                <a:gd name="connsiteY101" fmla="*/ 1684630 h 2405355"/>
                <a:gd name="connsiteX102" fmla="*/ 1016000 w 1270000"/>
                <a:gd name="connsiteY102" fmla="*/ 1710030 h 2405355"/>
                <a:gd name="connsiteX103" fmla="*/ 1006475 w 1270000"/>
                <a:gd name="connsiteY103" fmla="*/ 1719555 h 2405355"/>
                <a:gd name="connsiteX104" fmla="*/ 987425 w 1270000"/>
                <a:gd name="connsiteY104" fmla="*/ 1725905 h 2405355"/>
                <a:gd name="connsiteX105" fmla="*/ 977900 w 1270000"/>
                <a:gd name="connsiteY105" fmla="*/ 1744955 h 2405355"/>
                <a:gd name="connsiteX106" fmla="*/ 958850 w 1270000"/>
                <a:gd name="connsiteY106" fmla="*/ 1757655 h 2405355"/>
                <a:gd name="connsiteX107" fmla="*/ 949325 w 1270000"/>
                <a:gd name="connsiteY107" fmla="*/ 1776705 h 2405355"/>
                <a:gd name="connsiteX108" fmla="*/ 942975 w 1270000"/>
                <a:gd name="connsiteY108" fmla="*/ 1798930 h 2405355"/>
                <a:gd name="connsiteX109" fmla="*/ 930275 w 1270000"/>
                <a:gd name="connsiteY109" fmla="*/ 1830680 h 2405355"/>
                <a:gd name="connsiteX110" fmla="*/ 923925 w 1270000"/>
                <a:gd name="connsiteY110" fmla="*/ 1849730 h 2405355"/>
                <a:gd name="connsiteX111" fmla="*/ 911225 w 1270000"/>
                <a:gd name="connsiteY111" fmla="*/ 1868780 h 2405355"/>
                <a:gd name="connsiteX112" fmla="*/ 898525 w 1270000"/>
                <a:gd name="connsiteY112" fmla="*/ 1884655 h 2405355"/>
                <a:gd name="connsiteX113" fmla="*/ 895350 w 1270000"/>
                <a:gd name="connsiteY113" fmla="*/ 1894180 h 2405355"/>
                <a:gd name="connsiteX114" fmla="*/ 876300 w 1270000"/>
                <a:gd name="connsiteY114" fmla="*/ 1900530 h 2405355"/>
                <a:gd name="connsiteX115" fmla="*/ 857250 w 1270000"/>
                <a:gd name="connsiteY115" fmla="*/ 1910055 h 2405355"/>
                <a:gd name="connsiteX116" fmla="*/ 850900 w 1270000"/>
                <a:gd name="connsiteY116" fmla="*/ 1919580 h 2405355"/>
                <a:gd name="connsiteX117" fmla="*/ 844550 w 1270000"/>
                <a:gd name="connsiteY117" fmla="*/ 1938630 h 2405355"/>
                <a:gd name="connsiteX118" fmla="*/ 838200 w 1270000"/>
                <a:gd name="connsiteY118" fmla="*/ 1957680 h 2405355"/>
                <a:gd name="connsiteX119" fmla="*/ 835025 w 1270000"/>
                <a:gd name="connsiteY119" fmla="*/ 1967205 h 2405355"/>
                <a:gd name="connsiteX120" fmla="*/ 831850 w 1270000"/>
                <a:gd name="connsiteY120" fmla="*/ 1976730 h 2405355"/>
                <a:gd name="connsiteX121" fmla="*/ 812800 w 1270000"/>
                <a:gd name="connsiteY121" fmla="*/ 1995780 h 2405355"/>
                <a:gd name="connsiteX122" fmla="*/ 803275 w 1270000"/>
                <a:gd name="connsiteY122" fmla="*/ 2002130 h 2405355"/>
                <a:gd name="connsiteX123" fmla="*/ 800100 w 1270000"/>
                <a:gd name="connsiteY123" fmla="*/ 2040230 h 2405355"/>
                <a:gd name="connsiteX124" fmla="*/ 777875 w 1270000"/>
                <a:gd name="connsiteY124" fmla="*/ 2097380 h 2405355"/>
                <a:gd name="connsiteX125" fmla="*/ 774700 w 1270000"/>
                <a:gd name="connsiteY125" fmla="*/ 2167230 h 2405355"/>
                <a:gd name="connsiteX126" fmla="*/ 768350 w 1270000"/>
                <a:gd name="connsiteY126" fmla="*/ 2186280 h 2405355"/>
                <a:gd name="connsiteX127" fmla="*/ 765175 w 1270000"/>
                <a:gd name="connsiteY127" fmla="*/ 2208505 h 2405355"/>
                <a:gd name="connsiteX128" fmla="*/ 762000 w 1270000"/>
                <a:gd name="connsiteY128" fmla="*/ 2221205 h 2405355"/>
                <a:gd name="connsiteX129" fmla="*/ 765175 w 1270000"/>
                <a:gd name="connsiteY129" fmla="*/ 2268830 h 2405355"/>
                <a:gd name="connsiteX130" fmla="*/ 758825 w 1270000"/>
                <a:gd name="connsiteY130" fmla="*/ 2294230 h 2405355"/>
                <a:gd name="connsiteX131" fmla="*/ 742950 w 1270000"/>
                <a:gd name="connsiteY131" fmla="*/ 2297405 h 2405355"/>
                <a:gd name="connsiteX132" fmla="*/ 733425 w 1270000"/>
                <a:gd name="connsiteY132" fmla="*/ 2300580 h 2405355"/>
                <a:gd name="connsiteX133" fmla="*/ 720725 w 1270000"/>
                <a:gd name="connsiteY133" fmla="*/ 2316455 h 2405355"/>
                <a:gd name="connsiteX134" fmla="*/ 717550 w 1270000"/>
                <a:gd name="connsiteY134" fmla="*/ 2325980 h 2405355"/>
                <a:gd name="connsiteX135" fmla="*/ 711200 w 1270000"/>
                <a:gd name="connsiteY135" fmla="*/ 2360905 h 2405355"/>
                <a:gd name="connsiteX136" fmla="*/ 708025 w 1270000"/>
                <a:gd name="connsiteY136" fmla="*/ 2370430 h 2405355"/>
                <a:gd name="connsiteX137" fmla="*/ 695325 w 1270000"/>
                <a:gd name="connsiteY137" fmla="*/ 2399005 h 2405355"/>
                <a:gd name="connsiteX138" fmla="*/ 669925 w 1270000"/>
                <a:gd name="connsiteY138" fmla="*/ 2405355 h 2405355"/>
                <a:gd name="connsiteX139" fmla="*/ 561975 w 1270000"/>
                <a:gd name="connsiteY139" fmla="*/ 2402180 h 2405355"/>
                <a:gd name="connsiteX140" fmla="*/ 558800 w 1270000"/>
                <a:gd name="connsiteY140" fmla="*/ 2392655 h 2405355"/>
                <a:gd name="connsiteX141" fmla="*/ 561975 w 1270000"/>
                <a:gd name="connsiteY141" fmla="*/ 2357730 h 2405355"/>
                <a:gd name="connsiteX142" fmla="*/ 565150 w 1270000"/>
                <a:gd name="connsiteY142" fmla="*/ 2348205 h 2405355"/>
                <a:gd name="connsiteX143" fmla="*/ 568325 w 1270000"/>
                <a:gd name="connsiteY143" fmla="*/ 2335505 h 2405355"/>
                <a:gd name="connsiteX144" fmla="*/ 574675 w 1270000"/>
                <a:gd name="connsiteY144" fmla="*/ 2325980 h 2405355"/>
                <a:gd name="connsiteX145" fmla="*/ 584200 w 1270000"/>
                <a:gd name="connsiteY145" fmla="*/ 2306930 h 2405355"/>
                <a:gd name="connsiteX146" fmla="*/ 593725 w 1270000"/>
                <a:gd name="connsiteY146" fmla="*/ 2272005 h 2405355"/>
                <a:gd name="connsiteX147" fmla="*/ 596900 w 1270000"/>
                <a:gd name="connsiteY147" fmla="*/ 2262480 h 2405355"/>
                <a:gd name="connsiteX148" fmla="*/ 600075 w 1270000"/>
                <a:gd name="connsiteY148" fmla="*/ 2252955 h 2405355"/>
                <a:gd name="connsiteX149" fmla="*/ 609600 w 1270000"/>
                <a:gd name="connsiteY149" fmla="*/ 2233905 h 2405355"/>
                <a:gd name="connsiteX150" fmla="*/ 615950 w 1270000"/>
                <a:gd name="connsiteY150" fmla="*/ 2195805 h 2405355"/>
                <a:gd name="connsiteX151" fmla="*/ 625475 w 1270000"/>
                <a:gd name="connsiteY151" fmla="*/ 2167230 h 2405355"/>
                <a:gd name="connsiteX152" fmla="*/ 628650 w 1270000"/>
                <a:gd name="connsiteY152" fmla="*/ 2157705 h 2405355"/>
                <a:gd name="connsiteX153" fmla="*/ 635000 w 1270000"/>
                <a:gd name="connsiteY153" fmla="*/ 2148180 h 2405355"/>
                <a:gd name="connsiteX154" fmla="*/ 641350 w 1270000"/>
                <a:gd name="connsiteY154" fmla="*/ 2129130 h 2405355"/>
                <a:gd name="connsiteX155" fmla="*/ 644525 w 1270000"/>
                <a:gd name="connsiteY155" fmla="*/ 2119605 h 2405355"/>
                <a:gd name="connsiteX156" fmla="*/ 654050 w 1270000"/>
                <a:gd name="connsiteY156" fmla="*/ 2094205 h 2405355"/>
                <a:gd name="connsiteX157" fmla="*/ 660400 w 1270000"/>
                <a:gd name="connsiteY157" fmla="*/ 2075155 h 2405355"/>
                <a:gd name="connsiteX158" fmla="*/ 663575 w 1270000"/>
                <a:gd name="connsiteY158" fmla="*/ 2065630 h 2405355"/>
                <a:gd name="connsiteX159" fmla="*/ 666750 w 1270000"/>
                <a:gd name="connsiteY159" fmla="*/ 2030705 h 2405355"/>
                <a:gd name="connsiteX160" fmla="*/ 673100 w 1270000"/>
                <a:gd name="connsiteY160" fmla="*/ 2021180 h 2405355"/>
                <a:gd name="connsiteX161" fmla="*/ 679450 w 1270000"/>
                <a:gd name="connsiteY161" fmla="*/ 1998955 h 2405355"/>
                <a:gd name="connsiteX162" fmla="*/ 685800 w 1270000"/>
                <a:gd name="connsiteY162" fmla="*/ 1976730 h 2405355"/>
                <a:gd name="connsiteX163" fmla="*/ 682625 w 1270000"/>
                <a:gd name="connsiteY163" fmla="*/ 1900530 h 2405355"/>
                <a:gd name="connsiteX164" fmla="*/ 676275 w 1270000"/>
                <a:gd name="connsiteY164" fmla="*/ 1881480 h 2405355"/>
                <a:gd name="connsiteX165" fmla="*/ 647700 w 1270000"/>
                <a:gd name="connsiteY165" fmla="*/ 1865605 h 2405355"/>
                <a:gd name="connsiteX166" fmla="*/ 628650 w 1270000"/>
                <a:gd name="connsiteY166" fmla="*/ 1852905 h 2405355"/>
                <a:gd name="connsiteX167" fmla="*/ 619125 w 1270000"/>
                <a:gd name="connsiteY167" fmla="*/ 1846555 h 2405355"/>
                <a:gd name="connsiteX168" fmla="*/ 596900 w 1270000"/>
                <a:gd name="connsiteY168" fmla="*/ 1830680 h 2405355"/>
                <a:gd name="connsiteX169" fmla="*/ 587375 w 1270000"/>
                <a:gd name="connsiteY169" fmla="*/ 1824330 h 2405355"/>
                <a:gd name="connsiteX170" fmla="*/ 571500 w 1270000"/>
                <a:gd name="connsiteY170" fmla="*/ 1821155 h 2405355"/>
                <a:gd name="connsiteX171" fmla="*/ 561975 w 1270000"/>
                <a:gd name="connsiteY171" fmla="*/ 1817980 h 2405355"/>
                <a:gd name="connsiteX172" fmla="*/ 520700 w 1270000"/>
                <a:gd name="connsiteY172" fmla="*/ 1814805 h 2405355"/>
                <a:gd name="connsiteX173" fmla="*/ 511175 w 1270000"/>
                <a:gd name="connsiteY173" fmla="*/ 1805280 h 2405355"/>
                <a:gd name="connsiteX174" fmla="*/ 501650 w 1270000"/>
                <a:gd name="connsiteY174" fmla="*/ 1786230 h 2405355"/>
                <a:gd name="connsiteX175" fmla="*/ 492125 w 1270000"/>
                <a:gd name="connsiteY175" fmla="*/ 1783055 h 2405355"/>
                <a:gd name="connsiteX176" fmla="*/ 479425 w 1270000"/>
                <a:gd name="connsiteY176" fmla="*/ 1770355 h 2405355"/>
                <a:gd name="connsiteX177" fmla="*/ 450850 w 1270000"/>
                <a:gd name="connsiteY177" fmla="*/ 1760830 h 2405355"/>
                <a:gd name="connsiteX178" fmla="*/ 431800 w 1270000"/>
                <a:gd name="connsiteY178" fmla="*/ 1754480 h 2405355"/>
                <a:gd name="connsiteX179" fmla="*/ 422275 w 1270000"/>
                <a:gd name="connsiteY179" fmla="*/ 1751305 h 2405355"/>
                <a:gd name="connsiteX180" fmla="*/ 400050 w 1270000"/>
                <a:gd name="connsiteY180" fmla="*/ 1722730 h 2405355"/>
                <a:gd name="connsiteX181" fmla="*/ 393700 w 1270000"/>
                <a:gd name="connsiteY181" fmla="*/ 1710030 h 2405355"/>
                <a:gd name="connsiteX182" fmla="*/ 390525 w 1270000"/>
                <a:gd name="connsiteY182" fmla="*/ 1700505 h 2405355"/>
                <a:gd name="connsiteX183" fmla="*/ 384175 w 1270000"/>
                <a:gd name="connsiteY183" fmla="*/ 1690980 h 2405355"/>
                <a:gd name="connsiteX184" fmla="*/ 377825 w 1270000"/>
                <a:gd name="connsiteY184" fmla="*/ 1576680 h 2405355"/>
                <a:gd name="connsiteX185" fmla="*/ 365125 w 1270000"/>
                <a:gd name="connsiteY185" fmla="*/ 1563980 h 2405355"/>
                <a:gd name="connsiteX186" fmla="*/ 358775 w 1270000"/>
                <a:gd name="connsiteY186" fmla="*/ 1554455 h 2405355"/>
                <a:gd name="connsiteX187" fmla="*/ 349250 w 1270000"/>
                <a:gd name="connsiteY187" fmla="*/ 1548105 h 2405355"/>
                <a:gd name="connsiteX188" fmla="*/ 346075 w 1270000"/>
                <a:gd name="connsiteY188" fmla="*/ 1532230 h 2405355"/>
                <a:gd name="connsiteX189" fmla="*/ 342900 w 1270000"/>
                <a:gd name="connsiteY189" fmla="*/ 1519530 h 2405355"/>
                <a:gd name="connsiteX190" fmla="*/ 330200 w 1270000"/>
                <a:gd name="connsiteY190" fmla="*/ 1497305 h 2405355"/>
                <a:gd name="connsiteX191" fmla="*/ 320675 w 1270000"/>
                <a:gd name="connsiteY191" fmla="*/ 1478255 h 2405355"/>
                <a:gd name="connsiteX192" fmla="*/ 317500 w 1270000"/>
                <a:gd name="connsiteY192" fmla="*/ 1462380 h 2405355"/>
                <a:gd name="connsiteX193" fmla="*/ 304800 w 1270000"/>
                <a:gd name="connsiteY193" fmla="*/ 1421105 h 2405355"/>
                <a:gd name="connsiteX194" fmla="*/ 285750 w 1270000"/>
                <a:gd name="connsiteY194" fmla="*/ 1411580 h 2405355"/>
                <a:gd name="connsiteX195" fmla="*/ 279400 w 1270000"/>
                <a:gd name="connsiteY195" fmla="*/ 1402055 h 2405355"/>
                <a:gd name="connsiteX196" fmla="*/ 263525 w 1270000"/>
                <a:gd name="connsiteY196" fmla="*/ 1386180 h 2405355"/>
                <a:gd name="connsiteX197" fmla="*/ 254000 w 1270000"/>
                <a:gd name="connsiteY197" fmla="*/ 1354430 h 2405355"/>
                <a:gd name="connsiteX198" fmla="*/ 247650 w 1270000"/>
                <a:gd name="connsiteY198" fmla="*/ 1344905 h 2405355"/>
                <a:gd name="connsiteX199" fmla="*/ 244475 w 1270000"/>
                <a:gd name="connsiteY199" fmla="*/ 1335380 h 2405355"/>
                <a:gd name="connsiteX200" fmla="*/ 231775 w 1270000"/>
                <a:gd name="connsiteY200" fmla="*/ 1329030 h 2405355"/>
                <a:gd name="connsiteX201" fmla="*/ 225425 w 1270000"/>
                <a:gd name="connsiteY201" fmla="*/ 1316330 h 2405355"/>
                <a:gd name="connsiteX202" fmla="*/ 222250 w 1270000"/>
                <a:gd name="connsiteY202" fmla="*/ 1306805 h 2405355"/>
                <a:gd name="connsiteX203" fmla="*/ 212725 w 1270000"/>
                <a:gd name="connsiteY203" fmla="*/ 1287755 h 2405355"/>
                <a:gd name="connsiteX204" fmla="*/ 209550 w 1270000"/>
                <a:gd name="connsiteY204" fmla="*/ 1246480 h 2405355"/>
                <a:gd name="connsiteX205" fmla="*/ 203200 w 1270000"/>
                <a:gd name="connsiteY205" fmla="*/ 1236955 h 2405355"/>
                <a:gd name="connsiteX206" fmla="*/ 196850 w 1270000"/>
                <a:gd name="connsiteY206" fmla="*/ 1217905 h 2405355"/>
                <a:gd name="connsiteX207" fmla="*/ 190500 w 1270000"/>
                <a:gd name="connsiteY207" fmla="*/ 1195680 h 2405355"/>
                <a:gd name="connsiteX208" fmla="*/ 177800 w 1270000"/>
                <a:gd name="connsiteY208" fmla="*/ 1176630 h 2405355"/>
                <a:gd name="connsiteX209" fmla="*/ 165100 w 1270000"/>
                <a:gd name="connsiteY209" fmla="*/ 1160755 h 2405355"/>
                <a:gd name="connsiteX210" fmla="*/ 155575 w 1270000"/>
                <a:gd name="connsiteY210" fmla="*/ 1129005 h 2405355"/>
                <a:gd name="connsiteX211" fmla="*/ 149225 w 1270000"/>
                <a:gd name="connsiteY211" fmla="*/ 1119480 h 2405355"/>
                <a:gd name="connsiteX212" fmla="*/ 142875 w 1270000"/>
                <a:gd name="connsiteY212" fmla="*/ 1094080 h 2405355"/>
                <a:gd name="connsiteX213" fmla="*/ 133350 w 1270000"/>
                <a:gd name="connsiteY213" fmla="*/ 1075030 h 2405355"/>
                <a:gd name="connsiteX214" fmla="*/ 123825 w 1270000"/>
                <a:gd name="connsiteY214" fmla="*/ 1043280 h 2405355"/>
                <a:gd name="connsiteX215" fmla="*/ 120650 w 1270000"/>
                <a:gd name="connsiteY215" fmla="*/ 1033755 h 2405355"/>
                <a:gd name="connsiteX216" fmla="*/ 101600 w 1270000"/>
                <a:gd name="connsiteY216" fmla="*/ 998830 h 2405355"/>
                <a:gd name="connsiteX217" fmla="*/ 92075 w 1270000"/>
                <a:gd name="connsiteY217" fmla="*/ 967080 h 2405355"/>
                <a:gd name="connsiteX218" fmla="*/ 82550 w 1270000"/>
                <a:gd name="connsiteY218" fmla="*/ 963905 h 2405355"/>
                <a:gd name="connsiteX219" fmla="*/ 69850 w 1270000"/>
                <a:gd name="connsiteY219" fmla="*/ 944855 h 2405355"/>
                <a:gd name="connsiteX220" fmla="*/ 60325 w 1270000"/>
                <a:gd name="connsiteY220" fmla="*/ 941680 h 2405355"/>
                <a:gd name="connsiteX221" fmla="*/ 50800 w 1270000"/>
                <a:gd name="connsiteY221" fmla="*/ 935330 h 2405355"/>
                <a:gd name="connsiteX222" fmla="*/ 38100 w 1270000"/>
                <a:gd name="connsiteY222" fmla="*/ 932155 h 2405355"/>
                <a:gd name="connsiteX223" fmla="*/ 9525 w 1270000"/>
                <a:gd name="connsiteY223" fmla="*/ 916280 h 2405355"/>
                <a:gd name="connsiteX224" fmla="*/ 0 w 1270000"/>
                <a:gd name="connsiteY224" fmla="*/ 913105 h 2405355"/>
                <a:gd name="connsiteX225" fmla="*/ 22225 w 1270000"/>
                <a:gd name="connsiteY225" fmla="*/ 900405 h 2405355"/>
                <a:gd name="connsiteX226" fmla="*/ 47625 w 1270000"/>
                <a:gd name="connsiteY226" fmla="*/ 862305 h 2405355"/>
                <a:gd name="connsiteX227" fmla="*/ 57150 w 1270000"/>
                <a:gd name="connsiteY227" fmla="*/ 836905 h 2405355"/>
                <a:gd name="connsiteX228" fmla="*/ 63500 w 1270000"/>
                <a:gd name="connsiteY228" fmla="*/ 817855 h 2405355"/>
                <a:gd name="connsiteX229" fmla="*/ 66675 w 1270000"/>
                <a:gd name="connsiteY229" fmla="*/ 808330 h 2405355"/>
                <a:gd name="connsiteX230" fmla="*/ 73025 w 1270000"/>
                <a:gd name="connsiteY230" fmla="*/ 795630 h 2405355"/>
                <a:gd name="connsiteX231" fmla="*/ 79375 w 1270000"/>
                <a:gd name="connsiteY231" fmla="*/ 767055 h 2405355"/>
                <a:gd name="connsiteX232" fmla="*/ 82550 w 1270000"/>
                <a:gd name="connsiteY232" fmla="*/ 751180 h 2405355"/>
                <a:gd name="connsiteX233" fmla="*/ 85725 w 1270000"/>
                <a:gd name="connsiteY233" fmla="*/ 713080 h 2405355"/>
                <a:gd name="connsiteX234" fmla="*/ 92075 w 1270000"/>
                <a:gd name="connsiteY234" fmla="*/ 586080 h 2405355"/>
                <a:gd name="connsiteX235" fmla="*/ 101600 w 1270000"/>
                <a:gd name="connsiteY235" fmla="*/ 46330 h 2405355"/>
                <a:gd name="connsiteX236" fmla="*/ 104775 w 1270000"/>
                <a:gd name="connsiteY236" fmla="*/ 20930 h 2405355"/>
                <a:gd name="connsiteX237" fmla="*/ 123825 w 1270000"/>
                <a:gd name="connsiteY237" fmla="*/ 14580 h 2405355"/>
                <a:gd name="connsiteX238" fmla="*/ 123825 w 1270000"/>
                <a:gd name="connsiteY238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82625 w 1270000"/>
                <a:gd name="connsiteY22" fmla="*/ 173330 h 2405355"/>
                <a:gd name="connsiteX23" fmla="*/ 774700 w 1270000"/>
                <a:gd name="connsiteY23" fmla="*/ 214605 h 2405355"/>
                <a:gd name="connsiteX24" fmla="*/ 898525 w 1270000"/>
                <a:gd name="connsiteY24" fmla="*/ 265405 h 2405355"/>
                <a:gd name="connsiteX25" fmla="*/ 908050 w 1270000"/>
                <a:gd name="connsiteY25" fmla="*/ 268580 h 2405355"/>
                <a:gd name="connsiteX26" fmla="*/ 917575 w 1270000"/>
                <a:gd name="connsiteY26" fmla="*/ 271755 h 2405355"/>
                <a:gd name="connsiteX27" fmla="*/ 930275 w 1270000"/>
                <a:gd name="connsiteY27" fmla="*/ 278105 h 2405355"/>
                <a:gd name="connsiteX28" fmla="*/ 952500 w 1270000"/>
                <a:gd name="connsiteY28" fmla="*/ 284455 h 2405355"/>
                <a:gd name="connsiteX29" fmla="*/ 971550 w 1270000"/>
                <a:gd name="connsiteY29" fmla="*/ 290805 h 2405355"/>
                <a:gd name="connsiteX30" fmla="*/ 1019175 w 1270000"/>
                <a:gd name="connsiteY30" fmla="*/ 306680 h 2405355"/>
                <a:gd name="connsiteX31" fmla="*/ 1047750 w 1270000"/>
                <a:gd name="connsiteY31" fmla="*/ 316205 h 2405355"/>
                <a:gd name="connsiteX32" fmla="*/ 1057275 w 1270000"/>
                <a:gd name="connsiteY32" fmla="*/ 319380 h 2405355"/>
                <a:gd name="connsiteX33" fmla="*/ 1089025 w 1270000"/>
                <a:gd name="connsiteY33" fmla="*/ 325730 h 2405355"/>
                <a:gd name="connsiteX34" fmla="*/ 1101725 w 1270000"/>
                <a:gd name="connsiteY34" fmla="*/ 328905 h 2405355"/>
                <a:gd name="connsiteX35" fmla="*/ 1228725 w 1270000"/>
                <a:gd name="connsiteY35" fmla="*/ 332080 h 2405355"/>
                <a:gd name="connsiteX36" fmla="*/ 1257300 w 1270000"/>
                <a:gd name="connsiteY36" fmla="*/ 341605 h 2405355"/>
                <a:gd name="connsiteX37" fmla="*/ 1266825 w 1270000"/>
                <a:gd name="connsiteY37" fmla="*/ 344780 h 2405355"/>
                <a:gd name="connsiteX38" fmla="*/ 1266825 w 1270000"/>
                <a:gd name="connsiteY38" fmla="*/ 417805 h 2405355"/>
                <a:gd name="connsiteX39" fmla="*/ 1270000 w 1270000"/>
                <a:gd name="connsiteY39" fmla="*/ 427330 h 2405355"/>
                <a:gd name="connsiteX40" fmla="*/ 1266825 w 1270000"/>
                <a:gd name="connsiteY40" fmla="*/ 497180 h 2405355"/>
                <a:gd name="connsiteX41" fmla="*/ 1260475 w 1270000"/>
                <a:gd name="connsiteY41" fmla="*/ 506705 h 2405355"/>
                <a:gd name="connsiteX42" fmla="*/ 1250950 w 1270000"/>
                <a:gd name="connsiteY42" fmla="*/ 525755 h 2405355"/>
                <a:gd name="connsiteX43" fmla="*/ 1241425 w 1270000"/>
                <a:gd name="connsiteY43" fmla="*/ 528930 h 2405355"/>
                <a:gd name="connsiteX44" fmla="*/ 1231900 w 1270000"/>
                <a:gd name="connsiteY44" fmla="*/ 535280 h 2405355"/>
                <a:gd name="connsiteX45" fmla="*/ 1225550 w 1270000"/>
                <a:gd name="connsiteY45" fmla="*/ 570205 h 2405355"/>
                <a:gd name="connsiteX46" fmla="*/ 1219200 w 1270000"/>
                <a:gd name="connsiteY46" fmla="*/ 589255 h 2405355"/>
                <a:gd name="connsiteX47" fmla="*/ 1209675 w 1270000"/>
                <a:gd name="connsiteY47" fmla="*/ 608305 h 2405355"/>
                <a:gd name="connsiteX48" fmla="*/ 1206500 w 1270000"/>
                <a:gd name="connsiteY48" fmla="*/ 627355 h 2405355"/>
                <a:gd name="connsiteX49" fmla="*/ 1196975 w 1270000"/>
                <a:gd name="connsiteY49" fmla="*/ 652755 h 2405355"/>
                <a:gd name="connsiteX50" fmla="*/ 1187450 w 1270000"/>
                <a:gd name="connsiteY50" fmla="*/ 655930 h 2405355"/>
                <a:gd name="connsiteX51" fmla="*/ 1177925 w 1270000"/>
                <a:gd name="connsiteY51" fmla="*/ 662280 h 2405355"/>
                <a:gd name="connsiteX52" fmla="*/ 1171575 w 1270000"/>
                <a:gd name="connsiteY52" fmla="*/ 687680 h 2405355"/>
                <a:gd name="connsiteX53" fmla="*/ 1155700 w 1270000"/>
                <a:gd name="connsiteY53" fmla="*/ 706730 h 2405355"/>
                <a:gd name="connsiteX54" fmla="*/ 1149350 w 1270000"/>
                <a:gd name="connsiteY54" fmla="*/ 716255 h 2405355"/>
                <a:gd name="connsiteX55" fmla="*/ 1130300 w 1270000"/>
                <a:gd name="connsiteY55" fmla="*/ 732130 h 2405355"/>
                <a:gd name="connsiteX56" fmla="*/ 1130300 w 1270000"/>
                <a:gd name="connsiteY56" fmla="*/ 805155 h 2405355"/>
                <a:gd name="connsiteX57" fmla="*/ 1136650 w 1270000"/>
                <a:gd name="connsiteY57" fmla="*/ 824205 h 2405355"/>
                <a:gd name="connsiteX58" fmla="*/ 1146175 w 1270000"/>
                <a:gd name="connsiteY58" fmla="*/ 843255 h 2405355"/>
                <a:gd name="connsiteX59" fmla="*/ 1152525 w 1270000"/>
                <a:gd name="connsiteY59" fmla="*/ 862305 h 2405355"/>
                <a:gd name="connsiteX60" fmla="*/ 1149350 w 1270000"/>
                <a:gd name="connsiteY60" fmla="*/ 894055 h 2405355"/>
                <a:gd name="connsiteX61" fmla="*/ 1139825 w 1270000"/>
                <a:gd name="connsiteY61" fmla="*/ 900405 h 2405355"/>
                <a:gd name="connsiteX62" fmla="*/ 1111250 w 1270000"/>
                <a:gd name="connsiteY62" fmla="*/ 913105 h 2405355"/>
                <a:gd name="connsiteX63" fmla="*/ 1108075 w 1270000"/>
                <a:gd name="connsiteY63" fmla="*/ 922630 h 2405355"/>
                <a:gd name="connsiteX64" fmla="*/ 1089025 w 1270000"/>
                <a:gd name="connsiteY64" fmla="*/ 932155 h 2405355"/>
                <a:gd name="connsiteX65" fmla="*/ 1079500 w 1270000"/>
                <a:gd name="connsiteY65" fmla="*/ 938505 h 2405355"/>
                <a:gd name="connsiteX66" fmla="*/ 1073150 w 1270000"/>
                <a:gd name="connsiteY66" fmla="*/ 960730 h 2405355"/>
                <a:gd name="connsiteX67" fmla="*/ 1066800 w 1270000"/>
                <a:gd name="connsiteY67" fmla="*/ 970255 h 2405355"/>
                <a:gd name="connsiteX68" fmla="*/ 1054100 w 1270000"/>
                <a:gd name="connsiteY68" fmla="*/ 973430 h 2405355"/>
                <a:gd name="connsiteX69" fmla="*/ 1035050 w 1270000"/>
                <a:gd name="connsiteY69" fmla="*/ 979780 h 2405355"/>
                <a:gd name="connsiteX70" fmla="*/ 1038225 w 1270000"/>
                <a:gd name="connsiteY70" fmla="*/ 1135355 h 2405355"/>
                <a:gd name="connsiteX71" fmla="*/ 1041400 w 1270000"/>
                <a:gd name="connsiteY71" fmla="*/ 1148055 h 2405355"/>
                <a:gd name="connsiteX72" fmla="*/ 1050925 w 1270000"/>
                <a:gd name="connsiteY72" fmla="*/ 1151230 h 2405355"/>
                <a:gd name="connsiteX73" fmla="*/ 1069975 w 1270000"/>
                <a:gd name="connsiteY73" fmla="*/ 1170280 h 2405355"/>
                <a:gd name="connsiteX74" fmla="*/ 1073150 w 1270000"/>
                <a:gd name="connsiteY74" fmla="*/ 1179805 h 2405355"/>
                <a:gd name="connsiteX75" fmla="*/ 1079500 w 1270000"/>
                <a:gd name="connsiteY75" fmla="*/ 1189330 h 2405355"/>
                <a:gd name="connsiteX76" fmla="*/ 1092200 w 1270000"/>
                <a:gd name="connsiteY76" fmla="*/ 1208380 h 2405355"/>
                <a:gd name="connsiteX77" fmla="*/ 1092200 w 1270000"/>
                <a:gd name="connsiteY77" fmla="*/ 1227430 h 2405355"/>
                <a:gd name="connsiteX78" fmla="*/ 1101725 w 1270000"/>
                <a:gd name="connsiteY78" fmla="*/ 1281405 h 2405355"/>
                <a:gd name="connsiteX79" fmla="*/ 1085850 w 1270000"/>
                <a:gd name="connsiteY79" fmla="*/ 1294105 h 2405355"/>
                <a:gd name="connsiteX80" fmla="*/ 1066800 w 1270000"/>
                <a:gd name="connsiteY80" fmla="*/ 1300455 h 2405355"/>
                <a:gd name="connsiteX81" fmla="*/ 1073150 w 1270000"/>
                <a:gd name="connsiteY81" fmla="*/ 1325855 h 2405355"/>
                <a:gd name="connsiteX82" fmla="*/ 1082675 w 1270000"/>
                <a:gd name="connsiteY82" fmla="*/ 1332205 h 2405355"/>
                <a:gd name="connsiteX83" fmla="*/ 1079500 w 1270000"/>
                <a:gd name="connsiteY83" fmla="*/ 1354430 h 2405355"/>
                <a:gd name="connsiteX84" fmla="*/ 1054100 w 1270000"/>
                <a:gd name="connsiteY84" fmla="*/ 1370305 h 2405355"/>
                <a:gd name="connsiteX85" fmla="*/ 1028700 w 1270000"/>
                <a:gd name="connsiteY85" fmla="*/ 1376655 h 2405355"/>
                <a:gd name="connsiteX86" fmla="*/ 1025525 w 1270000"/>
                <a:gd name="connsiteY86" fmla="*/ 1386180 h 2405355"/>
                <a:gd name="connsiteX87" fmla="*/ 1044575 w 1270000"/>
                <a:gd name="connsiteY87" fmla="*/ 1392530 h 2405355"/>
                <a:gd name="connsiteX88" fmla="*/ 1057275 w 1270000"/>
                <a:gd name="connsiteY88" fmla="*/ 1398880 h 2405355"/>
                <a:gd name="connsiteX89" fmla="*/ 1076325 w 1270000"/>
                <a:gd name="connsiteY89" fmla="*/ 1405230 h 2405355"/>
                <a:gd name="connsiteX90" fmla="*/ 1085850 w 1270000"/>
                <a:gd name="connsiteY90" fmla="*/ 1481430 h 2405355"/>
                <a:gd name="connsiteX91" fmla="*/ 1098550 w 1270000"/>
                <a:gd name="connsiteY91" fmla="*/ 1510005 h 2405355"/>
                <a:gd name="connsiteX92" fmla="*/ 1108075 w 1270000"/>
                <a:gd name="connsiteY92" fmla="*/ 1529055 h 2405355"/>
                <a:gd name="connsiteX93" fmla="*/ 1098550 w 1270000"/>
                <a:gd name="connsiteY93" fmla="*/ 1544930 h 2405355"/>
                <a:gd name="connsiteX94" fmla="*/ 1095375 w 1270000"/>
                <a:gd name="connsiteY94" fmla="*/ 1583030 h 2405355"/>
                <a:gd name="connsiteX95" fmla="*/ 1104900 w 1270000"/>
                <a:gd name="connsiteY95" fmla="*/ 1624305 h 2405355"/>
                <a:gd name="connsiteX96" fmla="*/ 1098550 w 1270000"/>
                <a:gd name="connsiteY96" fmla="*/ 1633830 h 2405355"/>
                <a:gd name="connsiteX97" fmla="*/ 1079500 w 1270000"/>
                <a:gd name="connsiteY97" fmla="*/ 1643355 h 2405355"/>
                <a:gd name="connsiteX98" fmla="*/ 1069975 w 1270000"/>
                <a:gd name="connsiteY98" fmla="*/ 1652880 h 2405355"/>
                <a:gd name="connsiteX99" fmla="*/ 1057275 w 1270000"/>
                <a:gd name="connsiteY99" fmla="*/ 1671930 h 2405355"/>
                <a:gd name="connsiteX100" fmla="*/ 1038225 w 1270000"/>
                <a:gd name="connsiteY100" fmla="*/ 1684630 h 2405355"/>
                <a:gd name="connsiteX101" fmla="*/ 1016000 w 1270000"/>
                <a:gd name="connsiteY101" fmla="*/ 1710030 h 2405355"/>
                <a:gd name="connsiteX102" fmla="*/ 1006475 w 1270000"/>
                <a:gd name="connsiteY102" fmla="*/ 1719555 h 2405355"/>
                <a:gd name="connsiteX103" fmla="*/ 987425 w 1270000"/>
                <a:gd name="connsiteY103" fmla="*/ 1725905 h 2405355"/>
                <a:gd name="connsiteX104" fmla="*/ 977900 w 1270000"/>
                <a:gd name="connsiteY104" fmla="*/ 1744955 h 2405355"/>
                <a:gd name="connsiteX105" fmla="*/ 958850 w 1270000"/>
                <a:gd name="connsiteY105" fmla="*/ 1757655 h 2405355"/>
                <a:gd name="connsiteX106" fmla="*/ 949325 w 1270000"/>
                <a:gd name="connsiteY106" fmla="*/ 1776705 h 2405355"/>
                <a:gd name="connsiteX107" fmla="*/ 942975 w 1270000"/>
                <a:gd name="connsiteY107" fmla="*/ 1798930 h 2405355"/>
                <a:gd name="connsiteX108" fmla="*/ 930275 w 1270000"/>
                <a:gd name="connsiteY108" fmla="*/ 1830680 h 2405355"/>
                <a:gd name="connsiteX109" fmla="*/ 923925 w 1270000"/>
                <a:gd name="connsiteY109" fmla="*/ 1849730 h 2405355"/>
                <a:gd name="connsiteX110" fmla="*/ 911225 w 1270000"/>
                <a:gd name="connsiteY110" fmla="*/ 1868780 h 2405355"/>
                <a:gd name="connsiteX111" fmla="*/ 898525 w 1270000"/>
                <a:gd name="connsiteY111" fmla="*/ 1884655 h 2405355"/>
                <a:gd name="connsiteX112" fmla="*/ 895350 w 1270000"/>
                <a:gd name="connsiteY112" fmla="*/ 1894180 h 2405355"/>
                <a:gd name="connsiteX113" fmla="*/ 876300 w 1270000"/>
                <a:gd name="connsiteY113" fmla="*/ 1900530 h 2405355"/>
                <a:gd name="connsiteX114" fmla="*/ 857250 w 1270000"/>
                <a:gd name="connsiteY114" fmla="*/ 1910055 h 2405355"/>
                <a:gd name="connsiteX115" fmla="*/ 850900 w 1270000"/>
                <a:gd name="connsiteY115" fmla="*/ 1919580 h 2405355"/>
                <a:gd name="connsiteX116" fmla="*/ 844550 w 1270000"/>
                <a:gd name="connsiteY116" fmla="*/ 1938630 h 2405355"/>
                <a:gd name="connsiteX117" fmla="*/ 838200 w 1270000"/>
                <a:gd name="connsiteY117" fmla="*/ 1957680 h 2405355"/>
                <a:gd name="connsiteX118" fmla="*/ 835025 w 1270000"/>
                <a:gd name="connsiteY118" fmla="*/ 1967205 h 2405355"/>
                <a:gd name="connsiteX119" fmla="*/ 831850 w 1270000"/>
                <a:gd name="connsiteY119" fmla="*/ 1976730 h 2405355"/>
                <a:gd name="connsiteX120" fmla="*/ 812800 w 1270000"/>
                <a:gd name="connsiteY120" fmla="*/ 1995780 h 2405355"/>
                <a:gd name="connsiteX121" fmla="*/ 803275 w 1270000"/>
                <a:gd name="connsiteY121" fmla="*/ 2002130 h 2405355"/>
                <a:gd name="connsiteX122" fmla="*/ 800100 w 1270000"/>
                <a:gd name="connsiteY122" fmla="*/ 2040230 h 2405355"/>
                <a:gd name="connsiteX123" fmla="*/ 777875 w 1270000"/>
                <a:gd name="connsiteY123" fmla="*/ 2097380 h 2405355"/>
                <a:gd name="connsiteX124" fmla="*/ 774700 w 1270000"/>
                <a:gd name="connsiteY124" fmla="*/ 2167230 h 2405355"/>
                <a:gd name="connsiteX125" fmla="*/ 768350 w 1270000"/>
                <a:gd name="connsiteY125" fmla="*/ 2186280 h 2405355"/>
                <a:gd name="connsiteX126" fmla="*/ 765175 w 1270000"/>
                <a:gd name="connsiteY126" fmla="*/ 2208505 h 2405355"/>
                <a:gd name="connsiteX127" fmla="*/ 762000 w 1270000"/>
                <a:gd name="connsiteY127" fmla="*/ 2221205 h 2405355"/>
                <a:gd name="connsiteX128" fmla="*/ 765175 w 1270000"/>
                <a:gd name="connsiteY128" fmla="*/ 2268830 h 2405355"/>
                <a:gd name="connsiteX129" fmla="*/ 758825 w 1270000"/>
                <a:gd name="connsiteY129" fmla="*/ 2294230 h 2405355"/>
                <a:gd name="connsiteX130" fmla="*/ 742950 w 1270000"/>
                <a:gd name="connsiteY130" fmla="*/ 2297405 h 2405355"/>
                <a:gd name="connsiteX131" fmla="*/ 733425 w 1270000"/>
                <a:gd name="connsiteY131" fmla="*/ 2300580 h 2405355"/>
                <a:gd name="connsiteX132" fmla="*/ 720725 w 1270000"/>
                <a:gd name="connsiteY132" fmla="*/ 2316455 h 2405355"/>
                <a:gd name="connsiteX133" fmla="*/ 717550 w 1270000"/>
                <a:gd name="connsiteY133" fmla="*/ 2325980 h 2405355"/>
                <a:gd name="connsiteX134" fmla="*/ 711200 w 1270000"/>
                <a:gd name="connsiteY134" fmla="*/ 2360905 h 2405355"/>
                <a:gd name="connsiteX135" fmla="*/ 708025 w 1270000"/>
                <a:gd name="connsiteY135" fmla="*/ 2370430 h 2405355"/>
                <a:gd name="connsiteX136" fmla="*/ 695325 w 1270000"/>
                <a:gd name="connsiteY136" fmla="*/ 2399005 h 2405355"/>
                <a:gd name="connsiteX137" fmla="*/ 669925 w 1270000"/>
                <a:gd name="connsiteY137" fmla="*/ 2405355 h 2405355"/>
                <a:gd name="connsiteX138" fmla="*/ 561975 w 1270000"/>
                <a:gd name="connsiteY138" fmla="*/ 2402180 h 2405355"/>
                <a:gd name="connsiteX139" fmla="*/ 558800 w 1270000"/>
                <a:gd name="connsiteY139" fmla="*/ 2392655 h 2405355"/>
                <a:gd name="connsiteX140" fmla="*/ 561975 w 1270000"/>
                <a:gd name="connsiteY140" fmla="*/ 2357730 h 2405355"/>
                <a:gd name="connsiteX141" fmla="*/ 565150 w 1270000"/>
                <a:gd name="connsiteY141" fmla="*/ 2348205 h 2405355"/>
                <a:gd name="connsiteX142" fmla="*/ 568325 w 1270000"/>
                <a:gd name="connsiteY142" fmla="*/ 2335505 h 2405355"/>
                <a:gd name="connsiteX143" fmla="*/ 574675 w 1270000"/>
                <a:gd name="connsiteY143" fmla="*/ 2325980 h 2405355"/>
                <a:gd name="connsiteX144" fmla="*/ 584200 w 1270000"/>
                <a:gd name="connsiteY144" fmla="*/ 2306930 h 2405355"/>
                <a:gd name="connsiteX145" fmla="*/ 593725 w 1270000"/>
                <a:gd name="connsiteY145" fmla="*/ 2272005 h 2405355"/>
                <a:gd name="connsiteX146" fmla="*/ 596900 w 1270000"/>
                <a:gd name="connsiteY146" fmla="*/ 2262480 h 2405355"/>
                <a:gd name="connsiteX147" fmla="*/ 600075 w 1270000"/>
                <a:gd name="connsiteY147" fmla="*/ 2252955 h 2405355"/>
                <a:gd name="connsiteX148" fmla="*/ 609600 w 1270000"/>
                <a:gd name="connsiteY148" fmla="*/ 2233905 h 2405355"/>
                <a:gd name="connsiteX149" fmla="*/ 615950 w 1270000"/>
                <a:gd name="connsiteY149" fmla="*/ 2195805 h 2405355"/>
                <a:gd name="connsiteX150" fmla="*/ 625475 w 1270000"/>
                <a:gd name="connsiteY150" fmla="*/ 2167230 h 2405355"/>
                <a:gd name="connsiteX151" fmla="*/ 628650 w 1270000"/>
                <a:gd name="connsiteY151" fmla="*/ 2157705 h 2405355"/>
                <a:gd name="connsiteX152" fmla="*/ 635000 w 1270000"/>
                <a:gd name="connsiteY152" fmla="*/ 2148180 h 2405355"/>
                <a:gd name="connsiteX153" fmla="*/ 641350 w 1270000"/>
                <a:gd name="connsiteY153" fmla="*/ 2129130 h 2405355"/>
                <a:gd name="connsiteX154" fmla="*/ 644525 w 1270000"/>
                <a:gd name="connsiteY154" fmla="*/ 2119605 h 2405355"/>
                <a:gd name="connsiteX155" fmla="*/ 654050 w 1270000"/>
                <a:gd name="connsiteY155" fmla="*/ 2094205 h 2405355"/>
                <a:gd name="connsiteX156" fmla="*/ 660400 w 1270000"/>
                <a:gd name="connsiteY156" fmla="*/ 2075155 h 2405355"/>
                <a:gd name="connsiteX157" fmla="*/ 663575 w 1270000"/>
                <a:gd name="connsiteY157" fmla="*/ 2065630 h 2405355"/>
                <a:gd name="connsiteX158" fmla="*/ 666750 w 1270000"/>
                <a:gd name="connsiteY158" fmla="*/ 2030705 h 2405355"/>
                <a:gd name="connsiteX159" fmla="*/ 673100 w 1270000"/>
                <a:gd name="connsiteY159" fmla="*/ 2021180 h 2405355"/>
                <a:gd name="connsiteX160" fmla="*/ 679450 w 1270000"/>
                <a:gd name="connsiteY160" fmla="*/ 1998955 h 2405355"/>
                <a:gd name="connsiteX161" fmla="*/ 685800 w 1270000"/>
                <a:gd name="connsiteY161" fmla="*/ 1976730 h 2405355"/>
                <a:gd name="connsiteX162" fmla="*/ 682625 w 1270000"/>
                <a:gd name="connsiteY162" fmla="*/ 1900530 h 2405355"/>
                <a:gd name="connsiteX163" fmla="*/ 676275 w 1270000"/>
                <a:gd name="connsiteY163" fmla="*/ 1881480 h 2405355"/>
                <a:gd name="connsiteX164" fmla="*/ 647700 w 1270000"/>
                <a:gd name="connsiteY164" fmla="*/ 1865605 h 2405355"/>
                <a:gd name="connsiteX165" fmla="*/ 628650 w 1270000"/>
                <a:gd name="connsiteY165" fmla="*/ 1852905 h 2405355"/>
                <a:gd name="connsiteX166" fmla="*/ 619125 w 1270000"/>
                <a:gd name="connsiteY166" fmla="*/ 1846555 h 2405355"/>
                <a:gd name="connsiteX167" fmla="*/ 596900 w 1270000"/>
                <a:gd name="connsiteY167" fmla="*/ 1830680 h 2405355"/>
                <a:gd name="connsiteX168" fmla="*/ 587375 w 1270000"/>
                <a:gd name="connsiteY168" fmla="*/ 1824330 h 2405355"/>
                <a:gd name="connsiteX169" fmla="*/ 571500 w 1270000"/>
                <a:gd name="connsiteY169" fmla="*/ 1821155 h 2405355"/>
                <a:gd name="connsiteX170" fmla="*/ 561975 w 1270000"/>
                <a:gd name="connsiteY170" fmla="*/ 1817980 h 2405355"/>
                <a:gd name="connsiteX171" fmla="*/ 520700 w 1270000"/>
                <a:gd name="connsiteY171" fmla="*/ 1814805 h 2405355"/>
                <a:gd name="connsiteX172" fmla="*/ 511175 w 1270000"/>
                <a:gd name="connsiteY172" fmla="*/ 1805280 h 2405355"/>
                <a:gd name="connsiteX173" fmla="*/ 501650 w 1270000"/>
                <a:gd name="connsiteY173" fmla="*/ 1786230 h 2405355"/>
                <a:gd name="connsiteX174" fmla="*/ 492125 w 1270000"/>
                <a:gd name="connsiteY174" fmla="*/ 1783055 h 2405355"/>
                <a:gd name="connsiteX175" fmla="*/ 479425 w 1270000"/>
                <a:gd name="connsiteY175" fmla="*/ 1770355 h 2405355"/>
                <a:gd name="connsiteX176" fmla="*/ 450850 w 1270000"/>
                <a:gd name="connsiteY176" fmla="*/ 1760830 h 2405355"/>
                <a:gd name="connsiteX177" fmla="*/ 431800 w 1270000"/>
                <a:gd name="connsiteY177" fmla="*/ 1754480 h 2405355"/>
                <a:gd name="connsiteX178" fmla="*/ 422275 w 1270000"/>
                <a:gd name="connsiteY178" fmla="*/ 1751305 h 2405355"/>
                <a:gd name="connsiteX179" fmla="*/ 400050 w 1270000"/>
                <a:gd name="connsiteY179" fmla="*/ 1722730 h 2405355"/>
                <a:gd name="connsiteX180" fmla="*/ 393700 w 1270000"/>
                <a:gd name="connsiteY180" fmla="*/ 1710030 h 2405355"/>
                <a:gd name="connsiteX181" fmla="*/ 390525 w 1270000"/>
                <a:gd name="connsiteY181" fmla="*/ 1700505 h 2405355"/>
                <a:gd name="connsiteX182" fmla="*/ 384175 w 1270000"/>
                <a:gd name="connsiteY182" fmla="*/ 1690980 h 2405355"/>
                <a:gd name="connsiteX183" fmla="*/ 377825 w 1270000"/>
                <a:gd name="connsiteY183" fmla="*/ 1576680 h 2405355"/>
                <a:gd name="connsiteX184" fmla="*/ 365125 w 1270000"/>
                <a:gd name="connsiteY184" fmla="*/ 1563980 h 2405355"/>
                <a:gd name="connsiteX185" fmla="*/ 358775 w 1270000"/>
                <a:gd name="connsiteY185" fmla="*/ 1554455 h 2405355"/>
                <a:gd name="connsiteX186" fmla="*/ 349250 w 1270000"/>
                <a:gd name="connsiteY186" fmla="*/ 1548105 h 2405355"/>
                <a:gd name="connsiteX187" fmla="*/ 346075 w 1270000"/>
                <a:gd name="connsiteY187" fmla="*/ 1532230 h 2405355"/>
                <a:gd name="connsiteX188" fmla="*/ 342900 w 1270000"/>
                <a:gd name="connsiteY188" fmla="*/ 1519530 h 2405355"/>
                <a:gd name="connsiteX189" fmla="*/ 330200 w 1270000"/>
                <a:gd name="connsiteY189" fmla="*/ 1497305 h 2405355"/>
                <a:gd name="connsiteX190" fmla="*/ 320675 w 1270000"/>
                <a:gd name="connsiteY190" fmla="*/ 1478255 h 2405355"/>
                <a:gd name="connsiteX191" fmla="*/ 317500 w 1270000"/>
                <a:gd name="connsiteY191" fmla="*/ 1462380 h 2405355"/>
                <a:gd name="connsiteX192" fmla="*/ 304800 w 1270000"/>
                <a:gd name="connsiteY192" fmla="*/ 1421105 h 2405355"/>
                <a:gd name="connsiteX193" fmla="*/ 285750 w 1270000"/>
                <a:gd name="connsiteY193" fmla="*/ 1411580 h 2405355"/>
                <a:gd name="connsiteX194" fmla="*/ 279400 w 1270000"/>
                <a:gd name="connsiteY194" fmla="*/ 1402055 h 2405355"/>
                <a:gd name="connsiteX195" fmla="*/ 263525 w 1270000"/>
                <a:gd name="connsiteY195" fmla="*/ 1386180 h 2405355"/>
                <a:gd name="connsiteX196" fmla="*/ 254000 w 1270000"/>
                <a:gd name="connsiteY196" fmla="*/ 1354430 h 2405355"/>
                <a:gd name="connsiteX197" fmla="*/ 247650 w 1270000"/>
                <a:gd name="connsiteY197" fmla="*/ 1344905 h 2405355"/>
                <a:gd name="connsiteX198" fmla="*/ 244475 w 1270000"/>
                <a:gd name="connsiteY198" fmla="*/ 1335380 h 2405355"/>
                <a:gd name="connsiteX199" fmla="*/ 231775 w 1270000"/>
                <a:gd name="connsiteY199" fmla="*/ 1329030 h 2405355"/>
                <a:gd name="connsiteX200" fmla="*/ 225425 w 1270000"/>
                <a:gd name="connsiteY200" fmla="*/ 1316330 h 2405355"/>
                <a:gd name="connsiteX201" fmla="*/ 222250 w 1270000"/>
                <a:gd name="connsiteY201" fmla="*/ 1306805 h 2405355"/>
                <a:gd name="connsiteX202" fmla="*/ 212725 w 1270000"/>
                <a:gd name="connsiteY202" fmla="*/ 1287755 h 2405355"/>
                <a:gd name="connsiteX203" fmla="*/ 209550 w 1270000"/>
                <a:gd name="connsiteY203" fmla="*/ 1246480 h 2405355"/>
                <a:gd name="connsiteX204" fmla="*/ 203200 w 1270000"/>
                <a:gd name="connsiteY204" fmla="*/ 1236955 h 2405355"/>
                <a:gd name="connsiteX205" fmla="*/ 196850 w 1270000"/>
                <a:gd name="connsiteY205" fmla="*/ 1217905 h 2405355"/>
                <a:gd name="connsiteX206" fmla="*/ 190500 w 1270000"/>
                <a:gd name="connsiteY206" fmla="*/ 1195680 h 2405355"/>
                <a:gd name="connsiteX207" fmla="*/ 177800 w 1270000"/>
                <a:gd name="connsiteY207" fmla="*/ 1176630 h 2405355"/>
                <a:gd name="connsiteX208" fmla="*/ 165100 w 1270000"/>
                <a:gd name="connsiteY208" fmla="*/ 1160755 h 2405355"/>
                <a:gd name="connsiteX209" fmla="*/ 155575 w 1270000"/>
                <a:gd name="connsiteY209" fmla="*/ 1129005 h 2405355"/>
                <a:gd name="connsiteX210" fmla="*/ 149225 w 1270000"/>
                <a:gd name="connsiteY210" fmla="*/ 1119480 h 2405355"/>
                <a:gd name="connsiteX211" fmla="*/ 142875 w 1270000"/>
                <a:gd name="connsiteY211" fmla="*/ 1094080 h 2405355"/>
                <a:gd name="connsiteX212" fmla="*/ 133350 w 1270000"/>
                <a:gd name="connsiteY212" fmla="*/ 1075030 h 2405355"/>
                <a:gd name="connsiteX213" fmla="*/ 123825 w 1270000"/>
                <a:gd name="connsiteY213" fmla="*/ 1043280 h 2405355"/>
                <a:gd name="connsiteX214" fmla="*/ 120650 w 1270000"/>
                <a:gd name="connsiteY214" fmla="*/ 1033755 h 2405355"/>
                <a:gd name="connsiteX215" fmla="*/ 101600 w 1270000"/>
                <a:gd name="connsiteY215" fmla="*/ 998830 h 2405355"/>
                <a:gd name="connsiteX216" fmla="*/ 92075 w 1270000"/>
                <a:gd name="connsiteY216" fmla="*/ 967080 h 2405355"/>
                <a:gd name="connsiteX217" fmla="*/ 82550 w 1270000"/>
                <a:gd name="connsiteY217" fmla="*/ 963905 h 2405355"/>
                <a:gd name="connsiteX218" fmla="*/ 69850 w 1270000"/>
                <a:gd name="connsiteY218" fmla="*/ 944855 h 2405355"/>
                <a:gd name="connsiteX219" fmla="*/ 60325 w 1270000"/>
                <a:gd name="connsiteY219" fmla="*/ 941680 h 2405355"/>
                <a:gd name="connsiteX220" fmla="*/ 50800 w 1270000"/>
                <a:gd name="connsiteY220" fmla="*/ 935330 h 2405355"/>
                <a:gd name="connsiteX221" fmla="*/ 38100 w 1270000"/>
                <a:gd name="connsiteY221" fmla="*/ 932155 h 2405355"/>
                <a:gd name="connsiteX222" fmla="*/ 9525 w 1270000"/>
                <a:gd name="connsiteY222" fmla="*/ 916280 h 2405355"/>
                <a:gd name="connsiteX223" fmla="*/ 0 w 1270000"/>
                <a:gd name="connsiteY223" fmla="*/ 913105 h 2405355"/>
                <a:gd name="connsiteX224" fmla="*/ 22225 w 1270000"/>
                <a:gd name="connsiteY224" fmla="*/ 900405 h 2405355"/>
                <a:gd name="connsiteX225" fmla="*/ 47625 w 1270000"/>
                <a:gd name="connsiteY225" fmla="*/ 862305 h 2405355"/>
                <a:gd name="connsiteX226" fmla="*/ 57150 w 1270000"/>
                <a:gd name="connsiteY226" fmla="*/ 836905 h 2405355"/>
                <a:gd name="connsiteX227" fmla="*/ 63500 w 1270000"/>
                <a:gd name="connsiteY227" fmla="*/ 817855 h 2405355"/>
                <a:gd name="connsiteX228" fmla="*/ 66675 w 1270000"/>
                <a:gd name="connsiteY228" fmla="*/ 808330 h 2405355"/>
                <a:gd name="connsiteX229" fmla="*/ 73025 w 1270000"/>
                <a:gd name="connsiteY229" fmla="*/ 795630 h 2405355"/>
                <a:gd name="connsiteX230" fmla="*/ 79375 w 1270000"/>
                <a:gd name="connsiteY230" fmla="*/ 767055 h 2405355"/>
                <a:gd name="connsiteX231" fmla="*/ 82550 w 1270000"/>
                <a:gd name="connsiteY231" fmla="*/ 751180 h 2405355"/>
                <a:gd name="connsiteX232" fmla="*/ 85725 w 1270000"/>
                <a:gd name="connsiteY232" fmla="*/ 713080 h 2405355"/>
                <a:gd name="connsiteX233" fmla="*/ 92075 w 1270000"/>
                <a:gd name="connsiteY233" fmla="*/ 586080 h 2405355"/>
                <a:gd name="connsiteX234" fmla="*/ 101600 w 1270000"/>
                <a:gd name="connsiteY234" fmla="*/ 46330 h 2405355"/>
                <a:gd name="connsiteX235" fmla="*/ 104775 w 1270000"/>
                <a:gd name="connsiteY235" fmla="*/ 20930 h 2405355"/>
                <a:gd name="connsiteX236" fmla="*/ 123825 w 1270000"/>
                <a:gd name="connsiteY236" fmla="*/ 14580 h 2405355"/>
                <a:gd name="connsiteX237" fmla="*/ 123825 w 1270000"/>
                <a:gd name="connsiteY237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82625 w 1270000"/>
                <a:gd name="connsiteY22" fmla="*/ 173330 h 2405355"/>
                <a:gd name="connsiteX23" fmla="*/ 774700 w 1270000"/>
                <a:gd name="connsiteY23" fmla="*/ 214605 h 2405355"/>
                <a:gd name="connsiteX24" fmla="*/ 898525 w 1270000"/>
                <a:gd name="connsiteY24" fmla="*/ 265405 h 2405355"/>
                <a:gd name="connsiteX25" fmla="*/ 908050 w 1270000"/>
                <a:gd name="connsiteY25" fmla="*/ 268580 h 2405355"/>
                <a:gd name="connsiteX26" fmla="*/ 917575 w 1270000"/>
                <a:gd name="connsiteY26" fmla="*/ 271755 h 2405355"/>
                <a:gd name="connsiteX27" fmla="*/ 930275 w 1270000"/>
                <a:gd name="connsiteY27" fmla="*/ 278105 h 2405355"/>
                <a:gd name="connsiteX28" fmla="*/ 952500 w 1270000"/>
                <a:gd name="connsiteY28" fmla="*/ 284455 h 2405355"/>
                <a:gd name="connsiteX29" fmla="*/ 971550 w 1270000"/>
                <a:gd name="connsiteY29" fmla="*/ 290805 h 2405355"/>
                <a:gd name="connsiteX30" fmla="*/ 1019175 w 1270000"/>
                <a:gd name="connsiteY30" fmla="*/ 306680 h 2405355"/>
                <a:gd name="connsiteX31" fmla="*/ 1047750 w 1270000"/>
                <a:gd name="connsiteY31" fmla="*/ 316205 h 2405355"/>
                <a:gd name="connsiteX32" fmla="*/ 1057275 w 1270000"/>
                <a:gd name="connsiteY32" fmla="*/ 319380 h 2405355"/>
                <a:gd name="connsiteX33" fmla="*/ 1089025 w 1270000"/>
                <a:gd name="connsiteY33" fmla="*/ 325730 h 2405355"/>
                <a:gd name="connsiteX34" fmla="*/ 1101725 w 1270000"/>
                <a:gd name="connsiteY34" fmla="*/ 328905 h 2405355"/>
                <a:gd name="connsiteX35" fmla="*/ 1228725 w 1270000"/>
                <a:gd name="connsiteY35" fmla="*/ 332080 h 2405355"/>
                <a:gd name="connsiteX36" fmla="*/ 1257300 w 1270000"/>
                <a:gd name="connsiteY36" fmla="*/ 341605 h 2405355"/>
                <a:gd name="connsiteX37" fmla="*/ 1266825 w 1270000"/>
                <a:gd name="connsiteY37" fmla="*/ 344780 h 2405355"/>
                <a:gd name="connsiteX38" fmla="*/ 1266825 w 1270000"/>
                <a:gd name="connsiteY38" fmla="*/ 417805 h 2405355"/>
                <a:gd name="connsiteX39" fmla="*/ 1270000 w 1270000"/>
                <a:gd name="connsiteY39" fmla="*/ 427330 h 2405355"/>
                <a:gd name="connsiteX40" fmla="*/ 1266825 w 1270000"/>
                <a:gd name="connsiteY40" fmla="*/ 497180 h 2405355"/>
                <a:gd name="connsiteX41" fmla="*/ 1260475 w 1270000"/>
                <a:gd name="connsiteY41" fmla="*/ 506705 h 2405355"/>
                <a:gd name="connsiteX42" fmla="*/ 1250950 w 1270000"/>
                <a:gd name="connsiteY42" fmla="*/ 525755 h 2405355"/>
                <a:gd name="connsiteX43" fmla="*/ 1241425 w 1270000"/>
                <a:gd name="connsiteY43" fmla="*/ 528930 h 2405355"/>
                <a:gd name="connsiteX44" fmla="*/ 1231900 w 1270000"/>
                <a:gd name="connsiteY44" fmla="*/ 535280 h 2405355"/>
                <a:gd name="connsiteX45" fmla="*/ 1225550 w 1270000"/>
                <a:gd name="connsiteY45" fmla="*/ 570205 h 2405355"/>
                <a:gd name="connsiteX46" fmla="*/ 1219200 w 1270000"/>
                <a:gd name="connsiteY46" fmla="*/ 589255 h 2405355"/>
                <a:gd name="connsiteX47" fmla="*/ 1209675 w 1270000"/>
                <a:gd name="connsiteY47" fmla="*/ 608305 h 2405355"/>
                <a:gd name="connsiteX48" fmla="*/ 1206500 w 1270000"/>
                <a:gd name="connsiteY48" fmla="*/ 627355 h 2405355"/>
                <a:gd name="connsiteX49" fmla="*/ 1196975 w 1270000"/>
                <a:gd name="connsiteY49" fmla="*/ 652755 h 2405355"/>
                <a:gd name="connsiteX50" fmla="*/ 1187450 w 1270000"/>
                <a:gd name="connsiteY50" fmla="*/ 655930 h 2405355"/>
                <a:gd name="connsiteX51" fmla="*/ 1177925 w 1270000"/>
                <a:gd name="connsiteY51" fmla="*/ 662280 h 2405355"/>
                <a:gd name="connsiteX52" fmla="*/ 1171575 w 1270000"/>
                <a:gd name="connsiteY52" fmla="*/ 687680 h 2405355"/>
                <a:gd name="connsiteX53" fmla="*/ 1155700 w 1270000"/>
                <a:gd name="connsiteY53" fmla="*/ 706730 h 2405355"/>
                <a:gd name="connsiteX54" fmla="*/ 1149350 w 1270000"/>
                <a:gd name="connsiteY54" fmla="*/ 716255 h 2405355"/>
                <a:gd name="connsiteX55" fmla="*/ 1130300 w 1270000"/>
                <a:gd name="connsiteY55" fmla="*/ 732130 h 2405355"/>
                <a:gd name="connsiteX56" fmla="*/ 1130300 w 1270000"/>
                <a:gd name="connsiteY56" fmla="*/ 805155 h 2405355"/>
                <a:gd name="connsiteX57" fmla="*/ 1136650 w 1270000"/>
                <a:gd name="connsiteY57" fmla="*/ 824205 h 2405355"/>
                <a:gd name="connsiteX58" fmla="*/ 1146175 w 1270000"/>
                <a:gd name="connsiteY58" fmla="*/ 843255 h 2405355"/>
                <a:gd name="connsiteX59" fmla="*/ 1152525 w 1270000"/>
                <a:gd name="connsiteY59" fmla="*/ 862305 h 2405355"/>
                <a:gd name="connsiteX60" fmla="*/ 1149350 w 1270000"/>
                <a:gd name="connsiteY60" fmla="*/ 894055 h 2405355"/>
                <a:gd name="connsiteX61" fmla="*/ 1139825 w 1270000"/>
                <a:gd name="connsiteY61" fmla="*/ 900405 h 2405355"/>
                <a:gd name="connsiteX62" fmla="*/ 1111250 w 1270000"/>
                <a:gd name="connsiteY62" fmla="*/ 913105 h 2405355"/>
                <a:gd name="connsiteX63" fmla="*/ 1108075 w 1270000"/>
                <a:gd name="connsiteY63" fmla="*/ 922630 h 2405355"/>
                <a:gd name="connsiteX64" fmla="*/ 1089025 w 1270000"/>
                <a:gd name="connsiteY64" fmla="*/ 932155 h 2405355"/>
                <a:gd name="connsiteX65" fmla="*/ 1079500 w 1270000"/>
                <a:gd name="connsiteY65" fmla="*/ 938505 h 2405355"/>
                <a:gd name="connsiteX66" fmla="*/ 1073150 w 1270000"/>
                <a:gd name="connsiteY66" fmla="*/ 960730 h 2405355"/>
                <a:gd name="connsiteX67" fmla="*/ 1066800 w 1270000"/>
                <a:gd name="connsiteY67" fmla="*/ 970255 h 2405355"/>
                <a:gd name="connsiteX68" fmla="*/ 1054100 w 1270000"/>
                <a:gd name="connsiteY68" fmla="*/ 973430 h 2405355"/>
                <a:gd name="connsiteX69" fmla="*/ 1035050 w 1270000"/>
                <a:gd name="connsiteY69" fmla="*/ 979780 h 2405355"/>
                <a:gd name="connsiteX70" fmla="*/ 1038225 w 1270000"/>
                <a:gd name="connsiteY70" fmla="*/ 1135355 h 2405355"/>
                <a:gd name="connsiteX71" fmla="*/ 1041400 w 1270000"/>
                <a:gd name="connsiteY71" fmla="*/ 1148055 h 2405355"/>
                <a:gd name="connsiteX72" fmla="*/ 1050925 w 1270000"/>
                <a:gd name="connsiteY72" fmla="*/ 1151230 h 2405355"/>
                <a:gd name="connsiteX73" fmla="*/ 1069975 w 1270000"/>
                <a:gd name="connsiteY73" fmla="*/ 1170280 h 2405355"/>
                <a:gd name="connsiteX74" fmla="*/ 1073150 w 1270000"/>
                <a:gd name="connsiteY74" fmla="*/ 1179805 h 2405355"/>
                <a:gd name="connsiteX75" fmla="*/ 1079500 w 1270000"/>
                <a:gd name="connsiteY75" fmla="*/ 1189330 h 2405355"/>
                <a:gd name="connsiteX76" fmla="*/ 1092200 w 1270000"/>
                <a:gd name="connsiteY76" fmla="*/ 1208380 h 2405355"/>
                <a:gd name="connsiteX77" fmla="*/ 1092200 w 1270000"/>
                <a:gd name="connsiteY77" fmla="*/ 1227430 h 2405355"/>
                <a:gd name="connsiteX78" fmla="*/ 1101725 w 1270000"/>
                <a:gd name="connsiteY78" fmla="*/ 1281405 h 2405355"/>
                <a:gd name="connsiteX79" fmla="*/ 1085850 w 1270000"/>
                <a:gd name="connsiteY79" fmla="*/ 1294105 h 2405355"/>
                <a:gd name="connsiteX80" fmla="*/ 1066800 w 1270000"/>
                <a:gd name="connsiteY80" fmla="*/ 1300455 h 2405355"/>
                <a:gd name="connsiteX81" fmla="*/ 1073150 w 1270000"/>
                <a:gd name="connsiteY81" fmla="*/ 1325855 h 2405355"/>
                <a:gd name="connsiteX82" fmla="*/ 1082675 w 1270000"/>
                <a:gd name="connsiteY82" fmla="*/ 1332205 h 2405355"/>
                <a:gd name="connsiteX83" fmla="*/ 1079500 w 1270000"/>
                <a:gd name="connsiteY83" fmla="*/ 1354430 h 2405355"/>
                <a:gd name="connsiteX84" fmla="*/ 1054100 w 1270000"/>
                <a:gd name="connsiteY84" fmla="*/ 1370305 h 2405355"/>
                <a:gd name="connsiteX85" fmla="*/ 1028700 w 1270000"/>
                <a:gd name="connsiteY85" fmla="*/ 1376655 h 2405355"/>
                <a:gd name="connsiteX86" fmla="*/ 1025525 w 1270000"/>
                <a:gd name="connsiteY86" fmla="*/ 1386180 h 2405355"/>
                <a:gd name="connsiteX87" fmla="*/ 1044575 w 1270000"/>
                <a:gd name="connsiteY87" fmla="*/ 1392530 h 2405355"/>
                <a:gd name="connsiteX88" fmla="*/ 1057275 w 1270000"/>
                <a:gd name="connsiteY88" fmla="*/ 1398880 h 2405355"/>
                <a:gd name="connsiteX89" fmla="*/ 1076325 w 1270000"/>
                <a:gd name="connsiteY89" fmla="*/ 1405230 h 2405355"/>
                <a:gd name="connsiteX90" fmla="*/ 1085850 w 1270000"/>
                <a:gd name="connsiteY90" fmla="*/ 1481430 h 2405355"/>
                <a:gd name="connsiteX91" fmla="*/ 1098550 w 1270000"/>
                <a:gd name="connsiteY91" fmla="*/ 1510005 h 2405355"/>
                <a:gd name="connsiteX92" fmla="*/ 1108075 w 1270000"/>
                <a:gd name="connsiteY92" fmla="*/ 1529055 h 2405355"/>
                <a:gd name="connsiteX93" fmla="*/ 1095375 w 1270000"/>
                <a:gd name="connsiteY93" fmla="*/ 1583030 h 2405355"/>
                <a:gd name="connsiteX94" fmla="*/ 1104900 w 1270000"/>
                <a:gd name="connsiteY94" fmla="*/ 1624305 h 2405355"/>
                <a:gd name="connsiteX95" fmla="*/ 1098550 w 1270000"/>
                <a:gd name="connsiteY95" fmla="*/ 1633830 h 2405355"/>
                <a:gd name="connsiteX96" fmla="*/ 1079500 w 1270000"/>
                <a:gd name="connsiteY96" fmla="*/ 1643355 h 2405355"/>
                <a:gd name="connsiteX97" fmla="*/ 1069975 w 1270000"/>
                <a:gd name="connsiteY97" fmla="*/ 1652880 h 2405355"/>
                <a:gd name="connsiteX98" fmla="*/ 1057275 w 1270000"/>
                <a:gd name="connsiteY98" fmla="*/ 1671930 h 2405355"/>
                <a:gd name="connsiteX99" fmla="*/ 1038225 w 1270000"/>
                <a:gd name="connsiteY99" fmla="*/ 1684630 h 2405355"/>
                <a:gd name="connsiteX100" fmla="*/ 1016000 w 1270000"/>
                <a:gd name="connsiteY100" fmla="*/ 1710030 h 2405355"/>
                <a:gd name="connsiteX101" fmla="*/ 1006475 w 1270000"/>
                <a:gd name="connsiteY101" fmla="*/ 1719555 h 2405355"/>
                <a:gd name="connsiteX102" fmla="*/ 987425 w 1270000"/>
                <a:gd name="connsiteY102" fmla="*/ 1725905 h 2405355"/>
                <a:gd name="connsiteX103" fmla="*/ 977900 w 1270000"/>
                <a:gd name="connsiteY103" fmla="*/ 1744955 h 2405355"/>
                <a:gd name="connsiteX104" fmla="*/ 958850 w 1270000"/>
                <a:gd name="connsiteY104" fmla="*/ 1757655 h 2405355"/>
                <a:gd name="connsiteX105" fmla="*/ 949325 w 1270000"/>
                <a:gd name="connsiteY105" fmla="*/ 1776705 h 2405355"/>
                <a:gd name="connsiteX106" fmla="*/ 942975 w 1270000"/>
                <a:gd name="connsiteY106" fmla="*/ 1798930 h 2405355"/>
                <a:gd name="connsiteX107" fmla="*/ 930275 w 1270000"/>
                <a:gd name="connsiteY107" fmla="*/ 1830680 h 2405355"/>
                <a:gd name="connsiteX108" fmla="*/ 923925 w 1270000"/>
                <a:gd name="connsiteY108" fmla="*/ 1849730 h 2405355"/>
                <a:gd name="connsiteX109" fmla="*/ 911225 w 1270000"/>
                <a:gd name="connsiteY109" fmla="*/ 1868780 h 2405355"/>
                <a:gd name="connsiteX110" fmla="*/ 898525 w 1270000"/>
                <a:gd name="connsiteY110" fmla="*/ 1884655 h 2405355"/>
                <a:gd name="connsiteX111" fmla="*/ 895350 w 1270000"/>
                <a:gd name="connsiteY111" fmla="*/ 1894180 h 2405355"/>
                <a:gd name="connsiteX112" fmla="*/ 876300 w 1270000"/>
                <a:gd name="connsiteY112" fmla="*/ 1900530 h 2405355"/>
                <a:gd name="connsiteX113" fmla="*/ 857250 w 1270000"/>
                <a:gd name="connsiteY113" fmla="*/ 1910055 h 2405355"/>
                <a:gd name="connsiteX114" fmla="*/ 850900 w 1270000"/>
                <a:gd name="connsiteY114" fmla="*/ 1919580 h 2405355"/>
                <a:gd name="connsiteX115" fmla="*/ 844550 w 1270000"/>
                <a:gd name="connsiteY115" fmla="*/ 1938630 h 2405355"/>
                <a:gd name="connsiteX116" fmla="*/ 838200 w 1270000"/>
                <a:gd name="connsiteY116" fmla="*/ 1957680 h 2405355"/>
                <a:gd name="connsiteX117" fmla="*/ 835025 w 1270000"/>
                <a:gd name="connsiteY117" fmla="*/ 1967205 h 2405355"/>
                <a:gd name="connsiteX118" fmla="*/ 831850 w 1270000"/>
                <a:gd name="connsiteY118" fmla="*/ 1976730 h 2405355"/>
                <a:gd name="connsiteX119" fmla="*/ 812800 w 1270000"/>
                <a:gd name="connsiteY119" fmla="*/ 1995780 h 2405355"/>
                <a:gd name="connsiteX120" fmla="*/ 803275 w 1270000"/>
                <a:gd name="connsiteY120" fmla="*/ 2002130 h 2405355"/>
                <a:gd name="connsiteX121" fmla="*/ 800100 w 1270000"/>
                <a:gd name="connsiteY121" fmla="*/ 2040230 h 2405355"/>
                <a:gd name="connsiteX122" fmla="*/ 777875 w 1270000"/>
                <a:gd name="connsiteY122" fmla="*/ 2097380 h 2405355"/>
                <a:gd name="connsiteX123" fmla="*/ 774700 w 1270000"/>
                <a:gd name="connsiteY123" fmla="*/ 2167230 h 2405355"/>
                <a:gd name="connsiteX124" fmla="*/ 768350 w 1270000"/>
                <a:gd name="connsiteY124" fmla="*/ 2186280 h 2405355"/>
                <a:gd name="connsiteX125" fmla="*/ 765175 w 1270000"/>
                <a:gd name="connsiteY125" fmla="*/ 2208505 h 2405355"/>
                <a:gd name="connsiteX126" fmla="*/ 762000 w 1270000"/>
                <a:gd name="connsiteY126" fmla="*/ 2221205 h 2405355"/>
                <a:gd name="connsiteX127" fmla="*/ 765175 w 1270000"/>
                <a:gd name="connsiteY127" fmla="*/ 2268830 h 2405355"/>
                <a:gd name="connsiteX128" fmla="*/ 758825 w 1270000"/>
                <a:gd name="connsiteY128" fmla="*/ 2294230 h 2405355"/>
                <a:gd name="connsiteX129" fmla="*/ 742950 w 1270000"/>
                <a:gd name="connsiteY129" fmla="*/ 2297405 h 2405355"/>
                <a:gd name="connsiteX130" fmla="*/ 733425 w 1270000"/>
                <a:gd name="connsiteY130" fmla="*/ 2300580 h 2405355"/>
                <a:gd name="connsiteX131" fmla="*/ 720725 w 1270000"/>
                <a:gd name="connsiteY131" fmla="*/ 2316455 h 2405355"/>
                <a:gd name="connsiteX132" fmla="*/ 717550 w 1270000"/>
                <a:gd name="connsiteY132" fmla="*/ 2325980 h 2405355"/>
                <a:gd name="connsiteX133" fmla="*/ 711200 w 1270000"/>
                <a:gd name="connsiteY133" fmla="*/ 2360905 h 2405355"/>
                <a:gd name="connsiteX134" fmla="*/ 708025 w 1270000"/>
                <a:gd name="connsiteY134" fmla="*/ 2370430 h 2405355"/>
                <a:gd name="connsiteX135" fmla="*/ 695325 w 1270000"/>
                <a:gd name="connsiteY135" fmla="*/ 2399005 h 2405355"/>
                <a:gd name="connsiteX136" fmla="*/ 669925 w 1270000"/>
                <a:gd name="connsiteY136" fmla="*/ 2405355 h 2405355"/>
                <a:gd name="connsiteX137" fmla="*/ 561975 w 1270000"/>
                <a:gd name="connsiteY137" fmla="*/ 2402180 h 2405355"/>
                <a:gd name="connsiteX138" fmla="*/ 558800 w 1270000"/>
                <a:gd name="connsiteY138" fmla="*/ 2392655 h 2405355"/>
                <a:gd name="connsiteX139" fmla="*/ 561975 w 1270000"/>
                <a:gd name="connsiteY139" fmla="*/ 2357730 h 2405355"/>
                <a:gd name="connsiteX140" fmla="*/ 565150 w 1270000"/>
                <a:gd name="connsiteY140" fmla="*/ 2348205 h 2405355"/>
                <a:gd name="connsiteX141" fmla="*/ 568325 w 1270000"/>
                <a:gd name="connsiteY141" fmla="*/ 2335505 h 2405355"/>
                <a:gd name="connsiteX142" fmla="*/ 574675 w 1270000"/>
                <a:gd name="connsiteY142" fmla="*/ 2325980 h 2405355"/>
                <a:gd name="connsiteX143" fmla="*/ 584200 w 1270000"/>
                <a:gd name="connsiteY143" fmla="*/ 2306930 h 2405355"/>
                <a:gd name="connsiteX144" fmla="*/ 593725 w 1270000"/>
                <a:gd name="connsiteY144" fmla="*/ 2272005 h 2405355"/>
                <a:gd name="connsiteX145" fmla="*/ 596900 w 1270000"/>
                <a:gd name="connsiteY145" fmla="*/ 2262480 h 2405355"/>
                <a:gd name="connsiteX146" fmla="*/ 600075 w 1270000"/>
                <a:gd name="connsiteY146" fmla="*/ 2252955 h 2405355"/>
                <a:gd name="connsiteX147" fmla="*/ 609600 w 1270000"/>
                <a:gd name="connsiteY147" fmla="*/ 2233905 h 2405355"/>
                <a:gd name="connsiteX148" fmla="*/ 615950 w 1270000"/>
                <a:gd name="connsiteY148" fmla="*/ 2195805 h 2405355"/>
                <a:gd name="connsiteX149" fmla="*/ 625475 w 1270000"/>
                <a:gd name="connsiteY149" fmla="*/ 2167230 h 2405355"/>
                <a:gd name="connsiteX150" fmla="*/ 628650 w 1270000"/>
                <a:gd name="connsiteY150" fmla="*/ 2157705 h 2405355"/>
                <a:gd name="connsiteX151" fmla="*/ 635000 w 1270000"/>
                <a:gd name="connsiteY151" fmla="*/ 2148180 h 2405355"/>
                <a:gd name="connsiteX152" fmla="*/ 641350 w 1270000"/>
                <a:gd name="connsiteY152" fmla="*/ 2129130 h 2405355"/>
                <a:gd name="connsiteX153" fmla="*/ 644525 w 1270000"/>
                <a:gd name="connsiteY153" fmla="*/ 2119605 h 2405355"/>
                <a:gd name="connsiteX154" fmla="*/ 654050 w 1270000"/>
                <a:gd name="connsiteY154" fmla="*/ 2094205 h 2405355"/>
                <a:gd name="connsiteX155" fmla="*/ 660400 w 1270000"/>
                <a:gd name="connsiteY155" fmla="*/ 2075155 h 2405355"/>
                <a:gd name="connsiteX156" fmla="*/ 663575 w 1270000"/>
                <a:gd name="connsiteY156" fmla="*/ 2065630 h 2405355"/>
                <a:gd name="connsiteX157" fmla="*/ 666750 w 1270000"/>
                <a:gd name="connsiteY157" fmla="*/ 2030705 h 2405355"/>
                <a:gd name="connsiteX158" fmla="*/ 673100 w 1270000"/>
                <a:gd name="connsiteY158" fmla="*/ 2021180 h 2405355"/>
                <a:gd name="connsiteX159" fmla="*/ 679450 w 1270000"/>
                <a:gd name="connsiteY159" fmla="*/ 1998955 h 2405355"/>
                <a:gd name="connsiteX160" fmla="*/ 685800 w 1270000"/>
                <a:gd name="connsiteY160" fmla="*/ 1976730 h 2405355"/>
                <a:gd name="connsiteX161" fmla="*/ 682625 w 1270000"/>
                <a:gd name="connsiteY161" fmla="*/ 1900530 h 2405355"/>
                <a:gd name="connsiteX162" fmla="*/ 676275 w 1270000"/>
                <a:gd name="connsiteY162" fmla="*/ 1881480 h 2405355"/>
                <a:gd name="connsiteX163" fmla="*/ 647700 w 1270000"/>
                <a:gd name="connsiteY163" fmla="*/ 1865605 h 2405355"/>
                <a:gd name="connsiteX164" fmla="*/ 628650 w 1270000"/>
                <a:gd name="connsiteY164" fmla="*/ 1852905 h 2405355"/>
                <a:gd name="connsiteX165" fmla="*/ 619125 w 1270000"/>
                <a:gd name="connsiteY165" fmla="*/ 1846555 h 2405355"/>
                <a:gd name="connsiteX166" fmla="*/ 596900 w 1270000"/>
                <a:gd name="connsiteY166" fmla="*/ 1830680 h 2405355"/>
                <a:gd name="connsiteX167" fmla="*/ 587375 w 1270000"/>
                <a:gd name="connsiteY167" fmla="*/ 1824330 h 2405355"/>
                <a:gd name="connsiteX168" fmla="*/ 571500 w 1270000"/>
                <a:gd name="connsiteY168" fmla="*/ 1821155 h 2405355"/>
                <a:gd name="connsiteX169" fmla="*/ 561975 w 1270000"/>
                <a:gd name="connsiteY169" fmla="*/ 1817980 h 2405355"/>
                <a:gd name="connsiteX170" fmla="*/ 520700 w 1270000"/>
                <a:gd name="connsiteY170" fmla="*/ 1814805 h 2405355"/>
                <a:gd name="connsiteX171" fmla="*/ 511175 w 1270000"/>
                <a:gd name="connsiteY171" fmla="*/ 1805280 h 2405355"/>
                <a:gd name="connsiteX172" fmla="*/ 501650 w 1270000"/>
                <a:gd name="connsiteY172" fmla="*/ 1786230 h 2405355"/>
                <a:gd name="connsiteX173" fmla="*/ 492125 w 1270000"/>
                <a:gd name="connsiteY173" fmla="*/ 1783055 h 2405355"/>
                <a:gd name="connsiteX174" fmla="*/ 479425 w 1270000"/>
                <a:gd name="connsiteY174" fmla="*/ 1770355 h 2405355"/>
                <a:gd name="connsiteX175" fmla="*/ 450850 w 1270000"/>
                <a:gd name="connsiteY175" fmla="*/ 1760830 h 2405355"/>
                <a:gd name="connsiteX176" fmla="*/ 431800 w 1270000"/>
                <a:gd name="connsiteY176" fmla="*/ 1754480 h 2405355"/>
                <a:gd name="connsiteX177" fmla="*/ 422275 w 1270000"/>
                <a:gd name="connsiteY177" fmla="*/ 1751305 h 2405355"/>
                <a:gd name="connsiteX178" fmla="*/ 400050 w 1270000"/>
                <a:gd name="connsiteY178" fmla="*/ 1722730 h 2405355"/>
                <a:gd name="connsiteX179" fmla="*/ 393700 w 1270000"/>
                <a:gd name="connsiteY179" fmla="*/ 1710030 h 2405355"/>
                <a:gd name="connsiteX180" fmla="*/ 390525 w 1270000"/>
                <a:gd name="connsiteY180" fmla="*/ 1700505 h 2405355"/>
                <a:gd name="connsiteX181" fmla="*/ 384175 w 1270000"/>
                <a:gd name="connsiteY181" fmla="*/ 1690980 h 2405355"/>
                <a:gd name="connsiteX182" fmla="*/ 377825 w 1270000"/>
                <a:gd name="connsiteY182" fmla="*/ 1576680 h 2405355"/>
                <a:gd name="connsiteX183" fmla="*/ 365125 w 1270000"/>
                <a:gd name="connsiteY183" fmla="*/ 1563980 h 2405355"/>
                <a:gd name="connsiteX184" fmla="*/ 358775 w 1270000"/>
                <a:gd name="connsiteY184" fmla="*/ 1554455 h 2405355"/>
                <a:gd name="connsiteX185" fmla="*/ 349250 w 1270000"/>
                <a:gd name="connsiteY185" fmla="*/ 1548105 h 2405355"/>
                <a:gd name="connsiteX186" fmla="*/ 346075 w 1270000"/>
                <a:gd name="connsiteY186" fmla="*/ 1532230 h 2405355"/>
                <a:gd name="connsiteX187" fmla="*/ 342900 w 1270000"/>
                <a:gd name="connsiteY187" fmla="*/ 1519530 h 2405355"/>
                <a:gd name="connsiteX188" fmla="*/ 330200 w 1270000"/>
                <a:gd name="connsiteY188" fmla="*/ 1497305 h 2405355"/>
                <a:gd name="connsiteX189" fmla="*/ 320675 w 1270000"/>
                <a:gd name="connsiteY189" fmla="*/ 1478255 h 2405355"/>
                <a:gd name="connsiteX190" fmla="*/ 317500 w 1270000"/>
                <a:gd name="connsiteY190" fmla="*/ 1462380 h 2405355"/>
                <a:gd name="connsiteX191" fmla="*/ 304800 w 1270000"/>
                <a:gd name="connsiteY191" fmla="*/ 1421105 h 2405355"/>
                <a:gd name="connsiteX192" fmla="*/ 285750 w 1270000"/>
                <a:gd name="connsiteY192" fmla="*/ 1411580 h 2405355"/>
                <a:gd name="connsiteX193" fmla="*/ 279400 w 1270000"/>
                <a:gd name="connsiteY193" fmla="*/ 1402055 h 2405355"/>
                <a:gd name="connsiteX194" fmla="*/ 263525 w 1270000"/>
                <a:gd name="connsiteY194" fmla="*/ 1386180 h 2405355"/>
                <a:gd name="connsiteX195" fmla="*/ 254000 w 1270000"/>
                <a:gd name="connsiteY195" fmla="*/ 1354430 h 2405355"/>
                <a:gd name="connsiteX196" fmla="*/ 247650 w 1270000"/>
                <a:gd name="connsiteY196" fmla="*/ 1344905 h 2405355"/>
                <a:gd name="connsiteX197" fmla="*/ 244475 w 1270000"/>
                <a:gd name="connsiteY197" fmla="*/ 1335380 h 2405355"/>
                <a:gd name="connsiteX198" fmla="*/ 231775 w 1270000"/>
                <a:gd name="connsiteY198" fmla="*/ 1329030 h 2405355"/>
                <a:gd name="connsiteX199" fmla="*/ 225425 w 1270000"/>
                <a:gd name="connsiteY199" fmla="*/ 1316330 h 2405355"/>
                <a:gd name="connsiteX200" fmla="*/ 222250 w 1270000"/>
                <a:gd name="connsiteY200" fmla="*/ 1306805 h 2405355"/>
                <a:gd name="connsiteX201" fmla="*/ 212725 w 1270000"/>
                <a:gd name="connsiteY201" fmla="*/ 1287755 h 2405355"/>
                <a:gd name="connsiteX202" fmla="*/ 209550 w 1270000"/>
                <a:gd name="connsiteY202" fmla="*/ 1246480 h 2405355"/>
                <a:gd name="connsiteX203" fmla="*/ 203200 w 1270000"/>
                <a:gd name="connsiteY203" fmla="*/ 1236955 h 2405355"/>
                <a:gd name="connsiteX204" fmla="*/ 196850 w 1270000"/>
                <a:gd name="connsiteY204" fmla="*/ 1217905 h 2405355"/>
                <a:gd name="connsiteX205" fmla="*/ 190500 w 1270000"/>
                <a:gd name="connsiteY205" fmla="*/ 1195680 h 2405355"/>
                <a:gd name="connsiteX206" fmla="*/ 177800 w 1270000"/>
                <a:gd name="connsiteY206" fmla="*/ 1176630 h 2405355"/>
                <a:gd name="connsiteX207" fmla="*/ 165100 w 1270000"/>
                <a:gd name="connsiteY207" fmla="*/ 1160755 h 2405355"/>
                <a:gd name="connsiteX208" fmla="*/ 155575 w 1270000"/>
                <a:gd name="connsiteY208" fmla="*/ 1129005 h 2405355"/>
                <a:gd name="connsiteX209" fmla="*/ 149225 w 1270000"/>
                <a:gd name="connsiteY209" fmla="*/ 1119480 h 2405355"/>
                <a:gd name="connsiteX210" fmla="*/ 142875 w 1270000"/>
                <a:gd name="connsiteY210" fmla="*/ 1094080 h 2405355"/>
                <a:gd name="connsiteX211" fmla="*/ 133350 w 1270000"/>
                <a:gd name="connsiteY211" fmla="*/ 1075030 h 2405355"/>
                <a:gd name="connsiteX212" fmla="*/ 123825 w 1270000"/>
                <a:gd name="connsiteY212" fmla="*/ 1043280 h 2405355"/>
                <a:gd name="connsiteX213" fmla="*/ 120650 w 1270000"/>
                <a:gd name="connsiteY213" fmla="*/ 1033755 h 2405355"/>
                <a:gd name="connsiteX214" fmla="*/ 101600 w 1270000"/>
                <a:gd name="connsiteY214" fmla="*/ 998830 h 2405355"/>
                <a:gd name="connsiteX215" fmla="*/ 92075 w 1270000"/>
                <a:gd name="connsiteY215" fmla="*/ 967080 h 2405355"/>
                <a:gd name="connsiteX216" fmla="*/ 82550 w 1270000"/>
                <a:gd name="connsiteY216" fmla="*/ 963905 h 2405355"/>
                <a:gd name="connsiteX217" fmla="*/ 69850 w 1270000"/>
                <a:gd name="connsiteY217" fmla="*/ 944855 h 2405355"/>
                <a:gd name="connsiteX218" fmla="*/ 60325 w 1270000"/>
                <a:gd name="connsiteY218" fmla="*/ 941680 h 2405355"/>
                <a:gd name="connsiteX219" fmla="*/ 50800 w 1270000"/>
                <a:gd name="connsiteY219" fmla="*/ 935330 h 2405355"/>
                <a:gd name="connsiteX220" fmla="*/ 38100 w 1270000"/>
                <a:gd name="connsiteY220" fmla="*/ 932155 h 2405355"/>
                <a:gd name="connsiteX221" fmla="*/ 9525 w 1270000"/>
                <a:gd name="connsiteY221" fmla="*/ 916280 h 2405355"/>
                <a:gd name="connsiteX222" fmla="*/ 0 w 1270000"/>
                <a:gd name="connsiteY222" fmla="*/ 913105 h 2405355"/>
                <a:gd name="connsiteX223" fmla="*/ 22225 w 1270000"/>
                <a:gd name="connsiteY223" fmla="*/ 900405 h 2405355"/>
                <a:gd name="connsiteX224" fmla="*/ 47625 w 1270000"/>
                <a:gd name="connsiteY224" fmla="*/ 862305 h 2405355"/>
                <a:gd name="connsiteX225" fmla="*/ 57150 w 1270000"/>
                <a:gd name="connsiteY225" fmla="*/ 836905 h 2405355"/>
                <a:gd name="connsiteX226" fmla="*/ 63500 w 1270000"/>
                <a:gd name="connsiteY226" fmla="*/ 817855 h 2405355"/>
                <a:gd name="connsiteX227" fmla="*/ 66675 w 1270000"/>
                <a:gd name="connsiteY227" fmla="*/ 808330 h 2405355"/>
                <a:gd name="connsiteX228" fmla="*/ 73025 w 1270000"/>
                <a:gd name="connsiteY228" fmla="*/ 795630 h 2405355"/>
                <a:gd name="connsiteX229" fmla="*/ 79375 w 1270000"/>
                <a:gd name="connsiteY229" fmla="*/ 767055 h 2405355"/>
                <a:gd name="connsiteX230" fmla="*/ 82550 w 1270000"/>
                <a:gd name="connsiteY230" fmla="*/ 751180 h 2405355"/>
                <a:gd name="connsiteX231" fmla="*/ 85725 w 1270000"/>
                <a:gd name="connsiteY231" fmla="*/ 713080 h 2405355"/>
                <a:gd name="connsiteX232" fmla="*/ 92075 w 1270000"/>
                <a:gd name="connsiteY232" fmla="*/ 586080 h 2405355"/>
                <a:gd name="connsiteX233" fmla="*/ 101600 w 1270000"/>
                <a:gd name="connsiteY233" fmla="*/ 46330 h 2405355"/>
                <a:gd name="connsiteX234" fmla="*/ 104775 w 1270000"/>
                <a:gd name="connsiteY234" fmla="*/ 20930 h 2405355"/>
                <a:gd name="connsiteX235" fmla="*/ 123825 w 1270000"/>
                <a:gd name="connsiteY235" fmla="*/ 14580 h 2405355"/>
                <a:gd name="connsiteX236" fmla="*/ 123825 w 1270000"/>
                <a:gd name="connsiteY236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82625 w 1270000"/>
                <a:gd name="connsiteY22" fmla="*/ 173330 h 2405355"/>
                <a:gd name="connsiteX23" fmla="*/ 774700 w 1270000"/>
                <a:gd name="connsiteY23" fmla="*/ 214605 h 2405355"/>
                <a:gd name="connsiteX24" fmla="*/ 898525 w 1270000"/>
                <a:gd name="connsiteY24" fmla="*/ 265405 h 2405355"/>
                <a:gd name="connsiteX25" fmla="*/ 908050 w 1270000"/>
                <a:gd name="connsiteY25" fmla="*/ 268580 h 2405355"/>
                <a:gd name="connsiteX26" fmla="*/ 917575 w 1270000"/>
                <a:gd name="connsiteY26" fmla="*/ 271755 h 2405355"/>
                <a:gd name="connsiteX27" fmla="*/ 930275 w 1270000"/>
                <a:gd name="connsiteY27" fmla="*/ 278105 h 2405355"/>
                <a:gd name="connsiteX28" fmla="*/ 952500 w 1270000"/>
                <a:gd name="connsiteY28" fmla="*/ 284455 h 2405355"/>
                <a:gd name="connsiteX29" fmla="*/ 971550 w 1270000"/>
                <a:gd name="connsiteY29" fmla="*/ 290805 h 2405355"/>
                <a:gd name="connsiteX30" fmla="*/ 1019175 w 1270000"/>
                <a:gd name="connsiteY30" fmla="*/ 306680 h 2405355"/>
                <a:gd name="connsiteX31" fmla="*/ 1047750 w 1270000"/>
                <a:gd name="connsiteY31" fmla="*/ 316205 h 2405355"/>
                <a:gd name="connsiteX32" fmla="*/ 1057275 w 1270000"/>
                <a:gd name="connsiteY32" fmla="*/ 319380 h 2405355"/>
                <a:gd name="connsiteX33" fmla="*/ 1089025 w 1270000"/>
                <a:gd name="connsiteY33" fmla="*/ 325730 h 2405355"/>
                <a:gd name="connsiteX34" fmla="*/ 1101725 w 1270000"/>
                <a:gd name="connsiteY34" fmla="*/ 328905 h 2405355"/>
                <a:gd name="connsiteX35" fmla="*/ 1228725 w 1270000"/>
                <a:gd name="connsiteY35" fmla="*/ 332080 h 2405355"/>
                <a:gd name="connsiteX36" fmla="*/ 1257300 w 1270000"/>
                <a:gd name="connsiteY36" fmla="*/ 341605 h 2405355"/>
                <a:gd name="connsiteX37" fmla="*/ 1266825 w 1270000"/>
                <a:gd name="connsiteY37" fmla="*/ 344780 h 2405355"/>
                <a:gd name="connsiteX38" fmla="*/ 1266825 w 1270000"/>
                <a:gd name="connsiteY38" fmla="*/ 417805 h 2405355"/>
                <a:gd name="connsiteX39" fmla="*/ 1270000 w 1270000"/>
                <a:gd name="connsiteY39" fmla="*/ 427330 h 2405355"/>
                <a:gd name="connsiteX40" fmla="*/ 1266825 w 1270000"/>
                <a:gd name="connsiteY40" fmla="*/ 497180 h 2405355"/>
                <a:gd name="connsiteX41" fmla="*/ 1260475 w 1270000"/>
                <a:gd name="connsiteY41" fmla="*/ 506705 h 2405355"/>
                <a:gd name="connsiteX42" fmla="*/ 1250950 w 1270000"/>
                <a:gd name="connsiteY42" fmla="*/ 525755 h 2405355"/>
                <a:gd name="connsiteX43" fmla="*/ 1241425 w 1270000"/>
                <a:gd name="connsiteY43" fmla="*/ 528930 h 2405355"/>
                <a:gd name="connsiteX44" fmla="*/ 1231900 w 1270000"/>
                <a:gd name="connsiteY44" fmla="*/ 535280 h 2405355"/>
                <a:gd name="connsiteX45" fmla="*/ 1225550 w 1270000"/>
                <a:gd name="connsiteY45" fmla="*/ 570205 h 2405355"/>
                <a:gd name="connsiteX46" fmla="*/ 1219200 w 1270000"/>
                <a:gd name="connsiteY46" fmla="*/ 589255 h 2405355"/>
                <a:gd name="connsiteX47" fmla="*/ 1209675 w 1270000"/>
                <a:gd name="connsiteY47" fmla="*/ 608305 h 2405355"/>
                <a:gd name="connsiteX48" fmla="*/ 1206500 w 1270000"/>
                <a:gd name="connsiteY48" fmla="*/ 627355 h 2405355"/>
                <a:gd name="connsiteX49" fmla="*/ 1196975 w 1270000"/>
                <a:gd name="connsiteY49" fmla="*/ 652755 h 2405355"/>
                <a:gd name="connsiteX50" fmla="*/ 1187450 w 1270000"/>
                <a:gd name="connsiteY50" fmla="*/ 655930 h 2405355"/>
                <a:gd name="connsiteX51" fmla="*/ 1177925 w 1270000"/>
                <a:gd name="connsiteY51" fmla="*/ 662280 h 2405355"/>
                <a:gd name="connsiteX52" fmla="*/ 1171575 w 1270000"/>
                <a:gd name="connsiteY52" fmla="*/ 687680 h 2405355"/>
                <a:gd name="connsiteX53" fmla="*/ 1155700 w 1270000"/>
                <a:gd name="connsiteY53" fmla="*/ 706730 h 2405355"/>
                <a:gd name="connsiteX54" fmla="*/ 1149350 w 1270000"/>
                <a:gd name="connsiteY54" fmla="*/ 716255 h 2405355"/>
                <a:gd name="connsiteX55" fmla="*/ 1130300 w 1270000"/>
                <a:gd name="connsiteY55" fmla="*/ 732130 h 2405355"/>
                <a:gd name="connsiteX56" fmla="*/ 1130300 w 1270000"/>
                <a:gd name="connsiteY56" fmla="*/ 805155 h 2405355"/>
                <a:gd name="connsiteX57" fmla="*/ 1136650 w 1270000"/>
                <a:gd name="connsiteY57" fmla="*/ 824205 h 2405355"/>
                <a:gd name="connsiteX58" fmla="*/ 1146175 w 1270000"/>
                <a:gd name="connsiteY58" fmla="*/ 843255 h 2405355"/>
                <a:gd name="connsiteX59" fmla="*/ 1152525 w 1270000"/>
                <a:gd name="connsiteY59" fmla="*/ 862305 h 2405355"/>
                <a:gd name="connsiteX60" fmla="*/ 1149350 w 1270000"/>
                <a:gd name="connsiteY60" fmla="*/ 894055 h 2405355"/>
                <a:gd name="connsiteX61" fmla="*/ 1139825 w 1270000"/>
                <a:gd name="connsiteY61" fmla="*/ 900405 h 2405355"/>
                <a:gd name="connsiteX62" fmla="*/ 1111250 w 1270000"/>
                <a:gd name="connsiteY62" fmla="*/ 913105 h 2405355"/>
                <a:gd name="connsiteX63" fmla="*/ 1108075 w 1270000"/>
                <a:gd name="connsiteY63" fmla="*/ 922630 h 2405355"/>
                <a:gd name="connsiteX64" fmla="*/ 1089025 w 1270000"/>
                <a:gd name="connsiteY64" fmla="*/ 932155 h 2405355"/>
                <a:gd name="connsiteX65" fmla="*/ 1079500 w 1270000"/>
                <a:gd name="connsiteY65" fmla="*/ 938505 h 2405355"/>
                <a:gd name="connsiteX66" fmla="*/ 1073150 w 1270000"/>
                <a:gd name="connsiteY66" fmla="*/ 960730 h 2405355"/>
                <a:gd name="connsiteX67" fmla="*/ 1066800 w 1270000"/>
                <a:gd name="connsiteY67" fmla="*/ 970255 h 2405355"/>
                <a:gd name="connsiteX68" fmla="*/ 1054100 w 1270000"/>
                <a:gd name="connsiteY68" fmla="*/ 973430 h 2405355"/>
                <a:gd name="connsiteX69" fmla="*/ 1035050 w 1270000"/>
                <a:gd name="connsiteY69" fmla="*/ 979780 h 2405355"/>
                <a:gd name="connsiteX70" fmla="*/ 1038225 w 1270000"/>
                <a:gd name="connsiteY70" fmla="*/ 1135355 h 2405355"/>
                <a:gd name="connsiteX71" fmla="*/ 1041400 w 1270000"/>
                <a:gd name="connsiteY71" fmla="*/ 1148055 h 2405355"/>
                <a:gd name="connsiteX72" fmla="*/ 1050925 w 1270000"/>
                <a:gd name="connsiteY72" fmla="*/ 1151230 h 2405355"/>
                <a:gd name="connsiteX73" fmla="*/ 1069975 w 1270000"/>
                <a:gd name="connsiteY73" fmla="*/ 1170280 h 2405355"/>
                <a:gd name="connsiteX74" fmla="*/ 1073150 w 1270000"/>
                <a:gd name="connsiteY74" fmla="*/ 1179805 h 2405355"/>
                <a:gd name="connsiteX75" fmla="*/ 1079500 w 1270000"/>
                <a:gd name="connsiteY75" fmla="*/ 1189330 h 2405355"/>
                <a:gd name="connsiteX76" fmla="*/ 1092200 w 1270000"/>
                <a:gd name="connsiteY76" fmla="*/ 1208380 h 2405355"/>
                <a:gd name="connsiteX77" fmla="*/ 1092200 w 1270000"/>
                <a:gd name="connsiteY77" fmla="*/ 1227430 h 2405355"/>
                <a:gd name="connsiteX78" fmla="*/ 1101725 w 1270000"/>
                <a:gd name="connsiteY78" fmla="*/ 1281405 h 2405355"/>
                <a:gd name="connsiteX79" fmla="*/ 1085850 w 1270000"/>
                <a:gd name="connsiteY79" fmla="*/ 1294105 h 2405355"/>
                <a:gd name="connsiteX80" fmla="*/ 1066800 w 1270000"/>
                <a:gd name="connsiteY80" fmla="*/ 1300455 h 2405355"/>
                <a:gd name="connsiteX81" fmla="*/ 1073150 w 1270000"/>
                <a:gd name="connsiteY81" fmla="*/ 1325855 h 2405355"/>
                <a:gd name="connsiteX82" fmla="*/ 1082675 w 1270000"/>
                <a:gd name="connsiteY82" fmla="*/ 1332205 h 2405355"/>
                <a:gd name="connsiteX83" fmla="*/ 1079500 w 1270000"/>
                <a:gd name="connsiteY83" fmla="*/ 1354430 h 2405355"/>
                <a:gd name="connsiteX84" fmla="*/ 1054100 w 1270000"/>
                <a:gd name="connsiteY84" fmla="*/ 1370305 h 2405355"/>
                <a:gd name="connsiteX85" fmla="*/ 1028700 w 1270000"/>
                <a:gd name="connsiteY85" fmla="*/ 1376655 h 2405355"/>
                <a:gd name="connsiteX86" fmla="*/ 1025525 w 1270000"/>
                <a:gd name="connsiteY86" fmla="*/ 1386180 h 2405355"/>
                <a:gd name="connsiteX87" fmla="*/ 1044575 w 1270000"/>
                <a:gd name="connsiteY87" fmla="*/ 1392530 h 2405355"/>
                <a:gd name="connsiteX88" fmla="*/ 1057275 w 1270000"/>
                <a:gd name="connsiteY88" fmla="*/ 1398880 h 2405355"/>
                <a:gd name="connsiteX89" fmla="*/ 1076325 w 1270000"/>
                <a:gd name="connsiteY89" fmla="*/ 1405230 h 2405355"/>
                <a:gd name="connsiteX90" fmla="*/ 1085850 w 1270000"/>
                <a:gd name="connsiteY90" fmla="*/ 1481430 h 2405355"/>
                <a:gd name="connsiteX91" fmla="*/ 1098550 w 1270000"/>
                <a:gd name="connsiteY91" fmla="*/ 1510005 h 2405355"/>
                <a:gd name="connsiteX92" fmla="*/ 1108075 w 1270000"/>
                <a:gd name="connsiteY92" fmla="*/ 1529055 h 2405355"/>
                <a:gd name="connsiteX93" fmla="*/ 1111250 w 1270000"/>
                <a:gd name="connsiteY93" fmla="*/ 1583030 h 2405355"/>
                <a:gd name="connsiteX94" fmla="*/ 1104900 w 1270000"/>
                <a:gd name="connsiteY94" fmla="*/ 1624305 h 2405355"/>
                <a:gd name="connsiteX95" fmla="*/ 1098550 w 1270000"/>
                <a:gd name="connsiteY95" fmla="*/ 1633830 h 2405355"/>
                <a:gd name="connsiteX96" fmla="*/ 1079500 w 1270000"/>
                <a:gd name="connsiteY96" fmla="*/ 1643355 h 2405355"/>
                <a:gd name="connsiteX97" fmla="*/ 1069975 w 1270000"/>
                <a:gd name="connsiteY97" fmla="*/ 1652880 h 2405355"/>
                <a:gd name="connsiteX98" fmla="*/ 1057275 w 1270000"/>
                <a:gd name="connsiteY98" fmla="*/ 1671930 h 2405355"/>
                <a:gd name="connsiteX99" fmla="*/ 1038225 w 1270000"/>
                <a:gd name="connsiteY99" fmla="*/ 1684630 h 2405355"/>
                <a:gd name="connsiteX100" fmla="*/ 1016000 w 1270000"/>
                <a:gd name="connsiteY100" fmla="*/ 1710030 h 2405355"/>
                <a:gd name="connsiteX101" fmla="*/ 1006475 w 1270000"/>
                <a:gd name="connsiteY101" fmla="*/ 1719555 h 2405355"/>
                <a:gd name="connsiteX102" fmla="*/ 987425 w 1270000"/>
                <a:gd name="connsiteY102" fmla="*/ 1725905 h 2405355"/>
                <a:gd name="connsiteX103" fmla="*/ 977900 w 1270000"/>
                <a:gd name="connsiteY103" fmla="*/ 1744955 h 2405355"/>
                <a:gd name="connsiteX104" fmla="*/ 958850 w 1270000"/>
                <a:gd name="connsiteY104" fmla="*/ 1757655 h 2405355"/>
                <a:gd name="connsiteX105" fmla="*/ 949325 w 1270000"/>
                <a:gd name="connsiteY105" fmla="*/ 1776705 h 2405355"/>
                <a:gd name="connsiteX106" fmla="*/ 942975 w 1270000"/>
                <a:gd name="connsiteY106" fmla="*/ 1798930 h 2405355"/>
                <a:gd name="connsiteX107" fmla="*/ 930275 w 1270000"/>
                <a:gd name="connsiteY107" fmla="*/ 1830680 h 2405355"/>
                <a:gd name="connsiteX108" fmla="*/ 923925 w 1270000"/>
                <a:gd name="connsiteY108" fmla="*/ 1849730 h 2405355"/>
                <a:gd name="connsiteX109" fmla="*/ 911225 w 1270000"/>
                <a:gd name="connsiteY109" fmla="*/ 1868780 h 2405355"/>
                <a:gd name="connsiteX110" fmla="*/ 898525 w 1270000"/>
                <a:gd name="connsiteY110" fmla="*/ 1884655 h 2405355"/>
                <a:gd name="connsiteX111" fmla="*/ 895350 w 1270000"/>
                <a:gd name="connsiteY111" fmla="*/ 1894180 h 2405355"/>
                <a:gd name="connsiteX112" fmla="*/ 876300 w 1270000"/>
                <a:gd name="connsiteY112" fmla="*/ 1900530 h 2405355"/>
                <a:gd name="connsiteX113" fmla="*/ 857250 w 1270000"/>
                <a:gd name="connsiteY113" fmla="*/ 1910055 h 2405355"/>
                <a:gd name="connsiteX114" fmla="*/ 850900 w 1270000"/>
                <a:gd name="connsiteY114" fmla="*/ 1919580 h 2405355"/>
                <a:gd name="connsiteX115" fmla="*/ 844550 w 1270000"/>
                <a:gd name="connsiteY115" fmla="*/ 1938630 h 2405355"/>
                <a:gd name="connsiteX116" fmla="*/ 838200 w 1270000"/>
                <a:gd name="connsiteY116" fmla="*/ 1957680 h 2405355"/>
                <a:gd name="connsiteX117" fmla="*/ 835025 w 1270000"/>
                <a:gd name="connsiteY117" fmla="*/ 1967205 h 2405355"/>
                <a:gd name="connsiteX118" fmla="*/ 831850 w 1270000"/>
                <a:gd name="connsiteY118" fmla="*/ 1976730 h 2405355"/>
                <a:gd name="connsiteX119" fmla="*/ 812800 w 1270000"/>
                <a:gd name="connsiteY119" fmla="*/ 1995780 h 2405355"/>
                <a:gd name="connsiteX120" fmla="*/ 803275 w 1270000"/>
                <a:gd name="connsiteY120" fmla="*/ 2002130 h 2405355"/>
                <a:gd name="connsiteX121" fmla="*/ 800100 w 1270000"/>
                <a:gd name="connsiteY121" fmla="*/ 2040230 h 2405355"/>
                <a:gd name="connsiteX122" fmla="*/ 777875 w 1270000"/>
                <a:gd name="connsiteY122" fmla="*/ 2097380 h 2405355"/>
                <a:gd name="connsiteX123" fmla="*/ 774700 w 1270000"/>
                <a:gd name="connsiteY123" fmla="*/ 2167230 h 2405355"/>
                <a:gd name="connsiteX124" fmla="*/ 768350 w 1270000"/>
                <a:gd name="connsiteY124" fmla="*/ 2186280 h 2405355"/>
                <a:gd name="connsiteX125" fmla="*/ 765175 w 1270000"/>
                <a:gd name="connsiteY125" fmla="*/ 2208505 h 2405355"/>
                <a:gd name="connsiteX126" fmla="*/ 762000 w 1270000"/>
                <a:gd name="connsiteY126" fmla="*/ 2221205 h 2405355"/>
                <a:gd name="connsiteX127" fmla="*/ 765175 w 1270000"/>
                <a:gd name="connsiteY127" fmla="*/ 2268830 h 2405355"/>
                <a:gd name="connsiteX128" fmla="*/ 758825 w 1270000"/>
                <a:gd name="connsiteY128" fmla="*/ 2294230 h 2405355"/>
                <a:gd name="connsiteX129" fmla="*/ 742950 w 1270000"/>
                <a:gd name="connsiteY129" fmla="*/ 2297405 h 2405355"/>
                <a:gd name="connsiteX130" fmla="*/ 733425 w 1270000"/>
                <a:gd name="connsiteY130" fmla="*/ 2300580 h 2405355"/>
                <a:gd name="connsiteX131" fmla="*/ 720725 w 1270000"/>
                <a:gd name="connsiteY131" fmla="*/ 2316455 h 2405355"/>
                <a:gd name="connsiteX132" fmla="*/ 717550 w 1270000"/>
                <a:gd name="connsiteY132" fmla="*/ 2325980 h 2405355"/>
                <a:gd name="connsiteX133" fmla="*/ 711200 w 1270000"/>
                <a:gd name="connsiteY133" fmla="*/ 2360905 h 2405355"/>
                <a:gd name="connsiteX134" fmla="*/ 708025 w 1270000"/>
                <a:gd name="connsiteY134" fmla="*/ 2370430 h 2405355"/>
                <a:gd name="connsiteX135" fmla="*/ 695325 w 1270000"/>
                <a:gd name="connsiteY135" fmla="*/ 2399005 h 2405355"/>
                <a:gd name="connsiteX136" fmla="*/ 669925 w 1270000"/>
                <a:gd name="connsiteY136" fmla="*/ 2405355 h 2405355"/>
                <a:gd name="connsiteX137" fmla="*/ 561975 w 1270000"/>
                <a:gd name="connsiteY137" fmla="*/ 2402180 h 2405355"/>
                <a:gd name="connsiteX138" fmla="*/ 558800 w 1270000"/>
                <a:gd name="connsiteY138" fmla="*/ 2392655 h 2405355"/>
                <a:gd name="connsiteX139" fmla="*/ 561975 w 1270000"/>
                <a:gd name="connsiteY139" fmla="*/ 2357730 h 2405355"/>
                <a:gd name="connsiteX140" fmla="*/ 565150 w 1270000"/>
                <a:gd name="connsiteY140" fmla="*/ 2348205 h 2405355"/>
                <a:gd name="connsiteX141" fmla="*/ 568325 w 1270000"/>
                <a:gd name="connsiteY141" fmla="*/ 2335505 h 2405355"/>
                <a:gd name="connsiteX142" fmla="*/ 574675 w 1270000"/>
                <a:gd name="connsiteY142" fmla="*/ 2325980 h 2405355"/>
                <a:gd name="connsiteX143" fmla="*/ 584200 w 1270000"/>
                <a:gd name="connsiteY143" fmla="*/ 2306930 h 2405355"/>
                <a:gd name="connsiteX144" fmla="*/ 593725 w 1270000"/>
                <a:gd name="connsiteY144" fmla="*/ 2272005 h 2405355"/>
                <a:gd name="connsiteX145" fmla="*/ 596900 w 1270000"/>
                <a:gd name="connsiteY145" fmla="*/ 2262480 h 2405355"/>
                <a:gd name="connsiteX146" fmla="*/ 600075 w 1270000"/>
                <a:gd name="connsiteY146" fmla="*/ 2252955 h 2405355"/>
                <a:gd name="connsiteX147" fmla="*/ 609600 w 1270000"/>
                <a:gd name="connsiteY147" fmla="*/ 2233905 h 2405355"/>
                <a:gd name="connsiteX148" fmla="*/ 615950 w 1270000"/>
                <a:gd name="connsiteY148" fmla="*/ 2195805 h 2405355"/>
                <a:gd name="connsiteX149" fmla="*/ 625475 w 1270000"/>
                <a:gd name="connsiteY149" fmla="*/ 2167230 h 2405355"/>
                <a:gd name="connsiteX150" fmla="*/ 628650 w 1270000"/>
                <a:gd name="connsiteY150" fmla="*/ 2157705 h 2405355"/>
                <a:gd name="connsiteX151" fmla="*/ 635000 w 1270000"/>
                <a:gd name="connsiteY151" fmla="*/ 2148180 h 2405355"/>
                <a:gd name="connsiteX152" fmla="*/ 641350 w 1270000"/>
                <a:gd name="connsiteY152" fmla="*/ 2129130 h 2405355"/>
                <a:gd name="connsiteX153" fmla="*/ 644525 w 1270000"/>
                <a:gd name="connsiteY153" fmla="*/ 2119605 h 2405355"/>
                <a:gd name="connsiteX154" fmla="*/ 654050 w 1270000"/>
                <a:gd name="connsiteY154" fmla="*/ 2094205 h 2405355"/>
                <a:gd name="connsiteX155" fmla="*/ 660400 w 1270000"/>
                <a:gd name="connsiteY155" fmla="*/ 2075155 h 2405355"/>
                <a:gd name="connsiteX156" fmla="*/ 663575 w 1270000"/>
                <a:gd name="connsiteY156" fmla="*/ 2065630 h 2405355"/>
                <a:gd name="connsiteX157" fmla="*/ 666750 w 1270000"/>
                <a:gd name="connsiteY157" fmla="*/ 2030705 h 2405355"/>
                <a:gd name="connsiteX158" fmla="*/ 673100 w 1270000"/>
                <a:gd name="connsiteY158" fmla="*/ 2021180 h 2405355"/>
                <a:gd name="connsiteX159" fmla="*/ 679450 w 1270000"/>
                <a:gd name="connsiteY159" fmla="*/ 1998955 h 2405355"/>
                <a:gd name="connsiteX160" fmla="*/ 685800 w 1270000"/>
                <a:gd name="connsiteY160" fmla="*/ 1976730 h 2405355"/>
                <a:gd name="connsiteX161" fmla="*/ 682625 w 1270000"/>
                <a:gd name="connsiteY161" fmla="*/ 1900530 h 2405355"/>
                <a:gd name="connsiteX162" fmla="*/ 676275 w 1270000"/>
                <a:gd name="connsiteY162" fmla="*/ 1881480 h 2405355"/>
                <a:gd name="connsiteX163" fmla="*/ 647700 w 1270000"/>
                <a:gd name="connsiteY163" fmla="*/ 1865605 h 2405355"/>
                <a:gd name="connsiteX164" fmla="*/ 628650 w 1270000"/>
                <a:gd name="connsiteY164" fmla="*/ 1852905 h 2405355"/>
                <a:gd name="connsiteX165" fmla="*/ 619125 w 1270000"/>
                <a:gd name="connsiteY165" fmla="*/ 1846555 h 2405355"/>
                <a:gd name="connsiteX166" fmla="*/ 596900 w 1270000"/>
                <a:gd name="connsiteY166" fmla="*/ 1830680 h 2405355"/>
                <a:gd name="connsiteX167" fmla="*/ 587375 w 1270000"/>
                <a:gd name="connsiteY167" fmla="*/ 1824330 h 2405355"/>
                <a:gd name="connsiteX168" fmla="*/ 571500 w 1270000"/>
                <a:gd name="connsiteY168" fmla="*/ 1821155 h 2405355"/>
                <a:gd name="connsiteX169" fmla="*/ 561975 w 1270000"/>
                <a:gd name="connsiteY169" fmla="*/ 1817980 h 2405355"/>
                <a:gd name="connsiteX170" fmla="*/ 520700 w 1270000"/>
                <a:gd name="connsiteY170" fmla="*/ 1814805 h 2405355"/>
                <a:gd name="connsiteX171" fmla="*/ 511175 w 1270000"/>
                <a:gd name="connsiteY171" fmla="*/ 1805280 h 2405355"/>
                <a:gd name="connsiteX172" fmla="*/ 501650 w 1270000"/>
                <a:gd name="connsiteY172" fmla="*/ 1786230 h 2405355"/>
                <a:gd name="connsiteX173" fmla="*/ 492125 w 1270000"/>
                <a:gd name="connsiteY173" fmla="*/ 1783055 h 2405355"/>
                <a:gd name="connsiteX174" fmla="*/ 479425 w 1270000"/>
                <a:gd name="connsiteY174" fmla="*/ 1770355 h 2405355"/>
                <a:gd name="connsiteX175" fmla="*/ 450850 w 1270000"/>
                <a:gd name="connsiteY175" fmla="*/ 1760830 h 2405355"/>
                <a:gd name="connsiteX176" fmla="*/ 431800 w 1270000"/>
                <a:gd name="connsiteY176" fmla="*/ 1754480 h 2405355"/>
                <a:gd name="connsiteX177" fmla="*/ 422275 w 1270000"/>
                <a:gd name="connsiteY177" fmla="*/ 1751305 h 2405355"/>
                <a:gd name="connsiteX178" fmla="*/ 400050 w 1270000"/>
                <a:gd name="connsiteY178" fmla="*/ 1722730 h 2405355"/>
                <a:gd name="connsiteX179" fmla="*/ 393700 w 1270000"/>
                <a:gd name="connsiteY179" fmla="*/ 1710030 h 2405355"/>
                <a:gd name="connsiteX180" fmla="*/ 390525 w 1270000"/>
                <a:gd name="connsiteY180" fmla="*/ 1700505 h 2405355"/>
                <a:gd name="connsiteX181" fmla="*/ 384175 w 1270000"/>
                <a:gd name="connsiteY181" fmla="*/ 1690980 h 2405355"/>
                <a:gd name="connsiteX182" fmla="*/ 377825 w 1270000"/>
                <a:gd name="connsiteY182" fmla="*/ 1576680 h 2405355"/>
                <a:gd name="connsiteX183" fmla="*/ 365125 w 1270000"/>
                <a:gd name="connsiteY183" fmla="*/ 1563980 h 2405355"/>
                <a:gd name="connsiteX184" fmla="*/ 358775 w 1270000"/>
                <a:gd name="connsiteY184" fmla="*/ 1554455 h 2405355"/>
                <a:gd name="connsiteX185" fmla="*/ 349250 w 1270000"/>
                <a:gd name="connsiteY185" fmla="*/ 1548105 h 2405355"/>
                <a:gd name="connsiteX186" fmla="*/ 346075 w 1270000"/>
                <a:gd name="connsiteY186" fmla="*/ 1532230 h 2405355"/>
                <a:gd name="connsiteX187" fmla="*/ 342900 w 1270000"/>
                <a:gd name="connsiteY187" fmla="*/ 1519530 h 2405355"/>
                <a:gd name="connsiteX188" fmla="*/ 330200 w 1270000"/>
                <a:gd name="connsiteY188" fmla="*/ 1497305 h 2405355"/>
                <a:gd name="connsiteX189" fmla="*/ 320675 w 1270000"/>
                <a:gd name="connsiteY189" fmla="*/ 1478255 h 2405355"/>
                <a:gd name="connsiteX190" fmla="*/ 317500 w 1270000"/>
                <a:gd name="connsiteY190" fmla="*/ 1462380 h 2405355"/>
                <a:gd name="connsiteX191" fmla="*/ 304800 w 1270000"/>
                <a:gd name="connsiteY191" fmla="*/ 1421105 h 2405355"/>
                <a:gd name="connsiteX192" fmla="*/ 285750 w 1270000"/>
                <a:gd name="connsiteY192" fmla="*/ 1411580 h 2405355"/>
                <a:gd name="connsiteX193" fmla="*/ 279400 w 1270000"/>
                <a:gd name="connsiteY193" fmla="*/ 1402055 h 2405355"/>
                <a:gd name="connsiteX194" fmla="*/ 263525 w 1270000"/>
                <a:gd name="connsiteY194" fmla="*/ 1386180 h 2405355"/>
                <a:gd name="connsiteX195" fmla="*/ 254000 w 1270000"/>
                <a:gd name="connsiteY195" fmla="*/ 1354430 h 2405355"/>
                <a:gd name="connsiteX196" fmla="*/ 247650 w 1270000"/>
                <a:gd name="connsiteY196" fmla="*/ 1344905 h 2405355"/>
                <a:gd name="connsiteX197" fmla="*/ 244475 w 1270000"/>
                <a:gd name="connsiteY197" fmla="*/ 1335380 h 2405355"/>
                <a:gd name="connsiteX198" fmla="*/ 231775 w 1270000"/>
                <a:gd name="connsiteY198" fmla="*/ 1329030 h 2405355"/>
                <a:gd name="connsiteX199" fmla="*/ 225425 w 1270000"/>
                <a:gd name="connsiteY199" fmla="*/ 1316330 h 2405355"/>
                <a:gd name="connsiteX200" fmla="*/ 222250 w 1270000"/>
                <a:gd name="connsiteY200" fmla="*/ 1306805 h 2405355"/>
                <a:gd name="connsiteX201" fmla="*/ 212725 w 1270000"/>
                <a:gd name="connsiteY201" fmla="*/ 1287755 h 2405355"/>
                <a:gd name="connsiteX202" fmla="*/ 209550 w 1270000"/>
                <a:gd name="connsiteY202" fmla="*/ 1246480 h 2405355"/>
                <a:gd name="connsiteX203" fmla="*/ 203200 w 1270000"/>
                <a:gd name="connsiteY203" fmla="*/ 1236955 h 2405355"/>
                <a:gd name="connsiteX204" fmla="*/ 196850 w 1270000"/>
                <a:gd name="connsiteY204" fmla="*/ 1217905 h 2405355"/>
                <a:gd name="connsiteX205" fmla="*/ 190500 w 1270000"/>
                <a:gd name="connsiteY205" fmla="*/ 1195680 h 2405355"/>
                <a:gd name="connsiteX206" fmla="*/ 177800 w 1270000"/>
                <a:gd name="connsiteY206" fmla="*/ 1176630 h 2405355"/>
                <a:gd name="connsiteX207" fmla="*/ 165100 w 1270000"/>
                <a:gd name="connsiteY207" fmla="*/ 1160755 h 2405355"/>
                <a:gd name="connsiteX208" fmla="*/ 155575 w 1270000"/>
                <a:gd name="connsiteY208" fmla="*/ 1129005 h 2405355"/>
                <a:gd name="connsiteX209" fmla="*/ 149225 w 1270000"/>
                <a:gd name="connsiteY209" fmla="*/ 1119480 h 2405355"/>
                <a:gd name="connsiteX210" fmla="*/ 142875 w 1270000"/>
                <a:gd name="connsiteY210" fmla="*/ 1094080 h 2405355"/>
                <a:gd name="connsiteX211" fmla="*/ 133350 w 1270000"/>
                <a:gd name="connsiteY211" fmla="*/ 1075030 h 2405355"/>
                <a:gd name="connsiteX212" fmla="*/ 123825 w 1270000"/>
                <a:gd name="connsiteY212" fmla="*/ 1043280 h 2405355"/>
                <a:gd name="connsiteX213" fmla="*/ 120650 w 1270000"/>
                <a:gd name="connsiteY213" fmla="*/ 1033755 h 2405355"/>
                <a:gd name="connsiteX214" fmla="*/ 101600 w 1270000"/>
                <a:gd name="connsiteY214" fmla="*/ 998830 h 2405355"/>
                <a:gd name="connsiteX215" fmla="*/ 92075 w 1270000"/>
                <a:gd name="connsiteY215" fmla="*/ 967080 h 2405355"/>
                <a:gd name="connsiteX216" fmla="*/ 82550 w 1270000"/>
                <a:gd name="connsiteY216" fmla="*/ 963905 h 2405355"/>
                <a:gd name="connsiteX217" fmla="*/ 69850 w 1270000"/>
                <a:gd name="connsiteY217" fmla="*/ 944855 h 2405355"/>
                <a:gd name="connsiteX218" fmla="*/ 60325 w 1270000"/>
                <a:gd name="connsiteY218" fmla="*/ 941680 h 2405355"/>
                <a:gd name="connsiteX219" fmla="*/ 50800 w 1270000"/>
                <a:gd name="connsiteY219" fmla="*/ 935330 h 2405355"/>
                <a:gd name="connsiteX220" fmla="*/ 38100 w 1270000"/>
                <a:gd name="connsiteY220" fmla="*/ 932155 h 2405355"/>
                <a:gd name="connsiteX221" fmla="*/ 9525 w 1270000"/>
                <a:gd name="connsiteY221" fmla="*/ 916280 h 2405355"/>
                <a:gd name="connsiteX222" fmla="*/ 0 w 1270000"/>
                <a:gd name="connsiteY222" fmla="*/ 913105 h 2405355"/>
                <a:gd name="connsiteX223" fmla="*/ 22225 w 1270000"/>
                <a:gd name="connsiteY223" fmla="*/ 900405 h 2405355"/>
                <a:gd name="connsiteX224" fmla="*/ 47625 w 1270000"/>
                <a:gd name="connsiteY224" fmla="*/ 862305 h 2405355"/>
                <a:gd name="connsiteX225" fmla="*/ 57150 w 1270000"/>
                <a:gd name="connsiteY225" fmla="*/ 836905 h 2405355"/>
                <a:gd name="connsiteX226" fmla="*/ 63500 w 1270000"/>
                <a:gd name="connsiteY226" fmla="*/ 817855 h 2405355"/>
                <a:gd name="connsiteX227" fmla="*/ 66675 w 1270000"/>
                <a:gd name="connsiteY227" fmla="*/ 808330 h 2405355"/>
                <a:gd name="connsiteX228" fmla="*/ 73025 w 1270000"/>
                <a:gd name="connsiteY228" fmla="*/ 795630 h 2405355"/>
                <a:gd name="connsiteX229" fmla="*/ 79375 w 1270000"/>
                <a:gd name="connsiteY229" fmla="*/ 767055 h 2405355"/>
                <a:gd name="connsiteX230" fmla="*/ 82550 w 1270000"/>
                <a:gd name="connsiteY230" fmla="*/ 751180 h 2405355"/>
                <a:gd name="connsiteX231" fmla="*/ 85725 w 1270000"/>
                <a:gd name="connsiteY231" fmla="*/ 713080 h 2405355"/>
                <a:gd name="connsiteX232" fmla="*/ 92075 w 1270000"/>
                <a:gd name="connsiteY232" fmla="*/ 586080 h 2405355"/>
                <a:gd name="connsiteX233" fmla="*/ 101600 w 1270000"/>
                <a:gd name="connsiteY233" fmla="*/ 46330 h 2405355"/>
                <a:gd name="connsiteX234" fmla="*/ 104775 w 1270000"/>
                <a:gd name="connsiteY234" fmla="*/ 20930 h 2405355"/>
                <a:gd name="connsiteX235" fmla="*/ 123825 w 1270000"/>
                <a:gd name="connsiteY235" fmla="*/ 14580 h 2405355"/>
                <a:gd name="connsiteX236" fmla="*/ 123825 w 1270000"/>
                <a:gd name="connsiteY236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82625 w 1270000"/>
                <a:gd name="connsiteY22" fmla="*/ 173330 h 2405355"/>
                <a:gd name="connsiteX23" fmla="*/ 774700 w 1270000"/>
                <a:gd name="connsiteY23" fmla="*/ 214605 h 2405355"/>
                <a:gd name="connsiteX24" fmla="*/ 898525 w 1270000"/>
                <a:gd name="connsiteY24" fmla="*/ 265405 h 2405355"/>
                <a:gd name="connsiteX25" fmla="*/ 908050 w 1270000"/>
                <a:gd name="connsiteY25" fmla="*/ 268580 h 2405355"/>
                <a:gd name="connsiteX26" fmla="*/ 917575 w 1270000"/>
                <a:gd name="connsiteY26" fmla="*/ 271755 h 2405355"/>
                <a:gd name="connsiteX27" fmla="*/ 930275 w 1270000"/>
                <a:gd name="connsiteY27" fmla="*/ 278105 h 2405355"/>
                <a:gd name="connsiteX28" fmla="*/ 952500 w 1270000"/>
                <a:gd name="connsiteY28" fmla="*/ 284455 h 2405355"/>
                <a:gd name="connsiteX29" fmla="*/ 971550 w 1270000"/>
                <a:gd name="connsiteY29" fmla="*/ 290805 h 2405355"/>
                <a:gd name="connsiteX30" fmla="*/ 1019175 w 1270000"/>
                <a:gd name="connsiteY30" fmla="*/ 306680 h 2405355"/>
                <a:gd name="connsiteX31" fmla="*/ 1047750 w 1270000"/>
                <a:gd name="connsiteY31" fmla="*/ 316205 h 2405355"/>
                <a:gd name="connsiteX32" fmla="*/ 1057275 w 1270000"/>
                <a:gd name="connsiteY32" fmla="*/ 319380 h 2405355"/>
                <a:gd name="connsiteX33" fmla="*/ 1089025 w 1270000"/>
                <a:gd name="connsiteY33" fmla="*/ 325730 h 2405355"/>
                <a:gd name="connsiteX34" fmla="*/ 1101725 w 1270000"/>
                <a:gd name="connsiteY34" fmla="*/ 328905 h 2405355"/>
                <a:gd name="connsiteX35" fmla="*/ 1228725 w 1270000"/>
                <a:gd name="connsiteY35" fmla="*/ 332080 h 2405355"/>
                <a:gd name="connsiteX36" fmla="*/ 1257300 w 1270000"/>
                <a:gd name="connsiteY36" fmla="*/ 341605 h 2405355"/>
                <a:gd name="connsiteX37" fmla="*/ 1266825 w 1270000"/>
                <a:gd name="connsiteY37" fmla="*/ 344780 h 2405355"/>
                <a:gd name="connsiteX38" fmla="*/ 1266825 w 1270000"/>
                <a:gd name="connsiteY38" fmla="*/ 417805 h 2405355"/>
                <a:gd name="connsiteX39" fmla="*/ 1270000 w 1270000"/>
                <a:gd name="connsiteY39" fmla="*/ 427330 h 2405355"/>
                <a:gd name="connsiteX40" fmla="*/ 1266825 w 1270000"/>
                <a:gd name="connsiteY40" fmla="*/ 497180 h 2405355"/>
                <a:gd name="connsiteX41" fmla="*/ 1260475 w 1270000"/>
                <a:gd name="connsiteY41" fmla="*/ 506705 h 2405355"/>
                <a:gd name="connsiteX42" fmla="*/ 1250950 w 1270000"/>
                <a:gd name="connsiteY42" fmla="*/ 525755 h 2405355"/>
                <a:gd name="connsiteX43" fmla="*/ 1241425 w 1270000"/>
                <a:gd name="connsiteY43" fmla="*/ 528930 h 2405355"/>
                <a:gd name="connsiteX44" fmla="*/ 1231900 w 1270000"/>
                <a:gd name="connsiteY44" fmla="*/ 535280 h 2405355"/>
                <a:gd name="connsiteX45" fmla="*/ 1225550 w 1270000"/>
                <a:gd name="connsiteY45" fmla="*/ 570205 h 2405355"/>
                <a:gd name="connsiteX46" fmla="*/ 1219200 w 1270000"/>
                <a:gd name="connsiteY46" fmla="*/ 589255 h 2405355"/>
                <a:gd name="connsiteX47" fmla="*/ 1209675 w 1270000"/>
                <a:gd name="connsiteY47" fmla="*/ 608305 h 2405355"/>
                <a:gd name="connsiteX48" fmla="*/ 1206500 w 1270000"/>
                <a:gd name="connsiteY48" fmla="*/ 627355 h 2405355"/>
                <a:gd name="connsiteX49" fmla="*/ 1196975 w 1270000"/>
                <a:gd name="connsiteY49" fmla="*/ 652755 h 2405355"/>
                <a:gd name="connsiteX50" fmla="*/ 1187450 w 1270000"/>
                <a:gd name="connsiteY50" fmla="*/ 655930 h 2405355"/>
                <a:gd name="connsiteX51" fmla="*/ 1177925 w 1270000"/>
                <a:gd name="connsiteY51" fmla="*/ 662280 h 2405355"/>
                <a:gd name="connsiteX52" fmla="*/ 1171575 w 1270000"/>
                <a:gd name="connsiteY52" fmla="*/ 687680 h 2405355"/>
                <a:gd name="connsiteX53" fmla="*/ 1155700 w 1270000"/>
                <a:gd name="connsiteY53" fmla="*/ 706730 h 2405355"/>
                <a:gd name="connsiteX54" fmla="*/ 1149350 w 1270000"/>
                <a:gd name="connsiteY54" fmla="*/ 716255 h 2405355"/>
                <a:gd name="connsiteX55" fmla="*/ 1130300 w 1270000"/>
                <a:gd name="connsiteY55" fmla="*/ 732130 h 2405355"/>
                <a:gd name="connsiteX56" fmla="*/ 1130300 w 1270000"/>
                <a:gd name="connsiteY56" fmla="*/ 805155 h 2405355"/>
                <a:gd name="connsiteX57" fmla="*/ 1136650 w 1270000"/>
                <a:gd name="connsiteY57" fmla="*/ 824205 h 2405355"/>
                <a:gd name="connsiteX58" fmla="*/ 1146175 w 1270000"/>
                <a:gd name="connsiteY58" fmla="*/ 843255 h 2405355"/>
                <a:gd name="connsiteX59" fmla="*/ 1152525 w 1270000"/>
                <a:gd name="connsiteY59" fmla="*/ 862305 h 2405355"/>
                <a:gd name="connsiteX60" fmla="*/ 1149350 w 1270000"/>
                <a:gd name="connsiteY60" fmla="*/ 894055 h 2405355"/>
                <a:gd name="connsiteX61" fmla="*/ 1139825 w 1270000"/>
                <a:gd name="connsiteY61" fmla="*/ 900405 h 2405355"/>
                <a:gd name="connsiteX62" fmla="*/ 1111250 w 1270000"/>
                <a:gd name="connsiteY62" fmla="*/ 913105 h 2405355"/>
                <a:gd name="connsiteX63" fmla="*/ 1108075 w 1270000"/>
                <a:gd name="connsiteY63" fmla="*/ 922630 h 2405355"/>
                <a:gd name="connsiteX64" fmla="*/ 1089025 w 1270000"/>
                <a:gd name="connsiteY64" fmla="*/ 932155 h 2405355"/>
                <a:gd name="connsiteX65" fmla="*/ 1079500 w 1270000"/>
                <a:gd name="connsiteY65" fmla="*/ 938505 h 2405355"/>
                <a:gd name="connsiteX66" fmla="*/ 1073150 w 1270000"/>
                <a:gd name="connsiteY66" fmla="*/ 960730 h 2405355"/>
                <a:gd name="connsiteX67" fmla="*/ 1066800 w 1270000"/>
                <a:gd name="connsiteY67" fmla="*/ 970255 h 2405355"/>
                <a:gd name="connsiteX68" fmla="*/ 1054100 w 1270000"/>
                <a:gd name="connsiteY68" fmla="*/ 973430 h 2405355"/>
                <a:gd name="connsiteX69" fmla="*/ 1035050 w 1270000"/>
                <a:gd name="connsiteY69" fmla="*/ 979780 h 2405355"/>
                <a:gd name="connsiteX70" fmla="*/ 1038225 w 1270000"/>
                <a:gd name="connsiteY70" fmla="*/ 1135355 h 2405355"/>
                <a:gd name="connsiteX71" fmla="*/ 1041400 w 1270000"/>
                <a:gd name="connsiteY71" fmla="*/ 1148055 h 2405355"/>
                <a:gd name="connsiteX72" fmla="*/ 1050925 w 1270000"/>
                <a:gd name="connsiteY72" fmla="*/ 1151230 h 2405355"/>
                <a:gd name="connsiteX73" fmla="*/ 1069975 w 1270000"/>
                <a:gd name="connsiteY73" fmla="*/ 1170280 h 2405355"/>
                <a:gd name="connsiteX74" fmla="*/ 1073150 w 1270000"/>
                <a:gd name="connsiteY74" fmla="*/ 1179805 h 2405355"/>
                <a:gd name="connsiteX75" fmla="*/ 1079500 w 1270000"/>
                <a:gd name="connsiteY75" fmla="*/ 1189330 h 2405355"/>
                <a:gd name="connsiteX76" fmla="*/ 1092200 w 1270000"/>
                <a:gd name="connsiteY76" fmla="*/ 1208380 h 2405355"/>
                <a:gd name="connsiteX77" fmla="*/ 1111250 w 1270000"/>
                <a:gd name="connsiteY77" fmla="*/ 1227430 h 2405355"/>
                <a:gd name="connsiteX78" fmla="*/ 1101725 w 1270000"/>
                <a:gd name="connsiteY78" fmla="*/ 1281405 h 2405355"/>
                <a:gd name="connsiteX79" fmla="*/ 1085850 w 1270000"/>
                <a:gd name="connsiteY79" fmla="*/ 1294105 h 2405355"/>
                <a:gd name="connsiteX80" fmla="*/ 1066800 w 1270000"/>
                <a:gd name="connsiteY80" fmla="*/ 1300455 h 2405355"/>
                <a:gd name="connsiteX81" fmla="*/ 1073150 w 1270000"/>
                <a:gd name="connsiteY81" fmla="*/ 1325855 h 2405355"/>
                <a:gd name="connsiteX82" fmla="*/ 1082675 w 1270000"/>
                <a:gd name="connsiteY82" fmla="*/ 1332205 h 2405355"/>
                <a:gd name="connsiteX83" fmla="*/ 1079500 w 1270000"/>
                <a:gd name="connsiteY83" fmla="*/ 1354430 h 2405355"/>
                <a:gd name="connsiteX84" fmla="*/ 1054100 w 1270000"/>
                <a:gd name="connsiteY84" fmla="*/ 1370305 h 2405355"/>
                <a:gd name="connsiteX85" fmla="*/ 1028700 w 1270000"/>
                <a:gd name="connsiteY85" fmla="*/ 1376655 h 2405355"/>
                <a:gd name="connsiteX86" fmla="*/ 1025525 w 1270000"/>
                <a:gd name="connsiteY86" fmla="*/ 1386180 h 2405355"/>
                <a:gd name="connsiteX87" fmla="*/ 1044575 w 1270000"/>
                <a:gd name="connsiteY87" fmla="*/ 1392530 h 2405355"/>
                <a:gd name="connsiteX88" fmla="*/ 1057275 w 1270000"/>
                <a:gd name="connsiteY88" fmla="*/ 1398880 h 2405355"/>
                <a:gd name="connsiteX89" fmla="*/ 1076325 w 1270000"/>
                <a:gd name="connsiteY89" fmla="*/ 1405230 h 2405355"/>
                <a:gd name="connsiteX90" fmla="*/ 1085850 w 1270000"/>
                <a:gd name="connsiteY90" fmla="*/ 1481430 h 2405355"/>
                <a:gd name="connsiteX91" fmla="*/ 1098550 w 1270000"/>
                <a:gd name="connsiteY91" fmla="*/ 1510005 h 2405355"/>
                <a:gd name="connsiteX92" fmla="*/ 1108075 w 1270000"/>
                <a:gd name="connsiteY92" fmla="*/ 1529055 h 2405355"/>
                <a:gd name="connsiteX93" fmla="*/ 1111250 w 1270000"/>
                <a:gd name="connsiteY93" fmla="*/ 1583030 h 2405355"/>
                <a:gd name="connsiteX94" fmla="*/ 1104900 w 1270000"/>
                <a:gd name="connsiteY94" fmla="*/ 1624305 h 2405355"/>
                <a:gd name="connsiteX95" fmla="*/ 1098550 w 1270000"/>
                <a:gd name="connsiteY95" fmla="*/ 1633830 h 2405355"/>
                <a:gd name="connsiteX96" fmla="*/ 1079500 w 1270000"/>
                <a:gd name="connsiteY96" fmla="*/ 1643355 h 2405355"/>
                <a:gd name="connsiteX97" fmla="*/ 1069975 w 1270000"/>
                <a:gd name="connsiteY97" fmla="*/ 1652880 h 2405355"/>
                <a:gd name="connsiteX98" fmla="*/ 1057275 w 1270000"/>
                <a:gd name="connsiteY98" fmla="*/ 1671930 h 2405355"/>
                <a:gd name="connsiteX99" fmla="*/ 1038225 w 1270000"/>
                <a:gd name="connsiteY99" fmla="*/ 1684630 h 2405355"/>
                <a:gd name="connsiteX100" fmla="*/ 1016000 w 1270000"/>
                <a:gd name="connsiteY100" fmla="*/ 1710030 h 2405355"/>
                <a:gd name="connsiteX101" fmla="*/ 1006475 w 1270000"/>
                <a:gd name="connsiteY101" fmla="*/ 1719555 h 2405355"/>
                <a:gd name="connsiteX102" fmla="*/ 987425 w 1270000"/>
                <a:gd name="connsiteY102" fmla="*/ 1725905 h 2405355"/>
                <a:gd name="connsiteX103" fmla="*/ 977900 w 1270000"/>
                <a:gd name="connsiteY103" fmla="*/ 1744955 h 2405355"/>
                <a:gd name="connsiteX104" fmla="*/ 958850 w 1270000"/>
                <a:gd name="connsiteY104" fmla="*/ 1757655 h 2405355"/>
                <a:gd name="connsiteX105" fmla="*/ 949325 w 1270000"/>
                <a:gd name="connsiteY105" fmla="*/ 1776705 h 2405355"/>
                <a:gd name="connsiteX106" fmla="*/ 942975 w 1270000"/>
                <a:gd name="connsiteY106" fmla="*/ 1798930 h 2405355"/>
                <a:gd name="connsiteX107" fmla="*/ 930275 w 1270000"/>
                <a:gd name="connsiteY107" fmla="*/ 1830680 h 2405355"/>
                <a:gd name="connsiteX108" fmla="*/ 923925 w 1270000"/>
                <a:gd name="connsiteY108" fmla="*/ 1849730 h 2405355"/>
                <a:gd name="connsiteX109" fmla="*/ 911225 w 1270000"/>
                <a:gd name="connsiteY109" fmla="*/ 1868780 h 2405355"/>
                <a:gd name="connsiteX110" fmla="*/ 898525 w 1270000"/>
                <a:gd name="connsiteY110" fmla="*/ 1884655 h 2405355"/>
                <a:gd name="connsiteX111" fmla="*/ 895350 w 1270000"/>
                <a:gd name="connsiteY111" fmla="*/ 1894180 h 2405355"/>
                <a:gd name="connsiteX112" fmla="*/ 876300 w 1270000"/>
                <a:gd name="connsiteY112" fmla="*/ 1900530 h 2405355"/>
                <a:gd name="connsiteX113" fmla="*/ 857250 w 1270000"/>
                <a:gd name="connsiteY113" fmla="*/ 1910055 h 2405355"/>
                <a:gd name="connsiteX114" fmla="*/ 850900 w 1270000"/>
                <a:gd name="connsiteY114" fmla="*/ 1919580 h 2405355"/>
                <a:gd name="connsiteX115" fmla="*/ 844550 w 1270000"/>
                <a:gd name="connsiteY115" fmla="*/ 1938630 h 2405355"/>
                <a:gd name="connsiteX116" fmla="*/ 838200 w 1270000"/>
                <a:gd name="connsiteY116" fmla="*/ 1957680 h 2405355"/>
                <a:gd name="connsiteX117" fmla="*/ 835025 w 1270000"/>
                <a:gd name="connsiteY117" fmla="*/ 1967205 h 2405355"/>
                <a:gd name="connsiteX118" fmla="*/ 831850 w 1270000"/>
                <a:gd name="connsiteY118" fmla="*/ 1976730 h 2405355"/>
                <a:gd name="connsiteX119" fmla="*/ 812800 w 1270000"/>
                <a:gd name="connsiteY119" fmla="*/ 1995780 h 2405355"/>
                <a:gd name="connsiteX120" fmla="*/ 803275 w 1270000"/>
                <a:gd name="connsiteY120" fmla="*/ 2002130 h 2405355"/>
                <a:gd name="connsiteX121" fmla="*/ 800100 w 1270000"/>
                <a:gd name="connsiteY121" fmla="*/ 2040230 h 2405355"/>
                <a:gd name="connsiteX122" fmla="*/ 777875 w 1270000"/>
                <a:gd name="connsiteY122" fmla="*/ 2097380 h 2405355"/>
                <a:gd name="connsiteX123" fmla="*/ 774700 w 1270000"/>
                <a:gd name="connsiteY123" fmla="*/ 2167230 h 2405355"/>
                <a:gd name="connsiteX124" fmla="*/ 768350 w 1270000"/>
                <a:gd name="connsiteY124" fmla="*/ 2186280 h 2405355"/>
                <a:gd name="connsiteX125" fmla="*/ 765175 w 1270000"/>
                <a:gd name="connsiteY125" fmla="*/ 2208505 h 2405355"/>
                <a:gd name="connsiteX126" fmla="*/ 762000 w 1270000"/>
                <a:gd name="connsiteY126" fmla="*/ 2221205 h 2405355"/>
                <a:gd name="connsiteX127" fmla="*/ 765175 w 1270000"/>
                <a:gd name="connsiteY127" fmla="*/ 2268830 h 2405355"/>
                <a:gd name="connsiteX128" fmla="*/ 758825 w 1270000"/>
                <a:gd name="connsiteY128" fmla="*/ 2294230 h 2405355"/>
                <a:gd name="connsiteX129" fmla="*/ 742950 w 1270000"/>
                <a:gd name="connsiteY129" fmla="*/ 2297405 h 2405355"/>
                <a:gd name="connsiteX130" fmla="*/ 733425 w 1270000"/>
                <a:gd name="connsiteY130" fmla="*/ 2300580 h 2405355"/>
                <a:gd name="connsiteX131" fmla="*/ 720725 w 1270000"/>
                <a:gd name="connsiteY131" fmla="*/ 2316455 h 2405355"/>
                <a:gd name="connsiteX132" fmla="*/ 717550 w 1270000"/>
                <a:gd name="connsiteY132" fmla="*/ 2325980 h 2405355"/>
                <a:gd name="connsiteX133" fmla="*/ 711200 w 1270000"/>
                <a:gd name="connsiteY133" fmla="*/ 2360905 h 2405355"/>
                <a:gd name="connsiteX134" fmla="*/ 708025 w 1270000"/>
                <a:gd name="connsiteY134" fmla="*/ 2370430 h 2405355"/>
                <a:gd name="connsiteX135" fmla="*/ 695325 w 1270000"/>
                <a:gd name="connsiteY135" fmla="*/ 2399005 h 2405355"/>
                <a:gd name="connsiteX136" fmla="*/ 669925 w 1270000"/>
                <a:gd name="connsiteY136" fmla="*/ 2405355 h 2405355"/>
                <a:gd name="connsiteX137" fmla="*/ 561975 w 1270000"/>
                <a:gd name="connsiteY137" fmla="*/ 2402180 h 2405355"/>
                <a:gd name="connsiteX138" fmla="*/ 558800 w 1270000"/>
                <a:gd name="connsiteY138" fmla="*/ 2392655 h 2405355"/>
                <a:gd name="connsiteX139" fmla="*/ 561975 w 1270000"/>
                <a:gd name="connsiteY139" fmla="*/ 2357730 h 2405355"/>
                <a:gd name="connsiteX140" fmla="*/ 565150 w 1270000"/>
                <a:gd name="connsiteY140" fmla="*/ 2348205 h 2405355"/>
                <a:gd name="connsiteX141" fmla="*/ 568325 w 1270000"/>
                <a:gd name="connsiteY141" fmla="*/ 2335505 h 2405355"/>
                <a:gd name="connsiteX142" fmla="*/ 574675 w 1270000"/>
                <a:gd name="connsiteY142" fmla="*/ 2325980 h 2405355"/>
                <a:gd name="connsiteX143" fmla="*/ 584200 w 1270000"/>
                <a:gd name="connsiteY143" fmla="*/ 2306930 h 2405355"/>
                <a:gd name="connsiteX144" fmla="*/ 593725 w 1270000"/>
                <a:gd name="connsiteY144" fmla="*/ 2272005 h 2405355"/>
                <a:gd name="connsiteX145" fmla="*/ 596900 w 1270000"/>
                <a:gd name="connsiteY145" fmla="*/ 2262480 h 2405355"/>
                <a:gd name="connsiteX146" fmla="*/ 600075 w 1270000"/>
                <a:gd name="connsiteY146" fmla="*/ 2252955 h 2405355"/>
                <a:gd name="connsiteX147" fmla="*/ 609600 w 1270000"/>
                <a:gd name="connsiteY147" fmla="*/ 2233905 h 2405355"/>
                <a:gd name="connsiteX148" fmla="*/ 615950 w 1270000"/>
                <a:gd name="connsiteY148" fmla="*/ 2195805 h 2405355"/>
                <a:gd name="connsiteX149" fmla="*/ 625475 w 1270000"/>
                <a:gd name="connsiteY149" fmla="*/ 2167230 h 2405355"/>
                <a:gd name="connsiteX150" fmla="*/ 628650 w 1270000"/>
                <a:gd name="connsiteY150" fmla="*/ 2157705 h 2405355"/>
                <a:gd name="connsiteX151" fmla="*/ 635000 w 1270000"/>
                <a:gd name="connsiteY151" fmla="*/ 2148180 h 2405355"/>
                <a:gd name="connsiteX152" fmla="*/ 641350 w 1270000"/>
                <a:gd name="connsiteY152" fmla="*/ 2129130 h 2405355"/>
                <a:gd name="connsiteX153" fmla="*/ 644525 w 1270000"/>
                <a:gd name="connsiteY153" fmla="*/ 2119605 h 2405355"/>
                <a:gd name="connsiteX154" fmla="*/ 654050 w 1270000"/>
                <a:gd name="connsiteY154" fmla="*/ 2094205 h 2405355"/>
                <a:gd name="connsiteX155" fmla="*/ 660400 w 1270000"/>
                <a:gd name="connsiteY155" fmla="*/ 2075155 h 2405355"/>
                <a:gd name="connsiteX156" fmla="*/ 663575 w 1270000"/>
                <a:gd name="connsiteY156" fmla="*/ 2065630 h 2405355"/>
                <a:gd name="connsiteX157" fmla="*/ 666750 w 1270000"/>
                <a:gd name="connsiteY157" fmla="*/ 2030705 h 2405355"/>
                <a:gd name="connsiteX158" fmla="*/ 673100 w 1270000"/>
                <a:gd name="connsiteY158" fmla="*/ 2021180 h 2405355"/>
                <a:gd name="connsiteX159" fmla="*/ 679450 w 1270000"/>
                <a:gd name="connsiteY159" fmla="*/ 1998955 h 2405355"/>
                <a:gd name="connsiteX160" fmla="*/ 685800 w 1270000"/>
                <a:gd name="connsiteY160" fmla="*/ 1976730 h 2405355"/>
                <a:gd name="connsiteX161" fmla="*/ 682625 w 1270000"/>
                <a:gd name="connsiteY161" fmla="*/ 1900530 h 2405355"/>
                <a:gd name="connsiteX162" fmla="*/ 676275 w 1270000"/>
                <a:gd name="connsiteY162" fmla="*/ 1881480 h 2405355"/>
                <a:gd name="connsiteX163" fmla="*/ 647700 w 1270000"/>
                <a:gd name="connsiteY163" fmla="*/ 1865605 h 2405355"/>
                <a:gd name="connsiteX164" fmla="*/ 628650 w 1270000"/>
                <a:gd name="connsiteY164" fmla="*/ 1852905 h 2405355"/>
                <a:gd name="connsiteX165" fmla="*/ 619125 w 1270000"/>
                <a:gd name="connsiteY165" fmla="*/ 1846555 h 2405355"/>
                <a:gd name="connsiteX166" fmla="*/ 596900 w 1270000"/>
                <a:gd name="connsiteY166" fmla="*/ 1830680 h 2405355"/>
                <a:gd name="connsiteX167" fmla="*/ 587375 w 1270000"/>
                <a:gd name="connsiteY167" fmla="*/ 1824330 h 2405355"/>
                <a:gd name="connsiteX168" fmla="*/ 571500 w 1270000"/>
                <a:gd name="connsiteY168" fmla="*/ 1821155 h 2405355"/>
                <a:gd name="connsiteX169" fmla="*/ 561975 w 1270000"/>
                <a:gd name="connsiteY169" fmla="*/ 1817980 h 2405355"/>
                <a:gd name="connsiteX170" fmla="*/ 520700 w 1270000"/>
                <a:gd name="connsiteY170" fmla="*/ 1814805 h 2405355"/>
                <a:gd name="connsiteX171" fmla="*/ 511175 w 1270000"/>
                <a:gd name="connsiteY171" fmla="*/ 1805280 h 2405355"/>
                <a:gd name="connsiteX172" fmla="*/ 501650 w 1270000"/>
                <a:gd name="connsiteY172" fmla="*/ 1786230 h 2405355"/>
                <a:gd name="connsiteX173" fmla="*/ 492125 w 1270000"/>
                <a:gd name="connsiteY173" fmla="*/ 1783055 h 2405355"/>
                <a:gd name="connsiteX174" fmla="*/ 479425 w 1270000"/>
                <a:gd name="connsiteY174" fmla="*/ 1770355 h 2405355"/>
                <a:gd name="connsiteX175" fmla="*/ 450850 w 1270000"/>
                <a:gd name="connsiteY175" fmla="*/ 1760830 h 2405355"/>
                <a:gd name="connsiteX176" fmla="*/ 431800 w 1270000"/>
                <a:gd name="connsiteY176" fmla="*/ 1754480 h 2405355"/>
                <a:gd name="connsiteX177" fmla="*/ 422275 w 1270000"/>
                <a:gd name="connsiteY177" fmla="*/ 1751305 h 2405355"/>
                <a:gd name="connsiteX178" fmla="*/ 400050 w 1270000"/>
                <a:gd name="connsiteY178" fmla="*/ 1722730 h 2405355"/>
                <a:gd name="connsiteX179" fmla="*/ 393700 w 1270000"/>
                <a:gd name="connsiteY179" fmla="*/ 1710030 h 2405355"/>
                <a:gd name="connsiteX180" fmla="*/ 390525 w 1270000"/>
                <a:gd name="connsiteY180" fmla="*/ 1700505 h 2405355"/>
                <a:gd name="connsiteX181" fmla="*/ 384175 w 1270000"/>
                <a:gd name="connsiteY181" fmla="*/ 1690980 h 2405355"/>
                <a:gd name="connsiteX182" fmla="*/ 377825 w 1270000"/>
                <a:gd name="connsiteY182" fmla="*/ 1576680 h 2405355"/>
                <a:gd name="connsiteX183" fmla="*/ 365125 w 1270000"/>
                <a:gd name="connsiteY183" fmla="*/ 1563980 h 2405355"/>
                <a:gd name="connsiteX184" fmla="*/ 358775 w 1270000"/>
                <a:gd name="connsiteY184" fmla="*/ 1554455 h 2405355"/>
                <a:gd name="connsiteX185" fmla="*/ 349250 w 1270000"/>
                <a:gd name="connsiteY185" fmla="*/ 1548105 h 2405355"/>
                <a:gd name="connsiteX186" fmla="*/ 346075 w 1270000"/>
                <a:gd name="connsiteY186" fmla="*/ 1532230 h 2405355"/>
                <a:gd name="connsiteX187" fmla="*/ 342900 w 1270000"/>
                <a:gd name="connsiteY187" fmla="*/ 1519530 h 2405355"/>
                <a:gd name="connsiteX188" fmla="*/ 330200 w 1270000"/>
                <a:gd name="connsiteY188" fmla="*/ 1497305 h 2405355"/>
                <a:gd name="connsiteX189" fmla="*/ 320675 w 1270000"/>
                <a:gd name="connsiteY189" fmla="*/ 1478255 h 2405355"/>
                <a:gd name="connsiteX190" fmla="*/ 317500 w 1270000"/>
                <a:gd name="connsiteY190" fmla="*/ 1462380 h 2405355"/>
                <a:gd name="connsiteX191" fmla="*/ 304800 w 1270000"/>
                <a:gd name="connsiteY191" fmla="*/ 1421105 h 2405355"/>
                <a:gd name="connsiteX192" fmla="*/ 285750 w 1270000"/>
                <a:gd name="connsiteY192" fmla="*/ 1411580 h 2405355"/>
                <a:gd name="connsiteX193" fmla="*/ 279400 w 1270000"/>
                <a:gd name="connsiteY193" fmla="*/ 1402055 h 2405355"/>
                <a:gd name="connsiteX194" fmla="*/ 263525 w 1270000"/>
                <a:gd name="connsiteY194" fmla="*/ 1386180 h 2405355"/>
                <a:gd name="connsiteX195" fmla="*/ 254000 w 1270000"/>
                <a:gd name="connsiteY195" fmla="*/ 1354430 h 2405355"/>
                <a:gd name="connsiteX196" fmla="*/ 247650 w 1270000"/>
                <a:gd name="connsiteY196" fmla="*/ 1344905 h 2405355"/>
                <a:gd name="connsiteX197" fmla="*/ 244475 w 1270000"/>
                <a:gd name="connsiteY197" fmla="*/ 1335380 h 2405355"/>
                <a:gd name="connsiteX198" fmla="*/ 231775 w 1270000"/>
                <a:gd name="connsiteY198" fmla="*/ 1329030 h 2405355"/>
                <a:gd name="connsiteX199" fmla="*/ 225425 w 1270000"/>
                <a:gd name="connsiteY199" fmla="*/ 1316330 h 2405355"/>
                <a:gd name="connsiteX200" fmla="*/ 222250 w 1270000"/>
                <a:gd name="connsiteY200" fmla="*/ 1306805 h 2405355"/>
                <a:gd name="connsiteX201" fmla="*/ 212725 w 1270000"/>
                <a:gd name="connsiteY201" fmla="*/ 1287755 h 2405355"/>
                <a:gd name="connsiteX202" fmla="*/ 209550 w 1270000"/>
                <a:gd name="connsiteY202" fmla="*/ 1246480 h 2405355"/>
                <a:gd name="connsiteX203" fmla="*/ 203200 w 1270000"/>
                <a:gd name="connsiteY203" fmla="*/ 1236955 h 2405355"/>
                <a:gd name="connsiteX204" fmla="*/ 196850 w 1270000"/>
                <a:gd name="connsiteY204" fmla="*/ 1217905 h 2405355"/>
                <a:gd name="connsiteX205" fmla="*/ 190500 w 1270000"/>
                <a:gd name="connsiteY205" fmla="*/ 1195680 h 2405355"/>
                <a:gd name="connsiteX206" fmla="*/ 177800 w 1270000"/>
                <a:gd name="connsiteY206" fmla="*/ 1176630 h 2405355"/>
                <a:gd name="connsiteX207" fmla="*/ 165100 w 1270000"/>
                <a:gd name="connsiteY207" fmla="*/ 1160755 h 2405355"/>
                <a:gd name="connsiteX208" fmla="*/ 155575 w 1270000"/>
                <a:gd name="connsiteY208" fmla="*/ 1129005 h 2405355"/>
                <a:gd name="connsiteX209" fmla="*/ 149225 w 1270000"/>
                <a:gd name="connsiteY209" fmla="*/ 1119480 h 2405355"/>
                <a:gd name="connsiteX210" fmla="*/ 142875 w 1270000"/>
                <a:gd name="connsiteY210" fmla="*/ 1094080 h 2405355"/>
                <a:gd name="connsiteX211" fmla="*/ 133350 w 1270000"/>
                <a:gd name="connsiteY211" fmla="*/ 1075030 h 2405355"/>
                <a:gd name="connsiteX212" fmla="*/ 123825 w 1270000"/>
                <a:gd name="connsiteY212" fmla="*/ 1043280 h 2405355"/>
                <a:gd name="connsiteX213" fmla="*/ 120650 w 1270000"/>
                <a:gd name="connsiteY213" fmla="*/ 1033755 h 2405355"/>
                <a:gd name="connsiteX214" fmla="*/ 101600 w 1270000"/>
                <a:gd name="connsiteY214" fmla="*/ 998830 h 2405355"/>
                <a:gd name="connsiteX215" fmla="*/ 92075 w 1270000"/>
                <a:gd name="connsiteY215" fmla="*/ 967080 h 2405355"/>
                <a:gd name="connsiteX216" fmla="*/ 82550 w 1270000"/>
                <a:gd name="connsiteY216" fmla="*/ 963905 h 2405355"/>
                <a:gd name="connsiteX217" fmla="*/ 69850 w 1270000"/>
                <a:gd name="connsiteY217" fmla="*/ 944855 h 2405355"/>
                <a:gd name="connsiteX218" fmla="*/ 60325 w 1270000"/>
                <a:gd name="connsiteY218" fmla="*/ 941680 h 2405355"/>
                <a:gd name="connsiteX219" fmla="*/ 50800 w 1270000"/>
                <a:gd name="connsiteY219" fmla="*/ 935330 h 2405355"/>
                <a:gd name="connsiteX220" fmla="*/ 38100 w 1270000"/>
                <a:gd name="connsiteY220" fmla="*/ 932155 h 2405355"/>
                <a:gd name="connsiteX221" fmla="*/ 9525 w 1270000"/>
                <a:gd name="connsiteY221" fmla="*/ 916280 h 2405355"/>
                <a:gd name="connsiteX222" fmla="*/ 0 w 1270000"/>
                <a:gd name="connsiteY222" fmla="*/ 913105 h 2405355"/>
                <a:gd name="connsiteX223" fmla="*/ 22225 w 1270000"/>
                <a:gd name="connsiteY223" fmla="*/ 900405 h 2405355"/>
                <a:gd name="connsiteX224" fmla="*/ 47625 w 1270000"/>
                <a:gd name="connsiteY224" fmla="*/ 862305 h 2405355"/>
                <a:gd name="connsiteX225" fmla="*/ 57150 w 1270000"/>
                <a:gd name="connsiteY225" fmla="*/ 836905 h 2405355"/>
                <a:gd name="connsiteX226" fmla="*/ 63500 w 1270000"/>
                <a:gd name="connsiteY226" fmla="*/ 817855 h 2405355"/>
                <a:gd name="connsiteX227" fmla="*/ 66675 w 1270000"/>
                <a:gd name="connsiteY227" fmla="*/ 808330 h 2405355"/>
                <a:gd name="connsiteX228" fmla="*/ 73025 w 1270000"/>
                <a:gd name="connsiteY228" fmla="*/ 795630 h 2405355"/>
                <a:gd name="connsiteX229" fmla="*/ 79375 w 1270000"/>
                <a:gd name="connsiteY229" fmla="*/ 767055 h 2405355"/>
                <a:gd name="connsiteX230" fmla="*/ 82550 w 1270000"/>
                <a:gd name="connsiteY230" fmla="*/ 751180 h 2405355"/>
                <a:gd name="connsiteX231" fmla="*/ 85725 w 1270000"/>
                <a:gd name="connsiteY231" fmla="*/ 713080 h 2405355"/>
                <a:gd name="connsiteX232" fmla="*/ 92075 w 1270000"/>
                <a:gd name="connsiteY232" fmla="*/ 586080 h 2405355"/>
                <a:gd name="connsiteX233" fmla="*/ 101600 w 1270000"/>
                <a:gd name="connsiteY233" fmla="*/ 46330 h 2405355"/>
                <a:gd name="connsiteX234" fmla="*/ 104775 w 1270000"/>
                <a:gd name="connsiteY234" fmla="*/ 20930 h 2405355"/>
                <a:gd name="connsiteX235" fmla="*/ 123825 w 1270000"/>
                <a:gd name="connsiteY235" fmla="*/ 14580 h 2405355"/>
                <a:gd name="connsiteX236" fmla="*/ 123825 w 1270000"/>
                <a:gd name="connsiteY236" fmla="*/ 11405 h 2405355"/>
                <a:gd name="connsiteX0" fmla="*/ 123825 w 1270000"/>
                <a:gd name="connsiteY0" fmla="*/ 11405 h 2405355"/>
                <a:gd name="connsiteX1" fmla="*/ 149225 w 1270000"/>
                <a:gd name="connsiteY1" fmla="*/ 14580 h 2405355"/>
                <a:gd name="connsiteX2" fmla="*/ 155575 w 1270000"/>
                <a:gd name="connsiteY2" fmla="*/ 24105 h 2405355"/>
                <a:gd name="connsiteX3" fmla="*/ 174625 w 1270000"/>
                <a:gd name="connsiteY3" fmla="*/ 33630 h 2405355"/>
                <a:gd name="connsiteX4" fmla="*/ 225425 w 1270000"/>
                <a:gd name="connsiteY4" fmla="*/ 24105 h 2405355"/>
                <a:gd name="connsiteX5" fmla="*/ 254000 w 1270000"/>
                <a:gd name="connsiteY5" fmla="*/ 14580 h 2405355"/>
                <a:gd name="connsiteX6" fmla="*/ 263525 w 1270000"/>
                <a:gd name="connsiteY6" fmla="*/ 11405 h 2405355"/>
                <a:gd name="connsiteX7" fmla="*/ 415925 w 1270000"/>
                <a:gd name="connsiteY7" fmla="*/ 5055 h 2405355"/>
                <a:gd name="connsiteX8" fmla="*/ 476250 w 1270000"/>
                <a:gd name="connsiteY8" fmla="*/ 5055 h 2405355"/>
                <a:gd name="connsiteX9" fmla="*/ 488950 w 1270000"/>
                <a:gd name="connsiteY9" fmla="*/ 24105 h 2405355"/>
                <a:gd name="connsiteX10" fmla="*/ 485775 w 1270000"/>
                <a:gd name="connsiteY10" fmla="*/ 33630 h 2405355"/>
                <a:gd name="connsiteX11" fmla="*/ 498475 w 1270000"/>
                <a:gd name="connsiteY11" fmla="*/ 55855 h 2405355"/>
                <a:gd name="connsiteX12" fmla="*/ 508000 w 1270000"/>
                <a:gd name="connsiteY12" fmla="*/ 84430 h 2405355"/>
                <a:gd name="connsiteX13" fmla="*/ 511175 w 1270000"/>
                <a:gd name="connsiteY13" fmla="*/ 93955 h 2405355"/>
                <a:gd name="connsiteX14" fmla="*/ 517525 w 1270000"/>
                <a:gd name="connsiteY14" fmla="*/ 103480 h 2405355"/>
                <a:gd name="connsiteX15" fmla="*/ 533400 w 1270000"/>
                <a:gd name="connsiteY15" fmla="*/ 125705 h 2405355"/>
                <a:gd name="connsiteX16" fmla="*/ 539750 w 1270000"/>
                <a:gd name="connsiteY16" fmla="*/ 135230 h 2405355"/>
                <a:gd name="connsiteX17" fmla="*/ 577850 w 1270000"/>
                <a:gd name="connsiteY17" fmla="*/ 147930 h 2405355"/>
                <a:gd name="connsiteX18" fmla="*/ 593725 w 1270000"/>
                <a:gd name="connsiteY18" fmla="*/ 157455 h 2405355"/>
                <a:gd name="connsiteX19" fmla="*/ 628650 w 1270000"/>
                <a:gd name="connsiteY19" fmla="*/ 166980 h 2405355"/>
                <a:gd name="connsiteX20" fmla="*/ 641350 w 1270000"/>
                <a:gd name="connsiteY20" fmla="*/ 173330 h 2405355"/>
                <a:gd name="connsiteX21" fmla="*/ 660400 w 1270000"/>
                <a:gd name="connsiteY21" fmla="*/ 179680 h 2405355"/>
                <a:gd name="connsiteX22" fmla="*/ 682625 w 1270000"/>
                <a:gd name="connsiteY22" fmla="*/ 173330 h 2405355"/>
                <a:gd name="connsiteX23" fmla="*/ 774700 w 1270000"/>
                <a:gd name="connsiteY23" fmla="*/ 214605 h 2405355"/>
                <a:gd name="connsiteX24" fmla="*/ 898525 w 1270000"/>
                <a:gd name="connsiteY24" fmla="*/ 265405 h 2405355"/>
                <a:gd name="connsiteX25" fmla="*/ 908050 w 1270000"/>
                <a:gd name="connsiteY25" fmla="*/ 268580 h 2405355"/>
                <a:gd name="connsiteX26" fmla="*/ 917575 w 1270000"/>
                <a:gd name="connsiteY26" fmla="*/ 271755 h 2405355"/>
                <a:gd name="connsiteX27" fmla="*/ 930275 w 1270000"/>
                <a:gd name="connsiteY27" fmla="*/ 278105 h 2405355"/>
                <a:gd name="connsiteX28" fmla="*/ 952500 w 1270000"/>
                <a:gd name="connsiteY28" fmla="*/ 284455 h 2405355"/>
                <a:gd name="connsiteX29" fmla="*/ 971550 w 1270000"/>
                <a:gd name="connsiteY29" fmla="*/ 290805 h 2405355"/>
                <a:gd name="connsiteX30" fmla="*/ 1019175 w 1270000"/>
                <a:gd name="connsiteY30" fmla="*/ 306680 h 2405355"/>
                <a:gd name="connsiteX31" fmla="*/ 1047750 w 1270000"/>
                <a:gd name="connsiteY31" fmla="*/ 316205 h 2405355"/>
                <a:gd name="connsiteX32" fmla="*/ 1057275 w 1270000"/>
                <a:gd name="connsiteY32" fmla="*/ 319380 h 2405355"/>
                <a:gd name="connsiteX33" fmla="*/ 1089025 w 1270000"/>
                <a:gd name="connsiteY33" fmla="*/ 325730 h 2405355"/>
                <a:gd name="connsiteX34" fmla="*/ 1101725 w 1270000"/>
                <a:gd name="connsiteY34" fmla="*/ 328905 h 2405355"/>
                <a:gd name="connsiteX35" fmla="*/ 1228725 w 1270000"/>
                <a:gd name="connsiteY35" fmla="*/ 332080 h 2405355"/>
                <a:gd name="connsiteX36" fmla="*/ 1257300 w 1270000"/>
                <a:gd name="connsiteY36" fmla="*/ 341605 h 2405355"/>
                <a:gd name="connsiteX37" fmla="*/ 1266825 w 1270000"/>
                <a:gd name="connsiteY37" fmla="*/ 344780 h 2405355"/>
                <a:gd name="connsiteX38" fmla="*/ 1266825 w 1270000"/>
                <a:gd name="connsiteY38" fmla="*/ 417805 h 2405355"/>
                <a:gd name="connsiteX39" fmla="*/ 1270000 w 1270000"/>
                <a:gd name="connsiteY39" fmla="*/ 427330 h 2405355"/>
                <a:gd name="connsiteX40" fmla="*/ 1266825 w 1270000"/>
                <a:gd name="connsiteY40" fmla="*/ 497180 h 2405355"/>
                <a:gd name="connsiteX41" fmla="*/ 1260475 w 1270000"/>
                <a:gd name="connsiteY41" fmla="*/ 506705 h 2405355"/>
                <a:gd name="connsiteX42" fmla="*/ 1250950 w 1270000"/>
                <a:gd name="connsiteY42" fmla="*/ 525755 h 2405355"/>
                <a:gd name="connsiteX43" fmla="*/ 1241425 w 1270000"/>
                <a:gd name="connsiteY43" fmla="*/ 528930 h 2405355"/>
                <a:gd name="connsiteX44" fmla="*/ 1231900 w 1270000"/>
                <a:gd name="connsiteY44" fmla="*/ 535280 h 2405355"/>
                <a:gd name="connsiteX45" fmla="*/ 1225550 w 1270000"/>
                <a:gd name="connsiteY45" fmla="*/ 570205 h 2405355"/>
                <a:gd name="connsiteX46" fmla="*/ 1219200 w 1270000"/>
                <a:gd name="connsiteY46" fmla="*/ 589255 h 2405355"/>
                <a:gd name="connsiteX47" fmla="*/ 1209675 w 1270000"/>
                <a:gd name="connsiteY47" fmla="*/ 608305 h 2405355"/>
                <a:gd name="connsiteX48" fmla="*/ 1206500 w 1270000"/>
                <a:gd name="connsiteY48" fmla="*/ 627355 h 2405355"/>
                <a:gd name="connsiteX49" fmla="*/ 1196975 w 1270000"/>
                <a:gd name="connsiteY49" fmla="*/ 652755 h 2405355"/>
                <a:gd name="connsiteX50" fmla="*/ 1187450 w 1270000"/>
                <a:gd name="connsiteY50" fmla="*/ 655930 h 2405355"/>
                <a:gd name="connsiteX51" fmla="*/ 1177925 w 1270000"/>
                <a:gd name="connsiteY51" fmla="*/ 662280 h 2405355"/>
                <a:gd name="connsiteX52" fmla="*/ 1171575 w 1270000"/>
                <a:gd name="connsiteY52" fmla="*/ 687680 h 2405355"/>
                <a:gd name="connsiteX53" fmla="*/ 1155700 w 1270000"/>
                <a:gd name="connsiteY53" fmla="*/ 706730 h 2405355"/>
                <a:gd name="connsiteX54" fmla="*/ 1149350 w 1270000"/>
                <a:gd name="connsiteY54" fmla="*/ 716255 h 2405355"/>
                <a:gd name="connsiteX55" fmla="*/ 1130300 w 1270000"/>
                <a:gd name="connsiteY55" fmla="*/ 732130 h 2405355"/>
                <a:gd name="connsiteX56" fmla="*/ 1130300 w 1270000"/>
                <a:gd name="connsiteY56" fmla="*/ 805155 h 2405355"/>
                <a:gd name="connsiteX57" fmla="*/ 1136650 w 1270000"/>
                <a:gd name="connsiteY57" fmla="*/ 824205 h 2405355"/>
                <a:gd name="connsiteX58" fmla="*/ 1146175 w 1270000"/>
                <a:gd name="connsiteY58" fmla="*/ 843255 h 2405355"/>
                <a:gd name="connsiteX59" fmla="*/ 1152525 w 1270000"/>
                <a:gd name="connsiteY59" fmla="*/ 862305 h 2405355"/>
                <a:gd name="connsiteX60" fmla="*/ 1149350 w 1270000"/>
                <a:gd name="connsiteY60" fmla="*/ 894055 h 2405355"/>
                <a:gd name="connsiteX61" fmla="*/ 1139825 w 1270000"/>
                <a:gd name="connsiteY61" fmla="*/ 900405 h 2405355"/>
                <a:gd name="connsiteX62" fmla="*/ 1111250 w 1270000"/>
                <a:gd name="connsiteY62" fmla="*/ 913105 h 2405355"/>
                <a:gd name="connsiteX63" fmla="*/ 1108075 w 1270000"/>
                <a:gd name="connsiteY63" fmla="*/ 922630 h 2405355"/>
                <a:gd name="connsiteX64" fmla="*/ 1089025 w 1270000"/>
                <a:gd name="connsiteY64" fmla="*/ 932155 h 2405355"/>
                <a:gd name="connsiteX65" fmla="*/ 1079500 w 1270000"/>
                <a:gd name="connsiteY65" fmla="*/ 938505 h 2405355"/>
                <a:gd name="connsiteX66" fmla="*/ 1073150 w 1270000"/>
                <a:gd name="connsiteY66" fmla="*/ 960730 h 2405355"/>
                <a:gd name="connsiteX67" fmla="*/ 1066800 w 1270000"/>
                <a:gd name="connsiteY67" fmla="*/ 970255 h 2405355"/>
                <a:gd name="connsiteX68" fmla="*/ 1054100 w 1270000"/>
                <a:gd name="connsiteY68" fmla="*/ 973430 h 2405355"/>
                <a:gd name="connsiteX69" fmla="*/ 1035050 w 1270000"/>
                <a:gd name="connsiteY69" fmla="*/ 979780 h 2405355"/>
                <a:gd name="connsiteX70" fmla="*/ 1038225 w 1270000"/>
                <a:gd name="connsiteY70" fmla="*/ 1135355 h 2405355"/>
                <a:gd name="connsiteX71" fmla="*/ 1041400 w 1270000"/>
                <a:gd name="connsiteY71" fmla="*/ 1148055 h 2405355"/>
                <a:gd name="connsiteX72" fmla="*/ 1050925 w 1270000"/>
                <a:gd name="connsiteY72" fmla="*/ 1151230 h 2405355"/>
                <a:gd name="connsiteX73" fmla="*/ 1069975 w 1270000"/>
                <a:gd name="connsiteY73" fmla="*/ 1170280 h 2405355"/>
                <a:gd name="connsiteX74" fmla="*/ 1073150 w 1270000"/>
                <a:gd name="connsiteY74" fmla="*/ 1179805 h 2405355"/>
                <a:gd name="connsiteX75" fmla="*/ 1079500 w 1270000"/>
                <a:gd name="connsiteY75" fmla="*/ 1189330 h 2405355"/>
                <a:gd name="connsiteX76" fmla="*/ 1092200 w 1270000"/>
                <a:gd name="connsiteY76" fmla="*/ 1208380 h 2405355"/>
                <a:gd name="connsiteX77" fmla="*/ 1111250 w 1270000"/>
                <a:gd name="connsiteY77" fmla="*/ 1227430 h 2405355"/>
                <a:gd name="connsiteX78" fmla="*/ 1101725 w 1270000"/>
                <a:gd name="connsiteY78" fmla="*/ 1281405 h 2405355"/>
                <a:gd name="connsiteX79" fmla="*/ 1085850 w 1270000"/>
                <a:gd name="connsiteY79" fmla="*/ 1294105 h 2405355"/>
                <a:gd name="connsiteX80" fmla="*/ 1066800 w 1270000"/>
                <a:gd name="connsiteY80" fmla="*/ 1300455 h 2405355"/>
                <a:gd name="connsiteX81" fmla="*/ 1073150 w 1270000"/>
                <a:gd name="connsiteY81" fmla="*/ 1325855 h 2405355"/>
                <a:gd name="connsiteX82" fmla="*/ 1082675 w 1270000"/>
                <a:gd name="connsiteY82" fmla="*/ 1332205 h 2405355"/>
                <a:gd name="connsiteX83" fmla="*/ 1079500 w 1270000"/>
                <a:gd name="connsiteY83" fmla="*/ 1354430 h 2405355"/>
                <a:gd name="connsiteX84" fmla="*/ 1054100 w 1270000"/>
                <a:gd name="connsiteY84" fmla="*/ 1370305 h 2405355"/>
                <a:gd name="connsiteX85" fmla="*/ 1028700 w 1270000"/>
                <a:gd name="connsiteY85" fmla="*/ 1376655 h 2405355"/>
                <a:gd name="connsiteX86" fmla="*/ 1025525 w 1270000"/>
                <a:gd name="connsiteY86" fmla="*/ 1386180 h 2405355"/>
                <a:gd name="connsiteX87" fmla="*/ 1044575 w 1270000"/>
                <a:gd name="connsiteY87" fmla="*/ 1392530 h 2405355"/>
                <a:gd name="connsiteX88" fmla="*/ 1057275 w 1270000"/>
                <a:gd name="connsiteY88" fmla="*/ 1398880 h 2405355"/>
                <a:gd name="connsiteX89" fmla="*/ 1076325 w 1270000"/>
                <a:gd name="connsiteY89" fmla="*/ 1405230 h 2405355"/>
                <a:gd name="connsiteX90" fmla="*/ 1085850 w 1270000"/>
                <a:gd name="connsiteY90" fmla="*/ 1481430 h 2405355"/>
                <a:gd name="connsiteX91" fmla="*/ 1098550 w 1270000"/>
                <a:gd name="connsiteY91" fmla="*/ 1510005 h 2405355"/>
                <a:gd name="connsiteX92" fmla="*/ 1108075 w 1270000"/>
                <a:gd name="connsiteY92" fmla="*/ 1529055 h 2405355"/>
                <a:gd name="connsiteX93" fmla="*/ 1111250 w 1270000"/>
                <a:gd name="connsiteY93" fmla="*/ 1583030 h 2405355"/>
                <a:gd name="connsiteX94" fmla="*/ 1104900 w 1270000"/>
                <a:gd name="connsiteY94" fmla="*/ 1624305 h 2405355"/>
                <a:gd name="connsiteX95" fmla="*/ 1098550 w 1270000"/>
                <a:gd name="connsiteY95" fmla="*/ 1633830 h 2405355"/>
                <a:gd name="connsiteX96" fmla="*/ 1079500 w 1270000"/>
                <a:gd name="connsiteY96" fmla="*/ 1643355 h 2405355"/>
                <a:gd name="connsiteX97" fmla="*/ 1069975 w 1270000"/>
                <a:gd name="connsiteY97" fmla="*/ 1652880 h 2405355"/>
                <a:gd name="connsiteX98" fmla="*/ 1057275 w 1270000"/>
                <a:gd name="connsiteY98" fmla="*/ 1671930 h 2405355"/>
                <a:gd name="connsiteX99" fmla="*/ 1038225 w 1270000"/>
                <a:gd name="connsiteY99" fmla="*/ 1684630 h 2405355"/>
                <a:gd name="connsiteX100" fmla="*/ 1016000 w 1270000"/>
                <a:gd name="connsiteY100" fmla="*/ 1710030 h 2405355"/>
                <a:gd name="connsiteX101" fmla="*/ 1006475 w 1270000"/>
                <a:gd name="connsiteY101" fmla="*/ 1719555 h 2405355"/>
                <a:gd name="connsiteX102" fmla="*/ 987425 w 1270000"/>
                <a:gd name="connsiteY102" fmla="*/ 1725905 h 2405355"/>
                <a:gd name="connsiteX103" fmla="*/ 977900 w 1270000"/>
                <a:gd name="connsiteY103" fmla="*/ 1744955 h 2405355"/>
                <a:gd name="connsiteX104" fmla="*/ 958850 w 1270000"/>
                <a:gd name="connsiteY104" fmla="*/ 1757655 h 2405355"/>
                <a:gd name="connsiteX105" fmla="*/ 949325 w 1270000"/>
                <a:gd name="connsiteY105" fmla="*/ 1776705 h 2405355"/>
                <a:gd name="connsiteX106" fmla="*/ 942975 w 1270000"/>
                <a:gd name="connsiteY106" fmla="*/ 1798930 h 2405355"/>
                <a:gd name="connsiteX107" fmla="*/ 930275 w 1270000"/>
                <a:gd name="connsiteY107" fmla="*/ 1830680 h 2405355"/>
                <a:gd name="connsiteX108" fmla="*/ 923925 w 1270000"/>
                <a:gd name="connsiteY108" fmla="*/ 1849730 h 2405355"/>
                <a:gd name="connsiteX109" fmla="*/ 911225 w 1270000"/>
                <a:gd name="connsiteY109" fmla="*/ 1868780 h 2405355"/>
                <a:gd name="connsiteX110" fmla="*/ 898525 w 1270000"/>
                <a:gd name="connsiteY110" fmla="*/ 1884655 h 2405355"/>
                <a:gd name="connsiteX111" fmla="*/ 895350 w 1270000"/>
                <a:gd name="connsiteY111" fmla="*/ 1894180 h 2405355"/>
                <a:gd name="connsiteX112" fmla="*/ 876300 w 1270000"/>
                <a:gd name="connsiteY112" fmla="*/ 1900530 h 2405355"/>
                <a:gd name="connsiteX113" fmla="*/ 857250 w 1270000"/>
                <a:gd name="connsiteY113" fmla="*/ 1910055 h 2405355"/>
                <a:gd name="connsiteX114" fmla="*/ 850900 w 1270000"/>
                <a:gd name="connsiteY114" fmla="*/ 1919580 h 2405355"/>
                <a:gd name="connsiteX115" fmla="*/ 844550 w 1270000"/>
                <a:gd name="connsiteY115" fmla="*/ 1938630 h 2405355"/>
                <a:gd name="connsiteX116" fmla="*/ 838200 w 1270000"/>
                <a:gd name="connsiteY116" fmla="*/ 1957680 h 2405355"/>
                <a:gd name="connsiteX117" fmla="*/ 835025 w 1270000"/>
                <a:gd name="connsiteY117" fmla="*/ 1967205 h 2405355"/>
                <a:gd name="connsiteX118" fmla="*/ 831850 w 1270000"/>
                <a:gd name="connsiteY118" fmla="*/ 1976730 h 2405355"/>
                <a:gd name="connsiteX119" fmla="*/ 812800 w 1270000"/>
                <a:gd name="connsiteY119" fmla="*/ 1995780 h 2405355"/>
                <a:gd name="connsiteX120" fmla="*/ 803275 w 1270000"/>
                <a:gd name="connsiteY120" fmla="*/ 2002130 h 2405355"/>
                <a:gd name="connsiteX121" fmla="*/ 800100 w 1270000"/>
                <a:gd name="connsiteY121" fmla="*/ 2040230 h 2405355"/>
                <a:gd name="connsiteX122" fmla="*/ 787400 w 1270000"/>
                <a:gd name="connsiteY122" fmla="*/ 2097380 h 2405355"/>
                <a:gd name="connsiteX123" fmla="*/ 774700 w 1270000"/>
                <a:gd name="connsiteY123" fmla="*/ 2167230 h 2405355"/>
                <a:gd name="connsiteX124" fmla="*/ 768350 w 1270000"/>
                <a:gd name="connsiteY124" fmla="*/ 2186280 h 2405355"/>
                <a:gd name="connsiteX125" fmla="*/ 765175 w 1270000"/>
                <a:gd name="connsiteY125" fmla="*/ 2208505 h 2405355"/>
                <a:gd name="connsiteX126" fmla="*/ 762000 w 1270000"/>
                <a:gd name="connsiteY126" fmla="*/ 2221205 h 2405355"/>
                <a:gd name="connsiteX127" fmla="*/ 765175 w 1270000"/>
                <a:gd name="connsiteY127" fmla="*/ 2268830 h 2405355"/>
                <a:gd name="connsiteX128" fmla="*/ 758825 w 1270000"/>
                <a:gd name="connsiteY128" fmla="*/ 2294230 h 2405355"/>
                <a:gd name="connsiteX129" fmla="*/ 742950 w 1270000"/>
                <a:gd name="connsiteY129" fmla="*/ 2297405 h 2405355"/>
                <a:gd name="connsiteX130" fmla="*/ 733425 w 1270000"/>
                <a:gd name="connsiteY130" fmla="*/ 2300580 h 2405355"/>
                <a:gd name="connsiteX131" fmla="*/ 720725 w 1270000"/>
                <a:gd name="connsiteY131" fmla="*/ 2316455 h 2405355"/>
                <a:gd name="connsiteX132" fmla="*/ 717550 w 1270000"/>
                <a:gd name="connsiteY132" fmla="*/ 2325980 h 2405355"/>
                <a:gd name="connsiteX133" fmla="*/ 711200 w 1270000"/>
                <a:gd name="connsiteY133" fmla="*/ 2360905 h 2405355"/>
                <a:gd name="connsiteX134" fmla="*/ 708025 w 1270000"/>
                <a:gd name="connsiteY134" fmla="*/ 2370430 h 2405355"/>
                <a:gd name="connsiteX135" fmla="*/ 695325 w 1270000"/>
                <a:gd name="connsiteY135" fmla="*/ 2399005 h 2405355"/>
                <a:gd name="connsiteX136" fmla="*/ 669925 w 1270000"/>
                <a:gd name="connsiteY136" fmla="*/ 2405355 h 2405355"/>
                <a:gd name="connsiteX137" fmla="*/ 561975 w 1270000"/>
                <a:gd name="connsiteY137" fmla="*/ 2402180 h 2405355"/>
                <a:gd name="connsiteX138" fmla="*/ 558800 w 1270000"/>
                <a:gd name="connsiteY138" fmla="*/ 2392655 h 2405355"/>
                <a:gd name="connsiteX139" fmla="*/ 561975 w 1270000"/>
                <a:gd name="connsiteY139" fmla="*/ 2357730 h 2405355"/>
                <a:gd name="connsiteX140" fmla="*/ 565150 w 1270000"/>
                <a:gd name="connsiteY140" fmla="*/ 2348205 h 2405355"/>
                <a:gd name="connsiteX141" fmla="*/ 568325 w 1270000"/>
                <a:gd name="connsiteY141" fmla="*/ 2335505 h 2405355"/>
                <a:gd name="connsiteX142" fmla="*/ 574675 w 1270000"/>
                <a:gd name="connsiteY142" fmla="*/ 2325980 h 2405355"/>
                <a:gd name="connsiteX143" fmla="*/ 584200 w 1270000"/>
                <a:gd name="connsiteY143" fmla="*/ 2306930 h 2405355"/>
                <a:gd name="connsiteX144" fmla="*/ 593725 w 1270000"/>
                <a:gd name="connsiteY144" fmla="*/ 2272005 h 2405355"/>
                <a:gd name="connsiteX145" fmla="*/ 596900 w 1270000"/>
                <a:gd name="connsiteY145" fmla="*/ 2262480 h 2405355"/>
                <a:gd name="connsiteX146" fmla="*/ 600075 w 1270000"/>
                <a:gd name="connsiteY146" fmla="*/ 2252955 h 2405355"/>
                <a:gd name="connsiteX147" fmla="*/ 609600 w 1270000"/>
                <a:gd name="connsiteY147" fmla="*/ 2233905 h 2405355"/>
                <a:gd name="connsiteX148" fmla="*/ 615950 w 1270000"/>
                <a:gd name="connsiteY148" fmla="*/ 2195805 h 2405355"/>
                <a:gd name="connsiteX149" fmla="*/ 625475 w 1270000"/>
                <a:gd name="connsiteY149" fmla="*/ 2167230 h 2405355"/>
                <a:gd name="connsiteX150" fmla="*/ 628650 w 1270000"/>
                <a:gd name="connsiteY150" fmla="*/ 2157705 h 2405355"/>
                <a:gd name="connsiteX151" fmla="*/ 635000 w 1270000"/>
                <a:gd name="connsiteY151" fmla="*/ 2148180 h 2405355"/>
                <a:gd name="connsiteX152" fmla="*/ 641350 w 1270000"/>
                <a:gd name="connsiteY152" fmla="*/ 2129130 h 2405355"/>
                <a:gd name="connsiteX153" fmla="*/ 644525 w 1270000"/>
                <a:gd name="connsiteY153" fmla="*/ 2119605 h 2405355"/>
                <a:gd name="connsiteX154" fmla="*/ 654050 w 1270000"/>
                <a:gd name="connsiteY154" fmla="*/ 2094205 h 2405355"/>
                <a:gd name="connsiteX155" fmla="*/ 660400 w 1270000"/>
                <a:gd name="connsiteY155" fmla="*/ 2075155 h 2405355"/>
                <a:gd name="connsiteX156" fmla="*/ 663575 w 1270000"/>
                <a:gd name="connsiteY156" fmla="*/ 2065630 h 2405355"/>
                <a:gd name="connsiteX157" fmla="*/ 666750 w 1270000"/>
                <a:gd name="connsiteY157" fmla="*/ 2030705 h 2405355"/>
                <a:gd name="connsiteX158" fmla="*/ 673100 w 1270000"/>
                <a:gd name="connsiteY158" fmla="*/ 2021180 h 2405355"/>
                <a:gd name="connsiteX159" fmla="*/ 679450 w 1270000"/>
                <a:gd name="connsiteY159" fmla="*/ 1998955 h 2405355"/>
                <a:gd name="connsiteX160" fmla="*/ 685800 w 1270000"/>
                <a:gd name="connsiteY160" fmla="*/ 1976730 h 2405355"/>
                <a:gd name="connsiteX161" fmla="*/ 682625 w 1270000"/>
                <a:gd name="connsiteY161" fmla="*/ 1900530 h 2405355"/>
                <a:gd name="connsiteX162" fmla="*/ 676275 w 1270000"/>
                <a:gd name="connsiteY162" fmla="*/ 1881480 h 2405355"/>
                <a:gd name="connsiteX163" fmla="*/ 647700 w 1270000"/>
                <a:gd name="connsiteY163" fmla="*/ 1865605 h 2405355"/>
                <a:gd name="connsiteX164" fmla="*/ 628650 w 1270000"/>
                <a:gd name="connsiteY164" fmla="*/ 1852905 h 2405355"/>
                <a:gd name="connsiteX165" fmla="*/ 619125 w 1270000"/>
                <a:gd name="connsiteY165" fmla="*/ 1846555 h 2405355"/>
                <a:gd name="connsiteX166" fmla="*/ 596900 w 1270000"/>
                <a:gd name="connsiteY166" fmla="*/ 1830680 h 2405355"/>
                <a:gd name="connsiteX167" fmla="*/ 587375 w 1270000"/>
                <a:gd name="connsiteY167" fmla="*/ 1824330 h 2405355"/>
                <a:gd name="connsiteX168" fmla="*/ 571500 w 1270000"/>
                <a:gd name="connsiteY168" fmla="*/ 1821155 h 2405355"/>
                <a:gd name="connsiteX169" fmla="*/ 561975 w 1270000"/>
                <a:gd name="connsiteY169" fmla="*/ 1817980 h 2405355"/>
                <a:gd name="connsiteX170" fmla="*/ 520700 w 1270000"/>
                <a:gd name="connsiteY170" fmla="*/ 1814805 h 2405355"/>
                <a:gd name="connsiteX171" fmla="*/ 511175 w 1270000"/>
                <a:gd name="connsiteY171" fmla="*/ 1805280 h 2405355"/>
                <a:gd name="connsiteX172" fmla="*/ 501650 w 1270000"/>
                <a:gd name="connsiteY172" fmla="*/ 1786230 h 2405355"/>
                <a:gd name="connsiteX173" fmla="*/ 492125 w 1270000"/>
                <a:gd name="connsiteY173" fmla="*/ 1783055 h 2405355"/>
                <a:gd name="connsiteX174" fmla="*/ 479425 w 1270000"/>
                <a:gd name="connsiteY174" fmla="*/ 1770355 h 2405355"/>
                <a:gd name="connsiteX175" fmla="*/ 450850 w 1270000"/>
                <a:gd name="connsiteY175" fmla="*/ 1760830 h 2405355"/>
                <a:gd name="connsiteX176" fmla="*/ 431800 w 1270000"/>
                <a:gd name="connsiteY176" fmla="*/ 1754480 h 2405355"/>
                <a:gd name="connsiteX177" fmla="*/ 422275 w 1270000"/>
                <a:gd name="connsiteY177" fmla="*/ 1751305 h 2405355"/>
                <a:gd name="connsiteX178" fmla="*/ 400050 w 1270000"/>
                <a:gd name="connsiteY178" fmla="*/ 1722730 h 2405355"/>
                <a:gd name="connsiteX179" fmla="*/ 393700 w 1270000"/>
                <a:gd name="connsiteY179" fmla="*/ 1710030 h 2405355"/>
                <a:gd name="connsiteX180" fmla="*/ 390525 w 1270000"/>
                <a:gd name="connsiteY180" fmla="*/ 1700505 h 2405355"/>
                <a:gd name="connsiteX181" fmla="*/ 384175 w 1270000"/>
                <a:gd name="connsiteY181" fmla="*/ 1690980 h 2405355"/>
                <a:gd name="connsiteX182" fmla="*/ 377825 w 1270000"/>
                <a:gd name="connsiteY182" fmla="*/ 1576680 h 2405355"/>
                <a:gd name="connsiteX183" fmla="*/ 365125 w 1270000"/>
                <a:gd name="connsiteY183" fmla="*/ 1563980 h 2405355"/>
                <a:gd name="connsiteX184" fmla="*/ 358775 w 1270000"/>
                <a:gd name="connsiteY184" fmla="*/ 1554455 h 2405355"/>
                <a:gd name="connsiteX185" fmla="*/ 349250 w 1270000"/>
                <a:gd name="connsiteY185" fmla="*/ 1548105 h 2405355"/>
                <a:gd name="connsiteX186" fmla="*/ 346075 w 1270000"/>
                <a:gd name="connsiteY186" fmla="*/ 1532230 h 2405355"/>
                <a:gd name="connsiteX187" fmla="*/ 342900 w 1270000"/>
                <a:gd name="connsiteY187" fmla="*/ 1519530 h 2405355"/>
                <a:gd name="connsiteX188" fmla="*/ 330200 w 1270000"/>
                <a:gd name="connsiteY188" fmla="*/ 1497305 h 2405355"/>
                <a:gd name="connsiteX189" fmla="*/ 320675 w 1270000"/>
                <a:gd name="connsiteY189" fmla="*/ 1478255 h 2405355"/>
                <a:gd name="connsiteX190" fmla="*/ 317500 w 1270000"/>
                <a:gd name="connsiteY190" fmla="*/ 1462380 h 2405355"/>
                <a:gd name="connsiteX191" fmla="*/ 304800 w 1270000"/>
                <a:gd name="connsiteY191" fmla="*/ 1421105 h 2405355"/>
                <a:gd name="connsiteX192" fmla="*/ 285750 w 1270000"/>
                <a:gd name="connsiteY192" fmla="*/ 1411580 h 2405355"/>
                <a:gd name="connsiteX193" fmla="*/ 279400 w 1270000"/>
                <a:gd name="connsiteY193" fmla="*/ 1402055 h 2405355"/>
                <a:gd name="connsiteX194" fmla="*/ 263525 w 1270000"/>
                <a:gd name="connsiteY194" fmla="*/ 1386180 h 2405355"/>
                <a:gd name="connsiteX195" fmla="*/ 254000 w 1270000"/>
                <a:gd name="connsiteY195" fmla="*/ 1354430 h 2405355"/>
                <a:gd name="connsiteX196" fmla="*/ 247650 w 1270000"/>
                <a:gd name="connsiteY196" fmla="*/ 1344905 h 2405355"/>
                <a:gd name="connsiteX197" fmla="*/ 244475 w 1270000"/>
                <a:gd name="connsiteY197" fmla="*/ 1335380 h 2405355"/>
                <a:gd name="connsiteX198" fmla="*/ 231775 w 1270000"/>
                <a:gd name="connsiteY198" fmla="*/ 1329030 h 2405355"/>
                <a:gd name="connsiteX199" fmla="*/ 225425 w 1270000"/>
                <a:gd name="connsiteY199" fmla="*/ 1316330 h 2405355"/>
                <a:gd name="connsiteX200" fmla="*/ 222250 w 1270000"/>
                <a:gd name="connsiteY200" fmla="*/ 1306805 h 2405355"/>
                <a:gd name="connsiteX201" fmla="*/ 212725 w 1270000"/>
                <a:gd name="connsiteY201" fmla="*/ 1287755 h 2405355"/>
                <a:gd name="connsiteX202" fmla="*/ 209550 w 1270000"/>
                <a:gd name="connsiteY202" fmla="*/ 1246480 h 2405355"/>
                <a:gd name="connsiteX203" fmla="*/ 203200 w 1270000"/>
                <a:gd name="connsiteY203" fmla="*/ 1236955 h 2405355"/>
                <a:gd name="connsiteX204" fmla="*/ 196850 w 1270000"/>
                <a:gd name="connsiteY204" fmla="*/ 1217905 h 2405355"/>
                <a:gd name="connsiteX205" fmla="*/ 190500 w 1270000"/>
                <a:gd name="connsiteY205" fmla="*/ 1195680 h 2405355"/>
                <a:gd name="connsiteX206" fmla="*/ 177800 w 1270000"/>
                <a:gd name="connsiteY206" fmla="*/ 1176630 h 2405355"/>
                <a:gd name="connsiteX207" fmla="*/ 165100 w 1270000"/>
                <a:gd name="connsiteY207" fmla="*/ 1160755 h 2405355"/>
                <a:gd name="connsiteX208" fmla="*/ 155575 w 1270000"/>
                <a:gd name="connsiteY208" fmla="*/ 1129005 h 2405355"/>
                <a:gd name="connsiteX209" fmla="*/ 149225 w 1270000"/>
                <a:gd name="connsiteY209" fmla="*/ 1119480 h 2405355"/>
                <a:gd name="connsiteX210" fmla="*/ 142875 w 1270000"/>
                <a:gd name="connsiteY210" fmla="*/ 1094080 h 2405355"/>
                <a:gd name="connsiteX211" fmla="*/ 133350 w 1270000"/>
                <a:gd name="connsiteY211" fmla="*/ 1075030 h 2405355"/>
                <a:gd name="connsiteX212" fmla="*/ 123825 w 1270000"/>
                <a:gd name="connsiteY212" fmla="*/ 1043280 h 2405355"/>
                <a:gd name="connsiteX213" fmla="*/ 120650 w 1270000"/>
                <a:gd name="connsiteY213" fmla="*/ 1033755 h 2405355"/>
                <a:gd name="connsiteX214" fmla="*/ 101600 w 1270000"/>
                <a:gd name="connsiteY214" fmla="*/ 998830 h 2405355"/>
                <a:gd name="connsiteX215" fmla="*/ 92075 w 1270000"/>
                <a:gd name="connsiteY215" fmla="*/ 967080 h 2405355"/>
                <a:gd name="connsiteX216" fmla="*/ 82550 w 1270000"/>
                <a:gd name="connsiteY216" fmla="*/ 963905 h 2405355"/>
                <a:gd name="connsiteX217" fmla="*/ 69850 w 1270000"/>
                <a:gd name="connsiteY217" fmla="*/ 944855 h 2405355"/>
                <a:gd name="connsiteX218" fmla="*/ 60325 w 1270000"/>
                <a:gd name="connsiteY218" fmla="*/ 941680 h 2405355"/>
                <a:gd name="connsiteX219" fmla="*/ 50800 w 1270000"/>
                <a:gd name="connsiteY219" fmla="*/ 935330 h 2405355"/>
                <a:gd name="connsiteX220" fmla="*/ 38100 w 1270000"/>
                <a:gd name="connsiteY220" fmla="*/ 932155 h 2405355"/>
                <a:gd name="connsiteX221" fmla="*/ 9525 w 1270000"/>
                <a:gd name="connsiteY221" fmla="*/ 916280 h 2405355"/>
                <a:gd name="connsiteX222" fmla="*/ 0 w 1270000"/>
                <a:gd name="connsiteY222" fmla="*/ 913105 h 2405355"/>
                <a:gd name="connsiteX223" fmla="*/ 22225 w 1270000"/>
                <a:gd name="connsiteY223" fmla="*/ 900405 h 2405355"/>
                <a:gd name="connsiteX224" fmla="*/ 47625 w 1270000"/>
                <a:gd name="connsiteY224" fmla="*/ 862305 h 2405355"/>
                <a:gd name="connsiteX225" fmla="*/ 57150 w 1270000"/>
                <a:gd name="connsiteY225" fmla="*/ 836905 h 2405355"/>
                <a:gd name="connsiteX226" fmla="*/ 63500 w 1270000"/>
                <a:gd name="connsiteY226" fmla="*/ 817855 h 2405355"/>
                <a:gd name="connsiteX227" fmla="*/ 66675 w 1270000"/>
                <a:gd name="connsiteY227" fmla="*/ 808330 h 2405355"/>
                <a:gd name="connsiteX228" fmla="*/ 73025 w 1270000"/>
                <a:gd name="connsiteY228" fmla="*/ 795630 h 2405355"/>
                <a:gd name="connsiteX229" fmla="*/ 79375 w 1270000"/>
                <a:gd name="connsiteY229" fmla="*/ 767055 h 2405355"/>
                <a:gd name="connsiteX230" fmla="*/ 82550 w 1270000"/>
                <a:gd name="connsiteY230" fmla="*/ 751180 h 2405355"/>
                <a:gd name="connsiteX231" fmla="*/ 85725 w 1270000"/>
                <a:gd name="connsiteY231" fmla="*/ 713080 h 2405355"/>
                <a:gd name="connsiteX232" fmla="*/ 92075 w 1270000"/>
                <a:gd name="connsiteY232" fmla="*/ 586080 h 2405355"/>
                <a:gd name="connsiteX233" fmla="*/ 101600 w 1270000"/>
                <a:gd name="connsiteY233" fmla="*/ 46330 h 2405355"/>
                <a:gd name="connsiteX234" fmla="*/ 104775 w 1270000"/>
                <a:gd name="connsiteY234" fmla="*/ 20930 h 2405355"/>
                <a:gd name="connsiteX235" fmla="*/ 123825 w 1270000"/>
                <a:gd name="connsiteY235" fmla="*/ 14580 h 2405355"/>
                <a:gd name="connsiteX236" fmla="*/ 123825 w 1270000"/>
                <a:gd name="connsiteY236" fmla="*/ 11405 h 2405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</a:cxnLst>
              <a:rect l="l" t="t" r="r" b="b"/>
              <a:pathLst>
                <a:path w="1270000" h="2405355">
                  <a:moveTo>
                    <a:pt x="123825" y="11405"/>
                  </a:moveTo>
                  <a:cubicBezTo>
                    <a:pt x="132292" y="12463"/>
                    <a:pt x="141303" y="11411"/>
                    <a:pt x="149225" y="14580"/>
                  </a:cubicBezTo>
                  <a:cubicBezTo>
                    <a:pt x="152768" y="15997"/>
                    <a:pt x="152877" y="21407"/>
                    <a:pt x="155575" y="24105"/>
                  </a:cubicBezTo>
                  <a:cubicBezTo>
                    <a:pt x="161730" y="30260"/>
                    <a:pt x="166878" y="31048"/>
                    <a:pt x="174625" y="33630"/>
                  </a:cubicBezTo>
                  <a:cubicBezTo>
                    <a:pt x="213035" y="29789"/>
                    <a:pt x="196285" y="33818"/>
                    <a:pt x="225425" y="24105"/>
                  </a:cubicBezTo>
                  <a:lnTo>
                    <a:pt x="254000" y="14580"/>
                  </a:lnTo>
                  <a:cubicBezTo>
                    <a:pt x="257175" y="13522"/>
                    <a:pt x="260185" y="11614"/>
                    <a:pt x="263525" y="11405"/>
                  </a:cubicBezTo>
                  <a:cubicBezTo>
                    <a:pt x="348142" y="6116"/>
                    <a:pt x="297367" y="8760"/>
                    <a:pt x="415925" y="5055"/>
                  </a:cubicBezTo>
                  <a:cubicBezTo>
                    <a:pt x="436607" y="919"/>
                    <a:pt x="453281" y="-3877"/>
                    <a:pt x="476250" y="5055"/>
                  </a:cubicBezTo>
                  <a:cubicBezTo>
                    <a:pt x="483363" y="7821"/>
                    <a:pt x="488950" y="24105"/>
                    <a:pt x="488950" y="24105"/>
                  </a:cubicBezTo>
                  <a:cubicBezTo>
                    <a:pt x="487892" y="27280"/>
                    <a:pt x="485775" y="30283"/>
                    <a:pt x="485775" y="33630"/>
                  </a:cubicBezTo>
                  <a:cubicBezTo>
                    <a:pt x="485775" y="46422"/>
                    <a:pt x="490252" y="47632"/>
                    <a:pt x="498475" y="55855"/>
                  </a:cubicBezTo>
                  <a:lnTo>
                    <a:pt x="508000" y="84430"/>
                  </a:lnTo>
                  <a:cubicBezTo>
                    <a:pt x="509058" y="87605"/>
                    <a:pt x="509319" y="91170"/>
                    <a:pt x="511175" y="93955"/>
                  </a:cubicBezTo>
                  <a:cubicBezTo>
                    <a:pt x="513292" y="97130"/>
                    <a:pt x="515975" y="99993"/>
                    <a:pt x="517525" y="103480"/>
                  </a:cubicBezTo>
                  <a:cubicBezTo>
                    <a:pt x="527832" y="126671"/>
                    <a:pt x="516076" y="119930"/>
                    <a:pt x="533400" y="125705"/>
                  </a:cubicBezTo>
                  <a:cubicBezTo>
                    <a:pt x="535517" y="128880"/>
                    <a:pt x="537052" y="132532"/>
                    <a:pt x="539750" y="135230"/>
                  </a:cubicBezTo>
                  <a:cubicBezTo>
                    <a:pt x="549644" y="145124"/>
                    <a:pt x="565149" y="145813"/>
                    <a:pt x="577850" y="147930"/>
                  </a:cubicBezTo>
                  <a:cubicBezTo>
                    <a:pt x="583142" y="151105"/>
                    <a:pt x="587995" y="155163"/>
                    <a:pt x="593725" y="157455"/>
                  </a:cubicBezTo>
                  <a:cubicBezTo>
                    <a:pt x="628564" y="171390"/>
                    <a:pt x="589100" y="147205"/>
                    <a:pt x="628650" y="166980"/>
                  </a:cubicBezTo>
                  <a:cubicBezTo>
                    <a:pt x="632883" y="169097"/>
                    <a:pt x="636956" y="171572"/>
                    <a:pt x="641350" y="173330"/>
                  </a:cubicBezTo>
                  <a:cubicBezTo>
                    <a:pt x="647565" y="175816"/>
                    <a:pt x="653521" y="179680"/>
                    <a:pt x="660400" y="179680"/>
                  </a:cubicBezTo>
                  <a:cubicBezTo>
                    <a:pt x="667279" y="179680"/>
                    <a:pt x="663575" y="167509"/>
                    <a:pt x="682625" y="173330"/>
                  </a:cubicBezTo>
                  <a:cubicBezTo>
                    <a:pt x="701675" y="179151"/>
                    <a:pt x="738717" y="199259"/>
                    <a:pt x="774700" y="214605"/>
                  </a:cubicBezTo>
                  <a:cubicBezTo>
                    <a:pt x="810683" y="229951"/>
                    <a:pt x="876300" y="256409"/>
                    <a:pt x="898525" y="265405"/>
                  </a:cubicBezTo>
                  <a:cubicBezTo>
                    <a:pt x="920750" y="274401"/>
                    <a:pt x="904875" y="267522"/>
                    <a:pt x="908050" y="268580"/>
                  </a:cubicBezTo>
                  <a:cubicBezTo>
                    <a:pt x="911225" y="269638"/>
                    <a:pt x="914582" y="270258"/>
                    <a:pt x="917575" y="271755"/>
                  </a:cubicBezTo>
                  <a:cubicBezTo>
                    <a:pt x="921808" y="273872"/>
                    <a:pt x="925925" y="276241"/>
                    <a:pt x="930275" y="278105"/>
                  </a:cubicBezTo>
                  <a:cubicBezTo>
                    <a:pt x="938574" y="281662"/>
                    <a:pt x="943549" y="281770"/>
                    <a:pt x="952500" y="284455"/>
                  </a:cubicBezTo>
                  <a:cubicBezTo>
                    <a:pt x="958911" y="286378"/>
                    <a:pt x="965200" y="288688"/>
                    <a:pt x="971550" y="290805"/>
                  </a:cubicBezTo>
                  <a:lnTo>
                    <a:pt x="1019175" y="306680"/>
                  </a:lnTo>
                  <a:lnTo>
                    <a:pt x="1047750" y="316205"/>
                  </a:lnTo>
                  <a:cubicBezTo>
                    <a:pt x="1050925" y="317263"/>
                    <a:pt x="1053993" y="318724"/>
                    <a:pt x="1057275" y="319380"/>
                  </a:cubicBezTo>
                  <a:cubicBezTo>
                    <a:pt x="1067858" y="321497"/>
                    <a:pt x="1078554" y="323112"/>
                    <a:pt x="1089025" y="325730"/>
                  </a:cubicBezTo>
                  <a:cubicBezTo>
                    <a:pt x="1093258" y="326788"/>
                    <a:pt x="1097366" y="328707"/>
                    <a:pt x="1101725" y="328905"/>
                  </a:cubicBezTo>
                  <a:cubicBezTo>
                    <a:pt x="1144028" y="330828"/>
                    <a:pt x="1186392" y="331022"/>
                    <a:pt x="1228725" y="332080"/>
                  </a:cubicBezTo>
                  <a:lnTo>
                    <a:pt x="1257300" y="341605"/>
                  </a:lnTo>
                  <a:lnTo>
                    <a:pt x="1266825" y="344780"/>
                  </a:lnTo>
                  <a:cubicBezTo>
                    <a:pt x="1264087" y="383115"/>
                    <a:pt x="1261287" y="384579"/>
                    <a:pt x="1266825" y="417805"/>
                  </a:cubicBezTo>
                  <a:cubicBezTo>
                    <a:pt x="1267375" y="421106"/>
                    <a:pt x="1268942" y="424155"/>
                    <a:pt x="1270000" y="427330"/>
                  </a:cubicBezTo>
                  <a:cubicBezTo>
                    <a:pt x="1268942" y="450613"/>
                    <a:pt x="1269602" y="474039"/>
                    <a:pt x="1266825" y="497180"/>
                  </a:cubicBezTo>
                  <a:cubicBezTo>
                    <a:pt x="1266370" y="500969"/>
                    <a:pt x="1262182" y="503292"/>
                    <a:pt x="1260475" y="506705"/>
                  </a:cubicBezTo>
                  <a:cubicBezTo>
                    <a:pt x="1256640" y="514374"/>
                    <a:pt x="1258533" y="519689"/>
                    <a:pt x="1250950" y="525755"/>
                  </a:cubicBezTo>
                  <a:cubicBezTo>
                    <a:pt x="1248337" y="527846"/>
                    <a:pt x="1244418" y="527433"/>
                    <a:pt x="1241425" y="528930"/>
                  </a:cubicBezTo>
                  <a:cubicBezTo>
                    <a:pt x="1238012" y="530637"/>
                    <a:pt x="1235075" y="533163"/>
                    <a:pt x="1231900" y="535280"/>
                  </a:cubicBezTo>
                  <a:cubicBezTo>
                    <a:pt x="1223210" y="561349"/>
                    <a:pt x="1236320" y="519943"/>
                    <a:pt x="1225550" y="570205"/>
                  </a:cubicBezTo>
                  <a:cubicBezTo>
                    <a:pt x="1224148" y="576750"/>
                    <a:pt x="1222913" y="583686"/>
                    <a:pt x="1219200" y="589255"/>
                  </a:cubicBezTo>
                  <a:cubicBezTo>
                    <a:pt x="1213492" y="597818"/>
                    <a:pt x="1211866" y="598446"/>
                    <a:pt x="1209675" y="608305"/>
                  </a:cubicBezTo>
                  <a:cubicBezTo>
                    <a:pt x="1208278" y="614589"/>
                    <a:pt x="1207652" y="621021"/>
                    <a:pt x="1206500" y="627355"/>
                  </a:cubicBezTo>
                  <a:cubicBezTo>
                    <a:pt x="1204962" y="635814"/>
                    <a:pt x="1204632" y="646630"/>
                    <a:pt x="1196975" y="652755"/>
                  </a:cubicBezTo>
                  <a:cubicBezTo>
                    <a:pt x="1194362" y="654846"/>
                    <a:pt x="1190443" y="654433"/>
                    <a:pt x="1187450" y="655930"/>
                  </a:cubicBezTo>
                  <a:cubicBezTo>
                    <a:pt x="1184037" y="657637"/>
                    <a:pt x="1181100" y="660163"/>
                    <a:pt x="1177925" y="662280"/>
                  </a:cubicBezTo>
                  <a:cubicBezTo>
                    <a:pt x="1175808" y="670747"/>
                    <a:pt x="1176416" y="680418"/>
                    <a:pt x="1171575" y="687680"/>
                  </a:cubicBezTo>
                  <a:cubicBezTo>
                    <a:pt x="1155809" y="711329"/>
                    <a:pt x="1176072" y="682284"/>
                    <a:pt x="1155700" y="706730"/>
                  </a:cubicBezTo>
                  <a:cubicBezTo>
                    <a:pt x="1153257" y="709661"/>
                    <a:pt x="1151793" y="713324"/>
                    <a:pt x="1149350" y="716255"/>
                  </a:cubicBezTo>
                  <a:cubicBezTo>
                    <a:pt x="1141710" y="725422"/>
                    <a:pt x="1139666" y="725886"/>
                    <a:pt x="1130300" y="732130"/>
                  </a:cubicBezTo>
                  <a:cubicBezTo>
                    <a:pt x="1120936" y="760222"/>
                    <a:pt x="1123711" y="748052"/>
                    <a:pt x="1130300" y="805155"/>
                  </a:cubicBezTo>
                  <a:cubicBezTo>
                    <a:pt x="1131067" y="811804"/>
                    <a:pt x="1134533" y="817855"/>
                    <a:pt x="1136650" y="824205"/>
                  </a:cubicBezTo>
                  <a:cubicBezTo>
                    <a:pt x="1148229" y="858943"/>
                    <a:pt x="1129762" y="806326"/>
                    <a:pt x="1146175" y="843255"/>
                  </a:cubicBezTo>
                  <a:cubicBezTo>
                    <a:pt x="1148893" y="849372"/>
                    <a:pt x="1152525" y="862305"/>
                    <a:pt x="1152525" y="862305"/>
                  </a:cubicBezTo>
                  <a:cubicBezTo>
                    <a:pt x="1151467" y="872888"/>
                    <a:pt x="1152713" y="883965"/>
                    <a:pt x="1149350" y="894055"/>
                  </a:cubicBezTo>
                  <a:cubicBezTo>
                    <a:pt x="1148143" y="897675"/>
                    <a:pt x="1143312" y="898855"/>
                    <a:pt x="1139825" y="900405"/>
                  </a:cubicBezTo>
                  <a:cubicBezTo>
                    <a:pt x="1105820" y="915518"/>
                    <a:pt x="1132806" y="898734"/>
                    <a:pt x="1111250" y="913105"/>
                  </a:cubicBezTo>
                  <a:cubicBezTo>
                    <a:pt x="1110192" y="916280"/>
                    <a:pt x="1110166" y="920017"/>
                    <a:pt x="1108075" y="922630"/>
                  </a:cubicBezTo>
                  <a:cubicBezTo>
                    <a:pt x="1102009" y="930213"/>
                    <a:pt x="1096694" y="928320"/>
                    <a:pt x="1089025" y="932155"/>
                  </a:cubicBezTo>
                  <a:cubicBezTo>
                    <a:pt x="1085612" y="933862"/>
                    <a:pt x="1082675" y="936388"/>
                    <a:pt x="1079500" y="938505"/>
                  </a:cubicBezTo>
                  <a:cubicBezTo>
                    <a:pt x="1078483" y="942574"/>
                    <a:pt x="1075427" y="956175"/>
                    <a:pt x="1073150" y="960730"/>
                  </a:cubicBezTo>
                  <a:cubicBezTo>
                    <a:pt x="1071443" y="964143"/>
                    <a:pt x="1069975" y="968138"/>
                    <a:pt x="1066800" y="970255"/>
                  </a:cubicBezTo>
                  <a:cubicBezTo>
                    <a:pt x="1063169" y="972676"/>
                    <a:pt x="1058280" y="972176"/>
                    <a:pt x="1054100" y="973430"/>
                  </a:cubicBezTo>
                  <a:cubicBezTo>
                    <a:pt x="1047689" y="975353"/>
                    <a:pt x="1035050" y="979780"/>
                    <a:pt x="1035050" y="979780"/>
                  </a:cubicBezTo>
                  <a:cubicBezTo>
                    <a:pt x="1036108" y="1031638"/>
                    <a:pt x="1036269" y="1083523"/>
                    <a:pt x="1038225" y="1135355"/>
                  </a:cubicBezTo>
                  <a:cubicBezTo>
                    <a:pt x="1038390" y="1139716"/>
                    <a:pt x="1038674" y="1144648"/>
                    <a:pt x="1041400" y="1148055"/>
                  </a:cubicBezTo>
                  <a:cubicBezTo>
                    <a:pt x="1043491" y="1150668"/>
                    <a:pt x="1047932" y="1149733"/>
                    <a:pt x="1050925" y="1151230"/>
                  </a:cubicBezTo>
                  <a:cubicBezTo>
                    <a:pt x="1062067" y="1156801"/>
                    <a:pt x="1062023" y="1159678"/>
                    <a:pt x="1069975" y="1170280"/>
                  </a:cubicBezTo>
                  <a:cubicBezTo>
                    <a:pt x="1071033" y="1173455"/>
                    <a:pt x="1071653" y="1176812"/>
                    <a:pt x="1073150" y="1179805"/>
                  </a:cubicBezTo>
                  <a:cubicBezTo>
                    <a:pt x="1074857" y="1183218"/>
                    <a:pt x="1077997" y="1185823"/>
                    <a:pt x="1079500" y="1189330"/>
                  </a:cubicBezTo>
                  <a:cubicBezTo>
                    <a:pt x="1087701" y="1208466"/>
                    <a:pt x="1075458" y="1197219"/>
                    <a:pt x="1092200" y="1208380"/>
                  </a:cubicBezTo>
                  <a:cubicBezTo>
                    <a:pt x="1107760" y="1231721"/>
                    <a:pt x="1112623" y="1204089"/>
                    <a:pt x="1111250" y="1227430"/>
                  </a:cubicBezTo>
                  <a:cubicBezTo>
                    <a:pt x="1108921" y="1267022"/>
                    <a:pt x="1088619" y="1261746"/>
                    <a:pt x="1101725" y="1281405"/>
                  </a:cubicBezTo>
                  <a:cubicBezTo>
                    <a:pt x="1096944" y="1295749"/>
                    <a:pt x="1102092" y="1289232"/>
                    <a:pt x="1085850" y="1294105"/>
                  </a:cubicBezTo>
                  <a:cubicBezTo>
                    <a:pt x="1079439" y="1296028"/>
                    <a:pt x="1066800" y="1300455"/>
                    <a:pt x="1066800" y="1300455"/>
                  </a:cubicBezTo>
                  <a:cubicBezTo>
                    <a:pt x="1066958" y="1301246"/>
                    <a:pt x="1070547" y="1322601"/>
                    <a:pt x="1073150" y="1325855"/>
                  </a:cubicBezTo>
                  <a:cubicBezTo>
                    <a:pt x="1075534" y="1328835"/>
                    <a:pt x="1079500" y="1330088"/>
                    <a:pt x="1082675" y="1332205"/>
                  </a:cubicBezTo>
                  <a:cubicBezTo>
                    <a:pt x="1081617" y="1339613"/>
                    <a:pt x="1081650" y="1347262"/>
                    <a:pt x="1079500" y="1354430"/>
                  </a:cubicBezTo>
                  <a:cubicBezTo>
                    <a:pt x="1075587" y="1367474"/>
                    <a:pt x="1065983" y="1366344"/>
                    <a:pt x="1054100" y="1370305"/>
                  </a:cubicBezTo>
                  <a:cubicBezTo>
                    <a:pt x="1039455" y="1375187"/>
                    <a:pt x="1047857" y="1372824"/>
                    <a:pt x="1028700" y="1376655"/>
                  </a:cubicBezTo>
                  <a:cubicBezTo>
                    <a:pt x="1027642" y="1379830"/>
                    <a:pt x="1023158" y="1383813"/>
                    <a:pt x="1025525" y="1386180"/>
                  </a:cubicBezTo>
                  <a:cubicBezTo>
                    <a:pt x="1030258" y="1390913"/>
                    <a:pt x="1038588" y="1389537"/>
                    <a:pt x="1044575" y="1392530"/>
                  </a:cubicBezTo>
                  <a:cubicBezTo>
                    <a:pt x="1048808" y="1394647"/>
                    <a:pt x="1052881" y="1397122"/>
                    <a:pt x="1057275" y="1398880"/>
                  </a:cubicBezTo>
                  <a:cubicBezTo>
                    <a:pt x="1063490" y="1401366"/>
                    <a:pt x="1076325" y="1405230"/>
                    <a:pt x="1076325" y="1405230"/>
                  </a:cubicBezTo>
                  <a:cubicBezTo>
                    <a:pt x="1093448" y="1439476"/>
                    <a:pt x="1076639" y="1401604"/>
                    <a:pt x="1085850" y="1481430"/>
                  </a:cubicBezTo>
                  <a:cubicBezTo>
                    <a:pt x="1088307" y="1502727"/>
                    <a:pt x="1091394" y="1495693"/>
                    <a:pt x="1098550" y="1510005"/>
                  </a:cubicBezTo>
                  <a:cubicBezTo>
                    <a:pt x="1111695" y="1536295"/>
                    <a:pt x="1089877" y="1501758"/>
                    <a:pt x="1108075" y="1529055"/>
                  </a:cubicBezTo>
                  <a:cubicBezTo>
                    <a:pt x="1107546" y="1541226"/>
                    <a:pt x="1111779" y="1567155"/>
                    <a:pt x="1111250" y="1583030"/>
                  </a:cubicBezTo>
                  <a:cubicBezTo>
                    <a:pt x="1110721" y="1598905"/>
                    <a:pt x="1100013" y="1599872"/>
                    <a:pt x="1104900" y="1624305"/>
                  </a:cubicBezTo>
                  <a:cubicBezTo>
                    <a:pt x="1102783" y="1627480"/>
                    <a:pt x="1101248" y="1631132"/>
                    <a:pt x="1098550" y="1633830"/>
                  </a:cubicBezTo>
                  <a:cubicBezTo>
                    <a:pt x="1092395" y="1639985"/>
                    <a:pt x="1087247" y="1640773"/>
                    <a:pt x="1079500" y="1643355"/>
                  </a:cubicBezTo>
                  <a:cubicBezTo>
                    <a:pt x="1076325" y="1646530"/>
                    <a:pt x="1072732" y="1649336"/>
                    <a:pt x="1069975" y="1652880"/>
                  </a:cubicBezTo>
                  <a:cubicBezTo>
                    <a:pt x="1065290" y="1658904"/>
                    <a:pt x="1063625" y="1667697"/>
                    <a:pt x="1057275" y="1671930"/>
                  </a:cubicBezTo>
                  <a:lnTo>
                    <a:pt x="1038225" y="1684630"/>
                  </a:lnTo>
                  <a:cubicBezTo>
                    <a:pt x="1015471" y="1718761"/>
                    <a:pt x="1035844" y="1693494"/>
                    <a:pt x="1016000" y="1710030"/>
                  </a:cubicBezTo>
                  <a:cubicBezTo>
                    <a:pt x="1012551" y="1712905"/>
                    <a:pt x="1010400" y="1717374"/>
                    <a:pt x="1006475" y="1719555"/>
                  </a:cubicBezTo>
                  <a:cubicBezTo>
                    <a:pt x="1000624" y="1722806"/>
                    <a:pt x="987425" y="1725905"/>
                    <a:pt x="987425" y="1725905"/>
                  </a:cubicBezTo>
                  <a:cubicBezTo>
                    <a:pt x="985160" y="1732699"/>
                    <a:pt x="983693" y="1739886"/>
                    <a:pt x="977900" y="1744955"/>
                  </a:cubicBezTo>
                  <a:cubicBezTo>
                    <a:pt x="972157" y="1749981"/>
                    <a:pt x="958850" y="1757655"/>
                    <a:pt x="958850" y="1757655"/>
                  </a:cubicBezTo>
                  <a:cubicBezTo>
                    <a:pt x="950870" y="1781596"/>
                    <a:pt x="961635" y="1752086"/>
                    <a:pt x="949325" y="1776705"/>
                  </a:cubicBezTo>
                  <a:cubicBezTo>
                    <a:pt x="946657" y="1782040"/>
                    <a:pt x="944501" y="1793844"/>
                    <a:pt x="942975" y="1798930"/>
                  </a:cubicBezTo>
                  <a:cubicBezTo>
                    <a:pt x="930339" y="1841051"/>
                    <a:pt x="943005" y="1798855"/>
                    <a:pt x="930275" y="1830680"/>
                  </a:cubicBezTo>
                  <a:cubicBezTo>
                    <a:pt x="927789" y="1836895"/>
                    <a:pt x="927638" y="1844161"/>
                    <a:pt x="923925" y="1849730"/>
                  </a:cubicBezTo>
                  <a:cubicBezTo>
                    <a:pt x="919692" y="1856080"/>
                    <a:pt x="913638" y="1861540"/>
                    <a:pt x="911225" y="1868780"/>
                  </a:cubicBezTo>
                  <a:cubicBezTo>
                    <a:pt x="906843" y="1881925"/>
                    <a:pt x="910835" y="1876449"/>
                    <a:pt x="898525" y="1884655"/>
                  </a:cubicBezTo>
                  <a:cubicBezTo>
                    <a:pt x="897467" y="1887830"/>
                    <a:pt x="898073" y="1892235"/>
                    <a:pt x="895350" y="1894180"/>
                  </a:cubicBezTo>
                  <a:cubicBezTo>
                    <a:pt x="889903" y="1898071"/>
                    <a:pt x="882650" y="1898413"/>
                    <a:pt x="876300" y="1900530"/>
                  </a:cubicBezTo>
                  <a:cubicBezTo>
                    <a:pt x="863155" y="1904912"/>
                    <a:pt x="869560" y="1901849"/>
                    <a:pt x="857250" y="1910055"/>
                  </a:cubicBezTo>
                  <a:cubicBezTo>
                    <a:pt x="855133" y="1913230"/>
                    <a:pt x="852450" y="1916093"/>
                    <a:pt x="850900" y="1919580"/>
                  </a:cubicBezTo>
                  <a:cubicBezTo>
                    <a:pt x="848182" y="1925697"/>
                    <a:pt x="846667" y="1932280"/>
                    <a:pt x="844550" y="1938630"/>
                  </a:cubicBezTo>
                  <a:lnTo>
                    <a:pt x="838200" y="1957680"/>
                  </a:lnTo>
                  <a:lnTo>
                    <a:pt x="835025" y="1967205"/>
                  </a:lnTo>
                  <a:cubicBezTo>
                    <a:pt x="833967" y="1970380"/>
                    <a:pt x="834635" y="1974874"/>
                    <a:pt x="831850" y="1976730"/>
                  </a:cubicBezTo>
                  <a:cubicBezTo>
                    <a:pt x="809402" y="1991695"/>
                    <a:pt x="836429" y="1972151"/>
                    <a:pt x="812800" y="1995780"/>
                  </a:cubicBezTo>
                  <a:cubicBezTo>
                    <a:pt x="810102" y="1998478"/>
                    <a:pt x="805392" y="1994722"/>
                    <a:pt x="803275" y="2002130"/>
                  </a:cubicBezTo>
                  <a:cubicBezTo>
                    <a:pt x="801158" y="2009538"/>
                    <a:pt x="822548" y="2025265"/>
                    <a:pt x="800100" y="2040230"/>
                  </a:cubicBezTo>
                  <a:cubicBezTo>
                    <a:pt x="799042" y="2066688"/>
                    <a:pt x="791633" y="2076213"/>
                    <a:pt x="787400" y="2097380"/>
                  </a:cubicBezTo>
                  <a:cubicBezTo>
                    <a:pt x="783167" y="2118547"/>
                    <a:pt x="777875" y="2152413"/>
                    <a:pt x="774700" y="2167230"/>
                  </a:cubicBezTo>
                  <a:cubicBezTo>
                    <a:pt x="771525" y="2182047"/>
                    <a:pt x="768350" y="2186280"/>
                    <a:pt x="768350" y="2186280"/>
                  </a:cubicBezTo>
                  <a:cubicBezTo>
                    <a:pt x="767292" y="2193688"/>
                    <a:pt x="766514" y="2201142"/>
                    <a:pt x="765175" y="2208505"/>
                  </a:cubicBezTo>
                  <a:cubicBezTo>
                    <a:pt x="764394" y="2212798"/>
                    <a:pt x="762000" y="2216841"/>
                    <a:pt x="762000" y="2221205"/>
                  </a:cubicBezTo>
                  <a:cubicBezTo>
                    <a:pt x="762000" y="2237115"/>
                    <a:pt x="764117" y="2252955"/>
                    <a:pt x="765175" y="2268830"/>
                  </a:cubicBezTo>
                  <a:cubicBezTo>
                    <a:pt x="763058" y="2277297"/>
                    <a:pt x="764183" y="2287341"/>
                    <a:pt x="758825" y="2294230"/>
                  </a:cubicBezTo>
                  <a:cubicBezTo>
                    <a:pt x="755512" y="2298490"/>
                    <a:pt x="748185" y="2296096"/>
                    <a:pt x="742950" y="2297405"/>
                  </a:cubicBezTo>
                  <a:cubicBezTo>
                    <a:pt x="739703" y="2298217"/>
                    <a:pt x="736600" y="2299522"/>
                    <a:pt x="733425" y="2300580"/>
                  </a:cubicBezTo>
                  <a:cubicBezTo>
                    <a:pt x="725445" y="2324521"/>
                    <a:pt x="737138" y="2295939"/>
                    <a:pt x="720725" y="2316455"/>
                  </a:cubicBezTo>
                  <a:cubicBezTo>
                    <a:pt x="718634" y="2319068"/>
                    <a:pt x="718469" y="2322762"/>
                    <a:pt x="717550" y="2325980"/>
                  </a:cubicBezTo>
                  <a:cubicBezTo>
                    <a:pt x="711275" y="2347942"/>
                    <a:pt x="717196" y="2330927"/>
                    <a:pt x="711200" y="2360905"/>
                  </a:cubicBezTo>
                  <a:cubicBezTo>
                    <a:pt x="710544" y="2364187"/>
                    <a:pt x="709083" y="2367255"/>
                    <a:pt x="708025" y="2370430"/>
                  </a:cubicBezTo>
                  <a:cubicBezTo>
                    <a:pt x="705721" y="2386558"/>
                    <a:pt x="710357" y="2393539"/>
                    <a:pt x="695325" y="2399005"/>
                  </a:cubicBezTo>
                  <a:cubicBezTo>
                    <a:pt x="687123" y="2401987"/>
                    <a:pt x="669925" y="2405355"/>
                    <a:pt x="669925" y="2405355"/>
                  </a:cubicBezTo>
                  <a:cubicBezTo>
                    <a:pt x="633942" y="2404297"/>
                    <a:pt x="597741" y="2406268"/>
                    <a:pt x="561975" y="2402180"/>
                  </a:cubicBezTo>
                  <a:cubicBezTo>
                    <a:pt x="558650" y="2401800"/>
                    <a:pt x="558800" y="2396002"/>
                    <a:pt x="558800" y="2392655"/>
                  </a:cubicBezTo>
                  <a:cubicBezTo>
                    <a:pt x="558800" y="2380965"/>
                    <a:pt x="560322" y="2369302"/>
                    <a:pt x="561975" y="2357730"/>
                  </a:cubicBezTo>
                  <a:cubicBezTo>
                    <a:pt x="562448" y="2354417"/>
                    <a:pt x="564231" y="2351423"/>
                    <a:pt x="565150" y="2348205"/>
                  </a:cubicBezTo>
                  <a:cubicBezTo>
                    <a:pt x="566349" y="2344009"/>
                    <a:pt x="566606" y="2339516"/>
                    <a:pt x="568325" y="2335505"/>
                  </a:cubicBezTo>
                  <a:cubicBezTo>
                    <a:pt x="569828" y="2331998"/>
                    <a:pt x="572968" y="2329393"/>
                    <a:pt x="574675" y="2325980"/>
                  </a:cubicBezTo>
                  <a:cubicBezTo>
                    <a:pt x="587820" y="2299690"/>
                    <a:pt x="566002" y="2334227"/>
                    <a:pt x="584200" y="2306930"/>
                  </a:cubicBezTo>
                  <a:cubicBezTo>
                    <a:pt x="588688" y="2284491"/>
                    <a:pt x="585668" y="2296175"/>
                    <a:pt x="593725" y="2272005"/>
                  </a:cubicBezTo>
                  <a:lnTo>
                    <a:pt x="596900" y="2262480"/>
                  </a:lnTo>
                  <a:cubicBezTo>
                    <a:pt x="597958" y="2259305"/>
                    <a:pt x="598219" y="2255740"/>
                    <a:pt x="600075" y="2252955"/>
                  </a:cubicBezTo>
                  <a:cubicBezTo>
                    <a:pt x="605427" y="2244928"/>
                    <a:pt x="607722" y="2243294"/>
                    <a:pt x="609600" y="2233905"/>
                  </a:cubicBezTo>
                  <a:cubicBezTo>
                    <a:pt x="612125" y="2221280"/>
                    <a:pt x="611879" y="2208019"/>
                    <a:pt x="615950" y="2195805"/>
                  </a:cubicBezTo>
                  <a:lnTo>
                    <a:pt x="625475" y="2167230"/>
                  </a:lnTo>
                  <a:cubicBezTo>
                    <a:pt x="626533" y="2164055"/>
                    <a:pt x="626794" y="2160490"/>
                    <a:pt x="628650" y="2157705"/>
                  </a:cubicBezTo>
                  <a:cubicBezTo>
                    <a:pt x="630767" y="2154530"/>
                    <a:pt x="633450" y="2151667"/>
                    <a:pt x="635000" y="2148180"/>
                  </a:cubicBezTo>
                  <a:cubicBezTo>
                    <a:pt x="637718" y="2142063"/>
                    <a:pt x="639233" y="2135480"/>
                    <a:pt x="641350" y="2129130"/>
                  </a:cubicBezTo>
                  <a:lnTo>
                    <a:pt x="644525" y="2119605"/>
                  </a:lnTo>
                  <a:cubicBezTo>
                    <a:pt x="653961" y="2091297"/>
                    <a:pt x="638864" y="2135966"/>
                    <a:pt x="654050" y="2094205"/>
                  </a:cubicBezTo>
                  <a:cubicBezTo>
                    <a:pt x="656337" y="2087915"/>
                    <a:pt x="658283" y="2081505"/>
                    <a:pt x="660400" y="2075155"/>
                  </a:cubicBezTo>
                  <a:lnTo>
                    <a:pt x="663575" y="2065630"/>
                  </a:lnTo>
                  <a:cubicBezTo>
                    <a:pt x="664633" y="2053988"/>
                    <a:pt x="664301" y="2042135"/>
                    <a:pt x="666750" y="2030705"/>
                  </a:cubicBezTo>
                  <a:cubicBezTo>
                    <a:pt x="667550" y="2026974"/>
                    <a:pt x="671393" y="2024593"/>
                    <a:pt x="673100" y="2021180"/>
                  </a:cubicBezTo>
                  <a:cubicBezTo>
                    <a:pt x="675638" y="2016105"/>
                    <a:pt x="678094" y="2003702"/>
                    <a:pt x="679450" y="1998955"/>
                  </a:cubicBezTo>
                  <a:cubicBezTo>
                    <a:pt x="688560" y="1967071"/>
                    <a:pt x="675874" y="2016432"/>
                    <a:pt x="685800" y="1976730"/>
                  </a:cubicBezTo>
                  <a:cubicBezTo>
                    <a:pt x="684742" y="1951330"/>
                    <a:pt x="685155" y="1925826"/>
                    <a:pt x="682625" y="1900530"/>
                  </a:cubicBezTo>
                  <a:cubicBezTo>
                    <a:pt x="681959" y="1893870"/>
                    <a:pt x="681008" y="1886213"/>
                    <a:pt x="676275" y="1881480"/>
                  </a:cubicBezTo>
                  <a:cubicBezTo>
                    <a:pt x="646380" y="1851585"/>
                    <a:pt x="694319" y="1896685"/>
                    <a:pt x="647700" y="1865605"/>
                  </a:cubicBezTo>
                  <a:lnTo>
                    <a:pt x="628650" y="1852905"/>
                  </a:lnTo>
                  <a:cubicBezTo>
                    <a:pt x="625475" y="1850788"/>
                    <a:pt x="621823" y="1849253"/>
                    <a:pt x="619125" y="1846555"/>
                  </a:cubicBezTo>
                  <a:cubicBezTo>
                    <a:pt x="594992" y="1822422"/>
                    <a:pt x="617173" y="1840816"/>
                    <a:pt x="596900" y="1830680"/>
                  </a:cubicBezTo>
                  <a:cubicBezTo>
                    <a:pt x="593487" y="1828973"/>
                    <a:pt x="590948" y="1825670"/>
                    <a:pt x="587375" y="1824330"/>
                  </a:cubicBezTo>
                  <a:cubicBezTo>
                    <a:pt x="582322" y="1822435"/>
                    <a:pt x="576735" y="1822464"/>
                    <a:pt x="571500" y="1821155"/>
                  </a:cubicBezTo>
                  <a:cubicBezTo>
                    <a:pt x="568253" y="1820343"/>
                    <a:pt x="565296" y="1818395"/>
                    <a:pt x="561975" y="1817980"/>
                  </a:cubicBezTo>
                  <a:cubicBezTo>
                    <a:pt x="548283" y="1816268"/>
                    <a:pt x="534458" y="1815863"/>
                    <a:pt x="520700" y="1814805"/>
                  </a:cubicBezTo>
                  <a:cubicBezTo>
                    <a:pt x="517525" y="1811630"/>
                    <a:pt x="513666" y="1809016"/>
                    <a:pt x="511175" y="1805280"/>
                  </a:cubicBezTo>
                  <a:cubicBezTo>
                    <a:pt x="504602" y="1795420"/>
                    <a:pt x="512355" y="1794794"/>
                    <a:pt x="501650" y="1786230"/>
                  </a:cubicBezTo>
                  <a:cubicBezTo>
                    <a:pt x="499037" y="1784139"/>
                    <a:pt x="495300" y="1784113"/>
                    <a:pt x="492125" y="1783055"/>
                  </a:cubicBezTo>
                  <a:cubicBezTo>
                    <a:pt x="487892" y="1778822"/>
                    <a:pt x="484559" y="1773435"/>
                    <a:pt x="479425" y="1770355"/>
                  </a:cubicBezTo>
                  <a:lnTo>
                    <a:pt x="450850" y="1760830"/>
                  </a:lnTo>
                  <a:lnTo>
                    <a:pt x="431800" y="1754480"/>
                  </a:lnTo>
                  <a:lnTo>
                    <a:pt x="422275" y="1751305"/>
                  </a:lnTo>
                  <a:cubicBezTo>
                    <a:pt x="411822" y="1740852"/>
                    <a:pt x="407645" y="1737921"/>
                    <a:pt x="400050" y="1722730"/>
                  </a:cubicBezTo>
                  <a:cubicBezTo>
                    <a:pt x="397933" y="1718497"/>
                    <a:pt x="395564" y="1714380"/>
                    <a:pt x="393700" y="1710030"/>
                  </a:cubicBezTo>
                  <a:cubicBezTo>
                    <a:pt x="392382" y="1706954"/>
                    <a:pt x="392022" y="1703498"/>
                    <a:pt x="390525" y="1700505"/>
                  </a:cubicBezTo>
                  <a:cubicBezTo>
                    <a:pt x="388818" y="1697092"/>
                    <a:pt x="386292" y="1694155"/>
                    <a:pt x="384175" y="1690980"/>
                  </a:cubicBezTo>
                  <a:cubicBezTo>
                    <a:pt x="374894" y="1635296"/>
                    <a:pt x="385572" y="1704511"/>
                    <a:pt x="377825" y="1576680"/>
                  </a:cubicBezTo>
                  <a:cubicBezTo>
                    <a:pt x="377127" y="1565158"/>
                    <a:pt x="374290" y="1567035"/>
                    <a:pt x="365125" y="1563980"/>
                  </a:cubicBezTo>
                  <a:cubicBezTo>
                    <a:pt x="363008" y="1560805"/>
                    <a:pt x="361473" y="1557153"/>
                    <a:pt x="358775" y="1554455"/>
                  </a:cubicBezTo>
                  <a:cubicBezTo>
                    <a:pt x="356077" y="1551757"/>
                    <a:pt x="351143" y="1551418"/>
                    <a:pt x="349250" y="1548105"/>
                  </a:cubicBezTo>
                  <a:cubicBezTo>
                    <a:pt x="346573" y="1543420"/>
                    <a:pt x="347246" y="1537498"/>
                    <a:pt x="346075" y="1532230"/>
                  </a:cubicBezTo>
                  <a:cubicBezTo>
                    <a:pt x="345128" y="1527970"/>
                    <a:pt x="344432" y="1523616"/>
                    <a:pt x="342900" y="1519530"/>
                  </a:cubicBezTo>
                  <a:cubicBezTo>
                    <a:pt x="334551" y="1497265"/>
                    <a:pt x="339412" y="1515728"/>
                    <a:pt x="330200" y="1497305"/>
                  </a:cubicBezTo>
                  <a:cubicBezTo>
                    <a:pt x="317055" y="1471015"/>
                    <a:pt x="338873" y="1505552"/>
                    <a:pt x="320675" y="1478255"/>
                  </a:cubicBezTo>
                  <a:cubicBezTo>
                    <a:pt x="319617" y="1472963"/>
                    <a:pt x="318387" y="1467703"/>
                    <a:pt x="317500" y="1462380"/>
                  </a:cubicBezTo>
                  <a:cubicBezTo>
                    <a:pt x="315207" y="1448622"/>
                    <a:pt x="315635" y="1431940"/>
                    <a:pt x="304800" y="1421105"/>
                  </a:cubicBezTo>
                  <a:cubicBezTo>
                    <a:pt x="298645" y="1414950"/>
                    <a:pt x="293497" y="1414162"/>
                    <a:pt x="285750" y="1411580"/>
                  </a:cubicBezTo>
                  <a:cubicBezTo>
                    <a:pt x="283633" y="1408405"/>
                    <a:pt x="282098" y="1404753"/>
                    <a:pt x="279400" y="1402055"/>
                  </a:cubicBezTo>
                  <a:cubicBezTo>
                    <a:pt x="258233" y="1380888"/>
                    <a:pt x="280458" y="1411580"/>
                    <a:pt x="263525" y="1386180"/>
                  </a:cubicBezTo>
                  <a:cubicBezTo>
                    <a:pt x="261750" y="1379081"/>
                    <a:pt x="257092" y="1359068"/>
                    <a:pt x="254000" y="1354430"/>
                  </a:cubicBezTo>
                  <a:cubicBezTo>
                    <a:pt x="251883" y="1351255"/>
                    <a:pt x="249357" y="1348318"/>
                    <a:pt x="247650" y="1344905"/>
                  </a:cubicBezTo>
                  <a:cubicBezTo>
                    <a:pt x="246153" y="1341912"/>
                    <a:pt x="246842" y="1337747"/>
                    <a:pt x="244475" y="1335380"/>
                  </a:cubicBezTo>
                  <a:cubicBezTo>
                    <a:pt x="241128" y="1332033"/>
                    <a:pt x="236008" y="1331147"/>
                    <a:pt x="231775" y="1329030"/>
                  </a:cubicBezTo>
                  <a:cubicBezTo>
                    <a:pt x="229658" y="1324797"/>
                    <a:pt x="227289" y="1320680"/>
                    <a:pt x="225425" y="1316330"/>
                  </a:cubicBezTo>
                  <a:cubicBezTo>
                    <a:pt x="224107" y="1313254"/>
                    <a:pt x="223747" y="1309798"/>
                    <a:pt x="222250" y="1306805"/>
                  </a:cubicBezTo>
                  <a:cubicBezTo>
                    <a:pt x="209940" y="1282186"/>
                    <a:pt x="220705" y="1311696"/>
                    <a:pt x="212725" y="1287755"/>
                  </a:cubicBezTo>
                  <a:cubicBezTo>
                    <a:pt x="211667" y="1273997"/>
                    <a:pt x="212093" y="1260043"/>
                    <a:pt x="209550" y="1246480"/>
                  </a:cubicBezTo>
                  <a:cubicBezTo>
                    <a:pt x="208847" y="1242729"/>
                    <a:pt x="204750" y="1240442"/>
                    <a:pt x="203200" y="1236955"/>
                  </a:cubicBezTo>
                  <a:cubicBezTo>
                    <a:pt x="200482" y="1230838"/>
                    <a:pt x="198473" y="1224399"/>
                    <a:pt x="196850" y="1217905"/>
                  </a:cubicBezTo>
                  <a:cubicBezTo>
                    <a:pt x="196103" y="1214916"/>
                    <a:pt x="192570" y="1199407"/>
                    <a:pt x="190500" y="1195680"/>
                  </a:cubicBezTo>
                  <a:cubicBezTo>
                    <a:pt x="186794" y="1189009"/>
                    <a:pt x="180213" y="1183870"/>
                    <a:pt x="177800" y="1176630"/>
                  </a:cubicBezTo>
                  <a:cubicBezTo>
                    <a:pt x="173418" y="1163485"/>
                    <a:pt x="177410" y="1168961"/>
                    <a:pt x="165100" y="1160755"/>
                  </a:cubicBezTo>
                  <a:cubicBezTo>
                    <a:pt x="163325" y="1153656"/>
                    <a:pt x="158667" y="1133643"/>
                    <a:pt x="155575" y="1129005"/>
                  </a:cubicBezTo>
                  <a:lnTo>
                    <a:pt x="149225" y="1119480"/>
                  </a:lnTo>
                  <a:cubicBezTo>
                    <a:pt x="148017" y="1113442"/>
                    <a:pt x="146129" y="1100589"/>
                    <a:pt x="142875" y="1094080"/>
                  </a:cubicBezTo>
                  <a:cubicBezTo>
                    <a:pt x="133598" y="1075527"/>
                    <a:pt x="138670" y="1093651"/>
                    <a:pt x="133350" y="1075030"/>
                  </a:cubicBezTo>
                  <a:cubicBezTo>
                    <a:pt x="123753" y="1041441"/>
                    <a:pt x="138915" y="1088551"/>
                    <a:pt x="123825" y="1043280"/>
                  </a:cubicBezTo>
                  <a:cubicBezTo>
                    <a:pt x="122767" y="1040105"/>
                    <a:pt x="122147" y="1036748"/>
                    <a:pt x="120650" y="1033755"/>
                  </a:cubicBezTo>
                  <a:cubicBezTo>
                    <a:pt x="106243" y="1004942"/>
                    <a:pt x="113201" y="1016231"/>
                    <a:pt x="101600" y="998830"/>
                  </a:cubicBezTo>
                  <a:cubicBezTo>
                    <a:pt x="100211" y="989104"/>
                    <a:pt x="101391" y="974532"/>
                    <a:pt x="92075" y="967080"/>
                  </a:cubicBezTo>
                  <a:cubicBezTo>
                    <a:pt x="89462" y="964989"/>
                    <a:pt x="85725" y="964963"/>
                    <a:pt x="82550" y="963905"/>
                  </a:cubicBezTo>
                  <a:cubicBezTo>
                    <a:pt x="78317" y="957555"/>
                    <a:pt x="77090" y="947268"/>
                    <a:pt x="69850" y="944855"/>
                  </a:cubicBezTo>
                  <a:cubicBezTo>
                    <a:pt x="66675" y="943797"/>
                    <a:pt x="63318" y="943177"/>
                    <a:pt x="60325" y="941680"/>
                  </a:cubicBezTo>
                  <a:cubicBezTo>
                    <a:pt x="56912" y="939973"/>
                    <a:pt x="54307" y="936833"/>
                    <a:pt x="50800" y="935330"/>
                  </a:cubicBezTo>
                  <a:cubicBezTo>
                    <a:pt x="46789" y="933611"/>
                    <a:pt x="42333" y="933213"/>
                    <a:pt x="38100" y="932155"/>
                  </a:cubicBezTo>
                  <a:cubicBezTo>
                    <a:pt x="28065" y="926134"/>
                    <a:pt x="20153" y="920835"/>
                    <a:pt x="9525" y="916280"/>
                  </a:cubicBezTo>
                  <a:cubicBezTo>
                    <a:pt x="6449" y="914962"/>
                    <a:pt x="3175" y="914163"/>
                    <a:pt x="0" y="913105"/>
                  </a:cubicBezTo>
                  <a:cubicBezTo>
                    <a:pt x="21920" y="880225"/>
                    <a:pt x="-15178" y="931007"/>
                    <a:pt x="22225" y="900405"/>
                  </a:cubicBezTo>
                  <a:cubicBezTo>
                    <a:pt x="34573" y="890302"/>
                    <a:pt x="40809" y="875937"/>
                    <a:pt x="47625" y="862305"/>
                  </a:cubicBezTo>
                  <a:cubicBezTo>
                    <a:pt x="55152" y="824670"/>
                    <a:pt x="45258" y="863661"/>
                    <a:pt x="57150" y="836905"/>
                  </a:cubicBezTo>
                  <a:cubicBezTo>
                    <a:pt x="59868" y="830788"/>
                    <a:pt x="61383" y="824205"/>
                    <a:pt x="63500" y="817855"/>
                  </a:cubicBezTo>
                  <a:cubicBezTo>
                    <a:pt x="64558" y="814680"/>
                    <a:pt x="65178" y="811323"/>
                    <a:pt x="66675" y="808330"/>
                  </a:cubicBezTo>
                  <a:cubicBezTo>
                    <a:pt x="68792" y="804097"/>
                    <a:pt x="71161" y="799980"/>
                    <a:pt x="73025" y="795630"/>
                  </a:cubicBezTo>
                  <a:cubicBezTo>
                    <a:pt x="77445" y="785318"/>
                    <a:pt x="77172" y="779173"/>
                    <a:pt x="79375" y="767055"/>
                  </a:cubicBezTo>
                  <a:cubicBezTo>
                    <a:pt x="80340" y="761746"/>
                    <a:pt x="81492" y="756472"/>
                    <a:pt x="82550" y="751180"/>
                  </a:cubicBezTo>
                  <a:cubicBezTo>
                    <a:pt x="83608" y="738480"/>
                    <a:pt x="85183" y="725812"/>
                    <a:pt x="85725" y="713080"/>
                  </a:cubicBezTo>
                  <a:cubicBezTo>
                    <a:pt x="91124" y="586213"/>
                    <a:pt x="81331" y="639799"/>
                    <a:pt x="92075" y="586080"/>
                  </a:cubicBezTo>
                  <a:cubicBezTo>
                    <a:pt x="105913" y="267816"/>
                    <a:pt x="93219" y="599448"/>
                    <a:pt x="101600" y="46330"/>
                  </a:cubicBezTo>
                  <a:cubicBezTo>
                    <a:pt x="101729" y="37798"/>
                    <a:pt x="99882" y="27920"/>
                    <a:pt x="104775" y="20930"/>
                  </a:cubicBezTo>
                  <a:cubicBezTo>
                    <a:pt x="108613" y="15446"/>
                    <a:pt x="117475" y="16697"/>
                    <a:pt x="123825" y="14580"/>
                  </a:cubicBezTo>
                  <a:lnTo>
                    <a:pt x="123825" y="11405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4" name="Forma livre 433"/>
            <p:cNvSpPr/>
            <p:nvPr/>
          </p:nvSpPr>
          <p:spPr>
            <a:xfrm>
              <a:off x="2546728" y="908848"/>
              <a:ext cx="1200286" cy="1716785"/>
            </a:xfrm>
            <a:custGeom>
              <a:avLst/>
              <a:gdLst>
                <a:gd name="connsiteX0" fmla="*/ 635000 w 1822450"/>
                <a:gd name="connsiteY0" fmla="*/ 9525 h 2606675"/>
                <a:gd name="connsiteX1" fmla="*/ 682625 w 1822450"/>
                <a:gd name="connsiteY1" fmla="*/ 6350 h 2606675"/>
                <a:gd name="connsiteX2" fmla="*/ 692150 w 1822450"/>
                <a:gd name="connsiteY2" fmla="*/ 3175 h 2606675"/>
                <a:gd name="connsiteX3" fmla="*/ 704850 w 1822450"/>
                <a:gd name="connsiteY3" fmla="*/ 0 h 2606675"/>
                <a:gd name="connsiteX4" fmla="*/ 736600 w 1822450"/>
                <a:gd name="connsiteY4" fmla="*/ 3175 h 2606675"/>
                <a:gd name="connsiteX5" fmla="*/ 752475 w 1822450"/>
                <a:gd name="connsiteY5" fmla="*/ 6350 h 2606675"/>
                <a:gd name="connsiteX6" fmla="*/ 758825 w 1822450"/>
                <a:gd name="connsiteY6" fmla="*/ 15875 h 2606675"/>
                <a:gd name="connsiteX7" fmla="*/ 790575 w 1822450"/>
                <a:gd name="connsiteY7" fmla="*/ 25400 h 2606675"/>
                <a:gd name="connsiteX8" fmla="*/ 809625 w 1822450"/>
                <a:gd name="connsiteY8" fmla="*/ 31750 h 2606675"/>
                <a:gd name="connsiteX9" fmla="*/ 828675 w 1822450"/>
                <a:gd name="connsiteY9" fmla="*/ 41275 h 2606675"/>
                <a:gd name="connsiteX10" fmla="*/ 847725 w 1822450"/>
                <a:gd name="connsiteY10" fmla="*/ 47625 h 2606675"/>
                <a:gd name="connsiteX11" fmla="*/ 857250 w 1822450"/>
                <a:gd name="connsiteY11" fmla="*/ 50800 h 2606675"/>
                <a:gd name="connsiteX12" fmla="*/ 863600 w 1822450"/>
                <a:gd name="connsiteY12" fmla="*/ 69850 h 2606675"/>
                <a:gd name="connsiteX13" fmla="*/ 866775 w 1822450"/>
                <a:gd name="connsiteY13" fmla="*/ 79375 h 2606675"/>
                <a:gd name="connsiteX14" fmla="*/ 895350 w 1822450"/>
                <a:gd name="connsiteY14" fmla="*/ 88900 h 2606675"/>
                <a:gd name="connsiteX15" fmla="*/ 904875 w 1822450"/>
                <a:gd name="connsiteY15" fmla="*/ 92075 h 2606675"/>
                <a:gd name="connsiteX16" fmla="*/ 933450 w 1822450"/>
                <a:gd name="connsiteY16" fmla="*/ 107950 h 2606675"/>
                <a:gd name="connsiteX17" fmla="*/ 952500 w 1822450"/>
                <a:gd name="connsiteY17" fmla="*/ 120650 h 2606675"/>
                <a:gd name="connsiteX18" fmla="*/ 974725 w 1822450"/>
                <a:gd name="connsiteY18" fmla="*/ 139700 h 2606675"/>
                <a:gd name="connsiteX19" fmla="*/ 984250 w 1822450"/>
                <a:gd name="connsiteY19" fmla="*/ 142875 h 2606675"/>
                <a:gd name="connsiteX20" fmla="*/ 993775 w 1822450"/>
                <a:gd name="connsiteY20" fmla="*/ 149225 h 2606675"/>
                <a:gd name="connsiteX21" fmla="*/ 1003300 w 1822450"/>
                <a:gd name="connsiteY21" fmla="*/ 152400 h 2606675"/>
                <a:gd name="connsiteX22" fmla="*/ 1022350 w 1822450"/>
                <a:gd name="connsiteY22" fmla="*/ 165100 h 2606675"/>
                <a:gd name="connsiteX23" fmla="*/ 1031875 w 1822450"/>
                <a:gd name="connsiteY23" fmla="*/ 171450 h 2606675"/>
                <a:gd name="connsiteX24" fmla="*/ 1060450 w 1822450"/>
                <a:gd name="connsiteY24" fmla="*/ 190500 h 2606675"/>
                <a:gd name="connsiteX25" fmla="*/ 1069975 w 1822450"/>
                <a:gd name="connsiteY25" fmla="*/ 196850 h 2606675"/>
                <a:gd name="connsiteX26" fmla="*/ 1079500 w 1822450"/>
                <a:gd name="connsiteY26" fmla="*/ 203200 h 2606675"/>
                <a:gd name="connsiteX27" fmla="*/ 1089025 w 1822450"/>
                <a:gd name="connsiteY27" fmla="*/ 222250 h 2606675"/>
                <a:gd name="connsiteX28" fmla="*/ 1092200 w 1822450"/>
                <a:gd name="connsiteY28" fmla="*/ 231775 h 2606675"/>
                <a:gd name="connsiteX29" fmla="*/ 1101725 w 1822450"/>
                <a:gd name="connsiteY29" fmla="*/ 234950 h 2606675"/>
                <a:gd name="connsiteX30" fmla="*/ 1120775 w 1822450"/>
                <a:gd name="connsiteY30" fmla="*/ 266700 h 2606675"/>
                <a:gd name="connsiteX31" fmla="*/ 1130300 w 1822450"/>
                <a:gd name="connsiteY31" fmla="*/ 285750 h 2606675"/>
                <a:gd name="connsiteX32" fmla="*/ 1143000 w 1822450"/>
                <a:gd name="connsiteY32" fmla="*/ 288925 h 2606675"/>
                <a:gd name="connsiteX33" fmla="*/ 1162050 w 1822450"/>
                <a:gd name="connsiteY33" fmla="*/ 295275 h 2606675"/>
                <a:gd name="connsiteX34" fmla="*/ 1168400 w 1822450"/>
                <a:gd name="connsiteY34" fmla="*/ 304800 h 2606675"/>
                <a:gd name="connsiteX35" fmla="*/ 1177925 w 1822450"/>
                <a:gd name="connsiteY35" fmla="*/ 307975 h 2606675"/>
                <a:gd name="connsiteX36" fmla="*/ 1200150 w 1822450"/>
                <a:gd name="connsiteY36" fmla="*/ 330200 h 2606675"/>
                <a:gd name="connsiteX37" fmla="*/ 1216025 w 1822450"/>
                <a:gd name="connsiteY37" fmla="*/ 349250 h 2606675"/>
                <a:gd name="connsiteX38" fmla="*/ 1219200 w 1822450"/>
                <a:gd name="connsiteY38" fmla="*/ 361950 h 2606675"/>
                <a:gd name="connsiteX39" fmla="*/ 1238250 w 1822450"/>
                <a:gd name="connsiteY39" fmla="*/ 377825 h 2606675"/>
                <a:gd name="connsiteX40" fmla="*/ 1241425 w 1822450"/>
                <a:gd name="connsiteY40" fmla="*/ 387350 h 2606675"/>
                <a:gd name="connsiteX41" fmla="*/ 1270000 w 1822450"/>
                <a:gd name="connsiteY41" fmla="*/ 400050 h 2606675"/>
                <a:gd name="connsiteX42" fmla="*/ 1279525 w 1822450"/>
                <a:gd name="connsiteY42" fmla="*/ 403225 h 2606675"/>
                <a:gd name="connsiteX43" fmla="*/ 1289050 w 1822450"/>
                <a:gd name="connsiteY43" fmla="*/ 406400 h 2606675"/>
                <a:gd name="connsiteX44" fmla="*/ 1301750 w 1822450"/>
                <a:gd name="connsiteY44" fmla="*/ 412750 h 2606675"/>
                <a:gd name="connsiteX45" fmla="*/ 1311275 w 1822450"/>
                <a:gd name="connsiteY45" fmla="*/ 415925 h 2606675"/>
                <a:gd name="connsiteX46" fmla="*/ 1320800 w 1822450"/>
                <a:gd name="connsiteY46" fmla="*/ 422275 h 2606675"/>
                <a:gd name="connsiteX47" fmla="*/ 1352550 w 1822450"/>
                <a:gd name="connsiteY47" fmla="*/ 434975 h 2606675"/>
                <a:gd name="connsiteX48" fmla="*/ 1377950 w 1822450"/>
                <a:gd name="connsiteY48" fmla="*/ 454025 h 2606675"/>
                <a:gd name="connsiteX49" fmla="*/ 1409700 w 1822450"/>
                <a:gd name="connsiteY49" fmla="*/ 466725 h 2606675"/>
                <a:gd name="connsiteX50" fmla="*/ 1419225 w 1822450"/>
                <a:gd name="connsiteY50" fmla="*/ 476250 h 2606675"/>
                <a:gd name="connsiteX51" fmla="*/ 1428750 w 1822450"/>
                <a:gd name="connsiteY51" fmla="*/ 479425 h 2606675"/>
                <a:gd name="connsiteX52" fmla="*/ 1438275 w 1822450"/>
                <a:gd name="connsiteY52" fmla="*/ 485775 h 2606675"/>
                <a:gd name="connsiteX53" fmla="*/ 1450975 w 1822450"/>
                <a:gd name="connsiteY53" fmla="*/ 488950 h 2606675"/>
                <a:gd name="connsiteX54" fmla="*/ 1470025 w 1822450"/>
                <a:gd name="connsiteY54" fmla="*/ 495300 h 2606675"/>
                <a:gd name="connsiteX55" fmla="*/ 1479550 w 1822450"/>
                <a:gd name="connsiteY55" fmla="*/ 498475 h 2606675"/>
                <a:gd name="connsiteX56" fmla="*/ 1489075 w 1822450"/>
                <a:gd name="connsiteY56" fmla="*/ 504825 h 2606675"/>
                <a:gd name="connsiteX57" fmla="*/ 1514475 w 1822450"/>
                <a:gd name="connsiteY57" fmla="*/ 527050 h 2606675"/>
                <a:gd name="connsiteX58" fmla="*/ 1524000 w 1822450"/>
                <a:gd name="connsiteY58" fmla="*/ 533400 h 2606675"/>
                <a:gd name="connsiteX59" fmla="*/ 1533525 w 1822450"/>
                <a:gd name="connsiteY59" fmla="*/ 539750 h 2606675"/>
                <a:gd name="connsiteX60" fmla="*/ 1546225 w 1822450"/>
                <a:gd name="connsiteY60" fmla="*/ 542925 h 2606675"/>
                <a:gd name="connsiteX61" fmla="*/ 1552575 w 1822450"/>
                <a:gd name="connsiteY61" fmla="*/ 552450 h 2606675"/>
                <a:gd name="connsiteX62" fmla="*/ 1562100 w 1822450"/>
                <a:gd name="connsiteY62" fmla="*/ 555625 h 2606675"/>
                <a:gd name="connsiteX63" fmla="*/ 1565275 w 1822450"/>
                <a:gd name="connsiteY63" fmla="*/ 568325 h 2606675"/>
                <a:gd name="connsiteX64" fmla="*/ 1568450 w 1822450"/>
                <a:gd name="connsiteY64" fmla="*/ 577850 h 2606675"/>
                <a:gd name="connsiteX65" fmla="*/ 1590675 w 1822450"/>
                <a:gd name="connsiteY65" fmla="*/ 565150 h 2606675"/>
                <a:gd name="connsiteX66" fmla="*/ 1600200 w 1822450"/>
                <a:gd name="connsiteY66" fmla="*/ 555625 h 2606675"/>
                <a:gd name="connsiteX67" fmla="*/ 1606550 w 1822450"/>
                <a:gd name="connsiteY67" fmla="*/ 546100 h 2606675"/>
                <a:gd name="connsiteX68" fmla="*/ 1616075 w 1822450"/>
                <a:gd name="connsiteY68" fmla="*/ 542925 h 2606675"/>
                <a:gd name="connsiteX69" fmla="*/ 1625600 w 1822450"/>
                <a:gd name="connsiteY69" fmla="*/ 536575 h 2606675"/>
                <a:gd name="connsiteX70" fmla="*/ 1657350 w 1822450"/>
                <a:gd name="connsiteY70" fmla="*/ 539750 h 2606675"/>
                <a:gd name="connsiteX71" fmla="*/ 1660525 w 1822450"/>
                <a:gd name="connsiteY71" fmla="*/ 549275 h 2606675"/>
                <a:gd name="connsiteX72" fmla="*/ 1663700 w 1822450"/>
                <a:gd name="connsiteY72" fmla="*/ 577850 h 2606675"/>
                <a:gd name="connsiteX73" fmla="*/ 1676400 w 1822450"/>
                <a:gd name="connsiteY73" fmla="*/ 596900 h 2606675"/>
                <a:gd name="connsiteX74" fmla="*/ 1689100 w 1822450"/>
                <a:gd name="connsiteY74" fmla="*/ 615950 h 2606675"/>
                <a:gd name="connsiteX75" fmla="*/ 1695450 w 1822450"/>
                <a:gd name="connsiteY75" fmla="*/ 625475 h 2606675"/>
                <a:gd name="connsiteX76" fmla="*/ 1701800 w 1822450"/>
                <a:gd name="connsiteY76" fmla="*/ 644525 h 2606675"/>
                <a:gd name="connsiteX77" fmla="*/ 1714500 w 1822450"/>
                <a:gd name="connsiteY77" fmla="*/ 647700 h 2606675"/>
                <a:gd name="connsiteX78" fmla="*/ 1711325 w 1822450"/>
                <a:gd name="connsiteY78" fmla="*/ 660400 h 2606675"/>
                <a:gd name="connsiteX79" fmla="*/ 1682750 w 1822450"/>
                <a:gd name="connsiteY79" fmla="*/ 673100 h 2606675"/>
                <a:gd name="connsiteX80" fmla="*/ 1663700 w 1822450"/>
                <a:gd name="connsiteY80" fmla="*/ 685800 h 2606675"/>
                <a:gd name="connsiteX81" fmla="*/ 1654175 w 1822450"/>
                <a:gd name="connsiteY81" fmla="*/ 692150 h 2606675"/>
                <a:gd name="connsiteX82" fmla="*/ 1647825 w 1822450"/>
                <a:gd name="connsiteY82" fmla="*/ 701675 h 2606675"/>
                <a:gd name="connsiteX83" fmla="*/ 1638300 w 1822450"/>
                <a:gd name="connsiteY83" fmla="*/ 711200 h 2606675"/>
                <a:gd name="connsiteX84" fmla="*/ 1635125 w 1822450"/>
                <a:gd name="connsiteY84" fmla="*/ 720725 h 2606675"/>
                <a:gd name="connsiteX85" fmla="*/ 1631950 w 1822450"/>
                <a:gd name="connsiteY85" fmla="*/ 758825 h 2606675"/>
                <a:gd name="connsiteX86" fmla="*/ 1628775 w 1822450"/>
                <a:gd name="connsiteY86" fmla="*/ 768350 h 2606675"/>
                <a:gd name="connsiteX87" fmla="*/ 1638300 w 1822450"/>
                <a:gd name="connsiteY87" fmla="*/ 806450 h 2606675"/>
                <a:gd name="connsiteX88" fmla="*/ 1644650 w 1822450"/>
                <a:gd name="connsiteY88" fmla="*/ 831850 h 2606675"/>
                <a:gd name="connsiteX89" fmla="*/ 1647825 w 1822450"/>
                <a:gd name="connsiteY89" fmla="*/ 841375 h 2606675"/>
                <a:gd name="connsiteX90" fmla="*/ 1660525 w 1822450"/>
                <a:gd name="connsiteY90" fmla="*/ 844550 h 2606675"/>
                <a:gd name="connsiteX91" fmla="*/ 1663700 w 1822450"/>
                <a:gd name="connsiteY91" fmla="*/ 882650 h 2606675"/>
                <a:gd name="connsiteX92" fmla="*/ 1670050 w 1822450"/>
                <a:gd name="connsiteY92" fmla="*/ 901700 h 2606675"/>
                <a:gd name="connsiteX93" fmla="*/ 1673225 w 1822450"/>
                <a:gd name="connsiteY93" fmla="*/ 911225 h 2606675"/>
                <a:gd name="connsiteX94" fmla="*/ 1682750 w 1822450"/>
                <a:gd name="connsiteY94" fmla="*/ 930275 h 2606675"/>
                <a:gd name="connsiteX95" fmla="*/ 1685925 w 1822450"/>
                <a:gd name="connsiteY95" fmla="*/ 952500 h 2606675"/>
                <a:gd name="connsiteX96" fmla="*/ 1666875 w 1822450"/>
                <a:gd name="connsiteY96" fmla="*/ 962025 h 2606675"/>
                <a:gd name="connsiteX97" fmla="*/ 1673225 w 1822450"/>
                <a:gd name="connsiteY97" fmla="*/ 987425 h 2606675"/>
                <a:gd name="connsiteX98" fmla="*/ 1682750 w 1822450"/>
                <a:gd name="connsiteY98" fmla="*/ 1003300 h 2606675"/>
                <a:gd name="connsiteX99" fmla="*/ 1692275 w 1822450"/>
                <a:gd name="connsiteY99" fmla="*/ 1009650 h 2606675"/>
                <a:gd name="connsiteX100" fmla="*/ 1733550 w 1822450"/>
                <a:gd name="connsiteY100" fmla="*/ 1016000 h 2606675"/>
                <a:gd name="connsiteX101" fmla="*/ 1739900 w 1822450"/>
                <a:gd name="connsiteY101" fmla="*/ 1035050 h 2606675"/>
                <a:gd name="connsiteX102" fmla="*/ 1749425 w 1822450"/>
                <a:gd name="connsiteY102" fmla="*/ 1041400 h 2606675"/>
                <a:gd name="connsiteX103" fmla="*/ 1768475 w 1822450"/>
                <a:gd name="connsiteY103" fmla="*/ 1047750 h 2606675"/>
                <a:gd name="connsiteX104" fmla="*/ 1778000 w 1822450"/>
                <a:gd name="connsiteY104" fmla="*/ 1054100 h 2606675"/>
                <a:gd name="connsiteX105" fmla="*/ 1787525 w 1822450"/>
                <a:gd name="connsiteY105" fmla="*/ 1085850 h 2606675"/>
                <a:gd name="connsiteX106" fmla="*/ 1790700 w 1822450"/>
                <a:gd name="connsiteY106" fmla="*/ 1098550 h 2606675"/>
                <a:gd name="connsiteX107" fmla="*/ 1800225 w 1822450"/>
                <a:gd name="connsiteY107" fmla="*/ 1117600 h 2606675"/>
                <a:gd name="connsiteX108" fmla="*/ 1803400 w 1822450"/>
                <a:gd name="connsiteY108" fmla="*/ 1127125 h 2606675"/>
                <a:gd name="connsiteX109" fmla="*/ 1816100 w 1822450"/>
                <a:gd name="connsiteY109" fmla="*/ 1146175 h 2606675"/>
                <a:gd name="connsiteX110" fmla="*/ 1822450 w 1822450"/>
                <a:gd name="connsiteY110" fmla="*/ 1165225 h 2606675"/>
                <a:gd name="connsiteX111" fmla="*/ 1816100 w 1822450"/>
                <a:gd name="connsiteY111" fmla="*/ 1174750 h 2606675"/>
                <a:gd name="connsiteX112" fmla="*/ 1800225 w 1822450"/>
                <a:gd name="connsiteY112" fmla="*/ 1177925 h 2606675"/>
                <a:gd name="connsiteX113" fmla="*/ 1774825 w 1822450"/>
                <a:gd name="connsiteY113" fmla="*/ 1184275 h 2606675"/>
                <a:gd name="connsiteX114" fmla="*/ 1755775 w 1822450"/>
                <a:gd name="connsiteY114" fmla="*/ 1190625 h 2606675"/>
                <a:gd name="connsiteX115" fmla="*/ 1746250 w 1822450"/>
                <a:gd name="connsiteY115" fmla="*/ 1193800 h 2606675"/>
                <a:gd name="connsiteX116" fmla="*/ 1746250 w 1822450"/>
                <a:gd name="connsiteY116" fmla="*/ 1352550 h 2606675"/>
                <a:gd name="connsiteX117" fmla="*/ 1749425 w 1822450"/>
                <a:gd name="connsiteY117" fmla="*/ 1365250 h 2606675"/>
                <a:gd name="connsiteX118" fmla="*/ 1752600 w 1822450"/>
                <a:gd name="connsiteY118" fmla="*/ 1384300 h 2606675"/>
                <a:gd name="connsiteX119" fmla="*/ 1755775 w 1822450"/>
                <a:gd name="connsiteY119" fmla="*/ 1438275 h 2606675"/>
                <a:gd name="connsiteX120" fmla="*/ 1758950 w 1822450"/>
                <a:gd name="connsiteY120" fmla="*/ 1704975 h 2606675"/>
                <a:gd name="connsiteX121" fmla="*/ 1765300 w 1822450"/>
                <a:gd name="connsiteY121" fmla="*/ 1724025 h 2606675"/>
                <a:gd name="connsiteX122" fmla="*/ 1768475 w 1822450"/>
                <a:gd name="connsiteY122" fmla="*/ 1733550 h 2606675"/>
                <a:gd name="connsiteX123" fmla="*/ 1739900 w 1822450"/>
                <a:gd name="connsiteY123" fmla="*/ 1743075 h 2606675"/>
                <a:gd name="connsiteX124" fmla="*/ 1720850 w 1822450"/>
                <a:gd name="connsiteY124" fmla="*/ 1749425 h 2606675"/>
                <a:gd name="connsiteX125" fmla="*/ 1711325 w 1822450"/>
                <a:gd name="connsiteY125" fmla="*/ 1752600 h 2606675"/>
                <a:gd name="connsiteX126" fmla="*/ 1704975 w 1822450"/>
                <a:gd name="connsiteY126" fmla="*/ 2051050 h 2606675"/>
                <a:gd name="connsiteX127" fmla="*/ 1701800 w 1822450"/>
                <a:gd name="connsiteY127" fmla="*/ 2143125 h 2606675"/>
                <a:gd name="connsiteX128" fmla="*/ 1692275 w 1822450"/>
                <a:gd name="connsiteY128" fmla="*/ 2349500 h 2606675"/>
                <a:gd name="connsiteX129" fmla="*/ 1689100 w 1822450"/>
                <a:gd name="connsiteY129" fmla="*/ 2359025 h 2606675"/>
                <a:gd name="connsiteX130" fmla="*/ 1689100 w 1822450"/>
                <a:gd name="connsiteY130" fmla="*/ 2543175 h 2606675"/>
                <a:gd name="connsiteX131" fmla="*/ 1682750 w 1822450"/>
                <a:gd name="connsiteY131" fmla="*/ 2552700 h 2606675"/>
                <a:gd name="connsiteX132" fmla="*/ 1676400 w 1822450"/>
                <a:gd name="connsiteY132" fmla="*/ 2565400 h 2606675"/>
                <a:gd name="connsiteX133" fmla="*/ 1673225 w 1822450"/>
                <a:gd name="connsiteY133" fmla="*/ 2574925 h 2606675"/>
                <a:gd name="connsiteX134" fmla="*/ 1660525 w 1822450"/>
                <a:gd name="connsiteY134" fmla="*/ 2593975 h 2606675"/>
                <a:gd name="connsiteX135" fmla="*/ 1631950 w 1822450"/>
                <a:gd name="connsiteY135" fmla="*/ 2603500 h 2606675"/>
                <a:gd name="connsiteX136" fmla="*/ 1622425 w 1822450"/>
                <a:gd name="connsiteY136" fmla="*/ 2606675 h 2606675"/>
                <a:gd name="connsiteX137" fmla="*/ 1562100 w 1822450"/>
                <a:gd name="connsiteY137" fmla="*/ 2603500 h 2606675"/>
                <a:gd name="connsiteX138" fmla="*/ 1530350 w 1822450"/>
                <a:gd name="connsiteY138" fmla="*/ 2593975 h 2606675"/>
                <a:gd name="connsiteX139" fmla="*/ 1520825 w 1822450"/>
                <a:gd name="connsiteY139" fmla="*/ 2590800 h 2606675"/>
                <a:gd name="connsiteX140" fmla="*/ 1511300 w 1822450"/>
                <a:gd name="connsiteY140" fmla="*/ 2584450 h 2606675"/>
                <a:gd name="connsiteX141" fmla="*/ 1492250 w 1822450"/>
                <a:gd name="connsiteY141" fmla="*/ 2578100 h 2606675"/>
                <a:gd name="connsiteX142" fmla="*/ 1466850 w 1822450"/>
                <a:gd name="connsiteY142" fmla="*/ 2568575 h 2606675"/>
                <a:gd name="connsiteX143" fmla="*/ 1447800 w 1822450"/>
                <a:gd name="connsiteY143" fmla="*/ 2565400 h 2606675"/>
                <a:gd name="connsiteX144" fmla="*/ 1435100 w 1822450"/>
                <a:gd name="connsiteY144" fmla="*/ 2562225 h 2606675"/>
                <a:gd name="connsiteX145" fmla="*/ 1333500 w 1822450"/>
                <a:gd name="connsiteY145" fmla="*/ 2555875 h 2606675"/>
                <a:gd name="connsiteX146" fmla="*/ 1323975 w 1822450"/>
                <a:gd name="connsiteY146" fmla="*/ 2552700 h 2606675"/>
                <a:gd name="connsiteX147" fmla="*/ 1244600 w 1822450"/>
                <a:gd name="connsiteY147" fmla="*/ 2546350 h 2606675"/>
                <a:gd name="connsiteX148" fmla="*/ 1241425 w 1822450"/>
                <a:gd name="connsiteY148" fmla="*/ 2536825 h 2606675"/>
                <a:gd name="connsiteX149" fmla="*/ 1235075 w 1822450"/>
                <a:gd name="connsiteY149" fmla="*/ 2527300 h 2606675"/>
                <a:gd name="connsiteX150" fmla="*/ 1228725 w 1822450"/>
                <a:gd name="connsiteY150" fmla="*/ 2457450 h 2606675"/>
                <a:gd name="connsiteX151" fmla="*/ 1222375 w 1822450"/>
                <a:gd name="connsiteY151" fmla="*/ 2432050 h 2606675"/>
                <a:gd name="connsiteX152" fmla="*/ 1212850 w 1822450"/>
                <a:gd name="connsiteY152" fmla="*/ 2413000 h 2606675"/>
                <a:gd name="connsiteX153" fmla="*/ 1206500 w 1822450"/>
                <a:gd name="connsiteY153" fmla="*/ 2393950 h 2606675"/>
                <a:gd name="connsiteX154" fmla="*/ 1203325 w 1822450"/>
                <a:gd name="connsiteY154" fmla="*/ 2384425 h 2606675"/>
                <a:gd name="connsiteX155" fmla="*/ 1206500 w 1822450"/>
                <a:gd name="connsiteY155" fmla="*/ 2241550 h 2606675"/>
                <a:gd name="connsiteX156" fmla="*/ 1206500 w 1822450"/>
                <a:gd name="connsiteY156" fmla="*/ 2117725 h 2606675"/>
                <a:gd name="connsiteX157" fmla="*/ 1196975 w 1822450"/>
                <a:gd name="connsiteY157" fmla="*/ 2114550 h 2606675"/>
                <a:gd name="connsiteX158" fmla="*/ 1193800 w 1822450"/>
                <a:gd name="connsiteY158" fmla="*/ 2095500 h 2606675"/>
                <a:gd name="connsiteX159" fmla="*/ 1206500 w 1822450"/>
                <a:gd name="connsiteY159" fmla="*/ 2076450 h 2606675"/>
                <a:gd name="connsiteX160" fmla="*/ 1219200 w 1822450"/>
                <a:gd name="connsiteY160" fmla="*/ 2009775 h 2606675"/>
                <a:gd name="connsiteX161" fmla="*/ 1228725 w 1822450"/>
                <a:gd name="connsiteY161" fmla="*/ 2006600 h 2606675"/>
                <a:gd name="connsiteX162" fmla="*/ 1238250 w 1822450"/>
                <a:gd name="connsiteY162" fmla="*/ 1958975 h 2606675"/>
                <a:gd name="connsiteX163" fmla="*/ 1244600 w 1822450"/>
                <a:gd name="connsiteY163" fmla="*/ 1924050 h 2606675"/>
                <a:gd name="connsiteX164" fmla="*/ 1247775 w 1822450"/>
                <a:gd name="connsiteY164" fmla="*/ 1911350 h 2606675"/>
                <a:gd name="connsiteX165" fmla="*/ 1266825 w 1822450"/>
                <a:gd name="connsiteY165" fmla="*/ 1901825 h 2606675"/>
                <a:gd name="connsiteX166" fmla="*/ 984250 w 1822450"/>
                <a:gd name="connsiteY166" fmla="*/ 1898650 h 2606675"/>
                <a:gd name="connsiteX167" fmla="*/ 968375 w 1822450"/>
                <a:gd name="connsiteY167" fmla="*/ 1901825 h 2606675"/>
                <a:gd name="connsiteX168" fmla="*/ 949325 w 1822450"/>
                <a:gd name="connsiteY168" fmla="*/ 1905000 h 2606675"/>
                <a:gd name="connsiteX169" fmla="*/ 939800 w 1822450"/>
                <a:gd name="connsiteY169" fmla="*/ 1908175 h 2606675"/>
                <a:gd name="connsiteX170" fmla="*/ 885825 w 1822450"/>
                <a:gd name="connsiteY170" fmla="*/ 1911350 h 2606675"/>
                <a:gd name="connsiteX171" fmla="*/ 688975 w 1822450"/>
                <a:gd name="connsiteY171" fmla="*/ 1917700 h 2606675"/>
                <a:gd name="connsiteX172" fmla="*/ 673100 w 1822450"/>
                <a:gd name="connsiteY172" fmla="*/ 1924050 h 2606675"/>
                <a:gd name="connsiteX173" fmla="*/ 654050 w 1822450"/>
                <a:gd name="connsiteY173" fmla="*/ 1930400 h 2606675"/>
                <a:gd name="connsiteX174" fmla="*/ 644525 w 1822450"/>
                <a:gd name="connsiteY174" fmla="*/ 1933575 h 2606675"/>
                <a:gd name="connsiteX175" fmla="*/ 635000 w 1822450"/>
                <a:gd name="connsiteY175" fmla="*/ 1939925 h 2606675"/>
                <a:gd name="connsiteX176" fmla="*/ 625475 w 1822450"/>
                <a:gd name="connsiteY176" fmla="*/ 1943100 h 2606675"/>
                <a:gd name="connsiteX177" fmla="*/ 615950 w 1822450"/>
                <a:gd name="connsiteY177" fmla="*/ 1949450 h 2606675"/>
                <a:gd name="connsiteX178" fmla="*/ 577850 w 1822450"/>
                <a:gd name="connsiteY178" fmla="*/ 1952625 h 2606675"/>
                <a:gd name="connsiteX179" fmla="*/ 558800 w 1822450"/>
                <a:gd name="connsiteY179" fmla="*/ 1958975 h 2606675"/>
                <a:gd name="connsiteX180" fmla="*/ 549275 w 1822450"/>
                <a:gd name="connsiteY180" fmla="*/ 1962150 h 2606675"/>
                <a:gd name="connsiteX181" fmla="*/ 498475 w 1822450"/>
                <a:gd name="connsiteY181" fmla="*/ 1958975 h 2606675"/>
                <a:gd name="connsiteX182" fmla="*/ 479425 w 1822450"/>
                <a:gd name="connsiteY182" fmla="*/ 1946275 h 2606675"/>
                <a:gd name="connsiteX183" fmla="*/ 457200 w 1822450"/>
                <a:gd name="connsiteY183" fmla="*/ 1936750 h 2606675"/>
                <a:gd name="connsiteX184" fmla="*/ 438150 w 1822450"/>
                <a:gd name="connsiteY184" fmla="*/ 1924050 h 2606675"/>
                <a:gd name="connsiteX185" fmla="*/ 419100 w 1822450"/>
                <a:gd name="connsiteY185" fmla="*/ 1917700 h 2606675"/>
                <a:gd name="connsiteX186" fmla="*/ 396875 w 1822450"/>
                <a:gd name="connsiteY186" fmla="*/ 1901825 h 2606675"/>
                <a:gd name="connsiteX187" fmla="*/ 377825 w 1822450"/>
                <a:gd name="connsiteY187" fmla="*/ 1892300 h 2606675"/>
                <a:gd name="connsiteX188" fmla="*/ 368300 w 1822450"/>
                <a:gd name="connsiteY188" fmla="*/ 1889125 h 2606675"/>
                <a:gd name="connsiteX189" fmla="*/ 346075 w 1822450"/>
                <a:gd name="connsiteY189" fmla="*/ 1876425 h 2606675"/>
                <a:gd name="connsiteX190" fmla="*/ 333375 w 1822450"/>
                <a:gd name="connsiteY190" fmla="*/ 1873250 h 2606675"/>
                <a:gd name="connsiteX191" fmla="*/ 314325 w 1822450"/>
                <a:gd name="connsiteY191" fmla="*/ 1866900 h 2606675"/>
                <a:gd name="connsiteX192" fmla="*/ 304800 w 1822450"/>
                <a:gd name="connsiteY192" fmla="*/ 1863725 h 2606675"/>
                <a:gd name="connsiteX193" fmla="*/ 276225 w 1822450"/>
                <a:gd name="connsiteY193" fmla="*/ 1844675 h 2606675"/>
                <a:gd name="connsiteX194" fmla="*/ 266700 w 1822450"/>
                <a:gd name="connsiteY194" fmla="*/ 1838325 h 2606675"/>
                <a:gd name="connsiteX195" fmla="*/ 257175 w 1822450"/>
                <a:gd name="connsiteY195" fmla="*/ 1835150 h 2606675"/>
                <a:gd name="connsiteX196" fmla="*/ 247650 w 1822450"/>
                <a:gd name="connsiteY196" fmla="*/ 1828800 h 2606675"/>
                <a:gd name="connsiteX197" fmla="*/ 225425 w 1822450"/>
                <a:gd name="connsiteY197" fmla="*/ 1822450 h 2606675"/>
                <a:gd name="connsiteX198" fmla="*/ 206375 w 1822450"/>
                <a:gd name="connsiteY198" fmla="*/ 1816100 h 2606675"/>
                <a:gd name="connsiteX199" fmla="*/ 184150 w 1822450"/>
                <a:gd name="connsiteY199" fmla="*/ 1809750 h 2606675"/>
                <a:gd name="connsiteX200" fmla="*/ 142875 w 1822450"/>
                <a:gd name="connsiteY200" fmla="*/ 1800225 h 2606675"/>
                <a:gd name="connsiteX201" fmla="*/ 104775 w 1822450"/>
                <a:gd name="connsiteY201" fmla="*/ 1787525 h 2606675"/>
                <a:gd name="connsiteX202" fmla="*/ 95250 w 1822450"/>
                <a:gd name="connsiteY202" fmla="*/ 1784350 h 2606675"/>
                <a:gd name="connsiteX203" fmla="*/ 47625 w 1822450"/>
                <a:gd name="connsiteY203" fmla="*/ 1781175 h 2606675"/>
                <a:gd name="connsiteX204" fmla="*/ 34925 w 1822450"/>
                <a:gd name="connsiteY204" fmla="*/ 1778000 h 2606675"/>
                <a:gd name="connsiteX205" fmla="*/ 31750 w 1822450"/>
                <a:gd name="connsiteY205" fmla="*/ 1768475 h 2606675"/>
                <a:gd name="connsiteX206" fmla="*/ 22225 w 1822450"/>
                <a:gd name="connsiteY206" fmla="*/ 1720850 h 2606675"/>
                <a:gd name="connsiteX207" fmla="*/ 19050 w 1822450"/>
                <a:gd name="connsiteY207" fmla="*/ 1704975 h 2606675"/>
                <a:gd name="connsiteX208" fmla="*/ 9525 w 1822450"/>
                <a:gd name="connsiteY208" fmla="*/ 1701800 h 2606675"/>
                <a:gd name="connsiteX209" fmla="*/ 0 w 1822450"/>
                <a:gd name="connsiteY209" fmla="*/ 1695450 h 2606675"/>
                <a:gd name="connsiteX210" fmla="*/ 3175 w 1822450"/>
                <a:gd name="connsiteY210" fmla="*/ 1673225 h 2606675"/>
                <a:gd name="connsiteX211" fmla="*/ 15875 w 1822450"/>
                <a:gd name="connsiteY211" fmla="*/ 1654175 h 2606675"/>
                <a:gd name="connsiteX212" fmla="*/ 47625 w 1822450"/>
                <a:gd name="connsiteY212" fmla="*/ 1625600 h 2606675"/>
                <a:gd name="connsiteX213" fmla="*/ 57150 w 1822450"/>
                <a:gd name="connsiteY213" fmla="*/ 1622425 h 2606675"/>
                <a:gd name="connsiteX214" fmla="*/ 63500 w 1822450"/>
                <a:gd name="connsiteY214" fmla="*/ 1612900 h 2606675"/>
                <a:gd name="connsiteX215" fmla="*/ 85725 w 1822450"/>
                <a:gd name="connsiteY215" fmla="*/ 1600200 h 2606675"/>
                <a:gd name="connsiteX216" fmla="*/ 95250 w 1822450"/>
                <a:gd name="connsiteY216" fmla="*/ 1581150 h 2606675"/>
                <a:gd name="connsiteX217" fmla="*/ 104775 w 1822450"/>
                <a:gd name="connsiteY217" fmla="*/ 1571625 h 2606675"/>
                <a:gd name="connsiteX218" fmla="*/ 117475 w 1822450"/>
                <a:gd name="connsiteY218" fmla="*/ 1552575 h 2606675"/>
                <a:gd name="connsiteX219" fmla="*/ 127000 w 1822450"/>
                <a:gd name="connsiteY219" fmla="*/ 1539875 h 2606675"/>
                <a:gd name="connsiteX220" fmla="*/ 133350 w 1822450"/>
                <a:gd name="connsiteY220" fmla="*/ 1530350 h 2606675"/>
                <a:gd name="connsiteX221" fmla="*/ 142875 w 1822450"/>
                <a:gd name="connsiteY221" fmla="*/ 1527175 h 2606675"/>
                <a:gd name="connsiteX222" fmla="*/ 146050 w 1822450"/>
                <a:gd name="connsiteY222" fmla="*/ 1514475 h 2606675"/>
                <a:gd name="connsiteX223" fmla="*/ 171450 w 1822450"/>
                <a:gd name="connsiteY223" fmla="*/ 1479550 h 2606675"/>
                <a:gd name="connsiteX224" fmla="*/ 184150 w 1822450"/>
                <a:gd name="connsiteY224" fmla="*/ 1470025 h 2606675"/>
                <a:gd name="connsiteX225" fmla="*/ 206375 w 1822450"/>
                <a:gd name="connsiteY225" fmla="*/ 1450975 h 2606675"/>
                <a:gd name="connsiteX226" fmla="*/ 212725 w 1822450"/>
                <a:gd name="connsiteY226" fmla="*/ 1438275 h 2606675"/>
                <a:gd name="connsiteX227" fmla="*/ 228600 w 1822450"/>
                <a:gd name="connsiteY227" fmla="*/ 1416050 h 2606675"/>
                <a:gd name="connsiteX228" fmla="*/ 241300 w 1822450"/>
                <a:gd name="connsiteY228" fmla="*/ 1393825 h 2606675"/>
                <a:gd name="connsiteX229" fmla="*/ 244475 w 1822450"/>
                <a:gd name="connsiteY229" fmla="*/ 1377950 h 2606675"/>
                <a:gd name="connsiteX230" fmla="*/ 254000 w 1822450"/>
                <a:gd name="connsiteY230" fmla="*/ 1349375 h 2606675"/>
                <a:gd name="connsiteX231" fmla="*/ 257175 w 1822450"/>
                <a:gd name="connsiteY231" fmla="*/ 1327150 h 2606675"/>
                <a:gd name="connsiteX232" fmla="*/ 263525 w 1822450"/>
                <a:gd name="connsiteY232" fmla="*/ 1304925 h 2606675"/>
                <a:gd name="connsiteX233" fmla="*/ 269875 w 1822450"/>
                <a:gd name="connsiteY233" fmla="*/ 1292225 h 2606675"/>
                <a:gd name="connsiteX234" fmla="*/ 273050 w 1822450"/>
                <a:gd name="connsiteY234" fmla="*/ 1282700 h 2606675"/>
                <a:gd name="connsiteX235" fmla="*/ 279400 w 1822450"/>
                <a:gd name="connsiteY235" fmla="*/ 1273175 h 2606675"/>
                <a:gd name="connsiteX236" fmla="*/ 292100 w 1822450"/>
                <a:gd name="connsiteY236" fmla="*/ 1244600 h 2606675"/>
                <a:gd name="connsiteX237" fmla="*/ 301625 w 1822450"/>
                <a:gd name="connsiteY237" fmla="*/ 1212850 h 2606675"/>
                <a:gd name="connsiteX238" fmla="*/ 307975 w 1822450"/>
                <a:gd name="connsiteY238" fmla="*/ 1193800 h 2606675"/>
                <a:gd name="connsiteX239" fmla="*/ 311150 w 1822450"/>
                <a:gd name="connsiteY239" fmla="*/ 1177925 h 2606675"/>
                <a:gd name="connsiteX240" fmla="*/ 317500 w 1822450"/>
                <a:gd name="connsiteY240" fmla="*/ 1165225 h 2606675"/>
                <a:gd name="connsiteX241" fmla="*/ 327025 w 1822450"/>
                <a:gd name="connsiteY241" fmla="*/ 1146175 h 2606675"/>
                <a:gd name="connsiteX242" fmla="*/ 333375 w 1822450"/>
                <a:gd name="connsiteY242" fmla="*/ 1133475 h 2606675"/>
                <a:gd name="connsiteX243" fmla="*/ 336550 w 1822450"/>
                <a:gd name="connsiteY243" fmla="*/ 1123950 h 2606675"/>
                <a:gd name="connsiteX244" fmla="*/ 374650 w 1822450"/>
                <a:gd name="connsiteY244" fmla="*/ 1092200 h 2606675"/>
                <a:gd name="connsiteX245" fmla="*/ 387350 w 1822450"/>
                <a:gd name="connsiteY245" fmla="*/ 942975 h 2606675"/>
                <a:gd name="connsiteX246" fmla="*/ 393700 w 1822450"/>
                <a:gd name="connsiteY246" fmla="*/ 882650 h 2606675"/>
                <a:gd name="connsiteX247" fmla="*/ 400050 w 1822450"/>
                <a:gd name="connsiteY247" fmla="*/ 873125 h 2606675"/>
                <a:gd name="connsiteX248" fmla="*/ 406400 w 1822450"/>
                <a:gd name="connsiteY248" fmla="*/ 838200 h 2606675"/>
                <a:gd name="connsiteX249" fmla="*/ 409575 w 1822450"/>
                <a:gd name="connsiteY249" fmla="*/ 822325 h 2606675"/>
                <a:gd name="connsiteX250" fmla="*/ 419100 w 1822450"/>
                <a:gd name="connsiteY250" fmla="*/ 796925 h 2606675"/>
                <a:gd name="connsiteX251" fmla="*/ 425450 w 1822450"/>
                <a:gd name="connsiteY251" fmla="*/ 771525 h 2606675"/>
                <a:gd name="connsiteX252" fmla="*/ 428625 w 1822450"/>
                <a:gd name="connsiteY252" fmla="*/ 762000 h 2606675"/>
                <a:gd name="connsiteX253" fmla="*/ 434975 w 1822450"/>
                <a:gd name="connsiteY253" fmla="*/ 752475 h 2606675"/>
                <a:gd name="connsiteX254" fmla="*/ 444500 w 1822450"/>
                <a:gd name="connsiteY254" fmla="*/ 714375 h 2606675"/>
                <a:gd name="connsiteX255" fmla="*/ 450850 w 1822450"/>
                <a:gd name="connsiteY255" fmla="*/ 688975 h 2606675"/>
                <a:gd name="connsiteX256" fmla="*/ 457200 w 1822450"/>
                <a:gd name="connsiteY256" fmla="*/ 669925 h 2606675"/>
                <a:gd name="connsiteX257" fmla="*/ 460375 w 1822450"/>
                <a:gd name="connsiteY257" fmla="*/ 650875 h 2606675"/>
                <a:gd name="connsiteX258" fmla="*/ 466725 w 1822450"/>
                <a:gd name="connsiteY258" fmla="*/ 635000 h 2606675"/>
                <a:gd name="connsiteX259" fmla="*/ 469900 w 1822450"/>
                <a:gd name="connsiteY259" fmla="*/ 625475 h 2606675"/>
                <a:gd name="connsiteX260" fmla="*/ 476250 w 1822450"/>
                <a:gd name="connsiteY260" fmla="*/ 282575 h 2606675"/>
                <a:gd name="connsiteX261" fmla="*/ 479425 w 1822450"/>
                <a:gd name="connsiteY261" fmla="*/ 219075 h 2606675"/>
                <a:gd name="connsiteX262" fmla="*/ 482600 w 1822450"/>
                <a:gd name="connsiteY262" fmla="*/ 203200 h 2606675"/>
                <a:gd name="connsiteX263" fmla="*/ 488950 w 1822450"/>
                <a:gd name="connsiteY263" fmla="*/ 193675 h 2606675"/>
                <a:gd name="connsiteX264" fmla="*/ 492125 w 1822450"/>
                <a:gd name="connsiteY264" fmla="*/ 184150 h 2606675"/>
                <a:gd name="connsiteX265" fmla="*/ 511175 w 1822450"/>
                <a:gd name="connsiteY265" fmla="*/ 171450 h 2606675"/>
                <a:gd name="connsiteX266" fmla="*/ 530225 w 1822450"/>
                <a:gd name="connsiteY266" fmla="*/ 165100 h 2606675"/>
                <a:gd name="connsiteX267" fmla="*/ 527050 w 1822450"/>
                <a:gd name="connsiteY267" fmla="*/ 155575 h 2606675"/>
                <a:gd name="connsiteX268" fmla="*/ 606425 w 1822450"/>
                <a:gd name="connsiteY268" fmla="*/ 114300 h 2606675"/>
                <a:gd name="connsiteX269" fmla="*/ 587375 w 1822450"/>
                <a:gd name="connsiteY269" fmla="*/ 95250 h 2606675"/>
                <a:gd name="connsiteX270" fmla="*/ 581025 w 1822450"/>
                <a:gd name="connsiteY270" fmla="*/ 76200 h 2606675"/>
                <a:gd name="connsiteX271" fmla="*/ 574675 w 1822450"/>
                <a:gd name="connsiteY271" fmla="*/ 50800 h 2606675"/>
                <a:gd name="connsiteX272" fmla="*/ 568325 w 1822450"/>
                <a:gd name="connsiteY272" fmla="*/ 41275 h 2606675"/>
                <a:gd name="connsiteX273" fmla="*/ 574675 w 1822450"/>
                <a:gd name="connsiteY273" fmla="*/ 31750 h 2606675"/>
                <a:gd name="connsiteX274" fmla="*/ 584200 w 1822450"/>
                <a:gd name="connsiteY274" fmla="*/ 25400 h 2606675"/>
                <a:gd name="connsiteX275" fmla="*/ 619125 w 1822450"/>
                <a:gd name="connsiteY275" fmla="*/ 15875 h 2606675"/>
                <a:gd name="connsiteX276" fmla="*/ 638175 w 1822450"/>
                <a:gd name="connsiteY276" fmla="*/ 9525 h 2606675"/>
                <a:gd name="connsiteX277" fmla="*/ 647700 w 1822450"/>
                <a:gd name="connsiteY277" fmla="*/ 6350 h 2606675"/>
                <a:gd name="connsiteX278" fmla="*/ 723900 w 1822450"/>
                <a:gd name="connsiteY278" fmla="*/ 3175 h 2606675"/>
                <a:gd name="connsiteX0" fmla="*/ 635000 w 1822450"/>
                <a:gd name="connsiteY0" fmla="*/ 9525 h 2606675"/>
                <a:gd name="connsiteX1" fmla="*/ 682625 w 1822450"/>
                <a:gd name="connsiteY1" fmla="*/ 6350 h 2606675"/>
                <a:gd name="connsiteX2" fmla="*/ 692150 w 1822450"/>
                <a:gd name="connsiteY2" fmla="*/ 3175 h 2606675"/>
                <a:gd name="connsiteX3" fmla="*/ 704850 w 1822450"/>
                <a:gd name="connsiteY3" fmla="*/ 0 h 2606675"/>
                <a:gd name="connsiteX4" fmla="*/ 736600 w 1822450"/>
                <a:gd name="connsiteY4" fmla="*/ 3175 h 2606675"/>
                <a:gd name="connsiteX5" fmla="*/ 752475 w 1822450"/>
                <a:gd name="connsiteY5" fmla="*/ 6350 h 2606675"/>
                <a:gd name="connsiteX6" fmla="*/ 758825 w 1822450"/>
                <a:gd name="connsiteY6" fmla="*/ 15875 h 2606675"/>
                <a:gd name="connsiteX7" fmla="*/ 790575 w 1822450"/>
                <a:gd name="connsiteY7" fmla="*/ 25400 h 2606675"/>
                <a:gd name="connsiteX8" fmla="*/ 809625 w 1822450"/>
                <a:gd name="connsiteY8" fmla="*/ 31750 h 2606675"/>
                <a:gd name="connsiteX9" fmla="*/ 828675 w 1822450"/>
                <a:gd name="connsiteY9" fmla="*/ 41275 h 2606675"/>
                <a:gd name="connsiteX10" fmla="*/ 847725 w 1822450"/>
                <a:gd name="connsiteY10" fmla="*/ 47625 h 2606675"/>
                <a:gd name="connsiteX11" fmla="*/ 857250 w 1822450"/>
                <a:gd name="connsiteY11" fmla="*/ 50800 h 2606675"/>
                <a:gd name="connsiteX12" fmla="*/ 863600 w 1822450"/>
                <a:gd name="connsiteY12" fmla="*/ 69850 h 2606675"/>
                <a:gd name="connsiteX13" fmla="*/ 866775 w 1822450"/>
                <a:gd name="connsiteY13" fmla="*/ 79375 h 2606675"/>
                <a:gd name="connsiteX14" fmla="*/ 895350 w 1822450"/>
                <a:gd name="connsiteY14" fmla="*/ 88900 h 2606675"/>
                <a:gd name="connsiteX15" fmla="*/ 904875 w 1822450"/>
                <a:gd name="connsiteY15" fmla="*/ 92075 h 2606675"/>
                <a:gd name="connsiteX16" fmla="*/ 933450 w 1822450"/>
                <a:gd name="connsiteY16" fmla="*/ 107950 h 2606675"/>
                <a:gd name="connsiteX17" fmla="*/ 952500 w 1822450"/>
                <a:gd name="connsiteY17" fmla="*/ 120650 h 2606675"/>
                <a:gd name="connsiteX18" fmla="*/ 974725 w 1822450"/>
                <a:gd name="connsiteY18" fmla="*/ 139700 h 2606675"/>
                <a:gd name="connsiteX19" fmla="*/ 984250 w 1822450"/>
                <a:gd name="connsiteY19" fmla="*/ 142875 h 2606675"/>
                <a:gd name="connsiteX20" fmla="*/ 993775 w 1822450"/>
                <a:gd name="connsiteY20" fmla="*/ 149225 h 2606675"/>
                <a:gd name="connsiteX21" fmla="*/ 1003300 w 1822450"/>
                <a:gd name="connsiteY21" fmla="*/ 152400 h 2606675"/>
                <a:gd name="connsiteX22" fmla="*/ 1022350 w 1822450"/>
                <a:gd name="connsiteY22" fmla="*/ 165100 h 2606675"/>
                <a:gd name="connsiteX23" fmla="*/ 1031875 w 1822450"/>
                <a:gd name="connsiteY23" fmla="*/ 171450 h 2606675"/>
                <a:gd name="connsiteX24" fmla="*/ 1060450 w 1822450"/>
                <a:gd name="connsiteY24" fmla="*/ 190500 h 2606675"/>
                <a:gd name="connsiteX25" fmla="*/ 1069975 w 1822450"/>
                <a:gd name="connsiteY25" fmla="*/ 196850 h 2606675"/>
                <a:gd name="connsiteX26" fmla="*/ 1079500 w 1822450"/>
                <a:gd name="connsiteY26" fmla="*/ 203200 h 2606675"/>
                <a:gd name="connsiteX27" fmla="*/ 1089025 w 1822450"/>
                <a:gd name="connsiteY27" fmla="*/ 222250 h 2606675"/>
                <a:gd name="connsiteX28" fmla="*/ 1092200 w 1822450"/>
                <a:gd name="connsiteY28" fmla="*/ 231775 h 2606675"/>
                <a:gd name="connsiteX29" fmla="*/ 1101725 w 1822450"/>
                <a:gd name="connsiteY29" fmla="*/ 234950 h 2606675"/>
                <a:gd name="connsiteX30" fmla="*/ 1120775 w 1822450"/>
                <a:gd name="connsiteY30" fmla="*/ 266700 h 2606675"/>
                <a:gd name="connsiteX31" fmla="*/ 1130300 w 1822450"/>
                <a:gd name="connsiteY31" fmla="*/ 285750 h 2606675"/>
                <a:gd name="connsiteX32" fmla="*/ 1143000 w 1822450"/>
                <a:gd name="connsiteY32" fmla="*/ 288925 h 2606675"/>
                <a:gd name="connsiteX33" fmla="*/ 1162050 w 1822450"/>
                <a:gd name="connsiteY33" fmla="*/ 295275 h 2606675"/>
                <a:gd name="connsiteX34" fmla="*/ 1168400 w 1822450"/>
                <a:gd name="connsiteY34" fmla="*/ 304800 h 2606675"/>
                <a:gd name="connsiteX35" fmla="*/ 1177925 w 1822450"/>
                <a:gd name="connsiteY35" fmla="*/ 307975 h 2606675"/>
                <a:gd name="connsiteX36" fmla="*/ 1200150 w 1822450"/>
                <a:gd name="connsiteY36" fmla="*/ 330200 h 2606675"/>
                <a:gd name="connsiteX37" fmla="*/ 1216025 w 1822450"/>
                <a:gd name="connsiteY37" fmla="*/ 349250 h 2606675"/>
                <a:gd name="connsiteX38" fmla="*/ 1219200 w 1822450"/>
                <a:gd name="connsiteY38" fmla="*/ 361950 h 2606675"/>
                <a:gd name="connsiteX39" fmla="*/ 1238250 w 1822450"/>
                <a:gd name="connsiteY39" fmla="*/ 377825 h 2606675"/>
                <a:gd name="connsiteX40" fmla="*/ 1241425 w 1822450"/>
                <a:gd name="connsiteY40" fmla="*/ 387350 h 2606675"/>
                <a:gd name="connsiteX41" fmla="*/ 1270000 w 1822450"/>
                <a:gd name="connsiteY41" fmla="*/ 400050 h 2606675"/>
                <a:gd name="connsiteX42" fmla="*/ 1279525 w 1822450"/>
                <a:gd name="connsiteY42" fmla="*/ 403225 h 2606675"/>
                <a:gd name="connsiteX43" fmla="*/ 1289050 w 1822450"/>
                <a:gd name="connsiteY43" fmla="*/ 406400 h 2606675"/>
                <a:gd name="connsiteX44" fmla="*/ 1301750 w 1822450"/>
                <a:gd name="connsiteY44" fmla="*/ 412750 h 2606675"/>
                <a:gd name="connsiteX45" fmla="*/ 1311275 w 1822450"/>
                <a:gd name="connsiteY45" fmla="*/ 415925 h 2606675"/>
                <a:gd name="connsiteX46" fmla="*/ 1320800 w 1822450"/>
                <a:gd name="connsiteY46" fmla="*/ 422275 h 2606675"/>
                <a:gd name="connsiteX47" fmla="*/ 1352550 w 1822450"/>
                <a:gd name="connsiteY47" fmla="*/ 434975 h 2606675"/>
                <a:gd name="connsiteX48" fmla="*/ 1377950 w 1822450"/>
                <a:gd name="connsiteY48" fmla="*/ 454025 h 2606675"/>
                <a:gd name="connsiteX49" fmla="*/ 1409700 w 1822450"/>
                <a:gd name="connsiteY49" fmla="*/ 466725 h 2606675"/>
                <a:gd name="connsiteX50" fmla="*/ 1419225 w 1822450"/>
                <a:gd name="connsiteY50" fmla="*/ 476250 h 2606675"/>
                <a:gd name="connsiteX51" fmla="*/ 1428750 w 1822450"/>
                <a:gd name="connsiteY51" fmla="*/ 479425 h 2606675"/>
                <a:gd name="connsiteX52" fmla="*/ 1438275 w 1822450"/>
                <a:gd name="connsiteY52" fmla="*/ 485775 h 2606675"/>
                <a:gd name="connsiteX53" fmla="*/ 1450975 w 1822450"/>
                <a:gd name="connsiteY53" fmla="*/ 488950 h 2606675"/>
                <a:gd name="connsiteX54" fmla="*/ 1470025 w 1822450"/>
                <a:gd name="connsiteY54" fmla="*/ 495300 h 2606675"/>
                <a:gd name="connsiteX55" fmla="*/ 1479550 w 1822450"/>
                <a:gd name="connsiteY55" fmla="*/ 498475 h 2606675"/>
                <a:gd name="connsiteX56" fmla="*/ 1489075 w 1822450"/>
                <a:gd name="connsiteY56" fmla="*/ 504825 h 2606675"/>
                <a:gd name="connsiteX57" fmla="*/ 1514475 w 1822450"/>
                <a:gd name="connsiteY57" fmla="*/ 527050 h 2606675"/>
                <a:gd name="connsiteX58" fmla="*/ 1524000 w 1822450"/>
                <a:gd name="connsiteY58" fmla="*/ 533400 h 2606675"/>
                <a:gd name="connsiteX59" fmla="*/ 1533525 w 1822450"/>
                <a:gd name="connsiteY59" fmla="*/ 539750 h 2606675"/>
                <a:gd name="connsiteX60" fmla="*/ 1546225 w 1822450"/>
                <a:gd name="connsiteY60" fmla="*/ 542925 h 2606675"/>
                <a:gd name="connsiteX61" fmla="*/ 1552575 w 1822450"/>
                <a:gd name="connsiteY61" fmla="*/ 552450 h 2606675"/>
                <a:gd name="connsiteX62" fmla="*/ 1562100 w 1822450"/>
                <a:gd name="connsiteY62" fmla="*/ 555625 h 2606675"/>
                <a:gd name="connsiteX63" fmla="*/ 1565275 w 1822450"/>
                <a:gd name="connsiteY63" fmla="*/ 568325 h 2606675"/>
                <a:gd name="connsiteX64" fmla="*/ 1568450 w 1822450"/>
                <a:gd name="connsiteY64" fmla="*/ 577850 h 2606675"/>
                <a:gd name="connsiteX65" fmla="*/ 1590675 w 1822450"/>
                <a:gd name="connsiteY65" fmla="*/ 565150 h 2606675"/>
                <a:gd name="connsiteX66" fmla="*/ 1600200 w 1822450"/>
                <a:gd name="connsiteY66" fmla="*/ 555625 h 2606675"/>
                <a:gd name="connsiteX67" fmla="*/ 1606550 w 1822450"/>
                <a:gd name="connsiteY67" fmla="*/ 546100 h 2606675"/>
                <a:gd name="connsiteX68" fmla="*/ 1616075 w 1822450"/>
                <a:gd name="connsiteY68" fmla="*/ 542925 h 2606675"/>
                <a:gd name="connsiteX69" fmla="*/ 1625600 w 1822450"/>
                <a:gd name="connsiteY69" fmla="*/ 536575 h 2606675"/>
                <a:gd name="connsiteX70" fmla="*/ 1657350 w 1822450"/>
                <a:gd name="connsiteY70" fmla="*/ 539750 h 2606675"/>
                <a:gd name="connsiteX71" fmla="*/ 1660525 w 1822450"/>
                <a:gd name="connsiteY71" fmla="*/ 549275 h 2606675"/>
                <a:gd name="connsiteX72" fmla="*/ 1663700 w 1822450"/>
                <a:gd name="connsiteY72" fmla="*/ 577850 h 2606675"/>
                <a:gd name="connsiteX73" fmla="*/ 1676400 w 1822450"/>
                <a:gd name="connsiteY73" fmla="*/ 596900 h 2606675"/>
                <a:gd name="connsiteX74" fmla="*/ 1689100 w 1822450"/>
                <a:gd name="connsiteY74" fmla="*/ 615950 h 2606675"/>
                <a:gd name="connsiteX75" fmla="*/ 1695450 w 1822450"/>
                <a:gd name="connsiteY75" fmla="*/ 625475 h 2606675"/>
                <a:gd name="connsiteX76" fmla="*/ 1701800 w 1822450"/>
                <a:gd name="connsiteY76" fmla="*/ 644525 h 2606675"/>
                <a:gd name="connsiteX77" fmla="*/ 1714500 w 1822450"/>
                <a:gd name="connsiteY77" fmla="*/ 647700 h 2606675"/>
                <a:gd name="connsiteX78" fmla="*/ 1711325 w 1822450"/>
                <a:gd name="connsiteY78" fmla="*/ 660400 h 2606675"/>
                <a:gd name="connsiteX79" fmla="*/ 1682750 w 1822450"/>
                <a:gd name="connsiteY79" fmla="*/ 673100 h 2606675"/>
                <a:gd name="connsiteX80" fmla="*/ 1663700 w 1822450"/>
                <a:gd name="connsiteY80" fmla="*/ 685800 h 2606675"/>
                <a:gd name="connsiteX81" fmla="*/ 1654175 w 1822450"/>
                <a:gd name="connsiteY81" fmla="*/ 692150 h 2606675"/>
                <a:gd name="connsiteX82" fmla="*/ 1647825 w 1822450"/>
                <a:gd name="connsiteY82" fmla="*/ 701675 h 2606675"/>
                <a:gd name="connsiteX83" fmla="*/ 1638300 w 1822450"/>
                <a:gd name="connsiteY83" fmla="*/ 711200 h 2606675"/>
                <a:gd name="connsiteX84" fmla="*/ 1635125 w 1822450"/>
                <a:gd name="connsiteY84" fmla="*/ 720725 h 2606675"/>
                <a:gd name="connsiteX85" fmla="*/ 1631950 w 1822450"/>
                <a:gd name="connsiteY85" fmla="*/ 758825 h 2606675"/>
                <a:gd name="connsiteX86" fmla="*/ 1628775 w 1822450"/>
                <a:gd name="connsiteY86" fmla="*/ 768350 h 2606675"/>
                <a:gd name="connsiteX87" fmla="*/ 1638300 w 1822450"/>
                <a:gd name="connsiteY87" fmla="*/ 806450 h 2606675"/>
                <a:gd name="connsiteX88" fmla="*/ 1644650 w 1822450"/>
                <a:gd name="connsiteY88" fmla="*/ 831850 h 2606675"/>
                <a:gd name="connsiteX89" fmla="*/ 1647825 w 1822450"/>
                <a:gd name="connsiteY89" fmla="*/ 841375 h 2606675"/>
                <a:gd name="connsiteX90" fmla="*/ 1660525 w 1822450"/>
                <a:gd name="connsiteY90" fmla="*/ 844550 h 2606675"/>
                <a:gd name="connsiteX91" fmla="*/ 1663700 w 1822450"/>
                <a:gd name="connsiteY91" fmla="*/ 882650 h 2606675"/>
                <a:gd name="connsiteX92" fmla="*/ 1670050 w 1822450"/>
                <a:gd name="connsiteY92" fmla="*/ 901700 h 2606675"/>
                <a:gd name="connsiteX93" fmla="*/ 1673225 w 1822450"/>
                <a:gd name="connsiteY93" fmla="*/ 911225 h 2606675"/>
                <a:gd name="connsiteX94" fmla="*/ 1682750 w 1822450"/>
                <a:gd name="connsiteY94" fmla="*/ 930275 h 2606675"/>
                <a:gd name="connsiteX95" fmla="*/ 1685925 w 1822450"/>
                <a:gd name="connsiteY95" fmla="*/ 952500 h 2606675"/>
                <a:gd name="connsiteX96" fmla="*/ 1666875 w 1822450"/>
                <a:gd name="connsiteY96" fmla="*/ 962025 h 2606675"/>
                <a:gd name="connsiteX97" fmla="*/ 1673225 w 1822450"/>
                <a:gd name="connsiteY97" fmla="*/ 987425 h 2606675"/>
                <a:gd name="connsiteX98" fmla="*/ 1682750 w 1822450"/>
                <a:gd name="connsiteY98" fmla="*/ 1003300 h 2606675"/>
                <a:gd name="connsiteX99" fmla="*/ 1692275 w 1822450"/>
                <a:gd name="connsiteY99" fmla="*/ 1009650 h 2606675"/>
                <a:gd name="connsiteX100" fmla="*/ 1733550 w 1822450"/>
                <a:gd name="connsiteY100" fmla="*/ 1016000 h 2606675"/>
                <a:gd name="connsiteX101" fmla="*/ 1739900 w 1822450"/>
                <a:gd name="connsiteY101" fmla="*/ 1035050 h 2606675"/>
                <a:gd name="connsiteX102" fmla="*/ 1749425 w 1822450"/>
                <a:gd name="connsiteY102" fmla="*/ 1041400 h 2606675"/>
                <a:gd name="connsiteX103" fmla="*/ 1768475 w 1822450"/>
                <a:gd name="connsiteY103" fmla="*/ 1047750 h 2606675"/>
                <a:gd name="connsiteX104" fmla="*/ 1778000 w 1822450"/>
                <a:gd name="connsiteY104" fmla="*/ 1054100 h 2606675"/>
                <a:gd name="connsiteX105" fmla="*/ 1787525 w 1822450"/>
                <a:gd name="connsiteY105" fmla="*/ 1085850 h 2606675"/>
                <a:gd name="connsiteX106" fmla="*/ 1790700 w 1822450"/>
                <a:gd name="connsiteY106" fmla="*/ 1098550 h 2606675"/>
                <a:gd name="connsiteX107" fmla="*/ 1800225 w 1822450"/>
                <a:gd name="connsiteY107" fmla="*/ 1117600 h 2606675"/>
                <a:gd name="connsiteX108" fmla="*/ 1803400 w 1822450"/>
                <a:gd name="connsiteY108" fmla="*/ 1127125 h 2606675"/>
                <a:gd name="connsiteX109" fmla="*/ 1816100 w 1822450"/>
                <a:gd name="connsiteY109" fmla="*/ 1146175 h 2606675"/>
                <a:gd name="connsiteX110" fmla="*/ 1822450 w 1822450"/>
                <a:gd name="connsiteY110" fmla="*/ 1165225 h 2606675"/>
                <a:gd name="connsiteX111" fmla="*/ 1816100 w 1822450"/>
                <a:gd name="connsiteY111" fmla="*/ 1174750 h 2606675"/>
                <a:gd name="connsiteX112" fmla="*/ 1800225 w 1822450"/>
                <a:gd name="connsiteY112" fmla="*/ 1177925 h 2606675"/>
                <a:gd name="connsiteX113" fmla="*/ 1774825 w 1822450"/>
                <a:gd name="connsiteY113" fmla="*/ 1184275 h 2606675"/>
                <a:gd name="connsiteX114" fmla="*/ 1755775 w 1822450"/>
                <a:gd name="connsiteY114" fmla="*/ 1190625 h 2606675"/>
                <a:gd name="connsiteX115" fmla="*/ 1746250 w 1822450"/>
                <a:gd name="connsiteY115" fmla="*/ 1193800 h 2606675"/>
                <a:gd name="connsiteX116" fmla="*/ 1746250 w 1822450"/>
                <a:gd name="connsiteY116" fmla="*/ 1352550 h 2606675"/>
                <a:gd name="connsiteX117" fmla="*/ 1749425 w 1822450"/>
                <a:gd name="connsiteY117" fmla="*/ 1365250 h 2606675"/>
                <a:gd name="connsiteX118" fmla="*/ 1752600 w 1822450"/>
                <a:gd name="connsiteY118" fmla="*/ 1384300 h 2606675"/>
                <a:gd name="connsiteX119" fmla="*/ 1755775 w 1822450"/>
                <a:gd name="connsiteY119" fmla="*/ 1438275 h 2606675"/>
                <a:gd name="connsiteX120" fmla="*/ 1758950 w 1822450"/>
                <a:gd name="connsiteY120" fmla="*/ 1704975 h 2606675"/>
                <a:gd name="connsiteX121" fmla="*/ 1765300 w 1822450"/>
                <a:gd name="connsiteY121" fmla="*/ 1724025 h 2606675"/>
                <a:gd name="connsiteX122" fmla="*/ 1768475 w 1822450"/>
                <a:gd name="connsiteY122" fmla="*/ 1733550 h 2606675"/>
                <a:gd name="connsiteX123" fmla="*/ 1739900 w 1822450"/>
                <a:gd name="connsiteY123" fmla="*/ 1743075 h 2606675"/>
                <a:gd name="connsiteX124" fmla="*/ 1720850 w 1822450"/>
                <a:gd name="connsiteY124" fmla="*/ 1749425 h 2606675"/>
                <a:gd name="connsiteX125" fmla="*/ 1711325 w 1822450"/>
                <a:gd name="connsiteY125" fmla="*/ 1752600 h 2606675"/>
                <a:gd name="connsiteX126" fmla="*/ 1704975 w 1822450"/>
                <a:gd name="connsiteY126" fmla="*/ 2051050 h 2606675"/>
                <a:gd name="connsiteX127" fmla="*/ 1701800 w 1822450"/>
                <a:gd name="connsiteY127" fmla="*/ 2143125 h 2606675"/>
                <a:gd name="connsiteX128" fmla="*/ 1692275 w 1822450"/>
                <a:gd name="connsiteY128" fmla="*/ 2349500 h 2606675"/>
                <a:gd name="connsiteX129" fmla="*/ 1689100 w 1822450"/>
                <a:gd name="connsiteY129" fmla="*/ 2359025 h 2606675"/>
                <a:gd name="connsiteX130" fmla="*/ 1689100 w 1822450"/>
                <a:gd name="connsiteY130" fmla="*/ 2543175 h 2606675"/>
                <a:gd name="connsiteX131" fmla="*/ 1682750 w 1822450"/>
                <a:gd name="connsiteY131" fmla="*/ 2552700 h 2606675"/>
                <a:gd name="connsiteX132" fmla="*/ 1676400 w 1822450"/>
                <a:gd name="connsiteY132" fmla="*/ 2565400 h 2606675"/>
                <a:gd name="connsiteX133" fmla="*/ 1673225 w 1822450"/>
                <a:gd name="connsiteY133" fmla="*/ 2574925 h 2606675"/>
                <a:gd name="connsiteX134" fmla="*/ 1660525 w 1822450"/>
                <a:gd name="connsiteY134" fmla="*/ 2593975 h 2606675"/>
                <a:gd name="connsiteX135" fmla="*/ 1631950 w 1822450"/>
                <a:gd name="connsiteY135" fmla="*/ 2603500 h 2606675"/>
                <a:gd name="connsiteX136" fmla="*/ 1622425 w 1822450"/>
                <a:gd name="connsiteY136" fmla="*/ 2606675 h 2606675"/>
                <a:gd name="connsiteX137" fmla="*/ 1562100 w 1822450"/>
                <a:gd name="connsiteY137" fmla="*/ 2603500 h 2606675"/>
                <a:gd name="connsiteX138" fmla="*/ 1530350 w 1822450"/>
                <a:gd name="connsiteY138" fmla="*/ 2593975 h 2606675"/>
                <a:gd name="connsiteX139" fmla="*/ 1520825 w 1822450"/>
                <a:gd name="connsiteY139" fmla="*/ 2590800 h 2606675"/>
                <a:gd name="connsiteX140" fmla="*/ 1511300 w 1822450"/>
                <a:gd name="connsiteY140" fmla="*/ 2584450 h 2606675"/>
                <a:gd name="connsiteX141" fmla="*/ 1492250 w 1822450"/>
                <a:gd name="connsiteY141" fmla="*/ 2578100 h 2606675"/>
                <a:gd name="connsiteX142" fmla="*/ 1466850 w 1822450"/>
                <a:gd name="connsiteY142" fmla="*/ 2568575 h 2606675"/>
                <a:gd name="connsiteX143" fmla="*/ 1447800 w 1822450"/>
                <a:gd name="connsiteY143" fmla="*/ 2565400 h 2606675"/>
                <a:gd name="connsiteX144" fmla="*/ 1435100 w 1822450"/>
                <a:gd name="connsiteY144" fmla="*/ 2562225 h 2606675"/>
                <a:gd name="connsiteX145" fmla="*/ 1333500 w 1822450"/>
                <a:gd name="connsiteY145" fmla="*/ 2555875 h 2606675"/>
                <a:gd name="connsiteX146" fmla="*/ 1323975 w 1822450"/>
                <a:gd name="connsiteY146" fmla="*/ 2552700 h 2606675"/>
                <a:gd name="connsiteX147" fmla="*/ 1244600 w 1822450"/>
                <a:gd name="connsiteY147" fmla="*/ 2546350 h 2606675"/>
                <a:gd name="connsiteX148" fmla="*/ 1241425 w 1822450"/>
                <a:gd name="connsiteY148" fmla="*/ 2536825 h 2606675"/>
                <a:gd name="connsiteX149" fmla="*/ 1235075 w 1822450"/>
                <a:gd name="connsiteY149" fmla="*/ 2527300 h 2606675"/>
                <a:gd name="connsiteX150" fmla="*/ 1228725 w 1822450"/>
                <a:gd name="connsiteY150" fmla="*/ 2457450 h 2606675"/>
                <a:gd name="connsiteX151" fmla="*/ 1222375 w 1822450"/>
                <a:gd name="connsiteY151" fmla="*/ 2432050 h 2606675"/>
                <a:gd name="connsiteX152" fmla="*/ 1212850 w 1822450"/>
                <a:gd name="connsiteY152" fmla="*/ 2413000 h 2606675"/>
                <a:gd name="connsiteX153" fmla="*/ 1206500 w 1822450"/>
                <a:gd name="connsiteY153" fmla="*/ 2393950 h 2606675"/>
                <a:gd name="connsiteX154" fmla="*/ 1203325 w 1822450"/>
                <a:gd name="connsiteY154" fmla="*/ 2384425 h 2606675"/>
                <a:gd name="connsiteX155" fmla="*/ 1206500 w 1822450"/>
                <a:gd name="connsiteY155" fmla="*/ 2241550 h 2606675"/>
                <a:gd name="connsiteX156" fmla="*/ 1206500 w 1822450"/>
                <a:gd name="connsiteY156" fmla="*/ 2117725 h 2606675"/>
                <a:gd name="connsiteX157" fmla="*/ 1196975 w 1822450"/>
                <a:gd name="connsiteY157" fmla="*/ 2114550 h 2606675"/>
                <a:gd name="connsiteX158" fmla="*/ 1193800 w 1822450"/>
                <a:gd name="connsiteY158" fmla="*/ 2095500 h 2606675"/>
                <a:gd name="connsiteX159" fmla="*/ 1206500 w 1822450"/>
                <a:gd name="connsiteY159" fmla="*/ 2076450 h 2606675"/>
                <a:gd name="connsiteX160" fmla="*/ 1219200 w 1822450"/>
                <a:gd name="connsiteY160" fmla="*/ 2009775 h 2606675"/>
                <a:gd name="connsiteX161" fmla="*/ 1228725 w 1822450"/>
                <a:gd name="connsiteY161" fmla="*/ 2006600 h 2606675"/>
                <a:gd name="connsiteX162" fmla="*/ 1238250 w 1822450"/>
                <a:gd name="connsiteY162" fmla="*/ 1958975 h 2606675"/>
                <a:gd name="connsiteX163" fmla="*/ 1244600 w 1822450"/>
                <a:gd name="connsiteY163" fmla="*/ 1924050 h 2606675"/>
                <a:gd name="connsiteX164" fmla="*/ 1247775 w 1822450"/>
                <a:gd name="connsiteY164" fmla="*/ 1911350 h 2606675"/>
                <a:gd name="connsiteX165" fmla="*/ 1266825 w 1822450"/>
                <a:gd name="connsiteY165" fmla="*/ 1901825 h 2606675"/>
                <a:gd name="connsiteX166" fmla="*/ 1203325 w 1822450"/>
                <a:gd name="connsiteY166" fmla="*/ 1889125 h 2606675"/>
                <a:gd name="connsiteX167" fmla="*/ 984250 w 1822450"/>
                <a:gd name="connsiteY167" fmla="*/ 1898650 h 2606675"/>
                <a:gd name="connsiteX168" fmla="*/ 968375 w 1822450"/>
                <a:gd name="connsiteY168" fmla="*/ 1901825 h 2606675"/>
                <a:gd name="connsiteX169" fmla="*/ 949325 w 1822450"/>
                <a:gd name="connsiteY169" fmla="*/ 1905000 h 2606675"/>
                <a:gd name="connsiteX170" fmla="*/ 939800 w 1822450"/>
                <a:gd name="connsiteY170" fmla="*/ 1908175 h 2606675"/>
                <a:gd name="connsiteX171" fmla="*/ 885825 w 1822450"/>
                <a:gd name="connsiteY171" fmla="*/ 1911350 h 2606675"/>
                <a:gd name="connsiteX172" fmla="*/ 688975 w 1822450"/>
                <a:gd name="connsiteY172" fmla="*/ 1917700 h 2606675"/>
                <a:gd name="connsiteX173" fmla="*/ 673100 w 1822450"/>
                <a:gd name="connsiteY173" fmla="*/ 1924050 h 2606675"/>
                <a:gd name="connsiteX174" fmla="*/ 654050 w 1822450"/>
                <a:gd name="connsiteY174" fmla="*/ 1930400 h 2606675"/>
                <a:gd name="connsiteX175" fmla="*/ 644525 w 1822450"/>
                <a:gd name="connsiteY175" fmla="*/ 1933575 h 2606675"/>
                <a:gd name="connsiteX176" fmla="*/ 635000 w 1822450"/>
                <a:gd name="connsiteY176" fmla="*/ 1939925 h 2606675"/>
                <a:gd name="connsiteX177" fmla="*/ 625475 w 1822450"/>
                <a:gd name="connsiteY177" fmla="*/ 1943100 h 2606675"/>
                <a:gd name="connsiteX178" fmla="*/ 615950 w 1822450"/>
                <a:gd name="connsiteY178" fmla="*/ 1949450 h 2606675"/>
                <a:gd name="connsiteX179" fmla="*/ 577850 w 1822450"/>
                <a:gd name="connsiteY179" fmla="*/ 1952625 h 2606675"/>
                <a:gd name="connsiteX180" fmla="*/ 558800 w 1822450"/>
                <a:gd name="connsiteY180" fmla="*/ 1958975 h 2606675"/>
                <a:gd name="connsiteX181" fmla="*/ 549275 w 1822450"/>
                <a:gd name="connsiteY181" fmla="*/ 1962150 h 2606675"/>
                <a:gd name="connsiteX182" fmla="*/ 498475 w 1822450"/>
                <a:gd name="connsiteY182" fmla="*/ 1958975 h 2606675"/>
                <a:gd name="connsiteX183" fmla="*/ 479425 w 1822450"/>
                <a:gd name="connsiteY183" fmla="*/ 1946275 h 2606675"/>
                <a:gd name="connsiteX184" fmla="*/ 457200 w 1822450"/>
                <a:gd name="connsiteY184" fmla="*/ 1936750 h 2606675"/>
                <a:gd name="connsiteX185" fmla="*/ 438150 w 1822450"/>
                <a:gd name="connsiteY185" fmla="*/ 1924050 h 2606675"/>
                <a:gd name="connsiteX186" fmla="*/ 419100 w 1822450"/>
                <a:gd name="connsiteY186" fmla="*/ 1917700 h 2606675"/>
                <a:gd name="connsiteX187" fmla="*/ 396875 w 1822450"/>
                <a:gd name="connsiteY187" fmla="*/ 1901825 h 2606675"/>
                <a:gd name="connsiteX188" fmla="*/ 377825 w 1822450"/>
                <a:gd name="connsiteY188" fmla="*/ 1892300 h 2606675"/>
                <a:gd name="connsiteX189" fmla="*/ 368300 w 1822450"/>
                <a:gd name="connsiteY189" fmla="*/ 1889125 h 2606675"/>
                <a:gd name="connsiteX190" fmla="*/ 346075 w 1822450"/>
                <a:gd name="connsiteY190" fmla="*/ 1876425 h 2606675"/>
                <a:gd name="connsiteX191" fmla="*/ 333375 w 1822450"/>
                <a:gd name="connsiteY191" fmla="*/ 1873250 h 2606675"/>
                <a:gd name="connsiteX192" fmla="*/ 314325 w 1822450"/>
                <a:gd name="connsiteY192" fmla="*/ 1866900 h 2606675"/>
                <a:gd name="connsiteX193" fmla="*/ 304800 w 1822450"/>
                <a:gd name="connsiteY193" fmla="*/ 1863725 h 2606675"/>
                <a:gd name="connsiteX194" fmla="*/ 276225 w 1822450"/>
                <a:gd name="connsiteY194" fmla="*/ 1844675 h 2606675"/>
                <a:gd name="connsiteX195" fmla="*/ 266700 w 1822450"/>
                <a:gd name="connsiteY195" fmla="*/ 1838325 h 2606675"/>
                <a:gd name="connsiteX196" fmla="*/ 257175 w 1822450"/>
                <a:gd name="connsiteY196" fmla="*/ 1835150 h 2606675"/>
                <a:gd name="connsiteX197" fmla="*/ 247650 w 1822450"/>
                <a:gd name="connsiteY197" fmla="*/ 1828800 h 2606675"/>
                <a:gd name="connsiteX198" fmla="*/ 225425 w 1822450"/>
                <a:gd name="connsiteY198" fmla="*/ 1822450 h 2606675"/>
                <a:gd name="connsiteX199" fmla="*/ 206375 w 1822450"/>
                <a:gd name="connsiteY199" fmla="*/ 1816100 h 2606675"/>
                <a:gd name="connsiteX200" fmla="*/ 184150 w 1822450"/>
                <a:gd name="connsiteY200" fmla="*/ 1809750 h 2606675"/>
                <a:gd name="connsiteX201" fmla="*/ 142875 w 1822450"/>
                <a:gd name="connsiteY201" fmla="*/ 1800225 h 2606675"/>
                <a:gd name="connsiteX202" fmla="*/ 104775 w 1822450"/>
                <a:gd name="connsiteY202" fmla="*/ 1787525 h 2606675"/>
                <a:gd name="connsiteX203" fmla="*/ 95250 w 1822450"/>
                <a:gd name="connsiteY203" fmla="*/ 1784350 h 2606675"/>
                <a:gd name="connsiteX204" fmla="*/ 47625 w 1822450"/>
                <a:gd name="connsiteY204" fmla="*/ 1781175 h 2606675"/>
                <a:gd name="connsiteX205" fmla="*/ 34925 w 1822450"/>
                <a:gd name="connsiteY205" fmla="*/ 1778000 h 2606675"/>
                <a:gd name="connsiteX206" fmla="*/ 31750 w 1822450"/>
                <a:gd name="connsiteY206" fmla="*/ 1768475 h 2606675"/>
                <a:gd name="connsiteX207" fmla="*/ 22225 w 1822450"/>
                <a:gd name="connsiteY207" fmla="*/ 1720850 h 2606675"/>
                <a:gd name="connsiteX208" fmla="*/ 19050 w 1822450"/>
                <a:gd name="connsiteY208" fmla="*/ 1704975 h 2606675"/>
                <a:gd name="connsiteX209" fmla="*/ 9525 w 1822450"/>
                <a:gd name="connsiteY209" fmla="*/ 1701800 h 2606675"/>
                <a:gd name="connsiteX210" fmla="*/ 0 w 1822450"/>
                <a:gd name="connsiteY210" fmla="*/ 1695450 h 2606675"/>
                <a:gd name="connsiteX211" fmla="*/ 3175 w 1822450"/>
                <a:gd name="connsiteY211" fmla="*/ 1673225 h 2606675"/>
                <a:gd name="connsiteX212" fmla="*/ 15875 w 1822450"/>
                <a:gd name="connsiteY212" fmla="*/ 1654175 h 2606675"/>
                <a:gd name="connsiteX213" fmla="*/ 47625 w 1822450"/>
                <a:gd name="connsiteY213" fmla="*/ 1625600 h 2606675"/>
                <a:gd name="connsiteX214" fmla="*/ 57150 w 1822450"/>
                <a:gd name="connsiteY214" fmla="*/ 1622425 h 2606675"/>
                <a:gd name="connsiteX215" fmla="*/ 63500 w 1822450"/>
                <a:gd name="connsiteY215" fmla="*/ 1612900 h 2606675"/>
                <a:gd name="connsiteX216" fmla="*/ 85725 w 1822450"/>
                <a:gd name="connsiteY216" fmla="*/ 1600200 h 2606675"/>
                <a:gd name="connsiteX217" fmla="*/ 95250 w 1822450"/>
                <a:gd name="connsiteY217" fmla="*/ 1581150 h 2606675"/>
                <a:gd name="connsiteX218" fmla="*/ 104775 w 1822450"/>
                <a:gd name="connsiteY218" fmla="*/ 1571625 h 2606675"/>
                <a:gd name="connsiteX219" fmla="*/ 117475 w 1822450"/>
                <a:gd name="connsiteY219" fmla="*/ 1552575 h 2606675"/>
                <a:gd name="connsiteX220" fmla="*/ 127000 w 1822450"/>
                <a:gd name="connsiteY220" fmla="*/ 1539875 h 2606675"/>
                <a:gd name="connsiteX221" fmla="*/ 133350 w 1822450"/>
                <a:gd name="connsiteY221" fmla="*/ 1530350 h 2606675"/>
                <a:gd name="connsiteX222" fmla="*/ 142875 w 1822450"/>
                <a:gd name="connsiteY222" fmla="*/ 1527175 h 2606675"/>
                <a:gd name="connsiteX223" fmla="*/ 146050 w 1822450"/>
                <a:gd name="connsiteY223" fmla="*/ 1514475 h 2606675"/>
                <a:gd name="connsiteX224" fmla="*/ 171450 w 1822450"/>
                <a:gd name="connsiteY224" fmla="*/ 1479550 h 2606675"/>
                <a:gd name="connsiteX225" fmla="*/ 184150 w 1822450"/>
                <a:gd name="connsiteY225" fmla="*/ 1470025 h 2606675"/>
                <a:gd name="connsiteX226" fmla="*/ 206375 w 1822450"/>
                <a:gd name="connsiteY226" fmla="*/ 1450975 h 2606675"/>
                <a:gd name="connsiteX227" fmla="*/ 212725 w 1822450"/>
                <a:gd name="connsiteY227" fmla="*/ 1438275 h 2606675"/>
                <a:gd name="connsiteX228" fmla="*/ 228600 w 1822450"/>
                <a:gd name="connsiteY228" fmla="*/ 1416050 h 2606675"/>
                <a:gd name="connsiteX229" fmla="*/ 241300 w 1822450"/>
                <a:gd name="connsiteY229" fmla="*/ 1393825 h 2606675"/>
                <a:gd name="connsiteX230" fmla="*/ 244475 w 1822450"/>
                <a:gd name="connsiteY230" fmla="*/ 1377950 h 2606675"/>
                <a:gd name="connsiteX231" fmla="*/ 254000 w 1822450"/>
                <a:gd name="connsiteY231" fmla="*/ 1349375 h 2606675"/>
                <a:gd name="connsiteX232" fmla="*/ 257175 w 1822450"/>
                <a:gd name="connsiteY232" fmla="*/ 1327150 h 2606675"/>
                <a:gd name="connsiteX233" fmla="*/ 263525 w 1822450"/>
                <a:gd name="connsiteY233" fmla="*/ 1304925 h 2606675"/>
                <a:gd name="connsiteX234" fmla="*/ 269875 w 1822450"/>
                <a:gd name="connsiteY234" fmla="*/ 1292225 h 2606675"/>
                <a:gd name="connsiteX235" fmla="*/ 273050 w 1822450"/>
                <a:gd name="connsiteY235" fmla="*/ 1282700 h 2606675"/>
                <a:gd name="connsiteX236" fmla="*/ 279400 w 1822450"/>
                <a:gd name="connsiteY236" fmla="*/ 1273175 h 2606675"/>
                <a:gd name="connsiteX237" fmla="*/ 292100 w 1822450"/>
                <a:gd name="connsiteY237" fmla="*/ 1244600 h 2606675"/>
                <a:gd name="connsiteX238" fmla="*/ 301625 w 1822450"/>
                <a:gd name="connsiteY238" fmla="*/ 1212850 h 2606675"/>
                <a:gd name="connsiteX239" fmla="*/ 307975 w 1822450"/>
                <a:gd name="connsiteY239" fmla="*/ 1193800 h 2606675"/>
                <a:gd name="connsiteX240" fmla="*/ 311150 w 1822450"/>
                <a:gd name="connsiteY240" fmla="*/ 1177925 h 2606675"/>
                <a:gd name="connsiteX241" fmla="*/ 317500 w 1822450"/>
                <a:gd name="connsiteY241" fmla="*/ 1165225 h 2606675"/>
                <a:gd name="connsiteX242" fmla="*/ 327025 w 1822450"/>
                <a:gd name="connsiteY242" fmla="*/ 1146175 h 2606675"/>
                <a:gd name="connsiteX243" fmla="*/ 333375 w 1822450"/>
                <a:gd name="connsiteY243" fmla="*/ 1133475 h 2606675"/>
                <a:gd name="connsiteX244" fmla="*/ 336550 w 1822450"/>
                <a:gd name="connsiteY244" fmla="*/ 1123950 h 2606675"/>
                <a:gd name="connsiteX245" fmla="*/ 374650 w 1822450"/>
                <a:gd name="connsiteY245" fmla="*/ 1092200 h 2606675"/>
                <a:gd name="connsiteX246" fmla="*/ 387350 w 1822450"/>
                <a:gd name="connsiteY246" fmla="*/ 942975 h 2606675"/>
                <a:gd name="connsiteX247" fmla="*/ 393700 w 1822450"/>
                <a:gd name="connsiteY247" fmla="*/ 882650 h 2606675"/>
                <a:gd name="connsiteX248" fmla="*/ 400050 w 1822450"/>
                <a:gd name="connsiteY248" fmla="*/ 873125 h 2606675"/>
                <a:gd name="connsiteX249" fmla="*/ 406400 w 1822450"/>
                <a:gd name="connsiteY249" fmla="*/ 838200 h 2606675"/>
                <a:gd name="connsiteX250" fmla="*/ 409575 w 1822450"/>
                <a:gd name="connsiteY250" fmla="*/ 822325 h 2606675"/>
                <a:gd name="connsiteX251" fmla="*/ 419100 w 1822450"/>
                <a:gd name="connsiteY251" fmla="*/ 796925 h 2606675"/>
                <a:gd name="connsiteX252" fmla="*/ 425450 w 1822450"/>
                <a:gd name="connsiteY252" fmla="*/ 771525 h 2606675"/>
                <a:gd name="connsiteX253" fmla="*/ 428625 w 1822450"/>
                <a:gd name="connsiteY253" fmla="*/ 762000 h 2606675"/>
                <a:gd name="connsiteX254" fmla="*/ 434975 w 1822450"/>
                <a:gd name="connsiteY254" fmla="*/ 752475 h 2606675"/>
                <a:gd name="connsiteX255" fmla="*/ 444500 w 1822450"/>
                <a:gd name="connsiteY255" fmla="*/ 714375 h 2606675"/>
                <a:gd name="connsiteX256" fmla="*/ 450850 w 1822450"/>
                <a:gd name="connsiteY256" fmla="*/ 688975 h 2606675"/>
                <a:gd name="connsiteX257" fmla="*/ 457200 w 1822450"/>
                <a:gd name="connsiteY257" fmla="*/ 669925 h 2606675"/>
                <a:gd name="connsiteX258" fmla="*/ 460375 w 1822450"/>
                <a:gd name="connsiteY258" fmla="*/ 650875 h 2606675"/>
                <a:gd name="connsiteX259" fmla="*/ 466725 w 1822450"/>
                <a:gd name="connsiteY259" fmla="*/ 635000 h 2606675"/>
                <a:gd name="connsiteX260" fmla="*/ 469900 w 1822450"/>
                <a:gd name="connsiteY260" fmla="*/ 625475 h 2606675"/>
                <a:gd name="connsiteX261" fmla="*/ 476250 w 1822450"/>
                <a:gd name="connsiteY261" fmla="*/ 282575 h 2606675"/>
                <a:gd name="connsiteX262" fmla="*/ 479425 w 1822450"/>
                <a:gd name="connsiteY262" fmla="*/ 219075 h 2606675"/>
                <a:gd name="connsiteX263" fmla="*/ 482600 w 1822450"/>
                <a:gd name="connsiteY263" fmla="*/ 203200 h 2606675"/>
                <a:gd name="connsiteX264" fmla="*/ 488950 w 1822450"/>
                <a:gd name="connsiteY264" fmla="*/ 193675 h 2606675"/>
                <a:gd name="connsiteX265" fmla="*/ 492125 w 1822450"/>
                <a:gd name="connsiteY265" fmla="*/ 184150 h 2606675"/>
                <a:gd name="connsiteX266" fmla="*/ 511175 w 1822450"/>
                <a:gd name="connsiteY266" fmla="*/ 171450 h 2606675"/>
                <a:gd name="connsiteX267" fmla="*/ 530225 w 1822450"/>
                <a:gd name="connsiteY267" fmla="*/ 165100 h 2606675"/>
                <a:gd name="connsiteX268" fmla="*/ 527050 w 1822450"/>
                <a:gd name="connsiteY268" fmla="*/ 155575 h 2606675"/>
                <a:gd name="connsiteX269" fmla="*/ 606425 w 1822450"/>
                <a:gd name="connsiteY269" fmla="*/ 114300 h 2606675"/>
                <a:gd name="connsiteX270" fmla="*/ 587375 w 1822450"/>
                <a:gd name="connsiteY270" fmla="*/ 95250 h 2606675"/>
                <a:gd name="connsiteX271" fmla="*/ 581025 w 1822450"/>
                <a:gd name="connsiteY271" fmla="*/ 76200 h 2606675"/>
                <a:gd name="connsiteX272" fmla="*/ 574675 w 1822450"/>
                <a:gd name="connsiteY272" fmla="*/ 50800 h 2606675"/>
                <a:gd name="connsiteX273" fmla="*/ 568325 w 1822450"/>
                <a:gd name="connsiteY273" fmla="*/ 41275 h 2606675"/>
                <a:gd name="connsiteX274" fmla="*/ 574675 w 1822450"/>
                <a:gd name="connsiteY274" fmla="*/ 31750 h 2606675"/>
                <a:gd name="connsiteX275" fmla="*/ 584200 w 1822450"/>
                <a:gd name="connsiteY275" fmla="*/ 25400 h 2606675"/>
                <a:gd name="connsiteX276" fmla="*/ 619125 w 1822450"/>
                <a:gd name="connsiteY276" fmla="*/ 15875 h 2606675"/>
                <a:gd name="connsiteX277" fmla="*/ 638175 w 1822450"/>
                <a:gd name="connsiteY277" fmla="*/ 9525 h 2606675"/>
                <a:gd name="connsiteX278" fmla="*/ 647700 w 1822450"/>
                <a:gd name="connsiteY278" fmla="*/ 6350 h 2606675"/>
                <a:gd name="connsiteX279" fmla="*/ 723900 w 1822450"/>
                <a:gd name="connsiteY279" fmla="*/ 3175 h 2606675"/>
                <a:gd name="connsiteX0" fmla="*/ 635000 w 1822450"/>
                <a:gd name="connsiteY0" fmla="*/ 9525 h 2606675"/>
                <a:gd name="connsiteX1" fmla="*/ 682625 w 1822450"/>
                <a:gd name="connsiteY1" fmla="*/ 6350 h 2606675"/>
                <a:gd name="connsiteX2" fmla="*/ 692150 w 1822450"/>
                <a:gd name="connsiteY2" fmla="*/ 3175 h 2606675"/>
                <a:gd name="connsiteX3" fmla="*/ 704850 w 1822450"/>
                <a:gd name="connsiteY3" fmla="*/ 0 h 2606675"/>
                <a:gd name="connsiteX4" fmla="*/ 736600 w 1822450"/>
                <a:gd name="connsiteY4" fmla="*/ 3175 h 2606675"/>
                <a:gd name="connsiteX5" fmla="*/ 752475 w 1822450"/>
                <a:gd name="connsiteY5" fmla="*/ 6350 h 2606675"/>
                <a:gd name="connsiteX6" fmla="*/ 758825 w 1822450"/>
                <a:gd name="connsiteY6" fmla="*/ 15875 h 2606675"/>
                <a:gd name="connsiteX7" fmla="*/ 790575 w 1822450"/>
                <a:gd name="connsiteY7" fmla="*/ 25400 h 2606675"/>
                <a:gd name="connsiteX8" fmla="*/ 809625 w 1822450"/>
                <a:gd name="connsiteY8" fmla="*/ 31750 h 2606675"/>
                <a:gd name="connsiteX9" fmla="*/ 828675 w 1822450"/>
                <a:gd name="connsiteY9" fmla="*/ 41275 h 2606675"/>
                <a:gd name="connsiteX10" fmla="*/ 847725 w 1822450"/>
                <a:gd name="connsiteY10" fmla="*/ 47625 h 2606675"/>
                <a:gd name="connsiteX11" fmla="*/ 857250 w 1822450"/>
                <a:gd name="connsiteY11" fmla="*/ 50800 h 2606675"/>
                <a:gd name="connsiteX12" fmla="*/ 863600 w 1822450"/>
                <a:gd name="connsiteY12" fmla="*/ 69850 h 2606675"/>
                <a:gd name="connsiteX13" fmla="*/ 866775 w 1822450"/>
                <a:gd name="connsiteY13" fmla="*/ 79375 h 2606675"/>
                <a:gd name="connsiteX14" fmla="*/ 895350 w 1822450"/>
                <a:gd name="connsiteY14" fmla="*/ 88900 h 2606675"/>
                <a:gd name="connsiteX15" fmla="*/ 904875 w 1822450"/>
                <a:gd name="connsiteY15" fmla="*/ 92075 h 2606675"/>
                <a:gd name="connsiteX16" fmla="*/ 933450 w 1822450"/>
                <a:gd name="connsiteY16" fmla="*/ 107950 h 2606675"/>
                <a:gd name="connsiteX17" fmla="*/ 952500 w 1822450"/>
                <a:gd name="connsiteY17" fmla="*/ 120650 h 2606675"/>
                <a:gd name="connsiteX18" fmla="*/ 974725 w 1822450"/>
                <a:gd name="connsiteY18" fmla="*/ 139700 h 2606675"/>
                <a:gd name="connsiteX19" fmla="*/ 984250 w 1822450"/>
                <a:gd name="connsiteY19" fmla="*/ 142875 h 2606675"/>
                <a:gd name="connsiteX20" fmla="*/ 993775 w 1822450"/>
                <a:gd name="connsiteY20" fmla="*/ 149225 h 2606675"/>
                <a:gd name="connsiteX21" fmla="*/ 1003300 w 1822450"/>
                <a:gd name="connsiteY21" fmla="*/ 152400 h 2606675"/>
                <a:gd name="connsiteX22" fmla="*/ 1022350 w 1822450"/>
                <a:gd name="connsiteY22" fmla="*/ 165100 h 2606675"/>
                <a:gd name="connsiteX23" fmla="*/ 1031875 w 1822450"/>
                <a:gd name="connsiteY23" fmla="*/ 171450 h 2606675"/>
                <a:gd name="connsiteX24" fmla="*/ 1060450 w 1822450"/>
                <a:gd name="connsiteY24" fmla="*/ 190500 h 2606675"/>
                <a:gd name="connsiteX25" fmla="*/ 1069975 w 1822450"/>
                <a:gd name="connsiteY25" fmla="*/ 196850 h 2606675"/>
                <a:gd name="connsiteX26" fmla="*/ 1079500 w 1822450"/>
                <a:gd name="connsiteY26" fmla="*/ 203200 h 2606675"/>
                <a:gd name="connsiteX27" fmla="*/ 1089025 w 1822450"/>
                <a:gd name="connsiteY27" fmla="*/ 222250 h 2606675"/>
                <a:gd name="connsiteX28" fmla="*/ 1092200 w 1822450"/>
                <a:gd name="connsiteY28" fmla="*/ 231775 h 2606675"/>
                <a:gd name="connsiteX29" fmla="*/ 1101725 w 1822450"/>
                <a:gd name="connsiteY29" fmla="*/ 234950 h 2606675"/>
                <a:gd name="connsiteX30" fmla="*/ 1120775 w 1822450"/>
                <a:gd name="connsiteY30" fmla="*/ 266700 h 2606675"/>
                <a:gd name="connsiteX31" fmla="*/ 1130300 w 1822450"/>
                <a:gd name="connsiteY31" fmla="*/ 285750 h 2606675"/>
                <a:gd name="connsiteX32" fmla="*/ 1143000 w 1822450"/>
                <a:gd name="connsiteY32" fmla="*/ 288925 h 2606675"/>
                <a:gd name="connsiteX33" fmla="*/ 1162050 w 1822450"/>
                <a:gd name="connsiteY33" fmla="*/ 295275 h 2606675"/>
                <a:gd name="connsiteX34" fmla="*/ 1168400 w 1822450"/>
                <a:gd name="connsiteY34" fmla="*/ 304800 h 2606675"/>
                <a:gd name="connsiteX35" fmla="*/ 1177925 w 1822450"/>
                <a:gd name="connsiteY35" fmla="*/ 307975 h 2606675"/>
                <a:gd name="connsiteX36" fmla="*/ 1200150 w 1822450"/>
                <a:gd name="connsiteY36" fmla="*/ 330200 h 2606675"/>
                <a:gd name="connsiteX37" fmla="*/ 1216025 w 1822450"/>
                <a:gd name="connsiteY37" fmla="*/ 349250 h 2606675"/>
                <a:gd name="connsiteX38" fmla="*/ 1219200 w 1822450"/>
                <a:gd name="connsiteY38" fmla="*/ 361950 h 2606675"/>
                <a:gd name="connsiteX39" fmla="*/ 1238250 w 1822450"/>
                <a:gd name="connsiteY39" fmla="*/ 377825 h 2606675"/>
                <a:gd name="connsiteX40" fmla="*/ 1241425 w 1822450"/>
                <a:gd name="connsiteY40" fmla="*/ 387350 h 2606675"/>
                <a:gd name="connsiteX41" fmla="*/ 1270000 w 1822450"/>
                <a:gd name="connsiteY41" fmla="*/ 400050 h 2606675"/>
                <a:gd name="connsiteX42" fmla="*/ 1279525 w 1822450"/>
                <a:gd name="connsiteY42" fmla="*/ 403225 h 2606675"/>
                <a:gd name="connsiteX43" fmla="*/ 1289050 w 1822450"/>
                <a:gd name="connsiteY43" fmla="*/ 406400 h 2606675"/>
                <a:gd name="connsiteX44" fmla="*/ 1301750 w 1822450"/>
                <a:gd name="connsiteY44" fmla="*/ 412750 h 2606675"/>
                <a:gd name="connsiteX45" fmla="*/ 1311275 w 1822450"/>
                <a:gd name="connsiteY45" fmla="*/ 415925 h 2606675"/>
                <a:gd name="connsiteX46" fmla="*/ 1320800 w 1822450"/>
                <a:gd name="connsiteY46" fmla="*/ 422275 h 2606675"/>
                <a:gd name="connsiteX47" fmla="*/ 1352550 w 1822450"/>
                <a:gd name="connsiteY47" fmla="*/ 434975 h 2606675"/>
                <a:gd name="connsiteX48" fmla="*/ 1377950 w 1822450"/>
                <a:gd name="connsiteY48" fmla="*/ 454025 h 2606675"/>
                <a:gd name="connsiteX49" fmla="*/ 1409700 w 1822450"/>
                <a:gd name="connsiteY49" fmla="*/ 466725 h 2606675"/>
                <a:gd name="connsiteX50" fmla="*/ 1419225 w 1822450"/>
                <a:gd name="connsiteY50" fmla="*/ 476250 h 2606675"/>
                <a:gd name="connsiteX51" fmla="*/ 1428750 w 1822450"/>
                <a:gd name="connsiteY51" fmla="*/ 479425 h 2606675"/>
                <a:gd name="connsiteX52" fmla="*/ 1438275 w 1822450"/>
                <a:gd name="connsiteY52" fmla="*/ 485775 h 2606675"/>
                <a:gd name="connsiteX53" fmla="*/ 1450975 w 1822450"/>
                <a:gd name="connsiteY53" fmla="*/ 488950 h 2606675"/>
                <a:gd name="connsiteX54" fmla="*/ 1470025 w 1822450"/>
                <a:gd name="connsiteY54" fmla="*/ 495300 h 2606675"/>
                <a:gd name="connsiteX55" fmla="*/ 1479550 w 1822450"/>
                <a:gd name="connsiteY55" fmla="*/ 498475 h 2606675"/>
                <a:gd name="connsiteX56" fmla="*/ 1489075 w 1822450"/>
                <a:gd name="connsiteY56" fmla="*/ 504825 h 2606675"/>
                <a:gd name="connsiteX57" fmla="*/ 1514475 w 1822450"/>
                <a:gd name="connsiteY57" fmla="*/ 527050 h 2606675"/>
                <a:gd name="connsiteX58" fmla="*/ 1524000 w 1822450"/>
                <a:gd name="connsiteY58" fmla="*/ 533400 h 2606675"/>
                <a:gd name="connsiteX59" fmla="*/ 1533525 w 1822450"/>
                <a:gd name="connsiteY59" fmla="*/ 539750 h 2606675"/>
                <a:gd name="connsiteX60" fmla="*/ 1546225 w 1822450"/>
                <a:gd name="connsiteY60" fmla="*/ 542925 h 2606675"/>
                <a:gd name="connsiteX61" fmla="*/ 1552575 w 1822450"/>
                <a:gd name="connsiteY61" fmla="*/ 552450 h 2606675"/>
                <a:gd name="connsiteX62" fmla="*/ 1562100 w 1822450"/>
                <a:gd name="connsiteY62" fmla="*/ 555625 h 2606675"/>
                <a:gd name="connsiteX63" fmla="*/ 1565275 w 1822450"/>
                <a:gd name="connsiteY63" fmla="*/ 568325 h 2606675"/>
                <a:gd name="connsiteX64" fmla="*/ 1568450 w 1822450"/>
                <a:gd name="connsiteY64" fmla="*/ 577850 h 2606675"/>
                <a:gd name="connsiteX65" fmla="*/ 1590675 w 1822450"/>
                <a:gd name="connsiteY65" fmla="*/ 565150 h 2606675"/>
                <a:gd name="connsiteX66" fmla="*/ 1600200 w 1822450"/>
                <a:gd name="connsiteY66" fmla="*/ 555625 h 2606675"/>
                <a:gd name="connsiteX67" fmla="*/ 1606550 w 1822450"/>
                <a:gd name="connsiteY67" fmla="*/ 546100 h 2606675"/>
                <a:gd name="connsiteX68" fmla="*/ 1616075 w 1822450"/>
                <a:gd name="connsiteY68" fmla="*/ 542925 h 2606675"/>
                <a:gd name="connsiteX69" fmla="*/ 1625600 w 1822450"/>
                <a:gd name="connsiteY69" fmla="*/ 536575 h 2606675"/>
                <a:gd name="connsiteX70" fmla="*/ 1657350 w 1822450"/>
                <a:gd name="connsiteY70" fmla="*/ 539750 h 2606675"/>
                <a:gd name="connsiteX71" fmla="*/ 1660525 w 1822450"/>
                <a:gd name="connsiteY71" fmla="*/ 549275 h 2606675"/>
                <a:gd name="connsiteX72" fmla="*/ 1663700 w 1822450"/>
                <a:gd name="connsiteY72" fmla="*/ 577850 h 2606675"/>
                <a:gd name="connsiteX73" fmla="*/ 1676400 w 1822450"/>
                <a:gd name="connsiteY73" fmla="*/ 596900 h 2606675"/>
                <a:gd name="connsiteX74" fmla="*/ 1689100 w 1822450"/>
                <a:gd name="connsiteY74" fmla="*/ 615950 h 2606675"/>
                <a:gd name="connsiteX75" fmla="*/ 1695450 w 1822450"/>
                <a:gd name="connsiteY75" fmla="*/ 625475 h 2606675"/>
                <a:gd name="connsiteX76" fmla="*/ 1701800 w 1822450"/>
                <a:gd name="connsiteY76" fmla="*/ 644525 h 2606675"/>
                <a:gd name="connsiteX77" fmla="*/ 1714500 w 1822450"/>
                <a:gd name="connsiteY77" fmla="*/ 647700 h 2606675"/>
                <a:gd name="connsiteX78" fmla="*/ 1711325 w 1822450"/>
                <a:gd name="connsiteY78" fmla="*/ 660400 h 2606675"/>
                <a:gd name="connsiteX79" fmla="*/ 1682750 w 1822450"/>
                <a:gd name="connsiteY79" fmla="*/ 673100 h 2606675"/>
                <a:gd name="connsiteX80" fmla="*/ 1663700 w 1822450"/>
                <a:gd name="connsiteY80" fmla="*/ 685800 h 2606675"/>
                <a:gd name="connsiteX81" fmla="*/ 1654175 w 1822450"/>
                <a:gd name="connsiteY81" fmla="*/ 692150 h 2606675"/>
                <a:gd name="connsiteX82" fmla="*/ 1647825 w 1822450"/>
                <a:gd name="connsiteY82" fmla="*/ 701675 h 2606675"/>
                <a:gd name="connsiteX83" fmla="*/ 1638300 w 1822450"/>
                <a:gd name="connsiteY83" fmla="*/ 711200 h 2606675"/>
                <a:gd name="connsiteX84" fmla="*/ 1635125 w 1822450"/>
                <a:gd name="connsiteY84" fmla="*/ 720725 h 2606675"/>
                <a:gd name="connsiteX85" fmla="*/ 1631950 w 1822450"/>
                <a:gd name="connsiteY85" fmla="*/ 758825 h 2606675"/>
                <a:gd name="connsiteX86" fmla="*/ 1628775 w 1822450"/>
                <a:gd name="connsiteY86" fmla="*/ 768350 h 2606675"/>
                <a:gd name="connsiteX87" fmla="*/ 1638300 w 1822450"/>
                <a:gd name="connsiteY87" fmla="*/ 806450 h 2606675"/>
                <a:gd name="connsiteX88" fmla="*/ 1644650 w 1822450"/>
                <a:gd name="connsiteY88" fmla="*/ 831850 h 2606675"/>
                <a:gd name="connsiteX89" fmla="*/ 1647825 w 1822450"/>
                <a:gd name="connsiteY89" fmla="*/ 841375 h 2606675"/>
                <a:gd name="connsiteX90" fmla="*/ 1660525 w 1822450"/>
                <a:gd name="connsiteY90" fmla="*/ 844550 h 2606675"/>
                <a:gd name="connsiteX91" fmla="*/ 1663700 w 1822450"/>
                <a:gd name="connsiteY91" fmla="*/ 882650 h 2606675"/>
                <a:gd name="connsiteX92" fmla="*/ 1670050 w 1822450"/>
                <a:gd name="connsiteY92" fmla="*/ 901700 h 2606675"/>
                <a:gd name="connsiteX93" fmla="*/ 1673225 w 1822450"/>
                <a:gd name="connsiteY93" fmla="*/ 911225 h 2606675"/>
                <a:gd name="connsiteX94" fmla="*/ 1682750 w 1822450"/>
                <a:gd name="connsiteY94" fmla="*/ 930275 h 2606675"/>
                <a:gd name="connsiteX95" fmla="*/ 1685925 w 1822450"/>
                <a:gd name="connsiteY95" fmla="*/ 952500 h 2606675"/>
                <a:gd name="connsiteX96" fmla="*/ 1666875 w 1822450"/>
                <a:gd name="connsiteY96" fmla="*/ 962025 h 2606675"/>
                <a:gd name="connsiteX97" fmla="*/ 1673225 w 1822450"/>
                <a:gd name="connsiteY97" fmla="*/ 987425 h 2606675"/>
                <a:gd name="connsiteX98" fmla="*/ 1682750 w 1822450"/>
                <a:gd name="connsiteY98" fmla="*/ 1003300 h 2606675"/>
                <a:gd name="connsiteX99" fmla="*/ 1692275 w 1822450"/>
                <a:gd name="connsiteY99" fmla="*/ 1009650 h 2606675"/>
                <a:gd name="connsiteX100" fmla="*/ 1733550 w 1822450"/>
                <a:gd name="connsiteY100" fmla="*/ 1016000 h 2606675"/>
                <a:gd name="connsiteX101" fmla="*/ 1739900 w 1822450"/>
                <a:gd name="connsiteY101" fmla="*/ 1035050 h 2606675"/>
                <a:gd name="connsiteX102" fmla="*/ 1749425 w 1822450"/>
                <a:gd name="connsiteY102" fmla="*/ 1041400 h 2606675"/>
                <a:gd name="connsiteX103" fmla="*/ 1768475 w 1822450"/>
                <a:gd name="connsiteY103" fmla="*/ 1047750 h 2606675"/>
                <a:gd name="connsiteX104" fmla="*/ 1778000 w 1822450"/>
                <a:gd name="connsiteY104" fmla="*/ 1054100 h 2606675"/>
                <a:gd name="connsiteX105" fmla="*/ 1787525 w 1822450"/>
                <a:gd name="connsiteY105" fmla="*/ 1085850 h 2606675"/>
                <a:gd name="connsiteX106" fmla="*/ 1790700 w 1822450"/>
                <a:gd name="connsiteY106" fmla="*/ 1098550 h 2606675"/>
                <a:gd name="connsiteX107" fmla="*/ 1800225 w 1822450"/>
                <a:gd name="connsiteY107" fmla="*/ 1117600 h 2606675"/>
                <a:gd name="connsiteX108" fmla="*/ 1803400 w 1822450"/>
                <a:gd name="connsiteY108" fmla="*/ 1127125 h 2606675"/>
                <a:gd name="connsiteX109" fmla="*/ 1816100 w 1822450"/>
                <a:gd name="connsiteY109" fmla="*/ 1146175 h 2606675"/>
                <a:gd name="connsiteX110" fmla="*/ 1822450 w 1822450"/>
                <a:gd name="connsiteY110" fmla="*/ 1165225 h 2606675"/>
                <a:gd name="connsiteX111" fmla="*/ 1816100 w 1822450"/>
                <a:gd name="connsiteY111" fmla="*/ 1174750 h 2606675"/>
                <a:gd name="connsiteX112" fmla="*/ 1800225 w 1822450"/>
                <a:gd name="connsiteY112" fmla="*/ 1177925 h 2606675"/>
                <a:gd name="connsiteX113" fmla="*/ 1774825 w 1822450"/>
                <a:gd name="connsiteY113" fmla="*/ 1184275 h 2606675"/>
                <a:gd name="connsiteX114" fmla="*/ 1755775 w 1822450"/>
                <a:gd name="connsiteY114" fmla="*/ 1190625 h 2606675"/>
                <a:gd name="connsiteX115" fmla="*/ 1746250 w 1822450"/>
                <a:gd name="connsiteY115" fmla="*/ 1193800 h 2606675"/>
                <a:gd name="connsiteX116" fmla="*/ 1746250 w 1822450"/>
                <a:gd name="connsiteY116" fmla="*/ 1352550 h 2606675"/>
                <a:gd name="connsiteX117" fmla="*/ 1749425 w 1822450"/>
                <a:gd name="connsiteY117" fmla="*/ 1365250 h 2606675"/>
                <a:gd name="connsiteX118" fmla="*/ 1752600 w 1822450"/>
                <a:gd name="connsiteY118" fmla="*/ 1384300 h 2606675"/>
                <a:gd name="connsiteX119" fmla="*/ 1755775 w 1822450"/>
                <a:gd name="connsiteY119" fmla="*/ 1438275 h 2606675"/>
                <a:gd name="connsiteX120" fmla="*/ 1758950 w 1822450"/>
                <a:gd name="connsiteY120" fmla="*/ 1704975 h 2606675"/>
                <a:gd name="connsiteX121" fmla="*/ 1765300 w 1822450"/>
                <a:gd name="connsiteY121" fmla="*/ 1724025 h 2606675"/>
                <a:gd name="connsiteX122" fmla="*/ 1768475 w 1822450"/>
                <a:gd name="connsiteY122" fmla="*/ 1733550 h 2606675"/>
                <a:gd name="connsiteX123" fmla="*/ 1739900 w 1822450"/>
                <a:gd name="connsiteY123" fmla="*/ 1743075 h 2606675"/>
                <a:gd name="connsiteX124" fmla="*/ 1720850 w 1822450"/>
                <a:gd name="connsiteY124" fmla="*/ 1749425 h 2606675"/>
                <a:gd name="connsiteX125" fmla="*/ 1711325 w 1822450"/>
                <a:gd name="connsiteY125" fmla="*/ 1752600 h 2606675"/>
                <a:gd name="connsiteX126" fmla="*/ 1704975 w 1822450"/>
                <a:gd name="connsiteY126" fmla="*/ 2051050 h 2606675"/>
                <a:gd name="connsiteX127" fmla="*/ 1701800 w 1822450"/>
                <a:gd name="connsiteY127" fmla="*/ 2143125 h 2606675"/>
                <a:gd name="connsiteX128" fmla="*/ 1692275 w 1822450"/>
                <a:gd name="connsiteY128" fmla="*/ 2349500 h 2606675"/>
                <a:gd name="connsiteX129" fmla="*/ 1689100 w 1822450"/>
                <a:gd name="connsiteY129" fmla="*/ 2359025 h 2606675"/>
                <a:gd name="connsiteX130" fmla="*/ 1689100 w 1822450"/>
                <a:gd name="connsiteY130" fmla="*/ 2543175 h 2606675"/>
                <a:gd name="connsiteX131" fmla="*/ 1682750 w 1822450"/>
                <a:gd name="connsiteY131" fmla="*/ 2552700 h 2606675"/>
                <a:gd name="connsiteX132" fmla="*/ 1676400 w 1822450"/>
                <a:gd name="connsiteY132" fmla="*/ 2565400 h 2606675"/>
                <a:gd name="connsiteX133" fmla="*/ 1673225 w 1822450"/>
                <a:gd name="connsiteY133" fmla="*/ 2574925 h 2606675"/>
                <a:gd name="connsiteX134" fmla="*/ 1660525 w 1822450"/>
                <a:gd name="connsiteY134" fmla="*/ 2593975 h 2606675"/>
                <a:gd name="connsiteX135" fmla="*/ 1631950 w 1822450"/>
                <a:gd name="connsiteY135" fmla="*/ 2603500 h 2606675"/>
                <a:gd name="connsiteX136" fmla="*/ 1622425 w 1822450"/>
                <a:gd name="connsiteY136" fmla="*/ 2606675 h 2606675"/>
                <a:gd name="connsiteX137" fmla="*/ 1562100 w 1822450"/>
                <a:gd name="connsiteY137" fmla="*/ 2603500 h 2606675"/>
                <a:gd name="connsiteX138" fmla="*/ 1530350 w 1822450"/>
                <a:gd name="connsiteY138" fmla="*/ 2593975 h 2606675"/>
                <a:gd name="connsiteX139" fmla="*/ 1520825 w 1822450"/>
                <a:gd name="connsiteY139" fmla="*/ 2590800 h 2606675"/>
                <a:gd name="connsiteX140" fmla="*/ 1511300 w 1822450"/>
                <a:gd name="connsiteY140" fmla="*/ 2584450 h 2606675"/>
                <a:gd name="connsiteX141" fmla="*/ 1492250 w 1822450"/>
                <a:gd name="connsiteY141" fmla="*/ 2578100 h 2606675"/>
                <a:gd name="connsiteX142" fmla="*/ 1466850 w 1822450"/>
                <a:gd name="connsiteY142" fmla="*/ 2568575 h 2606675"/>
                <a:gd name="connsiteX143" fmla="*/ 1447800 w 1822450"/>
                <a:gd name="connsiteY143" fmla="*/ 2565400 h 2606675"/>
                <a:gd name="connsiteX144" fmla="*/ 1435100 w 1822450"/>
                <a:gd name="connsiteY144" fmla="*/ 2562225 h 2606675"/>
                <a:gd name="connsiteX145" fmla="*/ 1333500 w 1822450"/>
                <a:gd name="connsiteY145" fmla="*/ 2555875 h 2606675"/>
                <a:gd name="connsiteX146" fmla="*/ 1323975 w 1822450"/>
                <a:gd name="connsiteY146" fmla="*/ 2552700 h 2606675"/>
                <a:gd name="connsiteX147" fmla="*/ 1244600 w 1822450"/>
                <a:gd name="connsiteY147" fmla="*/ 2546350 h 2606675"/>
                <a:gd name="connsiteX148" fmla="*/ 1241425 w 1822450"/>
                <a:gd name="connsiteY148" fmla="*/ 2536825 h 2606675"/>
                <a:gd name="connsiteX149" fmla="*/ 1235075 w 1822450"/>
                <a:gd name="connsiteY149" fmla="*/ 2527300 h 2606675"/>
                <a:gd name="connsiteX150" fmla="*/ 1228725 w 1822450"/>
                <a:gd name="connsiteY150" fmla="*/ 2457450 h 2606675"/>
                <a:gd name="connsiteX151" fmla="*/ 1222375 w 1822450"/>
                <a:gd name="connsiteY151" fmla="*/ 2432050 h 2606675"/>
                <a:gd name="connsiteX152" fmla="*/ 1212850 w 1822450"/>
                <a:gd name="connsiteY152" fmla="*/ 2413000 h 2606675"/>
                <a:gd name="connsiteX153" fmla="*/ 1206500 w 1822450"/>
                <a:gd name="connsiteY153" fmla="*/ 2393950 h 2606675"/>
                <a:gd name="connsiteX154" fmla="*/ 1203325 w 1822450"/>
                <a:gd name="connsiteY154" fmla="*/ 2384425 h 2606675"/>
                <a:gd name="connsiteX155" fmla="*/ 1206500 w 1822450"/>
                <a:gd name="connsiteY155" fmla="*/ 2241550 h 2606675"/>
                <a:gd name="connsiteX156" fmla="*/ 1206500 w 1822450"/>
                <a:gd name="connsiteY156" fmla="*/ 2117725 h 2606675"/>
                <a:gd name="connsiteX157" fmla="*/ 1196975 w 1822450"/>
                <a:gd name="connsiteY157" fmla="*/ 2114550 h 2606675"/>
                <a:gd name="connsiteX158" fmla="*/ 1193800 w 1822450"/>
                <a:gd name="connsiteY158" fmla="*/ 2095500 h 2606675"/>
                <a:gd name="connsiteX159" fmla="*/ 1206500 w 1822450"/>
                <a:gd name="connsiteY159" fmla="*/ 2076450 h 2606675"/>
                <a:gd name="connsiteX160" fmla="*/ 1219200 w 1822450"/>
                <a:gd name="connsiteY160" fmla="*/ 2009775 h 2606675"/>
                <a:gd name="connsiteX161" fmla="*/ 1228725 w 1822450"/>
                <a:gd name="connsiteY161" fmla="*/ 2006600 h 2606675"/>
                <a:gd name="connsiteX162" fmla="*/ 1238250 w 1822450"/>
                <a:gd name="connsiteY162" fmla="*/ 1958975 h 2606675"/>
                <a:gd name="connsiteX163" fmla="*/ 1244600 w 1822450"/>
                <a:gd name="connsiteY163" fmla="*/ 1924050 h 2606675"/>
                <a:gd name="connsiteX164" fmla="*/ 1247775 w 1822450"/>
                <a:gd name="connsiteY164" fmla="*/ 1911350 h 2606675"/>
                <a:gd name="connsiteX165" fmla="*/ 1203325 w 1822450"/>
                <a:gd name="connsiteY165" fmla="*/ 1889125 h 2606675"/>
                <a:gd name="connsiteX166" fmla="*/ 984250 w 1822450"/>
                <a:gd name="connsiteY166" fmla="*/ 1898650 h 2606675"/>
                <a:gd name="connsiteX167" fmla="*/ 968375 w 1822450"/>
                <a:gd name="connsiteY167" fmla="*/ 1901825 h 2606675"/>
                <a:gd name="connsiteX168" fmla="*/ 949325 w 1822450"/>
                <a:gd name="connsiteY168" fmla="*/ 1905000 h 2606675"/>
                <a:gd name="connsiteX169" fmla="*/ 939800 w 1822450"/>
                <a:gd name="connsiteY169" fmla="*/ 1908175 h 2606675"/>
                <a:gd name="connsiteX170" fmla="*/ 885825 w 1822450"/>
                <a:gd name="connsiteY170" fmla="*/ 1911350 h 2606675"/>
                <a:gd name="connsiteX171" fmla="*/ 688975 w 1822450"/>
                <a:gd name="connsiteY171" fmla="*/ 1917700 h 2606675"/>
                <a:gd name="connsiteX172" fmla="*/ 673100 w 1822450"/>
                <a:gd name="connsiteY172" fmla="*/ 1924050 h 2606675"/>
                <a:gd name="connsiteX173" fmla="*/ 654050 w 1822450"/>
                <a:gd name="connsiteY173" fmla="*/ 1930400 h 2606675"/>
                <a:gd name="connsiteX174" fmla="*/ 644525 w 1822450"/>
                <a:gd name="connsiteY174" fmla="*/ 1933575 h 2606675"/>
                <a:gd name="connsiteX175" fmla="*/ 635000 w 1822450"/>
                <a:gd name="connsiteY175" fmla="*/ 1939925 h 2606675"/>
                <a:gd name="connsiteX176" fmla="*/ 625475 w 1822450"/>
                <a:gd name="connsiteY176" fmla="*/ 1943100 h 2606675"/>
                <a:gd name="connsiteX177" fmla="*/ 615950 w 1822450"/>
                <a:gd name="connsiteY177" fmla="*/ 1949450 h 2606675"/>
                <a:gd name="connsiteX178" fmla="*/ 577850 w 1822450"/>
                <a:gd name="connsiteY178" fmla="*/ 1952625 h 2606675"/>
                <a:gd name="connsiteX179" fmla="*/ 558800 w 1822450"/>
                <a:gd name="connsiteY179" fmla="*/ 1958975 h 2606675"/>
                <a:gd name="connsiteX180" fmla="*/ 549275 w 1822450"/>
                <a:gd name="connsiteY180" fmla="*/ 1962150 h 2606675"/>
                <a:gd name="connsiteX181" fmla="*/ 498475 w 1822450"/>
                <a:gd name="connsiteY181" fmla="*/ 1958975 h 2606675"/>
                <a:gd name="connsiteX182" fmla="*/ 479425 w 1822450"/>
                <a:gd name="connsiteY182" fmla="*/ 1946275 h 2606675"/>
                <a:gd name="connsiteX183" fmla="*/ 457200 w 1822450"/>
                <a:gd name="connsiteY183" fmla="*/ 1936750 h 2606675"/>
                <a:gd name="connsiteX184" fmla="*/ 438150 w 1822450"/>
                <a:gd name="connsiteY184" fmla="*/ 1924050 h 2606675"/>
                <a:gd name="connsiteX185" fmla="*/ 419100 w 1822450"/>
                <a:gd name="connsiteY185" fmla="*/ 1917700 h 2606675"/>
                <a:gd name="connsiteX186" fmla="*/ 396875 w 1822450"/>
                <a:gd name="connsiteY186" fmla="*/ 1901825 h 2606675"/>
                <a:gd name="connsiteX187" fmla="*/ 377825 w 1822450"/>
                <a:gd name="connsiteY187" fmla="*/ 1892300 h 2606675"/>
                <a:gd name="connsiteX188" fmla="*/ 368300 w 1822450"/>
                <a:gd name="connsiteY188" fmla="*/ 1889125 h 2606675"/>
                <a:gd name="connsiteX189" fmla="*/ 346075 w 1822450"/>
                <a:gd name="connsiteY189" fmla="*/ 1876425 h 2606675"/>
                <a:gd name="connsiteX190" fmla="*/ 333375 w 1822450"/>
                <a:gd name="connsiteY190" fmla="*/ 1873250 h 2606675"/>
                <a:gd name="connsiteX191" fmla="*/ 314325 w 1822450"/>
                <a:gd name="connsiteY191" fmla="*/ 1866900 h 2606675"/>
                <a:gd name="connsiteX192" fmla="*/ 304800 w 1822450"/>
                <a:gd name="connsiteY192" fmla="*/ 1863725 h 2606675"/>
                <a:gd name="connsiteX193" fmla="*/ 276225 w 1822450"/>
                <a:gd name="connsiteY193" fmla="*/ 1844675 h 2606675"/>
                <a:gd name="connsiteX194" fmla="*/ 266700 w 1822450"/>
                <a:gd name="connsiteY194" fmla="*/ 1838325 h 2606675"/>
                <a:gd name="connsiteX195" fmla="*/ 257175 w 1822450"/>
                <a:gd name="connsiteY195" fmla="*/ 1835150 h 2606675"/>
                <a:gd name="connsiteX196" fmla="*/ 247650 w 1822450"/>
                <a:gd name="connsiteY196" fmla="*/ 1828800 h 2606675"/>
                <a:gd name="connsiteX197" fmla="*/ 225425 w 1822450"/>
                <a:gd name="connsiteY197" fmla="*/ 1822450 h 2606675"/>
                <a:gd name="connsiteX198" fmla="*/ 206375 w 1822450"/>
                <a:gd name="connsiteY198" fmla="*/ 1816100 h 2606675"/>
                <a:gd name="connsiteX199" fmla="*/ 184150 w 1822450"/>
                <a:gd name="connsiteY199" fmla="*/ 1809750 h 2606675"/>
                <a:gd name="connsiteX200" fmla="*/ 142875 w 1822450"/>
                <a:gd name="connsiteY200" fmla="*/ 1800225 h 2606675"/>
                <a:gd name="connsiteX201" fmla="*/ 104775 w 1822450"/>
                <a:gd name="connsiteY201" fmla="*/ 1787525 h 2606675"/>
                <a:gd name="connsiteX202" fmla="*/ 95250 w 1822450"/>
                <a:gd name="connsiteY202" fmla="*/ 1784350 h 2606675"/>
                <a:gd name="connsiteX203" fmla="*/ 47625 w 1822450"/>
                <a:gd name="connsiteY203" fmla="*/ 1781175 h 2606675"/>
                <a:gd name="connsiteX204" fmla="*/ 34925 w 1822450"/>
                <a:gd name="connsiteY204" fmla="*/ 1778000 h 2606675"/>
                <a:gd name="connsiteX205" fmla="*/ 31750 w 1822450"/>
                <a:gd name="connsiteY205" fmla="*/ 1768475 h 2606675"/>
                <a:gd name="connsiteX206" fmla="*/ 22225 w 1822450"/>
                <a:gd name="connsiteY206" fmla="*/ 1720850 h 2606675"/>
                <a:gd name="connsiteX207" fmla="*/ 19050 w 1822450"/>
                <a:gd name="connsiteY207" fmla="*/ 1704975 h 2606675"/>
                <a:gd name="connsiteX208" fmla="*/ 9525 w 1822450"/>
                <a:gd name="connsiteY208" fmla="*/ 1701800 h 2606675"/>
                <a:gd name="connsiteX209" fmla="*/ 0 w 1822450"/>
                <a:gd name="connsiteY209" fmla="*/ 1695450 h 2606675"/>
                <a:gd name="connsiteX210" fmla="*/ 3175 w 1822450"/>
                <a:gd name="connsiteY210" fmla="*/ 1673225 h 2606675"/>
                <a:gd name="connsiteX211" fmla="*/ 15875 w 1822450"/>
                <a:gd name="connsiteY211" fmla="*/ 1654175 h 2606675"/>
                <a:gd name="connsiteX212" fmla="*/ 47625 w 1822450"/>
                <a:gd name="connsiteY212" fmla="*/ 1625600 h 2606675"/>
                <a:gd name="connsiteX213" fmla="*/ 57150 w 1822450"/>
                <a:gd name="connsiteY213" fmla="*/ 1622425 h 2606675"/>
                <a:gd name="connsiteX214" fmla="*/ 63500 w 1822450"/>
                <a:gd name="connsiteY214" fmla="*/ 1612900 h 2606675"/>
                <a:gd name="connsiteX215" fmla="*/ 85725 w 1822450"/>
                <a:gd name="connsiteY215" fmla="*/ 1600200 h 2606675"/>
                <a:gd name="connsiteX216" fmla="*/ 95250 w 1822450"/>
                <a:gd name="connsiteY216" fmla="*/ 1581150 h 2606675"/>
                <a:gd name="connsiteX217" fmla="*/ 104775 w 1822450"/>
                <a:gd name="connsiteY217" fmla="*/ 1571625 h 2606675"/>
                <a:gd name="connsiteX218" fmla="*/ 117475 w 1822450"/>
                <a:gd name="connsiteY218" fmla="*/ 1552575 h 2606675"/>
                <a:gd name="connsiteX219" fmla="*/ 127000 w 1822450"/>
                <a:gd name="connsiteY219" fmla="*/ 1539875 h 2606675"/>
                <a:gd name="connsiteX220" fmla="*/ 133350 w 1822450"/>
                <a:gd name="connsiteY220" fmla="*/ 1530350 h 2606675"/>
                <a:gd name="connsiteX221" fmla="*/ 142875 w 1822450"/>
                <a:gd name="connsiteY221" fmla="*/ 1527175 h 2606675"/>
                <a:gd name="connsiteX222" fmla="*/ 146050 w 1822450"/>
                <a:gd name="connsiteY222" fmla="*/ 1514475 h 2606675"/>
                <a:gd name="connsiteX223" fmla="*/ 171450 w 1822450"/>
                <a:gd name="connsiteY223" fmla="*/ 1479550 h 2606675"/>
                <a:gd name="connsiteX224" fmla="*/ 184150 w 1822450"/>
                <a:gd name="connsiteY224" fmla="*/ 1470025 h 2606675"/>
                <a:gd name="connsiteX225" fmla="*/ 206375 w 1822450"/>
                <a:gd name="connsiteY225" fmla="*/ 1450975 h 2606675"/>
                <a:gd name="connsiteX226" fmla="*/ 212725 w 1822450"/>
                <a:gd name="connsiteY226" fmla="*/ 1438275 h 2606675"/>
                <a:gd name="connsiteX227" fmla="*/ 228600 w 1822450"/>
                <a:gd name="connsiteY227" fmla="*/ 1416050 h 2606675"/>
                <a:gd name="connsiteX228" fmla="*/ 241300 w 1822450"/>
                <a:gd name="connsiteY228" fmla="*/ 1393825 h 2606675"/>
                <a:gd name="connsiteX229" fmla="*/ 244475 w 1822450"/>
                <a:gd name="connsiteY229" fmla="*/ 1377950 h 2606675"/>
                <a:gd name="connsiteX230" fmla="*/ 254000 w 1822450"/>
                <a:gd name="connsiteY230" fmla="*/ 1349375 h 2606675"/>
                <a:gd name="connsiteX231" fmla="*/ 257175 w 1822450"/>
                <a:gd name="connsiteY231" fmla="*/ 1327150 h 2606675"/>
                <a:gd name="connsiteX232" fmla="*/ 263525 w 1822450"/>
                <a:gd name="connsiteY232" fmla="*/ 1304925 h 2606675"/>
                <a:gd name="connsiteX233" fmla="*/ 269875 w 1822450"/>
                <a:gd name="connsiteY233" fmla="*/ 1292225 h 2606675"/>
                <a:gd name="connsiteX234" fmla="*/ 273050 w 1822450"/>
                <a:gd name="connsiteY234" fmla="*/ 1282700 h 2606675"/>
                <a:gd name="connsiteX235" fmla="*/ 279400 w 1822450"/>
                <a:gd name="connsiteY235" fmla="*/ 1273175 h 2606675"/>
                <a:gd name="connsiteX236" fmla="*/ 292100 w 1822450"/>
                <a:gd name="connsiteY236" fmla="*/ 1244600 h 2606675"/>
                <a:gd name="connsiteX237" fmla="*/ 301625 w 1822450"/>
                <a:gd name="connsiteY237" fmla="*/ 1212850 h 2606675"/>
                <a:gd name="connsiteX238" fmla="*/ 307975 w 1822450"/>
                <a:gd name="connsiteY238" fmla="*/ 1193800 h 2606675"/>
                <a:gd name="connsiteX239" fmla="*/ 311150 w 1822450"/>
                <a:gd name="connsiteY239" fmla="*/ 1177925 h 2606675"/>
                <a:gd name="connsiteX240" fmla="*/ 317500 w 1822450"/>
                <a:gd name="connsiteY240" fmla="*/ 1165225 h 2606675"/>
                <a:gd name="connsiteX241" fmla="*/ 327025 w 1822450"/>
                <a:gd name="connsiteY241" fmla="*/ 1146175 h 2606675"/>
                <a:gd name="connsiteX242" fmla="*/ 333375 w 1822450"/>
                <a:gd name="connsiteY242" fmla="*/ 1133475 h 2606675"/>
                <a:gd name="connsiteX243" fmla="*/ 336550 w 1822450"/>
                <a:gd name="connsiteY243" fmla="*/ 1123950 h 2606675"/>
                <a:gd name="connsiteX244" fmla="*/ 374650 w 1822450"/>
                <a:gd name="connsiteY244" fmla="*/ 1092200 h 2606675"/>
                <a:gd name="connsiteX245" fmla="*/ 387350 w 1822450"/>
                <a:gd name="connsiteY245" fmla="*/ 942975 h 2606675"/>
                <a:gd name="connsiteX246" fmla="*/ 393700 w 1822450"/>
                <a:gd name="connsiteY246" fmla="*/ 882650 h 2606675"/>
                <a:gd name="connsiteX247" fmla="*/ 400050 w 1822450"/>
                <a:gd name="connsiteY247" fmla="*/ 873125 h 2606675"/>
                <a:gd name="connsiteX248" fmla="*/ 406400 w 1822450"/>
                <a:gd name="connsiteY248" fmla="*/ 838200 h 2606675"/>
                <a:gd name="connsiteX249" fmla="*/ 409575 w 1822450"/>
                <a:gd name="connsiteY249" fmla="*/ 822325 h 2606675"/>
                <a:gd name="connsiteX250" fmla="*/ 419100 w 1822450"/>
                <a:gd name="connsiteY250" fmla="*/ 796925 h 2606675"/>
                <a:gd name="connsiteX251" fmla="*/ 425450 w 1822450"/>
                <a:gd name="connsiteY251" fmla="*/ 771525 h 2606675"/>
                <a:gd name="connsiteX252" fmla="*/ 428625 w 1822450"/>
                <a:gd name="connsiteY252" fmla="*/ 762000 h 2606675"/>
                <a:gd name="connsiteX253" fmla="*/ 434975 w 1822450"/>
                <a:gd name="connsiteY253" fmla="*/ 752475 h 2606675"/>
                <a:gd name="connsiteX254" fmla="*/ 444500 w 1822450"/>
                <a:gd name="connsiteY254" fmla="*/ 714375 h 2606675"/>
                <a:gd name="connsiteX255" fmla="*/ 450850 w 1822450"/>
                <a:gd name="connsiteY255" fmla="*/ 688975 h 2606675"/>
                <a:gd name="connsiteX256" fmla="*/ 457200 w 1822450"/>
                <a:gd name="connsiteY256" fmla="*/ 669925 h 2606675"/>
                <a:gd name="connsiteX257" fmla="*/ 460375 w 1822450"/>
                <a:gd name="connsiteY257" fmla="*/ 650875 h 2606675"/>
                <a:gd name="connsiteX258" fmla="*/ 466725 w 1822450"/>
                <a:gd name="connsiteY258" fmla="*/ 635000 h 2606675"/>
                <a:gd name="connsiteX259" fmla="*/ 469900 w 1822450"/>
                <a:gd name="connsiteY259" fmla="*/ 625475 h 2606675"/>
                <a:gd name="connsiteX260" fmla="*/ 476250 w 1822450"/>
                <a:gd name="connsiteY260" fmla="*/ 282575 h 2606675"/>
                <a:gd name="connsiteX261" fmla="*/ 479425 w 1822450"/>
                <a:gd name="connsiteY261" fmla="*/ 219075 h 2606675"/>
                <a:gd name="connsiteX262" fmla="*/ 482600 w 1822450"/>
                <a:gd name="connsiteY262" fmla="*/ 203200 h 2606675"/>
                <a:gd name="connsiteX263" fmla="*/ 488950 w 1822450"/>
                <a:gd name="connsiteY263" fmla="*/ 193675 h 2606675"/>
                <a:gd name="connsiteX264" fmla="*/ 492125 w 1822450"/>
                <a:gd name="connsiteY264" fmla="*/ 184150 h 2606675"/>
                <a:gd name="connsiteX265" fmla="*/ 511175 w 1822450"/>
                <a:gd name="connsiteY265" fmla="*/ 171450 h 2606675"/>
                <a:gd name="connsiteX266" fmla="*/ 530225 w 1822450"/>
                <a:gd name="connsiteY266" fmla="*/ 165100 h 2606675"/>
                <a:gd name="connsiteX267" fmla="*/ 527050 w 1822450"/>
                <a:gd name="connsiteY267" fmla="*/ 155575 h 2606675"/>
                <a:gd name="connsiteX268" fmla="*/ 606425 w 1822450"/>
                <a:gd name="connsiteY268" fmla="*/ 114300 h 2606675"/>
                <a:gd name="connsiteX269" fmla="*/ 587375 w 1822450"/>
                <a:gd name="connsiteY269" fmla="*/ 95250 h 2606675"/>
                <a:gd name="connsiteX270" fmla="*/ 581025 w 1822450"/>
                <a:gd name="connsiteY270" fmla="*/ 76200 h 2606675"/>
                <a:gd name="connsiteX271" fmla="*/ 574675 w 1822450"/>
                <a:gd name="connsiteY271" fmla="*/ 50800 h 2606675"/>
                <a:gd name="connsiteX272" fmla="*/ 568325 w 1822450"/>
                <a:gd name="connsiteY272" fmla="*/ 41275 h 2606675"/>
                <a:gd name="connsiteX273" fmla="*/ 574675 w 1822450"/>
                <a:gd name="connsiteY273" fmla="*/ 31750 h 2606675"/>
                <a:gd name="connsiteX274" fmla="*/ 584200 w 1822450"/>
                <a:gd name="connsiteY274" fmla="*/ 25400 h 2606675"/>
                <a:gd name="connsiteX275" fmla="*/ 619125 w 1822450"/>
                <a:gd name="connsiteY275" fmla="*/ 15875 h 2606675"/>
                <a:gd name="connsiteX276" fmla="*/ 638175 w 1822450"/>
                <a:gd name="connsiteY276" fmla="*/ 9525 h 2606675"/>
                <a:gd name="connsiteX277" fmla="*/ 647700 w 1822450"/>
                <a:gd name="connsiteY277" fmla="*/ 6350 h 2606675"/>
                <a:gd name="connsiteX278" fmla="*/ 723900 w 1822450"/>
                <a:gd name="connsiteY278" fmla="*/ 3175 h 2606675"/>
                <a:gd name="connsiteX0" fmla="*/ 635000 w 1822450"/>
                <a:gd name="connsiteY0" fmla="*/ 9525 h 2606675"/>
                <a:gd name="connsiteX1" fmla="*/ 682625 w 1822450"/>
                <a:gd name="connsiteY1" fmla="*/ 6350 h 2606675"/>
                <a:gd name="connsiteX2" fmla="*/ 692150 w 1822450"/>
                <a:gd name="connsiteY2" fmla="*/ 3175 h 2606675"/>
                <a:gd name="connsiteX3" fmla="*/ 704850 w 1822450"/>
                <a:gd name="connsiteY3" fmla="*/ 0 h 2606675"/>
                <a:gd name="connsiteX4" fmla="*/ 736600 w 1822450"/>
                <a:gd name="connsiteY4" fmla="*/ 3175 h 2606675"/>
                <a:gd name="connsiteX5" fmla="*/ 752475 w 1822450"/>
                <a:gd name="connsiteY5" fmla="*/ 6350 h 2606675"/>
                <a:gd name="connsiteX6" fmla="*/ 758825 w 1822450"/>
                <a:gd name="connsiteY6" fmla="*/ 15875 h 2606675"/>
                <a:gd name="connsiteX7" fmla="*/ 790575 w 1822450"/>
                <a:gd name="connsiteY7" fmla="*/ 25400 h 2606675"/>
                <a:gd name="connsiteX8" fmla="*/ 809625 w 1822450"/>
                <a:gd name="connsiteY8" fmla="*/ 31750 h 2606675"/>
                <a:gd name="connsiteX9" fmla="*/ 828675 w 1822450"/>
                <a:gd name="connsiteY9" fmla="*/ 41275 h 2606675"/>
                <a:gd name="connsiteX10" fmla="*/ 847725 w 1822450"/>
                <a:gd name="connsiteY10" fmla="*/ 47625 h 2606675"/>
                <a:gd name="connsiteX11" fmla="*/ 857250 w 1822450"/>
                <a:gd name="connsiteY11" fmla="*/ 50800 h 2606675"/>
                <a:gd name="connsiteX12" fmla="*/ 863600 w 1822450"/>
                <a:gd name="connsiteY12" fmla="*/ 69850 h 2606675"/>
                <a:gd name="connsiteX13" fmla="*/ 866775 w 1822450"/>
                <a:gd name="connsiteY13" fmla="*/ 79375 h 2606675"/>
                <a:gd name="connsiteX14" fmla="*/ 895350 w 1822450"/>
                <a:gd name="connsiteY14" fmla="*/ 88900 h 2606675"/>
                <a:gd name="connsiteX15" fmla="*/ 904875 w 1822450"/>
                <a:gd name="connsiteY15" fmla="*/ 92075 h 2606675"/>
                <a:gd name="connsiteX16" fmla="*/ 933450 w 1822450"/>
                <a:gd name="connsiteY16" fmla="*/ 107950 h 2606675"/>
                <a:gd name="connsiteX17" fmla="*/ 952500 w 1822450"/>
                <a:gd name="connsiteY17" fmla="*/ 120650 h 2606675"/>
                <a:gd name="connsiteX18" fmla="*/ 974725 w 1822450"/>
                <a:gd name="connsiteY18" fmla="*/ 139700 h 2606675"/>
                <a:gd name="connsiteX19" fmla="*/ 984250 w 1822450"/>
                <a:gd name="connsiteY19" fmla="*/ 142875 h 2606675"/>
                <a:gd name="connsiteX20" fmla="*/ 993775 w 1822450"/>
                <a:gd name="connsiteY20" fmla="*/ 149225 h 2606675"/>
                <a:gd name="connsiteX21" fmla="*/ 1003300 w 1822450"/>
                <a:gd name="connsiteY21" fmla="*/ 152400 h 2606675"/>
                <a:gd name="connsiteX22" fmla="*/ 1022350 w 1822450"/>
                <a:gd name="connsiteY22" fmla="*/ 165100 h 2606675"/>
                <a:gd name="connsiteX23" fmla="*/ 1031875 w 1822450"/>
                <a:gd name="connsiteY23" fmla="*/ 171450 h 2606675"/>
                <a:gd name="connsiteX24" fmla="*/ 1060450 w 1822450"/>
                <a:gd name="connsiteY24" fmla="*/ 190500 h 2606675"/>
                <a:gd name="connsiteX25" fmla="*/ 1069975 w 1822450"/>
                <a:gd name="connsiteY25" fmla="*/ 196850 h 2606675"/>
                <a:gd name="connsiteX26" fmla="*/ 1079500 w 1822450"/>
                <a:gd name="connsiteY26" fmla="*/ 203200 h 2606675"/>
                <a:gd name="connsiteX27" fmla="*/ 1089025 w 1822450"/>
                <a:gd name="connsiteY27" fmla="*/ 222250 h 2606675"/>
                <a:gd name="connsiteX28" fmla="*/ 1092200 w 1822450"/>
                <a:gd name="connsiteY28" fmla="*/ 231775 h 2606675"/>
                <a:gd name="connsiteX29" fmla="*/ 1101725 w 1822450"/>
                <a:gd name="connsiteY29" fmla="*/ 234950 h 2606675"/>
                <a:gd name="connsiteX30" fmla="*/ 1120775 w 1822450"/>
                <a:gd name="connsiteY30" fmla="*/ 266700 h 2606675"/>
                <a:gd name="connsiteX31" fmla="*/ 1130300 w 1822450"/>
                <a:gd name="connsiteY31" fmla="*/ 285750 h 2606675"/>
                <a:gd name="connsiteX32" fmla="*/ 1143000 w 1822450"/>
                <a:gd name="connsiteY32" fmla="*/ 288925 h 2606675"/>
                <a:gd name="connsiteX33" fmla="*/ 1162050 w 1822450"/>
                <a:gd name="connsiteY33" fmla="*/ 295275 h 2606675"/>
                <a:gd name="connsiteX34" fmla="*/ 1168400 w 1822450"/>
                <a:gd name="connsiteY34" fmla="*/ 304800 h 2606675"/>
                <a:gd name="connsiteX35" fmla="*/ 1177925 w 1822450"/>
                <a:gd name="connsiteY35" fmla="*/ 307975 h 2606675"/>
                <a:gd name="connsiteX36" fmla="*/ 1200150 w 1822450"/>
                <a:gd name="connsiteY36" fmla="*/ 330200 h 2606675"/>
                <a:gd name="connsiteX37" fmla="*/ 1216025 w 1822450"/>
                <a:gd name="connsiteY37" fmla="*/ 349250 h 2606675"/>
                <a:gd name="connsiteX38" fmla="*/ 1219200 w 1822450"/>
                <a:gd name="connsiteY38" fmla="*/ 361950 h 2606675"/>
                <a:gd name="connsiteX39" fmla="*/ 1238250 w 1822450"/>
                <a:gd name="connsiteY39" fmla="*/ 377825 h 2606675"/>
                <a:gd name="connsiteX40" fmla="*/ 1241425 w 1822450"/>
                <a:gd name="connsiteY40" fmla="*/ 387350 h 2606675"/>
                <a:gd name="connsiteX41" fmla="*/ 1270000 w 1822450"/>
                <a:gd name="connsiteY41" fmla="*/ 400050 h 2606675"/>
                <a:gd name="connsiteX42" fmla="*/ 1279525 w 1822450"/>
                <a:gd name="connsiteY42" fmla="*/ 403225 h 2606675"/>
                <a:gd name="connsiteX43" fmla="*/ 1289050 w 1822450"/>
                <a:gd name="connsiteY43" fmla="*/ 406400 h 2606675"/>
                <a:gd name="connsiteX44" fmla="*/ 1301750 w 1822450"/>
                <a:gd name="connsiteY44" fmla="*/ 412750 h 2606675"/>
                <a:gd name="connsiteX45" fmla="*/ 1311275 w 1822450"/>
                <a:gd name="connsiteY45" fmla="*/ 415925 h 2606675"/>
                <a:gd name="connsiteX46" fmla="*/ 1320800 w 1822450"/>
                <a:gd name="connsiteY46" fmla="*/ 422275 h 2606675"/>
                <a:gd name="connsiteX47" fmla="*/ 1352550 w 1822450"/>
                <a:gd name="connsiteY47" fmla="*/ 434975 h 2606675"/>
                <a:gd name="connsiteX48" fmla="*/ 1377950 w 1822450"/>
                <a:gd name="connsiteY48" fmla="*/ 454025 h 2606675"/>
                <a:gd name="connsiteX49" fmla="*/ 1409700 w 1822450"/>
                <a:gd name="connsiteY49" fmla="*/ 466725 h 2606675"/>
                <a:gd name="connsiteX50" fmla="*/ 1419225 w 1822450"/>
                <a:gd name="connsiteY50" fmla="*/ 476250 h 2606675"/>
                <a:gd name="connsiteX51" fmla="*/ 1428750 w 1822450"/>
                <a:gd name="connsiteY51" fmla="*/ 479425 h 2606675"/>
                <a:gd name="connsiteX52" fmla="*/ 1438275 w 1822450"/>
                <a:gd name="connsiteY52" fmla="*/ 485775 h 2606675"/>
                <a:gd name="connsiteX53" fmla="*/ 1450975 w 1822450"/>
                <a:gd name="connsiteY53" fmla="*/ 488950 h 2606675"/>
                <a:gd name="connsiteX54" fmla="*/ 1470025 w 1822450"/>
                <a:gd name="connsiteY54" fmla="*/ 495300 h 2606675"/>
                <a:gd name="connsiteX55" fmla="*/ 1479550 w 1822450"/>
                <a:gd name="connsiteY55" fmla="*/ 498475 h 2606675"/>
                <a:gd name="connsiteX56" fmla="*/ 1489075 w 1822450"/>
                <a:gd name="connsiteY56" fmla="*/ 504825 h 2606675"/>
                <a:gd name="connsiteX57" fmla="*/ 1514475 w 1822450"/>
                <a:gd name="connsiteY57" fmla="*/ 527050 h 2606675"/>
                <a:gd name="connsiteX58" fmla="*/ 1524000 w 1822450"/>
                <a:gd name="connsiteY58" fmla="*/ 533400 h 2606675"/>
                <a:gd name="connsiteX59" fmla="*/ 1533525 w 1822450"/>
                <a:gd name="connsiteY59" fmla="*/ 539750 h 2606675"/>
                <a:gd name="connsiteX60" fmla="*/ 1546225 w 1822450"/>
                <a:gd name="connsiteY60" fmla="*/ 542925 h 2606675"/>
                <a:gd name="connsiteX61" fmla="*/ 1552575 w 1822450"/>
                <a:gd name="connsiteY61" fmla="*/ 552450 h 2606675"/>
                <a:gd name="connsiteX62" fmla="*/ 1562100 w 1822450"/>
                <a:gd name="connsiteY62" fmla="*/ 555625 h 2606675"/>
                <a:gd name="connsiteX63" fmla="*/ 1565275 w 1822450"/>
                <a:gd name="connsiteY63" fmla="*/ 568325 h 2606675"/>
                <a:gd name="connsiteX64" fmla="*/ 1568450 w 1822450"/>
                <a:gd name="connsiteY64" fmla="*/ 577850 h 2606675"/>
                <a:gd name="connsiteX65" fmla="*/ 1590675 w 1822450"/>
                <a:gd name="connsiteY65" fmla="*/ 565150 h 2606675"/>
                <a:gd name="connsiteX66" fmla="*/ 1600200 w 1822450"/>
                <a:gd name="connsiteY66" fmla="*/ 555625 h 2606675"/>
                <a:gd name="connsiteX67" fmla="*/ 1606550 w 1822450"/>
                <a:gd name="connsiteY67" fmla="*/ 546100 h 2606675"/>
                <a:gd name="connsiteX68" fmla="*/ 1616075 w 1822450"/>
                <a:gd name="connsiteY68" fmla="*/ 542925 h 2606675"/>
                <a:gd name="connsiteX69" fmla="*/ 1625600 w 1822450"/>
                <a:gd name="connsiteY69" fmla="*/ 536575 h 2606675"/>
                <a:gd name="connsiteX70" fmla="*/ 1657350 w 1822450"/>
                <a:gd name="connsiteY70" fmla="*/ 539750 h 2606675"/>
                <a:gd name="connsiteX71" fmla="*/ 1660525 w 1822450"/>
                <a:gd name="connsiteY71" fmla="*/ 549275 h 2606675"/>
                <a:gd name="connsiteX72" fmla="*/ 1663700 w 1822450"/>
                <a:gd name="connsiteY72" fmla="*/ 577850 h 2606675"/>
                <a:gd name="connsiteX73" fmla="*/ 1676400 w 1822450"/>
                <a:gd name="connsiteY73" fmla="*/ 596900 h 2606675"/>
                <a:gd name="connsiteX74" fmla="*/ 1689100 w 1822450"/>
                <a:gd name="connsiteY74" fmla="*/ 615950 h 2606675"/>
                <a:gd name="connsiteX75" fmla="*/ 1695450 w 1822450"/>
                <a:gd name="connsiteY75" fmla="*/ 625475 h 2606675"/>
                <a:gd name="connsiteX76" fmla="*/ 1701800 w 1822450"/>
                <a:gd name="connsiteY76" fmla="*/ 644525 h 2606675"/>
                <a:gd name="connsiteX77" fmla="*/ 1714500 w 1822450"/>
                <a:gd name="connsiteY77" fmla="*/ 647700 h 2606675"/>
                <a:gd name="connsiteX78" fmla="*/ 1711325 w 1822450"/>
                <a:gd name="connsiteY78" fmla="*/ 660400 h 2606675"/>
                <a:gd name="connsiteX79" fmla="*/ 1682750 w 1822450"/>
                <a:gd name="connsiteY79" fmla="*/ 673100 h 2606675"/>
                <a:gd name="connsiteX80" fmla="*/ 1663700 w 1822450"/>
                <a:gd name="connsiteY80" fmla="*/ 685800 h 2606675"/>
                <a:gd name="connsiteX81" fmla="*/ 1654175 w 1822450"/>
                <a:gd name="connsiteY81" fmla="*/ 692150 h 2606675"/>
                <a:gd name="connsiteX82" fmla="*/ 1647825 w 1822450"/>
                <a:gd name="connsiteY82" fmla="*/ 701675 h 2606675"/>
                <a:gd name="connsiteX83" fmla="*/ 1638300 w 1822450"/>
                <a:gd name="connsiteY83" fmla="*/ 711200 h 2606675"/>
                <a:gd name="connsiteX84" fmla="*/ 1635125 w 1822450"/>
                <a:gd name="connsiteY84" fmla="*/ 720725 h 2606675"/>
                <a:gd name="connsiteX85" fmla="*/ 1631950 w 1822450"/>
                <a:gd name="connsiteY85" fmla="*/ 758825 h 2606675"/>
                <a:gd name="connsiteX86" fmla="*/ 1628775 w 1822450"/>
                <a:gd name="connsiteY86" fmla="*/ 768350 h 2606675"/>
                <a:gd name="connsiteX87" fmla="*/ 1638300 w 1822450"/>
                <a:gd name="connsiteY87" fmla="*/ 806450 h 2606675"/>
                <a:gd name="connsiteX88" fmla="*/ 1644650 w 1822450"/>
                <a:gd name="connsiteY88" fmla="*/ 831850 h 2606675"/>
                <a:gd name="connsiteX89" fmla="*/ 1647825 w 1822450"/>
                <a:gd name="connsiteY89" fmla="*/ 841375 h 2606675"/>
                <a:gd name="connsiteX90" fmla="*/ 1660525 w 1822450"/>
                <a:gd name="connsiteY90" fmla="*/ 844550 h 2606675"/>
                <a:gd name="connsiteX91" fmla="*/ 1663700 w 1822450"/>
                <a:gd name="connsiteY91" fmla="*/ 882650 h 2606675"/>
                <a:gd name="connsiteX92" fmla="*/ 1670050 w 1822450"/>
                <a:gd name="connsiteY92" fmla="*/ 901700 h 2606675"/>
                <a:gd name="connsiteX93" fmla="*/ 1673225 w 1822450"/>
                <a:gd name="connsiteY93" fmla="*/ 911225 h 2606675"/>
                <a:gd name="connsiteX94" fmla="*/ 1682750 w 1822450"/>
                <a:gd name="connsiteY94" fmla="*/ 930275 h 2606675"/>
                <a:gd name="connsiteX95" fmla="*/ 1685925 w 1822450"/>
                <a:gd name="connsiteY95" fmla="*/ 952500 h 2606675"/>
                <a:gd name="connsiteX96" fmla="*/ 1666875 w 1822450"/>
                <a:gd name="connsiteY96" fmla="*/ 962025 h 2606675"/>
                <a:gd name="connsiteX97" fmla="*/ 1673225 w 1822450"/>
                <a:gd name="connsiteY97" fmla="*/ 987425 h 2606675"/>
                <a:gd name="connsiteX98" fmla="*/ 1682750 w 1822450"/>
                <a:gd name="connsiteY98" fmla="*/ 1003300 h 2606675"/>
                <a:gd name="connsiteX99" fmla="*/ 1692275 w 1822450"/>
                <a:gd name="connsiteY99" fmla="*/ 1009650 h 2606675"/>
                <a:gd name="connsiteX100" fmla="*/ 1733550 w 1822450"/>
                <a:gd name="connsiteY100" fmla="*/ 1016000 h 2606675"/>
                <a:gd name="connsiteX101" fmla="*/ 1739900 w 1822450"/>
                <a:gd name="connsiteY101" fmla="*/ 1035050 h 2606675"/>
                <a:gd name="connsiteX102" fmla="*/ 1749425 w 1822450"/>
                <a:gd name="connsiteY102" fmla="*/ 1041400 h 2606675"/>
                <a:gd name="connsiteX103" fmla="*/ 1768475 w 1822450"/>
                <a:gd name="connsiteY103" fmla="*/ 1047750 h 2606675"/>
                <a:gd name="connsiteX104" fmla="*/ 1778000 w 1822450"/>
                <a:gd name="connsiteY104" fmla="*/ 1054100 h 2606675"/>
                <a:gd name="connsiteX105" fmla="*/ 1787525 w 1822450"/>
                <a:gd name="connsiteY105" fmla="*/ 1085850 h 2606675"/>
                <a:gd name="connsiteX106" fmla="*/ 1790700 w 1822450"/>
                <a:gd name="connsiteY106" fmla="*/ 1098550 h 2606675"/>
                <a:gd name="connsiteX107" fmla="*/ 1800225 w 1822450"/>
                <a:gd name="connsiteY107" fmla="*/ 1117600 h 2606675"/>
                <a:gd name="connsiteX108" fmla="*/ 1803400 w 1822450"/>
                <a:gd name="connsiteY108" fmla="*/ 1127125 h 2606675"/>
                <a:gd name="connsiteX109" fmla="*/ 1816100 w 1822450"/>
                <a:gd name="connsiteY109" fmla="*/ 1146175 h 2606675"/>
                <a:gd name="connsiteX110" fmla="*/ 1822450 w 1822450"/>
                <a:gd name="connsiteY110" fmla="*/ 1165225 h 2606675"/>
                <a:gd name="connsiteX111" fmla="*/ 1816100 w 1822450"/>
                <a:gd name="connsiteY111" fmla="*/ 1174750 h 2606675"/>
                <a:gd name="connsiteX112" fmla="*/ 1800225 w 1822450"/>
                <a:gd name="connsiteY112" fmla="*/ 1177925 h 2606675"/>
                <a:gd name="connsiteX113" fmla="*/ 1774825 w 1822450"/>
                <a:gd name="connsiteY113" fmla="*/ 1184275 h 2606675"/>
                <a:gd name="connsiteX114" fmla="*/ 1755775 w 1822450"/>
                <a:gd name="connsiteY114" fmla="*/ 1190625 h 2606675"/>
                <a:gd name="connsiteX115" fmla="*/ 1746250 w 1822450"/>
                <a:gd name="connsiteY115" fmla="*/ 1193800 h 2606675"/>
                <a:gd name="connsiteX116" fmla="*/ 1746250 w 1822450"/>
                <a:gd name="connsiteY116" fmla="*/ 1352550 h 2606675"/>
                <a:gd name="connsiteX117" fmla="*/ 1749425 w 1822450"/>
                <a:gd name="connsiteY117" fmla="*/ 1365250 h 2606675"/>
                <a:gd name="connsiteX118" fmla="*/ 1752600 w 1822450"/>
                <a:gd name="connsiteY118" fmla="*/ 1384300 h 2606675"/>
                <a:gd name="connsiteX119" fmla="*/ 1755775 w 1822450"/>
                <a:gd name="connsiteY119" fmla="*/ 1438275 h 2606675"/>
                <a:gd name="connsiteX120" fmla="*/ 1758950 w 1822450"/>
                <a:gd name="connsiteY120" fmla="*/ 1704975 h 2606675"/>
                <a:gd name="connsiteX121" fmla="*/ 1765300 w 1822450"/>
                <a:gd name="connsiteY121" fmla="*/ 1724025 h 2606675"/>
                <a:gd name="connsiteX122" fmla="*/ 1768475 w 1822450"/>
                <a:gd name="connsiteY122" fmla="*/ 1733550 h 2606675"/>
                <a:gd name="connsiteX123" fmla="*/ 1739900 w 1822450"/>
                <a:gd name="connsiteY123" fmla="*/ 1743075 h 2606675"/>
                <a:gd name="connsiteX124" fmla="*/ 1720850 w 1822450"/>
                <a:gd name="connsiteY124" fmla="*/ 1749425 h 2606675"/>
                <a:gd name="connsiteX125" fmla="*/ 1711325 w 1822450"/>
                <a:gd name="connsiteY125" fmla="*/ 1752600 h 2606675"/>
                <a:gd name="connsiteX126" fmla="*/ 1711325 w 1822450"/>
                <a:gd name="connsiteY126" fmla="*/ 1819275 h 2606675"/>
                <a:gd name="connsiteX127" fmla="*/ 1704975 w 1822450"/>
                <a:gd name="connsiteY127" fmla="*/ 2051050 h 2606675"/>
                <a:gd name="connsiteX128" fmla="*/ 1701800 w 1822450"/>
                <a:gd name="connsiteY128" fmla="*/ 2143125 h 2606675"/>
                <a:gd name="connsiteX129" fmla="*/ 1692275 w 1822450"/>
                <a:gd name="connsiteY129" fmla="*/ 2349500 h 2606675"/>
                <a:gd name="connsiteX130" fmla="*/ 1689100 w 1822450"/>
                <a:gd name="connsiteY130" fmla="*/ 2359025 h 2606675"/>
                <a:gd name="connsiteX131" fmla="*/ 1689100 w 1822450"/>
                <a:gd name="connsiteY131" fmla="*/ 2543175 h 2606675"/>
                <a:gd name="connsiteX132" fmla="*/ 1682750 w 1822450"/>
                <a:gd name="connsiteY132" fmla="*/ 2552700 h 2606675"/>
                <a:gd name="connsiteX133" fmla="*/ 1676400 w 1822450"/>
                <a:gd name="connsiteY133" fmla="*/ 2565400 h 2606675"/>
                <a:gd name="connsiteX134" fmla="*/ 1673225 w 1822450"/>
                <a:gd name="connsiteY134" fmla="*/ 2574925 h 2606675"/>
                <a:gd name="connsiteX135" fmla="*/ 1660525 w 1822450"/>
                <a:gd name="connsiteY135" fmla="*/ 2593975 h 2606675"/>
                <a:gd name="connsiteX136" fmla="*/ 1631950 w 1822450"/>
                <a:gd name="connsiteY136" fmla="*/ 2603500 h 2606675"/>
                <a:gd name="connsiteX137" fmla="*/ 1622425 w 1822450"/>
                <a:gd name="connsiteY137" fmla="*/ 2606675 h 2606675"/>
                <a:gd name="connsiteX138" fmla="*/ 1562100 w 1822450"/>
                <a:gd name="connsiteY138" fmla="*/ 2603500 h 2606675"/>
                <a:gd name="connsiteX139" fmla="*/ 1530350 w 1822450"/>
                <a:gd name="connsiteY139" fmla="*/ 2593975 h 2606675"/>
                <a:gd name="connsiteX140" fmla="*/ 1520825 w 1822450"/>
                <a:gd name="connsiteY140" fmla="*/ 2590800 h 2606675"/>
                <a:gd name="connsiteX141" fmla="*/ 1511300 w 1822450"/>
                <a:gd name="connsiteY141" fmla="*/ 2584450 h 2606675"/>
                <a:gd name="connsiteX142" fmla="*/ 1492250 w 1822450"/>
                <a:gd name="connsiteY142" fmla="*/ 2578100 h 2606675"/>
                <a:gd name="connsiteX143" fmla="*/ 1466850 w 1822450"/>
                <a:gd name="connsiteY143" fmla="*/ 2568575 h 2606675"/>
                <a:gd name="connsiteX144" fmla="*/ 1447800 w 1822450"/>
                <a:gd name="connsiteY144" fmla="*/ 2565400 h 2606675"/>
                <a:gd name="connsiteX145" fmla="*/ 1435100 w 1822450"/>
                <a:gd name="connsiteY145" fmla="*/ 2562225 h 2606675"/>
                <a:gd name="connsiteX146" fmla="*/ 1333500 w 1822450"/>
                <a:gd name="connsiteY146" fmla="*/ 2555875 h 2606675"/>
                <a:gd name="connsiteX147" fmla="*/ 1323975 w 1822450"/>
                <a:gd name="connsiteY147" fmla="*/ 2552700 h 2606675"/>
                <a:gd name="connsiteX148" fmla="*/ 1244600 w 1822450"/>
                <a:gd name="connsiteY148" fmla="*/ 2546350 h 2606675"/>
                <a:gd name="connsiteX149" fmla="*/ 1241425 w 1822450"/>
                <a:gd name="connsiteY149" fmla="*/ 2536825 h 2606675"/>
                <a:gd name="connsiteX150" fmla="*/ 1235075 w 1822450"/>
                <a:gd name="connsiteY150" fmla="*/ 2527300 h 2606675"/>
                <a:gd name="connsiteX151" fmla="*/ 1228725 w 1822450"/>
                <a:gd name="connsiteY151" fmla="*/ 2457450 h 2606675"/>
                <a:gd name="connsiteX152" fmla="*/ 1222375 w 1822450"/>
                <a:gd name="connsiteY152" fmla="*/ 2432050 h 2606675"/>
                <a:gd name="connsiteX153" fmla="*/ 1212850 w 1822450"/>
                <a:gd name="connsiteY153" fmla="*/ 2413000 h 2606675"/>
                <a:gd name="connsiteX154" fmla="*/ 1206500 w 1822450"/>
                <a:gd name="connsiteY154" fmla="*/ 2393950 h 2606675"/>
                <a:gd name="connsiteX155" fmla="*/ 1203325 w 1822450"/>
                <a:gd name="connsiteY155" fmla="*/ 2384425 h 2606675"/>
                <a:gd name="connsiteX156" fmla="*/ 1206500 w 1822450"/>
                <a:gd name="connsiteY156" fmla="*/ 2241550 h 2606675"/>
                <a:gd name="connsiteX157" fmla="*/ 1206500 w 1822450"/>
                <a:gd name="connsiteY157" fmla="*/ 2117725 h 2606675"/>
                <a:gd name="connsiteX158" fmla="*/ 1196975 w 1822450"/>
                <a:gd name="connsiteY158" fmla="*/ 2114550 h 2606675"/>
                <a:gd name="connsiteX159" fmla="*/ 1193800 w 1822450"/>
                <a:gd name="connsiteY159" fmla="*/ 2095500 h 2606675"/>
                <a:gd name="connsiteX160" fmla="*/ 1206500 w 1822450"/>
                <a:gd name="connsiteY160" fmla="*/ 2076450 h 2606675"/>
                <a:gd name="connsiteX161" fmla="*/ 1219200 w 1822450"/>
                <a:gd name="connsiteY161" fmla="*/ 2009775 h 2606675"/>
                <a:gd name="connsiteX162" fmla="*/ 1228725 w 1822450"/>
                <a:gd name="connsiteY162" fmla="*/ 2006600 h 2606675"/>
                <a:gd name="connsiteX163" fmla="*/ 1238250 w 1822450"/>
                <a:gd name="connsiteY163" fmla="*/ 1958975 h 2606675"/>
                <a:gd name="connsiteX164" fmla="*/ 1244600 w 1822450"/>
                <a:gd name="connsiteY164" fmla="*/ 1924050 h 2606675"/>
                <a:gd name="connsiteX165" fmla="*/ 1247775 w 1822450"/>
                <a:gd name="connsiteY165" fmla="*/ 1911350 h 2606675"/>
                <a:gd name="connsiteX166" fmla="*/ 1203325 w 1822450"/>
                <a:gd name="connsiteY166" fmla="*/ 1889125 h 2606675"/>
                <a:gd name="connsiteX167" fmla="*/ 984250 w 1822450"/>
                <a:gd name="connsiteY167" fmla="*/ 1898650 h 2606675"/>
                <a:gd name="connsiteX168" fmla="*/ 968375 w 1822450"/>
                <a:gd name="connsiteY168" fmla="*/ 1901825 h 2606675"/>
                <a:gd name="connsiteX169" fmla="*/ 949325 w 1822450"/>
                <a:gd name="connsiteY169" fmla="*/ 1905000 h 2606675"/>
                <a:gd name="connsiteX170" fmla="*/ 939800 w 1822450"/>
                <a:gd name="connsiteY170" fmla="*/ 1908175 h 2606675"/>
                <a:gd name="connsiteX171" fmla="*/ 885825 w 1822450"/>
                <a:gd name="connsiteY171" fmla="*/ 1911350 h 2606675"/>
                <a:gd name="connsiteX172" fmla="*/ 688975 w 1822450"/>
                <a:gd name="connsiteY172" fmla="*/ 1917700 h 2606675"/>
                <a:gd name="connsiteX173" fmla="*/ 673100 w 1822450"/>
                <a:gd name="connsiteY173" fmla="*/ 1924050 h 2606675"/>
                <a:gd name="connsiteX174" fmla="*/ 654050 w 1822450"/>
                <a:gd name="connsiteY174" fmla="*/ 1930400 h 2606675"/>
                <a:gd name="connsiteX175" fmla="*/ 644525 w 1822450"/>
                <a:gd name="connsiteY175" fmla="*/ 1933575 h 2606675"/>
                <a:gd name="connsiteX176" fmla="*/ 635000 w 1822450"/>
                <a:gd name="connsiteY176" fmla="*/ 1939925 h 2606675"/>
                <a:gd name="connsiteX177" fmla="*/ 625475 w 1822450"/>
                <a:gd name="connsiteY177" fmla="*/ 1943100 h 2606675"/>
                <a:gd name="connsiteX178" fmla="*/ 615950 w 1822450"/>
                <a:gd name="connsiteY178" fmla="*/ 1949450 h 2606675"/>
                <a:gd name="connsiteX179" fmla="*/ 577850 w 1822450"/>
                <a:gd name="connsiteY179" fmla="*/ 1952625 h 2606675"/>
                <a:gd name="connsiteX180" fmla="*/ 558800 w 1822450"/>
                <a:gd name="connsiteY180" fmla="*/ 1958975 h 2606675"/>
                <a:gd name="connsiteX181" fmla="*/ 549275 w 1822450"/>
                <a:gd name="connsiteY181" fmla="*/ 1962150 h 2606675"/>
                <a:gd name="connsiteX182" fmla="*/ 498475 w 1822450"/>
                <a:gd name="connsiteY182" fmla="*/ 1958975 h 2606675"/>
                <a:gd name="connsiteX183" fmla="*/ 479425 w 1822450"/>
                <a:gd name="connsiteY183" fmla="*/ 1946275 h 2606675"/>
                <a:gd name="connsiteX184" fmla="*/ 457200 w 1822450"/>
                <a:gd name="connsiteY184" fmla="*/ 1936750 h 2606675"/>
                <a:gd name="connsiteX185" fmla="*/ 438150 w 1822450"/>
                <a:gd name="connsiteY185" fmla="*/ 1924050 h 2606675"/>
                <a:gd name="connsiteX186" fmla="*/ 419100 w 1822450"/>
                <a:gd name="connsiteY186" fmla="*/ 1917700 h 2606675"/>
                <a:gd name="connsiteX187" fmla="*/ 396875 w 1822450"/>
                <a:gd name="connsiteY187" fmla="*/ 1901825 h 2606675"/>
                <a:gd name="connsiteX188" fmla="*/ 377825 w 1822450"/>
                <a:gd name="connsiteY188" fmla="*/ 1892300 h 2606675"/>
                <a:gd name="connsiteX189" fmla="*/ 368300 w 1822450"/>
                <a:gd name="connsiteY189" fmla="*/ 1889125 h 2606675"/>
                <a:gd name="connsiteX190" fmla="*/ 346075 w 1822450"/>
                <a:gd name="connsiteY190" fmla="*/ 1876425 h 2606675"/>
                <a:gd name="connsiteX191" fmla="*/ 333375 w 1822450"/>
                <a:gd name="connsiteY191" fmla="*/ 1873250 h 2606675"/>
                <a:gd name="connsiteX192" fmla="*/ 314325 w 1822450"/>
                <a:gd name="connsiteY192" fmla="*/ 1866900 h 2606675"/>
                <a:gd name="connsiteX193" fmla="*/ 304800 w 1822450"/>
                <a:gd name="connsiteY193" fmla="*/ 1863725 h 2606675"/>
                <a:gd name="connsiteX194" fmla="*/ 276225 w 1822450"/>
                <a:gd name="connsiteY194" fmla="*/ 1844675 h 2606675"/>
                <a:gd name="connsiteX195" fmla="*/ 266700 w 1822450"/>
                <a:gd name="connsiteY195" fmla="*/ 1838325 h 2606675"/>
                <a:gd name="connsiteX196" fmla="*/ 257175 w 1822450"/>
                <a:gd name="connsiteY196" fmla="*/ 1835150 h 2606675"/>
                <a:gd name="connsiteX197" fmla="*/ 247650 w 1822450"/>
                <a:gd name="connsiteY197" fmla="*/ 1828800 h 2606675"/>
                <a:gd name="connsiteX198" fmla="*/ 225425 w 1822450"/>
                <a:gd name="connsiteY198" fmla="*/ 1822450 h 2606675"/>
                <a:gd name="connsiteX199" fmla="*/ 206375 w 1822450"/>
                <a:gd name="connsiteY199" fmla="*/ 1816100 h 2606675"/>
                <a:gd name="connsiteX200" fmla="*/ 184150 w 1822450"/>
                <a:gd name="connsiteY200" fmla="*/ 1809750 h 2606675"/>
                <a:gd name="connsiteX201" fmla="*/ 142875 w 1822450"/>
                <a:gd name="connsiteY201" fmla="*/ 1800225 h 2606675"/>
                <a:gd name="connsiteX202" fmla="*/ 104775 w 1822450"/>
                <a:gd name="connsiteY202" fmla="*/ 1787525 h 2606675"/>
                <a:gd name="connsiteX203" fmla="*/ 95250 w 1822450"/>
                <a:gd name="connsiteY203" fmla="*/ 1784350 h 2606675"/>
                <a:gd name="connsiteX204" fmla="*/ 47625 w 1822450"/>
                <a:gd name="connsiteY204" fmla="*/ 1781175 h 2606675"/>
                <a:gd name="connsiteX205" fmla="*/ 34925 w 1822450"/>
                <a:gd name="connsiteY205" fmla="*/ 1778000 h 2606675"/>
                <a:gd name="connsiteX206" fmla="*/ 31750 w 1822450"/>
                <a:gd name="connsiteY206" fmla="*/ 1768475 h 2606675"/>
                <a:gd name="connsiteX207" fmla="*/ 22225 w 1822450"/>
                <a:gd name="connsiteY207" fmla="*/ 1720850 h 2606675"/>
                <a:gd name="connsiteX208" fmla="*/ 19050 w 1822450"/>
                <a:gd name="connsiteY208" fmla="*/ 1704975 h 2606675"/>
                <a:gd name="connsiteX209" fmla="*/ 9525 w 1822450"/>
                <a:gd name="connsiteY209" fmla="*/ 1701800 h 2606675"/>
                <a:gd name="connsiteX210" fmla="*/ 0 w 1822450"/>
                <a:gd name="connsiteY210" fmla="*/ 1695450 h 2606675"/>
                <a:gd name="connsiteX211" fmla="*/ 3175 w 1822450"/>
                <a:gd name="connsiteY211" fmla="*/ 1673225 h 2606675"/>
                <a:gd name="connsiteX212" fmla="*/ 15875 w 1822450"/>
                <a:gd name="connsiteY212" fmla="*/ 1654175 h 2606675"/>
                <a:gd name="connsiteX213" fmla="*/ 47625 w 1822450"/>
                <a:gd name="connsiteY213" fmla="*/ 1625600 h 2606675"/>
                <a:gd name="connsiteX214" fmla="*/ 57150 w 1822450"/>
                <a:gd name="connsiteY214" fmla="*/ 1622425 h 2606675"/>
                <a:gd name="connsiteX215" fmla="*/ 63500 w 1822450"/>
                <a:gd name="connsiteY215" fmla="*/ 1612900 h 2606675"/>
                <a:gd name="connsiteX216" fmla="*/ 85725 w 1822450"/>
                <a:gd name="connsiteY216" fmla="*/ 1600200 h 2606675"/>
                <a:gd name="connsiteX217" fmla="*/ 95250 w 1822450"/>
                <a:gd name="connsiteY217" fmla="*/ 1581150 h 2606675"/>
                <a:gd name="connsiteX218" fmla="*/ 104775 w 1822450"/>
                <a:gd name="connsiteY218" fmla="*/ 1571625 h 2606675"/>
                <a:gd name="connsiteX219" fmla="*/ 117475 w 1822450"/>
                <a:gd name="connsiteY219" fmla="*/ 1552575 h 2606675"/>
                <a:gd name="connsiteX220" fmla="*/ 127000 w 1822450"/>
                <a:gd name="connsiteY220" fmla="*/ 1539875 h 2606675"/>
                <a:gd name="connsiteX221" fmla="*/ 133350 w 1822450"/>
                <a:gd name="connsiteY221" fmla="*/ 1530350 h 2606675"/>
                <a:gd name="connsiteX222" fmla="*/ 142875 w 1822450"/>
                <a:gd name="connsiteY222" fmla="*/ 1527175 h 2606675"/>
                <a:gd name="connsiteX223" fmla="*/ 146050 w 1822450"/>
                <a:gd name="connsiteY223" fmla="*/ 1514475 h 2606675"/>
                <a:gd name="connsiteX224" fmla="*/ 171450 w 1822450"/>
                <a:gd name="connsiteY224" fmla="*/ 1479550 h 2606675"/>
                <a:gd name="connsiteX225" fmla="*/ 184150 w 1822450"/>
                <a:gd name="connsiteY225" fmla="*/ 1470025 h 2606675"/>
                <a:gd name="connsiteX226" fmla="*/ 206375 w 1822450"/>
                <a:gd name="connsiteY226" fmla="*/ 1450975 h 2606675"/>
                <a:gd name="connsiteX227" fmla="*/ 212725 w 1822450"/>
                <a:gd name="connsiteY227" fmla="*/ 1438275 h 2606675"/>
                <a:gd name="connsiteX228" fmla="*/ 228600 w 1822450"/>
                <a:gd name="connsiteY228" fmla="*/ 1416050 h 2606675"/>
                <a:gd name="connsiteX229" fmla="*/ 241300 w 1822450"/>
                <a:gd name="connsiteY229" fmla="*/ 1393825 h 2606675"/>
                <a:gd name="connsiteX230" fmla="*/ 244475 w 1822450"/>
                <a:gd name="connsiteY230" fmla="*/ 1377950 h 2606675"/>
                <a:gd name="connsiteX231" fmla="*/ 254000 w 1822450"/>
                <a:gd name="connsiteY231" fmla="*/ 1349375 h 2606675"/>
                <a:gd name="connsiteX232" fmla="*/ 257175 w 1822450"/>
                <a:gd name="connsiteY232" fmla="*/ 1327150 h 2606675"/>
                <a:gd name="connsiteX233" fmla="*/ 263525 w 1822450"/>
                <a:gd name="connsiteY233" fmla="*/ 1304925 h 2606675"/>
                <a:gd name="connsiteX234" fmla="*/ 269875 w 1822450"/>
                <a:gd name="connsiteY234" fmla="*/ 1292225 h 2606675"/>
                <a:gd name="connsiteX235" fmla="*/ 273050 w 1822450"/>
                <a:gd name="connsiteY235" fmla="*/ 1282700 h 2606675"/>
                <a:gd name="connsiteX236" fmla="*/ 279400 w 1822450"/>
                <a:gd name="connsiteY236" fmla="*/ 1273175 h 2606675"/>
                <a:gd name="connsiteX237" fmla="*/ 292100 w 1822450"/>
                <a:gd name="connsiteY237" fmla="*/ 1244600 h 2606675"/>
                <a:gd name="connsiteX238" fmla="*/ 301625 w 1822450"/>
                <a:gd name="connsiteY238" fmla="*/ 1212850 h 2606675"/>
                <a:gd name="connsiteX239" fmla="*/ 307975 w 1822450"/>
                <a:gd name="connsiteY239" fmla="*/ 1193800 h 2606675"/>
                <a:gd name="connsiteX240" fmla="*/ 311150 w 1822450"/>
                <a:gd name="connsiteY240" fmla="*/ 1177925 h 2606675"/>
                <a:gd name="connsiteX241" fmla="*/ 317500 w 1822450"/>
                <a:gd name="connsiteY241" fmla="*/ 1165225 h 2606675"/>
                <a:gd name="connsiteX242" fmla="*/ 327025 w 1822450"/>
                <a:gd name="connsiteY242" fmla="*/ 1146175 h 2606675"/>
                <a:gd name="connsiteX243" fmla="*/ 333375 w 1822450"/>
                <a:gd name="connsiteY243" fmla="*/ 1133475 h 2606675"/>
                <a:gd name="connsiteX244" fmla="*/ 336550 w 1822450"/>
                <a:gd name="connsiteY244" fmla="*/ 1123950 h 2606675"/>
                <a:gd name="connsiteX245" fmla="*/ 374650 w 1822450"/>
                <a:gd name="connsiteY245" fmla="*/ 1092200 h 2606675"/>
                <a:gd name="connsiteX246" fmla="*/ 387350 w 1822450"/>
                <a:gd name="connsiteY246" fmla="*/ 942975 h 2606675"/>
                <a:gd name="connsiteX247" fmla="*/ 393700 w 1822450"/>
                <a:gd name="connsiteY247" fmla="*/ 882650 h 2606675"/>
                <a:gd name="connsiteX248" fmla="*/ 400050 w 1822450"/>
                <a:gd name="connsiteY248" fmla="*/ 873125 h 2606675"/>
                <a:gd name="connsiteX249" fmla="*/ 406400 w 1822450"/>
                <a:gd name="connsiteY249" fmla="*/ 838200 h 2606675"/>
                <a:gd name="connsiteX250" fmla="*/ 409575 w 1822450"/>
                <a:gd name="connsiteY250" fmla="*/ 822325 h 2606675"/>
                <a:gd name="connsiteX251" fmla="*/ 419100 w 1822450"/>
                <a:gd name="connsiteY251" fmla="*/ 796925 h 2606675"/>
                <a:gd name="connsiteX252" fmla="*/ 425450 w 1822450"/>
                <a:gd name="connsiteY252" fmla="*/ 771525 h 2606675"/>
                <a:gd name="connsiteX253" fmla="*/ 428625 w 1822450"/>
                <a:gd name="connsiteY253" fmla="*/ 762000 h 2606675"/>
                <a:gd name="connsiteX254" fmla="*/ 434975 w 1822450"/>
                <a:gd name="connsiteY254" fmla="*/ 752475 h 2606675"/>
                <a:gd name="connsiteX255" fmla="*/ 444500 w 1822450"/>
                <a:gd name="connsiteY255" fmla="*/ 714375 h 2606675"/>
                <a:gd name="connsiteX256" fmla="*/ 450850 w 1822450"/>
                <a:gd name="connsiteY256" fmla="*/ 688975 h 2606675"/>
                <a:gd name="connsiteX257" fmla="*/ 457200 w 1822450"/>
                <a:gd name="connsiteY257" fmla="*/ 669925 h 2606675"/>
                <a:gd name="connsiteX258" fmla="*/ 460375 w 1822450"/>
                <a:gd name="connsiteY258" fmla="*/ 650875 h 2606675"/>
                <a:gd name="connsiteX259" fmla="*/ 466725 w 1822450"/>
                <a:gd name="connsiteY259" fmla="*/ 635000 h 2606675"/>
                <a:gd name="connsiteX260" fmla="*/ 469900 w 1822450"/>
                <a:gd name="connsiteY260" fmla="*/ 625475 h 2606675"/>
                <a:gd name="connsiteX261" fmla="*/ 476250 w 1822450"/>
                <a:gd name="connsiteY261" fmla="*/ 282575 h 2606675"/>
                <a:gd name="connsiteX262" fmla="*/ 479425 w 1822450"/>
                <a:gd name="connsiteY262" fmla="*/ 219075 h 2606675"/>
                <a:gd name="connsiteX263" fmla="*/ 482600 w 1822450"/>
                <a:gd name="connsiteY263" fmla="*/ 203200 h 2606675"/>
                <a:gd name="connsiteX264" fmla="*/ 488950 w 1822450"/>
                <a:gd name="connsiteY264" fmla="*/ 193675 h 2606675"/>
                <a:gd name="connsiteX265" fmla="*/ 492125 w 1822450"/>
                <a:gd name="connsiteY265" fmla="*/ 184150 h 2606675"/>
                <a:gd name="connsiteX266" fmla="*/ 511175 w 1822450"/>
                <a:gd name="connsiteY266" fmla="*/ 171450 h 2606675"/>
                <a:gd name="connsiteX267" fmla="*/ 530225 w 1822450"/>
                <a:gd name="connsiteY267" fmla="*/ 165100 h 2606675"/>
                <a:gd name="connsiteX268" fmla="*/ 527050 w 1822450"/>
                <a:gd name="connsiteY268" fmla="*/ 155575 h 2606675"/>
                <a:gd name="connsiteX269" fmla="*/ 606425 w 1822450"/>
                <a:gd name="connsiteY269" fmla="*/ 114300 h 2606675"/>
                <a:gd name="connsiteX270" fmla="*/ 587375 w 1822450"/>
                <a:gd name="connsiteY270" fmla="*/ 95250 h 2606675"/>
                <a:gd name="connsiteX271" fmla="*/ 581025 w 1822450"/>
                <a:gd name="connsiteY271" fmla="*/ 76200 h 2606675"/>
                <a:gd name="connsiteX272" fmla="*/ 574675 w 1822450"/>
                <a:gd name="connsiteY272" fmla="*/ 50800 h 2606675"/>
                <a:gd name="connsiteX273" fmla="*/ 568325 w 1822450"/>
                <a:gd name="connsiteY273" fmla="*/ 41275 h 2606675"/>
                <a:gd name="connsiteX274" fmla="*/ 574675 w 1822450"/>
                <a:gd name="connsiteY274" fmla="*/ 31750 h 2606675"/>
                <a:gd name="connsiteX275" fmla="*/ 584200 w 1822450"/>
                <a:gd name="connsiteY275" fmla="*/ 25400 h 2606675"/>
                <a:gd name="connsiteX276" fmla="*/ 619125 w 1822450"/>
                <a:gd name="connsiteY276" fmla="*/ 15875 h 2606675"/>
                <a:gd name="connsiteX277" fmla="*/ 638175 w 1822450"/>
                <a:gd name="connsiteY277" fmla="*/ 9525 h 2606675"/>
                <a:gd name="connsiteX278" fmla="*/ 647700 w 1822450"/>
                <a:gd name="connsiteY278" fmla="*/ 6350 h 2606675"/>
                <a:gd name="connsiteX279" fmla="*/ 723900 w 1822450"/>
                <a:gd name="connsiteY279" fmla="*/ 3175 h 2606675"/>
                <a:gd name="connsiteX0" fmla="*/ 635000 w 1822450"/>
                <a:gd name="connsiteY0" fmla="*/ 9525 h 2606675"/>
                <a:gd name="connsiteX1" fmla="*/ 682625 w 1822450"/>
                <a:gd name="connsiteY1" fmla="*/ 6350 h 2606675"/>
                <a:gd name="connsiteX2" fmla="*/ 692150 w 1822450"/>
                <a:gd name="connsiteY2" fmla="*/ 3175 h 2606675"/>
                <a:gd name="connsiteX3" fmla="*/ 704850 w 1822450"/>
                <a:gd name="connsiteY3" fmla="*/ 0 h 2606675"/>
                <a:gd name="connsiteX4" fmla="*/ 736600 w 1822450"/>
                <a:gd name="connsiteY4" fmla="*/ 3175 h 2606675"/>
                <a:gd name="connsiteX5" fmla="*/ 752475 w 1822450"/>
                <a:gd name="connsiteY5" fmla="*/ 6350 h 2606675"/>
                <a:gd name="connsiteX6" fmla="*/ 758825 w 1822450"/>
                <a:gd name="connsiteY6" fmla="*/ 15875 h 2606675"/>
                <a:gd name="connsiteX7" fmla="*/ 790575 w 1822450"/>
                <a:gd name="connsiteY7" fmla="*/ 25400 h 2606675"/>
                <a:gd name="connsiteX8" fmla="*/ 809625 w 1822450"/>
                <a:gd name="connsiteY8" fmla="*/ 31750 h 2606675"/>
                <a:gd name="connsiteX9" fmla="*/ 828675 w 1822450"/>
                <a:gd name="connsiteY9" fmla="*/ 41275 h 2606675"/>
                <a:gd name="connsiteX10" fmla="*/ 847725 w 1822450"/>
                <a:gd name="connsiteY10" fmla="*/ 47625 h 2606675"/>
                <a:gd name="connsiteX11" fmla="*/ 857250 w 1822450"/>
                <a:gd name="connsiteY11" fmla="*/ 50800 h 2606675"/>
                <a:gd name="connsiteX12" fmla="*/ 863600 w 1822450"/>
                <a:gd name="connsiteY12" fmla="*/ 69850 h 2606675"/>
                <a:gd name="connsiteX13" fmla="*/ 866775 w 1822450"/>
                <a:gd name="connsiteY13" fmla="*/ 79375 h 2606675"/>
                <a:gd name="connsiteX14" fmla="*/ 895350 w 1822450"/>
                <a:gd name="connsiteY14" fmla="*/ 88900 h 2606675"/>
                <a:gd name="connsiteX15" fmla="*/ 904875 w 1822450"/>
                <a:gd name="connsiteY15" fmla="*/ 92075 h 2606675"/>
                <a:gd name="connsiteX16" fmla="*/ 933450 w 1822450"/>
                <a:gd name="connsiteY16" fmla="*/ 107950 h 2606675"/>
                <a:gd name="connsiteX17" fmla="*/ 952500 w 1822450"/>
                <a:gd name="connsiteY17" fmla="*/ 120650 h 2606675"/>
                <a:gd name="connsiteX18" fmla="*/ 974725 w 1822450"/>
                <a:gd name="connsiteY18" fmla="*/ 139700 h 2606675"/>
                <a:gd name="connsiteX19" fmla="*/ 984250 w 1822450"/>
                <a:gd name="connsiteY19" fmla="*/ 142875 h 2606675"/>
                <a:gd name="connsiteX20" fmla="*/ 993775 w 1822450"/>
                <a:gd name="connsiteY20" fmla="*/ 149225 h 2606675"/>
                <a:gd name="connsiteX21" fmla="*/ 1003300 w 1822450"/>
                <a:gd name="connsiteY21" fmla="*/ 152400 h 2606675"/>
                <a:gd name="connsiteX22" fmla="*/ 1022350 w 1822450"/>
                <a:gd name="connsiteY22" fmla="*/ 165100 h 2606675"/>
                <a:gd name="connsiteX23" fmla="*/ 1031875 w 1822450"/>
                <a:gd name="connsiteY23" fmla="*/ 171450 h 2606675"/>
                <a:gd name="connsiteX24" fmla="*/ 1060450 w 1822450"/>
                <a:gd name="connsiteY24" fmla="*/ 190500 h 2606675"/>
                <a:gd name="connsiteX25" fmla="*/ 1069975 w 1822450"/>
                <a:gd name="connsiteY25" fmla="*/ 196850 h 2606675"/>
                <a:gd name="connsiteX26" fmla="*/ 1079500 w 1822450"/>
                <a:gd name="connsiteY26" fmla="*/ 203200 h 2606675"/>
                <a:gd name="connsiteX27" fmla="*/ 1089025 w 1822450"/>
                <a:gd name="connsiteY27" fmla="*/ 222250 h 2606675"/>
                <a:gd name="connsiteX28" fmla="*/ 1092200 w 1822450"/>
                <a:gd name="connsiteY28" fmla="*/ 231775 h 2606675"/>
                <a:gd name="connsiteX29" fmla="*/ 1101725 w 1822450"/>
                <a:gd name="connsiteY29" fmla="*/ 234950 h 2606675"/>
                <a:gd name="connsiteX30" fmla="*/ 1120775 w 1822450"/>
                <a:gd name="connsiteY30" fmla="*/ 266700 h 2606675"/>
                <a:gd name="connsiteX31" fmla="*/ 1130300 w 1822450"/>
                <a:gd name="connsiteY31" fmla="*/ 285750 h 2606675"/>
                <a:gd name="connsiteX32" fmla="*/ 1143000 w 1822450"/>
                <a:gd name="connsiteY32" fmla="*/ 288925 h 2606675"/>
                <a:gd name="connsiteX33" fmla="*/ 1162050 w 1822450"/>
                <a:gd name="connsiteY33" fmla="*/ 295275 h 2606675"/>
                <a:gd name="connsiteX34" fmla="*/ 1168400 w 1822450"/>
                <a:gd name="connsiteY34" fmla="*/ 304800 h 2606675"/>
                <a:gd name="connsiteX35" fmla="*/ 1177925 w 1822450"/>
                <a:gd name="connsiteY35" fmla="*/ 307975 h 2606675"/>
                <a:gd name="connsiteX36" fmla="*/ 1200150 w 1822450"/>
                <a:gd name="connsiteY36" fmla="*/ 330200 h 2606675"/>
                <a:gd name="connsiteX37" fmla="*/ 1216025 w 1822450"/>
                <a:gd name="connsiteY37" fmla="*/ 349250 h 2606675"/>
                <a:gd name="connsiteX38" fmla="*/ 1219200 w 1822450"/>
                <a:gd name="connsiteY38" fmla="*/ 361950 h 2606675"/>
                <a:gd name="connsiteX39" fmla="*/ 1238250 w 1822450"/>
                <a:gd name="connsiteY39" fmla="*/ 377825 h 2606675"/>
                <a:gd name="connsiteX40" fmla="*/ 1241425 w 1822450"/>
                <a:gd name="connsiteY40" fmla="*/ 387350 h 2606675"/>
                <a:gd name="connsiteX41" fmla="*/ 1270000 w 1822450"/>
                <a:gd name="connsiteY41" fmla="*/ 400050 h 2606675"/>
                <a:gd name="connsiteX42" fmla="*/ 1279525 w 1822450"/>
                <a:gd name="connsiteY42" fmla="*/ 403225 h 2606675"/>
                <a:gd name="connsiteX43" fmla="*/ 1289050 w 1822450"/>
                <a:gd name="connsiteY43" fmla="*/ 406400 h 2606675"/>
                <a:gd name="connsiteX44" fmla="*/ 1301750 w 1822450"/>
                <a:gd name="connsiteY44" fmla="*/ 412750 h 2606675"/>
                <a:gd name="connsiteX45" fmla="*/ 1311275 w 1822450"/>
                <a:gd name="connsiteY45" fmla="*/ 415925 h 2606675"/>
                <a:gd name="connsiteX46" fmla="*/ 1320800 w 1822450"/>
                <a:gd name="connsiteY46" fmla="*/ 422275 h 2606675"/>
                <a:gd name="connsiteX47" fmla="*/ 1352550 w 1822450"/>
                <a:gd name="connsiteY47" fmla="*/ 434975 h 2606675"/>
                <a:gd name="connsiteX48" fmla="*/ 1377950 w 1822450"/>
                <a:gd name="connsiteY48" fmla="*/ 454025 h 2606675"/>
                <a:gd name="connsiteX49" fmla="*/ 1409700 w 1822450"/>
                <a:gd name="connsiteY49" fmla="*/ 466725 h 2606675"/>
                <a:gd name="connsiteX50" fmla="*/ 1419225 w 1822450"/>
                <a:gd name="connsiteY50" fmla="*/ 476250 h 2606675"/>
                <a:gd name="connsiteX51" fmla="*/ 1428750 w 1822450"/>
                <a:gd name="connsiteY51" fmla="*/ 479425 h 2606675"/>
                <a:gd name="connsiteX52" fmla="*/ 1438275 w 1822450"/>
                <a:gd name="connsiteY52" fmla="*/ 485775 h 2606675"/>
                <a:gd name="connsiteX53" fmla="*/ 1450975 w 1822450"/>
                <a:gd name="connsiteY53" fmla="*/ 488950 h 2606675"/>
                <a:gd name="connsiteX54" fmla="*/ 1470025 w 1822450"/>
                <a:gd name="connsiteY54" fmla="*/ 495300 h 2606675"/>
                <a:gd name="connsiteX55" fmla="*/ 1479550 w 1822450"/>
                <a:gd name="connsiteY55" fmla="*/ 498475 h 2606675"/>
                <a:gd name="connsiteX56" fmla="*/ 1489075 w 1822450"/>
                <a:gd name="connsiteY56" fmla="*/ 504825 h 2606675"/>
                <a:gd name="connsiteX57" fmla="*/ 1514475 w 1822450"/>
                <a:gd name="connsiteY57" fmla="*/ 527050 h 2606675"/>
                <a:gd name="connsiteX58" fmla="*/ 1524000 w 1822450"/>
                <a:gd name="connsiteY58" fmla="*/ 533400 h 2606675"/>
                <a:gd name="connsiteX59" fmla="*/ 1533525 w 1822450"/>
                <a:gd name="connsiteY59" fmla="*/ 539750 h 2606675"/>
                <a:gd name="connsiteX60" fmla="*/ 1546225 w 1822450"/>
                <a:gd name="connsiteY60" fmla="*/ 542925 h 2606675"/>
                <a:gd name="connsiteX61" fmla="*/ 1552575 w 1822450"/>
                <a:gd name="connsiteY61" fmla="*/ 552450 h 2606675"/>
                <a:gd name="connsiteX62" fmla="*/ 1562100 w 1822450"/>
                <a:gd name="connsiteY62" fmla="*/ 555625 h 2606675"/>
                <a:gd name="connsiteX63" fmla="*/ 1565275 w 1822450"/>
                <a:gd name="connsiteY63" fmla="*/ 568325 h 2606675"/>
                <a:gd name="connsiteX64" fmla="*/ 1568450 w 1822450"/>
                <a:gd name="connsiteY64" fmla="*/ 577850 h 2606675"/>
                <a:gd name="connsiteX65" fmla="*/ 1590675 w 1822450"/>
                <a:gd name="connsiteY65" fmla="*/ 565150 h 2606675"/>
                <a:gd name="connsiteX66" fmla="*/ 1600200 w 1822450"/>
                <a:gd name="connsiteY66" fmla="*/ 555625 h 2606675"/>
                <a:gd name="connsiteX67" fmla="*/ 1606550 w 1822450"/>
                <a:gd name="connsiteY67" fmla="*/ 546100 h 2606675"/>
                <a:gd name="connsiteX68" fmla="*/ 1616075 w 1822450"/>
                <a:gd name="connsiteY68" fmla="*/ 542925 h 2606675"/>
                <a:gd name="connsiteX69" fmla="*/ 1625600 w 1822450"/>
                <a:gd name="connsiteY69" fmla="*/ 536575 h 2606675"/>
                <a:gd name="connsiteX70" fmla="*/ 1657350 w 1822450"/>
                <a:gd name="connsiteY70" fmla="*/ 539750 h 2606675"/>
                <a:gd name="connsiteX71" fmla="*/ 1660525 w 1822450"/>
                <a:gd name="connsiteY71" fmla="*/ 549275 h 2606675"/>
                <a:gd name="connsiteX72" fmla="*/ 1663700 w 1822450"/>
                <a:gd name="connsiteY72" fmla="*/ 577850 h 2606675"/>
                <a:gd name="connsiteX73" fmla="*/ 1676400 w 1822450"/>
                <a:gd name="connsiteY73" fmla="*/ 596900 h 2606675"/>
                <a:gd name="connsiteX74" fmla="*/ 1689100 w 1822450"/>
                <a:gd name="connsiteY74" fmla="*/ 615950 h 2606675"/>
                <a:gd name="connsiteX75" fmla="*/ 1695450 w 1822450"/>
                <a:gd name="connsiteY75" fmla="*/ 625475 h 2606675"/>
                <a:gd name="connsiteX76" fmla="*/ 1701800 w 1822450"/>
                <a:gd name="connsiteY76" fmla="*/ 644525 h 2606675"/>
                <a:gd name="connsiteX77" fmla="*/ 1714500 w 1822450"/>
                <a:gd name="connsiteY77" fmla="*/ 647700 h 2606675"/>
                <a:gd name="connsiteX78" fmla="*/ 1711325 w 1822450"/>
                <a:gd name="connsiteY78" fmla="*/ 660400 h 2606675"/>
                <a:gd name="connsiteX79" fmla="*/ 1682750 w 1822450"/>
                <a:gd name="connsiteY79" fmla="*/ 673100 h 2606675"/>
                <a:gd name="connsiteX80" fmla="*/ 1663700 w 1822450"/>
                <a:gd name="connsiteY80" fmla="*/ 685800 h 2606675"/>
                <a:gd name="connsiteX81" fmla="*/ 1654175 w 1822450"/>
                <a:gd name="connsiteY81" fmla="*/ 692150 h 2606675"/>
                <a:gd name="connsiteX82" fmla="*/ 1647825 w 1822450"/>
                <a:gd name="connsiteY82" fmla="*/ 701675 h 2606675"/>
                <a:gd name="connsiteX83" fmla="*/ 1638300 w 1822450"/>
                <a:gd name="connsiteY83" fmla="*/ 711200 h 2606675"/>
                <a:gd name="connsiteX84" fmla="*/ 1635125 w 1822450"/>
                <a:gd name="connsiteY84" fmla="*/ 720725 h 2606675"/>
                <a:gd name="connsiteX85" fmla="*/ 1631950 w 1822450"/>
                <a:gd name="connsiteY85" fmla="*/ 758825 h 2606675"/>
                <a:gd name="connsiteX86" fmla="*/ 1628775 w 1822450"/>
                <a:gd name="connsiteY86" fmla="*/ 768350 h 2606675"/>
                <a:gd name="connsiteX87" fmla="*/ 1638300 w 1822450"/>
                <a:gd name="connsiteY87" fmla="*/ 806450 h 2606675"/>
                <a:gd name="connsiteX88" fmla="*/ 1644650 w 1822450"/>
                <a:gd name="connsiteY88" fmla="*/ 831850 h 2606675"/>
                <a:gd name="connsiteX89" fmla="*/ 1647825 w 1822450"/>
                <a:gd name="connsiteY89" fmla="*/ 841375 h 2606675"/>
                <a:gd name="connsiteX90" fmla="*/ 1660525 w 1822450"/>
                <a:gd name="connsiteY90" fmla="*/ 844550 h 2606675"/>
                <a:gd name="connsiteX91" fmla="*/ 1663700 w 1822450"/>
                <a:gd name="connsiteY91" fmla="*/ 882650 h 2606675"/>
                <a:gd name="connsiteX92" fmla="*/ 1670050 w 1822450"/>
                <a:gd name="connsiteY92" fmla="*/ 901700 h 2606675"/>
                <a:gd name="connsiteX93" fmla="*/ 1673225 w 1822450"/>
                <a:gd name="connsiteY93" fmla="*/ 911225 h 2606675"/>
                <a:gd name="connsiteX94" fmla="*/ 1682750 w 1822450"/>
                <a:gd name="connsiteY94" fmla="*/ 930275 h 2606675"/>
                <a:gd name="connsiteX95" fmla="*/ 1685925 w 1822450"/>
                <a:gd name="connsiteY95" fmla="*/ 952500 h 2606675"/>
                <a:gd name="connsiteX96" fmla="*/ 1666875 w 1822450"/>
                <a:gd name="connsiteY96" fmla="*/ 962025 h 2606675"/>
                <a:gd name="connsiteX97" fmla="*/ 1673225 w 1822450"/>
                <a:gd name="connsiteY97" fmla="*/ 987425 h 2606675"/>
                <a:gd name="connsiteX98" fmla="*/ 1682750 w 1822450"/>
                <a:gd name="connsiteY98" fmla="*/ 1003300 h 2606675"/>
                <a:gd name="connsiteX99" fmla="*/ 1733550 w 1822450"/>
                <a:gd name="connsiteY99" fmla="*/ 1016000 h 2606675"/>
                <a:gd name="connsiteX100" fmla="*/ 1739900 w 1822450"/>
                <a:gd name="connsiteY100" fmla="*/ 1035050 h 2606675"/>
                <a:gd name="connsiteX101" fmla="*/ 1749425 w 1822450"/>
                <a:gd name="connsiteY101" fmla="*/ 1041400 h 2606675"/>
                <a:gd name="connsiteX102" fmla="*/ 1768475 w 1822450"/>
                <a:gd name="connsiteY102" fmla="*/ 1047750 h 2606675"/>
                <a:gd name="connsiteX103" fmla="*/ 1778000 w 1822450"/>
                <a:gd name="connsiteY103" fmla="*/ 1054100 h 2606675"/>
                <a:gd name="connsiteX104" fmla="*/ 1787525 w 1822450"/>
                <a:gd name="connsiteY104" fmla="*/ 1085850 h 2606675"/>
                <a:gd name="connsiteX105" fmla="*/ 1790700 w 1822450"/>
                <a:gd name="connsiteY105" fmla="*/ 1098550 h 2606675"/>
                <a:gd name="connsiteX106" fmla="*/ 1800225 w 1822450"/>
                <a:gd name="connsiteY106" fmla="*/ 1117600 h 2606675"/>
                <a:gd name="connsiteX107" fmla="*/ 1803400 w 1822450"/>
                <a:gd name="connsiteY107" fmla="*/ 1127125 h 2606675"/>
                <a:gd name="connsiteX108" fmla="*/ 1816100 w 1822450"/>
                <a:gd name="connsiteY108" fmla="*/ 1146175 h 2606675"/>
                <a:gd name="connsiteX109" fmla="*/ 1822450 w 1822450"/>
                <a:gd name="connsiteY109" fmla="*/ 1165225 h 2606675"/>
                <a:gd name="connsiteX110" fmla="*/ 1816100 w 1822450"/>
                <a:gd name="connsiteY110" fmla="*/ 1174750 h 2606675"/>
                <a:gd name="connsiteX111" fmla="*/ 1800225 w 1822450"/>
                <a:gd name="connsiteY111" fmla="*/ 1177925 h 2606675"/>
                <a:gd name="connsiteX112" fmla="*/ 1774825 w 1822450"/>
                <a:gd name="connsiteY112" fmla="*/ 1184275 h 2606675"/>
                <a:gd name="connsiteX113" fmla="*/ 1755775 w 1822450"/>
                <a:gd name="connsiteY113" fmla="*/ 1190625 h 2606675"/>
                <a:gd name="connsiteX114" fmla="*/ 1746250 w 1822450"/>
                <a:gd name="connsiteY114" fmla="*/ 1193800 h 2606675"/>
                <a:gd name="connsiteX115" fmla="*/ 1746250 w 1822450"/>
                <a:gd name="connsiteY115" fmla="*/ 1352550 h 2606675"/>
                <a:gd name="connsiteX116" fmla="*/ 1749425 w 1822450"/>
                <a:gd name="connsiteY116" fmla="*/ 1365250 h 2606675"/>
                <a:gd name="connsiteX117" fmla="*/ 1752600 w 1822450"/>
                <a:gd name="connsiteY117" fmla="*/ 1384300 h 2606675"/>
                <a:gd name="connsiteX118" fmla="*/ 1755775 w 1822450"/>
                <a:gd name="connsiteY118" fmla="*/ 1438275 h 2606675"/>
                <a:gd name="connsiteX119" fmla="*/ 1758950 w 1822450"/>
                <a:gd name="connsiteY119" fmla="*/ 1704975 h 2606675"/>
                <a:gd name="connsiteX120" fmla="*/ 1765300 w 1822450"/>
                <a:gd name="connsiteY120" fmla="*/ 1724025 h 2606675"/>
                <a:gd name="connsiteX121" fmla="*/ 1768475 w 1822450"/>
                <a:gd name="connsiteY121" fmla="*/ 1733550 h 2606675"/>
                <a:gd name="connsiteX122" fmla="*/ 1739900 w 1822450"/>
                <a:gd name="connsiteY122" fmla="*/ 1743075 h 2606675"/>
                <a:gd name="connsiteX123" fmla="*/ 1720850 w 1822450"/>
                <a:gd name="connsiteY123" fmla="*/ 1749425 h 2606675"/>
                <a:gd name="connsiteX124" fmla="*/ 1711325 w 1822450"/>
                <a:gd name="connsiteY124" fmla="*/ 1752600 h 2606675"/>
                <a:gd name="connsiteX125" fmla="*/ 1711325 w 1822450"/>
                <a:gd name="connsiteY125" fmla="*/ 1819275 h 2606675"/>
                <a:gd name="connsiteX126" fmla="*/ 1704975 w 1822450"/>
                <a:gd name="connsiteY126" fmla="*/ 2051050 h 2606675"/>
                <a:gd name="connsiteX127" fmla="*/ 1701800 w 1822450"/>
                <a:gd name="connsiteY127" fmla="*/ 2143125 h 2606675"/>
                <a:gd name="connsiteX128" fmla="*/ 1692275 w 1822450"/>
                <a:gd name="connsiteY128" fmla="*/ 2349500 h 2606675"/>
                <a:gd name="connsiteX129" fmla="*/ 1689100 w 1822450"/>
                <a:gd name="connsiteY129" fmla="*/ 2359025 h 2606675"/>
                <a:gd name="connsiteX130" fmla="*/ 1689100 w 1822450"/>
                <a:gd name="connsiteY130" fmla="*/ 2543175 h 2606675"/>
                <a:gd name="connsiteX131" fmla="*/ 1682750 w 1822450"/>
                <a:gd name="connsiteY131" fmla="*/ 2552700 h 2606675"/>
                <a:gd name="connsiteX132" fmla="*/ 1676400 w 1822450"/>
                <a:gd name="connsiteY132" fmla="*/ 2565400 h 2606675"/>
                <a:gd name="connsiteX133" fmla="*/ 1673225 w 1822450"/>
                <a:gd name="connsiteY133" fmla="*/ 2574925 h 2606675"/>
                <a:gd name="connsiteX134" fmla="*/ 1660525 w 1822450"/>
                <a:gd name="connsiteY134" fmla="*/ 2593975 h 2606675"/>
                <a:gd name="connsiteX135" fmla="*/ 1631950 w 1822450"/>
                <a:gd name="connsiteY135" fmla="*/ 2603500 h 2606675"/>
                <a:gd name="connsiteX136" fmla="*/ 1622425 w 1822450"/>
                <a:gd name="connsiteY136" fmla="*/ 2606675 h 2606675"/>
                <a:gd name="connsiteX137" fmla="*/ 1562100 w 1822450"/>
                <a:gd name="connsiteY137" fmla="*/ 2603500 h 2606675"/>
                <a:gd name="connsiteX138" fmla="*/ 1530350 w 1822450"/>
                <a:gd name="connsiteY138" fmla="*/ 2593975 h 2606675"/>
                <a:gd name="connsiteX139" fmla="*/ 1520825 w 1822450"/>
                <a:gd name="connsiteY139" fmla="*/ 2590800 h 2606675"/>
                <a:gd name="connsiteX140" fmla="*/ 1511300 w 1822450"/>
                <a:gd name="connsiteY140" fmla="*/ 2584450 h 2606675"/>
                <a:gd name="connsiteX141" fmla="*/ 1492250 w 1822450"/>
                <a:gd name="connsiteY141" fmla="*/ 2578100 h 2606675"/>
                <a:gd name="connsiteX142" fmla="*/ 1466850 w 1822450"/>
                <a:gd name="connsiteY142" fmla="*/ 2568575 h 2606675"/>
                <a:gd name="connsiteX143" fmla="*/ 1447800 w 1822450"/>
                <a:gd name="connsiteY143" fmla="*/ 2565400 h 2606675"/>
                <a:gd name="connsiteX144" fmla="*/ 1435100 w 1822450"/>
                <a:gd name="connsiteY144" fmla="*/ 2562225 h 2606675"/>
                <a:gd name="connsiteX145" fmla="*/ 1333500 w 1822450"/>
                <a:gd name="connsiteY145" fmla="*/ 2555875 h 2606675"/>
                <a:gd name="connsiteX146" fmla="*/ 1323975 w 1822450"/>
                <a:gd name="connsiteY146" fmla="*/ 2552700 h 2606675"/>
                <a:gd name="connsiteX147" fmla="*/ 1244600 w 1822450"/>
                <a:gd name="connsiteY147" fmla="*/ 2546350 h 2606675"/>
                <a:gd name="connsiteX148" fmla="*/ 1241425 w 1822450"/>
                <a:gd name="connsiteY148" fmla="*/ 2536825 h 2606675"/>
                <a:gd name="connsiteX149" fmla="*/ 1235075 w 1822450"/>
                <a:gd name="connsiteY149" fmla="*/ 2527300 h 2606675"/>
                <a:gd name="connsiteX150" fmla="*/ 1228725 w 1822450"/>
                <a:gd name="connsiteY150" fmla="*/ 2457450 h 2606675"/>
                <a:gd name="connsiteX151" fmla="*/ 1222375 w 1822450"/>
                <a:gd name="connsiteY151" fmla="*/ 2432050 h 2606675"/>
                <a:gd name="connsiteX152" fmla="*/ 1212850 w 1822450"/>
                <a:gd name="connsiteY152" fmla="*/ 2413000 h 2606675"/>
                <a:gd name="connsiteX153" fmla="*/ 1206500 w 1822450"/>
                <a:gd name="connsiteY153" fmla="*/ 2393950 h 2606675"/>
                <a:gd name="connsiteX154" fmla="*/ 1203325 w 1822450"/>
                <a:gd name="connsiteY154" fmla="*/ 2384425 h 2606675"/>
                <a:gd name="connsiteX155" fmla="*/ 1206500 w 1822450"/>
                <a:gd name="connsiteY155" fmla="*/ 2241550 h 2606675"/>
                <a:gd name="connsiteX156" fmla="*/ 1206500 w 1822450"/>
                <a:gd name="connsiteY156" fmla="*/ 2117725 h 2606675"/>
                <a:gd name="connsiteX157" fmla="*/ 1196975 w 1822450"/>
                <a:gd name="connsiteY157" fmla="*/ 2114550 h 2606675"/>
                <a:gd name="connsiteX158" fmla="*/ 1193800 w 1822450"/>
                <a:gd name="connsiteY158" fmla="*/ 2095500 h 2606675"/>
                <a:gd name="connsiteX159" fmla="*/ 1206500 w 1822450"/>
                <a:gd name="connsiteY159" fmla="*/ 2076450 h 2606675"/>
                <a:gd name="connsiteX160" fmla="*/ 1219200 w 1822450"/>
                <a:gd name="connsiteY160" fmla="*/ 2009775 h 2606675"/>
                <a:gd name="connsiteX161" fmla="*/ 1228725 w 1822450"/>
                <a:gd name="connsiteY161" fmla="*/ 2006600 h 2606675"/>
                <a:gd name="connsiteX162" fmla="*/ 1238250 w 1822450"/>
                <a:gd name="connsiteY162" fmla="*/ 1958975 h 2606675"/>
                <a:gd name="connsiteX163" fmla="*/ 1244600 w 1822450"/>
                <a:gd name="connsiteY163" fmla="*/ 1924050 h 2606675"/>
                <a:gd name="connsiteX164" fmla="*/ 1247775 w 1822450"/>
                <a:gd name="connsiteY164" fmla="*/ 1911350 h 2606675"/>
                <a:gd name="connsiteX165" fmla="*/ 1203325 w 1822450"/>
                <a:gd name="connsiteY165" fmla="*/ 1889125 h 2606675"/>
                <a:gd name="connsiteX166" fmla="*/ 984250 w 1822450"/>
                <a:gd name="connsiteY166" fmla="*/ 1898650 h 2606675"/>
                <a:gd name="connsiteX167" fmla="*/ 968375 w 1822450"/>
                <a:gd name="connsiteY167" fmla="*/ 1901825 h 2606675"/>
                <a:gd name="connsiteX168" fmla="*/ 949325 w 1822450"/>
                <a:gd name="connsiteY168" fmla="*/ 1905000 h 2606675"/>
                <a:gd name="connsiteX169" fmla="*/ 939800 w 1822450"/>
                <a:gd name="connsiteY169" fmla="*/ 1908175 h 2606675"/>
                <a:gd name="connsiteX170" fmla="*/ 885825 w 1822450"/>
                <a:gd name="connsiteY170" fmla="*/ 1911350 h 2606675"/>
                <a:gd name="connsiteX171" fmla="*/ 688975 w 1822450"/>
                <a:gd name="connsiteY171" fmla="*/ 1917700 h 2606675"/>
                <a:gd name="connsiteX172" fmla="*/ 673100 w 1822450"/>
                <a:gd name="connsiteY172" fmla="*/ 1924050 h 2606675"/>
                <a:gd name="connsiteX173" fmla="*/ 654050 w 1822450"/>
                <a:gd name="connsiteY173" fmla="*/ 1930400 h 2606675"/>
                <a:gd name="connsiteX174" fmla="*/ 644525 w 1822450"/>
                <a:gd name="connsiteY174" fmla="*/ 1933575 h 2606675"/>
                <a:gd name="connsiteX175" fmla="*/ 635000 w 1822450"/>
                <a:gd name="connsiteY175" fmla="*/ 1939925 h 2606675"/>
                <a:gd name="connsiteX176" fmla="*/ 625475 w 1822450"/>
                <a:gd name="connsiteY176" fmla="*/ 1943100 h 2606675"/>
                <a:gd name="connsiteX177" fmla="*/ 615950 w 1822450"/>
                <a:gd name="connsiteY177" fmla="*/ 1949450 h 2606675"/>
                <a:gd name="connsiteX178" fmla="*/ 577850 w 1822450"/>
                <a:gd name="connsiteY178" fmla="*/ 1952625 h 2606675"/>
                <a:gd name="connsiteX179" fmla="*/ 558800 w 1822450"/>
                <a:gd name="connsiteY179" fmla="*/ 1958975 h 2606675"/>
                <a:gd name="connsiteX180" fmla="*/ 549275 w 1822450"/>
                <a:gd name="connsiteY180" fmla="*/ 1962150 h 2606675"/>
                <a:gd name="connsiteX181" fmla="*/ 498475 w 1822450"/>
                <a:gd name="connsiteY181" fmla="*/ 1958975 h 2606675"/>
                <a:gd name="connsiteX182" fmla="*/ 479425 w 1822450"/>
                <a:gd name="connsiteY182" fmla="*/ 1946275 h 2606675"/>
                <a:gd name="connsiteX183" fmla="*/ 457200 w 1822450"/>
                <a:gd name="connsiteY183" fmla="*/ 1936750 h 2606675"/>
                <a:gd name="connsiteX184" fmla="*/ 438150 w 1822450"/>
                <a:gd name="connsiteY184" fmla="*/ 1924050 h 2606675"/>
                <a:gd name="connsiteX185" fmla="*/ 419100 w 1822450"/>
                <a:gd name="connsiteY185" fmla="*/ 1917700 h 2606675"/>
                <a:gd name="connsiteX186" fmla="*/ 396875 w 1822450"/>
                <a:gd name="connsiteY186" fmla="*/ 1901825 h 2606675"/>
                <a:gd name="connsiteX187" fmla="*/ 377825 w 1822450"/>
                <a:gd name="connsiteY187" fmla="*/ 1892300 h 2606675"/>
                <a:gd name="connsiteX188" fmla="*/ 368300 w 1822450"/>
                <a:gd name="connsiteY188" fmla="*/ 1889125 h 2606675"/>
                <a:gd name="connsiteX189" fmla="*/ 346075 w 1822450"/>
                <a:gd name="connsiteY189" fmla="*/ 1876425 h 2606675"/>
                <a:gd name="connsiteX190" fmla="*/ 333375 w 1822450"/>
                <a:gd name="connsiteY190" fmla="*/ 1873250 h 2606675"/>
                <a:gd name="connsiteX191" fmla="*/ 314325 w 1822450"/>
                <a:gd name="connsiteY191" fmla="*/ 1866900 h 2606675"/>
                <a:gd name="connsiteX192" fmla="*/ 304800 w 1822450"/>
                <a:gd name="connsiteY192" fmla="*/ 1863725 h 2606675"/>
                <a:gd name="connsiteX193" fmla="*/ 276225 w 1822450"/>
                <a:gd name="connsiteY193" fmla="*/ 1844675 h 2606675"/>
                <a:gd name="connsiteX194" fmla="*/ 266700 w 1822450"/>
                <a:gd name="connsiteY194" fmla="*/ 1838325 h 2606675"/>
                <a:gd name="connsiteX195" fmla="*/ 257175 w 1822450"/>
                <a:gd name="connsiteY195" fmla="*/ 1835150 h 2606675"/>
                <a:gd name="connsiteX196" fmla="*/ 247650 w 1822450"/>
                <a:gd name="connsiteY196" fmla="*/ 1828800 h 2606675"/>
                <a:gd name="connsiteX197" fmla="*/ 225425 w 1822450"/>
                <a:gd name="connsiteY197" fmla="*/ 1822450 h 2606675"/>
                <a:gd name="connsiteX198" fmla="*/ 206375 w 1822450"/>
                <a:gd name="connsiteY198" fmla="*/ 1816100 h 2606675"/>
                <a:gd name="connsiteX199" fmla="*/ 184150 w 1822450"/>
                <a:gd name="connsiteY199" fmla="*/ 1809750 h 2606675"/>
                <a:gd name="connsiteX200" fmla="*/ 142875 w 1822450"/>
                <a:gd name="connsiteY200" fmla="*/ 1800225 h 2606675"/>
                <a:gd name="connsiteX201" fmla="*/ 104775 w 1822450"/>
                <a:gd name="connsiteY201" fmla="*/ 1787525 h 2606675"/>
                <a:gd name="connsiteX202" fmla="*/ 95250 w 1822450"/>
                <a:gd name="connsiteY202" fmla="*/ 1784350 h 2606675"/>
                <a:gd name="connsiteX203" fmla="*/ 47625 w 1822450"/>
                <a:gd name="connsiteY203" fmla="*/ 1781175 h 2606675"/>
                <a:gd name="connsiteX204" fmla="*/ 34925 w 1822450"/>
                <a:gd name="connsiteY204" fmla="*/ 1778000 h 2606675"/>
                <a:gd name="connsiteX205" fmla="*/ 31750 w 1822450"/>
                <a:gd name="connsiteY205" fmla="*/ 1768475 h 2606675"/>
                <a:gd name="connsiteX206" fmla="*/ 22225 w 1822450"/>
                <a:gd name="connsiteY206" fmla="*/ 1720850 h 2606675"/>
                <a:gd name="connsiteX207" fmla="*/ 19050 w 1822450"/>
                <a:gd name="connsiteY207" fmla="*/ 1704975 h 2606675"/>
                <a:gd name="connsiteX208" fmla="*/ 9525 w 1822450"/>
                <a:gd name="connsiteY208" fmla="*/ 1701800 h 2606675"/>
                <a:gd name="connsiteX209" fmla="*/ 0 w 1822450"/>
                <a:gd name="connsiteY209" fmla="*/ 1695450 h 2606675"/>
                <a:gd name="connsiteX210" fmla="*/ 3175 w 1822450"/>
                <a:gd name="connsiteY210" fmla="*/ 1673225 h 2606675"/>
                <a:gd name="connsiteX211" fmla="*/ 15875 w 1822450"/>
                <a:gd name="connsiteY211" fmla="*/ 1654175 h 2606675"/>
                <a:gd name="connsiteX212" fmla="*/ 47625 w 1822450"/>
                <a:gd name="connsiteY212" fmla="*/ 1625600 h 2606675"/>
                <a:gd name="connsiteX213" fmla="*/ 57150 w 1822450"/>
                <a:gd name="connsiteY213" fmla="*/ 1622425 h 2606675"/>
                <a:gd name="connsiteX214" fmla="*/ 63500 w 1822450"/>
                <a:gd name="connsiteY214" fmla="*/ 1612900 h 2606675"/>
                <a:gd name="connsiteX215" fmla="*/ 85725 w 1822450"/>
                <a:gd name="connsiteY215" fmla="*/ 1600200 h 2606675"/>
                <a:gd name="connsiteX216" fmla="*/ 95250 w 1822450"/>
                <a:gd name="connsiteY216" fmla="*/ 1581150 h 2606675"/>
                <a:gd name="connsiteX217" fmla="*/ 104775 w 1822450"/>
                <a:gd name="connsiteY217" fmla="*/ 1571625 h 2606675"/>
                <a:gd name="connsiteX218" fmla="*/ 117475 w 1822450"/>
                <a:gd name="connsiteY218" fmla="*/ 1552575 h 2606675"/>
                <a:gd name="connsiteX219" fmla="*/ 127000 w 1822450"/>
                <a:gd name="connsiteY219" fmla="*/ 1539875 h 2606675"/>
                <a:gd name="connsiteX220" fmla="*/ 133350 w 1822450"/>
                <a:gd name="connsiteY220" fmla="*/ 1530350 h 2606675"/>
                <a:gd name="connsiteX221" fmla="*/ 142875 w 1822450"/>
                <a:gd name="connsiteY221" fmla="*/ 1527175 h 2606675"/>
                <a:gd name="connsiteX222" fmla="*/ 146050 w 1822450"/>
                <a:gd name="connsiteY222" fmla="*/ 1514475 h 2606675"/>
                <a:gd name="connsiteX223" fmla="*/ 171450 w 1822450"/>
                <a:gd name="connsiteY223" fmla="*/ 1479550 h 2606675"/>
                <a:gd name="connsiteX224" fmla="*/ 184150 w 1822450"/>
                <a:gd name="connsiteY224" fmla="*/ 1470025 h 2606675"/>
                <a:gd name="connsiteX225" fmla="*/ 206375 w 1822450"/>
                <a:gd name="connsiteY225" fmla="*/ 1450975 h 2606675"/>
                <a:gd name="connsiteX226" fmla="*/ 212725 w 1822450"/>
                <a:gd name="connsiteY226" fmla="*/ 1438275 h 2606675"/>
                <a:gd name="connsiteX227" fmla="*/ 228600 w 1822450"/>
                <a:gd name="connsiteY227" fmla="*/ 1416050 h 2606675"/>
                <a:gd name="connsiteX228" fmla="*/ 241300 w 1822450"/>
                <a:gd name="connsiteY228" fmla="*/ 1393825 h 2606675"/>
                <a:gd name="connsiteX229" fmla="*/ 244475 w 1822450"/>
                <a:gd name="connsiteY229" fmla="*/ 1377950 h 2606675"/>
                <a:gd name="connsiteX230" fmla="*/ 254000 w 1822450"/>
                <a:gd name="connsiteY230" fmla="*/ 1349375 h 2606675"/>
                <a:gd name="connsiteX231" fmla="*/ 257175 w 1822450"/>
                <a:gd name="connsiteY231" fmla="*/ 1327150 h 2606675"/>
                <a:gd name="connsiteX232" fmla="*/ 263525 w 1822450"/>
                <a:gd name="connsiteY232" fmla="*/ 1304925 h 2606675"/>
                <a:gd name="connsiteX233" fmla="*/ 269875 w 1822450"/>
                <a:gd name="connsiteY233" fmla="*/ 1292225 h 2606675"/>
                <a:gd name="connsiteX234" fmla="*/ 273050 w 1822450"/>
                <a:gd name="connsiteY234" fmla="*/ 1282700 h 2606675"/>
                <a:gd name="connsiteX235" fmla="*/ 279400 w 1822450"/>
                <a:gd name="connsiteY235" fmla="*/ 1273175 h 2606675"/>
                <a:gd name="connsiteX236" fmla="*/ 292100 w 1822450"/>
                <a:gd name="connsiteY236" fmla="*/ 1244600 h 2606675"/>
                <a:gd name="connsiteX237" fmla="*/ 301625 w 1822450"/>
                <a:gd name="connsiteY237" fmla="*/ 1212850 h 2606675"/>
                <a:gd name="connsiteX238" fmla="*/ 307975 w 1822450"/>
                <a:gd name="connsiteY238" fmla="*/ 1193800 h 2606675"/>
                <a:gd name="connsiteX239" fmla="*/ 311150 w 1822450"/>
                <a:gd name="connsiteY239" fmla="*/ 1177925 h 2606675"/>
                <a:gd name="connsiteX240" fmla="*/ 317500 w 1822450"/>
                <a:gd name="connsiteY240" fmla="*/ 1165225 h 2606675"/>
                <a:gd name="connsiteX241" fmla="*/ 327025 w 1822450"/>
                <a:gd name="connsiteY241" fmla="*/ 1146175 h 2606675"/>
                <a:gd name="connsiteX242" fmla="*/ 333375 w 1822450"/>
                <a:gd name="connsiteY242" fmla="*/ 1133475 h 2606675"/>
                <a:gd name="connsiteX243" fmla="*/ 336550 w 1822450"/>
                <a:gd name="connsiteY243" fmla="*/ 1123950 h 2606675"/>
                <a:gd name="connsiteX244" fmla="*/ 374650 w 1822450"/>
                <a:gd name="connsiteY244" fmla="*/ 1092200 h 2606675"/>
                <a:gd name="connsiteX245" fmla="*/ 387350 w 1822450"/>
                <a:gd name="connsiteY245" fmla="*/ 942975 h 2606675"/>
                <a:gd name="connsiteX246" fmla="*/ 393700 w 1822450"/>
                <a:gd name="connsiteY246" fmla="*/ 882650 h 2606675"/>
                <a:gd name="connsiteX247" fmla="*/ 400050 w 1822450"/>
                <a:gd name="connsiteY247" fmla="*/ 873125 h 2606675"/>
                <a:gd name="connsiteX248" fmla="*/ 406400 w 1822450"/>
                <a:gd name="connsiteY248" fmla="*/ 838200 h 2606675"/>
                <a:gd name="connsiteX249" fmla="*/ 409575 w 1822450"/>
                <a:gd name="connsiteY249" fmla="*/ 822325 h 2606675"/>
                <a:gd name="connsiteX250" fmla="*/ 419100 w 1822450"/>
                <a:gd name="connsiteY250" fmla="*/ 796925 h 2606675"/>
                <a:gd name="connsiteX251" fmla="*/ 425450 w 1822450"/>
                <a:gd name="connsiteY251" fmla="*/ 771525 h 2606675"/>
                <a:gd name="connsiteX252" fmla="*/ 428625 w 1822450"/>
                <a:gd name="connsiteY252" fmla="*/ 762000 h 2606675"/>
                <a:gd name="connsiteX253" fmla="*/ 434975 w 1822450"/>
                <a:gd name="connsiteY253" fmla="*/ 752475 h 2606675"/>
                <a:gd name="connsiteX254" fmla="*/ 444500 w 1822450"/>
                <a:gd name="connsiteY254" fmla="*/ 714375 h 2606675"/>
                <a:gd name="connsiteX255" fmla="*/ 450850 w 1822450"/>
                <a:gd name="connsiteY255" fmla="*/ 688975 h 2606675"/>
                <a:gd name="connsiteX256" fmla="*/ 457200 w 1822450"/>
                <a:gd name="connsiteY256" fmla="*/ 669925 h 2606675"/>
                <a:gd name="connsiteX257" fmla="*/ 460375 w 1822450"/>
                <a:gd name="connsiteY257" fmla="*/ 650875 h 2606675"/>
                <a:gd name="connsiteX258" fmla="*/ 466725 w 1822450"/>
                <a:gd name="connsiteY258" fmla="*/ 635000 h 2606675"/>
                <a:gd name="connsiteX259" fmla="*/ 469900 w 1822450"/>
                <a:gd name="connsiteY259" fmla="*/ 625475 h 2606675"/>
                <a:gd name="connsiteX260" fmla="*/ 476250 w 1822450"/>
                <a:gd name="connsiteY260" fmla="*/ 282575 h 2606675"/>
                <a:gd name="connsiteX261" fmla="*/ 479425 w 1822450"/>
                <a:gd name="connsiteY261" fmla="*/ 219075 h 2606675"/>
                <a:gd name="connsiteX262" fmla="*/ 482600 w 1822450"/>
                <a:gd name="connsiteY262" fmla="*/ 203200 h 2606675"/>
                <a:gd name="connsiteX263" fmla="*/ 488950 w 1822450"/>
                <a:gd name="connsiteY263" fmla="*/ 193675 h 2606675"/>
                <a:gd name="connsiteX264" fmla="*/ 492125 w 1822450"/>
                <a:gd name="connsiteY264" fmla="*/ 184150 h 2606675"/>
                <a:gd name="connsiteX265" fmla="*/ 511175 w 1822450"/>
                <a:gd name="connsiteY265" fmla="*/ 171450 h 2606675"/>
                <a:gd name="connsiteX266" fmla="*/ 530225 w 1822450"/>
                <a:gd name="connsiteY266" fmla="*/ 165100 h 2606675"/>
                <a:gd name="connsiteX267" fmla="*/ 527050 w 1822450"/>
                <a:gd name="connsiteY267" fmla="*/ 155575 h 2606675"/>
                <a:gd name="connsiteX268" fmla="*/ 606425 w 1822450"/>
                <a:gd name="connsiteY268" fmla="*/ 114300 h 2606675"/>
                <a:gd name="connsiteX269" fmla="*/ 587375 w 1822450"/>
                <a:gd name="connsiteY269" fmla="*/ 95250 h 2606675"/>
                <a:gd name="connsiteX270" fmla="*/ 581025 w 1822450"/>
                <a:gd name="connsiteY270" fmla="*/ 76200 h 2606675"/>
                <a:gd name="connsiteX271" fmla="*/ 574675 w 1822450"/>
                <a:gd name="connsiteY271" fmla="*/ 50800 h 2606675"/>
                <a:gd name="connsiteX272" fmla="*/ 568325 w 1822450"/>
                <a:gd name="connsiteY272" fmla="*/ 41275 h 2606675"/>
                <a:gd name="connsiteX273" fmla="*/ 574675 w 1822450"/>
                <a:gd name="connsiteY273" fmla="*/ 31750 h 2606675"/>
                <a:gd name="connsiteX274" fmla="*/ 584200 w 1822450"/>
                <a:gd name="connsiteY274" fmla="*/ 25400 h 2606675"/>
                <a:gd name="connsiteX275" fmla="*/ 619125 w 1822450"/>
                <a:gd name="connsiteY275" fmla="*/ 15875 h 2606675"/>
                <a:gd name="connsiteX276" fmla="*/ 638175 w 1822450"/>
                <a:gd name="connsiteY276" fmla="*/ 9525 h 2606675"/>
                <a:gd name="connsiteX277" fmla="*/ 647700 w 1822450"/>
                <a:gd name="connsiteY277" fmla="*/ 6350 h 2606675"/>
                <a:gd name="connsiteX278" fmla="*/ 723900 w 1822450"/>
                <a:gd name="connsiteY278" fmla="*/ 3175 h 2606675"/>
                <a:gd name="connsiteX0" fmla="*/ 635000 w 1822450"/>
                <a:gd name="connsiteY0" fmla="*/ 9525 h 2606675"/>
                <a:gd name="connsiteX1" fmla="*/ 682625 w 1822450"/>
                <a:gd name="connsiteY1" fmla="*/ 6350 h 2606675"/>
                <a:gd name="connsiteX2" fmla="*/ 692150 w 1822450"/>
                <a:gd name="connsiteY2" fmla="*/ 3175 h 2606675"/>
                <a:gd name="connsiteX3" fmla="*/ 704850 w 1822450"/>
                <a:gd name="connsiteY3" fmla="*/ 0 h 2606675"/>
                <a:gd name="connsiteX4" fmla="*/ 736600 w 1822450"/>
                <a:gd name="connsiteY4" fmla="*/ 3175 h 2606675"/>
                <a:gd name="connsiteX5" fmla="*/ 752475 w 1822450"/>
                <a:gd name="connsiteY5" fmla="*/ 6350 h 2606675"/>
                <a:gd name="connsiteX6" fmla="*/ 758825 w 1822450"/>
                <a:gd name="connsiteY6" fmla="*/ 15875 h 2606675"/>
                <a:gd name="connsiteX7" fmla="*/ 790575 w 1822450"/>
                <a:gd name="connsiteY7" fmla="*/ 25400 h 2606675"/>
                <a:gd name="connsiteX8" fmla="*/ 809625 w 1822450"/>
                <a:gd name="connsiteY8" fmla="*/ 31750 h 2606675"/>
                <a:gd name="connsiteX9" fmla="*/ 828675 w 1822450"/>
                <a:gd name="connsiteY9" fmla="*/ 41275 h 2606675"/>
                <a:gd name="connsiteX10" fmla="*/ 847725 w 1822450"/>
                <a:gd name="connsiteY10" fmla="*/ 47625 h 2606675"/>
                <a:gd name="connsiteX11" fmla="*/ 857250 w 1822450"/>
                <a:gd name="connsiteY11" fmla="*/ 50800 h 2606675"/>
                <a:gd name="connsiteX12" fmla="*/ 863600 w 1822450"/>
                <a:gd name="connsiteY12" fmla="*/ 69850 h 2606675"/>
                <a:gd name="connsiteX13" fmla="*/ 866775 w 1822450"/>
                <a:gd name="connsiteY13" fmla="*/ 79375 h 2606675"/>
                <a:gd name="connsiteX14" fmla="*/ 895350 w 1822450"/>
                <a:gd name="connsiteY14" fmla="*/ 88900 h 2606675"/>
                <a:gd name="connsiteX15" fmla="*/ 904875 w 1822450"/>
                <a:gd name="connsiteY15" fmla="*/ 92075 h 2606675"/>
                <a:gd name="connsiteX16" fmla="*/ 933450 w 1822450"/>
                <a:gd name="connsiteY16" fmla="*/ 107950 h 2606675"/>
                <a:gd name="connsiteX17" fmla="*/ 952500 w 1822450"/>
                <a:gd name="connsiteY17" fmla="*/ 120650 h 2606675"/>
                <a:gd name="connsiteX18" fmla="*/ 974725 w 1822450"/>
                <a:gd name="connsiteY18" fmla="*/ 139700 h 2606675"/>
                <a:gd name="connsiteX19" fmla="*/ 984250 w 1822450"/>
                <a:gd name="connsiteY19" fmla="*/ 142875 h 2606675"/>
                <a:gd name="connsiteX20" fmla="*/ 993775 w 1822450"/>
                <a:gd name="connsiteY20" fmla="*/ 149225 h 2606675"/>
                <a:gd name="connsiteX21" fmla="*/ 1003300 w 1822450"/>
                <a:gd name="connsiteY21" fmla="*/ 152400 h 2606675"/>
                <a:gd name="connsiteX22" fmla="*/ 1022350 w 1822450"/>
                <a:gd name="connsiteY22" fmla="*/ 165100 h 2606675"/>
                <a:gd name="connsiteX23" fmla="*/ 1031875 w 1822450"/>
                <a:gd name="connsiteY23" fmla="*/ 171450 h 2606675"/>
                <a:gd name="connsiteX24" fmla="*/ 1060450 w 1822450"/>
                <a:gd name="connsiteY24" fmla="*/ 190500 h 2606675"/>
                <a:gd name="connsiteX25" fmla="*/ 1069975 w 1822450"/>
                <a:gd name="connsiteY25" fmla="*/ 196850 h 2606675"/>
                <a:gd name="connsiteX26" fmla="*/ 1079500 w 1822450"/>
                <a:gd name="connsiteY26" fmla="*/ 203200 h 2606675"/>
                <a:gd name="connsiteX27" fmla="*/ 1089025 w 1822450"/>
                <a:gd name="connsiteY27" fmla="*/ 222250 h 2606675"/>
                <a:gd name="connsiteX28" fmla="*/ 1092200 w 1822450"/>
                <a:gd name="connsiteY28" fmla="*/ 231775 h 2606675"/>
                <a:gd name="connsiteX29" fmla="*/ 1101725 w 1822450"/>
                <a:gd name="connsiteY29" fmla="*/ 234950 h 2606675"/>
                <a:gd name="connsiteX30" fmla="*/ 1120775 w 1822450"/>
                <a:gd name="connsiteY30" fmla="*/ 266700 h 2606675"/>
                <a:gd name="connsiteX31" fmla="*/ 1130300 w 1822450"/>
                <a:gd name="connsiteY31" fmla="*/ 285750 h 2606675"/>
                <a:gd name="connsiteX32" fmla="*/ 1143000 w 1822450"/>
                <a:gd name="connsiteY32" fmla="*/ 288925 h 2606675"/>
                <a:gd name="connsiteX33" fmla="*/ 1162050 w 1822450"/>
                <a:gd name="connsiteY33" fmla="*/ 295275 h 2606675"/>
                <a:gd name="connsiteX34" fmla="*/ 1168400 w 1822450"/>
                <a:gd name="connsiteY34" fmla="*/ 304800 h 2606675"/>
                <a:gd name="connsiteX35" fmla="*/ 1177925 w 1822450"/>
                <a:gd name="connsiteY35" fmla="*/ 307975 h 2606675"/>
                <a:gd name="connsiteX36" fmla="*/ 1200150 w 1822450"/>
                <a:gd name="connsiteY36" fmla="*/ 330200 h 2606675"/>
                <a:gd name="connsiteX37" fmla="*/ 1216025 w 1822450"/>
                <a:gd name="connsiteY37" fmla="*/ 349250 h 2606675"/>
                <a:gd name="connsiteX38" fmla="*/ 1219200 w 1822450"/>
                <a:gd name="connsiteY38" fmla="*/ 361950 h 2606675"/>
                <a:gd name="connsiteX39" fmla="*/ 1238250 w 1822450"/>
                <a:gd name="connsiteY39" fmla="*/ 377825 h 2606675"/>
                <a:gd name="connsiteX40" fmla="*/ 1241425 w 1822450"/>
                <a:gd name="connsiteY40" fmla="*/ 387350 h 2606675"/>
                <a:gd name="connsiteX41" fmla="*/ 1270000 w 1822450"/>
                <a:gd name="connsiteY41" fmla="*/ 400050 h 2606675"/>
                <a:gd name="connsiteX42" fmla="*/ 1279525 w 1822450"/>
                <a:gd name="connsiteY42" fmla="*/ 403225 h 2606675"/>
                <a:gd name="connsiteX43" fmla="*/ 1289050 w 1822450"/>
                <a:gd name="connsiteY43" fmla="*/ 406400 h 2606675"/>
                <a:gd name="connsiteX44" fmla="*/ 1301750 w 1822450"/>
                <a:gd name="connsiteY44" fmla="*/ 412750 h 2606675"/>
                <a:gd name="connsiteX45" fmla="*/ 1311275 w 1822450"/>
                <a:gd name="connsiteY45" fmla="*/ 415925 h 2606675"/>
                <a:gd name="connsiteX46" fmla="*/ 1320800 w 1822450"/>
                <a:gd name="connsiteY46" fmla="*/ 422275 h 2606675"/>
                <a:gd name="connsiteX47" fmla="*/ 1352550 w 1822450"/>
                <a:gd name="connsiteY47" fmla="*/ 434975 h 2606675"/>
                <a:gd name="connsiteX48" fmla="*/ 1377950 w 1822450"/>
                <a:gd name="connsiteY48" fmla="*/ 454025 h 2606675"/>
                <a:gd name="connsiteX49" fmla="*/ 1409700 w 1822450"/>
                <a:gd name="connsiteY49" fmla="*/ 466725 h 2606675"/>
                <a:gd name="connsiteX50" fmla="*/ 1419225 w 1822450"/>
                <a:gd name="connsiteY50" fmla="*/ 476250 h 2606675"/>
                <a:gd name="connsiteX51" fmla="*/ 1428750 w 1822450"/>
                <a:gd name="connsiteY51" fmla="*/ 479425 h 2606675"/>
                <a:gd name="connsiteX52" fmla="*/ 1438275 w 1822450"/>
                <a:gd name="connsiteY52" fmla="*/ 485775 h 2606675"/>
                <a:gd name="connsiteX53" fmla="*/ 1450975 w 1822450"/>
                <a:gd name="connsiteY53" fmla="*/ 488950 h 2606675"/>
                <a:gd name="connsiteX54" fmla="*/ 1470025 w 1822450"/>
                <a:gd name="connsiteY54" fmla="*/ 495300 h 2606675"/>
                <a:gd name="connsiteX55" fmla="*/ 1479550 w 1822450"/>
                <a:gd name="connsiteY55" fmla="*/ 498475 h 2606675"/>
                <a:gd name="connsiteX56" fmla="*/ 1489075 w 1822450"/>
                <a:gd name="connsiteY56" fmla="*/ 504825 h 2606675"/>
                <a:gd name="connsiteX57" fmla="*/ 1514475 w 1822450"/>
                <a:gd name="connsiteY57" fmla="*/ 527050 h 2606675"/>
                <a:gd name="connsiteX58" fmla="*/ 1524000 w 1822450"/>
                <a:gd name="connsiteY58" fmla="*/ 533400 h 2606675"/>
                <a:gd name="connsiteX59" fmla="*/ 1533525 w 1822450"/>
                <a:gd name="connsiteY59" fmla="*/ 539750 h 2606675"/>
                <a:gd name="connsiteX60" fmla="*/ 1546225 w 1822450"/>
                <a:gd name="connsiteY60" fmla="*/ 542925 h 2606675"/>
                <a:gd name="connsiteX61" fmla="*/ 1552575 w 1822450"/>
                <a:gd name="connsiteY61" fmla="*/ 552450 h 2606675"/>
                <a:gd name="connsiteX62" fmla="*/ 1562100 w 1822450"/>
                <a:gd name="connsiteY62" fmla="*/ 555625 h 2606675"/>
                <a:gd name="connsiteX63" fmla="*/ 1565275 w 1822450"/>
                <a:gd name="connsiteY63" fmla="*/ 568325 h 2606675"/>
                <a:gd name="connsiteX64" fmla="*/ 1568450 w 1822450"/>
                <a:gd name="connsiteY64" fmla="*/ 577850 h 2606675"/>
                <a:gd name="connsiteX65" fmla="*/ 1590675 w 1822450"/>
                <a:gd name="connsiteY65" fmla="*/ 565150 h 2606675"/>
                <a:gd name="connsiteX66" fmla="*/ 1600200 w 1822450"/>
                <a:gd name="connsiteY66" fmla="*/ 555625 h 2606675"/>
                <a:gd name="connsiteX67" fmla="*/ 1606550 w 1822450"/>
                <a:gd name="connsiteY67" fmla="*/ 546100 h 2606675"/>
                <a:gd name="connsiteX68" fmla="*/ 1616075 w 1822450"/>
                <a:gd name="connsiteY68" fmla="*/ 542925 h 2606675"/>
                <a:gd name="connsiteX69" fmla="*/ 1625600 w 1822450"/>
                <a:gd name="connsiteY69" fmla="*/ 536575 h 2606675"/>
                <a:gd name="connsiteX70" fmla="*/ 1657350 w 1822450"/>
                <a:gd name="connsiteY70" fmla="*/ 539750 h 2606675"/>
                <a:gd name="connsiteX71" fmla="*/ 1660525 w 1822450"/>
                <a:gd name="connsiteY71" fmla="*/ 549275 h 2606675"/>
                <a:gd name="connsiteX72" fmla="*/ 1663700 w 1822450"/>
                <a:gd name="connsiteY72" fmla="*/ 577850 h 2606675"/>
                <a:gd name="connsiteX73" fmla="*/ 1676400 w 1822450"/>
                <a:gd name="connsiteY73" fmla="*/ 596900 h 2606675"/>
                <a:gd name="connsiteX74" fmla="*/ 1689100 w 1822450"/>
                <a:gd name="connsiteY74" fmla="*/ 615950 h 2606675"/>
                <a:gd name="connsiteX75" fmla="*/ 1695450 w 1822450"/>
                <a:gd name="connsiteY75" fmla="*/ 625475 h 2606675"/>
                <a:gd name="connsiteX76" fmla="*/ 1701800 w 1822450"/>
                <a:gd name="connsiteY76" fmla="*/ 644525 h 2606675"/>
                <a:gd name="connsiteX77" fmla="*/ 1714500 w 1822450"/>
                <a:gd name="connsiteY77" fmla="*/ 647700 h 2606675"/>
                <a:gd name="connsiteX78" fmla="*/ 1711325 w 1822450"/>
                <a:gd name="connsiteY78" fmla="*/ 660400 h 2606675"/>
                <a:gd name="connsiteX79" fmla="*/ 1682750 w 1822450"/>
                <a:gd name="connsiteY79" fmla="*/ 673100 h 2606675"/>
                <a:gd name="connsiteX80" fmla="*/ 1663700 w 1822450"/>
                <a:gd name="connsiteY80" fmla="*/ 685800 h 2606675"/>
                <a:gd name="connsiteX81" fmla="*/ 1654175 w 1822450"/>
                <a:gd name="connsiteY81" fmla="*/ 692150 h 2606675"/>
                <a:gd name="connsiteX82" fmla="*/ 1647825 w 1822450"/>
                <a:gd name="connsiteY82" fmla="*/ 701675 h 2606675"/>
                <a:gd name="connsiteX83" fmla="*/ 1638300 w 1822450"/>
                <a:gd name="connsiteY83" fmla="*/ 711200 h 2606675"/>
                <a:gd name="connsiteX84" fmla="*/ 1635125 w 1822450"/>
                <a:gd name="connsiteY84" fmla="*/ 720725 h 2606675"/>
                <a:gd name="connsiteX85" fmla="*/ 1631950 w 1822450"/>
                <a:gd name="connsiteY85" fmla="*/ 758825 h 2606675"/>
                <a:gd name="connsiteX86" fmla="*/ 1628775 w 1822450"/>
                <a:gd name="connsiteY86" fmla="*/ 768350 h 2606675"/>
                <a:gd name="connsiteX87" fmla="*/ 1638300 w 1822450"/>
                <a:gd name="connsiteY87" fmla="*/ 806450 h 2606675"/>
                <a:gd name="connsiteX88" fmla="*/ 1644650 w 1822450"/>
                <a:gd name="connsiteY88" fmla="*/ 831850 h 2606675"/>
                <a:gd name="connsiteX89" fmla="*/ 1647825 w 1822450"/>
                <a:gd name="connsiteY89" fmla="*/ 841375 h 2606675"/>
                <a:gd name="connsiteX90" fmla="*/ 1660525 w 1822450"/>
                <a:gd name="connsiteY90" fmla="*/ 844550 h 2606675"/>
                <a:gd name="connsiteX91" fmla="*/ 1663700 w 1822450"/>
                <a:gd name="connsiteY91" fmla="*/ 882650 h 2606675"/>
                <a:gd name="connsiteX92" fmla="*/ 1670050 w 1822450"/>
                <a:gd name="connsiteY92" fmla="*/ 901700 h 2606675"/>
                <a:gd name="connsiteX93" fmla="*/ 1673225 w 1822450"/>
                <a:gd name="connsiteY93" fmla="*/ 911225 h 2606675"/>
                <a:gd name="connsiteX94" fmla="*/ 1682750 w 1822450"/>
                <a:gd name="connsiteY94" fmla="*/ 930275 h 2606675"/>
                <a:gd name="connsiteX95" fmla="*/ 1685925 w 1822450"/>
                <a:gd name="connsiteY95" fmla="*/ 952500 h 2606675"/>
                <a:gd name="connsiteX96" fmla="*/ 1666875 w 1822450"/>
                <a:gd name="connsiteY96" fmla="*/ 962025 h 2606675"/>
                <a:gd name="connsiteX97" fmla="*/ 1673225 w 1822450"/>
                <a:gd name="connsiteY97" fmla="*/ 987425 h 2606675"/>
                <a:gd name="connsiteX98" fmla="*/ 1733550 w 1822450"/>
                <a:gd name="connsiteY98" fmla="*/ 1016000 h 2606675"/>
                <a:gd name="connsiteX99" fmla="*/ 1739900 w 1822450"/>
                <a:gd name="connsiteY99" fmla="*/ 1035050 h 2606675"/>
                <a:gd name="connsiteX100" fmla="*/ 1749425 w 1822450"/>
                <a:gd name="connsiteY100" fmla="*/ 1041400 h 2606675"/>
                <a:gd name="connsiteX101" fmla="*/ 1768475 w 1822450"/>
                <a:gd name="connsiteY101" fmla="*/ 1047750 h 2606675"/>
                <a:gd name="connsiteX102" fmla="*/ 1778000 w 1822450"/>
                <a:gd name="connsiteY102" fmla="*/ 1054100 h 2606675"/>
                <a:gd name="connsiteX103" fmla="*/ 1787525 w 1822450"/>
                <a:gd name="connsiteY103" fmla="*/ 1085850 h 2606675"/>
                <a:gd name="connsiteX104" fmla="*/ 1790700 w 1822450"/>
                <a:gd name="connsiteY104" fmla="*/ 1098550 h 2606675"/>
                <a:gd name="connsiteX105" fmla="*/ 1800225 w 1822450"/>
                <a:gd name="connsiteY105" fmla="*/ 1117600 h 2606675"/>
                <a:gd name="connsiteX106" fmla="*/ 1803400 w 1822450"/>
                <a:gd name="connsiteY106" fmla="*/ 1127125 h 2606675"/>
                <a:gd name="connsiteX107" fmla="*/ 1816100 w 1822450"/>
                <a:gd name="connsiteY107" fmla="*/ 1146175 h 2606675"/>
                <a:gd name="connsiteX108" fmla="*/ 1822450 w 1822450"/>
                <a:gd name="connsiteY108" fmla="*/ 1165225 h 2606675"/>
                <a:gd name="connsiteX109" fmla="*/ 1816100 w 1822450"/>
                <a:gd name="connsiteY109" fmla="*/ 1174750 h 2606675"/>
                <a:gd name="connsiteX110" fmla="*/ 1800225 w 1822450"/>
                <a:gd name="connsiteY110" fmla="*/ 1177925 h 2606675"/>
                <a:gd name="connsiteX111" fmla="*/ 1774825 w 1822450"/>
                <a:gd name="connsiteY111" fmla="*/ 1184275 h 2606675"/>
                <a:gd name="connsiteX112" fmla="*/ 1755775 w 1822450"/>
                <a:gd name="connsiteY112" fmla="*/ 1190625 h 2606675"/>
                <a:gd name="connsiteX113" fmla="*/ 1746250 w 1822450"/>
                <a:gd name="connsiteY113" fmla="*/ 1193800 h 2606675"/>
                <a:gd name="connsiteX114" fmla="*/ 1746250 w 1822450"/>
                <a:gd name="connsiteY114" fmla="*/ 1352550 h 2606675"/>
                <a:gd name="connsiteX115" fmla="*/ 1749425 w 1822450"/>
                <a:gd name="connsiteY115" fmla="*/ 1365250 h 2606675"/>
                <a:gd name="connsiteX116" fmla="*/ 1752600 w 1822450"/>
                <a:gd name="connsiteY116" fmla="*/ 1384300 h 2606675"/>
                <a:gd name="connsiteX117" fmla="*/ 1755775 w 1822450"/>
                <a:gd name="connsiteY117" fmla="*/ 1438275 h 2606675"/>
                <a:gd name="connsiteX118" fmla="*/ 1758950 w 1822450"/>
                <a:gd name="connsiteY118" fmla="*/ 1704975 h 2606675"/>
                <a:gd name="connsiteX119" fmla="*/ 1765300 w 1822450"/>
                <a:gd name="connsiteY119" fmla="*/ 1724025 h 2606675"/>
                <a:gd name="connsiteX120" fmla="*/ 1768475 w 1822450"/>
                <a:gd name="connsiteY120" fmla="*/ 1733550 h 2606675"/>
                <a:gd name="connsiteX121" fmla="*/ 1739900 w 1822450"/>
                <a:gd name="connsiteY121" fmla="*/ 1743075 h 2606675"/>
                <a:gd name="connsiteX122" fmla="*/ 1720850 w 1822450"/>
                <a:gd name="connsiteY122" fmla="*/ 1749425 h 2606675"/>
                <a:gd name="connsiteX123" fmla="*/ 1711325 w 1822450"/>
                <a:gd name="connsiteY123" fmla="*/ 1752600 h 2606675"/>
                <a:gd name="connsiteX124" fmla="*/ 1711325 w 1822450"/>
                <a:gd name="connsiteY124" fmla="*/ 1819275 h 2606675"/>
                <a:gd name="connsiteX125" fmla="*/ 1704975 w 1822450"/>
                <a:gd name="connsiteY125" fmla="*/ 2051050 h 2606675"/>
                <a:gd name="connsiteX126" fmla="*/ 1701800 w 1822450"/>
                <a:gd name="connsiteY126" fmla="*/ 2143125 h 2606675"/>
                <a:gd name="connsiteX127" fmla="*/ 1692275 w 1822450"/>
                <a:gd name="connsiteY127" fmla="*/ 2349500 h 2606675"/>
                <a:gd name="connsiteX128" fmla="*/ 1689100 w 1822450"/>
                <a:gd name="connsiteY128" fmla="*/ 2359025 h 2606675"/>
                <a:gd name="connsiteX129" fmla="*/ 1689100 w 1822450"/>
                <a:gd name="connsiteY129" fmla="*/ 2543175 h 2606675"/>
                <a:gd name="connsiteX130" fmla="*/ 1682750 w 1822450"/>
                <a:gd name="connsiteY130" fmla="*/ 2552700 h 2606675"/>
                <a:gd name="connsiteX131" fmla="*/ 1676400 w 1822450"/>
                <a:gd name="connsiteY131" fmla="*/ 2565400 h 2606675"/>
                <a:gd name="connsiteX132" fmla="*/ 1673225 w 1822450"/>
                <a:gd name="connsiteY132" fmla="*/ 2574925 h 2606675"/>
                <a:gd name="connsiteX133" fmla="*/ 1660525 w 1822450"/>
                <a:gd name="connsiteY133" fmla="*/ 2593975 h 2606675"/>
                <a:gd name="connsiteX134" fmla="*/ 1631950 w 1822450"/>
                <a:gd name="connsiteY134" fmla="*/ 2603500 h 2606675"/>
                <a:gd name="connsiteX135" fmla="*/ 1622425 w 1822450"/>
                <a:gd name="connsiteY135" fmla="*/ 2606675 h 2606675"/>
                <a:gd name="connsiteX136" fmla="*/ 1562100 w 1822450"/>
                <a:gd name="connsiteY136" fmla="*/ 2603500 h 2606675"/>
                <a:gd name="connsiteX137" fmla="*/ 1530350 w 1822450"/>
                <a:gd name="connsiteY137" fmla="*/ 2593975 h 2606675"/>
                <a:gd name="connsiteX138" fmla="*/ 1520825 w 1822450"/>
                <a:gd name="connsiteY138" fmla="*/ 2590800 h 2606675"/>
                <a:gd name="connsiteX139" fmla="*/ 1511300 w 1822450"/>
                <a:gd name="connsiteY139" fmla="*/ 2584450 h 2606675"/>
                <a:gd name="connsiteX140" fmla="*/ 1492250 w 1822450"/>
                <a:gd name="connsiteY140" fmla="*/ 2578100 h 2606675"/>
                <a:gd name="connsiteX141" fmla="*/ 1466850 w 1822450"/>
                <a:gd name="connsiteY141" fmla="*/ 2568575 h 2606675"/>
                <a:gd name="connsiteX142" fmla="*/ 1447800 w 1822450"/>
                <a:gd name="connsiteY142" fmla="*/ 2565400 h 2606675"/>
                <a:gd name="connsiteX143" fmla="*/ 1435100 w 1822450"/>
                <a:gd name="connsiteY143" fmla="*/ 2562225 h 2606675"/>
                <a:gd name="connsiteX144" fmla="*/ 1333500 w 1822450"/>
                <a:gd name="connsiteY144" fmla="*/ 2555875 h 2606675"/>
                <a:gd name="connsiteX145" fmla="*/ 1323975 w 1822450"/>
                <a:gd name="connsiteY145" fmla="*/ 2552700 h 2606675"/>
                <a:gd name="connsiteX146" fmla="*/ 1244600 w 1822450"/>
                <a:gd name="connsiteY146" fmla="*/ 2546350 h 2606675"/>
                <a:gd name="connsiteX147" fmla="*/ 1241425 w 1822450"/>
                <a:gd name="connsiteY147" fmla="*/ 2536825 h 2606675"/>
                <a:gd name="connsiteX148" fmla="*/ 1235075 w 1822450"/>
                <a:gd name="connsiteY148" fmla="*/ 2527300 h 2606675"/>
                <a:gd name="connsiteX149" fmla="*/ 1228725 w 1822450"/>
                <a:gd name="connsiteY149" fmla="*/ 2457450 h 2606675"/>
                <a:gd name="connsiteX150" fmla="*/ 1222375 w 1822450"/>
                <a:gd name="connsiteY150" fmla="*/ 2432050 h 2606675"/>
                <a:gd name="connsiteX151" fmla="*/ 1212850 w 1822450"/>
                <a:gd name="connsiteY151" fmla="*/ 2413000 h 2606675"/>
                <a:gd name="connsiteX152" fmla="*/ 1206500 w 1822450"/>
                <a:gd name="connsiteY152" fmla="*/ 2393950 h 2606675"/>
                <a:gd name="connsiteX153" fmla="*/ 1203325 w 1822450"/>
                <a:gd name="connsiteY153" fmla="*/ 2384425 h 2606675"/>
                <a:gd name="connsiteX154" fmla="*/ 1206500 w 1822450"/>
                <a:gd name="connsiteY154" fmla="*/ 2241550 h 2606675"/>
                <a:gd name="connsiteX155" fmla="*/ 1206500 w 1822450"/>
                <a:gd name="connsiteY155" fmla="*/ 2117725 h 2606675"/>
                <a:gd name="connsiteX156" fmla="*/ 1196975 w 1822450"/>
                <a:gd name="connsiteY156" fmla="*/ 2114550 h 2606675"/>
                <a:gd name="connsiteX157" fmla="*/ 1193800 w 1822450"/>
                <a:gd name="connsiteY157" fmla="*/ 2095500 h 2606675"/>
                <a:gd name="connsiteX158" fmla="*/ 1206500 w 1822450"/>
                <a:gd name="connsiteY158" fmla="*/ 2076450 h 2606675"/>
                <a:gd name="connsiteX159" fmla="*/ 1219200 w 1822450"/>
                <a:gd name="connsiteY159" fmla="*/ 2009775 h 2606675"/>
                <a:gd name="connsiteX160" fmla="*/ 1228725 w 1822450"/>
                <a:gd name="connsiteY160" fmla="*/ 2006600 h 2606675"/>
                <a:gd name="connsiteX161" fmla="*/ 1238250 w 1822450"/>
                <a:gd name="connsiteY161" fmla="*/ 1958975 h 2606675"/>
                <a:gd name="connsiteX162" fmla="*/ 1244600 w 1822450"/>
                <a:gd name="connsiteY162" fmla="*/ 1924050 h 2606675"/>
                <a:gd name="connsiteX163" fmla="*/ 1247775 w 1822450"/>
                <a:gd name="connsiteY163" fmla="*/ 1911350 h 2606675"/>
                <a:gd name="connsiteX164" fmla="*/ 1203325 w 1822450"/>
                <a:gd name="connsiteY164" fmla="*/ 1889125 h 2606675"/>
                <a:gd name="connsiteX165" fmla="*/ 984250 w 1822450"/>
                <a:gd name="connsiteY165" fmla="*/ 1898650 h 2606675"/>
                <a:gd name="connsiteX166" fmla="*/ 968375 w 1822450"/>
                <a:gd name="connsiteY166" fmla="*/ 1901825 h 2606675"/>
                <a:gd name="connsiteX167" fmla="*/ 949325 w 1822450"/>
                <a:gd name="connsiteY167" fmla="*/ 1905000 h 2606675"/>
                <a:gd name="connsiteX168" fmla="*/ 939800 w 1822450"/>
                <a:gd name="connsiteY168" fmla="*/ 1908175 h 2606675"/>
                <a:gd name="connsiteX169" fmla="*/ 885825 w 1822450"/>
                <a:gd name="connsiteY169" fmla="*/ 1911350 h 2606675"/>
                <a:gd name="connsiteX170" fmla="*/ 688975 w 1822450"/>
                <a:gd name="connsiteY170" fmla="*/ 1917700 h 2606675"/>
                <a:gd name="connsiteX171" fmla="*/ 673100 w 1822450"/>
                <a:gd name="connsiteY171" fmla="*/ 1924050 h 2606675"/>
                <a:gd name="connsiteX172" fmla="*/ 654050 w 1822450"/>
                <a:gd name="connsiteY172" fmla="*/ 1930400 h 2606675"/>
                <a:gd name="connsiteX173" fmla="*/ 644525 w 1822450"/>
                <a:gd name="connsiteY173" fmla="*/ 1933575 h 2606675"/>
                <a:gd name="connsiteX174" fmla="*/ 635000 w 1822450"/>
                <a:gd name="connsiteY174" fmla="*/ 1939925 h 2606675"/>
                <a:gd name="connsiteX175" fmla="*/ 625475 w 1822450"/>
                <a:gd name="connsiteY175" fmla="*/ 1943100 h 2606675"/>
                <a:gd name="connsiteX176" fmla="*/ 615950 w 1822450"/>
                <a:gd name="connsiteY176" fmla="*/ 1949450 h 2606675"/>
                <a:gd name="connsiteX177" fmla="*/ 577850 w 1822450"/>
                <a:gd name="connsiteY177" fmla="*/ 1952625 h 2606675"/>
                <a:gd name="connsiteX178" fmla="*/ 558800 w 1822450"/>
                <a:gd name="connsiteY178" fmla="*/ 1958975 h 2606675"/>
                <a:gd name="connsiteX179" fmla="*/ 549275 w 1822450"/>
                <a:gd name="connsiteY179" fmla="*/ 1962150 h 2606675"/>
                <a:gd name="connsiteX180" fmla="*/ 498475 w 1822450"/>
                <a:gd name="connsiteY180" fmla="*/ 1958975 h 2606675"/>
                <a:gd name="connsiteX181" fmla="*/ 479425 w 1822450"/>
                <a:gd name="connsiteY181" fmla="*/ 1946275 h 2606675"/>
                <a:gd name="connsiteX182" fmla="*/ 457200 w 1822450"/>
                <a:gd name="connsiteY182" fmla="*/ 1936750 h 2606675"/>
                <a:gd name="connsiteX183" fmla="*/ 438150 w 1822450"/>
                <a:gd name="connsiteY183" fmla="*/ 1924050 h 2606675"/>
                <a:gd name="connsiteX184" fmla="*/ 419100 w 1822450"/>
                <a:gd name="connsiteY184" fmla="*/ 1917700 h 2606675"/>
                <a:gd name="connsiteX185" fmla="*/ 396875 w 1822450"/>
                <a:gd name="connsiteY185" fmla="*/ 1901825 h 2606675"/>
                <a:gd name="connsiteX186" fmla="*/ 377825 w 1822450"/>
                <a:gd name="connsiteY186" fmla="*/ 1892300 h 2606675"/>
                <a:gd name="connsiteX187" fmla="*/ 368300 w 1822450"/>
                <a:gd name="connsiteY187" fmla="*/ 1889125 h 2606675"/>
                <a:gd name="connsiteX188" fmla="*/ 346075 w 1822450"/>
                <a:gd name="connsiteY188" fmla="*/ 1876425 h 2606675"/>
                <a:gd name="connsiteX189" fmla="*/ 333375 w 1822450"/>
                <a:gd name="connsiteY189" fmla="*/ 1873250 h 2606675"/>
                <a:gd name="connsiteX190" fmla="*/ 314325 w 1822450"/>
                <a:gd name="connsiteY190" fmla="*/ 1866900 h 2606675"/>
                <a:gd name="connsiteX191" fmla="*/ 304800 w 1822450"/>
                <a:gd name="connsiteY191" fmla="*/ 1863725 h 2606675"/>
                <a:gd name="connsiteX192" fmla="*/ 276225 w 1822450"/>
                <a:gd name="connsiteY192" fmla="*/ 1844675 h 2606675"/>
                <a:gd name="connsiteX193" fmla="*/ 266700 w 1822450"/>
                <a:gd name="connsiteY193" fmla="*/ 1838325 h 2606675"/>
                <a:gd name="connsiteX194" fmla="*/ 257175 w 1822450"/>
                <a:gd name="connsiteY194" fmla="*/ 1835150 h 2606675"/>
                <a:gd name="connsiteX195" fmla="*/ 247650 w 1822450"/>
                <a:gd name="connsiteY195" fmla="*/ 1828800 h 2606675"/>
                <a:gd name="connsiteX196" fmla="*/ 225425 w 1822450"/>
                <a:gd name="connsiteY196" fmla="*/ 1822450 h 2606675"/>
                <a:gd name="connsiteX197" fmla="*/ 206375 w 1822450"/>
                <a:gd name="connsiteY197" fmla="*/ 1816100 h 2606675"/>
                <a:gd name="connsiteX198" fmla="*/ 184150 w 1822450"/>
                <a:gd name="connsiteY198" fmla="*/ 1809750 h 2606675"/>
                <a:gd name="connsiteX199" fmla="*/ 142875 w 1822450"/>
                <a:gd name="connsiteY199" fmla="*/ 1800225 h 2606675"/>
                <a:gd name="connsiteX200" fmla="*/ 104775 w 1822450"/>
                <a:gd name="connsiteY200" fmla="*/ 1787525 h 2606675"/>
                <a:gd name="connsiteX201" fmla="*/ 95250 w 1822450"/>
                <a:gd name="connsiteY201" fmla="*/ 1784350 h 2606675"/>
                <a:gd name="connsiteX202" fmla="*/ 47625 w 1822450"/>
                <a:gd name="connsiteY202" fmla="*/ 1781175 h 2606675"/>
                <a:gd name="connsiteX203" fmla="*/ 34925 w 1822450"/>
                <a:gd name="connsiteY203" fmla="*/ 1778000 h 2606675"/>
                <a:gd name="connsiteX204" fmla="*/ 31750 w 1822450"/>
                <a:gd name="connsiteY204" fmla="*/ 1768475 h 2606675"/>
                <a:gd name="connsiteX205" fmla="*/ 22225 w 1822450"/>
                <a:gd name="connsiteY205" fmla="*/ 1720850 h 2606675"/>
                <a:gd name="connsiteX206" fmla="*/ 19050 w 1822450"/>
                <a:gd name="connsiteY206" fmla="*/ 1704975 h 2606675"/>
                <a:gd name="connsiteX207" fmla="*/ 9525 w 1822450"/>
                <a:gd name="connsiteY207" fmla="*/ 1701800 h 2606675"/>
                <a:gd name="connsiteX208" fmla="*/ 0 w 1822450"/>
                <a:gd name="connsiteY208" fmla="*/ 1695450 h 2606675"/>
                <a:gd name="connsiteX209" fmla="*/ 3175 w 1822450"/>
                <a:gd name="connsiteY209" fmla="*/ 1673225 h 2606675"/>
                <a:gd name="connsiteX210" fmla="*/ 15875 w 1822450"/>
                <a:gd name="connsiteY210" fmla="*/ 1654175 h 2606675"/>
                <a:gd name="connsiteX211" fmla="*/ 47625 w 1822450"/>
                <a:gd name="connsiteY211" fmla="*/ 1625600 h 2606675"/>
                <a:gd name="connsiteX212" fmla="*/ 57150 w 1822450"/>
                <a:gd name="connsiteY212" fmla="*/ 1622425 h 2606675"/>
                <a:gd name="connsiteX213" fmla="*/ 63500 w 1822450"/>
                <a:gd name="connsiteY213" fmla="*/ 1612900 h 2606675"/>
                <a:gd name="connsiteX214" fmla="*/ 85725 w 1822450"/>
                <a:gd name="connsiteY214" fmla="*/ 1600200 h 2606675"/>
                <a:gd name="connsiteX215" fmla="*/ 95250 w 1822450"/>
                <a:gd name="connsiteY215" fmla="*/ 1581150 h 2606675"/>
                <a:gd name="connsiteX216" fmla="*/ 104775 w 1822450"/>
                <a:gd name="connsiteY216" fmla="*/ 1571625 h 2606675"/>
                <a:gd name="connsiteX217" fmla="*/ 117475 w 1822450"/>
                <a:gd name="connsiteY217" fmla="*/ 1552575 h 2606675"/>
                <a:gd name="connsiteX218" fmla="*/ 127000 w 1822450"/>
                <a:gd name="connsiteY218" fmla="*/ 1539875 h 2606675"/>
                <a:gd name="connsiteX219" fmla="*/ 133350 w 1822450"/>
                <a:gd name="connsiteY219" fmla="*/ 1530350 h 2606675"/>
                <a:gd name="connsiteX220" fmla="*/ 142875 w 1822450"/>
                <a:gd name="connsiteY220" fmla="*/ 1527175 h 2606675"/>
                <a:gd name="connsiteX221" fmla="*/ 146050 w 1822450"/>
                <a:gd name="connsiteY221" fmla="*/ 1514475 h 2606675"/>
                <a:gd name="connsiteX222" fmla="*/ 171450 w 1822450"/>
                <a:gd name="connsiteY222" fmla="*/ 1479550 h 2606675"/>
                <a:gd name="connsiteX223" fmla="*/ 184150 w 1822450"/>
                <a:gd name="connsiteY223" fmla="*/ 1470025 h 2606675"/>
                <a:gd name="connsiteX224" fmla="*/ 206375 w 1822450"/>
                <a:gd name="connsiteY224" fmla="*/ 1450975 h 2606675"/>
                <a:gd name="connsiteX225" fmla="*/ 212725 w 1822450"/>
                <a:gd name="connsiteY225" fmla="*/ 1438275 h 2606675"/>
                <a:gd name="connsiteX226" fmla="*/ 228600 w 1822450"/>
                <a:gd name="connsiteY226" fmla="*/ 1416050 h 2606675"/>
                <a:gd name="connsiteX227" fmla="*/ 241300 w 1822450"/>
                <a:gd name="connsiteY227" fmla="*/ 1393825 h 2606675"/>
                <a:gd name="connsiteX228" fmla="*/ 244475 w 1822450"/>
                <a:gd name="connsiteY228" fmla="*/ 1377950 h 2606675"/>
                <a:gd name="connsiteX229" fmla="*/ 254000 w 1822450"/>
                <a:gd name="connsiteY229" fmla="*/ 1349375 h 2606675"/>
                <a:gd name="connsiteX230" fmla="*/ 257175 w 1822450"/>
                <a:gd name="connsiteY230" fmla="*/ 1327150 h 2606675"/>
                <a:gd name="connsiteX231" fmla="*/ 263525 w 1822450"/>
                <a:gd name="connsiteY231" fmla="*/ 1304925 h 2606675"/>
                <a:gd name="connsiteX232" fmla="*/ 269875 w 1822450"/>
                <a:gd name="connsiteY232" fmla="*/ 1292225 h 2606675"/>
                <a:gd name="connsiteX233" fmla="*/ 273050 w 1822450"/>
                <a:gd name="connsiteY233" fmla="*/ 1282700 h 2606675"/>
                <a:gd name="connsiteX234" fmla="*/ 279400 w 1822450"/>
                <a:gd name="connsiteY234" fmla="*/ 1273175 h 2606675"/>
                <a:gd name="connsiteX235" fmla="*/ 292100 w 1822450"/>
                <a:gd name="connsiteY235" fmla="*/ 1244600 h 2606675"/>
                <a:gd name="connsiteX236" fmla="*/ 301625 w 1822450"/>
                <a:gd name="connsiteY236" fmla="*/ 1212850 h 2606675"/>
                <a:gd name="connsiteX237" fmla="*/ 307975 w 1822450"/>
                <a:gd name="connsiteY237" fmla="*/ 1193800 h 2606675"/>
                <a:gd name="connsiteX238" fmla="*/ 311150 w 1822450"/>
                <a:gd name="connsiteY238" fmla="*/ 1177925 h 2606675"/>
                <a:gd name="connsiteX239" fmla="*/ 317500 w 1822450"/>
                <a:gd name="connsiteY239" fmla="*/ 1165225 h 2606675"/>
                <a:gd name="connsiteX240" fmla="*/ 327025 w 1822450"/>
                <a:gd name="connsiteY240" fmla="*/ 1146175 h 2606675"/>
                <a:gd name="connsiteX241" fmla="*/ 333375 w 1822450"/>
                <a:gd name="connsiteY241" fmla="*/ 1133475 h 2606675"/>
                <a:gd name="connsiteX242" fmla="*/ 336550 w 1822450"/>
                <a:gd name="connsiteY242" fmla="*/ 1123950 h 2606675"/>
                <a:gd name="connsiteX243" fmla="*/ 374650 w 1822450"/>
                <a:gd name="connsiteY243" fmla="*/ 1092200 h 2606675"/>
                <a:gd name="connsiteX244" fmla="*/ 387350 w 1822450"/>
                <a:gd name="connsiteY244" fmla="*/ 942975 h 2606675"/>
                <a:gd name="connsiteX245" fmla="*/ 393700 w 1822450"/>
                <a:gd name="connsiteY245" fmla="*/ 882650 h 2606675"/>
                <a:gd name="connsiteX246" fmla="*/ 400050 w 1822450"/>
                <a:gd name="connsiteY246" fmla="*/ 873125 h 2606675"/>
                <a:gd name="connsiteX247" fmla="*/ 406400 w 1822450"/>
                <a:gd name="connsiteY247" fmla="*/ 838200 h 2606675"/>
                <a:gd name="connsiteX248" fmla="*/ 409575 w 1822450"/>
                <a:gd name="connsiteY248" fmla="*/ 822325 h 2606675"/>
                <a:gd name="connsiteX249" fmla="*/ 419100 w 1822450"/>
                <a:gd name="connsiteY249" fmla="*/ 796925 h 2606675"/>
                <a:gd name="connsiteX250" fmla="*/ 425450 w 1822450"/>
                <a:gd name="connsiteY250" fmla="*/ 771525 h 2606675"/>
                <a:gd name="connsiteX251" fmla="*/ 428625 w 1822450"/>
                <a:gd name="connsiteY251" fmla="*/ 762000 h 2606675"/>
                <a:gd name="connsiteX252" fmla="*/ 434975 w 1822450"/>
                <a:gd name="connsiteY252" fmla="*/ 752475 h 2606675"/>
                <a:gd name="connsiteX253" fmla="*/ 444500 w 1822450"/>
                <a:gd name="connsiteY253" fmla="*/ 714375 h 2606675"/>
                <a:gd name="connsiteX254" fmla="*/ 450850 w 1822450"/>
                <a:gd name="connsiteY254" fmla="*/ 688975 h 2606675"/>
                <a:gd name="connsiteX255" fmla="*/ 457200 w 1822450"/>
                <a:gd name="connsiteY255" fmla="*/ 669925 h 2606675"/>
                <a:gd name="connsiteX256" fmla="*/ 460375 w 1822450"/>
                <a:gd name="connsiteY256" fmla="*/ 650875 h 2606675"/>
                <a:gd name="connsiteX257" fmla="*/ 466725 w 1822450"/>
                <a:gd name="connsiteY257" fmla="*/ 635000 h 2606675"/>
                <a:gd name="connsiteX258" fmla="*/ 469900 w 1822450"/>
                <a:gd name="connsiteY258" fmla="*/ 625475 h 2606675"/>
                <a:gd name="connsiteX259" fmla="*/ 476250 w 1822450"/>
                <a:gd name="connsiteY259" fmla="*/ 282575 h 2606675"/>
                <a:gd name="connsiteX260" fmla="*/ 479425 w 1822450"/>
                <a:gd name="connsiteY260" fmla="*/ 219075 h 2606675"/>
                <a:gd name="connsiteX261" fmla="*/ 482600 w 1822450"/>
                <a:gd name="connsiteY261" fmla="*/ 203200 h 2606675"/>
                <a:gd name="connsiteX262" fmla="*/ 488950 w 1822450"/>
                <a:gd name="connsiteY262" fmla="*/ 193675 h 2606675"/>
                <a:gd name="connsiteX263" fmla="*/ 492125 w 1822450"/>
                <a:gd name="connsiteY263" fmla="*/ 184150 h 2606675"/>
                <a:gd name="connsiteX264" fmla="*/ 511175 w 1822450"/>
                <a:gd name="connsiteY264" fmla="*/ 171450 h 2606675"/>
                <a:gd name="connsiteX265" fmla="*/ 530225 w 1822450"/>
                <a:gd name="connsiteY265" fmla="*/ 165100 h 2606675"/>
                <a:gd name="connsiteX266" fmla="*/ 527050 w 1822450"/>
                <a:gd name="connsiteY266" fmla="*/ 155575 h 2606675"/>
                <a:gd name="connsiteX267" fmla="*/ 606425 w 1822450"/>
                <a:gd name="connsiteY267" fmla="*/ 114300 h 2606675"/>
                <a:gd name="connsiteX268" fmla="*/ 587375 w 1822450"/>
                <a:gd name="connsiteY268" fmla="*/ 95250 h 2606675"/>
                <a:gd name="connsiteX269" fmla="*/ 581025 w 1822450"/>
                <a:gd name="connsiteY269" fmla="*/ 76200 h 2606675"/>
                <a:gd name="connsiteX270" fmla="*/ 574675 w 1822450"/>
                <a:gd name="connsiteY270" fmla="*/ 50800 h 2606675"/>
                <a:gd name="connsiteX271" fmla="*/ 568325 w 1822450"/>
                <a:gd name="connsiteY271" fmla="*/ 41275 h 2606675"/>
                <a:gd name="connsiteX272" fmla="*/ 574675 w 1822450"/>
                <a:gd name="connsiteY272" fmla="*/ 31750 h 2606675"/>
                <a:gd name="connsiteX273" fmla="*/ 584200 w 1822450"/>
                <a:gd name="connsiteY273" fmla="*/ 25400 h 2606675"/>
                <a:gd name="connsiteX274" fmla="*/ 619125 w 1822450"/>
                <a:gd name="connsiteY274" fmla="*/ 15875 h 2606675"/>
                <a:gd name="connsiteX275" fmla="*/ 638175 w 1822450"/>
                <a:gd name="connsiteY275" fmla="*/ 9525 h 2606675"/>
                <a:gd name="connsiteX276" fmla="*/ 647700 w 1822450"/>
                <a:gd name="connsiteY276" fmla="*/ 6350 h 2606675"/>
                <a:gd name="connsiteX277" fmla="*/ 723900 w 1822450"/>
                <a:gd name="connsiteY277" fmla="*/ 3175 h 2606675"/>
                <a:gd name="connsiteX0" fmla="*/ 635000 w 1822450"/>
                <a:gd name="connsiteY0" fmla="*/ 9525 h 2606675"/>
                <a:gd name="connsiteX1" fmla="*/ 682625 w 1822450"/>
                <a:gd name="connsiteY1" fmla="*/ 6350 h 2606675"/>
                <a:gd name="connsiteX2" fmla="*/ 692150 w 1822450"/>
                <a:gd name="connsiteY2" fmla="*/ 3175 h 2606675"/>
                <a:gd name="connsiteX3" fmla="*/ 704850 w 1822450"/>
                <a:gd name="connsiteY3" fmla="*/ 0 h 2606675"/>
                <a:gd name="connsiteX4" fmla="*/ 736600 w 1822450"/>
                <a:gd name="connsiteY4" fmla="*/ 3175 h 2606675"/>
                <a:gd name="connsiteX5" fmla="*/ 752475 w 1822450"/>
                <a:gd name="connsiteY5" fmla="*/ 6350 h 2606675"/>
                <a:gd name="connsiteX6" fmla="*/ 758825 w 1822450"/>
                <a:gd name="connsiteY6" fmla="*/ 15875 h 2606675"/>
                <a:gd name="connsiteX7" fmla="*/ 790575 w 1822450"/>
                <a:gd name="connsiteY7" fmla="*/ 25400 h 2606675"/>
                <a:gd name="connsiteX8" fmla="*/ 809625 w 1822450"/>
                <a:gd name="connsiteY8" fmla="*/ 31750 h 2606675"/>
                <a:gd name="connsiteX9" fmla="*/ 828675 w 1822450"/>
                <a:gd name="connsiteY9" fmla="*/ 41275 h 2606675"/>
                <a:gd name="connsiteX10" fmla="*/ 847725 w 1822450"/>
                <a:gd name="connsiteY10" fmla="*/ 47625 h 2606675"/>
                <a:gd name="connsiteX11" fmla="*/ 857250 w 1822450"/>
                <a:gd name="connsiteY11" fmla="*/ 50800 h 2606675"/>
                <a:gd name="connsiteX12" fmla="*/ 863600 w 1822450"/>
                <a:gd name="connsiteY12" fmla="*/ 69850 h 2606675"/>
                <a:gd name="connsiteX13" fmla="*/ 866775 w 1822450"/>
                <a:gd name="connsiteY13" fmla="*/ 79375 h 2606675"/>
                <a:gd name="connsiteX14" fmla="*/ 895350 w 1822450"/>
                <a:gd name="connsiteY14" fmla="*/ 88900 h 2606675"/>
                <a:gd name="connsiteX15" fmla="*/ 904875 w 1822450"/>
                <a:gd name="connsiteY15" fmla="*/ 92075 h 2606675"/>
                <a:gd name="connsiteX16" fmla="*/ 933450 w 1822450"/>
                <a:gd name="connsiteY16" fmla="*/ 107950 h 2606675"/>
                <a:gd name="connsiteX17" fmla="*/ 952500 w 1822450"/>
                <a:gd name="connsiteY17" fmla="*/ 120650 h 2606675"/>
                <a:gd name="connsiteX18" fmla="*/ 974725 w 1822450"/>
                <a:gd name="connsiteY18" fmla="*/ 139700 h 2606675"/>
                <a:gd name="connsiteX19" fmla="*/ 984250 w 1822450"/>
                <a:gd name="connsiteY19" fmla="*/ 142875 h 2606675"/>
                <a:gd name="connsiteX20" fmla="*/ 993775 w 1822450"/>
                <a:gd name="connsiteY20" fmla="*/ 149225 h 2606675"/>
                <a:gd name="connsiteX21" fmla="*/ 1003300 w 1822450"/>
                <a:gd name="connsiteY21" fmla="*/ 152400 h 2606675"/>
                <a:gd name="connsiteX22" fmla="*/ 1022350 w 1822450"/>
                <a:gd name="connsiteY22" fmla="*/ 165100 h 2606675"/>
                <a:gd name="connsiteX23" fmla="*/ 1031875 w 1822450"/>
                <a:gd name="connsiteY23" fmla="*/ 171450 h 2606675"/>
                <a:gd name="connsiteX24" fmla="*/ 1060450 w 1822450"/>
                <a:gd name="connsiteY24" fmla="*/ 190500 h 2606675"/>
                <a:gd name="connsiteX25" fmla="*/ 1069975 w 1822450"/>
                <a:gd name="connsiteY25" fmla="*/ 196850 h 2606675"/>
                <a:gd name="connsiteX26" fmla="*/ 1079500 w 1822450"/>
                <a:gd name="connsiteY26" fmla="*/ 203200 h 2606675"/>
                <a:gd name="connsiteX27" fmla="*/ 1089025 w 1822450"/>
                <a:gd name="connsiteY27" fmla="*/ 222250 h 2606675"/>
                <a:gd name="connsiteX28" fmla="*/ 1092200 w 1822450"/>
                <a:gd name="connsiteY28" fmla="*/ 231775 h 2606675"/>
                <a:gd name="connsiteX29" fmla="*/ 1101725 w 1822450"/>
                <a:gd name="connsiteY29" fmla="*/ 234950 h 2606675"/>
                <a:gd name="connsiteX30" fmla="*/ 1120775 w 1822450"/>
                <a:gd name="connsiteY30" fmla="*/ 266700 h 2606675"/>
                <a:gd name="connsiteX31" fmla="*/ 1130300 w 1822450"/>
                <a:gd name="connsiteY31" fmla="*/ 285750 h 2606675"/>
                <a:gd name="connsiteX32" fmla="*/ 1143000 w 1822450"/>
                <a:gd name="connsiteY32" fmla="*/ 288925 h 2606675"/>
                <a:gd name="connsiteX33" fmla="*/ 1162050 w 1822450"/>
                <a:gd name="connsiteY33" fmla="*/ 295275 h 2606675"/>
                <a:gd name="connsiteX34" fmla="*/ 1168400 w 1822450"/>
                <a:gd name="connsiteY34" fmla="*/ 304800 h 2606675"/>
                <a:gd name="connsiteX35" fmla="*/ 1177925 w 1822450"/>
                <a:gd name="connsiteY35" fmla="*/ 307975 h 2606675"/>
                <a:gd name="connsiteX36" fmla="*/ 1200150 w 1822450"/>
                <a:gd name="connsiteY36" fmla="*/ 330200 h 2606675"/>
                <a:gd name="connsiteX37" fmla="*/ 1216025 w 1822450"/>
                <a:gd name="connsiteY37" fmla="*/ 349250 h 2606675"/>
                <a:gd name="connsiteX38" fmla="*/ 1219200 w 1822450"/>
                <a:gd name="connsiteY38" fmla="*/ 361950 h 2606675"/>
                <a:gd name="connsiteX39" fmla="*/ 1238250 w 1822450"/>
                <a:gd name="connsiteY39" fmla="*/ 377825 h 2606675"/>
                <a:gd name="connsiteX40" fmla="*/ 1241425 w 1822450"/>
                <a:gd name="connsiteY40" fmla="*/ 387350 h 2606675"/>
                <a:gd name="connsiteX41" fmla="*/ 1270000 w 1822450"/>
                <a:gd name="connsiteY41" fmla="*/ 400050 h 2606675"/>
                <a:gd name="connsiteX42" fmla="*/ 1279525 w 1822450"/>
                <a:gd name="connsiteY42" fmla="*/ 403225 h 2606675"/>
                <a:gd name="connsiteX43" fmla="*/ 1289050 w 1822450"/>
                <a:gd name="connsiteY43" fmla="*/ 406400 h 2606675"/>
                <a:gd name="connsiteX44" fmla="*/ 1301750 w 1822450"/>
                <a:gd name="connsiteY44" fmla="*/ 412750 h 2606675"/>
                <a:gd name="connsiteX45" fmla="*/ 1311275 w 1822450"/>
                <a:gd name="connsiteY45" fmla="*/ 415925 h 2606675"/>
                <a:gd name="connsiteX46" fmla="*/ 1320800 w 1822450"/>
                <a:gd name="connsiteY46" fmla="*/ 422275 h 2606675"/>
                <a:gd name="connsiteX47" fmla="*/ 1352550 w 1822450"/>
                <a:gd name="connsiteY47" fmla="*/ 434975 h 2606675"/>
                <a:gd name="connsiteX48" fmla="*/ 1377950 w 1822450"/>
                <a:gd name="connsiteY48" fmla="*/ 454025 h 2606675"/>
                <a:gd name="connsiteX49" fmla="*/ 1409700 w 1822450"/>
                <a:gd name="connsiteY49" fmla="*/ 466725 h 2606675"/>
                <a:gd name="connsiteX50" fmla="*/ 1419225 w 1822450"/>
                <a:gd name="connsiteY50" fmla="*/ 476250 h 2606675"/>
                <a:gd name="connsiteX51" fmla="*/ 1428750 w 1822450"/>
                <a:gd name="connsiteY51" fmla="*/ 479425 h 2606675"/>
                <a:gd name="connsiteX52" fmla="*/ 1438275 w 1822450"/>
                <a:gd name="connsiteY52" fmla="*/ 485775 h 2606675"/>
                <a:gd name="connsiteX53" fmla="*/ 1450975 w 1822450"/>
                <a:gd name="connsiteY53" fmla="*/ 488950 h 2606675"/>
                <a:gd name="connsiteX54" fmla="*/ 1470025 w 1822450"/>
                <a:gd name="connsiteY54" fmla="*/ 495300 h 2606675"/>
                <a:gd name="connsiteX55" fmla="*/ 1479550 w 1822450"/>
                <a:gd name="connsiteY55" fmla="*/ 498475 h 2606675"/>
                <a:gd name="connsiteX56" fmla="*/ 1489075 w 1822450"/>
                <a:gd name="connsiteY56" fmla="*/ 504825 h 2606675"/>
                <a:gd name="connsiteX57" fmla="*/ 1514475 w 1822450"/>
                <a:gd name="connsiteY57" fmla="*/ 527050 h 2606675"/>
                <a:gd name="connsiteX58" fmla="*/ 1524000 w 1822450"/>
                <a:gd name="connsiteY58" fmla="*/ 533400 h 2606675"/>
                <a:gd name="connsiteX59" fmla="*/ 1533525 w 1822450"/>
                <a:gd name="connsiteY59" fmla="*/ 539750 h 2606675"/>
                <a:gd name="connsiteX60" fmla="*/ 1546225 w 1822450"/>
                <a:gd name="connsiteY60" fmla="*/ 542925 h 2606675"/>
                <a:gd name="connsiteX61" fmla="*/ 1552575 w 1822450"/>
                <a:gd name="connsiteY61" fmla="*/ 552450 h 2606675"/>
                <a:gd name="connsiteX62" fmla="*/ 1562100 w 1822450"/>
                <a:gd name="connsiteY62" fmla="*/ 555625 h 2606675"/>
                <a:gd name="connsiteX63" fmla="*/ 1565275 w 1822450"/>
                <a:gd name="connsiteY63" fmla="*/ 568325 h 2606675"/>
                <a:gd name="connsiteX64" fmla="*/ 1568450 w 1822450"/>
                <a:gd name="connsiteY64" fmla="*/ 577850 h 2606675"/>
                <a:gd name="connsiteX65" fmla="*/ 1590675 w 1822450"/>
                <a:gd name="connsiteY65" fmla="*/ 565150 h 2606675"/>
                <a:gd name="connsiteX66" fmla="*/ 1600200 w 1822450"/>
                <a:gd name="connsiteY66" fmla="*/ 555625 h 2606675"/>
                <a:gd name="connsiteX67" fmla="*/ 1606550 w 1822450"/>
                <a:gd name="connsiteY67" fmla="*/ 546100 h 2606675"/>
                <a:gd name="connsiteX68" fmla="*/ 1616075 w 1822450"/>
                <a:gd name="connsiteY68" fmla="*/ 542925 h 2606675"/>
                <a:gd name="connsiteX69" fmla="*/ 1625600 w 1822450"/>
                <a:gd name="connsiteY69" fmla="*/ 536575 h 2606675"/>
                <a:gd name="connsiteX70" fmla="*/ 1657350 w 1822450"/>
                <a:gd name="connsiteY70" fmla="*/ 539750 h 2606675"/>
                <a:gd name="connsiteX71" fmla="*/ 1660525 w 1822450"/>
                <a:gd name="connsiteY71" fmla="*/ 549275 h 2606675"/>
                <a:gd name="connsiteX72" fmla="*/ 1663700 w 1822450"/>
                <a:gd name="connsiteY72" fmla="*/ 577850 h 2606675"/>
                <a:gd name="connsiteX73" fmla="*/ 1676400 w 1822450"/>
                <a:gd name="connsiteY73" fmla="*/ 596900 h 2606675"/>
                <a:gd name="connsiteX74" fmla="*/ 1689100 w 1822450"/>
                <a:gd name="connsiteY74" fmla="*/ 615950 h 2606675"/>
                <a:gd name="connsiteX75" fmla="*/ 1695450 w 1822450"/>
                <a:gd name="connsiteY75" fmla="*/ 625475 h 2606675"/>
                <a:gd name="connsiteX76" fmla="*/ 1701800 w 1822450"/>
                <a:gd name="connsiteY76" fmla="*/ 644525 h 2606675"/>
                <a:gd name="connsiteX77" fmla="*/ 1714500 w 1822450"/>
                <a:gd name="connsiteY77" fmla="*/ 647700 h 2606675"/>
                <a:gd name="connsiteX78" fmla="*/ 1711325 w 1822450"/>
                <a:gd name="connsiteY78" fmla="*/ 660400 h 2606675"/>
                <a:gd name="connsiteX79" fmla="*/ 1682750 w 1822450"/>
                <a:gd name="connsiteY79" fmla="*/ 673100 h 2606675"/>
                <a:gd name="connsiteX80" fmla="*/ 1663700 w 1822450"/>
                <a:gd name="connsiteY80" fmla="*/ 685800 h 2606675"/>
                <a:gd name="connsiteX81" fmla="*/ 1654175 w 1822450"/>
                <a:gd name="connsiteY81" fmla="*/ 692150 h 2606675"/>
                <a:gd name="connsiteX82" fmla="*/ 1647825 w 1822450"/>
                <a:gd name="connsiteY82" fmla="*/ 701675 h 2606675"/>
                <a:gd name="connsiteX83" fmla="*/ 1638300 w 1822450"/>
                <a:gd name="connsiteY83" fmla="*/ 711200 h 2606675"/>
                <a:gd name="connsiteX84" fmla="*/ 1635125 w 1822450"/>
                <a:gd name="connsiteY84" fmla="*/ 720725 h 2606675"/>
                <a:gd name="connsiteX85" fmla="*/ 1631950 w 1822450"/>
                <a:gd name="connsiteY85" fmla="*/ 758825 h 2606675"/>
                <a:gd name="connsiteX86" fmla="*/ 1628775 w 1822450"/>
                <a:gd name="connsiteY86" fmla="*/ 768350 h 2606675"/>
                <a:gd name="connsiteX87" fmla="*/ 1638300 w 1822450"/>
                <a:gd name="connsiteY87" fmla="*/ 806450 h 2606675"/>
                <a:gd name="connsiteX88" fmla="*/ 1644650 w 1822450"/>
                <a:gd name="connsiteY88" fmla="*/ 831850 h 2606675"/>
                <a:gd name="connsiteX89" fmla="*/ 1647825 w 1822450"/>
                <a:gd name="connsiteY89" fmla="*/ 841375 h 2606675"/>
                <a:gd name="connsiteX90" fmla="*/ 1660525 w 1822450"/>
                <a:gd name="connsiteY90" fmla="*/ 844550 h 2606675"/>
                <a:gd name="connsiteX91" fmla="*/ 1663700 w 1822450"/>
                <a:gd name="connsiteY91" fmla="*/ 882650 h 2606675"/>
                <a:gd name="connsiteX92" fmla="*/ 1670050 w 1822450"/>
                <a:gd name="connsiteY92" fmla="*/ 901700 h 2606675"/>
                <a:gd name="connsiteX93" fmla="*/ 1673225 w 1822450"/>
                <a:gd name="connsiteY93" fmla="*/ 911225 h 2606675"/>
                <a:gd name="connsiteX94" fmla="*/ 1682750 w 1822450"/>
                <a:gd name="connsiteY94" fmla="*/ 930275 h 2606675"/>
                <a:gd name="connsiteX95" fmla="*/ 1685925 w 1822450"/>
                <a:gd name="connsiteY95" fmla="*/ 952500 h 2606675"/>
                <a:gd name="connsiteX96" fmla="*/ 1666875 w 1822450"/>
                <a:gd name="connsiteY96" fmla="*/ 962025 h 2606675"/>
                <a:gd name="connsiteX97" fmla="*/ 1733550 w 1822450"/>
                <a:gd name="connsiteY97" fmla="*/ 1016000 h 2606675"/>
                <a:gd name="connsiteX98" fmla="*/ 1739900 w 1822450"/>
                <a:gd name="connsiteY98" fmla="*/ 1035050 h 2606675"/>
                <a:gd name="connsiteX99" fmla="*/ 1749425 w 1822450"/>
                <a:gd name="connsiteY99" fmla="*/ 1041400 h 2606675"/>
                <a:gd name="connsiteX100" fmla="*/ 1768475 w 1822450"/>
                <a:gd name="connsiteY100" fmla="*/ 1047750 h 2606675"/>
                <a:gd name="connsiteX101" fmla="*/ 1778000 w 1822450"/>
                <a:gd name="connsiteY101" fmla="*/ 1054100 h 2606675"/>
                <a:gd name="connsiteX102" fmla="*/ 1787525 w 1822450"/>
                <a:gd name="connsiteY102" fmla="*/ 1085850 h 2606675"/>
                <a:gd name="connsiteX103" fmla="*/ 1790700 w 1822450"/>
                <a:gd name="connsiteY103" fmla="*/ 1098550 h 2606675"/>
                <a:gd name="connsiteX104" fmla="*/ 1800225 w 1822450"/>
                <a:gd name="connsiteY104" fmla="*/ 1117600 h 2606675"/>
                <a:gd name="connsiteX105" fmla="*/ 1803400 w 1822450"/>
                <a:gd name="connsiteY105" fmla="*/ 1127125 h 2606675"/>
                <a:gd name="connsiteX106" fmla="*/ 1816100 w 1822450"/>
                <a:gd name="connsiteY106" fmla="*/ 1146175 h 2606675"/>
                <a:gd name="connsiteX107" fmla="*/ 1822450 w 1822450"/>
                <a:gd name="connsiteY107" fmla="*/ 1165225 h 2606675"/>
                <a:gd name="connsiteX108" fmla="*/ 1816100 w 1822450"/>
                <a:gd name="connsiteY108" fmla="*/ 1174750 h 2606675"/>
                <a:gd name="connsiteX109" fmla="*/ 1800225 w 1822450"/>
                <a:gd name="connsiteY109" fmla="*/ 1177925 h 2606675"/>
                <a:gd name="connsiteX110" fmla="*/ 1774825 w 1822450"/>
                <a:gd name="connsiteY110" fmla="*/ 1184275 h 2606675"/>
                <a:gd name="connsiteX111" fmla="*/ 1755775 w 1822450"/>
                <a:gd name="connsiteY111" fmla="*/ 1190625 h 2606675"/>
                <a:gd name="connsiteX112" fmla="*/ 1746250 w 1822450"/>
                <a:gd name="connsiteY112" fmla="*/ 1193800 h 2606675"/>
                <a:gd name="connsiteX113" fmla="*/ 1746250 w 1822450"/>
                <a:gd name="connsiteY113" fmla="*/ 1352550 h 2606675"/>
                <a:gd name="connsiteX114" fmla="*/ 1749425 w 1822450"/>
                <a:gd name="connsiteY114" fmla="*/ 1365250 h 2606675"/>
                <a:gd name="connsiteX115" fmla="*/ 1752600 w 1822450"/>
                <a:gd name="connsiteY115" fmla="*/ 1384300 h 2606675"/>
                <a:gd name="connsiteX116" fmla="*/ 1755775 w 1822450"/>
                <a:gd name="connsiteY116" fmla="*/ 1438275 h 2606675"/>
                <a:gd name="connsiteX117" fmla="*/ 1758950 w 1822450"/>
                <a:gd name="connsiteY117" fmla="*/ 1704975 h 2606675"/>
                <a:gd name="connsiteX118" fmla="*/ 1765300 w 1822450"/>
                <a:gd name="connsiteY118" fmla="*/ 1724025 h 2606675"/>
                <a:gd name="connsiteX119" fmla="*/ 1768475 w 1822450"/>
                <a:gd name="connsiteY119" fmla="*/ 1733550 h 2606675"/>
                <a:gd name="connsiteX120" fmla="*/ 1739900 w 1822450"/>
                <a:gd name="connsiteY120" fmla="*/ 1743075 h 2606675"/>
                <a:gd name="connsiteX121" fmla="*/ 1720850 w 1822450"/>
                <a:gd name="connsiteY121" fmla="*/ 1749425 h 2606675"/>
                <a:gd name="connsiteX122" fmla="*/ 1711325 w 1822450"/>
                <a:gd name="connsiteY122" fmla="*/ 1752600 h 2606675"/>
                <a:gd name="connsiteX123" fmla="*/ 1711325 w 1822450"/>
                <a:gd name="connsiteY123" fmla="*/ 1819275 h 2606675"/>
                <a:gd name="connsiteX124" fmla="*/ 1704975 w 1822450"/>
                <a:gd name="connsiteY124" fmla="*/ 2051050 h 2606675"/>
                <a:gd name="connsiteX125" fmla="*/ 1701800 w 1822450"/>
                <a:gd name="connsiteY125" fmla="*/ 2143125 h 2606675"/>
                <a:gd name="connsiteX126" fmla="*/ 1692275 w 1822450"/>
                <a:gd name="connsiteY126" fmla="*/ 2349500 h 2606675"/>
                <a:gd name="connsiteX127" fmla="*/ 1689100 w 1822450"/>
                <a:gd name="connsiteY127" fmla="*/ 2359025 h 2606675"/>
                <a:gd name="connsiteX128" fmla="*/ 1689100 w 1822450"/>
                <a:gd name="connsiteY128" fmla="*/ 2543175 h 2606675"/>
                <a:gd name="connsiteX129" fmla="*/ 1682750 w 1822450"/>
                <a:gd name="connsiteY129" fmla="*/ 2552700 h 2606675"/>
                <a:gd name="connsiteX130" fmla="*/ 1676400 w 1822450"/>
                <a:gd name="connsiteY130" fmla="*/ 2565400 h 2606675"/>
                <a:gd name="connsiteX131" fmla="*/ 1673225 w 1822450"/>
                <a:gd name="connsiteY131" fmla="*/ 2574925 h 2606675"/>
                <a:gd name="connsiteX132" fmla="*/ 1660525 w 1822450"/>
                <a:gd name="connsiteY132" fmla="*/ 2593975 h 2606675"/>
                <a:gd name="connsiteX133" fmla="*/ 1631950 w 1822450"/>
                <a:gd name="connsiteY133" fmla="*/ 2603500 h 2606675"/>
                <a:gd name="connsiteX134" fmla="*/ 1622425 w 1822450"/>
                <a:gd name="connsiteY134" fmla="*/ 2606675 h 2606675"/>
                <a:gd name="connsiteX135" fmla="*/ 1562100 w 1822450"/>
                <a:gd name="connsiteY135" fmla="*/ 2603500 h 2606675"/>
                <a:gd name="connsiteX136" fmla="*/ 1530350 w 1822450"/>
                <a:gd name="connsiteY136" fmla="*/ 2593975 h 2606675"/>
                <a:gd name="connsiteX137" fmla="*/ 1520825 w 1822450"/>
                <a:gd name="connsiteY137" fmla="*/ 2590800 h 2606675"/>
                <a:gd name="connsiteX138" fmla="*/ 1511300 w 1822450"/>
                <a:gd name="connsiteY138" fmla="*/ 2584450 h 2606675"/>
                <a:gd name="connsiteX139" fmla="*/ 1492250 w 1822450"/>
                <a:gd name="connsiteY139" fmla="*/ 2578100 h 2606675"/>
                <a:gd name="connsiteX140" fmla="*/ 1466850 w 1822450"/>
                <a:gd name="connsiteY140" fmla="*/ 2568575 h 2606675"/>
                <a:gd name="connsiteX141" fmla="*/ 1447800 w 1822450"/>
                <a:gd name="connsiteY141" fmla="*/ 2565400 h 2606675"/>
                <a:gd name="connsiteX142" fmla="*/ 1435100 w 1822450"/>
                <a:gd name="connsiteY142" fmla="*/ 2562225 h 2606675"/>
                <a:gd name="connsiteX143" fmla="*/ 1333500 w 1822450"/>
                <a:gd name="connsiteY143" fmla="*/ 2555875 h 2606675"/>
                <a:gd name="connsiteX144" fmla="*/ 1323975 w 1822450"/>
                <a:gd name="connsiteY144" fmla="*/ 2552700 h 2606675"/>
                <a:gd name="connsiteX145" fmla="*/ 1244600 w 1822450"/>
                <a:gd name="connsiteY145" fmla="*/ 2546350 h 2606675"/>
                <a:gd name="connsiteX146" fmla="*/ 1241425 w 1822450"/>
                <a:gd name="connsiteY146" fmla="*/ 2536825 h 2606675"/>
                <a:gd name="connsiteX147" fmla="*/ 1235075 w 1822450"/>
                <a:gd name="connsiteY147" fmla="*/ 2527300 h 2606675"/>
                <a:gd name="connsiteX148" fmla="*/ 1228725 w 1822450"/>
                <a:gd name="connsiteY148" fmla="*/ 2457450 h 2606675"/>
                <a:gd name="connsiteX149" fmla="*/ 1222375 w 1822450"/>
                <a:gd name="connsiteY149" fmla="*/ 2432050 h 2606675"/>
                <a:gd name="connsiteX150" fmla="*/ 1212850 w 1822450"/>
                <a:gd name="connsiteY150" fmla="*/ 2413000 h 2606675"/>
                <a:gd name="connsiteX151" fmla="*/ 1206500 w 1822450"/>
                <a:gd name="connsiteY151" fmla="*/ 2393950 h 2606675"/>
                <a:gd name="connsiteX152" fmla="*/ 1203325 w 1822450"/>
                <a:gd name="connsiteY152" fmla="*/ 2384425 h 2606675"/>
                <a:gd name="connsiteX153" fmla="*/ 1206500 w 1822450"/>
                <a:gd name="connsiteY153" fmla="*/ 2241550 h 2606675"/>
                <a:gd name="connsiteX154" fmla="*/ 1206500 w 1822450"/>
                <a:gd name="connsiteY154" fmla="*/ 2117725 h 2606675"/>
                <a:gd name="connsiteX155" fmla="*/ 1196975 w 1822450"/>
                <a:gd name="connsiteY155" fmla="*/ 2114550 h 2606675"/>
                <a:gd name="connsiteX156" fmla="*/ 1193800 w 1822450"/>
                <a:gd name="connsiteY156" fmla="*/ 2095500 h 2606675"/>
                <a:gd name="connsiteX157" fmla="*/ 1206500 w 1822450"/>
                <a:gd name="connsiteY157" fmla="*/ 2076450 h 2606675"/>
                <a:gd name="connsiteX158" fmla="*/ 1219200 w 1822450"/>
                <a:gd name="connsiteY158" fmla="*/ 2009775 h 2606675"/>
                <a:gd name="connsiteX159" fmla="*/ 1228725 w 1822450"/>
                <a:gd name="connsiteY159" fmla="*/ 2006600 h 2606675"/>
                <a:gd name="connsiteX160" fmla="*/ 1238250 w 1822450"/>
                <a:gd name="connsiteY160" fmla="*/ 1958975 h 2606675"/>
                <a:gd name="connsiteX161" fmla="*/ 1244600 w 1822450"/>
                <a:gd name="connsiteY161" fmla="*/ 1924050 h 2606675"/>
                <a:gd name="connsiteX162" fmla="*/ 1247775 w 1822450"/>
                <a:gd name="connsiteY162" fmla="*/ 1911350 h 2606675"/>
                <a:gd name="connsiteX163" fmla="*/ 1203325 w 1822450"/>
                <a:gd name="connsiteY163" fmla="*/ 1889125 h 2606675"/>
                <a:gd name="connsiteX164" fmla="*/ 984250 w 1822450"/>
                <a:gd name="connsiteY164" fmla="*/ 1898650 h 2606675"/>
                <a:gd name="connsiteX165" fmla="*/ 968375 w 1822450"/>
                <a:gd name="connsiteY165" fmla="*/ 1901825 h 2606675"/>
                <a:gd name="connsiteX166" fmla="*/ 949325 w 1822450"/>
                <a:gd name="connsiteY166" fmla="*/ 1905000 h 2606675"/>
                <a:gd name="connsiteX167" fmla="*/ 939800 w 1822450"/>
                <a:gd name="connsiteY167" fmla="*/ 1908175 h 2606675"/>
                <a:gd name="connsiteX168" fmla="*/ 885825 w 1822450"/>
                <a:gd name="connsiteY168" fmla="*/ 1911350 h 2606675"/>
                <a:gd name="connsiteX169" fmla="*/ 688975 w 1822450"/>
                <a:gd name="connsiteY169" fmla="*/ 1917700 h 2606675"/>
                <a:gd name="connsiteX170" fmla="*/ 673100 w 1822450"/>
                <a:gd name="connsiteY170" fmla="*/ 1924050 h 2606675"/>
                <a:gd name="connsiteX171" fmla="*/ 654050 w 1822450"/>
                <a:gd name="connsiteY171" fmla="*/ 1930400 h 2606675"/>
                <a:gd name="connsiteX172" fmla="*/ 644525 w 1822450"/>
                <a:gd name="connsiteY172" fmla="*/ 1933575 h 2606675"/>
                <a:gd name="connsiteX173" fmla="*/ 635000 w 1822450"/>
                <a:gd name="connsiteY173" fmla="*/ 1939925 h 2606675"/>
                <a:gd name="connsiteX174" fmla="*/ 625475 w 1822450"/>
                <a:gd name="connsiteY174" fmla="*/ 1943100 h 2606675"/>
                <a:gd name="connsiteX175" fmla="*/ 615950 w 1822450"/>
                <a:gd name="connsiteY175" fmla="*/ 1949450 h 2606675"/>
                <a:gd name="connsiteX176" fmla="*/ 577850 w 1822450"/>
                <a:gd name="connsiteY176" fmla="*/ 1952625 h 2606675"/>
                <a:gd name="connsiteX177" fmla="*/ 558800 w 1822450"/>
                <a:gd name="connsiteY177" fmla="*/ 1958975 h 2606675"/>
                <a:gd name="connsiteX178" fmla="*/ 549275 w 1822450"/>
                <a:gd name="connsiteY178" fmla="*/ 1962150 h 2606675"/>
                <a:gd name="connsiteX179" fmla="*/ 498475 w 1822450"/>
                <a:gd name="connsiteY179" fmla="*/ 1958975 h 2606675"/>
                <a:gd name="connsiteX180" fmla="*/ 479425 w 1822450"/>
                <a:gd name="connsiteY180" fmla="*/ 1946275 h 2606675"/>
                <a:gd name="connsiteX181" fmla="*/ 457200 w 1822450"/>
                <a:gd name="connsiteY181" fmla="*/ 1936750 h 2606675"/>
                <a:gd name="connsiteX182" fmla="*/ 438150 w 1822450"/>
                <a:gd name="connsiteY182" fmla="*/ 1924050 h 2606675"/>
                <a:gd name="connsiteX183" fmla="*/ 419100 w 1822450"/>
                <a:gd name="connsiteY183" fmla="*/ 1917700 h 2606675"/>
                <a:gd name="connsiteX184" fmla="*/ 396875 w 1822450"/>
                <a:gd name="connsiteY184" fmla="*/ 1901825 h 2606675"/>
                <a:gd name="connsiteX185" fmla="*/ 377825 w 1822450"/>
                <a:gd name="connsiteY185" fmla="*/ 1892300 h 2606675"/>
                <a:gd name="connsiteX186" fmla="*/ 368300 w 1822450"/>
                <a:gd name="connsiteY186" fmla="*/ 1889125 h 2606675"/>
                <a:gd name="connsiteX187" fmla="*/ 346075 w 1822450"/>
                <a:gd name="connsiteY187" fmla="*/ 1876425 h 2606675"/>
                <a:gd name="connsiteX188" fmla="*/ 333375 w 1822450"/>
                <a:gd name="connsiteY188" fmla="*/ 1873250 h 2606675"/>
                <a:gd name="connsiteX189" fmla="*/ 314325 w 1822450"/>
                <a:gd name="connsiteY189" fmla="*/ 1866900 h 2606675"/>
                <a:gd name="connsiteX190" fmla="*/ 304800 w 1822450"/>
                <a:gd name="connsiteY190" fmla="*/ 1863725 h 2606675"/>
                <a:gd name="connsiteX191" fmla="*/ 276225 w 1822450"/>
                <a:gd name="connsiteY191" fmla="*/ 1844675 h 2606675"/>
                <a:gd name="connsiteX192" fmla="*/ 266700 w 1822450"/>
                <a:gd name="connsiteY192" fmla="*/ 1838325 h 2606675"/>
                <a:gd name="connsiteX193" fmla="*/ 257175 w 1822450"/>
                <a:gd name="connsiteY193" fmla="*/ 1835150 h 2606675"/>
                <a:gd name="connsiteX194" fmla="*/ 247650 w 1822450"/>
                <a:gd name="connsiteY194" fmla="*/ 1828800 h 2606675"/>
                <a:gd name="connsiteX195" fmla="*/ 225425 w 1822450"/>
                <a:gd name="connsiteY195" fmla="*/ 1822450 h 2606675"/>
                <a:gd name="connsiteX196" fmla="*/ 206375 w 1822450"/>
                <a:gd name="connsiteY196" fmla="*/ 1816100 h 2606675"/>
                <a:gd name="connsiteX197" fmla="*/ 184150 w 1822450"/>
                <a:gd name="connsiteY197" fmla="*/ 1809750 h 2606675"/>
                <a:gd name="connsiteX198" fmla="*/ 142875 w 1822450"/>
                <a:gd name="connsiteY198" fmla="*/ 1800225 h 2606675"/>
                <a:gd name="connsiteX199" fmla="*/ 104775 w 1822450"/>
                <a:gd name="connsiteY199" fmla="*/ 1787525 h 2606675"/>
                <a:gd name="connsiteX200" fmla="*/ 95250 w 1822450"/>
                <a:gd name="connsiteY200" fmla="*/ 1784350 h 2606675"/>
                <a:gd name="connsiteX201" fmla="*/ 47625 w 1822450"/>
                <a:gd name="connsiteY201" fmla="*/ 1781175 h 2606675"/>
                <a:gd name="connsiteX202" fmla="*/ 34925 w 1822450"/>
                <a:gd name="connsiteY202" fmla="*/ 1778000 h 2606675"/>
                <a:gd name="connsiteX203" fmla="*/ 31750 w 1822450"/>
                <a:gd name="connsiteY203" fmla="*/ 1768475 h 2606675"/>
                <a:gd name="connsiteX204" fmla="*/ 22225 w 1822450"/>
                <a:gd name="connsiteY204" fmla="*/ 1720850 h 2606675"/>
                <a:gd name="connsiteX205" fmla="*/ 19050 w 1822450"/>
                <a:gd name="connsiteY205" fmla="*/ 1704975 h 2606675"/>
                <a:gd name="connsiteX206" fmla="*/ 9525 w 1822450"/>
                <a:gd name="connsiteY206" fmla="*/ 1701800 h 2606675"/>
                <a:gd name="connsiteX207" fmla="*/ 0 w 1822450"/>
                <a:gd name="connsiteY207" fmla="*/ 1695450 h 2606675"/>
                <a:gd name="connsiteX208" fmla="*/ 3175 w 1822450"/>
                <a:gd name="connsiteY208" fmla="*/ 1673225 h 2606675"/>
                <a:gd name="connsiteX209" fmla="*/ 15875 w 1822450"/>
                <a:gd name="connsiteY209" fmla="*/ 1654175 h 2606675"/>
                <a:gd name="connsiteX210" fmla="*/ 47625 w 1822450"/>
                <a:gd name="connsiteY210" fmla="*/ 1625600 h 2606675"/>
                <a:gd name="connsiteX211" fmla="*/ 57150 w 1822450"/>
                <a:gd name="connsiteY211" fmla="*/ 1622425 h 2606675"/>
                <a:gd name="connsiteX212" fmla="*/ 63500 w 1822450"/>
                <a:gd name="connsiteY212" fmla="*/ 1612900 h 2606675"/>
                <a:gd name="connsiteX213" fmla="*/ 85725 w 1822450"/>
                <a:gd name="connsiteY213" fmla="*/ 1600200 h 2606675"/>
                <a:gd name="connsiteX214" fmla="*/ 95250 w 1822450"/>
                <a:gd name="connsiteY214" fmla="*/ 1581150 h 2606675"/>
                <a:gd name="connsiteX215" fmla="*/ 104775 w 1822450"/>
                <a:gd name="connsiteY215" fmla="*/ 1571625 h 2606675"/>
                <a:gd name="connsiteX216" fmla="*/ 117475 w 1822450"/>
                <a:gd name="connsiteY216" fmla="*/ 1552575 h 2606675"/>
                <a:gd name="connsiteX217" fmla="*/ 127000 w 1822450"/>
                <a:gd name="connsiteY217" fmla="*/ 1539875 h 2606675"/>
                <a:gd name="connsiteX218" fmla="*/ 133350 w 1822450"/>
                <a:gd name="connsiteY218" fmla="*/ 1530350 h 2606675"/>
                <a:gd name="connsiteX219" fmla="*/ 142875 w 1822450"/>
                <a:gd name="connsiteY219" fmla="*/ 1527175 h 2606675"/>
                <a:gd name="connsiteX220" fmla="*/ 146050 w 1822450"/>
                <a:gd name="connsiteY220" fmla="*/ 1514475 h 2606675"/>
                <a:gd name="connsiteX221" fmla="*/ 171450 w 1822450"/>
                <a:gd name="connsiteY221" fmla="*/ 1479550 h 2606675"/>
                <a:gd name="connsiteX222" fmla="*/ 184150 w 1822450"/>
                <a:gd name="connsiteY222" fmla="*/ 1470025 h 2606675"/>
                <a:gd name="connsiteX223" fmla="*/ 206375 w 1822450"/>
                <a:gd name="connsiteY223" fmla="*/ 1450975 h 2606675"/>
                <a:gd name="connsiteX224" fmla="*/ 212725 w 1822450"/>
                <a:gd name="connsiteY224" fmla="*/ 1438275 h 2606675"/>
                <a:gd name="connsiteX225" fmla="*/ 228600 w 1822450"/>
                <a:gd name="connsiteY225" fmla="*/ 1416050 h 2606675"/>
                <a:gd name="connsiteX226" fmla="*/ 241300 w 1822450"/>
                <a:gd name="connsiteY226" fmla="*/ 1393825 h 2606675"/>
                <a:gd name="connsiteX227" fmla="*/ 244475 w 1822450"/>
                <a:gd name="connsiteY227" fmla="*/ 1377950 h 2606675"/>
                <a:gd name="connsiteX228" fmla="*/ 254000 w 1822450"/>
                <a:gd name="connsiteY228" fmla="*/ 1349375 h 2606675"/>
                <a:gd name="connsiteX229" fmla="*/ 257175 w 1822450"/>
                <a:gd name="connsiteY229" fmla="*/ 1327150 h 2606675"/>
                <a:gd name="connsiteX230" fmla="*/ 263525 w 1822450"/>
                <a:gd name="connsiteY230" fmla="*/ 1304925 h 2606675"/>
                <a:gd name="connsiteX231" fmla="*/ 269875 w 1822450"/>
                <a:gd name="connsiteY231" fmla="*/ 1292225 h 2606675"/>
                <a:gd name="connsiteX232" fmla="*/ 273050 w 1822450"/>
                <a:gd name="connsiteY232" fmla="*/ 1282700 h 2606675"/>
                <a:gd name="connsiteX233" fmla="*/ 279400 w 1822450"/>
                <a:gd name="connsiteY233" fmla="*/ 1273175 h 2606675"/>
                <a:gd name="connsiteX234" fmla="*/ 292100 w 1822450"/>
                <a:gd name="connsiteY234" fmla="*/ 1244600 h 2606675"/>
                <a:gd name="connsiteX235" fmla="*/ 301625 w 1822450"/>
                <a:gd name="connsiteY235" fmla="*/ 1212850 h 2606675"/>
                <a:gd name="connsiteX236" fmla="*/ 307975 w 1822450"/>
                <a:gd name="connsiteY236" fmla="*/ 1193800 h 2606675"/>
                <a:gd name="connsiteX237" fmla="*/ 311150 w 1822450"/>
                <a:gd name="connsiteY237" fmla="*/ 1177925 h 2606675"/>
                <a:gd name="connsiteX238" fmla="*/ 317500 w 1822450"/>
                <a:gd name="connsiteY238" fmla="*/ 1165225 h 2606675"/>
                <a:gd name="connsiteX239" fmla="*/ 327025 w 1822450"/>
                <a:gd name="connsiteY239" fmla="*/ 1146175 h 2606675"/>
                <a:gd name="connsiteX240" fmla="*/ 333375 w 1822450"/>
                <a:gd name="connsiteY240" fmla="*/ 1133475 h 2606675"/>
                <a:gd name="connsiteX241" fmla="*/ 336550 w 1822450"/>
                <a:gd name="connsiteY241" fmla="*/ 1123950 h 2606675"/>
                <a:gd name="connsiteX242" fmla="*/ 374650 w 1822450"/>
                <a:gd name="connsiteY242" fmla="*/ 1092200 h 2606675"/>
                <a:gd name="connsiteX243" fmla="*/ 387350 w 1822450"/>
                <a:gd name="connsiteY243" fmla="*/ 942975 h 2606675"/>
                <a:gd name="connsiteX244" fmla="*/ 393700 w 1822450"/>
                <a:gd name="connsiteY244" fmla="*/ 882650 h 2606675"/>
                <a:gd name="connsiteX245" fmla="*/ 400050 w 1822450"/>
                <a:gd name="connsiteY245" fmla="*/ 873125 h 2606675"/>
                <a:gd name="connsiteX246" fmla="*/ 406400 w 1822450"/>
                <a:gd name="connsiteY246" fmla="*/ 838200 h 2606675"/>
                <a:gd name="connsiteX247" fmla="*/ 409575 w 1822450"/>
                <a:gd name="connsiteY247" fmla="*/ 822325 h 2606675"/>
                <a:gd name="connsiteX248" fmla="*/ 419100 w 1822450"/>
                <a:gd name="connsiteY248" fmla="*/ 796925 h 2606675"/>
                <a:gd name="connsiteX249" fmla="*/ 425450 w 1822450"/>
                <a:gd name="connsiteY249" fmla="*/ 771525 h 2606675"/>
                <a:gd name="connsiteX250" fmla="*/ 428625 w 1822450"/>
                <a:gd name="connsiteY250" fmla="*/ 762000 h 2606675"/>
                <a:gd name="connsiteX251" fmla="*/ 434975 w 1822450"/>
                <a:gd name="connsiteY251" fmla="*/ 752475 h 2606675"/>
                <a:gd name="connsiteX252" fmla="*/ 444500 w 1822450"/>
                <a:gd name="connsiteY252" fmla="*/ 714375 h 2606675"/>
                <a:gd name="connsiteX253" fmla="*/ 450850 w 1822450"/>
                <a:gd name="connsiteY253" fmla="*/ 688975 h 2606675"/>
                <a:gd name="connsiteX254" fmla="*/ 457200 w 1822450"/>
                <a:gd name="connsiteY254" fmla="*/ 669925 h 2606675"/>
                <a:gd name="connsiteX255" fmla="*/ 460375 w 1822450"/>
                <a:gd name="connsiteY255" fmla="*/ 650875 h 2606675"/>
                <a:gd name="connsiteX256" fmla="*/ 466725 w 1822450"/>
                <a:gd name="connsiteY256" fmla="*/ 635000 h 2606675"/>
                <a:gd name="connsiteX257" fmla="*/ 469900 w 1822450"/>
                <a:gd name="connsiteY257" fmla="*/ 625475 h 2606675"/>
                <a:gd name="connsiteX258" fmla="*/ 476250 w 1822450"/>
                <a:gd name="connsiteY258" fmla="*/ 282575 h 2606675"/>
                <a:gd name="connsiteX259" fmla="*/ 479425 w 1822450"/>
                <a:gd name="connsiteY259" fmla="*/ 219075 h 2606675"/>
                <a:gd name="connsiteX260" fmla="*/ 482600 w 1822450"/>
                <a:gd name="connsiteY260" fmla="*/ 203200 h 2606675"/>
                <a:gd name="connsiteX261" fmla="*/ 488950 w 1822450"/>
                <a:gd name="connsiteY261" fmla="*/ 193675 h 2606675"/>
                <a:gd name="connsiteX262" fmla="*/ 492125 w 1822450"/>
                <a:gd name="connsiteY262" fmla="*/ 184150 h 2606675"/>
                <a:gd name="connsiteX263" fmla="*/ 511175 w 1822450"/>
                <a:gd name="connsiteY263" fmla="*/ 171450 h 2606675"/>
                <a:gd name="connsiteX264" fmla="*/ 530225 w 1822450"/>
                <a:gd name="connsiteY264" fmla="*/ 165100 h 2606675"/>
                <a:gd name="connsiteX265" fmla="*/ 527050 w 1822450"/>
                <a:gd name="connsiteY265" fmla="*/ 155575 h 2606675"/>
                <a:gd name="connsiteX266" fmla="*/ 606425 w 1822450"/>
                <a:gd name="connsiteY266" fmla="*/ 114300 h 2606675"/>
                <a:gd name="connsiteX267" fmla="*/ 587375 w 1822450"/>
                <a:gd name="connsiteY267" fmla="*/ 95250 h 2606675"/>
                <a:gd name="connsiteX268" fmla="*/ 581025 w 1822450"/>
                <a:gd name="connsiteY268" fmla="*/ 76200 h 2606675"/>
                <a:gd name="connsiteX269" fmla="*/ 574675 w 1822450"/>
                <a:gd name="connsiteY269" fmla="*/ 50800 h 2606675"/>
                <a:gd name="connsiteX270" fmla="*/ 568325 w 1822450"/>
                <a:gd name="connsiteY270" fmla="*/ 41275 h 2606675"/>
                <a:gd name="connsiteX271" fmla="*/ 574675 w 1822450"/>
                <a:gd name="connsiteY271" fmla="*/ 31750 h 2606675"/>
                <a:gd name="connsiteX272" fmla="*/ 584200 w 1822450"/>
                <a:gd name="connsiteY272" fmla="*/ 25400 h 2606675"/>
                <a:gd name="connsiteX273" fmla="*/ 619125 w 1822450"/>
                <a:gd name="connsiteY273" fmla="*/ 15875 h 2606675"/>
                <a:gd name="connsiteX274" fmla="*/ 638175 w 1822450"/>
                <a:gd name="connsiteY274" fmla="*/ 9525 h 2606675"/>
                <a:gd name="connsiteX275" fmla="*/ 647700 w 1822450"/>
                <a:gd name="connsiteY275" fmla="*/ 6350 h 2606675"/>
                <a:gd name="connsiteX276" fmla="*/ 723900 w 1822450"/>
                <a:gd name="connsiteY276" fmla="*/ 3175 h 2606675"/>
                <a:gd name="connsiteX0" fmla="*/ 635000 w 1822450"/>
                <a:gd name="connsiteY0" fmla="*/ 9525 h 2606675"/>
                <a:gd name="connsiteX1" fmla="*/ 682625 w 1822450"/>
                <a:gd name="connsiteY1" fmla="*/ 6350 h 2606675"/>
                <a:gd name="connsiteX2" fmla="*/ 692150 w 1822450"/>
                <a:gd name="connsiteY2" fmla="*/ 3175 h 2606675"/>
                <a:gd name="connsiteX3" fmla="*/ 704850 w 1822450"/>
                <a:gd name="connsiteY3" fmla="*/ 0 h 2606675"/>
                <a:gd name="connsiteX4" fmla="*/ 736600 w 1822450"/>
                <a:gd name="connsiteY4" fmla="*/ 3175 h 2606675"/>
                <a:gd name="connsiteX5" fmla="*/ 752475 w 1822450"/>
                <a:gd name="connsiteY5" fmla="*/ 6350 h 2606675"/>
                <a:gd name="connsiteX6" fmla="*/ 758825 w 1822450"/>
                <a:gd name="connsiteY6" fmla="*/ 15875 h 2606675"/>
                <a:gd name="connsiteX7" fmla="*/ 790575 w 1822450"/>
                <a:gd name="connsiteY7" fmla="*/ 25400 h 2606675"/>
                <a:gd name="connsiteX8" fmla="*/ 809625 w 1822450"/>
                <a:gd name="connsiteY8" fmla="*/ 31750 h 2606675"/>
                <a:gd name="connsiteX9" fmla="*/ 828675 w 1822450"/>
                <a:gd name="connsiteY9" fmla="*/ 41275 h 2606675"/>
                <a:gd name="connsiteX10" fmla="*/ 847725 w 1822450"/>
                <a:gd name="connsiteY10" fmla="*/ 47625 h 2606675"/>
                <a:gd name="connsiteX11" fmla="*/ 857250 w 1822450"/>
                <a:gd name="connsiteY11" fmla="*/ 50800 h 2606675"/>
                <a:gd name="connsiteX12" fmla="*/ 863600 w 1822450"/>
                <a:gd name="connsiteY12" fmla="*/ 69850 h 2606675"/>
                <a:gd name="connsiteX13" fmla="*/ 866775 w 1822450"/>
                <a:gd name="connsiteY13" fmla="*/ 79375 h 2606675"/>
                <a:gd name="connsiteX14" fmla="*/ 895350 w 1822450"/>
                <a:gd name="connsiteY14" fmla="*/ 88900 h 2606675"/>
                <a:gd name="connsiteX15" fmla="*/ 904875 w 1822450"/>
                <a:gd name="connsiteY15" fmla="*/ 92075 h 2606675"/>
                <a:gd name="connsiteX16" fmla="*/ 933450 w 1822450"/>
                <a:gd name="connsiteY16" fmla="*/ 107950 h 2606675"/>
                <a:gd name="connsiteX17" fmla="*/ 952500 w 1822450"/>
                <a:gd name="connsiteY17" fmla="*/ 120650 h 2606675"/>
                <a:gd name="connsiteX18" fmla="*/ 974725 w 1822450"/>
                <a:gd name="connsiteY18" fmla="*/ 139700 h 2606675"/>
                <a:gd name="connsiteX19" fmla="*/ 984250 w 1822450"/>
                <a:gd name="connsiteY19" fmla="*/ 142875 h 2606675"/>
                <a:gd name="connsiteX20" fmla="*/ 993775 w 1822450"/>
                <a:gd name="connsiteY20" fmla="*/ 149225 h 2606675"/>
                <a:gd name="connsiteX21" fmla="*/ 1003300 w 1822450"/>
                <a:gd name="connsiteY21" fmla="*/ 152400 h 2606675"/>
                <a:gd name="connsiteX22" fmla="*/ 1022350 w 1822450"/>
                <a:gd name="connsiteY22" fmla="*/ 165100 h 2606675"/>
                <a:gd name="connsiteX23" fmla="*/ 1031875 w 1822450"/>
                <a:gd name="connsiteY23" fmla="*/ 171450 h 2606675"/>
                <a:gd name="connsiteX24" fmla="*/ 1060450 w 1822450"/>
                <a:gd name="connsiteY24" fmla="*/ 190500 h 2606675"/>
                <a:gd name="connsiteX25" fmla="*/ 1069975 w 1822450"/>
                <a:gd name="connsiteY25" fmla="*/ 196850 h 2606675"/>
                <a:gd name="connsiteX26" fmla="*/ 1079500 w 1822450"/>
                <a:gd name="connsiteY26" fmla="*/ 203200 h 2606675"/>
                <a:gd name="connsiteX27" fmla="*/ 1089025 w 1822450"/>
                <a:gd name="connsiteY27" fmla="*/ 222250 h 2606675"/>
                <a:gd name="connsiteX28" fmla="*/ 1092200 w 1822450"/>
                <a:gd name="connsiteY28" fmla="*/ 231775 h 2606675"/>
                <a:gd name="connsiteX29" fmla="*/ 1101725 w 1822450"/>
                <a:gd name="connsiteY29" fmla="*/ 234950 h 2606675"/>
                <a:gd name="connsiteX30" fmla="*/ 1120775 w 1822450"/>
                <a:gd name="connsiteY30" fmla="*/ 266700 h 2606675"/>
                <a:gd name="connsiteX31" fmla="*/ 1130300 w 1822450"/>
                <a:gd name="connsiteY31" fmla="*/ 285750 h 2606675"/>
                <a:gd name="connsiteX32" fmla="*/ 1143000 w 1822450"/>
                <a:gd name="connsiteY32" fmla="*/ 288925 h 2606675"/>
                <a:gd name="connsiteX33" fmla="*/ 1162050 w 1822450"/>
                <a:gd name="connsiteY33" fmla="*/ 295275 h 2606675"/>
                <a:gd name="connsiteX34" fmla="*/ 1168400 w 1822450"/>
                <a:gd name="connsiteY34" fmla="*/ 304800 h 2606675"/>
                <a:gd name="connsiteX35" fmla="*/ 1177925 w 1822450"/>
                <a:gd name="connsiteY35" fmla="*/ 307975 h 2606675"/>
                <a:gd name="connsiteX36" fmla="*/ 1200150 w 1822450"/>
                <a:gd name="connsiteY36" fmla="*/ 330200 h 2606675"/>
                <a:gd name="connsiteX37" fmla="*/ 1216025 w 1822450"/>
                <a:gd name="connsiteY37" fmla="*/ 349250 h 2606675"/>
                <a:gd name="connsiteX38" fmla="*/ 1219200 w 1822450"/>
                <a:gd name="connsiteY38" fmla="*/ 361950 h 2606675"/>
                <a:gd name="connsiteX39" fmla="*/ 1238250 w 1822450"/>
                <a:gd name="connsiteY39" fmla="*/ 377825 h 2606675"/>
                <a:gd name="connsiteX40" fmla="*/ 1241425 w 1822450"/>
                <a:gd name="connsiteY40" fmla="*/ 387350 h 2606675"/>
                <a:gd name="connsiteX41" fmla="*/ 1270000 w 1822450"/>
                <a:gd name="connsiteY41" fmla="*/ 400050 h 2606675"/>
                <a:gd name="connsiteX42" fmla="*/ 1279525 w 1822450"/>
                <a:gd name="connsiteY42" fmla="*/ 403225 h 2606675"/>
                <a:gd name="connsiteX43" fmla="*/ 1289050 w 1822450"/>
                <a:gd name="connsiteY43" fmla="*/ 406400 h 2606675"/>
                <a:gd name="connsiteX44" fmla="*/ 1301750 w 1822450"/>
                <a:gd name="connsiteY44" fmla="*/ 412750 h 2606675"/>
                <a:gd name="connsiteX45" fmla="*/ 1311275 w 1822450"/>
                <a:gd name="connsiteY45" fmla="*/ 415925 h 2606675"/>
                <a:gd name="connsiteX46" fmla="*/ 1320800 w 1822450"/>
                <a:gd name="connsiteY46" fmla="*/ 422275 h 2606675"/>
                <a:gd name="connsiteX47" fmla="*/ 1352550 w 1822450"/>
                <a:gd name="connsiteY47" fmla="*/ 434975 h 2606675"/>
                <a:gd name="connsiteX48" fmla="*/ 1377950 w 1822450"/>
                <a:gd name="connsiteY48" fmla="*/ 454025 h 2606675"/>
                <a:gd name="connsiteX49" fmla="*/ 1409700 w 1822450"/>
                <a:gd name="connsiteY49" fmla="*/ 466725 h 2606675"/>
                <a:gd name="connsiteX50" fmla="*/ 1419225 w 1822450"/>
                <a:gd name="connsiteY50" fmla="*/ 476250 h 2606675"/>
                <a:gd name="connsiteX51" fmla="*/ 1428750 w 1822450"/>
                <a:gd name="connsiteY51" fmla="*/ 479425 h 2606675"/>
                <a:gd name="connsiteX52" fmla="*/ 1438275 w 1822450"/>
                <a:gd name="connsiteY52" fmla="*/ 485775 h 2606675"/>
                <a:gd name="connsiteX53" fmla="*/ 1450975 w 1822450"/>
                <a:gd name="connsiteY53" fmla="*/ 488950 h 2606675"/>
                <a:gd name="connsiteX54" fmla="*/ 1470025 w 1822450"/>
                <a:gd name="connsiteY54" fmla="*/ 495300 h 2606675"/>
                <a:gd name="connsiteX55" fmla="*/ 1479550 w 1822450"/>
                <a:gd name="connsiteY55" fmla="*/ 498475 h 2606675"/>
                <a:gd name="connsiteX56" fmla="*/ 1489075 w 1822450"/>
                <a:gd name="connsiteY56" fmla="*/ 504825 h 2606675"/>
                <a:gd name="connsiteX57" fmla="*/ 1514475 w 1822450"/>
                <a:gd name="connsiteY57" fmla="*/ 527050 h 2606675"/>
                <a:gd name="connsiteX58" fmla="*/ 1524000 w 1822450"/>
                <a:gd name="connsiteY58" fmla="*/ 533400 h 2606675"/>
                <a:gd name="connsiteX59" fmla="*/ 1533525 w 1822450"/>
                <a:gd name="connsiteY59" fmla="*/ 539750 h 2606675"/>
                <a:gd name="connsiteX60" fmla="*/ 1546225 w 1822450"/>
                <a:gd name="connsiteY60" fmla="*/ 542925 h 2606675"/>
                <a:gd name="connsiteX61" fmla="*/ 1552575 w 1822450"/>
                <a:gd name="connsiteY61" fmla="*/ 552450 h 2606675"/>
                <a:gd name="connsiteX62" fmla="*/ 1562100 w 1822450"/>
                <a:gd name="connsiteY62" fmla="*/ 555625 h 2606675"/>
                <a:gd name="connsiteX63" fmla="*/ 1565275 w 1822450"/>
                <a:gd name="connsiteY63" fmla="*/ 568325 h 2606675"/>
                <a:gd name="connsiteX64" fmla="*/ 1568450 w 1822450"/>
                <a:gd name="connsiteY64" fmla="*/ 577850 h 2606675"/>
                <a:gd name="connsiteX65" fmla="*/ 1590675 w 1822450"/>
                <a:gd name="connsiteY65" fmla="*/ 565150 h 2606675"/>
                <a:gd name="connsiteX66" fmla="*/ 1600200 w 1822450"/>
                <a:gd name="connsiteY66" fmla="*/ 555625 h 2606675"/>
                <a:gd name="connsiteX67" fmla="*/ 1606550 w 1822450"/>
                <a:gd name="connsiteY67" fmla="*/ 546100 h 2606675"/>
                <a:gd name="connsiteX68" fmla="*/ 1616075 w 1822450"/>
                <a:gd name="connsiteY68" fmla="*/ 542925 h 2606675"/>
                <a:gd name="connsiteX69" fmla="*/ 1625600 w 1822450"/>
                <a:gd name="connsiteY69" fmla="*/ 536575 h 2606675"/>
                <a:gd name="connsiteX70" fmla="*/ 1657350 w 1822450"/>
                <a:gd name="connsiteY70" fmla="*/ 539750 h 2606675"/>
                <a:gd name="connsiteX71" fmla="*/ 1660525 w 1822450"/>
                <a:gd name="connsiteY71" fmla="*/ 549275 h 2606675"/>
                <a:gd name="connsiteX72" fmla="*/ 1663700 w 1822450"/>
                <a:gd name="connsiteY72" fmla="*/ 577850 h 2606675"/>
                <a:gd name="connsiteX73" fmla="*/ 1676400 w 1822450"/>
                <a:gd name="connsiteY73" fmla="*/ 596900 h 2606675"/>
                <a:gd name="connsiteX74" fmla="*/ 1689100 w 1822450"/>
                <a:gd name="connsiteY74" fmla="*/ 615950 h 2606675"/>
                <a:gd name="connsiteX75" fmla="*/ 1695450 w 1822450"/>
                <a:gd name="connsiteY75" fmla="*/ 625475 h 2606675"/>
                <a:gd name="connsiteX76" fmla="*/ 1701800 w 1822450"/>
                <a:gd name="connsiteY76" fmla="*/ 644525 h 2606675"/>
                <a:gd name="connsiteX77" fmla="*/ 1714500 w 1822450"/>
                <a:gd name="connsiteY77" fmla="*/ 647700 h 2606675"/>
                <a:gd name="connsiteX78" fmla="*/ 1711325 w 1822450"/>
                <a:gd name="connsiteY78" fmla="*/ 660400 h 2606675"/>
                <a:gd name="connsiteX79" fmla="*/ 1682750 w 1822450"/>
                <a:gd name="connsiteY79" fmla="*/ 673100 h 2606675"/>
                <a:gd name="connsiteX80" fmla="*/ 1663700 w 1822450"/>
                <a:gd name="connsiteY80" fmla="*/ 685800 h 2606675"/>
                <a:gd name="connsiteX81" fmla="*/ 1654175 w 1822450"/>
                <a:gd name="connsiteY81" fmla="*/ 692150 h 2606675"/>
                <a:gd name="connsiteX82" fmla="*/ 1647825 w 1822450"/>
                <a:gd name="connsiteY82" fmla="*/ 701675 h 2606675"/>
                <a:gd name="connsiteX83" fmla="*/ 1638300 w 1822450"/>
                <a:gd name="connsiteY83" fmla="*/ 711200 h 2606675"/>
                <a:gd name="connsiteX84" fmla="*/ 1635125 w 1822450"/>
                <a:gd name="connsiteY84" fmla="*/ 720725 h 2606675"/>
                <a:gd name="connsiteX85" fmla="*/ 1631950 w 1822450"/>
                <a:gd name="connsiteY85" fmla="*/ 758825 h 2606675"/>
                <a:gd name="connsiteX86" fmla="*/ 1628775 w 1822450"/>
                <a:gd name="connsiteY86" fmla="*/ 768350 h 2606675"/>
                <a:gd name="connsiteX87" fmla="*/ 1638300 w 1822450"/>
                <a:gd name="connsiteY87" fmla="*/ 806450 h 2606675"/>
                <a:gd name="connsiteX88" fmla="*/ 1644650 w 1822450"/>
                <a:gd name="connsiteY88" fmla="*/ 831850 h 2606675"/>
                <a:gd name="connsiteX89" fmla="*/ 1647825 w 1822450"/>
                <a:gd name="connsiteY89" fmla="*/ 841375 h 2606675"/>
                <a:gd name="connsiteX90" fmla="*/ 1660525 w 1822450"/>
                <a:gd name="connsiteY90" fmla="*/ 844550 h 2606675"/>
                <a:gd name="connsiteX91" fmla="*/ 1663700 w 1822450"/>
                <a:gd name="connsiteY91" fmla="*/ 882650 h 2606675"/>
                <a:gd name="connsiteX92" fmla="*/ 1670050 w 1822450"/>
                <a:gd name="connsiteY92" fmla="*/ 901700 h 2606675"/>
                <a:gd name="connsiteX93" fmla="*/ 1673225 w 1822450"/>
                <a:gd name="connsiteY93" fmla="*/ 911225 h 2606675"/>
                <a:gd name="connsiteX94" fmla="*/ 1682750 w 1822450"/>
                <a:gd name="connsiteY94" fmla="*/ 930275 h 2606675"/>
                <a:gd name="connsiteX95" fmla="*/ 1685925 w 1822450"/>
                <a:gd name="connsiteY95" fmla="*/ 952500 h 2606675"/>
                <a:gd name="connsiteX96" fmla="*/ 1733550 w 1822450"/>
                <a:gd name="connsiteY96" fmla="*/ 1016000 h 2606675"/>
                <a:gd name="connsiteX97" fmla="*/ 1739900 w 1822450"/>
                <a:gd name="connsiteY97" fmla="*/ 1035050 h 2606675"/>
                <a:gd name="connsiteX98" fmla="*/ 1749425 w 1822450"/>
                <a:gd name="connsiteY98" fmla="*/ 1041400 h 2606675"/>
                <a:gd name="connsiteX99" fmla="*/ 1768475 w 1822450"/>
                <a:gd name="connsiteY99" fmla="*/ 1047750 h 2606675"/>
                <a:gd name="connsiteX100" fmla="*/ 1778000 w 1822450"/>
                <a:gd name="connsiteY100" fmla="*/ 1054100 h 2606675"/>
                <a:gd name="connsiteX101" fmla="*/ 1787525 w 1822450"/>
                <a:gd name="connsiteY101" fmla="*/ 1085850 h 2606675"/>
                <a:gd name="connsiteX102" fmla="*/ 1790700 w 1822450"/>
                <a:gd name="connsiteY102" fmla="*/ 1098550 h 2606675"/>
                <a:gd name="connsiteX103" fmla="*/ 1800225 w 1822450"/>
                <a:gd name="connsiteY103" fmla="*/ 1117600 h 2606675"/>
                <a:gd name="connsiteX104" fmla="*/ 1803400 w 1822450"/>
                <a:gd name="connsiteY104" fmla="*/ 1127125 h 2606675"/>
                <a:gd name="connsiteX105" fmla="*/ 1816100 w 1822450"/>
                <a:gd name="connsiteY105" fmla="*/ 1146175 h 2606675"/>
                <a:gd name="connsiteX106" fmla="*/ 1822450 w 1822450"/>
                <a:gd name="connsiteY106" fmla="*/ 1165225 h 2606675"/>
                <a:gd name="connsiteX107" fmla="*/ 1816100 w 1822450"/>
                <a:gd name="connsiteY107" fmla="*/ 1174750 h 2606675"/>
                <a:gd name="connsiteX108" fmla="*/ 1800225 w 1822450"/>
                <a:gd name="connsiteY108" fmla="*/ 1177925 h 2606675"/>
                <a:gd name="connsiteX109" fmla="*/ 1774825 w 1822450"/>
                <a:gd name="connsiteY109" fmla="*/ 1184275 h 2606675"/>
                <a:gd name="connsiteX110" fmla="*/ 1755775 w 1822450"/>
                <a:gd name="connsiteY110" fmla="*/ 1190625 h 2606675"/>
                <a:gd name="connsiteX111" fmla="*/ 1746250 w 1822450"/>
                <a:gd name="connsiteY111" fmla="*/ 1193800 h 2606675"/>
                <a:gd name="connsiteX112" fmla="*/ 1746250 w 1822450"/>
                <a:gd name="connsiteY112" fmla="*/ 1352550 h 2606675"/>
                <a:gd name="connsiteX113" fmla="*/ 1749425 w 1822450"/>
                <a:gd name="connsiteY113" fmla="*/ 1365250 h 2606675"/>
                <a:gd name="connsiteX114" fmla="*/ 1752600 w 1822450"/>
                <a:gd name="connsiteY114" fmla="*/ 1384300 h 2606675"/>
                <a:gd name="connsiteX115" fmla="*/ 1755775 w 1822450"/>
                <a:gd name="connsiteY115" fmla="*/ 1438275 h 2606675"/>
                <a:gd name="connsiteX116" fmla="*/ 1758950 w 1822450"/>
                <a:gd name="connsiteY116" fmla="*/ 1704975 h 2606675"/>
                <a:gd name="connsiteX117" fmla="*/ 1765300 w 1822450"/>
                <a:gd name="connsiteY117" fmla="*/ 1724025 h 2606675"/>
                <a:gd name="connsiteX118" fmla="*/ 1768475 w 1822450"/>
                <a:gd name="connsiteY118" fmla="*/ 1733550 h 2606675"/>
                <a:gd name="connsiteX119" fmla="*/ 1739900 w 1822450"/>
                <a:gd name="connsiteY119" fmla="*/ 1743075 h 2606675"/>
                <a:gd name="connsiteX120" fmla="*/ 1720850 w 1822450"/>
                <a:gd name="connsiteY120" fmla="*/ 1749425 h 2606675"/>
                <a:gd name="connsiteX121" fmla="*/ 1711325 w 1822450"/>
                <a:gd name="connsiteY121" fmla="*/ 1752600 h 2606675"/>
                <a:gd name="connsiteX122" fmla="*/ 1711325 w 1822450"/>
                <a:gd name="connsiteY122" fmla="*/ 1819275 h 2606675"/>
                <a:gd name="connsiteX123" fmla="*/ 1704975 w 1822450"/>
                <a:gd name="connsiteY123" fmla="*/ 2051050 h 2606675"/>
                <a:gd name="connsiteX124" fmla="*/ 1701800 w 1822450"/>
                <a:gd name="connsiteY124" fmla="*/ 2143125 h 2606675"/>
                <a:gd name="connsiteX125" fmla="*/ 1692275 w 1822450"/>
                <a:gd name="connsiteY125" fmla="*/ 2349500 h 2606675"/>
                <a:gd name="connsiteX126" fmla="*/ 1689100 w 1822450"/>
                <a:gd name="connsiteY126" fmla="*/ 2359025 h 2606675"/>
                <a:gd name="connsiteX127" fmla="*/ 1689100 w 1822450"/>
                <a:gd name="connsiteY127" fmla="*/ 2543175 h 2606675"/>
                <a:gd name="connsiteX128" fmla="*/ 1682750 w 1822450"/>
                <a:gd name="connsiteY128" fmla="*/ 2552700 h 2606675"/>
                <a:gd name="connsiteX129" fmla="*/ 1676400 w 1822450"/>
                <a:gd name="connsiteY129" fmla="*/ 2565400 h 2606675"/>
                <a:gd name="connsiteX130" fmla="*/ 1673225 w 1822450"/>
                <a:gd name="connsiteY130" fmla="*/ 2574925 h 2606675"/>
                <a:gd name="connsiteX131" fmla="*/ 1660525 w 1822450"/>
                <a:gd name="connsiteY131" fmla="*/ 2593975 h 2606675"/>
                <a:gd name="connsiteX132" fmla="*/ 1631950 w 1822450"/>
                <a:gd name="connsiteY132" fmla="*/ 2603500 h 2606675"/>
                <a:gd name="connsiteX133" fmla="*/ 1622425 w 1822450"/>
                <a:gd name="connsiteY133" fmla="*/ 2606675 h 2606675"/>
                <a:gd name="connsiteX134" fmla="*/ 1562100 w 1822450"/>
                <a:gd name="connsiteY134" fmla="*/ 2603500 h 2606675"/>
                <a:gd name="connsiteX135" fmla="*/ 1530350 w 1822450"/>
                <a:gd name="connsiteY135" fmla="*/ 2593975 h 2606675"/>
                <a:gd name="connsiteX136" fmla="*/ 1520825 w 1822450"/>
                <a:gd name="connsiteY136" fmla="*/ 2590800 h 2606675"/>
                <a:gd name="connsiteX137" fmla="*/ 1511300 w 1822450"/>
                <a:gd name="connsiteY137" fmla="*/ 2584450 h 2606675"/>
                <a:gd name="connsiteX138" fmla="*/ 1492250 w 1822450"/>
                <a:gd name="connsiteY138" fmla="*/ 2578100 h 2606675"/>
                <a:gd name="connsiteX139" fmla="*/ 1466850 w 1822450"/>
                <a:gd name="connsiteY139" fmla="*/ 2568575 h 2606675"/>
                <a:gd name="connsiteX140" fmla="*/ 1447800 w 1822450"/>
                <a:gd name="connsiteY140" fmla="*/ 2565400 h 2606675"/>
                <a:gd name="connsiteX141" fmla="*/ 1435100 w 1822450"/>
                <a:gd name="connsiteY141" fmla="*/ 2562225 h 2606675"/>
                <a:gd name="connsiteX142" fmla="*/ 1333500 w 1822450"/>
                <a:gd name="connsiteY142" fmla="*/ 2555875 h 2606675"/>
                <a:gd name="connsiteX143" fmla="*/ 1323975 w 1822450"/>
                <a:gd name="connsiteY143" fmla="*/ 2552700 h 2606675"/>
                <a:gd name="connsiteX144" fmla="*/ 1244600 w 1822450"/>
                <a:gd name="connsiteY144" fmla="*/ 2546350 h 2606675"/>
                <a:gd name="connsiteX145" fmla="*/ 1241425 w 1822450"/>
                <a:gd name="connsiteY145" fmla="*/ 2536825 h 2606675"/>
                <a:gd name="connsiteX146" fmla="*/ 1235075 w 1822450"/>
                <a:gd name="connsiteY146" fmla="*/ 2527300 h 2606675"/>
                <a:gd name="connsiteX147" fmla="*/ 1228725 w 1822450"/>
                <a:gd name="connsiteY147" fmla="*/ 2457450 h 2606675"/>
                <a:gd name="connsiteX148" fmla="*/ 1222375 w 1822450"/>
                <a:gd name="connsiteY148" fmla="*/ 2432050 h 2606675"/>
                <a:gd name="connsiteX149" fmla="*/ 1212850 w 1822450"/>
                <a:gd name="connsiteY149" fmla="*/ 2413000 h 2606675"/>
                <a:gd name="connsiteX150" fmla="*/ 1206500 w 1822450"/>
                <a:gd name="connsiteY150" fmla="*/ 2393950 h 2606675"/>
                <a:gd name="connsiteX151" fmla="*/ 1203325 w 1822450"/>
                <a:gd name="connsiteY151" fmla="*/ 2384425 h 2606675"/>
                <a:gd name="connsiteX152" fmla="*/ 1206500 w 1822450"/>
                <a:gd name="connsiteY152" fmla="*/ 2241550 h 2606675"/>
                <a:gd name="connsiteX153" fmla="*/ 1206500 w 1822450"/>
                <a:gd name="connsiteY153" fmla="*/ 2117725 h 2606675"/>
                <a:gd name="connsiteX154" fmla="*/ 1196975 w 1822450"/>
                <a:gd name="connsiteY154" fmla="*/ 2114550 h 2606675"/>
                <a:gd name="connsiteX155" fmla="*/ 1193800 w 1822450"/>
                <a:gd name="connsiteY155" fmla="*/ 2095500 h 2606675"/>
                <a:gd name="connsiteX156" fmla="*/ 1206500 w 1822450"/>
                <a:gd name="connsiteY156" fmla="*/ 2076450 h 2606675"/>
                <a:gd name="connsiteX157" fmla="*/ 1219200 w 1822450"/>
                <a:gd name="connsiteY157" fmla="*/ 2009775 h 2606675"/>
                <a:gd name="connsiteX158" fmla="*/ 1228725 w 1822450"/>
                <a:gd name="connsiteY158" fmla="*/ 2006600 h 2606675"/>
                <a:gd name="connsiteX159" fmla="*/ 1238250 w 1822450"/>
                <a:gd name="connsiteY159" fmla="*/ 1958975 h 2606675"/>
                <a:gd name="connsiteX160" fmla="*/ 1244600 w 1822450"/>
                <a:gd name="connsiteY160" fmla="*/ 1924050 h 2606675"/>
                <a:gd name="connsiteX161" fmla="*/ 1247775 w 1822450"/>
                <a:gd name="connsiteY161" fmla="*/ 1911350 h 2606675"/>
                <a:gd name="connsiteX162" fmla="*/ 1203325 w 1822450"/>
                <a:gd name="connsiteY162" fmla="*/ 1889125 h 2606675"/>
                <a:gd name="connsiteX163" fmla="*/ 984250 w 1822450"/>
                <a:gd name="connsiteY163" fmla="*/ 1898650 h 2606675"/>
                <a:gd name="connsiteX164" fmla="*/ 968375 w 1822450"/>
                <a:gd name="connsiteY164" fmla="*/ 1901825 h 2606675"/>
                <a:gd name="connsiteX165" fmla="*/ 949325 w 1822450"/>
                <a:gd name="connsiteY165" fmla="*/ 1905000 h 2606675"/>
                <a:gd name="connsiteX166" fmla="*/ 939800 w 1822450"/>
                <a:gd name="connsiteY166" fmla="*/ 1908175 h 2606675"/>
                <a:gd name="connsiteX167" fmla="*/ 885825 w 1822450"/>
                <a:gd name="connsiteY167" fmla="*/ 1911350 h 2606675"/>
                <a:gd name="connsiteX168" fmla="*/ 688975 w 1822450"/>
                <a:gd name="connsiteY168" fmla="*/ 1917700 h 2606675"/>
                <a:gd name="connsiteX169" fmla="*/ 673100 w 1822450"/>
                <a:gd name="connsiteY169" fmla="*/ 1924050 h 2606675"/>
                <a:gd name="connsiteX170" fmla="*/ 654050 w 1822450"/>
                <a:gd name="connsiteY170" fmla="*/ 1930400 h 2606675"/>
                <a:gd name="connsiteX171" fmla="*/ 644525 w 1822450"/>
                <a:gd name="connsiteY171" fmla="*/ 1933575 h 2606675"/>
                <a:gd name="connsiteX172" fmla="*/ 635000 w 1822450"/>
                <a:gd name="connsiteY172" fmla="*/ 1939925 h 2606675"/>
                <a:gd name="connsiteX173" fmla="*/ 625475 w 1822450"/>
                <a:gd name="connsiteY173" fmla="*/ 1943100 h 2606675"/>
                <a:gd name="connsiteX174" fmla="*/ 615950 w 1822450"/>
                <a:gd name="connsiteY174" fmla="*/ 1949450 h 2606675"/>
                <a:gd name="connsiteX175" fmla="*/ 577850 w 1822450"/>
                <a:gd name="connsiteY175" fmla="*/ 1952625 h 2606675"/>
                <a:gd name="connsiteX176" fmla="*/ 558800 w 1822450"/>
                <a:gd name="connsiteY176" fmla="*/ 1958975 h 2606675"/>
                <a:gd name="connsiteX177" fmla="*/ 549275 w 1822450"/>
                <a:gd name="connsiteY177" fmla="*/ 1962150 h 2606675"/>
                <a:gd name="connsiteX178" fmla="*/ 498475 w 1822450"/>
                <a:gd name="connsiteY178" fmla="*/ 1958975 h 2606675"/>
                <a:gd name="connsiteX179" fmla="*/ 479425 w 1822450"/>
                <a:gd name="connsiteY179" fmla="*/ 1946275 h 2606675"/>
                <a:gd name="connsiteX180" fmla="*/ 457200 w 1822450"/>
                <a:gd name="connsiteY180" fmla="*/ 1936750 h 2606675"/>
                <a:gd name="connsiteX181" fmla="*/ 438150 w 1822450"/>
                <a:gd name="connsiteY181" fmla="*/ 1924050 h 2606675"/>
                <a:gd name="connsiteX182" fmla="*/ 419100 w 1822450"/>
                <a:gd name="connsiteY182" fmla="*/ 1917700 h 2606675"/>
                <a:gd name="connsiteX183" fmla="*/ 396875 w 1822450"/>
                <a:gd name="connsiteY183" fmla="*/ 1901825 h 2606675"/>
                <a:gd name="connsiteX184" fmla="*/ 377825 w 1822450"/>
                <a:gd name="connsiteY184" fmla="*/ 1892300 h 2606675"/>
                <a:gd name="connsiteX185" fmla="*/ 368300 w 1822450"/>
                <a:gd name="connsiteY185" fmla="*/ 1889125 h 2606675"/>
                <a:gd name="connsiteX186" fmla="*/ 346075 w 1822450"/>
                <a:gd name="connsiteY186" fmla="*/ 1876425 h 2606675"/>
                <a:gd name="connsiteX187" fmla="*/ 333375 w 1822450"/>
                <a:gd name="connsiteY187" fmla="*/ 1873250 h 2606675"/>
                <a:gd name="connsiteX188" fmla="*/ 314325 w 1822450"/>
                <a:gd name="connsiteY188" fmla="*/ 1866900 h 2606675"/>
                <a:gd name="connsiteX189" fmla="*/ 304800 w 1822450"/>
                <a:gd name="connsiteY189" fmla="*/ 1863725 h 2606675"/>
                <a:gd name="connsiteX190" fmla="*/ 276225 w 1822450"/>
                <a:gd name="connsiteY190" fmla="*/ 1844675 h 2606675"/>
                <a:gd name="connsiteX191" fmla="*/ 266700 w 1822450"/>
                <a:gd name="connsiteY191" fmla="*/ 1838325 h 2606675"/>
                <a:gd name="connsiteX192" fmla="*/ 257175 w 1822450"/>
                <a:gd name="connsiteY192" fmla="*/ 1835150 h 2606675"/>
                <a:gd name="connsiteX193" fmla="*/ 247650 w 1822450"/>
                <a:gd name="connsiteY193" fmla="*/ 1828800 h 2606675"/>
                <a:gd name="connsiteX194" fmla="*/ 225425 w 1822450"/>
                <a:gd name="connsiteY194" fmla="*/ 1822450 h 2606675"/>
                <a:gd name="connsiteX195" fmla="*/ 206375 w 1822450"/>
                <a:gd name="connsiteY195" fmla="*/ 1816100 h 2606675"/>
                <a:gd name="connsiteX196" fmla="*/ 184150 w 1822450"/>
                <a:gd name="connsiteY196" fmla="*/ 1809750 h 2606675"/>
                <a:gd name="connsiteX197" fmla="*/ 142875 w 1822450"/>
                <a:gd name="connsiteY197" fmla="*/ 1800225 h 2606675"/>
                <a:gd name="connsiteX198" fmla="*/ 104775 w 1822450"/>
                <a:gd name="connsiteY198" fmla="*/ 1787525 h 2606675"/>
                <a:gd name="connsiteX199" fmla="*/ 95250 w 1822450"/>
                <a:gd name="connsiteY199" fmla="*/ 1784350 h 2606675"/>
                <a:gd name="connsiteX200" fmla="*/ 47625 w 1822450"/>
                <a:gd name="connsiteY200" fmla="*/ 1781175 h 2606675"/>
                <a:gd name="connsiteX201" fmla="*/ 34925 w 1822450"/>
                <a:gd name="connsiteY201" fmla="*/ 1778000 h 2606675"/>
                <a:gd name="connsiteX202" fmla="*/ 31750 w 1822450"/>
                <a:gd name="connsiteY202" fmla="*/ 1768475 h 2606675"/>
                <a:gd name="connsiteX203" fmla="*/ 22225 w 1822450"/>
                <a:gd name="connsiteY203" fmla="*/ 1720850 h 2606675"/>
                <a:gd name="connsiteX204" fmla="*/ 19050 w 1822450"/>
                <a:gd name="connsiteY204" fmla="*/ 1704975 h 2606675"/>
                <a:gd name="connsiteX205" fmla="*/ 9525 w 1822450"/>
                <a:gd name="connsiteY205" fmla="*/ 1701800 h 2606675"/>
                <a:gd name="connsiteX206" fmla="*/ 0 w 1822450"/>
                <a:gd name="connsiteY206" fmla="*/ 1695450 h 2606675"/>
                <a:gd name="connsiteX207" fmla="*/ 3175 w 1822450"/>
                <a:gd name="connsiteY207" fmla="*/ 1673225 h 2606675"/>
                <a:gd name="connsiteX208" fmla="*/ 15875 w 1822450"/>
                <a:gd name="connsiteY208" fmla="*/ 1654175 h 2606675"/>
                <a:gd name="connsiteX209" fmla="*/ 47625 w 1822450"/>
                <a:gd name="connsiteY209" fmla="*/ 1625600 h 2606675"/>
                <a:gd name="connsiteX210" fmla="*/ 57150 w 1822450"/>
                <a:gd name="connsiteY210" fmla="*/ 1622425 h 2606675"/>
                <a:gd name="connsiteX211" fmla="*/ 63500 w 1822450"/>
                <a:gd name="connsiteY211" fmla="*/ 1612900 h 2606675"/>
                <a:gd name="connsiteX212" fmla="*/ 85725 w 1822450"/>
                <a:gd name="connsiteY212" fmla="*/ 1600200 h 2606675"/>
                <a:gd name="connsiteX213" fmla="*/ 95250 w 1822450"/>
                <a:gd name="connsiteY213" fmla="*/ 1581150 h 2606675"/>
                <a:gd name="connsiteX214" fmla="*/ 104775 w 1822450"/>
                <a:gd name="connsiteY214" fmla="*/ 1571625 h 2606675"/>
                <a:gd name="connsiteX215" fmla="*/ 117475 w 1822450"/>
                <a:gd name="connsiteY215" fmla="*/ 1552575 h 2606675"/>
                <a:gd name="connsiteX216" fmla="*/ 127000 w 1822450"/>
                <a:gd name="connsiteY216" fmla="*/ 1539875 h 2606675"/>
                <a:gd name="connsiteX217" fmla="*/ 133350 w 1822450"/>
                <a:gd name="connsiteY217" fmla="*/ 1530350 h 2606675"/>
                <a:gd name="connsiteX218" fmla="*/ 142875 w 1822450"/>
                <a:gd name="connsiteY218" fmla="*/ 1527175 h 2606675"/>
                <a:gd name="connsiteX219" fmla="*/ 146050 w 1822450"/>
                <a:gd name="connsiteY219" fmla="*/ 1514475 h 2606675"/>
                <a:gd name="connsiteX220" fmla="*/ 171450 w 1822450"/>
                <a:gd name="connsiteY220" fmla="*/ 1479550 h 2606675"/>
                <a:gd name="connsiteX221" fmla="*/ 184150 w 1822450"/>
                <a:gd name="connsiteY221" fmla="*/ 1470025 h 2606675"/>
                <a:gd name="connsiteX222" fmla="*/ 206375 w 1822450"/>
                <a:gd name="connsiteY222" fmla="*/ 1450975 h 2606675"/>
                <a:gd name="connsiteX223" fmla="*/ 212725 w 1822450"/>
                <a:gd name="connsiteY223" fmla="*/ 1438275 h 2606675"/>
                <a:gd name="connsiteX224" fmla="*/ 228600 w 1822450"/>
                <a:gd name="connsiteY224" fmla="*/ 1416050 h 2606675"/>
                <a:gd name="connsiteX225" fmla="*/ 241300 w 1822450"/>
                <a:gd name="connsiteY225" fmla="*/ 1393825 h 2606675"/>
                <a:gd name="connsiteX226" fmla="*/ 244475 w 1822450"/>
                <a:gd name="connsiteY226" fmla="*/ 1377950 h 2606675"/>
                <a:gd name="connsiteX227" fmla="*/ 254000 w 1822450"/>
                <a:gd name="connsiteY227" fmla="*/ 1349375 h 2606675"/>
                <a:gd name="connsiteX228" fmla="*/ 257175 w 1822450"/>
                <a:gd name="connsiteY228" fmla="*/ 1327150 h 2606675"/>
                <a:gd name="connsiteX229" fmla="*/ 263525 w 1822450"/>
                <a:gd name="connsiteY229" fmla="*/ 1304925 h 2606675"/>
                <a:gd name="connsiteX230" fmla="*/ 269875 w 1822450"/>
                <a:gd name="connsiteY230" fmla="*/ 1292225 h 2606675"/>
                <a:gd name="connsiteX231" fmla="*/ 273050 w 1822450"/>
                <a:gd name="connsiteY231" fmla="*/ 1282700 h 2606675"/>
                <a:gd name="connsiteX232" fmla="*/ 279400 w 1822450"/>
                <a:gd name="connsiteY232" fmla="*/ 1273175 h 2606675"/>
                <a:gd name="connsiteX233" fmla="*/ 292100 w 1822450"/>
                <a:gd name="connsiteY233" fmla="*/ 1244600 h 2606675"/>
                <a:gd name="connsiteX234" fmla="*/ 301625 w 1822450"/>
                <a:gd name="connsiteY234" fmla="*/ 1212850 h 2606675"/>
                <a:gd name="connsiteX235" fmla="*/ 307975 w 1822450"/>
                <a:gd name="connsiteY235" fmla="*/ 1193800 h 2606675"/>
                <a:gd name="connsiteX236" fmla="*/ 311150 w 1822450"/>
                <a:gd name="connsiteY236" fmla="*/ 1177925 h 2606675"/>
                <a:gd name="connsiteX237" fmla="*/ 317500 w 1822450"/>
                <a:gd name="connsiteY237" fmla="*/ 1165225 h 2606675"/>
                <a:gd name="connsiteX238" fmla="*/ 327025 w 1822450"/>
                <a:gd name="connsiteY238" fmla="*/ 1146175 h 2606675"/>
                <a:gd name="connsiteX239" fmla="*/ 333375 w 1822450"/>
                <a:gd name="connsiteY239" fmla="*/ 1133475 h 2606675"/>
                <a:gd name="connsiteX240" fmla="*/ 336550 w 1822450"/>
                <a:gd name="connsiteY240" fmla="*/ 1123950 h 2606675"/>
                <a:gd name="connsiteX241" fmla="*/ 374650 w 1822450"/>
                <a:gd name="connsiteY241" fmla="*/ 1092200 h 2606675"/>
                <a:gd name="connsiteX242" fmla="*/ 387350 w 1822450"/>
                <a:gd name="connsiteY242" fmla="*/ 942975 h 2606675"/>
                <a:gd name="connsiteX243" fmla="*/ 393700 w 1822450"/>
                <a:gd name="connsiteY243" fmla="*/ 882650 h 2606675"/>
                <a:gd name="connsiteX244" fmla="*/ 400050 w 1822450"/>
                <a:gd name="connsiteY244" fmla="*/ 873125 h 2606675"/>
                <a:gd name="connsiteX245" fmla="*/ 406400 w 1822450"/>
                <a:gd name="connsiteY245" fmla="*/ 838200 h 2606675"/>
                <a:gd name="connsiteX246" fmla="*/ 409575 w 1822450"/>
                <a:gd name="connsiteY246" fmla="*/ 822325 h 2606675"/>
                <a:gd name="connsiteX247" fmla="*/ 419100 w 1822450"/>
                <a:gd name="connsiteY247" fmla="*/ 796925 h 2606675"/>
                <a:gd name="connsiteX248" fmla="*/ 425450 w 1822450"/>
                <a:gd name="connsiteY248" fmla="*/ 771525 h 2606675"/>
                <a:gd name="connsiteX249" fmla="*/ 428625 w 1822450"/>
                <a:gd name="connsiteY249" fmla="*/ 762000 h 2606675"/>
                <a:gd name="connsiteX250" fmla="*/ 434975 w 1822450"/>
                <a:gd name="connsiteY250" fmla="*/ 752475 h 2606675"/>
                <a:gd name="connsiteX251" fmla="*/ 444500 w 1822450"/>
                <a:gd name="connsiteY251" fmla="*/ 714375 h 2606675"/>
                <a:gd name="connsiteX252" fmla="*/ 450850 w 1822450"/>
                <a:gd name="connsiteY252" fmla="*/ 688975 h 2606675"/>
                <a:gd name="connsiteX253" fmla="*/ 457200 w 1822450"/>
                <a:gd name="connsiteY253" fmla="*/ 669925 h 2606675"/>
                <a:gd name="connsiteX254" fmla="*/ 460375 w 1822450"/>
                <a:gd name="connsiteY254" fmla="*/ 650875 h 2606675"/>
                <a:gd name="connsiteX255" fmla="*/ 466725 w 1822450"/>
                <a:gd name="connsiteY255" fmla="*/ 635000 h 2606675"/>
                <a:gd name="connsiteX256" fmla="*/ 469900 w 1822450"/>
                <a:gd name="connsiteY256" fmla="*/ 625475 h 2606675"/>
                <a:gd name="connsiteX257" fmla="*/ 476250 w 1822450"/>
                <a:gd name="connsiteY257" fmla="*/ 282575 h 2606675"/>
                <a:gd name="connsiteX258" fmla="*/ 479425 w 1822450"/>
                <a:gd name="connsiteY258" fmla="*/ 219075 h 2606675"/>
                <a:gd name="connsiteX259" fmla="*/ 482600 w 1822450"/>
                <a:gd name="connsiteY259" fmla="*/ 203200 h 2606675"/>
                <a:gd name="connsiteX260" fmla="*/ 488950 w 1822450"/>
                <a:gd name="connsiteY260" fmla="*/ 193675 h 2606675"/>
                <a:gd name="connsiteX261" fmla="*/ 492125 w 1822450"/>
                <a:gd name="connsiteY261" fmla="*/ 184150 h 2606675"/>
                <a:gd name="connsiteX262" fmla="*/ 511175 w 1822450"/>
                <a:gd name="connsiteY262" fmla="*/ 171450 h 2606675"/>
                <a:gd name="connsiteX263" fmla="*/ 530225 w 1822450"/>
                <a:gd name="connsiteY263" fmla="*/ 165100 h 2606675"/>
                <a:gd name="connsiteX264" fmla="*/ 527050 w 1822450"/>
                <a:gd name="connsiteY264" fmla="*/ 155575 h 2606675"/>
                <a:gd name="connsiteX265" fmla="*/ 606425 w 1822450"/>
                <a:gd name="connsiteY265" fmla="*/ 114300 h 2606675"/>
                <a:gd name="connsiteX266" fmla="*/ 587375 w 1822450"/>
                <a:gd name="connsiteY266" fmla="*/ 95250 h 2606675"/>
                <a:gd name="connsiteX267" fmla="*/ 581025 w 1822450"/>
                <a:gd name="connsiteY267" fmla="*/ 76200 h 2606675"/>
                <a:gd name="connsiteX268" fmla="*/ 574675 w 1822450"/>
                <a:gd name="connsiteY268" fmla="*/ 50800 h 2606675"/>
                <a:gd name="connsiteX269" fmla="*/ 568325 w 1822450"/>
                <a:gd name="connsiteY269" fmla="*/ 41275 h 2606675"/>
                <a:gd name="connsiteX270" fmla="*/ 574675 w 1822450"/>
                <a:gd name="connsiteY270" fmla="*/ 31750 h 2606675"/>
                <a:gd name="connsiteX271" fmla="*/ 584200 w 1822450"/>
                <a:gd name="connsiteY271" fmla="*/ 25400 h 2606675"/>
                <a:gd name="connsiteX272" fmla="*/ 619125 w 1822450"/>
                <a:gd name="connsiteY272" fmla="*/ 15875 h 2606675"/>
                <a:gd name="connsiteX273" fmla="*/ 638175 w 1822450"/>
                <a:gd name="connsiteY273" fmla="*/ 9525 h 2606675"/>
                <a:gd name="connsiteX274" fmla="*/ 647700 w 1822450"/>
                <a:gd name="connsiteY274" fmla="*/ 6350 h 2606675"/>
                <a:gd name="connsiteX275" fmla="*/ 723900 w 1822450"/>
                <a:gd name="connsiteY275" fmla="*/ 3175 h 260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</a:cxnLst>
              <a:rect l="l" t="t" r="r" b="b"/>
              <a:pathLst>
                <a:path w="1822450" h="2606675">
                  <a:moveTo>
                    <a:pt x="635000" y="9525"/>
                  </a:moveTo>
                  <a:cubicBezTo>
                    <a:pt x="650875" y="8467"/>
                    <a:pt x="666812" y="8107"/>
                    <a:pt x="682625" y="6350"/>
                  </a:cubicBezTo>
                  <a:cubicBezTo>
                    <a:pt x="685951" y="5980"/>
                    <a:pt x="688932" y="4094"/>
                    <a:pt x="692150" y="3175"/>
                  </a:cubicBezTo>
                  <a:cubicBezTo>
                    <a:pt x="696346" y="1976"/>
                    <a:pt x="700617" y="1058"/>
                    <a:pt x="704850" y="0"/>
                  </a:cubicBezTo>
                  <a:cubicBezTo>
                    <a:pt x="715433" y="1058"/>
                    <a:pt x="726057" y="1769"/>
                    <a:pt x="736600" y="3175"/>
                  </a:cubicBezTo>
                  <a:cubicBezTo>
                    <a:pt x="741949" y="3888"/>
                    <a:pt x="747790" y="3673"/>
                    <a:pt x="752475" y="6350"/>
                  </a:cubicBezTo>
                  <a:cubicBezTo>
                    <a:pt x="755788" y="8243"/>
                    <a:pt x="755589" y="13853"/>
                    <a:pt x="758825" y="15875"/>
                  </a:cubicBezTo>
                  <a:cubicBezTo>
                    <a:pt x="765733" y="20192"/>
                    <a:pt x="781996" y="22826"/>
                    <a:pt x="790575" y="25400"/>
                  </a:cubicBezTo>
                  <a:cubicBezTo>
                    <a:pt x="796986" y="27323"/>
                    <a:pt x="803275" y="29633"/>
                    <a:pt x="809625" y="31750"/>
                  </a:cubicBezTo>
                  <a:cubicBezTo>
                    <a:pt x="844363" y="43329"/>
                    <a:pt x="791746" y="24862"/>
                    <a:pt x="828675" y="41275"/>
                  </a:cubicBezTo>
                  <a:cubicBezTo>
                    <a:pt x="834792" y="43993"/>
                    <a:pt x="841375" y="45508"/>
                    <a:pt x="847725" y="47625"/>
                  </a:cubicBezTo>
                  <a:lnTo>
                    <a:pt x="857250" y="50800"/>
                  </a:lnTo>
                  <a:lnTo>
                    <a:pt x="863600" y="69850"/>
                  </a:lnTo>
                  <a:cubicBezTo>
                    <a:pt x="864658" y="73025"/>
                    <a:pt x="863600" y="78317"/>
                    <a:pt x="866775" y="79375"/>
                  </a:cubicBezTo>
                  <a:lnTo>
                    <a:pt x="895350" y="88900"/>
                  </a:lnTo>
                  <a:cubicBezTo>
                    <a:pt x="898525" y="89958"/>
                    <a:pt x="902090" y="90219"/>
                    <a:pt x="904875" y="92075"/>
                  </a:cubicBezTo>
                  <a:cubicBezTo>
                    <a:pt x="926710" y="106631"/>
                    <a:pt x="916685" y="102362"/>
                    <a:pt x="933450" y="107950"/>
                  </a:cubicBezTo>
                  <a:cubicBezTo>
                    <a:pt x="963836" y="138336"/>
                    <a:pt x="924931" y="102270"/>
                    <a:pt x="952500" y="120650"/>
                  </a:cubicBezTo>
                  <a:cubicBezTo>
                    <a:pt x="986280" y="143170"/>
                    <a:pt x="934258" y="116576"/>
                    <a:pt x="974725" y="139700"/>
                  </a:cubicBezTo>
                  <a:cubicBezTo>
                    <a:pt x="977631" y="141360"/>
                    <a:pt x="981257" y="141378"/>
                    <a:pt x="984250" y="142875"/>
                  </a:cubicBezTo>
                  <a:cubicBezTo>
                    <a:pt x="987663" y="144582"/>
                    <a:pt x="990362" y="147518"/>
                    <a:pt x="993775" y="149225"/>
                  </a:cubicBezTo>
                  <a:cubicBezTo>
                    <a:pt x="996768" y="150722"/>
                    <a:pt x="1000374" y="150775"/>
                    <a:pt x="1003300" y="152400"/>
                  </a:cubicBezTo>
                  <a:cubicBezTo>
                    <a:pt x="1009971" y="156106"/>
                    <a:pt x="1016000" y="160867"/>
                    <a:pt x="1022350" y="165100"/>
                  </a:cubicBezTo>
                  <a:lnTo>
                    <a:pt x="1031875" y="171450"/>
                  </a:lnTo>
                  <a:lnTo>
                    <a:pt x="1060450" y="190500"/>
                  </a:lnTo>
                  <a:lnTo>
                    <a:pt x="1069975" y="196850"/>
                  </a:lnTo>
                  <a:lnTo>
                    <a:pt x="1079500" y="203200"/>
                  </a:lnTo>
                  <a:cubicBezTo>
                    <a:pt x="1087480" y="227141"/>
                    <a:pt x="1076715" y="197631"/>
                    <a:pt x="1089025" y="222250"/>
                  </a:cubicBezTo>
                  <a:cubicBezTo>
                    <a:pt x="1090522" y="225243"/>
                    <a:pt x="1089833" y="229408"/>
                    <a:pt x="1092200" y="231775"/>
                  </a:cubicBezTo>
                  <a:cubicBezTo>
                    <a:pt x="1094567" y="234142"/>
                    <a:pt x="1098550" y="233892"/>
                    <a:pt x="1101725" y="234950"/>
                  </a:cubicBezTo>
                  <a:cubicBezTo>
                    <a:pt x="1110753" y="248493"/>
                    <a:pt x="1114917" y="253032"/>
                    <a:pt x="1120775" y="266700"/>
                  </a:cubicBezTo>
                  <a:cubicBezTo>
                    <a:pt x="1123311" y="272616"/>
                    <a:pt x="1124198" y="281682"/>
                    <a:pt x="1130300" y="285750"/>
                  </a:cubicBezTo>
                  <a:cubicBezTo>
                    <a:pt x="1133931" y="288171"/>
                    <a:pt x="1138820" y="287671"/>
                    <a:pt x="1143000" y="288925"/>
                  </a:cubicBezTo>
                  <a:cubicBezTo>
                    <a:pt x="1149411" y="290848"/>
                    <a:pt x="1162050" y="295275"/>
                    <a:pt x="1162050" y="295275"/>
                  </a:cubicBezTo>
                  <a:cubicBezTo>
                    <a:pt x="1164167" y="298450"/>
                    <a:pt x="1165420" y="302416"/>
                    <a:pt x="1168400" y="304800"/>
                  </a:cubicBezTo>
                  <a:cubicBezTo>
                    <a:pt x="1171013" y="306891"/>
                    <a:pt x="1175558" y="305608"/>
                    <a:pt x="1177925" y="307975"/>
                  </a:cubicBezTo>
                  <a:cubicBezTo>
                    <a:pt x="1203399" y="333449"/>
                    <a:pt x="1178597" y="323016"/>
                    <a:pt x="1200150" y="330200"/>
                  </a:cubicBezTo>
                  <a:cubicBezTo>
                    <a:pt x="1205871" y="335921"/>
                    <a:pt x="1212710" y="341514"/>
                    <a:pt x="1216025" y="349250"/>
                  </a:cubicBezTo>
                  <a:cubicBezTo>
                    <a:pt x="1217744" y="353261"/>
                    <a:pt x="1217035" y="358161"/>
                    <a:pt x="1219200" y="361950"/>
                  </a:cubicBezTo>
                  <a:cubicBezTo>
                    <a:pt x="1222961" y="368532"/>
                    <a:pt x="1232181" y="373779"/>
                    <a:pt x="1238250" y="377825"/>
                  </a:cubicBezTo>
                  <a:cubicBezTo>
                    <a:pt x="1239308" y="381000"/>
                    <a:pt x="1239334" y="384737"/>
                    <a:pt x="1241425" y="387350"/>
                  </a:cubicBezTo>
                  <a:cubicBezTo>
                    <a:pt x="1246914" y="394211"/>
                    <a:pt x="1264179" y="398110"/>
                    <a:pt x="1270000" y="400050"/>
                  </a:cubicBezTo>
                  <a:lnTo>
                    <a:pt x="1279525" y="403225"/>
                  </a:lnTo>
                  <a:cubicBezTo>
                    <a:pt x="1282700" y="404283"/>
                    <a:pt x="1286057" y="404903"/>
                    <a:pt x="1289050" y="406400"/>
                  </a:cubicBezTo>
                  <a:cubicBezTo>
                    <a:pt x="1293283" y="408517"/>
                    <a:pt x="1297400" y="410886"/>
                    <a:pt x="1301750" y="412750"/>
                  </a:cubicBezTo>
                  <a:cubicBezTo>
                    <a:pt x="1304826" y="414068"/>
                    <a:pt x="1308282" y="414428"/>
                    <a:pt x="1311275" y="415925"/>
                  </a:cubicBezTo>
                  <a:cubicBezTo>
                    <a:pt x="1314688" y="417632"/>
                    <a:pt x="1317313" y="420725"/>
                    <a:pt x="1320800" y="422275"/>
                  </a:cubicBezTo>
                  <a:cubicBezTo>
                    <a:pt x="1336290" y="429159"/>
                    <a:pt x="1339556" y="426312"/>
                    <a:pt x="1352550" y="434975"/>
                  </a:cubicBezTo>
                  <a:cubicBezTo>
                    <a:pt x="1361356" y="440846"/>
                    <a:pt x="1367910" y="450678"/>
                    <a:pt x="1377950" y="454025"/>
                  </a:cubicBezTo>
                  <a:cubicBezTo>
                    <a:pt x="1386625" y="456917"/>
                    <a:pt x="1401525" y="460885"/>
                    <a:pt x="1409700" y="466725"/>
                  </a:cubicBezTo>
                  <a:cubicBezTo>
                    <a:pt x="1413354" y="469335"/>
                    <a:pt x="1415489" y="473759"/>
                    <a:pt x="1419225" y="476250"/>
                  </a:cubicBezTo>
                  <a:cubicBezTo>
                    <a:pt x="1422010" y="478106"/>
                    <a:pt x="1425757" y="477928"/>
                    <a:pt x="1428750" y="479425"/>
                  </a:cubicBezTo>
                  <a:cubicBezTo>
                    <a:pt x="1432163" y="481132"/>
                    <a:pt x="1434768" y="484272"/>
                    <a:pt x="1438275" y="485775"/>
                  </a:cubicBezTo>
                  <a:cubicBezTo>
                    <a:pt x="1442286" y="487494"/>
                    <a:pt x="1446795" y="487696"/>
                    <a:pt x="1450975" y="488950"/>
                  </a:cubicBezTo>
                  <a:cubicBezTo>
                    <a:pt x="1457386" y="490873"/>
                    <a:pt x="1463675" y="493183"/>
                    <a:pt x="1470025" y="495300"/>
                  </a:cubicBezTo>
                  <a:cubicBezTo>
                    <a:pt x="1473200" y="496358"/>
                    <a:pt x="1476765" y="496619"/>
                    <a:pt x="1479550" y="498475"/>
                  </a:cubicBezTo>
                  <a:lnTo>
                    <a:pt x="1489075" y="504825"/>
                  </a:lnTo>
                  <a:cubicBezTo>
                    <a:pt x="1499658" y="520700"/>
                    <a:pt x="1492250" y="512233"/>
                    <a:pt x="1514475" y="527050"/>
                  </a:cubicBezTo>
                  <a:lnTo>
                    <a:pt x="1524000" y="533400"/>
                  </a:lnTo>
                  <a:cubicBezTo>
                    <a:pt x="1527175" y="535517"/>
                    <a:pt x="1529823" y="538825"/>
                    <a:pt x="1533525" y="539750"/>
                  </a:cubicBezTo>
                  <a:lnTo>
                    <a:pt x="1546225" y="542925"/>
                  </a:lnTo>
                  <a:cubicBezTo>
                    <a:pt x="1548342" y="546100"/>
                    <a:pt x="1549595" y="550066"/>
                    <a:pt x="1552575" y="552450"/>
                  </a:cubicBezTo>
                  <a:cubicBezTo>
                    <a:pt x="1555188" y="554541"/>
                    <a:pt x="1560009" y="553012"/>
                    <a:pt x="1562100" y="555625"/>
                  </a:cubicBezTo>
                  <a:cubicBezTo>
                    <a:pt x="1564826" y="559032"/>
                    <a:pt x="1564076" y="564129"/>
                    <a:pt x="1565275" y="568325"/>
                  </a:cubicBezTo>
                  <a:cubicBezTo>
                    <a:pt x="1566194" y="571543"/>
                    <a:pt x="1567392" y="574675"/>
                    <a:pt x="1568450" y="577850"/>
                  </a:cubicBezTo>
                  <a:cubicBezTo>
                    <a:pt x="1576214" y="573968"/>
                    <a:pt x="1583943" y="570760"/>
                    <a:pt x="1590675" y="565150"/>
                  </a:cubicBezTo>
                  <a:cubicBezTo>
                    <a:pt x="1594124" y="562275"/>
                    <a:pt x="1597325" y="559074"/>
                    <a:pt x="1600200" y="555625"/>
                  </a:cubicBezTo>
                  <a:cubicBezTo>
                    <a:pt x="1602643" y="552694"/>
                    <a:pt x="1603570" y="548484"/>
                    <a:pt x="1606550" y="546100"/>
                  </a:cubicBezTo>
                  <a:cubicBezTo>
                    <a:pt x="1609163" y="544009"/>
                    <a:pt x="1613082" y="544422"/>
                    <a:pt x="1616075" y="542925"/>
                  </a:cubicBezTo>
                  <a:cubicBezTo>
                    <a:pt x="1619488" y="541218"/>
                    <a:pt x="1622425" y="538692"/>
                    <a:pt x="1625600" y="536575"/>
                  </a:cubicBezTo>
                  <a:cubicBezTo>
                    <a:pt x="1636183" y="537633"/>
                    <a:pt x="1647354" y="536115"/>
                    <a:pt x="1657350" y="539750"/>
                  </a:cubicBezTo>
                  <a:cubicBezTo>
                    <a:pt x="1660495" y="540894"/>
                    <a:pt x="1659975" y="545974"/>
                    <a:pt x="1660525" y="549275"/>
                  </a:cubicBezTo>
                  <a:cubicBezTo>
                    <a:pt x="1662101" y="558728"/>
                    <a:pt x="1662124" y="568397"/>
                    <a:pt x="1663700" y="577850"/>
                  </a:cubicBezTo>
                  <a:cubicBezTo>
                    <a:pt x="1665908" y="591098"/>
                    <a:pt x="1667711" y="585728"/>
                    <a:pt x="1676400" y="596900"/>
                  </a:cubicBezTo>
                  <a:cubicBezTo>
                    <a:pt x="1681085" y="602924"/>
                    <a:pt x="1684867" y="609600"/>
                    <a:pt x="1689100" y="615950"/>
                  </a:cubicBezTo>
                  <a:cubicBezTo>
                    <a:pt x="1691217" y="619125"/>
                    <a:pt x="1694243" y="621855"/>
                    <a:pt x="1695450" y="625475"/>
                  </a:cubicBezTo>
                  <a:cubicBezTo>
                    <a:pt x="1697567" y="631825"/>
                    <a:pt x="1695306" y="642902"/>
                    <a:pt x="1701800" y="644525"/>
                  </a:cubicBezTo>
                  <a:lnTo>
                    <a:pt x="1714500" y="647700"/>
                  </a:lnTo>
                  <a:cubicBezTo>
                    <a:pt x="1713442" y="651933"/>
                    <a:pt x="1713746" y="656769"/>
                    <a:pt x="1711325" y="660400"/>
                  </a:cubicBezTo>
                  <a:cubicBezTo>
                    <a:pt x="1706155" y="668154"/>
                    <a:pt x="1688011" y="669593"/>
                    <a:pt x="1682750" y="673100"/>
                  </a:cubicBezTo>
                  <a:lnTo>
                    <a:pt x="1663700" y="685800"/>
                  </a:lnTo>
                  <a:lnTo>
                    <a:pt x="1654175" y="692150"/>
                  </a:lnTo>
                  <a:cubicBezTo>
                    <a:pt x="1652058" y="695325"/>
                    <a:pt x="1650268" y="698744"/>
                    <a:pt x="1647825" y="701675"/>
                  </a:cubicBezTo>
                  <a:cubicBezTo>
                    <a:pt x="1644950" y="705124"/>
                    <a:pt x="1640791" y="707464"/>
                    <a:pt x="1638300" y="711200"/>
                  </a:cubicBezTo>
                  <a:cubicBezTo>
                    <a:pt x="1636444" y="713985"/>
                    <a:pt x="1636183" y="717550"/>
                    <a:pt x="1635125" y="720725"/>
                  </a:cubicBezTo>
                  <a:cubicBezTo>
                    <a:pt x="1634067" y="733425"/>
                    <a:pt x="1633634" y="746193"/>
                    <a:pt x="1631950" y="758825"/>
                  </a:cubicBezTo>
                  <a:cubicBezTo>
                    <a:pt x="1631508" y="762142"/>
                    <a:pt x="1628775" y="765003"/>
                    <a:pt x="1628775" y="768350"/>
                  </a:cubicBezTo>
                  <a:cubicBezTo>
                    <a:pt x="1628775" y="795323"/>
                    <a:pt x="1628066" y="791099"/>
                    <a:pt x="1638300" y="806450"/>
                  </a:cubicBezTo>
                  <a:cubicBezTo>
                    <a:pt x="1640417" y="814917"/>
                    <a:pt x="1641890" y="823571"/>
                    <a:pt x="1644650" y="831850"/>
                  </a:cubicBezTo>
                  <a:cubicBezTo>
                    <a:pt x="1645708" y="835025"/>
                    <a:pt x="1645212" y="839284"/>
                    <a:pt x="1647825" y="841375"/>
                  </a:cubicBezTo>
                  <a:cubicBezTo>
                    <a:pt x="1651232" y="844101"/>
                    <a:pt x="1656292" y="843492"/>
                    <a:pt x="1660525" y="844550"/>
                  </a:cubicBezTo>
                  <a:cubicBezTo>
                    <a:pt x="1661583" y="857250"/>
                    <a:pt x="1661605" y="870079"/>
                    <a:pt x="1663700" y="882650"/>
                  </a:cubicBezTo>
                  <a:cubicBezTo>
                    <a:pt x="1664800" y="889252"/>
                    <a:pt x="1667933" y="895350"/>
                    <a:pt x="1670050" y="901700"/>
                  </a:cubicBezTo>
                  <a:cubicBezTo>
                    <a:pt x="1671108" y="904875"/>
                    <a:pt x="1671369" y="908440"/>
                    <a:pt x="1673225" y="911225"/>
                  </a:cubicBezTo>
                  <a:cubicBezTo>
                    <a:pt x="1681431" y="923535"/>
                    <a:pt x="1678368" y="917130"/>
                    <a:pt x="1682750" y="930275"/>
                  </a:cubicBezTo>
                  <a:cubicBezTo>
                    <a:pt x="1683808" y="937683"/>
                    <a:pt x="1677458" y="938212"/>
                    <a:pt x="1685925" y="952500"/>
                  </a:cubicBezTo>
                  <a:cubicBezTo>
                    <a:pt x="1694392" y="966788"/>
                    <a:pt x="1724554" y="1002242"/>
                    <a:pt x="1733550" y="1016000"/>
                  </a:cubicBezTo>
                  <a:cubicBezTo>
                    <a:pt x="1735667" y="1022350"/>
                    <a:pt x="1734331" y="1031337"/>
                    <a:pt x="1739900" y="1035050"/>
                  </a:cubicBezTo>
                  <a:cubicBezTo>
                    <a:pt x="1743075" y="1037167"/>
                    <a:pt x="1745938" y="1039850"/>
                    <a:pt x="1749425" y="1041400"/>
                  </a:cubicBezTo>
                  <a:cubicBezTo>
                    <a:pt x="1755542" y="1044118"/>
                    <a:pt x="1762906" y="1044037"/>
                    <a:pt x="1768475" y="1047750"/>
                  </a:cubicBezTo>
                  <a:lnTo>
                    <a:pt x="1778000" y="1054100"/>
                  </a:lnTo>
                  <a:cubicBezTo>
                    <a:pt x="1785392" y="1105846"/>
                    <a:pt x="1775149" y="1056972"/>
                    <a:pt x="1787525" y="1085850"/>
                  </a:cubicBezTo>
                  <a:cubicBezTo>
                    <a:pt x="1789244" y="1089861"/>
                    <a:pt x="1789501" y="1094354"/>
                    <a:pt x="1790700" y="1098550"/>
                  </a:cubicBezTo>
                  <a:cubicBezTo>
                    <a:pt x="1796020" y="1117171"/>
                    <a:pt x="1790948" y="1099047"/>
                    <a:pt x="1800225" y="1117600"/>
                  </a:cubicBezTo>
                  <a:cubicBezTo>
                    <a:pt x="1801722" y="1120593"/>
                    <a:pt x="1801775" y="1124199"/>
                    <a:pt x="1803400" y="1127125"/>
                  </a:cubicBezTo>
                  <a:cubicBezTo>
                    <a:pt x="1807106" y="1133796"/>
                    <a:pt x="1813687" y="1138935"/>
                    <a:pt x="1816100" y="1146175"/>
                  </a:cubicBezTo>
                  <a:lnTo>
                    <a:pt x="1822450" y="1165225"/>
                  </a:lnTo>
                  <a:cubicBezTo>
                    <a:pt x="1820333" y="1168400"/>
                    <a:pt x="1819413" y="1172857"/>
                    <a:pt x="1816100" y="1174750"/>
                  </a:cubicBezTo>
                  <a:cubicBezTo>
                    <a:pt x="1811415" y="1177427"/>
                    <a:pt x="1805483" y="1176712"/>
                    <a:pt x="1800225" y="1177925"/>
                  </a:cubicBezTo>
                  <a:cubicBezTo>
                    <a:pt x="1791721" y="1179887"/>
                    <a:pt x="1783104" y="1181515"/>
                    <a:pt x="1774825" y="1184275"/>
                  </a:cubicBezTo>
                  <a:lnTo>
                    <a:pt x="1755775" y="1190625"/>
                  </a:lnTo>
                  <a:lnTo>
                    <a:pt x="1746250" y="1193800"/>
                  </a:lnTo>
                  <a:cubicBezTo>
                    <a:pt x="1727506" y="1250031"/>
                    <a:pt x="1740555" y="1207326"/>
                    <a:pt x="1746250" y="1352550"/>
                  </a:cubicBezTo>
                  <a:cubicBezTo>
                    <a:pt x="1746421" y="1356910"/>
                    <a:pt x="1748569" y="1360971"/>
                    <a:pt x="1749425" y="1365250"/>
                  </a:cubicBezTo>
                  <a:cubicBezTo>
                    <a:pt x="1750688" y="1371563"/>
                    <a:pt x="1751542" y="1377950"/>
                    <a:pt x="1752600" y="1384300"/>
                  </a:cubicBezTo>
                  <a:cubicBezTo>
                    <a:pt x="1753658" y="1402292"/>
                    <a:pt x="1755418" y="1420256"/>
                    <a:pt x="1755775" y="1438275"/>
                  </a:cubicBezTo>
                  <a:cubicBezTo>
                    <a:pt x="1757535" y="1527164"/>
                    <a:pt x="1755988" y="1616118"/>
                    <a:pt x="1758950" y="1704975"/>
                  </a:cubicBezTo>
                  <a:cubicBezTo>
                    <a:pt x="1759173" y="1711665"/>
                    <a:pt x="1763183" y="1717675"/>
                    <a:pt x="1765300" y="1724025"/>
                  </a:cubicBezTo>
                  <a:lnTo>
                    <a:pt x="1768475" y="1733550"/>
                  </a:lnTo>
                  <a:cubicBezTo>
                    <a:pt x="1750889" y="1745274"/>
                    <a:pt x="1767277" y="1736231"/>
                    <a:pt x="1739900" y="1743075"/>
                  </a:cubicBezTo>
                  <a:cubicBezTo>
                    <a:pt x="1733406" y="1744698"/>
                    <a:pt x="1727200" y="1747308"/>
                    <a:pt x="1720850" y="1749425"/>
                  </a:cubicBezTo>
                  <a:cubicBezTo>
                    <a:pt x="1717675" y="1750483"/>
                    <a:pt x="1712912" y="1740958"/>
                    <a:pt x="1711325" y="1752600"/>
                  </a:cubicBezTo>
                  <a:cubicBezTo>
                    <a:pt x="1709738" y="1764242"/>
                    <a:pt x="1712383" y="1769533"/>
                    <a:pt x="1711325" y="1819275"/>
                  </a:cubicBezTo>
                  <a:cubicBezTo>
                    <a:pt x="1710267" y="1869017"/>
                    <a:pt x="1706563" y="1997075"/>
                    <a:pt x="1704975" y="2051050"/>
                  </a:cubicBezTo>
                  <a:cubicBezTo>
                    <a:pt x="1703388" y="2105025"/>
                    <a:pt x="1702506" y="2112423"/>
                    <a:pt x="1701800" y="2143125"/>
                  </a:cubicBezTo>
                  <a:cubicBezTo>
                    <a:pt x="1698066" y="2305569"/>
                    <a:pt x="1715544" y="2271936"/>
                    <a:pt x="1692275" y="2349500"/>
                  </a:cubicBezTo>
                  <a:cubicBezTo>
                    <a:pt x="1691313" y="2352706"/>
                    <a:pt x="1690158" y="2355850"/>
                    <a:pt x="1689100" y="2359025"/>
                  </a:cubicBezTo>
                  <a:cubicBezTo>
                    <a:pt x="1692660" y="2433780"/>
                    <a:pt x="1695479" y="2458120"/>
                    <a:pt x="1689100" y="2543175"/>
                  </a:cubicBezTo>
                  <a:cubicBezTo>
                    <a:pt x="1688815" y="2546980"/>
                    <a:pt x="1684643" y="2549387"/>
                    <a:pt x="1682750" y="2552700"/>
                  </a:cubicBezTo>
                  <a:cubicBezTo>
                    <a:pt x="1680402" y="2556809"/>
                    <a:pt x="1678264" y="2561050"/>
                    <a:pt x="1676400" y="2565400"/>
                  </a:cubicBezTo>
                  <a:cubicBezTo>
                    <a:pt x="1675082" y="2568476"/>
                    <a:pt x="1674850" y="2571999"/>
                    <a:pt x="1673225" y="2574925"/>
                  </a:cubicBezTo>
                  <a:cubicBezTo>
                    <a:pt x="1669519" y="2581596"/>
                    <a:pt x="1667765" y="2591562"/>
                    <a:pt x="1660525" y="2593975"/>
                  </a:cubicBezTo>
                  <a:lnTo>
                    <a:pt x="1631950" y="2603500"/>
                  </a:lnTo>
                  <a:lnTo>
                    <a:pt x="1622425" y="2606675"/>
                  </a:lnTo>
                  <a:cubicBezTo>
                    <a:pt x="1602317" y="2605617"/>
                    <a:pt x="1582160" y="2605244"/>
                    <a:pt x="1562100" y="2603500"/>
                  </a:cubicBezTo>
                  <a:cubicBezTo>
                    <a:pt x="1555608" y="2602935"/>
                    <a:pt x="1534056" y="2595210"/>
                    <a:pt x="1530350" y="2593975"/>
                  </a:cubicBezTo>
                  <a:cubicBezTo>
                    <a:pt x="1527175" y="2592917"/>
                    <a:pt x="1523610" y="2592656"/>
                    <a:pt x="1520825" y="2590800"/>
                  </a:cubicBezTo>
                  <a:cubicBezTo>
                    <a:pt x="1517650" y="2588683"/>
                    <a:pt x="1514787" y="2586000"/>
                    <a:pt x="1511300" y="2584450"/>
                  </a:cubicBezTo>
                  <a:cubicBezTo>
                    <a:pt x="1505183" y="2581732"/>
                    <a:pt x="1498465" y="2580586"/>
                    <a:pt x="1492250" y="2578100"/>
                  </a:cubicBezTo>
                  <a:cubicBezTo>
                    <a:pt x="1489160" y="2576864"/>
                    <a:pt x="1472449" y="2569819"/>
                    <a:pt x="1466850" y="2568575"/>
                  </a:cubicBezTo>
                  <a:cubicBezTo>
                    <a:pt x="1460566" y="2567178"/>
                    <a:pt x="1454113" y="2566663"/>
                    <a:pt x="1447800" y="2565400"/>
                  </a:cubicBezTo>
                  <a:cubicBezTo>
                    <a:pt x="1443521" y="2564544"/>
                    <a:pt x="1439434" y="2562735"/>
                    <a:pt x="1435100" y="2562225"/>
                  </a:cubicBezTo>
                  <a:cubicBezTo>
                    <a:pt x="1412177" y="2559528"/>
                    <a:pt x="1351527" y="2556824"/>
                    <a:pt x="1333500" y="2555875"/>
                  </a:cubicBezTo>
                  <a:cubicBezTo>
                    <a:pt x="1330325" y="2554817"/>
                    <a:pt x="1327303" y="2553057"/>
                    <a:pt x="1323975" y="2552700"/>
                  </a:cubicBezTo>
                  <a:cubicBezTo>
                    <a:pt x="1297583" y="2549872"/>
                    <a:pt x="1270665" y="2551363"/>
                    <a:pt x="1244600" y="2546350"/>
                  </a:cubicBezTo>
                  <a:cubicBezTo>
                    <a:pt x="1241313" y="2545718"/>
                    <a:pt x="1242922" y="2539818"/>
                    <a:pt x="1241425" y="2536825"/>
                  </a:cubicBezTo>
                  <a:cubicBezTo>
                    <a:pt x="1239718" y="2533412"/>
                    <a:pt x="1237192" y="2530475"/>
                    <a:pt x="1235075" y="2527300"/>
                  </a:cubicBezTo>
                  <a:cubicBezTo>
                    <a:pt x="1225710" y="2489838"/>
                    <a:pt x="1238976" y="2546293"/>
                    <a:pt x="1228725" y="2457450"/>
                  </a:cubicBezTo>
                  <a:cubicBezTo>
                    <a:pt x="1227725" y="2448780"/>
                    <a:pt x="1225135" y="2440329"/>
                    <a:pt x="1222375" y="2432050"/>
                  </a:cubicBezTo>
                  <a:cubicBezTo>
                    <a:pt x="1210796" y="2397312"/>
                    <a:pt x="1229263" y="2449929"/>
                    <a:pt x="1212850" y="2413000"/>
                  </a:cubicBezTo>
                  <a:cubicBezTo>
                    <a:pt x="1210132" y="2406883"/>
                    <a:pt x="1208617" y="2400300"/>
                    <a:pt x="1206500" y="2393950"/>
                  </a:cubicBezTo>
                  <a:lnTo>
                    <a:pt x="1203325" y="2384425"/>
                  </a:lnTo>
                  <a:cubicBezTo>
                    <a:pt x="1204383" y="2336800"/>
                    <a:pt x="1205079" y="2289166"/>
                    <a:pt x="1206500" y="2241550"/>
                  </a:cubicBezTo>
                  <a:cubicBezTo>
                    <a:pt x="1207352" y="2213009"/>
                    <a:pt x="1213473" y="2149103"/>
                    <a:pt x="1206500" y="2117725"/>
                  </a:cubicBezTo>
                  <a:cubicBezTo>
                    <a:pt x="1205774" y="2114458"/>
                    <a:pt x="1200150" y="2115608"/>
                    <a:pt x="1196975" y="2114550"/>
                  </a:cubicBezTo>
                  <a:cubicBezTo>
                    <a:pt x="1190585" y="2104965"/>
                    <a:pt x="1187825" y="2106255"/>
                    <a:pt x="1193800" y="2095500"/>
                  </a:cubicBezTo>
                  <a:cubicBezTo>
                    <a:pt x="1197506" y="2088829"/>
                    <a:pt x="1206500" y="2076450"/>
                    <a:pt x="1206500" y="2076450"/>
                  </a:cubicBezTo>
                  <a:cubicBezTo>
                    <a:pt x="1208626" y="2036051"/>
                    <a:pt x="1193157" y="2022796"/>
                    <a:pt x="1219200" y="2009775"/>
                  </a:cubicBezTo>
                  <a:cubicBezTo>
                    <a:pt x="1222193" y="2008278"/>
                    <a:pt x="1225550" y="2007658"/>
                    <a:pt x="1228725" y="2006600"/>
                  </a:cubicBezTo>
                  <a:cubicBezTo>
                    <a:pt x="1242390" y="1986102"/>
                    <a:pt x="1233936" y="2002110"/>
                    <a:pt x="1238250" y="1958975"/>
                  </a:cubicBezTo>
                  <a:cubicBezTo>
                    <a:pt x="1241887" y="1922602"/>
                    <a:pt x="1238708" y="1944671"/>
                    <a:pt x="1244600" y="1924050"/>
                  </a:cubicBezTo>
                  <a:cubicBezTo>
                    <a:pt x="1245799" y="1919854"/>
                    <a:pt x="1254654" y="1917171"/>
                    <a:pt x="1247775" y="1911350"/>
                  </a:cubicBezTo>
                  <a:cubicBezTo>
                    <a:pt x="1240896" y="1905529"/>
                    <a:pt x="1247246" y="1891242"/>
                    <a:pt x="1203325" y="1889125"/>
                  </a:cubicBezTo>
                  <a:lnTo>
                    <a:pt x="984250" y="1898650"/>
                  </a:lnTo>
                  <a:cubicBezTo>
                    <a:pt x="945092" y="1900767"/>
                    <a:pt x="973684" y="1900860"/>
                    <a:pt x="968375" y="1901825"/>
                  </a:cubicBezTo>
                  <a:cubicBezTo>
                    <a:pt x="962041" y="1902977"/>
                    <a:pt x="955609" y="1903603"/>
                    <a:pt x="949325" y="1905000"/>
                  </a:cubicBezTo>
                  <a:cubicBezTo>
                    <a:pt x="946058" y="1905726"/>
                    <a:pt x="943130" y="1907842"/>
                    <a:pt x="939800" y="1908175"/>
                  </a:cubicBezTo>
                  <a:cubicBezTo>
                    <a:pt x="921867" y="1909968"/>
                    <a:pt x="903817" y="1910292"/>
                    <a:pt x="885825" y="1911350"/>
                  </a:cubicBezTo>
                  <a:cubicBezTo>
                    <a:pt x="797946" y="1923904"/>
                    <a:pt x="933483" y="1905475"/>
                    <a:pt x="688975" y="1917700"/>
                  </a:cubicBezTo>
                  <a:cubicBezTo>
                    <a:pt x="683283" y="1917985"/>
                    <a:pt x="678456" y="1922102"/>
                    <a:pt x="673100" y="1924050"/>
                  </a:cubicBezTo>
                  <a:cubicBezTo>
                    <a:pt x="666810" y="1926337"/>
                    <a:pt x="660400" y="1928283"/>
                    <a:pt x="654050" y="1930400"/>
                  </a:cubicBezTo>
                  <a:cubicBezTo>
                    <a:pt x="650875" y="1931458"/>
                    <a:pt x="647310" y="1931719"/>
                    <a:pt x="644525" y="1933575"/>
                  </a:cubicBezTo>
                  <a:cubicBezTo>
                    <a:pt x="641350" y="1935692"/>
                    <a:pt x="638413" y="1938218"/>
                    <a:pt x="635000" y="1939925"/>
                  </a:cubicBezTo>
                  <a:cubicBezTo>
                    <a:pt x="632007" y="1941422"/>
                    <a:pt x="628468" y="1941603"/>
                    <a:pt x="625475" y="1943100"/>
                  </a:cubicBezTo>
                  <a:cubicBezTo>
                    <a:pt x="622062" y="1944807"/>
                    <a:pt x="619692" y="1948702"/>
                    <a:pt x="615950" y="1949450"/>
                  </a:cubicBezTo>
                  <a:cubicBezTo>
                    <a:pt x="603453" y="1951949"/>
                    <a:pt x="590550" y="1951567"/>
                    <a:pt x="577850" y="1952625"/>
                  </a:cubicBezTo>
                  <a:lnTo>
                    <a:pt x="558800" y="1958975"/>
                  </a:lnTo>
                  <a:lnTo>
                    <a:pt x="549275" y="1962150"/>
                  </a:lnTo>
                  <a:cubicBezTo>
                    <a:pt x="532342" y="1961092"/>
                    <a:pt x="515019" y="1962735"/>
                    <a:pt x="498475" y="1958975"/>
                  </a:cubicBezTo>
                  <a:cubicBezTo>
                    <a:pt x="491033" y="1957284"/>
                    <a:pt x="486665" y="1948688"/>
                    <a:pt x="479425" y="1946275"/>
                  </a:cubicBezTo>
                  <a:cubicBezTo>
                    <a:pt x="469571" y="1942990"/>
                    <a:pt x="467008" y="1942635"/>
                    <a:pt x="457200" y="1936750"/>
                  </a:cubicBezTo>
                  <a:cubicBezTo>
                    <a:pt x="450656" y="1932823"/>
                    <a:pt x="445390" y="1926463"/>
                    <a:pt x="438150" y="1924050"/>
                  </a:cubicBezTo>
                  <a:lnTo>
                    <a:pt x="419100" y="1917700"/>
                  </a:lnTo>
                  <a:cubicBezTo>
                    <a:pt x="414384" y="1914163"/>
                    <a:pt x="402844" y="1905141"/>
                    <a:pt x="396875" y="1901825"/>
                  </a:cubicBezTo>
                  <a:cubicBezTo>
                    <a:pt x="390669" y="1898377"/>
                    <a:pt x="384313" y="1895183"/>
                    <a:pt x="377825" y="1892300"/>
                  </a:cubicBezTo>
                  <a:cubicBezTo>
                    <a:pt x="374767" y="1890941"/>
                    <a:pt x="371293" y="1890622"/>
                    <a:pt x="368300" y="1889125"/>
                  </a:cubicBezTo>
                  <a:cubicBezTo>
                    <a:pt x="349877" y="1879913"/>
                    <a:pt x="368340" y="1884774"/>
                    <a:pt x="346075" y="1876425"/>
                  </a:cubicBezTo>
                  <a:cubicBezTo>
                    <a:pt x="341989" y="1874893"/>
                    <a:pt x="337555" y="1874504"/>
                    <a:pt x="333375" y="1873250"/>
                  </a:cubicBezTo>
                  <a:cubicBezTo>
                    <a:pt x="326964" y="1871327"/>
                    <a:pt x="320675" y="1869017"/>
                    <a:pt x="314325" y="1866900"/>
                  </a:cubicBezTo>
                  <a:cubicBezTo>
                    <a:pt x="311150" y="1865842"/>
                    <a:pt x="307585" y="1865581"/>
                    <a:pt x="304800" y="1863725"/>
                  </a:cubicBezTo>
                  <a:lnTo>
                    <a:pt x="276225" y="1844675"/>
                  </a:lnTo>
                  <a:cubicBezTo>
                    <a:pt x="273050" y="1842558"/>
                    <a:pt x="270320" y="1839532"/>
                    <a:pt x="266700" y="1838325"/>
                  </a:cubicBezTo>
                  <a:cubicBezTo>
                    <a:pt x="263525" y="1837267"/>
                    <a:pt x="260168" y="1836647"/>
                    <a:pt x="257175" y="1835150"/>
                  </a:cubicBezTo>
                  <a:cubicBezTo>
                    <a:pt x="253762" y="1833443"/>
                    <a:pt x="251063" y="1830507"/>
                    <a:pt x="247650" y="1828800"/>
                  </a:cubicBezTo>
                  <a:cubicBezTo>
                    <a:pt x="242315" y="1826132"/>
                    <a:pt x="230511" y="1823976"/>
                    <a:pt x="225425" y="1822450"/>
                  </a:cubicBezTo>
                  <a:cubicBezTo>
                    <a:pt x="219014" y="1820527"/>
                    <a:pt x="212869" y="1817723"/>
                    <a:pt x="206375" y="1816100"/>
                  </a:cubicBezTo>
                  <a:cubicBezTo>
                    <a:pt x="166673" y="1806174"/>
                    <a:pt x="216034" y="1818860"/>
                    <a:pt x="184150" y="1809750"/>
                  </a:cubicBezTo>
                  <a:cubicBezTo>
                    <a:pt x="158942" y="1802548"/>
                    <a:pt x="182511" y="1811235"/>
                    <a:pt x="142875" y="1800225"/>
                  </a:cubicBezTo>
                  <a:lnTo>
                    <a:pt x="104775" y="1787525"/>
                  </a:lnTo>
                  <a:cubicBezTo>
                    <a:pt x="101600" y="1786467"/>
                    <a:pt x="98589" y="1784573"/>
                    <a:pt x="95250" y="1784350"/>
                  </a:cubicBezTo>
                  <a:lnTo>
                    <a:pt x="47625" y="1781175"/>
                  </a:lnTo>
                  <a:cubicBezTo>
                    <a:pt x="43392" y="1780117"/>
                    <a:pt x="38332" y="1780726"/>
                    <a:pt x="34925" y="1778000"/>
                  </a:cubicBezTo>
                  <a:cubicBezTo>
                    <a:pt x="32312" y="1775909"/>
                    <a:pt x="32192" y="1771792"/>
                    <a:pt x="31750" y="1768475"/>
                  </a:cubicBezTo>
                  <a:cubicBezTo>
                    <a:pt x="25639" y="1722644"/>
                    <a:pt x="36428" y="1742155"/>
                    <a:pt x="22225" y="1720850"/>
                  </a:cubicBezTo>
                  <a:cubicBezTo>
                    <a:pt x="21167" y="1715558"/>
                    <a:pt x="22043" y="1709465"/>
                    <a:pt x="19050" y="1704975"/>
                  </a:cubicBezTo>
                  <a:cubicBezTo>
                    <a:pt x="17194" y="1702190"/>
                    <a:pt x="12518" y="1703297"/>
                    <a:pt x="9525" y="1701800"/>
                  </a:cubicBezTo>
                  <a:cubicBezTo>
                    <a:pt x="6112" y="1700093"/>
                    <a:pt x="3175" y="1697567"/>
                    <a:pt x="0" y="1695450"/>
                  </a:cubicBezTo>
                  <a:cubicBezTo>
                    <a:pt x="1058" y="1688042"/>
                    <a:pt x="489" y="1680210"/>
                    <a:pt x="3175" y="1673225"/>
                  </a:cubicBezTo>
                  <a:cubicBezTo>
                    <a:pt x="5915" y="1666102"/>
                    <a:pt x="10479" y="1659571"/>
                    <a:pt x="15875" y="1654175"/>
                  </a:cubicBezTo>
                  <a:cubicBezTo>
                    <a:pt x="24607" y="1645443"/>
                    <a:pt x="36026" y="1632228"/>
                    <a:pt x="47625" y="1625600"/>
                  </a:cubicBezTo>
                  <a:cubicBezTo>
                    <a:pt x="50531" y="1623940"/>
                    <a:pt x="53975" y="1623483"/>
                    <a:pt x="57150" y="1622425"/>
                  </a:cubicBezTo>
                  <a:cubicBezTo>
                    <a:pt x="59267" y="1619250"/>
                    <a:pt x="60802" y="1615598"/>
                    <a:pt x="63500" y="1612900"/>
                  </a:cubicBezTo>
                  <a:cubicBezTo>
                    <a:pt x="67988" y="1608412"/>
                    <a:pt x="80745" y="1602690"/>
                    <a:pt x="85725" y="1600200"/>
                  </a:cubicBezTo>
                  <a:cubicBezTo>
                    <a:pt x="88907" y="1590654"/>
                    <a:pt x="88411" y="1589356"/>
                    <a:pt x="95250" y="1581150"/>
                  </a:cubicBezTo>
                  <a:cubicBezTo>
                    <a:pt x="98125" y="1577701"/>
                    <a:pt x="102018" y="1575169"/>
                    <a:pt x="104775" y="1571625"/>
                  </a:cubicBezTo>
                  <a:cubicBezTo>
                    <a:pt x="109460" y="1565601"/>
                    <a:pt x="113098" y="1558827"/>
                    <a:pt x="117475" y="1552575"/>
                  </a:cubicBezTo>
                  <a:cubicBezTo>
                    <a:pt x="120510" y="1548240"/>
                    <a:pt x="123924" y="1544181"/>
                    <a:pt x="127000" y="1539875"/>
                  </a:cubicBezTo>
                  <a:cubicBezTo>
                    <a:pt x="129218" y="1536770"/>
                    <a:pt x="130370" y="1532734"/>
                    <a:pt x="133350" y="1530350"/>
                  </a:cubicBezTo>
                  <a:cubicBezTo>
                    <a:pt x="135963" y="1528259"/>
                    <a:pt x="139700" y="1528233"/>
                    <a:pt x="142875" y="1527175"/>
                  </a:cubicBezTo>
                  <a:cubicBezTo>
                    <a:pt x="143933" y="1522942"/>
                    <a:pt x="144518" y="1518561"/>
                    <a:pt x="146050" y="1514475"/>
                  </a:cubicBezTo>
                  <a:cubicBezTo>
                    <a:pt x="151021" y="1501219"/>
                    <a:pt x="160763" y="1488711"/>
                    <a:pt x="171450" y="1479550"/>
                  </a:cubicBezTo>
                  <a:cubicBezTo>
                    <a:pt x="175468" y="1476106"/>
                    <a:pt x="180168" y="1473510"/>
                    <a:pt x="184150" y="1470025"/>
                  </a:cubicBezTo>
                  <a:cubicBezTo>
                    <a:pt x="208787" y="1448467"/>
                    <a:pt x="185980" y="1464572"/>
                    <a:pt x="206375" y="1450975"/>
                  </a:cubicBezTo>
                  <a:cubicBezTo>
                    <a:pt x="208492" y="1446742"/>
                    <a:pt x="210217" y="1442289"/>
                    <a:pt x="212725" y="1438275"/>
                  </a:cubicBezTo>
                  <a:cubicBezTo>
                    <a:pt x="224082" y="1420103"/>
                    <a:pt x="219644" y="1431723"/>
                    <a:pt x="228600" y="1416050"/>
                  </a:cubicBezTo>
                  <a:cubicBezTo>
                    <a:pt x="244713" y="1387852"/>
                    <a:pt x="225829" y="1417031"/>
                    <a:pt x="241300" y="1393825"/>
                  </a:cubicBezTo>
                  <a:cubicBezTo>
                    <a:pt x="242358" y="1388533"/>
                    <a:pt x="242924" y="1383119"/>
                    <a:pt x="244475" y="1377950"/>
                  </a:cubicBezTo>
                  <a:cubicBezTo>
                    <a:pt x="251390" y="1354899"/>
                    <a:pt x="250251" y="1369997"/>
                    <a:pt x="254000" y="1349375"/>
                  </a:cubicBezTo>
                  <a:cubicBezTo>
                    <a:pt x="255339" y="1342012"/>
                    <a:pt x="255836" y="1334513"/>
                    <a:pt x="257175" y="1327150"/>
                  </a:cubicBezTo>
                  <a:cubicBezTo>
                    <a:pt x="258023" y="1322486"/>
                    <a:pt x="261377" y="1309936"/>
                    <a:pt x="263525" y="1304925"/>
                  </a:cubicBezTo>
                  <a:cubicBezTo>
                    <a:pt x="265389" y="1300575"/>
                    <a:pt x="268011" y="1296575"/>
                    <a:pt x="269875" y="1292225"/>
                  </a:cubicBezTo>
                  <a:cubicBezTo>
                    <a:pt x="271193" y="1289149"/>
                    <a:pt x="271553" y="1285693"/>
                    <a:pt x="273050" y="1282700"/>
                  </a:cubicBezTo>
                  <a:cubicBezTo>
                    <a:pt x="274757" y="1279287"/>
                    <a:pt x="277507" y="1276488"/>
                    <a:pt x="279400" y="1273175"/>
                  </a:cubicBezTo>
                  <a:cubicBezTo>
                    <a:pt x="284391" y="1264441"/>
                    <a:pt x="288698" y="1253955"/>
                    <a:pt x="292100" y="1244600"/>
                  </a:cubicBezTo>
                  <a:cubicBezTo>
                    <a:pt x="304929" y="1209320"/>
                    <a:pt x="293502" y="1239925"/>
                    <a:pt x="301625" y="1212850"/>
                  </a:cubicBezTo>
                  <a:cubicBezTo>
                    <a:pt x="303548" y="1206439"/>
                    <a:pt x="306662" y="1200364"/>
                    <a:pt x="307975" y="1193800"/>
                  </a:cubicBezTo>
                  <a:cubicBezTo>
                    <a:pt x="309033" y="1188508"/>
                    <a:pt x="309443" y="1183045"/>
                    <a:pt x="311150" y="1177925"/>
                  </a:cubicBezTo>
                  <a:cubicBezTo>
                    <a:pt x="312647" y="1173435"/>
                    <a:pt x="315636" y="1169575"/>
                    <a:pt x="317500" y="1165225"/>
                  </a:cubicBezTo>
                  <a:cubicBezTo>
                    <a:pt x="329974" y="1136119"/>
                    <a:pt x="309592" y="1176683"/>
                    <a:pt x="327025" y="1146175"/>
                  </a:cubicBezTo>
                  <a:cubicBezTo>
                    <a:pt x="329373" y="1142066"/>
                    <a:pt x="331511" y="1137825"/>
                    <a:pt x="333375" y="1133475"/>
                  </a:cubicBezTo>
                  <a:cubicBezTo>
                    <a:pt x="334693" y="1130399"/>
                    <a:pt x="334542" y="1126627"/>
                    <a:pt x="336550" y="1123950"/>
                  </a:cubicBezTo>
                  <a:cubicBezTo>
                    <a:pt x="346440" y="1110763"/>
                    <a:pt x="361123" y="1101218"/>
                    <a:pt x="374650" y="1092200"/>
                  </a:cubicBezTo>
                  <a:cubicBezTo>
                    <a:pt x="394937" y="1031340"/>
                    <a:pt x="379384" y="1083705"/>
                    <a:pt x="387350" y="942975"/>
                  </a:cubicBezTo>
                  <a:cubicBezTo>
                    <a:pt x="387477" y="940727"/>
                    <a:pt x="390877" y="892059"/>
                    <a:pt x="393700" y="882650"/>
                  </a:cubicBezTo>
                  <a:cubicBezTo>
                    <a:pt x="394796" y="878995"/>
                    <a:pt x="397933" y="876300"/>
                    <a:pt x="400050" y="873125"/>
                  </a:cubicBezTo>
                  <a:cubicBezTo>
                    <a:pt x="407893" y="833911"/>
                    <a:pt x="398276" y="882884"/>
                    <a:pt x="406400" y="838200"/>
                  </a:cubicBezTo>
                  <a:cubicBezTo>
                    <a:pt x="407365" y="832891"/>
                    <a:pt x="408024" y="827494"/>
                    <a:pt x="409575" y="822325"/>
                  </a:cubicBezTo>
                  <a:cubicBezTo>
                    <a:pt x="419198" y="790247"/>
                    <a:pt x="412930" y="819547"/>
                    <a:pt x="419100" y="796925"/>
                  </a:cubicBezTo>
                  <a:cubicBezTo>
                    <a:pt x="421396" y="788505"/>
                    <a:pt x="422690" y="779804"/>
                    <a:pt x="425450" y="771525"/>
                  </a:cubicBezTo>
                  <a:cubicBezTo>
                    <a:pt x="426508" y="768350"/>
                    <a:pt x="427128" y="764993"/>
                    <a:pt x="428625" y="762000"/>
                  </a:cubicBezTo>
                  <a:cubicBezTo>
                    <a:pt x="430332" y="758587"/>
                    <a:pt x="432858" y="755650"/>
                    <a:pt x="434975" y="752475"/>
                  </a:cubicBezTo>
                  <a:cubicBezTo>
                    <a:pt x="443283" y="702627"/>
                    <a:pt x="431921" y="764689"/>
                    <a:pt x="444500" y="714375"/>
                  </a:cubicBezTo>
                  <a:cubicBezTo>
                    <a:pt x="446617" y="705908"/>
                    <a:pt x="448452" y="697366"/>
                    <a:pt x="450850" y="688975"/>
                  </a:cubicBezTo>
                  <a:cubicBezTo>
                    <a:pt x="452689" y="682539"/>
                    <a:pt x="455577" y="676419"/>
                    <a:pt x="457200" y="669925"/>
                  </a:cubicBezTo>
                  <a:cubicBezTo>
                    <a:pt x="458761" y="663680"/>
                    <a:pt x="458681" y="657086"/>
                    <a:pt x="460375" y="650875"/>
                  </a:cubicBezTo>
                  <a:cubicBezTo>
                    <a:pt x="461875" y="645377"/>
                    <a:pt x="464724" y="640336"/>
                    <a:pt x="466725" y="635000"/>
                  </a:cubicBezTo>
                  <a:cubicBezTo>
                    <a:pt x="467900" y="631866"/>
                    <a:pt x="468842" y="628650"/>
                    <a:pt x="469900" y="625475"/>
                  </a:cubicBezTo>
                  <a:cubicBezTo>
                    <a:pt x="471786" y="485880"/>
                    <a:pt x="471588" y="408444"/>
                    <a:pt x="476250" y="282575"/>
                  </a:cubicBezTo>
                  <a:cubicBezTo>
                    <a:pt x="477034" y="261396"/>
                    <a:pt x="477735" y="240201"/>
                    <a:pt x="479425" y="219075"/>
                  </a:cubicBezTo>
                  <a:cubicBezTo>
                    <a:pt x="479855" y="213696"/>
                    <a:pt x="480705" y="208253"/>
                    <a:pt x="482600" y="203200"/>
                  </a:cubicBezTo>
                  <a:cubicBezTo>
                    <a:pt x="483940" y="199627"/>
                    <a:pt x="487243" y="197088"/>
                    <a:pt x="488950" y="193675"/>
                  </a:cubicBezTo>
                  <a:cubicBezTo>
                    <a:pt x="490447" y="190682"/>
                    <a:pt x="490628" y="187143"/>
                    <a:pt x="492125" y="184150"/>
                  </a:cubicBezTo>
                  <a:cubicBezTo>
                    <a:pt x="498738" y="170924"/>
                    <a:pt x="497240" y="175630"/>
                    <a:pt x="511175" y="171450"/>
                  </a:cubicBezTo>
                  <a:cubicBezTo>
                    <a:pt x="517586" y="169527"/>
                    <a:pt x="530225" y="165100"/>
                    <a:pt x="530225" y="165100"/>
                  </a:cubicBezTo>
                  <a:cubicBezTo>
                    <a:pt x="529167" y="161925"/>
                    <a:pt x="527050" y="158922"/>
                    <a:pt x="527050" y="155575"/>
                  </a:cubicBezTo>
                  <a:cubicBezTo>
                    <a:pt x="527050" y="92361"/>
                    <a:pt x="528037" y="117566"/>
                    <a:pt x="606425" y="114300"/>
                  </a:cubicBezTo>
                  <a:cubicBezTo>
                    <a:pt x="596757" y="107855"/>
                    <a:pt x="593282" y="107065"/>
                    <a:pt x="587375" y="95250"/>
                  </a:cubicBezTo>
                  <a:cubicBezTo>
                    <a:pt x="584382" y="89263"/>
                    <a:pt x="582338" y="82764"/>
                    <a:pt x="581025" y="76200"/>
                  </a:cubicBezTo>
                  <a:cubicBezTo>
                    <a:pt x="579817" y="70162"/>
                    <a:pt x="577929" y="57309"/>
                    <a:pt x="574675" y="50800"/>
                  </a:cubicBezTo>
                  <a:cubicBezTo>
                    <a:pt x="572968" y="47387"/>
                    <a:pt x="570442" y="44450"/>
                    <a:pt x="568325" y="41275"/>
                  </a:cubicBezTo>
                  <a:cubicBezTo>
                    <a:pt x="570442" y="38100"/>
                    <a:pt x="571977" y="34448"/>
                    <a:pt x="574675" y="31750"/>
                  </a:cubicBezTo>
                  <a:cubicBezTo>
                    <a:pt x="577373" y="29052"/>
                    <a:pt x="580713" y="26950"/>
                    <a:pt x="584200" y="25400"/>
                  </a:cubicBezTo>
                  <a:cubicBezTo>
                    <a:pt x="604518" y="16370"/>
                    <a:pt x="599792" y="21148"/>
                    <a:pt x="619125" y="15875"/>
                  </a:cubicBezTo>
                  <a:cubicBezTo>
                    <a:pt x="625583" y="14114"/>
                    <a:pt x="631825" y="11642"/>
                    <a:pt x="638175" y="9525"/>
                  </a:cubicBezTo>
                  <a:cubicBezTo>
                    <a:pt x="641350" y="8467"/>
                    <a:pt x="644357" y="6509"/>
                    <a:pt x="647700" y="6350"/>
                  </a:cubicBezTo>
                  <a:cubicBezTo>
                    <a:pt x="717546" y="3024"/>
                    <a:pt x="692125" y="3175"/>
                    <a:pt x="723900" y="3175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5" name="Forma livre 434"/>
            <p:cNvSpPr/>
            <p:nvPr/>
          </p:nvSpPr>
          <p:spPr>
            <a:xfrm>
              <a:off x="2180761" y="933941"/>
              <a:ext cx="767456" cy="1097822"/>
            </a:xfrm>
            <a:custGeom>
              <a:avLst/>
              <a:gdLst>
                <a:gd name="connsiteX0" fmla="*/ 835065 w 1165265"/>
                <a:gd name="connsiteY0" fmla="*/ 63500 h 1666875"/>
                <a:gd name="connsiteX1" fmla="*/ 816015 w 1165265"/>
                <a:gd name="connsiteY1" fmla="*/ 66675 h 1666875"/>
                <a:gd name="connsiteX2" fmla="*/ 790615 w 1165265"/>
                <a:gd name="connsiteY2" fmla="*/ 69850 h 1666875"/>
                <a:gd name="connsiteX3" fmla="*/ 771565 w 1165265"/>
                <a:gd name="connsiteY3" fmla="*/ 76200 h 1666875"/>
                <a:gd name="connsiteX4" fmla="*/ 742990 w 1165265"/>
                <a:gd name="connsiteY4" fmla="*/ 85725 h 1666875"/>
                <a:gd name="connsiteX5" fmla="*/ 704890 w 1165265"/>
                <a:gd name="connsiteY5" fmla="*/ 98425 h 1666875"/>
                <a:gd name="connsiteX6" fmla="*/ 695365 w 1165265"/>
                <a:gd name="connsiteY6" fmla="*/ 101600 h 1666875"/>
                <a:gd name="connsiteX7" fmla="*/ 685840 w 1165265"/>
                <a:gd name="connsiteY7" fmla="*/ 104775 h 1666875"/>
                <a:gd name="connsiteX8" fmla="*/ 673140 w 1165265"/>
                <a:gd name="connsiteY8" fmla="*/ 107950 h 1666875"/>
                <a:gd name="connsiteX9" fmla="*/ 638215 w 1165265"/>
                <a:gd name="connsiteY9" fmla="*/ 120650 h 1666875"/>
                <a:gd name="connsiteX10" fmla="*/ 625515 w 1165265"/>
                <a:gd name="connsiteY10" fmla="*/ 123825 h 1666875"/>
                <a:gd name="connsiteX11" fmla="*/ 615990 w 1165265"/>
                <a:gd name="connsiteY11" fmla="*/ 127000 h 1666875"/>
                <a:gd name="connsiteX12" fmla="*/ 603290 w 1165265"/>
                <a:gd name="connsiteY12" fmla="*/ 130175 h 1666875"/>
                <a:gd name="connsiteX13" fmla="*/ 574715 w 1165265"/>
                <a:gd name="connsiteY13" fmla="*/ 139700 h 1666875"/>
                <a:gd name="connsiteX14" fmla="*/ 546140 w 1165265"/>
                <a:gd name="connsiteY14" fmla="*/ 146050 h 1666875"/>
                <a:gd name="connsiteX15" fmla="*/ 514390 w 1165265"/>
                <a:gd name="connsiteY15" fmla="*/ 155575 h 1666875"/>
                <a:gd name="connsiteX16" fmla="*/ 504865 w 1165265"/>
                <a:gd name="connsiteY16" fmla="*/ 158750 h 1666875"/>
                <a:gd name="connsiteX17" fmla="*/ 498515 w 1165265"/>
                <a:gd name="connsiteY17" fmla="*/ 171450 h 1666875"/>
                <a:gd name="connsiteX18" fmla="*/ 488990 w 1165265"/>
                <a:gd name="connsiteY18" fmla="*/ 184150 h 1666875"/>
                <a:gd name="connsiteX19" fmla="*/ 476290 w 1165265"/>
                <a:gd name="connsiteY19" fmla="*/ 203200 h 1666875"/>
                <a:gd name="connsiteX20" fmla="*/ 457240 w 1165265"/>
                <a:gd name="connsiteY20" fmla="*/ 231775 h 1666875"/>
                <a:gd name="connsiteX21" fmla="*/ 450890 w 1165265"/>
                <a:gd name="connsiteY21" fmla="*/ 241300 h 1666875"/>
                <a:gd name="connsiteX22" fmla="*/ 444540 w 1165265"/>
                <a:gd name="connsiteY22" fmla="*/ 254000 h 1666875"/>
                <a:gd name="connsiteX23" fmla="*/ 435015 w 1165265"/>
                <a:gd name="connsiteY23" fmla="*/ 266700 h 1666875"/>
                <a:gd name="connsiteX24" fmla="*/ 428665 w 1165265"/>
                <a:gd name="connsiteY24" fmla="*/ 279400 h 1666875"/>
                <a:gd name="connsiteX25" fmla="*/ 422315 w 1165265"/>
                <a:gd name="connsiteY25" fmla="*/ 288925 h 1666875"/>
                <a:gd name="connsiteX26" fmla="*/ 409615 w 1165265"/>
                <a:gd name="connsiteY26" fmla="*/ 314325 h 1666875"/>
                <a:gd name="connsiteX27" fmla="*/ 403265 w 1165265"/>
                <a:gd name="connsiteY27" fmla="*/ 327025 h 1666875"/>
                <a:gd name="connsiteX28" fmla="*/ 393740 w 1165265"/>
                <a:gd name="connsiteY28" fmla="*/ 358775 h 1666875"/>
                <a:gd name="connsiteX29" fmla="*/ 384215 w 1165265"/>
                <a:gd name="connsiteY29" fmla="*/ 377825 h 1666875"/>
                <a:gd name="connsiteX30" fmla="*/ 377865 w 1165265"/>
                <a:gd name="connsiteY30" fmla="*/ 387350 h 1666875"/>
                <a:gd name="connsiteX31" fmla="*/ 374690 w 1165265"/>
                <a:gd name="connsiteY31" fmla="*/ 396875 h 1666875"/>
                <a:gd name="connsiteX32" fmla="*/ 361990 w 1165265"/>
                <a:gd name="connsiteY32" fmla="*/ 415925 h 1666875"/>
                <a:gd name="connsiteX33" fmla="*/ 355640 w 1165265"/>
                <a:gd name="connsiteY33" fmla="*/ 434975 h 1666875"/>
                <a:gd name="connsiteX34" fmla="*/ 352465 w 1165265"/>
                <a:gd name="connsiteY34" fmla="*/ 447675 h 1666875"/>
                <a:gd name="connsiteX35" fmla="*/ 333415 w 1165265"/>
                <a:gd name="connsiteY35" fmla="*/ 479425 h 1666875"/>
                <a:gd name="connsiteX36" fmla="*/ 327065 w 1165265"/>
                <a:gd name="connsiteY36" fmla="*/ 492125 h 1666875"/>
                <a:gd name="connsiteX37" fmla="*/ 314365 w 1165265"/>
                <a:gd name="connsiteY37" fmla="*/ 511175 h 1666875"/>
                <a:gd name="connsiteX38" fmla="*/ 308015 w 1165265"/>
                <a:gd name="connsiteY38" fmla="*/ 536575 h 1666875"/>
                <a:gd name="connsiteX39" fmla="*/ 301665 w 1165265"/>
                <a:gd name="connsiteY39" fmla="*/ 561975 h 1666875"/>
                <a:gd name="connsiteX40" fmla="*/ 292140 w 1165265"/>
                <a:gd name="connsiteY40" fmla="*/ 593725 h 1666875"/>
                <a:gd name="connsiteX41" fmla="*/ 282615 w 1165265"/>
                <a:gd name="connsiteY41" fmla="*/ 631825 h 1666875"/>
                <a:gd name="connsiteX42" fmla="*/ 273090 w 1165265"/>
                <a:gd name="connsiteY42" fmla="*/ 641350 h 1666875"/>
                <a:gd name="connsiteX43" fmla="*/ 266740 w 1165265"/>
                <a:gd name="connsiteY43" fmla="*/ 660400 h 1666875"/>
                <a:gd name="connsiteX44" fmla="*/ 260390 w 1165265"/>
                <a:gd name="connsiteY44" fmla="*/ 676275 h 1666875"/>
                <a:gd name="connsiteX45" fmla="*/ 257215 w 1165265"/>
                <a:gd name="connsiteY45" fmla="*/ 688975 h 1666875"/>
                <a:gd name="connsiteX46" fmla="*/ 250865 w 1165265"/>
                <a:gd name="connsiteY46" fmla="*/ 701675 h 1666875"/>
                <a:gd name="connsiteX47" fmla="*/ 244515 w 1165265"/>
                <a:gd name="connsiteY47" fmla="*/ 727075 h 1666875"/>
                <a:gd name="connsiteX48" fmla="*/ 238165 w 1165265"/>
                <a:gd name="connsiteY48" fmla="*/ 739775 h 1666875"/>
                <a:gd name="connsiteX49" fmla="*/ 228640 w 1165265"/>
                <a:gd name="connsiteY49" fmla="*/ 771525 h 1666875"/>
                <a:gd name="connsiteX50" fmla="*/ 222290 w 1165265"/>
                <a:gd name="connsiteY50" fmla="*/ 790575 h 1666875"/>
                <a:gd name="connsiteX51" fmla="*/ 219115 w 1165265"/>
                <a:gd name="connsiteY51" fmla="*/ 800100 h 1666875"/>
                <a:gd name="connsiteX52" fmla="*/ 215940 w 1165265"/>
                <a:gd name="connsiteY52" fmla="*/ 812800 h 1666875"/>
                <a:gd name="connsiteX53" fmla="*/ 209590 w 1165265"/>
                <a:gd name="connsiteY53" fmla="*/ 822325 h 1666875"/>
                <a:gd name="connsiteX54" fmla="*/ 200065 w 1165265"/>
                <a:gd name="connsiteY54" fmla="*/ 854075 h 1666875"/>
                <a:gd name="connsiteX55" fmla="*/ 193715 w 1165265"/>
                <a:gd name="connsiteY55" fmla="*/ 866775 h 1666875"/>
                <a:gd name="connsiteX56" fmla="*/ 187365 w 1165265"/>
                <a:gd name="connsiteY56" fmla="*/ 889000 h 1666875"/>
                <a:gd name="connsiteX57" fmla="*/ 181015 w 1165265"/>
                <a:gd name="connsiteY57" fmla="*/ 908050 h 1666875"/>
                <a:gd name="connsiteX58" fmla="*/ 177840 w 1165265"/>
                <a:gd name="connsiteY58" fmla="*/ 917575 h 1666875"/>
                <a:gd name="connsiteX59" fmla="*/ 174665 w 1165265"/>
                <a:gd name="connsiteY59" fmla="*/ 930275 h 1666875"/>
                <a:gd name="connsiteX60" fmla="*/ 168315 w 1165265"/>
                <a:gd name="connsiteY60" fmla="*/ 939800 h 1666875"/>
                <a:gd name="connsiteX61" fmla="*/ 161965 w 1165265"/>
                <a:gd name="connsiteY61" fmla="*/ 952500 h 1666875"/>
                <a:gd name="connsiteX62" fmla="*/ 152440 w 1165265"/>
                <a:gd name="connsiteY62" fmla="*/ 974725 h 1666875"/>
                <a:gd name="connsiteX63" fmla="*/ 149265 w 1165265"/>
                <a:gd name="connsiteY63" fmla="*/ 987425 h 1666875"/>
                <a:gd name="connsiteX64" fmla="*/ 133390 w 1165265"/>
                <a:gd name="connsiteY64" fmla="*/ 1009650 h 1666875"/>
                <a:gd name="connsiteX65" fmla="*/ 123865 w 1165265"/>
                <a:gd name="connsiteY65" fmla="*/ 1035050 h 1666875"/>
                <a:gd name="connsiteX66" fmla="*/ 111165 w 1165265"/>
                <a:gd name="connsiteY66" fmla="*/ 1060450 h 1666875"/>
                <a:gd name="connsiteX67" fmla="*/ 92115 w 1165265"/>
                <a:gd name="connsiteY67" fmla="*/ 1092200 h 1666875"/>
                <a:gd name="connsiteX68" fmla="*/ 85765 w 1165265"/>
                <a:gd name="connsiteY68" fmla="*/ 1120775 h 1666875"/>
                <a:gd name="connsiteX69" fmla="*/ 82590 w 1165265"/>
                <a:gd name="connsiteY69" fmla="*/ 1130300 h 1666875"/>
                <a:gd name="connsiteX70" fmla="*/ 73065 w 1165265"/>
                <a:gd name="connsiteY70" fmla="*/ 1149350 h 1666875"/>
                <a:gd name="connsiteX71" fmla="*/ 66715 w 1165265"/>
                <a:gd name="connsiteY71" fmla="*/ 1190625 h 1666875"/>
                <a:gd name="connsiteX72" fmla="*/ 60365 w 1165265"/>
                <a:gd name="connsiteY72" fmla="*/ 1212850 h 1666875"/>
                <a:gd name="connsiteX73" fmla="*/ 47665 w 1165265"/>
                <a:gd name="connsiteY73" fmla="*/ 1238250 h 1666875"/>
                <a:gd name="connsiteX74" fmla="*/ 41315 w 1165265"/>
                <a:gd name="connsiteY74" fmla="*/ 1260475 h 1666875"/>
                <a:gd name="connsiteX75" fmla="*/ 34965 w 1165265"/>
                <a:gd name="connsiteY75" fmla="*/ 1279525 h 1666875"/>
                <a:gd name="connsiteX76" fmla="*/ 25440 w 1165265"/>
                <a:gd name="connsiteY76" fmla="*/ 1311275 h 1666875"/>
                <a:gd name="connsiteX77" fmla="*/ 9565 w 1165265"/>
                <a:gd name="connsiteY77" fmla="*/ 1358900 h 1666875"/>
                <a:gd name="connsiteX78" fmla="*/ 6390 w 1165265"/>
                <a:gd name="connsiteY78" fmla="*/ 1368425 h 1666875"/>
                <a:gd name="connsiteX79" fmla="*/ 3215 w 1165265"/>
                <a:gd name="connsiteY79" fmla="*/ 1377950 h 1666875"/>
                <a:gd name="connsiteX80" fmla="*/ 40 w 1165265"/>
                <a:gd name="connsiteY80" fmla="*/ 1447800 h 1666875"/>
                <a:gd name="connsiteX81" fmla="*/ 3215 w 1165265"/>
                <a:gd name="connsiteY81" fmla="*/ 1463675 h 1666875"/>
                <a:gd name="connsiteX82" fmla="*/ 50840 w 1165265"/>
                <a:gd name="connsiteY82" fmla="*/ 1473200 h 1666875"/>
                <a:gd name="connsiteX83" fmla="*/ 76240 w 1165265"/>
                <a:gd name="connsiteY83" fmla="*/ 1482725 h 1666875"/>
                <a:gd name="connsiteX84" fmla="*/ 85765 w 1165265"/>
                <a:gd name="connsiteY84" fmla="*/ 1485900 h 1666875"/>
                <a:gd name="connsiteX85" fmla="*/ 114340 w 1165265"/>
                <a:gd name="connsiteY85" fmla="*/ 1504950 h 1666875"/>
                <a:gd name="connsiteX86" fmla="*/ 123865 w 1165265"/>
                <a:gd name="connsiteY86" fmla="*/ 1511300 h 1666875"/>
                <a:gd name="connsiteX87" fmla="*/ 136565 w 1165265"/>
                <a:gd name="connsiteY87" fmla="*/ 1514475 h 1666875"/>
                <a:gd name="connsiteX88" fmla="*/ 155615 w 1165265"/>
                <a:gd name="connsiteY88" fmla="*/ 1520825 h 1666875"/>
                <a:gd name="connsiteX89" fmla="*/ 165140 w 1165265"/>
                <a:gd name="connsiteY89" fmla="*/ 1524000 h 1666875"/>
                <a:gd name="connsiteX90" fmla="*/ 177840 w 1165265"/>
                <a:gd name="connsiteY90" fmla="*/ 1527175 h 1666875"/>
                <a:gd name="connsiteX91" fmla="*/ 196890 w 1165265"/>
                <a:gd name="connsiteY91" fmla="*/ 1533525 h 1666875"/>
                <a:gd name="connsiteX92" fmla="*/ 225465 w 1165265"/>
                <a:gd name="connsiteY92" fmla="*/ 1543050 h 1666875"/>
                <a:gd name="connsiteX93" fmla="*/ 254040 w 1165265"/>
                <a:gd name="connsiteY93" fmla="*/ 1552575 h 1666875"/>
                <a:gd name="connsiteX94" fmla="*/ 263565 w 1165265"/>
                <a:gd name="connsiteY94" fmla="*/ 1555750 h 1666875"/>
                <a:gd name="connsiteX95" fmla="*/ 273090 w 1165265"/>
                <a:gd name="connsiteY95" fmla="*/ 1558925 h 1666875"/>
                <a:gd name="connsiteX96" fmla="*/ 285790 w 1165265"/>
                <a:gd name="connsiteY96" fmla="*/ 1565275 h 1666875"/>
                <a:gd name="connsiteX97" fmla="*/ 317540 w 1165265"/>
                <a:gd name="connsiteY97" fmla="*/ 1571625 h 1666875"/>
                <a:gd name="connsiteX98" fmla="*/ 327065 w 1165265"/>
                <a:gd name="connsiteY98" fmla="*/ 1577975 h 1666875"/>
                <a:gd name="connsiteX99" fmla="*/ 352465 w 1165265"/>
                <a:gd name="connsiteY99" fmla="*/ 1584325 h 1666875"/>
                <a:gd name="connsiteX100" fmla="*/ 371515 w 1165265"/>
                <a:gd name="connsiteY100" fmla="*/ 1597025 h 1666875"/>
                <a:gd name="connsiteX101" fmla="*/ 390565 w 1165265"/>
                <a:gd name="connsiteY101" fmla="*/ 1603375 h 1666875"/>
                <a:gd name="connsiteX102" fmla="*/ 400090 w 1165265"/>
                <a:gd name="connsiteY102" fmla="*/ 1606550 h 1666875"/>
                <a:gd name="connsiteX103" fmla="*/ 431840 w 1165265"/>
                <a:gd name="connsiteY103" fmla="*/ 1622425 h 1666875"/>
                <a:gd name="connsiteX104" fmla="*/ 479465 w 1165265"/>
                <a:gd name="connsiteY104" fmla="*/ 1638300 h 1666875"/>
                <a:gd name="connsiteX105" fmla="*/ 536615 w 1165265"/>
                <a:gd name="connsiteY105" fmla="*/ 1657350 h 1666875"/>
                <a:gd name="connsiteX106" fmla="*/ 555665 w 1165265"/>
                <a:gd name="connsiteY106" fmla="*/ 1663700 h 1666875"/>
                <a:gd name="connsiteX107" fmla="*/ 565190 w 1165265"/>
                <a:gd name="connsiteY107" fmla="*/ 1666875 h 1666875"/>
                <a:gd name="connsiteX108" fmla="*/ 565190 w 1165265"/>
                <a:gd name="connsiteY108" fmla="*/ 1628775 h 1666875"/>
                <a:gd name="connsiteX109" fmla="*/ 584240 w 1165265"/>
                <a:gd name="connsiteY109" fmla="*/ 1616075 h 1666875"/>
                <a:gd name="connsiteX110" fmla="*/ 593765 w 1165265"/>
                <a:gd name="connsiteY110" fmla="*/ 1609725 h 1666875"/>
                <a:gd name="connsiteX111" fmla="*/ 603290 w 1165265"/>
                <a:gd name="connsiteY111" fmla="*/ 1606550 h 1666875"/>
                <a:gd name="connsiteX112" fmla="*/ 622340 w 1165265"/>
                <a:gd name="connsiteY112" fmla="*/ 1593850 h 1666875"/>
                <a:gd name="connsiteX113" fmla="*/ 650915 w 1165265"/>
                <a:gd name="connsiteY113" fmla="*/ 1574800 h 1666875"/>
                <a:gd name="connsiteX114" fmla="*/ 660440 w 1165265"/>
                <a:gd name="connsiteY114" fmla="*/ 1568450 h 1666875"/>
                <a:gd name="connsiteX115" fmla="*/ 673140 w 1165265"/>
                <a:gd name="connsiteY115" fmla="*/ 1549400 h 1666875"/>
                <a:gd name="connsiteX116" fmla="*/ 676315 w 1165265"/>
                <a:gd name="connsiteY116" fmla="*/ 1539875 h 1666875"/>
                <a:gd name="connsiteX117" fmla="*/ 682665 w 1165265"/>
                <a:gd name="connsiteY117" fmla="*/ 1530350 h 1666875"/>
                <a:gd name="connsiteX118" fmla="*/ 689015 w 1165265"/>
                <a:gd name="connsiteY118" fmla="*/ 1511300 h 1666875"/>
                <a:gd name="connsiteX119" fmla="*/ 692190 w 1165265"/>
                <a:gd name="connsiteY119" fmla="*/ 1501775 h 1666875"/>
                <a:gd name="connsiteX120" fmla="*/ 708065 w 1165265"/>
                <a:gd name="connsiteY120" fmla="*/ 1482725 h 1666875"/>
                <a:gd name="connsiteX121" fmla="*/ 714415 w 1165265"/>
                <a:gd name="connsiteY121" fmla="*/ 1473200 h 1666875"/>
                <a:gd name="connsiteX122" fmla="*/ 727115 w 1165265"/>
                <a:gd name="connsiteY122" fmla="*/ 1466850 h 1666875"/>
                <a:gd name="connsiteX123" fmla="*/ 736640 w 1165265"/>
                <a:gd name="connsiteY123" fmla="*/ 1457325 h 1666875"/>
                <a:gd name="connsiteX124" fmla="*/ 746165 w 1165265"/>
                <a:gd name="connsiteY124" fmla="*/ 1454150 h 1666875"/>
                <a:gd name="connsiteX125" fmla="*/ 765215 w 1165265"/>
                <a:gd name="connsiteY125" fmla="*/ 1444625 h 1666875"/>
                <a:gd name="connsiteX126" fmla="*/ 774740 w 1165265"/>
                <a:gd name="connsiteY126" fmla="*/ 1419225 h 1666875"/>
                <a:gd name="connsiteX127" fmla="*/ 784265 w 1165265"/>
                <a:gd name="connsiteY127" fmla="*/ 1400175 h 1666875"/>
                <a:gd name="connsiteX128" fmla="*/ 790615 w 1165265"/>
                <a:gd name="connsiteY128" fmla="*/ 1377950 h 1666875"/>
                <a:gd name="connsiteX129" fmla="*/ 803315 w 1165265"/>
                <a:gd name="connsiteY129" fmla="*/ 1358900 h 1666875"/>
                <a:gd name="connsiteX130" fmla="*/ 809665 w 1165265"/>
                <a:gd name="connsiteY130" fmla="*/ 1349375 h 1666875"/>
                <a:gd name="connsiteX131" fmla="*/ 816015 w 1165265"/>
                <a:gd name="connsiteY131" fmla="*/ 1330325 h 1666875"/>
                <a:gd name="connsiteX132" fmla="*/ 819190 w 1165265"/>
                <a:gd name="connsiteY132" fmla="*/ 1317625 h 1666875"/>
                <a:gd name="connsiteX133" fmla="*/ 825540 w 1165265"/>
                <a:gd name="connsiteY133" fmla="*/ 1298575 h 1666875"/>
                <a:gd name="connsiteX134" fmla="*/ 831890 w 1165265"/>
                <a:gd name="connsiteY134" fmla="*/ 1279525 h 1666875"/>
                <a:gd name="connsiteX135" fmla="*/ 835065 w 1165265"/>
                <a:gd name="connsiteY135" fmla="*/ 1270000 h 1666875"/>
                <a:gd name="connsiteX136" fmla="*/ 838240 w 1165265"/>
                <a:gd name="connsiteY136" fmla="*/ 1257300 h 1666875"/>
                <a:gd name="connsiteX137" fmla="*/ 841415 w 1165265"/>
                <a:gd name="connsiteY137" fmla="*/ 1225550 h 1666875"/>
                <a:gd name="connsiteX138" fmla="*/ 847765 w 1165265"/>
                <a:gd name="connsiteY138" fmla="*/ 1216025 h 1666875"/>
                <a:gd name="connsiteX139" fmla="*/ 854115 w 1165265"/>
                <a:gd name="connsiteY139" fmla="*/ 1190625 h 1666875"/>
                <a:gd name="connsiteX140" fmla="*/ 873165 w 1165265"/>
                <a:gd name="connsiteY140" fmla="*/ 1158875 h 1666875"/>
                <a:gd name="connsiteX141" fmla="*/ 879515 w 1165265"/>
                <a:gd name="connsiteY141" fmla="*/ 1149350 h 1666875"/>
                <a:gd name="connsiteX142" fmla="*/ 885865 w 1165265"/>
                <a:gd name="connsiteY142" fmla="*/ 1127125 h 1666875"/>
                <a:gd name="connsiteX143" fmla="*/ 892215 w 1165265"/>
                <a:gd name="connsiteY143" fmla="*/ 1117600 h 1666875"/>
                <a:gd name="connsiteX144" fmla="*/ 892215 w 1165265"/>
                <a:gd name="connsiteY144" fmla="*/ 1082675 h 1666875"/>
                <a:gd name="connsiteX145" fmla="*/ 901740 w 1165265"/>
                <a:gd name="connsiteY145" fmla="*/ 1079500 h 1666875"/>
                <a:gd name="connsiteX146" fmla="*/ 917615 w 1165265"/>
                <a:gd name="connsiteY146" fmla="*/ 1069975 h 1666875"/>
                <a:gd name="connsiteX147" fmla="*/ 927140 w 1165265"/>
                <a:gd name="connsiteY147" fmla="*/ 1063625 h 1666875"/>
                <a:gd name="connsiteX148" fmla="*/ 936665 w 1165265"/>
                <a:gd name="connsiteY148" fmla="*/ 1060450 h 1666875"/>
                <a:gd name="connsiteX149" fmla="*/ 946190 w 1165265"/>
                <a:gd name="connsiteY149" fmla="*/ 1016000 h 1666875"/>
                <a:gd name="connsiteX150" fmla="*/ 949365 w 1165265"/>
                <a:gd name="connsiteY150" fmla="*/ 819150 h 1666875"/>
                <a:gd name="connsiteX151" fmla="*/ 952540 w 1165265"/>
                <a:gd name="connsiteY151" fmla="*/ 809625 h 1666875"/>
                <a:gd name="connsiteX152" fmla="*/ 955715 w 1165265"/>
                <a:gd name="connsiteY152" fmla="*/ 796925 h 1666875"/>
                <a:gd name="connsiteX153" fmla="*/ 965240 w 1165265"/>
                <a:gd name="connsiteY153" fmla="*/ 790575 h 1666875"/>
                <a:gd name="connsiteX154" fmla="*/ 993815 w 1165265"/>
                <a:gd name="connsiteY154" fmla="*/ 758825 h 1666875"/>
                <a:gd name="connsiteX155" fmla="*/ 1000165 w 1165265"/>
                <a:gd name="connsiteY155" fmla="*/ 736600 h 1666875"/>
                <a:gd name="connsiteX156" fmla="*/ 1003340 w 1165265"/>
                <a:gd name="connsiteY156" fmla="*/ 727075 h 1666875"/>
                <a:gd name="connsiteX157" fmla="*/ 1006515 w 1165265"/>
                <a:gd name="connsiteY157" fmla="*/ 714375 h 1666875"/>
                <a:gd name="connsiteX158" fmla="*/ 1016040 w 1165265"/>
                <a:gd name="connsiteY158" fmla="*/ 685800 h 1666875"/>
                <a:gd name="connsiteX159" fmla="*/ 1022390 w 1165265"/>
                <a:gd name="connsiteY159" fmla="*/ 666750 h 1666875"/>
                <a:gd name="connsiteX160" fmla="*/ 1025565 w 1165265"/>
                <a:gd name="connsiteY160" fmla="*/ 654050 h 1666875"/>
                <a:gd name="connsiteX161" fmla="*/ 1035090 w 1165265"/>
                <a:gd name="connsiteY161" fmla="*/ 641350 h 1666875"/>
                <a:gd name="connsiteX162" fmla="*/ 1044615 w 1165265"/>
                <a:gd name="connsiteY162" fmla="*/ 622300 h 1666875"/>
                <a:gd name="connsiteX163" fmla="*/ 1050965 w 1165265"/>
                <a:gd name="connsiteY163" fmla="*/ 593725 h 1666875"/>
                <a:gd name="connsiteX164" fmla="*/ 1054140 w 1165265"/>
                <a:gd name="connsiteY164" fmla="*/ 584200 h 1666875"/>
                <a:gd name="connsiteX165" fmla="*/ 1044615 w 1165265"/>
                <a:gd name="connsiteY165" fmla="*/ 269875 h 1666875"/>
                <a:gd name="connsiteX166" fmla="*/ 1047790 w 1165265"/>
                <a:gd name="connsiteY166" fmla="*/ 184150 h 1666875"/>
                <a:gd name="connsiteX167" fmla="*/ 1054140 w 1165265"/>
                <a:gd name="connsiteY167" fmla="*/ 152400 h 1666875"/>
                <a:gd name="connsiteX168" fmla="*/ 1073190 w 1165265"/>
                <a:gd name="connsiteY168" fmla="*/ 146050 h 1666875"/>
                <a:gd name="connsiteX169" fmla="*/ 1082715 w 1165265"/>
                <a:gd name="connsiteY169" fmla="*/ 92075 h 1666875"/>
                <a:gd name="connsiteX170" fmla="*/ 1092240 w 1165265"/>
                <a:gd name="connsiteY170" fmla="*/ 85725 h 1666875"/>
                <a:gd name="connsiteX171" fmla="*/ 1111290 w 1165265"/>
                <a:gd name="connsiteY171" fmla="*/ 79375 h 1666875"/>
                <a:gd name="connsiteX172" fmla="*/ 1165265 w 1165265"/>
                <a:gd name="connsiteY172" fmla="*/ 73025 h 1666875"/>
                <a:gd name="connsiteX173" fmla="*/ 1149390 w 1165265"/>
                <a:gd name="connsiteY173" fmla="*/ 41275 h 1666875"/>
                <a:gd name="connsiteX174" fmla="*/ 1143040 w 1165265"/>
                <a:gd name="connsiteY174" fmla="*/ 31750 h 1666875"/>
                <a:gd name="connsiteX175" fmla="*/ 1130340 w 1165265"/>
                <a:gd name="connsiteY175" fmla="*/ 3175 h 1666875"/>
                <a:gd name="connsiteX176" fmla="*/ 1120815 w 1165265"/>
                <a:gd name="connsiteY176" fmla="*/ 0 h 1666875"/>
                <a:gd name="connsiteX177" fmla="*/ 1089065 w 1165265"/>
                <a:gd name="connsiteY177" fmla="*/ 3175 h 1666875"/>
                <a:gd name="connsiteX178" fmla="*/ 1060490 w 1165265"/>
                <a:gd name="connsiteY178" fmla="*/ 12700 h 1666875"/>
                <a:gd name="connsiteX179" fmla="*/ 1041440 w 1165265"/>
                <a:gd name="connsiteY179" fmla="*/ 15875 h 1666875"/>
                <a:gd name="connsiteX180" fmla="*/ 1025565 w 1165265"/>
                <a:gd name="connsiteY180" fmla="*/ 25400 h 1666875"/>
                <a:gd name="connsiteX181" fmla="*/ 1000165 w 1165265"/>
                <a:gd name="connsiteY181" fmla="*/ 31750 h 1666875"/>
                <a:gd name="connsiteX182" fmla="*/ 987465 w 1165265"/>
                <a:gd name="connsiteY182" fmla="*/ 34925 h 1666875"/>
                <a:gd name="connsiteX183" fmla="*/ 974765 w 1165265"/>
                <a:gd name="connsiteY183" fmla="*/ 41275 h 1666875"/>
                <a:gd name="connsiteX184" fmla="*/ 933490 w 1165265"/>
                <a:gd name="connsiteY184" fmla="*/ 53975 h 1666875"/>
                <a:gd name="connsiteX185" fmla="*/ 911265 w 1165265"/>
                <a:gd name="connsiteY185" fmla="*/ 60325 h 1666875"/>
                <a:gd name="connsiteX186" fmla="*/ 901740 w 1165265"/>
                <a:gd name="connsiteY186" fmla="*/ 66675 h 1666875"/>
                <a:gd name="connsiteX187" fmla="*/ 835065 w 1165265"/>
                <a:gd name="connsiteY187" fmla="*/ 63500 h 1666875"/>
                <a:gd name="connsiteX0" fmla="*/ 835065 w 1165265"/>
                <a:gd name="connsiteY0" fmla="*/ 63500 h 1666875"/>
                <a:gd name="connsiteX1" fmla="*/ 816015 w 1165265"/>
                <a:gd name="connsiteY1" fmla="*/ 66675 h 1666875"/>
                <a:gd name="connsiteX2" fmla="*/ 790615 w 1165265"/>
                <a:gd name="connsiteY2" fmla="*/ 69850 h 1666875"/>
                <a:gd name="connsiteX3" fmla="*/ 771565 w 1165265"/>
                <a:gd name="connsiteY3" fmla="*/ 76200 h 1666875"/>
                <a:gd name="connsiteX4" fmla="*/ 742990 w 1165265"/>
                <a:gd name="connsiteY4" fmla="*/ 85725 h 1666875"/>
                <a:gd name="connsiteX5" fmla="*/ 704890 w 1165265"/>
                <a:gd name="connsiteY5" fmla="*/ 98425 h 1666875"/>
                <a:gd name="connsiteX6" fmla="*/ 695365 w 1165265"/>
                <a:gd name="connsiteY6" fmla="*/ 101600 h 1666875"/>
                <a:gd name="connsiteX7" fmla="*/ 685840 w 1165265"/>
                <a:gd name="connsiteY7" fmla="*/ 104775 h 1666875"/>
                <a:gd name="connsiteX8" fmla="*/ 673140 w 1165265"/>
                <a:gd name="connsiteY8" fmla="*/ 107950 h 1666875"/>
                <a:gd name="connsiteX9" fmla="*/ 638215 w 1165265"/>
                <a:gd name="connsiteY9" fmla="*/ 120650 h 1666875"/>
                <a:gd name="connsiteX10" fmla="*/ 625515 w 1165265"/>
                <a:gd name="connsiteY10" fmla="*/ 123825 h 1666875"/>
                <a:gd name="connsiteX11" fmla="*/ 615990 w 1165265"/>
                <a:gd name="connsiteY11" fmla="*/ 127000 h 1666875"/>
                <a:gd name="connsiteX12" fmla="*/ 603290 w 1165265"/>
                <a:gd name="connsiteY12" fmla="*/ 130175 h 1666875"/>
                <a:gd name="connsiteX13" fmla="*/ 574715 w 1165265"/>
                <a:gd name="connsiteY13" fmla="*/ 139700 h 1666875"/>
                <a:gd name="connsiteX14" fmla="*/ 546140 w 1165265"/>
                <a:gd name="connsiteY14" fmla="*/ 146050 h 1666875"/>
                <a:gd name="connsiteX15" fmla="*/ 514390 w 1165265"/>
                <a:gd name="connsiteY15" fmla="*/ 155575 h 1666875"/>
                <a:gd name="connsiteX16" fmla="*/ 504865 w 1165265"/>
                <a:gd name="connsiteY16" fmla="*/ 158750 h 1666875"/>
                <a:gd name="connsiteX17" fmla="*/ 498515 w 1165265"/>
                <a:gd name="connsiteY17" fmla="*/ 171450 h 1666875"/>
                <a:gd name="connsiteX18" fmla="*/ 488990 w 1165265"/>
                <a:gd name="connsiteY18" fmla="*/ 184150 h 1666875"/>
                <a:gd name="connsiteX19" fmla="*/ 476290 w 1165265"/>
                <a:gd name="connsiteY19" fmla="*/ 203200 h 1666875"/>
                <a:gd name="connsiteX20" fmla="*/ 457240 w 1165265"/>
                <a:gd name="connsiteY20" fmla="*/ 231775 h 1666875"/>
                <a:gd name="connsiteX21" fmla="*/ 450890 w 1165265"/>
                <a:gd name="connsiteY21" fmla="*/ 241300 h 1666875"/>
                <a:gd name="connsiteX22" fmla="*/ 444540 w 1165265"/>
                <a:gd name="connsiteY22" fmla="*/ 254000 h 1666875"/>
                <a:gd name="connsiteX23" fmla="*/ 435015 w 1165265"/>
                <a:gd name="connsiteY23" fmla="*/ 266700 h 1666875"/>
                <a:gd name="connsiteX24" fmla="*/ 428665 w 1165265"/>
                <a:gd name="connsiteY24" fmla="*/ 279400 h 1666875"/>
                <a:gd name="connsiteX25" fmla="*/ 422315 w 1165265"/>
                <a:gd name="connsiteY25" fmla="*/ 288925 h 1666875"/>
                <a:gd name="connsiteX26" fmla="*/ 409615 w 1165265"/>
                <a:gd name="connsiteY26" fmla="*/ 314325 h 1666875"/>
                <a:gd name="connsiteX27" fmla="*/ 403265 w 1165265"/>
                <a:gd name="connsiteY27" fmla="*/ 327025 h 1666875"/>
                <a:gd name="connsiteX28" fmla="*/ 393740 w 1165265"/>
                <a:gd name="connsiteY28" fmla="*/ 358775 h 1666875"/>
                <a:gd name="connsiteX29" fmla="*/ 384215 w 1165265"/>
                <a:gd name="connsiteY29" fmla="*/ 377825 h 1666875"/>
                <a:gd name="connsiteX30" fmla="*/ 377865 w 1165265"/>
                <a:gd name="connsiteY30" fmla="*/ 387350 h 1666875"/>
                <a:gd name="connsiteX31" fmla="*/ 374690 w 1165265"/>
                <a:gd name="connsiteY31" fmla="*/ 396875 h 1666875"/>
                <a:gd name="connsiteX32" fmla="*/ 361990 w 1165265"/>
                <a:gd name="connsiteY32" fmla="*/ 415925 h 1666875"/>
                <a:gd name="connsiteX33" fmla="*/ 355640 w 1165265"/>
                <a:gd name="connsiteY33" fmla="*/ 434975 h 1666875"/>
                <a:gd name="connsiteX34" fmla="*/ 352465 w 1165265"/>
                <a:gd name="connsiteY34" fmla="*/ 447675 h 1666875"/>
                <a:gd name="connsiteX35" fmla="*/ 333415 w 1165265"/>
                <a:gd name="connsiteY35" fmla="*/ 479425 h 1666875"/>
                <a:gd name="connsiteX36" fmla="*/ 327065 w 1165265"/>
                <a:gd name="connsiteY36" fmla="*/ 492125 h 1666875"/>
                <a:gd name="connsiteX37" fmla="*/ 314365 w 1165265"/>
                <a:gd name="connsiteY37" fmla="*/ 511175 h 1666875"/>
                <a:gd name="connsiteX38" fmla="*/ 308015 w 1165265"/>
                <a:gd name="connsiteY38" fmla="*/ 536575 h 1666875"/>
                <a:gd name="connsiteX39" fmla="*/ 301665 w 1165265"/>
                <a:gd name="connsiteY39" fmla="*/ 561975 h 1666875"/>
                <a:gd name="connsiteX40" fmla="*/ 292140 w 1165265"/>
                <a:gd name="connsiteY40" fmla="*/ 593725 h 1666875"/>
                <a:gd name="connsiteX41" fmla="*/ 282615 w 1165265"/>
                <a:gd name="connsiteY41" fmla="*/ 631825 h 1666875"/>
                <a:gd name="connsiteX42" fmla="*/ 273090 w 1165265"/>
                <a:gd name="connsiteY42" fmla="*/ 641350 h 1666875"/>
                <a:gd name="connsiteX43" fmla="*/ 266740 w 1165265"/>
                <a:gd name="connsiteY43" fmla="*/ 660400 h 1666875"/>
                <a:gd name="connsiteX44" fmla="*/ 260390 w 1165265"/>
                <a:gd name="connsiteY44" fmla="*/ 676275 h 1666875"/>
                <a:gd name="connsiteX45" fmla="*/ 257215 w 1165265"/>
                <a:gd name="connsiteY45" fmla="*/ 688975 h 1666875"/>
                <a:gd name="connsiteX46" fmla="*/ 250865 w 1165265"/>
                <a:gd name="connsiteY46" fmla="*/ 701675 h 1666875"/>
                <a:gd name="connsiteX47" fmla="*/ 244515 w 1165265"/>
                <a:gd name="connsiteY47" fmla="*/ 727075 h 1666875"/>
                <a:gd name="connsiteX48" fmla="*/ 238165 w 1165265"/>
                <a:gd name="connsiteY48" fmla="*/ 739775 h 1666875"/>
                <a:gd name="connsiteX49" fmla="*/ 228640 w 1165265"/>
                <a:gd name="connsiteY49" fmla="*/ 771525 h 1666875"/>
                <a:gd name="connsiteX50" fmla="*/ 222290 w 1165265"/>
                <a:gd name="connsiteY50" fmla="*/ 790575 h 1666875"/>
                <a:gd name="connsiteX51" fmla="*/ 219115 w 1165265"/>
                <a:gd name="connsiteY51" fmla="*/ 800100 h 1666875"/>
                <a:gd name="connsiteX52" fmla="*/ 215940 w 1165265"/>
                <a:gd name="connsiteY52" fmla="*/ 812800 h 1666875"/>
                <a:gd name="connsiteX53" fmla="*/ 209590 w 1165265"/>
                <a:gd name="connsiteY53" fmla="*/ 822325 h 1666875"/>
                <a:gd name="connsiteX54" fmla="*/ 200065 w 1165265"/>
                <a:gd name="connsiteY54" fmla="*/ 854075 h 1666875"/>
                <a:gd name="connsiteX55" fmla="*/ 193715 w 1165265"/>
                <a:gd name="connsiteY55" fmla="*/ 866775 h 1666875"/>
                <a:gd name="connsiteX56" fmla="*/ 187365 w 1165265"/>
                <a:gd name="connsiteY56" fmla="*/ 889000 h 1666875"/>
                <a:gd name="connsiteX57" fmla="*/ 181015 w 1165265"/>
                <a:gd name="connsiteY57" fmla="*/ 908050 h 1666875"/>
                <a:gd name="connsiteX58" fmla="*/ 177840 w 1165265"/>
                <a:gd name="connsiteY58" fmla="*/ 917575 h 1666875"/>
                <a:gd name="connsiteX59" fmla="*/ 174665 w 1165265"/>
                <a:gd name="connsiteY59" fmla="*/ 930275 h 1666875"/>
                <a:gd name="connsiteX60" fmla="*/ 168315 w 1165265"/>
                <a:gd name="connsiteY60" fmla="*/ 939800 h 1666875"/>
                <a:gd name="connsiteX61" fmla="*/ 161965 w 1165265"/>
                <a:gd name="connsiteY61" fmla="*/ 952500 h 1666875"/>
                <a:gd name="connsiteX62" fmla="*/ 152440 w 1165265"/>
                <a:gd name="connsiteY62" fmla="*/ 974725 h 1666875"/>
                <a:gd name="connsiteX63" fmla="*/ 149265 w 1165265"/>
                <a:gd name="connsiteY63" fmla="*/ 987425 h 1666875"/>
                <a:gd name="connsiteX64" fmla="*/ 133390 w 1165265"/>
                <a:gd name="connsiteY64" fmla="*/ 1009650 h 1666875"/>
                <a:gd name="connsiteX65" fmla="*/ 123865 w 1165265"/>
                <a:gd name="connsiteY65" fmla="*/ 1035050 h 1666875"/>
                <a:gd name="connsiteX66" fmla="*/ 111165 w 1165265"/>
                <a:gd name="connsiteY66" fmla="*/ 1060450 h 1666875"/>
                <a:gd name="connsiteX67" fmla="*/ 92115 w 1165265"/>
                <a:gd name="connsiteY67" fmla="*/ 1092200 h 1666875"/>
                <a:gd name="connsiteX68" fmla="*/ 85765 w 1165265"/>
                <a:gd name="connsiteY68" fmla="*/ 1120775 h 1666875"/>
                <a:gd name="connsiteX69" fmla="*/ 82590 w 1165265"/>
                <a:gd name="connsiteY69" fmla="*/ 1130300 h 1666875"/>
                <a:gd name="connsiteX70" fmla="*/ 73065 w 1165265"/>
                <a:gd name="connsiteY70" fmla="*/ 1149350 h 1666875"/>
                <a:gd name="connsiteX71" fmla="*/ 66715 w 1165265"/>
                <a:gd name="connsiteY71" fmla="*/ 1190625 h 1666875"/>
                <a:gd name="connsiteX72" fmla="*/ 60365 w 1165265"/>
                <a:gd name="connsiteY72" fmla="*/ 1212850 h 1666875"/>
                <a:gd name="connsiteX73" fmla="*/ 47665 w 1165265"/>
                <a:gd name="connsiteY73" fmla="*/ 1238250 h 1666875"/>
                <a:gd name="connsiteX74" fmla="*/ 41315 w 1165265"/>
                <a:gd name="connsiteY74" fmla="*/ 1260475 h 1666875"/>
                <a:gd name="connsiteX75" fmla="*/ 34965 w 1165265"/>
                <a:gd name="connsiteY75" fmla="*/ 1279525 h 1666875"/>
                <a:gd name="connsiteX76" fmla="*/ 25440 w 1165265"/>
                <a:gd name="connsiteY76" fmla="*/ 1311275 h 1666875"/>
                <a:gd name="connsiteX77" fmla="*/ 9565 w 1165265"/>
                <a:gd name="connsiteY77" fmla="*/ 1358900 h 1666875"/>
                <a:gd name="connsiteX78" fmla="*/ 6390 w 1165265"/>
                <a:gd name="connsiteY78" fmla="*/ 1368425 h 1666875"/>
                <a:gd name="connsiteX79" fmla="*/ 3215 w 1165265"/>
                <a:gd name="connsiteY79" fmla="*/ 1377950 h 1666875"/>
                <a:gd name="connsiteX80" fmla="*/ 40 w 1165265"/>
                <a:gd name="connsiteY80" fmla="*/ 1447800 h 1666875"/>
                <a:gd name="connsiteX81" fmla="*/ 3215 w 1165265"/>
                <a:gd name="connsiteY81" fmla="*/ 1463675 h 1666875"/>
                <a:gd name="connsiteX82" fmla="*/ 50840 w 1165265"/>
                <a:gd name="connsiteY82" fmla="*/ 1473200 h 1666875"/>
                <a:gd name="connsiteX83" fmla="*/ 76240 w 1165265"/>
                <a:gd name="connsiteY83" fmla="*/ 1482725 h 1666875"/>
                <a:gd name="connsiteX84" fmla="*/ 85765 w 1165265"/>
                <a:gd name="connsiteY84" fmla="*/ 1485900 h 1666875"/>
                <a:gd name="connsiteX85" fmla="*/ 114340 w 1165265"/>
                <a:gd name="connsiteY85" fmla="*/ 1504950 h 1666875"/>
                <a:gd name="connsiteX86" fmla="*/ 123865 w 1165265"/>
                <a:gd name="connsiteY86" fmla="*/ 1511300 h 1666875"/>
                <a:gd name="connsiteX87" fmla="*/ 136565 w 1165265"/>
                <a:gd name="connsiteY87" fmla="*/ 1514475 h 1666875"/>
                <a:gd name="connsiteX88" fmla="*/ 155615 w 1165265"/>
                <a:gd name="connsiteY88" fmla="*/ 1520825 h 1666875"/>
                <a:gd name="connsiteX89" fmla="*/ 165140 w 1165265"/>
                <a:gd name="connsiteY89" fmla="*/ 1524000 h 1666875"/>
                <a:gd name="connsiteX90" fmla="*/ 177840 w 1165265"/>
                <a:gd name="connsiteY90" fmla="*/ 1527175 h 1666875"/>
                <a:gd name="connsiteX91" fmla="*/ 196890 w 1165265"/>
                <a:gd name="connsiteY91" fmla="*/ 1533525 h 1666875"/>
                <a:gd name="connsiteX92" fmla="*/ 225465 w 1165265"/>
                <a:gd name="connsiteY92" fmla="*/ 1543050 h 1666875"/>
                <a:gd name="connsiteX93" fmla="*/ 254040 w 1165265"/>
                <a:gd name="connsiteY93" fmla="*/ 1552575 h 1666875"/>
                <a:gd name="connsiteX94" fmla="*/ 263565 w 1165265"/>
                <a:gd name="connsiteY94" fmla="*/ 1555750 h 1666875"/>
                <a:gd name="connsiteX95" fmla="*/ 273090 w 1165265"/>
                <a:gd name="connsiteY95" fmla="*/ 1558925 h 1666875"/>
                <a:gd name="connsiteX96" fmla="*/ 285790 w 1165265"/>
                <a:gd name="connsiteY96" fmla="*/ 1565275 h 1666875"/>
                <a:gd name="connsiteX97" fmla="*/ 317540 w 1165265"/>
                <a:gd name="connsiteY97" fmla="*/ 1571625 h 1666875"/>
                <a:gd name="connsiteX98" fmla="*/ 327065 w 1165265"/>
                <a:gd name="connsiteY98" fmla="*/ 1577975 h 1666875"/>
                <a:gd name="connsiteX99" fmla="*/ 352465 w 1165265"/>
                <a:gd name="connsiteY99" fmla="*/ 1584325 h 1666875"/>
                <a:gd name="connsiteX100" fmla="*/ 371515 w 1165265"/>
                <a:gd name="connsiteY100" fmla="*/ 1597025 h 1666875"/>
                <a:gd name="connsiteX101" fmla="*/ 390565 w 1165265"/>
                <a:gd name="connsiteY101" fmla="*/ 1603375 h 1666875"/>
                <a:gd name="connsiteX102" fmla="*/ 400090 w 1165265"/>
                <a:gd name="connsiteY102" fmla="*/ 1606550 h 1666875"/>
                <a:gd name="connsiteX103" fmla="*/ 431840 w 1165265"/>
                <a:gd name="connsiteY103" fmla="*/ 1622425 h 1666875"/>
                <a:gd name="connsiteX104" fmla="*/ 479465 w 1165265"/>
                <a:gd name="connsiteY104" fmla="*/ 1638300 h 1666875"/>
                <a:gd name="connsiteX105" fmla="*/ 536615 w 1165265"/>
                <a:gd name="connsiteY105" fmla="*/ 1657350 h 1666875"/>
                <a:gd name="connsiteX106" fmla="*/ 555665 w 1165265"/>
                <a:gd name="connsiteY106" fmla="*/ 1663700 h 1666875"/>
                <a:gd name="connsiteX107" fmla="*/ 565190 w 1165265"/>
                <a:gd name="connsiteY107" fmla="*/ 1666875 h 1666875"/>
                <a:gd name="connsiteX108" fmla="*/ 565190 w 1165265"/>
                <a:gd name="connsiteY108" fmla="*/ 1628775 h 1666875"/>
                <a:gd name="connsiteX109" fmla="*/ 584240 w 1165265"/>
                <a:gd name="connsiteY109" fmla="*/ 1616075 h 1666875"/>
                <a:gd name="connsiteX110" fmla="*/ 593765 w 1165265"/>
                <a:gd name="connsiteY110" fmla="*/ 1609725 h 1666875"/>
                <a:gd name="connsiteX111" fmla="*/ 603290 w 1165265"/>
                <a:gd name="connsiteY111" fmla="*/ 1606550 h 1666875"/>
                <a:gd name="connsiteX112" fmla="*/ 622340 w 1165265"/>
                <a:gd name="connsiteY112" fmla="*/ 1593850 h 1666875"/>
                <a:gd name="connsiteX113" fmla="*/ 650915 w 1165265"/>
                <a:gd name="connsiteY113" fmla="*/ 1574800 h 1666875"/>
                <a:gd name="connsiteX114" fmla="*/ 660440 w 1165265"/>
                <a:gd name="connsiteY114" fmla="*/ 1568450 h 1666875"/>
                <a:gd name="connsiteX115" fmla="*/ 673140 w 1165265"/>
                <a:gd name="connsiteY115" fmla="*/ 1549400 h 1666875"/>
                <a:gd name="connsiteX116" fmla="*/ 676315 w 1165265"/>
                <a:gd name="connsiteY116" fmla="*/ 1539875 h 1666875"/>
                <a:gd name="connsiteX117" fmla="*/ 682665 w 1165265"/>
                <a:gd name="connsiteY117" fmla="*/ 1530350 h 1666875"/>
                <a:gd name="connsiteX118" fmla="*/ 689015 w 1165265"/>
                <a:gd name="connsiteY118" fmla="*/ 1511300 h 1666875"/>
                <a:gd name="connsiteX119" fmla="*/ 692190 w 1165265"/>
                <a:gd name="connsiteY119" fmla="*/ 1501775 h 1666875"/>
                <a:gd name="connsiteX120" fmla="*/ 708065 w 1165265"/>
                <a:gd name="connsiteY120" fmla="*/ 1482725 h 1666875"/>
                <a:gd name="connsiteX121" fmla="*/ 714415 w 1165265"/>
                <a:gd name="connsiteY121" fmla="*/ 1473200 h 1666875"/>
                <a:gd name="connsiteX122" fmla="*/ 727115 w 1165265"/>
                <a:gd name="connsiteY122" fmla="*/ 1466850 h 1666875"/>
                <a:gd name="connsiteX123" fmla="*/ 736640 w 1165265"/>
                <a:gd name="connsiteY123" fmla="*/ 1457325 h 1666875"/>
                <a:gd name="connsiteX124" fmla="*/ 746165 w 1165265"/>
                <a:gd name="connsiteY124" fmla="*/ 1454150 h 1666875"/>
                <a:gd name="connsiteX125" fmla="*/ 765215 w 1165265"/>
                <a:gd name="connsiteY125" fmla="*/ 1444625 h 1666875"/>
                <a:gd name="connsiteX126" fmla="*/ 774740 w 1165265"/>
                <a:gd name="connsiteY126" fmla="*/ 1419225 h 1666875"/>
                <a:gd name="connsiteX127" fmla="*/ 784265 w 1165265"/>
                <a:gd name="connsiteY127" fmla="*/ 1400175 h 1666875"/>
                <a:gd name="connsiteX128" fmla="*/ 790615 w 1165265"/>
                <a:gd name="connsiteY128" fmla="*/ 1377950 h 1666875"/>
                <a:gd name="connsiteX129" fmla="*/ 803315 w 1165265"/>
                <a:gd name="connsiteY129" fmla="*/ 1358900 h 1666875"/>
                <a:gd name="connsiteX130" fmla="*/ 809665 w 1165265"/>
                <a:gd name="connsiteY130" fmla="*/ 1349375 h 1666875"/>
                <a:gd name="connsiteX131" fmla="*/ 816015 w 1165265"/>
                <a:gd name="connsiteY131" fmla="*/ 1330325 h 1666875"/>
                <a:gd name="connsiteX132" fmla="*/ 819190 w 1165265"/>
                <a:gd name="connsiteY132" fmla="*/ 1317625 h 1666875"/>
                <a:gd name="connsiteX133" fmla="*/ 825540 w 1165265"/>
                <a:gd name="connsiteY133" fmla="*/ 1298575 h 1666875"/>
                <a:gd name="connsiteX134" fmla="*/ 831890 w 1165265"/>
                <a:gd name="connsiteY134" fmla="*/ 1279525 h 1666875"/>
                <a:gd name="connsiteX135" fmla="*/ 835065 w 1165265"/>
                <a:gd name="connsiteY135" fmla="*/ 1270000 h 1666875"/>
                <a:gd name="connsiteX136" fmla="*/ 838240 w 1165265"/>
                <a:gd name="connsiteY136" fmla="*/ 1257300 h 1666875"/>
                <a:gd name="connsiteX137" fmla="*/ 841415 w 1165265"/>
                <a:gd name="connsiteY137" fmla="*/ 1225550 h 1666875"/>
                <a:gd name="connsiteX138" fmla="*/ 847765 w 1165265"/>
                <a:gd name="connsiteY138" fmla="*/ 1216025 h 1666875"/>
                <a:gd name="connsiteX139" fmla="*/ 854115 w 1165265"/>
                <a:gd name="connsiteY139" fmla="*/ 1190625 h 1666875"/>
                <a:gd name="connsiteX140" fmla="*/ 873165 w 1165265"/>
                <a:gd name="connsiteY140" fmla="*/ 1158875 h 1666875"/>
                <a:gd name="connsiteX141" fmla="*/ 879515 w 1165265"/>
                <a:gd name="connsiteY141" fmla="*/ 1149350 h 1666875"/>
                <a:gd name="connsiteX142" fmla="*/ 885865 w 1165265"/>
                <a:gd name="connsiteY142" fmla="*/ 1127125 h 1666875"/>
                <a:gd name="connsiteX143" fmla="*/ 892215 w 1165265"/>
                <a:gd name="connsiteY143" fmla="*/ 1117600 h 1666875"/>
                <a:gd name="connsiteX144" fmla="*/ 892215 w 1165265"/>
                <a:gd name="connsiteY144" fmla="*/ 1082675 h 1666875"/>
                <a:gd name="connsiteX145" fmla="*/ 901740 w 1165265"/>
                <a:gd name="connsiteY145" fmla="*/ 1079500 h 1666875"/>
                <a:gd name="connsiteX146" fmla="*/ 917615 w 1165265"/>
                <a:gd name="connsiteY146" fmla="*/ 1069975 h 1666875"/>
                <a:gd name="connsiteX147" fmla="*/ 927140 w 1165265"/>
                <a:gd name="connsiteY147" fmla="*/ 1063625 h 1666875"/>
                <a:gd name="connsiteX148" fmla="*/ 936665 w 1165265"/>
                <a:gd name="connsiteY148" fmla="*/ 1060450 h 1666875"/>
                <a:gd name="connsiteX149" fmla="*/ 946190 w 1165265"/>
                <a:gd name="connsiteY149" fmla="*/ 1016000 h 1666875"/>
                <a:gd name="connsiteX150" fmla="*/ 949365 w 1165265"/>
                <a:gd name="connsiteY150" fmla="*/ 819150 h 1666875"/>
                <a:gd name="connsiteX151" fmla="*/ 952540 w 1165265"/>
                <a:gd name="connsiteY151" fmla="*/ 809625 h 1666875"/>
                <a:gd name="connsiteX152" fmla="*/ 955715 w 1165265"/>
                <a:gd name="connsiteY152" fmla="*/ 796925 h 1666875"/>
                <a:gd name="connsiteX153" fmla="*/ 965240 w 1165265"/>
                <a:gd name="connsiteY153" fmla="*/ 790575 h 1666875"/>
                <a:gd name="connsiteX154" fmla="*/ 993815 w 1165265"/>
                <a:gd name="connsiteY154" fmla="*/ 758825 h 1666875"/>
                <a:gd name="connsiteX155" fmla="*/ 1000165 w 1165265"/>
                <a:gd name="connsiteY155" fmla="*/ 736600 h 1666875"/>
                <a:gd name="connsiteX156" fmla="*/ 1003340 w 1165265"/>
                <a:gd name="connsiteY156" fmla="*/ 727075 h 1666875"/>
                <a:gd name="connsiteX157" fmla="*/ 1006515 w 1165265"/>
                <a:gd name="connsiteY157" fmla="*/ 714375 h 1666875"/>
                <a:gd name="connsiteX158" fmla="*/ 1016040 w 1165265"/>
                <a:gd name="connsiteY158" fmla="*/ 685800 h 1666875"/>
                <a:gd name="connsiteX159" fmla="*/ 1022390 w 1165265"/>
                <a:gd name="connsiteY159" fmla="*/ 666750 h 1666875"/>
                <a:gd name="connsiteX160" fmla="*/ 1025565 w 1165265"/>
                <a:gd name="connsiteY160" fmla="*/ 654050 h 1666875"/>
                <a:gd name="connsiteX161" fmla="*/ 1035090 w 1165265"/>
                <a:gd name="connsiteY161" fmla="*/ 641350 h 1666875"/>
                <a:gd name="connsiteX162" fmla="*/ 1044615 w 1165265"/>
                <a:gd name="connsiteY162" fmla="*/ 622300 h 1666875"/>
                <a:gd name="connsiteX163" fmla="*/ 1050965 w 1165265"/>
                <a:gd name="connsiteY163" fmla="*/ 593725 h 1666875"/>
                <a:gd name="connsiteX164" fmla="*/ 1054140 w 1165265"/>
                <a:gd name="connsiteY164" fmla="*/ 584200 h 1666875"/>
                <a:gd name="connsiteX165" fmla="*/ 1044615 w 1165265"/>
                <a:gd name="connsiteY165" fmla="*/ 269875 h 1666875"/>
                <a:gd name="connsiteX166" fmla="*/ 1047790 w 1165265"/>
                <a:gd name="connsiteY166" fmla="*/ 184150 h 1666875"/>
                <a:gd name="connsiteX167" fmla="*/ 1054140 w 1165265"/>
                <a:gd name="connsiteY167" fmla="*/ 152400 h 1666875"/>
                <a:gd name="connsiteX168" fmla="*/ 1073190 w 1165265"/>
                <a:gd name="connsiteY168" fmla="*/ 146050 h 1666875"/>
                <a:gd name="connsiteX169" fmla="*/ 1082715 w 1165265"/>
                <a:gd name="connsiteY169" fmla="*/ 92075 h 1666875"/>
                <a:gd name="connsiteX170" fmla="*/ 1092240 w 1165265"/>
                <a:gd name="connsiteY170" fmla="*/ 85725 h 1666875"/>
                <a:gd name="connsiteX171" fmla="*/ 1111290 w 1165265"/>
                <a:gd name="connsiteY171" fmla="*/ 79375 h 1666875"/>
                <a:gd name="connsiteX172" fmla="*/ 1165265 w 1165265"/>
                <a:gd name="connsiteY172" fmla="*/ 73025 h 1666875"/>
                <a:gd name="connsiteX173" fmla="*/ 1149390 w 1165265"/>
                <a:gd name="connsiteY173" fmla="*/ 41275 h 1666875"/>
                <a:gd name="connsiteX174" fmla="*/ 1143040 w 1165265"/>
                <a:gd name="connsiteY174" fmla="*/ 31750 h 1666875"/>
                <a:gd name="connsiteX175" fmla="*/ 1130340 w 1165265"/>
                <a:gd name="connsiteY175" fmla="*/ 3175 h 1666875"/>
                <a:gd name="connsiteX176" fmla="*/ 1120815 w 1165265"/>
                <a:gd name="connsiteY176" fmla="*/ 0 h 1666875"/>
                <a:gd name="connsiteX177" fmla="*/ 1089065 w 1165265"/>
                <a:gd name="connsiteY177" fmla="*/ 3175 h 1666875"/>
                <a:gd name="connsiteX178" fmla="*/ 1060490 w 1165265"/>
                <a:gd name="connsiteY178" fmla="*/ 12700 h 1666875"/>
                <a:gd name="connsiteX179" fmla="*/ 1041440 w 1165265"/>
                <a:gd name="connsiteY179" fmla="*/ 15875 h 1666875"/>
                <a:gd name="connsiteX180" fmla="*/ 1025565 w 1165265"/>
                <a:gd name="connsiteY180" fmla="*/ 25400 h 1666875"/>
                <a:gd name="connsiteX181" fmla="*/ 1000165 w 1165265"/>
                <a:gd name="connsiteY181" fmla="*/ 31750 h 1666875"/>
                <a:gd name="connsiteX182" fmla="*/ 987465 w 1165265"/>
                <a:gd name="connsiteY182" fmla="*/ 34925 h 1666875"/>
                <a:gd name="connsiteX183" fmla="*/ 974765 w 1165265"/>
                <a:gd name="connsiteY183" fmla="*/ 41275 h 1666875"/>
                <a:gd name="connsiteX184" fmla="*/ 933490 w 1165265"/>
                <a:gd name="connsiteY184" fmla="*/ 53975 h 1666875"/>
                <a:gd name="connsiteX185" fmla="*/ 911265 w 1165265"/>
                <a:gd name="connsiteY185" fmla="*/ 60325 h 1666875"/>
                <a:gd name="connsiteX186" fmla="*/ 835065 w 1165265"/>
                <a:gd name="connsiteY186" fmla="*/ 63500 h 1666875"/>
                <a:gd name="connsiteX0" fmla="*/ 835065 w 1165265"/>
                <a:gd name="connsiteY0" fmla="*/ 63500 h 1666875"/>
                <a:gd name="connsiteX1" fmla="*/ 816015 w 1165265"/>
                <a:gd name="connsiteY1" fmla="*/ 66675 h 1666875"/>
                <a:gd name="connsiteX2" fmla="*/ 790615 w 1165265"/>
                <a:gd name="connsiteY2" fmla="*/ 69850 h 1666875"/>
                <a:gd name="connsiteX3" fmla="*/ 771565 w 1165265"/>
                <a:gd name="connsiteY3" fmla="*/ 76200 h 1666875"/>
                <a:gd name="connsiteX4" fmla="*/ 742990 w 1165265"/>
                <a:gd name="connsiteY4" fmla="*/ 85725 h 1666875"/>
                <a:gd name="connsiteX5" fmla="*/ 704890 w 1165265"/>
                <a:gd name="connsiteY5" fmla="*/ 98425 h 1666875"/>
                <a:gd name="connsiteX6" fmla="*/ 695365 w 1165265"/>
                <a:gd name="connsiteY6" fmla="*/ 101600 h 1666875"/>
                <a:gd name="connsiteX7" fmla="*/ 685840 w 1165265"/>
                <a:gd name="connsiteY7" fmla="*/ 104775 h 1666875"/>
                <a:gd name="connsiteX8" fmla="*/ 673140 w 1165265"/>
                <a:gd name="connsiteY8" fmla="*/ 107950 h 1666875"/>
                <a:gd name="connsiteX9" fmla="*/ 638215 w 1165265"/>
                <a:gd name="connsiteY9" fmla="*/ 120650 h 1666875"/>
                <a:gd name="connsiteX10" fmla="*/ 625515 w 1165265"/>
                <a:gd name="connsiteY10" fmla="*/ 123825 h 1666875"/>
                <a:gd name="connsiteX11" fmla="*/ 615990 w 1165265"/>
                <a:gd name="connsiteY11" fmla="*/ 127000 h 1666875"/>
                <a:gd name="connsiteX12" fmla="*/ 603290 w 1165265"/>
                <a:gd name="connsiteY12" fmla="*/ 130175 h 1666875"/>
                <a:gd name="connsiteX13" fmla="*/ 574715 w 1165265"/>
                <a:gd name="connsiteY13" fmla="*/ 139700 h 1666875"/>
                <a:gd name="connsiteX14" fmla="*/ 546140 w 1165265"/>
                <a:gd name="connsiteY14" fmla="*/ 146050 h 1666875"/>
                <a:gd name="connsiteX15" fmla="*/ 514390 w 1165265"/>
                <a:gd name="connsiteY15" fmla="*/ 155575 h 1666875"/>
                <a:gd name="connsiteX16" fmla="*/ 504865 w 1165265"/>
                <a:gd name="connsiteY16" fmla="*/ 158750 h 1666875"/>
                <a:gd name="connsiteX17" fmla="*/ 498515 w 1165265"/>
                <a:gd name="connsiteY17" fmla="*/ 171450 h 1666875"/>
                <a:gd name="connsiteX18" fmla="*/ 488990 w 1165265"/>
                <a:gd name="connsiteY18" fmla="*/ 184150 h 1666875"/>
                <a:gd name="connsiteX19" fmla="*/ 476290 w 1165265"/>
                <a:gd name="connsiteY19" fmla="*/ 203200 h 1666875"/>
                <a:gd name="connsiteX20" fmla="*/ 457240 w 1165265"/>
                <a:gd name="connsiteY20" fmla="*/ 231775 h 1666875"/>
                <a:gd name="connsiteX21" fmla="*/ 450890 w 1165265"/>
                <a:gd name="connsiteY21" fmla="*/ 241300 h 1666875"/>
                <a:gd name="connsiteX22" fmla="*/ 444540 w 1165265"/>
                <a:gd name="connsiteY22" fmla="*/ 254000 h 1666875"/>
                <a:gd name="connsiteX23" fmla="*/ 435015 w 1165265"/>
                <a:gd name="connsiteY23" fmla="*/ 266700 h 1666875"/>
                <a:gd name="connsiteX24" fmla="*/ 428665 w 1165265"/>
                <a:gd name="connsiteY24" fmla="*/ 279400 h 1666875"/>
                <a:gd name="connsiteX25" fmla="*/ 422315 w 1165265"/>
                <a:gd name="connsiteY25" fmla="*/ 288925 h 1666875"/>
                <a:gd name="connsiteX26" fmla="*/ 409615 w 1165265"/>
                <a:gd name="connsiteY26" fmla="*/ 314325 h 1666875"/>
                <a:gd name="connsiteX27" fmla="*/ 403265 w 1165265"/>
                <a:gd name="connsiteY27" fmla="*/ 327025 h 1666875"/>
                <a:gd name="connsiteX28" fmla="*/ 393740 w 1165265"/>
                <a:gd name="connsiteY28" fmla="*/ 358775 h 1666875"/>
                <a:gd name="connsiteX29" fmla="*/ 384215 w 1165265"/>
                <a:gd name="connsiteY29" fmla="*/ 377825 h 1666875"/>
                <a:gd name="connsiteX30" fmla="*/ 377865 w 1165265"/>
                <a:gd name="connsiteY30" fmla="*/ 387350 h 1666875"/>
                <a:gd name="connsiteX31" fmla="*/ 374690 w 1165265"/>
                <a:gd name="connsiteY31" fmla="*/ 396875 h 1666875"/>
                <a:gd name="connsiteX32" fmla="*/ 361990 w 1165265"/>
                <a:gd name="connsiteY32" fmla="*/ 415925 h 1666875"/>
                <a:gd name="connsiteX33" fmla="*/ 355640 w 1165265"/>
                <a:gd name="connsiteY33" fmla="*/ 434975 h 1666875"/>
                <a:gd name="connsiteX34" fmla="*/ 352465 w 1165265"/>
                <a:gd name="connsiteY34" fmla="*/ 447675 h 1666875"/>
                <a:gd name="connsiteX35" fmla="*/ 333415 w 1165265"/>
                <a:gd name="connsiteY35" fmla="*/ 479425 h 1666875"/>
                <a:gd name="connsiteX36" fmla="*/ 327065 w 1165265"/>
                <a:gd name="connsiteY36" fmla="*/ 492125 h 1666875"/>
                <a:gd name="connsiteX37" fmla="*/ 314365 w 1165265"/>
                <a:gd name="connsiteY37" fmla="*/ 511175 h 1666875"/>
                <a:gd name="connsiteX38" fmla="*/ 308015 w 1165265"/>
                <a:gd name="connsiteY38" fmla="*/ 536575 h 1666875"/>
                <a:gd name="connsiteX39" fmla="*/ 301665 w 1165265"/>
                <a:gd name="connsiteY39" fmla="*/ 561975 h 1666875"/>
                <a:gd name="connsiteX40" fmla="*/ 292140 w 1165265"/>
                <a:gd name="connsiteY40" fmla="*/ 593725 h 1666875"/>
                <a:gd name="connsiteX41" fmla="*/ 282615 w 1165265"/>
                <a:gd name="connsiteY41" fmla="*/ 631825 h 1666875"/>
                <a:gd name="connsiteX42" fmla="*/ 273090 w 1165265"/>
                <a:gd name="connsiteY42" fmla="*/ 641350 h 1666875"/>
                <a:gd name="connsiteX43" fmla="*/ 266740 w 1165265"/>
                <a:gd name="connsiteY43" fmla="*/ 660400 h 1666875"/>
                <a:gd name="connsiteX44" fmla="*/ 260390 w 1165265"/>
                <a:gd name="connsiteY44" fmla="*/ 676275 h 1666875"/>
                <a:gd name="connsiteX45" fmla="*/ 257215 w 1165265"/>
                <a:gd name="connsiteY45" fmla="*/ 688975 h 1666875"/>
                <a:gd name="connsiteX46" fmla="*/ 250865 w 1165265"/>
                <a:gd name="connsiteY46" fmla="*/ 701675 h 1666875"/>
                <a:gd name="connsiteX47" fmla="*/ 244515 w 1165265"/>
                <a:gd name="connsiteY47" fmla="*/ 727075 h 1666875"/>
                <a:gd name="connsiteX48" fmla="*/ 238165 w 1165265"/>
                <a:gd name="connsiteY48" fmla="*/ 739775 h 1666875"/>
                <a:gd name="connsiteX49" fmla="*/ 228640 w 1165265"/>
                <a:gd name="connsiteY49" fmla="*/ 771525 h 1666875"/>
                <a:gd name="connsiteX50" fmla="*/ 222290 w 1165265"/>
                <a:gd name="connsiteY50" fmla="*/ 790575 h 1666875"/>
                <a:gd name="connsiteX51" fmla="*/ 219115 w 1165265"/>
                <a:gd name="connsiteY51" fmla="*/ 800100 h 1666875"/>
                <a:gd name="connsiteX52" fmla="*/ 215940 w 1165265"/>
                <a:gd name="connsiteY52" fmla="*/ 812800 h 1666875"/>
                <a:gd name="connsiteX53" fmla="*/ 209590 w 1165265"/>
                <a:gd name="connsiteY53" fmla="*/ 822325 h 1666875"/>
                <a:gd name="connsiteX54" fmla="*/ 200065 w 1165265"/>
                <a:gd name="connsiteY54" fmla="*/ 854075 h 1666875"/>
                <a:gd name="connsiteX55" fmla="*/ 193715 w 1165265"/>
                <a:gd name="connsiteY55" fmla="*/ 866775 h 1666875"/>
                <a:gd name="connsiteX56" fmla="*/ 187365 w 1165265"/>
                <a:gd name="connsiteY56" fmla="*/ 889000 h 1666875"/>
                <a:gd name="connsiteX57" fmla="*/ 181015 w 1165265"/>
                <a:gd name="connsiteY57" fmla="*/ 908050 h 1666875"/>
                <a:gd name="connsiteX58" fmla="*/ 177840 w 1165265"/>
                <a:gd name="connsiteY58" fmla="*/ 917575 h 1666875"/>
                <a:gd name="connsiteX59" fmla="*/ 174665 w 1165265"/>
                <a:gd name="connsiteY59" fmla="*/ 930275 h 1666875"/>
                <a:gd name="connsiteX60" fmla="*/ 168315 w 1165265"/>
                <a:gd name="connsiteY60" fmla="*/ 939800 h 1666875"/>
                <a:gd name="connsiteX61" fmla="*/ 161965 w 1165265"/>
                <a:gd name="connsiteY61" fmla="*/ 952500 h 1666875"/>
                <a:gd name="connsiteX62" fmla="*/ 152440 w 1165265"/>
                <a:gd name="connsiteY62" fmla="*/ 974725 h 1666875"/>
                <a:gd name="connsiteX63" fmla="*/ 149265 w 1165265"/>
                <a:gd name="connsiteY63" fmla="*/ 987425 h 1666875"/>
                <a:gd name="connsiteX64" fmla="*/ 133390 w 1165265"/>
                <a:gd name="connsiteY64" fmla="*/ 1009650 h 1666875"/>
                <a:gd name="connsiteX65" fmla="*/ 123865 w 1165265"/>
                <a:gd name="connsiteY65" fmla="*/ 1035050 h 1666875"/>
                <a:gd name="connsiteX66" fmla="*/ 111165 w 1165265"/>
                <a:gd name="connsiteY66" fmla="*/ 1060450 h 1666875"/>
                <a:gd name="connsiteX67" fmla="*/ 92115 w 1165265"/>
                <a:gd name="connsiteY67" fmla="*/ 1092200 h 1666875"/>
                <a:gd name="connsiteX68" fmla="*/ 85765 w 1165265"/>
                <a:gd name="connsiteY68" fmla="*/ 1120775 h 1666875"/>
                <a:gd name="connsiteX69" fmla="*/ 82590 w 1165265"/>
                <a:gd name="connsiteY69" fmla="*/ 1130300 h 1666875"/>
                <a:gd name="connsiteX70" fmla="*/ 73065 w 1165265"/>
                <a:gd name="connsiteY70" fmla="*/ 1149350 h 1666875"/>
                <a:gd name="connsiteX71" fmla="*/ 66715 w 1165265"/>
                <a:gd name="connsiteY71" fmla="*/ 1190625 h 1666875"/>
                <a:gd name="connsiteX72" fmla="*/ 60365 w 1165265"/>
                <a:gd name="connsiteY72" fmla="*/ 1212850 h 1666875"/>
                <a:gd name="connsiteX73" fmla="*/ 47665 w 1165265"/>
                <a:gd name="connsiteY73" fmla="*/ 1238250 h 1666875"/>
                <a:gd name="connsiteX74" fmla="*/ 41315 w 1165265"/>
                <a:gd name="connsiteY74" fmla="*/ 1260475 h 1666875"/>
                <a:gd name="connsiteX75" fmla="*/ 34965 w 1165265"/>
                <a:gd name="connsiteY75" fmla="*/ 1279525 h 1666875"/>
                <a:gd name="connsiteX76" fmla="*/ 25440 w 1165265"/>
                <a:gd name="connsiteY76" fmla="*/ 1311275 h 1666875"/>
                <a:gd name="connsiteX77" fmla="*/ 9565 w 1165265"/>
                <a:gd name="connsiteY77" fmla="*/ 1358900 h 1666875"/>
                <a:gd name="connsiteX78" fmla="*/ 6390 w 1165265"/>
                <a:gd name="connsiteY78" fmla="*/ 1368425 h 1666875"/>
                <a:gd name="connsiteX79" fmla="*/ 3215 w 1165265"/>
                <a:gd name="connsiteY79" fmla="*/ 1377950 h 1666875"/>
                <a:gd name="connsiteX80" fmla="*/ 40 w 1165265"/>
                <a:gd name="connsiteY80" fmla="*/ 1447800 h 1666875"/>
                <a:gd name="connsiteX81" fmla="*/ 3215 w 1165265"/>
                <a:gd name="connsiteY81" fmla="*/ 1463675 h 1666875"/>
                <a:gd name="connsiteX82" fmla="*/ 50840 w 1165265"/>
                <a:gd name="connsiteY82" fmla="*/ 1473200 h 1666875"/>
                <a:gd name="connsiteX83" fmla="*/ 76240 w 1165265"/>
                <a:gd name="connsiteY83" fmla="*/ 1482725 h 1666875"/>
                <a:gd name="connsiteX84" fmla="*/ 85765 w 1165265"/>
                <a:gd name="connsiteY84" fmla="*/ 1485900 h 1666875"/>
                <a:gd name="connsiteX85" fmla="*/ 114340 w 1165265"/>
                <a:gd name="connsiteY85" fmla="*/ 1504950 h 1666875"/>
                <a:gd name="connsiteX86" fmla="*/ 123865 w 1165265"/>
                <a:gd name="connsiteY86" fmla="*/ 1511300 h 1666875"/>
                <a:gd name="connsiteX87" fmla="*/ 136565 w 1165265"/>
                <a:gd name="connsiteY87" fmla="*/ 1514475 h 1666875"/>
                <a:gd name="connsiteX88" fmla="*/ 155615 w 1165265"/>
                <a:gd name="connsiteY88" fmla="*/ 1520825 h 1666875"/>
                <a:gd name="connsiteX89" fmla="*/ 165140 w 1165265"/>
                <a:gd name="connsiteY89" fmla="*/ 1524000 h 1666875"/>
                <a:gd name="connsiteX90" fmla="*/ 177840 w 1165265"/>
                <a:gd name="connsiteY90" fmla="*/ 1527175 h 1666875"/>
                <a:gd name="connsiteX91" fmla="*/ 196890 w 1165265"/>
                <a:gd name="connsiteY91" fmla="*/ 1533525 h 1666875"/>
                <a:gd name="connsiteX92" fmla="*/ 225465 w 1165265"/>
                <a:gd name="connsiteY92" fmla="*/ 1543050 h 1666875"/>
                <a:gd name="connsiteX93" fmla="*/ 254040 w 1165265"/>
                <a:gd name="connsiteY93" fmla="*/ 1552575 h 1666875"/>
                <a:gd name="connsiteX94" fmla="*/ 263565 w 1165265"/>
                <a:gd name="connsiteY94" fmla="*/ 1555750 h 1666875"/>
                <a:gd name="connsiteX95" fmla="*/ 273090 w 1165265"/>
                <a:gd name="connsiteY95" fmla="*/ 1558925 h 1666875"/>
                <a:gd name="connsiteX96" fmla="*/ 285790 w 1165265"/>
                <a:gd name="connsiteY96" fmla="*/ 1565275 h 1666875"/>
                <a:gd name="connsiteX97" fmla="*/ 317540 w 1165265"/>
                <a:gd name="connsiteY97" fmla="*/ 1571625 h 1666875"/>
                <a:gd name="connsiteX98" fmla="*/ 327065 w 1165265"/>
                <a:gd name="connsiteY98" fmla="*/ 1577975 h 1666875"/>
                <a:gd name="connsiteX99" fmla="*/ 352465 w 1165265"/>
                <a:gd name="connsiteY99" fmla="*/ 1584325 h 1666875"/>
                <a:gd name="connsiteX100" fmla="*/ 371515 w 1165265"/>
                <a:gd name="connsiteY100" fmla="*/ 1597025 h 1666875"/>
                <a:gd name="connsiteX101" fmla="*/ 390565 w 1165265"/>
                <a:gd name="connsiteY101" fmla="*/ 1603375 h 1666875"/>
                <a:gd name="connsiteX102" fmla="*/ 400090 w 1165265"/>
                <a:gd name="connsiteY102" fmla="*/ 1606550 h 1666875"/>
                <a:gd name="connsiteX103" fmla="*/ 431840 w 1165265"/>
                <a:gd name="connsiteY103" fmla="*/ 1622425 h 1666875"/>
                <a:gd name="connsiteX104" fmla="*/ 479465 w 1165265"/>
                <a:gd name="connsiteY104" fmla="*/ 1638300 h 1666875"/>
                <a:gd name="connsiteX105" fmla="*/ 536615 w 1165265"/>
                <a:gd name="connsiteY105" fmla="*/ 1657350 h 1666875"/>
                <a:gd name="connsiteX106" fmla="*/ 555665 w 1165265"/>
                <a:gd name="connsiteY106" fmla="*/ 1663700 h 1666875"/>
                <a:gd name="connsiteX107" fmla="*/ 565190 w 1165265"/>
                <a:gd name="connsiteY107" fmla="*/ 1666875 h 1666875"/>
                <a:gd name="connsiteX108" fmla="*/ 565190 w 1165265"/>
                <a:gd name="connsiteY108" fmla="*/ 1628775 h 1666875"/>
                <a:gd name="connsiteX109" fmla="*/ 584240 w 1165265"/>
                <a:gd name="connsiteY109" fmla="*/ 1616075 h 1666875"/>
                <a:gd name="connsiteX110" fmla="*/ 593765 w 1165265"/>
                <a:gd name="connsiteY110" fmla="*/ 1609725 h 1666875"/>
                <a:gd name="connsiteX111" fmla="*/ 603290 w 1165265"/>
                <a:gd name="connsiteY111" fmla="*/ 1606550 h 1666875"/>
                <a:gd name="connsiteX112" fmla="*/ 622340 w 1165265"/>
                <a:gd name="connsiteY112" fmla="*/ 1593850 h 1666875"/>
                <a:gd name="connsiteX113" fmla="*/ 650915 w 1165265"/>
                <a:gd name="connsiteY113" fmla="*/ 1574800 h 1666875"/>
                <a:gd name="connsiteX114" fmla="*/ 660440 w 1165265"/>
                <a:gd name="connsiteY114" fmla="*/ 1568450 h 1666875"/>
                <a:gd name="connsiteX115" fmla="*/ 673140 w 1165265"/>
                <a:gd name="connsiteY115" fmla="*/ 1549400 h 1666875"/>
                <a:gd name="connsiteX116" fmla="*/ 676315 w 1165265"/>
                <a:gd name="connsiteY116" fmla="*/ 1539875 h 1666875"/>
                <a:gd name="connsiteX117" fmla="*/ 682665 w 1165265"/>
                <a:gd name="connsiteY117" fmla="*/ 1530350 h 1666875"/>
                <a:gd name="connsiteX118" fmla="*/ 689015 w 1165265"/>
                <a:gd name="connsiteY118" fmla="*/ 1511300 h 1666875"/>
                <a:gd name="connsiteX119" fmla="*/ 692190 w 1165265"/>
                <a:gd name="connsiteY119" fmla="*/ 1501775 h 1666875"/>
                <a:gd name="connsiteX120" fmla="*/ 708065 w 1165265"/>
                <a:gd name="connsiteY120" fmla="*/ 1482725 h 1666875"/>
                <a:gd name="connsiteX121" fmla="*/ 714415 w 1165265"/>
                <a:gd name="connsiteY121" fmla="*/ 1473200 h 1666875"/>
                <a:gd name="connsiteX122" fmla="*/ 727115 w 1165265"/>
                <a:gd name="connsiteY122" fmla="*/ 1466850 h 1666875"/>
                <a:gd name="connsiteX123" fmla="*/ 736640 w 1165265"/>
                <a:gd name="connsiteY123" fmla="*/ 1457325 h 1666875"/>
                <a:gd name="connsiteX124" fmla="*/ 746165 w 1165265"/>
                <a:gd name="connsiteY124" fmla="*/ 1454150 h 1666875"/>
                <a:gd name="connsiteX125" fmla="*/ 765215 w 1165265"/>
                <a:gd name="connsiteY125" fmla="*/ 1444625 h 1666875"/>
                <a:gd name="connsiteX126" fmla="*/ 774740 w 1165265"/>
                <a:gd name="connsiteY126" fmla="*/ 1419225 h 1666875"/>
                <a:gd name="connsiteX127" fmla="*/ 784265 w 1165265"/>
                <a:gd name="connsiteY127" fmla="*/ 1400175 h 1666875"/>
                <a:gd name="connsiteX128" fmla="*/ 790615 w 1165265"/>
                <a:gd name="connsiteY128" fmla="*/ 1377950 h 1666875"/>
                <a:gd name="connsiteX129" fmla="*/ 803315 w 1165265"/>
                <a:gd name="connsiteY129" fmla="*/ 1358900 h 1666875"/>
                <a:gd name="connsiteX130" fmla="*/ 809665 w 1165265"/>
                <a:gd name="connsiteY130" fmla="*/ 1349375 h 1666875"/>
                <a:gd name="connsiteX131" fmla="*/ 816015 w 1165265"/>
                <a:gd name="connsiteY131" fmla="*/ 1330325 h 1666875"/>
                <a:gd name="connsiteX132" fmla="*/ 819190 w 1165265"/>
                <a:gd name="connsiteY132" fmla="*/ 1317625 h 1666875"/>
                <a:gd name="connsiteX133" fmla="*/ 825540 w 1165265"/>
                <a:gd name="connsiteY133" fmla="*/ 1298575 h 1666875"/>
                <a:gd name="connsiteX134" fmla="*/ 831890 w 1165265"/>
                <a:gd name="connsiteY134" fmla="*/ 1279525 h 1666875"/>
                <a:gd name="connsiteX135" fmla="*/ 835065 w 1165265"/>
                <a:gd name="connsiteY135" fmla="*/ 1270000 h 1666875"/>
                <a:gd name="connsiteX136" fmla="*/ 838240 w 1165265"/>
                <a:gd name="connsiteY136" fmla="*/ 1257300 h 1666875"/>
                <a:gd name="connsiteX137" fmla="*/ 841415 w 1165265"/>
                <a:gd name="connsiteY137" fmla="*/ 1225550 h 1666875"/>
                <a:gd name="connsiteX138" fmla="*/ 847765 w 1165265"/>
                <a:gd name="connsiteY138" fmla="*/ 1216025 h 1666875"/>
                <a:gd name="connsiteX139" fmla="*/ 854115 w 1165265"/>
                <a:gd name="connsiteY139" fmla="*/ 1190625 h 1666875"/>
                <a:gd name="connsiteX140" fmla="*/ 873165 w 1165265"/>
                <a:gd name="connsiteY140" fmla="*/ 1158875 h 1666875"/>
                <a:gd name="connsiteX141" fmla="*/ 879515 w 1165265"/>
                <a:gd name="connsiteY141" fmla="*/ 1149350 h 1666875"/>
                <a:gd name="connsiteX142" fmla="*/ 885865 w 1165265"/>
                <a:gd name="connsiteY142" fmla="*/ 1127125 h 1666875"/>
                <a:gd name="connsiteX143" fmla="*/ 892215 w 1165265"/>
                <a:gd name="connsiteY143" fmla="*/ 1117600 h 1666875"/>
                <a:gd name="connsiteX144" fmla="*/ 892215 w 1165265"/>
                <a:gd name="connsiteY144" fmla="*/ 1082675 h 1666875"/>
                <a:gd name="connsiteX145" fmla="*/ 901740 w 1165265"/>
                <a:gd name="connsiteY145" fmla="*/ 1079500 h 1666875"/>
                <a:gd name="connsiteX146" fmla="*/ 917615 w 1165265"/>
                <a:gd name="connsiteY146" fmla="*/ 1069975 h 1666875"/>
                <a:gd name="connsiteX147" fmla="*/ 927140 w 1165265"/>
                <a:gd name="connsiteY147" fmla="*/ 1063625 h 1666875"/>
                <a:gd name="connsiteX148" fmla="*/ 936665 w 1165265"/>
                <a:gd name="connsiteY148" fmla="*/ 1060450 h 1666875"/>
                <a:gd name="connsiteX149" fmla="*/ 946190 w 1165265"/>
                <a:gd name="connsiteY149" fmla="*/ 1016000 h 1666875"/>
                <a:gd name="connsiteX150" fmla="*/ 949365 w 1165265"/>
                <a:gd name="connsiteY150" fmla="*/ 819150 h 1666875"/>
                <a:gd name="connsiteX151" fmla="*/ 952540 w 1165265"/>
                <a:gd name="connsiteY151" fmla="*/ 809625 h 1666875"/>
                <a:gd name="connsiteX152" fmla="*/ 955715 w 1165265"/>
                <a:gd name="connsiteY152" fmla="*/ 796925 h 1666875"/>
                <a:gd name="connsiteX153" fmla="*/ 965240 w 1165265"/>
                <a:gd name="connsiteY153" fmla="*/ 790575 h 1666875"/>
                <a:gd name="connsiteX154" fmla="*/ 993815 w 1165265"/>
                <a:gd name="connsiteY154" fmla="*/ 758825 h 1666875"/>
                <a:gd name="connsiteX155" fmla="*/ 1000165 w 1165265"/>
                <a:gd name="connsiteY155" fmla="*/ 736600 h 1666875"/>
                <a:gd name="connsiteX156" fmla="*/ 1003340 w 1165265"/>
                <a:gd name="connsiteY156" fmla="*/ 727075 h 1666875"/>
                <a:gd name="connsiteX157" fmla="*/ 1006515 w 1165265"/>
                <a:gd name="connsiteY157" fmla="*/ 714375 h 1666875"/>
                <a:gd name="connsiteX158" fmla="*/ 1016040 w 1165265"/>
                <a:gd name="connsiteY158" fmla="*/ 685800 h 1666875"/>
                <a:gd name="connsiteX159" fmla="*/ 1022390 w 1165265"/>
                <a:gd name="connsiteY159" fmla="*/ 666750 h 1666875"/>
                <a:gd name="connsiteX160" fmla="*/ 1025565 w 1165265"/>
                <a:gd name="connsiteY160" fmla="*/ 654050 h 1666875"/>
                <a:gd name="connsiteX161" fmla="*/ 1035090 w 1165265"/>
                <a:gd name="connsiteY161" fmla="*/ 641350 h 1666875"/>
                <a:gd name="connsiteX162" fmla="*/ 1044615 w 1165265"/>
                <a:gd name="connsiteY162" fmla="*/ 622300 h 1666875"/>
                <a:gd name="connsiteX163" fmla="*/ 1050965 w 1165265"/>
                <a:gd name="connsiteY163" fmla="*/ 593725 h 1666875"/>
                <a:gd name="connsiteX164" fmla="*/ 1054140 w 1165265"/>
                <a:gd name="connsiteY164" fmla="*/ 584200 h 1666875"/>
                <a:gd name="connsiteX165" fmla="*/ 1044615 w 1165265"/>
                <a:gd name="connsiteY165" fmla="*/ 269875 h 1666875"/>
                <a:gd name="connsiteX166" fmla="*/ 1047790 w 1165265"/>
                <a:gd name="connsiteY166" fmla="*/ 184150 h 1666875"/>
                <a:gd name="connsiteX167" fmla="*/ 1054140 w 1165265"/>
                <a:gd name="connsiteY167" fmla="*/ 152400 h 1666875"/>
                <a:gd name="connsiteX168" fmla="*/ 1073190 w 1165265"/>
                <a:gd name="connsiteY168" fmla="*/ 146050 h 1666875"/>
                <a:gd name="connsiteX169" fmla="*/ 1082715 w 1165265"/>
                <a:gd name="connsiteY169" fmla="*/ 92075 h 1666875"/>
                <a:gd name="connsiteX170" fmla="*/ 1092240 w 1165265"/>
                <a:gd name="connsiteY170" fmla="*/ 85725 h 1666875"/>
                <a:gd name="connsiteX171" fmla="*/ 1111290 w 1165265"/>
                <a:gd name="connsiteY171" fmla="*/ 79375 h 1666875"/>
                <a:gd name="connsiteX172" fmla="*/ 1165265 w 1165265"/>
                <a:gd name="connsiteY172" fmla="*/ 73025 h 1666875"/>
                <a:gd name="connsiteX173" fmla="*/ 1149390 w 1165265"/>
                <a:gd name="connsiteY173" fmla="*/ 41275 h 1666875"/>
                <a:gd name="connsiteX174" fmla="*/ 1143040 w 1165265"/>
                <a:gd name="connsiteY174" fmla="*/ 31750 h 1666875"/>
                <a:gd name="connsiteX175" fmla="*/ 1130340 w 1165265"/>
                <a:gd name="connsiteY175" fmla="*/ 3175 h 1666875"/>
                <a:gd name="connsiteX176" fmla="*/ 1120815 w 1165265"/>
                <a:gd name="connsiteY176" fmla="*/ 0 h 1666875"/>
                <a:gd name="connsiteX177" fmla="*/ 1089065 w 1165265"/>
                <a:gd name="connsiteY177" fmla="*/ 3175 h 1666875"/>
                <a:gd name="connsiteX178" fmla="*/ 1060490 w 1165265"/>
                <a:gd name="connsiteY178" fmla="*/ 12700 h 1666875"/>
                <a:gd name="connsiteX179" fmla="*/ 1041440 w 1165265"/>
                <a:gd name="connsiteY179" fmla="*/ 15875 h 1666875"/>
                <a:gd name="connsiteX180" fmla="*/ 1025565 w 1165265"/>
                <a:gd name="connsiteY180" fmla="*/ 25400 h 1666875"/>
                <a:gd name="connsiteX181" fmla="*/ 1000165 w 1165265"/>
                <a:gd name="connsiteY181" fmla="*/ 31750 h 1666875"/>
                <a:gd name="connsiteX182" fmla="*/ 987465 w 1165265"/>
                <a:gd name="connsiteY182" fmla="*/ 34925 h 1666875"/>
                <a:gd name="connsiteX183" fmla="*/ 974765 w 1165265"/>
                <a:gd name="connsiteY183" fmla="*/ 41275 h 1666875"/>
                <a:gd name="connsiteX184" fmla="*/ 933490 w 1165265"/>
                <a:gd name="connsiteY184" fmla="*/ 53975 h 1666875"/>
                <a:gd name="connsiteX185" fmla="*/ 835065 w 1165265"/>
                <a:gd name="connsiteY185" fmla="*/ 63500 h 1666875"/>
                <a:gd name="connsiteX0" fmla="*/ 835065 w 1165265"/>
                <a:gd name="connsiteY0" fmla="*/ 63500 h 1666875"/>
                <a:gd name="connsiteX1" fmla="*/ 816015 w 1165265"/>
                <a:gd name="connsiteY1" fmla="*/ 66675 h 1666875"/>
                <a:gd name="connsiteX2" fmla="*/ 790615 w 1165265"/>
                <a:gd name="connsiteY2" fmla="*/ 69850 h 1666875"/>
                <a:gd name="connsiteX3" fmla="*/ 771565 w 1165265"/>
                <a:gd name="connsiteY3" fmla="*/ 76200 h 1666875"/>
                <a:gd name="connsiteX4" fmla="*/ 742990 w 1165265"/>
                <a:gd name="connsiteY4" fmla="*/ 85725 h 1666875"/>
                <a:gd name="connsiteX5" fmla="*/ 704890 w 1165265"/>
                <a:gd name="connsiteY5" fmla="*/ 98425 h 1666875"/>
                <a:gd name="connsiteX6" fmla="*/ 695365 w 1165265"/>
                <a:gd name="connsiteY6" fmla="*/ 101600 h 1666875"/>
                <a:gd name="connsiteX7" fmla="*/ 685840 w 1165265"/>
                <a:gd name="connsiteY7" fmla="*/ 104775 h 1666875"/>
                <a:gd name="connsiteX8" fmla="*/ 673140 w 1165265"/>
                <a:gd name="connsiteY8" fmla="*/ 107950 h 1666875"/>
                <a:gd name="connsiteX9" fmla="*/ 638215 w 1165265"/>
                <a:gd name="connsiteY9" fmla="*/ 120650 h 1666875"/>
                <a:gd name="connsiteX10" fmla="*/ 625515 w 1165265"/>
                <a:gd name="connsiteY10" fmla="*/ 123825 h 1666875"/>
                <a:gd name="connsiteX11" fmla="*/ 615990 w 1165265"/>
                <a:gd name="connsiteY11" fmla="*/ 127000 h 1666875"/>
                <a:gd name="connsiteX12" fmla="*/ 603290 w 1165265"/>
                <a:gd name="connsiteY12" fmla="*/ 130175 h 1666875"/>
                <a:gd name="connsiteX13" fmla="*/ 574715 w 1165265"/>
                <a:gd name="connsiteY13" fmla="*/ 139700 h 1666875"/>
                <a:gd name="connsiteX14" fmla="*/ 546140 w 1165265"/>
                <a:gd name="connsiteY14" fmla="*/ 146050 h 1666875"/>
                <a:gd name="connsiteX15" fmla="*/ 514390 w 1165265"/>
                <a:gd name="connsiteY15" fmla="*/ 155575 h 1666875"/>
                <a:gd name="connsiteX16" fmla="*/ 504865 w 1165265"/>
                <a:gd name="connsiteY16" fmla="*/ 158750 h 1666875"/>
                <a:gd name="connsiteX17" fmla="*/ 498515 w 1165265"/>
                <a:gd name="connsiteY17" fmla="*/ 171450 h 1666875"/>
                <a:gd name="connsiteX18" fmla="*/ 488990 w 1165265"/>
                <a:gd name="connsiteY18" fmla="*/ 184150 h 1666875"/>
                <a:gd name="connsiteX19" fmla="*/ 476290 w 1165265"/>
                <a:gd name="connsiteY19" fmla="*/ 203200 h 1666875"/>
                <a:gd name="connsiteX20" fmla="*/ 457240 w 1165265"/>
                <a:gd name="connsiteY20" fmla="*/ 231775 h 1666875"/>
                <a:gd name="connsiteX21" fmla="*/ 450890 w 1165265"/>
                <a:gd name="connsiteY21" fmla="*/ 241300 h 1666875"/>
                <a:gd name="connsiteX22" fmla="*/ 444540 w 1165265"/>
                <a:gd name="connsiteY22" fmla="*/ 254000 h 1666875"/>
                <a:gd name="connsiteX23" fmla="*/ 435015 w 1165265"/>
                <a:gd name="connsiteY23" fmla="*/ 266700 h 1666875"/>
                <a:gd name="connsiteX24" fmla="*/ 428665 w 1165265"/>
                <a:gd name="connsiteY24" fmla="*/ 279400 h 1666875"/>
                <a:gd name="connsiteX25" fmla="*/ 422315 w 1165265"/>
                <a:gd name="connsiteY25" fmla="*/ 288925 h 1666875"/>
                <a:gd name="connsiteX26" fmla="*/ 409615 w 1165265"/>
                <a:gd name="connsiteY26" fmla="*/ 314325 h 1666875"/>
                <a:gd name="connsiteX27" fmla="*/ 403265 w 1165265"/>
                <a:gd name="connsiteY27" fmla="*/ 327025 h 1666875"/>
                <a:gd name="connsiteX28" fmla="*/ 393740 w 1165265"/>
                <a:gd name="connsiteY28" fmla="*/ 358775 h 1666875"/>
                <a:gd name="connsiteX29" fmla="*/ 384215 w 1165265"/>
                <a:gd name="connsiteY29" fmla="*/ 377825 h 1666875"/>
                <a:gd name="connsiteX30" fmla="*/ 377865 w 1165265"/>
                <a:gd name="connsiteY30" fmla="*/ 387350 h 1666875"/>
                <a:gd name="connsiteX31" fmla="*/ 374690 w 1165265"/>
                <a:gd name="connsiteY31" fmla="*/ 396875 h 1666875"/>
                <a:gd name="connsiteX32" fmla="*/ 361990 w 1165265"/>
                <a:gd name="connsiteY32" fmla="*/ 415925 h 1666875"/>
                <a:gd name="connsiteX33" fmla="*/ 355640 w 1165265"/>
                <a:gd name="connsiteY33" fmla="*/ 434975 h 1666875"/>
                <a:gd name="connsiteX34" fmla="*/ 352465 w 1165265"/>
                <a:gd name="connsiteY34" fmla="*/ 447675 h 1666875"/>
                <a:gd name="connsiteX35" fmla="*/ 333415 w 1165265"/>
                <a:gd name="connsiteY35" fmla="*/ 479425 h 1666875"/>
                <a:gd name="connsiteX36" fmla="*/ 327065 w 1165265"/>
                <a:gd name="connsiteY36" fmla="*/ 492125 h 1666875"/>
                <a:gd name="connsiteX37" fmla="*/ 314365 w 1165265"/>
                <a:gd name="connsiteY37" fmla="*/ 511175 h 1666875"/>
                <a:gd name="connsiteX38" fmla="*/ 308015 w 1165265"/>
                <a:gd name="connsiteY38" fmla="*/ 536575 h 1666875"/>
                <a:gd name="connsiteX39" fmla="*/ 301665 w 1165265"/>
                <a:gd name="connsiteY39" fmla="*/ 561975 h 1666875"/>
                <a:gd name="connsiteX40" fmla="*/ 292140 w 1165265"/>
                <a:gd name="connsiteY40" fmla="*/ 593725 h 1666875"/>
                <a:gd name="connsiteX41" fmla="*/ 282615 w 1165265"/>
                <a:gd name="connsiteY41" fmla="*/ 631825 h 1666875"/>
                <a:gd name="connsiteX42" fmla="*/ 273090 w 1165265"/>
                <a:gd name="connsiteY42" fmla="*/ 641350 h 1666875"/>
                <a:gd name="connsiteX43" fmla="*/ 266740 w 1165265"/>
                <a:gd name="connsiteY43" fmla="*/ 660400 h 1666875"/>
                <a:gd name="connsiteX44" fmla="*/ 260390 w 1165265"/>
                <a:gd name="connsiteY44" fmla="*/ 676275 h 1666875"/>
                <a:gd name="connsiteX45" fmla="*/ 257215 w 1165265"/>
                <a:gd name="connsiteY45" fmla="*/ 688975 h 1666875"/>
                <a:gd name="connsiteX46" fmla="*/ 250865 w 1165265"/>
                <a:gd name="connsiteY46" fmla="*/ 701675 h 1666875"/>
                <a:gd name="connsiteX47" fmla="*/ 244515 w 1165265"/>
                <a:gd name="connsiteY47" fmla="*/ 727075 h 1666875"/>
                <a:gd name="connsiteX48" fmla="*/ 238165 w 1165265"/>
                <a:gd name="connsiteY48" fmla="*/ 739775 h 1666875"/>
                <a:gd name="connsiteX49" fmla="*/ 228640 w 1165265"/>
                <a:gd name="connsiteY49" fmla="*/ 771525 h 1666875"/>
                <a:gd name="connsiteX50" fmla="*/ 222290 w 1165265"/>
                <a:gd name="connsiteY50" fmla="*/ 790575 h 1666875"/>
                <a:gd name="connsiteX51" fmla="*/ 219115 w 1165265"/>
                <a:gd name="connsiteY51" fmla="*/ 800100 h 1666875"/>
                <a:gd name="connsiteX52" fmla="*/ 215940 w 1165265"/>
                <a:gd name="connsiteY52" fmla="*/ 812800 h 1666875"/>
                <a:gd name="connsiteX53" fmla="*/ 209590 w 1165265"/>
                <a:gd name="connsiteY53" fmla="*/ 822325 h 1666875"/>
                <a:gd name="connsiteX54" fmla="*/ 200065 w 1165265"/>
                <a:gd name="connsiteY54" fmla="*/ 854075 h 1666875"/>
                <a:gd name="connsiteX55" fmla="*/ 193715 w 1165265"/>
                <a:gd name="connsiteY55" fmla="*/ 866775 h 1666875"/>
                <a:gd name="connsiteX56" fmla="*/ 187365 w 1165265"/>
                <a:gd name="connsiteY56" fmla="*/ 889000 h 1666875"/>
                <a:gd name="connsiteX57" fmla="*/ 181015 w 1165265"/>
                <a:gd name="connsiteY57" fmla="*/ 908050 h 1666875"/>
                <a:gd name="connsiteX58" fmla="*/ 177840 w 1165265"/>
                <a:gd name="connsiteY58" fmla="*/ 917575 h 1666875"/>
                <a:gd name="connsiteX59" fmla="*/ 174665 w 1165265"/>
                <a:gd name="connsiteY59" fmla="*/ 930275 h 1666875"/>
                <a:gd name="connsiteX60" fmla="*/ 168315 w 1165265"/>
                <a:gd name="connsiteY60" fmla="*/ 939800 h 1666875"/>
                <a:gd name="connsiteX61" fmla="*/ 161965 w 1165265"/>
                <a:gd name="connsiteY61" fmla="*/ 952500 h 1666875"/>
                <a:gd name="connsiteX62" fmla="*/ 152440 w 1165265"/>
                <a:gd name="connsiteY62" fmla="*/ 974725 h 1666875"/>
                <a:gd name="connsiteX63" fmla="*/ 149265 w 1165265"/>
                <a:gd name="connsiteY63" fmla="*/ 987425 h 1666875"/>
                <a:gd name="connsiteX64" fmla="*/ 133390 w 1165265"/>
                <a:gd name="connsiteY64" fmla="*/ 1009650 h 1666875"/>
                <a:gd name="connsiteX65" fmla="*/ 123865 w 1165265"/>
                <a:gd name="connsiteY65" fmla="*/ 1035050 h 1666875"/>
                <a:gd name="connsiteX66" fmla="*/ 111165 w 1165265"/>
                <a:gd name="connsiteY66" fmla="*/ 1060450 h 1666875"/>
                <a:gd name="connsiteX67" fmla="*/ 92115 w 1165265"/>
                <a:gd name="connsiteY67" fmla="*/ 1092200 h 1666875"/>
                <a:gd name="connsiteX68" fmla="*/ 85765 w 1165265"/>
                <a:gd name="connsiteY68" fmla="*/ 1120775 h 1666875"/>
                <a:gd name="connsiteX69" fmla="*/ 82590 w 1165265"/>
                <a:gd name="connsiteY69" fmla="*/ 1130300 h 1666875"/>
                <a:gd name="connsiteX70" fmla="*/ 73065 w 1165265"/>
                <a:gd name="connsiteY70" fmla="*/ 1149350 h 1666875"/>
                <a:gd name="connsiteX71" fmla="*/ 66715 w 1165265"/>
                <a:gd name="connsiteY71" fmla="*/ 1190625 h 1666875"/>
                <a:gd name="connsiteX72" fmla="*/ 60365 w 1165265"/>
                <a:gd name="connsiteY72" fmla="*/ 1212850 h 1666875"/>
                <a:gd name="connsiteX73" fmla="*/ 47665 w 1165265"/>
                <a:gd name="connsiteY73" fmla="*/ 1238250 h 1666875"/>
                <a:gd name="connsiteX74" fmla="*/ 41315 w 1165265"/>
                <a:gd name="connsiteY74" fmla="*/ 1260475 h 1666875"/>
                <a:gd name="connsiteX75" fmla="*/ 34965 w 1165265"/>
                <a:gd name="connsiteY75" fmla="*/ 1279525 h 1666875"/>
                <a:gd name="connsiteX76" fmla="*/ 25440 w 1165265"/>
                <a:gd name="connsiteY76" fmla="*/ 1311275 h 1666875"/>
                <a:gd name="connsiteX77" fmla="*/ 9565 w 1165265"/>
                <a:gd name="connsiteY77" fmla="*/ 1358900 h 1666875"/>
                <a:gd name="connsiteX78" fmla="*/ 6390 w 1165265"/>
                <a:gd name="connsiteY78" fmla="*/ 1368425 h 1666875"/>
                <a:gd name="connsiteX79" fmla="*/ 3215 w 1165265"/>
                <a:gd name="connsiteY79" fmla="*/ 1377950 h 1666875"/>
                <a:gd name="connsiteX80" fmla="*/ 40 w 1165265"/>
                <a:gd name="connsiteY80" fmla="*/ 1447800 h 1666875"/>
                <a:gd name="connsiteX81" fmla="*/ 3215 w 1165265"/>
                <a:gd name="connsiteY81" fmla="*/ 1463675 h 1666875"/>
                <a:gd name="connsiteX82" fmla="*/ 50840 w 1165265"/>
                <a:gd name="connsiteY82" fmla="*/ 1473200 h 1666875"/>
                <a:gd name="connsiteX83" fmla="*/ 76240 w 1165265"/>
                <a:gd name="connsiteY83" fmla="*/ 1482725 h 1666875"/>
                <a:gd name="connsiteX84" fmla="*/ 85765 w 1165265"/>
                <a:gd name="connsiteY84" fmla="*/ 1485900 h 1666875"/>
                <a:gd name="connsiteX85" fmla="*/ 114340 w 1165265"/>
                <a:gd name="connsiteY85" fmla="*/ 1504950 h 1666875"/>
                <a:gd name="connsiteX86" fmla="*/ 123865 w 1165265"/>
                <a:gd name="connsiteY86" fmla="*/ 1511300 h 1666875"/>
                <a:gd name="connsiteX87" fmla="*/ 136565 w 1165265"/>
                <a:gd name="connsiteY87" fmla="*/ 1514475 h 1666875"/>
                <a:gd name="connsiteX88" fmla="*/ 155615 w 1165265"/>
                <a:gd name="connsiteY88" fmla="*/ 1520825 h 1666875"/>
                <a:gd name="connsiteX89" fmla="*/ 165140 w 1165265"/>
                <a:gd name="connsiteY89" fmla="*/ 1524000 h 1666875"/>
                <a:gd name="connsiteX90" fmla="*/ 177840 w 1165265"/>
                <a:gd name="connsiteY90" fmla="*/ 1527175 h 1666875"/>
                <a:gd name="connsiteX91" fmla="*/ 196890 w 1165265"/>
                <a:gd name="connsiteY91" fmla="*/ 1533525 h 1666875"/>
                <a:gd name="connsiteX92" fmla="*/ 225465 w 1165265"/>
                <a:gd name="connsiteY92" fmla="*/ 1543050 h 1666875"/>
                <a:gd name="connsiteX93" fmla="*/ 254040 w 1165265"/>
                <a:gd name="connsiteY93" fmla="*/ 1552575 h 1666875"/>
                <a:gd name="connsiteX94" fmla="*/ 263565 w 1165265"/>
                <a:gd name="connsiteY94" fmla="*/ 1555750 h 1666875"/>
                <a:gd name="connsiteX95" fmla="*/ 273090 w 1165265"/>
                <a:gd name="connsiteY95" fmla="*/ 1558925 h 1666875"/>
                <a:gd name="connsiteX96" fmla="*/ 285790 w 1165265"/>
                <a:gd name="connsiteY96" fmla="*/ 1565275 h 1666875"/>
                <a:gd name="connsiteX97" fmla="*/ 317540 w 1165265"/>
                <a:gd name="connsiteY97" fmla="*/ 1571625 h 1666875"/>
                <a:gd name="connsiteX98" fmla="*/ 327065 w 1165265"/>
                <a:gd name="connsiteY98" fmla="*/ 1577975 h 1666875"/>
                <a:gd name="connsiteX99" fmla="*/ 352465 w 1165265"/>
                <a:gd name="connsiteY99" fmla="*/ 1584325 h 1666875"/>
                <a:gd name="connsiteX100" fmla="*/ 371515 w 1165265"/>
                <a:gd name="connsiteY100" fmla="*/ 1597025 h 1666875"/>
                <a:gd name="connsiteX101" fmla="*/ 390565 w 1165265"/>
                <a:gd name="connsiteY101" fmla="*/ 1603375 h 1666875"/>
                <a:gd name="connsiteX102" fmla="*/ 400090 w 1165265"/>
                <a:gd name="connsiteY102" fmla="*/ 1606550 h 1666875"/>
                <a:gd name="connsiteX103" fmla="*/ 431840 w 1165265"/>
                <a:gd name="connsiteY103" fmla="*/ 1622425 h 1666875"/>
                <a:gd name="connsiteX104" fmla="*/ 479465 w 1165265"/>
                <a:gd name="connsiteY104" fmla="*/ 1638300 h 1666875"/>
                <a:gd name="connsiteX105" fmla="*/ 536615 w 1165265"/>
                <a:gd name="connsiteY105" fmla="*/ 1657350 h 1666875"/>
                <a:gd name="connsiteX106" fmla="*/ 555665 w 1165265"/>
                <a:gd name="connsiteY106" fmla="*/ 1663700 h 1666875"/>
                <a:gd name="connsiteX107" fmla="*/ 565190 w 1165265"/>
                <a:gd name="connsiteY107" fmla="*/ 1666875 h 1666875"/>
                <a:gd name="connsiteX108" fmla="*/ 565190 w 1165265"/>
                <a:gd name="connsiteY108" fmla="*/ 1628775 h 1666875"/>
                <a:gd name="connsiteX109" fmla="*/ 584240 w 1165265"/>
                <a:gd name="connsiteY109" fmla="*/ 1616075 h 1666875"/>
                <a:gd name="connsiteX110" fmla="*/ 593765 w 1165265"/>
                <a:gd name="connsiteY110" fmla="*/ 1609725 h 1666875"/>
                <a:gd name="connsiteX111" fmla="*/ 603290 w 1165265"/>
                <a:gd name="connsiteY111" fmla="*/ 1606550 h 1666875"/>
                <a:gd name="connsiteX112" fmla="*/ 622340 w 1165265"/>
                <a:gd name="connsiteY112" fmla="*/ 1593850 h 1666875"/>
                <a:gd name="connsiteX113" fmla="*/ 650915 w 1165265"/>
                <a:gd name="connsiteY113" fmla="*/ 1574800 h 1666875"/>
                <a:gd name="connsiteX114" fmla="*/ 660440 w 1165265"/>
                <a:gd name="connsiteY114" fmla="*/ 1568450 h 1666875"/>
                <a:gd name="connsiteX115" fmla="*/ 673140 w 1165265"/>
                <a:gd name="connsiteY115" fmla="*/ 1549400 h 1666875"/>
                <a:gd name="connsiteX116" fmla="*/ 676315 w 1165265"/>
                <a:gd name="connsiteY116" fmla="*/ 1539875 h 1666875"/>
                <a:gd name="connsiteX117" fmla="*/ 682665 w 1165265"/>
                <a:gd name="connsiteY117" fmla="*/ 1530350 h 1666875"/>
                <a:gd name="connsiteX118" fmla="*/ 689015 w 1165265"/>
                <a:gd name="connsiteY118" fmla="*/ 1511300 h 1666875"/>
                <a:gd name="connsiteX119" fmla="*/ 692190 w 1165265"/>
                <a:gd name="connsiteY119" fmla="*/ 1501775 h 1666875"/>
                <a:gd name="connsiteX120" fmla="*/ 708065 w 1165265"/>
                <a:gd name="connsiteY120" fmla="*/ 1482725 h 1666875"/>
                <a:gd name="connsiteX121" fmla="*/ 714415 w 1165265"/>
                <a:gd name="connsiteY121" fmla="*/ 1473200 h 1666875"/>
                <a:gd name="connsiteX122" fmla="*/ 727115 w 1165265"/>
                <a:gd name="connsiteY122" fmla="*/ 1466850 h 1666875"/>
                <a:gd name="connsiteX123" fmla="*/ 736640 w 1165265"/>
                <a:gd name="connsiteY123" fmla="*/ 1457325 h 1666875"/>
                <a:gd name="connsiteX124" fmla="*/ 746165 w 1165265"/>
                <a:gd name="connsiteY124" fmla="*/ 1454150 h 1666875"/>
                <a:gd name="connsiteX125" fmla="*/ 765215 w 1165265"/>
                <a:gd name="connsiteY125" fmla="*/ 1444625 h 1666875"/>
                <a:gd name="connsiteX126" fmla="*/ 774740 w 1165265"/>
                <a:gd name="connsiteY126" fmla="*/ 1419225 h 1666875"/>
                <a:gd name="connsiteX127" fmla="*/ 784265 w 1165265"/>
                <a:gd name="connsiteY127" fmla="*/ 1400175 h 1666875"/>
                <a:gd name="connsiteX128" fmla="*/ 790615 w 1165265"/>
                <a:gd name="connsiteY128" fmla="*/ 1377950 h 1666875"/>
                <a:gd name="connsiteX129" fmla="*/ 803315 w 1165265"/>
                <a:gd name="connsiteY129" fmla="*/ 1358900 h 1666875"/>
                <a:gd name="connsiteX130" fmla="*/ 809665 w 1165265"/>
                <a:gd name="connsiteY130" fmla="*/ 1349375 h 1666875"/>
                <a:gd name="connsiteX131" fmla="*/ 816015 w 1165265"/>
                <a:gd name="connsiteY131" fmla="*/ 1330325 h 1666875"/>
                <a:gd name="connsiteX132" fmla="*/ 819190 w 1165265"/>
                <a:gd name="connsiteY132" fmla="*/ 1317625 h 1666875"/>
                <a:gd name="connsiteX133" fmla="*/ 825540 w 1165265"/>
                <a:gd name="connsiteY133" fmla="*/ 1298575 h 1666875"/>
                <a:gd name="connsiteX134" fmla="*/ 831890 w 1165265"/>
                <a:gd name="connsiteY134" fmla="*/ 1279525 h 1666875"/>
                <a:gd name="connsiteX135" fmla="*/ 835065 w 1165265"/>
                <a:gd name="connsiteY135" fmla="*/ 1270000 h 1666875"/>
                <a:gd name="connsiteX136" fmla="*/ 838240 w 1165265"/>
                <a:gd name="connsiteY136" fmla="*/ 1257300 h 1666875"/>
                <a:gd name="connsiteX137" fmla="*/ 841415 w 1165265"/>
                <a:gd name="connsiteY137" fmla="*/ 1225550 h 1666875"/>
                <a:gd name="connsiteX138" fmla="*/ 847765 w 1165265"/>
                <a:gd name="connsiteY138" fmla="*/ 1216025 h 1666875"/>
                <a:gd name="connsiteX139" fmla="*/ 854115 w 1165265"/>
                <a:gd name="connsiteY139" fmla="*/ 1190625 h 1666875"/>
                <a:gd name="connsiteX140" fmla="*/ 873165 w 1165265"/>
                <a:gd name="connsiteY140" fmla="*/ 1158875 h 1666875"/>
                <a:gd name="connsiteX141" fmla="*/ 879515 w 1165265"/>
                <a:gd name="connsiteY141" fmla="*/ 1149350 h 1666875"/>
                <a:gd name="connsiteX142" fmla="*/ 885865 w 1165265"/>
                <a:gd name="connsiteY142" fmla="*/ 1127125 h 1666875"/>
                <a:gd name="connsiteX143" fmla="*/ 892215 w 1165265"/>
                <a:gd name="connsiteY143" fmla="*/ 1117600 h 1666875"/>
                <a:gd name="connsiteX144" fmla="*/ 892215 w 1165265"/>
                <a:gd name="connsiteY144" fmla="*/ 1082675 h 1666875"/>
                <a:gd name="connsiteX145" fmla="*/ 901740 w 1165265"/>
                <a:gd name="connsiteY145" fmla="*/ 1079500 h 1666875"/>
                <a:gd name="connsiteX146" fmla="*/ 917615 w 1165265"/>
                <a:gd name="connsiteY146" fmla="*/ 1069975 h 1666875"/>
                <a:gd name="connsiteX147" fmla="*/ 927140 w 1165265"/>
                <a:gd name="connsiteY147" fmla="*/ 1063625 h 1666875"/>
                <a:gd name="connsiteX148" fmla="*/ 936665 w 1165265"/>
                <a:gd name="connsiteY148" fmla="*/ 1060450 h 1666875"/>
                <a:gd name="connsiteX149" fmla="*/ 946190 w 1165265"/>
                <a:gd name="connsiteY149" fmla="*/ 1016000 h 1666875"/>
                <a:gd name="connsiteX150" fmla="*/ 949365 w 1165265"/>
                <a:gd name="connsiteY150" fmla="*/ 819150 h 1666875"/>
                <a:gd name="connsiteX151" fmla="*/ 952540 w 1165265"/>
                <a:gd name="connsiteY151" fmla="*/ 809625 h 1666875"/>
                <a:gd name="connsiteX152" fmla="*/ 955715 w 1165265"/>
                <a:gd name="connsiteY152" fmla="*/ 796925 h 1666875"/>
                <a:gd name="connsiteX153" fmla="*/ 965240 w 1165265"/>
                <a:gd name="connsiteY153" fmla="*/ 790575 h 1666875"/>
                <a:gd name="connsiteX154" fmla="*/ 993815 w 1165265"/>
                <a:gd name="connsiteY154" fmla="*/ 758825 h 1666875"/>
                <a:gd name="connsiteX155" fmla="*/ 1000165 w 1165265"/>
                <a:gd name="connsiteY155" fmla="*/ 736600 h 1666875"/>
                <a:gd name="connsiteX156" fmla="*/ 1003340 w 1165265"/>
                <a:gd name="connsiteY156" fmla="*/ 727075 h 1666875"/>
                <a:gd name="connsiteX157" fmla="*/ 1006515 w 1165265"/>
                <a:gd name="connsiteY157" fmla="*/ 714375 h 1666875"/>
                <a:gd name="connsiteX158" fmla="*/ 1016040 w 1165265"/>
                <a:gd name="connsiteY158" fmla="*/ 685800 h 1666875"/>
                <a:gd name="connsiteX159" fmla="*/ 1022390 w 1165265"/>
                <a:gd name="connsiteY159" fmla="*/ 666750 h 1666875"/>
                <a:gd name="connsiteX160" fmla="*/ 1025565 w 1165265"/>
                <a:gd name="connsiteY160" fmla="*/ 654050 h 1666875"/>
                <a:gd name="connsiteX161" fmla="*/ 1035090 w 1165265"/>
                <a:gd name="connsiteY161" fmla="*/ 641350 h 1666875"/>
                <a:gd name="connsiteX162" fmla="*/ 1044615 w 1165265"/>
                <a:gd name="connsiteY162" fmla="*/ 622300 h 1666875"/>
                <a:gd name="connsiteX163" fmla="*/ 1050965 w 1165265"/>
                <a:gd name="connsiteY163" fmla="*/ 593725 h 1666875"/>
                <a:gd name="connsiteX164" fmla="*/ 1054140 w 1165265"/>
                <a:gd name="connsiteY164" fmla="*/ 584200 h 1666875"/>
                <a:gd name="connsiteX165" fmla="*/ 1044615 w 1165265"/>
                <a:gd name="connsiteY165" fmla="*/ 269875 h 1666875"/>
                <a:gd name="connsiteX166" fmla="*/ 1047790 w 1165265"/>
                <a:gd name="connsiteY166" fmla="*/ 184150 h 1666875"/>
                <a:gd name="connsiteX167" fmla="*/ 1054140 w 1165265"/>
                <a:gd name="connsiteY167" fmla="*/ 152400 h 1666875"/>
                <a:gd name="connsiteX168" fmla="*/ 1073190 w 1165265"/>
                <a:gd name="connsiteY168" fmla="*/ 146050 h 1666875"/>
                <a:gd name="connsiteX169" fmla="*/ 1082715 w 1165265"/>
                <a:gd name="connsiteY169" fmla="*/ 92075 h 1666875"/>
                <a:gd name="connsiteX170" fmla="*/ 1092240 w 1165265"/>
                <a:gd name="connsiteY170" fmla="*/ 85725 h 1666875"/>
                <a:gd name="connsiteX171" fmla="*/ 1111290 w 1165265"/>
                <a:gd name="connsiteY171" fmla="*/ 79375 h 1666875"/>
                <a:gd name="connsiteX172" fmla="*/ 1165265 w 1165265"/>
                <a:gd name="connsiteY172" fmla="*/ 73025 h 1666875"/>
                <a:gd name="connsiteX173" fmla="*/ 1149390 w 1165265"/>
                <a:gd name="connsiteY173" fmla="*/ 41275 h 1666875"/>
                <a:gd name="connsiteX174" fmla="*/ 1143040 w 1165265"/>
                <a:gd name="connsiteY174" fmla="*/ 31750 h 1666875"/>
                <a:gd name="connsiteX175" fmla="*/ 1130340 w 1165265"/>
                <a:gd name="connsiteY175" fmla="*/ 3175 h 1666875"/>
                <a:gd name="connsiteX176" fmla="*/ 1120815 w 1165265"/>
                <a:gd name="connsiteY176" fmla="*/ 0 h 1666875"/>
                <a:gd name="connsiteX177" fmla="*/ 1089065 w 1165265"/>
                <a:gd name="connsiteY177" fmla="*/ 3175 h 1666875"/>
                <a:gd name="connsiteX178" fmla="*/ 1060490 w 1165265"/>
                <a:gd name="connsiteY178" fmla="*/ 12700 h 1666875"/>
                <a:gd name="connsiteX179" fmla="*/ 1041440 w 1165265"/>
                <a:gd name="connsiteY179" fmla="*/ 15875 h 1666875"/>
                <a:gd name="connsiteX180" fmla="*/ 1025565 w 1165265"/>
                <a:gd name="connsiteY180" fmla="*/ 25400 h 1666875"/>
                <a:gd name="connsiteX181" fmla="*/ 1000165 w 1165265"/>
                <a:gd name="connsiteY181" fmla="*/ 31750 h 1666875"/>
                <a:gd name="connsiteX182" fmla="*/ 987465 w 1165265"/>
                <a:gd name="connsiteY182" fmla="*/ 34925 h 1666875"/>
                <a:gd name="connsiteX183" fmla="*/ 974765 w 1165265"/>
                <a:gd name="connsiteY183" fmla="*/ 41275 h 1666875"/>
                <a:gd name="connsiteX184" fmla="*/ 835065 w 1165265"/>
                <a:gd name="connsiteY184" fmla="*/ 63500 h 1666875"/>
                <a:gd name="connsiteX0" fmla="*/ 835065 w 1165265"/>
                <a:gd name="connsiteY0" fmla="*/ 63500 h 1666875"/>
                <a:gd name="connsiteX1" fmla="*/ 816015 w 1165265"/>
                <a:gd name="connsiteY1" fmla="*/ 66675 h 1666875"/>
                <a:gd name="connsiteX2" fmla="*/ 790615 w 1165265"/>
                <a:gd name="connsiteY2" fmla="*/ 69850 h 1666875"/>
                <a:gd name="connsiteX3" fmla="*/ 771565 w 1165265"/>
                <a:gd name="connsiteY3" fmla="*/ 76200 h 1666875"/>
                <a:gd name="connsiteX4" fmla="*/ 742990 w 1165265"/>
                <a:gd name="connsiteY4" fmla="*/ 85725 h 1666875"/>
                <a:gd name="connsiteX5" fmla="*/ 704890 w 1165265"/>
                <a:gd name="connsiteY5" fmla="*/ 98425 h 1666875"/>
                <a:gd name="connsiteX6" fmla="*/ 695365 w 1165265"/>
                <a:gd name="connsiteY6" fmla="*/ 101600 h 1666875"/>
                <a:gd name="connsiteX7" fmla="*/ 685840 w 1165265"/>
                <a:gd name="connsiteY7" fmla="*/ 104775 h 1666875"/>
                <a:gd name="connsiteX8" fmla="*/ 673140 w 1165265"/>
                <a:gd name="connsiteY8" fmla="*/ 107950 h 1666875"/>
                <a:gd name="connsiteX9" fmla="*/ 638215 w 1165265"/>
                <a:gd name="connsiteY9" fmla="*/ 120650 h 1666875"/>
                <a:gd name="connsiteX10" fmla="*/ 625515 w 1165265"/>
                <a:gd name="connsiteY10" fmla="*/ 123825 h 1666875"/>
                <a:gd name="connsiteX11" fmla="*/ 615990 w 1165265"/>
                <a:gd name="connsiteY11" fmla="*/ 127000 h 1666875"/>
                <a:gd name="connsiteX12" fmla="*/ 603290 w 1165265"/>
                <a:gd name="connsiteY12" fmla="*/ 130175 h 1666875"/>
                <a:gd name="connsiteX13" fmla="*/ 574715 w 1165265"/>
                <a:gd name="connsiteY13" fmla="*/ 139700 h 1666875"/>
                <a:gd name="connsiteX14" fmla="*/ 546140 w 1165265"/>
                <a:gd name="connsiteY14" fmla="*/ 146050 h 1666875"/>
                <a:gd name="connsiteX15" fmla="*/ 514390 w 1165265"/>
                <a:gd name="connsiteY15" fmla="*/ 155575 h 1666875"/>
                <a:gd name="connsiteX16" fmla="*/ 504865 w 1165265"/>
                <a:gd name="connsiteY16" fmla="*/ 158750 h 1666875"/>
                <a:gd name="connsiteX17" fmla="*/ 498515 w 1165265"/>
                <a:gd name="connsiteY17" fmla="*/ 171450 h 1666875"/>
                <a:gd name="connsiteX18" fmla="*/ 488990 w 1165265"/>
                <a:gd name="connsiteY18" fmla="*/ 184150 h 1666875"/>
                <a:gd name="connsiteX19" fmla="*/ 476290 w 1165265"/>
                <a:gd name="connsiteY19" fmla="*/ 203200 h 1666875"/>
                <a:gd name="connsiteX20" fmla="*/ 457240 w 1165265"/>
                <a:gd name="connsiteY20" fmla="*/ 231775 h 1666875"/>
                <a:gd name="connsiteX21" fmla="*/ 450890 w 1165265"/>
                <a:gd name="connsiteY21" fmla="*/ 241300 h 1666875"/>
                <a:gd name="connsiteX22" fmla="*/ 444540 w 1165265"/>
                <a:gd name="connsiteY22" fmla="*/ 254000 h 1666875"/>
                <a:gd name="connsiteX23" fmla="*/ 435015 w 1165265"/>
                <a:gd name="connsiteY23" fmla="*/ 266700 h 1666875"/>
                <a:gd name="connsiteX24" fmla="*/ 428665 w 1165265"/>
                <a:gd name="connsiteY24" fmla="*/ 279400 h 1666875"/>
                <a:gd name="connsiteX25" fmla="*/ 422315 w 1165265"/>
                <a:gd name="connsiteY25" fmla="*/ 288925 h 1666875"/>
                <a:gd name="connsiteX26" fmla="*/ 409615 w 1165265"/>
                <a:gd name="connsiteY26" fmla="*/ 314325 h 1666875"/>
                <a:gd name="connsiteX27" fmla="*/ 403265 w 1165265"/>
                <a:gd name="connsiteY27" fmla="*/ 327025 h 1666875"/>
                <a:gd name="connsiteX28" fmla="*/ 393740 w 1165265"/>
                <a:gd name="connsiteY28" fmla="*/ 358775 h 1666875"/>
                <a:gd name="connsiteX29" fmla="*/ 384215 w 1165265"/>
                <a:gd name="connsiteY29" fmla="*/ 377825 h 1666875"/>
                <a:gd name="connsiteX30" fmla="*/ 377865 w 1165265"/>
                <a:gd name="connsiteY30" fmla="*/ 387350 h 1666875"/>
                <a:gd name="connsiteX31" fmla="*/ 374690 w 1165265"/>
                <a:gd name="connsiteY31" fmla="*/ 396875 h 1666875"/>
                <a:gd name="connsiteX32" fmla="*/ 361990 w 1165265"/>
                <a:gd name="connsiteY32" fmla="*/ 415925 h 1666875"/>
                <a:gd name="connsiteX33" fmla="*/ 355640 w 1165265"/>
                <a:gd name="connsiteY33" fmla="*/ 434975 h 1666875"/>
                <a:gd name="connsiteX34" fmla="*/ 352465 w 1165265"/>
                <a:gd name="connsiteY34" fmla="*/ 447675 h 1666875"/>
                <a:gd name="connsiteX35" fmla="*/ 333415 w 1165265"/>
                <a:gd name="connsiteY35" fmla="*/ 479425 h 1666875"/>
                <a:gd name="connsiteX36" fmla="*/ 327065 w 1165265"/>
                <a:gd name="connsiteY36" fmla="*/ 492125 h 1666875"/>
                <a:gd name="connsiteX37" fmla="*/ 314365 w 1165265"/>
                <a:gd name="connsiteY37" fmla="*/ 511175 h 1666875"/>
                <a:gd name="connsiteX38" fmla="*/ 308015 w 1165265"/>
                <a:gd name="connsiteY38" fmla="*/ 536575 h 1666875"/>
                <a:gd name="connsiteX39" fmla="*/ 301665 w 1165265"/>
                <a:gd name="connsiteY39" fmla="*/ 561975 h 1666875"/>
                <a:gd name="connsiteX40" fmla="*/ 292140 w 1165265"/>
                <a:gd name="connsiteY40" fmla="*/ 593725 h 1666875"/>
                <a:gd name="connsiteX41" fmla="*/ 282615 w 1165265"/>
                <a:gd name="connsiteY41" fmla="*/ 631825 h 1666875"/>
                <a:gd name="connsiteX42" fmla="*/ 273090 w 1165265"/>
                <a:gd name="connsiteY42" fmla="*/ 641350 h 1666875"/>
                <a:gd name="connsiteX43" fmla="*/ 266740 w 1165265"/>
                <a:gd name="connsiteY43" fmla="*/ 660400 h 1666875"/>
                <a:gd name="connsiteX44" fmla="*/ 260390 w 1165265"/>
                <a:gd name="connsiteY44" fmla="*/ 676275 h 1666875"/>
                <a:gd name="connsiteX45" fmla="*/ 257215 w 1165265"/>
                <a:gd name="connsiteY45" fmla="*/ 688975 h 1666875"/>
                <a:gd name="connsiteX46" fmla="*/ 250865 w 1165265"/>
                <a:gd name="connsiteY46" fmla="*/ 701675 h 1666875"/>
                <a:gd name="connsiteX47" fmla="*/ 244515 w 1165265"/>
                <a:gd name="connsiteY47" fmla="*/ 727075 h 1666875"/>
                <a:gd name="connsiteX48" fmla="*/ 238165 w 1165265"/>
                <a:gd name="connsiteY48" fmla="*/ 739775 h 1666875"/>
                <a:gd name="connsiteX49" fmla="*/ 228640 w 1165265"/>
                <a:gd name="connsiteY49" fmla="*/ 771525 h 1666875"/>
                <a:gd name="connsiteX50" fmla="*/ 222290 w 1165265"/>
                <a:gd name="connsiteY50" fmla="*/ 790575 h 1666875"/>
                <a:gd name="connsiteX51" fmla="*/ 219115 w 1165265"/>
                <a:gd name="connsiteY51" fmla="*/ 800100 h 1666875"/>
                <a:gd name="connsiteX52" fmla="*/ 215940 w 1165265"/>
                <a:gd name="connsiteY52" fmla="*/ 812800 h 1666875"/>
                <a:gd name="connsiteX53" fmla="*/ 209590 w 1165265"/>
                <a:gd name="connsiteY53" fmla="*/ 822325 h 1666875"/>
                <a:gd name="connsiteX54" fmla="*/ 200065 w 1165265"/>
                <a:gd name="connsiteY54" fmla="*/ 854075 h 1666875"/>
                <a:gd name="connsiteX55" fmla="*/ 193715 w 1165265"/>
                <a:gd name="connsiteY55" fmla="*/ 866775 h 1666875"/>
                <a:gd name="connsiteX56" fmla="*/ 187365 w 1165265"/>
                <a:gd name="connsiteY56" fmla="*/ 889000 h 1666875"/>
                <a:gd name="connsiteX57" fmla="*/ 181015 w 1165265"/>
                <a:gd name="connsiteY57" fmla="*/ 908050 h 1666875"/>
                <a:gd name="connsiteX58" fmla="*/ 177840 w 1165265"/>
                <a:gd name="connsiteY58" fmla="*/ 917575 h 1666875"/>
                <a:gd name="connsiteX59" fmla="*/ 174665 w 1165265"/>
                <a:gd name="connsiteY59" fmla="*/ 930275 h 1666875"/>
                <a:gd name="connsiteX60" fmla="*/ 168315 w 1165265"/>
                <a:gd name="connsiteY60" fmla="*/ 939800 h 1666875"/>
                <a:gd name="connsiteX61" fmla="*/ 161965 w 1165265"/>
                <a:gd name="connsiteY61" fmla="*/ 952500 h 1666875"/>
                <a:gd name="connsiteX62" fmla="*/ 152440 w 1165265"/>
                <a:gd name="connsiteY62" fmla="*/ 974725 h 1666875"/>
                <a:gd name="connsiteX63" fmla="*/ 149265 w 1165265"/>
                <a:gd name="connsiteY63" fmla="*/ 987425 h 1666875"/>
                <a:gd name="connsiteX64" fmla="*/ 133390 w 1165265"/>
                <a:gd name="connsiteY64" fmla="*/ 1009650 h 1666875"/>
                <a:gd name="connsiteX65" fmla="*/ 123865 w 1165265"/>
                <a:gd name="connsiteY65" fmla="*/ 1035050 h 1666875"/>
                <a:gd name="connsiteX66" fmla="*/ 111165 w 1165265"/>
                <a:gd name="connsiteY66" fmla="*/ 1060450 h 1666875"/>
                <a:gd name="connsiteX67" fmla="*/ 92115 w 1165265"/>
                <a:gd name="connsiteY67" fmla="*/ 1092200 h 1666875"/>
                <a:gd name="connsiteX68" fmla="*/ 85765 w 1165265"/>
                <a:gd name="connsiteY68" fmla="*/ 1120775 h 1666875"/>
                <a:gd name="connsiteX69" fmla="*/ 82590 w 1165265"/>
                <a:gd name="connsiteY69" fmla="*/ 1130300 h 1666875"/>
                <a:gd name="connsiteX70" fmla="*/ 73065 w 1165265"/>
                <a:gd name="connsiteY70" fmla="*/ 1149350 h 1666875"/>
                <a:gd name="connsiteX71" fmla="*/ 66715 w 1165265"/>
                <a:gd name="connsiteY71" fmla="*/ 1190625 h 1666875"/>
                <a:gd name="connsiteX72" fmla="*/ 60365 w 1165265"/>
                <a:gd name="connsiteY72" fmla="*/ 1212850 h 1666875"/>
                <a:gd name="connsiteX73" fmla="*/ 47665 w 1165265"/>
                <a:gd name="connsiteY73" fmla="*/ 1238250 h 1666875"/>
                <a:gd name="connsiteX74" fmla="*/ 41315 w 1165265"/>
                <a:gd name="connsiteY74" fmla="*/ 1260475 h 1666875"/>
                <a:gd name="connsiteX75" fmla="*/ 34965 w 1165265"/>
                <a:gd name="connsiteY75" fmla="*/ 1279525 h 1666875"/>
                <a:gd name="connsiteX76" fmla="*/ 25440 w 1165265"/>
                <a:gd name="connsiteY76" fmla="*/ 1311275 h 1666875"/>
                <a:gd name="connsiteX77" fmla="*/ 9565 w 1165265"/>
                <a:gd name="connsiteY77" fmla="*/ 1358900 h 1666875"/>
                <a:gd name="connsiteX78" fmla="*/ 6390 w 1165265"/>
                <a:gd name="connsiteY78" fmla="*/ 1368425 h 1666875"/>
                <a:gd name="connsiteX79" fmla="*/ 3215 w 1165265"/>
                <a:gd name="connsiteY79" fmla="*/ 1377950 h 1666875"/>
                <a:gd name="connsiteX80" fmla="*/ 40 w 1165265"/>
                <a:gd name="connsiteY80" fmla="*/ 1447800 h 1666875"/>
                <a:gd name="connsiteX81" fmla="*/ 3215 w 1165265"/>
                <a:gd name="connsiteY81" fmla="*/ 1463675 h 1666875"/>
                <a:gd name="connsiteX82" fmla="*/ 50840 w 1165265"/>
                <a:gd name="connsiteY82" fmla="*/ 1473200 h 1666875"/>
                <a:gd name="connsiteX83" fmla="*/ 76240 w 1165265"/>
                <a:gd name="connsiteY83" fmla="*/ 1482725 h 1666875"/>
                <a:gd name="connsiteX84" fmla="*/ 85765 w 1165265"/>
                <a:gd name="connsiteY84" fmla="*/ 1485900 h 1666875"/>
                <a:gd name="connsiteX85" fmla="*/ 114340 w 1165265"/>
                <a:gd name="connsiteY85" fmla="*/ 1504950 h 1666875"/>
                <a:gd name="connsiteX86" fmla="*/ 123865 w 1165265"/>
                <a:gd name="connsiteY86" fmla="*/ 1511300 h 1666875"/>
                <a:gd name="connsiteX87" fmla="*/ 136565 w 1165265"/>
                <a:gd name="connsiteY87" fmla="*/ 1514475 h 1666875"/>
                <a:gd name="connsiteX88" fmla="*/ 155615 w 1165265"/>
                <a:gd name="connsiteY88" fmla="*/ 1520825 h 1666875"/>
                <a:gd name="connsiteX89" fmla="*/ 165140 w 1165265"/>
                <a:gd name="connsiteY89" fmla="*/ 1524000 h 1666875"/>
                <a:gd name="connsiteX90" fmla="*/ 177840 w 1165265"/>
                <a:gd name="connsiteY90" fmla="*/ 1527175 h 1666875"/>
                <a:gd name="connsiteX91" fmla="*/ 196890 w 1165265"/>
                <a:gd name="connsiteY91" fmla="*/ 1533525 h 1666875"/>
                <a:gd name="connsiteX92" fmla="*/ 225465 w 1165265"/>
                <a:gd name="connsiteY92" fmla="*/ 1543050 h 1666875"/>
                <a:gd name="connsiteX93" fmla="*/ 254040 w 1165265"/>
                <a:gd name="connsiteY93" fmla="*/ 1552575 h 1666875"/>
                <a:gd name="connsiteX94" fmla="*/ 263565 w 1165265"/>
                <a:gd name="connsiteY94" fmla="*/ 1555750 h 1666875"/>
                <a:gd name="connsiteX95" fmla="*/ 273090 w 1165265"/>
                <a:gd name="connsiteY95" fmla="*/ 1558925 h 1666875"/>
                <a:gd name="connsiteX96" fmla="*/ 285790 w 1165265"/>
                <a:gd name="connsiteY96" fmla="*/ 1565275 h 1666875"/>
                <a:gd name="connsiteX97" fmla="*/ 317540 w 1165265"/>
                <a:gd name="connsiteY97" fmla="*/ 1571625 h 1666875"/>
                <a:gd name="connsiteX98" fmla="*/ 327065 w 1165265"/>
                <a:gd name="connsiteY98" fmla="*/ 1577975 h 1666875"/>
                <a:gd name="connsiteX99" fmla="*/ 352465 w 1165265"/>
                <a:gd name="connsiteY99" fmla="*/ 1584325 h 1666875"/>
                <a:gd name="connsiteX100" fmla="*/ 371515 w 1165265"/>
                <a:gd name="connsiteY100" fmla="*/ 1597025 h 1666875"/>
                <a:gd name="connsiteX101" fmla="*/ 390565 w 1165265"/>
                <a:gd name="connsiteY101" fmla="*/ 1603375 h 1666875"/>
                <a:gd name="connsiteX102" fmla="*/ 400090 w 1165265"/>
                <a:gd name="connsiteY102" fmla="*/ 1606550 h 1666875"/>
                <a:gd name="connsiteX103" fmla="*/ 431840 w 1165265"/>
                <a:gd name="connsiteY103" fmla="*/ 1622425 h 1666875"/>
                <a:gd name="connsiteX104" fmla="*/ 479465 w 1165265"/>
                <a:gd name="connsiteY104" fmla="*/ 1638300 h 1666875"/>
                <a:gd name="connsiteX105" fmla="*/ 536615 w 1165265"/>
                <a:gd name="connsiteY105" fmla="*/ 1657350 h 1666875"/>
                <a:gd name="connsiteX106" fmla="*/ 555665 w 1165265"/>
                <a:gd name="connsiteY106" fmla="*/ 1663700 h 1666875"/>
                <a:gd name="connsiteX107" fmla="*/ 565190 w 1165265"/>
                <a:gd name="connsiteY107" fmla="*/ 1666875 h 1666875"/>
                <a:gd name="connsiteX108" fmla="*/ 565190 w 1165265"/>
                <a:gd name="connsiteY108" fmla="*/ 1628775 h 1666875"/>
                <a:gd name="connsiteX109" fmla="*/ 584240 w 1165265"/>
                <a:gd name="connsiteY109" fmla="*/ 1616075 h 1666875"/>
                <a:gd name="connsiteX110" fmla="*/ 593765 w 1165265"/>
                <a:gd name="connsiteY110" fmla="*/ 1609725 h 1666875"/>
                <a:gd name="connsiteX111" fmla="*/ 603290 w 1165265"/>
                <a:gd name="connsiteY111" fmla="*/ 1606550 h 1666875"/>
                <a:gd name="connsiteX112" fmla="*/ 622340 w 1165265"/>
                <a:gd name="connsiteY112" fmla="*/ 1593850 h 1666875"/>
                <a:gd name="connsiteX113" fmla="*/ 650915 w 1165265"/>
                <a:gd name="connsiteY113" fmla="*/ 1574800 h 1666875"/>
                <a:gd name="connsiteX114" fmla="*/ 660440 w 1165265"/>
                <a:gd name="connsiteY114" fmla="*/ 1568450 h 1666875"/>
                <a:gd name="connsiteX115" fmla="*/ 673140 w 1165265"/>
                <a:gd name="connsiteY115" fmla="*/ 1549400 h 1666875"/>
                <a:gd name="connsiteX116" fmla="*/ 676315 w 1165265"/>
                <a:gd name="connsiteY116" fmla="*/ 1539875 h 1666875"/>
                <a:gd name="connsiteX117" fmla="*/ 682665 w 1165265"/>
                <a:gd name="connsiteY117" fmla="*/ 1530350 h 1666875"/>
                <a:gd name="connsiteX118" fmla="*/ 689015 w 1165265"/>
                <a:gd name="connsiteY118" fmla="*/ 1511300 h 1666875"/>
                <a:gd name="connsiteX119" fmla="*/ 692190 w 1165265"/>
                <a:gd name="connsiteY119" fmla="*/ 1501775 h 1666875"/>
                <a:gd name="connsiteX120" fmla="*/ 708065 w 1165265"/>
                <a:gd name="connsiteY120" fmla="*/ 1482725 h 1666875"/>
                <a:gd name="connsiteX121" fmla="*/ 714415 w 1165265"/>
                <a:gd name="connsiteY121" fmla="*/ 1473200 h 1666875"/>
                <a:gd name="connsiteX122" fmla="*/ 727115 w 1165265"/>
                <a:gd name="connsiteY122" fmla="*/ 1466850 h 1666875"/>
                <a:gd name="connsiteX123" fmla="*/ 736640 w 1165265"/>
                <a:gd name="connsiteY123" fmla="*/ 1457325 h 1666875"/>
                <a:gd name="connsiteX124" fmla="*/ 746165 w 1165265"/>
                <a:gd name="connsiteY124" fmla="*/ 1454150 h 1666875"/>
                <a:gd name="connsiteX125" fmla="*/ 765215 w 1165265"/>
                <a:gd name="connsiteY125" fmla="*/ 1444625 h 1666875"/>
                <a:gd name="connsiteX126" fmla="*/ 774740 w 1165265"/>
                <a:gd name="connsiteY126" fmla="*/ 1419225 h 1666875"/>
                <a:gd name="connsiteX127" fmla="*/ 784265 w 1165265"/>
                <a:gd name="connsiteY127" fmla="*/ 1400175 h 1666875"/>
                <a:gd name="connsiteX128" fmla="*/ 790615 w 1165265"/>
                <a:gd name="connsiteY128" fmla="*/ 1377950 h 1666875"/>
                <a:gd name="connsiteX129" fmla="*/ 803315 w 1165265"/>
                <a:gd name="connsiteY129" fmla="*/ 1358900 h 1666875"/>
                <a:gd name="connsiteX130" fmla="*/ 809665 w 1165265"/>
                <a:gd name="connsiteY130" fmla="*/ 1349375 h 1666875"/>
                <a:gd name="connsiteX131" fmla="*/ 816015 w 1165265"/>
                <a:gd name="connsiteY131" fmla="*/ 1330325 h 1666875"/>
                <a:gd name="connsiteX132" fmla="*/ 819190 w 1165265"/>
                <a:gd name="connsiteY132" fmla="*/ 1317625 h 1666875"/>
                <a:gd name="connsiteX133" fmla="*/ 825540 w 1165265"/>
                <a:gd name="connsiteY133" fmla="*/ 1298575 h 1666875"/>
                <a:gd name="connsiteX134" fmla="*/ 831890 w 1165265"/>
                <a:gd name="connsiteY134" fmla="*/ 1279525 h 1666875"/>
                <a:gd name="connsiteX135" fmla="*/ 835065 w 1165265"/>
                <a:gd name="connsiteY135" fmla="*/ 1270000 h 1666875"/>
                <a:gd name="connsiteX136" fmla="*/ 838240 w 1165265"/>
                <a:gd name="connsiteY136" fmla="*/ 1257300 h 1666875"/>
                <a:gd name="connsiteX137" fmla="*/ 841415 w 1165265"/>
                <a:gd name="connsiteY137" fmla="*/ 1225550 h 1666875"/>
                <a:gd name="connsiteX138" fmla="*/ 847765 w 1165265"/>
                <a:gd name="connsiteY138" fmla="*/ 1216025 h 1666875"/>
                <a:gd name="connsiteX139" fmla="*/ 854115 w 1165265"/>
                <a:gd name="connsiteY139" fmla="*/ 1190625 h 1666875"/>
                <a:gd name="connsiteX140" fmla="*/ 873165 w 1165265"/>
                <a:gd name="connsiteY140" fmla="*/ 1158875 h 1666875"/>
                <a:gd name="connsiteX141" fmla="*/ 879515 w 1165265"/>
                <a:gd name="connsiteY141" fmla="*/ 1149350 h 1666875"/>
                <a:gd name="connsiteX142" fmla="*/ 885865 w 1165265"/>
                <a:gd name="connsiteY142" fmla="*/ 1127125 h 1666875"/>
                <a:gd name="connsiteX143" fmla="*/ 892215 w 1165265"/>
                <a:gd name="connsiteY143" fmla="*/ 1117600 h 1666875"/>
                <a:gd name="connsiteX144" fmla="*/ 892215 w 1165265"/>
                <a:gd name="connsiteY144" fmla="*/ 1082675 h 1666875"/>
                <a:gd name="connsiteX145" fmla="*/ 901740 w 1165265"/>
                <a:gd name="connsiteY145" fmla="*/ 1079500 h 1666875"/>
                <a:gd name="connsiteX146" fmla="*/ 917615 w 1165265"/>
                <a:gd name="connsiteY146" fmla="*/ 1069975 h 1666875"/>
                <a:gd name="connsiteX147" fmla="*/ 927140 w 1165265"/>
                <a:gd name="connsiteY147" fmla="*/ 1063625 h 1666875"/>
                <a:gd name="connsiteX148" fmla="*/ 936665 w 1165265"/>
                <a:gd name="connsiteY148" fmla="*/ 1060450 h 1666875"/>
                <a:gd name="connsiteX149" fmla="*/ 946190 w 1165265"/>
                <a:gd name="connsiteY149" fmla="*/ 1016000 h 1666875"/>
                <a:gd name="connsiteX150" fmla="*/ 949365 w 1165265"/>
                <a:gd name="connsiteY150" fmla="*/ 819150 h 1666875"/>
                <a:gd name="connsiteX151" fmla="*/ 952540 w 1165265"/>
                <a:gd name="connsiteY151" fmla="*/ 809625 h 1666875"/>
                <a:gd name="connsiteX152" fmla="*/ 955715 w 1165265"/>
                <a:gd name="connsiteY152" fmla="*/ 796925 h 1666875"/>
                <a:gd name="connsiteX153" fmla="*/ 965240 w 1165265"/>
                <a:gd name="connsiteY153" fmla="*/ 790575 h 1666875"/>
                <a:gd name="connsiteX154" fmla="*/ 993815 w 1165265"/>
                <a:gd name="connsiteY154" fmla="*/ 758825 h 1666875"/>
                <a:gd name="connsiteX155" fmla="*/ 1000165 w 1165265"/>
                <a:gd name="connsiteY155" fmla="*/ 736600 h 1666875"/>
                <a:gd name="connsiteX156" fmla="*/ 1003340 w 1165265"/>
                <a:gd name="connsiteY156" fmla="*/ 727075 h 1666875"/>
                <a:gd name="connsiteX157" fmla="*/ 1006515 w 1165265"/>
                <a:gd name="connsiteY157" fmla="*/ 714375 h 1666875"/>
                <a:gd name="connsiteX158" fmla="*/ 1016040 w 1165265"/>
                <a:gd name="connsiteY158" fmla="*/ 685800 h 1666875"/>
                <a:gd name="connsiteX159" fmla="*/ 1022390 w 1165265"/>
                <a:gd name="connsiteY159" fmla="*/ 666750 h 1666875"/>
                <a:gd name="connsiteX160" fmla="*/ 1025565 w 1165265"/>
                <a:gd name="connsiteY160" fmla="*/ 654050 h 1666875"/>
                <a:gd name="connsiteX161" fmla="*/ 1035090 w 1165265"/>
                <a:gd name="connsiteY161" fmla="*/ 641350 h 1666875"/>
                <a:gd name="connsiteX162" fmla="*/ 1044615 w 1165265"/>
                <a:gd name="connsiteY162" fmla="*/ 622300 h 1666875"/>
                <a:gd name="connsiteX163" fmla="*/ 1050965 w 1165265"/>
                <a:gd name="connsiteY163" fmla="*/ 593725 h 1666875"/>
                <a:gd name="connsiteX164" fmla="*/ 1054140 w 1165265"/>
                <a:gd name="connsiteY164" fmla="*/ 584200 h 1666875"/>
                <a:gd name="connsiteX165" fmla="*/ 1044615 w 1165265"/>
                <a:gd name="connsiteY165" fmla="*/ 269875 h 1666875"/>
                <a:gd name="connsiteX166" fmla="*/ 1047790 w 1165265"/>
                <a:gd name="connsiteY166" fmla="*/ 184150 h 1666875"/>
                <a:gd name="connsiteX167" fmla="*/ 1054140 w 1165265"/>
                <a:gd name="connsiteY167" fmla="*/ 152400 h 1666875"/>
                <a:gd name="connsiteX168" fmla="*/ 1073190 w 1165265"/>
                <a:gd name="connsiteY168" fmla="*/ 146050 h 1666875"/>
                <a:gd name="connsiteX169" fmla="*/ 1082715 w 1165265"/>
                <a:gd name="connsiteY169" fmla="*/ 92075 h 1666875"/>
                <a:gd name="connsiteX170" fmla="*/ 1092240 w 1165265"/>
                <a:gd name="connsiteY170" fmla="*/ 85725 h 1666875"/>
                <a:gd name="connsiteX171" fmla="*/ 1111290 w 1165265"/>
                <a:gd name="connsiteY171" fmla="*/ 79375 h 1666875"/>
                <a:gd name="connsiteX172" fmla="*/ 1165265 w 1165265"/>
                <a:gd name="connsiteY172" fmla="*/ 73025 h 1666875"/>
                <a:gd name="connsiteX173" fmla="*/ 1149390 w 1165265"/>
                <a:gd name="connsiteY173" fmla="*/ 41275 h 1666875"/>
                <a:gd name="connsiteX174" fmla="*/ 1143040 w 1165265"/>
                <a:gd name="connsiteY174" fmla="*/ 31750 h 1666875"/>
                <a:gd name="connsiteX175" fmla="*/ 1130340 w 1165265"/>
                <a:gd name="connsiteY175" fmla="*/ 3175 h 1666875"/>
                <a:gd name="connsiteX176" fmla="*/ 1120815 w 1165265"/>
                <a:gd name="connsiteY176" fmla="*/ 0 h 1666875"/>
                <a:gd name="connsiteX177" fmla="*/ 1089065 w 1165265"/>
                <a:gd name="connsiteY177" fmla="*/ 3175 h 1666875"/>
                <a:gd name="connsiteX178" fmla="*/ 1060490 w 1165265"/>
                <a:gd name="connsiteY178" fmla="*/ 12700 h 1666875"/>
                <a:gd name="connsiteX179" fmla="*/ 1041440 w 1165265"/>
                <a:gd name="connsiteY179" fmla="*/ 15875 h 1666875"/>
                <a:gd name="connsiteX180" fmla="*/ 1025565 w 1165265"/>
                <a:gd name="connsiteY180" fmla="*/ 25400 h 1666875"/>
                <a:gd name="connsiteX181" fmla="*/ 1000165 w 1165265"/>
                <a:gd name="connsiteY181" fmla="*/ 31750 h 1666875"/>
                <a:gd name="connsiteX182" fmla="*/ 987465 w 1165265"/>
                <a:gd name="connsiteY182" fmla="*/ 34925 h 1666875"/>
                <a:gd name="connsiteX183" fmla="*/ 835065 w 1165265"/>
                <a:gd name="connsiteY183" fmla="*/ 63500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165265" h="1666875">
                  <a:moveTo>
                    <a:pt x="835065" y="63500"/>
                  </a:moveTo>
                  <a:cubicBezTo>
                    <a:pt x="820778" y="63500"/>
                    <a:pt x="822388" y="65765"/>
                    <a:pt x="816015" y="66675"/>
                  </a:cubicBezTo>
                  <a:cubicBezTo>
                    <a:pt x="807568" y="67882"/>
                    <a:pt x="798958" y="68062"/>
                    <a:pt x="790615" y="69850"/>
                  </a:cubicBezTo>
                  <a:cubicBezTo>
                    <a:pt x="784070" y="71252"/>
                    <a:pt x="777915" y="74083"/>
                    <a:pt x="771565" y="76200"/>
                  </a:cubicBezTo>
                  <a:lnTo>
                    <a:pt x="742990" y="85725"/>
                  </a:lnTo>
                  <a:lnTo>
                    <a:pt x="704890" y="98425"/>
                  </a:lnTo>
                  <a:lnTo>
                    <a:pt x="695365" y="101600"/>
                  </a:lnTo>
                  <a:cubicBezTo>
                    <a:pt x="692190" y="102658"/>
                    <a:pt x="689087" y="103963"/>
                    <a:pt x="685840" y="104775"/>
                  </a:cubicBezTo>
                  <a:cubicBezTo>
                    <a:pt x="681607" y="105833"/>
                    <a:pt x="677320" y="106696"/>
                    <a:pt x="673140" y="107950"/>
                  </a:cubicBezTo>
                  <a:cubicBezTo>
                    <a:pt x="621254" y="123516"/>
                    <a:pt x="683660" y="105502"/>
                    <a:pt x="638215" y="120650"/>
                  </a:cubicBezTo>
                  <a:cubicBezTo>
                    <a:pt x="634075" y="122030"/>
                    <a:pt x="629711" y="122626"/>
                    <a:pt x="625515" y="123825"/>
                  </a:cubicBezTo>
                  <a:cubicBezTo>
                    <a:pt x="622297" y="124744"/>
                    <a:pt x="619208" y="126081"/>
                    <a:pt x="615990" y="127000"/>
                  </a:cubicBezTo>
                  <a:cubicBezTo>
                    <a:pt x="611794" y="128199"/>
                    <a:pt x="607461" y="128892"/>
                    <a:pt x="603290" y="130175"/>
                  </a:cubicBezTo>
                  <a:cubicBezTo>
                    <a:pt x="593694" y="133128"/>
                    <a:pt x="584619" y="138049"/>
                    <a:pt x="574715" y="139700"/>
                  </a:cubicBezTo>
                  <a:cubicBezTo>
                    <a:pt x="540336" y="145430"/>
                    <a:pt x="568025" y="139797"/>
                    <a:pt x="546140" y="146050"/>
                  </a:cubicBezTo>
                  <a:cubicBezTo>
                    <a:pt x="512551" y="155647"/>
                    <a:pt x="559661" y="140485"/>
                    <a:pt x="514390" y="155575"/>
                  </a:cubicBezTo>
                  <a:lnTo>
                    <a:pt x="504865" y="158750"/>
                  </a:lnTo>
                  <a:cubicBezTo>
                    <a:pt x="502748" y="162983"/>
                    <a:pt x="501023" y="167436"/>
                    <a:pt x="498515" y="171450"/>
                  </a:cubicBezTo>
                  <a:cubicBezTo>
                    <a:pt x="495710" y="175937"/>
                    <a:pt x="492025" y="179815"/>
                    <a:pt x="488990" y="184150"/>
                  </a:cubicBezTo>
                  <a:cubicBezTo>
                    <a:pt x="484613" y="190402"/>
                    <a:pt x="480523" y="196850"/>
                    <a:pt x="476290" y="203200"/>
                  </a:cubicBezTo>
                  <a:lnTo>
                    <a:pt x="457240" y="231775"/>
                  </a:lnTo>
                  <a:cubicBezTo>
                    <a:pt x="455123" y="234950"/>
                    <a:pt x="452597" y="237887"/>
                    <a:pt x="450890" y="241300"/>
                  </a:cubicBezTo>
                  <a:cubicBezTo>
                    <a:pt x="448773" y="245533"/>
                    <a:pt x="447048" y="249986"/>
                    <a:pt x="444540" y="254000"/>
                  </a:cubicBezTo>
                  <a:cubicBezTo>
                    <a:pt x="441735" y="258487"/>
                    <a:pt x="437820" y="262213"/>
                    <a:pt x="435015" y="266700"/>
                  </a:cubicBezTo>
                  <a:cubicBezTo>
                    <a:pt x="432507" y="270714"/>
                    <a:pt x="431013" y="275291"/>
                    <a:pt x="428665" y="279400"/>
                  </a:cubicBezTo>
                  <a:cubicBezTo>
                    <a:pt x="426772" y="282713"/>
                    <a:pt x="424142" y="285575"/>
                    <a:pt x="422315" y="288925"/>
                  </a:cubicBezTo>
                  <a:cubicBezTo>
                    <a:pt x="417782" y="297235"/>
                    <a:pt x="413848" y="305858"/>
                    <a:pt x="409615" y="314325"/>
                  </a:cubicBezTo>
                  <a:cubicBezTo>
                    <a:pt x="407498" y="318558"/>
                    <a:pt x="404413" y="322433"/>
                    <a:pt x="403265" y="327025"/>
                  </a:cubicBezTo>
                  <a:cubicBezTo>
                    <a:pt x="401490" y="334124"/>
                    <a:pt x="396832" y="354137"/>
                    <a:pt x="393740" y="358775"/>
                  </a:cubicBezTo>
                  <a:cubicBezTo>
                    <a:pt x="375542" y="386072"/>
                    <a:pt x="397360" y="351535"/>
                    <a:pt x="384215" y="377825"/>
                  </a:cubicBezTo>
                  <a:cubicBezTo>
                    <a:pt x="382508" y="381238"/>
                    <a:pt x="379572" y="383937"/>
                    <a:pt x="377865" y="387350"/>
                  </a:cubicBezTo>
                  <a:cubicBezTo>
                    <a:pt x="376368" y="390343"/>
                    <a:pt x="376315" y="393949"/>
                    <a:pt x="374690" y="396875"/>
                  </a:cubicBezTo>
                  <a:cubicBezTo>
                    <a:pt x="370984" y="403546"/>
                    <a:pt x="364403" y="408685"/>
                    <a:pt x="361990" y="415925"/>
                  </a:cubicBezTo>
                  <a:cubicBezTo>
                    <a:pt x="359873" y="422275"/>
                    <a:pt x="357263" y="428481"/>
                    <a:pt x="355640" y="434975"/>
                  </a:cubicBezTo>
                  <a:cubicBezTo>
                    <a:pt x="354582" y="439208"/>
                    <a:pt x="353997" y="443589"/>
                    <a:pt x="352465" y="447675"/>
                  </a:cubicBezTo>
                  <a:cubicBezTo>
                    <a:pt x="345337" y="466684"/>
                    <a:pt x="344492" y="457271"/>
                    <a:pt x="333415" y="479425"/>
                  </a:cubicBezTo>
                  <a:cubicBezTo>
                    <a:pt x="331298" y="483658"/>
                    <a:pt x="329500" y="488066"/>
                    <a:pt x="327065" y="492125"/>
                  </a:cubicBezTo>
                  <a:cubicBezTo>
                    <a:pt x="323138" y="498669"/>
                    <a:pt x="314365" y="511175"/>
                    <a:pt x="314365" y="511175"/>
                  </a:cubicBezTo>
                  <a:cubicBezTo>
                    <a:pt x="306598" y="550010"/>
                    <a:pt x="315337" y="509727"/>
                    <a:pt x="308015" y="536575"/>
                  </a:cubicBezTo>
                  <a:cubicBezTo>
                    <a:pt x="305719" y="544995"/>
                    <a:pt x="304425" y="553696"/>
                    <a:pt x="301665" y="561975"/>
                  </a:cubicBezTo>
                  <a:cubicBezTo>
                    <a:pt x="297615" y="574124"/>
                    <a:pt x="294539" y="581729"/>
                    <a:pt x="292140" y="593725"/>
                  </a:cubicBezTo>
                  <a:cubicBezTo>
                    <a:pt x="290828" y="600283"/>
                    <a:pt x="287919" y="626521"/>
                    <a:pt x="282615" y="631825"/>
                  </a:cubicBezTo>
                  <a:lnTo>
                    <a:pt x="273090" y="641350"/>
                  </a:lnTo>
                  <a:cubicBezTo>
                    <a:pt x="270973" y="647700"/>
                    <a:pt x="269226" y="654185"/>
                    <a:pt x="266740" y="660400"/>
                  </a:cubicBezTo>
                  <a:cubicBezTo>
                    <a:pt x="264623" y="665692"/>
                    <a:pt x="262192" y="670868"/>
                    <a:pt x="260390" y="676275"/>
                  </a:cubicBezTo>
                  <a:cubicBezTo>
                    <a:pt x="259010" y="680415"/>
                    <a:pt x="258747" y="684889"/>
                    <a:pt x="257215" y="688975"/>
                  </a:cubicBezTo>
                  <a:cubicBezTo>
                    <a:pt x="255553" y="693407"/>
                    <a:pt x="252362" y="697185"/>
                    <a:pt x="250865" y="701675"/>
                  </a:cubicBezTo>
                  <a:cubicBezTo>
                    <a:pt x="248105" y="709954"/>
                    <a:pt x="248418" y="719269"/>
                    <a:pt x="244515" y="727075"/>
                  </a:cubicBezTo>
                  <a:cubicBezTo>
                    <a:pt x="242398" y="731308"/>
                    <a:pt x="239923" y="735381"/>
                    <a:pt x="238165" y="739775"/>
                  </a:cubicBezTo>
                  <a:cubicBezTo>
                    <a:pt x="229185" y="762226"/>
                    <a:pt x="234254" y="752813"/>
                    <a:pt x="228640" y="771525"/>
                  </a:cubicBezTo>
                  <a:cubicBezTo>
                    <a:pt x="226717" y="777936"/>
                    <a:pt x="224407" y="784225"/>
                    <a:pt x="222290" y="790575"/>
                  </a:cubicBezTo>
                  <a:cubicBezTo>
                    <a:pt x="221232" y="793750"/>
                    <a:pt x="219927" y="796853"/>
                    <a:pt x="219115" y="800100"/>
                  </a:cubicBezTo>
                  <a:cubicBezTo>
                    <a:pt x="218057" y="804333"/>
                    <a:pt x="217659" y="808789"/>
                    <a:pt x="215940" y="812800"/>
                  </a:cubicBezTo>
                  <a:cubicBezTo>
                    <a:pt x="214437" y="816307"/>
                    <a:pt x="211140" y="818838"/>
                    <a:pt x="209590" y="822325"/>
                  </a:cubicBezTo>
                  <a:cubicBezTo>
                    <a:pt x="192221" y="861406"/>
                    <a:pt x="211148" y="824521"/>
                    <a:pt x="200065" y="854075"/>
                  </a:cubicBezTo>
                  <a:cubicBezTo>
                    <a:pt x="198403" y="858507"/>
                    <a:pt x="195579" y="862425"/>
                    <a:pt x="193715" y="866775"/>
                  </a:cubicBezTo>
                  <a:cubicBezTo>
                    <a:pt x="190158" y="875074"/>
                    <a:pt x="190050" y="880049"/>
                    <a:pt x="187365" y="889000"/>
                  </a:cubicBezTo>
                  <a:cubicBezTo>
                    <a:pt x="185442" y="895411"/>
                    <a:pt x="183132" y="901700"/>
                    <a:pt x="181015" y="908050"/>
                  </a:cubicBezTo>
                  <a:cubicBezTo>
                    <a:pt x="179957" y="911225"/>
                    <a:pt x="178652" y="914328"/>
                    <a:pt x="177840" y="917575"/>
                  </a:cubicBezTo>
                  <a:cubicBezTo>
                    <a:pt x="176782" y="921808"/>
                    <a:pt x="176384" y="926264"/>
                    <a:pt x="174665" y="930275"/>
                  </a:cubicBezTo>
                  <a:cubicBezTo>
                    <a:pt x="173162" y="933782"/>
                    <a:pt x="170208" y="936487"/>
                    <a:pt x="168315" y="939800"/>
                  </a:cubicBezTo>
                  <a:cubicBezTo>
                    <a:pt x="165967" y="943909"/>
                    <a:pt x="163627" y="948068"/>
                    <a:pt x="161965" y="952500"/>
                  </a:cubicBezTo>
                  <a:cubicBezTo>
                    <a:pt x="153178" y="975931"/>
                    <a:pt x="165309" y="955422"/>
                    <a:pt x="152440" y="974725"/>
                  </a:cubicBezTo>
                  <a:cubicBezTo>
                    <a:pt x="151382" y="978958"/>
                    <a:pt x="150984" y="983414"/>
                    <a:pt x="149265" y="987425"/>
                  </a:cubicBezTo>
                  <a:cubicBezTo>
                    <a:pt x="147033" y="992632"/>
                    <a:pt x="135423" y="1005991"/>
                    <a:pt x="133390" y="1009650"/>
                  </a:cubicBezTo>
                  <a:cubicBezTo>
                    <a:pt x="122133" y="1029913"/>
                    <a:pt x="130994" y="1019366"/>
                    <a:pt x="123865" y="1035050"/>
                  </a:cubicBezTo>
                  <a:cubicBezTo>
                    <a:pt x="119948" y="1043668"/>
                    <a:pt x="116416" y="1052574"/>
                    <a:pt x="111165" y="1060450"/>
                  </a:cubicBezTo>
                  <a:cubicBezTo>
                    <a:pt x="95840" y="1083438"/>
                    <a:pt x="101878" y="1072674"/>
                    <a:pt x="92115" y="1092200"/>
                  </a:cubicBezTo>
                  <a:cubicBezTo>
                    <a:pt x="89933" y="1103112"/>
                    <a:pt x="88754" y="1110313"/>
                    <a:pt x="85765" y="1120775"/>
                  </a:cubicBezTo>
                  <a:cubicBezTo>
                    <a:pt x="84846" y="1123993"/>
                    <a:pt x="84087" y="1127307"/>
                    <a:pt x="82590" y="1130300"/>
                  </a:cubicBezTo>
                  <a:cubicBezTo>
                    <a:pt x="70280" y="1154919"/>
                    <a:pt x="81045" y="1125409"/>
                    <a:pt x="73065" y="1149350"/>
                  </a:cubicBezTo>
                  <a:cubicBezTo>
                    <a:pt x="67959" y="1200414"/>
                    <a:pt x="73756" y="1165980"/>
                    <a:pt x="66715" y="1190625"/>
                  </a:cubicBezTo>
                  <a:cubicBezTo>
                    <a:pt x="64850" y="1197154"/>
                    <a:pt x="63293" y="1206409"/>
                    <a:pt x="60365" y="1212850"/>
                  </a:cubicBezTo>
                  <a:cubicBezTo>
                    <a:pt x="56448" y="1221468"/>
                    <a:pt x="50658" y="1229270"/>
                    <a:pt x="47665" y="1238250"/>
                  </a:cubicBezTo>
                  <a:cubicBezTo>
                    <a:pt x="36995" y="1270261"/>
                    <a:pt x="53275" y="1220608"/>
                    <a:pt x="41315" y="1260475"/>
                  </a:cubicBezTo>
                  <a:cubicBezTo>
                    <a:pt x="39392" y="1266886"/>
                    <a:pt x="36588" y="1273031"/>
                    <a:pt x="34965" y="1279525"/>
                  </a:cubicBezTo>
                  <a:cubicBezTo>
                    <a:pt x="30167" y="1298719"/>
                    <a:pt x="33170" y="1288085"/>
                    <a:pt x="25440" y="1311275"/>
                  </a:cubicBezTo>
                  <a:lnTo>
                    <a:pt x="9565" y="1358900"/>
                  </a:lnTo>
                  <a:lnTo>
                    <a:pt x="6390" y="1368425"/>
                  </a:lnTo>
                  <a:lnTo>
                    <a:pt x="3215" y="1377950"/>
                  </a:lnTo>
                  <a:cubicBezTo>
                    <a:pt x="2157" y="1401233"/>
                    <a:pt x="40" y="1424493"/>
                    <a:pt x="40" y="1447800"/>
                  </a:cubicBezTo>
                  <a:cubicBezTo>
                    <a:pt x="40" y="1453196"/>
                    <a:pt x="-601" y="1459859"/>
                    <a:pt x="3215" y="1463675"/>
                  </a:cubicBezTo>
                  <a:cubicBezTo>
                    <a:pt x="10250" y="1470710"/>
                    <a:pt x="45832" y="1472644"/>
                    <a:pt x="50840" y="1473200"/>
                  </a:cubicBezTo>
                  <a:cubicBezTo>
                    <a:pt x="74255" y="1479054"/>
                    <a:pt x="52996" y="1472763"/>
                    <a:pt x="76240" y="1482725"/>
                  </a:cubicBezTo>
                  <a:cubicBezTo>
                    <a:pt x="79316" y="1484043"/>
                    <a:pt x="82839" y="1484275"/>
                    <a:pt x="85765" y="1485900"/>
                  </a:cubicBezTo>
                  <a:lnTo>
                    <a:pt x="114340" y="1504950"/>
                  </a:lnTo>
                  <a:cubicBezTo>
                    <a:pt x="117515" y="1507067"/>
                    <a:pt x="120163" y="1510375"/>
                    <a:pt x="123865" y="1511300"/>
                  </a:cubicBezTo>
                  <a:cubicBezTo>
                    <a:pt x="128098" y="1512358"/>
                    <a:pt x="132385" y="1513221"/>
                    <a:pt x="136565" y="1514475"/>
                  </a:cubicBezTo>
                  <a:cubicBezTo>
                    <a:pt x="142976" y="1516398"/>
                    <a:pt x="149265" y="1518708"/>
                    <a:pt x="155615" y="1520825"/>
                  </a:cubicBezTo>
                  <a:cubicBezTo>
                    <a:pt x="158790" y="1521883"/>
                    <a:pt x="161893" y="1523188"/>
                    <a:pt x="165140" y="1524000"/>
                  </a:cubicBezTo>
                  <a:cubicBezTo>
                    <a:pt x="169373" y="1525058"/>
                    <a:pt x="173660" y="1525921"/>
                    <a:pt x="177840" y="1527175"/>
                  </a:cubicBezTo>
                  <a:cubicBezTo>
                    <a:pt x="184251" y="1529098"/>
                    <a:pt x="190540" y="1531408"/>
                    <a:pt x="196890" y="1533525"/>
                  </a:cubicBezTo>
                  <a:lnTo>
                    <a:pt x="225465" y="1543050"/>
                  </a:lnTo>
                  <a:lnTo>
                    <a:pt x="254040" y="1552575"/>
                  </a:lnTo>
                  <a:lnTo>
                    <a:pt x="263565" y="1555750"/>
                  </a:lnTo>
                  <a:cubicBezTo>
                    <a:pt x="266740" y="1556808"/>
                    <a:pt x="270097" y="1557428"/>
                    <a:pt x="273090" y="1558925"/>
                  </a:cubicBezTo>
                  <a:cubicBezTo>
                    <a:pt x="277323" y="1561042"/>
                    <a:pt x="281239" y="1563975"/>
                    <a:pt x="285790" y="1565275"/>
                  </a:cubicBezTo>
                  <a:cubicBezTo>
                    <a:pt x="296168" y="1568240"/>
                    <a:pt x="317540" y="1571625"/>
                    <a:pt x="317540" y="1571625"/>
                  </a:cubicBezTo>
                  <a:cubicBezTo>
                    <a:pt x="320715" y="1573742"/>
                    <a:pt x="323492" y="1576635"/>
                    <a:pt x="327065" y="1577975"/>
                  </a:cubicBezTo>
                  <a:cubicBezTo>
                    <a:pt x="335726" y="1581223"/>
                    <a:pt x="344330" y="1579805"/>
                    <a:pt x="352465" y="1584325"/>
                  </a:cubicBezTo>
                  <a:cubicBezTo>
                    <a:pt x="359136" y="1588031"/>
                    <a:pt x="364275" y="1594612"/>
                    <a:pt x="371515" y="1597025"/>
                  </a:cubicBezTo>
                  <a:lnTo>
                    <a:pt x="390565" y="1603375"/>
                  </a:lnTo>
                  <a:cubicBezTo>
                    <a:pt x="393740" y="1604433"/>
                    <a:pt x="397097" y="1605053"/>
                    <a:pt x="400090" y="1606550"/>
                  </a:cubicBezTo>
                  <a:cubicBezTo>
                    <a:pt x="410673" y="1611842"/>
                    <a:pt x="420615" y="1618683"/>
                    <a:pt x="431840" y="1622425"/>
                  </a:cubicBezTo>
                  <a:lnTo>
                    <a:pt x="479465" y="1638300"/>
                  </a:lnTo>
                  <a:lnTo>
                    <a:pt x="536615" y="1657350"/>
                  </a:lnTo>
                  <a:lnTo>
                    <a:pt x="555665" y="1663700"/>
                  </a:lnTo>
                  <a:lnTo>
                    <a:pt x="565190" y="1666875"/>
                  </a:lnTo>
                  <a:cubicBezTo>
                    <a:pt x="561424" y="1651810"/>
                    <a:pt x="558583" y="1646943"/>
                    <a:pt x="565190" y="1628775"/>
                  </a:cubicBezTo>
                  <a:cubicBezTo>
                    <a:pt x="569202" y="1617741"/>
                    <a:pt x="576328" y="1620031"/>
                    <a:pt x="584240" y="1616075"/>
                  </a:cubicBezTo>
                  <a:cubicBezTo>
                    <a:pt x="587653" y="1614368"/>
                    <a:pt x="590352" y="1611432"/>
                    <a:pt x="593765" y="1609725"/>
                  </a:cubicBezTo>
                  <a:cubicBezTo>
                    <a:pt x="596758" y="1608228"/>
                    <a:pt x="600364" y="1608175"/>
                    <a:pt x="603290" y="1606550"/>
                  </a:cubicBezTo>
                  <a:cubicBezTo>
                    <a:pt x="609961" y="1602844"/>
                    <a:pt x="615990" y="1598083"/>
                    <a:pt x="622340" y="1593850"/>
                  </a:cubicBezTo>
                  <a:lnTo>
                    <a:pt x="650915" y="1574800"/>
                  </a:lnTo>
                  <a:lnTo>
                    <a:pt x="660440" y="1568450"/>
                  </a:lnTo>
                  <a:cubicBezTo>
                    <a:pt x="664673" y="1562100"/>
                    <a:pt x="670727" y="1556640"/>
                    <a:pt x="673140" y="1549400"/>
                  </a:cubicBezTo>
                  <a:cubicBezTo>
                    <a:pt x="674198" y="1546225"/>
                    <a:pt x="674818" y="1542868"/>
                    <a:pt x="676315" y="1539875"/>
                  </a:cubicBezTo>
                  <a:cubicBezTo>
                    <a:pt x="678022" y="1536462"/>
                    <a:pt x="681115" y="1533837"/>
                    <a:pt x="682665" y="1530350"/>
                  </a:cubicBezTo>
                  <a:cubicBezTo>
                    <a:pt x="685383" y="1524233"/>
                    <a:pt x="686898" y="1517650"/>
                    <a:pt x="689015" y="1511300"/>
                  </a:cubicBezTo>
                  <a:cubicBezTo>
                    <a:pt x="690073" y="1508125"/>
                    <a:pt x="690334" y="1504560"/>
                    <a:pt x="692190" y="1501775"/>
                  </a:cubicBezTo>
                  <a:cubicBezTo>
                    <a:pt x="707956" y="1478126"/>
                    <a:pt x="687693" y="1507171"/>
                    <a:pt x="708065" y="1482725"/>
                  </a:cubicBezTo>
                  <a:cubicBezTo>
                    <a:pt x="710508" y="1479794"/>
                    <a:pt x="711484" y="1475643"/>
                    <a:pt x="714415" y="1473200"/>
                  </a:cubicBezTo>
                  <a:cubicBezTo>
                    <a:pt x="718051" y="1470170"/>
                    <a:pt x="723264" y="1469601"/>
                    <a:pt x="727115" y="1466850"/>
                  </a:cubicBezTo>
                  <a:cubicBezTo>
                    <a:pt x="730769" y="1464240"/>
                    <a:pt x="732904" y="1459816"/>
                    <a:pt x="736640" y="1457325"/>
                  </a:cubicBezTo>
                  <a:cubicBezTo>
                    <a:pt x="739425" y="1455469"/>
                    <a:pt x="743172" y="1455647"/>
                    <a:pt x="746165" y="1454150"/>
                  </a:cubicBezTo>
                  <a:cubicBezTo>
                    <a:pt x="770784" y="1441840"/>
                    <a:pt x="741274" y="1452605"/>
                    <a:pt x="765215" y="1444625"/>
                  </a:cubicBezTo>
                  <a:cubicBezTo>
                    <a:pt x="771069" y="1421210"/>
                    <a:pt x="764778" y="1442469"/>
                    <a:pt x="774740" y="1419225"/>
                  </a:cubicBezTo>
                  <a:cubicBezTo>
                    <a:pt x="782627" y="1400822"/>
                    <a:pt x="772062" y="1418480"/>
                    <a:pt x="784265" y="1400175"/>
                  </a:cubicBezTo>
                  <a:cubicBezTo>
                    <a:pt x="785012" y="1397186"/>
                    <a:pt x="788545" y="1381677"/>
                    <a:pt x="790615" y="1377950"/>
                  </a:cubicBezTo>
                  <a:cubicBezTo>
                    <a:pt x="794321" y="1371279"/>
                    <a:pt x="799082" y="1365250"/>
                    <a:pt x="803315" y="1358900"/>
                  </a:cubicBezTo>
                  <a:cubicBezTo>
                    <a:pt x="805432" y="1355725"/>
                    <a:pt x="808458" y="1352995"/>
                    <a:pt x="809665" y="1349375"/>
                  </a:cubicBezTo>
                  <a:cubicBezTo>
                    <a:pt x="811782" y="1343025"/>
                    <a:pt x="814392" y="1336819"/>
                    <a:pt x="816015" y="1330325"/>
                  </a:cubicBezTo>
                  <a:cubicBezTo>
                    <a:pt x="817073" y="1326092"/>
                    <a:pt x="817936" y="1321805"/>
                    <a:pt x="819190" y="1317625"/>
                  </a:cubicBezTo>
                  <a:cubicBezTo>
                    <a:pt x="821113" y="1311214"/>
                    <a:pt x="823423" y="1304925"/>
                    <a:pt x="825540" y="1298575"/>
                  </a:cubicBezTo>
                  <a:lnTo>
                    <a:pt x="831890" y="1279525"/>
                  </a:lnTo>
                  <a:cubicBezTo>
                    <a:pt x="832948" y="1276350"/>
                    <a:pt x="834253" y="1273247"/>
                    <a:pt x="835065" y="1270000"/>
                  </a:cubicBezTo>
                  <a:lnTo>
                    <a:pt x="838240" y="1257300"/>
                  </a:lnTo>
                  <a:cubicBezTo>
                    <a:pt x="839298" y="1246717"/>
                    <a:pt x="839023" y="1235914"/>
                    <a:pt x="841415" y="1225550"/>
                  </a:cubicBezTo>
                  <a:cubicBezTo>
                    <a:pt x="842273" y="1221832"/>
                    <a:pt x="846461" y="1219611"/>
                    <a:pt x="847765" y="1216025"/>
                  </a:cubicBezTo>
                  <a:cubicBezTo>
                    <a:pt x="850747" y="1207823"/>
                    <a:pt x="849274" y="1197887"/>
                    <a:pt x="854115" y="1190625"/>
                  </a:cubicBezTo>
                  <a:cubicBezTo>
                    <a:pt x="885183" y="1144023"/>
                    <a:pt x="853639" y="1193046"/>
                    <a:pt x="873165" y="1158875"/>
                  </a:cubicBezTo>
                  <a:cubicBezTo>
                    <a:pt x="875058" y="1155562"/>
                    <a:pt x="877808" y="1152763"/>
                    <a:pt x="879515" y="1149350"/>
                  </a:cubicBezTo>
                  <a:cubicBezTo>
                    <a:pt x="885694" y="1136993"/>
                    <a:pt x="879761" y="1141367"/>
                    <a:pt x="885865" y="1127125"/>
                  </a:cubicBezTo>
                  <a:cubicBezTo>
                    <a:pt x="887368" y="1123618"/>
                    <a:pt x="890098" y="1120775"/>
                    <a:pt x="892215" y="1117600"/>
                  </a:cubicBezTo>
                  <a:cubicBezTo>
                    <a:pt x="887884" y="1104607"/>
                    <a:pt x="884693" y="1099600"/>
                    <a:pt x="892215" y="1082675"/>
                  </a:cubicBezTo>
                  <a:cubicBezTo>
                    <a:pt x="893574" y="1079617"/>
                    <a:pt x="898747" y="1080997"/>
                    <a:pt x="901740" y="1079500"/>
                  </a:cubicBezTo>
                  <a:cubicBezTo>
                    <a:pt x="907260" y="1076740"/>
                    <a:pt x="912382" y="1073246"/>
                    <a:pt x="917615" y="1069975"/>
                  </a:cubicBezTo>
                  <a:cubicBezTo>
                    <a:pt x="920851" y="1067953"/>
                    <a:pt x="923727" y="1065332"/>
                    <a:pt x="927140" y="1063625"/>
                  </a:cubicBezTo>
                  <a:cubicBezTo>
                    <a:pt x="930133" y="1062128"/>
                    <a:pt x="933490" y="1061508"/>
                    <a:pt x="936665" y="1060450"/>
                  </a:cubicBezTo>
                  <a:cubicBezTo>
                    <a:pt x="948662" y="1042455"/>
                    <a:pt x="945234" y="1050878"/>
                    <a:pt x="946190" y="1016000"/>
                  </a:cubicBezTo>
                  <a:cubicBezTo>
                    <a:pt x="947987" y="950399"/>
                    <a:pt x="947347" y="884744"/>
                    <a:pt x="949365" y="819150"/>
                  </a:cubicBezTo>
                  <a:cubicBezTo>
                    <a:pt x="949468" y="815805"/>
                    <a:pt x="951621" y="812843"/>
                    <a:pt x="952540" y="809625"/>
                  </a:cubicBezTo>
                  <a:cubicBezTo>
                    <a:pt x="953739" y="805429"/>
                    <a:pt x="953294" y="800556"/>
                    <a:pt x="955715" y="796925"/>
                  </a:cubicBezTo>
                  <a:cubicBezTo>
                    <a:pt x="957832" y="793750"/>
                    <a:pt x="962404" y="793128"/>
                    <a:pt x="965240" y="790575"/>
                  </a:cubicBezTo>
                  <a:cubicBezTo>
                    <a:pt x="972720" y="783843"/>
                    <a:pt x="988007" y="770442"/>
                    <a:pt x="993815" y="758825"/>
                  </a:cubicBezTo>
                  <a:cubicBezTo>
                    <a:pt x="996353" y="753750"/>
                    <a:pt x="998809" y="741347"/>
                    <a:pt x="1000165" y="736600"/>
                  </a:cubicBezTo>
                  <a:cubicBezTo>
                    <a:pt x="1001084" y="733382"/>
                    <a:pt x="1002421" y="730293"/>
                    <a:pt x="1003340" y="727075"/>
                  </a:cubicBezTo>
                  <a:cubicBezTo>
                    <a:pt x="1004539" y="722879"/>
                    <a:pt x="1005261" y="718555"/>
                    <a:pt x="1006515" y="714375"/>
                  </a:cubicBezTo>
                  <a:lnTo>
                    <a:pt x="1016040" y="685800"/>
                  </a:lnTo>
                  <a:lnTo>
                    <a:pt x="1022390" y="666750"/>
                  </a:lnTo>
                  <a:cubicBezTo>
                    <a:pt x="1023448" y="662517"/>
                    <a:pt x="1023614" y="657953"/>
                    <a:pt x="1025565" y="654050"/>
                  </a:cubicBezTo>
                  <a:cubicBezTo>
                    <a:pt x="1027932" y="649317"/>
                    <a:pt x="1031915" y="645583"/>
                    <a:pt x="1035090" y="641350"/>
                  </a:cubicBezTo>
                  <a:cubicBezTo>
                    <a:pt x="1043070" y="617409"/>
                    <a:pt x="1032305" y="646919"/>
                    <a:pt x="1044615" y="622300"/>
                  </a:cubicBezTo>
                  <a:cubicBezTo>
                    <a:pt x="1048903" y="613723"/>
                    <a:pt x="1049014" y="602505"/>
                    <a:pt x="1050965" y="593725"/>
                  </a:cubicBezTo>
                  <a:cubicBezTo>
                    <a:pt x="1051691" y="590458"/>
                    <a:pt x="1053082" y="587375"/>
                    <a:pt x="1054140" y="584200"/>
                  </a:cubicBezTo>
                  <a:cubicBezTo>
                    <a:pt x="1053110" y="489428"/>
                    <a:pt x="1077782" y="369377"/>
                    <a:pt x="1044615" y="269875"/>
                  </a:cubicBezTo>
                  <a:cubicBezTo>
                    <a:pt x="1045673" y="241300"/>
                    <a:pt x="1045479" y="212651"/>
                    <a:pt x="1047790" y="184150"/>
                  </a:cubicBezTo>
                  <a:cubicBezTo>
                    <a:pt x="1048662" y="173392"/>
                    <a:pt x="1043901" y="155813"/>
                    <a:pt x="1054140" y="152400"/>
                  </a:cubicBezTo>
                  <a:lnTo>
                    <a:pt x="1073190" y="146050"/>
                  </a:lnTo>
                  <a:cubicBezTo>
                    <a:pt x="1091322" y="118853"/>
                    <a:pt x="1065481" y="161012"/>
                    <a:pt x="1082715" y="92075"/>
                  </a:cubicBezTo>
                  <a:cubicBezTo>
                    <a:pt x="1083640" y="88373"/>
                    <a:pt x="1088753" y="87275"/>
                    <a:pt x="1092240" y="85725"/>
                  </a:cubicBezTo>
                  <a:cubicBezTo>
                    <a:pt x="1098357" y="83007"/>
                    <a:pt x="1104940" y="81492"/>
                    <a:pt x="1111290" y="79375"/>
                  </a:cubicBezTo>
                  <a:cubicBezTo>
                    <a:pt x="1134907" y="71503"/>
                    <a:pt x="1117477" y="76438"/>
                    <a:pt x="1165265" y="73025"/>
                  </a:cubicBezTo>
                  <a:cubicBezTo>
                    <a:pt x="1132564" y="23974"/>
                    <a:pt x="1164468" y="76457"/>
                    <a:pt x="1149390" y="41275"/>
                  </a:cubicBezTo>
                  <a:cubicBezTo>
                    <a:pt x="1147887" y="37768"/>
                    <a:pt x="1144590" y="35237"/>
                    <a:pt x="1143040" y="31750"/>
                  </a:cubicBezTo>
                  <a:cubicBezTo>
                    <a:pt x="1140096" y="25126"/>
                    <a:pt x="1137773" y="9122"/>
                    <a:pt x="1130340" y="3175"/>
                  </a:cubicBezTo>
                  <a:cubicBezTo>
                    <a:pt x="1127727" y="1084"/>
                    <a:pt x="1123990" y="1058"/>
                    <a:pt x="1120815" y="0"/>
                  </a:cubicBezTo>
                  <a:cubicBezTo>
                    <a:pt x="1110232" y="1058"/>
                    <a:pt x="1099473" y="984"/>
                    <a:pt x="1089065" y="3175"/>
                  </a:cubicBezTo>
                  <a:cubicBezTo>
                    <a:pt x="1079240" y="5243"/>
                    <a:pt x="1070394" y="11049"/>
                    <a:pt x="1060490" y="12700"/>
                  </a:cubicBezTo>
                  <a:lnTo>
                    <a:pt x="1041440" y="15875"/>
                  </a:lnTo>
                  <a:cubicBezTo>
                    <a:pt x="1036148" y="19050"/>
                    <a:pt x="1031325" y="23185"/>
                    <a:pt x="1025565" y="25400"/>
                  </a:cubicBezTo>
                  <a:cubicBezTo>
                    <a:pt x="1017419" y="28533"/>
                    <a:pt x="1008632" y="29633"/>
                    <a:pt x="1000165" y="31750"/>
                  </a:cubicBezTo>
                  <a:cubicBezTo>
                    <a:pt x="995932" y="32808"/>
                    <a:pt x="1014982" y="29633"/>
                    <a:pt x="987465" y="34925"/>
                  </a:cubicBezTo>
                  <a:lnTo>
                    <a:pt x="835065" y="63500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6" name="Forma livre 435"/>
            <p:cNvSpPr/>
            <p:nvPr/>
          </p:nvSpPr>
          <p:spPr>
            <a:xfrm>
              <a:off x="1484454" y="2408160"/>
              <a:ext cx="1048422" cy="1430306"/>
            </a:xfrm>
            <a:custGeom>
              <a:avLst/>
              <a:gdLst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31900 w 1578372"/>
                <a:gd name="connsiteY146" fmla="*/ 178752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22375 w 1578372"/>
                <a:gd name="connsiteY202" fmla="*/ 549275 h 2171700"/>
                <a:gd name="connsiteX203" fmla="*/ 1225550 w 1578372"/>
                <a:gd name="connsiteY203" fmla="*/ 539750 h 2171700"/>
                <a:gd name="connsiteX204" fmla="*/ 1235075 w 1578372"/>
                <a:gd name="connsiteY204" fmla="*/ 533400 h 2171700"/>
                <a:gd name="connsiteX205" fmla="*/ 1244600 w 1578372"/>
                <a:gd name="connsiteY205" fmla="*/ 523875 h 2171700"/>
                <a:gd name="connsiteX206" fmla="*/ 1263650 w 1578372"/>
                <a:gd name="connsiteY206" fmla="*/ 517525 h 2171700"/>
                <a:gd name="connsiteX207" fmla="*/ 1276350 w 1578372"/>
                <a:gd name="connsiteY207" fmla="*/ 498475 h 2171700"/>
                <a:gd name="connsiteX208" fmla="*/ 1292225 w 1578372"/>
                <a:gd name="connsiteY208" fmla="*/ 479425 h 2171700"/>
                <a:gd name="connsiteX209" fmla="*/ 1298575 w 1578372"/>
                <a:gd name="connsiteY209" fmla="*/ 460375 h 2171700"/>
                <a:gd name="connsiteX210" fmla="*/ 1304925 w 1578372"/>
                <a:gd name="connsiteY210" fmla="*/ 441325 h 2171700"/>
                <a:gd name="connsiteX211" fmla="*/ 1308100 w 1578372"/>
                <a:gd name="connsiteY211" fmla="*/ 431800 h 2171700"/>
                <a:gd name="connsiteX212" fmla="*/ 1311275 w 1578372"/>
                <a:gd name="connsiteY212" fmla="*/ 422275 h 2171700"/>
                <a:gd name="connsiteX213" fmla="*/ 1317625 w 1578372"/>
                <a:gd name="connsiteY213" fmla="*/ 412750 h 2171700"/>
                <a:gd name="connsiteX214" fmla="*/ 1320800 w 1578372"/>
                <a:gd name="connsiteY214" fmla="*/ 403225 h 2171700"/>
                <a:gd name="connsiteX215" fmla="*/ 1323975 w 1578372"/>
                <a:gd name="connsiteY215" fmla="*/ 390525 h 2171700"/>
                <a:gd name="connsiteX216" fmla="*/ 1343025 w 1578372"/>
                <a:gd name="connsiteY216" fmla="*/ 374650 h 2171700"/>
                <a:gd name="connsiteX217" fmla="*/ 1362075 w 1578372"/>
                <a:gd name="connsiteY217" fmla="*/ 361950 h 2171700"/>
                <a:gd name="connsiteX218" fmla="*/ 1374775 w 1578372"/>
                <a:gd name="connsiteY218" fmla="*/ 333375 h 2171700"/>
                <a:gd name="connsiteX219" fmla="*/ 1377950 w 1578372"/>
                <a:gd name="connsiteY219" fmla="*/ 323850 h 2171700"/>
                <a:gd name="connsiteX220" fmla="*/ 1381125 w 1578372"/>
                <a:gd name="connsiteY220" fmla="*/ 314325 h 2171700"/>
                <a:gd name="connsiteX221" fmla="*/ 1393825 w 1578372"/>
                <a:gd name="connsiteY221" fmla="*/ 295275 h 2171700"/>
                <a:gd name="connsiteX222" fmla="*/ 1400175 w 1578372"/>
                <a:gd name="connsiteY222" fmla="*/ 282575 h 2171700"/>
                <a:gd name="connsiteX223" fmla="*/ 1412875 w 1578372"/>
                <a:gd name="connsiteY223" fmla="*/ 263525 h 2171700"/>
                <a:gd name="connsiteX224" fmla="*/ 1419225 w 1578372"/>
                <a:gd name="connsiteY224" fmla="*/ 254000 h 2171700"/>
                <a:gd name="connsiteX225" fmla="*/ 1425575 w 1578372"/>
                <a:gd name="connsiteY225" fmla="*/ 244475 h 2171700"/>
                <a:gd name="connsiteX226" fmla="*/ 1454150 w 1578372"/>
                <a:gd name="connsiteY226" fmla="*/ 228600 h 2171700"/>
                <a:gd name="connsiteX227" fmla="*/ 1463675 w 1578372"/>
                <a:gd name="connsiteY227" fmla="*/ 222250 h 2171700"/>
                <a:gd name="connsiteX228" fmla="*/ 1473200 w 1578372"/>
                <a:gd name="connsiteY228" fmla="*/ 215900 h 2171700"/>
                <a:gd name="connsiteX229" fmla="*/ 1479550 w 1578372"/>
                <a:gd name="connsiteY229" fmla="*/ 193675 h 2171700"/>
                <a:gd name="connsiteX230" fmla="*/ 1485900 w 1578372"/>
                <a:gd name="connsiteY230" fmla="*/ 171450 h 2171700"/>
                <a:gd name="connsiteX231" fmla="*/ 1498600 w 1578372"/>
                <a:gd name="connsiteY231" fmla="*/ 152400 h 2171700"/>
                <a:gd name="connsiteX232" fmla="*/ 1504950 w 1578372"/>
                <a:gd name="connsiteY232" fmla="*/ 142875 h 2171700"/>
                <a:gd name="connsiteX233" fmla="*/ 1517650 w 1578372"/>
                <a:gd name="connsiteY233" fmla="*/ 111125 h 2171700"/>
                <a:gd name="connsiteX234" fmla="*/ 1520825 w 1578372"/>
                <a:gd name="connsiteY234" fmla="*/ 101600 h 2171700"/>
                <a:gd name="connsiteX235" fmla="*/ 1539875 w 1578372"/>
                <a:gd name="connsiteY235" fmla="*/ 82550 h 2171700"/>
                <a:gd name="connsiteX236" fmla="*/ 1549400 w 1578372"/>
                <a:gd name="connsiteY236" fmla="*/ 69850 h 2171700"/>
                <a:gd name="connsiteX237" fmla="*/ 1558925 w 1578372"/>
                <a:gd name="connsiteY237" fmla="*/ 50800 h 2171700"/>
                <a:gd name="connsiteX238" fmla="*/ 1568450 w 1578372"/>
                <a:gd name="connsiteY238" fmla="*/ 44450 h 2171700"/>
                <a:gd name="connsiteX239" fmla="*/ 1574800 w 1578372"/>
                <a:gd name="connsiteY239" fmla="*/ 34925 h 2171700"/>
                <a:gd name="connsiteX240" fmla="*/ 1574800 w 1578372"/>
                <a:gd name="connsiteY240" fmla="*/ 6350 h 2171700"/>
                <a:gd name="connsiteX241" fmla="*/ 1565275 w 1578372"/>
                <a:gd name="connsiteY241" fmla="*/ 0 h 2171700"/>
                <a:gd name="connsiteX242" fmla="*/ 1520825 w 1578372"/>
                <a:gd name="connsiteY242" fmla="*/ 3175 h 2171700"/>
                <a:gd name="connsiteX243" fmla="*/ 720725 w 1578372"/>
                <a:gd name="connsiteY243" fmla="*/ 9525 h 2171700"/>
                <a:gd name="connsiteX244" fmla="*/ 711200 w 1578372"/>
                <a:gd name="connsiteY244" fmla="*/ 12700 h 2171700"/>
                <a:gd name="connsiteX245" fmla="*/ 701675 w 1578372"/>
                <a:gd name="connsiteY245" fmla="*/ 28575 h 2171700"/>
                <a:gd name="connsiteX246" fmla="*/ 688975 w 1578372"/>
                <a:gd name="connsiteY246" fmla="*/ 57150 h 2171700"/>
                <a:gd name="connsiteX247" fmla="*/ 679450 w 1578372"/>
                <a:gd name="connsiteY247" fmla="*/ 82550 h 2171700"/>
                <a:gd name="connsiteX248" fmla="*/ 676275 w 1578372"/>
                <a:gd name="connsiteY248" fmla="*/ 95250 h 2171700"/>
                <a:gd name="connsiteX249" fmla="*/ 663575 w 1578372"/>
                <a:gd name="connsiteY249" fmla="*/ 127000 h 2171700"/>
                <a:gd name="connsiteX250" fmla="*/ 654050 w 1578372"/>
                <a:gd name="connsiteY250" fmla="*/ 168275 h 2171700"/>
                <a:gd name="connsiteX251" fmla="*/ 650875 w 1578372"/>
                <a:gd name="connsiteY251" fmla="*/ 190500 h 2171700"/>
                <a:gd name="connsiteX252" fmla="*/ 638175 w 1578372"/>
                <a:gd name="connsiteY252" fmla="*/ 219075 h 2171700"/>
                <a:gd name="connsiteX253" fmla="*/ 635000 w 1578372"/>
                <a:gd name="connsiteY253" fmla="*/ 228600 h 2171700"/>
                <a:gd name="connsiteX254" fmla="*/ 628650 w 1578372"/>
                <a:gd name="connsiteY254" fmla="*/ 238125 h 2171700"/>
                <a:gd name="connsiteX255" fmla="*/ 625475 w 1578372"/>
                <a:gd name="connsiteY255" fmla="*/ 247650 h 2171700"/>
                <a:gd name="connsiteX256" fmla="*/ 628650 w 1578372"/>
                <a:gd name="connsiteY256" fmla="*/ 241300 h 2171700"/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31900 w 1578372"/>
                <a:gd name="connsiteY146" fmla="*/ 178752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22375 w 1578372"/>
                <a:gd name="connsiteY202" fmla="*/ 549275 h 2171700"/>
                <a:gd name="connsiteX203" fmla="*/ 1225550 w 1578372"/>
                <a:gd name="connsiteY203" fmla="*/ 539750 h 2171700"/>
                <a:gd name="connsiteX204" fmla="*/ 1244600 w 1578372"/>
                <a:gd name="connsiteY204" fmla="*/ 523875 h 2171700"/>
                <a:gd name="connsiteX205" fmla="*/ 1263650 w 1578372"/>
                <a:gd name="connsiteY205" fmla="*/ 517525 h 2171700"/>
                <a:gd name="connsiteX206" fmla="*/ 1276350 w 1578372"/>
                <a:gd name="connsiteY206" fmla="*/ 498475 h 2171700"/>
                <a:gd name="connsiteX207" fmla="*/ 1292225 w 1578372"/>
                <a:gd name="connsiteY207" fmla="*/ 479425 h 2171700"/>
                <a:gd name="connsiteX208" fmla="*/ 1298575 w 1578372"/>
                <a:gd name="connsiteY208" fmla="*/ 460375 h 2171700"/>
                <a:gd name="connsiteX209" fmla="*/ 1304925 w 1578372"/>
                <a:gd name="connsiteY209" fmla="*/ 441325 h 2171700"/>
                <a:gd name="connsiteX210" fmla="*/ 1308100 w 1578372"/>
                <a:gd name="connsiteY210" fmla="*/ 431800 h 2171700"/>
                <a:gd name="connsiteX211" fmla="*/ 1311275 w 1578372"/>
                <a:gd name="connsiteY211" fmla="*/ 422275 h 2171700"/>
                <a:gd name="connsiteX212" fmla="*/ 1317625 w 1578372"/>
                <a:gd name="connsiteY212" fmla="*/ 412750 h 2171700"/>
                <a:gd name="connsiteX213" fmla="*/ 1320800 w 1578372"/>
                <a:gd name="connsiteY213" fmla="*/ 403225 h 2171700"/>
                <a:gd name="connsiteX214" fmla="*/ 1323975 w 1578372"/>
                <a:gd name="connsiteY214" fmla="*/ 390525 h 2171700"/>
                <a:gd name="connsiteX215" fmla="*/ 1343025 w 1578372"/>
                <a:gd name="connsiteY215" fmla="*/ 374650 h 2171700"/>
                <a:gd name="connsiteX216" fmla="*/ 1362075 w 1578372"/>
                <a:gd name="connsiteY216" fmla="*/ 361950 h 2171700"/>
                <a:gd name="connsiteX217" fmla="*/ 1374775 w 1578372"/>
                <a:gd name="connsiteY217" fmla="*/ 333375 h 2171700"/>
                <a:gd name="connsiteX218" fmla="*/ 1377950 w 1578372"/>
                <a:gd name="connsiteY218" fmla="*/ 323850 h 2171700"/>
                <a:gd name="connsiteX219" fmla="*/ 1381125 w 1578372"/>
                <a:gd name="connsiteY219" fmla="*/ 314325 h 2171700"/>
                <a:gd name="connsiteX220" fmla="*/ 1393825 w 1578372"/>
                <a:gd name="connsiteY220" fmla="*/ 295275 h 2171700"/>
                <a:gd name="connsiteX221" fmla="*/ 1400175 w 1578372"/>
                <a:gd name="connsiteY221" fmla="*/ 282575 h 2171700"/>
                <a:gd name="connsiteX222" fmla="*/ 1412875 w 1578372"/>
                <a:gd name="connsiteY222" fmla="*/ 263525 h 2171700"/>
                <a:gd name="connsiteX223" fmla="*/ 1419225 w 1578372"/>
                <a:gd name="connsiteY223" fmla="*/ 254000 h 2171700"/>
                <a:gd name="connsiteX224" fmla="*/ 1425575 w 1578372"/>
                <a:gd name="connsiteY224" fmla="*/ 244475 h 2171700"/>
                <a:gd name="connsiteX225" fmla="*/ 1454150 w 1578372"/>
                <a:gd name="connsiteY225" fmla="*/ 228600 h 2171700"/>
                <a:gd name="connsiteX226" fmla="*/ 1463675 w 1578372"/>
                <a:gd name="connsiteY226" fmla="*/ 222250 h 2171700"/>
                <a:gd name="connsiteX227" fmla="*/ 1473200 w 1578372"/>
                <a:gd name="connsiteY227" fmla="*/ 215900 h 2171700"/>
                <a:gd name="connsiteX228" fmla="*/ 1479550 w 1578372"/>
                <a:gd name="connsiteY228" fmla="*/ 193675 h 2171700"/>
                <a:gd name="connsiteX229" fmla="*/ 1485900 w 1578372"/>
                <a:gd name="connsiteY229" fmla="*/ 171450 h 2171700"/>
                <a:gd name="connsiteX230" fmla="*/ 1498600 w 1578372"/>
                <a:gd name="connsiteY230" fmla="*/ 152400 h 2171700"/>
                <a:gd name="connsiteX231" fmla="*/ 1504950 w 1578372"/>
                <a:gd name="connsiteY231" fmla="*/ 142875 h 2171700"/>
                <a:gd name="connsiteX232" fmla="*/ 1517650 w 1578372"/>
                <a:gd name="connsiteY232" fmla="*/ 111125 h 2171700"/>
                <a:gd name="connsiteX233" fmla="*/ 1520825 w 1578372"/>
                <a:gd name="connsiteY233" fmla="*/ 101600 h 2171700"/>
                <a:gd name="connsiteX234" fmla="*/ 1539875 w 1578372"/>
                <a:gd name="connsiteY234" fmla="*/ 82550 h 2171700"/>
                <a:gd name="connsiteX235" fmla="*/ 1549400 w 1578372"/>
                <a:gd name="connsiteY235" fmla="*/ 69850 h 2171700"/>
                <a:gd name="connsiteX236" fmla="*/ 1558925 w 1578372"/>
                <a:gd name="connsiteY236" fmla="*/ 50800 h 2171700"/>
                <a:gd name="connsiteX237" fmla="*/ 1568450 w 1578372"/>
                <a:gd name="connsiteY237" fmla="*/ 44450 h 2171700"/>
                <a:gd name="connsiteX238" fmla="*/ 1574800 w 1578372"/>
                <a:gd name="connsiteY238" fmla="*/ 34925 h 2171700"/>
                <a:gd name="connsiteX239" fmla="*/ 1574800 w 1578372"/>
                <a:gd name="connsiteY239" fmla="*/ 6350 h 2171700"/>
                <a:gd name="connsiteX240" fmla="*/ 1565275 w 1578372"/>
                <a:gd name="connsiteY240" fmla="*/ 0 h 2171700"/>
                <a:gd name="connsiteX241" fmla="*/ 1520825 w 1578372"/>
                <a:gd name="connsiteY241" fmla="*/ 3175 h 2171700"/>
                <a:gd name="connsiteX242" fmla="*/ 720725 w 1578372"/>
                <a:gd name="connsiteY242" fmla="*/ 9525 h 2171700"/>
                <a:gd name="connsiteX243" fmla="*/ 711200 w 1578372"/>
                <a:gd name="connsiteY243" fmla="*/ 12700 h 2171700"/>
                <a:gd name="connsiteX244" fmla="*/ 701675 w 1578372"/>
                <a:gd name="connsiteY244" fmla="*/ 28575 h 2171700"/>
                <a:gd name="connsiteX245" fmla="*/ 688975 w 1578372"/>
                <a:gd name="connsiteY245" fmla="*/ 57150 h 2171700"/>
                <a:gd name="connsiteX246" fmla="*/ 679450 w 1578372"/>
                <a:gd name="connsiteY246" fmla="*/ 82550 h 2171700"/>
                <a:gd name="connsiteX247" fmla="*/ 676275 w 1578372"/>
                <a:gd name="connsiteY247" fmla="*/ 95250 h 2171700"/>
                <a:gd name="connsiteX248" fmla="*/ 663575 w 1578372"/>
                <a:gd name="connsiteY248" fmla="*/ 127000 h 2171700"/>
                <a:gd name="connsiteX249" fmla="*/ 654050 w 1578372"/>
                <a:gd name="connsiteY249" fmla="*/ 168275 h 2171700"/>
                <a:gd name="connsiteX250" fmla="*/ 650875 w 1578372"/>
                <a:gd name="connsiteY250" fmla="*/ 190500 h 2171700"/>
                <a:gd name="connsiteX251" fmla="*/ 638175 w 1578372"/>
                <a:gd name="connsiteY251" fmla="*/ 219075 h 2171700"/>
                <a:gd name="connsiteX252" fmla="*/ 635000 w 1578372"/>
                <a:gd name="connsiteY252" fmla="*/ 228600 h 2171700"/>
                <a:gd name="connsiteX253" fmla="*/ 628650 w 1578372"/>
                <a:gd name="connsiteY253" fmla="*/ 238125 h 2171700"/>
                <a:gd name="connsiteX254" fmla="*/ 625475 w 1578372"/>
                <a:gd name="connsiteY254" fmla="*/ 247650 h 2171700"/>
                <a:gd name="connsiteX255" fmla="*/ 628650 w 1578372"/>
                <a:gd name="connsiteY255" fmla="*/ 241300 h 2171700"/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31900 w 1578372"/>
                <a:gd name="connsiteY146" fmla="*/ 178752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22375 w 1578372"/>
                <a:gd name="connsiteY202" fmla="*/ 549275 h 2171700"/>
                <a:gd name="connsiteX203" fmla="*/ 1225550 w 1578372"/>
                <a:gd name="connsiteY203" fmla="*/ 539750 h 2171700"/>
                <a:gd name="connsiteX204" fmla="*/ 1263650 w 1578372"/>
                <a:gd name="connsiteY204" fmla="*/ 517525 h 2171700"/>
                <a:gd name="connsiteX205" fmla="*/ 1276350 w 1578372"/>
                <a:gd name="connsiteY205" fmla="*/ 498475 h 2171700"/>
                <a:gd name="connsiteX206" fmla="*/ 1292225 w 1578372"/>
                <a:gd name="connsiteY206" fmla="*/ 479425 h 2171700"/>
                <a:gd name="connsiteX207" fmla="*/ 1298575 w 1578372"/>
                <a:gd name="connsiteY207" fmla="*/ 460375 h 2171700"/>
                <a:gd name="connsiteX208" fmla="*/ 1304925 w 1578372"/>
                <a:gd name="connsiteY208" fmla="*/ 441325 h 2171700"/>
                <a:gd name="connsiteX209" fmla="*/ 1308100 w 1578372"/>
                <a:gd name="connsiteY209" fmla="*/ 431800 h 2171700"/>
                <a:gd name="connsiteX210" fmla="*/ 1311275 w 1578372"/>
                <a:gd name="connsiteY210" fmla="*/ 422275 h 2171700"/>
                <a:gd name="connsiteX211" fmla="*/ 1317625 w 1578372"/>
                <a:gd name="connsiteY211" fmla="*/ 412750 h 2171700"/>
                <a:gd name="connsiteX212" fmla="*/ 1320800 w 1578372"/>
                <a:gd name="connsiteY212" fmla="*/ 403225 h 2171700"/>
                <a:gd name="connsiteX213" fmla="*/ 1323975 w 1578372"/>
                <a:gd name="connsiteY213" fmla="*/ 390525 h 2171700"/>
                <a:gd name="connsiteX214" fmla="*/ 1343025 w 1578372"/>
                <a:gd name="connsiteY214" fmla="*/ 374650 h 2171700"/>
                <a:gd name="connsiteX215" fmla="*/ 1362075 w 1578372"/>
                <a:gd name="connsiteY215" fmla="*/ 361950 h 2171700"/>
                <a:gd name="connsiteX216" fmla="*/ 1374775 w 1578372"/>
                <a:gd name="connsiteY216" fmla="*/ 333375 h 2171700"/>
                <a:gd name="connsiteX217" fmla="*/ 1377950 w 1578372"/>
                <a:gd name="connsiteY217" fmla="*/ 323850 h 2171700"/>
                <a:gd name="connsiteX218" fmla="*/ 1381125 w 1578372"/>
                <a:gd name="connsiteY218" fmla="*/ 314325 h 2171700"/>
                <a:gd name="connsiteX219" fmla="*/ 1393825 w 1578372"/>
                <a:gd name="connsiteY219" fmla="*/ 295275 h 2171700"/>
                <a:gd name="connsiteX220" fmla="*/ 1400175 w 1578372"/>
                <a:gd name="connsiteY220" fmla="*/ 282575 h 2171700"/>
                <a:gd name="connsiteX221" fmla="*/ 1412875 w 1578372"/>
                <a:gd name="connsiteY221" fmla="*/ 263525 h 2171700"/>
                <a:gd name="connsiteX222" fmla="*/ 1419225 w 1578372"/>
                <a:gd name="connsiteY222" fmla="*/ 254000 h 2171700"/>
                <a:gd name="connsiteX223" fmla="*/ 1425575 w 1578372"/>
                <a:gd name="connsiteY223" fmla="*/ 244475 h 2171700"/>
                <a:gd name="connsiteX224" fmla="*/ 1454150 w 1578372"/>
                <a:gd name="connsiteY224" fmla="*/ 228600 h 2171700"/>
                <a:gd name="connsiteX225" fmla="*/ 1463675 w 1578372"/>
                <a:gd name="connsiteY225" fmla="*/ 222250 h 2171700"/>
                <a:gd name="connsiteX226" fmla="*/ 1473200 w 1578372"/>
                <a:gd name="connsiteY226" fmla="*/ 215900 h 2171700"/>
                <a:gd name="connsiteX227" fmla="*/ 1479550 w 1578372"/>
                <a:gd name="connsiteY227" fmla="*/ 193675 h 2171700"/>
                <a:gd name="connsiteX228" fmla="*/ 1485900 w 1578372"/>
                <a:gd name="connsiteY228" fmla="*/ 171450 h 2171700"/>
                <a:gd name="connsiteX229" fmla="*/ 1498600 w 1578372"/>
                <a:gd name="connsiteY229" fmla="*/ 152400 h 2171700"/>
                <a:gd name="connsiteX230" fmla="*/ 1504950 w 1578372"/>
                <a:gd name="connsiteY230" fmla="*/ 142875 h 2171700"/>
                <a:gd name="connsiteX231" fmla="*/ 1517650 w 1578372"/>
                <a:gd name="connsiteY231" fmla="*/ 111125 h 2171700"/>
                <a:gd name="connsiteX232" fmla="*/ 1520825 w 1578372"/>
                <a:gd name="connsiteY232" fmla="*/ 101600 h 2171700"/>
                <a:gd name="connsiteX233" fmla="*/ 1539875 w 1578372"/>
                <a:gd name="connsiteY233" fmla="*/ 82550 h 2171700"/>
                <a:gd name="connsiteX234" fmla="*/ 1549400 w 1578372"/>
                <a:gd name="connsiteY234" fmla="*/ 69850 h 2171700"/>
                <a:gd name="connsiteX235" fmla="*/ 1558925 w 1578372"/>
                <a:gd name="connsiteY235" fmla="*/ 50800 h 2171700"/>
                <a:gd name="connsiteX236" fmla="*/ 1568450 w 1578372"/>
                <a:gd name="connsiteY236" fmla="*/ 44450 h 2171700"/>
                <a:gd name="connsiteX237" fmla="*/ 1574800 w 1578372"/>
                <a:gd name="connsiteY237" fmla="*/ 34925 h 2171700"/>
                <a:gd name="connsiteX238" fmla="*/ 1574800 w 1578372"/>
                <a:gd name="connsiteY238" fmla="*/ 6350 h 2171700"/>
                <a:gd name="connsiteX239" fmla="*/ 1565275 w 1578372"/>
                <a:gd name="connsiteY239" fmla="*/ 0 h 2171700"/>
                <a:gd name="connsiteX240" fmla="*/ 1520825 w 1578372"/>
                <a:gd name="connsiteY240" fmla="*/ 3175 h 2171700"/>
                <a:gd name="connsiteX241" fmla="*/ 720725 w 1578372"/>
                <a:gd name="connsiteY241" fmla="*/ 9525 h 2171700"/>
                <a:gd name="connsiteX242" fmla="*/ 711200 w 1578372"/>
                <a:gd name="connsiteY242" fmla="*/ 12700 h 2171700"/>
                <a:gd name="connsiteX243" fmla="*/ 701675 w 1578372"/>
                <a:gd name="connsiteY243" fmla="*/ 28575 h 2171700"/>
                <a:gd name="connsiteX244" fmla="*/ 688975 w 1578372"/>
                <a:gd name="connsiteY244" fmla="*/ 57150 h 2171700"/>
                <a:gd name="connsiteX245" fmla="*/ 679450 w 1578372"/>
                <a:gd name="connsiteY245" fmla="*/ 82550 h 2171700"/>
                <a:gd name="connsiteX246" fmla="*/ 676275 w 1578372"/>
                <a:gd name="connsiteY246" fmla="*/ 95250 h 2171700"/>
                <a:gd name="connsiteX247" fmla="*/ 663575 w 1578372"/>
                <a:gd name="connsiteY247" fmla="*/ 127000 h 2171700"/>
                <a:gd name="connsiteX248" fmla="*/ 654050 w 1578372"/>
                <a:gd name="connsiteY248" fmla="*/ 168275 h 2171700"/>
                <a:gd name="connsiteX249" fmla="*/ 650875 w 1578372"/>
                <a:gd name="connsiteY249" fmla="*/ 190500 h 2171700"/>
                <a:gd name="connsiteX250" fmla="*/ 638175 w 1578372"/>
                <a:gd name="connsiteY250" fmla="*/ 219075 h 2171700"/>
                <a:gd name="connsiteX251" fmla="*/ 635000 w 1578372"/>
                <a:gd name="connsiteY251" fmla="*/ 228600 h 2171700"/>
                <a:gd name="connsiteX252" fmla="*/ 628650 w 1578372"/>
                <a:gd name="connsiteY252" fmla="*/ 238125 h 2171700"/>
                <a:gd name="connsiteX253" fmla="*/ 625475 w 1578372"/>
                <a:gd name="connsiteY253" fmla="*/ 247650 h 2171700"/>
                <a:gd name="connsiteX254" fmla="*/ 628650 w 1578372"/>
                <a:gd name="connsiteY254" fmla="*/ 241300 h 2171700"/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31900 w 1578372"/>
                <a:gd name="connsiteY146" fmla="*/ 178752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22375 w 1578372"/>
                <a:gd name="connsiteY202" fmla="*/ 549275 h 2171700"/>
                <a:gd name="connsiteX203" fmla="*/ 1263650 w 1578372"/>
                <a:gd name="connsiteY203" fmla="*/ 517525 h 2171700"/>
                <a:gd name="connsiteX204" fmla="*/ 1276350 w 1578372"/>
                <a:gd name="connsiteY204" fmla="*/ 498475 h 2171700"/>
                <a:gd name="connsiteX205" fmla="*/ 1292225 w 1578372"/>
                <a:gd name="connsiteY205" fmla="*/ 479425 h 2171700"/>
                <a:gd name="connsiteX206" fmla="*/ 1298575 w 1578372"/>
                <a:gd name="connsiteY206" fmla="*/ 460375 h 2171700"/>
                <a:gd name="connsiteX207" fmla="*/ 1304925 w 1578372"/>
                <a:gd name="connsiteY207" fmla="*/ 441325 h 2171700"/>
                <a:gd name="connsiteX208" fmla="*/ 1308100 w 1578372"/>
                <a:gd name="connsiteY208" fmla="*/ 431800 h 2171700"/>
                <a:gd name="connsiteX209" fmla="*/ 1311275 w 1578372"/>
                <a:gd name="connsiteY209" fmla="*/ 422275 h 2171700"/>
                <a:gd name="connsiteX210" fmla="*/ 1317625 w 1578372"/>
                <a:gd name="connsiteY210" fmla="*/ 412750 h 2171700"/>
                <a:gd name="connsiteX211" fmla="*/ 1320800 w 1578372"/>
                <a:gd name="connsiteY211" fmla="*/ 403225 h 2171700"/>
                <a:gd name="connsiteX212" fmla="*/ 1323975 w 1578372"/>
                <a:gd name="connsiteY212" fmla="*/ 390525 h 2171700"/>
                <a:gd name="connsiteX213" fmla="*/ 1343025 w 1578372"/>
                <a:gd name="connsiteY213" fmla="*/ 374650 h 2171700"/>
                <a:gd name="connsiteX214" fmla="*/ 1362075 w 1578372"/>
                <a:gd name="connsiteY214" fmla="*/ 361950 h 2171700"/>
                <a:gd name="connsiteX215" fmla="*/ 1374775 w 1578372"/>
                <a:gd name="connsiteY215" fmla="*/ 333375 h 2171700"/>
                <a:gd name="connsiteX216" fmla="*/ 1377950 w 1578372"/>
                <a:gd name="connsiteY216" fmla="*/ 323850 h 2171700"/>
                <a:gd name="connsiteX217" fmla="*/ 1381125 w 1578372"/>
                <a:gd name="connsiteY217" fmla="*/ 314325 h 2171700"/>
                <a:gd name="connsiteX218" fmla="*/ 1393825 w 1578372"/>
                <a:gd name="connsiteY218" fmla="*/ 295275 h 2171700"/>
                <a:gd name="connsiteX219" fmla="*/ 1400175 w 1578372"/>
                <a:gd name="connsiteY219" fmla="*/ 282575 h 2171700"/>
                <a:gd name="connsiteX220" fmla="*/ 1412875 w 1578372"/>
                <a:gd name="connsiteY220" fmla="*/ 263525 h 2171700"/>
                <a:gd name="connsiteX221" fmla="*/ 1419225 w 1578372"/>
                <a:gd name="connsiteY221" fmla="*/ 254000 h 2171700"/>
                <a:gd name="connsiteX222" fmla="*/ 1425575 w 1578372"/>
                <a:gd name="connsiteY222" fmla="*/ 244475 h 2171700"/>
                <a:gd name="connsiteX223" fmla="*/ 1454150 w 1578372"/>
                <a:gd name="connsiteY223" fmla="*/ 228600 h 2171700"/>
                <a:gd name="connsiteX224" fmla="*/ 1463675 w 1578372"/>
                <a:gd name="connsiteY224" fmla="*/ 222250 h 2171700"/>
                <a:gd name="connsiteX225" fmla="*/ 1473200 w 1578372"/>
                <a:gd name="connsiteY225" fmla="*/ 215900 h 2171700"/>
                <a:gd name="connsiteX226" fmla="*/ 1479550 w 1578372"/>
                <a:gd name="connsiteY226" fmla="*/ 193675 h 2171700"/>
                <a:gd name="connsiteX227" fmla="*/ 1485900 w 1578372"/>
                <a:gd name="connsiteY227" fmla="*/ 171450 h 2171700"/>
                <a:gd name="connsiteX228" fmla="*/ 1498600 w 1578372"/>
                <a:gd name="connsiteY228" fmla="*/ 152400 h 2171700"/>
                <a:gd name="connsiteX229" fmla="*/ 1504950 w 1578372"/>
                <a:gd name="connsiteY229" fmla="*/ 142875 h 2171700"/>
                <a:gd name="connsiteX230" fmla="*/ 1517650 w 1578372"/>
                <a:gd name="connsiteY230" fmla="*/ 111125 h 2171700"/>
                <a:gd name="connsiteX231" fmla="*/ 1520825 w 1578372"/>
                <a:gd name="connsiteY231" fmla="*/ 101600 h 2171700"/>
                <a:gd name="connsiteX232" fmla="*/ 1539875 w 1578372"/>
                <a:gd name="connsiteY232" fmla="*/ 82550 h 2171700"/>
                <a:gd name="connsiteX233" fmla="*/ 1549400 w 1578372"/>
                <a:gd name="connsiteY233" fmla="*/ 69850 h 2171700"/>
                <a:gd name="connsiteX234" fmla="*/ 1558925 w 1578372"/>
                <a:gd name="connsiteY234" fmla="*/ 50800 h 2171700"/>
                <a:gd name="connsiteX235" fmla="*/ 1568450 w 1578372"/>
                <a:gd name="connsiteY235" fmla="*/ 44450 h 2171700"/>
                <a:gd name="connsiteX236" fmla="*/ 1574800 w 1578372"/>
                <a:gd name="connsiteY236" fmla="*/ 34925 h 2171700"/>
                <a:gd name="connsiteX237" fmla="*/ 1574800 w 1578372"/>
                <a:gd name="connsiteY237" fmla="*/ 6350 h 2171700"/>
                <a:gd name="connsiteX238" fmla="*/ 1565275 w 1578372"/>
                <a:gd name="connsiteY238" fmla="*/ 0 h 2171700"/>
                <a:gd name="connsiteX239" fmla="*/ 1520825 w 1578372"/>
                <a:gd name="connsiteY239" fmla="*/ 3175 h 2171700"/>
                <a:gd name="connsiteX240" fmla="*/ 720725 w 1578372"/>
                <a:gd name="connsiteY240" fmla="*/ 9525 h 2171700"/>
                <a:gd name="connsiteX241" fmla="*/ 711200 w 1578372"/>
                <a:gd name="connsiteY241" fmla="*/ 12700 h 2171700"/>
                <a:gd name="connsiteX242" fmla="*/ 701675 w 1578372"/>
                <a:gd name="connsiteY242" fmla="*/ 28575 h 2171700"/>
                <a:gd name="connsiteX243" fmla="*/ 688975 w 1578372"/>
                <a:gd name="connsiteY243" fmla="*/ 57150 h 2171700"/>
                <a:gd name="connsiteX244" fmla="*/ 679450 w 1578372"/>
                <a:gd name="connsiteY244" fmla="*/ 82550 h 2171700"/>
                <a:gd name="connsiteX245" fmla="*/ 676275 w 1578372"/>
                <a:gd name="connsiteY245" fmla="*/ 95250 h 2171700"/>
                <a:gd name="connsiteX246" fmla="*/ 663575 w 1578372"/>
                <a:gd name="connsiteY246" fmla="*/ 127000 h 2171700"/>
                <a:gd name="connsiteX247" fmla="*/ 654050 w 1578372"/>
                <a:gd name="connsiteY247" fmla="*/ 168275 h 2171700"/>
                <a:gd name="connsiteX248" fmla="*/ 650875 w 1578372"/>
                <a:gd name="connsiteY248" fmla="*/ 190500 h 2171700"/>
                <a:gd name="connsiteX249" fmla="*/ 638175 w 1578372"/>
                <a:gd name="connsiteY249" fmla="*/ 219075 h 2171700"/>
                <a:gd name="connsiteX250" fmla="*/ 635000 w 1578372"/>
                <a:gd name="connsiteY250" fmla="*/ 228600 h 2171700"/>
                <a:gd name="connsiteX251" fmla="*/ 628650 w 1578372"/>
                <a:gd name="connsiteY251" fmla="*/ 238125 h 2171700"/>
                <a:gd name="connsiteX252" fmla="*/ 625475 w 1578372"/>
                <a:gd name="connsiteY252" fmla="*/ 247650 h 2171700"/>
                <a:gd name="connsiteX253" fmla="*/ 628650 w 1578372"/>
                <a:gd name="connsiteY253" fmla="*/ 241300 h 2171700"/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31900 w 1578372"/>
                <a:gd name="connsiteY146" fmla="*/ 178752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63650 w 1578372"/>
                <a:gd name="connsiteY202" fmla="*/ 517525 h 2171700"/>
                <a:gd name="connsiteX203" fmla="*/ 1276350 w 1578372"/>
                <a:gd name="connsiteY203" fmla="*/ 498475 h 2171700"/>
                <a:gd name="connsiteX204" fmla="*/ 1292225 w 1578372"/>
                <a:gd name="connsiteY204" fmla="*/ 479425 h 2171700"/>
                <a:gd name="connsiteX205" fmla="*/ 1298575 w 1578372"/>
                <a:gd name="connsiteY205" fmla="*/ 460375 h 2171700"/>
                <a:gd name="connsiteX206" fmla="*/ 1304925 w 1578372"/>
                <a:gd name="connsiteY206" fmla="*/ 441325 h 2171700"/>
                <a:gd name="connsiteX207" fmla="*/ 1308100 w 1578372"/>
                <a:gd name="connsiteY207" fmla="*/ 431800 h 2171700"/>
                <a:gd name="connsiteX208" fmla="*/ 1311275 w 1578372"/>
                <a:gd name="connsiteY208" fmla="*/ 422275 h 2171700"/>
                <a:gd name="connsiteX209" fmla="*/ 1317625 w 1578372"/>
                <a:gd name="connsiteY209" fmla="*/ 412750 h 2171700"/>
                <a:gd name="connsiteX210" fmla="*/ 1320800 w 1578372"/>
                <a:gd name="connsiteY210" fmla="*/ 403225 h 2171700"/>
                <a:gd name="connsiteX211" fmla="*/ 1323975 w 1578372"/>
                <a:gd name="connsiteY211" fmla="*/ 390525 h 2171700"/>
                <a:gd name="connsiteX212" fmla="*/ 1343025 w 1578372"/>
                <a:gd name="connsiteY212" fmla="*/ 374650 h 2171700"/>
                <a:gd name="connsiteX213" fmla="*/ 1362075 w 1578372"/>
                <a:gd name="connsiteY213" fmla="*/ 361950 h 2171700"/>
                <a:gd name="connsiteX214" fmla="*/ 1374775 w 1578372"/>
                <a:gd name="connsiteY214" fmla="*/ 333375 h 2171700"/>
                <a:gd name="connsiteX215" fmla="*/ 1377950 w 1578372"/>
                <a:gd name="connsiteY215" fmla="*/ 323850 h 2171700"/>
                <a:gd name="connsiteX216" fmla="*/ 1381125 w 1578372"/>
                <a:gd name="connsiteY216" fmla="*/ 314325 h 2171700"/>
                <a:gd name="connsiteX217" fmla="*/ 1393825 w 1578372"/>
                <a:gd name="connsiteY217" fmla="*/ 295275 h 2171700"/>
                <a:gd name="connsiteX218" fmla="*/ 1400175 w 1578372"/>
                <a:gd name="connsiteY218" fmla="*/ 282575 h 2171700"/>
                <a:gd name="connsiteX219" fmla="*/ 1412875 w 1578372"/>
                <a:gd name="connsiteY219" fmla="*/ 263525 h 2171700"/>
                <a:gd name="connsiteX220" fmla="*/ 1419225 w 1578372"/>
                <a:gd name="connsiteY220" fmla="*/ 254000 h 2171700"/>
                <a:gd name="connsiteX221" fmla="*/ 1425575 w 1578372"/>
                <a:gd name="connsiteY221" fmla="*/ 244475 h 2171700"/>
                <a:gd name="connsiteX222" fmla="*/ 1454150 w 1578372"/>
                <a:gd name="connsiteY222" fmla="*/ 228600 h 2171700"/>
                <a:gd name="connsiteX223" fmla="*/ 1463675 w 1578372"/>
                <a:gd name="connsiteY223" fmla="*/ 222250 h 2171700"/>
                <a:gd name="connsiteX224" fmla="*/ 1473200 w 1578372"/>
                <a:gd name="connsiteY224" fmla="*/ 215900 h 2171700"/>
                <a:gd name="connsiteX225" fmla="*/ 1479550 w 1578372"/>
                <a:gd name="connsiteY225" fmla="*/ 193675 h 2171700"/>
                <a:gd name="connsiteX226" fmla="*/ 1485900 w 1578372"/>
                <a:gd name="connsiteY226" fmla="*/ 171450 h 2171700"/>
                <a:gd name="connsiteX227" fmla="*/ 1498600 w 1578372"/>
                <a:gd name="connsiteY227" fmla="*/ 152400 h 2171700"/>
                <a:gd name="connsiteX228" fmla="*/ 1504950 w 1578372"/>
                <a:gd name="connsiteY228" fmla="*/ 142875 h 2171700"/>
                <a:gd name="connsiteX229" fmla="*/ 1517650 w 1578372"/>
                <a:gd name="connsiteY229" fmla="*/ 111125 h 2171700"/>
                <a:gd name="connsiteX230" fmla="*/ 1520825 w 1578372"/>
                <a:gd name="connsiteY230" fmla="*/ 101600 h 2171700"/>
                <a:gd name="connsiteX231" fmla="*/ 1539875 w 1578372"/>
                <a:gd name="connsiteY231" fmla="*/ 82550 h 2171700"/>
                <a:gd name="connsiteX232" fmla="*/ 1549400 w 1578372"/>
                <a:gd name="connsiteY232" fmla="*/ 69850 h 2171700"/>
                <a:gd name="connsiteX233" fmla="*/ 1558925 w 1578372"/>
                <a:gd name="connsiteY233" fmla="*/ 50800 h 2171700"/>
                <a:gd name="connsiteX234" fmla="*/ 1568450 w 1578372"/>
                <a:gd name="connsiteY234" fmla="*/ 44450 h 2171700"/>
                <a:gd name="connsiteX235" fmla="*/ 1574800 w 1578372"/>
                <a:gd name="connsiteY235" fmla="*/ 34925 h 2171700"/>
                <a:gd name="connsiteX236" fmla="*/ 1574800 w 1578372"/>
                <a:gd name="connsiteY236" fmla="*/ 6350 h 2171700"/>
                <a:gd name="connsiteX237" fmla="*/ 1565275 w 1578372"/>
                <a:gd name="connsiteY237" fmla="*/ 0 h 2171700"/>
                <a:gd name="connsiteX238" fmla="*/ 1520825 w 1578372"/>
                <a:gd name="connsiteY238" fmla="*/ 3175 h 2171700"/>
                <a:gd name="connsiteX239" fmla="*/ 720725 w 1578372"/>
                <a:gd name="connsiteY239" fmla="*/ 9525 h 2171700"/>
                <a:gd name="connsiteX240" fmla="*/ 711200 w 1578372"/>
                <a:gd name="connsiteY240" fmla="*/ 12700 h 2171700"/>
                <a:gd name="connsiteX241" fmla="*/ 701675 w 1578372"/>
                <a:gd name="connsiteY241" fmla="*/ 28575 h 2171700"/>
                <a:gd name="connsiteX242" fmla="*/ 688975 w 1578372"/>
                <a:gd name="connsiteY242" fmla="*/ 57150 h 2171700"/>
                <a:gd name="connsiteX243" fmla="*/ 679450 w 1578372"/>
                <a:gd name="connsiteY243" fmla="*/ 82550 h 2171700"/>
                <a:gd name="connsiteX244" fmla="*/ 676275 w 1578372"/>
                <a:gd name="connsiteY244" fmla="*/ 95250 h 2171700"/>
                <a:gd name="connsiteX245" fmla="*/ 663575 w 1578372"/>
                <a:gd name="connsiteY245" fmla="*/ 127000 h 2171700"/>
                <a:gd name="connsiteX246" fmla="*/ 654050 w 1578372"/>
                <a:gd name="connsiteY246" fmla="*/ 168275 h 2171700"/>
                <a:gd name="connsiteX247" fmla="*/ 650875 w 1578372"/>
                <a:gd name="connsiteY247" fmla="*/ 190500 h 2171700"/>
                <a:gd name="connsiteX248" fmla="*/ 638175 w 1578372"/>
                <a:gd name="connsiteY248" fmla="*/ 219075 h 2171700"/>
                <a:gd name="connsiteX249" fmla="*/ 635000 w 1578372"/>
                <a:gd name="connsiteY249" fmla="*/ 228600 h 2171700"/>
                <a:gd name="connsiteX250" fmla="*/ 628650 w 1578372"/>
                <a:gd name="connsiteY250" fmla="*/ 238125 h 2171700"/>
                <a:gd name="connsiteX251" fmla="*/ 625475 w 1578372"/>
                <a:gd name="connsiteY251" fmla="*/ 247650 h 2171700"/>
                <a:gd name="connsiteX252" fmla="*/ 628650 w 1578372"/>
                <a:gd name="connsiteY252" fmla="*/ 241300 h 2171700"/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41425 w 1578372"/>
                <a:gd name="connsiteY146" fmla="*/ 180657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63650 w 1578372"/>
                <a:gd name="connsiteY202" fmla="*/ 517525 h 2171700"/>
                <a:gd name="connsiteX203" fmla="*/ 1276350 w 1578372"/>
                <a:gd name="connsiteY203" fmla="*/ 498475 h 2171700"/>
                <a:gd name="connsiteX204" fmla="*/ 1292225 w 1578372"/>
                <a:gd name="connsiteY204" fmla="*/ 479425 h 2171700"/>
                <a:gd name="connsiteX205" fmla="*/ 1298575 w 1578372"/>
                <a:gd name="connsiteY205" fmla="*/ 460375 h 2171700"/>
                <a:gd name="connsiteX206" fmla="*/ 1304925 w 1578372"/>
                <a:gd name="connsiteY206" fmla="*/ 441325 h 2171700"/>
                <a:gd name="connsiteX207" fmla="*/ 1308100 w 1578372"/>
                <a:gd name="connsiteY207" fmla="*/ 431800 h 2171700"/>
                <a:gd name="connsiteX208" fmla="*/ 1311275 w 1578372"/>
                <a:gd name="connsiteY208" fmla="*/ 422275 h 2171700"/>
                <a:gd name="connsiteX209" fmla="*/ 1317625 w 1578372"/>
                <a:gd name="connsiteY209" fmla="*/ 412750 h 2171700"/>
                <a:gd name="connsiteX210" fmla="*/ 1320800 w 1578372"/>
                <a:gd name="connsiteY210" fmla="*/ 403225 h 2171700"/>
                <a:gd name="connsiteX211" fmla="*/ 1323975 w 1578372"/>
                <a:gd name="connsiteY211" fmla="*/ 390525 h 2171700"/>
                <a:gd name="connsiteX212" fmla="*/ 1343025 w 1578372"/>
                <a:gd name="connsiteY212" fmla="*/ 374650 h 2171700"/>
                <a:gd name="connsiteX213" fmla="*/ 1362075 w 1578372"/>
                <a:gd name="connsiteY213" fmla="*/ 361950 h 2171700"/>
                <a:gd name="connsiteX214" fmla="*/ 1374775 w 1578372"/>
                <a:gd name="connsiteY214" fmla="*/ 333375 h 2171700"/>
                <a:gd name="connsiteX215" fmla="*/ 1377950 w 1578372"/>
                <a:gd name="connsiteY215" fmla="*/ 323850 h 2171700"/>
                <a:gd name="connsiteX216" fmla="*/ 1381125 w 1578372"/>
                <a:gd name="connsiteY216" fmla="*/ 314325 h 2171700"/>
                <a:gd name="connsiteX217" fmla="*/ 1393825 w 1578372"/>
                <a:gd name="connsiteY217" fmla="*/ 295275 h 2171700"/>
                <a:gd name="connsiteX218" fmla="*/ 1400175 w 1578372"/>
                <a:gd name="connsiteY218" fmla="*/ 282575 h 2171700"/>
                <a:gd name="connsiteX219" fmla="*/ 1412875 w 1578372"/>
                <a:gd name="connsiteY219" fmla="*/ 263525 h 2171700"/>
                <a:gd name="connsiteX220" fmla="*/ 1419225 w 1578372"/>
                <a:gd name="connsiteY220" fmla="*/ 254000 h 2171700"/>
                <a:gd name="connsiteX221" fmla="*/ 1425575 w 1578372"/>
                <a:gd name="connsiteY221" fmla="*/ 244475 h 2171700"/>
                <a:gd name="connsiteX222" fmla="*/ 1454150 w 1578372"/>
                <a:gd name="connsiteY222" fmla="*/ 228600 h 2171700"/>
                <a:gd name="connsiteX223" fmla="*/ 1463675 w 1578372"/>
                <a:gd name="connsiteY223" fmla="*/ 222250 h 2171700"/>
                <a:gd name="connsiteX224" fmla="*/ 1473200 w 1578372"/>
                <a:gd name="connsiteY224" fmla="*/ 215900 h 2171700"/>
                <a:gd name="connsiteX225" fmla="*/ 1479550 w 1578372"/>
                <a:gd name="connsiteY225" fmla="*/ 193675 h 2171700"/>
                <a:gd name="connsiteX226" fmla="*/ 1485900 w 1578372"/>
                <a:gd name="connsiteY226" fmla="*/ 171450 h 2171700"/>
                <a:gd name="connsiteX227" fmla="*/ 1498600 w 1578372"/>
                <a:gd name="connsiteY227" fmla="*/ 152400 h 2171700"/>
                <a:gd name="connsiteX228" fmla="*/ 1504950 w 1578372"/>
                <a:gd name="connsiteY228" fmla="*/ 142875 h 2171700"/>
                <a:gd name="connsiteX229" fmla="*/ 1517650 w 1578372"/>
                <a:gd name="connsiteY229" fmla="*/ 111125 h 2171700"/>
                <a:gd name="connsiteX230" fmla="*/ 1520825 w 1578372"/>
                <a:gd name="connsiteY230" fmla="*/ 101600 h 2171700"/>
                <a:gd name="connsiteX231" fmla="*/ 1539875 w 1578372"/>
                <a:gd name="connsiteY231" fmla="*/ 82550 h 2171700"/>
                <a:gd name="connsiteX232" fmla="*/ 1549400 w 1578372"/>
                <a:gd name="connsiteY232" fmla="*/ 69850 h 2171700"/>
                <a:gd name="connsiteX233" fmla="*/ 1558925 w 1578372"/>
                <a:gd name="connsiteY233" fmla="*/ 50800 h 2171700"/>
                <a:gd name="connsiteX234" fmla="*/ 1568450 w 1578372"/>
                <a:gd name="connsiteY234" fmla="*/ 44450 h 2171700"/>
                <a:gd name="connsiteX235" fmla="*/ 1574800 w 1578372"/>
                <a:gd name="connsiteY235" fmla="*/ 34925 h 2171700"/>
                <a:gd name="connsiteX236" fmla="*/ 1574800 w 1578372"/>
                <a:gd name="connsiteY236" fmla="*/ 6350 h 2171700"/>
                <a:gd name="connsiteX237" fmla="*/ 1565275 w 1578372"/>
                <a:gd name="connsiteY237" fmla="*/ 0 h 2171700"/>
                <a:gd name="connsiteX238" fmla="*/ 1520825 w 1578372"/>
                <a:gd name="connsiteY238" fmla="*/ 3175 h 2171700"/>
                <a:gd name="connsiteX239" fmla="*/ 720725 w 1578372"/>
                <a:gd name="connsiteY239" fmla="*/ 9525 h 2171700"/>
                <a:gd name="connsiteX240" fmla="*/ 711200 w 1578372"/>
                <a:gd name="connsiteY240" fmla="*/ 12700 h 2171700"/>
                <a:gd name="connsiteX241" fmla="*/ 701675 w 1578372"/>
                <a:gd name="connsiteY241" fmla="*/ 28575 h 2171700"/>
                <a:gd name="connsiteX242" fmla="*/ 688975 w 1578372"/>
                <a:gd name="connsiteY242" fmla="*/ 57150 h 2171700"/>
                <a:gd name="connsiteX243" fmla="*/ 679450 w 1578372"/>
                <a:gd name="connsiteY243" fmla="*/ 82550 h 2171700"/>
                <a:gd name="connsiteX244" fmla="*/ 676275 w 1578372"/>
                <a:gd name="connsiteY244" fmla="*/ 95250 h 2171700"/>
                <a:gd name="connsiteX245" fmla="*/ 663575 w 1578372"/>
                <a:gd name="connsiteY245" fmla="*/ 127000 h 2171700"/>
                <a:gd name="connsiteX246" fmla="*/ 654050 w 1578372"/>
                <a:gd name="connsiteY246" fmla="*/ 168275 h 2171700"/>
                <a:gd name="connsiteX247" fmla="*/ 650875 w 1578372"/>
                <a:gd name="connsiteY247" fmla="*/ 190500 h 2171700"/>
                <a:gd name="connsiteX248" fmla="*/ 638175 w 1578372"/>
                <a:gd name="connsiteY248" fmla="*/ 219075 h 2171700"/>
                <a:gd name="connsiteX249" fmla="*/ 635000 w 1578372"/>
                <a:gd name="connsiteY249" fmla="*/ 228600 h 2171700"/>
                <a:gd name="connsiteX250" fmla="*/ 628650 w 1578372"/>
                <a:gd name="connsiteY250" fmla="*/ 238125 h 2171700"/>
                <a:gd name="connsiteX251" fmla="*/ 625475 w 1578372"/>
                <a:gd name="connsiteY251" fmla="*/ 247650 h 2171700"/>
                <a:gd name="connsiteX252" fmla="*/ 628650 w 1578372"/>
                <a:gd name="connsiteY252" fmla="*/ 241300 h 2171700"/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41425 w 1578372"/>
                <a:gd name="connsiteY146" fmla="*/ 180657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63650 w 1578372"/>
                <a:gd name="connsiteY202" fmla="*/ 517525 h 2171700"/>
                <a:gd name="connsiteX203" fmla="*/ 1276350 w 1578372"/>
                <a:gd name="connsiteY203" fmla="*/ 498475 h 2171700"/>
                <a:gd name="connsiteX204" fmla="*/ 1292225 w 1578372"/>
                <a:gd name="connsiteY204" fmla="*/ 479425 h 2171700"/>
                <a:gd name="connsiteX205" fmla="*/ 1298575 w 1578372"/>
                <a:gd name="connsiteY205" fmla="*/ 460375 h 2171700"/>
                <a:gd name="connsiteX206" fmla="*/ 1304925 w 1578372"/>
                <a:gd name="connsiteY206" fmla="*/ 441325 h 2171700"/>
                <a:gd name="connsiteX207" fmla="*/ 1308100 w 1578372"/>
                <a:gd name="connsiteY207" fmla="*/ 431800 h 2171700"/>
                <a:gd name="connsiteX208" fmla="*/ 1311275 w 1578372"/>
                <a:gd name="connsiteY208" fmla="*/ 422275 h 2171700"/>
                <a:gd name="connsiteX209" fmla="*/ 1317625 w 1578372"/>
                <a:gd name="connsiteY209" fmla="*/ 412750 h 2171700"/>
                <a:gd name="connsiteX210" fmla="*/ 1320800 w 1578372"/>
                <a:gd name="connsiteY210" fmla="*/ 403225 h 2171700"/>
                <a:gd name="connsiteX211" fmla="*/ 1323975 w 1578372"/>
                <a:gd name="connsiteY211" fmla="*/ 390525 h 2171700"/>
                <a:gd name="connsiteX212" fmla="*/ 1343025 w 1578372"/>
                <a:gd name="connsiteY212" fmla="*/ 374650 h 2171700"/>
                <a:gd name="connsiteX213" fmla="*/ 1362075 w 1578372"/>
                <a:gd name="connsiteY213" fmla="*/ 361950 h 2171700"/>
                <a:gd name="connsiteX214" fmla="*/ 1374775 w 1578372"/>
                <a:gd name="connsiteY214" fmla="*/ 333375 h 2171700"/>
                <a:gd name="connsiteX215" fmla="*/ 1377950 w 1578372"/>
                <a:gd name="connsiteY215" fmla="*/ 323850 h 2171700"/>
                <a:gd name="connsiteX216" fmla="*/ 1381125 w 1578372"/>
                <a:gd name="connsiteY216" fmla="*/ 314325 h 2171700"/>
                <a:gd name="connsiteX217" fmla="*/ 1393825 w 1578372"/>
                <a:gd name="connsiteY217" fmla="*/ 295275 h 2171700"/>
                <a:gd name="connsiteX218" fmla="*/ 1400175 w 1578372"/>
                <a:gd name="connsiteY218" fmla="*/ 282575 h 2171700"/>
                <a:gd name="connsiteX219" fmla="*/ 1412875 w 1578372"/>
                <a:gd name="connsiteY219" fmla="*/ 263525 h 2171700"/>
                <a:gd name="connsiteX220" fmla="*/ 1419225 w 1578372"/>
                <a:gd name="connsiteY220" fmla="*/ 254000 h 2171700"/>
                <a:gd name="connsiteX221" fmla="*/ 1425575 w 1578372"/>
                <a:gd name="connsiteY221" fmla="*/ 244475 h 2171700"/>
                <a:gd name="connsiteX222" fmla="*/ 1454150 w 1578372"/>
                <a:gd name="connsiteY222" fmla="*/ 228600 h 2171700"/>
                <a:gd name="connsiteX223" fmla="*/ 1463675 w 1578372"/>
                <a:gd name="connsiteY223" fmla="*/ 222250 h 2171700"/>
                <a:gd name="connsiteX224" fmla="*/ 1473200 w 1578372"/>
                <a:gd name="connsiteY224" fmla="*/ 215900 h 2171700"/>
                <a:gd name="connsiteX225" fmla="*/ 1479550 w 1578372"/>
                <a:gd name="connsiteY225" fmla="*/ 193675 h 2171700"/>
                <a:gd name="connsiteX226" fmla="*/ 1485900 w 1578372"/>
                <a:gd name="connsiteY226" fmla="*/ 171450 h 2171700"/>
                <a:gd name="connsiteX227" fmla="*/ 1498600 w 1578372"/>
                <a:gd name="connsiteY227" fmla="*/ 152400 h 2171700"/>
                <a:gd name="connsiteX228" fmla="*/ 1504950 w 1578372"/>
                <a:gd name="connsiteY228" fmla="*/ 142875 h 2171700"/>
                <a:gd name="connsiteX229" fmla="*/ 1517650 w 1578372"/>
                <a:gd name="connsiteY229" fmla="*/ 111125 h 2171700"/>
                <a:gd name="connsiteX230" fmla="*/ 1520825 w 1578372"/>
                <a:gd name="connsiteY230" fmla="*/ 101600 h 2171700"/>
                <a:gd name="connsiteX231" fmla="*/ 1539875 w 1578372"/>
                <a:gd name="connsiteY231" fmla="*/ 82550 h 2171700"/>
                <a:gd name="connsiteX232" fmla="*/ 1549400 w 1578372"/>
                <a:gd name="connsiteY232" fmla="*/ 69850 h 2171700"/>
                <a:gd name="connsiteX233" fmla="*/ 1558925 w 1578372"/>
                <a:gd name="connsiteY233" fmla="*/ 50800 h 2171700"/>
                <a:gd name="connsiteX234" fmla="*/ 1568450 w 1578372"/>
                <a:gd name="connsiteY234" fmla="*/ 44450 h 2171700"/>
                <a:gd name="connsiteX235" fmla="*/ 1574800 w 1578372"/>
                <a:gd name="connsiteY235" fmla="*/ 34925 h 2171700"/>
                <a:gd name="connsiteX236" fmla="*/ 1574800 w 1578372"/>
                <a:gd name="connsiteY236" fmla="*/ 6350 h 2171700"/>
                <a:gd name="connsiteX237" fmla="*/ 1565275 w 1578372"/>
                <a:gd name="connsiteY237" fmla="*/ 0 h 2171700"/>
                <a:gd name="connsiteX238" fmla="*/ 1520825 w 1578372"/>
                <a:gd name="connsiteY238" fmla="*/ 3175 h 2171700"/>
                <a:gd name="connsiteX239" fmla="*/ 720725 w 1578372"/>
                <a:gd name="connsiteY239" fmla="*/ 9525 h 2171700"/>
                <a:gd name="connsiteX240" fmla="*/ 711200 w 1578372"/>
                <a:gd name="connsiteY240" fmla="*/ 12700 h 2171700"/>
                <a:gd name="connsiteX241" fmla="*/ 711200 w 1578372"/>
                <a:gd name="connsiteY241" fmla="*/ 15875 h 2171700"/>
                <a:gd name="connsiteX242" fmla="*/ 688975 w 1578372"/>
                <a:gd name="connsiteY242" fmla="*/ 57150 h 2171700"/>
                <a:gd name="connsiteX243" fmla="*/ 679450 w 1578372"/>
                <a:gd name="connsiteY243" fmla="*/ 82550 h 2171700"/>
                <a:gd name="connsiteX244" fmla="*/ 676275 w 1578372"/>
                <a:gd name="connsiteY244" fmla="*/ 95250 h 2171700"/>
                <a:gd name="connsiteX245" fmla="*/ 663575 w 1578372"/>
                <a:gd name="connsiteY245" fmla="*/ 127000 h 2171700"/>
                <a:gd name="connsiteX246" fmla="*/ 654050 w 1578372"/>
                <a:gd name="connsiteY246" fmla="*/ 168275 h 2171700"/>
                <a:gd name="connsiteX247" fmla="*/ 650875 w 1578372"/>
                <a:gd name="connsiteY247" fmla="*/ 190500 h 2171700"/>
                <a:gd name="connsiteX248" fmla="*/ 638175 w 1578372"/>
                <a:gd name="connsiteY248" fmla="*/ 219075 h 2171700"/>
                <a:gd name="connsiteX249" fmla="*/ 635000 w 1578372"/>
                <a:gd name="connsiteY249" fmla="*/ 228600 h 2171700"/>
                <a:gd name="connsiteX250" fmla="*/ 628650 w 1578372"/>
                <a:gd name="connsiteY250" fmla="*/ 238125 h 2171700"/>
                <a:gd name="connsiteX251" fmla="*/ 625475 w 1578372"/>
                <a:gd name="connsiteY251" fmla="*/ 247650 h 2171700"/>
                <a:gd name="connsiteX252" fmla="*/ 628650 w 1578372"/>
                <a:gd name="connsiteY252" fmla="*/ 241300 h 2171700"/>
                <a:gd name="connsiteX0" fmla="*/ 628650 w 1578372"/>
                <a:gd name="connsiteY0" fmla="*/ 251560 h 2181960"/>
                <a:gd name="connsiteX1" fmla="*/ 619125 w 1578372"/>
                <a:gd name="connsiteY1" fmla="*/ 299185 h 2181960"/>
                <a:gd name="connsiteX2" fmla="*/ 615950 w 1578372"/>
                <a:gd name="connsiteY2" fmla="*/ 308710 h 2181960"/>
                <a:gd name="connsiteX3" fmla="*/ 612775 w 1578372"/>
                <a:gd name="connsiteY3" fmla="*/ 318235 h 2181960"/>
                <a:gd name="connsiteX4" fmla="*/ 603250 w 1578372"/>
                <a:gd name="connsiteY4" fmla="*/ 327760 h 2181960"/>
                <a:gd name="connsiteX5" fmla="*/ 596900 w 1578372"/>
                <a:gd name="connsiteY5" fmla="*/ 340460 h 2181960"/>
                <a:gd name="connsiteX6" fmla="*/ 590550 w 1578372"/>
                <a:gd name="connsiteY6" fmla="*/ 349985 h 2181960"/>
                <a:gd name="connsiteX7" fmla="*/ 584200 w 1578372"/>
                <a:gd name="connsiteY7" fmla="*/ 362685 h 2181960"/>
                <a:gd name="connsiteX8" fmla="*/ 574675 w 1578372"/>
                <a:gd name="connsiteY8" fmla="*/ 369035 h 2181960"/>
                <a:gd name="connsiteX9" fmla="*/ 568325 w 1578372"/>
                <a:gd name="connsiteY9" fmla="*/ 378560 h 2181960"/>
                <a:gd name="connsiteX10" fmla="*/ 549275 w 1578372"/>
                <a:gd name="connsiteY10" fmla="*/ 397610 h 2181960"/>
                <a:gd name="connsiteX11" fmla="*/ 542925 w 1578372"/>
                <a:gd name="connsiteY11" fmla="*/ 407135 h 2181960"/>
                <a:gd name="connsiteX12" fmla="*/ 520700 w 1578372"/>
                <a:gd name="connsiteY12" fmla="*/ 419835 h 2181960"/>
                <a:gd name="connsiteX13" fmla="*/ 492125 w 1578372"/>
                <a:gd name="connsiteY13" fmla="*/ 438885 h 2181960"/>
                <a:gd name="connsiteX14" fmla="*/ 482600 w 1578372"/>
                <a:gd name="connsiteY14" fmla="*/ 445235 h 2181960"/>
                <a:gd name="connsiteX15" fmla="*/ 463550 w 1578372"/>
                <a:gd name="connsiteY15" fmla="*/ 451585 h 2181960"/>
                <a:gd name="connsiteX16" fmla="*/ 444500 w 1578372"/>
                <a:gd name="connsiteY16" fmla="*/ 464285 h 2181960"/>
                <a:gd name="connsiteX17" fmla="*/ 434975 w 1578372"/>
                <a:gd name="connsiteY17" fmla="*/ 470635 h 2181960"/>
                <a:gd name="connsiteX18" fmla="*/ 425450 w 1578372"/>
                <a:gd name="connsiteY18" fmla="*/ 473810 h 2181960"/>
                <a:gd name="connsiteX19" fmla="*/ 412750 w 1578372"/>
                <a:gd name="connsiteY19" fmla="*/ 483335 h 2181960"/>
                <a:gd name="connsiteX20" fmla="*/ 393700 w 1578372"/>
                <a:gd name="connsiteY20" fmla="*/ 489685 h 2181960"/>
                <a:gd name="connsiteX21" fmla="*/ 374650 w 1578372"/>
                <a:gd name="connsiteY21" fmla="*/ 499210 h 2181960"/>
                <a:gd name="connsiteX22" fmla="*/ 355600 w 1578372"/>
                <a:gd name="connsiteY22" fmla="*/ 515085 h 2181960"/>
                <a:gd name="connsiteX23" fmla="*/ 342900 w 1578372"/>
                <a:gd name="connsiteY23" fmla="*/ 521435 h 2181960"/>
                <a:gd name="connsiteX24" fmla="*/ 333375 w 1578372"/>
                <a:gd name="connsiteY24" fmla="*/ 530960 h 2181960"/>
                <a:gd name="connsiteX25" fmla="*/ 323850 w 1578372"/>
                <a:gd name="connsiteY25" fmla="*/ 534135 h 2181960"/>
                <a:gd name="connsiteX26" fmla="*/ 314325 w 1578372"/>
                <a:gd name="connsiteY26" fmla="*/ 540485 h 2181960"/>
                <a:gd name="connsiteX27" fmla="*/ 320675 w 1578372"/>
                <a:gd name="connsiteY27" fmla="*/ 569060 h 2181960"/>
                <a:gd name="connsiteX28" fmla="*/ 327025 w 1578372"/>
                <a:gd name="connsiteY28" fmla="*/ 578585 h 2181960"/>
                <a:gd name="connsiteX29" fmla="*/ 298450 w 1578372"/>
                <a:gd name="connsiteY29" fmla="*/ 594460 h 2181960"/>
                <a:gd name="connsiteX30" fmla="*/ 292100 w 1578372"/>
                <a:gd name="connsiteY30" fmla="*/ 613510 h 2181960"/>
                <a:gd name="connsiteX31" fmla="*/ 276225 w 1578372"/>
                <a:gd name="connsiteY31" fmla="*/ 642085 h 2181960"/>
                <a:gd name="connsiteX32" fmla="*/ 266700 w 1578372"/>
                <a:gd name="connsiteY32" fmla="*/ 645260 h 2181960"/>
                <a:gd name="connsiteX33" fmla="*/ 257175 w 1578372"/>
                <a:gd name="connsiteY33" fmla="*/ 654785 h 2181960"/>
                <a:gd name="connsiteX34" fmla="*/ 247650 w 1578372"/>
                <a:gd name="connsiteY34" fmla="*/ 657960 h 2181960"/>
                <a:gd name="connsiteX35" fmla="*/ 238125 w 1578372"/>
                <a:gd name="connsiteY35" fmla="*/ 664310 h 2181960"/>
                <a:gd name="connsiteX36" fmla="*/ 228600 w 1578372"/>
                <a:gd name="connsiteY36" fmla="*/ 667485 h 2181960"/>
                <a:gd name="connsiteX37" fmla="*/ 209550 w 1578372"/>
                <a:gd name="connsiteY37" fmla="*/ 677010 h 2181960"/>
                <a:gd name="connsiteX38" fmla="*/ 203200 w 1578372"/>
                <a:gd name="connsiteY38" fmla="*/ 686535 h 2181960"/>
                <a:gd name="connsiteX39" fmla="*/ 200025 w 1578372"/>
                <a:gd name="connsiteY39" fmla="*/ 702410 h 2181960"/>
                <a:gd name="connsiteX40" fmla="*/ 196850 w 1578372"/>
                <a:gd name="connsiteY40" fmla="*/ 715110 h 2181960"/>
                <a:gd name="connsiteX41" fmla="*/ 193675 w 1578372"/>
                <a:gd name="connsiteY41" fmla="*/ 737335 h 2181960"/>
                <a:gd name="connsiteX42" fmla="*/ 174625 w 1578372"/>
                <a:gd name="connsiteY42" fmla="*/ 743685 h 2181960"/>
                <a:gd name="connsiteX43" fmla="*/ 171450 w 1578372"/>
                <a:gd name="connsiteY43" fmla="*/ 810360 h 2181960"/>
                <a:gd name="connsiteX44" fmla="*/ 155575 w 1578372"/>
                <a:gd name="connsiteY44" fmla="*/ 838935 h 2181960"/>
                <a:gd name="connsiteX45" fmla="*/ 142875 w 1578372"/>
                <a:gd name="connsiteY45" fmla="*/ 857985 h 2181960"/>
                <a:gd name="connsiteX46" fmla="*/ 130175 w 1578372"/>
                <a:gd name="connsiteY46" fmla="*/ 880210 h 2181960"/>
                <a:gd name="connsiteX47" fmla="*/ 127000 w 1578372"/>
                <a:gd name="connsiteY47" fmla="*/ 889735 h 2181960"/>
                <a:gd name="connsiteX48" fmla="*/ 130175 w 1578372"/>
                <a:gd name="connsiteY48" fmla="*/ 940535 h 2181960"/>
                <a:gd name="connsiteX49" fmla="*/ 130175 w 1578372"/>
                <a:gd name="connsiteY49" fmla="*/ 1038960 h 2181960"/>
                <a:gd name="connsiteX50" fmla="*/ 123825 w 1578372"/>
                <a:gd name="connsiteY50" fmla="*/ 1048485 h 2181960"/>
                <a:gd name="connsiteX51" fmla="*/ 107950 w 1578372"/>
                <a:gd name="connsiteY51" fmla="*/ 1080235 h 2181960"/>
                <a:gd name="connsiteX52" fmla="*/ 107950 w 1578372"/>
                <a:gd name="connsiteY52" fmla="*/ 1080235 h 2181960"/>
                <a:gd name="connsiteX53" fmla="*/ 104775 w 1578372"/>
                <a:gd name="connsiteY53" fmla="*/ 1089760 h 2181960"/>
                <a:gd name="connsiteX54" fmla="*/ 95250 w 1578372"/>
                <a:gd name="connsiteY54" fmla="*/ 1092935 h 2181960"/>
                <a:gd name="connsiteX55" fmla="*/ 76200 w 1578372"/>
                <a:gd name="connsiteY55" fmla="*/ 1105635 h 2181960"/>
                <a:gd name="connsiteX56" fmla="*/ 66675 w 1578372"/>
                <a:gd name="connsiteY56" fmla="*/ 1111985 h 2181960"/>
                <a:gd name="connsiteX57" fmla="*/ 66675 w 1578372"/>
                <a:gd name="connsiteY57" fmla="*/ 1191360 h 2181960"/>
                <a:gd name="connsiteX58" fmla="*/ 73025 w 1578372"/>
                <a:gd name="connsiteY58" fmla="*/ 1210410 h 2181960"/>
                <a:gd name="connsiteX59" fmla="*/ 69850 w 1578372"/>
                <a:gd name="connsiteY59" fmla="*/ 1273910 h 2181960"/>
                <a:gd name="connsiteX60" fmla="*/ 63500 w 1578372"/>
                <a:gd name="connsiteY60" fmla="*/ 1292960 h 2181960"/>
                <a:gd name="connsiteX61" fmla="*/ 60325 w 1578372"/>
                <a:gd name="connsiteY61" fmla="*/ 1305660 h 2181960"/>
                <a:gd name="connsiteX62" fmla="*/ 53975 w 1578372"/>
                <a:gd name="connsiteY62" fmla="*/ 1324710 h 2181960"/>
                <a:gd name="connsiteX63" fmla="*/ 44450 w 1578372"/>
                <a:gd name="connsiteY63" fmla="*/ 1356460 h 2181960"/>
                <a:gd name="connsiteX64" fmla="*/ 41275 w 1578372"/>
                <a:gd name="connsiteY64" fmla="*/ 1365985 h 2181960"/>
                <a:gd name="connsiteX65" fmla="*/ 38100 w 1578372"/>
                <a:gd name="connsiteY65" fmla="*/ 1375510 h 2181960"/>
                <a:gd name="connsiteX66" fmla="*/ 34925 w 1578372"/>
                <a:gd name="connsiteY66" fmla="*/ 1388210 h 2181960"/>
                <a:gd name="connsiteX67" fmla="*/ 28575 w 1578372"/>
                <a:gd name="connsiteY67" fmla="*/ 1397735 h 2181960"/>
                <a:gd name="connsiteX68" fmla="*/ 22225 w 1578372"/>
                <a:gd name="connsiteY68" fmla="*/ 1416785 h 2181960"/>
                <a:gd name="connsiteX69" fmla="*/ 9525 w 1578372"/>
                <a:gd name="connsiteY69" fmla="*/ 1445360 h 2181960"/>
                <a:gd name="connsiteX70" fmla="*/ 3175 w 1578372"/>
                <a:gd name="connsiteY70" fmla="*/ 1464410 h 2181960"/>
                <a:gd name="connsiteX71" fmla="*/ 0 w 1578372"/>
                <a:gd name="connsiteY71" fmla="*/ 1473935 h 2181960"/>
                <a:gd name="connsiteX72" fmla="*/ 3175 w 1578372"/>
                <a:gd name="connsiteY72" fmla="*/ 1483460 h 2181960"/>
                <a:gd name="connsiteX73" fmla="*/ 31750 w 1578372"/>
                <a:gd name="connsiteY73" fmla="*/ 1473935 h 2181960"/>
                <a:gd name="connsiteX74" fmla="*/ 41275 w 1578372"/>
                <a:gd name="connsiteY74" fmla="*/ 1470760 h 2181960"/>
                <a:gd name="connsiteX75" fmla="*/ 73025 w 1578372"/>
                <a:gd name="connsiteY75" fmla="*/ 1461235 h 2181960"/>
                <a:gd name="connsiteX76" fmla="*/ 95250 w 1578372"/>
                <a:gd name="connsiteY76" fmla="*/ 1451710 h 2181960"/>
                <a:gd name="connsiteX77" fmla="*/ 114300 w 1578372"/>
                <a:gd name="connsiteY77" fmla="*/ 1448535 h 2181960"/>
                <a:gd name="connsiteX78" fmla="*/ 127000 w 1578372"/>
                <a:gd name="connsiteY78" fmla="*/ 1445360 h 2181960"/>
                <a:gd name="connsiteX79" fmla="*/ 161925 w 1578372"/>
                <a:gd name="connsiteY79" fmla="*/ 1442185 h 2181960"/>
                <a:gd name="connsiteX80" fmla="*/ 381000 w 1578372"/>
                <a:gd name="connsiteY80" fmla="*/ 1439010 h 2181960"/>
                <a:gd name="connsiteX81" fmla="*/ 422275 w 1578372"/>
                <a:gd name="connsiteY81" fmla="*/ 1429485 h 2181960"/>
                <a:gd name="connsiteX82" fmla="*/ 441325 w 1578372"/>
                <a:gd name="connsiteY82" fmla="*/ 1423135 h 2181960"/>
                <a:gd name="connsiteX83" fmla="*/ 454025 w 1578372"/>
                <a:gd name="connsiteY83" fmla="*/ 1419960 h 2181960"/>
                <a:gd name="connsiteX84" fmla="*/ 473075 w 1578372"/>
                <a:gd name="connsiteY84" fmla="*/ 1413610 h 2181960"/>
                <a:gd name="connsiteX85" fmla="*/ 492125 w 1578372"/>
                <a:gd name="connsiteY85" fmla="*/ 1410435 h 2181960"/>
                <a:gd name="connsiteX86" fmla="*/ 504825 w 1578372"/>
                <a:gd name="connsiteY86" fmla="*/ 1407260 h 2181960"/>
                <a:gd name="connsiteX87" fmla="*/ 549275 w 1578372"/>
                <a:gd name="connsiteY87" fmla="*/ 1404085 h 2181960"/>
                <a:gd name="connsiteX88" fmla="*/ 612775 w 1578372"/>
                <a:gd name="connsiteY88" fmla="*/ 1391385 h 2181960"/>
                <a:gd name="connsiteX89" fmla="*/ 631825 w 1578372"/>
                <a:gd name="connsiteY89" fmla="*/ 1381860 h 2181960"/>
                <a:gd name="connsiteX90" fmla="*/ 644525 w 1578372"/>
                <a:gd name="connsiteY90" fmla="*/ 1378685 h 2181960"/>
                <a:gd name="connsiteX91" fmla="*/ 657225 w 1578372"/>
                <a:gd name="connsiteY91" fmla="*/ 1381860 h 2181960"/>
                <a:gd name="connsiteX92" fmla="*/ 660400 w 1578372"/>
                <a:gd name="connsiteY92" fmla="*/ 1419960 h 2181960"/>
                <a:gd name="connsiteX93" fmla="*/ 727075 w 1578372"/>
                <a:gd name="connsiteY93" fmla="*/ 1423135 h 2181960"/>
                <a:gd name="connsiteX94" fmla="*/ 723900 w 1578372"/>
                <a:gd name="connsiteY94" fmla="*/ 1499335 h 2181960"/>
                <a:gd name="connsiteX95" fmla="*/ 720725 w 1578372"/>
                <a:gd name="connsiteY95" fmla="*/ 1512035 h 2181960"/>
                <a:gd name="connsiteX96" fmla="*/ 717550 w 1578372"/>
                <a:gd name="connsiteY96" fmla="*/ 1546960 h 2181960"/>
                <a:gd name="connsiteX97" fmla="*/ 714375 w 1578372"/>
                <a:gd name="connsiteY97" fmla="*/ 1575535 h 2181960"/>
                <a:gd name="connsiteX98" fmla="*/ 708025 w 1578372"/>
                <a:gd name="connsiteY98" fmla="*/ 1610460 h 2181960"/>
                <a:gd name="connsiteX99" fmla="*/ 701675 w 1578372"/>
                <a:gd name="connsiteY99" fmla="*/ 1629510 h 2181960"/>
                <a:gd name="connsiteX100" fmla="*/ 698500 w 1578372"/>
                <a:gd name="connsiteY100" fmla="*/ 1737460 h 2181960"/>
                <a:gd name="connsiteX101" fmla="*/ 695325 w 1578372"/>
                <a:gd name="connsiteY101" fmla="*/ 1750160 h 2181960"/>
                <a:gd name="connsiteX102" fmla="*/ 692150 w 1578372"/>
                <a:gd name="connsiteY102" fmla="*/ 1794610 h 2181960"/>
                <a:gd name="connsiteX103" fmla="*/ 688975 w 1578372"/>
                <a:gd name="connsiteY103" fmla="*/ 2023210 h 2181960"/>
                <a:gd name="connsiteX104" fmla="*/ 676275 w 1578372"/>
                <a:gd name="connsiteY104" fmla="*/ 2042260 h 2181960"/>
                <a:gd name="connsiteX105" fmla="*/ 660400 w 1578372"/>
                <a:gd name="connsiteY105" fmla="*/ 2058135 h 2181960"/>
                <a:gd name="connsiteX106" fmla="*/ 641350 w 1578372"/>
                <a:gd name="connsiteY106" fmla="*/ 2064485 h 2181960"/>
                <a:gd name="connsiteX107" fmla="*/ 631825 w 1578372"/>
                <a:gd name="connsiteY107" fmla="*/ 2067660 h 2181960"/>
                <a:gd name="connsiteX108" fmla="*/ 612775 w 1578372"/>
                <a:gd name="connsiteY108" fmla="*/ 2077185 h 2181960"/>
                <a:gd name="connsiteX109" fmla="*/ 609600 w 1578372"/>
                <a:gd name="connsiteY109" fmla="*/ 2131160 h 2181960"/>
                <a:gd name="connsiteX110" fmla="*/ 606425 w 1578372"/>
                <a:gd name="connsiteY110" fmla="*/ 2162910 h 2181960"/>
                <a:gd name="connsiteX111" fmla="*/ 619125 w 1578372"/>
                <a:gd name="connsiteY111" fmla="*/ 2166085 h 2181960"/>
                <a:gd name="connsiteX112" fmla="*/ 644525 w 1578372"/>
                <a:gd name="connsiteY112" fmla="*/ 2169260 h 2181960"/>
                <a:gd name="connsiteX113" fmla="*/ 673100 w 1578372"/>
                <a:gd name="connsiteY113" fmla="*/ 2178785 h 2181960"/>
                <a:gd name="connsiteX114" fmla="*/ 682625 w 1578372"/>
                <a:gd name="connsiteY114" fmla="*/ 2181960 h 2181960"/>
                <a:gd name="connsiteX115" fmla="*/ 730250 w 1578372"/>
                <a:gd name="connsiteY115" fmla="*/ 2175610 h 2181960"/>
                <a:gd name="connsiteX116" fmla="*/ 752475 w 1578372"/>
                <a:gd name="connsiteY116" fmla="*/ 2169260 h 2181960"/>
                <a:gd name="connsiteX117" fmla="*/ 768350 w 1578372"/>
                <a:gd name="connsiteY117" fmla="*/ 2166085 h 2181960"/>
                <a:gd name="connsiteX118" fmla="*/ 796925 w 1578372"/>
                <a:gd name="connsiteY118" fmla="*/ 2156560 h 2181960"/>
                <a:gd name="connsiteX119" fmla="*/ 815975 w 1578372"/>
                <a:gd name="connsiteY119" fmla="*/ 2150210 h 2181960"/>
                <a:gd name="connsiteX120" fmla="*/ 844550 w 1578372"/>
                <a:gd name="connsiteY120" fmla="*/ 2140685 h 2181960"/>
                <a:gd name="connsiteX121" fmla="*/ 854075 w 1578372"/>
                <a:gd name="connsiteY121" fmla="*/ 2137510 h 2181960"/>
                <a:gd name="connsiteX122" fmla="*/ 866775 w 1578372"/>
                <a:gd name="connsiteY122" fmla="*/ 2134335 h 2181960"/>
                <a:gd name="connsiteX123" fmla="*/ 876300 w 1578372"/>
                <a:gd name="connsiteY123" fmla="*/ 2131160 h 2181960"/>
                <a:gd name="connsiteX124" fmla="*/ 889000 w 1578372"/>
                <a:gd name="connsiteY124" fmla="*/ 2127985 h 2181960"/>
                <a:gd name="connsiteX125" fmla="*/ 898525 w 1578372"/>
                <a:gd name="connsiteY125" fmla="*/ 2124810 h 2181960"/>
                <a:gd name="connsiteX126" fmla="*/ 942975 w 1578372"/>
                <a:gd name="connsiteY126" fmla="*/ 2121635 h 2181960"/>
                <a:gd name="connsiteX127" fmla="*/ 962025 w 1578372"/>
                <a:gd name="connsiteY127" fmla="*/ 2115285 h 2181960"/>
                <a:gd name="connsiteX128" fmla="*/ 984250 w 1578372"/>
                <a:gd name="connsiteY128" fmla="*/ 2108935 h 2181960"/>
                <a:gd name="connsiteX129" fmla="*/ 993775 w 1578372"/>
                <a:gd name="connsiteY129" fmla="*/ 2102585 h 2181960"/>
                <a:gd name="connsiteX130" fmla="*/ 1012825 w 1578372"/>
                <a:gd name="connsiteY130" fmla="*/ 2096235 h 2181960"/>
                <a:gd name="connsiteX131" fmla="*/ 1041400 w 1578372"/>
                <a:gd name="connsiteY131" fmla="*/ 2086710 h 2181960"/>
                <a:gd name="connsiteX132" fmla="*/ 1069975 w 1578372"/>
                <a:gd name="connsiteY132" fmla="*/ 2077185 h 2181960"/>
                <a:gd name="connsiteX133" fmla="*/ 1079500 w 1578372"/>
                <a:gd name="connsiteY133" fmla="*/ 2074010 h 2181960"/>
                <a:gd name="connsiteX134" fmla="*/ 1089025 w 1578372"/>
                <a:gd name="connsiteY134" fmla="*/ 2070835 h 2181960"/>
                <a:gd name="connsiteX135" fmla="*/ 1136650 w 1578372"/>
                <a:gd name="connsiteY135" fmla="*/ 2074010 h 2181960"/>
                <a:gd name="connsiteX136" fmla="*/ 1146175 w 1578372"/>
                <a:gd name="connsiteY136" fmla="*/ 2077185 h 2181960"/>
                <a:gd name="connsiteX137" fmla="*/ 1165225 w 1578372"/>
                <a:gd name="connsiteY137" fmla="*/ 2089885 h 2181960"/>
                <a:gd name="connsiteX138" fmla="*/ 1174750 w 1578372"/>
                <a:gd name="connsiteY138" fmla="*/ 2096235 h 2181960"/>
                <a:gd name="connsiteX139" fmla="*/ 1184275 w 1578372"/>
                <a:gd name="connsiteY139" fmla="*/ 2099410 h 2181960"/>
                <a:gd name="connsiteX140" fmla="*/ 1212850 w 1578372"/>
                <a:gd name="connsiteY140" fmla="*/ 2115285 h 2181960"/>
                <a:gd name="connsiteX141" fmla="*/ 1219200 w 1578372"/>
                <a:gd name="connsiteY141" fmla="*/ 2083535 h 2181960"/>
                <a:gd name="connsiteX142" fmla="*/ 1222375 w 1578372"/>
                <a:gd name="connsiteY142" fmla="*/ 2074010 h 2181960"/>
                <a:gd name="connsiteX143" fmla="*/ 1225550 w 1578372"/>
                <a:gd name="connsiteY143" fmla="*/ 2061310 h 2181960"/>
                <a:gd name="connsiteX144" fmla="*/ 1231900 w 1578372"/>
                <a:gd name="connsiteY144" fmla="*/ 2042260 h 2181960"/>
                <a:gd name="connsiteX145" fmla="*/ 1228725 w 1578372"/>
                <a:gd name="connsiteY145" fmla="*/ 1940660 h 2181960"/>
                <a:gd name="connsiteX146" fmla="*/ 1241425 w 1578372"/>
                <a:gd name="connsiteY146" fmla="*/ 1816835 h 2181960"/>
                <a:gd name="connsiteX147" fmla="*/ 1238250 w 1578372"/>
                <a:gd name="connsiteY147" fmla="*/ 1762860 h 2181960"/>
                <a:gd name="connsiteX148" fmla="*/ 1244600 w 1578372"/>
                <a:gd name="connsiteY148" fmla="*/ 1734285 h 2181960"/>
                <a:gd name="connsiteX149" fmla="*/ 1247775 w 1578372"/>
                <a:gd name="connsiteY149" fmla="*/ 1712060 h 2181960"/>
                <a:gd name="connsiteX150" fmla="*/ 1250950 w 1578372"/>
                <a:gd name="connsiteY150" fmla="*/ 1702535 h 2181960"/>
                <a:gd name="connsiteX151" fmla="*/ 1254125 w 1578372"/>
                <a:gd name="connsiteY151" fmla="*/ 1572360 h 2181960"/>
                <a:gd name="connsiteX152" fmla="*/ 1257300 w 1578372"/>
                <a:gd name="connsiteY152" fmla="*/ 1562835 h 2181960"/>
                <a:gd name="connsiteX153" fmla="*/ 1263650 w 1578372"/>
                <a:gd name="connsiteY153" fmla="*/ 1537435 h 2181960"/>
                <a:gd name="connsiteX154" fmla="*/ 1260475 w 1578372"/>
                <a:gd name="connsiteY154" fmla="*/ 1416785 h 2181960"/>
                <a:gd name="connsiteX155" fmla="*/ 1257300 w 1578372"/>
                <a:gd name="connsiteY155" fmla="*/ 1407260 h 2181960"/>
                <a:gd name="connsiteX156" fmla="*/ 1254125 w 1578372"/>
                <a:gd name="connsiteY156" fmla="*/ 1394560 h 2181960"/>
                <a:gd name="connsiteX157" fmla="*/ 1244600 w 1578372"/>
                <a:gd name="connsiteY157" fmla="*/ 1308835 h 2181960"/>
                <a:gd name="connsiteX158" fmla="*/ 1247775 w 1578372"/>
                <a:gd name="connsiteY158" fmla="*/ 1280260 h 2181960"/>
                <a:gd name="connsiteX159" fmla="*/ 1260475 w 1578372"/>
                <a:gd name="connsiteY159" fmla="*/ 1248510 h 2181960"/>
                <a:gd name="connsiteX160" fmla="*/ 1263650 w 1578372"/>
                <a:gd name="connsiteY160" fmla="*/ 1238985 h 2181960"/>
                <a:gd name="connsiteX161" fmla="*/ 1276350 w 1578372"/>
                <a:gd name="connsiteY161" fmla="*/ 1219935 h 2181960"/>
                <a:gd name="connsiteX162" fmla="*/ 1282700 w 1578372"/>
                <a:gd name="connsiteY162" fmla="*/ 1210410 h 2181960"/>
                <a:gd name="connsiteX163" fmla="*/ 1289050 w 1578372"/>
                <a:gd name="connsiteY163" fmla="*/ 1188185 h 2181960"/>
                <a:gd name="connsiteX164" fmla="*/ 1292225 w 1578372"/>
                <a:gd name="connsiteY164" fmla="*/ 1178660 h 2181960"/>
                <a:gd name="connsiteX165" fmla="*/ 1301750 w 1578372"/>
                <a:gd name="connsiteY165" fmla="*/ 1175485 h 2181960"/>
                <a:gd name="connsiteX166" fmla="*/ 1317625 w 1578372"/>
                <a:gd name="connsiteY166" fmla="*/ 1162785 h 2181960"/>
                <a:gd name="connsiteX167" fmla="*/ 1336675 w 1578372"/>
                <a:gd name="connsiteY167" fmla="*/ 1143735 h 2181960"/>
                <a:gd name="connsiteX168" fmla="*/ 1339850 w 1578372"/>
                <a:gd name="connsiteY168" fmla="*/ 1134210 h 2181960"/>
                <a:gd name="connsiteX169" fmla="*/ 1358900 w 1578372"/>
                <a:gd name="connsiteY169" fmla="*/ 1118335 h 2181960"/>
                <a:gd name="connsiteX170" fmla="*/ 1371600 w 1578372"/>
                <a:gd name="connsiteY170" fmla="*/ 1099285 h 2181960"/>
                <a:gd name="connsiteX171" fmla="*/ 1387475 w 1578372"/>
                <a:gd name="connsiteY171" fmla="*/ 1083410 h 2181960"/>
                <a:gd name="connsiteX172" fmla="*/ 1397000 w 1578372"/>
                <a:gd name="connsiteY172" fmla="*/ 1080235 h 2181960"/>
                <a:gd name="connsiteX173" fmla="*/ 1412875 w 1578372"/>
                <a:gd name="connsiteY173" fmla="*/ 1048485 h 2181960"/>
                <a:gd name="connsiteX174" fmla="*/ 1409700 w 1578372"/>
                <a:gd name="connsiteY174" fmla="*/ 1035785 h 2181960"/>
                <a:gd name="connsiteX175" fmla="*/ 1400175 w 1578372"/>
                <a:gd name="connsiteY175" fmla="*/ 1032610 h 2181960"/>
                <a:gd name="connsiteX176" fmla="*/ 1381125 w 1578372"/>
                <a:gd name="connsiteY176" fmla="*/ 1023085 h 2181960"/>
                <a:gd name="connsiteX177" fmla="*/ 1358900 w 1578372"/>
                <a:gd name="connsiteY177" fmla="*/ 994510 h 2181960"/>
                <a:gd name="connsiteX178" fmla="*/ 1352550 w 1578372"/>
                <a:gd name="connsiteY178" fmla="*/ 984985 h 2181960"/>
                <a:gd name="connsiteX179" fmla="*/ 1333500 w 1578372"/>
                <a:gd name="connsiteY179" fmla="*/ 972285 h 2181960"/>
                <a:gd name="connsiteX180" fmla="*/ 1314450 w 1578372"/>
                <a:gd name="connsiteY180" fmla="*/ 962760 h 2181960"/>
                <a:gd name="connsiteX181" fmla="*/ 1301750 w 1578372"/>
                <a:gd name="connsiteY181" fmla="*/ 950060 h 2181960"/>
                <a:gd name="connsiteX182" fmla="*/ 1289050 w 1578372"/>
                <a:gd name="connsiteY182" fmla="*/ 931010 h 2181960"/>
                <a:gd name="connsiteX183" fmla="*/ 1279525 w 1578372"/>
                <a:gd name="connsiteY183" fmla="*/ 921485 h 2181960"/>
                <a:gd name="connsiteX184" fmla="*/ 1266825 w 1578372"/>
                <a:gd name="connsiteY184" fmla="*/ 899260 h 2181960"/>
                <a:gd name="connsiteX185" fmla="*/ 1257300 w 1578372"/>
                <a:gd name="connsiteY185" fmla="*/ 889735 h 2181960"/>
                <a:gd name="connsiteX186" fmla="*/ 1231900 w 1578372"/>
                <a:gd name="connsiteY186" fmla="*/ 857985 h 2181960"/>
                <a:gd name="connsiteX187" fmla="*/ 1209675 w 1578372"/>
                <a:gd name="connsiteY187" fmla="*/ 842110 h 2181960"/>
                <a:gd name="connsiteX188" fmla="*/ 1200150 w 1578372"/>
                <a:gd name="connsiteY188" fmla="*/ 838935 h 2181960"/>
                <a:gd name="connsiteX189" fmla="*/ 1184275 w 1578372"/>
                <a:gd name="connsiteY189" fmla="*/ 826235 h 2181960"/>
                <a:gd name="connsiteX190" fmla="*/ 1165225 w 1578372"/>
                <a:gd name="connsiteY190" fmla="*/ 800835 h 2181960"/>
                <a:gd name="connsiteX191" fmla="*/ 1155700 w 1578372"/>
                <a:gd name="connsiteY191" fmla="*/ 791310 h 2181960"/>
                <a:gd name="connsiteX192" fmla="*/ 1146175 w 1578372"/>
                <a:gd name="connsiteY192" fmla="*/ 778610 h 2181960"/>
                <a:gd name="connsiteX193" fmla="*/ 1120775 w 1578372"/>
                <a:gd name="connsiteY193" fmla="*/ 750035 h 2181960"/>
                <a:gd name="connsiteX194" fmla="*/ 1120775 w 1578372"/>
                <a:gd name="connsiteY194" fmla="*/ 715110 h 2181960"/>
                <a:gd name="connsiteX195" fmla="*/ 1130300 w 1578372"/>
                <a:gd name="connsiteY195" fmla="*/ 711935 h 2181960"/>
                <a:gd name="connsiteX196" fmla="*/ 1143000 w 1578372"/>
                <a:gd name="connsiteY196" fmla="*/ 699235 h 2181960"/>
                <a:gd name="connsiteX197" fmla="*/ 1158875 w 1578372"/>
                <a:gd name="connsiteY197" fmla="*/ 677010 h 2181960"/>
                <a:gd name="connsiteX198" fmla="*/ 1171575 w 1578372"/>
                <a:gd name="connsiteY198" fmla="*/ 638910 h 2181960"/>
                <a:gd name="connsiteX199" fmla="*/ 1174750 w 1578372"/>
                <a:gd name="connsiteY199" fmla="*/ 629385 h 2181960"/>
                <a:gd name="connsiteX200" fmla="*/ 1203325 w 1578372"/>
                <a:gd name="connsiteY200" fmla="*/ 597635 h 2181960"/>
                <a:gd name="connsiteX201" fmla="*/ 1209675 w 1578372"/>
                <a:gd name="connsiteY201" fmla="*/ 588110 h 2181960"/>
                <a:gd name="connsiteX202" fmla="*/ 1263650 w 1578372"/>
                <a:gd name="connsiteY202" fmla="*/ 527785 h 2181960"/>
                <a:gd name="connsiteX203" fmla="*/ 1276350 w 1578372"/>
                <a:gd name="connsiteY203" fmla="*/ 508735 h 2181960"/>
                <a:gd name="connsiteX204" fmla="*/ 1292225 w 1578372"/>
                <a:gd name="connsiteY204" fmla="*/ 489685 h 2181960"/>
                <a:gd name="connsiteX205" fmla="*/ 1298575 w 1578372"/>
                <a:gd name="connsiteY205" fmla="*/ 470635 h 2181960"/>
                <a:gd name="connsiteX206" fmla="*/ 1304925 w 1578372"/>
                <a:gd name="connsiteY206" fmla="*/ 451585 h 2181960"/>
                <a:gd name="connsiteX207" fmla="*/ 1308100 w 1578372"/>
                <a:gd name="connsiteY207" fmla="*/ 442060 h 2181960"/>
                <a:gd name="connsiteX208" fmla="*/ 1311275 w 1578372"/>
                <a:gd name="connsiteY208" fmla="*/ 432535 h 2181960"/>
                <a:gd name="connsiteX209" fmla="*/ 1317625 w 1578372"/>
                <a:gd name="connsiteY209" fmla="*/ 423010 h 2181960"/>
                <a:gd name="connsiteX210" fmla="*/ 1320800 w 1578372"/>
                <a:gd name="connsiteY210" fmla="*/ 413485 h 2181960"/>
                <a:gd name="connsiteX211" fmla="*/ 1323975 w 1578372"/>
                <a:gd name="connsiteY211" fmla="*/ 400785 h 2181960"/>
                <a:gd name="connsiteX212" fmla="*/ 1343025 w 1578372"/>
                <a:gd name="connsiteY212" fmla="*/ 384910 h 2181960"/>
                <a:gd name="connsiteX213" fmla="*/ 1362075 w 1578372"/>
                <a:gd name="connsiteY213" fmla="*/ 372210 h 2181960"/>
                <a:gd name="connsiteX214" fmla="*/ 1374775 w 1578372"/>
                <a:gd name="connsiteY214" fmla="*/ 343635 h 2181960"/>
                <a:gd name="connsiteX215" fmla="*/ 1377950 w 1578372"/>
                <a:gd name="connsiteY215" fmla="*/ 334110 h 2181960"/>
                <a:gd name="connsiteX216" fmla="*/ 1381125 w 1578372"/>
                <a:gd name="connsiteY216" fmla="*/ 324585 h 2181960"/>
                <a:gd name="connsiteX217" fmla="*/ 1393825 w 1578372"/>
                <a:gd name="connsiteY217" fmla="*/ 305535 h 2181960"/>
                <a:gd name="connsiteX218" fmla="*/ 1400175 w 1578372"/>
                <a:gd name="connsiteY218" fmla="*/ 292835 h 2181960"/>
                <a:gd name="connsiteX219" fmla="*/ 1412875 w 1578372"/>
                <a:gd name="connsiteY219" fmla="*/ 273785 h 2181960"/>
                <a:gd name="connsiteX220" fmla="*/ 1419225 w 1578372"/>
                <a:gd name="connsiteY220" fmla="*/ 264260 h 2181960"/>
                <a:gd name="connsiteX221" fmla="*/ 1425575 w 1578372"/>
                <a:gd name="connsiteY221" fmla="*/ 254735 h 2181960"/>
                <a:gd name="connsiteX222" fmla="*/ 1454150 w 1578372"/>
                <a:gd name="connsiteY222" fmla="*/ 238860 h 2181960"/>
                <a:gd name="connsiteX223" fmla="*/ 1463675 w 1578372"/>
                <a:gd name="connsiteY223" fmla="*/ 232510 h 2181960"/>
                <a:gd name="connsiteX224" fmla="*/ 1473200 w 1578372"/>
                <a:gd name="connsiteY224" fmla="*/ 226160 h 2181960"/>
                <a:gd name="connsiteX225" fmla="*/ 1479550 w 1578372"/>
                <a:gd name="connsiteY225" fmla="*/ 203935 h 2181960"/>
                <a:gd name="connsiteX226" fmla="*/ 1485900 w 1578372"/>
                <a:gd name="connsiteY226" fmla="*/ 181710 h 2181960"/>
                <a:gd name="connsiteX227" fmla="*/ 1498600 w 1578372"/>
                <a:gd name="connsiteY227" fmla="*/ 162660 h 2181960"/>
                <a:gd name="connsiteX228" fmla="*/ 1504950 w 1578372"/>
                <a:gd name="connsiteY228" fmla="*/ 153135 h 2181960"/>
                <a:gd name="connsiteX229" fmla="*/ 1517650 w 1578372"/>
                <a:gd name="connsiteY229" fmla="*/ 121385 h 2181960"/>
                <a:gd name="connsiteX230" fmla="*/ 1520825 w 1578372"/>
                <a:gd name="connsiteY230" fmla="*/ 111860 h 2181960"/>
                <a:gd name="connsiteX231" fmla="*/ 1539875 w 1578372"/>
                <a:gd name="connsiteY231" fmla="*/ 92810 h 2181960"/>
                <a:gd name="connsiteX232" fmla="*/ 1549400 w 1578372"/>
                <a:gd name="connsiteY232" fmla="*/ 80110 h 2181960"/>
                <a:gd name="connsiteX233" fmla="*/ 1558925 w 1578372"/>
                <a:gd name="connsiteY233" fmla="*/ 61060 h 2181960"/>
                <a:gd name="connsiteX234" fmla="*/ 1568450 w 1578372"/>
                <a:gd name="connsiteY234" fmla="*/ 54710 h 2181960"/>
                <a:gd name="connsiteX235" fmla="*/ 1574800 w 1578372"/>
                <a:gd name="connsiteY235" fmla="*/ 45185 h 2181960"/>
                <a:gd name="connsiteX236" fmla="*/ 1574800 w 1578372"/>
                <a:gd name="connsiteY236" fmla="*/ 16610 h 2181960"/>
                <a:gd name="connsiteX237" fmla="*/ 1565275 w 1578372"/>
                <a:gd name="connsiteY237" fmla="*/ 10260 h 2181960"/>
                <a:gd name="connsiteX238" fmla="*/ 1520825 w 1578372"/>
                <a:gd name="connsiteY238" fmla="*/ 13435 h 2181960"/>
                <a:gd name="connsiteX239" fmla="*/ 720725 w 1578372"/>
                <a:gd name="connsiteY239" fmla="*/ 19785 h 2181960"/>
                <a:gd name="connsiteX240" fmla="*/ 711200 w 1578372"/>
                <a:gd name="connsiteY240" fmla="*/ 22960 h 2181960"/>
                <a:gd name="connsiteX241" fmla="*/ 717550 w 1578372"/>
                <a:gd name="connsiteY241" fmla="*/ 735 h 2181960"/>
                <a:gd name="connsiteX242" fmla="*/ 688975 w 1578372"/>
                <a:gd name="connsiteY242" fmla="*/ 67410 h 2181960"/>
                <a:gd name="connsiteX243" fmla="*/ 679450 w 1578372"/>
                <a:gd name="connsiteY243" fmla="*/ 92810 h 2181960"/>
                <a:gd name="connsiteX244" fmla="*/ 676275 w 1578372"/>
                <a:gd name="connsiteY244" fmla="*/ 105510 h 2181960"/>
                <a:gd name="connsiteX245" fmla="*/ 663575 w 1578372"/>
                <a:gd name="connsiteY245" fmla="*/ 137260 h 2181960"/>
                <a:gd name="connsiteX246" fmla="*/ 654050 w 1578372"/>
                <a:gd name="connsiteY246" fmla="*/ 178535 h 2181960"/>
                <a:gd name="connsiteX247" fmla="*/ 650875 w 1578372"/>
                <a:gd name="connsiteY247" fmla="*/ 200760 h 2181960"/>
                <a:gd name="connsiteX248" fmla="*/ 638175 w 1578372"/>
                <a:gd name="connsiteY248" fmla="*/ 229335 h 2181960"/>
                <a:gd name="connsiteX249" fmla="*/ 635000 w 1578372"/>
                <a:gd name="connsiteY249" fmla="*/ 238860 h 2181960"/>
                <a:gd name="connsiteX250" fmla="*/ 628650 w 1578372"/>
                <a:gd name="connsiteY250" fmla="*/ 248385 h 2181960"/>
                <a:gd name="connsiteX251" fmla="*/ 625475 w 1578372"/>
                <a:gd name="connsiteY251" fmla="*/ 257910 h 2181960"/>
                <a:gd name="connsiteX252" fmla="*/ 628650 w 1578372"/>
                <a:gd name="connsiteY252" fmla="*/ 251560 h 2181960"/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41425 w 1578372"/>
                <a:gd name="connsiteY146" fmla="*/ 180657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63650 w 1578372"/>
                <a:gd name="connsiteY202" fmla="*/ 517525 h 2171700"/>
                <a:gd name="connsiteX203" fmla="*/ 1276350 w 1578372"/>
                <a:gd name="connsiteY203" fmla="*/ 498475 h 2171700"/>
                <a:gd name="connsiteX204" fmla="*/ 1292225 w 1578372"/>
                <a:gd name="connsiteY204" fmla="*/ 479425 h 2171700"/>
                <a:gd name="connsiteX205" fmla="*/ 1298575 w 1578372"/>
                <a:gd name="connsiteY205" fmla="*/ 460375 h 2171700"/>
                <a:gd name="connsiteX206" fmla="*/ 1304925 w 1578372"/>
                <a:gd name="connsiteY206" fmla="*/ 441325 h 2171700"/>
                <a:gd name="connsiteX207" fmla="*/ 1308100 w 1578372"/>
                <a:gd name="connsiteY207" fmla="*/ 431800 h 2171700"/>
                <a:gd name="connsiteX208" fmla="*/ 1311275 w 1578372"/>
                <a:gd name="connsiteY208" fmla="*/ 422275 h 2171700"/>
                <a:gd name="connsiteX209" fmla="*/ 1317625 w 1578372"/>
                <a:gd name="connsiteY209" fmla="*/ 412750 h 2171700"/>
                <a:gd name="connsiteX210" fmla="*/ 1320800 w 1578372"/>
                <a:gd name="connsiteY210" fmla="*/ 403225 h 2171700"/>
                <a:gd name="connsiteX211" fmla="*/ 1323975 w 1578372"/>
                <a:gd name="connsiteY211" fmla="*/ 390525 h 2171700"/>
                <a:gd name="connsiteX212" fmla="*/ 1343025 w 1578372"/>
                <a:gd name="connsiteY212" fmla="*/ 374650 h 2171700"/>
                <a:gd name="connsiteX213" fmla="*/ 1362075 w 1578372"/>
                <a:gd name="connsiteY213" fmla="*/ 361950 h 2171700"/>
                <a:gd name="connsiteX214" fmla="*/ 1374775 w 1578372"/>
                <a:gd name="connsiteY214" fmla="*/ 333375 h 2171700"/>
                <a:gd name="connsiteX215" fmla="*/ 1377950 w 1578372"/>
                <a:gd name="connsiteY215" fmla="*/ 323850 h 2171700"/>
                <a:gd name="connsiteX216" fmla="*/ 1381125 w 1578372"/>
                <a:gd name="connsiteY216" fmla="*/ 314325 h 2171700"/>
                <a:gd name="connsiteX217" fmla="*/ 1393825 w 1578372"/>
                <a:gd name="connsiteY217" fmla="*/ 295275 h 2171700"/>
                <a:gd name="connsiteX218" fmla="*/ 1400175 w 1578372"/>
                <a:gd name="connsiteY218" fmla="*/ 282575 h 2171700"/>
                <a:gd name="connsiteX219" fmla="*/ 1412875 w 1578372"/>
                <a:gd name="connsiteY219" fmla="*/ 263525 h 2171700"/>
                <a:gd name="connsiteX220" fmla="*/ 1419225 w 1578372"/>
                <a:gd name="connsiteY220" fmla="*/ 254000 h 2171700"/>
                <a:gd name="connsiteX221" fmla="*/ 1425575 w 1578372"/>
                <a:gd name="connsiteY221" fmla="*/ 244475 h 2171700"/>
                <a:gd name="connsiteX222" fmla="*/ 1454150 w 1578372"/>
                <a:gd name="connsiteY222" fmla="*/ 228600 h 2171700"/>
                <a:gd name="connsiteX223" fmla="*/ 1463675 w 1578372"/>
                <a:gd name="connsiteY223" fmla="*/ 222250 h 2171700"/>
                <a:gd name="connsiteX224" fmla="*/ 1473200 w 1578372"/>
                <a:gd name="connsiteY224" fmla="*/ 215900 h 2171700"/>
                <a:gd name="connsiteX225" fmla="*/ 1479550 w 1578372"/>
                <a:gd name="connsiteY225" fmla="*/ 193675 h 2171700"/>
                <a:gd name="connsiteX226" fmla="*/ 1485900 w 1578372"/>
                <a:gd name="connsiteY226" fmla="*/ 171450 h 2171700"/>
                <a:gd name="connsiteX227" fmla="*/ 1498600 w 1578372"/>
                <a:gd name="connsiteY227" fmla="*/ 152400 h 2171700"/>
                <a:gd name="connsiteX228" fmla="*/ 1504950 w 1578372"/>
                <a:gd name="connsiteY228" fmla="*/ 142875 h 2171700"/>
                <a:gd name="connsiteX229" fmla="*/ 1517650 w 1578372"/>
                <a:gd name="connsiteY229" fmla="*/ 111125 h 2171700"/>
                <a:gd name="connsiteX230" fmla="*/ 1520825 w 1578372"/>
                <a:gd name="connsiteY230" fmla="*/ 101600 h 2171700"/>
                <a:gd name="connsiteX231" fmla="*/ 1539875 w 1578372"/>
                <a:gd name="connsiteY231" fmla="*/ 82550 h 2171700"/>
                <a:gd name="connsiteX232" fmla="*/ 1549400 w 1578372"/>
                <a:gd name="connsiteY232" fmla="*/ 69850 h 2171700"/>
                <a:gd name="connsiteX233" fmla="*/ 1558925 w 1578372"/>
                <a:gd name="connsiteY233" fmla="*/ 50800 h 2171700"/>
                <a:gd name="connsiteX234" fmla="*/ 1568450 w 1578372"/>
                <a:gd name="connsiteY234" fmla="*/ 44450 h 2171700"/>
                <a:gd name="connsiteX235" fmla="*/ 1574800 w 1578372"/>
                <a:gd name="connsiteY235" fmla="*/ 34925 h 2171700"/>
                <a:gd name="connsiteX236" fmla="*/ 1574800 w 1578372"/>
                <a:gd name="connsiteY236" fmla="*/ 6350 h 2171700"/>
                <a:gd name="connsiteX237" fmla="*/ 1565275 w 1578372"/>
                <a:gd name="connsiteY237" fmla="*/ 0 h 2171700"/>
                <a:gd name="connsiteX238" fmla="*/ 1520825 w 1578372"/>
                <a:gd name="connsiteY238" fmla="*/ 3175 h 2171700"/>
                <a:gd name="connsiteX239" fmla="*/ 720725 w 1578372"/>
                <a:gd name="connsiteY239" fmla="*/ 9525 h 2171700"/>
                <a:gd name="connsiteX240" fmla="*/ 711200 w 1578372"/>
                <a:gd name="connsiteY240" fmla="*/ 12700 h 2171700"/>
                <a:gd name="connsiteX241" fmla="*/ 688975 w 1578372"/>
                <a:gd name="connsiteY241" fmla="*/ 57150 h 2171700"/>
                <a:gd name="connsiteX242" fmla="*/ 679450 w 1578372"/>
                <a:gd name="connsiteY242" fmla="*/ 82550 h 2171700"/>
                <a:gd name="connsiteX243" fmla="*/ 676275 w 1578372"/>
                <a:gd name="connsiteY243" fmla="*/ 95250 h 2171700"/>
                <a:gd name="connsiteX244" fmla="*/ 663575 w 1578372"/>
                <a:gd name="connsiteY244" fmla="*/ 127000 h 2171700"/>
                <a:gd name="connsiteX245" fmla="*/ 654050 w 1578372"/>
                <a:gd name="connsiteY245" fmla="*/ 168275 h 2171700"/>
                <a:gd name="connsiteX246" fmla="*/ 650875 w 1578372"/>
                <a:gd name="connsiteY246" fmla="*/ 190500 h 2171700"/>
                <a:gd name="connsiteX247" fmla="*/ 638175 w 1578372"/>
                <a:gd name="connsiteY247" fmla="*/ 219075 h 2171700"/>
                <a:gd name="connsiteX248" fmla="*/ 635000 w 1578372"/>
                <a:gd name="connsiteY248" fmla="*/ 228600 h 2171700"/>
                <a:gd name="connsiteX249" fmla="*/ 628650 w 1578372"/>
                <a:gd name="connsiteY249" fmla="*/ 238125 h 2171700"/>
                <a:gd name="connsiteX250" fmla="*/ 625475 w 1578372"/>
                <a:gd name="connsiteY250" fmla="*/ 247650 h 2171700"/>
                <a:gd name="connsiteX251" fmla="*/ 628650 w 1578372"/>
                <a:gd name="connsiteY251" fmla="*/ 241300 h 2171700"/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41425 w 1578372"/>
                <a:gd name="connsiteY146" fmla="*/ 180657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63650 w 1578372"/>
                <a:gd name="connsiteY202" fmla="*/ 517525 h 2171700"/>
                <a:gd name="connsiteX203" fmla="*/ 1276350 w 1578372"/>
                <a:gd name="connsiteY203" fmla="*/ 498475 h 2171700"/>
                <a:gd name="connsiteX204" fmla="*/ 1292225 w 1578372"/>
                <a:gd name="connsiteY204" fmla="*/ 479425 h 2171700"/>
                <a:gd name="connsiteX205" fmla="*/ 1298575 w 1578372"/>
                <a:gd name="connsiteY205" fmla="*/ 460375 h 2171700"/>
                <a:gd name="connsiteX206" fmla="*/ 1304925 w 1578372"/>
                <a:gd name="connsiteY206" fmla="*/ 441325 h 2171700"/>
                <a:gd name="connsiteX207" fmla="*/ 1308100 w 1578372"/>
                <a:gd name="connsiteY207" fmla="*/ 431800 h 2171700"/>
                <a:gd name="connsiteX208" fmla="*/ 1311275 w 1578372"/>
                <a:gd name="connsiteY208" fmla="*/ 422275 h 2171700"/>
                <a:gd name="connsiteX209" fmla="*/ 1317625 w 1578372"/>
                <a:gd name="connsiteY209" fmla="*/ 412750 h 2171700"/>
                <a:gd name="connsiteX210" fmla="*/ 1320800 w 1578372"/>
                <a:gd name="connsiteY210" fmla="*/ 403225 h 2171700"/>
                <a:gd name="connsiteX211" fmla="*/ 1323975 w 1578372"/>
                <a:gd name="connsiteY211" fmla="*/ 390525 h 2171700"/>
                <a:gd name="connsiteX212" fmla="*/ 1343025 w 1578372"/>
                <a:gd name="connsiteY212" fmla="*/ 374650 h 2171700"/>
                <a:gd name="connsiteX213" fmla="*/ 1362075 w 1578372"/>
                <a:gd name="connsiteY213" fmla="*/ 361950 h 2171700"/>
                <a:gd name="connsiteX214" fmla="*/ 1374775 w 1578372"/>
                <a:gd name="connsiteY214" fmla="*/ 333375 h 2171700"/>
                <a:gd name="connsiteX215" fmla="*/ 1377950 w 1578372"/>
                <a:gd name="connsiteY215" fmla="*/ 323850 h 2171700"/>
                <a:gd name="connsiteX216" fmla="*/ 1381125 w 1578372"/>
                <a:gd name="connsiteY216" fmla="*/ 314325 h 2171700"/>
                <a:gd name="connsiteX217" fmla="*/ 1393825 w 1578372"/>
                <a:gd name="connsiteY217" fmla="*/ 295275 h 2171700"/>
                <a:gd name="connsiteX218" fmla="*/ 1400175 w 1578372"/>
                <a:gd name="connsiteY218" fmla="*/ 282575 h 2171700"/>
                <a:gd name="connsiteX219" fmla="*/ 1412875 w 1578372"/>
                <a:gd name="connsiteY219" fmla="*/ 263525 h 2171700"/>
                <a:gd name="connsiteX220" fmla="*/ 1419225 w 1578372"/>
                <a:gd name="connsiteY220" fmla="*/ 254000 h 2171700"/>
                <a:gd name="connsiteX221" fmla="*/ 1425575 w 1578372"/>
                <a:gd name="connsiteY221" fmla="*/ 244475 h 2171700"/>
                <a:gd name="connsiteX222" fmla="*/ 1454150 w 1578372"/>
                <a:gd name="connsiteY222" fmla="*/ 228600 h 2171700"/>
                <a:gd name="connsiteX223" fmla="*/ 1463675 w 1578372"/>
                <a:gd name="connsiteY223" fmla="*/ 222250 h 2171700"/>
                <a:gd name="connsiteX224" fmla="*/ 1473200 w 1578372"/>
                <a:gd name="connsiteY224" fmla="*/ 215900 h 2171700"/>
                <a:gd name="connsiteX225" fmla="*/ 1479550 w 1578372"/>
                <a:gd name="connsiteY225" fmla="*/ 193675 h 2171700"/>
                <a:gd name="connsiteX226" fmla="*/ 1485900 w 1578372"/>
                <a:gd name="connsiteY226" fmla="*/ 171450 h 2171700"/>
                <a:gd name="connsiteX227" fmla="*/ 1498600 w 1578372"/>
                <a:gd name="connsiteY227" fmla="*/ 152400 h 2171700"/>
                <a:gd name="connsiteX228" fmla="*/ 1504950 w 1578372"/>
                <a:gd name="connsiteY228" fmla="*/ 142875 h 2171700"/>
                <a:gd name="connsiteX229" fmla="*/ 1517650 w 1578372"/>
                <a:gd name="connsiteY229" fmla="*/ 111125 h 2171700"/>
                <a:gd name="connsiteX230" fmla="*/ 1520825 w 1578372"/>
                <a:gd name="connsiteY230" fmla="*/ 101600 h 2171700"/>
                <a:gd name="connsiteX231" fmla="*/ 1539875 w 1578372"/>
                <a:gd name="connsiteY231" fmla="*/ 82550 h 2171700"/>
                <a:gd name="connsiteX232" fmla="*/ 1549400 w 1578372"/>
                <a:gd name="connsiteY232" fmla="*/ 69850 h 2171700"/>
                <a:gd name="connsiteX233" fmla="*/ 1558925 w 1578372"/>
                <a:gd name="connsiteY233" fmla="*/ 50800 h 2171700"/>
                <a:gd name="connsiteX234" fmla="*/ 1568450 w 1578372"/>
                <a:gd name="connsiteY234" fmla="*/ 44450 h 2171700"/>
                <a:gd name="connsiteX235" fmla="*/ 1574800 w 1578372"/>
                <a:gd name="connsiteY235" fmla="*/ 34925 h 2171700"/>
                <a:gd name="connsiteX236" fmla="*/ 1574800 w 1578372"/>
                <a:gd name="connsiteY236" fmla="*/ 6350 h 2171700"/>
                <a:gd name="connsiteX237" fmla="*/ 1565275 w 1578372"/>
                <a:gd name="connsiteY237" fmla="*/ 0 h 2171700"/>
                <a:gd name="connsiteX238" fmla="*/ 1520825 w 1578372"/>
                <a:gd name="connsiteY238" fmla="*/ 3175 h 2171700"/>
                <a:gd name="connsiteX239" fmla="*/ 720725 w 1578372"/>
                <a:gd name="connsiteY239" fmla="*/ 9525 h 2171700"/>
                <a:gd name="connsiteX240" fmla="*/ 688975 w 1578372"/>
                <a:gd name="connsiteY240" fmla="*/ 57150 h 2171700"/>
                <a:gd name="connsiteX241" fmla="*/ 679450 w 1578372"/>
                <a:gd name="connsiteY241" fmla="*/ 82550 h 2171700"/>
                <a:gd name="connsiteX242" fmla="*/ 676275 w 1578372"/>
                <a:gd name="connsiteY242" fmla="*/ 95250 h 2171700"/>
                <a:gd name="connsiteX243" fmla="*/ 663575 w 1578372"/>
                <a:gd name="connsiteY243" fmla="*/ 127000 h 2171700"/>
                <a:gd name="connsiteX244" fmla="*/ 654050 w 1578372"/>
                <a:gd name="connsiteY244" fmla="*/ 168275 h 2171700"/>
                <a:gd name="connsiteX245" fmla="*/ 650875 w 1578372"/>
                <a:gd name="connsiteY245" fmla="*/ 190500 h 2171700"/>
                <a:gd name="connsiteX246" fmla="*/ 638175 w 1578372"/>
                <a:gd name="connsiteY246" fmla="*/ 219075 h 2171700"/>
                <a:gd name="connsiteX247" fmla="*/ 635000 w 1578372"/>
                <a:gd name="connsiteY247" fmla="*/ 228600 h 2171700"/>
                <a:gd name="connsiteX248" fmla="*/ 628650 w 1578372"/>
                <a:gd name="connsiteY248" fmla="*/ 238125 h 2171700"/>
                <a:gd name="connsiteX249" fmla="*/ 625475 w 1578372"/>
                <a:gd name="connsiteY249" fmla="*/ 247650 h 2171700"/>
                <a:gd name="connsiteX250" fmla="*/ 628650 w 1578372"/>
                <a:gd name="connsiteY250" fmla="*/ 241300 h 2171700"/>
                <a:gd name="connsiteX0" fmla="*/ 628650 w 1578372"/>
                <a:gd name="connsiteY0" fmla="*/ 285991 h 2216391"/>
                <a:gd name="connsiteX1" fmla="*/ 619125 w 1578372"/>
                <a:gd name="connsiteY1" fmla="*/ 333616 h 2216391"/>
                <a:gd name="connsiteX2" fmla="*/ 615950 w 1578372"/>
                <a:gd name="connsiteY2" fmla="*/ 343141 h 2216391"/>
                <a:gd name="connsiteX3" fmla="*/ 612775 w 1578372"/>
                <a:gd name="connsiteY3" fmla="*/ 352666 h 2216391"/>
                <a:gd name="connsiteX4" fmla="*/ 603250 w 1578372"/>
                <a:gd name="connsiteY4" fmla="*/ 362191 h 2216391"/>
                <a:gd name="connsiteX5" fmla="*/ 596900 w 1578372"/>
                <a:gd name="connsiteY5" fmla="*/ 374891 h 2216391"/>
                <a:gd name="connsiteX6" fmla="*/ 590550 w 1578372"/>
                <a:gd name="connsiteY6" fmla="*/ 384416 h 2216391"/>
                <a:gd name="connsiteX7" fmla="*/ 584200 w 1578372"/>
                <a:gd name="connsiteY7" fmla="*/ 397116 h 2216391"/>
                <a:gd name="connsiteX8" fmla="*/ 574675 w 1578372"/>
                <a:gd name="connsiteY8" fmla="*/ 403466 h 2216391"/>
                <a:gd name="connsiteX9" fmla="*/ 568325 w 1578372"/>
                <a:gd name="connsiteY9" fmla="*/ 412991 h 2216391"/>
                <a:gd name="connsiteX10" fmla="*/ 549275 w 1578372"/>
                <a:gd name="connsiteY10" fmla="*/ 432041 h 2216391"/>
                <a:gd name="connsiteX11" fmla="*/ 542925 w 1578372"/>
                <a:gd name="connsiteY11" fmla="*/ 441566 h 2216391"/>
                <a:gd name="connsiteX12" fmla="*/ 520700 w 1578372"/>
                <a:gd name="connsiteY12" fmla="*/ 454266 h 2216391"/>
                <a:gd name="connsiteX13" fmla="*/ 492125 w 1578372"/>
                <a:gd name="connsiteY13" fmla="*/ 473316 h 2216391"/>
                <a:gd name="connsiteX14" fmla="*/ 482600 w 1578372"/>
                <a:gd name="connsiteY14" fmla="*/ 479666 h 2216391"/>
                <a:gd name="connsiteX15" fmla="*/ 463550 w 1578372"/>
                <a:gd name="connsiteY15" fmla="*/ 486016 h 2216391"/>
                <a:gd name="connsiteX16" fmla="*/ 444500 w 1578372"/>
                <a:gd name="connsiteY16" fmla="*/ 498716 h 2216391"/>
                <a:gd name="connsiteX17" fmla="*/ 434975 w 1578372"/>
                <a:gd name="connsiteY17" fmla="*/ 505066 h 2216391"/>
                <a:gd name="connsiteX18" fmla="*/ 425450 w 1578372"/>
                <a:gd name="connsiteY18" fmla="*/ 508241 h 2216391"/>
                <a:gd name="connsiteX19" fmla="*/ 412750 w 1578372"/>
                <a:gd name="connsiteY19" fmla="*/ 517766 h 2216391"/>
                <a:gd name="connsiteX20" fmla="*/ 393700 w 1578372"/>
                <a:gd name="connsiteY20" fmla="*/ 524116 h 2216391"/>
                <a:gd name="connsiteX21" fmla="*/ 374650 w 1578372"/>
                <a:gd name="connsiteY21" fmla="*/ 533641 h 2216391"/>
                <a:gd name="connsiteX22" fmla="*/ 355600 w 1578372"/>
                <a:gd name="connsiteY22" fmla="*/ 549516 h 2216391"/>
                <a:gd name="connsiteX23" fmla="*/ 342900 w 1578372"/>
                <a:gd name="connsiteY23" fmla="*/ 555866 h 2216391"/>
                <a:gd name="connsiteX24" fmla="*/ 333375 w 1578372"/>
                <a:gd name="connsiteY24" fmla="*/ 565391 h 2216391"/>
                <a:gd name="connsiteX25" fmla="*/ 323850 w 1578372"/>
                <a:gd name="connsiteY25" fmla="*/ 568566 h 2216391"/>
                <a:gd name="connsiteX26" fmla="*/ 314325 w 1578372"/>
                <a:gd name="connsiteY26" fmla="*/ 574916 h 2216391"/>
                <a:gd name="connsiteX27" fmla="*/ 320675 w 1578372"/>
                <a:gd name="connsiteY27" fmla="*/ 603491 h 2216391"/>
                <a:gd name="connsiteX28" fmla="*/ 327025 w 1578372"/>
                <a:gd name="connsiteY28" fmla="*/ 613016 h 2216391"/>
                <a:gd name="connsiteX29" fmla="*/ 298450 w 1578372"/>
                <a:gd name="connsiteY29" fmla="*/ 628891 h 2216391"/>
                <a:gd name="connsiteX30" fmla="*/ 292100 w 1578372"/>
                <a:gd name="connsiteY30" fmla="*/ 647941 h 2216391"/>
                <a:gd name="connsiteX31" fmla="*/ 276225 w 1578372"/>
                <a:gd name="connsiteY31" fmla="*/ 676516 h 2216391"/>
                <a:gd name="connsiteX32" fmla="*/ 266700 w 1578372"/>
                <a:gd name="connsiteY32" fmla="*/ 679691 h 2216391"/>
                <a:gd name="connsiteX33" fmla="*/ 257175 w 1578372"/>
                <a:gd name="connsiteY33" fmla="*/ 689216 h 2216391"/>
                <a:gd name="connsiteX34" fmla="*/ 247650 w 1578372"/>
                <a:gd name="connsiteY34" fmla="*/ 692391 h 2216391"/>
                <a:gd name="connsiteX35" fmla="*/ 238125 w 1578372"/>
                <a:gd name="connsiteY35" fmla="*/ 698741 h 2216391"/>
                <a:gd name="connsiteX36" fmla="*/ 228600 w 1578372"/>
                <a:gd name="connsiteY36" fmla="*/ 701916 h 2216391"/>
                <a:gd name="connsiteX37" fmla="*/ 209550 w 1578372"/>
                <a:gd name="connsiteY37" fmla="*/ 711441 h 2216391"/>
                <a:gd name="connsiteX38" fmla="*/ 203200 w 1578372"/>
                <a:gd name="connsiteY38" fmla="*/ 720966 h 2216391"/>
                <a:gd name="connsiteX39" fmla="*/ 200025 w 1578372"/>
                <a:gd name="connsiteY39" fmla="*/ 736841 h 2216391"/>
                <a:gd name="connsiteX40" fmla="*/ 196850 w 1578372"/>
                <a:gd name="connsiteY40" fmla="*/ 749541 h 2216391"/>
                <a:gd name="connsiteX41" fmla="*/ 193675 w 1578372"/>
                <a:gd name="connsiteY41" fmla="*/ 771766 h 2216391"/>
                <a:gd name="connsiteX42" fmla="*/ 174625 w 1578372"/>
                <a:gd name="connsiteY42" fmla="*/ 778116 h 2216391"/>
                <a:gd name="connsiteX43" fmla="*/ 171450 w 1578372"/>
                <a:gd name="connsiteY43" fmla="*/ 844791 h 2216391"/>
                <a:gd name="connsiteX44" fmla="*/ 155575 w 1578372"/>
                <a:gd name="connsiteY44" fmla="*/ 873366 h 2216391"/>
                <a:gd name="connsiteX45" fmla="*/ 142875 w 1578372"/>
                <a:gd name="connsiteY45" fmla="*/ 892416 h 2216391"/>
                <a:gd name="connsiteX46" fmla="*/ 130175 w 1578372"/>
                <a:gd name="connsiteY46" fmla="*/ 914641 h 2216391"/>
                <a:gd name="connsiteX47" fmla="*/ 127000 w 1578372"/>
                <a:gd name="connsiteY47" fmla="*/ 924166 h 2216391"/>
                <a:gd name="connsiteX48" fmla="*/ 130175 w 1578372"/>
                <a:gd name="connsiteY48" fmla="*/ 974966 h 2216391"/>
                <a:gd name="connsiteX49" fmla="*/ 130175 w 1578372"/>
                <a:gd name="connsiteY49" fmla="*/ 1073391 h 2216391"/>
                <a:gd name="connsiteX50" fmla="*/ 123825 w 1578372"/>
                <a:gd name="connsiteY50" fmla="*/ 1082916 h 2216391"/>
                <a:gd name="connsiteX51" fmla="*/ 107950 w 1578372"/>
                <a:gd name="connsiteY51" fmla="*/ 1114666 h 2216391"/>
                <a:gd name="connsiteX52" fmla="*/ 107950 w 1578372"/>
                <a:gd name="connsiteY52" fmla="*/ 1114666 h 2216391"/>
                <a:gd name="connsiteX53" fmla="*/ 104775 w 1578372"/>
                <a:gd name="connsiteY53" fmla="*/ 1124191 h 2216391"/>
                <a:gd name="connsiteX54" fmla="*/ 95250 w 1578372"/>
                <a:gd name="connsiteY54" fmla="*/ 1127366 h 2216391"/>
                <a:gd name="connsiteX55" fmla="*/ 76200 w 1578372"/>
                <a:gd name="connsiteY55" fmla="*/ 1140066 h 2216391"/>
                <a:gd name="connsiteX56" fmla="*/ 66675 w 1578372"/>
                <a:gd name="connsiteY56" fmla="*/ 1146416 h 2216391"/>
                <a:gd name="connsiteX57" fmla="*/ 66675 w 1578372"/>
                <a:gd name="connsiteY57" fmla="*/ 1225791 h 2216391"/>
                <a:gd name="connsiteX58" fmla="*/ 73025 w 1578372"/>
                <a:gd name="connsiteY58" fmla="*/ 1244841 h 2216391"/>
                <a:gd name="connsiteX59" fmla="*/ 69850 w 1578372"/>
                <a:gd name="connsiteY59" fmla="*/ 1308341 h 2216391"/>
                <a:gd name="connsiteX60" fmla="*/ 63500 w 1578372"/>
                <a:gd name="connsiteY60" fmla="*/ 1327391 h 2216391"/>
                <a:gd name="connsiteX61" fmla="*/ 60325 w 1578372"/>
                <a:gd name="connsiteY61" fmla="*/ 1340091 h 2216391"/>
                <a:gd name="connsiteX62" fmla="*/ 53975 w 1578372"/>
                <a:gd name="connsiteY62" fmla="*/ 1359141 h 2216391"/>
                <a:gd name="connsiteX63" fmla="*/ 44450 w 1578372"/>
                <a:gd name="connsiteY63" fmla="*/ 1390891 h 2216391"/>
                <a:gd name="connsiteX64" fmla="*/ 41275 w 1578372"/>
                <a:gd name="connsiteY64" fmla="*/ 1400416 h 2216391"/>
                <a:gd name="connsiteX65" fmla="*/ 38100 w 1578372"/>
                <a:gd name="connsiteY65" fmla="*/ 1409941 h 2216391"/>
                <a:gd name="connsiteX66" fmla="*/ 34925 w 1578372"/>
                <a:gd name="connsiteY66" fmla="*/ 1422641 h 2216391"/>
                <a:gd name="connsiteX67" fmla="*/ 28575 w 1578372"/>
                <a:gd name="connsiteY67" fmla="*/ 1432166 h 2216391"/>
                <a:gd name="connsiteX68" fmla="*/ 22225 w 1578372"/>
                <a:gd name="connsiteY68" fmla="*/ 1451216 h 2216391"/>
                <a:gd name="connsiteX69" fmla="*/ 9525 w 1578372"/>
                <a:gd name="connsiteY69" fmla="*/ 1479791 h 2216391"/>
                <a:gd name="connsiteX70" fmla="*/ 3175 w 1578372"/>
                <a:gd name="connsiteY70" fmla="*/ 1498841 h 2216391"/>
                <a:gd name="connsiteX71" fmla="*/ 0 w 1578372"/>
                <a:gd name="connsiteY71" fmla="*/ 1508366 h 2216391"/>
                <a:gd name="connsiteX72" fmla="*/ 3175 w 1578372"/>
                <a:gd name="connsiteY72" fmla="*/ 1517891 h 2216391"/>
                <a:gd name="connsiteX73" fmla="*/ 31750 w 1578372"/>
                <a:gd name="connsiteY73" fmla="*/ 1508366 h 2216391"/>
                <a:gd name="connsiteX74" fmla="*/ 41275 w 1578372"/>
                <a:gd name="connsiteY74" fmla="*/ 1505191 h 2216391"/>
                <a:gd name="connsiteX75" fmla="*/ 73025 w 1578372"/>
                <a:gd name="connsiteY75" fmla="*/ 1495666 h 2216391"/>
                <a:gd name="connsiteX76" fmla="*/ 95250 w 1578372"/>
                <a:gd name="connsiteY76" fmla="*/ 1486141 h 2216391"/>
                <a:gd name="connsiteX77" fmla="*/ 114300 w 1578372"/>
                <a:gd name="connsiteY77" fmla="*/ 1482966 h 2216391"/>
                <a:gd name="connsiteX78" fmla="*/ 127000 w 1578372"/>
                <a:gd name="connsiteY78" fmla="*/ 1479791 h 2216391"/>
                <a:gd name="connsiteX79" fmla="*/ 161925 w 1578372"/>
                <a:gd name="connsiteY79" fmla="*/ 1476616 h 2216391"/>
                <a:gd name="connsiteX80" fmla="*/ 381000 w 1578372"/>
                <a:gd name="connsiteY80" fmla="*/ 1473441 h 2216391"/>
                <a:gd name="connsiteX81" fmla="*/ 422275 w 1578372"/>
                <a:gd name="connsiteY81" fmla="*/ 1463916 h 2216391"/>
                <a:gd name="connsiteX82" fmla="*/ 441325 w 1578372"/>
                <a:gd name="connsiteY82" fmla="*/ 1457566 h 2216391"/>
                <a:gd name="connsiteX83" fmla="*/ 454025 w 1578372"/>
                <a:gd name="connsiteY83" fmla="*/ 1454391 h 2216391"/>
                <a:gd name="connsiteX84" fmla="*/ 473075 w 1578372"/>
                <a:gd name="connsiteY84" fmla="*/ 1448041 h 2216391"/>
                <a:gd name="connsiteX85" fmla="*/ 492125 w 1578372"/>
                <a:gd name="connsiteY85" fmla="*/ 1444866 h 2216391"/>
                <a:gd name="connsiteX86" fmla="*/ 504825 w 1578372"/>
                <a:gd name="connsiteY86" fmla="*/ 1441691 h 2216391"/>
                <a:gd name="connsiteX87" fmla="*/ 549275 w 1578372"/>
                <a:gd name="connsiteY87" fmla="*/ 1438516 h 2216391"/>
                <a:gd name="connsiteX88" fmla="*/ 612775 w 1578372"/>
                <a:gd name="connsiteY88" fmla="*/ 1425816 h 2216391"/>
                <a:gd name="connsiteX89" fmla="*/ 631825 w 1578372"/>
                <a:gd name="connsiteY89" fmla="*/ 1416291 h 2216391"/>
                <a:gd name="connsiteX90" fmla="*/ 644525 w 1578372"/>
                <a:gd name="connsiteY90" fmla="*/ 1413116 h 2216391"/>
                <a:gd name="connsiteX91" fmla="*/ 657225 w 1578372"/>
                <a:gd name="connsiteY91" fmla="*/ 1416291 h 2216391"/>
                <a:gd name="connsiteX92" fmla="*/ 660400 w 1578372"/>
                <a:gd name="connsiteY92" fmla="*/ 1454391 h 2216391"/>
                <a:gd name="connsiteX93" fmla="*/ 727075 w 1578372"/>
                <a:gd name="connsiteY93" fmla="*/ 1457566 h 2216391"/>
                <a:gd name="connsiteX94" fmla="*/ 723900 w 1578372"/>
                <a:gd name="connsiteY94" fmla="*/ 1533766 h 2216391"/>
                <a:gd name="connsiteX95" fmla="*/ 720725 w 1578372"/>
                <a:gd name="connsiteY95" fmla="*/ 1546466 h 2216391"/>
                <a:gd name="connsiteX96" fmla="*/ 717550 w 1578372"/>
                <a:gd name="connsiteY96" fmla="*/ 1581391 h 2216391"/>
                <a:gd name="connsiteX97" fmla="*/ 714375 w 1578372"/>
                <a:gd name="connsiteY97" fmla="*/ 1609966 h 2216391"/>
                <a:gd name="connsiteX98" fmla="*/ 708025 w 1578372"/>
                <a:gd name="connsiteY98" fmla="*/ 1644891 h 2216391"/>
                <a:gd name="connsiteX99" fmla="*/ 701675 w 1578372"/>
                <a:gd name="connsiteY99" fmla="*/ 1663941 h 2216391"/>
                <a:gd name="connsiteX100" fmla="*/ 698500 w 1578372"/>
                <a:gd name="connsiteY100" fmla="*/ 1771891 h 2216391"/>
                <a:gd name="connsiteX101" fmla="*/ 695325 w 1578372"/>
                <a:gd name="connsiteY101" fmla="*/ 1784591 h 2216391"/>
                <a:gd name="connsiteX102" fmla="*/ 692150 w 1578372"/>
                <a:gd name="connsiteY102" fmla="*/ 1829041 h 2216391"/>
                <a:gd name="connsiteX103" fmla="*/ 688975 w 1578372"/>
                <a:gd name="connsiteY103" fmla="*/ 2057641 h 2216391"/>
                <a:gd name="connsiteX104" fmla="*/ 676275 w 1578372"/>
                <a:gd name="connsiteY104" fmla="*/ 2076691 h 2216391"/>
                <a:gd name="connsiteX105" fmla="*/ 660400 w 1578372"/>
                <a:gd name="connsiteY105" fmla="*/ 2092566 h 2216391"/>
                <a:gd name="connsiteX106" fmla="*/ 641350 w 1578372"/>
                <a:gd name="connsiteY106" fmla="*/ 2098916 h 2216391"/>
                <a:gd name="connsiteX107" fmla="*/ 631825 w 1578372"/>
                <a:gd name="connsiteY107" fmla="*/ 2102091 h 2216391"/>
                <a:gd name="connsiteX108" fmla="*/ 612775 w 1578372"/>
                <a:gd name="connsiteY108" fmla="*/ 2111616 h 2216391"/>
                <a:gd name="connsiteX109" fmla="*/ 609600 w 1578372"/>
                <a:gd name="connsiteY109" fmla="*/ 2165591 h 2216391"/>
                <a:gd name="connsiteX110" fmla="*/ 606425 w 1578372"/>
                <a:gd name="connsiteY110" fmla="*/ 2197341 h 2216391"/>
                <a:gd name="connsiteX111" fmla="*/ 619125 w 1578372"/>
                <a:gd name="connsiteY111" fmla="*/ 2200516 h 2216391"/>
                <a:gd name="connsiteX112" fmla="*/ 644525 w 1578372"/>
                <a:gd name="connsiteY112" fmla="*/ 2203691 h 2216391"/>
                <a:gd name="connsiteX113" fmla="*/ 673100 w 1578372"/>
                <a:gd name="connsiteY113" fmla="*/ 2213216 h 2216391"/>
                <a:gd name="connsiteX114" fmla="*/ 682625 w 1578372"/>
                <a:gd name="connsiteY114" fmla="*/ 2216391 h 2216391"/>
                <a:gd name="connsiteX115" fmla="*/ 730250 w 1578372"/>
                <a:gd name="connsiteY115" fmla="*/ 2210041 h 2216391"/>
                <a:gd name="connsiteX116" fmla="*/ 752475 w 1578372"/>
                <a:gd name="connsiteY116" fmla="*/ 2203691 h 2216391"/>
                <a:gd name="connsiteX117" fmla="*/ 768350 w 1578372"/>
                <a:gd name="connsiteY117" fmla="*/ 2200516 h 2216391"/>
                <a:gd name="connsiteX118" fmla="*/ 796925 w 1578372"/>
                <a:gd name="connsiteY118" fmla="*/ 2190991 h 2216391"/>
                <a:gd name="connsiteX119" fmla="*/ 815975 w 1578372"/>
                <a:gd name="connsiteY119" fmla="*/ 2184641 h 2216391"/>
                <a:gd name="connsiteX120" fmla="*/ 844550 w 1578372"/>
                <a:gd name="connsiteY120" fmla="*/ 2175116 h 2216391"/>
                <a:gd name="connsiteX121" fmla="*/ 854075 w 1578372"/>
                <a:gd name="connsiteY121" fmla="*/ 2171941 h 2216391"/>
                <a:gd name="connsiteX122" fmla="*/ 866775 w 1578372"/>
                <a:gd name="connsiteY122" fmla="*/ 2168766 h 2216391"/>
                <a:gd name="connsiteX123" fmla="*/ 876300 w 1578372"/>
                <a:gd name="connsiteY123" fmla="*/ 2165591 h 2216391"/>
                <a:gd name="connsiteX124" fmla="*/ 889000 w 1578372"/>
                <a:gd name="connsiteY124" fmla="*/ 2162416 h 2216391"/>
                <a:gd name="connsiteX125" fmla="*/ 898525 w 1578372"/>
                <a:gd name="connsiteY125" fmla="*/ 2159241 h 2216391"/>
                <a:gd name="connsiteX126" fmla="*/ 942975 w 1578372"/>
                <a:gd name="connsiteY126" fmla="*/ 2156066 h 2216391"/>
                <a:gd name="connsiteX127" fmla="*/ 962025 w 1578372"/>
                <a:gd name="connsiteY127" fmla="*/ 2149716 h 2216391"/>
                <a:gd name="connsiteX128" fmla="*/ 984250 w 1578372"/>
                <a:gd name="connsiteY128" fmla="*/ 2143366 h 2216391"/>
                <a:gd name="connsiteX129" fmla="*/ 993775 w 1578372"/>
                <a:gd name="connsiteY129" fmla="*/ 2137016 h 2216391"/>
                <a:gd name="connsiteX130" fmla="*/ 1012825 w 1578372"/>
                <a:gd name="connsiteY130" fmla="*/ 2130666 h 2216391"/>
                <a:gd name="connsiteX131" fmla="*/ 1041400 w 1578372"/>
                <a:gd name="connsiteY131" fmla="*/ 2121141 h 2216391"/>
                <a:gd name="connsiteX132" fmla="*/ 1069975 w 1578372"/>
                <a:gd name="connsiteY132" fmla="*/ 2111616 h 2216391"/>
                <a:gd name="connsiteX133" fmla="*/ 1079500 w 1578372"/>
                <a:gd name="connsiteY133" fmla="*/ 2108441 h 2216391"/>
                <a:gd name="connsiteX134" fmla="*/ 1089025 w 1578372"/>
                <a:gd name="connsiteY134" fmla="*/ 2105266 h 2216391"/>
                <a:gd name="connsiteX135" fmla="*/ 1136650 w 1578372"/>
                <a:gd name="connsiteY135" fmla="*/ 2108441 h 2216391"/>
                <a:gd name="connsiteX136" fmla="*/ 1146175 w 1578372"/>
                <a:gd name="connsiteY136" fmla="*/ 2111616 h 2216391"/>
                <a:gd name="connsiteX137" fmla="*/ 1165225 w 1578372"/>
                <a:gd name="connsiteY137" fmla="*/ 2124316 h 2216391"/>
                <a:gd name="connsiteX138" fmla="*/ 1174750 w 1578372"/>
                <a:gd name="connsiteY138" fmla="*/ 2130666 h 2216391"/>
                <a:gd name="connsiteX139" fmla="*/ 1184275 w 1578372"/>
                <a:gd name="connsiteY139" fmla="*/ 2133841 h 2216391"/>
                <a:gd name="connsiteX140" fmla="*/ 1212850 w 1578372"/>
                <a:gd name="connsiteY140" fmla="*/ 2149716 h 2216391"/>
                <a:gd name="connsiteX141" fmla="*/ 1219200 w 1578372"/>
                <a:gd name="connsiteY141" fmla="*/ 2117966 h 2216391"/>
                <a:gd name="connsiteX142" fmla="*/ 1222375 w 1578372"/>
                <a:gd name="connsiteY142" fmla="*/ 2108441 h 2216391"/>
                <a:gd name="connsiteX143" fmla="*/ 1225550 w 1578372"/>
                <a:gd name="connsiteY143" fmla="*/ 2095741 h 2216391"/>
                <a:gd name="connsiteX144" fmla="*/ 1231900 w 1578372"/>
                <a:gd name="connsiteY144" fmla="*/ 2076691 h 2216391"/>
                <a:gd name="connsiteX145" fmla="*/ 1228725 w 1578372"/>
                <a:gd name="connsiteY145" fmla="*/ 1975091 h 2216391"/>
                <a:gd name="connsiteX146" fmla="*/ 1241425 w 1578372"/>
                <a:gd name="connsiteY146" fmla="*/ 1851266 h 2216391"/>
                <a:gd name="connsiteX147" fmla="*/ 1238250 w 1578372"/>
                <a:gd name="connsiteY147" fmla="*/ 1797291 h 2216391"/>
                <a:gd name="connsiteX148" fmla="*/ 1244600 w 1578372"/>
                <a:gd name="connsiteY148" fmla="*/ 1768716 h 2216391"/>
                <a:gd name="connsiteX149" fmla="*/ 1247775 w 1578372"/>
                <a:gd name="connsiteY149" fmla="*/ 1746491 h 2216391"/>
                <a:gd name="connsiteX150" fmla="*/ 1250950 w 1578372"/>
                <a:gd name="connsiteY150" fmla="*/ 1736966 h 2216391"/>
                <a:gd name="connsiteX151" fmla="*/ 1254125 w 1578372"/>
                <a:gd name="connsiteY151" fmla="*/ 1606791 h 2216391"/>
                <a:gd name="connsiteX152" fmla="*/ 1257300 w 1578372"/>
                <a:gd name="connsiteY152" fmla="*/ 1597266 h 2216391"/>
                <a:gd name="connsiteX153" fmla="*/ 1263650 w 1578372"/>
                <a:gd name="connsiteY153" fmla="*/ 1571866 h 2216391"/>
                <a:gd name="connsiteX154" fmla="*/ 1260475 w 1578372"/>
                <a:gd name="connsiteY154" fmla="*/ 1451216 h 2216391"/>
                <a:gd name="connsiteX155" fmla="*/ 1257300 w 1578372"/>
                <a:gd name="connsiteY155" fmla="*/ 1441691 h 2216391"/>
                <a:gd name="connsiteX156" fmla="*/ 1254125 w 1578372"/>
                <a:gd name="connsiteY156" fmla="*/ 1428991 h 2216391"/>
                <a:gd name="connsiteX157" fmla="*/ 1244600 w 1578372"/>
                <a:gd name="connsiteY157" fmla="*/ 1343266 h 2216391"/>
                <a:gd name="connsiteX158" fmla="*/ 1247775 w 1578372"/>
                <a:gd name="connsiteY158" fmla="*/ 1314691 h 2216391"/>
                <a:gd name="connsiteX159" fmla="*/ 1260475 w 1578372"/>
                <a:gd name="connsiteY159" fmla="*/ 1282941 h 2216391"/>
                <a:gd name="connsiteX160" fmla="*/ 1263650 w 1578372"/>
                <a:gd name="connsiteY160" fmla="*/ 1273416 h 2216391"/>
                <a:gd name="connsiteX161" fmla="*/ 1276350 w 1578372"/>
                <a:gd name="connsiteY161" fmla="*/ 1254366 h 2216391"/>
                <a:gd name="connsiteX162" fmla="*/ 1282700 w 1578372"/>
                <a:gd name="connsiteY162" fmla="*/ 1244841 h 2216391"/>
                <a:gd name="connsiteX163" fmla="*/ 1289050 w 1578372"/>
                <a:gd name="connsiteY163" fmla="*/ 1222616 h 2216391"/>
                <a:gd name="connsiteX164" fmla="*/ 1292225 w 1578372"/>
                <a:gd name="connsiteY164" fmla="*/ 1213091 h 2216391"/>
                <a:gd name="connsiteX165" fmla="*/ 1301750 w 1578372"/>
                <a:gd name="connsiteY165" fmla="*/ 1209916 h 2216391"/>
                <a:gd name="connsiteX166" fmla="*/ 1317625 w 1578372"/>
                <a:gd name="connsiteY166" fmla="*/ 1197216 h 2216391"/>
                <a:gd name="connsiteX167" fmla="*/ 1336675 w 1578372"/>
                <a:gd name="connsiteY167" fmla="*/ 1178166 h 2216391"/>
                <a:gd name="connsiteX168" fmla="*/ 1339850 w 1578372"/>
                <a:gd name="connsiteY168" fmla="*/ 1168641 h 2216391"/>
                <a:gd name="connsiteX169" fmla="*/ 1358900 w 1578372"/>
                <a:gd name="connsiteY169" fmla="*/ 1152766 h 2216391"/>
                <a:gd name="connsiteX170" fmla="*/ 1371600 w 1578372"/>
                <a:gd name="connsiteY170" fmla="*/ 1133716 h 2216391"/>
                <a:gd name="connsiteX171" fmla="*/ 1387475 w 1578372"/>
                <a:gd name="connsiteY171" fmla="*/ 1117841 h 2216391"/>
                <a:gd name="connsiteX172" fmla="*/ 1397000 w 1578372"/>
                <a:gd name="connsiteY172" fmla="*/ 1114666 h 2216391"/>
                <a:gd name="connsiteX173" fmla="*/ 1412875 w 1578372"/>
                <a:gd name="connsiteY173" fmla="*/ 1082916 h 2216391"/>
                <a:gd name="connsiteX174" fmla="*/ 1409700 w 1578372"/>
                <a:gd name="connsiteY174" fmla="*/ 1070216 h 2216391"/>
                <a:gd name="connsiteX175" fmla="*/ 1400175 w 1578372"/>
                <a:gd name="connsiteY175" fmla="*/ 1067041 h 2216391"/>
                <a:gd name="connsiteX176" fmla="*/ 1381125 w 1578372"/>
                <a:gd name="connsiteY176" fmla="*/ 1057516 h 2216391"/>
                <a:gd name="connsiteX177" fmla="*/ 1358900 w 1578372"/>
                <a:gd name="connsiteY177" fmla="*/ 1028941 h 2216391"/>
                <a:gd name="connsiteX178" fmla="*/ 1352550 w 1578372"/>
                <a:gd name="connsiteY178" fmla="*/ 1019416 h 2216391"/>
                <a:gd name="connsiteX179" fmla="*/ 1333500 w 1578372"/>
                <a:gd name="connsiteY179" fmla="*/ 1006716 h 2216391"/>
                <a:gd name="connsiteX180" fmla="*/ 1314450 w 1578372"/>
                <a:gd name="connsiteY180" fmla="*/ 997191 h 2216391"/>
                <a:gd name="connsiteX181" fmla="*/ 1301750 w 1578372"/>
                <a:gd name="connsiteY181" fmla="*/ 984491 h 2216391"/>
                <a:gd name="connsiteX182" fmla="*/ 1289050 w 1578372"/>
                <a:gd name="connsiteY182" fmla="*/ 965441 h 2216391"/>
                <a:gd name="connsiteX183" fmla="*/ 1279525 w 1578372"/>
                <a:gd name="connsiteY183" fmla="*/ 955916 h 2216391"/>
                <a:gd name="connsiteX184" fmla="*/ 1266825 w 1578372"/>
                <a:gd name="connsiteY184" fmla="*/ 933691 h 2216391"/>
                <a:gd name="connsiteX185" fmla="*/ 1257300 w 1578372"/>
                <a:gd name="connsiteY185" fmla="*/ 924166 h 2216391"/>
                <a:gd name="connsiteX186" fmla="*/ 1231900 w 1578372"/>
                <a:gd name="connsiteY186" fmla="*/ 892416 h 2216391"/>
                <a:gd name="connsiteX187" fmla="*/ 1209675 w 1578372"/>
                <a:gd name="connsiteY187" fmla="*/ 876541 h 2216391"/>
                <a:gd name="connsiteX188" fmla="*/ 1200150 w 1578372"/>
                <a:gd name="connsiteY188" fmla="*/ 873366 h 2216391"/>
                <a:gd name="connsiteX189" fmla="*/ 1184275 w 1578372"/>
                <a:gd name="connsiteY189" fmla="*/ 860666 h 2216391"/>
                <a:gd name="connsiteX190" fmla="*/ 1165225 w 1578372"/>
                <a:gd name="connsiteY190" fmla="*/ 835266 h 2216391"/>
                <a:gd name="connsiteX191" fmla="*/ 1155700 w 1578372"/>
                <a:gd name="connsiteY191" fmla="*/ 825741 h 2216391"/>
                <a:gd name="connsiteX192" fmla="*/ 1146175 w 1578372"/>
                <a:gd name="connsiteY192" fmla="*/ 813041 h 2216391"/>
                <a:gd name="connsiteX193" fmla="*/ 1120775 w 1578372"/>
                <a:gd name="connsiteY193" fmla="*/ 784466 h 2216391"/>
                <a:gd name="connsiteX194" fmla="*/ 1120775 w 1578372"/>
                <a:gd name="connsiteY194" fmla="*/ 749541 h 2216391"/>
                <a:gd name="connsiteX195" fmla="*/ 1130300 w 1578372"/>
                <a:gd name="connsiteY195" fmla="*/ 746366 h 2216391"/>
                <a:gd name="connsiteX196" fmla="*/ 1143000 w 1578372"/>
                <a:gd name="connsiteY196" fmla="*/ 733666 h 2216391"/>
                <a:gd name="connsiteX197" fmla="*/ 1158875 w 1578372"/>
                <a:gd name="connsiteY197" fmla="*/ 711441 h 2216391"/>
                <a:gd name="connsiteX198" fmla="*/ 1171575 w 1578372"/>
                <a:gd name="connsiteY198" fmla="*/ 673341 h 2216391"/>
                <a:gd name="connsiteX199" fmla="*/ 1174750 w 1578372"/>
                <a:gd name="connsiteY199" fmla="*/ 663816 h 2216391"/>
                <a:gd name="connsiteX200" fmla="*/ 1203325 w 1578372"/>
                <a:gd name="connsiteY200" fmla="*/ 632066 h 2216391"/>
                <a:gd name="connsiteX201" fmla="*/ 1209675 w 1578372"/>
                <a:gd name="connsiteY201" fmla="*/ 622541 h 2216391"/>
                <a:gd name="connsiteX202" fmla="*/ 1263650 w 1578372"/>
                <a:gd name="connsiteY202" fmla="*/ 562216 h 2216391"/>
                <a:gd name="connsiteX203" fmla="*/ 1276350 w 1578372"/>
                <a:gd name="connsiteY203" fmla="*/ 543166 h 2216391"/>
                <a:gd name="connsiteX204" fmla="*/ 1292225 w 1578372"/>
                <a:gd name="connsiteY204" fmla="*/ 524116 h 2216391"/>
                <a:gd name="connsiteX205" fmla="*/ 1298575 w 1578372"/>
                <a:gd name="connsiteY205" fmla="*/ 505066 h 2216391"/>
                <a:gd name="connsiteX206" fmla="*/ 1304925 w 1578372"/>
                <a:gd name="connsiteY206" fmla="*/ 486016 h 2216391"/>
                <a:gd name="connsiteX207" fmla="*/ 1308100 w 1578372"/>
                <a:gd name="connsiteY207" fmla="*/ 476491 h 2216391"/>
                <a:gd name="connsiteX208" fmla="*/ 1311275 w 1578372"/>
                <a:gd name="connsiteY208" fmla="*/ 466966 h 2216391"/>
                <a:gd name="connsiteX209" fmla="*/ 1317625 w 1578372"/>
                <a:gd name="connsiteY209" fmla="*/ 457441 h 2216391"/>
                <a:gd name="connsiteX210" fmla="*/ 1320800 w 1578372"/>
                <a:gd name="connsiteY210" fmla="*/ 447916 h 2216391"/>
                <a:gd name="connsiteX211" fmla="*/ 1323975 w 1578372"/>
                <a:gd name="connsiteY211" fmla="*/ 435216 h 2216391"/>
                <a:gd name="connsiteX212" fmla="*/ 1343025 w 1578372"/>
                <a:gd name="connsiteY212" fmla="*/ 419341 h 2216391"/>
                <a:gd name="connsiteX213" fmla="*/ 1362075 w 1578372"/>
                <a:gd name="connsiteY213" fmla="*/ 406641 h 2216391"/>
                <a:gd name="connsiteX214" fmla="*/ 1374775 w 1578372"/>
                <a:gd name="connsiteY214" fmla="*/ 378066 h 2216391"/>
                <a:gd name="connsiteX215" fmla="*/ 1377950 w 1578372"/>
                <a:gd name="connsiteY215" fmla="*/ 368541 h 2216391"/>
                <a:gd name="connsiteX216" fmla="*/ 1381125 w 1578372"/>
                <a:gd name="connsiteY216" fmla="*/ 359016 h 2216391"/>
                <a:gd name="connsiteX217" fmla="*/ 1393825 w 1578372"/>
                <a:gd name="connsiteY217" fmla="*/ 339966 h 2216391"/>
                <a:gd name="connsiteX218" fmla="*/ 1400175 w 1578372"/>
                <a:gd name="connsiteY218" fmla="*/ 327266 h 2216391"/>
                <a:gd name="connsiteX219" fmla="*/ 1412875 w 1578372"/>
                <a:gd name="connsiteY219" fmla="*/ 308216 h 2216391"/>
                <a:gd name="connsiteX220" fmla="*/ 1419225 w 1578372"/>
                <a:gd name="connsiteY220" fmla="*/ 298691 h 2216391"/>
                <a:gd name="connsiteX221" fmla="*/ 1425575 w 1578372"/>
                <a:gd name="connsiteY221" fmla="*/ 289166 h 2216391"/>
                <a:gd name="connsiteX222" fmla="*/ 1454150 w 1578372"/>
                <a:gd name="connsiteY222" fmla="*/ 273291 h 2216391"/>
                <a:gd name="connsiteX223" fmla="*/ 1463675 w 1578372"/>
                <a:gd name="connsiteY223" fmla="*/ 266941 h 2216391"/>
                <a:gd name="connsiteX224" fmla="*/ 1473200 w 1578372"/>
                <a:gd name="connsiteY224" fmla="*/ 260591 h 2216391"/>
                <a:gd name="connsiteX225" fmla="*/ 1479550 w 1578372"/>
                <a:gd name="connsiteY225" fmla="*/ 238366 h 2216391"/>
                <a:gd name="connsiteX226" fmla="*/ 1485900 w 1578372"/>
                <a:gd name="connsiteY226" fmla="*/ 216141 h 2216391"/>
                <a:gd name="connsiteX227" fmla="*/ 1498600 w 1578372"/>
                <a:gd name="connsiteY227" fmla="*/ 197091 h 2216391"/>
                <a:gd name="connsiteX228" fmla="*/ 1504950 w 1578372"/>
                <a:gd name="connsiteY228" fmla="*/ 187566 h 2216391"/>
                <a:gd name="connsiteX229" fmla="*/ 1517650 w 1578372"/>
                <a:gd name="connsiteY229" fmla="*/ 155816 h 2216391"/>
                <a:gd name="connsiteX230" fmla="*/ 1520825 w 1578372"/>
                <a:gd name="connsiteY230" fmla="*/ 146291 h 2216391"/>
                <a:gd name="connsiteX231" fmla="*/ 1539875 w 1578372"/>
                <a:gd name="connsiteY231" fmla="*/ 127241 h 2216391"/>
                <a:gd name="connsiteX232" fmla="*/ 1549400 w 1578372"/>
                <a:gd name="connsiteY232" fmla="*/ 114541 h 2216391"/>
                <a:gd name="connsiteX233" fmla="*/ 1558925 w 1578372"/>
                <a:gd name="connsiteY233" fmla="*/ 95491 h 2216391"/>
                <a:gd name="connsiteX234" fmla="*/ 1568450 w 1578372"/>
                <a:gd name="connsiteY234" fmla="*/ 89141 h 2216391"/>
                <a:gd name="connsiteX235" fmla="*/ 1574800 w 1578372"/>
                <a:gd name="connsiteY235" fmla="*/ 79616 h 2216391"/>
                <a:gd name="connsiteX236" fmla="*/ 1574800 w 1578372"/>
                <a:gd name="connsiteY236" fmla="*/ 51041 h 2216391"/>
                <a:gd name="connsiteX237" fmla="*/ 1565275 w 1578372"/>
                <a:gd name="connsiteY237" fmla="*/ 44691 h 2216391"/>
                <a:gd name="connsiteX238" fmla="*/ 1520825 w 1578372"/>
                <a:gd name="connsiteY238" fmla="*/ 47866 h 2216391"/>
                <a:gd name="connsiteX239" fmla="*/ 720725 w 1578372"/>
                <a:gd name="connsiteY239" fmla="*/ 54216 h 2216391"/>
                <a:gd name="connsiteX240" fmla="*/ 688975 w 1578372"/>
                <a:gd name="connsiteY240" fmla="*/ 101841 h 2216391"/>
                <a:gd name="connsiteX241" fmla="*/ 679450 w 1578372"/>
                <a:gd name="connsiteY241" fmla="*/ 127241 h 2216391"/>
                <a:gd name="connsiteX242" fmla="*/ 676275 w 1578372"/>
                <a:gd name="connsiteY242" fmla="*/ 139941 h 2216391"/>
                <a:gd name="connsiteX243" fmla="*/ 663575 w 1578372"/>
                <a:gd name="connsiteY243" fmla="*/ 171691 h 2216391"/>
                <a:gd name="connsiteX244" fmla="*/ 654050 w 1578372"/>
                <a:gd name="connsiteY244" fmla="*/ 212966 h 2216391"/>
                <a:gd name="connsiteX245" fmla="*/ 650875 w 1578372"/>
                <a:gd name="connsiteY245" fmla="*/ 235191 h 2216391"/>
                <a:gd name="connsiteX246" fmla="*/ 638175 w 1578372"/>
                <a:gd name="connsiteY246" fmla="*/ 263766 h 2216391"/>
                <a:gd name="connsiteX247" fmla="*/ 635000 w 1578372"/>
                <a:gd name="connsiteY247" fmla="*/ 273291 h 2216391"/>
                <a:gd name="connsiteX248" fmla="*/ 628650 w 1578372"/>
                <a:gd name="connsiteY248" fmla="*/ 282816 h 2216391"/>
                <a:gd name="connsiteX249" fmla="*/ 625475 w 1578372"/>
                <a:gd name="connsiteY249" fmla="*/ 292341 h 2216391"/>
                <a:gd name="connsiteX250" fmla="*/ 628650 w 1578372"/>
                <a:gd name="connsiteY250" fmla="*/ 285991 h 2216391"/>
                <a:gd name="connsiteX0" fmla="*/ 628650 w 1578372"/>
                <a:gd name="connsiteY0" fmla="*/ 241300 h 2171700"/>
                <a:gd name="connsiteX1" fmla="*/ 619125 w 1578372"/>
                <a:gd name="connsiteY1" fmla="*/ 288925 h 2171700"/>
                <a:gd name="connsiteX2" fmla="*/ 615950 w 1578372"/>
                <a:gd name="connsiteY2" fmla="*/ 298450 h 2171700"/>
                <a:gd name="connsiteX3" fmla="*/ 612775 w 1578372"/>
                <a:gd name="connsiteY3" fmla="*/ 307975 h 2171700"/>
                <a:gd name="connsiteX4" fmla="*/ 603250 w 1578372"/>
                <a:gd name="connsiteY4" fmla="*/ 317500 h 2171700"/>
                <a:gd name="connsiteX5" fmla="*/ 596900 w 1578372"/>
                <a:gd name="connsiteY5" fmla="*/ 330200 h 2171700"/>
                <a:gd name="connsiteX6" fmla="*/ 590550 w 1578372"/>
                <a:gd name="connsiteY6" fmla="*/ 339725 h 2171700"/>
                <a:gd name="connsiteX7" fmla="*/ 584200 w 1578372"/>
                <a:gd name="connsiteY7" fmla="*/ 352425 h 2171700"/>
                <a:gd name="connsiteX8" fmla="*/ 574675 w 1578372"/>
                <a:gd name="connsiteY8" fmla="*/ 358775 h 2171700"/>
                <a:gd name="connsiteX9" fmla="*/ 568325 w 1578372"/>
                <a:gd name="connsiteY9" fmla="*/ 368300 h 2171700"/>
                <a:gd name="connsiteX10" fmla="*/ 549275 w 1578372"/>
                <a:gd name="connsiteY10" fmla="*/ 387350 h 2171700"/>
                <a:gd name="connsiteX11" fmla="*/ 542925 w 1578372"/>
                <a:gd name="connsiteY11" fmla="*/ 396875 h 2171700"/>
                <a:gd name="connsiteX12" fmla="*/ 520700 w 1578372"/>
                <a:gd name="connsiteY12" fmla="*/ 409575 h 2171700"/>
                <a:gd name="connsiteX13" fmla="*/ 492125 w 1578372"/>
                <a:gd name="connsiteY13" fmla="*/ 428625 h 2171700"/>
                <a:gd name="connsiteX14" fmla="*/ 482600 w 1578372"/>
                <a:gd name="connsiteY14" fmla="*/ 434975 h 2171700"/>
                <a:gd name="connsiteX15" fmla="*/ 463550 w 1578372"/>
                <a:gd name="connsiteY15" fmla="*/ 441325 h 2171700"/>
                <a:gd name="connsiteX16" fmla="*/ 444500 w 1578372"/>
                <a:gd name="connsiteY16" fmla="*/ 454025 h 2171700"/>
                <a:gd name="connsiteX17" fmla="*/ 434975 w 1578372"/>
                <a:gd name="connsiteY17" fmla="*/ 460375 h 2171700"/>
                <a:gd name="connsiteX18" fmla="*/ 425450 w 1578372"/>
                <a:gd name="connsiteY18" fmla="*/ 463550 h 2171700"/>
                <a:gd name="connsiteX19" fmla="*/ 412750 w 1578372"/>
                <a:gd name="connsiteY19" fmla="*/ 473075 h 2171700"/>
                <a:gd name="connsiteX20" fmla="*/ 393700 w 1578372"/>
                <a:gd name="connsiteY20" fmla="*/ 479425 h 2171700"/>
                <a:gd name="connsiteX21" fmla="*/ 374650 w 1578372"/>
                <a:gd name="connsiteY21" fmla="*/ 488950 h 2171700"/>
                <a:gd name="connsiteX22" fmla="*/ 355600 w 1578372"/>
                <a:gd name="connsiteY22" fmla="*/ 504825 h 2171700"/>
                <a:gd name="connsiteX23" fmla="*/ 342900 w 1578372"/>
                <a:gd name="connsiteY23" fmla="*/ 511175 h 2171700"/>
                <a:gd name="connsiteX24" fmla="*/ 333375 w 1578372"/>
                <a:gd name="connsiteY24" fmla="*/ 520700 h 2171700"/>
                <a:gd name="connsiteX25" fmla="*/ 323850 w 1578372"/>
                <a:gd name="connsiteY25" fmla="*/ 523875 h 2171700"/>
                <a:gd name="connsiteX26" fmla="*/ 314325 w 1578372"/>
                <a:gd name="connsiteY26" fmla="*/ 530225 h 2171700"/>
                <a:gd name="connsiteX27" fmla="*/ 320675 w 1578372"/>
                <a:gd name="connsiteY27" fmla="*/ 558800 h 2171700"/>
                <a:gd name="connsiteX28" fmla="*/ 327025 w 1578372"/>
                <a:gd name="connsiteY28" fmla="*/ 568325 h 2171700"/>
                <a:gd name="connsiteX29" fmla="*/ 298450 w 1578372"/>
                <a:gd name="connsiteY29" fmla="*/ 584200 h 2171700"/>
                <a:gd name="connsiteX30" fmla="*/ 292100 w 1578372"/>
                <a:gd name="connsiteY30" fmla="*/ 603250 h 2171700"/>
                <a:gd name="connsiteX31" fmla="*/ 276225 w 1578372"/>
                <a:gd name="connsiteY31" fmla="*/ 631825 h 2171700"/>
                <a:gd name="connsiteX32" fmla="*/ 266700 w 1578372"/>
                <a:gd name="connsiteY32" fmla="*/ 635000 h 2171700"/>
                <a:gd name="connsiteX33" fmla="*/ 257175 w 1578372"/>
                <a:gd name="connsiteY33" fmla="*/ 644525 h 2171700"/>
                <a:gd name="connsiteX34" fmla="*/ 247650 w 1578372"/>
                <a:gd name="connsiteY34" fmla="*/ 647700 h 2171700"/>
                <a:gd name="connsiteX35" fmla="*/ 238125 w 1578372"/>
                <a:gd name="connsiteY35" fmla="*/ 654050 h 2171700"/>
                <a:gd name="connsiteX36" fmla="*/ 228600 w 1578372"/>
                <a:gd name="connsiteY36" fmla="*/ 657225 h 2171700"/>
                <a:gd name="connsiteX37" fmla="*/ 209550 w 1578372"/>
                <a:gd name="connsiteY37" fmla="*/ 666750 h 2171700"/>
                <a:gd name="connsiteX38" fmla="*/ 203200 w 1578372"/>
                <a:gd name="connsiteY38" fmla="*/ 676275 h 2171700"/>
                <a:gd name="connsiteX39" fmla="*/ 200025 w 1578372"/>
                <a:gd name="connsiteY39" fmla="*/ 692150 h 2171700"/>
                <a:gd name="connsiteX40" fmla="*/ 196850 w 1578372"/>
                <a:gd name="connsiteY40" fmla="*/ 704850 h 2171700"/>
                <a:gd name="connsiteX41" fmla="*/ 193675 w 1578372"/>
                <a:gd name="connsiteY41" fmla="*/ 727075 h 2171700"/>
                <a:gd name="connsiteX42" fmla="*/ 174625 w 1578372"/>
                <a:gd name="connsiteY42" fmla="*/ 733425 h 2171700"/>
                <a:gd name="connsiteX43" fmla="*/ 171450 w 1578372"/>
                <a:gd name="connsiteY43" fmla="*/ 800100 h 2171700"/>
                <a:gd name="connsiteX44" fmla="*/ 155575 w 1578372"/>
                <a:gd name="connsiteY44" fmla="*/ 828675 h 2171700"/>
                <a:gd name="connsiteX45" fmla="*/ 142875 w 1578372"/>
                <a:gd name="connsiteY45" fmla="*/ 847725 h 2171700"/>
                <a:gd name="connsiteX46" fmla="*/ 130175 w 1578372"/>
                <a:gd name="connsiteY46" fmla="*/ 869950 h 2171700"/>
                <a:gd name="connsiteX47" fmla="*/ 127000 w 1578372"/>
                <a:gd name="connsiteY47" fmla="*/ 879475 h 2171700"/>
                <a:gd name="connsiteX48" fmla="*/ 130175 w 1578372"/>
                <a:gd name="connsiteY48" fmla="*/ 930275 h 2171700"/>
                <a:gd name="connsiteX49" fmla="*/ 130175 w 1578372"/>
                <a:gd name="connsiteY49" fmla="*/ 1028700 h 2171700"/>
                <a:gd name="connsiteX50" fmla="*/ 123825 w 1578372"/>
                <a:gd name="connsiteY50" fmla="*/ 1038225 h 2171700"/>
                <a:gd name="connsiteX51" fmla="*/ 107950 w 1578372"/>
                <a:gd name="connsiteY51" fmla="*/ 1069975 h 2171700"/>
                <a:gd name="connsiteX52" fmla="*/ 107950 w 1578372"/>
                <a:gd name="connsiteY52" fmla="*/ 1069975 h 2171700"/>
                <a:gd name="connsiteX53" fmla="*/ 104775 w 1578372"/>
                <a:gd name="connsiteY53" fmla="*/ 1079500 h 2171700"/>
                <a:gd name="connsiteX54" fmla="*/ 95250 w 1578372"/>
                <a:gd name="connsiteY54" fmla="*/ 1082675 h 2171700"/>
                <a:gd name="connsiteX55" fmla="*/ 76200 w 1578372"/>
                <a:gd name="connsiteY55" fmla="*/ 1095375 h 2171700"/>
                <a:gd name="connsiteX56" fmla="*/ 66675 w 1578372"/>
                <a:gd name="connsiteY56" fmla="*/ 1101725 h 2171700"/>
                <a:gd name="connsiteX57" fmla="*/ 66675 w 1578372"/>
                <a:gd name="connsiteY57" fmla="*/ 1181100 h 2171700"/>
                <a:gd name="connsiteX58" fmla="*/ 73025 w 1578372"/>
                <a:gd name="connsiteY58" fmla="*/ 1200150 h 2171700"/>
                <a:gd name="connsiteX59" fmla="*/ 69850 w 1578372"/>
                <a:gd name="connsiteY59" fmla="*/ 1263650 h 2171700"/>
                <a:gd name="connsiteX60" fmla="*/ 63500 w 1578372"/>
                <a:gd name="connsiteY60" fmla="*/ 1282700 h 2171700"/>
                <a:gd name="connsiteX61" fmla="*/ 60325 w 1578372"/>
                <a:gd name="connsiteY61" fmla="*/ 1295400 h 2171700"/>
                <a:gd name="connsiteX62" fmla="*/ 53975 w 1578372"/>
                <a:gd name="connsiteY62" fmla="*/ 1314450 h 2171700"/>
                <a:gd name="connsiteX63" fmla="*/ 44450 w 1578372"/>
                <a:gd name="connsiteY63" fmla="*/ 1346200 h 2171700"/>
                <a:gd name="connsiteX64" fmla="*/ 41275 w 1578372"/>
                <a:gd name="connsiteY64" fmla="*/ 1355725 h 2171700"/>
                <a:gd name="connsiteX65" fmla="*/ 38100 w 1578372"/>
                <a:gd name="connsiteY65" fmla="*/ 1365250 h 2171700"/>
                <a:gd name="connsiteX66" fmla="*/ 34925 w 1578372"/>
                <a:gd name="connsiteY66" fmla="*/ 1377950 h 2171700"/>
                <a:gd name="connsiteX67" fmla="*/ 28575 w 1578372"/>
                <a:gd name="connsiteY67" fmla="*/ 1387475 h 2171700"/>
                <a:gd name="connsiteX68" fmla="*/ 22225 w 1578372"/>
                <a:gd name="connsiteY68" fmla="*/ 1406525 h 2171700"/>
                <a:gd name="connsiteX69" fmla="*/ 9525 w 1578372"/>
                <a:gd name="connsiteY69" fmla="*/ 1435100 h 2171700"/>
                <a:gd name="connsiteX70" fmla="*/ 3175 w 1578372"/>
                <a:gd name="connsiteY70" fmla="*/ 1454150 h 2171700"/>
                <a:gd name="connsiteX71" fmla="*/ 0 w 1578372"/>
                <a:gd name="connsiteY71" fmla="*/ 1463675 h 2171700"/>
                <a:gd name="connsiteX72" fmla="*/ 3175 w 1578372"/>
                <a:gd name="connsiteY72" fmla="*/ 1473200 h 2171700"/>
                <a:gd name="connsiteX73" fmla="*/ 31750 w 1578372"/>
                <a:gd name="connsiteY73" fmla="*/ 1463675 h 2171700"/>
                <a:gd name="connsiteX74" fmla="*/ 41275 w 1578372"/>
                <a:gd name="connsiteY74" fmla="*/ 1460500 h 2171700"/>
                <a:gd name="connsiteX75" fmla="*/ 73025 w 1578372"/>
                <a:gd name="connsiteY75" fmla="*/ 1450975 h 2171700"/>
                <a:gd name="connsiteX76" fmla="*/ 95250 w 1578372"/>
                <a:gd name="connsiteY76" fmla="*/ 1441450 h 2171700"/>
                <a:gd name="connsiteX77" fmla="*/ 114300 w 1578372"/>
                <a:gd name="connsiteY77" fmla="*/ 1438275 h 2171700"/>
                <a:gd name="connsiteX78" fmla="*/ 127000 w 1578372"/>
                <a:gd name="connsiteY78" fmla="*/ 1435100 h 2171700"/>
                <a:gd name="connsiteX79" fmla="*/ 161925 w 1578372"/>
                <a:gd name="connsiteY79" fmla="*/ 1431925 h 2171700"/>
                <a:gd name="connsiteX80" fmla="*/ 381000 w 1578372"/>
                <a:gd name="connsiteY80" fmla="*/ 1428750 h 2171700"/>
                <a:gd name="connsiteX81" fmla="*/ 422275 w 1578372"/>
                <a:gd name="connsiteY81" fmla="*/ 1419225 h 2171700"/>
                <a:gd name="connsiteX82" fmla="*/ 441325 w 1578372"/>
                <a:gd name="connsiteY82" fmla="*/ 1412875 h 2171700"/>
                <a:gd name="connsiteX83" fmla="*/ 454025 w 1578372"/>
                <a:gd name="connsiteY83" fmla="*/ 1409700 h 2171700"/>
                <a:gd name="connsiteX84" fmla="*/ 473075 w 1578372"/>
                <a:gd name="connsiteY84" fmla="*/ 1403350 h 2171700"/>
                <a:gd name="connsiteX85" fmla="*/ 492125 w 1578372"/>
                <a:gd name="connsiteY85" fmla="*/ 1400175 h 2171700"/>
                <a:gd name="connsiteX86" fmla="*/ 504825 w 1578372"/>
                <a:gd name="connsiteY86" fmla="*/ 1397000 h 2171700"/>
                <a:gd name="connsiteX87" fmla="*/ 549275 w 1578372"/>
                <a:gd name="connsiteY87" fmla="*/ 1393825 h 2171700"/>
                <a:gd name="connsiteX88" fmla="*/ 612775 w 1578372"/>
                <a:gd name="connsiteY88" fmla="*/ 1381125 h 2171700"/>
                <a:gd name="connsiteX89" fmla="*/ 631825 w 1578372"/>
                <a:gd name="connsiteY89" fmla="*/ 1371600 h 2171700"/>
                <a:gd name="connsiteX90" fmla="*/ 644525 w 1578372"/>
                <a:gd name="connsiteY90" fmla="*/ 1368425 h 2171700"/>
                <a:gd name="connsiteX91" fmla="*/ 657225 w 1578372"/>
                <a:gd name="connsiteY91" fmla="*/ 1371600 h 2171700"/>
                <a:gd name="connsiteX92" fmla="*/ 660400 w 1578372"/>
                <a:gd name="connsiteY92" fmla="*/ 1409700 h 2171700"/>
                <a:gd name="connsiteX93" fmla="*/ 727075 w 1578372"/>
                <a:gd name="connsiteY93" fmla="*/ 1412875 h 2171700"/>
                <a:gd name="connsiteX94" fmla="*/ 723900 w 1578372"/>
                <a:gd name="connsiteY94" fmla="*/ 1489075 h 2171700"/>
                <a:gd name="connsiteX95" fmla="*/ 720725 w 1578372"/>
                <a:gd name="connsiteY95" fmla="*/ 1501775 h 2171700"/>
                <a:gd name="connsiteX96" fmla="*/ 717550 w 1578372"/>
                <a:gd name="connsiteY96" fmla="*/ 1536700 h 2171700"/>
                <a:gd name="connsiteX97" fmla="*/ 714375 w 1578372"/>
                <a:gd name="connsiteY97" fmla="*/ 1565275 h 2171700"/>
                <a:gd name="connsiteX98" fmla="*/ 708025 w 1578372"/>
                <a:gd name="connsiteY98" fmla="*/ 1600200 h 2171700"/>
                <a:gd name="connsiteX99" fmla="*/ 701675 w 1578372"/>
                <a:gd name="connsiteY99" fmla="*/ 1619250 h 2171700"/>
                <a:gd name="connsiteX100" fmla="*/ 698500 w 1578372"/>
                <a:gd name="connsiteY100" fmla="*/ 1727200 h 2171700"/>
                <a:gd name="connsiteX101" fmla="*/ 695325 w 1578372"/>
                <a:gd name="connsiteY101" fmla="*/ 1739900 h 2171700"/>
                <a:gd name="connsiteX102" fmla="*/ 692150 w 1578372"/>
                <a:gd name="connsiteY102" fmla="*/ 1784350 h 2171700"/>
                <a:gd name="connsiteX103" fmla="*/ 688975 w 1578372"/>
                <a:gd name="connsiteY103" fmla="*/ 2012950 h 2171700"/>
                <a:gd name="connsiteX104" fmla="*/ 676275 w 1578372"/>
                <a:gd name="connsiteY104" fmla="*/ 2032000 h 2171700"/>
                <a:gd name="connsiteX105" fmla="*/ 660400 w 1578372"/>
                <a:gd name="connsiteY105" fmla="*/ 2047875 h 2171700"/>
                <a:gd name="connsiteX106" fmla="*/ 641350 w 1578372"/>
                <a:gd name="connsiteY106" fmla="*/ 2054225 h 2171700"/>
                <a:gd name="connsiteX107" fmla="*/ 631825 w 1578372"/>
                <a:gd name="connsiteY107" fmla="*/ 2057400 h 2171700"/>
                <a:gd name="connsiteX108" fmla="*/ 612775 w 1578372"/>
                <a:gd name="connsiteY108" fmla="*/ 2066925 h 2171700"/>
                <a:gd name="connsiteX109" fmla="*/ 609600 w 1578372"/>
                <a:gd name="connsiteY109" fmla="*/ 2120900 h 2171700"/>
                <a:gd name="connsiteX110" fmla="*/ 606425 w 1578372"/>
                <a:gd name="connsiteY110" fmla="*/ 2152650 h 2171700"/>
                <a:gd name="connsiteX111" fmla="*/ 619125 w 1578372"/>
                <a:gd name="connsiteY111" fmla="*/ 2155825 h 2171700"/>
                <a:gd name="connsiteX112" fmla="*/ 644525 w 1578372"/>
                <a:gd name="connsiteY112" fmla="*/ 2159000 h 2171700"/>
                <a:gd name="connsiteX113" fmla="*/ 673100 w 1578372"/>
                <a:gd name="connsiteY113" fmla="*/ 2168525 h 2171700"/>
                <a:gd name="connsiteX114" fmla="*/ 682625 w 1578372"/>
                <a:gd name="connsiteY114" fmla="*/ 2171700 h 2171700"/>
                <a:gd name="connsiteX115" fmla="*/ 730250 w 1578372"/>
                <a:gd name="connsiteY115" fmla="*/ 2165350 h 2171700"/>
                <a:gd name="connsiteX116" fmla="*/ 752475 w 1578372"/>
                <a:gd name="connsiteY116" fmla="*/ 2159000 h 2171700"/>
                <a:gd name="connsiteX117" fmla="*/ 768350 w 1578372"/>
                <a:gd name="connsiteY117" fmla="*/ 2155825 h 2171700"/>
                <a:gd name="connsiteX118" fmla="*/ 796925 w 1578372"/>
                <a:gd name="connsiteY118" fmla="*/ 2146300 h 2171700"/>
                <a:gd name="connsiteX119" fmla="*/ 815975 w 1578372"/>
                <a:gd name="connsiteY119" fmla="*/ 2139950 h 2171700"/>
                <a:gd name="connsiteX120" fmla="*/ 844550 w 1578372"/>
                <a:gd name="connsiteY120" fmla="*/ 2130425 h 2171700"/>
                <a:gd name="connsiteX121" fmla="*/ 854075 w 1578372"/>
                <a:gd name="connsiteY121" fmla="*/ 2127250 h 2171700"/>
                <a:gd name="connsiteX122" fmla="*/ 866775 w 1578372"/>
                <a:gd name="connsiteY122" fmla="*/ 2124075 h 2171700"/>
                <a:gd name="connsiteX123" fmla="*/ 876300 w 1578372"/>
                <a:gd name="connsiteY123" fmla="*/ 2120900 h 2171700"/>
                <a:gd name="connsiteX124" fmla="*/ 889000 w 1578372"/>
                <a:gd name="connsiteY124" fmla="*/ 2117725 h 2171700"/>
                <a:gd name="connsiteX125" fmla="*/ 898525 w 1578372"/>
                <a:gd name="connsiteY125" fmla="*/ 2114550 h 2171700"/>
                <a:gd name="connsiteX126" fmla="*/ 942975 w 1578372"/>
                <a:gd name="connsiteY126" fmla="*/ 2111375 h 2171700"/>
                <a:gd name="connsiteX127" fmla="*/ 962025 w 1578372"/>
                <a:gd name="connsiteY127" fmla="*/ 2105025 h 2171700"/>
                <a:gd name="connsiteX128" fmla="*/ 984250 w 1578372"/>
                <a:gd name="connsiteY128" fmla="*/ 2098675 h 2171700"/>
                <a:gd name="connsiteX129" fmla="*/ 993775 w 1578372"/>
                <a:gd name="connsiteY129" fmla="*/ 2092325 h 2171700"/>
                <a:gd name="connsiteX130" fmla="*/ 1012825 w 1578372"/>
                <a:gd name="connsiteY130" fmla="*/ 2085975 h 2171700"/>
                <a:gd name="connsiteX131" fmla="*/ 1041400 w 1578372"/>
                <a:gd name="connsiteY131" fmla="*/ 2076450 h 2171700"/>
                <a:gd name="connsiteX132" fmla="*/ 1069975 w 1578372"/>
                <a:gd name="connsiteY132" fmla="*/ 2066925 h 2171700"/>
                <a:gd name="connsiteX133" fmla="*/ 1079500 w 1578372"/>
                <a:gd name="connsiteY133" fmla="*/ 2063750 h 2171700"/>
                <a:gd name="connsiteX134" fmla="*/ 1089025 w 1578372"/>
                <a:gd name="connsiteY134" fmla="*/ 2060575 h 2171700"/>
                <a:gd name="connsiteX135" fmla="*/ 1136650 w 1578372"/>
                <a:gd name="connsiteY135" fmla="*/ 2063750 h 2171700"/>
                <a:gd name="connsiteX136" fmla="*/ 1146175 w 1578372"/>
                <a:gd name="connsiteY136" fmla="*/ 2066925 h 2171700"/>
                <a:gd name="connsiteX137" fmla="*/ 1165225 w 1578372"/>
                <a:gd name="connsiteY137" fmla="*/ 2079625 h 2171700"/>
                <a:gd name="connsiteX138" fmla="*/ 1174750 w 1578372"/>
                <a:gd name="connsiteY138" fmla="*/ 2085975 h 2171700"/>
                <a:gd name="connsiteX139" fmla="*/ 1184275 w 1578372"/>
                <a:gd name="connsiteY139" fmla="*/ 2089150 h 2171700"/>
                <a:gd name="connsiteX140" fmla="*/ 1212850 w 1578372"/>
                <a:gd name="connsiteY140" fmla="*/ 2105025 h 2171700"/>
                <a:gd name="connsiteX141" fmla="*/ 1219200 w 1578372"/>
                <a:gd name="connsiteY141" fmla="*/ 2073275 h 2171700"/>
                <a:gd name="connsiteX142" fmla="*/ 1222375 w 1578372"/>
                <a:gd name="connsiteY142" fmla="*/ 2063750 h 2171700"/>
                <a:gd name="connsiteX143" fmla="*/ 1225550 w 1578372"/>
                <a:gd name="connsiteY143" fmla="*/ 2051050 h 2171700"/>
                <a:gd name="connsiteX144" fmla="*/ 1231900 w 1578372"/>
                <a:gd name="connsiteY144" fmla="*/ 2032000 h 2171700"/>
                <a:gd name="connsiteX145" fmla="*/ 1228725 w 1578372"/>
                <a:gd name="connsiteY145" fmla="*/ 1930400 h 2171700"/>
                <a:gd name="connsiteX146" fmla="*/ 1241425 w 1578372"/>
                <a:gd name="connsiteY146" fmla="*/ 1806575 h 2171700"/>
                <a:gd name="connsiteX147" fmla="*/ 1238250 w 1578372"/>
                <a:gd name="connsiteY147" fmla="*/ 1752600 h 2171700"/>
                <a:gd name="connsiteX148" fmla="*/ 1244600 w 1578372"/>
                <a:gd name="connsiteY148" fmla="*/ 1724025 h 2171700"/>
                <a:gd name="connsiteX149" fmla="*/ 1247775 w 1578372"/>
                <a:gd name="connsiteY149" fmla="*/ 1701800 h 2171700"/>
                <a:gd name="connsiteX150" fmla="*/ 1250950 w 1578372"/>
                <a:gd name="connsiteY150" fmla="*/ 1692275 h 2171700"/>
                <a:gd name="connsiteX151" fmla="*/ 1254125 w 1578372"/>
                <a:gd name="connsiteY151" fmla="*/ 1562100 h 2171700"/>
                <a:gd name="connsiteX152" fmla="*/ 1257300 w 1578372"/>
                <a:gd name="connsiteY152" fmla="*/ 1552575 h 2171700"/>
                <a:gd name="connsiteX153" fmla="*/ 1263650 w 1578372"/>
                <a:gd name="connsiteY153" fmla="*/ 1527175 h 2171700"/>
                <a:gd name="connsiteX154" fmla="*/ 1260475 w 1578372"/>
                <a:gd name="connsiteY154" fmla="*/ 1406525 h 2171700"/>
                <a:gd name="connsiteX155" fmla="*/ 1257300 w 1578372"/>
                <a:gd name="connsiteY155" fmla="*/ 1397000 h 2171700"/>
                <a:gd name="connsiteX156" fmla="*/ 1254125 w 1578372"/>
                <a:gd name="connsiteY156" fmla="*/ 1384300 h 2171700"/>
                <a:gd name="connsiteX157" fmla="*/ 1244600 w 1578372"/>
                <a:gd name="connsiteY157" fmla="*/ 1298575 h 2171700"/>
                <a:gd name="connsiteX158" fmla="*/ 1247775 w 1578372"/>
                <a:gd name="connsiteY158" fmla="*/ 1270000 h 2171700"/>
                <a:gd name="connsiteX159" fmla="*/ 1260475 w 1578372"/>
                <a:gd name="connsiteY159" fmla="*/ 1238250 h 2171700"/>
                <a:gd name="connsiteX160" fmla="*/ 1263650 w 1578372"/>
                <a:gd name="connsiteY160" fmla="*/ 1228725 h 2171700"/>
                <a:gd name="connsiteX161" fmla="*/ 1276350 w 1578372"/>
                <a:gd name="connsiteY161" fmla="*/ 1209675 h 2171700"/>
                <a:gd name="connsiteX162" fmla="*/ 1282700 w 1578372"/>
                <a:gd name="connsiteY162" fmla="*/ 1200150 h 2171700"/>
                <a:gd name="connsiteX163" fmla="*/ 1289050 w 1578372"/>
                <a:gd name="connsiteY163" fmla="*/ 1177925 h 2171700"/>
                <a:gd name="connsiteX164" fmla="*/ 1292225 w 1578372"/>
                <a:gd name="connsiteY164" fmla="*/ 1168400 h 2171700"/>
                <a:gd name="connsiteX165" fmla="*/ 1301750 w 1578372"/>
                <a:gd name="connsiteY165" fmla="*/ 1165225 h 2171700"/>
                <a:gd name="connsiteX166" fmla="*/ 1317625 w 1578372"/>
                <a:gd name="connsiteY166" fmla="*/ 1152525 h 2171700"/>
                <a:gd name="connsiteX167" fmla="*/ 1336675 w 1578372"/>
                <a:gd name="connsiteY167" fmla="*/ 1133475 h 2171700"/>
                <a:gd name="connsiteX168" fmla="*/ 1339850 w 1578372"/>
                <a:gd name="connsiteY168" fmla="*/ 1123950 h 2171700"/>
                <a:gd name="connsiteX169" fmla="*/ 1358900 w 1578372"/>
                <a:gd name="connsiteY169" fmla="*/ 1108075 h 2171700"/>
                <a:gd name="connsiteX170" fmla="*/ 1371600 w 1578372"/>
                <a:gd name="connsiteY170" fmla="*/ 1089025 h 2171700"/>
                <a:gd name="connsiteX171" fmla="*/ 1387475 w 1578372"/>
                <a:gd name="connsiteY171" fmla="*/ 1073150 h 2171700"/>
                <a:gd name="connsiteX172" fmla="*/ 1397000 w 1578372"/>
                <a:gd name="connsiteY172" fmla="*/ 1069975 h 2171700"/>
                <a:gd name="connsiteX173" fmla="*/ 1412875 w 1578372"/>
                <a:gd name="connsiteY173" fmla="*/ 1038225 h 2171700"/>
                <a:gd name="connsiteX174" fmla="*/ 1409700 w 1578372"/>
                <a:gd name="connsiteY174" fmla="*/ 1025525 h 2171700"/>
                <a:gd name="connsiteX175" fmla="*/ 1400175 w 1578372"/>
                <a:gd name="connsiteY175" fmla="*/ 1022350 h 2171700"/>
                <a:gd name="connsiteX176" fmla="*/ 1381125 w 1578372"/>
                <a:gd name="connsiteY176" fmla="*/ 1012825 h 2171700"/>
                <a:gd name="connsiteX177" fmla="*/ 1358900 w 1578372"/>
                <a:gd name="connsiteY177" fmla="*/ 984250 h 2171700"/>
                <a:gd name="connsiteX178" fmla="*/ 1352550 w 1578372"/>
                <a:gd name="connsiteY178" fmla="*/ 974725 h 2171700"/>
                <a:gd name="connsiteX179" fmla="*/ 1333500 w 1578372"/>
                <a:gd name="connsiteY179" fmla="*/ 962025 h 2171700"/>
                <a:gd name="connsiteX180" fmla="*/ 1314450 w 1578372"/>
                <a:gd name="connsiteY180" fmla="*/ 952500 h 2171700"/>
                <a:gd name="connsiteX181" fmla="*/ 1301750 w 1578372"/>
                <a:gd name="connsiteY181" fmla="*/ 939800 h 2171700"/>
                <a:gd name="connsiteX182" fmla="*/ 1289050 w 1578372"/>
                <a:gd name="connsiteY182" fmla="*/ 920750 h 2171700"/>
                <a:gd name="connsiteX183" fmla="*/ 1279525 w 1578372"/>
                <a:gd name="connsiteY183" fmla="*/ 911225 h 2171700"/>
                <a:gd name="connsiteX184" fmla="*/ 1266825 w 1578372"/>
                <a:gd name="connsiteY184" fmla="*/ 889000 h 2171700"/>
                <a:gd name="connsiteX185" fmla="*/ 1257300 w 1578372"/>
                <a:gd name="connsiteY185" fmla="*/ 879475 h 2171700"/>
                <a:gd name="connsiteX186" fmla="*/ 1231900 w 1578372"/>
                <a:gd name="connsiteY186" fmla="*/ 847725 h 2171700"/>
                <a:gd name="connsiteX187" fmla="*/ 1209675 w 1578372"/>
                <a:gd name="connsiteY187" fmla="*/ 831850 h 2171700"/>
                <a:gd name="connsiteX188" fmla="*/ 1200150 w 1578372"/>
                <a:gd name="connsiteY188" fmla="*/ 828675 h 2171700"/>
                <a:gd name="connsiteX189" fmla="*/ 1184275 w 1578372"/>
                <a:gd name="connsiteY189" fmla="*/ 815975 h 2171700"/>
                <a:gd name="connsiteX190" fmla="*/ 1165225 w 1578372"/>
                <a:gd name="connsiteY190" fmla="*/ 790575 h 2171700"/>
                <a:gd name="connsiteX191" fmla="*/ 1155700 w 1578372"/>
                <a:gd name="connsiteY191" fmla="*/ 781050 h 2171700"/>
                <a:gd name="connsiteX192" fmla="*/ 1146175 w 1578372"/>
                <a:gd name="connsiteY192" fmla="*/ 768350 h 2171700"/>
                <a:gd name="connsiteX193" fmla="*/ 1120775 w 1578372"/>
                <a:gd name="connsiteY193" fmla="*/ 739775 h 2171700"/>
                <a:gd name="connsiteX194" fmla="*/ 1120775 w 1578372"/>
                <a:gd name="connsiteY194" fmla="*/ 704850 h 2171700"/>
                <a:gd name="connsiteX195" fmla="*/ 1130300 w 1578372"/>
                <a:gd name="connsiteY195" fmla="*/ 701675 h 2171700"/>
                <a:gd name="connsiteX196" fmla="*/ 1143000 w 1578372"/>
                <a:gd name="connsiteY196" fmla="*/ 688975 h 2171700"/>
                <a:gd name="connsiteX197" fmla="*/ 1158875 w 1578372"/>
                <a:gd name="connsiteY197" fmla="*/ 666750 h 2171700"/>
                <a:gd name="connsiteX198" fmla="*/ 1171575 w 1578372"/>
                <a:gd name="connsiteY198" fmla="*/ 628650 h 2171700"/>
                <a:gd name="connsiteX199" fmla="*/ 1174750 w 1578372"/>
                <a:gd name="connsiteY199" fmla="*/ 619125 h 2171700"/>
                <a:gd name="connsiteX200" fmla="*/ 1203325 w 1578372"/>
                <a:gd name="connsiteY200" fmla="*/ 587375 h 2171700"/>
                <a:gd name="connsiteX201" fmla="*/ 1209675 w 1578372"/>
                <a:gd name="connsiteY201" fmla="*/ 577850 h 2171700"/>
                <a:gd name="connsiteX202" fmla="*/ 1263650 w 1578372"/>
                <a:gd name="connsiteY202" fmla="*/ 517525 h 2171700"/>
                <a:gd name="connsiteX203" fmla="*/ 1276350 w 1578372"/>
                <a:gd name="connsiteY203" fmla="*/ 498475 h 2171700"/>
                <a:gd name="connsiteX204" fmla="*/ 1292225 w 1578372"/>
                <a:gd name="connsiteY204" fmla="*/ 479425 h 2171700"/>
                <a:gd name="connsiteX205" fmla="*/ 1298575 w 1578372"/>
                <a:gd name="connsiteY205" fmla="*/ 460375 h 2171700"/>
                <a:gd name="connsiteX206" fmla="*/ 1304925 w 1578372"/>
                <a:gd name="connsiteY206" fmla="*/ 441325 h 2171700"/>
                <a:gd name="connsiteX207" fmla="*/ 1308100 w 1578372"/>
                <a:gd name="connsiteY207" fmla="*/ 431800 h 2171700"/>
                <a:gd name="connsiteX208" fmla="*/ 1311275 w 1578372"/>
                <a:gd name="connsiteY208" fmla="*/ 422275 h 2171700"/>
                <a:gd name="connsiteX209" fmla="*/ 1317625 w 1578372"/>
                <a:gd name="connsiteY209" fmla="*/ 412750 h 2171700"/>
                <a:gd name="connsiteX210" fmla="*/ 1320800 w 1578372"/>
                <a:gd name="connsiteY210" fmla="*/ 403225 h 2171700"/>
                <a:gd name="connsiteX211" fmla="*/ 1323975 w 1578372"/>
                <a:gd name="connsiteY211" fmla="*/ 390525 h 2171700"/>
                <a:gd name="connsiteX212" fmla="*/ 1343025 w 1578372"/>
                <a:gd name="connsiteY212" fmla="*/ 374650 h 2171700"/>
                <a:gd name="connsiteX213" fmla="*/ 1362075 w 1578372"/>
                <a:gd name="connsiteY213" fmla="*/ 361950 h 2171700"/>
                <a:gd name="connsiteX214" fmla="*/ 1374775 w 1578372"/>
                <a:gd name="connsiteY214" fmla="*/ 333375 h 2171700"/>
                <a:gd name="connsiteX215" fmla="*/ 1377950 w 1578372"/>
                <a:gd name="connsiteY215" fmla="*/ 323850 h 2171700"/>
                <a:gd name="connsiteX216" fmla="*/ 1381125 w 1578372"/>
                <a:gd name="connsiteY216" fmla="*/ 314325 h 2171700"/>
                <a:gd name="connsiteX217" fmla="*/ 1393825 w 1578372"/>
                <a:gd name="connsiteY217" fmla="*/ 295275 h 2171700"/>
                <a:gd name="connsiteX218" fmla="*/ 1400175 w 1578372"/>
                <a:gd name="connsiteY218" fmla="*/ 282575 h 2171700"/>
                <a:gd name="connsiteX219" fmla="*/ 1412875 w 1578372"/>
                <a:gd name="connsiteY219" fmla="*/ 263525 h 2171700"/>
                <a:gd name="connsiteX220" fmla="*/ 1419225 w 1578372"/>
                <a:gd name="connsiteY220" fmla="*/ 254000 h 2171700"/>
                <a:gd name="connsiteX221" fmla="*/ 1425575 w 1578372"/>
                <a:gd name="connsiteY221" fmla="*/ 244475 h 2171700"/>
                <a:gd name="connsiteX222" fmla="*/ 1454150 w 1578372"/>
                <a:gd name="connsiteY222" fmla="*/ 228600 h 2171700"/>
                <a:gd name="connsiteX223" fmla="*/ 1463675 w 1578372"/>
                <a:gd name="connsiteY223" fmla="*/ 222250 h 2171700"/>
                <a:gd name="connsiteX224" fmla="*/ 1473200 w 1578372"/>
                <a:gd name="connsiteY224" fmla="*/ 215900 h 2171700"/>
                <a:gd name="connsiteX225" fmla="*/ 1479550 w 1578372"/>
                <a:gd name="connsiteY225" fmla="*/ 193675 h 2171700"/>
                <a:gd name="connsiteX226" fmla="*/ 1485900 w 1578372"/>
                <a:gd name="connsiteY226" fmla="*/ 171450 h 2171700"/>
                <a:gd name="connsiteX227" fmla="*/ 1498600 w 1578372"/>
                <a:gd name="connsiteY227" fmla="*/ 152400 h 2171700"/>
                <a:gd name="connsiteX228" fmla="*/ 1504950 w 1578372"/>
                <a:gd name="connsiteY228" fmla="*/ 142875 h 2171700"/>
                <a:gd name="connsiteX229" fmla="*/ 1517650 w 1578372"/>
                <a:gd name="connsiteY229" fmla="*/ 111125 h 2171700"/>
                <a:gd name="connsiteX230" fmla="*/ 1520825 w 1578372"/>
                <a:gd name="connsiteY230" fmla="*/ 101600 h 2171700"/>
                <a:gd name="connsiteX231" fmla="*/ 1539875 w 1578372"/>
                <a:gd name="connsiteY231" fmla="*/ 82550 h 2171700"/>
                <a:gd name="connsiteX232" fmla="*/ 1549400 w 1578372"/>
                <a:gd name="connsiteY232" fmla="*/ 69850 h 2171700"/>
                <a:gd name="connsiteX233" fmla="*/ 1558925 w 1578372"/>
                <a:gd name="connsiteY233" fmla="*/ 50800 h 2171700"/>
                <a:gd name="connsiteX234" fmla="*/ 1568450 w 1578372"/>
                <a:gd name="connsiteY234" fmla="*/ 44450 h 2171700"/>
                <a:gd name="connsiteX235" fmla="*/ 1574800 w 1578372"/>
                <a:gd name="connsiteY235" fmla="*/ 34925 h 2171700"/>
                <a:gd name="connsiteX236" fmla="*/ 1574800 w 1578372"/>
                <a:gd name="connsiteY236" fmla="*/ 6350 h 2171700"/>
                <a:gd name="connsiteX237" fmla="*/ 1565275 w 1578372"/>
                <a:gd name="connsiteY237" fmla="*/ 0 h 2171700"/>
                <a:gd name="connsiteX238" fmla="*/ 1520825 w 1578372"/>
                <a:gd name="connsiteY238" fmla="*/ 3175 h 2171700"/>
                <a:gd name="connsiteX239" fmla="*/ 720725 w 1578372"/>
                <a:gd name="connsiteY239" fmla="*/ 9525 h 2171700"/>
                <a:gd name="connsiteX240" fmla="*/ 688975 w 1578372"/>
                <a:gd name="connsiteY240" fmla="*/ 57150 h 2171700"/>
                <a:gd name="connsiteX241" fmla="*/ 679450 w 1578372"/>
                <a:gd name="connsiteY241" fmla="*/ 82550 h 2171700"/>
                <a:gd name="connsiteX242" fmla="*/ 676275 w 1578372"/>
                <a:gd name="connsiteY242" fmla="*/ 95250 h 2171700"/>
                <a:gd name="connsiteX243" fmla="*/ 663575 w 1578372"/>
                <a:gd name="connsiteY243" fmla="*/ 127000 h 2171700"/>
                <a:gd name="connsiteX244" fmla="*/ 654050 w 1578372"/>
                <a:gd name="connsiteY244" fmla="*/ 168275 h 2171700"/>
                <a:gd name="connsiteX245" fmla="*/ 650875 w 1578372"/>
                <a:gd name="connsiteY245" fmla="*/ 190500 h 2171700"/>
                <a:gd name="connsiteX246" fmla="*/ 638175 w 1578372"/>
                <a:gd name="connsiteY246" fmla="*/ 219075 h 2171700"/>
                <a:gd name="connsiteX247" fmla="*/ 635000 w 1578372"/>
                <a:gd name="connsiteY247" fmla="*/ 228600 h 2171700"/>
                <a:gd name="connsiteX248" fmla="*/ 628650 w 1578372"/>
                <a:gd name="connsiteY248" fmla="*/ 238125 h 2171700"/>
                <a:gd name="connsiteX249" fmla="*/ 625475 w 1578372"/>
                <a:gd name="connsiteY249" fmla="*/ 247650 h 2171700"/>
                <a:gd name="connsiteX250" fmla="*/ 628650 w 1578372"/>
                <a:gd name="connsiteY250" fmla="*/ 241300 h 2171700"/>
                <a:gd name="connsiteX0" fmla="*/ 628650 w 1591868"/>
                <a:gd name="connsiteY0" fmla="*/ 241300 h 2171700"/>
                <a:gd name="connsiteX1" fmla="*/ 619125 w 1591868"/>
                <a:gd name="connsiteY1" fmla="*/ 288925 h 2171700"/>
                <a:gd name="connsiteX2" fmla="*/ 615950 w 1591868"/>
                <a:gd name="connsiteY2" fmla="*/ 298450 h 2171700"/>
                <a:gd name="connsiteX3" fmla="*/ 612775 w 1591868"/>
                <a:gd name="connsiteY3" fmla="*/ 307975 h 2171700"/>
                <a:gd name="connsiteX4" fmla="*/ 603250 w 1591868"/>
                <a:gd name="connsiteY4" fmla="*/ 317500 h 2171700"/>
                <a:gd name="connsiteX5" fmla="*/ 596900 w 1591868"/>
                <a:gd name="connsiteY5" fmla="*/ 330200 h 2171700"/>
                <a:gd name="connsiteX6" fmla="*/ 590550 w 1591868"/>
                <a:gd name="connsiteY6" fmla="*/ 339725 h 2171700"/>
                <a:gd name="connsiteX7" fmla="*/ 584200 w 1591868"/>
                <a:gd name="connsiteY7" fmla="*/ 352425 h 2171700"/>
                <a:gd name="connsiteX8" fmla="*/ 574675 w 1591868"/>
                <a:gd name="connsiteY8" fmla="*/ 358775 h 2171700"/>
                <a:gd name="connsiteX9" fmla="*/ 568325 w 1591868"/>
                <a:gd name="connsiteY9" fmla="*/ 368300 h 2171700"/>
                <a:gd name="connsiteX10" fmla="*/ 549275 w 1591868"/>
                <a:gd name="connsiteY10" fmla="*/ 387350 h 2171700"/>
                <a:gd name="connsiteX11" fmla="*/ 542925 w 1591868"/>
                <a:gd name="connsiteY11" fmla="*/ 396875 h 2171700"/>
                <a:gd name="connsiteX12" fmla="*/ 520700 w 1591868"/>
                <a:gd name="connsiteY12" fmla="*/ 409575 h 2171700"/>
                <a:gd name="connsiteX13" fmla="*/ 492125 w 1591868"/>
                <a:gd name="connsiteY13" fmla="*/ 428625 h 2171700"/>
                <a:gd name="connsiteX14" fmla="*/ 482600 w 1591868"/>
                <a:gd name="connsiteY14" fmla="*/ 434975 h 2171700"/>
                <a:gd name="connsiteX15" fmla="*/ 463550 w 1591868"/>
                <a:gd name="connsiteY15" fmla="*/ 441325 h 2171700"/>
                <a:gd name="connsiteX16" fmla="*/ 444500 w 1591868"/>
                <a:gd name="connsiteY16" fmla="*/ 454025 h 2171700"/>
                <a:gd name="connsiteX17" fmla="*/ 434975 w 1591868"/>
                <a:gd name="connsiteY17" fmla="*/ 460375 h 2171700"/>
                <a:gd name="connsiteX18" fmla="*/ 425450 w 1591868"/>
                <a:gd name="connsiteY18" fmla="*/ 463550 h 2171700"/>
                <a:gd name="connsiteX19" fmla="*/ 412750 w 1591868"/>
                <a:gd name="connsiteY19" fmla="*/ 473075 h 2171700"/>
                <a:gd name="connsiteX20" fmla="*/ 393700 w 1591868"/>
                <a:gd name="connsiteY20" fmla="*/ 479425 h 2171700"/>
                <a:gd name="connsiteX21" fmla="*/ 374650 w 1591868"/>
                <a:gd name="connsiteY21" fmla="*/ 488950 h 2171700"/>
                <a:gd name="connsiteX22" fmla="*/ 355600 w 1591868"/>
                <a:gd name="connsiteY22" fmla="*/ 504825 h 2171700"/>
                <a:gd name="connsiteX23" fmla="*/ 342900 w 1591868"/>
                <a:gd name="connsiteY23" fmla="*/ 511175 h 2171700"/>
                <a:gd name="connsiteX24" fmla="*/ 333375 w 1591868"/>
                <a:gd name="connsiteY24" fmla="*/ 520700 h 2171700"/>
                <a:gd name="connsiteX25" fmla="*/ 323850 w 1591868"/>
                <a:gd name="connsiteY25" fmla="*/ 523875 h 2171700"/>
                <a:gd name="connsiteX26" fmla="*/ 314325 w 1591868"/>
                <a:gd name="connsiteY26" fmla="*/ 530225 h 2171700"/>
                <a:gd name="connsiteX27" fmla="*/ 320675 w 1591868"/>
                <a:gd name="connsiteY27" fmla="*/ 558800 h 2171700"/>
                <a:gd name="connsiteX28" fmla="*/ 327025 w 1591868"/>
                <a:gd name="connsiteY28" fmla="*/ 568325 h 2171700"/>
                <a:gd name="connsiteX29" fmla="*/ 298450 w 1591868"/>
                <a:gd name="connsiteY29" fmla="*/ 584200 h 2171700"/>
                <a:gd name="connsiteX30" fmla="*/ 292100 w 1591868"/>
                <a:gd name="connsiteY30" fmla="*/ 603250 h 2171700"/>
                <a:gd name="connsiteX31" fmla="*/ 276225 w 1591868"/>
                <a:gd name="connsiteY31" fmla="*/ 631825 h 2171700"/>
                <a:gd name="connsiteX32" fmla="*/ 266700 w 1591868"/>
                <a:gd name="connsiteY32" fmla="*/ 635000 h 2171700"/>
                <a:gd name="connsiteX33" fmla="*/ 257175 w 1591868"/>
                <a:gd name="connsiteY33" fmla="*/ 644525 h 2171700"/>
                <a:gd name="connsiteX34" fmla="*/ 247650 w 1591868"/>
                <a:gd name="connsiteY34" fmla="*/ 647700 h 2171700"/>
                <a:gd name="connsiteX35" fmla="*/ 238125 w 1591868"/>
                <a:gd name="connsiteY35" fmla="*/ 654050 h 2171700"/>
                <a:gd name="connsiteX36" fmla="*/ 228600 w 1591868"/>
                <a:gd name="connsiteY36" fmla="*/ 657225 h 2171700"/>
                <a:gd name="connsiteX37" fmla="*/ 209550 w 1591868"/>
                <a:gd name="connsiteY37" fmla="*/ 666750 h 2171700"/>
                <a:gd name="connsiteX38" fmla="*/ 203200 w 1591868"/>
                <a:gd name="connsiteY38" fmla="*/ 676275 h 2171700"/>
                <a:gd name="connsiteX39" fmla="*/ 200025 w 1591868"/>
                <a:gd name="connsiteY39" fmla="*/ 692150 h 2171700"/>
                <a:gd name="connsiteX40" fmla="*/ 196850 w 1591868"/>
                <a:gd name="connsiteY40" fmla="*/ 704850 h 2171700"/>
                <a:gd name="connsiteX41" fmla="*/ 193675 w 1591868"/>
                <a:gd name="connsiteY41" fmla="*/ 727075 h 2171700"/>
                <a:gd name="connsiteX42" fmla="*/ 174625 w 1591868"/>
                <a:gd name="connsiteY42" fmla="*/ 733425 h 2171700"/>
                <a:gd name="connsiteX43" fmla="*/ 171450 w 1591868"/>
                <a:gd name="connsiteY43" fmla="*/ 800100 h 2171700"/>
                <a:gd name="connsiteX44" fmla="*/ 155575 w 1591868"/>
                <a:gd name="connsiteY44" fmla="*/ 828675 h 2171700"/>
                <a:gd name="connsiteX45" fmla="*/ 142875 w 1591868"/>
                <a:gd name="connsiteY45" fmla="*/ 847725 h 2171700"/>
                <a:gd name="connsiteX46" fmla="*/ 130175 w 1591868"/>
                <a:gd name="connsiteY46" fmla="*/ 869950 h 2171700"/>
                <a:gd name="connsiteX47" fmla="*/ 127000 w 1591868"/>
                <a:gd name="connsiteY47" fmla="*/ 879475 h 2171700"/>
                <a:gd name="connsiteX48" fmla="*/ 130175 w 1591868"/>
                <a:gd name="connsiteY48" fmla="*/ 930275 h 2171700"/>
                <a:gd name="connsiteX49" fmla="*/ 130175 w 1591868"/>
                <a:gd name="connsiteY49" fmla="*/ 1028700 h 2171700"/>
                <a:gd name="connsiteX50" fmla="*/ 123825 w 1591868"/>
                <a:gd name="connsiteY50" fmla="*/ 1038225 h 2171700"/>
                <a:gd name="connsiteX51" fmla="*/ 107950 w 1591868"/>
                <a:gd name="connsiteY51" fmla="*/ 1069975 h 2171700"/>
                <a:gd name="connsiteX52" fmla="*/ 107950 w 1591868"/>
                <a:gd name="connsiteY52" fmla="*/ 1069975 h 2171700"/>
                <a:gd name="connsiteX53" fmla="*/ 104775 w 1591868"/>
                <a:gd name="connsiteY53" fmla="*/ 1079500 h 2171700"/>
                <a:gd name="connsiteX54" fmla="*/ 95250 w 1591868"/>
                <a:gd name="connsiteY54" fmla="*/ 1082675 h 2171700"/>
                <a:gd name="connsiteX55" fmla="*/ 76200 w 1591868"/>
                <a:gd name="connsiteY55" fmla="*/ 1095375 h 2171700"/>
                <a:gd name="connsiteX56" fmla="*/ 66675 w 1591868"/>
                <a:gd name="connsiteY56" fmla="*/ 1101725 h 2171700"/>
                <a:gd name="connsiteX57" fmla="*/ 66675 w 1591868"/>
                <a:gd name="connsiteY57" fmla="*/ 1181100 h 2171700"/>
                <a:gd name="connsiteX58" fmla="*/ 73025 w 1591868"/>
                <a:gd name="connsiteY58" fmla="*/ 1200150 h 2171700"/>
                <a:gd name="connsiteX59" fmla="*/ 69850 w 1591868"/>
                <a:gd name="connsiteY59" fmla="*/ 1263650 h 2171700"/>
                <a:gd name="connsiteX60" fmla="*/ 63500 w 1591868"/>
                <a:gd name="connsiteY60" fmla="*/ 1282700 h 2171700"/>
                <a:gd name="connsiteX61" fmla="*/ 60325 w 1591868"/>
                <a:gd name="connsiteY61" fmla="*/ 1295400 h 2171700"/>
                <a:gd name="connsiteX62" fmla="*/ 53975 w 1591868"/>
                <a:gd name="connsiteY62" fmla="*/ 1314450 h 2171700"/>
                <a:gd name="connsiteX63" fmla="*/ 44450 w 1591868"/>
                <a:gd name="connsiteY63" fmla="*/ 1346200 h 2171700"/>
                <a:gd name="connsiteX64" fmla="*/ 41275 w 1591868"/>
                <a:gd name="connsiteY64" fmla="*/ 1355725 h 2171700"/>
                <a:gd name="connsiteX65" fmla="*/ 38100 w 1591868"/>
                <a:gd name="connsiteY65" fmla="*/ 1365250 h 2171700"/>
                <a:gd name="connsiteX66" fmla="*/ 34925 w 1591868"/>
                <a:gd name="connsiteY66" fmla="*/ 1377950 h 2171700"/>
                <a:gd name="connsiteX67" fmla="*/ 28575 w 1591868"/>
                <a:gd name="connsiteY67" fmla="*/ 1387475 h 2171700"/>
                <a:gd name="connsiteX68" fmla="*/ 22225 w 1591868"/>
                <a:gd name="connsiteY68" fmla="*/ 1406525 h 2171700"/>
                <a:gd name="connsiteX69" fmla="*/ 9525 w 1591868"/>
                <a:gd name="connsiteY69" fmla="*/ 1435100 h 2171700"/>
                <a:gd name="connsiteX70" fmla="*/ 3175 w 1591868"/>
                <a:gd name="connsiteY70" fmla="*/ 1454150 h 2171700"/>
                <a:gd name="connsiteX71" fmla="*/ 0 w 1591868"/>
                <a:gd name="connsiteY71" fmla="*/ 1463675 h 2171700"/>
                <a:gd name="connsiteX72" fmla="*/ 3175 w 1591868"/>
                <a:gd name="connsiteY72" fmla="*/ 1473200 h 2171700"/>
                <a:gd name="connsiteX73" fmla="*/ 31750 w 1591868"/>
                <a:gd name="connsiteY73" fmla="*/ 1463675 h 2171700"/>
                <a:gd name="connsiteX74" fmla="*/ 41275 w 1591868"/>
                <a:gd name="connsiteY74" fmla="*/ 1460500 h 2171700"/>
                <a:gd name="connsiteX75" fmla="*/ 73025 w 1591868"/>
                <a:gd name="connsiteY75" fmla="*/ 1450975 h 2171700"/>
                <a:gd name="connsiteX76" fmla="*/ 95250 w 1591868"/>
                <a:gd name="connsiteY76" fmla="*/ 1441450 h 2171700"/>
                <a:gd name="connsiteX77" fmla="*/ 114300 w 1591868"/>
                <a:gd name="connsiteY77" fmla="*/ 1438275 h 2171700"/>
                <a:gd name="connsiteX78" fmla="*/ 127000 w 1591868"/>
                <a:gd name="connsiteY78" fmla="*/ 1435100 h 2171700"/>
                <a:gd name="connsiteX79" fmla="*/ 161925 w 1591868"/>
                <a:gd name="connsiteY79" fmla="*/ 1431925 h 2171700"/>
                <a:gd name="connsiteX80" fmla="*/ 381000 w 1591868"/>
                <a:gd name="connsiteY80" fmla="*/ 1428750 h 2171700"/>
                <a:gd name="connsiteX81" fmla="*/ 422275 w 1591868"/>
                <a:gd name="connsiteY81" fmla="*/ 1419225 h 2171700"/>
                <a:gd name="connsiteX82" fmla="*/ 441325 w 1591868"/>
                <a:gd name="connsiteY82" fmla="*/ 1412875 h 2171700"/>
                <a:gd name="connsiteX83" fmla="*/ 454025 w 1591868"/>
                <a:gd name="connsiteY83" fmla="*/ 1409700 h 2171700"/>
                <a:gd name="connsiteX84" fmla="*/ 473075 w 1591868"/>
                <a:gd name="connsiteY84" fmla="*/ 1403350 h 2171700"/>
                <a:gd name="connsiteX85" fmla="*/ 492125 w 1591868"/>
                <a:gd name="connsiteY85" fmla="*/ 1400175 h 2171700"/>
                <a:gd name="connsiteX86" fmla="*/ 504825 w 1591868"/>
                <a:gd name="connsiteY86" fmla="*/ 1397000 h 2171700"/>
                <a:gd name="connsiteX87" fmla="*/ 549275 w 1591868"/>
                <a:gd name="connsiteY87" fmla="*/ 1393825 h 2171700"/>
                <a:gd name="connsiteX88" fmla="*/ 612775 w 1591868"/>
                <a:gd name="connsiteY88" fmla="*/ 1381125 h 2171700"/>
                <a:gd name="connsiteX89" fmla="*/ 631825 w 1591868"/>
                <a:gd name="connsiteY89" fmla="*/ 1371600 h 2171700"/>
                <a:gd name="connsiteX90" fmla="*/ 644525 w 1591868"/>
                <a:gd name="connsiteY90" fmla="*/ 1368425 h 2171700"/>
                <a:gd name="connsiteX91" fmla="*/ 657225 w 1591868"/>
                <a:gd name="connsiteY91" fmla="*/ 1371600 h 2171700"/>
                <a:gd name="connsiteX92" fmla="*/ 660400 w 1591868"/>
                <a:gd name="connsiteY92" fmla="*/ 1409700 h 2171700"/>
                <a:gd name="connsiteX93" fmla="*/ 727075 w 1591868"/>
                <a:gd name="connsiteY93" fmla="*/ 1412875 h 2171700"/>
                <a:gd name="connsiteX94" fmla="*/ 723900 w 1591868"/>
                <a:gd name="connsiteY94" fmla="*/ 1489075 h 2171700"/>
                <a:gd name="connsiteX95" fmla="*/ 720725 w 1591868"/>
                <a:gd name="connsiteY95" fmla="*/ 1501775 h 2171700"/>
                <a:gd name="connsiteX96" fmla="*/ 717550 w 1591868"/>
                <a:gd name="connsiteY96" fmla="*/ 1536700 h 2171700"/>
                <a:gd name="connsiteX97" fmla="*/ 714375 w 1591868"/>
                <a:gd name="connsiteY97" fmla="*/ 1565275 h 2171700"/>
                <a:gd name="connsiteX98" fmla="*/ 708025 w 1591868"/>
                <a:gd name="connsiteY98" fmla="*/ 1600200 h 2171700"/>
                <a:gd name="connsiteX99" fmla="*/ 701675 w 1591868"/>
                <a:gd name="connsiteY99" fmla="*/ 1619250 h 2171700"/>
                <a:gd name="connsiteX100" fmla="*/ 698500 w 1591868"/>
                <a:gd name="connsiteY100" fmla="*/ 1727200 h 2171700"/>
                <a:gd name="connsiteX101" fmla="*/ 695325 w 1591868"/>
                <a:gd name="connsiteY101" fmla="*/ 1739900 h 2171700"/>
                <a:gd name="connsiteX102" fmla="*/ 692150 w 1591868"/>
                <a:gd name="connsiteY102" fmla="*/ 1784350 h 2171700"/>
                <a:gd name="connsiteX103" fmla="*/ 688975 w 1591868"/>
                <a:gd name="connsiteY103" fmla="*/ 2012950 h 2171700"/>
                <a:gd name="connsiteX104" fmla="*/ 676275 w 1591868"/>
                <a:gd name="connsiteY104" fmla="*/ 2032000 h 2171700"/>
                <a:gd name="connsiteX105" fmla="*/ 660400 w 1591868"/>
                <a:gd name="connsiteY105" fmla="*/ 2047875 h 2171700"/>
                <a:gd name="connsiteX106" fmla="*/ 641350 w 1591868"/>
                <a:gd name="connsiteY106" fmla="*/ 2054225 h 2171700"/>
                <a:gd name="connsiteX107" fmla="*/ 631825 w 1591868"/>
                <a:gd name="connsiteY107" fmla="*/ 2057400 h 2171700"/>
                <a:gd name="connsiteX108" fmla="*/ 612775 w 1591868"/>
                <a:gd name="connsiteY108" fmla="*/ 2066925 h 2171700"/>
                <a:gd name="connsiteX109" fmla="*/ 609600 w 1591868"/>
                <a:gd name="connsiteY109" fmla="*/ 2120900 h 2171700"/>
                <a:gd name="connsiteX110" fmla="*/ 606425 w 1591868"/>
                <a:gd name="connsiteY110" fmla="*/ 2152650 h 2171700"/>
                <a:gd name="connsiteX111" fmla="*/ 619125 w 1591868"/>
                <a:gd name="connsiteY111" fmla="*/ 2155825 h 2171700"/>
                <a:gd name="connsiteX112" fmla="*/ 644525 w 1591868"/>
                <a:gd name="connsiteY112" fmla="*/ 2159000 h 2171700"/>
                <a:gd name="connsiteX113" fmla="*/ 673100 w 1591868"/>
                <a:gd name="connsiteY113" fmla="*/ 2168525 h 2171700"/>
                <a:gd name="connsiteX114" fmla="*/ 682625 w 1591868"/>
                <a:gd name="connsiteY114" fmla="*/ 2171700 h 2171700"/>
                <a:gd name="connsiteX115" fmla="*/ 730250 w 1591868"/>
                <a:gd name="connsiteY115" fmla="*/ 2165350 h 2171700"/>
                <a:gd name="connsiteX116" fmla="*/ 752475 w 1591868"/>
                <a:gd name="connsiteY116" fmla="*/ 2159000 h 2171700"/>
                <a:gd name="connsiteX117" fmla="*/ 768350 w 1591868"/>
                <a:gd name="connsiteY117" fmla="*/ 2155825 h 2171700"/>
                <a:gd name="connsiteX118" fmla="*/ 796925 w 1591868"/>
                <a:gd name="connsiteY118" fmla="*/ 2146300 h 2171700"/>
                <a:gd name="connsiteX119" fmla="*/ 815975 w 1591868"/>
                <a:gd name="connsiteY119" fmla="*/ 2139950 h 2171700"/>
                <a:gd name="connsiteX120" fmla="*/ 844550 w 1591868"/>
                <a:gd name="connsiteY120" fmla="*/ 2130425 h 2171700"/>
                <a:gd name="connsiteX121" fmla="*/ 854075 w 1591868"/>
                <a:gd name="connsiteY121" fmla="*/ 2127250 h 2171700"/>
                <a:gd name="connsiteX122" fmla="*/ 866775 w 1591868"/>
                <a:gd name="connsiteY122" fmla="*/ 2124075 h 2171700"/>
                <a:gd name="connsiteX123" fmla="*/ 876300 w 1591868"/>
                <a:gd name="connsiteY123" fmla="*/ 2120900 h 2171700"/>
                <a:gd name="connsiteX124" fmla="*/ 889000 w 1591868"/>
                <a:gd name="connsiteY124" fmla="*/ 2117725 h 2171700"/>
                <a:gd name="connsiteX125" fmla="*/ 898525 w 1591868"/>
                <a:gd name="connsiteY125" fmla="*/ 2114550 h 2171700"/>
                <a:gd name="connsiteX126" fmla="*/ 942975 w 1591868"/>
                <a:gd name="connsiteY126" fmla="*/ 2111375 h 2171700"/>
                <a:gd name="connsiteX127" fmla="*/ 962025 w 1591868"/>
                <a:gd name="connsiteY127" fmla="*/ 2105025 h 2171700"/>
                <a:gd name="connsiteX128" fmla="*/ 984250 w 1591868"/>
                <a:gd name="connsiteY128" fmla="*/ 2098675 h 2171700"/>
                <a:gd name="connsiteX129" fmla="*/ 993775 w 1591868"/>
                <a:gd name="connsiteY129" fmla="*/ 2092325 h 2171700"/>
                <a:gd name="connsiteX130" fmla="*/ 1012825 w 1591868"/>
                <a:gd name="connsiteY130" fmla="*/ 2085975 h 2171700"/>
                <a:gd name="connsiteX131" fmla="*/ 1041400 w 1591868"/>
                <a:gd name="connsiteY131" fmla="*/ 2076450 h 2171700"/>
                <a:gd name="connsiteX132" fmla="*/ 1069975 w 1591868"/>
                <a:gd name="connsiteY132" fmla="*/ 2066925 h 2171700"/>
                <a:gd name="connsiteX133" fmla="*/ 1079500 w 1591868"/>
                <a:gd name="connsiteY133" fmla="*/ 2063750 h 2171700"/>
                <a:gd name="connsiteX134" fmla="*/ 1089025 w 1591868"/>
                <a:gd name="connsiteY134" fmla="*/ 2060575 h 2171700"/>
                <a:gd name="connsiteX135" fmla="*/ 1136650 w 1591868"/>
                <a:gd name="connsiteY135" fmla="*/ 2063750 h 2171700"/>
                <a:gd name="connsiteX136" fmla="*/ 1146175 w 1591868"/>
                <a:gd name="connsiteY136" fmla="*/ 2066925 h 2171700"/>
                <a:gd name="connsiteX137" fmla="*/ 1165225 w 1591868"/>
                <a:gd name="connsiteY137" fmla="*/ 2079625 h 2171700"/>
                <a:gd name="connsiteX138" fmla="*/ 1174750 w 1591868"/>
                <a:gd name="connsiteY138" fmla="*/ 2085975 h 2171700"/>
                <a:gd name="connsiteX139" fmla="*/ 1184275 w 1591868"/>
                <a:gd name="connsiteY139" fmla="*/ 2089150 h 2171700"/>
                <a:gd name="connsiteX140" fmla="*/ 1212850 w 1591868"/>
                <a:gd name="connsiteY140" fmla="*/ 2105025 h 2171700"/>
                <a:gd name="connsiteX141" fmla="*/ 1219200 w 1591868"/>
                <a:gd name="connsiteY141" fmla="*/ 2073275 h 2171700"/>
                <a:gd name="connsiteX142" fmla="*/ 1222375 w 1591868"/>
                <a:gd name="connsiteY142" fmla="*/ 2063750 h 2171700"/>
                <a:gd name="connsiteX143" fmla="*/ 1225550 w 1591868"/>
                <a:gd name="connsiteY143" fmla="*/ 2051050 h 2171700"/>
                <a:gd name="connsiteX144" fmla="*/ 1231900 w 1591868"/>
                <a:gd name="connsiteY144" fmla="*/ 2032000 h 2171700"/>
                <a:gd name="connsiteX145" fmla="*/ 1228725 w 1591868"/>
                <a:gd name="connsiteY145" fmla="*/ 1930400 h 2171700"/>
                <a:gd name="connsiteX146" fmla="*/ 1241425 w 1591868"/>
                <a:gd name="connsiteY146" fmla="*/ 1806575 h 2171700"/>
                <a:gd name="connsiteX147" fmla="*/ 1238250 w 1591868"/>
                <a:gd name="connsiteY147" fmla="*/ 1752600 h 2171700"/>
                <a:gd name="connsiteX148" fmla="*/ 1244600 w 1591868"/>
                <a:gd name="connsiteY148" fmla="*/ 1724025 h 2171700"/>
                <a:gd name="connsiteX149" fmla="*/ 1247775 w 1591868"/>
                <a:gd name="connsiteY149" fmla="*/ 1701800 h 2171700"/>
                <a:gd name="connsiteX150" fmla="*/ 1250950 w 1591868"/>
                <a:gd name="connsiteY150" fmla="*/ 1692275 h 2171700"/>
                <a:gd name="connsiteX151" fmla="*/ 1254125 w 1591868"/>
                <a:gd name="connsiteY151" fmla="*/ 1562100 h 2171700"/>
                <a:gd name="connsiteX152" fmla="*/ 1257300 w 1591868"/>
                <a:gd name="connsiteY152" fmla="*/ 1552575 h 2171700"/>
                <a:gd name="connsiteX153" fmla="*/ 1263650 w 1591868"/>
                <a:gd name="connsiteY153" fmla="*/ 1527175 h 2171700"/>
                <a:gd name="connsiteX154" fmla="*/ 1260475 w 1591868"/>
                <a:gd name="connsiteY154" fmla="*/ 1406525 h 2171700"/>
                <a:gd name="connsiteX155" fmla="*/ 1257300 w 1591868"/>
                <a:gd name="connsiteY155" fmla="*/ 1397000 h 2171700"/>
                <a:gd name="connsiteX156" fmla="*/ 1254125 w 1591868"/>
                <a:gd name="connsiteY156" fmla="*/ 1384300 h 2171700"/>
                <a:gd name="connsiteX157" fmla="*/ 1244600 w 1591868"/>
                <a:gd name="connsiteY157" fmla="*/ 1298575 h 2171700"/>
                <a:gd name="connsiteX158" fmla="*/ 1247775 w 1591868"/>
                <a:gd name="connsiteY158" fmla="*/ 1270000 h 2171700"/>
                <a:gd name="connsiteX159" fmla="*/ 1260475 w 1591868"/>
                <a:gd name="connsiteY159" fmla="*/ 1238250 h 2171700"/>
                <a:gd name="connsiteX160" fmla="*/ 1263650 w 1591868"/>
                <a:gd name="connsiteY160" fmla="*/ 1228725 h 2171700"/>
                <a:gd name="connsiteX161" fmla="*/ 1276350 w 1591868"/>
                <a:gd name="connsiteY161" fmla="*/ 1209675 h 2171700"/>
                <a:gd name="connsiteX162" fmla="*/ 1282700 w 1591868"/>
                <a:gd name="connsiteY162" fmla="*/ 1200150 h 2171700"/>
                <a:gd name="connsiteX163" fmla="*/ 1289050 w 1591868"/>
                <a:gd name="connsiteY163" fmla="*/ 1177925 h 2171700"/>
                <a:gd name="connsiteX164" fmla="*/ 1292225 w 1591868"/>
                <a:gd name="connsiteY164" fmla="*/ 1168400 h 2171700"/>
                <a:gd name="connsiteX165" fmla="*/ 1301750 w 1591868"/>
                <a:gd name="connsiteY165" fmla="*/ 1165225 h 2171700"/>
                <a:gd name="connsiteX166" fmla="*/ 1317625 w 1591868"/>
                <a:gd name="connsiteY166" fmla="*/ 1152525 h 2171700"/>
                <a:gd name="connsiteX167" fmla="*/ 1336675 w 1591868"/>
                <a:gd name="connsiteY167" fmla="*/ 1133475 h 2171700"/>
                <a:gd name="connsiteX168" fmla="*/ 1339850 w 1591868"/>
                <a:gd name="connsiteY168" fmla="*/ 1123950 h 2171700"/>
                <a:gd name="connsiteX169" fmla="*/ 1358900 w 1591868"/>
                <a:gd name="connsiteY169" fmla="*/ 1108075 h 2171700"/>
                <a:gd name="connsiteX170" fmla="*/ 1371600 w 1591868"/>
                <a:gd name="connsiteY170" fmla="*/ 1089025 h 2171700"/>
                <a:gd name="connsiteX171" fmla="*/ 1387475 w 1591868"/>
                <a:gd name="connsiteY171" fmla="*/ 1073150 h 2171700"/>
                <a:gd name="connsiteX172" fmla="*/ 1397000 w 1591868"/>
                <a:gd name="connsiteY172" fmla="*/ 1069975 h 2171700"/>
                <a:gd name="connsiteX173" fmla="*/ 1412875 w 1591868"/>
                <a:gd name="connsiteY173" fmla="*/ 1038225 h 2171700"/>
                <a:gd name="connsiteX174" fmla="*/ 1409700 w 1591868"/>
                <a:gd name="connsiteY174" fmla="*/ 1025525 h 2171700"/>
                <a:gd name="connsiteX175" fmla="*/ 1400175 w 1591868"/>
                <a:gd name="connsiteY175" fmla="*/ 1022350 h 2171700"/>
                <a:gd name="connsiteX176" fmla="*/ 1381125 w 1591868"/>
                <a:gd name="connsiteY176" fmla="*/ 1012825 h 2171700"/>
                <a:gd name="connsiteX177" fmla="*/ 1358900 w 1591868"/>
                <a:gd name="connsiteY177" fmla="*/ 984250 h 2171700"/>
                <a:gd name="connsiteX178" fmla="*/ 1352550 w 1591868"/>
                <a:gd name="connsiteY178" fmla="*/ 974725 h 2171700"/>
                <a:gd name="connsiteX179" fmla="*/ 1333500 w 1591868"/>
                <a:gd name="connsiteY179" fmla="*/ 962025 h 2171700"/>
                <a:gd name="connsiteX180" fmla="*/ 1314450 w 1591868"/>
                <a:gd name="connsiteY180" fmla="*/ 952500 h 2171700"/>
                <a:gd name="connsiteX181" fmla="*/ 1301750 w 1591868"/>
                <a:gd name="connsiteY181" fmla="*/ 939800 h 2171700"/>
                <a:gd name="connsiteX182" fmla="*/ 1289050 w 1591868"/>
                <a:gd name="connsiteY182" fmla="*/ 920750 h 2171700"/>
                <a:gd name="connsiteX183" fmla="*/ 1279525 w 1591868"/>
                <a:gd name="connsiteY183" fmla="*/ 911225 h 2171700"/>
                <a:gd name="connsiteX184" fmla="*/ 1266825 w 1591868"/>
                <a:gd name="connsiteY184" fmla="*/ 889000 h 2171700"/>
                <a:gd name="connsiteX185" fmla="*/ 1257300 w 1591868"/>
                <a:gd name="connsiteY185" fmla="*/ 879475 h 2171700"/>
                <a:gd name="connsiteX186" fmla="*/ 1231900 w 1591868"/>
                <a:gd name="connsiteY186" fmla="*/ 847725 h 2171700"/>
                <a:gd name="connsiteX187" fmla="*/ 1209675 w 1591868"/>
                <a:gd name="connsiteY187" fmla="*/ 831850 h 2171700"/>
                <a:gd name="connsiteX188" fmla="*/ 1200150 w 1591868"/>
                <a:gd name="connsiteY188" fmla="*/ 828675 h 2171700"/>
                <a:gd name="connsiteX189" fmla="*/ 1184275 w 1591868"/>
                <a:gd name="connsiteY189" fmla="*/ 815975 h 2171700"/>
                <a:gd name="connsiteX190" fmla="*/ 1165225 w 1591868"/>
                <a:gd name="connsiteY190" fmla="*/ 790575 h 2171700"/>
                <a:gd name="connsiteX191" fmla="*/ 1155700 w 1591868"/>
                <a:gd name="connsiteY191" fmla="*/ 781050 h 2171700"/>
                <a:gd name="connsiteX192" fmla="*/ 1146175 w 1591868"/>
                <a:gd name="connsiteY192" fmla="*/ 768350 h 2171700"/>
                <a:gd name="connsiteX193" fmla="*/ 1120775 w 1591868"/>
                <a:gd name="connsiteY193" fmla="*/ 739775 h 2171700"/>
                <a:gd name="connsiteX194" fmla="*/ 1120775 w 1591868"/>
                <a:gd name="connsiteY194" fmla="*/ 704850 h 2171700"/>
                <a:gd name="connsiteX195" fmla="*/ 1130300 w 1591868"/>
                <a:gd name="connsiteY195" fmla="*/ 701675 h 2171700"/>
                <a:gd name="connsiteX196" fmla="*/ 1143000 w 1591868"/>
                <a:gd name="connsiteY196" fmla="*/ 688975 h 2171700"/>
                <a:gd name="connsiteX197" fmla="*/ 1158875 w 1591868"/>
                <a:gd name="connsiteY197" fmla="*/ 666750 h 2171700"/>
                <a:gd name="connsiteX198" fmla="*/ 1171575 w 1591868"/>
                <a:gd name="connsiteY198" fmla="*/ 628650 h 2171700"/>
                <a:gd name="connsiteX199" fmla="*/ 1174750 w 1591868"/>
                <a:gd name="connsiteY199" fmla="*/ 619125 h 2171700"/>
                <a:gd name="connsiteX200" fmla="*/ 1203325 w 1591868"/>
                <a:gd name="connsiteY200" fmla="*/ 587375 h 2171700"/>
                <a:gd name="connsiteX201" fmla="*/ 1209675 w 1591868"/>
                <a:gd name="connsiteY201" fmla="*/ 577850 h 2171700"/>
                <a:gd name="connsiteX202" fmla="*/ 1263650 w 1591868"/>
                <a:gd name="connsiteY202" fmla="*/ 517525 h 2171700"/>
                <a:gd name="connsiteX203" fmla="*/ 1276350 w 1591868"/>
                <a:gd name="connsiteY203" fmla="*/ 498475 h 2171700"/>
                <a:gd name="connsiteX204" fmla="*/ 1292225 w 1591868"/>
                <a:gd name="connsiteY204" fmla="*/ 479425 h 2171700"/>
                <a:gd name="connsiteX205" fmla="*/ 1298575 w 1591868"/>
                <a:gd name="connsiteY205" fmla="*/ 460375 h 2171700"/>
                <a:gd name="connsiteX206" fmla="*/ 1304925 w 1591868"/>
                <a:gd name="connsiteY206" fmla="*/ 441325 h 2171700"/>
                <a:gd name="connsiteX207" fmla="*/ 1308100 w 1591868"/>
                <a:gd name="connsiteY207" fmla="*/ 431800 h 2171700"/>
                <a:gd name="connsiteX208" fmla="*/ 1311275 w 1591868"/>
                <a:gd name="connsiteY208" fmla="*/ 422275 h 2171700"/>
                <a:gd name="connsiteX209" fmla="*/ 1317625 w 1591868"/>
                <a:gd name="connsiteY209" fmla="*/ 412750 h 2171700"/>
                <a:gd name="connsiteX210" fmla="*/ 1320800 w 1591868"/>
                <a:gd name="connsiteY210" fmla="*/ 403225 h 2171700"/>
                <a:gd name="connsiteX211" fmla="*/ 1323975 w 1591868"/>
                <a:gd name="connsiteY211" fmla="*/ 390525 h 2171700"/>
                <a:gd name="connsiteX212" fmla="*/ 1343025 w 1591868"/>
                <a:gd name="connsiteY212" fmla="*/ 374650 h 2171700"/>
                <a:gd name="connsiteX213" fmla="*/ 1362075 w 1591868"/>
                <a:gd name="connsiteY213" fmla="*/ 361950 h 2171700"/>
                <a:gd name="connsiteX214" fmla="*/ 1374775 w 1591868"/>
                <a:gd name="connsiteY214" fmla="*/ 333375 h 2171700"/>
                <a:gd name="connsiteX215" fmla="*/ 1377950 w 1591868"/>
                <a:gd name="connsiteY215" fmla="*/ 323850 h 2171700"/>
                <a:gd name="connsiteX216" fmla="*/ 1381125 w 1591868"/>
                <a:gd name="connsiteY216" fmla="*/ 314325 h 2171700"/>
                <a:gd name="connsiteX217" fmla="*/ 1393825 w 1591868"/>
                <a:gd name="connsiteY217" fmla="*/ 295275 h 2171700"/>
                <a:gd name="connsiteX218" fmla="*/ 1400175 w 1591868"/>
                <a:gd name="connsiteY218" fmla="*/ 282575 h 2171700"/>
                <a:gd name="connsiteX219" fmla="*/ 1412875 w 1591868"/>
                <a:gd name="connsiteY219" fmla="*/ 263525 h 2171700"/>
                <a:gd name="connsiteX220" fmla="*/ 1419225 w 1591868"/>
                <a:gd name="connsiteY220" fmla="*/ 254000 h 2171700"/>
                <a:gd name="connsiteX221" fmla="*/ 1425575 w 1591868"/>
                <a:gd name="connsiteY221" fmla="*/ 244475 h 2171700"/>
                <a:gd name="connsiteX222" fmla="*/ 1454150 w 1591868"/>
                <a:gd name="connsiteY222" fmla="*/ 228600 h 2171700"/>
                <a:gd name="connsiteX223" fmla="*/ 1463675 w 1591868"/>
                <a:gd name="connsiteY223" fmla="*/ 222250 h 2171700"/>
                <a:gd name="connsiteX224" fmla="*/ 1473200 w 1591868"/>
                <a:gd name="connsiteY224" fmla="*/ 215900 h 2171700"/>
                <a:gd name="connsiteX225" fmla="*/ 1479550 w 1591868"/>
                <a:gd name="connsiteY225" fmla="*/ 193675 h 2171700"/>
                <a:gd name="connsiteX226" fmla="*/ 1485900 w 1591868"/>
                <a:gd name="connsiteY226" fmla="*/ 171450 h 2171700"/>
                <a:gd name="connsiteX227" fmla="*/ 1498600 w 1591868"/>
                <a:gd name="connsiteY227" fmla="*/ 152400 h 2171700"/>
                <a:gd name="connsiteX228" fmla="*/ 1504950 w 1591868"/>
                <a:gd name="connsiteY228" fmla="*/ 142875 h 2171700"/>
                <a:gd name="connsiteX229" fmla="*/ 1517650 w 1591868"/>
                <a:gd name="connsiteY229" fmla="*/ 111125 h 2171700"/>
                <a:gd name="connsiteX230" fmla="*/ 1520825 w 1591868"/>
                <a:gd name="connsiteY230" fmla="*/ 101600 h 2171700"/>
                <a:gd name="connsiteX231" fmla="*/ 1539875 w 1591868"/>
                <a:gd name="connsiteY231" fmla="*/ 82550 h 2171700"/>
                <a:gd name="connsiteX232" fmla="*/ 1549400 w 1591868"/>
                <a:gd name="connsiteY232" fmla="*/ 69850 h 2171700"/>
                <a:gd name="connsiteX233" fmla="*/ 1558925 w 1591868"/>
                <a:gd name="connsiteY233" fmla="*/ 50800 h 2171700"/>
                <a:gd name="connsiteX234" fmla="*/ 1568450 w 1591868"/>
                <a:gd name="connsiteY234" fmla="*/ 44450 h 2171700"/>
                <a:gd name="connsiteX235" fmla="*/ 1574800 w 1591868"/>
                <a:gd name="connsiteY235" fmla="*/ 34925 h 2171700"/>
                <a:gd name="connsiteX236" fmla="*/ 1574800 w 1591868"/>
                <a:gd name="connsiteY236" fmla="*/ 6350 h 2171700"/>
                <a:gd name="connsiteX237" fmla="*/ 1565275 w 1591868"/>
                <a:gd name="connsiteY237" fmla="*/ 0 h 2171700"/>
                <a:gd name="connsiteX238" fmla="*/ 1520825 w 1591868"/>
                <a:gd name="connsiteY238" fmla="*/ 3175 h 2171700"/>
                <a:gd name="connsiteX239" fmla="*/ 736600 w 1591868"/>
                <a:gd name="connsiteY239" fmla="*/ 3175 h 2171700"/>
                <a:gd name="connsiteX240" fmla="*/ 688975 w 1591868"/>
                <a:gd name="connsiteY240" fmla="*/ 57150 h 2171700"/>
                <a:gd name="connsiteX241" fmla="*/ 679450 w 1591868"/>
                <a:gd name="connsiteY241" fmla="*/ 82550 h 2171700"/>
                <a:gd name="connsiteX242" fmla="*/ 676275 w 1591868"/>
                <a:gd name="connsiteY242" fmla="*/ 95250 h 2171700"/>
                <a:gd name="connsiteX243" fmla="*/ 663575 w 1591868"/>
                <a:gd name="connsiteY243" fmla="*/ 127000 h 2171700"/>
                <a:gd name="connsiteX244" fmla="*/ 654050 w 1591868"/>
                <a:gd name="connsiteY244" fmla="*/ 168275 h 2171700"/>
                <a:gd name="connsiteX245" fmla="*/ 650875 w 1591868"/>
                <a:gd name="connsiteY245" fmla="*/ 190500 h 2171700"/>
                <a:gd name="connsiteX246" fmla="*/ 638175 w 1591868"/>
                <a:gd name="connsiteY246" fmla="*/ 219075 h 2171700"/>
                <a:gd name="connsiteX247" fmla="*/ 635000 w 1591868"/>
                <a:gd name="connsiteY247" fmla="*/ 228600 h 2171700"/>
                <a:gd name="connsiteX248" fmla="*/ 628650 w 1591868"/>
                <a:gd name="connsiteY248" fmla="*/ 238125 h 2171700"/>
                <a:gd name="connsiteX249" fmla="*/ 625475 w 1591868"/>
                <a:gd name="connsiteY249" fmla="*/ 247650 h 2171700"/>
                <a:gd name="connsiteX250" fmla="*/ 628650 w 1591868"/>
                <a:gd name="connsiteY250" fmla="*/ 241300 h 2171700"/>
                <a:gd name="connsiteX0" fmla="*/ 628650 w 1591868"/>
                <a:gd name="connsiteY0" fmla="*/ 241300 h 2171700"/>
                <a:gd name="connsiteX1" fmla="*/ 619125 w 1591868"/>
                <a:gd name="connsiteY1" fmla="*/ 288925 h 2171700"/>
                <a:gd name="connsiteX2" fmla="*/ 615950 w 1591868"/>
                <a:gd name="connsiteY2" fmla="*/ 298450 h 2171700"/>
                <a:gd name="connsiteX3" fmla="*/ 612775 w 1591868"/>
                <a:gd name="connsiteY3" fmla="*/ 307975 h 2171700"/>
                <a:gd name="connsiteX4" fmla="*/ 603250 w 1591868"/>
                <a:gd name="connsiteY4" fmla="*/ 317500 h 2171700"/>
                <a:gd name="connsiteX5" fmla="*/ 596900 w 1591868"/>
                <a:gd name="connsiteY5" fmla="*/ 330200 h 2171700"/>
                <a:gd name="connsiteX6" fmla="*/ 590550 w 1591868"/>
                <a:gd name="connsiteY6" fmla="*/ 339725 h 2171700"/>
                <a:gd name="connsiteX7" fmla="*/ 584200 w 1591868"/>
                <a:gd name="connsiteY7" fmla="*/ 352425 h 2171700"/>
                <a:gd name="connsiteX8" fmla="*/ 574675 w 1591868"/>
                <a:gd name="connsiteY8" fmla="*/ 358775 h 2171700"/>
                <a:gd name="connsiteX9" fmla="*/ 568325 w 1591868"/>
                <a:gd name="connsiteY9" fmla="*/ 368300 h 2171700"/>
                <a:gd name="connsiteX10" fmla="*/ 549275 w 1591868"/>
                <a:gd name="connsiteY10" fmla="*/ 387350 h 2171700"/>
                <a:gd name="connsiteX11" fmla="*/ 542925 w 1591868"/>
                <a:gd name="connsiteY11" fmla="*/ 396875 h 2171700"/>
                <a:gd name="connsiteX12" fmla="*/ 520700 w 1591868"/>
                <a:gd name="connsiteY12" fmla="*/ 409575 h 2171700"/>
                <a:gd name="connsiteX13" fmla="*/ 492125 w 1591868"/>
                <a:gd name="connsiteY13" fmla="*/ 428625 h 2171700"/>
                <a:gd name="connsiteX14" fmla="*/ 482600 w 1591868"/>
                <a:gd name="connsiteY14" fmla="*/ 434975 h 2171700"/>
                <a:gd name="connsiteX15" fmla="*/ 463550 w 1591868"/>
                <a:gd name="connsiteY15" fmla="*/ 441325 h 2171700"/>
                <a:gd name="connsiteX16" fmla="*/ 444500 w 1591868"/>
                <a:gd name="connsiteY16" fmla="*/ 454025 h 2171700"/>
                <a:gd name="connsiteX17" fmla="*/ 434975 w 1591868"/>
                <a:gd name="connsiteY17" fmla="*/ 460375 h 2171700"/>
                <a:gd name="connsiteX18" fmla="*/ 425450 w 1591868"/>
                <a:gd name="connsiteY18" fmla="*/ 463550 h 2171700"/>
                <a:gd name="connsiteX19" fmla="*/ 412750 w 1591868"/>
                <a:gd name="connsiteY19" fmla="*/ 473075 h 2171700"/>
                <a:gd name="connsiteX20" fmla="*/ 393700 w 1591868"/>
                <a:gd name="connsiteY20" fmla="*/ 479425 h 2171700"/>
                <a:gd name="connsiteX21" fmla="*/ 374650 w 1591868"/>
                <a:gd name="connsiteY21" fmla="*/ 488950 h 2171700"/>
                <a:gd name="connsiteX22" fmla="*/ 355600 w 1591868"/>
                <a:gd name="connsiteY22" fmla="*/ 504825 h 2171700"/>
                <a:gd name="connsiteX23" fmla="*/ 342900 w 1591868"/>
                <a:gd name="connsiteY23" fmla="*/ 511175 h 2171700"/>
                <a:gd name="connsiteX24" fmla="*/ 333375 w 1591868"/>
                <a:gd name="connsiteY24" fmla="*/ 520700 h 2171700"/>
                <a:gd name="connsiteX25" fmla="*/ 323850 w 1591868"/>
                <a:gd name="connsiteY25" fmla="*/ 523875 h 2171700"/>
                <a:gd name="connsiteX26" fmla="*/ 314325 w 1591868"/>
                <a:gd name="connsiteY26" fmla="*/ 530225 h 2171700"/>
                <a:gd name="connsiteX27" fmla="*/ 320675 w 1591868"/>
                <a:gd name="connsiteY27" fmla="*/ 558800 h 2171700"/>
                <a:gd name="connsiteX28" fmla="*/ 327025 w 1591868"/>
                <a:gd name="connsiteY28" fmla="*/ 568325 h 2171700"/>
                <a:gd name="connsiteX29" fmla="*/ 298450 w 1591868"/>
                <a:gd name="connsiteY29" fmla="*/ 584200 h 2171700"/>
                <a:gd name="connsiteX30" fmla="*/ 292100 w 1591868"/>
                <a:gd name="connsiteY30" fmla="*/ 603250 h 2171700"/>
                <a:gd name="connsiteX31" fmla="*/ 276225 w 1591868"/>
                <a:gd name="connsiteY31" fmla="*/ 631825 h 2171700"/>
                <a:gd name="connsiteX32" fmla="*/ 266700 w 1591868"/>
                <a:gd name="connsiteY32" fmla="*/ 635000 h 2171700"/>
                <a:gd name="connsiteX33" fmla="*/ 257175 w 1591868"/>
                <a:gd name="connsiteY33" fmla="*/ 644525 h 2171700"/>
                <a:gd name="connsiteX34" fmla="*/ 247650 w 1591868"/>
                <a:gd name="connsiteY34" fmla="*/ 647700 h 2171700"/>
                <a:gd name="connsiteX35" fmla="*/ 238125 w 1591868"/>
                <a:gd name="connsiteY35" fmla="*/ 654050 h 2171700"/>
                <a:gd name="connsiteX36" fmla="*/ 228600 w 1591868"/>
                <a:gd name="connsiteY36" fmla="*/ 657225 h 2171700"/>
                <a:gd name="connsiteX37" fmla="*/ 209550 w 1591868"/>
                <a:gd name="connsiteY37" fmla="*/ 666750 h 2171700"/>
                <a:gd name="connsiteX38" fmla="*/ 203200 w 1591868"/>
                <a:gd name="connsiteY38" fmla="*/ 676275 h 2171700"/>
                <a:gd name="connsiteX39" fmla="*/ 200025 w 1591868"/>
                <a:gd name="connsiteY39" fmla="*/ 692150 h 2171700"/>
                <a:gd name="connsiteX40" fmla="*/ 196850 w 1591868"/>
                <a:gd name="connsiteY40" fmla="*/ 704850 h 2171700"/>
                <a:gd name="connsiteX41" fmla="*/ 193675 w 1591868"/>
                <a:gd name="connsiteY41" fmla="*/ 727075 h 2171700"/>
                <a:gd name="connsiteX42" fmla="*/ 174625 w 1591868"/>
                <a:gd name="connsiteY42" fmla="*/ 733425 h 2171700"/>
                <a:gd name="connsiteX43" fmla="*/ 171450 w 1591868"/>
                <a:gd name="connsiteY43" fmla="*/ 800100 h 2171700"/>
                <a:gd name="connsiteX44" fmla="*/ 155575 w 1591868"/>
                <a:gd name="connsiteY44" fmla="*/ 828675 h 2171700"/>
                <a:gd name="connsiteX45" fmla="*/ 142875 w 1591868"/>
                <a:gd name="connsiteY45" fmla="*/ 847725 h 2171700"/>
                <a:gd name="connsiteX46" fmla="*/ 130175 w 1591868"/>
                <a:gd name="connsiteY46" fmla="*/ 869950 h 2171700"/>
                <a:gd name="connsiteX47" fmla="*/ 127000 w 1591868"/>
                <a:gd name="connsiteY47" fmla="*/ 879475 h 2171700"/>
                <a:gd name="connsiteX48" fmla="*/ 130175 w 1591868"/>
                <a:gd name="connsiteY48" fmla="*/ 930275 h 2171700"/>
                <a:gd name="connsiteX49" fmla="*/ 130175 w 1591868"/>
                <a:gd name="connsiteY49" fmla="*/ 1028700 h 2171700"/>
                <a:gd name="connsiteX50" fmla="*/ 123825 w 1591868"/>
                <a:gd name="connsiteY50" fmla="*/ 1038225 h 2171700"/>
                <a:gd name="connsiteX51" fmla="*/ 107950 w 1591868"/>
                <a:gd name="connsiteY51" fmla="*/ 1069975 h 2171700"/>
                <a:gd name="connsiteX52" fmla="*/ 107950 w 1591868"/>
                <a:gd name="connsiteY52" fmla="*/ 1069975 h 2171700"/>
                <a:gd name="connsiteX53" fmla="*/ 104775 w 1591868"/>
                <a:gd name="connsiteY53" fmla="*/ 1079500 h 2171700"/>
                <a:gd name="connsiteX54" fmla="*/ 95250 w 1591868"/>
                <a:gd name="connsiteY54" fmla="*/ 1082675 h 2171700"/>
                <a:gd name="connsiteX55" fmla="*/ 76200 w 1591868"/>
                <a:gd name="connsiteY55" fmla="*/ 1095375 h 2171700"/>
                <a:gd name="connsiteX56" fmla="*/ 66675 w 1591868"/>
                <a:gd name="connsiteY56" fmla="*/ 1101725 h 2171700"/>
                <a:gd name="connsiteX57" fmla="*/ 66675 w 1591868"/>
                <a:gd name="connsiteY57" fmla="*/ 1181100 h 2171700"/>
                <a:gd name="connsiteX58" fmla="*/ 73025 w 1591868"/>
                <a:gd name="connsiteY58" fmla="*/ 1200150 h 2171700"/>
                <a:gd name="connsiteX59" fmla="*/ 69850 w 1591868"/>
                <a:gd name="connsiteY59" fmla="*/ 1263650 h 2171700"/>
                <a:gd name="connsiteX60" fmla="*/ 63500 w 1591868"/>
                <a:gd name="connsiteY60" fmla="*/ 1282700 h 2171700"/>
                <a:gd name="connsiteX61" fmla="*/ 60325 w 1591868"/>
                <a:gd name="connsiteY61" fmla="*/ 1295400 h 2171700"/>
                <a:gd name="connsiteX62" fmla="*/ 53975 w 1591868"/>
                <a:gd name="connsiteY62" fmla="*/ 1314450 h 2171700"/>
                <a:gd name="connsiteX63" fmla="*/ 44450 w 1591868"/>
                <a:gd name="connsiteY63" fmla="*/ 1346200 h 2171700"/>
                <a:gd name="connsiteX64" fmla="*/ 41275 w 1591868"/>
                <a:gd name="connsiteY64" fmla="*/ 1355725 h 2171700"/>
                <a:gd name="connsiteX65" fmla="*/ 38100 w 1591868"/>
                <a:gd name="connsiteY65" fmla="*/ 1365250 h 2171700"/>
                <a:gd name="connsiteX66" fmla="*/ 34925 w 1591868"/>
                <a:gd name="connsiteY66" fmla="*/ 1377950 h 2171700"/>
                <a:gd name="connsiteX67" fmla="*/ 28575 w 1591868"/>
                <a:gd name="connsiteY67" fmla="*/ 1387475 h 2171700"/>
                <a:gd name="connsiteX68" fmla="*/ 22225 w 1591868"/>
                <a:gd name="connsiteY68" fmla="*/ 1406525 h 2171700"/>
                <a:gd name="connsiteX69" fmla="*/ 9525 w 1591868"/>
                <a:gd name="connsiteY69" fmla="*/ 1435100 h 2171700"/>
                <a:gd name="connsiteX70" fmla="*/ 3175 w 1591868"/>
                <a:gd name="connsiteY70" fmla="*/ 1454150 h 2171700"/>
                <a:gd name="connsiteX71" fmla="*/ 0 w 1591868"/>
                <a:gd name="connsiteY71" fmla="*/ 1463675 h 2171700"/>
                <a:gd name="connsiteX72" fmla="*/ 3175 w 1591868"/>
                <a:gd name="connsiteY72" fmla="*/ 1473200 h 2171700"/>
                <a:gd name="connsiteX73" fmla="*/ 31750 w 1591868"/>
                <a:gd name="connsiteY73" fmla="*/ 1463675 h 2171700"/>
                <a:gd name="connsiteX74" fmla="*/ 41275 w 1591868"/>
                <a:gd name="connsiteY74" fmla="*/ 1460500 h 2171700"/>
                <a:gd name="connsiteX75" fmla="*/ 73025 w 1591868"/>
                <a:gd name="connsiteY75" fmla="*/ 1450975 h 2171700"/>
                <a:gd name="connsiteX76" fmla="*/ 95250 w 1591868"/>
                <a:gd name="connsiteY76" fmla="*/ 1441450 h 2171700"/>
                <a:gd name="connsiteX77" fmla="*/ 114300 w 1591868"/>
                <a:gd name="connsiteY77" fmla="*/ 1438275 h 2171700"/>
                <a:gd name="connsiteX78" fmla="*/ 127000 w 1591868"/>
                <a:gd name="connsiteY78" fmla="*/ 1435100 h 2171700"/>
                <a:gd name="connsiteX79" fmla="*/ 161925 w 1591868"/>
                <a:gd name="connsiteY79" fmla="*/ 1431925 h 2171700"/>
                <a:gd name="connsiteX80" fmla="*/ 381000 w 1591868"/>
                <a:gd name="connsiteY80" fmla="*/ 1428750 h 2171700"/>
                <a:gd name="connsiteX81" fmla="*/ 422275 w 1591868"/>
                <a:gd name="connsiteY81" fmla="*/ 1419225 h 2171700"/>
                <a:gd name="connsiteX82" fmla="*/ 441325 w 1591868"/>
                <a:gd name="connsiteY82" fmla="*/ 1412875 h 2171700"/>
                <a:gd name="connsiteX83" fmla="*/ 454025 w 1591868"/>
                <a:gd name="connsiteY83" fmla="*/ 1409700 h 2171700"/>
                <a:gd name="connsiteX84" fmla="*/ 473075 w 1591868"/>
                <a:gd name="connsiteY84" fmla="*/ 1403350 h 2171700"/>
                <a:gd name="connsiteX85" fmla="*/ 492125 w 1591868"/>
                <a:gd name="connsiteY85" fmla="*/ 1400175 h 2171700"/>
                <a:gd name="connsiteX86" fmla="*/ 504825 w 1591868"/>
                <a:gd name="connsiteY86" fmla="*/ 1397000 h 2171700"/>
                <a:gd name="connsiteX87" fmla="*/ 549275 w 1591868"/>
                <a:gd name="connsiteY87" fmla="*/ 1393825 h 2171700"/>
                <a:gd name="connsiteX88" fmla="*/ 612775 w 1591868"/>
                <a:gd name="connsiteY88" fmla="*/ 1381125 h 2171700"/>
                <a:gd name="connsiteX89" fmla="*/ 631825 w 1591868"/>
                <a:gd name="connsiteY89" fmla="*/ 1371600 h 2171700"/>
                <a:gd name="connsiteX90" fmla="*/ 644525 w 1591868"/>
                <a:gd name="connsiteY90" fmla="*/ 1368425 h 2171700"/>
                <a:gd name="connsiteX91" fmla="*/ 657225 w 1591868"/>
                <a:gd name="connsiteY91" fmla="*/ 1371600 h 2171700"/>
                <a:gd name="connsiteX92" fmla="*/ 660400 w 1591868"/>
                <a:gd name="connsiteY92" fmla="*/ 1409700 h 2171700"/>
                <a:gd name="connsiteX93" fmla="*/ 727075 w 1591868"/>
                <a:gd name="connsiteY93" fmla="*/ 1412875 h 2171700"/>
                <a:gd name="connsiteX94" fmla="*/ 723900 w 1591868"/>
                <a:gd name="connsiteY94" fmla="*/ 1489075 h 2171700"/>
                <a:gd name="connsiteX95" fmla="*/ 720725 w 1591868"/>
                <a:gd name="connsiteY95" fmla="*/ 1501775 h 2171700"/>
                <a:gd name="connsiteX96" fmla="*/ 717550 w 1591868"/>
                <a:gd name="connsiteY96" fmla="*/ 1536700 h 2171700"/>
                <a:gd name="connsiteX97" fmla="*/ 714375 w 1591868"/>
                <a:gd name="connsiteY97" fmla="*/ 1565275 h 2171700"/>
                <a:gd name="connsiteX98" fmla="*/ 708025 w 1591868"/>
                <a:gd name="connsiteY98" fmla="*/ 1600200 h 2171700"/>
                <a:gd name="connsiteX99" fmla="*/ 701675 w 1591868"/>
                <a:gd name="connsiteY99" fmla="*/ 1619250 h 2171700"/>
                <a:gd name="connsiteX100" fmla="*/ 698500 w 1591868"/>
                <a:gd name="connsiteY100" fmla="*/ 1727200 h 2171700"/>
                <a:gd name="connsiteX101" fmla="*/ 695325 w 1591868"/>
                <a:gd name="connsiteY101" fmla="*/ 1739900 h 2171700"/>
                <a:gd name="connsiteX102" fmla="*/ 692150 w 1591868"/>
                <a:gd name="connsiteY102" fmla="*/ 1784350 h 2171700"/>
                <a:gd name="connsiteX103" fmla="*/ 679450 w 1591868"/>
                <a:gd name="connsiteY103" fmla="*/ 1996282 h 2171700"/>
                <a:gd name="connsiteX104" fmla="*/ 676275 w 1591868"/>
                <a:gd name="connsiteY104" fmla="*/ 2032000 h 2171700"/>
                <a:gd name="connsiteX105" fmla="*/ 660400 w 1591868"/>
                <a:gd name="connsiteY105" fmla="*/ 2047875 h 2171700"/>
                <a:gd name="connsiteX106" fmla="*/ 641350 w 1591868"/>
                <a:gd name="connsiteY106" fmla="*/ 2054225 h 2171700"/>
                <a:gd name="connsiteX107" fmla="*/ 631825 w 1591868"/>
                <a:gd name="connsiteY107" fmla="*/ 2057400 h 2171700"/>
                <a:gd name="connsiteX108" fmla="*/ 612775 w 1591868"/>
                <a:gd name="connsiteY108" fmla="*/ 2066925 h 2171700"/>
                <a:gd name="connsiteX109" fmla="*/ 609600 w 1591868"/>
                <a:gd name="connsiteY109" fmla="*/ 2120900 h 2171700"/>
                <a:gd name="connsiteX110" fmla="*/ 606425 w 1591868"/>
                <a:gd name="connsiteY110" fmla="*/ 2152650 h 2171700"/>
                <a:gd name="connsiteX111" fmla="*/ 619125 w 1591868"/>
                <a:gd name="connsiteY111" fmla="*/ 2155825 h 2171700"/>
                <a:gd name="connsiteX112" fmla="*/ 644525 w 1591868"/>
                <a:gd name="connsiteY112" fmla="*/ 2159000 h 2171700"/>
                <a:gd name="connsiteX113" fmla="*/ 673100 w 1591868"/>
                <a:gd name="connsiteY113" fmla="*/ 2168525 h 2171700"/>
                <a:gd name="connsiteX114" fmla="*/ 682625 w 1591868"/>
                <a:gd name="connsiteY114" fmla="*/ 2171700 h 2171700"/>
                <a:gd name="connsiteX115" fmla="*/ 730250 w 1591868"/>
                <a:gd name="connsiteY115" fmla="*/ 2165350 h 2171700"/>
                <a:gd name="connsiteX116" fmla="*/ 752475 w 1591868"/>
                <a:gd name="connsiteY116" fmla="*/ 2159000 h 2171700"/>
                <a:gd name="connsiteX117" fmla="*/ 768350 w 1591868"/>
                <a:gd name="connsiteY117" fmla="*/ 2155825 h 2171700"/>
                <a:gd name="connsiteX118" fmla="*/ 796925 w 1591868"/>
                <a:gd name="connsiteY118" fmla="*/ 2146300 h 2171700"/>
                <a:gd name="connsiteX119" fmla="*/ 815975 w 1591868"/>
                <a:gd name="connsiteY119" fmla="*/ 2139950 h 2171700"/>
                <a:gd name="connsiteX120" fmla="*/ 844550 w 1591868"/>
                <a:gd name="connsiteY120" fmla="*/ 2130425 h 2171700"/>
                <a:gd name="connsiteX121" fmla="*/ 854075 w 1591868"/>
                <a:gd name="connsiteY121" fmla="*/ 2127250 h 2171700"/>
                <a:gd name="connsiteX122" fmla="*/ 866775 w 1591868"/>
                <a:gd name="connsiteY122" fmla="*/ 2124075 h 2171700"/>
                <a:gd name="connsiteX123" fmla="*/ 876300 w 1591868"/>
                <a:gd name="connsiteY123" fmla="*/ 2120900 h 2171700"/>
                <a:gd name="connsiteX124" fmla="*/ 889000 w 1591868"/>
                <a:gd name="connsiteY124" fmla="*/ 2117725 h 2171700"/>
                <a:gd name="connsiteX125" fmla="*/ 898525 w 1591868"/>
                <a:gd name="connsiteY125" fmla="*/ 2114550 h 2171700"/>
                <a:gd name="connsiteX126" fmla="*/ 942975 w 1591868"/>
                <a:gd name="connsiteY126" fmla="*/ 2111375 h 2171700"/>
                <a:gd name="connsiteX127" fmla="*/ 962025 w 1591868"/>
                <a:gd name="connsiteY127" fmla="*/ 2105025 h 2171700"/>
                <a:gd name="connsiteX128" fmla="*/ 984250 w 1591868"/>
                <a:gd name="connsiteY128" fmla="*/ 2098675 h 2171700"/>
                <a:gd name="connsiteX129" fmla="*/ 993775 w 1591868"/>
                <a:gd name="connsiteY129" fmla="*/ 2092325 h 2171700"/>
                <a:gd name="connsiteX130" fmla="*/ 1012825 w 1591868"/>
                <a:gd name="connsiteY130" fmla="*/ 2085975 h 2171700"/>
                <a:gd name="connsiteX131" fmla="*/ 1041400 w 1591868"/>
                <a:gd name="connsiteY131" fmla="*/ 2076450 h 2171700"/>
                <a:gd name="connsiteX132" fmla="*/ 1069975 w 1591868"/>
                <a:gd name="connsiteY132" fmla="*/ 2066925 h 2171700"/>
                <a:gd name="connsiteX133" fmla="*/ 1079500 w 1591868"/>
                <a:gd name="connsiteY133" fmla="*/ 2063750 h 2171700"/>
                <a:gd name="connsiteX134" fmla="*/ 1089025 w 1591868"/>
                <a:gd name="connsiteY134" fmla="*/ 2060575 h 2171700"/>
                <a:gd name="connsiteX135" fmla="*/ 1136650 w 1591868"/>
                <a:gd name="connsiteY135" fmla="*/ 2063750 h 2171700"/>
                <a:gd name="connsiteX136" fmla="*/ 1146175 w 1591868"/>
                <a:gd name="connsiteY136" fmla="*/ 2066925 h 2171700"/>
                <a:gd name="connsiteX137" fmla="*/ 1165225 w 1591868"/>
                <a:gd name="connsiteY137" fmla="*/ 2079625 h 2171700"/>
                <a:gd name="connsiteX138" fmla="*/ 1174750 w 1591868"/>
                <a:gd name="connsiteY138" fmla="*/ 2085975 h 2171700"/>
                <a:gd name="connsiteX139" fmla="*/ 1184275 w 1591868"/>
                <a:gd name="connsiteY139" fmla="*/ 2089150 h 2171700"/>
                <a:gd name="connsiteX140" fmla="*/ 1212850 w 1591868"/>
                <a:gd name="connsiteY140" fmla="*/ 2105025 h 2171700"/>
                <a:gd name="connsiteX141" fmla="*/ 1219200 w 1591868"/>
                <a:gd name="connsiteY141" fmla="*/ 2073275 h 2171700"/>
                <a:gd name="connsiteX142" fmla="*/ 1222375 w 1591868"/>
                <a:gd name="connsiteY142" fmla="*/ 2063750 h 2171700"/>
                <a:gd name="connsiteX143" fmla="*/ 1225550 w 1591868"/>
                <a:gd name="connsiteY143" fmla="*/ 2051050 h 2171700"/>
                <a:gd name="connsiteX144" fmla="*/ 1231900 w 1591868"/>
                <a:gd name="connsiteY144" fmla="*/ 2032000 h 2171700"/>
                <a:gd name="connsiteX145" fmla="*/ 1228725 w 1591868"/>
                <a:gd name="connsiteY145" fmla="*/ 1930400 h 2171700"/>
                <a:gd name="connsiteX146" fmla="*/ 1241425 w 1591868"/>
                <a:gd name="connsiteY146" fmla="*/ 1806575 h 2171700"/>
                <a:gd name="connsiteX147" fmla="*/ 1238250 w 1591868"/>
                <a:gd name="connsiteY147" fmla="*/ 1752600 h 2171700"/>
                <a:gd name="connsiteX148" fmla="*/ 1244600 w 1591868"/>
                <a:gd name="connsiteY148" fmla="*/ 1724025 h 2171700"/>
                <a:gd name="connsiteX149" fmla="*/ 1247775 w 1591868"/>
                <a:gd name="connsiteY149" fmla="*/ 1701800 h 2171700"/>
                <a:gd name="connsiteX150" fmla="*/ 1250950 w 1591868"/>
                <a:gd name="connsiteY150" fmla="*/ 1692275 h 2171700"/>
                <a:gd name="connsiteX151" fmla="*/ 1254125 w 1591868"/>
                <a:gd name="connsiteY151" fmla="*/ 1562100 h 2171700"/>
                <a:gd name="connsiteX152" fmla="*/ 1257300 w 1591868"/>
                <a:gd name="connsiteY152" fmla="*/ 1552575 h 2171700"/>
                <a:gd name="connsiteX153" fmla="*/ 1263650 w 1591868"/>
                <a:gd name="connsiteY153" fmla="*/ 1527175 h 2171700"/>
                <a:gd name="connsiteX154" fmla="*/ 1260475 w 1591868"/>
                <a:gd name="connsiteY154" fmla="*/ 1406525 h 2171700"/>
                <a:gd name="connsiteX155" fmla="*/ 1257300 w 1591868"/>
                <a:gd name="connsiteY155" fmla="*/ 1397000 h 2171700"/>
                <a:gd name="connsiteX156" fmla="*/ 1254125 w 1591868"/>
                <a:gd name="connsiteY156" fmla="*/ 1384300 h 2171700"/>
                <a:gd name="connsiteX157" fmla="*/ 1244600 w 1591868"/>
                <a:gd name="connsiteY157" fmla="*/ 1298575 h 2171700"/>
                <a:gd name="connsiteX158" fmla="*/ 1247775 w 1591868"/>
                <a:gd name="connsiteY158" fmla="*/ 1270000 h 2171700"/>
                <a:gd name="connsiteX159" fmla="*/ 1260475 w 1591868"/>
                <a:gd name="connsiteY159" fmla="*/ 1238250 h 2171700"/>
                <a:gd name="connsiteX160" fmla="*/ 1263650 w 1591868"/>
                <a:gd name="connsiteY160" fmla="*/ 1228725 h 2171700"/>
                <a:gd name="connsiteX161" fmla="*/ 1276350 w 1591868"/>
                <a:gd name="connsiteY161" fmla="*/ 1209675 h 2171700"/>
                <a:gd name="connsiteX162" fmla="*/ 1282700 w 1591868"/>
                <a:gd name="connsiteY162" fmla="*/ 1200150 h 2171700"/>
                <a:gd name="connsiteX163" fmla="*/ 1289050 w 1591868"/>
                <a:gd name="connsiteY163" fmla="*/ 1177925 h 2171700"/>
                <a:gd name="connsiteX164" fmla="*/ 1292225 w 1591868"/>
                <a:gd name="connsiteY164" fmla="*/ 1168400 h 2171700"/>
                <a:gd name="connsiteX165" fmla="*/ 1301750 w 1591868"/>
                <a:gd name="connsiteY165" fmla="*/ 1165225 h 2171700"/>
                <a:gd name="connsiteX166" fmla="*/ 1317625 w 1591868"/>
                <a:gd name="connsiteY166" fmla="*/ 1152525 h 2171700"/>
                <a:gd name="connsiteX167" fmla="*/ 1336675 w 1591868"/>
                <a:gd name="connsiteY167" fmla="*/ 1133475 h 2171700"/>
                <a:gd name="connsiteX168" fmla="*/ 1339850 w 1591868"/>
                <a:gd name="connsiteY168" fmla="*/ 1123950 h 2171700"/>
                <a:gd name="connsiteX169" fmla="*/ 1358900 w 1591868"/>
                <a:gd name="connsiteY169" fmla="*/ 1108075 h 2171700"/>
                <a:gd name="connsiteX170" fmla="*/ 1371600 w 1591868"/>
                <a:gd name="connsiteY170" fmla="*/ 1089025 h 2171700"/>
                <a:gd name="connsiteX171" fmla="*/ 1387475 w 1591868"/>
                <a:gd name="connsiteY171" fmla="*/ 1073150 h 2171700"/>
                <a:gd name="connsiteX172" fmla="*/ 1397000 w 1591868"/>
                <a:gd name="connsiteY172" fmla="*/ 1069975 h 2171700"/>
                <a:gd name="connsiteX173" fmla="*/ 1412875 w 1591868"/>
                <a:gd name="connsiteY173" fmla="*/ 1038225 h 2171700"/>
                <a:gd name="connsiteX174" fmla="*/ 1409700 w 1591868"/>
                <a:gd name="connsiteY174" fmla="*/ 1025525 h 2171700"/>
                <a:gd name="connsiteX175" fmla="*/ 1400175 w 1591868"/>
                <a:gd name="connsiteY175" fmla="*/ 1022350 h 2171700"/>
                <a:gd name="connsiteX176" fmla="*/ 1381125 w 1591868"/>
                <a:gd name="connsiteY176" fmla="*/ 1012825 h 2171700"/>
                <a:gd name="connsiteX177" fmla="*/ 1358900 w 1591868"/>
                <a:gd name="connsiteY177" fmla="*/ 984250 h 2171700"/>
                <a:gd name="connsiteX178" fmla="*/ 1352550 w 1591868"/>
                <a:gd name="connsiteY178" fmla="*/ 974725 h 2171700"/>
                <a:gd name="connsiteX179" fmla="*/ 1333500 w 1591868"/>
                <a:gd name="connsiteY179" fmla="*/ 962025 h 2171700"/>
                <a:gd name="connsiteX180" fmla="*/ 1314450 w 1591868"/>
                <a:gd name="connsiteY180" fmla="*/ 952500 h 2171700"/>
                <a:gd name="connsiteX181" fmla="*/ 1301750 w 1591868"/>
                <a:gd name="connsiteY181" fmla="*/ 939800 h 2171700"/>
                <a:gd name="connsiteX182" fmla="*/ 1289050 w 1591868"/>
                <a:gd name="connsiteY182" fmla="*/ 920750 h 2171700"/>
                <a:gd name="connsiteX183" fmla="*/ 1279525 w 1591868"/>
                <a:gd name="connsiteY183" fmla="*/ 911225 h 2171700"/>
                <a:gd name="connsiteX184" fmla="*/ 1266825 w 1591868"/>
                <a:gd name="connsiteY184" fmla="*/ 889000 h 2171700"/>
                <a:gd name="connsiteX185" fmla="*/ 1257300 w 1591868"/>
                <a:gd name="connsiteY185" fmla="*/ 879475 h 2171700"/>
                <a:gd name="connsiteX186" fmla="*/ 1231900 w 1591868"/>
                <a:gd name="connsiteY186" fmla="*/ 847725 h 2171700"/>
                <a:gd name="connsiteX187" fmla="*/ 1209675 w 1591868"/>
                <a:gd name="connsiteY187" fmla="*/ 831850 h 2171700"/>
                <a:gd name="connsiteX188" fmla="*/ 1200150 w 1591868"/>
                <a:gd name="connsiteY188" fmla="*/ 828675 h 2171700"/>
                <a:gd name="connsiteX189" fmla="*/ 1184275 w 1591868"/>
                <a:gd name="connsiteY189" fmla="*/ 815975 h 2171700"/>
                <a:gd name="connsiteX190" fmla="*/ 1165225 w 1591868"/>
                <a:gd name="connsiteY190" fmla="*/ 790575 h 2171700"/>
                <a:gd name="connsiteX191" fmla="*/ 1155700 w 1591868"/>
                <a:gd name="connsiteY191" fmla="*/ 781050 h 2171700"/>
                <a:gd name="connsiteX192" fmla="*/ 1146175 w 1591868"/>
                <a:gd name="connsiteY192" fmla="*/ 768350 h 2171700"/>
                <a:gd name="connsiteX193" fmla="*/ 1120775 w 1591868"/>
                <a:gd name="connsiteY193" fmla="*/ 739775 h 2171700"/>
                <a:gd name="connsiteX194" fmla="*/ 1120775 w 1591868"/>
                <a:gd name="connsiteY194" fmla="*/ 704850 h 2171700"/>
                <a:gd name="connsiteX195" fmla="*/ 1130300 w 1591868"/>
                <a:gd name="connsiteY195" fmla="*/ 701675 h 2171700"/>
                <a:gd name="connsiteX196" fmla="*/ 1143000 w 1591868"/>
                <a:gd name="connsiteY196" fmla="*/ 688975 h 2171700"/>
                <a:gd name="connsiteX197" fmla="*/ 1158875 w 1591868"/>
                <a:gd name="connsiteY197" fmla="*/ 666750 h 2171700"/>
                <a:gd name="connsiteX198" fmla="*/ 1171575 w 1591868"/>
                <a:gd name="connsiteY198" fmla="*/ 628650 h 2171700"/>
                <a:gd name="connsiteX199" fmla="*/ 1174750 w 1591868"/>
                <a:gd name="connsiteY199" fmla="*/ 619125 h 2171700"/>
                <a:gd name="connsiteX200" fmla="*/ 1203325 w 1591868"/>
                <a:gd name="connsiteY200" fmla="*/ 587375 h 2171700"/>
                <a:gd name="connsiteX201" fmla="*/ 1209675 w 1591868"/>
                <a:gd name="connsiteY201" fmla="*/ 577850 h 2171700"/>
                <a:gd name="connsiteX202" fmla="*/ 1263650 w 1591868"/>
                <a:gd name="connsiteY202" fmla="*/ 517525 h 2171700"/>
                <a:gd name="connsiteX203" fmla="*/ 1276350 w 1591868"/>
                <a:gd name="connsiteY203" fmla="*/ 498475 h 2171700"/>
                <a:gd name="connsiteX204" fmla="*/ 1292225 w 1591868"/>
                <a:gd name="connsiteY204" fmla="*/ 479425 h 2171700"/>
                <a:gd name="connsiteX205" fmla="*/ 1298575 w 1591868"/>
                <a:gd name="connsiteY205" fmla="*/ 460375 h 2171700"/>
                <a:gd name="connsiteX206" fmla="*/ 1304925 w 1591868"/>
                <a:gd name="connsiteY206" fmla="*/ 441325 h 2171700"/>
                <a:gd name="connsiteX207" fmla="*/ 1308100 w 1591868"/>
                <a:gd name="connsiteY207" fmla="*/ 431800 h 2171700"/>
                <a:gd name="connsiteX208" fmla="*/ 1311275 w 1591868"/>
                <a:gd name="connsiteY208" fmla="*/ 422275 h 2171700"/>
                <a:gd name="connsiteX209" fmla="*/ 1317625 w 1591868"/>
                <a:gd name="connsiteY209" fmla="*/ 412750 h 2171700"/>
                <a:gd name="connsiteX210" fmla="*/ 1320800 w 1591868"/>
                <a:gd name="connsiteY210" fmla="*/ 403225 h 2171700"/>
                <a:gd name="connsiteX211" fmla="*/ 1323975 w 1591868"/>
                <a:gd name="connsiteY211" fmla="*/ 390525 h 2171700"/>
                <a:gd name="connsiteX212" fmla="*/ 1343025 w 1591868"/>
                <a:gd name="connsiteY212" fmla="*/ 374650 h 2171700"/>
                <a:gd name="connsiteX213" fmla="*/ 1362075 w 1591868"/>
                <a:gd name="connsiteY213" fmla="*/ 361950 h 2171700"/>
                <a:gd name="connsiteX214" fmla="*/ 1374775 w 1591868"/>
                <a:gd name="connsiteY214" fmla="*/ 333375 h 2171700"/>
                <a:gd name="connsiteX215" fmla="*/ 1377950 w 1591868"/>
                <a:gd name="connsiteY215" fmla="*/ 323850 h 2171700"/>
                <a:gd name="connsiteX216" fmla="*/ 1381125 w 1591868"/>
                <a:gd name="connsiteY216" fmla="*/ 314325 h 2171700"/>
                <a:gd name="connsiteX217" fmla="*/ 1393825 w 1591868"/>
                <a:gd name="connsiteY217" fmla="*/ 295275 h 2171700"/>
                <a:gd name="connsiteX218" fmla="*/ 1400175 w 1591868"/>
                <a:gd name="connsiteY218" fmla="*/ 282575 h 2171700"/>
                <a:gd name="connsiteX219" fmla="*/ 1412875 w 1591868"/>
                <a:gd name="connsiteY219" fmla="*/ 263525 h 2171700"/>
                <a:gd name="connsiteX220" fmla="*/ 1419225 w 1591868"/>
                <a:gd name="connsiteY220" fmla="*/ 254000 h 2171700"/>
                <a:gd name="connsiteX221" fmla="*/ 1425575 w 1591868"/>
                <a:gd name="connsiteY221" fmla="*/ 244475 h 2171700"/>
                <a:gd name="connsiteX222" fmla="*/ 1454150 w 1591868"/>
                <a:gd name="connsiteY222" fmla="*/ 228600 h 2171700"/>
                <a:gd name="connsiteX223" fmla="*/ 1463675 w 1591868"/>
                <a:gd name="connsiteY223" fmla="*/ 222250 h 2171700"/>
                <a:gd name="connsiteX224" fmla="*/ 1473200 w 1591868"/>
                <a:gd name="connsiteY224" fmla="*/ 215900 h 2171700"/>
                <a:gd name="connsiteX225" fmla="*/ 1479550 w 1591868"/>
                <a:gd name="connsiteY225" fmla="*/ 193675 h 2171700"/>
                <a:gd name="connsiteX226" fmla="*/ 1485900 w 1591868"/>
                <a:gd name="connsiteY226" fmla="*/ 171450 h 2171700"/>
                <a:gd name="connsiteX227" fmla="*/ 1498600 w 1591868"/>
                <a:gd name="connsiteY227" fmla="*/ 152400 h 2171700"/>
                <a:gd name="connsiteX228" fmla="*/ 1504950 w 1591868"/>
                <a:gd name="connsiteY228" fmla="*/ 142875 h 2171700"/>
                <a:gd name="connsiteX229" fmla="*/ 1517650 w 1591868"/>
                <a:gd name="connsiteY229" fmla="*/ 111125 h 2171700"/>
                <a:gd name="connsiteX230" fmla="*/ 1520825 w 1591868"/>
                <a:gd name="connsiteY230" fmla="*/ 101600 h 2171700"/>
                <a:gd name="connsiteX231" fmla="*/ 1539875 w 1591868"/>
                <a:gd name="connsiteY231" fmla="*/ 82550 h 2171700"/>
                <a:gd name="connsiteX232" fmla="*/ 1549400 w 1591868"/>
                <a:gd name="connsiteY232" fmla="*/ 69850 h 2171700"/>
                <a:gd name="connsiteX233" fmla="*/ 1558925 w 1591868"/>
                <a:gd name="connsiteY233" fmla="*/ 50800 h 2171700"/>
                <a:gd name="connsiteX234" fmla="*/ 1568450 w 1591868"/>
                <a:gd name="connsiteY234" fmla="*/ 44450 h 2171700"/>
                <a:gd name="connsiteX235" fmla="*/ 1574800 w 1591868"/>
                <a:gd name="connsiteY235" fmla="*/ 34925 h 2171700"/>
                <a:gd name="connsiteX236" fmla="*/ 1574800 w 1591868"/>
                <a:gd name="connsiteY236" fmla="*/ 6350 h 2171700"/>
                <a:gd name="connsiteX237" fmla="*/ 1565275 w 1591868"/>
                <a:gd name="connsiteY237" fmla="*/ 0 h 2171700"/>
                <a:gd name="connsiteX238" fmla="*/ 1520825 w 1591868"/>
                <a:gd name="connsiteY238" fmla="*/ 3175 h 2171700"/>
                <a:gd name="connsiteX239" fmla="*/ 736600 w 1591868"/>
                <a:gd name="connsiteY239" fmla="*/ 3175 h 2171700"/>
                <a:gd name="connsiteX240" fmla="*/ 688975 w 1591868"/>
                <a:gd name="connsiteY240" fmla="*/ 57150 h 2171700"/>
                <a:gd name="connsiteX241" fmla="*/ 679450 w 1591868"/>
                <a:gd name="connsiteY241" fmla="*/ 82550 h 2171700"/>
                <a:gd name="connsiteX242" fmla="*/ 676275 w 1591868"/>
                <a:gd name="connsiteY242" fmla="*/ 95250 h 2171700"/>
                <a:gd name="connsiteX243" fmla="*/ 663575 w 1591868"/>
                <a:gd name="connsiteY243" fmla="*/ 127000 h 2171700"/>
                <a:gd name="connsiteX244" fmla="*/ 654050 w 1591868"/>
                <a:gd name="connsiteY244" fmla="*/ 168275 h 2171700"/>
                <a:gd name="connsiteX245" fmla="*/ 650875 w 1591868"/>
                <a:gd name="connsiteY245" fmla="*/ 190500 h 2171700"/>
                <a:gd name="connsiteX246" fmla="*/ 638175 w 1591868"/>
                <a:gd name="connsiteY246" fmla="*/ 219075 h 2171700"/>
                <a:gd name="connsiteX247" fmla="*/ 635000 w 1591868"/>
                <a:gd name="connsiteY247" fmla="*/ 228600 h 2171700"/>
                <a:gd name="connsiteX248" fmla="*/ 628650 w 1591868"/>
                <a:gd name="connsiteY248" fmla="*/ 238125 h 2171700"/>
                <a:gd name="connsiteX249" fmla="*/ 625475 w 1591868"/>
                <a:gd name="connsiteY249" fmla="*/ 247650 h 2171700"/>
                <a:gd name="connsiteX250" fmla="*/ 628650 w 1591868"/>
                <a:gd name="connsiteY250" fmla="*/ 241300 h 217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591868" h="2171700">
                  <a:moveTo>
                    <a:pt x="628650" y="241300"/>
                  </a:moveTo>
                  <a:cubicBezTo>
                    <a:pt x="624736" y="276528"/>
                    <a:pt x="628506" y="260783"/>
                    <a:pt x="619125" y="288925"/>
                  </a:cubicBezTo>
                  <a:lnTo>
                    <a:pt x="615950" y="298450"/>
                  </a:lnTo>
                  <a:cubicBezTo>
                    <a:pt x="614892" y="301625"/>
                    <a:pt x="615142" y="305608"/>
                    <a:pt x="612775" y="307975"/>
                  </a:cubicBezTo>
                  <a:cubicBezTo>
                    <a:pt x="609600" y="311150"/>
                    <a:pt x="605860" y="313846"/>
                    <a:pt x="603250" y="317500"/>
                  </a:cubicBezTo>
                  <a:cubicBezTo>
                    <a:pt x="600499" y="321351"/>
                    <a:pt x="599248" y="326091"/>
                    <a:pt x="596900" y="330200"/>
                  </a:cubicBezTo>
                  <a:cubicBezTo>
                    <a:pt x="595007" y="333513"/>
                    <a:pt x="592443" y="336412"/>
                    <a:pt x="590550" y="339725"/>
                  </a:cubicBezTo>
                  <a:cubicBezTo>
                    <a:pt x="588202" y="343834"/>
                    <a:pt x="587230" y="348789"/>
                    <a:pt x="584200" y="352425"/>
                  </a:cubicBezTo>
                  <a:cubicBezTo>
                    <a:pt x="581757" y="355356"/>
                    <a:pt x="577850" y="356658"/>
                    <a:pt x="574675" y="358775"/>
                  </a:cubicBezTo>
                  <a:cubicBezTo>
                    <a:pt x="572558" y="361950"/>
                    <a:pt x="570860" y="365448"/>
                    <a:pt x="568325" y="368300"/>
                  </a:cubicBezTo>
                  <a:cubicBezTo>
                    <a:pt x="562359" y="375012"/>
                    <a:pt x="554256" y="379878"/>
                    <a:pt x="549275" y="387350"/>
                  </a:cubicBezTo>
                  <a:cubicBezTo>
                    <a:pt x="547158" y="390525"/>
                    <a:pt x="545623" y="394177"/>
                    <a:pt x="542925" y="396875"/>
                  </a:cubicBezTo>
                  <a:cubicBezTo>
                    <a:pt x="537433" y="402367"/>
                    <a:pt x="526926" y="405840"/>
                    <a:pt x="520700" y="409575"/>
                  </a:cubicBezTo>
                  <a:lnTo>
                    <a:pt x="492125" y="428625"/>
                  </a:lnTo>
                  <a:cubicBezTo>
                    <a:pt x="488950" y="430742"/>
                    <a:pt x="486220" y="433768"/>
                    <a:pt x="482600" y="434975"/>
                  </a:cubicBezTo>
                  <a:cubicBezTo>
                    <a:pt x="476250" y="437092"/>
                    <a:pt x="469119" y="437612"/>
                    <a:pt x="463550" y="441325"/>
                  </a:cubicBezTo>
                  <a:lnTo>
                    <a:pt x="444500" y="454025"/>
                  </a:lnTo>
                  <a:cubicBezTo>
                    <a:pt x="441325" y="456142"/>
                    <a:pt x="438595" y="459168"/>
                    <a:pt x="434975" y="460375"/>
                  </a:cubicBezTo>
                  <a:lnTo>
                    <a:pt x="425450" y="463550"/>
                  </a:lnTo>
                  <a:cubicBezTo>
                    <a:pt x="421217" y="466725"/>
                    <a:pt x="417483" y="470708"/>
                    <a:pt x="412750" y="473075"/>
                  </a:cubicBezTo>
                  <a:cubicBezTo>
                    <a:pt x="406763" y="476068"/>
                    <a:pt x="399269" y="475712"/>
                    <a:pt x="393700" y="479425"/>
                  </a:cubicBezTo>
                  <a:cubicBezTo>
                    <a:pt x="381390" y="487631"/>
                    <a:pt x="387795" y="484568"/>
                    <a:pt x="374650" y="488950"/>
                  </a:cubicBezTo>
                  <a:cubicBezTo>
                    <a:pt x="365894" y="497706"/>
                    <a:pt x="365914" y="498931"/>
                    <a:pt x="355600" y="504825"/>
                  </a:cubicBezTo>
                  <a:cubicBezTo>
                    <a:pt x="351491" y="507173"/>
                    <a:pt x="346751" y="508424"/>
                    <a:pt x="342900" y="511175"/>
                  </a:cubicBezTo>
                  <a:cubicBezTo>
                    <a:pt x="339246" y="513785"/>
                    <a:pt x="337111" y="518209"/>
                    <a:pt x="333375" y="520700"/>
                  </a:cubicBezTo>
                  <a:cubicBezTo>
                    <a:pt x="330590" y="522556"/>
                    <a:pt x="326843" y="522378"/>
                    <a:pt x="323850" y="523875"/>
                  </a:cubicBezTo>
                  <a:cubicBezTo>
                    <a:pt x="320437" y="525582"/>
                    <a:pt x="317500" y="528108"/>
                    <a:pt x="314325" y="530225"/>
                  </a:cubicBezTo>
                  <a:cubicBezTo>
                    <a:pt x="315544" y="537542"/>
                    <a:pt x="316767" y="550984"/>
                    <a:pt x="320675" y="558800"/>
                  </a:cubicBezTo>
                  <a:cubicBezTo>
                    <a:pt x="322382" y="562213"/>
                    <a:pt x="324908" y="565150"/>
                    <a:pt x="327025" y="568325"/>
                  </a:cubicBezTo>
                  <a:cubicBezTo>
                    <a:pt x="305190" y="582881"/>
                    <a:pt x="315215" y="578612"/>
                    <a:pt x="298450" y="584200"/>
                  </a:cubicBezTo>
                  <a:lnTo>
                    <a:pt x="292100" y="603250"/>
                  </a:lnTo>
                  <a:cubicBezTo>
                    <a:pt x="289304" y="611637"/>
                    <a:pt x="284413" y="629096"/>
                    <a:pt x="276225" y="631825"/>
                  </a:cubicBezTo>
                  <a:lnTo>
                    <a:pt x="266700" y="635000"/>
                  </a:lnTo>
                  <a:cubicBezTo>
                    <a:pt x="263525" y="638175"/>
                    <a:pt x="260911" y="642034"/>
                    <a:pt x="257175" y="644525"/>
                  </a:cubicBezTo>
                  <a:cubicBezTo>
                    <a:pt x="254390" y="646381"/>
                    <a:pt x="250643" y="646203"/>
                    <a:pt x="247650" y="647700"/>
                  </a:cubicBezTo>
                  <a:cubicBezTo>
                    <a:pt x="244237" y="649407"/>
                    <a:pt x="241538" y="652343"/>
                    <a:pt x="238125" y="654050"/>
                  </a:cubicBezTo>
                  <a:cubicBezTo>
                    <a:pt x="235132" y="655547"/>
                    <a:pt x="231593" y="655728"/>
                    <a:pt x="228600" y="657225"/>
                  </a:cubicBezTo>
                  <a:cubicBezTo>
                    <a:pt x="203981" y="669535"/>
                    <a:pt x="233491" y="658770"/>
                    <a:pt x="209550" y="666750"/>
                  </a:cubicBezTo>
                  <a:cubicBezTo>
                    <a:pt x="207433" y="669925"/>
                    <a:pt x="204540" y="672702"/>
                    <a:pt x="203200" y="676275"/>
                  </a:cubicBezTo>
                  <a:cubicBezTo>
                    <a:pt x="201305" y="681328"/>
                    <a:pt x="201196" y="686882"/>
                    <a:pt x="200025" y="692150"/>
                  </a:cubicBezTo>
                  <a:cubicBezTo>
                    <a:pt x="199078" y="696410"/>
                    <a:pt x="197631" y="700557"/>
                    <a:pt x="196850" y="704850"/>
                  </a:cubicBezTo>
                  <a:cubicBezTo>
                    <a:pt x="195511" y="712213"/>
                    <a:pt x="198269" y="721168"/>
                    <a:pt x="193675" y="727075"/>
                  </a:cubicBezTo>
                  <a:cubicBezTo>
                    <a:pt x="189566" y="732359"/>
                    <a:pt x="174625" y="733425"/>
                    <a:pt x="174625" y="733425"/>
                  </a:cubicBezTo>
                  <a:cubicBezTo>
                    <a:pt x="173567" y="755650"/>
                    <a:pt x="173907" y="777986"/>
                    <a:pt x="171450" y="800100"/>
                  </a:cubicBezTo>
                  <a:cubicBezTo>
                    <a:pt x="168936" y="822725"/>
                    <a:pt x="166307" y="814877"/>
                    <a:pt x="155575" y="828675"/>
                  </a:cubicBezTo>
                  <a:cubicBezTo>
                    <a:pt x="150890" y="834699"/>
                    <a:pt x="147108" y="841375"/>
                    <a:pt x="142875" y="847725"/>
                  </a:cubicBezTo>
                  <a:cubicBezTo>
                    <a:pt x="136498" y="857291"/>
                    <a:pt x="135009" y="858671"/>
                    <a:pt x="130175" y="869950"/>
                  </a:cubicBezTo>
                  <a:cubicBezTo>
                    <a:pt x="128857" y="873026"/>
                    <a:pt x="128058" y="876300"/>
                    <a:pt x="127000" y="879475"/>
                  </a:cubicBezTo>
                  <a:cubicBezTo>
                    <a:pt x="128058" y="896408"/>
                    <a:pt x="128639" y="913378"/>
                    <a:pt x="130175" y="930275"/>
                  </a:cubicBezTo>
                  <a:cubicBezTo>
                    <a:pt x="135209" y="985650"/>
                    <a:pt x="143866" y="900914"/>
                    <a:pt x="130175" y="1028700"/>
                  </a:cubicBezTo>
                  <a:cubicBezTo>
                    <a:pt x="129768" y="1032494"/>
                    <a:pt x="125942" y="1035050"/>
                    <a:pt x="123825" y="1038225"/>
                  </a:cubicBezTo>
                  <a:cubicBezTo>
                    <a:pt x="118799" y="1058329"/>
                    <a:pt x="123071" y="1047294"/>
                    <a:pt x="107950" y="1069975"/>
                  </a:cubicBezTo>
                  <a:lnTo>
                    <a:pt x="107950" y="1069975"/>
                  </a:lnTo>
                  <a:cubicBezTo>
                    <a:pt x="106892" y="1073150"/>
                    <a:pt x="107142" y="1077133"/>
                    <a:pt x="104775" y="1079500"/>
                  </a:cubicBezTo>
                  <a:cubicBezTo>
                    <a:pt x="102408" y="1081867"/>
                    <a:pt x="98176" y="1081050"/>
                    <a:pt x="95250" y="1082675"/>
                  </a:cubicBezTo>
                  <a:cubicBezTo>
                    <a:pt x="88579" y="1086381"/>
                    <a:pt x="82550" y="1091142"/>
                    <a:pt x="76200" y="1095375"/>
                  </a:cubicBezTo>
                  <a:lnTo>
                    <a:pt x="66675" y="1101725"/>
                  </a:lnTo>
                  <a:cubicBezTo>
                    <a:pt x="56620" y="1131889"/>
                    <a:pt x="59931" y="1118157"/>
                    <a:pt x="66675" y="1181100"/>
                  </a:cubicBezTo>
                  <a:cubicBezTo>
                    <a:pt x="67388" y="1187755"/>
                    <a:pt x="73025" y="1200150"/>
                    <a:pt x="73025" y="1200150"/>
                  </a:cubicBezTo>
                  <a:cubicBezTo>
                    <a:pt x="71967" y="1221317"/>
                    <a:pt x="72279" y="1242597"/>
                    <a:pt x="69850" y="1263650"/>
                  </a:cubicBezTo>
                  <a:cubicBezTo>
                    <a:pt x="69083" y="1270299"/>
                    <a:pt x="65123" y="1276206"/>
                    <a:pt x="63500" y="1282700"/>
                  </a:cubicBezTo>
                  <a:cubicBezTo>
                    <a:pt x="62442" y="1286933"/>
                    <a:pt x="61579" y="1291220"/>
                    <a:pt x="60325" y="1295400"/>
                  </a:cubicBezTo>
                  <a:cubicBezTo>
                    <a:pt x="58402" y="1301811"/>
                    <a:pt x="55598" y="1307956"/>
                    <a:pt x="53975" y="1314450"/>
                  </a:cubicBezTo>
                  <a:cubicBezTo>
                    <a:pt x="49177" y="1333644"/>
                    <a:pt x="52180" y="1323010"/>
                    <a:pt x="44450" y="1346200"/>
                  </a:cubicBezTo>
                  <a:lnTo>
                    <a:pt x="41275" y="1355725"/>
                  </a:lnTo>
                  <a:cubicBezTo>
                    <a:pt x="40217" y="1358900"/>
                    <a:pt x="38912" y="1362003"/>
                    <a:pt x="38100" y="1365250"/>
                  </a:cubicBezTo>
                  <a:cubicBezTo>
                    <a:pt x="37042" y="1369483"/>
                    <a:pt x="36644" y="1373939"/>
                    <a:pt x="34925" y="1377950"/>
                  </a:cubicBezTo>
                  <a:cubicBezTo>
                    <a:pt x="33422" y="1381457"/>
                    <a:pt x="30125" y="1383988"/>
                    <a:pt x="28575" y="1387475"/>
                  </a:cubicBezTo>
                  <a:cubicBezTo>
                    <a:pt x="25857" y="1393592"/>
                    <a:pt x="25938" y="1400956"/>
                    <a:pt x="22225" y="1406525"/>
                  </a:cubicBezTo>
                  <a:cubicBezTo>
                    <a:pt x="12162" y="1421619"/>
                    <a:pt x="17082" y="1412430"/>
                    <a:pt x="9525" y="1435100"/>
                  </a:cubicBezTo>
                  <a:lnTo>
                    <a:pt x="3175" y="1454150"/>
                  </a:lnTo>
                  <a:lnTo>
                    <a:pt x="0" y="1463675"/>
                  </a:lnTo>
                  <a:cubicBezTo>
                    <a:pt x="1058" y="1466850"/>
                    <a:pt x="-138" y="1472727"/>
                    <a:pt x="3175" y="1473200"/>
                  </a:cubicBezTo>
                  <a:lnTo>
                    <a:pt x="31750" y="1463675"/>
                  </a:lnTo>
                  <a:cubicBezTo>
                    <a:pt x="34925" y="1462617"/>
                    <a:pt x="38028" y="1461312"/>
                    <a:pt x="41275" y="1460500"/>
                  </a:cubicBezTo>
                  <a:cubicBezTo>
                    <a:pt x="50390" y="1458221"/>
                    <a:pt x="65295" y="1454840"/>
                    <a:pt x="73025" y="1450975"/>
                  </a:cubicBezTo>
                  <a:cubicBezTo>
                    <a:pt x="80790" y="1447092"/>
                    <a:pt x="86841" y="1443319"/>
                    <a:pt x="95250" y="1441450"/>
                  </a:cubicBezTo>
                  <a:cubicBezTo>
                    <a:pt x="101534" y="1440053"/>
                    <a:pt x="107987" y="1439538"/>
                    <a:pt x="114300" y="1438275"/>
                  </a:cubicBezTo>
                  <a:cubicBezTo>
                    <a:pt x="118579" y="1437419"/>
                    <a:pt x="122675" y="1435677"/>
                    <a:pt x="127000" y="1435100"/>
                  </a:cubicBezTo>
                  <a:cubicBezTo>
                    <a:pt x="138587" y="1433555"/>
                    <a:pt x="150239" y="1432217"/>
                    <a:pt x="161925" y="1431925"/>
                  </a:cubicBezTo>
                  <a:cubicBezTo>
                    <a:pt x="234935" y="1430100"/>
                    <a:pt x="307975" y="1429808"/>
                    <a:pt x="381000" y="1428750"/>
                  </a:cubicBezTo>
                  <a:cubicBezTo>
                    <a:pt x="393593" y="1426231"/>
                    <a:pt x="410787" y="1423054"/>
                    <a:pt x="422275" y="1419225"/>
                  </a:cubicBezTo>
                  <a:cubicBezTo>
                    <a:pt x="428625" y="1417108"/>
                    <a:pt x="434831" y="1414498"/>
                    <a:pt x="441325" y="1412875"/>
                  </a:cubicBezTo>
                  <a:cubicBezTo>
                    <a:pt x="445558" y="1411817"/>
                    <a:pt x="449845" y="1410954"/>
                    <a:pt x="454025" y="1409700"/>
                  </a:cubicBezTo>
                  <a:cubicBezTo>
                    <a:pt x="460436" y="1407777"/>
                    <a:pt x="466473" y="1404450"/>
                    <a:pt x="473075" y="1403350"/>
                  </a:cubicBezTo>
                  <a:cubicBezTo>
                    <a:pt x="479425" y="1402292"/>
                    <a:pt x="485812" y="1401438"/>
                    <a:pt x="492125" y="1400175"/>
                  </a:cubicBezTo>
                  <a:cubicBezTo>
                    <a:pt x="496404" y="1399319"/>
                    <a:pt x="500488" y="1397482"/>
                    <a:pt x="504825" y="1397000"/>
                  </a:cubicBezTo>
                  <a:cubicBezTo>
                    <a:pt x="519589" y="1395360"/>
                    <a:pt x="534458" y="1394883"/>
                    <a:pt x="549275" y="1393825"/>
                  </a:cubicBezTo>
                  <a:cubicBezTo>
                    <a:pt x="568034" y="1390699"/>
                    <a:pt x="593830" y="1387440"/>
                    <a:pt x="612775" y="1381125"/>
                  </a:cubicBezTo>
                  <a:cubicBezTo>
                    <a:pt x="652911" y="1367746"/>
                    <a:pt x="588741" y="1390064"/>
                    <a:pt x="631825" y="1371600"/>
                  </a:cubicBezTo>
                  <a:cubicBezTo>
                    <a:pt x="635836" y="1369881"/>
                    <a:pt x="640292" y="1369483"/>
                    <a:pt x="644525" y="1368425"/>
                  </a:cubicBezTo>
                  <a:cubicBezTo>
                    <a:pt x="648758" y="1369483"/>
                    <a:pt x="655659" y="1367527"/>
                    <a:pt x="657225" y="1371600"/>
                  </a:cubicBezTo>
                  <a:cubicBezTo>
                    <a:pt x="661800" y="1383495"/>
                    <a:pt x="649428" y="1403217"/>
                    <a:pt x="660400" y="1409700"/>
                  </a:cubicBezTo>
                  <a:cubicBezTo>
                    <a:pt x="679556" y="1421019"/>
                    <a:pt x="704850" y="1411817"/>
                    <a:pt x="727075" y="1412875"/>
                  </a:cubicBezTo>
                  <a:cubicBezTo>
                    <a:pt x="726017" y="1438275"/>
                    <a:pt x="725711" y="1463718"/>
                    <a:pt x="723900" y="1489075"/>
                  </a:cubicBezTo>
                  <a:cubicBezTo>
                    <a:pt x="723589" y="1493428"/>
                    <a:pt x="721302" y="1497450"/>
                    <a:pt x="720725" y="1501775"/>
                  </a:cubicBezTo>
                  <a:cubicBezTo>
                    <a:pt x="719180" y="1513362"/>
                    <a:pt x="718713" y="1525068"/>
                    <a:pt x="717550" y="1536700"/>
                  </a:cubicBezTo>
                  <a:cubicBezTo>
                    <a:pt x="716596" y="1546236"/>
                    <a:pt x="715564" y="1555765"/>
                    <a:pt x="714375" y="1565275"/>
                  </a:cubicBezTo>
                  <a:cubicBezTo>
                    <a:pt x="712618" y="1579331"/>
                    <a:pt x="711828" y="1587522"/>
                    <a:pt x="708025" y="1600200"/>
                  </a:cubicBezTo>
                  <a:cubicBezTo>
                    <a:pt x="706102" y="1606611"/>
                    <a:pt x="701675" y="1619250"/>
                    <a:pt x="701675" y="1619250"/>
                  </a:cubicBezTo>
                  <a:cubicBezTo>
                    <a:pt x="700617" y="1655233"/>
                    <a:pt x="700392" y="1691251"/>
                    <a:pt x="698500" y="1727200"/>
                  </a:cubicBezTo>
                  <a:cubicBezTo>
                    <a:pt x="698271" y="1731558"/>
                    <a:pt x="695807" y="1735563"/>
                    <a:pt x="695325" y="1739900"/>
                  </a:cubicBezTo>
                  <a:cubicBezTo>
                    <a:pt x="693685" y="1754664"/>
                    <a:pt x="693208" y="1769533"/>
                    <a:pt x="692150" y="1784350"/>
                  </a:cubicBezTo>
                  <a:cubicBezTo>
                    <a:pt x="691092" y="1860550"/>
                    <a:pt x="681481" y="1920102"/>
                    <a:pt x="679450" y="1996282"/>
                  </a:cubicBezTo>
                  <a:cubicBezTo>
                    <a:pt x="679173" y="2006658"/>
                    <a:pt x="679450" y="2023401"/>
                    <a:pt x="676275" y="2032000"/>
                  </a:cubicBezTo>
                  <a:cubicBezTo>
                    <a:pt x="673100" y="2040599"/>
                    <a:pt x="672726" y="2042397"/>
                    <a:pt x="660400" y="2047875"/>
                  </a:cubicBezTo>
                  <a:cubicBezTo>
                    <a:pt x="654283" y="2050593"/>
                    <a:pt x="647700" y="2052108"/>
                    <a:pt x="641350" y="2054225"/>
                  </a:cubicBezTo>
                  <a:cubicBezTo>
                    <a:pt x="638175" y="2055283"/>
                    <a:pt x="634610" y="2055544"/>
                    <a:pt x="631825" y="2057400"/>
                  </a:cubicBezTo>
                  <a:cubicBezTo>
                    <a:pt x="619515" y="2065606"/>
                    <a:pt x="625920" y="2062543"/>
                    <a:pt x="612775" y="2066925"/>
                  </a:cubicBezTo>
                  <a:cubicBezTo>
                    <a:pt x="611717" y="2084917"/>
                    <a:pt x="610931" y="2102926"/>
                    <a:pt x="609600" y="2120900"/>
                  </a:cubicBezTo>
                  <a:cubicBezTo>
                    <a:pt x="608814" y="2131507"/>
                    <a:pt x="603626" y="2142389"/>
                    <a:pt x="606425" y="2152650"/>
                  </a:cubicBezTo>
                  <a:cubicBezTo>
                    <a:pt x="607573" y="2156860"/>
                    <a:pt x="614821" y="2155108"/>
                    <a:pt x="619125" y="2155825"/>
                  </a:cubicBezTo>
                  <a:cubicBezTo>
                    <a:pt x="627541" y="2157228"/>
                    <a:pt x="636058" y="2157942"/>
                    <a:pt x="644525" y="2159000"/>
                  </a:cubicBezTo>
                  <a:lnTo>
                    <a:pt x="673100" y="2168525"/>
                  </a:lnTo>
                  <a:lnTo>
                    <a:pt x="682625" y="2171700"/>
                  </a:lnTo>
                  <a:cubicBezTo>
                    <a:pt x="698500" y="2169583"/>
                    <a:pt x="714430" y="2167848"/>
                    <a:pt x="730250" y="2165350"/>
                  </a:cubicBezTo>
                  <a:cubicBezTo>
                    <a:pt x="746370" y="2162805"/>
                    <a:pt x="738678" y="2162449"/>
                    <a:pt x="752475" y="2159000"/>
                  </a:cubicBezTo>
                  <a:cubicBezTo>
                    <a:pt x="757710" y="2157691"/>
                    <a:pt x="763058" y="2156883"/>
                    <a:pt x="768350" y="2155825"/>
                  </a:cubicBezTo>
                  <a:cubicBezTo>
                    <a:pt x="785936" y="2144101"/>
                    <a:pt x="769548" y="2153144"/>
                    <a:pt x="796925" y="2146300"/>
                  </a:cubicBezTo>
                  <a:cubicBezTo>
                    <a:pt x="803419" y="2144677"/>
                    <a:pt x="809625" y="2142067"/>
                    <a:pt x="815975" y="2139950"/>
                  </a:cubicBezTo>
                  <a:lnTo>
                    <a:pt x="844550" y="2130425"/>
                  </a:lnTo>
                  <a:cubicBezTo>
                    <a:pt x="847725" y="2129367"/>
                    <a:pt x="850828" y="2128062"/>
                    <a:pt x="854075" y="2127250"/>
                  </a:cubicBezTo>
                  <a:cubicBezTo>
                    <a:pt x="858308" y="2126192"/>
                    <a:pt x="862579" y="2125274"/>
                    <a:pt x="866775" y="2124075"/>
                  </a:cubicBezTo>
                  <a:cubicBezTo>
                    <a:pt x="869993" y="2123156"/>
                    <a:pt x="873082" y="2121819"/>
                    <a:pt x="876300" y="2120900"/>
                  </a:cubicBezTo>
                  <a:cubicBezTo>
                    <a:pt x="880496" y="2119701"/>
                    <a:pt x="884804" y="2118924"/>
                    <a:pt x="889000" y="2117725"/>
                  </a:cubicBezTo>
                  <a:cubicBezTo>
                    <a:pt x="892218" y="2116806"/>
                    <a:pt x="895201" y="2114941"/>
                    <a:pt x="898525" y="2114550"/>
                  </a:cubicBezTo>
                  <a:cubicBezTo>
                    <a:pt x="913278" y="2112814"/>
                    <a:pt x="928158" y="2112433"/>
                    <a:pt x="942975" y="2111375"/>
                  </a:cubicBezTo>
                  <a:cubicBezTo>
                    <a:pt x="949325" y="2109258"/>
                    <a:pt x="955531" y="2106648"/>
                    <a:pt x="962025" y="2105025"/>
                  </a:cubicBezTo>
                  <a:cubicBezTo>
                    <a:pt x="966094" y="2104008"/>
                    <a:pt x="979695" y="2100952"/>
                    <a:pt x="984250" y="2098675"/>
                  </a:cubicBezTo>
                  <a:cubicBezTo>
                    <a:pt x="987663" y="2096968"/>
                    <a:pt x="990288" y="2093875"/>
                    <a:pt x="993775" y="2092325"/>
                  </a:cubicBezTo>
                  <a:cubicBezTo>
                    <a:pt x="999892" y="2089607"/>
                    <a:pt x="1006475" y="2088092"/>
                    <a:pt x="1012825" y="2085975"/>
                  </a:cubicBezTo>
                  <a:lnTo>
                    <a:pt x="1041400" y="2076450"/>
                  </a:lnTo>
                  <a:lnTo>
                    <a:pt x="1069975" y="2066925"/>
                  </a:lnTo>
                  <a:lnTo>
                    <a:pt x="1079500" y="2063750"/>
                  </a:lnTo>
                  <a:lnTo>
                    <a:pt x="1089025" y="2060575"/>
                  </a:lnTo>
                  <a:cubicBezTo>
                    <a:pt x="1104900" y="2061633"/>
                    <a:pt x="1120837" y="2061993"/>
                    <a:pt x="1136650" y="2063750"/>
                  </a:cubicBezTo>
                  <a:cubicBezTo>
                    <a:pt x="1139976" y="2064120"/>
                    <a:pt x="1143249" y="2065300"/>
                    <a:pt x="1146175" y="2066925"/>
                  </a:cubicBezTo>
                  <a:cubicBezTo>
                    <a:pt x="1152846" y="2070631"/>
                    <a:pt x="1158875" y="2075392"/>
                    <a:pt x="1165225" y="2079625"/>
                  </a:cubicBezTo>
                  <a:cubicBezTo>
                    <a:pt x="1168400" y="2081742"/>
                    <a:pt x="1171130" y="2084768"/>
                    <a:pt x="1174750" y="2085975"/>
                  </a:cubicBezTo>
                  <a:cubicBezTo>
                    <a:pt x="1177925" y="2087033"/>
                    <a:pt x="1181349" y="2087525"/>
                    <a:pt x="1184275" y="2089150"/>
                  </a:cubicBezTo>
                  <a:cubicBezTo>
                    <a:pt x="1217027" y="2107346"/>
                    <a:pt x="1191297" y="2097841"/>
                    <a:pt x="1212850" y="2105025"/>
                  </a:cubicBezTo>
                  <a:cubicBezTo>
                    <a:pt x="1220023" y="2083506"/>
                    <a:pt x="1211903" y="2109758"/>
                    <a:pt x="1219200" y="2073275"/>
                  </a:cubicBezTo>
                  <a:cubicBezTo>
                    <a:pt x="1219856" y="2069993"/>
                    <a:pt x="1221456" y="2066968"/>
                    <a:pt x="1222375" y="2063750"/>
                  </a:cubicBezTo>
                  <a:cubicBezTo>
                    <a:pt x="1223574" y="2059554"/>
                    <a:pt x="1224296" y="2055230"/>
                    <a:pt x="1225550" y="2051050"/>
                  </a:cubicBezTo>
                  <a:cubicBezTo>
                    <a:pt x="1227473" y="2044639"/>
                    <a:pt x="1231900" y="2032000"/>
                    <a:pt x="1231900" y="2032000"/>
                  </a:cubicBezTo>
                  <a:cubicBezTo>
                    <a:pt x="1230842" y="1998133"/>
                    <a:pt x="1227138" y="1967971"/>
                    <a:pt x="1228725" y="1930400"/>
                  </a:cubicBezTo>
                  <a:cubicBezTo>
                    <a:pt x="1230312" y="1892829"/>
                    <a:pt x="1239558" y="1854175"/>
                    <a:pt x="1241425" y="1806575"/>
                  </a:cubicBezTo>
                  <a:cubicBezTo>
                    <a:pt x="1241659" y="1800611"/>
                    <a:pt x="1237721" y="1766358"/>
                    <a:pt x="1238250" y="1752600"/>
                  </a:cubicBezTo>
                  <a:cubicBezTo>
                    <a:pt x="1238779" y="1738842"/>
                    <a:pt x="1239002" y="1740819"/>
                    <a:pt x="1244600" y="1724025"/>
                  </a:cubicBezTo>
                  <a:cubicBezTo>
                    <a:pt x="1245658" y="1716617"/>
                    <a:pt x="1246307" y="1709138"/>
                    <a:pt x="1247775" y="1701800"/>
                  </a:cubicBezTo>
                  <a:cubicBezTo>
                    <a:pt x="1248431" y="1698518"/>
                    <a:pt x="1250798" y="1695618"/>
                    <a:pt x="1250950" y="1692275"/>
                  </a:cubicBezTo>
                  <a:cubicBezTo>
                    <a:pt x="1252921" y="1648915"/>
                    <a:pt x="1252154" y="1605460"/>
                    <a:pt x="1254125" y="1562100"/>
                  </a:cubicBezTo>
                  <a:cubicBezTo>
                    <a:pt x="1254277" y="1558757"/>
                    <a:pt x="1256419" y="1555804"/>
                    <a:pt x="1257300" y="1552575"/>
                  </a:cubicBezTo>
                  <a:cubicBezTo>
                    <a:pt x="1259596" y="1544155"/>
                    <a:pt x="1261533" y="1535642"/>
                    <a:pt x="1263650" y="1527175"/>
                  </a:cubicBezTo>
                  <a:cubicBezTo>
                    <a:pt x="1262592" y="1486958"/>
                    <a:pt x="1262435" y="1446708"/>
                    <a:pt x="1260475" y="1406525"/>
                  </a:cubicBezTo>
                  <a:cubicBezTo>
                    <a:pt x="1260312" y="1403182"/>
                    <a:pt x="1258219" y="1400218"/>
                    <a:pt x="1257300" y="1397000"/>
                  </a:cubicBezTo>
                  <a:cubicBezTo>
                    <a:pt x="1256101" y="1392804"/>
                    <a:pt x="1255183" y="1388533"/>
                    <a:pt x="1254125" y="1384300"/>
                  </a:cubicBezTo>
                  <a:cubicBezTo>
                    <a:pt x="1246882" y="1315489"/>
                    <a:pt x="1250283" y="1344038"/>
                    <a:pt x="1244600" y="1298575"/>
                  </a:cubicBezTo>
                  <a:cubicBezTo>
                    <a:pt x="1245658" y="1289050"/>
                    <a:pt x="1245895" y="1279398"/>
                    <a:pt x="1247775" y="1270000"/>
                  </a:cubicBezTo>
                  <a:cubicBezTo>
                    <a:pt x="1251388" y="1251933"/>
                    <a:pt x="1254125" y="1253067"/>
                    <a:pt x="1260475" y="1238250"/>
                  </a:cubicBezTo>
                  <a:cubicBezTo>
                    <a:pt x="1261793" y="1235174"/>
                    <a:pt x="1262025" y="1231651"/>
                    <a:pt x="1263650" y="1228725"/>
                  </a:cubicBezTo>
                  <a:cubicBezTo>
                    <a:pt x="1267356" y="1222054"/>
                    <a:pt x="1272117" y="1216025"/>
                    <a:pt x="1276350" y="1209675"/>
                  </a:cubicBezTo>
                  <a:cubicBezTo>
                    <a:pt x="1278467" y="1206500"/>
                    <a:pt x="1281493" y="1203770"/>
                    <a:pt x="1282700" y="1200150"/>
                  </a:cubicBezTo>
                  <a:cubicBezTo>
                    <a:pt x="1290313" y="1177312"/>
                    <a:pt x="1281077" y="1205832"/>
                    <a:pt x="1289050" y="1177925"/>
                  </a:cubicBezTo>
                  <a:cubicBezTo>
                    <a:pt x="1289969" y="1174707"/>
                    <a:pt x="1289858" y="1170767"/>
                    <a:pt x="1292225" y="1168400"/>
                  </a:cubicBezTo>
                  <a:cubicBezTo>
                    <a:pt x="1294592" y="1166033"/>
                    <a:pt x="1298575" y="1166283"/>
                    <a:pt x="1301750" y="1165225"/>
                  </a:cubicBezTo>
                  <a:cubicBezTo>
                    <a:pt x="1319180" y="1139081"/>
                    <a:pt x="1296391" y="1169041"/>
                    <a:pt x="1317625" y="1152525"/>
                  </a:cubicBezTo>
                  <a:cubicBezTo>
                    <a:pt x="1324714" y="1147012"/>
                    <a:pt x="1336675" y="1133475"/>
                    <a:pt x="1336675" y="1133475"/>
                  </a:cubicBezTo>
                  <a:cubicBezTo>
                    <a:pt x="1337733" y="1130300"/>
                    <a:pt x="1337994" y="1126735"/>
                    <a:pt x="1339850" y="1123950"/>
                  </a:cubicBezTo>
                  <a:cubicBezTo>
                    <a:pt x="1344739" y="1116616"/>
                    <a:pt x="1351872" y="1112761"/>
                    <a:pt x="1358900" y="1108075"/>
                  </a:cubicBezTo>
                  <a:lnTo>
                    <a:pt x="1371600" y="1089025"/>
                  </a:lnTo>
                  <a:cubicBezTo>
                    <a:pt x="1377950" y="1079500"/>
                    <a:pt x="1376892" y="1078442"/>
                    <a:pt x="1387475" y="1073150"/>
                  </a:cubicBezTo>
                  <a:cubicBezTo>
                    <a:pt x="1390468" y="1071653"/>
                    <a:pt x="1393825" y="1071033"/>
                    <a:pt x="1397000" y="1069975"/>
                  </a:cubicBezTo>
                  <a:cubicBezTo>
                    <a:pt x="1402292" y="1059392"/>
                    <a:pt x="1415745" y="1049704"/>
                    <a:pt x="1412875" y="1038225"/>
                  </a:cubicBezTo>
                  <a:cubicBezTo>
                    <a:pt x="1411817" y="1033992"/>
                    <a:pt x="1412426" y="1028932"/>
                    <a:pt x="1409700" y="1025525"/>
                  </a:cubicBezTo>
                  <a:cubicBezTo>
                    <a:pt x="1407609" y="1022912"/>
                    <a:pt x="1403168" y="1023847"/>
                    <a:pt x="1400175" y="1022350"/>
                  </a:cubicBezTo>
                  <a:cubicBezTo>
                    <a:pt x="1375556" y="1010040"/>
                    <a:pt x="1405066" y="1020805"/>
                    <a:pt x="1381125" y="1012825"/>
                  </a:cubicBezTo>
                  <a:cubicBezTo>
                    <a:pt x="1349027" y="964677"/>
                    <a:pt x="1383769" y="1014093"/>
                    <a:pt x="1358900" y="984250"/>
                  </a:cubicBezTo>
                  <a:cubicBezTo>
                    <a:pt x="1356457" y="981319"/>
                    <a:pt x="1355422" y="977238"/>
                    <a:pt x="1352550" y="974725"/>
                  </a:cubicBezTo>
                  <a:cubicBezTo>
                    <a:pt x="1346807" y="969699"/>
                    <a:pt x="1339850" y="966258"/>
                    <a:pt x="1333500" y="962025"/>
                  </a:cubicBezTo>
                  <a:cubicBezTo>
                    <a:pt x="1321190" y="953819"/>
                    <a:pt x="1327595" y="956882"/>
                    <a:pt x="1314450" y="952500"/>
                  </a:cubicBezTo>
                  <a:cubicBezTo>
                    <a:pt x="1305983" y="927100"/>
                    <a:pt x="1318683" y="956733"/>
                    <a:pt x="1301750" y="939800"/>
                  </a:cubicBezTo>
                  <a:cubicBezTo>
                    <a:pt x="1296354" y="934404"/>
                    <a:pt x="1294446" y="926146"/>
                    <a:pt x="1289050" y="920750"/>
                  </a:cubicBezTo>
                  <a:cubicBezTo>
                    <a:pt x="1285875" y="917575"/>
                    <a:pt x="1282135" y="914879"/>
                    <a:pt x="1279525" y="911225"/>
                  </a:cubicBezTo>
                  <a:cubicBezTo>
                    <a:pt x="1263998" y="889487"/>
                    <a:pt x="1281823" y="906998"/>
                    <a:pt x="1266825" y="889000"/>
                  </a:cubicBezTo>
                  <a:cubicBezTo>
                    <a:pt x="1263950" y="885551"/>
                    <a:pt x="1260057" y="883019"/>
                    <a:pt x="1257300" y="879475"/>
                  </a:cubicBezTo>
                  <a:cubicBezTo>
                    <a:pt x="1229263" y="843428"/>
                    <a:pt x="1259422" y="875247"/>
                    <a:pt x="1231900" y="847725"/>
                  </a:cubicBezTo>
                  <a:cubicBezTo>
                    <a:pt x="1226608" y="831850"/>
                    <a:pt x="1231900" y="839258"/>
                    <a:pt x="1209675" y="831850"/>
                  </a:cubicBezTo>
                  <a:lnTo>
                    <a:pt x="1200150" y="828675"/>
                  </a:lnTo>
                  <a:cubicBezTo>
                    <a:pt x="1179731" y="798047"/>
                    <a:pt x="1208131" y="836423"/>
                    <a:pt x="1184275" y="815975"/>
                  </a:cubicBezTo>
                  <a:cubicBezTo>
                    <a:pt x="1170766" y="804396"/>
                    <a:pt x="1174447" y="801642"/>
                    <a:pt x="1165225" y="790575"/>
                  </a:cubicBezTo>
                  <a:cubicBezTo>
                    <a:pt x="1162350" y="787126"/>
                    <a:pt x="1158622" y="784459"/>
                    <a:pt x="1155700" y="781050"/>
                  </a:cubicBezTo>
                  <a:cubicBezTo>
                    <a:pt x="1152256" y="777032"/>
                    <a:pt x="1149715" y="772283"/>
                    <a:pt x="1146175" y="768350"/>
                  </a:cubicBezTo>
                  <a:cubicBezTo>
                    <a:pt x="1118213" y="737281"/>
                    <a:pt x="1134747" y="760733"/>
                    <a:pt x="1120775" y="739775"/>
                  </a:cubicBezTo>
                  <a:cubicBezTo>
                    <a:pt x="1117628" y="727185"/>
                    <a:pt x="1113823" y="718754"/>
                    <a:pt x="1120775" y="704850"/>
                  </a:cubicBezTo>
                  <a:cubicBezTo>
                    <a:pt x="1122272" y="701857"/>
                    <a:pt x="1127125" y="702733"/>
                    <a:pt x="1130300" y="701675"/>
                  </a:cubicBezTo>
                  <a:cubicBezTo>
                    <a:pt x="1134533" y="697442"/>
                    <a:pt x="1139408" y="693764"/>
                    <a:pt x="1143000" y="688975"/>
                  </a:cubicBezTo>
                  <a:cubicBezTo>
                    <a:pt x="1168074" y="655543"/>
                    <a:pt x="1130145" y="695480"/>
                    <a:pt x="1158875" y="666750"/>
                  </a:cubicBezTo>
                  <a:lnTo>
                    <a:pt x="1171575" y="628650"/>
                  </a:lnTo>
                  <a:cubicBezTo>
                    <a:pt x="1172633" y="625475"/>
                    <a:pt x="1172137" y="621216"/>
                    <a:pt x="1174750" y="619125"/>
                  </a:cubicBezTo>
                  <a:cubicBezTo>
                    <a:pt x="1196584" y="601657"/>
                    <a:pt x="1186866" y="612064"/>
                    <a:pt x="1203325" y="587375"/>
                  </a:cubicBezTo>
                  <a:cubicBezTo>
                    <a:pt x="1205442" y="584200"/>
                    <a:pt x="1199621" y="589492"/>
                    <a:pt x="1209675" y="577850"/>
                  </a:cubicBezTo>
                  <a:cubicBezTo>
                    <a:pt x="1219729" y="566208"/>
                    <a:pt x="1252538" y="530754"/>
                    <a:pt x="1263650" y="517525"/>
                  </a:cubicBezTo>
                  <a:cubicBezTo>
                    <a:pt x="1274762" y="504296"/>
                    <a:pt x="1270954" y="503871"/>
                    <a:pt x="1276350" y="498475"/>
                  </a:cubicBezTo>
                  <a:cubicBezTo>
                    <a:pt x="1282332" y="492493"/>
                    <a:pt x="1288689" y="487382"/>
                    <a:pt x="1292225" y="479425"/>
                  </a:cubicBezTo>
                  <a:cubicBezTo>
                    <a:pt x="1294943" y="473308"/>
                    <a:pt x="1296458" y="466725"/>
                    <a:pt x="1298575" y="460375"/>
                  </a:cubicBezTo>
                  <a:lnTo>
                    <a:pt x="1304925" y="441325"/>
                  </a:lnTo>
                  <a:lnTo>
                    <a:pt x="1308100" y="431800"/>
                  </a:lnTo>
                  <a:cubicBezTo>
                    <a:pt x="1309158" y="428625"/>
                    <a:pt x="1309419" y="425060"/>
                    <a:pt x="1311275" y="422275"/>
                  </a:cubicBezTo>
                  <a:cubicBezTo>
                    <a:pt x="1313392" y="419100"/>
                    <a:pt x="1315918" y="416163"/>
                    <a:pt x="1317625" y="412750"/>
                  </a:cubicBezTo>
                  <a:cubicBezTo>
                    <a:pt x="1319122" y="409757"/>
                    <a:pt x="1319881" y="406443"/>
                    <a:pt x="1320800" y="403225"/>
                  </a:cubicBezTo>
                  <a:cubicBezTo>
                    <a:pt x="1321999" y="399029"/>
                    <a:pt x="1321810" y="394314"/>
                    <a:pt x="1323975" y="390525"/>
                  </a:cubicBezTo>
                  <a:cubicBezTo>
                    <a:pt x="1329035" y="381671"/>
                    <a:pt x="1335852" y="380628"/>
                    <a:pt x="1343025" y="374650"/>
                  </a:cubicBezTo>
                  <a:cubicBezTo>
                    <a:pt x="1358880" y="361437"/>
                    <a:pt x="1345336" y="367530"/>
                    <a:pt x="1362075" y="361950"/>
                  </a:cubicBezTo>
                  <a:cubicBezTo>
                    <a:pt x="1372138" y="346856"/>
                    <a:pt x="1367218" y="356045"/>
                    <a:pt x="1374775" y="333375"/>
                  </a:cubicBezTo>
                  <a:lnTo>
                    <a:pt x="1377950" y="323850"/>
                  </a:lnTo>
                  <a:cubicBezTo>
                    <a:pt x="1379008" y="320675"/>
                    <a:pt x="1379269" y="317110"/>
                    <a:pt x="1381125" y="314325"/>
                  </a:cubicBezTo>
                  <a:cubicBezTo>
                    <a:pt x="1385358" y="307975"/>
                    <a:pt x="1390412" y="302101"/>
                    <a:pt x="1393825" y="295275"/>
                  </a:cubicBezTo>
                  <a:cubicBezTo>
                    <a:pt x="1395942" y="291042"/>
                    <a:pt x="1397740" y="286634"/>
                    <a:pt x="1400175" y="282575"/>
                  </a:cubicBezTo>
                  <a:cubicBezTo>
                    <a:pt x="1404102" y="276031"/>
                    <a:pt x="1408642" y="269875"/>
                    <a:pt x="1412875" y="263525"/>
                  </a:cubicBezTo>
                  <a:lnTo>
                    <a:pt x="1419225" y="254000"/>
                  </a:lnTo>
                  <a:cubicBezTo>
                    <a:pt x="1421342" y="250825"/>
                    <a:pt x="1421955" y="245682"/>
                    <a:pt x="1425575" y="244475"/>
                  </a:cubicBezTo>
                  <a:cubicBezTo>
                    <a:pt x="1442340" y="238887"/>
                    <a:pt x="1432315" y="243156"/>
                    <a:pt x="1454150" y="228600"/>
                  </a:cubicBezTo>
                  <a:lnTo>
                    <a:pt x="1463675" y="222250"/>
                  </a:lnTo>
                  <a:lnTo>
                    <a:pt x="1473200" y="215900"/>
                  </a:lnTo>
                  <a:cubicBezTo>
                    <a:pt x="1483126" y="176198"/>
                    <a:pt x="1470440" y="225559"/>
                    <a:pt x="1479550" y="193675"/>
                  </a:cubicBezTo>
                  <a:cubicBezTo>
                    <a:pt x="1480517" y="190290"/>
                    <a:pt x="1483661" y="175480"/>
                    <a:pt x="1485900" y="171450"/>
                  </a:cubicBezTo>
                  <a:cubicBezTo>
                    <a:pt x="1489606" y="164779"/>
                    <a:pt x="1494367" y="158750"/>
                    <a:pt x="1498600" y="152400"/>
                  </a:cubicBezTo>
                  <a:cubicBezTo>
                    <a:pt x="1500717" y="149225"/>
                    <a:pt x="1503743" y="146495"/>
                    <a:pt x="1504950" y="142875"/>
                  </a:cubicBezTo>
                  <a:cubicBezTo>
                    <a:pt x="1519404" y="99514"/>
                    <a:pt x="1503635" y="143827"/>
                    <a:pt x="1517650" y="111125"/>
                  </a:cubicBezTo>
                  <a:cubicBezTo>
                    <a:pt x="1518968" y="108049"/>
                    <a:pt x="1518770" y="104242"/>
                    <a:pt x="1520825" y="101600"/>
                  </a:cubicBezTo>
                  <a:cubicBezTo>
                    <a:pt x="1526338" y="94511"/>
                    <a:pt x="1534487" y="89734"/>
                    <a:pt x="1539875" y="82550"/>
                  </a:cubicBezTo>
                  <a:lnTo>
                    <a:pt x="1549400" y="69850"/>
                  </a:lnTo>
                  <a:cubicBezTo>
                    <a:pt x="1551982" y="62103"/>
                    <a:pt x="1552770" y="56955"/>
                    <a:pt x="1558925" y="50800"/>
                  </a:cubicBezTo>
                  <a:cubicBezTo>
                    <a:pt x="1561623" y="48102"/>
                    <a:pt x="1565275" y="46567"/>
                    <a:pt x="1568450" y="44450"/>
                  </a:cubicBezTo>
                  <a:cubicBezTo>
                    <a:pt x="1570567" y="41275"/>
                    <a:pt x="1573093" y="38338"/>
                    <a:pt x="1574800" y="34925"/>
                  </a:cubicBezTo>
                  <a:cubicBezTo>
                    <a:pt x="1579377" y="25771"/>
                    <a:pt x="1579745" y="16239"/>
                    <a:pt x="1574800" y="6350"/>
                  </a:cubicBezTo>
                  <a:cubicBezTo>
                    <a:pt x="1573093" y="2937"/>
                    <a:pt x="1568450" y="2117"/>
                    <a:pt x="1565275" y="0"/>
                  </a:cubicBezTo>
                  <a:cubicBezTo>
                    <a:pt x="1550458" y="1058"/>
                    <a:pt x="1658937" y="2646"/>
                    <a:pt x="1520825" y="3175"/>
                  </a:cubicBezTo>
                  <a:lnTo>
                    <a:pt x="736600" y="3175"/>
                  </a:lnTo>
                  <a:cubicBezTo>
                    <a:pt x="717021" y="7790"/>
                    <a:pt x="698500" y="43921"/>
                    <a:pt x="688975" y="57150"/>
                  </a:cubicBezTo>
                  <a:cubicBezTo>
                    <a:pt x="679450" y="70379"/>
                    <a:pt x="691902" y="49344"/>
                    <a:pt x="679450" y="82550"/>
                  </a:cubicBezTo>
                  <a:cubicBezTo>
                    <a:pt x="677918" y="86636"/>
                    <a:pt x="677807" y="91164"/>
                    <a:pt x="676275" y="95250"/>
                  </a:cubicBezTo>
                  <a:cubicBezTo>
                    <a:pt x="669018" y="114602"/>
                    <a:pt x="668471" y="102519"/>
                    <a:pt x="663575" y="127000"/>
                  </a:cubicBezTo>
                  <a:cubicBezTo>
                    <a:pt x="656569" y="162032"/>
                    <a:pt x="660638" y="148511"/>
                    <a:pt x="654050" y="168275"/>
                  </a:cubicBezTo>
                  <a:cubicBezTo>
                    <a:pt x="652992" y="175683"/>
                    <a:pt x="652558" y="183208"/>
                    <a:pt x="650875" y="190500"/>
                  </a:cubicBezTo>
                  <a:cubicBezTo>
                    <a:pt x="643854" y="220924"/>
                    <a:pt x="647933" y="199560"/>
                    <a:pt x="638175" y="219075"/>
                  </a:cubicBezTo>
                  <a:cubicBezTo>
                    <a:pt x="636678" y="222068"/>
                    <a:pt x="636497" y="225607"/>
                    <a:pt x="635000" y="228600"/>
                  </a:cubicBezTo>
                  <a:cubicBezTo>
                    <a:pt x="633293" y="232013"/>
                    <a:pt x="630357" y="234712"/>
                    <a:pt x="628650" y="238125"/>
                  </a:cubicBezTo>
                  <a:cubicBezTo>
                    <a:pt x="627153" y="241118"/>
                    <a:pt x="626718" y="244543"/>
                    <a:pt x="625475" y="247650"/>
                  </a:cubicBezTo>
                  <a:cubicBezTo>
                    <a:pt x="624596" y="249847"/>
                    <a:pt x="623358" y="251883"/>
                    <a:pt x="628650" y="24130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7" name="Forma livre 436"/>
            <p:cNvSpPr/>
            <p:nvPr/>
          </p:nvSpPr>
          <p:spPr>
            <a:xfrm>
              <a:off x="1480223" y="3309363"/>
              <a:ext cx="443409" cy="313760"/>
            </a:xfrm>
            <a:custGeom>
              <a:avLst/>
              <a:gdLst>
                <a:gd name="connsiteX0" fmla="*/ 6425 w 673248"/>
                <a:gd name="connsiteY0" fmla="*/ 101686 h 476396"/>
                <a:gd name="connsiteX1" fmla="*/ 3250 w 673248"/>
                <a:gd name="connsiteY1" fmla="*/ 123911 h 476396"/>
                <a:gd name="connsiteX2" fmla="*/ 75 w 673248"/>
                <a:gd name="connsiteY2" fmla="*/ 139786 h 476396"/>
                <a:gd name="connsiteX3" fmla="*/ 3250 w 673248"/>
                <a:gd name="connsiteY3" fmla="*/ 219161 h 476396"/>
                <a:gd name="connsiteX4" fmla="*/ 12775 w 673248"/>
                <a:gd name="connsiteY4" fmla="*/ 222336 h 476396"/>
                <a:gd name="connsiteX5" fmla="*/ 22300 w 673248"/>
                <a:gd name="connsiteY5" fmla="*/ 228686 h 476396"/>
                <a:gd name="connsiteX6" fmla="*/ 41350 w 673248"/>
                <a:gd name="connsiteY6" fmla="*/ 238211 h 476396"/>
                <a:gd name="connsiteX7" fmla="*/ 50875 w 673248"/>
                <a:gd name="connsiteY7" fmla="*/ 257261 h 476396"/>
                <a:gd name="connsiteX8" fmla="*/ 54050 w 673248"/>
                <a:gd name="connsiteY8" fmla="*/ 266786 h 476396"/>
                <a:gd name="connsiteX9" fmla="*/ 63575 w 673248"/>
                <a:gd name="connsiteY9" fmla="*/ 273136 h 476396"/>
                <a:gd name="connsiteX10" fmla="*/ 76275 w 673248"/>
                <a:gd name="connsiteY10" fmla="*/ 292186 h 476396"/>
                <a:gd name="connsiteX11" fmla="*/ 79450 w 673248"/>
                <a:gd name="connsiteY11" fmla="*/ 301711 h 476396"/>
                <a:gd name="connsiteX12" fmla="*/ 92150 w 673248"/>
                <a:gd name="connsiteY12" fmla="*/ 320761 h 476396"/>
                <a:gd name="connsiteX13" fmla="*/ 98500 w 673248"/>
                <a:gd name="connsiteY13" fmla="*/ 330286 h 476396"/>
                <a:gd name="connsiteX14" fmla="*/ 104850 w 673248"/>
                <a:gd name="connsiteY14" fmla="*/ 355686 h 476396"/>
                <a:gd name="connsiteX15" fmla="*/ 108025 w 673248"/>
                <a:gd name="connsiteY15" fmla="*/ 365211 h 476396"/>
                <a:gd name="connsiteX16" fmla="*/ 139775 w 673248"/>
                <a:gd name="connsiteY16" fmla="*/ 390611 h 476396"/>
                <a:gd name="connsiteX17" fmla="*/ 146125 w 673248"/>
                <a:gd name="connsiteY17" fmla="*/ 400136 h 476396"/>
                <a:gd name="connsiteX18" fmla="*/ 155650 w 673248"/>
                <a:gd name="connsiteY18" fmla="*/ 409661 h 476396"/>
                <a:gd name="connsiteX19" fmla="*/ 158825 w 673248"/>
                <a:gd name="connsiteY19" fmla="*/ 419186 h 476396"/>
                <a:gd name="connsiteX20" fmla="*/ 168350 w 673248"/>
                <a:gd name="connsiteY20" fmla="*/ 425536 h 476396"/>
                <a:gd name="connsiteX21" fmla="*/ 174700 w 673248"/>
                <a:gd name="connsiteY21" fmla="*/ 444586 h 476396"/>
                <a:gd name="connsiteX22" fmla="*/ 177875 w 673248"/>
                <a:gd name="connsiteY22" fmla="*/ 454111 h 476396"/>
                <a:gd name="connsiteX23" fmla="*/ 187400 w 673248"/>
                <a:gd name="connsiteY23" fmla="*/ 460461 h 476396"/>
                <a:gd name="connsiteX24" fmla="*/ 190575 w 673248"/>
                <a:gd name="connsiteY24" fmla="*/ 469986 h 476396"/>
                <a:gd name="connsiteX25" fmla="*/ 215975 w 673248"/>
                <a:gd name="connsiteY25" fmla="*/ 473161 h 476396"/>
                <a:gd name="connsiteX26" fmla="*/ 231850 w 673248"/>
                <a:gd name="connsiteY26" fmla="*/ 454111 h 476396"/>
                <a:gd name="connsiteX27" fmla="*/ 241375 w 673248"/>
                <a:gd name="connsiteY27" fmla="*/ 435061 h 476396"/>
                <a:gd name="connsiteX28" fmla="*/ 257250 w 673248"/>
                <a:gd name="connsiteY28" fmla="*/ 416011 h 476396"/>
                <a:gd name="connsiteX29" fmla="*/ 263600 w 673248"/>
                <a:gd name="connsiteY29" fmla="*/ 396961 h 476396"/>
                <a:gd name="connsiteX30" fmla="*/ 269950 w 673248"/>
                <a:gd name="connsiteY30" fmla="*/ 374736 h 476396"/>
                <a:gd name="connsiteX31" fmla="*/ 276300 w 673248"/>
                <a:gd name="connsiteY31" fmla="*/ 365211 h 476396"/>
                <a:gd name="connsiteX32" fmla="*/ 289000 w 673248"/>
                <a:gd name="connsiteY32" fmla="*/ 362036 h 476396"/>
                <a:gd name="connsiteX33" fmla="*/ 330275 w 673248"/>
                <a:gd name="connsiteY33" fmla="*/ 358861 h 476396"/>
                <a:gd name="connsiteX34" fmla="*/ 358850 w 673248"/>
                <a:gd name="connsiteY34" fmla="*/ 355686 h 476396"/>
                <a:gd name="connsiteX35" fmla="*/ 368375 w 673248"/>
                <a:gd name="connsiteY35" fmla="*/ 352511 h 476396"/>
                <a:gd name="connsiteX36" fmla="*/ 377900 w 673248"/>
                <a:gd name="connsiteY36" fmla="*/ 333461 h 476396"/>
                <a:gd name="connsiteX37" fmla="*/ 381075 w 673248"/>
                <a:gd name="connsiteY37" fmla="*/ 320761 h 476396"/>
                <a:gd name="connsiteX38" fmla="*/ 400125 w 673248"/>
                <a:gd name="connsiteY38" fmla="*/ 314411 h 476396"/>
                <a:gd name="connsiteX39" fmla="*/ 412825 w 673248"/>
                <a:gd name="connsiteY39" fmla="*/ 292186 h 476396"/>
                <a:gd name="connsiteX40" fmla="*/ 441400 w 673248"/>
                <a:gd name="connsiteY40" fmla="*/ 282661 h 476396"/>
                <a:gd name="connsiteX41" fmla="*/ 450925 w 673248"/>
                <a:gd name="connsiteY41" fmla="*/ 279486 h 476396"/>
                <a:gd name="connsiteX42" fmla="*/ 463625 w 673248"/>
                <a:gd name="connsiteY42" fmla="*/ 273136 h 476396"/>
                <a:gd name="connsiteX43" fmla="*/ 479500 w 673248"/>
                <a:gd name="connsiteY43" fmla="*/ 269961 h 476396"/>
                <a:gd name="connsiteX44" fmla="*/ 492200 w 673248"/>
                <a:gd name="connsiteY44" fmla="*/ 266786 h 476396"/>
                <a:gd name="connsiteX45" fmla="*/ 508075 w 673248"/>
                <a:gd name="connsiteY45" fmla="*/ 241386 h 476396"/>
                <a:gd name="connsiteX46" fmla="*/ 511250 w 673248"/>
                <a:gd name="connsiteY46" fmla="*/ 231861 h 476396"/>
                <a:gd name="connsiteX47" fmla="*/ 514425 w 673248"/>
                <a:gd name="connsiteY47" fmla="*/ 181061 h 476396"/>
                <a:gd name="connsiteX48" fmla="*/ 523950 w 673248"/>
                <a:gd name="connsiteY48" fmla="*/ 174711 h 476396"/>
                <a:gd name="connsiteX49" fmla="*/ 536650 w 673248"/>
                <a:gd name="connsiteY49" fmla="*/ 155661 h 476396"/>
                <a:gd name="connsiteX50" fmla="*/ 546175 w 673248"/>
                <a:gd name="connsiteY50" fmla="*/ 136611 h 476396"/>
                <a:gd name="connsiteX51" fmla="*/ 555700 w 673248"/>
                <a:gd name="connsiteY51" fmla="*/ 127086 h 476396"/>
                <a:gd name="connsiteX52" fmla="*/ 574750 w 673248"/>
                <a:gd name="connsiteY52" fmla="*/ 120736 h 476396"/>
                <a:gd name="connsiteX53" fmla="*/ 603325 w 673248"/>
                <a:gd name="connsiteY53" fmla="*/ 111211 h 476396"/>
                <a:gd name="connsiteX54" fmla="*/ 612850 w 673248"/>
                <a:gd name="connsiteY54" fmla="*/ 108036 h 476396"/>
                <a:gd name="connsiteX55" fmla="*/ 622375 w 673248"/>
                <a:gd name="connsiteY55" fmla="*/ 104861 h 476396"/>
                <a:gd name="connsiteX56" fmla="*/ 631900 w 673248"/>
                <a:gd name="connsiteY56" fmla="*/ 98511 h 476396"/>
                <a:gd name="connsiteX57" fmla="*/ 641425 w 673248"/>
                <a:gd name="connsiteY57" fmla="*/ 79461 h 476396"/>
                <a:gd name="connsiteX58" fmla="*/ 650950 w 673248"/>
                <a:gd name="connsiteY58" fmla="*/ 73111 h 476396"/>
                <a:gd name="connsiteX59" fmla="*/ 670000 w 673248"/>
                <a:gd name="connsiteY59" fmla="*/ 57236 h 476396"/>
                <a:gd name="connsiteX60" fmla="*/ 673175 w 673248"/>
                <a:gd name="connsiteY60" fmla="*/ 47711 h 476396"/>
                <a:gd name="connsiteX61" fmla="*/ 657300 w 673248"/>
                <a:gd name="connsiteY61" fmla="*/ 35011 h 476396"/>
                <a:gd name="connsiteX62" fmla="*/ 654125 w 673248"/>
                <a:gd name="connsiteY62" fmla="*/ 3261 h 476396"/>
                <a:gd name="connsiteX63" fmla="*/ 606500 w 673248"/>
                <a:gd name="connsiteY63" fmla="*/ 9611 h 476396"/>
                <a:gd name="connsiteX64" fmla="*/ 593800 w 673248"/>
                <a:gd name="connsiteY64" fmla="*/ 12786 h 476396"/>
                <a:gd name="connsiteX65" fmla="*/ 574750 w 673248"/>
                <a:gd name="connsiteY65" fmla="*/ 19136 h 476396"/>
                <a:gd name="connsiteX66" fmla="*/ 463625 w 673248"/>
                <a:gd name="connsiteY66" fmla="*/ 22311 h 476396"/>
                <a:gd name="connsiteX67" fmla="*/ 435050 w 673248"/>
                <a:gd name="connsiteY67" fmla="*/ 31836 h 476396"/>
                <a:gd name="connsiteX68" fmla="*/ 425525 w 673248"/>
                <a:gd name="connsiteY68" fmla="*/ 35011 h 476396"/>
                <a:gd name="connsiteX69" fmla="*/ 416000 w 673248"/>
                <a:gd name="connsiteY69" fmla="*/ 38186 h 476396"/>
                <a:gd name="connsiteX70" fmla="*/ 403300 w 673248"/>
                <a:gd name="connsiteY70" fmla="*/ 41361 h 476396"/>
                <a:gd name="connsiteX71" fmla="*/ 393775 w 673248"/>
                <a:gd name="connsiteY71" fmla="*/ 44536 h 476396"/>
                <a:gd name="connsiteX72" fmla="*/ 238200 w 673248"/>
                <a:gd name="connsiteY72" fmla="*/ 47711 h 476396"/>
                <a:gd name="connsiteX73" fmla="*/ 149300 w 673248"/>
                <a:gd name="connsiteY73" fmla="*/ 54061 h 476396"/>
                <a:gd name="connsiteX74" fmla="*/ 136600 w 673248"/>
                <a:gd name="connsiteY74" fmla="*/ 57236 h 476396"/>
                <a:gd name="connsiteX75" fmla="*/ 120725 w 673248"/>
                <a:gd name="connsiteY75" fmla="*/ 60411 h 476396"/>
                <a:gd name="connsiteX76" fmla="*/ 111200 w 673248"/>
                <a:gd name="connsiteY76" fmla="*/ 66761 h 476396"/>
                <a:gd name="connsiteX77" fmla="*/ 69925 w 673248"/>
                <a:gd name="connsiteY77" fmla="*/ 73111 h 476396"/>
                <a:gd name="connsiteX78" fmla="*/ 50875 w 673248"/>
                <a:gd name="connsiteY78" fmla="*/ 79461 h 476396"/>
                <a:gd name="connsiteX79" fmla="*/ 41350 w 673248"/>
                <a:gd name="connsiteY79" fmla="*/ 82636 h 476396"/>
                <a:gd name="connsiteX80" fmla="*/ 31825 w 673248"/>
                <a:gd name="connsiteY80" fmla="*/ 88986 h 476396"/>
                <a:gd name="connsiteX81" fmla="*/ 22300 w 673248"/>
                <a:gd name="connsiteY81" fmla="*/ 92161 h 476396"/>
                <a:gd name="connsiteX82" fmla="*/ 3250 w 673248"/>
                <a:gd name="connsiteY82" fmla="*/ 104861 h 476396"/>
                <a:gd name="connsiteX83" fmla="*/ 6425 w 673248"/>
                <a:gd name="connsiteY83" fmla="*/ 101686 h 476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73248" h="476396">
                  <a:moveTo>
                    <a:pt x="6425" y="101686"/>
                  </a:moveTo>
                  <a:cubicBezTo>
                    <a:pt x="6425" y="104861"/>
                    <a:pt x="4480" y="116529"/>
                    <a:pt x="3250" y="123911"/>
                  </a:cubicBezTo>
                  <a:cubicBezTo>
                    <a:pt x="2363" y="129234"/>
                    <a:pt x="75" y="134390"/>
                    <a:pt x="75" y="139786"/>
                  </a:cubicBezTo>
                  <a:cubicBezTo>
                    <a:pt x="75" y="166265"/>
                    <a:pt x="-776" y="192989"/>
                    <a:pt x="3250" y="219161"/>
                  </a:cubicBezTo>
                  <a:cubicBezTo>
                    <a:pt x="3759" y="222469"/>
                    <a:pt x="9782" y="220839"/>
                    <a:pt x="12775" y="222336"/>
                  </a:cubicBezTo>
                  <a:cubicBezTo>
                    <a:pt x="16188" y="224043"/>
                    <a:pt x="18887" y="226979"/>
                    <a:pt x="22300" y="228686"/>
                  </a:cubicBezTo>
                  <a:cubicBezTo>
                    <a:pt x="48590" y="241831"/>
                    <a:pt x="14053" y="220013"/>
                    <a:pt x="41350" y="238211"/>
                  </a:cubicBezTo>
                  <a:cubicBezTo>
                    <a:pt x="49330" y="262152"/>
                    <a:pt x="38565" y="232642"/>
                    <a:pt x="50875" y="257261"/>
                  </a:cubicBezTo>
                  <a:cubicBezTo>
                    <a:pt x="52372" y="260254"/>
                    <a:pt x="51959" y="264173"/>
                    <a:pt x="54050" y="266786"/>
                  </a:cubicBezTo>
                  <a:cubicBezTo>
                    <a:pt x="56434" y="269766"/>
                    <a:pt x="60400" y="271019"/>
                    <a:pt x="63575" y="273136"/>
                  </a:cubicBezTo>
                  <a:cubicBezTo>
                    <a:pt x="67808" y="279486"/>
                    <a:pt x="73862" y="284946"/>
                    <a:pt x="76275" y="292186"/>
                  </a:cubicBezTo>
                  <a:cubicBezTo>
                    <a:pt x="77333" y="295361"/>
                    <a:pt x="77825" y="298785"/>
                    <a:pt x="79450" y="301711"/>
                  </a:cubicBezTo>
                  <a:cubicBezTo>
                    <a:pt x="83156" y="308382"/>
                    <a:pt x="87917" y="314411"/>
                    <a:pt x="92150" y="320761"/>
                  </a:cubicBezTo>
                  <a:lnTo>
                    <a:pt x="98500" y="330286"/>
                  </a:lnTo>
                  <a:cubicBezTo>
                    <a:pt x="100617" y="338753"/>
                    <a:pt x="102090" y="347407"/>
                    <a:pt x="104850" y="355686"/>
                  </a:cubicBezTo>
                  <a:cubicBezTo>
                    <a:pt x="105908" y="358861"/>
                    <a:pt x="106169" y="362426"/>
                    <a:pt x="108025" y="365211"/>
                  </a:cubicBezTo>
                  <a:cubicBezTo>
                    <a:pt x="115804" y="376880"/>
                    <a:pt x="130163" y="380999"/>
                    <a:pt x="139775" y="390611"/>
                  </a:cubicBezTo>
                  <a:cubicBezTo>
                    <a:pt x="142473" y="393309"/>
                    <a:pt x="143682" y="397205"/>
                    <a:pt x="146125" y="400136"/>
                  </a:cubicBezTo>
                  <a:cubicBezTo>
                    <a:pt x="149000" y="403585"/>
                    <a:pt x="152475" y="406486"/>
                    <a:pt x="155650" y="409661"/>
                  </a:cubicBezTo>
                  <a:cubicBezTo>
                    <a:pt x="156708" y="412836"/>
                    <a:pt x="156734" y="416573"/>
                    <a:pt x="158825" y="419186"/>
                  </a:cubicBezTo>
                  <a:cubicBezTo>
                    <a:pt x="161209" y="422166"/>
                    <a:pt x="166328" y="422300"/>
                    <a:pt x="168350" y="425536"/>
                  </a:cubicBezTo>
                  <a:cubicBezTo>
                    <a:pt x="171898" y="431212"/>
                    <a:pt x="172583" y="438236"/>
                    <a:pt x="174700" y="444586"/>
                  </a:cubicBezTo>
                  <a:cubicBezTo>
                    <a:pt x="175758" y="447761"/>
                    <a:pt x="175090" y="452255"/>
                    <a:pt x="177875" y="454111"/>
                  </a:cubicBezTo>
                  <a:lnTo>
                    <a:pt x="187400" y="460461"/>
                  </a:lnTo>
                  <a:cubicBezTo>
                    <a:pt x="188458" y="463636"/>
                    <a:pt x="188484" y="467373"/>
                    <a:pt x="190575" y="469986"/>
                  </a:cubicBezTo>
                  <a:cubicBezTo>
                    <a:pt x="198952" y="480457"/>
                    <a:pt x="204332" y="475490"/>
                    <a:pt x="215975" y="473161"/>
                  </a:cubicBezTo>
                  <a:cubicBezTo>
                    <a:pt x="231741" y="449512"/>
                    <a:pt x="211478" y="478557"/>
                    <a:pt x="231850" y="454111"/>
                  </a:cubicBezTo>
                  <a:cubicBezTo>
                    <a:pt x="256829" y="424136"/>
                    <a:pt x="222282" y="463700"/>
                    <a:pt x="241375" y="435061"/>
                  </a:cubicBezTo>
                  <a:cubicBezTo>
                    <a:pt x="251344" y="420107"/>
                    <a:pt x="250325" y="431593"/>
                    <a:pt x="257250" y="416011"/>
                  </a:cubicBezTo>
                  <a:cubicBezTo>
                    <a:pt x="259968" y="409894"/>
                    <a:pt x="261977" y="403455"/>
                    <a:pt x="263600" y="396961"/>
                  </a:cubicBezTo>
                  <a:cubicBezTo>
                    <a:pt x="264617" y="392892"/>
                    <a:pt x="267673" y="379291"/>
                    <a:pt x="269950" y="374736"/>
                  </a:cubicBezTo>
                  <a:cubicBezTo>
                    <a:pt x="271657" y="371323"/>
                    <a:pt x="273125" y="367328"/>
                    <a:pt x="276300" y="365211"/>
                  </a:cubicBezTo>
                  <a:cubicBezTo>
                    <a:pt x="279931" y="362790"/>
                    <a:pt x="284666" y="362546"/>
                    <a:pt x="289000" y="362036"/>
                  </a:cubicBezTo>
                  <a:cubicBezTo>
                    <a:pt x="302704" y="360424"/>
                    <a:pt x="316533" y="360110"/>
                    <a:pt x="330275" y="358861"/>
                  </a:cubicBezTo>
                  <a:cubicBezTo>
                    <a:pt x="339819" y="357993"/>
                    <a:pt x="349325" y="356744"/>
                    <a:pt x="358850" y="355686"/>
                  </a:cubicBezTo>
                  <a:cubicBezTo>
                    <a:pt x="362025" y="354628"/>
                    <a:pt x="365762" y="354602"/>
                    <a:pt x="368375" y="352511"/>
                  </a:cubicBezTo>
                  <a:cubicBezTo>
                    <a:pt x="373529" y="348388"/>
                    <a:pt x="376196" y="339426"/>
                    <a:pt x="377900" y="333461"/>
                  </a:cubicBezTo>
                  <a:cubicBezTo>
                    <a:pt x="379099" y="329265"/>
                    <a:pt x="377762" y="323601"/>
                    <a:pt x="381075" y="320761"/>
                  </a:cubicBezTo>
                  <a:cubicBezTo>
                    <a:pt x="386157" y="316405"/>
                    <a:pt x="400125" y="314411"/>
                    <a:pt x="400125" y="314411"/>
                  </a:cubicBezTo>
                  <a:cubicBezTo>
                    <a:pt x="402808" y="303680"/>
                    <a:pt x="401842" y="298288"/>
                    <a:pt x="412825" y="292186"/>
                  </a:cubicBezTo>
                  <a:lnTo>
                    <a:pt x="441400" y="282661"/>
                  </a:lnTo>
                  <a:cubicBezTo>
                    <a:pt x="444575" y="281603"/>
                    <a:pt x="447932" y="280983"/>
                    <a:pt x="450925" y="279486"/>
                  </a:cubicBezTo>
                  <a:cubicBezTo>
                    <a:pt x="455158" y="277369"/>
                    <a:pt x="459135" y="274633"/>
                    <a:pt x="463625" y="273136"/>
                  </a:cubicBezTo>
                  <a:cubicBezTo>
                    <a:pt x="468745" y="271429"/>
                    <a:pt x="474232" y="271132"/>
                    <a:pt x="479500" y="269961"/>
                  </a:cubicBezTo>
                  <a:cubicBezTo>
                    <a:pt x="483760" y="269014"/>
                    <a:pt x="487967" y="267844"/>
                    <a:pt x="492200" y="266786"/>
                  </a:cubicBezTo>
                  <a:cubicBezTo>
                    <a:pt x="507294" y="256723"/>
                    <a:pt x="500518" y="264056"/>
                    <a:pt x="508075" y="241386"/>
                  </a:cubicBezTo>
                  <a:lnTo>
                    <a:pt x="511250" y="231861"/>
                  </a:lnTo>
                  <a:cubicBezTo>
                    <a:pt x="512308" y="214928"/>
                    <a:pt x="510744" y="197623"/>
                    <a:pt x="514425" y="181061"/>
                  </a:cubicBezTo>
                  <a:cubicBezTo>
                    <a:pt x="515253" y="177336"/>
                    <a:pt x="521437" y="177583"/>
                    <a:pt x="523950" y="174711"/>
                  </a:cubicBezTo>
                  <a:cubicBezTo>
                    <a:pt x="528976" y="168968"/>
                    <a:pt x="534237" y="162901"/>
                    <a:pt x="536650" y="155661"/>
                  </a:cubicBezTo>
                  <a:cubicBezTo>
                    <a:pt x="539832" y="146115"/>
                    <a:pt x="539336" y="144817"/>
                    <a:pt x="546175" y="136611"/>
                  </a:cubicBezTo>
                  <a:cubicBezTo>
                    <a:pt x="549050" y="133162"/>
                    <a:pt x="551775" y="129267"/>
                    <a:pt x="555700" y="127086"/>
                  </a:cubicBezTo>
                  <a:cubicBezTo>
                    <a:pt x="561551" y="123835"/>
                    <a:pt x="568400" y="122853"/>
                    <a:pt x="574750" y="120736"/>
                  </a:cubicBezTo>
                  <a:lnTo>
                    <a:pt x="603325" y="111211"/>
                  </a:lnTo>
                  <a:lnTo>
                    <a:pt x="612850" y="108036"/>
                  </a:lnTo>
                  <a:cubicBezTo>
                    <a:pt x="616025" y="106978"/>
                    <a:pt x="619590" y="106717"/>
                    <a:pt x="622375" y="104861"/>
                  </a:cubicBezTo>
                  <a:lnTo>
                    <a:pt x="631900" y="98511"/>
                  </a:lnTo>
                  <a:cubicBezTo>
                    <a:pt x="634482" y="90764"/>
                    <a:pt x="635270" y="85616"/>
                    <a:pt x="641425" y="79461"/>
                  </a:cubicBezTo>
                  <a:cubicBezTo>
                    <a:pt x="644123" y="76763"/>
                    <a:pt x="648019" y="75554"/>
                    <a:pt x="650950" y="73111"/>
                  </a:cubicBezTo>
                  <a:cubicBezTo>
                    <a:pt x="675396" y="52739"/>
                    <a:pt x="646351" y="73002"/>
                    <a:pt x="670000" y="57236"/>
                  </a:cubicBezTo>
                  <a:cubicBezTo>
                    <a:pt x="671058" y="54061"/>
                    <a:pt x="673725" y="51012"/>
                    <a:pt x="673175" y="47711"/>
                  </a:cubicBezTo>
                  <a:cubicBezTo>
                    <a:pt x="671485" y="37574"/>
                    <a:pt x="664729" y="37487"/>
                    <a:pt x="657300" y="35011"/>
                  </a:cubicBezTo>
                  <a:cubicBezTo>
                    <a:pt x="656242" y="24428"/>
                    <a:pt x="662870" y="9315"/>
                    <a:pt x="654125" y="3261"/>
                  </a:cubicBezTo>
                  <a:cubicBezTo>
                    <a:pt x="641543" y="-5449"/>
                    <a:pt x="620538" y="5600"/>
                    <a:pt x="606500" y="9611"/>
                  </a:cubicBezTo>
                  <a:cubicBezTo>
                    <a:pt x="602304" y="10810"/>
                    <a:pt x="597980" y="11532"/>
                    <a:pt x="593800" y="12786"/>
                  </a:cubicBezTo>
                  <a:cubicBezTo>
                    <a:pt x="587389" y="14709"/>
                    <a:pt x="581441" y="18945"/>
                    <a:pt x="574750" y="19136"/>
                  </a:cubicBezTo>
                  <a:lnTo>
                    <a:pt x="463625" y="22311"/>
                  </a:lnTo>
                  <a:lnTo>
                    <a:pt x="435050" y="31836"/>
                  </a:lnTo>
                  <a:lnTo>
                    <a:pt x="425525" y="35011"/>
                  </a:lnTo>
                  <a:cubicBezTo>
                    <a:pt x="422350" y="36069"/>
                    <a:pt x="419247" y="37374"/>
                    <a:pt x="416000" y="38186"/>
                  </a:cubicBezTo>
                  <a:cubicBezTo>
                    <a:pt x="411767" y="39244"/>
                    <a:pt x="407496" y="40162"/>
                    <a:pt x="403300" y="41361"/>
                  </a:cubicBezTo>
                  <a:cubicBezTo>
                    <a:pt x="400082" y="42280"/>
                    <a:pt x="397119" y="44407"/>
                    <a:pt x="393775" y="44536"/>
                  </a:cubicBezTo>
                  <a:cubicBezTo>
                    <a:pt x="341944" y="46529"/>
                    <a:pt x="290058" y="46653"/>
                    <a:pt x="238200" y="47711"/>
                  </a:cubicBezTo>
                  <a:cubicBezTo>
                    <a:pt x="223503" y="48630"/>
                    <a:pt x="167636" y="51769"/>
                    <a:pt x="149300" y="54061"/>
                  </a:cubicBezTo>
                  <a:cubicBezTo>
                    <a:pt x="144970" y="54602"/>
                    <a:pt x="140860" y="56289"/>
                    <a:pt x="136600" y="57236"/>
                  </a:cubicBezTo>
                  <a:cubicBezTo>
                    <a:pt x="131332" y="58407"/>
                    <a:pt x="126017" y="59353"/>
                    <a:pt x="120725" y="60411"/>
                  </a:cubicBezTo>
                  <a:cubicBezTo>
                    <a:pt x="117550" y="62528"/>
                    <a:pt x="114613" y="65054"/>
                    <a:pt x="111200" y="66761"/>
                  </a:cubicBezTo>
                  <a:cubicBezTo>
                    <a:pt x="99758" y="72482"/>
                    <a:pt x="79031" y="72200"/>
                    <a:pt x="69925" y="73111"/>
                  </a:cubicBezTo>
                  <a:lnTo>
                    <a:pt x="50875" y="79461"/>
                  </a:lnTo>
                  <a:cubicBezTo>
                    <a:pt x="47700" y="80519"/>
                    <a:pt x="44135" y="80780"/>
                    <a:pt x="41350" y="82636"/>
                  </a:cubicBezTo>
                  <a:cubicBezTo>
                    <a:pt x="38175" y="84753"/>
                    <a:pt x="35238" y="87279"/>
                    <a:pt x="31825" y="88986"/>
                  </a:cubicBezTo>
                  <a:cubicBezTo>
                    <a:pt x="28832" y="90483"/>
                    <a:pt x="25226" y="90536"/>
                    <a:pt x="22300" y="92161"/>
                  </a:cubicBezTo>
                  <a:cubicBezTo>
                    <a:pt x="15629" y="95867"/>
                    <a:pt x="3250" y="104861"/>
                    <a:pt x="3250" y="104861"/>
                  </a:cubicBezTo>
                  <a:cubicBezTo>
                    <a:pt x="-398" y="115806"/>
                    <a:pt x="6425" y="98511"/>
                    <a:pt x="6425" y="10168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8" name="Forma livre 437"/>
            <p:cNvSpPr/>
            <p:nvPr/>
          </p:nvSpPr>
          <p:spPr>
            <a:xfrm>
              <a:off x="1229342" y="3341890"/>
              <a:ext cx="735264" cy="590674"/>
            </a:xfrm>
            <a:custGeom>
              <a:avLst/>
              <a:gdLst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4889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28650 w 1116386"/>
                <a:gd name="connsiteY141" fmla="*/ 398373 h 896848"/>
                <a:gd name="connsiteX142" fmla="*/ 631825 w 1116386"/>
                <a:gd name="connsiteY142" fmla="*/ 388848 h 896848"/>
                <a:gd name="connsiteX143" fmla="*/ 641350 w 1116386"/>
                <a:gd name="connsiteY143" fmla="*/ 347573 h 896848"/>
                <a:gd name="connsiteX144" fmla="*/ 644525 w 1116386"/>
                <a:gd name="connsiteY144" fmla="*/ 338048 h 896848"/>
                <a:gd name="connsiteX145" fmla="*/ 657225 w 1116386"/>
                <a:gd name="connsiteY145" fmla="*/ 318998 h 896848"/>
                <a:gd name="connsiteX146" fmla="*/ 688975 w 1116386"/>
                <a:gd name="connsiteY146" fmla="*/ 315823 h 896848"/>
                <a:gd name="connsiteX147" fmla="*/ 701675 w 1116386"/>
                <a:gd name="connsiteY147" fmla="*/ 309473 h 896848"/>
                <a:gd name="connsiteX148" fmla="*/ 711200 w 1116386"/>
                <a:gd name="connsiteY148" fmla="*/ 306298 h 896848"/>
                <a:gd name="connsiteX149" fmla="*/ 746125 w 1116386"/>
                <a:gd name="connsiteY149" fmla="*/ 299948 h 896848"/>
                <a:gd name="connsiteX150" fmla="*/ 762000 w 1116386"/>
                <a:gd name="connsiteY150" fmla="*/ 280898 h 896848"/>
                <a:gd name="connsiteX151" fmla="*/ 765175 w 1116386"/>
                <a:gd name="connsiteY151" fmla="*/ 271373 h 896848"/>
                <a:gd name="connsiteX152" fmla="*/ 774700 w 1116386"/>
                <a:gd name="connsiteY152" fmla="*/ 265023 h 896848"/>
                <a:gd name="connsiteX153" fmla="*/ 787400 w 1116386"/>
                <a:gd name="connsiteY153" fmla="*/ 245973 h 896848"/>
                <a:gd name="connsiteX154" fmla="*/ 809625 w 1116386"/>
                <a:gd name="connsiteY154" fmla="*/ 239623 h 896848"/>
                <a:gd name="connsiteX155" fmla="*/ 822325 w 1116386"/>
                <a:gd name="connsiteY155" fmla="*/ 233273 h 896848"/>
                <a:gd name="connsiteX156" fmla="*/ 835025 w 1116386"/>
                <a:gd name="connsiteY156" fmla="*/ 230098 h 896848"/>
                <a:gd name="connsiteX157" fmla="*/ 854075 w 1116386"/>
                <a:gd name="connsiteY157" fmla="*/ 223748 h 896848"/>
                <a:gd name="connsiteX158" fmla="*/ 863600 w 1116386"/>
                <a:gd name="connsiteY158" fmla="*/ 220573 h 896848"/>
                <a:gd name="connsiteX159" fmla="*/ 876300 w 1116386"/>
                <a:gd name="connsiteY159" fmla="*/ 217398 h 896848"/>
                <a:gd name="connsiteX160" fmla="*/ 882650 w 1116386"/>
                <a:gd name="connsiteY160" fmla="*/ 207873 h 896848"/>
                <a:gd name="connsiteX161" fmla="*/ 889000 w 1116386"/>
                <a:gd name="connsiteY161" fmla="*/ 182473 h 896848"/>
                <a:gd name="connsiteX162" fmla="*/ 892175 w 1116386"/>
                <a:gd name="connsiteY162" fmla="*/ 131673 h 896848"/>
                <a:gd name="connsiteX163" fmla="*/ 901700 w 1116386"/>
                <a:gd name="connsiteY163" fmla="*/ 125323 h 896848"/>
                <a:gd name="connsiteX164" fmla="*/ 908050 w 1116386"/>
                <a:gd name="connsiteY164" fmla="*/ 106273 h 896848"/>
                <a:gd name="connsiteX165" fmla="*/ 920750 w 1116386"/>
                <a:gd name="connsiteY165" fmla="*/ 90398 h 896848"/>
                <a:gd name="connsiteX166" fmla="*/ 942975 w 1116386"/>
                <a:gd name="connsiteY166" fmla="*/ 87223 h 896848"/>
                <a:gd name="connsiteX167" fmla="*/ 971550 w 1116386"/>
                <a:gd name="connsiteY167" fmla="*/ 71348 h 896848"/>
                <a:gd name="connsiteX168" fmla="*/ 990600 w 1116386"/>
                <a:gd name="connsiteY168" fmla="*/ 58648 h 896848"/>
                <a:gd name="connsiteX169" fmla="*/ 1009650 w 1116386"/>
                <a:gd name="connsiteY169" fmla="*/ 49123 h 896848"/>
                <a:gd name="connsiteX170" fmla="*/ 1016000 w 1116386"/>
                <a:gd name="connsiteY170" fmla="*/ 39598 h 896848"/>
                <a:gd name="connsiteX171" fmla="*/ 1025525 w 1116386"/>
                <a:gd name="connsiteY171" fmla="*/ 17373 h 896848"/>
                <a:gd name="connsiteX172" fmla="*/ 1035050 w 1116386"/>
                <a:gd name="connsiteY172" fmla="*/ 14198 h 896848"/>
                <a:gd name="connsiteX173" fmla="*/ 1044575 w 1116386"/>
                <a:gd name="connsiteY173" fmla="*/ 7848 h 896848"/>
                <a:gd name="connsiteX174" fmla="*/ 1063625 w 1116386"/>
                <a:gd name="connsiteY174" fmla="*/ 1498 h 896848"/>
                <a:gd name="connsiteX175" fmla="*/ 1111250 w 1116386"/>
                <a:gd name="connsiteY175" fmla="*/ 7848 h 896848"/>
                <a:gd name="connsiteX176" fmla="*/ 1108075 w 1116386"/>
                <a:gd name="connsiteY176" fmla="*/ 90398 h 896848"/>
                <a:gd name="connsiteX177" fmla="*/ 1095375 w 1116386"/>
                <a:gd name="connsiteY177" fmla="*/ 153898 h 896848"/>
                <a:gd name="connsiteX178" fmla="*/ 1089025 w 1116386"/>
                <a:gd name="connsiteY178" fmla="*/ 176123 h 896848"/>
                <a:gd name="connsiteX179" fmla="*/ 1082675 w 1116386"/>
                <a:gd name="connsiteY179" fmla="*/ 191998 h 896848"/>
                <a:gd name="connsiteX180" fmla="*/ 1079500 w 1116386"/>
                <a:gd name="connsiteY180" fmla="*/ 204698 h 896848"/>
                <a:gd name="connsiteX181" fmla="*/ 1073150 w 1116386"/>
                <a:gd name="connsiteY181" fmla="*/ 223748 h 896848"/>
                <a:gd name="connsiteX182" fmla="*/ 1069975 w 1116386"/>
                <a:gd name="connsiteY182" fmla="*/ 538073 h 896848"/>
                <a:gd name="connsiteX183" fmla="*/ 1054100 w 1116386"/>
                <a:gd name="connsiteY183" fmla="*/ 620623 h 896848"/>
                <a:gd name="connsiteX184" fmla="*/ 1031875 w 1116386"/>
                <a:gd name="connsiteY184" fmla="*/ 633323 h 896848"/>
                <a:gd name="connsiteX185" fmla="*/ 1022350 w 1116386"/>
                <a:gd name="connsiteY185" fmla="*/ 636498 h 896848"/>
                <a:gd name="connsiteX186" fmla="*/ 1000125 w 1116386"/>
                <a:gd name="connsiteY186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4889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28650 w 1116386"/>
                <a:gd name="connsiteY141" fmla="*/ 398373 h 896848"/>
                <a:gd name="connsiteX142" fmla="*/ 631825 w 1116386"/>
                <a:gd name="connsiteY142" fmla="*/ 388848 h 896848"/>
                <a:gd name="connsiteX143" fmla="*/ 641350 w 1116386"/>
                <a:gd name="connsiteY143" fmla="*/ 347573 h 896848"/>
                <a:gd name="connsiteX144" fmla="*/ 644525 w 1116386"/>
                <a:gd name="connsiteY144" fmla="*/ 338048 h 896848"/>
                <a:gd name="connsiteX145" fmla="*/ 657225 w 1116386"/>
                <a:gd name="connsiteY145" fmla="*/ 318998 h 896848"/>
                <a:gd name="connsiteX146" fmla="*/ 688975 w 1116386"/>
                <a:gd name="connsiteY146" fmla="*/ 315823 h 896848"/>
                <a:gd name="connsiteX147" fmla="*/ 701675 w 1116386"/>
                <a:gd name="connsiteY147" fmla="*/ 309473 h 896848"/>
                <a:gd name="connsiteX148" fmla="*/ 711200 w 1116386"/>
                <a:gd name="connsiteY148" fmla="*/ 306298 h 896848"/>
                <a:gd name="connsiteX149" fmla="*/ 746125 w 1116386"/>
                <a:gd name="connsiteY149" fmla="*/ 299948 h 896848"/>
                <a:gd name="connsiteX150" fmla="*/ 762000 w 1116386"/>
                <a:gd name="connsiteY150" fmla="*/ 280898 h 896848"/>
                <a:gd name="connsiteX151" fmla="*/ 765175 w 1116386"/>
                <a:gd name="connsiteY151" fmla="*/ 271373 h 896848"/>
                <a:gd name="connsiteX152" fmla="*/ 774700 w 1116386"/>
                <a:gd name="connsiteY152" fmla="*/ 265023 h 896848"/>
                <a:gd name="connsiteX153" fmla="*/ 787400 w 1116386"/>
                <a:gd name="connsiteY153" fmla="*/ 245973 h 896848"/>
                <a:gd name="connsiteX154" fmla="*/ 809625 w 1116386"/>
                <a:gd name="connsiteY154" fmla="*/ 239623 h 896848"/>
                <a:gd name="connsiteX155" fmla="*/ 822325 w 1116386"/>
                <a:gd name="connsiteY155" fmla="*/ 233273 h 896848"/>
                <a:gd name="connsiteX156" fmla="*/ 835025 w 1116386"/>
                <a:gd name="connsiteY156" fmla="*/ 230098 h 896848"/>
                <a:gd name="connsiteX157" fmla="*/ 854075 w 1116386"/>
                <a:gd name="connsiteY157" fmla="*/ 223748 h 896848"/>
                <a:gd name="connsiteX158" fmla="*/ 863600 w 1116386"/>
                <a:gd name="connsiteY158" fmla="*/ 220573 h 896848"/>
                <a:gd name="connsiteX159" fmla="*/ 876300 w 1116386"/>
                <a:gd name="connsiteY159" fmla="*/ 217398 h 896848"/>
                <a:gd name="connsiteX160" fmla="*/ 882650 w 1116386"/>
                <a:gd name="connsiteY160" fmla="*/ 207873 h 896848"/>
                <a:gd name="connsiteX161" fmla="*/ 889000 w 1116386"/>
                <a:gd name="connsiteY161" fmla="*/ 182473 h 896848"/>
                <a:gd name="connsiteX162" fmla="*/ 892175 w 1116386"/>
                <a:gd name="connsiteY162" fmla="*/ 131673 h 896848"/>
                <a:gd name="connsiteX163" fmla="*/ 901700 w 1116386"/>
                <a:gd name="connsiteY163" fmla="*/ 125323 h 896848"/>
                <a:gd name="connsiteX164" fmla="*/ 908050 w 1116386"/>
                <a:gd name="connsiteY164" fmla="*/ 106273 h 896848"/>
                <a:gd name="connsiteX165" fmla="*/ 920750 w 1116386"/>
                <a:gd name="connsiteY165" fmla="*/ 90398 h 896848"/>
                <a:gd name="connsiteX166" fmla="*/ 942975 w 1116386"/>
                <a:gd name="connsiteY166" fmla="*/ 87223 h 896848"/>
                <a:gd name="connsiteX167" fmla="*/ 971550 w 1116386"/>
                <a:gd name="connsiteY167" fmla="*/ 71348 h 896848"/>
                <a:gd name="connsiteX168" fmla="*/ 990600 w 1116386"/>
                <a:gd name="connsiteY168" fmla="*/ 58648 h 896848"/>
                <a:gd name="connsiteX169" fmla="*/ 1009650 w 1116386"/>
                <a:gd name="connsiteY169" fmla="*/ 49123 h 896848"/>
                <a:gd name="connsiteX170" fmla="*/ 1016000 w 1116386"/>
                <a:gd name="connsiteY170" fmla="*/ 39598 h 896848"/>
                <a:gd name="connsiteX171" fmla="*/ 1025525 w 1116386"/>
                <a:gd name="connsiteY171" fmla="*/ 17373 h 896848"/>
                <a:gd name="connsiteX172" fmla="*/ 1035050 w 1116386"/>
                <a:gd name="connsiteY172" fmla="*/ 14198 h 896848"/>
                <a:gd name="connsiteX173" fmla="*/ 1044575 w 1116386"/>
                <a:gd name="connsiteY173" fmla="*/ 7848 h 896848"/>
                <a:gd name="connsiteX174" fmla="*/ 1063625 w 1116386"/>
                <a:gd name="connsiteY174" fmla="*/ 1498 h 896848"/>
                <a:gd name="connsiteX175" fmla="*/ 1111250 w 1116386"/>
                <a:gd name="connsiteY175" fmla="*/ 7848 h 896848"/>
                <a:gd name="connsiteX176" fmla="*/ 1108075 w 1116386"/>
                <a:gd name="connsiteY176" fmla="*/ 90398 h 896848"/>
                <a:gd name="connsiteX177" fmla="*/ 1095375 w 1116386"/>
                <a:gd name="connsiteY177" fmla="*/ 153898 h 896848"/>
                <a:gd name="connsiteX178" fmla="*/ 1089025 w 1116386"/>
                <a:gd name="connsiteY178" fmla="*/ 176123 h 896848"/>
                <a:gd name="connsiteX179" fmla="*/ 1082675 w 1116386"/>
                <a:gd name="connsiteY179" fmla="*/ 191998 h 896848"/>
                <a:gd name="connsiteX180" fmla="*/ 1079500 w 1116386"/>
                <a:gd name="connsiteY180" fmla="*/ 204698 h 896848"/>
                <a:gd name="connsiteX181" fmla="*/ 1069975 w 1116386"/>
                <a:gd name="connsiteY181" fmla="*/ 538073 h 896848"/>
                <a:gd name="connsiteX182" fmla="*/ 1054100 w 1116386"/>
                <a:gd name="connsiteY182" fmla="*/ 620623 h 896848"/>
                <a:gd name="connsiteX183" fmla="*/ 1031875 w 1116386"/>
                <a:gd name="connsiteY183" fmla="*/ 633323 h 896848"/>
                <a:gd name="connsiteX184" fmla="*/ 1022350 w 1116386"/>
                <a:gd name="connsiteY184" fmla="*/ 636498 h 896848"/>
                <a:gd name="connsiteX185" fmla="*/ 1000125 w 1116386"/>
                <a:gd name="connsiteY185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4889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28650 w 1116386"/>
                <a:gd name="connsiteY141" fmla="*/ 398373 h 896848"/>
                <a:gd name="connsiteX142" fmla="*/ 631825 w 1116386"/>
                <a:gd name="connsiteY142" fmla="*/ 388848 h 896848"/>
                <a:gd name="connsiteX143" fmla="*/ 641350 w 1116386"/>
                <a:gd name="connsiteY143" fmla="*/ 347573 h 896848"/>
                <a:gd name="connsiteX144" fmla="*/ 644525 w 1116386"/>
                <a:gd name="connsiteY144" fmla="*/ 338048 h 896848"/>
                <a:gd name="connsiteX145" fmla="*/ 657225 w 1116386"/>
                <a:gd name="connsiteY145" fmla="*/ 318998 h 896848"/>
                <a:gd name="connsiteX146" fmla="*/ 688975 w 1116386"/>
                <a:gd name="connsiteY146" fmla="*/ 315823 h 896848"/>
                <a:gd name="connsiteX147" fmla="*/ 701675 w 1116386"/>
                <a:gd name="connsiteY147" fmla="*/ 309473 h 896848"/>
                <a:gd name="connsiteX148" fmla="*/ 711200 w 1116386"/>
                <a:gd name="connsiteY148" fmla="*/ 306298 h 896848"/>
                <a:gd name="connsiteX149" fmla="*/ 746125 w 1116386"/>
                <a:gd name="connsiteY149" fmla="*/ 299948 h 896848"/>
                <a:gd name="connsiteX150" fmla="*/ 762000 w 1116386"/>
                <a:gd name="connsiteY150" fmla="*/ 280898 h 896848"/>
                <a:gd name="connsiteX151" fmla="*/ 765175 w 1116386"/>
                <a:gd name="connsiteY151" fmla="*/ 271373 h 896848"/>
                <a:gd name="connsiteX152" fmla="*/ 774700 w 1116386"/>
                <a:gd name="connsiteY152" fmla="*/ 265023 h 896848"/>
                <a:gd name="connsiteX153" fmla="*/ 787400 w 1116386"/>
                <a:gd name="connsiteY153" fmla="*/ 245973 h 896848"/>
                <a:gd name="connsiteX154" fmla="*/ 809625 w 1116386"/>
                <a:gd name="connsiteY154" fmla="*/ 239623 h 896848"/>
                <a:gd name="connsiteX155" fmla="*/ 822325 w 1116386"/>
                <a:gd name="connsiteY155" fmla="*/ 233273 h 896848"/>
                <a:gd name="connsiteX156" fmla="*/ 835025 w 1116386"/>
                <a:gd name="connsiteY156" fmla="*/ 230098 h 896848"/>
                <a:gd name="connsiteX157" fmla="*/ 854075 w 1116386"/>
                <a:gd name="connsiteY157" fmla="*/ 223748 h 896848"/>
                <a:gd name="connsiteX158" fmla="*/ 863600 w 1116386"/>
                <a:gd name="connsiteY158" fmla="*/ 220573 h 896848"/>
                <a:gd name="connsiteX159" fmla="*/ 876300 w 1116386"/>
                <a:gd name="connsiteY159" fmla="*/ 217398 h 896848"/>
                <a:gd name="connsiteX160" fmla="*/ 882650 w 1116386"/>
                <a:gd name="connsiteY160" fmla="*/ 207873 h 896848"/>
                <a:gd name="connsiteX161" fmla="*/ 889000 w 1116386"/>
                <a:gd name="connsiteY161" fmla="*/ 182473 h 896848"/>
                <a:gd name="connsiteX162" fmla="*/ 892175 w 1116386"/>
                <a:gd name="connsiteY162" fmla="*/ 131673 h 896848"/>
                <a:gd name="connsiteX163" fmla="*/ 901700 w 1116386"/>
                <a:gd name="connsiteY163" fmla="*/ 125323 h 896848"/>
                <a:gd name="connsiteX164" fmla="*/ 908050 w 1116386"/>
                <a:gd name="connsiteY164" fmla="*/ 106273 h 896848"/>
                <a:gd name="connsiteX165" fmla="*/ 920750 w 1116386"/>
                <a:gd name="connsiteY165" fmla="*/ 90398 h 896848"/>
                <a:gd name="connsiteX166" fmla="*/ 942975 w 1116386"/>
                <a:gd name="connsiteY166" fmla="*/ 87223 h 896848"/>
                <a:gd name="connsiteX167" fmla="*/ 971550 w 1116386"/>
                <a:gd name="connsiteY167" fmla="*/ 71348 h 896848"/>
                <a:gd name="connsiteX168" fmla="*/ 990600 w 1116386"/>
                <a:gd name="connsiteY168" fmla="*/ 58648 h 896848"/>
                <a:gd name="connsiteX169" fmla="*/ 1009650 w 1116386"/>
                <a:gd name="connsiteY169" fmla="*/ 49123 h 896848"/>
                <a:gd name="connsiteX170" fmla="*/ 1016000 w 1116386"/>
                <a:gd name="connsiteY170" fmla="*/ 39598 h 896848"/>
                <a:gd name="connsiteX171" fmla="*/ 1025525 w 1116386"/>
                <a:gd name="connsiteY171" fmla="*/ 17373 h 896848"/>
                <a:gd name="connsiteX172" fmla="*/ 1035050 w 1116386"/>
                <a:gd name="connsiteY172" fmla="*/ 14198 h 896848"/>
                <a:gd name="connsiteX173" fmla="*/ 1044575 w 1116386"/>
                <a:gd name="connsiteY173" fmla="*/ 7848 h 896848"/>
                <a:gd name="connsiteX174" fmla="*/ 1063625 w 1116386"/>
                <a:gd name="connsiteY174" fmla="*/ 1498 h 896848"/>
                <a:gd name="connsiteX175" fmla="*/ 1111250 w 1116386"/>
                <a:gd name="connsiteY175" fmla="*/ 7848 h 896848"/>
                <a:gd name="connsiteX176" fmla="*/ 1108075 w 1116386"/>
                <a:gd name="connsiteY176" fmla="*/ 90398 h 896848"/>
                <a:gd name="connsiteX177" fmla="*/ 1095375 w 1116386"/>
                <a:gd name="connsiteY177" fmla="*/ 153898 h 896848"/>
                <a:gd name="connsiteX178" fmla="*/ 1089025 w 1116386"/>
                <a:gd name="connsiteY178" fmla="*/ 176123 h 896848"/>
                <a:gd name="connsiteX179" fmla="*/ 1082675 w 1116386"/>
                <a:gd name="connsiteY179" fmla="*/ 191998 h 896848"/>
                <a:gd name="connsiteX180" fmla="*/ 1069975 w 1116386"/>
                <a:gd name="connsiteY180" fmla="*/ 538073 h 896848"/>
                <a:gd name="connsiteX181" fmla="*/ 1054100 w 1116386"/>
                <a:gd name="connsiteY181" fmla="*/ 620623 h 896848"/>
                <a:gd name="connsiteX182" fmla="*/ 1031875 w 1116386"/>
                <a:gd name="connsiteY182" fmla="*/ 633323 h 896848"/>
                <a:gd name="connsiteX183" fmla="*/ 1022350 w 1116386"/>
                <a:gd name="connsiteY183" fmla="*/ 636498 h 896848"/>
                <a:gd name="connsiteX184" fmla="*/ 1000125 w 1116386"/>
                <a:gd name="connsiteY184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4889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28650 w 1116386"/>
                <a:gd name="connsiteY141" fmla="*/ 398373 h 896848"/>
                <a:gd name="connsiteX142" fmla="*/ 631825 w 1116386"/>
                <a:gd name="connsiteY142" fmla="*/ 388848 h 896848"/>
                <a:gd name="connsiteX143" fmla="*/ 641350 w 1116386"/>
                <a:gd name="connsiteY143" fmla="*/ 347573 h 896848"/>
                <a:gd name="connsiteX144" fmla="*/ 644525 w 1116386"/>
                <a:gd name="connsiteY144" fmla="*/ 338048 h 896848"/>
                <a:gd name="connsiteX145" fmla="*/ 657225 w 1116386"/>
                <a:gd name="connsiteY145" fmla="*/ 318998 h 896848"/>
                <a:gd name="connsiteX146" fmla="*/ 688975 w 1116386"/>
                <a:gd name="connsiteY146" fmla="*/ 315823 h 896848"/>
                <a:gd name="connsiteX147" fmla="*/ 701675 w 1116386"/>
                <a:gd name="connsiteY147" fmla="*/ 309473 h 896848"/>
                <a:gd name="connsiteX148" fmla="*/ 711200 w 1116386"/>
                <a:gd name="connsiteY148" fmla="*/ 306298 h 896848"/>
                <a:gd name="connsiteX149" fmla="*/ 746125 w 1116386"/>
                <a:gd name="connsiteY149" fmla="*/ 299948 h 896848"/>
                <a:gd name="connsiteX150" fmla="*/ 762000 w 1116386"/>
                <a:gd name="connsiteY150" fmla="*/ 280898 h 896848"/>
                <a:gd name="connsiteX151" fmla="*/ 765175 w 1116386"/>
                <a:gd name="connsiteY151" fmla="*/ 271373 h 896848"/>
                <a:gd name="connsiteX152" fmla="*/ 774700 w 1116386"/>
                <a:gd name="connsiteY152" fmla="*/ 265023 h 896848"/>
                <a:gd name="connsiteX153" fmla="*/ 787400 w 1116386"/>
                <a:gd name="connsiteY153" fmla="*/ 245973 h 896848"/>
                <a:gd name="connsiteX154" fmla="*/ 809625 w 1116386"/>
                <a:gd name="connsiteY154" fmla="*/ 239623 h 896848"/>
                <a:gd name="connsiteX155" fmla="*/ 822325 w 1116386"/>
                <a:gd name="connsiteY155" fmla="*/ 233273 h 896848"/>
                <a:gd name="connsiteX156" fmla="*/ 835025 w 1116386"/>
                <a:gd name="connsiteY156" fmla="*/ 230098 h 896848"/>
                <a:gd name="connsiteX157" fmla="*/ 854075 w 1116386"/>
                <a:gd name="connsiteY157" fmla="*/ 223748 h 896848"/>
                <a:gd name="connsiteX158" fmla="*/ 863600 w 1116386"/>
                <a:gd name="connsiteY158" fmla="*/ 220573 h 896848"/>
                <a:gd name="connsiteX159" fmla="*/ 876300 w 1116386"/>
                <a:gd name="connsiteY159" fmla="*/ 217398 h 896848"/>
                <a:gd name="connsiteX160" fmla="*/ 882650 w 1116386"/>
                <a:gd name="connsiteY160" fmla="*/ 207873 h 896848"/>
                <a:gd name="connsiteX161" fmla="*/ 889000 w 1116386"/>
                <a:gd name="connsiteY161" fmla="*/ 182473 h 896848"/>
                <a:gd name="connsiteX162" fmla="*/ 892175 w 1116386"/>
                <a:gd name="connsiteY162" fmla="*/ 131673 h 896848"/>
                <a:gd name="connsiteX163" fmla="*/ 901700 w 1116386"/>
                <a:gd name="connsiteY163" fmla="*/ 125323 h 896848"/>
                <a:gd name="connsiteX164" fmla="*/ 908050 w 1116386"/>
                <a:gd name="connsiteY164" fmla="*/ 106273 h 896848"/>
                <a:gd name="connsiteX165" fmla="*/ 920750 w 1116386"/>
                <a:gd name="connsiteY165" fmla="*/ 90398 h 896848"/>
                <a:gd name="connsiteX166" fmla="*/ 942975 w 1116386"/>
                <a:gd name="connsiteY166" fmla="*/ 87223 h 896848"/>
                <a:gd name="connsiteX167" fmla="*/ 971550 w 1116386"/>
                <a:gd name="connsiteY167" fmla="*/ 71348 h 896848"/>
                <a:gd name="connsiteX168" fmla="*/ 990600 w 1116386"/>
                <a:gd name="connsiteY168" fmla="*/ 58648 h 896848"/>
                <a:gd name="connsiteX169" fmla="*/ 1009650 w 1116386"/>
                <a:gd name="connsiteY169" fmla="*/ 49123 h 896848"/>
                <a:gd name="connsiteX170" fmla="*/ 1016000 w 1116386"/>
                <a:gd name="connsiteY170" fmla="*/ 39598 h 896848"/>
                <a:gd name="connsiteX171" fmla="*/ 1025525 w 1116386"/>
                <a:gd name="connsiteY171" fmla="*/ 17373 h 896848"/>
                <a:gd name="connsiteX172" fmla="*/ 1035050 w 1116386"/>
                <a:gd name="connsiteY172" fmla="*/ 14198 h 896848"/>
                <a:gd name="connsiteX173" fmla="*/ 1044575 w 1116386"/>
                <a:gd name="connsiteY173" fmla="*/ 7848 h 896848"/>
                <a:gd name="connsiteX174" fmla="*/ 1063625 w 1116386"/>
                <a:gd name="connsiteY174" fmla="*/ 1498 h 896848"/>
                <a:gd name="connsiteX175" fmla="*/ 1111250 w 1116386"/>
                <a:gd name="connsiteY175" fmla="*/ 7848 h 896848"/>
                <a:gd name="connsiteX176" fmla="*/ 1108075 w 1116386"/>
                <a:gd name="connsiteY176" fmla="*/ 90398 h 896848"/>
                <a:gd name="connsiteX177" fmla="*/ 1095375 w 1116386"/>
                <a:gd name="connsiteY177" fmla="*/ 153898 h 896848"/>
                <a:gd name="connsiteX178" fmla="*/ 1089025 w 1116386"/>
                <a:gd name="connsiteY178" fmla="*/ 176123 h 896848"/>
                <a:gd name="connsiteX179" fmla="*/ 1069975 w 1116386"/>
                <a:gd name="connsiteY179" fmla="*/ 538073 h 896848"/>
                <a:gd name="connsiteX180" fmla="*/ 1054100 w 1116386"/>
                <a:gd name="connsiteY180" fmla="*/ 620623 h 896848"/>
                <a:gd name="connsiteX181" fmla="*/ 1031875 w 1116386"/>
                <a:gd name="connsiteY181" fmla="*/ 633323 h 896848"/>
                <a:gd name="connsiteX182" fmla="*/ 1022350 w 1116386"/>
                <a:gd name="connsiteY182" fmla="*/ 636498 h 896848"/>
                <a:gd name="connsiteX183" fmla="*/ 1000125 w 1116386"/>
                <a:gd name="connsiteY183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4889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28650 w 1116386"/>
                <a:gd name="connsiteY141" fmla="*/ 398373 h 896848"/>
                <a:gd name="connsiteX142" fmla="*/ 631825 w 1116386"/>
                <a:gd name="connsiteY142" fmla="*/ 388848 h 896848"/>
                <a:gd name="connsiteX143" fmla="*/ 641350 w 1116386"/>
                <a:gd name="connsiteY143" fmla="*/ 347573 h 896848"/>
                <a:gd name="connsiteX144" fmla="*/ 644525 w 1116386"/>
                <a:gd name="connsiteY144" fmla="*/ 338048 h 896848"/>
                <a:gd name="connsiteX145" fmla="*/ 657225 w 1116386"/>
                <a:gd name="connsiteY145" fmla="*/ 318998 h 896848"/>
                <a:gd name="connsiteX146" fmla="*/ 688975 w 1116386"/>
                <a:gd name="connsiteY146" fmla="*/ 315823 h 896848"/>
                <a:gd name="connsiteX147" fmla="*/ 701675 w 1116386"/>
                <a:gd name="connsiteY147" fmla="*/ 309473 h 896848"/>
                <a:gd name="connsiteX148" fmla="*/ 711200 w 1116386"/>
                <a:gd name="connsiteY148" fmla="*/ 306298 h 896848"/>
                <a:gd name="connsiteX149" fmla="*/ 746125 w 1116386"/>
                <a:gd name="connsiteY149" fmla="*/ 299948 h 896848"/>
                <a:gd name="connsiteX150" fmla="*/ 762000 w 1116386"/>
                <a:gd name="connsiteY150" fmla="*/ 280898 h 896848"/>
                <a:gd name="connsiteX151" fmla="*/ 765175 w 1116386"/>
                <a:gd name="connsiteY151" fmla="*/ 271373 h 896848"/>
                <a:gd name="connsiteX152" fmla="*/ 774700 w 1116386"/>
                <a:gd name="connsiteY152" fmla="*/ 265023 h 896848"/>
                <a:gd name="connsiteX153" fmla="*/ 787400 w 1116386"/>
                <a:gd name="connsiteY153" fmla="*/ 245973 h 896848"/>
                <a:gd name="connsiteX154" fmla="*/ 809625 w 1116386"/>
                <a:gd name="connsiteY154" fmla="*/ 239623 h 896848"/>
                <a:gd name="connsiteX155" fmla="*/ 822325 w 1116386"/>
                <a:gd name="connsiteY155" fmla="*/ 233273 h 896848"/>
                <a:gd name="connsiteX156" fmla="*/ 835025 w 1116386"/>
                <a:gd name="connsiteY156" fmla="*/ 230098 h 896848"/>
                <a:gd name="connsiteX157" fmla="*/ 854075 w 1116386"/>
                <a:gd name="connsiteY157" fmla="*/ 223748 h 896848"/>
                <a:gd name="connsiteX158" fmla="*/ 863600 w 1116386"/>
                <a:gd name="connsiteY158" fmla="*/ 220573 h 896848"/>
                <a:gd name="connsiteX159" fmla="*/ 876300 w 1116386"/>
                <a:gd name="connsiteY159" fmla="*/ 217398 h 896848"/>
                <a:gd name="connsiteX160" fmla="*/ 882650 w 1116386"/>
                <a:gd name="connsiteY160" fmla="*/ 207873 h 896848"/>
                <a:gd name="connsiteX161" fmla="*/ 889000 w 1116386"/>
                <a:gd name="connsiteY161" fmla="*/ 182473 h 896848"/>
                <a:gd name="connsiteX162" fmla="*/ 892175 w 1116386"/>
                <a:gd name="connsiteY162" fmla="*/ 131673 h 896848"/>
                <a:gd name="connsiteX163" fmla="*/ 901700 w 1116386"/>
                <a:gd name="connsiteY163" fmla="*/ 125323 h 896848"/>
                <a:gd name="connsiteX164" fmla="*/ 908050 w 1116386"/>
                <a:gd name="connsiteY164" fmla="*/ 106273 h 896848"/>
                <a:gd name="connsiteX165" fmla="*/ 920750 w 1116386"/>
                <a:gd name="connsiteY165" fmla="*/ 90398 h 896848"/>
                <a:gd name="connsiteX166" fmla="*/ 942975 w 1116386"/>
                <a:gd name="connsiteY166" fmla="*/ 87223 h 896848"/>
                <a:gd name="connsiteX167" fmla="*/ 971550 w 1116386"/>
                <a:gd name="connsiteY167" fmla="*/ 71348 h 896848"/>
                <a:gd name="connsiteX168" fmla="*/ 990600 w 1116386"/>
                <a:gd name="connsiteY168" fmla="*/ 58648 h 896848"/>
                <a:gd name="connsiteX169" fmla="*/ 1009650 w 1116386"/>
                <a:gd name="connsiteY169" fmla="*/ 49123 h 896848"/>
                <a:gd name="connsiteX170" fmla="*/ 1016000 w 1116386"/>
                <a:gd name="connsiteY170" fmla="*/ 39598 h 896848"/>
                <a:gd name="connsiteX171" fmla="*/ 1025525 w 1116386"/>
                <a:gd name="connsiteY171" fmla="*/ 17373 h 896848"/>
                <a:gd name="connsiteX172" fmla="*/ 1035050 w 1116386"/>
                <a:gd name="connsiteY172" fmla="*/ 14198 h 896848"/>
                <a:gd name="connsiteX173" fmla="*/ 1044575 w 1116386"/>
                <a:gd name="connsiteY173" fmla="*/ 7848 h 896848"/>
                <a:gd name="connsiteX174" fmla="*/ 1063625 w 1116386"/>
                <a:gd name="connsiteY174" fmla="*/ 1498 h 896848"/>
                <a:gd name="connsiteX175" fmla="*/ 1111250 w 1116386"/>
                <a:gd name="connsiteY175" fmla="*/ 7848 h 896848"/>
                <a:gd name="connsiteX176" fmla="*/ 1108075 w 1116386"/>
                <a:gd name="connsiteY176" fmla="*/ 90398 h 896848"/>
                <a:gd name="connsiteX177" fmla="*/ 1095375 w 1116386"/>
                <a:gd name="connsiteY177" fmla="*/ 153898 h 896848"/>
                <a:gd name="connsiteX178" fmla="*/ 1095375 w 1116386"/>
                <a:gd name="connsiteY178" fmla="*/ 211048 h 896848"/>
                <a:gd name="connsiteX179" fmla="*/ 1069975 w 1116386"/>
                <a:gd name="connsiteY179" fmla="*/ 538073 h 896848"/>
                <a:gd name="connsiteX180" fmla="*/ 1054100 w 1116386"/>
                <a:gd name="connsiteY180" fmla="*/ 620623 h 896848"/>
                <a:gd name="connsiteX181" fmla="*/ 1031875 w 1116386"/>
                <a:gd name="connsiteY181" fmla="*/ 633323 h 896848"/>
                <a:gd name="connsiteX182" fmla="*/ 1022350 w 1116386"/>
                <a:gd name="connsiteY182" fmla="*/ 636498 h 896848"/>
                <a:gd name="connsiteX183" fmla="*/ 1000125 w 1116386"/>
                <a:gd name="connsiteY183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4889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28650 w 1116386"/>
                <a:gd name="connsiteY141" fmla="*/ 398373 h 896848"/>
                <a:gd name="connsiteX142" fmla="*/ 631825 w 1116386"/>
                <a:gd name="connsiteY142" fmla="*/ 388848 h 896848"/>
                <a:gd name="connsiteX143" fmla="*/ 641350 w 1116386"/>
                <a:gd name="connsiteY143" fmla="*/ 347573 h 896848"/>
                <a:gd name="connsiteX144" fmla="*/ 644525 w 1116386"/>
                <a:gd name="connsiteY144" fmla="*/ 338048 h 896848"/>
                <a:gd name="connsiteX145" fmla="*/ 657225 w 1116386"/>
                <a:gd name="connsiteY145" fmla="*/ 318998 h 896848"/>
                <a:gd name="connsiteX146" fmla="*/ 688975 w 1116386"/>
                <a:gd name="connsiteY146" fmla="*/ 315823 h 896848"/>
                <a:gd name="connsiteX147" fmla="*/ 701675 w 1116386"/>
                <a:gd name="connsiteY147" fmla="*/ 309473 h 896848"/>
                <a:gd name="connsiteX148" fmla="*/ 711200 w 1116386"/>
                <a:gd name="connsiteY148" fmla="*/ 306298 h 896848"/>
                <a:gd name="connsiteX149" fmla="*/ 746125 w 1116386"/>
                <a:gd name="connsiteY149" fmla="*/ 299948 h 896848"/>
                <a:gd name="connsiteX150" fmla="*/ 762000 w 1116386"/>
                <a:gd name="connsiteY150" fmla="*/ 280898 h 896848"/>
                <a:gd name="connsiteX151" fmla="*/ 765175 w 1116386"/>
                <a:gd name="connsiteY151" fmla="*/ 271373 h 896848"/>
                <a:gd name="connsiteX152" fmla="*/ 774700 w 1116386"/>
                <a:gd name="connsiteY152" fmla="*/ 265023 h 896848"/>
                <a:gd name="connsiteX153" fmla="*/ 787400 w 1116386"/>
                <a:gd name="connsiteY153" fmla="*/ 245973 h 896848"/>
                <a:gd name="connsiteX154" fmla="*/ 809625 w 1116386"/>
                <a:gd name="connsiteY154" fmla="*/ 239623 h 896848"/>
                <a:gd name="connsiteX155" fmla="*/ 822325 w 1116386"/>
                <a:gd name="connsiteY155" fmla="*/ 233273 h 896848"/>
                <a:gd name="connsiteX156" fmla="*/ 835025 w 1116386"/>
                <a:gd name="connsiteY156" fmla="*/ 230098 h 896848"/>
                <a:gd name="connsiteX157" fmla="*/ 854075 w 1116386"/>
                <a:gd name="connsiteY157" fmla="*/ 223748 h 896848"/>
                <a:gd name="connsiteX158" fmla="*/ 863600 w 1116386"/>
                <a:gd name="connsiteY158" fmla="*/ 220573 h 896848"/>
                <a:gd name="connsiteX159" fmla="*/ 876300 w 1116386"/>
                <a:gd name="connsiteY159" fmla="*/ 217398 h 896848"/>
                <a:gd name="connsiteX160" fmla="*/ 882650 w 1116386"/>
                <a:gd name="connsiteY160" fmla="*/ 207873 h 896848"/>
                <a:gd name="connsiteX161" fmla="*/ 889000 w 1116386"/>
                <a:gd name="connsiteY161" fmla="*/ 182473 h 896848"/>
                <a:gd name="connsiteX162" fmla="*/ 892175 w 1116386"/>
                <a:gd name="connsiteY162" fmla="*/ 131673 h 896848"/>
                <a:gd name="connsiteX163" fmla="*/ 901700 w 1116386"/>
                <a:gd name="connsiteY163" fmla="*/ 125323 h 896848"/>
                <a:gd name="connsiteX164" fmla="*/ 908050 w 1116386"/>
                <a:gd name="connsiteY164" fmla="*/ 106273 h 896848"/>
                <a:gd name="connsiteX165" fmla="*/ 920750 w 1116386"/>
                <a:gd name="connsiteY165" fmla="*/ 90398 h 896848"/>
                <a:gd name="connsiteX166" fmla="*/ 971550 w 1116386"/>
                <a:gd name="connsiteY166" fmla="*/ 71348 h 896848"/>
                <a:gd name="connsiteX167" fmla="*/ 990600 w 1116386"/>
                <a:gd name="connsiteY167" fmla="*/ 58648 h 896848"/>
                <a:gd name="connsiteX168" fmla="*/ 1009650 w 1116386"/>
                <a:gd name="connsiteY168" fmla="*/ 49123 h 896848"/>
                <a:gd name="connsiteX169" fmla="*/ 1016000 w 1116386"/>
                <a:gd name="connsiteY169" fmla="*/ 39598 h 896848"/>
                <a:gd name="connsiteX170" fmla="*/ 1025525 w 1116386"/>
                <a:gd name="connsiteY170" fmla="*/ 17373 h 896848"/>
                <a:gd name="connsiteX171" fmla="*/ 1035050 w 1116386"/>
                <a:gd name="connsiteY171" fmla="*/ 14198 h 896848"/>
                <a:gd name="connsiteX172" fmla="*/ 1044575 w 1116386"/>
                <a:gd name="connsiteY172" fmla="*/ 7848 h 896848"/>
                <a:gd name="connsiteX173" fmla="*/ 1063625 w 1116386"/>
                <a:gd name="connsiteY173" fmla="*/ 1498 h 896848"/>
                <a:gd name="connsiteX174" fmla="*/ 1111250 w 1116386"/>
                <a:gd name="connsiteY174" fmla="*/ 7848 h 896848"/>
                <a:gd name="connsiteX175" fmla="*/ 1108075 w 1116386"/>
                <a:gd name="connsiteY175" fmla="*/ 90398 h 896848"/>
                <a:gd name="connsiteX176" fmla="*/ 1095375 w 1116386"/>
                <a:gd name="connsiteY176" fmla="*/ 153898 h 896848"/>
                <a:gd name="connsiteX177" fmla="*/ 1095375 w 1116386"/>
                <a:gd name="connsiteY177" fmla="*/ 211048 h 896848"/>
                <a:gd name="connsiteX178" fmla="*/ 1069975 w 1116386"/>
                <a:gd name="connsiteY178" fmla="*/ 538073 h 896848"/>
                <a:gd name="connsiteX179" fmla="*/ 1054100 w 1116386"/>
                <a:gd name="connsiteY179" fmla="*/ 620623 h 896848"/>
                <a:gd name="connsiteX180" fmla="*/ 1031875 w 1116386"/>
                <a:gd name="connsiteY180" fmla="*/ 633323 h 896848"/>
                <a:gd name="connsiteX181" fmla="*/ 1022350 w 1116386"/>
                <a:gd name="connsiteY181" fmla="*/ 636498 h 896848"/>
                <a:gd name="connsiteX182" fmla="*/ 1000125 w 1116386"/>
                <a:gd name="connsiteY182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4889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28650 w 1116386"/>
                <a:gd name="connsiteY141" fmla="*/ 398373 h 896848"/>
                <a:gd name="connsiteX142" fmla="*/ 631825 w 1116386"/>
                <a:gd name="connsiteY142" fmla="*/ 388848 h 896848"/>
                <a:gd name="connsiteX143" fmla="*/ 641350 w 1116386"/>
                <a:gd name="connsiteY143" fmla="*/ 347573 h 896848"/>
                <a:gd name="connsiteX144" fmla="*/ 644525 w 1116386"/>
                <a:gd name="connsiteY144" fmla="*/ 338048 h 896848"/>
                <a:gd name="connsiteX145" fmla="*/ 657225 w 1116386"/>
                <a:gd name="connsiteY145" fmla="*/ 318998 h 896848"/>
                <a:gd name="connsiteX146" fmla="*/ 688975 w 1116386"/>
                <a:gd name="connsiteY146" fmla="*/ 315823 h 896848"/>
                <a:gd name="connsiteX147" fmla="*/ 701675 w 1116386"/>
                <a:gd name="connsiteY147" fmla="*/ 309473 h 896848"/>
                <a:gd name="connsiteX148" fmla="*/ 711200 w 1116386"/>
                <a:gd name="connsiteY148" fmla="*/ 306298 h 896848"/>
                <a:gd name="connsiteX149" fmla="*/ 746125 w 1116386"/>
                <a:gd name="connsiteY149" fmla="*/ 299948 h 896848"/>
                <a:gd name="connsiteX150" fmla="*/ 762000 w 1116386"/>
                <a:gd name="connsiteY150" fmla="*/ 280898 h 896848"/>
                <a:gd name="connsiteX151" fmla="*/ 765175 w 1116386"/>
                <a:gd name="connsiteY151" fmla="*/ 271373 h 896848"/>
                <a:gd name="connsiteX152" fmla="*/ 774700 w 1116386"/>
                <a:gd name="connsiteY152" fmla="*/ 265023 h 896848"/>
                <a:gd name="connsiteX153" fmla="*/ 787400 w 1116386"/>
                <a:gd name="connsiteY153" fmla="*/ 245973 h 896848"/>
                <a:gd name="connsiteX154" fmla="*/ 809625 w 1116386"/>
                <a:gd name="connsiteY154" fmla="*/ 239623 h 896848"/>
                <a:gd name="connsiteX155" fmla="*/ 822325 w 1116386"/>
                <a:gd name="connsiteY155" fmla="*/ 233273 h 896848"/>
                <a:gd name="connsiteX156" fmla="*/ 835025 w 1116386"/>
                <a:gd name="connsiteY156" fmla="*/ 230098 h 896848"/>
                <a:gd name="connsiteX157" fmla="*/ 854075 w 1116386"/>
                <a:gd name="connsiteY157" fmla="*/ 223748 h 896848"/>
                <a:gd name="connsiteX158" fmla="*/ 863600 w 1116386"/>
                <a:gd name="connsiteY158" fmla="*/ 220573 h 896848"/>
                <a:gd name="connsiteX159" fmla="*/ 876300 w 1116386"/>
                <a:gd name="connsiteY159" fmla="*/ 217398 h 896848"/>
                <a:gd name="connsiteX160" fmla="*/ 882650 w 1116386"/>
                <a:gd name="connsiteY160" fmla="*/ 207873 h 896848"/>
                <a:gd name="connsiteX161" fmla="*/ 889000 w 1116386"/>
                <a:gd name="connsiteY161" fmla="*/ 182473 h 896848"/>
                <a:gd name="connsiteX162" fmla="*/ 892175 w 1116386"/>
                <a:gd name="connsiteY162" fmla="*/ 131673 h 896848"/>
                <a:gd name="connsiteX163" fmla="*/ 901700 w 1116386"/>
                <a:gd name="connsiteY163" fmla="*/ 125323 h 896848"/>
                <a:gd name="connsiteX164" fmla="*/ 908050 w 1116386"/>
                <a:gd name="connsiteY164" fmla="*/ 106273 h 896848"/>
                <a:gd name="connsiteX165" fmla="*/ 920750 w 1116386"/>
                <a:gd name="connsiteY165" fmla="*/ 84048 h 896848"/>
                <a:gd name="connsiteX166" fmla="*/ 971550 w 1116386"/>
                <a:gd name="connsiteY166" fmla="*/ 71348 h 896848"/>
                <a:gd name="connsiteX167" fmla="*/ 990600 w 1116386"/>
                <a:gd name="connsiteY167" fmla="*/ 58648 h 896848"/>
                <a:gd name="connsiteX168" fmla="*/ 1009650 w 1116386"/>
                <a:gd name="connsiteY168" fmla="*/ 49123 h 896848"/>
                <a:gd name="connsiteX169" fmla="*/ 1016000 w 1116386"/>
                <a:gd name="connsiteY169" fmla="*/ 39598 h 896848"/>
                <a:gd name="connsiteX170" fmla="*/ 1025525 w 1116386"/>
                <a:gd name="connsiteY170" fmla="*/ 17373 h 896848"/>
                <a:gd name="connsiteX171" fmla="*/ 1035050 w 1116386"/>
                <a:gd name="connsiteY171" fmla="*/ 14198 h 896848"/>
                <a:gd name="connsiteX172" fmla="*/ 1044575 w 1116386"/>
                <a:gd name="connsiteY172" fmla="*/ 7848 h 896848"/>
                <a:gd name="connsiteX173" fmla="*/ 1063625 w 1116386"/>
                <a:gd name="connsiteY173" fmla="*/ 1498 h 896848"/>
                <a:gd name="connsiteX174" fmla="*/ 1111250 w 1116386"/>
                <a:gd name="connsiteY174" fmla="*/ 7848 h 896848"/>
                <a:gd name="connsiteX175" fmla="*/ 1108075 w 1116386"/>
                <a:gd name="connsiteY175" fmla="*/ 90398 h 896848"/>
                <a:gd name="connsiteX176" fmla="*/ 1095375 w 1116386"/>
                <a:gd name="connsiteY176" fmla="*/ 153898 h 896848"/>
                <a:gd name="connsiteX177" fmla="*/ 1095375 w 1116386"/>
                <a:gd name="connsiteY177" fmla="*/ 211048 h 896848"/>
                <a:gd name="connsiteX178" fmla="*/ 1069975 w 1116386"/>
                <a:gd name="connsiteY178" fmla="*/ 538073 h 896848"/>
                <a:gd name="connsiteX179" fmla="*/ 1054100 w 1116386"/>
                <a:gd name="connsiteY179" fmla="*/ 620623 h 896848"/>
                <a:gd name="connsiteX180" fmla="*/ 1031875 w 1116386"/>
                <a:gd name="connsiteY180" fmla="*/ 633323 h 896848"/>
                <a:gd name="connsiteX181" fmla="*/ 1022350 w 1116386"/>
                <a:gd name="connsiteY181" fmla="*/ 636498 h 896848"/>
                <a:gd name="connsiteX182" fmla="*/ 1000125 w 1116386"/>
                <a:gd name="connsiteY182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5016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28650 w 1116386"/>
                <a:gd name="connsiteY141" fmla="*/ 398373 h 896848"/>
                <a:gd name="connsiteX142" fmla="*/ 631825 w 1116386"/>
                <a:gd name="connsiteY142" fmla="*/ 388848 h 896848"/>
                <a:gd name="connsiteX143" fmla="*/ 641350 w 1116386"/>
                <a:gd name="connsiteY143" fmla="*/ 347573 h 896848"/>
                <a:gd name="connsiteX144" fmla="*/ 644525 w 1116386"/>
                <a:gd name="connsiteY144" fmla="*/ 338048 h 896848"/>
                <a:gd name="connsiteX145" fmla="*/ 657225 w 1116386"/>
                <a:gd name="connsiteY145" fmla="*/ 318998 h 896848"/>
                <a:gd name="connsiteX146" fmla="*/ 688975 w 1116386"/>
                <a:gd name="connsiteY146" fmla="*/ 315823 h 896848"/>
                <a:gd name="connsiteX147" fmla="*/ 701675 w 1116386"/>
                <a:gd name="connsiteY147" fmla="*/ 309473 h 896848"/>
                <a:gd name="connsiteX148" fmla="*/ 711200 w 1116386"/>
                <a:gd name="connsiteY148" fmla="*/ 306298 h 896848"/>
                <a:gd name="connsiteX149" fmla="*/ 746125 w 1116386"/>
                <a:gd name="connsiteY149" fmla="*/ 299948 h 896848"/>
                <a:gd name="connsiteX150" fmla="*/ 762000 w 1116386"/>
                <a:gd name="connsiteY150" fmla="*/ 280898 h 896848"/>
                <a:gd name="connsiteX151" fmla="*/ 765175 w 1116386"/>
                <a:gd name="connsiteY151" fmla="*/ 271373 h 896848"/>
                <a:gd name="connsiteX152" fmla="*/ 774700 w 1116386"/>
                <a:gd name="connsiteY152" fmla="*/ 265023 h 896848"/>
                <a:gd name="connsiteX153" fmla="*/ 787400 w 1116386"/>
                <a:gd name="connsiteY153" fmla="*/ 245973 h 896848"/>
                <a:gd name="connsiteX154" fmla="*/ 809625 w 1116386"/>
                <a:gd name="connsiteY154" fmla="*/ 239623 h 896848"/>
                <a:gd name="connsiteX155" fmla="*/ 822325 w 1116386"/>
                <a:gd name="connsiteY155" fmla="*/ 233273 h 896848"/>
                <a:gd name="connsiteX156" fmla="*/ 835025 w 1116386"/>
                <a:gd name="connsiteY156" fmla="*/ 230098 h 896848"/>
                <a:gd name="connsiteX157" fmla="*/ 854075 w 1116386"/>
                <a:gd name="connsiteY157" fmla="*/ 223748 h 896848"/>
                <a:gd name="connsiteX158" fmla="*/ 863600 w 1116386"/>
                <a:gd name="connsiteY158" fmla="*/ 220573 h 896848"/>
                <a:gd name="connsiteX159" fmla="*/ 876300 w 1116386"/>
                <a:gd name="connsiteY159" fmla="*/ 217398 h 896848"/>
                <a:gd name="connsiteX160" fmla="*/ 882650 w 1116386"/>
                <a:gd name="connsiteY160" fmla="*/ 207873 h 896848"/>
                <a:gd name="connsiteX161" fmla="*/ 889000 w 1116386"/>
                <a:gd name="connsiteY161" fmla="*/ 182473 h 896848"/>
                <a:gd name="connsiteX162" fmla="*/ 892175 w 1116386"/>
                <a:gd name="connsiteY162" fmla="*/ 131673 h 896848"/>
                <a:gd name="connsiteX163" fmla="*/ 901700 w 1116386"/>
                <a:gd name="connsiteY163" fmla="*/ 125323 h 896848"/>
                <a:gd name="connsiteX164" fmla="*/ 908050 w 1116386"/>
                <a:gd name="connsiteY164" fmla="*/ 106273 h 896848"/>
                <a:gd name="connsiteX165" fmla="*/ 920750 w 1116386"/>
                <a:gd name="connsiteY165" fmla="*/ 84048 h 896848"/>
                <a:gd name="connsiteX166" fmla="*/ 971550 w 1116386"/>
                <a:gd name="connsiteY166" fmla="*/ 71348 h 896848"/>
                <a:gd name="connsiteX167" fmla="*/ 990600 w 1116386"/>
                <a:gd name="connsiteY167" fmla="*/ 58648 h 896848"/>
                <a:gd name="connsiteX168" fmla="*/ 1009650 w 1116386"/>
                <a:gd name="connsiteY168" fmla="*/ 49123 h 896848"/>
                <a:gd name="connsiteX169" fmla="*/ 1016000 w 1116386"/>
                <a:gd name="connsiteY169" fmla="*/ 39598 h 896848"/>
                <a:gd name="connsiteX170" fmla="*/ 1025525 w 1116386"/>
                <a:gd name="connsiteY170" fmla="*/ 17373 h 896848"/>
                <a:gd name="connsiteX171" fmla="*/ 1035050 w 1116386"/>
                <a:gd name="connsiteY171" fmla="*/ 14198 h 896848"/>
                <a:gd name="connsiteX172" fmla="*/ 1044575 w 1116386"/>
                <a:gd name="connsiteY172" fmla="*/ 7848 h 896848"/>
                <a:gd name="connsiteX173" fmla="*/ 1063625 w 1116386"/>
                <a:gd name="connsiteY173" fmla="*/ 1498 h 896848"/>
                <a:gd name="connsiteX174" fmla="*/ 1111250 w 1116386"/>
                <a:gd name="connsiteY174" fmla="*/ 7848 h 896848"/>
                <a:gd name="connsiteX175" fmla="*/ 1108075 w 1116386"/>
                <a:gd name="connsiteY175" fmla="*/ 90398 h 896848"/>
                <a:gd name="connsiteX176" fmla="*/ 1095375 w 1116386"/>
                <a:gd name="connsiteY176" fmla="*/ 153898 h 896848"/>
                <a:gd name="connsiteX177" fmla="*/ 1095375 w 1116386"/>
                <a:gd name="connsiteY177" fmla="*/ 211048 h 896848"/>
                <a:gd name="connsiteX178" fmla="*/ 1069975 w 1116386"/>
                <a:gd name="connsiteY178" fmla="*/ 538073 h 896848"/>
                <a:gd name="connsiteX179" fmla="*/ 1054100 w 1116386"/>
                <a:gd name="connsiteY179" fmla="*/ 620623 h 896848"/>
                <a:gd name="connsiteX180" fmla="*/ 1031875 w 1116386"/>
                <a:gd name="connsiteY180" fmla="*/ 633323 h 896848"/>
                <a:gd name="connsiteX181" fmla="*/ 1022350 w 1116386"/>
                <a:gd name="connsiteY181" fmla="*/ 636498 h 896848"/>
                <a:gd name="connsiteX182" fmla="*/ 1000125 w 1116386"/>
                <a:gd name="connsiteY182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5016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28650 w 1116386"/>
                <a:gd name="connsiteY141" fmla="*/ 398373 h 896848"/>
                <a:gd name="connsiteX142" fmla="*/ 641350 w 1116386"/>
                <a:gd name="connsiteY142" fmla="*/ 347573 h 896848"/>
                <a:gd name="connsiteX143" fmla="*/ 644525 w 1116386"/>
                <a:gd name="connsiteY143" fmla="*/ 338048 h 896848"/>
                <a:gd name="connsiteX144" fmla="*/ 657225 w 1116386"/>
                <a:gd name="connsiteY144" fmla="*/ 318998 h 896848"/>
                <a:gd name="connsiteX145" fmla="*/ 688975 w 1116386"/>
                <a:gd name="connsiteY145" fmla="*/ 315823 h 896848"/>
                <a:gd name="connsiteX146" fmla="*/ 701675 w 1116386"/>
                <a:gd name="connsiteY146" fmla="*/ 309473 h 896848"/>
                <a:gd name="connsiteX147" fmla="*/ 711200 w 1116386"/>
                <a:gd name="connsiteY147" fmla="*/ 306298 h 896848"/>
                <a:gd name="connsiteX148" fmla="*/ 746125 w 1116386"/>
                <a:gd name="connsiteY148" fmla="*/ 299948 h 896848"/>
                <a:gd name="connsiteX149" fmla="*/ 762000 w 1116386"/>
                <a:gd name="connsiteY149" fmla="*/ 280898 h 896848"/>
                <a:gd name="connsiteX150" fmla="*/ 765175 w 1116386"/>
                <a:gd name="connsiteY150" fmla="*/ 271373 h 896848"/>
                <a:gd name="connsiteX151" fmla="*/ 774700 w 1116386"/>
                <a:gd name="connsiteY151" fmla="*/ 265023 h 896848"/>
                <a:gd name="connsiteX152" fmla="*/ 787400 w 1116386"/>
                <a:gd name="connsiteY152" fmla="*/ 245973 h 896848"/>
                <a:gd name="connsiteX153" fmla="*/ 809625 w 1116386"/>
                <a:gd name="connsiteY153" fmla="*/ 239623 h 896848"/>
                <a:gd name="connsiteX154" fmla="*/ 822325 w 1116386"/>
                <a:gd name="connsiteY154" fmla="*/ 233273 h 896848"/>
                <a:gd name="connsiteX155" fmla="*/ 835025 w 1116386"/>
                <a:gd name="connsiteY155" fmla="*/ 230098 h 896848"/>
                <a:gd name="connsiteX156" fmla="*/ 854075 w 1116386"/>
                <a:gd name="connsiteY156" fmla="*/ 223748 h 896848"/>
                <a:gd name="connsiteX157" fmla="*/ 863600 w 1116386"/>
                <a:gd name="connsiteY157" fmla="*/ 220573 h 896848"/>
                <a:gd name="connsiteX158" fmla="*/ 876300 w 1116386"/>
                <a:gd name="connsiteY158" fmla="*/ 217398 h 896848"/>
                <a:gd name="connsiteX159" fmla="*/ 882650 w 1116386"/>
                <a:gd name="connsiteY159" fmla="*/ 207873 h 896848"/>
                <a:gd name="connsiteX160" fmla="*/ 889000 w 1116386"/>
                <a:gd name="connsiteY160" fmla="*/ 182473 h 896848"/>
                <a:gd name="connsiteX161" fmla="*/ 892175 w 1116386"/>
                <a:gd name="connsiteY161" fmla="*/ 131673 h 896848"/>
                <a:gd name="connsiteX162" fmla="*/ 901700 w 1116386"/>
                <a:gd name="connsiteY162" fmla="*/ 125323 h 896848"/>
                <a:gd name="connsiteX163" fmla="*/ 908050 w 1116386"/>
                <a:gd name="connsiteY163" fmla="*/ 106273 h 896848"/>
                <a:gd name="connsiteX164" fmla="*/ 920750 w 1116386"/>
                <a:gd name="connsiteY164" fmla="*/ 84048 h 896848"/>
                <a:gd name="connsiteX165" fmla="*/ 971550 w 1116386"/>
                <a:gd name="connsiteY165" fmla="*/ 71348 h 896848"/>
                <a:gd name="connsiteX166" fmla="*/ 990600 w 1116386"/>
                <a:gd name="connsiteY166" fmla="*/ 58648 h 896848"/>
                <a:gd name="connsiteX167" fmla="*/ 1009650 w 1116386"/>
                <a:gd name="connsiteY167" fmla="*/ 49123 h 896848"/>
                <a:gd name="connsiteX168" fmla="*/ 1016000 w 1116386"/>
                <a:gd name="connsiteY168" fmla="*/ 39598 h 896848"/>
                <a:gd name="connsiteX169" fmla="*/ 1025525 w 1116386"/>
                <a:gd name="connsiteY169" fmla="*/ 17373 h 896848"/>
                <a:gd name="connsiteX170" fmla="*/ 1035050 w 1116386"/>
                <a:gd name="connsiteY170" fmla="*/ 14198 h 896848"/>
                <a:gd name="connsiteX171" fmla="*/ 1044575 w 1116386"/>
                <a:gd name="connsiteY171" fmla="*/ 7848 h 896848"/>
                <a:gd name="connsiteX172" fmla="*/ 1063625 w 1116386"/>
                <a:gd name="connsiteY172" fmla="*/ 1498 h 896848"/>
                <a:gd name="connsiteX173" fmla="*/ 1111250 w 1116386"/>
                <a:gd name="connsiteY173" fmla="*/ 7848 h 896848"/>
                <a:gd name="connsiteX174" fmla="*/ 1108075 w 1116386"/>
                <a:gd name="connsiteY174" fmla="*/ 90398 h 896848"/>
                <a:gd name="connsiteX175" fmla="*/ 1095375 w 1116386"/>
                <a:gd name="connsiteY175" fmla="*/ 153898 h 896848"/>
                <a:gd name="connsiteX176" fmla="*/ 1095375 w 1116386"/>
                <a:gd name="connsiteY176" fmla="*/ 211048 h 896848"/>
                <a:gd name="connsiteX177" fmla="*/ 1069975 w 1116386"/>
                <a:gd name="connsiteY177" fmla="*/ 538073 h 896848"/>
                <a:gd name="connsiteX178" fmla="*/ 1054100 w 1116386"/>
                <a:gd name="connsiteY178" fmla="*/ 620623 h 896848"/>
                <a:gd name="connsiteX179" fmla="*/ 1031875 w 1116386"/>
                <a:gd name="connsiteY179" fmla="*/ 633323 h 896848"/>
                <a:gd name="connsiteX180" fmla="*/ 1022350 w 1116386"/>
                <a:gd name="connsiteY180" fmla="*/ 636498 h 896848"/>
                <a:gd name="connsiteX181" fmla="*/ 1000125 w 1116386"/>
                <a:gd name="connsiteY181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5016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22300 w 1116386"/>
                <a:gd name="connsiteY140" fmla="*/ 407898 h 896848"/>
                <a:gd name="connsiteX141" fmla="*/ 641350 w 1116386"/>
                <a:gd name="connsiteY141" fmla="*/ 347573 h 896848"/>
                <a:gd name="connsiteX142" fmla="*/ 644525 w 1116386"/>
                <a:gd name="connsiteY142" fmla="*/ 338048 h 896848"/>
                <a:gd name="connsiteX143" fmla="*/ 657225 w 1116386"/>
                <a:gd name="connsiteY143" fmla="*/ 318998 h 896848"/>
                <a:gd name="connsiteX144" fmla="*/ 688975 w 1116386"/>
                <a:gd name="connsiteY144" fmla="*/ 315823 h 896848"/>
                <a:gd name="connsiteX145" fmla="*/ 701675 w 1116386"/>
                <a:gd name="connsiteY145" fmla="*/ 309473 h 896848"/>
                <a:gd name="connsiteX146" fmla="*/ 711200 w 1116386"/>
                <a:gd name="connsiteY146" fmla="*/ 306298 h 896848"/>
                <a:gd name="connsiteX147" fmla="*/ 746125 w 1116386"/>
                <a:gd name="connsiteY147" fmla="*/ 299948 h 896848"/>
                <a:gd name="connsiteX148" fmla="*/ 762000 w 1116386"/>
                <a:gd name="connsiteY148" fmla="*/ 280898 h 896848"/>
                <a:gd name="connsiteX149" fmla="*/ 765175 w 1116386"/>
                <a:gd name="connsiteY149" fmla="*/ 271373 h 896848"/>
                <a:gd name="connsiteX150" fmla="*/ 774700 w 1116386"/>
                <a:gd name="connsiteY150" fmla="*/ 265023 h 896848"/>
                <a:gd name="connsiteX151" fmla="*/ 787400 w 1116386"/>
                <a:gd name="connsiteY151" fmla="*/ 245973 h 896848"/>
                <a:gd name="connsiteX152" fmla="*/ 809625 w 1116386"/>
                <a:gd name="connsiteY152" fmla="*/ 239623 h 896848"/>
                <a:gd name="connsiteX153" fmla="*/ 822325 w 1116386"/>
                <a:gd name="connsiteY153" fmla="*/ 233273 h 896848"/>
                <a:gd name="connsiteX154" fmla="*/ 835025 w 1116386"/>
                <a:gd name="connsiteY154" fmla="*/ 230098 h 896848"/>
                <a:gd name="connsiteX155" fmla="*/ 854075 w 1116386"/>
                <a:gd name="connsiteY155" fmla="*/ 223748 h 896848"/>
                <a:gd name="connsiteX156" fmla="*/ 863600 w 1116386"/>
                <a:gd name="connsiteY156" fmla="*/ 220573 h 896848"/>
                <a:gd name="connsiteX157" fmla="*/ 876300 w 1116386"/>
                <a:gd name="connsiteY157" fmla="*/ 217398 h 896848"/>
                <a:gd name="connsiteX158" fmla="*/ 882650 w 1116386"/>
                <a:gd name="connsiteY158" fmla="*/ 207873 h 896848"/>
                <a:gd name="connsiteX159" fmla="*/ 889000 w 1116386"/>
                <a:gd name="connsiteY159" fmla="*/ 182473 h 896848"/>
                <a:gd name="connsiteX160" fmla="*/ 892175 w 1116386"/>
                <a:gd name="connsiteY160" fmla="*/ 131673 h 896848"/>
                <a:gd name="connsiteX161" fmla="*/ 901700 w 1116386"/>
                <a:gd name="connsiteY161" fmla="*/ 125323 h 896848"/>
                <a:gd name="connsiteX162" fmla="*/ 908050 w 1116386"/>
                <a:gd name="connsiteY162" fmla="*/ 106273 h 896848"/>
                <a:gd name="connsiteX163" fmla="*/ 920750 w 1116386"/>
                <a:gd name="connsiteY163" fmla="*/ 84048 h 896848"/>
                <a:gd name="connsiteX164" fmla="*/ 971550 w 1116386"/>
                <a:gd name="connsiteY164" fmla="*/ 71348 h 896848"/>
                <a:gd name="connsiteX165" fmla="*/ 990600 w 1116386"/>
                <a:gd name="connsiteY165" fmla="*/ 58648 h 896848"/>
                <a:gd name="connsiteX166" fmla="*/ 1009650 w 1116386"/>
                <a:gd name="connsiteY166" fmla="*/ 49123 h 896848"/>
                <a:gd name="connsiteX167" fmla="*/ 1016000 w 1116386"/>
                <a:gd name="connsiteY167" fmla="*/ 39598 h 896848"/>
                <a:gd name="connsiteX168" fmla="*/ 1025525 w 1116386"/>
                <a:gd name="connsiteY168" fmla="*/ 17373 h 896848"/>
                <a:gd name="connsiteX169" fmla="*/ 1035050 w 1116386"/>
                <a:gd name="connsiteY169" fmla="*/ 14198 h 896848"/>
                <a:gd name="connsiteX170" fmla="*/ 1044575 w 1116386"/>
                <a:gd name="connsiteY170" fmla="*/ 7848 h 896848"/>
                <a:gd name="connsiteX171" fmla="*/ 1063625 w 1116386"/>
                <a:gd name="connsiteY171" fmla="*/ 1498 h 896848"/>
                <a:gd name="connsiteX172" fmla="*/ 1111250 w 1116386"/>
                <a:gd name="connsiteY172" fmla="*/ 7848 h 896848"/>
                <a:gd name="connsiteX173" fmla="*/ 1108075 w 1116386"/>
                <a:gd name="connsiteY173" fmla="*/ 90398 h 896848"/>
                <a:gd name="connsiteX174" fmla="*/ 1095375 w 1116386"/>
                <a:gd name="connsiteY174" fmla="*/ 153898 h 896848"/>
                <a:gd name="connsiteX175" fmla="*/ 1095375 w 1116386"/>
                <a:gd name="connsiteY175" fmla="*/ 211048 h 896848"/>
                <a:gd name="connsiteX176" fmla="*/ 1069975 w 1116386"/>
                <a:gd name="connsiteY176" fmla="*/ 538073 h 896848"/>
                <a:gd name="connsiteX177" fmla="*/ 1054100 w 1116386"/>
                <a:gd name="connsiteY177" fmla="*/ 620623 h 896848"/>
                <a:gd name="connsiteX178" fmla="*/ 1031875 w 1116386"/>
                <a:gd name="connsiteY178" fmla="*/ 633323 h 896848"/>
                <a:gd name="connsiteX179" fmla="*/ 1022350 w 1116386"/>
                <a:gd name="connsiteY179" fmla="*/ 636498 h 896848"/>
                <a:gd name="connsiteX180" fmla="*/ 1000125 w 1116386"/>
                <a:gd name="connsiteY180" fmla="*/ 668248 h 896848"/>
                <a:gd name="connsiteX0" fmla="*/ 1000125 w 1116386"/>
                <a:gd name="connsiteY0" fmla="*/ 668248 h 896848"/>
                <a:gd name="connsiteX1" fmla="*/ 958850 w 1116386"/>
                <a:gd name="connsiteY1" fmla="*/ 665073 h 896848"/>
                <a:gd name="connsiteX2" fmla="*/ 936625 w 1116386"/>
                <a:gd name="connsiteY2" fmla="*/ 655548 h 896848"/>
                <a:gd name="connsiteX3" fmla="*/ 911225 w 1116386"/>
                <a:gd name="connsiteY3" fmla="*/ 649198 h 896848"/>
                <a:gd name="connsiteX4" fmla="*/ 904875 w 1116386"/>
                <a:gd name="connsiteY4" fmla="*/ 588873 h 896848"/>
                <a:gd name="connsiteX5" fmla="*/ 908050 w 1116386"/>
                <a:gd name="connsiteY5" fmla="*/ 576173 h 896848"/>
                <a:gd name="connsiteX6" fmla="*/ 927100 w 1116386"/>
                <a:gd name="connsiteY6" fmla="*/ 569823 h 896848"/>
                <a:gd name="connsiteX7" fmla="*/ 936625 w 1116386"/>
                <a:gd name="connsiteY7" fmla="*/ 566648 h 896848"/>
                <a:gd name="connsiteX8" fmla="*/ 942975 w 1116386"/>
                <a:gd name="connsiteY8" fmla="*/ 557123 h 896848"/>
                <a:gd name="connsiteX9" fmla="*/ 946150 w 1116386"/>
                <a:gd name="connsiteY9" fmla="*/ 541248 h 896848"/>
                <a:gd name="connsiteX10" fmla="*/ 955675 w 1116386"/>
                <a:gd name="connsiteY10" fmla="*/ 522198 h 896848"/>
                <a:gd name="connsiteX11" fmla="*/ 965200 w 1116386"/>
                <a:gd name="connsiteY11" fmla="*/ 515848 h 896848"/>
                <a:gd name="connsiteX12" fmla="*/ 971550 w 1116386"/>
                <a:gd name="connsiteY12" fmla="*/ 506323 h 896848"/>
                <a:gd name="connsiteX13" fmla="*/ 971550 w 1116386"/>
                <a:gd name="connsiteY13" fmla="*/ 433298 h 896848"/>
                <a:gd name="connsiteX14" fmla="*/ 962025 w 1116386"/>
                <a:gd name="connsiteY14" fmla="*/ 423773 h 896848"/>
                <a:gd name="connsiteX15" fmla="*/ 920750 w 1116386"/>
                <a:gd name="connsiteY15" fmla="*/ 426948 h 896848"/>
                <a:gd name="connsiteX16" fmla="*/ 917575 w 1116386"/>
                <a:gd name="connsiteY16" fmla="*/ 439648 h 896848"/>
                <a:gd name="connsiteX17" fmla="*/ 908050 w 1116386"/>
                <a:gd name="connsiteY17" fmla="*/ 449173 h 896848"/>
                <a:gd name="connsiteX18" fmla="*/ 898525 w 1116386"/>
                <a:gd name="connsiteY18" fmla="*/ 452348 h 896848"/>
                <a:gd name="connsiteX19" fmla="*/ 819150 w 1116386"/>
                <a:gd name="connsiteY19" fmla="*/ 458698 h 896848"/>
                <a:gd name="connsiteX20" fmla="*/ 812800 w 1116386"/>
                <a:gd name="connsiteY20" fmla="*/ 477748 h 896848"/>
                <a:gd name="connsiteX21" fmla="*/ 809625 w 1116386"/>
                <a:gd name="connsiteY21" fmla="*/ 487273 h 896848"/>
                <a:gd name="connsiteX22" fmla="*/ 781050 w 1116386"/>
                <a:gd name="connsiteY22" fmla="*/ 496798 h 896848"/>
                <a:gd name="connsiteX23" fmla="*/ 771525 w 1116386"/>
                <a:gd name="connsiteY23" fmla="*/ 499973 h 896848"/>
                <a:gd name="connsiteX24" fmla="*/ 762000 w 1116386"/>
                <a:gd name="connsiteY24" fmla="*/ 503148 h 896848"/>
                <a:gd name="connsiteX25" fmla="*/ 755650 w 1116386"/>
                <a:gd name="connsiteY25" fmla="*/ 512673 h 896848"/>
                <a:gd name="connsiteX26" fmla="*/ 752475 w 1116386"/>
                <a:gd name="connsiteY26" fmla="*/ 522198 h 896848"/>
                <a:gd name="connsiteX27" fmla="*/ 733425 w 1116386"/>
                <a:gd name="connsiteY27" fmla="*/ 528548 h 896848"/>
                <a:gd name="connsiteX28" fmla="*/ 723900 w 1116386"/>
                <a:gd name="connsiteY28" fmla="*/ 519023 h 896848"/>
                <a:gd name="connsiteX29" fmla="*/ 717550 w 1116386"/>
                <a:gd name="connsiteY29" fmla="*/ 509498 h 896848"/>
                <a:gd name="connsiteX30" fmla="*/ 673100 w 1116386"/>
                <a:gd name="connsiteY30" fmla="*/ 499973 h 896848"/>
                <a:gd name="connsiteX31" fmla="*/ 669925 w 1116386"/>
                <a:gd name="connsiteY31" fmla="*/ 490448 h 896848"/>
                <a:gd name="connsiteX32" fmla="*/ 666750 w 1116386"/>
                <a:gd name="connsiteY32" fmla="*/ 477748 h 896848"/>
                <a:gd name="connsiteX33" fmla="*/ 657225 w 1116386"/>
                <a:gd name="connsiteY33" fmla="*/ 468223 h 896848"/>
                <a:gd name="connsiteX34" fmla="*/ 638175 w 1116386"/>
                <a:gd name="connsiteY34" fmla="*/ 455523 h 896848"/>
                <a:gd name="connsiteX35" fmla="*/ 619125 w 1116386"/>
                <a:gd name="connsiteY35" fmla="*/ 458698 h 896848"/>
                <a:gd name="connsiteX36" fmla="*/ 612775 w 1116386"/>
                <a:gd name="connsiteY36" fmla="*/ 477748 h 896848"/>
                <a:gd name="connsiteX37" fmla="*/ 603250 w 1116386"/>
                <a:gd name="connsiteY37" fmla="*/ 506323 h 896848"/>
                <a:gd name="connsiteX38" fmla="*/ 600075 w 1116386"/>
                <a:gd name="connsiteY38" fmla="*/ 515848 h 896848"/>
                <a:gd name="connsiteX39" fmla="*/ 577850 w 1116386"/>
                <a:gd name="connsiteY39" fmla="*/ 528548 h 896848"/>
                <a:gd name="connsiteX40" fmla="*/ 558800 w 1116386"/>
                <a:gd name="connsiteY40" fmla="*/ 538073 h 896848"/>
                <a:gd name="connsiteX41" fmla="*/ 536575 w 1116386"/>
                <a:gd name="connsiteY41" fmla="*/ 566648 h 896848"/>
                <a:gd name="connsiteX42" fmla="*/ 527050 w 1116386"/>
                <a:gd name="connsiteY42" fmla="*/ 585698 h 896848"/>
                <a:gd name="connsiteX43" fmla="*/ 523875 w 1116386"/>
                <a:gd name="connsiteY43" fmla="*/ 595223 h 896848"/>
                <a:gd name="connsiteX44" fmla="*/ 514350 w 1116386"/>
                <a:gd name="connsiteY44" fmla="*/ 598398 h 896848"/>
                <a:gd name="connsiteX45" fmla="*/ 495300 w 1116386"/>
                <a:gd name="connsiteY45" fmla="*/ 607923 h 896848"/>
                <a:gd name="connsiteX46" fmla="*/ 479425 w 1116386"/>
                <a:gd name="connsiteY46" fmla="*/ 611098 h 896848"/>
                <a:gd name="connsiteX47" fmla="*/ 460375 w 1116386"/>
                <a:gd name="connsiteY47" fmla="*/ 617448 h 896848"/>
                <a:gd name="connsiteX48" fmla="*/ 447675 w 1116386"/>
                <a:gd name="connsiteY48" fmla="*/ 633323 h 896848"/>
                <a:gd name="connsiteX49" fmla="*/ 441325 w 1116386"/>
                <a:gd name="connsiteY49" fmla="*/ 642848 h 896848"/>
                <a:gd name="connsiteX50" fmla="*/ 422275 w 1116386"/>
                <a:gd name="connsiteY50" fmla="*/ 655548 h 896848"/>
                <a:gd name="connsiteX51" fmla="*/ 393700 w 1116386"/>
                <a:gd name="connsiteY51" fmla="*/ 674598 h 896848"/>
                <a:gd name="connsiteX52" fmla="*/ 384175 w 1116386"/>
                <a:gd name="connsiteY52" fmla="*/ 680948 h 896848"/>
                <a:gd name="connsiteX53" fmla="*/ 361950 w 1116386"/>
                <a:gd name="connsiteY53" fmla="*/ 690473 h 896848"/>
                <a:gd name="connsiteX54" fmla="*/ 355600 w 1116386"/>
                <a:gd name="connsiteY54" fmla="*/ 699998 h 896848"/>
                <a:gd name="connsiteX55" fmla="*/ 346075 w 1116386"/>
                <a:gd name="connsiteY55" fmla="*/ 703173 h 896848"/>
                <a:gd name="connsiteX56" fmla="*/ 320675 w 1116386"/>
                <a:gd name="connsiteY56" fmla="*/ 712698 h 896848"/>
                <a:gd name="connsiteX57" fmla="*/ 301625 w 1116386"/>
                <a:gd name="connsiteY57" fmla="*/ 725398 h 896848"/>
                <a:gd name="connsiteX58" fmla="*/ 292100 w 1116386"/>
                <a:gd name="connsiteY58" fmla="*/ 731748 h 896848"/>
                <a:gd name="connsiteX59" fmla="*/ 263525 w 1116386"/>
                <a:gd name="connsiteY59" fmla="*/ 741273 h 896848"/>
                <a:gd name="connsiteX60" fmla="*/ 254000 w 1116386"/>
                <a:gd name="connsiteY60" fmla="*/ 744448 h 896848"/>
                <a:gd name="connsiteX61" fmla="*/ 244475 w 1116386"/>
                <a:gd name="connsiteY61" fmla="*/ 747623 h 896848"/>
                <a:gd name="connsiteX62" fmla="*/ 241300 w 1116386"/>
                <a:gd name="connsiteY62" fmla="*/ 766673 h 896848"/>
                <a:gd name="connsiteX63" fmla="*/ 238125 w 1116386"/>
                <a:gd name="connsiteY63" fmla="*/ 776198 h 896848"/>
                <a:gd name="connsiteX64" fmla="*/ 231775 w 1116386"/>
                <a:gd name="connsiteY64" fmla="*/ 830173 h 896848"/>
                <a:gd name="connsiteX65" fmla="*/ 225425 w 1116386"/>
                <a:gd name="connsiteY65" fmla="*/ 839698 h 896848"/>
                <a:gd name="connsiteX66" fmla="*/ 215900 w 1116386"/>
                <a:gd name="connsiteY66" fmla="*/ 849223 h 896848"/>
                <a:gd name="connsiteX67" fmla="*/ 203200 w 1116386"/>
                <a:gd name="connsiteY67" fmla="*/ 865098 h 896848"/>
                <a:gd name="connsiteX68" fmla="*/ 180975 w 1116386"/>
                <a:gd name="connsiteY68" fmla="*/ 887323 h 896848"/>
                <a:gd name="connsiteX69" fmla="*/ 177800 w 1116386"/>
                <a:gd name="connsiteY69" fmla="*/ 896848 h 896848"/>
                <a:gd name="connsiteX70" fmla="*/ 174625 w 1116386"/>
                <a:gd name="connsiteY70" fmla="*/ 887323 h 896848"/>
                <a:gd name="connsiteX71" fmla="*/ 171450 w 1116386"/>
                <a:gd name="connsiteY71" fmla="*/ 852398 h 896848"/>
                <a:gd name="connsiteX72" fmla="*/ 152400 w 1116386"/>
                <a:gd name="connsiteY72" fmla="*/ 846048 h 896848"/>
                <a:gd name="connsiteX73" fmla="*/ 146050 w 1116386"/>
                <a:gd name="connsiteY73" fmla="*/ 836523 h 896848"/>
                <a:gd name="connsiteX74" fmla="*/ 136525 w 1116386"/>
                <a:gd name="connsiteY74" fmla="*/ 833348 h 896848"/>
                <a:gd name="connsiteX75" fmla="*/ 127000 w 1116386"/>
                <a:gd name="connsiteY75" fmla="*/ 826998 h 896848"/>
                <a:gd name="connsiteX76" fmla="*/ 0 w 1116386"/>
                <a:gd name="connsiteY76" fmla="*/ 823823 h 896848"/>
                <a:gd name="connsiteX77" fmla="*/ 3175 w 1116386"/>
                <a:gd name="connsiteY77" fmla="*/ 814298 h 896848"/>
                <a:gd name="connsiteX78" fmla="*/ 6350 w 1116386"/>
                <a:gd name="connsiteY78" fmla="*/ 798423 h 896848"/>
                <a:gd name="connsiteX79" fmla="*/ 22225 w 1116386"/>
                <a:gd name="connsiteY79" fmla="*/ 779373 h 896848"/>
                <a:gd name="connsiteX80" fmla="*/ 34925 w 1116386"/>
                <a:gd name="connsiteY80" fmla="*/ 760323 h 896848"/>
                <a:gd name="connsiteX81" fmla="*/ 38100 w 1116386"/>
                <a:gd name="connsiteY81" fmla="*/ 750798 h 896848"/>
                <a:gd name="connsiteX82" fmla="*/ 47625 w 1116386"/>
                <a:gd name="connsiteY82" fmla="*/ 744448 h 896848"/>
                <a:gd name="connsiteX83" fmla="*/ 60325 w 1116386"/>
                <a:gd name="connsiteY83" fmla="*/ 725398 h 896848"/>
                <a:gd name="connsiteX84" fmla="*/ 69850 w 1116386"/>
                <a:gd name="connsiteY84" fmla="*/ 706348 h 896848"/>
                <a:gd name="connsiteX85" fmla="*/ 88900 w 1116386"/>
                <a:gd name="connsiteY85" fmla="*/ 693648 h 896848"/>
                <a:gd name="connsiteX86" fmla="*/ 95250 w 1116386"/>
                <a:gd name="connsiteY86" fmla="*/ 674598 h 896848"/>
                <a:gd name="connsiteX87" fmla="*/ 101600 w 1116386"/>
                <a:gd name="connsiteY87" fmla="*/ 636498 h 896848"/>
                <a:gd name="connsiteX88" fmla="*/ 107950 w 1116386"/>
                <a:gd name="connsiteY88" fmla="*/ 626973 h 896848"/>
                <a:gd name="connsiteX89" fmla="*/ 111125 w 1116386"/>
                <a:gd name="connsiteY89" fmla="*/ 617448 h 896848"/>
                <a:gd name="connsiteX90" fmla="*/ 130175 w 1116386"/>
                <a:gd name="connsiteY90" fmla="*/ 604748 h 896848"/>
                <a:gd name="connsiteX91" fmla="*/ 142875 w 1116386"/>
                <a:gd name="connsiteY91" fmla="*/ 588873 h 896848"/>
                <a:gd name="connsiteX92" fmla="*/ 146050 w 1116386"/>
                <a:gd name="connsiteY92" fmla="*/ 579348 h 896848"/>
                <a:gd name="connsiteX93" fmla="*/ 152400 w 1116386"/>
                <a:gd name="connsiteY93" fmla="*/ 569823 h 896848"/>
                <a:gd name="connsiteX94" fmla="*/ 165100 w 1116386"/>
                <a:gd name="connsiteY94" fmla="*/ 541248 h 896848"/>
                <a:gd name="connsiteX95" fmla="*/ 168275 w 1116386"/>
                <a:gd name="connsiteY95" fmla="*/ 436473 h 896848"/>
                <a:gd name="connsiteX96" fmla="*/ 174625 w 1116386"/>
                <a:gd name="connsiteY96" fmla="*/ 417423 h 896848"/>
                <a:gd name="connsiteX97" fmla="*/ 177800 w 1116386"/>
                <a:gd name="connsiteY97" fmla="*/ 382498 h 896848"/>
                <a:gd name="connsiteX98" fmla="*/ 190500 w 1116386"/>
                <a:gd name="connsiteY98" fmla="*/ 363448 h 896848"/>
                <a:gd name="connsiteX99" fmla="*/ 193675 w 1116386"/>
                <a:gd name="connsiteY99" fmla="*/ 312648 h 896848"/>
                <a:gd name="connsiteX100" fmla="*/ 200025 w 1116386"/>
                <a:gd name="connsiteY100" fmla="*/ 303123 h 896848"/>
                <a:gd name="connsiteX101" fmla="*/ 234950 w 1116386"/>
                <a:gd name="connsiteY101" fmla="*/ 293598 h 896848"/>
                <a:gd name="connsiteX102" fmla="*/ 244475 w 1116386"/>
                <a:gd name="connsiteY102" fmla="*/ 290423 h 896848"/>
                <a:gd name="connsiteX103" fmla="*/ 247650 w 1116386"/>
                <a:gd name="connsiteY103" fmla="*/ 230098 h 896848"/>
                <a:gd name="connsiteX104" fmla="*/ 250825 w 1116386"/>
                <a:gd name="connsiteY104" fmla="*/ 220573 h 896848"/>
                <a:gd name="connsiteX105" fmla="*/ 276225 w 1116386"/>
                <a:gd name="connsiteY105" fmla="*/ 198348 h 896848"/>
                <a:gd name="connsiteX106" fmla="*/ 295275 w 1116386"/>
                <a:gd name="connsiteY106" fmla="*/ 191998 h 896848"/>
                <a:gd name="connsiteX107" fmla="*/ 304800 w 1116386"/>
                <a:gd name="connsiteY107" fmla="*/ 185648 h 896848"/>
                <a:gd name="connsiteX108" fmla="*/ 307975 w 1116386"/>
                <a:gd name="connsiteY108" fmla="*/ 172948 h 896848"/>
                <a:gd name="connsiteX109" fmla="*/ 311150 w 1116386"/>
                <a:gd name="connsiteY109" fmla="*/ 157073 h 896848"/>
                <a:gd name="connsiteX110" fmla="*/ 320675 w 1116386"/>
                <a:gd name="connsiteY110" fmla="*/ 150723 h 896848"/>
                <a:gd name="connsiteX111" fmla="*/ 327025 w 1116386"/>
                <a:gd name="connsiteY111" fmla="*/ 141198 h 896848"/>
                <a:gd name="connsiteX112" fmla="*/ 336550 w 1116386"/>
                <a:gd name="connsiteY112" fmla="*/ 134848 h 896848"/>
                <a:gd name="connsiteX113" fmla="*/ 339725 w 1116386"/>
                <a:gd name="connsiteY113" fmla="*/ 125323 h 896848"/>
                <a:gd name="connsiteX114" fmla="*/ 361950 w 1116386"/>
                <a:gd name="connsiteY114" fmla="*/ 99923 h 896848"/>
                <a:gd name="connsiteX115" fmla="*/ 365125 w 1116386"/>
                <a:gd name="connsiteY115" fmla="*/ 87223 h 896848"/>
                <a:gd name="connsiteX116" fmla="*/ 371475 w 1116386"/>
                <a:gd name="connsiteY116" fmla="*/ 77698 h 896848"/>
                <a:gd name="connsiteX117" fmla="*/ 374650 w 1116386"/>
                <a:gd name="connsiteY117" fmla="*/ 68173 h 896848"/>
                <a:gd name="connsiteX118" fmla="*/ 384175 w 1116386"/>
                <a:gd name="connsiteY118" fmla="*/ 141198 h 896848"/>
                <a:gd name="connsiteX119" fmla="*/ 387350 w 1116386"/>
                <a:gd name="connsiteY119" fmla="*/ 166598 h 896848"/>
                <a:gd name="connsiteX120" fmla="*/ 406400 w 1116386"/>
                <a:gd name="connsiteY120" fmla="*/ 172948 h 896848"/>
                <a:gd name="connsiteX121" fmla="*/ 415925 w 1116386"/>
                <a:gd name="connsiteY121" fmla="*/ 176123 h 896848"/>
                <a:gd name="connsiteX122" fmla="*/ 428625 w 1116386"/>
                <a:gd name="connsiteY122" fmla="*/ 195173 h 896848"/>
                <a:gd name="connsiteX123" fmla="*/ 441325 w 1116386"/>
                <a:gd name="connsiteY123" fmla="*/ 214223 h 896848"/>
                <a:gd name="connsiteX124" fmla="*/ 447675 w 1116386"/>
                <a:gd name="connsiteY124" fmla="*/ 223748 h 896848"/>
                <a:gd name="connsiteX125" fmla="*/ 454025 w 1116386"/>
                <a:gd name="connsiteY125" fmla="*/ 242798 h 896848"/>
                <a:gd name="connsiteX126" fmla="*/ 463550 w 1116386"/>
                <a:gd name="connsiteY126" fmla="*/ 261848 h 896848"/>
                <a:gd name="connsiteX127" fmla="*/ 473075 w 1116386"/>
                <a:gd name="connsiteY127" fmla="*/ 265023 h 896848"/>
                <a:gd name="connsiteX128" fmla="*/ 479425 w 1116386"/>
                <a:gd name="connsiteY128" fmla="*/ 284073 h 896848"/>
                <a:gd name="connsiteX129" fmla="*/ 482600 w 1116386"/>
                <a:gd name="connsiteY129" fmla="*/ 293598 h 896848"/>
                <a:gd name="connsiteX130" fmla="*/ 485775 w 1116386"/>
                <a:gd name="connsiteY130" fmla="*/ 312648 h 896848"/>
                <a:gd name="connsiteX131" fmla="*/ 501650 w 1116386"/>
                <a:gd name="connsiteY131" fmla="*/ 328523 h 896848"/>
                <a:gd name="connsiteX132" fmla="*/ 508000 w 1116386"/>
                <a:gd name="connsiteY132" fmla="*/ 341223 h 896848"/>
                <a:gd name="connsiteX133" fmla="*/ 527050 w 1116386"/>
                <a:gd name="connsiteY133" fmla="*/ 347573 h 896848"/>
                <a:gd name="connsiteX134" fmla="*/ 533400 w 1116386"/>
                <a:gd name="connsiteY134" fmla="*/ 360273 h 896848"/>
                <a:gd name="connsiteX135" fmla="*/ 539750 w 1116386"/>
                <a:gd name="connsiteY135" fmla="*/ 379323 h 896848"/>
                <a:gd name="connsiteX136" fmla="*/ 549275 w 1116386"/>
                <a:gd name="connsiteY136" fmla="*/ 385673 h 896848"/>
                <a:gd name="connsiteX137" fmla="*/ 571500 w 1116386"/>
                <a:gd name="connsiteY137" fmla="*/ 407898 h 896848"/>
                <a:gd name="connsiteX138" fmla="*/ 590550 w 1116386"/>
                <a:gd name="connsiteY138" fmla="*/ 414248 h 896848"/>
                <a:gd name="connsiteX139" fmla="*/ 612775 w 1116386"/>
                <a:gd name="connsiteY139" fmla="*/ 411073 h 896848"/>
                <a:gd name="connsiteX140" fmla="*/ 615950 w 1116386"/>
                <a:gd name="connsiteY140" fmla="*/ 385673 h 896848"/>
                <a:gd name="connsiteX141" fmla="*/ 641350 w 1116386"/>
                <a:gd name="connsiteY141" fmla="*/ 347573 h 896848"/>
                <a:gd name="connsiteX142" fmla="*/ 644525 w 1116386"/>
                <a:gd name="connsiteY142" fmla="*/ 338048 h 896848"/>
                <a:gd name="connsiteX143" fmla="*/ 657225 w 1116386"/>
                <a:gd name="connsiteY143" fmla="*/ 318998 h 896848"/>
                <a:gd name="connsiteX144" fmla="*/ 688975 w 1116386"/>
                <a:gd name="connsiteY144" fmla="*/ 315823 h 896848"/>
                <a:gd name="connsiteX145" fmla="*/ 701675 w 1116386"/>
                <a:gd name="connsiteY145" fmla="*/ 309473 h 896848"/>
                <a:gd name="connsiteX146" fmla="*/ 711200 w 1116386"/>
                <a:gd name="connsiteY146" fmla="*/ 306298 h 896848"/>
                <a:gd name="connsiteX147" fmla="*/ 746125 w 1116386"/>
                <a:gd name="connsiteY147" fmla="*/ 299948 h 896848"/>
                <a:gd name="connsiteX148" fmla="*/ 762000 w 1116386"/>
                <a:gd name="connsiteY148" fmla="*/ 280898 h 896848"/>
                <a:gd name="connsiteX149" fmla="*/ 765175 w 1116386"/>
                <a:gd name="connsiteY149" fmla="*/ 271373 h 896848"/>
                <a:gd name="connsiteX150" fmla="*/ 774700 w 1116386"/>
                <a:gd name="connsiteY150" fmla="*/ 265023 h 896848"/>
                <a:gd name="connsiteX151" fmla="*/ 787400 w 1116386"/>
                <a:gd name="connsiteY151" fmla="*/ 245973 h 896848"/>
                <a:gd name="connsiteX152" fmla="*/ 809625 w 1116386"/>
                <a:gd name="connsiteY152" fmla="*/ 239623 h 896848"/>
                <a:gd name="connsiteX153" fmla="*/ 822325 w 1116386"/>
                <a:gd name="connsiteY153" fmla="*/ 233273 h 896848"/>
                <a:gd name="connsiteX154" fmla="*/ 835025 w 1116386"/>
                <a:gd name="connsiteY154" fmla="*/ 230098 h 896848"/>
                <a:gd name="connsiteX155" fmla="*/ 854075 w 1116386"/>
                <a:gd name="connsiteY155" fmla="*/ 223748 h 896848"/>
                <a:gd name="connsiteX156" fmla="*/ 863600 w 1116386"/>
                <a:gd name="connsiteY156" fmla="*/ 220573 h 896848"/>
                <a:gd name="connsiteX157" fmla="*/ 876300 w 1116386"/>
                <a:gd name="connsiteY157" fmla="*/ 217398 h 896848"/>
                <a:gd name="connsiteX158" fmla="*/ 882650 w 1116386"/>
                <a:gd name="connsiteY158" fmla="*/ 207873 h 896848"/>
                <a:gd name="connsiteX159" fmla="*/ 889000 w 1116386"/>
                <a:gd name="connsiteY159" fmla="*/ 182473 h 896848"/>
                <a:gd name="connsiteX160" fmla="*/ 892175 w 1116386"/>
                <a:gd name="connsiteY160" fmla="*/ 131673 h 896848"/>
                <a:gd name="connsiteX161" fmla="*/ 901700 w 1116386"/>
                <a:gd name="connsiteY161" fmla="*/ 125323 h 896848"/>
                <a:gd name="connsiteX162" fmla="*/ 908050 w 1116386"/>
                <a:gd name="connsiteY162" fmla="*/ 106273 h 896848"/>
                <a:gd name="connsiteX163" fmla="*/ 920750 w 1116386"/>
                <a:gd name="connsiteY163" fmla="*/ 84048 h 896848"/>
                <a:gd name="connsiteX164" fmla="*/ 971550 w 1116386"/>
                <a:gd name="connsiteY164" fmla="*/ 71348 h 896848"/>
                <a:gd name="connsiteX165" fmla="*/ 990600 w 1116386"/>
                <a:gd name="connsiteY165" fmla="*/ 58648 h 896848"/>
                <a:gd name="connsiteX166" fmla="*/ 1009650 w 1116386"/>
                <a:gd name="connsiteY166" fmla="*/ 49123 h 896848"/>
                <a:gd name="connsiteX167" fmla="*/ 1016000 w 1116386"/>
                <a:gd name="connsiteY167" fmla="*/ 39598 h 896848"/>
                <a:gd name="connsiteX168" fmla="*/ 1025525 w 1116386"/>
                <a:gd name="connsiteY168" fmla="*/ 17373 h 896848"/>
                <a:gd name="connsiteX169" fmla="*/ 1035050 w 1116386"/>
                <a:gd name="connsiteY169" fmla="*/ 14198 h 896848"/>
                <a:gd name="connsiteX170" fmla="*/ 1044575 w 1116386"/>
                <a:gd name="connsiteY170" fmla="*/ 7848 h 896848"/>
                <a:gd name="connsiteX171" fmla="*/ 1063625 w 1116386"/>
                <a:gd name="connsiteY171" fmla="*/ 1498 h 896848"/>
                <a:gd name="connsiteX172" fmla="*/ 1111250 w 1116386"/>
                <a:gd name="connsiteY172" fmla="*/ 7848 h 896848"/>
                <a:gd name="connsiteX173" fmla="*/ 1108075 w 1116386"/>
                <a:gd name="connsiteY173" fmla="*/ 90398 h 896848"/>
                <a:gd name="connsiteX174" fmla="*/ 1095375 w 1116386"/>
                <a:gd name="connsiteY174" fmla="*/ 153898 h 896848"/>
                <a:gd name="connsiteX175" fmla="*/ 1095375 w 1116386"/>
                <a:gd name="connsiteY175" fmla="*/ 211048 h 896848"/>
                <a:gd name="connsiteX176" fmla="*/ 1069975 w 1116386"/>
                <a:gd name="connsiteY176" fmla="*/ 538073 h 896848"/>
                <a:gd name="connsiteX177" fmla="*/ 1054100 w 1116386"/>
                <a:gd name="connsiteY177" fmla="*/ 620623 h 896848"/>
                <a:gd name="connsiteX178" fmla="*/ 1031875 w 1116386"/>
                <a:gd name="connsiteY178" fmla="*/ 633323 h 896848"/>
                <a:gd name="connsiteX179" fmla="*/ 1022350 w 1116386"/>
                <a:gd name="connsiteY179" fmla="*/ 636498 h 896848"/>
                <a:gd name="connsiteX180" fmla="*/ 1000125 w 1116386"/>
                <a:gd name="connsiteY180" fmla="*/ 668248 h 896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116386" h="896848">
                  <a:moveTo>
                    <a:pt x="1000125" y="668248"/>
                  </a:moveTo>
                  <a:cubicBezTo>
                    <a:pt x="989542" y="673011"/>
                    <a:pt x="972554" y="666685"/>
                    <a:pt x="958850" y="665073"/>
                  </a:cubicBezTo>
                  <a:cubicBezTo>
                    <a:pt x="941568" y="663040"/>
                    <a:pt x="950550" y="662511"/>
                    <a:pt x="936625" y="655548"/>
                  </a:cubicBezTo>
                  <a:cubicBezTo>
                    <a:pt x="930116" y="652294"/>
                    <a:pt x="917263" y="650406"/>
                    <a:pt x="911225" y="649198"/>
                  </a:cubicBezTo>
                  <a:cubicBezTo>
                    <a:pt x="909108" y="629090"/>
                    <a:pt x="899971" y="608489"/>
                    <a:pt x="904875" y="588873"/>
                  </a:cubicBezTo>
                  <a:cubicBezTo>
                    <a:pt x="905933" y="584640"/>
                    <a:pt x="904737" y="579013"/>
                    <a:pt x="908050" y="576173"/>
                  </a:cubicBezTo>
                  <a:cubicBezTo>
                    <a:pt x="913132" y="571817"/>
                    <a:pt x="920750" y="571940"/>
                    <a:pt x="927100" y="569823"/>
                  </a:cubicBezTo>
                  <a:lnTo>
                    <a:pt x="936625" y="566648"/>
                  </a:lnTo>
                  <a:cubicBezTo>
                    <a:pt x="938742" y="563473"/>
                    <a:pt x="941635" y="560696"/>
                    <a:pt x="942975" y="557123"/>
                  </a:cubicBezTo>
                  <a:cubicBezTo>
                    <a:pt x="944870" y="552070"/>
                    <a:pt x="944841" y="546483"/>
                    <a:pt x="946150" y="541248"/>
                  </a:cubicBezTo>
                  <a:cubicBezTo>
                    <a:pt x="947872" y="534362"/>
                    <a:pt x="950502" y="527371"/>
                    <a:pt x="955675" y="522198"/>
                  </a:cubicBezTo>
                  <a:cubicBezTo>
                    <a:pt x="958373" y="519500"/>
                    <a:pt x="962025" y="517965"/>
                    <a:pt x="965200" y="515848"/>
                  </a:cubicBezTo>
                  <a:cubicBezTo>
                    <a:pt x="967317" y="512673"/>
                    <a:pt x="969843" y="509736"/>
                    <a:pt x="971550" y="506323"/>
                  </a:cubicBezTo>
                  <a:cubicBezTo>
                    <a:pt x="981731" y="485961"/>
                    <a:pt x="972967" y="441446"/>
                    <a:pt x="971550" y="433298"/>
                  </a:cubicBezTo>
                  <a:cubicBezTo>
                    <a:pt x="970781" y="428874"/>
                    <a:pt x="965200" y="426948"/>
                    <a:pt x="962025" y="423773"/>
                  </a:cubicBezTo>
                  <a:cubicBezTo>
                    <a:pt x="948267" y="424831"/>
                    <a:pt x="933745" y="422307"/>
                    <a:pt x="920750" y="426948"/>
                  </a:cubicBezTo>
                  <a:cubicBezTo>
                    <a:pt x="916641" y="428416"/>
                    <a:pt x="919740" y="435859"/>
                    <a:pt x="917575" y="439648"/>
                  </a:cubicBezTo>
                  <a:cubicBezTo>
                    <a:pt x="915347" y="443547"/>
                    <a:pt x="911786" y="446682"/>
                    <a:pt x="908050" y="449173"/>
                  </a:cubicBezTo>
                  <a:cubicBezTo>
                    <a:pt x="905265" y="451029"/>
                    <a:pt x="901743" y="451429"/>
                    <a:pt x="898525" y="452348"/>
                  </a:cubicBezTo>
                  <a:cubicBezTo>
                    <a:pt x="869382" y="460675"/>
                    <a:pt x="863960" y="456564"/>
                    <a:pt x="819150" y="458698"/>
                  </a:cubicBezTo>
                  <a:lnTo>
                    <a:pt x="812800" y="477748"/>
                  </a:lnTo>
                  <a:cubicBezTo>
                    <a:pt x="811742" y="480923"/>
                    <a:pt x="812800" y="486215"/>
                    <a:pt x="809625" y="487273"/>
                  </a:cubicBezTo>
                  <a:lnTo>
                    <a:pt x="781050" y="496798"/>
                  </a:lnTo>
                  <a:lnTo>
                    <a:pt x="771525" y="499973"/>
                  </a:lnTo>
                  <a:lnTo>
                    <a:pt x="762000" y="503148"/>
                  </a:lnTo>
                  <a:cubicBezTo>
                    <a:pt x="759883" y="506323"/>
                    <a:pt x="757357" y="509260"/>
                    <a:pt x="755650" y="512673"/>
                  </a:cubicBezTo>
                  <a:cubicBezTo>
                    <a:pt x="754153" y="515666"/>
                    <a:pt x="755198" y="520253"/>
                    <a:pt x="752475" y="522198"/>
                  </a:cubicBezTo>
                  <a:cubicBezTo>
                    <a:pt x="747028" y="526089"/>
                    <a:pt x="733425" y="528548"/>
                    <a:pt x="733425" y="528548"/>
                  </a:cubicBezTo>
                  <a:cubicBezTo>
                    <a:pt x="730250" y="525373"/>
                    <a:pt x="726775" y="522472"/>
                    <a:pt x="723900" y="519023"/>
                  </a:cubicBezTo>
                  <a:cubicBezTo>
                    <a:pt x="721457" y="516092"/>
                    <a:pt x="720786" y="511520"/>
                    <a:pt x="717550" y="509498"/>
                  </a:cubicBezTo>
                  <a:cubicBezTo>
                    <a:pt x="706240" y="502429"/>
                    <a:pt x="684957" y="501455"/>
                    <a:pt x="673100" y="499973"/>
                  </a:cubicBezTo>
                  <a:cubicBezTo>
                    <a:pt x="672042" y="496798"/>
                    <a:pt x="670844" y="493666"/>
                    <a:pt x="669925" y="490448"/>
                  </a:cubicBezTo>
                  <a:cubicBezTo>
                    <a:pt x="668726" y="486252"/>
                    <a:pt x="668915" y="481537"/>
                    <a:pt x="666750" y="477748"/>
                  </a:cubicBezTo>
                  <a:cubicBezTo>
                    <a:pt x="664522" y="473849"/>
                    <a:pt x="660769" y="470980"/>
                    <a:pt x="657225" y="468223"/>
                  </a:cubicBezTo>
                  <a:cubicBezTo>
                    <a:pt x="651201" y="463538"/>
                    <a:pt x="638175" y="455523"/>
                    <a:pt x="638175" y="455523"/>
                  </a:cubicBezTo>
                  <a:cubicBezTo>
                    <a:pt x="631825" y="456581"/>
                    <a:pt x="623970" y="454459"/>
                    <a:pt x="619125" y="458698"/>
                  </a:cubicBezTo>
                  <a:cubicBezTo>
                    <a:pt x="614088" y="463106"/>
                    <a:pt x="614892" y="471398"/>
                    <a:pt x="612775" y="477748"/>
                  </a:cubicBezTo>
                  <a:lnTo>
                    <a:pt x="603250" y="506323"/>
                  </a:lnTo>
                  <a:cubicBezTo>
                    <a:pt x="602192" y="509498"/>
                    <a:pt x="602860" y="513992"/>
                    <a:pt x="600075" y="515848"/>
                  </a:cubicBezTo>
                  <a:cubicBezTo>
                    <a:pt x="576869" y="531319"/>
                    <a:pt x="606048" y="512435"/>
                    <a:pt x="577850" y="528548"/>
                  </a:cubicBezTo>
                  <a:cubicBezTo>
                    <a:pt x="560616" y="538396"/>
                    <a:pt x="576264" y="532252"/>
                    <a:pt x="558800" y="538073"/>
                  </a:cubicBezTo>
                  <a:cubicBezTo>
                    <a:pt x="543609" y="560859"/>
                    <a:pt x="551496" y="551727"/>
                    <a:pt x="536575" y="566648"/>
                  </a:cubicBezTo>
                  <a:cubicBezTo>
                    <a:pt x="528595" y="590589"/>
                    <a:pt x="539360" y="561079"/>
                    <a:pt x="527050" y="585698"/>
                  </a:cubicBezTo>
                  <a:cubicBezTo>
                    <a:pt x="525553" y="588691"/>
                    <a:pt x="526242" y="592856"/>
                    <a:pt x="523875" y="595223"/>
                  </a:cubicBezTo>
                  <a:cubicBezTo>
                    <a:pt x="521508" y="597590"/>
                    <a:pt x="517343" y="596901"/>
                    <a:pt x="514350" y="598398"/>
                  </a:cubicBezTo>
                  <a:cubicBezTo>
                    <a:pt x="498830" y="606158"/>
                    <a:pt x="511261" y="603933"/>
                    <a:pt x="495300" y="607923"/>
                  </a:cubicBezTo>
                  <a:cubicBezTo>
                    <a:pt x="490065" y="609232"/>
                    <a:pt x="484631" y="609678"/>
                    <a:pt x="479425" y="611098"/>
                  </a:cubicBezTo>
                  <a:cubicBezTo>
                    <a:pt x="472967" y="612859"/>
                    <a:pt x="460375" y="617448"/>
                    <a:pt x="460375" y="617448"/>
                  </a:cubicBezTo>
                  <a:cubicBezTo>
                    <a:pt x="454194" y="635991"/>
                    <a:pt x="462036" y="618962"/>
                    <a:pt x="447675" y="633323"/>
                  </a:cubicBezTo>
                  <a:cubicBezTo>
                    <a:pt x="444977" y="636021"/>
                    <a:pt x="444197" y="640335"/>
                    <a:pt x="441325" y="642848"/>
                  </a:cubicBezTo>
                  <a:cubicBezTo>
                    <a:pt x="435582" y="647874"/>
                    <a:pt x="428625" y="651315"/>
                    <a:pt x="422275" y="655548"/>
                  </a:cubicBezTo>
                  <a:lnTo>
                    <a:pt x="393700" y="674598"/>
                  </a:lnTo>
                  <a:cubicBezTo>
                    <a:pt x="390525" y="676715"/>
                    <a:pt x="387795" y="679741"/>
                    <a:pt x="384175" y="680948"/>
                  </a:cubicBezTo>
                  <a:cubicBezTo>
                    <a:pt x="370160" y="685620"/>
                    <a:pt x="377643" y="682626"/>
                    <a:pt x="361950" y="690473"/>
                  </a:cubicBezTo>
                  <a:cubicBezTo>
                    <a:pt x="359833" y="693648"/>
                    <a:pt x="358580" y="697614"/>
                    <a:pt x="355600" y="699998"/>
                  </a:cubicBezTo>
                  <a:cubicBezTo>
                    <a:pt x="352987" y="702089"/>
                    <a:pt x="349293" y="702254"/>
                    <a:pt x="346075" y="703173"/>
                  </a:cubicBezTo>
                  <a:cubicBezTo>
                    <a:pt x="331689" y="707283"/>
                    <a:pt x="334126" y="704627"/>
                    <a:pt x="320675" y="712698"/>
                  </a:cubicBezTo>
                  <a:cubicBezTo>
                    <a:pt x="314131" y="716625"/>
                    <a:pt x="307975" y="721165"/>
                    <a:pt x="301625" y="725398"/>
                  </a:cubicBezTo>
                  <a:cubicBezTo>
                    <a:pt x="298450" y="727515"/>
                    <a:pt x="295720" y="730541"/>
                    <a:pt x="292100" y="731748"/>
                  </a:cubicBezTo>
                  <a:lnTo>
                    <a:pt x="263525" y="741273"/>
                  </a:lnTo>
                  <a:lnTo>
                    <a:pt x="254000" y="744448"/>
                  </a:lnTo>
                  <a:lnTo>
                    <a:pt x="244475" y="747623"/>
                  </a:lnTo>
                  <a:cubicBezTo>
                    <a:pt x="243417" y="753973"/>
                    <a:pt x="242697" y="760389"/>
                    <a:pt x="241300" y="766673"/>
                  </a:cubicBezTo>
                  <a:cubicBezTo>
                    <a:pt x="240574" y="769940"/>
                    <a:pt x="238516" y="772874"/>
                    <a:pt x="238125" y="776198"/>
                  </a:cubicBezTo>
                  <a:cubicBezTo>
                    <a:pt x="237199" y="784070"/>
                    <a:pt x="239087" y="815549"/>
                    <a:pt x="231775" y="830173"/>
                  </a:cubicBezTo>
                  <a:cubicBezTo>
                    <a:pt x="230068" y="833586"/>
                    <a:pt x="227868" y="836767"/>
                    <a:pt x="225425" y="839698"/>
                  </a:cubicBezTo>
                  <a:cubicBezTo>
                    <a:pt x="222550" y="843147"/>
                    <a:pt x="219075" y="846048"/>
                    <a:pt x="215900" y="849223"/>
                  </a:cubicBezTo>
                  <a:cubicBezTo>
                    <a:pt x="208750" y="870673"/>
                    <a:pt x="218666" y="847423"/>
                    <a:pt x="203200" y="865098"/>
                  </a:cubicBezTo>
                  <a:cubicBezTo>
                    <a:pt x="182222" y="889073"/>
                    <a:pt x="200556" y="880796"/>
                    <a:pt x="180975" y="887323"/>
                  </a:cubicBezTo>
                  <a:cubicBezTo>
                    <a:pt x="179917" y="890498"/>
                    <a:pt x="181147" y="896848"/>
                    <a:pt x="177800" y="896848"/>
                  </a:cubicBezTo>
                  <a:cubicBezTo>
                    <a:pt x="174453" y="896848"/>
                    <a:pt x="175098" y="890636"/>
                    <a:pt x="174625" y="887323"/>
                  </a:cubicBezTo>
                  <a:cubicBezTo>
                    <a:pt x="172972" y="875751"/>
                    <a:pt x="176992" y="862690"/>
                    <a:pt x="171450" y="852398"/>
                  </a:cubicBezTo>
                  <a:cubicBezTo>
                    <a:pt x="168277" y="846505"/>
                    <a:pt x="152400" y="846048"/>
                    <a:pt x="152400" y="846048"/>
                  </a:cubicBezTo>
                  <a:cubicBezTo>
                    <a:pt x="150283" y="842873"/>
                    <a:pt x="149030" y="838907"/>
                    <a:pt x="146050" y="836523"/>
                  </a:cubicBezTo>
                  <a:cubicBezTo>
                    <a:pt x="143437" y="834432"/>
                    <a:pt x="139518" y="834845"/>
                    <a:pt x="136525" y="833348"/>
                  </a:cubicBezTo>
                  <a:cubicBezTo>
                    <a:pt x="133112" y="831641"/>
                    <a:pt x="130807" y="827264"/>
                    <a:pt x="127000" y="826998"/>
                  </a:cubicBezTo>
                  <a:cubicBezTo>
                    <a:pt x="84756" y="824051"/>
                    <a:pt x="42333" y="824881"/>
                    <a:pt x="0" y="823823"/>
                  </a:cubicBezTo>
                  <a:cubicBezTo>
                    <a:pt x="1058" y="820648"/>
                    <a:pt x="2363" y="817545"/>
                    <a:pt x="3175" y="814298"/>
                  </a:cubicBezTo>
                  <a:cubicBezTo>
                    <a:pt x="4484" y="809063"/>
                    <a:pt x="4455" y="803476"/>
                    <a:pt x="6350" y="798423"/>
                  </a:cubicBezTo>
                  <a:cubicBezTo>
                    <a:pt x="9871" y="789034"/>
                    <a:pt x="16261" y="787040"/>
                    <a:pt x="22225" y="779373"/>
                  </a:cubicBezTo>
                  <a:cubicBezTo>
                    <a:pt x="26910" y="773349"/>
                    <a:pt x="32512" y="767563"/>
                    <a:pt x="34925" y="760323"/>
                  </a:cubicBezTo>
                  <a:cubicBezTo>
                    <a:pt x="35983" y="757148"/>
                    <a:pt x="36009" y="753411"/>
                    <a:pt x="38100" y="750798"/>
                  </a:cubicBezTo>
                  <a:cubicBezTo>
                    <a:pt x="40484" y="747818"/>
                    <a:pt x="44450" y="746565"/>
                    <a:pt x="47625" y="744448"/>
                  </a:cubicBezTo>
                  <a:cubicBezTo>
                    <a:pt x="51858" y="738098"/>
                    <a:pt x="57912" y="732638"/>
                    <a:pt x="60325" y="725398"/>
                  </a:cubicBezTo>
                  <a:cubicBezTo>
                    <a:pt x="62590" y="718604"/>
                    <a:pt x="64057" y="711417"/>
                    <a:pt x="69850" y="706348"/>
                  </a:cubicBezTo>
                  <a:cubicBezTo>
                    <a:pt x="75593" y="701322"/>
                    <a:pt x="88900" y="693648"/>
                    <a:pt x="88900" y="693648"/>
                  </a:cubicBezTo>
                  <a:cubicBezTo>
                    <a:pt x="91017" y="687298"/>
                    <a:pt x="94511" y="681251"/>
                    <a:pt x="95250" y="674598"/>
                  </a:cubicBezTo>
                  <a:cubicBezTo>
                    <a:pt x="96256" y="665544"/>
                    <a:pt x="96281" y="647136"/>
                    <a:pt x="101600" y="636498"/>
                  </a:cubicBezTo>
                  <a:cubicBezTo>
                    <a:pt x="103307" y="633085"/>
                    <a:pt x="106243" y="630386"/>
                    <a:pt x="107950" y="626973"/>
                  </a:cubicBezTo>
                  <a:cubicBezTo>
                    <a:pt x="109447" y="623980"/>
                    <a:pt x="108758" y="619815"/>
                    <a:pt x="111125" y="617448"/>
                  </a:cubicBezTo>
                  <a:cubicBezTo>
                    <a:pt x="116521" y="612052"/>
                    <a:pt x="130175" y="604748"/>
                    <a:pt x="130175" y="604748"/>
                  </a:cubicBezTo>
                  <a:cubicBezTo>
                    <a:pt x="138155" y="580807"/>
                    <a:pt x="126462" y="609389"/>
                    <a:pt x="142875" y="588873"/>
                  </a:cubicBezTo>
                  <a:cubicBezTo>
                    <a:pt x="144966" y="586260"/>
                    <a:pt x="144553" y="582341"/>
                    <a:pt x="146050" y="579348"/>
                  </a:cubicBezTo>
                  <a:cubicBezTo>
                    <a:pt x="147757" y="575935"/>
                    <a:pt x="150850" y="573310"/>
                    <a:pt x="152400" y="569823"/>
                  </a:cubicBezTo>
                  <a:cubicBezTo>
                    <a:pt x="167513" y="535818"/>
                    <a:pt x="150729" y="562804"/>
                    <a:pt x="165100" y="541248"/>
                  </a:cubicBezTo>
                  <a:cubicBezTo>
                    <a:pt x="166158" y="506323"/>
                    <a:pt x="165595" y="471311"/>
                    <a:pt x="168275" y="436473"/>
                  </a:cubicBezTo>
                  <a:cubicBezTo>
                    <a:pt x="168788" y="429799"/>
                    <a:pt x="174625" y="417423"/>
                    <a:pt x="174625" y="417423"/>
                  </a:cubicBezTo>
                  <a:cubicBezTo>
                    <a:pt x="175683" y="405781"/>
                    <a:pt x="174502" y="393713"/>
                    <a:pt x="177800" y="382498"/>
                  </a:cubicBezTo>
                  <a:cubicBezTo>
                    <a:pt x="179953" y="375176"/>
                    <a:pt x="190500" y="363448"/>
                    <a:pt x="190500" y="363448"/>
                  </a:cubicBezTo>
                  <a:cubicBezTo>
                    <a:pt x="191558" y="346515"/>
                    <a:pt x="191029" y="329407"/>
                    <a:pt x="193675" y="312648"/>
                  </a:cubicBezTo>
                  <a:cubicBezTo>
                    <a:pt x="194270" y="308879"/>
                    <a:pt x="196789" y="305145"/>
                    <a:pt x="200025" y="303123"/>
                  </a:cubicBezTo>
                  <a:cubicBezTo>
                    <a:pt x="209107" y="297447"/>
                    <a:pt x="224676" y="296167"/>
                    <a:pt x="234950" y="293598"/>
                  </a:cubicBezTo>
                  <a:cubicBezTo>
                    <a:pt x="238197" y="292786"/>
                    <a:pt x="241300" y="291481"/>
                    <a:pt x="244475" y="290423"/>
                  </a:cubicBezTo>
                  <a:cubicBezTo>
                    <a:pt x="245533" y="270315"/>
                    <a:pt x="245827" y="250151"/>
                    <a:pt x="247650" y="230098"/>
                  </a:cubicBezTo>
                  <a:cubicBezTo>
                    <a:pt x="247953" y="226765"/>
                    <a:pt x="249328" y="223566"/>
                    <a:pt x="250825" y="220573"/>
                  </a:cubicBezTo>
                  <a:cubicBezTo>
                    <a:pt x="256011" y="210201"/>
                    <a:pt x="264795" y="202158"/>
                    <a:pt x="276225" y="198348"/>
                  </a:cubicBezTo>
                  <a:cubicBezTo>
                    <a:pt x="282575" y="196231"/>
                    <a:pt x="289706" y="195711"/>
                    <a:pt x="295275" y="191998"/>
                  </a:cubicBezTo>
                  <a:lnTo>
                    <a:pt x="304800" y="185648"/>
                  </a:lnTo>
                  <a:cubicBezTo>
                    <a:pt x="305858" y="181415"/>
                    <a:pt x="307028" y="177208"/>
                    <a:pt x="307975" y="172948"/>
                  </a:cubicBezTo>
                  <a:cubicBezTo>
                    <a:pt x="309146" y="167680"/>
                    <a:pt x="308473" y="161758"/>
                    <a:pt x="311150" y="157073"/>
                  </a:cubicBezTo>
                  <a:cubicBezTo>
                    <a:pt x="313043" y="153760"/>
                    <a:pt x="317500" y="152840"/>
                    <a:pt x="320675" y="150723"/>
                  </a:cubicBezTo>
                  <a:cubicBezTo>
                    <a:pt x="322792" y="147548"/>
                    <a:pt x="324327" y="143896"/>
                    <a:pt x="327025" y="141198"/>
                  </a:cubicBezTo>
                  <a:cubicBezTo>
                    <a:pt x="329723" y="138500"/>
                    <a:pt x="334166" y="137828"/>
                    <a:pt x="336550" y="134848"/>
                  </a:cubicBezTo>
                  <a:cubicBezTo>
                    <a:pt x="338641" y="132235"/>
                    <a:pt x="338100" y="128249"/>
                    <a:pt x="339725" y="125323"/>
                  </a:cubicBezTo>
                  <a:cubicBezTo>
                    <a:pt x="350620" y="105713"/>
                    <a:pt x="348036" y="109199"/>
                    <a:pt x="361950" y="99923"/>
                  </a:cubicBezTo>
                  <a:cubicBezTo>
                    <a:pt x="363008" y="95690"/>
                    <a:pt x="363406" y="91234"/>
                    <a:pt x="365125" y="87223"/>
                  </a:cubicBezTo>
                  <a:cubicBezTo>
                    <a:pt x="366628" y="83716"/>
                    <a:pt x="369768" y="81111"/>
                    <a:pt x="371475" y="77698"/>
                  </a:cubicBezTo>
                  <a:cubicBezTo>
                    <a:pt x="372972" y="74705"/>
                    <a:pt x="373592" y="71348"/>
                    <a:pt x="374650" y="68173"/>
                  </a:cubicBezTo>
                  <a:cubicBezTo>
                    <a:pt x="393047" y="95768"/>
                    <a:pt x="379194" y="71464"/>
                    <a:pt x="384175" y="141198"/>
                  </a:cubicBezTo>
                  <a:cubicBezTo>
                    <a:pt x="384783" y="149709"/>
                    <a:pt x="382457" y="159608"/>
                    <a:pt x="387350" y="166598"/>
                  </a:cubicBezTo>
                  <a:cubicBezTo>
                    <a:pt x="391188" y="172082"/>
                    <a:pt x="400050" y="170831"/>
                    <a:pt x="406400" y="172948"/>
                  </a:cubicBezTo>
                  <a:lnTo>
                    <a:pt x="415925" y="176123"/>
                  </a:lnTo>
                  <a:cubicBezTo>
                    <a:pt x="437064" y="197262"/>
                    <a:pt x="417138" y="174496"/>
                    <a:pt x="428625" y="195173"/>
                  </a:cubicBezTo>
                  <a:cubicBezTo>
                    <a:pt x="432331" y="201844"/>
                    <a:pt x="437092" y="207873"/>
                    <a:pt x="441325" y="214223"/>
                  </a:cubicBezTo>
                  <a:cubicBezTo>
                    <a:pt x="443442" y="217398"/>
                    <a:pt x="446468" y="220128"/>
                    <a:pt x="447675" y="223748"/>
                  </a:cubicBezTo>
                  <a:lnTo>
                    <a:pt x="454025" y="242798"/>
                  </a:lnTo>
                  <a:cubicBezTo>
                    <a:pt x="456117" y="249073"/>
                    <a:pt x="457955" y="257372"/>
                    <a:pt x="463550" y="261848"/>
                  </a:cubicBezTo>
                  <a:cubicBezTo>
                    <a:pt x="466163" y="263939"/>
                    <a:pt x="469900" y="263965"/>
                    <a:pt x="473075" y="265023"/>
                  </a:cubicBezTo>
                  <a:lnTo>
                    <a:pt x="479425" y="284073"/>
                  </a:lnTo>
                  <a:cubicBezTo>
                    <a:pt x="480483" y="287248"/>
                    <a:pt x="482050" y="290297"/>
                    <a:pt x="482600" y="293598"/>
                  </a:cubicBezTo>
                  <a:cubicBezTo>
                    <a:pt x="483658" y="299948"/>
                    <a:pt x="482600" y="306827"/>
                    <a:pt x="485775" y="312648"/>
                  </a:cubicBezTo>
                  <a:cubicBezTo>
                    <a:pt x="488950" y="318469"/>
                    <a:pt x="498337" y="324263"/>
                    <a:pt x="501650" y="328523"/>
                  </a:cubicBezTo>
                  <a:cubicBezTo>
                    <a:pt x="506335" y="334547"/>
                    <a:pt x="503767" y="338048"/>
                    <a:pt x="508000" y="341223"/>
                  </a:cubicBezTo>
                  <a:cubicBezTo>
                    <a:pt x="512233" y="344398"/>
                    <a:pt x="520700" y="345456"/>
                    <a:pt x="527050" y="347573"/>
                  </a:cubicBezTo>
                  <a:cubicBezTo>
                    <a:pt x="529167" y="351806"/>
                    <a:pt x="531642" y="355879"/>
                    <a:pt x="533400" y="360273"/>
                  </a:cubicBezTo>
                  <a:cubicBezTo>
                    <a:pt x="535886" y="366488"/>
                    <a:pt x="534181" y="375610"/>
                    <a:pt x="539750" y="379323"/>
                  </a:cubicBezTo>
                  <a:lnTo>
                    <a:pt x="549275" y="385673"/>
                  </a:lnTo>
                  <a:cubicBezTo>
                    <a:pt x="553666" y="398847"/>
                    <a:pt x="552395" y="401530"/>
                    <a:pt x="571500" y="407898"/>
                  </a:cubicBezTo>
                  <a:lnTo>
                    <a:pt x="590550" y="414248"/>
                  </a:lnTo>
                  <a:cubicBezTo>
                    <a:pt x="597958" y="413190"/>
                    <a:pt x="608542" y="415835"/>
                    <a:pt x="612775" y="411073"/>
                  </a:cubicBezTo>
                  <a:cubicBezTo>
                    <a:pt x="617008" y="406311"/>
                    <a:pt x="611188" y="396256"/>
                    <a:pt x="615950" y="385673"/>
                  </a:cubicBezTo>
                  <a:cubicBezTo>
                    <a:pt x="620713" y="375090"/>
                    <a:pt x="636588" y="355511"/>
                    <a:pt x="641350" y="347573"/>
                  </a:cubicBezTo>
                  <a:cubicBezTo>
                    <a:pt x="646113" y="339636"/>
                    <a:pt x="642900" y="340974"/>
                    <a:pt x="644525" y="338048"/>
                  </a:cubicBezTo>
                  <a:cubicBezTo>
                    <a:pt x="648231" y="331377"/>
                    <a:pt x="649631" y="319757"/>
                    <a:pt x="657225" y="318998"/>
                  </a:cubicBezTo>
                  <a:lnTo>
                    <a:pt x="688975" y="315823"/>
                  </a:lnTo>
                  <a:cubicBezTo>
                    <a:pt x="693208" y="313706"/>
                    <a:pt x="697325" y="311337"/>
                    <a:pt x="701675" y="309473"/>
                  </a:cubicBezTo>
                  <a:cubicBezTo>
                    <a:pt x="704751" y="308155"/>
                    <a:pt x="707982" y="307217"/>
                    <a:pt x="711200" y="306298"/>
                  </a:cubicBezTo>
                  <a:cubicBezTo>
                    <a:pt x="726170" y="302021"/>
                    <a:pt x="728138" y="302518"/>
                    <a:pt x="746125" y="299948"/>
                  </a:cubicBezTo>
                  <a:cubicBezTo>
                    <a:pt x="753147" y="292926"/>
                    <a:pt x="757580" y="289739"/>
                    <a:pt x="762000" y="280898"/>
                  </a:cubicBezTo>
                  <a:cubicBezTo>
                    <a:pt x="763497" y="277905"/>
                    <a:pt x="763084" y="273986"/>
                    <a:pt x="765175" y="271373"/>
                  </a:cubicBezTo>
                  <a:cubicBezTo>
                    <a:pt x="767559" y="268393"/>
                    <a:pt x="771525" y="267140"/>
                    <a:pt x="774700" y="265023"/>
                  </a:cubicBezTo>
                  <a:cubicBezTo>
                    <a:pt x="778933" y="258673"/>
                    <a:pt x="779996" y="247824"/>
                    <a:pt x="787400" y="245973"/>
                  </a:cubicBezTo>
                  <a:cubicBezTo>
                    <a:pt x="793845" y="244362"/>
                    <a:pt x="803248" y="242356"/>
                    <a:pt x="809625" y="239623"/>
                  </a:cubicBezTo>
                  <a:cubicBezTo>
                    <a:pt x="813975" y="237759"/>
                    <a:pt x="817893" y="234935"/>
                    <a:pt x="822325" y="233273"/>
                  </a:cubicBezTo>
                  <a:cubicBezTo>
                    <a:pt x="826411" y="231741"/>
                    <a:pt x="830845" y="231352"/>
                    <a:pt x="835025" y="230098"/>
                  </a:cubicBezTo>
                  <a:cubicBezTo>
                    <a:pt x="841436" y="228175"/>
                    <a:pt x="847725" y="225865"/>
                    <a:pt x="854075" y="223748"/>
                  </a:cubicBezTo>
                  <a:cubicBezTo>
                    <a:pt x="857250" y="222690"/>
                    <a:pt x="860353" y="221385"/>
                    <a:pt x="863600" y="220573"/>
                  </a:cubicBezTo>
                  <a:lnTo>
                    <a:pt x="876300" y="217398"/>
                  </a:lnTo>
                  <a:cubicBezTo>
                    <a:pt x="878417" y="214223"/>
                    <a:pt x="880943" y="211286"/>
                    <a:pt x="882650" y="207873"/>
                  </a:cubicBezTo>
                  <a:cubicBezTo>
                    <a:pt x="885904" y="201364"/>
                    <a:pt x="887792" y="188511"/>
                    <a:pt x="889000" y="182473"/>
                  </a:cubicBezTo>
                  <a:cubicBezTo>
                    <a:pt x="890058" y="165540"/>
                    <a:pt x="888494" y="148235"/>
                    <a:pt x="892175" y="131673"/>
                  </a:cubicBezTo>
                  <a:cubicBezTo>
                    <a:pt x="893003" y="127948"/>
                    <a:pt x="899678" y="128559"/>
                    <a:pt x="901700" y="125323"/>
                  </a:cubicBezTo>
                  <a:cubicBezTo>
                    <a:pt x="905248" y="119647"/>
                    <a:pt x="904875" y="113152"/>
                    <a:pt x="908050" y="106273"/>
                  </a:cubicBezTo>
                  <a:cubicBezTo>
                    <a:pt x="911225" y="99394"/>
                    <a:pt x="910167" y="89869"/>
                    <a:pt x="920750" y="84048"/>
                  </a:cubicBezTo>
                  <a:cubicBezTo>
                    <a:pt x="931333" y="78227"/>
                    <a:pt x="959908" y="76640"/>
                    <a:pt x="971550" y="71348"/>
                  </a:cubicBezTo>
                  <a:cubicBezTo>
                    <a:pt x="989606" y="53292"/>
                    <a:pt x="972220" y="67838"/>
                    <a:pt x="990600" y="58648"/>
                  </a:cubicBezTo>
                  <a:cubicBezTo>
                    <a:pt x="1015219" y="46338"/>
                    <a:pt x="985709" y="57103"/>
                    <a:pt x="1009650" y="49123"/>
                  </a:cubicBezTo>
                  <a:cubicBezTo>
                    <a:pt x="1011767" y="45948"/>
                    <a:pt x="1014497" y="43105"/>
                    <a:pt x="1016000" y="39598"/>
                  </a:cubicBezTo>
                  <a:cubicBezTo>
                    <a:pt x="1019979" y="30314"/>
                    <a:pt x="1016861" y="24304"/>
                    <a:pt x="1025525" y="17373"/>
                  </a:cubicBezTo>
                  <a:cubicBezTo>
                    <a:pt x="1028138" y="15282"/>
                    <a:pt x="1032057" y="15695"/>
                    <a:pt x="1035050" y="14198"/>
                  </a:cubicBezTo>
                  <a:cubicBezTo>
                    <a:pt x="1038463" y="12491"/>
                    <a:pt x="1041088" y="9398"/>
                    <a:pt x="1044575" y="7848"/>
                  </a:cubicBezTo>
                  <a:cubicBezTo>
                    <a:pt x="1050692" y="5130"/>
                    <a:pt x="1063625" y="1498"/>
                    <a:pt x="1063625" y="1498"/>
                  </a:cubicBezTo>
                  <a:cubicBezTo>
                    <a:pt x="1079500" y="3615"/>
                    <a:pt x="1104088" y="-6477"/>
                    <a:pt x="1111250" y="7848"/>
                  </a:cubicBezTo>
                  <a:cubicBezTo>
                    <a:pt x="1123565" y="32478"/>
                    <a:pt x="1110134" y="62938"/>
                    <a:pt x="1108075" y="90398"/>
                  </a:cubicBezTo>
                  <a:cubicBezTo>
                    <a:pt x="1103074" y="157073"/>
                    <a:pt x="1097492" y="133790"/>
                    <a:pt x="1095375" y="153898"/>
                  </a:cubicBezTo>
                  <a:cubicBezTo>
                    <a:pt x="1093258" y="174006"/>
                    <a:pt x="1099608" y="147019"/>
                    <a:pt x="1095375" y="211048"/>
                  </a:cubicBezTo>
                  <a:cubicBezTo>
                    <a:pt x="1091142" y="275077"/>
                    <a:pt x="1075796" y="463990"/>
                    <a:pt x="1069975" y="538073"/>
                  </a:cubicBezTo>
                  <a:cubicBezTo>
                    <a:pt x="1069346" y="550650"/>
                    <a:pt x="1077502" y="605022"/>
                    <a:pt x="1054100" y="620623"/>
                  </a:cubicBezTo>
                  <a:cubicBezTo>
                    <a:pt x="1044534" y="627000"/>
                    <a:pt x="1043154" y="628489"/>
                    <a:pt x="1031875" y="633323"/>
                  </a:cubicBezTo>
                  <a:cubicBezTo>
                    <a:pt x="1028799" y="634641"/>
                    <a:pt x="1025343" y="635001"/>
                    <a:pt x="1022350" y="636498"/>
                  </a:cubicBezTo>
                  <a:cubicBezTo>
                    <a:pt x="1011944" y="641701"/>
                    <a:pt x="1010708" y="663485"/>
                    <a:pt x="1000125" y="66824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39" name="Forma livre 438"/>
            <p:cNvSpPr/>
            <p:nvPr/>
          </p:nvSpPr>
          <p:spPr>
            <a:xfrm>
              <a:off x="1013511" y="3881155"/>
              <a:ext cx="330840" cy="332158"/>
            </a:xfrm>
            <a:custGeom>
              <a:avLst/>
              <a:gdLst>
                <a:gd name="connsiteX0" fmla="*/ 267380 w 502330"/>
                <a:gd name="connsiteY0" fmla="*/ 68532 h 504331"/>
                <a:gd name="connsiteX1" fmla="*/ 232455 w 502330"/>
                <a:gd name="connsiteY1" fmla="*/ 81232 h 504331"/>
                <a:gd name="connsiteX2" fmla="*/ 207055 w 502330"/>
                <a:gd name="connsiteY2" fmla="*/ 84407 h 504331"/>
                <a:gd name="connsiteX3" fmla="*/ 210230 w 502330"/>
                <a:gd name="connsiteY3" fmla="*/ 93932 h 504331"/>
                <a:gd name="connsiteX4" fmla="*/ 165780 w 502330"/>
                <a:gd name="connsiteY4" fmla="*/ 125682 h 504331"/>
                <a:gd name="connsiteX5" fmla="*/ 153080 w 502330"/>
                <a:gd name="connsiteY5" fmla="*/ 154257 h 504331"/>
                <a:gd name="connsiteX6" fmla="*/ 143555 w 502330"/>
                <a:gd name="connsiteY6" fmla="*/ 157432 h 504331"/>
                <a:gd name="connsiteX7" fmla="*/ 111805 w 502330"/>
                <a:gd name="connsiteY7" fmla="*/ 160607 h 504331"/>
                <a:gd name="connsiteX8" fmla="*/ 99105 w 502330"/>
                <a:gd name="connsiteY8" fmla="*/ 179657 h 504331"/>
                <a:gd name="connsiteX9" fmla="*/ 92755 w 502330"/>
                <a:gd name="connsiteY9" fmla="*/ 189182 h 504331"/>
                <a:gd name="connsiteX10" fmla="*/ 64180 w 502330"/>
                <a:gd name="connsiteY10" fmla="*/ 211407 h 504331"/>
                <a:gd name="connsiteX11" fmla="*/ 54655 w 502330"/>
                <a:gd name="connsiteY11" fmla="*/ 230457 h 504331"/>
                <a:gd name="connsiteX12" fmla="*/ 45130 w 502330"/>
                <a:gd name="connsiteY12" fmla="*/ 236807 h 504331"/>
                <a:gd name="connsiteX13" fmla="*/ 41955 w 502330"/>
                <a:gd name="connsiteY13" fmla="*/ 284432 h 504331"/>
                <a:gd name="connsiteX14" fmla="*/ 32430 w 502330"/>
                <a:gd name="connsiteY14" fmla="*/ 287607 h 504331"/>
                <a:gd name="connsiteX15" fmla="*/ 13380 w 502330"/>
                <a:gd name="connsiteY15" fmla="*/ 300307 h 504331"/>
                <a:gd name="connsiteX16" fmla="*/ 3855 w 502330"/>
                <a:gd name="connsiteY16" fmla="*/ 306657 h 504331"/>
                <a:gd name="connsiteX17" fmla="*/ 680 w 502330"/>
                <a:gd name="connsiteY17" fmla="*/ 316182 h 504331"/>
                <a:gd name="connsiteX18" fmla="*/ 19730 w 502330"/>
                <a:gd name="connsiteY18" fmla="*/ 322532 h 504331"/>
                <a:gd name="connsiteX19" fmla="*/ 29255 w 502330"/>
                <a:gd name="connsiteY19" fmla="*/ 325707 h 504331"/>
                <a:gd name="connsiteX20" fmla="*/ 38780 w 502330"/>
                <a:gd name="connsiteY20" fmla="*/ 328882 h 504331"/>
                <a:gd name="connsiteX21" fmla="*/ 61005 w 502330"/>
                <a:gd name="connsiteY21" fmla="*/ 335232 h 504331"/>
                <a:gd name="connsiteX22" fmla="*/ 80055 w 502330"/>
                <a:gd name="connsiteY22" fmla="*/ 347932 h 504331"/>
                <a:gd name="connsiteX23" fmla="*/ 99105 w 502330"/>
                <a:gd name="connsiteY23" fmla="*/ 357457 h 504331"/>
                <a:gd name="connsiteX24" fmla="*/ 108630 w 502330"/>
                <a:gd name="connsiteY24" fmla="*/ 366982 h 504331"/>
                <a:gd name="connsiteX25" fmla="*/ 121330 w 502330"/>
                <a:gd name="connsiteY25" fmla="*/ 373332 h 504331"/>
                <a:gd name="connsiteX26" fmla="*/ 149905 w 502330"/>
                <a:gd name="connsiteY26" fmla="*/ 392382 h 504331"/>
                <a:gd name="connsiteX27" fmla="*/ 159430 w 502330"/>
                <a:gd name="connsiteY27" fmla="*/ 398732 h 504331"/>
                <a:gd name="connsiteX28" fmla="*/ 168955 w 502330"/>
                <a:gd name="connsiteY28" fmla="*/ 405082 h 504331"/>
                <a:gd name="connsiteX29" fmla="*/ 178480 w 502330"/>
                <a:gd name="connsiteY29" fmla="*/ 414607 h 504331"/>
                <a:gd name="connsiteX30" fmla="*/ 191180 w 502330"/>
                <a:gd name="connsiteY30" fmla="*/ 417782 h 504331"/>
                <a:gd name="connsiteX31" fmla="*/ 197530 w 502330"/>
                <a:gd name="connsiteY31" fmla="*/ 427307 h 504331"/>
                <a:gd name="connsiteX32" fmla="*/ 207055 w 502330"/>
                <a:gd name="connsiteY32" fmla="*/ 430482 h 504331"/>
                <a:gd name="connsiteX33" fmla="*/ 229280 w 502330"/>
                <a:gd name="connsiteY33" fmla="*/ 443182 h 504331"/>
                <a:gd name="connsiteX34" fmla="*/ 248330 w 502330"/>
                <a:gd name="connsiteY34" fmla="*/ 462232 h 504331"/>
                <a:gd name="connsiteX35" fmla="*/ 264205 w 502330"/>
                <a:gd name="connsiteY35" fmla="*/ 481282 h 504331"/>
                <a:gd name="connsiteX36" fmla="*/ 273730 w 502330"/>
                <a:gd name="connsiteY36" fmla="*/ 487632 h 504331"/>
                <a:gd name="connsiteX37" fmla="*/ 280080 w 502330"/>
                <a:gd name="connsiteY37" fmla="*/ 497157 h 504331"/>
                <a:gd name="connsiteX38" fmla="*/ 289605 w 502330"/>
                <a:gd name="connsiteY38" fmla="*/ 503507 h 504331"/>
                <a:gd name="connsiteX39" fmla="*/ 283255 w 502330"/>
                <a:gd name="connsiteY39" fmla="*/ 478107 h 504331"/>
                <a:gd name="connsiteX40" fmla="*/ 286430 w 502330"/>
                <a:gd name="connsiteY40" fmla="*/ 417782 h 504331"/>
                <a:gd name="connsiteX41" fmla="*/ 289605 w 502330"/>
                <a:gd name="connsiteY41" fmla="*/ 408257 h 504331"/>
                <a:gd name="connsiteX42" fmla="*/ 292780 w 502330"/>
                <a:gd name="connsiteY42" fmla="*/ 395557 h 504331"/>
                <a:gd name="connsiteX43" fmla="*/ 295955 w 502330"/>
                <a:gd name="connsiteY43" fmla="*/ 370157 h 504331"/>
                <a:gd name="connsiteX44" fmla="*/ 302305 w 502330"/>
                <a:gd name="connsiteY44" fmla="*/ 360632 h 504331"/>
                <a:gd name="connsiteX45" fmla="*/ 340405 w 502330"/>
                <a:gd name="connsiteY45" fmla="*/ 357457 h 504331"/>
                <a:gd name="connsiteX46" fmla="*/ 353105 w 502330"/>
                <a:gd name="connsiteY46" fmla="*/ 354282 h 504331"/>
                <a:gd name="connsiteX47" fmla="*/ 356280 w 502330"/>
                <a:gd name="connsiteY47" fmla="*/ 316182 h 504331"/>
                <a:gd name="connsiteX48" fmla="*/ 359455 w 502330"/>
                <a:gd name="connsiteY48" fmla="*/ 306657 h 504331"/>
                <a:gd name="connsiteX49" fmla="*/ 362630 w 502330"/>
                <a:gd name="connsiteY49" fmla="*/ 284432 h 504331"/>
                <a:gd name="connsiteX50" fmla="*/ 375330 w 502330"/>
                <a:gd name="connsiteY50" fmla="*/ 265382 h 504331"/>
                <a:gd name="connsiteX51" fmla="*/ 381680 w 502330"/>
                <a:gd name="connsiteY51" fmla="*/ 246332 h 504331"/>
                <a:gd name="connsiteX52" fmla="*/ 384855 w 502330"/>
                <a:gd name="connsiteY52" fmla="*/ 236807 h 504331"/>
                <a:gd name="connsiteX53" fmla="*/ 438830 w 502330"/>
                <a:gd name="connsiteY53" fmla="*/ 227282 h 504331"/>
                <a:gd name="connsiteX54" fmla="*/ 442005 w 502330"/>
                <a:gd name="connsiteY54" fmla="*/ 198707 h 504331"/>
                <a:gd name="connsiteX55" fmla="*/ 451530 w 502330"/>
                <a:gd name="connsiteY55" fmla="*/ 179657 h 504331"/>
                <a:gd name="connsiteX56" fmla="*/ 454705 w 502330"/>
                <a:gd name="connsiteY56" fmla="*/ 170132 h 504331"/>
                <a:gd name="connsiteX57" fmla="*/ 457880 w 502330"/>
                <a:gd name="connsiteY57" fmla="*/ 141557 h 504331"/>
                <a:gd name="connsiteX58" fmla="*/ 461055 w 502330"/>
                <a:gd name="connsiteY58" fmla="*/ 132032 h 504331"/>
                <a:gd name="connsiteX59" fmla="*/ 470580 w 502330"/>
                <a:gd name="connsiteY59" fmla="*/ 125682 h 504331"/>
                <a:gd name="connsiteX60" fmla="*/ 480105 w 502330"/>
                <a:gd name="connsiteY60" fmla="*/ 122507 h 504331"/>
                <a:gd name="connsiteX61" fmla="*/ 486455 w 502330"/>
                <a:gd name="connsiteY61" fmla="*/ 103457 h 504331"/>
                <a:gd name="connsiteX62" fmla="*/ 492805 w 502330"/>
                <a:gd name="connsiteY62" fmla="*/ 93932 h 504331"/>
                <a:gd name="connsiteX63" fmla="*/ 502330 w 502330"/>
                <a:gd name="connsiteY63" fmla="*/ 74882 h 504331"/>
                <a:gd name="connsiteX64" fmla="*/ 492805 w 502330"/>
                <a:gd name="connsiteY64" fmla="*/ 43132 h 504331"/>
                <a:gd name="connsiteX65" fmla="*/ 486455 w 502330"/>
                <a:gd name="connsiteY65" fmla="*/ 33607 h 504331"/>
                <a:gd name="connsiteX66" fmla="*/ 483280 w 502330"/>
                <a:gd name="connsiteY66" fmla="*/ 24082 h 504331"/>
                <a:gd name="connsiteX67" fmla="*/ 454705 w 502330"/>
                <a:gd name="connsiteY67" fmla="*/ 11382 h 504331"/>
                <a:gd name="connsiteX68" fmla="*/ 334055 w 502330"/>
                <a:gd name="connsiteY68" fmla="*/ 8207 h 504331"/>
                <a:gd name="connsiteX69" fmla="*/ 315005 w 502330"/>
                <a:gd name="connsiteY69" fmla="*/ 1857 h 504331"/>
                <a:gd name="connsiteX70" fmla="*/ 302305 w 502330"/>
                <a:gd name="connsiteY70" fmla="*/ 24082 h 504331"/>
                <a:gd name="connsiteX71" fmla="*/ 295955 w 502330"/>
                <a:gd name="connsiteY71" fmla="*/ 36782 h 504331"/>
                <a:gd name="connsiteX72" fmla="*/ 283255 w 502330"/>
                <a:gd name="connsiteY72" fmla="*/ 55832 h 504331"/>
                <a:gd name="connsiteX73" fmla="*/ 264205 w 502330"/>
                <a:gd name="connsiteY73" fmla="*/ 65357 h 504331"/>
                <a:gd name="connsiteX74" fmla="*/ 267380 w 502330"/>
                <a:gd name="connsiteY74" fmla="*/ 68532 h 504331"/>
                <a:gd name="connsiteX0" fmla="*/ 264205 w 502330"/>
                <a:gd name="connsiteY0" fmla="*/ 65357 h 504331"/>
                <a:gd name="connsiteX1" fmla="*/ 232455 w 502330"/>
                <a:gd name="connsiteY1" fmla="*/ 81232 h 504331"/>
                <a:gd name="connsiteX2" fmla="*/ 207055 w 502330"/>
                <a:gd name="connsiteY2" fmla="*/ 84407 h 504331"/>
                <a:gd name="connsiteX3" fmla="*/ 210230 w 502330"/>
                <a:gd name="connsiteY3" fmla="*/ 93932 h 504331"/>
                <a:gd name="connsiteX4" fmla="*/ 165780 w 502330"/>
                <a:gd name="connsiteY4" fmla="*/ 125682 h 504331"/>
                <a:gd name="connsiteX5" fmla="*/ 153080 w 502330"/>
                <a:gd name="connsiteY5" fmla="*/ 154257 h 504331"/>
                <a:gd name="connsiteX6" fmla="*/ 143555 w 502330"/>
                <a:gd name="connsiteY6" fmla="*/ 157432 h 504331"/>
                <a:gd name="connsiteX7" fmla="*/ 111805 w 502330"/>
                <a:gd name="connsiteY7" fmla="*/ 160607 h 504331"/>
                <a:gd name="connsiteX8" fmla="*/ 99105 w 502330"/>
                <a:gd name="connsiteY8" fmla="*/ 179657 h 504331"/>
                <a:gd name="connsiteX9" fmla="*/ 92755 w 502330"/>
                <a:gd name="connsiteY9" fmla="*/ 189182 h 504331"/>
                <a:gd name="connsiteX10" fmla="*/ 64180 w 502330"/>
                <a:gd name="connsiteY10" fmla="*/ 211407 h 504331"/>
                <a:gd name="connsiteX11" fmla="*/ 54655 w 502330"/>
                <a:gd name="connsiteY11" fmla="*/ 230457 h 504331"/>
                <a:gd name="connsiteX12" fmla="*/ 45130 w 502330"/>
                <a:gd name="connsiteY12" fmla="*/ 236807 h 504331"/>
                <a:gd name="connsiteX13" fmla="*/ 41955 w 502330"/>
                <a:gd name="connsiteY13" fmla="*/ 284432 h 504331"/>
                <a:gd name="connsiteX14" fmla="*/ 32430 w 502330"/>
                <a:gd name="connsiteY14" fmla="*/ 287607 h 504331"/>
                <a:gd name="connsiteX15" fmla="*/ 13380 w 502330"/>
                <a:gd name="connsiteY15" fmla="*/ 300307 h 504331"/>
                <a:gd name="connsiteX16" fmla="*/ 3855 w 502330"/>
                <a:gd name="connsiteY16" fmla="*/ 306657 h 504331"/>
                <a:gd name="connsiteX17" fmla="*/ 680 w 502330"/>
                <a:gd name="connsiteY17" fmla="*/ 316182 h 504331"/>
                <a:gd name="connsiteX18" fmla="*/ 19730 w 502330"/>
                <a:gd name="connsiteY18" fmla="*/ 322532 h 504331"/>
                <a:gd name="connsiteX19" fmla="*/ 29255 w 502330"/>
                <a:gd name="connsiteY19" fmla="*/ 325707 h 504331"/>
                <a:gd name="connsiteX20" fmla="*/ 38780 w 502330"/>
                <a:gd name="connsiteY20" fmla="*/ 328882 h 504331"/>
                <a:gd name="connsiteX21" fmla="*/ 61005 w 502330"/>
                <a:gd name="connsiteY21" fmla="*/ 335232 h 504331"/>
                <a:gd name="connsiteX22" fmla="*/ 80055 w 502330"/>
                <a:gd name="connsiteY22" fmla="*/ 347932 h 504331"/>
                <a:gd name="connsiteX23" fmla="*/ 99105 w 502330"/>
                <a:gd name="connsiteY23" fmla="*/ 357457 h 504331"/>
                <a:gd name="connsiteX24" fmla="*/ 108630 w 502330"/>
                <a:gd name="connsiteY24" fmla="*/ 366982 h 504331"/>
                <a:gd name="connsiteX25" fmla="*/ 121330 w 502330"/>
                <a:gd name="connsiteY25" fmla="*/ 373332 h 504331"/>
                <a:gd name="connsiteX26" fmla="*/ 149905 w 502330"/>
                <a:gd name="connsiteY26" fmla="*/ 392382 h 504331"/>
                <a:gd name="connsiteX27" fmla="*/ 159430 w 502330"/>
                <a:gd name="connsiteY27" fmla="*/ 398732 h 504331"/>
                <a:gd name="connsiteX28" fmla="*/ 168955 w 502330"/>
                <a:gd name="connsiteY28" fmla="*/ 405082 h 504331"/>
                <a:gd name="connsiteX29" fmla="*/ 178480 w 502330"/>
                <a:gd name="connsiteY29" fmla="*/ 414607 h 504331"/>
                <a:gd name="connsiteX30" fmla="*/ 191180 w 502330"/>
                <a:gd name="connsiteY30" fmla="*/ 417782 h 504331"/>
                <a:gd name="connsiteX31" fmla="*/ 197530 w 502330"/>
                <a:gd name="connsiteY31" fmla="*/ 427307 h 504331"/>
                <a:gd name="connsiteX32" fmla="*/ 207055 w 502330"/>
                <a:gd name="connsiteY32" fmla="*/ 430482 h 504331"/>
                <a:gd name="connsiteX33" fmla="*/ 229280 w 502330"/>
                <a:gd name="connsiteY33" fmla="*/ 443182 h 504331"/>
                <a:gd name="connsiteX34" fmla="*/ 248330 w 502330"/>
                <a:gd name="connsiteY34" fmla="*/ 462232 h 504331"/>
                <a:gd name="connsiteX35" fmla="*/ 264205 w 502330"/>
                <a:gd name="connsiteY35" fmla="*/ 481282 h 504331"/>
                <a:gd name="connsiteX36" fmla="*/ 273730 w 502330"/>
                <a:gd name="connsiteY36" fmla="*/ 487632 h 504331"/>
                <a:gd name="connsiteX37" fmla="*/ 280080 w 502330"/>
                <a:gd name="connsiteY37" fmla="*/ 497157 h 504331"/>
                <a:gd name="connsiteX38" fmla="*/ 289605 w 502330"/>
                <a:gd name="connsiteY38" fmla="*/ 503507 h 504331"/>
                <a:gd name="connsiteX39" fmla="*/ 283255 w 502330"/>
                <a:gd name="connsiteY39" fmla="*/ 478107 h 504331"/>
                <a:gd name="connsiteX40" fmla="*/ 286430 w 502330"/>
                <a:gd name="connsiteY40" fmla="*/ 417782 h 504331"/>
                <a:gd name="connsiteX41" fmla="*/ 289605 w 502330"/>
                <a:gd name="connsiteY41" fmla="*/ 408257 h 504331"/>
                <a:gd name="connsiteX42" fmla="*/ 292780 w 502330"/>
                <a:gd name="connsiteY42" fmla="*/ 395557 h 504331"/>
                <a:gd name="connsiteX43" fmla="*/ 295955 w 502330"/>
                <a:gd name="connsiteY43" fmla="*/ 370157 h 504331"/>
                <a:gd name="connsiteX44" fmla="*/ 302305 w 502330"/>
                <a:gd name="connsiteY44" fmla="*/ 360632 h 504331"/>
                <a:gd name="connsiteX45" fmla="*/ 340405 w 502330"/>
                <a:gd name="connsiteY45" fmla="*/ 357457 h 504331"/>
                <a:gd name="connsiteX46" fmla="*/ 353105 w 502330"/>
                <a:gd name="connsiteY46" fmla="*/ 354282 h 504331"/>
                <a:gd name="connsiteX47" fmla="*/ 356280 w 502330"/>
                <a:gd name="connsiteY47" fmla="*/ 316182 h 504331"/>
                <a:gd name="connsiteX48" fmla="*/ 359455 w 502330"/>
                <a:gd name="connsiteY48" fmla="*/ 306657 h 504331"/>
                <a:gd name="connsiteX49" fmla="*/ 362630 w 502330"/>
                <a:gd name="connsiteY49" fmla="*/ 284432 h 504331"/>
                <a:gd name="connsiteX50" fmla="*/ 375330 w 502330"/>
                <a:gd name="connsiteY50" fmla="*/ 265382 h 504331"/>
                <a:gd name="connsiteX51" fmla="*/ 381680 w 502330"/>
                <a:gd name="connsiteY51" fmla="*/ 246332 h 504331"/>
                <a:gd name="connsiteX52" fmla="*/ 384855 w 502330"/>
                <a:gd name="connsiteY52" fmla="*/ 236807 h 504331"/>
                <a:gd name="connsiteX53" fmla="*/ 438830 w 502330"/>
                <a:gd name="connsiteY53" fmla="*/ 227282 h 504331"/>
                <a:gd name="connsiteX54" fmla="*/ 442005 w 502330"/>
                <a:gd name="connsiteY54" fmla="*/ 198707 h 504331"/>
                <a:gd name="connsiteX55" fmla="*/ 451530 w 502330"/>
                <a:gd name="connsiteY55" fmla="*/ 179657 h 504331"/>
                <a:gd name="connsiteX56" fmla="*/ 454705 w 502330"/>
                <a:gd name="connsiteY56" fmla="*/ 170132 h 504331"/>
                <a:gd name="connsiteX57" fmla="*/ 457880 w 502330"/>
                <a:gd name="connsiteY57" fmla="*/ 141557 h 504331"/>
                <a:gd name="connsiteX58" fmla="*/ 461055 w 502330"/>
                <a:gd name="connsiteY58" fmla="*/ 132032 h 504331"/>
                <a:gd name="connsiteX59" fmla="*/ 470580 w 502330"/>
                <a:gd name="connsiteY59" fmla="*/ 125682 h 504331"/>
                <a:gd name="connsiteX60" fmla="*/ 480105 w 502330"/>
                <a:gd name="connsiteY60" fmla="*/ 122507 h 504331"/>
                <a:gd name="connsiteX61" fmla="*/ 486455 w 502330"/>
                <a:gd name="connsiteY61" fmla="*/ 103457 h 504331"/>
                <a:gd name="connsiteX62" fmla="*/ 492805 w 502330"/>
                <a:gd name="connsiteY62" fmla="*/ 93932 h 504331"/>
                <a:gd name="connsiteX63" fmla="*/ 502330 w 502330"/>
                <a:gd name="connsiteY63" fmla="*/ 74882 h 504331"/>
                <a:gd name="connsiteX64" fmla="*/ 492805 w 502330"/>
                <a:gd name="connsiteY64" fmla="*/ 43132 h 504331"/>
                <a:gd name="connsiteX65" fmla="*/ 486455 w 502330"/>
                <a:gd name="connsiteY65" fmla="*/ 33607 h 504331"/>
                <a:gd name="connsiteX66" fmla="*/ 483280 w 502330"/>
                <a:gd name="connsiteY66" fmla="*/ 24082 h 504331"/>
                <a:gd name="connsiteX67" fmla="*/ 454705 w 502330"/>
                <a:gd name="connsiteY67" fmla="*/ 11382 h 504331"/>
                <a:gd name="connsiteX68" fmla="*/ 334055 w 502330"/>
                <a:gd name="connsiteY68" fmla="*/ 8207 h 504331"/>
                <a:gd name="connsiteX69" fmla="*/ 315005 w 502330"/>
                <a:gd name="connsiteY69" fmla="*/ 1857 h 504331"/>
                <a:gd name="connsiteX70" fmla="*/ 302305 w 502330"/>
                <a:gd name="connsiteY70" fmla="*/ 24082 h 504331"/>
                <a:gd name="connsiteX71" fmla="*/ 295955 w 502330"/>
                <a:gd name="connsiteY71" fmla="*/ 36782 h 504331"/>
                <a:gd name="connsiteX72" fmla="*/ 283255 w 502330"/>
                <a:gd name="connsiteY72" fmla="*/ 55832 h 504331"/>
                <a:gd name="connsiteX73" fmla="*/ 264205 w 502330"/>
                <a:gd name="connsiteY73" fmla="*/ 65357 h 50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502330" h="504331">
                  <a:moveTo>
                    <a:pt x="264205" y="65357"/>
                  </a:moveTo>
                  <a:cubicBezTo>
                    <a:pt x="255738" y="69590"/>
                    <a:pt x="241980" y="78057"/>
                    <a:pt x="232455" y="81232"/>
                  </a:cubicBezTo>
                  <a:cubicBezTo>
                    <a:pt x="222930" y="84407"/>
                    <a:pt x="215522" y="83349"/>
                    <a:pt x="207055" y="84407"/>
                  </a:cubicBezTo>
                  <a:cubicBezTo>
                    <a:pt x="208113" y="87582"/>
                    <a:pt x="210230" y="90585"/>
                    <a:pt x="210230" y="93932"/>
                  </a:cubicBezTo>
                  <a:cubicBezTo>
                    <a:pt x="210230" y="135860"/>
                    <a:pt x="209845" y="122292"/>
                    <a:pt x="165780" y="125682"/>
                  </a:cubicBezTo>
                  <a:cubicBezTo>
                    <a:pt x="143936" y="132963"/>
                    <a:pt x="167440" y="121946"/>
                    <a:pt x="153080" y="154257"/>
                  </a:cubicBezTo>
                  <a:cubicBezTo>
                    <a:pt x="151721" y="157315"/>
                    <a:pt x="146863" y="156923"/>
                    <a:pt x="143555" y="157432"/>
                  </a:cubicBezTo>
                  <a:cubicBezTo>
                    <a:pt x="133043" y="159049"/>
                    <a:pt x="122388" y="159549"/>
                    <a:pt x="111805" y="160607"/>
                  </a:cubicBezTo>
                  <a:lnTo>
                    <a:pt x="99105" y="179657"/>
                  </a:lnTo>
                  <a:cubicBezTo>
                    <a:pt x="96988" y="182832"/>
                    <a:pt x="95930" y="187065"/>
                    <a:pt x="92755" y="189182"/>
                  </a:cubicBezTo>
                  <a:cubicBezTo>
                    <a:pt x="69969" y="204373"/>
                    <a:pt x="79101" y="196486"/>
                    <a:pt x="64180" y="211407"/>
                  </a:cubicBezTo>
                  <a:cubicBezTo>
                    <a:pt x="61598" y="219154"/>
                    <a:pt x="60810" y="224302"/>
                    <a:pt x="54655" y="230457"/>
                  </a:cubicBezTo>
                  <a:cubicBezTo>
                    <a:pt x="51957" y="233155"/>
                    <a:pt x="48305" y="234690"/>
                    <a:pt x="45130" y="236807"/>
                  </a:cubicBezTo>
                  <a:cubicBezTo>
                    <a:pt x="44072" y="252682"/>
                    <a:pt x="45814" y="268997"/>
                    <a:pt x="41955" y="284432"/>
                  </a:cubicBezTo>
                  <a:cubicBezTo>
                    <a:pt x="41143" y="287679"/>
                    <a:pt x="35356" y="285982"/>
                    <a:pt x="32430" y="287607"/>
                  </a:cubicBezTo>
                  <a:cubicBezTo>
                    <a:pt x="25759" y="291313"/>
                    <a:pt x="19730" y="296074"/>
                    <a:pt x="13380" y="300307"/>
                  </a:cubicBezTo>
                  <a:lnTo>
                    <a:pt x="3855" y="306657"/>
                  </a:lnTo>
                  <a:cubicBezTo>
                    <a:pt x="2797" y="309832"/>
                    <a:pt x="-1687" y="313815"/>
                    <a:pt x="680" y="316182"/>
                  </a:cubicBezTo>
                  <a:cubicBezTo>
                    <a:pt x="5413" y="320915"/>
                    <a:pt x="13380" y="320415"/>
                    <a:pt x="19730" y="322532"/>
                  </a:cubicBezTo>
                  <a:lnTo>
                    <a:pt x="29255" y="325707"/>
                  </a:lnTo>
                  <a:cubicBezTo>
                    <a:pt x="32430" y="326765"/>
                    <a:pt x="35533" y="328070"/>
                    <a:pt x="38780" y="328882"/>
                  </a:cubicBezTo>
                  <a:cubicBezTo>
                    <a:pt x="41769" y="329629"/>
                    <a:pt x="57278" y="333162"/>
                    <a:pt x="61005" y="335232"/>
                  </a:cubicBezTo>
                  <a:cubicBezTo>
                    <a:pt x="67676" y="338938"/>
                    <a:pt x="72815" y="345519"/>
                    <a:pt x="80055" y="347932"/>
                  </a:cubicBezTo>
                  <a:cubicBezTo>
                    <a:pt x="89601" y="351114"/>
                    <a:pt x="90899" y="350618"/>
                    <a:pt x="99105" y="357457"/>
                  </a:cubicBezTo>
                  <a:cubicBezTo>
                    <a:pt x="102554" y="360332"/>
                    <a:pt x="104976" y="364372"/>
                    <a:pt x="108630" y="366982"/>
                  </a:cubicBezTo>
                  <a:cubicBezTo>
                    <a:pt x="112481" y="369733"/>
                    <a:pt x="117271" y="370897"/>
                    <a:pt x="121330" y="373332"/>
                  </a:cubicBezTo>
                  <a:lnTo>
                    <a:pt x="149905" y="392382"/>
                  </a:lnTo>
                  <a:lnTo>
                    <a:pt x="159430" y="398732"/>
                  </a:lnTo>
                  <a:cubicBezTo>
                    <a:pt x="162605" y="400849"/>
                    <a:pt x="166257" y="402384"/>
                    <a:pt x="168955" y="405082"/>
                  </a:cubicBezTo>
                  <a:cubicBezTo>
                    <a:pt x="172130" y="408257"/>
                    <a:pt x="174581" y="412379"/>
                    <a:pt x="178480" y="414607"/>
                  </a:cubicBezTo>
                  <a:cubicBezTo>
                    <a:pt x="182269" y="416772"/>
                    <a:pt x="186947" y="416724"/>
                    <a:pt x="191180" y="417782"/>
                  </a:cubicBezTo>
                  <a:cubicBezTo>
                    <a:pt x="193297" y="420957"/>
                    <a:pt x="194550" y="424923"/>
                    <a:pt x="197530" y="427307"/>
                  </a:cubicBezTo>
                  <a:cubicBezTo>
                    <a:pt x="200143" y="429398"/>
                    <a:pt x="203979" y="429164"/>
                    <a:pt x="207055" y="430482"/>
                  </a:cubicBezTo>
                  <a:cubicBezTo>
                    <a:pt x="212606" y="432861"/>
                    <a:pt x="224332" y="438784"/>
                    <a:pt x="229280" y="443182"/>
                  </a:cubicBezTo>
                  <a:cubicBezTo>
                    <a:pt x="235992" y="449148"/>
                    <a:pt x="243349" y="454760"/>
                    <a:pt x="248330" y="462232"/>
                  </a:cubicBezTo>
                  <a:cubicBezTo>
                    <a:pt x="254574" y="471598"/>
                    <a:pt x="255038" y="473642"/>
                    <a:pt x="264205" y="481282"/>
                  </a:cubicBezTo>
                  <a:cubicBezTo>
                    <a:pt x="267136" y="483725"/>
                    <a:pt x="270555" y="485515"/>
                    <a:pt x="273730" y="487632"/>
                  </a:cubicBezTo>
                  <a:cubicBezTo>
                    <a:pt x="275847" y="490807"/>
                    <a:pt x="277382" y="494459"/>
                    <a:pt x="280080" y="497157"/>
                  </a:cubicBezTo>
                  <a:cubicBezTo>
                    <a:pt x="282778" y="499855"/>
                    <a:pt x="287488" y="506682"/>
                    <a:pt x="289605" y="503507"/>
                  </a:cubicBezTo>
                  <a:cubicBezTo>
                    <a:pt x="291308" y="500953"/>
                    <a:pt x="284704" y="482455"/>
                    <a:pt x="283255" y="478107"/>
                  </a:cubicBezTo>
                  <a:cubicBezTo>
                    <a:pt x="284313" y="457999"/>
                    <a:pt x="284607" y="437835"/>
                    <a:pt x="286430" y="417782"/>
                  </a:cubicBezTo>
                  <a:cubicBezTo>
                    <a:pt x="286733" y="414449"/>
                    <a:pt x="288686" y="411475"/>
                    <a:pt x="289605" y="408257"/>
                  </a:cubicBezTo>
                  <a:cubicBezTo>
                    <a:pt x="290804" y="404061"/>
                    <a:pt x="292063" y="399861"/>
                    <a:pt x="292780" y="395557"/>
                  </a:cubicBezTo>
                  <a:cubicBezTo>
                    <a:pt x="294183" y="387141"/>
                    <a:pt x="293710" y="378389"/>
                    <a:pt x="295955" y="370157"/>
                  </a:cubicBezTo>
                  <a:cubicBezTo>
                    <a:pt x="296959" y="366476"/>
                    <a:pt x="298636" y="361680"/>
                    <a:pt x="302305" y="360632"/>
                  </a:cubicBezTo>
                  <a:cubicBezTo>
                    <a:pt x="314559" y="357131"/>
                    <a:pt x="327705" y="358515"/>
                    <a:pt x="340405" y="357457"/>
                  </a:cubicBezTo>
                  <a:cubicBezTo>
                    <a:pt x="344638" y="356399"/>
                    <a:pt x="351539" y="358355"/>
                    <a:pt x="353105" y="354282"/>
                  </a:cubicBezTo>
                  <a:cubicBezTo>
                    <a:pt x="357680" y="342387"/>
                    <a:pt x="354596" y="328814"/>
                    <a:pt x="356280" y="316182"/>
                  </a:cubicBezTo>
                  <a:cubicBezTo>
                    <a:pt x="356722" y="312865"/>
                    <a:pt x="358397" y="309832"/>
                    <a:pt x="359455" y="306657"/>
                  </a:cubicBezTo>
                  <a:cubicBezTo>
                    <a:pt x="360513" y="299249"/>
                    <a:pt x="359944" y="291417"/>
                    <a:pt x="362630" y="284432"/>
                  </a:cubicBezTo>
                  <a:cubicBezTo>
                    <a:pt x="365370" y="277309"/>
                    <a:pt x="372917" y="272622"/>
                    <a:pt x="375330" y="265382"/>
                  </a:cubicBezTo>
                  <a:lnTo>
                    <a:pt x="381680" y="246332"/>
                  </a:lnTo>
                  <a:cubicBezTo>
                    <a:pt x="382738" y="243157"/>
                    <a:pt x="381680" y="237865"/>
                    <a:pt x="384855" y="236807"/>
                  </a:cubicBezTo>
                  <a:cubicBezTo>
                    <a:pt x="414995" y="226760"/>
                    <a:pt x="397239" y="231063"/>
                    <a:pt x="438830" y="227282"/>
                  </a:cubicBezTo>
                  <a:cubicBezTo>
                    <a:pt x="439888" y="217757"/>
                    <a:pt x="440429" y="208160"/>
                    <a:pt x="442005" y="198707"/>
                  </a:cubicBezTo>
                  <a:cubicBezTo>
                    <a:pt x="444000" y="186736"/>
                    <a:pt x="446045" y="190628"/>
                    <a:pt x="451530" y="179657"/>
                  </a:cubicBezTo>
                  <a:cubicBezTo>
                    <a:pt x="453027" y="176664"/>
                    <a:pt x="453647" y="173307"/>
                    <a:pt x="454705" y="170132"/>
                  </a:cubicBezTo>
                  <a:cubicBezTo>
                    <a:pt x="455763" y="160607"/>
                    <a:pt x="456304" y="151010"/>
                    <a:pt x="457880" y="141557"/>
                  </a:cubicBezTo>
                  <a:cubicBezTo>
                    <a:pt x="458430" y="138256"/>
                    <a:pt x="458964" y="134645"/>
                    <a:pt x="461055" y="132032"/>
                  </a:cubicBezTo>
                  <a:cubicBezTo>
                    <a:pt x="463439" y="129052"/>
                    <a:pt x="467167" y="127389"/>
                    <a:pt x="470580" y="125682"/>
                  </a:cubicBezTo>
                  <a:cubicBezTo>
                    <a:pt x="473573" y="124185"/>
                    <a:pt x="476930" y="123565"/>
                    <a:pt x="480105" y="122507"/>
                  </a:cubicBezTo>
                  <a:cubicBezTo>
                    <a:pt x="482222" y="116157"/>
                    <a:pt x="482742" y="109026"/>
                    <a:pt x="486455" y="103457"/>
                  </a:cubicBezTo>
                  <a:cubicBezTo>
                    <a:pt x="488572" y="100282"/>
                    <a:pt x="491098" y="97345"/>
                    <a:pt x="492805" y="93932"/>
                  </a:cubicBezTo>
                  <a:cubicBezTo>
                    <a:pt x="505950" y="67642"/>
                    <a:pt x="484132" y="102179"/>
                    <a:pt x="502330" y="74882"/>
                  </a:cubicBezTo>
                  <a:cubicBezTo>
                    <a:pt x="500555" y="67783"/>
                    <a:pt x="495897" y="47770"/>
                    <a:pt x="492805" y="43132"/>
                  </a:cubicBezTo>
                  <a:cubicBezTo>
                    <a:pt x="490688" y="39957"/>
                    <a:pt x="488162" y="37020"/>
                    <a:pt x="486455" y="33607"/>
                  </a:cubicBezTo>
                  <a:cubicBezTo>
                    <a:pt x="484958" y="30614"/>
                    <a:pt x="485371" y="26695"/>
                    <a:pt x="483280" y="24082"/>
                  </a:cubicBezTo>
                  <a:cubicBezTo>
                    <a:pt x="478624" y="18262"/>
                    <a:pt x="459065" y="11497"/>
                    <a:pt x="454705" y="11382"/>
                  </a:cubicBezTo>
                  <a:lnTo>
                    <a:pt x="334055" y="8207"/>
                  </a:lnTo>
                  <a:cubicBezTo>
                    <a:pt x="327705" y="6090"/>
                    <a:pt x="317998" y="-4130"/>
                    <a:pt x="315005" y="1857"/>
                  </a:cubicBezTo>
                  <a:cubicBezTo>
                    <a:pt x="295816" y="40235"/>
                    <a:pt x="320256" y="-7332"/>
                    <a:pt x="302305" y="24082"/>
                  </a:cubicBezTo>
                  <a:cubicBezTo>
                    <a:pt x="299957" y="28191"/>
                    <a:pt x="298390" y="32723"/>
                    <a:pt x="295955" y="36782"/>
                  </a:cubicBezTo>
                  <a:cubicBezTo>
                    <a:pt x="292028" y="43326"/>
                    <a:pt x="290495" y="53419"/>
                    <a:pt x="283255" y="55832"/>
                  </a:cubicBezTo>
                  <a:cubicBezTo>
                    <a:pt x="259314" y="63812"/>
                    <a:pt x="288824" y="53047"/>
                    <a:pt x="264205" y="6535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0" name="Forma livre 439"/>
            <p:cNvSpPr/>
            <p:nvPr/>
          </p:nvSpPr>
          <p:spPr>
            <a:xfrm>
              <a:off x="930316" y="4089396"/>
              <a:ext cx="581323" cy="570868"/>
            </a:xfrm>
            <a:custGeom>
              <a:avLst/>
              <a:gdLst>
                <a:gd name="connsiteX0" fmla="*/ 57150 w 882650"/>
                <a:gd name="connsiteY0" fmla="*/ 47625 h 866775"/>
                <a:gd name="connsiteX1" fmla="*/ 53975 w 882650"/>
                <a:gd name="connsiteY1" fmla="*/ 88900 h 866775"/>
                <a:gd name="connsiteX2" fmla="*/ 28575 w 882650"/>
                <a:gd name="connsiteY2" fmla="*/ 92075 h 866775"/>
                <a:gd name="connsiteX3" fmla="*/ 25400 w 882650"/>
                <a:gd name="connsiteY3" fmla="*/ 101600 h 866775"/>
                <a:gd name="connsiteX4" fmla="*/ 19050 w 882650"/>
                <a:gd name="connsiteY4" fmla="*/ 114300 h 866775"/>
                <a:gd name="connsiteX5" fmla="*/ 0 w 882650"/>
                <a:gd name="connsiteY5" fmla="*/ 130175 h 866775"/>
                <a:gd name="connsiteX6" fmla="*/ 12700 w 882650"/>
                <a:gd name="connsiteY6" fmla="*/ 133350 h 866775"/>
                <a:gd name="connsiteX7" fmla="*/ 22225 w 882650"/>
                <a:gd name="connsiteY7" fmla="*/ 155575 h 866775"/>
                <a:gd name="connsiteX8" fmla="*/ 25400 w 882650"/>
                <a:gd name="connsiteY8" fmla="*/ 165100 h 866775"/>
                <a:gd name="connsiteX9" fmla="*/ 28575 w 882650"/>
                <a:gd name="connsiteY9" fmla="*/ 180975 h 866775"/>
                <a:gd name="connsiteX10" fmla="*/ 38100 w 882650"/>
                <a:gd name="connsiteY10" fmla="*/ 184150 h 866775"/>
                <a:gd name="connsiteX11" fmla="*/ 57150 w 882650"/>
                <a:gd name="connsiteY11" fmla="*/ 196850 h 866775"/>
                <a:gd name="connsiteX12" fmla="*/ 69850 w 882650"/>
                <a:gd name="connsiteY12" fmla="*/ 215900 h 866775"/>
                <a:gd name="connsiteX13" fmla="*/ 76200 w 882650"/>
                <a:gd name="connsiteY13" fmla="*/ 225425 h 866775"/>
                <a:gd name="connsiteX14" fmla="*/ 98425 w 882650"/>
                <a:gd name="connsiteY14" fmla="*/ 254000 h 866775"/>
                <a:gd name="connsiteX15" fmla="*/ 104775 w 882650"/>
                <a:gd name="connsiteY15" fmla="*/ 263525 h 866775"/>
                <a:gd name="connsiteX16" fmla="*/ 120650 w 882650"/>
                <a:gd name="connsiteY16" fmla="*/ 292100 h 866775"/>
                <a:gd name="connsiteX17" fmla="*/ 130175 w 882650"/>
                <a:gd name="connsiteY17" fmla="*/ 295275 h 866775"/>
                <a:gd name="connsiteX18" fmla="*/ 139700 w 882650"/>
                <a:gd name="connsiteY18" fmla="*/ 384175 h 866775"/>
                <a:gd name="connsiteX19" fmla="*/ 146050 w 882650"/>
                <a:gd name="connsiteY19" fmla="*/ 406400 h 866775"/>
                <a:gd name="connsiteX20" fmla="*/ 152400 w 882650"/>
                <a:gd name="connsiteY20" fmla="*/ 425450 h 866775"/>
                <a:gd name="connsiteX21" fmla="*/ 155575 w 882650"/>
                <a:gd name="connsiteY21" fmla="*/ 482600 h 866775"/>
                <a:gd name="connsiteX22" fmla="*/ 158750 w 882650"/>
                <a:gd name="connsiteY22" fmla="*/ 492125 h 866775"/>
                <a:gd name="connsiteX23" fmla="*/ 165100 w 882650"/>
                <a:gd name="connsiteY23" fmla="*/ 517525 h 866775"/>
                <a:gd name="connsiteX24" fmla="*/ 168275 w 882650"/>
                <a:gd name="connsiteY24" fmla="*/ 542925 h 866775"/>
                <a:gd name="connsiteX25" fmla="*/ 171450 w 882650"/>
                <a:gd name="connsiteY25" fmla="*/ 622300 h 866775"/>
                <a:gd name="connsiteX26" fmla="*/ 174625 w 882650"/>
                <a:gd name="connsiteY26" fmla="*/ 711200 h 866775"/>
                <a:gd name="connsiteX27" fmla="*/ 187325 w 882650"/>
                <a:gd name="connsiteY27" fmla="*/ 717550 h 866775"/>
                <a:gd name="connsiteX28" fmla="*/ 203200 w 882650"/>
                <a:gd name="connsiteY28" fmla="*/ 714375 h 866775"/>
                <a:gd name="connsiteX29" fmla="*/ 222250 w 882650"/>
                <a:gd name="connsiteY29" fmla="*/ 708025 h 866775"/>
                <a:gd name="connsiteX30" fmla="*/ 250825 w 882650"/>
                <a:gd name="connsiteY30" fmla="*/ 698500 h 866775"/>
                <a:gd name="connsiteX31" fmla="*/ 269875 w 882650"/>
                <a:gd name="connsiteY31" fmla="*/ 692150 h 866775"/>
                <a:gd name="connsiteX32" fmla="*/ 279400 w 882650"/>
                <a:gd name="connsiteY32" fmla="*/ 688975 h 866775"/>
                <a:gd name="connsiteX33" fmla="*/ 301625 w 882650"/>
                <a:gd name="connsiteY33" fmla="*/ 682625 h 866775"/>
                <a:gd name="connsiteX34" fmla="*/ 358775 w 882650"/>
                <a:gd name="connsiteY34" fmla="*/ 685800 h 866775"/>
                <a:gd name="connsiteX35" fmla="*/ 377825 w 882650"/>
                <a:gd name="connsiteY35" fmla="*/ 692150 h 866775"/>
                <a:gd name="connsiteX36" fmla="*/ 384175 w 882650"/>
                <a:gd name="connsiteY36" fmla="*/ 701675 h 866775"/>
                <a:gd name="connsiteX37" fmla="*/ 403225 w 882650"/>
                <a:gd name="connsiteY37" fmla="*/ 714375 h 866775"/>
                <a:gd name="connsiteX38" fmla="*/ 406400 w 882650"/>
                <a:gd name="connsiteY38" fmla="*/ 723900 h 866775"/>
                <a:gd name="connsiteX39" fmla="*/ 387350 w 882650"/>
                <a:gd name="connsiteY39" fmla="*/ 742950 h 866775"/>
                <a:gd name="connsiteX40" fmla="*/ 377825 w 882650"/>
                <a:gd name="connsiteY40" fmla="*/ 762000 h 866775"/>
                <a:gd name="connsiteX41" fmla="*/ 387350 w 882650"/>
                <a:gd name="connsiteY41" fmla="*/ 815975 h 866775"/>
                <a:gd name="connsiteX42" fmla="*/ 390525 w 882650"/>
                <a:gd name="connsiteY42" fmla="*/ 825500 h 866775"/>
                <a:gd name="connsiteX43" fmla="*/ 393700 w 882650"/>
                <a:gd name="connsiteY43" fmla="*/ 835025 h 866775"/>
                <a:gd name="connsiteX44" fmla="*/ 403225 w 882650"/>
                <a:gd name="connsiteY44" fmla="*/ 841375 h 866775"/>
                <a:gd name="connsiteX45" fmla="*/ 425450 w 882650"/>
                <a:gd name="connsiteY45" fmla="*/ 866775 h 866775"/>
                <a:gd name="connsiteX46" fmla="*/ 444500 w 882650"/>
                <a:gd name="connsiteY46" fmla="*/ 850900 h 866775"/>
                <a:gd name="connsiteX47" fmla="*/ 463550 w 882650"/>
                <a:gd name="connsiteY47" fmla="*/ 838200 h 866775"/>
                <a:gd name="connsiteX48" fmla="*/ 501650 w 882650"/>
                <a:gd name="connsiteY48" fmla="*/ 825500 h 866775"/>
                <a:gd name="connsiteX49" fmla="*/ 520700 w 882650"/>
                <a:gd name="connsiteY49" fmla="*/ 819150 h 866775"/>
                <a:gd name="connsiteX50" fmla="*/ 536575 w 882650"/>
                <a:gd name="connsiteY50" fmla="*/ 790575 h 866775"/>
                <a:gd name="connsiteX51" fmla="*/ 552450 w 882650"/>
                <a:gd name="connsiteY51" fmla="*/ 774700 h 866775"/>
                <a:gd name="connsiteX52" fmla="*/ 571500 w 882650"/>
                <a:gd name="connsiteY52" fmla="*/ 768350 h 866775"/>
                <a:gd name="connsiteX53" fmla="*/ 596900 w 882650"/>
                <a:gd name="connsiteY53" fmla="*/ 758825 h 866775"/>
                <a:gd name="connsiteX54" fmla="*/ 679450 w 882650"/>
                <a:gd name="connsiteY54" fmla="*/ 762000 h 866775"/>
                <a:gd name="connsiteX55" fmla="*/ 698500 w 882650"/>
                <a:gd name="connsiteY55" fmla="*/ 768350 h 866775"/>
                <a:gd name="connsiteX56" fmla="*/ 727075 w 882650"/>
                <a:gd name="connsiteY56" fmla="*/ 771525 h 866775"/>
                <a:gd name="connsiteX57" fmla="*/ 739775 w 882650"/>
                <a:gd name="connsiteY57" fmla="*/ 774700 h 866775"/>
                <a:gd name="connsiteX58" fmla="*/ 749300 w 882650"/>
                <a:gd name="connsiteY58" fmla="*/ 777875 h 866775"/>
                <a:gd name="connsiteX59" fmla="*/ 765175 w 882650"/>
                <a:gd name="connsiteY59" fmla="*/ 781050 h 866775"/>
                <a:gd name="connsiteX60" fmla="*/ 790575 w 882650"/>
                <a:gd name="connsiteY60" fmla="*/ 790575 h 866775"/>
                <a:gd name="connsiteX61" fmla="*/ 803275 w 882650"/>
                <a:gd name="connsiteY61" fmla="*/ 793750 h 866775"/>
                <a:gd name="connsiteX62" fmla="*/ 831850 w 882650"/>
                <a:gd name="connsiteY62" fmla="*/ 803275 h 866775"/>
                <a:gd name="connsiteX63" fmla="*/ 841375 w 882650"/>
                <a:gd name="connsiteY63" fmla="*/ 806450 h 866775"/>
                <a:gd name="connsiteX64" fmla="*/ 850900 w 882650"/>
                <a:gd name="connsiteY64" fmla="*/ 749300 h 866775"/>
                <a:gd name="connsiteX65" fmla="*/ 857250 w 882650"/>
                <a:gd name="connsiteY65" fmla="*/ 739775 h 866775"/>
                <a:gd name="connsiteX66" fmla="*/ 863600 w 882650"/>
                <a:gd name="connsiteY66" fmla="*/ 720725 h 866775"/>
                <a:gd name="connsiteX67" fmla="*/ 866775 w 882650"/>
                <a:gd name="connsiteY67" fmla="*/ 530225 h 866775"/>
                <a:gd name="connsiteX68" fmla="*/ 876300 w 882650"/>
                <a:gd name="connsiteY68" fmla="*/ 492125 h 866775"/>
                <a:gd name="connsiteX69" fmla="*/ 879475 w 882650"/>
                <a:gd name="connsiteY69" fmla="*/ 482600 h 866775"/>
                <a:gd name="connsiteX70" fmla="*/ 882650 w 882650"/>
                <a:gd name="connsiteY70" fmla="*/ 473075 h 866775"/>
                <a:gd name="connsiteX71" fmla="*/ 854075 w 882650"/>
                <a:gd name="connsiteY71" fmla="*/ 457200 h 866775"/>
                <a:gd name="connsiteX72" fmla="*/ 828675 w 882650"/>
                <a:gd name="connsiteY72" fmla="*/ 450850 h 866775"/>
                <a:gd name="connsiteX73" fmla="*/ 819150 w 882650"/>
                <a:gd name="connsiteY73" fmla="*/ 444500 h 866775"/>
                <a:gd name="connsiteX74" fmla="*/ 793750 w 882650"/>
                <a:gd name="connsiteY74" fmla="*/ 434975 h 866775"/>
                <a:gd name="connsiteX75" fmla="*/ 784225 w 882650"/>
                <a:gd name="connsiteY75" fmla="*/ 425450 h 866775"/>
                <a:gd name="connsiteX76" fmla="*/ 774700 w 882650"/>
                <a:gd name="connsiteY76" fmla="*/ 422275 h 866775"/>
                <a:gd name="connsiteX77" fmla="*/ 765175 w 882650"/>
                <a:gd name="connsiteY77" fmla="*/ 415925 h 866775"/>
                <a:gd name="connsiteX78" fmla="*/ 730250 w 882650"/>
                <a:gd name="connsiteY78" fmla="*/ 406400 h 866775"/>
                <a:gd name="connsiteX79" fmla="*/ 698500 w 882650"/>
                <a:gd name="connsiteY79" fmla="*/ 393700 h 866775"/>
                <a:gd name="connsiteX80" fmla="*/ 669925 w 882650"/>
                <a:gd name="connsiteY80" fmla="*/ 387350 h 866775"/>
                <a:gd name="connsiteX81" fmla="*/ 650875 w 882650"/>
                <a:gd name="connsiteY81" fmla="*/ 381000 h 866775"/>
                <a:gd name="connsiteX82" fmla="*/ 641350 w 882650"/>
                <a:gd name="connsiteY82" fmla="*/ 377825 h 866775"/>
                <a:gd name="connsiteX83" fmla="*/ 631825 w 882650"/>
                <a:gd name="connsiteY83" fmla="*/ 371475 h 866775"/>
                <a:gd name="connsiteX84" fmla="*/ 606425 w 882650"/>
                <a:gd name="connsiteY84" fmla="*/ 365125 h 866775"/>
                <a:gd name="connsiteX85" fmla="*/ 577850 w 882650"/>
                <a:gd name="connsiteY85" fmla="*/ 355600 h 866775"/>
                <a:gd name="connsiteX86" fmla="*/ 568325 w 882650"/>
                <a:gd name="connsiteY86" fmla="*/ 352425 h 866775"/>
                <a:gd name="connsiteX87" fmla="*/ 558800 w 882650"/>
                <a:gd name="connsiteY87" fmla="*/ 349250 h 866775"/>
                <a:gd name="connsiteX88" fmla="*/ 549275 w 882650"/>
                <a:gd name="connsiteY88" fmla="*/ 342900 h 866775"/>
                <a:gd name="connsiteX89" fmla="*/ 530225 w 882650"/>
                <a:gd name="connsiteY89" fmla="*/ 323850 h 866775"/>
                <a:gd name="connsiteX90" fmla="*/ 520700 w 882650"/>
                <a:gd name="connsiteY90" fmla="*/ 317500 h 866775"/>
                <a:gd name="connsiteX91" fmla="*/ 508000 w 882650"/>
                <a:gd name="connsiteY91" fmla="*/ 307975 h 866775"/>
                <a:gd name="connsiteX92" fmla="*/ 498475 w 882650"/>
                <a:gd name="connsiteY92" fmla="*/ 304800 h 866775"/>
                <a:gd name="connsiteX93" fmla="*/ 488950 w 882650"/>
                <a:gd name="connsiteY93" fmla="*/ 295275 h 866775"/>
                <a:gd name="connsiteX94" fmla="*/ 479425 w 882650"/>
                <a:gd name="connsiteY94" fmla="*/ 292100 h 866775"/>
                <a:gd name="connsiteX95" fmla="*/ 473075 w 882650"/>
                <a:gd name="connsiteY95" fmla="*/ 279400 h 866775"/>
                <a:gd name="connsiteX96" fmla="*/ 457200 w 882650"/>
                <a:gd name="connsiteY96" fmla="*/ 263525 h 866775"/>
                <a:gd name="connsiteX97" fmla="*/ 454025 w 882650"/>
                <a:gd name="connsiteY97" fmla="*/ 250825 h 866775"/>
                <a:gd name="connsiteX98" fmla="*/ 434975 w 882650"/>
                <a:gd name="connsiteY98" fmla="*/ 234950 h 866775"/>
                <a:gd name="connsiteX99" fmla="*/ 425450 w 882650"/>
                <a:gd name="connsiteY99" fmla="*/ 212725 h 866775"/>
                <a:gd name="connsiteX100" fmla="*/ 412750 w 882650"/>
                <a:gd name="connsiteY100" fmla="*/ 193675 h 866775"/>
                <a:gd name="connsiteX101" fmla="*/ 406400 w 882650"/>
                <a:gd name="connsiteY101" fmla="*/ 184150 h 866775"/>
                <a:gd name="connsiteX102" fmla="*/ 400050 w 882650"/>
                <a:gd name="connsiteY102" fmla="*/ 174625 h 866775"/>
                <a:gd name="connsiteX103" fmla="*/ 390525 w 882650"/>
                <a:gd name="connsiteY103" fmla="*/ 165100 h 866775"/>
                <a:gd name="connsiteX104" fmla="*/ 384175 w 882650"/>
                <a:gd name="connsiteY104" fmla="*/ 155575 h 866775"/>
                <a:gd name="connsiteX105" fmla="*/ 365125 w 882650"/>
                <a:gd name="connsiteY105" fmla="*/ 142875 h 866775"/>
                <a:gd name="connsiteX106" fmla="*/ 355600 w 882650"/>
                <a:gd name="connsiteY106" fmla="*/ 133350 h 866775"/>
                <a:gd name="connsiteX107" fmla="*/ 349250 w 882650"/>
                <a:gd name="connsiteY107" fmla="*/ 123825 h 866775"/>
                <a:gd name="connsiteX108" fmla="*/ 330200 w 882650"/>
                <a:gd name="connsiteY108" fmla="*/ 117475 h 866775"/>
                <a:gd name="connsiteX109" fmla="*/ 320675 w 882650"/>
                <a:gd name="connsiteY109" fmla="*/ 111125 h 866775"/>
                <a:gd name="connsiteX110" fmla="*/ 311150 w 882650"/>
                <a:gd name="connsiteY110" fmla="*/ 107950 h 866775"/>
                <a:gd name="connsiteX111" fmla="*/ 292100 w 882650"/>
                <a:gd name="connsiteY111" fmla="*/ 95250 h 866775"/>
                <a:gd name="connsiteX112" fmla="*/ 273050 w 882650"/>
                <a:gd name="connsiteY112" fmla="*/ 76200 h 866775"/>
                <a:gd name="connsiteX113" fmla="*/ 260350 w 882650"/>
                <a:gd name="connsiteY113" fmla="*/ 69850 h 866775"/>
                <a:gd name="connsiteX114" fmla="*/ 238125 w 882650"/>
                <a:gd name="connsiteY114" fmla="*/ 60325 h 866775"/>
                <a:gd name="connsiteX115" fmla="*/ 228600 w 882650"/>
                <a:gd name="connsiteY115" fmla="*/ 50800 h 866775"/>
                <a:gd name="connsiteX116" fmla="*/ 219075 w 882650"/>
                <a:gd name="connsiteY116" fmla="*/ 47625 h 866775"/>
                <a:gd name="connsiteX117" fmla="*/ 200025 w 882650"/>
                <a:gd name="connsiteY117" fmla="*/ 34925 h 866775"/>
                <a:gd name="connsiteX118" fmla="*/ 168275 w 882650"/>
                <a:gd name="connsiteY118" fmla="*/ 22225 h 866775"/>
                <a:gd name="connsiteX119" fmla="*/ 149225 w 882650"/>
                <a:gd name="connsiteY119" fmla="*/ 6350 h 866775"/>
                <a:gd name="connsiteX120" fmla="*/ 130175 w 882650"/>
                <a:gd name="connsiteY120" fmla="*/ 0 h 866775"/>
                <a:gd name="connsiteX121" fmla="*/ 101600 w 882650"/>
                <a:gd name="connsiteY121" fmla="*/ 3175 h 866775"/>
                <a:gd name="connsiteX122" fmla="*/ 98425 w 882650"/>
                <a:gd name="connsiteY122" fmla="*/ 15875 h 866775"/>
                <a:gd name="connsiteX123" fmla="*/ 92075 w 882650"/>
                <a:gd name="connsiteY123" fmla="*/ 34925 h 866775"/>
                <a:gd name="connsiteX124" fmla="*/ 92075 w 882650"/>
                <a:gd name="connsiteY124" fmla="*/ 34925 h 866775"/>
                <a:gd name="connsiteX125" fmla="*/ 57150 w 882650"/>
                <a:gd name="connsiteY125" fmla="*/ 47625 h 866775"/>
                <a:gd name="connsiteX0" fmla="*/ 57150 w 882650"/>
                <a:gd name="connsiteY0" fmla="*/ 47625 h 866775"/>
                <a:gd name="connsiteX1" fmla="*/ 53975 w 882650"/>
                <a:gd name="connsiteY1" fmla="*/ 88900 h 866775"/>
                <a:gd name="connsiteX2" fmla="*/ 28575 w 882650"/>
                <a:gd name="connsiteY2" fmla="*/ 92075 h 866775"/>
                <a:gd name="connsiteX3" fmla="*/ 25400 w 882650"/>
                <a:gd name="connsiteY3" fmla="*/ 101600 h 866775"/>
                <a:gd name="connsiteX4" fmla="*/ 19050 w 882650"/>
                <a:gd name="connsiteY4" fmla="*/ 114300 h 866775"/>
                <a:gd name="connsiteX5" fmla="*/ 0 w 882650"/>
                <a:gd name="connsiteY5" fmla="*/ 130175 h 866775"/>
                <a:gd name="connsiteX6" fmla="*/ 12700 w 882650"/>
                <a:gd name="connsiteY6" fmla="*/ 133350 h 866775"/>
                <a:gd name="connsiteX7" fmla="*/ 22225 w 882650"/>
                <a:gd name="connsiteY7" fmla="*/ 155575 h 866775"/>
                <a:gd name="connsiteX8" fmla="*/ 25400 w 882650"/>
                <a:gd name="connsiteY8" fmla="*/ 165100 h 866775"/>
                <a:gd name="connsiteX9" fmla="*/ 28575 w 882650"/>
                <a:gd name="connsiteY9" fmla="*/ 180975 h 866775"/>
                <a:gd name="connsiteX10" fmla="*/ 38100 w 882650"/>
                <a:gd name="connsiteY10" fmla="*/ 184150 h 866775"/>
                <a:gd name="connsiteX11" fmla="*/ 57150 w 882650"/>
                <a:gd name="connsiteY11" fmla="*/ 196850 h 866775"/>
                <a:gd name="connsiteX12" fmla="*/ 69850 w 882650"/>
                <a:gd name="connsiteY12" fmla="*/ 215900 h 866775"/>
                <a:gd name="connsiteX13" fmla="*/ 76200 w 882650"/>
                <a:gd name="connsiteY13" fmla="*/ 225425 h 866775"/>
                <a:gd name="connsiteX14" fmla="*/ 98425 w 882650"/>
                <a:gd name="connsiteY14" fmla="*/ 254000 h 866775"/>
                <a:gd name="connsiteX15" fmla="*/ 104775 w 882650"/>
                <a:gd name="connsiteY15" fmla="*/ 263525 h 866775"/>
                <a:gd name="connsiteX16" fmla="*/ 120650 w 882650"/>
                <a:gd name="connsiteY16" fmla="*/ 292100 h 866775"/>
                <a:gd name="connsiteX17" fmla="*/ 130175 w 882650"/>
                <a:gd name="connsiteY17" fmla="*/ 295275 h 866775"/>
                <a:gd name="connsiteX18" fmla="*/ 139700 w 882650"/>
                <a:gd name="connsiteY18" fmla="*/ 384175 h 866775"/>
                <a:gd name="connsiteX19" fmla="*/ 146050 w 882650"/>
                <a:gd name="connsiteY19" fmla="*/ 406400 h 866775"/>
                <a:gd name="connsiteX20" fmla="*/ 152400 w 882650"/>
                <a:gd name="connsiteY20" fmla="*/ 425450 h 866775"/>
                <a:gd name="connsiteX21" fmla="*/ 155575 w 882650"/>
                <a:gd name="connsiteY21" fmla="*/ 482600 h 866775"/>
                <a:gd name="connsiteX22" fmla="*/ 158750 w 882650"/>
                <a:gd name="connsiteY22" fmla="*/ 492125 h 866775"/>
                <a:gd name="connsiteX23" fmla="*/ 165100 w 882650"/>
                <a:gd name="connsiteY23" fmla="*/ 517525 h 866775"/>
                <a:gd name="connsiteX24" fmla="*/ 168275 w 882650"/>
                <a:gd name="connsiteY24" fmla="*/ 542925 h 866775"/>
                <a:gd name="connsiteX25" fmla="*/ 171450 w 882650"/>
                <a:gd name="connsiteY25" fmla="*/ 622300 h 866775"/>
                <a:gd name="connsiteX26" fmla="*/ 174625 w 882650"/>
                <a:gd name="connsiteY26" fmla="*/ 711200 h 866775"/>
                <a:gd name="connsiteX27" fmla="*/ 187325 w 882650"/>
                <a:gd name="connsiteY27" fmla="*/ 717550 h 866775"/>
                <a:gd name="connsiteX28" fmla="*/ 203200 w 882650"/>
                <a:gd name="connsiteY28" fmla="*/ 714375 h 866775"/>
                <a:gd name="connsiteX29" fmla="*/ 222250 w 882650"/>
                <a:gd name="connsiteY29" fmla="*/ 708025 h 866775"/>
                <a:gd name="connsiteX30" fmla="*/ 250825 w 882650"/>
                <a:gd name="connsiteY30" fmla="*/ 698500 h 866775"/>
                <a:gd name="connsiteX31" fmla="*/ 269875 w 882650"/>
                <a:gd name="connsiteY31" fmla="*/ 692150 h 866775"/>
                <a:gd name="connsiteX32" fmla="*/ 279400 w 882650"/>
                <a:gd name="connsiteY32" fmla="*/ 688975 h 866775"/>
                <a:gd name="connsiteX33" fmla="*/ 301625 w 882650"/>
                <a:gd name="connsiteY33" fmla="*/ 682625 h 866775"/>
                <a:gd name="connsiteX34" fmla="*/ 358775 w 882650"/>
                <a:gd name="connsiteY34" fmla="*/ 685800 h 866775"/>
                <a:gd name="connsiteX35" fmla="*/ 377825 w 882650"/>
                <a:gd name="connsiteY35" fmla="*/ 692150 h 866775"/>
                <a:gd name="connsiteX36" fmla="*/ 384175 w 882650"/>
                <a:gd name="connsiteY36" fmla="*/ 701675 h 866775"/>
                <a:gd name="connsiteX37" fmla="*/ 403225 w 882650"/>
                <a:gd name="connsiteY37" fmla="*/ 714375 h 866775"/>
                <a:gd name="connsiteX38" fmla="*/ 406400 w 882650"/>
                <a:gd name="connsiteY38" fmla="*/ 723900 h 866775"/>
                <a:gd name="connsiteX39" fmla="*/ 387350 w 882650"/>
                <a:gd name="connsiteY39" fmla="*/ 742950 h 866775"/>
                <a:gd name="connsiteX40" fmla="*/ 377825 w 882650"/>
                <a:gd name="connsiteY40" fmla="*/ 762000 h 866775"/>
                <a:gd name="connsiteX41" fmla="*/ 387350 w 882650"/>
                <a:gd name="connsiteY41" fmla="*/ 815975 h 866775"/>
                <a:gd name="connsiteX42" fmla="*/ 390525 w 882650"/>
                <a:gd name="connsiteY42" fmla="*/ 825500 h 866775"/>
                <a:gd name="connsiteX43" fmla="*/ 393700 w 882650"/>
                <a:gd name="connsiteY43" fmla="*/ 835025 h 866775"/>
                <a:gd name="connsiteX44" fmla="*/ 403225 w 882650"/>
                <a:gd name="connsiteY44" fmla="*/ 841375 h 866775"/>
                <a:gd name="connsiteX45" fmla="*/ 425450 w 882650"/>
                <a:gd name="connsiteY45" fmla="*/ 866775 h 866775"/>
                <a:gd name="connsiteX46" fmla="*/ 444500 w 882650"/>
                <a:gd name="connsiteY46" fmla="*/ 850900 h 866775"/>
                <a:gd name="connsiteX47" fmla="*/ 463550 w 882650"/>
                <a:gd name="connsiteY47" fmla="*/ 838200 h 866775"/>
                <a:gd name="connsiteX48" fmla="*/ 501650 w 882650"/>
                <a:gd name="connsiteY48" fmla="*/ 825500 h 866775"/>
                <a:gd name="connsiteX49" fmla="*/ 520700 w 882650"/>
                <a:gd name="connsiteY49" fmla="*/ 819150 h 866775"/>
                <a:gd name="connsiteX50" fmla="*/ 536575 w 882650"/>
                <a:gd name="connsiteY50" fmla="*/ 790575 h 866775"/>
                <a:gd name="connsiteX51" fmla="*/ 552450 w 882650"/>
                <a:gd name="connsiteY51" fmla="*/ 774700 h 866775"/>
                <a:gd name="connsiteX52" fmla="*/ 571500 w 882650"/>
                <a:gd name="connsiteY52" fmla="*/ 768350 h 866775"/>
                <a:gd name="connsiteX53" fmla="*/ 596900 w 882650"/>
                <a:gd name="connsiteY53" fmla="*/ 758825 h 866775"/>
                <a:gd name="connsiteX54" fmla="*/ 679450 w 882650"/>
                <a:gd name="connsiteY54" fmla="*/ 762000 h 866775"/>
                <a:gd name="connsiteX55" fmla="*/ 698500 w 882650"/>
                <a:gd name="connsiteY55" fmla="*/ 768350 h 866775"/>
                <a:gd name="connsiteX56" fmla="*/ 727075 w 882650"/>
                <a:gd name="connsiteY56" fmla="*/ 771525 h 866775"/>
                <a:gd name="connsiteX57" fmla="*/ 739775 w 882650"/>
                <a:gd name="connsiteY57" fmla="*/ 774700 h 866775"/>
                <a:gd name="connsiteX58" fmla="*/ 749300 w 882650"/>
                <a:gd name="connsiteY58" fmla="*/ 777875 h 866775"/>
                <a:gd name="connsiteX59" fmla="*/ 765175 w 882650"/>
                <a:gd name="connsiteY59" fmla="*/ 781050 h 866775"/>
                <a:gd name="connsiteX60" fmla="*/ 790575 w 882650"/>
                <a:gd name="connsiteY60" fmla="*/ 790575 h 866775"/>
                <a:gd name="connsiteX61" fmla="*/ 803275 w 882650"/>
                <a:gd name="connsiteY61" fmla="*/ 793750 h 866775"/>
                <a:gd name="connsiteX62" fmla="*/ 831850 w 882650"/>
                <a:gd name="connsiteY62" fmla="*/ 803275 h 866775"/>
                <a:gd name="connsiteX63" fmla="*/ 841375 w 882650"/>
                <a:gd name="connsiteY63" fmla="*/ 806450 h 866775"/>
                <a:gd name="connsiteX64" fmla="*/ 850900 w 882650"/>
                <a:gd name="connsiteY64" fmla="*/ 749300 h 866775"/>
                <a:gd name="connsiteX65" fmla="*/ 857250 w 882650"/>
                <a:gd name="connsiteY65" fmla="*/ 739775 h 866775"/>
                <a:gd name="connsiteX66" fmla="*/ 863600 w 882650"/>
                <a:gd name="connsiteY66" fmla="*/ 720725 h 866775"/>
                <a:gd name="connsiteX67" fmla="*/ 866775 w 882650"/>
                <a:gd name="connsiteY67" fmla="*/ 530225 h 866775"/>
                <a:gd name="connsiteX68" fmla="*/ 876300 w 882650"/>
                <a:gd name="connsiteY68" fmla="*/ 492125 h 866775"/>
                <a:gd name="connsiteX69" fmla="*/ 879475 w 882650"/>
                <a:gd name="connsiteY69" fmla="*/ 482600 h 866775"/>
                <a:gd name="connsiteX70" fmla="*/ 882650 w 882650"/>
                <a:gd name="connsiteY70" fmla="*/ 473075 h 866775"/>
                <a:gd name="connsiteX71" fmla="*/ 854075 w 882650"/>
                <a:gd name="connsiteY71" fmla="*/ 457200 h 866775"/>
                <a:gd name="connsiteX72" fmla="*/ 828675 w 882650"/>
                <a:gd name="connsiteY72" fmla="*/ 450850 h 866775"/>
                <a:gd name="connsiteX73" fmla="*/ 819150 w 882650"/>
                <a:gd name="connsiteY73" fmla="*/ 444500 h 866775"/>
                <a:gd name="connsiteX74" fmla="*/ 793750 w 882650"/>
                <a:gd name="connsiteY74" fmla="*/ 434975 h 866775"/>
                <a:gd name="connsiteX75" fmla="*/ 784225 w 882650"/>
                <a:gd name="connsiteY75" fmla="*/ 425450 h 866775"/>
                <a:gd name="connsiteX76" fmla="*/ 774700 w 882650"/>
                <a:gd name="connsiteY76" fmla="*/ 422275 h 866775"/>
                <a:gd name="connsiteX77" fmla="*/ 765175 w 882650"/>
                <a:gd name="connsiteY77" fmla="*/ 415925 h 866775"/>
                <a:gd name="connsiteX78" fmla="*/ 730250 w 882650"/>
                <a:gd name="connsiteY78" fmla="*/ 406400 h 866775"/>
                <a:gd name="connsiteX79" fmla="*/ 698500 w 882650"/>
                <a:gd name="connsiteY79" fmla="*/ 393700 h 866775"/>
                <a:gd name="connsiteX80" fmla="*/ 669925 w 882650"/>
                <a:gd name="connsiteY80" fmla="*/ 387350 h 866775"/>
                <a:gd name="connsiteX81" fmla="*/ 650875 w 882650"/>
                <a:gd name="connsiteY81" fmla="*/ 381000 h 866775"/>
                <a:gd name="connsiteX82" fmla="*/ 641350 w 882650"/>
                <a:gd name="connsiteY82" fmla="*/ 377825 h 866775"/>
                <a:gd name="connsiteX83" fmla="*/ 631825 w 882650"/>
                <a:gd name="connsiteY83" fmla="*/ 371475 h 866775"/>
                <a:gd name="connsiteX84" fmla="*/ 606425 w 882650"/>
                <a:gd name="connsiteY84" fmla="*/ 365125 h 866775"/>
                <a:gd name="connsiteX85" fmla="*/ 577850 w 882650"/>
                <a:gd name="connsiteY85" fmla="*/ 355600 h 866775"/>
                <a:gd name="connsiteX86" fmla="*/ 568325 w 882650"/>
                <a:gd name="connsiteY86" fmla="*/ 352425 h 866775"/>
                <a:gd name="connsiteX87" fmla="*/ 558800 w 882650"/>
                <a:gd name="connsiteY87" fmla="*/ 349250 h 866775"/>
                <a:gd name="connsiteX88" fmla="*/ 549275 w 882650"/>
                <a:gd name="connsiteY88" fmla="*/ 342900 h 866775"/>
                <a:gd name="connsiteX89" fmla="*/ 530225 w 882650"/>
                <a:gd name="connsiteY89" fmla="*/ 323850 h 866775"/>
                <a:gd name="connsiteX90" fmla="*/ 520700 w 882650"/>
                <a:gd name="connsiteY90" fmla="*/ 317500 h 866775"/>
                <a:gd name="connsiteX91" fmla="*/ 508000 w 882650"/>
                <a:gd name="connsiteY91" fmla="*/ 307975 h 866775"/>
                <a:gd name="connsiteX92" fmla="*/ 498475 w 882650"/>
                <a:gd name="connsiteY92" fmla="*/ 304800 h 866775"/>
                <a:gd name="connsiteX93" fmla="*/ 488950 w 882650"/>
                <a:gd name="connsiteY93" fmla="*/ 295275 h 866775"/>
                <a:gd name="connsiteX94" fmla="*/ 479425 w 882650"/>
                <a:gd name="connsiteY94" fmla="*/ 292100 h 866775"/>
                <a:gd name="connsiteX95" fmla="*/ 473075 w 882650"/>
                <a:gd name="connsiteY95" fmla="*/ 279400 h 866775"/>
                <a:gd name="connsiteX96" fmla="*/ 457200 w 882650"/>
                <a:gd name="connsiteY96" fmla="*/ 263525 h 866775"/>
                <a:gd name="connsiteX97" fmla="*/ 454025 w 882650"/>
                <a:gd name="connsiteY97" fmla="*/ 250825 h 866775"/>
                <a:gd name="connsiteX98" fmla="*/ 434975 w 882650"/>
                <a:gd name="connsiteY98" fmla="*/ 234950 h 866775"/>
                <a:gd name="connsiteX99" fmla="*/ 425450 w 882650"/>
                <a:gd name="connsiteY99" fmla="*/ 212725 h 866775"/>
                <a:gd name="connsiteX100" fmla="*/ 412750 w 882650"/>
                <a:gd name="connsiteY100" fmla="*/ 193675 h 866775"/>
                <a:gd name="connsiteX101" fmla="*/ 406400 w 882650"/>
                <a:gd name="connsiteY101" fmla="*/ 184150 h 866775"/>
                <a:gd name="connsiteX102" fmla="*/ 400050 w 882650"/>
                <a:gd name="connsiteY102" fmla="*/ 174625 h 866775"/>
                <a:gd name="connsiteX103" fmla="*/ 390525 w 882650"/>
                <a:gd name="connsiteY103" fmla="*/ 165100 h 866775"/>
                <a:gd name="connsiteX104" fmla="*/ 384175 w 882650"/>
                <a:gd name="connsiteY104" fmla="*/ 155575 h 866775"/>
                <a:gd name="connsiteX105" fmla="*/ 365125 w 882650"/>
                <a:gd name="connsiteY105" fmla="*/ 142875 h 866775"/>
                <a:gd name="connsiteX106" fmla="*/ 355600 w 882650"/>
                <a:gd name="connsiteY106" fmla="*/ 133350 h 866775"/>
                <a:gd name="connsiteX107" fmla="*/ 349250 w 882650"/>
                <a:gd name="connsiteY107" fmla="*/ 123825 h 866775"/>
                <a:gd name="connsiteX108" fmla="*/ 330200 w 882650"/>
                <a:gd name="connsiteY108" fmla="*/ 117475 h 866775"/>
                <a:gd name="connsiteX109" fmla="*/ 320675 w 882650"/>
                <a:gd name="connsiteY109" fmla="*/ 111125 h 866775"/>
                <a:gd name="connsiteX110" fmla="*/ 311150 w 882650"/>
                <a:gd name="connsiteY110" fmla="*/ 107950 h 866775"/>
                <a:gd name="connsiteX111" fmla="*/ 292100 w 882650"/>
                <a:gd name="connsiteY111" fmla="*/ 95250 h 866775"/>
                <a:gd name="connsiteX112" fmla="*/ 273050 w 882650"/>
                <a:gd name="connsiteY112" fmla="*/ 76200 h 866775"/>
                <a:gd name="connsiteX113" fmla="*/ 260350 w 882650"/>
                <a:gd name="connsiteY113" fmla="*/ 69850 h 866775"/>
                <a:gd name="connsiteX114" fmla="*/ 238125 w 882650"/>
                <a:gd name="connsiteY114" fmla="*/ 60325 h 866775"/>
                <a:gd name="connsiteX115" fmla="*/ 228600 w 882650"/>
                <a:gd name="connsiteY115" fmla="*/ 50800 h 866775"/>
                <a:gd name="connsiteX116" fmla="*/ 219075 w 882650"/>
                <a:gd name="connsiteY116" fmla="*/ 47625 h 866775"/>
                <a:gd name="connsiteX117" fmla="*/ 200025 w 882650"/>
                <a:gd name="connsiteY117" fmla="*/ 34925 h 866775"/>
                <a:gd name="connsiteX118" fmla="*/ 184150 w 882650"/>
                <a:gd name="connsiteY118" fmla="*/ 22225 h 866775"/>
                <a:gd name="connsiteX119" fmla="*/ 149225 w 882650"/>
                <a:gd name="connsiteY119" fmla="*/ 6350 h 866775"/>
                <a:gd name="connsiteX120" fmla="*/ 130175 w 882650"/>
                <a:gd name="connsiteY120" fmla="*/ 0 h 866775"/>
                <a:gd name="connsiteX121" fmla="*/ 101600 w 882650"/>
                <a:gd name="connsiteY121" fmla="*/ 3175 h 866775"/>
                <a:gd name="connsiteX122" fmla="*/ 98425 w 882650"/>
                <a:gd name="connsiteY122" fmla="*/ 15875 h 866775"/>
                <a:gd name="connsiteX123" fmla="*/ 92075 w 882650"/>
                <a:gd name="connsiteY123" fmla="*/ 34925 h 866775"/>
                <a:gd name="connsiteX124" fmla="*/ 92075 w 882650"/>
                <a:gd name="connsiteY124" fmla="*/ 34925 h 866775"/>
                <a:gd name="connsiteX125" fmla="*/ 57150 w 882650"/>
                <a:gd name="connsiteY125" fmla="*/ 47625 h 866775"/>
                <a:gd name="connsiteX0" fmla="*/ 57150 w 882650"/>
                <a:gd name="connsiteY0" fmla="*/ 47625 h 866775"/>
                <a:gd name="connsiteX1" fmla="*/ 53975 w 882650"/>
                <a:gd name="connsiteY1" fmla="*/ 88900 h 866775"/>
                <a:gd name="connsiteX2" fmla="*/ 28575 w 882650"/>
                <a:gd name="connsiteY2" fmla="*/ 92075 h 866775"/>
                <a:gd name="connsiteX3" fmla="*/ 25400 w 882650"/>
                <a:gd name="connsiteY3" fmla="*/ 101600 h 866775"/>
                <a:gd name="connsiteX4" fmla="*/ 19050 w 882650"/>
                <a:gd name="connsiteY4" fmla="*/ 114300 h 866775"/>
                <a:gd name="connsiteX5" fmla="*/ 0 w 882650"/>
                <a:gd name="connsiteY5" fmla="*/ 130175 h 866775"/>
                <a:gd name="connsiteX6" fmla="*/ 12700 w 882650"/>
                <a:gd name="connsiteY6" fmla="*/ 133350 h 866775"/>
                <a:gd name="connsiteX7" fmla="*/ 22225 w 882650"/>
                <a:gd name="connsiteY7" fmla="*/ 155575 h 866775"/>
                <a:gd name="connsiteX8" fmla="*/ 25400 w 882650"/>
                <a:gd name="connsiteY8" fmla="*/ 165100 h 866775"/>
                <a:gd name="connsiteX9" fmla="*/ 28575 w 882650"/>
                <a:gd name="connsiteY9" fmla="*/ 180975 h 866775"/>
                <a:gd name="connsiteX10" fmla="*/ 38100 w 882650"/>
                <a:gd name="connsiteY10" fmla="*/ 184150 h 866775"/>
                <a:gd name="connsiteX11" fmla="*/ 57150 w 882650"/>
                <a:gd name="connsiteY11" fmla="*/ 196850 h 866775"/>
                <a:gd name="connsiteX12" fmla="*/ 69850 w 882650"/>
                <a:gd name="connsiteY12" fmla="*/ 215900 h 866775"/>
                <a:gd name="connsiteX13" fmla="*/ 76200 w 882650"/>
                <a:gd name="connsiteY13" fmla="*/ 225425 h 866775"/>
                <a:gd name="connsiteX14" fmla="*/ 98425 w 882650"/>
                <a:gd name="connsiteY14" fmla="*/ 254000 h 866775"/>
                <a:gd name="connsiteX15" fmla="*/ 104775 w 882650"/>
                <a:gd name="connsiteY15" fmla="*/ 263525 h 866775"/>
                <a:gd name="connsiteX16" fmla="*/ 120650 w 882650"/>
                <a:gd name="connsiteY16" fmla="*/ 292100 h 866775"/>
                <a:gd name="connsiteX17" fmla="*/ 130175 w 882650"/>
                <a:gd name="connsiteY17" fmla="*/ 295275 h 866775"/>
                <a:gd name="connsiteX18" fmla="*/ 139700 w 882650"/>
                <a:gd name="connsiteY18" fmla="*/ 384175 h 866775"/>
                <a:gd name="connsiteX19" fmla="*/ 146050 w 882650"/>
                <a:gd name="connsiteY19" fmla="*/ 406400 h 866775"/>
                <a:gd name="connsiteX20" fmla="*/ 152400 w 882650"/>
                <a:gd name="connsiteY20" fmla="*/ 425450 h 866775"/>
                <a:gd name="connsiteX21" fmla="*/ 155575 w 882650"/>
                <a:gd name="connsiteY21" fmla="*/ 482600 h 866775"/>
                <a:gd name="connsiteX22" fmla="*/ 158750 w 882650"/>
                <a:gd name="connsiteY22" fmla="*/ 492125 h 866775"/>
                <a:gd name="connsiteX23" fmla="*/ 165100 w 882650"/>
                <a:gd name="connsiteY23" fmla="*/ 517525 h 866775"/>
                <a:gd name="connsiteX24" fmla="*/ 168275 w 882650"/>
                <a:gd name="connsiteY24" fmla="*/ 542925 h 866775"/>
                <a:gd name="connsiteX25" fmla="*/ 171450 w 882650"/>
                <a:gd name="connsiteY25" fmla="*/ 622300 h 866775"/>
                <a:gd name="connsiteX26" fmla="*/ 174625 w 882650"/>
                <a:gd name="connsiteY26" fmla="*/ 711200 h 866775"/>
                <a:gd name="connsiteX27" fmla="*/ 187325 w 882650"/>
                <a:gd name="connsiteY27" fmla="*/ 717550 h 866775"/>
                <a:gd name="connsiteX28" fmla="*/ 203200 w 882650"/>
                <a:gd name="connsiteY28" fmla="*/ 714375 h 866775"/>
                <a:gd name="connsiteX29" fmla="*/ 222250 w 882650"/>
                <a:gd name="connsiteY29" fmla="*/ 708025 h 866775"/>
                <a:gd name="connsiteX30" fmla="*/ 250825 w 882650"/>
                <a:gd name="connsiteY30" fmla="*/ 698500 h 866775"/>
                <a:gd name="connsiteX31" fmla="*/ 269875 w 882650"/>
                <a:gd name="connsiteY31" fmla="*/ 692150 h 866775"/>
                <a:gd name="connsiteX32" fmla="*/ 279400 w 882650"/>
                <a:gd name="connsiteY32" fmla="*/ 688975 h 866775"/>
                <a:gd name="connsiteX33" fmla="*/ 301625 w 882650"/>
                <a:gd name="connsiteY33" fmla="*/ 682625 h 866775"/>
                <a:gd name="connsiteX34" fmla="*/ 358775 w 882650"/>
                <a:gd name="connsiteY34" fmla="*/ 685800 h 866775"/>
                <a:gd name="connsiteX35" fmla="*/ 377825 w 882650"/>
                <a:gd name="connsiteY35" fmla="*/ 692150 h 866775"/>
                <a:gd name="connsiteX36" fmla="*/ 384175 w 882650"/>
                <a:gd name="connsiteY36" fmla="*/ 701675 h 866775"/>
                <a:gd name="connsiteX37" fmla="*/ 403225 w 882650"/>
                <a:gd name="connsiteY37" fmla="*/ 714375 h 866775"/>
                <a:gd name="connsiteX38" fmla="*/ 406400 w 882650"/>
                <a:gd name="connsiteY38" fmla="*/ 723900 h 866775"/>
                <a:gd name="connsiteX39" fmla="*/ 387350 w 882650"/>
                <a:gd name="connsiteY39" fmla="*/ 742950 h 866775"/>
                <a:gd name="connsiteX40" fmla="*/ 377825 w 882650"/>
                <a:gd name="connsiteY40" fmla="*/ 762000 h 866775"/>
                <a:gd name="connsiteX41" fmla="*/ 387350 w 882650"/>
                <a:gd name="connsiteY41" fmla="*/ 815975 h 866775"/>
                <a:gd name="connsiteX42" fmla="*/ 390525 w 882650"/>
                <a:gd name="connsiteY42" fmla="*/ 825500 h 866775"/>
                <a:gd name="connsiteX43" fmla="*/ 393700 w 882650"/>
                <a:gd name="connsiteY43" fmla="*/ 835025 h 866775"/>
                <a:gd name="connsiteX44" fmla="*/ 403225 w 882650"/>
                <a:gd name="connsiteY44" fmla="*/ 841375 h 866775"/>
                <a:gd name="connsiteX45" fmla="*/ 425450 w 882650"/>
                <a:gd name="connsiteY45" fmla="*/ 866775 h 866775"/>
                <a:gd name="connsiteX46" fmla="*/ 444500 w 882650"/>
                <a:gd name="connsiteY46" fmla="*/ 850900 h 866775"/>
                <a:gd name="connsiteX47" fmla="*/ 463550 w 882650"/>
                <a:gd name="connsiteY47" fmla="*/ 838200 h 866775"/>
                <a:gd name="connsiteX48" fmla="*/ 501650 w 882650"/>
                <a:gd name="connsiteY48" fmla="*/ 825500 h 866775"/>
                <a:gd name="connsiteX49" fmla="*/ 520700 w 882650"/>
                <a:gd name="connsiteY49" fmla="*/ 819150 h 866775"/>
                <a:gd name="connsiteX50" fmla="*/ 536575 w 882650"/>
                <a:gd name="connsiteY50" fmla="*/ 790575 h 866775"/>
                <a:gd name="connsiteX51" fmla="*/ 552450 w 882650"/>
                <a:gd name="connsiteY51" fmla="*/ 774700 h 866775"/>
                <a:gd name="connsiteX52" fmla="*/ 571500 w 882650"/>
                <a:gd name="connsiteY52" fmla="*/ 768350 h 866775"/>
                <a:gd name="connsiteX53" fmla="*/ 596900 w 882650"/>
                <a:gd name="connsiteY53" fmla="*/ 758825 h 866775"/>
                <a:gd name="connsiteX54" fmla="*/ 679450 w 882650"/>
                <a:gd name="connsiteY54" fmla="*/ 762000 h 866775"/>
                <a:gd name="connsiteX55" fmla="*/ 698500 w 882650"/>
                <a:gd name="connsiteY55" fmla="*/ 768350 h 866775"/>
                <a:gd name="connsiteX56" fmla="*/ 727075 w 882650"/>
                <a:gd name="connsiteY56" fmla="*/ 771525 h 866775"/>
                <a:gd name="connsiteX57" fmla="*/ 739775 w 882650"/>
                <a:gd name="connsiteY57" fmla="*/ 774700 h 866775"/>
                <a:gd name="connsiteX58" fmla="*/ 749300 w 882650"/>
                <a:gd name="connsiteY58" fmla="*/ 777875 h 866775"/>
                <a:gd name="connsiteX59" fmla="*/ 765175 w 882650"/>
                <a:gd name="connsiteY59" fmla="*/ 781050 h 866775"/>
                <a:gd name="connsiteX60" fmla="*/ 790575 w 882650"/>
                <a:gd name="connsiteY60" fmla="*/ 790575 h 866775"/>
                <a:gd name="connsiteX61" fmla="*/ 803275 w 882650"/>
                <a:gd name="connsiteY61" fmla="*/ 793750 h 866775"/>
                <a:gd name="connsiteX62" fmla="*/ 831850 w 882650"/>
                <a:gd name="connsiteY62" fmla="*/ 803275 h 866775"/>
                <a:gd name="connsiteX63" fmla="*/ 841375 w 882650"/>
                <a:gd name="connsiteY63" fmla="*/ 806450 h 866775"/>
                <a:gd name="connsiteX64" fmla="*/ 850900 w 882650"/>
                <a:gd name="connsiteY64" fmla="*/ 749300 h 866775"/>
                <a:gd name="connsiteX65" fmla="*/ 857250 w 882650"/>
                <a:gd name="connsiteY65" fmla="*/ 739775 h 866775"/>
                <a:gd name="connsiteX66" fmla="*/ 863600 w 882650"/>
                <a:gd name="connsiteY66" fmla="*/ 720725 h 866775"/>
                <a:gd name="connsiteX67" fmla="*/ 866775 w 882650"/>
                <a:gd name="connsiteY67" fmla="*/ 530225 h 866775"/>
                <a:gd name="connsiteX68" fmla="*/ 876300 w 882650"/>
                <a:gd name="connsiteY68" fmla="*/ 492125 h 866775"/>
                <a:gd name="connsiteX69" fmla="*/ 879475 w 882650"/>
                <a:gd name="connsiteY69" fmla="*/ 482600 h 866775"/>
                <a:gd name="connsiteX70" fmla="*/ 882650 w 882650"/>
                <a:gd name="connsiteY70" fmla="*/ 473075 h 866775"/>
                <a:gd name="connsiteX71" fmla="*/ 854075 w 882650"/>
                <a:gd name="connsiteY71" fmla="*/ 457200 h 866775"/>
                <a:gd name="connsiteX72" fmla="*/ 828675 w 882650"/>
                <a:gd name="connsiteY72" fmla="*/ 450850 h 866775"/>
                <a:gd name="connsiteX73" fmla="*/ 819150 w 882650"/>
                <a:gd name="connsiteY73" fmla="*/ 444500 h 866775"/>
                <a:gd name="connsiteX74" fmla="*/ 793750 w 882650"/>
                <a:gd name="connsiteY74" fmla="*/ 434975 h 866775"/>
                <a:gd name="connsiteX75" fmla="*/ 784225 w 882650"/>
                <a:gd name="connsiteY75" fmla="*/ 425450 h 866775"/>
                <a:gd name="connsiteX76" fmla="*/ 774700 w 882650"/>
                <a:gd name="connsiteY76" fmla="*/ 422275 h 866775"/>
                <a:gd name="connsiteX77" fmla="*/ 765175 w 882650"/>
                <a:gd name="connsiteY77" fmla="*/ 415925 h 866775"/>
                <a:gd name="connsiteX78" fmla="*/ 730250 w 882650"/>
                <a:gd name="connsiteY78" fmla="*/ 406400 h 866775"/>
                <a:gd name="connsiteX79" fmla="*/ 698500 w 882650"/>
                <a:gd name="connsiteY79" fmla="*/ 393700 h 866775"/>
                <a:gd name="connsiteX80" fmla="*/ 669925 w 882650"/>
                <a:gd name="connsiteY80" fmla="*/ 387350 h 866775"/>
                <a:gd name="connsiteX81" fmla="*/ 650875 w 882650"/>
                <a:gd name="connsiteY81" fmla="*/ 381000 h 866775"/>
                <a:gd name="connsiteX82" fmla="*/ 641350 w 882650"/>
                <a:gd name="connsiteY82" fmla="*/ 377825 h 866775"/>
                <a:gd name="connsiteX83" fmla="*/ 631825 w 882650"/>
                <a:gd name="connsiteY83" fmla="*/ 371475 h 866775"/>
                <a:gd name="connsiteX84" fmla="*/ 606425 w 882650"/>
                <a:gd name="connsiteY84" fmla="*/ 365125 h 866775"/>
                <a:gd name="connsiteX85" fmla="*/ 577850 w 882650"/>
                <a:gd name="connsiteY85" fmla="*/ 355600 h 866775"/>
                <a:gd name="connsiteX86" fmla="*/ 568325 w 882650"/>
                <a:gd name="connsiteY86" fmla="*/ 352425 h 866775"/>
                <a:gd name="connsiteX87" fmla="*/ 558800 w 882650"/>
                <a:gd name="connsiteY87" fmla="*/ 349250 h 866775"/>
                <a:gd name="connsiteX88" fmla="*/ 549275 w 882650"/>
                <a:gd name="connsiteY88" fmla="*/ 342900 h 866775"/>
                <a:gd name="connsiteX89" fmla="*/ 530225 w 882650"/>
                <a:gd name="connsiteY89" fmla="*/ 323850 h 866775"/>
                <a:gd name="connsiteX90" fmla="*/ 520700 w 882650"/>
                <a:gd name="connsiteY90" fmla="*/ 317500 h 866775"/>
                <a:gd name="connsiteX91" fmla="*/ 508000 w 882650"/>
                <a:gd name="connsiteY91" fmla="*/ 307975 h 866775"/>
                <a:gd name="connsiteX92" fmla="*/ 498475 w 882650"/>
                <a:gd name="connsiteY92" fmla="*/ 304800 h 866775"/>
                <a:gd name="connsiteX93" fmla="*/ 488950 w 882650"/>
                <a:gd name="connsiteY93" fmla="*/ 295275 h 866775"/>
                <a:gd name="connsiteX94" fmla="*/ 479425 w 882650"/>
                <a:gd name="connsiteY94" fmla="*/ 292100 h 866775"/>
                <a:gd name="connsiteX95" fmla="*/ 473075 w 882650"/>
                <a:gd name="connsiteY95" fmla="*/ 279400 h 866775"/>
                <a:gd name="connsiteX96" fmla="*/ 457200 w 882650"/>
                <a:gd name="connsiteY96" fmla="*/ 263525 h 866775"/>
                <a:gd name="connsiteX97" fmla="*/ 454025 w 882650"/>
                <a:gd name="connsiteY97" fmla="*/ 250825 h 866775"/>
                <a:gd name="connsiteX98" fmla="*/ 434975 w 882650"/>
                <a:gd name="connsiteY98" fmla="*/ 234950 h 866775"/>
                <a:gd name="connsiteX99" fmla="*/ 425450 w 882650"/>
                <a:gd name="connsiteY99" fmla="*/ 212725 h 866775"/>
                <a:gd name="connsiteX100" fmla="*/ 412750 w 882650"/>
                <a:gd name="connsiteY100" fmla="*/ 193675 h 866775"/>
                <a:gd name="connsiteX101" fmla="*/ 406400 w 882650"/>
                <a:gd name="connsiteY101" fmla="*/ 184150 h 866775"/>
                <a:gd name="connsiteX102" fmla="*/ 400050 w 882650"/>
                <a:gd name="connsiteY102" fmla="*/ 174625 h 866775"/>
                <a:gd name="connsiteX103" fmla="*/ 390525 w 882650"/>
                <a:gd name="connsiteY103" fmla="*/ 165100 h 866775"/>
                <a:gd name="connsiteX104" fmla="*/ 384175 w 882650"/>
                <a:gd name="connsiteY104" fmla="*/ 155575 h 866775"/>
                <a:gd name="connsiteX105" fmla="*/ 365125 w 882650"/>
                <a:gd name="connsiteY105" fmla="*/ 142875 h 866775"/>
                <a:gd name="connsiteX106" fmla="*/ 355600 w 882650"/>
                <a:gd name="connsiteY106" fmla="*/ 133350 h 866775"/>
                <a:gd name="connsiteX107" fmla="*/ 349250 w 882650"/>
                <a:gd name="connsiteY107" fmla="*/ 123825 h 866775"/>
                <a:gd name="connsiteX108" fmla="*/ 330200 w 882650"/>
                <a:gd name="connsiteY108" fmla="*/ 117475 h 866775"/>
                <a:gd name="connsiteX109" fmla="*/ 320675 w 882650"/>
                <a:gd name="connsiteY109" fmla="*/ 111125 h 866775"/>
                <a:gd name="connsiteX110" fmla="*/ 311150 w 882650"/>
                <a:gd name="connsiteY110" fmla="*/ 107950 h 866775"/>
                <a:gd name="connsiteX111" fmla="*/ 292100 w 882650"/>
                <a:gd name="connsiteY111" fmla="*/ 95250 h 866775"/>
                <a:gd name="connsiteX112" fmla="*/ 273050 w 882650"/>
                <a:gd name="connsiteY112" fmla="*/ 76200 h 866775"/>
                <a:gd name="connsiteX113" fmla="*/ 260350 w 882650"/>
                <a:gd name="connsiteY113" fmla="*/ 69850 h 866775"/>
                <a:gd name="connsiteX114" fmla="*/ 238125 w 882650"/>
                <a:gd name="connsiteY114" fmla="*/ 60325 h 866775"/>
                <a:gd name="connsiteX115" fmla="*/ 228600 w 882650"/>
                <a:gd name="connsiteY115" fmla="*/ 50800 h 866775"/>
                <a:gd name="connsiteX116" fmla="*/ 219075 w 882650"/>
                <a:gd name="connsiteY116" fmla="*/ 47625 h 866775"/>
                <a:gd name="connsiteX117" fmla="*/ 200025 w 882650"/>
                <a:gd name="connsiteY117" fmla="*/ 34925 h 866775"/>
                <a:gd name="connsiteX118" fmla="*/ 149225 w 882650"/>
                <a:gd name="connsiteY118" fmla="*/ 6350 h 866775"/>
                <a:gd name="connsiteX119" fmla="*/ 130175 w 882650"/>
                <a:gd name="connsiteY119" fmla="*/ 0 h 866775"/>
                <a:gd name="connsiteX120" fmla="*/ 101600 w 882650"/>
                <a:gd name="connsiteY120" fmla="*/ 3175 h 866775"/>
                <a:gd name="connsiteX121" fmla="*/ 98425 w 882650"/>
                <a:gd name="connsiteY121" fmla="*/ 15875 h 866775"/>
                <a:gd name="connsiteX122" fmla="*/ 92075 w 882650"/>
                <a:gd name="connsiteY122" fmla="*/ 34925 h 866775"/>
                <a:gd name="connsiteX123" fmla="*/ 92075 w 882650"/>
                <a:gd name="connsiteY123" fmla="*/ 34925 h 866775"/>
                <a:gd name="connsiteX124" fmla="*/ 57150 w 882650"/>
                <a:gd name="connsiteY124" fmla="*/ 47625 h 866775"/>
                <a:gd name="connsiteX0" fmla="*/ 57150 w 882650"/>
                <a:gd name="connsiteY0" fmla="*/ 47754 h 866904"/>
                <a:gd name="connsiteX1" fmla="*/ 53975 w 882650"/>
                <a:gd name="connsiteY1" fmla="*/ 89029 h 866904"/>
                <a:gd name="connsiteX2" fmla="*/ 28575 w 882650"/>
                <a:gd name="connsiteY2" fmla="*/ 92204 h 866904"/>
                <a:gd name="connsiteX3" fmla="*/ 25400 w 882650"/>
                <a:gd name="connsiteY3" fmla="*/ 101729 h 866904"/>
                <a:gd name="connsiteX4" fmla="*/ 19050 w 882650"/>
                <a:gd name="connsiteY4" fmla="*/ 114429 h 866904"/>
                <a:gd name="connsiteX5" fmla="*/ 0 w 882650"/>
                <a:gd name="connsiteY5" fmla="*/ 130304 h 866904"/>
                <a:gd name="connsiteX6" fmla="*/ 12700 w 882650"/>
                <a:gd name="connsiteY6" fmla="*/ 133479 h 866904"/>
                <a:gd name="connsiteX7" fmla="*/ 22225 w 882650"/>
                <a:gd name="connsiteY7" fmla="*/ 155704 h 866904"/>
                <a:gd name="connsiteX8" fmla="*/ 25400 w 882650"/>
                <a:gd name="connsiteY8" fmla="*/ 165229 h 866904"/>
                <a:gd name="connsiteX9" fmla="*/ 28575 w 882650"/>
                <a:gd name="connsiteY9" fmla="*/ 181104 h 866904"/>
                <a:gd name="connsiteX10" fmla="*/ 38100 w 882650"/>
                <a:gd name="connsiteY10" fmla="*/ 184279 h 866904"/>
                <a:gd name="connsiteX11" fmla="*/ 57150 w 882650"/>
                <a:gd name="connsiteY11" fmla="*/ 196979 h 866904"/>
                <a:gd name="connsiteX12" fmla="*/ 69850 w 882650"/>
                <a:gd name="connsiteY12" fmla="*/ 216029 h 866904"/>
                <a:gd name="connsiteX13" fmla="*/ 76200 w 882650"/>
                <a:gd name="connsiteY13" fmla="*/ 225554 h 866904"/>
                <a:gd name="connsiteX14" fmla="*/ 98425 w 882650"/>
                <a:gd name="connsiteY14" fmla="*/ 254129 h 866904"/>
                <a:gd name="connsiteX15" fmla="*/ 104775 w 882650"/>
                <a:gd name="connsiteY15" fmla="*/ 263654 h 866904"/>
                <a:gd name="connsiteX16" fmla="*/ 120650 w 882650"/>
                <a:gd name="connsiteY16" fmla="*/ 292229 h 866904"/>
                <a:gd name="connsiteX17" fmla="*/ 130175 w 882650"/>
                <a:gd name="connsiteY17" fmla="*/ 295404 h 866904"/>
                <a:gd name="connsiteX18" fmla="*/ 139700 w 882650"/>
                <a:gd name="connsiteY18" fmla="*/ 384304 h 866904"/>
                <a:gd name="connsiteX19" fmla="*/ 146050 w 882650"/>
                <a:gd name="connsiteY19" fmla="*/ 406529 h 866904"/>
                <a:gd name="connsiteX20" fmla="*/ 152400 w 882650"/>
                <a:gd name="connsiteY20" fmla="*/ 425579 h 866904"/>
                <a:gd name="connsiteX21" fmla="*/ 155575 w 882650"/>
                <a:gd name="connsiteY21" fmla="*/ 482729 h 866904"/>
                <a:gd name="connsiteX22" fmla="*/ 158750 w 882650"/>
                <a:gd name="connsiteY22" fmla="*/ 492254 h 866904"/>
                <a:gd name="connsiteX23" fmla="*/ 165100 w 882650"/>
                <a:gd name="connsiteY23" fmla="*/ 517654 h 866904"/>
                <a:gd name="connsiteX24" fmla="*/ 168275 w 882650"/>
                <a:gd name="connsiteY24" fmla="*/ 543054 h 866904"/>
                <a:gd name="connsiteX25" fmla="*/ 171450 w 882650"/>
                <a:gd name="connsiteY25" fmla="*/ 622429 h 866904"/>
                <a:gd name="connsiteX26" fmla="*/ 174625 w 882650"/>
                <a:gd name="connsiteY26" fmla="*/ 711329 h 866904"/>
                <a:gd name="connsiteX27" fmla="*/ 187325 w 882650"/>
                <a:gd name="connsiteY27" fmla="*/ 717679 h 866904"/>
                <a:gd name="connsiteX28" fmla="*/ 203200 w 882650"/>
                <a:gd name="connsiteY28" fmla="*/ 714504 h 866904"/>
                <a:gd name="connsiteX29" fmla="*/ 222250 w 882650"/>
                <a:gd name="connsiteY29" fmla="*/ 708154 h 866904"/>
                <a:gd name="connsiteX30" fmla="*/ 250825 w 882650"/>
                <a:gd name="connsiteY30" fmla="*/ 698629 h 866904"/>
                <a:gd name="connsiteX31" fmla="*/ 269875 w 882650"/>
                <a:gd name="connsiteY31" fmla="*/ 692279 h 866904"/>
                <a:gd name="connsiteX32" fmla="*/ 279400 w 882650"/>
                <a:gd name="connsiteY32" fmla="*/ 689104 h 866904"/>
                <a:gd name="connsiteX33" fmla="*/ 301625 w 882650"/>
                <a:gd name="connsiteY33" fmla="*/ 682754 h 866904"/>
                <a:gd name="connsiteX34" fmla="*/ 358775 w 882650"/>
                <a:gd name="connsiteY34" fmla="*/ 685929 h 866904"/>
                <a:gd name="connsiteX35" fmla="*/ 377825 w 882650"/>
                <a:gd name="connsiteY35" fmla="*/ 692279 h 866904"/>
                <a:gd name="connsiteX36" fmla="*/ 384175 w 882650"/>
                <a:gd name="connsiteY36" fmla="*/ 701804 h 866904"/>
                <a:gd name="connsiteX37" fmla="*/ 403225 w 882650"/>
                <a:gd name="connsiteY37" fmla="*/ 714504 h 866904"/>
                <a:gd name="connsiteX38" fmla="*/ 406400 w 882650"/>
                <a:gd name="connsiteY38" fmla="*/ 724029 h 866904"/>
                <a:gd name="connsiteX39" fmla="*/ 387350 w 882650"/>
                <a:gd name="connsiteY39" fmla="*/ 743079 h 866904"/>
                <a:gd name="connsiteX40" fmla="*/ 377825 w 882650"/>
                <a:gd name="connsiteY40" fmla="*/ 762129 h 866904"/>
                <a:gd name="connsiteX41" fmla="*/ 387350 w 882650"/>
                <a:gd name="connsiteY41" fmla="*/ 816104 h 866904"/>
                <a:gd name="connsiteX42" fmla="*/ 390525 w 882650"/>
                <a:gd name="connsiteY42" fmla="*/ 825629 h 866904"/>
                <a:gd name="connsiteX43" fmla="*/ 393700 w 882650"/>
                <a:gd name="connsiteY43" fmla="*/ 835154 h 866904"/>
                <a:gd name="connsiteX44" fmla="*/ 403225 w 882650"/>
                <a:gd name="connsiteY44" fmla="*/ 841504 h 866904"/>
                <a:gd name="connsiteX45" fmla="*/ 425450 w 882650"/>
                <a:gd name="connsiteY45" fmla="*/ 866904 h 866904"/>
                <a:gd name="connsiteX46" fmla="*/ 444500 w 882650"/>
                <a:gd name="connsiteY46" fmla="*/ 851029 h 866904"/>
                <a:gd name="connsiteX47" fmla="*/ 463550 w 882650"/>
                <a:gd name="connsiteY47" fmla="*/ 838329 h 866904"/>
                <a:gd name="connsiteX48" fmla="*/ 501650 w 882650"/>
                <a:gd name="connsiteY48" fmla="*/ 825629 h 866904"/>
                <a:gd name="connsiteX49" fmla="*/ 520700 w 882650"/>
                <a:gd name="connsiteY49" fmla="*/ 819279 h 866904"/>
                <a:gd name="connsiteX50" fmla="*/ 536575 w 882650"/>
                <a:gd name="connsiteY50" fmla="*/ 790704 h 866904"/>
                <a:gd name="connsiteX51" fmla="*/ 552450 w 882650"/>
                <a:gd name="connsiteY51" fmla="*/ 774829 h 866904"/>
                <a:gd name="connsiteX52" fmla="*/ 571500 w 882650"/>
                <a:gd name="connsiteY52" fmla="*/ 768479 h 866904"/>
                <a:gd name="connsiteX53" fmla="*/ 596900 w 882650"/>
                <a:gd name="connsiteY53" fmla="*/ 758954 h 866904"/>
                <a:gd name="connsiteX54" fmla="*/ 679450 w 882650"/>
                <a:gd name="connsiteY54" fmla="*/ 762129 h 866904"/>
                <a:gd name="connsiteX55" fmla="*/ 698500 w 882650"/>
                <a:gd name="connsiteY55" fmla="*/ 768479 h 866904"/>
                <a:gd name="connsiteX56" fmla="*/ 727075 w 882650"/>
                <a:gd name="connsiteY56" fmla="*/ 771654 h 866904"/>
                <a:gd name="connsiteX57" fmla="*/ 739775 w 882650"/>
                <a:gd name="connsiteY57" fmla="*/ 774829 h 866904"/>
                <a:gd name="connsiteX58" fmla="*/ 749300 w 882650"/>
                <a:gd name="connsiteY58" fmla="*/ 778004 h 866904"/>
                <a:gd name="connsiteX59" fmla="*/ 765175 w 882650"/>
                <a:gd name="connsiteY59" fmla="*/ 781179 h 866904"/>
                <a:gd name="connsiteX60" fmla="*/ 790575 w 882650"/>
                <a:gd name="connsiteY60" fmla="*/ 790704 h 866904"/>
                <a:gd name="connsiteX61" fmla="*/ 803275 w 882650"/>
                <a:gd name="connsiteY61" fmla="*/ 793879 h 866904"/>
                <a:gd name="connsiteX62" fmla="*/ 831850 w 882650"/>
                <a:gd name="connsiteY62" fmla="*/ 803404 h 866904"/>
                <a:gd name="connsiteX63" fmla="*/ 841375 w 882650"/>
                <a:gd name="connsiteY63" fmla="*/ 806579 h 866904"/>
                <a:gd name="connsiteX64" fmla="*/ 850900 w 882650"/>
                <a:gd name="connsiteY64" fmla="*/ 749429 h 866904"/>
                <a:gd name="connsiteX65" fmla="*/ 857250 w 882650"/>
                <a:gd name="connsiteY65" fmla="*/ 739904 h 866904"/>
                <a:gd name="connsiteX66" fmla="*/ 863600 w 882650"/>
                <a:gd name="connsiteY66" fmla="*/ 720854 h 866904"/>
                <a:gd name="connsiteX67" fmla="*/ 866775 w 882650"/>
                <a:gd name="connsiteY67" fmla="*/ 530354 h 866904"/>
                <a:gd name="connsiteX68" fmla="*/ 876300 w 882650"/>
                <a:gd name="connsiteY68" fmla="*/ 492254 h 866904"/>
                <a:gd name="connsiteX69" fmla="*/ 879475 w 882650"/>
                <a:gd name="connsiteY69" fmla="*/ 482729 h 866904"/>
                <a:gd name="connsiteX70" fmla="*/ 882650 w 882650"/>
                <a:gd name="connsiteY70" fmla="*/ 473204 h 866904"/>
                <a:gd name="connsiteX71" fmla="*/ 854075 w 882650"/>
                <a:gd name="connsiteY71" fmla="*/ 457329 h 866904"/>
                <a:gd name="connsiteX72" fmla="*/ 828675 w 882650"/>
                <a:gd name="connsiteY72" fmla="*/ 450979 h 866904"/>
                <a:gd name="connsiteX73" fmla="*/ 819150 w 882650"/>
                <a:gd name="connsiteY73" fmla="*/ 444629 h 866904"/>
                <a:gd name="connsiteX74" fmla="*/ 793750 w 882650"/>
                <a:gd name="connsiteY74" fmla="*/ 435104 h 866904"/>
                <a:gd name="connsiteX75" fmla="*/ 784225 w 882650"/>
                <a:gd name="connsiteY75" fmla="*/ 425579 h 866904"/>
                <a:gd name="connsiteX76" fmla="*/ 774700 w 882650"/>
                <a:gd name="connsiteY76" fmla="*/ 422404 h 866904"/>
                <a:gd name="connsiteX77" fmla="*/ 765175 w 882650"/>
                <a:gd name="connsiteY77" fmla="*/ 416054 h 866904"/>
                <a:gd name="connsiteX78" fmla="*/ 730250 w 882650"/>
                <a:gd name="connsiteY78" fmla="*/ 406529 h 866904"/>
                <a:gd name="connsiteX79" fmla="*/ 698500 w 882650"/>
                <a:gd name="connsiteY79" fmla="*/ 393829 h 866904"/>
                <a:gd name="connsiteX80" fmla="*/ 669925 w 882650"/>
                <a:gd name="connsiteY80" fmla="*/ 387479 h 866904"/>
                <a:gd name="connsiteX81" fmla="*/ 650875 w 882650"/>
                <a:gd name="connsiteY81" fmla="*/ 381129 h 866904"/>
                <a:gd name="connsiteX82" fmla="*/ 641350 w 882650"/>
                <a:gd name="connsiteY82" fmla="*/ 377954 h 866904"/>
                <a:gd name="connsiteX83" fmla="*/ 631825 w 882650"/>
                <a:gd name="connsiteY83" fmla="*/ 371604 h 866904"/>
                <a:gd name="connsiteX84" fmla="*/ 606425 w 882650"/>
                <a:gd name="connsiteY84" fmla="*/ 365254 h 866904"/>
                <a:gd name="connsiteX85" fmla="*/ 577850 w 882650"/>
                <a:gd name="connsiteY85" fmla="*/ 355729 h 866904"/>
                <a:gd name="connsiteX86" fmla="*/ 568325 w 882650"/>
                <a:gd name="connsiteY86" fmla="*/ 352554 h 866904"/>
                <a:gd name="connsiteX87" fmla="*/ 558800 w 882650"/>
                <a:gd name="connsiteY87" fmla="*/ 349379 h 866904"/>
                <a:gd name="connsiteX88" fmla="*/ 549275 w 882650"/>
                <a:gd name="connsiteY88" fmla="*/ 343029 h 866904"/>
                <a:gd name="connsiteX89" fmla="*/ 530225 w 882650"/>
                <a:gd name="connsiteY89" fmla="*/ 323979 h 866904"/>
                <a:gd name="connsiteX90" fmla="*/ 520700 w 882650"/>
                <a:gd name="connsiteY90" fmla="*/ 317629 h 866904"/>
                <a:gd name="connsiteX91" fmla="*/ 508000 w 882650"/>
                <a:gd name="connsiteY91" fmla="*/ 308104 h 866904"/>
                <a:gd name="connsiteX92" fmla="*/ 498475 w 882650"/>
                <a:gd name="connsiteY92" fmla="*/ 304929 h 866904"/>
                <a:gd name="connsiteX93" fmla="*/ 488950 w 882650"/>
                <a:gd name="connsiteY93" fmla="*/ 295404 h 866904"/>
                <a:gd name="connsiteX94" fmla="*/ 479425 w 882650"/>
                <a:gd name="connsiteY94" fmla="*/ 292229 h 866904"/>
                <a:gd name="connsiteX95" fmla="*/ 473075 w 882650"/>
                <a:gd name="connsiteY95" fmla="*/ 279529 h 866904"/>
                <a:gd name="connsiteX96" fmla="*/ 457200 w 882650"/>
                <a:gd name="connsiteY96" fmla="*/ 263654 h 866904"/>
                <a:gd name="connsiteX97" fmla="*/ 454025 w 882650"/>
                <a:gd name="connsiteY97" fmla="*/ 250954 h 866904"/>
                <a:gd name="connsiteX98" fmla="*/ 434975 w 882650"/>
                <a:gd name="connsiteY98" fmla="*/ 235079 h 866904"/>
                <a:gd name="connsiteX99" fmla="*/ 425450 w 882650"/>
                <a:gd name="connsiteY99" fmla="*/ 212854 h 866904"/>
                <a:gd name="connsiteX100" fmla="*/ 412750 w 882650"/>
                <a:gd name="connsiteY100" fmla="*/ 193804 h 866904"/>
                <a:gd name="connsiteX101" fmla="*/ 406400 w 882650"/>
                <a:gd name="connsiteY101" fmla="*/ 184279 h 866904"/>
                <a:gd name="connsiteX102" fmla="*/ 400050 w 882650"/>
                <a:gd name="connsiteY102" fmla="*/ 174754 h 866904"/>
                <a:gd name="connsiteX103" fmla="*/ 390525 w 882650"/>
                <a:gd name="connsiteY103" fmla="*/ 165229 h 866904"/>
                <a:gd name="connsiteX104" fmla="*/ 384175 w 882650"/>
                <a:gd name="connsiteY104" fmla="*/ 155704 h 866904"/>
                <a:gd name="connsiteX105" fmla="*/ 365125 w 882650"/>
                <a:gd name="connsiteY105" fmla="*/ 143004 h 866904"/>
                <a:gd name="connsiteX106" fmla="*/ 355600 w 882650"/>
                <a:gd name="connsiteY106" fmla="*/ 133479 h 866904"/>
                <a:gd name="connsiteX107" fmla="*/ 349250 w 882650"/>
                <a:gd name="connsiteY107" fmla="*/ 123954 h 866904"/>
                <a:gd name="connsiteX108" fmla="*/ 330200 w 882650"/>
                <a:gd name="connsiteY108" fmla="*/ 117604 h 866904"/>
                <a:gd name="connsiteX109" fmla="*/ 320675 w 882650"/>
                <a:gd name="connsiteY109" fmla="*/ 111254 h 866904"/>
                <a:gd name="connsiteX110" fmla="*/ 311150 w 882650"/>
                <a:gd name="connsiteY110" fmla="*/ 108079 h 866904"/>
                <a:gd name="connsiteX111" fmla="*/ 292100 w 882650"/>
                <a:gd name="connsiteY111" fmla="*/ 95379 h 866904"/>
                <a:gd name="connsiteX112" fmla="*/ 273050 w 882650"/>
                <a:gd name="connsiteY112" fmla="*/ 76329 h 866904"/>
                <a:gd name="connsiteX113" fmla="*/ 260350 w 882650"/>
                <a:gd name="connsiteY113" fmla="*/ 69979 h 866904"/>
                <a:gd name="connsiteX114" fmla="*/ 238125 w 882650"/>
                <a:gd name="connsiteY114" fmla="*/ 60454 h 866904"/>
                <a:gd name="connsiteX115" fmla="*/ 228600 w 882650"/>
                <a:gd name="connsiteY115" fmla="*/ 50929 h 866904"/>
                <a:gd name="connsiteX116" fmla="*/ 219075 w 882650"/>
                <a:gd name="connsiteY116" fmla="*/ 47754 h 866904"/>
                <a:gd name="connsiteX117" fmla="*/ 149225 w 882650"/>
                <a:gd name="connsiteY117" fmla="*/ 6479 h 866904"/>
                <a:gd name="connsiteX118" fmla="*/ 130175 w 882650"/>
                <a:gd name="connsiteY118" fmla="*/ 129 h 866904"/>
                <a:gd name="connsiteX119" fmla="*/ 101600 w 882650"/>
                <a:gd name="connsiteY119" fmla="*/ 3304 h 866904"/>
                <a:gd name="connsiteX120" fmla="*/ 98425 w 882650"/>
                <a:gd name="connsiteY120" fmla="*/ 16004 h 866904"/>
                <a:gd name="connsiteX121" fmla="*/ 92075 w 882650"/>
                <a:gd name="connsiteY121" fmla="*/ 35054 h 866904"/>
                <a:gd name="connsiteX122" fmla="*/ 92075 w 882650"/>
                <a:gd name="connsiteY122" fmla="*/ 35054 h 866904"/>
                <a:gd name="connsiteX123" fmla="*/ 57150 w 882650"/>
                <a:gd name="connsiteY123" fmla="*/ 47754 h 866904"/>
                <a:gd name="connsiteX0" fmla="*/ 57150 w 882650"/>
                <a:gd name="connsiteY0" fmla="*/ 47860 h 867010"/>
                <a:gd name="connsiteX1" fmla="*/ 53975 w 882650"/>
                <a:gd name="connsiteY1" fmla="*/ 89135 h 867010"/>
                <a:gd name="connsiteX2" fmla="*/ 28575 w 882650"/>
                <a:gd name="connsiteY2" fmla="*/ 92310 h 867010"/>
                <a:gd name="connsiteX3" fmla="*/ 25400 w 882650"/>
                <a:gd name="connsiteY3" fmla="*/ 101835 h 867010"/>
                <a:gd name="connsiteX4" fmla="*/ 19050 w 882650"/>
                <a:gd name="connsiteY4" fmla="*/ 114535 h 867010"/>
                <a:gd name="connsiteX5" fmla="*/ 0 w 882650"/>
                <a:gd name="connsiteY5" fmla="*/ 130410 h 867010"/>
                <a:gd name="connsiteX6" fmla="*/ 12700 w 882650"/>
                <a:gd name="connsiteY6" fmla="*/ 133585 h 867010"/>
                <a:gd name="connsiteX7" fmla="*/ 22225 w 882650"/>
                <a:gd name="connsiteY7" fmla="*/ 155810 h 867010"/>
                <a:gd name="connsiteX8" fmla="*/ 25400 w 882650"/>
                <a:gd name="connsiteY8" fmla="*/ 165335 h 867010"/>
                <a:gd name="connsiteX9" fmla="*/ 28575 w 882650"/>
                <a:gd name="connsiteY9" fmla="*/ 181210 h 867010"/>
                <a:gd name="connsiteX10" fmla="*/ 38100 w 882650"/>
                <a:gd name="connsiteY10" fmla="*/ 184385 h 867010"/>
                <a:gd name="connsiteX11" fmla="*/ 57150 w 882650"/>
                <a:gd name="connsiteY11" fmla="*/ 197085 h 867010"/>
                <a:gd name="connsiteX12" fmla="*/ 69850 w 882650"/>
                <a:gd name="connsiteY12" fmla="*/ 216135 h 867010"/>
                <a:gd name="connsiteX13" fmla="*/ 76200 w 882650"/>
                <a:gd name="connsiteY13" fmla="*/ 225660 h 867010"/>
                <a:gd name="connsiteX14" fmla="*/ 98425 w 882650"/>
                <a:gd name="connsiteY14" fmla="*/ 254235 h 867010"/>
                <a:gd name="connsiteX15" fmla="*/ 104775 w 882650"/>
                <a:gd name="connsiteY15" fmla="*/ 263760 h 867010"/>
                <a:gd name="connsiteX16" fmla="*/ 120650 w 882650"/>
                <a:gd name="connsiteY16" fmla="*/ 292335 h 867010"/>
                <a:gd name="connsiteX17" fmla="*/ 130175 w 882650"/>
                <a:gd name="connsiteY17" fmla="*/ 295510 h 867010"/>
                <a:gd name="connsiteX18" fmla="*/ 139700 w 882650"/>
                <a:gd name="connsiteY18" fmla="*/ 384410 h 867010"/>
                <a:gd name="connsiteX19" fmla="*/ 146050 w 882650"/>
                <a:gd name="connsiteY19" fmla="*/ 406635 h 867010"/>
                <a:gd name="connsiteX20" fmla="*/ 152400 w 882650"/>
                <a:gd name="connsiteY20" fmla="*/ 425685 h 867010"/>
                <a:gd name="connsiteX21" fmla="*/ 155575 w 882650"/>
                <a:gd name="connsiteY21" fmla="*/ 482835 h 867010"/>
                <a:gd name="connsiteX22" fmla="*/ 158750 w 882650"/>
                <a:gd name="connsiteY22" fmla="*/ 492360 h 867010"/>
                <a:gd name="connsiteX23" fmla="*/ 165100 w 882650"/>
                <a:gd name="connsiteY23" fmla="*/ 517760 h 867010"/>
                <a:gd name="connsiteX24" fmla="*/ 168275 w 882650"/>
                <a:gd name="connsiteY24" fmla="*/ 543160 h 867010"/>
                <a:gd name="connsiteX25" fmla="*/ 171450 w 882650"/>
                <a:gd name="connsiteY25" fmla="*/ 622535 h 867010"/>
                <a:gd name="connsiteX26" fmla="*/ 174625 w 882650"/>
                <a:gd name="connsiteY26" fmla="*/ 711435 h 867010"/>
                <a:gd name="connsiteX27" fmla="*/ 187325 w 882650"/>
                <a:gd name="connsiteY27" fmla="*/ 717785 h 867010"/>
                <a:gd name="connsiteX28" fmla="*/ 203200 w 882650"/>
                <a:gd name="connsiteY28" fmla="*/ 714610 h 867010"/>
                <a:gd name="connsiteX29" fmla="*/ 222250 w 882650"/>
                <a:gd name="connsiteY29" fmla="*/ 708260 h 867010"/>
                <a:gd name="connsiteX30" fmla="*/ 250825 w 882650"/>
                <a:gd name="connsiteY30" fmla="*/ 698735 h 867010"/>
                <a:gd name="connsiteX31" fmla="*/ 269875 w 882650"/>
                <a:gd name="connsiteY31" fmla="*/ 692385 h 867010"/>
                <a:gd name="connsiteX32" fmla="*/ 279400 w 882650"/>
                <a:gd name="connsiteY32" fmla="*/ 689210 h 867010"/>
                <a:gd name="connsiteX33" fmla="*/ 301625 w 882650"/>
                <a:gd name="connsiteY33" fmla="*/ 682860 h 867010"/>
                <a:gd name="connsiteX34" fmla="*/ 358775 w 882650"/>
                <a:gd name="connsiteY34" fmla="*/ 686035 h 867010"/>
                <a:gd name="connsiteX35" fmla="*/ 377825 w 882650"/>
                <a:gd name="connsiteY35" fmla="*/ 692385 h 867010"/>
                <a:gd name="connsiteX36" fmla="*/ 384175 w 882650"/>
                <a:gd name="connsiteY36" fmla="*/ 701910 h 867010"/>
                <a:gd name="connsiteX37" fmla="*/ 403225 w 882650"/>
                <a:gd name="connsiteY37" fmla="*/ 714610 h 867010"/>
                <a:gd name="connsiteX38" fmla="*/ 406400 w 882650"/>
                <a:gd name="connsiteY38" fmla="*/ 724135 h 867010"/>
                <a:gd name="connsiteX39" fmla="*/ 387350 w 882650"/>
                <a:gd name="connsiteY39" fmla="*/ 743185 h 867010"/>
                <a:gd name="connsiteX40" fmla="*/ 377825 w 882650"/>
                <a:gd name="connsiteY40" fmla="*/ 762235 h 867010"/>
                <a:gd name="connsiteX41" fmla="*/ 387350 w 882650"/>
                <a:gd name="connsiteY41" fmla="*/ 816210 h 867010"/>
                <a:gd name="connsiteX42" fmla="*/ 390525 w 882650"/>
                <a:gd name="connsiteY42" fmla="*/ 825735 h 867010"/>
                <a:gd name="connsiteX43" fmla="*/ 393700 w 882650"/>
                <a:gd name="connsiteY43" fmla="*/ 835260 h 867010"/>
                <a:gd name="connsiteX44" fmla="*/ 403225 w 882650"/>
                <a:gd name="connsiteY44" fmla="*/ 841610 h 867010"/>
                <a:gd name="connsiteX45" fmla="*/ 425450 w 882650"/>
                <a:gd name="connsiteY45" fmla="*/ 867010 h 867010"/>
                <a:gd name="connsiteX46" fmla="*/ 444500 w 882650"/>
                <a:gd name="connsiteY46" fmla="*/ 851135 h 867010"/>
                <a:gd name="connsiteX47" fmla="*/ 463550 w 882650"/>
                <a:gd name="connsiteY47" fmla="*/ 838435 h 867010"/>
                <a:gd name="connsiteX48" fmla="*/ 501650 w 882650"/>
                <a:gd name="connsiteY48" fmla="*/ 825735 h 867010"/>
                <a:gd name="connsiteX49" fmla="*/ 520700 w 882650"/>
                <a:gd name="connsiteY49" fmla="*/ 819385 h 867010"/>
                <a:gd name="connsiteX50" fmla="*/ 536575 w 882650"/>
                <a:gd name="connsiteY50" fmla="*/ 790810 h 867010"/>
                <a:gd name="connsiteX51" fmla="*/ 552450 w 882650"/>
                <a:gd name="connsiteY51" fmla="*/ 774935 h 867010"/>
                <a:gd name="connsiteX52" fmla="*/ 571500 w 882650"/>
                <a:gd name="connsiteY52" fmla="*/ 768585 h 867010"/>
                <a:gd name="connsiteX53" fmla="*/ 596900 w 882650"/>
                <a:gd name="connsiteY53" fmla="*/ 759060 h 867010"/>
                <a:gd name="connsiteX54" fmla="*/ 679450 w 882650"/>
                <a:gd name="connsiteY54" fmla="*/ 762235 h 867010"/>
                <a:gd name="connsiteX55" fmla="*/ 698500 w 882650"/>
                <a:gd name="connsiteY55" fmla="*/ 768585 h 867010"/>
                <a:gd name="connsiteX56" fmla="*/ 727075 w 882650"/>
                <a:gd name="connsiteY56" fmla="*/ 771760 h 867010"/>
                <a:gd name="connsiteX57" fmla="*/ 739775 w 882650"/>
                <a:gd name="connsiteY57" fmla="*/ 774935 h 867010"/>
                <a:gd name="connsiteX58" fmla="*/ 749300 w 882650"/>
                <a:gd name="connsiteY58" fmla="*/ 778110 h 867010"/>
                <a:gd name="connsiteX59" fmla="*/ 765175 w 882650"/>
                <a:gd name="connsiteY59" fmla="*/ 781285 h 867010"/>
                <a:gd name="connsiteX60" fmla="*/ 790575 w 882650"/>
                <a:gd name="connsiteY60" fmla="*/ 790810 h 867010"/>
                <a:gd name="connsiteX61" fmla="*/ 803275 w 882650"/>
                <a:gd name="connsiteY61" fmla="*/ 793985 h 867010"/>
                <a:gd name="connsiteX62" fmla="*/ 831850 w 882650"/>
                <a:gd name="connsiteY62" fmla="*/ 803510 h 867010"/>
                <a:gd name="connsiteX63" fmla="*/ 841375 w 882650"/>
                <a:gd name="connsiteY63" fmla="*/ 806685 h 867010"/>
                <a:gd name="connsiteX64" fmla="*/ 850900 w 882650"/>
                <a:gd name="connsiteY64" fmla="*/ 749535 h 867010"/>
                <a:gd name="connsiteX65" fmla="*/ 857250 w 882650"/>
                <a:gd name="connsiteY65" fmla="*/ 740010 h 867010"/>
                <a:gd name="connsiteX66" fmla="*/ 863600 w 882650"/>
                <a:gd name="connsiteY66" fmla="*/ 720960 h 867010"/>
                <a:gd name="connsiteX67" fmla="*/ 866775 w 882650"/>
                <a:gd name="connsiteY67" fmla="*/ 530460 h 867010"/>
                <a:gd name="connsiteX68" fmla="*/ 876300 w 882650"/>
                <a:gd name="connsiteY68" fmla="*/ 492360 h 867010"/>
                <a:gd name="connsiteX69" fmla="*/ 879475 w 882650"/>
                <a:gd name="connsiteY69" fmla="*/ 482835 h 867010"/>
                <a:gd name="connsiteX70" fmla="*/ 882650 w 882650"/>
                <a:gd name="connsiteY70" fmla="*/ 473310 h 867010"/>
                <a:gd name="connsiteX71" fmla="*/ 854075 w 882650"/>
                <a:gd name="connsiteY71" fmla="*/ 457435 h 867010"/>
                <a:gd name="connsiteX72" fmla="*/ 828675 w 882650"/>
                <a:gd name="connsiteY72" fmla="*/ 451085 h 867010"/>
                <a:gd name="connsiteX73" fmla="*/ 819150 w 882650"/>
                <a:gd name="connsiteY73" fmla="*/ 444735 h 867010"/>
                <a:gd name="connsiteX74" fmla="*/ 793750 w 882650"/>
                <a:gd name="connsiteY74" fmla="*/ 435210 h 867010"/>
                <a:gd name="connsiteX75" fmla="*/ 784225 w 882650"/>
                <a:gd name="connsiteY75" fmla="*/ 425685 h 867010"/>
                <a:gd name="connsiteX76" fmla="*/ 774700 w 882650"/>
                <a:gd name="connsiteY76" fmla="*/ 422510 h 867010"/>
                <a:gd name="connsiteX77" fmla="*/ 765175 w 882650"/>
                <a:gd name="connsiteY77" fmla="*/ 416160 h 867010"/>
                <a:gd name="connsiteX78" fmla="*/ 730250 w 882650"/>
                <a:gd name="connsiteY78" fmla="*/ 406635 h 867010"/>
                <a:gd name="connsiteX79" fmla="*/ 698500 w 882650"/>
                <a:gd name="connsiteY79" fmla="*/ 393935 h 867010"/>
                <a:gd name="connsiteX80" fmla="*/ 669925 w 882650"/>
                <a:gd name="connsiteY80" fmla="*/ 387585 h 867010"/>
                <a:gd name="connsiteX81" fmla="*/ 650875 w 882650"/>
                <a:gd name="connsiteY81" fmla="*/ 381235 h 867010"/>
                <a:gd name="connsiteX82" fmla="*/ 641350 w 882650"/>
                <a:gd name="connsiteY82" fmla="*/ 378060 h 867010"/>
                <a:gd name="connsiteX83" fmla="*/ 631825 w 882650"/>
                <a:gd name="connsiteY83" fmla="*/ 371710 h 867010"/>
                <a:gd name="connsiteX84" fmla="*/ 606425 w 882650"/>
                <a:gd name="connsiteY84" fmla="*/ 365360 h 867010"/>
                <a:gd name="connsiteX85" fmla="*/ 577850 w 882650"/>
                <a:gd name="connsiteY85" fmla="*/ 355835 h 867010"/>
                <a:gd name="connsiteX86" fmla="*/ 568325 w 882650"/>
                <a:gd name="connsiteY86" fmla="*/ 352660 h 867010"/>
                <a:gd name="connsiteX87" fmla="*/ 558800 w 882650"/>
                <a:gd name="connsiteY87" fmla="*/ 349485 h 867010"/>
                <a:gd name="connsiteX88" fmla="*/ 549275 w 882650"/>
                <a:gd name="connsiteY88" fmla="*/ 343135 h 867010"/>
                <a:gd name="connsiteX89" fmla="*/ 530225 w 882650"/>
                <a:gd name="connsiteY89" fmla="*/ 324085 h 867010"/>
                <a:gd name="connsiteX90" fmla="*/ 520700 w 882650"/>
                <a:gd name="connsiteY90" fmla="*/ 317735 h 867010"/>
                <a:gd name="connsiteX91" fmla="*/ 508000 w 882650"/>
                <a:gd name="connsiteY91" fmla="*/ 308210 h 867010"/>
                <a:gd name="connsiteX92" fmla="*/ 498475 w 882650"/>
                <a:gd name="connsiteY92" fmla="*/ 305035 h 867010"/>
                <a:gd name="connsiteX93" fmla="*/ 488950 w 882650"/>
                <a:gd name="connsiteY93" fmla="*/ 295510 h 867010"/>
                <a:gd name="connsiteX94" fmla="*/ 479425 w 882650"/>
                <a:gd name="connsiteY94" fmla="*/ 292335 h 867010"/>
                <a:gd name="connsiteX95" fmla="*/ 473075 w 882650"/>
                <a:gd name="connsiteY95" fmla="*/ 279635 h 867010"/>
                <a:gd name="connsiteX96" fmla="*/ 457200 w 882650"/>
                <a:gd name="connsiteY96" fmla="*/ 263760 h 867010"/>
                <a:gd name="connsiteX97" fmla="*/ 454025 w 882650"/>
                <a:gd name="connsiteY97" fmla="*/ 251060 h 867010"/>
                <a:gd name="connsiteX98" fmla="*/ 434975 w 882650"/>
                <a:gd name="connsiteY98" fmla="*/ 235185 h 867010"/>
                <a:gd name="connsiteX99" fmla="*/ 425450 w 882650"/>
                <a:gd name="connsiteY99" fmla="*/ 212960 h 867010"/>
                <a:gd name="connsiteX100" fmla="*/ 412750 w 882650"/>
                <a:gd name="connsiteY100" fmla="*/ 193910 h 867010"/>
                <a:gd name="connsiteX101" fmla="*/ 406400 w 882650"/>
                <a:gd name="connsiteY101" fmla="*/ 184385 h 867010"/>
                <a:gd name="connsiteX102" fmla="*/ 400050 w 882650"/>
                <a:gd name="connsiteY102" fmla="*/ 174860 h 867010"/>
                <a:gd name="connsiteX103" fmla="*/ 390525 w 882650"/>
                <a:gd name="connsiteY103" fmla="*/ 165335 h 867010"/>
                <a:gd name="connsiteX104" fmla="*/ 384175 w 882650"/>
                <a:gd name="connsiteY104" fmla="*/ 155810 h 867010"/>
                <a:gd name="connsiteX105" fmla="*/ 365125 w 882650"/>
                <a:gd name="connsiteY105" fmla="*/ 143110 h 867010"/>
                <a:gd name="connsiteX106" fmla="*/ 355600 w 882650"/>
                <a:gd name="connsiteY106" fmla="*/ 133585 h 867010"/>
                <a:gd name="connsiteX107" fmla="*/ 349250 w 882650"/>
                <a:gd name="connsiteY107" fmla="*/ 124060 h 867010"/>
                <a:gd name="connsiteX108" fmla="*/ 330200 w 882650"/>
                <a:gd name="connsiteY108" fmla="*/ 117710 h 867010"/>
                <a:gd name="connsiteX109" fmla="*/ 320675 w 882650"/>
                <a:gd name="connsiteY109" fmla="*/ 111360 h 867010"/>
                <a:gd name="connsiteX110" fmla="*/ 311150 w 882650"/>
                <a:gd name="connsiteY110" fmla="*/ 108185 h 867010"/>
                <a:gd name="connsiteX111" fmla="*/ 292100 w 882650"/>
                <a:gd name="connsiteY111" fmla="*/ 95485 h 867010"/>
                <a:gd name="connsiteX112" fmla="*/ 273050 w 882650"/>
                <a:gd name="connsiteY112" fmla="*/ 76435 h 867010"/>
                <a:gd name="connsiteX113" fmla="*/ 260350 w 882650"/>
                <a:gd name="connsiteY113" fmla="*/ 70085 h 867010"/>
                <a:gd name="connsiteX114" fmla="*/ 238125 w 882650"/>
                <a:gd name="connsiteY114" fmla="*/ 60560 h 867010"/>
                <a:gd name="connsiteX115" fmla="*/ 228600 w 882650"/>
                <a:gd name="connsiteY115" fmla="*/ 51035 h 867010"/>
                <a:gd name="connsiteX116" fmla="*/ 149225 w 882650"/>
                <a:gd name="connsiteY116" fmla="*/ 6585 h 867010"/>
                <a:gd name="connsiteX117" fmla="*/ 130175 w 882650"/>
                <a:gd name="connsiteY117" fmla="*/ 235 h 867010"/>
                <a:gd name="connsiteX118" fmla="*/ 101600 w 882650"/>
                <a:gd name="connsiteY118" fmla="*/ 3410 h 867010"/>
                <a:gd name="connsiteX119" fmla="*/ 98425 w 882650"/>
                <a:gd name="connsiteY119" fmla="*/ 16110 h 867010"/>
                <a:gd name="connsiteX120" fmla="*/ 92075 w 882650"/>
                <a:gd name="connsiteY120" fmla="*/ 35160 h 867010"/>
                <a:gd name="connsiteX121" fmla="*/ 92075 w 882650"/>
                <a:gd name="connsiteY121" fmla="*/ 35160 h 867010"/>
                <a:gd name="connsiteX122" fmla="*/ 57150 w 882650"/>
                <a:gd name="connsiteY122" fmla="*/ 47860 h 867010"/>
                <a:gd name="connsiteX0" fmla="*/ 57150 w 882650"/>
                <a:gd name="connsiteY0" fmla="*/ 47625 h 866775"/>
                <a:gd name="connsiteX1" fmla="*/ 53975 w 882650"/>
                <a:gd name="connsiteY1" fmla="*/ 88900 h 866775"/>
                <a:gd name="connsiteX2" fmla="*/ 28575 w 882650"/>
                <a:gd name="connsiteY2" fmla="*/ 92075 h 866775"/>
                <a:gd name="connsiteX3" fmla="*/ 25400 w 882650"/>
                <a:gd name="connsiteY3" fmla="*/ 101600 h 866775"/>
                <a:gd name="connsiteX4" fmla="*/ 19050 w 882650"/>
                <a:gd name="connsiteY4" fmla="*/ 114300 h 866775"/>
                <a:gd name="connsiteX5" fmla="*/ 0 w 882650"/>
                <a:gd name="connsiteY5" fmla="*/ 130175 h 866775"/>
                <a:gd name="connsiteX6" fmla="*/ 12700 w 882650"/>
                <a:gd name="connsiteY6" fmla="*/ 133350 h 866775"/>
                <a:gd name="connsiteX7" fmla="*/ 22225 w 882650"/>
                <a:gd name="connsiteY7" fmla="*/ 155575 h 866775"/>
                <a:gd name="connsiteX8" fmla="*/ 25400 w 882650"/>
                <a:gd name="connsiteY8" fmla="*/ 165100 h 866775"/>
                <a:gd name="connsiteX9" fmla="*/ 28575 w 882650"/>
                <a:gd name="connsiteY9" fmla="*/ 180975 h 866775"/>
                <a:gd name="connsiteX10" fmla="*/ 38100 w 882650"/>
                <a:gd name="connsiteY10" fmla="*/ 184150 h 866775"/>
                <a:gd name="connsiteX11" fmla="*/ 57150 w 882650"/>
                <a:gd name="connsiteY11" fmla="*/ 196850 h 866775"/>
                <a:gd name="connsiteX12" fmla="*/ 69850 w 882650"/>
                <a:gd name="connsiteY12" fmla="*/ 215900 h 866775"/>
                <a:gd name="connsiteX13" fmla="*/ 76200 w 882650"/>
                <a:gd name="connsiteY13" fmla="*/ 225425 h 866775"/>
                <a:gd name="connsiteX14" fmla="*/ 98425 w 882650"/>
                <a:gd name="connsiteY14" fmla="*/ 254000 h 866775"/>
                <a:gd name="connsiteX15" fmla="*/ 104775 w 882650"/>
                <a:gd name="connsiteY15" fmla="*/ 263525 h 866775"/>
                <a:gd name="connsiteX16" fmla="*/ 120650 w 882650"/>
                <a:gd name="connsiteY16" fmla="*/ 292100 h 866775"/>
                <a:gd name="connsiteX17" fmla="*/ 130175 w 882650"/>
                <a:gd name="connsiteY17" fmla="*/ 295275 h 866775"/>
                <a:gd name="connsiteX18" fmla="*/ 139700 w 882650"/>
                <a:gd name="connsiteY18" fmla="*/ 384175 h 866775"/>
                <a:gd name="connsiteX19" fmla="*/ 146050 w 882650"/>
                <a:gd name="connsiteY19" fmla="*/ 406400 h 866775"/>
                <a:gd name="connsiteX20" fmla="*/ 152400 w 882650"/>
                <a:gd name="connsiteY20" fmla="*/ 425450 h 866775"/>
                <a:gd name="connsiteX21" fmla="*/ 155575 w 882650"/>
                <a:gd name="connsiteY21" fmla="*/ 482600 h 866775"/>
                <a:gd name="connsiteX22" fmla="*/ 158750 w 882650"/>
                <a:gd name="connsiteY22" fmla="*/ 492125 h 866775"/>
                <a:gd name="connsiteX23" fmla="*/ 165100 w 882650"/>
                <a:gd name="connsiteY23" fmla="*/ 517525 h 866775"/>
                <a:gd name="connsiteX24" fmla="*/ 168275 w 882650"/>
                <a:gd name="connsiteY24" fmla="*/ 542925 h 866775"/>
                <a:gd name="connsiteX25" fmla="*/ 171450 w 882650"/>
                <a:gd name="connsiteY25" fmla="*/ 622300 h 866775"/>
                <a:gd name="connsiteX26" fmla="*/ 174625 w 882650"/>
                <a:gd name="connsiteY26" fmla="*/ 711200 h 866775"/>
                <a:gd name="connsiteX27" fmla="*/ 187325 w 882650"/>
                <a:gd name="connsiteY27" fmla="*/ 717550 h 866775"/>
                <a:gd name="connsiteX28" fmla="*/ 203200 w 882650"/>
                <a:gd name="connsiteY28" fmla="*/ 714375 h 866775"/>
                <a:gd name="connsiteX29" fmla="*/ 222250 w 882650"/>
                <a:gd name="connsiteY29" fmla="*/ 708025 h 866775"/>
                <a:gd name="connsiteX30" fmla="*/ 250825 w 882650"/>
                <a:gd name="connsiteY30" fmla="*/ 698500 h 866775"/>
                <a:gd name="connsiteX31" fmla="*/ 269875 w 882650"/>
                <a:gd name="connsiteY31" fmla="*/ 692150 h 866775"/>
                <a:gd name="connsiteX32" fmla="*/ 279400 w 882650"/>
                <a:gd name="connsiteY32" fmla="*/ 688975 h 866775"/>
                <a:gd name="connsiteX33" fmla="*/ 301625 w 882650"/>
                <a:gd name="connsiteY33" fmla="*/ 682625 h 866775"/>
                <a:gd name="connsiteX34" fmla="*/ 358775 w 882650"/>
                <a:gd name="connsiteY34" fmla="*/ 685800 h 866775"/>
                <a:gd name="connsiteX35" fmla="*/ 377825 w 882650"/>
                <a:gd name="connsiteY35" fmla="*/ 692150 h 866775"/>
                <a:gd name="connsiteX36" fmla="*/ 384175 w 882650"/>
                <a:gd name="connsiteY36" fmla="*/ 701675 h 866775"/>
                <a:gd name="connsiteX37" fmla="*/ 403225 w 882650"/>
                <a:gd name="connsiteY37" fmla="*/ 714375 h 866775"/>
                <a:gd name="connsiteX38" fmla="*/ 406400 w 882650"/>
                <a:gd name="connsiteY38" fmla="*/ 723900 h 866775"/>
                <a:gd name="connsiteX39" fmla="*/ 387350 w 882650"/>
                <a:gd name="connsiteY39" fmla="*/ 742950 h 866775"/>
                <a:gd name="connsiteX40" fmla="*/ 377825 w 882650"/>
                <a:gd name="connsiteY40" fmla="*/ 762000 h 866775"/>
                <a:gd name="connsiteX41" fmla="*/ 387350 w 882650"/>
                <a:gd name="connsiteY41" fmla="*/ 815975 h 866775"/>
                <a:gd name="connsiteX42" fmla="*/ 390525 w 882650"/>
                <a:gd name="connsiteY42" fmla="*/ 825500 h 866775"/>
                <a:gd name="connsiteX43" fmla="*/ 393700 w 882650"/>
                <a:gd name="connsiteY43" fmla="*/ 835025 h 866775"/>
                <a:gd name="connsiteX44" fmla="*/ 403225 w 882650"/>
                <a:gd name="connsiteY44" fmla="*/ 841375 h 866775"/>
                <a:gd name="connsiteX45" fmla="*/ 425450 w 882650"/>
                <a:gd name="connsiteY45" fmla="*/ 866775 h 866775"/>
                <a:gd name="connsiteX46" fmla="*/ 444500 w 882650"/>
                <a:gd name="connsiteY46" fmla="*/ 850900 h 866775"/>
                <a:gd name="connsiteX47" fmla="*/ 463550 w 882650"/>
                <a:gd name="connsiteY47" fmla="*/ 838200 h 866775"/>
                <a:gd name="connsiteX48" fmla="*/ 501650 w 882650"/>
                <a:gd name="connsiteY48" fmla="*/ 825500 h 866775"/>
                <a:gd name="connsiteX49" fmla="*/ 520700 w 882650"/>
                <a:gd name="connsiteY49" fmla="*/ 819150 h 866775"/>
                <a:gd name="connsiteX50" fmla="*/ 536575 w 882650"/>
                <a:gd name="connsiteY50" fmla="*/ 790575 h 866775"/>
                <a:gd name="connsiteX51" fmla="*/ 552450 w 882650"/>
                <a:gd name="connsiteY51" fmla="*/ 774700 h 866775"/>
                <a:gd name="connsiteX52" fmla="*/ 571500 w 882650"/>
                <a:gd name="connsiteY52" fmla="*/ 768350 h 866775"/>
                <a:gd name="connsiteX53" fmla="*/ 596900 w 882650"/>
                <a:gd name="connsiteY53" fmla="*/ 758825 h 866775"/>
                <a:gd name="connsiteX54" fmla="*/ 679450 w 882650"/>
                <a:gd name="connsiteY54" fmla="*/ 762000 h 866775"/>
                <a:gd name="connsiteX55" fmla="*/ 698500 w 882650"/>
                <a:gd name="connsiteY55" fmla="*/ 768350 h 866775"/>
                <a:gd name="connsiteX56" fmla="*/ 727075 w 882650"/>
                <a:gd name="connsiteY56" fmla="*/ 771525 h 866775"/>
                <a:gd name="connsiteX57" fmla="*/ 739775 w 882650"/>
                <a:gd name="connsiteY57" fmla="*/ 774700 h 866775"/>
                <a:gd name="connsiteX58" fmla="*/ 749300 w 882650"/>
                <a:gd name="connsiteY58" fmla="*/ 777875 h 866775"/>
                <a:gd name="connsiteX59" fmla="*/ 765175 w 882650"/>
                <a:gd name="connsiteY59" fmla="*/ 781050 h 866775"/>
                <a:gd name="connsiteX60" fmla="*/ 790575 w 882650"/>
                <a:gd name="connsiteY60" fmla="*/ 790575 h 866775"/>
                <a:gd name="connsiteX61" fmla="*/ 803275 w 882650"/>
                <a:gd name="connsiteY61" fmla="*/ 793750 h 866775"/>
                <a:gd name="connsiteX62" fmla="*/ 831850 w 882650"/>
                <a:gd name="connsiteY62" fmla="*/ 803275 h 866775"/>
                <a:gd name="connsiteX63" fmla="*/ 841375 w 882650"/>
                <a:gd name="connsiteY63" fmla="*/ 806450 h 866775"/>
                <a:gd name="connsiteX64" fmla="*/ 850900 w 882650"/>
                <a:gd name="connsiteY64" fmla="*/ 749300 h 866775"/>
                <a:gd name="connsiteX65" fmla="*/ 857250 w 882650"/>
                <a:gd name="connsiteY65" fmla="*/ 739775 h 866775"/>
                <a:gd name="connsiteX66" fmla="*/ 863600 w 882650"/>
                <a:gd name="connsiteY66" fmla="*/ 720725 h 866775"/>
                <a:gd name="connsiteX67" fmla="*/ 866775 w 882650"/>
                <a:gd name="connsiteY67" fmla="*/ 530225 h 866775"/>
                <a:gd name="connsiteX68" fmla="*/ 876300 w 882650"/>
                <a:gd name="connsiteY68" fmla="*/ 492125 h 866775"/>
                <a:gd name="connsiteX69" fmla="*/ 879475 w 882650"/>
                <a:gd name="connsiteY69" fmla="*/ 482600 h 866775"/>
                <a:gd name="connsiteX70" fmla="*/ 882650 w 882650"/>
                <a:gd name="connsiteY70" fmla="*/ 473075 h 866775"/>
                <a:gd name="connsiteX71" fmla="*/ 854075 w 882650"/>
                <a:gd name="connsiteY71" fmla="*/ 457200 h 866775"/>
                <a:gd name="connsiteX72" fmla="*/ 828675 w 882650"/>
                <a:gd name="connsiteY72" fmla="*/ 450850 h 866775"/>
                <a:gd name="connsiteX73" fmla="*/ 819150 w 882650"/>
                <a:gd name="connsiteY73" fmla="*/ 444500 h 866775"/>
                <a:gd name="connsiteX74" fmla="*/ 793750 w 882650"/>
                <a:gd name="connsiteY74" fmla="*/ 434975 h 866775"/>
                <a:gd name="connsiteX75" fmla="*/ 784225 w 882650"/>
                <a:gd name="connsiteY75" fmla="*/ 425450 h 866775"/>
                <a:gd name="connsiteX76" fmla="*/ 774700 w 882650"/>
                <a:gd name="connsiteY76" fmla="*/ 422275 h 866775"/>
                <a:gd name="connsiteX77" fmla="*/ 765175 w 882650"/>
                <a:gd name="connsiteY77" fmla="*/ 415925 h 866775"/>
                <a:gd name="connsiteX78" fmla="*/ 730250 w 882650"/>
                <a:gd name="connsiteY78" fmla="*/ 406400 h 866775"/>
                <a:gd name="connsiteX79" fmla="*/ 698500 w 882650"/>
                <a:gd name="connsiteY79" fmla="*/ 393700 h 866775"/>
                <a:gd name="connsiteX80" fmla="*/ 669925 w 882650"/>
                <a:gd name="connsiteY80" fmla="*/ 387350 h 866775"/>
                <a:gd name="connsiteX81" fmla="*/ 650875 w 882650"/>
                <a:gd name="connsiteY81" fmla="*/ 381000 h 866775"/>
                <a:gd name="connsiteX82" fmla="*/ 641350 w 882650"/>
                <a:gd name="connsiteY82" fmla="*/ 377825 h 866775"/>
                <a:gd name="connsiteX83" fmla="*/ 631825 w 882650"/>
                <a:gd name="connsiteY83" fmla="*/ 371475 h 866775"/>
                <a:gd name="connsiteX84" fmla="*/ 606425 w 882650"/>
                <a:gd name="connsiteY84" fmla="*/ 365125 h 866775"/>
                <a:gd name="connsiteX85" fmla="*/ 577850 w 882650"/>
                <a:gd name="connsiteY85" fmla="*/ 355600 h 866775"/>
                <a:gd name="connsiteX86" fmla="*/ 568325 w 882650"/>
                <a:gd name="connsiteY86" fmla="*/ 352425 h 866775"/>
                <a:gd name="connsiteX87" fmla="*/ 558800 w 882650"/>
                <a:gd name="connsiteY87" fmla="*/ 349250 h 866775"/>
                <a:gd name="connsiteX88" fmla="*/ 549275 w 882650"/>
                <a:gd name="connsiteY88" fmla="*/ 342900 h 866775"/>
                <a:gd name="connsiteX89" fmla="*/ 530225 w 882650"/>
                <a:gd name="connsiteY89" fmla="*/ 323850 h 866775"/>
                <a:gd name="connsiteX90" fmla="*/ 520700 w 882650"/>
                <a:gd name="connsiteY90" fmla="*/ 317500 h 866775"/>
                <a:gd name="connsiteX91" fmla="*/ 508000 w 882650"/>
                <a:gd name="connsiteY91" fmla="*/ 307975 h 866775"/>
                <a:gd name="connsiteX92" fmla="*/ 498475 w 882650"/>
                <a:gd name="connsiteY92" fmla="*/ 304800 h 866775"/>
                <a:gd name="connsiteX93" fmla="*/ 488950 w 882650"/>
                <a:gd name="connsiteY93" fmla="*/ 295275 h 866775"/>
                <a:gd name="connsiteX94" fmla="*/ 479425 w 882650"/>
                <a:gd name="connsiteY94" fmla="*/ 292100 h 866775"/>
                <a:gd name="connsiteX95" fmla="*/ 473075 w 882650"/>
                <a:gd name="connsiteY95" fmla="*/ 279400 h 866775"/>
                <a:gd name="connsiteX96" fmla="*/ 457200 w 882650"/>
                <a:gd name="connsiteY96" fmla="*/ 263525 h 866775"/>
                <a:gd name="connsiteX97" fmla="*/ 454025 w 882650"/>
                <a:gd name="connsiteY97" fmla="*/ 250825 h 866775"/>
                <a:gd name="connsiteX98" fmla="*/ 434975 w 882650"/>
                <a:gd name="connsiteY98" fmla="*/ 234950 h 866775"/>
                <a:gd name="connsiteX99" fmla="*/ 425450 w 882650"/>
                <a:gd name="connsiteY99" fmla="*/ 212725 h 866775"/>
                <a:gd name="connsiteX100" fmla="*/ 412750 w 882650"/>
                <a:gd name="connsiteY100" fmla="*/ 193675 h 866775"/>
                <a:gd name="connsiteX101" fmla="*/ 406400 w 882650"/>
                <a:gd name="connsiteY101" fmla="*/ 184150 h 866775"/>
                <a:gd name="connsiteX102" fmla="*/ 400050 w 882650"/>
                <a:gd name="connsiteY102" fmla="*/ 174625 h 866775"/>
                <a:gd name="connsiteX103" fmla="*/ 390525 w 882650"/>
                <a:gd name="connsiteY103" fmla="*/ 165100 h 866775"/>
                <a:gd name="connsiteX104" fmla="*/ 384175 w 882650"/>
                <a:gd name="connsiteY104" fmla="*/ 155575 h 866775"/>
                <a:gd name="connsiteX105" fmla="*/ 365125 w 882650"/>
                <a:gd name="connsiteY105" fmla="*/ 142875 h 866775"/>
                <a:gd name="connsiteX106" fmla="*/ 355600 w 882650"/>
                <a:gd name="connsiteY106" fmla="*/ 133350 h 866775"/>
                <a:gd name="connsiteX107" fmla="*/ 349250 w 882650"/>
                <a:gd name="connsiteY107" fmla="*/ 123825 h 866775"/>
                <a:gd name="connsiteX108" fmla="*/ 330200 w 882650"/>
                <a:gd name="connsiteY108" fmla="*/ 117475 h 866775"/>
                <a:gd name="connsiteX109" fmla="*/ 320675 w 882650"/>
                <a:gd name="connsiteY109" fmla="*/ 111125 h 866775"/>
                <a:gd name="connsiteX110" fmla="*/ 311150 w 882650"/>
                <a:gd name="connsiteY110" fmla="*/ 107950 h 866775"/>
                <a:gd name="connsiteX111" fmla="*/ 292100 w 882650"/>
                <a:gd name="connsiteY111" fmla="*/ 95250 h 866775"/>
                <a:gd name="connsiteX112" fmla="*/ 273050 w 882650"/>
                <a:gd name="connsiteY112" fmla="*/ 76200 h 866775"/>
                <a:gd name="connsiteX113" fmla="*/ 260350 w 882650"/>
                <a:gd name="connsiteY113" fmla="*/ 69850 h 866775"/>
                <a:gd name="connsiteX114" fmla="*/ 238125 w 882650"/>
                <a:gd name="connsiteY114" fmla="*/ 60325 h 866775"/>
                <a:gd name="connsiteX115" fmla="*/ 203200 w 882650"/>
                <a:gd name="connsiteY115" fmla="*/ 25400 h 866775"/>
                <a:gd name="connsiteX116" fmla="*/ 149225 w 882650"/>
                <a:gd name="connsiteY116" fmla="*/ 6350 h 866775"/>
                <a:gd name="connsiteX117" fmla="*/ 130175 w 882650"/>
                <a:gd name="connsiteY117" fmla="*/ 0 h 866775"/>
                <a:gd name="connsiteX118" fmla="*/ 101600 w 882650"/>
                <a:gd name="connsiteY118" fmla="*/ 3175 h 866775"/>
                <a:gd name="connsiteX119" fmla="*/ 98425 w 882650"/>
                <a:gd name="connsiteY119" fmla="*/ 15875 h 866775"/>
                <a:gd name="connsiteX120" fmla="*/ 92075 w 882650"/>
                <a:gd name="connsiteY120" fmla="*/ 34925 h 866775"/>
                <a:gd name="connsiteX121" fmla="*/ 92075 w 882650"/>
                <a:gd name="connsiteY121" fmla="*/ 34925 h 866775"/>
                <a:gd name="connsiteX122" fmla="*/ 57150 w 882650"/>
                <a:gd name="connsiteY122" fmla="*/ 47625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882650" h="866775">
                  <a:moveTo>
                    <a:pt x="57150" y="47625"/>
                  </a:moveTo>
                  <a:cubicBezTo>
                    <a:pt x="56092" y="61383"/>
                    <a:pt x="61437" y="77293"/>
                    <a:pt x="53975" y="88900"/>
                  </a:cubicBezTo>
                  <a:cubicBezTo>
                    <a:pt x="49361" y="96077"/>
                    <a:pt x="36372" y="88610"/>
                    <a:pt x="28575" y="92075"/>
                  </a:cubicBezTo>
                  <a:cubicBezTo>
                    <a:pt x="25517" y="93434"/>
                    <a:pt x="26718" y="98524"/>
                    <a:pt x="25400" y="101600"/>
                  </a:cubicBezTo>
                  <a:cubicBezTo>
                    <a:pt x="23536" y="105950"/>
                    <a:pt x="21801" y="110449"/>
                    <a:pt x="19050" y="114300"/>
                  </a:cubicBezTo>
                  <a:cubicBezTo>
                    <a:pt x="13494" y="122078"/>
                    <a:pt x="7595" y="125112"/>
                    <a:pt x="0" y="130175"/>
                  </a:cubicBezTo>
                  <a:cubicBezTo>
                    <a:pt x="4233" y="131233"/>
                    <a:pt x="9069" y="130929"/>
                    <a:pt x="12700" y="133350"/>
                  </a:cubicBezTo>
                  <a:cubicBezTo>
                    <a:pt x="19524" y="137899"/>
                    <a:pt x="20351" y="149015"/>
                    <a:pt x="22225" y="155575"/>
                  </a:cubicBezTo>
                  <a:cubicBezTo>
                    <a:pt x="23144" y="158793"/>
                    <a:pt x="24588" y="161853"/>
                    <a:pt x="25400" y="165100"/>
                  </a:cubicBezTo>
                  <a:cubicBezTo>
                    <a:pt x="26709" y="170335"/>
                    <a:pt x="25582" y="176485"/>
                    <a:pt x="28575" y="180975"/>
                  </a:cubicBezTo>
                  <a:cubicBezTo>
                    <a:pt x="30431" y="183760"/>
                    <a:pt x="35174" y="182525"/>
                    <a:pt x="38100" y="184150"/>
                  </a:cubicBezTo>
                  <a:cubicBezTo>
                    <a:pt x="44771" y="187856"/>
                    <a:pt x="57150" y="196850"/>
                    <a:pt x="57150" y="196850"/>
                  </a:cubicBezTo>
                  <a:lnTo>
                    <a:pt x="69850" y="215900"/>
                  </a:lnTo>
                  <a:cubicBezTo>
                    <a:pt x="71967" y="219075"/>
                    <a:pt x="73502" y="222727"/>
                    <a:pt x="76200" y="225425"/>
                  </a:cubicBezTo>
                  <a:cubicBezTo>
                    <a:pt x="91121" y="240346"/>
                    <a:pt x="83234" y="231214"/>
                    <a:pt x="98425" y="254000"/>
                  </a:cubicBezTo>
                  <a:cubicBezTo>
                    <a:pt x="100542" y="257175"/>
                    <a:pt x="103568" y="259905"/>
                    <a:pt x="104775" y="263525"/>
                  </a:cubicBezTo>
                  <a:cubicBezTo>
                    <a:pt x="109509" y="277726"/>
                    <a:pt x="108429" y="283953"/>
                    <a:pt x="120650" y="292100"/>
                  </a:cubicBezTo>
                  <a:cubicBezTo>
                    <a:pt x="123435" y="293956"/>
                    <a:pt x="127000" y="294217"/>
                    <a:pt x="130175" y="295275"/>
                  </a:cubicBezTo>
                  <a:cubicBezTo>
                    <a:pt x="133654" y="371812"/>
                    <a:pt x="125980" y="343014"/>
                    <a:pt x="139700" y="384175"/>
                  </a:cubicBezTo>
                  <a:cubicBezTo>
                    <a:pt x="150370" y="416186"/>
                    <a:pt x="134090" y="366533"/>
                    <a:pt x="146050" y="406400"/>
                  </a:cubicBezTo>
                  <a:cubicBezTo>
                    <a:pt x="147973" y="412811"/>
                    <a:pt x="152400" y="425450"/>
                    <a:pt x="152400" y="425450"/>
                  </a:cubicBezTo>
                  <a:cubicBezTo>
                    <a:pt x="153458" y="444500"/>
                    <a:pt x="153766" y="463607"/>
                    <a:pt x="155575" y="482600"/>
                  </a:cubicBezTo>
                  <a:cubicBezTo>
                    <a:pt x="155892" y="485932"/>
                    <a:pt x="157869" y="488896"/>
                    <a:pt x="158750" y="492125"/>
                  </a:cubicBezTo>
                  <a:cubicBezTo>
                    <a:pt x="161046" y="500545"/>
                    <a:pt x="164018" y="508865"/>
                    <a:pt x="165100" y="517525"/>
                  </a:cubicBezTo>
                  <a:lnTo>
                    <a:pt x="168275" y="542925"/>
                  </a:lnTo>
                  <a:cubicBezTo>
                    <a:pt x="169333" y="569383"/>
                    <a:pt x="170451" y="595839"/>
                    <a:pt x="171450" y="622300"/>
                  </a:cubicBezTo>
                  <a:cubicBezTo>
                    <a:pt x="172568" y="651931"/>
                    <a:pt x="169750" y="681951"/>
                    <a:pt x="174625" y="711200"/>
                  </a:cubicBezTo>
                  <a:cubicBezTo>
                    <a:pt x="175403" y="715869"/>
                    <a:pt x="183092" y="715433"/>
                    <a:pt x="187325" y="717550"/>
                  </a:cubicBezTo>
                  <a:cubicBezTo>
                    <a:pt x="192617" y="716492"/>
                    <a:pt x="197994" y="715795"/>
                    <a:pt x="203200" y="714375"/>
                  </a:cubicBezTo>
                  <a:cubicBezTo>
                    <a:pt x="209658" y="712614"/>
                    <a:pt x="215900" y="710142"/>
                    <a:pt x="222250" y="708025"/>
                  </a:cubicBezTo>
                  <a:lnTo>
                    <a:pt x="250825" y="698500"/>
                  </a:lnTo>
                  <a:lnTo>
                    <a:pt x="269875" y="692150"/>
                  </a:lnTo>
                  <a:cubicBezTo>
                    <a:pt x="273050" y="691092"/>
                    <a:pt x="276153" y="689787"/>
                    <a:pt x="279400" y="688975"/>
                  </a:cubicBezTo>
                  <a:cubicBezTo>
                    <a:pt x="295347" y="684988"/>
                    <a:pt x="287960" y="687180"/>
                    <a:pt x="301625" y="682625"/>
                  </a:cubicBezTo>
                  <a:cubicBezTo>
                    <a:pt x="320675" y="683683"/>
                    <a:pt x="339843" y="683433"/>
                    <a:pt x="358775" y="685800"/>
                  </a:cubicBezTo>
                  <a:cubicBezTo>
                    <a:pt x="365417" y="686630"/>
                    <a:pt x="377825" y="692150"/>
                    <a:pt x="377825" y="692150"/>
                  </a:cubicBezTo>
                  <a:cubicBezTo>
                    <a:pt x="379942" y="695325"/>
                    <a:pt x="381303" y="699162"/>
                    <a:pt x="384175" y="701675"/>
                  </a:cubicBezTo>
                  <a:cubicBezTo>
                    <a:pt x="389918" y="706701"/>
                    <a:pt x="403225" y="714375"/>
                    <a:pt x="403225" y="714375"/>
                  </a:cubicBezTo>
                  <a:cubicBezTo>
                    <a:pt x="404283" y="717550"/>
                    <a:pt x="408025" y="720974"/>
                    <a:pt x="406400" y="723900"/>
                  </a:cubicBezTo>
                  <a:cubicBezTo>
                    <a:pt x="402039" y="731750"/>
                    <a:pt x="392331" y="735478"/>
                    <a:pt x="387350" y="742950"/>
                  </a:cubicBezTo>
                  <a:cubicBezTo>
                    <a:pt x="379144" y="755260"/>
                    <a:pt x="382207" y="748855"/>
                    <a:pt x="377825" y="762000"/>
                  </a:cubicBezTo>
                  <a:cubicBezTo>
                    <a:pt x="381606" y="803591"/>
                    <a:pt x="377303" y="785835"/>
                    <a:pt x="387350" y="815975"/>
                  </a:cubicBezTo>
                  <a:lnTo>
                    <a:pt x="390525" y="825500"/>
                  </a:lnTo>
                  <a:cubicBezTo>
                    <a:pt x="391583" y="828675"/>
                    <a:pt x="390915" y="833169"/>
                    <a:pt x="393700" y="835025"/>
                  </a:cubicBezTo>
                  <a:lnTo>
                    <a:pt x="403225" y="841375"/>
                  </a:lnTo>
                  <a:cubicBezTo>
                    <a:pt x="418042" y="863600"/>
                    <a:pt x="409575" y="856192"/>
                    <a:pt x="425450" y="866775"/>
                  </a:cubicBezTo>
                  <a:cubicBezTo>
                    <a:pt x="459487" y="844084"/>
                    <a:pt x="407830" y="879421"/>
                    <a:pt x="444500" y="850900"/>
                  </a:cubicBezTo>
                  <a:cubicBezTo>
                    <a:pt x="450524" y="846215"/>
                    <a:pt x="463550" y="838200"/>
                    <a:pt x="463550" y="838200"/>
                  </a:cubicBezTo>
                  <a:cubicBezTo>
                    <a:pt x="476650" y="818550"/>
                    <a:pt x="463733" y="832609"/>
                    <a:pt x="501650" y="825500"/>
                  </a:cubicBezTo>
                  <a:cubicBezTo>
                    <a:pt x="508229" y="824266"/>
                    <a:pt x="520700" y="819150"/>
                    <a:pt x="520700" y="819150"/>
                  </a:cubicBezTo>
                  <a:cubicBezTo>
                    <a:pt x="526288" y="802385"/>
                    <a:pt x="522019" y="812410"/>
                    <a:pt x="536575" y="790575"/>
                  </a:cubicBezTo>
                  <a:cubicBezTo>
                    <a:pt x="542368" y="781886"/>
                    <a:pt x="542424" y="779156"/>
                    <a:pt x="552450" y="774700"/>
                  </a:cubicBezTo>
                  <a:cubicBezTo>
                    <a:pt x="558567" y="771982"/>
                    <a:pt x="565931" y="772063"/>
                    <a:pt x="571500" y="768350"/>
                  </a:cubicBezTo>
                  <a:cubicBezTo>
                    <a:pt x="585515" y="759007"/>
                    <a:pt x="577283" y="762748"/>
                    <a:pt x="596900" y="758825"/>
                  </a:cubicBezTo>
                  <a:cubicBezTo>
                    <a:pt x="624417" y="759883"/>
                    <a:pt x="652033" y="759430"/>
                    <a:pt x="679450" y="762000"/>
                  </a:cubicBezTo>
                  <a:cubicBezTo>
                    <a:pt x="686114" y="762625"/>
                    <a:pt x="691847" y="767611"/>
                    <a:pt x="698500" y="768350"/>
                  </a:cubicBezTo>
                  <a:lnTo>
                    <a:pt x="727075" y="771525"/>
                  </a:lnTo>
                  <a:cubicBezTo>
                    <a:pt x="731308" y="772583"/>
                    <a:pt x="735579" y="773501"/>
                    <a:pt x="739775" y="774700"/>
                  </a:cubicBezTo>
                  <a:cubicBezTo>
                    <a:pt x="742993" y="775619"/>
                    <a:pt x="746053" y="777063"/>
                    <a:pt x="749300" y="777875"/>
                  </a:cubicBezTo>
                  <a:cubicBezTo>
                    <a:pt x="754535" y="779184"/>
                    <a:pt x="759940" y="779741"/>
                    <a:pt x="765175" y="781050"/>
                  </a:cubicBezTo>
                  <a:cubicBezTo>
                    <a:pt x="774092" y="783279"/>
                    <a:pt x="781835" y="787662"/>
                    <a:pt x="790575" y="790575"/>
                  </a:cubicBezTo>
                  <a:cubicBezTo>
                    <a:pt x="794715" y="791955"/>
                    <a:pt x="799095" y="792496"/>
                    <a:pt x="803275" y="793750"/>
                  </a:cubicBezTo>
                  <a:lnTo>
                    <a:pt x="831850" y="803275"/>
                  </a:lnTo>
                  <a:lnTo>
                    <a:pt x="841375" y="806450"/>
                  </a:lnTo>
                  <a:cubicBezTo>
                    <a:pt x="858195" y="781220"/>
                    <a:pt x="840614" y="811019"/>
                    <a:pt x="850900" y="749300"/>
                  </a:cubicBezTo>
                  <a:cubicBezTo>
                    <a:pt x="851527" y="745536"/>
                    <a:pt x="855700" y="743262"/>
                    <a:pt x="857250" y="739775"/>
                  </a:cubicBezTo>
                  <a:cubicBezTo>
                    <a:pt x="859968" y="733658"/>
                    <a:pt x="863600" y="720725"/>
                    <a:pt x="863600" y="720725"/>
                  </a:cubicBezTo>
                  <a:cubicBezTo>
                    <a:pt x="864658" y="657225"/>
                    <a:pt x="864851" y="593705"/>
                    <a:pt x="866775" y="530225"/>
                  </a:cubicBezTo>
                  <a:cubicBezTo>
                    <a:pt x="867203" y="516116"/>
                    <a:pt x="871915" y="505280"/>
                    <a:pt x="876300" y="492125"/>
                  </a:cubicBezTo>
                  <a:lnTo>
                    <a:pt x="879475" y="482600"/>
                  </a:lnTo>
                  <a:lnTo>
                    <a:pt x="882650" y="473075"/>
                  </a:lnTo>
                  <a:cubicBezTo>
                    <a:pt x="877156" y="451100"/>
                    <a:pt x="884292" y="462866"/>
                    <a:pt x="854075" y="457200"/>
                  </a:cubicBezTo>
                  <a:cubicBezTo>
                    <a:pt x="845497" y="455592"/>
                    <a:pt x="828675" y="450850"/>
                    <a:pt x="828675" y="450850"/>
                  </a:cubicBezTo>
                  <a:cubicBezTo>
                    <a:pt x="825500" y="448733"/>
                    <a:pt x="822657" y="446003"/>
                    <a:pt x="819150" y="444500"/>
                  </a:cubicBezTo>
                  <a:cubicBezTo>
                    <a:pt x="802531" y="437378"/>
                    <a:pt x="809623" y="446313"/>
                    <a:pt x="793750" y="434975"/>
                  </a:cubicBezTo>
                  <a:cubicBezTo>
                    <a:pt x="790096" y="432365"/>
                    <a:pt x="787961" y="427941"/>
                    <a:pt x="784225" y="425450"/>
                  </a:cubicBezTo>
                  <a:cubicBezTo>
                    <a:pt x="781440" y="423594"/>
                    <a:pt x="777693" y="423772"/>
                    <a:pt x="774700" y="422275"/>
                  </a:cubicBezTo>
                  <a:cubicBezTo>
                    <a:pt x="771287" y="420568"/>
                    <a:pt x="768588" y="417632"/>
                    <a:pt x="765175" y="415925"/>
                  </a:cubicBezTo>
                  <a:cubicBezTo>
                    <a:pt x="754382" y="410529"/>
                    <a:pt x="741043" y="411796"/>
                    <a:pt x="730250" y="406400"/>
                  </a:cubicBezTo>
                  <a:cubicBezTo>
                    <a:pt x="718961" y="400756"/>
                    <a:pt x="711578" y="396316"/>
                    <a:pt x="698500" y="393700"/>
                  </a:cubicBezTo>
                  <a:cubicBezTo>
                    <a:pt x="689436" y="391887"/>
                    <a:pt x="678893" y="390040"/>
                    <a:pt x="669925" y="387350"/>
                  </a:cubicBezTo>
                  <a:cubicBezTo>
                    <a:pt x="663514" y="385427"/>
                    <a:pt x="657225" y="383117"/>
                    <a:pt x="650875" y="381000"/>
                  </a:cubicBezTo>
                  <a:cubicBezTo>
                    <a:pt x="647700" y="379942"/>
                    <a:pt x="644135" y="379681"/>
                    <a:pt x="641350" y="377825"/>
                  </a:cubicBezTo>
                  <a:cubicBezTo>
                    <a:pt x="638175" y="375708"/>
                    <a:pt x="635238" y="373182"/>
                    <a:pt x="631825" y="371475"/>
                  </a:cubicBezTo>
                  <a:cubicBezTo>
                    <a:pt x="624118" y="367622"/>
                    <a:pt x="614395" y="367299"/>
                    <a:pt x="606425" y="365125"/>
                  </a:cubicBezTo>
                  <a:lnTo>
                    <a:pt x="577850" y="355600"/>
                  </a:lnTo>
                  <a:lnTo>
                    <a:pt x="568325" y="352425"/>
                  </a:lnTo>
                  <a:cubicBezTo>
                    <a:pt x="565150" y="351367"/>
                    <a:pt x="561585" y="351106"/>
                    <a:pt x="558800" y="349250"/>
                  </a:cubicBezTo>
                  <a:cubicBezTo>
                    <a:pt x="555625" y="347133"/>
                    <a:pt x="552127" y="345435"/>
                    <a:pt x="549275" y="342900"/>
                  </a:cubicBezTo>
                  <a:cubicBezTo>
                    <a:pt x="542563" y="336934"/>
                    <a:pt x="537697" y="328831"/>
                    <a:pt x="530225" y="323850"/>
                  </a:cubicBezTo>
                  <a:cubicBezTo>
                    <a:pt x="527050" y="321733"/>
                    <a:pt x="523805" y="319718"/>
                    <a:pt x="520700" y="317500"/>
                  </a:cubicBezTo>
                  <a:cubicBezTo>
                    <a:pt x="516394" y="314424"/>
                    <a:pt x="512594" y="310600"/>
                    <a:pt x="508000" y="307975"/>
                  </a:cubicBezTo>
                  <a:cubicBezTo>
                    <a:pt x="505094" y="306315"/>
                    <a:pt x="501650" y="305858"/>
                    <a:pt x="498475" y="304800"/>
                  </a:cubicBezTo>
                  <a:cubicBezTo>
                    <a:pt x="495300" y="301625"/>
                    <a:pt x="492686" y="297766"/>
                    <a:pt x="488950" y="295275"/>
                  </a:cubicBezTo>
                  <a:cubicBezTo>
                    <a:pt x="486165" y="293419"/>
                    <a:pt x="481792" y="294467"/>
                    <a:pt x="479425" y="292100"/>
                  </a:cubicBezTo>
                  <a:cubicBezTo>
                    <a:pt x="476078" y="288753"/>
                    <a:pt x="475423" y="283509"/>
                    <a:pt x="473075" y="279400"/>
                  </a:cubicBezTo>
                  <a:cubicBezTo>
                    <a:pt x="466562" y="268003"/>
                    <a:pt x="467946" y="270689"/>
                    <a:pt x="457200" y="263525"/>
                  </a:cubicBezTo>
                  <a:cubicBezTo>
                    <a:pt x="456142" y="259292"/>
                    <a:pt x="456190" y="254614"/>
                    <a:pt x="454025" y="250825"/>
                  </a:cubicBezTo>
                  <a:cubicBezTo>
                    <a:pt x="450264" y="244243"/>
                    <a:pt x="441044" y="238996"/>
                    <a:pt x="434975" y="234950"/>
                  </a:cubicBezTo>
                  <a:cubicBezTo>
                    <a:pt x="431690" y="225096"/>
                    <a:pt x="431335" y="222533"/>
                    <a:pt x="425450" y="212725"/>
                  </a:cubicBezTo>
                  <a:cubicBezTo>
                    <a:pt x="421523" y="206181"/>
                    <a:pt x="416983" y="200025"/>
                    <a:pt x="412750" y="193675"/>
                  </a:cubicBezTo>
                  <a:lnTo>
                    <a:pt x="406400" y="184150"/>
                  </a:lnTo>
                  <a:cubicBezTo>
                    <a:pt x="404283" y="180975"/>
                    <a:pt x="402748" y="177323"/>
                    <a:pt x="400050" y="174625"/>
                  </a:cubicBezTo>
                  <a:cubicBezTo>
                    <a:pt x="396875" y="171450"/>
                    <a:pt x="393400" y="168549"/>
                    <a:pt x="390525" y="165100"/>
                  </a:cubicBezTo>
                  <a:cubicBezTo>
                    <a:pt x="388082" y="162169"/>
                    <a:pt x="387047" y="158088"/>
                    <a:pt x="384175" y="155575"/>
                  </a:cubicBezTo>
                  <a:cubicBezTo>
                    <a:pt x="378432" y="150549"/>
                    <a:pt x="370521" y="148271"/>
                    <a:pt x="365125" y="142875"/>
                  </a:cubicBezTo>
                  <a:cubicBezTo>
                    <a:pt x="361950" y="139700"/>
                    <a:pt x="358475" y="136799"/>
                    <a:pt x="355600" y="133350"/>
                  </a:cubicBezTo>
                  <a:cubicBezTo>
                    <a:pt x="353157" y="130419"/>
                    <a:pt x="352486" y="125847"/>
                    <a:pt x="349250" y="123825"/>
                  </a:cubicBezTo>
                  <a:cubicBezTo>
                    <a:pt x="343574" y="120277"/>
                    <a:pt x="335769" y="121188"/>
                    <a:pt x="330200" y="117475"/>
                  </a:cubicBezTo>
                  <a:cubicBezTo>
                    <a:pt x="327025" y="115358"/>
                    <a:pt x="324088" y="112832"/>
                    <a:pt x="320675" y="111125"/>
                  </a:cubicBezTo>
                  <a:cubicBezTo>
                    <a:pt x="317682" y="109628"/>
                    <a:pt x="314076" y="109575"/>
                    <a:pt x="311150" y="107950"/>
                  </a:cubicBezTo>
                  <a:cubicBezTo>
                    <a:pt x="304479" y="104244"/>
                    <a:pt x="297496" y="100646"/>
                    <a:pt x="292100" y="95250"/>
                  </a:cubicBezTo>
                  <a:cubicBezTo>
                    <a:pt x="285750" y="88900"/>
                    <a:pt x="281082" y="80216"/>
                    <a:pt x="273050" y="76200"/>
                  </a:cubicBezTo>
                  <a:cubicBezTo>
                    <a:pt x="268817" y="74083"/>
                    <a:pt x="264700" y="71714"/>
                    <a:pt x="260350" y="69850"/>
                  </a:cubicBezTo>
                  <a:cubicBezTo>
                    <a:pt x="249986" y="65408"/>
                    <a:pt x="247650" y="67733"/>
                    <a:pt x="238125" y="60325"/>
                  </a:cubicBezTo>
                  <a:cubicBezTo>
                    <a:pt x="228600" y="52917"/>
                    <a:pt x="218017" y="34396"/>
                    <a:pt x="203200" y="25400"/>
                  </a:cubicBezTo>
                  <a:cubicBezTo>
                    <a:pt x="188383" y="16404"/>
                    <a:pt x="161396" y="10583"/>
                    <a:pt x="149225" y="6350"/>
                  </a:cubicBezTo>
                  <a:cubicBezTo>
                    <a:pt x="137054" y="2117"/>
                    <a:pt x="130175" y="0"/>
                    <a:pt x="130175" y="0"/>
                  </a:cubicBezTo>
                  <a:cubicBezTo>
                    <a:pt x="120650" y="1058"/>
                    <a:pt x="110172" y="-1111"/>
                    <a:pt x="101600" y="3175"/>
                  </a:cubicBezTo>
                  <a:cubicBezTo>
                    <a:pt x="97697" y="5126"/>
                    <a:pt x="99679" y="11695"/>
                    <a:pt x="98425" y="15875"/>
                  </a:cubicBezTo>
                  <a:cubicBezTo>
                    <a:pt x="96502" y="22286"/>
                    <a:pt x="94192" y="28575"/>
                    <a:pt x="92075" y="34925"/>
                  </a:cubicBezTo>
                  <a:lnTo>
                    <a:pt x="92075" y="34925"/>
                  </a:lnTo>
                  <a:lnTo>
                    <a:pt x="57150" y="47625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1" name="Forma livre 440"/>
            <p:cNvSpPr/>
            <p:nvPr/>
          </p:nvSpPr>
          <p:spPr>
            <a:xfrm>
              <a:off x="639654" y="4176688"/>
              <a:ext cx="410766" cy="458482"/>
            </a:xfrm>
            <a:custGeom>
              <a:avLst/>
              <a:gdLst>
                <a:gd name="connsiteX0" fmla="*/ 409575 w 623686"/>
                <a:gd name="connsiteY0" fmla="*/ 139700 h 692150"/>
                <a:gd name="connsiteX1" fmla="*/ 403225 w 623686"/>
                <a:gd name="connsiteY1" fmla="*/ 171450 h 692150"/>
                <a:gd name="connsiteX2" fmla="*/ 393700 w 623686"/>
                <a:gd name="connsiteY2" fmla="*/ 180975 h 692150"/>
                <a:gd name="connsiteX3" fmla="*/ 158750 w 623686"/>
                <a:gd name="connsiteY3" fmla="*/ 203200 h 692150"/>
                <a:gd name="connsiteX4" fmla="*/ 155575 w 623686"/>
                <a:gd name="connsiteY4" fmla="*/ 228600 h 692150"/>
                <a:gd name="connsiteX5" fmla="*/ 136525 w 623686"/>
                <a:gd name="connsiteY5" fmla="*/ 234950 h 692150"/>
                <a:gd name="connsiteX6" fmla="*/ 127000 w 623686"/>
                <a:gd name="connsiteY6" fmla="*/ 238125 h 692150"/>
                <a:gd name="connsiteX7" fmla="*/ 117475 w 623686"/>
                <a:gd name="connsiteY7" fmla="*/ 257175 h 692150"/>
                <a:gd name="connsiteX8" fmla="*/ 111125 w 623686"/>
                <a:gd name="connsiteY8" fmla="*/ 266700 h 692150"/>
                <a:gd name="connsiteX9" fmla="*/ 107950 w 623686"/>
                <a:gd name="connsiteY9" fmla="*/ 276225 h 692150"/>
                <a:gd name="connsiteX10" fmla="*/ 95250 w 623686"/>
                <a:gd name="connsiteY10" fmla="*/ 295275 h 692150"/>
                <a:gd name="connsiteX11" fmla="*/ 85725 w 623686"/>
                <a:gd name="connsiteY11" fmla="*/ 327025 h 692150"/>
                <a:gd name="connsiteX12" fmla="*/ 76200 w 623686"/>
                <a:gd name="connsiteY12" fmla="*/ 346075 h 692150"/>
                <a:gd name="connsiteX13" fmla="*/ 69850 w 623686"/>
                <a:gd name="connsiteY13" fmla="*/ 425450 h 692150"/>
                <a:gd name="connsiteX14" fmla="*/ 60325 w 623686"/>
                <a:gd name="connsiteY14" fmla="*/ 444500 h 692150"/>
                <a:gd name="connsiteX15" fmla="*/ 47625 w 623686"/>
                <a:gd name="connsiteY15" fmla="*/ 473075 h 692150"/>
                <a:gd name="connsiteX16" fmla="*/ 41275 w 623686"/>
                <a:gd name="connsiteY16" fmla="*/ 498475 h 692150"/>
                <a:gd name="connsiteX17" fmla="*/ 28575 w 623686"/>
                <a:gd name="connsiteY17" fmla="*/ 536575 h 692150"/>
                <a:gd name="connsiteX18" fmla="*/ 25400 w 623686"/>
                <a:gd name="connsiteY18" fmla="*/ 546100 h 692150"/>
                <a:gd name="connsiteX19" fmla="*/ 22225 w 623686"/>
                <a:gd name="connsiteY19" fmla="*/ 555625 h 692150"/>
                <a:gd name="connsiteX20" fmla="*/ 19050 w 623686"/>
                <a:gd name="connsiteY20" fmla="*/ 568325 h 692150"/>
                <a:gd name="connsiteX21" fmla="*/ 9525 w 623686"/>
                <a:gd name="connsiteY21" fmla="*/ 628650 h 692150"/>
                <a:gd name="connsiteX22" fmla="*/ 3175 w 623686"/>
                <a:gd name="connsiteY22" fmla="*/ 647700 h 692150"/>
                <a:gd name="connsiteX23" fmla="*/ 0 w 623686"/>
                <a:gd name="connsiteY23" fmla="*/ 657225 h 692150"/>
                <a:gd name="connsiteX24" fmla="*/ 9525 w 623686"/>
                <a:gd name="connsiteY24" fmla="*/ 688975 h 692150"/>
                <a:gd name="connsiteX25" fmla="*/ 19050 w 623686"/>
                <a:gd name="connsiteY25" fmla="*/ 692150 h 692150"/>
                <a:gd name="connsiteX26" fmla="*/ 57150 w 623686"/>
                <a:gd name="connsiteY26" fmla="*/ 685800 h 692150"/>
                <a:gd name="connsiteX27" fmla="*/ 69850 w 623686"/>
                <a:gd name="connsiteY27" fmla="*/ 682625 h 692150"/>
                <a:gd name="connsiteX28" fmla="*/ 101600 w 623686"/>
                <a:gd name="connsiteY28" fmla="*/ 669925 h 692150"/>
                <a:gd name="connsiteX29" fmla="*/ 133350 w 623686"/>
                <a:gd name="connsiteY29" fmla="*/ 660400 h 692150"/>
                <a:gd name="connsiteX30" fmla="*/ 146050 w 623686"/>
                <a:gd name="connsiteY30" fmla="*/ 654050 h 692150"/>
                <a:gd name="connsiteX31" fmla="*/ 177800 w 623686"/>
                <a:gd name="connsiteY31" fmla="*/ 644525 h 692150"/>
                <a:gd name="connsiteX32" fmla="*/ 203200 w 623686"/>
                <a:gd name="connsiteY32" fmla="*/ 635000 h 692150"/>
                <a:gd name="connsiteX33" fmla="*/ 514350 w 623686"/>
                <a:gd name="connsiteY33" fmla="*/ 631825 h 692150"/>
                <a:gd name="connsiteX34" fmla="*/ 533400 w 623686"/>
                <a:gd name="connsiteY34" fmla="*/ 625475 h 692150"/>
                <a:gd name="connsiteX35" fmla="*/ 555625 w 623686"/>
                <a:gd name="connsiteY35" fmla="*/ 606425 h 692150"/>
                <a:gd name="connsiteX36" fmla="*/ 565150 w 623686"/>
                <a:gd name="connsiteY36" fmla="*/ 600075 h 692150"/>
                <a:gd name="connsiteX37" fmla="*/ 574675 w 623686"/>
                <a:gd name="connsiteY37" fmla="*/ 596900 h 692150"/>
                <a:gd name="connsiteX38" fmla="*/ 603250 w 623686"/>
                <a:gd name="connsiteY38" fmla="*/ 581025 h 692150"/>
                <a:gd name="connsiteX39" fmla="*/ 612775 w 623686"/>
                <a:gd name="connsiteY39" fmla="*/ 577850 h 692150"/>
                <a:gd name="connsiteX40" fmla="*/ 612775 w 623686"/>
                <a:gd name="connsiteY40" fmla="*/ 406400 h 692150"/>
                <a:gd name="connsiteX41" fmla="*/ 606425 w 623686"/>
                <a:gd name="connsiteY41" fmla="*/ 387350 h 692150"/>
                <a:gd name="connsiteX42" fmla="*/ 603250 w 623686"/>
                <a:gd name="connsiteY42" fmla="*/ 377825 h 692150"/>
                <a:gd name="connsiteX43" fmla="*/ 600075 w 623686"/>
                <a:gd name="connsiteY43" fmla="*/ 368300 h 692150"/>
                <a:gd name="connsiteX44" fmla="*/ 596900 w 623686"/>
                <a:gd name="connsiteY44" fmla="*/ 358775 h 692150"/>
                <a:gd name="connsiteX45" fmla="*/ 593725 w 623686"/>
                <a:gd name="connsiteY45" fmla="*/ 320675 h 692150"/>
                <a:gd name="connsiteX46" fmla="*/ 587375 w 623686"/>
                <a:gd name="connsiteY46" fmla="*/ 295275 h 692150"/>
                <a:gd name="connsiteX47" fmla="*/ 584200 w 623686"/>
                <a:gd name="connsiteY47" fmla="*/ 269875 h 692150"/>
                <a:gd name="connsiteX48" fmla="*/ 577850 w 623686"/>
                <a:gd name="connsiteY48" fmla="*/ 250825 h 692150"/>
                <a:gd name="connsiteX49" fmla="*/ 571500 w 623686"/>
                <a:gd name="connsiteY49" fmla="*/ 177800 h 692150"/>
                <a:gd name="connsiteX50" fmla="*/ 561975 w 623686"/>
                <a:gd name="connsiteY50" fmla="*/ 158750 h 692150"/>
                <a:gd name="connsiteX51" fmla="*/ 555625 w 623686"/>
                <a:gd name="connsiteY51" fmla="*/ 139700 h 692150"/>
                <a:gd name="connsiteX52" fmla="*/ 552450 w 623686"/>
                <a:gd name="connsiteY52" fmla="*/ 130175 h 692150"/>
                <a:gd name="connsiteX53" fmla="*/ 549275 w 623686"/>
                <a:gd name="connsiteY53" fmla="*/ 111125 h 692150"/>
                <a:gd name="connsiteX54" fmla="*/ 536575 w 623686"/>
                <a:gd name="connsiteY54" fmla="*/ 92075 h 692150"/>
                <a:gd name="connsiteX55" fmla="*/ 517525 w 623686"/>
                <a:gd name="connsiteY55" fmla="*/ 85725 h 692150"/>
                <a:gd name="connsiteX56" fmla="*/ 501650 w 623686"/>
                <a:gd name="connsiteY56" fmla="*/ 66675 h 692150"/>
                <a:gd name="connsiteX57" fmla="*/ 495300 w 623686"/>
                <a:gd name="connsiteY57" fmla="*/ 57150 h 692150"/>
                <a:gd name="connsiteX58" fmla="*/ 476250 w 623686"/>
                <a:gd name="connsiteY58" fmla="*/ 38100 h 692150"/>
                <a:gd name="connsiteX59" fmla="*/ 466725 w 623686"/>
                <a:gd name="connsiteY59" fmla="*/ 28575 h 692150"/>
                <a:gd name="connsiteX60" fmla="*/ 460375 w 623686"/>
                <a:gd name="connsiteY60" fmla="*/ 19050 h 692150"/>
                <a:gd name="connsiteX61" fmla="*/ 441325 w 623686"/>
                <a:gd name="connsiteY61" fmla="*/ 6350 h 692150"/>
                <a:gd name="connsiteX62" fmla="*/ 422275 w 623686"/>
                <a:gd name="connsiteY62" fmla="*/ 0 h 692150"/>
                <a:gd name="connsiteX63" fmla="*/ 419100 w 623686"/>
                <a:gd name="connsiteY63" fmla="*/ 60325 h 692150"/>
                <a:gd name="connsiteX64" fmla="*/ 400050 w 623686"/>
                <a:gd name="connsiteY64" fmla="*/ 73025 h 692150"/>
                <a:gd name="connsiteX65" fmla="*/ 403225 w 623686"/>
                <a:gd name="connsiteY65" fmla="*/ 136525 h 692150"/>
                <a:gd name="connsiteX66" fmla="*/ 409575 w 623686"/>
                <a:gd name="connsiteY66" fmla="*/ 139700 h 692150"/>
                <a:gd name="connsiteX0" fmla="*/ 409575 w 623686"/>
                <a:gd name="connsiteY0" fmla="*/ 133350 h 685800"/>
                <a:gd name="connsiteX1" fmla="*/ 403225 w 623686"/>
                <a:gd name="connsiteY1" fmla="*/ 165100 h 685800"/>
                <a:gd name="connsiteX2" fmla="*/ 393700 w 623686"/>
                <a:gd name="connsiteY2" fmla="*/ 174625 h 685800"/>
                <a:gd name="connsiteX3" fmla="*/ 158750 w 623686"/>
                <a:gd name="connsiteY3" fmla="*/ 196850 h 685800"/>
                <a:gd name="connsiteX4" fmla="*/ 155575 w 623686"/>
                <a:gd name="connsiteY4" fmla="*/ 222250 h 685800"/>
                <a:gd name="connsiteX5" fmla="*/ 136525 w 623686"/>
                <a:gd name="connsiteY5" fmla="*/ 228600 h 685800"/>
                <a:gd name="connsiteX6" fmla="*/ 127000 w 623686"/>
                <a:gd name="connsiteY6" fmla="*/ 231775 h 685800"/>
                <a:gd name="connsiteX7" fmla="*/ 117475 w 623686"/>
                <a:gd name="connsiteY7" fmla="*/ 250825 h 685800"/>
                <a:gd name="connsiteX8" fmla="*/ 111125 w 623686"/>
                <a:gd name="connsiteY8" fmla="*/ 260350 h 685800"/>
                <a:gd name="connsiteX9" fmla="*/ 107950 w 623686"/>
                <a:gd name="connsiteY9" fmla="*/ 269875 h 685800"/>
                <a:gd name="connsiteX10" fmla="*/ 95250 w 623686"/>
                <a:gd name="connsiteY10" fmla="*/ 288925 h 685800"/>
                <a:gd name="connsiteX11" fmla="*/ 85725 w 623686"/>
                <a:gd name="connsiteY11" fmla="*/ 320675 h 685800"/>
                <a:gd name="connsiteX12" fmla="*/ 76200 w 623686"/>
                <a:gd name="connsiteY12" fmla="*/ 339725 h 685800"/>
                <a:gd name="connsiteX13" fmla="*/ 69850 w 623686"/>
                <a:gd name="connsiteY13" fmla="*/ 419100 h 685800"/>
                <a:gd name="connsiteX14" fmla="*/ 60325 w 623686"/>
                <a:gd name="connsiteY14" fmla="*/ 438150 h 685800"/>
                <a:gd name="connsiteX15" fmla="*/ 47625 w 623686"/>
                <a:gd name="connsiteY15" fmla="*/ 466725 h 685800"/>
                <a:gd name="connsiteX16" fmla="*/ 41275 w 623686"/>
                <a:gd name="connsiteY16" fmla="*/ 492125 h 685800"/>
                <a:gd name="connsiteX17" fmla="*/ 28575 w 623686"/>
                <a:gd name="connsiteY17" fmla="*/ 530225 h 685800"/>
                <a:gd name="connsiteX18" fmla="*/ 25400 w 623686"/>
                <a:gd name="connsiteY18" fmla="*/ 539750 h 685800"/>
                <a:gd name="connsiteX19" fmla="*/ 22225 w 623686"/>
                <a:gd name="connsiteY19" fmla="*/ 549275 h 685800"/>
                <a:gd name="connsiteX20" fmla="*/ 19050 w 623686"/>
                <a:gd name="connsiteY20" fmla="*/ 561975 h 685800"/>
                <a:gd name="connsiteX21" fmla="*/ 9525 w 623686"/>
                <a:gd name="connsiteY21" fmla="*/ 622300 h 685800"/>
                <a:gd name="connsiteX22" fmla="*/ 3175 w 623686"/>
                <a:gd name="connsiteY22" fmla="*/ 641350 h 685800"/>
                <a:gd name="connsiteX23" fmla="*/ 0 w 623686"/>
                <a:gd name="connsiteY23" fmla="*/ 650875 h 685800"/>
                <a:gd name="connsiteX24" fmla="*/ 9525 w 623686"/>
                <a:gd name="connsiteY24" fmla="*/ 682625 h 685800"/>
                <a:gd name="connsiteX25" fmla="*/ 19050 w 623686"/>
                <a:gd name="connsiteY25" fmla="*/ 685800 h 685800"/>
                <a:gd name="connsiteX26" fmla="*/ 57150 w 623686"/>
                <a:gd name="connsiteY26" fmla="*/ 679450 h 685800"/>
                <a:gd name="connsiteX27" fmla="*/ 69850 w 623686"/>
                <a:gd name="connsiteY27" fmla="*/ 676275 h 685800"/>
                <a:gd name="connsiteX28" fmla="*/ 101600 w 623686"/>
                <a:gd name="connsiteY28" fmla="*/ 663575 h 685800"/>
                <a:gd name="connsiteX29" fmla="*/ 133350 w 623686"/>
                <a:gd name="connsiteY29" fmla="*/ 654050 h 685800"/>
                <a:gd name="connsiteX30" fmla="*/ 146050 w 623686"/>
                <a:gd name="connsiteY30" fmla="*/ 647700 h 685800"/>
                <a:gd name="connsiteX31" fmla="*/ 177800 w 623686"/>
                <a:gd name="connsiteY31" fmla="*/ 638175 h 685800"/>
                <a:gd name="connsiteX32" fmla="*/ 203200 w 623686"/>
                <a:gd name="connsiteY32" fmla="*/ 628650 h 685800"/>
                <a:gd name="connsiteX33" fmla="*/ 514350 w 623686"/>
                <a:gd name="connsiteY33" fmla="*/ 625475 h 685800"/>
                <a:gd name="connsiteX34" fmla="*/ 533400 w 623686"/>
                <a:gd name="connsiteY34" fmla="*/ 619125 h 685800"/>
                <a:gd name="connsiteX35" fmla="*/ 555625 w 623686"/>
                <a:gd name="connsiteY35" fmla="*/ 600075 h 685800"/>
                <a:gd name="connsiteX36" fmla="*/ 565150 w 623686"/>
                <a:gd name="connsiteY36" fmla="*/ 593725 h 685800"/>
                <a:gd name="connsiteX37" fmla="*/ 574675 w 623686"/>
                <a:gd name="connsiteY37" fmla="*/ 590550 h 685800"/>
                <a:gd name="connsiteX38" fmla="*/ 603250 w 623686"/>
                <a:gd name="connsiteY38" fmla="*/ 574675 h 685800"/>
                <a:gd name="connsiteX39" fmla="*/ 612775 w 623686"/>
                <a:gd name="connsiteY39" fmla="*/ 571500 h 685800"/>
                <a:gd name="connsiteX40" fmla="*/ 612775 w 623686"/>
                <a:gd name="connsiteY40" fmla="*/ 400050 h 685800"/>
                <a:gd name="connsiteX41" fmla="*/ 606425 w 623686"/>
                <a:gd name="connsiteY41" fmla="*/ 381000 h 685800"/>
                <a:gd name="connsiteX42" fmla="*/ 603250 w 623686"/>
                <a:gd name="connsiteY42" fmla="*/ 371475 h 685800"/>
                <a:gd name="connsiteX43" fmla="*/ 600075 w 623686"/>
                <a:gd name="connsiteY43" fmla="*/ 361950 h 685800"/>
                <a:gd name="connsiteX44" fmla="*/ 596900 w 623686"/>
                <a:gd name="connsiteY44" fmla="*/ 352425 h 685800"/>
                <a:gd name="connsiteX45" fmla="*/ 593725 w 623686"/>
                <a:gd name="connsiteY45" fmla="*/ 314325 h 685800"/>
                <a:gd name="connsiteX46" fmla="*/ 587375 w 623686"/>
                <a:gd name="connsiteY46" fmla="*/ 288925 h 685800"/>
                <a:gd name="connsiteX47" fmla="*/ 584200 w 623686"/>
                <a:gd name="connsiteY47" fmla="*/ 263525 h 685800"/>
                <a:gd name="connsiteX48" fmla="*/ 577850 w 623686"/>
                <a:gd name="connsiteY48" fmla="*/ 244475 h 685800"/>
                <a:gd name="connsiteX49" fmla="*/ 571500 w 623686"/>
                <a:gd name="connsiteY49" fmla="*/ 171450 h 685800"/>
                <a:gd name="connsiteX50" fmla="*/ 561975 w 623686"/>
                <a:gd name="connsiteY50" fmla="*/ 152400 h 685800"/>
                <a:gd name="connsiteX51" fmla="*/ 555625 w 623686"/>
                <a:gd name="connsiteY51" fmla="*/ 133350 h 685800"/>
                <a:gd name="connsiteX52" fmla="*/ 552450 w 623686"/>
                <a:gd name="connsiteY52" fmla="*/ 123825 h 685800"/>
                <a:gd name="connsiteX53" fmla="*/ 549275 w 623686"/>
                <a:gd name="connsiteY53" fmla="*/ 104775 h 685800"/>
                <a:gd name="connsiteX54" fmla="*/ 536575 w 623686"/>
                <a:gd name="connsiteY54" fmla="*/ 85725 h 685800"/>
                <a:gd name="connsiteX55" fmla="*/ 517525 w 623686"/>
                <a:gd name="connsiteY55" fmla="*/ 79375 h 685800"/>
                <a:gd name="connsiteX56" fmla="*/ 501650 w 623686"/>
                <a:gd name="connsiteY56" fmla="*/ 60325 h 685800"/>
                <a:gd name="connsiteX57" fmla="*/ 495300 w 623686"/>
                <a:gd name="connsiteY57" fmla="*/ 50800 h 685800"/>
                <a:gd name="connsiteX58" fmla="*/ 476250 w 623686"/>
                <a:gd name="connsiteY58" fmla="*/ 31750 h 685800"/>
                <a:gd name="connsiteX59" fmla="*/ 466725 w 623686"/>
                <a:gd name="connsiteY59" fmla="*/ 22225 h 685800"/>
                <a:gd name="connsiteX60" fmla="*/ 460375 w 623686"/>
                <a:gd name="connsiteY60" fmla="*/ 12700 h 685800"/>
                <a:gd name="connsiteX61" fmla="*/ 441325 w 623686"/>
                <a:gd name="connsiteY61" fmla="*/ 0 h 685800"/>
                <a:gd name="connsiteX62" fmla="*/ 419100 w 623686"/>
                <a:gd name="connsiteY62" fmla="*/ 53975 h 685800"/>
                <a:gd name="connsiteX63" fmla="*/ 400050 w 623686"/>
                <a:gd name="connsiteY63" fmla="*/ 66675 h 685800"/>
                <a:gd name="connsiteX64" fmla="*/ 403225 w 623686"/>
                <a:gd name="connsiteY64" fmla="*/ 130175 h 685800"/>
                <a:gd name="connsiteX65" fmla="*/ 409575 w 623686"/>
                <a:gd name="connsiteY65" fmla="*/ 133350 h 685800"/>
                <a:gd name="connsiteX0" fmla="*/ 409575 w 623686"/>
                <a:gd name="connsiteY0" fmla="*/ 133350 h 685800"/>
                <a:gd name="connsiteX1" fmla="*/ 403225 w 623686"/>
                <a:gd name="connsiteY1" fmla="*/ 165100 h 685800"/>
                <a:gd name="connsiteX2" fmla="*/ 393700 w 623686"/>
                <a:gd name="connsiteY2" fmla="*/ 174625 h 685800"/>
                <a:gd name="connsiteX3" fmla="*/ 351631 w 623686"/>
                <a:gd name="connsiteY3" fmla="*/ 190500 h 685800"/>
                <a:gd name="connsiteX4" fmla="*/ 158750 w 623686"/>
                <a:gd name="connsiteY4" fmla="*/ 196850 h 685800"/>
                <a:gd name="connsiteX5" fmla="*/ 155575 w 623686"/>
                <a:gd name="connsiteY5" fmla="*/ 222250 h 685800"/>
                <a:gd name="connsiteX6" fmla="*/ 136525 w 623686"/>
                <a:gd name="connsiteY6" fmla="*/ 228600 h 685800"/>
                <a:gd name="connsiteX7" fmla="*/ 127000 w 623686"/>
                <a:gd name="connsiteY7" fmla="*/ 231775 h 685800"/>
                <a:gd name="connsiteX8" fmla="*/ 117475 w 623686"/>
                <a:gd name="connsiteY8" fmla="*/ 250825 h 685800"/>
                <a:gd name="connsiteX9" fmla="*/ 111125 w 623686"/>
                <a:gd name="connsiteY9" fmla="*/ 260350 h 685800"/>
                <a:gd name="connsiteX10" fmla="*/ 107950 w 623686"/>
                <a:gd name="connsiteY10" fmla="*/ 269875 h 685800"/>
                <a:gd name="connsiteX11" fmla="*/ 95250 w 623686"/>
                <a:gd name="connsiteY11" fmla="*/ 288925 h 685800"/>
                <a:gd name="connsiteX12" fmla="*/ 85725 w 623686"/>
                <a:gd name="connsiteY12" fmla="*/ 320675 h 685800"/>
                <a:gd name="connsiteX13" fmla="*/ 76200 w 623686"/>
                <a:gd name="connsiteY13" fmla="*/ 339725 h 685800"/>
                <a:gd name="connsiteX14" fmla="*/ 69850 w 623686"/>
                <a:gd name="connsiteY14" fmla="*/ 419100 h 685800"/>
                <a:gd name="connsiteX15" fmla="*/ 60325 w 623686"/>
                <a:gd name="connsiteY15" fmla="*/ 438150 h 685800"/>
                <a:gd name="connsiteX16" fmla="*/ 47625 w 623686"/>
                <a:gd name="connsiteY16" fmla="*/ 466725 h 685800"/>
                <a:gd name="connsiteX17" fmla="*/ 41275 w 623686"/>
                <a:gd name="connsiteY17" fmla="*/ 492125 h 685800"/>
                <a:gd name="connsiteX18" fmla="*/ 28575 w 623686"/>
                <a:gd name="connsiteY18" fmla="*/ 530225 h 685800"/>
                <a:gd name="connsiteX19" fmla="*/ 25400 w 623686"/>
                <a:gd name="connsiteY19" fmla="*/ 539750 h 685800"/>
                <a:gd name="connsiteX20" fmla="*/ 22225 w 623686"/>
                <a:gd name="connsiteY20" fmla="*/ 549275 h 685800"/>
                <a:gd name="connsiteX21" fmla="*/ 19050 w 623686"/>
                <a:gd name="connsiteY21" fmla="*/ 561975 h 685800"/>
                <a:gd name="connsiteX22" fmla="*/ 9525 w 623686"/>
                <a:gd name="connsiteY22" fmla="*/ 622300 h 685800"/>
                <a:gd name="connsiteX23" fmla="*/ 3175 w 623686"/>
                <a:gd name="connsiteY23" fmla="*/ 641350 h 685800"/>
                <a:gd name="connsiteX24" fmla="*/ 0 w 623686"/>
                <a:gd name="connsiteY24" fmla="*/ 650875 h 685800"/>
                <a:gd name="connsiteX25" fmla="*/ 9525 w 623686"/>
                <a:gd name="connsiteY25" fmla="*/ 682625 h 685800"/>
                <a:gd name="connsiteX26" fmla="*/ 19050 w 623686"/>
                <a:gd name="connsiteY26" fmla="*/ 685800 h 685800"/>
                <a:gd name="connsiteX27" fmla="*/ 57150 w 623686"/>
                <a:gd name="connsiteY27" fmla="*/ 679450 h 685800"/>
                <a:gd name="connsiteX28" fmla="*/ 69850 w 623686"/>
                <a:gd name="connsiteY28" fmla="*/ 676275 h 685800"/>
                <a:gd name="connsiteX29" fmla="*/ 101600 w 623686"/>
                <a:gd name="connsiteY29" fmla="*/ 663575 h 685800"/>
                <a:gd name="connsiteX30" fmla="*/ 133350 w 623686"/>
                <a:gd name="connsiteY30" fmla="*/ 654050 h 685800"/>
                <a:gd name="connsiteX31" fmla="*/ 146050 w 623686"/>
                <a:gd name="connsiteY31" fmla="*/ 647700 h 685800"/>
                <a:gd name="connsiteX32" fmla="*/ 177800 w 623686"/>
                <a:gd name="connsiteY32" fmla="*/ 638175 h 685800"/>
                <a:gd name="connsiteX33" fmla="*/ 203200 w 623686"/>
                <a:gd name="connsiteY33" fmla="*/ 628650 h 685800"/>
                <a:gd name="connsiteX34" fmla="*/ 514350 w 623686"/>
                <a:gd name="connsiteY34" fmla="*/ 625475 h 685800"/>
                <a:gd name="connsiteX35" fmla="*/ 533400 w 623686"/>
                <a:gd name="connsiteY35" fmla="*/ 619125 h 685800"/>
                <a:gd name="connsiteX36" fmla="*/ 555625 w 623686"/>
                <a:gd name="connsiteY36" fmla="*/ 600075 h 685800"/>
                <a:gd name="connsiteX37" fmla="*/ 565150 w 623686"/>
                <a:gd name="connsiteY37" fmla="*/ 593725 h 685800"/>
                <a:gd name="connsiteX38" fmla="*/ 574675 w 623686"/>
                <a:gd name="connsiteY38" fmla="*/ 590550 h 685800"/>
                <a:gd name="connsiteX39" fmla="*/ 603250 w 623686"/>
                <a:gd name="connsiteY39" fmla="*/ 574675 h 685800"/>
                <a:gd name="connsiteX40" fmla="*/ 612775 w 623686"/>
                <a:gd name="connsiteY40" fmla="*/ 571500 h 685800"/>
                <a:gd name="connsiteX41" fmla="*/ 612775 w 623686"/>
                <a:gd name="connsiteY41" fmla="*/ 400050 h 685800"/>
                <a:gd name="connsiteX42" fmla="*/ 606425 w 623686"/>
                <a:gd name="connsiteY42" fmla="*/ 381000 h 685800"/>
                <a:gd name="connsiteX43" fmla="*/ 603250 w 623686"/>
                <a:gd name="connsiteY43" fmla="*/ 371475 h 685800"/>
                <a:gd name="connsiteX44" fmla="*/ 600075 w 623686"/>
                <a:gd name="connsiteY44" fmla="*/ 361950 h 685800"/>
                <a:gd name="connsiteX45" fmla="*/ 596900 w 623686"/>
                <a:gd name="connsiteY45" fmla="*/ 352425 h 685800"/>
                <a:gd name="connsiteX46" fmla="*/ 593725 w 623686"/>
                <a:gd name="connsiteY46" fmla="*/ 314325 h 685800"/>
                <a:gd name="connsiteX47" fmla="*/ 587375 w 623686"/>
                <a:gd name="connsiteY47" fmla="*/ 288925 h 685800"/>
                <a:gd name="connsiteX48" fmla="*/ 584200 w 623686"/>
                <a:gd name="connsiteY48" fmla="*/ 263525 h 685800"/>
                <a:gd name="connsiteX49" fmla="*/ 577850 w 623686"/>
                <a:gd name="connsiteY49" fmla="*/ 244475 h 685800"/>
                <a:gd name="connsiteX50" fmla="*/ 571500 w 623686"/>
                <a:gd name="connsiteY50" fmla="*/ 171450 h 685800"/>
                <a:gd name="connsiteX51" fmla="*/ 561975 w 623686"/>
                <a:gd name="connsiteY51" fmla="*/ 152400 h 685800"/>
                <a:gd name="connsiteX52" fmla="*/ 555625 w 623686"/>
                <a:gd name="connsiteY52" fmla="*/ 133350 h 685800"/>
                <a:gd name="connsiteX53" fmla="*/ 552450 w 623686"/>
                <a:gd name="connsiteY53" fmla="*/ 123825 h 685800"/>
                <a:gd name="connsiteX54" fmla="*/ 549275 w 623686"/>
                <a:gd name="connsiteY54" fmla="*/ 104775 h 685800"/>
                <a:gd name="connsiteX55" fmla="*/ 536575 w 623686"/>
                <a:gd name="connsiteY55" fmla="*/ 85725 h 685800"/>
                <a:gd name="connsiteX56" fmla="*/ 517525 w 623686"/>
                <a:gd name="connsiteY56" fmla="*/ 79375 h 685800"/>
                <a:gd name="connsiteX57" fmla="*/ 501650 w 623686"/>
                <a:gd name="connsiteY57" fmla="*/ 60325 h 685800"/>
                <a:gd name="connsiteX58" fmla="*/ 495300 w 623686"/>
                <a:gd name="connsiteY58" fmla="*/ 50800 h 685800"/>
                <a:gd name="connsiteX59" fmla="*/ 476250 w 623686"/>
                <a:gd name="connsiteY59" fmla="*/ 31750 h 685800"/>
                <a:gd name="connsiteX60" fmla="*/ 466725 w 623686"/>
                <a:gd name="connsiteY60" fmla="*/ 22225 h 685800"/>
                <a:gd name="connsiteX61" fmla="*/ 460375 w 623686"/>
                <a:gd name="connsiteY61" fmla="*/ 12700 h 685800"/>
                <a:gd name="connsiteX62" fmla="*/ 441325 w 623686"/>
                <a:gd name="connsiteY62" fmla="*/ 0 h 685800"/>
                <a:gd name="connsiteX63" fmla="*/ 419100 w 623686"/>
                <a:gd name="connsiteY63" fmla="*/ 53975 h 685800"/>
                <a:gd name="connsiteX64" fmla="*/ 400050 w 623686"/>
                <a:gd name="connsiteY64" fmla="*/ 66675 h 685800"/>
                <a:gd name="connsiteX65" fmla="*/ 403225 w 623686"/>
                <a:gd name="connsiteY65" fmla="*/ 130175 h 685800"/>
                <a:gd name="connsiteX66" fmla="*/ 409575 w 623686"/>
                <a:gd name="connsiteY66" fmla="*/ 133350 h 685800"/>
                <a:gd name="connsiteX0" fmla="*/ 409575 w 623686"/>
                <a:gd name="connsiteY0" fmla="*/ 138349 h 690799"/>
                <a:gd name="connsiteX1" fmla="*/ 403225 w 623686"/>
                <a:gd name="connsiteY1" fmla="*/ 170099 h 690799"/>
                <a:gd name="connsiteX2" fmla="*/ 393700 w 623686"/>
                <a:gd name="connsiteY2" fmla="*/ 179624 h 690799"/>
                <a:gd name="connsiteX3" fmla="*/ 351631 w 623686"/>
                <a:gd name="connsiteY3" fmla="*/ 195499 h 690799"/>
                <a:gd name="connsiteX4" fmla="*/ 158750 w 623686"/>
                <a:gd name="connsiteY4" fmla="*/ 201849 h 690799"/>
                <a:gd name="connsiteX5" fmla="*/ 155575 w 623686"/>
                <a:gd name="connsiteY5" fmla="*/ 227249 h 690799"/>
                <a:gd name="connsiteX6" fmla="*/ 136525 w 623686"/>
                <a:gd name="connsiteY6" fmla="*/ 233599 h 690799"/>
                <a:gd name="connsiteX7" fmla="*/ 127000 w 623686"/>
                <a:gd name="connsiteY7" fmla="*/ 236774 h 690799"/>
                <a:gd name="connsiteX8" fmla="*/ 117475 w 623686"/>
                <a:gd name="connsiteY8" fmla="*/ 255824 h 690799"/>
                <a:gd name="connsiteX9" fmla="*/ 111125 w 623686"/>
                <a:gd name="connsiteY9" fmla="*/ 265349 h 690799"/>
                <a:gd name="connsiteX10" fmla="*/ 107950 w 623686"/>
                <a:gd name="connsiteY10" fmla="*/ 274874 h 690799"/>
                <a:gd name="connsiteX11" fmla="*/ 95250 w 623686"/>
                <a:gd name="connsiteY11" fmla="*/ 293924 h 690799"/>
                <a:gd name="connsiteX12" fmla="*/ 85725 w 623686"/>
                <a:gd name="connsiteY12" fmla="*/ 325674 h 690799"/>
                <a:gd name="connsiteX13" fmla="*/ 76200 w 623686"/>
                <a:gd name="connsiteY13" fmla="*/ 344724 h 690799"/>
                <a:gd name="connsiteX14" fmla="*/ 69850 w 623686"/>
                <a:gd name="connsiteY14" fmla="*/ 424099 h 690799"/>
                <a:gd name="connsiteX15" fmla="*/ 60325 w 623686"/>
                <a:gd name="connsiteY15" fmla="*/ 443149 h 690799"/>
                <a:gd name="connsiteX16" fmla="*/ 47625 w 623686"/>
                <a:gd name="connsiteY16" fmla="*/ 471724 h 690799"/>
                <a:gd name="connsiteX17" fmla="*/ 41275 w 623686"/>
                <a:gd name="connsiteY17" fmla="*/ 497124 h 690799"/>
                <a:gd name="connsiteX18" fmla="*/ 28575 w 623686"/>
                <a:gd name="connsiteY18" fmla="*/ 535224 h 690799"/>
                <a:gd name="connsiteX19" fmla="*/ 25400 w 623686"/>
                <a:gd name="connsiteY19" fmla="*/ 544749 h 690799"/>
                <a:gd name="connsiteX20" fmla="*/ 22225 w 623686"/>
                <a:gd name="connsiteY20" fmla="*/ 554274 h 690799"/>
                <a:gd name="connsiteX21" fmla="*/ 19050 w 623686"/>
                <a:gd name="connsiteY21" fmla="*/ 566974 h 690799"/>
                <a:gd name="connsiteX22" fmla="*/ 9525 w 623686"/>
                <a:gd name="connsiteY22" fmla="*/ 627299 h 690799"/>
                <a:gd name="connsiteX23" fmla="*/ 3175 w 623686"/>
                <a:gd name="connsiteY23" fmla="*/ 646349 h 690799"/>
                <a:gd name="connsiteX24" fmla="*/ 0 w 623686"/>
                <a:gd name="connsiteY24" fmla="*/ 655874 h 690799"/>
                <a:gd name="connsiteX25" fmla="*/ 9525 w 623686"/>
                <a:gd name="connsiteY25" fmla="*/ 687624 h 690799"/>
                <a:gd name="connsiteX26" fmla="*/ 19050 w 623686"/>
                <a:gd name="connsiteY26" fmla="*/ 690799 h 690799"/>
                <a:gd name="connsiteX27" fmla="*/ 57150 w 623686"/>
                <a:gd name="connsiteY27" fmla="*/ 684449 h 690799"/>
                <a:gd name="connsiteX28" fmla="*/ 69850 w 623686"/>
                <a:gd name="connsiteY28" fmla="*/ 681274 h 690799"/>
                <a:gd name="connsiteX29" fmla="*/ 101600 w 623686"/>
                <a:gd name="connsiteY29" fmla="*/ 668574 h 690799"/>
                <a:gd name="connsiteX30" fmla="*/ 133350 w 623686"/>
                <a:gd name="connsiteY30" fmla="*/ 659049 h 690799"/>
                <a:gd name="connsiteX31" fmla="*/ 146050 w 623686"/>
                <a:gd name="connsiteY31" fmla="*/ 652699 h 690799"/>
                <a:gd name="connsiteX32" fmla="*/ 177800 w 623686"/>
                <a:gd name="connsiteY32" fmla="*/ 643174 h 690799"/>
                <a:gd name="connsiteX33" fmla="*/ 203200 w 623686"/>
                <a:gd name="connsiteY33" fmla="*/ 633649 h 690799"/>
                <a:gd name="connsiteX34" fmla="*/ 514350 w 623686"/>
                <a:gd name="connsiteY34" fmla="*/ 630474 h 690799"/>
                <a:gd name="connsiteX35" fmla="*/ 533400 w 623686"/>
                <a:gd name="connsiteY35" fmla="*/ 624124 h 690799"/>
                <a:gd name="connsiteX36" fmla="*/ 555625 w 623686"/>
                <a:gd name="connsiteY36" fmla="*/ 605074 h 690799"/>
                <a:gd name="connsiteX37" fmla="*/ 565150 w 623686"/>
                <a:gd name="connsiteY37" fmla="*/ 598724 h 690799"/>
                <a:gd name="connsiteX38" fmla="*/ 574675 w 623686"/>
                <a:gd name="connsiteY38" fmla="*/ 595549 h 690799"/>
                <a:gd name="connsiteX39" fmla="*/ 603250 w 623686"/>
                <a:gd name="connsiteY39" fmla="*/ 579674 h 690799"/>
                <a:gd name="connsiteX40" fmla="*/ 612775 w 623686"/>
                <a:gd name="connsiteY40" fmla="*/ 576499 h 690799"/>
                <a:gd name="connsiteX41" fmla="*/ 612775 w 623686"/>
                <a:gd name="connsiteY41" fmla="*/ 405049 h 690799"/>
                <a:gd name="connsiteX42" fmla="*/ 606425 w 623686"/>
                <a:gd name="connsiteY42" fmla="*/ 385999 h 690799"/>
                <a:gd name="connsiteX43" fmla="*/ 603250 w 623686"/>
                <a:gd name="connsiteY43" fmla="*/ 376474 h 690799"/>
                <a:gd name="connsiteX44" fmla="*/ 600075 w 623686"/>
                <a:gd name="connsiteY44" fmla="*/ 366949 h 690799"/>
                <a:gd name="connsiteX45" fmla="*/ 596900 w 623686"/>
                <a:gd name="connsiteY45" fmla="*/ 357424 h 690799"/>
                <a:gd name="connsiteX46" fmla="*/ 593725 w 623686"/>
                <a:gd name="connsiteY46" fmla="*/ 319324 h 690799"/>
                <a:gd name="connsiteX47" fmla="*/ 587375 w 623686"/>
                <a:gd name="connsiteY47" fmla="*/ 293924 h 690799"/>
                <a:gd name="connsiteX48" fmla="*/ 584200 w 623686"/>
                <a:gd name="connsiteY48" fmla="*/ 268524 h 690799"/>
                <a:gd name="connsiteX49" fmla="*/ 577850 w 623686"/>
                <a:gd name="connsiteY49" fmla="*/ 249474 h 690799"/>
                <a:gd name="connsiteX50" fmla="*/ 571500 w 623686"/>
                <a:gd name="connsiteY50" fmla="*/ 176449 h 690799"/>
                <a:gd name="connsiteX51" fmla="*/ 561975 w 623686"/>
                <a:gd name="connsiteY51" fmla="*/ 157399 h 690799"/>
                <a:gd name="connsiteX52" fmla="*/ 555625 w 623686"/>
                <a:gd name="connsiteY52" fmla="*/ 138349 h 690799"/>
                <a:gd name="connsiteX53" fmla="*/ 552450 w 623686"/>
                <a:gd name="connsiteY53" fmla="*/ 128824 h 690799"/>
                <a:gd name="connsiteX54" fmla="*/ 549275 w 623686"/>
                <a:gd name="connsiteY54" fmla="*/ 109774 h 690799"/>
                <a:gd name="connsiteX55" fmla="*/ 536575 w 623686"/>
                <a:gd name="connsiteY55" fmla="*/ 90724 h 690799"/>
                <a:gd name="connsiteX56" fmla="*/ 517525 w 623686"/>
                <a:gd name="connsiteY56" fmla="*/ 84374 h 690799"/>
                <a:gd name="connsiteX57" fmla="*/ 501650 w 623686"/>
                <a:gd name="connsiteY57" fmla="*/ 65324 h 690799"/>
                <a:gd name="connsiteX58" fmla="*/ 495300 w 623686"/>
                <a:gd name="connsiteY58" fmla="*/ 55799 h 690799"/>
                <a:gd name="connsiteX59" fmla="*/ 476250 w 623686"/>
                <a:gd name="connsiteY59" fmla="*/ 36749 h 690799"/>
                <a:gd name="connsiteX60" fmla="*/ 466725 w 623686"/>
                <a:gd name="connsiteY60" fmla="*/ 27224 h 690799"/>
                <a:gd name="connsiteX61" fmla="*/ 460375 w 623686"/>
                <a:gd name="connsiteY61" fmla="*/ 5793 h 690799"/>
                <a:gd name="connsiteX62" fmla="*/ 441325 w 623686"/>
                <a:gd name="connsiteY62" fmla="*/ 4999 h 690799"/>
                <a:gd name="connsiteX63" fmla="*/ 419100 w 623686"/>
                <a:gd name="connsiteY63" fmla="*/ 58974 h 690799"/>
                <a:gd name="connsiteX64" fmla="*/ 400050 w 623686"/>
                <a:gd name="connsiteY64" fmla="*/ 71674 h 690799"/>
                <a:gd name="connsiteX65" fmla="*/ 403225 w 623686"/>
                <a:gd name="connsiteY65" fmla="*/ 135174 h 690799"/>
                <a:gd name="connsiteX66" fmla="*/ 409575 w 623686"/>
                <a:gd name="connsiteY66" fmla="*/ 138349 h 690799"/>
                <a:gd name="connsiteX0" fmla="*/ 409575 w 623686"/>
                <a:gd name="connsiteY0" fmla="*/ 143684 h 696134"/>
                <a:gd name="connsiteX1" fmla="*/ 403225 w 623686"/>
                <a:gd name="connsiteY1" fmla="*/ 175434 h 696134"/>
                <a:gd name="connsiteX2" fmla="*/ 393700 w 623686"/>
                <a:gd name="connsiteY2" fmla="*/ 184959 h 696134"/>
                <a:gd name="connsiteX3" fmla="*/ 351631 w 623686"/>
                <a:gd name="connsiteY3" fmla="*/ 200834 h 696134"/>
                <a:gd name="connsiteX4" fmla="*/ 158750 w 623686"/>
                <a:gd name="connsiteY4" fmla="*/ 207184 h 696134"/>
                <a:gd name="connsiteX5" fmla="*/ 155575 w 623686"/>
                <a:gd name="connsiteY5" fmla="*/ 232584 h 696134"/>
                <a:gd name="connsiteX6" fmla="*/ 136525 w 623686"/>
                <a:gd name="connsiteY6" fmla="*/ 238934 h 696134"/>
                <a:gd name="connsiteX7" fmla="*/ 127000 w 623686"/>
                <a:gd name="connsiteY7" fmla="*/ 242109 h 696134"/>
                <a:gd name="connsiteX8" fmla="*/ 117475 w 623686"/>
                <a:gd name="connsiteY8" fmla="*/ 261159 h 696134"/>
                <a:gd name="connsiteX9" fmla="*/ 111125 w 623686"/>
                <a:gd name="connsiteY9" fmla="*/ 270684 h 696134"/>
                <a:gd name="connsiteX10" fmla="*/ 107950 w 623686"/>
                <a:gd name="connsiteY10" fmla="*/ 280209 h 696134"/>
                <a:gd name="connsiteX11" fmla="*/ 95250 w 623686"/>
                <a:gd name="connsiteY11" fmla="*/ 299259 h 696134"/>
                <a:gd name="connsiteX12" fmla="*/ 85725 w 623686"/>
                <a:gd name="connsiteY12" fmla="*/ 331009 h 696134"/>
                <a:gd name="connsiteX13" fmla="*/ 76200 w 623686"/>
                <a:gd name="connsiteY13" fmla="*/ 350059 h 696134"/>
                <a:gd name="connsiteX14" fmla="*/ 69850 w 623686"/>
                <a:gd name="connsiteY14" fmla="*/ 429434 h 696134"/>
                <a:gd name="connsiteX15" fmla="*/ 60325 w 623686"/>
                <a:gd name="connsiteY15" fmla="*/ 448484 h 696134"/>
                <a:gd name="connsiteX16" fmla="*/ 47625 w 623686"/>
                <a:gd name="connsiteY16" fmla="*/ 477059 h 696134"/>
                <a:gd name="connsiteX17" fmla="*/ 41275 w 623686"/>
                <a:gd name="connsiteY17" fmla="*/ 502459 h 696134"/>
                <a:gd name="connsiteX18" fmla="*/ 28575 w 623686"/>
                <a:gd name="connsiteY18" fmla="*/ 540559 h 696134"/>
                <a:gd name="connsiteX19" fmla="*/ 25400 w 623686"/>
                <a:gd name="connsiteY19" fmla="*/ 550084 h 696134"/>
                <a:gd name="connsiteX20" fmla="*/ 22225 w 623686"/>
                <a:gd name="connsiteY20" fmla="*/ 559609 h 696134"/>
                <a:gd name="connsiteX21" fmla="*/ 19050 w 623686"/>
                <a:gd name="connsiteY21" fmla="*/ 572309 h 696134"/>
                <a:gd name="connsiteX22" fmla="*/ 9525 w 623686"/>
                <a:gd name="connsiteY22" fmla="*/ 632634 h 696134"/>
                <a:gd name="connsiteX23" fmla="*/ 3175 w 623686"/>
                <a:gd name="connsiteY23" fmla="*/ 651684 h 696134"/>
                <a:gd name="connsiteX24" fmla="*/ 0 w 623686"/>
                <a:gd name="connsiteY24" fmla="*/ 661209 h 696134"/>
                <a:gd name="connsiteX25" fmla="*/ 9525 w 623686"/>
                <a:gd name="connsiteY25" fmla="*/ 692959 h 696134"/>
                <a:gd name="connsiteX26" fmla="*/ 19050 w 623686"/>
                <a:gd name="connsiteY26" fmla="*/ 696134 h 696134"/>
                <a:gd name="connsiteX27" fmla="*/ 57150 w 623686"/>
                <a:gd name="connsiteY27" fmla="*/ 689784 h 696134"/>
                <a:gd name="connsiteX28" fmla="*/ 69850 w 623686"/>
                <a:gd name="connsiteY28" fmla="*/ 686609 h 696134"/>
                <a:gd name="connsiteX29" fmla="*/ 101600 w 623686"/>
                <a:gd name="connsiteY29" fmla="*/ 673909 h 696134"/>
                <a:gd name="connsiteX30" fmla="*/ 133350 w 623686"/>
                <a:gd name="connsiteY30" fmla="*/ 664384 h 696134"/>
                <a:gd name="connsiteX31" fmla="*/ 146050 w 623686"/>
                <a:gd name="connsiteY31" fmla="*/ 658034 h 696134"/>
                <a:gd name="connsiteX32" fmla="*/ 177800 w 623686"/>
                <a:gd name="connsiteY32" fmla="*/ 648509 h 696134"/>
                <a:gd name="connsiteX33" fmla="*/ 203200 w 623686"/>
                <a:gd name="connsiteY33" fmla="*/ 638984 h 696134"/>
                <a:gd name="connsiteX34" fmla="*/ 514350 w 623686"/>
                <a:gd name="connsiteY34" fmla="*/ 635809 h 696134"/>
                <a:gd name="connsiteX35" fmla="*/ 533400 w 623686"/>
                <a:gd name="connsiteY35" fmla="*/ 629459 h 696134"/>
                <a:gd name="connsiteX36" fmla="*/ 555625 w 623686"/>
                <a:gd name="connsiteY36" fmla="*/ 610409 h 696134"/>
                <a:gd name="connsiteX37" fmla="*/ 565150 w 623686"/>
                <a:gd name="connsiteY37" fmla="*/ 604059 h 696134"/>
                <a:gd name="connsiteX38" fmla="*/ 574675 w 623686"/>
                <a:gd name="connsiteY38" fmla="*/ 600884 h 696134"/>
                <a:gd name="connsiteX39" fmla="*/ 603250 w 623686"/>
                <a:gd name="connsiteY39" fmla="*/ 585009 h 696134"/>
                <a:gd name="connsiteX40" fmla="*/ 612775 w 623686"/>
                <a:gd name="connsiteY40" fmla="*/ 581834 h 696134"/>
                <a:gd name="connsiteX41" fmla="*/ 612775 w 623686"/>
                <a:gd name="connsiteY41" fmla="*/ 410384 h 696134"/>
                <a:gd name="connsiteX42" fmla="*/ 606425 w 623686"/>
                <a:gd name="connsiteY42" fmla="*/ 391334 h 696134"/>
                <a:gd name="connsiteX43" fmla="*/ 603250 w 623686"/>
                <a:gd name="connsiteY43" fmla="*/ 381809 h 696134"/>
                <a:gd name="connsiteX44" fmla="*/ 600075 w 623686"/>
                <a:gd name="connsiteY44" fmla="*/ 372284 h 696134"/>
                <a:gd name="connsiteX45" fmla="*/ 596900 w 623686"/>
                <a:gd name="connsiteY45" fmla="*/ 362759 h 696134"/>
                <a:gd name="connsiteX46" fmla="*/ 593725 w 623686"/>
                <a:gd name="connsiteY46" fmla="*/ 324659 h 696134"/>
                <a:gd name="connsiteX47" fmla="*/ 587375 w 623686"/>
                <a:gd name="connsiteY47" fmla="*/ 299259 h 696134"/>
                <a:gd name="connsiteX48" fmla="*/ 584200 w 623686"/>
                <a:gd name="connsiteY48" fmla="*/ 273859 h 696134"/>
                <a:gd name="connsiteX49" fmla="*/ 577850 w 623686"/>
                <a:gd name="connsiteY49" fmla="*/ 254809 h 696134"/>
                <a:gd name="connsiteX50" fmla="*/ 571500 w 623686"/>
                <a:gd name="connsiteY50" fmla="*/ 181784 h 696134"/>
                <a:gd name="connsiteX51" fmla="*/ 561975 w 623686"/>
                <a:gd name="connsiteY51" fmla="*/ 162734 h 696134"/>
                <a:gd name="connsiteX52" fmla="*/ 555625 w 623686"/>
                <a:gd name="connsiteY52" fmla="*/ 143684 h 696134"/>
                <a:gd name="connsiteX53" fmla="*/ 552450 w 623686"/>
                <a:gd name="connsiteY53" fmla="*/ 134159 h 696134"/>
                <a:gd name="connsiteX54" fmla="*/ 549275 w 623686"/>
                <a:gd name="connsiteY54" fmla="*/ 115109 h 696134"/>
                <a:gd name="connsiteX55" fmla="*/ 536575 w 623686"/>
                <a:gd name="connsiteY55" fmla="*/ 96059 h 696134"/>
                <a:gd name="connsiteX56" fmla="*/ 517525 w 623686"/>
                <a:gd name="connsiteY56" fmla="*/ 89709 h 696134"/>
                <a:gd name="connsiteX57" fmla="*/ 501650 w 623686"/>
                <a:gd name="connsiteY57" fmla="*/ 70659 h 696134"/>
                <a:gd name="connsiteX58" fmla="*/ 495300 w 623686"/>
                <a:gd name="connsiteY58" fmla="*/ 61134 h 696134"/>
                <a:gd name="connsiteX59" fmla="*/ 476250 w 623686"/>
                <a:gd name="connsiteY59" fmla="*/ 42084 h 696134"/>
                <a:gd name="connsiteX60" fmla="*/ 466725 w 623686"/>
                <a:gd name="connsiteY60" fmla="*/ 32559 h 696134"/>
                <a:gd name="connsiteX61" fmla="*/ 460375 w 623686"/>
                <a:gd name="connsiteY61" fmla="*/ 11128 h 696134"/>
                <a:gd name="connsiteX62" fmla="*/ 436563 w 623686"/>
                <a:gd name="connsiteY62" fmla="*/ 3190 h 696134"/>
                <a:gd name="connsiteX63" fmla="*/ 419100 w 623686"/>
                <a:gd name="connsiteY63" fmla="*/ 64309 h 696134"/>
                <a:gd name="connsiteX64" fmla="*/ 400050 w 623686"/>
                <a:gd name="connsiteY64" fmla="*/ 77009 h 696134"/>
                <a:gd name="connsiteX65" fmla="*/ 403225 w 623686"/>
                <a:gd name="connsiteY65" fmla="*/ 140509 h 696134"/>
                <a:gd name="connsiteX66" fmla="*/ 409575 w 623686"/>
                <a:gd name="connsiteY66" fmla="*/ 143684 h 696134"/>
                <a:gd name="connsiteX0" fmla="*/ 409575 w 623686"/>
                <a:gd name="connsiteY0" fmla="*/ 143684 h 696134"/>
                <a:gd name="connsiteX1" fmla="*/ 403225 w 623686"/>
                <a:gd name="connsiteY1" fmla="*/ 175434 h 696134"/>
                <a:gd name="connsiteX2" fmla="*/ 393700 w 623686"/>
                <a:gd name="connsiteY2" fmla="*/ 184959 h 696134"/>
                <a:gd name="connsiteX3" fmla="*/ 351631 w 623686"/>
                <a:gd name="connsiteY3" fmla="*/ 200834 h 696134"/>
                <a:gd name="connsiteX4" fmla="*/ 158750 w 623686"/>
                <a:gd name="connsiteY4" fmla="*/ 207184 h 696134"/>
                <a:gd name="connsiteX5" fmla="*/ 155575 w 623686"/>
                <a:gd name="connsiteY5" fmla="*/ 232584 h 696134"/>
                <a:gd name="connsiteX6" fmla="*/ 136525 w 623686"/>
                <a:gd name="connsiteY6" fmla="*/ 238934 h 696134"/>
                <a:gd name="connsiteX7" fmla="*/ 127000 w 623686"/>
                <a:gd name="connsiteY7" fmla="*/ 242109 h 696134"/>
                <a:gd name="connsiteX8" fmla="*/ 117475 w 623686"/>
                <a:gd name="connsiteY8" fmla="*/ 261159 h 696134"/>
                <a:gd name="connsiteX9" fmla="*/ 111125 w 623686"/>
                <a:gd name="connsiteY9" fmla="*/ 270684 h 696134"/>
                <a:gd name="connsiteX10" fmla="*/ 107950 w 623686"/>
                <a:gd name="connsiteY10" fmla="*/ 280209 h 696134"/>
                <a:gd name="connsiteX11" fmla="*/ 95250 w 623686"/>
                <a:gd name="connsiteY11" fmla="*/ 299259 h 696134"/>
                <a:gd name="connsiteX12" fmla="*/ 85725 w 623686"/>
                <a:gd name="connsiteY12" fmla="*/ 331009 h 696134"/>
                <a:gd name="connsiteX13" fmla="*/ 76200 w 623686"/>
                <a:gd name="connsiteY13" fmla="*/ 350059 h 696134"/>
                <a:gd name="connsiteX14" fmla="*/ 69850 w 623686"/>
                <a:gd name="connsiteY14" fmla="*/ 429434 h 696134"/>
                <a:gd name="connsiteX15" fmla="*/ 60325 w 623686"/>
                <a:gd name="connsiteY15" fmla="*/ 448484 h 696134"/>
                <a:gd name="connsiteX16" fmla="*/ 47625 w 623686"/>
                <a:gd name="connsiteY16" fmla="*/ 477059 h 696134"/>
                <a:gd name="connsiteX17" fmla="*/ 41275 w 623686"/>
                <a:gd name="connsiteY17" fmla="*/ 502459 h 696134"/>
                <a:gd name="connsiteX18" fmla="*/ 28575 w 623686"/>
                <a:gd name="connsiteY18" fmla="*/ 540559 h 696134"/>
                <a:gd name="connsiteX19" fmla="*/ 25400 w 623686"/>
                <a:gd name="connsiteY19" fmla="*/ 550084 h 696134"/>
                <a:gd name="connsiteX20" fmla="*/ 22225 w 623686"/>
                <a:gd name="connsiteY20" fmla="*/ 559609 h 696134"/>
                <a:gd name="connsiteX21" fmla="*/ 19050 w 623686"/>
                <a:gd name="connsiteY21" fmla="*/ 572309 h 696134"/>
                <a:gd name="connsiteX22" fmla="*/ 9525 w 623686"/>
                <a:gd name="connsiteY22" fmla="*/ 632634 h 696134"/>
                <a:gd name="connsiteX23" fmla="*/ 3175 w 623686"/>
                <a:gd name="connsiteY23" fmla="*/ 651684 h 696134"/>
                <a:gd name="connsiteX24" fmla="*/ 0 w 623686"/>
                <a:gd name="connsiteY24" fmla="*/ 661209 h 696134"/>
                <a:gd name="connsiteX25" fmla="*/ 9525 w 623686"/>
                <a:gd name="connsiteY25" fmla="*/ 692959 h 696134"/>
                <a:gd name="connsiteX26" fmla="*/ 19050 w 623686"/>
                <a:gd name="connsiteY26" fmla="*/ 696134 h 696134"/>
                <a:gd name="connsiteX27" fmla="*/ 57150 w 623686"/>
                <a:gd name="connsiteY27" fmla="*/ 689784 h 696134"/>
                <a:gd name="connsiteX28" fmla="*/ 69850 w 623686"/>
                <a:gd name="connsiteY28" fmla="*/ 686609 h 696134"/>
                <a:gd name="connsiteX29" fmla="*/ 101600 w 623686"/>
                <a:gd name="connsiteY29" fmla="*/ 673909 h 696134"/>
                <a:gd name="connsiteX30" fmla="*/ 133350 w 623686"/>
                <a:gd name="connsiteY30" fmla="*/ 664384 h 696134"/>
                <a:gd name="connsiteX31" fmla="*/ 146050 w 623686"/>
                <a:gd name="connsiteY31" fmla="*/ 658034 h 696134"/>
                <a:gd name="connsiteX32" fmla="*/ 177800 w 623686"/>
                <a:gd name="connsiteY32" fmla="*/ 648509 h 696134"/>
                <a:gd name="connsiteX33" fmla="*/ 203200 w 623686"/>
                <a:gd name="connsiteY33" fmla="*/ 638984 h 696134"/>
                <a:gd name="connsiteX34" fmla="*/ 514350 w 623686"/>
                <a:gd name="connsiteY34" fmla="*/ 635809 h 696134"/>
                <a:gd name="connsiteX35" fmla="*/ 533400 w 623686"/>
                <a:gd name="connsiteY35" fmla="*/ 629459 h 696134"/>
                <a:gd name="connsiteX36" fmla="*/ 555625 w 623686"/>
                <a:gd name="connsiteY36" fmla="*/ 610409 h 696134"/>
                <a:gd name="connsiteX37" fmla="*/ 565150 w 623686"/>
                <a:gd name="connsiteY37" fmla="*/ 604059 h 696134"/>
                <a:gd name="connsiteX38" fmla="*/ 574675 w 623686"/>
                <a:gd name="connsiteY38" fmla="*/ 600884 h 696134"/>
                <a:gd name="connsiteX39" fmla="*/ 603250 w 623686"/>
                <a:gd name="connsiteY39" fmla="*/ 585009 h 696134"/>
                <a:gd name="connsiteX40" fmla="*/ 612775 w 623686"/>
                <a:gd name="connsiteY40" fmla="*/ 581834 h 696134"/>
                <a:gd name="connsiteX41" fmla="*/ 612775 w 623686"/>
                <a:gd name="connsiteY41" fmla="*/ 410384 h 696134"/>
                <a:gd name="connsiteX42" fmla="*/ 606425 w 623686"/>
                <a:gd name="connsiteY42" fmla="*/ 391334 h 696134"/>
                <a:gd name="connsiteX43" fmla="*/ 603250 w 623686"/>
                <a:gd name="connsiteY43" fmla="*/ 381809 h 696134"/>
                <a:gd name="connsiteX44" fmla="*/ 600075 w 623686"/>
                <a:gd name="connsiteY44" fmla="*/ 372284 h 696134"/>
                <a:gd name="connsiteX45" fmla="*/ 596900 w 623686"/>
                <a:gd name="connsiteY45" fmla="*/ 362759 h 696134"/>
                <a:gd name="connsiteX46" fmla="*/ 593725 w 623686"/>
                <a:gd name="connsiteY46" fmla="*/ 324659 h 696134"/>
                <a:gd name="connsiteX47" fmla="*/ 587375 w 623686"/>
                <a:gd name="connsiteY47" fmla="*/ 299259 h 696134"/>
                <a:gd name="connsiteX48" fmla="*/ 584200 w 623686"/>
                <a:gd name="connsiteY48" fmla="*/ 273859 h 696134"/>
                <a:gd name="connsiteX49" fmla="*/ 577850 w 623686"/>
                <a:gd name="connsiteY49" fmla="*/ 254809 h 696134"/>
                <a:gd name="connsiteX50" fmla="*/ 571500 w 623686"/>
                <a:gd name="connsiteY50" fmla="*/ 181784 h 696134"/>
                <a:gd name="connsiteX51" fmla="*/ 561975 w 623686"/>
                <a:gd name="connsiteY51" fmla="*/ 162734 h 696134"/>
                <a:gd name="connsiteX52" fmla="*/ 555625 w 623686"/>
                <a:gd name="connsiteY52" fmla="*/ 143684 h 696134"/>
                <a:gd name="connsiteX53" fmla="*/ 552450 w 623686"/>
                <a:gd name="connsiteY53" fmla="*/ 134159 h 696134"/>
                <a:gd name="connsiteX54" fmla="*/ 549275 w 623686"/>
                <a:gd name="connsiteY54" fmla="*/ 115109 h 696134"/>
                <a:gd name="connsiteX55" fmla="*/ 536575 w 623686"/>
                <a:gd name="connsiteY55" fmla="*/ 96059 h 696134"/>
                <a:gd name="connsiteX56" fmla="*/ 517525 w 623686"/>
                <a:gd name="connsiteY56" fmla="*/ 89709 h 696134"/>
                <a:gd name="connsiteX57" fmla="*/ 501650 w 623686"/>
                <a:gd name="connsiteY57" fmla="*/ 70659 h 696134"/>
                <a:gd name="connsiteX58" fmla="*/ 495300 w 623686"/>
                <a:gd name="connsiteY58" fmla="*/ 61134 h 696134"/>
                <a:gd name="connsiteX59" fmla="*/ 476250 w 623686"/>
                <a:gd name="connsiteY59" fmla="*/ 42084 h 696134"/>
                <a:gd name="connsiteX60" fmla="*/ 466725 w 623686"/>
                <a:gd name="connsiteY60" fmla="*/ 32559 h 696134"/>
                <a:gd name="connsiteX61" fmla="*/ 460375 w 623686"/>
                <a:gd name="connsiteY61" fmla="*/ 11128 h 696134"/>
                <a:gd name="connsiteX62" fmla="*/ 436563 w 623686"/>
                <a:gd name="connsiteY62" fmla="*/ 3190 h 696134"/>
                <a:gd name="connsiteX63" fmla="*/ 419100 w 623686"/>
                <a:gd name="connsiteY63" fmla="*/ 64309 h 696134"/>
                <a:gd name="connsiteX64" fmla="*/ 400050 w 623686"/>
                <a:gd name="connsiteY64" fmla="*/ 77009 h 696134"/>
                <a:gd name="connsiteX65" fmla="*/ 403225 w 623686"/>
                <a:gd name="connsiteY65" fmla="*/ 140509 h 696134"/>
                <a:gd name="connsiteX66" fmla="*/ 409575 w 623686"/>
                <a:gd name="connsiteY66" fmla="*/ 143684 h 696134"/>
                <a:gd name="connsiteX0" fmla="*/ 409575 w 623686"/>
                <a:gd name="connsiteY0" fmla="*/ 143684 h 696134"/>
                <a:gd name="connsiteX1" fmla="*/ 403225 w 623686"/>
                <a:gd name="connsiteY1" fmla="*/ 175434 h 696134"/>
                <a:gd name="connsiteX2" fmla="*/ 393700 w 623686"/>
                <a:gd name="connsiteY2" fmla="*/ 184959 h 696134"/>
                <a:gd name="connsiteX3" fmla="*/ 351631 w 623686"/>
                <a:gd name="connsiteY3" fmla="*/ 200834 h 696134"/>
                <a:gd name="connsiteX4" fmla="*/ 158750 w 623686"/>
                <a:gd name="connsiteY4" fmla="*/ 207184 h 696134"/>
                <a:gd name="connsiteX5" fmla="*/ 155575 w 623686"/>
                <a:gd name="connsiteY5" fmla="*/ 232584 h 696134"/>
                <a:gd name="connsiteX6" fmla="*/ 136525 w 623686"/>
                <a:gd name="connsiteY6" fmla="*/ 238934 h 696134"/>
                <a:gd name="connsiteX7" fmla="*/ 127000 w 623686"/>
                <a:gd name="connsiteY7" fmla="*/ 242109 h 696134"/>
                <a:gd name="connsiteX8" fmla="*/ 117475 w 623686"/>
                <a:gd name="connsiteY8" fmla="*/ 261159 h 696134"/>
                <a:gd name="connsiteX9" fmla="*/ 111125 w 623686"/>
                <a:gd name="connsiteY9" fmla="*/ 270684 h 696134"/>
                <a:gd name="connsiteX10" fmla="*/ 107950 w 623686"/>
                <a:gd name="connsiteY10" fmla="*/ 280209 h 696134"/>
                <a:gd name="connsiteX11" fmla="*/ 95250 w 623686"/>
                <a:gd name="connsiteY11" fmla="*/ 299259 h 696134"/>
                <a:gd name="connsiteX12" fmla="*/ 85725 w 623686"/>
                <a:gd name="connsiteY12" fmla="*/ 331009 h 696134"/>
                <a:gd name="connsiteX13" fmla="*/ 76200 w 623686"/>
                <a:gd name="connsiteY13" fmla="*/ 350059 h 696134"/>
                <a:gd name="connsiteX14" fmla="*/ 69850 w 623686"/>
                <a:gd name="connsiteY14" fmla="*/ 429434 h 696134"/>
                <a:gd name="connsiteX15" fmla="*/ 60325 w 623686"/>
                <a:gd name="connsiteY15" fmla="*/ 448484 h 696134"/>
                <a:gd name="connsiteX16" fmla="*/ 47625 w 623686"/>
                <a:gd name="connsiteY16" fmla="*/ 477059 h 696134"/>
                <a:gd name="connsiteX17" fmla="*/ 41275 w 623686"/>
                <a:gd name="connsiteY17" fmla="*/ 502459 h 696134"/>
                <a:gd name="connsiteX18" fmla="*/ 28575 w 623686"/>
                <a:gd name="connsiteY18" fmla="*/ 540559 h 696134"/>
                <a:gd name="connsiteX19" fmla="*/ 25400 w 623686"/>
                <a:gd name="connsiteY19" fmla="*/ 550084 h 696134"/>
                <a:gd name="connsiteX20" fmla="*/ 22225 w 623686"/>
                <a:gd name="connsiteY20" fmla="*/ 559609 h 696134"/>
                <a:gd name="connsiteX21" fmla="*/ 19050 w 623686"/>
                <a:gd name="connsiteY21" fmla="*/ 572309 h 696134"/>
                <a:gd name="connsiteX22" fmla="*/ 9525 w 623686"/>
                <a:gd name="connsiteY22" fmla="*/ 632634 h 696134"/>
                <a:gd name="connsiteX23" fmla="*/ 3175 w 623686"/>
                <a:gd name="connsiteY23" fmla="*/ 651684 h 696134"/>
                <a:gd name="connsiteX24" fmla="*/ 0 w 623686"/>
                <a:gd name="connsiteY24" fmla="*/ 661209 h 696134"/>
                <a:gd name="connsiteX25" fmla="*/ 9525 w 623686"/>
                <a:gd name="connsiteY25" fmla="*/ 692959 h 696134"/>
                <a:gd name="connsiteX26" fmla="*/ 19050 w 623686"/>
                <a:gd name="connsiteY26" fmla="*/ 696134 h 696134"/>
                <a:gd name="connsiteX27" fmla="*/ 57150 w 623686"/>
                <a:gd name="connsiteY27" fmla="*/ 689784 h 696134"/>
                <a:gd name="connsiteX28" fmla="*/ 69850 w 623686"/>
                <a:gd name="connsiteY28" fmla="*/ 686609 h 696134"/>
                <a:gd name="connsiteX29" fmla="*/ 101600 w 623686"/>
                <a:gd name="connsiteY29" fmla="*/ 673909 h 696134"/>
                <a:gd name="connsiteX30" fmla="*/ 133350 w 623686"/>
                <a:gd name="connsiteY30" fmla="*/ 664384 h 696134"/>
                <a:gd name="connsiteX31" fmla="*/ 146050 w 623686"/>
                <a:gd name="connsiteY31" fmla="*/ 658034 h 696134"/>
                <a:gd name="connsiteX32" fmla="*/ 177800 w 623686"/>
                <a:gd name="connsiteY32" fmla="*/ 648509 h 696134"/>
                <a:gd name="connsiteX33" fmla="*/ 203200 w 623686"/>
                <a:gd name="connsiteY33" fmla="*/ 638984 h 696134"/>
                <a:gd name="connsiteX34" fmla="*/ 514350 w 623686"/>
                <a:gd name="connsiteY34" fmla="*/ 635809 h 696134"/>
                <a:gd name="connsiteX35" fmla="*/ 533400 w 623686"/>
                <a:gd name="connsiteY35" fmla="*/ 629459 h 696134"/>
                <a:gd name="connsiteX36" fmla="*/ 555625 w 623686"/>
                <a:gd name="connsiteY36" fmla="*/ 610409 h 696134"/>
                <a:gd name="connsiteX37" fmla="*/ 565150 w 623686"/>
                <a:gd name="connsiteY37" fmla="*/ 604059 h 696134"/>
                <a:gd name="connsiteX38" fmla="*/ 574675 w 623686"/>
                <a:gd name="connsiteY38" fmla="*/ 600884 h 696134"/>
                <a:gd name="connsiteX39" fmla="*/ 603250 w 623686"/>
                <a:gd name="connsiteY39" fmla="*/ 585009 h 696134"/>
                <a:gd name="connsiteX40" fmla="*/ 612775 w 623686"/>
                <a:gd name="connsiteY40" fmla="*/ 581834 h 696134"/>
                <a:gd name="connsiteX41" fmla="*/ 612775 w 623686"/>
                <a:gd name="connsiteY41" fmla="*/ 410384 h 696134"/>
                <a:gd name="connsiteX42" fmla="*/ 606425 w 623686"/>
                <a:gd name="connsiteY42" fmla="*/ 391334 h 696134"/>
                <a:gd name="connsiteX43" fmla="*/ 603250 w 623686"/>
                <a:gd name="connsiteY43" fmla="*/ 381809 h 696134"/>
                <a:gd name="connsiteX44" fmla="*/ 600075 w 623686"/>
                <a:gd name="connsiteY44" fmla="*/ 372284 h 696134"/>
                <a:gd name="connsiteX45" fmla="*/ 596900 w 623686"/>
                <a:gd name="connsiteY45" fmla="*/ 362759 h 696134"/>
                <a:gd name="connsiteX46" fmla="*/ 593725 w 623686"/>
                <a:gd name="connsiteY46" fmla="*/ 324659 h 696134"/>
                <a:gd name="connsiteX47" fmla="*/ 587375 w 623686"/>
                <a:gd name="connsiteY47" fmla="*/ 299259 h 696134"/>
                <a:gd name="connsiteX48" fmla="*/ 584200 w 623686"/>
                <a:gd name="connsiteY48" fmla="*/ 273859 h 696134"/>
                <a:gd name="connsiteX49" fmla="*/ 577850 w 623686"/>
                <a:gd name="connsiteY49" fmla="*/ 254809 h 696134"/>
                <a:gd name="connsiteX50" fmla="*/ 571500 w 623686"/>
                <a:gd name="connsiteY50" fmla="*/ 181784 h 696134"/>
                <a:gd name="connsiteX51" fmla="*/ 561975 w 623686"/>
                <a:gd name="connsiteY51" fmla="*/ 162734 h 696134"/>
                <a:gd name="connsiteX52" fmla="*/ 555625 w 623686"/>
                <a:gd name="connsiteY52" fmla="*/ 143684 h 696134"/>
                <a:gd name="connsiteX53" fmla="*/ 552450 w 623686"/>
                <a:gd name="connsiteY53" fmla="*/ 134159 h 696134"/>
                <a:gd name="connsiteX54" fmla="*/ 549275 w 623686"/>
                <a:gd name="connsiteY54" fmla="*/ 115109 h 696134"/>
                <a:gd name="connsiteX55" fmla="*/ 536575 w 623686"/>
                <a:gd name="connsiteY55" fmla="*/ 96059 h 696134"/>
                <a:gd name="connsiteX56" fmla="*/ 517525 w 623686"/>
                <a:gd name="connsiteY56" fmla="*/ 89709 h 696134"/>
                <a:gd name="connsiteX57" fmla="*/ 501650 w 623686"/>
                <a:gd name="connsiteY57" fmla="*/ 70659 h 696134"/>
                <a:gd name="connsiteX58" fmla="*/ 495300 w 623686"/>
                <a:gd name="connsiteY58" fmla="*/ 61134 h 696134"/>
                <a:gd name="connsiteX59" fmla="*/ 476250 w 623686"/>
                <a:gd name="connsiteY59" fmla="*/ 42084 h 696134"/>
                <a:gd name="connsiteX60" fmla="*/ 466725 w 623686"/>
                <a:gd name="connsiteY60" fmla="*/ 32559 h 696134"/>
                <a:gd name="connsiteX61" fmla="*/ 460375 w 623686"/>
                <a:gd name="connsiteY61" fmla="*/ 11128 h 696134"/>
                <a:gd name="connsiteX62" fmla="*/ 436563 w 623686"/>
                <a:gd name="connsiteY62" fmla="*/ 3190 h 696134"/>
                <a:gd name="connsiteX63" fmla="*/ 419100 w 623686"/>
                <a:gd name="connsiteY63" fmla="*/ 64309 h 696134"/>
                <a:gd name="connsiteX64" fmla="*/ 400050 w 623686"/>
                <a:gd name="connsiteY64" fmla="*/ 77009 h 696134"/>
                <a:gd name="connsiteX65" fmla="*/ 403225 w 623686"/>
                <a:gd name="connsiteY65" fmla="*/ 140509 h 696134"/>
                <a:gd name="connsiteX66" fmla="*/ 409575 w 623686"/>
                <a:gd name="connsiteY66" fmla="*/ 143684 h 696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623686" h="696134">
                  <a:moveTo>
                    <a:pt x="409575" y="143684"/>
                  </a:moveTo>
                  <a:cubicBezTo>
                    <a:pt x="409575" y="149505"/>
                    <a:pt x="407255" y="169389"/>
                    <a:pt x="403225" y="175434"/>
                  </a:cubicBezTo>
                  <a:cubicBezTo>
                    <a:pt x="400734" y="179170"/>
                    <a:pt x="402299" y="180726"/>
                    <a:pt x="393700" y="184959"/>
                  </a:cubicBezTo>
                  <a:cubicBezTo>
                    <a:pt x="385101" y="189192"/>
                    <a:pt x="390789" y="197130"/>
                    <a:pt x="351631" y="200834"/>
                  </a:cubicBezTo>
                  <a:cubicBezTo>
                    <a:pt x="312473" y="204538"/>
                    <a:pt x="194204" y="205464"/>
                    <a:pt x="158750" y="207184"/>
                  </a:cubicBezTo>
                  <a:cubicBezTo>
                    <a:pt x="157692" y="215651"/>
                    <a:pt x="160468" y="225594"/>
                    <a:pt x="155575" y="232584"/>
                  </a:cubicBezTo>
                  <a:cubicBezTo>
                    <a:pt x="151737" y="238068"/>
                    <a:pt x="142875" y="236817"/>
                    <a:pt x="136525" y="238934"/>
                  </a:cubicBezTo>
                  <a:lnTo>
                    <a:pt x="127000" y="242109"/>
                  </a:lnTo>
                  <a:cubicBezTo>
                    <a:pt x="108802" y="269406"/>
                    <a:pt x="130620" y="234869"/>
                    <a:pt x="117475" y="261159"/>
                  </a:cubicBezTo>
                  <a:cubicBezTo>
                    <a:pt x="115768" y="264572"/>
                    <a:pt x="112832" y="267271"/>
                    <a:pt x="111125" y="270684"/>
                  </a:cubicBezTo>
                  <a:cubicBezTo>
                    <a:pt x="109628" y="273677"/>
                    <a:pt x="109575" y="277283"/>
                    <a:pt x="107950" y="280209"/>
                  </a:cubicBezTo>
                  <a:cubicBezTo>
                    <a:pt x="104244" y="286880"/>
                    <a:pt x="95250" y="299259"/>
                    <a:pt x="95250" y="299259"/>
                  </a:cubicBezTo>
                  <a:cubicBezTo>
                    <a:pt x="93475" y="306358"/>
                    <a:pt x="88817" y="326371"/>
                    <a:pt x="85725" y="331009"/>
                  </a:cubicBezTo>
                  <a:cubicBezTo>
                    <a:pt x="77519" y="343319"/>
                    <a:pt x="80582" y="336914"/>
                    <a:pt x="76200" y="350059"/>
                  </a:cubicBezTo>
                  <a:cubicBezTo>
                    <a:pt x="74914" y="373215"/>
                    <a:pt x="74820" y="404586"/>
                    <a:pt x="69850" y="429434"/>
                  </a:cubicBezTo>
                  <a:cubicBezTo>
                    <a:pt x="66692" y="445224"/>
                    <a:pt x="67136" y="433159"/>
                    <a:pt x="60325" y="448484"/>
                  </a:cubicBezTo>
                  <a:cubicBezTo>
                    <a:pt x="45212" y="482489"/>
                    <a:pt x="61996" y="455503"/>
                    <a:pt x="47625" y="477059"/>
                  </a:cubicBezTo>
                  <a:cubicBezTo>
                    <a:pt x="45508" y="485526"/>
                    <a:pt x="44035" y="494180"/>
                    <a:pt x="41275" y="502459"/>
                  </a:cubicBezTo>
                  <a:lnTo>
                    <a:pt x="28575" y="540559"/>
                  </a:lnTo>
                  <a:lnTo>
                    <a:pt x="25400" y="550084"/>
                  </a:lnTo>
                  <a:cubicBezTo>
                    <a:pt x="24342" y="553259"/>
                    <a:pt x="23037" y="556362"/>
                    <a:pt x="22225" y="559609"/>
                  </a:cubicBezTo>
                  <a:lnTo>
                    <a:pt x="19050" y="572309"/>
                  </a:lnTo>
                  <a:cubicBezTo>
                    <a:pt x="15362" y="620258"/>
                    <a:pt x="20239" y="600493"/>
                    <a:pt x="9525" y="632634"/>
                  </a:cubicBezTo>
                  <a:lnTo>
                    <a:pt x="3175" y="651684"/>
                  </a:lnTo>
                  <a:lnTo>
                    <a:pt x="0" y="661209"/>
                  </a:lnTo>
                  <a:cubicBezTo>
                    <a:pt x="1389" y="670935"/>
                    <a:pt x="209" y="685507"/>
                    <a:pt x="9525" y="692959"/>
                  </a:cubicBezTo>
                  <a:cubicBezTo>
                    <a:pt x="12138" y="695050"/>
                    <a:pt x="15875" y="695076"/>
                    <a:pt x="19050" y="696134"/>
                  </a:cubicBezTo>
                  <a:cubicBezTo>
                    <a:pt x="65490" y="690974"/>
                    <a:pt x="33456" y="696554"/>
                    <a:pt x="57150" y="689784"/>
                  </a:cubicBezTo>
                  <a:cubicBezTo>
                    <a:pt x="61346" y="688585"/>
                    <a:pt x="65764" y="688141"/>
                    <a:pt x="69850" y="686609"/>
                  </a:cubicBezTo>
                  <a:cubicBezTo>
                    <a:pt x="96127" y="676755"/>
                    <a:pt x="67326" y="682477"/>
                    <a:pt x="101600" y="673909"/>
                  </a:cubicBezTo>
                  <a:cubicBezTo>
                    <a:pt x="110715" y="671630"/>
                    <a:pt x="125620" y="668249"/>
                    <a:pt x="133350" y="664384"/>
                  </a:cubicBezTo>
                  <a:cubicBezTo>
                    <a:pt x="137583" y="662267"/>
                    <a:pt x="141618" y="659696"/>
                    <a:pt x="146050" y="658034"/>
                  </a:cubicBezTo>
                  <a:cubicBezTo>
                    <a:pt x="164280" y="651198"/>
                    <a:pt x="156088" y="659365"/>
                    <a:pt x="177800" y="648509"/>
                  </a:cubicBezTo>
                  <a:cubicBezTo>
                    <a:pt x="185408" y="644705"/>
                    <a:pt x="194201" y="639160"/>
                    <a:pt x="203200" y="638984"/>
                  </a:cubicBezTo>
                  <a:lnTo>
                    <a:pt x="514350" y="635809"/>
                  </a:lnTo>
                  <a:cubicBezTo>
                    <a:pt x="520700" y="633692"/>
                    <a:pt x="528667" y="634192"/>
                    <a:pt x="533400" y="629459"/>
                  </a:cubicBezTo>
                  <a:cubicBezTo>
                    <a:pt x="544939" y="617920"/>
                    <a:pt x="541369" y="620592"/>
                    <a:pt x="555625" y="610409"/>
                  </a:cubicBezTo>
                  <a:cubicBezTo>
                    <a:pt x="558730" y="608191"/>
                    <a:pt x="561737" y="605766"/>
                    <a:pt x="565150" y="604059"/>
                  </a:cubicBezTo>
                  <a:cubicBezTo>
                    <a:pt x="568143" y="602562"/>
                    <a:pt x="571500" y="601942"/>
                    <a:pt x="574675" y="600884"/>
                  </a:cubicBezTo>
                  <a:cubicBezTo>
                    <a:pt x="588933" y="586626"/>
                    <a:pt x="579940" y="592779"/>
                    <a:pt x="603250" y="585009"/>
                  </a:cubicBezTo>
                  <a:lnTo>
                    <a:pt x="612775" y="581834"/>
                  </a:lnTo>
                  <a:cubicBezTo>
                    <a:pt x="632729" y="521971"/>
                    <a:pt x="620729" y="561514"/>
                    <a:pt x="612775" y="410384"/>
                  </a:cubicBezTo>
                  <a:cubicBezTo>
                    <a:pt x="612423" y="403700"/>
                    <a:pt x="608542" y="397684"/>
                    <a:pt x="606425" y="391334"/>
                  </a:cubicBezTo>
                  <a:lnTo>
                    <a:pt x="603250" y="381809"/>
                  </a:lnTo>
                  <a:lnTo>
                    <a:pt x="600075" y="372284"/>
                  </a:lnTo>
                  <a:lnTo>
                    <a:pt x="596900" y="362759"/>
                  </a:lnTo>
                  <a:cubicBezTo>
                    <a:pt x="595842" y="350059"/>
                    <a:pt x="595313" y="335242"/>
                    <a:pt x="593725" y="324659"/>
                  </a:cubicBezTo>
                  <a:cubicBezTo>
                    <a:pt x="592138" y="314076"/>
                    <a:pt x="588457" y="307919"/>
                    <a:pt x="587375" y="299259"/>
                  </a:cubicBezTo>
                  <a:cubicBezTo>
                    <a:pt x="586317" y="290792"/>
                    <a:pt x="585787" y="281267"/>
                    <a:pt x="584200" y="273859"/>
                  </a:cubicBezTo>
                  <a:cubicBezTo>
                    <a:pt x="582613" y="266451"/>
                    <a:pt x="577850" y="254809"/>
                    <a:pt x="577850" y="254809"/>
                  </a:cubicBezTo>
                  <a:cubicBezTo>
                    <a:pt x="576122" y="223712"/>
                    <a:pt x="577923" y="207475"/>
                    <a:pt x="571500" y="181784"/>
                  </a:cubicBezTo>
                  <a:cubicBezTo>
                    <a:pt x="566537" y="161934"/>
                    <a:pt x="570844" y="182689"/>
                    <a:pt x="561975" y="162734"/>
                  </a:cubicBezTo>
                  <a:cubicBezTo>
                    <a:pt x="559257" y="156617"/>
                    <a:pt x="557742" y="150034"/>
                    <a:pt x="555625" y="143684"/>
                  </a:cubicBezTo>
                  <a:cubicBezTo>
                    <a:pt x="554567" y="140509"/>
                    <a:pt x="553000" y="137460"/>
                    <a:pt x="552450" y="134159"/>
                  </a:cubicBezTo>
                  <a:cubicBezTo>
                    <a:pt x="551392" y="127809"/>
                    <a:pt x="551751" y="121051"/>
                    <a:pt x="549275" y="115109"/>
                  </a:cubicBezTo>
                  <a:cubicBezTo>
                    <a:pt x="546340" y="108064"/>
                    <a:pt x="543815" y="98472"/>
                    <a:pt x="536575" y="96059"/>
                  </a:cubicBezTo>
                  <a:lnTo>
                    <a:pt x="517525" y="89709"/>
                  </a:lnTo>
                  <a:cubicBezTo>
                    <a:pt x="501759" y="66060"/>
                    <a:pt x="522022" y="95105"/>
                    <a:pt x="501650" y="70659"/>
                  </a:cubicBezTo>
                  <a:cubicBezTo>
                    <a:pt x="499207" y="67728"/>
                    <a:pt x="497835" y="63986"/>
                    <a:pt x="495300" y="61134"/>
                  </a:cubicBezTo>
                  <a:cubicBezTo>
                    <a:pt x="489334" y="54422"/>
                    <a:pt x="482600" y="48434"/>
                    <a:pt x="476250" y="42084"/>
                  </a:cubicBezTo>
                  <a:cubicBezTo>
                    <a:pt x="473075" y="38909"/>
                    <a:pt x="469371" y="37718"/>
                    <a:pt x="466725" y="32559"/>
                  </a:cubicBezTo>
                  <a:cubicBezTo>
                    <a:pt x="464079" y="27400"/>
                    <a:pt x="465402" y="16023"/>
                    <a:pt x="460375" y="11128"/>
                  </a:cubicBezTo>
                  <a:cubicBezTo>
                    <a:pt x="455348" y="6233"/>
                    <a:pt x="443442" y="-5674"/>
                    <a:pt x="436563" y="3190"/>
                  </a:cubicBezTo>
                  <a:cubicBezTo>
                    <a:pt x="429684" y="12054"/>
                    <a:pt x="425186" y="52006"/>
                    <a:pt x="419100" y="64309"/>
                  </a:cubicBezTo>
                  <a:cubicBezTo>
                    <a:pt x="413015" y="76612"/>
                    <a:pt x="400050" y="77009"/>
                    <a:pt x="400050" y="77009"/>
                  </a:cubicBezTo>
                  <a:cubicBezTo>
                    <a:pt x="401108" y="98176"/>
                    <a:pt x="400484" y="119494"/>
                    <a:pt x="403225" y="140509"/>
                  </a:cubicBezTo>
                  <a:cubicBezTo>
                    <a:pt x="403719" y="144293"/>
                    <a:pt x="409575" y="137863"/>
                    <a:pt x="409575" y="14368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2" name="Forma livre 441"/>
            <p:cNvSpPr/>
            <p:nvPr/>
          </p:nvSpPr>
          <p:spPr>
            <a:xfrm>
              <a:off x="492524" y="4224598"/>
              <a:ext cx="256389" cy="372830"/>
            </a:xfrm>
            <a:custGeom>
              <a:avLst/>
              <a:gdLst>
                <a:gd name="connsiteX0" fmla="*/ 98775 w 389288"/>
                <a:gd name="connsiteY0" fmla="*/ 1885 h 566086"/>
                <a:gd name="connsiteX1" fmla="*/ 29719 w 389288"/>
                <a:gd name="connsiteY1" fmla="*/ 4266 h 566086"/>
                <a:gd name="connsiteX2" fmla="*/ 39244 w 389288"/>
                <a:gd name="connsiteY2" fmla="*/ 18554 h 566086"/>
                <a:gd name="connsiteX3" fmla="*/ 36863 w 389288"/>
                <a:gd name="connsiteY3" fmla="*/ 201910 h 566086"/>
                <a:gd name="connsiteX4" fmla="*/ 22575 w 389288"/>
                <a:gd name="connsiteY4" fmla="*/ 206672 h 566086"/>
                <a:gd name="connsiteX5" fmla="*/ 8288 w 389288"/>
                <a:gd name="connsiteY5" fmla="*/ 213816 h 566086"/>
                <a:gd name="connsiteX6" fmla="*/ 5906 w 389288"/>
                <a:gd name="connsiteY6" fmla="*/ 256679 h 566086"/>
                <a:gd name="connsiteX7" fmla="*/ 20194 w 389288"/>
                <a:gd name="connsiteY7" fmla="*/ 275729 h 566086"/>
                <a:gd name="connsiteX8" fmla="*/ 29719 w 389288"/>
                <a:gd name="connsiteY8" fmla="*/ 287635 h 566086"/>
                <a:gd name="connsiteX9" fmla="*/ 41625 w 389288"/>
                <a:gd name="connsiteY9" fmla="*/ 299541 h 566086"/>
                <a:gd name="connsiteX10" fmla="*/ 58294 w 389288"/>
                <a:gd name="connsiteY10" fmla="*/ 320972 h 566086"/>
                <a:gd name="connsiteX11" fmla="*/ 65438 w 389288"/>
                <a:gd name="connsiteY11" fmla="*/ 351929 h 566086"/>
                <a:gd name="connsiteX12" fmla="*/ 67819 w 389288"/>
                <a:gd name="connsiteY12" fmla="*/ 359072 h 566086"/>
                <a:gd name="connsiteX13" fmla="*/ 70200 w 389288"/>
                <a:gd name="connsiteY13" fmla="*/ 387647 h 566086"/>
                <a:gd name="connsiteX14" fmla="*/ 77344 w 389288"/>
                <a:gd name="connsiteY14" fmla="*/ 390029 h 566086"/>
                <a:gd name="connsiteX15" fmla="*/ 91631 w 389288"/>
                <a:gd name="connsiteY15" fmla="*/ 397172 h 566086"/>
                <a:gd name="connsiteX16" fmla="*/ 98775 w 389288"/>
                <a:gd name="connsiteY16" fmla="*/ 401935 h 566086"/>
                <a:gd name="connsiteX17" fmla="*/ 108300 w 389288"/>
                <a:gd name="connsiteY17" fmla="*/ 425747 h 566086"/>
                <a:gd name="connsiteX18" fmla="*/ 113063 w 389288"/>
                <a:gd name="connsiteY18" fmla="*/ 440035 h 566086"/>
                <a:gd name="connsiteX19" fmla="*/ 115444 w 389288"/>
                <a:gd name="connsiteY19" fmla="*/ 540047 h 566086"/>
                <a:gd name="connsiteX20" fmla="*/ 117825 w 389288"/>
                <a:gd name="connsiteY20" fmla="*/ 563860 h 566086"/>
                <a:gd name="connsiteX21" fmla="*/ 153544 w 389288"/>
                <a:gd name="connsiteY21" fmla="*/ 561479 h 566086"/>
                <a:gd name="connsiteX22" fmla="*/ 160688 w 389288"/>
                <a:gd name="connsiteY22" fmla="*/ 556716 h 566086"/>
                <a:gd name="connsiteX23" fmla="*/ 170213 w 389288"/>
                <a:gd name="connsiteY23" fmla="*/ 542429 h 566086"/>
                <a:gd name="connsiteX24" fmla="*/ 177356 w 389288"/>
                <a:gd name="connsiteY24" fmla="*/ 535285 h 566086"/>
                <a:gd name="connsiteX25" fmla="*/ 182119 w 389288"/>
                <a:gd name="connsiteY25" fmla="*/ 520997 h 566086"/>
                <a:gd name="connsiteX26" fmla="*/ 191644 w 389288"/>
                <a:gd name="connsiteY26" fmla="*/ 509091 h 566086"/>
                <a:gd name="connsiteX27" fmla="*/ 201169 w 389288"/>
                <a:gd name="connsiteY27" fmla="*/ 506710 h 566086"/>
                <a:gd name="connsiteX28" fmla="*/ 229744 w 389288"/>
                <a:gd name="connsiteY28" fmla="*/ 509091 h 566086"/>
                <a:gd name="connsiteX29" fmla="*/ 244031 w 389288"/>
                <a:gd name="connsiteY29" fmla="*/ 513854 h 566086"/>
                <a:gd name="connsiteX30" fmla="*/ 251175 w 389288"/>
                <a:gd name="connsiteY30" fmla="*/ 466229 h 566086"/>
                <a:gd name="connsiteX31" fmla="*/ 255938 w 389288"/>
                <a:gd name="connsiteY31" fmla="*/ 459085 h 566086"/>
                <a:gd name="connsiteX32" fmla="*/ 258319 w 389288"/>
                <a:gd name="connsiteY32" fmla="*/ 451941 h 566086"/>
                <a:gd name="connsiteX33" fmla="*/ 263081 w 389288"/>
                <a:gd name="connsiteY33" fmla="*/ 444797 h 566086"/>
                <a:gd name="connsiteX34" fmla="*/ 265463 w 389288"/>
                <a:gd name="connsiteY34" fmla="*/ 435272 h 566086"/>
                <a:gd name="connsiteX35" fmla="*/ 270225 w 389288"/>
                <a:gd name="connsiteY35" fmla="*/ 420985 h 566086"/>
                <a:gd name="connsiteX36" fmla="*/ 272606 w 389288"/>
                <a:gd name="connsiteY36" fmla="*/ 404316 h 566086"/>
                <a:gd name="connsiteX37" fmla="*/ 277369 w 389288"/>
                <a:gd name="connsiteY37" fmla="*/ 387647 h 566086"/>
                <a:gd name="connsiteX38" fmla="*/ 282131 w 389288"/>
                <a:gd name="connsiteY38" fmla="*/ 370979 h 566086"/>
                <a:gd name="connsiteX39" fmla="*/ 286894 w 389288"/>
                <a:gd name="connsiteY39" fmla="*/ 363835 h 566086"/>
                <a:gd name="connsiteX40" fmla="*/ 294038 w 389288"/>
                <a:gd name="connsiteY40" fmla="*/ 361454 h 566086"/>
                <a:gd name="connsiteX41" fmla="*/ 296419 w 389288"/>
                <a:gd name="connsiteY41" fmla="*/ 323354 h 566086"/>
                <a:gd name="connsiteX42" fmla="*/ 301181 w 389288"/>
                <a:gd name="connsiteY42" fmla="*/ 306685 h 566086"/>
                <a:gd name="connsiteX43" fmla="*/ 303563 w 389288"/>
                <a:gd name="connsiteY43" fmla="*/ 294779 h 566086"/>
                <a:gd name="connsiteX44" fmla="*/ 305944 w 389288"/>
                <a:gd name="connsiteY44" fmla="*/ 266204 h 566086"/>
                <a:gd name="connsiteX45" fmla="*/ 310706 w 389288"/>
                <a:gd name="connsiteY45" fmla="*/ 259060 h 566086"/>
                <a:gd name="connsiteX46" fmla="*/ 317850 w 389288"/>
                <a:gd name="connsiteY46" fmla="*/ 244772 h 566086"/>
                <a:gd name="connsiteX47" fmla="*/ 324994 w 389288"/>
                <a:gd name="connsiteY47" fmla="*/ 225722 h 566086"/>
                <a:gd name="connsiteX48" fmla="*/ 332138 w 389288"/>
                <a:gd name="connsiteY48" fmla="*/ 218579 h 566086"/>
                <a:gd name="connsiteX49" fmla="*/ 339281 w 389288"/>
                <a:gd name="connsiteY49" fmla="*/ 197147 h 566086"/>
                <a:gd name="connsiteX50" fmla="*/ 341663 w 389288"/>
                <a:gd name="connsiteY50" fmla="*/ 190004 h 566086"/>
                <a:gd name="connsiteX51" fmla="*/ 344044 w 389288"/>
                <a:gd name="connsiteY51" fmla="*/ 180479 h 566086"/>
                <a:gd name="connsiteX52" fmla="*/ 351188 w 389288"/>
                <a:gd name="connsiteY52" fmla="*/ 175716 h 566086"/>
                <a:gd name="connsiteX53" fmla="*/ 365475 w 389288"/>
                <a:gd name="connsiteY53" fmla="*/ 170954 h 566086"/>
                <a:gd name="connsiteX54" fmla="*/ 372619 w 389288"/>
                <a:gd name="connsiteY54" fmla="*/ 168572 h 566086"/>
                <a:gd name="connsiteX55" fmla="*/ 379763 w 389288"/>
                <a:gd name="connsiteY55" fmla="*/ 163810 h 566086"/>
                <a:gd name="connsiteX56" fmla="*/ 382144 w 389288"/>
                <a:gd name="connsiteY56" fmla="*/ 142379 h 566086"/>
                <a:gd name="connsiteX57" fmla="*/ 372619 w 389288"/>
                <a:gd name="connsiteY57" fmla="*/ 139997 h 566086"/>
                <a:gd name="connsiteX58" fmla="*/ 389288 w 389288"/>
                <a:gd name="connsiteY58" fmla="*/ 128091 h 566086"/>
                <a:gd name="connsiteX59" fmla="*/ 384525 w 389288"/>
                <a:gd name="connsiteY59" fmla="*/ 109041 h 566086"/>
                <a:gd name="connsiteX60" fmla="*/ 379763 w 389288"/>
                <a:gd name="connsiteY60" fmla="*/ 101897 h 566086"/>
                <a:gd name="connsiteX61" fmla="*/ 372619 w 389288"/>
                <a:gd name="connsiteY61" fmla="*/ 94754 h 566086"/>
                <a:gd name="connsiteX62" fmla="*/ 367856 w 389288"/>
                <a:gd name="connsiteY62" fmla="*/ 87610 h 566086"/>
                <a:gd name="connsiteX63" fmla="*/ 353569 w 389288"/>
                <a:gd name="connsiteY63" fmla="*/ 80466 h 566086"/>
                <a:gd name="connsiteX64" fmla="*/ 324994 w 389288"/>
                <a:gd name="connsiteY64" fmla="*/ 78085 h 566086"/>
                <a:gd name="connsiteX65" fmla="*/ 317850 w 389288"/>
                <a:gd name="connsiteY65" fmla="*/ 75704 h 566086"/>
                <a:gd name="connsiteX66" fmla="*/ 303563 w 389288"/>
                <a:gd name="connsiteY66" fmla="*/ 66179 h 566086"/>
                <a:gd name="connsiteX67" fmla="*/ 289275 w 389288"/>
                <a:gd name="connsiteY67" fmla="*/ 56654 h 566086"/>
                <a:gd name="connsiteX68" fmla="*/ 274988 w 389288"/>
                <a:gd name="connsiteY68" fmla="*/ 47129 h 566086"/>
                <a:gd name="connsiteX69" fmla="*/ 267844 w 389288"/>
                <a:gd name="connsiteY69" fmla="*/ 44747 h 566086"/>
                <a:gd name="connsiteX70" fmla="*/ 213075 w 389288"/>
                <a:gd name="connsiteY70" fmla="*/ 47129 h 566086"/>
                <a:gd name="connsiteX71" fmla="*/ 215456 w 389288"/>
                <a:gd name="connsiteY71" fmla="*/ 54272 h 566086"/>
                <a:gd name="connsiteX72" fmla="*/ 222600 w 389288"/>
                <a:gd name="connsiteY72" fmla="*/ 61416 h 566086"/>
                <a:gd name="connsiteX73" fmla="*/ 239269 w 389288"/>
                <a:gd name="connsiteY73" fmla="*/ 78085 h 566086"/>
                <a:gd name="connsiteX74" fmla="*/ 241650 w 389288"/>
                <a:gd name="connsiteY74" fmla="*/ 85229 h 566086"/>
                <a:gd name="connsiteX75" fmla="*/ 234506 w 389288"/>
                <a:gd name="connsiteY75" fmla="*/ 89991 h 566086"/>
                <a:gd name="connsiteX76" fmla="*/ 210694 w 389288"/>
                <a:gd name="connsiteY76" fmla="*/ 87610 h 566086"/>
                <a:gd name="connsiteX77" fmla="*/ 201169 w 389288"/>
                <a:gd name="connsiteY77" fmla="*/ 73322 h 566086"/>
                <a:gd name="connsiteX78" fmla="*/ 198788 w 389288"/>
                <a:gd name="connsiteY78" fmla="*/ 66179 h 566086"/>
                <a:gd name="connsiteX79" fmla="*/ 191644 w 389288"/>
                <a:gd name="connsiteY79" fmla="*/ 59035 h 566086"/>
                <a:gd name="connsiteX80" fmla="*/ 179738 w 389288"/>
                <a:gd name="connsiteY80" fmla="*/ 42366 h 566086"/>
                <a:gd name="connsiteX81" fmla="*/ 172594 w 389288"/>
                <a:gd name="connsiteY81" fmla="*/ 39985 h 566086"/>
                <a:gd name="connsiteX82" fmla="*/ 127350 w 389288"/>
                <a:gd name="connsiteY82" fmla="*/ 35222 h 566086"/>
                <a:gd name="connsiteX83" fmla="*/ 120206 w 389288"/>
                <a:gd name="connsiteY83" fmla="*/ 28079 h 566086"/>
                <a:gd name="connsiteX84" fmla="*/ 103538 w 389288"/>
                <a:gd name="connsiteY84" fmla="*/ 16172 h 566086"/>
                <a:gd name="connsiteX85" fmla="*/ 98775 w 389288"/>
                <a:gd name="connsiteY85" fmla="*/ 1885 h 566086"/>
                <a:gd name="connsiteX0" fmla="*/ 98775 w 389288"/>
                <a:gd name="connsiteY0" fmla="*/ 1885 h 566086"/>
                <a:gd name="connsiteX1" fmla="*/ 29719 w 389288"/>
                <a:gd name="connsiteY1" fmla="*/ 4266 h 566086"/>
                <a:gd name="connsiteX2" fmla="*/ 39244 w 389288"/>
                <a:gd name="connsiteY2" fmla="*/ 18554 h 566086"/>
                <a:gd name="connsiteX3" fmla="*/ 36863 w 389288"/>
                <a:gd name="connsiteY3" fmla="*/ 201910 h 566086"/>
                <a:gd name="connsiteX4" fmla="*/ 22575 w 389288"/>
                <a:gd name="connsiteY4" fmla="*/ 206672 h 566086"/>
                <a:gd name="connsiteX5" fmla="*/ 8288 w 389288"/>
                <a:gd name="connsiteY5" fmla="*/ 213816 h 566086"/>
                <a:gd name="connsiteX6" fmla="*/ 5906 w 389288"/>
                <a:gd name="connsiteY6" fmla="*/ 256679 h 566086"/>
                <a:gd name="connsiteX7" fmla="*/ 20194 w 389288"/>
                <a:gd name="connsiteY7" fmla="*/ 275729 h 566086"/>
                <a:gd name="connsiteX8" fmla="*/ 29719 w 389288"/>
                <a:gd name="connsiteY8" fmla="*/ 287635 h 566086"/>
                <a:gd name="connsiteX9" fmla="*/ 41625 w 389288"/>
                <a:gd name="connsiteY9" fmla="*/ 299541 h 566086"/>
                <a:gd name="connsiteX10" fmla="*/ 58294 w 389288"/>
                <a:gd name="connsiteY10" fmla="*/ 320972 h 566086"/>
                <a:gd name="connsiteX11" fmla="*/ 65438 w 389288"/>
                <a:gd name="connsiteY11" fmla="*/ 351929 h 566086"/>
                <a:gd name="connsiteX12" fmla="*/ 67819 w 389288"/>
                <a:gd name="connsiteY12" fmla="*/ 359072 h 566086"/>
                <a:gd name="connsiteX13" fmla="*/ 70200 w 389288"/>
                <a:gd name="connsiteY13" fmla="*/ 387647 h 566086"/>
                <a:gd name="connsiteX14" fmla="*/ 77344 w 389288"/>
                <a:gd name="connsiteY14" fmla="*/ 390029 h 566086"/>
                <a:gd name="connsiteX15" fmla="*/ 91631 w 389288"/>
                <a:gd name="connsiteY15" fmla="*/ 397172 h 566086"/>
                <a:gd name="connsiteX16" fmla="*/ 98775 w 389288"/>
                <a:gd name="connsiteY16" fmla="*/ 401935 h 566086"/>
                <a:gd name="connsiteX17" fmla="*/ 108300 w 389288"/>
                <a:gd name="connsiteY17" fmla="*/ 425747 h 566086"/>
                <a:gd name="connsiteX18" fmla="*/ 113063 w 389288"/>
                <a:gd name="connsiteY18" fmla="*/ 440035 h 566086"/>
                <a:gd name="connsiteX19" fmla="*/ 115444 w 389288"/>
                <a:gd name="connsiteY19" fmla="*/ 540047 h 566086"/>
                <a:gd name="connsiteX20" fmla="*/ 117825 w 389288"/>
                <a:gd name="connsiteY20" fmla="*/ 563860 h 566086"/>
                <a:gd name="connsiteX21" fmla="*/ 153544 w 389288"/>
                <a:gd name="connsiteY21" fmla="*/ 561479 h 566086"/>
                <a:gd name="connsiteX22" fmla="*/ 160688 w 389288"/>
                <a:gd name="connsiteY22" fmla="*/ 556716 h 566086"/>
                <a:gd name="connsiteX23" fmla="*/ 170213 w 389288"/>
                <a:gd name="connsiteY23" fmla="*/ 542429 h 566086"/>
                <a:gd name="connsiteX24" fmla="*/ 177356 w 389288"/>
                <a:gd name="connsiteY24" fmla="*/ 535285 h 566086"/>
                <a:gd name="connsiteX25" fmla="*/ 182119 w 389288"/>
                <a:gd name="connsiteY25" fmla="*/ 520997 h 566086"/>
                <a:gd name="connsiteX26" fmla="*/ 191644 w 389288"/>
                <a:gd name="connsiteY26" fmla="*/ 509091 h 566086"/>
                <a:gd name="connsiteX27" fmla="*/ 201169 w 389288"/>
                <a:gd name="connsiteY27" fmla="*/ 506710 h 566086"/>
                <a:gd name="connsiteX28" fmla="*/ 229744 w 389288"/>
                <a:gd name="connsiteY28" fmla="*/ 509091 h 566086"/>
                <a:gd name="connsiteX29" fmla="*/ 244031 w 389288"/>
                <a:gd name="connsiteY29" fmla="*/ 513854 h 566086"/>
                <a:gd name="connsiteX30" fmla="*/ 251175 w 389288"/>
                <a:gd name="connsiteY30" fmla="*/ 466229 h 566086"/>
                <a:gd name="connsiteX31" fmla="*/ 255938 w 389288"/>
                <a:gd name="connsiteY31" fmla="*/ 459085 h 566086"/>
                <a:gd name="connsiteX32" fmla="*/ 258319 w 389288"/>
                <a:gd name="connsiteY32" fmla="*/ 451941 h 566086"/>
                <a:gd name="connsiteX33" fmla="*/ 263081 w 389288"/>
                <a:gd name="connsiteY33" fmla="*/ 444797 h 566086"/>
                <a:gd name="connsiteX34" fmla="*/ 265463 w 389288"/>
                <a:gd name="connsiteY34" fmla="*/ 435272 h 566086"/>
                <a:gd name="connsiteX35" fmla="*/ 270225 w 389288"/>
                <a:gd name="connsiteY35" fmla="*/ 420985 h 566086"/>
                <a:gd name="connsiteX36" fmla="*/ 272606 w 389288"/>
                <a:gd name="connsiteY36" fmla="*/ 404316 h 566086"/>
                <a:gd name="connsiteX37" fmla="*/ 277369 w 389288"/>
                <a:gd name="connsiteY37" fmla="*/ 387647 h 566086"/>
                <a:gd name="connsiteX38" fmla="*/ 282131 w 389288"/>
                <a:gd name="connsiteY38" fmla="*/ 370979 h 566086"/>
                <a:gd name="connsiteX39" fmla="*/ 286894 w 389288"/>
                <a:gd name="connsiteY39" fmla="*/ 363835 h 566086"/>
                <a:gd name="connsiteX40" fmla="*/ 294038 w 389288"/>
                <a:gd name="connsiteY40" fmla="*/ 361454 h 566086"/>
                <a:gd name="connsiteX41" fmla="*/ 296419 w 389288"/>
                <a:gd name="connsiteY41" fmla="*/ 323354 h 566086"/>
                <a:gd name="connsiteX42" fmla="*/ 301181 w 389288"/>
                <a:gd name="connsiteY42" fmla="*/ 306685 h 566086"/>
                <a:gd name="connsiteX43" fmla="*/ 303563 w 389288"/>
                <a:gd name="connsiteY43" fmla="*/ 294779 h 566086"/>
                <a:gd name="connsiteX44" fmla="*/ 305944 w 389288"/>
                <a:gd name="connsiteY44" fmla="*/ 266204 h 566086"/>
                <a:gd name="connsiteX45" fmla="*/ 310706 w 389288"/>
                <a:gd name="connsiteY45" fmla="*/ 259060 h 566086"/>
                <a:gd name="connsiteX46" fmla="*/ 317850 w 389288"/>
                <a:gd name="connsiteY46" fmla="*/ 244772 h 566086"/>
                <a:gd name="connsiteX47" fmla="*/ 324994 w 389288"/>
                <a:gd name="connsiteY47" fmla="*/ 225722 h 566086"/>
                <a:gd name="connsiteX48" fmla="*/ 332138 w 389288"/>
                <a:gd name="connsiteY48" fmla="*/ 218579 h 566086"/>
                <a:gd name="connsiteX49" fmla="*/ 339281 w 389288"/>
                <a:gd name="connsiteY49" fmla="*/ 197147 h 566086"/>
                <a:gd name="connsiteX50" fmla="*/ 341663 w 389288"/>
                <a:gd name="connsiteY50" fmla="*/ 190004 h 566086"/>
                <a:gd name="connsiteX51" fmla="*/ 344044 w 389288"/>
                <a:gd name="connsiteY51" fmla="*/ 180479 h 566086"/>
                <a:gd name="connsiteX52" fmla="*/ 351188 w 389288"/>
                <a:gd name="connsiteY52" fmla="*/ 175716 h 566086"/>
                <a:gd name="connsiteX53" fmla="*/ 365475 w 389288"/>
                <a:gd name="connsiteY53" fmla="*/ 170954 h 566086"/>
                <a:gd name="connsiteX54" fmla="*/ 372619 w 389288"/>
                <a:gd name="connsiteY54" fmla="*/ 168572 h 566086"/>
                <a:gd name="connsiteX55" fmla="*/ 379763 w 389288"/>
                <a:gd name="connsiteY55" fmla="*/ 163810 h 566086"/>
                <a:gd name="connsiteX56" fmla="*/ 382144 w 389288"/>
                <a:gd name="connsiteY56" fmla="*/ 142379 h 566086"/>
                <a:gd name="connsiteX57" fmla="*/ 389288 w 389288"/>
                <a:gd name="connsiteY57" fmla="*/ 128091 h 566086"/>
                <a:gd name="connsiteX58" fmla="*/ 384525 w 389288"/>
                <a:gd name="connsiteY58" fmla="*/ 109041 h 566086"/>
                <a:gd name="connsiteX59" fmla="*/ 379763 w 389288"/>
                <a:gd name="connsiteY59" fmla="*/ 101897 h 566086"/>
                <a:gd name="connsiteX60" fmla="*/ 372619 w 389288"/>
                <a:gd name="connsiteY60" fmla="*/ 94754 h 566086"/>
                <a:gd name="connsiteX61" fmla="*/ 367856 w 389288"/>
                <a:gd name="connsiteY61" fmla="*/ 87610 h 566086"/>
                <a:gd name="connsiteX62" fmla="*/ 353569 w 389288"/>
                <a:gd name="connsiteY62" fmla="*/ 80466 h 566086"/>
                <a:gd name="connsiteX63" fmla="*/ 324994 w 389288"/>
                <a:gd name="connsiteY63" fmla="*/ 78085 h 566086"/>
                <a:gd name="connsiteX64" fmla="*/ 317850 w 389288"/>
                <a:gd name="connsiteY64" fmla="*/ 75704 h 566086"/>
                <a:gd name="connsiteX65" fmla="*/ 303563 w 389288"/>
                <a:gd name="connsiteY65" fmla="*/ 66179 h 566086"/>
                <a:gd name="connsiteX66" fmla="*/ 289275 w 389288"/>
                <a:gd name="connsiteY66" fmla="*/ 56654 h 566086"/>
                <a:gd name="connsiteX67" fmla="*/ 274988 w 389288"/>
                <a:gd name="connsiteY67" fmla="*/ 47129 h 566086"/>
                <a:gd name="connsiteX68" fmla="*/ 267844 w 389288"/>
                <a:gd name="connsiteY68" fmla="*/ 44747 h 566086"/>
                <a:gd name="connsiteX69" fmla="*/ 213075 w 389288"/>
                <a:gd name="connsiteY69" fmla="*/ 47129 h 566086"/>
                <a:gd name="connsiteX70" fmla="*/ 215456 w 389288"/>
                <a:gd name="connsiteY70" fmla="*/ 54272 h 566086"/>
                <a:gd name="connsiteX71" fmla="*/ 222600 w 389288"/>
                <a:gd name="connsiteY71" fmla="*/ 61416 h 566086"/>
                <a:gd name="connsiteX72" fmla="*/ 239269 w 389288"/>
                <a:gd name="connsiteY72" fmla="*/ 78085 h 566086"/>
                <a:gd name="connsiteX73" fmla="*/ 241650 w 389288"/>
                <a:gd name="connsiteY73" fmla="*/ 85229 h 566086"/>
                <a:gd name="connsiteX74" fmla="*/ 234506 w 389288"/>
                <a:gd name="connsiteY74" fmla="*/ 89991 h 566086"/>
                <a:gd name="connsiteX75" fmla="*/ 210694 w 389288"/>
                <a:gd name="connsiteY75" fmla="*/ 87610 h 566086"/>
                <a:gd name="connsiteX76" fmla="*/ 201169 w 389288"/>
                <a:gd name="connsiteY76" fmla="*/ 73322 h 566086"/>
                <a:gd name="connsiteX77" fmla="*/ 198788 w 389288"/>
                <a:gd name="connsiteY77" fmla="*/ 66179 h 566086"/>
                <a:gd name="connsiteX78" fmla="*/ 191644 w 389288"/>
                <a:gd name="connsiteY78" fmla="*/ 59035 h 566086"/>
                <a:gd name="connsiteX79" fmla="*/ 179738 w 389288"/>
                <a:gd name="connsiteY79" fmla="*/ 42366 h 566086"/>
                <a:gd name="connsiteX80" fmla="*/ 172594 w 389288"/>
                <a:gd name="connsiteY80" fmla="*/ 39985 h 566086"/>
                <a:gd name="connsiteX81" fmla="*/ 127350 w 389288"/>
                <a:gd name="connsiteY81" fmla="*/ 35222 h 566086"/>
                <a:gd name="connsiteX82" fmla="*/ 120206 w 389288"/>
                <a:gd name="connsiteY82" fmla="*/ 28079 h 566086"/>
                <a:gd name="connsiteX83" fmla="*/ 103538 w 389288"/>
                <a:gd name="connsiteY83" fmla="*/ 16172 h 566086"/>
                <a:gd name="connsiteX84" fmla="*/ 98775 w 389288"/>
                <a:gd name="connsiteY84" fmla="*/ 1885 h 56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89288" h="566086">
                  <a:moveTo>
                    <a:pt x="98775" y="1885"/>
                  </a:moveTo>
                  <a:cubicBezTo>
                    <a:pt x="86472" y="-99"/>
                    <a:pt x="51898" y="-1944"/>
                    <a:pt x="29719" y="4266"/>
                  </a:cubicBezTo>
                  <a:cubicBezTo>
                    <a:pt x="24207" y="5809"/>
                    <a:pt x="39244" y="18554"/>
                    <a:pt x="39244" y="18554"/>
                  </a:cubicBezTo>
                  <a:cubicBezTo>
                    <a:pt x="38450" y="79673"/>
                    <a:pt x="42258" y="141025"/>
                    <a:pt x="36863" y="201910"/>
                  </a:cubicBezTo>
                  <a:cubicBezTo>
                    <a:pt x="36420" y="206911"/>
                    <a:pt x="27338" y="205084"/>
                    <a:pt x="22575" y="206672"/>
                  </a:cubicBezTo>
                  <a:cubicBezTo>
                    <a:pt x="12719" y="209957"/>
                    <a:pt x="17516" y="207664"/>
                    <a:pt x="8288" y="213816"/>
                  </a:cubicBezTo>
                  <a:cubicBezTo>
                    <a:pt x="-1585" y="228624"/>
                    <a:pt x="-2961" y="227546"/>
                    <a:pt x="5906" y="256679"/>
                  </a:cubicBezTo>
                  <a:cubicBezTo>
                    <a:pt x="8217" y="264273"/>
                    <a:pt x="20194" y="275729"/>
                    <a:pt x="20194" y="275729"/>
                  </a:cubicBezTo>
                  <a:cubicBezTo>
                    <a:pt x="24830" y="289636"/>
                    <a:pt x="18948" y="276863"/>
                    <a:pt x="29719" y="287635"/>
                  </a:cubicBezTo>
                  <a:cubicBezTo>
                    <a:pt x="45590" y="303507"/>
                    <a:pt x="22578" y="286845"/>
                    <a:pt x="41625" y="299541"/>
                  </a:cubicBezTo>
                  <a:cubicBezTo>
                    <a:pt x="53018" y="316631"/>
                    <a:pt x="47102" y="309782"/>
                    <a:pt x="58294" y="320972"/>
                  </a:cubicBezTo>
                  <a:cubicBezTo>
                    <a:pt x="61385" y="342612"/>
                    <a:pt x="58900" y="332316"/>
                    <a:pt x="65438" y="351929"/>
                  </a:cubicBezTo>
                  <a:lnTo>
                    <a:pt x="67819" y="359072"/>
                  </a:lnTo>
                  <a:cubicBezTo>
                    <a:pt x="68613" y="368597"/>
                    <a:pt x="67389" y="378512"/>
                    <a:pt x="70200" y="387647"/>
                  </a:cubicBezTo>
                  <a:cubicBezTo>
                    <a:pt x="70938" y="390046"/>
                    <a:pt x="75099" y="388906"/>
                    <a:pt x="77344" y="390029"/>
                  </a:cubicBezTo>
                  <a:cubicBezTo>
                    <a:pt x="95804" y="399259"/>
                    <a:pt x="73681" y="391189"/>
                    <a:pt x="91631" y="397172"/>
                  </a:cubicBezTo>
                  <a:cubicBezTo>
                    <a:pt x="94012" y="398760"/>
                    <a:pt x="96751" y="399911"/>
                    <a:pt x="98775" y="401935"/>
                  </a:cubicBezTo>
                  <a:cubicBezTo>
                    <a:pt x="105219" y="408379"/>
                    <a:pt x="105843" y="417558"/>
                    <a:pt x="108300" y="425747"/>
                  </a:cubicBezTo>
                  <a:cubicBezTo>
                    <a:pt x="109743" y="430556"/>
                    <a:pt x="113063" y="440035"/>
                    <a:pt x="113063" y="440035"/>
                  </a:cubicBezTo>
                  <a:cubicBezTo>
                    <a:pt x="113857" y="473372"/>
                    <a:pt x="114163" y="506725"/>
                    <a:pt x="115444" y="540047"/>
                  </a:cubicBezTo>
                  <a:cubicBezTo>
                    <a:pt x="115751" y="548018"/>
                    <a:pt x="110872" y="559949"/>
                    <a:pt x="117825" y="563860"/>
                  </a:cubicBezTo>
                  <a:cubicBezTo>
                    <a:pt x="128225" y="569710"/>
                    <a:pt x="141638" y="562273"/>
                    <a:pt x="153544" y="561479"/>
                  </a:cubicBezTo>
                  <a:cubicBezTo>
                    <a:pt x="155925" y="559891"/>
                    <a:pt x="158803" y="558870"/>
                    <a:pt x="160688" y="556716"/>
                  </a:cubicBezTo>
                  <a:cubicBezTo>
                    <a:pt x="164457" y="552409"/>
                    <a:pt x="166166" y="546477"/>
                    <a:pt x="170213" y="542429"/>
                  </a:cubicBezTo>
                  <a:lnTo>
                    <a:pt x="177356" y="535285"/>
                  </a:lnTo>
                  <a:lnTo>
                    <a:pt x="182119" y="520997"/>
                  </a:lnTo>
                  <a:cubicBezTo>
                    <a:pt x="184655" y="513388"/>
                    <a:pt x="183267" y="512681"/>
                    <a:pt x="191644" y="509091"/>
                  </a:cubicBezTo>
                  <a:cubicBezTo>
                    <a:pt x="194652" y="507802"/>
                    <a:pt x="197994" y="507504"/>
                    <a:pt x="201169" y="506710"/>
                  </a:cubicBezTo>
                  <a:cubicBezTo>
                    <a:pt x="210694" y="507504"/>
                    <a:pt x="220316" y="507520"/>
                    <a:pt x="229744" y="509091"/>
                  </a:cubicBezTo>
                  <a:cubicBezTo>
                    <a:pt x="234696" y="509916"/>
                    <a:pt x="244031" y="513854"/>
                    <a:pt x="244031" y="513854"/>
                  </a:cubicBezTo>
                  <a:cubicBezTo>
                    <a:pt x="244563" y="506407"/>
                    <a:pt x="243885" y="477163"/>
                    <a:pt x="251175" y="466229"/>
                  </a:cubicBezTo>
                  <a:lnTo>
                    <a:pt x="255938" y="459085"/>
                  </a:lnTo>
                  <a:cubicBezTo>
                    <a:pt x="256732" y="456704"/>
                    <a:pt x="257197" y="454186"/>
                    <a:pt x="258319" y="451941"/>
                  </a:cubicBezTo>
                  <a:cubicBezTo>
                    <a:pt x="259599" y="449381"/>
                    <a:pt x="261954" y="447427"/>
                    <a:pt x="263081" y="444797"/>
                  </a:cubicBezTo>
                  <a:cubicBezTo>
                    <a:pt x="264370" y="441789"/>
                    <a:pt x="264523" y="438407"/>
                    <a:pt x="265463" y="435272"/>
                  </a:cubicBezTo>
                  <a:cubicBezTo>
                    <a:pt x="266906" y="430464"/>
                    <a:pt x="270225" y="420985"/>
                    <a:pt x="270225" y="420985"/>
                  </a:cubicBezTo>
                  <a:cubicBezTo>
                    <a:pt x="271019" y="415429"/>
                    <a:pt x="271602" y="409838"/>
                    <a:pt x="272606" y="404316"/>
                  </a:cubicBezTo>
                  <a:cubicBezTo>
                    <a:pt x="274466" y="394090"/>
                    <a:pt x="274821" y="396566"/>
                    <a:pt x="277369" y="387647"/>
                  </a:cubicBezTo>
                  <a:cubicBezTo>
                    <a:pt x="278386" y="384087"/>
                    <a:pt x="280228" y="374785"/>
                    <a:pt x="282131" y="370979"/>
                  </a:cubicBezTo>
                  <a:cubicBezTo>
                    <a:pt x="283411" y="368419"/>
                    <a:pt x="284659" y="365623"/>
                    <a:pt x="286894" y="363835"/>
                  </a:cubicBezTo>
                  <a:cubicBezTo>
                    <a:pt x="288854" y="362267"/>
                    <a:pt x="291657" y="362248"/>
                    <a:pt x="294038" y="361454"/>
                  </a:cubicBezTo>
                  <a:cubicBezTo>
                    <a:pt x="294832" y="348754"/>
                    <a:pt x="295153" y="336016"/>
                    <a:pt x="296419" y="323354"/>
                  </a:cubicBezTo>
                  <a:cubicBezTo>
                    <a:pt x="297161" y="315935"/>
                    <a:pt x="299489" y="313451"/>
                    <a:pt x="301181" y="306685"/>
                  </a:cubicBezTo>
                  <a:cubicBezTo>
                    <a:pt x="302163" y="302759"/>
                    <a:pt x="302769" y="298748"/>
                    <a:pt x="303563" y="294779"/>
                  </a:cubicBezTo>
                  <a:cubicBezTo>
                    <a:pt x="304357" y="285254"/>
                    <a:pt x="304070" y="275576"/>
                    <a:pt x="305944" y="266204"/>
                  </a:cubicBezTo>
                  <a:cubicBezTo>
                    <a:pt x="306505" y="263398"/>
                    <a:pt x="309426" y="261620"/>
                    <a:pt x="310706" y="259060"/>
                  </a:cubicBezTo>
                  <a:cubicBezTo>
                    <a:pt x="320565" y="239342"/>
                    <a:pt x="304203" y="265245"/>
                    <a:pt x="317850" y="244772"/>
                  </a:cubicBezTo>
                  <a:cubicBezTo>
                    <a:pt x="319768" y="237101"/>
                    <a:pt x="320204" y="232428"/>
                    <a:pt x="324994" y="225722"/>
                  </a:cubicBezTo>
                  <a:cubicBezTo>
                    <a:pt x="326951" y="222982"/>
                    <a:pt x="329757" y="220960"/>
                    <a:pt x="332138" y="218579"/>
                  </a:cubicBezTo>
                  <a:lnTo>
                    <a:pt x="339281" y="197147"/>
                  </a:lnTo>
                  <a:cubicBezTo>
                    <a:pt x="340075" y="194766"/>
                    <a:pt x="341054" y="192439"/>
                    <a:pt x="341663" y="190004"/>
                  </a:cubicBezTo>
                  <a:cubicBezTo>
                    <a:pt x="342457" y="186829"/>
                    <a:pt x="342229" y="183202"/>
                    <a:pt x="344044" y="180479"/>
                  </a:cubicBezTo>
                  <a:cubicBezTo>
                    <a:pt x="345632" y="178098"/>
                    <a:pt x="348573" y="176878"/>
                    <a:pt x="351188" y="175716"/>
                  </a:cubicBezTo>
                  <a:cubicBezTo>
                    <a:pt x="355775" y="173677"/>
                    <a:pt x="360713" y="172541"/>
                    <a:pt x="365475" y="170954"/>
                  </a:cubicBezTo>
                  <a:cubicBezTo>
                    <a:pt x="367856" y="170160"/>
                    <a:pt x="370530" y="169964"/>
                    <a:pt x="372619" y="168572"/>
                  </a:cubicBezTo>
                  <a:lnTo>
                    <a:pt x="379763" y="163810"/>
                  </a:lnTo>
                  <a:cubicBezTo>
                    <a:pt x="380723" y="160928"/>
                    <a:pt x="380557" y="148332"/>
                    <a:pt x="382144" y="142379"/>
                  </a:cubicBezTo>
                  <a:cubicBezTo>
                    <a:pt x="383732" y="136426"/>
                    <a:pt x="388891" y="133647"/>
                    <a:pt x="389288" y="128091"/>
                  </a:cubicBezTo>
                  <a:cubicBezTo>
                    <a:pt x="388383" y="123566"/>
                    <a:pt x="386965" y="113921"/>
                    <a:pt x="384525" y="109041"/>
                  </a:cubicBezTo>
                  <a:cubicBezTo>
                    <a:pt x="383245" y="106481"/>
                    <a:pt x="381595" y="104096"/>
                    <a:pt x="379763" y="101897"/>
                  </a:cubicBezTo>
                  <a:cubicBezTo>
                    <a:pt x="377607" y="99310"/>
                    <a:pt x="374775" y="97341"/>
                    <a:pt x="372619" y="94754"/>
                  </a:cubicBezTo>
                  <a:cubicBezTo>
                    <a:pt x="370787" y="92555"/>
                    <a:pt x="369880" y="89634"/>
                    <a:pt x="367856" y="87610"/>
                  </a:cubicBezTo>
                  <a:cubicBezTo>
                    <a:pt x="364767" y="84521"/>
                    <a:pt x="358040" y="81062"/>
                    <a:pt x="353569" y="80466"/>
                  </a:cubicBezTo>
                  <a:cubicBezTo>
                    <a:pt x="344095" y="79203"/>
                    <a:pt x="334519" y="78879"/>
                    <a:pt x="324994" y="78085"/>
                  </a:cubicBezTo>
                  <a:cubicBezTo>
                    <a:pt x="322613" y="77291"/>
                    <a:pt x="320044" y="76923"/>
                    <a:pt x="317850" y="75704"/>
                  </a:cubicBezTo>
                  <a:cubicBezTo>
                    <a:pt x="312847" y="72924"/>
                    <a:pt x="308325" y="69354"/>
                    <a:pt x="303563" y="66179"/>
                  </a:cubicBezTo>
                  <a:lnTo>
                    <a:pt x="289275" y="56654"/>
                  </a:lnTo>
                  <a:lnTo>
                    <a:pt x="274988" y="47129"/>
                  </a:lnTo>
                  <a:lnTo>
                    <a:pt x="267844" y="44747"/>
                  </a:lnTo>
                  <a:cubicBezTo>
                    <a:pt x="249588" y="45541"/>
                    <a:pt x="231054" y="43860"/>
                    <a:pt x="213075" y="47129"/>
                  </a:cubicBezTo>
                  <a:cubicBezTo>
                    <a:pt x="210606" y="47578"/>
                    <a:pt x="214064" y="52184"/>
                    <a:pt x="215456" y="54272"/>
                  </a:cubicBezTo>
                  <a:cubicBezTo>
                    <a:pt x="217324" y="57074"/>
                    <a:pt x="220532" y="58758"/>
                    <a:pt x="222600" y="61416"/>
                  </a:cubicBezTo>
                  <a:cubicBezTo>
                    <a:pt x="235974" y="78611"/>
                    <a:pt x="225617" y="73535"/>
                    <a:pt x="239269" y="78085"/>
                  </a:cubicBezTo>
                  <a:cubicBezTo>
                    <a:pt x="240063" y="80466"/>
                    <a:pt x="242582" y="82898"/>
                    <a:pt x="241650" y="85229"/>
                  </a:cubicBezTo>
                  <a:cubicBezTo>
                    <a:pt x="240587" y="87886"/>
                    <a:pt x="237359" y="89772"/>
                    <a:pt x="234506" y="89991"/>
                  </a:cubicBezTo>
                  <a:cubicBezTo>
                    <a:pt x="226553" y="90603"/>
                    <a:pt x="218631" y="88404"/>
                    <a:pt x="210694" y="87610"/>
                  </a:cubicBezTo>
                  <a:cubicBezTo>
                    <a:pt x="205033" y="70625"/>
                    <a:pt x="213060" y="91157"/>
                    <a:pt x="201169" y="73322"/>
                  </a:cubicBezTo>
                  <a:cubicBezTo>
                    <a:pt x="199777" y="71234"/>
                    <a:pt x="200180" y="68267"/>
                    <a:pt x="198788" y="66179"/>
                  </a:cubicBezTo>
                  <a:cubicBezTo>
                    <a:pt x="196920" y="63377"/>
                    <a:pt x="193602" y="61775"/>
                    <a:pt x="191644" y="59035"/>
                  </a:cubicBezTo>
                  <a:cubicBezTo>
                    <a:pt x="184874" y="49557"/>
                    <a:pt x="189866" y="49118"/>
                    <a:pt x="179738" y="42366"/>
                  </a:cubicBezTo>
                  <a:cubicBezTo>
                    <a:pt x="177649" y="40974"/>
                    <a:pt x="175081" y="40324"/>
                    <a:pt x="172594" y="39985"/>
                  </a:cubicBezTo>
                  <a:cubicBezTo>
                    <a:pt x="157568" y="37936"/>
                    <a:pt x="142431" y="36810"/>
                    <a:pt x="127350" y="35222"/>
                  </a:cubicBezTo>
                  <a:cubicBezTo>
                    <a:pt x="124969" y="32841"/>
                    <a:pt x="122763" y="30270"/>
                    <a:pt x="120206" y="28079"/>
                  </a:cubicBezTo>
                  <a:cubicBezTo>
                    <a:pt x="117075" y="25396"/>
                    <a:pt x="107722" y="18682"/>
                    <a:pt x="103538" y="16172"/>
                  </a:cubicBezTo>
                  <a:cubicBezTo>
                    <a:pt x="102016" y="15259"/>
                    <a:pt x="111078" y="3869"/>
                    <a:pt x="98775" y="188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3" name="Forma livre 442"/>
            <p:cNvSpPr/>
            <p:nvPr/>
          </p:nvSpPr>
          <p:spPr>
            <a:xfrm>
              <a:off x="221927" y="4357564"/>
              <a:ext cx="436311" cy="535284"/>
            </a:xfrm>
            <a:custGeom>
              <a:avLst/>
              <a:gdLst>
                <a:gd name="connsiteX0" fmla="*/ 333424 w 662471"/>
                <a:gd name="connsiteY0" fmla="*/ 22 h 812747"/>
                <a:gd name="connsiteX1" fmla="*/ 328661 w 662471"/>
                <a:gd name="connsiteY1" fmla="*/ 11928 h 812747"/>
                <a:gd name="connsiteX2" fmla="*/ 314374 w 662471"/>
                <a:gd name="connsiteY2" fmla="*/ 21453 h 812747"/>
                <a:gd name="connsiteX3" fmla="*/ 307230 w 662471"/>
                <a:gd name="connsiteY3" fmla="*/ 26216 h 812747"/>
                <a:gd name="connsiteX4" fmla="*/ 300086 w 662471"/>
                <a:gd name="connsiteY4" fmla="*/ 30978 h 812747"/>
                <a:gd name="connsiteX5" fmla="*/ 292942 w 662471"/>
                <a:gd name="connsiteY5" fmla="*/ 38122 h 812747"/>
                <a:gd name="connsiteX6" fmla="*/ 292942 w 662471"/>
                <a:gd name="connsiteY6" fmla="*/ 69078 h 812747"/>
                <a:gd name="connsiteX7" fmla="*/ 297705 w 662471"/>
                <a:gd name="connsiteY7" fmla="*/ 100034 h 812747"/>
                <a:gd name="connsiteX8" fmla="*/ 300086 w 662471"/>
                <a:gd name="connsiteY8" fmla="*/ 109559 h 812747"/>
                <a:gd name="connsiteX9" fmla="*/ 307230 w 662471"/>
                <a:gd name="connsiteY9" fmla="*/ 147659 h 812747"/>
                <a:gd name="connsiteX10" fmla="*/ 309611 w 662471"/>
                <a:gd name="connsiteY10" fmla="*/ 154803 h 812747"/>
                <a:gd name="connsiteX11" fmla="*/ 311992 w 662471"/>
                <a:gd name="connsiteY11" fmla="*/ 161947 h 812747"/>
                <a:gd name="connsiteX12" fmla="*/ 314374 w 662471"/>
                <a:gd name="connsiteY12" fmla="*/ 190522 h 812747"/>
                <a:gd name="connsiteX13" fmla="*/ 311992 w 662471"/>
                <a:gd name="connsiteY13" fmla="*/ 200047 h 812747"/>
                <a:gd name="connsiteX14" fmla="*/ 302467 w 662471"/>
                <a:gd name="connsiteY14" fmla="*/ 202428 h 812747"/>
                <a:gd name="connsiteX15" fmla="*/ 264367 w 662471"/>
                <a:gd name="connsiteY15" fmla="*/ 204809 h 812747"/>
                <a:gd name="connsiteX16" fmla="*/ 257224 w 662471"/>
                <a:gd name="connsiteY16" fmla="*/ 240528 h 812747"/>
                <a:gd name="connsiteX17" fmla="*/ 235792 w 662471"/>
                <a:gd name="connsiteY17" fmla="*/ 247672 h 812747"/>
                <a:gd name="connsiteX18" fmla="*/ 228649 w 662471"/>
                <a:gd name="connsiteY18" fmla="*/ 285772 h 812747"/>
                <a:gd name="connsiteX19" fmla="*/ 221505 w 662471"/>
                <a:gd name="connsiteY19" fmla="*/ 292916 h 812747"/>
                <a:gd name="connsiteX20" fmla="*/ 209599 w 662471"/>
                <a:gd name="connsiteY20" fmla="*/ 304822 h 812747"/>
                <a:gd name="connsiteX21" fmla="*/ 197692 w 662471"/>
                <a:gd name="connsiteY21" fmla="*/ 326253 h 812747"/>
                <a:gd name="connsiteX22" fmla="*/ 190549 w 662471"/>
                <a:gd name="connsiteY22" fmla="*/ 333397 h 812747"/>
                <a:gd name="connsiteX23" fmla="*/ 185786 w 662471"/>
                <a:gd name="connsiteY23" fmla="*/ 340541 h 812747"/>
                <a:gd name="connsiteX24" fmla="*/ 171499 w 662471"/>
                <a:gd name="connsiteY24" fmla="*/ 350066 h 812747"/>
                <a:gd name="connsiteX25" fmla="*/ 166736 w 662471"/>
                <a:gd name="connsiteY25" fmla="*/ 357209 h 812747"/>
                <a:gd name="connsiteX26" fmla="*/ 161974 w 662471"/>
                <a:gd name="connsiteY26" fmla="*/ 371497 h 812747"/>
                <a:gd name="connsiteX27" fmla="*/ 157211 w 662471"/>
                <a:gd name="connsiteY27" fmla="*/ 388166 h 812747"/>
                <a:gd name="connsiteX28" fmla="*/ 154830 w 662471"/>
                <a:gd name="connsiteY28" fmla="*/ 402453 h 812747"/>
                <a:gd name="connsiteX29" fmla="*/ 133399 w 662471"/>
                <a:gd name="connsiteY29" fmla="*/ 409597 h 812747"/>
                <a:gd name="connsiteX30" fmla="*/ 126255 w 662471"/>
                <a:gd name="connsiteY30" fmla="*/ 411978 h 812747"/>
                <a:gd name="connsiteX31" fmla="*/ 123874 w 662471"/>
                <a:gd name="connsiteY31" fmla="*/ 478653 h 812747"/>
                <a:gd name="connsiteX32" fmla="*/ 121492 w 662471"/>
                <a:gd name="connsiteY32" fmla="*/ 485797 h 812747"/>
                <a:gd name="connsiteX33" fmla="*/ 116730 w 662471"/>
                <a:gd name="connsiteY33" fmla="*/ 492941 h 812747"/>
                <a:gd name="connsiteX34" fmla="*/ 109586 w 662471"/>
                <a:gd name="connsiteY34" fmla="*/ 497703 h 812747"/>
                <a:gd name="connsiteX35" fmla="*/ 97680 w 662471"/>
                <a:gd name="connsiteY35" fmla="*/ 511991 h 812747"/>
                <a:gd name="connsiteX36" fmla="*/ 83392 w 662471"/>
                <a:gd name="connsiteY36" fmla="*/ 521516 h 812747"/>
                <a:gd name="connsiteX37" fmla="*/ 81011 w 662471"/>
                <a:gd name="connsiteY37" fmla="*/ 531041 h 812747"/>
                <a:gd name="connsiteX38" fmla="*/ 66724 w 662471"/>
                <a:gd name="connsiteY38" fmla="*/ 545328 h 812747"/>
                <a:gd name="connsiteX39" fmla="*/ 61961 w 662471"/>
                <a:gd name="connsiteY39" fmla="*/ 552472 h 812747"/>
                <a:gd name="connsiteX40" fmla="*/ 54817 w 662471"/>
                <a:gd name="connsiteY40" fmla="*/ 557234 h 812747"/>
                <a:gd name="connsiteX41" fmla="*/ 45292 w 662471"/>
                <a:gd name="connsiteY41" fmla="*/ 571522 h 812747"/>
                <a:gd name="connsiteX42" fmla="*/ 38149 w 662471"/>
                <a:gd name="connsiteY42" fmla="*/ 578666 h 812747"/>
                <a:gd name="connsiteX43" fmla="*/ 31005 w 662471"/>
                <a:gd name="connsiteY43" fmla="*/ 583428 h 812747"/>
                <a:gd name="connsiteX44" fmla="*/ 9574 w 662471"/>
                <a:gd name="connsiteY44" fmla="*/ 600097 h 812747"/>
                <a:gd name="connsiteX45" fmla="*/ 49 w 662471"/>
                <a:gd name="connsiteY45" fmla="*/ 614384 h 812747"/>
                <a:gd name="connsiteX46" fmla="*/ 4811 w 662471"/>
                <a:gd name="connsiteY46" fmla="*/ 645341 h 812747"/>
                <a:gd name="connsiteX47" fmla="*/ 7192 w 662471"/>
                <a:gd name="connsiteY47" fmla="*/ 652484 h 812747"/>
                <a:gd name="connsiteX48" fmla="*/ 9574 w 662471"/>
                <a:gd name="connsiteY48" fmla="*/ 802503 h 812747"/>
                <a:gd name="connsiteX49" fmla="*/ 11955 w 662471"/>
                <a:gd name="connsiteY49" fmla="*/ 812028 h 812747"/>
                <a:gd name="connsiteX50" fmla="*/ 90536 w 662471"/>
                <a:gd name="connsiteY50" fmla="*/ 809647 h 812747"/>
                <a:gd name="connsiteX51" fmla="*/ 100061 w 662471"/>
                <a:gd name="connsiteY51" fmla="*/ 788216 h 812747"/>
                <a:gd name="connsiteX52" fmla="*/ 102442 w 662471"/>
                <a:gd name="connsiteY52" fmla="*/ 781072 h 812747"/>
                <a:gd name="connsiteX53" fmla="*/ 121492 w 662471"/>
                <a:gd name="connsiteY53" fmla="*/ 783453 h 812747"/>
                <a:gd name="connsiteX54" fmla="*/ 128636 w 662471"/>
                <a:gd name="connsiteY54" fmla="*/ 790597 h 812747"/>
                <a:gd name="connsiteX55" fmla="*/ 142924 w 662471"/>
                <a:gd name="connsiteY55" fmla="*/ 797741 h 812747"/>
                <a:gd name="connsiteX56" fmla="*/ 157211 w 662471"/>
                <a:gd name="connsiteY56" fmla="*/ 807266 h 812747"/>
                <a:gd name="connsiteX57" fmla="*/ 240555 w 662471"/>
                <a:gd name="connsiteY57" fmla="*/ 804884 h 812747"/>
                <a:gd name="connsiteX58" fmla="*/ 264367 w 662471"/>
                <a:gd name="connsiteY58" fmla="*/ 797741 h 812747"/>
                <a:gd name="connsiteX59" fmla="*/ 271511 w 662471"/>
                <a:gd name="connsiteY59" fmla="*/ 795359 h 812747"/>
                <a:gd name="connsiteX60" fmla="*/ 278655 w 662471"/>
                <a:gd name="connsiteY60" fmla="*/ 792978 h 812747"/>
                <a:gd name="connsiteX61" fmla="*/ 285799 w 662471"/>
                <a:gd name="connsiteY61" fmla="*/ 788216 h 812747"/>
                <a:gd name="connsiteX62" fmla="*/ 292942 w 662471"/>
                <a:gd name="connsiteY62" fmla="*/ 785834 h 812747"/>
                <a:gd name="connsiteX63" fmla="*/ 326280 w 662471"/>
                <a:gd name="connsiteY63" fmla="*/ 781072 h 812747"/>
                <a:gd name="connsiteX64" fmla="*/ 335805 w 662471"/>
                <a:gd name="connsiteY64" fmla="*/ 778691 h 812747"/>
                <a:gd name="connsiteX65" fmla="*/ 342949 w 662471"/>
                <a:gd name="connsiteY65" fmla="*/ 776309 h 812747"/>
                <a:gd name="connsiteX66" fmla="*/ 340567 w 662471"/>
                <a:gd name="connsiteY66" fmla="*/ 769166 h 812747"/>
                <a:gd name="connsiteX67" fmla="*/ 342949 w 662471"/>
                <a:gd name="connsiteY67" fmla="*/ 731066 h 812747"/>
                <a:gd name="connsiteX68" fmla="*/ 345330 w 662471"/>
                <a:gd name="connsiteY68" fmla="*/ 707253 h 812747"/>
                <a:gd name="connsiteX69" fmla="*/ 352474 w 662471"/>
                <a:gd name="connsiteY69" fmla="*/ 704872 h 812747"/>
                <a:gd name="connsiteX70" fmla="*/ 359617 w 662471"/>
                <a:gd name="connsiteY70" fmla="*/ 700109 h 812747"/>
                <a:gd name="connsiteX71" fmla="*/ 373905 w 662471"/>
                <a:gd name="connsiteY71" fmla="*/ 695347 h 812747"/>
                <a:gd name="connsiteX72" fmla="*/ 376286 w 662471"/>
                <a:gd name="connsiteY72" fmla="*/ 571522 h 812747"/>
                <a:gd name="connsiteX73" fmla="*/ 390574 w 662471"/>
                <a:gd name="connsiteY73" fmla="*/ 566759 h 812747"/>
                <a:gd name="connsiteX74" fmla="*/ 412005 w 662471"/>
                <a:gd name="connsiteY74" fmla="*/ 559616 h 812747"/>
                <a:gd name="connsiteX75" fmla="*/ 419149 w 662471"/>
                <a:gd name="connsiteY75" fmla="*/ 557234 h 812747"/>
                <a:gd name="connsiteX76" fmla="*/ 426292 w 662471"/>
                <a:gd name="connsiteY76" fmla="*/ 552472 h 812747"/>
                <a:gd name="connsiteX77" fmla="*/ 433436 w 662471"/>
                <a:gd name="connsiteY77" fmla="*/ 535803 h 812747"/>
                <a:gd name="connsiteX78" fmla="*/ 435817 w 662471"/>
                <a:gd name="connsiteY78" fmla="*/ 528659 h 812747"/>
                <a:gd name="connsiteX79" fmla="*/ 445342 w 662471"/>
                <a:gd name="connsiteY79" fmla="*/ 526278 h 812747"/>
                <a:gd name="connsiteX80" fmla="*/ 488205 w 662471"/>
                <a:gd name="connsiteY80" fmla="*/ 523897 h 812747"/>
                <a:gd name="connsiteX81" fmla="*/ 497730 w 662471"/>
                <a:gd name="connsiteY81" fmla="*/ 516753 h 812747"/>
                <a:gd name="connsiteX82" fmla="*/ 504874 w 662471"/>
                <a:gd name="connsiteY82" fmla="*/ 502466 h 812747"/>
                <a:gd name="connsiteX83" fmla="*/ 509636 w 662471"/>
                <a:gd name="connsiteY83" fmla="*/ 495322 h 812747"/>
                <a:gd name="connsiteX84" fmla="*/ 512017 w 662471"/>
                <a:gd name="connsiteY84" fmla="*/ 485797 h 812747"/>
                <a:gd name="connsiteX85" fmla="*/ 521542 w 662471"/>
                <a:gd name="connsiteY85" fmla="*/ 481034 h 812747"/>
                <a:gd name="connsiteX86" fmla="*/ 535830 w 662471"/>
                <a:gd name="connsiteY86" fmla="*/ 471509 h 812747"/>
                <a:gd name="connsiteX87" fmla="*/ 550117 w 662471"/>
                <a:gd name="connsiteY87" fmla="*/ 466747 h 812747"/>
                <a:gd name="connsiteX88" fmla="*/ 557261 w 662471"/>
                <a:gd name="connsiteY88" fmla="*/ 464366 h 812747"/>
                <a:gd name="connsiteX89" fmla="*/ 566786 w 662471"/>
                <a:gd name="connsiteY89" fmla="*/ 461984 h 812747"/>
                <a:gd name="connsiteX90" fmla="*/ 571549 w 662471"/>
                <a:gd name="connsiteY90" fmla="*/ 454841 h 812747"/>
                <a:gd name="connsiteX91" fmla="*/ 573930 w 662471"/>
                <a:gd name="connsiteY91" fmla="*/ 447697 h 812747"/>
                <a:gd name="connsiteX92" fmla="*/ 590599 w 662471"/>
                <a:gd name="connsiteY92" fmla="*/ 445316 h 812747"/>
                <a:gd name="connsiteX93" fmla="*/ 600124 w 662471"/>
                <a:gd name="connsiteY93" fmla="*/ 442934 h 812747"/>
                <a:gd name="connsiteX94" fmla="*/ 621555 w 662471"/>
                <a:gd name="connsiteY94" fmla="*/ 440553 h 812747"/>
                <a:gd name="connsiteX95" fmla="*/ 628699 w 662471"/>
                <a:gd name="connsiteY95" fmla="*/ 438172 h 812747"/>
                <a:gd name="connsiteX96" fmla="*/ 642986 w 662471"/>
                <a:gd name="connsiteY96" fmla="*/ 431028 h 812747"/>
                <a:gd name="connsiteX97" fmla="*/ 647749 w 662471"/>
                <a:gd name="connsiteY97" fmla="*/ 369116 h 812747"/>
                <a:gd name="connsiteX98" fmla="*/ 652511 w 662471"/>
                <a:gd name="connsiteY98" fmla="*/ 359591 h 812747"/>
                <a:gd name="connsiteX99" fmla="*/ 657274 w 662471"/>
                <a:gd name="connsiteY99" fmla="*/ 352447 h 812747"/>
                <a:gd name="connsiteX100" fmla="*/ 659655 w 662471"/>
                <a:gd name="connsiteY100" fmla="*/ 319109 h 812747"/>
                <a:gd name="connsiteX101" fmla="*/ 654892 w 662471"/>
                <a:gd name="connsiteY101" fmla="*/ 311966 h 812747"/>
                <a:gd name="connsiteX102" fmla="*/ 640605 w 662471"/>
                <a:gd name="connsiteY102" fmla="*/ 307203 h 812747"/>
                <a:gd name="connsiteX103" fmla="*/ 633461 w 662471"/>
                <a:gd name="connsiteY103" fmla="*/ 304822 h 812747"/>
                <a:gd name="connsiteX104" fmla="*/ 600124 w 662471"/>
                <a:gd name="connsiteY104" fmla="*/ 309584 h 812747"/>
                <a:gd name="connsiteX105" fmla="*/ 592980 w 662471"/>
                <a:gd name="connsiteY105" fmla="*/ 314347 h 812747"/>
                <a:gd name="connsiteX106" fmla="*/ 583455 w 662471"/>
                <a:gd name="connsiteY106" fmla="*/ 328634 h 812747"/>
                <a:gd name="connsiteX107" fmla="*/ 573930 w 662471"/>
                <a:gd name="connsiteY107" fmla="*/ 350066 h 812747"/>
                <a:gd name="connsiteX108" fmla="*/ 566786 w 662471"/>
                <a:gd name="connsiteY108" fmla="*/ 354828 h 812747"/>
                <a:gd name="connsiteX109" fmla="*/ 559642 w 662471"/>
                <a:gd name="connsiteY109" fmla="*/ 357209 h 812747"/>
                <a:gd name="connsiteX110" fmla="*/ 526305 w 662471"/>
                <a:gd name="connsiteY110" fmla="*/ 359591 h 812747"/>
                <a:gd name="connsiteX111" fmla="*/ 531067 w 662471"/>
                <a:gd name="connsiteY111" fmla="*/ 352447 h 812747"/>
                <a:gd name="connsiteX112" fmla="*/ 538211 w 662471"/>
                <a:gd name="connsiteY112" fmla="*/ 335778 h 812747"/>
                <a:gd name="connsiteX113" fmla="*/ 535830 w 662471"/>
                <a:gd name="connsiteY113" fmla="*/ 245291 h 812747"/>
                <a:gd name="connsiteX114" fmla="*/ 528686 w 662471"/>
                <a:gd name="connsiteY114" fmla="*/ 219097 h 812747"/>
                <a:gd name="connsiteX115" fmla="*/ 523924 w 662471"/>
                <a:gd name="connsiteY115" fmla="*/ 211953 h 812747"/>
                <a:gd name="connsiteX116" fmla="*/ 509636 w 662471"/>
                <a:gd name="connsiteY116" fmla="*/ 207191 h 812747"/>
                <a:gd name="connsiteX117" fmla="*/ 502492 w 662471"/>
                <a:gd name="connsiteY117" fmla="*/ 202428 h 812747"/>
                <a:gd name="connsiteX118" fmla="*/ 495349 w 662471"/>
                <a:gd name="connsiteY118" fmla="*/ 200047 h 812747"/>
                <a:gd name="connsiteX119" fmla="*/ 488205 w 662471"/>
                <a:gd name="connsiteY119" fmla="*/ 192903 h 812747"/>
                <a:gd name="connsiteX120" fmla="*/ 485824 w 662471"/>
                <a:gd name="connsiteY120" fmla="*/ 185759 h 812747"/>
                <a:gd name="connsiteX121" fmla="*/ 478680 w 662471"/>
                <a:gd name="connsiteY121" fmla="*/ 180997 h 812747"/>
                <a:gd name="connsiteX122" fmla="*/ 473917 w 662471"/>
                <a:gd name="connsiteY122" fmla="*/ 166709 h 812747"/>
                <a:gd name="connsiteX123" fmla="*/ 466774 w 662471"/>
                <a:gd name="connsiteY123" fmla="*/ 123847 h 812747"/>
                <a:gd name="connsiteX124" fmla="*/ 459630 w 662471"/>
                <a:gd name="connsiteY124" fmla="*/ 119084 h 812747"/>
                <a:gd name="connsiteX125" fmla="*/ 452486 w 662471"/>
                <a:gd name="connsiteY125" fmla="*/ 104797 h 812747"/>
                <a:gd name="connsiteX126" fmla="*/ 445342 w 662471"/>
                <a:gd name="connsiteY126" fmla="*/ 90509 h 812747"/>
                <a:gd name="connsiteX127" fmla="*/ 438199 w 662471"/>
                <a:gd name="connsiteY127" fmla="*/ 76222 h 812747"/>
                <a:gd name="connsiteX128" fmla="*/ 431055 w 662471"/>
                <a:gd name="connsiteY128" fmla="*/ 71459 h 812747"/>
                <a:gd name="connsiteX129" fmla="*/ 426292 w 662471"/>
                <a:gd name="connsiteY129" fmla="*/ 64316 h 812747"/>
                <a:gd name="connsiteX130" fmla="*/ 419149 w 662471"/>
                <a:gd name="connsiteY130" fmla="*/ 61934 h 812747"/>
                <a:gd name="connsiteX131" fmla="*/ 402480 w 662471"/>
                <a:gd name="connsiteY131" fmla="*/ 45266 h 812747"/>
                <a:gd name="connsiteX132" fmla="*/ 395336 w 662471"/>
                <a:gd name="connsiteY132" fmla="*/ 40503 h 812747"/>
                <a:gd name="connsiteX133" fmla="*/ 381049 w 662471"/>
                <a:gd name="connsiteY133" fmla="*/ 35741 h 812747"/>
                <a:gd name="connsiteX134" fmla="*/ 373905 w 662471"/>
                <a:gd name="connsiteY134" fmla="*/ 33359 h 812747"/>
                <a:gd name="connsiteX135" fmla="*/ 366761 w 662471"/>
                <a:gd name="connsiteY135" fmla="*/ 30978 h 812747"/>
                <a:gd name="connsiteX136" fmla="*/ 359617 w 662471"/>
                <a:gd name="connsiteY136" fmla="*/ 28597 h 812747"/>
                <a:gd name="connsiteX137" fmla="*/ 352474 w 662471"/>
                <a:gd name="connsiteY137" fmla="*/ 23834 h 812747"/>
                <a:gd name="connsiteX138" fmla="*/ 345330 w 662471"/>
                <a:gd name="connsiteY138" fmla="*/ 9547 h 812747"/>
                <a:gd name="connsiteX139" fmla="*/ 333424 w 662471"/>
                <a:gd name="connsiteY139" fmla="*/ 22 h 812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662471" h="812747">
                  <a:moveTo>
                    <a:pt x="333424" y="22"/>
                  </a:moveTo>
                  <a:cubicBezTo>
                    <a:pt x="330646" y="419"/>
                    <a:pt x="331501" y="8733"/>
                    <a:pt x="328661" y="11928"/>
                  </a:cubicBezTo>
                  <a:cubicBezTo>
                    <a:pt x="324858" y="16206"/>
                    <a:pt x="319136" y="18278"/>
                    <a:pt x="314374" y="21453"/>
                  </a:cubicBezTo>
                  <a:lnTo>
                    <a:pt x="307230" y="26216"/>
                  </a:lnTo>
                  <a:cubicBezTo>
                    <a:pt x="304849" y="27803"/>
                    <a:pt x="302110" y="28954"/>
                    <a:pt x="300086" y="30978"/>
                  </a:cubicBezTo>
                  <a:lnTo>
                    <a:pt x="292942" y="38122"/>
                  </a:lnTo>
                  <a:cubicBezTo>
                    <a:pt x="288147" y="52509"/>
                    <a:pt x="289968" y="43799"/>
                    <a:pt x="292942" y="69078"/>
                  </a:cubicBezTo>
                  <a:cubicBezTo>
                    <a:pt x="293594" y="74621"/>
                    <a:pt x="296477" y="93893"/>
                    <a:pt x="297705" y="100034"/>
                  </a:cubicBezTo>
                  <a:cubicBezTo>
                    <a:pt x="298347" y="103243"/>
                    <a:pt x="299292" y="106384"/>
                    <a:pt x="300086" y="109559"/>
                  </a:cubicBezTo>
                  <a:cubicBezTo>
                    <a:pt x="302967" y="138372"/>
                    <a:pt x="299944" y="125801"/>
                    <a:pt x="307230" y="147659"/>
                  </a:cubicBezTo>
                  <a:lnTo>
                    <a:pt x="309611" y="154803"/>
                  </a:lnTo>
                  <a:lnTo>
                    <a:pt x="311992" y="161947"/>
                  </a:lnTo>
                  <a:cubicBezTo>
                    <a:pt x="312786" y="171472"/>
                    <a:pt x="314374" y="180964"/>
                    <a:pt x="314374" y="190522"/>
                  </a:cubicBezTo>
                  <a:cubicBezTo>
                    <a:pt x="314374" y="193795"/>
                    <a:pt x="314306" y="197733"/>
                    <a:pt x="311992" y="200047"/>
                  </a:cubicBezTo>
                  <a:cubicBezTo>
                    <a:pt x="309678" y="202361"/>
                    <a:pt x="305723" y="202102"/>
                    <a:pt x="302467" y="202428"/>
                  </a:cubicBezTo>
                  <a:cubicBezTo>
                    <a:pt x="289805" y="203694"/>
                    <a:pt x="277067" y="204015"/>
                    <a:pt x="264367" y="204809"/>
                  </a:cubicBezTo>
                  <a:cubicBezTo>
                    <a:pt x="250971" y="224906"/>
                    <a:pt x="270974" y="192401"/>
                    <a:pt x="257224" y="240528"/>
                  </a:cubicBezTo>
                  <a:cubicBezTo>
                    <a:pt x="255550" y="246388"/>
                    <a:pt x="236899" y="247488"/>
                    <a:pt x="235792" y="247672"/>
                  </a:cubicBezTo>
                  <a:cubicBezTo>
                    <a:pt x="222700" y="267312"/>
                    <a:pt x="240613" y="237915"/>
                    <a:pt x="228649" y="285772"/>
                  </a:cubicBezTo>
                  <a:cubicBezTo>
                    <a:pt x="227832" y="289039"/>
                    <a:pt x="223661" y="290329"/>
                    <a:pt x="221505" y="292916"/>
                  </a:cubicBezTo>
                  <a:cubicBezTo>
                    <a:pt x="211583" y="304822"/>
                    <a:pt x="222695" y="296090"/>
                    <a:pt x="209599" y="304822"/>
                  </a:cubicBezTo>
                  <a:cubicBezTo>
                    <a:pt x="206604" y="313805"/>
                    <a:pt x="205880" y="318064"/>
                    <a:pt x="197692" y="326253"/>
                  </a:cubicBezTo>
                  <a:cubicBezTo>
                    <a:pt x="195311" y="328634"/>
                    <a:pt x="192705" y="330810"/>
                    <a:pt x="190549" y="333397"/>
                  </a:cubicBezTo>
                  <a:cubicBezTo>
                    <a:pt x="188717" y="335596"/>
                    <a:pt x="187940" y="338656"/>
                    <a:pt x="185786" y="340541"/>
                  </a:cubicBezTo>
                  <a:cubicBezTo>
                    <a:pt x="181479" y="344310"/>
                    <a:pt x="171499" y="350066"/>
                    <a:pt x="171499" y="350066"/>
                  </a:cubicBezTo>
                  <a:cubicBezTo>
                    <a:pt x="169911" y="352447"/>
                    <a:pt x="167898" y="354594"/>
                    <a:pt x="166736" y="357209"/>
                  </a:cubicBezTo>
                  <a:cubicBezTo>
                    <a:pt x="164697" y="361797"/>
                    <a:pt x="163562" y="366734"/>
                    <a:pt x="161974" y="371497"/>
                  </a:cubicBezTo>
                  <a:cubicBezTo>
                    <a:pt x="159702" y="378314"/>
                    <a:pt x="158708" y="380680"/>
                    <a:pt x="157211" y="388166"/>
                  </a:cubicBezTo>
                  <a:cubicBezTo>
                    <a:pt x="156264" y="392900"/>
                    <a:pt x="158009" y="398820"/>
                    <a:pt x="154830" y="402453"/>
                  </a:cubicBezTo>
                  <a:lnTo>
                    <a:pt x="133399" y="409597"/>
                  </a:lnTo>
                  <a:lnTo>
                    <a:pt x="126255" y="411978"/>
                  </a:lnTo>
                  <a:cubicBezTo>
                    <a:pt x="125461" y="434203"/>
                    <a:pt x="125306" y="456460"/>
                    <a:pt x="123874" y="478653"/>
                  </a:cubicBezTo>
                  <a:cubicBezTo>
                    <a:pt x="123712" y="481158"/>
                    <a:pt x="122615" y="483552"/>
                    <a:pt x="121492" y="485797"/>
                  </a:cubicBezTo>
                  <a:cubicBezTo>
                    <a:pt x="120212" y="488357"/>
                    <a:pt x="118754" y="490917"/>
                    <a:pt x="116730" y="492941"/>
                  </a:cubicBezTo>
                  <a:cubicBezTo>
                    <a:pt x="114706" y="494965"/>
                    <a:pt x="111967" y="496116"/>
                    <a:pt x="109586" y="497703"/>
                  </a:cubicBezTo>
                  <a:cubicBezTo>
                    <a:pt x="105353" y="504054"/>
                    <a:pt x="104028" y="507054"/>
                    <a:pt x="97680" y="511991"/>
                  </a:cubicBezTo>
                  <a:cubicBezTo>
                    <a:pt x="93162" y="515505"/>
                    <a:pt x="83392" y="521516"/>
                    <a:pt x="83392" y="521516"/>
                  </a:cubicBezTo>
                  <a:cubicBezTo>
                    <a:pt x="82598" y="524691"/>
                    <a:pt x="82475" y="528114"/>
                    <a:pt x="81011" y="531041"/>
                  </a:cubicBezTo>
                  <a:cubicBezTo>
                    <a:pt x="76581" y="539901"/>
                    <a:pt x="73975" y="540494"/>
                    <a:pt x="66724" y="545328"/>
                  </a:cubicBezTo>
                  <a:cubicBezTo>
                    <a:pt x="65136" y="547709"/>
                    <a:pt x="63985" y="550448"/>
                    <a:pt x="61961" y="552472"/>
                  </a:cubicBezTo>
                  <a:cubicBezTo>
                    <a:pt x="59937" y="554496"/>
                    <a:pt x="56702" y="555080"/>
                    <a:pt x="54817" y="557234"/>
                  </a:cubicBezTo>
                  <a:cubicBezTo>
                    <a:pt x="51048" y="561542"/>
                    <a:pt x="49339" y="567474"/>
                    <a:pt x="45292" y="571522"/>
                  </a:cubicBezTo>
                  <a:cubicBezTo>
                    <a:pt x="42911" y="573903"/>
                    <a:pt x="40736" y="576510"/>
                    <a:pt x="38149" y="578666"/>
                  </a:cubicBezTo>
                  <a:cubicBezTo>
                    <a:pt x="35950" y="580498"/>
                    <a:pt x="33144" y="581527"/>
                    <a:pt x="31005" y="583428"/>
                  </a:cubicBezTo>
                  <a:cubicBezTo>
                    <a:pt x="11729" y="600562"/>
                    <a:pt x="24304" y="595187"/>
                    <a:pt x="9574" y="600097"/>
                  </a:cubicBezTo>
                  <a:cubicBezTo>
                    <a:pt x="6399" y="604859"/>
                    <a:pt x="-661" y="608705"/>
                    <a:pt x="49" y="614384"/>
                  </a:cubicBezTo>
                  <a:cubicBezTo>
                    <a:pt x="1494" y="625949"/>
                    <a:pt x="2084" y="634434"/>
                    <a:pt x="4811" y="645341"/>
                  </a:cubicBezTo>
                  <a:cubicBezTo>
                    <a:pt x="5420" y="647776"/>
                    <a:pt x="6398" y="650103"/>
                    <a:pt x="7192" y="652484"/>
                  </a:cubicBezTo>
                  <a:cubicBezTo>
                    <a:pt x="7986" y="702490"/>
                    <a:pt x="8082" y="752513"/>
                    <a:pt x="9574" y="802503"/>
                  </a:cubicBezTo>
                  <a:cubicBezTo>
                    <a:pt x="9672" y="805774"/>
                    <a:pt x="8695" y="811740"/>
                    <a:pt x="11955" y="812028"/>
                  </a:cubicBezTo>
                  <a:cubicBezTo>
                    <a:pt x="38059" y="814331"/>
                    <a:pt x="64342" y="810441"/>
                    <a:pt x="90536" y="809647"/>
                  </a:cubicBezTo>
                  <a:cubicBezTo>
                    <a:pt x="98084" y="798327"/>
                    <a:pt x="94394" y="805218"/>
                    <a:pt x="100061" y="788216"/>
                  </a:cubicBezTo>
                  <a:lnTo>
                    <a:pt x="102442" y="781072"/>
                  </a:lnTo>
                  <a:cubicBezTo>
                    <a:pt x="108792" y="781866"/>
                    <a:pt x="115478" y="781266"/>
                    <a:pt x="121492" y="783453"/>
                  </a:cubicBezTo>
                  <a:cubicBezTo>
                    <a:pt x="124657" y="784604"/>
                    <a:pt x="126049" y="788441"/>
                    <a:pt x="128636" y="790597"/>
                  </a:cubicBezTo>
                  <a:cubicBezTo>
                    <a:pt x="141319" y="801165"/>
                    <a:pt x="130039" y="790582"/>
                    <a:pt x="142924" y="797741"/>
                  </a:cubicBezTo>
                  <a:cubicBezTo>
                    <a:pt x="147927" y="800521"/>
                    <a:pt x="157211" y="807266"/>
                    <a:pt x="157211" y="807266"/>
                  </a:cubicBezTo>
                  <a:cubicBezTo>
                    <a:pt x="184992" y="806472"/>
                    <a:pt x="212799" y="806308"/>
                    <a:pt x="240555" y="804884"/>
                  </a:cubicBezTo>
                  <a:cubicBezTo>
                    <a:pt x="244808" y="804666"/>
                    <a:pt x="262531" y="798353"/>
                    <a:pt x="264367" y="797741"/>
                  </a:cubicBezTo>
                  <a:lnTo>
                    <a:pt x="271511" y="795359"/>
                  </a:lnTo>
                  <a:cubicBezTo>
                    <a:pt x="273892" y="794565"/>
                    <a:pt x="276566" y="794370"/>
                    <a:pt x="278655" y="792978"/>
                  </a:cubicBezTo>
                  <a:cubicBezTo>
                    <a:pt x="281036" y="791391"/>
                    <a:pt x="283239" y="789496"/>
                    <a:pt x="285799" y="788216"/>
                  </a:cubicBezTo>
                  <a:cubicBezTo>
                    <a:pt x="288044" y="787093"/>
                    <a:pt x="290529" y="786524"/>
                    <a:pt x="292942" y="785834"/>
                  </a:cubicBezTo>
                  <a:cubicBezTo>
                    <a:pt x="306881" y="781851"/>
                    <a:pt x="307316" y="782968"/>
                    <a:pt x="326280" y="781072"/>
                  </a:cubicBezTo>
                  <a:cubicBezTo>
                    <a:pt x="329455" y="780278"/>
                    <a:pt x="332658" y="779590"/>
                    <a:pt x="335805" y="778691"/>
                  </a:cubicBezTo>
                  <a:cubicBezTo>
                    <a:pt x="338219" y="778001"/>
                    <a:pt x="341826" y="778554"/>
                    <a:pt x="342949" y="776309"/>
                  </a:cubicBezTo>
                  <a:cubicBezTo>
                    <a:pt x="344071" y="774064"/>
                    <a:pt x="341361" y="771547"/>
                    <a:pt x="340567" y="769166"/>
                  </a:cubicBezTo>
                  <a:cubicBezTo>
                    <a:pt x="341361" y="756466"/>
                    <a:pt x="341973" y="743753"/>
                    <a:pt x="342949" y="731066"/>
                  </a:cubicBezTo>
                  <a:cubicBezTo>
                    <a:pt x="343561" y="723112"/>
                    <a:pt x="342604" y="714750"/>
                    <a:pt x="345330" y="707253"/>
                  </a:cubicBezTo>
                  <a:cubicBezTo>
                    <a:pt x="346188" y="704894"/>
                    <a:pt x="350093" y="705666"/>
                    <a:pt x="352474" y="704872"/>
                  </a:cubicBezTo>
                  <a:cubicBezTo>
                    <a:pt x="354855" y="703284"/>
                    <a:pt x="357002" y="701271"/>
                    <a:pt x="359617" y="700109"/>
                  </a:cubicBezTo>
                  <a:cubicBezTo>
                    <a:pt x="364205" y="698070"/>
                    <a:pt x="373905" y="695347"/>
                    <a:pt x="373905" y="695347"/>
                  </a:cubicBezTo>
                  <a:cubicBezTo>
                    <a:pt x="374699" y="654072"/>
                    <a:pt x="370979" y="612462"/>
                    <a:pt x="376286" y="571522"/>
                  </a:cubicBezTo>
                  <a:cubicBezTo>
                    <a:pt x="376931" y="566543"/>
                    <a:pt x="385811" y="568347"/>
                    <a:pt x="390574" y="566759"/>
                  </a:cubicBezTo>
                  <a:lnTo>
                    <a:pt x="412005" y="559616"/>
                  </a:lnTo>
                  <a:cubicBezTo>
                    <a:pt x="414386" y="558822"/>
                    <a:pt x="417060" y="558626"/>
                    <a:pt x="419149" y="557234"/>
                  </a:cubicBezTo>
                  <a:lnTo>
                    <a:pt x="426292" y="552472"/>
                  </a:lnTo>
                  <a:cubicBezTo>
                    <a:pt x="433543" y="541597"/>
                    <a:pt x="429592" y="549257"/>
                    <a:pt x="433436" y="535803"/>
                  </a:cubicBezTo>
                  <a:cubicBezTo>
                    <a:pt x="434126" y="533389"/>
                    <a:pt x="433857" y="530227"/>
                    <a:pt x="435817" y="528659"/>
                  </a:cubicBezTo>
                  <a:cubicBezTo>
                    <a:pt x="438373" y="526615"/>
                    <a:pt x="442083" y="526574"/>
                    <a:pt x="445342" y="526278"/>
                  </a:cubicBezTo>
                  <a:cubicBezTo>
                    <a:pt x="459593" y="524983"/>
                    <a:pt x="473917" y="524691"/>
                    <a:pt x="488205" y="523897"/>
                  </a:cubicBezTo>
                  <a:cubicBezTo>
                    <a:pt x="491380" y="521516"/>
                    <a:pt x="494924" y="519559"/>
                    <a:pt x="497730" y="516753"/>
                  </a:cubicBezTo>
                  <a:cubicBezTo>
                    <a:pt x="504550" y="509932"/>
                    <a:pt x="501002" y="510209"/>
                    <a:pt x="504874" y="502466"/>
                  </a:cubicBezTo>
                  <a:cubicBezTo>
                    <a:pt x="506154" y="499906"/>
                    <a:pt x="508049" y="497703"/>
                    <a:pt x="509636" y="495322"/>
                  </a:cubicBezTo>
                  <a:cubicBezTo>
                    <a:pt x="510430" y="492147"/>
                    <a:pt x="509922" y="488311"/>
                    <a:pt x="512017" y="485797"/>
                  </a:cubicBezTo>
                  <a:cubicBezTo>
                    <a:pt x="514289" y="483070"/>
                    <a:pt x="518498" y="482860"/>
                    <a:pt x="521542" y="481034"/>
                  </a:cubicBezTo>
                  <a:cubicBezTo>
                    <a:pt x="526450" y="478089"/>
                    <a:pt x="530400" y="473319"/>
                    <a:pt x="535830" y="471509"/>
                  </a:cubicBezTo>
                  <a:lnTo>
                    <a:pt x="550117" y="466747"/>
                  </a:lnTo>
                  <a:cubicBezTo>
                    <a:pt x="552498" y="465953"/>
                    <a:pt x="554826" y="464975"/>
                    <a:pt x="557261" y="464366"/>
                  </a:cubicBezTo>
                  <a:lnTo>
                    <a:pt x="566786" y="461984"/>
                  </a:lnTo>
                  <a:cubicBezTo>
                    <a:pt x="568374" y="459603"/>
                    <a:pt x="570269" y="457401"/>
                    <a:pt x="571549" y="454841"/>
                  </a:cubicBezTo>
                  <a:cubicBezTo>
                    <a:pt x="572672" y="452596"/>
                    <a:pt x="571685" y="448820"/>
                    <a:pt x="573930" y="447697"/>
                  </a:cubicBezTo>
                  <a:cubicBezTo>
                    <a:pt x="578950" y="445187"/>
                    <a:pt x="585077" y="446320"/>
                    <a:pt x="590599" y="445316"/>
                  </a:cubicBezTo>
                  <a:cubicBezTo>
                    <a:pt x="593819" y="444730"/>
                    <a:pt x="596889" y="443432"/>
                    <a:pt x="600124" y="442934"/>
                  </a:cubicBezTo>
                  <a:cubicBezTo>
                    <a:pt x="607228" y="441841"/>
                    <a:pt x="614411" y="441347"/>
                    <a:pt x="621555" y="440553"/>
                  </a:cubicBezTo>
                  <a:cubicBezTo>
                    <a:pt x="623936" y="439759"/>
                    <a:pt x="626454" y="439295"/>
                    <a:pt x="628699" y="438172"/>
                  </a:cubicBezTo>
                  <a:cubicBezTo>
                    <a:pt x="647163" y="428939"/>
                    <a:pt x="625029" y="437013"/>
                    <a:pt x="642986" y="431028"/>
                  </a:cubicBezTo>
                  <a:cubicBezTo>
                    <a:pt x="643562" y="417773"/>
                    <a:pt x="639849" y="387548"/>
                    <a:pt x="647749" y="369116"/>
                  </a:cubicBezTo>
                  <a:cubicBezTo>
                    <a:pt x="649147" y="365853"/>
                    <a:pt x="650750" y="362673"/>
                    <a:pt x="652511" y="359591"/>
                  </a:cubicBezTo>
                  <a:cubicBezTo>
                    <a:pt x="653931" y="357106"/>
                    <a:pt x="655686" y="354828"/>
                    <a:pt x="657274" y="352447"/>
                  </a:cubicBezTo>
                  <a:cubicBezTo>
                    <a:pt x="662527" y="336684"/>
                    <a:pt x="664611" y="337281"/>
                    <a:pt x="659655" y="319109"/>
                  </a:cubicBezTo>
                  <a:cubicBezTo>
                    <a:pt x="658902" y="316348"/>
                    <a:pt x="657319" y="313483"/>
                    <a:pt x="654892" y="311966"/>
                  </a:cubicBezTo>
                  <a:cubicBezTo>
                    <a:pt x="650635" y="309305"/>
                    <a:pt x="645367" y="308791"/>
                    <a:pt x="640605" y="307203"/>
                  </a:cubicBezTo>
                  <a:lnTo>
                    <a:pt x="633461" y="304822"/>
                  </a:lnTo>
                  <a:cubicBezTo>
                    <a:pt x="626773" y="305430"/>
                    <a:pt x="609285" y="305003"/>
                    <a:pt x="600124" y="309584"/>
                  </a:cubicBezTo>
                  <a:cubicBezTo>
                    <a:pt x="597564" y="310864"/>
                    <a:pt x="595361" y="312759"/>
                    <a:pt x="592980" y="314347"/>
                  </a:cubicBezTo>
                  <a:cubicBezTo>
                    <a:pt x="585104" y="337978"/>
                    <a:pt x="598317" y="301884"/>
                    <a:pt x="583455" y="328634"/>
                  </a:cubicBezTo>
                  <a:cubicBezTo>
                    <a:pt x="577563" y="339239"/>
                    <a:pt x="581604" y="342392"/>
                    <a:pt x="573930" y="350066"/>
                  </a:cubicBezTo>
                  <a:cubicBezTo>
                    <a:pt x="571906" y="352090"/>
                    <a:pt x="569346" y="353548"/>
                    <a:pt x="566786" y="354828"/>
                  </a:cubicBezTo>
                  <a:cubicBezTo>
                    <a:pt x="564541" y="355950"/>
                    <a:pt x="562023" y="356415"/>
                    <a:pt x="559642" y="357209"/>
                  </a:cubicBezTo>
                  <a:cubicBezTo>
                    <a:pt x="548221" y="364825"/>
                    <a:pt x="546109" y="368392"/>
                    <a:pt x="526305" y="359591"/>
                  </a:cubicBezTo>
                  <a:cubicBezTo>
                    <a:pt x="523690" y="358429"/>
                    <a:pt x="529647" y="354932"/>
                    <a:pt x="531067" y="352447"/>
                  </a:cubicBezTo>
                  <a:cubicBezTo>
                    <a:pt x="535777" y="344204"/>
                    <a:pt x="535539" y="343795"/>
                    <a:pt x="538211" y="335778"/>
                  </a:cubicBezTo>
                  <a:cubicBezTo>
                    <a:pt x="537417" y="305616"/>
                    <a:pt x="537232" y="275431"/>
                    <a:pt x="535830" y="245291"/>
                  </a:cubicBezTo>
                  <a:cubicBezTo>
                    <a:pt x="535606" y="240480"/>
                    <a:pt x="530833" y="222318"/>
                    <a:pt x="528686" y="219097"/>
                  </a:cubicBezTo>
                  <a:cubicBezTo>
                    <a:pt x="527099" y="216716"/>
                    <a:pt x="526351" y="213470"/>
                    <a:pt x="523924" y="211953"/>
                  </a:cubicBezTo>
                  <a:cubicBezTo>
                    <a:pt x="519667" y="209292"/>
                    <a:pt x="509636" y="207191"/>
                    <a:pt x="509636" y="207191"/>
                  </a:cubicBezTo>
                  <a:cubicBezTo>
                    <a:pt x="507255" y="205603"/>
                    <a:pt x="505052" y="203708"/>
                    <a:pt x="502492" y="202428"/>
                  </a:cubicBezTo>
                  <a:cubicBezTo>
                    <a:pt x="500247" y="201306"/>
                    <a:pt x="497437" y="201439"/>
                    <a:pt x="495349" y="200047"/>
                  </a:cubicBezTo>
                  <a:cubicBezTo>
                    <a:pt x="492547" y="198179"/>
                    <a:pt x="490586" y="195284"/>
                    <a:pt x="488205" y="192903"/>
                  </a:cubicBezTo>
                  <a:cubicBezTo>
                    <a:pt x="487411" y="190522"/>
                    <a:pt x="487392" y="187719"/>
                    <a:pt x="485824" y="185759"/>
                  </a:cubicBezTo>
                  <a:cubicBezTo>
                    <a:pt x="484036" y="183524"/>
                    <a:pt x="480197" y="183424"/>
                    <a:pt x="478680" y="180997"/>
                  </a:cubicBezTo>
                  <a:cubicBezTo>
                    <a:pt x="476019" y="176740"/>
                    <a:pt x="473917" y="166709"/>
                    <a:pt x="473917" y="166709"/>
                  </a:cubicBezTo>
                  <a:cubicBezTo>
                    <a:pt x="473041" y="153561"/>
                    <a:pt x="477748" y="134822"/>
                    <a:pt x="466774" y="123847"/>
                  </a:cubicBezTo>
                  <a:cubicBezTo>
                    <a:pt x="464750" y="121823"/>
                    <a:pt x="462011" y="120672"/>
                    <a:pt x="459630" y="119084"/>
                  </a:cubicBezTo>
                  <a:cubicBezTo>
                    <a:pt x="453645" y="101128"/>
                    <a:pt x="461720" y="123264"/>
                    <a:pt x="452486" y="104797"/>
                  </a:cubicBezTo>
                  <a:cubicBezTo>
                    <a:pt x="442627" y="85079"/>
                    <a:pt x="458992" y="110983"/>
                    <a:pt x="445342" y="90509"/>
                  </a:cubicBezTo>
                  <a:cubicBezTo>
                    <a:pt x="443406" y="84700"/>
                    <a:pt x="442814" y="80837"/>
                    <a:pt x="438199" y="76222"/>
                  </a:cubicBezTo>
                  <a:cubicBezTo>
                    <a:pt x="436175" y="74198"/>
                    <a:pt x="433436" y="73047"/>
                    <a:pt x="431055" y="71459"/>
                  </a:cubicBezTo>
                  <a:cubicBezTo>
                    <a:pt x="429467" y="69078"/>
                    <a:pt x="428527" y="66104"/>
                    <a:pt x="426292" y="64316"/>
                  </a:cubicBezTo>
                  <a:cubicBezTo>
                    <a:pt x="424332" y="62748"/>
                    <a:pt x="420924" y="63709"/>
                    <a:pt x="419149" y="61934"/>
                  </a:cubicBezTo>
                  <a:cubicBezTo>
                    <a:pt x="400047" y="42831"/>
                    <a:pt x="418644" y="50653"/>
                    <a:pt x="402480" y="45266"/>
                  </a:cubicBezTo>
                  <a:cubicBezTo>
                    <a:pt x="400099" y="43678"/>
                    <a:pt x="397951" y="41665"/>
                    <a:pt x="395336" y="40503"/>
                  </a:cubicBezTo>
                  <a:cubicBezTo>
                    <a:pt x="390749" y="38464"/>
                    <a:pt x="385811" y="37328"/>
                    <a:pt x="381049" y="35741"/>
                  </a:cubicBezTo>
                  <a:lnTo>
                    <a:pt x="373905" y="33359"/>
                  </a:lnTo>
                  <a:lnTo>
                    <a:pt x="366761" y="30978"/>
                  </a:lnTo>
                  <a:lnTo>
                    <a:pt x="359617" y="28597"/>
                  </a:lnTo>
                  <a:cubicBezTo>
                    <a:pt x="357236" y="27009"/>
                    <a:pt x="354262" y="26069"/>
                    <a:pt x="352474" y="23834"/>
                  </a:cubicBezTo>
                  <a:cubicBezTo>
                    <a:pt x="347546" y="17674"/>
                    <a:pt x="353355" y="14563"/>
                    <a:pt x="345330" y="9547"/>
                  </a:cubicBezTo>
                  <a:cubicBezTo>
                    <a:pt x="337308" y="4533"/>
                    <a:pt x="336202" y="-375"/>
                    <a:pt x="333424" y="2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4" name="Forma livre 443"/>
            <p:cNvSpPr/>
            <p:nvPr/>
          </p:nvSpPr>
          <p:spPr>
            <a:xfrm>
              <a:off x="2308771" y="3947936"/>
              <a:ext cx="430686" cy="643785"/>
            </a:xfrm>
            <a:custGeom>
              <a:avLst/>
              <a:gdLst>
                <a:gd name="connsiteX0" fmla="*/ 252412 w 652990"/>
                <a:gd name="connsiteY0" fmla="*/ 129060 h 1017752"/>
                <a:gd name="connsiteX1" fmla="*/ 245268 w 652990"/>
                <a:gd name="connsiteY1" fmla="*/ 148110 h 1017752"/>
                <a:gd name="connsiteX2" fmla="*/ 238125 w 652990"/>
                <a:gd name="connsiteY2" fmla="*/ 150491 h 1017752"/>
                <a:gd name="connsiteX3" fmla="*/ 226218 w 652990"/>
                <a:gd name="connsiteY3" fmla="*/ 160016 h 1017752"/>
                <a:gd name="connsiteX4" fmla="*/ 219075 w 652990"/>
                <a:gd name="connsiteY4" fmla="*/ 167160 h 1017752"/>
                <a:gd name="connsiteX5" fmla="*/ 211931 w 652990"/>
                <a:gd name="connsiteY5" fmla="*/ 171923 h 1017752"/>
                <a:gd name="connsiteX6" fmla="*/ 207168 w 652990"/>
                <a:gd name="connsiteY6" fmla="*/ 186210 h 1017752"/>
                <a:gd name="connsiteX7" fmla="*/ 204787 w 652990"/>
                <a:gd name="connsiteY7" fmla="*/ 193354 h 1017752"/>
                <a:gd name="connsiteX8" fmla="*/ 200025 w 652990"/>
                <a:gd name="connsiteY8" fmla="*/ 200498 h 1017752"/>
                <a:gd name="connsiteX9" fmla="*/ 195262 w 652990"/>
                <a:gd name="connsiteY9" fmla="*/ 214785 h 1017752"/>
                <a:gd name="connsiteX10" fmla="*/ 200025 w 652990"/>
                <a:gd name="connsiteY10" fmla="*/ 321941 h 1017752"/>
                <a:gd name="connsiteX11" fmla="*/ 197643 w 652990"/>
                <a:gd name="connsiteY11" fmla="*/ 343373 h 1017752"/>
                <a:gd name="connsiteX12" fmla="*/ 195262 w 652990"/>
                <a:gd name="connsiteY12" fmla="*/ 350516 h 1017752"/>
                <a:gd name="connsiteX13" fmla="*/ 180975 w 652990"/>
                <a:gd name="connsiteY13" fmla="*/ 357660 h 1017752"/>
                <a:gd name="connsiteX14" fmla="*/ 176212 w 652990"/>
                <a:gd name="connsiteY14" fmla="*/ 364804 h 1017752"/>
                <a:gd name="connsiteX15" fmla="*/ 164306 w 652990"/>
                <a:gd name="connsiteY15" fmla="*/ 379091 h 1017752"/>
                <a:gd name="connsiteX16" fmla="*/ 161925 w 652990"/>
                <a:gd name="connsiteY16" fmla="*/ 386235 h 1017752"/>
                <a:gd name="connsiteX17" fmla="*/ 159543 w 652990"/>
                <a:gd name="connsiteY17" fmla="*/ 417191 h 1017752"/>
                <a:gd name="connsiteX18" fmla="*/ 145256 w 652990"/>
                <a:gd name="connsiteY18" fmla="*/ 429098 h 1017752"/>
                <a:gd name="connsiteX19" fmla="*/ 142875 w 652990"/>
                <a:gd name="connsiteY19" fmla="*/ 476723 h 1017752"/>
                <a:gd name="connsiteX20" fmla="*/ 138112 w 652990"/>
                <a:gd name="connsiteY20" fmla="*/ 531491 h 1017752"/>
                <a:gd name="connsiteX21" fmla="*/ 133350 w 652990"/>
                <a:gd name="connsiteY21" fmla="*/ 545779 h 1017752"/>
                <a:gd name="connsiteX22" fmla="*/ 130968 w 652990"/>
                <a:gd name="connsiteY22" fmla="*/ 552923 h 1017752"/>
                <a:gd name="connsiteX23" fmla="*/ 123825 w 652990"/>
                <a:gd name="connsiteY23" fmla="*/ 557685 h 1017752"/>
                <a:gd name="connsiteX24" fmla="*/ 116681 w 652990"/>
                <a:gd name="connsiteY24" fmla="*/ 564829 h 1017752"/>
                <a:gd name="connsiteX25" fmla="*/ 107156 w 652990"/>
                <a:gd name="connsiteY25" fmla="*/ 567210 h 1017752"/>
                <a:gd name="connsiteX26" fmla="*/ 100012 w 652990"/>
                <a:gd name="connsiteY26" fmla="*/ 571973 h 1017752"/>
                <a:gd name="connsiteX27" fmla="*/ 95250 w 652990"/>
                <a:gd name="connsiteY27" fmla="*/ 591023 h 1017752"/>
                <a:gd name="connsiteX28" fmla="*/ 92868 w 652990"/>
                <a:gd name="connsiteY28" fmla="*/ 598166 h 1017752"/>
                <a:gd name="connsiteX29" fmla="*/ 85725 w 652990"/>
                <a:gd name="connsiteY29" fmla="*/ 602929 h 1017752"/>
                <a:gd name="connsiteX30" fmla="*/ 73818 w 652990"/>
                <a:gd name="connsiteY30" fmla="*/ 617216 h 1017752"/>
                <a:gd name="connsiteX31" fmla="*/ 64293 w 652990"/>
                <a:gd name="connsiteY31" fmla="*/ 631504 h 1017752"/>
                <a:gd name="connsiteX32" fmla="*/ 61912 w 652990"/>
                <a:gd name="connsiteY32" fmla="*/ 638648 h 1017752"/>
                <a:gd name="connsiteX33" fmla="*/ 66675 w 652990"/>
                <a:gd name="connsiteY33" fmla="*/ 679129 h 1017752"/>
                <a:gd name="connsiteX34" fmla="*/ 57150 w 652990"/>
                <a:gd name="connsiteY34" fmla="*/ 800573 h 1017752"/>
                <a:gd name="connsiteX35" fmla="*/ 50006 w 652990"/>
                <a:gd name="connsiteY35" fmla="*/ 805335 h 1017752"/>
                <a:gd name="connsiteX36" fmla="*/ 40481 w 652990"/>
                <a:gd name="connsiteY36" fmla="*/ 819623 h 1017752"/>
                <a:gd name="connsiteX37" fmla="*/ 38100 w 652990"/>
                <a:gd name="connsiteY37" fmla="*/ 893441 h 1017752"/>
                <a:gd name="connsiteX38" fmla="*/ 35718 w 652990"/>
                <a:gd name="connsiteY38" fmla="*/ 900585 h 1017752"/>
                <a:gd name="connsiteX39" fmla="*/ 30956 w 652990"/>
                <a:gd name="connsiteY39" fmla="*/ 917254 h 1017752"/>
                <a:gd name="connsiteX40" fmla="*/ 23812 w 652990"/>
                <a:gd name="connsiteY40" fmla="*/ 924398 h 1017752"/>
                <a:gd name="connsiteX41" fmla="*/ 14287 w 652990"/>
                <a:gd name="connsiteY41" fmla="*/ 938685 h 1017752"/>
                <a:gd name="connsiteX42" fmla="*/ 0 w 652990"/>
                <a:gd name="connsiteY42" fmla="*/ 943448 h 1017752"/>
                <a:gd name="connsiteX43" fmla="*/ 285750 w 652990"/>
                <a:gd name="connsiteY43" fmla="*/ 976785 h 1017752"/>
                <a:gd name="connsiteX44" fmla="*/ 288131 w 652990"/>
                <a:gd name="connsiteY44" fmla="*/ 955354 h 1017752"/>
                <a:gd name="connsiteX45" fmla="*/ 300037 w 652990"/>
                <a:gd name="connsiteY45" fmla="*/ 943448 h 1017752"/>
                <a:gd name="connsiteX46" fmla="*/ 307181 w 652990"/>
                <a:gd name="connsiteY46" fmla="*/ 941066 h 1017752"/>
                <a:gd name="connsiteX47" fmla="*/ 314325 w 652990"/>
                <a:gd name="connsiteY47" fmla="*/ 933923 h 1017752"/>
                <a:gd name="connsiteX48" fmla="*/ 321468 w 652990"/>
                <a:gd name="connsiteY48" fmla="*/ 929160 h 1017752"/>
                <a:gd name="connsiteX49" fmla="*/ 330993 w 652990"/>
                <a:gd name="connsiteY49" fmla="*/ 917254 h 1017752"/>
                <a:gd name="connsiteX50" fmla="*/ 342900 w 652990"/>
                <a:gd name="connsiteY50" fmla="*/ 902966 h 1017752"/>
                <a:gd name="connsiteX51" fmla="*/ 350043 w 652990"/>
                <a:gd name="connsiteY51" fmla="*/ 900585 h 1017752"/>
                <a:gd name="connsiteX52" fmla="*/ 357187 w 652990"/>
                <a:gd name="connsiteY52" fmla="*/ 895823 h 1017752"/>
                <a:gd name="connsiteX53" fmla="*/ 397668 w 652990"/>
                <a:gd name="connsiteY53" fmla="*/ 893441 h 1017752"/>
                <a:gd name="connsiteX54" fmla="*/ 400050 w 652990"/>
                <a:gd name="connsiteY54" fmla="*/ 881535 h 1017752"/>
                <a:gd name="connsiteX55" fmla="*/ 411956 w 652990"/>
                <a:gd name="connsiteY55" fmla="*/ 869629 h 1017752"/>
                <a:gd name="connsiteX56" fmla="*/ 419100 w 652990"/>
                <a:gd name="connsiteY56" fmla="*/ 862485 h 1017752"/>
                <a:gd name="connsiteX57" fmla="*/ 426243 w 652990"/>
                <a:gd name="connsiteY57" fmla="*/ 857723 h 1017752"/>
                <a:gd name="connsiteX58" fmla="*/ 445293 w 652990"/>
                <a:gd name="connsiteY58" fmla="*/ 845816 h 1017752"/>
                <a:gd name="connsiteX59" fmla="*/ 454818 w 652990"/>
                <a:gd name="connsiteY59" fmla="*/ 836291 h 1017752"/>
                <a:gd name="connsiteX60" fmla="*/ 464343 w 652990"/>
                <a:gd name="connsiteY60" fmla="*/ 819623 h 1017752"/>
                <a:gd name="connsiteX61" fmla="*/ 478631 w 652990"/>
                <a:gd name="connsiteY61" fmla="*/ 814860 h 1017752"/>
                <a:gd name="connsiteX62" fmla="*/ 573881 w 652990"/>
                <a:gd name="connsiteY62" fmla="*/ 812479 h 1017752"/>
                <a:gd name="connsiteX63" fmla="*/ 590550 w 652990"/>
                <a:gd name="connsiteY63" fmla="*/ 807716 h 1017752"/>
                <a:gd name="connsiteX64" fmla="*/ 597693 w 652990"/>
                <a:gd name="connsiteY64" fmla="*/ 805335 h 1017752"/>
                <a:gd name="connsiteX65" fmla="*/ 600075 w 652990"/>
                <a:gd name="connsiteY65" fmla="*/ 771998 h 1017752"/>
                <a:gd name="connsiteX66" fmla="*/ 609600 w 652990"/>
                <a:gd name="connsiteY66" fmla="*/ 769616 h 1017752"/>
                <a:gd name="connsiteX67" fmla="*/ 647700 w 652990"/>
                <a:gd name="connsiteY67" fmla="*/ 767235 h 1017752"/>
                <a:gd name="connsiteX68" fmla="*/ 650081 w 652990"/>
                <a:gd name="connsiteY68" fmla="*/ 726754 h 1017752"/>
                <a:gd name="connsiteX69" fmla="*/ 647700 w 652990"/>
                <a:gd name="connsiteY69" fmla="*/ 719610 h 1017752"/>
                <a:gd name="connsiteX70" fmla="*/ 640556 w 652990"/>
                <a:gd name="connsiteY70" fmla="*/ 712466 h 1017752"/>
                <a:gd name="connsiteX71" fmla="*/ 635793 w 652990"/>
                <a:gd name="connsiteY71" fmla="*/ 705323 h 1017752"/>
                <a:gd name="connsiteX72" fmla="*/ 633412 w 652990"/>
                <a:gd name="connsiteY72" fmla="*/ 698179 h 1017752"/>
                <a:gd name="connsiteX73" fmla="*/ 619125 w 652990"/>
                <a:gd name="connsiteY73" fmla="*/ 693416 h 1017752"/>
                <a:gd name="connsiteX74" fmla="*/ 621506 w 652990"/>
                <a:gd name="connsiteY74" fmla="*/ 643410 h 1017752"/>
                <a:gd name="connsiteX75" fmla="*/ 626268 w 652990"/>
                <a:gd name="connsiteY75" fmla="*/ 629123 h 1017752"/>
                <a:gd name="connsiteX76" fmla="*/ 628650 w 652990"/>
                <a:gd name="connsiteY76" fmla="*/ 621979 h 1017752"/>
                <a:gd name="connsiteX77" fmla="*/ 626268 w 652990"/>
                <a:gd name="connsiteY77" fmla="*/ 586260 h 1017752"/>
                <a:gd name="connsiteX78" fmla="*/ 621506 w 652990"/>
                <a:gd name="connsiteY78" fmla="*/ 571973 h 1017752"/>
                <a:gd name="connsiteX79" fmla="*/ 616743 w 652990"/>
                <a:gd name="connsiteY79" fmla="*/ 557685 h 1017752"/>
                <a:gd name="connsiteX80" fmla="*/ 614362 w 652990"/>
                <a:gd name="connsiteY80" fmla="*/ 550541 h 1017752"/>
                <a:gd name="connsiteX81" fmla="*/ 609600 w 652990"/>
                <a:gd name="connsiteY81" fmla="*/ 543398 h 1017752"/>
                <a:gd name="connsiteX82" fmla="*/ 604837 w 652990"/>
                <a:gd name="connsiteY82" fmla="*/ 521966 h 1017752"/>
                <a:gd name="connsiteX83" fmla="*/ 600075 w 652990"/>
                <a:gd name="connsiteY83" fmla="*/ 507679 h 1017752"/>
                <a:gd name="connsiteX84" fmla="*/ 597693 w 652990"/>
                <a:gd name="connsiteY84" fmla="*/ 500535 h 1017752"/>
                <a:gd name="connsiteX85" fmla="*/ 592931 w 652990"/>
                <a:gd name="connsiteY85" fmla="*/ 479104 h 1017752"/>
                <a:gd name="connsiteX86" fmla="*/ 590550 w 652990"/>
                <a:gd name="connsiteY86" fmla="*/ 471960 h 1017752"/>
                <a:gd name="connsiteX87" fmla="*/ 588168 w 652990"/>
                <a:gd name="connsiteY87" fmla="*/ 419573 h 1017752"/>
                <a:gd name="connsiteX88" fmla="*/ 585787 w 652990"/>
                <a:gd name="connsiteY88" fmla="*/ 412429 h 1017752"/>
                <a:gd name="connsiteX89" fmla="*/ 581025 w 652990"/>
                <a:gd name="connsiteY89" fmla="*/ 390998 h 1017752"/>
                <a:gd name="connsiteX90" fmla="*/ 576262 w 652990"/>
                <a:gd name="connsiteY90" fmla="*/ 383854 h 1017752"/>
                <a:gd name="connsiteX91" fmla="*/ 573881 w 652990"/>
                <a:gd name="connsiteY91" fmla="*/ 362423 h 1017752"/>
                <a:gd name="connsiteX92" fmla="*/ 571500 w 652990"/>
                <a:gd name="connsiteY92" fmla="*/ 355279 h 1017752"/>
                <a:gd name="connsiteX93" fmla="*/ 569118 w 652990"/>
                <a:gd name="connsiteY93" fmla="*/ 331466 h 1017752"/>
                <a:gd name="connsiteX94" fmla="*/ 566737 w 652990"/>
                <a:gd name="connsiteY94" fmla="*/ 324323 h 1017752"/>
                <a:gd name="connsiteX95" fmla="*/ 561975 w 652990"/>
                <a:gd name="connsiteY95" fmla="*/ 305273 h 1017752"/>
                <a:gd name="connsiteX96" fmla="*/ 552450 w 652990"/>
                <a:gd name="connsiteY96" fmla="*/ 290985 h 1017752"/>
                <a:gd name="connsiteX97" fmla="*/ 545306 w 652990"/>
                <a:gd name="connsiteY97" fmla="*/ 264791 h 1017752"/>
                <a:gd name="connsiteX98" fmla="*/ 542925 w 652990"/>
                <a:gd name="connsiteY98" fmla="*/ 248123 h 1017752"/>
                <a:gd name="connsiteX99" fmla="*/ 540543 w 652990"/>
                <a:gd name="connsiteY99" fmla="*/ 240979 h 1017752"/>
                <a:gd name="connsiteX100" fmla="*/ 538162 w 652990"/>
                <a:gd name="connsiteY100" fmla="*/ 226691 h 1017752"/>
                <a:gd name="connsiteX101" fmla="*/ 533400 w 652990"/>
                <a:gd name="connsiteY101" fmla="*/ 212404 h 1017752"/>
                <a:gd name="connsiteX102" fmla="*/ 531018 w 652990"/>
                <a:gd name="connsiteY102" fmla="*/ 205260 h 1017752"/>
                <a:gd name="connsiteX103" fmla="*/ 528637 w 652990"/>
                <a:gd name="connsiteY103" fmla="*/ 198116 h 1017752"/>
                <a:gd name="connsiteX104" fmla="*/ 523875 w 652990"/>
                <a:gd name="connsiteY104" fmla="*/ 190973 h 1017752"/>
                <a:gd name="connsiteX105" fmla="*/ 521493 w 652990"/>
                <a:gd name="connsiteY105" fmla="*/ 171923 h 1017752"/>
                <a:gd name="connsiteX106" fmla="*/ 519112 w 652990"/>
                <a:gd name="connsiteY106" fmla="*/ 107629 h 1017752"/>
                <a:gd name="connsiteX107" fmla="*/ 511968 w 652990"/>
                <a:gd name="connsiteY107" fmla="*/ 102866 h 1017752"/>
                <a:gd name="connsiteX108" fmla="*/ 497681 w 652990"/>
                <a:gd name="connsiteY108" fmla="*/ 98104 h 1017752"/>
                <a:gd name="connsiteX109" fmla="*/ 483393 w 652990"/>
                <a:gd name="connsiteY109" fmla="*/ 90960 h 1017752"/>
                <a:gd name="connsiteX110" fmla="*/ 471487 w 652990"/>
                <a:gd name="connsiteY110" fmla="*/ 83816 h 1017752"/>
                <a:gd name="connsiteX111" fmla="*/ 457200 w 652990"/>
                <a:gd name="connsiteY111" fmla="*/ 76673 h 1017752"/>
                <a:gd name="connsiteX112" fmla="*/ 447675 w 652990"/>
                <a:gd name="connsiteY112" fmla="*/ 69529 h 1017752"/>
                <a:gd name="connsiteX113" fmla="*/ 421481 w 652990"/>
                <a:gd name="connsiteY113" fmla="*/ 62385 h 1017752"/>
                <a:gd name="connsiteX114" fmla="*/ 404812 w 652990"/>
                <a:gd name="connsiteY114" fmla="*/ 55241 h 1017752"/>
                <a:gd name="connsiteX115" fmla="*/ 397668 w 652990"/>
                <a:gd name="connsiteY115" fmla="*/ 52860 h 1017752"/>
                <a:gd name="connsiteX116" fmla="*/ 395287 w 652990"/>
                <a:gd name="connsiteY116" fmla="*/ 45716 h 1017752"/>
                <a:gd name="connsiteX117" fmla="*/ 381000 w 652990"/>
                <a:gd name="connsiteY117" fmla="*/ 40954 h 1017752"/>
                <a:gd name="connsiteX118" fmla="*/ 373856 w 652990"/>
                <a:gd name="connsiteY118" fmla="*/ 36191 h 1017752"/>
                <a:gd name="connsiteX119" fmla="*/ 366712 w 652990"/>
                <a:gd name="connsiteY119" fmla="*/ 33810 h 1017752"/>
                <a:gd name="connsiteX120" fmla="*/ 330993 w 652990"/>
                <a:gd name="connsiteY120" fmla="*/ 29048 h 1017752"/>
                <a:gd name="connsiteX121" fmla="*/ 323850 w 652990"/>
                <a:gd name="connsiteY121" fmla="*/ 26666 h 1017752"/>
                <a:gd name="connsiteX122" fmla="*/ 319087 w 652990"/>
                <a:gd name="connsiteY122" fmla="*/ 12379 h 1017752"/>
                <a:gd name="connsiteX123" fmla="*/ 311943 w 652990"/>
                <a:gd name="connsiteY123" fmla="*/ 9998 h 1017752"/>
                <a:gd name="connsiteX124" fmla="*/ 304800 w 652990"/>
                <a:gd name="connsiteY124" fmla="*/ 5235 h 1017752"/>
                <a:gd name="connsiteX125" fmla="*/ 290512 w 652990"/>
                <a:gd name="connsiteY125" fmla="*/ 473 h 1017752"/>
                <a:gd name="connsiteX126" fmla="*/ 273843 w 652990"/>
                <a:gd name="connsiteY126" fmla="*/ 2854 h 1017752"/>
                <a:gd name="connsiteX127" fmla="*/ 276225 w 652990"/>
                <a:gd name="connsiteY127" fmla="*/ 33810 h 1017752"/>
                <a:gd name="connsiteX128" fmla="*/ 273843 w 652990"/>
                <a:gd name="connsiteY128" fmla="*/ 86198 h 1017752"/>
                <a:gd name="connsiteX129" fmla="*/ 266700 w 652990"/>
                <a:gd name="connsiteY129" fmla="*/ 114773 h 1017752"/>
                <a:gd name="connsiteX130" fmla="*/ 252412 w 652990"/>
                <a:gd name="connsiteY130" fmla="*/ 126679 h 1017752"/>
                <a:gd name="connsiteX131" fmla="*/ 252412 w 652990"/>
                <a:gd name="connsiteY131" fmla="*/ 129060 h 1017752"/>
                <a:gd name="connsiteX0" fmla="*/ 253352 w 653930"/>
                <a:gd name="connsiteY0" fmla="*/ 129060 h 977489"/>
                <a:gd name="connsiteX1" fmla="*/ 246208 w 653930"/>
                <a:gd name="connsiteY1" fmla="*/ 148110 h 977489"/>
                <a:gd name="connsiteX2" fmla="*/ 239065 w 653930"/>
                <a:gd name="connsiteY2" fmla="*/ 150491 h 977489"/>
                <a:gd name="connsiteX3" fmla="*/ 227158 w 653930"/>
                <a:gd name="connsiteY3" fmla="*/ 160016 h 977489"/>
                <a:gd name="connsiteX4" fmla="*/ 220015 w 653930"/>
                <a:gd name="connsiteY4" fmla="*/ 167160 h 977489"/>
                <a:gd name="connsiteX5" fmla="*/ 212871 w 653930"/>
                <a:gd name="connsiteY5" fmla="*/ 171923 h 977489"/>
                <a:gd name="connsiteX6" fmla="*/ 208108 w 653930"/>
                <a:gd name="connsiteY6" fmla="*/ 186210 h 977489"/>
                <a:gd name="connsiteX7" fmla="*/ 205727 w 653930"/>
                <a:gd name="connsiteY7" fmla="*/ 193354 h 977489"/>
                <a:gd name="connsiteX8" fmla="*/ 200965 w 653930"/>
                <a:gd name="connsiteY8" fmla="*/ 200498 h 977489"/>
                <a:gd name="connsiteX9" fmla="*/ 196202 w 653930"/>
                <a:gd name="connsiteY9" fmla="*/ 214785 h 977489"/>
                <a:gd name="connsiteX10" fmla="*/ 200965 w 653930"/>
                <a:gd name="connsiteY10" fmla="*/ 321941 h 977489"/>
                <a:gd name="connsiteX11" fmla="*/ 198583 w 653930"/>
                <a:gd name="connsiteY11" fmla="*/ 343373 h 977489"/>
                <a:gd name="connsiteX12" fmla="*/ 196202 w 653930"/>
                <a:gd name="connsiteY12" fmla="*/ 350516 h 977489"/>
                <a:gd name="connsiteX13" fmla="*/ 181915 w 653930"/>
                <a:gd name="connsiteY13" fmla="*/ 357660 h 977489"/>
                <a:gd name="connsiteX14" fmla="*/ 177152 w 653930"/>
                <a:gd name="connsiteY14" fmla="*/ 364804 h 977489"/>
                <a:gd name="connsiteX15" fmla="*/ 165246 w 653930"/>
                <a:gd name="connsiteY15" fmla="*/ 379091 h 977489"/>
                <a:gd name="connsiteX16" fmla="*/ 162865 w 653930"/>
                <a:gd name="connsiteY16" fmla="*/ 386235 h 977489"/>
                <a:gd name="connsiteX17" fmla="*/ 160483 w 653930"/>
                <a:gd name="connsiteY17" fmla="*/ 417191 h 977489"/>
                <a:gd name="connsiteX18" fmla="*/ 146196 w 653930"/>
                <a:gd name="connsiteY18" fmla="*/ 429098 h 977489"/>
                <a:gd name="connsiteX19" fmla="*/ 143815 w 653930"/>
                <a:gd name="connsiteY19" fmla="*/ 476723 h 977489"/>
                <a:gd name="connsiteX20" fmla="*/ 139052 w 653930"/>
                <a:gd name="connsiteY20" fmla="*/ 531491 h 977489"/>
                <a:gd name="connsiteX21" fmla="*/ 134290 w 653930"/>
                <a:gd name="connsiteY21" fmla="*/ 545779 h 977489"/>
                <a:gd name="connsiteX22" fmla="*/ 131908 w 653930"/>
                <a:gd name="connsiteY22" fmla="*/ 552923 h 977489"/>
                <a:gd name="connsiteX23" fmla="*/ 124765 w 653930"/>
                <a:gd name="connsiteY23" fmla="*/ 557685 h 977489"/>
                <a:gd name="connsiteX24" fmla="*/ 117621 w 653930"/>
                <a:gd name="connsiteY24" fmla="*/ 564829 h 977489"/>
                <a:gd name="connsiteX25" fmla="*/ 108096 w 653930"/>
                <a:gd name="connsiteY25" fmla="*/ 567210 h 977489"/>
                <a:gd name="connsiteX26" fmla="*/ 100952 w 653930"/>
                <a:gd name="connsiteY26" fmla="*/ 571973 h 977489"/>
                <a:gd name="connsiteX27" fmla="*/ 96190 w 653930"/>
                <a:gd name="connsiteY27" fmla="*/ 591023 h 977489"/>
                <a:gd name="connsiteX28" fmla="*/ 93808 w 653930"/>
                <a:gd name="connsiteY28" fmla="*/ 598166 h 977489"/>
                <a:gd name="connsiteX29" fmla="*/ 86665 w 653930"/>
                <a:gd name="connsiteY29" fmla="*/ 602929 h 977489"/>
                <a:gd name="connsiteX30" fmla="*/ 74758 w 653930"/>
                <a:gd name="connsiteY30" fmla="*/ 617216 h 977489"/>
                <a:gd name="connsiteX31" fmla="*/ 65233 w 653930"/>
                <a:gd name="connsiteY31" fmla="*/ 631504 h 977489"/>
                <a:gd name="connsiteX32" fmla="*/ 62852 w 653930"/>
                <a:gd name="connsiteY32" fmla="*/ 638648 h 977489"/>
                <a:gd name="connsiteX33" fmla="*/ 67615 w 653930"/>
                <a:gd name="connsiteY33" fmla="*/ 679129 h 977489"/>
                <a:gd name="connsiteX34" fmla="*/ 58090 w 653930"/>
                <a:gd name="connsiteY34" fmla="*/ 800573 h 977489"/>
                <a:gd name="connsiteX35" fmla="*/ 50946 w 653930"/>
                <a:gd name="connsiteY35" fmla="*/ 805335 h 977489"/>
                <a:gd name="connsiteX36" fmla="*/ 41421 w 653930"/>
                <a:gd name="connsiteY36" fmla="*/ 819623 h 977489"/>
                <a:gd name="connsiteX37" fmla="*/ 39040 w 653930"/>
                <a:gd name="connsiteY37" fmla="*/ 893441 h 977489"/>
                <a:gd name="connsiteX38" fmla="*/ 36658 w 653930"/>
                <a:gd name="connsiteY38" fmla="*/ 900585 h 977489"/>
                <a:gd name="connsiteX39" fmla="*/ 31896 w 653930"/>
                <a:gd name="connsiteY39" fmla="*/ 917254 h 977489"/>
                <a:gd name="connsiteX40" fmla="*/ 24752 w 653930"/>
                <a:gd name="connsiteY40" fmla="*/ 924398 h 977489"/>
                <a:gd name="connsiteX41" fmla="*/ 15227 w 653930"/>
                <a:gd name="connsiteY41" fmla="*/ 938685 h 977489"/>
                <a:gd name="connsiteX42" fmla="*/ 940 w 653930"/>
                <a:gd name="connsiteY42" fmla="*/ 943448 h 977489"/>
                <a:gd name="connsiteX43" fmla="*/ 43802 w 653930"/>
                <a:gd name="connsiteY43" fmla="*/ 969641 h 977489"/>
                <a:gd name="connsiteX44" fmla="*/ 286690 w 653930"/>
                <a:gd name="connsiteY44" fmla="*/ 976785 h 977489"/>
                <a:gd name="connsiteX45" fmla="*/ 289071 w 653930"/>
                <a:gd name="connsiteY45" fmla="*/ 955354 h 977489"/>
                <a:gd name="connsiteX46" fmla="*/ 300977 w 653930"/>
                <a:gd name="connsiteY46" fmla="*/ 943448 h 977489"/>
                <a:gd name="connsiteX47" fmla="*/ 308121 w 653930"/>
                <a:gd name="connsiteY47" fmla="*/ 941066 h 977489"/>
                <a:gd name="connsiteX48" fmla="*/ 315265 w 653930"/>
                <a:gd name="connsiteY48" fmla="*/ 933923 h 977489"/>
                <a:gd name="connsiteX49" fmla="*/ 322408 w 653930"/>
                <a:gd name="connsiteY49" fmla="*/ 929160 h 977489"/>
                <a:gd name="connsiteX50" fmla="*/ 331933 w 653930"/>
                <a:gd name="connsiteY50" fmla="*/ 917254 h 977489"/>
                <a:gd name="connsiteX51" fmla="*/ 343840 w 653930"/>
                <a:gd name="connsiteY51" fmla="*/ 902966 h 977489"/>
                <a:gd name="connsiteX52" fmla="*/ 350983 w 653930"/>
                <a:gd name="connsiteY52" fmla="*/ 900585 h 977489"/>
                <a:gd name="connsiteX53" fmla="*/ 358127 w 653930"/>
                <a:gd name="connsiteY53" fmla="*/ 895823 h 977489"/>
                <a:gd name="connsiteX54" fmla="*/ 398608 w 653930"/>
                <a:gd name="connsiteY54" fmla="*/ 893441 h 977489"/>
                <a:gd name="connsiteX55" fmla="*/ 400990 w 653930"/>
                <a:gd name="connsiteY55" fmla="*/ 881535 h 977489"/>
                <a:gd name="connsiteX56" fmla="*/ 412896 w 653930"/>
                <a:gd name="connsiteY56" fmla="*/ 869629 h 977489"/>
                <a:gd name="connsiteX57" fmla="*/ 420040 w 653930"/>
                <a:gd name="connsiteY57" fmla="*/ 862485 h 977489"/>
                <a:gd name="connsiteX58" fmla="*/ 427183 w 653930"/>
                <a:gd name="connsiteY58" fmla="*/ 857723 h 977489"/>
                <a:gd name="connsiteX59" fmla="*/ 446233 w 653930"/>
                <a:gd name="connsiteY59" fmla="*/ 845816 h 977489"/>
                <a:gd name="connsiteX60" fmla="*/ 455758 w 653930"/>
                <a:gd name="connsiteY60" fmla="*/ 836291 h 977489"/>
                <a:gd name="connsiteX61" fmla="*/ 465283 w 653930"/>
                <a:gd name="connsiteY61" fmla="*/ 819623 h 977489"/>
                <a:gd name="connsiteX62" fmla="*/ 479571 w 653930"/>
                <a:gd name="connsiteY62" fmla="*/ 814860 h 977489"/>
                <a:gd name="connsiteX63" fmla="*/ 574821 w 653930"/>
                <a:gd name="connsiteY63" fmla="*/ 812479 h 977489"/>
                <a:gd name="connsiteX64" fmla="*/ 591490 w 653930"/>
                <a:gd name="connsiteY64" fmla="*/ 807716 h 977489"/>
                <a:gd name="connsiteX65" fmla="*/ 598633 w 653930"/>
                <a:gd name="connsiteY65" fmla="*/ 805335 h 977489"/>
                <a:gd name="connsiteX66" fmla="*/ 601015 w 653930"/>
                <a:gd name="connsiteY66" fmla="*/ 771998 h 977489"/>
                <a:gd name="connsiteX67" fmla="*/ 610540 w 653930"/>
                <a:gd name="connsiteY67" fmla="*/ 769616 h 977489"/>
                <a:gd name="connsiteX68" fmla="*/ 648640 w 653930"/>
                <a:gd name="connsiteY68" fmla="*/ 767235 h 977489"/>
                <a:gd name="connsiteX69" fmla="*/ 651021 w 653930"/>
                <a:gd name="connsiteY69" fmla="*/ 726754 h 977489"/>
                <a:gd name="connsiteX70" fmla="*/ 648640 w 653930"/>
                <a:gd name="connsiteY70" fmla="*/ 719610 h 977489"/>
                <a:gd name="connsiteX71" fmla="*/ 641496 w 653930"/>
                <a:gd name="connsiteY71" fmla="*/ 712466 h 977489"/>
                <a:gd name="connsiteX72" fmla="*/ 636733 w 653930"/>
                <a:gd name="connsiteY72" fmla="*/ 705323 h 977489"/>
                <a:gd name="connsiteX73" fmla="*/ 634352 w 653930"/>
                <a:gd name="connsiteY73" fmla="*/ 698179 h 977489"/>
                <a:gd name="connsiteX74" fmla="*/ 620065 w 653930"/>
                <a:gd name="connsiteY74" fmla="*/ 693416 h 977489"/>
                <a:gd name="connsiteX75" fmla="*/ 622446 w 653930"/>
                <a:gd name="connsiteY75" fmla="*/ 643410 h 977489"/>
                <a:gd name="connsiteX76" fmla="*/ 627208 w 653930"/>
                <a:gd name="connsiteY76" fmla="*/ 629123 h 977489"/>
                <a:gd name="connsiteX77" fmla="*/ 629590 w 653930"/>
                <a:gd name="connsiteY77" fmla="*/ 621979 h 977489"/>
                <a:gd name="connsiteX78" fmla="*/ 627208 w 653930"/>
                <a:gd name="connsiteY78" fmla="*/ 586260 h 977489"/>
                <a:gd name="connsiteX79" fmla="*/ 622446 w 653930"/>
                <a:gd name="connsiteY79" fmla="*/ 571973 h 977489"/>
                <a:gd name="connsiteX80" fmla="*/ 617683 w 653930"/>
                <a:gd name="connsiteY80" fmla="*/ 557685 h 977489"/>
                <a:gd name="connsiteX81" fmla="*/ 615302 w 653930"/>
                <a:gd name="connsiteY81" fmla="*/ 550541 h 977489"/>
                <a:gd name="connsiteX82" fmla="*/ 610540 w 653930"/>
                <a:gd name="connsiteY82" fmla="*/ 543398 h 977489"/>
                <a:gd name="connsiteX83" fmla="*/ 605777 w 653930"/>
                <a:gd name="connsiteY83" fmla="*/ 521966 h 977489"/>
                <a:gd name="connsiteX84" fmla="*/ 601015 w 653930"/>
                <a:gd name="connsiteY84" fmla="*/ 507679 h 977489"/>
                <a:gd name="connsiteX85" fmla="*/ 598633 w 653930"/>
                <a:gd name="connsiteY85" fmla="*/ 500535 h 977489"/>
                <a:gd name="connsiteX86" fmla="*/ 593871 w 653930"/>
                <a:gd name="connsiteY86" fmla="*/ 479104 h 977489"/>
                <a:gd name="connsiteX87" fmla="*/ 591490 w 653930"/>
                <a:gd name="connsiteY87" fmla="*/ 471960 h 977489"/>
                <a:gd name="connsiteX88" fmla="*/ 589108 w 653930"/>
                <a:gd name="connsiteY88" fmla="*/ 419573 h 977489"/>
                <a:gd name="connsiteX89" fmla="*/ 586727 w 653930"/>
                <a:gd name="connsiteY89" fmla="*/ 412429 h 977489"/>
                <a:gd name="connsiteX90" fmla="*/ 581965 w 653930"/>
                <a:gd name="connsiteY90" fmla="*/ 390998 h 977489"/>
                <a:gd name="connsiteX91" fmla="*/ 577202 w 653930"/>
                <a:gd name="connsiteY91" fmla="*/ 383854 h 977489"/>
                <a:gd name="connsiteX92" fmla="*/ 574821 w 653930"/>
                <a:gd name="connsiteY92" fmla="*/ 362423 h 977489"/>
                <a:gd name="connsiteX93" fmla="*/ 572440 w 653930"/>
                <a:gd name="connsiteY93" fmla="*/ 355279 h 977489"/>
                <a:gd name="connsiteX94" fmla="*/ 570058 w 653930"/>
                <a:gd name="connsiteY94" fmla="*/ 331466 h 977489"/>
                <a:gd name="connsiteX95" fmla="*/ 567677 w 653930"/>
                <a:gd name="connsiteY95" fmla="*/ 324323 h 977489"/>
                <a:gd name="connsiteX96" fmla="*/ 562915 w 653930"/>
                <a:gd name="connsiteY96" fmla="*/ 305273 h 977489"/>
                <a:gd name="connsiteX97" fmla="*/ 553390 w 653930"/>
                <a:gd name="connsiteY97" fmla="*/ 290985 h 977489"/>
                <a:gd name="connsiteX98" fmla="*/ 546246 w 653930"/>
                <a:gd name="connsiteY98" fmla="*/ 264791 h 977489"/>
                <a:gd name="connsiteX99" fmla="*/ 543865 w 653930"/>
                <a:gd name="connsiteY99" fmla="*/ 248123 h 977489"/>
                <a:gd name="connsiteX100" fmla="*/ 541483 w 653930"/>
                <a:gd name="connsiteY100" fmla="*/ 240979 h 977489"/>
                <a:gd name="connsiteX101" fmla="*/ 539102 w 653930"/>
                <a:gd name="connsiteY101" fmla="*/ 226691 h 977489"/>
                <a:gd name="connsiteX102" fmla="*/ 534340 w 653930"/>
                <a:gd name="connsiteY102" fmla="*/ 212404 h 977489"/>
                <a:gd name="connsiteX103" fmla="*/ 531958 w 653930"/>
                <a:gd name="connsiteY103" fmla="*/ 205260 h 977489"/>
                <a:gd name="connsiteX104" fmla="*/ 529577 w 653930"/>
                <a:gd name="connsiteY104" fmla="*/ 198116 h 977489"/>
                <a:gd name="connsiteX105" fmla="*/ 524815 w 653930"/>
                <a:gd name="connsiteY105" fmla="*/ 190973 h 977489"/>
                <a:gd name="connsiteX106" fmla="*/ 522433 w 653930"/>
                <a:gd name="connsiteY106" fmla="*/ 171923 h 977489"/>
                <a:gd name="connsiteX107" fmla="*/ 520052 w 653930"/>
                <a:gd name="connsiteY107" fmla="*/ 107629 h 977489"/>
                <a:gd name="connsiteX108" fmla="*/ 512908 w 653930"/>
                <a:gd name="connsiteY108" fmla="*/ 102866 h 977489"/>
                <a:gd name="connsiteX109" fmla="*/ 498621 w 653930"/>
                <a:gd name="connsiteY109" fmla="*/ 98104 h 977489"/>
                <a:gd name="connsiteX110" fmla="*/ 484333 w 653930"/>
                <a:gd name="connsiteY110" fmla="*/ 90960 h 977489"/>
                <a:gd name="connsiteX111" fmla="*/ 472427 w 653930"/>
                <a:gd name="connsiteY111" fmla="*/ 83816 h 977489"/>
                <a:gd name="connsiteX112" fmla="*/ 458140 w 653930"/>
                <a:gd name="connsiteY112" fmla="*/ 76673 h 977489"/>
                <a:gd name="connsiteX113" fmla="*/ 448615 w 653930"/>
                <a:gd name="connsiteY113" fmla="*/ 69529 h 977489"/>
                <a:gd name="connsiteX114" fmla="*/ 422421 w 653930"/>
                <a:gd name="connsiteY114" fmla="*/ 62385 h 977489"/>
                <a:gd name="connsiteX115" fmla="*/ 405752 w 653930"/>
                <a:gd name="connsiteY115" fmla="*/ 55241 h 977489"/>
                <a:gd name="connsiteX116" fmla="*/ 398608 w 653930"/>
                <a:gd name="connsiteY116" fmla="*/ 52860 h 977489"/>
                <a:gd name="connsiteX117" fmla="*/ 396227 w 653930"/>
                <a:gd name="connsiteY117" fmla="*/ 45716 h 977489"/>
                <a:gd name="connsiteX118" fmla="*/ 381940 w 653930"/>
                <a:gd name="connsiteY118" fmla="*/ 40954 h 977489"/>
                <a:gd name="connsiteX119" fmla="*/ 374796 w 653930"/>
                <a:gd name="connsiteY119" fmla="*/ 36191 h 977489"/>
                <a:gd name="connsiteX120" fmla="*/ 367652 w 653930"/>
                <a:gd name="connsiteY120" fmla="*/ 33810 h 977489"/>
                <a:gd name="connsiteX121" fmla="*/ 331933 w 653930"/>
                <a:gd name="connsiteY121" fmla="*/ 29048 h 977489"/>
                <a:gd name="connsiteX122" fmla="*/ 324790 w 653930"/>
                <a:gd name="connsiteY122" fmla="*/ 26666 h 977489"/>
                <a:gd name="connsiteX123" fmla="*/ 320027 w 653930"/>
                <a:gd name="connsiteY123" fmla="*/ 12379 h 977489"/>
                <a:gd name="connsiteX124" fmla="*/ 312883 w 653930"/>
                <a:gd name="connsiteY124" fmla="*/ 9998 h 977489"/>
                <a:gd name="connsiteX125" fmla="*/ 305740 w 653930"/>
                <a:gd name="connsiteY125" fmla="*/ 5235 h 977489"/>
                <a:gd name="connsiteX126" fmla="*/ 291452 w 653930"/>
                <a:gd name="connsiteY126" fmla="*/ 473 h 977489"/>
                <a:gd name="connsiteX127" fmla="*/ 274783 w 653930"/>
                <a:gd name="connsiteY127" fmla="*/ 2854 h 977489"/>
                <a:gd name="connsiteX128" fmla="*/ 277165 w 653930"/>
                <a:gd name="connsiteY128" fmla="*/ 33810 h 977489"/>
                <a:gd name="connsiteX129" fmla="*/ 274783 w 653930"/>
                <a:gd name="connsiteY129" fmla="*/ 86198 h 977489"/>
                <a:gd name="connsiteX130" fmla="*/ 267640 w 653930"/>
                <a:gd name="connsiteY130" fmla="*/ 114773 h 977489"/>
                <a:gd name="connsiteX131" fmla="*/ 253352 w 653930"/>
                <a:gd name="connsiteY131" fmla="*/ 126679 h 977489"/>
                <a:gd name="connsiteX132" fmla="*/ 253352 w 653930"/>
                <a:gd name="connsiteY132" fmla="*/ 129060 h 977489"/>
                <a:gd name="connsiteX0" fmla="*/ 253352 w 653930"/>
                <a:gd name="connsiteY0" fmla="*/ 129060 h 977489"/>
                <a:gd name="connsiteX1" fmla="*/ 246208 w 653930"/>
                <a:gd name="connsiteY1" fmla="*/ 148110 h 977489"/>
                <a:gd name="connsiteX2" fmla="*/ 239065 w 653930"/>
                <a:gd name="connsiteY2" fmla="*/ 150491 h 977489"/>
                <a:gd name="connsiteX3" fmla="*/ 227158 w 653930"/>
                <a:gd name="connsiteY3" fmla="*/ 160016 h 977489"/>
                <a:gd name="connsiteX4" fmla="*/ 220015 w 653930"/>
                <a:gd name="connsiteY4" fmla="*/ 167160 h 977489"/>
                <a:gd name="connsiteX5" fmla="*/ 212871 w 653930"/>
                <a:gd name="connsiteY5" fmla="*/ 171923 h 977489"/>
                <a:gd name="connsiteX6" fmla="*/ 208108 w 653930"/>
                <a:gd name="connsiteY6" fmla="*/ 186210 h 977489"/>
                <a:gd name="connsiteX7" fmla="*/ 205727 w 653930"/>
                <a:gd name="connsiteY7" fmla="*/ 193354 h 977489"/>
                <a:gd name="connsiteX8" fmla="*/ 200965 w 653930"/>
                <a:gd name="connsiteY8" fmla="*/ 200498 h 977489"/>
                <a:gd name="connsiteX9" fmla="*/ 196202 w 653930"/>
                <a:gd name="connsiteY9" fmla="*/ 214785 h 977489"/>
                <a:gd name="connsiteX10" fmla="*/ 200965 w 653930"/>
                <a:gd name="connsiteY10" fmla="*/ 321941 h 977489"/>
                <a:gd name="connsiteX11" fmla="*/ 198583 w 653930"/>
                <a:gd name="connsiteY11" fmla="*/ 343373 h 977489"/>
                <a:gd name="connsiteX12" fmla="*/ 196202 w 653930"/>
                <a:gd name="connsiteY12" fmla="*/ 350516 h 977489"/>
                <a:gd name="connsiteX13" fmla="*/ 181915 w 653930"/>
                <a:gd name="connsiteY13" fmla="*/ 357660 h 977489"/>
                <a:gd name="connsiteX14" fmla="*/ 177152 w 653930"/>
                <a:gd name="connsiteY14" fmla="*/ 364804 h 977489"/>
                <a:gd name="connsiteX15" fmla="*/ 165246 w 653930"/>
                <a:gd name="connsiteY15" fmla="*/ 379091 h 977489"/>
                <a:gd name="connsiteX16" fmla="*/ 162865 w 653930"/>
                <a:gd name="connsiteY16" fmla="*/ 386235 h 977489"/>
                <a:gd name="connsiteX17" fmla="*/ 160483 w 653930"/>
                <a:gd name="connsiteY17" fmla="*/ 417191 h 977489"/>
                <a:gd name="connsiteX18" fmla="*/ 146196 w 653930"/>
                <a:gd name="connsiteY18" fmla="*/ 429098 h 977489"/>
                <a:gd name="connsiteX19" fmla="*/ 143815 w 653930"/>
                <a:gd name="connsiteY19" fmla="*/ 476723 h 977489"/>
                <a:gd name="connsiteX20" fmla="*/ 139052 w 653930"/>
                <a:gd name="connsiteY20" fmla="*/ 531491 h 977489"/>
                <a:gd name="connsiteX21" fmla="*/ 134290 w 653930"/>
                <a:gd name="connsiteY21" fmla="*/ 545779 h 977489"/>
                <a:gd name="connsiteX22" fmla="*/ 131908 w 653930"/>
                <a:gd name="connsiteY22" fmla="*/ 552923 h 977489"/>
                <a:gd name="connsiteX23" fmla="*/ 124765 w 653930"/>
                <a:gd name="connsiteY23" fmla="*/ 557685 h 977489"/>
                <a:gd name="connsiteX24" fmla="*/ 117621 w 653930"/>
                <a:gd name="connsiteY24" fmla="*/ 564829 h 977489"/>
                <a:gd name="connsiteX25" fmla="*/ 108096 w 653930"/>
                <a:gd name="connsiteY25" fmla="*/ 567210 h 977489"/>
                <a:gd name="connsiteX26" fmla="*/ 100952 w 653930"/>
                <a:gd name="connsiteY26" fmla="*/ 571973 h 977489"/>
                <a:gd name="connsiteX27" fmla="*/ 96190 w 653930"/>
                <a:gd name="connsiteY27" fmla="*/ 591023 h 977489"/>
                <a:gd name="connsiteX28" fmla="*/ 93808 w 653930"/>
                <a:gd name="connsiteY28" fmla="*/ 598166 h 977489"/>
                <a:gd name="connsiteX29" fmla="*/ 86665 w 653930"/>
                <a:gd name="connsiteY29" fmla="*/ 602929 h 977489"/>
                <a:gd name="connsiteX30" fmla="*/ 74758 w 653930"/>
                <a:gd name="connsiteY30" fmla="*/ 617216 h 977489"/>
                <a:gd name="connsiteX31" fmla="*/ 65233 w 653930"/>
                <a:gd name="connsiteY31" fmla="*/ 631504 h 977489"/>
                <a:gd name="connsiteX32" fmla="*/ 62852 w 653930"/>
                <a:gd name="connsiteY32" fmla="*/ 638648 h 977489"/>
                <a:gd name="connsiteX33" fmla="*/ 67615 w 653930"/>
                <a:gd name="connsiteY33" fmla="*/ 679129 h 977489"/>
                <a:gd name="connsiteX34" fmla="*/ 58090 w 653930"/>
                <a:gd name="connsiteY34" fmla="*/ 800573 h 977489"/>
                <a:gd name="connsiteX35" fmla="*/ 50946 w 653930"/>
                <a:gd name="connsiteY35" fmla="*/ 805335 h 977489"/>
                <a:gd name="connsiteX36" fmla="*/ 41421 w 653930"/>
                <a:gd name="connsiteY36" fmla="*/ 819623 h 977489"/>
                <a:gd name="connsiteX37" fmla="*/ 39040 w 653930"/>
                <a:gd name="connsiteY37" fmla="*/ 893441 h 977489"/>
                <a:gd name="connsiteX38" fmla="*/ 36658 w 653930"/>
                <a:gd name="connsiteY38" fmla="*/ 900585 h 977489"/>
                <a:gd name="connsiteX39" fmla="*/ 31896 w 653930"/>
                <a:gd name="connsiteY39" fmla="*/ 917254 h 977489"/>
                <a:gd name="connsiteX40" fmla="*/ 24752 w 653930"/>
                <a:gd name="connsiteY40" fmla="*/ 924398 h 977489"/>
                <a:gd name="connsiteX41" fmla="*/ 15227 w 653930"/>
                <a:gd name="connsiteY41" fmla="*/ 938685 h 977489"/>
                <a:gd name="connsiteX42" fmla="*/ 940 w 653930"/>
                <a:gd name="connsiteY42" fmla="*/ 943448 h 977489"/>
                <a:gd name="connsiteX43" fmla="*/ 43802 w 653930"/>
                <a:gd name="connsiteY43" fmla="*/ 969641 h 977489"/>
                <a:gd name="connsiteX44" fmla="*/ 286690 w 653930"/>
                <a:gd name="connsiteY44" fmla="*/ 976785 h 977489"/>
                <a:gd name="connsiteX45" fmla="*/ 289071 w 653930"/>
                <a:gd name="connsiteY45" fmla="*/ 955354 h 977489"/>
                <a:gd name="connsiteX46" fmla="*/ 300977 w 653930"/>
                <a:gd name="connsiteY46" fmla="*/ 943448 h 977489"/>
                <a:gd name="connsiteX47" fmla="*/ 308121 w 653930"/>
                <a:gd name="connsiteY47" fmla="*/ 941066 h 977489"/>
                <a:gd name="connsiteX48" fmla="*/ 315265 w 653930"/>
                <a:gd name="connsiteY48" fmla="*/ 933923 h 977489"/>
                <a:gd name="connsiteX49" fmla="*/ 322408 w 653930"/>
                <a:gd name="connsiteY49" fmla="*/ 929160 h 977489"/>
                <a:gd name="connsiteX50" fmla="*/ 331933 w 653930"/>
                <a:gd name="connsiteY50" fmla="*/ 917254 h 977489"/>
                <a:gd name="connsiteX51" fmla="*/ 343840 w 653930"/>
                <a:gd name="connsiteY51" fmla="*/ 902966 h 977489"/>
                <a:gd name="connsiteX52" fmla="*/ 350983 w 653930"/>
                <a:gd name="connsiteY52" fmla="*/ 900585 h 977489"/>
                <a:gd name="connsiteX53" fmla="*/ 358127 w 653930"/>
                <a:gd name="connsiteY53" fmla="*/ 895823 h 977489"/>
                <a:gd name="connsiteX54" fmla="*/ 398608 w 653930"/>
                <a:gd name="connsiteY54" fmla="*/ 893441 h 977489"/>
                <a:gd name="connsiteX55" fmla="*/ 400990 w 653930"/>
                <a:gd name="connsiteY55" fmla="*/ 881535 h 977489"/>
                <a:gd name="connsiteX56" fmla="*/ 412896 w 653930"/>
                <a:gd name="connsiteY56" fmla="*/ 869629 h 977489"/>
                <a:gd name="connsiteX57" fmla="*/ 420040 w 653930"/>
                <a:gd name="connsiteY57" fmla="*/ 862485 h 977489"/>
                <a:gd name="connsiteX58" fmla="*/ 427183 w 653930"/>
                <a:gd name="connsiteY58" fmla="*/ 857723 h 977489"/>
                <a:gd name="connsiteX59" fmla="*/ 446233 w 653930"/>
                <a:gd name="connsiteY59" fmla="*/ 845816 h 977489"/>
                <a:gd name="connsiteX60" fmla="*/ 455758 w 653930"/>
                <a:gd name="connsiteY60" fmla="*/ 836291 h 977489"/>
                <a:gd name="connsiteX61" fmla="*/ 465283 w 653930"/>
                <a:gd name="connsiteY61" fmla="*/ 819623 h 977489"/>
                <a:gd name="connsiteX62" fmla="*/ 479571 w 653930"/>
                <a:gd name="connsiteY62" fmla="*/ 814860 h 977489"/>
                <a:gd name="connsiteX63" fmla="*/ 574821 w 653930"/>
                <a:gd name="connsiteY63" fmla="*/ 812479 h 977489"/>
                <a:gd name="connsiteX64" fmla="*/ 591490 w 653930"/>
                <a:gd name="connsiteY64" fmla="*/ 807716 h 977489"/>
                <a:gd name="connsiteX65" fmla="*/ 598633 w 653930"/>
                <a:gd name="connsiteY65" fmla="*/ 805335 h 977489"/>
                <a:gd name="connsiteX66" fmla="*/ 601015 w 653930"/>
                <a:gd name="connsiteY66" fmla="*/ 771998 h 977489"/>
                <a:gd name="connsiteX67" fmla="*/ 610540 w 653930"/>
                <a:gd name="connsiteY67" fmla="*/ 769616 h 977489"/>
                <a:gd name="connsiteX68" fmla="*/ 648640 w 653930"/>
                <a:gd name="connsiteY68" fmla="*/ 767235 h 977489"/>
                <a:gd name="connsiteX69" fmla="*/ 651021 w 653930"/>
                <a:gd name="connsiteY69" fmla="*/ 726754 h 977489"/>
                <a:gd name="connsiteX70" fmla="*/ 648640 w 653930"/>
                <a:gd name="connsiteY70" fmla="*/ 719610 h 977489"/>
                <a:gd name="connsiteX71" fmla="*/ 641496 w 653930"/>
                <a:gd name="connsiteY71" fmla="*/ 712466 h 977489"/>
                <a:gd name="connsiteX72" fmla="*/ 636733 w 653930"/>
                <a:gd name="connsiteY72" fmla="*/ 705323 h 977489"/>
                <a:gd name="connsiteX73" fmla="*/ 634352 w 653930"/>
                <a:gd name="connsiteY73" fmla="*/ 698179 h 977489"/>
                <a:gd name="connsiteX74" fmla="*/ 620065 w 653930"/>
                <a:gd name="connsiteY74" fmla="*/ 693416 h 977489"/>
                <a:gd name="connsiteX75" fmla="*/ 622446 w 653930"/>
                <a:gd name="connsiteY75" fmla="*/ 643410 h 977489"/>
                <a:gd name="connsiteX76" fmla="*/ 627208 w 653930"/>
                <a:gd name="connsiteY76" fmla="*/ 629123 h 977489"/>
                <a:gd name="connsiteX77" fmla="*/ 629590 w 653930"/>
                <a:gd name="connsiteY77" fmla="*/ 621979 h 977489"/>
                <a:gd name="connsiteX78" fmla="*/ 627208 w 653930"/>
                <a:gd name="connsiteY78" fmla="*/ 586260 h 977489"/>
                <a:gd name="connsiteX79" fmla="*/ 622446 w 653930"/>
                <a:gd name="connsiteY79" fmla="*/ 571973 h 977489"/>
                <a:gd name="connsiteX80" fmla="*/ 617683 w 653930"/>
                <a:gd name="connsiteY80" fmla="*/ 557685 h 977489"/>
                <a:gd name="connsiteX81" fmla="*/ 615302 w 653930"/>
                <a:gd name="connsiteY81" fmla="*/ 550541 h 977489"/>
                <a:gd name="connsiteX82" fmla="*/ 610540 w 653930"/>
                <a:gd name="connsiteY82" fmla="*/ 543398 h 977489"/>
                <a:gd name="connsiteX83" fmla="*/ 605777 w 653930"/>
                <a:gd name="connsiteY83" fmla="*/ 521966 h 977489"/>
                <a:gd name="connsiteX84" fmla="*/ 601015 w 653930"/>
                <a:gd name="connsiteY84" fmla="*/ 507679 h 977489"/>
                <a:gd name="connsiteX85" fmla="*/ 598633 w 653930"/>
                <a:gd name="connsiteY85" fmla="*/ 500535 h 977489"/>
                <a:gd name="connsiteX86" fmla="*/ 593871 w 653930"/>
                <a:gd name="connsiteY86" fmla="*/ 479104 h 977489"/>
                <a:gd name="connsiteX87" fmla="*/ 591490 w 653930"/>
                <a:gd name="connsiteY87" fmla="*/ 471960 h 977489"/>
                <a:gd name="connsiteX88" fmla="*/ 589108 w 653930"/>
                <a:gd name="connsiteY88" fmla="*/ 419573 h 977489"/>
                <a:gd name="connsiteX89" fmla="*/ 586727 w 653930"/>
                <a:gd name="connsiteY89" fmla="*/ 412429 h 977489"/>
                <a:gd name="connsiteX90" fmla="*/ 581965 w 653930"/>
                <a:gd name="connsiteY90" fmla="*/ 390998 h 977489"/>
                <a:gd name="connsiteX91" fmla="*/ 577202 w 653930"/>
                <a:gd name="connsiteY91" fmla="*/ 383854 h 977489"/>
                <a:gd name="connsiteX92" fmla="*/ 574821 w 653930"/>
                <a:gd name="connsiteY92" fmla="*/ 362423 h 977489"/>
                <a:gd name="connsiteX93" fmla="*/ 572440 w 653930"/>
                <a:gd name="connsiteY93" fmla="*/ 355279 h 977489"/>
                <a:gd name="connsiteX94" fmla="*/ 570058 w 653930"/>
                <a:gd name="connsiteY94" fmla="*/ 331466 h 977489"/>
                <a:gd name="connsiteX95" fmla="*/ 567677 w 653930"/>
                <a:gd name="connsiteY95" fmla="*/ 324323 h 977489"/>
                <a:gd name="connsiteX96" fmla="*/ 562915 w 653930"/>
                <a:gd name="connsiteY96" fmla="*/ 305273 h 977489"/>
                <a:gd name="connsiteX97" fmla="*/ 553390 w 653930"/>
                <a:gd name="connsiteY97" fmla="*/ 290985 h 977489"/>
                <a:gd name="connsiteX98" fmla="*/ 546246 w 653930"/>
                <a:gd name="connsiteY98" fmla="*/ 264791 h 977489"/>
                <a:gd name="connsiteX99" fmla="*/ 543865 w 653930"/>
                <a:gd name="connsiteY99" fmla="*/ 248123 h 977489"/>
                <a:gd name="connsiteX100" fmla="*/ 541483 w 653930"/>
                <a:gd name="connsiteY100" fmla="*/ 240979 h 977489"/>
                <a:gd name="connsiteX101" fmla="*/ 539102 w 653930"/>
                <a:gd name="connsiteY101" fmla="*/ 226691 h 977489"/>
                <a:gd name="connsiteX102" fmla="*/ 534340 w 653930"/>
                <a:gd name="connsiteY102" fmla="*/ 212404 h 977489"/>
                <a:gd name="connsiteX103" fmla="*/ 531958 w 653930"/>
                <a:gd name="connsiteY103" fmla="*/ 205260 h 977489"/>
                <a:gd name="connsiteX104" fmla="*/ 529577 w 653930"/>
                <a:gd name="connsiteY104" fmla="*/ 198116 h 977489"/>
                <a:gd name="connsiteX105" fmla="*/ 524815 w 653930"/>
                <a:gd name="connsiteY105" fmla="*/ 190973 h 977489"/>
                <a:gd name="connsiteX106" fmla="*/ 522433 w 653930"/>
                <a:gd name="connsiteY106" fmla="*/ 171923 h 977489"/>
                <a:gd name="connsiteX107" fmla="*/ 520052 w 653930"/>
                <a:gd name="connsiteY107" fmla="*/ 107629 h 977489"/>
                <a:gd name="connsiteX108" fmla="*/ 512908 w 653930"/>
                <a:gd name="connsiteY108" fmla="*/ 102866 h 977489"/>
                <a:gd name="connsiteX109" fmla="*/ 498621 w 653930"/>
                <a:gd name="connsiteY109" fmla="*/ 98104 h 977489"/>
                <a:gd name="connsiteX110" fmla="*/ 484333 w 653930"/>
                <a:gd name="connsiteY110" fmla="*/ 90960 h 977489"/>
                <a:gd name="connsiteX111" fmla="*/ 472427 w 653930"/>
                <a:gd name="connsiteY111" fmla="*/ 83816 h 977489"/>
                <a:gd name="connsiteX112" fmla="*/ 458140 w 653930"/>
                <a:gd name="connsiteY112" fmla="*/ 76673 h 977489"/>
                <a:gd name="connsiteX113" fmla="*/ 448615 w 653930"/>
                <a:gd name="connsiteY113" fmla="*/ 69529 h 977489"/>
                <a:gd name="connsiteX114" fmla="*/ 422421 w 653930"/>
                <a:gd name="connsiteY114" fmla="*/ 62385 h 977489"/>
                <a:gd name="connsiteX115" fmla="*/ 405752 w 653930"/>
                <a:gd name="connsiteY115" fmla="*/ 55241 h 977489"/>
                <a:gd name="connsiteX116" fmla="*/ 398608 w 653930"/>
                <a:gd name="connsiteY116" fmla="*/ 52860 h 977489"/>
                <a:gd name="connsiteX117" fmla="*/ 396227 w 653930"/>
                <a:gd name="connsiteY117" fmla="*/ 45716 h 977489"/>
                <a:gd name="connsiteX118" fmla="*/ 381940 w 653930"/>
                <a:gd name="connsiteY118" fmla="*/ 40954 h 977489"/>
                <a:gd name="connsiteX119" fmla="*/ 374796 w 653930"/>
                <a:gd name="connsiteY119" fmla="*/ 36191 h 977489"/>
                <a:gd name="connsiteX120" fmla="*/ 367652 w 653930"/>
                <a:gd name="connsiteY120" fmla="*/ 33810 h 977489"/>
                <a:gd name="connsiteX121" fmla="*/ 331933 w 653930"/>
                <a:gd name="connsiteY121" fmla="*/ 29048 h 977489"/>
                <a:gd name="connsiteX122" fmla="*/ 324790 w 653930"/>
                <a:gd name="connsiteY122" fmla="*/ 26666 h 977489"/>
                <a:gd name="connsiteX123" fmla="*/ 320027 w 653930"/>
                <a:gd name="connsiteY123" fmla="*/ 12379 h 977489"/>
                <a:gd name="connsiteX124" fmla="*/ 312883 w 653930"/>
                <a:gd name="connsiteY124" fmla="*/ 9998 h 977489"/>
                <a:gd name="connsiteX125" fmla="*/ 305740 w 653930"/>
                <a:gd name="connsiteY125" fmla="*/ 5235 h 977489"/>
                <a:gd name="connsiteX126" fmla="*/ 291452 w 653930"/>
                <a:gd name="connsiteY126" fmla="*/ 473 h 977489"/>
                <a:gd name="connsiteX127" fmla="*/ 274783 w 653930"/>
                <a:gd name="connsiteY127" fmla="*/ 2854 h 977489"/>
                <a:gd name="connsiteX128" fmla="*/ 277165 w 653930"/>
                <a:gd name="connsiteY128" fmla="*/ 33810 h 977489"/>
                <a:gd name="connsiteX129" fmla="*/ 274783 w 653930"/>
                <a:gd name="connsiteY129" fmla="*/ 86198 h 977489"/>
                <a:gd name="connsiteX130" fmla="*/ 267640 w 653930"/>
                <a:gd name="connsiteY130" fmla="*/ 114773 h 977489"/>
                <a:gd name="connsiteX131" fmla="*/ 253352 w 653930"/>
                <a:gd name="connsiteY131" fmla="*/ 126679 h 977489"/>
                <a:gd name="connsiteX132" fmla="*/ 253352 w 653930"/>
                <a:gd name="connsiteY132" fmla="*/ 129060 h 977489"/>
                <a:gd name="connsiteX0" fmla="*/ 253352 w 653930"/>
                <a:gd name="connsiteY0" fmla="*/ 129060 h 977489"/>
                <a:gd name="connsiteX1" fmla="*/ 246208 w 653930"/>
                <a:gd name="connsiteY1" fmla="*/ 148110 h 977489"/>
                <a:gd name="connsiteX2" fmla="*/ 239065 w 653930"/>
                <a:gd name="connsiteY2" fmla="*/ 150491 h 977489"/>
                <a:gd name="connsiteX3" fmla="*/ 227158 w 653930"/>
                <a:gd name="connsiteY3" fmla="*/ 160016 h 977489"/>
                <a:gd name="connsiteX4" fmla="*/ 220015 w 653930"/>
                <a:gd name="connsiteY4" fmla="*/ 167160 h 977489"/>
                <a:gd name="connsiteX5" fmla="*/ 212871 w 653930"/>
                <a:gd name="connsiteY5" fmla="*/ 171923 h 977489"/>
                <a:gd name="connsiteX6" fmla="*/ 208108 w 653930"/>
                <a:gd name="connsiteY6" fmla="*/ 186210 h 977489"/>
                <a:gd name="connsiteX7" fmla="*/ 205727 w 653930"/>
                <a:gd name="connsiteY7" fmla="*/ 193354 h 977489"/>
                <a:gd name="connsiteX8" fmla="*/ 200965 w 653930"/>
                <a:gd name="connsiteY8" fmla="*/ 200498 h 977489"/>
                <a:gd name="connsiteX9" fmla="*/ 196202 w 653930"/>
                <a:gd name="connsiteY9" fmla="*/ 214785 h 977489"/>
                <a:gd name="connsiteX10" fmla="*/ 200965 w 653930"/>
                <a:gd name="connsiteY10" fmla="*/ 321941 h 977489"/>
                <a:gd name="connsiteX11" fmla="*/ 198583 w 653930"/>
                <a:gd name="connsiteY11" fmla="*/ 343373 h 977489"/>
                <a:gd name="connsiteX12" fmla="*/ 196202 w 653930"/>
                <a:gd name="connsiteY12" fmla="*/ 350516 h 977489"/>
                <a:gd name="connsiteX13" fmla="*/ 181915 w 653930"/>
                <a:gd name="connsiteY13" fmla="*/ 357660 h 977489"/>
                <a:gd name="connsiteX14" fmla="*/ 177152 w 653930"/>
                <a:gd name="connsiteY14" fmla="*/ 364804 h 977489"/>
                <a:gd name="connsiteX15" fmla="*/ 165246 w 653930"/>
                <a:gd name="connsiteY15" fmla="*/ 379091 h 977489"/>
                <a:gd name="connsiteX16" fmla="*/ 162865 w 653930"/>
                <a:gd name="connsiteY16" fmla="*/ 386235 h 977489"/>
                <a:gd name="connsiteX17" fmla="*/ 160483 w 653930"/>
                <a:gd name="connsiteY17" fmla="*/ 417191 h 977489"/>
                <a:gd name="connsiteX18" fmla="*/ 146196 w 653930"/>
                <a:gd name="connsiteY18" fmla="*/ 429098 h 977489"/>
                <a:gd name="connsiteX19" fmla="*/ 143815 w 653930"/>
                <a:gd name="connsiteY19" fmla="*/ 476723 h 977489"/>
                <a:gd name="connsiteX20" fmla="*/ 139052 w 653930"/>
                <a:gd name="connsiteY20" fmla="*/ 531491 h 977489"/>
                <a:gd name="connsiteX21" fmla="*/ 134290 w 653930"/>
                <a:gd name="connsiteY21" fmla="*/ 545779 h 977489"/>
                <a:gd name="connsiteX22" fmla="*/ 131908 w 653930"/>
                <a:gd name="connsiteY22" fmla="*/ 552923 h 977489"/>
                <a:gd name="connsiteX23" fmla="*/ 124765 w 653930"/>
                <a:gd name="connsiteY23" fmla="*/ 557685 h 977489"/>
                <a:gd name="connsiteX24" fmla="*/ 117621 w 653930"/>
                <a:gd name="connsiteY24" fmla="*/ 564829 h 977489"/>
                <a:gd name="connsiteX25" fmla="*/ 108096 w 653930"/>
                <a:gd name="connsiteY25" fmla="*/ 567210 h 977489"/>
                <a:gd name="connsiteX26" fmla="*/ 100952 w 653930"/>
                <a:gd name="connsiteY26" fmla="*/ 571973 h 977489"/>
                <a:gd name="connsiteX27" fmla="*/ 96190 w 653930"/>
                <a:gd name="connsiteY27" fmla="*/ 591023 h 977489"/>
                <a:gd name="connsiteX28" fmla="*/ 93808 w 653930"/>
                <a:gd name="connsiteY28" fmla="*/ 598166 h 977489"/>
                <a:gd name="connsiteX29" fmla="*/ 86665 w 653930"/>
                <a:gd name="connsiteY29" fmla="*/ 602929 h 977489"/>
                <a:gd name="connsiteX30" fmla="*/ 74758 w 653930"/>
                <a:gd name="connsiteY30" fmla="*/ 617216 h 977489"/>
                <a:gd name="connsiteX31" fmla="*/ 65233 w 653930"/>
                <a:gd name="connsiteY31" fmla="*/ 631504 h 977489"/>
                <a:gd name="connsiteX32" fmla="*/ 62852 w 653930"/>
                <a:gd name="connsiteY32" fmla="*/ 638648 h 977489"/>
                <a:gd name="connsiteX33" fmla="*/ 67615 w 653930"/>
                <a:gd name="connsiteY33" fmla="*/ 679129 h 977489"/>
                <a:gd name="connsiteX34" fmla="*/ 58090 w 653930"/>
                <a:gd name="connsiteY34" fmla="*/ 800573 h 977489"/>
                <a:gd name="connsiteX35" fmla="*/ 50946 w 653930"/>
                <a:gd name="connsiteY35" fmla="*/ 805335 h 977489"/>
                <a:gd name="connsiteX36" fmla="*/ 41421 w 653930"/>
                <a:gd name="connsiteY36" fmla="*/ 819623 h 977489"/>
                <a:gd name="connsiteX37" fmla="*/ 39040 w 653930"/>
                <a:gd name="connsiteY37" fmla="*/ 893441 h 977489"/>
                <a:gd name="connsiteX38" fmla="*/ 36658 w 653930"/>
                <a:gd name="connsiteY38" fmla="*/ 900585 h 977489"/>
                <a:gd name="connsiteX39" fmla="*/ 31896 w 653930"/>
                <a:gd name="connsiteY39" fmla="*/ 917254 h 977489"/>
                <a:gd name="connsiteX40" fmla="*/ 24752 w 653930"/>
                <a:gd name="connsiteY40" fmla="*/ 924398 h 977489"/>
                <a:gd name="connsiteX41" fmla="*/ 15227 w 653930"/>
                <a:gd name="connsiteY41" fmla="*/ 938685 h 977489"/>
                <a:gd name="connsiteX42" fmla="*/ 940 w 653930"/>
                <a:gd name="connsiteY42" fmla="*/ 943448 h 977489"/>
                <a:gd name="connsiteX43" fmla="*/ 43802 w 653930"/>
                <a:gd name="connsiteY43" fmla="*/ 969641 h 977489"/>
                <a:gd name="connsiteX44" fmla="*/ 286690 w 653930"/>
                <a:gd name="connsiteY44" fmla="*/ 976785 h 977489"/>
                <a:gd name="connsiteX45" fmla="*/ 289071 w 653930"/>
                <a:gd name="connsiteY45" fmla="*/ 955354 h 977489"/>
                <a:gd name="connsiteX46" fmla="*/ 300977 w 653930"/>
                <a:gd name="connsiteY46" fmla="*/ 943448 h 977489"/>
                <a:gd name="connsiteX47" fmla="*/ 308121 w 653930"/>
                <a:gd name="connsiteY47" fmla="*/ 941066 h 977489"/>
                <a:gd name="connsiteX48" fmla="*/ 315265 w 653930"/>
                <a:gd name="connsiteY48" fmla="*/ 933923 h 977489"/>
                <a:gd name="connsiteX49" fmla="*/ 322408 w 653930"/>
                <a:gd name="connsiteY49" fmla="*/ 929160 h 977489"/>
                <a:gd name="connsiteX50" fmla="*/ 331933 w 653930"/>
                <a:gd name="connsiteY50" fmla="*/ 917254 h 977489"/>
                <a:gd name="connsiteX51" fmla="*/ 343840 w 653930"/>
                <a:gd name="connsiteY51" fmla="*/ 902966 h 977489"/>
                <a:gd name="connsiteX52" fmla="*/ 350983 w 653930"/>
                <a:gd name="connsiteY52" fmla="*/ 900585 h 977489"/>
                <a:gd name="connsiteX53" fmla="*/ 358127 w 653930"/>
                <a:gd name="connsiteY53" fmla="*/ 895823 h 977489"/>
                <a:gd name="connsiteX54" fmla="*/ 398608 w 653930"/>
                <a:gd name="connsiteY54" fmla="*/ 893441 h 977489"/>
                <a:gd name="connsiteX55" fmla="*/ 400990 w 653930"/>
                <a:gd name="connsiteY55" fmla="*/ 881535 h 977489"/>
                <a:gd name="connsiteX56" fmla="*/ 412896 w 653930"/>
                <a:gd name="connsiteY56" fmla="*/ 869629 h 977489"/>
                <a:gd name="connsiteX57" fmla="*/ 420040 w 653930"/>
                <a:gd name="connsiteY57" fmla="*/ 862485 h 977489"/>
                <a:gd name="connsiteX58" fmla="*/ 427183 w 653930"/>
                <a:gd name="connsiteY58" fmla="*/ 857723 h 977489"/>
                <a:gd name="connsiteX59" fmla="*/ 446233 w 653930"/>
                <a:gd name="connsiteY59" fmla="*/ 845816 h 977489"/>
                <a:gd name="connsiteX60" fmla="*/ 455758 w 653930"/>
                <a:gd name="connsiteY60" fmla="*/ 836291 h 977489"/>
                <a:gd name="connsiteX61" fmla="*/ 465283 w 653930"/>
                <a:gd name="connsiteY61" fmla="*/ 819623 h 977489"/>
                <a:gd name="connsiteX62" fmla="*/ 479571 w 653930"/>
                <a:gd name="connsiteY62" fmla="*/ 814860 h 977489"/>
                <a:gd name="connsiteX63" fmla="*/ 574821 w 653930"/>
                <a:gd name="connsiteY63" fmla="*/ 812479 h 977489"/>
                <a:gd name="connsiteX64" fmla="*/ 591490 w 653930"/>
                <a:gd name="connsiteY64" fmla="*/ 807716 h 977489"/>
                <a:gd name="connsiteX65" fmla="*/ 598633 w 653930"/>
                <a:gd name="connsiteY65" fmla="*/ 805335 h 977489"/>
                <a:gd name="connsiteX66" fmla="*/ 601015 w 653930"/>
                <a:gd name="connsiteY66" fmla="*/ 771998 h 977489"/>
                <a:gd name="connsiteX67" fmla="*/ 610540 w 653930"/>
                <a:gd name="connsiteY67" fmla="*/ 769616 h 977489"/>
                <a:gd name="connsiteX68" fmla="*/ 648640 w 653930"/>
                <a:gd name="connsiteY68" fmla="*/ 767235 h 977489"/>
                <a:gd name="connsiteX69" fmla="*/ 651021 w 653930"/>
                <a:gd name="connsiteY69" fmla="*/ 726754 h 977489"/>
                <a:gd name="connsiteX70" fmla="*/ 648640 w 653930"/>
                <a:gd name="connsiteY70" fmla="*/ 719610 h 977489"/>
                <a:gd name="connsiteX71" fmla="*/ 641496 w 653930"/>
                <a:gd name="connsiteY71" fmla="*/ 712466 h 977489"/>
                <a:gd name="connsiteX72" fmla="*/ 636733 w 653930"/>
                <a:gd name="connsiteY72" fmla="*/ 705323 h 977489"/>
                <a:gd name="connsiteX73" fmla="*/ 634352 w 653930"/>
                <a:gd name="connsiteY73" fmla="*/ 698179 h 977489"/>
                <a:gd name="connsiteX74" fmla="*/ 620065 w 653930"/>
                <a:gd name="connsiteY74" fmla="*/ 693416 h 977489"/>
                <a:gd name="connsiteX75" fmla="*/ 622446 w 653930"/>
                <a:gd name="connsiteY75" fmla="*/ 643410 h 977489"/>
                <a:gd name="connsiteX76" fmla="*/ 627208 w 653930"/>
                <a:gd name="connsiteY76" fmla="*/ 629123 h 977489"/>
                <a:gd name="connsiteX77" fmla="*/ 629590 w 653930"/>
                <a:gd name="connsiteY77" fmla="*/ 621979 h 977489"/>
                <a:gd name="connsiteX78" fmla="*/ 627208 w 653930"/>
                <a:gd name="connsiteY78" fmla="*/ 586260 h 977489"/>
                <a:gd name="connsiteX79" fmla="*/ 622446 w 653930"/>
                <a:gd name="connsiteY79" fmla="*/ 571973 h 977489"/>
                <a:gd name="connsiteX80" fmla="*/ 617683 w 653930"/>
                <a:gd name="connsiteY80" fmla="*/ 557685 h 977489"/>
                <a:gd name="connsiteX81" fmla="*/ 615302 w 653930"/>
                <a:gd name="connsiteY81" fmla="*/ 550541 h 977489"/>
                <a:gd name="connsiteX82" fmla="*/ 610540 w 653930"/>
                <a:gd name="connsiteY82" fmla="*/ 543398 h 977489"/>
                <a:gd name="connsiteX83" fmla="*/ 605777 w 653930"/>
                <a:gd name="connsiteY83" fmla="*/ 521966 h 977489"/>
                <a:gd name="connsiteX84" fmla="*/ 601015 w 653930"/>
                <a:gd name="connsiteY84" fmla="*/ 507679 h 977489"/>
                <a:gd name="connsiteX85" fmla="*/ 598633 w 653930"/>
                <a:gd name="connsiteY85" fmla="*/ 500535 h 977489"/>
                <a:gd name="connsiteX86" fmla="*/ 593871 w 653930"/>
                <a:gd name="connsiteY86" fmla="*/ 479104 h 977489"/>
                <a:gd name="connsiteX87" fmla="*/ 601015 w 653930"/>
                <a:gd name="connsiteY87" fmla="*/ 474341 h 977489"/>
                <a:gd name="connsiteX88" fmla="*/ 589108 w 653930"/>
                <a:gd name="connsiteY88" fmla="*/ 419573 h 977489"/>
                <a:gd name="connsiteX89" fmla="*/ 586727 w 653930"/>
                <a:gd name="connsiteY89" fmla="*/ 412429 h 977489"/>
                <a:gd name="connsiteX90" fmla="*/ 581965 w 653930"/>
                <a:gd name="connsiteY90" fmla="*/ 390998 h 977489"/>
                <a:gd name="connsiteX91" fmla="*/ 577202 w 653930"/>
                <a:gd name="connsiteY91" fmla="*/ 383854 h 977489"/>
                <a:gd name="connsiteX92" fmla="*/ 574821 w 653930"/>
                <a:gd name="connsiteY92" fmla="*/ 362423 h 977489"/>
                <a:gd name="connsiteX93" fmla="*/ 572440 w 653930"/>
                <a:gd name="connsiteY93" fmla="*/ 355279 h 977489"/>
                <a:gd name="connsiteX94" fmla="*/ 570058 w 653930"/>
                <a:gd name="connsiteY94" fmla="*/ 331466 h 977489"/>
                <a:gd name="connsiteX95" fmla="*/ 567677 w 653930"/>
                <a:gd name="connsiteY95" fmla="*/ 324323 h 977489"/>
                <a:gd name="connsiteX96" fmla="*/ 562915 w 653930"/>
                <a:gd name="connsiteY96" fmla="*/ 305273 h 977489"/>
                <a:gd name="connsiteX97" fmla="*/ 553390 w 653930"/>
                <a:gd name="connsiteY97" fmla="*/ 290985 h 977489"/>
                <a:gd name="connsiteX98" fmla="*/ 546246 w 653930"/>
                <a:gd name="connsiteY98" fmla="*/ 264791 h 977489"/>
                <a:gd name="connsiteX99" fmla="*/ 543865 w 653930"/>
                <a:gd name="connsiteY99" fmla="*/ 248123 h 977489"/>
                <a:gd name="connsiteX100" fmla="*/ 541483 w 653930"/>
                <a:gd name="connsiteY100" fmla="*/ 240979 h 977489"/>
                <a:gd name="connsiteX101" fmla="*/ 539102 w 653930"/>
                <a:gd name="connsiteY101" fmla="*/ 226691 h 977489"/>
                <a:gd name="connsiteX102" fmla="*/ 534340 w 653930"/>
                <a:gd name="connsiteY102" fmla="*/ 212404 h 977489"/>
                <a:gd name="connsiteX103" fmla="*/ 531958 w 653930"/>
                <a:gd name="connsiteY103" fmla="*/ 205260 h 977489"/>
                <a:gd name="connsiteX104" fmla="*/ 529577 w 653930"/>
                <a:gd name="connsiteY104" fmla="*/ 198116 h 977489"/>
                <a:gd name="connsiteX105" fmla="*/ 524815 w 653930"/>
                <a:gd name="connsiteY105" fmla="*/ 190973 h 977489"/>
                <a:gd name="connsiteX106" fmla="*/ 522433 w 653930"/>
                <a:gd name="connsiteY106" fmla="*/ 171923 h 977489"/>
                <a:gd name="connsiteX107" fmla="*/ 520052 w 653930"/>
                <a:gd name="connsiteY107" fmla="*/ 107629 h 977489"/>
                <a:gd name="connsiteX108" fmla="*/ 512908 w 653930"/>
                <a:gd name="connsiteY108" fmla="*/ 102866 h 977489"/>
                <a:gd name="connsiteX109" fmla="*/ 498621 w 653930"/>
                <a:gd name="connsiteY109" fmla="*/ 98104 h 977489"/>
                <a:gd name="connsiteX110" fmla="*/ 484333 w 653930"/>
                <a:gd name="connsiteY110" fmla="*/ 90960 h 977489"/>
                <a:gd name="connsiteX111" fmla="*/ 472427 w 653930"/>
                <a:gd name="connsiteY111" fmla="*/ 83816 h 977489"/>
                <a:gd name="connsiteX112" fmla="*/ 458140 w 653930"/>
                <a:gd name="connsiteY112" fmla="*/ 76673 h 977489"/>
                <a:gd name="connsiteX113" fmla="*/ 448615 w 653930"/>
                <a:gd name="connsiteY113" fmla="*/ 69529 h 977489"/>
                <a:gd name="connsiteX114" fmla="*/ 422421 w 653930"/>
                <a:gd name="connsiteY114" fmla="*/ 62385 h 977489"/>
                <a:gd name="connsiteX115" fmla="*/ 405752 w 653930"/>
                <a:gd name="connsiteY115" fmla="*/ 55241 h 977489"/>
                <a:gd name="connsiteX116" fmla="*/ 398608 w 653930"/>
                <a:gd name="connsiteY116" fmla="*/ 52860 h 977489"/>
                <a:gd name="connsiteX117" fmla="*/ 396227 w 653930"/>
                <a:gd name="connsiteY117" fmla="*/ 45716 h 977489"/>
                <a:gd name="connsiteX118" fmla="*/ 381940 w 653930"/>
                <a:gd name="connsiteY118" fmla="*/ 40954 h 977489"/>
                <a:gd name="connsiteX119" fmla="*/ 374796 w 653930"/>
                <a:gd name="connsiteY119" fmla="*/ 36191 h 977489"/>
                <a:gd name="connsiteX120" fmla="*/ 367652 w 653930"/>
                <a:gd name="connsiteY120" fmla="*/ 33810 h 977489"/>
                <a:gd name="connsiteX121" fmla="*/ 331933 w 653930"/>
                <a:gd name="connsiteY121" fmla="*/ 29048 h 977489"/>
                <a:gd name="connsiteX122" fmla="*/ 324790 w 653930"/>
                <a:gd name="connsiteY122" fmla="*/ 26666 h 977489"/>
                <a:gd name="connsiteX123" fmla="*/ 320027 w 653930"/>
                <a:gd name="connsiteY123" fmla="*/ 12379 h 977489"/>
                <a:gd name="connsiteX124" fmla="*/ 312883 w 653930"/>
                <a:gd name="connsiteY124" fmla="*/ 9998 h 977489"/>
                <a:gd name="connsiteX125" fmla="*/ 305740 w 653930"/>
                <a:gd name="connsiteY125" fmla="*/ 5235 h 977489"/>
                <a:gd name="connsiteX126" fmla="*/ 291452 w 653930"/>
                <a:gd name="connsiteY126" fmla="*/ 473 h 977489"/>
                <a:gd name="connsiteX127" fmla="*/ 274783 w 653930"/>
                <a:gd name="connsiteY127" fmla="*/ 2854 h 977489"/>
                <a:gd name="connsiteX128" fmla="*/ 277165 w 653930"/>
                <a:gd name="connsiteY128" fmla="*/ 33810 h 977489"/>
                <a:gd name="connsiteX129" fmla="*/ 274783 w 653930"/>
                <a:gd name="connsiteY129" fmla="*/ 86198 h 977489"/>
                <a:gd name="connsiteX130" fmla="*/ 267640 w 653930"/>
                <a:gd name="connsiteY130" fmla="*/ 114773 h 977489"/>
                <a:gd name="connsiteX131" fmla="*/ 253352 w 653930"/>
                <a:gd name="connsiteY131" fmla="*/ 126679 h 977489"/>
                <a:gd name="connsiteX132" fmla="*/ 253352 w 653930"/>
                <a:gd name="connsiteY132" fmla="*/ 129060 h 977489"/>
                <a:gd name="connsiteX0" fmla="*/ 253352 w 653930"/>
                <a:gd name="connsiteY0" fmla="*/ 129060 h 977489"/>
                <a:gd name="connsiteX1" fmla="*/ 246208 w 653930"/>
                <a:gd name="connsiteY1" fmla="*/ 148110 h 977489"/>
                <a:gd name="connsiteX2" fmla="*/ 239065 w 653930"/>
                <a:gd name="connsiteY2" fmla="*/ 150491 h 977489"/>
                <a:gd name="connsiteX3" fmla="*/ 227158 w 653930"/>
                <a:gd name="connsiteY3" fmla="*/ 160016 h 977489"/>
                <a:gd name="connsiteX4" fmla="*/ 220015 w 653930"/>
                <a:gd name="connsiteY4" fmla="*/ 167160 h 977489"/>
                <a:gd name="connsiteX5" fmla="*/ 212871 w 653930"/>
                <a:gd name="connsiteY5" fmla="*/ 171923 h 977489"/>
                <a:gd name="connsiteX6" fmla="*/ 208108 w 653930"/>
                <a:gd name="connsiteY6" fmla="*/ 186210 h 977489"/>
                <a:gd name="connsiteX7" fmla="*/ 205727 w 653930"/>
                <a:gd name="connsiteY7" fmla="*/ 193354 h 977489"/>
                <a:gd name="connsiteX8" fmla="*/ 200965 w 653930"/>
                <a:gd name="connsiteY8" fmla="*/ 200498 h 977489"/>
                <a:gd name="connsiteX9" fmla="*/ 196202 w 653930"/>
                <a:gd name="connsiteY9" fmla="*/ 214785 h 977489"/>
                <a:gd name="connsiteX10" fmla="*/ 200965 w 653930"/>
                <a:gd name="connsiteY10" fmla="*/ 321941 h 977489"/>
                <a:gd name="connsiteX11" fmla="*/ 198583 w 653930"/>
                <a:gd name="connsiteY11" fmla="*/ 343373 h 977489"/>
                <a:gd name="connsiteX12" fmla="*/ 196202 w 653930"/>
                <a:gd name="connsiteY12" fmla="*/ 350516 h 977489"/>
                <a:gd name="connsiteX13" fmla="*/ 181915 w 653930"/>
                <a:gd name="connsiteY13" fmla="*/ 357660 h 977489"/>
                <a:gd name="connsiteX14" fmla="*/ 177152 w 653930"/>
                <a:gd name="connsiteY14" fmla="*/ 364804 h 977489"/>
                <a:gd name="connsiteX15" fmla="*/ 165246 w 653930"/>
                <a:gd name="connsiteY15" fmla="*/ 379091 h 977489"/>
                <a:gd name="connsiteX16" fmla="*/ 162865 w 653930"/>
                <a:gd name="connsiteY16" fmla="*/ 386235 h 977489"/>
                <a:gd name="connsiteX17" fmla="*/ 160483 w 653930"/>
                <a:gd name="connsiteY17" fmla="*/ 417191 h 977489"/>
                <a:gd name="connsiteX18" fmla="*/ 146196 w 653930"/>
                <a:gd name="connsiteY18" fmla="*/ 429098 h 977489"/>
                <a:gd name="connsiteX19" fmla="*/ 143815 w 653930"/>
                <a:gd name="connsiteY19" fmla="*/ 476723 h 977489"/>
                <a:gd name="connsiteX20" fmla="*/ 139052 w 653930"/>
                <a:gd name="connsiteY20" fmla="*/ 531491 h 977489"/>
                <a:gd name="connsiteX21" fmla="*/ 134290 w 653930"/>
                <a:gd name="connsiteY21" fmla="*/ 545779 h 977489"/>
                <a:gd name="connsiteX22" fmla="*/ 131908 w 653930"/>
                <a:gd name="connsiteY22" fmla="*/ 552923 h 977489"/>
                <a:gd name="connsiteX23" fmla="*/ 124765 w 653930"/>
                <a:gd name="connsiteY23" fmla="*/ 557685 h 977489"/>
                <a:gd name="connsiteX24" fmla="*/ 117621 w 653930"/>
                <a:gd name="connsiteY24" fmla="*/ 564829 h 977489"/>
                <a:gd name="connsiteX25" fmla="*/ 108096 w 653930"/>
                <a:gd name="connsiteY25" fmla="*/ 567210 h 977489"/>
                <a:gd name="connsiteX26" fmla="*/ 100952 w 653930"/>
                <a:gd name="connsiteY26" fmla="*/ 571973 h 977489"/>
                <a:gd name="connsiteX27" fmla="*/ 96190 w 653930"/>
                <a:gd name="connsiteY27" fmla="*/ 591023 h 977489"/>
                <a:gd name="connsiteX28" fmla="*/ 93808 w 653930"/>
                <a:gd name="connsiteY28" fmla="*/ 598166 h 977489"/>
                <a:gd name="connsiteX29" fmla="*/ 86665 w 653930"/>
                <a:gd name="connsiteY29" fmla="*/ 602929 h 977489"/>
                <a:gd name="connsiteX30" fmla="*/ 74758 w 653930"/>
                <a:gd name="connsiteY30" fmla="*/ 617216 h 977489"/>
                <a:gd name="connsiteX31" fmla="*/ 65233 w 653930"/>
                <a:gd name="connsiteY31" fmla="*/ 631504 h 977489"/>
                <a:gd name="connsiteX32" fmla="*/ 62852 w 653930"/>
                <a:gd name="connsiteY32" fmla="*/ 638648 h 977489"/>
                <a:gd name="connsiteX33" fmla="*/ 67615 w 653930"/>
                <a:gd name="connsiteY33" fmla="*/ 679129 h 977489"/>
                <a:gd name="connsiteX34" fmla="*/ 58090 w 653930"/>
                <a:gd name="connsiteY34" fmla="*/ 800573 h 977489"/>
                <a:gd name="connsiteX35" fmla="*/ 50946 w 653930"/>
                <a:gd name="connsiteY35" fmla="*/ 805335 h 977489"/>
                <a:gd name="connsiteX36" fmla="*/ 41421 w 653930"/>
                <a:gd name="connsiteY36" fmla="*/ 819623 h 977489"/>
                <a:gd name="connsiteX37" fmla="*/ 39040 w 653930"/>
                <a:gd name="connsiteY37" fmla="*/ 893441 h 977489"/>
                <a:gd name="connsiteX38" fmla="*/ 36658 w 653930"/>
                <a:gd name="connsiteY38" fmla="*/ 900585 h 977489"/>
                <a:gd name="connsiteX39" fmla="*/ 31896 w 653930"/>
                <a:gd name="connsiteY39" fmla="*/ 917254 h 977489"/>
                <a:gd name="connsiteX40" fmla="*/ 24752 w 653930"/>
                <a:gd name="connsiteY40" fmla="*/ 924398 h 977489"/>
                <a:gd name="connsiteX41" fmla="*/ 15227 w 653930"/>
                <a:gd name="connsiteY41" fmla="*/ 938685 h 977489"/>
                <a:gd name="connsiteX42" fmla="*/ 940 w 653930"/>
                <a:gd name="connsiteY42" fmla="*/ 943448 h 977489"/>
                <a:gd name="connsiteX43" fmla="*/ 43802 w 653930"/>
                <a:gd name="connsiteY43" fmla="*/ 969641 h 977489"/>
                <a:gd name="connsiteX44" fmla="*/ 286690 w 653930"/>
                <a:gd name="connsiteY44" fmla="*/ 976785 h 977489"/>
                <a:gd name="connsiteX45" fmla="*/ 289071 w 653930"/>
                <a:gd name="connsiteY45" fmla="*/ 955354 h 977489"/>
                <a:gd name="connsiteX46" fmla="*/ 300977 w 653930"/>
                <a:gd name="connsiteY46" fmla="*/ 943448 h 977489"/>
                <a:gd name="connsiteX47" fmla="*/ 308121 w 653930"/>
                <a:gd name="connsiteY47" fmla="*/ 941066 h 977489"/>
                <a:gd name="connsiteX48" fmla="*/ 315265 w 653930"/>
                <a:gd name="connsiteY48" fmla="*/ 933923 h 977489"/>
                <a:gd name="connsiteX49" fmla="*/ 322408 w 653930"/>
                <a:gd name="connsiteY49" fmla="*/ 929160 h 977489"/>
                <a:gd name="connsiteX50" fmla="*/ 331933 w 653930"/>
                <a:gd name="connsiteY50" fmla="*/ 917254 h 977489"/>
                <a:gd name="connsiteX51" fmla="*/ 343840 w 653930"/>
                <a:gd name="connsiteY51" fmla="*/ 902966 h 977489"/>
                <a:gd name="connsiteX52" fmla="*/ 350983 w 653930"/>
                <a:gd name="connsiteY52" fmla="*/ 900585 h 977489"/>
                <a:gd name="connsiteX53" fmla="*/ 358127 w 653930"/>
                <a:gd name="connsiteY53" fmla="*/ 895823 h 977489"/>
                <a:gd name="connsiteX54" fmla="*/ 398608 w 653930"/>
                <a:gd name="connsiteY54" fmla="*/ 893441 h 977489"/>
                <a:gd name="connsiteX55" fmla="*/ 400990 w 653930"/>
                <a:gd name="connsiteY55" fmla="*/ 881535 h 977489"/>
                <a:gd name="connsiteX56" fmla="*/ 412896 w 653930"/>
                <a:gd name="connsiteY56" fmla="*/ 869629 h 977489"/>
                <a:gd name="connsiteX57" fmla="*/ 420040 w 653930"/>
                <a:gd name="connsiteY57" fmla="*/ 862485 h 977489"/>
                <a:gd name="connsiteX58" fmla="*/ 427183 w 653930"/>
                <a:gd name="connsiteY58" fmla="*/ 857723 h 977489"/>
                <a:gd name="connsiteX59" fmla="*/ 446233 w 653930"/>
                <a:gd name="connsiteY59" fmla="*/ 845816 h 977489"/>
                <a:gd name="connsiteX60" fmla="*/ 455758 w 653930"/>
                <a:gd name="connsiteY60" fmla="*/ 836291 h 977489"/>
                <a:gd name="connsiteX61" fmla="*/ 465283 w 653930"/>
                <a:gd name="connsiteY61" fmla="*/ 819623 h 977489"/>
                <a:gd name="connsiteX62" fmla="*/ 479571 w 653930"/>
                <a:gd name="connsiteY62" fmla="*/ 814860 h 977489"/>
                <a:gd name="connsiteX63" fmla="*/ 574821 w 653930"/>
                <a:gd name="connsiteY63" fmla="*/ 812479 h 977489"/>
                <a:gd name="connsiteX64" fmla="*/ 591490 w 653930"/>
                <a:gd name="connsiteY64" fmla="*/ 807716 h 977489"/>
                <a:gd name="connsiteX65" fmla="*/ 598633 w 653930"/>
                <a:gd name="connsiteY65" fmla="*/ 805335 h 977489"/>
                <a:gd name="connsiteX66" fmla="*/ 601015 w 653930"/>
                <a:gd name="connsiteY66" fmla="*/ 771998 h 977489"/>
                <a:gd name="connsiteX67" fmla="*/ 610540 w 653930"/>
                <a:gd name="connsiteY67" fmla="*/ 769616 h 977489"/>
                <a:gd name="connsiteX68" fmla="*/ 648640 w 653930"/>
                <a:gd name="connsiteY68" fmla="*/ 767235 h 977489"/>
                <a:gd name="connsiteX69" fmla="*/ 651021 w 653930"/>
                <a:gd name="connsiteY69" fmla="*/ 726754 h 977489"/>
                <a:gd name="connsiteX70" fmla="*/ 648640 w 653930"/>
                <a:gd name="connsiteY70" fmla="*/ 719610 h 977489"/>
                <a:gd name="connsiteX71" fmla="*/ 641496 w 653930"/>
                <a:gd name="connsiteY71" fmla="*/ 712466 h 977489"/>
                <a:gd name="connsiteX72" fmla="*/ 636733 w 653930"/>
                <a:gd name="connsiteY72" fmla="*/ 705323 h 977489"/>
                <a:gd name="connsiteX73" fmla="*/ 634352 w 653930"/>
                <a:gd name="connsiteY73" fmla="*/ 698179 h 977489"/>
                <a:gd name="connsiteX74" fmla="*/ 620065 w 653930"/>
                <a:gd name="connsiteY74" fmla="*/ 693416 h 977489"/>
                <a:gd name="connsiteX75" fmla="*/ 622446 w 653930"/>
                <a:gd name="connsiteY75" fmla="*/ 643410 h 977489"/>
                <a:gd name="connsiteX76" fmla="*/ 627208 w 653930"/>
                <a:gd name="connsiteY76" fmla="*/ 629123 h 977489"/>
                <a:gd name="connsiteX77" fmla="*/ 629590 w 653930"/>
                <a:gd name="connsiteY77" fmla="*/ 621979 h 977489"/>
                <a:gd name="connsiteX78" fmla="*/ 627208 w 653930"/>
                <a:gd name="connsiteY78" fmla="*/ 586260 h 977489"/>
                <a:gd name="connsiteX79" fmla="*/ 622446 w 653930"/>
                <a:gd name="connsiteY79" fmla="*/ 571973 h 977489"/>
                <a:gd name="connsiteX80" fmla="*/ 617683 w 653930"/>
                <a:gd name="connsiteY80" fmla="*/ 557685 h 977489"/>
                <a:gd name="connsiteX81" fmla="*/ 615302 w 653930"/>
                <a:gd name="connsiteY81" fmla="*/ 550541 h 977489"/>
                <a:gd name="connsiteX82" fmla="*/ 610540 w 653930"/>
                <a:gd name="connsiteY82" fmla="*/ 543398 h 977489"/>
                <a:gd name="connsiteX83" fmla="*/ 605777 w 653930"/>
                <a:gd name="connsiteY83" fmla="*/ 521966 h 977489"/>
                <a:gd name="connsiteX84" fmla="*/ 601015 w 653930"/>
                <a:gd name="connsiteY84" fmla="*/ 507679 h 977489"/>
                <a:gd name="connsiteX85" fmla="*/ 598633 w 653930"/>
                <a:gd name="connsiteY85" fmla="*/ 500535 h 977489"/>
                <a:gd name="connsiteX86" fmla="*/ 593871 w 653930"/>
                <a:gd name="connsiteY86" fmla="*/ 479104 h 977489"/>
                <a:gd name="connsiteX87" fmla="*/ 589108 w 653930"/>
                <a:gd name="connsiteY87" fmla="*/ 419573 h 977489"/>
                <a:gd name="connsiteX88" fmla="*/ 586727 w 653930"/>
                <a:gd name="connsiteY88" fmla="*/ 412429 h 977489"/>
                <a:gd name="connsiteX89" fmla="*/ 581965 w 653930"/>
                <a:gd name="connsiteY89" fmla="*/ 390998 h 977489"/>
                <a:gd name="connsiteX90" fmla="*/ 577202 w 653930"/>
                <a:gd name="connsiteY90" fmla="*/ 383854 h 977489"/>
                <a:gd name="connsiteX91" fmla="*/ 574821 w 653930"/>
                <a:gd name="connsiteY91" fmla="*/ 362423 h 977489"/>
                <a:gd name="connsiteX92" fmla="*/ 572440 w 653930"/>
                <a:gd name="connsiteY92" fmla="*/ 355279 h 977489"/>
                <a:gd name="connsiteX93" fmla="*/ 570058 w 653930"/>
                <a:gd name="connsiteY93" fmla="*/ 331466 h 977489"/>
                <a:gd name="connsiteX94" fmla="*/ 567677 w 653930"/>
                <a:gd name="connsiteY94" fmla="*/ 324323 h 977489"/>
                <a:gd name="connsiteX95" fmla="*/ 562915 w 653930"/>
                <a:gd name="connsiteY95" fmla="*/ 305273 h 977489"/>
                <a:gd name="connsiteX96" fmla="*/ 553390 w 653930"/>
                <a:gd name="connsiteY96" fmla="*/ 290985 h 977489"/>
                <a:gd name="connsiteX97" fmla="*/ 546246 w 653930"/>
                <a:gd name="connsiteY97" fmla="*/ 264791 h 977489"/>
                <a:gd name="connsiteX98" fmla="*/ 543865 w 653930"/>
                <a:gd name="connsiteY98" fmla="*/ 248123 h 977489"/>
                <a:gd name="connsiteX99" fmla="*/ 541483 w 653930"/>
                <a:gd name="connsiteY99" fmla="*/ 240979 h 977489"/>
                <a:gd name="connsiteX100" fmla="*/ 539102 w 653930"/>
                <a:gd name="connsiteY100" fmla="*/ 226691 h 977489"/>
                <a:gd name="connsiteX101" fmla="*/ 534340 w 653930"/>
                <a:gd name="connsiteY101" fmla="*/ 212404 h 977489"/>
                <a:gd name="connsiteX102" fmla="*/ 531958 w 653930"/>
                <a:gd name="connsiteY102" fmla="*/ 205260 h 977489"/>
                <a:gd name="connsiteX103" fmla="*/ 529577 w 653930"/>
                <a:gd name="connsiteY103" fmla="*/ 198116 h 977489"/>
                <a:gd name="connsiteX104" fmla="*/ 524815 w 653930"/>
                <a:gd name="connsiteY104" fmla="*/ 190973 h 977489"/>
                <a:gd name="connsiteX105" fmla="*/ 522433 w 653930"/>
                <a:gd name="connsiteY105" fmla="*/ 171923 h 977489"/>
                <a:gd name="connsiteX106" fmla="*/ 520052 w 653930"/>
                <a:gd name="connsiteY106" fmla="*/ 107629 h 977489"/>
                <a:gd name="connsiteX107" fmla="*/ 512908 w 653930"/>
                <a:gd name="connsiteY107" fmla="*/ 102866 h 977489"/>
                <a:gd name="connsiteX108" fmla="*/ 498621 w 653930"/>
                <a:gd name="connsiteY108" fmla="*/ 98104 h 977489"/>
                <a:gd name="connsiteX109" fmla="*/ 484333 w 653930"/>
                <a:gd name="connsiteY109" fmla="*/ 90960 h 977489"/>
                <a:gd name="connsiteX110" fmla="*/ 472427 w 653930"/>
                <a:gd name="connsiteY110" fmla="*/ 83816 h 977489"/>
                <a:gd name="connsiteX111" fmla="*/ 458140 w 653930"/>
                <a:gd name="connsiteY111" fmla="*/ 76673 h 977489"/>
                <a:gd name="connsiteX112" fmla="*/ 448615 w 653930"/>
                <a:gd name="connsiteY112" fmla="*/ 69529 h 977489"/>
                <a:gd name="connsiteX113" fmla="*/ 422421 w 653930"/>
                <a:gd name="connsiteY113" fmla="*/ 62385 h 977489"/>
                <a:gd name="connsiteX114" fmla="*/ 405752 w 653930"/>
                <a:gd name="connsiteY114" fmla="*/ 55241 h 977489"/>
                <a:gd name="connsiteX115" fmla="*/ 398608 w 653930"/>
                <a:gd name="connsiteY115" fmla="*/ 52860 h 977489"/>
                <a:gd name="connsiteX116" fmla="*/ 396227 w 653930"/>
                <a:gd name="connsiteY116" fmla="*/ 45716 h 977489"/>
                <a:gd name="connsiteX117" fmla="*/ 381940 w 653930"/>
                <a:gd name="connsiteY117" fmla="*/ 40954 h 977489"/>
                <a:gd name="connsiteX118" fmla="*/ 374796 w 653930"/>
                <a:gd name="connsiteY118" fmla="*/ 36191 h 977489"/>
                <a:gd name="connsiteX119" fmla="*/ 367652 w 653930"/>
                <a:gd name="connsiteY119" fmla="*/ 33810 h 977489"/>
                <a:gd name="connsiteX120" fmla="*/ 331933 w 653930"/>
                <a:gd name="connsiteY120" fmla="*/ 29048 h 977489"/>
                <a:gd name="connsiteX121" fmla="*/ 324790 w 653930"/>
                <a:gd name="connsiteY121" fmla="*/ 26666 h 977489"/>
                <a:gd name="connsiteX122" fmla="*/ 320027 w 653930"/>
                <a:gd name="connsiteY122" fmla="*/ 12379 h 977489"/>
                <a:gd name="connsiteX123" fmla="*/ 312883 w 653930"/>
                <a:gd name="connsiteY123" fmla="*/ 9998 h 977489"/>
                <a:gd name="connsiteX124" fmla="*/ 305740 w 653930"/>
                <a:gd name="connsiteY124" fmla="*/ 5235 h 977489"/>
                <a:gd name="connsiteX125" fmla="*/ 291452 w 653930"/>
                <a:gd name="connsiteY125" fmla="*/ 473 h 977489"/>
                <a:gd name="connsiteX126" fmla="*/ 274783 w 653930"/>
                <a:gd name="connsiteY126" fmla="*/ 2854 h 977489"/>
                <a:gd name="connsiteX127" fmla="*/ 277165 w 653930"/>
                <a:gd name="connsiteY127" fmla="*/ 33810 h 977489"/>
                <a:gd name="connsiteX128" fmla="*/ 274783 w 653930"/>
                <a:gd name="connsiteY128" fmla="*/ 86198 h 977489"/>
                <a:gd name="connsiteX129" fmla="*/ 267640 w 653930"/>
                <a:gd name="connsiteY129" fmla="*/ 114773 h 977489"/>
                <a:gd name="connsiteX130" fmla="*/ 253352 w 653930"/>
                <a:gd name="connsiteY130" fmla="*/ 126679 h 977489"/>
                <a:gd name="connsiteX131" fmla="*/ 253352 w 653930"/>
                <a:gd name="connsiteY131" fmla="*/ 129060 h 977489"/>
                <a:gd name="connsiteX0" fmla="*/ 253352 w 653930"/>
                <a:gd name="connsiteY0" fmla="*/ 129060 h 977489"/>
                <a:gd name="connsiteX1" fmla="*/ 246208 w 653930"/>
                <a:gd name="connsiteY1" fmla="*/ 148110 h 977489"/>
                <a:gd name="connsiteX2" fmla="*/ 239065 w 653930"/>
                <a:gd name="connsiteY2" fmla="*/ 150491 h 977489"/>
                <a:gd name="connsiteX3" fmla="*/ 227158 w 653930"/>
                <a:gd name="connsiteY3" fmla="*/ 160016 h 977489"/>
                <a:gd name="connsiteX4" fmla="*/ 220015 w 653930"/>
                <a:gd name="connsiteY4" fmla="*/ 167160 h 977489"/>
                <a:gd name="connsiteX5" fmla="*/ 212871 w 653930"/>
                <a:gd name="connsiteY5" fmla="*/ 171923 h 977489"/>
                <a:gd name="connsiteX6" fmla="*/ 208108 w 653930"/>
                <a:gd name="connsiteY6" fmla="*/ 186210 h 977489"/>
                <a:gd name="connsiteX7" fmla="*/ 205727 w 653930"/>
                <a:gd name="connsiteY7" fmla="*/ 193354 h 977489"/>
                <a:gd name="connsiteX8" fmla="*/ 200965 w 653930"/>
                <a:gd name="connsiteY8" fmla="*/ 200498 h 977489"/>
                <a:gd name="connsiteX9" fmla="*/ 196202 w 653930"/>
                <a:gd name="connsiteY9" fmla="*/ 214785 h 977489"/>
                <a:gd name="connsiteX10" fmla="*/ 200965 w 653930"/>
                <a:gd name="connsiteY10" fmla="*/ 321941 h 977489"/>
                <a:gd name="connsiteX11" fmla="*/ 198583 w 653930"/>
                <a:gd name="connsiteY11" fmla="*/ 343373 h 977489"/>
                <a:gd name="connsiteX12" fmla="*/ 196202 w 653930"/>
                <a:gd name="connsiteY12" fmla="*/ 350516 h 977489"/>
                <a:gd name="connsiteX13" fmla="*/ 181915 w 653930"/>
                <a:gd name="connsiteY13" fmla="*/ 357660 h 977489"/>
                <a:gd name="connsiteX14" fmla="*/ 177152 w 653930"/>
                <a:gd name="connsiteY14" fmla="*/ 364804 h 977489"/>
                <a:gd name="connsiteX15" fmla="*/ 165246 w 653930"/>
                <a:gd name="connsiteY15" fmla="*/ 379091 h 977489"/>
                <a:gd name="connsiteX16" fmla="*/ 162865 w 653930"/>
                <a:gd name="connsiteY16" fmla="*/ 386235 h 977489"/>
                <a:gd name="connsiteX17" fmla="*/ 160483 w 653930"/>
                <a:gd name="connsiteY17" fmla="*/ 417191 h 977489"/>
                <a:gd name="connsiteX18" fmla="*/ 146196 w 653930"/>
                <a:gd name="connsiteY18" fmla="*/ 429098 h 977489"/>
                <a:gd name="connsiteX19" fmla="*/ 143815 w 653930"/>
                <a:gd name="connsiteY19" fmla="*/ 476723 h 977489"/>
                <a:gd name="connsiteX20" fmla="*/ 139052 w 653930"/>
                <a:gd name="connsiteY20" fmla="*/ 531491 h 977489"/>
                <a:gd name="connsiteX21" fmla="*/ 134290 w 653930"/>
                <a:gd name="connsiteY21" fmla="*/ 545779 h 977489"/>
                <a:gd name="connsiteX22" fmla="*/ 131908 w 653930"/>
                <a:gd name="connsiteY22" fmla="*/ 552923 h 977489"/>
                <a:gd name="connsiteX23" fmla="*/ 124765 w 653930"/>
                <a:gd name="connsiteY23" fmla="*/ 557685 h 977489"/>
                <a:gd name="connsiteX24" fmla="*/ 117621 w 653930"/>
                <a:gd name="connsiteY24" fmla="*/ 564829 h 977489"/>
                <a:gd name="connsiteX25" fmla="*/ 108096 w 653930"/>
                <a:gd name="connsiteY25" fmla="*/ 567210 h 977489"/>
                <a:gd name="connsiteX26" fmla="*/ 100952 w 653930"/>
                <a:gd name="connsiteY26" fmla="*/ 571973 h 977489"/>
                <a:gd name="connsiteX27" fmla="*/ 96190 w 653930"/>
                <a:gd name="connsiteY27" fmla="*/ 591023 h 977489"/>
                <a:gd name="connsiteX28" fmla="*/ 93808 w 653930"/>
                <a:gd name="connsiteY28" fmla="*/ 598166 h 977489"/>
                <a:gd name="connsiteX29" fmla="*/ 86665 w 653930"/>
                <a:gd name="connsiteY29" fmla="*/ 602929 h 977489"/>
                <a:gd name="connsiteX30" fmla="*/ 74758 w 653930"/>
                <a:gd name="connsiteY30" fmla="*/ 617216 h 977489"/>
                <a:gd name="connsiteX31" fmla="*/ 65233 w 653930"/>
                <a:gd name="connsiteY31" fmla="*/ 631504 h 977489"/>
                <a:gd name="connsiteX32" fmla="*/ 62852 w 653930"/>
                <a:gd name="connsiteY32" fmla="*/ 638648 h 977489"/>
                <a:gd name="connsiteX33" fmla="*/ 67615 w 653930"/>
                <a:gd name="connsiteY33" fmla="*/ 679129 h 977489"/>
                <a:gd name="connsiteX34" fmla="*/ 58090 w 653930"/>
                <a:gd name="connsiteY34" fmla="*/ 800573 h 977489"/>
                <a:gd name="connsiteX35" fmla="*/ 50946 w 653930"/>
                <a:gd name="connsiteY35" fmla="*/ 805335 h 977489"/>
                <a:gd name="connsiteX36" fmla="*/ 41421 w 653930"/>
                <a:gd name="connsiteY36" fmla="*/ 819623 h 977489"/>
                <a:gd name="connsiteX37" fmla="*/ 39040 w 653930"/>
                <a:gd name="connsiteY37" fmla="*/ 893441 h 977489"/>
                <a:gd name="connsiteX38" fmla="*/ 36658 w 653930"/>
                <a:gd name="connsiteY38" fmla="*/ 900585 h 977489"/>
                <a:gd name="connsiteX39" fmla="*/ 31896 w 653930"/>
                <a:gd name="connsiteY39" fmla="*/ 917254 h 977489"/>
                <a:gd name="connsiteX40" fmla="*/ 24752 w 653930"/>
                <a:gd name="connsiteY40" fmla="*/ 924398 h 977489"/>
                <a:gd name="connsiteX41" fmla="*/ 15227 w 653930"/>
                <a:gd name="connsiteY41" fmla="*/ 938685 h 977489"/>
                <a:gd name="connsiteX42" fmla="*/ 940 w 653930"/>
                <a:gd name="connsiteY42" fmla="*/ 943448 h 977489"/>
                <a:gd name="connsiteX43" fmla="*/ 43802 w 653930"/>
                <a:gd name="connsiteY43" fmla="*/ 969641 h 977489"/>
                <a:gd name="connsiteX44" fmla="*/ 286690 w 653930"/>
                <a:gd name="connsiteY44" fmla="*/ 976785 h 977489"/>
                <a:gd name="connsiteX45" fmla="*/ 289071 w 653930"/>
                <a:gd name="connsiteY45" fmla="*/ 955354 h 977489"/>
                <a:gd name="connsiteX46" fmla="*/ 300977 w 653930"/>
                <a:gd name="connsiteY46" fmla="*/ 943448 h 977489"/>
                <a:gd name="connsiteX47" fmla="*/ 308121 w 653930"/>
                <a:gd name="connsiteY47" fmla="*/ 941066 h 977489"/>
                <a:gd name="connsiteX48" fmla="*/ 315265 w 653930"/>
                <a:gd name="connsiteY48" fmla="*/ 933923 h 977489"/>
                <a:gd name="connsiteX49" fmla="*/ 322408 w 653930"/>
                <a:gd name="connsiteY49" fmla="*/ 929160 h 977489"/>
                <a:gd name="connsiteX50" fmla="*/ 331933 w 653930"/>
                <a:gd name="connsiteY50" fmla="*/ 917254 h 977489"/>
                <a:gd name="connsiteX51" fmla="*/ 343840 w 653930"/>
                <a:gd name="connsiteY51" fmla="*/ 902966 h 977489"/>
                <a:gd name="connsiteX52" fmla="*/ 350983 w 653930"/>
                <a:gd name="connsiteY52" fmla="*/ 900585 h 977489"/>
                <a:gd name="connsiteX53" fmla="*/ 358127 w 653930"/>
                <a:gd name="connsiteY53" fmla="*/ 895823 h 977489"/>
                <a:gd name="connsiteX54" fmla="*/ 398608 w 653930"/>
                <a:gd name="connsiteY54" fmla="*/ 893441 h 977489"/>
                <a:gd name="connsiteX55" fmla="*/ 400990 w 653930"/>
                <a:gd name="connsiteY55" fmla="*/ 881535 h 977489"/>
                <a:gd name="connsiteX56" fmla="*/ 412896 w 653930"/>
                <a:gd name="connsiteY56" fmla="*/ 869629 h 977489"/>
                <a:gd name="connsiteX57" fmla="*/ 420040 w 653930"/>
                <a:gd name="connsiteY57" fmla="*/ 862485 h 977489"/>
                <a:gd name="connsiteX58" fmla="*/ 427183 w 653930"/>
                <a:gd name="connsiteY58" fmla="*/ 857723 h 977489"/>
                <a:gd name="connsiteX59" fmla="*/ 446233 w 653930"/>
                <a:gd name="connsiteY59" fmla="*/ 845816 h 977489"/>
                <a:gd name="connsiteX60" fmla="*/ 455758 w 653930"/>
                <a:gd name="connsiteY60" fmla="*/ 836291 h 977489"/>
                <a:gd name="connsiteX61" fmla="*/ 465283 w 653930"/>
                <a:gd name="connsiteY61" fmla="*/ 819623 h 977489"/>
                <a:gd name="connsiteX62" fmla="*/ 479571 w 653930"/>
                <a:gd name="connsiteY62" fmla="*/ 814860 h 977489"/>
                <a:gd name="connsiteX63" fmla="*/ 574821 w 653930"/>
                <a:gd name="connsiteY63" fmla="*/ 812479 h 977489"/>
                <a:gd name="connsiteX64" fmla="*/ 591490 w 653930"/>
                <a:gd name="connsiteY64" fmla="*/ 807716 h 977489"/>
                <a:gd name="connsiteX65" fmla="*/ 598633 w 653930"/>
                <a:gd name="connsiteY65" fmla="*/ 805335 h 977489"/>
                <a:gd name="connsiteX66" fmla="*/ 601015 w 653930"/>
                <a:gd name="connsiteY66" fmla="*/ 771998 h 977489"/>
                <a:gd name="connsiteX67" fmla="*/ 610540 w 653930"/>
                <a:gd name="connsiteY67" fmla="*/ 769616 h 977489"/>
                <a:gd name="connsiteX68" fmla="*/ 648640 w 653930"/>
                <a:gd name="connsiteY68" fmla="*/ 767235 h 977489"/>
                <a:gd name="connsiteX69" fmla="*/ 651021 w 653930"/>
                <a:gd name="connsiteY69" fmla="*/ 726754 h 977489"/>
                <a:gd name="connsiteX70" fmla="*/ 648640 w 653930"/>
                <a:gd name="connsiteY70" fmla="*/ 719610 h 977489"/>
                <a:gd name="connsiteX71" fmla="*/ 641496 w 653930"/>
                <a:gd name="connsiteY71" fmla="*/ 712466 h 977489"/>
                <a:gd name="connsiteX72" fmla="*/ 636733 w 653930"/>
                <a:gd name="connsiteY72" fmla="*/ 705323 h 977489"/>
                <a:gd name="connsiteX73" fmla="*/ 634352 w 653930"/>
                <a:gd name="connsiteY73" fmla="*/ 698179 h 977489"/>
                <a:gd name="connsiteX74" fmla="*/ 620065 w 653930"/>
                <a:gd name="connsiteY74" fmla="*/ 693416 h 977489"/>
                <a:gd name="connsiteX75" fmla="*/ 622446 w 653930"/>
                <a:gd name="connsiteY75" fmla="*/ 643410 h 977489"/>
                <a:gd name="connsiteX76" fmla="*/ 627208 w 653930"/>
                <a:gd name="connsiteY76" fmla="*/ 629123 h 977489"/>
                <a:gd name="connsiteX77" fmla="*/ 629590 w 653930"/>
                <a:gd name="connsiteY77" fmla="*/ 621979 h 977489"/>
                <a:gd name="connsiteX78" fmla="*/ 627208 w 653930"/>
                <a:gd name="connsiteY78" fmla="*/ 586260 h 977489"/>
                <a:gd name="connsiteX79" fmla="*/ 622446 w 653930"/>
                <a:gd name="connsiteY79" fmla="*/ 571973 h 977489"/>
                <a:gd name="connsiteX80" fmla="*/ 617683 w 653930"/>
                <a:gd name="connsiteY80" fmla="*/ 557685 h 977489"/>
                <a:gd name="connsiteX81" fmla="*/ 615302 w 653930"/>
                <a:gd name="connsiteY81" fmla="*/ 550541 h 977489"/>
                <a:gd name="connsiteX82" fmla="*/ 610540 w 653930"/>
                <a:gd name="connsiteY82" fmla="*/ 543398 h 977489"/>
                <a:gd name="connsiteX83" fmla="*/ 605777 w 653930"/>
                <a:gd name="connsiteY83" fmla="*/ 521966 h 977489"/>
                <a:gd name="connsiteX84" fmla="*/ 601015 w 653930"/>
                <a:gd name="connsiteY84" fmla="*/ 507679 h 977489"/>
                <a:gd name="connsiteX85" fmla="*/ 593871 w 653930"/>
                <a:gd name="connsiteY85" fmla="*/ 479104 h 977489"/>
                <a:gd name="connsiteX86" fmla="*/ 589108 w 653930"/>
                <a:gd name="connsiteY86" fmla="*/ 419573 h 977489"/>
                <a:gd name="connsiteX87" fmla="*/ 586727 w 653930"/>
                <a:gd name="connsiteY87" fmla="*/ 412429 h 977489"/>
                <a:gd name="connsiteX88" fmla="*/ 581965 w 653930"/>
                <a:gd name="connsiteY88" fmla="*/ 390998 h 977489"/>
                <a:gd name="connsiteX89" fmla="*/ 577202 w 653930"/>
                <a:gd name="connsiteY89" fmla="*/ 383854 h 977489"/>
                <a:gd name="connsiteX90" fmla="*/ 574821 w 653930"/>
                <a:gd name="connsiteY90" fmla="*/ 362423 h 977489"/>
                <a:gd name="connsiteX91" fmla="*/ 572440 w 653930"/>
                <a:gd name="connsiteY91" fmla="*/ 355279 h 977489"/>
                <a:gd name="connsiteX92" fmla="*/ 570058 w 653930"/>
                <a:gd name="connsiteY92" fmla="*/ 331466 h 977489"/>
                <a:gd name="connsiteX93" fmla="*/ 567677 w 653930"/>
                <a:gd name="connsiteY93" fmla="*/ 324323 h 977489"/>
                <a:gd name="connsiteX94" fmla="*/ 562915 w 653930"/>
                <a:gd name="connsiteY94" fmla="*/ 305273 h 977489"/>
                <a:gd name="connsiteX95" fmla="*/ 553390 w 653930"/>
                <a:gd name="connsiteY95" fmla="*/ 290985 h 977489"/>
                <a:gd name="connsiteX96" fmla="*/ 546246 w 653930"/>
                <a:gd name="connsiteY96" fmla="*/ 264791 h 977489"/>
                <a:gd name="connsiteX97" fmla="*/ 543865 w 653930"/>
                <a:gd name="connsiteY97" fmla="*/ 248123 h 977489"/>
                <a:gd name="connsiteX98" fmla="*/ 541483 w 653930"/>
                <a:gd name="connsiteY98" fmla="*/ 240979 h 977489"/>
                <a:gd name="connsiteX99" fmla="*/ 539102 w 653930"/>
                <a:gd name="connsiteY99" fmla="*/ 226691 h 977489"/>
                <a:gd name="connsiteX100" fmla="*/ 534340 w 653930"/>
                <a:gd name="connsiteY100" fmla="*/ 212404 h 977489"/>
                <a:gd name="connsiteX101" fmla="*/ 531958 w 653930"/>
                <a:gd name="connsiteY101" fmla="*/ 205260 h 977489"/>
                <a:gd name="connsiteX102" fmla="*/ 529577 w 653930"/>
                <a:gd name="connsiteY102" fmla="*/ 198116 h 977489"/>
                <a:gd name="connsiteX103" fmla="*/ 524815 w 653930"/>
                <a:gd name="connsiteY103" fmla="*/ 190973 h 977489"/>
                <a:gd name="connsiteX104" fmla="*/ 522433 w 653930"/>
                <a:gd name="connsiteY104" fmla="*/ 171923 h 977489"/>
                <a:gd name="connsiteX105" fmla="*/ 520052 w 653930"/>
                <a:gd name="connsiteY105" fmla="*/ 107629 h 977489"/>
                <a:gd name="connsiteX106" fmla="*/ 512908 w 653930"/>
                <a:gd name="connsiteY106" fmla="*/ 102866 h 977489"/>
                <a:gd name="connsiteX107" fmla="*/ 498621 w 653930"/>
                <a:gd name="connsiteY107" fmla="*/ 98104 h 977489"/>
                <a:gd name="connsiteX108" fmla="*/ 484333 w 653930"/>
                <a:gd name="connsiteY108" fmla="*/ 90960 h 977489"/>
                <a:gd name="connsiteX109" fmla="*/ 472427 w 653930"/>
                <a:gd name="connsiteY109" fmla="*/ 83816 h 977489"/>
                <a:gd name="connsiteX110" fmla="*/ 458140 w 653930"/>
                <a:gd name="connsiteY110" fmla="*/ 76673 h 977489"/>
                <a:gd name="connsiteX111" fmla="*/ 448615 w 653930"/>
                <a:gd name="connsiteY111" fmla="*/ 69529 h 977489"/>
                <a:gd name="connsiteX112" fmla="*/ 422421 w 653930"/>
                <a:gd name="connsiteY112" fmla="*/ 62385 h 977489"/>
                <a:gd name="connsiteX113" fmla="*/ 405752 w 653930"/>
                <a:gd name="connsiteY113" fmla="*/ 55241 h 977489"/>
                <a:gd name="connsiteX114" fmla="*/ 398608 w 653930"/>
                <a:gd name="connsiteY114" fmla="*/ 52860 h 977489"/>
                <a:gd name="connsiteX115" fmla="*/ 396227 w 653930"/>
                <a:gd name="connsiteY115" fmla="*/ 45716 h 977489"/>
                <a:gd name="connsiteX116" fmla="*/ 381940 w 653930"/>
                <a:gd name="connsiteY116" fmla="*/ 40954 h 977489"/>
                <a:gd name="connsiteX117" fmla="*/ 374796 w 653930"/>
                <a:gd name="connsiteY117" fmla="*/ 36191 h 977489"/>
                <a:gd name="connsiteX118" fmla="*/ 367652 w 653930"/>
                <a:gd name="connsiteY118" fmla="*/ 33810 h 977489"/>
                <a:gd name="connsiteX119" fmla="*/ 331933 w 653930"/>
                <a:gd name="connsiteY119" fmla="*/ 29048 h 977489"/>
                <a:gd name="connsiteX120" fmla="*/ 324790 w 653930"/>
                <a:gd name="connsiteY120" fmla="*/ 26666 h 977489"/>
                <a:gd name="connsiteX121" fmla="*/ 320027 w 653930"/>
                <a:gd name="connsiteY121" fmla="*/ 12379 h 977489"/>
                <a:gd name="connsiteX122" fmla="*/ 312883 w 653930"/>
                <a:gd name="connsiteY122" fmla="*/ 9998 h 977489"/>
                <a:gd name="connsiteX123" fmla="*/ 305740 w 653930"/>
                <a:gd name="connsiteY123" fmla="*/ 5235 h 977489"/>
                <a:gd name="connsiteX124" fmla="*/ 291452 w 653930"/>
                <a:gd name="connsiteY124" fmla="*/ 473 h 977489"/>
                <a:gd name="connsiteX125" fmla="*/ 274783 w 653930"/>
                <a:gd name="connsiteY125" fmla="*/ 2854 h 977489"/>
                <a:gd name="connsiteX126" fmla="*/ 277165 w 653930"/>
                <a:gd name="connsiteY126" fmla="*/ 33810 h 977489"/>
                <a:gd name="connsiteX127" fmla="*/ 274783 w 653930"/>
                <a:gd name="connsiteY127" fmla="*/ 86198 h 977489"/>
                <a:gd name="connsiteX128" fmla="*/ 267640 w 653930"/>
                <a:gd name="connsiteY128" fmla="*/ 114773 h 977489"/>
                <a:gd name="connsiteX129" fmla="*/ 253352 w 653930"/>
                <a:gd name="connsiteY129" fmla="*/ 126679 h 977489"/>
                <a:gd name="connsiteX130" fmla="*/ 253352 w 653930"/>
                <a:gd name="connsiteY130" fmla="*/ 129060 h 977489"/>
                <a:gd name="connsiteX0" fmla="*/ 253352 w 653930"/>
                <a:gd name="connsiteY0" fmla="*/ 129060 h 977489"/>
                <a:gd name="connsiteX1" fmla="*/ 246208 w 653930"/>
                <a:gd name="connsiteY1" fmla="*/ 148110 h 977489"/>
                <a:gd name="connsiteX2" fmla="*/ 239065 w 653930"/>
                <a:gd name="connsiteY2" fmla="*/ 150491 h 977489"/>
                <a:gd name="connsiteX3" fmla="*/ 227158 w 653930"/>
                <a:gd name="connsiteY3" fmla="*/ 160016 h 977489"/>
                <a:gd name="connsiteX4" fmla="*/ 220015 w 653930"/>
                <a:gd name="connsiteY4" fmla="*/ 167160 h 977489"/>
                <a:gd name="connsiteX5" fmla="*/ 212871 w 653930"/>
                <a:gd name="connsiteY5" fmla="*/ 171923 h 977489"/>
                <a:gd name="connsiteX6" fmla="*/ 208108 w 653930"/>
                <a:gd name="connsiteY6" fmla="*/ 186210 h 977489"/>
                <a:gd name="connsiteX7" fmla="*/ 205727 w 653930"/>
                <a:gd name="connsiteY7" fmla="*/ 193354 h 977489"/>
                <a:gd name="connsiteX8" fmla="*/ 200965 w 653930"/>
                <a:gd name="connsiteY8" fmla="*/ 200498 h 977489"/>
                <a:gd name="connsiteX9" fmla="*/ 196202 w 653930"/>
                <a:gd name="connsiteY9" fmla="*/ 214785 h 977489"/>
                <a:gd name="connsiteX10" fmla="*/ 200965 w 653930"/>
                <a:gd name="connsiteY10" fmla="*/ 321941 h 977489"/>
                <a:gd name="connsiteX11" fmla="*/ 198583 w 653930"/>
                <a:gd name="connsiteY11" fmla="*/ 343373 h 977489"/>
                <a:gd name="connsiteX12" fmla="*/ 196202 w 653930"/>
                <a:gd name="connsiteY12" fmla="*/ 350516 h 977489"/>
                <a:gd name="connsiteX13" fmla="*/ 181915 w 653930"/>
                <a:gd name="connsiteY13" fmla="*/ 357660 h 977489"/>
                <a:gd name="connsiteX14" fmla="*/ 177152 w 653930"/>
                <a:gd name="connsiteY14" fmla="*/ 364804 h 977489"/>
                <a:gd name="connsiteX15" fmla="*/ 165246 w 653930"/>
                <a:gd name="connsiteY15" fmla="*/ 379091 h 977489"/>
                <a:gd name="connsiteX16" fmla="*/ 162865 w 653930"/>
                <a:gd name="connsiteY16" fmla="*/ 386235 h 977489"/>
                <a:gd name="connsiteX17" fmla="*/ 160483 w 653930"/>
                <a:gd name="connsiteY17" fmla="*/ 417191 h 977489"/>
                <a:gd name="connsiteX18" fmla="*/ 146196 w 653930"/>
                <a:gd name="connsiteY18" fmla="*/ 429098 h 977489"/>
                <a:gd name="connsiteX19" fmla="*/ 143815 w 653930"/>
                <a:gd name="connsiteY19" fmla="*/ 476723 h 977489"/>
                <a:gd name="connsiteX20" fmla="*/ 139052 w 653930"/>
                <a:gd name="connsiteY20" fmla="*/ 531491 h 977489"/>
                <a:gd name="connsiteX21" fmla="*/ 134290 w 653930"/>
                <a:gd name="connsiteY21" fmla="*/ 545779 h 977489"/>
                <a:gd name="connsiteX22" fmla="*/ 131908 w 653930"/>
                <a:gd name="connsiteY22" fmla="*/ 552923 h 977489"/>
                <a:gd name="connsiteX23" fmla="*/ 124765 w 653930"/>
                <a:gd name="connsiteY23" fmla="*/ 557685 h 977489"/>
                <a:gd name="connsiteX24" fmla="*/ 117621 w 653930"/>
                <a:gd name="connsiteY24" fmla="*/ 564829 h 977489"/>
                <a:gd name="connsiteX25" fmla="*/ 108096 w 653930"/>
                <a:gd name="connsiteY25" fmla="*/ 567210 h 977489"/>
                <a:gd name="connsiteX26" fmla="*/ 100952 w 653930"/>
                <a:gd name="connsiteY26" fmla="*/ 571973 h 977489"/>
                <a:gd name="connsiteX27" fmla="*/ 96190 w 653930"/>
                <a:gd name="connsiteY27" fmla="*/ 591023 h 977489"/>
                <a:gd name="connsiteX28" fmla="*/ 93808 w 653930"/>
                <a:gd name="connsiteY28" fmla="*/ 598166 h 977489"/>
                <a:gd name="connsiteX29" fmla="*/ 86665 w 653930"/>
                <a:gd name="connsiteY29" fmla="*/ 602929 h 977489"/>
                <a:gd name="connsiteX30" fmla="*/ 74758 w 653930"/>
                <a:gd name="connsiteY30" fmla="*/ 617216 h 977489"/>
                <a:gd name="connsiteX31" fmla="*/ 65233 w 653930"/>
                <a:gd name="connsiteY31" fmla="*/ 631504 h 977489"/>
                <a:gd name="connsiteX32" fmla="*/ 62852 w 653930"/>
                <a:gd name="connsiteY32" fmla="*/ 638648 h 977489"/>
                <a:gd name="connsiteX33" fmla="*/ 67615 w 653930"/>
                <a:gd name="connsiteY33" fmla="*/ 679129 h 977489"/>
                <a:gd name="connsiteX34" fmla="*/ 58090 w 653930"/>
                <a:gd name="connsiteY34" fmla="*/ 800573 h 977489"/>
                <a:gd name="connsiteX35" fmla="*/ 50946 w 653930"/>
                <a:gd name="connsiteY35" fmla="*/ 805335 h 977489"/>
                <a:gd name="connsiteX36" fmla="*/ 41421 w 653930"/>
                <a:gd name="connsiteY36" fmla="*/ 819623 h 977489"/>
                <a:gd name="connsiteX37" fmla="*/ 39040 w 653930"/>
                <a:gd name="connsiteY37" fmla="*/ 893441 h 977489"/>
                <a:gd name="connsiteX38" fmla="*/ 36658 w 653930"/>
                <a:gd name="connsiteY38" fmla="*/ 900585 h 977489"/>
                <a:gd name="connsiteX39" fmla="*/ 31896 w 653930"/>
                <a:gd name="connsiteY39" fmla="*/ 917254 h 977489"/>
                <a:gd name="connsiteX40" fmla="*/ 24752 w 653930"/>
                <a:gd name="connsiteY40" fmla="*/ 924398 h 977489"/>
                <a:gd name="connsiteX41" fmla="*/ 15227 w 653930"/>
                <a:gd name="connsiteY41" fmla="*/ 938685 h 977489"/>
                <a:gd name="connsiteX42" fmla="*/ 940 w 653930"/>
                <a:gd name="connsiteY42" fmla="*/ 943448 h 977489"/>
                <a:gd name="connsiteX43" fmla="*/ 43802 w 653930"/>
                <a:gd name="connsiteY43" fmla="*/ 969641 h 977489"/>
                <a:gd name="connsiteX44" fmla="*/ 286690 w 653930"/>
                <a:gd name="connsiteY44" fmla="*/ 976785 h 977489"/>
                <a:gd name="connsiteX45" fmla="*/ 289071 w 653930"/>
                <a:gd name="connsiteY45" fmla="*/ 955354 h 977489"/>
                <a:gd name="connsiteX46" fmla="*/ 300977 w 653930"/>
                <a:gd name="connsiteY46" fmla="*/ 943448 h 977489"/>
                <a:gd name="connsiteX47" fmla="*/ 308121 w 653930"/>
                <a:gd name="connsiteY47" fmla="*/ 941066 h 977489"/>
                <a:gd name="connsiteX48" fmla="*/ 315265 w 653930"/>
                <a:gd name="connsiteY48" fmla="*/ 933923 h 977489"/>
                <a:gd name="connsiteX49" fmla="*/ 322408 w 653930"/>
                <a:gd name="connsiteY49" fmla="*/ 929160 h 977489"/>
                <a:gd name="connsiteX50" fmla="*/ 331933 w 653930"/>
                <a:gd name="connsiteY50" fmla="*/ 917254 h 977489"/>
                <a:gd name="connsiteX51" fmla="*/ 343840 w 653930"/>
                <a:gd name="connsiteY51" fmla="*/ 902966 h 977489"/>
                <a:gd name="connsiteX52" fmla="*/ 350983 w 653930"/>
                <a:gd name="connsiteY52" fmla="*/ 900585 h 977489"/>
                <a:gd name="connsiteX53" fmla="*/ 358127 w 653930"/>
                <a:gd name="connsiteY53" fmla="*/ 895823 h 977489"/>
                <a:gd name="connsiteX54" fmla="*/ 398608 w 653930"/>
                <a:gd name="connsiteY54" fmla="*/ 893441 h 977489"/>
                <a:gd name="connsiteX55" fmla="*/ 400990 w 653930"/>
                <a:gd name="connsiteY55" fmla="*/ 881535 h 977489"/>
                <a:gd name="connsiteX56" fmla="*/ 412896 w 653930"/>
                <a:gd name="connsiteY56" fmla="*/ 869629 h 977489"/>
                <a:gd name="connsiteX57" fmla="*/ 420040 w 653930"/>
                <a:gd name="connsiteY57" fmla="*/ 862485 h 977489"/>
                <a:gd name="connsiteX58" fmla="*/ 427183 w 653930"/>
                <a:gd name="connsiteY58" fmla="*/ 857723 h 977489"/>
                <a:gd name="connsiteX59" fmla="*/ 446233 w 653930"/>
                <a:gd name="connsiteY59" fmla="*/ 845816 h 977489"/>
                <a:gd name="connsiteX60" fmla="*/ 455758 w 653930"/>
                <a:gd name="connsiteY60" fmla="*/ 836291 h 977489"/>
                <a:gd name="connsiteX61" fmla="*/ 465283 w 653930"/>
                <a:gd name="connsiteY61" fmla="*/ 819623 h 977489"/>
                <a:gd name="connsiteX62" fmla="*/ 479571 w 653930"/>
                <a:gd name="connsiteY62" fmla="*/ 814860 h 977489"/>
                <a:gd name="connsiteX63" fmla="*/ 574821 w 653930"/>
                <a:gd name="connsiteY63" fmla="*/ 812479 h 977489"/>
                <a:gd name="connsiteX64" fmla="*/ 591490 w 653930"/>
                <a:gd name="connsiteY64" fmla="*/ 807716 h 977489"/>
                <a:gd name="connsiteX65" fmla="*/ 598633 w 653930"/>
                <a:gd name="connsiteY65" fmla="*/ 805335 h 977489"/>
                <a:gd name="connsiteX66" fmla="*/ 601015 w 653930"/>
                <a:gd name="connsiteY66" fmla="*/ 771998 h 977489"/>
                <a:gd name="connsiteX67" fmla="*/ 610540 w 653930"/>
                <a:gd name="connsiteY67" fmla="*/ 769616 h 977489"/>
                <a:gd name="connsiteX68" fmla="*/ 648640 w 653930"/>
                <a:gd name="connsiteY68" fmla="*/ 767235 h 977489"/>
                <a:gd name="connsiteX69" fmla="*/ 651021 w 653930"/>
                <a:gd name="connsiteY69" fmla="*/ 726754 h 977489"/>
                <a:gd name="connsiteX70" fmla="*/ 648640 w 653930"/>
                <a:gd name="connsiteY70" fmla="*/ 719610 h 977489"/>
                <a:gd name="connsiteX71" fmla="*/ 641496 w 653930"/>
                <a:gd name="connsiteY71" fmla="*/ 712466 h 977489"/>
                <a:gd name="connsiteX72" fmla="*/ 636733 w 653930"/>
                <a:gd name="connsiteY72" fmla="*/ 705323 h 977489"/>
                <a:gd name="connsiteX73" fmla="*/ 634352 w 653930"/>
                <a:gd name="connsiteY73" fmla="*/ 698179 h 977489"/>
                <a:gd name="connsiteX74" fmla="*/ 620065 w 653930"/>
                <a:gd name="connsiteY74" fmla="*/ 693416 h 977489"/>
                <a:gd name="connsiteX75" fmla="*/ 622446 w 653930"/>
                <a:gd name="connsiteY75" fmla="*/ 643410 h 977489"/>
                <a:gd name="connsiteX76" fmla="*/ 627208 w 653930"/>
                <a:gd name="connsiteY76" fmla="*/ 629123 h 977489"/>
                <a:gd name="connsiteX77" fmla="*/ 629590 w 653930"/>
                <a:gd name="connsiteY77" fmla="*/ 621979 h 977489"/>
                <a:gd name="connsiteX78" fmla="*/ 627208 w 653930"/>
                <a:gd name="connsiteY78" fmla="*/ 586260 h 977489"/>
                <a:gd name="connsiteX79" fmla="*/ 622446 w 653930"/>
                <a:gd name="connsiteY79" fmla="*/ 571973 h 977489"/>
                <a:gd name="connsiteX80" fmla="*/ 617683 w 653930"/>
                <a:gd name="connsiteY80" fmla="*/ 557685 h 977489"/>
                <a:gd name="connsiteX81" fmla="*/ 615302 w 653930"/>
                <a:gd name="connsiteY81" fmla="*/ 550541 h 977489"/>
                <a:gd name="connsiteX82" fmla="*/ 610540 w 653930"/>
                <a:gd name="connsiteY82" fmla="*/ 543398 h 977489"/>
                <a:gd name="connsiteX83" fmla="*/ 605777 w 653930"/>
                <a:gd name="connsiteY83" fmla="*/ 521966 h 977489"/>
                <a:gd name="connsiteX84" fmla="*/ 593871 w 653930"/>
                <a:gd name="connsiteY84" fmla="*/ 479104 h 977489"/>
                <a:gd name="connsiteX85" fmla="*/ 589108 w 653930"/>
                <a:gd name="connsiteY85" fmla="*/ 419573 h 977489"/>
                <a:gd name="connsiteX86" fmla="*/ 586727 w 653930"/>
                <a:gd name="connsiteY86" fmla="*/ 412429 h 977489"/>
                <a:gd name="connsiteX87" fmla="*/ 581965 w 653930"/>
                <a:gd name="connsiteY87" fmla="*/ 390998 h 977489"/>
                <a:gd name="connsiteX88" fmla="*/ 577202 w 653930"/>
                <a:gd name="connsiteY88" fmla="*/ 383854 h 977489"/>
                <a:gd name="connsiteX89" fmla="*/ 574821 w 653930"/>
                <a:gd name="connsiteY89" fmla="*/ 362423 h 977489"/>
                <a:gd name="connsiteX90" fmla="*/ 572440 w 653930"/>
                <a:gd name="connsiteY90" fmla="*/ 355279 h 977489"/>
                <a:gd name="connsiteX91" fmla="*/ 570058 w 653930"/>
                <a:gd name="connsiteY91" fmla="*/ 331466 h 977489"/>
                <a:gd name="connsiteX92" fmla="*/ 567677 w 653930"/>
                <a:gd name="connsiteY92" fmla="*/ 324323 h 977489"/>
                <a:gd name="connsiteX93" fmla="*/ 562915 w 653930"/>
                <a:gd name="connsiteY93" fmla="*/ 305273 h 977489"/>
                <a:gd name="connsiteX94" fmla="*/ 553390 w 653930"/>
                <a:gd name="connsiteY94" fmla="*/ 290985 h 977489"/>
                <a:gd name="connsiteX95" fmla="*/ 546246 w 653930"/>
                <a:gd name="connsiteY95" fmla="*/ 264791 h 977489"/>
                <a:gd name="connsiteX96" fmla="*/ 543865 w 653930"/>
                <a:gd name="connsiteY96" fmla="*/ 248123 h 977489"/>
                <a:gd name="connsiteX97" fmla="*/ 541483 w 653930"/>
                <a:gd name="connsiteY97" fmla="*/ 240979 h 977489"/>
                <a:gd name="connsiteX98" fmla="*/ 539102 w 653930"/>
                <a:gd name="connsiteY98" fmla="*/ 226691 h 977489"/>
                <a:gd name="connsiteX99" fmla="*/ 534340 w 653930"/>
                <a:gd name="connsiteY99" fmla="*/ 212404 h 977489"/>
                <a:gd name="connsiteX100" fmla="*/ 531958 w 653930"/>
                <a:gd name="connsiteY100" fmla="*/ 205260 h 977489"/>
                <a:gd name="connsiteX101" fmla="*/ 529577 w 653930"/>
                <a:gd name="connsiteY101" fmla="*/ 198116 h 977489"/>
                <a:gd name="connsiteX102" fmla="*/ 524815 w 653930"/>
                <a:gd name="connsiteY102" fmla="*/ 190973 h 977489"/>
                <a:gd name="connsiteX103" fmla="*/ 522433 w 653930"/>
                <a:gd name="connsiteY103" fmla="*/ 171923 h 977489"/>
                <a:gd name="connsiteX104" fmla="*/ 520052 w 653930"/>
                <a:gd name="connsiteY104" fmla="*/ 107629 h 977489"/>
                <a:gd name="connsiteX105" fmla="*/ 512908 w 653930"/>
                <a:gd name="connsiteY105" fmla="*/ 102866 h 977489"/>
                <a:gd name="connsiteX106" fmla="*/ 498621 w 653930"/>
                <a:gd name="connsiteY106" fmla="*/ 98104 h 977489"/>
                <a:gd name="connsiteX107" fmla="*/ 484333 w 653930"/>
                <a:gd name="connsiteY107" fmla="*/ 90960 h 977489"/>
                <a:gd name="connsiteX108" fmla="*/ 472427 w 653930"/>
                <a:gd name="connsiteY108" fmla="*/ 83816 h 977489"/>
                <a:gd name="connsiteX109" fmla="*/ 458140 w 653930"/>
                <a:gd name="connsiteY109" fmla="*/ 76673 h 977489"/>
                <a:gd name="connsiteX110" fmla="*/ 448615 w 653930"/>
                <a:gd name="connsiteY110" fmla="*/ 69529 h 977489"/>
                <a:gd name="connsiteX111" fmla="*/ 422421 w 653930"/>
                <a:gd name="connsiteY111" fmla="*/ 62385 h 977489"/>
                <a:gd name="connsiteX112" fmla="*/ 405752 w 653930"/>
                <a:gd name="connsiteY112" fmla="*/ 55241 h 977489"/>
                <a:gd name="connsiteX113" fmla="*/ 398608 w 653930"/>
                <a:gd name="connsiteY113" fmla="*/ 52860 h 977489"/>
                <a:gd name="connsiteX114" fmla="*/ 396227 w 653930"/>
                <a:gd name="connsiteY114" fmla="*/ 45716 h 977489"/>
                <a:gd name="connsiteX115" fmla="*/ 381940 w 653930"/>
                <a:gd name="connsiteY115" fmla="*/ 40954 h 977489"/>
                <a:gd name="connsiteX116" fmla="*/ 374796 w 653930"/>
                <a:gd name="connsiteY116" fmla="*/ 36191 h 977489"/>
                <a:gd name="connsiteX117" fmla="*/ 367652 w 653930"/>
                <a:gd name="connsiteY117" fmla="*/ 33810 h 977489"/>
                <a:gd name="connsiteX118" fmla="*/ 331933 w 653930"/>
                <a:gd name="connsiteY118" fmla="*/ 29048 h 977489"/>
                <a:gd name="connsiteX119" fmla="*/ 324790 w 653930"/>
                <a:gd name="connsiteY119" fmla="*/ 26666 h 977489"/>
                <a:gd name="connsiteX120" fmla="*/ 320027 w 653930"/>
                <a:gd name="connsiteY120" fmla="*/ 12379 h 977489"/>
                <a:gd name="connsiteX121" fmla="*/ 312883 w 653930"/>
                <a:gd name="connsiteY121" fmla="*/ 9998 h 977489"/>
                <a:gd name="connsiteX122" fmla="*/ 305740 w 653930"/>
                <a:gd name="connsiteY122" fmla="*/ 5235 h 977489"/>
                <a:gd name="connsiteX123" fmla="*/ 291452 w 653930"/>
                <a:gd name="connsiteY123" fmla="*/ 473 h 977489"/>
                <a:gd name="connsiteX124" fmla="*/ 274783 w 653930"/>
                <a:gd name="connsiteY124" fmla="*/ 2854 h 977489"/>
                <a:gd name="connsiteX125" fmla="*/ 277165 w 653930"/>
                <a:gd name="connsiteY125" fmla="*/ 33810 h 977489"/>
                <a:gd name="connsiteX126" fmla="*/ 274783 w 653930"/>
                <a:gd name="connsiteY126" fmla="*/ 86198 h 977489"/>
                <a:gd name="connsiteX127" fmla="*/ 267640 w 653930"/>
                <a:gd name="connsiteY127" fmla="*/ 114773 h 977489"/>
                <a:gd name="connsiteX128" fmla="*/ 253352 w 653930"/>
                <a:gd name="connsiteY128" fmla="*/ 126679 h 977489"/>
                <a:gd name="connsiteX129" fmla="*/ 253352 w 653930"/>
                <a:gd name="connsiteY129" fmla="*/ 129060 h 977489"/>
                <a:gd name="connsiteX0" fmla="*/ 253352 w 653930"/>
                <a:gd name="connsiteY0" fmla="*/ 129060 h 977489"/>
                <a:gd name="connsiteX1" fmla="*/ 246208 w 653930"/>
                <a:gd name="connsiteY1" fmla="*/ 148110 h 977489"/>
                <a:gd name="connsiteX2" fmla="*/ 239065 w 653930"/>
                <a:gd name="connsiteY2" fmla="*/ 150491 h 977489"/>
                <a:gd name="connsiteX3" fmla="*/ 227158 w 653930"/>
                <a:gd name="connsiteY3" fmla="*/ 160016 h 977489"/>
                <a:gd name="connsiteX4" fmla="*/ 220015 w 653930"/>
                <a:gd name="connsiteY4" fmla="*/ 167160 h 977489"/>
                <a:gd name="connsiteX5" fmla="*/ 212871 w 653930"/>
                <a:gd name="connsiteY5" fmla="*/ 171923 h 977489"/>
                <a:gd name="connsiteX6" fmla="*/ 208108 w 653930"/>
                <a:gd name="connsiteY6" fmla="*/ 186210 h 977489"/>
                <a:gd name="connsiteX7" fmla="*/ 205727 w 653930"/>
                <a:gd name="connsiteY7" fmla="*/ 193354 h 977489"/>
                <a:gd name="connsiteX8" fmla="*/ 200965 w 653930"/>
                <a:gd name="connsiteY8" fmla="*/ 200498 h 977489"/>
                <a:gd name="connsiteX9" fmla="*/ 196202 w 653930"/>
                <a:gd name="connsiteY9" fmla="*/ 214785 h 977489"/>
                <a:gd name="connsiteX10" fmla="*/ 200965 w 653930"/>
                <a:gd name="connsiteY10" fmla="*/ 321941 h 977489"/>
                <a:gd name="connsiteX11" fmla="*/ 198583 w 653930"/>
                <a:gd name="connsiteY11" fmla="*/ 343373 h 977489"/>
                <a:gd name="connsiteX12" fmla="*/ 196202 w 653930"/>
                <a:gd name="connsiteY12" fmla="*/ 350516 h 977489"/>
                <a:gd name="connsiteX13" fmla="*/ 181915 w 653930"/>
                <a:gd name="connsiteY13" fmla="*/ 357660 h 977489"/>
                <a:gd name="connsiteX14" fmla="*/ 177152 w 653930"/>
                <a:gd name="connsiteY14" fmla="*/ 364804 h 977489"/>
                <a:gd name="connsiteX15" fmla="*/ 165246 w 653930"/>
                <a:gd name="connsiteY15" fmla="*/ 379091 h 977489"/>
                <a:gd name="connsiteX16" fmla="*/ 162865 w 653930"/>
                <a:gd name="connsiteY16" fmla="*/ 386235 h 977489"/>
                <a:gd name="connsiteX17" fmla="*/ 160483 w 653930"/>
                <a:gd name="connsiteY17" fmla="*/ 417191 h 977489"/>
                <a:gd name="connsiteX18" fmla="*/ 146196 w 653930"/>
                <a:gd name="connsiteY18" fmla="*/ 429098 h 977489"/>
                <a:gd name="connsiteX19" fmla="*/ 143815 w 653930"/>
                <a:gd name="connsiteY19" fmla="*/ 476723 h 977489"/>
                <a:gd name="connsiteX20" fmla="*/ 139052 w 653930"/>
                <a:gd name="connsiteY20" fmla="*/ 531491 h 977489"/>
                <a:gd name="connsiteX21" fmla="*/ 134290 w 653930"/>
                <a:gd name="connsiteY21" fmla="*/ 545779 h 977489"/>
                <a:gd name="connsiteX22" fmla="*/ 131908 w 653930"/>
                <a:gd name="connsiteY22" fmla="*/ 552923 h 977489"/>
                <a:gd name="connsiteX23" fmla="*/ 124765 w 653930"/>
                <a:gd name="connsiteY23" fmla="*/ 557685 h 977489"/>
                <a:gd name="connsiteX24" fmla="*/ 117621 w 653930"/>
                <a:gd name="connsiteY24" fmla="*/ 564829 h 977489"/>
                <a:gd name="connsiteX25" fmla="*/ 108096 w 653930"/>
                <a:gd name="connsiteY25" fmla="*/ 567210 h 977489"/>
                <a:gd name="connsiteX26" fmla="*/ 100952 w 653930"/>
                <a:gd name="connsiteY26" fmla="*/ 571973 h 977489"/>
                <a:gd name="connsiteX27" fmla="*/ 96190 w 653930"/>
                <a:gd name="connsiteY27" fmla="*/ 591023 h 977489"/>
                <a:gd name="connsiteX28" fmla="*/ 93808 w 653930"/>
                <a:gd name="connsiteY28" fmla="*/ 598166 h 977489"/>
                <a:gd name="connsiteX29" fmla="*/ 86665 w 653930"/>
                <a:gd name="connsiteY29" fmla="*/ 602929 h 977489"/>
                <a:gd name="connsiteX30" fmla="*/ 74758 w 653930"/>
                <a:gd name="connsiteY30" fmla="*/ 617216 h 977489"/>
                <a:gd name="connsiteX31" fmla="*/ 65233 w 653930"/>
                <a:gd name="connsiteY31" fmla="*/ 631504 h 977489"/>
                <a:gd name="connsiteX32" fmla="*/ 62852 w 653930"/>
                <a:gd name="connsiteY32" fmla="*/ 638648 h 977489"/>
                <a:gd name="connsiteX33" fmla="*/ 67615 w 653930"/>
                <a:gd name="connsiteY33" fmla="*/ 679129 h 977489"/>
                <a:gd name="connsiteX34" fmla="*/ 58090 w 653930"/>
                <a:gd name="connsiteY34" fmla="*/ 800573 h 977489"/>
                <a:gd name="connsiteX35" fmla="*/ 50946 w 653930"/>
                <a:gd name="connsiteY35" fmla="*/ 805335 h 977489"/>
                <a:gd name="connsiteX36" fmla="*/ 41421 w 653930"/>
                <a:gd name="connsiteY36" fmla="*/ 819623 h 977489"/>
                <a:gd name="connsiteX37" fmla="*/ 39040 w 653930"/>
                <a:gd name="connsiteY37" fmla="*/ 893441 h 977489"/>
                <a:gd name="connsiteX38" fmla="*/ 36658 w 653930"/>
                <a:gd name="connsiteY38" fmla="*/ 900585 h 977489"/>
                <a:gd name="connsiteX39" fmla="*/ 31896 w 653930"/>
                <a:gd name="connsiteY39" fmla="*/ 917254 h 977489"/>
                <a:gd name="connsiteX40" fmla="*/ 24752 w 653930"/>
                <a:gd name="connsiteY40" fmla="*/ 924398 h 977489"/>
                <a:gd name="connsiteX41" fmla="*/ 15227 w 653930"/>
                <a:gd name="connsiteY41" fmla="*/ 938685 h 977489"/>
                <a:gd name="connsiteX42" fmla="*/ 940 w 653930"/>
                <a:gd name="connsiteY42" fmla="*/ 943448 h 977489"/>
                <a:gd name="connsiteX43" fmla="*/ 43802 w 653930"/>
                <a:gd name="connsiteY43" fmla="*/ 969641 h 977489"/>
                <a:gd name="connsiteX44" fmla="*/ 286690 w 653930"/>
                <a:gd name="connsiteY44" fmla="*/ 976785 h 977489"/>
                <a:gd name="connsiteX45" fmla="*/ 289071 w 653930"/>
                <a:gd name="connsiteY45" fmla="*/ 955354 h 977489"/>
                <a:gd name="connsiteX46" fmla="*/ 300977 w 653930"/>
                <a:gd name="connsiteY46" fmla="*/ 943448 h 977489"/>
                <a:gd name="connsiteX47" fmla="*/ 308121 w 653930"/>
                <a:gd name="connsiteY47" fmla="*/ 941066 h 977489"/>
                <a:gd name="connsiteX48" fmla="*/ 315265 w 653930"/>
                <a:gd name="connsiteY48" fmla="*/ 933923 h 977489"/>
                <a:gd name="connsiteX49" fmla="*/ 322408 w 653930"/>
                <a:gd name="connsiteY49" fmla="*/ 929160 h 977489"/>
                <a:gd name="connsiteX50" fmla="*/ 331933 w 653930"/>
                <a:gd name="connsiteY50" fmla="*/ 917254 h 977489"/>
                <a:gd name="connsiteX51" fmla="*/ 343840 w 653930"/>
                <a:gd name="connsiteY51" fmla="*/ 902966 h 977489"/>
                <a:gd name="connsiteX52" fmla="*/ 350983 w 653930"/>
                <a:gd name="connsiteY52" fmla="*/ 900585 h 977489"/>
                <a:gd name="connsiteX53" fmla="*/ 358127 w 653930"/>
                <a:gd name="connsiteY53" fmla="*/ 895823 h 977489"/>
                <a:gd name="connsiteX54" fmla="*/ 398608 w 653930"/>
                <a:gd name="connsiteY54" fmla="*/ 893441 h 977489"/>
                <a:gd name="connsiteX55" fmla="*/ 400990 w 653930"/>
                <a:gd name="connsiteY55" fmla="*/ 881535 h 977489"/>
                <a:gd name="connsiteX56" fmla="*/ 412896 w 653930"/>
                <a:gd name="connsiteY56" fmla="*/ 869629 h 977489"/>
                <a:gd name="connsiteX57" fmla="*/ 420040 w 653930"/>
                <a:gd name="connsiteY57" fmla="*/ 862485 h 977489"/>
                <a:gd name="connsiteX58" fmla="*/ 427183 w 653930"/>
                <a:gd name="connsiteY58" fmla="*/ 857723 h 977489"/>
                <a:gd name="connsiteX59" fmla="*/ 446233 w 653930"/>
                <a:gd name="connsiteY59" fmla="*/ 845816 h 977489"/>
                <a:gd name="connsiteX60" fmla="*/ 455758 w 653930"/>
                <a:gd name="connsiteY60" fmla="*/ 836291 h 977489"/>
                <a:gd name="connsiteX61" fmla="*/ 465283 w 653930"/>
                <a:gd name="connsiteY61" fmla="*/ 819623 h 977489"/>
                <a:gd name="connsiteX62" fmla="*/ 479571 w 653930"/>
                <a:gd name="connsiteY62" fmla="*/ 814860 h 977489"/>
                <a:gd name="connsiteX63" fmla="*/ 574821 w 653930"/>
                <a:gd name="connsiteY63" fmla="*/ 812479 h 977489"/>
                <a:gd name="connsiteX64" fmla="*/ 591490 w 653930"/>
                <a:gd name="connsiteY64" fmla="*/ 807716 h 977489"/>
                <a:gd name="connsiteX65" fmla="*/ 598633 w 653930"/>
                <a:gd name="connsiteY65" fmla="*/ 805335 h 977489"/>
                <a:gd name="connsiteX66" fmla="*/ 601015 w 653930"/>
                <a:gd name="connsiteY66" fmla="*/ 771998 h 977489"/>
                <a:gd name="connsiteX67" fmla="*/ 610540 w 653930"/>
                <a:gd name="connsiteY67" fmla="*/ 769616 h 977489"/>
                <a:gd name="connsiteX68" fmla="*/ 648640 w 653930"/>
                <a:gd name="connsiteY68" fmla="*/ 767235 h 977489"/>
                <a:gd name="connsiteX69" fmla="*/ 651021 w 653930"/>
                <a:gd name="connsiteY69" fmla="*/ 726754 h 977489"/>
                <a:gd name="connsiteX70" fmla="*/ 648640 w 653930"/>
                <a:gd name="connsiteY70" fmla="*/ 719610 h 977489"/>
                <a:gd name="connsiteX71" fmla="*/ 641496 w 653930"/>
                <a:gd name="connsiteY71" fmla="*/ 712466 h 977489"/>
                <a:gd name="connsiteX72" fmla="*/ 636733 w 653930"/>
                <a:gd name="connsiteY72" fmla="*/ 705323 h 977489"/>
                <a:gd name="connsiteX73" fmla="*/ 634352 w 653930"/>
                <a:gd name="connsiteY73" fmla="*/ 698179 h 977489"/>
                <a:gd name="connsiteX74" fmla="*/ 620065 w 653930"/>
                <a:gd name="connsiteY74" fmla="*/ 693416 h 977489"/>
                <a:gd name="connsiteX75" fmla="*/ 622446 w 653930"/>
                <a:gd name="connsiteY75" fmla="*/ 643410 h 977489"/>
                <a:gd name="connsiteX76" fmla="*/ 627208 w 653930"/>
                <a:gd name="connsiteY76" fmla="*/ 629123 h 977489"/>
                <a:gd name="connsiteX77" fmla="*/ 629590 w 653930"/>
                <a:gd name="connsiteY77" fmla="*/ 621979 h 977489"/>
                <a:gd name="connsiteX78" fmla="*/ 627208 w 653930"/>
                <a:gd name="connsiteY78" fmla="*/ 586260 h 977489"/>
                <a:gd name="connsiteX79" fmla="*/ 622446 w 653930"/>
                <a:gd name="connsiteY79" fmla="*/ 571973 h 977489"/>
                <a:gd name="connsiteX80" fmla="*/ 617683 w 653930"/>
                <a:gd name="connsiteY80" fmla="*/ 557685 h 977489"/>
                <a:gd name="connsiteX81" fmla="*/ 615302 w 653930"/>
                <a:gd name="connsiteY81" fmla="*/ 550541 h 977489"/>
                <a:gd name="connsiteX82" fmla="*/ 610540 w 653930"/>
                <a:gd name="connsiteY82" fmla="*/ 543398 h 977489"/>
                <a:gd name="connsiteX83" fmla="*/ 605777 w 653930"/>
                <a:gd name="connsiteY83" fmla="*/ 521966 h 977489"/>
                <a:gd name="connsiteX84" fmla="*/ 603396 w 653930"/>
                <a:gd name="connsiteY84" fmla="*/ 486247 h 977489"/>
                <a:gd name="connsiteX85" fmla="*/ 589108 w 653930"/>
                <a:gd name="connsiteY85" fmla="*/ 419573 h 977489"/>
                <a:gd name="connsiteX86" fmla="*/ 586727 w 653930"/>
                <a:gd name="connsiteY86" fmla="*/ 412429 h 977489"/>
                <a:gd name="connsiteX87" fmla="*/ 581965 w 653930"/>
                <a:gd name="connsiteY87" fmla="*/ 390998 h 977489"/>
                <a:gd name="connsiteX88" fmla="*/ 577202 w 653930"/>
                <a:gd name="connsiteY88" fmla="*/ 383854 h 977489"/>
                <a:gd name="connsiteX89" fmla="*/ 574821 w 653930"/>
                <a:gd name="connsiteY89" fmla="*/ 362423 h 977489"/>
                <a:gd name="connsiteX90" fmla="*/ 572440 w 653930"/>
                <a:gd name="connsiteY90" fmla="*/ 355279 h 977489"/>
                <a:gd name="connsiteX91" fmla="*/ 570058 w 653930"/>
                <a:gd name="connsiteY91" fmla="*/ 331466 h 977489"/>
                <a:gd name="connsiteX92" fmla="*/ 567677 w 653930"/>
                <a:gd name="connsiteY92" fmla="*/ 324323 h 977489"/>
                <a:gd name="connsiteX93" fmla="*/ 562915 w 653930"/>
                <a:gd name="connsiteY93" fmla="*/ 305273 h 977489"/>
                <a:gd name="connsiteX94" fmla="*/ 553390 w 653930"/>
                <a:gd name="connsiteY94" fmla="*/ 290985 h 977489"/>
                <a:gd name="connsiteX95" fmla="*/ 546246 w 653930"/>
                <a:gd name="connsiteY95" fmla="*/ 264791 h 977489"/>
                <a:gd name="connsiteX96" fmla="*/ 543865 w 653930"/>
                <a:gd name="connsiteY96" fmla="*/ 248123 h 977489"/>
                <a:gd name="connsiteX97" fmla="*/ 541483 w 653930"/>
                <a:gd name="connsiteY97" fmla="*/ 240979 h 977489"/>
                <a:gd name="connsiteX98" fmla="*/ 539102 w 653930"/>
                <a:gd name="connsiteY98" fmla="*/ 226691 h 977489"/>
                <a:gd name="connsiteX99" fmla="*/ 534340 w 653930"/>
                <a:gd name="connsiteY99" fmla="*/ 212404 h 977489"/>
                <a:gd name="connsiteX100" fmla="*/ 531958 w 653930"/>
                <a:gd name="connsiteY100" fmla="*/ 205260 h 977489"/>
                <a:gd name="connsiteX101" fmla="*/ 529577 w 653930"/>
                <a:gd name="connsiteY101" fmla="*/ 198116 h 977489"/>
                <a:gd name="connsiteX102" fmla="*/ 524815 w 653930"/>
                <a:gd name="connsiteY102" fmla="*/ 190973 h 977489"/>
                <a:gd name="connsiteX103" fmla="*/ 522433 w 653930"/>
                <a:gd name="connsiteY103" fmla="*/ 171923 h 977489"/>
                <a:gd name="connsiteX104" fmla="*/ 520052 w 653930"/>
                <a:gd name="connsiteY104" fmla="*/ 107629 h 977489"/>
                <a:gd name="connsiteX105" fmla="*/ 512908 w 653930"/>
                <a:gd name="connsiteY105" fmla="*/ 102866 h 977489"/>
                <a:gd name="connsiteX106" fmla="*/ 498621 w 653930"/>
                <a:gd name="connsiteY106" fmla="*/ 98104 h 977489"/>
                <a:gd name="connsiteX107" fmla="*/ 484333 w 653930"/>
                <a:gd name="connsiteY107" fmla="*/ 90960 h 977489"/>
                <a:gd name="connsiteX108" fmla="*/ 472427 w 653930"/>
                <a:gd name="connsiteY108" fmla="*/ 83816 h 977489"/>
                <a:gd name="connsiteX109" fmla="*/ 458140 w 653930"/>
                <a:gd name="connsiteY109" fmla="*/ 76673 h 977489"/>
                <a:gd name="connsiteX110" fmla="*/ 448615 w 653930"/>
                <a:gd name="connsiteY110" fmla="*/ 69529 h 977489"/>
                <a:gd name="connsiteX111" fmla="*/ 422421 w 653930"/>
                <a:gd name="connsiteY111" fmla="*/ 62385 h 977489"/>
                <a:gd name="connsiteX112" fmla="*/ 405752 w 653930"/>
                <a:gd name="connsiteY112" fmla="*/ 55241 h 977489"/>
                <a:gd name="connsiteX113" fmla="*/ 398608 w 653930"/>
                <a:gd name="connsiteY113" fmla="*/ 52860 h 977489"/>
                <a:gd name="connsiteX114" fmla="*/ 396227 w 653930"/>
                <a:gd name="connsiteY114" fmla="*/ 45716 h 977489"/>
                <a:gd name="connsiteX115" fmla="*/ 381940 w 653930"/>
                <a:gd name="connsiteY115" fmla="*/ 40954 h 977489"/>
                <a:gd name="connsiteX116" fmla="*/ 374796 w 653930"/>
                <a:gd name="connsiteY116" fmla="*/ 36191 h 977489"/>
                <a:gd name="connsiteX117" fmla="*/ 367652 w 653930"/>
                <a:gd name="connsiteY117" fmla="*/ 33810 h 977489"/>
                <a:gd name="connsiteX118" fmla="*/ 331933 w 653930"/>
                <a:gd name="connsiteY118" fmla="*/ 29048 h 977489"/>
                <a:gd name="connsiteX119" fmla="*/ 324790 w 653930"/>
                <a:gd name="connsiteY119" fmla="*/ 26666 h 977489"/>
                <a:gd name="connsiteX120" fmla="*/ 320027 w 653930"/>
                <a:gd name="connsiteY120" fmla="*/ 12379 h 977489"/>
                <a:gd name="connsiteX121" fmla="*/ 312883 w 653930"/>
                <a:gd name="connsiteY121" fmla="*/ 9998 h 977489"/>
                <a:gd name="connsiteX122" fmla="*/ 305740 w 653930"/>
                <a:gd name="connsiteY122" fmla="*/ 5235 h 977489"/>
                <a:gd name="connsiteX123" fmla="*/ 291452 w 653930"/>
                <a:gd name="connsiteY123" fmla="*/ 473 h 977489"/>
                <a:gd name="connsiteX124" fmla="*/ 274783 w 653930"/>
                <a:gd name="connsiteY124" fmla="*/ 2854 h 977489"/>
                <a:gd name="connsiteX125" fmla="*/ 277165 w 653930"/>
                <a:gd name="connsiteY125" fmla="*/ 33810 h 977489"/>
                <a:gd name="connsiteX126" fmla="*/ 274783 w 653930"/>
                <a:gd name="connsiteY126" fmla="*/ 86198 h 977489"/>
                <a:gd name="connsiteX127" fmla="*/ 267640 w 653930"/>
                <a:gd name="connsiteY127" fmla="*/ 114773 h 977489"/>
                <a:gd name="connsiteX128" fmla="*/ 253352 w 653930"/>
                <a:gd name="connsiteY128" fmla="*/ 126679 h 977489"/>
                <a:gd name="connsiteX129" fmla="*/ 253352 w 653930"/>
                <a:gd name="connsiteY129" fmla="*/ 129060 h 977489"/>
                <a:gd name="connsiteX0" fmla="*/ 253352 w 653930"/>
                <a:gd name="connsiteY0" fmla="*/ 129060 h 977489"/>
                <a:gd name="connsiteX1" fmla="*/ 246208 w 653930"/>
                <a:gd name="connsiteY1" fmla="*/ 148110 h 977489"/>
                <a:gd name="connsiteX2" fmla="*/ 239065 w 653930"/>
                <a:gd name="connsiteY2" fmla="*/ 150491 h 977489"/>
                <a:gd name="connsiteX3" fmla="*/ 227158 w 653930"/>
                <a:gd name="connsiteY3" fmla="*/ 160016 h 977489"/>
                <a:gd name="connsiteX4" fmla="*/ 220015 w 653930"/>
                <a:gd name="connsiteY4" fmla="*/ 167160 h 977489"/>
                <a:gd name="connsiteX5" fmla="*/ 212871 w 653930"/>
                <a:gd name="connsiteY5" fmla="*/ 171923 h 977489"/>
                <a:gd name="connsiteX6" fmla="*/ 208108 w 653930"/>
                <a:gd name="connsiteY6" fmla="*/ 186210 h 977489"/>
                <a:gd name="connsiteX7" fmla="*/ 205727 w 653930"/>
                <a:gd name="connsiteY7" fmla="*/ 193354 h 977489"/>
                <a:gd name="connsiteX8" fmla="*/ 200965 w 653930"/>
                <a:gd name="connsiteY8" fmla="*/ 200498 h 977489"/>
                <a:gd name="connsiteX9" fmla="*/ 196202 w 653930"/>
                <a:gd name="connsiteY9" fmla="*/ 214785 h 977489"/>
                <a:gd name="connsiteX10" fmla="*/ 200965 w 653930"/>
                <a:gd name="connsiteY10" fmla="*/ 321941 h 977489"/>
                <a:gd name="connsiteX11" fmla="*/ 198583 w 653930"/>
                <a:gd name="connsiteY11" fmla="*/ 343373 h 977489"/>
                <a:gd name="connsiteX12" fmla="*/ 196202 w 653930"/>
                <a:gd name="connsiteY12" fmla="*/ 350516 h 977489"/>
                <a:gd name="connsiteX13" fmla="*/ 181915 w 653930"/>
                <a:gd name="connsiteY13" fmla="*/ 357660 h 977489"/>
                <a:gd name="connsiteX14" fmla="*/ 177152 w 653930"/>
                <a:gd name="connsiteY14" fmla="*/ 364804 h 977489"/>
                <a:gd name="connsiteX15" fmla="*/ 165246 w 653930"/>
                <a:gd name="connsiteY15" fmla="*/ 379091 h 977489"/>
                <a:gd name="connsiteX16" fmla="*/ 162865 w 653930"/>
                <a:gd name="connsiteY16" fmla="*/ 386235 h 977489"/>
                <a:gd name="connsiteX17" fmla="*/ 160483 w 653930"/>
                <a:gd name="connsiteY17" fmla="*/ 417191 h 977489"/>
                <a:gd name="connsiteX18" fmla="*/ 146196 w 653930"/>
                <a:gd name="connsiteY18" fmla="*/ 429098 h 977489"/>
                <a:gd name="connsiteX19" fmla="*/ 143815 w 653930"/>
                <a:gd name="connsiteY19" fmla="*/ 476723 h 977489"/>
                <a:gd name="connsiteX20" fmla="*/ 139052 w 653930"/>
                <a:gd name="connsiteY20" fmla="*/ 531491 h 977489"/>
                <a:gd name="connsiteX21" fmla="*/ 134290 w 653930"/>
                <a:gd name="connsiteY21" fmla="*/ 545779 h 977489"/>
                <a:gd name="connsiteX22" fmla="*/ 131908 w 653930"/>
                <a:gd name="connsiteY22" fmla="*/ 552923 h 977489"/>
                <a:gd name="connsiteX23" fmla="*/ 124765 w 653930"/>
                <a:gd name="connsiteY23" fmla="*/ 557685 h 977489"/>
                <a:gd name="connsiteX24" fmla="*/ 117621 w 653930"/>
                <a:gd name="connsiteY24" fmla="*/ 564829 h 977489"/>
                <a:gd name="connsiteX25" fmla="*/ 108096 w 653930"/>
                <a:gd name="connsiteY25" fmla="*/ 567210 h 977489"/>
                <a:gd name="connsiteX26" fmla="*/ 100952 w 653930"/>
                <a:gd name="connsiteY26" fmla="*/ 571973 h 977489"/>
                <a:gd name="connsiteX27" fmla="*/ 96190 w 653930"/>
                <a:gd name="connsiteY27" fmla="*/ 591023 h 977489"/>
                <a:gd name="connsiteX28" fmla="*/ 93808 w 653930"/>
                <a:gd name="connsiteY28" fmla="*/ 598166 h 977489"/>
                <a:gd name="connsiteX29" fmla="*/ 86665 w 653930"/>
                <a:gd name="connsiteY29" fmla="*/ 602929 h 977489"/>
                <a:gd name="connsiteX30" fmla="*/ 74758 w 653930"/>
                <a:gd name="connsiteY30" fmla="*/ 617216 h 977489"/>
                <a:gd name="connsiteX31" fmla="*/ 65233 w 653930"/>
                <a:gd name="connsiteY31" fmla="*/ 631504 h 977489"/>
                <a:gd name="connsiteX32" fmla="*/ 62852 w 653930"/>
                <a:gd name="connsiteY32" fmla="*/ 638648 h 977489"/>
                <a:gd name="connsiteX33" fmla="*/ 67615 w 653930"/>
                <a:gd name="connsiteY33" fmla="*/ 679129 h 977489"/>
                <a:gd name="connsiteX34" fmla="*/ 58090 w 653930"/>
                <a:gd name="connsiteY34" fmla="*/ 800573 h 977489"/>
                <a:gd name="connsiteX35" fmla="*/ 50946 w 653930"/>
                <a:gd name="connsiteY35" fmla="*/ 805335 h 977489"/>
                <a:gd name="connsiteX36" fmla="*/ 41421 w 653930"/>
                <a:gd name="connsiteY36" fmla="*/ 819623 h 977489"/>
                <a:gd name="connsiteX37" fmla="*/ 39040 w 653930"/>
                <a:gd name="connsiteY37" fmla="*/ 893441 h 977489"/>
                <a:gd name="connsiteX38" fmla="*/ 36658 w 653930"/>
                <a:gd name="connsiteY38" fmla="*/ 900585 h 977489"/>
                <a:gd name="connsiteX39" fmla="*/ 31896 w 653930"/>
                <a:gd name="connsiteY39" fmla="*/ 917254 h 977489"/>
                <a:gd name="connsiteX40" fmla="*/ 24752 w 653930"/>
                <a:gd name="connsiteY40" fmla="*/ 924398 h 977489"/>
                <a:gd name="connsiteX41" fmla="*/ 15227 w 653930"/>
                <a:gd name="connsiteY41" fmla="*/ 938685 h 977489"/>
                <a:gd name="connsiteX42" fmla="*/ 940 w 653930"/>
                <a:gd name="connsiteY42" fmla="*/ 943448 h 977489"/>
                <a:gd name="connsiteX43" fmla="*/ 43802 w 653930"/>
                <a:gd name="connsiteY43" fmla="*/ 969641 h 977489"/>
                <a:gd name="connsiteX44" fmla="*/ 286690 w 653930"/>
                <a:gd name="connsiteY44" fmla="*/ 976785 h 977489"/>
                <a:gd name="connsiteX45" fmla="*/ 289071 w 653930"/>
                <a:gd name="connsiteY45" fmla="*/ 955354 h 977489"/>
                <a:gd name="connsiteX46" fmla="*/ 300977 w 653930"/>
                <a:gd name="connsiteY46" fmla="*/ 943448 h 977489"/>
                <a:gd name="connsiteX47" fmla="*/ 308121 w 653930"/>
                <a:gd name="connsiteY47" fmla="*/ 941066 h 977489"/>
                <a:gd name="connsiteX48" fmla="*/ 315265 w 653930"/>
                <a:gd name="connsiteY48" fmla="*/ 933923 h 977489"/>
                <a:gd name="connsiteX49" fmla="*/ 322408 w 653930"/>
                <a:gd name="connsiteY49" fmla="*/ 929160 h 977489"/>
                <a:gd name="connsiteX50" fmla="*/ 331933 w 653930"/>
                <a:gd name="connsiteY50" fmla="*/ 917254 h 977489"/>
                <a:gd name="connsiteX51" fmla="*/ 343840 w 653930"/>
                <a:gd name="connsiteY51" fmla="*/ 902966 h 977489"/>
                <a:gd name="connsiteX52" fmla="*/ 350983 w 653930"/>
                <a:gd name="connsiteY52" fmla="*/ 900585 h 977489"/>
                <a:gd name="connsiteX53" fmla="*/ 358127 w 653930"/>
                <a:gd name="connsiteY53" fmla="*/ 895823 h 977489"/>
                <a:gd name="connsiteX54" fmla="*/ 398608 w 653930"/>
                <a:gd name="connsiteY54" fmla="*/ 893441 h 977489"/>
                <a:gd name="connsiteX55" fmla="*/ 400990 w 653930"/>
                <a:gd name="connsiteY55" fmla="*/ 881535 h 977489"/>
                <a:gd name="connsiteX56" fmla="*/ 412896 w 653930"/>
                <a:gd name="connsiteY56" fmla="*/ 869629 h 977489"/>
                <a:gd name="connsiteX57" fmla="*/ 420040 w 653930"/>
                <a:gd name="connsiteY57" fmla="*/ 862485 h 977489"/>
                <a:gd name="connsiteX58" fmla="*/ 427183 w 653930"/>
                <a:gd name="connsiteY58" fmla="*/ 857723 h 977489"/>
                <a:gd name="connsiteX59" fmla="*/ 446233 w 653930"/>
                <a:gd name="connsiteY59" fmla="*/ 845816 h 977489"/>
                <a:gd name="connsiteX60" fmla="*/ 455758 w 653930"/>
                <a:gd name="connsiteY60" fmla="*/ 836291 h 977489"/>
                <a:gd name="connsiteX61" fmla="*/ 465283 w 653930"/>
                <a:gd name="connsiteY61" fmla="*/ 819623 h 977489"/>
                <a:gd name="connsiteX62" fmla="*/ 479571 w 653930"/>
                <a:gd name="connsiteY62" fmla="*/ 814860 h 977489"/>
                <a:gd name="connsiteX63" fmla="*/ 574821 w 653930"/>
                <a:gd name="connsiteY63" fmla="*/ 812479 h 977489"/>
                <a:gd name="connsiteX64" fmla="*/ 591490 w 653930"/>
                <a:gd name="connsiteY64" fmla="*/ 807716 h 977489"/>
                <a:gd name="connsiteX65" fmla="*/ 598633 w 653930"/>
                <a:gd name="connsiteY65" fmla="*/ 805335 h 977489"/>
                <a:gd name="connsiteX66" fmla="*/ 601015 w 653930"/>
                <a:gd name="connsiteY66" fmla="*/ 771998 h 977489"/>
                <a:gd name="connsiteX67" fmla="*/ 610540 w 653930"/>
                <a:gd name="connsiteY67" fmla="*/ 769616 h 977489"/>
                <a:gd name="connsiteX68" fmla="*/ 648640 w 653930"/>
                <a:gd name="connsiteY68" fmla="*/ 767235 h 977489"/>
                <a:gd name="connsiteX69" fmla="*/ 651021 w 653930"/>
                <a:gd name="connsiteY69" fmla="*/ 726754 h 977489"/>
                <a:gd name="connsiteX70" fmla="*/ 648640 w 653930"/>
                <a:gd name="connsiteY70" fmla="*/ 719610 h 977489"/>
                <a:gd name="connsiteX71" fmla="*/ 641496 w 653930"/>
                <a:gd name="connsiteY71" fmla="*/ 712466 h 977489"/>
                <a:gd name="connsiteX72" fmla="*/ 636733 w 653930"/>
                <a:gd name="connsiteY72" fmla="*/ 705323 h 977489"/>
                <a:gd name="connsiteX73" fmla="*/ 634352 w 653930"/>
                <a:gd name="connsiteY73" fmla="*/ 698179 h 977489"/>
                <a:gd name="connsiteX74" fmla="*/ 620065 w 653930"/>
                <a:gd name="connsiteY74" fmla="*/ 693416 h 977489"/>
                <a:gd name="connsiteX75" fmla="*/ 622446 w 653930"/>
                <a:gd name="connsiteY75" fmla="*/ 643410 h 977489"/>
                <a:gd name="connsiteX76" fmla="*/ 627208 w 653930"/>
                <a:gd name="connsiteY76" fmla="*/ 629123 h 977489"/>
                <a:gd name="connsiteX77" fmla="*/ 629590 w 653930"/>
                <a:gd name="connsiteY77" fmla="*/ 621979 h 977489"/>
                <a:gd name="connsiteX78" fmla="*/ 627208 w 653930"/>
                <a:gd name="connsiteY78" fmla="*/ 586260 h 977489"/>
                <a:gd name="connsiteX79" fmla="*/ 622446 w 653930"/>
                <a:gd name="connsiteY79" fmla="*/ 571973 h 977489"/>
                <a:gd name="connsiteX80" fmla="*/ 617683 w 653930"/>
                <a:gd name="connsiteY80" fmla="*/ 557685 h 977489"/>
                <a:gd name="connsiteX81" fmla="*/ 615302 w 653930"/>
                <a:gd name="connsiteY81" fmla="*/ 550541 h 977489"/>
                <a:gd name="connsiteX82" fmla="*/ 610540 w 653930"/>
                <a:gd name="connsiteY82" fmla="*/ 543398 h 977489"/>
                <a:gd name="connsiteX83" fmla="*/ 603396 w 653930"/>
                <a:gd name="connsiteY83" fmla="*/ 486247 h 977489"/>
                <a:gd name="connsiteX84" fmla="*/ 589108 w 653930"/>
                <a:gd name="connsiteY84" fmla="*/ 419573 h 977489"/>
                <a:gd name="connsiteX85" fmla="*/ 586727 w 653930"/>
                <a:gd name="connsiteY85" fmla="*/ 412429 h 977489"/>
                <a:gd name="connsiteX86" fmla="*/ 581965 w 653930"/>
                <a:gd name="connsiteY86" fmla="*/ 390998 h 977489"/>
                <a:gd name="connsiteX87" fmla="*/ 577202 w 653930"/>
                <a:gd name="connsiteY87" fmla="*/ 383854 h 977489"/>
                <a:gd name="connsiteX88" fmla="*/ 574821 w 653930"/>
                <a:gd name="connsiteY88" fmla="*/ 362423 h 977489"/>
                <a:gd name="connsiteX89" fmla="*/ 572440 w 653930"/>
                <a:gd name="connsiteY89" fmla="*/ 355279 h 977489"/>
                <a:gd name="connsiteX90" fmla="*/ 570058 w 653930"/>
                <a:gd name="connsiteY90" fmla="*/ 331466 h 977489"/>
                <a:gd name="connsiteX91" fmla="*/ 567677 w 653930"/>
                <a:gd name="connsiteY91" fmla="*/ 324323 h 977489"/>
                <a:gd name="connsiteX92" fmla="*/ 562915 w 653930"/>
                <a:gd name="connsiteY92" fmla="*/ 305273 h 977489"/>
                <a:gd name="connsiteX93" fmla="*/ 553390 w 653930"/>
                <a:gd name="connsiteY93" fmla="*/ 290985 h 977489"/>
                <a:gd name="connsiteX94" fmla="*/ 546246 w 653930"/>
                <a:gd name="connsiteY94" fmla="*/ 264791 h 977489"/>
                <a:gd name="connsiteX95" fmla="*/ 543865 w 653930"/>
                <a:gd name="connsiteY95" fmla="*/ 248123 h 977489"/>
                <a:gd name="connsiteX96" fmla="*/ 541483 w 653930"/>
                <a:gd name="connsiteY96" fmla="*/ 240979 h 977489"/>
                <a:gd name="connsiteX97" fmla="*/ 539102 w 653930"/>
                <a:gd name="connsiteY97" fmla="*/ 226691 h 977489"/>
                <a:gd name="connsiteX98" fmla="*/ 534340 w 653930"/>
                <a:gd name="connsiteY98" fmla="*/ 212404 h 977489"/>
                <a:gd name="connsiteX99" fmla="*/ 531958 w 653930"/>
                <a:gd name="connsiteY99" fmla="*/ 205260 h 977489"/>
                <a:gd name="connsiteX100" fmla="*/ 529577 w 653930"/>
                <a:gd name="connsiteY100" fmla="*/ 198116 h 977489"/>
                <a:gd name="connsiteX101" fmla="*/ 524815 w 653930"/>
                <a:gd name="connsiteY101" fmla="*/ 190973 h 977489"/>
                <a:gd name="connsiteX102" fmla="*/ 522433 w 653930"/>
                <a:gd name="connsiteY102" fmla="*/ 171923 h 977489"/>
                <a:gd name="connsiteX103" fmla="*/ 520052 w 653930"/>
                <a:gd name="connsiteY103" fmla="*/ 107629 h 977489"/>
                <a:gd name="connsiteX104" fmla="*/ 512908 w 653930"/>
                <a:gd name="connsiteY104" fmla="*/ 102866 h 977489"/>
                <a:gd name="connsiteX105" fmla="*/ 498621 w 653930"/>
                <a:gd name="connsiteY105" fmla="*/ 98104 h 977489"/>
                <a:gd name="connsiteX106" fmla="*/ 484333 w 653930"/>
                <a:gd name="connsiteY106" fmla="*/ 90960 h 977489"/>
                <a:gd name="connsiteX107" fmla="*/ 472427 w 653930"/>
                <a:gd name="connsiteY107" fmla="*/ 83816 h 977489"/>
                <a:gd name="connsiteX108" fmla="*/ 458140 w 653930"/>
                <a:gd name="connsiteY108" fmla="*/ 76673 h 977489"/>
                <a:gd name="connsiteX109" fmla="*/ 448615 w 653930"/>
                <a:gd name="connsiteY109" fmla="*/ 69529 h 977489"/>
                <a:gd name="connsiteX110" fmla="*/ 422421 w 653930"/>
                <a:gd name="connsiteY110" fmla="*/ 62385 h 977489"/>
                <a:gd name="connsiteX111" fmla="*/ 405752 w 653930"/>
                <a:gd name="connsiteY111" fmla="*/ 55241 h 977489"/>
                <a:gd name="connsiteX112" fmla="*/ 398608 w 653930"/>
                <a:gd name="connsiteY112" fmla="*/ 52860 h 977489"/>
                <a:gd name="connsiteX113" fmla="*/ 396227 w 653930"/>
                <a:gd name="connsiteY113" fmla="*/ 45716 h 977489"/>
                <a:gd name="connsiteX114" fmla="*/ 381940 w 653930"/>
                <a:gd name="connsiteY114" fmla="*/ 40954 h 977489"/>
                <a:gd name="connsiteX115" fmla="*/ 374796 w 653930"/>
                <a:gd name="connsiteY115" fmla="*/ 36191 h 977489"/>
                <a:gd name="connsiteX116" fmla="*/ 367652 w 653930"/>
                <a:gd name="connsiteY116" fmla="*/ 33810 h 977489"/>
                <a:gd name="connsiteX117" fmla="*/ 331933 w 653930"/>
                <a:gd name="connsiteY117" fmla="*/ 29048 h 977489"/>
                <a:gd name="connsiteX118" fmla="*/ 324790 w 653930"/>
                <a:gd name="connsiteY118" fmla="*/ 26666 h 977489"/>
                <a:gd name="connsiteX119" fmla="*/ 320027 w 653930"/>
                <a:gd name="connsiteY119" fmla="*/ 12379 h 977489"/>
                <a:gd name="connsiteX120" fmla="*/ 312883 w 653930"/>
                <a:gd name="connsiteY120" fmla="*/ 9998 h 977489"/>
                <a:gd name="connsiteX121" fmla="*/ 305740 w 653930"/>
                <a:gd name="connsiteY121" fmla="*/ 5235 h 977489"/>
                <a:gd name="connsiteX122" fmla="*/ 291452 w 653930"/>
                <a:gd name="connsiteY122" fmla="*/ 473 h 977489"/>
                <a:gd name="connsiteX123" fmla="*/ 274783 w 653930"/>
                <a:gd name="connsiteY123" fmla="*/ 2854 h 977489"/>
                <a:gd name="connsiteX124" fmla="*/ 277165 w 653930"/>
                <a:gd name="connsiteY124" fmla="*/ 33810 h 977489"/>
                <a:gd name="connsiteX125" fmla="*/ 274783 w 653930"/>
                <a:gd name="connsiteY125" fmla="*/ 86198 h 977489"/>
                <a:gd name="connsiteX126" fmla="*/ 267640 w 653930"/>
                <a:gd name="connsiteY126" fmla="*/ 114773 h 977489"/>
                <a:gd name="connsiteX127" fmla="*/ 253352 w 653930"/>
                <a:gd name="connsiteY127" fmla="*/ 126679 h 977489"/>
                <a:gd name="connsiteX128" fmla="*/ 253352 w 653930"/>
                <a:gd name="connsiteY128" fmla="*/ 129060 h 977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653930" h="977489">
                  <a:moveTo>
                    <a:pt x="253352" y="129060"/>
                  </a:moveTo>
                  <a:cubicBezTo>
                    <a:pt x="252161" y="132632"/>
                    <a:pt x="252048" y="143438"/>
                    <a:pt x="246208" y="148110"/>
                  </a:cubicBezTo>
                  <a:cubicBezTo>
                    <a:pt x="244248" y="149678"/>
                    <a:pt x="241446" y="149697"/>
                    <a:pt x="239065" y="150491"/>
                  </a:cubicBezTo>
                  <a:cubicBezTo>
                    <a:pt x="228411" y="166470"/>
                    <a:pt x="240962" y="150813"/>
                    <a:pt x="227158" y="160016"/>
                  </a:cubicBezTo>
                  <a:cubicBezTo>
                    <a:pt x="224356" y="161884"/>
                    <a:pt x="222602" y="165004"/>
                    <a:pt x="220015" y="167160"/>
                  </a:cubicBezTo>
                  <a:cubicBezTo>
                    <a:pt x="217816" y="168992"/>
                    <a:pt x="215252" y="170335"/>
                    <a:pt x="212871" y="171923"/>
                  </a:cubicBezTo>
                  <a:lnTo>
                    <a:pt x="208108" y="186210"/>
                  </a:lnTo>
                  <a:cubicBezTo>
                    <a:pt x="207314" y="188591"/>
                    <a:pt x="207119" y="191265"/>
                    <a:pt x="205727" y="193354"/>
                  </a:cubicBezTo>
                  <a:cubicBezTo>
                    <a:pt x="204140" y="195735"/>
                    <a:pt x="202127" y="197883"/>
                    <a:pt x="200965" y="200498"/>
                  </a:cubicBezTo>
                  <a:cubicBezTo>
                    <a:pt x="198926" y="205085"/>
                    <a:pt x="196202" y="214785"/>
                    <a:pt x="196202" y="214785"/>
                  </a:cubicBezTo>
                  <a:cubicBezTo>
                    <a:pt x="197160" y="233938"/>
                    <a:pt x="200965" y="306884"/>
                    <a:pt x="200965" y="321941"/>
                  </a:cubicBezTo>
                  <a:cubicBezTo>
                    <a:pt x="200965" y="329129"/>
                    <a:pt x="199765" y="336283"/>
                    <a:pt x="198583" y="343373"/>
                  </a:cubicBezTo>
                  <a:cubicBezTo>
                    <a:pt x="198170" y="345849"/>
                    <a:pt x="197770" y="348556"/>
                    <a:pt x="196202" y="350516"/>
                  </a:cubicBezTo>
                  <a:cubicBezTo>
                    <a:pt x="192844" y="354713"/>
                    <a:pt x="186622" y="356091"/>
                    <a:pt x="181915" y="357660"/>
                  </a:cubicBezTo>
                  <a:cubicBezTo>
                    <a:pt x="180327" y="360041"/>
                    <a:pt x="178984" y="362605"/>
                    <a:pt x="177152" y="364804"/>
                  </a:cubicBezTo>
                  <a:cubicBezTo>
                    <a:pt x="161875" y="383136"/>
                    <a:pt x="177068" y="361358"/>
                    <a:pt x="165246" y="379091"/>
                  </a:cubicBezTo>
                  <a:cubicBezTo>
                    <a:pt x="164452" y="381472"/>
                    <a:pt x="163176" y="383744"/>
                    <a:pt x="162865" y="386235"/>
                  </a:cubicBezTo>
                  <a:cubicBezTo>
                    <a:pt x="161581" y="396504"/>
                    <a:pt x="162993" y="407151"/>
                    <a:pt x="160483" y="417191"/>
                  </a:cubicBezTo>
                  <a:cubicBezTo>
                    <a:pt x="159566" y="420859"/>
                    <a:pt x="149130" y="427142"/>
                    <a:pt x="146196" y="429098"/>
                  </a:cubicBezTo>
                  <a:cubicBezTo>
                    <a:pt x="135016" y="451457"/>
                    <a:pt x="143815" y="429874"/>
                    <a:pt x="143815" y="476723"/>
                  </a:cubicBezTo>
                  <a:cubicBezTo>
                    <a:pt x="143815" y="498128"/>
                    <a:pt x="144542" y="513189"/>
                    <a:pt x="139052" y="531491"/>
                  </a:cubicBezTo>
                  <a:cubicBezTo>
                    <a:pt x="137610" y="536300"/>
                    <a:pt x="135878" y="541016"/>
                    <a:pt x="134290" y="545779"/>
                  </a:cubicBezTo>
                  <a:cubicBezTo>
                    <a:pt x="133496" y="548160"/>
                    <a:pt x="133997" y="551531"/>
                    <a:pt x="131908" y="552923"/>
                  </a:cubicBezTo>
                  <a:cubicBezTo>
                    <a:pt x="129527" y="554510"/>
                    <a:pt x="126963" y="555853"/>
                    <a:pt x="124765" y="557685"/>
                  </a:cubicBezTo>
                  <a:cubicBezTo>
                    <a:pt x="122178" y="559841"/>
                    <a:pt x="120545" y="563158"/>
                    <a:pt x="117621" y="564829"/>
                  </a:cubicBezTo>
                  <a:cubicBezTo>
                    <a:pt x="114779" y="566453"/>
                    <a:pt x="111271" y="566416"/>
                    <a:pt x="108096" y="567210"/>
                  </a:cubicBezTo>
                  <a:cubicBezTo>
                    <a:pt x="105715" y="568798"/>
                    <a:pt x="102232" y="569413"/>
                    <a:pt x="100952" y="571973"/>
                  </a:cubicBezTo>
                  <a:cubicBezTo>
                    <a:pt x="98025" y="577827"/>
                    <a:pt x="98261" y="584814"/>
                    <a:pt x="96190" y="591023"/>
                  </a:cubicBezTo>
                  <a:cubicBezTo>
                    <a:pt x="95396" y="593404"/>
                    <a:pt x="95376" y="596206"/>
                    <a:pt x="93808" y="598166"/>
                  </a:cubicBezTo>
                  <a:cubicBezTo>
                    <a:pt x="92020" y="600401"/>
                    <a:pt x="89046" y="601341"/>
                    <a:pt x="86665" y="602929"/>
                  </a:cubicBezTo>
                  <a:cubicBezTo>
                    <a:pt x="69637" y="628469"/>
                    <a:pt x="96158" y="589702"/>
                    <a:pt x="74758" y="617216"/>
                  </a:cubicBezTo>
                  <a:cubicBezTo>
                    <a:pt x="71244" y="621734"/>
                    <a:pt x="65233" y="631504"/>
                    <a:pt x="65233" y="631504"/>
                  </a:cubicBezTo>
                  <a:cubicBezTo>
                    <a:pt x="64439" y="633885"/>
                    <a:pt x="62852" y="636138"/>
                    <a:pt x="62852" y="638648"/>
                  </a:cubicBezTo>
                  <a:cubicBezTo>
                    <a:pt x="62852" y="666811"/>
                    <a:pt x="62286" y="663146"/>
                    <a:pt x="67615" y="679129"/>
                  </a:cubicBezTo>
                  <a:cubicBezTo>
                    <a:pt x="66527" y="731316"/>
                    <a:pt x="92057" y="772267"/>
                    <a:pt x="58090" y="800573"/>
                  </a:cubicBezTo>
                  <a:cubicBezTo>
                    <a:pt x="55891" y="802405"/>
                    <a:pt x="53327" y="803748"/>
                    <a:pt x="50946" y="805335"/>
                  </a:cubicBezTo>
                  <a:cubicBezTo>
                    <a:pt x="47771" y="810098"/>
                    <a:pt x="41606" y="813902"/>
                    <a:pt x="41421" y="819623"/>
                  </a:cubicBezTo>
                  <a:cubicBezTo>
                    <a:pt x="40627" y="844229"/>
                    <a:pt x="40486" y="868865"/>
                    <a:pt x="39040" y="893441"/>
                  </a:cubicBezTo>
                  <a:cubicBezTo>
                    <a:pt x="38893" y="895947"/>
                    <a:pt x="37348" y="898171"/>
                    <a:pt x="36658" y="900585"/>
                  </a:cubicBezTo>
                  <a:cubicBezTo>
                    <a:pt x="36261" y="901974"/>
                    <a:pt x="33323" y="915113"/>
                    <a:pt x="31896" y="917254"/>
                  </a:cubicBezTo>
                  <a:cubicBezTo>
                    <a:pt x="30028" y="920056"/>
                    <a:pt x="27133" y="922017"/>
                    <a:pt x="24752" y="924398"/>
                  </a:cubicBezTo>
                  <a:cubicBezTo>
                    <a:pt x="22514" y="931111"/>
                    <a:pt x="22524" y="934631"/>
                    <a:pt x="15227" y="938685"/>
                  </a:cubicBezTo>
                  <a:cubicBezTo>
                    <a:pt x="10839" y="941123"/>
                    <a:pt x="-3823" y="938289"/>
                    <a:pt x="940" y="943448"/>
                  </a:cubicBezTo>
                  <a:cubicBezTo>
                    <a:pt x="5703" y="948607"/>
                    <a:pt x="-3823" y="964085"/>
                    <a:pt x="43802" y="969641"/>
                  </a:cubicBezTo>
                  <a:cubicBezTo>
                    <a:pt x="29515" y="975197"/>
                    <a:pt x="245812" y="979166"/>
                    <a:pt x="286690" y="976785"/>
                  </a:cubicBezTo>
                  <a:cubicBezTo>
                    <a:pt x="327568" y="974404"/>
                    <a:pt x="287328" y="962327"/>
                    <a:pt x="289071" y="955354"/>
                  </a:cubicBezTo>
                  <a:cubicBezTo>
                    <a:pt x="290432" y="949910"/>
                    <a:pt x="296440" y="945716"/>
                    <a:pt x="300977" y="943448"/>
                  </a:cubicBezTo>
                  <a:cubicBezTo>
                    <a:pt x="303222" y="942325"/>
                    <a:pt x="305740" y="941860"/>
                    <a:pt x="308121" y="941066"/>
                  </a:cubicBezTo>
                  <a:cubicBezTo>
                    <a:pt x="310502" y="938685"/>
                    <a:pt x="312678" y="936079"/>
                    <a:pt x="315265" y="933923"/>
                  </a:cubicBezTo>
                  <a:cubicBezTo>
                    <a:pt x="317463" y="932091"/>
                    <a:pt x="320620" y="931395"/>
                    <a:pt x="322408" y="929160"/>
                  </a:cubicBezTo>
                  <a:cubicBezTo>
                    <a:pt x="335550" y="912731"/>
                    <a:pt x="311467" y="930898"/>
                    <a:pt x="331933" y="917254"/>
                  </a:cubicBezTo>
                  <a:cubicBezTo>
                    <a:pt x="335447" y="911983"/>
                    <a:pt x="338340" y="906633"/>
                    <a:pt x="343840" y="902966"/>
                  </a:cubicBezTo>
                  <a:cubicBezTo>
                    <a:pt x="345928" y="901574"/>
                    <a:pt x="348738" y="901707"/>
                    <a:pt x="350983" y="900585"/>
                  </a:cubicBezTo>
                  <a:cubicBezTo>
                    <a:pt x="353543" y="899305"/>
                    <a:pt x="355297" y="896248"/>
                    <a:pt x="358127" y="895823"/>
                  </a:cubicBezTo>
                  <a:cubicBezTo>
                    <a:pt x="371494" y="893818"/>
                    <a:pt x="385114" y="894235"/>
                    <a:pt x="398608" y="893441"/>
                  </a:cubicBezTo>
                  <a:cubicBezTo>
                    <a:pt x="399402" y="889472"/>
                    <a:pt x="399569" y="885325"/>
                    <a:pt x="400990" y="881535"/>
                  </a:cubicBezTo>
                  <a:cubicBezTo>
                    <a:pt x="404166" y="873066"/>
                    <a:pt x="406544" y="874922"/>
                    <a:pt x="412896" y="869629"/>
                  </a:cubicBezTo>
                  <a:cubicBezTo>
                    <a:pt x="415483" y="867473"/>
                    <a:pt x="417453" y="864641"/>
                    <a:pt x="420040" y="862485"/>
                  </a:cubicBezTo>
                  <a:cubicBezTo>
                    <a:pt x="422238" y="860653"/>
                    <a:pt x="424894" y="859440"/>
                    <a:pt x="427183" y="857723"/>
                  </a:cubicBezTo>
                  <a:cubicBezTo>
                    <a:pt x="442714" y="846075"/>
                    <a:pt x="433447" y="850080"/>
                    <a:pt x="446233" y="845816"/>
                  </a:cubicBezTo>
                  <a:cubicBezTo>
                    <a:pt x="449408" y="842641"/>
                    <a:pt x="453148" y="839945"/>
                    <a:pt x="455758" y="836291"/>
                  </a:cubicBezTo>
                  <a:cubicBezTo>
                    <a:pt x="462354" y="827058"/>
                    <a:pt x="451957" y="828507"/>
                    <a:pt x="465283" y="819623"/>
                  </a:cubicBezTo>
                  <a:cubicBezTo>
                    <a:pt x="469460" y="816838"/>
                    <a:pt x="474552" y="814985"/>
                    <a:pt x="479571" y="814860"/>
                  </a:cubicBezTo>
                  <a:lnTo>
                    <a:pt x="574821" y="812479"/>
                  </a:lnTo>
                  <a:cubicBezTo>
                    <a:pt x="591956" y="806768"/>
                    <a:pt x="570552" y="813699"/>
                    <a:pt x="591490" y="807716"/>
                  </a:cubicBezTo>
                  <a:cubicBezTo>
                    <a:pt x="593903" y="807026"/>
                    <a:pt x="596252" y="806129"/>
                    <a:pt x="598633" y="805335"/>
                  </a:cubicBezTo>
                  <a:cubicBezTo>
                    <a:pt x="599427" y="794223"/>
                    <a:pt x="597492" y="782567"/>
                    <a:pt x="601015" y="771998"/>
                  </a:cubicBezTo>
                  <a:cubicBezTo>
                    <a:pt x="602050" y="768893"/>
                    <a:pt x="607283" y="769942"/>
                    <a:pt x="610540" y="769616"/>
                  </a:cubicBezTo>
                  <a:cubicBezTo>
                    <a:pt x="623202" y="768350"/>
                    <a:pt x="635940" y="768029"/>
                    <a:pt x="648640" y="767235"/>
                  </a:cubicBezTo>
                  <a:cubicBezTo>
                    <a:pt x="655525" y="746579"/>
                    <a:pt x="654991" y="754545"/>
                    <a:pt x="651021" y="726754"/>
                  </a:cubicBezTo>
                  <a:cubicBezTo>
                    <a:pt x="650666" y="724269"/>
                    <a:pt x="650032" y="721699"/>
                    <a:pt x="648640" y="719610"/>
                  </a:cubicBezTo>
                  <a:cubicBezTo>
                    <a:pt x="646772" y="716808"/>
                    <a:pt x="643652" y="715053"/>
                    <a:pt x="641496" y="712466"/>
                  </a:cubicBezTo>
                  <a:cubicBezTo>
                    <a:pt x="639664" y="710268"/>
                    <a:pt x="638321" y="707704"/>
                    <a:pt x="636733" y="705323"/>
                  </a:cubicBezTo>
                  <a:cubicBezTo>
                    <a:pt x="635939" y="702942"/>
                    <a:pt x="636394" y="699638"/>
                    <a:pt x="634352" y="698179"/>
                  </a:cubicBezTo>
                  <a:cubicBezTo>
                    <a:pt x="630267" y="695261"/>
                    <a:pt x="620065" y="693416"/>
                    <a:pt x="620065" y="693416"/>
                  </a:cubicBezTo>
                  <a:cubicBezTo>
                    <a:pt x="620859" y="676747"/>
                    <a:pt x="620603" y="659996"/>
                    <a:pt x="622446" y="643410"/>
                  </a:cubicBezTo>
                  <a:cubicBezTo>
                    <a:pt x="623000" y="638421"/>
                    <a:pt x="625621" y="633885"/>
                    <a:pt x="627208" y="629123"/>
                  </a:cubicBezTo>
                  <a:lnTo>
                    <a:pt x="629590" y="621979"/>
                  </a:lnTo>
                  <a:cubicBezTo>
                    <a:pt x="628796" y="610073"/>
                    <a:pt x="628896" y="598073"/>
                    <a:pt x="627208" y="586260"/>
                  </a:cubicBezTo>
                  <a:cubicBezTo>
                    <a:pt x="626498" y="581291"/>
                    <a:pt x="624033" y="576735"/>
                    <a:pt x="622446" y="571973"/>
                  </a:cubicBezTo>
                  <a:lnTo>
                    <a:pt x="617683" y="557685"/>
                  </a:lnTo>
                  <a:cubicBezTo>
                    <a:pt x="616889" y="555304"/>
                    <a:pt x="616694" y="552630"/>
                    <a:pt x="615302" y="550541"/>
                  </a:cubicBezTo>
                  <a:lnTo>
                    <a:pt x="610540" y="543398"/>
                  </a:lnTo>
                  <a:cubicBezTo>
                    <a:pt x="608556" y="532682"/>
                    <a:pt x="606968" y="506884"/>
                    <a:pt x="603396" y="486247"/>
                  </a:cubicBezTo>
                  <a:cubicBezTo>
                    <a:pt x="599824" y="465610"/>
                    <a:pt x="591886" y="431876"/>
                    <a:pt x="589108" y="419573"/>
                  </a:cubicBezTo>
                  <a:cubicBezTo>
                    <a:pt x="586330" y="407270"/>
                    <a:pt x="587336" y="414864"/>
                    <a:pt x="586727" y="412429"/>
                  </a:cubicBezTo>
                  <a:cubicBezTo>
                    <a:pt x="586049" y="409718"/>
                    <a:pt x="583431" y="394419"/>
                    <a:pt x="581965" y="390998"/>
                  </a:cubicBezTo>
                  <a:cubicBezTo>
                    <a:pt x="580838" y="388367"/>
                    <a:pt x="578790" y="386235"/>
                    <a:pt x="577202" y="383854"/>
                  </a:cubicBezTo>
                  <a:cubicBezTo>
                    <a:pt x="576408" y="376710"/>
                    <a:pt x="576003" y="369513"/>
                    <a:pt x="574821" y="362423"/>
                  </a:cubicBezTo>
                  <a:cubicBezTo>
                    <a:pt x="574408" y="359947"/>
                    <a:pt x="572822" y="357760"/>
                    <a:pt x="572440" y="355279"/>
                  </a:cubicBezTo>
                  <a:cubicBezTo>
                    <a:pt x="571227" y="347394"/>
                    <a:pt x="571271" y="339350"/>
                    <a:pt x="570058" y="331466"/>
                  </a:cubicBezTo>
                  <a:cubicBezTo>
                    <a:pt x="569676" y="328985"/>
                    <a:pt x="568286" y="326758"/>
                    <a:pt x="567677" y="324323"/>
                  </a:cubicBezTo>
                  <a:cubicBezTo>
                    <a:pt x="566717" y="320484"/>
                    <a:pt x="565389" y="309727"/>
                    <a:pt x="562915" y="305273"/>
                  </a:cubicBezTo>
                  <a:cubicBezTo>
                    <a:pt x="560135" y="300269"/>
                    <a:pt x="553390" y="290985"/>
                    <a:pt x="553390" y="290985"/>
                  </a:cubicBezTo>
                  <a:cubicBezTo>
                    <a:pt x="548018" y="269500"/>
                    <a:pt x="550697" y="278145"/>
                    <a:pt x="546246" y="264791"/>
                  </a:cubicBezTo>
                  <a:cubicBezTo>
                    <a:pt x="545452" y="259235"/>
                    <a:pt x="544966" y="253626"/>
                    <a:pt x="543865" y="248123"/>
                  </a:cubicBezTo>
                  <a:cubicBezTo>
                    <a:pt x="543373" y="245662"/>
                    <a:pt x="542028" y="243429"/>
                    <a:pt x="541483" y="240979"/>
                  </a:cubicBezTo>
                  <a:cubicBezTo>
                    <a:pt x="540436" y="236266"/>
                    <a:pt x="540273" y="231375"/>
                    <a:pt x="539102" y="226691"/>
                  </a:cubicBezTo>
                  <a:cubicBezTo>
                    <a:pt x="537885" y="221821"/>
                    <a:pt x="535927" y="217166"/>
                    <a:pt x="534340" y="212404"/>
                  </a:cubicBezTo>
                  <a:lnTo>
                    <a:pt x="531958" y="205260"/>
                  </a:lnTo>
                  <a:cubicBezTo>
                    <a:pt x="531164" y="202879"/>
                    <a:pt x="530969" y="200205"/>
                    <a:pt x="529577" y="198116"/>
                  </a:cubicBezTo>
                  <a:lnTo>
                    <a:pt x="524815" y="190973"/>
                  </a:lnTo>
                  <a:cubicBezTo>
                    <a:pt x="524021" y="184623"/>
                    <a:pt x="522798" y="178312"/>
                    <a:pt x="522433" y="171923"/>
                  </a:cubicBezTo>
                  <a:cubicBezTo>
                    <a:pt x="521209" y="150512"/>
                    <a:pt x="522982" y="128874"/>
                    <a:pt x="520052" y="107629"/>
                  </a:cubicBezTo>
                  <a:cubicBezTo>
                    <a:pt x="519661" y="104794"/>
                    <a:pt x="515523" y="104028"/>
                    <a:pt x="512908" y="102866"/>
                  </a:cubicBezTo>
                  <a:cubicBezTo>
                    <a:pt x="508321" y="100827"/>
                    <a:pt x="498621" y="98104"/>
                    <a:pt x="498621" y="98104"/>
                  </a:cubicBezTo>
                  <a:cubicBezTo>
                    <a:pt x="478147" y="84454"/>
                    <a:pt x="504051" y="100819"/>
                    <a:pt x="484333" y="90960"/>
                  </a:cubicBezTo>
                  <a:cubicBezTo>
                    <a:pt x="480193" y="88890"/>
                    <a:pt x="476490" y="86032"/>
                    <a:pt x="472427" y="83816"/>
                  </a:cubicBezTo>
                  <a:cubicBezTo>
                    <a:pt x="467753" y="81266"/>
                    <a:pt x="462706" y="79412"/>
                    <a:pt x="458140" y="76673"/>
                  </a:cubicBezTo>
                  <a:cubicBezTo>
                    <a:pt x="454737" y="74631"/>
                    <a:pt x="452165" y="71304"/>
                    <a:pt x="448615" y="69529"/>
                  </a:cubicBezTo>
                  <a:cubicBezTo>
                    <a:pt x="438397" y="64420"/>
                    <a:pt x="432874" y="64998"/>
                    <a:pt x="422421" y="62385"/>
                  </a:cubicBezTo>
                  <a:cubicBezTo>
                    <a:pt x="413482" y="60151"/>
                    <a:pt x="415298" y="59332"/>
                    <a:pt x="405752" y="55241"/>
                  </a:cubicBezTo>
                  <a:cubicBezTo>
                    <a:pt x="403445" y="54252"/>
                    <a:pt x="400989" y="53654"/>
                    <a:pt x="398608" y="52860"/>
                  </a:cubicBezTo>
                  <a:cubicBezTo>
                    <a:pt x="397814" y="50479"/>
                    <a:pt x="398270" y="47175"/>
                    <a:pt x="396227" y="45716"/>
                  </a:cubicBezTo>
                  <a:cubicBezTo>
                    <a:pt x="392142" y="42798"/>
                    <a:pt x="381940" y="40954"/>
                    <a:pt x="381940" y="40954"/>
                  </a:cubicBezTo>
                  <a:cubicBezTo>
                    <a:pt x="379559" y="39366"/>
                    <a:pt x="377356" y="37471"/>
                    <a:pt x="374796" y="36191"/>
                  </a:cubicBezTo>
                  <a:cubicBezTo>
                    <a:pt x="372551" y="35068"/>
                    <a:pt x="370066" y="34500"/>
                    <a:pt x="367652" y="33810"/>
                  </a:cubicBezTo>
                  <a:cubicBezTo>
                    <a:pt x="352927" y="29603"/>
                    <a:pt x="352532" y="30920"/>
                    <a:pt x="331933" y="29048"/>
                  </a:cubicBezTo>
                  <a:cubicBezTo>
                    <a:pt x="329552" y="28254"/>
                    <a:pt x="326249" y="28708"/>
                    <a:pt x="324790" y="26666"/>
                  </a:cubicBezTo>
                  <a:cubicBezTo>
                    <a:pt x="321872" y="22581"/>
                    <a:pt x="324789" y="13966"/>
                    <a:pt x="320027" y="12379"/>
                  </a:cubicBezTo>
                  <a:lnTo>
                    <a:pt x="312883" y="9998"/>
                  </a:lnTo>
                  <a:cubicBezTo>
                    <a:pt x="310502" y="8410"/>
                    <a:pt x="308355" y="6397"/>
                    <a:pt x="305740" y="5235"/>
                  </a:cubicBezTo>
                  <a:cubicBezTo>
                    <a:pt x="301152" y="3196"/>
                    <a:pt x="291452" y="473"/>
                    <a:pt x="291452" y="473"/>
                  </a:cubicBezTo>
                  <a:cubicBezTo>
                    <a:pt x="285896" y="1267"/>
                    <a:pt x="276994" y="-2305"/>
                    <a:pt x="274783" y="2854"/>
                  </a:cubicBezTo>
                  <a:cubicBezTo>
                    <a:pt x="270706" y="12366"/>
                    <a:pt x="277165" y="23461"/>
                    <a:pt x="277165" y="33810"/>
                  </a:cubicBezTo>
                  <a:cubicBezTo>
                    <a:pt x="277165" y="51291"/>
                    <a:pt x="275909" y="68754"/>
                    <a:pt x="274783" y="86198"/>
                  </a:cubicBezTo>
                  <a:cubicBezTo>
                    <a:pt x="273773" y="101852"/>
                    <a:pt x="275717" y="105081"/>
                    <a:pt x="267640" y="114773"/>
                  </a:cubicBezTo>
                  <a:cubicBezTo>
                    <a:pt x="258157" y="126152"/>
                    <a:pt x="263565" y="118168"/>
                    <a:pt x="253352" y="126679"/>
                  </a:cubicBezTo>
                  <a:cubicBezTo>
                    <a:pt x="245647" y="133100"/>
                    <a:pt x="254543" y="125488"/>
                    <a:pt x="253352" y="12906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5" name="Forma livre 444"/>
            <p:cNvSpPr/>
            <p:nvPr/>
          </p:nvSpPr>
          <p:spPr>
            <a:xfrm>
              <a:off x="1531376" y="3620469"/>
              <a:ext cx="378093" cy="431287"/>
            </a:xfrm>
            <a:custGeom>
              <a:avLst/>
              <a:gdLst>
                <a:gd name="connsiteX0" fmla="*/ 274038 w 574076"/>
                <a:gd name="connsiteY0" fmla="*/ 107157 h 654844"/>
                <a:gd name="connsiteX1" fmla="*/ 276419 w 574076"/>
                <a:gd name="connsiteY1" fmla="*/ 119063 h 654844"/>
                <a:gd name="connsiteX2" fmla="*/ 274038 w 574076"/>
                <a:gd name="connsiteY2" fmla="*/ 128588 h 654844"/>
                <a:gd name="connsiteX3" fmla="*/ 252607 w 574076"/>
                <a:gd name="connsiteY3" fmla="*/ 140494 h 654844"/>
                <a:gd name="connsiteX4" fmla="*/ 245463 w 574076"/>
                <a:gd name="connsiteY4" fmla="*/ 147638 h 654844"/>
                <a:gd name="connsiteX5" fmla="*/ 231176 w 574076"/>
                <a:gd name="connsiteY5" fmla="*/ 152400 h 654844"/>
                <a:gd name="connsiteX6" fmla="*/ 224032 w 574076"/>
                <a:gd name="connsiteY6" fmla="*/ 154782 h 654844"/>
                <a:gd name="connsiteX7" fmla="*/ 216888 w 574076"/>
                <a:gd name="connsiteY7" fmla="*/ 157163 h 654844"/>
                <a:gd name="connsiteX8" fmla="*/ 209744 w 574076"/>
                <a:gd name="connsiteY8" fmla="*/ 159544 h 654844"/>
                <a:gd name="connsiteX9" fmla="*/ 204982 w 574076"/>
                <a:gd name="connsiteY9" fmla="*/ 169069 h 654844"/>
                <a:gd name="connsiteX10" fmla="*/ 200219 w 574076"/>
                <a:gd name="connsiteY10" fmla="*/ 183357 h 654844"/>
                <a:gd name="connsiteX11" fmla="*/ 197838 w 574076"/>
                <a:gd name="connsiteY11" fmla="*/ 226219 h 654844"/>
                <a:gd name="connsiteX12" fmla="*/ 183551 w 574076"/>
                <a:gd name="connsiteY12" fmla="*/ 230982 h 654844"/>
                <a:gd name="connsiteX13" fmla="*/ 169263 w 574076"/>
                <a:gd name="connsiteY13" fmla="*/ 238125 h 654844"/>
                <a:gd name="connsiteX14" fmla="*/ 162119 w 574076"/>
                <a:gd name="connsiteY14" fmla="*/ 271463 h 654844"/>
                <a:gd name="connsiteX15" fmla="*/ 154976 w 574076"/>
                <a:gd name="connsiteY15" fmla="*/ 273844 h 654844"/>
                <a:gd name="connsiteX16" fmla="*/ 145451 w 574076"/>
                <a:gd name="connsiteY16" fmla="*/ 278607 h 654844"/>
                <a:gd name="connsiteX17" fmla="*/ 135926 w 574076"/>
                <a:gd name="connsiteY17" fmla="*/ 280988 h 654844"/>
                <a:gd name="connsiteX18" fmla="*/ 128782 w 574076"/>
                <a:gd name="connsiteY18" fmla="*/ 283369 h 654844"/>
                <a:gd name="connsiteX19" fmla="*/ 124019 w 574076"/>
                <a:gd name="connsiteY19" fmla="*/ 290513 h 654844"/>
                <a:gd name="connsiteX20" fmla="*/ 112113 w 574076"/>
                <a:gd name="connsiteY20" fmla="*/ 300038 h 654844"/>
                <a:gd name="connsiteX21" fmla="*/ 109732 w 574076"/>
                <a:gd name="connsiteY21" fmla="*/ 307182 h 654844"/>
                <a:gd name="connsiteX22" fmla="*/ 107351 w 574076"/>
                <a:gd name="connsiteY22" fmla="*/ 326232 h 654844"/>
                <a:gd name="connsiteX23" fmla="*/ 100207 w 574076"/>
                <a:gd name="connsiteY23" fmla="*/ 328613 h 654844"/>
                <a:gd name="connsiteX24" fmla="*/ 93063 w 574076"/>
                <a:gd name="connsiteY24" fmla="*/ 333375 h 654844"/>
                <a:gd name="connsiteX25" fmla="*/ 47819 w 574076"/>
                <a:gd name="connsiteY25" fmla="*/ 350044 h 654844"/>
                <a:gd name="connsiteX26" fmla="*/ 33532 w 574076"/>
                <a:gd name="connsiteY26" fmla="*/ 354807 h 654844"/>
                <a:gd name="connsiteX27" fmla="*/ 26388 w 574076"/>
                <a:gd name="connsiteY27" fmla="*/ 357188 h 654844"/>
                <a:gd name="connsiteX28" fmla="*/ 43057 w 574076"/>
                <a:gd name="connsiteY28" fmla="*/ 366713 h 654844"/>
                <a:gd name="connsiteX29" fmla="*/ 57344 w 574076"/>
                <a:gd name="connsiteY29" fmla="*/ 371475 h 654844"/>
                <a:gd name="connsiteX30" fmla="*/ 62107 w 574076"/>
                <a:gd name="connsiteY30" fmla="*/ 414338 h 654844"/>
                <a:gd name="connsiteX31" fmla="*/ 54963 w 574076"/>
                <a:gd name="connsiteY31" fmla="*/ 423863 h 654844"/>
                <a:gd name="connsiteX32" fmla="*/ 45438 w 574076"/>
                <a:gd name="connsiteY32" fmla="*/ 438150 h 654844"/>
                <a:gd name="connsiteX33" fmla="*/ 35913 w 574076"/>
                <a:gd name="connsiteY33" fmla="*/ 454819 h 654844"/>
                <a:gd name="connsiteX34" fmla="*/ 28769 w 574076"/>
                <a:gd name="connsiteY34" fmla="*/ 481013 h 654844"/>
                <a:gd name="connsiteX35" fmla="*/ 26388 w 574076"/>
                <a:gd name="connsiteY35" fmla="*/ 497682 h 654844"/>
                <a:gd name="connsiteX36" fmla="*/ 21626 w 574076"/>
                <a:gd name="connsiteY36" fmla="*/ 509588 h 654844"/>
                <a:gd name="connsiteX37" fmla="*/ 19244 w 574076"/>
                <a:gd name="connsiteY37" fmla="*/ 516732 h 654844"/>
                <a:gd name="connsiteX38" fmla="*/ 16863 w 574076"/>
                <a:gd name="connsiteY38" fmla="*/ 540544 h 654844"/>
                <a:gd name="connsiteX39" fmla="*/ 2576 w 574076"/>
                <a:gd name="connsiteY39" fmla="*/ 550069 h 654844"/>
                <a:gd name="connsiteX40" fmla="*/ 2576 w 574076"/>
                <a:gd name="connsiteY40" fmla="*/ 564357 h 654844"/>
                <a:gd name="connsiteX41" fmla="*/ 16863 w 574076"/>
                <a:gd name="connsiteY41" fmla="*/ 569119 h 654844"/>
                <a:gd name="connsiteX42" fmla="*/ 50201 w 574076"/>
                <a:gd name="connsiteY42" fmla="*/ 566738 h 654844"/>
                <a:gd name="connsiteX43" fmla="*/ 66869 w 574076"/>
                <a:gd name="connsiteY43" fmla="*/ 561975 h 654844"/>
                <a:gd name="connsiteX44" fmla="*/ 83538 w 574076"/>
                <a:gd name="connsiteY44" fmla="*/ 557213 h 654844"/>
                <a:gd name="connsiteX45" fmla="*/ 93063 w 574076"/>
                <a:gd name="connsiteY45" fmla="*/ 542925 h 654844"/>
                <a:gd name="connsiteX46" fmla="*/ 95444 w 574076"/>
                <a:gd name="connsiteY46" fmla="*/ 535782 h 654844"/>
                <a:gd name="connsiteX47" fmla="*/ 97826 w 574076"/>
                <a:gd name="connsiteY47" fmla="*/ 526257 h 654844"/>
                <a:gd name="connsiteX48" fmla="*/ 112113 w 574076"/>
                <a:gd name="connsiteY48" fmla="*/ 519113 h 654844"/>
                <a:gd name="connsiteX49" fmla="*/ 159738 w 574076"/>
                <a:gd name="connsiteY49" fmla="*/ 516732 h 654844"/>
                <a:gd name="connsiteX50" fmla="*/ 169263 w 574076"/>
                <a:gd name="connsiteY50" fmla="*/ 511969 h 654844"/>
                <a:gd name="connsiteX51" fmla="*/ 178788 w 574076"/>
                <a:gd name="connsiteY51" fmla="*/ 497682 h 654844"/>
                <a:gd name="connsiteX52" fmla="*/ 181169 w 574076"/>
                <a:gd name="connsiteY52" fmla="*/ 490538 h 654844"/>
                <a:gd name="connsiteX53" fmla="*/ 200219 w 574076"/>
                <a:gd name="connsiteY53" fmla="*/ 473869 h 654844"/>
                <a:gd name="connsiteX54" fmla="*/ 207363 w 574076"/>
                <a:gd name="connsiteY54" fmla="*/ 469107 h 654844"/>
                <a:gd name="connsiteX55" fmla="*/ 224032 w 574076"/>
                <a:gd name="connsiteY55" fmla="*/ 464344 h 654844"/>
                <a:gd name="connsiteX56" fmla="*/ 257369 w 574076"/>
                <a:gd name="connsiteY56" fmla="*/ 461963 h 654844"/>
                <a:gd name="connsiteX57" fmla="*/ 271657 w 574076"/>
                <a:gd name="connsiteY57" fmla="*/ 447675 h 654844"/>
                <a:gd name="connsiteX58" fmla="*/ 276419 w 574076"/>
                <a:gd name="connsiteY58" fmla="*/ 431007 h 654844"/>
                <a:gd name="connsiteX59" fmla="*/ 283563 w 574076"/>
                <a:gd name="connsiteY59" fmla="*/ 426244 h 654844"/>
                <a:gd name="connsiteX60" fmla="*/ 316901 w 574076"/>
                <a:gd name="connsiteY60" fmla="*/ 428625 h 654844"/>
                <a:gd name="connsiteX61" fmla="*/ 331188 w 574076"/>
                <a:gd name="connsiteY61" fmla="*/ 433388 h 654844"/>
                <a:gd name="connsiteX62" fmla="*/ 338332 w 574076"/>
                <a:gd name="connsiteY62" fmla="*/ 442913 h 654844"/>
                <a:gd name="connsiteX63" fmla="*/ 355001 w 574076"/>
                <a:gd name="connsiteY63" fmla="*/ 464344 h 654844"/>
                <a:gd name="connsiteX64" fmla="*/ 374051 w 574076"/>
                <a:gd name="connsiteY64" fmla="*/ 469107 h 654844"/>
                <a:gd name="connsiteX65" fmla="*/ 378813 w 574076"/>
                <a:gd name="connsiteY65" fmla="*/ 476250 h 654844"/>
                <a:gd name="connsiteX66" fmla="*/ 381194 w 574076"/>
                <a:gd name="connsiteY66" fmla="*/ 500063 h 654844"/>
                <a:gd name="connsiteX67" fmla="*/ 405007 w 574076"/>
                <a:gd name="connsiteY67" fmla="*/ 502444 h 654844"/>
                <a:gd name="connsiteX68" fmla="*/ 412151 w 574076"/>
                <a:gd name="connsiteY68" fmla="*/ 523875 h 654844"/>
                <a:gd name="connsiteX69" fmla="*/ 414532 w 574076"/>
                <a:gd name="connsiteY69" fmla="*/ 531019 h 654844"/>
                <a:gd name="connsiteX70" fmla="*/ 428819 w 574076"/>
                <a:gd name="connsiteY70" fmla="*/ 542925 h 654844"/>
                <a:gd name="connsiteX71" fmla="*/ 445488 w 574076"/>
                <a:gd name="connsiteY71" fmla="*/ 547688 h 654844"/>
                <a:gd name="connsiteX72" fmla="*/ 474063 w 574076"/>
                <a:gd name="connsiteY72" fmla="*/ 559594 h 654844"/>
                <a:gd name="connsiteX73" fmla="*/ 483588 w 574076"/>
                <a:gd name="connsiteY73" fmla="*/ 621507 h 654844"/>
                <a:gd name="connsiteX74" fmla="*/ 490732 w 574076"/>
                <a:gd name="connsiteY74" fmla="*/ 626269 h 654844"/>
                <a:gd name="connsiteX75" fmla="*/ 502638 w 574076"/>
                <a:gd name="connsiteY75" fmla="*/ 638175 h 654844"/>
                <a:gd name="connsiteX76" fmla="*/ 524070 w 574076"/>
                <a:gd name="connsiteY76" fmla="*/ 654844 h 654844"/>
                <a:gd name="connsiteX77" fmla="*/ 528832 w 574076"/>
                <a:gd name="connsiteY77" fmla="*/ 647700 h 654844"/>
                <a:gd name="connsiteX78" fmla="*/ 531213 w 574076"/>
                <a:gd name="connsiteY78" fmla="*/ 621507 h 654844"/>
                <a:gd name="connsiteX79" fmla="*/ 533595 w 574076"/>
                <a:gd name="connsiteY79" fmla="*/ 611982 h 654844"/>
                <a:gd name="connsiteX80" fmla="*/ 535976 w 574076"/>
                <a:gd name="connsiteY80" fmla="*/ 559594 h 654844"/>
                <a:gd name="connsiteX81" fmla="*/ 538357 w 574076"/>
                <a:gd name="connsiteY81" fmla="*/ 550069 h 654844"/>
                <a:gd name="connsiteX82" fmla="*/ 540738 w 574076"/>
                <a:gd name="connsiteY82" fmla="*/ 531019 h 654844"/>
                <a:gd name="connsiteX83" fmla="*/ 543120 w 574076"/>
                <a:gd name="connsiteY83" fmla="*/ 381000 h 654844"/>
                <a:gd name="connsiteX84" fmla="*/ 550263 w 574076"/>
                <a:gd name="connsiteY84" fmla="*/ 366713 h 654844"/>
                <a:gd name="connsiteX85" fmla="*/ 557407 w 574076"/>
                <a:gd name="connsiteY85" fmla="*/ 359569 h 654844"/>
                <a:gd name="connsiteX86" fmla="*/ 562170 w 574076"/>
                <a:gd name="connsiteY86" fmla="*/ 345282 h 654844"/>
                <a:gd name="connsiteX87" fmla="*/ 566932 w 574076"/>
                <a:gd name="connsiteY87" fmla="*/ 338138 h 654844"/>
                <a:gd name="connsiteX88" fmla="*/ 574076 w 574076"/>
                <a:gd name="connsiteY88" fmla="*/ 323850 h 654844"/>
                <a:gd name="connsiteX89" fmla="*/ 559788 w 574076"/>
                <a:gd name="connsiteY89" fmla="*/ 319088 h 654844"/>
                <a:gd name="connsiteX90" fmla="*/ 550263 w 574076"/>
                <a:gd name="connsiteY90" fmla="*/ 316707 h 654844"/>
                <a:gd name="connsiteX91" fmla="*/ 535976 w 574076"/>
                <a:gd name="connsiteY91" fmla="*/ 311944 h 654844"/>
                <a:gd name="connsiteX92" fmla="*/ 531213 w 574076"/>
                <a:gd name="connsiteY92" fmla="*/ 302419 h 654844"/>
                <a:gd name="connsiteX93" fmla="*/ 535976 w 574076"/>
                <a:gd name="connsiteY93" fmla="*/ 271463 h 654844"/>
                <a:gd name="connsiteX94" fmla="*/ 540738 w 574076"/>
                <a:gd name="connsiteY94" fmla="*/ 264319 h 654844"/>
                <a:gd name="connsiteX95" fmla="*/ 540738 w 574076"/>
                <a:gd name="connsiteY95" fmla="*/ 245269 h 654844"/>
                <a:gd name="connsiteX96" fmla="*/ 533595 w 574076"/>
                <a:gd name="connsiteY96" fmla="*/ 242888 h 654844"/>
                <a:gd name="connsiteX97" fmla="*/ 495494 w 574076"/>
                <a:gd name="connsiteY97" fmla="*/ 238125 h 654844"/>
                <a:gd name="connsiteX98" fmla="*/ 471682 w 574076"/>
                <a:gd name="connsiteY98" fmla="*/ 230982 h 654844"/>
                <a:gd name="connsiteX99" fmla="*/ 464538 w 574076"/>
                <a:gd name="connsiteY99" fmla="*/ 228600 h 654844"/>
                <a:gd name="connsiteX100" fmla="*/ 450251 w 574076"/>
                <a:gd name="connsiteY100" fmla="*/ 204788 h 654844"/>
                <a:gd name="connsiteX101" fmla="*/ 445488 w 574076"/>
                <a:gd name="connsiteY101" fmla="*/ 190500 h 654844"/>
                <a:gd name="connsiteX102" fmla="*/ 443107 w 574076"/>
                <a:gd name="connsiteY102" fmla="*/ 183357 h 654844"/>
                <a:gd name="connsiteX103" fmla="*/ 445488 w 574076"/>
                <a:gd name="connsiteY103" fmla="*/ 166688 h 654844"/>
                <a:gd name="connsiteX104" fmla="*/ 459776 w 574076"/>
                <a:gd name="connsiteY104" fmla="*/ 161925 h 654844"/>
                <a:gd name="connsiteX105" fmla="*/ 466919 w 574076"/>
                <a:gd name="connsiteY105" fmla="*/ 157163 h 654844"/>
                <a:gd name="connsiteX106" fmla="*/ 471682 w 574076"/>
                <a:gd name="connsiteY106" fmla="*/ 150019 h 654844"/>
                <a:gd name="connsiteX107" fmla="*/ 478826 w 574076"/>
                <a:gd name="connsiteY107" fmla="*/ 142875 h 654844"/>
                <a:gd name="connsiteX108" fmla="*/ 481207 w 574076"/>
                <a:gd name="connsiteY108" fmla="*/ 133350 h 654844"/>
                <a:gd name="connsiteX109" fmla="*/ 490732 w 574076"/>
                <a:gd name="connsiteY109" fmla="*/ 111919 h 654844"/>
                <a:gd name="connsiteX110" fmla="*/ 497876 w 574076"/>
                <a:gd name="connsiteY110" fmla="*/ 107157 h 654844"/>
                <a:gd name="connsiteX111" fmla="*/ 509782 w 574076"/>
                <a:gd name="connsiteY111" fmla="*/ 92869 h 654844"/>
                <a:gd name="connsiteX112" fmla="*/ 512163 w 574076"/>
                <a:gd name="connsiteY112" fmla="*/ 85725 h 654844"/>
                <a:gd name="connsiteX113" fmla="*/ 512163 w 574076"/>
                <a:gd name="connsiteY113" fmla="*/ 16669 h 654844"/>
                <a:gd name="connsiteX114" fmla="*/ 483588 w 574076"/>
                <a:gd name="connsiteY114" fmla="*/ 2382 h 654844"/>
                <a:gd name="connsiteX115" fmla="*/ 476444 w 574076"/>
                <a:gd name="connsiteY115" fmla="*/ 0 h 654844"/>
                <a:gd name="connsiteX116" fmla="*/ 459776 w 574076"/>
                <a:gd name="connsiteY116" fmla="*/ 2382 h 654844"/>
                <a:gd name="connsiteX117" fmla="*/ 455013 w 574076"/>
                <a:gd name="connsiteY117" fmla="*/ 9525 h 654844"/>
                <a:gd name="connsiteX118" fmla="*/ 440726 w 574076"/>
                <a:gd name="connsiteY118" fmla="*/ 19050 h 654844"/>
                <a:gd name="connsiteX119" fmla="*/ 424057 w 574076"/>
                <a:gd name="connsiteY119" fmla="*/ 28575 h 654844"/>
                <a:gd name="connsiteX120" fmla="*/ 390719 w 574076"/>
                <a:gd name="connsiteY120" fmla="*/ 33338 h 654844"/>
                <a:gd name="connsiteX121" fmla="*/ 366907 w 574076"/>
                <a:gd name="connsiteY121" fmla="*/ 35719 h 654844"/>
                <a:gd name="connsiteX122" fmla="*/ 345476 w 574076"/>
                <a:gd name="connsiteY122" fmla="*/ 45244 h 654844"/>
                <a:gd name="connsiteX123" fmla="*/ 333569 w 574076"/>
                <a:gd name="connsiteY123" fmla="*/ 64294 h 654844"/>
                <a:gd name="connsiteX124" fmla="*/ 319282 w 574076"/>
                <a:gd name="connsiteY124" fmla="*/ 69057 h 654844"/>
                <a:gd name="connsiteX125" fmla="*/ 312138 w 574076"/>
                <a:gd name="connsiteY125" fmla="*/ 71438 h 654844"/>
                <a:gd name="connsiteX126" fmla="*/ 304994 w 574076"/>
                <a:gd name="connsiteY126" fmla="*/ 73819 h 654844"/>
                <a:gd name="connsiteX127" fmla="*/ 297851 w 574076"/>
                <a:gd name="connsiteY127" fmla="*/ 78582 h 654844"/>
                <a:gd name="connsiteX128" fmla="*/ 293088 w 574076"/>
                <a:gd name="connsiteY128" fmla="*/ 92869 h 654844"/>
                <a:gd name="connsiteX129" fmla="*/ 290707 w 574076"/>
                <a:gd name="connsiteY129" fmla="*/ 100013 h 654844"/>
                <a:gd name="connsiteX130" fmla="*/ 283563 w 574076"/>
                <a:gd name="connsiteY130" fmla="*/ 102394 h 654844"/>
                <a:gd name="connsiteX131" fmla="*/ 274038 w 574076"/>
                <a:gd name="connsiteY131" fmla="*/ 107157 h 654844"/>
                <a:gd name="connsiteX0" fmla="*/ 274038 w 574076"/>
                <a:gd name="connsiteY0" fmla="*/ 107157 h 654844"/>
                <a:gd name="connsiteX1" fmla="*/ 276419 w 574076"/>
                <a:gd name="connsiteY1" fmla="*/ 119063 h 654844"/>
                <a:gd name="connsiteX2" fmla="*/ 274038 w 574076"/>
                <a:gd name="connsiteY2" fmla="*/ 128588 h 654844"/>
                <a:gd name="connsiteX3" fmla="*/ 252607 w 574076"/>
                <a:gd name="connsiteY3" fmla="*/ 140494 h 654844"/>
                <a:gd name="connsiteX4" fmla="*/ 245463 w 574076"/>
                <a:gd name="connsiteY4" fmla="*/ 147638 h 654844"/>
                <a:gd name="connsiteX5" fmla="*/ 231176 w 574076"/>
                <a:gd name="connsiteY5" fmla="*/ 152400 h 654844"/>
                <a:gd name="connsiteX6" fmla="*/ 224032 w 574076"/>
                <a:gd name="connsiteY6" fmla="*/ 154782 h 654844"/>
                <a:gd name="connsiteX7" fmla="*/ 216888 w 574076"/>
                <a:gd name="connsiteY7" fmla="*/ 157163 h 654844"/>
                <a:gd name="connsiteX8" fmla="*/ 209744 w 574076"/>
                <a:gd name="connsiteY8" fmla="*/ 159544 h 654844"/>
                <a:gd name="connsiteX9" fmla="*/ 204982 w 574076"/>
                <a:gd name="connsiteY9" fmla="*/ 169069 h 654844"/>
                <a:gd name="connsiteX10" fmla="*/ 200219 w 574076"/>
                <a:gd name="connsiteY10" fmla="*/ 183357 h 654844"/>
                <a:gd name="connsiteX11" fmla="*/ 197838 w 574076"/>
                <a:gd name="connsiteY11" fmla="*/ 226219 h 654844"/>
                <a:gd name="connsiteX12" fmla="*/ 183551 w 574076"/>
                <a:gd name="connsiteY12" fmla="*/ 230982 h 654844"/>
                <a:gd name="connsiteX13" fmla="*/ 169263 w 574076"/>
                <a:gd name="connsiteY13" fmla="*/ 238125 h 654844"/>
                <a:gd name="connsiteX14" fmla="*/ 162119 w 574076"/>
                <a:gd name="connsiteY14" fmla="*/ 271463 h 654844"/>
                <a:gd name="connsiteX15" fmla="*/ 154976 w 574076"/>
                <a:gd name="connsiteY15" fmla="*/ 273844 h 654844"/>
                <a:gd name="connsiteX16" fmla="*/ 145451 w 574076"/>
                <a:gd name="connsiteY16" fmla="*/ 278607 h 654844"/>
                <a:gd name="connsiteX17" fmla="*/ 135926 w 574076"/>
                <a:gd name="connsiteY17" fmla="*/ 280988 h 654844"/>
                <a:gd name="connsiteX18" fmla="*/ 128782 w 574076"/>
                <a:gd name="connsiteY18" fmla="*/ 283369 h 654844"/>
                <a:gd name="connsiteX19" fmla="*/ 124019 w 574076"/>
                <a:gd name="connsiteY19" fmla="*/ 290513 h 654844"/>
                <a:gd name="connsiteX20" fmla="*/ 112113 w 574076"/>
                <a:gd name="connsiteY20" fmla="*/ 300038 h 654844"/>
                <a:gd name="connsiteX21" fmla="*/ 109732 w 574076"/>
                <a:gd name="connsiteY21" fmla="*/ 307182 h 654844"/>
                <a:gd name="connsiteX22" fmla="*/ 107351 w 574076"/>
                <a:gd name="connsiteY22" fmla="*/ 326232 h 654844"/>
                <a:gd name="connsiteX23" fmla="*/ 100207 w 574076"/>
                <a:gd name="connsiteY23" fmla="*/ 328613 h 654844"/>
                <a:gd name="connsiteX24" fmla="*/ 93063 w 574076"/>
                <a:gd name="connsiteY24" fmla="*/ 333375 h 654844"/>
                <a:gd name="connsiteX25" fmla="*/ 47819 w 574076"/>
                <a:gd name="connsiteY25" fmla="*/ 350044 h 654844"/>
                <a:gd name="connsiteX26" fmla="*/ 33532 w 574076"/>
                <a:gd name="connsiteY26" fmla="*/ 354807 h 654844"/>
                <a:gd name="connsiteX27" fmla="*/ 26388 w 574076"/>
                <a:gd name="connsiteY27" fmla="*/ 357188 h 654844"/>
                <a:gd name="connsiteX28" fmla="*/ 43057 w 574076"/>
                <a:gd name="connsiteY28" fmla="*/ 366713 h 654844"/>
                <a:gd name="connsiteX29" fmla="*/ 57344 w 574076"/>
                <a:gd name="connsiteY29" fmla="*/ 371475 h 654844"/>
                <a:gd name="connsiteX30" fmla="*/ 62107 w 574076"/>
                <a:gd name="connsiteY30" fmla="*/ 414338 h 654844"/>
                <a:gd name="connsiteX31" fmla="*/ 54963 w 574076"/>
                <a:gd name="connsiteY31" fmla="*/ 423863 h 654844"/>
                <a:gd name="connsiteX32" fmla="*/ 45438 w 574076"/>
                <a:gd name="connsiteY32" fmla="*/ 438150 h 654844"/>
                <a:gd name="connsiteX33" fmla="*/ 35913 w 574076"/>
                <a:gd name="connsiteY33" fmla="*/ 454819 h 654844"/>
                <a:gd name="connsiteX34" fmla="*/ 28769 w 574076"/>
                <a:gd name="connsiteY34" fmla="*/ 481013 h 654844"/>
                <a:gd name="connsiteX35" fmla="*/ 26388 w 574076"/>
                <a:gd name="connsiteY35" fmla="*/ 497682 h 654844"/>
                <a:gd name="connsiteX36" fmla="*/ 21626 w 574076"/>
                <a:gd name="connsiteY36" fmla="*/ 509588 h 654844"/>
                <a:gd name="connsiteX37" fmla="*/ 19244 w 574076"/>
                <a:gd name="connsiteY37" fmla="*/ 516732 h 654844"/>
                <a:gd name="connsiteX38" fmla="*/ 16863 w 574076"/>
                <a:gd name="connsiteY38" fmla="*/ 540544 h 654844"/>
                <a:gd name="connsiteX39" fmla="*/ 2576 w 574076"/>
                <a:gd name="connsiteY39" fmla="*/ 550069 h 654844"/>
                <a:gd name="connsiteX40" fmla="*/ 2576 w 574076"/>
                <a:gd name="connsiteY40" fmla="*/ 564357 h 654844"/>
                <a:gd name="connsiteX41" fmla="*/ 16863 w 574076"/>
                <a:gd name="connsiteY41" fmla="*/ 569119 h 654844"/>
                <a:gd name="connsiteX42" fmla="*/ 50201 w 574076"/>
                <a:gd name="connsiteY42" fmla="*/ 566738 h 654844"/>
                <a:gd name="connsiteX43" fmla="*/ 66869 w 574076"/>
                <a:gd name="connsiteY43" fmla="*/ 561975 h 654844"/>
                <a:gd name="connsiteX44" fmla="*/ 83538 w 574076"/>
                <a:gd name="connsiteY44" fmla="*/ 557213 h 654844"/>
                <a:gd name="connsiteX45" fmla="*/ 93063 w 574076"/>
                <a:gd name="connsiteY45" fmla="*/ 542925 h 654844"/>
                <a:gd name="connsiteX46" fmla="*/ 95444 w 574076"/>
                <a:gd name="connsiteY46" fmla="*/ 535782 h 654844"/>
                <a:gd name="connsiteX47" fmla="*/ 97826 w 574076"/>
                <a:gd name="connsiteY47" fmla="*/ 526257 h 654844"/>
                <a:gd name="connsiteX48" fmla="*/ 112113 w 574076"/>
                <a:gd name="connsiteY48" fmla="*/ 519113 h 654844"/>
                <a:gd name="connsiteX49" fmla="*/ 159738 w 574076"/>
                <a:gd name="connsiteY49" fmla="*/ 516732 h 654844"/>
                <a:gd name="connsiteX50" fmla="*/ 169263 w 574076"/>
                <a:gd name="connsiteY50" fmla="*/ 511969 h 654844"/>
                <a:gd name="connsiteX51" fmla="*/ 178788 w 574076"/>
                <a:gd name="connsiteY51" fmla="*/ 497682 h 654844"/>
                <a:gd name="connsiteX52" fmla="*/ 181169 w 574076"/>
                <a:gd name="connsiteY52" fmla="*/ 490538 h 654844"/>
                <a:gd name="connsiteX53" fmla="*/ 200219 w 574076"/>
                <a:gd name="connsiteY53" fmla="*/ 473869 h 654844"/>
                <a:gd name="connsiteX54" fmla="*/ 207363 w 574076"/>
                <a:gd name="connsiteY54" fmla="*/ 469107 h 654844"/>
                <a:gd name="connsiteX55" fmla="*/ 224032 w 574076"/>
                <a:gd name="connsiteY55" fmla="*/ 464344 h 654844"/>
                <a:gd name="connsiteX56" fmla="*/ 257369 w 574076"/>
                <a:gd name="connsiteY56" fmla="*/ 461963 h 654844"/>
                <a:gd name="connsiteX57" fmla="*/ 271657 w 574076"/>
                <a:gd name="connsiteY57" fmla="*/ 447675 h 654844"/>
                <a:gd name="connsiteX58" fmla="*/ 276419 w 574076"/>
                <a:gd name="connsiteY58" fmla="*/ 431007 h 654844"/>
                <a:gd name="connsiteX59" fmla="*/ 283563 w 574076"/>
                <a:gd name="connsiteY59" fmla="*/ 426244 h 654844"/>
                <a:gd name="connsiteX60" fmla="*/ 316901 w 574076"/>
                <a:gd name="connsiteY60" fmla="*/ 428625 h 654844"/>
                <a:gd name="connsiteX61" fmla="*/ 331188 w 574076"/>
                <a:gd name="connsiteY61" fmla="*/ 433388 h 654844"/>
                <a:gd name="connsiteX62" fmla="*/ 338332 w 574076"/>
                <a:gd name="connsiteY62" fmla="*/ 442913 h 654844"/>
                <a:gd name="connsiteX63" fmla="*/ 355001 w 574076"/>
                <a:gd name="connsiteY63" fmla="*/ 464344 h 654844"/>
                <a:gd name="connsiteX64" fmla="*/ 374051 w 574076"/>
                <a:gd name="connsiteY64" fmla="*/ 469107 h 654844"/>
                <a:gd name="connsiteX65" fmla="*/ 378813 w 574076"/>
                <a:gd name="connsiteY65" fmla="*/ 476250 h 654844"/>
                <a:gd name="connsiteX66" fmla="*/ 381194 w 574076"/>
                <a:gd name="connsiteY66" fmla="*/ 500063 h 654844"/>
                <a:gd name="connsiteX67" fmla="*/ 405007 w 574076"/>
                <a:gd name="connsiteY67" fmla="*/ 502444 h 654844"/>
                <a:gd name="connsiteX68" fmla="*/ 412151 w 574076"/>
                <a:gd name="connsiteY68" fmla="*/ 523875 h 654844"/>
                <a:gd name="connsiteX69" fmla="*/ 414532 w 574076"/>
                <a:gd name="connsiteY69" fmla="*/ 531019 h 654844"/>
                <a:gd name="connsiteX70" fmla="*/ 428819 w 574076"/>
                <a:gd name="connsiteY70" fmla="*/ 542925 h 654844"/>
                <a:gd name="connsiteX71" fmla="*/ 445488 w 574076"/>
                <a:gd name="connsiteY71" fmla="*/ 547688 h 654844"/>
                <a:gd name="connsiteX72" fmla="*/ 474063 w 574076"/>
                <a:gd name="connsiteY72" fmla="*/ 559594 h 654844"/>
                <a:gd name="connsiteX73" fmla="*/ 483588 w 574076"/>
                <a:gd name="connsiteY73" fmla="*/ 621507 h 654844"/>
                <a:gd name="connsiteX74" fmla="*/ 490732 w 574076"/>
                <a:gd name="connsiteY74" fmla="*/ 626269 h 654844"/>
                <a:gd name="connsiteX75" fmla="*/ 502638 w 574076"/>
                <a:gd name="connsiteY75" fmla="*/ 638175 h 654844"/>
                <a:gd name="connsiteX76" fmla="*/ 524070 w 574076"/>
                <a:gd name="connsiteY76" fmla="*/ 654844 h 654844"/>
                <a:gd name="connsiteX77" fmla="*/ 528832 w 574076"/>
                <a:gd name="connsiteY77" fmla="*/ 647700 h 654844"/>
                <a:gd name="connsiteX78" fmla="*/ 531213 w 574076"/>
                <a:gd name="connsiteY78" fmla="*/ 621507 h 654844"/>
                <a:gd name="connsiteX79" fmla="*/ 533595 w 574076"/>
                <a:gd name="connsiteY79" fmla="*/ 611982 h 654844"/>
                <a:gd name="connsiteX80" fmla="*/ 535976 w 574076"/>
                <a:gd name="connsiteY80" fmla="*/ 559594 h 654844"/>
                <a:gd name="connsiteX81" fmla="*/ 538357 w 574076"/>
                <a:gd name="connsiteY81" fmla="*/ 550069 h 654844"/>
                <a:gd name="connsiteX82" fmla="*/ 540738 w 574076"/>
                <a:gd name="connsiteY82" fmla="*/ 531019 h 654844"/>
                <a:gd name="connsiteX83" fmla="*/ 543120 w 574076"/>
                <a:gd name="connsiteY83" fmla="*/ 381000 h 654844"/>
                <a:gd name="connsiteX84" fmla="*/ 550263 w 574076"/>
                <a:gd name="connsiteY84" fmla="*/ 366713 h 654844"/>
                <a:gd name="connsiteX85" fmla="*/ 557407 w 574076"/>
                <a:gd name="connsiteY85" fmla="*/ 359569 h 654844"/>
                <a:gd name="connsiteX86" fmla="*/ 562170 w 574076"/>
                <a:gd name="connsiteY86" fmla="*/ 345282 h 654844"/>
                <a:gd name="connsiteX87" fmla="*/ 566932 w 574076"/>
                <a:gd name="connsiteY87" fmla="*/ 338138 h 654844"/>
                <a:gd name="connsiteX88" fmla="*/ 574076 w 574076"/>
                <a:gd name="connsiteY88" fmla="*/ 323850 h 654844"/>
                <a:gd name="connsiteX89" fmla="*/ 559788 w 574076"/>
                <a:gd name="connsiteY89" fmla="*/ 319088 h 654844"/>
                <a:gd name="connsiteX90" fmla="*/ 550263 w 574076"/>
                <a:gd name="connsiteY90" fmla="*/ 316707 h 654844"/>
                <a:gd name="connsiteX91" fmla="*/ 535976 w 574076"/>
                <a:gd name="connsiteY91" fmla="*/ 311944 h 654844"/>
                <a:gd name="connsiteX92" fmla="*/ 531213 w 574076"/>
                <a:gd name="connsiteY92" fmla="*/ 302419 h 654844"/>
                <a:gd name="connsiteX93" fmla="*/ 535976 w 574076"/>
                <a:gd name="connsiteY93" fmla="*/ 271463 h 654844"/>
                <a:gd name="connsiteX94" fmla="*/ 540738 w 574076"/>
                <a:gd name="connsiteY94" fmla="*/ 264319 h 654844"/>
                <a:gd name="connsiteX95" fmla="*/ 540738 w 574076"/>
                <a:gd name="connsiteY95" fmla="*/ 245269 h 654844"/>
                <a:gd name="connsiteX96" fmla="*/ 533595 w 574076"/>
                <a:gd name="connsiteY96" fmla="*/ 242888 h 654844"/>
                <a:gd name="connsiteX97" fmla="*/ 495494 w 574076"/>
                <a:gd name="connsiteY97" fmla="*/ 238125 h 654844"/>
                <a:gd name="connsiteX98" fmla="*/ 471682 w 574076"/>
                <a:gd name="connsiteY98" fmla="*/ 230982 h 654844"/>
                <a:gd name="connsiteX99" fmla="*/ 464538 w 574076"/>
                <a:gd name="connsiteY99" fmla="*/ 228600 h 654844"/>
                <a:gd name="connsiteX100" fmla="*/ 450251 w 574076"/>
                <a:gd name="connsiteY100" fmla="*/ 204788 h 654844"/>
                <a:gd name="connsiteX101" fmla="*/ 445488 w 574076"/>
                <a:gd name="connsiteY101" fmla="*/ 190500 h 654844"/>
                <a:gd name="connsiteX102" fmla="*/ 443107 w 574076"/>
                <a:gd name="connsiteY102" fmla="*/ 183357 h 654844"/>
                <a:gd name="connsiteX103" fmla="*/ 445488 w 574076"/>
                <a:gd name="connsiteY103" fmla="*/ 166688 h 654844"/>
                <a:gd name="connsiteX104" fmla="*/ 459776 w 574076"/>
                <a:gd name="connsiteY104" fmla="*/ 161925 h 654844"/>
                <a:gd name="connsiteX105" fmla="*/ 466919 w 574076"/>
                <a:gd name="connsiteY105" fmla="*/ 157163 h 654844"/>
                <a:gd name="connsiteX106" fmla="*/ 471682 w 574076"/>
                <a:gd name="connsiteY106" fmla="*/ 150019 h 654844"/>
                <a:gd name="connsiteX107" fmla="*/ 478826 w 574076"/>
                <a:gd name="connsiteY107" fmla="*/ 142875 h 654844"/>
                <a:gd name="connsiteX108" fmla="*/ 481207 w 574076"/>
                <a:gd name="connsiteY108" fmla="*/ 133350 h 654844"/>
                <a:gd name="connsiteX109" fmla="*/ 490732 w 574076"/>
                <a:gd name="connsiteY109" fmla="*/ 111919 h 654844"/>
                <a:gd name="connsiteX110" fmla="*/ 497876 w 574076"/>
                <a:gd name="connsiteY110" fmla="*/ 107157 h 654844"/>
                <a:gd name="connsiteX111" fmla="*/ 509782 w 574076"/>
                <a:gd name="connsiteY111" fmla="*/ 92869 h 654844"/>
                <a:gd name="connsiteX112" fmla="*/ 512163 w 574076"/>
                <a:gd name="connsiteY112" fmla="*/ 85725 h 654844"/>
                <a:gd name="connsiteX113" fmla="*/ 516926 w 574076"/>
                <a:gd name="connsiteY113" fmla="*/ 4763 h 654844"/>
                <a:gd name="connsiteX114" fmla="*/ 483588 w 574076"/>
                <a:gd name="connsiteY114" fmla="*/ 2382 h 654844"/>
                <a:gd name="connsiteX115" fmla="*/ 476444 w 574076"/>
                <a:gd name="connsiteY115" fmla="*/ 0 h 654844"/>
                <a:gd name="connsiteX116" fmla="*/ 459776 w 574076"/>
                <a:gd name="connsiteY116" fmla="*/ 2382 h 654844"/>
                <a:gd name="connsiteX117" fmla="*/ 455013 w 574076"/>
                <a:gd name="connsiteY117" fmla="*/ 9525 h 654844"/>
                <a:gd name="connsiteX118" fmla="*/ 440726 w 574076"/>
                <a:gd name="connsiteY118" fmla="*/ 19050 h 654844"/>
                <a:gd name="connsiteX119" fmla="*/ 424057 w 574076"/>
                <a:gd name="connsiteY119" fmla="*/ 28575 h 654844"/>
                <a:gd name="connsiteX120" fmla="*/ 390719 w 574076"/>
                <a:gd name="connsiteY120" fmla="*/ 33338 h 654844"/>
                <a:gd name="connsiteX121" fmla="*/ 366907 w 574076"/>
                <a:gd name="connsiteY121" fmla="*/ 35719 h 654844"/>
                <a:gd name="connsiteX122" fmla="*/ 345476 w 574076"/>
                <a:gd name="connsiteY122" fmla="*/ 45244 h 654844"/>
                <a:gd name="connsiteX123" fmla="*/ 333569 w 574076"/>
                <a:gd name="connsiteY123" fmla="*/ 64294 h 654844"/>
                <a:gd name="connsiteX124" fmla="*/ 319282 w 574076"/>
                <a:gd name="connsiteY124" fmla="*/ 69057 h 654844"/>
                <a:gd name="connsiteX125" fmla="*/ 312138 w 574076"/>
                <a:gd name="connsiteY125" fmla="*/ 71438 h 654844"/>
                <a:gd name="connsiteX126" fmla="*/ 304994 w 574076"/>
                <a:gd name="connsiteY126" fmla="*/ 73819 h 654844"/>
                <a:gd name="connsiteX127" fmla="*/ 297851 w 574076"/>
                <a:gd name="connsiteY127" fmla="*/ 78582 h 654844"/>
                <a:gd name="connsiteX128" fmla="*/ 293088 w 574076"/>
                <a:gd name="connsiteY128" fmla="*/ 92869 h 654844"/>
                <a:gd name="connsiteX129" fmla="*/ 290707 w 574076"/>
                <a:gd name="connsiteY129" fmla="*/ 100013 h 654844"/>
                <a:gd name="connsiteX130" fmla="*/ 283563 w 574076"/>
                <a:gd name="connsiteY130" fmla="*/ 102394 h 654844"/>
                <a:gd name="connsiteX131" fmla="*/ 274038 w 574076"/>
                <a:gd name="connsiteY131" fmla="*/ 107157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574076" h="654844">
                  <a:moveTo>
                    <a:pt x="274038" y="107157"/>
                  </a:moveTo>
                  <a:cubicBezTo>
                    <a:pt x="272847" y="109935"/>
                    <a:pt x="276419" y="115016"/>
                    <a:pt x="276419" y="119063"/>
                  </a:cubicBezTo>
                  <a:cubicBezTo>
                    <a:pt x="276419" y="122336"/>
                    <a:pt x="276193" y="126125"/>
                    <a:pt x="274038" y="128588"/>
                  </a:cubicBezTo>
                  <a:cubicBezTo>
                    <a:pt x="267295" y="136295"/>
                    <a:pt x="260957" y="137711"/>
                    <a:pt x="252607" y="140494"/>
                  </a:cubicBezTo>
                  <a:cubicBezTo>
                    <a:pt x="250226" y="142875"/>
                    <a:pt x="248407" y="146003"/>
                    <a:pt x="245463" y="147638"/>
                  </a:cubicBezTo>
                  <a:cubicBezTo>
                    <a:pt x="241075" y="150076"/>
                    <a:pt x="235938" y="150813"/>
                    <a:pt x="231176" y="152400"/>
                  </a:cubicBezTo>
                  <a:lnTo>
                    <a:pt x="224032" y="154782"/>
                  </a:lnTo>
                  <a:lnTo>
                    <a:pt x="216888" y="157163"/>
                  </a:lnTo>
                  <a:lnTo>
                    <a:pt x="209744" y="159544"/>
                  </a:lnTo>
                  <a:cubicBezTo>
                    <a:pt x="208157" y="162719"/>
                    <a:pt x="206300" y="165773"/>
                    <a:pt x="204982" y="169069"/>
                  </a:cubicBezTo>
                  <a:cubicBezTo>
                    <a:pt x="203118" y="173730"/>
                    <a:pt x="200219" y="183357"/>
                    <a:pt x="200219" y="183357"/>
                  </a:cubicBezTo>
                  <a:cubicBezTo>
                    <a:pt x="199425" y="197644"/>
                    <a:pt x="202565" y="212713"/>
                    <a:pt x="197838" y="226219"/>
                  </a:cubicBezTo>
                  <a:cubicBezTo>
                    <a:pt x="196180" y="230957"/>
                    <a:pt x="188313" y="229394"/>
                    <a:pt x="183551" y="230982"/>
                  </a:cubicBezTo>
                  <a:cubicBezTo>
                    <a:pt x="173690" y="234269"/>
                    <a:pt x="178498" y="231969"/>
                    <a:pt x="169263" y="238125"/>
                  </a:cubicBezTo>
                  <a:cubicBezTo>
                    <a:pt x="155041" y="259460"/>
                    <a:pt x="178843" y="221292"/>
                    <a:pt x="162119" y="271463"/>
                  </a:cubicBezTo>
                  <a:cubicBezTo>
                    <a:pt x="161325" y="273844"/>
                    <a:pt x="157283" y="272855"/>
                    <a:pt x="154976" y="273844"/>
                  </a:cubicBezTo>
                  <a:cubicBezTo>
                    <a:pt x="151713" y="275242"/>
                    <a:pt x="148775" y="277361"/>
                    <a:pt x="145451" y="278607"/>
                  </a:cubicBezTo>
                  <a:cubicBezTo>
                    <a:pt x="142387" y="279756"/>
                    <a:pt x="139073" y="280089"/>
                    <a:pt x="135926" y="280988"/>
                  </a:cubicBezTo>
                  <a:cubicBezTo>
                    <a:pt x="133512" y="281678"/>
                    <a:pt x="131163" y="282575"/>
                    <a:pt x="128782" y="283369"/>
                  </a:cubicBezTo>
                  <a:cubicBezTo>
                    <a:pt x="127194" y="285750"/>
                    <a:pt x="126254" y="288725"/>
                    <a:pt x="124019" y="290513"/>
                  </a:cubicBezTo>
                  <a:cubicBezTo>
                    <a:pt x="107587" y="303659"/>
                    <a:pt x="125764" y="279562"/>
                    <a:pt x="112113" y="300038"/>
                  </a:cubicBezTo>
                  <a:cubicBezTo>
                    <a:pt x="111319" y="302419"/>
                    <a:pt x="110181" y="304712"/>
                    <a:pt x="109732" y="307182"/>
                  </a:cubicBezTo>
                  <a:cubicBezTo>
                    <a:pt x="108587" y="313478"/>
                    <a:pt x="109950" y="320384"/>
                    <a:pt x="107351" y="326232"/>
                  </a:cubicBezTo>
                  <a:cubicBezTo>
                    <a:pt x="106332" y="328526"/>
                    <a:pt x="102452" y="327491"/>
                    <a:pt x="100207" y="328613"/>
                  </a:cubicBezTo>
                  <a:cubicBezTo>
                    <a:pt x="97647" y="329893"/>
                    <a:pt x="95444" y="331788"/>
                    <a:pt x="93063" y="333375"/>
                  </a:cubicBezTo>
                  <a:cubicBezTo>
                    <a:pt x="88140" y="362919"/>
                    <a:pt x="96067" y="344013"/>
                    <a:pt x="47819" y="350044"/>
                  </a:cubicBezTo>
                  <a:cubicBezTo>
                    <a:pt x="42838" y="350667"/>
                    <a:pt x="38294" y="353219"/>
                    <a:pt x="33532" y="354807"/>
                  </a:cubicBezTo>
                  <a:lnTo>
                    <a:pt x="26388" y="357188"/>
                  </a:lnTo>
                  <a:cubicBezTo>
                    <a:pt x="32829" y="361482"/>
                    <a:pt x="35508" y="363693"/>
                    <a:pt x="43057" y="366713"/>
                  </a:cubicBezTo>
                  <a:cubicBezTo>
                    <a:pt x="47718" y="368577"/>
                    <a:pt x="57344" y="371475"/>
                    <a:pt x="57344" y="371475"/>
                  </a:cubicBezTo>
                  <a:cubicBezTo>
                    <a:pt x="73958" y="382552"/>
                    <a:pt x="69636" y="376695"/>
                    <a:pt x="62107" y="414338"/>
                  </a:cubicBezTo>
                  <a:cubicBezTo>
                    <a:pt x="61329" y="418230"/>
                    <a:pt x="57239" y="420612"/>
                    <a:pt x="54963" y="423863"/>
                  </a:cubicBezTo>
                  <a:cubicBezTo>
                    <a:pt x="51681" y="428552"/>
                    <a:pt x="47997" y="433030"/>
                    <a:pt x="45438" y="438150"/>
                  </a:cubicBezTo>
                  <a:cubicBezTo>
                    <a:pt x="39396" y="450235"/>
                    <a:pt x="42645" y="444722"/>
                    <a:pt x="35913" y="454819"/>
                  </a:cubicBezTo>
                  <a:cubicBezTo>
                    <a:pt x="33008" y="463535"/>
                    <a:pt x="30111" y="471620"/>
                    <a:pt x="28769" y="481013"/>
                  </a:cubicBezTo>
                  <a:cubicBezTo>
                    <a:pt x="27975" y="486569"/>
                    <a:pt x="27749" y="492237"/>
                    <a:pt x="26388" y="497682"/>
                  </a:cubicBezTo>
                  <a:cubicBezTo>
                    <a:pt x="25351" y="501829"/>
                    <a:pt x="23127" y="505586"/>
                    <a:pt x="21626" y="509588"/>
                  </a:cubicBezTo>
                  <a:cubicBezTo>
                    <a:pt x="20745" y="511938"/>
                    <a:pt x="20038" y="514351"/>
                    <a:pt x="19244" y="516732"/>
                  </a:cubicBezTo>
                  <a:cubicBezTo>
                    <a:pt x="18450" y="524669"/>
                    <a:pt x="20430" y="533409"/>
                    <a:pt x="16863" y="540544"/>
                  </a:cubicBezTo>
                  <a:cubicBezTo>
                    <a:pt x="14303" y="545663"/>
                    <a:pt x="2576" y="550069"/>
                    <a:pt x="2576" y="550069"/>
                  </a:cubicBezTo>
                  <a:cubicBezTo>
                    <a:pt x="1354" y="553733"/>
                    <a:pt x="-2554" y="560693"/>
                    <a:pt x="2576" y="564357"/>
                  </a:cubicBezTo>
                  <a:cubicBezTo>
                    <a:pt x="6661" y="567275"/>
                    <a:pt x="16863" y="569119"/>
                    <a:pt x="16863" y="569119"/>
                  </a:cubicBezTo>
                  <a:cubicBezTo>
                    <a:pt x="27976" y="568325"/>
                    <a:pt x="39128" y="567968"/>
                    <a:pt x="50201" y="566738"/>
                  </a:cubicBezTo>
                  <a:cubicBezTo>
                    <a:pt x="56302" y="566060"/>
                    <a:pt x="61115" y="563619"/>
                    <a:pt x="66869" y="561975"/>
                  </a:cubicBezTo>
                  <a:cubicBezTo>
                    <a:pt x="87834" y="555984"/>
                    <a:pt x="66383" y="562931"/>
                    <a:pt x="83538" y="557213"/>
                  </a:cubicBezTo>
                  <a:cubicBezTo>
                    <a:pt x="86713" y="552450"/>
                    <a:pt x="91253" y="548355"/>
                    <a:pt x="93063" y="542925"/>
                  </a:cubicBezTo>
                  <a:cubicBezTo>
                    <a:pt x="93857" y="540544"/>
                    <a:pt x="94754" y="538195"/>
                    <a:pt x="95444" y="535782"/>
                  </a:cubicBezTo>
                  <a:cubicBezTo>
                    <a:pt x="96343" y="532635"/>
                    <a:pt x="96011" y="528980"/>
                    <a:pt x="97826" y="526257"/>
                  </a:cubicBezTo>
                  <a:cubicBezTo>
                    <a:pt x="99655" y="523514"/>
                    <a:pt x="108747" y="519406"/>
                    <a:pt x="112113" y="519113"/>
                  </a:cubicBezTo>
                  <a:cubicBezTo>
                    <a:pt x="127948" y="517736"/>
                    <a:pt x="143863" y="517526"/>
                    <a:pt x="159738" y="516732"/>
                  </a:cubicBezTo>
                  <a:cubicBezTo>
                    <a:pt x="162913" y="515144"/>
                    <a:pt x="166753" y="514479"/>
                    <a:pt x="169263" y="511969"/>
                  </a:cubicBezTo>
                  <a:cubicBezTo>
                    <a:pt x="173310" y="507922"/>
                    <a:pt x="178788" y="497682"/>
                    <a:pt x="178788" y="497682"/>
                  </a:cubicBezTo>
                  <a:cubicBezTo>
                    <a:pt x="179582" y="495301"/>
                    <a:pt x="180046" y="492783"/>
                    <a:pt x="181169" y="490538"/>
                  </a:cubicBezTo>
                  <a:cubicBezTo>
                    <a:pt x="186129" y="480617"/>
                    <a:pt x="189505" y="481011"/>
                    <a:pt x="200219" y="473869"/>
                  </a:cubicBezTo>
                  <a:cubicBezTo>
                    <a:pt x="202600" y="472282"/>
                    <a:pt x="204648" y="470012"/>
                    <a:pt x="207363" y="469107"/>
                  </a:cubicBezTo>
                  <a:cubicBezTo>
                    <a:pt x="211881" y="467600"/>
                    <a:pt x="219543" y="464843"/>
                    <a:pt x="224032" y="464344"/>
                  </a:cubicBezTo>
                  <a:cubicBezTo>
                    <a:pt x="235105" y="463114"/>
                    <a:pt x="246257" y="462757"/>
                    <a:pt x="257369" y="461963"/>
                  </a:cubicBezTo>
                  <a:cubicBezTo>
                    <a:pt x="264100" y="456915"/>
                    <a:pt x="268358" y="455372"/>
                    <a:pt x="271657" y="447675"/>
                  </a:cubicBezTo>
                  <a:cubicBezTo>
                    <a:pt x="272052" y="446754"/>
                    <a:pt x="274993" y="432790"/>
                    <a:pt x="276419" y="431007"/>
                  </a:cubicBezTo>
                  <a:cubicBezTo>
                    <a:pt x="278207" y="428772"/>
                    <a:pt x="281182" y="427832"/>
                    <a:pt x="283563" y="426244"/>
                  </a:cubicBezTo>
                  <a:cubicBezTo>
                    <a:pt x="294676" y="427038"/>
                    <a:pt x="305883" y="426972"/>
                    <a:pt x="316901" y="428625"/>
                  </a:cubicBezTo>
                  <a:cubicBezTo>
                    <a:pt x="321865" y="429370"/>
                    <a:pt x="331188" y="433388"/>
                    <a:pt x="331188" y="433388"/>
                  </a:cubicBezTo>
                  <a:cubicBezTo>
                    <a:pt x="333569" y="436563"/>
                    <a:pt x="336056" y="439662"/>
                    <a:pt x="338332" y="442913"/>
                  </a:cubicBezTo>
                  <a:cubicBezTo>
                    <a:pt x="342472" y="448827"/>
                    <a:pt x="348078" y="459728"/>
                    <a:pt x="355001" y="464344"/>
                  </a:cubicBezTo>
                  <a:cubicBezTo>
                    <a:pt x="358138" y="466435"/>
                    <a:pt x="372336" y="468764"/>
                    <a:pt x="374051" y="469107"/>
                  </a:cubicBezTo>
                  <a:cubicBezTo>
                    <a:pt x="375638" y="471488"/>
                    <a:pt x="378170" y="473462"/>
                    <a:pt x="378813" y="476250"/>
                  </a:cubicBezTo>
                  <a:cubicBezTo>
                    <a:pt x="380607" y="484023"/>
                    <a:pt x="375553" y="494422"/>
                    <a:pt x="381194" y="500063"/>
                  </a:cubicBezTo>
                  <a:cubicBezTo>
                    <a:pt x="386835" y="505704"/>
                    <a:pt x="397069" y="501650"/>
                    <a:pt x="405007" y="502444"/>
                  </a:cubicBezTo>
                  <a:lnTo>
                    <a:pt x="412151" y="523875"/>
                  </a:lnTo>
                  <a:cubicBezTo>
                    <a:pt x="412945" y="526256"/>
                    <a:pt x="412757" y="529244"/>
                    <a:pt x="414532" y="531019"/>
                  </a:cubicBezTo>
                  <a:cubicBezTo>
                    <a:pt x="418823" y="535310"/>
                    <a:pt x="423017" y="540438"/>
                    <a:pt x="428819" y="542925"/>
                  </a:cubicBezTo>
                  <a:cubicBezTo>
                    <a:pt x="460644" y="556566"/>
                    <a:pt x="420003" y="536104"/>
                    <a:pt x="445488" y="547688"/>
                  </a:cubicBezTo>
                  <a:cubicBezTo>
                    <a:pt x="472350" y="559898"/>
                    <a:pt x="455399" y="554928"/>
                    <a:pt x="474063" y="559594"/>
                  </a:cubicBezTo>
                  <a:cubicBezTo>
                    <a:pt x="490445" y="584165"/>
                    <a:pt x="469273" y="549930"/>
                    <a:pt x="483588" y="621507"/>
                  </a:cubicBezTo>
                  <a:cubicBezTo>
                    <a:pt x="484149" y="624313"/>
                    <a:pt x="488351" y="624682"/>
                    <a:pt x="490732" y="626269"/>
                  </a:cubicBezTo>
                  <a:cubicBezTo>
                    <a:pt x="500545" y="640990"/>
                    <a:pt x="489649" y="626630"/>
                    <a:pt x="502638" y="638175"/>
                  </a:cubicBezTo>
                  <a:cubicBezTo>
                    <a:pt x="521914" y="655309"/>
                    <a:pt x="509339" y="649934"/>
                    <a:pt x="524070" y="654844"/>
                  </a:cubicBezTo>
                  <a:cubicBezTo>
                    <a:pt x="525657" y="652463"/>
                    <a:pt x="528232" y="650498"/>
                    <a:pt x="528832" y="647700"/>
                  </a:cubicBezTo>
                  <a:cubicBezTo>
                    <a:pt x="530669" y="639128"/>
                    <a:pt x="530054" y="630197"/>
                    <a:pt x="531213" y="621507"/>
                  </a:cubicBezTo>
                  <a:cubicBezTo>
                    <a:pt x="531646" y="618263"/>
                    <a:pt x="532801" y="615157"/>
                    <a:pt x="533595" y="611982"/>
                  </a:cubicBezTo>
                  <a:cubicBezTo>
                    <a:pt x="534389" y="594519"/>
                    <a:pt x="534635" y="577023"/>
                    <a:pt x="535976" y="559594"/>
                  </a:cubicBezTo>
                  <a:cubicBezTo>
                    <a:pt x="536227" y="556331"/>
                    <a:pt x="537819" y="553297"/>
                    <a:pt x="538357" y="550069"/>
                  </a:cubicBezTo>
                  <a:cubicBezTo>
                    <a:pt x="539409" y="543757"/>
                    <a:pt x="539944" y="537369"/>
                    <a:pt x="540738" y="531019"/>
                  </a:cubicBezTo>
                  <a:cubicBezTo>
                    <a:pt x="541532" y="481013"/>
                    <a:pt x="541605" y="430990"/>
                    <a:pt x="543120" y="381000"/>
                  </a:cubicBezTo>
                  <a:cubicBezTo>
                    <a:pt x="543255" y="376543"/>
                    <a:pt x="547702" y="369786"/>
                    <a:pt x="550263" y="366713"/>
                  </a:cubicBezTo>
                  <a:cubicBezTo>
                    <a:pt x="552419" y="364126"/>
                    <a:pt x="555026" y="361950"/>
                    <a:pt x="557407" y="359569"/>
                  </a:cubicBezTo>
                  <a:cubicBezTo>
                    <a:pt x="558995" y="354807"/>
                    <a:pt x="559386" y="349459"/>
                    <a:pt x="562170" y="345282"/>
                  </a:cubicBezTo>
                  <a:cubicBezTo>
                    <a:pt x="563757" y="342901"/>
                    <a:pt x="565652" y="340698"/>
                    <a:pt x="566932" y="338138"/>
                  </a:cubicBezTo>
                  <a:cubicBezTo>
                    <a:pt x="576786" y="318428"/>
                    <a:pt x="560432" y="344315"/>
                    <a:pt x="574076" y="323850"/>
                  </a:cubicBezTo>
                  <a:cubicBezTo>
                    <a:pt x="569313" y="322263"/>
                    <a:pt x="564658" y="320305"/>
                    <a:pt x="559788" y="319088"/>
                  </a:cubicBezTo>
                  <a:cubicBezTo>
                    <a:pt x="556613" y="318294"/>
                    <a:pt x="553398" y="317647"/>
                    <a:pt x="550263" y="316707"/>
                  </a:cubicBezTo>
                  <a:cubicBezTo>
                    <a:pt x="545455" y="315264"/>
                    <a:pt x="535976" y="311944"/>
                    <a:pt x="535976" y="311944"/>
                  </a:cubicBezTo>
                  <a:cubicBezTo>
                    <a:pt x="534388" y="308769"/>
                    <a:pt x="531466" y="305960"/>
                    <a:pt x="531213" y="302419"/>
                  </a:cubicBezTo>
                  <a:cubicBezTo>
                    <a:pt x="530872" y="297641"/>
                    <a:pt x="532008" y="279399"/>
                    <a:pt x="535976" y="271463"/>
                  </a:cubicBezTo>
                  <a:cubicBezTo>
                    <a:pt x="537256" y="268903"/>
                    <a:pt x="539151" y="266700"/>
                    <a:pt x="540738" y="264319"/>
                  </a:cubicBezTo>
                  <a:cubicBezTo>
                    <a:pt x="541644" y="259788"/>
                    <a:pt x="545621" y="250152"/>
                    <a:pt x="540738" y="245269"/>
                  </a:cubicBezTo>
                  <a:cubicBezTo>
                    <a:pt x="538963" y="243494"/>
                    <a:pt x="536071" y="243301"/>
                    <a:pt x="533595" y="242888"/>
                  </a:cubicBezTo>
                  <a:cubicBezTo>
                    <a:pt x="485871" y="234935"/>
                    <a:pt x="535453" y="245391"/>
                    <a:pt x="495494" y="238125"/>
                  </a:cubicBezTo>
                  <a:cubicBezTo>
                    <a:pt x="487576" y="236685"/>
                    <a:pt x="479139" y="233468"/>
                    <a:pt x="471682" y="230982"/>
                  </a:cubicBezTo>
                  <a:lnTo>
                    <a:pt x="464538" y="228600"/>
                  </a:lnTo>
                  <a:cubicBezTo>
                    <a:pt x="458944" y="220210"/>
                    <a:pt x="453913" y="213944"/>
                    <a:pt x="450251" y="204788"/>
                  </a:cubicBezTo>
                  <a:cubicBezTo>
                    <a:pt x="448387" y="200127"/>
                    <a:pt x="447076" y="195263"/>
                    <a:pt x="445488" y="190500"/>
                  </a:cubicBezTo>
                  <a:lnTo>
                    <a:pt x="443107" y="183357"/>
                  </a:lnTo>
                  <a:cubicBezTo>
                    <a:pt x="443901" y="177801"/>
                    <a:pt x="442042" y="171118"/>
                    <a:pt x="445488" y="166688"/>
                  </a:cubicBezTo>
                  <a:cubicBezTo>
                    <a:pt x="448570" y="162725"/>
                    <a:pt x="455599" y="164710"/>
                    <a:pt x="459776" y="161925"/>
                  </a:cubicBezTo>
                  <a:lnTo>
                    <a:pt x="466919" y="157163"/>
                  </a:lnTo>
                  <a:cubicBezTo>
                    <a:pt x="468507" y="154782"/>
                    <a:pt x="469850" y="152218"/>
                    <a:pt x="471682" y="150019"/>
                  </a:cubicBezTo>
                  <a:cubicBezTo>
                    <a:pt x="473838" y="147432"/>
                    <a:pt x="477155" y="145799"/>
                    <a:pt x="478826" y="142875"/>
                  </a:cubicBezTo>
                  <a:cubicBezTo>
                    <a:pt x="480450" y="140033"/>
                    <a:pt x="480267" y="136485"/>
                    <a:pt x="481207" y="133350"/>
                  </a:cubicBezTo>
                  <a:cubicBezTo>
                    <a:pt x="483228" y="126612"/>
                    <a:pt x="485263" y="117388"/>
                    <a:pt x="490732" y="111919"/>
                  </a:cubicBezTo>
                  <a:cubicBezTo>
                    <a:pt x="492756" y="109895"/>
                    <a:pt x="495677" y="108989"/>
                    <a:pt x="497876" y="107157"/>
                  </a:cubicBezTo>
                  <a:cubicBezTo>
                    <a:pt x="504749" y="101430"/>
                    <a:pt x="505101" y="99891"/>
                    <a:pt x="509782" y="92869"/>
                  </a:cubicBezTo>
                  <a:cubicBezTo>
                    <a:pt x="510576" y="90488"/>
                    <a:pt x="510972" y="100409"/>
                    <a:pt x="512163" y="85725"/>
                  </a:cubicBezTo>
                  <a:cubicBezTo>
                    <a:pt x="513354" y="71041"/>
                    <a:pt x="523441" y="31754"/>
                    <a:pt x="516926" y="4763"/>
                  </a:cubicBezTo>
                  <a:cubicBezTo>
                    <a:pt x="515310" y="-1932"/>
                    <a:pt x="490335" y="3176"/>
                    <a:pt x="483588" y="2382"/>
                  </a:cubicBezTo>
                  <a:cubicBezTo>
                    <a:pt x="476841" y="1588"/>
                    <a:pt x="478825" y="794"/>
                    <a:pt x="476444" y="0"/>
                  </a:cubicBezTo>
                  <a:cubicBezTo>
                    <a:pt x="470888" y="794"/>
                    <a:pt x="464905" y="103"/>
                    <a:pt x="459776" y="2382"/>
                  </a:cubicBezTo>
                  <a:cubicBezTo>
                    <a:pt x="457161" y="3544"/>
                    <a:pt x="457167" y="7641"/>
                    <a:pt x="455013" y="9525"/>
                  </a:cubicBezTo>
                  <a:cubicBezTo>
                    <a:pt x="450705" y="13294"/>
                    <a:pt x="445488" y="15875"/>
                    <a:pt x="440726" y="19050"/>
                  </a:cubicBezTo>
                  <a:cubicBezTo>
                    <a:pt x="433548" y="23835"/>
                    <a:pt x="432521" y="24948"/>
                    <a:pt x="424057" y="28575"/>
                  </a:cubicBezTo>
                  <a:cubicBezTo>
                    <a:pt x="412902" y="33356"/>
                    <a:pt x="404371" y="32038"/>
                    <a:pt x="390719" y="33338"/>
                  </a:cubicBezTo>
                  <a:lnTo>
                    <a:pt x="366907" y="35719"/>
                  </a:lnTo>
                  <a:cubicBezTo>
                    <a:pt x="349904" y="41387"/>
                    <a:pt x="356796" y="37697"/>
                    <a:pt x="345476" y="45244"/>
                  </a:cubicBezTo>
                  <a:cubicBezTo>
                    <a:pt x="341534" y="57068"/>
                    <a:pt x="343906" y="59700"/>
                    <a:pt x="333569" y="64294"/>
                  </a:cubicBezTo>
                  <a:cubicBezTo>
                    <a:pt x="328982" y="66333"/>
                    <a:pt x="324044" y="67469"/>
                    <a:pt x="319282" y="69057"/>
                  </a:cubicBezTo>
                  <a:lnTo>
                    <a:pt x="312138" y="71438"/>
                  </a:lnTo>
                  <a:lnTo>
                    <a:pt x="304994" y="73819"/>
                  </a:lnTo>
                  <a:cubicBezTo>
                    <a:pt x="302613" y="75407"/>
                    <a:pt x="299368" y="76155"/>
                    <a:pt x="297851" y="78582"/>
                  </a:cubicBezTo>
                  <a:cubicBezTo>
                    <a:pt x="295190" y="82839"/>
                    <a:pt x="294676" y="88107"/>
                    <a:pt x="293088" y="92869"/>
                  </a:cubicBezTo>
                  <a:cubicBezTo>
                    <a:pt x="292294" y="95250"/>
                    <a:pt x="293088" y="99219"/>
                    <a:pt x="290707" y="100013"/>
                  </a:cubicBezTo>
                  <a:lnTo>
                    <a:pt x="283563" y="102394"/>
                  </a:lnTo>
                  <a:cubicBezTo>
                    <a:pt x="278361" y="110199"/>
                    <a:pt x="275229" y="104379"/>
                    <a:pt x="274038" y="10715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6" name="Forma livre 445"/>
            <p:cNvSpPr/>
            <p:nvPr/>
          </p:nvSpPr>
          <p:spPr>
            <a:xfrm>
              <a:off x="1313508" y="3642426"/>
              <a:ext cx="401489" cy="389176"/>
            </a:xfrm>
            <a:custGeom>
              <a:avLst/>
              <a:gdLst>
                <a:gd name="connsiteX0" fmla="*/ 333375 w 609600"/>
                <a:gd name="connsiteY0" fmla="*/ 528637 h 590904"/>
                <a:gd name="connsiteX1" fmla="*/ 321468 w 609600"/>
                <a:gd name="connsiteY1" fmla="*/ 533400 h 590904"/>
                <a:gd name="connsiteX2" fmla="*/ 307181 w 609600"/>
                <a:gd name="connsiteY2" fmla="*/ 538162 h 590904"/>
                <a:gd name="connsiteX3" fmla="*/ 290512 w 609600"/>
                <a:gd name="connsiteY3" fmla="*/ 547687 h 590904"/>
                <a:gd name="connsiteX4" fmla="*/ 283368 w 609600"/>
                <a:gd name="connsiteY4" fmla="*/ 550069 h 590904"/>
                <a:gd name="connsiteX5" fmla="*/ 247650 w 609600"/>
                <a:gd name="connsiteY5" fmla="*/ 552450 h 590904"/>
                <a:gd name="connsiteX6" fmla="*/ 223837 w 609600"/>
                <a:gd name="connsiteY6" fmla="*/ 559594 h 590904"/>
                <a:gd name="connsiteX7" fmla="*/ 202406 w 609600"/>
                <a:gd name="connsiteY7" fmla="*/ 573881 h 590904"/>
                <a:gd name="connsiteX8" fmla="*/ 188118 w 609600"/>
                <a:gd name="connsiteY8" fmla="*/ 581025 h 590904"/>
                <a:gd name="connsiteX9" fmla="*/ 111918 w 609600"/>
                <a:gd name="connsiteY9" fmla="*/ 585787 h 590904"/>
                <a:gd name="connsiteX10" fmla="*/ 104775 w 609600"/>
                <a:gd name="connsiteY10" fmla="*/ 590550 h 590904"/>
                <a:gd name="connsiteX11" fmla="*/ 71437 w 609600"/>
                <a:gd name="connsiteY11" fmla="*/ 583406 h 590904"/>
                <a:gd name="connsiteX12" fmla="*/ 64293 w 609600"/>
                <a:gd name="connsiteY12" fmla="*/ 578644 h 590904"/>
                <a:gd name="connsiteX13" fmla="*/ 54768 w 609600"/>
                <a:gd name="connsiteY13" fmla="*/ 566737 h 590904"/>
                <a:gd name="connsiteX14" fmla="*/ 45243 w 609600"/>
                <a:gd name="connsiteY14" fmla="*/ 552450 h 590904"/>
                <a:gd name="connsiteX15" fmla="*/ 40481 w 609600"/>
                <a:gd name="connsiteY15" fmla="*/ 545306 h 590904"/>
                <a:gd name="connsiteX16" fmla="*/ 33337 w 609600"/>
                <a:gd name="connsiteY16" fmla="*/ 542925 h 590904"/>
                <a:gd name="connsiteX17" fmla="*/ 26193 w 609600"/>
                <a:gd name="connsiteY17" fmla="*/ 538162 h 590904"/>
                <a:gd name="connsiteX18" fmla="*/ 11906 w 609600"/>
                <a:gd name="connsiteY18" fmla="*/ 533400 h 590904"/>
                <a:gd name="connsiteX19" fmla="*/ 2381 w 609600"/>
                <a:gd name="connsiteY19" fmla="*/ 511969 h 590904"/>
                <a:gd name="connsiteX20" fmla="*/ 0 w 609600"/>
                <a:gd name="connsiteY20" fmla="*/ 504825 h 590904"/>
                <a:gd name="connsiteX21" fmla="*/ 2381 w 609600"/>
                <a:gd name="connsiteY21" fmla="*/ 495300 h 590904"/>
                <a:gd name="connsiteX22" fmla="*/ 16668 w 609600"/>
                <a:gd name="connsiteY22" fmla="*/ 488156 h 590904"/>
                <a:gd name="connsiteX23" fmla="*/ 21431 w 609600"/>
                <a:gd name="connsiteY23" fmla="*/ 473869 h 590904"/>
                <a:gd name="connsiteX24" fmla="*/ 23812 w 609600"/>
                <a:gd name="connsiteY24" fmla="*/ 466725 h 590904"/>
                <a:gd name="connsiteX25" fmla="*/ 26193 w 609600"/>
                <a:gd name="connsiteY25" fmla="*/ 457200 h 590904"/>
                <a:gd name="connsiteX26" fmla="*/ 28575 w 609600"/>
                <a:gd name="connsiteY26" fmla="*/ 450056 h 590904"/>
                <a:gd name="connsiteX27" fmla="*/ 35718 w 609600"/>
                <a:gd name="connsiteY27" fmla="*/ 447675 h 590904"/>
                <a:gd name="connsiteX28" fmla="*/ 47625 w 609600"/>
                <a:gd name="connsiteY28" fmla="*/ 438150 h 590904"/>
                <a:gd name="connsiteX29" fmla="*/ 54768 w 609600"/>
                <a:gd name="connsiteY29" fmla="*/ 431006 h 590904"/>
                <a:gd name="connsiteX30" fmla="*/ 69056 w 609600"/>
                <a:gd name="connsiteY30" fmla="*/ 421481 h 590904"/>
                <a:gd name="connsiteX31" fmla="*/ 71437 w 609600"/>
                <a:gd name="connsiteY31" fmla="*/ 411956 h 590904"/>
                <a:gd name="connsiteX32" fmla="*/ 83343 w 609600"/>
                <a:gd name="connsiteY32" fmla="*/ 397669 h 590904"/>
                <a:gd name="connsiteX33" fmla="*/ 90487 w 609600"/>
                <a:gd name="connsiteY33" fmla="*/ 383381 h 590904"/>
                <a:gd name="connsiteX34" fmla="*/ 97631 w 609600"/>
                <a:gd name="connsiteY34" fmla="*/ 369094 h 590904"/>
                <a:gd name="connsiteX35" fmla="*/ 102393 w 609600"/>
                <a:gd name="connsiteY35" fmla="*/ 350044 h 590904"/>
                <a:gd name="connsiteX36" fmla="*/ 107156 w 609600"/>
                <a:gd name="connsiteY36" fmla="*/ 335756 h 590904"/>
                <a:gd name="connsiteX37" fmla="*/ 109537 w 609600"/>
                <a:gd name="connsiteY37" fmla="*/ 328612 h 590904"/>
                <a:gd name="connsiteX38" fmla="*/ 111918 w 609600"/>
                <a:gd name="connsiteY38" fmla="*/ 292894 h 590904"/>
                <a:gd name="connsiteX39" fmla="*/ 116681 w 609600"/>
                <a:gd name="connsiteY39" fmla="*/ 285750 h 590904"/>
                <a:gd name="connsiteX40" fmla="*/ 140493 w 609600"/>
                <a:gd name="connsiteY40" fmla="*/ 278606 h 590904"/>
                <a:gd name="connsiteX41" fmla="*/ 154781 w 609600"/>
                <a:gd name="connsiteY41" fmla="*/ 273844 h 590904"/>
                <a:gd name="connsiteX42" fmla="*/ 176212 w 609600"/>
                <a:gd name="connsiteY42" fmla="*/ 264319 h 590904"/>
                <a:gd name="connsiteX43" fmla="*/ 183356 w 609600"/>
                <a:gd name="connsiteY43" fmla="*/ 261937 h 590904"/>
                <a:gd name="connsiteX44" fmla="*/ 190500 w 609600"/>
                <a:gd name="connsiteY44" fmla="*/ 259556 h 590904"/>
                <a:gd name="connsiteX45" fmla="*/ 211931 w 609600"/>
                <a:gd name="connsiteY45" fmla="*/ 247650 h 590904"/>
                <a:gd name="connsiteX46" fmla="*/ 219075 w 609600"/>
                <a:gd name="connsiteY46" fmla="*/ 242887 h 590904"/>
                <a:gd name="connsiteX47" fmla="*/ 233362 w 609600"/>
                <a:gd name="connsiteY47" fmla="*/ 238125 h 590904"/>
                <a:gd name="connsiteX48" fmla="*/ 247650 w 609600"/>
                <a:gd name="connsiteY48" fmla="*/ 228600 h 590904"/>
                <a:gd name="connsiteX49" fmla="*/ 254793 w 609600"/>
                <a:gd name="connsiteY49" fmla="*/ 223837 h 590904"/>
                <a:gd name="connsiteX50" fmla="*/ 269081 w 609600"/>
                <a:gd name="connsiteY50" fmla="*/ 219075 h 590904"/>
                <a:gd name="connsiteX51" fmla="*/ 290512 w 609600"/>
                <a:gd name="connsiteY51" fmla="*/ 207169 h 590904"/>
                <a:gd name="connsiteX52" fmla="*/ 307181 w 609600"/>
                <a:gd name="connsiteY52" fmla="*/ 190500 h 590904"/>
                <a:gd name="connsiteX53" fmla="*/ 314325 w 609600"/>
                <a:gd name="connsiteY53" fmla="*/ 183356 h 590904"/>
                <a:gd name="connsiteX54" fmla="*/ 326231 w 609600"/>
                <a:gd name="connsiteY54" fmla="*/ 169069 h 590904"/>
                <a:gd name="connsiteX55" fmla="*/ 340518 w 609600"/>
                <a:gd name="connsiteY55" fmla="*/ 164306 h 590904"/>
                <a:gd name="connsiteX56" fmla="*/ 371475 w 609600"/>
                <a:gd name="connsiteY56" fmla="*/ 154781 h 590904"/>
                <a:gd name="connsiteX57" fmla="*/ 378618 w 609600"/>
                <a:gd name="connsiteY57" fmla="*/ 150019 h 590904"/>
                <a:gd name="connsiteX58" fmla="*/ 400050 w 609600"/>
                <a:gd name="connsiteY58" fmla="*/ 145256 h 590904"/>
                <a:gd name="connsiteX59" fmla="*/ 407193 w 609600"/>
                <a:gd name="connsiteY59" fmla="*/ 128587 h 590904"/>
                <a:gd name="connsiteX60" fmla="*/ 411956 w 609600"/>
                <a:gd name="connsiteY60" fmla="*/ 114300 h 590904"/>
                <a:gd name="connsiteX61" fmla="*/ 414337 w 609600"/>
                <a:gd name="connsiteY61" fmla="*/ 104775 h 590904"/>
                <a:gd name="connsiteX62" fmla="*/ 423862 w 609600"/>
                <a:gd name="connsiteY62" fmla="*/ 90487 h 590904"/>
                <a:gd name="connsiteX63" fmla="*/ 438150 w 609600"/>
                <a:gd name="connsiteY63" fmla="*/ 83344 h 590904"/>
                <a:gd name="connsiteX64" fmla="*/ 452437 w 609600"/>
                <a:gd name="connsiteY64" fmla="*/ 73819 h 590904"/>
                <a:gd name="connsiteX65" fmla="*/ 459581 w 609600"/>
                <a:gd name="connsiteY65" fmla="*/ 69056 h 590904"/>
                <a:gd name="connsiteX66" fmla="*/ 464343 w 609600"/>
                <a:gd name="connsiteY66" fmla="*/ 47625 h 590904"/>
                <a:gd name="connsiteX67" fmla="*/ 471487 w 609600"/>
                <a:gd name="connsiteY67" fmla="*/ 33337 h 590904"/>
                <a:gd name="connsiteX68" fmla="*/ 476250 w 609600"/>
                <a:gd name="connsiteY68" fmla="*/ 19050 h 590904"/>
                <a:gd name="connsiteX69" fmla="*/ 478631 w 609600"/>
                <a:gd name="connsiteY69" fmla="*/ 11906 h 590904"/>
                <a:gd name="connsiteX70" fmla="*/ 485775 w 609600"/>
                <a:gd name="connsiteY70" fmla="*/ 4762 h 590904"/>
                <a:gd name="connsiteX71" fmla="*/ 500062 w 609600"/>
                <a:gd name="connsiteY71" fmla="*/ 0 h 590904"/>
                <a:gd name="connsiteX72" fmla="*/ 528637 w 609600"/>
                <a:gd name="connsiteY72" fmla="*/ 2381 h 590904"/>
                <a:gd name="connsiteX73" fmla="*/ 535781 w 609600"/>
                <a:gd name="connsiteY73" fmla="*/ 7144 h 590904"/>
                <a:gd name="connsiteX74" fmla="*/ 545306 w 609600"/>
                <a:gd name="connsiteY74" fmla="*/ 21431 h 590904"/>
                <a:gd name="connsiteX75" fmla="*/ 554831 w 609600"/>
                <a:gd name="connsiteY75" fmla="*/ 47625 h 590904"/>
                <a:gd name="connsiteX76" fmla="*/ 561975 w 609600"/>
                <a:gd name="connsiteY76" fmla="*/ 50006 h 590904"/>
                <a:gd name="connsiteX77" fmla="*/ 585787 w 609600"/>
                <a:gd name="connsiteY77" fmla="*/ 57150 h 590904"/>
                <a:gd name="connsiteX78" fmla="*/ 592931 w 609600"/>
                <a:gd name="connsiteY78" fmla="*/ 59531 h 590904"/>
                <a:gd name="connsiteX79" fmla="*/ 604837 w 609600"/>
                <a:gd name="connsiteY79" fmla="*/ 73819 h 590904"/>
                <a:gd name="connsiteX80" fmla="*/ 607218 w 609600"/>
                <a:gd name="connsiteY80" fmla="*/ 83344 h 590904"/>
                <a:gd name="connsiteX81" fmla="*/ 609600 w 609600"/>
                <a:gd name="connsiteY81" fmla="*/ 90487 h 590904"/>
                <a:gd name="connsiteX82" fmla="*/ 607218 w 609600"/>
                <a:gd name="connsiteY82" fmla="*/ 100012 h 590904"/>
                <a:gd name="connsiteX83" fmla="*/ 592931 w 609600"/>
                <a:gd name="connsiteY83" fmla="*/ 104775 h 590904"/>
                <a:gd name="connsiteX84" fmla="*/ 573881 w 609600"/>
                <a:gd name="connsiteY84" fmla="*/ 121444 h 590904"/>
                <a:gd name="connsiteX85" fmla="*/ 559593 w 609600"/>
                <a:gd name="connsiteY85" fmla="*/ 130969 h 590904"/>
                <a:gd name="connsiteX86" fmla="*/ 552450 w 609600"/>
                <a:gd name="connsiteY86" fmla="*/ 135731 h 590904"/>
                <a:gd name="connsiteX87" fmla="*/ 545306 w 609600"/>
                <a:gd name="connsiteY87" fmla="*/ 138112 h 590904"/>
                <a:gd name="connsiteX88" fmla="*/ 538162 w 609600"/>
                <a:gd name="connsiteY88" fmla="*/ 142875 h 590904"/>
                <a:gd name="connsiteX89" fmla="*/ 535781 w 609600"/>
                <a:gd name="connsiteY89" fmla="*/ 150019 h 590904"/>
                <a:gd name="connsiteX90" fmla="*/ 533400 w 609600"/>
                <a:gd name="connsiteY90" fmla="*/ 178594 h 590904"/>
                <a:gd name="connsiteX91" fmla="*/ 531018 w 609600"/>
                <a:gd name="connsiteY91" fmla="*/ 192881 h 590904"/>
                <a:gd name="connsiteX92" fmla="*/ 528637 w 609600"/>
                <a:gd name="connsiteY92" fmla="*/ 200025 h 590904"/>
                <a:gd name="connsiteX93" fmla="*/ 519112 w 609600"/>
                <a:gd name="connsiteY93" fmla="*/ 202406 h 590904"/>
                <a:gd name="connsiteX94" fmla="*/ 504825 w 609600"/>
                <a:gd name="connsiteY94" fmla="*/ 207169 h 590904"/>
                <a:gd name="connsiteX95" fmla="*/ 500062 w 609600"/>
                <a:gd name="connsiteY95" fmla="*/ 214312 h 590904"/>
                <a:gd name="connsiteX96" fmla="*/ 490537 w 609600"/>
                <a:gd name="connsiteY96" fmla="*/ 235744 h 590904"/>
                <a:gd name="connsiteX97" fmla="*/ 488156 w 609600"/>
                <a:gd name="connsiteY97" fmla="*/ 242887 h 590904"/>
                <a:gd name="connsiteX98" fmla="*/ 466725 w 609600"/>
                <a:gd name="connsiteY98" fmla="*/ 252412 h 590904"/>
                <a:gd name="connsiteX99" fmla="*/ 459581 w 609600"/>
                <a:gd name="connsiteY99" fmla="*/ 254794 h 590904"/>
                <a:gd name="connsiteX100" fmla="*/ 452437 w 609600"/>
                <a:gd name="connsiteY100" fmla="*/ 261937 h 590904"/>
                <a:gd name="connsiteX101" fmla="*/ 442912 w 609600"/>
                <a:gd name="connsiteY101" fmla="*/ 276225 h 590904"/>
                <a:gd name="connsiteX102" fmla="*/ 440531 w 609600"/>
                <a:gd name="connsiteY102" fmla="*/ 297656 h 590904"/>
                <a:gd name="connsiteX103" fmla="*/ 426243 w 609600"/>
                <a:gd name="connsiteY103" fmla="*/ 302419 h 590904"/>
                <a:gd name="connsiteX104" fmla="*/ 423862 w 609600"/>
                <a:gd name="connsiteY104" fmla="*/ 321469 h 590904"/>
                <a:gd name="connsiteX105" fmla="*/ 409575 w 609600"/>
                <a:gd name="connsiteY105" fmla="*/ 326231 h 590904"/>
                <a:gd name="connsiteX106" fmla="*/ 361950 w 609600"/>
                <a:gd name="connsiteY106" fmla="*/ 328612 h 590904"/>
                <a:gd name="connsiteX107" fmla="*/ 357187 w 609600"/>
                <a:gd name="connsiteY107" fmla="*/ 335756 h 590904"/>
                <a:gd name="connsiteX108" fmla="*/ 364331 w 609600"/>
                <a:gd name="connsiteY108" fmla="*/ 338137 h 590904"/>
                <a:gd name="connsiteX109" fmla="*/ 371475 w 609600"/>
                <a:gd name="connsiteY109" fmla="*/ 342900 h 590904"/>
                <a:gd name="connsiteX110" fmla="*/ 385762 w 609600"/>
                <a:gd name="connsiteY110" fmla="*/ 347662 h 590904"/>
                <a:gd name="connsiteX111" fmla="*/ 392906 w 609600"/>
                <a:gd name="connsiteY111" fmla="*/ 350044 h 590904"/>
                <a:gd name="connsiteX112" fmla="*/ 400050 w 609600"/>
                <a:gd name="connsiteY112" fmla="*/ 352425 h 590904"/>
                <a:gd name="connsiteX113" fmla="*/ 397668 w 609600"/>
                <a:gd name="connsiteY113" fmla="*/ 373856 h 590904"/>
                <a:gd name="connsiteX114" fmla="*/ 392906 w 609600"/>
                <a:gd name="connsiteY114" fmla="*/ 381000 h 590904"/>
                <a:gd name="connsiteX115" fmla="*/ 390525 w 609600"/>
                <a:gd name="connsiteY115" fmla="*/ 388144 h 590904"/>
                <a:gd name="connsiteX116" fmla="*/ 383381 w 609600"/>
                <a:gd name="connsiteY116" fmla="*/ 395287 h 590904"/>
                <a:gd name="connsiteX117" fmla="*/ 371475 w 609600"/>
                <a:gd name="connsiteY117" fmla="*/ 409575 h 590904"/>
                <a:gd name="connsiteX118" fmla="*/ 369093 w 609600"/>
                <a:gd name="connsiteY118" fmla="*/ 416719 h 590904"/>
                <a:gd name="connsiteX119" fmla="*/ 366712 w 609600"/>
                <a:gd name="connsiteY119" fmla="*/ 452437 h 590904"/>
                <a:gd name="connsiteX120" fmla="*/ 359568 w 609600"/>
                <a:gd name="connsiteY120" fmla="*/ 459581 h 590904"/>
                <a:gd name="connsiteX121" fmla="*/ 350043 w 609600"/>
                <a:gd name="connsiteY121" fmla="*/ 481012 h 590904"/>
                <a:gd name="connsiteX122" fmla="*/ 333375 w 609600"/>
                <a:gd name="connsiteY122" fmla="*/ 528637 h 590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609600" h="590904">
                  <a:moveTo>
                    <a:pt x="333375" y="528637"/>
                  </a:moveTo>
                  <a:cubicBezTo>
                    <a:pt x="328613" y="537368"/>
                    <a:pt x="325485" y="531939"/>
                    <a:pt x="321468" y="533400"/>
                  </a:cubicBezTo>
                  <a:cubicBezTo>
                    <a:pt x="316750" y="535116"/>
                    <a:pt x="307181" y="538162"/>
                    <a:pt x="307181" y="538162"/>
                  </a:cubicBezTo>
                  <a:cubicBezTo>
                    <a:pt x="300004" y="542947"/>
                    <a:pt x="298975" y="544060"/>
                    <a:pt x="290512" y="547687"/>
                  </a:cubicBezTo>
                  <a:cubicBezTo>
                    <a:pt x="288205" y="548676"/>
                    <a:pt x="285863" y="549792"/>
                    <a:pt x="283368" y="550069"/>
                  </a:cubicBezTo>
                  <a:cubicBezTo>
                    <a:pt x="271509" y="551387"/>
                    <a:pt x="259556" y="551656"/>
                    <a:pt x="247650" y="552450"/>
                  </a:cubicBezTo>
                  <a:cubicBezTo>
                    <a:pt x="242324" y="553781"/>
                    <a:pt x="227317" y="557274"/>
                    <a:pt x="223837" y="559594"/>
                  </a:cubicBezTo>
                  <a:lnTo>
                    <a:pt x="202406" y="573881"/>
                  </a:lnTo>
                  <a:cubicBezTo>
                    <a:pt x="195982" y="578164"/>
                    <a:pt x="195514" y="579382"/>
                    <a:pt x="188118" y="581025"/>
                  </a:cubicBezTo>
                  <a:cubicBezTo>
                    <a:pt x="163937" y="586398"/>
                    <a:pt x="133836" y="584944"/>
                    <a:pt x="111918" y="585787"/>
                  </a:cubicBezTo>
                  <a:cubicBezTo>
                    <a:pt x="109537" y="587375"/>
                    <a:pt x="107628" y="590330"/>
                    <a:pt x="104775" y="590550"/>
                  </a:cubicBezTo>
                  <a:cubicBezTo>
                    <a:pt x="89013" y="591763"/>
                    <a:pt x="82942" y="589980"/>
                    <a:pt x="71437" y="583406"/>
                  </a:cubicBezTo>
                  <a:cubicBezTo>
                    <a:pt x="68952" y="581986"/>
                    <a:pt x="66674" y="580231"/>
                    <a:pt x="64293" y="578644"/>
                  </a:cubicBezTo>
                  <a:cubicBezTo>
                    <a:pt x="58932" y="562558"/>
                    <a:pt x="66367" y="579993"/>
                    <a:pt x="54768" y="566737"/>
                  </a:cubicBezTo>
                  <a:cubicBezTo>
                    <a:pt x="50999" y="562430"/>
                    <a:pt x="48418" y="557212"/>
                    <a:pt x="45243" y="552450"/>
                  </a:cubicBezTo>
                  <a:cubicBezTo>
                    <a:pt x="43656" y="550069"/>
                    <a:pt x="43196" y="546211"/>
                    <a:pt x="40481" y="545306"/>
                  </a:cubicBezTo>
                  <a:lnTo>
                    <a:pt x="33337" y="542925"/>
                  </a:lnTo>
                  <a:cubicBezTo>
                    <a:pt x="30956" y="541337"/>
                    <a:pt x="28808" y="539324"/>
                    <a:pt x="26193" y="538162"/>
                  </a:cubicBezTo>
                  <a:cubicBezTo>
                    <a:pt x="21606" y="536123"/>
                    <a:pt x="11906" y="533400"/>
                    <a:pt x="11906" y="533400"/>
                  </a:cubicBezTo>
                  <a:cubicBezTo>
                    <a:pt x="4358" y="522080"/>
                    <a:pt x="8048" y="528971"/>
                    <a:pt x="2381" y="511969"/>
                  </a:cubicBezTo>
                  <a:lnTo>
                    <a:pt x="0" y="504825"/>
                  </a:lnTo>
                  <a:cubicBezTo>
                    <a:pt x="794" y="501650"/>
                    <a:pt x="566" y="498023"/>
                    <a:pt x="2381" y="495300"/>
                  </a:cubicBezTo>
                  <a:cubicBezTo>
                    <a:pt x="5019" y="491343"/>
                    <a:pt x="12592" y="489515"/>
                    <a:pt x="16668" y="488156"/>
                  </a:cubicBezTo>
                  <a:lnTo>
                    <a:pt x="21431" y="473869"/>
                  </a:lnTo>
                  <a:cubicBezTo>
                    <a:pt x="22225" y="471488"/>
                    <a:pt x="23203" y="469160"/>
                    <a:pt x="23812" y="466725"/>
                  </a:cubicBezTo>
                  <a:cubicBezTo>
                    <a:pt x="24606" y="463550"/>
                    <a:pt x="25294" y="460347"/>
                    <a:pt x="26193" y="457200"/>
                  </a:cubicBezTo>
                  <a:cubicBezTo>
                    <a:pt x="26883" y="454786"/>
                    <a:pt x="26800" y="451831"/>
                    <a:pt x="28575" y="450056"/>
                  </a:cubicBezTo>
                  <a:cubicBezTo>
                    <a:pt x="30350" y="448281"/>
                    <a:pt x="33337" y="448469"/>
                    <a:pt x="35718" y="447675"/>
                  </a:cubicBezTo>
                  <a:cubicBezTo>
                    <a:pt x="46372" y="431696"/>
                    <a:pt x="33821" y="447353"/>
                    <a:pt x="47625" y="438150"/>
                  </a:cubicBezTo>
                  <a:cubicBezTo>
                    <a:pt x="50427" y="436282"/>
                    <a:pt x="52110" y="433073"/>
                    <a:pt x="54768" y="431006"/>
                  </a:cubicBezTo>
                  <a:cubicBezTo>
                    <a:pt x="59286" y="427492"/>
                    <a:pt x="69056" y="421481"/>
                    <a:pt x="69056" y="421481"/>
                  </a:cubicBezTo>
                  <a:cubicBezTo>
                    <a:pt x="69850" y="418306"/>
                    <a:pt x="70148" y="414964"/>
                    <a:pt x="71437" y="411956"/>
                  </a:cubicBezTo>
                  <a:cubicBezTo>
                    <a:pt x="73923" y="406155"/>
                    <a:pt x="79053" y="401959"/>
                    <a:pt x="83343" y="397669"/>
                  </a:cubicBezTo>
                  <a:cubicBezTo>
                    <a:pt x="89333" y="379705"/>
                    <a:pt x="81252" y="401854"/>
                    <a:pt x="90487" y="383381"/>
                  </a:cubicBezTo>
                  <a:cubicBezTo>
                    <a:pt x="100338" y="363677"/>
                    <a:pt x="83991" y="389550"/>
                    <a:pt x="97631" y="369094"/>
                  </a:cubicBezTo>
                  <a:cubicBezTo>
                    <a:pt x="104860" y="347405"/>
                    <a:pt x="93767" y="381673"/>
                    <a:pt x="102393" y="350044"/>
                  </a:cubicBezTo>
                  <a:cubicBezTo>
                    <a:pt x="103714" y="345201"/>
                    <a:pt x="105568" y="340519"/>
                    <a:pt x="107156" y="335756"/>
                  </a:cubicBezTo>
                  <a:lnTo>
                    <a:pt x="109537" y="328612"/>
                  </a:lnTo>
                  <a:cubicBezTo>
                    <a:pt x="110331" y="316706"/>
                    <a:pt x="109956" y="304664"/>
                    <a:pt x="111918" y="292894"/>
                  </a:cubicBezTo>
                  <a:cubicBezTo>
                    <a:pt x="112389" y="290071"/>
                    <a:pt x="114254" y="287267"/>
                    <a:pt x="116681" y="285750"/>
                  </a:cubicBezTo>
                  <a:cubicBezTo>
                    <a:pt x="121864" y="282510"/>
                    <a:pt x="134057" y="280537"/>
                    <a:pt x="140493" y="278606"/>
                  </a:cubicBezTo>
                  <a:cubicBezTo>
                    <a:pt x="145302" y="277164"/>
                    <a:pt x="154781" y="273844"/>
                    <a:pt x="154781" y="273844"/>
                  </a:cubicBezTo>
                  <a:cubicBezTo>
                    <a:pt x="166103" y="266296"/>
                    <a:pt x="159208" y="269987"/>
                    <a:pt x="176212" y="264319"/>
                  </a:cubicBezTo>
                  <a:lnTo>
                    <a:pt x="183356" y="261937"/>
                  </a:lnTo>
                  <a:lnTo>
                    <a:pt x="190500" y="259556"/>
                  </a:lnTo>
                  <a:cubicBezTo>
                    <a:pt x="206876" y="248639"/>
                    <a:pt x="199357" y="251841"/>
                    <a:pt x="211931" y="247650"/>
                  </a:cubicBezTo>
                  <a:cubicBezTo>
                    <a:pt x="214312" y="246062"/>
                    <a:pt x="216460" y="244049"/>
                    <a:pt x="219075" y="242887"/>
                  </a:cubicBezTo>
                  <a:cubicBezTo>
                    <a:pt x="223662" y="240848"/>
                    <a:pt x="233362" y="238125"/>
                    <a:pt x="233362" y="238125"/>
                  </a:cubicBezTo>
                  <a:lnTo>
                    <a:pt x="247650" y="228600"/>
                  </a:lnTo>
                  <a:cubicBezTo>
                    <a:pt x="250031" y="227013"/>
                    <a:pt x="252078" y="224742"/>
                    <a:pt x="254793" y="223837"/>
                  </a:cubicBezTo>
                  <a:lnTo>
                    <a:pt x="269081" y="219075"/>
                  </a:lnTo>
                  <a:cubicBezTo>
                    <a:pt x="285457" y="208158"/>
                    <a:pt x="277938" y="211360"/>
                    <a:pt x="290512" y="207169"/>
                  </a:cubicBezTo>
                  <a:cubicBezTo>
                    <a:pt x="295900" y="191004"/>
                    <a:pt x="288075" y="209606"/>
                    <a:pt x="307181" y="190500"/>
                  </a:cubicBezTo>
                  <a:cubicBezTo>
                    <a:pt x="309562" y="188119"/>
                    <a:pt x="312169" y="185943"/>
                    <a:pt x="314325" y="183356"/>
                  </a:cubicBezTo>
                  <a:cubicBezTo>
                    <a:pt x="318671" y="178140"/>
                    <a:pt x="319750" y="172669"/>
                    <a:pt x="326231" y="169069"/>
                  </a:cubicBezTo>
                  <a:cubicBezTo>
                    <a:pt x="330619" y="166631"/>
                    <a:pt x="335818" y="166069"/>
                    <a:pt x="340518" y="164306"/>
                  </a:cubicBezTo>
                  <a:cubicBezTo>
                    <a:pt x="363358" y="155741"/>
                    <a:pt x="352918" y="158492"/>
                    <a:pt x="371475" y="154781"/>
                  </a:cubicBezTo>
                  <a:cubicBezTo>
                    <a:pt x="373856" y="153194"/>
                    <a:pt x="375988" y="151146"/>
                    <a:pt x="378618" y="150019"/>
                  </a:cubicBezTo>
                  <a:cubicBezTo>
                    <a:pt x="381566" y="148755"/>
                    <a:pt x="397924" y="145681"/>
                    <a:pt x="400050" y="145256"/>
                  </a:cubicBezTo>
                  <a:cubicBezTo>
                    <a:pt x="406347" y="120067"/>
                    <a:pt x="397799" y="149724"/>
                    <a:pt x="407193" y="128587"/>
                  </a:cubicBezTo>
                  <a:cubicBezTo>
                    <a:pt x="409232" y="124000"/>
                    <a:pt x="410739" y="119170"/>
                    <a:pt x="411956" y="114300"/>
                  </a:cubicBezTo>
                  <a:cubicBezTo>
                    <a:pt x="412750" y="111125"/>
                    <a:pt x="412873" y="107702"/>
                    <a:pt x="414337" y="104775"/>
                  </a:cubicBezTo>
                  <a:cubicBezTo>
                    <a:pt x="416897" y="99655"/>
                    <a:pt x="418432" y="92297"/>
                    <a:pt x="423862" y="90487"/>
                  </a:cubicBezTo>
                  <a:cubicBezTo>
                    <a:pt x="431020" y="88101"/>
                    <a:pt x="431996" y="88472"/>
                    <a:pt x="438150" y="83344"/>
                  </a:cubicBezTo>
                  <a:cubicBezTo>
                    <a:pt x="450042" y="73434"/>
                    <a:pt x="439881" y="78004"/>
                    <a:pt x="452437" y="73819"/>
                  </a:cubicBezTo>
                  <a:cubicBezTo>
                    <a:pt x="454818" y="72231"/>
                    <a:pt x="457793" y="71291"/>
                    <a:pt x="459581" y="69056"/>
                  </a:cubicBezTo>
                  <a:cubicBezTo>
                    <a:pt x="462055" y="65964"/>
                    <a:pt x="464308" y="47785"/>
                    <a:pt x="464343" y="47625"/>
                  </a:cubicBezTo>
                  <a:cubicBezTo>
                    <a:pt x="467237" y="34604"/>
                    <a:pt x="465781" y="46175"/>
                    <a:pt x="471487" y="33337"/>
                  </a:cubicBezTo>
                  <a:cubicBezTo>
                    <a:pt x="473526" y="28750"/>
                    <a:pt x="474662" y="23812"/>
                    <a:pt x="476250" y="19050"/>
                  </a:cubicBezTo>
                  <a:cubicBezTo>
                    <a:pt x="477044" y="16669"/>
                    <a:pt x="476856" y="13681"/>
                    <a:pt x="478631" y="11906"/>
                  </a:cubicBezTo>
                  <a:cubicBezTo>
                    <a:pt x="481012" y="9525"/>
                    <a:pt x="482831" y="6397"/>
                    <a:pt x="485775" y="4762"/>
                  </a:cubicBezTo>
                  <a:cubicBezTo>
                    <a:pt x="490163" y="2324"/>
                    <a:pt x="500062" y="0"/>
                    <a:pt x="500062" y="0"/>
                  </a:cubicBezTo>
                  <a:cubicBezTo>
                    <a:pt x="509587" y="794"/>
                    <a:pt x="519265" y="506"/>
                    <a:pt x="528637" y="2381"/>
                  </a:cubicBezTo>
                  <a:cubicBezTo>
                    <a:pt x="531443" y="2942"/>
                    <a:pt x="533896" y="4990"/>
                    <a:pt x="535781" y="7144"/>
                  </a:cubicBezTo>
                  <a:cubicBezTo>
                    <a:pt x="539550" y="11451"/>
                    <a:pt x="545306" y="21431"/>
                    <a:pt x="545306" y="21431"/>
                  </a:cubicBezTo>
                  <a:cubicBezTo>
                    <a:pt x="547357" y="39889"/>
                    <a:pt x="541964" y="41192"/>
                    <a:pt x="554831" y="47625"/>
                  </a:cubicBezTo>
                  <a:cubicBezTo>
                    <a:pt x="557076" y="48748"/>
                    <a:pt x="559561" y="49316"/>
                    <a:pt x="561975" y="50006"/>
                  </a:cubicBezTo>
                  <a:cubicBezTo>
                    <a:pt x="587160" y="57201"/>
                    <a:pt x="551844" y="45835"/>
                    <a:pt x="585787" y="57150"/>
                  </a:cubicBezTo>
                  <a:lnTo>
                    <a:pt x="592931" y="59531"/>
                  </a:lnTo>
                  <a:cubicBezTo>
                    <a:pt x="597223" y="63823"/>
                    <a:pt x="602350" y="68016"/>
                    <a:pt x="604837" y="73819"/>
                  </a:cubicBezTo>
                  <a:cubicBezTo>
                    <a:pt x="606126" y="76827"/>
                    <a:pt x="606319" y="80197"/>
                    <a:pt x="607218" y="83344"/>
                  </a:cubicBezTo>
                  <a:cubicBezTo>
                    <a:pt x="607908" y="85757"/>
                    <a:pt x="608806" y="88106"/>
                    <a:pt x="609600" y="90487"/>
                  </a:cubicBezTo>
                  <a:cubicBezTo>
                    <a:pt x="608806" y="93662"/>
                    <a:pt x="609703" y="97882"/>
                    <a:pt x="607218" y="100012"/>
                  </a:cubicBezTo>
                  <a:cubicBezTo>
                    <a:pt x="603407" y="103279"/>
                    <a:pt x="592931" y="104775"/>
                    <a:pt x="592931" y="104775"/>
                  </a:cubicBezTo>
                  <a:cubicBezTo>
                    <a:pt x="584993" y="116681"/>
                    <a:pt x="590549" y="110333"/>
                    <a:pt x="573881" y="121444"/>
                  </a:cubicBezTo>
                  <a:lnTo>
                    <a:pt x="559593" y="130969"/>
                  </a:lnTo>
                  <a:cubicBezTo>
                    <a:pt x="557212" y="132556"/>
                    <a:pt x="555165" y="134826"/>
                    <a:pt x="552450" y="135731"/>
                  </a:cubicBezTo>
                  <a:lnTo>
                    <a:pt x="545306" y="138112"/>
                  </a:lnTo>
                  <a:cubicBezTo>
                    <a:pt x="542925" y="139700"/>
                    <a:pt x="539950" y="140640"/>
                    <a:pt x="538162" y="142875"/>
                  </a:cubicBezTo>
                  <a:cubicBezTo>
                    <a:pt x="536594" y="144835"/>
                    <a:pt x="536113" y="147531"/>
                    <a:pt x="535781" y="150019"/>
                  </a:cubicBezTo>
                  <a:cubicBezTo>
                    <a:pt x="534518" y="159493"/>
                    <a:pt x="534456" y="169094"/>
                    <a:pt x="533400" y="178594"/>
                  </a:cubicBezTo>
                  <a:cubicBezTo>
                    <a:pt x="532867" y="183393"/>
                    <a:pt x="532065" y="188168"/>
                    <a:pt x="531018" y="192881"/>
                  </a:cubicBezTo>
                  <a:cubicBezTo>
                    <a:pt x="530473" y="195331"/>
                    <a:pt x="530597" y="198457"/>
                    <a:pt x="528637" y="200025"/>
                  </a:cubicBezTo>
                  <a:cubicBezTo>
                    <a:pt x="526081" y="202069"/>
                    <a:pt x="522247" y="201466"/>
                    <a:pt x="519112" y="202406"/>
                  </a:cubicBezTo>
                  <a:cubicBezTo>
                    <a:pt x="514304" y="203849"/>
                    <a:pt x="504825" y="207169"/>
                    <a:pt x="504825" y="207169"/>
                  </a:cubicBezTo>
                  <a:cubicBezTo>
                    <a:pt x="503237" y="209550"/>
                    <a:pt x="501224" y="211697"/>
                    <a:pt x="500062" y="214312"/>
                  </a:cubicBezTo>
                  <a:cubicBezTo>
                    <a:pt x="488725" y="239819"/>
                    <a:pt x="501317" y="219575"/>
                    <a:pt x="490537" y="235744"/>
                  </a:cubicBezTo>
                  <a:cubicBezTo>
                    <a:pt x="489743" y="238125"/>
                    <a:pt x="489724" y="240927"/>
                    <a:pt x="488156" y="242887"/>
                  </a:cubicBezTo>
                  <a:cubicBezTo>
                    <a:pt x="484038" y="248034"/>
                    <a:pt x="471093" y="250956"/>
                    <a:pt x="466725" y="252412"/>
                  </a:cubicBezTo>
                  <a:lnTo>
                    <a:pt x="459581" y="254794"/>
                  </a:lnTo>
                  <a:cubicBezTo>
                    <a:pt x="457200" y="257175"/>
                    <a:pt x="454504" y="259279"/>
                    <a:pt x="452437" y="261937"/>
                  </a:cubicBezTo>
                  <a:cubicBezTo>
                    <a:pt x="448923" y="266455"/>
                    <a:pt x="442912" y="276225"/>
                    <a:pt x="442912" y="276225"/>
                  </a:cubicBezTo>
                  <a:cubicBezTo>
                    <a:pt x="442118" y="283369"/>
                    <a:pt x="444390" y="291592"/>
                    <a:pt x="440531" y="297656"/>
                  </a:cubicBezTo>
                  <a:cubicBezTo>
                    <a:pt x="437836" y="301891"/>
                    <a:pt x="426243" y="302419"/>
                    <a:pt x="426243" y="302419"/>
                  </a:cubicBezTo>
                  <a:cubicBezTo>
                    <a:pt x="425449" y="308769"/>
                    <a:pt x="427532" y="316226"/>
                    <a:pt x="423862" y="321469"/>
                  </a:cubicBezTo>
                  <a:cubicBezTo>
                    <a:pt x="420983" y="325581"/>
                    <a:pt x="414589" y="325980"/>
                    <a:pt x="409575" y="326231"/>
                  </a:cubicBezTo>
                  <a:lnTo>
                    <a:pt x="361950" y="328612"/>
                  </a:lnTo>
                  <a:cubicBezTo>
                    <a:pt x="360362" y="330993"/>
                    <a:pt x="356493" y="332979"/>
                    <a:pt x="357187" y="335756"/>
                  </a:cubicBezTo>
                  <a:cubicBezTo>
                    <a:pt x="357796" y="338191"/>
                    <a:pt x="362086" y="337014"/>
                    <a:pt x="364331" y="338137"/>
                  </a:cubicBezTo>
                  <a:cubicBezTo>
                    <a:pt x="366891" y="339417"/>
                    <a:pt x="368860" y="341738"/>
                    <a:pt x="371475" y="342900"/>
                  </a:cubicBezTo>
                  <a:cubicBezTo>
                    <a:pt x="376062" y="344939"/>
                    <a:pt x="381000" y="346075"/>
                    <a:pt x="385762" y="347662"/>
                  </a:cubicBezTo>
                  <a:lnTo>
                    <a:pt x="392906" y="350044"/>
                  </a:lnTo>
                  <a:lnTo>
                    <a:pt x="400050" y="352425"/>
                  </a:lnTo>
                  <a:cubicBezTo>
                    <a:pt x="399256" y="359569"/>
                    <a:pt x="399411" y="366883"/>
                    <a:pt x="397668" y="373856"/>
                  </a:cubicBezTo>
                  <a:cubicBezTo>
                    <a:pt x="396974" y="376632"/>
                    <a:pt x="394186" y="378440"/>
                    <a:pt x="392906" y="381000"/>
                  </a:cubicBezTo>
                  <a:cubicBezTo>
                    <a:pt x="391784" y="383245"/>
                    <a:pt x="391917" y="386055"/>
                    <a:pt x="390525" y="388144"/>
                  </a:cubicBezTo>
                  <a:cubicBezTo>
                    <a:pt x="388657" y="390946"/>
                    <a:pt x="385537" y="392700"/>
                    <a:pt x="383381" y="395287"/>
                  </a:cubicBezTo>
                  <a:cubicBezTo>
                    <a:pt x="366790" y="415194"/>
                    <a:pt x="392360" y="388687"/>
                    <a:pt x="371475" y="409575"/>
                  </a:cubicBezTo>
                  <a:cubicBezTo>
                    <a:pt x="370681" y="411956"/>
                    <a:pt x="369370" y="414224"/>
                    <a:pt x="369093" y="416719"/>
                  </a:cubicBezTo>
                  <a:cubicBezTo>
                    <a:pt x="367775" y="428578"/>
                    <a:pt x="369301" y="440789"/>
                    <a:pt x="366712" y="452437"/>
                  </a:cubicBezTo>
                  <a:cubicBezTo>
                    <a:pt x="365981" y="455725"/>
                    <a:pt x="361949" y="457200"/>
                    <a:pt x="359568" y="459581"/>
                  </a:cubicBezTo>
                  <a:cubicBezTo>
                    <a:pt x="353901" y="476584"/>
                    <a:pt x="357591" y="469692"/>
                    <a:pt x="350043" y="481012"/>
                  </a:cubicBezTo>
                  <a:cubicBezTo>
                    <a:pt x="346156" y="492674"/>
                    <a:pt x="338137" y="519906"/>
                    <a:pt x="333375" y="52863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7" name="Forma livre 446"/>
            <p:cNvSpPr/>
            <p:nvPr/>
          </p:nvSpPr>
          <p:spPr>
            <a:xfrm>
              <a:off x="1195884" y="3982750"/>
              <a:ext cx="387375" cy="415604"/>
            </a:xfrm>
            <a:custGeom>
              <a:avLst/>
              <a:gdLst>
                <a:gd name="connsiteX0" fmla="*/ 395287 w 588169"/>
                <a:gd name="connsiteY0" fmla="*/ 195263 h 631031"/>
                <a:gd name="connsiteX1" fmla="*/ 402431 w 588169"/>
                <a:gd name="connsiteY1" fmla="*/ 214313 h 631031"/>
                <a:gd name="connsiteX2" fmla="*/ 404812 w 588169"/>
                <a:gd name="connsiteY2" fmla="*/ 226219 h 631031"/>
                <a:gd name="connsiteX3" fmla="*/ 411956 w 588169"/>
                <a:gd name="connsiteY3" fmla="*/ 228600 h 631031"/>
                <a:gd name="connsiteX4" fmla="*/ 433387 w 588169"/>
                <a:gd name="connsiteY4" fmla="*/ 230981 h 631031"/>
                <a:gd name="connsiteX5" fmla="*/ 433387 w 588169"/>
                <a:gd name="connsiteY5" fmla="*/ 316706 h 631031"/>
                <a:gd name="connsiteX6" fmla="*/ 438150 w 588169"/>
                <a:gd name="connsiteY6" fmla="*/ 330994 h 631031"/>
                <a:gd name="connsiteX7" fmla="*/ 442912 w 588169"/>
                <a:gd name="connsiteY7" fmla="*/ 345281 h 631031"/>
                <a:gd name="connsiteX8" fmla="*/ 452437 w 588169"/>
                <a:gd name="connsiteY8" fmla="*/ 359569 h 631031"/>
                <a:gd name="connsiteX9" fmla="*/ 457200 w 588169"/>
                <a:gd name="connsiteY9" fmla="*/ 366713 h 631031"/>
                <a:gd name="connsiteX10" fmla="*/ 464344 w 588169"/>
                <a:gd name="connsiteY10" fmla="*/ 373856 h 631031"/>
                <a:gd name="connsiteX11" fmla="*/ 471487 w 588169"/>
                <a:gd name="connsiteY11" fmla="*/ 395288 h 631031"/>
                <a:gd name="connsiteX12" fmla="*/ 473869 w 588169"/>
                <a:gd name="connsiteY12" fmla="*/ 402431 h 631031"/>
                <a:gd name="connsiteX13" fmla="*/ 481012 w 588169"/>
                <a:gd name="connsiteY13" fmla="*/ 409575 h 631031"/>
                <a:gd name="connsiteX14" fmla="*/ 485775 w 588169"/>
                <a:gd name="connsiteY14" fmla="*/ 419100 h 631031"/>
                <a:gd name="connsiteX15" fmla="*/ 495300 w 588169"/>
                <a:gd name="connsiteY15" fmla="*/ 423863 h 631031"/>
                <a:gd name="connsiteX16" fmla="*/ 509587 w 588169"/>
                <a:gd name="connsiteY16" fmla="*/ 433388 h 631031"/>
                <a:gd name="connsiteX17" fmla="*/ 516731 w 588169"/>
                <a:gd name="connsiteY17" fmla="*/ 438150 h 631031"/>
                <a:gd name="connsiteX18" fmla="*/ 531019 w 588169"/>
                <a:gd name="connsiteY18" fmla="*/ 450056 h 631031"/>
                <a:gd name="connsiteX19" fmla="*/ 538162 w 588169"/>
                <a:gd name="connsiteY19" fmla="*/ 452438 h 631031"/>
                <a:gd name="connsiteX20" fmla="*/ 545306 w 588169"/>
                <a:gd name="connsiteY20" fmla="*/ 459581 h 631031"/>
                <a:gd name="connsiteX21" fmla="*/ 559594 w 588169"/>
                <a:gd name="connsiteY21" fmla="*/ 483394 h 631031"/>
                <a:gd name="connsiteX22" fmla="*/ 566737 w 588169"/>
                <a:gd name="connsiteY22" fmla="*/ 490538 h 631031"/>
                <a:gd name="connsiteX23" fmla="*/ 581025 w 588169"/>
                <a:gd name="connsiteY23" fmla="*/ 500063 h 631031"/>
                <a:gd name="connsiteX24" fmla="*/ 583406 w 588169"/>
                <a:gd name="connsiteY24" fmla="*/ 507206 h 631031"/>
                <a:gd name="connsiteX25" fmla="*/ 588169 w 588169"/>
                <a:gd name="connsiteY25" fmla="*/ 514350 h 631031"/>
                <a:gd name="connsiteX26" fmla="*/ 583406 w 588169"/>
                <a:gd name="connsiteY26" fmla="*/ 528638 h 631031"/>
                <a:gd name="connsiteX27" fmla="*/ 578644 w 588169"/>
                <a:gd name="connsiteY27" fmla="*/ 547688 h 631031"/>
                <a:gd name="connsiteX28" fmla="*/ 571500 w 588169"/>
                <a:gd name="connsiteY28" fmla="*/ 554831 h 631031"/>
                <a:gd name="connsiteX29" fmla="*/ 564356 w 588169"/>
                <a:gd name="connsiteY29" fmla="*/ 557213 h 631031"/>
                <a:gd name="connsiteX30" fmla="*/ 557212 w 588169"/>
                <a:gd name="connsiteY30" fmla="*/ 564356 h 631031"/>
                <a:gd name="connsiteX31" fmla="*/ 554831 w 588169"/>
                <a:gd name="connsiteY31" fmla="*/ 571500 h 631031"/>
                <a:gd name="connsiteX32" fmla="*/ 552450 w 588169"/>
                <a:gd name="connsiteY32" fmla="*/ 597694 h 631031"/>
                <a:gd name="connsiteX33" fmla="*/ 538162 w 588169"/>
                <a:gd name="connsiteY33" fmla="*/ 602456 h 631031"/>
                <a:gd name="connsiteX34" fmla="*/ 531019 w 588169"/>
                <a:gd name="connsiteY34" fmla="*/ 607219 h 631031"/>
                <a:gd name="connsiteX35" fmla="*/ 528637 w 588169"/>
                <a:gd name="connsiteY35" fmla="*/ 614363 h 631031"/>
                <a:gd name="connsiteX36" fmla="*/ 519112 w 588169"/>
                <a:gd name="connsiteY36" fmla="*/ 616744 h 631031"/>
                <a:gd name="connsiteX37" fmla="*/ 504825 w 588169"/>
                <a:gd name="connsiteY37" fmla="*/ 621506 h 631031"/>
                <a:gd name="connsiteX38" fmla="*/ 495300 w 588169"/>
                <a:gd name="connsiteY38" fmla="*/ 623888 h 631031"/>
                <a:gd name="connsiteX39" fmla="*/ 481012 w 588169"/>
                <a:gd name="connsiteY39" fmla="*/ 628650 h 631031"/>
                <a:gd name="connsiteX40" fmla="*/ 473869 w 588169"/>
                <a:gd name="connsiteY40" fmla="*/ 631031 h 631031"/>
                <a:gd name="connsiteX41" fmla="*/ 445294 w 588169"/>
                <a:gd name="connsiteY41" fmla="*/ 628650 h 631031"/>
                <a:gd name="connsiteX42" fmla="*/ 431006 w 588169"/>
                <a:gd name="connsiteY42" fmla="*/ 619125 h 631031"/>
                <a:gd name="connsiteX43" fmla="*/ 423862 w 588169"/>
                <a:gd name="connsiteY43" fmla="*/ 614363 h 631031"/>
                <a:gd name="connsiteX44" fmla="*/ 395287 w 588169"/>
                <a:gd name="connsiteY44" fmla="*/ 607219 h 631031"/>
                <a:gd name="connsiteX45" fmla="*/ 376237 w 588169"/>
                <a:gd name="connsiteY45" fmla="*/ 600075 h 631031"/>
                <a:gd name="connsiteX46" fmla="*/ 366712 w 588169"/>
                <a:gd name="connsiteY46" fmla="*/ 595313 h 631031"/>
                <a:gd name="connsiteX47" fmla="*/ 357187 w 588169"/>
                <a:gd name="connsiteY47" fmla="*/ 592931 h 631031"/>
                <a:gd name="connsiteX48" fmla="*/ 350044 w 588169"/>
                <a:gd name="connsiteY48" fmla="*/ 588169 h 631031"/>
                <a:gd name="connsiteX49" fmla="*/ 335756 w 588169"/>
                <a:gd name="connsiteY49" fmla="*/ 576263 h 631031"/>
                <a:gd name="connsiteX50" fmla="*/ 326231 w 588169"/>
                <a:gd name="connsiteY50" fmla="*/ 573881 h 631031"/>
                <a:gd name="connsiteX51" fmla="*/ 316706 w 588169"/>
                <a:gd name="connsiteY51" fmla="*/ 566738 h 631031"/>
                <a:gd name="connsiteX52" fmla="*/ 300037 w 588169"/>
                <a:gd name="connsiteY52" fmla="*/ 561975 h 631031"/>
                <a:gd name="connsiteX53" fmla="*/ 290512 w 588169"/>
                <a:gd name="connsiteY53" fmla="*/ 557213 h 631031"/>
                <a:gd name="connsiteX54" fmla="*/ 276225 w 588169"/>
                <a:gd name="connsiteY54" fmla="*/ 552450 h 631031"/>
                <a:gd name="connsiteX55" fmla="*/ 259556 w 588169"/>
                <a:gd name="connsiteY55" fmla="*/ 545306 h 631031"/>
                <a:gd name="connsiteX56" fmla="*/ 252412 w 588169"/>
                <a:gd name="connsiteY56" fmla="*/ 538163 h 631031"/>
                <a:gd name="connsiteX57" fmla="*/ 238125 w 588169"/>
                <a:gd name="connsiteY57" fmla="*/ 533400 h 631031"/>
                <a:gd name="connsiteX58" fmla="*/ 230981 w 588169"/>
                <a:gd name="connsiteY58" fmla="*/ 531019 h 631031"/>
                <a:gd name="connsiteX59" fmla="*/ 219075 w 588169"/>
                <a:gd name="connsiteY59" fmla="*/ 526256 h 631031"/>
                <a:gd name="connsiteX60" fmla="*/ 207169 w 588169"/>
                <a:gd name="connsiteY60" fmla="*/ 523875 h 631031"/>
                <a:gd name="connsiteX61" fmla="*/ 200025 w 588169"/>
                <a:gd name="connsiteY61" fmla="*/ 521494 h 631031"/>
                <a:gd name="connsiteX62" fmla="*/ 180975 w 588169"/>
                <a:gd name="connsiteY62" fmla="*/ 516731 h 631031"/>
                <a:gd name="connsiteX63" fmla="*/ 171450 w 588169"/>
                <a:gd name="connsiteY63" fmla="*/ 511969 h 631031"/>
                <a:gd name="connsiteX64" fmla="*/ 157162 w 588169"/>
                <a:gd name="connsiteY64" fmla="*/ 507206 h 631031"/>
                <a:gd name="connsiteX65" fmla="*/ 150019 w 588169"/>
                <a:gd name="connsiteY65" fmla="*/ 504825 h 631031"/>
                <a:gd name="connsiteX66" fmla="*/ 140494 w 588169"/>
                <a:gd name="connsiteY66" fmla="*/ 500063 h 631031"/>
                <a:gd name="connsiteX67" fmla="*/ 130969 w 588169"/>
                <a:gd name="connsiteY67" fmla="*/ 497681 h 631031"/>
                <a:gd name="connsiteX68" fmla="*/ 123825 w 588169"/>
                <a:gd name="connsiteY68" fmla="*/ 495300 h 631031"/>
                <a:gd name="connsiteX69" fmla="*/ 116681 w 588169"/>
                <a:gd name="connsiteY69" fmla="*/ 488156 h 631031"/>
                <a:gd name="connsiteX70" fmla="*/ 102394 w 588169"/>
                <a:gd name="connsiteY70" fmla="*/ 478631 h 631031"/>
                <a:gd name="connsiteX71" fmla="*/ 97631 w 588169"/>
                <a:gd name="connsiteY71" fmla="*/ 471488 h 631031"/>
                <a:gd name="connsiteX72" fmla="*/ 90487 w 588169"/>
                <a:gd name="connsiteY72" fmla="*/ 466725 h 631031"/>
                <a:gd name="connsiteX73" fmla="*/ 88106 w 588169"/>
                <a:gd name="connsiteY73" fmla="*/ 459581 h 631031"/>
                <a:gd name="connsiteX74" fmla="*/ 76200 w 588169"/>
                <a:gd name="connsiteY74" fmla="*/ 442913 h 631031"/>
                <a:gd name="connsiteX75" fmla="*/ 64294 w 588169"/>
                <a:gd name="connsiteY75" fmla="*/ 428625 h 631031"/>
                <a:gd name="connsiteX76" fmla="*/ 57150 w 588169"/>
                <a:gd name="connsiteY76" fmla="*/ 414338 h 631031"/>
                <a:gd name="connsiteX77" fmla="*/ 33337 w 588169"/>
                <a:gd name="connsiteY77" fmla="*/ 400050 h 631031"/>
                <a:gd name="connsiteX78" fmla="*/ 9525 w 588169"/>
                <a:gd name="connsiteY78" fmla="*/ 390525 h 631031"/>
                <a:gd name="connsiteX79" fmla="*/ 4762 w 588169"/>
                <a:gd name="connsiteY79" fmla="*/ 381000 h 631031"/>
                <a:gd name="connsiteX80" fmla="*/ 0 w 588169"/>
                <a:gd name="connsiteY80" fmla="*/ 361950 h 631031"/>
                <a:gd name="connsiteX81" fmla="*/ 4762 w 588169"/>
                <a:gd name="connsiteY81" fmla="*/ 302419 h 631031"/>
                <a:gd name="connsiteX82" fmla="*/ 9525 w 588169"/>
                <a:gd name="connsiteY82" fmla="*/ 288131 h 631031"/>
                <a:gd name="connsiteX83" fmla="*/ 11906 w 588169"/>
                <a:gd name="connsiteY83" fmla="*/ 278606 h 631031"/>
                <a:gd name="connsiteX84" fmla="*/ 16669 w 588169"/>
                <a:gd name="connsiteY84" fmla="*/ 264319 h 631031"/>
                <a:gd name="connsiteX85" fmla="*/ 19050 w 588169"/>
                <a:gd name="connsiteY85" fmla="*/ 216694 h 631031"/>
                <a:gd name="connsiteX86" fmla="*/ 26194 w 588169"/>
                <a:gd name="connsiteY86" fmla="*/ 211931 h 631031"/>
                <a:gd name="connsiteX87" fmla="*/ 59531 w 588169"/>
                <a:gd name="connsiteY87" fmla="*/ 204788 h 631031"/>
                <a:gd name="connsiteX88" fmla="*/ 66675 w 588169"/>
                <a:gd name="connsiteY88" fmla="*/ 200025 h 631031"/>
                <a:gd name="connsiteX89" fmla="*/ 69056 w 588169"/>
                <a:gd name="connsiteY89" fmla="*/ 192881 h 631031"/>
                <a:gd name="connsiteX90" fmla="*/ 73819 w 588169"/>
                <a:gd name="connsiteY90" fmla="*/ 185738 h 631031"/>
                <a:gd name="connsiteX91" fmla="*/ 83344 w 588169"/>
                <a:gd name="connsiteY91" fmla="*/ 169069 h 631031"/>
                <a:gd name="connsiteX92" fmla="*/ 85725 w 588169"/>
                <a:gd name="connsiteY92" fmla="*/ 152400 h 631031"/>
                <a:gd name="connsiteX93" fmla="*/ 88106 w 588169"/>
                <a:gd name="connsiteY93" fmla="*/ 142875 h 631031"/>
                <a:gd name="connsiteX94" fmla="*/ 95250 w 588169"/>
                <a:gd name="connsiteY94" fmla="*/ 111919 h 631031"/>
                <a:gd name="connsiteX95" fmla="*/ 97631 w 588169"/>
                <a:gd name="connsiteY95" fmla="*/ 102394 h 631031"/>
                <a:gd name="connsiteX96" fmla="*/ 109537 w 588169"/>
                <a:gd name="connsiteY96" fmla="*/ 85725 h 631031"/>
                <a:gd name="connsiteX97" fmla="*/ 128587 w 588169"/>
                <a:gd name="connsiteY97" fmla="*/ 80963 h 631031"/>
                <a:gd name="connsiteX98" fmla="*/ 142875 w 588169"/>
                <a:gd name="connsiteY98" fmla="*/ 76200 h 631031"/>
                <a:gd name="connsiteX99" fmla="*/ 150019 w 588169"/>
                <a:gd name="connsiteY99" fmla="*/ 73819 h 631031"/>
                <a:gd name="connsiteX100" fmla="*/ 157162 w 588169"/>
                <a:gd name="connsiteY100" fmla="*/ 69056 h 631031"/>
                <a:gd name="connsiteX101" fmla="*/ 159544 w 588169"/>
                <a:gd name="connsiteY101" fmla="*/ 54769 h 631031"/>
                <a:gd name="connsiteX102" fmla="*/ 164306 w 588169"/>
                <a:gd name="connsiteY102" fmla="*/ 38100 h 631031"/>
                <a:gd name="connsiteX103" fmla="*/ 169069 w 588169"/>
                <a:gd name="connsiteY103" fmla="*/ 30956 h 631031"/>
                <a:gd name="connsiteX104" fmla="*/ 171450 w 588169"/>
                <a:gd name="connsiteY104" fmla="*/ 23813 h 631031"/>
                <a:gd name="connsiteX105" fmla="*/ 173831 w 588169"/>
                <a:gd name="connsiteY105" fmla="*/ 14288 h 631031"/>
                <a:gd name="connsiteX106" fmla="*/ 178594 w 588169"/>
                <a:gd name="connsiteY106" fmla="*/ 0 h 631031"/>
                <a:gd name="connsiteX107" fmla="*/ 190500 w 588169"/>
                <a:gd name="connsiteY107" fmla="*/ 4763 h 631031"/>
                <a:gd name="connsiteX108" fmla="*/ 197644 w 588169"/>
                <a:gd name="connsiteY108" fmla="*/ 7144 h 631031"/>
                <a:gd name="connsiteX109" fmla="*/ 204787 w 588169"/>
                <a:gd name="connsiteY109" fmla="*/ 14288 h 631031"/>
                <a:gd name="connsiteX110" fmla="*/ 219075 w 588169"/>
                <a:gd name="connsiteY110" fmla="*/ 21431 h 631031"/>
                <a:gd name="connsiteX111" fmla="*/ 233362 w 588169"/>
                <a:gd name="connsiteY111" fmla="*/ 33338 h 631031"/>
                <a:gd name="connsiteX112" fmla="*/ 240506 w 588169"/>
                <a:gd name="connsiteY112" fmla="*/ 38100 h 631031"/>
                <a:gd name="connsiteX113" fmla="*/ 250031 w 588169"/>
                <a:gd name="connsiteY113" fmla="*/ 54769 h 631031"/>
                <a:gd name="connsiteX114" fmla="*/ 257175 w 588169"/>
                <a:gd name="connsiteY114" fmla="*/ 69056 h 631031"/>
                <a:gd name="connsiteX115" fmla="*/ 259556 w 588169"/>
                <a:gd name="connsiteY115" fmla="*/ 76200 h 631031"/>
                <a:gd name="connsiteX116" fmla="*/ 264319 w 588169"/>
                <a:gd name="connsiteY116" fmla="*/ 83344 h 631031"/>
                <a:gd name="connsiteX117" fmla="*/ 266700 w 588169"/>
                <a:gd name="connsiteY117" fmla="*/ 92869 h 631031"/>
                <a:gd name="connsiteX118" fmla="*/ 269081 w 588169"/>
                <a:gd name="connsiteY118" fmla="*/ 100013 h 631031"/>
                <a:gd name="connsiteX119" fmla="*/ 271462 w 588169"/>
                <a:gd name="connsiteY119" fmla="*/ 126206 h 631031"/>
                <a:gd name="connsiteX120" fmla="*/ 285750 w 588169"/>
                <a:gd name="connsiteY120" fmla="*/ 140494 h 631031"/>
                <a:gd name="connsiteX121" fmla="*/ 292894 w 588169"/>
                <a:gd name="connsiteY121" fmla="*/ 147638 h 631031"/>
                <a:gd name="connsiteX122" fmla="*/ 297656 w 588169"/>
                <a:gd name="connsiteY122" fmla="*/ 154781 h 631031"/>
                <a:gd name="connsiteX123" fmla="*/ 311944 w 588169"/>
                <a:gd name="connsiteY123" fmla="*/ 161925 h 631031"/>
                <a:gd name="connsiteX124" fmla="*/ 335756 w 588169"/>
                <a:gd name="connsiteY124" fmla="*/ 164306 h 631031"/>
                <a:gd name="connsiteX125" fmla="*/ 395287 w 588169"/>
                <a:gd name="connsiteY125" fmla="*/ 195263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588169" h="631031">
                  <a:moveTo>
                    <a:pt x="395287" y="195263"/>
                  </a:moveTo>
                  <a:cubicBezTo>
                    <a:pt x="406399" y="203597"/>
                    <a:pt x="401186" y="209331"/>
                    <a:pt x="402431" y="214313"/>
                  </a:cubicBezTo>
                  <a:cubicBezTo>
                    <a:pt x="403413" y="218239"/>
                    <a:pt x="402567" y="222852"/>
                    <a:pt x="404812" y="226219"/>
                  </a:cubicBezTo>
                  <a:cubicBezTo>
                    <a:pt x="406204" y="228308"/>
                    <a:pt x="409480" y="228187"/>
                    <a:pt x="411956" y="228600"/>
                  </a:cubicBezTo>
                  <a:cubicBezTo>
                    <a:pt x="419046" y="229782"/>
                    <a:pt x="426243" y="230187"/>
                    <a:pt x="433387" y="230981"/>
                  </a:cubicBezTo>
                  <a:cubicBezTo>
                    <a:pt x="431124" y="267188"/>
                    <a:pt x="428985" y="278552"/>
                    <a:pt x="433387" y="316706"/>
                  </a:cubicBezTo>
                  <a:cubicBezTo>
                    <a:pt x="433962" y="321693"/>
                    <a:pt x="436562" y="326231"/>
                    <a:pt x="438150" y="330994"/>
                  </a:cubicBezTo>
                  <a:cubicBezTo>
                    <a:pt x="438150" y="330995"/>
                    <a:pt x="442911" y="345280"/>
                    <a:pt x="442912" y="345281"/>
                  </a:cubicBezTo>
                  <a:lnTo>
                    <a:pt x="452437" y="359569"/>
                  </a:lnTo>
                  <a:cubicBezTo>
                    <a:pt x="454025" y="361950"/>
                    <a:pt x="455176" y="364689"/>
                    <a:pt x="457200" y="366713"/>
                  </a:cubicBezTo>
                  <a:lnTo>
                    <a:pt x="464344" y="373856"/>
                  </a:lnTo>
                  <a:lnTo>
                    <a:pt x="471487" y="395288"/>
                  </a:lnTo>
                  <a:cubicBezTo>
                    <a:pt x="472281" y="397669"/>
                    <a:pt x="472094" y="400656"/>
                    <a:pt x="473869" y="402431"/>
                  </a:cubicBezTo>
                  <a:cubicBezTo>
                    <a:pt x="476250" y="404812"/>
                    <a:pt x="479055" y="406835"/>
                    <a:pt x="481012" y="409575"/>
                  </a:cubicBezTo>
                  <a:cubicBezTo>
                    <a:pt x="483075" y="412464"/>
                    <a:pt x="483265" y="416590"/>
                    <a:pt x="485775" y="419100"/>
                  </a:cubicBezTo>
                  <a:cubicBezTo>
                    <a:pt x="488285" y="421610"/>
                    <a:pt x="492256" y="422037"/>
                    <a:pt x="495300" y="423863"/>
                  </a:cubicBezTo>
                  <a:cubicBezTo>
                    <a:pt x="500208" y="426808"/>
                    <a:pt x="504825" y="430213"/>
                    <a:pt x="509587" y="433388"/>
                  </a:cubicBezTo>
                  <a:cubicBezTo>
                    <a:pt x="511968" y="434975"/>
                    <a:pt x="514707" y="436126"/>
                    <a:pt x="516731" y="438150"/>
                  </a:cubicBezTo>
                  <a:cubicBezTo>
                    <a:pt x="522000" y="443419"/>
                    <a:pt x="524386" y="446739"/>
                    <a:pt x="531019" y="450056"/>
                  </a:cubicBezTo>
                  <a:cubicBezTo>
                    <a:pt x="533264" y="451179"/>
                    <a:pt x="535781" y="451644"/>
                    <a:pt x="538162" y="452438"/>
                  </a:cubicBezTo>
                  <a:cubicBezTo>
                    <a:pt x="540543" y="454819"/>
                    <a:pt x="543349" y="456841"/>
                    <a:pt x="545306" y="459581"/>
                  </a:cubicBezTo>
                  <a:cubicBezTo>
                    <a:pt x="554705" y="472739"/>
                    <a:pt x="544752" y="468550"/>
                    <a:pt x="559594" y="483394"/>
                  </a:cubicBezTo>
                  <a:cubicBezTo>
                    <a:pt x="561975" y="485775"/>
                    <a:pt x="564079" y="488471"/>
                    <a:pt x="566737" y="490538"/>
                  </a:cubicBezTo>
                  <a:cubicBezTo>
                    <a:pt x="571255" y="494052"/>
                    <a:pt x="581025" y="500063"/>
                    <a:pt x="581025" y="500063"/>
                  </a:cubicBezTo>
                  <a:cubicBezTo>
                    <a:pt x="581819" y="502444"/>
                    <a:pt x="582284" y="504961"/>
                    <a:pt x="583406" y="507206"/>
                  </a:cubicBezTo>
                  <a:cubicBezTo>
                    <a:pt x="584686" y="509766"/>
                    <a:pt x="588169" y="511488"/>
                    <a:pt x="588169" y="514350"/>
                  </a:cubicBezTo>
                  <a:cubicBezTo>
                    <a:pt x="588169" y="519370"/>
                    <a:pt x="584390" y="523715"/>
                    <a:pt x="583406" y="528638"/>
                  </a:cubicBezTo>
                  <a:cubicBezTo>
                    <a:pt x="583063" y="530354"/>
                    <a:pt x="580736" y="544551"/>
                    <a:pt x="578644" y="547688"/>
                  </a:cubicBezTo>
                  <a:cubicBezTo>
                    <a:pt x="576776" y="550490"/>
                    <a:pt x="574302" y="552963"/>
                    <a:pt x="571500" y="554831"/>
                  </a:cubicBezTo>
                  <a:cubicBezTo>
                    <a:pt x="569411" y="556223"/>
                    <a:pt x="566737" y="556419"/>
                    <a:pt x="564356" y="557213"/>
                  </a:cubicBezTo>
                  <a:cubicBezTo>
                    <a:pt x="561975" y="559594"/>
                    <a:pt x="559080" y="561554"/>
                    <a:pt x="557212" y="564356"/>
                  </a:cubicBezTo>
                  <a:cubicBezTo>
                    <a:pt x="555820" y="566445"/>
                    <a:pt x="555186" y="569015"/>
                    <a:pt x="554831" y="571500"/>
                  </a:cubicBezTo>
                  <a:cubicBezTo>
                    <a:pt x="553591" y="580179"/>
                    <a:pt x="556607" y="589975"/>
                    <a:pt x="552450" y="597694"/>
                  </a:cubicBezTo>
                  <a:cubicBezTo>
                    <a:pt x="550070" y="602114"/>
                    <a:pt x="538162" y="602456"/>
                    <a:pt x="538162" y="602456"/>
                  </a:cubicBezTo>
                  <a:cubicBezTo>
                    <a:pt x="535781" y="604044"/>
                    <a:pt x="532807" y="604984"/>
                    <a:pt x="531019" y="607219"/>
                  </a:cubicBezTo>
                  <a:cubicBezTo>
                    <a:pt x="529451" y="609179"/>
                    <a:pt x="530597" y="612795"/>
                    <a:pt x="528637" y="614363"/>
                  </a:cubicBezTo>
                  <a:cubicBezTo>
                    <a:pt x="526081" y="616407"/>
                    <a:pt x="522247" y="615804"/>
                    <a:pt x="519112" y="616744"/>
                  </a:cubicBezTo>
                  <a:cubicBezTo>
                    <a:pt x="514304" y="618186"/>
                    <a:pt x="509695" y="620288"/>
                    <a:pt x="504825" y="621506"/>
                  </a:cubicBezTo>
                  <a:cubicBezTo>
                    <a:pt x="501650" y="622300"/>
                    <a:pt x="498435" y="622948"/>
                    <a:pt x="495300" y="623888"/>
                  </a:cubicBezTo>
                  <a:cubicBezTo>
                    <a:pt x="490492" y="625331"/>
                    <a:pt x="485775" y="627063"/>
                    <a:pt x="481012" y="628650"/>
                  </a:cubicBezTo>
                  <a:lnTo>
                    <a:pt x="473869" y="631031"/>
                  </a:lnTo>
                  <a:cubicBezTo>
                    <a:pt x="464344" y="630237"/>
                    <a:pt x="454503" y="631208"/>
                    <a:pt x="445294" y="628650"/>
                  </a:cubicBezTo>
                  <a:cubicBezTo>
                    <a:pt x="439779" y="627118"/>
                    <a:pt x="435769" y="622300"/>
                    <a:pt x="431006" y="619125"/>
                  </a:cubicBezTo>
                  <a:cubicBezTo>
                    <a:pt x="428625" y="617538"/>
                    <a:pt x="426577" y="615268"/>
                    <a:pt x="423862" y="614363"/>
                  </a:cubicBezTo>
                  <a:cubicBezTo>
                    <a:pt x="404994" y="608073"/>
                    <a:pt x="414527" y="610425"/>
                    <a:pt x="395287" y="607219"/>
                  </a:cubicBezTo>
                  <a:cubicBezTo>
                    <a:pt x="380618" y="597438"/>
                    <a:pt x="396832" y="606939"/>
                    <a:pt x="376237" y="600075"/>
                  </a:cubicBezTo>
                  <a:cubicBezTo>
                    <a:pt x="372869" y="598953"/>
                    <a:pt x="370036" y="596559"/>
                    <a:pt x="366712" y="595313"/>
                  </a:cubicBezTo>
                  <a:cubicBezTo>
                    <a:pt x="363648" y="594164"/>
                    <a:pt x="360362" y="593725"/>
                    <a:pt x="357187" y="592931"/>
                  </a:cubicBezTo>
                  <a:cubicBezTo>
                    <a:pt x="354806" y="591344"/>
                    <a:pt x="352242" y="590001"/>
                    <a:pt x="350044" y="588169"/>
                  </a:cubicBezTo>
                  <a:cubicBezTo>
                    <a:pt x="343984" y="583119"/>
                    <a:pt x="343062" y="579394"/>
                    <a:pt x="335756" y="576263"/>
                  </a:cubicBezTo>
                  <a:cubicBezTo>
                    <a:pt x="332748" y="574974"/>
                    <a:pt x="329406" y="574675"/>
                    <a:pt x="326231" y="573881"/>
                  </a:cubicBezTo>
                  <a:cubicBezTo>
                    <a:pt x="323056" y="571500"/>
                    <a:pt x="320152" y="568707"/>
                    <a:pt x="316706" y="566738"/>
                  </a:cubicBezTo>
                  <a:cubicBezTo>
                    <a:pt x="313036" y="564641"/>
                    <a:pt x="303420" y="563243"/>
                    <a:pt x="300037" y="561975"/>
                  </a:cubicBezTo>
                  <a:cubicBezTo>
                    <a:pt x="296713" y="560729"/>
                    <a:pt x="293808" y="558531"/>
                    <a:pt x="290512" y="557213"/>
                  </a:cubicBezTo>
                  <a:cubicBezTo>
                    <a:pt x="285851" y="555349"/>
                    <a:pt x="280886" y="554314"/>
                    <a:pt x="276225" y="552450"/>
                  </a:cubicBezTo>
                  <a:cubicBezTo>
                    <a:pt x="246788" y="540675"/>
                    <a:pt x="282561" y="552976"/>
                    <a:pt x="259556" y="545306"/>
                  </a:cubicBezTo>
                  <a:cubicBezTo>
                    <a:pt x="257175" y="542925"/>
                    <a:pt x="255356" y="539798"/>
                    <a:pt x="252412" y="538163"/>
                  </a:cubicBezTo>
                  <a:cubicBezTo>
                    <a:pt x="248024" y="535725"/>
                    <a:pt x="242887" y="534988"/>
                    <a:pt x="238125" y="533400"/>
                  </a:cubicBezTo>
                  <a:cubicBezTo>
                    <a:pt x="235744" y="532606"/>
                    <a:pt x="233312" y="531951"/>
                    <a:pt x="230981" y="531019"/>
                  </a:cubicBezTo>
                  <a:cubicBezTo>
                    <a:pt x="227012" y="529431"/>
                    <a:pt x="223169" y="527484"/>
                    <a:pt x="219075" y="526256"/>
                  </a:cubicBezTo>
                  <a:cubicBezTo>
                    <a:pt x="215198" y="525093"/>
                    <a:pt x="211095" y="524857"/>
                    <a:pt x="207169" y="523875"/>
                  </a:cubicBezTo>
                  <a:cubicBezTo>
                    <a:pt x="204734" y="523266"/>
                    <a:pt x="202447" y="522154"/>
                    <a:pt x="200025" y="521494"/>
                  </a:cubicBezTo>
                  <a:cubicBezTo>
                    <a:pt x="193710" y="519772"/>
                    <a:pt x="186830" y="519658"/>
                    <a:pt x="180975" y="516731"/>
                  </a:cubicBezTo>
                  <a:cubicBezTo>
                    <a:pt x="177800" y="515144"/>
                    <a:pt x="174746" y="513287"/>
                    <a:pt x="171450" y="511969"/>
                  </a:cubicBezTo>
                  <a:cubicBezTo>
                    <a:pt x="166789" y="510105"/>
                    <a:pt x="161925" y="508794"/>
                    <a:pt x="157162" y="507206"/>
                  </a:cubicBezTo>
                  <a:cubicBezTo>
                    <a:pt x="154781" y="506412"/>
                    <a:pt x="152264" y="505947"/>
                    <a:pt x="150019" y="504825"/>
                  </a:cubicBezTo>
                  <a:cubicBezTo>
                    <a:pt x="146844" y="503238"/>
                    <a:pt x="143818" y="501309"/>
                    <a:pt x="140494" y="500063"/>
                  </a:cubicBezTo>
                  <a:cubicBezTo>
                    <a:pt x="137430" y="498914"/>
                    <a:pt x="134116" y="498580"/>
                    <a:pt x="130969" y="497681"/>
                  </a:cubicBezTo>
                  <a:cubicBezTo>
                    <a:pt x="128555" y="496991"/>
                    <a:pt x="126206" y="496094"/>
                    <a:pt x="123825" y="495300"/>
                  </a:cubicBezTo>
                  <a:cubicBezTo>
                    <a:pt x="121444" y="492919"/>
                    <a:pt x="119339" y="490224"/>
                    <a:pt x="116681" y="488156"/>
                  </a:cubicBezTo>
                  <a:cubicBezTo>
                    <a:pt x="112163" y="484642"/>
                    <a:pt x="102394" y="478631"/>
                    <a:pt x="102394" y="478631"/>
                  </a:cubicBezTo>
                  <a:cubicBezTo>
                    <a:pt x="100806" y="476250"/>
                    <a:pt x="99655" y="473512"/>
                    <a:pt x="97631" y="471488"/>
                  </a:cubicBezTo>
                  <a:cubicBezTo>
                    <a:pt x="95607" y="469464"/>
                    <a:pt x="92275" y="468960"/>
                    <a:pt x="90487" y="466725"/>
                  </a:cubicBezTo>
                  <a:cubicBezTo>
                    <a:pt x="88919" y="464765"/>
                    <a:pt x="89228" y="461826"/>
                    <a:pt x="88106" y="459581"/>
                  </a:cubicBezTo>
                  <a:cubicBezTo>
                    <a:pt x="86236" y="455840"/>
                    <a:pt x="77997" y="445429"/>
                    <a:pt x="76200" y="442913"/>
                  </a:cubicBezTo>
                  <a:cubicBezTo>
                    <a:pt x="67911" y="431309"/>
                    <a:pt x="75411" y="439744"/>
                    <a:pt x="64294" y="428625"/>
                  </a:cubicBezTo>
                  <a:cubicBezTo>
                    <a:pt x="62595" y="423531"/>
                    <a:pt x="61493" y="418138"/>
                    <a:pt x="57150" y="414338"/>
                  </a:cubicBezTo>
                  <a:cubicBezTo>
                    <a:pt x="49489" y="407635"/>
                    <a:pt x="42040" y="404402"/>
                    <a:pt x="33337" y="400050"/>
                  </a:cubicBezTo>
                  <a:cubicBezTo>
                    <a:pt x="11086" y="377796"/>
                    <a:pt x="48094" y="411951"/>
                    <a:pt x="9525" y="390525"/>
                  </a:cubicBezTo>
                  <a:cubicBezTo>
                    <a:pt x="6422" y="388801"/>
                    <a:pt x="6160" y="384263"/>
                    <a:pt x="4762" y="381000"/>
                  </a:cubicBezTo>
                  <a:cubicBezTo>
                    <a:pt x="2017" y="374595"/>
                    <a:pt x="1397" y="368935"/>
                    <a:pt x="0" y="361950"/>
                  </a:cubicBezTo>
                  <a:cubicBezTo>
                    <a:pt x="1299" y="334666"/>
                    <a:pt x="-1423" y="323036"/>
                    <a:pt x="4762" y="302419"/>
                  </a:cubicBezTo>
                  <a:cubicBezTo>
                    <a:pt x="6205" y="297610"/>
                    <a:pt x="8308" y="293001"/>
                    <a:pt x="9525" y="288131"/>
                  </a:cubicBezTo>
                  <a:cubicBezTo>
                    <a:pt x="10319" y="284956"/>
                    <a:pt x="10966" y="281741"/>
                    <a:pt x="11906" y="278606"/>
                  </a:cubicBezTo>
                  <a:cubicBezTo>
                    <a:pt x="13349" y="273798"/>
                    <a:pt x="16669" y="264319"/>
                    <a:pt x="16669" y="264319"/>
                  </a:cubicBezTo>
                  <a:cubicBezTo>
                    <a:pt x="17463" y="248444"/>
                    <a:pt x="16207" y="232332"/>
                    <a:pt x="19050" y="216694"/>
                  </a:cubicBezTo>
                  <a:cubicBezTo>
                    <a:pt x="19562" y="213878"/>
                    <a:pt x="23579" y="213093"/>
                    <a:pt x="26194" y="211931"/>
                  </a:cubicBezTo>
                  <a:cubicBezTo>
                    <a:pt x="39470" y="206031"/>
                    <a:pt x="44529" y="206663"/>
                    <a:pt x="59531" y="204788"/>
                  </a:cubicBezTo>
                  <a:cubicBezTo>
                    <a:pt x="61912" y="203200"/>
                    <a:pt x="64887" y="202260"/>
                    <a:pt x="66675" y="200025"/>
                  </a:cubicBezTo>
                  <a:cubicBezTo>
                    <a:pt x="68243" y="198065"/>
                    <a:pt x="67933" y="195126"/>
                    <a:pt x="69056" y="192881"/>
                  </a:cubicBezTo>
                  <a:cubicBezTo>
                    <a:pt x="70336" y="190321"/>
                    <a:pt x="72399" y="188223"/>
                    <a:pt x="73819" y="185738"/>
                  </a:cubicBezTo>
                  <a:cubicBezTo>
                    <a:pt x="85909" y="164581"/>
                    <a:pt x="71735" y="186481"/>
                    <a:pt x="83344" y="169069"/>
                  </a:cubicBezTo>
                  <a:cubicBezTo>
                    <a:pt x="84138" y="163513"/>
                    <a:pt x="84721" y="157922"/>
                    <a:pt x="85725" y="152400"/>
                  </a:cubicBezTo>
                  <a:cubicBezTo>
                    <a:pt x="86310" y="149180"/>
                    <a:pt x="87608" y="146110"/>
                    <a:pt x="88106" y="142875"/>
                  </a:cubicBezTo>
                  <a:cubicBezTo>
                    <a:pt x="92419" y="114835"/>
                    <a:pt x="86512" y="129394"/>
                    <a:pt x="95250" y="111919"/>
                  </a:cubicBezTo>
                  <a:cubicBezTo>
                    <a:pt x="96044" y="108744"/>
                    <a:pt x="96691" y="105529"/>
                    <a:pt x="97631" y="102394"/>
                  </a:cubicBezTo>
                  <a:cubicBezTo>
                    <a:pt x="102110" y="87463"/>
                    <a:pt x="98170" y="88825"/>
                    <a:pt x="109537" y="85725"/>
                  </a:cubicBezTo>
                  <a:cubicBezTo>
                    <a:pt x="115852" y="84003"/>
                    <a:pt x="122378" y="83033"/>
                    <a:pt x="128587" y="80963"/>
                  </a:cubicBezTo>
                  <a:lnTo>
                    <a:pt x="142875" y="76200"/>
                  </a:lnTo>
                  <a:lnTo>
                    <a:pt x="150019" y="73819"/>
                  </a:lnTo>
                  <a:cubicBezTo>
                    <a:pt x="152400" y="72231"/>
                    <a:pt x="155882" y="71616"/>
                    <a:pt x="157162" y="69056"/>
                  </a:cubicBezTo>
                  <a:cubicBezTo>
                    <a:pt x="159321" y="64738"/>
                    <a:pt x="158597" y="59503"/>
                    <a:pt x="159544" y="54769"/>
                  </a:cubicBezTo>
                  <a:cubicBezTo>
                    <a:pt x="160053" y="52227"/>
                    <a:pt x="162793" y="41126"/>
                    <a:pt x="164306" y="38100"/>
                  </a:cubicBezTo>
                  <a:cubicBezTo>
                    <a:pt x="165586" y="35540"/>
                    <a:pt x="167481" y="33337"/>
                    <a:pt x="169069" y="30956"/>
                  </a:cubicBezTo>
                  <a:cubicBezTo>
                    <a:pt x="169863" y="28575"/>
                    <a:pt x="170761" y="26226"/>
                    <a:pt x="171450" y="23813"/>
                  </a:cubicBezTo>
                  <a:cubicBezTo>
                    <a:pt x="172349" y="20666"/>
                    <a:pt x="172891" y="17423"/>
                    <a:pt x="173831" y="14288"/>
                  </a:cubicBezTo>
                  <a:cubicBezTo>
                    <a:pt x="175274" y="9479"/>
                    <a:pt x="178594" y="0"/>
                    <a:pt x="178594" y="0"/>
                  </a:cubicBezTo>
                  <a:cubicBezTo>
                    <a:pt x="182563" y="1588"/>
                    <a:pt x="186498" y="3262"/>
                    <a:pt x="190500" y="4763"/>
                  </a:cubicBezTo>
                  <a:cubicBezTo>
                    <a:pt x="192850" y="5644"/>
                    <a:pt x="195555" y="5752"/>
                    <a:pt x="197644" y="7144"/>
                  </a:cubicBezTo>
                  <a:cubicBezTo>
                    <a:pt x="200446" y="9012"/>
                    <a:pt x="202200" y="12132"/>
                    <a:pt x="204787" y="14288"/>
                  </a:cubicBezTo>
                  <a:cubicBezTo>
                    <a:pt x="210941" y="19416"/>
                    <a:pt x="211917" y="19045"/>
                    <a:pt x="219075" y="21431"/>
                  </a:cubicBezTo>
                  <a:cubicBezTo>
                    <a:pt x="236819" y="33261"/>
                    <a:pt x="215020" y="18053"/>
                    <a:pt x="233362" y="33338"/>
                  </a:cubicBezTo>
                  <a:cubicBezTo>
                    <a:pt x="235561" y="35170"/>
                    <a:pt x="238125" y="36513"/>
                    <a:pt x="240506" y="38100"/>
                  </a:cubicBezTo>
                  <a:cubicBezTo>
                    <a:pt x="245290" y="45276"/>
                    <a:pt x="246405" y="46308"/>
                    <a:pt x="250031" y="54769"/>
                  </a:cubicBezTo>
                  <a:cubicBezTo>
                    <a:pt x="255944" y="68568"/>
                    <a:pt x="248024" y="55332"/>
                    <a:pt x="257175" y="69056"/>
                  </a:cubicBezTo>
                  <a:cubicBezTo>
                    <a:pt x="257969" y="71437"/>
                    <a:pt x="258433" y="73955"/>
                    <a:pt x="259556" y="76200"/>
                  </a:cubicBezTo>
                  <a:cubicBezTo>
                    <a:pt x="260836" y="78760"/>
                    <a:pt x="263192" y="80713"/>
                    <a:pt x="264319" y="83344"/>
                  </a:cubicBezTo>
                  <a:cubicBezTo>
                    <a:pt x="265608" y="86352"/>
                    <a:pt x="265801" y="89722"/>
                    <a:pt x="266700" y="92869"/>
                  </a:cubicBezTo>
                  <a:cubicBezTo>
                    <a:pt x="267390" y="95283"/>
                    <a:pt x="268287" y="97632"/>
                    <a:pt x="269081" y="100013"/>
                  </a:cubicBezTo>
                  <a:cubicBezTo>
                    <a:pt x="269875" y="108744"/>
                    <a:pt x="268124" y="118099"/>
                    <a:pt x="271462" y="126206"/>
                  </a:cubicBezTo>
                  <a:cubicBezTo>
                    <a:pt x="274027" y="132434"/>
                    <a:pt x="280987" y="135731"/>
                    <a:pt x="285750" y="140494"/>
                  </a:cubicBezTo>
                  <a:cubicBezTo>
                    <a:pt x="288131" y="142875"/>
                    <a:pt x="291026" y="144836"/>
                    <a:pt x="292894" y="147638"/>
                  </a:cubicBezTo>
                  <a:cubicBezTo>
                    <a:pt x="294481" y="150019"/>
                    <a:pt x="295633" y="152758"/>
                    <a:pt x="297656" y="154781"/>
                  </a:cubicBezTo>
                  <a:cubicBezTo>
                    <a:pt x="300868" y="157993"/>
                    <a:pt x="307365" y="161221"/>
                    <a:pt x="311944" y="161925"/>
                  </a:cubicBezTo>
                  <a:cubicBezTo>
                    <a:pt x="319828" y="163138"/>
                    <a:pt x="327819" y="163512"/>
                    <a:pt x="335756" y="164306"/>
                  </a:cubicBezTo>
                  <a:cubicBezTo>
                    <a:pt x="339607" y="218229"/>
                    <a:pt x="384175" y="186929"/>
                    <a:pt x="395287" y="19526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8" name="Forma livre 447"/>
            <p:cNvSpPr/>
            <p:nvPr/>
          </p:nvSpPr>
          <p:spPr>
            <a:xfrm>
              <a:off x="1369967" y="3916881"/>
              <a:ext cx="412485" cy="401489"/>
            </a:xfrm>
            <a:custGeom>
              <a:avLst/>
              <a:gdLst>
                <a:gd name="connsiteX0" fmla="*/ 564356 w 626295"/>
                <a:gd name="connsiteY0" fmla="*/ 152400 h 609600"/>
                <a:gd name="connsiteX1" fmla="*/ 566737 w 626295"/>
                <a:gd name="connsiteY1" fmla="*/ 164306 h 609600"/>
                <a:gd name="connsiteX2" fmla="*/ 569118 w 626295"/>
                <a:gd name="connsiteY2" fmla="*/ 178593 h 609600"/>
                <a:gd name="connsiteX3" fmla="*/ 578643 w 626295"/>
                <a:gd name="connsiteY3" fmla="*/ 192881 h 609600"/>
                <a:gd name="connsiteX4" fmla="*/ 588168 w 626295"/>
                <a:gd name="connsiteY4" fmla="*/ 207168 h 609600"/>
                <a:gd name="connsiteX5" fmla="*/ 592931 w 626295"/>
                <a:gd name="connsiteY5" fmla="*/ 214312 h 609600"/>
                <a:gd name="connsiteX6" fmla="*/ 602456 w 626295"/>
                <a:gd name="connsiteY6" fmla="*/ 238125 h 609600"/>
                <a:gd name="connsiteX7" fmla="*/ 609600 w 626295"/>
                <a:gd name="connsiteY7" fmla="*/ 252412 h 609600"/>
                <a:gd name="connsiteX8" fmla="*/ 616743 w 626295"/>
                <a:gd name="connsiteY8" fmla="*/ 257175 h 609600"/>
                <a:gd name="connsiteX9" fmla="*/ 626268 w 626295"/>
                <a:gd name="connsiteY9" fmla="*/ 271462 h 609600"/>
                <a:gd name="connsiteX10" fmla="*/ 621506 w 626295"/>
                <a:gd name="connsiteY10" fmla="*/ 304800 h 609600"/>
                <a:gd name="connsiteX11" fmla="*/ 616743 w 626295"/>
                <a:gd name="connsiteY11" fmla="*/ 311943 h 609600"/>
                <a:gd name="connsiteX12" fmla="*/ 614362 w 626295"/>
                <a:gd name="connsiteY12" fmla="*/ 319087 h 609600"/>
                <a:gd name="connsiteX13" fmla="*/ 600075 w 626295"/>
                <a:gd name="connsiteY13" fmla="*/ 328612 h 609600"/>
                <a:gd name="connsiteX14" fmla="*/ 595312 w 626295"/>
                <a:gd name="connsiteY14" fmla="*/ 342900 h 609600"/>
                <a:gd name="connsiteX15" fmla="*/ 592931 w 626295"/>
                <a:gd name="connsiteY15" fmla="*/ 366712 h 609600"/>
                <a:gd name="connsiteX16" fmla="*/ 585787 w 626295"/>
                <a:gd name="connsiteY16" fmla="*/ 369093 h 609600"/>
                <a:gd name="connsiteX17" fmla="*/ 561975 w 626295"/>
                <a:gd name="connsiteY17" fmla="*/ 373856 h 609600"/>
                <a:gd name="connsiteX18" fmla="*/ 559593 w 626295"/>
                <a:gd name="connsiteY18" fmla="*/ 423862 h 609600"/>
                <a:gd name="connsiteX19" fmla="*/ 552450 w 626295"/>
                <a:gd name="connsiteY19" fmla="*/ 431006 h 609600"/>
                <a:gd name="connsiteX20" fmla="*/ 538162 w 626295"/>
                <a:gd name="connsiteY20" fmla="*/ 438150 h 609600"/>
                <a:gd name="connsiteX21" fmla="*/ 521493 w 626295"/>
                <a:gd name="connsiteY21" fmla="*/ 454818 h 609600"/>
                <a:gd name="connsiteX22" fmla="*/ 492918 w 626295"/>
                <a:gd name="connsiteY22" fmla="*/ 457200 h 609600"/>
                <a:gd name="connsiteX23" fmla="*/ 478631 w 626295"/>
                <a:gd name="connsiteY23" fmla="*/ 466725 h 609600"/>
                <a:gd name="connsiteX24" fmla="*/ 457200 w 626295"/>
                <a:gd name="connsiteY24" fmla="*/ 483393 h 609600"/>
                <a:gd name="connsiteX25" fmla="*/ 450056 w 626295"/>
                <a:gd name="connsiteY25" fmla="*/ 490537 h 609600"/>
                <a:gd name="connsiteX26" fmla="*/ 435768 w 626295"/>
                <a:gd name="connsiteY26" fmla="*/ 500062 h 609600"/>
                <a:gd name="connsiteX27" fmla="*/ 426243 w 626295"/>
                <a:gd name="connsiteY27" fmla="*/ 514350 h 609600"/>
                <a:gd name="connsiteX28" fmla="*/ 416718 w 626295"/>
                <a:gd name="connsiteY28" fmla="*/ 535781 h 609600"/>
                <a:gd name="connsiteX29" fmla="*/ 414337 w 626295"/>
                <a:gd name="connsiteY29" fmla="*/ 545306 h 609600"/>
                <a:gd name="connsiteX30" fmla="*/ 402431 w 626295"/>
                <a:gd name="connsiteY30" fmla="*/ 559593 h 609600"/>
                <a:gd name="connsiteX31" fmla="*/ 397668 w 626295"/>
                <a:gd name="connsiteY31" fmla="*/ 566737 h 609600"/>
                <a:gd name="connsiteX32" fmla="*/ 392906 w 626295"/>
                <a:gd name="connsiteY32" fmla="*/ 581025 h 609600"/>
                <a:gd name="connsiteX33" fmla="*/ 385762 w 626295"/>
                <a:gd name="connsiteY33" fmla="*/ 583406 h 609600"/>
                <a:gd name="connsiteX34" fmla="*/ 366712 w 626295"/>
                <a:gd name="connsiteY34" fmla="*/ 588168 h 609600"/>
                <a:gd name="connsiteX35" fmla="*/ 357187 w 626295"/>
                <a:gd name="connsiteY35" fmla="*/ 592931 h 609600"/>
                <a:gd name="connsiteX36" fmla="*/ 342900 w 626295"/>
                <a:gd name="connsiteY36" fmla="*/ 602456 h 609600"/>
                <a:gd name="connsiteX37" fmla="*/ 328612 w 626295"/>
                <a:gd name="connsiteY37" fmla="*/ 607218 h 609600"/>
                <a:gd name="connsiteX38" fmla="*/ 321468 w 626295"/>
                <a:gd name="connsiteY38" fmla="*/ 609600 h 609600"/>
                <a:gd name="connsiteX39" fmla="*/ 309562 w 626295"/>
                <a:gd name="connsiteY39" fmla="*/ 607218 h 609600"/>
                <a:gd name="connsiteX40" fmla="*/ 302418 w 626295"/>
                <a:gd name="connsiteY40" fmla="*/ 604837 h 609600"/>
                <a:gd name="connsiteX41" fmla="*/ 300037 w 626295"/>
                <a:gd name="connsiteY41" fmla="*/ 597693 h 609600"/>
                <a:gd name="connsiteX42" fmla="*/ 295275 w 626295"/>
                <a:gd name="connsiteY42" fmla="*/ 581025 h 609600"/>
                <a:gd name="connsiteX43" fmla="*/ 288131 w 626295"/>
                <a:gd name="connsiteY43" fmla="*/ 578643 h 609600"/>
                <a:gd name="connsiteX44" fmla="*/ 271462 w 626295"/>
                <a:gd name="connsiteY44" fmla="*/ 557212 h 609600"/>
                <a:gd name="connsiteX45" fmla="*/ 257175 w 626295"/>
                <a:gd name="connsiteY45" fmla="*/ 552450 h 609600"/>
                <a:gd name="connsiteX46" fmla="*/ 250031 w 626295"/>
                <a:gd name="connsiteY46" fmla="*/ 547687 h 609600"/>
                <a:gd name="connsiteX47" fmla="*/ 242887 w 626295"/>
                <a:gd name="connsiteY47" fmla="*/ 540543 h 609600"/>
                <a:gd name="connsiteX48" fmla="*/ 235743 w 626295"/>
                <a:gd name="connsiteY48" fmla="*/ 538162 h 609600"/>
                <a:gd name="connsiteX49" fmla="*/ 223837 w 626295"/>
                <a:gd name="connsiteY49" fmla="*/ 526256 h 609600"/>
                <a:gd name="connsiteX50" fmla="*/ 211931 w 626295"/>
                <a:gd name="connsiteY50" fmla="*/ 514350 h 609600"/>
                <a:gd name="connsiteX51" fmla="*/ 207168 w 626295"/>
                <a:gd name="connsiteY51" fmla="*/ 500062 h 609600"/>
                <a:gd name="connsiteX52" fmla="*/ 200025 w 626295"/>
                <a:gd name="connsiteY52" fmla="*/ 485775 h 609600"/>
                <a:gd name="connsiteX53" fmla="*/ 188118 w 626295"/>
                <a:gd name="connsiteY53" fmla="*/ 450056 h 609600"/>
                <a:gd name="connsiteX54" fmla="*/ 180975 w 626295"/>
                <a:gd name="connsiteY54" fmla="*/ 447675 h 609600"/>
                <a:gd name="connsiteX55" fmla="*/ 176212 w 626295"/>
                <a:gd name="connsiteY55" fmla="*/ 440531 h 609600"/>
                <a:gd name="connsiteX56" fmla="*/ 169068 w 626295"/>
                <a:gd name="connsiteY56" fmla="*/ 435768 h 609600"/>
                <a:gd name="connsiteX57" fmla="*/ 166687 w 626295"/>
                <a:gd name="connsiteY57" fmla="*/ 428625 h 609600"/>
                <a:gd name="connsiteX58" fmla="*/ 157162 w 626295"/>
                <a:gd name="connsiteY58" fmla="*/ 414337 h 609600"/>
                <a:gd name="connsiteX59" fmla="*/ 152400 w 626295"/>
                <a:gd name="connsiteY59" fmla="*/ 400050 h 609600"/>
                <a:gd name="connsiteX60" fmla="*/ 150018 w 626295"/>
                <a:gd name="connsiteY60" fmla="*/ 392906 h 609600"/>
                <a:gd name="connsiteX61" fmla="*/ 152400 w 626295"/>
                <a:gd name="connsiteY61" fmla="*/ 357187 h 609600"/>
                <a:gd name="connsiteX62" fmla="*/ 154781 w 626295"/>
                <a:gd name="connsiteY62" fmla="*/ 350043 h 609600"/>
                <a:gd name="connsiteX63" fmla="*/ 147637 w 626295"/>
                <a:gd name="connsiteY63" fmla="*/ 328612 h 609600"/>
                <a:gd name="connsiteX64" fmla="*/ 142875 w 626295"/>
                <a:gd name="connsiteY64" fmla="*/ 311943 h 609600"/>
                <a:gd name="connsiteX65" fmla="*/ 135731 w 626295"/>
                <a:gd name="connsiteY65" fmla="*/ 304800 h 609600"/>
                <a:gd name="connsiteX66" fmla="*/ 128587 w 626295"/>
                <a:gd name="connsiteY66" fmla="*/ 300037 h 609600"/>
                <a:gd name="connsiteX67" fmla="*/ 92868 w 626295"/>
                <a:gd name="connsiteY67" fmla="*/ 297656 h 609600"/>
                <a:gd name="connsiteX68" fmla="*/ 85725 w 626295"/>
                <a:gd name="connsiteY68" fmla="*/ 290512 h 609600"/>
                <a:gd name="connsiteX69" fmla="*/ 83343 w 626295"/>
                <a:gd name="connsiteY69" fmla="*/ 283368 h 609600"/>
                <a:gd name="connsiteX70" fmla="*/ 76200 w 626295"/>
                <a:gd name="connsiteY70" fmla="*/ 280987 h 609600"/>
                <a:gd name="connsiteX71" fmla="*/ 69056 w 626295"/>
                <a:gd name="connsiteY71" fmla="*/ 276225 h 609600"/>
                <a:gd name="connsiteX72" fmla="*/ 59531 w 626295"/>
                <a:gd name="connsiteY72" fmla="*/ 273843 h 609600"/>
                <a:gd name="connsiteX73" fmla="*/ 40481 w 626295"/>
                <a:gd name="connsiteY73" fmla="*/ 264318 h 609600"/>
                <a:gd name="connsiteX74" fmla="*/ 23812 w 626295"/>
                <a:gd name="connsiteY74" fmla="*/ 240506 h 609600"/>
                <a:gd name="connsiteX75" fmla="*/ 19050 w 626295"/>
                <a:gd name="connsiteY75" fmla="*/ 233362 h 609600"/>
                <a:gd name="connsiteX76" fmla="*/ 14287 w 626295"/>
                <a:gd name="connsiteY76" fmla="*/ 226218 h 609600"/>
                <a:gd name="connsiteX77" fmla="*/ 9525 w 626295"/>
                <a:gd name="connsiteY77" fmla="*/ 207168 h 609600"/>
                <a:gd name="connsiteX78" fmla="*/ 4762 w 626295"/>
                <a:gd name="connsiteY78" fmla="*/ 192881 h 609600"/>
                <a:gd name="connsiteX79" fmla="*/ 2381 w 626295"/>
                <a:gd name="connsiteY79" fmla="*/ 185737 h 609600"/>
                <a:gd name="connsiteX80" fmla="*/ 0 w 626295"/>
                <a:gd name="connsiteY80" fmla="*/ 176212 h 609600"/>
                <a:gd name="connsiteX81" fmla="*/ 50006 w 626295"/>
                <a:gd name="connsiteY81" fmla="*/ 171450 h 609600"/>
                <a:gd name="connsiteX82" fmla="*/ 78581 w 626295"/>
                <a:gd name="connsiteY82" fmla="*/ 169068 h 609600"/>
                <a:gd name="connsiteX83" fmla="*/ 95250 w 626295"/>
                <a:gd name="connsiteY83" fmla="*/ 164306 h 609600"/>
                <a:gd name="connsiteX84" fmla="*/ 102393 w 626295"/>
                <a:gd name="connsiteY84" fmla="*/ 161925 h 609600"/>
                <a:gd name="connsiteX85" fmla="*/ 119062 w 626295"/>
                <a:gd name="connsiteY85" fmla="*/ 157162 h 609600"/>
                <a:gd name="connsiteX86" fmla="*/ 140493 w 626295"/>
                <a:gd name="connsiteY86" fmla="*/ 142875 h 609600"/>
                <a:gd name="connsiteX87" fmla="*/ 147637 w 626295"/>
                <a:gd name="connsiteY87" fmla="*/ 138112 h 609600"/>
                <a:gd name="connsiteX88" fmla="*/ 169068 w 626295"/>
                <a:gd name="connsiteY88" fmla="*/ 130968 h 609600"/>
                <a:gd name="connsiteX89" fmla="*/ 176212 w 626295"/>
                <a:gd name="connsiteY89" fmla="*/ 128587 h 609600"/>
                <a:gd name="connsiteX90" fmla="*/ 209550 w 626295"/>
                <a:gd name="connsiteY90" fmla="*/ 126206 h 609600"/>
                <a:gd name="connsiteX91" fmla="*/ 223837 w 626295"/>
                <a:gd name="connsiteY91" fmla="*/ 121443 h 609600"/>
                <a:gd name="connsiteX92" fmla="*/ 230981 w 626295"/>
                <a:gd name="connsiteY92" fmla="*/ 119062 h 609600"/>
                <a:gd name="connsiteX93" fmla="*/ 245268 w 626295"/>
                <a:gd name="connsiteY93" fmla="*/ 111918 h 609600"/>
                <a:gd name="connsiteX94" fmla="*/ 300037 w 626295"/>
                <a:gd name="connsiteY94" fmla="*/ 109537 h 609600"/>
                <a:gd name="connsiteX95" fmla="*/ 321468 w 626295"/>
                <a:gd name="connsiteY95" fmla="*/ 100012 h 609600"/>
                <a:gd name="connsiteX96" fmla="*/ 338137 w 626295"/>
                <a:gd name="connsiteY96" fmla="*/ 78581 h 609600"/>
                <a:gd name="connsiteX97" fmla="*/ 345281 w 626295"/>
                <a:gd name="connsiteY97" fmla="*/ 73818 h 609600"/>
                <a:gd name="connsiteX98" fmla="*/ 395287 w 626295"/>
                <a:gd name="connsiteY98" fmla="*/ 71437 h 609600"/>
                <a:gd name="connsiteX99" fmla="*/ 411956 w 626295"/>
                <a:gd name="connsiteY99" fmla="*/ 64293 h 609600"/>
                <a:gd name="connsiteX100" fmla="*/ 416718 w 626295"/>
                <a:gd name="connsiteY100" fmla="*/ 57150 h 609600"/>
                <a:gd name="connsiteX101" fmla="*/ 423862 w 626295"/>
                <a:gd name="connsiteY101" fmla="*/ 52387 h 609600"/>
                <a:gd name="connsiteX102" fmla="*/ 428625 w 626295"/>
                <a:gd name="connsiteY102" fmla="*/ 45243 h 609600"/>
                <a:gd name="connsiteX103" fmla="*/ 435768 w 626295"/>
                <a:gd name="connsiteY103" fmla="*/ 30956 h 609600"/>
                <a:gd name="connsiteX104" fmla="*/ 445293 w 626295"/>
                <a:gd name="connsiteY104" fmla="*/ 28575 h 609600"/>
                <a:gd name="connsiteX105" fmla="*/ 459581 w 626295"/>
                <a:gd name="connsiteY105" fmla="*/ 23812 h 609600"/>
                <a:gd name="connsiteX106" fmla="*/ 469106 w 626295"/>
                <a:gd name="connsiteY106" fmla="*/ 21431 h 609600"/>
                <a:gd name="connsiteX107" fmla="*/ 476250 w 626295"/>
                <a:gd name="connsiteY107" fmla="*/ 19050 h 609600"/>
                <a:gd name="connsiteX108" fmla="*/ 495300 w 626295"/>
                <a:gd name="connsiteY108" fmla="*/ 16668 h 609600"/>
                <a:gd name="connsiteX109" fmla="*/ 507206 w 626295"/>
                <a:gd name="connsiteY109" fmla="*/ 11906 h 609600"/>
                <a:gd name="connsiteX110" fmla="*/ 514350 w 626295"/>
                <a:gd name="connsiteY110" fmla="*/ 9525 h 609600"/>
                <a:gd name="connsiteX111" fmla="*/ 526256 w 626295"/>
                <a:gd name="connsiteY111" fmla="*/ 0 h 609600"/>
                <a:gd name="connsiteX112" fmla="*/ 533400 w 626295"/>
                <a:gd name="connsiteY112" fmla="*/ 4762 h 609600"/>
                <a:gd name="connsiteX113" fmla="*/ 542925 w 626295"/>
                <a:gd name="connsiteY113" fmla="*/ 19050 h 609600"/>
                <a:gd name="connsiteX114" fmla="*/ 552450 w 626295"/>
                <a:gd name="connsiteY114" fmla="*/ 30956 h 609600"/>
                <a:gd name="connsiteX115" fmla="*/ 566737 w 626295"/>
                <a:gd name="connsiteY115" fmla="*/ 45243 h 609600"/>
                <a:gd name="connsiteX116" fmla="*/ 576262 w 626295"/>
                <a:gd name="connsiteY116" fmla="*/ 59531 h 609600"/>
                <a:gd name="connsiteX117" fmla="*/ 578643 w 626295"/>
                <a:gd name="connsiteY117" fmla="*/ 66675 h 609600"/>
                <a:gd name="connsiteX118" fmla="*/ 576262 w 626295"/>
                <a:gd name="connsiteY118" fmla="*/ 80962 h 609600"/>
                <a:gd name="connsiteX119" fmla="*/ 573881 w 626295"/>
                <a:gd name="connsiteY119" fmla="*/ 90487 h 609600"/>
                <a:gd name="connsiteX120" fmla="*/ 564356 w 626295"/>
                <a:gd name="connsiteY120" fmla="*/ 152400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626295" h="609600">
                  <a:moveTo>
                    <a:pt x="564356" y="152400"/>
                  </a:moveTo>
                  <a:cubicBezTo>
                    <a:pt x="563165" y="164703"/>
                    <a:pt x="566013" y="160324"/>
                    <a:pt x="566737" y="164306"/>
                  </a:cubicBezTo>
                  <a:cubicBezTo>
                    <a:pt x="567601" y="169056"/>
                    <a:pt x="567261" y="174136"/>
                    <a:pt x="569118" y="178593"/>
                  </a:cubicBezTo>
                  <a:cubicBezTo>
                    <a:pt x="571319" y="183877"/>
                    <a:pt x="575468" y="188118"/>
                    <a:pt x="578643" y="192881"/>
                  </a:cubicBezTo>
                  <a:lnTo>
                    <a:pt x="588168" y="207168"/>
                  </a:lnTo>
                  <a:lnTo>
                    <a:pt x="592931" y="214312"/>
                  </a:lnTo>
                  <a:cubicBezTo>
                    <a:pt x="603767" y="246824"/>
                    <a:pt x="591946" y="213605"/>
                    <a:pt x="602456" y="238125"/>
                  </a:cubicBezTo>
                  <a:cubicBezTo>
                    <a:pt x="605362" y="244905"/>
                    <a:pt x="603878" y="246690"/>
                    <a:pt x="609600" y="252412"/>
                  </a:cubicBezTo>
                  <a:cubicBezTo>
                    <a:pt x="611624" y="254436"/>
                    <a:pt x="614362" y="255587"/>
                    <a:pt x="616743" y="257175"/>
                  </a:cubicBezTo>
                  <a:cubicBezTo>
                    <a:pt x="619918" y="261937"/>
                    <a:pt x="626786" y="265762"/>
                    <a:pt x="626268" y="271462"/>
                  </a:cubicBezTo>
                  <a:cubicBezTo>
                    <a:pt x="625660" y="278146"/>
                    <a:pt x="626086" y="295640"/>
                    <a:pt x="621506" y="304800"/>
                  </a:cubicBezTo>
                  <a:cubicBezTo>
                    <a:pt x="620226" y="307360"/>
                    <a:pt x="618331" y="309562"/>
                    <a:pt x="616743" y="311943"/>
                  </a:cubicBezTo>
                  <a:cubicBezTo>
                    <a:pt x="615949" y="314324"/>
                    <a:pt x="616137" y="317312"/>
                    <a:pt x="614362" y="319087"/>
                  </a:cubicBezTo>
                  <a:cubicBezTo>
                    <a:pt x="610315" y="323134"/>
                    <a:pt x="600075" y="328612"/>
                    <a:pt x="600075" y="328612"/>
                  </a:cubicBezTo>
                  <a:cubicBezTo>
                    <a:pt x="598487" y="333375"/>
                    <a:pt x="595811" y="337905"/>
                    <a:pt x="595312" y="342900"/>
                  </a:cubicBezTo>
                  <a:cubicBezTo>
                    <a:pt x="594518" y="350837"/>
                    <a:pt x="595657" y="359215"/>
                    <a:pt x="592931" y="366712"/>
                  </a:cubicBezTo>
                  <a:cubicBezTo>
                    <a:pt x="592073" y="369071"/>
                    <a:pt x="588201" y="368403"/>
                    <a:pt x="585787" y="369093"/>
                  </a:cubicBezTo>
                  <a:cubicBezTo>
                    <a:pt x="575833" y="371937"/>
                    <a:pt x="573213" y="371983"/>
                    <a:pt x="561975" y="373856"/>
                  </a:cubicBezTo>
                  <a:cubicBezTo>
                    <a:pt x="561181" y="390525"/>
                    <a:pt x="562336" y="407401"/>
                    <a:pt x="559593" y="423862"/>
                  </a:cubicBezTo>
                  <a:cubicBezTo>
                    <a:pt x="559039" y="427184"/>
                    <a:pt x="555037" y="428850"/>
                    <a:pt x="552450" y="431006"/>
                  </a:cubicBezTo>
                  <a:cubicBezTo>
                    <a:pt x="546297" y="436133"/>
                    <a:pt x="545319" y="435764"/>
                    <a:pt x="538162" y="438150"/>
                  </a:cubicBezTo>
                  <a:cubicBezTo>
                    <a:pt x="531439" y="448233"/>
                    <a:pt x="532227" y="453387"/>
                    <a:pt x="521493" y="454818"/>
                  </a:cubicBezTo>
                  <a:cubicBezTo>
                    <a:pt x="512019" y="456081"/>
                    <a:pt x="502443" y="456406"/>
                    <a:pt x="492918" y="457200"/>
                  </a:cubicBezTo>
                  <a:cubicBezTo>
                    <a:pt x="488156" y="460375"/>
                    <a:pt x="482678" y="462678"/>
                    <a:pt x="478631" y="466725"/>
                  </a:cubicBezTo>
                  <a:cubicBezTo>
                    <a:pt x="462568" y="482787"/>
                    <a:pt x="470733" y="478882"/>
                    <a:pt x="457200" y="483393"/>
                  </a:cubicBezTo>
                  <a:cubicBezTo>
                    <a:pt x="454819" y="485774"/>
                    <a:pt x="452714" y="488469"/>
                    <a:pt x="450056" y="490537"/>
                  </a:cubicBezTo>
                  <a:cubicBezTo>
                    <a:pt x="445538" y="494051"/>
                    <a:pt x="435768" y="500062"/>
                    <a:pt x="435768" y="500062"/>
                  </a:cubicBezTo>
                  <a:cubicBezTo>
                    <a:pt x="432593" y="504825"/>
                    <a:pt x="428053" y="508920"/>
                    <a:pt x="426243" y="514350"/>
                  </a:cubicBezTo>
                  <a:cubicBezTo>
                    <a:pt x="420576" y="531352"/>
                    <a:pt x="424266" y="524460"/>
                    <a:pt x="416718" y="535781"/>
                  </a:cubicBezTo>
                  <a:cubicBezTo>
                    <a:pt x="415924" y="538956"/>
                    <a:pt x="415626" y="542298"/>
                    <a:pt x="414337" y="545306"/>
                  </a:cubicBezTo>
                  <a:cubicBezTo>
                    <a:pt x="411206" y="552612"/>
                    <a:pt x="407482" y="553533"/>
                    <a:pt x="402431" y="559593"/>
                  </a:cubicBezTo>
                  <a:cubicBezTo>
                    <a:pt x="400599" y="561792"/>
                    <a:pt x="399256" y="564356"/>
                    <a:pt x="397668" y="566737"/>
                  </a:cubicBezTo>
                  <a:cubicBezTo>
                    <a:pt x="396081" y="571500"/>
                    <a:pt x="397669" y="579438"/>
                    <a:pt x="392906" y="581025"/>
                  </a:cubicBezTo>
                  <a:cubicBezTo>
                    <a:pt x="390525" y="581819"/>
                    <a:pt x="388184" y="582746"/>
                    <a:pt x="385762" y="583406"/>
                  </a:cubicBezTo>
                  <a:cubicBezTo>
                    <a:pt x="379447" y="585128"/>
                    <a:pt x="366712" y="588168"/>
                    <a:pt x="366712" y="588168"/>
                  </a:cubicBezTo>
                  <a:cubicBezTo>
                    <a:pt x="363537" y="589756"/>
                    <a:pt x="360231" y="591105"/>
                    <a:pt x="357187" y="592931"/>
                  </a:cubicBezTo>
                  <a:cubicBezTo>
                    <a:pt x="352279" y="595876"/>
                    <a:pt x="348330" y="600646"/>
                    <a:pt x="342900" y="602456"/>
                  </a:cubicBezTo>
                  <a:lnTo>
                    <a:pt x="328612" y="607218"/>
                  </a:lnTo>
                  <a:lnTo>
                    <a:pt x="321468" y="609600"/>
                  </a:lnTo>
                  <a:cubicBezTo>
                    <a:pt x="317499" y="608806"/>
                    <a:pt x="313488" y="608200"/>
                    <a:pt x="309562" y="607218"/>
                  </a:cubicBezTo>
                  <a:cubicBezTo>
                    <a:pt x="307127" y="606609"/>
                    <a:pt x="304193" y="606612"/>
                    <a:pt x="302418" y="604837"/>
                  </a:cubicBezTo>
                  <a:cubicBezTo>
                    <a:pt x="300643" y="603062"/>
                    <a:pt x="300727" y="600107"/>
                    <a:pt x="300037" y="597693"/>
                  </a:cubicBezTo>
                  <a:cubicBezTo>
                    <a:pt x="300012" y="597607"/>
                    <a:pt x="296417" y="582167"/>
                    <a:pt x="295275" y="581025"/>
                  </a:cubicBezTo>
                  <a:cubicBezTo>
                    <a:pt x="293500" y="579250"/>
                    <a:pt x="290512" y="579437"/>
                    <a:pt x="288131" y="578643"/>
                  </a:cubicBezTo>
                  <a:cubicBezTo>
                    <a:pt x="285689" y="574980"/>
                    <a:pt x="277386" y="560503"/>
                    <a:pt x="271462" y="557212"/>
                  </a:cubicBezTo>
                  <a:cubicBezTo>
                    <a:pt x="267074" y="554774"/>
                    <a:pt x="257175" y="552450"/>
                    <a:pt x="257175" y="552450"/>
                  </a:cubicBezTo>
                  <a:cubicBezTo>
                    <a:pt x="254794" y="550862"/>
                    <a:pt x="252230" y="549519"/>
                    <a:pt x="250031" y="547687"/>
                  </a:cubicBezTo>
                  <a:cubicBezTo>
                    <a:pt x="247444" y="545531"/>
                    <a:pt x="245689" y="542411"/>
                    <a:pt x="242887" y="540543"/>
                  </a:cubicBezTo>
                  <a:cubicBezTo>
                    <a:pt x="240798" y="539151"/>
                    <a:pt x="238124" y="538956"/>
                    <a:pt x="235743" y="538162"/>
                  </a:cubicBezTo>
                  <a:cubicBezTo>
                    <a:pt x="223044" y="519111"/>
                    <a:pt x="239712" y="542131"/>
                    <a:pt x="223837" y="526256"/>
                  </a:cubicBezTo>
                  <a:cubicBezTo>
                    <a:pt x="207962" y="510381"/>
                    <a:pt x="230982" y="527049"/>
                    <a:pt x="211931" y="514350"/>
                  </a:cubicBezTo>
                  <a:cubicBezTo>
                    <a:pt x="210343" y="509587"/>
                    <a:pt x="209953" y="504239"/>
                    <a:pt x="207168" y="500062"/>
                  </a:cubicBezTo>
                  <a:cubicBezTo>
                    <a:pt x="201014" y="490830"/>
                    <a:pt x="203311" y="495633"/>
                    <a:pt x="200025" y="485775"/>
                  </a:cubicBezTo>
                  <a:cubicBezTo>
                    <a:pt x="199296" y="479212"/>
                    <a:pt x="199811" y="453954"/>
                    <a:pt x="188118" y="450056"/>
                  </a:cubicBezTo>
                  <a:lnTo>
                    <a:pt x="180975" y="447675"/>
                  </a:lnTo>
                  <a:cubicBezTo>
                    <a:pt x="179387" y="445294"/>
                    <a:pt x="178236" y="442555"/>
                    <a:pt x="176212" y="440531"/>
                  </a:cubicBezTo>
                  <a:cubicBezTo>
                    <a:pt x="174188" y="438507"/>
                    <a:pt x="170856" y="438003"/>
                    <a:pt x="169068" y="435768"/>
                  </a:cubicBezTo>
                  <a:cubicBezTo>
                    <a:pt x="167500" y="433808"/>
                    <a:pt x="167906" y="430819"/>
                    <a:pt x="166687" y="428625"/>
                  </a:cubicBezTo>
                  <a:cubicBezTo>
                    <a:pt x="163907" y="423621"/>
                    <a:pt x="157162" y="414337"/>
                    <a:pt x="157162" y="414337"/>
                  </a:cubicBezTo>
                  <a:lnTo>
                    <a:pt x="152400" y="400050"/>
                  </a:lnTo>
                  <a:lnTo>
                    <a:pt x="150018" y="392906"/>
                  </a:lnTo>
                  <a:cubicBezTo>
                    <a:pt x="150812" y="381000"/>
                    <a:pt x="151082" y="369047"/>
                    <a:pt x="152400" y="357187"/>
                  </a:cubicBezTo>
                  <a:cubicBezTo>
                    <a:pt x="152677" y="354692"/>
                    <a:pt x="154781" y="352553"/>
                    <a:pt x="154781" y="350043"/>
                  </a:cubicBezTo>
                  <a:cubicBezTo>
                    <a:pt x="154781" y="337210"/>
                    <a:pt x="153388" y="337238"/>
                    <a:pt x="147637" y="328612"/>
                  </a:cubicBezTo>
                  <a:cubicBezTo>
                    <a:pt x="147320" y="327343"/>
                    <a:pt x="144241" y="313992"/>
                    <a:pt x="142875" y="311943"/>
                  </a:cubicBezTo>
                  <a:cubicBezTo>
                    <a:pt x="141007" y="309141"/>
                    <a:pt x="138318" y="306956"/>
                    <a:pt x="135731" y="304800"/>
                  </a:cubicBezTo>
                  <a:cubicBezTo>
                    <a:pt x="133532" y="302968"/>
                    <a:pt x="131410" y="300508"/>
                    <a:pt x="128587" y="300037"/>
                  </a:cubicBezTo>
                  <a:cubicBezTo>
                    <a:pt x="116817" y="298075"/>
                    <a:pt x="104774" y="298450"/>
                    <a:pt x="92868" y="297656"/>
                  </a:cubicBezTo>
                  <a:cubicBezTo>
                    <a:pt x="90487" y="295275"/>
                    <a:pt x="87593" y="293314"/>
                    <a:pt x="85725" y="290512"/>
                  </a:cubicBezTo>
                  <a:cubicBezTo>
                    <a:pt x="84333" y="288423"/>
                    <a:pt x="85118" y="285143"/>
                    <a:pt x="83343" y="283368"/>
                  </a:cubicBezTo>
                  <a:cubicBezTo>
                    <a:pt x="81568" y="281593"/>
                    <a:pt x="78445" y="282109"/>
                    <a:pt x="76200" y="280987"/>
                  </a:cubicBezTo>
                  <a:cubicBezTo>
                    <a:pt x="73640" y="279707"/>
                    <a:pt x="71686" y="277352"/>
                    <a:pt x="69056" y="276225"/>
                  </a:cubicBezTo>
                  <a:cubicBezTo>
                    <a:pt x="66048" y="274936"/>
                    <a:pt x="62552" y="275102"/>
                    <a:pt x="59531" y="273843"/>
                  </a:cubicBezTo>
                  <a:cubicBezTo>
                    <a:pt x="52978" y="271112"/>
                    <a:pt x="40481" y="264318"/>
                    <a:pt x="40481" y="264318"/>
                  </a:cubicBezTo>
                  <a:cubicBezTo>
                    <a:pt x="29907" y="250220"/>
                    <a:pt x="35532" y="258087"/>
                    <a:pt x="23812" y="240506"/>
                  </a:cubicBezTo>
                  <a:lnTo>
                    <a:pt x="19050" y="233362"/>
                  </a:lnTo>
                  <a:lnTo>
                    <a:pt x="14287" y="226218"/>
                  </a:lnTo>
                  <a:cubicBezTo>
                    <a:pt x="7060" y="204537"/>
                    <a:pt x="18149" y="238789"/>
                    <a:pt x="9525" y="207168"/>
                  </a:cubicBezTo>
                  <a:cubicBezTo>
                    <a:pt x="8204" y="202325"/>
                    <a:pt x="6350" y="197643"/>
                    <a:pt x="4762" y="192881"/>
                  </a:cubicBezTo>
                  <a:cubicBezTo>
                    <a:pt x="3968" y="190500"/>
                    <a:pt x="2990" y="188172"/>
                    <a:pt x="2381" y="185737"/>
                  </a:cubicBezTo>
                  <a:lnTo>
                    <a:pt x="0" y="176212"/>
                  </a:lnTo>
                  <a:cubicBezTo>
                    <a:pt x="21050" y="169195"/>
                    <a:pt x="2744" y="174601"/>
                    <a:pt x="50006" y="171450"/>
                  </a:cubicBezTo>
                  <a:cubicBezTo>
                    <a:pt x="59543" y="170814"/>
                    <a:pt x="69056" y="169862"/>
                    <a:pt x="78581" y="169068"/>
                  </a:cubicBezTo>
                  <a:cubicBezTo>
                    <a:pt x="95716" y="163357"/>
                    <a:pt x="74312" y="170288"/>
                    <a:pt x="95250" y="164306"/>
                  </a:cubicBezTo>
                  <a:cubicBezTo>
                    <a:pt x="97663" y="163617"/>
                    <a:pt x="99980" y="162615"/>
                    <a:pt x="102393" y="161925"/>
                  </a:cubicBezTo>
                  <a:cubicBezTo>
                    <a:pt x="104926" y="161201"/>
                    <a:pt x="116043" y="158839"/>
                    <a:pt x="119062" y="157162"/>
                  </a:cubicBezTo>
                  <a:cubicBezTo>
                    <a:pt x="119064" y="157161"/>
                    <a:pt x="136920" y="145257"/>
                    <a:pt x="140493" y="142875"/>
                  </a:cubicBezTo>
                  <a:cubicBezTo>
                    <a:pt x="142874" y="141287"/>
                    <a:pt x="144922" y="139017"/>
                    <a:pt x="147637" y="138112"/>
                  </a:cubicBezTo>
                  <a:lnTo>
                    <a:pt x="169068" y="130968"/>
                  </a:lnTo>
                  <a:cubicBezTo>
                    <a:pt x="171449" y="130174"/>
                    <a:pt x="173708" y="128766"/>
                    <a:pt x="176212" y="128587"/>
                  </a:cubicBezTo>
                  <a:lnTo>
                    <a:pt x="209550" y="126206"/>
                  </a:lnTo>
                  <a:lnTo>
                    <a:pt x="223837" y="121443"/>
                  </a:lnTo>
                  <a:cubicBezTo>
                    <a:pt x="226218" y="120649"/>
                    <a:pt x="228892" y="120454"/>
                    <a:pt x="230981" y="119062"/>
                  </a:cubicBezTo>
                  <a:cubicBezTo>
                    <a:pt x="235323" y="116168"/>
                    <a:pt x="239699" y="112346"/>
                    <a:pt x="245268" y="111918"/>
                  </a:cubicBezTo>
                  <a:cubicBezTo>
                    <a:pt x="263488" y="110516"/>
                    <a:pt x="281781" y="110331"/>
                    <a:pt x="300037" y="109537"/>
                  </a:cubicBezTo>
                  <a:cubicBezTo>
                    <a:pt x="317040" y="103870"/>
                    <a:pt x="310148" y="107560"/>
                    <a:pt x="321468" y="100012"/>
                  </a:cubicBezTo>
                  <a:cubicBezTo>
                    <a:pt x="328106" y="90055"/>
                    <a:pt x="329743" y="85576"/>
                    <a:pt x="338137" y="78581"/>
                  </a:cubicBezTo>
                  <a:cubicBezTo>
                    <a:pt x="340336" y="76749"/>
                    <a:pt x="342441" y="74173"/>
                    <a:pt x="345281" y="73818"/>
                  </a:cubicBezTo>
                  <a:cubicBezTo>
                    <a:pt x="361840" y="71748"/>
                    <a:pt x="378618" y="72231"/>
                    <a:pt x="395287" y="71437"/>
                  </a:cubicBezTo>
                  <a:cubicBezTo>
                    <a:pt x="400252" y="69782"/>
                    <a:pt x="408031" y="67564"/>
                    <a:pt x="411956" y="64293"/>
                  </a:cubicBezTo>
                  <a:cubicBezTo>
                    <a:pt x="414154" y="62461"/>
                    <a:pt x="414695" y="59173"/>
                    <a:pt x="416718" y="57150"/>
                  </a:cubicBezTo>
                  <a:cubicBezTo>
                    <a:pt x="418742" y="55126"/>
                    <a:pt x="421481" y="53975"/>
                    <a:pt x="423862" y="52387"/>
                  </a:cubicBezTo>
                  <a:cubicBezTo>
                    <a:pt x="425450" y="50006"/>
                    <a:pt x="427345" y="47803"/>
                    <a:pt x="428625" y="45243"/>
                  </a:cubicBezTo>
                  <a:cubicBezTo>
                    <a:pt x="431002" y="40490"/>
                    <a:pt x="430651" y="34368"/>
                    <a:pt x="435768" y="30956"/>
                  </a:cubicBezTo>
                  <a:cubicBezTo>
                    <a:pt x="438491" y="29141"/>
                    <a:pt x="442158" y="29515"/>
                    <a:pt x="445293" y="28575"/>
                  </a:cubicBezTo>
                  <a:cubicBezTo>
                    <a:pt x="450102" y="27132"/>
                    <a:pt x="454711" y="25029"/>
                    <a:pt x="459581" y="23812"/>
                  </a:cubicBezTo>
                  <a:cubicBezTo>
                    <a:pt x="462756" y="23018"/>
                    <a:pt x="465959" y="22330"/>
                    <a:pt x="469106" y="21431"/>
                  </a:cubicBezTo>
                  <a:cubicBezTo>
                    <a:pt x="471520" y="20741"/>
                    <a:pt x="473780" y="19499"/>
                    <a:pt x="476250" y="19050"/>
                  </a:cubicBezTo>
                  <a:cubicBezTo>
                    <a:pt x="482546" y="17905"/>
                    <a:pt x="488950" y="17462"/>
                    <a:pt x="495300" y="16668"/>
                  </a:cubicBezTo>
                  <a:cubicBezTo>
                    <a:pt x="499269" y="15081"/>
                    <a:pt x="503204" y="13407"/>
                    <a:pt x="507206" y="11906"/>
                  </a:cubicBezTo>
                  <a:cubicBezTo>
                    <a:pt x="509556" y="11025"/>
                    <a:pt x="512390" y="11093"/>
                    <a:pt x="514350" y="9525"/>
                  </a:cubicBezTo>
                  <a:cubicBezTo>
                    <a:pt x="529737" y="-2785"/>
                    <a:pt x="508299" y="5985"/>
                    <a:pt x="526256" y="0"/>
                  </a:cubicBezTo>
                  <a:cubicBezTo>
                    <a:pt x="528637" y="1587"/>
                    <a:pt x="531515" y="2608"/>
                    <a:pt x="533400" y="4762"/>
                  </a:cubicBezTo>
                  <a:cubicBezTo>
                    <a:pt x="537169" y="9070"/>
                    <a:pt x="542925" y="19050"/>
                    <a:pt x="542925" y="19050"/>
                  </a:cubicBezTo>
                  <a:cubicBezTo>
                    <a:pt x="547561" y="32957"/>
                    <a:pt x="541679" y="20184"/>
                    <a:pt x="552450" y="30956"/>
                  </a:cubicBezTo>
                  <a:cubicBezTo>
                    <a:pt x="570168" y="48675"/>
                    <a:pt x="549903" y="34022"/>
                    <a:pt x="566737" y="45243"/>
                  </a:cubicBezTo>
                  <a:cubicBezTo>
                    <a:pt x="572398" y="62230"/>
                    <a:pt x="564371" y="41693"/>
                    <a:pt x="576262" y="59531"/>
                  </a:cubicBezTo>
                  <a:cubicBezTo>
                    <a:pt x="577654" y="61620"/>
                    <a:pt x="577849" y="64294"/>
                    <a:pt x="578643" y="66675"/>
                  </a:cubicBezTo>
                  <a:cubicBezTo>
                    <a:pt x="577849" y="71437"/>
                    <a:pt x="577209" y="76228"/>
                    <a:pt x="576262" y="80962"/>
                  </a:cubicBezTo>
                  <a:cubicBezTo>
                    <a:pt x="575620" y="84171"/>
                    <a:pt x="573974" y="87216"/>
                    <a:pt x="573881" y="90487"/>
                  </a:cubicBezTo>
                  <a:cubicBezTo>
                    <a:pt x="573178" y="115083"/>
                    <a:pt x="565547" y="140097"/>
                    <a:pt x="564356" y="15240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49" name="Forma livre 448"/>
            <p:cNvSpPr/>
            <p:nvPr/>
          </p:nvSpPr>
          <p:spPr>
            <a:xfrm>
              <a:off x="1631876" y="3901198"/>
              <a:ext cx="414036" cy="654065"/>
            </a:xfrm>
            <a:custGeom>
              <a:avLst/>
              <a:gdLst>
                <a:gd name="connsiteX0" fmla="*/ 404813 w 628651"/>
                <a:gd name="connsiteY0" fmla="*/ 357188 h 993097"/>
                <a:gd name="connsiteX1" fmla="*/ 471488 w 628651"/>
                <a:gd name="connsiteY1" fmla="*/ 359569 h 993097"/>
                <a:gd name="connsiteX2" fmla="*/ 473869 w 628651"/>
                <a:gd name="connsiteY2" fmla="*/ 373856 h 993097"/>
                <a:gd name="connsiteX3" fmla="*/ 478632 w 628651"/>
                <a:gd name="connsiteY3" fmla="*/ 388144 h 993097"/>
                <a:gd name="connsiteX4" fmla="*/ 481013 w 628651"/>
                <a:gd name="connsiteY4" fmla="*/ 400050 h 993097"/>
                <a:gd name="connsiteX5" fmla="*/ 485776 w 628651"/>
                <a:gd name="connsiteY5" fmla="*/ 407194 h 993097"/>
                <a:gd name="connsiteX6" fmla="*/ 492919 w 628651"/>
                <a:gd name="connsiteY6" fmla="*/ 409575 h 993097"/>
                <a:gd name="connsiteX7" fmla="*/ 500063 w 628651"/>
                <a:gd name="connsiteY7" fmla="*/ 414338 h 993097"/>
                <a:gd name="connsiteX8" fmla="*/ 507207 w 628651"/>
                <a:gd name="connsiteY8" fmla="*/ 416719 h 993097"/>
                <a:gd name="connsiteX9" fmla="*/ 509588 w 628651"/>
                <a:gd name="connsiteY9" fmla="*/ 464344 h 993097"/>
                <a:gd name="connsiteX10" fmla="*/ 514351 w 628651"/>
                <a:gd name="connsiteY10" fmla="*/ 478631 h 993097"/>
                <a:gd name="connsiteX11" fmla="*/ 516732 w 628651"/>
                <a:gd name="connsiteY11" fmla="*/ 485775 h 993097"/>
                <a:gd name="connsiteX12" fmla="*/ 519113 w 628651"/>
                <a:gd name="connsiteY12" fmla="*/ 504825 h 993097"/>
                <a:gd name="connsiteX13" fmla="*/ 526257 w 628651"/>
                <a:gd name="connsiteY13" fmla="*/ 507206 h 993097"/>
                <a:gd name="connsiteX14" fmla="*/ 540544 w 628651"/>
                <a:gd name="connsiteY14" fmla="*/ 514350 h 993097"/>
                <a:gd name="connsiteX15" fmla="*/ 547688 w 628651"/>
                <a:gd name="connsiteY15" fmla="*/ 521494 h 993097"/>
                <a:gd name="connsiteX16" fmla="*/ 550069 w 628651"/>
                <a:gd name="connsiteY16" fmla="*/ 535781 h 993097"/>
                <a:gd name="connsiteX17" fmla="*/ 578644 w 628651"/>
                <a:gd name="connsiteY17" fmla="*/ 542925 h 993097"/>
                <a:gd name="connsiteX18" fmla="*/ 585788 w 628651"/>
                <a:gd name="connsiteY18" fmla="*/ 576263 h 993097"/>
                <a:gd name="connsiteX19" fmla="*/ 588169 w 628651"/>
                <a:gd name="connsiteY19" fmla="*/ 583406 h 993097"/>
                <a:gd name="connsiteX20" fmla="*/ 614363 w 628651"/>
                <a:gd name="connsiteY20" fmla="*/ 585788 h 993097"/>
                <a:gd name="connsiteX21" fmla="*/ 619126 w 628651"/>
                <a:gd name="connsiteY21" fmla="*/ 607219 h 993097"/>
                <a:gd name="connsiteX22" fmla="*/ 621507 w 628651"/>
                <a:gd name="connsiteY22" fmla="*/ 616744 h 993097"/>
                <a:gd name="connsiteX23" fmla="*/ 623888 w 628651"/>
                <a:gd name="connsiteY23" fmla="*/ 623888 h 993097"/>
                <a:gd name="connsiteX24" fmla="*/ 628651 w 628651"/>
                <a:gd name="connsiteY24" fmla="*/ 645319 h 993097"/>
                <a:gd name="connsiteX25" fmla="*/ 626269 w 628651"/>
                <a:gd name="connsiteY25" fmla="*/ 669131 h 993097"/>
                <a:gd name="connsiteX26" fmla="*/ 619126 w 628651"/>
                <a:gd name="connsiteY26" fmla="*/ 671513 h 993097"/>
                <a:gd name="connsiteX27" fmla="*/ 609601 w 628651"/>
                <a:gd name="connsiteY27" fmla="*/ 676275 h 993097"/>
                <a:gd name="connsiteX28" fmla="*/ 595313 w 628651"/>
                <a:gd name="connsiteY28" fmla="*/ 685800 h 993097"/>
                <a:gd name="connsiteX29" fmla="*/ 588169 w 628651"/>
                <a:gd name="connsiteY29" fmla="*/ 688181 h 993097"/>
                <a:gd name="connsiteX30" fmla="*/ 576263 w 628651"/>
                <a:gd name="connsiteY30" fmla="*/ 709613 h 993097"/>
                <a:gd name="connsiteX31" fmla="*/ 578644 w 628651"/>
                <a:gd name="connsiteY31" fmla="*/ 740569 h 993097"/>
                <a:gd name="connsiteX32" fmla="*/ 581026 w 628651"/>
                <a:gd name="connsiteY32" fmla="*/ 747713 h 993097"/>
                <a:gd name="connsiteX33" fmla="*/ 573882 w 628651"/>
                <a:gd name="connsiteY33" fmla="*/ 750094 h 993097"/>
                <a:gd name="connsiteX34" fmla="*/ 552451 w 628651"/>
                <a:gd name="connsiteY34" fmla="*/ 754856 h 993097"/>
                <a:gd name="connsiteX35" fmla="*/ 550069 w 628651"/>
                <a:gd name="connsiteY35" fmla="*/ 764381 h 993097"/>
                <a:gd name="connsiteX36" fmla="*/ 547688 w 628651"/>
                <a:gd name="connsiteY36" fmla="*/ 790575 h 993097"/>
                <a:gd name="connsiteX37" fmla="*/ 533401 w 628651"/>
                <a:gd name="connsiteY37" fmla="*/ 802481 h 993097"/>
                <a:gd name="connsiteX38" fmla="*/ 523876 w 628651"/>
                <a:gd name="connsiteY38" fmla="*/ 823913 h 993097"/>
                <a:gd name="connsiteX39" fmla="*/ 521494 w 628651"/>
                <a:gd name="connsiteY39" fmla="*/ 831056 h 993097"/>
                <a:gd name="connsiteX40" fmla="*/ 514351 w 628651"/>
                <a:gd name="connsiteY40" fmla="*/ 869156 h 993097"/>
                <a:gd name="connsiteX41" fmla="*/ 504826 w 628651"/>
                <a:gd name="connsiteY41" fmla="*/ 871538 h 993097"/>
                <a:gd name="connsiteX42" fmla="*/ 492919 w 628651"/>
                <a:gd name="connsiteY42" fmla="*/ 873919 h 993097"/>
                <a:gd name="connsiteX43" fmla="*/ 485776 w 628651"/>
                <a:gd name="connsiteY43" fmla="*/ 878681 h 993097"/>
                <a:gd name="connsiteX44" fmla="*/ 483394 w 628651"/>
                <a:gd name="connsiteY44" fmla="*/ 885825 h 993097"/>
                <a:gd name="connsiteX45" fmla="*/ 481013 w 628651"/>
                <a:gd name="connsiteY45" fmla="*/ 916781 h 993097"/>
                <a:gd name="connsiteX46" fmla="*/ 473869 w 628651"/>
                <a:gd name="connsiteY46" fmla="*/ 919163 h 993097"/>
                <a:gd name="connsiteX47" fmla="*/ 459582 w 628651"/>
                <a:gd name="connsiteY47" fmla="*/ 928688 h 993097"/>
                <a:gd name="connsiteX48" fmla="*/ 450057 w 628651"/>
                <a:gd name="connsiteY48" fmla="*/ 942975 h 993097"/>
                <a:gd name="connsiteX49" fmla="*/ 435769 w 628651"/>
                <a:gd name="connsiteY49" fmla="*/ 947738 h 993097"/>
                <a:gd name="connsiteX50" fmla="*/ 419101 w 628651"/>
                <a:gd name="connsiteY50" fmla="*/ 954881 h 993097"/>
                <a:gd name="connsiteX51" fmla="*/ 409576 w 628651"/>
                <a:gd name="connsiteY51" fmla="*/ 957263 h 993097"/>
                <a:gd name="connsiteX52" fmla="*/ 385763 w 628651"/>
                <a:gd name="connsiteY52" fmla="*/ 962025 h 993097"/>
                <a:gd name="connsiteX53" fmla="*/ 371476 w 628651"/>
                <a:gd name="connsiteY53" fmla="*/ 966788 h 993097"/>
                <a:gd name="connsiteX54" fmla="*/ 352425 w 628651"/>
                <a:gd name="connsiteY54" fmla="*/ 973931 h 993097"/>
                <a:gd name="connsiteX55" fmla="*/ 338138 w 628651"/>
                <a:gd name="connsiteY55" fmla="*/ 981075 h 993097"/>
                <a:gd name="connsiteX56" fmla="*/ 330994 w 628651"/>
                <a:gd name="connsiteY56" fmla="*/ 988219 h 993097"/>
                <a:gd name="connsiteX57" fmla="*/ 321469 w 628651"/>
                <a:gd name="connsiteY57" fmla="*/ 990600 h 993097"/>
                <a:gd name="connsiteX58" fmla="*/ 314325 w 628651"/>
                <a:gd name="connsiteY58" fmla="*/ 992981 h 993097"/>
                <a:gd name="connsiteX59" fmla="*/ 285750 w 628651"/>
                <a:gd name="connsiteY59" fmla="*/ 990600 h 993097"/>
                <a:gd name="connsiteX60" fmla="*/ 280988 w 628651"/>
                <a:gd name="connsiteY60" fmla="*/ 976313 h 993097"/>
                <a:gd name="connsiteX61" fmla="*/ 271463 w 628651"/>
                <a:gd name="connsiteY61" fmla="*/ 962025 h 993097"/>
                <a:gd name="connsiteX62" fmla="*/ 271463 w 628651"/>
                <a:gd name="connsiteY62" fmla="*/ 962025 h 993097"/>
                <a:gd name="connsiteX63" fmla="*/ 230982 w 628651"/>
                <a:gd name="connsiteY63" fmla="*/ 954881 h 993097"/>
                <a:gd name="connsiteX64" fmla="*/ 226219 w 628651"/>
                <a:gd name="connsiteY64" fmla="*/ 945356 h 993097"/>
                <a:gd name="connsiteX65" fmla="*/ 223838 w 628651"/>
                <a:gd name="connsiteY65" fmla="*/ 933450 h 993097"/>
                <a:gd name="connsiteX66" fmla="*/ 221457 w 628651"/>
                <a:gd name="connsiteY66" fmla="*/ 923925 h 993097"/>
                <a:gd name="connsiteX67" fmla="*/ 223838 w 628651"/>
                <a:gd name="connsiteY67" fmla="*/ 900113 h 993097"/>
                <a:gd name="connsiteX68" fmla="*/ 245269 w 628651"/>
                <a:gd name="connsiteY68" fmla="*/ 892969 h 993097"/>
                <a:gd name="connsiteX69" fmla="*/ 252413 w 628651"/>
                <a:gd name="connsiteY69" fmla="*/ 890588 h 993097"/>
                <a:gd name="connsiteX70" fmla="*/ 242888 w 628651"/>
                <a:gd name="connsiteY70" fmla="*/ 878681 h 993097"/>
                <a:gd name="connsiteX71" fmla="*/ 150019 w 628651"/>
                <a:gd name="connsiteY71" fmla="*/ 876300 h 993097"/>
                <a:gd name="connsiteX72" fmla="*/ 135732 w 628651"/>
                <a:gd name="connsiteY72" fmla="*/ 862013 h 993097"/>
                <a:gd name="connsiteX73" fmla="*/ 114300 w 628651"/>
                <a:gd name="connsiteY73" fmla="*/ 842963 h 993097"/>
                <a:gd name="connsiteX74" fmla="*/ 102394 w 628651"/>
                <a:gd name="connsiteY74" fmla="*/ 828675 h 993097"/>
                <a:gd name="connsiteX75" fmla="*/ 97632 w 628651"/>
                <a:gd name="connsiteY75" fmla="*/ 807244 h 993097"/>
                <a:gd name="connsiteX76" fmla="*/ 95250 w 628651"/>
                <a:gd name="connsiteY76" fmla="*/ 800100 h 993097"/>
                <a:gd name="connsiteX77" fmla="*/ 92869 w 628651"/>
                <a:gd name="connsiteY77" fmla="*/ 790575 h 993097"/>
                <a:gd name="connsiteX78" fmla="*/ 88107 w 628651"/>
                <a:gd name="connsiteY78" fmla="*/ 776288 h 993097"/>
                <a:gd name="connsiteX79" fmla="*/ 80963 w 628651"/>
                <a:gd name="connsiteY79" fmla="*/ 754856 h 993097"/>
                <a:gd name="connsiteX80" fmla="*/ 66675 w 628651"/>
                <a:gd name="connsiteY80" fmla="*/ 733425 h 993097"/>
                <a:gd name="connsiteX81" fmla="*/ 57150 w 628651"/>
                <a:gd name="connsiteY81" fmla="*/ 719138 h 993097"/>
                <a:gd name="connsiteX82" fmla="*/ 50007 w 628651"/>
                <a:gd name="connsiteY82" fmla="*/ 697706 h 993097"/>
                <a:gd name="connsiteX83" fmla="*/ 45244 w 628651"/>
                <a:gd name="connsiteY83" fmla="*/ 690563 h 993097"/>
                <a:gd name="connsiteX84" fmla="*/ 40482 w 628651"/>
                <a:gd name="connsiteY84" fmla="*/ 673894 h 993097"/>
                <a:gd name="connsiteX85" fmla="*/ 30957 w 628651"/>
                <a:gd name="connsiteY85" fmla="*/ 654844 h 993097"/>
                <a:gd name="connsiteX86" fmla="*/ 26194 w 628651"/>
                <a:gd name="connsiteY86" fmla="*/ 647700 h 993097"/>
                <a:gd name="connsiteX87" fmla="*/ 21432 w 628651"/>
                <a:gd name="connsiteY87" fmla="*/ 635794 h 993097"/>
                <a:gd name="connsiteX88" fmla="*/ 19050 w 628651"/>
                <a:gd name="connsiteY88" fmla="*/ 628650 h 993097"/>
                <a:gd name="connsiteX89" fmla="*/ 11907 w 628651"/>
                <a:gd name="connsiteY89" fmla="*/ 619125 h 993097"/>
                <a:gd name="connsiteX90" fmla="*/ 7144 w 628651"/>
                <a:gd name="connsiteY90" fmla="*/ 611981 h 993097"/>
                <a:gd name="connsiteX91" fmla="*/ 2382 w 628651"/>
                <a:gd name="connsiteY91" fmla="*/ 597694 h 993097"/>
                <a:gd name="connsiteX92" fmla="*/ 0 w 628651"/>
                <a:gd name="connsiteY92" fmla="*/ 590550 h 993097"/>
                <a:gd name="connsiteX93" fmla="*/ 4763 w 628651"/>
                <a:gd name="connsiteY93" fmla="*/ 573881 h 993097"/>
                <a:gd name="connsiteX94" fmla="*/ 11907 w 628651"/>
                <a:gd name="connsiteY94" fmla="*/ 569119 h 993097"/>
                <a:gd name="connsiteX95" fmla="*/ 16669 w 628651"/>
                <a:gd name="connsiteY95" fmla="*/ 561975 h 993097"/>
                <a:gd name="connsiteX96" fmla="*/ 19050 w 628651"/>
                <a:gd name="connsiteY96" fmla="*/ 554831 h 993097"/>
                <a:gd name="connsiteX97" fmla="*/ 30957 w 628651"/>
                <a:gd name="connsiteY97" fmla="*/ 531019 h 993097"/>
                <a:gd name="connsiteX98" fmla="*/ 38100 w 628651"/>
                <a:gd name="connsiteY98" fmla="*/ 526256 h 993097"/>
                <a:gd name="connsiteX99" fmla="*/ 52388 w 628651"/>
                <a:gd name="connsiteY99" fmla="*/ 519113 h 993097"/>
                <a:gd name="connsiteX100" fmla="*/ 61913 w 628651"/>
                <a:gd name="connsiteY100" fmla="*/ 504825 h 993097"/>
                <a:gd name="connsiteX101" fmla="*/ 76200 w 628651"/>
                <a:gd name="connsiteY101" fmla="*/ 495300 h 993097"/>
                <a:gd name="connsiteX102" fmla="*/ 92869 w 628651"/>
                <a:gd name="connsiteY102" fmla="*/ 485775 h 993097"/>
                <a:gd name="connsiteX103" fmla="*/ 100013 w 628651"/>
                <a:gd name="connsiteY103" fmla="*/ 483394 h 993097"/>
                <a:gd name="connsiteX104" fmla="*/ 107157 w 628651"/>
                <a:gd name="connsiteY104" fmla="*/ 478631 h 993097"/>
                <a:gd name="connsiteX105" fmla="*/ 130969 w 628651"/>
                <a:gd name="connsiteY105" fmla="*/ 471488 h 993097"/>
                <a:gd name="connsiteX106" fmla="*/ 135732 w 628651"/>
                <a:gd name="connsiteY106" fmla="*/ 464344 h 993097"/>
                <a:gd name="connsiteX107" fmla="*/ 150019 w 628651"/>
                <a:gd name="connsiteY107" fmla="*/ 457200 h 993097"/>
                <a:gd name="connsiteX108" fmla="*/ 157163 w 628651"/>
                <a:gd name="connsiteY108" fmla="*/ 452438 h 993097"/>
                <a:gd name="connsiteX109" fmla="*/ 161925 w 628651"/>
                <a:gd name="connsiteY109" fmla="*/ 445294 h 993097"/>
                <a:gd name="connsiteX110" fmla="*/ 166688 w 628651"/>
                <a:gd name="connsiteY110" fmla="*/ 402431 h 993097"/>
                <a:gd name="connsiteX111" fmla="*/ 173832 w 628651"/>
                <a:gd name="connsiteY111" fmla="*/ 397669 h 993097"/>
                <a:gd name="connsiteX112" fmla="*/ 192882 w 628651"/>
                <a:gd name="connsiteY112" fmla="*/ 395288 h 993097"/>
                <a:gd name="connsiteX113" fmla="*/ 195263 w 628651"/>
                <a:gd name="connsiteY113" fmla="*/ 364331 h 993097"/>
                <a:gd name="connsiteX114" fmla="*/ 209550 w 628651"/>
                <a:gd name="connsiteY114" fmla="*/ 350044 h 993097"/>
                <a:gd name="connsiteX115" fmla="*/ 223838 w 628651"/>
                <a:gd name="connsiteY115" fmla="*/ 340519 h 993097"/>
                <a:gd name="connsiteX116" fmla="*/ 233363 w 628651"/>
                <a:gd name="connsiteY116" fmla="*/ 326231 h 993097"/>
                <a:gd name="connsiteX117" fmla="*/ 228600 w 628651"/>
                <a:gd name="connsiteY117" fmla="*/ 302419 h 993097"/>
                <a:gd name="connsiteX118" fmla="*/ 221457 w 628651"/>
                <a:gd name="connsiteY118" fmla="*/ 285750 h 993097"/>
                <a:gd name="connsiteX119" fmla="*/ 214313 w 628651"/>
                <a:gd name="connsiteY119" fmla="*/ 280988 h 993097"/>
                <a:gd name="connsiteX120" fmla="*/ 204788 w 628651"/>
                <a:gd name="connsiteY120" fmla="*/ 269081 h 993097"/>
                <a:gd name="connsiteX121" fmla="*/ 202407 w 628651"/>
                <a:gd name="connsiteY121" fmla="*/ 261938 h 993097"/>
                <a:gd name="connsiteX122" fmla="*/ 197644 w 628651"/>
                <a:gd name="connsiteY122" fmla="*/ 254794 h 993097"/>
                <a:gd name="connsiteX123" fmla="*/ 192882 w 628651"/>
                <a:gd name="connsiteY123" fmla="*/ 240506 h 993097"/>
                <a:gd name="connsiteX124" fmla="*/ 188119 w 628651"/>
                <a:gd name="connsiteY124" fmla="*/ 223838 h 993097"/>
                <a:gd name="connsiteX125" fmla="*/ 178594 w 628651"/>
                <a:gd name="connsiteY125" fmla="*/ 209550 h 993097"/>
                <a:gd name="connsiteX126" fmla="*/ 171450 w 628651"/>
                <a:gd name="connsiteY126" fmla="*/ 207169 h 993097"/>
                <a:gd name="connsiteX127" fmla="*/ 171450 w 628651"/>
                <a:gd name="connsiteY127" fmla="*/ 150019 h 993097"/>
                <a:gd name="connsiteX128" fmla="*/ 176213 w 628651"/>
                <a:gd name="connsiteY128" fmla="*/ 142875 h 993097"/>
                <a:gd name="connsiteX129" fmla="*/ 180975 w 628651"/>
                <a:gd name="connsiteY129" fmla="*/ 104775 h 993097"/>
                <a:gd name="connsiteX130" fmla="*/ 183357 w 628651"/>
                <a:gd name="connsiteY130" fmla="*/ 97631 h 993097"/>
                <a:gd name="connsiteX131" fmla="*/ 180975 w 628651"/>
                <a:gd name="connsiteY131" fmla="*/ 88106 h 993097"/>
                <a:gd name="connsiteX132" fmla="*/ 173832 w 628651"/>
                <a:gd name="connsiteY132" fmla="*/ 83344 h 993097"/>
                <a:gd name="connsiteX133" fmla="*/ 159544 w 628651"/>
                <a:gd name="connsiteY133" fmla="*/ 73819 h 993097"/>
                <a:gd name="connsiteX134" fmla="*/ 142875 w 628651"/>
                <a:gd name="connsiteY134" fmla="*/ 57150 h 993097"/>
                <a:gd name="connsiteX135" fmla="*/ 138113 w 628651"/>
                <a:gd name="connsiteY135" fmla="*/ 50006 h 993097"/>
                <a:gd name="connsiteX136" fmla="*/ 133350 w 628651"/>
                <a:gd name="connsiteY136" fmla="*/ 35719 h 993097"/>
                <a:gd name="connsiteX137" fmla="*/ 126207 w 628651"/>
                <a:gd name="connsiteY137" fmla="*/ 33338 h 993097"/>
                <a:gd name="connsiteX138" fmla="*/ 119063 w 628651"/>
                <a:gd name="connsiteY138" fmla="*/ 19050 h 993097"/>
                <a:gd name="connsiteX139" fmla="*/ 121444 w 628651"/>
                <a:gd name="connsiteY139" fmla="*/ 9525 h 993097"/>
                <a:gd name="connsiteX140" fmla="*/ 135732 w 628651"/>
                <a:gd name="connsiteY140" fmla="*/ 4763 h 993097"/>
                <a:gd name="connsiteX141" fmla="*/ 142875 w 628651"/>
                <a:gd name="connsiteY141" fmla="*/ 2381 h 993097"/>
                <a:gd name="connsiteX142" fmla="*/ 150019 w 628651"/>
                <a:gd name="connsiteY142" fmla="*/ 0 h 993097"/>
                <a:gd name="connsiteX143" fmla="*/ 180975 w 628651"/>
                <a:gd name="connsiteY143" fmla="*/ 2381 h 993097"/>
                <a:gd name="connsiteX144" fmla="*/ 192882 w 628651"/>
                <a:gd name="connsiteY144" fmla="*/ 23813 h 993097"/>
                <a:gd name="connsiteX145" fmla="*/ 197644 w 628651"/>
                <a:gd name="connsiteY145" fmla="*/ 30956 h 993097"/>
                <a:gd name="connsiteX146" fmla="*/ 200025 w 628651"/>
                <a:gd name="connsiteY146" fmla="*/ 38100 h 993097"/>
                <a:gd name="connsiteX147" fmla="*/ 223838 w 628651"/>
                <a:gd name="connsiteY147" fmla="*/ 45244 h 993097"/>
                <a:gd name="connsiteX148" fmla="*/ 228600 w 628651"/>
                <a:gd name="connsiteY148" fmla="*/ 59531 h 993097"/>
                <a:gd name="connsiteX149" fmla="*/ 230982 w 628651"/>
                <a:gd name="connsiteY149" fmla="*/ 76200 h 993097"/>
                <a:gd name="connsiteX150" fmla="*/ 245269 w 628651"/>
                <a:gd name="connsiteY150" fmla="*/ 80963 h 993097"/>
                <a:gd name="connsiteX151" fmla="*/ 252413 w 628651"/>
                <a:gd name="connsiteY151" fmla="*/ 88106 h 993097"/>
                <a:gd name="connsiteX152" fmla="*/ 252413 w 628651"/>
                <a:gd name="connsiteY152" fmla="*/ 107156 h 993097"/>
                <a:gd name="connsiteX153" fmla="*/ 280988 w 628651"/>
                <a:gd name="connsiteY153" fmla="*/ 121444 h 993097"/>
                <a:gd name="connsiteX154" fmla="*/ 288132 w 628651"/>
                <a:gd name="connsiteY154" fmla="*/ 123825 h 993097"/>
                <a:gd name="connsiteX155" fmla="*/ 295275 w 628651"/>
                <a:gd name="connsiteY155" fmla="*/ 126206 h 993097"/>
                <a:gd name="connsiteX156" fmla="*/ 302419 w 628651"/>
                <a:gd name="connsiteY156" fmla="*/ 130969 h 993097"/>
                <a:gd name="connsiteX157" fmla="*/ 316707 w 628651"/>
                <a:gd name="connsiteY157" fmla="*/ 135731 h 993097"/>
                <a:gd name="connsiteX158" fmla="*/ 323850 w 628651"/>
                <a:gd name="connsiteY158" fmla="*/ 188119 h 993097"/>
                <a:gd name="connsiteX159" fmla="*/ 330994 w 628651"/>
                <a:gd name="connsiteY159" fmla="*/ 192881 h 993097"/>
                <a:gd name="connsiteX160" fmla="*/ 345282 w 628651"/>
                <a:gd name="connsiteY160" fmla="*/ 204788 h 993097"/>
                <a:gd name="connsiteX161" fmla="*/ 359569 w 628651"/>
                <a:gd name="connsiteY161" fmla="*/ 211931 h 993097"/>
                <a:gd name="connsiteX162" fmla="*/ 369094 w 628651"/>
                <a:gd name="connsiteY162" fmla="*/ 226219 h 993097"/>
                <a:gd name="connsiteX163" fmla="*/ 373857 w 628651"/>
                <a:gd name="connsiteY163" fmla="*/ 240506 h 993097"/>
                <a:gd name="connsiteX164" fmla="*/ 376238 w 628651"/>
                <a:gd name="connsiteY164" fmla="*/ 247650 h 993097"/>
                <a:gd name="connsiteX165" fmla="*/ 385763 w 628651"/>
                <a:gd name="connsiteY165" fmla="*/ 261938 h 993097"/>
                <a:gd name="connsiteX166" fmla="*/ 395288 w 628651"/>
                <a:gd name="connsiteY166" fmla="*/ 273844 h 993097"/>
                <a:gd name="connsiteX167" fmla="*/ 400051 w 628651"/>
                <a:gd name="connsiteY167" fmla="*/ 283369 h 993097"/>
                <a:gd name="connsiteX168" fmla="*/ 402432 w 628651"/>
                <a:gd name="connsiteY168" fmla="*/ 292894 h 993097"/>
                <a:gd name="connsiteX169" fmla="*/ 407194 w 628651"/>
                <a:gd name="connsiteY169" fmla="*/ 307181 h 993097"/>
                <a:gd name="connsiteX170" fmla="*/ 409576 w 628651"/>
                <a:gd name="connsiteY170" fmla="*/ 314325 h 993097"/>
                <a:gd name="connsiteX171" fmla="*/ 414338 w 628651"/>
                <a:gd name="connsiteY171" fmla="*/ 347663 h 993097"/>
                <a:gd name="connsiteX172" fmla="*/ 404813 w 628651"/>
                <a:gd name="connsiteY172" fmla="*/ 357188 h 993097"/>
                <a:gd name="connsiteX0" fmla="*/ 414338 w 628651"/>
                <a:gd name="connsiteY0" fmla="*/ 347663 h 993097"/>
                <a:gd name="connsiteX1" fmla="*/ 471488 w 628651"/>
                <a:gd name="connsiteY1" fmla="*/ 359569 h 993097"/>
                <a:gd name="connsiteX2" fmla="*/ 473869 w 628651"/>
                <a:gd name="connsiteY2" fmla="*/ 373856 h 993097"/>
                <a:gd name="connsiteX3" fmla="*/ 478632 w 628651"/>
                <a:gd name="connsiteY3" fmla="*/ 388144 h 993097"/>
                <a:gd name="connsiteX4" fmla="*/ 481013 w 628651"/>
                <a:gd name="connsiteY4" fmla="*/ 400050 h 993097"/>
                <a:gd name="connsiteX5" fmla="*/ 485776 w 628651"/>
                <a:gd name="connsiteY5" fmla="*/ 407194 h 993097"/>
                <a:gd name="connsiteX6" fmla="*/ 492919 w 628651"/>
                <a:gd name="connsiteY6" fmla="*/ 409575 h 993097"/>
                <a:gd name="connsiteX7" fmla="*/ 500063 w 628651"/>
                <a:gd name="connsiteY7" fmla="*/ 414338 h 993097"/>
                <a:gd name="connsiteX8" fmla="*/ 507207 w 628651"/>
                <a:gd name="connsiteY8" fmla="*/ 416719 h 993097"/>
                <a:gd name="connsiteX9" fmla="*/ 509588 w 628651"/>
                <a:gd name="connsiteY9" fmla="*/ 464344 h 993097"/>
                <a:gd name="connsiteX10" fmla="*/ 514351 w 628651"/>
                <a:gd name="connsiteY10" fmla="*/ 478631 h 993097"/>
                <a:gd name="connsiteX11" fmla="*/ 516732 w 628651"/>
                <a:gd name="connsiteY11" fmla="*/ 485775 h 993097"/>
                <a:gd name="connsiteX12" fmla="*/ 519113 w 628651"/>
                <a:gd name="connsiteY12" fmla="*/ 504825 h 993097"/>
                <a:gd name="connsiteX13" fmla="*/ 526257 w 628651"/>
                <a:gd name="connsiteY13" fmla="*/ 507206 h 993097"/>
                <a:gd name="connsiteX14" fmla="*/ 540544 w 628651"/>
                <a:gd name="connsiteY14" fmla="*/ 514350 h 993097"/>
                <a:gd name="connsiteX15" fmla="*/ 547688 w 628651"/>
                <a:gd name="connsiteY15" fmla="*/ 521494 h 993097"/>
                <a:gd name="connsiteX16" fmla="*/ 550069 w 628651"/>
                <a:gd name="connsiteY16" fmla="*/ 535781 h 993097"/>
                <a:gd name="connsiteX17" fmla="*/ 578644 w 628651"/>
                <a:gd name="connsiteY17" fmla="*/ 542925 h 993097"/>
                <a:gd name="connsiteX18" fmla="*/ 585788 w 628651"/>
                <a:gd name="connsiteY18" fmla="*/ 576263 h 993097"/>
                <a:gd name="connsiteX19" fmla="*/ 588169 w 628651"/>
                <a:gd name="connsiteY19" fmla="*/ 583406 h 993097"/>
                <a:gd name="connsiteX20" fmla="*/ 614363 w 628651"/>
                <a:gd name="connsiteY20" fmla="*/ 585788 h 993097"/>
                <a:gd name="connsiteX21" fmla="*/ 619126 w 628651"/>
                <a:gd name="connsiteY21" fmla="*/ 607219 h 993097"/>
                <a:gd name="connsiteX22" fmla="*/ 621507 w 628651"/>
                <a:gd name="connsiteY22" fmla="*/ 616744 h 993097"/>
                <a:gd name="connsiteX23" fmla="*/ 623888 w 628651"/>
                <a:gd name="connsiteY23" fmla="*/ 623888 h 993097"/>
                <a:gd name="connsiteX24" fmla="*/ 628651 w 628651"/>
                <a:gd name="connsiteY24" fmla="*/ 645319 h 993097"/>
                <a:gd name="connsiteX25" fmla="*/ 626269 w 628651"/>
                <a:gd name="connsiteY25" fmla="*/ 669131 h 993097"/>
                <a:gd name="connsiteX26" fmla="*/ 619126 w 628651"/>
                <a:gd name="connsiteY26" fmla="*/ 671513 h 993097"/>
                <a:gd name="connsiteX27" fmla="*/ 609601 w 628651"/>
                <a:gd name="connsiteY27" fmla="*/ 676275 h 993097"/>
                <a:gd name="connsiteX28" fmla="*/ 595313 w 628651"/>
                <a:gd name="connsiteY28" fmla="*/ 685800 h 993097"/>
                <a:gd name="connsiteX29" fmla="*/ 588169 w 628651"/>
                <a:gd name="connsiteY29" fmla="*/ 688181 h 993097"/>
                <a:gd name="connsiteX30" fmla="*/ 576263 w 628651"/>
                <a:gd name="connsiteY30" fmla="*/ 709613 h 993097"/>
                <a:gd name="connsiteX31" fmla="*/ 578644 w 628651"/>
                <a:gd name="connsiteY31" fmla="*/ 740569 h 993097"/>
                <a:gd name="connsiteX32" fmla="*/ 581026 w 628651"/>
                <a:gd name="connsiteY32" fmla="*/ 747713 h 993097"/>
                <a:gd name="connsiteX33" fmla="*/ 573882 w 628651"/>
                <a:gd name="connsiteY33" fmla="*/ 750094 h 993097"/>
                <a:gd name="connsiteX34" fmla="*/ 552451 w 628651"/>
                <a:gd name="connsiteY34" fmla="*/ 754856 h 993097"/>
                <a:gd name="connsiteX35" fmla="*/ 550069 w 628651"/>
                <a:gd name="connsiteY35" fmla="*/ 764381 h 993097"/>
                <a:gd name="connsiteX36" fmla="*/ 547688 w 628651"/>
                <a:gd name="connsiteY36" fmla="*/ 790575 h 993097"/>
                <a:gd name="connsiteX37" fmla="*/ 533401 w 628651"/>
                <a:gd name="connsiteY37" fmla="*/ 802481 h 993097"/>
                <a:gd name="connsiteX38" fmla="*/ 523876 w 628651"/>
                <a:gd name="connsiteY38" fmla="*/ 823913 h 993097"/>
                <a:gd name="connsiteX39" fmla="*/ 521494 w 628651"/>
                <a:gd name="connsiteY39" fmla="*/ 831056 h 993097"/>
                <a:gd name="connsiteX40" fmla="*/ 514351 w 628651"/>
                <a:gd name="connsiteY40" fmla="*/ 869156 h 993097"/>
                <a:gd name="connsiteX41" fmla="*/ 504826 w 628651"/>
                <a:gd name="connsiteY41" fmla="*/ 871538 h 993097"/>
                <a:gd name="connsiteX42" fmla="*/ 492919 w 628651"/>
                <a:gd name="connsiteY42" fmla="*/ 873919 h 993097"/>
                <a:gd name="connsiteX43" fmla="*/ 485776 w 628651"/>
                <a:gd name="connsiteY43" fmla="*/ 878681 h 993097"/>
                <a:gd name="connsiteX44" fmla="*/ 483394 w 628651"/>
                <a:gd name="connsiteY44" fmla="*/ 885825 h 993097"/>
                <a:gd name="connsiteX45" fmla="*/ 481013 w 628651"/>
                <a:gd name="connsiteY45" fmla="*/ 916781 h 993097"/>
                <a:gd name="connsiteX46" fmla="*/ 473869 w 628651"/>
                <a:gd name="connsiteY46" fmla="*/ 919163 h 993097"/>
                <a:gd name="connsiteX47" fmla="*/ 459582 w 628651"/>
                <a:gd name="connsiteY47" fmla="*/ 928688 h 993097"/>
                <a:gd name="connsiteX48" fmla="*/ 450057 w 628651"/>
                <a:gd name="connsiteY48" fmla="*/ 942975 h 993097"/>
                <a:gd name="connsiteX49" fmla="*/ 435769 w 628651"/>
                <a:gd name="connsiteY49" fmla="*/ 947738 h 993097"/>
                <a:gd name="connsiteX50" fmla="*/ 419101 w 628651"/>
                <a:gd name="connsiteY50" fmla="*/ 954881 h 993097"/>
                <a:gd name="connsiteX51" fmla="*/ 409576 w 628651"/>
                <a:gd name="connsiteY51" fmla="*/ 957263 h 993097"/>
                <a:gd name="connsiteX52" fmla="*/ 385763 w 628651"/>
                <a:gd name="connsiteY52" fmla="*/ 962025 h 993097"/>
                <a:gd name="connsiteX53" fmla="*/ 371476 w 628651"/>
                <a:gd name="connsiteY53" fmla="*/ 966788 h 993097"/>
                <a:gd name="connsiteX54" fmla="*/ 352425 w 628651"/>
                <a:gd name="connsiteY54" fmla="*/ 973931 h 993097"/>
                <a:gd name="connsiteX55" fmla="*/ 338138 w 628651"/>
                <a:gd name="connsiteY55" fmla="*/ 981075 h 993097"/>
                <a:gd name="connsiteX56" fmla="*/ 330994 w 628651"/>
                <a:gd name="connsiteY56" fmla="*/ 988219 h 993097"/>
                <a:gd name="connsiteX57" fmla="*/ 321469 w 628651"/>
                <a:gd name="connsiteY57" fmla="*/ 990600 h 993097"/>
                <a:gd name="connsiteX58" fmla="*/ 314325 w 628651"/>
                <a:gd name="connsiteY58" fmla="*/ 992981 h 993097"/>
                <a:gd name="connsiteX59" fmla="*/ 285750 w 628651"/>
                <a:gd name="connsiteY59" fmla="*/ 990600 h 993097"/>
                <a:gd name="connsiteX60" fmla="*/ 280988 w 628651"/>
                <a:gd name="connsiteY60" fmla="*/ 976313 h 993097"/>
                <a:gd name="connsiteX61" fmla="*/ 271463 w 628651"/>
                <a:gd name="connsiteY61" fmla="*/ 962025 h 993097"/>
                <a:gd name="connsiteX62" fmla="*/ 271463 w 628651"/>
                <a:gd name="connsiteY62" fmla="*/ 962025 h 993097"/>
                <a:gd name="connsiteX63" fmla="*/ 230982 w 628651"/>
                <a:gd name="connsiteY63" fmla="*/ 954881 h 993097"/>
                <a:gd name="connsiteX64" fmla="*/ 226219 w 628651"/>
                <a:gd name="connsiteY64" fmla="*/ 945356 h 993097"/>
                <a:gd name="connsiteX65" fmla="*/ 223838 w 628651"/>
                <a:gd name="connsiteY65" fmla="*/ 933450 h 993097"/>
                <a:gd name="connsiteX66" fmla="*/ 221457 w 628651"/>
                <a:gd name="connsiteY66" fmla="*/ 923925 h 993097"/>
                <a:gd name="connsiteX67" fmla="*/ 223838 w 628651"/>
                <a:gd name="connsiteY67" fmla="*/ 900113 h 993097"/>
                <a:gd name="connsiteX68" fmla="*/ 245269 w 628651"/>
                <a:gd name="connsiteY68" fmla="*/ 892969 h 993097"/>
                <a:gd name="connsiteX69" fmla="*/ 252413 w 628651"/>
                <a:gd name="connsiteY69" fmla="*/ 890588 h 993097"/>
                <a:gd name="connsiteX70" fmla="*/ 242888 w 628651"/>
                <a:gd name="connsiteY70" fmla="*/ 878681 h 993097"/>
                <a:gd name="connsiteX71" fmla="*/ 150019 w 628651"/>
                <a:gd name="connsiteY71" fmla="*/ 876300 h 993097"/>
                <a:gd name="connsiteX72" fmla="*/ 135732 w 628651"/>
                <a:gd name="connsiteY72" fmla="*/ 862013 h 993097"/>
                <a:gd name="connsiteX73" fmla="*/ 114300 w 628651"/>
                <a:gd name="connsiteY73" fmla="*/ 842963 h 993097"/>
                <a:gd name="connsiteX74" fmla="*/ 102394 w 628651"/>
                <a:gd name="connsiteY74" fmla="*/ 828675 h 993097"/>
                <a:gd name="connsiteX75" fmla="*/ 97632 w 628651"/>
                <a:gd name="connsiteY75" fmla="*/ 807244 h 993097"/>
                <a:gd name="connsiteX76" fmla="*/ 95250 w 628651"/>
                <a:gd name="connsiteY76" fmla="*/ 800100 h 993097"/>
                <a:gd name="connsiteX77" fmla="*/ 92869 w 628651"/>
                <a:gd name="connsiteY77" fmla="*/ 790575 h 993097"/>
                <a:gd name="connsiteX78" fmla="*/ 88107 w 628651"/>
                <a:gd name="connsiteY78" fmla="*/ 776288 h 993097"/>
                <a:gd name="connsiteX79" fmla="*/ 80963 w 628651"/>
                <a:gd name="connsiteY79" fmla="*/ 754856 h 993097"/>
                <a:gd name="connsiteX80" fmla="*/ 66675 w 628651"/>
                <a:gd name="connsiteY80" fmla="*/ 733425 h 993097"/>
                <a:gd name="connsiteX81" fmla="*/ 57150 w 628651"/>
                <a:gd name="connsiteY81" fmla="*/ 719138 h 993097"/>
                <a:gd name="connsiteX82" fmla="*/ 50007 w 628651"/>
                <a:gd name="connsiteY82" fmla="*/ 697706 h 993097"/>
                <a:gd name="connsiteX83" fmla="*/ 45244 w 628651"/>
                <a:gd name="connsiteY83" fmla="*/ 690563 h 993097"/>
                <a:gd name="connsiteX84" fmla="*/ 40482 w 628651"/>
                <a:gd name="connsiteY84" fmla="*/ 673894 h 993097"/>
                <a:gd name="connsiteX85" fmla="*/ 30957 w 628651"/>
                <a:gd name="connsiteY85" fmla="*/ 654844 h 993097"/>
                <a:gd name="connsiteX86" fmla="*/ 26194 w 628651"/>
                <a:gd name="connsiteY86" fmla="*/ 647700 h 993097"/>
                <a:gd name="connsiteX87" fmla="*/ 21432 w 628651"/>
                <a:gd name="connsiteY87" fmla="*/ 635794 h 993097"/>
                <a:gd name="connsiteX88" fmla="*/ 19050 w 628651"/>
                <a:gd name="connsiteY88" fmla="*/ 628650 h 993097"/>
                <a:gd name="connsiteX89" fmla="*/ 11907 w 628651"/>
                <a:gd name="connsiteY89" fmla="*/ 619125 h 993097"/>
                <a:gd name="connsiteX90" fmla="*/ 7144 w 628651"/>
                <a:gd name="connsiteY90" fmla="*/ 611981 h 993097"/>
                <a:gd name="connsiteX91" fmla="*/ 2382 w 628651"/>
                <a:gd name="connsiteY91" fmla="*/ 597694 h 993097"/>
                <a:gd name="connsiteX92" fmla="*/ 0 w 628651"/>
                <a:gd name="connsiteY92" fmla="*/ 590550 h 993097"/>
                <a:gd name="connsiteX93" fmla="*/ 4763 w 628651"/>
                <a:gd name="connsiteY93" fmla="*/ 573881 h 993097"/>
                <a:gd name="connsiteX94" fmla="*/ 11907 w 628651"/>
                <a:gd name="connsiteY94" fmla="*/ 569119 h 993097"/>
                <a:gd name="connsiteX95" fmla="*/ 16669 w 628651"/>
                <a:gd name="connsiteY95" fmla="*/ 561975 h 993097"/>
                <a:gd name="connsiteX96" fmla="*/ 19050 w 628651"/>
                <a:gd name="connsiteY96" fmla="*/ 554831 h 993097"/>
                <a:gd name="connsiteX97" fmla="*/ 30957 w 628651"/>
                <a:gd name="connsiteY97" fmla="*/ 531019 h 993097"/>
                <a:gd name="connsiteX98" fmla="*/ 38100 w 628651"/>
                <a:gd name="connsiteY98" fmla="*/ 526256 h 993097"/>
                <a:gd name="connsiteX99" fmla="*/ 52388 w 628651"/>
                <a:gd name="connsiteY99" fmla="*/ 519113 h 993097"/>
                <a:gd name="connsiteX100" fmla="*/ 61913 w 628651"/>
                <a:gd name="connsiteY100" fmla="*/ 504825 h 993097"/>
                <a:gd name="connsiteX101" fmla="*/ 76200 w 628651"/>
                <a:gd name="connsiteY101" fmla="*/ 495300 h 993097"/>
                <a:gd name="connsiteX102" fmla="*/ 92869 w 628651"/>
                <a:gd name="connsiteY102" fmla="*/ 485775 h 993097"/>
                <a:gd name="connsiteX103" fmla="*/ 100013 w 628651"/>
                <a:gd name="connsiteY103" fmla="*/ 483394 h 993097"/>
                <a:gd name="connsiteX104" fmla="*/ 107157 w 628651"/>
                <a:gd name="connsiteY104" fmla="*/ 478631 h 993097"/>
                <a:gd name="connsiteX105" fmla="*/ 130969 w 628651"/>
                <a:gd name="connsiteY105" fmla="*/ 471488 h 993097"/>
                <a:gd name="connsiteX106" fmla="*/ 135732 w 628651"/>
                <a:gd name="connsiteY106" fmla="*/ 464344 h 993097"/>
                <a:gd name="connsiteX107" fmla="*/ 150019 w 628651"/>
                <a:gd name="connsiteY107" fmla="*/ 457200 h 993097"/>
                <a:gd name="connsiteX108" fmla="*/ 157163 w 628651"/>
                <a:gd name="connsiteY108" fmla="*/ 452438 h 993097"/>
                <a:gd name="connsiteX109" fmla="*/ 161925 w 628651"/>
                <a:gd name="connsiteY109" fmla="*/ 445294 h 993097"/>
                <a:gd name="connsiteX110" fmla="*/ 166688 w 628651"/>
                <a:gd name="connsiteY110" fmla="*/ 402431 h 993097"/>
                <a:gd name="connsiteX111" fmla="*/ 173832 w 628651"/>
                <a:gd name="connsiteY111" fmla="*/ 397669 h 993097"/>
                <a:gd name="connsiteX112" fmla="*/ 192882 w 628651"/>
                <a:gd name="connsiteY112" fmla="*/ 395288 h 993097"/>
                <a:gd name="connsiteX113" fmla="*/ 195263 w 628651"/>
                <a:gd name="connsiteY113" fmla="*/ 364331 h 993097"/>
                <a:gd name="connsiteX114" fmla="*/ 209550 w 628651"/>
                <a:gd name="connsiteY114" fmla="*/ 350044 h 993097"/>
                <a:gd name="connsiteX115" fmla="*/ 223838 w 628651"/>
                <a:gd name="connsiteY115" fmla="*/ 340519 h 993097"/>
                <a:gd name="connsiteX116" fmla="*/ 233363 w 628651"/>
                <a:gd name="connsiteY116" fmla="*/ 326231 h 993097"/>
                <a:gd name="connsiteX117" fmla="*/ 228600 w 628651"/>
                <a:gd name="connsiteY117" fmla="*/ 302419 h 993097"/>
                <a:gd name="connsiteX118" fmla="*/ 221457 w 628651"/>
                <a:gd name="connsiteY118" fmla="*/ 285750 h 993097"/>
                <a:gd name="connsiteX119" fmla="*/ 214313 w 628651"/>
                <a:gd name="connsiteY119" fmla="*/ 280988 h 993097"/>
                <a:gd name="connsiteX120" fmla="*/ 204788 w 628651"/>
                <a:gd name="connsiteY120" fmla="*/ 269081 h 993097"/>
                <a:gd name="connsiteX121" fmla="*/ 202407 w 628651"/>
                <a:gd name="connsiteY121" fmla="*/ 261938 h 993097"/>
                <a:gd name="connsiteX122" fmla="*/ 197644 w 628651"/>
                <a:gd name="connsiteY122" fmla="*/ 254794 h 993097"/>
                <a:gd name="connsiteX123" fmla="*/ 192882 w 628651"/>
                <a:gd name="connsiteY123" fmla="*/ 240506 h 993097"/>
                <a:gd name="connsiteX124" fmla="*/ 188119 w 628651"/>
                <a:gd name="connsiteY124" fmla="*/ 223838 h 993097"/>
                <a:gd name="connsiteX125" fmla="*/ 178594 w 628651"/>
                <a:gd name="connsiteY125" fmla="*/ 209550 h 993097"/>
                <a:gd name="connsiteX126" fmla="*/ 171450 w 628651"/>
                <a:gd name="connsiteY126" fmla="*/ 207169 h 993097"/>
                <a:gd name="connsiteX127" fmla="*/ 171450 w 628651"/>
                <a:gd name="connsiteY127" fmla="*/ 150019 h 993097"/>
                <a:gd name="connsiteX128" fmla="*/ 176213 w 628651"/>
                <a:gd name="connsiteY128" fmla="*/ 142875 h 993097"/>
                <a:gd name="connsiteX129" fmla="*/ 180975 w 628651"/>
                <a:gd name="connsiteY129" fmla="*/ 104775 h 993097"/>
                <a:gd name="connsiteX130" fmla="*/ 183357 w 628651"/>
                <a:gd name="connsiteY130" fmla="*/ 97631 h 993097"/>
                <a:gd name="connsiteX131" fmla="*/ 180975 w 628651"/>
                <a:gd name="connsiteY131" fmla="*/ 88106 h 993097"/>
                <a:gd name="connsiteX132" fmla="*/ 173832 w 628651"/>
                <a:gd name="connsiteY132" fmla="*/ 83344 h 993097"/>
                <a:gd name="connsiteX133" fmla="*/ 159544 w 628651"/>
                <a:gd name="connsiteY133" fmla="*/ 73819 h 993097"/>
                <a:gd name="connsiteX134" fmla="*/ 142875 w 628651"/>
                <a:gd name="connsiteY134" fmla="*/ 57150 h 993097"/>
                <a:gd name="connsiteX135" fmla="*/ 138113 w 628651"/>
                <a:gd name="connsiteY135" fmla="*/ 50006 h 993097"/>
                <a:gd name="connsiteX136" fmla="*/ 133350 w 628651"/>
                <a:gd name="connsiteY136" fmla="*/ 35719 h 993097"/>
                <a:gd name="connsiteX137" fmla="*/ 126207 w 628651"/>
                <a:gd name="connsiteY137" fmla="*/ 33338 h 993097"/>
                <a:gd name="connsiteX138" fmla="*/ 119063 w 628651"/>
                <a:gd name="connsiteY138" fmla="*/ 19050 h 993097"/>
                <a:gd name="connsiteX139" fmla="*/ 121444 w 628651"/>
                <a:gd name="connsiteY139" fmla="*/ 9525 h 993097"/>
                <a:gd name="connsiteX140" fmla="*/ 135732 w 628651"/>
                <a:gd name="connsiteY140" fmla="*/ 4763 h 993097"/>
                <a:gd name="connsiteX141" fmla="*/ 142875 w 628651"/>
                <a:gd name="connsiteY141" fmla="*/ 2381 h 993097"/>
                <a:gd name="connsiteX142" fmla="*/ 150019 w 628651"/>
                <a:gd name="connsiteY142" fmla="*/ 0 h 993097"/>
                <a:gd name="connsiteX143" fmla="*/ 180975 w 628651"/>
                <a:gd name="connsiteY143" fmla="*/ 2381 h 993097"/>
                <a:gd name="connsiteX144" fmla="*/ 192882 w 628651"/>
                <a:gd name="connsiteY144" fmla="*/ 23813 h 993097"/>
                <a:gd name="connsiteX145" fmla="*/ 197644 w 628651"/>
                <a:gd name="connsiteY145" fmla="*/ 30956 h 993097"/>
                <a:gd name="connsiteX146" fmla="*/ 200025 w 628651"/>
                <a:gd name="connsiteY146" fmla="*/ 38100 h 993097"/>
                <a:gd name="connsiteX147" fmla="*/ 223838 w 628651"/>
                <a:gd name="connsiteY147" fmla="*/ 45244 h 993097"/>
                <a:gd name="connsiteX148" fmla="*/ 228600 w 628651"/>
                <a:gd name="connsiteY148" fmla="*/ 59531 h 993097"/>
                <a:gd name="connsiteX149" fmla="*/ 230982 w 628651"/>
                <a:gd name="connsiteY149" fmla="*/ 76200 h 993097"/>
                <a:gd name="connsiteX150" fmla="*/ 245269 w 628651"/>
                <a:gd name="connsiteY150" fmla="*/ 80963 h 993097"/>
                <a:gd name="connsiteX151" fmla="*/ 252413 w 628651"/>
                <a:gd name="connsiteY151" fmla="*/ 88106 h 993097"/>
                <a:gd name="connsiteX152" fmla="*/ 252413 w 628651"/>
                <a:gd name="connsiteY152" fmla="*/ 107156 h 993097"/>
                <a:gd name="connsiteX153" fmla="*/ 280988 w 628651"/>
                <a:gd name="connsiteY153" fmla="*/ 121444 h 993097"/>
                <a:gd name="connsiteX154" fmla="*/ 288132 w 628651"/>
                <a:gd name="connsiteY154" fmla="*/ 123825 h 993097"/>
                <a:gd name="connsiteX155" fmla="*/ 295275 w 628651"/>
                <a:gd name="connsiteY155" fmla="*/ 126206 h 993097"/>
                <a:gd name="connsiteX156" fmla="*/ 302419 w 628651"/>
                <a:gd name="connsiteY156" fmla="*/ 130969 h 993097"/>
                <a:gd name="connsiteX157" fmla="*/ 316707 w 628651"/>
                <a:gd name="connsiteY157" fmla="*/ 135731 h 993097"/>
                <a:gd name="connsiteX158" fmla="*/ 323850 w 628651"/>
                <a:gd name="connsiteY158" fmla="*/ 188119 h 993097"/>
                <a:gd name="connsiteX159" fmla="*/ 330994 w 628651"/>
                <a:gd name="connsiteY159" fmla="*/ 192881 h 993097"/>
                <a:gd name="connsiteX160" fmla="*/ 345282 w 628651"/>
                <a:gd name="connsiteY160" fmla="*/ 204788 h 993097"/>
                <a:gd name="connsiteX161" fmla="*/ 359569 w 628651"/>
                <a:gd name="connsiteY161" fmla="*/ 211931 h 993097"/>
                <a:gd name="connsiteX162" fmla="*/ 369094 w 628651"/>
                <a:gd name="connsiteY162" fmla="*/ 226219 h 993097"/>
                <a:gd name="connsiteX163" fmla="*/ 373857 w 628651"/>
                <a:gd name="connsiteY163" fmla="*/ 240506 h 993097"/>
                <a:gd name="connsiteX164" fmla="*/ 376238 w 628651"/>
                <a:gd name="connsiteY164" fmla="*/ 247650 h 993097"/>
                <a:gd name="connsiteX165" fmla="*/ 385763 w 628651"/>
                <a:gd name="connsiteY165" fmla="*/ 261938 h 993097"/>
                <a:gd name="connsiteX166" fmla="*/ 395288 w 628651"/>
                <a:gd name="connsiteY166" fmla="*/ 273844 h 993097"/>
                <a:gd name="connsiteX167" fmla="*/ 400051 w 628651"/>
                <a:gd name="connsiteY167" fmla="*/ 283369 h 993097"/>
                <a:gd name="connsiteX168" fmla="*/ 402432 w 628651"/>
                <a:gd name="connsiteY168" fmla="*/ 292894 h 993097"/>
                <a:gd name="connsiteX169" fmla="*/ 407194 w 628651"/>
                <a:gd name="connsiteY169" fmla="*/ 307181 h 993097"/>
                <a:gd name="connsiteX170" fmla="*/ 409576 w 628651"/>
                <a:gd name="connsiteY170" fmla="*/ 314325 h 993097"/>
                <a:gd name="connsiteX171" fmla="*/ 414338 w 628651"/>
                <a:gd name="connsiteY171" fmla="*/ 347663 h 993097"/>
                <a:gd name="connsiteX0" fmla="*/ 414338 w 628651"/>
                <a:gd name="connsiteY0" fmla="*/ 347663 h 993097"/>
                <a:gd name="connsiteX1" fmla="*/ 471488 w 628651"/>
                <a:gd name="connsiteY1" fmla="*/ 359569 h 993097"/>
                <a:gd name="connsiteX2" fmla="*/ 473869 w 628651"/>
                <a:gd name="connsiteY2" fmla="*/ 373856 h 993097"/>
                <a:gd name="connsiteX3" fmla="*/ 478632 w 628651"/>
                <a:gd name="connsiteY3" fmla="*/ 388144 h 993097"/>
                <a:gd name="connsiteX4" fmla="*/ 481013 w 628651"/>
                <a:gd name="connsiteY4" fmla="*/ 400050 h 993097"/>
                <a:gd name="connsiteX5" fmla="*/ 485776 w 628651"/>
                <a:gd name="connsiteY5" fmla="*/ 407194 h 993097"/>
                <a:gd name="connsiteX6" fmla="*/ 492919 w 628651"/>
                <a:gd name="connsiteY6" fmla="*/ 409575 h 993097"/>
                <a:gd name="connsiteX7" fmla="*/ 500063 w 628651"/>
                <a:gd name="connsiteY7" fmla="*/ 414338 h 993097"/>
                <a:gd name="connsiteX8" fmla="*/ 507207 w 628651"/>
                <a:gd name="connsiteY8" fmla="*/ 416719 h 993097"/>
                <a:gd name="connsiteX9" fmla="*/ 509588 w 628651"/>
                <a:gd name="connsiteY9" fmla="*/ 464344 h 993097"/>
                <a:gd name="connsiteX10" fmla="*/ 514351 w 628651"/>
                <a:gd name="connsiteY10" fmla="*/ 478631 h 993097"/>
                <a:gd name="connsiteX11" fmla="*/ 516732 w 628651"/>
                <a:gd name="connsiteY11" fmla="*/ 485775 h 993097"/>
                <a:gd name="connsiteX12" fmla="*/ 519113 w 628651"/>
                <a:gd name="connsiteY12" fmla="*/ 504825 h 993097"/>
                <a:gd name="connsiteX13" fmla="*/ 526257 w 628651"/>
                <a:gd name="connsiteY13" fmla="*/ 507206 h 993097"/>
                <a:gd name="connsiteX14" fmla="*/ 540544 w 628651"/>
                <a:gd name="connsiteY14" fmla="*/ 514350 h 993097"/>
                <a:gd name="connsiteX15" fmla="*/ 547688 w 628651"/>
                <a:gd name="connsiteY15" fmla="*/ 521494 h 993097"/>
                <a:gd name="connsiteX16" fmla="*/ 550069 w 628651"/>
                <a:gd name="connsiteY16" fmla="*/ 535781 h 993097"/>
                <a:gd name="connsiteX17" fmla="*/ 578644 w 628651"/>
                <a:gd name="connsiteY17" fmla="*/ 542925 h 993097"/>
                <a:gd name="connsiteX18" fmla="*/ 585788 w 628651"/>
                <a:gd name="connsiteY18" fmla="*/ 576263 h 993097"/>
                <a:gd name="connsiteX19" fmla="*/ 588169 w 628651"/>
                <a:gd name="connsiteY19" fmla="*/ 583406 h 993097"/>
                <a:gd name="connsiteX20" fmla="*/ 614363 w 628651"/>
                <a:gd name="connsiteY20" fmla="*/ 585788 h 993097"/>
                <a:gd name="connsiteX21" fmla="*/ 619126 w 628651"/>
                <a:gd name="connsiteY21" fmla="*/ 607219 h 993097"/>
                <a:gd name="connsiteX22" fmla="*/ 621507 w 628651"/>
                <a:gd name="connsiteY22" fmla="*/ 616744 h 993097"/>
                <a:gd name="connsiteX23" fmla="*/ 623888 w 628651"/>
                <a:gd name="connsiteY23" fmla="*/ 623888 h 993097"/>
                <a:gd name="connsiteX24" fmla="*/ 628651 w 628651"/>
                <a:gd name="connsiteY24" fmla="*/ 645319 h 993097"/>
                <a:gd name="connsiteX25" fmla="*/ 626269 w 628651"/>
                <a:gd name="connsiteY25" fmla="*/ 669131 h 993097"/>
                <a:gd name="connsiteX26" fmla="*/ 619126 w 628651"/>
                <a:gd name="connsiteY26" fmla="*/ 671513 h 993097"/>
                <a:gd name="connsiteX27" fmla="*/ 609601 w 628651"/>
                <a:gd name="connsiteY27" fmla="*/ 676275 h 993097"/>
                <a:gd name="connsiteX28" fmla="*/ 595313 w 628651"/>
                <a:gd name="connsiteY28" fmla="*/ 685800 h 993097"/>
                <a:gd name="connsiteX29" fmla="*/ 588169 w 628651"/>
                <a:gd name="connsiteY29" fmla="*/ 688181 h 993097"/>
                <a:gd name="connsiteX30" fmla="*/ 576263 w 628651"/>
                <a:gd name="connsiteY30" fmla="*/ 709613 h 993097"/>
                <a:gd name="connsiteX31" fmla="*/ 578644 w 628651"/>
                <a:gd name="connsiteY31" fmla="*/ 740569 h 993097"/>
                <a:gd name="connsiteX32" fmla="*/ 581026 w 628651"/>
                <a:gd name="connsiteY32" fmla="*/ 747713 h 993097"/>
                <a:gd name="connsiteX33" fmla="*/ 573882 w 628651"/>
                <a:gd name="connsiteY33" fmla="*/ 750094 h 993097"/>
                <a:gd name="connsiteX34" fmla="*/ 552451 w 628651"/>
                <a:gd name="connsiteY34" fmla="*/ 754856 h 993097"/>
                <a:gd name="connsiteX35" fmla="*/ 550069 w 628651"/>
                <a:gd name="connsiteY35" fmla="*/ 764381 h 993097"/>
                <a:gd name="connsiteX36" fmla="*/ 547688 w 628651"/>
                <a:gd name="connsiteY36" fmla="*/ 790575 h 993097"/>
                <a:gd name="connsiteX37" fmla="*/ 533401 w 628651"/>
                <a:gd name="connsiteY37" fmla="*/ 802481 h 993097"/>
                <a:gd name="connsiteX38" fmla="*/ 523876 w 628651"/>
                <a:gd name="connsiteY38" fmla="*/ 823913 h 993097"/>
                <a:gd name="connsiteX39" fmla="*/ 521494 w 628651"/>
                <a:gd name="connsiteY39" fmla="*/ 831056 h 993097"/>
                <a:gd name="connsiteX40" fmla="*/ 514351 w 628651"/>
                <a:gd name="connsiteY40" fmla="*/ 869156 h 993097"/>
                <a:gd name="connsiteX41" fmla="*/ 504826 w 628651"/>
                <a:gd name="connsiteY41" fmla="*/ 871538 h 993097"/>
                <a:gd name="connsiteX42" fmla="*/ 492919 w 628651"/>
                <a:gd name="connsiteY42" fmla="*/ 873919 h 993097"/>
                <a:gd name="connsiteX43" fmla="*/ 485776 w 628651"/>
                <a:gd name="connsiteY43" fmla="*/ 878681 h 993097"/>
                <a:gd name="connsiteX44" fmla="*/ 483394 w 628651"/>
                <a:gd name="connsiteY44" fmla="*/ 885825 h 993097"/>
                <a:gd name="connsiteX45" fmla="*/ 481013 w 628651"/>
                <a:gd name="connsiteY45" fmla="*/ 916781 h 993097"/>
                <a:gd name="connsiteX46" fmla="*/ 473869 w 628651"/>
                <a:gd name="connsiteY46" fmla="*/ 919163 h 993097"/>
                <a:gd name="connsiteX47" fmla="*/ 459582 w 628651"/>
                <a:gd name="connsiteY47" fmla="*/ 928688 h 993097"/>
                <a:gd name="connsiteX48" fmla="*/ 450057 w 628651"/>
                <a:gd name="connsiteY48" fmla="*/ 942975 h 993097"/>
                <a:gd name="connsiteX49" fmla="*/ 435769 w 628651"/>
                <a:gd name="connsiteY49" fmla="*/ 947738 h 993097"/>
                <a:gd name="connsiteX50" fmla="*/ 419101 w 628651"/>
                <a:gd name="connsiteY50" fmla="*/ 954881 h 993097"/>
                <a:gd name="connsiteX51" fmla="*/ 409576 w 628651"/>
                <a:gd name="connsiteY51" fmla="*/ 957263 h 993097"/>
                <a:gd name="connsiteX52" fmla="*/ 385763 w 628651"/>
                <a:gd name="connsiteY52" fmla="*/ 962025 h 993097"/>
                <a:gd name="connsiteX53" fmla="*/ 371476 w 628651"/>
                <a:gd name="connsiteY53" fmla="*/ 966788 h 993097"/>
                <a:gd name="connsiteX54" fmla="*/ 352425 w 628651"/>
                <a:gd name="connsiteY54" fmla="*/ 973931 h 993097"/>
                <a:gd name="connsiteX55" fmla="*/ 338138 w 628651"/>
                <a:gd name="connsiteY55" fmla="*/ 981075 h 993097"/>
                <a:gd name="connsiteX56" fmla="*/ 330994 w 628651"/>
                <a:gd name="connsiteY56" fmla="*/ 988219 h 993097"/>
                <a:gd name="connsiteX57" fmla="*/ 321469 w 628651"/>
                <a:gd name="connsiteY57" fmla="*/ 990600 h 993097"/>
                <a:gd name="connsiteX58" fmla="*/ 314325 w 628651"/>
                <a:gd name="connsiteY58" fmla="*/ 992981 h 993097"/>
                <a:gd name="connsiteX59" fmla="*/ 285750 w 628651"/>
                <a:gd name="connsiteY59" fmla="*/ 990600 h 993097"/>
                <a:gd name="connsiteX60" fmla="*/ 280988 w 628651"/>
                <a:gd name="connsiteY60" fmla="*/ 976313 h 993097"/>
                <a:gd name="connsiteX61" fmla="*/ 271463 w 628651"/>
                <a:gd name="connsiteY61" fmla="*/ 962025 h 993097"/>
                <a:gd name="connsiteX62" fmla="*/ 271463 w 628651"/>
                <a:gd name="connsiteY62" fmla="*/ 962025 h 993097"/>
                <a:gd name="connsiteX63" fmla="*/ 230982 w 628651"/>
                <a:gd name="connsiteY63" fmla="*/ 954881 h 993097"/>
                <a:gd name="connsiteX64" fmla="*/ 226219 w 628651"/>
                <a:gd name="connsiteY64" fmla="*/ 945356 h 993097"/>
                <a:gd name="connsiteX65" fmla="*/ 223838 w 628651"/>
                <a:gd name="connsiteY65" fmla="*/ 933450 h 993097"/>
                <a:gd name="connsiteX66" fmla="*/ 221457 w 628651"/>
                <a:gd name="connsiteY66" fmla="*/ 923925 h 993097"/>
                <a:gd name="connsiteX67" fmla="*/ 223838 w 628651"/>
                <a:gd name="connsiteY67" fmla="*/ 900113 h 993097"/>
                <a:gd name="connsiteX68" fmla="*/ 245269 w 628651"/>
                <a:gd name="connsiteY68" fmla="*/ 892969 h 993097"/>
                <a:gd name="connsiteX69" fmla="*/ 252413 w 628651"/>
                <a:gd name="connsiteY69" fmla="*/ 890588 h 993097"/>
                <a:gd name="connsiteX70" fmla="*/ 254795 w 628651"/>
                <a:gd name="connsiteY70" fmla="*/ 871537 h 993097"/>
                <a:gd name="connsiteX71" fmla="*/ 150019 w 628651"/>
                <a:gd name="connsiteY71" fmla="*/ 876300 h 993097"/>
                <a:gd name="connsiteX72" fmla="*/ 135732 w 628651"/>
                <a:gd name="connsiteY72" fmla="*/ 862013 h 993097"/>
                <a:gd name="connsiteX73" fmla="*/ 114300 w 628651"/>
                <a:gd name="connsiteY73" fmla="*/ 842963 h 993097"/>
                <a:gd name="connsiteX74" fmla="*/ 102394 w 628651"/>
                <a:gd name="connsiteY74" fmla="*/ 828675 h 993097"/>
                <a:gd name="connsiteX75" fmla="*/ 97632 w 628651"/>
                <a:gd name="connsiteY75" fmla="*/ 807244 h 993097"/>
                <a:gd name="connsiteX76" fmla="*/ 95250 w 628651"/>
                <a:gd name="connsiteY76" fmla="*/ 800100 h 993097"/>
                <a:gd name="connsiteX77" fmla="*/ 92869 w 628651"/>
                <a:gd name="connsiteY77" fmla="*/ 790575 h 993097"/>
                <a:gd name="connsiteX78" fmla="*/ 88107 w 628651"/>
                <a:gd name="connsiteY78" fmla="*/ 776288 h 993097"/>
                <a:gd name="connsiteX79" fmla="*/ 80963 w 628651"/>
                <a:gd name="connsiteY79" fmla="*/ 754856 h 993097"/>
                <a:gd name="connsiteX80" fmla="*/ 66675 w 628651"/>
                <a:gd name="connsiteY80" fmla="*/ 733425 h 993097"/>
                <a:gd name="connsiteX81" fmla="*/ 57150 w 628651"/>
                <a:gd name="connsiteY81" fmla="*/ 719138 h 993097"/>
                <a:gd name="connsiteX82" fmla="*/ 50007 w 628651"/>
                <a:gd name="connsiteY82" fmla="*/ 697706 h 993097"/>
                <a:gd name="connsiteX83" fmla="*/ 45244 w 628651"/>
                <a:gd name="connsiteY83" fmla="*/ 690563 h 993097"/>
                <a:gd name="connsiteX84" fmla="*/ 40482 w 628651"/>
                <a:gd name="connsiteY84" fmla="*/ 673894 h 993097"/>
                <a:gd name="connsiteX85" fmla="*/ 30957 w 628651"/>
                <a:gd name="connsiteY85" fmla="*/ 654844 h 993097"/>
                <a:gd name="connsiteX86" fmla="*/ 26194 w 628651"/>
                <a:gd name="connsiteY86" fmla="*/ 647700 h 993097"/>
                <a:gd name="connsiteX87" fmla="*/ 21432 w 628651"/>
                <a:gd name="connsiteY87" fmla="*/ 635794 h 993097"/>
                <a:gd name="connsiteX88" fmla="*/ 19050 w 628651"/>
                <a:gd name="connsiteY88" fmla="*/ 628650 h 993097"/>
                <a:gd name="connsiteX89" fmla="*/ 11907 w 628651"/>
                <a:gd name="connsiteY89" fmla="*/ 619125 h 993097"/>
                <a:gd name="connsiteX90" fmla="*/ 7144 w 628651"/>
                <a:gd name="connsiteY90" fmla="*/ 611981 h 993097"/>
                <a:gd name="connsiteX91" fmla="*/ 2382 w 628651"/>
                <a:gd name="connsiteY91" fmla="*/ 597694 h 993097"/>
                <a:gd name="connsiteX92" fmla="*/ 0 w 628651"/>
                <a:gd name="connsiteY92" fmla="*/ 590550 h 993097"/>
                <a:gd name="connsiteX93" fmla="*/ 4763 w 628651"/>
                <a:gd name="connsiteY93" fmla="*/ 573881 h 993097"/>
                <a:gd name="connsiteX94" fmla="*/ 11907 w 628651"/>
                <a:gd name="connsiteY94" fmla="*/ 569119 h 993097"/>
                <a:gd name="connsiteX95" fmla="*/ 16669 w 628651"/>
                <a:gd name="connsiteY95" fmla="*/ 561975 h 993097"/>
                <a:gd name="connsiteX96" fmla="*/ 19050 w 628651"/>
                <a:gd name="connsiteY96" fmla="*/ 554831 h 993097"/>
                <a:gd name="connsiteX97" fmla="*/ 30957 w 628651"/>
                <a:gd name="connsiteY97" fmla="*/ 531019 h 993097"/>
                <a:gd name="connsiteX98" fmla="*/ 38100 w 628651"/>
                <a:gd name="connsiteY98" fmla="*/ 526256 h 993097"/>
                <a:gd name="connsiteX99" fmla="*/ 52388 w 628651"/>
                <a:gd name="connsiteY99" fmla="*/ 519113 h 993097"/>
                <a:gd name="connsiteX100" fmla="*/ 61913 w 628651"/>
                <a:gd name="connsiteY100" fmla="*/ 504825 h 993097"/>
                <a:gd name="connsiteX101" fmla="*/ 76200 w 628651"/>
                <a:gd name="connsiteY101" fmla="*/ 495300 h 993097"/>
                <a:gd name="connsiteX102" fmla="*/ 92869 w 628651"/>
                <a:gd name="connsiteY102" fmla="*/ 485775 h 993097"/>
                <a:gd name="connsiteX103" fmla="*/ 100013 w 628651"/>
                <a:gd name="connsiteY103" fmla="*/ 483394 h 993097"/>
                <a:gd name="connsiteX104" fmla="*/ 107157 w 628651"/>
                <a:gd name="connsiteY104" fmla="*/ 478631 h 993097"/>
                <a:gd name="connsiteX105" fmla="*/ 130969 w 628651"/>
                <a:gd name="connsiteY105" fmla="*/ 471488 h 993097"/>
                <a:gd name="connsiteX106" fmla="*/ 135732 w 628651"/>
                <a:gd name="connsiteY106" fmla="*/ 464344 h 993097"/>
                <a:gd name="connsiteX107" fmla="*/ 150019 w 628651"/>
                <a:gd name="connsiteY107" fmla="*/ 457200 h 993097"/>
                <a:gd name="connsiteX108" fmla="*/ 157163 w 628651"/>
                <a:gd name="connsiteY108" fmla="*/ 452438 h 993097"/>
                <a:gd name="connsiteX109" fmla="*/ 161925 w 628651"/>
                <a:gd name="connsiteY109" fmla="*/ 445294 h 993097"/>
                <a:gd name="connsiteX110" fmla="*/ 166688 w 628651"/>
                <a:gd name="connsiteY110" fmla="*/ 402431 h 993097"/>
                <a:gd name="connsiteX111" fmla="*/ 173832 w 628651"/>
                <a:gd name="connsiteY111" fmla="*/ 397669 h 993097"/>
                <a:gd name="connsiteX112" fmla="*/ 192882 w 628651"/>
                <a:gd name="connsiteY112" fmla="*/ 395288 h 993097"/>
                <a:gd name="connsiteX113" fmla="*/ 195263 w 628651"/>
                <a:gd name="connsiteY113" fmla="*/ 364331 h 993097"/>
                <a:gd name="connsiteX114" fmla="*/ 209550 w 628651"/>
                <a:gd name="connsiteY114" fmla="*/ 350044 h 993097"/>
                <a:gd name="connsiteX115" fmla="*/ 223838 w 628651"/>
                <a:gd name="connsiteY115" fmla="*/ 340519 h 993097"/>
                <a:gd name="connsiteX116" fmla="*/ 233363 w 628651"/>
                <a:gd name="connsiteY116" fmla="*/ 326231 h 993097"/>
                <a:gd name="connsiteX117" fmla="*/ 228600 w 628651"/>
                <a:gd name="connsiteY117" fmla="*/ 302419 h 993097"/>
                <a:gd name="connsiteX118" fmla="*/ 221457 w 628651"/>
                <a:gd name="connsiteY118" fmla="*/ 285750 h 993097"/>
                <a:gd name="connsiteX119" fmla="*/ 214313 w 628651"/>
                <a:gd name="connsiteY119" fmla="*/ 280988 h 993097"/>
                <a:gd name="connsiteX120" fmla="*/ 204788 w 628651"/>
                <a:gd name="connsiteY120" fmla="*/ 269081 h 993097"/>
                <a:gd name="connsiteX121" fmla="*/ 202407 w 628651"/>
                <a:gd name="connsiteY121" fmla="*/ 261938 h 993097"/>
                <a:gd name="connsiteX122" fmla="*/ 197644 w 628651"/>
                <a:gd name="connsiteY122" fmla="*/ 254794 h 993097"/>
                <a:gd name="connsiteX123" fmla="*/ 192882 w 628651"/>
                <a:gd name="connsiteY123" fmla="*/ 240506 h 993097"/>
                <a:gd name="connsiteX124" fmla="*/ 188119 w 628651"/>
                <a:gd name="connsiteY124" fmla="*/ 223838 h 993097"/>
                <a:gd name="connsiteX125" fmla="*/ 178594 w 628651"/>
                <a:gd name="connsiteY125" fmla="*/ 209550 h 993097"/>
                <a:gd name="connsiteX126" fmla="*/ 171450 w 628651"/>
                <a:gd name="connsiteY126" fmla="*/ 207169 h 993097"/>
                <a:gd name="connsiteX127" fmla="*/ 171450 w 628651"/>
                <a:gd name="connsiteY127" fmla="*/ 150019 h 993097"/>
                <a:gd name="connsiteX128" fmla="*/ 176213 w 628651"/>
                <a:gd name="connsiteY128" fmla="*/ 142875 h 993097"/>
                <a:gd name="connsiteX129" fmla="*/ 180975 w 628651"/>
                <a:gd name="connsiteY129" fmla="*/ 104775 h 993097"/>
                <a:gd name="connsiteX130" fmla="*/ 183357 w 628651"/>
                <a:gd name="connsiteY130" fmla="*/ 97631 h 993097"/>
                <a:gd name="connsiteX131" fmla="*/ 180975 w 628651"/>
                <a:gd name="connsiteY131" fmla="*/ 88106 h 993097"/>
                <a:gd name="connsiteX132" fmla="*/ 173832 w 628651"/>
                <a:gd name="connsiteY132" fmla="*/ 83344 h 993097"/>
                <a:gd name="connsiteX133" fmla="*/ 159544 w 628651"/>
                <a:gd name="connsiteY133" fmla="*/ 73819 h 993097"/>
                <a:gd name="connsiteX134" fmla="*/ 142875 w 628651"/>
                <a:gd name="connsiteY134" fmla="*/ 57150 h 993097"/>
                <a:gd name="connsiteX135" fmla="*/ 138113 w 628651"/>
                <a:gd name="connsiteY135" fmla="*/ 50006 h 993097"/>
                <a:gd name="connsiteX136" fmla="*/ 133350 w 628651"/>
                <a:gd name="connsiteY136" fmla="*/ 35719 h 993097"/>
                <a:gd name="connsiteX137" fmla="*/ 126207 w 628651"/>
                <a:gd name="connsiteY137" fmla="*/ 33338 h 993097"/>
                <a:gd name="connsiteX138" fmla="*/ 119063 w 628651"/>
                <a:gd name="connsiteY138" fmla="*/ 19050 h 993097"/>
                <a:gd name="connsiteX139" fmla="*/ 121444 w 628651"/>
                <a:gd name="connsiteY139" fmla="*/ 9525 h 993097"/>
                <a:gd name="connsiteX140" fmla="*/ 135732 w 628651"/>
                <a:gd name="connsiteY140" fmla="*/ 4763 h 993097"/>
                <a:gd name="connsiteX141" fmla="*/ 142875 w 628651"/>
                <a:gd name="connsiteY141" fmla="*/ 2381 h 993097"/>
                <a:gd name="connsiteX142" fmla="*/ 150019 w 628651"/>
                <a:gd name="connsiteY142" fmla="*/ 0 h 993097"/>
                <a:gd name="connsiteX143" fmla="*/ 180975 w 628651"/>
                <a:gd name="connsiteY143" fmla="*/ 2381 h 993097"/>
                <a:gd name="connsiteX144" fmla="*/ 192882 w 628651"/>
                <a:gd name="connsiteY144" fmla="*/ 23813 h 993097"/>
                <a:gd name="connsiteX145" fmla="*/ 197644 w 628651"/>
                <a:gd name="connsiteY145" fmla="*/ 30956 h 993097"/>
                <a:gd name="connsiteX146" fmla="*/ 200025 w 628651"/>
                <a:gd name="connsiteY146" fmla="*/ 38100 h 993097"/>
                <a:gd name="connsiteX147" fmla="*/ 223838 w 628651"/>
                <a:gd name="connsiteY147" fmla="*/ 45244 h 993097"/>
                <a:gd name="connsiteX148" fmla="*/ 228600 w 628651"/>
                <a:gd name="connsiteY148" fmla="*/ 59531 h 993097"/>
                <a:gd name="connsiteX149" fmla="*/ 230982 w 628651"/>
                <a:gd name="connsiteY149" fmla="*/ 76200 h 993097"/>
                <a:gd name="connsiteX150" fmla="*/ 245269 w 628651"/>
                <a:gd name="connsiteY150" fmla="*/ 80963 h 993097"/>
                <a:gd name="connsiteX151" fmla="*/ 252413 w 628651"/>
                <a:gd name="connsiteY151" fmla="*/ 88106 h 993097"/>
                <a:gd name="connsiteX152" fmla="*/ 252413 w 628651"/>
                <a:gd name="connsiteY152" fmla="*/ 107156 h 993097"/>
                <a:gd name="connsiteX153" fmla="*/ 280988 w 628651"/>
                <a:gd name="connsiteY153" fmla="*/ 121444 h 993097"/>
                <a:gd name="connsiteX154" fmla="*/ 288132 w 628651"/>
                <a:gd name="connsiteY154" fmla="*/ 123825 h 993097"/>
                <a:gd name="connsiteX155" fmla="*/ 295275 w 628651"/>
                <a:gd name="connsiteY155" fmla="*/ 126206 h 993097"/>
                <a:gd name="connsiteX156" fmla="*/ 302419 w 628651"/>
                <a:gd name="connsiteY156" fmla="*/ 130969 h 993097"/>
                <a:gd name="connsiteX157" fmla="*/ 316707 w 628651"/>
                <a:gd name="connsiteY157" fmla="*/ 135731 h 993097"/>
                <a:gd name="connsiteX158" fmla="*/ 323850 w 628651"/>
                <a:gd name="connsiteY158" fmla="*/ 188119 h 993097"/>
                <a:gd name="connsiteX159" fmla="*/ 330994 w 628651"/>
                <a:gd name="connsiteY159" fmla="*/ 192881 h 993097"/>
                <a:gd name="connsiteX160" fmla="*/ 345282 w 628651"/>
                <a:gd name="connsiteY160" fmla="*/ 204788 h 993097"/>
                <a:gd name="connsiteX161" fmla="*/ 359569 w 628651"/>
                <a:gd name="connsiteY161" fmla="*/ 211931 h 993097"/>
                <a:gd name="connsiteX162" fmla="*/ 369094 w 628651"/>
                <a:gd name="connsiteY162" fmla="*/ 226219 h 993097"/>
                <a:gd name="connsiteX163" fmla="*/ 373857 w 628651"/>
                <a:gd name="connsiteY163" fmla="*/ 240506 h 993097"/>
                <a:gd name="connsiteX164" fmla="*/ 376238 w 628651"/>
                <a:gd name="connsiteY164" fmla="*/ 247650 h 993097"/>
                <a:gd name="connsiteX165" fmla="*/ 385763 w 628651"/>
                <a:gd name="connsiteY165" fmla="*/ 261938 h 993097"/>
                <a:gd name="connsiteX166" fmla="*/ 395288 w 628651"/>
                <a:gd name="connsiteY166" fmla="*/ 273844 h 993097"/>
                <a:gd name="connsiteX167" fmla="*/ 400051 w 628651"/>
                <a:gd name="connsiteY167" fmla="*/ 283369 h 993097"/>
                <a:gd name="connsiteX168" fmla="*/ 402432 w 628651"/>
                <a:gd name="connsiteY168" fmla="*/ 292894 h 993097"/>
                <a:gd name="connsiteX169" fmla="*/ 407194 w 628651"/>
                <a:gd name="connsiteY169" fmla="*/ 307181 h 993097"/>
                <a:gd name="connsiteX170" fmla="*/ 409576 w 628651"/>
                <a:gd name="connsiteY170" fmla="*/ 314325 h 993097"/>
                <a:gd name="connsiteX171" fmla="*/ 414338 w 628651"/>
                <a:gd name="connsiteY171" fmla="*/ 347663 h 99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628651" h="993097">
                  <a:moveTo>
                    <a:pt x="414338" y="347663"/>
                  </a:moveTo>
                  <a:cubicBezTo>
                    <a:pt x="424657" y="355204"/>
                    <a:pt x="461566" y="355203"/>
                    <a:pt x="471488" y="359569"/>
                  </a:cubicBezTo>
                  <a:cubicBezTo>
                    <a:pt x="481410" y="363935"/>
                    <a:pt x="472698" y="369172"/>
                    <a:pt x="473869" y="373856"/>
                  </a:cubicBezTo>
                  <a:cubicBezTo>
                    <a:pt x="475087" y="378726"/>
                    <a:pt x="477648" y="383221"/>
                    <a:pt x="478632" y="388144"/>
                  </a:cubicBezTo>
                  <a:cubicBezTo>
                    <a:pt x="479426" y="392113"/>
                    <a:pt x="479592" y="396260"/>
                    <a:pt x="481013" y="400050"/>
                  </a:cubicBezTo>
                  <a:cubicBezTo>
                    <a:pt x="482018" y="402730"/>
                    <a:pt x="483541" y="405406"/>
                    <a:pt x="485776" y="407194"/>
                  </a:cubicBezTo>
                  <a:cubicBezTo>
                    <a:pt x="487736" y="408762"/>
                    <a:pt x="490538" y="408781"/>
                    <a:pt x="492919" y="409575"/>
                  </a:cubicBezTo>
                  <a:cubicBezTo>
                    <a:pt x="495300" y="411163"/>
                    <a:pt x="497503" y="413058"/>
                    <a:pt x="500063" y="414338"/>
                  </a:cubicBezTo>
                  <a:cubicBezTo>
                    <a:pt x="502308" y="415461"/>
                    <a:pt x="506737" y="414253"/>
                    <a:pt x="507207" y="416719"/>
                  </a:cubicBezTo>
                  <a:cubicBezTo>
                    <a:pt x="510181" y="432333"/>
                    <a:pt x="507766" y="448554"/>
                    <a:pt x="509588" y="464344"/>
                  </a:cubicBezTo>
                  <a:cubicBezTo>
                    <a:pt x="510163" y="469331"/>
                    <a:pt x="512763" y="473869"/>
                    <a:pt x="514351" y="478631"/>
                  </a:cubicBezTo>
                  <a:lnTo>
                    <a:pt x="516732" y="485775"/>
                  </a:lnTo>
                  <a:cubicBezTo>
                    <a:pt x="517526" y="492125"/>
                    <a:pt x="516514" y="498977"/>
                    <a:pt x="519113" y="504825"/>
                  </a:cubicBezTo>
                  <a:cubicBezTo>
                    <a:pt x="520132" y="507119"/>
                    <a:pt x="524012" y="506083"/>
                    <a:pt x="526257" y="507206"/>
                  </a:cubicBezTo>
                  <a:cubicBezTo>
                    <a:pt x="544724" y="516440"/>
                    <a:pt x="522588" y="508365"/>
                    <a:pt x="540544" y="514350"/>
                  </a:cubicBezTo>
                  <a:cubicBezTo>
                    <a:pt x="542925" y="516731"/>
                    <a:pt x="546320" y="518417"/>
                    <a:pt x="547688" y="521494"/>
                  </a:cubicBezTo>
                  <a:cubicBezTo>
                    <a:pt x="549649" y="525906"/>
                    <a:pt x="546890" y="532148"/>
                    <a:pt x="550069" y="535781"/>
                  </a:cubicBezTo>
                  <a:cubicBezTo>
                    <a:pt x="553291" y="539463"/>
                    <a:pt x="574452" y="542226"/>
                    <a:pt x="578644" y="542925"/>
                  </a:cubicBezTo>
                  <a:cubicBezTo>
                    <a:pt x="587787" y="570352"/>
                    <a:pt x="579781" y="543222"/>
                    <a:pt x="585788" y="576263"/>
                  </a:cubicBezTo>
                  <a:cubicBezTo>
                    <a:pt x="586237" y="578732"/>
                    <a:pt x="585788" y="582612"/>
                    <a:pt x="588169" y="583406"/>
                  </a:cubicBezTo>
                  <a:cubicBezTo>
                    <a:pt x="596486" y="586178"/>
                    <a:pt x="605632" y="584994"/>
                    <a:pt x="614363" y="585788"/>
                  </a:cubicBezTo>
                  <a:cubicBezTo>
                    <a:pt x="620170" y="609017"/>
                    <a:pt x="613079" y="580012"/>
                    <a:pt x="619126" y="607219"/>
                  </a:cubicBezTo>
                  <a:cubicBezTo>
                    <a:pt x="619836" y="610414"/>
                    <a:pt x="620608" y="613597"/>
                    <a:pt x="621507" y="616744"/>
                  </a:cubicBezTo>
                  <a:cubicBezTo>
                    <a:pt x="622197" y="619158"/>
                    <a:pt x="623344" y="621438"/>
                    <a:pt x="623888" y="623888"/>
                  </a:cubicBezTo>
                  <a:cubicBezTo>
                    <a:pt x="629473" y="649023"/>
                    <a:pt x="623291" y="629242"/>
                    <a:pt x="628651" y="645319"/>
                  </a:cubicBezTo>
                  <a:cubicBezTo>
                    <a:pt x="627857" y="653256"/>
                    <a:pt x="628995" y="661634"/>
                    <a:pt x="626269" y="669131"/>
                  </a:cubicBezTo>
                  <a:cubicBezTo>
                    <a:pt x="625411" y="671490"/>
                    <a:pt x="621433" y="670524"/>
                    <a:pt x="619126" y="671513"/>
                  </a:cubicBezTo>
                  <a:cubicBezTo>
                    <a:pt x="615863" y="672911"/>
                    <a:pt x="612645" y="674449"/>
                    <a:pt x="609601" y="676275"/>
                  </a:cubicBezTo>
                  <a:cubicBezTo>
                    <a:pt x="604693" y="679220"/>
                    <a:pt x="600743" y="683990"/>
                    <a:pt x="595313" y="685800"/>
                  </a:cubicBezTo>
                  <a:lnTo>
                    <a:pt x="588169" y="688181"/>
                  </a:lnTo>
                  <a:cubicBezTo>
                    <a:pt x="577252" y="704558"/>
                    <a:pt x="580454" y="697039"/>
                    <a:pt x="576263" y="709613"/>
                  </a:cubicBezTo>
                  <a:cubicBezTo>
                    <a:pt x="577057" y="719932"/>
                    <a:pt x="577360" y="730300"/>
                    <a:pt x="578644" y="740569"/>
                  </a:cubicBezTo>
                  <a:cubicBezTo>
                    <a:pt x="578955" y="743060"/>
                    <a:pt x="582149" y="745468"/>
                    <a:pt x="581026" y="747713"/>
                  </a:cubicBezTo>
                  <a:cubicBezTo>
                    <a:pt x="579904" y="749958"/>
                    <a:pt x="576296" y="749404"/>
                    <a:pt x="573882" y="750094"/>
                  </a:cubicBezTo>
                  <a:cubicBezTo>
                    <a:pt x="566035" y="752336"/>
                    <a:pt x="560635" y="753219"/>
                    <a:pt x="552451" y="754856"/>
                  </a:cubicBezTo>
                  <a:cubicBezTo>
                    <a:pt x="551657" y="758031"/>
                    <a:pt x="550502" y="761137"/>
                    <a:pt x="550069" y="764381"/>
                  </a:cubicBezTo>
                  <a:cubicBezTo>
                    <a:pt x="548910" y="773071"/>
                    <a:pt x="550097" y="782145"/>
                    <a:pt x="547688" y="790575"/>
                  </a:cubicBezTo>
                  <a:cubicBezTo>
                    <a:pt x="546609" y="794350"/>
                    <a:pt x="536473" y="800433"/>
                    <a:pt x="533401" y="802481"/>
                  </a:cubicBezTo>
                  <a:cubicBezTo>
                    <a:pt x="525852" y="813804"/>
                    <a:pt x="529545" y="806907"/>
                    <a:pt x="523876" y="823913"/>
                  </a:cubicBezTo>
                  <a:lnTo>
                    <a:pt x="521494" y="831056"/>
                  </a:lnTo>
                  <a:cubicBezTo>
                    <a:pt x="521460" y="831502"/>
                    <a:pt x="524144" y="862627"/>
                    <a:pt x="514351" y="869156"/>
                  </a:cubicBezTo>
                  <a:cubicBezTo>
                    <a:pt x="511628" y="870971"/>
                    <a:pt x="508021" y="870828"/>
                    <a:pt x="504826" y="871538"/>
                  </a:cubicBezTo>
                  <a:cubicBezTo>
                    <a:pt x="500875" y="872416"/>
                    <a:pt x="496888" y="873125"/>
                    <a:pt x="492919" y="873919"/>
                  </a:cubicBezTo>
                  <a:cubicBezTo>
                    <a:pt x="490538" y="875506"/>
                    <a:pt x="487564" y="876446"/>
                    <a:pt x="485776" y="878681"/>
                  </a:cubicBezTo>
                  <a:cubicBezTo>
                    <a:pt x="484208" y="880641"/>
                    <a:pt x="483705" y="883334"/>
                    <a:pt x="483394" y="885825"/>
                  </a:cubicBezTo>
                  <a:cubicBezTo>
                    <a:pt x="482110" y="896094"/>
                    <a:pt x="483856" y="906830"/>
                    <a:pt x="481013" y="916781"/>
                  </a:cubicBezTo>
                  <a:cubicBezTo>
                    <a:pt x="480323" y="919195"/>
                    <a:pt x="476063" y="917944"/>
                    <a:pt x="473869" y="919163"/>
                  </a:cubicBezTo>
                  <a:cubicBezTo>
                    <a:pt x="468866" y="921943"/>
                    <a:pt x="459582" y="928688"/>
                    <a:pt x="459582" y="928688"/>
                  </a:cubicBezTo>
                  <a:cubicBezTo>
                    <a:pt x="456407" y="933450"/>
                    <a:pt x="455487" y="941165"/>
                    <a:pt x="450057" y="942975"/>
                  </a:cubicBezTo>
                  <a:cubicBezTo>
                    <a:pt x="445294" y="944563"/>
                    <a:pt x="440259" y="945493"/>
                    <a:pt x="435769" y="947738"/>
                  </a:cubicBezTo>
                  <a:cubicBezTo>
                    <a:pt x="427301" y="951972"/>
                    <a:pt x="427277" y="952545"/>
                    <a:pt x="419101" y="954881"/>
                  </a:cubicBezTo>
                  <a:cubicBezTo>
                    <a:pt x="415954" y="955780"/>
                    <a:pt x="412776" y="956577"/>
                    <a:pt x="409576" y="957263"/>
                  </a:cubicBezTo>
                  <a:cubicBezTo>
                    <a:pt x="401661" y="958959"/>
                    <a:pt x="393442" y="959465"/>
                    <a:pt x="385763" y="962025"/>
                  </a:cubicBezTo>
                  <a:lnTo>
                    <a:pt x="371476" y="966788"/>
                  </a:lnTo>
                  <a:cubicBezTo>
                    <a:pt x="365293" y="968849"/>
                    <a:pt x="358121" y="971083"/>
                    <a:pt x="352425" y="973931"/>
                  </a:cubicBezTo>
                  <a:cubicBezTo>
                    <a:pt x="333957" y="983165"/>
                    <a:pt x="356098" y="975089"/>
                    <a:pt x="338138" y="981075"/>
                  </a:cubicBezTo>
                  <a:cubicBezTo>
                    <a:pt x="335757" y="983456"/>
                    <a:pt x="333918" y="986548"/>
                    <a:pt x="330994" y="988219"/>
                  </a:cubicBezTo>
                  <a:cubicBezTo>
                    <a:pt x="328152" y="989843"/>
                    <a:pt x="324616" y="989701"/>
                    <a:pt x="321469" y="990600"/>
                  </a:cubicBezTo>
                  <a:cubicBezTo>
                    <a:pt x="319055" y="991290"/>
                    <a:pt x="316706" y="992187"/>
                    <a:pt x="314325" y="992981"/>
                  </a:cubicBezTo>
                  <a:cubicBezTo>
                    <a:pt x="304800" y="992187"/>
                    <a:pt x="294299" y="994874"/>
                    <a:pt x="285750" y="990600"/>
                  </a:cubicBezTo>
                  <a:cubicBezTo>
                    <a:pt x="281260" y="988355"/>
                    <a:pt x="283772" y="980490"/>
                    <a:pt x="280988" y="976313"/>
                  </a:cubicBezTo>
                  <a:lnTo>
                    <a:pt x="271463" y="962025"/>
                  </a:lnTo>
                  <a:lnTo>
                    <a:pt x="271463" y="962025"/>
                  </a:lnTo>
                  <a:cubicBezTo>
                    <a:pt x="248858" y="954491"/>
                    <a:pt x="262175" y="957718"/>
                    <a:pt x="230982" y="954881"/>
                  </a:cubicBezTo>
                  <a:cubicBezTo>
                    <a:pt x="229394" y="951706"/>
                    <a:pt x="227342" y="948724"/>
                    <a:pt x="226219" y="945356"/>
                  </a:cubicBezTo>
                  <a:cubicBezTo>
                    <a:pt x="224939" y="941516"/>
                    <a:pt x="224716" y="937401"/>
                    <a:pt x="223838" y="933450"/>
                  </a:cubicBezTo>
                  <a:cubicBezTo>
                    <a:pt x="223128" y="930255"/>
                    <a:pt x="222251" y="927100"/>
                    <a:pt x="221457" y="923925"/>
                  </a:cubicBezTo>
                  <a:cubicBezTo>
                    <a:pt x="222251" y="915988"/>
                    <a:pt x="219819" y="907003"/>
                    <a:pt x="223838" y="900113"/>
                  </a:cubicBezTo>
                  <a:cubicBezTo>
                    <a:pt x="223839" y="900111"/>
                    <a:pt x="241696" y="894160"/>
                    <a:pt x="245269" y="892969"/>
                  </a:cubicBezTo>
                  <a:cubicBezTo>
                    <a:pt x="247650" y="892175"/>
                    <a:pt x="250825" y="894160"/>
                    <a:pt x="252413" y="890588"/>
                  </a:cubicBezTo>
                  <a:cubicBezTo>
                    <a:pt x="254001" y="887016"/>
                    <a:pt x="275226" y="872061"/>
                    <a:pt x="254795" y="871537"/>
                  </a:cubicBezTo>
                  <a:lnTo>
                    <a:pt x="150019" y="876300"/>
                  </a:lnTo>
                  <a:cubicBezTo>
                    <a:pt x="130969" y="866776"/>
                    <a:pt x="148432" y="877888"/>
                    <a:pt x="135732" y="862013"/>
                  </a:cubicBezTo>
                  <a:cubicBezTo>
                    <a:pt x="117200" y="838847"/>
                    <a:pt x="127992" y="854373"/>
                    <a:pt x="114300" y="842963"/>
                  </a:cubicBezTo>
                  <a:cubicBezTo>
                    <a:pt x="107427" y="837236"/>
                    <a:pt x="107075" y="835697"/>
                    <a:pt x="102394" y="828675"/>
                  </a:cubicBezTo>
                  <a:cubicBezTo>
                    <a:pt x="100807" y="821531"/>
                    <a:pt x="99407" y="814343"/>
                    <a:pt x="97632" y="807244"/>
                  </a:cubicBezTo>
                  <a:cubicBezTo>
                    <a:pt x="97023" y="804809"/>
                    <a:pt x="95940" y="802514"/>
                    <a:pt x="95250" y="800100"/>
                  </a:cubicBezTo>
                  <a:cubicBezTo>
                    <a:pt x="94351" y="796953"/>
                    <a:pt x="93809" y="793710"/>
                    <a:pt x="92869" y="790575"/>
                  </a:cubicBezTo>
                  <a:cubicBezTo>
                    <a:pt x="91427" y="785767"/>
                    <a:pt x="89325" y="781158"/>
                    <a:pt x="88107" y="776288"/>
                  </a:cubicBezTo>
                  <a:cubicBezTo>
                    <a:pt x="80952" y="747670"/>
                    <a:pt x="90953" y="772838"/>
                    <a:pt x="80963" y="754856"/>
                  </a:cubicBezTo>
                  <a:cubicBezTo>
                    <a:pt x="59372" y="715992"/>
                    <a:pt x="85769" y="757974"/>
                    <a:pt x="66675" y="733425"/>
                  </a:cubicBezTo>
                  <a:cubicBezTo>
                    <a:pt x="63161" y="728907"/>
                    <a:pt x="57150" y="719138"/>
                    <a:pt x="57150" y="719138"/>
                  </a:cubicBezTo>
                  <a:cubicBezTo>
                    <a:pt x="54877" y="710046"/>
                    <a:pt x="54489" y="706670"/>
                    <a:pt x="50007" y="697706"/>
                  </a:cubicBezTo>
                  <a:cubicBezTo>
                    <a:pt x="48727" y="695146"/>
                    <a:pt x="46832" y="692944"/>
                    <a:pt x="45244" y="690563"/>
                  </a:cubicBezTo>
                  <a:cubicBezTo>
                    <a:pt x="44234" y="686523"/>
                    <a:pt x="42379" y="678068"/>
                    <a:pt x="40482" y="673894"/>
                  </a:cubicBezTo>
                  <a:cubicBezTo>
                    <a:pt x="37544" y="667431"/>
                    <a:pt x="34132" y="661194"/>
                    <a:pt x="30957" y="654844"/>
                  </a:cubicBezTo>
                  <a:cubicBezTo>
                    <a:pt x="29677" y="652284"/>
                    <a:pt x="27474" y="650260"/>
                    <a:pt x="26194" y="647700"/>
                  </a:cubicBezTo>
                  <a:cubicBezTo>
                    <a:pt x="24282" y="643877"/>
                    <a:pt x="22933" y="639796"/>
                    <a:pt x="21432" y="635794"/>
                  </a:cubicBezTo>
                  <a:cubicBezTo>
                    <a:pt x="20551" y="633444"/>
                    <a:pt x="20295" y="630829"/>
                    <a:pt x="19050" y="628650"/>
                  </a:cubicBezTo>
                  <a:cubicBezTo>
                    <a:pt x="17081" y="625204"/>
                    <a:pt x="14214" y="622354"/>
                    <a:pt x="11907" y="619125"/>
                  </a:cubicBezTo>
                  <a:cubicBezTo>
                    <a:pt x="10243" y="616796"/>
                    <a:pt x="8732" y="614362"/>
                    <a:pt x="7144" y="611981"/>
                  </a:cubicBezTo>
                  <a:lnTo>
                    <a:pt x="2382" y="597694"/>
                  </a:lnTo>
                  <a:lnTo>
                    <a:pt x="0" y="590550"/>
                  </a:lnTo>
                  <a:cubicBezTo>
                    <a:pt x="155" y="589931"/>
                    <a:pt x="3522" y="575432"/>
                    <a:pt x="4763" y="573881"/>
                  </a:cubicBezTo>
                  <a:cubicBezTo>
                    <a:pt x="6551" y="571646"/>
                    <a:pt x="9526" y="570706"/>
                    <a:pt x="11907" y="569119"/>
                  </a:cubicBezTo>
                  <a:cubicBezTo>
                    <a:pt x="13494" y="566738"/>
                    <a:pt x="15389" y="564535"/>
                    <a:pt x="16669" y="561975"/>
                  </a:cubicBezTo>
                  <a:cubicBezTo>
                    <a:pt x="17791" y="559730"/>
                    <a:pt x="18360" y="557245"/>
                    <a:pt x="19050" y="554831"/>
                  </a:cubicBezTo>
                  <a:cubicBezTo>
                    <a:pt x="21578" y="545984"/>
                    <a:pt x="21790" y="537132"/>
                    <a:pt x="30957" y="531019"/>
                  </a:cubicBezTo>
                  <a:cubicBezTo>
                    <a:pt x="33338" y="529431"/>
                    <a:pt x="35540" y="527536"/>
                    <a:pt x="38100" y="526256"/>
                  </a:cubicBezTo>
                  <a:cubicBezTo>
                    <a:pt x="57831" y="516390"/>
                    <a:pt x="31900" y="532769"/>
                    <a:pt x="52388" y="519113"/>
                  </a:cubicBezTo>
                  <a:cubicBezTo>
                    <a:pt x="55563" y="514350"/>
                    <a:pt x="57150" y="508000"/>
                    <a:pt x="61913" y="504825"/>
                  </a:cubicBezTo>
                  <a:lnTo>
                    <a:pt x="76200" y="495300"/>
                  </a:lnTo>
                  <a:cubicBezTo>
                    <a:pt x="83370" y="490520"/>
                    <a:pt x="84416" y="489398"/>
                    <a:pt x="92869" y="485775"/>
                  </a:cubicBezTo>
                  <a:cubicBezTo>
                    <a:pt x="95176" y="484786"/>
                    <a:pt x="97632" y="484188"/>
                    <a:pt x="100013" y="483394"/>
                  </a:cubicBezTo>
                  <a:cubicBezTo>
                    <a:pt x="102394" y="481806"/>
                    <a:pt x="104416" y="479453"/>
                    <a:pt x="107157" y="478631"/>
                  </a:cubicBezTo>
                  <a:cubicBezTo>
                    <a:pt x="135020" y="470272"/>
                    <a:pt x="114891" y="482205"/>
                    <a:pt x="130969" y="471488"/>
                  </a:cubicBezTo>
                  <a:cubicBezTo>
                    <a:pt x="132557" y="469107"/>
                    <a:pt x="133708" y="466368"/>
                    <a:pt x="135732" y="464344"/>
                  </a:cubicBezTo>
                  <a:cubicBezTo>
                    <a:pt x="142557" y="457518"/>
                    <a:pt x="142271" y="461074"/>
                    <a:pt x="150019" y="457200"/>
                  </a:cubicBezTo>
                  <a:cubicBezTo>
                    <a:pt x="152579" y="455920"/>
                    <a:pt x="154782" y="454025"/>
                    <a:pt x="157163" y="452438"/>
                  </a:cubicBezTo>
                  <a:cubicBezTo>
                    <a:pt x="158750" y="450057"/>
                    <a:pt x="160645" y="447854"/>
                    <a:pt x="161925" y="445294"/>
                  </a:cubicBezTo>
                  <a:cubicBezTo>
                    <a:pt x="167909" y="433326"/>
                    <a:pt x="164961" y="409773"/>
                    <a:pt x="166688" y="402431"/>
                  </a:cubicBezTo>
                  <a:cubicBezTo>
                    <a:pt x="167343" y="399645"/>
                    <a:pt x="171071" y="398422"/>
                    <a:pt x="173832" y="397669"/>
                  </a:cubicBezTo>
                  <a:cubicBezTo>
                    <a:pt x="180006" y="395985"/>
                    <a:pt x="186532" y="396082"/>
                    <a:pt x="192882" y="395288"/>
                  </a:cubicBezTo>
                  <a:cubicBezTo>
                    <a:pt x="193676" y="384969"/>
                    <a:pt x="191685" y="374042"/>
                    <a:pt x="195263" y="364331"/>
                  </a:cubicBezTo>
                  <a:cubicBezTo>
                    <a:pt x="197591" y="358011"/>
                    <a:pt x="203946" y="353780"/>
                    <a:pt x="209550" y="350044"/>
                  </a:cubicBezTo>
                  <a:lnTo>
                    <a:pt x="223838" y="340519"/>
                  </a:lnTo>
                  <a:cubicBezTo>
                    <a:pt x="227013" y="335756"/>
                    <a:pt x="234172" y="331897"/>
                    <a:pt x="233363" y="326231"/>
                  </a:cubicBezTo>
                  <a:cubicBezTo>
                    <a:pt x="229298" y="297775"/>
                    <a:pt x="233352" y="319048"/>
                    <a:pt x="228600" y="302419"/>
                  </a:cubicBezTo>
                  <a:cubicBezTo>
                    <a:pt x="226414" y="294769"/>
                    <a:pt x="227257" y="291550"/>
                    <a:pt x="221457" y="285750"/>
                  </a:cubicBezTo>
                  <a:cubicBezTo>
                    <a:pt x="219433" y="283726"/>
                    <a:pt x="216694" y="282575"/>
                    <a:pt x="214313" y="280988"/>
                  </a:cubicBezTo>
                  <a:cubicBezTo>
                    <a:pt x="208329" y="263034"/>
                    <a:pt x="217097" y="284467"/>
                    <a:pt x="204788" y="269081"/>
                  </a:cubicBezTo>
                  <a:cubicBezTo>
                    <a:pt x="203220" y="267121"/>
                    <a:pt x="203529" y="264183"/>
                    <a:pt x="202407" y="261938"/>
                  </a:cubicBezTo>
                  <a:cubicBezTo>
                    <a:pt x="201127" y="259378"/>
                    <a:pt x="199232" y="257175"/>
                    <a:pt x="197644" y="254794"/>
                  </a:cubicBezTo>
                  <a:cubicBezTo>
                    <a:pt x="196057" y="250031"/>
                    <a:pt x="194100" y="245376"/>
                    <a:pt x="192882" y="240506"/>
                  </a:cubicBezTo>
                  <a:cubicBezTo>
                    <a:pt x="192322" y="238267"/>
                    <a:pt x="189671" y="226631"/>
                    <a:pt x="188119" y="223838"/>
                  </a:cubicBezTo>
                  <a:cubicBezTo>
                    <a:pt x="185339" y="218834"/>
                    <a:pt x="184024" y="211360"/>
                    <a:pt x="178594" y="209550"/>
                  </a:cubicBezTo>
                  <a:lnTo>
                    <a:pt x="171450" y="207169"/>
                  </a:lnTo>
                  <a:cubicBezTo>
                    <a:pt x="164237" y="185527"/>
                    <a:pt x="165994" y="193665"/>
                    <a:pt x="171450" y="150019"/>
                  </a:cubicBezTo>
                  <a:cubicBezTo>
                    <a:pt x="171805" y="147179"/>
                    <a:pt x="174625" y="145256"/>
                    <a:pt x="176213" y="142875"/>
                  </a:cubicBezTo>
                  <a:cubicBezTo>
                    <a:pt x="182491" y="124039"/>
                    <a:pt x="175826" y="145960"/>
                    <a:pt x="180975" y="104775"/>
                  </a:cubicBezTo>
                  <a:cubicBezTo>
                    <a:pt x="181286" y="102284"/>
                    <a:pt x="182563" y="100012"/>
                    <a:pt x="183357" y="97631"/>
                  </a:cubicBezTo>
                  <a:cubicBezTo>
                    <a:pt x="182563" y="94456"/>
                    <a:pt x="182790" y="90829"/>
                    <a:pt x="180975" y="88106"/>
                  </a:cubicBezTo>
                  <a:cubicBezTo>
                    <a:pt x="179388" y="85725"/>
                    <a:pt x="176030" y="85176"/>
                    <a:pt x="173832" y="83344"/>
                  </a:cubicBezTo>
                  <a:cubicBezTo>
                    <a:pt x="161941" y="73434"/>
                    <a:pt x="172098" y="78003"/>
                    <a:pt x="159544" y="73819"/>
                  </a:cubicBezTo>
                  <a:cubicBezTo>
                    <a:pt x="148627" y="57442"/>
                    <a:pt x="155449" y="61341"/>
                    <a:pt x="142875" y="57150"/>
                  </a:cubicBezTo>
                  <a:cubicBezTo>
                    <a:pt x="141288" y="54769"/>
                    <a:pt x="139275" y="52621"/>
                    <a:pt x="138113" y="50006"/>
                  </a:cubicBezTo>
                  <a:cubicBezTo>
                    <a:pt x="136074" y="45419"/>
                    <a:pt x="138112" y="37306"/>
                    <a:pt x="133350" y="35719"/>
                  </a:cubicBezTo>
                  <a:lnTo>
                    <a:pt x="126207" y="33338"/>
                  </a:lnTo>
                  <a:cubicBezTo>
                    <a:pt x="123798" y="29725"/>
                    <a:pt x="119063" y="23981"/>
                    <a:pt x="119063" y="19050"/>
                  </a:cubicBezTo>
                  <a:cubicBezTo>
                    <a:pt x="119063" y="15777"/>
                    <a:pt x="118959" y="11655"/>
                    <a:pt x="121444" y="9525"/>
                  </a:cubicBezTo>
                  <a:cubicBezTo>
                    <a:pt x="125256" y="6258"/>
                    <a:pt x="130969" y="6351"/>
                    <a:pt x="135732" y="4763"/>
                  </a:cubicBezTo>
                  <a:lnTo>
                    <a:pt x="142875" y="2381"/>
                  </a:lnTo>
                  <a:lnTo>
                    <a:pt x="150019" y="0"/>
                  </a:lnTo>
                  <a:lnTo>
                    <a:pt x="180975" y="2381"/>
                  </a:lnTo>
                  <a:cubicBezTo>
                    <a:pt x="190427" y="6273"/>
                    <a:pt x="189332" y="16714"/>
                    <a:pt x="192882" y="23813"/>
                  </a:cubicBezTo>
                  <a:cubicBezTo>
                    <a:pt x="194162" y="26372"/>
                    <a:pt x="196057" y="28575"/>
                    <a:pt x="197644" y="30956"/>
                  </a:cubicBezTo>
                  <a:cubicBezTo>
                    <a:pt x="198438" y="33337"/>
                    <a:pt x="197982" y="36641"/>
                    <a:pt x="200025" y="38100"/>
                  </a:cubicBezTo>
                  <a:cubicBezTo>
                    <a:pt x="203148" y="40331"/>
                    <a:pt x="218745" y="43971"/>
                    <a:pt x="223838" y="45244"/>
                  </a:cubicBezTo>
                  <a:cubicBezTo>
                    <a:pt x="225425" y="50006"/>
                    <a:pt x="227890" y="54562"/>
                    <a:pt x="228600" y="59531"/>
                  </a:cubicBezTo>
                  <a:cubicBezTo>
                    <a:pt x="229394" y="65087"/>
                    <a:pt x="227536" y="71770"/>
                    <a:pt x="230982" y="76200"/>
                  </a:cubicBezTo>
                  <a:cubicBezTo>
                    <a:pt x="234064" y="80163"/>
                    <a:pt x="245269" y="80963"/>
                    <a:pt x="245269" y="80963"/>
                  </a:cubicBezTo>
                  <a:cubicBezTo>
                    <a:pt x="247650" y="83344"/>
                    <a:pt x="251348" y="84911"/>
                    <a:pt x="252413" y="88106"/>
                  </a:cubicBezTo>
                  <a:cubicBezTo>
                    <a:pt x="257706" y="103982"/>
                    <a:pt x="235103" y="84900"/>
                    <a:pt x="252413" y="107156"/>
                  </a:cubicBezTo>
                  <a:cubicBezTo>
                    <a:pt x="258875" y="115465"/>
                    <a:pt x="271797" y="118380"/>
                    <a:pt x="280988" y="121444"/>
                  </a:cubicBezTo>
                  <a:lnTo>
                    <a:pt x="288132" y="123825"/>
                  </a:lnTo>
                  <a:lnTo>
                    <a:pt x="295275" y="126206"/>
                  </a:lnTo>
                  <a:cubicBezTo>
                    <a:pt x="297656" y="127794"/>
                    <a:pt x="299804" y="129807"/>
                    <a:pt x="302419" y="130969"/>
                  </a:cubicBezTo>
                  <a:cubicBezTo>
                    <a:pt x="307007" y="133008"/>
                    <a:pt x="316707" y="135731"/>
                    <a:pt x="316707" y="135731"/>
                  </a:cubicBezTo>
                  <a:cubicBezTo>
                    <a:pt x="331605" y="158081"/>
                    <a:pt x="312035" y="126089"/>
                    <a:pt x="323850" y="188119"/>
                  </a:cubicBezTo>
                  <a:cubicBezTo>
                    <a:pt x="324385" y="190930"/>
                    <a:pt x="328795" y="191049"/>
                    <a:pt x="330994" y="192881"/>
                  </a:cubicBezTo>
                  <a:cubicBezTo>
                    <a:pt x="338895" y="199464"/>
                    <a:pt x="336413" y="200353"/>
                    <a:pt x="345282" y="204788"/>
                  </a:cubicBezTo>
                  <a:cubicBezTo>
                    <a:pt x="365008" y="214652"/>
                    <a:pt x="339085" y="198277"/>
                    <a:pt x="359569" y="211931"/>
                  </a:cubicBezTo>
                  <a:cubicBezTo>
                    <a:pt x="362744" y="216694"/>
                    <a:pt x="367284" y="220789"/>
                    <a:pt x="369094" y="226219"/>
                  </a:cubicBezTo>
                  <a:lnTo>
                    <a:pt x="373857" y="240506"/>
                  </a:lnTo>
                  <a:cubicBezTo>
                    <a:pt x="374651" y="242887"/>
                    <a:pt x="374846" y="245561"/>
                    <a:pt x="376238" y="247650"/>
                  </a:cubicBezTo>
                  <a:cubicBezTo>
                    <a:pt x="379413" y="252413"/>
                    <a:pt x="383953" y="256508"/>
                    <a:pt x="385763" y="261938"/>
                  </a:cubicBezTo>
                  <a:cubicBezTo>
                    <a:pt x="389049" y="271796"/>
                    <a:pt x="386056" y="267689"/>
                    <a:pt x="395288" y="273844"/>
                  </a:cubicBezTo>
                  <a:cubicBezTo>
                    <a:pt x="396876" y="277019"/>
                    <a:pt x="398805" y="280045"/>
                    <a:pt x="400051" y="283369"/>
                  </a:cubicBezTo>
                  <a:cubicBezTo>
                    <a:pt x="401200" y="286433"/>
                    <a:pt x="401492" y="289759"/>
                    <a:pt x="402432" y="292894"/>
                  </a:cubicBezTo>
                  <a:cubicBezTo>
                    <a:pt x="403874" y="297702"/>
                    <a:pt x="405607" y="302419"/>
                    <a:pt x="407194" y="307181"/>
                  </a:cubicBezTo>
                  <a:lnTo>
                    <a:pt x="409576" y="314325"/>
                  </a:lnTo>
                  <a:cubicBezTo>
                    <a:pt x="410179" y="320353"/>
                    <a:pt x="410886" y="339031"/>
                    <a:pt x="414338" y="34766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0" name="Forma livre 449"/>
            <p:cNvSpPr/>
            <p:nvPr/>
          </p:nvSpPr>
          <p:spPr>
            <a:xfrm>
              <a:off x="1879286" y="3764754"/>
              <a:ext cx="409715" cy="549222"/>
            </a:xfrm>
            <a:custGeom>
              <a:avLst/>
              <a:gdLst>
                <a:gd name="connsiteX0" fmla="*/ 514934 w 622090"/>
                <a:gd name="connsiteY0" fmla="*/ 235744 h 833909"/>
                <a:gd name="connsiteX1" fmla="*/ 512553 w 622090"/>
                <a:gd name="connsiteY1" fmla="*/ 292894 h 833909"/>
                <a:gd name="connsiteX2" fmla="*/ 503028 w 622090"/>
                <a:gd name="connsiteY2" fmla="*/ 297657 h 833909"/>
                <a:gd name="connsiteX3" fmla="*/ 488740 w 622090"/>
                <a:gd name="connsiteY3" fmla="*/ 302419 h 833909"/>
                <a:gd name="connsiteX4" fmla="*/ 481597 w 622090"/>
                <a:gd name="connsiteY4" fmla="*/ 304800 h 833909"/>
                <a:gd name="connsiteX5" fmla="*/ 474453 w 622090"/>
                <a:gd name="connsiteY5" fmla="*/ 309563 h 833909"/>
                <a:gd name="connsiteX6" fmla="*/ 467309 w 622090"/>
                <a:gd name="connsiteY6" fmla="*/ 311944 h 833909"/>
                <a:gd name="connsiteX7" fmla="*/ 469690 w 622090"/>
                <a:gd name="connsiteY7" fmla="*/ 319088 h 833909"/>
                <a:gd name="connsiteX8" fmla="*/ 483978 w 622090"/>
                <a:gd name="connsiteY8" fmla="*/ 335757 h 833909"/>
                <a:gd name="connsiteX9" fmla="*/ 491122 w 622090"/>
                <a:gd name="connsiteY9" fmla="*/ 338138 h 833909"/>
                <a:gd name="connsiteX10" fmla="*/ 505409 w 622090"/>
                <a:gd name="connsiteY10" fmla="*/ 350044 h 833909"/>
                <a:gd name="connsiteX11" fmla="*/ 512553 w 622090"/>
                <a:gd name="connsiteY11" fmla="*/ 352425 h 833909"/>
                <a:gd name="connsiteX12" fmla="*/ 519697 w 622090"/>
                <a:gd name="connsiteY12" fmla="*/ 359569 h 833909"/>
                <a:gd name="connsiteX13" fmla="*/ 524459 w 622090"/>
                <a:gd name="connsiteY13" fmla="*/ 373857 h 833909"/>
                <a:gd name="connsiteX14" fmla="*/ 519697 w 622090"/>
                <a:gd name="connsiteY14" fmla="*/ 433388 h 833909"/>
                <a:gd name="connsiteX15" fmla="*/ 505409 w 622090"/>
                <a:gd name="connsiteY15" fmla="*/ 438150 h 833909"/>
                <a:gd name="connsiteX16" fmla="*/ 498265 w 622090"/>
                <a:gd name="connsiteY16" fmla="*/ 440532 h 833909"/>
                <a:gd name="connsiteX17" fmla="*/ 493503 w 622090"/>
                <a:gd name="connsiteY17" fmla="*/ 454819 h 833909"/>
                <a:gd name="connsiteX18" fmla="*/ 491122 w 622090"/>
                <a:gd name="connsiteY18" fmla="*/ 461963 h 833909"/>
                <a:gd name="connsiteX19" fmla="*/ 486359 w 622090"/>
                <a:gd name="connsiteY19" fmla="*/ 469107 h 833909"/>
                <a:gd name="connsiteX20" fmla="*/ 483978 w 622090"/>
                <a:gd name="connsiteY20" fmla="*/ 531019 h 833909"/>
                <a:gd name="connsiteX21" fmla="*/ 481597 w 622090"/>
                <a:gd name="connsiteY21" fmla="*/ 538163 h 833909"/>
                <a:gd name="connsiteX22" fmla="*/ 467309 w 622090"/>
                <a:gd name="connsiteY22" fmla="*/ 547688 h 833909"/>
                <a:gd name="connsiteX23" fmla="*/ 462547 w 622090"/>
                <a:gd name="connsiteY23" fmla="*/ 554832 h 833909"/>
                <a:gd name="connsiteX24" fmla="*/ 450640 w 622090"/>
                <a:gd name="connsiteY24" fmla="*/ 569119 h 833909"/>
                <a:gd name="connsiteX25" fmla="*/ 443497 w 622090"/>
                <a:gd name="connsiteY25" fmla="*/ 597694 h 833909"/>
                <a:gd name="connsiteX26" fmla="*/ 445878 w 622090"/>
                <a:gd name="connsiteY26" fmla="*/ 628650 h 833909"/>
                <a:gd name="connsiteX27" fmla="*/ 455403 w 622090"/>
                <a:gd name="connsiteY27" fmla="*/ 631032 h 833909"/>
                <a:gd name="connsiteX28" fmla="*/ 483978 w 622090"/>
                <a:gd name="connsiteY28" fmla="*/ 635794 h 833909"/>
                <a:gd name="connsiteX29" fmla="*/ 493503 w 622090"/>
                <a:gd name="connsiteY29" fmla="*/ 733425 h 833909"/>
                <a:gd name="connsiteX30" fmla="*/ 491122 w 622090"/>
                <a:gd name="connsiteY30" fmla="*/ 745332 h 833909"/>
                <a:gd name="connsiteX31" fmla="*/ 476834 w 622090"/>
                <a:gd name="connsiteY31" fmla="*/ 750094 h 833909"/>
                <a:gd name="connsiteX32" fmla="*/ 469690 w 622090"/>
                <a:gd name="connsiteY32" fmla="*/ 752475 h 833909"/>
                <a:gd name="connsiteX33" fmla="*/ 462547 w 622090"/>
                <a:gd name="connsiteY33" fmla="*/ 757238 h 833909"/>
                <a:gd name="connsiteX34" fmla="*/ 448259 w 622090"/>
                <a:gd name="connsiteY34" fmla="*/ 762000 h 833909"/>
                <a:gd name="connsiteX35" fmla="*/ 441115 w 622090"/>
                <a:gd name="connsiteY35" fmla="*/ 776288 h 833909"/>
                <a:gd name="connsiteX36" fmla="*/ 429209 w 622090"/>
                <a:gd name="connsiteY36" fmla="*/ 826294 h 833909"/>
                <a:gd name="connsiteX37" fmla="*/ 386347 w 622090"/>
                <a:gd name="connsiteY37" fmla="*/ 823913 h 833909"/>
                <a:gd name="connsiteX38" fmla="*/ 381584 w 622090"/>
                <a:gd name="connsiteY38" fmla="*/ 816769 h 833909"/>
                <a:gd name="connsiteX39" fmla="*/ 376822 w 622090"/>
                <a:gd name="connsiteY39" fmla="*/ 802482 h 833909"/>
                <a:gd name="connsiteX40" fmla="*/ 369678 w 622090"/>
                <a:gd name="connsiteY40" fmla="*/ 800100 h 833909"/>
                <a:gd name="connsiteX41" fmla="*/ 343484 w 622090"/>
                <a:gd name="connsiteY41" fmla="*/ 802482 h 833909"/>
                <a:gd name="connsiteX42" fmla="*/ 341103 w 622090"/>
                <a:gd name="connsiteY42" fmla="*/ 814388 h 833909"/>
                <a:gd name="connsiteX43" fmla="*/ 333959 w 622090"/>
                <a:gd name="connsiteY43" fmla="*/ 828675 h 833909"/>
                <a:gd name="connsiteX44" fmla="*/ 326815 w 622090"/>
                <a:gd name="connsiteY44" fmla="*/ 833438 h 833909"/>
                <a:gd name="connsiteX45" fmla="*/ 245853 w 622090"/>
                <a:gd name="connsiteY45" fmla="*/ 831057 h 833909"/>
                <a:gd name="connsiteX46" fmla="*/ 238709 w 622090"/>
                <a:gd name="connsiteY46" fmla="*/ 807244 h 833909"/>
                <a:gd name="connsiteX47" fmla="*/ 224422 w 622090"/>
                <a:gd name="connsiteY47" fmla="*/ 797719 h 833909"/>
                <a:gd name="connsiteX48" fmla="*/ 210134 w 622090"/>
                <a:gd name="connsiteY48" fmla="*/ 783432 h 833909"/>
                <a:gd name="connsiteX49" fmla="*/ 205372 w 622090"/>
                <a:gd name="connsiteY49" fmla="*/ 769144 h 833909"/>
                <a:gd name="connsiteX50" fmla="*/ 202990 w 622090"/>
                <a:gd name="connsiteY50" fmla="*/ 752475 h 833909"/>
                <a:gd name="connsiteX51" fmla="*/ 188703 w 622090"/>
                <a:gd name="connsiteY51" fmla="*/ 747713 h 833909"/>
                <a:gd name="connsiteX52" fmla="*/ 172034 w 622090"/>
                <a:gd name="connsiteY52" fmla="*/ 742950 h 833909"/>
                <a:gd name="connsiteX53" fmla="*/ 164890 w 622090"/>
                <a:gd name="connsiteY53" fmla="*/ 740569 h 833909"/>
                <a:gd name="connsiteX54" fmla="*/ 155365 w 622090"/>
                <a:gd name="connsiteY54" fmla="*/ 726282 h 833909"/>
                <a:gd name="connsiteX55" fmla="*/ 152984 w 622090"/>
                <a:gd name="connsiteY55" fmla="*/ 719138 h 833909"/>
                <a:gd name="connsiteX56" fmla="*/ 138697 w 622090"/>
                <a:gd name="connsiteY56" fmla="*/ 714375 h 833909"/>
                <a:gd name="connsiteX57" fmla="*/ 131553 w 622090"/>
                <a:gd name="connsiteY57" fmla="*/ 704850 h 833909"/>
                <a:gd name="connsiteX58" fmla="*/ 129172 w 622090"/>
                <a:gd name="connsiteY58" fmla="*/ 690563 h 833909"/>
                <a:gd name="connsiteX59" fmla="*/ 126790 w 622090"/>
                <a:gd name="connsiteY59" fmla="*/ 683419 h 833909"/>
                <a:gd name="connsiteX60" fmla="*/ 124409 w 622090"/>
                <a:gd name="connsiteY60" fmla="*/ 638175 h 833909"/>
                <a:gd name="connsiteX61" fmla="*/ 122028 w 622090"/>
                <a:gd name="connsiteY61" fmla="*/ 628650 h 833909"/>
                <a:gd name="connsiteX62" fmla="*/ 107740 w 622090"/>
                <a:gd name="connsiteY62" fmla="*/ 623888 h 833909"/>
                <a:gd name="connsiteX63" fmla="*/ 98215 w 622090"/>
                <a:gd name="connsiteY63" fmla="*/ 609600 h 833909"/>
                <a:gd name="connsiteX64" fmla="*/ 95834 w 622090"/>
                <a:gd name="connsiteY64" fmla="*/ 583407 h 833909"/>
                <a:gd name="connsiteX65" fmla="*/ 93453 w 622090"/>
                <a:gd name="connsiteY65" fmla="*/ 576263 h 833909"/>
                <a:gd name="connsiteX66" fmla="*/ 72022 w 622090"/>
                <a:gd name="connsiteY66" fmla="*/ 566738 h 833909"/>
                <a:gd name="connsiteX67" fmla="*/ 64878 w 622090"/>
                <a:gd name="connsiteY67" fmla="*/ 564357 h 833909"/>
                <a:gd name="connsiteX68" fmla="*/ 57734 w 622090"/>
                <a:gd name="connsiteY68" fmla="*/ 561975 h 833909"/>
                <a:gd name="connsiteX69" fmla="*/ 48209 w 622090"/>
                <a:gd name="connsiteY69" fmla="*/ 559594 h 833909"/>
                <a:gd name="connsiteX70" fmla="*/ 41065 w 622090"/>
                <a:gd name="connsiteY70" fmla="*/ 554832 h 833909"/>
                <a:gd name="connsiteX71" fmla="*/ 31540 w 622090"/>
                <a:gd name="connsiteY71" fmla="*/ 540544 h 833909"/>
                <a:gd name="connsiteX72" fmla="*/ 26778 w 622090"/>
                <a:gd name="connsiteY72" fmla="*/ 504825 h 833909"/>
                <a:gd name="connsiteX73" fmla="*/ 19634 w 622090"/>
                <a:gd name="connsiteY73" fmla="*/ 481013 h 833909"/>
                <a:gd name="connsiteX74" fmla="*/ 14872 w 622090"/>
                <a:gd name="connsiteY74" fmla="*/ 473869 h 833909"/>
                <a:gd name="connsiteX75" fmla="*/ 10109 w 622090"/>
                <a:gd name="connsiteY75" fmla="*/ 457200 h 833909"/>
                <a:gd name="connsiteX76" fmla="*/ 5347 w 622090"/>
                <a:gd name="connsiteY76" fmla="*/ 450057 h 833909"/>
                <a:gd name="connsiteX77" fmla="*/ 584 w 622090"/>
                <a:gd name="connsiteY77" fmla="*/ 433388 h 833909"/>
                <a:gd name="connsiteX78" fmla="*/ 2965 w 622090"/>
                <a:gd name="connsiteY78" fmla="*/ 395288 h 833909"/>
                <a:gd name="connsiteX79" fmla="*/ 5347 w 622090"/>
                <a:gd name="connsiteY79" fmla="*/ 385763 h 833909"/>
                <a:gd name="connsiteX80" fmla="*/ 10109 w 622090"/>
                <a:gd name="connsiteY80" fmla="*/ 359569 h 833909"/>
                <a:gd name="connsiteX81" fmla="*/ 7728 w 622090"/>
                <a:gd name="connsiteY81" fmla="*/ 311944 h 833909"/>
                <a:gd name="connsiteX82" fmla="*/ 5347 w 622090"/>
                <a:gd name="connsiteY82" fmla="*/ 278607 h 833909"/>
                <a:gd name="connsiteX83" fmla="*/ 12490 w 622090"/>
                <a:gd name="connsiteY83" fmla="*/ 171450 h 833909"/>
                <a:gd name="connsiteX84" fmla="*/ 19634 w 622090"/>
                <a:gd name="connsiteY84" fmla="*/ 150019 h 833909"/>
                <a:gd name="connsiteX85" fmla="*/ 22015 w 622090"/>
                <a:gd name="connsiteY85" fmla="*/ 142875 h 833909"/>
                <a:gd name="connsiteX86" fmla="*/ 31540 w 622090"/>
                <a:gd name="connsiteY86" fmla="*/ 128588 h 833909"/>
                <a:gd name="connsiteX87" fmla="*/ 43447 w 622090"/>
                <a:gd name="connsiteY87" fmla="*/ 109538 h 833909"/>
                <a:gd name="connsiteX88" fmla="*/ 50590 w 622090"/>
                <a:gd name="connsiteY88" fmla="*/ 107157 h 833909"/>
                <a:gd name="connsiteX89" fmla="*/ 74403 w 622090"/>
                <a:gd name="connsiteY89" fmla="*/ 109538 h 833909"/>
                <a:gd name="connsiteX90" fmla="*/ 81547 w 622090"/>
                <a:gd name="connsiteY90" fmla="*/ 111919 h 833909"/>
                <a:gd name="connsiteX91" fmla="*/ 112503 w 622090"/>
                <a:gd name="connsiteY91" fmla="*/ 109538 h 833909"/>
                <a:gd name="connsiteX92" fmla="*/ 119647 w 622090"/>
                <a:gd name="connsiteY92" fmla="*/ 107157 h 833909"/>
                <a:gd name="connsiteX93" fmla="*/ 136315 w 622090"/>
                <a:gd name="connsiteY93" fmla="*/ 102394 h 833909"/>
                <a:gd name="connsiteX94" fmla="*/ 143459 w 622090"/>
                <a:gd name="connsiteY94" fmla="*/ 97632 h 833909"/>
                <a:gd name="connsiteX95" fmla="*/ 155365 w 622090"/>
                <a:gd name="connsiteY95" fmla="*/ 95250 h 833909"/>
                <a:gd name="connsiteX96" fmla="*/ 169653 w 622090"/>
                <a:gd name="connsiteY96" fmla="*/ 90488 h 833909"/>
                <a:gd name="connsiteX97" fmla="*/ 183940 w 622090"/>
                <a:gd name="connsiteY97" fmla="*/ 85725 h 833909"/>
                <a:gd name="connsiteX98" fmla="*/ 191084 w 622090"/>
                <a:gd name="connsiteY98" fmla="*/ 83344 h 833909"/>
                <a:gd name="connsiteX99" fmla="*/ 210134 w 622090"/>
                <a:gd name="connsiteY99" fmla="*/ 78582 h 833909"/>
                <a:gd name="connsiteX100" fmla="*/ 224422 w 622090"/>
                <a:gd name="connsiteY100" fmla="*/ 73819 h 833909"/>
                <a:gd name="connsiteX101" fmla="*/ 233947 w 622090"/>
                <a:gd name="connsiteY101" fmla="*/ 66675 h 833909"/>
                <a:gd name="connsiteX102" fmla="*/ 255378 w 622090"/>
                <a:gd name="connsiteY102" fmla="*/ 61913 h 833909"/>
                <a:gd name="connsiteX103" fmla="*/ 274428 w 622090"/>
                <a:gd name="connsiteY103" fmla="*/ 54769 h 833909"/>
                <a:gd name="connsiteX104" fmla="*/ 288715 w 622090"/>
                <a:gd name="connsiteY104" fmla="*/ 50007 h 833909"/>
                <a:gd name="connsiteX105" fmla="*/ 298240 w 622090"/>
                <a:gd name="connsiteY105" fmla="*/ 47625 h 833909"/>
                <a:gd name="connsiteX106" fmla="*/ 310147 w 622090"/>
                <a:gd name="connsiteY106" fmla="*/ 42863 h 833909"/>
                <a:gd name="connsiteX107" fmla="*/ 322053 w 622090"/>
                <a:gd name="connsiteY107" fmla="*/ 40482 h 833909"/>
                <a:gd name="connsiteX108" fmla="*/ 331578 w 622090"/>
                <a:gd name="connsiteY108" fmla="*/ 38100 h 833909"/>
                <a:gd name="connsiteX109" fmla="*/ 338722 w 622090"/>
                <a:gd name="connsiteY109" fmla="*/ 35719 h 833909"/>
                <a:gd name="connsiteX110" fmla="*/ 369678 w 622090"/>
                <a:gd name="connsiteY110" fmla="*/ 33338 h 833909"/>
                <a:gd name="connsiteX111" fmla="*/ 383965 w 622090"/>
                <a:gd name="connsiteY111" fmla="*/ 28575 h 833909"/>
                <a:gd name="connsiteX112" fmla="*/ 393490 w 622090"/>
                <a:gd name="connsiteY112" fmla="*/ 26194 h 833909"/>
                <a:gd name="connsiteX113" fmla="*/ 414922 w 622090"/>
                <a:gd name="connsiteY113" fmla="*/ 19050 h 833909"/>
                <a:gd name="connsiteX114" fmla="*/ 422065 w 622090"/>
                <a:gd name="connsiteY114" fmla="*/ 16669 h 833909"/>
                <a:gd name="connsiteX115" fmla="*/ 429209 w 622090"/>
                <a:gd name="connsiteY115" fmla="*/ 14288 h 833909"/>
                <a:gd name="connsiteX116" fmla="*/ 438734 w 622090"/>
                <a:gd name="connsiteY116" fmla="*/ 9525 h 833909"/>
                <a:gd name="connsiteX117" fmla="*/ 457784 w 622090"/>
                <a:gd name="connsiteY117" fmla="*/ 4763 h 833909"/>
                <a:gd name="connsiteX118" fmla="*/ 472072 w 622090"/>
                <a:gd name="connsiteY118" fmla="*/ 0 h 833909"/>
                <a:gd name="connsiteX119" fmla="*/ 533984 w 622090"/>
                <a:gd name="connsiteY119" fmla="*/ 2382 h 833909"/>
                <a:gd name="connsiteX120" fmla="*/ 541128 w 622090"/>
                <a:gd name="connsiteY120" fmla="*/ 4763 h 833909"/>
                <a:gd name="connsiteX121" fmla="*/ 557797 w 622090"/>
                <a:gd name="connsiteY121" fmla="*/ 9525 h 833909"/>
                <a:gd name="connsiteX122" fmla="*/ 574465 w 622090"/>
                <a:gd name="connsiteY122" fmla="*/ 19050 h 833909"/>
                <a:gd name="connsiteX123" fmla="*/ 598278 w 622090"/>
                <a:gd name="connsiteY123" fmla="*/ 38100 h 833909"/>
                <a:gd name="connsiteX124" fmla="*/ 605422 w 622090"/>
                <a:gd name="connsiteY124" fmla="*/ 40482 h 833909"/>
                <a:gd name="connsiteX125" fmla="*/ 607803 w 622090"/>
                <a:gd name="connsiteY125" fmla="*/ 78582 h 833909"/>
                <a:gd name="connsiteX126" fmla="*/ 614947 w 622090"/>
                <a:gd name="connsiteY126" fmla="*/ 83344 h 833909"/>
                <a:gd name="connsiteX127" fmla="*/ 619709 w 622090"/>
                <a:gd name="connsiteY127" fmla="*/ 97632 h 833909"/>
                <a:gd name="connsiteX128" fmla="*/ 622090 w 622090"/>
                <a:gd name="connsiteY128" fmla="*/ 104775 h 833909"/>
                <a:gd name="connsiteX129" fmla="*/ 619709 w 622090"/>
                <a:gd name="connsiteY129" fmla="*/ 140494 h 833909"/>
                <a:gd name="connsiteX130" fmla="*/ 617328 w 622090"/>
                <a:gd name="connsiteY130" fmla="*/ 164307 h 833909"/>
                <a:gd name="connsiteX131" fmla="*/ 600659 w 622090"/>
                <a:gd name="connsiteY131" fmla="*/ 166688 h 833909"/>
                <a:gd name="connsiteX132" fmla="*/ 583990 w 622090"/>
                <a:gd name="connsiteY132" fmla="*/ 195263 h 833909"/>
                <a:gd name="connsiteX133" fmla="*/ 569703 w 622090"/>
                <a:gd name="connsiteY133" fmla="*/ 200025 h 833909"/>
                <a:gd name="connsiteX134" fmla="*/ 555415 w 622090"/>
                <a:gd name="connsiteY134" fmla="*/ 209550 h 833909"/>
                <a:gd name="connsiteX135" fmla="*/ 548272 w 622090"/>
                <a:gd name="connsiteY135" fmla="*/ 214313 h 833909"/>
                <a:gd name="connsiteX136" fmla="*/ 526840 w 622090"/>
                <a:gd name="connsiteY136" fmla="*/ 226219 h 833909"/>
                <a:gd name="connsiteX137" fmla="*/ 519697 w 622090"/>
                <a:gd name="connsiteY137" fmla="*/ 233363 h 833909"/>
                <a:gd name="connsiteX138" fmla="*/ 512553 w 622090"/>
                <a:gd name="connsiteY138" fmla="*/ 235744 h 833909"/>
                <a:gd name="connsiteX139" fmla="*/ 514934 w 622090"/>
                <a:gd name="connsiteY139" fmla="*/ 235744 h 83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</a:cxnLst>
              <a:rect l="l" t="t" r="r" b="b"/>
              <a:pathLst>
                <a:path w="622090" h="833909">
                  <a:moveTo>
                    <a:pt x="514934" y="235744"/>
                  </a:moveTo>
                  <a:cubicBezTo>
                    <a:pt x="514934" y="245269"/>
                    <a:pt x="516154" y="274171"/>
                    <a:pt x="512553" y="292894"/>
                  </a:cubicBezTo>
                  <a:cubicBezTo>
                    <a:pt x="511883" y="296380"/>
                    <a:pt x="506324" y="296339"/>
                    <a:pt x="503028" y="297657"/>
                  </a:cubicBezTo>
                  <a:cubicBezTo>
                    <a:pt x="498367" y="299521"/>
                    <a:pt x="493503" y="300832"/>
                    <a:pt x="488740" y="302419"/>
                  </a:cubicBezTo>
                  <a:lnTo>
                    <a:pt x="481597" y="304800"/>
                  </a:lnTo>
                  <a:cubicBezTo>
                    <a:pt x="479216" y="306388"/>
                    <a:pt x="477013" y="308283"/>
                    <a:pt x="474453" y="309563"/>
                  </a:cubicBezTo>
                  <a:cubicBezTo>
                    <a:pt x="472208" y="310686"/>
                    <a:pt x="468432" y="309699"/>
                    <a:pt x="467309" y="311944"/>
                  </a:cubicBezTo>
                  <a:cubicBezTo>
                    <a:pt x="466186" y="314189"/>
                    <a:pt x="468445" y="316909"/>
                    <a:pt x="469690" y="319088"/>
                  </a:cubicBezTo>
                  <a:cubicBezTo>
                    <a:pt x="471721" y="322643"/>
                    <a:pt x="480081" y="333159"/>
                    <a:pt x="483978" y="335757"/>
                  </a:cubicBezTo>
                  <a:cubicBezTo>
                    <a:pt x="486067" y="337149"/>
                    <a:pt x="488741" y="337344"/>
                    <a:pt x="491122" y="338138"/>
                  </a:cubicBezTo>
                  <a:cubicBezTo>
                    <a:pt x="496390" y="343406"/>
                    <a:pt x="498776" y="346728"/>
                    <a:pt x="505409" y="350044"/>
                  </a:cubicBezTo>
                  <a:cubicBezTo>
                    <a:pt x="507654" y="351166"/>
                    <a:pt x="510172" y="351631"/>
                    <a:pt x="512553" y="352425"/>
                  </a:cubicBezTo>
                  <a:cubicBezTo>
                    <a:pt x="514934" y="354806"/>
                    <a:pt x="518062" y="356625"/>
                    <a:pt x="519697" y="359569"/>
                  </a:cubicBezTo>
                  <a:cubicBezTo>
                    <a:pt x="522135" y="363958"/>
                    <a:pt x="524459" y="373857"/>
                    <a:pt x="524459" y="373857"/>
                  </a:cubicBezTo>
                  <a:cubicBezTo>
                    <a:pt x="522872" y="393701"/>
                    <a:pt x="525352" y="414301"/>
                    <a:pt x="519697" y="433388"/>
                  </a:cubicBezTo>
                  <a:cubicBezTo>
                    <a:pt x="518271" y="438201"/>
                    <a:pt x="510172" y="436562"/>
                    <a:pt x="505409" y="438150"/>
                  </a:cubicBezTo>
                  <a:lnTo>
                    <a:pt x="498265" y="440532"/>
                  </a:lnTo>
                  <a:lnTo>
                    <a:pt x="493503" y="454819"/>
                  </a:lnTo>
                  <a:cubicBezTo>
                    <a:pt x="492709" y="457200"/>
                    <a:pt x="492514" y="459875"/>
                    <a:pt x="491122" y="461963"/>
                  </a:cubicBezTo>
                  <a:lnTo>
                    <a:pt x="486359" y="469107"/>
                  </a:lnTo>
                  <a:cubicBezTo>
                    <a:pt x="485565" y="489744"/>
                    <a:pt x="485399" y="510415"/>
                    <a:pt x="483978" y="531019"/>
                  </a:cubicBezTo>
                  <a:cubicBezTo>
                    <a:pt x="483805" y="533523"/>
                    <a:pt x="483372" y="536388"/>
                    <a:pt x="481597" y="538163"/>
                  </a:cubicBezTo>
                  <a:cubicBezTo>
                    <a:pt x="477550" y="542210"/>
                    <a:pt x="467309" y="547688"/>
                    <a:pt x="467309" y="547688"/>
                  </a:cubicBezTo>
                  <a:cubicBezTo>
                    <a:pt x="465722" y="550069"/>
                    <a:pt x="464379" y="552633"/>
                    <a:pt x="462547" y="554832"/>
                  </a:cubicBezTo>
                  <a:cubicBezTo>
                    <a:pt x="447262" y="573174"/>
                    <a:pt x="462470" y="551375"/>
                    <a:pt x="450640" y="569119"/>
                  </a:cubicBezTo>
                  <a:cubicBezTo>
                    <a:pt x="444351" y="587987"/>
                    <a:pt x="446703" y="578455"/>
                    <a:pt x="443497" y="597694"/>
                  </a:cubicBezTo>
                  <a:cubicBezTo>
                    <a:pt x="444291" y="608013"/>
                    <a:pt x="442397" y="618904"/>
                    <a:pt x="445878" y="628650"/>
                  </a:cubicBezTo>
                  <a:cubicBezTo>
                    <a:pt x="446979" y="631732"/>
                    <a:pt x="452175" y="630494"/>
                    <a:pt x="455403" y="631032"/>
                  </a:cubicBezTo>
                  <a:cubicBezTo>
                    <a:pt x="488863" y="636609"/>
                    <a:pt x="462536" y="630434"/>
                    <a:pt x="483978" y="635794"/>
                  </a:cubicBezTo>
                  <a:cubicBezTo>
                    <a:pt x="512182" y="663998"/>
                    <a:pt x="493503" y="642041"/>
                    <a:pt x="493503" y="733425"/>
                  </a:cubicBezTo>
                  <a:cubicBezTo>
                    <a:pt x="493503" y="737473"/>
                    <a:pt x="493984" y="742470"/>
                    <a:pt x="491122" y="745332"/>
                  </a:cubicBezTo>
                  <a:cubicBezTo>
                    <a:pt x="487572" y="748882"/>
                    <a:pt x="481597" y="748507"/>
                    <a:pt x="476834" y="750094"/>
                  </a:cubicBezTo>
                  <a:lnTo>
                    <a:pt x="469690" y="752475"/>
                  </a:lnTo>
                  <a:cubicBezTo>
                    <a:pt x="467309" y="754063"/>
                    <a:pt x="465162" y="756076"/>
                    <a:pt x="462547" y="757238"/>
                  </a:cubicBezTo>
                  <a:cubicBezTo>
                    <a:pt x="457959" y="759277"/>
                    <a:pt x="448259" y="762000"/>
                    <a:pt x="448259" y="762000"/>
                  </a:cubicBezTo>
                  <a:cubicBezTo>
                    <a:pt x="445291" y="766453"/>
                    <a:pt x="441608" y="770621"/>
                    <a:pt x="441115" y="776288"/>
                  </a:cubicBezTo>
                  <a:cubicBezTo>
                    <a:pt x="436647" y="827662"/>
                    <a:pt x="454550" y="819959"/>
                    <a:pt x="429209" y="826294"/>
                  </a:cubicBezTo>
                  <a:cubicBezTo>
                    <a:pt x="414922" y="825500"/>
                    <a:pt x="400378" y="826719"/>
                    <a:pt x="386347" y="823913"/>
                  </a:cubicBezTo>
                  <a:cubicBezTo>
                    <a:pt x="383541" y="823352"/>
                    <a:pt x="382746" y="819384"/>
                    <a:pt x="381584" y="816769"/>
                  </a:cubicBezTo>
                  <a:cubicBezTo>
                    <a:pt x="379545" y="812182"/>
                    <a:pt x="381584" y="804070"/>
                    <a:pt x="376822" y="802482"/>
                  </a:cubicBezTo>
                  <a:lnTo>
                    <a:pt x="369678" y="800100"/>
                  </a:lnTo>
                  <a:lnTo>
                    <a:pt x="343484" y="802482"/>
                  </a:lnTo>
                  <a:cubicBezTo>
                    <a:pt x="339864" y="804292"/>
                    <a:pt x="342085" y="810462"/>
                    <a:pt x="341103" y="814388"/>
                  </a:cubicBezTo>
                  <a:cubicBezTo>
                    <a:pt x="339812" y="819554"/>
                    <a:pt x="337841" y="824794"/>
                    <a:pt x="333959" y="828675"/>
                  </a:cubicBezTo>
                  <a:cubicBezTo>
                    <a:pt x="331935" y="830699"/>
                    <a:pt x="329196" y="831850"/>
                    <a:pt x="326815" y="833438"/>
                  </a:cubicBezTo>
                  <a:cubicBezTo>
                    <a:pt x="299828" y="832644"/>
                    <a:pt x="272356" y="836210"/>
                    <a:pt x="245853" y="831057"/>
                  </a:cubicBezTo>
                  <a:cubicBezTo>
                    <a:pt x="240573" y="830030"/>
                    <a:pt x="241970" y="810971"/>
                    <a:pt x="238709" y="807244"/>
                  </a:cubicBezTo>
                  <a:cubicBezTo>
                    <a:pt x="234940" y="802936"/>
                    <a:pt x="228469" y="801766"/>
                    <a:pt x="224422" y="797719"/>
                  </a:cubicBezTo>
                  <a:lnTo>
                    <a:pt x="210134" y="783432"/>
                  </a:lnTo>
                  <a:cubicBezTo>
                    <a:pt x="208547" y="778669"/>
                    <a:pt x="206082" y="774114"/>
                    <a:pt x="205372" y="769144"/>
                  </a:cubicBezTo>
                  <a:cubicBezTo>
                    <a:pt x="204578" y="763588"/>
                    <a:pt x="206436" y="756905"/>
                    <a:pt x="202990" y="752475"/>
                  </a:cubicBezTo>
                  <a:cubicBezTo>
                    <a:pt x="199908" y="748513"/>
                    <a:pt x="193465" y="749300"/>
                    <a:pt x="188703" y="747713"/>
                  </a:cubicBezTo>
                  <a:cubicBezTo>
                    <a:pt x="171580" y="742006"/>
                    <a:pt x="192957" y="748929"/>
                    <a:pt x="172034" y="742950"/>
                  </a:cubicBezTo>
                  <a:cubicBezTo>
                    <a:pt x="169620" y="742260"/>
                    <a:pt x="167271" y="741363"/>
                    <a:pt x="164890" y="740569"/>
                  </a:cubicBezTo>
                  <a:cubicBezTo>
                    <a:pt x="161715" y="735807"/>
                    <a:pt x="157175" y="731712"/>
                    <a:pt x="155365" y="726282"/>
                  </a:cubicBezTo>
                  <a:cubicBezTo>
                    <a:pt x="154571" y="723901"/>
                    <a:pt x="155026" y="720597"/>
                    <a:pt x="152984" y="719138"/>
                  </a:cubicBezTo>
                  <a:cubicBezTo>
                    <a:pt x="148899" y="716220"/>
                    <a:pt x="138697" y="714375"/>
                    <a:pt x="138697" y="714375"/>
                  </a:cubicBezTo>
                  <a:cubicBezTo>
                    <a:pt x="136316" y="711200"/>
                    <a:pt x="133027" y="708535"/>
                    <a:pt x="131553" y="704850"/>
                  </a:cubicBezTo>
                  <a:cubicBezTo>
                    <a:pt x="129760" y="700367"/>
                    <a:pt x="130219" y="695276"/>
                    <a:pt x="129172" y="690563"/>
                  </a:cubicBezTo>
                  <a:cubicBezTo>
                    <a:pt x="128627" y="688113"/>
                    <a:pt x="127584" y="685800"/>
                    <a:pt x="126790" y="683419"/>
                  </a:cubicBezTo>
                  <a:cubicBezTo>
                    <a:pt x="125996" y="668338"/>
                    <a:pt x="125717" y="653220"/>
                    <a:pt x="124409" y="638175"/>
                  </a:cubicBezTo>
                  <a:cubicBezTo>
                    <a:pt x="124126" y="634915"/>
                    <a:pt x="124513" y="630780"/>
                    <a:pt x="122028" y="628650"/>
                  </a:cubicBezTo>
                  <a:cubicBezTo>
                    <a:pt x="118216" y="625383"/>
                    <a:pt x="107740" y="623888"/>
                    <a:pt x="107740" y="623888"/>
                  </a:cubicBezTo>
                  <a:cubicBezTo>
                    <a:pt x="101906" y="618053"/>
                    <a:pt x="99364" y="617640"/>
                    <a:pt x="98215" y="609600"/>
                  </a:cubicBezTo>
                  <a:cubicBezTo>
                    <a:pt x="96975" y="600921"/>
                    <a:pt x="97074" y="592086"/>
                    <a:pt x="95834" y="583407"/>
                  </a:cubicBezTo>
                  <a:cubicBezTo>
                    <a:pt x="95479" y="580922"/>
                    <a:pt x="95021" y="578223"/>
                    <a:pt x="93453" y="576263"/>
                  </a:cubicBezTo>
                  <a:cubicBezTo>
                    <a:pt x="89336" y="571116"/>
                    <a:pt x="76389" y="568194"/>
                    <a:pt x="72022" y="566738"/>
                  </a:cubicBezTo>
                  <a:lnTo>
                    <a:pt x="64878" y="564357"/>
                  </a:lnTo>
                  <a:cubicBezTo>
                    <a:pt x="62497" y="563563"/>
                    <a:pt x="60169" y="562584"/>
                    <a:pt x="57734" y="561975"/>
                  </a:cubicBezTo>
                  <a:lnTo>
                    <a:pt x="48209" y="559594"/>
                  </a:lnTo>
                  <a:cubicBezTo>
                    <a:pt x="45828" y="558007"/>
                    <a:pt x="42950" y="556986"/>
                    <a:pt x="41065" y="554832"/>
                  </a:cubicBezTo>
                  <a:cubicBezTo>
                    <a:pt x="37296" y="550524"/>
                    <a:pt x="31540" y="540544"/>
                    <a:pt x="31540" y="540544"/>
                  </a:cubicBezTo>
                  <a:cubicBezTo>
                    <a:pt x="26033" y="518515"/>
                    <a:pt x="32133" y="544988"/>
                    <a:pt x="26778" y="504825"/>
                  </a:cubicBezTo>
                  <a:cubicBezTo>
                    <a:pt x="26223" y="500663"/>
                    <a:pt x="20763" y="482707"/>
                    <a:pt x="19634" y="481013"/>
                  </a:cubicBezTo>
                  <a:lnTo>
                    <a:pt x="14872" y="473869"/>
                  </a:lnTo>
                  <a:cubicBezTo>
                    <a:pt x="14110" y="470822"/>
                    <a:pt x="11815" y="460613"/>
                    <a:pt x="10109" y="457200"/>
                  </a:cubicBezTo>
                  <a:cubicBezTo>
                    <a:pt x="8829" y="454640"/>
                    <a:pt x="6627" y="452616"/>
                    <a:pt x="5347" y="450057"/>
                  </a:cubicBezTo>
                  <a:cubicBezTo>
                    <a:pt x="3637" y="446637"/>
                    <a:pt x="1348" y="436446"/>
                    <a:pt x="584" y="433388"/>
                  </a:cubicBezTo>
                  <a:cubicBezTo>
                    <a:pt x="1378" y="420688"/>
                    <a:pt x="1699" y="407950"/>
                    <a:pt x="2965" y="395288"/>
                  </a:cubicBezTo>
                  <a:cubicBezTo>
                    <a:pt x="3291" y="392031"/>
                    <a:pt x="4809" y="388991"/>
                    <a:pt x="5347" y="385763"/>
                  </a:cubicBezTo>
                  <a:cubicBezTo>
                    <a:pt x="9836" y="358831"/>
                    <a:pt x="5000" y="374899"/>
                    <a:pt x="10109" y="359569"/>
                  </a:cubicBezTo>
                  <a:cubicBezTo>
                    <a:pt x="9315" y="343694"/>
                    <a:pt x="8661" y="327811"/>
                    <a:pt x="7728" y="311944"/>
                  </a:cubicBezTo>
                  <a:cubicBezTo>
                    <a:pt x="7074" y="300823"/>
                    <a:pt x="5347" y="289748"/>
                    <a:pt x="5347" y="278607"/>
                  </a:cubicBezTo>
                  <a:cubicBezTo>
                    <a:pt x="5347" y="179407"/>
                    <a:pt x="-10558" y="206026"/>
                    <a:pt x="12490" y="171450"/>
                  </a:cubicBezTo>
                  <a:cubicBezTo>
                    <a:pt x="16913" y="144923"/>
                    <a:pt x="11263" y="166762"/>
                    <a:pt x="19634" y="150019"/>
                  </a:cubicBezTo>
                  <a:cubicBezTo>
                    <a:pt x="20756" y="147774"/>
                    <a:pt x="20796" y="145069"/>
                    <a:pt x="22015" y="142875"/>
                  </a:cubicBezTo>
                  <a:cubicBezTo>
                    <a:pt x="24795" y="137872"/>
                    <a:pt x="29730" y="134018"/>
                    <a:pt x="31540" y="128588"/>
                  </a:cubicBezTo>
                  <a:cubicBezTo>
                    <a:pt x="35884" y="115556"/>
                    <a:pt x="32880" y="114821"/>
                    <a:pt x="43447" y="109538"/>
                  </a:cubicBezTo>
                  <a:cubicBezTo>
                    <a:pt x="45692" y="108416"/>
                    <a:pt x="48209" y="107951"/>
                    <a:pt x="50590" y="107157"/>
                  </a:cubicBezTo>
                  <a:cubicBezTo>
                    <a:pt x="58528" y="107951"/>
                    <a:pt x="66518" y="108325"/>
                    <a:pt x="74403" y="109538"/>
                  </a:cubicBezTo>
                  <a:cubicBezTo>
                    <a:pt x="76884" y="109920"/>
                    <a:pt x="79037" y="111919"/>
                    <a:pt x="81547" y="111919"/>
                  </a:cubicBezTo>
                  <a:cubicBezTo>
                    <a:pt x="91896" y="111919"/>
                    <a:pt x="102184" y="110332"/>
                    <a:pt x="112503" y="109538"/>
                  </a:cubicBezTo>
                  <a:cubicBezTo>
                    <a:pt x="114884" y="108744"/>
                    <a:pt x="117233" y="107847"/>
                    <a:pt x="119647" y="107157"/>
                  </a:cubicBezTo>
                  <a:cubicBezTo>
                    <a:pt x="123203" y="106141"/>
                    <a:pt x="132512" y="104296"/>
                    <a:pt x="136315" y="102394"/>
                  </a:cubicBezTo>
                  <a:cubicBezTo>
                    <a:pt x="138875" y="101114"/>
                    <a:pt x="140779" y="98637"/>
                    <a:pt x="143459" y="97632"/>
                  </a:cubicBezTo>
                  <a:cubicBezTo>
                    <a:pt x="147249" y="96211"/>
                    <a:pt x="151460" y="96315"/>
                    <a:pt x="155365" y="95250"/>
                  </a:cubicBezTo>
                  <a:cubicBezTo>
                    <a:pt x="160208" y="93929"/>
                    <a:pt x="164890" y="92075"/>
                    <a:pt x="169653" y="90488"/>
                  </a:cubicBezTo>
                  <a:lnTo>
                    <a:pt x="183940" y="85725"/>
                  </a:lnTo>
                  <a:cubicBezTo>
                    <a:pt x="186321" y="84931"/>
                    <a:pt x="188649" y="83953"/>
                    <a:pt x="191084" y="83344"/>
                  </a:cubicBezTo>
                  <a:cubicBezTo>
                    <a:pt x="197434" y="81757"/>
                    <a:pt x="203925" y="80652"/>
                    <a:pt x="210134" y="78582"/>
                  </a:cubicBezTo>
                  <a:lnTo>
                    <a:pt x="224422" y="73819"/>
                  </a:lnTo>
                  <a:cubicBezTo>
                    <a:pt x="227597" y="71438"/>
                    <a:pt x="230397" y="68450"/>
                    <a:pt x="233947" y="66675"/>
                  </a:cubicBezTo>
                  <a:cubicBezTo>
                    <a:pt x="236188" y="65554"/>
                    <a:pt x="254126" y="62163"/>
                    <a:pt x="255378" y="61913"/>
                  </a:cubicBezTo>
                  <a:cubicBezTo>
                    <a:pt x="267810" y="53625"/>
                    <a:pt x="257000" y="59522"/>
                    <a:pt x="274428" y="54769"/>
                  </a:cubicBezTo>
                  <a:cubicBezTo>
                    <a:pt x="279271" y="53448"/>
                    <a:pt x="283845" y="51225"/>
                    <a:pt x="288715" y="50007"/>
                  </a:cubicBezTo>
                  <a:cubicBezTo>
                    <a:pt x="291890" y="49213"/>
                    <a:pt x="295135" y="48660"/>
                    <a:pt x="298240" y="47625"/>
                  </a:cubicBezTo>
                  <a:cubicBezTo>
                    <a:pt x="302295" y="46273"/>
                    <a:pt x="306053" y="44091"/>
                    <a:pt x="310147" y="42863"/>
                  </a:cubicBezTo>
                  <a:cubicBezTo>
                    <a:pt x="314024" y="41700"/>
                    <a:pt x="318102" y="41360"/>
                    <a:pt x="322053" y="40482"/>
                  </a:cubicBezTo>
                  <a:cubicBezTo>
                    <a:pt x="325248" y="39772"/>
                    <a:pt x="328431" y="38999"/>
                    <a:pt x="331578" y="38100"/>
                  </a:cubicBezTo>
                  <a:cubicBezTo>
                    <a:pt x="333992" y="37410"/>
                    <a:pt x="336231" y="36030"/>
                    <a:pt x="338722" y="35719"/>
                  </a:cubicBezTo>
                  <a:cubicBezTo>
                    <a:pt x="348991" y="34435"/>
                    <a:pt x="359359" y="34132"/>
                    <a:pt x="369678" y="33338"/>
                  </a:cubicBezTo>
                  <a:cubicBezTo>
                    <a:pt x="374440" y="31750"/>
                    <a:pt x="379095" y="29792"/>
                    <a:pt x="383965" y="28575"/>
                  </a:cubicBezTo>
                  <a:cubicBezTo>
                    <a:pt x="387140" y="27781"/>
                    <a:pt x="390355" y="27134"/>
                    <a:pt x="393490" y="26194"/>
                  </a:cubicBezTo>
                  <a:cubicBezTo>
                    <a:pt x="393570" y="26170"/>
                    <a:pt x="411311" y="20254"/>
                    <a:pt x="414922" y="19050"/>
                  </a:cubicBezTo>
                  <a:lnTo>
                    <a:pt x="422065" y="16669"/>
                  </a:lnTo>
                  <a:cubicBezTo>
                    <a:pt x="424446" y="15875"/>
                    <a:pt x="426964" y="15411"/>
                    <a:pt x="429209" y="14288"/>
                  </a:cubicBezTo>
                  <a:cubicBezTo>
                    <a:pt x="432384" y="12700"/>
                    <a:pt x="435366" y="10648"/>
                    <a:pt x="438734" y="9525"/>
                  </a:cubicBezTo>
                  <a:cubicBezTo>
                    <a:pt x="444944" y="7455"/>
                    <a:pt x="451575" y="6833"/>
                    <a:pt x="457784" y="4763"/>
                  </a:cubicBezTo>
                  <a:lnTo>
                    <a:pt x="472072" y="0"/>
                  </a:lnTo>
                  <a:cubicBezTo>
                    <a:pt x="492709" y="794"/>
                    <a:pt x="513380" y="961"/>
                    <a:pt x="533984" y="2382"/>
                  </a:cubicBezTo>
                  <a:cubicBezTo>
                    <a:pt x="536488" y="2555"/>
                    <a:pt x="538714" y="4073"/>
                    <a:pt x="541128" y="4763"/>
                  </a:cubicBezTo>
                  <a:cubicBezTo>
                    <a:pt x="547166" y="6488"/>
                    <a:pt x="552091" y="7079"/>
                    <a:pt x="557797" y="9525"/>
                  </a:cubicBezTo>
                  <a:cubicBezTo>
                    <a:pt x="563422" y="11936"/>
                    <a:pt x="569575" y="15247"/>
                    <a:pt x="574465" y="19050"/>
                  </a:cubicBezTo>
                  <a:cubicBezTo>
                    <a:pt x="576897" y="20942"/>
                    <a:pt x="593334" y="35275"/>
                    <a:pt x="598278" y="38100"/>
                  </a:cubicBezTo>
                  <a:cubicBezTo>
                    <a:pt x="600457" y="39345"/>
                    <a:pt x="603041" y="39688"/>
                    <a:pt x="605422" y="40482"/>
                  </a:cubicBezTo>
                  <a:cubicBezTo>
                    <a:pt x="606216" y="53182"/>
                    <a:pt x="605043" y="66160"/>
                    <a:pt x="607803" y="78582"/>
                  </a:cubicBezTo>
                  <a:cubicBezTo>
                    <a:pt x="608424" y="81376"/>
                    <a:pt x="613430" y="80917"/>
                    <a:pt x="614947" y="83344"/>
                  </a:cubicBezTo>
                  <a:cubicBezTo>
                    <a:pt x="617608" y="87601"/>
                    <a:pt x="618122" y="92869"/>
                    <a:pt x="619709" y="97632"/>
                  </a:cubicBezTo>
                  <a:lnTo>
                    <a:pt x="622090" y="104775"/>
                  </a:lnTo>
                  <a:cubicBezTo>
                    <a:pt x="621296" y="116681"/>
                    <a:pt x="620660" y="128599"/>
                    <a:pt x="619709" y="140494"/>
                  </a:cubicBezTo>
                  <a:cubicBezTo>
                    <a:pt x="619073" y="148446"/>
                    <a:pt x="622020" y="157855"/>
                    <a:pt x="617328" y="164307"/>
                  </a:cubicBezTo>
                  <a:cubicBezTo>
                    <a:pt x="614027" y="168846"/>
                    <a:pt x="606215" y="165894"/>
                    <a:pt x="600659" y="166688"/>
                  </a:cubicBezTo>
                  <a:cubicBezTo>
                    <a:pt x="567928" y="177598"/>
                    <a:pt x="604155" y="160694"/>
                    <a:pt x="583990" y="195263"/>
                  </a:cubicBezTo>
                  <a:cubicBezTo>
                    <a:pt x="581461" y="199599"/>
                    <a:pt x="569703" y="200025"/>
                    <a:pt x="569703" y="200025"/>
                  </a:cubicBezTo>
                  <a:lnTo>
                    <a:pt x="555415" y="209550"/>
                  </a:lnTo>
                  <a:cubicBezTo>
                    <a:pt x="553034" y="211137"/>
                    <a:pt x="550832" y="213033"/>
                    <a:pt x="548272" y="214313"/>
                  </a:cubicBezTo>
                  <a:cubicBezTo>
                    <a:pt x="541486" y="217705"/>
                    <a:pt x="532821" y="221733"/>
                    <a:pt x="526840" y="226219"/>
                  </a:cubicBezTo>
                  <a:cubicBezTo>
                    <a:pt x="524146" y="228240"/>
                    <a:pt x="522499" y="231495"/>
                    <a:pt x="519697" y="233363"/>
                  </a:cubicBezTo>
                  <a:cubicBezTo>
                    <a:pt x="517608" y="234755"/>
                    <a:pt x="513844" y="233592"/>
                    <a:pt x="512553" y="235744"/>
                  </a:cubicBezTo>
                  <a:cubicBezTo>
                    <a:pt x="510919" y="238466"/>
                    <a:pt x="514934" y="226219"/>
                    <a:pt x="514934" y="23574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1" name="Forma livre 450"/>
            <p:cNvSpPr/>
            <p:nvPr/>
          </p:nvSpPr>
          <p:spPr>
            <a:xfrm>
              <a:off x="2183924" y="3831346"/>
              <a:ext cx="312095" cy="391357"/>
            </a:xfrm>
            <a:custGeom>
              <a:avLst/>
              <a:gdLst>
                <a:gd name="connsiteX0" fmla="*/ 266700 w 473868"/>
                <a:gd name="connsiteY0" fmla="*/ 522779 h 594216"/>
                <a:gd name="connsiteX1" fmla="*/ 216693 w 473868"/>
                <a:gd name="connsiteY1" fmla="*/ 518016 h 594216"/>
                <a:gd name="connsiteX2" fmla="*/ 211931 w 473868"/>
                <a:gd name="connsiteY2" fmla="*/ 506110 h 594216"/>
                <a:gd name="connsiteX3" fmla="*/ 200025 w 473868"/>
                <a:gd name="connsiteY3" fmla="*/ 491823 h 594216"/>
                <a:gd name="connsiteX4" fmla="*/ 183356 w 473868"/>
                <a:gd name="connsiteY4" fmla="*/ 472773 h 594216"/>
                <a:gd name="connsiteX5" fmla="*/ 180975 w 473868"/>
                <a:gd name="connsiteY5" fmla="*/ 465629 h 594216"/>
                <a:gd name="connsiteX6" fmla="*/ 173831 w 473868"/>
                <a:gd name="connsiteY6" fmla="*/ 460866 h 594216"/>
                <a:gd name="connsiteX7" fmla="*/ 166687 w 473868"/>
                <a:gd name="connsiteY7" fmla="*/ 453723 h 594216"/>
                <a:gd name="connsiteX8" fmla="*/ 152400 w 473868"/>
                <a:gd name="connsiteY8" fmla="*/ 444198 h 594216"/>
                <a:gd name="connsiteX9" fmla="*/ 145256 w 473868"/>
                <a:gd name="connsiteY9" fmla="*/ 439435 h 594216"/>
                <a:gd name="connsiteX10" fmla="*/ 138112 w 473868"/>
                <a:gd name="connsiteY10" fmla="*/ 437054 h 594216"/>
                <a:gd name="connsiteX11" fmla="*/ 121443 w 473868"/>
                <a:gd name="connsiteY11" fmla="*/ 432291 h 594216"/>
                <a:gd name="connsiteX12" fmla="*/ 114300 w 473868"/>
                <a:gd name="connsiteY12" fmla="*/ 427529 h 594216"/>
                <a:gd name="connsiteX13" fmla="*/ 104775 w 473868"/>
                <a:gd name="connsiteY13" fmla="*/ 425148 h 594216"/>
                <a:gd name="connsiteX14" fmla="*/ 80962 w 473868"/>
                <a:gd name="connsiteY14" fmla="*/ 418004 h 594216"/>
                <a:gd name="connsiteX15" fmla="*/ 45243 w 473868"/>
                <a:gd name="connsiteY15" fmla="*/ 420385 h 594216"/>
                <a:gd name="connsiteX16" fmla="*/ 35718 w 473868"/>
                <a:gd name="connsiteY16" fmla="*/ 422766 h 594216"/>
                <a:gd name="connsiteX17" fmla="*/ 21431 w 473868"/>
                <a:gd name="connsiteY17" fmla="*/ 427529 h 594216"/>
                <a:gd name="connsiteX18" fmla="*/ 14287 w 473868"/>
                <a:gd name="connsiteY18" fmla="*/ 425148 h 594216"/>
                <a:gd name="connsiteX19" fmla="*/ 19050 w 473868"/>
                <a:gd name="connsiteY19" fmla="*/ 367998 h 594216"/>
                <a:gd name="connsiteX20" fmla="*/ 21431 w 473868"/>
                <a:gd name="connsiteY20" fmla="*/ 353710 h 594216"/>
                <a:gd name="connsiteX21" fmla="*/ 23812 w 473868"/>
                <a:gd name="connsiteY21" fmla="*/ 346566 h 594216"/>
                <a:gd name="connsiteX22" fmla="*/ 38100 w 473868"/>
                <a:gd name="connsiteY22" fmla="*/ 341804 h 594216"/>
                <a:gd name="connsiteX23" fmla="*/ 50006 w 473868"/>
                <a:gd name="connsiteY23" fmla="*/ 329898 h 594216"/>
                <a:gd name="connsiteX24" fmla="*/ 57150 w 473868"/>
                <a:gd name="connsiteY24" fmla="*/ 310848 h 594216"/>
                <a:gd name="connsiteX25" fmla="*/ 52387 w 473868"/>
                <a:gd name="connsiteY25" fmla="*/ 263223 h 594216"/>
                <a:gd name="connsiteX26" fmla="*/ 47625 w 473868"/>
                <a:gd name="connsiteY26" fmla="*/ 256079 h 594216"/>
                <a:gd name="connsiteX27" fmla="*/ 19050 w 473868"/>
                <a:gd name="connsiteY27" fmla="*/ 241791 h 594216"/>
                <a:gd name="connsiteX28" fmla="*/ 11906 w 473868"/>
                <a:gd name="connsiteY28" fmla="*/ 239410 h 594216"/>
                <a:gd name="connsiteX29" fmla="*/ 4762 w 473868"/>
                <a:gd name="connsiteY29" fmla="*/ 232266 h 594216"/>
                <a:gd name="connsiteX30" fmla="*/ 0 w 473868"/>
                <a:gd name="connsiteY30" fmla="*/ 217979 h 594216"/>
                <a:gd name="connsiteX31" fmla="*/ 2381 w 473868"/>
                <a:gd name="connsiteY31" fmla="*/ 210835 h 594216"/>
                <a:gd name="connsiteX32" fmla="*/ 19050 w 473868"/>
                <a:gd name="connsiteY32" fmla="*/ 206073 h 594216"/>
                <a:gd name="connsiteX33" fmla="*/ 33337 w 473868"/>
                <a:gd name="connsiteY33" fmla="*/ 201310 h 594216"/>
                <a:gd name="connsiteX34" fmla="*/ 40481 w 473868"/>
                <a:gd name="connsiteY34" fmla="*/ 198929 h 594216"/>
                <a:gd name="connsiteX35" fmla="*/ 42862 w 473868"/>
                <a:gd name="connsiteY35" fmla="*/ 182260 h 594216"/>
                <a:gd name="connsiteX36" fmla="*/ 45243 w 473868"/>
                <a:gd name="connsiteY36" fmla="*/ 175116 h 594216"/>
                <a:gd name="connsiteX37" fmla="*/ 47625 w 473868"/>
                <a:gd name="connsiteY37" fmla="*/ 163210 h 594216"/>
                <a:gd name="connsiteX38" fmla="*/ 50006 w 473868"/>
                <a:gd name="connsiteY38" fmla="*/ 134635 h 594216"/>
                <a:gd name="connsiteX39" fmla="*/ 57150 w 473868"/>
                <a:gd name="connsiteY39" fmla="*/ 132254 h 594216"/>
                <a:gd name="connsiteX40" fmla="*/ 66675 w 473868"/>
                <a:gd name="connsiteY40" fmla="*/ 129873 h 594216"/>
                <a:gd name="connsiteX41" fmla="*/ 80962 w 473868"/>
                <a:gd name="connsiteY41" fmla="*/ 125110 h 594216"/>
                <a:gd name="connsiteX42" fmla="*/ 88106 w 473868"/>
                <a:gd name="connsiteY42" fmla="*/ 122729 h 594216"/>
                <a:gd name="connsiteX43" fmla="*/ 95250 w 473868"/>
                <a:gd name="connsiteY43" fmla="*/ 117966 h 594216"/>
                <a:gd name="connsiteX44" fmla="*/ 100012 w 473868"/>
                <a:gd name="connsiteY44" fmla="*/ 103679 h 594216"/>
                <a:gd name="connsiteX45" fmla="*/ 121443 w 473868"/>
                <a:gd name="connsiteY45" fmla="*/ 87010 h 594216"/>
                <a:gd name="connsiteX46" fmla="*/ 123825 w 473868"/>
                <a:gd name="connsiteY46" fmla="*/ 75104 h 594216"/>
                <a:gd name="connsiteX47" fmla="*/ 130968 w 473868"/>
                <a:gd name="connsiteY47" fmla="*/ 72723 h 594216"/>
                <a:gd name="connsiteX48" fmla="*/ 145256 w 473868"/>
                <a:gd name="connsiteY48" fmla="*/ 65579 h 594216"/>
                <a:gd name="connsiteX49" fmla="*/ 152400 w 473868"/>
                <a:gd name="connsiteY49" fmla="*/ 60816 h 594216"/>
                <a:gd name="connsiteX50" fmla="*/ 157162 w 473868"/>
                <a:gd name="connsiteY50" fmla="*/ 41766 h 594216"/>
                <a:gd name="connsiteX51" fmla="*/ 159543 w 473868"/>
                <a:gd name="connsiteY51" fmla="*/ 15573 h 594216"/>
                <a:gd name="connsiteX52" fmla="*/ 161925 w 473868"/>
                <a:gd name="connsiteY52" fmla="*/ 1285 h 594216"/>
                <a:gd name="connsiteX53" fmla="*/ 207168 w 473868"/>
                <a:gd name="connsiteY53" fmla="*/ 3666 h 594216"/>
                <a:gd name="connsiteX54" fmla="*/ 228600 w 473868"/>
                <a:gd name="connsiteY54" fmla="*/ 13191 h 594216"/>
                <a:gd name="connsiteX55" fmla="*/ 238125 w 473868"/>
                <a:gd name="connsiteY55" fmla="*/ 27479 h 594216"/>
                <a:gd name="connsiteX56" fmla="*/ 252412 w 473868"/>
                <a:gd name="connsiteY56" fmla="*/ 34623 h 594216"/>
                <a:gd name="connsiteX57" fmla="*/ 266700 w 473868"/>
                <a:gd name="connsiteY57" fmla="*/ 41766 h 594216"/>
                <a:gd name="connsiteX58" fmla="*/ 288131 w 473868"/>
                <a:gd name="connsiteY58" fmla="*/ 53673 h 594216"/>
                <a:gd name="connsiteX59" fmla="*/ 292893 w 473868"/>
                <a:gd name="connsiteY59" fmla="*/ 60816 h 594216"/>
                <a:gd name="connsiteX60" fmla="*/ 300037 w 473868"/>
                <a:gd name="connsiteY60" fmla="*/ 63198 h 594216"/>
                <a:gd name="connsiteX61" fmla="*/ 316706 w 473868"/>
                <a:gd name="connsiteY61" fmla="*/ 67960 h 594216"/>
                <a:gd name="connsiteX62" fmla="*/ 321468 w 473868"/>
                <a:gd name="connsiteY62" fmla="*/ 75104 h 594216"/>
                <a:gd name="connsiteX63" fmla="*/ 323850 w 473868"/>
                <a:gd name="connsiteY63" fmla="*/ 82248 h 594216"/>
                <a:gd name="connsiteX64" fmla="*/ 333375 w 473868"/>
                <a:gd name="connsiteY64" fmla="*/ 96535 h 594216"/>
                <a:gd name="connsiteX65" fmla="*/ 338137 w 473868"/>
                <a:gd name="connsiteY65" fmla="*/ 103679 h 594216"/>
                <a:gd name="connsiteX66" fmla="*/ 342900 w 473868"/>
                <a:gd name="connsiteY66" fmla="*/ 122729 h 594216"/>
                <a:gd name="connsiteX67" fmla="*/ 350043 w 473868"/>
                <a:gd name="connsiteY67" fmla="*/ 127491 h 594216"/>
                <a:gd name="connsiteX68" fmla="*/ 364331 w 473868"/>
                <a:gd name="connsiteY68" fmla="*/ 141779 h 594216"/>
                <a:gd name="connsiteX69" fmla="*/ 373856 w 473868"/>
                <a:gd name="connsiteY69" fmla="*/ 156066 h 594216"/>
                <a:gd name="connsiteX70" fmla="*/ 388143 w 473868"/>
                <a:gd name="connsiteY70" fmla="*/ 160829 h 594216"/>
                <a:gd name="connsiteX71" fmla="*/ 395287 w 473868"/>
                <a:gd name="connsiteY71" fmla="*/ 163210 h 594216"/>
                <a:gd name="connsiteX72" fmla="*/ 452437 w 473868"/>
                <a:gd name="connsiteY72" fmla="*/ 170354 h 594216"/>
                <a:gd name="connsiteX73" fmla="*/ 466725 w 473868"/>
                <a:gd name="connsiteY73" fmla="*/ 175116 h 594216"/>
                <a:gd name="connsiteX74" fmla="*/ 469106 w 473868"/>
                <a:gd name="connsiteY74" fmla="*/ 220360 h 594216"/>
                <a:gd name="connsiteX75" fmla="*/ 471487 w 473868"/>
                <a:gd name="connsiteY75" fmla="*/ 227504 h 594216"/>
                <a:gd name="connsiteX76" fmla="*/ 473868 w 473868"/>
                <a:gd name="connsiteY76" fmla="*/ 260841 h 594216"/>
                <a:gd name="connsiteX77" fmla="*/ 466725 w 473868"/>
                <a:gd name="connsiteY77" fmla="*/ 296560 h 594216"/>
                <a:gd name="connsiteX78" fmla="*/ 459581 w 473868"/>
                <a:gd name="connsiteY78" fmla="*/ 301323 h 594216"/>
                <a:gd name="connsiteX79" fmla="*/ 450056 w 473868"/>
                <a:gd name="connsiteY79" fmla="*/ 315610 h 594216"/>
                <a:gd name="connsiteX80" fmla="*/ 442912 w 473868"/>
                <a:gd name="connsiteY80" fmla="*/ 317991 h 594216"/>
                <a:gd name="connsiteX81" fmla="*/ 438150 w 473868"/>
                <a:gd name="connsiteY81" fmla="*/ 325135 h 594216"/>
                <a:gd name="connsiteX82" fmla="*/ 423862 w 473868"/>
                <a:gd name="connsiteY82" fmla="*/ 334660 h 594216"/>
                <a:gd name="connsiteX83" fmla="*/ 414337 w 473868"/>
                <a:gd name="connsiteY83" fmla="*/ 348948 h 594216"/>
                <a:gd name="connsiteX84" fmla="*/ 409575 w 473868"/>
                <a:gd name="connsiteY84" fmla="*/ 370379 h 594216"/>
                <a:gd name="connsiteX85" fmla="*/ 395287 w 473868"/>
                <a:gd name="connsiteY85" fmla="*/ 391810 h 594216"/>
                <a:gd name="connsiteX86" fmla="*/ 390525 w 473868"/>
                <a:gd name="connsiteY86" fmla="*/ 398954 h 594216"/>
                <a:gd name="connsiteX87" fmla="*/ 388143 w 473868"/>
                <a:gd name="connsiteY87" fmla="*/ 520398 h 594216"/>
                <a:gd name="connsiteX88" fmla="*/ 381000 w 473868"/>
                <a:gd name="connsiteY88" fmla="*/ 525160 h 594216"/>
                <a:gd name="connsiteX89" fmla="*/ 376237 w 473868"/>
                <a:gd name="connsiteY89" fmla="*/ 532304 h 594216"/>
                <a:gd name="connsiteX90" fmla="*/ 369093 w 473868"/>
                <a:gd name="connsiteY90" fmla="*/ 546591 h 594216"/>
                <a:gd name="connsiteX91" fmla="*/ 359568 w 473868"/>
                <a:gd name="connsiteY91" fmla="*/ 563260 h 594216"/>
                <a:gd name="connsiteX92" fmla="*/ 357187 w 473868"/>
                <a:gd name="connsiteY92" fmla="*/ 570404 h 594216"/>
                <a:gd name="connsiteX93" fmla="*/ 352425 w 473868"/>
                <a:gd name="connsiteY93" fmla="*/ 577548 h 594216"/>
                <a:gd name="connsiteX94" fmla="*/ 350043 w 473868"/>
                <a:gd name="connsiteY94" fmla="*/ 587073 h 594216"/>
                <a:gd name="connsiteX95" fmla="*/ 335756 w 473868"/>
                <a:gd name="connsiteY95" fmla="*/ 594216 h 594216"/>
                <a:gd name="connsiteX96" fmla="*/ 319087 w 473868"/>
                <a:gd name="connsiteY96" fmla="*/ 589454 h 594216"/>
                <a:gd name="connsiteX97" fmla="*/ 304800 w 473868"/>
                <a:gd name="connsiteY97" fmla="*/ 575166 h 594216"/>
                <a:gd name="connsiteX98" fmla="*/ 300037 w 473868"/>
                <a:gd name="connsiteY98" fmla="*/ 568023 h 594216"/>
                <a:gd name="connsiteX99" fmla="*/ 292893 w 473868"/>
                <a:gd name="connsiteY99" fmla="*/ 563260 h 594216"/>
                <a:gd name="connsiteX100" fmla="*/ 278606 w 473868"/>
                <a:gd name="connsiteY100" fmla="*/ 548973 h 594216"/>
                <a:gd name="connsiteX101" fmla="*/ 271462 w 473868"/>
                <a:gd name="connsiteY101" fmla="*/ 529923 h 594216"/>
                <a:gd name="connsiteX102" fmla="*/ 266700 w 473868"/>
                <a:gd name="connsiteY102" fmla="*/ 522779 h 594216"/>
                <a:gd name="connsiteX0" fmla="*/ 266700 w 473868"/>
                <a:gd name="connsiteY0" fmla="*/ 522779 h 594216"/>
                <a:gd name="connsiteX1" fmla="*/ 216693 w 473868"/>
                <a:gd name="connsiteY1" fmla="*/ 518016 h 594216"/>
                <a:gd name="connsiteX2" fmla="*/ 211931 w 473868"/>
                <a:gd name="connsiteY2" fmla="*/ 506110 h 594216"/>
                <a:gd name="connsiteX3" fmla="*/ 200025 w 473868"/>
                <a:gd name="connsiteY3" fmla="*/ 491823 h 594216"/>
                <a:gd name="connsiteX4" fmla="*/ 183356 w 473868"/>
                <a:gd name="connsiteY4" fmla="*/ 472773 h 594216"/>
                <a:gd name="connsiteX5" fmla="*/ 180975 w 473868"/>
                <a:gd name="connsiteY5" fmla="*/ 465629 h 594216"/>
                <a:gd name="connsiteX6" fmla="*/ 173831 w 473868"/>
                <a:gd name="connsiteY6" fmla="*/ 460866 h 594216"/>
                <a:gd name="connsiteX7" fmla="*/ 166687 w 473868"/>
                <a:gd name="connsiteY7" fmla="*/ 453723 h 594216"/>
                <a:gd name="connsiteX8" fmla="*/ 152400 w 473868"/>
                <a:gd name="connsiteY8" fmla="*/ 444198 h 594216"/>
                <a:gd name="connsiteX9" fmla="*/ 145256 w 473868"/>
                <a:gd name="connsiteY9" fmla="*/ 439435 h 594216"/>
                <a:gd name="connsiteX10" fmla="*/ 138112 w 473868"/>
                <a:gd name="connsiteY10" fmla="*/ 437054 h 594216"/>
                <a:gd name="connsiteX11" fmla="*/ 121443 w 473868"/>
                <a:gd name="connsiteY11" fmla="*/ 432291 h 594216"/>
                <a:gd name="connsiteX12" fmla="*/ 114300 w 473868"/>
                <a:gd name="connsiteY12" fmla="*/ 427529 h 594216"/>
                <a:gd name="connsiteX13" fmla="*/ 104775 w 473868"/>
                <a:gd name="connsiteY13" fmla="*/ 425148 h 594216"/>
                <a:gd name="connsiteX14" fmla="*/ 80962 w 473868"/>
                <a:gd name="connsiteY14" fmla="*/ 418004 h 594216"/>
                <a:gd name="connsiteX15" fmla="*/ 45243 w 473868"/>
                <a:gd name="connsiteY15" fmla="*/ 420385 h 594216"/>
                <a:gd name="connsiteX16" fmla="*/ 35718 w 473868"/>
                <a:gd name="connsiteY16" fmla="*/ 422766 h 594216"/>
                <a:gd name="connsiteX17" fmla="*/ 21431 w 473868"/>
                <a:gd name="connsiteY17" fmla="*/ 427529 h 594216"/>
                <a:gd name="connsiteX18" fmla="*/ 14287 w 473868"/>
                <a:gd name="connsiteY18" fmla="*/ 425148 h 594216"/>
                <a:gd name="connsiteX19" fmla="*/ 19050 w 473868"/>
                <a:gd name="connsiteY19" fmla="*/ 367998 h 594216"/>
                <a:gd name="connsiteX20" fmla="*/ 21431 w 473868"/>
                <a:gd name="connsiteY20" fmla="*/ 353710 h 594216"/>
                <a:gd name="connsiteX21" fmla="*/ 23812 w 473868"/>
                <a:gd name="connsiteY21" fmla="*/ 346566 h 594216"/>
                <a:gd name="connsiteX22" fmla="*/ 38100 w 473868"/>
                <a:gd name="connsiteY22" fmla="*/ 341804 h 594216"/>
                <a:gd name="connsiteX23" fmla="*/ 50006 w 473868"/>
                <a:gd name="connsiteY23" fmla="*/ 329898 h 594216"/>
                <a:gd name="connsiteX24" fmla="*/ 57150 w 473868"/>
                <a:gd name="connsiteY24" fmla="*/ 310848 h 594216"/>
                <a:gd name="connsiteX25" fmla="*/ 52387 w 473868"/>
                <a:gd name="connsiteY25" fmla="*/ 263223 h 594216"/>
                <a:gd name="connsiteX26" fmla="*/ 47625 w 473868"/>
                <a:gd name="connsiteY26" fmla="*/ 256079 h 594216"/>
                <a:gd name="connsiteX27" fmla="*/ 19050 w 473868"/>
                <a:gd name="connsiteY27" fmla="*/ 241791 h 594216"/>
                <a:gd name="connsiteX28" fmla="*/ 11906 w 473868"/>
                <a:gd name="connsiteY28" fmla="*/ 239410 h 594216"/>
                <a:gd name="connsiteX29" fmla="*/ 4762 w 473868"/>
                <a:gd name="connsiteY29" fmla="*/ 232266 h 594216"/>
                <a:gd name="connsiteX30" fmla="*/ 0 w 473868"/>
                <a:gd name="connsiteY30" fmla="*/ 217979 h 594216"/>
                <a:gd name="connsiteX31" fmla="*/ 2381 w 473868"/>
                <a:gd name="connsiteY31" fmla="*/ 210835 h 594216"/>
                <a:gd name="connsiteX32" fmla="*/ 19050 w 473868"/>
                <a:gd name="connsiteY32" fmla="*/ 206073 h 594216"/>
                <a:gd name="connsiteX33" fmla="*/ 33337 w 473868"/>
                <a:gd name="connsiteY33" fmla="*/ 201310 h 594216"/>
                <a:gd name="connsiteX34" fmla="*/ 40481 w 473868"/>
                <a:gd name="connsiteY34" fmla="*/ 198929 h 594216"/>
                <a:gd name="connsiteX35" fmla="*/ 42862 w 473868"/>
                <a:gd name="connsiteY35" fmla="*/ 182260 h 594216"/>
                <a:gd name="connsiteX36" fmla="*/ 45243 w 473868"/>
                <a:gd name="connsiteY36" fmla="*/ 175116 h 594216"/>
                <a:gd name="connsiteX37" fmla="*/ 47625 w 473868"/>
                <a:gd name="connsiteY37" fmla="*/ 163210 h 594216"/>
                <a:gd name="connsiteX38" fmla="*/ 50006 w 473868"/>
                <a:gd name="connsiteY38" fmla="*/ 134635 h 594216"/>
                <a:gd name="connsiteX39" fmla="*/ 57150 w 473868"/>
                <a:gd name="connsiteY39" fmla="*/ 132254 h 594216"/>
                <a:gd name="connsiteX40" fmla="*/ 66675 w 473868"/>
                <a:gd name="connsiteY40" fmla="*/ 129873 h 594216"/>
                <a:gd name="connsiteX41" fmla="*/ 80962 w 473868"/>
                <a:gd name="connsiteY41" fmla="*/ 125110 h 594216"/>
                <a:gd name="connsiteX42" fmla="*/ 95250 w 473868"/>
                <a:gd name="connsiteY42" fmla="*/ 117966 h 594216"/>
                <a:gd name="connsiteX43" fmla="*/ 100012 w 473868"/>
                <a:gd name="connsiteY43" fmla="*/ 103679 h 594216"/>
                <a:gd name="connsiteX44" fmla="*/ 121443 w 473868"/>
                <a:gd name="connsiteY44" fmla="*/ 87010 h 594216"/>
                <a:gd name="connsiteX45" fmla="*/ 123825 w 473868"/>
                <a:gd name="connsiteY45" fmla="*/ 75104 h 594216"/>
                <a:gd name="connsiteX46" fmla="*/ 130968 w 473868"/>
                <a:gd name="connsiteY46" fmla="*/ 72723 h 594216"/>
                <a:gd name="connsiteX47" fmla="*/ 145256 w 473868"/>
                <a:gd name="connsiteY47" fmla="*/ 65579 h 594216"/>
                <a:gd name="connsiteX48" fmla="*/ 152400 w 473868"/>
                <a:gd name="connsiteY48" fmla="*/ 60816 h 594216"/>
                <a:gd name="connsiteX49" fmla="*/ 157162 w 473868"/>
                <a:gd name="connsiteY49" fmla="*/ 41766 h 594216"/>
                <a:gd name="connsiteX50" fmla="*/ 159543 w 473868"/>
                <a:gd name="connsiteY50" fmla="*/ 15573 h 594216"/>
                <a:gd name="connsiteX51" fmla="*/ 161925 w 473868"/>
                <a:gd name="connsiteY51" fmla="*/ 1285 h 594216"/>
                <a:gd name="connsiteX52" fmla="*/ 207168 w 473868"/>
                <a:gd name="connsiteY52" fmla="*/ 3666 h 594216"/>
                <a:gd name="connsiteX53" fmla="*/ 228600 w 473868"/>
                <a:gd name="connsiteY53" fmla="*/ 13191 h 594216"/>
                <a:gd name="connsiteX54" fmla="*/ 238125 w 473868"/>
                <a:gd name="connsiteY54" fmla="*/ 27479 h 594216"/>
                <a:gd name="connsiteX55" fmla="*/ 252412 w 473868"/>
                <a:gd name="connsiteY55" fmla="*/ 34623 h 594216"/>
                <a:gd name="connsiteX56" fmla="*/ 266700 w 473868"/>
                <a:gd name="connsiteY56" fmla="*/ 41766 h 594216"/>
                <a:gd name="connsiteX57" fmla="*/ 288131 w 473868"/>
                <a:gd name="connsiteY57" fmla="*/ 53673 h 594216"/>
                <a:gd name="connsiteX58" fmla="*/ 292893 w 473868"/>
                <a:gd name="connsiteY58" fmla="*/ 60816 h 594216"/>
                <a:gd name="connsiteX59" fmla="*/ 300037 w 473868"/>
                <a:gd name="connsiteY59" fmla="*/ 63198 h 594216"/>
                <a:gd name="connsiteX60" fmla="*/ 316706 w 473868"/>
                <a:gd name="connsiteY60" fmla="*/ 67960 h 594216"/>
                <a:gd name="connsiteX61" fmla="*/ 321468 w 473868"/>
                <a:gd name="connsiteY61" fmla="*/ 75104 h 594216"/>
                <a:gd name="connsiteX62" fmla="*/ 323850 w 473868"/>
                <a:gd name="connsiteY62" fmla="*/ 82248 h 594216"/>
                <a:gd name="connsiteX63" fmla="*/ 333375 w 473868"/>
                <a:gd name="connsiteY63" fmla="*/ 96535 h 594216"/>
                <a:gd name="connsiteX64" fmla="*/ 338137 w 473868"/>
                <a:gd name="connsiteY64" fmla="*/ 103679 h 594216"/>
                <a:gd name="connsiteX65" fmla="*/ 342900 w 473868"/>
                <a:gd name="connsiteY65" fmla="*/ 122729 h 594216"/>
                <a:gd name="connsiteX66" fmla="*/ 350043 w 473868"/>
                <a:gd name="connsiteY66" fmla="*/ 127491 h 594216"/>
                <a:gd name="connsiteX67" fmla="*/ 364331 w 473868"/>
                <a:gd name="connsiteY67" fmla="*/ 141779 h 594216"/>
                <a:gd name="connsiteX68" fmla="*/ 373856 w 473868"/>
                <a:gd name="connsiteY68" fmla="*/ 156066 h 594216"/>
                <a:gd name="connsiteX69" fmla="*/ 388143 w 473868"/>
                <a:gd name="connsiteY69" fmla="*/ 160829 h 594216"/>
                <a:gd name="connsiteX70" fmla="*/ 395287 w 473868"/>
                <a:gd name="connsiteY70" fmla="*/ 163210 h 594216"/>
                <a:gd name="connsiteX71" fmla="*/ 452437 w 473868"/>
                <a:gd name="connsiteY71" fmla="*/ 170354 h 594216"/>
                <a:gd name="connsiteX72" fmla="*/ 466725 w 473868"/>
                <a:gd name="connsiteY72" fmla="*/ 175116 h 594216"/>
                <a:gd name="connsiteX73" fmla="*/ 469106 w 473868"/>
                <a:gd name="connsiteY73" fmla="*/ 220360 h 594216"/>
                <a:gd name="connsiteX74" fmla="*/ 471487 w 473868"/>
                <a:gd name="connsiteY74" fmla="*/ 227504 h 594216"/>
                <a:gd name="connsiteX75" fmla="*/ 473868 w 473868"/>
                <a:gd name="connsiteY75" fmla="*/ 260841 h 594216"/>
                <a:gd name="connsiteX76" fmla="*/ 466725 w 473868"/>
                <a:gd name="connsiteY76" fmla="*/ 296560 h 594216"/>
                <a:gd name="connsiteX77" fmla="*/ 459581 w 473868"/>
                <a:gd name="connsiteY77" fmla="*/ 301323 h 594216"/>
                <a:gd name="connsiteX78" fmla="*/ 450056 w 473868"/>
                <a:gd name="connsiteY78" fmla="*/ 315610 h 594216"/>
                <a:gd name="connsiteX79" fmla="*/ 442912 w 473868"/>
                <a:gd name="connsiteY79" fmla="*/ 317991 h 594216"/>
                <a:gd name="connsiteX80" fmla="*/ 438150 w 473868"/>
                <a:gd name="connsiteY80" fmla="*/ 325135 h 594216"/>
                <a:gd name="connsiteX81" fmla="*/ 423862 w 473868"/>
                <a:gd name="connsiteY81" fmla="*/ 334660 h 594216"/>
                <a:gd name="connsiteX82" fmla="*/ 414337 w 473868"/>
                <a:gd name="connsiteY82" fmla="*/ 348948 h 594216"/>
                <a:gd name="connsiteX83" fmla="*/ 409575 w 473868"/>
                <a:gd name="connsiteY83" fmla="*/ 370379 h 594216"/>
                <a:gd name="connsiteX84" fmla="*/ 395287 w 473868"/>
                <a:gd name="connsiteY84" fmla="*/ 391810 h 594216"/>
                <a:gd name="connsiteX85" fmla="*/ 390525 w 473868"/>
                <a:gd name="connsiteY85" fmla="*/ 398954 h 594216"/>
                <a:gd name="connsiteX86" fmla="*/ 388143 w 473868"/>
                <a:gd name="connsiteY86" fmla="*/ 520398 h 594216"/>
                <a:gd name="connsiteX87" fmla="*/ 381000 w 473868"/>
                <a:gd name="connsiteY87" fmla="*/ 525160 h 594216"/>
                <a:gd name="connsiteX88" fmla="*/ 376237 w 473868"/>
                <a:gd name="connsiteY88" fmla="*/ 532304 h 594216"/>
                <a:gd name="connsiteX89" fmla="*/ 369093 w 473868"/>
                <a:gd name="connsiteY89" fmla="*/ 546591 h 594216"/>
                <a:gd name="connsiteX90" fmla="*/ 359568 w 473868"/>
                <a:gd name="connsiteY90" fmla="*/ 563260 h 594216"/>
                <a:gd name="connsiteX91" fmla="*/ 357187 w 473868"/>
                <a:gd name="connsiteY91" fmla="*/ 570404 h 594216"/>
                <a:gd name="connsiteX92" fmla="*/ 352425 w 473868"/>
                <a:gd name="connsiteY92" fmla="*/ 577548 h 594216"/>
                <a:gd name="connsiteX93" fmla="*/ 350043 w 473868"/>
                <a:gd name="connsiteY93" fmla="*/ 587073 h 594216"/>
                <a:gd name="connsiteX94" fmla="*/ 335756 w 473868"/>
                <a:gd name="connsiteY94" fmla="*/ 594216 h 594216"/>
                <a:gd name="connsiteX95" fmla="*/ 319087 w 473868"/>
                <a:gd name="connsiteY95" fmla="*/ 589454 h 594216"/>
                <a:gd name="connsiteX96" fmla="*/ 304800 w 473868"/>
                <a:gd name="connsiteY96" fmla="*/ 575166 h 594216"/>
                <a:gd name="connsiteX97" fmla="*/ 300037 w 473868"/>
                <a:gd name="connsiteY97" fmla="*/ 568023 h 594216"/>
                <a:gd name="connsiteX98" fmla="*/ 292893 w 473868"/>
                <a:gd name="connsiteY98" fmla="*/ 563260 h 594216"/>
                <a:gd name="connsiteX99" fmla="*/ 278606 w 473868"/>
                <a:gd name="connsiteY99" fmla="*/ 548973 h 594216"/>
                <a:gd name="connsiteX100" fmla="*/ 271462 w 473868"/>
                <a:gd name="connsiteY100" fmla="*/ 529923 h 594216"/>
                <a:gd name="connsiteX101" fmla="*/ 266700 w 473868"/>
                <a:gd name="connsiteY101" fmla="*/ 522779 h 594216"/>
                <a:gd name="connsiteX0" fmla="*/ 266700 w 473868"/>
                <a:gd name="connsiteY0" fmla="*/ 522779 h 594216"/>
                <a:gd name="connsiteX1" fmla="*/ 216693 w 473868"/>
                <a:gd name="connsiteY1" fmla="*/ 518016 h 594216"/>
                <a:gd name="connsiteX2" fmla="*/ 211931 w 473868"/>
                <a:gd name="connsiteY2" fmla="*/ 506110 h 594216"/>
                <a:gd name="connsiteX3" fmla="*/ 200025 w 473868"/>
                <a:gd name="connsiteY3" fmla="*/ 491823 h 594216"/>
                <a:gd name="connsiteX4" fmla="*/ 183356 w 473868"/>
                <a:gd name="connsiteY4" fmla="*/ 472773 h 594216"/>
                <a:gd name="connsiteX5" fmla="*/ 180975 w 473868"/>
                <a:gd name="connsiteY5" fmla="*/ 465629 h 594216"/>
                <a:gd name="connsiteX6" fmla="*/ 173831 w 473868"/>
                <a:gd name="connsiteY6" fmla="*/ 460866 h 594216"/>
                <a:gd name="connsiteX7" fmla="*/ 166687 w 473868"/>
                <a:gd name="connsiteY7" fmla="*/ 453723 h 594216"/>
                <a:gd name="connsiteX8" fmla="*/ 152400 w 473868"/>
                <a:gd name="connsiteY8" fmla="*/ 444198 h 594216"/>
                <a:gd name="connsiteX9" fmla="*/ 145256 w 473868"/>
                <a:gd name="connsiteY9" fmla="*/ 439435 h 594216"/>
                <a:gd name="connsiteX10" fmla="*/ 138112 w 473868"/>
                <a:gd name="connsiteY10" fmla="*/ 437054 h 594216"/>
                <a:gd name="connsiteX11" fmla="*/ 121443 w 473868"/>
                <a:gd name="connsiteY11" fmla="*/ 432291 h 594216"/>
                <a:gd name="connsiteX12" fmla="*/ 114300 w 473868"/>
                <a:gd name="connsiteY12" fmla="*/ 427529 h 594216"/>
                <a:gd name="connsiteX13" fmla="*/ 104775 w 473868"/>
                <a:gd name="connsiteY13" fmla="*/ 425148 h 594216"/>
                <a:gd name="connsiteX14" fmla="*/ 80962 w 473868"/>
                <a:gd name="connsiteY14" fmla="*/ 418004 h 594216"/>
                <a:gd name="connsiteX15" fmla="*/ 45243 w 473868"/>
                <a:gd name="connsiteY15" fmla="*/ 420385 h 594216"/>
                <a:gd name="connsiteX16" fmla="*/ 35718 w 473868"/>
                <a:gd name="connsiteY16" fmla="*/ 422766 h 594216"/>
                <a:gd name="connsiteX17" fmla="*/ 21431 w 473868"/>
                <a:gd name="connsiteY17" fmla="*/ 427529 h 594216"/>
                <a:gd name="connsiteX18" fmla="*/ 14287 w 473868"/>
                <a:gd name="connsiteY18" fmla="*/ 425148 h 594216"/>
                <a:gd name="connsiteX19" fmla="*/ 19050 w 473868"/>
                <a:gd name="connsiteY19" fmla="*/ 367998 h 594216"/>
                <a:gd name="connsiteX20" fmla="*/ 21431 w 473868"/>
                <a:gd name="connsiteY20" fmla="*/ 353710 h 594216"/>
                <a:gd name="connsiteX21" fmla="*/ 23812 w 473868"/>
                <a:gd name="connsiteY21" fmla="*/ 346566 h 594216"/>
                <a:gd name="connsiteX22" fmla="*/ 38100 w 473868"/>
                <a:gd name="connsiteY22" fmla="*/ 341804 h 594216"/>
                <a:gd name="connsiteX23" fmla="*/ 50006 w 473868"/>
                <a:gd name="connsiteY23" fmla="*/ 329898 h 594216"/>
                <a:gd name="connsiteX24" fmla="*/ 57150 w 473868"/>
                <a:gd name="connsiteY24" fmla="*/ 310848 h 594216"/>
                <a:gd name="connsiteX25" fmla="*/ 52387 w 473868"/>
                <a:gd name="connsiteY25" fmla="*/ 263223 h 594216"/>
                <a:gd name="connsiteX26" fmla="*/ 47625 w 473868"/>
                <a:gd name="connsiteY26" fmla="*/ 256079 h 594216"/>
                <a:gd name="connsiteX27" fmla="*/ 19050 w 473868"/>
                <a:gd name="connsiteY27" fmla="*/ 241791 h 594216"/>
                <a:gd name="connsiteX28" fmla="*/ 11906 w 473868"/>
                <a:gd name="connsiteY28" fmla="*/ 239410 h 594216"/>
                <a:gd name="connsiteX29" fmla="*/ 4762 w 473868"/>
                <a:gd name="connsiteY29" fmla="*/ 232266 h 594216"/>
                <a:gd name="connsiteX30" fmla="*/ 0 w 473868"/>
                <a:gd name="connsiteY30" fmla="*/ 217979 h 594216"/>
                <a:gd name="connsiteX31" fmla="*/ 2381 w 473868"/>
                <a:gd name="connsiteY31" fmla="*/ 210835 h 594216"/>
                <a:gd name="connsiteX32" fmla="*/ 19050 w 473868"/>
                <a:gd name="connsiteY32" fmla="*/ 206073 h 594216"/>
                <a:gd name="connsiteX33" fmla="*/ 33337 w 473868"/>
                <a:gd name="connsiteY33" fmla="*/ 201310 h 594216"/>
                <a:gd name="connsiteX34" fmla="*/ 40481 w 473868"/>
                <a:gd name="connsiteY34" fmla="*/ 198929 h 594216"/>
                <a:gd name="connsiteX35" fmla="*/ 42862 w 473868"/>
                <a:gd name="connsiteY35" fmla="*/ 182260 h 594216"/>
                <a:gd name="connsiteX36" fmla="*/ 45243 w 473868"/>
                <a:gd name="connsiteY36" fmla="*/ 175116 h 594216"/>
                <a:gd name="connsiteX37" fmla="*/ 47625 w 473868"/>
                <a:gd name="connsiteY37" fmla="*/ 163210 h 594216"/>
                <a:gd name="connsiteX38" fmla="*/ 50006 w 473868"/>
                <a:gd name="connsiteY38" fmla="*/ 134635 h 594216"/>
                <a:gd name="connsiteX39" fmla="*/ 57150 w 473868"/>
                <a:gd name="connsiteY39" fmla="*/ 132254 h 594216"/>
                <a:gd name="connsiteX40" fmla="*/ 66675 w 473868"/>
                <a:gd name="connsiteY40" fmla="*/ 129873 h 594216"/>
                <a:gd name="connsiteX41" fmla="*/ 95250 w 473868"/>
                <a:gd name="connsiteY41" fmla="*/ 117966 h 594216"/>
                <a:gd name="connsiteX42" fmla="*/ 100012 w 473868"/>
                <a:gd name="connsiteY42" fmla="*/ 103679 h 594216"/>
                <a:gd name="connsiteX43" fmla="*/ 121443 w 473868"/>
                <a:gd name="connsiteY43" fmla="*/ 87010 h 594216"/>
                <a:gd name="connsiteX44" fmla="*/ 123825 w 473868"/>
                <a:gd name="connsiteY44" fmla="*/ 75104 h 594216"/>
                <a:gd name="connsiteX45" fmla="*/ 130968 w 473868"/>
                <a:gd name="connsiteY45" fmla="*/ 72723 h 594216"/>
                <a:gd name="connsiteX46" fmla="*/ 145256 w 473868"/>
                <a:gd name="connsiteY46" fmla="*/ 65579 h 594216"/>
                <a:gd name="connsiteX47" fmla="*/ 152400 w 473868"/>
                <a:gd name="connsiteY47" fmla="*/ 60816 h 594216"/>
                <a:gd name="connsiteX48" fmla="*/ 157162 w 473868"/>
                <a:gd name="connsiteY48" fmla="*/ 41766 h 594216"/>
                <a:gd name="connsiteX49" fmla="*/ 159543 w 473868"/>
                <a:gd name="connsiteY49" fmla="*/ 15573 h 594216"/>
                <a:gd name="connsiteX50" fmla="*/ 161925 w 473868"/>
                <a:gd name="connsiteY50" fmla="*/ 1285 h 594216"/>
                <a:gd name="connsiteX51" fmla="*/ 207168 w 473868"/>
                <a:gd name="connsiteY51" fmla="*/ 3666 h 594216"/>
                <a:gd name="connsiteX52" fmla="*/ 228600 w 473868"/>
                <a:gd name="connsiteY52" fmla="*/ 13191 h 594216"/>
                <a:gd name="connsiteX53" fmla="*/ 238125 w 473868"/>
                <a:gd name="connsiteY53" fmla="*/ 27479 h 594216"/>
                <a:gd name="connsiteX54" fmla="*/ 252412 w 473868"/>
                <a:gd name="connsiteY54" fmla="*/ 34623 h 594216"/>
                <a:gd name="connsiteX55" fmla="*/ 266700 w 473868"/>
                <a:gd name="connsiteY55" fmla="*/ 41766 h 594216"/>
                <a:gd name="connsiteX56" fmla="*/ 288131 w 473868"/>
                <a:gd name="connsiteY56" fmla="*/ 53673 h 594216"/>
                <a:gd name="connsiteX57" fmla="*/ 292893 w 473868"/>
                <a:gd name="connsiteY57" fmla="*/ 60816 h 594216"/>
                <a:gd name="connsiteX58" fmla="*/ 300037 w 473868"/>
                <a:gd name="connsiteY58" fmla="*/ 63198 h 594216"/>
                <a:gd name="connsiteX59" fmla="*/ 316706 w 473868"/>
                <a:gd name="connsiteY59" fmla="*/ 67960 h 594216"/>
                <a:gd name="connsiteX60" fmla="*/ 321468 w 473868"/>
                <a:gd name="connsiteY60" fmla="*/ 75104 h 594216"/>
                <a:gd name="connsiteX61" fmla="*/ 323850 w 473868"/>
                <a:gd name="connsiteY61" fmla="*/ 82248 h 594216"/>
                <a:gd name="connsiteX62" fmla="*/ 333375 w 473868"/>
                <a:gd name="connsiteY62" fmla="*/ 96535 h 594216"/>
                <a:gd name="connsiteX63" fmla="*/ 338137 w 473868"/>
                <a:gd name="connsiteY63" fmla="*/ 103679 h 594216"/>
                <a:gd name="connsiteX64" fmla="*/ 342900 w 473868"/>
                <a:gd name="connsiteY64" fmla="*/ 122729 h 594216"/>
                <a:gd name="connsiteX65" fmla="*/ 350043 w 473868"/>
                <a:gd name="connsiteY65" fmla="*/ 127491 h 594216"/>
                <a:gd name="connsiteX66" fmla="*/ 364331 w 473868"/>
                <a:gd name="connsiteY66" fmla="*/ 141779 h 594216"/>
                <a:gd name="connsiteX67" fmla="*/ 373856 w 473868"/>
                <a:gd name="connsiteY67" fmla="*/ 156066 h 594216"/>
                <a:gd name="connsiteX68" fmla="*/ 388143 w 473868"/>
                <a:gd name="connsiteY68" fmla="*/ 160829 h 594216"/>
                <a:gd name="connsiteX69" fmla="*/ 395287 w 473868"/>
                <a:gd name="connsiteY69" fmla="*/ 163210 h 594216"/>
                <a:gd name="connsiteX70" fmla="*/ 452437 w 473868"/>
                <a:gd name="connsiteY70" fmla="*/ 170354 h 594216"/>
                <a:gd name="connsiteX71" fmla="*/ 466725 w 473868"/>
                <a:gd name="connsiteY71" fmla="*/ 175116 h 594216"/>
                <a:gd name="connsiteX72" fmla="*/ 469106 w 473868"/>
                <a:gd name="connsiteY72" fmla="*/ 220360 h 594216"/>
                <a:gd name="connsiteX73" fmla="*/ 471487 w 473868"/>
                <a:gd name="connsiteY73" fmla="*/ 227504 h 594216"/>
                <a:gd name="connsiteX74" fmla="*/ 473868 w 473868"/>
                <a:gd name="connsiteY74" fmla="*/ 260841 h 594216"/>
                <a:gd name="connsiteX75" fmla="*/ 466725 w 473868"/>
                <a:gd name="connsiteY75" fmla="*/ 296560 h 594216"/>
                <a:gd name="connsiteX76" fmla="*/ 459581 w 473868"/>
                <a:gd name="connsiteY76" fmla="*/ 301323 h 594216"/>
                <a:gd name="connsiteX77" fmla="*/ 450056 w 473868"/>
                <a:gd name="connsiteY77" fmla="*/ 315610 h 594216"/>
                <a:gd name="connsiteX78" fmla="*/ 442912 w 473868"/>
                <a:gd name="connsiteY78" fmla="*/ 317991 h 594216"/>
                <a:gd name="connsiteX79" fmla="*/ 438150 w 473868"/>
                <a:gd name="connsiteY79" fmla="*/ 325135 h 594216"/>
                <a:gd name="connsiteX80" fmla="*/ 423862 w 473868"/>
                <a:gd name="connsiteY80" fmla="*/ 334660 h 594216"/>
                <a:gd name="connsiteX81" fmla="*/ 414337 w 473868"/>
                <a:gd name="connsiteY81" fmla="*/ 348948 h 594216"/>
                <a:gd name="connsiteX82" fmla="*/ 409575 w 473868"/>
                <a:gd name="connsiteY82" fmla="*/ 370379 h 594216"/>
                <a:gd name="connsiteX83" fmla="*/ 395287 w 473868"/>
                <a:gd name="connsiteY83" fmla="*/ 391810 h 594216"/>
                <a:gd name="connsiteX84" fmla="*/ 390525 w 473868"/>
                <a:gd name="connsiteY84" fmla="*/ 398954 h 594216"/>
                <a:gd name="connsiteX85" fmla="*/ 388143 w 473868"/>
                <a:gd name="connsiteY85" fmla="*/ 520398 h 594216"/>
                <a:gd name="connsiteX86" fmla="*/ 381000 w 473868"/>
                <a:gd name="connsiteY86" fmla="*/ 525160 h 594216"/>
                <a:gd name="connsiteX87" fmla="*/ 376237 w 473868"/>
                <a:gd name="connsiteY87" fmla="*/ 532304 h 594216"/>
                <a:gd name="connsiteX88" fmla="*/ 369093 w 473868"/>
                <a:gd name="connsiteY88" fmla="*/ 546591 h 594216"/>
                <a:gd name="connsiteX89" fmla="*/ 359568 w 473868"/>
                <a:gd name="connsiteY89" fmla="*/ 563260 h 594216"/>
                <a:gd name="connsiteX90" fmla="*/ 357187 w 473868"/>
                <a:gd name="connsiteY90" fmla="*/ 570404 h 594216"/>
                <a:gd name="connsiteX91" fmla="*/ 352425 w 473868"/>
                <a:gd name="connsiteY91" fmla="*/ 577548 h 594216"/>
                <a:gd name="connsiteX92" fmla="*/ 350043 w 473868"/>
                <a:gd name="connsiteY92" fmla="*/ 587073 h 594216"/>
                <a:gd name="connsiteX93" fmla="*/ 335756 w 473868"/>
                <a:gd name="connsiteY93" fmla="*/ 594216 h 594216"/>
                <a:gd name="connsiteX94" fmla="*/ 319087 w 473868"/>
                <a:gd name="connsiteY94" fmla="*/ 589454 h 594216"/>
                <a:gd name="connsiteX95" fmla="*/ 304800 w 473868"/>
                <a:gd name="connsiteY95" fmla="*/ 575166 h 594216"/>
                <a:gd name="connsiteX96" fmla="*/ 300037 w 473868"/>
                <a:gd name="connsiteY96" fmla="*/ 568023 h 594216"/>
                <a:gd name="connsiteX97" fmla="*/ 292893 w 473868"/>
                <a:gd name="connsiteY97" fmla="*/ 563260 h 594216"/>
                <a:gd name="connsiteX98" fmla="*/ 278606 w 473868"/>
                <a:gd name="connsiteY98" fmla="*/ 548973 h 594216"/>
                <a:gd name="connsiteX99" fmla="*/ 271462 w 473868"/>
                <a:gd name="connsiteY99" fmla="*/ 529923 h 594216"/>
                <a:gd name="connsiteX100" fmla="*/ 266700 w 473868"/>
                <a:gd name="connsiteY100" fmla="*/ 522779 h 594216"/>
                <a:gd name="connsiteX0" fmla="*/ 266700 w 473868"/>
                <a:gd name="connsiteY0" fmla="*/ 522779 h 594216"/>
                <a:gd name="connsiteX1" fmla="*/ 216693 w 473868"/>
                <a:gd name="connsiteY1" fmla="*/ 518016 h 594216"/>
                <a:gd name="connsiteX2" fmla="*/ 211931 w 473868"/>
                <a:gd name="connsiteY2" fmla="*/ 506110 h 594216"/>
                <a:gd name="connsiteX3" fmla="*/ 200025 w 473868"/>
                <a:gd name="connsiteY3" fmla="*/ 491823 h 594216"/>
                <a:gd name="connsiteX4" fmla="*/ 183356 w 473868"/>
                <a:gd name="connsiteY4" fmla="*/ 472773 h 594216"/>
                <a:gd name="connsiteX5" fmla="*/ 180975 w 473868"/>
                <a:gd name="connsiteY5" fmla="*/ 465629 h 594216"/>
                <a:gd name="connsiteX6" fmla="*/ 173831 w 473868"/>
                <a:gd name="connsiteY6" fmla="*/ 460866 h 594216"/>
                <a:gd name="connsiteX7" fmla="*/ 166687 w 473868"/>
                <a:gd name="connsiteY7" fmla="*/ 453723 h 594216"/>
                <a:gd name="connsiteX8" fmla="*/ 152400 w 473868"/>
                <a:gd name="connsiteY8" fmla="*/ 444198 h 594216"/>
                <a:gd name="connsiteX9" fmla="*/ 145256 w 473868"/>
                <a:gd name="connsiteY9" fmla="*/ 439435 h 594216"/>
                <a:gd name="connsiteX10" fmla="*/ 138112 w 473868"/>
                <a:gd name="connsiteY10" fmla="*/ 437054 h 594216"/>
                <a:gd name="connsiteX11" fmla="*/ 121443 w 473868"/>
                <a:gd name="connsiteY11" fmla="*/ 432291 h 594216"/>
                <a:gd name="connsiteX12" fmla="*/ 114300 w 473868"/>
                <a:gd name="connsiteY12" fmla="*/ 427529 h 594216"/>
                <a:gd name="connsiteX13" fmla="*/ 104775 w 473868"/>
                <a:gd name="connsiteY13" fmla="*/ 425148 h 594216"/>
                <a:gd name="connsiteX14" fmla="*/ 80962 w 473868"/>
                <a:gd name="connsiteY14" fmla="*/ 418004 h 594216"/>
                <a:gd name="connsiteX15" fmla="*/ 45243 w 473868"/>
                <a:gd name="connsiteY15" fmla="*/ 420385 h 594216"/>
                <a:gd name="connsiteX16" fmla="*/ 35718 w 473868"/>
                <a:gd name="connsiteY16" fmla="*/ 422766 h 594216"/>
                <a:gd name="connsiteX17" fmla="*/ 21431 w 473868"/>
                <a:gd name="connsiteY17" fmla="*/ 427529 h 594216"/>
                <a:gd name="connsiteX18" fmla="*/ 14287 w 473868"/>
                <a:gd name="connsiteY18" fmla="*/ 425148 h 594216"/>
                <a:gd name="connsiteX19" fmla="*/ 19050 w 473868"/>
                <a:gd name="connsiteY19" fmla="*/ 367998 h 594216"/>
                <a:gd name="connsiteX20" fmla="*/ 21431 w 473868"/>
                <a:gd name="connsiteY20" fmla="*/ 353710 h 594216"/>
                <a:gd name="connsiteX21" fmla="*/ 23812 w 473868"/>
                <a:gd name="connsiteY21" fmla="*/ 346566 h 594216"/>
                <a:gd name="connsiteX22" fmla="*/ 38100 w 473868"/>
                <a:gd name="connsiteY22" fmla="*/ 341804 h 594216"/>
                <a:gd name="connsiteX23" fmla="*/ 50006 w 473868"/>
                <a:gd name="connsiteY23" fmla="*/ 329898 h 594216"/>
                <a:gd name="connsiteX24" fmla="*/ 57150 w 473868"/>
                <a:gd name="connsiteY24" fmla="*/ 310848 h 594216"/>
                <a:gd name="connsiteX25" fmla="*/ 52387 w 473868"/>
                <a:gd name="connsiteY25" fmla="*/ 263223 h 594216"/>
                <a:gd name="connsiteX26" fmla="*/ 47625 w 473868"/>
                <a:gd name="connsiteY26" fmla="*/ 256079 h 594216"/>
                <a:gd name="connsiteX27" fmla="*/ 19050 w 473868"/>
                <a:gd name="connsiteY27" fmla="*/ 241791 h 594216"/>
                <a:gd name="connsiteX28" fmla="*/ 11906 w 473868"/>
                <a:gd name="connsiteY28" fmla="*/ 239410 h 594216"/>
                <a:gd name="connsiteX29" fmla="*/ 4762 w 473868"/>
                <a:gd name="connsiteY29" fmla="*/ 232266 h 594216"/>
                <a:gd name="connsiteX30" fmla="*/ 0 w 473868"/>
                <a:gd name="connsiteY30" fmla="*/ 217979 h 594216"/>
                <a:gd name="connsiteX31" fmla="*/ 2381 w 473868"/>
                <a:gd name="connsiteY31" fmla="*/ 210835 h 594216"/>
                <a:gd name="connsiteX32" fmla="*/ 19050 w 473868"/>
                <a:gd name="connsiteY32" fmla="*/ 206073 h 594216"/>
                <a:gd name="connsiteX33" fmla="*/ 33337 w 473868"/>
                <a:gd name="connsiteY33" fmla="*/ 201310 h 594216"/>
                <a:gd name="connsiteX34" fmla="*/ 40481 w 473868"/>
                <a:gd name="connsiteY34" fmla="*/ 198929 h 594216"/>
                <a:gd name="connsiteX35" fmla="*/ 42862 w 473868"/>
                <a:gd name="connsiteY35" fmla="*/ 182260 h 594216"/>
                <a:gd name="connsiteX36" fmla="*/ 45243 w 473868"/>
                <a:gd name="connsiteY36" fmla="*/ 175116 h 594216"/>
                <a:gd name="connsiteX37" fmla="*/ 47625 w 473868"/>
                <a:gd name="connsiteY37" fmla="*/ 163210 h 594216"/>
                <a:gd name="connsiteX38" fmla="*/ 50006 w 473868"/>
                <a:gd name="connsiteY38" fmla="*/ 134635 h 594216"/>
                <a:gd name="connsiteX39" fmla="*/ 57150 w 473868"/>
                <a:gd name="connsiteY39" fmla="*/ 132254 h 594216"/>
                <a:gd name="connsiteX40" fmla="*/ 66675 w 473868"/>
                <a:gd name="connsiteY40" fmla="*/ 129873 h 594216"/>
                <a:gd name="connsiteX41" fmla="*/ 100012 w 473868"/>
                <a:gd name="connsiteY41" fmla="*/ 103679 h 594216"/>
                <a:gd name="connsiteX42" fmla="*/ 121443 w 473868"/>
                <a:gd name="connsiteY42" fmla="*/ 87010 h 594216"/>
                <a:gd name="connsiteX43" fmla="*/ 123825 w 473868"/>
                <a:gd name="connsiteY43" fmla="*/ 75104 h 594216"/>
                <a:gd name="connsiteX44" fmla="*/ 130968 w 473868"/>
                <a:gd name="connsiteY44" fmla="*/ 72723 h 594216"/>
                <a:gd name="connsiteX45" fmla="*/ 145256 w 473868"/>
                <a:gd name="connsiteY45" fmla="*/ 65579 h 594216"/>
                <a:gd name="connsiteX46" fmla="*/ 152400 w 473868"/>
                <a:gd name="connsiteY46" fmla="*/ 60816 h 594216"/>
                <a:gd name="connsiteX47" fmla="*/ 157162 w 473868"/>
                <a:gd name="connsiteY47" fmla="*/ 41766 h 594216"/>
                <a:gd name="connsiteX48" fmla="*/ 159543 w 473868"/>
                <a:gd name="connsiteY48" fmla="*/ 15573 h 594216"/>
                <a:gd name="connsiteX49" fmla="*/ 161925 w 473868"/>
                <a:gd name="connsiteY49" fmla="*/ 1285 h 594216"/>
                <a:gd name="connsiteX50" fmla="*/ 207168 w 473868"/>
                <a:gd name="connsiteY50" fmla="*/ 3666 h 594216"/>
                <a:gd name="connsiteX51" fmla="*/ 228600 w 473868"/>
                <a:gd name="connsiteY51" fmla="*/ 13191 h 594216"/>
                <a:gd name="connsiteX52" fmla="*/ 238125 w 473868"/>
                <a:gd name="connsiteY52" fmla="*/ 27479 h 594216"/>
                <a:gd name="connsiteX53" fmla="*/ 252412 w 473868"/>
                <a:gd name="connsiteY53" fmla="*/ 34623 h 594216"/>
                <a:gd name="connsiteX54" fmla="*/ 266700 w 473868"/>
                <a:gd name="connsiteY54" fmla="*/ 41766 h 594216"/>
                <a:gd name="connsiteX55" fmla="*/ 288131 w 473868"/>
                <a:gd name="connsiteY55" fmla="*/ 53673 h 594216"/>
                <a:gd name="connsiteX56" fmla="*/ 292893 w 473868"/>
                <a:gd name="connsiteY56" fmla="*/ 60816 h 594216"/>
                <a:gd name="connsiteX57" fmla="*/ 300037 w 473868"/>
                <a:gd name="connsiteY57" fmla="*/ 63198 h 594216"/>
                <a:gd name="connsiteX58" fmla="*/ 316706 w 473868"/>
                <a:gd name="connsiteY58" fmla="*/ 67960 h 594216"/>
                <a:gd name="connsiteX59" fmla="*/ 321468 w 473868"/>
                <a:gd name="connsiteY59" fmla="*/ 75104 h 594216"/>
                <a:gd name="connsiteX60" fmla="*/ 323850 w 473868"/>
                <a:gd name="connsiteY60" fmla="*/ 82248 h 594216"/>
                <a:gd name="connsiteX61" fmla="*/ 333375 w 473868"/>
                <a:gd name="connsiteY61" fmla="*/ 96535 h 594216"/>
                <a:gd name="connsiteX62" fmla="*/ 338137 w 473868"/>
                <a:gd name="connsiteY62" fmla="*/ 103679 h 594216"/>
                <a:gd name="connsiteX63" fmla="*/ 342900 w 473868"/>
                <a:gd name="connsiteY63" fmla="*/ 122729 h 594216"/>
                <a:gd name="connsiteX64" fmla="*/ 350043 w 473868"/>
                <a:gd name="connsiteY64" fmla="*/ 127491 h 594216"/>
                <a:gd name="connsiteX65" fmla="*/ 364331 w 473868"/>
                <a:gd name="connsiteY65" fmla="*/ 141779 h 594216"/>
                <a:gd name="connsiteX66" fmla="*/ 373856 w 473868"/>
                <a:gd name="connsiteY66" fmla="*/ 156066 h 594216"/>
                <a:gd name="connsiteX67" fmla="*/ 388143 w 473868"/>
                <a:gd name="connsiteY67" fmla="*/ 160829 h 594216"/>
                <a:gd name="connsiteX68" fmla="*/ 395287 w 473868"/>
                <a:gd name="connsiteY68" fmla="*/ 163210 h 594216"/>
                <a:gd name="connsiteX69" fmla="*/ 452437 w 473868"/>
                <a:gd name="connsiteY69" fmla="*/ 170354 h 594216"/>
                <a:gd name="connsiteX70" fmla="*/ 466725 w 473868"/>
                <a:gd name="connsiteY70" fmla="*/ 175116 h 594216"/>
                <a:gd name="connsiteX71" fmla="*/ 469106 w 473868"/>
                <a:gd name="connsiteY71" fmla="*/ 220360 h 594216"/>
                <a:gd name="connsiteX72" fmla="*/ 471487 w 473868"/>
                <a:gd name="connsiteY72" fmla="*/ 227504 h 594216"/>
                <a:gd name="connsiteX73" fmla="*/ 473868 w 473868"/>
                <a:gd name="connsiteY73" fmla="*/ 260841 h 594216"/>
                <a:gd name="connsiteX74" fmla="*/ 466725 w 473868"/>
                <a:gd name="connsiteY74" fmla="*/ 296560 h 594216"/>
                <a:gd name="connsiteX75" fmla="*/ 459581 w 473868"/>
                <a:gd name="connsiteY75" fmla="*/ 301323 h 594216"/>
                <a:gd name="connsiteX76" fmla="*/ 450056 w 473868"/>
                <a:gd name="connsiteY76" fmla="*/ 315610 h 594216"/>
                <a:gd name="connsiteX77" fmla="*/ 442912 w 473868"/>
                <a:gd name="connsiteY77" fmla="*/ 317991 h 594216"/>
                <a:gd name="connsiteX78" fmla="*/ 438150 w 473868"/>
                <a:gd name="connsiteY78" fmla="*/ 325135 h 594216"/>
                <a:gd name="connsiteX79" fmla="*/ 423862 w 473868"/>
                <a:gd name="connsiteY79" fmla="*/ 334660 h 594216"/>
                <a:gd name="connsiteX80" fmla="*/ 414337 w 473868"/>
                <a:gd name="connsiteY80" fmla="*/ 348948 h 594216"/>
                <a:gd name="connsiteX81" fmla="*/ 409575 w 473868"/>
                <a:gd name="connsiteY81" fmla="*/ 370379 h 594216"/>
                <a:gd name="connsiteX82" fmla="*/ 395287 w 473868"/>
                <a:gd name="connsiteY82" fmla="*/ 391810 h 594216"/>
                <a:gd name="connsiteX83" fmla="*/ 390525 w 473868"/>
                <a:gd name="connsiteY83" fmla="*/ 398954 h 594216"/>
                <a:gd name="connsiteX84" fmla="*/ 388143 w 473868"/>
                <a:gd name="connsiteY84" fmla="*/ 520398 h 594216"/>
                <a:gd name="connsiteX85" fmla="*/ 381000 w 473868"/>
                <a:gd name="connsiteY85" fmla="*/ 525160 h 594216"/>
                <a:gd name="connsiteX86" fmla="*/ 376237 w 473868"/>
                <a:gd name="connsiteY86" fmla="*/ 532304 h 594216"/>
                <a:gd name="connsiteX87" fmla="*/ 369093 w 473868"/>
                <a:gd name="connsiteY87" fmla="*/ 546591 h 594216"/>
                <a:gd name="connsiteX88" fmla="*/ 359568 w 473868"/>
                <a:gd name="connsiteY88" fmla="*/ 563260 h 594216"/>
                <a:gd name="connsiteX89" fmla="*/ 357187 w 473868"/>
                <a:gd name="connsiteY89" fmla="*/ 570404 h 594216"/>
                <a:gd name="connsiteX90" fmla="*/ 352425 w 473868"/>
                <a:gd name="connsiteY90" fmla="*/ 577548 h 594216"/>
                <a:gd name="connsiteX91" fmla="*/ 350043 w 473868"/>
                <a:gd name="connsiteY91" fmla="*/ 587073 h 594216"/>
                <a:gd name="connsiteX92" fmla="*/ 335756 w 473868"/>
                <a:gd name="connsiteY92" fmla="*/ 594216 h 594216"/>
                <a:gd name="connsiteX93" fmla="*/ 319087 w 473868"/>
                <a:gd name="connsiteY93" fmla="*/ 589454 h 594216"/>
                <a:gd name="connsiteX94" fmla="*/ 304800 w 473868"/>
                <a:gd name="connsiteY94" fmla="*/ 575166 h 594216"/>
                <a:gd name="connsiteX95" fmla="*/ 300037 w 473868"/>
                <a:gd name="connsiteY95" fmla="*/ 568023 h 594216"/>
                <a:gd name="connsiteX96" fmla="*/ 292893 w 473868"/>
                <a:gd name="connsiteY96" fmla="*/ 563260 h 594216"/>
                <a:gd name="connsiteX97" fmla="*/ 278606 w 473868"/>
                <a:gd name="connsiteY97" fmla="*/ 548973 h 594216"/>
                <a:gd name="connsiteX98" fmla="*/ 271462 w 473868"/>
                <a:gd name="connsiteY98" fmla="*/ 529923 h 594216"/>
                <a:gd name="connsiteX99" fmla="*/ 266700 w 473868"/>
                <a:gd name="connsiteY99" fmla="*/ 522779 h 594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3868" h="594216">
                  <a:moveTo>
                    <a:pt x="266700" y="522779"/>
                  </a:moveTo>
                  <a:cubicBezTo>
                    <a:pt x="257572" y="520795"/>
                    <a:pt x="232712" y="522891"/>
                    <a:pt x="216693" y="518016"/>
                  </a:cubicBezTo>
                  <a:cubicBezTo>
                    <a:pt x="212604" y="516771"/>
                    <a:pt x="213843" y="509933"/>
                    <a:pt x="211931" y="506110"/>
                  </a:cubicBezTo>
                  <a:cubicBezTo>
                    <a:pt x="206826" y="495899"/>
                    <a:pt x="207397" y="501301"/>
                    <a:pt x="200025" y="491823"/>
                  </a:cubicBezTo>
                  <a:cubicBezTo>
                    <a:pt x="185067" y="472590"/>
                    <a:pt x="197186" y="481992"/>
                    <a:pt x="183356" y="472773"/>
                  </a:cubicBezTo>
                  <a:cubicBezTo>
                    <a:pt x="182562" y="470392"/>
                    <a:pt x="182543" y="467589"/>
                    <a:pt x="180975" y="465629"/>
                  </a:cubicBezTo>
                  <a:cubicBezTo>
                    <a:pt x="179187" y="463394"/>
                    <a:pt x="176030" y="462698"/>
                    <a:pt x="173831" y="460866"/>
                  </a:cubicBezTo>
                  <a:cubicBezTo>
                    <a:pt x="171244" y="458710"/>
                    <a:pt x="169345" y="455790"/>
                    <a:pt x="166687" y="453723"/>
                  </a:cubicBezTo>
                  <a:cubicBezTo>
                    <a:pt x="162169" y="450209"/>
                    <a:pt x="157162" y="447373"/>
                    <a:pt x="152400" y="444198"/>
                  </a:cubicBezTo>
                  <a:cubicBezTo>
                    <a:pt x="150019" y="442610"/>
                    <a:pt x="147971" y="440340"/>
                    <a:pt x="145256" y="439435"/>
                  </a:cubicBezTo>
                  <a:cubicBezTo>
                    <a:pt x="142875" y="438641"/>
                    <a:pt x="140526" y="437744"/>
                    <a:pt x="138112" y="437054"/>
                  </a:cubicBezTo>
                  <a:cubicBezTo>
                    <a:pt x="134545" y="436035"/>
                    <a:pt x="125254" y="434197"/>
                    <a:pt x="121443" y="432291"/>
                  </a:cubicBezTo>
                  <a:cubicBezTo>
                    <a:pt x="118884" y="431011"/>
                    <a:pt x="116930" y="428656"/>
                    <a:pt x="114300" y="427529"/>
                  </a:cubicBezTo>
                  <a:cubicBezTo>
                    <a:pt x="111292" y="426240"/>
                    <a:pt x="107910" y="426088"/>
                    <a:pt x="104775" y="425148"/>
                  </a:cubicBezTo>
                  <a:cubicBezTo>
                    <a:pt x="75788" y="416452"/>
                    <a:pt x="102916" y="423492"/>
                    <a:pt x="80962" y="418004"/>
                  </a:cubicBezTo>
                  <a:cubicBezTo>
                    <a:pt x="69056" y="418798"/>
                    <a:pt x="57110" y="419136"/>
                    <a:pt x="45243" y="420385"/>
                  </a:cubicBezTo>
                  <a:cubicBezTo>
                    <a:pt x="41988" y="420728"/>
                    <a:pt x="38853" y="421826"/>
                    <a:pt x="35718" y="422766"/>
                  </a:cubicBezTo>
                  <a:cubicBezTo>
                    <a:pt x="30910" y="424209"/>
                    <a:pt x="21431" y="427529"/>
                    <a:pt x="21431" y="427529"/>
                  </a:cubicBezTo>
                  <a:cubicBezTo>
                    <a:pt x="19050" y="426735"/>
                    <a:pt x="14514" y="427648"/>
                    <a:pt x="14287" y="425148"/>
                  </a:cubicBezTo>
                  <a:cubicBezTo>
                    <a:pt x="11071" y="389776"/>
                    <a:pt x="12249" y="388394"/>
                    <a:pt x="19050" y="367998"/>
                  </a:cubicBezTo>
                  <a:cubicBezTo>
                    <a:pt x="19844" y="363235"/>
                    <a:pt x="20384" y="358423"/>
                    <a:pt x="21431" y="353710"/>
                  </a:cubicBezTo>
                  <a:cubicBezTo>
                    <a:pt x="21975" y="351260"/>
                    <a:pt x="21769" y="348025"/>
                    <a:pt x="23812" y="346566"/>
                  </a:cubicBezTo>
                  <a:cubicBezTo>
                    <a:pt x="27897" y="343648"/>
                    <a:pt x="38100" y="341804"/>
                    <a:pt x="38100" y="341804"/>
                  </a:cubicBezTo>
                  <a:cubicBezTo>
                    <a:pt x="43918" y="337924"/>
                    <a:pt x="47361" y="336951"/>
                    <a:pt x="50006" y="329898"/>
                  </a:cubicBezTo>
                  <a:cubicBezTo>
                    <a:pt x="58834" y="306358"/>
                    <a:pt x="45980" y="327599"/>
                    <a:pt x="57150" y="310848"/>
                  </a:cubicBezTo>
                  <a:cubicBezTo>
                    <a:pt x="57076" y="309815"/>
                    <a:pt x="55450" y="272413"/>
                    <a:pt x="52387" y="263223"/>
                  </a:cubicBezTo>
                  <a:cubicBezTo>
                    <a:pt x="51482" y="260508"/>
                    <a:pt x="49779" y="257964"/>
                    <a:pt x="47625" y="256079"/>
                  </a:cubicBezTo>
                  <a:cubicBezTo>
                    <a:pt x="36265" y="246138"/>
                    <a:pt x="32536" y="246287"/>
                    <a:pt x="19050" y="241791"/>
                  </a:cubicBezTo>
                  <a:lnTo>
                    <a:pt x="11906" y="239410"/>
                  </a:lnTo>
                  <a:cubicBezTo>
                    <a:pt x="9525" y="237029"/>
                    <a:pt x="6397" y="235210"/>
                    <a:pt x="4762" y="232266"/>
                  </a:cubicBezTo>
                  <a:cubicBezTo>
                    <a:pt x="2324" y="227878"/>
                    <a:pt x="0" y="217979"/>
                    <a:pt x="0" y="217979"/>
                  </a:cubicBezTo>
                  <a:cubicBezTo>
                    <a:pt x="794" y="215598"/>
                    <a:pt x="606" y="212610"/>
                    <a:pt x="2381" y="210835"/>
                  </a:cubicBezTo>
                  <a:cubicBezTo>
                    <a:pt x="3524" y="209692"/>
                    <a:pt x="18962" y="206099"/>
                    <a:pt x="19050" y="206073"/>
                  </a:cubicBezTo>
                  <a:cubicBezTo>
                    <a:pt x="23858" y="204630"/>
                    <a:pt x="28575" y="202898"/>
                    <a:pt x="33337" y="201310"/>
                  </a:cubicBezTo>
                  <a:lnTo>
                    <a:pt x="40481" y="198929"/>
                  </a:lnTo>
                  <a:cubicBezTo>
                    <a:pt x="41275" y="193373"/>
                    <a:pt x="41761" y="187764"/>
                    <a:pt x="42862" y="182260"/>
                  </a:cubicBezTo>
                  <a:cubicBezTo>
                    <a:pt x="43354" y="179799"/>
                    <a:pt x="44634" y="177551"/>
                    <a:pt x="45243" y="175116"/>
                  </a:cubicBezTo>
                  <a:cubicBezTo>
                    <a:pt x="46225" y="171190"/>
                    <a:pt x="46831" y="167179"/>
                    <a:pt x="47625" y="163210"/>
                  </a:cubicBezTo>
                  <a:cubicBezTo>
                    <a:pt x="48419" y="153685"/>
                    <a:pt x="47195" y="143770"/>
                    <a:pt x="50006" y="134635"/>
                  </a:cubicBezTo>
                  <a:cubicBezTo>
                    <a:pt x="50744" y="132236"/>
                    <a:pt x="54736" y="132944"/>
                    <a:pt x="57150" y="132254"/>
                  </a:cubicBezTo>
                  <a:cubicBezTo>
                    <a:pt x="60297" y="131355"/>
                    <a:pt x="59531" y="134635"/>
                    <a:pt x="66675" y="129873"/>
                  </a:cubicBezTo>
                  <a:cubicBezTo>
                    <a:pt x="73819" y="125111"/>
                    <a:pt x="90884" y="110823"/>
                    <a:pt x="100012" y="103679"/>
                  </a:cubicBezTo>
                  <a:cubicBezTo>
                    <a:pt x="109140" y="96535"/>
                    <a:pt x="110253" y="98202"/>
                    <a:pt x="121443" y="87010"/>
                  </a:cubicBezTo>
                  <a:cubicBezTo>
                    <a:pt x="122237" y="83041"/>
                    <a:pt x="121580" y="78472"/>
                    <a:pt x="123825" y="75104"/>
                  </a:cubicBezTo>
                  <a:cubicBezTo>
                    <a:pt x="125217" y="73016"/>
                    <a:pt x="128723" y="73845"/>
                    <a:pt x="130968" y="72723"/>
                  </a:cubicBezTo>
                  <a:cubicBezTo>
                    <a:pt x="149429" y="63492"/>
                    <a:pt x="127303" y="71562"/>
                    <a:pt x="145256" y="65579"/>
                  </a:cubicBezTo>
                  <a:cubicBezTo>
                    <a:pt x="147637" y="63991"/>
                    <a:pt x="150612" y="63051"/>
                    <a:pt x="152400" y="60816"/>
                  </a:cubicBezTo>
                  <a:cubicBezTo>
                    <a:pt x="154353" y="58375"/>
                    <a:pt x="157044" y="42359"/>
                    <a:pt x="157162" y="41766"/>
                  </a:cubicBezTo>
                  <a:cubicBezTo>
                    <a:pt x="157956" y="33035"/>
                    <a:pt x="158519" y="24280"/>
                    <a:pt x="159543" y="15573"/>
                  </a:cubicBezTo>
                  <a:cubicBezTo>
                    <a:pt x="160107" y="10778"/>
                    <a:pt x="157241" y="2456"/>
                    <a:pt x="161925" y="1285"/>
                  </a:cubicBezTo>
                  <a:cubicBezTo>
                    <a:pt x="176576" y="-2378"/>
                    <a:pt x="192087" y="2872"/>
                    <a:pt x="207168" y="3666"/>
                  </a:cubicBezTo>
                  <a:cubicBezTo>
                    <a:pt x="224171" y="9334"/>
                    <a:pt x="217279" y="5644"/>
                    <a:pt x="228600" y="13191"/>
                  </a:cubicBezTo>
                  <a:cubicBezTo>
                    <a:pt x="231775" y="17954"/>
                    <a:pt x="233362" y="24304"/>
                    <a:pt x="238125" y="27479"/>
                  </a:cubicBezTo>
                  <a:cubicBezTo>
                    <a:pt x="258589" y="41122"/>
                    <a:pt x="232700" y="24767"/>
                    <a:pt x="252412" y="34623"/>
                  </a:cubicBezTo>
                  <a:cubicBezTo>
                    <a:pt x="270870" y="43852"/>
                    <a:pt x="248750" y="35783"/>
                    <a:pt x="266700" y="41766"/>
                  </a:cubicBezTo>
                  <a:cubicBezTo>
                    <a:pt x="283076" y="52683"/>
                    <a:pt x="275557" y="49481"/>
                    <a:pt x="288131" y="53673"/>
                  </a:cubicBezTo>
                  <a:cubicBezTo>
                    <a:pt x="289718" y="56054"/>
                    <a:pt x="290658" y="59028"/>
                    <a:pt x="292893" y="60816"/>
                  </a:cubicBezTo>
                  <a:cubicBezTo>
                    <a:pt x="294853" y="62384"/>
                    <a:pt x="297623" y="62508"/>
                    <a:pt x="300037" y="63198"/>
                  </a:cubicBezTo>
                  <a:cubicBezTo>
                    <a:pt x="320994" y="69186"/>
                    <a:pt x="299557" y="62244"/>
                    <a:pt x="316706" y="67960"/>
                  </a:cubicBezTo>
                  <a:cubicBezTo>
                    <a:pt x="318293" y="70341"/>
                    <a:pt x="320188" y="72544"/>
                    <a:pt x="321468" y="75104"/>
                  </a:cubicBezTo>
                  <a:cubicBezTo>
                    <a:pt x="322591" y="77349"/>
                    <a:pt x="322631" y="80054"/>
                    <a:pt x="323850" y="82248"/>
                  </a:cubicBezTo>
                  <a:cubicBezTo>
                    <a:pt x="326630" y="87251"/>
                    <a:pt x="330200" y="91773"/>
                    <a:pt x="333375" y="96535"/>
                  </a:cubicBezTo>
                  <a:lnTo>
                    <a:pt x="338137" y="103679"/>
                  </a:lnTo>
                  <a:cubicBezTo>
                    <a:pt x="338256" y="104276"/>
                    <a:pt x="340946" y="120286"/>
                    <a:pt x="342900" y="122729"/>
                  </a:cubicBezTo>
                  <a:cubicBezTo>
                    <a:pt x="344688" y="124964"/>
                    <a:pt x="347904" y="125590"/>
                    <a:pt x="350043" y="127491"/>
                  </a:cubicBezTo>
                  <a:cubicBezTo>
                    <a:pt x="355077" y="131966"/>
                    <a:pt x="360595" y="136175"/>
                    <a:pt x="364331" y="141779"/>
                  </a:cubicBezTo>
                  <a:cubicBezTo>
                    <a:pt x="367506" y="146541"/>
                    <a:pt x="368426" y="154256"/>
                    <a:pt x="373856" y="156066"/>
                  </a:cubicBezTo>
                  <a:lnTo>
                    <a:pt x="388143" y="160829"/>
                  </a:lnTo>
                  <a:lnTo>
                    <a:pt x="395287" y="163210"/>
                  </a:lnTo>
                  <a:cubicBezTo>
                    <a:pt x="417352" y="177921"/>
                    <a:pt x="393532" y="163810"/>
                    <a:pt x="452437" y="170354"/>
                  </a:cubicBezTo>
                  <a:cubicBezTo>
                    <a:pt x="457427" y="170908"/>
                    <a:pt x="466725" y="175116"/>
                    <a:pt x="466725" y="175116"/>
                  </a:cubicBezTo>
                  <a:cubicBezTo>
                    <a:pt x="467519" y="190197"/>
                    <a:pt x="467739" y="205320"/>
                    <a:pt x="469106" y="220360"/>
                  </a:cubicBezTo>
                  <a:cubicBezTo>
                    <a:pt x="469333" y="222860"/>
                    <a:pt x="471194" y="225011"/>
                    <a:pt x="471487" y="227504"/>
                  </a:cubicBezTo>
                  <a:cubicBezTo>
                    <a:pt x="472789" y="238568"/>
                    <a:pt x="473074" y="249729"/>
                    <a:pt x="473868" y="260841"/>
                  </a:cubicBezTo>
                  <a:cubicBezTo>
                    <a:pt x="472777" y="273931"/>
                    <a:pt x="476331" y="286953"/>
                    <a:pt x="466725" y="296560"/>
                  </a:cubicBezTo>
                  <a:cubicBezTo>
                    <a:pt x="464701" y="298584"/>
                    <a:pt x="461962" y="299735"/>
                    <a:pt x="459581" y="301323"/>
                  </a:cubicBezTo>
                  <a:cubicBezTo>
                    <a:pt x="457085" y="308812"/>
                    <a:pt x="457701" y="310514"/>
                    <a:pt x="450056" y="315610"/>
                  </a:cubicBezTo>
                  <a:cubicBezTo>
                    <a:pt x="447967" y="317002"/>
                    <a:pt x="445293" y="317197"/>
                    <a:pt x="442912" y="317991"/>
                  </a:cubicBezTo>
                  <a:cubicBezTo>
                    <a:pt x="441325" y="320372"/>
                    <a:pt x="440304" y="323250"/>
                    <a:pt x="438150" y="325135"/>
                  </a:cubicBezTo>
                  <a:cubicBezTo>
                    <a:pt x="433842" y="328904"/>
                    <a:pt x="423862" y="334660"/>
                    <a:pt x="423862" y="334660"/>
                  </a:cubicBezTo>
                  <a:cubicBezTo>
                    <a:pt x="420687" y="339423"/>
                    <a:pt x="415278" y="343302"/>
                    <a:pt x="414337" y="348948"/>
                  </a:cubicBezTo>
                  <a:cubicBezTo>
                    <a:pt x="413691" y="352823"/>
                    <a:pt x="412366" y="365355"/>
                    <a:pt x="409575" y="370379"/>
                  </a:cubicBezTo>
                  <a:cubicBezTo>
                    <a:pt x="409571" y="370387"/>
                    <a:pt x="397671" y="388235"/>
                    <a:pt x="395287" y="391810"/>
                  </a:cubicBezTo>
                  <a:lnTo>
                    <a:pt x="390525" y="398954"/>
                  </a:lnTo>
                  <a:cubicBezTo>
                    <a:pt x="389731" y="439435"/>
                    <a:pt x="391190" y="480024"/>
                    <a:pt x="388143" y="520398"/>
                  </a:cubicBezTo>
                  <a:cubicBezTo>
                    <a:pt x="387928" y="523251"/>
                    <a:pt x="383023" y="523137"/>
                    <a:pt x="381000" y="525160"/>
                  </a:cubicBezTo>
                  <a:cubicBezTo>
                    <a:pt x="378976" y="527184"/>
                    <a:pt x="377825" y="529923"/>
                    <a:pt x="376237" y="532304"/>
                  </a:cubicBezTo>
                  <a:cubicBezTo>
                    <a:pt x="371871" y="545405"/>
                    <a:pt x="376480" y="533664"/>
                    <a:pt x="369093" y="546591"/>
                  </a:cubicBezTo>
                  <a:cubicBezTo>
                    <a:pt x="357003" y="567748"/>
                    <a:pt x="371177" y="545848"/>
                    <a:pt x="359568" y="563260"/>
                  </a:cubicBezTo>
                  <a:cubicBezTo>
                    <a:pt x="358774" y="565641"/>
                    <a:pt x="358309" y="568159"/>
                    <a:pt x="357187" y="570404"/>
                  </a:cubicBezTo>
                  <a:cubicBezTo>
                    <a:pt x="355907" y="572964"/>
                    <a:pt x="353552" y="574918"/>
                    <a:pt x="352425" y="577548"/>
                  </a:cubicBezTo>
                  <a:cubicBezTo>
                    <a:pt x="351136" y="580556"/>
                    <a:pt x="351858" y="584350"/>
                    <a:pt x="350043" y="587073"/>
                  </a:cubicBezTo>
                  <a:cubicBezTo>
                    <a:pt x="347405" y="591030"/>
                    <a:pt x="339831" y="592858"/>
                    <a:pt x="335756" y="594216"/>
                  </a:cubicBezTo>
                  <a:cubicBezTo>
                    <a:pt x="335049" y="594039"/>
                    <a:pt x="320705" y="590712"/>
                    <a:pt x="319087" y="589454"/>
                  </a:cubicBezTo>
                  <a:cubicBezTo>
                    <a:pt x="313771" y="585319"/>
                    <a:pt x="308537" y="580770"/>
                    <a:pt x="304800" y="575166"/>
                  </a:cubicBezTo>
                  <a:cubicBezTo>
                    <a:pt x="303212" y="572785"/>
                    <a:pt x="302061" y="570047"/>
                    <a:pt x="300037" y="568023"/>
                  </a:cubicBezTo>
                  <a:cubicBezTo>
                    <a:pt x="298013" y="565999"/>
                    <a:pt x="295032" y="565161"/>
                    <a:pt x="292893" y="563260"/>
                  </a:cubicBezTo>
                  <a:cubicBezTo>
                    <a:pt x="287859" y="558786"/>
                    <a:pt x="278606" y="548973"/>
                    <a:pt x="278606" y="548973"/>
                  </a:cubicBezTo>
                  <a:cubicBezTo>
                    <a:pt x="276183" y="539282"/>
                    <a:pt x="276800" y="538820"/>
                    <a:pt x="271462" y="529923"/>
                  </a:cubicBezTo>
                  <a:cubicBezTo>
                    <a:pt x="270884" y="528960"/>
                    <a:pt x="275828" y="524763"/>
                    <a:pt x="266700" y="52277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2" name="Forma livre 451"/>
            <p:cNvSpPr/>
            <p:nvPr/>
          </p:nvSpPr>
          <p:spPr>
            <a:xfrm>
              <a:off x="2169140" y="4105080"/>
              <a:ext cx="237502" cy="308062"/>
            </a:xfrm>
            <a:custGeom>
              <a:avLst/>
              <a:gdLst>
                <a:gd name="connsiteX0" fmla="*/ 155798 w 360611"/>
                <a:gd name="connsiteY0" fmla="*/ 459581 h 467745"/>
                <a:gd name="connsiteX1" fmla="*/ 151035 w 360611"/>
                <a:gd name="connsiteY1" fmla="*/ 407193 h 467745"/>
                <a:gd name="connsiteX2" fmla="*/ 148654 w 360611"/>
                <a:gd name="connsiteY2" fmla="*/ 397668 h 467745"/>
                <a:gd name="connsiteX3" fmla="*/ 146273 w 360611"/>
                <a:gd name="connsiteY3" fmla="*/ 390525 h 467745"/>
                <a:gd name="connsiteX4" fmla="*/ 136748 w 360611"/>
                <a:gd name="connsiteY4" fmla="*/ 388143 h 467745"/>
                <a:gd name="connsiteX5" fmla="*/ 122460 w 360611"/>
                <a:gd name="connsiteY5" fmla="*/ 381000 h 467745"/>
                <a:gd name="connsiteX6" fmla="*/ 115316 w 360611"/>
                <a:gd name="connsiteY6" fmla="*/ 378618 h 467745"/>
                <a:gd name="connsiteX7" fmla="*/ 112935 w 360611"/>
                <a:gd name="connsiteY7" fmla="*/ 371475 h 467745"/>
                <a:gd name="connsiteX8" fmla="*/ 110554 w 360611"/>
                <a:gd name="connsiteY8" fmla="*/ 328612 h 467745"/>
                <a:gd name="connsiteX9" fmla="*/ 93885 w 360611"/>
                <a:gd name="connsiteY9" fmla="*/ 311943 h 467745"/>
                <a:gd name="connsiteX10" fmla="*/ 79598 w 360611"/>
                <a:gd name="connsiteY10" fmla="*/ 302418 h 467745"/>
                <a:gd name="connsiteX11" fmla="*/ 72454 w 360611"/>
                <a:gd name="connsiteY11" fmla="*/ 297656 h 467745"/>
                <a:gd name="connsiteX12" fmla="*/ 65310 w 360611"/>
                <a:gd name="connsiteY12" fmla="*/ 295275 h 467745"/>
                <a:gd name="connsiteX13" fmla="*/ 43879 w 360611"/>
                <a:gd name="connsiteY13" fmla="*/ 283368 h 467745"/>
                <a:gd name="connsiteX14" fmla="*/ 29591 w 360611"/>
                <a:gd name="connsiteY14" fmla="*/ 273843 h 467745"/>
                <a:gd name="connsiteX15" fmla="*/ 22448 w 360611"/>
                <a:gd name="connsiteY15" fmla="*/ 271462 h 467745"/>
                <a:gd name="connsiteX16" fmla="*/ 5779 w 360611"/>
                <a:gd name="connsiteY16" fmla="*/ 266700 h 467745"/>
                <a:gd name="connsiteX17" fmla="*/ 3398 w 360611"/>
                <a:gd name="connsiteY17" fmla="*/ 247650 h 467745"/>
                <a:gd name="connsiteX18" fmla="*/ 10541 w 360611"/>
                <a:gd name="connsiteY18" fmla="*/ 245268 h 467745"/>
                <a:gd name="connsiteX19" fmla="*/ 24829 w 360611"/>
                <a:gd name="connsiteY19" fmla="*/ 235743 h 467745"/>
                <a:gd name="connsiteX20" fmla="*/ 39116 w 360611"/>
                <a:gd name="connsiteY20" fmla="*/ 230981 h 467745"/>
                <a:gd name="connsiteX21" fmla="*/ 51023 w 360611"/>
                <a:gd name="connsiteY21" fmla="*/ 209550 h 467745"/>
                <a:gd name="connsiteX22" fmla="*/ 53404 w 360611"/>
                <a:gd name="connsiteY22" fmla="*/ 202406 h 467745"/>
                <a:gd name="connsiteX23" fmla="*/ 55785 w 360611"/>
                <a:gd name="connsiteY23" fmla="*/ 161925 h 467745"/>
                <a:gd name="connsiteX24" fmla="*/ 58166 w 360611"/>
                <a:gd name="connsiteY24" fmla="*/ 154781 h 467745"/>
                <a:gd name="connsiteX25" fmla="*/ 60548 w 360611"/>
                <a:gd name="connsiteY25" fmla="*/ 145256 h 467745"/>
                <a:gd name="connsiteX26" fmla="*/ 58166 w 360611"/>
                <a:gd name="connsiteY26" fmla="*/ 135731 h 467745"/>
                <a:gd name="connsiteX27" fmla="*/ 43879 w 360611"/>
                <a:gd name="connsiteY27" fmla="*/ 126206 h 467745"/>
                <a:gd name="connsiteX28" fmla="*/ 22448 w 360611"/>
                <a:gd name="connsiteY28" fmla="*/ 116681 h 467745"/>
                <a:gd name="connsiteX29" fmla="*/ 15304 w 360611"/>
                <a:gd name="connsiteY29" fmla="*/ 114300 h 467745"/>
                <a:gd name="connsiteX30" fmla="*/ 8160 w 360611"/>
                <a:gd name="connsiteY30" fmla="*/ 111918 h 467745"/>
                <a:gd name="connsiteX31" fmla="*/ 3398 w 360611"/>
                <a:gd name="connsiteY31" fmla="*/ 104775 h 467745"/>
                <a:gd name="connsiteX32" fmla="*/ 3398 w 360611"/>
                <a:gd name="connsiteY32" fmla="*/ 59531 h 467745"/>
                <a:gd name="connsiteX33" fmla="*/ 10541 w 360611"/>
                <a:gd name="connsiteY33" fmla="*/ 54768 h 467745"/>
                <a:gd name="connsiteX34" fmla="*/ 15304 w 360611"/>
                <a:gd name="connsiteY34" fmla="*/ 47625 h 467745"/>
                <a:gd name="connsiteX35" fmla="*/ 22448 w 360611"/>
                <a:gd name="connsiteY35" fmla="*/ 40481 h 467745"/>
                <a:gd name="connsiteX36" fmla="*/ 27210 w 360611"/>
                <a:gd name="connsiteY36" fmla="*/ 23812 h 467745"/>
                <a:gd name="connsiteX37" fmla="*/ 41498 w 360611"/>
                <a:gd name="connsiteY37" fmla="*/ 14287 h 467745"/>
                <a:gd name="connsiteX38" fmla="*/ 48641 w 360611"/>
                <a:gd name="connsiteY38" fmla="*/ 9525 h 467745"/>
                <a:gd name="connsiteX39" fmla="*/ 70073 w 360611"/>
                <a:gd name="connsiteY39" fmla="*/ 0 h 467745"/>
                <a:gd name="connsiteX40" fmla="*/ 127223 w 360611"/>
                <a:gd name="connsiteY40" fmla="*/ 2381 h 467745"/>
                <a:gd name="connsiteX41" fmla="*/ 151035 w 360611"/>
                <a:gd name="connsiteY41" fmla="*/ 14287 h 467745"/>
                <a:gd name="connsiteX42" fmla="*/ 162941 w 360611"/>
                <a:gd name="connsiteY42" fmla="*/ 19050 h 467745"/>
                <a:gd name="connsiteX43" fmla="*/ 184373 w 360611"/>
                <a:gd name="connsiteY43" fmla="*/ 30956 h 467745"/>
                <a:gd name="connsiteX44" fmla="*/ 196279 w 360611"/>
                <a:gd name="connsiteY44" fmla="*/ 45243 h 467745"/>
                <a:gd name="connsiteX45" fmla="*/ 203423 w 360611"/>
                <a:gd name="connsiteY45" fmla="*/ 47625 h 467745"/>
                <a:gd name="connsiteX46" fmla="*/ 212948 w 360611"/>
                <a:gd name="connsiteY46" fmla="*/ 61912 h 467745"/>
                <a:gd name="connsiteX47" fmla="*/ 229616 w 360611"/>
                <a:gd name="connsiteY47" fmla="*/ 73818 h 467745"/>
                <a:gd name="connsiteX48" fmla="*/ 231998 w 360611"/>
                <a:gd name="connsiteY48" fmla="*/ 80962 h 467745"/>
                <a:gd name="connsiteX49" fmla="*/ 236760 w 360611"/>
                <a:gd name="connsiteY49" fmla="*/ 102393 h 467745"/>
                <a:gd name="connsiteX50" fmla="*/ 243904 w 360611"/>
                <a:gd name="connsiteY50" fmla="*/ 107156 h 467745"/>
                <a:gd name="connsiteX51" fmla="*/ 293910 w 360611"/>
                <a:gd name="connsiteY51" fmla="*/ 109537 h 467745"/>
                <a:gd name="connsiteX52" fmla="*/ 301054 w 360611"/>
                <a:gd name="connsiteY52" fmla="*/ 116681 h 467745"/>
                <a:gd name="connsiteX53" fmla="*/ 303435 w 360611"/>
                <a:gd name="connsiteY53" fmla="*/ 123825 h 467745"/>
                <a:gd name="connsiteX54" fmla="*/ 305816 w 360611"/>
                <a:gd name="connsiteY54" fmla="*/ 147637 h 467745"/>
                <a:gd name="connsiteX55" fmla="*/ 320104 w 360611"/>
                <a:gd name="connsiteY55" fmla="*/ 157162 h 467745"/>
                <a:gd name="connsiteX56" fmla="*/ 327248 w 360611"/>
                <a:gd name="connsiteY56" fmla="*/ 164306 h 467745"/>
                <a:gd name="connsiteX57" fmla="*/ 341535 w 360611"/>
                <a:gd name="connsiteY57" fmla="*/ 173831 h 467745"/>
                <a:gd name="connsiteX58" fmla="*/ 346298 w 360611"/>
                <a:gd name="connsiteY58" fmla="*/ 180975 h 467745"/>
                <a:gd name="connsiteX59" fmla="*/ 348679 w 360611"/>
                <a:gd name="connsiteY59" fmla="*/ 188118 h 467745"/>
                <a:gd name="connsiteX60" fmla="*/ 355823 w 360611"/>
                <a:gd name="connsiteY60" fmla="*/ 190500 h 467745"/>
                <a:gd name="connsiteX61" fmla="*/ 360585 w 360611"/>
                <a:gd name="connsiteY61" fmla="*/ 197643 h 467745"/>
                <a:gd name="connsiteX62" fmla="*/ 355823 w 360611"/>
                <a:gd name="connsiteY62" fmla="*/ 226218 h 467745"/>
                <a:gd name="connsiteX63" fmla="*/ 351060 w 360611"/>
                <a:gd name="connsiteY63" fmla="*/ 302418 h 467745"/>
                <a:gd name="connsiteX64" fmla="*/ 348679 w 360611"/>
                <a:gd name="connsiteY64" fmla="*/ 309562 h 467745"/>
                <a:gd name="connsiteX65" fmla="*/ 339154 w 360611"/>
                <a:gd name="connsiteY65" fmla="*/ 323850 h 467745"/>
                <a:gd name="connsiteX66" fmla="*/ 317723 w 360611"/>
                <a:gd name="connsiteY66" fmla="*/ 340518 h 467745"/>
                <a:gd name="connsiteX67" fmla="*/ 312960 w 360611"/>
                <a:gd name="connsiteY67" fmla="*/ 347662 h 467745"/>
                <a:gd name="connsiteX68" fmla="*/ 305816 w 360611"/>
                <a:gd name="connsiteY68" fmla="*/ 352425 h 467745"/>
                <a:gd name="connsiteX69" fmla="*/ 301054 w 360611"/>
                <a:gd name="connsiteY69" fmla="*/ 366712 h 467745"/>
                <a:gd name="connsiteX70" fmla="*/ 298673 w 360611"/>
                <a:gd name="connsiteY70" fmla="*/ 373856 h 467745"/>
                <a:gd name="connsiteX71" fmla="*/ 289148 w 360611"/>
                <a:gd name="connsiteY71" fmla="*/ 388143 h 467745"/>
                <a:gd name="connsiteX72" fmla="*/ 284385 w 360611"/>
                <a:gd name="connsiteY72" fmla="*/ 402431 h 467745"/>
                <a:gd name="connsiteX73" fmla="*/ 282004 w 360611"/>
                <a:gd name="connsiteY73" fmla="*/ 459581 h 467745"/>
                <a:gd name="connsiteX74" fmla="*/ 274860 w 360611"/>
                <a:gd name="connsiteY74" fmla="*/ 461962 h 467745"/>
                <a:gd name="connsiteX75" fmla="*/ 267716 w 360611"/>
                <a:gd name="connsiteY75" fmla="*/ 466725 h 467745"/>
                <a:gd name="connsiteX76" fmla="*/ 155798 w 360611"/>
                <a:gd name="connsiteY76" fmla="*/ 459581 h 46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0611" h="467745">
                  <a:moveTo>
                    <a:pt x="155798" y="459581"/>
                  </a:moveTo>
                  <a:cubicBezTo>
                    <a:pt x="136351" y="449659"/>
                    <a:pt x="157738" y="474231"/>
                    <a:pt x="151035" y="407193"/>
                  </a:cubicBezTo>
                  <a:cubicBezTo>
                    <a:pt x="150709" y="403937"/>
                    <a:pt x="149553" y="400815"/>
                    <a:pt x="148654" y="397668"/>
                  </a:cubicBezTo>
                  <a:cubicBezTo>
                    <a:pt x="147965" y="395255"/>
                    <a:pt x="148233" y="392093"/>
                    <a:pt x="146273" y="390525"/>
                  </a:cubicBezTo>
                  <a:cubicBezTo>
                    <a:pt x="143717" y="388480"/>
                    <a:pt x="139895" y="389042"/>
                    <a:pt x="136748" y="388143"/>
                  </a:cubicBezTo>
                  <a:cubicBezTo>
                    <a:pt x="122781" y="384152"/>
                    <a:pt x="136376" y="387958"/>
                    <a:pt x="122460" y="381000"/>
                  </a:cubicBezTo>
                  <a:cubicBezTo>
                    <a:pt x="120215" y="379877"/>
                    <a:pt x="117697" y="379412"/>
                    <a:pt x="115316" y="378618"/>
                  </a:cubicBezTo>
                  <a:cubicBezTo>
                    <a:pt x="114522" y="376237"/>
                    <a:pt x="113173" y="373973"/>
                    <a:pt x="112935" y="371475"/>
                  </a:cubicBezTo>
                  <a:cubicBezTo>
                    <a:pt x="111578" y="357230"/>
                    <a:pt x="113472" y="342621"/>
                    <a:pt x="110554" y="328612"/>
                  </a:cubicBezTo>
                  <a:cubicBezTo>
                    <a:pt x="106624" y="309749"/>
                    <a:pt x="103394" y="317226"/>
                    <a:pt x="93885" y="311943"/>
                  </a:cubicBezTo>
                  <a:cubicBezTo>
                    <a:pt x="88882" y="309163"/>
                    <a:pt x="84360" y="305593"/>
                    <a:pt x="79598" y="302418"/>
                  </a:cubicBezTo>
                  <a:cubicBezTo>
                    <a:pt x="77217" y="300831"/>
                    <a:pt x="75169" y="298561"/>
                    <a:pt x="72454" y="297656"/>
                  </a:cubicBezTo>
                  <a:lnTo>
                    <a:pt x="65310" y="295275"/>
                  </a:lnTo>
                  <a:cubicBezTo>
                    <a:pt x="42892" y="272857"/>
                    <a:pt x="78838" y="306673"/>
                    <a:pt x="43879" y="283368"/>
                  </a:cubicBezTo>
                  <a:cubicBezTo>
                    <a:pt x="39116" y="280193"/>
                    <a:pt x="35021" y="275653"/>
                    <a:pt x="29591" y="273843"/>
                  </a:cubicBezTo>
                  <a:cubicBezTo>
                    <a:pt x="27210" y="273049"/>
                    <a:pt x="24861" y="272151"/>
                    <a:pt x="22448" y="271462"/>
                  </a:cubicBezTo>
                  <a:cubicBezTo>
                    <a:pt x="1510" y="265480"/>
                    <a:pt x="22914" y="272411"/>
                    <a:pt x="5779" y="266700"/>
                  </a:cubicBezTo>
                  <a:cubicBezTo>
                    <a:pt x="1198" y="259829"/>
                    <a:pt x="-2978" y="257214"/>
                    <a:pt x="3398" y="247650"/>
                  </a:cubicBezTo>
                  <a:cubicBezTo>
                    <a:pt x="4790" y="245562"/>
                    <a:pt x="8347" y="246487"/>
                    <a:pt x="10541" y="245268"/>
                  </a:cubicBezTo>
                  <a:cubicBezTo>
                    <a:pt x="15545" y="242488"/>
                    <a:pt x="19399" y="237553"/>
                    <a:pt x="24829" y="235743"/>
                  </a:cubicBezTo>
                  <a:lnTo>
                    <a:pt x="39116" y="230981"/>
                  </a:lnTo>
                  <a:cubicBezTo>
                    <a:pt x="49809" y="220288"/>
                    <a:pt x="45196" y="227031"/>
                    <a:pt x="51023" y="209550"/>
                  </a:cubicBezTo>
                  <a:lnTo>
                    <a:pt x="53404" y="202406"/>
                  </a:lnTo>
                  <a:cubicBezTo>
                    <a:pt x="54198" y="188912"/>
                    <a:pt x="54440" y="175375"/>
                    <a:pt x="55785" y="161925"/>
                  </a:cubicBezTo>
                  <a:cubicBezTo>
                    <a:pt x="56035" y="159427"/>
                    <a:pt x="57476" y="157195"/>
                    <a:pt x="58166" y="154781"/>
                  </a:cubicBezTo>
                  <a:cubicBezTo>
                    <a:pt x="59065" y="151634"/>
                    <a:pt x="59754" y="148431"/>
                    <a:pt x="60548" y="145256"/>
                  </a:cubicBezTo>
                  <a:cubicBezTo>
                    <a:pt x="59754" y="142081"/>
                    <a:pt x="60321" y="138194"/>
                    <a:pt x="58166" y="135731"/>
                  </a:cubicBezTo>
                  <a:cubicBezTo>
                    <a:pt x="54397" y="131424"/>
                    <a:pt x="48641" y="129381"/>
                    <a:pt x="43879" y="126206"/>
                  </a:cubicBezTo>
                  <a:cubicBezTo>
                    <a:pt x="32558" y="118658"/>
                    <a:pt x="39451" y="122348"/>
                    <a:pt x="22448" y="116681"/>
                  </a:cubicBezTo>
                  <a:lnTo>
                    <a:pt x="15304" y="114300"/>
                  </a:lnTo>
                  <a:lnTo>
                    <a:pt x="8160" y="111918"/>
                  </a:lnTo>
                  <a:cubicBezTo>
                    <a:pt x="6573" y="109537"/>
                    <a:pt x="4678" y="107334"/>
                    <a:pt x="3398" y="104775"/>
                  </a:cubicBezTo>
                  <a:cubicBezTo>
                    <a:pt x="-3108" y="91763"/>
                    <a:pt x="1363" y="68688"/>
                    <a:pt x="3398" y="59531"/>
                  </a:cubicBezTo>
                  <a:cubicBezTo>
                    <a:pt x="4019" y="56737"/>
                    <a:pt x="8160" y="56356"/>
                    <a:pt x="10541" y="54768"/>
                  </a:cubicBezTo>
                  <a:cubicBezTo>
                    <a:pt x="12129" y="52387"/>
                    <a:pt x="13472" y="49823"/>
                    <a:pt x="15304" y="47625"/>
                  </a:cubicBezTo>
                  <a:cubicBezTo>
                    <a:pt x="17460" y="45038"/>
                    <a:pt x="20777" y="43405"/>
                    <a:pt x="22448" y="40481"/>
                  </a:cubicBezTo>
                  <a:cubicBezTo>
                    <a:pt x="22530" y="40337"/>
                    <a:pt x="26024" y="24998"/>
                    <a:pt x="27210" y="23812"/>
                  </a:cubicBezTo>
                  <a:cubicBezTo>
                    <a:pt x="31257" y="19765"/>
                    <a:pt x="36735" y="17462"/>
                    <a:pt x="41498" y="14287"/>
                  </a:cubicBezTo>
                  <a:cubicBezTo>
                    <a:pt x="43879" y="12700"/>
                    <a:pt x="45926" y="10430"/>
                    <a:pt x="48641" y="9525"/>
                  </a:cubicBezTo>
                  <a:cubicBezTo>
                    <a:pt x="65644" y="3857"/>
                    <a:pt x="58752" y="7547"/>
                    <a:pt x="70073" y="0"/>
                  </a:cubicBezTo>
                  <a:cubicBezTo>
                    <a:pt x="89123" y="794"/>
                    <a:pt x="108205" y="1023"/>
                    <a:pt x="127223" y="2381"/>
                  </a:cubicBezTo>
                  <a:cubicBezTo>
                    <a:pt x="142000" y="3436"/>
                    <a:pt x="134551" y="7693"/>
                    <a:pt x="151035" y="14287"/>
                  </a:cubicBezTo>
                  <a:cubicBezTo>
                    <a:pt x="155004" y="15875"/>
                    <a:pt x="159188" y="17003"/>
                    <a:pt x="162941" y="19050"/>
                  </a:cubicBezTo>
                  <a:cubicBezTo>
                    <a:pt x="188670" y="33084"/>
                    <a:pt x="167697" y="25398"/>
                    <a:pt x="184373" y="30956"/>
                  </a:cubicBezTo>
                  <a:cubicBezTo>
                    <a:pt x="187888" y="36230"/>
                    <a:pt x="190776" y="41574"/>
                    <a:pt x="196279" y="45243"/>
                  </a:cubicBezTo>
                  <a:cubicBezTo>
                    <a:pt x="198368" y="46635"/>
                    <a:pt x="201042" y="46831"/>
                    <a:pt x="203423" y="47625"/>
                  </a:cubicBezTo>
                  <a:cubicBezTo>
                    <a:pt x="206598" y="52387"/>
                    <a:pt x="208186" y="58737"/>
                    <a:pt x="212948" y="61912"/>
                  </a:cubicBezTo>
                  <a:cubicBezTo>
                    <a:pt x="223393" y="68877"/>
                    <a:pt x="217801" y="64958"/>
                    <a:pt x="229616" y="73818"/>
                  </a:cubicBezTo>
                  <a:cubicBezTo>
                    <a:pt x="230410" y="76199"/>
                    <a:pt x="231453" y="78512"/>
                    <a:pt x="231998" y="80962"/>
                  </a:cubicBezTo>
                  <a:cubicBezTo>
                    <a:pt x="232033" y="81122"/>
                    <a:pt x="234286" y="99300"/>
                    <a:pt x="236760" y="102393"/>
                  </a:cubicBezTo>
                  <a:cubicBezTo>
                    <a:pt x="238548" y="104628"/>
                    <a:pt x="241064" y="106801"/>
                    <a:pt x="243904" y="107156"/>
                  </a:cubicBezTo>
                  <a:cubicBezTo>
                    <a:pt x="260463" y="109226"/>
                    <a:pt x="277241" y="108743"/>
                    <a:pt x="293910" y="109537"/>
                  </a:cubicBezTo>
                  <a:cubicBezTo>
                    <a:pt x="296291" y="111918"/>
                    <a:pt x="299186" y="113879"/>
                    <a:pt x="301054" y="116681"/>
                  </a:cubicBezTo>
                  <a:cubicBezTo>
                    <a:pt x="302446" y="118770"/>
                    <a:pt x="303053" y="121344"/>
                    <a:pt x="303435" y="123825"/>
                  </a:cubicBezTo>
                  <a:cubicBezTo>
                    <a:pt x="304648" y="131709"/>
                    <a:pt x="302249" y="140502"/>
                    <a:pt x="305816" y="147637"/>
                  </a:cubicBezTo>
                  <a:cubicBezTo>
                    <a:pt x="308376" y="152757"/>
                    <a:pt x="316057" y="153115"/>
                    <a:pt x="320104" y="157162"/>
                  </a:cubicBezTo>
                  <a:cubicBezTo>
                    <a:pt x="322485" y="159543"/>
                    <a:pt x="324590" y="162238"/>
                    <a:pt x="327248" y="164306"/>
                  </a:cubicBezTo>
                  <a:cubicBezTo>
                    <a:pt x="331766" y="167820"/>
                    <a:pt x="341535" y="173831"/>
                    <a:pt x="341535" y="173831"/>
                  </a:cubicBezTo>
                  <a:cubicBezTo>
                    <a:pt x="343123" y="176212"/>
                    <a:pt x="345018" y="178415"/>
                    <a:pt x="346298" y="180975"/>
                  </a:cubicBezTo>
                  <a:cubicBezTo>
                    <a:pt x="347420" y="183220"/>
                    <a:pt x="346904" y="186343"/>
                    <a:pt x="348679" y="188118"/>
                  </a:cubicBezTo>
                  <a:cubicBezTo>
                    <a:pt x="350454" y="189893"/>
                    <a:pt x="353442" y="189706"/>
                    <a:pt x="355823" y="190500"/>
                  </a:cubicBezTo>
                  <a:cubicBezTo>
                    <a:pt x="357410" y="192881"/>
                    <a:pt x="360300" y="194796"/>
                    <a:pt x="360585" y="197643"/>
                  </a:cubicBezTo>
                  <a:cubicBezTo>
                    <a:pt x="360979" y="201582"/>
                    <a:pt x="356891" y="220877"/>
                    <a:pt x="355823" y="226218"/>
                  </a:cubicBezTo>
                  <a:cubicBezTo>
                    <a:pt x="354403" y="265974"/>
                    <a:pt x="358676" y="275760"/>
                    <a:pt x="351060" y="302418"/>
                  </a:cubicBezTo>
                  <a:cubicBezTo>
                    <a:pt x="350370" y="304832"/>
                    <a:pt x="349898" y="307368"/>
                    <a:pt x="348679" y="309562"/>
                  </a:cubicBezTo>
                  <a:cubicBezTo>
                    <a:pt x="345899" y="314566"/>
                    <a:pt x="343202" y="319803"/>
                    <a:pt x="339154" y="323850"/>
                  </a:cubicBezTo>
                  <a:cubicBezTo>
                    <a:pt x="323091" y="339912"/>
                    <a:pt x="331256" y="336007"/>
                    <a:pt x="317723" y="340518"/>
                  </a:cubicBezTo>
                  <a:cubicBezTo>
                    <a:pt x="316135" y="342899"/>
                    <a:pt x="314984" y="345638"/>
                    <a:pt x="312960" y="347662"/>
                  </a:cubicBezTo>
                  <a:cubicBezTo>
                    <a:pt x="310936" y="349686"/>
                    <a:pt x="307333" y="349998"/>
                    <a:pt x="305816" y="352425"/>
                  </a:cubicBezTo>
                  <a:cubicBezTo>
                    <a:pt x="303155" y="356682"/>
                    <a:pt x="302641" y="361950"/>
                    <a:pt x="301054" y="366712"/>
                  </a:cubicBezTo>
                  <a:cubicBezTo>
                    <a:pt x="300260" y="369093"/>
                    <a:pt x="300065" y="371767"/>
                    <a:pt x="298673" y="373856"/>
                  </a:cubicBezTo>
                  <a:cubicBezTo>
                    <a:pt x="295498" y="378618"/>
                    <a:pt x="290958" y="382713"/>
                    <a:pt x="289148" y="388143"/>
                  </a:cubicBezTo>
                  <a:lnTo>
                    <a:pt x="284385" y="402431"/>
                  </a:lnTo>
                  <a:cubicBezTo>
                    <a:pt x="283591" y="421481"/>
                    <a:pt x="285016" y="440754"/>
                    <a:pt x="282004" y="459581"/>
                  </a:cubicBezTo>
                  <a:cubicBezTo>
                    <a:pt x="281607" y="462060"/>
                    <a:pt x="277105" y="460839"/>
                    <a:pt x="274860" y="461962"/>
                  </a:cubicBezTo>
                  <a:cubicBezTo>
                    <a:pt x="272300" y="463242"/>
                    <a:pt x="270576" y="466615"/>
                    <a:pt x="267716" y="466725"/>
                  </a:cubicBezTo>
                  <a:cubicBezTo>
                    <a:pt x="228851" y="468220"/>
                    <a:pt x="175245" y="469503"/>
                    <a:pt x="155798" y="45958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3" name="Forma livre 452"/>
            <p:cNvSpPr/>
            <p:nvPr/>
          </p:nvSpPr>
          <p:spPr>
            <a:xfrm>
              <a:off x="2118055" y="4276026"/>
              <a:ext cx="247794" cy="421877"/>
            </a:xfrm>
            <a:custGeom>
              <a:avLst/>
              <a:gdLst>
                <a:gd name="connsiteX0" fmla="*/ 26194 w 376238"/>
                <a:gd name="connsiteY0" fmla="*/ 50006 h 640556"/>
                <a:gd name="connsiteX1" fmla="*/ 23813 w 376238"/>
                <a:gd name="connsiteY1" fmla="*/ 61912 h 640556"/>
                <a:gd name="connsiteX2" fmla="*/ 19050 w 376238"/>
                <a:gd name="connsiteY2" fmla="*/ 76200 h 640556"/>
                <a:gd name="connsiteX3" fmla="*/ 16669 w 376238"/>
                <a:gd name="connsiteY3" fmla="*/ 83344 h 640556"/>
                <a:gd name="connsiteX4" fmla="*/ 14288 w 376238"/>
                <a:gd name="connsiteY4" fmla="*/ 92869 h 640556"/>
                <a:gd name="connsiteX5" fmla="*/ 7144 w 376238"/>
                <a:gd name="connsiteY5" fmla="*/ 114300 h 640556"/>
                <a:gd name="connsiteX6" fmla="*/ 4763 w 376238"/>
                <a:gd name="connsiteY6" fmla="*/ 121444 h 640556"/>
                <a:gd name="connsiteX7" fmla="*/ 11906 w 376238"/>
                <a:gd name="connsiteY7" fmla="*/ 164306 h 640556"/>
                <a:gd name="connsiteX8" fmla="*/ 14288 w 376238"/>
                <a:gd name="connsiteY8" fmla="*/ 171450 h 640556"/>
                <a:gd name="connsiteX9" fmla="*/ 21431 w 376238"/>
                <a:gd name="connsiteY9" fmla="*/ 178594 h 640556"/>
                <a:gd name="connsiteX10" fmla="*/ 26194 w 376238"/>
                <a:gd name="connsiteY10" fmla="*/ 192881 h 640556"/>
                <a:gd name="connsiteX11" fmla="*/ 30956 w 376238"/>
                <a:gd name="connsiteY11" fmla="*/ 200025 h 640556"/>
                <a:gd name="connsiteX12" fmla="*/ 38100 w 376238"/>
                <a:gd name="connsiteY12" fmla="*/ 214312 h 640556"/>
                <a:gd name="connsiteX13" fmla="*/ 40481 w 376238"/>
                <a:gd name="connsiteY13" fmla="*/ 221456 h 640556"/>
                <a:gd name="connsiteX14" fmla="*/ 45244 w 376238"/>
                <a:gd name="connsiteY14" fmla="*/ 238125 h 640556"/>
                <a:gd name="connsiteX15" fmla="*/ 45244 w 376238"/>
                <a:gd name="connsiteY15" fmla="*/ 283369 h 640556"/>
                <a:gd name="connsiteX16" fmla="*/ 38100 w 376238"/>
                <a:gd name="connsiteY16" fmla="*/ 288131 h 640556"/>
                <a:gd name="connsiteX17" fmla="*/ 23813 w 376238"/>
                <a:gd name="connsiteY17" fmla="*/ 292894 h 640556"/>
                <a:gd name="connsiteX18" fmla="*/ 16669 w 376238"/>
                <a:gd name="connsiteY18" fmla="*/ 323850 h 640556"/>
                <a:gd name="connsiteX19" fmla="*/ 14288 w 376238"/>
                <a:gd name="connsiteY19" fmla="*/ 373856 h 640556"/>
                <a:gd name="connsiteX20" fmla="*/ 9525 w 376238"/>
                <a:gd name="connsiteY20" fmla="*/ 388144 h 640556"/>
                <a:gd name="connsiteX21" fmla="*/ 2381 w 376238"/>
                <a:gd name="connsiteY21" fmla="*/ 402431 h 640556"/>
                <a:gd name="connsiteX22" fmla="*/ 0 w 376238"/>
                <a:gd name="connsiteY22" fmla="*/ 409575 h 640556"/>
                <a:gd name="connsiteX23" fmla="*/ 2381 w 376238"/>
                <a:gd name="connsiteY23" fmla="*/ 457200 h 640556"/>
                <a:gd name="connsiteX24" fmla="*/ 7144 w 376238"/>
                <a:gd name="connsiteY24" fmla="*/ 476250 h 640556"/>
                <a:gd name="connsiteX25" fmla="*/ 9525 w 376238"/>
                <a:gd name="connsiteY25" fmla="*/ 485775 h 640556"/>
                <a:gd name="connsiteX26" fmla="*/ 16669 w 376238"/>
                <a:gd name="connsiteY26" fmla="*/ 509587 h 640556"/>
                <a:gd name="connsiteX27" fmla="*/ 19050 w 376238"/>
                <a:gd name="connsiteY27" fmla="*/ 516731 h 640556"/>
                <a:gd name="connsiteX28" fmla="*/ 28575 w 376238"/>
                <a:gd name="connsiteY28" fmla="*/ 600075 h 640556"/>
                <a:gd name="connsiteX29" fmla="*/ 35719 w 376238"/>
                <a:gd name="connsiteY29" fmla="*/ 602456 h 640556"/>
                <a:gd name="connsiteX30" fmla="*/ 45244 w 376238"/>
                <a:gd name="connsiteY30" fmla="*/ 623887 h 640556"/>
                <a:gd name="connsiteX31" fmla="*/ 52388 w 376238"/>
                <a:gd name="connsiteY31" fmla="*/ 638175 h 640556"/>
                <a:gd name="connsiteX32" fmla="*/ 59531 w 376238"/>
                <a:gd name="connsiteY32" fmla="*/ 640556 h 640556"/>
                <a:gd name="connsiteX33" fmla="*/ 83344 w 376238"/>
                <a:gd name="connsiteY33" fmla="*/ 631031 h 640556"/>
                <a:gd name="connsiteX34" fmla="*/ 85725 w 376238"/>
                <a:gd name="connsiteY34" fmla="*/ 623887 h 640556"/>
                <a:gd name="connsiteX35" fmla="*/ 88106 w 376238"/>
                <a:gd name="connsiteY35" fmla="*/ 611981 h 640556"/>
                <a:gd name="connsiteX36" fmla="*/ 92869 w 376238"/>
                <a:gd name="connsiteY36" fmla="*/ 597694 h 640556"/>
                <a:gd name="connsiteX37" fmla="*/ 90488 w 376238"/>
                <a:gd name="connsiteY37" fmla="*/ 547687 h 640556"/>
                <a:gd name="connsiteX38" fmla="*/ 92869 w 376238"/>
                <a:gd name="connsiteY38" fmla="*/ 521494 h 640556"/>
                <a:gd name="connsiteX39" fmla="*/ 114300 w 376238"/>
                <a:gd name="connsiteY39" fmla="*/ 514350 h 640556"/>
                <a:gd name="connsiteX40" fmla="*/ 121444 w 376238"/>
                <a:gd name="connsiteY40" fmla="*/ 511969 h 640556"/>
                <a:gd name="connsiteX41" fmla="*/ 135731 w 376238"/>
                <a:gd name="connsiteY41" fmla="*/ 497681 h 640556"/>
                <a:gd name="connsiteX42" fmla="*/ 140494 w 376238"/>
                <a:gd name="connsiteY42" fmla="*/ 490537 h 640556"/>
                <a:gd name="connsiteX43" fmla="*/ 154781 w 376238"/>
                <a:gd name="connsiteY43" fmla="*/ 485775 h 640556"/>
                <a:gd name="connsiteX44" fmla="*/ 164306 w 376238"/>
                <a:gd name="connsiteY44" fmla="*/ 483394 h 640556"/>
                <a:gd name="connsiteX45" fmla="*/ 171450 w 376238"/>
                <a:gd name="connsiteY45" fmla="*/ 481012 h 640556"/>
                <a:gd name="connsiteX46" fmla="*/ 259556 w 376238"/>
                <a:gd name="connsiteY46" fmla="*/ 478631 h 640556"/>
                <a:gd name="connsiteX47" fmla="*/ 278606 w 376238"/>
                <a:gd name="connsiteY47" fmla="*/ 473869 h 640556"/>
                <a:gd name="connsiteX48" fmla="*/ 292894 w 376238"/>
                <a:gd name="connsiteY48" fmla="*/ 469106 h 640556"/>
                <a:gd name="connsiteX49" fmla="*/ 297656 w 376238"/>
                <a:gd name="connsiteY49" fmla="*/ 454819 h 640556"/>
                <a:gd name="connsiteX50" fmla="*/ 300038 w 376238"/>
                <a:gd name="connsiteY50" fmla="*/ 445294 h 640556"/>
                <a:gd name="connsiteX51" fmla="*/ 319088 w 376238"/>
                <a:gd name="connsiteY51" fmla="*/ 438150 h 640556"/>
                <a:gd name="connsiteX52" fmla="*/ 326231 w 376238"/>
                <a:gd name="connsiteY52" fmla="*/ 414337 h 640556"/>
                <a:gd name="connsiteX53" fmla="*/ 330994 w 376238"/>
                <a:gd name="connsiteY53" fmla="*/ 400050 h 640556"/>
                <a:gd name="connsiteX54" fmla="*/ 333375 w 376238"/>
                <a:gd name="connsiteY54" fmla="*/ 390525 h 640556"/>
                <a:gd name="connsiteX55" fmla="*/ 335756 w 376238"/>
                <a:gd name="connsiteY55" fmla="*/ 333375 h 640556"/>
                <a:gd name="connsiteX56" fmla="*/ 347663 w 376238"/>
                <a:gd name="connsiteY56" fmla="*/ 309562 h 640556"/>
                <a:gd name="connsiteX57" fmla="*/ 354806 w 376238"/>
                <a:gd name="connsiteY57" fmla="*/ 307181 h 640556"/>
                <a:gd name="connsiteX58" fmla="*/ 369094 w 376238"/>
                <a:gd name="connsiteY58" fmla="*/ 300037 h 640556"/>
                <a:gd name="connsiteX59" fmla="*/ 373856 w 376238"/>
                <a:gd name="connsiteY59" fmla="*/ 285750 h 640556"/>
                <a:gd name="connsiteX60" fmla="*/ 376238 w 376238"/>
                <a:gd name="connsiteY60" fmla="*/ 278606 h 640556"/>
                <a:gd name="connsiteX61" fmla="*/ 373856 w 376238"/>
                <a:gd name="connsiteY61" fmla="*/ 219075 h 640556"/>
                <a:gd name="connsiteX62" fmla="*/ 364331 w 376238"/>
                <a:gd name="connsiteY62" fmla="*/ 207169 h 640556"/>
                <a:gd name="connsiteX63" fmla="*/ 242888 w 376238"/>
                <a:gd name="connsiteY63" fmla="*/ 204787 h 640556"/>
                <a:gd name="connsiteX64" fmla="*/ 230981 w 376238"/>
                <a:gd name="connsiteY64" fmla="*/ 188119 h 640556"/>
                <a:gd name="connsiteX65" fmla="*/ 228600 w 376238"/>
                <a:gd name="connsiteY65" fmla="*/ 178594 h 640556"/>
                <a:gd name="connsiteX66" fmla="*/ 226219 w 376238"/>
                <a:gd name="connsiteY66" fmla="*/ 126206 h 640556"/>
                <a:gd name="connsiteX67" fmla="*/ 216694 w 376238"/>
                <a:gd name="connsiteY67" fmla="*/ 123825 h 640556"/>
                <a:gd name="connsiteX68" fmla="*/ 202406 w 376238"/>
                <a:gd name="connsiteY68" fmla="*/ 119062 h 640556"/>
                <a:gd name="connsiteX69" fmla="*/ 195263 w 376238"/>
                <a:gd name="connsiteY69" fmla="*/ 104775 h 640556"/>
                <a:gd name="connsiteX70" fmla="*/ 190500 w 376238"/>
                <a:gd name="connsiteY70" fmla="*/ 97631 h 640556"/>
                <a:gd name="connsiteX71" fmla="*/ 188119 w 376238"/>
                <a:gd name="connsiteY71" fmla="*/ 54769 h 640556"/>
                <a:gd name="connsiteX72" fmla="*/ 166688 w 376238"/>
                <a:gd name="connsiteY72" fmla="*/ 42862 h 640556"/>
                <a:gd name="connsiteX73" fmla="*/ 154781 w 376238"/>
                <a:gd name="connsiteY73" fmla="*/ 40481 h 640556"/>
                <a:gd name="connsiteX74" fmla="*/ 147638 w 376238"/>
                <a:gd name="connsiteY74" fmla="*/ 38100 h 640556"/>
                <a:gd name="connsiteX75" fmla="*/ 130969 w 376238"/>
                <a:gd name="connsiteY75" fmla="*/ 28575 h 640556"/>
                <a:gd name="connsiteX76" fmla="*/ 116681 w 376238"/>
                <a:gd name="connsiteY76" fmla="*/ 23812 h 640556"/>
                <a:gd name="connsiteX77" fmla="*/ 102394 w 376238"/>
                <a:gd name="connsiteY77" fmla="*/ 16669 h 640556"/>
                <a:gd name="connsiteX78" fmla="*/ 88106 w 376238"/>
                <a:gd name="connsiteY78" fmla="*/ 7144 h 640556"/>
                <a:gd name="connsiteX79" fmla="*/ 80963 w 376238"/>
                <a:gd name="connsiteY79" fmla="*/ 2381 h 640556"/>
                <a:gd name="connsiteX80" fmla="*/ 73819 w 376238"/>
                <a:gd name="connsiteY80" fmla="*/ 0 h 640556"/>
                <a:gd name="connsiteX81" fmla="*/ 71438 w 376238"/>
                <a:gd name="connsiteY81" fmla="*/ 7144 h 640556"/>
                <a:gd name="connsiteX82" fmla="*/ 69056 w 376238"/>
                <a:gd name="connsiteY82" fmla="*/ 42862 h 640556"/>
                <a:gd name="connsiteX83" fmla="*/ 50006 w 376238"/>
                <a:gd name="connsiteY83" fmla="*/ 47625 h 640556"/>
                <a:gd name="connsiteX84" fmla="*/ 26194 w 376238"/>
                <a:gd name="connsiteY84" fmla="*/ 500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76238" h="640556">
                  <a:moveTo>
                    <a:pt x="26194" y="50006"/>
                  </a:moveTo>
                  <a:cubicBezTo>
                    <a:pt x="21828" y="52387"/>
                    <a:pt x="24878" y="58007"/>
                    <a:pt x="23813" y="61912"/>
                  </a:cubicBezTo>
                  <a:cubicBezTo>
                    <a:pt x="22492" y="66755"/>
                    <a:pt x="20638" y="71437"/>
                    <a:pt x="19050" y="76200"/>
                  </a:cubicBezTo>
                  <a:cubicBezTo>
                    <a:pt x="18256" y="78581"/>
                    <a:pt x="17278" y="80909"/>
                    <a:pt x="16669" y="83344"/>
                  </a:cubicBezTo>
                  <a:cubicBezTo>
                    <a:pt x="15875" y="86519"/>
                    <a:pt x="15228" y="89734"/>
                    <a:pt x="14288" y="92869"/>
                  </a:cubicBezTo>
                  <a:cubicBezTo>
                    <a:pt x="12124" y="100082"/>
                    <a:pt x="9525" y="107156"/>
                    <a:pt x="7144" y="114300"/>
                  </a:cubicBezTo>
                  <a:lnTo>
                    <a:pt x="4763" y="121444"/>
                  </a:lnTo>
                  <a:cubicBezTo>
                    <a:pt x="7560" y="155015"/>
                    <a:pt x="4122" y="140955"/>
                    <a:pt x="11906" y="164306"/>
                  </a:cubicBezTo>
                  <a:cubicBezTo>
                    <a:pt x="12700" y="166687"/>
                    <a:pt x="12513" y="169675"/>
                    <a:pt x="14288" y="171450"/>
                  </a:cubicBezTo>
                  <a:lnTo>
                    <a:pt x="21431" y="178594"/>
                  </a:lnTo>
                  <a:cubicBezTo>
                    <a:pt x="23019" y="183356"/>
                    <a:pt x="23410" y="188704"/>
                    <a:pt x="26194" y="192881"/>
                  </a:cubicBezTo>
                  <a:cubicBezTo>
                    <a:pt x="27781" y="195262"/>
                    <a:pt x="29676" y="197465"/>
                    <a:pt x="30956" y="200025"/>
                  </a:cubicBezTo>
                  <a:cubicBezTo>
                    <a:pt x="40812" y="219737"/>
                    <a:pt x="24457" y="193848"/>
                    <a:pt x="38100" y="214312"/>
                  </a:cubicBezTo>
                  <a:cubicBezTo>
                    <a:pt x="38894" y="216693"/>
                    <a:pt x="39791" y="219042"/>
                    <a:pt x="40481" y="221456"/>
                  </a:cubicBezTo>
                  <a:cubicBezTo>
                    <a:pt x="46462" y="242387"/>
                    <a:pt x="39535" y="220996"/>
                    <a:pt x="45244" y="238125"/>
                  </a:cubicBezTo>
                  <a:cubicBezTo>
                    <a:pt x="47623" y="254780"/>
                    <a:pt x="50396" y="265337"/>
                    <a:pt x="45244" y="283369"/>
                  </a:cubicBezTo>
                  <a:cubicBezTo>
                    <a:pt x="44458" y="286121"/>
                    <a:pt x="40715" y="286969"/>
                    <a:pt x="38100" y="288131"/>
                  </a:cubicBezTo>
                  <a:cubicBezTo>
                    <a:pt x="33513" y="290170"/>
                    <a:pt x="23813" y="292894"/>
                    <a:pt x="23813" y="292894"/>
                  </a:cubicBezTo>
                  <a:cubicBezTo>
                    <a:pt x="17275" y="312506"/>
                    <a:pt x="19760" y="302211"/>
                    <a:pt x="16669" y="323850"/>
                  </a:cubicBezTo>
                  <a:cubicBezTo>
                    <a:pt x="15875" y="340519"/>
                    <a:pt x="16131" y="357271"/>
                    <a:pt x="14288" y="373856"/>
                  </a:cubicBezTo>
                  <a:cubicBezTo>
                    <a:pt x="13734" y="378846"/>
                    <a:pt x="11113" y="383381"/>
                    <a:pt x="9525" y="388144"/>
                  </a:cubicBezTo>
                  <a:cubicBezTo>
                    <a:pt x="6239" y="398003"/>
                    <a:pt x="8537" y="393198"/>
                    <a:pt x="2381" y="402431"/>
                  </a:cubicBezTo>
                  <a:cubicBezTo>
                    <a:pt x="1587" y="404812"/>
                    <a:pt x="0" y="407065"/>
                    <a:pt x="0" y="409575"/>
                  </a:cubicBezTo>
                  <a:cubicBezTo>
                    <a:pt x="0" y="425470"/>
                    <a:pt x="688" y="441396"/>
                    <a:pt x="2381" y="457200"/>
                  </a:cubicBezTo>
                  <a:cubicBezTo>
                    <a:pt x="3078" y="463708"/>
                    <a:pt x="5556" y="469900"/>
                    <a:pt x="7144" y="476250"/>
                  </a:cubicBezTo>
                  <a:lnTo>
                    <a:pt x="9525" y="485775"/>
                  </a:lnTo>
                  <a:cubicBezTo>
                    <a:pt x="13124" y="500174"/>
                    <a:pt x="10869" y="492189"/>
                    <a:pt x="16669" y="509587"/>
                  </a:cubicBezTo>
                  <a:lnTo>
                    <a:pt x="19050" y="516731"/>
                  </a:lnTo>
                  <a:cubicBezTo>
                    <a:pt x="20158" y="553305"/>
                    <a:pt x="-225" y="585675"/>
                    <a:pt x="28575" y="600075"/>
                  </a:cubicBezTo>
                  <a:cubicBezTo>
                    <a:pt x="30820" y="601198"/>
                    <a:pt x="33338" y="601662"/>
                    <a:pt x="35719" y="602456"/>
                  </a:cubicBezTo>
                  <a:cubicBezTo>
                    <a:pt x="41386" y="619459"/>
                    <a:pt x="37696" y="612567"/>
                    <a:pt x="45244" y="623887"/>
                  </a:cubicBezTo>
                  <a:cubicBezTo>
                    <a:pt x="46813" y="628594"/>
                    <a:pt x="48190" y="634817"/>
                    <a:pt x="52388" y="638175"/>
                  </a:cubicBezTo>
                  <a:cubicBezTo>
                    <a:pt x="54348" y="639743"/>
                    <a:pt x="57150" y="639762"/>
                    <a:pt x="59531" y="640556"/>
                  </a:cubicBezTo>
                  <a:cubicBezTo>
                    <a:pt x="76463" y="638440"/>
                    <a:pt x="77248" y="643222"/>
                    <a:pt x="83344" y="631031"/>
                  </a:cubicBezTo>
                  <a:cubicBezTo>
                    <a:pt x="84467" y="628786"/>
                    <a:pt x="85116" y="626322"/>
                    <a:pt x="85725" y="623887"/>
                  </a:cubicBezTo>
                  <a:cubicBezTo>
                    <a:pt x="86707" y="619961"/>
                    <a:pt x="87041" y="615886"/>
                    <a:pt x="88106" y="611981"/>
                  </a:cubicBezTo>
                  <a:cubicBezTo>
                    <a:pt x="89427" y="607138"/>
                    <a:pt x="92869" y="597694"/>
                    <a:pt x="92869" y="597694"/>
                  </a:cubicBezTo>
                  <a:cubicBezTo>
                    <a:pt x="92075" y="581025"/>
                    <a:pt x="90488" y="564375"/>
                    <a:pt x="90488" y="547687"/>
                  </a:cubicBezTo>
                  <a:cubicBezTo>
                    <a:pt x="90488" y="538920"/>
                    <a:pt x="88713" y="529213"/>
                    <a:pt x="92869" y="521494"/>
                  </a:cubicBezTo>
                  <a:cubicBezTo>
                    <a:pt x="92870" y="521492"/>
                    <a:pt x="110728" y="515541"/>
                    <a:pt x="114300" y="514350"/>
                  </a:cubicBezTo>
                  <a:lnTo>
                    <a:pt x="121444" y="511969"/>
                  </a:lnTo>
                  <a:cubicBezTo>
                    <a:pt x="126206" y="507206"/>
                    <a:pt x="131995" y="503285"/>
                    <a:pt x="135731" y="497681"/>
                  </a:cubicBezTo>
                  <a:cubicBezTo>
                    <a:pt x="137319" y="495300"/>
                    <a:pt x="138067" y="492054"/>
                    <a:pt x="140494" y="490537"/>
                  </a:cubicBezTo>
                  <a:cubicBezTo>
                    <a:pt x="144751" y="487876"/>
                    <a:pt x="149911" y="486992"/>
                    <a:pt x="154781" y="485775"/>
                  </a:cubicBezTo>
                  <a:cubicBezTo>
                    <a:pt x="157956" y="484981"/>
                    <a:pt x="161159" y="484293"/>
                    <a:pt x="164306" y="483394"/>
                  </a:cubicBezTo>
                  <a:cubicBezTo>
                    <a:pt x="166720" y="482704"/>
                    <a:pt x="168943" y="481137"/>
                    <a:pt x="171450" y="481012"/>
                  </a:cubicBezTo>
                  <a:cubicBezTo>
                    <a:pt x="200793" y="479545"/>
                    <a:pt x="230187" y="479425"/>
                    <a:pt x="259556" y="478631"/>
                  </a:cubicBezTo>
                  <a:cubicBezTo>
                    <a:pt x="265906" y="477044"/>
                    <a:pt x="272397" y="475939"/>
                    <a:pt x="278606" y="473869"/>
                  </a:cubicBezTo>
                  <a:lnTo>
                    <a:pt x="292894" y="469106"/>
                  </a:lnTo>
                  <a:cubicBezTo>
                    <a:pt x="294481" y="464344"/>
                    <a:pt x="296438" y="459689"/>
                    <a:pt x="297656" y="454819"/>
                  </a:cubicBezTo>
                  <a:cubicBezTo>
                    <a:pt x="298450" y="451644"/>
                    <a:pt x="297943" y="447808"/>
                    <a:pt x="300038" y="445294"/>
                  </a:cubicBezTo>
                  <a:cubicBezTo>
                    <a:pt x="303316" y="441361"/>
                    <a:pt x="314577" y="439278"/>
                    <a:pt x="319088" y="438150"/>
                  </a:cubicBezTo>
                  <a:cubicBezTo>
                    <a:pt x="322684" y="423763"/>
                    <a:pt x="320437" y="431717"/>
                    <a:pt x="326231" y="414337"/>
                  </a:cubicBezTo>
                  <a:lnTo>
                    <a:pt x="330994" y="400050"/>
                  </a:lnTo>
                  <a:lnTo>
                    <a:pt x="333375" y="390525"/>
                  </a:lnTo>
                  <a:cubicBezTo>
                    <a:pt x="334169" y="371475"/>
                    <a:pt x="333976" y="352358"/>
                    <a:pt x="335756" y="333375"/>
                  </a:cubicBezTo>
                  <a:cubicBezTo>
                    <a:pt x="337162" y="318373"/>
                    <a:pt x="336844" y="314972"/>
                    <a:pt x="347663" y="309562"/>
                  </a:cubicBezTo>
                  <a:cubicBezTo>
                    <a:pt x="349908" y="308440"/>
                    <a:pt x="352561" y="308303"/>
                    <a:pt x="354806" y="307181"/>
                  </a:cubicBezTo>
                  <a:cubicBezTo>
                    <a:pt x="373275" y="297947"/>
                    <a:pt x="351133" y="306026"/>
                    <a:pt x="369094" y="300037"/>
                  </a:cubicBezTo>
                  <a:lnTo>
                    <a:pt x="373856" y="285750"/>
                  </a:lnTo>
                  <a:lnTo>
                    <a:pt x="376238" y="278606"/>
                  </a:lnTo>
                  <a:cubicBezTo>
                    <a:pt x="375444" y="258762"/>
                    <a:pt x="375271" y="238884"/>
                    <a:pt x="373856" y="219075"/>
                  </a:cubicBezTo>
                  <a:cubicBezTo>
                    <a:pt x="373517" y="214328"/>
                    <a:pt x="370204" y="207495"/>
                    <a:pt x="364331" y="207169"/>
                  </a:cubicBezTo>
                  <a:cubicBezTo>
                    <a:pt x="323905" y="204923"/>
                    <a:pt x="283369" y="205581"/>
                    <a:pt x="242888" y="204787"/>
                  </a:cubicBezTo>
                  <a:cubicBezTo>
                    <a:pt x="242078" y="203708"/>
                    <a:pt x="232140" y="190823"/>
                    <a:pt x="230981" y="188119"/>
                  </a:cubicBezTo>
                  <a:cubicBezTo>
                    <a:pt x="229692" y="185111"/>
                    <a:pt x="229394" y="181769"/>
                    <a:pt x="228600" y="178594"/>
                  </a:cubicBezTo>
                  <a:cubicBezTo>
                    <a:pt x="227806" y="161131"/>
                    <a:pt x="229932" y="143288"/>
                    <a:pt x="226219" y="126206"/>
                  </a:cubicBezTo>
                  <a:cubicBezTo>
                    <a:pt x="225524" y="123008"/>
                    <a:pt x="219829" y="124765"/>
                    <a:pt x="216694" y="123825"/>
                  </a:cubicBezTo>
                  <a:cubicBezTo>
                    <a:pt x="211885" y="122382"/>
                    <a:pt x="202406" y="119062"/>
                    <a:pt x="202406" y="119062"/>
                  </a:cubicBezTo>
                  <a:cubicBezTo>
                    <a:pt x="188757" y="98588"/>
                    <a:pt x="205123" y="124495"/>
                    <a:pt x="195263" y="104775"/>
                  </a:cubicBezTo>
                  <a:cubicBezTo>
                    <a:pt x="193983" y="102215"/>
                    <a:pt x="192088" y="100012"/>
                    <a:pt x="190500" y="97631"/>
                  </a:cubicBezTo>
                  <a:cubicBezTo>
                    <a:pt x="189706" y="83344"/>
                    <a:pt x="192458" y="68405"/>
                    <a:pt x="188119" y="54769"/>
                  </a:cubicBezTo>
                  <a:cubicBezTo>
                    <a:pt x="186588" y="49956"/>
                    <a:pt x="172752" y="44378"/>
                    <a:pt x="166688" y="42862"/>
                  </a:cubicBezTo>
                  <a:cubicBezTo>
                    <a:pt x="162761" y="41880"/>
                    <a:pt x="158708" y="41463"/>
                    <a:pt x="154781" y="40481"/>
                  </a:cubicBezTo>
                  <a:cubicBezTo>
                    <a:pt x="152346" y="39872"/>
                    <a:pt x="150019" y="38894"/>
                    <a:pt x="147638" y="38100"/>
                  </a:cubicBezTo>
                  <a:cubicBezTo>
                    <a:pt x="141192" y="33802"/>
                    <a:pt x="138525" y="31597"/>
                    <a:pt x="130969" y="28575"/>
                  </a:cubicBezTo>
                  <a:cubicBezTo>
                    <a:pt x="126308" y="26711"/>
                    <a:pt x="120858" y="26597"/>
                    <a:pt x="116681" y="23812"/>
                  </a:cubicBezTo>
                  <a:cubicBezTo>
                    <a:pt x="107449" y="17658"/>
                    <a:pt x="112253" y="19955"/>
                    <a:pt x="102394" y="16669"/>
                  </a:cubicBezTo>
                  <a:lnTo>
                    <a:pt x="88106" y="7144"/>
                  </a:lnTo>
                  <a:cubicBezTo>
                    <a:pt x="85725" y="5557"/>
                    <a:pt x="83678" y="3286"/>
                    <a:pt x="80963" y="2381"/>
                  </a:cubicBezTo>
                  <a:lnTo>
                    <a:pt x="73819" y="0"/>
                  </a:lnTo>
                  <a:cubicBezTo>
                    <a:pt x="73025" y="2381"/>
                    <a:pt x="71715" y="4649"/>
                    <a:pt x="71438" y="7144"/>
                  </a:cubicBezTo>
                  <a:cubicBezTo>
                    <a:pt x="70120" y="19003"/>
                    <a:pt x="74639" y="32316"/>
                    <a:pt x="69056" y="42862"/>
                  </a:cubicBezTo>
                  <a:cubicBezTo>
                    <a:pt x="65993" y="48647"/>
                    <a:pt x="50006" y="47625"/>
                    <a:pt x="50006" y="47625"/>
                  </a:cubicBezTo>
                  <a:cubicBezTo>
                    <a:pt x="37579" y="55909"/>
                    <a:pt x="30560" y="47625"/>
                    <a:pt x="26194" y="5000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4" name="Forma livre 453"/>
            <p:cNvSpPr/>
            <p:nvPr/>
          </p:nvSpPr>
          <p:spPr>
            <a:xfrm>
              <a:off x="2007137" y="4294846"/>
              <a:ext cx="142283" cy="201732"/>
            </a:xfrm>
            <a:custGeom>
              <a:avLst/>
              <a:gdLst>
                <a:gd name="connsiteX0" fmla="*/ 194604 w 216054"/>
                <a:gd name="connsiteY0" fmla="*/ 266700 h 306299"/>
                <a:gd name="connsiteX1" fmla="*/ 182698 w 216054"/>
                <a:gd name="connsiteY1" fmla="*/ 264319 h 306299"/>
                <a:gd name="connsiteX2" fmla="*/ 168410 w 216054"/>
                <a:gd name="connsiteY2" fmla="*/ 259556 h 306299"/>
                <a:gd name="connsiteX3" fmla="*/ 154123 w 216054"/>
                <a:gd name="connsiteY3" fmla="*/ 261937 h 306299"/>
                <a:gd name="connsiteX4" fmla="*/ 146979 w 216054"/>
                <a:gd name="connsiteY4" fmla="*/ 264319 h 306299"/>
                <a:gd name="connsiteX5" fmla="*/ 144598 w 216054"/>
                <a:gd name="connsiteY5" fmla="*/ 273844 h 306299"/>
                <a:gd name="connsiteX6" fmla="*/ 139835 w 216054"/>
                <a:gd name="connsiteY6" fmla="*/ 292894 h 306299"/>
                <a:gd name="connsiteX7" fmla="*/ 132691 w 216054"/>
                <a:gd name="connsiteY7" fmla="*/ 297656 h 306299"/>
                <a:gd name="connsiteX8" fmla="*/ 118404 w 216054"/>
                <a:gd name="connsiteY8" fmla="*/ 300037 h 306299"/>
                <a:gd name="connsiteX9" fmla="*/ 58873 w 216054"/>
                <a:gd name="connsiteY9" fmla="*/ 300037 h 306299"/>
                <a:gd name="connsiteX10" fmla="*/ 54110 w 216054"/>
                <a:gd name="connsiteY10" fmla="*/ 285750 h 306299"/>
                <a:gd name="connsiteX11" fmla="*/ 49348 w 216054"/>
                <a:gd name="connsiteY11" fmla="*/ 278606 h 306299"/>
                <a:gd name="connsiteX12" fmla="*/ 27916 w 216054"/>
                <a:gd name="connsiteY12" fmla="*/ 269081 h 306299"/>
                <a:gd name="connsiteX13" fmla="*/ 20773 w 216054"/>
                <a:gd name="connsiteY13" fmla="*/ 266700 h 306299"/>
                <a:gd name="connsiteX14" fmla="*/ 13629 w 216054"/>
                <a:gd name="connsiteY14" fmla="*/ 259556 h 306299"/>
                <a:gd name="connsiteX15" fmla="*/ 11248 w 216054"/>
                <a:gd name="connsiteY15" fmla="*/ 121444 h 306299"/>
                <a:gd name="connsiteX16" fmla="*/ 13629 w 216054"/>
                <a:gd name="connsiteY16" fmla="*/ 114300 h 306299"/>
                <a:gd name="connsiteX17" fmla="*/ 23154 w 216054"/>
                <a:gd name="connsiteY17" fmla="*/ 88106 h 306299"/>
                <a:gd name="connsiteX18" fmla="*/ 30298 w 216054"/>
                <a:gd name="connsiteY18" fmla="*/ 83344 h 306299"/>
                <a:gd name="connsiteX19" fmla="*/ 37441 w 216054"/>
                <a:gd name="connsiteY19" fmla="*/ 80962 h 306299"/>
                <a:gd name="connsiteX20" fmla="*/ 42204 w 216054"/>
                <a:gd name="connsiteY20" fmla="*/ 73819 h 306299"/>
                <a:gd name="connsiteX21" fmla="*/ 49348 w 216054"/>
                <a:gd name="connsiteY21" fmla="*/ 69056 h 306299"/>
                <a:gd name="connsiteX22" fmla="*/ 51729 w 216054"/>
                <a:gd name="connsiteY22" fmla="*/ 40481 h 306299"/>
                <a:gd name="connsiteX23" fmla="*/ 54110 w 216054"/>
                <a:gd name="connsiteY23" fmla="*/ 33337 h 306299"/>
                <a:gd name="connsiteX24" fmla="*/ 63635 w 216054"/>
                <a:gd name="connsiteY24" fmla="*/ 30956 h 306299"/>
                <a:gd name="connsiteX25" fmla="*/ 92210 w 216054"/>
                <a:gd name="connsiteY25" fmla="*/ 28575 h 306299"/>
                <a:gd name="connsiteX26" fmla="*/ 99354 w 216054"/>
                <a:gd name="connsiteY26" fmla="*/ 26194 h 306299"/>
                <a:gd name="connsiteX27" fmla="*/ 137454 w 216054"/>
                <a:gd name="connsiteY27" fmla="*/ 21431 h 306299"/>
                <a:gd name="connsiteX28" fmla="*/ 139835 w 216054"/>
                <a:gd name="connsiteY28" fmla="*/ 11906 h 306299"/>
                <a:gd name="connsiteX29" fmla="*/ 142216 w 216054"/>
                <a:gd name="connsiteY29" fmla="*/ 4762 h 306299"/>
                <a:gd name="connsiteX30" fmla="*/ 166029 w 216054"/>
                <a:gd name="connsiteY30" fmla="*/ 0 h 306299"/>
                <a:gd name="connsiteX31" fmla="*/ 187460 w 216054"/>
                <a:gd name="connsiteY31" fmla="*/ 2381 h 306299"/>
                <a:gd name="connsiteX32" fmla="*/ 194604 w 216054"/>
                <a:gd name="connsiteY32" fmla="*/ 4762 h 306299"/>
                <a:gd name="connsiteX33" fmla="*/ 196985 w 216054"/>
                <a:gd name="connsiteY33" fmla="*/ 11906 h 306299"/>
                <a:gd name="connsiteX34" fmla="*/ 194604 w 216054"/>
                <a:gd name="connsiteY34" fmla="*/ 54769 h 306299"/>
                <a:gd name="connsiteX35" fmla="*/ 192223 w 216054"/>
                <a:gd name="connsiteY35" fmla="*/ 61912 h 306299"/>
                <a:gd name="connsiteX36" fmla="*/ 185079 w 216054"/>
                <a:gd name="connsiteY36" fmla="*/ 69056 h 306299"/>
                <a:gd name="connsiteX37" fmla="*/ 182698 w 216054"/>
                <a:gd name="connsiteY37" fmla="*/ 76200 h 306299"/>
                <a:gd name="connsiteX38" fmla="*/ 175554 w 216054"/>
                <a:gd name="connsiteY38" fmla="*/ 85725 h 306299"/>
                <a:gd name="connsiteX39" fmla="*/ 170791 w 216054"/>
                <a:gd name="connsiteY39" fmla="*/ 92869 h 306299"/>
                <a:gd name="connsiteX40" fmla="*/ 177935 w 216054"/>
                <a:gd name="connsiteY40" fmla="*/ 128587 h 306299"/>
                <a:gd name="connsiteX41" fmla="*/ 187460 w 216054"/>
                <a:gd name="connsiteY41" fmla="*/ 142875 h 306299"/>
                <a:gd name="connsiteX42" fmla="*/ 192223 w 216054"/>
                <a:gd name="connsiteY42" fmla="*/ 150019 h 306299"/>
                <a:gd name="connsiteX43" fmla="*/ 199366 w 216054"/>
                <a:gd name="connsiteY43" fmla="*/ 164306 h 306299"/>
                <a:gd name="connsiteX44" fmla="*/ 201748 w 216054"/>
                <a:gd name="connsiteY44" fmla="*/ 171450 h 306299"/>
                <a:gd name="connsiteX45" fmla="*/ 206510 w 216054"/>
                <a:gd name="connsiteY45" fmla="*/ 178594 h 306299"/>
                <a:gd name="connsiteX46" fmla="*/ 211273 w 216054"/>
                <a:gd name="connsiteY46" fmla="*/ 195262 h 306299"/>
                <a:gd name="connsiteX47" fmla="*/ 213654 w 216054"/>
                <a:gd name="connsiteY47" fmla="*/ 207169 h 306299"/>
                <a:gd name="connsiteX48" fmla="*/ 216035 w 216054"/>
                <a:gd name="connsiteY48" fmla="*/ 214312 h 306299"/>
                <a:gd name="connsiteX49" fmla="*/ 194604 w 216054"/>
                <a:gd name="connsiteY49" fmla="*/ 266700 h 306299"/>
                <a:gd name="connsiteX0" fmla="*/ 194604 w 216035"/>
                <a:gd name="connsiteY0" fmla="*/ 266700 h 306299"/>
                <a:gd name="connsiteX1" fmla="*/ 182698 w 216035"/>
                <a:gd name="connsiteY1" fmla="*/ 264319 h 306299"/>
                <a:gd name="connsiteX2" fmla="*/ 168410 w 216035"/>
                <a:gd name="connsiteY2" fmla="*/ 259556 h 306299"/>
                <a:gd name="connsiteX3" fmla="*/ 154123 w 216035"/>
                <a:gd name="connsiteY3" fmla="*/ 261937 h 306299"/>
                <a:gd name="connsiteX4" fmla="*/ 146979 w 216035"/>
                <a:gd name="connsiteY4" fmla="*/ 264319 h 306299"/>
                <a:gd name="connsiteX5" fmla="*/ 144598 w 216035"/>
                <a:gd name="connsiteY5" fmla="*/ 273844 h 306299"/>
                <a:gd name="connsiteX6" fmla="*/ 139835 w 216035"/>
                <a:gd name="connsiteY6" fmla="*/ 292894 h 306299"/>
                <a:gd name="connsiteX7" fmla="*/ 132691 w 216035"/>
                <a:gd name="connsiteY7" fmla="*/ 297656 h 306299"/>
                <a:gd name="connsiteX8" fmla="*/ 118404 w 216035"/>
                <a:gd name="connsiteY8" fmla="*/ 300037 h 306299"/>
                <a:gd name="connsiteX9" fmla="*/ 58873 w 216035"/>
                <a:gd name="connsiteY9" fmla="*/ 300037 h 306299"/>
                <a:gd name="connsiteX10" fmla="*/ 54110 w 216035"/>
                <a:gd name="connsiteY10" fmla="*/ 285750 h 306299"/>
                <a:gd name="connsiteX11" fmla="*/ 49348 w 216035"/>
                <a:gd name="connsiteY11" fmla="*/ 278606 h 306299"/>
                <a:gd name="connsiteX12" fmla="*/ 27916 w 216035"/>
                <a:gd name="connsiteY12" fmla="*/ 269081 h 306299"/>
                <a:gd name="connsiteX13" fmla="*/ 20773 w 216035"/>
                <a:gd name="connsiteY13" fmla="*/ 266700 h 306299"/>
                <a:gd name="connsiteX14" fmla="*/ 13629 w 216035"/>
                <a:gd name="connsiteY14" fmla="*/ 259556 h 306299"/>
                <a:gd name="connsiteX15" fmla="*/ 11248 w 216035"/>
                <a:gd name="connsiteY15" fmla="*/ 121444 h 306299"/>
                <a:gd name="connsiteX16" fmla="*/ 13629 w 216035"/>
                <a:gd name="connsiteY16" fmla="*/ 114300 h 306299"/>
                <a:gd name="connsiteX17" fmla="*/ 23154 w 216035"/>
                <a:gd name="connsiteY17" fmla="*/ 88106 h 306299"/>
                <a:gd name="connsiteX18" fmla="*/ 30298 w 216035"/>
                <a:gd name="connsiteY18" fmla="*/ 83344 h 306299"/>
                <a:gd name="connsiteX19" fmla="*/ 37441 w 216035"/>
                <a:gd name="connsiteY19" fmla="*/ 80962 h 306299"/>
                <a:gd name="connsiteX20" fmla="*/ 42204 w 216035"/>
                <a:gd name="connsiteY20" fmla="*/ 73819 h 306299"/>
                <a:gd name="connsiteX21" fmla="*/ 49348 w 216035"/>
                <a:gd name="connsiteY21" fmla="*/ 69056 h 306299"/>
                <a:gd name="connsiteX22" fmla="*/ 51729 w 216035"/>
                <a:gd name="connsiteY22" fmla="*/ 40481 h 306299"/>
                <a:gd name="connsiteX23" fmla="*/ 54110 w 216035"/>
                <a:gd name="connsiteY23" fmla="*/ 33337 h 306299"/>
                <a:gd name="connsiteX24" fmla="*/ 63635 w 216035"/>
                <a:gd name="connsiteY24" fmla="*/ 30956 h 306299"/>
                <a:gd name="connsiteX25" fmla="*/ 92210 w 216035"/>
                <a:gd name="connsiteY25" fmla="*/ 28575 h 306299"/>
                <a:gd name="connsiteX26" fmla="*/ 99354 w 216035"/>
                <a:gd name="connsiteY26" fmla="*/ 26194 h 306299"/>
                <a:gd name="connsiteX27" fmla="*/ 137454 w 216035"/>
                <a:gd name="connsiteY27" fmla="*/ 21431 h 306299"/>
                <a:gd name="connsiteX28" fmla="*/ 139835 w 216035"/>
                <a:gd name="connsiteY28" fmla="*/ 11906 h 306299"/>
                <a:gd name="connsiteX29" fmla="*/ 142216 w 216035"/>
                <a:gd name="connsiteY29" fmla="*/ 4762 h 306299"/>
                <a:gd name="connsiteX30" fmla="*/ 166029 w 216035"/>
                <a:gd name="connsiteY30" fmla="*/ 0 h 306299"/>
                <a:gd name="connsiteX31" fmla="*/ 187460 w 216035"/>
                <a:gd name="connsiteY31" fmla="*/ 2381 h 306299"/>
                <a:gd name="connsiteX32" fmla="*/ 194604 w 216035"/>
                <a:gd name="connsiteY32" fmla="*/ 4762 h 306299"/>
                <a:gd name="connsiteX33" fmla="*/ 196985 w 216035"/>
                <a:gd name="connsiteY33" fmla="*/ 11906 h 306299"/>
                <a:gd name="connsiteX34" fmla="*/ 194604 w 216035"/>
                <a:gd name="connsiteY34" fmla="*/ 54769 h 306299"/>
                <a:gd name="connsiteX35" fmla="*/ 192223 w 216035"/>
                <a:gd name="connsiteY35" fmla="*/ 61912 h 306299"/>
                <a:gd name="connsiteX36" fmla="*/ 185079 w 216035"/>
                <a:gd name="connsiteY36" fmla="*/ 69056 h 306299"/>
                <a:gd name="connsiteX37" fmla="*/ 182698 w 216035"/>
                <a:gd name="connsiteY37" fmla="*/ 76200 h 306299"/>
                <a:gd name="connsiteX38" fmla="*/ 175554 w 216035"/>
                <a:gd name="connsiteY38" fmla="*/ 85725 h 306299"/>
                <a:gd name="connsiteX39" fmla="*/ 170791 w 216035"/>
                <a:gd name="connsiteY39" fmla="*/ 92869 h 306299"/>
                <a:gd name="connsiteX40" fmla="*/ 177935 w 216035"/>
                <a:gd name="connsiteY40" fmla="*/ 128587 h 306299"/>
                <a:gd name="connsiteX41" fmla="*/ 187460 w 216035"/>
                <a:gd name="connsiteY41" fmla="*/ 142875 h 306299"/>
                <a:gd name="connsiteX42" fmla="*/ 192223 w 216035"/>
                <a:gd name="connsiteY42" fmla="*/ 150019 h 306299"/>
                <a:gd name="connsiteX43" fmla="*/ 199366 w 216035"/>
                <a:gd name="connsiteY43" fmla="*/ 164306 h 306299"/>
                <a:gd name="connsiteX44" fmla="*/ 201748 w 216035"/>
                <a:gd name="connsiteY44" fmla="*/ 171450 h 306299"/>
                <a:gd name="connsiteX45" fmla="*/ 206510 w 216035"/>
                <a:gd name="connsiteY45" fmla="*/ 178594 h 306299"/>
                <a:gd name="connsiteX46" fmla="*/ 211273 w 216035"/>
                <a:gd name="connsiteY46" fmla="*/ 195262 h 306299"/>
                <a:gd name="connsiteX47" fmla="*/ 213654 w 216035"/>
                <a:gd name="connsiteY47" fmla="*/ 207169 h 306299"/>
                <a:gd name="connsiteX48" fmla="*/ 216035 w 216035"/>
                <a:gd name="connsiteY48" fmla="*/ 214312 h 306299"/>
                <a:gd name="connsiteX49" fmla="*/ 213654 w 216035"/>
                <a:gd name="connsiteY49" fmla="*/ 247650 h 306299"/>
                <a:gd name="connsiteX50" fmla="*/ 194604 w 216035"/>
                <a:gd name="connsiteY50" fmla="*/ 266700 h 30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6035" h="306299">
                  <a:moveTo>
                    <a:pt x="194604" y="266700"/>
                  </a:moveTo>
                  <a:cubicBezTo>
                    <a:pt x="189445" y="269478"/>
                    <a:pt x="186603" y="265384"/>
                    <a:pt x="182698" y="264319"/>
                  </a:cubicBezTo>
                  <a:cubicBezTo>
                    <a:pt x="177855" y="262998"/>
                    <a:pt x="168410" y="259556"/>
                    <a:pt x="168410" y="259556"/>
                  </a:cubicBezTo>
                  <a:cubicBezTo>
                    <a:pt x="163648" y="260350"/>
                    <a:pt x="158836" y="260890"/>
                    <a:pt x="154123" y="261937"/>
                  </a:cubicBezTo>
                  <a:cubicBezTo>
                    <a:pt x="151673" y="262482"/>
                    <a:pt x="148547" y="262359"/>
                    <a:pt x="146979" y="264319"/>
                  </a:cubicBezTo>
                  <a:cubicBezTo>
                    <a:pt x="144935" y="266875"/>
                    <a:pt x="145308" y="270649"/>
                    <a:pt x="144598" y="273844"/>
                  </a:cubicBezTo>
                  <a:cubicBezTo>
                    <a:pt x="144462" y="274456"/>
                    <a:pt x="141797" y="290441"/>
                    <a:pt x="139835" y="292894"/>
                  </a:cubicBezTo>
                  <a:cubicBezTo>
                    <a:pt x="138047" y="295129"/>
                    <a:pt x="135406" y="296751"/>
                    <a:pt x="132691" y="297656"/>
                  </a:cubicBezTo>
                  <a:cubicBezTo>
                    <a:pt x="128111" y="299183"/>
                    <a:pt x="123166" y="299243"/>
                    <a:pt x="118404" y="300037"/>
                  </a:cubicBezTo>
                  <a:cubicBezTo>
                    <a:pt x="97782" y="306913"/>
                    <a:pt x="92147" y="309742"/>
                    <a:pt x="58873" y="300037"/>
                  </a:cubicBezTo>
                  <a:cubicBezTo>
                    <a:pt x="54054" y="298631"/>
                    <a:pt x="56894" y="289927"/>
                    <a:pt x="54110" y="285750"/>
                  </a:cubicBezTo>
                  <a:cubicBezTo>
                    <a:pt x="52523" y="283369"/>
                    <a:pt x="51372" y="280630"/>
                    <a:pt x="49348" y="278606"/>
                  </a:cubicBezTo>
                  <a:cubicBezTo>
                    <a:pt x="43689" y="272947"/>
                    <a:pt x="34986" y="271438"/>
                    <a:pt x="27916" y="269081"/>
                  </a:cubicBezTo>
                  <a:lnTo>
                    <a:pt x="20773" y="266700"/>
                  </a:lnTo>
                  <a:cubicBezTo>
                    <a:pt x="18392" y="264319"/>
                    <a:pt x="15785" y="262143"/>
                    <a:pt x="13629" y="259556"/>
                  </a:cubicBezTo>
                  <a:cubicBezTo>
                    <a:pt x="-15506" y="224595"/>
                    <a:pt x="11111" y="125409"/>
                    <a:pt x="11248" y="121444"/>
                  </a:cubicBezTo>
                  <a:cubicBezTo>
                    <a:pt x="11335" y="118935"/>
                    <a:pt x="13020" y="116735"/>
                    <a:pt x="13629" y="114300"/>
                  </a:cubicBezTo>
                  <a:cubicBezTo>
                    <a:pt x="15885" y="105275"/>
                    <a:pt x="16074" y="95185"/>
                    <a:pt x="23154" y="88106"/>
                  </a:cubicBezTo>
                  <a:cubicBezTo>
                    <a:pt x="25178" y="86082"/>
                    <a:pt x="27738" y="84624"/>
                    <a:pt x="30298" y="83344"/>
                  </a:cubicBezTo>
                  <a:cubicBezTo>
                    <a:pt x="32543" y="82221"/>
                    <a:pt x="35060" y="81756"/>
                    <a:pt x="37441" y="80962"/>
                  </a:cubicBezTo>
                  <a:cubicBezTo>
                    <a:pt x="39029" y="78581"/>
                    <a:pt x="40180" y="75843"/>
                    <a:pt x="42204" y="73819"/>
                  </a:cubicBezTo>
                  <a:cubicBezTo>
                    <a:pt x="44228" y="71795"/>
                    <a:pt x="48562" y="71808"/>
                    <a:pt x="49348" y="69056"/>
                  </a:cubicBezTo>
                  <a:cubicBezTo>
                    <a:pt x="51974" y="59866"/>
                    <a:pt x="50466" y="49955"/>
                    <a:pt x="51729" y="40481"/>
                  </a:cubicBezTo>
                  <a:cubicBezTo>
                    <a:pt x="52061" y="37993"/>
                    <a:pt x="52150" y="34905"/>
                    <a:pt x="54110" y="33337"/>
                  </a:cubicBezTo>
                  <a:cubicBezTo>
                    <a:pt x="56666" y="31293"/>
                    <a:pt x="60388" y="31362"/>
                    <a:pt x="63635" y="30956"/>
                  </a:cubicBezTo>
                  <a:cubicBezTo>
                    <a:pt x="73119" y="29771"/>
                    <a:pt x="82685" y="29369"/>
                    <a:pt x="92210" y="28575"/>
                  </a:cubicBezTo>
                  <a:cubicBezTo>
                    <a:pt x="94591" y="27781"/>
                    <a:pt x="96863" y="26505"/>
                    <a:pt x="99354" y="26194"/>
                  </a:cubicBezTo>
                  <a:cubicBezTo>
                    <a:pt x="140534" y="21046"/>
                    <a:pt x="118619" y="27708"/>
                    <a:pt x="137454" y="21431"/>
                  </a:cubicBezTo>
                  <a:cubicBezTo>
                    <a:pt x="138248" y="18256"/>
                    <a:pt x="138936" y="15053"/>
                    <a:pt x="139835" y="11906"/>
                  </a:cubicBezTo>
                  <a:cubicBezTo>
                    <a:pt x="140525" y="9492"/>
                    <a:pt x="139931" y="5801"/>
                    <a:pt x="142216" y="4762"/>
                  </a:cubicBezTo>
                  <a:cubicBezTo>
                    <a:pt x="149585" y="1412"/>
                    <a:pt x="166029" y="0"/>
                    <a:pt x="166029" y="0"/>
                  </a:cubicBezTo>
                  <a:cubicBezTo>
                    <a:pt x="173173" y="794"/>
                    <a:pt x="180370" y="1199"/>
                    <a:pt x="187460" y="2381"/>
                  </a:cubicBezTo>
                  <a:cubicBezTo>
                    <a:pt x="189936" y="2794"/>
                    <a:pt x="192829" y="2987"/>
                    <a:pt x="194604" y="4762"/>
                  </a:cubicBezTo>
                  <a:cubicBezTo>
                    <a:pt x="196379" y="6537"/>
                    <a:pt x="196191" y="9525"/>
                    <a:pt x="196985" y="11906"/>
                  </a:cubicBezTo>
                  <a:cubicBezTo>
                    <a:pt x="196191" y="26194"/>
                    <a:pt x="195961" y="40524"/>
                    <a:pt x="194604" y="54769"/>
                  </a:cubicBezTo>
                  <a:cubicBezTo>
                    <a:pt x="194366" y="57267"/>
                    <a:pt x="193615" y="59824"/>
                    <a:pt x="192223" y="61912"/>
                  </a:cubicBezTo>
                  <a:cubicBezTo>
                    <a:pt x="190355" y="64714"/>
                    <a:pt x="187460" y="66675"/>
                    <a:pt x="185079" y="69056"/>
                  </a:cubicBezTo>
                  <a:cubicBezTo>
                    <a:pt x="184285" y="71437"/>
                    <a:pt x="183943" y="74021"/>
                    <a:pt x="182698" y="76200"/>
                  </a:cubicBezTo>
                  <a:cubicBezTo>
                    <a:pt x="180729" y="79646"/>
                    <a:pt x="177861" y="82496"/>
                    <a:pt x="175554" y="85725"/>
                  </a:cubicBezTo>
                  <a:cubicBezTo>
                    <a:pt x="173890" y="88054"/>
                    <a:pt x="172379" y="90488"/>
                    <a:pt x="170791" y="92869"/>
                  </a:cubicBezTo>
                  <a:cubicBezTo>
                    <a:pt x="171712" y="101155"/>
                    <a:pt x="172308" y="120146"/>
                    <a:pt x="177935" y="128587"/>
                  </a:cubicBezTo>
                  <a:lnTo>
                    <a:pt x="187460" y="142875"/>
                  </a:lnTo>
                  <a:lnTo>
                    <a:pt x="192223" y="150019"/>
                  </a:lnTo>
                  <a:cubicBezTo>
                    <a:pt x="198206" y="167969"/>
                    <a:pt x="190136" y="145846"/>
                    <a:pt x="199366" y="164306"/>
                  </a:cubicBezTo>
                  <a:cubicBezTo>
                    <a:pt x="200489" y="166551"/>
                    <a:pt x="200625" y="169205"/>
                    <a:pt x="201748" y="171450"/>
                  </a:cubicBezTo>
                  <a:cubicBezTo>
                    <a:pt x="203028" y="174010"/>
                    <a:pt x="205230" y="176034"/>
                    <a:pt x="206510" y="178594"/>
                  </a:cubicBezTo>
                  <a:cubicBezTo>
                    <a:pt x="208100" y="181774"/>
                    <a:pt x="210663" y="192519"/>
                    <a:pt x="211273" y="195262"/>
                  </a:cubicBezTo>
                  <a:cubicBezTo>
                    <a:pt x="212151" y="199213"/>
                    <a:pt x="212672" y="203242"/>
                    <a:pt x="213654" y="207169"/>
                  </a:cubicBezTo>
                  <a:cubicBezTo>
                    <a:pt x="214263" y="209604"/>
                    <a:pt x="215896" y="211806"/>
                    <a:pt x="216035" y="214312"/>
                  </a:cubicBezTo>
                  <a:cubicBezTo>
                    <a:pt x="215241" y="219471"/>
                    <a:pt x="217226" y="238919"/>
                    <a:pt x="213654" y="247650"/>
                  </a:cubicBezTo>
                  <a:cubicBezTo>
                    <a:pt x="210082" y="256381"/>
                    <a:pt x="199763" y="263922"/>
                    <a:pt x="194604" y="26670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5" name="Forma livre 454"/>
            <p:cNvSpPr/>
            <p:nvPr/>
          </p:nvSpPr>
          <p:spPr>
            <a:xfrm>
              <a:off x="1945466" y="4393650"/>
              <a:ext cx="189840" cy="257266"/>
            </a:xfrm>
            <a:custGeom>
              <a:avLst/>
              <a:gdLst>
                <a:gd name="connsiteX0" fmla="*/ 226330 w 288243"/>
                <a:gd name="connsiteY0" fmla="*/ 390525 h 390619"/>
                <a:gd name="connsiteX1" fmla="*/ 214424 w 288243"/>
                <a:gd name="connsiteY1" fmla="*/ 381000 h 390619"/>
                <a:gd name="connsiteX2" fmla="*/ 212043 w 288243"/>
                <a:gd name="connsiteY2" fmla="*/ 371475 h 390619"/>
                <a:gd name="connsiteX3" fmla="*/ 195374 w 288243"/>
                <a:gd name="connsiteY3" fmla="*/ 354806 h 390619"/>
                <a:gd name="connsiteX4" fmla="*/ 188230 w 288243"/>
                <a:gd name="connsiteY4" fmla="*/ 350043 h 390619"/>
                <a:gd name="connsiteX5" fmla="*/ 159655 w 288243"/>
                <a:gd name="connsiteY5" fmla="*/ 347662 h 390619"/>
                <a:gd name="connsiteX6" fmla="*/ 152512 w 288243"/>
                <a:gd name="connsiteY6" fmla="*/ 345281 h 390619"/>
                <a:gd name="connsiteX7" fmla="*/ 145368 w 288243"/>
                <a:gd name="connsiteY7" fmla="*/ 330993 h 390619"/>
                <a:gd name="connsiteX8" fmla="*/ 140605 w 288243"/>
                <a:gd name="connsiteY8" fmla="*/ 323850 h 390619"/>
                <a:gd name="connsiteX9" fmla="*/ 133462 w 288243"/>
                <a:gd name="connsiteY9" fmla="*/ 302418 h 390619"/>
                <a:gd name="connsiteX10" fmla="*/ 131080 w 288243"/>
                <a:gd name="connsiteY10" fmla="*/ 295275 h 390619"/>
                <a:gd name="connsiteX11" fmla="*/ 121555 w 288243"/>
                <a:gd name="connsiteY11" fmla="*/ 278606 h 390619"/>
                <a:gd name="connsiteX12" fmla="*/ 109649 w 288243"/>
                <a:gd name="connsiteY12" fmla="*/ 259556 h 390619"/>
                <a:gd name="connsiteX13" fmla="*/ 95362 w 288243"/>
                <a:gd name="connsiteY13" fmla="*/ 254793 h 390619"/>
                <a:gd name="connsiteX14" fmla="*/ 83455 w 288243"/>
                <a:gd name="connsiteY14" fmla="*/ 240506 h 390619"/>
                <a:gd name="connsiteX15" fmla="*/ 71549 w 288243"/>
                <a:gd name="connsiteY15" fmla="*/ 219075 h 390619"/>
                <a:gd name="connsiteX16" fmla="*/ 64405 w 288243"/>
                <a:gd name="connsiteY16" fmla="*/ 214312 h 390619"/>
                <a:gd name="connsiteX17" fmla="*/ 42974 w 288243"/>
                <a:gd name="connsiteY17" fmla="*/ 197643 h 390619"/>
                <a:gd name="connsiteX18" fmla="*/ 23924 w 288243"/>
                <a:gd name="connsiteY18" fmla="*/ 192881 h 390619"/>
                <a:gd name="connsiteX19" fmla="*/ 16780 w 288243"/>
                <a:gd name="connsiteY19" fmla="*/ 190500 h 390619"/>
                <a:gd name="connsiteX20" fmla="*/ 9637 w 288243"/>
                <a:gd name="connsiteY20" fmla="*/ 185737 h 390619"/>
                <a:gd name="connsiteX21" fmla="*/ 4874 w 288243"/>
                <a:gd name="connsiteY21" fmla="*/ 171450 h 390619"/>
                <a:gd name="connsiteX22" fmla="*/ 112 w 288243"/>
                <a:gd name="connsiteY22" fmla="*/ 164306 h 390619"/>
                <a:gd name="connsiteX23" fmla="*/ 7255 w 288243"/>
                <a:gd name="connsiteY23" fmla="*/ 130968 h 390619"/>
                <a:gd name="connsiteX24" fmla="*/ 19162 w 288243"/>
                <a:gd name="connsiteY24" fmla="*/ 128587 h 390619"/>
                <a:gd name="connsiteX25" fmla="*/ 26305 w 288243"/>
                <a:gd name="connsiteY25" fmla="*/ 123825 h 390619"/>
                <a:gd name="connsiteX26" fmla="*/ 40593 w 288243"/>
                <a:gd name="connsiteY26" fmla="*/ 116681 h 390619"/>
                <a:gd name="connsiteX27" fmla="*/ 42974 w 288243"/>
                <a:gd name="connsiteY27" fmla="*/ 107156 h 390619"/>
                <a:gd name="connsiteX28" fmla="*/ 47737 w 288243"/>
                <a:gd name="connsiteY28" fmla="*/ 88106 h 390619"/>
                <a:gd name="connsiteX29" fmla="*/ 54880 w 288243"/>
                <a:gd name="connsiteY29" fmla="*/ 61912 h 390619"/>
                <a:gd name="connsiteX30" fmla="*/ 62024 w 288243"/>
                <a:gd name="connsiteY30" fmla="*/ 59531 h 390619"/>
                <a:gd name="connsiteX31" fmla="*/ 66787 w 288243"/>
                <a:gd name="connsiteY31" fmla="*/ 45243 h 390619"/>
                <a:gd name="connsiteX32" fmla="*/ 71549 w 288243"/>
                <a:gd name="connsiteY32" fmla="*/ 28575 h 390619"/>
                <a:gd name="connsiteX33" fmla="*/ 73930 w 288243"/>
                <a:gd name="connsiteY33" fmla="*/ 11906 h 390619"/>
                <a:gd name="connsiteX34" fmla="*/ 78693 w 288243"/>
                <a:gd name="connsiteY34" fmla="*/ 4762 h 390619"/>
                <a:gd name="connsiteX35" fmla="*/ 92980 w 288243"/>
                <a:gd name="connsiteY35" fmla="*/ 0 h 390619"/>
                <a:gd name="connsiteX36" fmla="*/ 97743 w 288243"/>
                <a:gd name="connsiteY36" fmla="*/ 7143 h 390619"/>
                <a:gd name="connsiteX37" fmla="*/ 92980 w 288243"/>
                <a:gd name="connsiteY37" fmla="*/ 52387 h 390619"/>
                <a:gd name="connsiteX38" fmla="*/ 88218 w 288243"/>
                <a:gd name="connsiteY38" fmla="*/ 73818 h 390619"/>
                <a:gd name="connsiteX39" fmla="*/ 97743 w 288243"/>
                <a:gd name="connsiteY39" fmla="*/ 85725 h 390619"/>
                <a:gd name="connsiteX40" fmla="*/ 100124 w 288243"/>
                <a:gd name="connsiteY40" fmla="*/ 92868 h 390619"/>
                <a:gd name="connsiteX41" fmla="*/ 104887 w 288243"/>
                <a:gd name="connsiteY41" fmla="*/ 100012 h 390619"/>
                <a:gd name="connsiteX42" fmla="*/ 112030 w 288243"/>
                <a:gd name="connsiteY42" fmla="*/ 114300 h 390619"/>
                <a:gd name="connsiteX43" fmla="*/ 119174 w 288243"/>
                <a:gd name="connsiteY43" fmla="*/ 119062 h 390619"/>
                <a:gd name="connsiteX44" fmla="*/ 133462 w 288243"/>
                <a:gd name="connsiteY44" fmla="*/ 128587 h 390619"/>
                <a:gd name="connsiteX45" fmla="*/ 145368 w 288243"/>
                <a:gd name="connsiteY45" fmla="*/ 138112 h 390619"/>
                <a:gd name="connsiteX46" fmla="*/ 150130 w 288243"/>
                <a:gd name="connsiteY46" fmla="*/ 145256 h 390619"/>
                <a:gd name="connsiteX47" fmla="*/ 164418 w 288243"/>
                <a:gd name="connsiteY47" fmla="*/ 154781 h 390619"/>
                <a:gd name="connsiteX48" fmla="*/ 233474 w 288243"/>
                <a:gd name="connsiteY48" fmla="*/ 152400 h 390619"/>
                <a:gd name="connsiteX49" fmla="*/ 238237 w 288243"/>
                <a:gd name="connsiteY49" fmla="*/ 138112 h 390619"/>
                <a:gd name="connsiteX50" fmla="*/ 240618 w 288243"/>
                <a:gd name="connsiteY50" fmla="*/ 119062 h 390619"/>
                <a:gd name="connsiteX51" fmla="*/ 288243 w 288243"/>
                <a:gd name="connsiteY51" fmla="*/ 128587 h 390619"/>
                <a:gd name="connsiteX52" fmla="*/ 285862 w 288243"/>
                <a:gd name="connsiteY52" fmla="*/ 161925 h 390619"/>
                <a:gd name="connsiteX53" fmla="*/ 281099 w 288243"/>
                <a:gd name="connsiteY53" fmla="*/ 195262 h 390619"/>
                <a:gd name="connsiteX54" fmla="*/ 276337 w 288243"/>
                <a:gd name="connsiteY54" fmla="*/ 209550 h 390619"/>
                <a:gd name="connsiteX55" fmla="*/ 269193 w 288243"/>
                <a:gd name="connsiteY55" fmla="*/ 216693 h 390619"/>
                <a:gd name="connsiteX56" fmla="*/ 266812 w 288243"/>
                <a:gd name="connsiteY56" fmla="*/ 223837 h 390619"/>
                <a:gd name="connsiteX57" fmla="*/ 259668 w 288243"/>
                <a:gd name="connsiteY57" fmla="*/ 230981 h 390619"/>
                <a:gd name="connsiteX58" fmla="*/ 264430 w 288243"/>
                <a:gd name="connsiteY58" fmla="*/ 283368 h 390619"/>
                <a:gd name="connsiteX59" fmla="*/ 266812 w 288243"/>
                <a:gd name="connsiteY59" fmla="*/ 309562 h 390619"/>
                <a:gd name="connsiteX60" fmla="*/ 281099 w 288243"/>
                <a:gd name="connsiteY60" fmla="*/ 314325 h 390619"/>
                <a:gd name="connsiteX61" fmla="*/ 281099 w 288243"/>
                <a:gd name="connsiteY61" fmla="*/ 359568 h 390619"/>
                <a:gd name="connsiteX62" fmla="*/ 269193 w 288243"/>
                <a:gd name="connsiteY62" fmla="*/ 385762 h 390619"/>
                <a:gd name="connsiteX63" fmla="*/ 226330 w 288243"/>
                <a:gd name="connsiteY63" fmla="*/ 390525 h 39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8243" h="390619">
                  <a:moveTo>
                    <a:pt x="226330" y="390525"/>
                  </a:moveTo>
                  <a:cubicBezTo>
                    <a:pt x="217202" y="389731"/>
                    <a:pt x="217473" y="385066"/>
                    <a:pt x="214424" y="381000"/>
                  </a:cubicBezTo>
                  <a:cubicBezTo>
                    <a:pt x="212460" y="378382"/>
                    <a:pt x="213507" y="374402"/>
                    <a:pt x="212043" y="371475"/>
                  </a:cubicBezTo>
                  <a:cubicBezTo>
                    <a:pt x="204401" y="356190"/>
                    <a:pt x="206512" y="358518"/>
                    <a:pt x="195374" y="354806"/>
                  </a:cubicBezTo>
                  <a:cubicBezTo>
                    <a:pt x="192993" y="353218"/>
                    <a:pt x="191036" y="350604"/>
                    <a:pt x="188230" y="350043"/>
                  </a:cubicBezTo>
                  <a:cubicBezTo>
                    <a:pt x="178858" y="348168"/>
                    <a:pt x="169129" y="348925"/>
                    <a:pt x="159655" y="347662"/>
                  </a:cubicBezTo>
                  <a:cubicBezTo>
                    <a:pt x="157167" y="347330"/>
                    <a:pt x="154893" y="346075"/>
                    <a:pt x="152512" y="345281"/>
                  </a:cubicBezTo>
                  <a:cubicBezTo>
                    <a:pt x="138858" y="324802"/>
                    <a:pt x="155230" y="350716"/>
                    <a:pt x="145368" y="330993"/>
                  </a:cubicBezTo>
                  <a:cubicBezTo>
                    <a:pt x="144088" y="328433"/>
                    <a:pt x="142193" y="326231"/>
                    <a:pt x="140605" y="323850"/>
                  </a:cubicBezTo>
                  <a:lnTo>
                    <a:pt x="133462" y="302418"/>
                  </a:lnTo>
                  <a:cubicBezTo>
                    <a:pt x="132668" y="300037"/>
                    <a:pt x="132202" y="297520"/>
                    <a:pt x="131080" y="295275"/>
                  </a:cubicBezTo>
                  <a:cubicBezTo>
                    <a:pt x="125038" y="283190"/>
                    <a:pt x="128287" y="288703"/>
                    <a:pt x="121555" y="278606"/>
                  </a:cubicBezTo>
                  <a:cubicBezTo>
                    <a:pt x="117614" y="266781"/>
                    <a:pt x="119986" y="264150"/>
                    <a:pt x="109649" y="259556"/>
                  </a:cubicBezTo>
                  <a:cubicBezTo>
                    <a:pt x="105062" y="257517"/>
                    <a:pt x="95362" y="254793"/>
                    <a:pt x="95362" y="254793"/>
                  </a:cubicBezTo>
                  <a:cubicBezTo>
                    <a:pt x="90095" y="249527"/>
                    <a:pt x="86770" y="247137"/>
                    <a:pt x="83455" y="240506"/>
                  </a:cubicBezTo>
                  <a:cubicBezTo>
                    <a:pt x="79112" y="231820"/>
                    <a:pt x="82814" y="226585"/>
                    <a:pt x="71549" y="219075"/>
                  </a:cubicBezTo>
                  <a:cubicBezTo>
                    <a:pt x="69168" y="217487"/>
                    <a:pt x="66604" y="216144"/>
                    <a:pt x="64405" y="214312"/>
                  </a:cubicBezTo>
                  <a:cubicBezTo>
                    <a:pt x="56186" y="207462"/>
                    <a:pt x="55014" y="201656"/>
                    <a:pt x="42974" y="197643"/>
                  </a:cubicBezTo>
                  <a:cubicBezTo>
                    <a:pt x="26644" y="192200"/>
                    <a:pt x="46912" y="198627"/>
                    <a:pt x="23924" y="192881"/>
                  </a:cubicBezTo>
                  <a:cubicBezTo>
                    <a:pt x="21489" y="192272"/>
                    <a:pt x="19161" y="191294"/>
                    <a:pt x="16780" y="190500"/>
                  </a:cubicBezTo>
                  <a:cubicBezTo>
                    <a:pt x="14399" y="188912"/>
                    <a:pt x="11154" y="188164"/>
                    <a:pt x="9637" y="185737"/>
                  </a:cubicBezTo>
                  <a:cubicBezTo>
                    <a:pt x="6976" y="181480"/>
                    <a:pt x="7658" y="175627"/>
                    <a:pt x="4874" y="171450"/>
                  </a:cubicBezTo>
                  <a:lnTo>
                    <a:pt x="112" y="164306"/>
                  </a:lnTo>
                  <a:cubicBezTo>
                    <a:pt x="126" y="164148"/>
                    <a:pt x="-1513" y="135978"/>
                    <a:pt x="7255" y="130968"/>
                  </a:cubicBezTo>
                  <a:cubicBezTo>
                    <a:pt x="10769" y="128960"/>
                    <a:pt x="15193" y="129381"/>
                    <a:pt x="19162" y="128587"/>
                  </a:cubicBezTo>
                  <a:cubicBezTo>
                    <a:pt x="21543" y="127000"/>
                    <a:pt x="23746" y="125105"/>
                    <a:pt x="26305" y="123825"/>
                  </a:cubicBezTo>
                  <a:cubicBezTo>
                    <a:pt x="46027" y="113963"/>
                    <a:pt x="20115" y="130331"/>
                    <a:pt x="40593" y="116681"/>
                  </a:cubicBezTo>
                  <a:cubicBezTo>
                    <a:pt x="41387" y="113506"/>
                    <a:pt x="42075" y="110303"/>
                    <a:pt x="42974" y="107156"/>
                  </a:cubicBezTo>
                  <a:cubicBezTo>
                    <a:pt x="46353" y="95329"/>
                    <a:pt x="45317" y="103834"/>
                    <a:pt x="47737" y="88106"/>
                  </a:cubicBezTo>
                  <a:cubicBezTo>
                    <a:pt x="48910" y="80479"/>
                    <a:pt x="47267" y="68002"/>
                    <a:pt x="54880" y="61912"/>
                  </a:cubicBezTo>
                  <a:cubicBezTo>
                    <a:pt x="56840" y="60344"/>
                    <a:pt x="59643" y="60325"/>
                    <a:pt x="62024" y="59531"/>
                  </a:cubicBezTo>
                  <a:lnTo>
                    <a:pt x="66787" y="45243"/>
                  </a:lnTo>
                  <a:cubicBezTo>
                    <a:pt x="68827" y="39122"/>
                    <a:pt x="70353" y="35153"/>
                    <a:pt x="71549" y="28575"/>
                  </a:cubicBezTo>
                  <a:cubicBezTo>
                    <a:pt x="72553" y="23053"/>
                    <a:pt x="72317" y="17282"/>
                    <a:pt x="73930" y="11906"/>
                  </a:cubicBezTo>
                  <a:cubicBezTo>
                    <a:pt x="74752" y="9165"/>
                    <a:pt x="76266" y="6279"/>
                    <a:pt x="78693" y="4762"/>
                  </a:cubicBezTo>
                  <a:cubicBezTo>
                    <a:pt x="82950" y="2101"/>
                    <a:pt x="92980" y="0"/>
                    <a:pt x="92980" y="0"/>
                  </a:cubicBezTo>
                  <a:cubicBezTo>
                    <a:pt x="94568" y="2381"/>
                    <a:pt x="97575" y="4286"/>
                    <a:pt x="97743" y="7143"/>
                  </a:cubicBezTo>
                  <a:cubicBezTo>
                    <a:pt x="98417" y="18590"/>
                    <a:pt x="96333" y="38976"/>
                    <a:pt x="92980" y="52387"/>
                  </a:cubicBezTo>
                  <a:cubicBezTo>
                    <a:pt x="87121" y="75820"/>
                    <a:pt x="94765" y="34534"/>
                    <a:pt x="88218" y="73818"/>
                  </a:cubicBezTo>
                  <a:cubicBezTo>
                    <a:pt x="94176" y="97653"/>
                    <a:pt x="85217" y="73199"/>
                    <a:pt x="97743" y="85725"/>
                  </a:cubicBezTo>
                  <a:cubicBezTo>
                    <a:pt x="99518" y="87500"/>
                    <a:pt x="99002" y="90623"/>
                    <a:pt x="100124" y="92868"/>
                  </a:cubicBezTo>
                  <a:cubicBezTo>
                    <a:pt x="101404" y="95428"/>
                    <a:pt x="103299" y="97631"/>
                    <a:pt x="104887" y="100012"/>
                  </a:cubicBezTo>
                  <a:cubicBezTo>
                    <a:pt x="106823" y="105821"/>
                    <a:pt x="107415" y="109685"/>
                    <a:pt x="112030" y="114300"/>
                  </a:cubicBezTo>
                  <a:cubicBezTo>
                    <a:pt x="114054" y="116324"/>
                    <a:pt x="116975" y="117230"/>
                    <a:pt x="119174" y="119062"/>
                  </a:cubicBezTo>
                  <a:cubicBezTo>
                    <a:pt x="131067" y="128972"/>
                    <a:pt x="120907" y="124402"/>
                    <a:pt x="133462" y="128587"/>
                  </a:cubicBezTo>
                  <a:cubicBezTo>
                    <a:pt x="147109" y="149060"/>
                    <a:pt x="128937" y="124967"/>
                    <a:pt x="145368" y="138112"/>
                  </a:cubicBezTo>
                  <a:cubicBezTo>
                    <a:pt x="147603" y="139900"/>
                    <a:pt x="147976" y="143371"/>
                    <a:pt x="150130" y="145256"/>
                  </a:cubicBezTo>
                  <a:cubicBezTo>
                    <a:pt x="154438" y="149025"/>
                    <a:pt x="164418" y="154781"/>
                    <a:pt x="164418" y="154781"/>
                  </a:cubicBezTo>
                  <a:cubicBezTo>
                    <a:pt x="187437" y="153987"/>
                    <a:pt x="211007" y="157473"/>
                    <a:pt x="233474" y="152400"/>
                  </a:cubicBezTo>
                  <a:cubicBezTo>
                    <a:pt x="238371" y="151294"/>
                    <a:pt x="238237" y="138112"/>
                    <a:pt x="238237" y="138112"/>
                  </a:cubicBezTo>
                  <a:cubicBezTo>
                    <a:pt x="239031" y="131762"/>
                    <a:pt x="234613" y="121274"/>
                    <a:pt x="240618" y="119062"/>
                  </a:cubicBezTo>
                  <a:cubicBezTo>
                    <a:pt x="275962" y="106040"/>
                    <a:pt x="277617" y="112650"/>
                    <a:pt x="288243" y="128587"/>
                  </a:cubicBezTo>
                  <a:cubicBezTo>
                    <a:pt x="287449" y="139700"/>
                    <a:pt x="286827" y="150826"/>
                    <a:pt x="285862" y="161925"/>
                  </a:cubicBezTo>
                  <a:cubicBezTo>
                    <a:pt x="285083" y="170886"/>
                    <a:pt x="283735" y="185594"/>
                    <a:pt x="281099" y="195262"/>
                  </a:cubicBezTo>
                  <a:cubicBezTo>
                    <a:pt x="279778" y="200105"/>
                    <a:pt x="279887" y="206000"/>
                    <a:pt x="276337" y="209550"/>
                  </a:cubicBezTo>
                  <a:lnTo>
                    <a:pt x="269193" y="216693"/>
                  </a:lnTo>
                  <a:cubicBezTo>
                    <a:pt x="268399" y="219074"/>
                    <a:pt x="268204" y="221748"/>
                    <a:pt x="266812" y="223837"/>
                  </a:cubicBezTo>
                  <a:cubicBezTo>
                    <a:pt x="264944" y="226639"/>
                    <a:pt x="260003" y="227630"/>
                    <a:pt x="259668" y="230981"/>
                  </a:cubicBezTo>
                  <a:cubicBezTo>
                    <a:pt x="257573" y="251931"/>
                    <a:pt x="260810" y="265265"/>
                    <a:pt x="264430" y="283368"/>
                  </a:cubicBezTo>
                  <a:cubicBezTo>
                    <a:pt x="265224" y="292099"/>
                    <a:pt x="262655" y="301843"/>
                    <a:pt x="266812" y="309562"/>
                  </a:cubicBezTo>
                  <a:cubicBezTo>
                    <a:pt x="269192" y="313982"/>
                    <a:pt x="281099" y="314325"/>
                    <a:pt x="281099" y="314325"/>
                  </a:cubicBezTo>
                  <a:cubicBezTo>
                    <a:pt x="287140" y="332448"/>
                    <a:pt x="285482" y="324500"/>
                    <a:pt x="281099" y="359568"/>
                  </a:cubicBezTo>
                  <a:cubicBezTo>
                    <a:pt x="279255" y="374320"/>
                    <a:pt x="279044" y="377882"/>
                    <a:pt x="269193" y="385762"/>
                  </a:cubicBezTo>
                  <a:cubicBezTo>
                    <a:pt x="267807" y="386871"/>
                    <a:pt x="235458" y="391319"/>
                    <a:pt x="226330" y="39052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6" name="Forma livre 455"/>
            <p:cNvSpPr/>
            <p:nvPr/>
          </p:nvSpPr>
          <p:spPr>
            <a:xfrm>
              <a:off x="1493865" y="4299551"/>
              <a:ext cx="312729" cy="368554"/>
            </a:xfrm>
            <a:custGeom>
              <a:avLst/>
              <a:gdLst>
                <a:gd name="connsiteX0" fmla="*/ 366713 w 459670"/>
                <a:gd name="connsiteY0" fmla="*/ 445293 h 559593"/>
                <a:gd name="connsiteX1" fmla="*/ 342900 w 459670"/>
                <a:gd name="connsiteY1" fmla="*/ 452437 h 559593"/>
                <a:gd name="connsiteX2" fmla="*/ 321469 w 459670"/>
                <a:gd name="connsiteY2" fmla="*/ 454818 h 559593"/>
                <a:gd name="connsiteX3" fmla="*/ 307182 w 459670"/>
                <a:gd name="connsiteY3" fmla="*/ 459581 h 559593"/>
                <a:gd name="connsiteX4" fmla="*/ 292894 w 459670"/>
                <a:gd name="connsiteY4" fmla="*/ 469106 h 559593"/>
                <a:gd name="connsiteX5" fmla="*/ 285750 w 459670"/>
                <a:gd name="connsiteY5" fmla="*/ 483393 h 559593"/>
                <a:gd name="connsiteX6" fmla="*/ 278607 w 459670"/>
                <a:gd name="connsiteY6" fmla="*/ 504825 h 559593"/>
                <a:gd name="connsiteX7" fmla="*/ 269082 w 459670"/>
                <a:gd name="connsiteY7" fmla="*/ 514350 h 559593"/>
                <a:gd name="connsiteX8" fmla="*/ 216694 w 459670"/>
                <a:gd name="connsiteY8" fmla="*/ 516731 h 559593"/>
                <a:gd name="connsiteX9" fmla="*/ 214313 w 459670"/>
                <a:gd name="connsiteY9" fmla="*/ 542925 h 559593"/>
                <a:gd name="connsiteX10" fmla="*/ 211932 w 459670"/>
                <a:gd name="connsiteY10" fmla="*/ 552450 h 559593"/>
                <a:gd name="connsiteX11" fmla="*/ 195263 w 459670"/>
                <a:gd name="connsiteY11" fmla="*/ 559593 h 559593"/>
                <a:gd name="connsiteX12" fmla="*/ 171450 w 459670"/>
                <a:gd name="connsiteY12" fmla="*/ 557212 h 559593"/>
                <a:gd name="connsiteX13" fmla="*/ 166688 w 459670"/>
                <a:gd name="connsiteY13" fmla="*/ 542925 h 559593"/>
                <a:gd name="connsiteX14" fmla="*/ 157163 w 459670"/>
                <a:gd name="connsiteY14" fmla="*/ 531018 h 559593"/>
                <a:gd name="connsiteX15" fmla="*/ 152400 w 459670"/>
                <a:gd name="connsiteY15" fmla="*/ 523875 h 559593"/>
                <a:gd name="connsiteX16" fmla="*/ 130969 w 459670"/>
                <a:gd name="connsiteY16" fmla="*/ 519112 h 559593"/>
                <a:gd name="connsiteX17" fmla="*/ 126207 w 459670"/>
                <a:gd name="connsiteY17" fmla="*/ 509587 h 559593"/>
                <a:gd name="connsiteX18" fmla="*/ 121444 w 459670"/>
                <a:gd name="connsiteY18" fmla="*/ 492918 h 559593"/>
                <a:gd name="connsiteX19" fmla="*/ 119063 w 459670"/>
                <a:gd name="connsiteY19" fmla="*/ 485775 h 559593"/>
                <a:gd name="connsiteX20" fmla="*/ 114300 w 459670"/>
                <a:gd name="connsiteY20" fmla="*/ 466725 h 559593"/>
                <a:gd name="connsiteX21" fmla="*/ 104775 w 459670"/>
                <a:gd name="connsiteY21" fmla="*/ 452437 h 559593"/>
                <a:gd name="connsiteX22" fmla="*/ 80963 w 459670"/>
                <a:gd name="connsiteY22" fmla="*/ 450056 h 559593"/>
                <a:gd name="connsiteX23" fmla="*/ 71438 w 459670"/>
                <a:gd name="connsiteY23" fmla="*/ 447675 h 559593"/>
                <a:gd name="connsiteX24" fmla="*/ 11907 w 459670"/>
                <a:gd name="connsiteY24" fmla="*/ 442912 h 559593"/>
                <a:gd name="connsiteX25" fmla="*/ 4763 w 459670"/>
                <a:gd name="connsiteY25" fmla="*/ 435768 h 559593"/>
                <a:gd name="connsiteX26" fmla="*/ 0 w 459670"/>
                <a:gd name="connsiteY26" fmla="*/ 421481 h 559593"/>
                <a:gd name="connsiteX27" fmla="*/ 2382 w 459670"/>
                <a:gd name="connsiteY27" fmla="*/ 366712 h 559593"/>
                <a:gd name="connsiteX28" fmla="*/ 4763 w 459670"/>
                <a:gd name="connsiteY28" fmla="*/ 359568 h 559593"/>
                <a:gd name="connsiteX29" fmla="*/ 7144 w 459670"/>
                <a:gd name="connsiteY29" fmla="*/ 350043 h 559593"/>
                <a:gd name="connsiteX30" fmla="*/ 9525 w 459670"/>
                <a:gd name="connsiteY30" fmla="*/ 319087 h 559593"/>
                <a:gd name="connsiteX31" fmla="*/ 16669 w 459670"/>
                <a:gd name="connsiteY31" fmla="*/ 171450 h 559593"/>
                <a:gd name="connsiteX32" fmla="*/ 23813 w 459670"/>
                <a:gd name="connsiteY32" fmla="*/ 157162 h 559593"/>
                <a:gd name="connsiteX33" fmla="*/ 38100 w 459670"/>
                <a:gd name="connsiteY33" fmla="*/ 150018 h 559593"/>
                <a:gd name="connsiteX34" fmla="*/ 45244 w 459670"/>
                <a:gd name="connsiteY34" fmla="*/ 145256 h 559593"/>
                <a:gd name="connsiteX35" fmla="*/ 59532 w 459670"/>
                <a:gd name="connsiteY35" fmla="*/ 140493 h 559593"/>
                <a:gd name="connsiteX36" fmla="*/ 66675 w 459670"/>
                <a:gd name="connsiteY36" fmla="*/ 138112 h 559593"/>
                <a:gd name="connsiteX37" fmla="*/ 73819 w 459670"/>
                <a:gd name="connsiteY37" fmla="*/ 133350 h 559593"/>
                <a:gd name="connsiteX38" fmla="*/ 76200 w 459670"/>
                <a:gd name="connsiteY38" fmla="*/ 126206 h 559593"/>
                <a:gd name="connsiteX39" fmla="*/ 90488 w 459670"/>
                <a:gd name="connsiteY39" fmla="*/ 119062 h 559593"/>
                <a:gd name="connsiteX40" fmla="*/ 95250 w 459670"/>
                <a:gd name="connsiteY40" fmla="*/ 102393 h 559593"/>
                <a:gd name="connsiteX41" fmla="*/ 97632 w 459670"/>
                <a:gd name="connsiteY41" fmla="*/ 90487 h 559593"/>
                <a:gd name="connsiteX42" fmla="*/ 111919 w 459670"/>
                <a:gd name="connsiteY42" fmla="*/ 85725 h 559593"/>
                <a:gd name="connsiteX43" fmla="*/ 126207 w 459670"/>
                <a:gd name="connsiteY43" fmla="*/ 76200 h 559593"/>
                <a:gd name="connsiteX44" fmla="*/ 135732 w 459670"/>
                <a:gd name="connsiteY44" fmla="*/ 33337 h 559593"/>
                <a:gd name="connsiteX45" fmla="*/ 142875 w 459670"/>
                <a:gd name="connsiteY45" fmla="*/ 28575 h 559593"/>
                <a:gd name="connsiteX46" fmla="*/ 150019 w 459670"/>
                <a:gd name="connsiteY46" fmla="*/ 26193 h 559593"/>
                <a:gd name="connsiteX47" fmla="*/ 157163 w 459670"/>
                <a:gd name="connsiteY47" fmla="*/ 19050 h 559593"/>
                <a:gd name="connsiteX48" fmla="*/ 171450 w 459670"/>
                <a:gd name="connsiteY48" fmla="*/ 14287 h 559593"/>
                <a:gd name="connsiteX49" fmla="*/ 178594 w 459670"/>
                <a:gd name="connsiteY49" fmla="*/ 9525 h 559593"/>
                <a:gd name="connsiteX50" fmla="*/ 200025 w 459670"/>
                <a:gd name="connsiteY50" fmla="*/ 2381 h 559593"/>
                <a:gd name="connsiteX51" fmla="*/ 207169 w 459670"/>
                <a:gd name="connsiteY51" fmla="*/ 0 h 559593"/>
                <a:gd name="connsiteX52" fmla="*/ 219075 w 459670"/>
                <a:gd name="connsiteY52" fmla="*/ 2381 h 559593"/>
                <a:gd name="connsiteX53" fmla="*/ 223838 w 459670"/>
                <a:gd name="connsiteY53" fmla="*/ 11906 h 559593"/>
                <a:gd name="connsiteX54" fmla="*/ 233363 w 459670"/>
                <a:gd name="connsiteY54" fmla="*/ 26193 h 559593"/>
                <a:gd name="connsiteX55" fmla="*/ 238125 w 459670"/>
                <a:gd name="connsiteY55" fmla="*/ 33337 h 559593"/>
                <a:gd name="connsiteX56" fmla="*/ 242888 w 459670"/>
                <a:gd name="connsiteY56" fmla="*/ 42862 h 559593"/>
                <a:gd name="connsiteX57" fmla="*/ 245269 w 459670"/>
                <a:gd name="connsiteY57" fmla="*/ 50006 h 559593"/>
                <a:gd name="connsiteX58" fmla="*/ 250032 w 459670"/>
                <a:gd name="connsiteY58" fmla="*/ 57150 h 559593"/>
                <a:gd name="connsiteX59" fmla="*/ 252413 w 459670"/>
                <a:gd name="connsiteY59" fmla="*/ 64293 h 559593"/>
                <a:gd name="connsiteX60" fmla="*/ 254794 w 459670"/>
                <a:gd name="connsiteY60" fmla="*/ 78581 h 559593"/>
                <a:gd name="connsiteX61" fmla="*/ 259557 w 459670"/>
                <a:gd name="connsiteY61" fmla="*/ 85725 h 559593"/>
                <a:gd name="connsiteX62" fmla="*/ 264319 w 459670"/>
                <a:gd name="connsiteY62" fmla="*/ 100012 h 559593"/>
                <a:gd name="connsiteX63" fmla="*/ 266700 w 459670"/>
                <a:gd name="connsiteY63" fmla="*/ 107156 h 559593"/>
                <a:gd name="connsiteX64" fmla="*/ 271463 w 459670"/>
                <a:gd name="connsiteY64" fmla="*/ 114300 h 559593"/>
                <a:gd name="connsiteX65" fmla="*/ 273844 w 459670"/>
                <a:gd name="connsiteY65" fmla="*/ 121443 h 559593"/>
                <a:gd name="connsiteX66" fmla="*/ 278607 w 459670"/>
                <a:gd name="connsiteY66" fmla="*/ 130968 h 559593"/>
                <a:gd name="connsiteX67" fmla="*/ 280988 w 459670"/>
                <a:gd name="connsiteY67" fmla="*/ 142875 h 559593"/>
                <a:gd name="connsiteX68" fmla="*/ 290513 w 459670"/>
                <a:gd name="connsiteY68" fmla="*/ 164306 h 559593"/>
                <a:gd name="connsiteX69" fmla="*/ 300038 w 459670"/>
                <a:gd name="connsiteY69" fmla="*/ 178593 h 559593"/>
                <a:gd name="connsiteX70" fmla="*/ 307182 w 459670"/>
                <a:gd name="connsiteY70" fmla="*/ 202406 h 559593"/>
                <a:gd name="connsiteX71" fmla="*/ 311944 w 459670"/>
                <a:gd name="connsiteY71" fmla="*/ 216693 h 559593"/>
                <a:gd name="connsiteX72" fmla="*/ 316707 w 459670"/>
                <a:gd name="connsiteY72" fmla="*/ 230981 h 559593"/>
                <a:gd name="connsiteX73" fmla="*/ 319088 w 459670"/>
                <a:gd name="connsiteY73" fmla="*/ 238125 h 559593"/>
                <a:gd name="connsiteX74" fmla="*/ 340519 w 459670"/>
                <a:gd name="connsiteY74" fmla="*/ 254793 h 559593"/>
                <a:gd name="connsiteX75" fmla="*/ 354807 w 459670"/>
                <a:gd name="connsiteY75" fmla="*/ 264318 h 559593"/>
                <a:gd name="connsiteX76" fmla="*/ 373857 w 459670"/>
                <a:gd name="connsiteY76" fmla="*/ 269081 h 559593"/>
                <a:gd name="connsiteX77" fmla="*/ 381000 w 459670"/>
                <a:gd name="connsiteY77" fmla="*/ 271462 h 559593"/>
                <a:gd name="connsiteX78" fmla="*/ 404813 w 459670"/>
                <a:gd name="connsiteY78" fmla="*/ 273843 h 559593"/>
                <a:gd name="connsiteX79" fmla="*/ 414338 w 459670"/>
                <a:gd name="connsiteY79" fmla="*/ 278606 h 559593"/>
                <a:gd name="connsiteX80" fmla="*/ 450057 w 459670"/>
                <a:gd name="connsiteY80" fmla="*/ 283368 h 559593"/>
                <a:gd name="connsiteX81" fmla="*/ 459582 w 459670"/>
                <a:gd name="connsiteY81" fmla="*/ 285750 h 559593"/>
                <a:gd name="connsiteX82" fmla="*/ 452438 w 459670"/>
                <a:gd name="connsiteY82" fmla="*/ 292893 h 559593"/>
                <a:gd name="connsiteX83" fmla="*/ 438150 w 459670"/>
                <a:gd name="connsiteY83" fmla="*/ 297656 h 559593"/>
                <a:gd name="connsiteX84" fmla="*/ 433388 w 459670"/>
                <a:gd name="connsiteY84" fmla="*/ 304800 h 559593"/>
                <a:gd name="connsiteX85" fmla="*/ 431007 w 459670"/>
                <a:gd name="connsiteY85" fmla="*/ 311943 h 559593"/>
                <a:gd name="connsiteX86" fmla="*/ 428625 w 459670"/>
                <a:gd name="connsiteY86" fmla="*/ 364331 h 559593"/>
                <a:gd name="connsiteX87" fmla="*/ 416719 w 459670"/>
                <a:gd name="connsiteY87" fmla="*/ 376237 h 559593"/>
                <a:gd name="connsiteX88" fmla="*/ 402432 w 459670"/>
                <a:gd name="connsiteY88" fmla="*/ 388143 h 559593"/>
                <a:gd name="connsiteX89" fmla="*/ 397669 w 459670"/>
                <a:gd name="connsiteY89" fmla="*/ 404812 h 559593"/>
                <a:gd name="connsiteX90" fmla="*/ 388144 w 459670"/>
                <a:gd name="connsiteY90" fmla="*/ 419100 h 559593"/>
                <a:gd name="connsiteX91" fmla="*/ 378619 w 459670"/>
                <a:gd name="connsiteY91" fmla="*/ 440531 h 559593"/>
                <a:gd name="connsiteX92" fmla="*/ 366713 w 459670"/>
                <a:gd name="connsiteY92" fmla="*/ 445293 h 559593"/>
                <a:gd name="connsiteX0" fmla="*/ 366713 w 459670"/>
                <a:gd name="connsiteY0" fmla="*/ 445293 h 559593"/>
                <a:gd name="connsiteX1" fmla="*/ 342900 w 459670"/>
                <a:gd name="connsiteY1" fmla="*/ 452437 h 559593"/>
                <a:gd name="connsiteX2" fmla="*/ 321469 w 459670"/>
                <a:gd name="connsiteY2" fmla="*/ 454818 h 559593"/>
                <a:gd name="connsiteX3" fmla="*/ 307182 w 459670"/>
                <a:gd name="connsiteY3" fmla="*/ 459581 h 559593"/>
                <a:gd name="connsiteX4" fmla="*/ 292894 w 459670"/>
                <a:gd name="connsiteY4" fmla="*/ 469106 h 559593"/>
                <a:gd name="connsiteX5" fmla="*/ 285750 w 459670"/>
                <a:gd name="connsiteY5" fmla="*/ 483393 h 559593"/>
                <a:gd name="connsiteX6" fmla="*/ 278607 w 459670"/>
                <a:gd name="connsiteY6" fmla="*/ 504825 h 559593"/>
                <a:gd name="connsiteX7" fmla="*/ 269082 w 459670"/>
                <a:gd name="connsiteY7" fmla="*/ 514350 h 559593"/>
                <a:gd name="connsiteX8" fmla="*/ 216694 w 459670"/>
                <a:gd name="connsiteY8" fmla="*/ 516731 h 559593"/>
                <a:gd name="connsiteX9" fmla="*/ 214313 w 459670"/>
                <a:gd name="connsiteY9" fmla="*/ 542925 h 559593"/>
                <a:gd name="connsiteX10" fmla="*/ 211932 w 459670"/>
                <a:gd name="connsiteY10" fmla="*/ 552450 h 559593"/>
                <a:gd name="connsiteX11" fmla="*/ 195263 w 459670"/>
                <a:gd name="connsiteY11" fmla="*/ 559593 h 559593"/>
                <a:gd name="connsiteX12" fmla="*/ 171450 w 459670"/>
                <a:gd name="connsiteY12" fmla="*/ 557212 h 559593"/>
                <a:gd name="connsiteX13" fmla="*/ 166688 w 459670"/>
                <a:gd name="connsiteY13" fmla="*/ 542925 h 559593"/>
                <a:gd name="connsiteX14" fmla="*/ 157163 w 459670"/>
                <a:gd name="connsiteY14" fmla="*/ 531018 h 559593"/>
                <a:gd name="connsiteX15" fmla="*/ 152400 w 459670"/>
                <a:gd name="connsiteY15" fmla="*/ 523875 h 559593"/>
                <a:gd name="connsiteX16" fmla="*/ 130969 w 459670"/>
                <a:gd name="connsiteY16" fmla="*/ 519112 h 559593"/>
                <a:gd name="connsiteX17" fmla="*/ 126207 w 459670"/>
                <a:gd name="connsiteY17" fmla="*/ 509587 h 559593"/>
                <a:gd name="connsiteX18" fmla="*/ 121444 w 459670"/>
                <a:gd name="connsiteY18" fmla="*/ 492918 h 559593"/>
                <a:gd name="connsiteX19" fmla="*/ 119063 w 459670"/>
                <a:gd name="connsiteY19" fmla="*/ 485775 h 559593"/>
                <a:gd name="connsiteX20" fmla="*/ 114300 w 459670"/>
                <a:gd name="connsiteY20" fmla="*/ 466725 h 559593"/>
                <a:gd name="connsiteX21" fmla="*/ 104775 w 459670"/>
                <a:gd name="connsiteY21" fmla="*/ 452437 h 559593"/>
                <a:gd name="connsiteX22" fmla="*/ 80963 w 459670"/>
                <a:gd name="connsiteY22" fmla="*/ 450056 h 559593"/>
                <a:gd name="connsiteX23" fmla="*/ 71438 w 459670"/>
                <a:gd name="connsiteY23" fmla="*/ 447675 h 559593"/>
                <a:gd name="connsiteX24" fmla="*/ 11907 w 459670"/>
                <a:gd name="connsiteY24" fmla="*/ 442912 h 559593"/>
                <a:gd name="connsiteX25" fmla="*/ 4763 w 459670"/>
                <a:gd name="connsiteY25" fmla="*/ 435768 h 559593"/>
                <a:gd name="connsiteX26" fmla="*/ 0 w 459670"/>
                <a:gd name="connsiteY26" fmla="*/ 421481 h 559593"/>
                <a:gd name="connsiteX27" fmla="*/ 2382 w 459670"/>
                <a:gd name="connsiteY27" fmla="*/ 366712 h 559593"/>
                <a:gd name="connsiteX28" fmla="*/ 4763 w 459670"/>
                <a:gd name="connsiteY28" fmla="*/ 359568 h 559593"/>
                <a:gd name="connsiteX29" fmla="*/ 7144 w 459670"/>
                <a:gd name="connsiteY29" fmla="*/ 350043 h 559593"/>
                <a:gd name="connsiteX30" fmla="*/ 9525 w 459670"/>
                <a:gd name="connsiteY30" fmla="*/ 319087 h 559593"/>
                <a:gd name="connsiteX31" fmla="*/ 16669 w 459670"/>
                <a:gd name="connsiteY31" fmla="*/ 171450 h 559593"/>
                <a:gd name="connsiteX32" fmla="*/ 23813 w 459670"/>
                <a:gd name="connsiteY32" fmla="*/ 157162 h 559593"/>
                <a:gd name="connsiteX33" fmla="*/ 38100 w 459670"/>
                <a:gd name="connsiteY33" fmla="*/ 150018 h 559593"/>
                <a:gd name="connsiteX34" fmla="*/ 45244 w 459670"/>
                <a:gd name="connsiteY34" fmla="*/ 145256 h 559593"/>
                <a:gd name="connsiteX35" fmla="*/ 59532 w 459670"/>
                <a:gd name="connsiteY35" fmla="*/ 140493 h 559593"/>
                <a:gd name="connsiteX36" fmla="*/ 66675 w 459670"/>
                <a:gd name="connsiteY36" fmla="*/ 138112 h 559593"/>
                <a:gd name="connsiteX37" fmla="*/ 73819 w 459670"/>
                <a:gd name="connsiteY37" fmla="*/ 133350 h 559593"/>
                <a:gd name="connsiteX38" fmla="*/ 76200 w 459670"/>
                <a:gd name="connsiteY38" fmla="*/ 126206 h 559593"/>
                <a:gd name="connsiteX39" fmla="*/ 90488 w 459670"/>
                <a:gd name="connsiteY39" fmla="*/ 119062 h 559593"/>
                <a:gd name="connsiteX40" fmla="*/ 95250 w 459670"/>
                <a:gd name="connsiteY40" fmla="*/ 102393 h 559593"/>
                <a:gd name="connsiteX41" fmla="*/ 97632 w 459670"/>
                <a:gd name="connsiteY41" fmla="*/ 90487 h 559593"/>
                <a:gd name="connsiteX42" fmla="*/ 111919 w 459670"/>
                <a:gd name="connsiteY42" fmla="*/ 85725 h 559593"/>
                <a:gd name="connsiteX43" fmla="*/ 126207 w 459670"/>
                <a:gd name="connsiteY43" fmla="*/ 76200 h 559593"/>
                <a:gd name="connsiteX44" fmla="*/ 135732 w 459670"/>
                <a:gd name="connsiteY44" fmla="*/ 33337 h 559593"/>
                <a:gd name="connsiteX45" fmla="*/ 142875 w 459670"/>
                <a:gd name="connsiteY45" fmla="*/ 28575 h 559593"/>
                <a:gd name="connsiteX46" fmla="*/ 150019 w 459670"/>
                <a:gd name="connsiteY46" fmla="*/ 26193 h 559593"/>
                <a:gd name="connsiteX47" fmla="*/ 157163 w 459670"/>
                <a:gd name="connsiteY47" fmla="*/ 19050 h 559593"/>
                <a:gd name="connsiteX48" fmla="*/ 171450 w 459670"/>
                <a:gd name="connsiteY48" fmla="*/ 14287 h 559593"/>
                <a:gd name="connsiteX49" fmla="*/ 178594 w 459670"/>
                <a:gd name="connsiteY49" fmla="*/ 9525 h 559593"/>
                <a:gd name="connsiteX50" fmla="*/ 200025 w 459670"/>
                <a:gd name="connsiteY50" fmla="*/ 2381 h 559593"/>
                <a:gd name="connsiteX51" fmla="*/ 207169 w 459670"/>
                <a:gd name="connsiteY51" fmla="*/ 0 h 559593"/>
                <a:gd name="connsiteX52" fmla="*/ 219075 w 459670"/>
                <a:gd name="connsiteY52" fmla="*/ 2381 h 559593"/>
                <a:gd name="connsiteX53" fmla="*/ 223838 w 459670"/>
                <a:gd name="connsiteY53" fmla="*/ 11906 h 559593"/>
                <a:gd name="connsiteX54" fmla="*/ 233363 w 459670"/>
                <a:gd name="connsiteY54" fmla="*/ 26193 h 559593"/>
                <a:gd name="connsiteX55" fmla="*/ 238125 w 459670"/>
                <a:gd name="connsiteY55" fmla="*/ 33337 h 559593"/>
                <a:gd name="connsiteX56" fmla="*/ 242888 w 459670"/>
                <a:gd name="connsiteY56" fmla="*/ 42862 h 559593"/>
                <a:gd name="connsiteX57" fmla="*/ 245269 w 459670"/>
                <a:gd name="connsiteY57" fmla="*/ 50006 h 559593"/>
                <a:gd name="connsiteX58" fmla="*/ 250032 w 459670"/>
                <a:gd name="connsiteY58" fmla="*/ 57150 h 559593"/>
                <a:gd name="connsiteX59" fmla="*/ 252413 w 459670"/>
                <a:gd name="connsiteY59" fmla="*/ 64293 h 559593"/>
                <a:gd name="connsiteX60" fmla="*/ 254794 w 459670"/>
                <a:gd name="connsiteY60" fmla="*/ 78581 h 559593"/>
                <a:gd name="connsiteX61" fmla="*/ 259557 w 459670"/>
                <a:gd name="connsiteY61" fmla="*/ 85725 h 559593"/>
                <a:gd name="connsiteX62" fmla="*/ 264319 w 459670"/>
                <a:gd name="connsiteY62" fmla="*/ 100012 h 559593"/>
                <a:gd name="connsiteX63" fmla="*/ 266700 w 459670"/>
                <a:gd name="connsiteY63" fmla="*/ 107156 h 559593"/>
                <a:gd name="connsiteX64" fmla="*/ 271463 w 459670"/>
                <a:gd name="connsiteY64" fmla="*/ 114300 h 559593"/>
                <a:gd name="connsiteX65" fmla="*/ 273844 w 459670"/>
                <a:gd name="connsiteY65" fmla="*/ 121443 h 559593"/>
                <a:gd name="connsiteX66" fmla="*/ 278607 w 459670"/>
                <a:gd name="connsiteY66" fmla="*/ 130968 h 559593"/>
                <a:gd name="connsiteX67" fmla="*/ 280988 w 459670"/>
                <a:gd name="connsiteY67" fmla="*/ 142875 h 559593"/>
                <a:gd name="connsiteX68" fmla="*/ 290513 w 459670"/>
                <a:gd name="connsiteY68" fmla="*/ 164306 h 559593"/>
                <a:gd name="connsiteX69" fmla="*/ 300038 w 459670"/>
                <a:gd name="connsiteY69" fmla="*/ 178593 h 559593"/>
                <a:gd name="connsiteX70" fmla="*/ 307182 w 459670"/>
                <a:gd name="connsiteY70" fmla="*/ 202406 h 559593"/>
                <a:gd name="connsiteX71" fmla="*/ 311944 w 459670"/>
                <a:gd name="connsiteY71" fmla="*/ 216693 h 559593"/>
                <a:gd name="connsiteX72" fmla="*/ 316707 w 459670"/>
                <a:gd name="connsiteY72" fmla="*/ 230981 h 559593"/>
                <a:gd name="connsiteX73" fmla="*/ 319088 w 459670"/>
                <a:gd name="connsiteY73" fmla="*/ 238125 h 559593"/>
                <a:gd name="connsiteX74" fmla="*/ 340519 w 459670"/>
                <a:gd name="connsiteY74" fmla="*/ 254793 h 559593"/>
                <a:gd name="connsiteX75" fmla="*/ 354807 w 459670"/>
                <a:gd name="connsiteY75" fmla="*/ 264318 h 559593"/>
                <a:gd name="connsiteX76" fmla="*/ 373857 w 459670"/>
                <a:gd name="connsiteY76" fmla="*/ 269081 h 559593"/>
                <a:gd name="connsiteX77" fmla="*/ 381000 w 459670"/>
                <a:gd name="connsiteY77" fmla="*/ 271462 h 559593"/>
                <a:gd name="connsiteX78" fmla="*/ 404813 w 459670"/>
                <a:gd name="connsiteY78" fmla="*/ 273843 h 559593"/>
                <a:gd name="connsiteX79" fmla="*/ 431007 w 459670"/>
                <a:gd name="connsiteY79" fmla="*/ 271462 h 559593"/>
                <a:gd name="connsiteX80" fmla="*/ 450057 w 459670"/>
                <a:gd name="connsiteY80" fmla="*/ 283368 h 559593"/>
                <a:gd name="connsiteX81" fmla="*/ 459582 w 459670"/>
                <a:gd name="connsiteY81" fmla="*/ 285750 h 559593"/>
                <a:gd name="connsiteX82" fmla="*/ 452438 w 459670"/>
                <a:gd name="connsiteY82" fmla="*/ 292893 h 559593"/>
                <a:gd name="connsiteX83" fmla="*/ 438150 w 459670"/>
                <a:gd name="connsiteY83" fmla="*/ 297656 h 559593"/>
                <a:gd name="connsiteX84" fmla="*/ 433388 w 459670"/>
                <a:gd name="connsiteY84" fmla="*/ 304800 h 559593"/>
                <a:gd name="connsiteX85" fmla="*/ 431007 w 459670"/>
                <a:gd name="connsiteY85" fmla="*/ 311943 h 559593"/>
                <a:gd name="connsiteX86" fmla="*/ 428625 w 459670"/>
                <a:gd name="connsiteY86" fmla="*/ 364331 h 559593"/>
                <a:gd name="connsiteX87" fmla="*/ 416719 w 459670"/>
                <a:gd name="connsiteY87" fmla="*/ 376237 h 559593"/>
                <a:gd name="connsiteX88" fmla="*/ 402432 w 459670"/>
                <a:gd name="connsiteY88" fmla="*/ 388143 h 559593"/>
                <a:gd name="connsiteX89" fmla="*/ 397669 w 459670"/>
                <a:gd name="connsiteY89" fmla="*/ 404812 h 559593"/>
                <a:gd name="connsiteX90" fmla="*/ 388144 w 459670"/>
                <a:gd name="connsiteY90" fmla="*/ 419100 h 559593"/>
                <a:gd name="connsiteX91" fmla="*/ 378619 w 459670"/>
                <a:gd name="connsiteY91" fmla="*/ 440531 h 559593"/>
                <a:gd name="connsiteX92" fmla="*/ 366713 w 459670"/>
                <a:gd name="connsiteY92" fmla="*/ 445293 h 559593"/>
                <a:gd name="connsiteX0" fmla="*/ 366713 w 459643"/>
                <a:gd name="connsiteY0" fmla="*/ 445293 h 559593"/>
                <a:gd name="connsiteX1" fmla="*/ 342900 w 459643"/>
                <a:gd name="connsiteY1" fmla="*/ 452437 h 559593"/>
                <a:gd name="connsiteX2" fmla="*/ 321469 w 459643"/>
                <a:gd name="connsiteY2" fmla="*/ 454818 h 559593"/>
                <a:gd name="connsiteX3" fmla="*/ 307182 w 459643"/>
                <a:gd name="connsiteY3" fmla="*/ 459581 h 559593"/>
                <a:gd name="connsiteX4" fmla="*/ 292894 w 459643"/>
                <a:gd name="connsiteY4" fmla="*/ 469106 h 559593"/>
                <a:gd name="connsiteX5" fmla="*/ 285750 w 459643"/>
                <a:gd name="connsiteY5" fmla="*/ 483393 h 559593"/>
                <a:gd name="connsiteX6" fmla="*/ 278607 w 459643"/>
                <a:gd name="connsiteY6" fmla="*/ 504825 h 559593"/>
                <a:gd name="connsiteX7" fmla="*/ 269082 w 459643"/>
                <a:gd name="connsiteY7" fmla="*/ 514350 h 559593"/>
                <a:gd name="connsiteX8" fmla="*/ 216694 w 459643"/>
                <a:gd name="connsiteY8" fmla="*/ 516731 h 559593"/>
                <a:gd name="connsiteX9" fmla="*/ 214313 w 459643"/>
                <a:gd name="connsiteY9" fmla="*/ 542925 h 559593"/>
                <a:gd name="connsiteX10" fmla="*/ 211932 w 459643"/>
                <a:gd name="connsiteY10" fmla="*/ 552450 h 559593"/>
                <a:gd name="connsiteX11" fmla="*/ 195263 w 459643"/>
                <a:gd name="connsiteY11" fmla="*/ 559593 h 559593"/>
                <a:gd name="connsiteX12" fmla="*/ 171450 w 459643"/>
                <a:gd name="connsiteY12" fmla="*/ 557212 h 559593"/>
                <a:gd name="connsiteX13" fmla="*/ 166688 w 459643"/>
                <a:gd name="connsiteY13" fmla="*/ 542925 h 559593"/>
                <a:gd name="connsiteX14" fmla="*/ 157163 w 459643"/>
                <a:gd name="connsiteY14" fmla="*/ 531018 h 559593"/>
                <a:gd name="connsiteX15" fmla="*/ 152400 w 459643"/>
                <a:gd name="connsiteY15" fmla="*/ 523875 h 559593"/>
                <a:gd name="connsiteX16" fmla="*/ 130969 w 459643"/>
                <a:gd name="connsiteY16" fmla="*/ 519112 h 559593"/>
                <a:gd name="connsiteX17" fmla="*/ 126207 w 459643"/>
                <a:gd name="connsiteY17" fmla="*/ 509587 h 559593"/>
                <a:gd name="connsiteX18" fmla="*/ 121444 w 459643"/>
                <a:gd name="connsiteY18" fmla="*/ 492918 h 559593"/>
                <a:gd name="connsiteX19" fmla="*/ 119063 w 459643"/>
                <a:gd name="connsiteY19" fmla="*/ 485775 h 559593"/>
                <a:gd name="connsiteX20" fmla="*/ 114300 w 459643"/>
                <a:gd name="connsiteY20" fmla="*/ 466725 h 559593"/>
                <a:gd name="connsiteX21" fmla="*/ 104775 w 459643"/>
                <a:gd name="connsiteY21" fmla="*/ 452437 h 559593"/>
                <a:gd name="connsiteX22" fmla="*/ 80963 w 459643"/>
                <a:gd name="connsiteY22" fmla="*/ 450056 h 559593"/>
                <a:gd name="connsiteX23" fmla="*/ 71438 w 459643"/>
                <a:gd name="connsiteY23" fmla="*/ 447675 h 559593"/>
                <a:gd name="connsiteX24" fmla="*/ 11907 w 459643"/>
                <a:gd name="connsiteY24" fmla="*/ 442912 h 559593"/>
                <a:gd name="connsiteX25" fmla="*/ 4763 w 459643"/>
                <a:gd name="connsiteY25" fmla="*/ 435768 h 559593"/>
                <a:gd name="connsiteX26" fmla="*/ 0 w 459643"/>
                <a:gd name="connsiteY26" fmla="*/ 421481 h 559593"/>
                <a:gd name="connsiteX27" fmla="*/ 2382 w 459643"/>
                <a:gd name="connsiteY27" fmla="*/ 366712 h 559593"/>
                <a:gd name="connsiteX28" fmla="*/ 4763 w 459643"/>
                <a:gd name="connsiteY28" fmla="*/ 359568 h 559593"/>
                <a:gd name="connsiteX29" fmla="*/ 7144 w 459643"/>
                <a:gd name="connsiteY29" fmla="*/ 350043 h 559593"/>
                <a:gd name="connsiteX30" fmla="*/ 9525 w 459643"/>
                <a:gd name="connsiteY30" fmla="*/ 319087 h 559593"/>
                <a:gd name="connsiteX31" fmla="*/ 16669 w 459643"/>
                <a:gd name="connsiteY31" fmla="*/ 171450 h 559593"/>
                <a:gd name="connsiteX32" fmla="*/ 23813 w 459643"/>
                <a:gd name="connsiteY32" fmla="*/ 157162 h 559593"/>
                <a:gd name="connsiteX33" fmla="*/ 38100 w 459643"/>
                <a:gd name="connsiteY33" fmla="*/ 150018 h 559593"/>
                <a:gd name="connsiteX34" fmla="*/ 45244 w 459643"/>
                <a:gd name="connsiteY34" fmla="*/ 145256 h 559593"/>
                <a:gd name="connsiteX35" fmla="*/ 59532 w 459643"/>
                <a:gd name="connsiteY35" fmla="*/ 140493 h 559593"/>
                <a:gd name="connsiteX36" fmla="*/ 66675 w 459643"/>
                <a:gd name="connsiteY36" fmla="*/ 138112 h 559593"/>
                <a:gd name="connsiteX37" fmla="*/ 73819 w 459643"/>
                <a:gd name="connsiteY37" fmla="*/ 133350 h 559593"/>
                <a:gd name="connsiteX38" fmla="*/ 76200 w 459643"/>
                <a:gd name="connsiteY38" fmla="*/ 126206 h 559593"/>
                <a:gd name="connsiteX39" fmla="*/ 90488 w 459643"/>
                <a:gd name="connsiteY39" fmla="*/ 119062 h 559593"/>
                <a:gd name="connsiteX40" fmla="*/ 95250 w 459643"/>
                <a:gd name="connsiteY40" fmla="*/ 102393 h 559593"/>
                <a:gd name="connsiteX41" fmla="*/ 97632 w 459643"/>
                <a:gd name="connsiteY41" fmla="*/ 90487 h 559593"/>
                <a:gd name="connsiteX42" fmla="*/ 111919 w 459643"/>
                <a:gd name="connsiteY42" fmla="*/ 85725 h 559593"/>
                <a:gd name="connsiteX43" fmla="*/ 126207 w 459643"/>
                <a:gd name="connsiteY43" fmla="*/ 76200 h 559593"/>
                <a:gd name="connsiteX44" fmla="*/ 135732 w 459643"/>
                <a:gd name="connsiteY44" fmla="*/ 33337 h 559593"/>
                <a:gd name="connsiteX45" fmla="*/ 142875 w 459643"/>
                <a:gd name="connsiteY45" fmla="*/ 28575 h 559593"/>
                <a:gd name="connsiteX46" fmla="*/ 150019 w 459643"/>
                <a:gd name="connsiteY46" fmla="*/ 26193 h 559593"/>
                <a:gd name="connsiteX47" fmla="*/ 157163 w 459643"/>
                <a:gd name="connsiteY47" fmla="*/ 19050 h 559593"/>
                <a:gd name="connsiteX48" fmla="*/ 171450 w 459643"/>
                <a:gd name="connsiteY48" fmla="*/ 14287 h 559593"/>
                <a:gd name="connsiteX49" fmla="*/ 178594 w 459643"/>
                <a:gd name="connsiteY49" fmla="*/ 9525 h 559593"/>
                <a:gd name="connsiteX50" fmla="*/ 200025 w 459643"/>
                <a:gd name="connsiteY50" fmla="*/ 2381 h 559593"/>
                <a:gd name="connsiteX51" fmla="*/ 207169 w 459643"/>
                <a:gd name="connsiteY51" fmla="*/ 0 h 559593"/>
                <a:gd name="connsiteX52" fmla="*/ 219075 w 459643"/>
                <a:gd name="connsiteY52" fmla="*/ 2381 h 559593"/>
                <a:gd name="connsiteX53" fmla="*/ 223838 w 459643"/>
                <a:gd name="connsiteY53" fmla="*/ 11906 h 559593"/>
                <a:gd name="connsiteX54" fmla="*/ 233363 w 459643"/>
                <a:gd name="connsiteY54" fmla="*/ 26193 h 559593"/>
                <a:gd name="connsiteX55" fmla="*/ 238125 w 459643"/>
                <a:gd name="connsiteY55" fmla="*/ 33337 h 559593"/>
                <a:gd name="connsiteX56" fmla="*/ 242888 w 459643"/>
                <a:gd name="connsiteY56" fmla="*/ 42862 h 559593"/>
                <a:gd name="connsiteX57" fmla="*/ 245269 w 459643"/>
                <a:gd name="connsiteY57" fmla="*/ 50006 h 559593"/>
                <a:gd name="connsiteX58" fmla="*/ 250032 w 459643"/>
                <a:gd name="connsiteY58" fmla="*/ 57150 h 559593"/>
                <a:gd name="connsiteX59" fmla="*/ 252413 w 459643"/>
                <a:gd name="connsiteY59" fmla="*/ 64293 h 559593"/>
                <a:gd name="connsiteX60" fmla="*/ 254794 w 459643"/>
                <a:gd name="connsiteY60" fmla="*/ 78581 h 559593"/>
                <a:gd name="connsiteX61" fmla="*/ 259557 w 459643"/>
                <a:gd name="connsiteY61" fmla="*/ 85725 h 559593"/>
                <a:gd name="connsiteX62" fmla="*/ 264319 w 459643"/>
                <a:gd name="connsiteY62" fmla="*/ 100012 h 559593"/>
                <a:gd name="connsiteX63" fmla="*/ 266700 w 459643"/>
                <a:gd name="connsiteY63" fmla="*/ 107156 h 559593"/>
                <a:gd name="connsiteX64" fmla="*/ 271463 w 459643"/>
                <a:gd name="connsiteY64" fmla="*/ 114300 h 559593"/>
                <a:gd name="connsiteX65" fmla="*/ 273844 w 459643"/>
                <a:gd name="connsiteY65" fmla="*/ 121443 h 559593"/>
                <a:gd name="connsiteX66" fmla="*/ 278607 w 459643"/>
                <a:gd name="connsiteY66" fmla="*/ 130968 h 559593"/>
                <a:gd name="connsiteX67" fmla="*/ 280988 w 459643"/>
                <a:gd name="connsiteY67" fmla="*/ 142875 h 559593"/>
                <a:gd name="connsiteX68" fmla="*/ 290513 w 459643"/>
                <a:gd name="connsiteY68" fmla="*/ 164306 h 559593"/>
                <a:gd name="connsiteX69" fmla="*/ 300038 w 459643"/>
                <a:gd name="connsiteY69" fmla="*/ 178593 h 559593"/>
                <a:gd name="connsiteX70" fmla="*/ 307182 w 459643"/>
                <a:gd name="connsiteY70" fmla="*/ 202406 h 559593"/>
                <a:gd name="connsiteX71" fmla="*/ 311944 w 459643"/>
                <a:gd name="connsiteY71" fmla="*/ 216693 h 559593"/>
                <a:gd name="connsiteX72" fmla="*/ 316707 w 459643"/>
                <a:gd name="connsiteY72" fmla="*/ 230981 h 559593"/>
                <a:gd name="connsiteX73" fmla="*/ 319088 w 459643"/>
                <a:gd name="connsiteY73" fmla="*/ 238125 h 559593"/>
                <a:gd name="connsiteX74" fmla="*/ 340519 w 459643"/>
                <a:gd name="connsiteY74" fmla="*/ 254793 h 559593"/>
                <a:gd name="connsiteX75" fmla="*/ 354807 w 459643"/>
                <a:gd name="connsiteY75" fmla="*/ 264318 h 559593"/>
                <a:gd name="connsiteX76" fmla="*/ 373857 w 459643"/>
                <a:gd name="connsiteY76" fmla="*/ 269081 h 559593"/>
                <a:gd name="connsiteX77" fmla="*/ 381000 w 459643"/>
                <a:gd name="connsiteY77" fmla="*/ 271462 h 559593"/>
                <a:gd name="connsiteX78" fmla="*/ 404813 w 459643"/>
                <a:gd name="connsiteY78" fmla="*/ 273843 h 559593"/>
                <a:gd name="connsiteX79" fmla="*/ 431007 w 459643"/>
                <a:gd name="connsiteY79" fmla="*/ 271462 h 559593"/>
                <a:gd name="connsiteX80" fmla="*/ 450057 w 459643"/>
                <a:gd name="connsiteY80" fmla="*/ 283368 h 559593"/>
                <a:gd name="connsiteX81" fmla="*/ 459582 w 459643"/>
                <a:gd name="connsiteY81" fmla="*/ 285750 h 559593"/>
                <a:gd name="connsiteX82" fmla="*/ 452438 w 459643"/>
                <a:gd name="connsiteY82" fmla="*/ 292893 h 559593"/>
                <a:gd name="connsiteX83" fmla="*/ 457200 w 459643"/>
                <a:gd name="connsiteY83" fmla="*/ 280987 h 559593"/>
                <a:gd name="connsiteX84" fmla="*/ 433388 w 459643"/>
                <a:gd name="connsiteY84" fmla="*/ 304800 h 559593"/>
                <a:gd name="connsiteX85" fmla="*/ 431007 w 459643"/>
                <a:gd name="connsiteY85" fmla="*/ 311943 h 559593"/>
                <a:gd name="connsiteX86" fmla="*/ 428625 w 459643"/>
                <a:gd name="connsiteY86" fmla="*/ 364331 h 559593"/>
                <a:gd name="connsiteX87" fmla="*/ 416719 w 459643"/>
                <a:gd name="connsiteY87" fmla="*/ 376237 h 559593"/>
                <a:gd name="connsiteX88" fmla="*/ 402432 w 459643"/>
                <a:gd name="connsiteY88" fmla="*/ 388143 h 559593"/>
                <a:gd name="connsiteX89" fmla="*/ 397669 w 459643"/>
                <a:gd name="connsiteY89" fmla="*/ 404812 h 559593"/>
                <a:gd name="connsiteX90" fmla="*/ 388144 w 459643"/>
                <a:gd name="connsiteY90" fmla="*/ 419100 h 559593"/>
                <a:gd name="connsiteX91" fmla="*/ 378619 w 459643"/>
                <a:gd name="connsiteY91" fmla="*/ 440531 h 559593"/>
                <a:gd name="connsiteX92" fmla="*/ 366713 w 459643"/>
                <a:gd name="connsiteY92" fmla="*/ 445293 h 559593"/>
                <a:gd name="connsiteX0" fmla="*/ 366713 w 459698"/>
                <a:gd name="connsiteY0" fmla="*/ 445293 h 559593"/>
                <a:gd name="connsiteX1" fmla="*/ 342900 w 459698"/>
                <a:gd name="connsiteY1" fmla="*/ 452437 h 559593"/>
                <a:gd name="connsiteX2" fmla="*/ 321469 w 459698"/>
                <a:gd name="connsiteY2" fmla="*/ 454818 h 559593"/>
                <a:gd name="connsiteX3" fmla="*/ 307182 w 459698"/>
                <a:gd name="connsiteY3" fmla="*/ 459581 h 559593"/>
                <a:gd name="connsiteX4" fmla="*/ 292894 w 459698"/>
                <a:gd name="connsiteY4" fmla="*/ 469106 h 559593"/>
                <a:gd name="connsiteX5" fmla="*/ 285750 w 459698"/>
                <a:gd name="connsiteY5" fmla="*/ 483393 h 559593"/>
                <a:gd name="connsiteX6" fmla="*/ 278607 w 459698"/>
                <a:gd name="connsiteY6" fmla="*/ 504825 h 559593"/>
                <a:gd name="connsiteX7" fmla="*/ 269082 w 459698"/>
                <a:gd name="connsiteY7" fmla="*/ 514350 h 559593"/>
                <a:gd name="connsiteX8" fmla="*/ 216694 w 459698"/>
                <a:gd name="connsiteY8" fmla="*/ 516731 h 559593"/>
                <a:gd name="connsiteX9" fmla="*/ 214313 w 459698"/>
                <a:gd name="connsiteY9" fmla="*/ 542925 h 559593"/>
                <a:gd name="connsiteX10" fmla="*/ 211932 w 459698"/>
                <a:gd name="connsiteY10" fmla="*/ 552450 h 559593"/>
                <a:gd name="connsiteX11" fmla="*/ 195263 w 459698"/>
                <a:gd name="connsiteY11" fmla="*/ 559593 h 559593"/>
                <a:gd name="connsiteX12" fmla="*/ 171450 w 459698"/>
                <a:gd name="connsiteY12" fmla="*/ 557212 h 559593"/>
                <a:gd name="connsiteX13" fmla="*/ 166688 w 459698"/>
                <a:gd name="connsiteY13" fmla="*/ 542925 h 559593"/>
                <a:gd name="connsiteX14" fmla="*/ 157163 w 459698"/>
                <a:gd name="connsiteY14" fmla="*/ 531018 h 559593"/>
                <a:gd name="connsiteX15" fmla="*/ 152400 w 459698"/>
                <a:gd name="connsiteY15" fmla="*/ 523875 h 559593"/>
                <a:gd name="connsiteX16" fmla="*/ 130969 w 459698"/>
                <a:gd name="connsiteY16" fmla="*/ 519112 h 559593"/>
                <a:gd name="connsiteX17" fmla="*/ 126207 w 459698"/>
                <a:gd name="connsiteY17" fmla="*/ 509587 h 559593"/>
                <a:gd name="connsiteX18" fmla="*/ 121444 w 459698"/>
                <a:gd name="connsiteY18" fmla="*/ 492918 h 559593"/>
                <a:gd name="connsiteX19" fmla="*/ 119063 w 459698"/>
                <a:gd name="connsiteY19" fmla="*/ 485775 h 559593"/>
                <a:gd name="connsiteX20" fmla="*/ 114300 w 459698"/>
                <a:gd name="connsiteY20" fmla="*/ 466725 h 559593"/>
                <a:gd name="connsiteX21" fmla="*/ 104775 w 459698"/>
                <a:gd name="connsiteY21" fmla="*/ 452437 h 559593"/>
                <a:gd name="connsiteX22" fmla="*/ 80963 w 459698"/>
                <a:gd name="connsiteY22" fmla="*/ 450056 h 559593"/>
                <a:gd name="connsiteX23" fmla="*/ 71438 w 459698"/>
                <a:gd name="connsiteY23" fmla="*/ 447675 h 559593"/>
                <a:gd name="connsiteX24" fmla="*/ 11907 w 459698"/>
                <a:gd name="connsiteY24" fmla="*/ 442912 h 559593"/>
                <a:gd name="connsiteX25" fmla="*/ 4763 w 459698"/>
                <a:gd name="connsiteY25" fmla="*/ 435768 h 559593"/>
                <a:gd name="connsiteX26" fmla="*/ 0 w 459698"/>
                <a:gd name="connsiteY26" fmla="*/ 421481 h 559593"/>
                <a:gd name="connsiteX27" fmla="*/ 2382 w 459698"/>
                <a:gd name="connsiteY27" fmla="*/ 366712 h 559593"/>
                <a:gd name="connsiteX28" fmla="*/ 4763 w 459698"/>
                <a:gd name="connsiteY28" fmla="*/ 359568 h 559593"/>
                <a:gd name="connsiteX29" fmla="*/ 7144 w 459698"/>
                <a:gd name="connsiteY29" fmla="*/ 350043 h 559593"/>
                <a:gd name="connsiteX30" fmla="*/ 9525 w 459698"/>
                <a:gd name="connsiteY30" fmla="*/ 319087 h 559593"/>
                <a:gd name="connsiteX31" fmla="*/ 16669 w 459698"/>
                <a:gd name="connsiteY31" fmla="*/ 171450 h 559593"/>
                <a:gd name="connsiteX32" fmla="*/ 23813 w 459698"/>
                <a:gd name="connsiteY32" fmla="*/ 157162 h 559593"/>
                <a:gd name="connsiteX33" fmla="*/ 38100 w 459698"/>
                <a:gd name="connsiteY33" fmla="*/ 150018 h 559593"/>
                <a:gd name="connsiteX34" fmla="*/ 45244 w 459698"/>
                <a:gd name="connsiteY34" fmla="*/ 145256 h 559593"/>
                <a:gd name="connsiteX35" fmla="*/ 59532 w 459698"/>
                <a:gd name="connsiteY35" fmla="*/ 140493 h 559593"/>
                <a:gd name="connsiteX36" fmla="*/ 66675 w 459698"/>
                <a:gd name="connsiteY36" fmla="*/ 138112 h 559593"/>
                <a:gd name="connsiteX37" fmla="*/ 73819 w 459698"/>
                <a:gd name="connsiteY37" fmla="*/ 133350 h 559593"/>
                <a:gd name="connsiteX38" fmla="*/ 76200 w 459698"/>
                <a:gd name="connsiteY38" fmla="*/ 126206 h 559593"/>
                <a:gd name="connsiteX39" fmla="*/ 90488 w 459698"/>
                <a:gd name="connsiteY39" fmla="*/ 119062 h 559593"/>
                <a:gd name="connsiteX40" fmla="*/ 95250 w 459698"/>
                <a:gd name="connsiteY40" fmla="*/ 102393 h 559593"/>
                <a:gd name="connsiteX41" fmla="*/ 97632 w 459698"/>
                <a:gd name="connsiteY41" fmla="*/ 90487 h 559593"/>
                <a:gd name="connsiteX42" fmla="*/ 111919 w 459698"/>
                <a:gd name="connsiteY42" fmla="*/ 85725 h 559593"/>
                <a:gd name="connsiteX43" fmla="*/ 126207 w 459698"/>
                <a:gd name="connsiteY43" fmla="*/ 76200 h 559593"/>
                <a:gd name="connsiteX44" fmla="*/ 135732 w 459698"/>
                <a:gd name="connsiteY44" fmla="*/ 33337 h 559593"/>
                <a:gd name="connsiteX45" fmla="*/ 142875 w 459698"/>
                <a:gd name="connsiteY45" fmla="*/ 28575 h 559593"/>
                <a:gd name="connsiteX46" fmla="*/ 150019 w 459698"/>
                <a:gd name="connsiteY46" fmla="*/ 26193 h 559593"/>
                <a:gd name="connsiteX47" fmla="*/ 157163 w 459698"/>
                <a:gd name="connsiteY47" fmla="*/ 19050 h 559593"/>
                <a:gd name="connsiteX48" fmla="*/ 171450 w 459698"/>
                <a:gd name="connsiteY48" fmla="*/ 14287 h 559593"/>
                <a:gd name="connsiteX49" fmla="*/ 178594 w 459698"/>
                <a:gd name="connsiteY49" fmla="*/ 9525 h 559593"/>
                <a:gd name="connsiteX50" fmla="*/ 200025 w 459698"/>
                <a:gd name="connsiteY50" fmla="*/ 2381 h 559593"/>
                <a:gd name="connsiteX51" fmla="*/ 207169 w 459698"/>
                <a:gd name="connsiteY51" fmla="*/ 0 h 559593"/>
                <a:gd name="connsiteX52" fmla="*/ 219075 w 459698"/>
                <a:gd name="connsiteY52" fmla="*/ 2381 h 559593"/>
                <a:gd name="connsiteX53" fmla="*/ 223838 w 459698"/>
                <a:gd name="connsiteY53" fmla="*/ 11906 h 559593"/>
                <a:gd name="connsiteX54" fmla="*/ 233363 w 459698"/>
                <a:gd name="connsiteY54" fmla="*/ 26193 h 559593"/>
                <a:gd name="connsiteX55" fmla="*/ 238125 w 459698"/>
                <a:gd name="connsiteY55" fmla="*/ 33337 h 559593"/>
                <a:gd name="connsiteX56" fmla="*/ 242888 w 459698"/>
                <a:gd name="connsiteY56" fmla="*/ 42862 h 559593"/>
                <a:gd name="connsiteX57" fmla="*/ 245269 w 459698"/>
                <a:gd name="connsiteY57" fmla="*/ 50006 h 559593"/>
                <a:gd name="connsiteX58" fmla="*/ 250032 w 459698"/>
                <a:gd name="connsiteY58" fmla="*/ 57150 h 559593"/>
                <a:gd name="connsiteX59" fmla="*/ 252413 w 459698"/>
                <a:gd name="connsiteY59" fmla="*/ 64293 h 559593"/>
                <a:gd name="connsiteX60" fmla="*/ 254794 w 459698"/>
                <a:gd name="connsiteY60" fmla="*/ 78581 h 559593"/>
                <a:gd name="connsiteX61" fmla="*/ 259557 w 459698"/>
                <a:gd name="connsiteY61" fmla="*/ 85725 h 559593"/>
                <a:gd name="connsiteX62" fmla="*/ 264319 w 459698"/>
                <a:gd name="connsiteY62" fmla="*/ 100012 h 559593"/>
                <a:gd name="connsiteX63" fmla="*/ 266700 w 459698"/>
                <a:gd name="connsiteY63" fmla="*/ 107156 h 559593"/>
                <a:gd name="connsiteX64" fmla="*/ 271463 w 459698"/>
                <a:gd name="connsiteY64" fmla="*/ 114300 h 559593"/>
                <a:gd name="connsiteX65" fmla="*/ 273844 w 459698"/>
                <a:gd name="connsiteY65" fmla="*/ 121443 h 559593"/>
                <a:gd name="connsiteX66" fmla="*/ 278607 w 459698"/>
                <a:gd name="connsiteY66" fmla="*/ 130968 h 559593"/>
                <a:gd name="connsiteX67" fmla="*/ 280988 w 459698"/>
                <a:gd name="connsiteY67" fmla="*/ 142875 h 559593"/>
                <a:gd name="connsiteX68" fmla="*/ 290513 w 459698"/>
                <a:gd name="connsiteY68" fmla="*/ 164306 h 559593"/>
                <a:gd name="connsiteX69" fmla="*/ 300038 w 459698"/>
                <a:gd name="connsiteY69" fmla="*/ 178593 h 559593"/>
                <a:gd name="connsiteX70" fmla="*/ 307182 w 459698"/>
                <a:gd name="connsiteY70" fmla="*/ 202406 h 559593"/>
                <a:gd name="connsiteX71" fmla="*/ 311944 w 459698"/>
                <a:gd name="connsiteY71" fmla="*/ 216693 h 559593"/>
                <a:gd name="connsiteX72" fmla="*/ 316707 w 459698"/>
                <a:gd name="connsiteY72" fmla="*/ 230981 h 559593"/>
                <a:gd name="connsiteX73" fmla="*/ 319088 w 459698"/>
                <a:gd name="connsiteY73" fmla="*/ 238125 h 559593"/>
                <a:gd name="connsiteX74" fmla="*/ 340519 w 459698"/>
                <a:gd name="connsiteY74" fmla="*/ 254793 h 559593"/>
                <a:gd name="connsiteX75" fmla="*/ 354807 w 459698"/>
                <a:gd name="connsiteY75" fmla="*/ 264318 h 559593"/>
                <a:gd name="connsiteX76" fmla="*/ 373857 w 459698"/>
                <a:gd name="connsiteY76" fmla="*/ 269081 h 559593"/>
                <a:gd name="connsiteX77" fmla="*/ 381000 w 459698"/>
                <a:gd name="connsiteY77" fmla="*/ 271462 h 559593"/>
                <a:gd name="connsiteX78" fmla="*/ 404813 w 459698"/>
                <a:gd name="connsiteY78" fmla="*/ 273843 h 559593"/>
                <a:gd name="connsiteX79" fmla="*/ 431007 w 459698"/>
                <a:gd name="connsiteY79" fmla="*/ 271462 h 559593"/>
                <a:gd name="connsiteX80" fmla="*/ 450057 w 459698"/>
                <a:gd name="connsiteY80" fmla="*/ 283368 h 559593"/>
                <a:gd name="connsiteX81" fmla="*/ 459582 w 459698"/>
                <a:gd name="connsiteY81" fmla="*/ 285750 h 559593"/>
                <a:gd name="connsiteX82" fmla="*/ 452438 w 459698"/>
                <a:gd name="connsiteY82" fmla="*/ 292893 h 559593"/>
                <a:gd name="connsiteX83" fmla="*/ 433388 w 459698"/>
                <a:gd name="connsiteY83" fmla="*/ 304800 h 559593"/>
                <a:gd name="connsiteX84" fmla="*/ 431007 w 459698"/>
                <a:gd name="connsiteY84" fmla="*/ 311943 h 559593"/>
                <a:gd name="connsiteX85" fmla="*/ 428625 w 459698"/>
                <a:gd name="connsiteY85" fmla="*/ 364331 h 559593"/>
                <a:gd name="connsiteX86" fmla="*/ 416719 w 459698"/>
                <a:gd name="connsiteY86" fmla="*/ 376237 h 559593"/>
                <a:gd name="connsiteX87" fmla="*/ 402432 w 459698"/>
                <a:gd name="connsiteY87" fmla="*/ 388143 h 559593"/>
                <a:gd name="connsiteX88" fmla="*/ 397669 w 459698"/>
                <a:gd name="connsiteY88" fmla="*/ 404812 h 559593"/>
                <a:gd name="connsiteX89" fmla="*/ 388144 w 459698"/>
                <a:gd name="connsiteY89" fmla="*/ 419100 h 559593"/>
                <a:gd name="connsiteX90" fmla="*/ 378619 w 459698"/>
                <a:gd name="connsiteY90" fmla="*/ 440531 h 559593"/>
                <a:gd name="connsiteX91" fmla="*/ 366713 w 459698"/>
                <a:gd name="connsiteY91" fmla="*/ 445293 h 559593"/>
                <a:gd name="connsiteX0" fmla="*/ 366713 w 461925"/>
                <a:gd name="connsiteY0" fmla="*/ 445293 h 559593"/>
                <a:gd name="connsiteX1" fmla="*/ 342900 w 461925"/>
                <a:gd name="connsiteY1" fmla="*/ 452437 h 559593"/>
                <a:gd name="connsiteX2" fmla="*/ 321469 w 461925"/>
                <a:gd name="connsiteY2" fmla="*/ 454818 h 559593"/>
                <a:gd name="connsiteX3" fmla="*/ 307182 w 461925"/>
                <a:gd name="connsiteY3" fmla="*/ 459581 h 559593"/>
                <a:gd name="connsiteX4" fmla="*/ 292894 w 461925"/>
                <a:gd name="connsiteY4" fmla="*/ 469106 h 559593"/>
                <a:gd name="connsiteX5" fmla="*/ 285750 w 461925"/>
                <a:gd name="connsiteY5" fmla="*/ 483393 h 559593"/>
                <a:gd name="connsiteX6" fmla="*/ 278607 w 461925"/>
                <a:gd name="connsiteY6" fmla="*/ 504825 h 559593"/>
                <a:gd name="connsiteX7" fmla="*/ 269082 w 461925"/>
                <a:gd name="connsiteY7" fmla="*/ 514350 h 559593"/>
                <a:gd name="connsiteX8" fmla="*/ 216694 w 461925"/>
                <a:gd name="connsiteY8" fmla="*/ 516731 h 559593"/>
                <a:gd name="connsiteX9" fmla="*/ 214313 w 461925"/>
                <a:gd name="connsiteY9" fmla="*/ 542925 h 559593"/>
                <a:gd name="connsiteX10" fmla="*/ 211932 w 461925"/>
                <a:gd name="connsiteY10" fmla="*/ 552450 h 559593"/>
                <a:gd name="connsiteX11" fmla="*/ 195263 w 461925"/>
                <a:gd name="connsiteY11" fmla="*/ 559593 h 559593"/>
                <a:gd name="connsiteX12" fmla="*/ 171450 w 461925"/>
                <a:gd name="connsiteY12" fmla="*/ 557212 h 559593"/>
                <a:gd name="connsiteX13" fmla="*/ 166688 w 461925"/>
                <a:gd name="connsiteY13" fmla="*/ 542925 h 559593"/>
                <a:gd name="connsiteX14" fmla="*/ 157163 w 461925"/>
                <a:gd name="connsiteY14" fmla="*/ 531018 h 559593"/>
                <a:gd name="connsiteX15" fmla="*/ 152400 w 461925"/>
                <a:gd name="connsiteY15" fmla="*/ 523875 h 559593"/>
                <a:gd name="connsiteX16" fmla="*/ 130969 w 461925"/>
                <a:gd name="connsiteY16" fmla="*/ 519112 h 559593"/>
                <a:gd name="connsiteX17" fmla="*/ 126207 w 461925"/>
                <a:gd name="connsiteY17" fmla="*/ 509587 h 559593"/>
                <a:gd name="connsiteX18" fmla="*/ 121444 w 461925"/>
                <a:gd name="connsiteY18" fmla="*/ 492918 h 559593"/>
                <a:gd name="connsiteX19" fmla="*/ 119063 w 461925"/>
                <a:gd name="connsiteY19" fmla="*/ 485775 h 559593"/>
                <a:gd name="connsiteX20" fmla="*/ 114300 w 461925"/>
                <a:gd name="connsiteY20" fmla="*/ 466725 h 559593"/>
                <a:gd name="connsiteX21" fmla="*/ 104775 w 461925"/>
                <a:gd name="connsiteY21" fmla="*/ 452437 h 559593"/>
                <a:gd name="connsiteX22" fmla="*/ 80963 w 461925"/>
                <a:gd name="connsiteY22" fmla="*/ 450056 h 559593"/>
                <a:gd name="connsiteX23" fmla="*/ 71438 w 461925"/>
                <a:gd name="connsiteY23" fmla="*/ 447675 h 559593"/>
                <a:gd name="connsiteX24" fmla="*/ 11907 w 461925"/>
                <a:gd name="connsiteY24" fmla="*/ 442912 h 559593"/>
                <a:gd name="connsiteX25" fmla="*/ 4763 w 461925"/>
                <a:gd name="connsiteY25" fmla="*/ 435768 h 559593"/>
                <a:gd name="connsiteX26" fmla="*/ 0 w 461925"/>
                <a:gd name="connsiteY26" fmla="*/ 421481 h 559593"/>
                <a:gd name="connsiteX27" fmla="*/ 2382 w 461925"/>
                <a:gd name="connsiteY27" fmla="*/ 366712 h 559593"/>
                <a:gd name="connsiteX28" fmla="*/ 4763 w 461925"/>
                <a:gd name="connsiteY28" fmla="*/ 359568 h 559593"/>
                <a:gd name="connsiteX29" fmla="*/ 7144 w 461925"/>
                <a:gd name="connsiteY29" fmla="*/ 350043 h 559593"/>
                <a:gd name="connsiteX30" fmla="*/ 9525 w 461925"/>
                <a:gd name="connsiteY30" fmla="*/ 319087 h 559593"/>
                <a:gd name="connsiteX31" fmla="*/ 16669 w 461925"/>
                <a:gd name="connsiteY31" fmla="*/ 171450 h 559593"/>
                <a:gd name="connsiteX32" fmla="*/ 23813 w 461925"/>
                <a:gd name="connsiteY32" fmla="*/ 157162 h 559593"/>
                <a:gd name="connsiteX33" fmla="*/ 38100 w 461925"/>
                <a:gd name="connsiteY33" fmla="*/ 150018 h 559593"/>
                <a:gd name="connsiteX34" fmla="*/ 45244 w 461925"/>
                <a:gd name="connsiteY34" fmla="*/ 145256 h 559593"/>
                <a:gd name="connsiteX35" fmla="*/ 59532 w 461925"/>
                <a:gd name="connsiteY35" fmla="*/ 140493 h 559593"/>
                <a:gd name="connsiteX36" fmla="*/ 66675 w 461925"/>
                <a:gd name="connsiteY36" fmla="*/ 138112 h 559593"/>
                <a:gd name="connsiteX37" fmla="*/ 73819 w 461925"/>
                <a:gd name="connsiteY37" fmla="*/ 133350 h 559593"/>
                <a:gd name="connsiteX38" fmla="*/ 76200 w 461925"/>
                <a:gd name="connsiteY38" fmla="*/ 126206 h 559593"/>
                <a:gd name="connsiteX39" fmla="*/ 90488 w 461925"/>
                <a:gd name="connsiteY39" fmla="*/ 119062 h 559593"/>
                <a:gd name="connsiteX40" fmla="*/ 95250 w 461925"/>
                <a:gd name="connsiteY40" fmla="*/ 102393 h 559593"/>
                <a:gd name="connsiteX41" fmla="*/ 97632 w 461925"/>
                <a:gd name="connsiteY41" fmla="*/ 90487 h 559593"/>
                <a:gd name="connsiteX42" fmla="*/ 111919 w 461925"/>
                <a:gd name="connsiteY42" fmla="*/ 85725 h 559593"/>
                <a:gd name="connsiteX43" fmla="*/ 126207 w 461925"/>
                <a:gd name="connsiteY43" fmla="*/ 76200 h 559593"/>
                <a:gd name="connsiteX44" fmla="*/ 135732 w 461925"/>
                <a:gd name="connsiteY44" fmla="*/ 33337 h 559593"/>
                <a:gd name="connsiteX45" fmla="*/ 142875 w 461925"/>
                <a:gd name="connsiteY45" fmla="*/ 28575 h 559593"/>
                <a:gd name="connsiteX46" fmla="*/ 150019 w 461925"/>
                <a:gd name="connsiteY46" fmla="*/ 26193 h 559593"/>
                <a:gd name="connsiteX47" fmla="*/ 157163 w 461925"/>
                <a:gd name="connsiteY47" fmla="*/ 19050 h 559593"/>
                <a:gd name="connsiteX48" fmla="*/ 171450 w 461925"/>
                <a:gd name="connsiteY48" fmla="*/ 14287 h 559593"/>
                <a:gd name="connsiteX49" fmla="*/ 178594 w 461925"/>
                <a:gd name="connsiteY49" fmla="*/ 9525 h 559593"/>
                <a:gd name="connsiteX50" fmla="*/ 200025 w 461925"/>
                <a:gd name="connsiteY50" fmla="*/ 2381 h 559593"/>
                <a:gd name="connsiteX51" fmla="*/ 207169 w 461925"/>
                <a:gd name="connsiteY51" fmla="*/ 0 h 559593"/>
                <a:gd name="connsiteX52" fmla="*/ 219075 w 461925"/>
                <a:gd name="connsiteY52" fmla="*/ 2381 h 559593"/>
                <a:gd name="connsiteX53" fmla="*/ 223838 w 461925"/>
                <a:gd name="connsiteY53" fmla="*/ 11906 h 559593"/>
                <a:gd name="connsiteX54" fmla="*/ 233363 w 461925"/>
                <a:gd name="connsiteY54" fmla="*/ 26193 h 559593"/>
                <a:gd name="connsiteX55" fmla="*/ 238125 w 461925"/>
                <a:gd name="connsiteY55" fmla="*/ 33337 h 559593"/>
                <a:gd name="connsiteX56" fmla="*/ 242888 w 461925"/>
                <a:gd name="connsiteY56" fmla="*/ 42862 h 559593"/>
                <a:gd name="connsiteX57" fmla="*/ 245269 w 461925"/>
                <a:gd name="connsiteY57" fmla="*/ 50006 h 559593"/>
                <a:gd name="connsiteX58" fmla="*/ 250032 w 461925"/>
                <a:gd name="connsiteY58" fmla="*/ 57150 h 559593"/>
                <a:gd name="connsiteX59" fmla="*/ 252413 w 461925"/>
                <a:gd name="connsiteY59" fmla="*/ 64293 h 559593"/>
                <a:gd name="connsiteX60" fmla="*/ 254794 w 461925"/>
                <a:gd name="connsiteY60" fmla="*/ 78581 h 559593"/>
                <a:gd name="connsiteX61" fmla="*/ 259557 w 461925"/>
                <a:gd name="connsiteY61" fmla="*/ 85725 h 559593"/>
                <a:gd name="connsiteX62" fmla="*/ 264319 w 461925"/>
                <a:gd name="connsiteY62" fmla="*/ 100012 h 559593"/>
                <a:gd name="connsiteX63" fmla="*/ 266700 w 461925"/>
                <a:gd name="connsiteY63" fmla="*/ 107156 h 559593"/>
                <a:gd name="connsiteX64" fmla="*/ 271463 w 461925"/>
                <a:gd name="connsiteY64" fmla="*/ 114300 h 559593"/>
                <a:gd name="connsiteX65" fmla="*/ 273844 w 461925"/>
                <a:gd name="connsiteY65" fmla="*/ 121443 h 559593"/>
                <a:gd name="connsiteX66" fmla="*/ 278607 w 461925"/>
                <a:gd name="connsiteY66" fmla="*/ 130968 h 559593"/>
                <a:gd name="connsiteX67" fmla="*/ 280988 w 461925"/>
                <a:gd name="connsiteY67" fmla="*/ 142875 h 559593"/>
                <a:gd name="connsiteX68" fmla="*/ 290513 w 461925"/>
                <a:gd name="connsiteY68" fmla="*/ 164306 h 559593"/>
                <a:gd name="connsiteX69" fmla="*/ 300038 w 461925"/>
                <a:gd name="connsiteY69" fmla="*/ 178593 h 559593"/>
                <a:gd name="connsiteX70" fmla="*/ 307182 w 461925"/>
                <a:gd name="connsiteY70" fmla="*/ 202406 h 559593"/>
                <a:gd name="connsiteX71" fmla="*/ 311944 w 461925"/>
                <a:gd name="connsiteY71" fmla="*/ 216693 h 559593"/>
                <a:gd name="connsiteX72" fmla="*/ 316707 w 461925"/>
                <a:gd name="connsiteY72" fmla="*/ 230981 h 559593"/>
                <a:gd name="connsiteX73" fmla="*/ 319088 w 461925"/>
                <a:gd name="connsiteY73" fmla="*/ 238125 h 559593"/>
                <a:gd name="connsiteX74" fmla="*/ 340519 w 461925"/>
                <a:gd name="connsiteY74" fmla="*/ 254793 h 559593"/>
                <a:gd name="connsiteX75" fmla="*/ 354807 w 461925"/>
                <a:gd name="connsiteY75" fmla="*/ 264318 h 559593"/>
                <a:gd name="connsiteX76" fmla="*/ 373857 w 461925"/>
                <a:gd name="connsiteY76" fmla="*/ 269081 h 559593"/>
                <a:gd name="connsiteX77" fmla="*/ 381000 w 461925"/>
                <a:gd name="connsiteY77" fmla="*/ 271462 h 559593"/>
                <a:gd name="connsiteX78" fmla="*/ 404813 w 461925"/>
                <a:gd name="connsiteY78" fmla="*/ 273843 h 559593"/>
                <a:gd name="connsiteX79" fmla="*/ 431007 w 461925"/>
                <a:gd name="connsiteY79" fmla="*/ 271462 h 559593"/>
                <a:gd name="connsiteX80" fmla="*/ 450057 w 461925"/>
                <a:gd name="connsiteY80" fmla="*/ 283368 h 559593"/>
                <a:gd name="connsiteX81" fmla="*/ 459582 w 461925"/>
                <a:gd name="connsiteY81" fmla="*/ 285750 h 559593"/>
                <a:gd name="connsiteX82" fmla="*/ 459582 w 461925"/>
                <a:gd name="connsiteY82" fmla="*/ 285749 h 559593"/>
                <a:gd name="connsiteX83" fmla="*/ 433388 w 461925"/>
                <a:gd name="connsiteY83" fmla="*/ 304800 h 559593"/>
                <a:gd name="connsiteX84" fmla="*/ 431007 w 461925"/>
                <a:gd name="connsiteY84" fmla="*/ 311943 h 559593"/>
                <a:gd name="connsiteX85" fmla="*/ 428625 w 461925"/>
                <a:gd name="connsiteY85" fmla="*/ 364331 h 559593"/>
                <a:gd name="connsiteX86" fmla="*/ 416719 w 461925"/>
                <a:gd name="connsiteY86" fmla="*/ 376237 h 559593"/>
                <a:gd name="connsiteX87" fmla="*/ 402432 w 461925"/>
                <a:gd name="connsiteY87" fmla="*/ 388143 h 559593"/>
                <a:gd name="connsiteX88" fmla="*/ 397669 w 461925"/>
                <a:gd name="connsiteY88" fmla="*/ 404812 h 559593"/>
                <a:gd name="connsiteX89" fmla="*/ 388144 w 461925"/>
                <a:gd name="connsiteY89" fmla="*/ 419100 h 559593"/>
                <a:gd name="connsiteX90" fmla="*/ 378619 w 461925"/>
                <a:gd name="connsiteY90" fmla="*/ 440531 h 559593"/>
                <a:gd name="connsiteX91" fmla="*/ 366713 w 461925"/>
                <a:gd name="connsiteY91" fmla="*/ 445293 h 559593"/>
                <a:gd name="connsiteX0" fmla="*/ 366713 w 474672"/>
                <a:gd name="connsiteY0" fmla="*/ 445293 h 559593"/>
                <a:gd name="connsiteX1" fmla="*/ 342900 w 474672"/>
                <a:gd name="connsiteY1" fmla="*/ 452437 h 559593"/>
                <a:gd name="connsiteX2" fmla="*/ 321469 w 474672"/>
                <a:gd name="connsiteY2" fmla="*/ 454818 h 559593"/>
                <a:gd name="connsiteX3" fmla="*/ 307182 w 474672"/>
                <a:gd name="connsiteY3" fmla="*/ 459581 h 559593"/>
                <a:gd name="connsiteX4" fmla="*/ 292894 w 474672"/>
                <a:gd name="connsiteY4" fmla="*/ 469106 h 559593"/>
                <a:gd name="connsiteX5" fmla="*/ 285750 w 474672"/>
                <a:gd name="connsiteY5" fmla="*/ 483393 h 559593"/>
                <a:gd name="connsiteX6" fmla="*/ 278607 w 474672"/>
                <a:gd name="connsiteY6" fmla="*/ 504825 h 559593"/>
                <a:gd name="connsiteX7" fmla="*/ 269082 w 474672"/>
                <a:gd name="connsiteY7" fmla="*/ 514350 h 559593"/>
                <a:gd name="connsiteX8" fmla="*/ 216694 w 474672"/>
                <a:gd name="connsiteY8" fmla="*/ 516731 h 559593"/>
                <a:gd name="connsiteX9" fmla="*/ 214313 w 474672"/>
                <a:gd name="connsiteY9" fmla="*/ 542925 h 559593"/>
                <a:gd name="connsiteX10" fmla="*/ 211932 w 474672"/>
                <a:gd name="connsiteY10" fmla="*/ 552450 h 559593"/>
                <a:gd name="connsiteX11" fmla="*/ 195263 w 474672"/>
                <a:gd name="connsiteY11" fmla="*/ 559593 h 559593"/>
                <a:gd name="connsiteX12" fmla="*/ 171450 w 474672"/>
                <a:gd name="connsiteY12" fmla="*/ 557212 h 559593"/>
                <a:gd name="connsiteX13" fmla="*/ 166688 w 474672"/>
                <a:gd name="connsiteY13" fmla="*/ 542925 h 559593"/>
                <a:gd name="connsiteX14" fmla="*/ 157163 w 474672"/>
                <a:gd name="connsiteY14" fmla="*/ 531018 h 559593"/>
                <a:gd name="connsiteX15" fmla="*/ 152400 w 474672"/>
                <a:gd name="connsiteY15" fmla="*/ 523875 h 559593"/>
                <a:gd name="connsiteX16" fmla="*/ 130969 w 474672"/>
                <a:gd name="connsiteY16" fmla="*/ 519112 h 559593"/>
                <a:gd name="connsiteX17" fmla="*/ 126207 w 474672"/>
                <a:gd name="connsiteY17" fmla="*/ 509587 h 559593"/>
                <a:gd name="connsiteX18" fmla="*/ 121444 w 474672"/>
                <a:gd name="connsiteY18" fmla="*/ 492918 h 559593"/>
                <a:gd name="connsiteX19" fmla="*/ 119063 w 474672"/>
                <a:gd name="connsiteY19" fmla="*/ 485775 h 559593"/>
                <a:gd name="connsiteX20" fmla="*/ 114300 w 474672"/>
                <a:gd name="connsiteY20" fmla="*/ 466725 h 559593"/>
                <a:gd name="connsiteX21" fmla="*/ 104775 w 474672"/>
                <a:gd name="connsiteY21" fmla="*/ 452437 h 559593"/>
                <a:gd name="connsiteX22" fmla="*/ 80963 w 474672"/>
                <a:gd name="connsiteY22" fmla="*/ 450056 h 559593"/>
                <a:gd name="connsiteX23" fmla="*/ 71438 w 474672"/>
                <a:gd name="connsiteY23" fmla="*/ 447675 h 559593"/>
                <a:gd name="connsiteX24" fmla="*/ 11907 w 474672"/>
                <a:gd name="connsiteY24" fmla="*/ 442912 h 559593"/>
                <a:gd name="connsiteX25" fmla="*/ 4763 w 474672"/>
                <a:gd name="connsiteY25" fmla="*/ 435768 h 559593"/>
                <a:gd name="connsiteX26" fmla="*/ 0 w 474672"/>
                <a:gd name="connsiteY26" fmla="*/ 421481 h 559593"/>
                <a:gd name="connsiteX27" fmla="*/ 2382 w 474672"/>
                <a:gd name="connsiteY27" fmla="*/ 366712 h 559593"/>
                <a:gd name="connsiteX28" fmla="*/ 4763 w 474672"/>
                <a:gd name="connsiteY28" fmla="*/ 359568 h 559593"/>
                <a:gd name="connsiteX29" fmla="*/ 7144 w 474672"/>
                <a:gd name="connsiteY29" fmla="*/ 350043 h 559593"/>
                <a:gd name="connsiteX30" fmla="*/ 9525 w 474672"/>
                <a:gd name="connsiteY30" fmla="*/ 319087 h 559593"/>
                <a:gd name="connsiteX31" fmla="*/ 16669 w 474672"/>
                <a:gd name="connsiteY31" fmla="*/ 171450 h 559593"/>
                <a:gd name="connsiteX32" fmla="*/ 23813 w 474672"/>
                <a:gd name="connsiteY32" fmla="*/ 157162 h 559593"/>
                <a:gd name="connsiteX33" fmla="*/ 38100 w 474672"/>
                <a:gd name="connsiteY33" fmla="*/ 150018 h 559593"/>
                <a:gd name="connsiteX34" fmla="*/ 45244 w 474672"/>
                <a:gd name="connsiteY34" fmla="*/ 145256 h 559593"/>
                <a:gd name="connsiteX35" fmla="*/ 59532 w 474672"/>
                <a:gd name="connsiteY35" fmla="*/ 140493 h 559593"/>
                <a:gd name="connsiteX36" fmla="*/ 66675 w 474672"/>
                <a:gd name="connsiteY36" fmla="*/ 138112 h 559593"/>
                <a:gd name="connsiteX37" fmla="*/ 73819 w 474672"/>
                <a:gd name="connsiteY37" fmla="*/ 133350 h 559593"/>
                <a:gd name="connsiteX38" fmla="*/ 76200 w 474672"/>
                <a:gd name="connsiteY38" fmla="*/ 126206 h 559593"/>
                <a:gd name="connsiteX39" fmla="*/ 90488 w 474672"/>
                <a:gd name="connsiteY39" fmla="*/ 119062 h 559593"/>
                <a:gd name="connsiteX40" fmla="*/ 95250 w 474672"/>
                <a:gd name="connsiteY40" fmla="*/ 102393 h 559593"/>
                <a:gd name="connsiteX41" fmla="*/ 97632 w 474672"/>
                <a:gd name="connsiteY41" fmla="*/ 90487 h 559593"/>
                <a:gd name="connsiteX42" fmla="*/ 111919 w 474672"/>
                <a:gd name="connsiteY42" fmla="*/ 85725 h 559593"/>
                <a:gd name="connsiteX43" fmla="*/ 126207 w 474672"/>
                <a:gd name="connsiteY43" fmla="*/ 76200 h 559593"/>
                <a:gd name="connsiteX44" fmla="*/ 135732 w 474672"/>
                <a:gd name="connsiteY44" fmla="*/ 33337 h 559593"/>
                <a:gd name="connsiteX45" fmla="*/ 142875 w 474672"/>
                <a:gd name="connsiteY45" fmla="*/ 28575 h 559593"/>
                <a:gd name="connsiteX46" fmla="*/ 150019 w 474672"/>
                <a:gd name="connsiteY46" fmla="*/ 26193 h 559593"/>
                <a:gd name="connsiteX47" fmla="*/ 157163 w 474672"/>
                <a:gd name="connsiteY47" fmla="*/ 19050 h 559593"/>
                <a:gd name="connsiteX48" fmla="*/ 171450 w 474672"/>
                <a:gd name="connsiteY48" fmla="*/ 14287 h 559593"/>
                <a:gd name="connsiteX49" fmla="*/ 178594 w 474672"/>
                <a:gd name="connsiteY49" fmla="*/ 9525 h 559593"/>
                <a:gd name="connsiteX50" fmla="*/ 200025 w 474672"/>
                <a:gd name="connsiteY50" fmla="*/ 2381 h 559593"/>
                <a:gd name="connsiteX51" fmla="*/ 207169 w 474672"/>
                <a:gd name="connsiteY51" fmla="*/ 0 h 559593"/>
                <a:gd name="connsiteX52" fmla="*/ 219075 w 474672"/>
                <a:gd name="connsiteY52" fmla="*/ 2381 h 559593"/>
                <a:gd name="connsiteX53" fmla="*/ 223838 w 474672"/>
                <a:gd name="connsiteY53" fmla="*/ 11906 h 559593"/>
                <a:gd name="connsiteX54" fmla="*/ 233363 w 474672"/>
                <a:gd name="connsiteY54" fmla="*/ 26193 h 559593"/>
                <a:gd name="connsiteX55" fmla="*/ 238125 w 474672"/>
                <a:gd name="connsiteY55" fmla="*/ 33337 h 559593"/>
                <a:gd name="connsiteX56" fmla="*/ 242888 w 474672"/>
                <a:gd name="connsiteY56" fmla="*/ 42862 h 559593"/>
                <a:gd name="connsiteX57" fmla="*/ 245269 w 474672"/>
                <a:gd name="connsiteY57" fmla="*/ 50006 h 559593"/>
                <a:gd name="connsiteX58" fmla="*/ 250032 w 474672"/>
                <a:gd name="connsiteY58" fmla="*/ 57150 h 559593"/>
                <a:gd name="connsiteX59" fmla="*/ 252413 w 474672"/>
                <a:gd name="connsiteY59" fmla="*/ 64293 h 559593"/>
                <a:gd name="connsiteX60" fmla="*/ 254794 w 474672"/>
                <a:gd name="connsiteY60" fmla="*/ 78581 h 559593"/>
                <a:gd name="connsiteX61" fmla="*/ 259557 w 474672"/>
                <a:gd name="connsiteY61" fmla="*/ 85725 h 559593"/>
                <a:gd name="connsiteX62" fmla="*/ 264319 w 474672"/>
                <a:gd name="connsiteY62" fmla="*/ 100012 h 559593"/>
                <a:gd name="connsiteX63" fmla="*/ 266700 w 474672"/>
                <a:gd name="connsiteY63" fmla="*/ 107156 h 559593"/>
                <a:gd name="connsiteX64" fmla="*/ 271463 w 474672"/>
                <a:gd name="connsiteY64" fmla="*/ 114300 h 559593"/>
                <a:gd name="connsiteX65" fmla="*/ 273844 w 474672"/>
                <a:gd name="connsiteY65" fmla="*/ 121443 h 559593"/>
                <a:gd name="connsiteX66" fmla="*/ 278607 w 474672"/>
                <a:gd name="connsiteY66" fmla="*/ 130968 h 559593"/>
                <a:gd name="connsiteX67" fmla="*/ 280988 w 474672"/>
                <a:gd name="connsiteY67" fmla="*/ 142875 h 559593"/>
                <a:gd name="connsiteX68" fmla="*/ 290513 w 474672"/>
                <a:gd name="connsiteY68" fmla="*/ 164306 h 559593"/>
                <a:gd name="connsiteX69" fmla="*/ 300038 w 474672"/>
                <a:gd name="connsiteY69" fmla="*/ 178593 h 559593"/>
                <a:gd name="connsiteX70" fmla="*/ 307182 w 474672"/>
                <a:gd name="connsiteY70" fmla="*/ 202406 h 559593"/>
                <a:gd name="connsiteX71" fmla="*/ 311944 w 474672"/>
                <a:gd name="connsiteY71" fmla="*/ 216693 h 559593"/>
                <a:gd name="connsiteX72" fmla="*/ 316707 w 474672"/>
                <a:gd name="connsiteY72" fmla="*/ 230981 h 559593"/>
                <a:gd name="connsiteX73" fmla="*/ 319088 w 474672"/>
                <a:gd name="connsiteY73" fmla="*/ 238125 h 559593"/>
                <a:gd name="connsiteX74" fmla="*/ 340519 w 474672"/>
                <a:gd name="connsiteY74" fmla="*/ 254793 h 559593"/>
                <a:gd name="connsiteX75" fmla="*/ 354807 w 474672"/>
                <a:gd name="connsiteY75" fmla="*/ 264318 h 559593"/>
                <a:gd name="connsiteX76" fmla="*/ 373857 w 474672"/>
                <a:gd name="connsiteY76" fmla="*/ 269081 h 559593"/>
                <a:gd name="connsiteX77" fmla="*/ 381000 w 474672"/>
                <a:gd name="connsiteY77" fmla="*/ 271462 h 559593"/>
                <a:gd name="connsiteX78" fmla="*/ 404813 w 474672"/>
                <a:gd name="connsiteY78" fmla="*/ 273843 h 559593"/>
                <a:gd name="connsiteX79" fmla="*/ 431007 w 474672"/>
                <a:gd name="connsiteY79" fmla="*/ 271462 h 559593"/>
                <a:gd name="connsiteX80" fmla="*/ 450057 w 474672"/>
                <a:gd name="connsiteY80" fmla="*/ 283368 h 559593"/>
                <a:gd name="connsiteX81" fmla="*/ 459582 w 474672"/>
                <a:gd name="connsiteY81" fmla="*/ 285750 h 559593"/>
                <a:gd name="connsiteX82" fmla="*/ 473870 w 474672"/>
                <a:gd name="connsiteY82" fmla="*/ 269081 h 559593"/>
                <a:gd name="connsiteX83" fmla="*/ 433388 w 474672"/>
                <a:gd name="connsiteY83" fmla="*/ 304800 h 559593"/>
                <a:gd name="connsiteX84" fmla="*/ 431007 w 474672"/>
                <a:gd name="connsiteY84" fmla="*/ 311943 h 559593"/>
                <a:gd name="connsiteX85" fmla="*/ 428625 w 474672"/>
                <a:gd name="connsiteY85" fmla="*/ 364331 h 559593"/>
                <a:gd name="connsiteX86" fmla="*/ 416719 w 474672"/>
                <a:gd name="connsiteY86" fmla="*/ 376237 h 559593"/>
                <a:gd name="connsiteX87" fmla="*/ 402432 w 474672"/>
                <a:gd name="connsiteY87" fmla="*/ 388143 h 559593"/>
                <a:gd name="connsiteX88" fmla="*/ 397669 w 474672"/>
                <a:gd name="connsiteY88" fmla="*/ 404812 h 559593"/>
                <a:gd name="connsiteX89" fmla="*/ 388144 w 474672"/>
                <a:gd name="connsiteY89" fmla="*/ 419100 h 559593"/>
                <a:gd name="connsiteX90" fmla="*/ 378619 w 474672"/>
                <a:gd name="connsiteY90" fmla="*/ 440531 h 559593"/>
                <a:gd name="connsiteX91" fmla="*/ 366713 w 474672"/>
                <a:gd name="connsiteY91" fmla="*/ 445293 h 559593"/>
                <a:gd name="connsiteX0" fmla="*/ 366713 w 474672"/>
                <a:gd name="connsiteY0" fmla="*/ 445293 h 559593"/>
                <a:gd name="connsiteX1" fmla="*/ 342900 w 474672"/>
                <a:gd name="connsiteY1" fmla="*/ 452437 h 559593"/>
                <a:gd name="connsiteX2" fmla="*/ 321469 w 474672"/>
                <a:gd name="connsiteY2" fmla="*/ 454818 h 559593"/>
                <a:gd name="connsiteX3" fmla="*/ 307182 w 474672"/>
                <a:gd name="connsiteY3" fmla="*/ 459581 h 559593"/>
                <a:gd name="connsiteX4" fmla="*/ 292894 w 474672"/>
                <a:gd name="connsiteY4" fmla="*/ 469106 h 559593"/>
                <a:gd name="connsiteX5" fmla="*/ 285750 w 474672"/>
                <a:gd name="connsiteY5" fmla="*/ 483393 h 559593"/>
                <a:gd name="connsiteX6" fmla="*/ 278607 w 474672"/>
                <a:gd name="connsiteY6" fmla="*/ 504825 h 559593"/>
                <a:gd name="connsiteX7" fmla="*/ 269082 w 474672"/>
                <a:gd name="connsiteY7" fmla="*/ 514350 h 559593"/>
                <a:gd name="connsiteX8" fmla="*/ 216694 w 474672"/>
                <a:gd name="connsiteY8" fmla="*/ 516731 h 559593"/>
                <a:gd name="connsiteX9" fmla="*/ 214313 w 474672"/>
                <a:gd name="connsiteY9" fmla="*/ 542925 h 559593"/>
                <a:gd name="connsiteX10" fmla="*/ 211932 w 474672"/>
                <a:gd name="connsiteY10" fmla="*/ 552450 h 559593"/>
                <a:gd name="connsiteX11" fmla="*/ 195263 w 474672"/>
                <a:gd name="connsiteY11" fmla="*/ 559593 h 559593"/>
                <a:gd name="connsiteX12" fmla="*/ 171450 w 474672"/>
                <a:gd name="connsiteY12" fmla="*/ 557212 h 559593"/>
                <a:gd name="connsiteX13" fmla="*/ 166688 w 474672"/>
                <a:gd name="connsiteY13" fmla="*/ 542925 h 559593"/>
                <a:gd name="connsiteX14" fmla="*/ 157163 w 474672"/>
                <a:gd name="connsiteY14" fmla="*/ 531018 h 559593"/>
                <a:gd name="connsiteX15" fmla="*/ 152400 w 474672"/>
                <a:gd name="connsiteY15" fmla="*/ 523875 h 559593"/>
                <a:gd name="connsiteX16" fmla="*/ 130969 w 474672"/>
                <a:gd name="connsiteY16" fmla="*/ 519112 h 559593"/>
                <a:gd name="connsiteX17" fmla="*/ 126207 w 474672"/>
                <a:gd name="connsiteY17" fmla="*/ 509587 h 559593"/>
                <a:gd name="connsiteX18" fmla="*/ 121444 w 474672"/>
                <a:gd name="connsiteY18" fmla="*/ 492918 h 559593"/>
                <a:gd name="connsiteX19" fmla="*/ 119063 w 474672"/>
                <a:gd name="connsiteY19" fmla="*/ 485775 h 559593"/>
                <a:gd name="connsiteX20" fmla="*/ 114300 w 474672"/>
                <a:gd name="connsiteY20" fmla="*/ 466725 h 559593"/>
                <a:gd name="connsiteX21" fmla="*/ 104775 w 474672"/>
                <a:gd name="connsiteY21" fmla="*/ 452437 h 559593"/>
                <a:gd name="connsiteX22" fmla="*/ 80963 w 474672"/>
                <a:gd name="connsiteY22" fmla="*/ 450056 h 559593"/>
                <a:gd name="connsiteX23" fmla="*/ 71438 w 474672"/>
                <a:gd name="connsiteY23" fmla="*/ 447675 h 559593"/>
                <a:gd name="connsiteX24" fmla="*/ 11907 w 474672"/>
                <a:gd name="connsiteY24" fmla="*/ 442912 h 559593"/>
                <a:gd name="connsiteX25" fmla="*/ 4763 w 474672"/>
                <a:gd name="connsiteY25" fmla="*/ 435768 h 559593"/>
                <a:gd name="connsiteX26" fmla="*/ 0 w 474672"/>
                <a:gd name="connsiteY26" fmla="*/ 421481 h 559593"/>
                <a:gd name="connsiteX27" fmla="*/ 2382 w 474672"/>
                <a:gd name="connsiteY27" fmla="*/ 366712 h 559593"/>
                <a:gd name="connsiteX28" fmla="*/ 4763 w 474672"/>
                <a:gd name="connsiteY28" fmla="*/ 359568 h 559593"/>
                <a:gd name="connsiteX29" fmla="*/ 7144 w 474672"/>
                <a:gd name="connsiteY29" fmla="*/ 350043 h 559593"/>
                <a:gd name="connsiteX30" fmla="*/ 9525 w 474672"/>
                <a:gd name="connsiteY30" fmla="*/ 319087 h 559593"/>
                <a:gd name="connsiteX31" fmla="*/ 16669 w 474672"/>
                <a:gd name="connsiteY31" fmla="*/ 171450 h 559593"/>
                <a:gd name="connsiteX32" fmla="*/ 23813 w 474672"/>
                <a:gd name="connsiteY32" fmla="*/ 157162 h 559593"/>
                <a:gd name="connsiteX33" fmla="*/ 38100 w 474672"/>
                <a:gd name="connsiteY33" fmla="*/ 150018 h 559593"/>
                <a:gd name="connsiteX34" fmla="*/ 45244 w 474672"/>
                <a:gd name="connsiteY34" fmla="*/ 145256 h 559593"/>
                <a:gd name="connsiteX35" fmla="*/ 59532 w 474672"/>
                <a:gd name="connsiteY35" fmla="*/ 140493 h 559593"/>
                <a:gd name="connsiteX36" fmla="*/ 66675 w 474672"/>
                <a:gd name="connsiteY36" fmla="*/ 138112 h 559593"/>
                <a:gd name="connsiteX37" fmla="*/ 73819 w 474672"/>
                <a:gd name="connsiteY37" fmla="*/ 133350 h 559593"/>
                <a:gd name="connsiteX38" fmla="*/ 76200 w 474672"/>
                <a:gd name="connsiteY38" fmla="*/ 126206 h 559593"/>
                <a:gd name="connsiteX39" fmla="*/ 90488 w 474672"/>
                <a:gd name="connsiteY39" fmla="*/ 119062 h 559593"/>
                <a:gd name="connsiteX40" fmla="*/ 95250 w 474672"/>
                <a:gd name="connsiteY40" fmla="*/ 102393 h 559593"/>
                <a:gd name="connsiteX41" fmla="*/ 97632 w 474672"/>
                <a:gd name="connsiteY41" fmla="*/ 90487 h 559593"/>
                <a:gd name="connsiteX42" fmla="*/ 111919 w 474672"/>
                <a:gd name="connsiteY42" fmla="*/ 85725 h 559593"/>
                <a:gd name="connsiteX43" fmla="*/ 126207 w 474672"/>
                <a:gd name="connsiteY43" fmla="*/ 76200 h 559593"/>
                <a:gd name="connsiteX44" fmla="*/ 135732 w 474672"/>
                <a:gd name="connsiteY44" fmla="*/ 33337 h 559593"/>
                <a:gd name="connsiteX45" fmla="*/ 142875 w 474672"/>
                <a:gd name="connsiteY45" fmla="*/ 28575 h 559593"/>
                <a:gd name="connsiteX46" fmla="*/ 150019 w 474672"/>
                <a:gd name="connsiteY46" fmla="*/ 26193 h 559593"/>
                <a:gd name="connsiteX47" fmla="*/ 157163 w 474672"/>
                <a:gd name="connsiteY47" fmla="*/ 19050 h 559593"/>
                <a:gd name="connsiteX48" fmla="*/ 171450 w 474672"/>
                <a:gd name="connsiteY48" fmla="*/ 14287 h 559593"/>
                <a:gd name="connsiteX49" fmla="*/ 178594 w 474672"/>
                <a:gd name="connsiteY49" fmla="*/ 9525 h 559593"/>
                <a:gd name="connsiteX50" fmla="*/ 200025 w 474672"/>
                <a:gd name="connsiteY50" fmla="*/ 2381 h 559593"/>
                <a:gd name="connsiteX51" fmla="*/ 207169 w 474672"/>
                <a:gd name="connsiteY51" fmla="*/ 0 h 559593"/>
                <a:gd name="connsiteX52" fmla="*/ 219075 w 474672"/>
                <a:gd name="connsiteY52" fmla="*/ 2381 h 559593"/>
                <a:gd name="connsiteX53" fmla="*/ 223838 w 474672"/>
                <a:gd name="connsiteY53" fmla="*/ 11906 h 559593"/>
                <a:gd name="connsiteX54" fmla="*/ 233363 w 474672"/>
                <a:gd name="connsiteY54" fmla="*/ 26193 h 559593"/>
                <a:gd name="connsiteX55" fmla="*/ 238125 w 474672"/>
                <a:gd name="connsiteY55" fmla="*/ 33337 h 559593"/>
                <a:gd name="connsiteX56" fmla="*/ 242888 w 474672"/>
                <a:gd name="connsiteY56" fmla="*/ 42862 h 559593"/>
                <a:gd name="connsiteX57" fmla="*/ 245269 w 474672"/>
                <a:gd name="connsiteY57" fmla="*/ 50006 h 559593"/>
                <a:gd name="connsiteX58" fmla="*/ 250032 w 474672"/>
                <a:gd name="connsiteY58" fmla="*/ 57150 h 559593"/>
                <a:gd name="connsiteX59" fmla="*/ 252413 w 474672"/>
                <a:gd name="connsiteY59" fmla="*/ 64293 h 559593"/>
                <a:gd name="connsiteX60" fmla="*/ 254794 w 474672"/>
                <a:gd name="connsiteY60" fmla="*/ 78581 h 559593"/>
                <a:gd name="connsiteX61" fmla="*/ 259557 w 474672"/>
                <a:gd name="connsiteY61" fmla="*/ 85725 h 559593"/>
                <a:gd name="connsiteX62" fmla="*/ 264319 w 474672"/>
                <a:gd name="connsiteY62" fmla="*/ 100012 h 559593"/>
                <a:gd name="connsiteX63" fmla="*/ 266700 w 474672"/>
                <a:gd name="connsiteY63" fmla="*/ 107156 h 559593"/>
                <a:gd name="connsiteX64" fmla="*/ 271463 w 474672"/>
                <a:gd name="connsiteY64" fmla="*/ 114300 h 559593"/>
                <a:gd name="connsiteX65" fmla="*/ 273844 w 474672"/>
                <a:gd name="connsiteY65" fmla="*/ 121443 h 559593"/>
                <a:gd name="connsiteX66" fmla="*/ 278607 w 474672"/>
                <a:gd name="connsiteY66" fmla="*/ 130968 h 559593"/>
                <a:gd name="connsiteX67" fmla="*/ 280988 w 474672"/>
                <a:gd name="connsiteY67" fmla="*/ 142875 h 559593"/>
                <a:gd name="connsiteX68" fmla="*/ 290513 w 474672"/>
                <a:gd name="connsiteY68" fmla="*/ 164306 h 559593"/>
                <a:gd name="connsiteX69" fmla="*/ 300038 w 474672"/>
                <a:gd name="connsiteY69" fmla="*/ 178593 h 559593"/>
                <a:gd name="connsiteX70" fmla="*/ 307182 w 474672"/>
                <a:gd name="connsiteY70" fmla="*/ 202406 h 559593"/>
                <a:gd name="connsiteX71" fmla="*/ 311944 w 474672"/>
                <a:gd name="connsiteY71" fmla="*/ 216693 h 559593"/>
                <a:gd name="connsiteX72" fmla="*/ 316707 w 474672"/>
                <a:gd name="connsiteY72" fmla="*/ 230981 h 559593"/>
                <a:gd name="connsiteX73" fmla="*/ 319088 w 474672"/>
                <a:gd name="connsiteY73" fmla="*/ 238125 h 559593"/>
                <a:gd name="connsiteX74" fmla="*/ 340519 w 474672"/>
                <a:gd name="connsiteY74" fmla="*/ 254793 h 559593"/>
                <a:gd name="connsiteX75" fmla="*/ 354807 w 474672"/>
                <a:gd name="connsiteY75" fmla="*/ 264318 h 559593"/>
                <a:gd name="connsiteX76" fmla="*/ 373857 w 474672"/>
                <a:gd name="connsiteY76" fmla="*/ 269081 h 559593"/>
                <a:gd name="connsiteX77" fmla="*/ 381000 w 474672"/>
                <a:gd name="connsiteY77" fmla="*/ 271462 h 559593"/>
                <a:gd name="connsiteX78" fmla="*/ 404813 w 474672"/>
                <a:gd name="connsiteY78" fmla="*/ 273843 h 559593"/>
                <a:gd name="connsiteX79" fmla="*/ 431007 w 474672"/>
                <a:gd name="connsiteY79" fmla="*/ 271462 h 559593"/>
                <a:gd name="connsiteX80" fmla="*/ 450057 w 474672"/>
                <a:gd name="connsiteY80" fmla="*/ 283368 h 559593"/>
                <a:gd name="connsiteX81" fmla="*/ 459582 w 474672"/>
                <a:gd name="connsiteY81" fmla="*/ 269081 h 559593"/>
                <a:gd name="connsiteX82" fmla="*/ 473870 w 474672"/>
                <a:gd name="connsiteY82" fmla="*/ 269081 h 559593"/>
                <a:gd name="connsiteX83" fmla="*/ 433388 w 474672"/>
                <a:gd name="connsiteY83" fmla="*/ 304800 h 559593"/>
                <a:gd name="connsiteX84" fmla="*/ 431007 w 474672"/>
                <a:gd name="connsiteY84" fmla="*/ 311943 h 559593"/>
                <a:gd name="connsiteX85" fmla="*/ 428625 w 474672"/>
                <a:gd name="connsiteY85" fmla="*/ 364331 h 559593"/>
                <a:gd name="connsiteX86" fmla="*/ 416719 w 474672"/>
                <a:gd name="connsiteY86" fmla="*/ 376237 h 559593"/>
                <a:gd name="connsiteX87" fmla="*/ 402432 w 474672"/>
                <a:gd name="connsiteY87" fmla="*/ 388143 h 559593"/>
                <a:gd name="connsiteX88" fmla="*/ 397669 w 474672"/>
                <a:gd name="connsiteY88" fmla="*/ 404812 h 559593"/>
                <a:gd name="connsiteX89" fmla="*/ 388144 w 474672"/>
                <a:gd name="connsiteY89" fmla="*/ 419100 h 559593"/>
                <a:gd name="connsiteX90" fmla="*/ 378619 w 474672"/>
                <a:gd name="connsiteY90" fmla="*/ 440531 h 559593"/>
                <a:gd name="connsiteX91" fmla="*/ 366713 w 474672"/>
                <a:gd name="connsiteY91" fmla="*/ 445293 h 559593"/>
                <a:gd name="connsiteX0" fmla="*/ 366713 w 474831"/>
                <a:gd name="connsiteY0" fmla="*/ 445293 h 559593"/>
                <a:gd name="connsiteX1" fmla="*/ 342900 w 474831"/>
                <a:gd name="connsiteY1" fmla="*/ 452437 h 559593"/>
                <a:gd name="connsiteX2" fmla="*/ 321469 w 474831"/>
                <a:gd name="connsiteY2" fmla="*/ 454818 h 559593"/>
                <a:gd name="connsiteX3" fmla="*/ 307182 w 474831"/>
                <a:gd name="connsiteY3" fmla="*/ 459581 h 559593"/>
                <a:gd name="connsiteX4" fmla="*/ 292894 w 474831"/>
                <a:gd name="connsiteY4" fmla="*/ 469106 h 559593"/>
                <a:gd name="connsiteX5" fmla="*/ 285750 w 474831"/>
                <a:gd name="connsiteY5" fmla="*/ 483393 h 559593"/>
                <a:gd name="connsiteX6" fmla="*/ 278607 w 474831"/>
                <a:gd name="connsiteY6" fmla="*/ 504825 h 559593"/>
                <a:gd name="connsiteX7" fmla="*/ 269082 w 474831"/>
                <a:gd name="connsiteY7" fmla="*/ 514350 h 559593"/>
                <a:gd name="connsiteX8" fmla="*/ 216694 w 474831"/>
                <a:gd name="connsiteY8" fmla="*/ 516731 h 559593"/>
                <a:gd name="connsiteX9" fmla="*/ 214313 w 474831"/>
                <a:gd name="connsiteY9" fmla="*/ 542925 h 559593"/>
                <a:gd name="connsiteX10" fmla="*/ 211932 w 474831"/>
                <a:gd name="connsiteY10" fmla="*/ 552450 h 559593"/>
                <a:gd name="connsiteX11" fmla="*/ 195263 w 474831"/>
                <a:gd name="connsiteY11" fmla="*/ 559593 h 559593"/>
                <a:gd name="connsiteX12" fmla="*/ 171450 w 474831"/>
                <a:gd name="connsiteY12" fmla="*/ 557212 h 559593"/>
                <a:gd name="connsiteX13" fmla="*/ 166688 w 474831"/>
                <a:gd name="connsiteY13" fmla="*/ 542925 h 559593"/>
                <a:gd name="connsiteX14" fmla="*/ 157163 w 474831"/>
                <a:gd name="connsiteY14" fmla="*/ 531018 h 559593"/>
                <a:gd name="connsiteX15" fmla="*/ 152400 w 474831"/>
                <a:gd name="connsiteY15" fmla="*/ 523875 h 559593"/>
                <a:gd name="connsiteX16" fmla="*/ 130969 w 474831"/>
                <a:gd name="connsiteY16" fmla="*/ 519112 h 559593"/>
                <a:gd name="connsiteX17" fmla="*/ 126207 w 474831"/>
                <a:gd name="connsiteY17" fmla="*/ 509587 h 559593"/>
                <a:gd name="connsiteX18" fmla="*/ 121444 w 474831"/>
                <a:gd name="connsiteY18" fmla="*/ 492918 h 559593"/>
                <a:gd name="connsiteX19" fmla="*/ 119063 w 474831"/>
                <a:gd name="connsiteY19" fmla="*/ 485775 h 559593"/>
                <a:gd name="connsiteX20" fmla="*/ 114300 w 474831"/>
                <a:gd name="connsiteY20" fmla="*/ 466725 h 559593"/>
                <a:gd name="connsiteX21" fmla="*/ 104775 w 474831"/>
                <a:gd name="connsiteY21" fmla="*/ 452437 h 559593"/>
                <a:gd name="connsiteX22" fmla="*/ 80963 w 474831"/>
                <a:gd name="connsiteY22" fmla="*/ 450056 h 559593"/>
                <a:gd name="connsiteX23" fmla="*/ 71438 w 474831"/>
                <a:gd name="connsiteY23" fmla="*/ 447675 h 559593"/>
                <a:gd name="connsiteX24" fmla="*/ 11907 w 474831"/>
                <a:gd name="connsiteY24" fmla="*/ 442912 h 559593"/>
                <a:gd name="connsiteX25" fmla="*/ 4763 w 474831"/>
                <a:gd name="connsiteY25" fmla="*/ 435768 h 559593"/>
                <a:gd name="connsiteX26" fmla="*/ 0 w 474831"/>
                <a:gd name="connsiteY26" fmla="*/ 421481 h 559593"/>
                <a:gd name="connsiteX27" fmla="*/ 2382 w 474831"/>
                <a:gd name="connsiteY27" fmla="*/ 366712 h 559593"/>
                <a:gd name="connsiteX28" fmla="*/ 4763 w 474831"/>
                <a:gd name="connsiteY28" fmla="*/ 359568 h 559593"/>
                <a:gd name="connsiteX29" fmla="*/ 7144 w 474831"/>
                <a:gd name="connsiteY29" fmla="*/ 350043 h 559593"/>
                <a:gd name="connsiteX30" fmla="*/ 9525 w 474831"/>
                <a:gd name="connsiteY30" fmla="*/ 319087 h 559593"/>
                <a:gd name="connsiteX31" fmla="*/ 16669 w 474831"/>
                <a:gd name="connsiteY31" fmla="*/ 171450 h 559593"/>
                <a:gd name="connsiteX32" fmla="*/ 23813 w 474831"/>
                <a:gd name="connsiteY32" fmla="*/ 157162 h 559593"/>
                <a:gd name="connsiteX33" fmla="*/ 38100 w 474831"/>
                <a:gd name="connsiteY33" fmla="*/ 150018 h 559593"/>
                <a:gd name="connsiteX34" fmla="*/ 45244 w 474831"/>
                <a:gd name="connsiteY34" fmla="*/ 145256 h 559593"/>
                <a:gd name="connsiteX35" fmla="*/ 59532 w 474831"/>
                <a:gd name="connsiteY35" fmla="*/ 140493 h 559593"/>
                <a:gd name="connsiteX36" fmla="*/ 66675 w 474831"/>
                <a:gd name="connsiteY36" fmla="*/ 138112 h 559593"/>
                <a:gd name="connsiteX37" fmla="*/ 73819 w 474831"/>
                <a:gd name="connsiteY37" fmla="*/ 133350 h 559593"/>
                <a:gd name="connsiteX38" fmla="*/ 76200 w 474831"/>
                <a:gd name="connsiteY38" fmla="*/ 126206 h 559593"/>
                <a:gd name="connsiteX39" fmla="*/ 90488 w 474831"/>
                <a:gd name="connsiteY39" fmla="*/ 119062 h 559593"/>
                <a:gd name="connsiteX40" fmla="*/ 95250 w 474831"/>
                <a:gd name="connsiteY40" fmla="*/ 102393 h 559593"/>
                <a:gd name="connsiteX41" fmla="*/ 97632 w 474831"/>
                <a:gd name="connsiteY41" fmla="*/ 90487 h 559593"/>
                <a:gd name="connsiteX42" fmla="*/ 111919 w 474831"/>
                <a:gd name="connsiteY42" fmla="*/ 85725 h 559593"/>
                <a:gd name="connsiteX43" fmla="*/ 126207 w 474831"/>
                <a:gd name="connsiteY43" fmla="*/ 76200 h 559593"/>
                <a:gd name="connsiteX44" fmla="*/ 135732 w 474831"/>
                <a:gd name="connsiteY44" fmla="*/ 33337 h 559593"/>
                <a:gd name="connsiteX45" fmla="*/ 142875 w 474831"/>
                <a:gd name="connsiteY45" fmla="*/ 28575 h 559593"/>
                <a:gd name="connsiteX46" fmla="*/ 150019 w 474831"/>
                <a:gd name="connsiteY46" fmla="*/ 26193 h 559593"/>
                <a:gd name="connsiteX47" fmla="*/ 157163 w 474831"/>
                <a:gd name="connsiteY47" fmla="*/ 19050 h 559593"/>
                <a:gd name="connsiteX48" fmla="*/ 171450 w 474831"/>
                <a:gd name="connsiteY48" fmla="*/ 14287 h 559593"/>
                <a:gd name="connsiteX49" fmla="*/ 178594 w 474831"/>
                <a:gd name="connsiteY49" fmla="*/ 9525 h 559593"/>
                <a:gd name="connsiteX50" fmla="*/ 200025 w 474831"/>
                <a:gd name="connsiteY50" fmla="*/ 2381 h 559593"/>
                <a:gd name="connsiteX51" fmla="*/ 207169 w 474831"/>
                <a:gd name="connsiteY51" fmla="*/ 0 h 559593"/>
                <a:gd name="connsiteX52" fmla="*/ 219075 w 474831"/>
                <a:gd name="connsiteY52" fmla="*/ 2381 h 559593"/>
                <a:gd name="connsiteX53" fmla="*/ 223838 w 474831"/>
                <a:gd name="connsiteY53" fmla="*/ 11906 h 559593"/>
                <a:gd name="connsiteX54" fmla="*/ 233363 w 474831"/>
                <a:gd name="connsiteY54" fmla="*/ 26193 h 559593"/>
                <a:gd name="connsiteX55" fmla="*/ 238125 w 474831"/>
                <a:gd name="connsiteY55" fmla="*/ 33337 h 559593"/>
                <a:gd name="connsiteX56" fmla="*/ 242888 w 474831"/>
                <a:gd name="connsiteY56" fmla="*/ 42862 h 559593"/>
                <a:gd name="connsiteX57" fmla="*/ 245269 w 474831"/>
                <a:gd name="connsiteY57" fmla="*/ 50006 h 559593"/>
                <a:gd name="connsiteX58" fmla="*/ 250032 w 474831"/>
                <a:gd name="connsiteY58" fmla="*/ 57150 h 559593"/>
                <a:gd name="connsiteX59" fmla="*/ 252413 w 474831"/>
                <a:gd name="connsiteY59" fmla="*/ 64293 h 559593"/>
                <a:gd name="connsiteX60" fmla="*/ 254794 w 474831"/>
                <a:gd name="connsiteY60" fmla="*/ 78581 h 559593"/>
                <a:gd name="connsiteX61" fmla="*/ 259557 w 474831"/>
                <a:gd name="connsiteY61" fmla="*/ 85725 h 559593"/>
                <a:gd name="connsiteX62" fmla="*/ 264319 w 474831"/>
                <a:gd name="connsiteY62" fmla="*/ 100012 h 559593"/>
                <a:gd name="connsiteX63" fmla="*/ 266700 w 474831"/>
                <a:gd name="connsiteY63" fmla="*/ 107156 h 559593"/>
                <a:gd name="connsiteX64" fmla="*/ 271463 w 474831"/>
                <a:gd name="connsiteY64" fmla="*/ 114300 h 559593"/>
                <a:gd name="connsiteX65" fmla="*/ 273844 w 474831"/>
                <a:gd name="connsiteY65" fmla="*/ 121443 h 559593"/>
                <a:gd name="connsiteX66" fmla="*/ 278607 w 474831"/>
                <a:gd name="connsiteY66" fmla="*/ 130968 h 559593"/>
                <a:gd name="connsiteX67" fmla="*/ 280988 w 474831"/>
                <a:gd name="connsiteY67" fmla="*/ 142875 h 559593"/>
                <a:gd name="connsiteX68" fmla="*/ 290513 w 474831"/>
                <a:gd name="connsiteY68" fmla="*/ 164306 h 559593"/>
                <a:gd name="connsiteX69" fmla="*/ 300038 w 474831"/>
                <a:gd name="connsiteY69" fmla="*/ 178593 h 559593"/>
                <a:gd name="connsiteX70" fmla="*/ 307182 w 474831"/>
                <a:gd name="connsiteY70" fmla="*/ 202406 h 559593"/>
                <a:gd name="connsiteX71" fmla="*/ 311944 w 474831"/>
                <a:gd name="connsiteY71" fmla="*/ 216693 h 559593"/>
                <a:gd name="connsiteX72" fmla="*/ 316707 w 474831"/>
                <a:gd name="connsiteY72" fmla="*/ 230981 h 559593"/>
                <a:gd name="connsiteX73" fmla="*/ 319088 w 474831"/>
                <a:gd name="connsiteY73" fmla="*/ 238125 h 559593"/>
                <a:gd name="connsiteX74" fmla="*/ 340519 w 474831"/>
                <a:gd name="connsiteY74" fmla="*/ 254793 h 559593"/>
                <a:gd name="connsiteX75" fmla="*/ 354807 w 474831"/>
                <a:gd name="connsiteY75" fmla="*/ 264318 h 559593"/>
                <a:gd name="connsiteX76" fmla="*/ 373857 w 474831"/>
                <a:gd name="connsiteY76" fmla="*/ 269081 h 559593"/>
                <a:gd name="connsiteX77" fmla="*/ 381000 w 474831"/>
                <a:gd name="connsiteY77" fmla="*/ 271462 h 559593"/>
                <a:gd name="connsiteX78" fmla="*/ 404813 w 474831"/>
                <a:gd name="connsiteY78" fmla="*/ 273843 h 559593"/>
                <a:gd name="connsiteX79" fmla="*/ 431007 w 474831"/>
                <a:gd name="connsiteY79" fmla="*/ 271462 h 559593"/>
                <a:gd name="connsiteX80" fmla="*/ 459582 w 474831"/>
                <a:gd name="connsiteY80" fmla="*/ 269081 h 559593"/>
                <a:gd name="connsiteX81" fmla="*/ 473870 w 474831"/>
                <a:gd name="connsiteY81" fmla="*/ 269081 h 559593"/>
                <a:gd name="connsiteX82" fmla="*/ 433388 w 474831"/>
                <a:gd name="connsiteY82" fmla="*/ 304800 h 559593"/>
                <a:gd name="connsiteX83" fmla="*/ 431007 w 474831"/>
                <a:gd name="connsiteY83" fmla="*/ 311943 h 559593"/>
                <a:gd name="connsiteX84" fmla="*/ 428625 w 474831"/>
                <a:gd name="connsiteY84" fmla="*/ 364331 h 559593"/>
                <a:gd name="connsiteX85" fmla="*/ 416719 w 474831"/>
                <a:gd name="connsiteY85" fmla="*/ 376237 h 559593"/>
                <a:gd name="connsiteX86" fmla="*/ 402432 w 474831"/>
                <a:gd name="connsiteY86" fmla="*/ 388143 h 559593"/>
                <a:gd name="connsiteX87" fmla="*/ 397669 w 474831"/>
                <a:gd name="connsiteY87" fmla="*/ 404812 h 559593"/>
                <a:gd name="connsiteX88" fmla="*/ 388144 w 474831"/>
                <a:gd name="connsiteY88" fmla="*/ 419100 h 559593"/>
                <a:gd name="connsiteX89" fmla="*/ 378619 w 474831"/>
                <a:gd name="connsiteY89" fmla="*/ 440531 h 559593"/>
                <a:gd name="connsiteX90" fmla="*/ 366713 w 474831"/>
                <a:gd name="connsiteY90" fmla="*/ 44529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474831" h="559593">
                  <a:moveTo>
                    <a:pt x="366713" y="445293"/>
                  </a:moveTo>
                  <a:cubicBezTo>
                    <a:pt x="360760" y="447277"/>
                    <a:pt x="349586" y="451408"/>
                    <a:pt x="342900" y="452437"/>
                  </a:cubicBezTo>
                  <a:cubicBezTo>
                    <a:pt x="335796" y="453530"/>
                    <a:pt x="328613" y="454024"/>
                    <a:pt x="321469" y="454818"/>
                  </a:cubicBezTo>
                  <a:cubicBezTo>
                    <a:pt x="316707" y="456406"/>
                    <a:pt x="311359" y="456796"/>
                    <a:pt x="307182" y="459581"/>
                  </a:cubicBezTo>
                  <a:lnTo>
                    <a:pt x="292894" y="469106"/>
                  </a:lnTo>
                  <a:cubicBezTo>
                    <a:pt x="284210" y="495161"/>
                    <a:pt x="298060" y="455696"/>
                    <a:pt x="285750" y="483393"/>
                  </a:cubicBezTo>
                  <a:cubicBezTo>
                    <a:pt x="285747" y="483399"/>
                    <a:pt x="279799" y="501250"/>
                    <a:pt x="278607" y="504825"/>
                  </a:cubicBezTo>
                  <a:cubicBezTo>
                    <a:pt x="276259" y="511869"/>
                    <a:pt x="277778" y="513654"/>
                    <a:pt x="269082" y="514350"/>
                  </a:cubicBezTo>
                  <a:cubicBezTo>
                    <a:pt x="251657" y="515744"/>
                    <a:pt x="234157" y="515937"/>
                    <a:pt x="216694" y="516731"/>
                  </a:cubicBezTo>
                  <a:cubicBezTo>
                    <a:pt x="215900" y="525462"/>
                    <a:pt x="215472" y="534235"/>
                    <a:pt x="214313" y="542925"/>
                  </a:cubicBezTo>
                  <a:cubicBezTo>
                    <a:pt x="213881" y="546169"/>
                    <a:pt x="213747" y="549727"/>
                    <a:pt x="211932" y="552450"/>
                  </a:cubicBezTo>
                  <a:cubicBezTo>
                    <a:pt x="208643" y="557383"/>
                    <a:pt x="200042" y="558398"/>
                    <a:pt x="195263" y="559593"/>
                  </a:cubicBezTo>
                  <a:lnTo>
                    <a:pt x="171450" y="557212"/>
                  </a:lnTo>
                  <a:cubicBezTo>
                    <a:pt x="167114" y="554683"/>
                    <a:pt x="168275" y="547687"/>
                    <a:pt x="166688" y="542925"/>
                  </a:cubicBezTo>
                  <a:cubicBezTo>
                    <a:pt x="163402" y="533066"/>
                    <a:pt x="166396" y="537174"/>
                    <a:pt x="157163" y="531018"/>
                  </a:cubicBezTo>
                  <a:cubicBezTo>
                    <a:pt x="155575" y="528637"/>
                    <a:pt x="154635" y="525663"/>
                    <a:pt x="152400" y="523875"/>
                  </a:cubicBezTo>
                  <a:cubicBezTo>
                    <a:pt x="149312" y="521405"/>
                    <a:pt x="131121" y="519137"/>
                    <a:pt x="130969" y="519112"/>
                  </a:cubicBezTo>
                  <a:cubicBezTo>
                    <a:pt x="129382" y="515937"/>
                    <a:pt x="127605" y="512850"/>
                    <a:pt x="126207" y="509587"/>
                  </a:cubicBezTo>
                  <a:cubicBezTo>
                    <a:pt x="123757" y="503870"/>
                    <a:pt x="123173" y="498970"/>
                    <a:pt x="121444" y="492918"/>
                  </a:cubicBezTo>
                  <a:cubicBezTo>
                    <a:pt x="120755" y="490505"/>
                    <a:pt x="119672" y="488210"/>
                    <a:pt x="119063" y="485775"/>
                  </a:cubicBezTo>
                  <a:cubicBezTo>
                    <a:pt x="118101" y="481928"/>
                    <a:pt x="116777" y="471183"/>
                    <a:pt x="114300" y="466725"/>
                  </a:cubicBezTo>
                  <a:cubicBezTo>
                    <a:pt x="111520" y="461721"/>
                    <a:pt x="110471" y="453007"/>
                    <a:pt x="104775" y="452437"/>
                  </a:cubicBezTo>
                  <a:lnTo>
                    <a:pt x="80963" y="450056"/>
                  </a:lnTo>
                  <a:cubicBezTo>
                    <a:pt x="77788" y="449262"/>
                    <a:pt x="74701" y="447926"/>
                    <a:pt x="71438" y="447675"/>
                  </a:cubicBezTo>
                  <a:cubicBezTo>
                    <a:pt x="9807" y="442934"/>
                    <a:pt x="36601" y="451143"/>
                    <a:pt x="11907" y="442912"/>
                  </a:cubicBezTo>
                  <a:cubicBezTo>
                    <a:pt x="9526" y="440531"/>
                    <a:pt x="6399" y="438712"/>
                    <a:pt x="4763" y="435768"/>
                  </a:cubicBezTo>
                  <a:cubicBezTo>
                    <a:pt x="2325" y="431380"/>
                    <a:pt x="0" y="421481"/>
                    <a:pt x="0" y="421481"/>
                  </a:cubicBezTo>
                  <a:cubicBezTo>
                    <a:pt x="794" y="403225"/>
                    <a:pt x="980" y="384932"/>
                    <a:pt x="2382" y="366712"/>
                  </a:cubicBezTo>
                  <a:cubicBezTo>
                    <a:pt x="2575" y="364209"/>
                    <a:pt x="4073" y="361982"/>
                    <a:pt x="4763" y="359568"/>
                  </a:cubicBezTo>
                  <a:cubicBezTo>
                    <a:pt x="5662" y="356421"/>
                    <a:pt x="6350" y="353218"/>
                    <a:pt x="7144" y="350043"/>
                  </a:cubicBezTo>
                  <a:cubicBezTo>
                    <a:pt x="7938" y="339724"/>
                    <a:pt x="9238" y="329432"/>
                    <a:pt x="9525" y="319087"/>
                  </a:cubicBezTo>
                  <a:cubicBezTo>
                    <a:pt x="13575" y="173303"/>
                    <a:pt x="-14173" y="217713"/>
                    <a:pt x="16669" y="171450"/>
                  </a:cubicBezTo>
                  <a:cubicBezTo>
                    <a:pt x="18606" y="165639"/>
                    <a:pt x="19196" y="161779"/>
                    <a:pt x="23813" y="157162"/>
                  </a:cubicBezTo>
                  <a:cubicBezTo>
                    <a:pt x="30634" y="150341"/>
                    <a:pt x="30357" y="153890"/>
                    <a:pt x="38100" y="150018"/>
                  </a:cubicBezTo>
                  <a:cubicBezTo>
                    <a:pt x="40660" y="148738"/>
                    <a:pt x="42629" y="146418"/>
                    <a:pt x="45244" y="145256"/>
                  </a:cubicBezTo>
                  <a:cubicBezTo>
                    <a:pt x="49832" y="143217"/>
                    <a:pt x="54769" y="142081"/>
                    <a:pt x="59532" y="140493"/>
                  </a:cubicBezTo>
                  <a:cubicBezTo>
                    <a:pt x="61913" y="139699"/>
                    <a:pt x="64587" y="139504"/>
                    <a:pt x="66675" y="138112"/>
                  </a:cubicBezTo>
                  <a:lnTo>
                    <a:pt x="73819" y="133350"/>
                  </a:lnTo>
                  <a:cubicBezTo>
                    <a:pt x="74613" y="130969"/>
                    <a:pt x="74632" y="128166"/>
                    <a:pt x="76200" y="126206"/>
                  </a:cubicBezTo>
                  <a:cubicBezTo>
                    <a:pt x="79558" y="122009"/>
                    <a:pt x="85781" y="120631"/>
                    <a:pt x="90488" y="119062"/>
                  </a:cubicBezTo>
                  <a:cubicBezTo>
                    <a:pt x="93140" y="111104"/>
                    <a:pt x="93256" y="111367"/>
                    <a:pt x="95250" y="102393"/>
                  </a:cubicBezTo>
                  <a:cubicBezTo>
                    <a:pt x="96128" y="98442"/>
                    <a:pt x="94770" y="93349"/>
                    <a:pt x="97632" y="90487"/>
                  </a:cubicBezTo>
                  <a:cubicBezTo>
                    <a:pt x="101182" y="86937"/>
                    <a:pt x="111919" y="85725"/>
                    <a:pt x="111919" y="85725"/>
                  </a:cubicBezTo>
                  <a:cubicBezTo>
                    <a:pt x="116682" y="82550"/>
                    <a:pt x="125871" y="81914"/>
                    <a:pt x="126207" y="76200"/>
                  </a:cubicBezTo>
                  <a:cubicBezTo>
                    <a:pt x="128735" y="33212"/>
                    <a:pt x="115764" y="39992"/>
                    <a:pt x="135732" y="33337"/>
                  </a:cubicBezTo>
                  <a:cubicBezTo>
                    <a:pt x="138113" y="31750"/>
                    <a:pt x="140316" y="29855"/>
                    <a:pt x="142875" y="28575"/>
                  </a:cubicBezTo>
                  <a:cubicBezTo>
                    <a:pt x="145120" y="27452"/>
                    <a:pt x="147930" y="27585"/>
                    <a:pt x="150019" y="26193"/>
                  </a:cubicBezTo>
                  <a:cubicBezTo>
                    <a:pt x="152821" y="24325"/>
                    <a:pt x="154219" y="20685"/>
                    <a:pt x="157163" y="19050"/>
                  </a:cubicBezTo>
                  <a:cubicBezTo>
                    <a:pt x="161551" y="16612"/>
                    <a:pt x="167273" y="17071"/>
                    <a:pt x="171450" y="14287"/>
                  </a:cubicBezTo>
                  <a:cubicBezTo>
                    <a:pt x="173831" y="12700"/>
                    <a:pt x="175979" y="10687"/>
                    <a:pt x="178594" y="9525"/>
                  </a:cubicBezTo>
                  <a:cubicBezTo>
                    <a:pt x="178596" y="9524"/>
                    <a:pt x="196452" y="3572"/>
                    <a:pt x="200025" y="2381"/>
                  </a:cubicBezTo>
                  <a:lnTo>
                    <a:pt x="207169" y="0"/>
                  </a:lnTo>
                  <a:cubicBezTo>
                    <a:pt x="211138" y="794"/>
                    <a:pt x="215782" y="29"/>
                    <a:pt x="219075" y="2381"/>
                  </a:cubicBezTo>
                  <a:cubicBezTo>
                    <a:pt x="221964" y="4444"/>
                    <a:pt x="222012" y="8862"/>
                    <a:pt x="223838" y="11906"/>
                  </a:cubicBezTo>
                  <a:cubicBezTo>
                    <a:pt x="226783" y="16814"/>
                    <a:pt x="230188" y="21431"/>
                    <a:pt x="233363" y="26193"/>
                  </a:cubicBezTo>
                  <a:cubicBezTo>
                    <a:pt x="234950" y="28574"/>
                    <a:pt x="236845" y="30777"/>
                    <a:pt x="238125" y="33337"/>
                  </a:cubicBezTo>
                  <a:cubicBezTo>
                    <a:pt x="239713" y="36512"/>
                    <a:pt x="241490" y="39599"/>
                    <a:pt x="242888" y="42862"/>
                  </a:cubicBezTo>
                  <a:cubicBezTo>
                    <a:pt x="243877" y="45169"/>
                    <a:pt x="244146" y="47761"/>
                    <a:pt x="245269" y="50006"/>
                  </a:cubicBezTo>
                  <a:cubicBezTo>
                    <a:pt x="246549" y="52566"/>
                    <a:pt x="248444" y="54769"/>
                    <a:pt x="250032" y="57150"/>
                  </a:cubicBezTo>
                  <a:cubicBezTo>
                    <a:pt x="250826" y="59531"/>
                    <a:pt x="251869" y="61843"/>
                    <a:pt x="252413" y="64293"/>
                  </a:cubicBezTo>
                  <a:cubicBezTo>
                    <a:pt x="253460" y="69006"/>
                    <a:pt x="253267" y="74000"/>
                    <a:pt x="254794" y="78581"/>
                  </a:cubicBezTo>
                  <a:cubicBezTo>
                    <a:pt x="255699" y="81296"/>
                    <a:pt x="257969" y="83344"/>
                    <a:pt x="259557" y="85725"/>
                  </a:cubicBezTo>
                  <a:lnTo>
                    <a:pt x="264319" y="100012"/>
                  </a:lnTo>
                  <a:cubicBezTo>
                    <a:pt x="265113" y="102393"/>
                    <a:pt x="265308" y="105068"/>
                    <a:pt x="266700" y="107156"/>
                  </a:cubicBezTo>
                  <a:lnTo>
                    <a:pt x="271463" y="114300"/>
                  </a:lnTo>
                  <a:cubicBezTo>
                    <a:pt x="272257" y="116681"/>
                    <a:pt x="272855" y="119136"/>
                    <a:pt x="273844" y="121443"/>
                  </a:cubicBezTo>
                  <a:cubicBezTo>
                    <a:pt x="275242" y="124706"/>
                    <a:pt x="277484" y="127600"/>
                    <a:pt x="278607" y="130968"/>
                  </a:cubicBezTo>
                  <a:cubicBezTo>
                    <a:pt x="279887" y="134808"/>
                    <a:pt x="279923" y="138970"/>
                    <a:pt x="280988" y="142875"/>
                  </a:cubicBezTo>
                  <a:cubicBezTo>
                    <a:pt x="284911" y="157262"/>
                    <a:pt x="283960" y="154477"/>
                    <a:pt x="290513" y="164306"/>
                  </a:cubicBezTo>
                  <a:cubicBezTo>
                    <a:pt x="298390" y="187941"/>
                    <a:pt x="285174" y="151837"/>
                    <a:pt x="300038" y="178593"/>
                  </a:cubicBezTo>
                  <a:cubicBezTo>
                    <a:pt x="303693" y="185173"/>
                    <a:pt x="304978" y="195060"/>
                    <a:pt x="307182" y="202406"/>
                  </a:cubicBezTo>
                  <a:cubicBezTo>
                    <a:pt x="308625" y="207214"/>
                    <a:pt x="310357" y="211931"/>
                    <a:pt x="311944" y="216693"/>
                  </a:cubicBezTo>
                  <a:lnTo>
                    <a:pt x="316707" y="230981"/>
                  </a:lnTo>
                  <a:cubicBezTo>
                    <a:pt x="317501" y="233362"/>
                    <a:pt x="317313" y="236350"/>
                    <a:pt x="319088" y="238125"/>
                  </a:cubicBezTo>
                  <a:cubicBezTo>
                    <a:pt x="330280" y="249315"/>
                    <a:pt x="323430" y="243400"/>
                    <a:pt x="340519" y="254793"/>
                  </a:cubicBezTo>
                  <a:lnTo>
                    <a:pt x="354807" y="264318"/>
                  </a:lnTo>
                  <a:cubicBezTo>
                    <a:pt x="371126" y="269760"/>
                    <a:pt x="350884" y="263338"/>
                    <a:pt x="373857" y="269081"/>
                  </a:cubicBezTo>
                  <a:cubicBezTo>
                    <a:pt x="376292" y="269690"/>
                    <a:pt x="378519" y="271080"/>
                    <a:pt x="381000" y="271462"/>
                  </a:cubicBezTo>
                  <a:cubicBezTo>
                    <a:pt x="388885" y="272675"/>
                    <a:pt x="396875" y="273049"/>
                    <a:pt x="404813" y="273843"/>
                  </a:cubicBezTo>
                  <a:cubicBezTo>
                    <a:pt x="407988" y="275431"/>
                    <a:pt x="421879" y="272256"/>
                    <a:pt x="431007" y="271462"/>
                  </a:cubicBezTo>
                  <a:lnTo>
                    <a:pt x="459582" y="269081"/>
                  </a:lnTo>
                  <a:cubicBezTo>
                    <a:pt x="466726" y="268684"/>
                    <a:pt x="478236" y="263128"/>
                    <a:pt x="473870" y="269081"/>
                  </a:cubicBezTo>
                  <a:cubicBezTo>
                    <a:pt x="469504" y="275034"/>
                    <a:pt x="440532" y="297656"/>
                    <a:pt x="433388" y="304800"/>
                  </a:cubicBezTo>
                  <a:cubicBezTo>
                    <a:pt x="426244" y="311944"/>
                    <a:pt x="431207" y="309441"/>
                    <a:pt x="431007" y="311943"/>
                  </a:cubicBezTo>
                  <a:cubicBezTo>
                    <a:pt x="429613" y="329368"/>
                    <a:pt x="430708" y="346975"/>
                    <a:pt x="428625" y="364331"/>
                  </a:cubicBezTo>
                  <a:cubicBezTo>
                    <a:pt x="427849" y="370800"/>
                    <a:pt x="420671" y="372944"/>
                    <a:pt x="416719" y="376237"/>
                  </a:cubicBezTo>
                  <a:cubicBezTo>
                    <a:pt x="398379" y="391520"/>
                    <a:pt x="420171" y="376317"/>
                    <a:pt x="402432" y="388143"/>
                  </a:cubicBezTo>
                  <a:cubicBezTo>
                    <a:pt x="401872" y="390381"/>
                    <a:pt x="399220" y="402020"/>
                    <a:pt x="397669" y="404812"/>
                  </a:cubicBezTo>
                  <a:cubicBezTo>
                    <a:pt x="394889" y="409816"/>
                    <a:pt x="388144" y="419100"/>
                    <a:pt x="388144" y="419100"/>
                  </a:cubicBezTo>
                  <a:cubicBezTo>
                    <a:pt x="385786" y="426175"/>
                    <a:pt x="384280" y="434870"/>
                    <a:pt x="378619" y="440531"/>
                  </a:cubicBezTo>
                  <a:cubicBezTo>
                    <a:pt x="376595" y="442555"/>
                    <a:pt x="372666" y="443309"/>
                    <a:pt x="366713" y="44529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7" name="Forma livre 456"/>
            <p:cNvSpPr/>
            <p:nvPr/>
          </p:nvSpPr>
          <p:spPr>
            <a:xfrm>
              <a:off x="1456080" y="4509705"/>
              <a:ext cx="734121" cy="316800"/>
            </a:xfrm>
            <a:custGeom>
              <a:avLst/>
              <a:gdLst>
                <a:gd name="connsiteX0" fmla="*/ 878901 w 1114651"/>
                <a:gd name="connsiteY0" fmla="*/ 445294 h 481013"/>
                <a:gd name="connsiteX1" fmla="*/ 869376 w 1114651"/>
                <a:gd name="connsiteY1" fmla="*/ 457200 h 481013"/>
                <a:gd name="connsiteX2" fmla="*/ 862232 w 1114651"/>
                <a:gd name="connsiteY2" fmla="*/ 459581 h 481013"/>
                <a:gd name="connsiteX3" fmla="*/ 855088 w 1114651"/>
                <a:gd name="connsiteY3" fmla="*/ 473869 h 481013"/>
                <a:gd name="connsiteX4" fmla="*/ 850326 w 1114651"/>
                <a:gd name="connsiteY4" fmla="*/ 481013 h 481013"/>
                <a:gd name="connsiteX5" fmla="*/ 821751 w 1114651"/>
                <a:gd name="connsiteY5" fmla="*/ 476250 h 481013"/>
                <a:gd name="connsiteX6" fmla="*/ 807463 w 1114651"/>
                <a:gd name="connsiteY6" fmla="*/ 466725 h 481013"/>
                <a:gd name="connsiteX7" fmla="*/ 800320 w 1114651"/>
                <a:gd name="connsiteY7" fmla="*/ 461963 h 481013"/>
                <a:gd name="connsiteX8" fmla="*/ 793176 w 1114651"/>
                <a:gd name="connsiteY8" fmla="*/ 459581 h 481013"/>
                <a:gd name="connsiteX9" fmla="*/ 778888 w 1114651"/>
                <a:gd name="connsiteY9" fmla="*/ 452438 h 481013"/>
                <a:gd name="connsiteX10" fmla="*/ 569338 w 1114651"/>
                <a:gd name="connsiteY10" fmla="*/ 450056 h 481013"/>
                <a:gd name="connsiteX11" fmla="*/ 562194 w 1114651"/>
                <a:gd name="connsiteY11" fmla="*/ 433388 h 481013"/>
                <a:gd name="connsiteX12" fmla="*/ 555051 w 1114651"/>
                <a:gd name="connsiteY12" fmla="*/ 428625 h 481013"/>
                <a:gd name="connsiteX13" fmla="*/ 547907 w 1114651"/>
                <a:gd name="connsiteY13" fmla="*/ 421481 h 481013"/>
                <a:gd name="connsiteX14" fmla="*/ 540763 w 1114651"/>
                <a:gd name="connsiteY14" fmla="*/ 419100 h 481013"/>
                <a:gd name="connsiteX15" fmla="*/ 533619 w 1114651"/>
                <a:gd name="connsiteY15" fmla="*/ 414338 h 481013"/>
                <a:gd name="connsiteX16" fmla="*/ 266919 w 1114651"/>
                <a:gd name="connsiteY16" fmla="*/ 411956 h 481013"/>
                <a:gd name="connsiteX17" fmla="*/ 245488 w 1114651"/>
                <a:gd name="connsiteY17" fmla="*/ 392906 h 481013"/>
                <a:gd name="connsiteX18" fmla="*/ 238344 w 1114651"/>
                <a:gd name="connsiteY18" fmla="*/ 385763 h 481013"/>
                <a:gd name="connsiteX19" fmla="*/ 221676 w 1114651"/>
                <a:gd name="connsiteY19" fmla="*/ 376238 h 481013"/>
                <a:gd name="connsiteX20" fmla="*/ 57369 w 1114651"/>
                <a:gd name="connsiteY20" fmla="*/ 378619 h 481013"/>
                <a:gd name="connsiteX21" fmla="*/ 7363 w 1114651"/>
                <a:gd name="connsiteY21" fmla="*/ 378619 h 481013"/>
                <a:gd name="connsiteX22" fmla="*/ 4982 w 1114651"/>
                <a:gd name="connsiteY22" fmla="*/ 338138 h 481013"/>
                <a:gd name="connsiteX23" fmla="*/ 219 w 1114651"/>
                <a:gd name="connsiteY23" fmla="*/ 330994 h 481013"/>
                <a:gd name="connsiteX24" fmla="*/ 2601 w 1114651"/>
                <a:gd name="connsiteY24" fmla="*/ 259556 h 481013"/>
                <a:gd name="connsiteX25" fmla="*/ 7363 w 1114651"/>
                <a:gd name="connsiteY25" fmla="*/ 245269 h 481013"/>
                <a:gd name="connsiteX26" fmla="*/ 12126 w 1114651"/>
                <a:gd name="connsiteY26" fmla="*/ 238125 h 481013"/>
                <a:gd name="connsiteX27" fmla="*/ 21651 w 1114651"/>
                <a:gd name="connsiteY27" fmla="*/ 223838 h 481013"/>
                <a:gd name="connsiteX28" fmla="*/ 26413 w 1114651"/>
                <a:gd name="connsiteY28" fmla="*/ 209550 h 481013"/>
                <a:gd name="connsiteX29" fmla="*/ 28794 w 1114651"/>
                <a:gd name="connsiteY29" fmla="*/ 202406 h 481013"/>
                <a:gd name="connsiteX30" fmla="*/ 33557 w 1114651"/>
                <a:gd name="connsiteY30" fmla="*/ 195263 h 481013"/>
                <a:gd name="connsiteX31" fmla="*/ 38319 w 1114651"/>
                <a:gd name="connsiteY31" fmla="*/ 176213 h 481013"/>
                <a:gd name="connsiteX32" fmla="*/ 43082 w 1114651"/>
                <a:gd name="connsiteY32" fmla="*/ 161925 h 481013"/>
                <a:gd name="connsiteX33" fmla="*/ 45463 w 1114651"/>
                <a:gd name="connsiteY33" fmla="*/ 154781 h 481013"/>
                <a:gd name="connsiteX34" fmla="*/ 50226 w 1114651"/>
                <a:gd name="connsiteY34" fmla="*/ 111919 h 481013"/>
                <a:gd name="connsiteX35" fmla="*/ 54988 w 1114651"/>
                <a:gd name="connsiteY35" fmla="*/ 119063 h 481013"/>
                <a:gd name="connsiteX36" fmla="*/ 71657 w 1114651"/>
                <a:gd name="connsiteY36" fmla="*/ 123825 h 481013"/>
                <a:gd name="connsiteX37" fmla="*/ 147857 w 1114651"/>
                <a:gd name="connsiteY37" fmla="*/ 130969 h 481013"/>
                <a:gd name="connsiteX38" fmla="*/ 162144 w 1114651"/>
                <a:gd name="connsiteY38" fmla="*/ 140494 h 481013"/>
                <a:gd name="connsiteX39" fmla="*/ 169288 w 1114651"/>
                <a:gd name="connsiteY39" fmla="*/ 145256 h 481013"/>
                <a:gd name="connsiteX40" fmla="*/ 174051 w 1114651"/>
                <a:gd name="connsiteY40" fmla="*/ 159544 h 481013"/>
                <a:gd name="connsiteX41" fmla="*/ 181194 w 1114651"/>
                <a:gd name="connsiteY41" fmla="*/ 185738 h 481013"/>
                <a:gd name="connsiteX42" fmla="*/ 185957 w 1114651"/>
                <a:gd name="connsiteY42" fmla="*/ 192881 h 481013"/>
                <a:gd name="connsiteX43" fmla="*/ 209769 w 1114651"/>
                <a:gd name="connsiteY43" fmla="*/ 202406 h 481013"/>
                <a:gd name="connsiteX44" fmla="*/ 216913 w 1114651"/>
                <a:gd name="connsiteY44" fmla="*/ 204788 h 481013"/>
                <a:gd name="connsiteX45" fmla="*/ 233582 w 1114651"/>
                <a:gd name="connsiteY45" fmla="*/ 226219 h 481013"/>
                <a:gd name="connsiteX46" fmla="*/ 240726 w 1114651"/>
                <a:gd name="connsiteY46" fmla="*/ 230981 h 481013"/>
                <a:gd name="connsiteX47" fmla="*/ 247869 w 1114651"/>
                <a:gd name="connsiteY47" fmla="*/ 233363 h 481013"/>
                <a:gd name="connsiteX48" fmla="*/ 266919 w 1114651"/>
                <a:gd name="connsiteY48" fmla="*/ 230981 h 481013"/>
                <a:gd name="connsiteX49" fmla="*/ 276444 w 1114651"/>
                <a:gd name="connsiteY49" fmla="*/ 202406 h 481013"/>
                <a:gd name="connsiteX50" fmla="*/ 324069 w 1114651"/>
                <a:gd name="connsiteY50" fmla="*/ 200025 h 481013"/>
                <a:gd name="connsiteX51" fmla="*/ 328832 w 1114651"/>
                <a:gd name="connsiteY51" fmla="*/ 190500 h 481013"/>
                <a:gd name="connsiteX52" fmla="*/ 333594 w 1114651"/>
                <a:gd name="connsiteY52" fmla="*/ 183356 h 481013"/>
                <a:gd name="connsiteX53" fmla="*/ 345501 w 1114651"/>
                <a:gd name="connsiteY53" fmla="*/ 164306 h 481013"/>
                <a:gd name="connsiteX54" fmla="*/ 352644 w 1114651"/>
                <a:gd name="connsiteY54" fmla="*/ 150019 h 481013"/>
                <a:gd name="connsiteX55" fmla="*/ 359788 w 1114651"/>
                <a:gd name="connsiteY55" fmla="*/ 145256 h 481013"/>
                <a:gd name="connsiteX56" fmla="*/ 383601 w 1114651"/>
                <a:gd name="connsiteY56" fmla="*/ 135731 h 481013"/>
                <a:gd name="connsiteX57" fmla="*/ 412176 w 1114651"/>
                <a:gd name="connsiteY57" fmla="*/ 126206 h 481013"/>
                <a:gd name="connsiteX58" fmla="*/ 426463 w 1114651"/>
                <a:gd name="connsiteY58" fmla="*/ 121444 h 481013"/>
                <a:gd name="connsiteX59" fmla="*/ 435988 w 1114651"/>
                <a:gd name="connsiteY59" fmla="*/ 119063 h 481013"/>
                <a:gd name="connsiteX60" fmla="*/ 440751 w 1114651"/>
                <a:gd name="connsiteY60" fmla="*/ 111919 h 481013"/>
                <a:gd name="connsiteX61" fmla="*/ 447894 w 1114651"/>
                <a:gd name="connsiteY61" fmla="*/ 104775 h 481013"/>
                <a:gd name="connsiteX62" fmla="*/ 450276 w 1114651"/>
                <a:gd name="connsiteY62" fmla="*/ 95250 h 481013"/>
                <a:gd name="connsiteX63" fmla="*/ 455038 w 1114651"/>
                <a:gd name="connsiteY63" fmla="*/ 80963 h 481013"/>
                <a:gd name="connsiteX64" fmla="*/ 457419 w 1114651"/>
                <a:gd name="connsiteY64" fmla="*/ 73819 h 481013"/>
                <a:gd name="connsiteX65" fmla="*/ 464563 w 1114651"/>
                <a:gd name="connsiteY65" fmla="*/ 69056 h 481013"/>
                <a:gd name="connsiteX66" fmla="*/ 476469 w 1114651"/>
                <a:gd name="connsiteY66" fmla="*/ 54769 h 481013"/>
                <a:gd name="connsiteX67" fmla="*/ 483613 w 1114651"/>
                <a:gd name="connsiteY67" fmla="*/ 52388 h 481013"/>
                <a:gd name="connsiteX68" fmla="*/ 485994 w 1114651"/>
                <a:gd name="connsiteY68" fmla="*/ 45244 h 481013"/>
                <a:gd name="connsiteX69" fmla="*/ 514569 w 1114651"/>
                <a:gd name="connsiteY69" fmla="*/ 28575 h 481013"/>
                <a:gd name="connsiteX70" fmla="*/ 536001 w 1114651"/>
                <a:gd name="connsiteY70" fmla="*/ 38100 h 481013"/>
                <a:gd name="connsiteX71" fmla="*/ 540763 w 1114651"/>
                <a:gd name="connsiteY71" fmla="*/ 45244 h 481013"/>
                <a:gd name="connsiteX72" fmla="*/ 555051 w 1114651"/>
                <a:gd name="connsiteY72" fmla="*/ 54769 h 481013"/>
                <a:gd name="connsiteX73" fmla="*/ 569338 w 1114651"/>
                <a:gd name="connsiteY73" fmla="*/ 61913 h 481013"/>
                <a:gd name="connsiteX74" fmla="*/ 597913 w 1114651"/>
                <a:gd name="connsiteY74" fmla="*/ 59531 h 481013"/>
                <a:gd name="connsiteX75" fmla="*/ 612201 w 1114651"/>
                <a:gd name="connsiteY75" fmla="*/ 54769 h 481013"/>
                <a:gd name="connsiteX76" fmla="*/ 626488 w 1114651"/>
                <a:gd name="connsiteY76" fmla="*/ 50006 h 481013"/>
                <a:gd name="connsiteX77" fmla="*/ 633632 w 1114651"/>
                <a:gd name="connsiteY77" fmla="*/ 47625 h 481013"/>
                <a:gd name="connsiteX78" fmla="*/ 640776 w 1114651"/>
                <a:gd name="connsiteY78" fmla="*/ 42863 h 481013"/>
                <a:gd name="connsiteX79" fmla="*/ 659826 w 1114651"/>
                <a:gd name="connsiteY79" fmla="*/ 40481 h 481013"/>
                <a:gd name="connsiteX80" fmla="*/ 671732 w 1114651"/>
                <a:gd name="connsiteY80" fmla="*/ 38100 h 481013"/>
                <a:gd name="connsiteX81" fmla="*/ 697926 w 1114651"/>
                <a:gd name="connsiteY81" fmla="*/ 35719 h 481013"/>
                <a:gd name="connsiteX82" fmla="*/ 712213 w 1114651"/>
                <a:gd name="connsiteY82" fmla="*/ 30956 h 481013"/>
                <a:gd name="connsiteX83" fmla="*/ 726501 w 1114651"/>
                <a:gd name="connsiteY83" fmla="*/ 21431 h 481013"/>
                <a:gd name="connsiteX84" fmla="*/ 738407 w 1114651"/>
                <a:gd name="connsiteY84" fmla="*/ 0 h 481013"/>
                <a:gd name="connsiteX85" fmla="*/ 752695 w 1114651"/>
                <a:gd name="connsiteY85" fmla="*/ 2381 h 481013"/>
                <a:gd name="connsiteX86" fmla="*/ 755076 w 1114651"/>
                <a:gd name="connsiteY86" fmla="*/ 9525 h 481013"/>
                <a:gd name="connsiteX87" fmla="*/ 776507 w 1114651"/>
                <a:gd name="connsiteY87" fmla="*/ 21431 h 481013"/>
                <a:gd name="connsiteX88" fmla="*/ 797938 w 1114651"/>
                <a:gd name="connsiteY88" fmla="*/ 30956 h 481013"/>
                <a:gd name="connsiteX89" fmla="*/ 805082 w 1114651"/>
                <a:gd name="connsiteY89" fmla="*/ 33338 h 481013"/>
                <a:gd name="connsiteX90" fmla="*/ 812226 w 1114651"/>
                <a:gd name="connsiteY90" fmla="*/ 35719 h 481013"/>
                <a:gd name="connsiteX91" fmla="*/ 816988 w 1114651"/>
                <a:gd name="connsiteY91" fmla="*/ 42863 h 481013"/>
                <a:gd name="connsiteX92" fmla="*/ 821751 w 1114651"/>
                <a:gd name="connsiteY92" fmla="*/ 57150 h 481013"/>
                <a:gd name="connsiteX93" fmla="*/ 826513 w 1114651"/>
                <a:gd name="connsiteY93" fmla="*/ 64294 h 481013"/>
                <a:gd name="connsiteX94" fmla="*/ 828895 w 1114651"/>
                <a:gd name="connsiteY94" fmla="*/ 71438 h 481013"/>
                <a:gd name="connsiteX95" fmla="*/ 843182 w 1114651"/>
                <a:gd name="connsiteY95" fmla="*/ 76200 h 481013"/>
                <a:gd name="connsiteX96" fmla="*/ 850326 w 1114651"/>
                <a:gd name="connsiteY96" fmla="*/ 80963 h 481013"/>
                <a:gd name="connsiteX97" fmla="*/ 857470 w 1114651"/>
                <a:gd name="connsiteY97" fmla="*/ 83344 h 481013"/>
                <a:gd name="connsiteX98" fmla="*/ 869376 w 1114651"/>
                <a:gd name="connsiteY98" fmla="*/ 97631 h 481013"/>
                <a:gd name="connsiteX99" fmla="*/ 871757 w 1114651"/>
                <a:gd name="connsiteY99" fmla="*/ 104775 h 481013"/>
                <a:gd name="connsiteX100" fmla="*/ 881282 w 1114651"/>
                <a:gd name="connsiteY100" fmla="*/ 119063 h 481013"/>
                <a:gd name="connsiteX101" fmla="*/ 886045 w 1114651"/>
                <a:gd name="connsiteY101" fmla="*/ 133350 h 481013"/>
                <a:gd name="connsiteX102" fmla="*/ 888426 w 1114651"/>
                <a:gd name="connsiteY102" fmla="*/ 142875 h 481013"/>
                <a:gd name="connsiteX103" fmla="*/ 897951 w 1114651"/>
                <a:gd name="connsiteY103" fmla="*/ 164306 h 481013"/>
                <a:gd name="connsiteX104" fmla="*/ 912238 w 1114651"/>
                <a:gd name="connsiteY104" fmla="*/ 173831 h 481013"/>
                <a:gd name="connsiteX105" fmla="*/ 933670 w 1114651"/>
                <a:gd name="connsiteY105" fmla="*/ 178594 h 481013"/>
                <a:gd name="connsiteX106" fmla="*/ 943195 w 1114651"/>
                <a:gd name="connsiteY106" fmla="*/ 185738 h 481013"/>
                <a:gd name="connsiteX107" fmla="*/ 957482 w 1114651"/>
                <a:gd name="connsiteY107" fmla="*/ 195263 h 481013"/>
                <a:gd name="connsiteX108" fmla="*/ 964626 w 1114651"/>
                <a:gd name="connsiteY108" fmla="*/ 209550 h 481013"/>
                <a:gd name="connsiteX109" fmla="*/ 971770 w 1114651"/>
                <a:gd name="connsiteY109" fmla="*/ 211931 h 481013"/>
                <a:gd name="connsiteX110" fmla="*/ 1012251 w 1114651"/>
                <a:gd name="connsiteY110" fmla="*/ 214313 h 481013"/>
                <a:gd name="connsiteX111" fmla="*/ 1017013 w 1114651"/>
                <a:gd name="connsiteY111" fmla="*/ 223838 h 481013"/>
                <a:gd name="connsiteX112" fmla="*/ 1021776 w 1114651"/>
                <a:gd name="connsiteY112" fmla="*/ 230981 h 481013"/>
                <a:gd name="connsiteX113" fmla="*/ 1024157 w 1114651"/>
                <a:gd name="connsiteY113" fmla="*/ 238125 h 481013"/>
                <a:gd name="connsiteX114" fmla="*/ 1031301 w 1114651"/>
                <a:gd name="connsiteY114" fmla="*/ 240506 h 481013"/>
                <a:gd name="connsiteX115" fmla="*/ 1045588 w 1114651"/>
                <a:gd name="connsiteY115" fmla="*/ 261938 h 481013"/>
                <a:gd name="connsiteX116" fmla="*/ 1050351 w 1114651"/>
                <a:gd name="connsiteY116" fmla="*/ 269081 h 481013"/>
                <a:gd name="connsiteX117" fmla="*/ 1052732 w 1114651"/>
                <a:gd name="connsiteY117" fmla="*/ 276225 h 481013"/>
                <a:gd name="connsiteX118" fmla="*/ 1067020 w 1114651"/>
                <a:gd name="connsiteY118" fmla="*/ 283369 h 481013"/>
                <a:gd name="connsiteX119" fmla="*/ 1090832 w 1114651"/>
                <a:gd name="connsiteY119" fmla="*/ 290513 h 481013"/>
                <a:gd name="connsiteX120" fmla="*/ 1102738 w 1114651"/>
                <a:gd name="connsiteY120" fmla="*/ 304800 h 481013"/>
                <a:gd name="connsiteX121" fmla="*/ 1105120 w 1114651"/>
                <a:gd name="connsiteY121" fmla="*/ 311944 h 481013"/>
                <a:gd name="connsiteX122" fmla="*/ 1112263 w 1114651"/>
                <a:gd name="connsiteY122" fmla="*/ 316706 h 481013"/>
                <a:gd name="connsiteX123" fmla="*/ 1107501 w 1114651"/>
                <a:gd name="connsiteY123" fmla="*/ 328613 h 481013"/>
                <a:gd name="connsiteX124" fmla="*/ 1093213 w 1114651"/>
                <a:gd name="connsiteY124" fmla="*/ 333375 h 481013"/>
                <a:gd name="connsiteX125" fmla="*/ 1090832 w 1114651"/>
                <a:gd name="connsiteY125" fmla="*/ 354806 h 481013"/>
                <a:gd name="connsiteX126" fmla="*/ 1086070 w 1114651"/>
                <a:gd name="connsiteY126" fmla="*/ 361950 h 481013"/>
                <a:gd name="connsiteX127" fmla="*/ 1024157 w 1114651"/>
                <a:gd name="connsiteY127" fmla="*/ 369094 h 481013"/>
                <a:gd name="connsiteX128" fmla="*/ 1002726 w 1114651"/>
                <a:gd name="connsiteY128" fmla="*/ 385763 h 481013"/>
                <a:gd name="connsiteX129" fmla="*/ 993201 w 1114651"/>
                <a:gd name="connsiteY129" fmla="*/ 400050 h 481013"/>
                <a:gd name="connsiteX130" fmla="*/ 986057 w 1114651"/>
                <a:gd name="connsiteY130" fmla="*/ 404813 h 481013"/>
                <a:gd name="connsiteX131" fmla="*/ 967007 w 1114651"/>
                <a:gd name="connsiteY131" fmla="*/ 409575 h 481013"/>
                <a:gd name="connsiteX132" fmla="*/ 938432 w 1114651"/>
                <a:gd name="connsiteY132" fmla="*/ 423863 h 481013"/>
                <a:gd name="connsiteX133" fmla="*/ 931288 w 1114651"/>
                <a:gd name="connsiteY133" fmla="*/ 428625 h 481013"/>
                <a:gd name="connsiteX134" fmla="*/ 926526 w 1114651"/>
                <a:gd name="connsiteY134" fmla="*/ 442913 h 481013"/>
                <a:gd name="connsiteX135" fmla="*/ 919382 w 1114651"/>
                <a:gd name="connsiteY135" fmla="*/ 447675 h 481013"/>
                <a:gd name="connsiteX136" fmla="*/ 878901 w 1114651"/>
                <a:gd name="connsiteY136" fmla="*/ 445294 h 481013"/>
                <a:gd name="connsiteX0" fmla="*/ 878901 w 1114651"/>
                <a:gd name="connsiteY0" fmla="*/ 445294 h 481013"/>
                <a:gd name="connsiteX1" fmla="*/ 869376 w 1114651"/>
                <a:gd name="connsiteY1" fmla="*/ 457200 h 481013"/>
                <a:gd name="connsiteX2" fmla="*/ 862232 w 1114651"/>
                <a:gd name="connsiteY2" fmla="*/ 459581 h 481013"/>
                <a:gd name="connsiteX3" fmla="*/ 855088 w 1114651"/>
                <a:gd name="connsiteY3" fmla="*/ 473869 h 481013"/>
                <a:gd name="connsiteX4" fmla="*/ 850326 w 1114651"/>
                <a:gd name="connsiteY4" fmla="*/ 481013 h 481013"/>
                <a:gd name="connsiteX5" fmla="*/ 821751 w 1114651"/>
                <a:gd name="connsiteY5" fmla="*/ 476250 h 481013"/>
                <a:gd name="connsiteX6" fmla="*/ 807463 w 1114651"/>
                <a:gd name="connsiteY6" fmla="*/ 466725 h 481013"/>
                <a:gd name="connsiteX7" fmla="*/ 800320 w 1114651"/>
                <a:gd name="connsiteY7" fmla="*/ 461963 h 481013"/>
                <a:gd name="connsiteX8" fmla="*/ 793176 w 1114651"/>
                <a:gd name="connsiteY8" fmla="*/ 459581 h 481013"/>
                <a:gd name="connsiteX9" fmla="*/ 778888 w 1114651"/>
                <a:gd name="connsiteY9" fmla="*/ 452438 h 481013"/>
                <a:gd name="connsiteX10" fmla="*/ 569338 w 1114651"/>
                <a:gd name="connsiteY10" fmla="*/ 450056 h 481013"/>
                <a:gd name="connsiteX11" fmla="*/ 562194 w 1114651"/>
                <a:gd name="connsiteY11" fmla="*/ 433388 h 481013"/>
                <a:gd name="connsiteX12" fmla="*/ 555051 w 1114651"/>
                <a:gd name="connsiteY12" fmla="*/ 428625 h 481013"/>
                <a:gd name="connsiteX13" fmla="*/ 547907 w 1114651"/>
                <a:gd name="connsiteY13" fmla="*/ 421481 h 481013"/>
                <a:gd name="connsiteX14" fmla="*/ 540763 w 1114651"/>
                <a:gd name="connsiteY14" fmla="*/ 419100 h 481013"/>
                <a:gd name="connsiteX15" fmla="*/ 533619 w 1114651"/>
                <a:gd name="connsiteY15" fmla="*/ 414338 h 481013"/>
                <a:gd name="connsiteX16" fmla="*/ 266919 w 1114651"/>
                <a:gd name="connsiteY16" fmla="*/ 411956 h 481013"/>
                <a:gd name="connsiteX17" fmla="*/ 245488 w 1114651"/>
                <a:gd name="connsiteY17" fmla="*/ 392906 h 481013"/>
                <a:gd name="connsiteX18" fmla="*/ 238344 w 1114651"/>
                <a:gd name="connsiteY18" fmla="*/ 385763 h 481013"/>
                <a:gd name="connsiteX19" fmla="*/ 221676 w 1114651"/>
                <a:gd name="connsiteY19" fmla="*/ 376238 h 481013"/>
                <a:gd name="connsiteX20" fmla="*/ 57369 w 1114651"/>
                <a:gd name="connsiteY20" fmla="*/ 378619 h 481013"/>
                <a:gd name="connsiteX21" fmla="*/ 7363 w 1114651"/>
                <a:gd name="connsiteY21" fmla="*/ 378619 h 481013"/>
                <a:gd name="connsiteX22" fmla="*/ 4982 w 1114651"/>
                <a:gd name="connsiteY22" fmla="*/ 338138 h 481013"/>
                <a:gd name="connsiteX23" fmla="*/ 219 w 1114651"/>
                <a:gd name="connsiteY23" fmla="*/ 330994 h 481013"/>
                <a:gd name="connsiteX24" fmla="*/ 2601 w 1114651"/>
                <a:gd name="connsiteY24" fmla="*/ 259556 h 481013"/>
                <a:gd name="connsiteX25" fmla="*/ 7363 w 1114651"/>
                <a:gd name="connsiteY25" fmla="*/ 245269 h 481013"/>
                <a:gd name="connsiteX26" fmla="*/ 12126 w 1114651"/>
                <a:gd name="connsiteY26" fmla="*/ 238125 h 481013"/>
                <a:gd name="connsiteX27" fmla="*/ 21651 w 1114651"/>
                <a:gd name="connsiteY27" fmla="*/ 223838 h 481013"/>
                <a:gd name="connsiteX28" fmla="*/ 26413 w 1114651"/>
                <a:gd name="connsiteY28" fmla="*/ 209550 h 481013"/>
                <a:gd name="connsiteX29" fmla="*/ 28794 w 1114651"/>
                <a:gd name="connsiteY29" fmla="*/ 202406 h 481013"/>
                <a:gd name="connsiteX30" fmla="*/ 33557 w 1114651"/>
                <a:gd name="connsiteY30" fmla="*/ 195263 h 481013"/>
                <a:gd name="connsiteX31" fmla="*/ 38319 w 1114651"/>
                <a:gd name="connsiteY31" fmla="*/ 176213 h 481013"/>
                <a:gd name="connsiteX32" fmla="*/ 43082 w 1114651"/>
                <a:gd name="connsiteY32" fmla="*/ 161925 h 481013"/>
                <a:gd name="connsiteX33" fmla="*/ 45463 w 1114651"/>
                <a:gd name="connsiteY33" fmla="*/ 154781 h 481013"/>
                <a:gd name="connsiteX34" fmla="*/ 50226 w 1114651"/>
                <a:gd name="connsiteY34" fmla="*/ 111919 h 481013"/>
                <a:gd name="connsiteX35" fmla="*/ 54988 w 1114651"/>
                <a:gd name="connsiteY35" fmla="*/ 119063 h 481013"/>
                <a:gd name="connsiteX36" fmla="*/ 71657 w 1114651"/>
                <a:gd name="connsiteY36" fmla="*/ 123825 h 481013"/>
                <a:gd name="connsiteX37" fmla="*/ 147857 w 1114651"/>
                <a:gd name="connsiteY37" fmla="*/ 130969 h 481013"/>
                <a:gd name="connsiteX38" fmla="*/ 162144 w 1114651"/>
                <a:gd name="connsiteY38" fmla="*/ 140494 h 481013"/>
                <a:gd name="connsiteX39" fmla="*/ 169288 w 1114651"/>
                <a:gd name="connsiteY39" fmla="*/ 145256 h 481013"/>
                <a:gd name="connsiteX40" fmla="*/ 174051 w 1114651"/>
                <a:gd name="connsiteY40" fmla="*/ 159544 h 481013"/>
                <a:gd name="connsiteX41" fmla="*/ 181194 w 1114651"/>
                <a:gd name="connsiteY41" fmla="*/ 185738 h 481013"/>
                <a:gd name="connsiteX42" fmla="*/ 185957 w 1114651"/>
                <a:gd name="connsiteY42" fmla="*/ 192881 h 481013"/>
                <a:gd name="connsiteX43" fmla="*/ 209769 w 1114651"/>
                <a:gd name="connsiteY43" fmla="*/ 202406 h 481013"/>
                <a:gd name="connsiteX44" fmla="*/ 216913 w 1114651"/>
                <a:gd name="connsiteY44" fmla="*/ 204788 h 481013"/>
                <a:gd name="connsiteX45" fmla="*/ 233582 w 1114651"/>
                <a:gd name="connsiteY45" fmla="*/ 226219 h 481013"/>
                <a:gd name="connsiteX46" fmla="*/ 240726 w 1114651"/>
                <a:gd name="connsiteY46" fmla="*/ 230981 h 481013"/>
                <a:gd name="connsiteX47" fmla="*/ 247869 w 1114651"/>
                <a:gd name="connsiteY47" fmla="*/ 233363 h 481013"/>
                <a:gd name="connsiteX48" fmla="*/ 266919 w 1114651"/>
                <a:gd name="connsiteY48" fmla="*/ 230981 h 481013"/>
                <a:gd name="connsiteX49" fmla="*/ 276444 w 1114651"/>
                <a:gd name="connsiteY49" fmla="*/ 202406 h 481013"/>
                <a:gd name="connsiteX50" fmla="*/ 324069 w 1114651"/>
                <a:gd name="connsiteY50" fmla="*/ 200025 h 481013"/>
                <a:gd name="connsiteX51" fmla="*/ 328832 w 1114651"/>
                <a:gd name="connsiteY51" fmla="*/ 190500 h 481013"/>
                <a:gd name="connsiteX52" fmla="*/ 333594 w 1114651"/>
                <a:gd name="connsiteY52" fmla="*/ 183356 h 481013"/>
                <a:gd name="connsiteX53" fmla="*/ 345501 w 1114651"/>
                <a:gd name="connsiteY53" fmla="*/ 164306 h 481013"/>
                <a:gd name="connsiteX54" fmla="*/ 352644 w 1114651"/>
                <a:gd name="connsiteY54" fmla="*/ 150019 h 481013"/>
                <a:gd name="connsiteX55" fmla="*/ 359788 w 1114651"/>
                <a:gd name="connsiteY55" fmla="*/ 145256 h 481013"/>
                <a:gd name="connsiteX56" fmla="*/ 383601 w 1114651"/>
                <a:gd name="connsiteY56" fmla="*/ 135731 h 481013"/>
                <a:gd name="connsiteX57" fmla="*/ 412176 w 1114651"/>
                <a:gd name="connsiteY57" fmla="*/ 126206 h 481013"/>
                <a:gd name="connsiteX58" fmla="*/ 426463 w 1114651"/>
                <a:gd name="connsiteY58" fmla="*/ 121444 h 481013"/>
                <a:gd name="connsiteX59" fmla="*/ 435988 w 1114651"/>
                <a:gd name="connsiteY59" fmla="*/ 119063 h 481013"/>
                <a:gd name="connsiteX60" fmla="*/ 440751 w 1114651"/>
                <a:gd name="connsiteY60" fmla="*/ 111919 h 481013"/>
                <a:gd name="connsiteX61" fmla="*/ 447894 w 1114651"/>
                <a:gd name="connsiteY61" fmla="*/ 104775 h 481013"/>
                <a:gd name="connsiteX62" fmla="*/ 450276 w 1114651"/>
                <a:gd name="connsiteY62" fmla="*/ 95250 h 481013"/>
                <a:gd name="connsiteX63" fmla="*/ 455038 w 1114651"/>
                <a:gd name="connsiteY63" fmla="*/ 80963 h 481013"/>
                <a:gd name="connsiteX64" fmla="*/ 457419 w 1114651"/>
                <a:gd name="connsiteY64" fmla="*/ 73819 h 481013"/>
                <a:gd name="connsiteX65" fmla="*/ 464563 w 1114651"/>
                <a:gd name="connsiteY65" fmla="*/ 69056 h 481013"/>
                <a:gd name="connsiteX66" fmla="*/ 476469 w 1114651"/>
                <a:gd name="connsiteY66" fmla="*/ 54769 h 481013"/>
                <a:gd name="connsiteX67" fmla="*/ 483613 w 1114651"/>
                <a:gd name="connsiteY67" fmla="*/ 52388 h 481013"/>
                <a:gd name="connsiteX68" fmla="*/ 485994 w 1114651"/>
                <a:gd name="connsiteY68" fmla="*/ 45244 h 481013"/>
                <a:gd name="connsiteX69" fmla="*/ 514569 w 1114651"/>
                <a:gd name="connsiteY69" fmla="*/ 28575 h 481013"/>
                <a:gd name="connsiteX70" fmla="*/ 536001 w 1114651"/>
                <a:gd name="connsiteY70" fmla="*/ 38100 h 481013"/>
                <a:gd name="connsiteX71" fmla="*/ 540763 w 1114651"/>
                <a:gd name="connsiteY71" fmla="*/ 45244 h 481013"/>
                <a:gd name="connsiteX72" fmla="*/ 555051 w 1114651"/>
                <a:gd name="connsiteY72" fmla="*/ 54769 h 481013"/>
                <a:gd name="connsiteX73" fmla="*/ 569338 w 1114651"/>
                <a:gd name="connsiteY73" fmla="*/ 61913 h 481013"/>
                <a:gd name="connsiteX74" fmla="*/ 597913 w 1114651"/>
                <a:gd name="connsiteY74" fmla="*/ 59531 h 481013"/>
                <a:gd name="connsiteX75" fmla="*/ 612201 w 1114651"/>
                <a:gd name="connsiteY75" fmla="*/ 54769 h 481013"/>
                <a:gd name="connsiteX76" fmla="*/ 626488 w 1114651"/>
                <a:gd name="connsiteY76" fmla="*/ 50006 h 481013"/>
                <a:gd name="connsiteX77" fmla="*/ 633632 w 1114651"/>
                <a:gd name="connsiteY77" fmla="*/ 47625 h 481013"/>
                <a:gd name="connsiteX78" fmla="*/ 640776 w 1114651"/>
                <a:gd name="connsiteY78" fmla="*/ 42863 h 481013"/>
                <a:gd name="connsiteX79" fmla="*/ 659826 w 1114651"/>
                <a:gd name="connsiteY79" fmla="*/ 40481 h 481013"/>
                <a:gd name="connsiteX80" fmla="*/ 671732 w 1114651"/>
                <a:gd name="connsiteY80" fmla="*/ 38100 h 481013"/>
                <a:gd name="connsiteX81" fmla="*/ 712213 w 1114651"/>
                <a:gd name="connsiteY81" fmla="*/ 30956 h 481013"/>
                <a:gd name="connsiteX82" fmla="*/ 726501 w 1114651"/>
                <a:gd name="connsiteY82" fmla="*/ 21431 h 481013"/>
                <a:gd name="connsiteX83" fmla="*/ 738407 w 1114651"/>
                <a:gd name="connsiteY83" fmla="*/ 0 h 481013"/>
                <a:gd name="connsiteX84" fmla="*/ 752695 w 1114651"/>
                <a:gd name="connsiteY84" fmla="*/ 2381 h 481013"/>
                <a:gd name="connsiteX85" fmla="*/ 755076 w 1114651"/>
                <a:gd name="connsiteY85" fmla="*/ 9525 h 481013"/>
                <a:gd name="connsiteX86" fmla="*/ 776507 w 1114651"/>
                <a:gd name="connsiteY86" fmla="*/ 21431 h 481013"/>
                <a:gd name="connsiteX87" fmla="*/ 797938 w 1114651"/>
                <a:gd name="connsiteY87" fmla="*/ 30956 h 481013"/>
                <a:gd name="connsiteX88" fmla="*/ 805082 w 1114651"/>
                <a:gd name="connsiteY88" fmla="*/ 33338 h 481013"/>
                <a:gd name="connsiteX89" fmla="*/ 812226 w 1114651"/>
                <a:gd name="connsiteY89" fmla="*/ 35719 h 481013"/>
                <a:gd name="connsiteX90" fmla="*/ 816988 w 1114651"/>
                <a:gd name="connsiteY90" fmla="*/ 42863 h 481013"/>
                <a:gd name="connsiteX91" fmla="*/ 821751 w 1114651"/>
                <a:gd name="connsiteY91" fmla="*/ 57150 h 481013"/>
                <a:gd name="connsiteX92" fmla="*/ 826513 w 1114651"/>
                <a:gd name="connsiteY92" fmla="*/ 64294 h 481013"/>
                <a:gd name="connsiteX93" fmla="*/ 828895 w 1114651"/>
                <a:gd name="connsiteY93" fmla="*/ 71438 h 481013"/>
                <a:gd name="connsiteX94" fmla="*/ 843182 w 1114651"/>
                <a:gd name="connsiteY94" fmla="*/ 76200 h 481013"/>
                <a:gd name="connsiteX95" fmla="*/ 850326 w 1114651"/>
                <a:gd name="connsiteY95" fmla="*/ 80963 h 481013"/>
                <a:gd name="connsiteX96" fmla="*/ 857470 w 1114651"/>
                <a:gd name="connsiteY96" fmla="*/ 83344 h 481013"/>
                <a:gd name="connsiteX97" fmla="*/ 869376 w 1114651"/>
                <a:gd name="connsiteY97" fmla="*/ 97631 h 481013"/>
                <a:gd name="connsiteX98" fmla="*/ 871757 w 1114651"/>
                <a:gd name="connsiteY98" fmla="*/ 104775 h 481013"/>
                <a:gd name="connsiteX99" fmla="*/ 881282 w 1114651"/>
                <a:gd name="connsiteY99" fmla="*/ 119063 h 481013"/>
                <a:gd name="connsiteX100" fmla="*/ 886045 w 1114651"/>
                <a:gd name="connsiteY100" fmla="*/ 133350 h 481013"/>
                <a:gd name="connsiteX101" fmla="*/ 888426 w 1114651"/>
                <a:gd name="connsiteY101" fmla="*/ 142875 h 481013"/>
                <a:gd name="connsiteX102" fmla="*/ 897951 w 1114651"/>
                <a:gd name="connsiteY102" fmla="*/ 164306 h 481013"/>
                <a:gd name="connsiteX103" fmla="*/ 912238 w 1114651"/>
                <a:gd name="connsiteY103" fmla="*/ 173831 h 481013"/>
                <a:gd name="connsiteX104" fmla="*/ 933670 w 1114651"/>
                <a:gd name="connsiteY104" fmla="*/ 178594 h 481013"/>
                <a:gd name="connsiteX105" fmla="*/ 943195 w 1114651"/>
                <a:gd name="connsiteY105" fmla="*/ 185738 h 481013"/>
                <a:gd name="connsiteX106" fmla="*/ 957482 w 1114651"/>
                <a:gd name="connsiteY106" fmla="*/ 195263 h 481013"/>
                <a:gd name="connsiteX107" fmla="*/ 964626 w 1114651"/>
                <a:gd name="connsiteY107" fmla="*/ 209550 h 481013"/>
                <a:gd name="connsiteX108" fmla="*/ 971770 w 1114651"/>
                <a:gd name="connsiteY108" fmla="*/ 211931 h 481013"/>
                <a:gd name="connsiteX109" fmla="*/ 1012251 w 1114651"/>
                <a:gd name="connsiteY109" fmla="*/ 214313 h 481013"/>
                <a:gd name="connsiteX110" fmla="*/ 1017013 w 1114651"/>
                <a:gd name="connsiteY110" fmla="*/ 223838 h 481013"/>
                <a:gd name="connsiteX111" fmla="*/ 1021776 w 1114651"/>
                <a:gd name="connsiteY111" fmla="*/ 230981 h 481013"/>
                <a:gd name="connsiteX112" fmla="*/ 1024157 w 1114651"/>
                <a:gd name="connsiteY112" fmla="*/ 238125 h 481013"/>
                <a:gd name="connsiteX113" fmla="*/ 1031301 w 1114651"/>
                <a:gd name="connsiteY113" fmla="*/ 240506 h 481013"/>
                <a:gd name="connsiteX114" fmla="*/ 1045588 w 1114651"/>
                <a:gd name="connsiteY114" fmla="*/ 261938 h 481013"/>
                <a:gd name="connsiteX115" fmla="*/ 1050351 w 1114651"/>
                <a:gd name="connsiteY115" fmla="*/ 269081 h 481013"/>
                <a:gd name="connsiteX116" fmla="*/ 1052732 w 1114651"/>
                <a:gd name="connsiteY116" fmla="*/ 276225 h 481013"/>
                <a:gd name="connsiteX117" fmla="*/ 1067020 w 1114651"/>
                <a:gd name="connsiteY117" fmla="*/ 283369 h 481013"/>
                <a:gd name="connsiteX118" fmla="*/ 1090832 w 1114651"/>
                <a:gd name="connsiteY118" fmla="*/ 290513 h 481013"/>
                <a:gd name="connsiteX119" fmla="*/ 1102738 w 1114651"/>
                <a:gd name="connsiteY119" fmla="*/ 304800 h 481013"/>
                <a:gd name="connsiteX120" fmla="*/ 1105120 w 1114651"/>
                <a:gd name="connsiteY120" fmla="*/ 311944 h 481013"/>
                <a:gd name="connsiteX121" fmla="*/ 1112263 w 1114651"/>
                <a:gd name="connsiteY121" fmla="*/ 316706 h 481013"/>
                <a:gd name="connsiteX122" fmla="*/ 1107501 w 1114651"/>
                <a:gd name="connsiteY122" fmla="*/ 328613 h 481013"/>
                <a:gd name="connsiteX123" fmla="*/ 1093213 w 1114651"/>
                <a:gd name="connsiteY123" fmla="*/ 333375 h 481013"/>
                <a:gd name="connsiteX124" fmla="*/ 1090832 w 1114651"/>
                <a:gd name="connsiteY124" fmla="*/ 354806 h 481013"/>
                <a:gd name="connsiteX125" fmla="*/ 1086070 w 1114651"/>
                <a:gd name="connsiteY125" fmla="*/ 361950 h 481013"/>
                <a:gd name="connsiteX126" fmla="*/ 1024157 w 1114651"/>
                <a:gd name="connsiteY126" fmla="*/ 369094 h 481013"/>
                <a:gd name="connsiteX127" fmla="*/ 1002726 w 1114651"/>
                <a:gd name="connsiteY127" fmla="*/ 385763 h 481013"/>
                <a:gd name="connsiteX128" fmla="*/ 993201 w 1114651"/>
                <a:gd name="connsiteY128" fmla="*/ 400050 h 481013"/>
                <a:gd name="connsiteX129" fmla="*/ 986057 w 1114651"/>
                <a:gd name="connsiteY129" fmla="*/ 404813 h 481013"/>
                <a:gd name="connsiteX130" fmla="*/ 967007 w 1114651"/>
                <a:gd name="connsiteY130" fmla="*/ 409575 h 481013"/>
                <a:gd name="connsiteX131" fmla="*/ 938432 w 1114651"/>
                <a:gd name="connsiteY131" fmla="*/ 423863 h 481013"/>
                <a:gd name="connsiteX132" fmla="*/ 931288 w 1114651"/>
                <a:gd name="connsiteY132" fmla="*/ 428625 h 481013"/>
                <a:gd name="connsiteX133" fmla="*/ 926526 w 1114651"/>
                <a:gd name="connsiteY133" fmla="*/ 442913 h 481013"/>
                <a:gd name="connsiteX134" fmla="*/ 919382 w 1114651"/>
                <a:gd name="connsiteY134" fmla="*/ 447675 h 481013"/>
                <a:gd name="connsiteX135" fmla="*/ 878901 w 1114651"/>
                <a:gd name="connsiteY135" fmla="*/ 445294 h 481013"/>
                <a:gd name="connsiteX0" fmla="*/ 878901 w 1114651"/>
                <a:gd name="connsiteY0" fmla="*/ 445294 h 481013"/>
                <a:gd name="connsiteX1" fmla="*/ 869376 w 1114651"/>
                <a:gd name="connsiteY1" fmla="*/ 457200 h 481013"/>
                <a:gd name="connsiteX2" fmla="*/ 862232 w 1114651"/>
                <a:gd name="connsiteY2" fmla="*/ 459581 h 481013"/>
                <a:gd name="connsiteX3" fmla="*/ 855088 w 1114651"/>
                <a:gd name="connsiteY3" fmla="*/ 473869 h 481013"/>
                <a:gd name="connsiteX4" fmla="*/ 850326 w 1114651"/>
                <a:gd name="connsiteY4" fmla="*/ 481013 h 481013"/>
                <a:gd name="connsiteX5" fmla="*/ 821751 w 1114651"/>
                <a:gd name="connsiteY5" fmla="*/ 476250 h 481013"/>
                <a:gd name="connsiteX6" fmla="*/ 807463 w 1114651"/>
                <a:gd name="connsiteY6" fmla="*/ 466725 h 481013"/>
                <a:gd name="connsiteX7" fmla="*/ 800320 w 1114651"/>
                <a:gd name="connsiteY7" fmla="*/ 461963 h 481013"/>
                <a:gd name="connsiteX8" fmla="*/ 793176 w 1114651"/>
                <a:gd name="connsiteY8" fmla="*/ 459581 h 481013"/>
                <a:gd name="connsiteX9" fmla="*/ 778888 w 1114651"/>
                <a:gd name="connsiteY9" fmla="*/ 452438 h 481013"/>
                <a:gd name="connsiteX10" fmla="*/ 569338 w 1114651"/>
                <a:gd name="connsiteY10" fmla="*/ 450056 h 481013"/>
                <a:gd name="connsiteX11" fmla="*/ 562194 w 1114651"/>
                <a:gd name="connsiteY11" fmla="*/ 433388 h 481013"/>
                <a:gd name="connsiteX12" fmla="*/ 555051 w 1114651"/>
                <a:gd name="connsiteY12" fmla="*/ 428625 h 481013"/>
                <a:gd name="connsiteX13" fmla="*/ 547907 w 1114651"/>
                <a:gd name="connsiteY13" fmla="*/ 421481 h 481013"/>
                <a:gd name="connsiteX14" fmla="*/ 540763 w 1114651"/>
                <a:gd name="connsiteY14" fmla="*/ 419100 h 481013"/>
                <a:gd name="connsiteX15" fmla="*/ 533619 w 1114651"/>
                <a:gd name="connsiteY15" fmla="*/ 414338 h 481013"/>
                <a:gd name="connsiteX16" fmla="*/ 266919 w 1114651"/>
                <a:gd name="connsiteY16" fmla="*/ 411956 h 481013"/>
                <a:gd name="connsiteX17" fmla="*/ 245488 w 1114651"/>
                <a:gd name="connsiteY17" fmla="*/ 392906 h 481013"/>
                <a:gd name="connsiteX18" fmla="*/ 238344 w 1114651"/>
                <a:gd name="connsiteY18" fmla="*/ 385763 h 481013"/>
                <a:gd name="connsiteX19" fmla="*/ 221676 w 1114651"/>
                <a:gd name="connsiteY19" fmla="*/ 376238 h 481013"/>
                <a:gd name="connsiteX20" fmla="*/ 57369 w 1114651"/>
                <a:gd name="connsiteY20" fmla="*/ 378619 h 481013"/>
                <a:gd name="connsiteX21" fmla="*/ 7363 w 1114651"/>
                <a:gd name="connsiteY21" fmla="*/ 378619 h 481013"/>
                <a:gd name="connsiteX22" fmla="*/ 4982 w 1114651"/>
                <a:gd name="connsiteY22" fmla="*/ 338138 h 481013"/>
                <a:gd name="connsiteX23" fmla="*/ 219 w 1114651"/>
                <a:gd name="connsiteY23" fmla="*/ 330994 h 481013"/>
                <a:gd name="connsiteX24" fmla="*/ 2601 w 1114651"/>
                <a:gd name="connsiteY24" fmla="*/ 259556 h 481013"/>
                <a:gd name="connsiteX25" fmla="*/ 7363 w 1114651"/>
                <a:gd name="connsiteY25" fmla="*/ 245269 h 481013"/>
                <a:gd name="connsiteX26" fmla="*/ 12126 w 1114651"/>
                <a:gd name="connsiteY26" fmla="*/ 238125 h 481013"/>
                <a:gd name="connsiteX27" fmla="*/ 21651 w 1114651"/>
                <a:gd name="connsiteY27" fmla="*/ 223838 h 481013"/>
                <a:gd name="connsiteX28" fmla="*/ 26413 w 1114651"/>
                <a:gd name="connsiteY28" fmla="*/ 209550 h 481013"/>
                <a:gd name="connsiteX29" fmla="*/ 28794 w 1114651"/>
                <a:gd name="connsiteY29" fmla="*/ 202406 h 481013"/>
                <a:gd name="connsiteX30" fmla="*/ 33557 w 1114651"/>
                <a:gd name="connsiteY30" fmla="*/ 195263 h 481013"/>
                <a:gd name="connsiteX31" fmla="*/ 38319 w 1114651"/>
                <a:gd name="connsiteY31" fmla="*/ 176213 h 481013"/>
                <a:gd name="connsiteX32" fmla="*/ 43082 w 1114651"/>
                <a:gd name="connsiteY32" fmla="*/ 161925 h 481013"/>
                <a:gd name="connsiteX33" fmla="*/ 45463 w 1114651"/>
                <a:gd name="connsiteY33" fmla="*/ 154781 h 481013"/>
                <a:gd name="connsiteX34" fmla="*/ 50226 w 1114651"/>
                <a:gd name="connsiteY34" fmla="*/ 111919 h 481013"/>
                <a:gd name="connsiteX35" fmla="*/ 54988 w 1114651"/>
                <a:gd name="connsiteY35" fmla="*/ 119063 h 481013"/>
                <a:gd name="connsiteX36" fmla="*/ 71657 w 1114651"/>
                <a:gd name="connsiteY36" fmla="*/ 123825 h 481013"/>
                <a:gd name="connsiteX37" fmla="*/ 147857 w 1114651"/>
                <a:gd name="connsiteY37" fmla="*/ 130969 h 481013"/>
                <a:gd name="connsiteX38" fmla="*/ 162144 w 1114651"/>
                <a:gd name="connsiteY38" fmla="*/ 140494 h 481013"/>
                <a:gd name="connsiteX39" fmla="*/ 169288 w 1114651"/>
                <a:gd name="connsiteY39" fmla="*/ 145256 h 481013"/>
                <a:gd name="connsiteX40" fmla="*/ 174051 w 1114651"/>
                <a:gd name="connsiteY40" fmla="*/ 159544 h 481013"/>
                <a:gd name="connsiteX41" fmla="*/ 181194 w 1114651"/>
                <a:gd name="connsiteY41" fmla="*/ 185738 h 481013"/>
                <a:gd name="connsiteX42" fmla="*/ 185957 w 1114651"/>
                <a:gd name="connsiteY42" fmla="*/ 192881 h 481013"/>
                <a:gd name="connsiteX43" fmla="*/ 209769 w 1114651"/>
                <a:gd name="connsiteY43" fmla="*/ 202406 h 481013"/>
                <a:gd name="connsiteX44" fmla="*/ 216913 w 1114651"/>
                <a:gd name="connsiteY44" fmla="*/ 204788 h 481013"/>
                <a:gd name="connsiteX45" fmla="*/ 233582 w 1114651"/>
                <a:gd name="connsiteY45" fmla="*/ 226219 h 481013"/>
                <a:gd name="connsiteX46" fmla="*/ 240726 w 1114651"/>
                <a:gd name="connsiteY46" fmla="*/ 230981 h 481013"/>
                <a:gd name="connsiteX47" fmla="*/ 247869 w 1114651"/>
                <a:gd name="connsiteY47" fmla="*/ 233363 h 481013"/>
                <a:gd name="connsiteX48" fmla="*/ 266919 w 1114651"/>
                <a:gd name="connsiteY48" fmla="*/ 230981 h 481013"/>
                <a:gd name="connsiteX49" fmla="*/ 276444 w 1114651"/>
                <a:gd name="connsiteY49" fmla="*/ 202406 h 481013"/>
                <a:gd name="connsiteX50" fmla="*/ 324069 w 1114651"/>
                <a:gd name="connsiteY50" fmla="*/ 200025 h 481013"/>
                <a:gd name="connsiteX51" fmla="*/ 328832 w 1114651"/>
                <a:gd name="connsiteY51" fmla="*/ 190500 h 481013"/>
                <a:gd name="connsiteX52" fmla="*/ 333594 w 1114651"/>
                <a:gd name="connsiteY52" fmla="*/ 183356 h 481013"/>
                <a:gd name="connsiteX53" fmla="*/ 345501 w 1114651"/>
                <a:gd name="connsiteY53" fmla="*/ 164306 h 481013"/>
                <a:gd name="connsiteX54" fmla="*/ 352644 w 1114651"/>
                <a:gd name="connsiteY54" fmla="*/ 150019 h 481013"/>
                <a:gd name="connsiteX55" fmla="*/ 359788 w 1114651"/>
                <a:gd name="connsiteY55" fmla="*/ 145256 h 481013"/>
                <a:gd name="connsiteX56" fmla="*/ 383601 w 1114651"/>
                <a:gd name="connsiteY56" fmla="*/ 135731 h 481013"/>
                <a:gd name="connsiteX57" fmla="*/ 412176 w 1114651"/>
                <a:gd name="connsiteY57" fmla="*/ 126206 h 481013"/>
                <a:gd name="connsiteX58" fmla="*/ 426463 w 1114651"/>
                <a:gd name="connsiteY58" fmla="*/ 121444 h 481013"/>
                <a:gd name="connsiteX59" fmla="*/ 435988 w 1114651"/>
                <a:gd name="connsiteY59" fmla="*/ 119063 h 481013"/>
                <a:gd name="connsiteX60" fmla="*/ 440751 w 1114651"/>
                <a:gd name="connsiteY60" fmla="*/ 111919 h 481013"/>
                <a:gd name="connsiteX61" fmla="*/ 447894 w 1114651"/>
                <a:gd name="connsiteY61" fmla="*/ 104775 h 481013"/>
                <a:gd name="connsiteX62" fmla="*/ 450276 w 1114651"/>
                <a:gd name="connsiteY62" fmla="*/ 95250 h 481013"/>
                <a:gd name="connsiteX63" fmla="*/ 455038 w 1114651"/>
                <a:gd name="connsiteY63" fmla="*/ 80963 h 481013"/>
                <a:gd name="connsiteX64" fmla="*/ 457419 w 1114651"/>
                <a:gd name="connsiteY64" fmla="*/ 73819 h 481013"/>
                <a:gd name="connsiteX65" fmla="*/ 464563 w 1114651"/>
                <a:gd name="connsiteY65" fmla="*/ 69056 h 481013"/>
                <a:gd name="connsiteX66" fmla="*/ 476469 w 1114651"/>
                <a:gd name="connsiteY66" fmla="*/ 54769 h 481013"/>
                <a:gd name="connsiteX67" fmla="*/ 483613 w 1114651"/>
                <a:gd name="connsiteY67" fmla="*/ 52388 h 481013"/>
                <a:gd name="connsiteX68" fmla="*/ 485994 w 1114651"/>
                <a:gd name="connsiteY68" fmla="*/ 45244 h 481013"/>
                <a:gd name="connsiteX69" fmla="*/ 514569 w 1114651"/>
                <a:gd name="connsiteY69" fmla="*/ 28575 h 481013"/>
                <a:gd name="connsiteX70" fmla="*/ 536001 w 1114651"/>
                <a:gd name="connsiteY70" fmla="*/ 38100 h 481013"/>
                <a:gd name="connsiteX71" fmla="*/ 540763 w 1114651"/>
                <a:gd name="connsiteY71" fmla="*/ 45244 h 481013"/>
                <a:gd name="connsiteX72" fmla="*/ 555051 w 1114651"/>
                <a:gd name="connsiteY72" fmla="*/ 54769 h 481013"/>
                <a:gd name="connsiteX73" fmla="*/ 569338 w 1114651"/>
                <a:gd name="connsiteY73" fmla="*/ 61913 h 481013"/>
                <a:gd name="connsiteX74" fmla="*/ 597913 w 1114651"/>
                <a:gd name="connsiteY74" fmla="*/ 59531 h 481013"/>
                <a:gd name="connsiteX75" fmla="*/ 612201 w 1114651"/>
                <a:gd name="connsiteY75" fmla="*/ 54769 h 481013"/>
                <a:gd name="connsiteX76" fmla="*/ 626488 w 1114651"/>
                <a:gd name="connsiteY76" fmla="*/ 50006 h 481013"/>
                <a:gd name="connsiteX77" fmla="*/ 633632 w 1114651"/>
                <a:gd name="connsiteY77" fmla="*/ 47625 h 481013"/>
                <a:gd name="connsiteX78" fmla="*/ 640776 w 1114651"/>
                <a:gd name="connsiteY78" fmla="*/ 42863 h 481013"/>
                <a:gd name="connsiteX79" fmla="*/ 659826 w 1114651"/>
                <a:gd name="connsiteY79" fmla="*/ 40481 h 481013"/>
                <a:gd name="connsiteX80" fmla="*/ 671732 w 1114651"/>
                <a:gd name="connsiteY80" fmla="*/ 38100 h 481013"/>
                <a:gd name="connsiteX81" fmla="*/ 726501 w 1114651"/>
                <a:gd name="connsiteY81" fmla="*/ 21431 h 481013"/>
                <a:gd name="connsiteX82" fmla="*/ 738407 w 1114651"/>
                <a:gd name="connsiteY82" fmla="*/ 0 h 481013"/>
                <a:gd name="connsiteX83" fmla="*/ 752695 w 1114651"/>
                <a:gd name="connsiteY83" fmla="*/ 2381 h 481013"/>
                <a:gd name="connsiteX84" fmla="*/ 755076 w 1114651"/>
                <a:gd name="connsiteY84" fmla="*/ 9525 h 481013"/>
                <a:gd name="connsiteX85" fmla="*/ 776507 w 1114651"/>
                <a:gd name="connsiteY85" fmla="*/ 21431 h 481013"/>
                <a:gd name="connsiteX86" fmla="*/ 797938 w 1114651"/>
                <a:gd name="connsiteY86" fmla="*/ 30956 h 481013"/>
                <a:gd name="connsiteX87" fmla="*/ 805082 w 1114651"/>
                <a:gd name="connsiteY87" fmla="*/ 33338 h 481013"/>
                <a:gd name="connsiteX88" fmla="*/ 812226 w 1114651"/>
                <a:gd name="connsiteY88" fmla="*/ 35719 h 481013"/>
                <a:gd name="connsiteX89" fmla="*/ 816988 w 1114651"/>
                <a:gd name="connsiteY89" fmla="*/ 42863 h 481013"/>
                <a:gd name="connsiteX90" fmla="*/ 821751 w 1114651"/>
                <a:gd name="connsiteY90" fmla="*/ 57150 h 481013"/>
                <a:gd name="connsiteX91" fmla="*/ 826513 w 1114651"/>
                <a:gd name="connsiteY91" fmla="*/ 64294 h 481013"/>
                <a:gd name="connsiteX92" fmla="*/ 828895 w 1114651"/>
                <a:gd name="connsiteY92" fmla="*/ 71438 h 481013"/>
                <a:gd name="connsiteX93" fmla="*/ 843182 w 1114651"/>
                <a:gd name="connsiteY93" fmla="*/ 76200 h 481013"/>
                <a:gd name="connsiteX94" fmla="*/ 850326 w 1114651"/>
                <a:gd name="connsiteY94" fmla="*/ 80963 h 481013"/>
                <a:gd name="connsiteX95" fmla="*/ 857470 w 1114651"/>
                <a:gd name="connsiteY95" fmla="*/ 83344 h 481013"/>
                <a:gd name="connsiteX96" fmla="*/ 869376 w 1114651"/>
                <a:gd name="connsiteY96" fmla="*/ 97631 h 481013"/>
                <a:gd name="connsiteX97" fmla="*/ 871757 w 1114651"/>
                <a:gd name="connsiteY97" fmla="*/ 104775 h 481013"/>
                <a:gd name="connsiteX98" fmla="*/ 881282 w 1114651"/>
                <a:gd name="connsiteY98" fmla="*/ 119063 h 481013"/>
                <a:gd name="connsiteX99" fmla="*/ 886045 w 1114651"/>
                <a:gd name="connsiteY99" fmla="*/ 133350 h 481013"/>
                <a:gd name="connsiteX100" fmla="*/ 888426 w 1114651"/>
                <a:gd name="connsiteY100" fmla="*/ 142875 h 481013"/>
                <a:gd name="connsiteX101" fmla="*/ 897951 w 1114651"/>
                <a:gd name="connsiteY101" fmla="*/ 164306 h 481013"/>
                <a:gd name="connsiteX102" fmla="*/ 912238 w 1114651"/>
                <a:gd name="connsiteY102" fmla="*/ 173831 h 481013"/>
                <a:gd name="connsiteX103" fmla="*/ 933670 w 1114651"/>
                <a:gd name="connsiteY103" fmla="*/ 178594 h 481013"/>
                <a:gd name="connsiteX104" fmla="*/ 943195 w 1114651"/>
                <a:gd name="connsiteY104" fmla="*/ 185738 h 481013"/>
                <a:gd name="connsiteX105" fmla="*/ 957482 w 1114651"/>
                <a:gd name="connsiteY105" fmla="*/ 195263 h 481013"/>
                <a:gd name="connsiteX106" fmla="*/ 964626 w 1114651"/>
                <a:gd name="connsiteY106" fmla="*/ 209550 h 481013"/>
                <a:gd name="connsiteX107" fmla="*/ 971770 w 1114651"/>
                <a:gd name="connsiteY107" fmla="*/ 211931 h 481013"/>
                <a:gd name="connsiteX108" fmla="*/ 1012251 w 1114651"/>
                <a:gd name="connsiteY108" fmla="*/ 214313 h 481013"/>
                <a:gd name="connsiteX109" fmla="*/ 1017013 w 1114651"/>
                <a:gd name="connsiteY109" fmla="*/ 223838 h 481013"/>
                <a:gd name="connsiteX110" fmla="*/ 1021776 w 1114651"/>
                <a:gd name="connsiteY110" fmla="*/ 230981 h 481013"/>
                <a:gd name="connsiteX111" fmla="*/ 1024157 w 1114651"/>
                <a:gd name="connsiteY111" fmla="*/ 238125 h 481013"/>
                <a:gd name="connsiteX112" fmla="*/ 1031301 w 1114651"/>
                <a:gd name="connsiteY112" fmla="*/ 240506 h 481013"/>
                <a:gd name="connsiteX113" fmla="*/ 1045588 w 1114651"/>
                <a:gd name="connsiteY113" fmla="*/ 261938 h 481013"/>
                <a:gd name="connsiteX114" fmla="*/ 1050351 w 1114651"/>
                <a:gd name="connsiteY114" fmla="*/ 269081 h 481013"/>
                <a:gd name="connsiteX115" fmla="*/ 1052732 w 1114651"/>
                <a:gd name="connsiteY115" fmla="*/ 276225 h 481013"/>
                <a:gd name="connsiteX116" fmla="*/ 1067020 w 1114651"/>
                <a:gd name="connsiteY116" fmla="*/ 283369 h 481013"/>
                <a:gd name="connsiteX117" fmla="*/ 1090832 w 1114651"/>
                <a:gd name="connsiteY117" fmla="*/ 290513 h 481013"/>
                <a:gd name="connsiteX118" fmla="*/ 1102738 w 1114651"/>
                <a:gd name="connsiteY118" fmla="*/ 304800 h 481013"/>
                <a:gd name="connsiteX119" fmla="*/ 1105120 w 1114651"/>
                <a:gd name="connsiteY119" fmla="*/ 311944 h 481013"/>
                <a:gd name="connsiteX120" fmla="*/ 1112263 w 1114651"/>
                <a:gd name="connsiteY120" fmla="*/ 316706 h 481013"/>
                <a:gd name="connsiteX121" fmla="*/ 1107501 w 1114651"/>
                <a:gd name="connsiteY121" fmla="*/ 328613 h 481013"/>
                <a:gd name="connsiteX122" fmla="*/ 1093213 w 1114651"/>
                <a:gd name="connsiteY122" fmla="*/ 333375 h 481013"/>
                <a:gd name="connsiteX123" fmla="*/ 1090832 w 1114651"/>
                <a:gd name="connsiteY123" fmla="*/ 354806 h 481013"/>
                <a:gd name="connsiteX124" fmla="*/ 1086070 w 1114651"/>
                <a:gd name="connsiteY124" fmla="*/ 361950 h 481013"/>
                <a:gd name="connsiteX125" fmla="*/ 1024157 w 1114651"/>
                <a:gd name="connsiteY125" fmla="*/ 369094 h 481013"/>
                <a:gd name="connsiteX126" fmla="*/ 1002726 w 1114651"/>
                <a:gd name="connsiteY126" fmla="*/ 385763 h 481013"/>
                <a:gd name="connsiteX127" fmla="*/ 993201 w 1114651"/>
                <a:gd name="connsiteY127" fmla="*/ 400050 h 481013"/>
                <a:gd name="connsiteX128" fmla="*/ 986057 w 1114651"/>
                <a:gd name="connsiteY128" fmla="*/ 404813 h 481013"/>
                <a:gd name="connsiteX129" fmla="*/ 967007 w 1114651"/>
                <a:gd name="connsiteY129" fmla="*/ 409575 h 481013"/>
                <a:gd name="connsiteX130" fmla="*/ 938432 w 1114651"/>
                <a:gd name="connsiteY130" fmla="*/ 423863 h 481013"/>
                <a:gd name="connsiteX131" fmla="*/ 931288 w 1114651"/>
                <a:gd name="connsiteY131" fmla="*/ 428625 h 481013"/>
                <a:gd name="connsiteX132" fmla="*/ 926526 w 1114651"/>
                <a:gd name="connsiteY132" fmla="*/ 442913 h 481013"/>
                <a:gd name="connsiteX133" fmla="*/ 919382 w 1114651"/>
                <a:gd name="connsiteY133" fmla="*/ 447675 h 481013"/>
                <a:gd name="connsiteX134" fmla="*/ 878901 w 1114651"/>
                <a:gd name="connsiteY134" fmla="*/ 445294 h 481013"/>
                <a:gd name="connsiteX0" fmla="*/ 878901 w 1114651"/>
                <a:gd name="connsiteY0" fmla="*/ 445294 h 481013"/>
                <a:gd name="connsiteX1" fmla="*/ 869376 w 1114651"/>
                <a:gd name="connsiteY1" fmla="*/ 457200 h 481013"/>
                <a:gd name="connsiteX2" fmla="*/ 862232 w 1114651"/>
                <a:gd name="connsiteY2" fmla="*/ 459581 h 481013"/>
                <a:gd name="connsiteX3" fmla="*/ 855088 w 1114651"/>
                <a:gd name="connsiteY3" fmla="*/ 473869 h 481013"/>
                <a:gd name="connsiteX4" fmla="*/ 850326 w 1114651"/>
                <a:gd name="connsiteY4" fmla="*/ 481013 h 481013"/>
                <a:gd name="connsiteX5" fmla="*/ 821751 w 1114651"/>
                <a:gd name="connsiteY5" fmla="*/ 476250 h 481013"/>
                <a:gd name="connsiteX6" fmla="*/ 807463 w 1114651"/>
                <a:gd name="connsiteY6" fmla="*/ 466725 h 481013"/>
                <a:gd name="connsiteX7" fmla="*/ 800320 w 1114651"/>
                <a:gd name="connsiteY7" fmla="*/ 461963 h 481013"/>
                <a:gd name="connsiteX8" fmla="*/ 793176 w 1114651"/>
                <a:gd name="connsiteY8" fmla="*/ 459581 h 481013"/>
                <a:gd name="connsiteX9" fmla="*/ 778888 w 1114651"/>
                <a:gd name="connsiteY9" fmla="*/ 452438 h 481013"/>
                <a:gd name="connsiteX10" fmla="*/ 569338 w 1114651"/>
                <a:gd name="connsiteY10" fmla="*/ 450056 h 481013"/>
                <a:gd name="connsiteX11" fmla="*/ 562194 w 1114651"/>
                <a:gd name="connsiteY11" fmla="*/ 433388 h 481013"/>
                <a:gd name="connsiteX12" fmla="*/ 555051 w 1114651"/>
                <a:gd name="connsiteY12" fmla="*/ 428625 h 481013"/>
                <a:gd name="connsiteX13" fmla="*/ 547907 w 1114651"/>
                <a:gd name="connsiteY13" fmla="*/ 421481 h 481013"/>
                <a:gd name="connsiteX14" fmla="*/ 540763 w 1114651"/>
                <a:gd name="connsiteY14" fmla="*/ 419100 h 481013"/>
                <a:gd name="connsiteX15" fmla="*/ 533619 w 1114651"/>
                <a:gd name="connsiteY15" fmla="*/ 414338 h 481013"/>
                <a:gd name="connsiteX16" fmla="*/ 266919 w 1114651"/>
                <a:gd name="connsiteY16" fmla="*/ 411956 h 481013"/>
                <a:gd name="connsiteX17" fmla="*/ 245488 w 1114651"/>
                <a:gd name="connsiteY17" fmla="*/ 392906 h 481013"/>
                <a:gd name="connsiteX18" fmla="*/ 238344 w 1114651"/>
                <a:gd name="connsiteY18" fmla="*/ 385763 h 481013"/>
                <a:gd name="connsiteX19" fmla="*/ 221676 w 1114651"/>
                <a:gd name="connsiteY19" fmla="*/ 376238 h 481013"/>
                <a:gd name="connsiteX20" fmla="*/ 57369 w 1114651"/>
                <a:gd name="connsiteY20" fmla="*/ 378619 h 481013"/>
                <a:gd name="connsiteX21" fmla="*/ 7363 w 1114651"/>
                <a:gd name="connsiteY21" fmla="*/ 378619 h 481013"/>
                <a:gd name="connsiteX22" fmla="*/ 4982 w 1114651"/>
                <a:gd name="connsiteY22" fmla="*/ 338138 h 481013"/>
                <a:gd name="connsiteX23" fmla="*/ 219 w 1114651"/>
                <a:gd name="connsiteY23" fmla="*/ 330994 h 481013"/>
                <a:gd name="connsiteX24" fmla="*/ 2601 w 1114651"/>
                <a:gd name="connsiteY24" fmla="*/ 259556 h 481013"/>
                <a:gd name="connsiteX25" fmla="*/ 7363 w 1114651"/>
                <a:gd name="connsiteY25" fmla="*/ 245269 h 481013"/>
                <a:gd name="connsiteX26" fmla="*/ 12126 w 1114651"/>
                <a:gd name="connsiteY26" fmla="*/ 238125 h 481013"/>
                <a:gd name="connsiteX27" fmla="*/ 21651 w 1114651"/>
                <a:gd name="connsiteY27" fmla="*/ 223838 h 481013"/>
                <a:gd name="connsiteX28" fmla="*/ 26413 w 1114651"/>
                <a:gd name="connsiteY28" fmla="*/ 209550 h 481013"/>
                <a:gd name="connsiteX29" fmla="*/ 28794 w 1114651"/>
                <a:gd name="connsiteY29" fmla="*/ 202406 h 481013"/>
                <a:gd name="connsiteX30" fmla="*/ 33557 w 1114651"/>
                <a:gd name="connsiteY30" fmla="*/ 195263 h 481013"/>
                <a:gd name="connsiteX31" fmla="*/ 38319 w 1114651"/>
                <a:gd name="connsiteY31" fmla="*/ 176213 h 481013"/>
                <a:gd name="connsiteX32" fmla="*/ 43082 w 1114651"/>
                <a:gd name="connsiteY32" fmla="*/ 161925 h 481013"/>
                <a:gd name="connsiteX33" fmla="*/ 45463 w 1114651"/>
                <a:gd name="connsiteY33" fmla="*/ 154781 h 481013"/>
                <a:gd name="connsiteX34" fmla="*/ 50226 w 1114651"/>
                <a:gd name="connsiteY34" fmla="*/ 111919 h 481013"/>
                <a:gd name="connsiteX35" fmla="*/ 54988 w 1114651"/>
                <a:gd name="connsiteY35" fmla="*/ 119063 h 481013"/>
                <a:gd name="connsiteX36" fmla="*/ 71657 w 1114651"/>
                <a:gd name="connsiteY36" fmla="*/ 123825 h 481013"/>
                <a:gd name="connsiteX37" fmla="*/ 147857 w 1114651"/>
                <a:gd name="connsiteY37" fmla="*/ 130969 h 481013"/>
                <a:gd name="connsiteX38" fmla="*/ 162144 w 1114651"/>
                <a:gd name="connsiteY38" fmla="*/ 140494 h 481013"/>
                <a:gd name="connsiteX39" fmla="*/ 169288 w 1114651"/>
                <a:gd name="connsiteY39" fmla="*/ 145256 h 481013"/>
                <a:gd name="connsiteX40" fmla="*/ 174051 w 1114651"/>
                <a:gd name="connsiteY40" fmla="*/ 159544 h 481013"/>
                <a:gd name="connsiteX41" fmla="*/ 181194 w 1114651"/>
                <a:gd name="connsiteY41" fmla="*/ 185738 h 481013"/>
                <a:gd name="connsiteX42" fmla="*/ 185957 w 1114651"/>
                <a:gd name="connsiteY42" fmla="*/ 192881 h 481013"/>
                <a:gd name="connsiteX43" fmla="*/ 209769 w 1114651"/>
                <a:gd name="connsiteY43" fmla="*/ 202406 h 481013"/>
                <a:gd name="connsiteX44" fmla="*/ 216913 w 1114651"/>
                <a:gd name="connsiteY44" fmla="*/ 204788 h 481013"/>
                <a:gd name="connsiteX45" fmla="*/ 233582 w 1114651"/>
                <a:gd name="connsiteY45" fmla="*/ 226219 h 481013"/>
                <a:gd name="connsiteX46" fmla="*/ 240726 w 1114651"/>
                <a:gd name="connsiteY46" fmla="*/ 230981 h 481013"/>
                <a:gd name="connsiteX47" fmla="*/ 247869 w 1114651"/>
                <a:gd name="connsiteY47" fmla="*/ 233363 h 481013"/>
                <a:gd name="connsiteX48" fmla="*/ 266919 w 1114651"/>
                <a:gd name="connsiteY48" fmla="*/ 230981 h 481013"/>
                <a:gd name="connsiteX49" fmla="*/ 276444 w 1114651"/>
                <a:gd name="connsiteY49" fmla="*/ 202406 h 481013"/>
                <a:gd name="connsiteX50" fmla="*/ 324069 w 1114651"/>
                <a:gd name="connsiteY50" fmla="*/ 200025 h 481013"/>
                <a:gd name="connsiteX51" fmla="*/ 328832 w 1114651"/>
                <a:gd name="connsiteY51" fmla="*/ 190500 h 481013"/>
                <a:gd name="connsiteX52" fmla="*/ 333594 w 1114651"/>
                <a:gd name="connsiteY52" fmla="*/ 183356 h 481013"/>
                <a:gd name="connsiteX53" fmla="*/ 345501 w 1114651"/>
                <a:gd name="connsiteY53" fmla="*/ 164306 h 481013"/>
                <a:gd name="connsiteX54" fmla="*/ 352644 w 1114651"/>
                <a:gd name="connsiteY54" fmla="*/ 150019 h 481013"/>
                <a:gd name="connsiteX55" fmla="*/ 359788 w 1114651"/>
                <a:gd name="connsiteY55" fmla="*/ 145256 h 481013"/>
                <a:gd name="connsiteX56" fmla="*/ 383601 w 1114651"/>
                <a:gd name="connsiteY56" fmla="*/ 135731 h 481013"/>
                <a:gd name="connsiteX57" fmla="*/ 412176 w 1114651"/>
                <a:gd name="connsiteY57" fmla="*/ 126206 h 481013"/>
                <a:gd name="connsiteX58" fmla="*/ 426463 w 1114651"/>
                <a:gd name="connsiteY58" fmla="*/ 121444 h 481013"/>
                <a:gd name="connsiteX59" fmla="*/ 435988 w 1114651"/>
                <a:gd name="connsiteY59" fmla="*/ 119063 h 481013"/>
                <a:gd name="connsiteX60" fmla="*/ 440751 w 1114651"/>
                <a:gd name="connsiteY60" fmla="*/ 111919 h 481013"/>
                <a:gd name="connsiteX61" fmla="*/ 447894 w 1114651"/>
                <a:gd name="connsiteY61" fmla="*/ 104775 h 481013"/>
                <a:gd name="connsiteX62" fmla="*/ 450276 w 1114651"/>
                <a:gd name="connsiteY62" fmla="*/ 95250 h 481013"/>
                <a:gd name="connsiteX63" fmla="*/ 455038 w 1114651"/>
                <a:gd name="connsiteY63" fmla="*/ 80963 h 481013"/>
                <a:gd name="connsiteX64" fmla="*/ 457419 w 1114651"/>
                <a:gd name="connsiteY64" fmla="*/ 73819 h 481013"/>
                <a:gd name="connsiteX65" fmla="*/ 464563 w 1114651"/>
                <a:gd name="connsiteY65" fmla="*/ 69056 h 481013"/>
                <a:gd name="connsiteX66" fmla="*/ 476469 w 1114651"/>
                <a:gd name="connsiteY66" fmla="*/ 54769 h 481013"/>
                <a:gd name="connsiteX67" fmla="*/ 483613 w 1114651"/>
                <a:gd name="connsiteY67" fmla="*/ 52388 h 481013"/>
                <a:gd name="connsiteX68" fmla="*/ 485994 w 1114651"/>
                <a:gd name="connsiteY68" fmla="*/ 45244 h 481013"/>
                <a:gd name="connsiteX69" fmla="*/ 514569 w 1114651"/>
                <a:gd name="connsiteY69" fmla="*/ 28575 h 481013"/>
                <a:gd name="connsiteX70" fmla="*/ 536001 w 1114651"/>
                <a:gd name="connsiteY70" fmla="*/ 38100 h 481013"/>
                <a:gd name="connsiteX71" fmla="*/ 540763 w 1114651"/>
                <a:gd name="connsiteY71" fmla="*/ 45244 h 481013"/>
                <a:gd name="connsiteX72" fmla="*/ 555051 w 1114651"/>
                <a:gd name="connsiteY72" fmla="*/ 54769 h 481013"/>
                <a:gd name="connsiteX73" fmla="*/ 569338 w 1114651"/>
                <a:gd name="connsiteY73" fmla="*/ 61913 h 481013"/>
                <a:gd name="connsiteX74" fmla="*/ 597913 w 1114651"/>
                <a:gd name="connsiteY74" fmla="*/ 59531 h 481013"/>
                <a:gd name="connsiteX75" fmla="*/ 612201 w 1114651"/>
                <a:gd name="connsiteY75" fmla="*/ 54769 h 481013"/>
                <a:gd name="connsiteX76" fmla="*/ 626488 w 1114651"/>
                <a:gd name="connsiteY76" fmla="*/ 50006 h 481013"/>
                <a:gd name="connsiteX77" fmla="*/ 633632 w 1114651"/>
                <a:gd name="connsiteY77" fmla="*/ 47625 h 481013"/>
                <a:gd name="connsiteX78" fmla="*/ 640776 w 1114651"/>
                <a:gd name="connsiteY78" fmla="*/ 42863 h 481013"/>
                <a:gd name="connsiteX79" fmla="*/ 659826 w 1114651"/>
                <a:gd name="connsiteY79" fmla="*/ 40481 h 481013"/>
                <a:gd name="connsiteX80" fmla="*/ 671732 w 1114651"/>
                <a:gd name="connsiteY80" fmla="*/ 38100 h 481013"/>
                <a:gd name="connsiteX81" fmla="*/ 738407 w 1114651"/>
                <a:gd name="connsiteY81" fmla="*/ 0 h 481013"/>
                <a:gd name="connsiteX82" fmla="*/ 752695 w 1114651"/>
                <a:gd name="connsiteY82" fmla="*/ 2381 h 481013"/>
                <a:gd name="connsiteX83" fmla="*/ 755076 w 1114651"/>
                <a:gd name="connsiteY83" fmla="*/ 9525 h 481013"/>
                <a:gd name="connsiteX84" fmla="*/ 776507 w 1114651"/>
                <a:gd name="connsiteY84" fmla="*/ 21431 h 481013"/>
                <a:gd name="connsiteX85" fmla="*/ 797938 w 1114651"/>
                <a:gd name="connsiteY85" fmla="*/ 30956 h 481013"/>
                <a:gd name="connsiteX86" fmla="*/ 805082 w 1114651"/>
                <a:gd name="connsiteY86" fmla="*/ 33338 h 481013"/>
                <a:gd name="connsiteX87" fmla="*/ 812226 w 1114651"/>
                <a:gd name="connsiteY87" fmla="*/ 35719 h 481013"/>
                <a:gd name="connsiteX88" fmla="*/ 816988 w 1114651"/>
                <a:gd name="connsiteY88" fmla="*/ 42863 h 481013"/>
                <a:gd name="connsiteX89" fmla="*/ 821751 w 1114651"/>
                <a:gd name="connsiteY89" fmla="*/ 57150 h 481013"/>
                <a:gd name="connsiteX90" fmla="*/ 826513 w 1114651"/>
                <a:gd name="connsiteY90" fmla="*/ 64294 h 481013"/>
                <a:gd name="connsiteX91" fmla="*/ 828895 w 1114651"/>
                <a:gd name="connsiteY91" fmla="*/ 71438 h 481013"/>
                <a:gd name="connsiteX92" fmla="*/ 843182 w 1114651"/>
                <a:gd name="connsiteY92" fmla="*/ 76200 h 481013"/>
                <a:gd name="connsiteX93" fmla="*/ 850326 w 1114651"/>
                <a:gd name="connsiteY93" fmla="*/ 80963 h 481013"/>
                <a:gd name="connsiteX94" fmla="*/ 857470 w 1114651"/>
                <a:gd name="connsiteY94" fmla="*/ 83344 h 481013"/>
                <a:gd name="connsiteX95" fmla="*/ 869376 w 1114651"/>
                <a:gd name="connsiteY95" fmla="*/ 97631 h 481013"/>
                <a:gd name="connsiteX96" fmla="*/ 871757 w 1114651"/>
                <a:gd name="connsiteY96" fmla="*/ 104775 h 481013"/>
                <a:gd name="connsiteX97" fmla="*/ 881282 w 1114651"/>
                <a:gd name="connsiteY97" fmla="*/ 119063 h 481013"/>
                <a:gd name="connsiteX98" fmla="*/ 886045 w 1114651"/>
                <a:gd name="connsiteY98" fmla="*/ 133350 h 481013"/>
                <a:gd name="connsiteX99" fmla="*/ 888426 w 1114651"/>
                <a:gd name="connsiteY99" fmla="*/ 142875 h 481013"/>
                <a:gd name="connsiteX100" fmla="*/ 897951 w 1114651"/>
                <a:gd name="connsiteY100" fmla="*/ 164306 h 481013"/>
                <a:gd name="connsiteX101" fmla="*/ 912238 w 1114651"/>
                <a:gd name="connsiteY101" fmla="*/ 173831 h 481013"/>
                <a:gd name="connsiteX102" fmla="*/ 933670 w 1114651"/>
                <a:gd name="connsiteY102" fmla="*/ 178594 h 481013"/>
                <a:gd name="connsiteX103" fmla="*/ 943195 w 1114651"/>
                <a:gd name="connsiteY103" fmla="*/ 185738 h 481013"/>
                <a:gd name="connsiteX104" fmla="*/ 957482 w 1114651"/>
                <a:gd name="connsiteY104" fmla="*/ 195263 h 481013"/>
                <a:gd name="connsiteX105" fmla="*/ 964626 w 1114651"/>
                <a:gd name="connsiteY105" fmla="*/ 209550 h 481013"/>
                <a:gd name="connsiteX106" fmla="*/ 971770 w 1114651"/>
                <a:gd name="connsiteY106" fmla="*/ 211931 h 481013"/>
                <a:gd name="connsiteX107" fmla="*/ 1012251 w 1114651"/>
                <a:gd name="connsiteY107" fmla="*/ 214313 h 481013"/>
                <a:gd name="connsiteX108" fmla="*/ 1017013 w 1114651"/>
                <a:gd name="connsiteY108" fmla="*/ 223838 h 481013"/>
                <a:gd name="connsiteX109" fmla="*/ 1021776 w 1114651"/>
                <a:gd name="connsiteY109" fmla="*/ 230981 h 481013"/>
                <a:gd name="connsiteX110" fmla="*/ 1024157 w 1114651"/>
                <a:gd name="connsiteY110" fmla="*/ 238125 h 481013"/>
                <a:gd name="connsiteX111" fmla="*/ 1031301 w 1114651"/>
                <a:gd name="connsiteY111" fmla="*/ 240506 h 481013"/>
                <a:gd name="connsiteX112" fmla="*/ 1045588 w 1114651"/>
                <a:gd name="connsiteY112" fmla="*/ 261938 h 481013"/>
                <a:gd name="connsiteX113" fmla="*/ 1050351 w 1114651"/>
                <a:gd name="connsiteY113" fmla="*/ 269081 h 481013"/>
                <a:gd name="connsiteX114" fmla="*/ 1052732 w 1114651"/>
                <a:gd name="connsiteY114" fmla="*/ 276225 h 481013"/>
                <a:gd name="connsiteX115" fmla="*/ 1067020 w 1114651"/>
                <a:gd name="connsiteY115" fmla="*/ 283369 h 481013"/>
                <a:gd name="connsiteX116" fmla="*/ 1090832 w 1114651"/>
                <a:gd name="connsiteY116" fmla="*/ 290513 h 481013"/>
                <a:gd name="connsiteX117" fmla="*/ 1102738 w 1114651"/>
                <a:gd name="connsiteY117" fmla="*/ 304800 h 481013"/>
                <a:gd name="connsiteX118" fmla="*/ 1105120 w 1114651"/>
                <a:gd name="connsiteY118" fmla="*/ 311944 h 481013"/>
                <a:gd name="connsiteX119" fmla="*/ 1112263 w 1114651"/>
                <a:gd name="connsiteY119" fmla="*/ 316706 h 481013"/>
                <a:gd name="connsiteX120" fmla="*/ 1107501 w 1114651"/>
                <a:gd name="connsiteY120" fmla="*/ 328613 h 481013"/>
                <a:gd name="connsiteX121" fmla="*/ 1093213 w 1114651"/>
                <a:gd name="connsiteY121" fmla="*/ 333375 h 481013"/>
                <a:gd name="connsiteX122" fmla="*/ 1090832 w 1114651"/>
                <a:gd name="connsiteY122" fmla="*/ 354806 h 481013"/>
                <a:gd name="connsiteX123" fmla="*/ 1086070 w 1114651"/>
                <a:gd name="connsiteY123" fmla="*/ 361950 h 481013"/>
                <a:gd name="connsiteX124" fmla="*/ 1024157 w 1114651"/>
                <a:gd name="connsiteY124" fmla="*/ 369094 h 481013"/>
                <a:gd name="connsiteX125" fmla="*/ 1002726 w 1114651"/>
                <a:gd name="connsiteY125" fmla="*/ 385763 h 481013"/>
                <a:gd name="connsiteX126" fmla="*/ 993201 w 1114651"/>
                <a:gd name="connsiteY126" fmla="*/ 400050 h 481013"/>
                <a:gd name="connsiteX127" fmla="*/ 986057 w 1114651"/>
                <a:gd name="connsiteY127" fmla="*/ 404813 h 481013"/>
                <a:gd name="connsiteX128" fmla="*/ 967007 w 1114651"/>
                <a:gd name="connsiteY128" fmla="*/ 409575 h 481013"/>
                <a:gd name="connsiteX129" fmla="*/ 938432 w 1114651"/>
                <a:gd name="connsiteY129" fmla="*/ 423863 h 481013"/>
                <a:gd name="connsiteX130" fmla="*/ 931288 w 1114651"/>
                <a:gd name="connsiteY130" fmla="*/ 428625 h 481013"/>
                <a:gd name="connsiteX131" fmla="*/ 926526 w 1114651"/>
                <a:gd name="connsiteY131" fmla="*/ 442913 h 481013"/>
                <a:gd name="connsiteX132" fmla="*/ 919382 w 1114651"/>
                <a:gd name="connsiteY132" fmla="*/ 447675 h 481013"/>
                <a:gd name="connsiteX133" fmla="*/ 878901 w 1114651"/>
                <a:gd name="connsiteY133" fmla="*/ 445294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114651" h="481013">
                  <a:moveTo>
                    <a:pt x="878901" y="445294"/>
                  </a:moveTo>
                  <a:cubicBezTo>
                    <a:pt x="870567" y="446881"/>
                    <a:pt x="873235" y="453893"/>
                    <a:pt x="869376" y="457200"/>
                  </a:cubicBezTo>
                  <a:cubicBezTo>
                    <a:pt x="867470" y="458834"/>
                    <a:pt x="864192" y="458013"/>
                    <a:pt x="862232" y="459581"/>
                  </a:cubicBezTo>
                  <a:cubicBezTo>
                    <a:pt x="856548" y="464128"/>
                    <a:pt x="857963" y="468120"/>
                    <a:pt x="855088" y="473869"/>
                  </a:cubicBezTo>
                  <a:cubicBezTo>
                    <a:pt x="853808" y="476429"/>
                    <a:pt x="851913" y="478632"/>
                    <a:pt x="850326" y="481013"/>
                  </a:cubicBezTo>
                  <a:cubicBezTo>
                    <a:pt x="846396" y="480576"/>
                    <a:pt x="828731" y="480128"/>
                    <a:pt x="821751" y="476250"/>
                  </a:cubicBezTo>
                  <a:cubicBezTo>
                    <a:pt x="816747" y="473470"/>
                    <a:pt x="812226" y="469900"/>
                    <a:pt x="807463" y="466725"/>
                  </a:cubicBezTo>
                  <a:cubicBezTo>
                    <a:pt x="805082" y="465138"/>
                    <a:pt x="803035" y="462868"/>
                    <a:pt x="800320" y="461963"/>
                  </a:cubicBezTo>
                  <a:cubicBezTo>
                    <a:pt x="797939" y="461169"/>
                    <a:pt x="795421" y="460704"/>
                    <a:pt x="793176" y="459581"/>
                  </a:cubicBezTo>
                  <a:cubicBezTo>
                    <a:pt x="788047" y="457016"/>
                    <a:pt x="785148" y="452576"/>
                    <a:pt x="778888" y="452438"/>
                  </a:cubicBezTo>
                  <a:cubicBezTo>
                    <a:pt x="709050" y="450903"/>
                    <a:pt x="639188" y="450850"/>
                    <a:pt x="569338" y="450056"/>
                  </a:cubicBezTo>
                  <a:cubicBezTo>
                    <a:pt x="567516" y="442767"/>
                    <a:pt x="567677" y="438871"/>
                    <a:pt x="562194" y="433388"/>
                  </a:cubicBezTo>
                  <a:cubicBezTo>
                    <a:pt x="560170" y="431364"/>
                    <a:pt x="557249" y="430457"/>
                    <a:pt x="555051" y="428625"/>
                  </a:cubicBezTo>
                  <a:cubicBezTo>
                    <a:pt x="552464" y="426469"/>
                    <a:pt x="550709" y="423349"/>
                    <a:pt x="547907" y="421481"/>
                  </a:cubicBezTo>
                  <a:cubicBezTo>
                    <a:pt x="545818" y="420089"/>
                    <a:pt x="543008" y="420222"/>
                    <a:pt x="540763" y="419100"/>
                  </a:cubicBezTo>
                  <a:cubicBezTo>
                    <a:pt x="538203" y="417820"/>
                    <a:pt x="536480" y="414413"/>
                    <a:pt x="533619" y="414338"/>
                  </a:cubicBezTo>
                  <a:cubicBezTo>
                    <a:pt x="444746" y="412019"/>
                    <a:pt x="355819" y="412750"/>
                    <a:pt x="266919" y="411956"/>
                  </a:cubicBezTo>
                  <a:cubicBezTo>
                    <a:pt x="254171" y="403457"/>
                    <a:pt x="261802" y="409219"/>
                    <a:pt x="245488" y="392906"/>
                  </a:cubicBezTo>
                  <a:cubicBezTo>
                    <a:pt x="243107" y="390525"/>
                    <a:pt x="241146" y="387631"/>
                    <a:pt x="238344" y="385763"/>
                  </a:cubicBezTo>
                  <a:cubicBezTo>
                    <a:pt x="228248" y="379031"/>
                    <a:pt x="233761" y="382280"/>
                    <a:pt x="221676" y="376238"/>
                  </a:cubicBezTo>
                  <a:lnTo>
                    <a:pt x="57369" y="378619"/>
                  </a:lnTo>
                  <a:cubicBezTo>
                    <a:pt x="-7776" y="380356"/>
                    <a:pt x="144508" y="387761"/>
                    <a:pt x="7363" y="378619"/>
                  </a:cubicBezTo>
                  <a:cubicBezTo>
                    <a:pt x="6569" y="365125"/>
                    <a:pt x="6987" y="351505"/>
                    <a:pt x="4982" y="338138"/>
                  </a:cubicBezTo>
                  <a:cubicBezTo>
                    <a:pt x="4557" y="335308"/>
                    <a:pt x="306" y="333855"/>
                    <a:pt x="219" y="330994"/>
                  </a:cubicBezTo>
                  <a:cubicBezTo>
                    <a:pt x="-503" y="307179"/>
                    <a:pt x="622" y="283300"/>
                    <a:pt x="2601" y="259556"/>
                  </a:cubicBezTo>
                  <a:cubicBezTo>
                    <a:pt x="3018" y="254553"/>
                    <a:pt x="4578" y="249446"/>
                    <a:pt x="7363" y="245269"/>
                  </a:cubicBezTo>
                  <a:lnTo>
                    <a:pt x="12126" y="238125"/>
                  </a:lnTo>
                  <a:cubicBezTo>
                    <a:pt x="20003" y="214490"/>
                    <a:pt x="6787" y="250594"/>
                    <a:pt x="21651" y="223838"/>
                  </a:cubicBezTo>
                  <a:cubicBezTo>
                    <a:pt x="24089" y="219450"/>
                    <a:pt x="24826" y="214313"/>
                    <a:pt x="26413" y="209550"/>
                  </a:cubicBezTo>
                  <a:cubicBezTo>
                    <a:pt x="27207" y="207169"/>
                    <a:pt x="27401" y="204494"/>
                    <a:pt x="28794" y="202406"/>
                  </a:cubicBezTo>
                  <a:lnTo>
                    <a:pt x="33557" y="195263"/>
                  </a:lnTo>
                  <a:cubicBezTo>
                    <a:pt x="40786" y="173574"/>
                    <a:pt x="29693" y="207842"/>
                    <a:pt x="38319" y="176213"/>
                  </a:cubicBezTo>
                  <a:cubicBezTo>
                    <a:pt x="39640" y="171370"/>
                    <a:pt x="41494" y="166688"/>
                    <a:pt x="43082" y="161925"/>
                  </a:cubicBezTo>
                  <a:lnTo>
                    <a:pt x="45463" y="154781"/>
                  </a:lnTo>
                  <a:cubicBezTo>
                    <a:pt x="47051" y="140494"/>
                    <a:pt x="42253" y="99958"/>
                    <a:pt x="50226" y="111919"/>
                  </a:cubicBezTo>
                  <a:cubicBezTo>
                    <a:pt x="51813" y="114300"/>
                    <a:pt x="52753" y="117275"/>
                    <a:pt x="54988" y="119063"/>
                  </a:cubicBezTo>
                  <a:cubicBezTo>
                    <a:pt x="56588" y="120343"/>
                    <a:pt x="70973" y="123620"/>
                    <a:pt x="71657" y="123825"/>
                  </a:cubicBezTo>
                  <a:cubicBezTo>
                    <a:pt x="109858" y="135286"/>
                    <a:pt x="63148" y="127711"/>
                    <a:pt x="147857" y="130969"/>
                  </a:cubicBezTo>
                  <a:lnTo>
                    <a:pt x="162144" y="140494"/>
                  </a:lnTo>
                  <a:lnTo>
                    <a:pt x="169288" y="145256"/>
                  </a:lnTo>
                  <a:cubicBezTo>
                    <a:pt x="170876" y="150019"/>
                    <a:pt x="173067" y="154621"/>
                    <a:pt x="174051" y="159544"/>
                  </a:cubicBezTo>
                  <a:cubicBezTo>
                    <a:pt x="175328" y="165932"/>
                    <a:pt x="177742" y="180562"/>
                    <a:pt x="181194" y="185738"/>
                  </a:cubicBezTo>
                  <a:cubicBezTo>
                    <a:pt x="182782" y="188119"/>
                    <a:pt x="183933" y="190857"/>
                    <a:pt x="185957" y="192881"/>
                  </a:cubicBezTo>
                  <a:cubicBezTo>
                    <a:pt x="192334" y="199258"/>
                    <a:pt x="201619" y="200077"/>
                    <a:pt x="209769" y="202406"/>
                  </a:cubicBezTo>
                  <a:cubicBezTo>
                    <a:pt x="212183" y="203096"/>
                    <a:pt x="214532" y="203994"/>
                    <a:pt x="216913" y="204788"/>
                  </a:cubicBezTo>
                  <a:cubicBezTo>
                    <a:pt x="223550" y="214743"/>
                    <a:pt x="225189" y="219226"/>
                    <a:pt x="233582" y="226219"/>
                  </a:cubicBezTo>
                  <a:cubicBezTo>
                    <a:pt x="235781" y="228051"/>
                    <a:pt x="238166" y="229701"/>
                    <a:pt x="240726" y="230981"/>
                  </a:cubicBezTo>
                  <a:cubicBezTo>
                    <a:pt x="242971" y="232104"/>
                    <a:pt x="245488" y="232569"/>
                    <a:pt x="247869" y="233363"/>
                  </a:cubicBezTo>
                  <a:cubicBezTo>
                    <a:pt x="254219" y="232569"/>
                    <a:pt x="262867" y="235934"/>
                    <a:pt x="266919" y="230981"/>
                  </a:cubicBezTo>
                  <a:cubicBezTo>
                    <a:pt x="272149" y="224589"/>
                    <a:pt x="261745" y="204323"/>
                    <a:pt x="276444" y="202406"/>
                  </a:cubicBezTo>
                  <a:cubicBezTo>
                    <a:pt x="292205" y="200350"/>
                    <a:pt x="308194" y="200819"/>
                    <a:pt x="324069" y="200025"/>
                  </a:cubicBezTo>
                  <a:cubicBezTo>
                    <a:pt x="325657" y="196850"/>
                    <a:pt x="327071" y="193582"/>
                    <a:pt x="328832" y="190500"/>
                  </a:cubicBezTo>
                  <a:cubicBezTo>
                    <a:pt x="330252" y="188015"/>
                    <a:pt x="332432" y="185971"/>
                    <a:pt x="333594" y="183356"/>
                  </a:cubicBezTo>
                  <a:cubicBezTo>
                    <a:pt x="341946" y="164565"/>
                    <a:pt x="332650" y="172874"/>
                    <a:pt x="345501" y="164306"/>
                  </a:cubicBezTo>
                  <a:cubicBezTo>
                    <a:pt x="347437" y="158497"/>
                    <a:pt x="348029" y="154634"/>
                    <a:pt x="352644" y="150019"/>
                  </a:cubicBezTo>
                  <a:cubicBezTo>
                    <a:pt x="354668" y="147995"/>
                    <a:pt x="357303" y="146676"/>
                    <a:pt x="359788" y="145256"/>
                  </a:cubicBezTo>
                  <a:cubicBezTo>
                    <a:pt x="369595" y="139652"/>
                    <a:pt x="371897" y="139633"/>
                    <a:pt x="383601" y="135731"/>
                  </a:cubicBezTo>
                  <a:lnTo>
                    <a:pt x="412176" y="126206"/>
                  </a:lnTo>
                  <a:lnTo>
                    <a:pt x="426463" y="121444"/>
                  </a:lnTo>
                  <a:lnTo>
                    <a:pt x="435988" y="119063"/>
                  </a:lnTo>
                  <a:cubicBezTo>
                    <a:pt x="437576" y="116682"/>
                    <a:pt x="438919" y="114118"/>
                    <a:pt x="440751" y="111919"/>
                  </a:cubicBezTo>
                  <a:cubicBezTo>
                    <a:pt x="442907" y="109332"/>
                    <a:pt x="446223" y="107699"/>
                    <a:pt x="447894" y="104775"/>
                  </a:cubicBezTo>
                  <a:cubicBezTo>
                    <a:pt x="449518" y="101933"/>
                    <a:pt x="449336" y="98385"/>
                    <a:pt x="450276" y="95250"/>
                  </a:cubicBezTo>
                  <a:cubicBezTo>
                    <a:pt x="451719" y="90442"/>
                    <a:pt x="453451" y="85725"/>
                    <a:pt x="455038" y="80963"/>
                  </a:cubicBezTo>
                  <a:cubicBezTo>
                    <a:pt x="455832" y="78582"/>
                    <a:pt x="455331" y="75211"/>
                    <a:pt x="457419" y="73819"/>
                  </a:cubicBezTo>
                  <a:lnTo>
                    <a:pt x="464563" y="69056"/>
                  </a:lnTo>
                  <a:cubicBezTo>
                    <a:pt x="468076" y="63788"/>
                    <a:pt x="470972" y="58434"/>
                    <a:pt x="476469" y="54769"/>
                  </a:cubicBezTo>
                  <a:cubicBezTo>
                    <a:pt x="478558" y="53377"/>
                    <a:pt x="481232" y="53182"/>
                    <a:pt x="483613" y="52388"/>
                  </a:cubicBezTo>
                  <a:cubicBezTo>
                    <a:pt x="484407" y="50007"/>
                    <a:pt x="485545" y="47714"/>
                    <a:pt x="485994" y="45244"/>
                  </a:cubicBezTo>
                  <a:cubicBezTo>
                    <a:pt x="491014" y="17636"/>
                    <a:pt x="479879" y="25422"/>
                    <a:pt x="514569" y="28575"/>
                  </a:cubicBezTo>
                  <a:cubicBezTo>
                    <a:pt x="531572" y="34243"/>
                    <a:pt x="524680" y="30553"/>
                    <a:pt x="536001" y="38100"/>
                  </a:cubicBezTo>
                  <a:cubicBezTo>
                    <a:pt x="537588" y="40481"/>
                    <a:pt x="538609" y="43359"/>
                    <a:pt x="540763" y="45244"/>
                  </a:cubicBezTo>
                  <a:cubicBezTo>
                    <a:pt x="545071" y="49013"/>
                    <a:pt x="550288" y="51594"/>
                    <a:pt x="555051" y="54769"/>
                  </a:cubicBezTo>
                  <a:cubicBezTo>
                    <a:pt x="564283" y="60924"/>
                    <a:pt x="559479" y="58626"/>
                    <a:pt x="569338" y="61913"/>
                  </a:cubicBezTo>
                  <a:cubicBezTo>
                    <a:pt x="578863" y="61119"/>
                    <a:pt x="588485" y="61102"/>
                    <a:pt x="597913" y="59531"/>
                  </a:cubicBezTo>
                  <a:cubicBezTo>
                    <a:pt x="602865" y="58706"/>
                    <a:pt x="607438" y="56356"/>
                    <a:pt x="612201" y="54769"/>
                  </a:cubicBezTo>
                  <a:lnTo>
                    <a:pt x="626488" y="50006"/>
                  </a:lnTo>
                  <a:cubicBezTo>
                    <a:pt x="628869" y="49212"/>
                    <a:pt x="631543" y="49017"/>
                    <a:pt x="633632" y="47625"/>
                  </a:cubicBezTo>
                  <a:cubicBezTo>
                    <a:pt x="636013" y="46038"/>
                    <a:pt x="638015" y="43616"/>
                    <a:pt x="640776" y="42863"/>
                  </a:cubicBezTo>
                  <a:cubicBezTo>
                    <a:pt x="646950" y="41179"/>
                    <a:pt x="653501" y="41454"/>
                    <a:pt x="659826" y="40481"/>
                  </a:cubicBezTo>
                  <a:cubicBezTo>
                    <a:pt x="663826" y="39866"/>
                    <a:pt x="658635" y="44847"/>
                    <a:pt x="671732" y="38100"/>
                  </a:cubicBezTo>
                  <a:cubicBezTo>
                    <a:pt x="684829" y="31353"/>
                    <a:pt x="724913" y="5953"/>
                    <a:pt x="738407" y="0"/>
                  </a:cubicBezTo>
                  <a:cubicBezTo>
                    <a:pt x="743170" y="794"/>
                    <a:pt x="748503" y="-15"/>
                    <a:pt x="752695" y="2381"/>
                  </a:cubicBezTo>
                  <a:cubicBezTo>
                    <a:pt x="754874" y="3626"/>
                    <a:pt x="753301" y="7750"/>
                    <a:pt x="755076" y="9525"/>
                  </a:cubicBezTo>
                  <a:cubicBezTo>
                    <a:pt x="763264" y="17714"/>
                    <a:pt x="767524" y="18437"/>
                    <a:pt x="776507" y="21431"/>
                  </a:cubicBezTo>
                  <a:cubicBezTo>
                    <a:pt x="787829" y="28979"/>
                    <a:pt x="780934" y="25288"/>
                    <a:pt x="797938" y="30956"/>
                  </a:cubicBezTo>
                  <a:lnTo>
                    <a:pt x="805082" y="33338"/>
                  </a:lnTo>
                  <a:lnTo>
                    <a:pt x="812226" y="35719"/>
                  </a:lnTo>
                  <a:cubicBezTo>
                    <a:pt x="813813" y="38100"/>
                    <a:pt x="815826" y="40248"/>
                    <a:pt x="816988" y="42863"/>
                  </a:cubicBezTo>
                  <a:cubicBezTo>
                    <a:pt x="819027" y="47450"/>
                    <a:pt x="818967" y="52973"/>
                    <a:pt x="821751" y="57150"/>
                  </a:cubicBezTo>
                  <a:cubicBezTo>
                    <a:pt x="823338" y="59531"/>
                    <a:pt x="825233" y="61734"/>
                    <a:pt x="826513" y="64294"/>
                  </a:cubicBezTo>
                  <a:cubicBezTo>
                    <a:pt x="827636" y="66539"/>
                    <a:pt x="826852" y="69979"/>
                    <a:pt x="828895" y="71438"/>
                  </a:cubicBezTo>
                  <a:cubicBezTo>
                    <a:pt x="832980" y="74356"/>
                    <a:pt x="843182" y="76200"/>
                    <a:pt x="843182" y="76200"/>
                  </a:cubicBezTo>
                  <a:cubicBezTo>
                    <a:pt x="845563" y="77788"/>
                    <a:pt x="847766" y="79683"/>
                    <a:pt x="850326" y="80963"/>
                  </a:cubicBezTo>
                  <a:cubicBezTo>
                    <a:pt x="852571" y="82086"/>
                    <a:pt x="855381" y="81952"/>
                    <a:pt x="857470" y="83344"/>
                  </a:cubicBezTo>
                  <a:cubicBezTo>
                    <a:pt x="862967" y="87009"/>
                    <a:pt x="865863" y="92363"/>
                    <a:pt x="869376" y="97631"/>
                  </a:cubicBezTo>
                  <a:cubicBezTo>
                    <a:pt x="870170" y="100012"/>
                    <a:pt x="870538" y="102581"/>
                    <a:pt x="871757" y="104775"/>
                  </a:cubicBezTo>
                  <a:cubicBezTo>
                    <a:pt x="874537" y="109779"/>
                    <a:pt x="879472" y="113633"/>
                    <a:pt x="881282" y="119063"/>
                  </a:cubicBezTo>
                  <a:cubicBezTo>
                    <a:pt x="882870" y="123825"/>
                    <a:pt x="884828" y="128480"/>
                    <a:pt x="886045" y="133350"/>
                  </a:cubicBezTo>
                  <a:cubicBezTo>
                    <a:pt x="886839" y="136525"/>
                    <a:pt x="887486" y="139740"/>
                    <a:pt x="888426" y="142875"/>
                  </a:cubicBezTo>
                  <a:cubicBezTo>
                    <a:pt x="889960" y="147990"/>
                    <a:pt x="892759" y="159763"/>
                    <a:pt x="897951" y="164306"/>
                  </a:cubicBezTo>
                  <a:cubicBezTo>
                    <a:pt x="902259" y="168075"/>
                    <a:pt x="906592" y="172890"/>
                    <a:pt x="912238" y="173831"/>
                  </a:cubicBezTo>
                  <a:cubicBezTo>
                    <a:pt x="929002" y="176626"/>
                    <a:pt x="921945" y="174686"/>
                    <a:pt x="933670" y="178594"/>
                  </a:cubicBezTo>
                  <a:cubicBezTo>
                    <a:pt x="936845" y="180975"/>
                    <a:pt x="939944" y="183462"/>
                    <a:pt x="943195" y="185738"/>
                  </a:cubicBezTo>
                  <a:cubicBezTo>
                    <a:pt x="947884" y="189020"/>
                    <a:pt x="957482" y="195263"/>
                    <a:pt x="957482" y="195263"/>
                  </a:cubicBezTo>
                  <a:cubicBezTo>
                    <a:pt x="959051" y="199969"/>
                    <a:pt x="960429" y="206193"/>
                    <a:pt x="964626" y="209550"/>
                  </a:cubicBezTo>
                  <a:cubicBezTo>
                    <a:pt x="966586" y="211118"/>
                    <a:pt x="969272" y="211681"/>
                    <a:pt x="971770" y="211931"/>
                  </a:cubicBezTo>
                  <a:cubicBezTo>
                    <a:pt x="985220" y="213276"/>
                    <a:pt x="998757" y="213519"/>
                    <a:pt x="1012251" y="214313"/>
                  </a:cubicBezTo>
                  <a:cubicBezTo>
                    <a:pt x="1013838" y="217488"/>
                    <a:pt x="1015252" y="220756"/>
                    <a:pt x="1017013" y="223838"/>
                  </a:cubicBezTo>
                  <a:cubicBezTo>
                    <a:pt x="1018433" y="226323"/>
                    <a:pt x="1020496" y="228421"/>
                    <a:pt x="1021776" y="230981"/>
                  </a:cubicBezTo>
                  <a:cubicBezTo>
                    <a:pt x="1022899" y="233226"/>
                    <a:pt x="1022382" y="236350"/>
                    <a:pt x="1024157" y="238125"/>
                  </a:cubicBezTo>
                  <a:cubicBezTo>
                    <a:pt x="1025932" y="239900"/>
                    <a:pt x="1028920" y="239712"/>
                    <a:pt x="1031301" y="240506"/>
                  </a:cubicBezTo>
                  <a:lnTo>
                    <a:pt x="1045588" y="261938"/>
                  </a:lnTo>
                  <a:lnTo>
                    <a:pt x="1050351" y="269081"/>
                  </a:lnTo>
                  <a:cubicBezTo>
                    <a:pt x="1051145" y="271462"/>
                    <a:pt x="1051164" y="274265"/>
                    <a:pt x="1052732" y="276225"/>
                  </a:cubicBezTo>
                  <a:cubicBezTo>
                    <a:pt x="1056090" y="280422"/>
                    <a:pt x="1062313" y="281800"/>
                    <a:pt x="1067020" y="283369"/>
                  </a:cubicBezTo>
                  <a:cubicBezTo>
                    <a:pt x="1088419" y="297635"/>
                    <a:pt x="1052529" y="275192"/>
                    <a:pt x="1090832" y="290513"/>
                  </a:cubicBezTo>
                  <a:cubicBezTo>
                    <a:pt x="1094126" y="291831"/>
                    <a:pt x="1101100" y="301525"/>
                    <a:pt x="1102738" y="304800"/>
                  </a:cubicBezTo>
                  <a:cubicBezTo>
                    <a:pt x="1103861" y="307045"/>
                    <a:pt x="1103552" y="309984"/>
                    <a:pt x="1105120" y="311944"/>
                  </a:cubicBezTo>
                  <a:cubicBezTo>
                    <a:pt x="1106908" y="314179"/>
                    <a:pt x="1109882" y="315119"/>
                    <a:pt x="1112263" y="316706"/>
                  </a:cubicBezTo>
                  <a:cubicBezTo>
                    <a:pt x="1115028" y="324997"/>
                    <a:pt x="1117330" y="324245"/>
                    <a:pt x="1107501" y="328613"/>
                  </a:cubicBezTo>
                  <a:cubicBezTo>
                    <a:pt x="1102913" y="330652"/>
                    <a:pt x="1093213" y="333375"/>
                    <a:pt x="1093213" y="333375"/>
                  </a:cubicBezTo>
                  <a:cubicBezTo>
                    <a:pt x="1092419" y="340519"/>
                    <a:pt x="1092575" y="347833"/>
                    <a:pt x="1090832" y="354806"/>
                  </a:cubicBezTo>
                  <a:cubicBezTo>
                    <a:pt x="1090138" y="357582"/>
                    <a:pt x="1088497" y="360433"/>
                    <a:pt x="1086070" y="361950"/>
                  </a:cubicBezTo>
                  <a:cubicBezTo>
                    <a:pt x="1071599" y="370995"/>
                    <a:pt x="1029634" y="368820"/>
                    <a:pt x="1024157" y="369094"/>
                  </a:cubicBezTo>
                  <a:cubicBezTo>
                    <a:pt x="1015846" y="374635"/>
                    <a:pt x="1008752" y="378015"/>
                    <a:pt x="1002726" y="385763"/>
                  </a:cubicBezTo>
                  <a:cubicBezTo>
                    <a:pt x="999212" y="390281"/>
                    <a:pt x="997963" y="396875"/>
                    <a:pt x="993201" y="400050"/>
                  </a:cubicBezTo>
                  <a:cubicBezTo>
                    <a:pt x="990820" y="401638"/>
                    <a:pt x="988617" y="403533"/>
                    <a:pt x="986057" y="404813"/>
                  </a:cubicBezTo>
                  <a:cubicBezTo>
                    <a:pt x="980278" y="407703"/>
                    <a:pt x="972983" y="407945"/>
                    <a:pt x="967007" y="409575"/>
                  </a:cubicBezTo>
                  <a:cubicBezTo>
                    <a:pt x="950324" y="414125"/>
                    <a:pt x="953437" y="413860"/>
                    <a:pt x="938432" y="423863"/>
                  </a:cubicBezTo>
                  <a:lnTo>
                    <a:pt x="931288" y="428625"/>
                  </a:lnTo>
                  <a:cubicBezTo>
                    <a:pt x="929701" y="433388"/>
                    <a:pt x="930703" y="440129"/>
                    <a:pt x="926526" y="442913"/>
                  </a:cubicBezTo>
                  <a:cubicBezTo>
                    <a:pt x="924145" y="444500"/>
                    <a:pt x="922212" y="447251"/>
                    <a:pt x="919382" y="447675"/>
                  </a:cubicBezTo>
                  <a:cubicBezTo>
                    <a:pt x="903196" y="450103"/>
                    <a:pt x="887235" y="443707"/>
                    <a:pt x="878901" y="44529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8" name="Forma livre 457"/>
            <p:cNvSpPr/>
            <p:nvPr/>
          </p:nvSpPr>
          <p:spPr>
            <a:xfrm>
              <a:off x="1918878" y="4722942"/>
              <a:ext cx="303828" cy="254122"/>
            </a:xfrm>
            <a:custGeom>
              <a:avLst/>
              <a:gdLst>
                <a:gd name="connsiteX0" fmla="*/ 411957 w 461316"/>
                <a:gd name="connsiteY0" fmla="*/ 82 h 385845"/>
                <a:gd name="connsiteX1" fmla="*/ 433388 w 461316"/>
                <a:gd name="connsiteY1" fmla="*/ 9607 h 385845"/>
                <a:gd name="connsiteX2" fmla="*/ 438150 w 461316"/>
                <a:gd name="connsiteY2" fmla="*/ 23895 h 385845"/>
                <a:gd name="connsiteX3" fmla="*/ 435769 w 461316"/>
                <a:gd name="connsiteY3" fmla="*/ 33420 h 385845"/>
                <a:gd name="connsiteX4" fmla="*/ 442913 w 461316"/>
                <a:gd name="connsiteY4" fmla="*/ 52470 h 385845"/>
                <a:gd name="connsiteX5" fmla="*/ 457200 w 461316"/>
                <a:gd name="connsiteY5" fmla="*/ 61995 h 385845"/>
                <a:gd name="connsiteX6" fmla="*/ 457200 w 461316"/>
                <a:gd name="connsiteY6" fmla="*/ 114382 h 385845"/>
                <a:gd name="connsiteX7" fmla="*/ 454819 w 461316"/>
                <a:gd name="connsiteY7" fmla="*/ 123907 h 385845"/>
                <a:gd name="connsiteX8" fmla="*/ 450057 w 461316"/>
                <a:gd name="connsiteY8" fmla="*/ 138195 h 385845"/>
                <a:gd name="connsiteX9" fmla="*/ 447675 w 461316"/>
                <a:gd name="connsiteY9" fmla="*/ 154863 h 385845"/>
                <a:gd name="connsiteX10" fmla="*/ 440532 w 461316"/>
                <a:gd name="connsiteY10" fmla="*/ 162007 h 385845"/>
                <a:gd name="connsiteX11" fmla="*/ 435769 w 461316"/>
                <a:gd name="connsiteY11" fmla="*/ 169151 h 385845"/>
                <a:gd name="connsiteX12" fmla="*/ 431007 w 461316"/>
                <a:gd name="connsiteY12" fmla="*/ 185820 h 385845"/>
                <a:gd name="connsiteX13" fmla="*/ 421482 w 461316"/>
                <a:gd name="connsiteY13" fmla="*/ 200107 h 385845"/>
                <a:gd name="connsiteX14" fmla="*/ 416719 w 461316"/>
                <a:gd name="connsiteY14" fmla="*/ 207251 h 385845"/>
                <a:gd name="connsiteX15" fmla="*/ 411957 w 461316"/>
                <a:gd name="connsiteY15" fmla="*/ 214395 h 385845"/>
                <a:gd name="connsiteX16" fmla="*/ 397669 w 461316"/>
                <a:gd name="connsiteY16" fmla="*/ 221538 h 385845"/>
                <a:gd name="connsiteX17" fmla="*/ 395288 w 461316"/>
                <a:gd name="connsiteY17" fmla="*/ 228682 h 385845"/>
                <a:gd name="connsiteX18" fmla="*/ 378619 w 461316"/>
                <a:gd name="connsiteY18" fmla="*/ 250113 h 385845"/>
                <a:gd name="connsiteX19" fmla="*/ 364332 w 461316"/>
                <a:gd name="connsiteY19" fmla="*/ 259638 h 385845"/>
                <a:gd name="connsiteX20" fmla="*/ 357188 w 461316"/>
                <a:gd name="connsiteY20" fmla="*/ 262020 h 385845"/>
                <a:gd name="connsiteX21" fmla="*/ 350044 w 461316"/>
                <a:gd name="connsiteY21" fmla="*/ 269163 h 385845"/>
                <a:gd name="connsiteX22" fmla="*/ 335757 w 461316"/>
                <a:gd name="connsiteY22" fmla="*/ 273926 h 385845"/>
                <a:gd name="connsiteX23" fmla="*/ 314325 w 461316"/>
                <a:gd name="connsiteY23" fmla="*/ 278688 h 385845"/>
                <a:gd name="connsiteX24" fmla="*/ 311944 w 461316"/>
                <a:gd name="connsiteY24" fmla="*/ 323932 h 385845"/>
                <a:gd name="connsiteX25" fmla="*/ 309563 w 461316"/>
                <a:gd name="connsiteY25" fmla="*/ 331076 h 385845"/>
                <a:gd name="connsiteX26" fmla="*/ 302419 w 461316"/>
                <a:gd name="connsiteY26" fmla="*/ 333457 h 385845"/>
                <a:gd name="connsiteX27" fmla="*/ 295275 w 461316"/>
                <a:gd name="connsiteY27" fmla="*/ 338220 h 385845"/>
                <a:gd name="connsiteX28" fmla="*/ 276225 w 461316"/>
                <a:gd name="connsiteY28" fmla="*/ 354888 h 385845"/>
                <a:gd name="connsiteX29" fmla="*/ 250032 w 461316"/>
                <a:gd name="connsiteY29" fmla="*/ 357270 h 385845"/>
                <a:gd name="connsiteX30" fmla="*/ 230982 w 461316"/>
                <a:gd name="connsiteY30" fmla="*/ 381082 h 385845"/>
                <a:gd name="connsiteX31" fmla="*/ 216694 w 461316"/>
                <a:gd name="connsiteY31" fmla="*/ 385845 h 385845"/>
                <a:gd name="connsiteX32" fmla="*/ 207169 w 461316"/>
                <a:gd name="connsiteY32" fmla="*/ 376320 h 385845"/>
                <a:gd name="connsiteX33" fmla="*/ 204788 w 461316"/>
                <a:gd name="connsiteY33" fmla="*/ 362032 h 385845"/>
                <a:gd name="connsiteX34" fmla="*/ 45244 w 461316"/>
                <a:gd name="connsiteY34" fmla="*/ 359651 h 385845"/>
                <a:gd name="connsiteX35" fmla="*/ 40482 w 461316"/>
                <a:gd name="connsiteY35" fmla="*/ 323932 h 385845"/>
                <a:gd name="connsiteX36" fmla="*/ 38100 w 461316"/>
                <a:gd name="connsiteY36" fmla="*/ 316788 h 385845"/>
                <a:gd name="connsiteX37" fmla="*/ 28575 w 461316"/>
                <a:gd name="connsiteY37" fmla="*/ 309645 h 385845"/>
                <a:gd name="connsiteX38" fmla="*/ 14288 w 461316"/>
                <a:gd name="connsiteY38" fmla="*/ 300120 h 385845"/>
                <a:gd name="connsiteX39" fmla="*/ 11907 w 461316"/>
                <a:gd name="connsiteY39" fmla="*/ 292976 h 385845"/>
                <a:gd name="connsiteX40" fmla="*/ 4763 w 461316"/>
                <a:gd name="connsiteY40" fmla="*/ 288213 h 385845"/>
                <a:gd name="connsiteX41" fmla="*/ 2382 w 461316"/>
                <a:gd name="connsiteY41" fmla="*/ 269163 h 385845"/>
                <a:gd name="connsiteX42" fmla="*/ 0 w 461316"/>
                <a:gd name="connsiteY42" fmla="*/ 259638 h 385845"/>
                <a:gd name="connsiteX43" fmla="*/ 2382 w 461316"/>
                <a:gd name="connsiteY43" fmla="*/ 142957 h 385845"/>
                <a:gd name="connsiteX44" fmla="*/ 9525 w 461316"/>
                <a:gd name="connsiteY44" fmla="*/ 128670 h 385845"/>
                <a:gd name="connsiteX45" fmla="*/ 19050 w 461316"/>
                <a:gd name="connsiteY45" fmla="*/ 126288 h 385845"/>
                <a:gd name="connsiteX46" fmla="*/ 80963 w 461316"/>
                <a:gd name="connsiteY46" fmla="*/ 128670 h 385845"/>
                <a:gd name="connsiteX47" fmla="*/ 95250 w 461316"/>
                <a:gd name="connsiteY47" fmla="*/ 133432 h 385845"/>
                <a:gd name="connsiteX48" fmla="*/ 109538 w 461316"/>
                <a:gd name="connsiteY48" fmla="*/ 142957 h 385845"/>
                <a:gd name="connsiteX49" fmla="*/ 116682 w 461316"/>
                <a:gd name="connsiteY49" fmla="*/ 147720 h 385845"/>
                <a:gd name="connsiteX50" fmla="*/ 130969 w 461316"/>
                <a:gd name="connsiteY50" fmla="*/ 154863 h 385845"/>
                <a:gd name="connsiteX51" fmla="*/ 154782 w 461316"/>
                <a:gd name="connsiteY51" fmla="*/ 152482 h 385845"/>
                <a:gd name="connsiteX52" fmla="*/ 157163 w 461316"/>
                <a:gd name="connsiteY52" fmla="*/ 140576 h 385845"/>
                <a:gd name="connsiteX53" fmla="*/ 161925 w 461316"/>
                <a:gd name="connsiteY53" fmla="*/ 133432 h 385845"/>
                <a:gd name="connsiteX54" fmla="*/ 171450 w 461316"/>
                <a:gd name="connsiteY54" fmla="*/ 128670 h 385845"/>
                <a:gd name="connsiteX55" fmla="*/ 216694 w 461316"/>
                <a:gd name="connsiteY55" fmla="*/ 121526 h 385845"/>
                <a:gd name="connsiteX56" fmla="*/ 223838 w 461316"/>
                <a:gd name="connsiteY56" fmla="*/ 119145 h 385845"/>
                <a:gd name="connsiteX57" fmla="*/ 230982 w 461316"/>
                <a:gd name="connsiteY57" fmla="*/ 104857 h 385845"/>
                <a:gd name="connsiteX58" fmla="*/ 238125 w 461316"/>
                <a:gd name="connsiteY58" fmla="*/ 100095 h 385845"/>
                <a:gd name="connsiteX59" fmla="*/ 252413 w 461316"/>
                <a:gd name="connsiteY59" fmla="*/ 95332 h 385845"/>
                <a:gd name="connsiteX60" fmla="*/ 259557 w 461316"/>
                <a:gd name="connsiteY60" fmla="*/ 92951 h 385845"/>
                <a:gd name="connsiteX61" fmla="*/ 280988 w 461316"/>
                <a:gd name="connsiteY61" fmla="*/ 83426 h 385845"/>
                <a:gd name="connsiteX62" fmla="*/ 288132 w 461316"/>
                <a:gd name="connsiteY62" fmla="*/ 81045 h 385845"/>
                <a:gd name="connsiteX63" fmla="*/ 295275 w 461316"/>
                <a:gd name="connsiteY63" fmla="*/ 73901 h 385845"/>
                <a:gd name="connsiteX64" fmla="*/ 300038 w 461316"/>
                <a:gd name="connsiteY64" fmla="*/ 59613 h 385845"/>
                <a:gd name="connsiteX65" fmla="*/ 302419 w 461316"/>
                <a:gd name="connsiteY65" fmla="*/ 52470 h 385845"/>
                <a:gd name="connsiteX66" fmla="*/ 359569 w 461316"/>
                <a:gd name="connsiteY66" fmla="*/ 42945 h 385845"/>
                <a:gd name="connsiteX67" fmla="*/ 366713 w 461316"/>
                <a:gd name="connsiteY67" fmla="*/ 40563 h 385845"/>
                <a:gd name="connsiteX68" fmla="*/ 376238 w 461316"/>
                <a:gd name="connsiteY68" fmla="*/ 19132 h 385845"/>
                <a:gd name="connsiteX69" fmla="*/ 383382 w 461316"/>
                <a:gd name="connsiteY69" fmla="*/ 16751 h 385845"/>
                <a:gd name="connsiteX70" fmla="*/ 404813 w 461316"/>
                <a:gd name="connsiteY70" fmla="*/ 4845 h 385845"/>
                <a:gd name="connsiteX71" fmla="*/ 411957 w 461316"/>
                <a:gd name="connsiteY71" fmla="*/ 82 h 385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1316" h="385845">
                  <a:moveTo>
                    <a:pt x="411957" y="82"/>
                  </a:moveTo>
                  <a:cubicBezTo>
                    <a:pt x="416719" y="876"/>
                    <a:pt x="430410" y="4842"/>
                    <a:pt x="433388" y="9607"/>
                  </a:cubicBezTo>
                  <a:cubicBezTo>
                    <a:pt x="436049" y="13864"/>
                    <a:pt x="438150" y="23895"/>
                    <a:pt x="438150" y="23895"/>
                  </a:cubicBezTo>
                  <a:cubicBezTo>
                    <a:pt x="437356" y="27070"/>
                    <a:pt x="435769" y="30147"/>
                    <a:pt x="435769" y="33420"/>
                  </a:cubicBezTo>
                  <a:cubicBezTo>
                    <a:pt x="435769" y="39365"/>
                    <a:pt x="437986" y="48158"/>
                    <a:pt x="442913" y="52470"/>
                  </a:cubicBezTo>
                  <a:cubicBezTo>
                    <a:pt x="447220" y="56239"/>
                    <a:pt x="457200" y="61995"/>
                    <a:pt x="457200" y="61995"/>
                  </a:cubicBezTo>
                  <a:cubicBezTo>
                    <a:pt x="464144" y="82817"/>
                    <a:pt x="461014" y="70529"/>
                    <a:pt x="457200" y="114382"/>
                  </a:cubicBezTo>
                  <a:cubicBezTo>
                    <a:pt x="456916" y="117642"/>
                    <a:pt x="455759" y="120772"/>
                    <a:pt x="454819" y="123907"/>
                  </a:cubicBezTo>
                  <a:cubicBezTo>
                    <a:pt x="453377" y="128716"/>
                    <a:pt x="450057" y="138195"/>
                    <a:pt x="450057" y="138195"/>
                  </a:cubicBezTo>
                  <a:cubicBezTo>
                    <a:pt x="449263" y="143751"/>
                    <a:pt x="449759" y="149652"/>
                    <a:pt x="447675" y="154863"/>
                  </a:cubicBezTo>
                  <a:cubicBezTo>
                    <a:pt x="446424" y="157990"/>
                    <a:pt x="442688" y="159420"/>
                    <a:pt x="440532" y="162007"/>
                  </a:cubicBezTo>
                  <a:cubicBezTo>
                    <a:pt x="438700" y="164206"/>
                    <a:pt x="437357" y="166770"/>
                    <a:pt x="435769" y="169151"/>
                  </a:cubicBezTo>
                  <a:cubicBezTo>
                    <a:pt x="435209" y="171392"/>
                    <a:pt x="432559" y="183026"/>
                    <a:pt x="431007" y="185820"/>
                  </a:cubicBezTo>
                  <a:cubicBezTo>
                    <a:pt x="428227" y="190823"/>
                    <a:pt x="424657" y="195345"/>
                    <a:pt x="421482" y="200107"/>
                  </a:cubicBezTo>
                  <a:lnTo>
                    <a:pt x="416719" y="207251"/>
                  </a:lnTo>
                  <a:cubicBezTo>
                    <a:pt x="415132" y="209632"/>
                    <a:pt x="414672" y="213490"/>
                    <a:pt x="411957" y="214395"/>
                  </a:cubicBezTo>
                  <a:cubicBezTo>
                    <a:pt x="402098" y="217681"/>
                    <a:pt x="406902" y="215384"/>
                    <a:pt x="397669" y="221538"/>
                  </a:cubicBezTo>
                  <a:cubicBezTo>
                    <a:pt x="396875" y="223919"/>
                    <a:pt x="396507" y="226488"/>
                    <a:pt x="395288" y="228682"/>
                  </a:cubicBezTo>
                  <a:cubicBezTo>
                    <a:pt x="391372" y="235732"/>
                    <a:pt x="385412" y="244830"/>
                    <a:pt x="378619" y="250113"/>
                  </a:cubicBezTo>
                  <a:cubicBezTo>
                    <a:pt x="374101" y="253627"/>
                    <a:pt x="369762" y="257828"/>
                    <a:pt x="364332" y="259638"/>
                  </a:cubicBezTo>
                  <a:lnTo>
                    <a:pt x="357188" y="262020"/>
                  </a:lnTo>
                  <a:cubicBezTo>
                    <a:pt x="354807" y="264401"/>
                    <a:pt x="352988" y="267528"/>
                    <a:pt x="350044" y="269163"/>
                  </a:cubicBezTo>
                  <a:cubicBezTo>
                    <a:pt x="345656" y="271601"/>
                    <a:pt x="340519" y="272338"/>
                    <a:pt x="335757" y="273926"/>
                  </a:cubicBezTo>
                  <a:cubicBezTo>
                    <a:pt x="324037" y="277833"/>
                    <a:pt x="331081" y="275896"/>
                    <a:pt x="314325" y="278688"/>
                  </a:cubicBezTo>
                  <a:cubicBezTo>
                    <a:pt x="313531" y="293769"/>
                    <a:pt x="313311" y="308892"/>
                    <a:pt x="311944" y="323932"/>
                  </a:cubicBezTo>
                  <a:cubicBezTo>
                    <a:pt x="311717" y="326432"/>
                    <a:pt x="311338" y="329301"/>
                    <a:pt x="309563" y="331076"/>
                  </a:cubicBezTo>
                  <a:cubicBezTo>
                    <a:pt x="307788" y="332851"/>
                    <a:pt x="304800" y="332663"/>
                    <a:pt x="302419" y="333457"/>
                  </a:cubicBezTo>
                  <a:cubicBezTo>
                    <a:pt x="300038" y="335045"/>
                    <a:pt x="297160" y="336066"/>
                    <a:pt x="295275" y="338220"/>
                  </a:cubicBezTo>
                  <a:cubicBezTo>
                    <a:pt x="282969" y="352283"/>
                    <a:pt x="291855" y="352804"/>
                    <a:pt x="276225" y="354888"/>
                  </a:cubicBezTo>
                  <a:cubicBezTo>
                    <a:pt x="267535" y="356047"/>
                    <a:pt x="258763" y="356476"/>
                    <a:pt x="250032" y="357270"/>
                  </a:cubicBezTo>
                  <a:cubicBezTo>
                    <a:pt x="245483" y="370914"/>
                    <a:pt x="247137" y="375696"/>
                    <a:pt x="230982" y="381082"/>
                  </a:cubicBezTo>
                  <a:lnTo>
                    <a:pt x="216694" y="385845"/>
                  </a:lnTo>
                  <a:cubicBezTo>
                    <a:pt x="208312" y="383050"/>
                    <a:pt x="209201" y="385463"/>
                    <a:pt x="207169" y="376320"/>
                  </a:cubicBezTo>
                  <a:cubicBezTo>
                    <a:pt x="206122" y="371607"/>
                    <a:pt x="209591" y="362526"/>
                    <a:pt x="204788" y="362032"/>
                  </a:cubicBezTo>
                  <a:cubicBezTo>
                    <a:pt x="151880" y="356586"/>
                    <a:pt x="98425" y="360445"/>
                    <a:pt x="45244" y="359651"/>
                  </a:cubicBezTo>
                  <a:cubicBezTo>
                    <a:pt x="44665" y="355019"/>
                    <a:pt x="41577" y="329406"/>
                    <a:pt x="40482" y="323932"/>
                  </a:cubicBezTo>
                  <a:cubicBezTo>
                    <a:pt x="39990" y="321471"/>
                    <a:pt x="39707" y="318716"/>
                    <a:pt x="38100" y="316788"/>
                  </a:cubicBezTo>
                  <a:cubicBezTo>
                    <a:pt x="35559" y="313739"/>
                    <a:pt x="31826" y="311921"/>
                    <a:pt x="28575" y="309645"/>
                  </a:cubicBezTo>
                  <a:cubicBezTo>
                    <a:pt x="23886" y="306363"/>
                    <a:pt x="14288" y="300120"/>
                    <a:pt x="14288" y="300120"/>
                  </a:cubicBezTo>
                  <a:cubicBezTo>
                    <a:pt x="13494" y="297739"/>
                    <a:pt x="13475" y="294936"/>
                    <a:pt x="11907" y="292976"/>
                  </a:cubicBezTo>
                  <a:cubicBezTo>
                    <a:pt x="10119" y="290741"/>
                    <a:pt x="5826" y="290870"/>
                    <a:pt x="4763" y="288213"/>
                  </a:cubicBezTo>
                  <a:cubicBezTo>
                    <a:pt x="2386" y="282271"/>
                    <a:pt x="3434" y="275475"/>
                    <a:pt x="2382" y="269163"/>
                  </a:cubicBezTo>
                  <a:cubicBezTo>
                    <a:pt x="1844" y="265935"/>
                    <a:pt x="794" y="262813"/>
                    <a:pt x="0" y="259638"/>
                  </a:cubicBezTo>
                  <a:cubicBezTo>
                    <a:pt x="794" y="220744"/>
                    <a:pt x="887" y="181830"/>
                    <a:pt x="2382" y="142957"/>
                  </a:cubicBezTo>
                  <a:cubicBezTo>
                    <a:pt x="2507" y="139704"/>
                    <a:pt x="6974" y="130371"/>
                    <a:pt x="9525" y="128670"/>
                  </a:cubicBezTo>
                  <a:cubicBezTo>
                    <a:pt x="12248" y="126855"/>
                    <a:pt x="15875" y="127082"/>
                    <a:pt x="19050" y="126288"/>
                  </a:cubicBezTo>
                  <a:cubicBezTo>
                    <a:pt x="39688" y="127082"/>
                    <a:pt x="60400" y="126742"/>
                    <a:pt x="80963" y="128670"/>
                  </a:cubicBezTo>
                  <a:cubicBezTo>
                    <a:pt x="85961" y="129139"/>
                    <a:pt x="95250" y="133432"/>
                    <a:pt x="95250" y="133432"/>
                  </a:cubicBezTo>
                  <a:lnTo>
                    <a:pt x="109538" y="142957"/>
                  </a:lnTo>
                  <a:cubicBezTo>
                    <a:pt x="111919" y="144545"/>
                    <a:pt x="113967" y="146815"/>
                    <a:pt x="116682" y="147720"/>
                  </a:cubicBezTo>
                  <a:cubicBezTo>
                    <a:pt x="126540" y="151006"/>
                    <a:pt x="121737" y="148709"/>
                    <a:pt x="130969" y="154863"/>
                  </a:cubicBezTo>
                  <a:cubicBezTo>
                    <a:pt x="138907" y="154069"/>
                    <a:pt x="147779" y="156302"/>
                    <a:pt x="154782" y="152482"/>
                  </a:cubicBezTo>
                  <a:cubicBezTo>
                    <a:pt x="158335" y="150544"/>
                    <a:pt x="155742" y="144366"/>
                    <a:pt x="157163" y="140576"/>
                  </a:cubicBezTo>
                  <a:cubicBezTo>
                    <a:pt x="158168" y="137896"/>
                    <a:pt x="159726" y="135264"/>
                    <a:pt x="161925" y="133432"/>
                  </a:cubicBezTo>
                  <a:cubicBezTo>
                    <a:pt x="164652" y="131160"/>
                    <a:pt x="168154" y="129988"/>
                    <a:pt x="171450" y="128670"/>
                  </a:cubicBezTo>
                  <a:cubicBezTo>
                    <a:pt x="190584" y="121017"/>
                    <a:pt x="190982" y="123504"/>
                    <a:pt x="216694" y="121526"/>
                  </a:cubicBezTo>
                  <a:cubicBezTo>
                    <a:pt x="219075" y="120732"/>
                    <a:pt x="221878" y="120713"/>
                    <a:pt x="223838" y="119145"/>
                  </a:cubicBezTo>
                  <a:cubicBezTo>
                    <a:pt x="234985" y="110228"/>
                    <a:pt x="223316" y="114439"/>
                    <a:pt x="230982" y="104857"/>
                  </a:cubicBezTo>
                  <a:cubicBezTo>
                    <a:pt x="232770" y="102622"/>
                    <a:pt x="235510" y="101257"/>
                    <a:pt x="238125" y="100095"/>
                  </a:cubicBezTo>
                  <a:cubicBezTo>
                    <a:pt x="242713" y="98056"/>
                    <a:pt x="247650" y="96920"/>
                    <a:pt x="252413" y="95332"/>
                  </a:cubicBezTo>
                  <a:lnTo>
                    <a:pt x="259557" y="92951"/>
                  </a:lnTo>
                  <a:cubicBezTo>
                    <a:pt x="270877" y="85403"/>
                    <a:pt x="263985" y="89093"/>
                    <a:pt x="280988" y="83426"/>
                  </a:cubicBezTo>
                  <a:lnTo>
                    <a:pt x="288132" y="81045"/>
                  </a:lnTo>
                  <a:cubicBezTo>
                    <a:pt x="290513" y="78664"/>
                    <a:pt x="293640" y="76845"/>
                    <a:pt x="295275" y="73901"/>
                  </a:cubicBezTo>
                  <a:cubicBezTo>
                    <a:pt x="297713" y="69512"/>
                    <a:pt x="298450" y="64376"/>
                    <a:pt x="300038" y="59613"/>
                  </a:cubicBezTo>
                  <a:lnTo>
                    <a:pt x="302419" y="52470"/>
                  </a:lnTo>
                  <a:cubicBezTo>
                    <a:pt x="310578" y="27990"/>
                    <a:pt x="302288" y="45435"/>
                    <a:pt x="359569" y="42945"/>
                  </a:cubicBezTo>
                  <a:cubicBezTo>
                    <a:pt x="361950" y="42151"/>
                    <a:pt x="365254" y="42606"/>
                    <a:pt x="366713" y="40563"/>
                  </a:cubicBezTo>
                  <a:cubicBezTo>
                    <a:pt x="372050" y="33091"/>
                    <a:pt x="368878" y="25019"/>
                    <a:pt x="376238" y="19132"/>
                  </a:cubicBezTo>
                  <a:cubicBezTo>
                    <a:pt x="378198" y="17564"/>
                    <a:pt x="381001" y="17545"/>
                    <a:pt x="383382" y="16751"/>
                  </a:cubicBezTo>
                  <a:cubicBezTo>
                    <a:pt x="390202" y="12204"/>
                    <a:pt x="396429" y="6242"/>
                    <a:pt x="404813" y="4845"/>
                  </a:cubicBezTo>
                  <a:cubicBezTo>
                    <a:pt x="407162" y="4454"/>
                    <a:pt x="407195" y="-712"/>
                    <a:pt x="411957" y="8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9" name="Forma livre 458"/>
            <p:cNvSpPr/>
            <p:nvPr/>
          </p:nvSpPr>
          <p:spPr>
            <a:xfrm>
              <a:off x="1304098" y="4776593"/>
              <a:ext cx="752792" cy="608234"/>
            </a:xfrm>
            <a:custGeom>
              <a:avLst/>
              <a:gdLst>
                <a:gd name="connsiteX0" fmla="*/ 385763 w 1143000"/>
                <a:gd name="connsiteY0" fmla="*/ 208498 h 920492"/>
                <a:gd name="connsiteX1" fmla="*/ 383381 w 1143000"/>
                <a:gd name="connsiteY1" fmla="*/ 244217 h 920492"/>
                <a:gd name="connsiteX2" fmla="*/ 311944 w 1143000"/>
                <a:gd name="connsiteY2" fmla="*/ 237073 h 920492"/>
                <a:gd name="connsiteX3" fmla="*/ 307181 w 1143000"/>
                <a:gd name="connsiteY3" fmla="*/ 229929 h 920492"/>
                <a:gd name="connsiteX4" fmla="*/ 304800 w 1143000"/>
                <a:gd name="connsiteY4" fmla="*/ 222785 h 920492"/>
                <a:gd name="connsiteX5" fmla="*/ 297656 w 1143000"/>
                <a:gd name="connsiteY5" fmla="*/ 220404 h 920492"/>
                <a:gd name="connsiteX6" fmla="*/ 290513 w 1143000"/>
                <a:gd name="connsiteY6" fmla="*/ 215642 h 920492"/>
                <a:gd name="connsiteX7" fmla="*/ 238125 w 1143000"/>
                <a:gd name="connsiteY7" fmla="*/ 218023 h 920492"/>
                <a:gd name="connsiteX8" fmla="*/ 228600 w 1143000"/>
                <a:gd name="connsiteY8" fmla="*/ 232310 h 920492"/>
                <a:gd name="connsiteX9" fmla="*/ 214313 w 1143000"/>
                <a:gd name="connsiteY9" fmla="*/ 244217 h 920492"/>
                <a:gd name="connsiteX10" fmla="*/ 195263 w 1143000"/>
                <a:gd name="connsiteY10" fmla="*/ 260885 h 920492"/>
                <a:gd name="connsiteX11" fmla="*/ 188119 w 1143000"/>
                <a:gd name="connsiteY11" fmla="*/ 265648 h 920492"/>
                <a:gd name="connsiteX12" fmla="*/ 183356 w 1143000"/>
                <a:gd name="connsiteY12" fmla="*/ 272792 h 920492"/>
                <a:gd name="connsiteX13" fmla="*/ 176213 w 1143000"/>
                <a:gd name="connsiteY13" fmla="*/ 277554 h 920492"/>
                <a:gd name="connsiteX14" fmla="*/ 166688 w 1143000"/>
                <a:gd name="connsiteY14" fmla="*/ 291842 h 920492"/>
                <a:gd name="connsiteX15" fmla="*/ 157163 w 1143000"/>
                <a:gd name="connsiteY15" fmla="*/ 337085 h 920492"/>
                <a:gd name="connsiteX16" fmla="*/ 138113 w 1143000"/>
                <a:gd name="connsiteY16" fmla="*/ 339467 h 920492"/>
                <a:gd name="connsiteX17" fmla="*/ 126206 w 1143000"/>
                <a:gd name="connsiteY17" fmla="*/ 406142 h 920492"/>
                <a:gd name="connsiteX18" fmla="*/ 119063 w 1143000"/>
                <a:gd name="connsiteY18" fmla="*/ 408523 h 920492"/>
                <a:gd name="connsiteX19" fmla="*/ 107156 w 1143000"/>
                <a:gd name="connsiteY19" fmla="*/ 410904 h 920492"/>
                <a:gd name="connsiteX20" fmla="*/ 104775 w 1143000"/>
                <a:gd name="connsiteY20" fmla="*/ 418048 h 920492"/>
                <a:gd name="connsiteX21" fmla="*/ 102394 w 1143000"/>
                <a:gd name="connsiteY21" fmla="*/ 446623 h 920492"/>
                <a:gd name="connsiteX22" fmla="*/ 95250 w 1143000"/>
                <a:gd name="connsiteY22" fmla="*/ 449004 h 920492"/>
                <a:gd name="connsiteX23" fmla="*/ 73819 w 1143000"/>
                <a:gd name="connsiteY23" fmla="*/ 451385 h 920492"/>
                <a:gd name="connsiteX24" fmla="*/ 69056 w 1143000"/>
                <a:gd name="connsiteY24" fmla="*/ 477579 h 920492"/>
                <a:gd name="connsiteX25" fmla="*/ 66675 w 1143000"/>
                <a:gd name="connsiteY25" fmla="*/ 484723 h 920492"/>
                <a:gd name="connsiteX26" fmla="*/ 28575 w 1143000"/>
                <a:gd name="connsiteY26" fmla="*/ 491867 h 920492"/>
                <a:gd name="connsiteX27" fmla="*/ 23813 w 1143000"/>
                <a:gd name="connsiteY27" fmla="*/ 527585 h 920492"/>
                <a:gd name="connsiteX28" fmla="*/ 16669 w 1143000"/>
                <a:gd name="connsiteY28" fmla="*/ 529967 h 920492"/>
                <a:gd name="connsiteX29" fmla="*/ 0 w 1143000"/>
                <a:gd name="connsiteY29" fmla="*/ 532348 h 920492"/>
                <a:gd name="connsiteX30" fmla="*/ 7144 w 1143000"/>
                <a:gd name="connsiteY30" fmla="*/ 537110 h 920492"/>
                <a:gd name="connsiteX31" fmla="*/ 19050 w 1143000"/>
                <a:gd name="connsiteY31" fmla="*/ 551398 h 920492"/>
                <a:gd name="connsiteX32" fmla="*/ 26194 w 1143000"/>
                <a:gd name="connsiteY32" fmla="*/ 565685 h 920492"/>
                <a:gd name="connsiteX33" fmla="*/ 59531 w 1143000"/>
                <a:gd name="connsiteY33" fmla="*/ 568067 h 920492"/>
                <a:gd name="connsiteX34" fmla="*/ 66675 w 1143000"/>
                <a:gd name="connsiteY34" fmla="*/ 577592 h 920492"/>
                <a:gd name="connsiteX35" fmla="*/ 78581 w 1143000"/>
                <a:gd name="connsiteY35" fmla="*/ 591879 h 920492"/>
                <a:gd name="connsiteX36" fmla="*/ 92869 w 1143000"/>
                <a:gd name="connsiteY36" fmla="*/ 601404 h 920492"/>
                <a:gd name="connsiteX37" fmla="*/ 100013 w 1143000"/>
                <a:gd name="connsiteY37" fmla="*/ 606167 h 920492"/>
                <a:gd name="connsiteX38" fmla="*/ 116681 w 1143000"/>
                <a:gd name="connsiteY38" fmla="*/ 608548 h 920492"/>
                <a:gd name="connsiteX39" fmla="*/ 123825 w 1143000"/>
                <a:gd name="connsiteY39" fmla="*/ 610929 h 920492"/>
                <a:gd name="connsiteX40" fmla="*/ 126206 w 1143000"/>
                <a:gd name="connsiteY40" fmla="*/ 618073 h 920492"/>
                <a:gd name="connsiteX41" fmla="*/ 130969 w 1143000"/>
                <a:gd name="connsiteY41" fmla="*/ 625217 h 920492"/>
                <a:gd name="connsiteX42" fmla="*/ 133350 w 1143000"/>
                <a:gd name="connsiteY42" fmla="*/ 658554 h 920492"/>
                <a:gd name="connsiteX43" fmla="*/ 130969 w 1143000"/>
                <a:gd name="connsiteY43" fmla="*/ 720467 h 920492"/>
                <a:gd name="connsiteX44" fmla="*/ 128588 w 1143000"/>
                <a:gd name="connsiteY44" fmla="*/ 729992 h 920492"/>
                <a:gd name="connsiteX45" fmla="*/ 119063 w 1143000"/>
                <a:gd name="connsiteY45" fmla="*/ 744279 h 920492"/>
                <a:gd name="connsiteX46" fmla="*/ 114300 w 1143000"/>
                <a:gd name="connsiteY46" fmla="*/ 758567 h 920492"/>
                <a:gd name="connsiteX47" fmla="*/ 104775 w 1143000"/>
                <a:gd name="connsiteY47" fmla="*/ 772854 h 920492"/>
                <a:gd name="connsiteX48" fmla="*/ 83344 w 1143000"/>
                <a:gd name="connsiteY48" fmla="*/ 784760 h 920492"/>
                <a:gd name="connsiteX49" fmla="*/ 69056 w 1143000"/>
                <a:gd name="connsiteY49" fmla="*/ 796667 h 920492"/>
                <a:gd name="connsiteX50" fmla="*/ 66675 w 1143000"/>
                <a:gd name="connsiteY50" fmla="*/ 806192 h 920492"/>
                <a:gd name="connsiteX51" fmla="*/ 64294 w 1143000"/>
                <a:gd name="connsiteY51" fmla="*/ 813335 h 920492"/>
                <a:gd name="connsiteX52" fmla="*/ 66675 w 1143000"/>
                <a:gd name="connsiteY52" fmla="*/ 880010 h 920492"/>
                <a:gd name="connsiteX53" fmla="*/ 73819 w 1143000"/>
                <a:gd name="connsiteY53" fmla="*/ 887154 h 920492"/>
                <a:gd name="connsiteX54" fmla="*/ 78581 w 1143000"/>
                <a:gd name="connsiteY54" fmla="*/ 894298 h 920492"/>
                <a:gd name="connsiteX55" fmla="*/ 80963 w 1143000"/>
                <a:gd name="connsiteY55" fmla="*/ 901442 h 920492"/>
                <a:gd name="connsiteX56" fmla="*/ 102394 w 1143000"/>
                <a:gd name="connsiteY56" fmla="*/ 920492 h 920492"/>
                <a:gd name="connsiteX57" fmla="*/ 171450 w 1143000"/>
                <a:gd name="connsiteY57" fmla="*/ 918110 h 920492"/>
                <a:gd name="connsiteX58" fmla="*/ 178594 w 1143000"/>
                <a:gd name="connsiteY58" fmla="*/ 915729 h 920492"/>
                <a:gd name="connsiteX59" fmla="*/ 188119 w 1143000"/>
                <a:gd name="connsiteY59" fmla="*/ 908585 h 920492"/>
                <a:gd name="connsiteX60" fmla="*/ 195263 w 1143000"/>
                <a:gd name="connsiteY60" fmla="*/ 894298 h 920492"/>
                <a:gd name="connsiteX61" fmla="*/ 195263 w 1143000"/>
                <a:gd name="connsiteY61" fmla="*/ 860960 h 920492"/>
                <a:gd name="connsiteX62" fmla="*/ 202406 w 1143000"/>
                <a:gd name="connsiteY62" fmla="*/ 853817 h 920492"/>
                <a:gd name="connsiteX63" fmla="*/ 209550 w 1143000"/>
                <a:gd name="connsiteY63" fmla="*/ 851435 h 920492"/>
                <a:gd name="connsiteX64" fmla="*/ 216694 w 1143000"/>
                <a:gd name="connsiteY64" fmla="*/ 837148 h 920492"/>
                <a:gd name="connsiteX65" fmla="*/ 221456 w 1143000"/>
                <a:gd name="connsiteY65" fmla="*/ 830004 h 920492"/>
                <a:gd name="connsiteX66" fmla="*/ 226219 w 1143000"/>
                <a:gd name="connsiteY66" fmla="*/ 815717 h 920492"/>
                <a:gd name="connsiteX67" fmla="*/ 228600 w 1143000"/>
                <a:gd name="connsiteY67" fmla="*/ 808573 h 920492"/>
                <a:gd name="connsiteX68" fmla="*/ 235744 w 1143000"/>
                <a:gd name="connsiteY68" fmla="*/ 806192 h 920492"/>
                <a:gd name="connsiteX69" fmla="*/ 254794 w 1143000"/>
                <a:gd name="connsiteY69" fmla="*/ 789523 h 920492"/>
                <a:gd name="connsiteX70" fmla="*/ 276225 w 1143000"/>
                <a:gd name="connsiteY70" fmla="*/ 772854 h 920492"/>
                <a:gd name="connsiteX71" fmla="*/ 283369 w 1143000"/>
                <a:gd name="connsiteY71" fmla="*/ 770473 h 920492"/>
                <a:gd name="connsiteX72" fmla="*/ 300038 w 1143000"/>
                <a:gd name="connsiteY72" fmla="*/ 791904 h 920492"/>
                <a:gd name="connsiteX73" fmla="*/ 307181 w 1143000"/>
                <a:gd name="connsiteY73" fmla="*/ 794285 h 920492"/>
                <a:gd name="connsiteX74" fmla="*/ 323850 w 1143000"/>
                <a:gd name="connsiteY74" fmla="*/ 801429 h 920492"/>
                <a:gd name="connsiteX75" fmla="*/ 347663 w 1143000"/>
                <a:gd name="connsiteY75" fmla="*/ 813335 h 920492"/>
                <a:gd name="connsiteX76" fmla="*/ 342900 w 1143000"/>
                <a:gd name="connsiteY76" fmla="*/ 849054 h 920492"/>
                <a:gd name="connsiteX77" fmla="*/ 345281 w 1143000"/>
                <a:gd name="connsiteY77" fmla="*/ 882392 h 920492"/>
                <a:gd name="connsiteX78" fmla="*/ 352425 w 1143000"/>
                <a:gd name="connsiteY78" fmla="*/ 889535 h 920492"/>
                <a:gd name="connsiteX79" fmla="*/ 371475 w 1143000"/>
                <a:gd name="connsiteY79" fmla="*/ 906204 h 920492"/>
                <a:gd name="connsiteX80" fmla="*/ 378619 w 1143000"/>
                <a:gd name="connsiteY80" fmla="*/ 910967 h 920492"/>
                <a:gd name="connsiteX81" fmla="*/ 392906 w 1143000"/>
                <a:gd name="connsiteY81" fmla="*/ 915729 h 920492"/>
                <a:gd name="connsiteX82" fmla="*/ 421481 w 1143000"/>
                <a:gd name="connsiteY82" fmla="*/ 913348 h 920492"/>
                <a:gd name="connsiteX83" fmla="*/ 431006 w 1143000"/>
                <a:gd name="connsiteY83" fmla="*/ 903823 h 920492"/>
                <a:gd name="connsiteX84" fmla="*/ 438150 w 1143000"/>
                <a:gd name="connsiteY84" fmla="*/ 901442 h 920492"/>
                <a:gd name="connsiteX85" fmla="*/ 445294 w 1143000"/>
                <a:gd name="connsiteY85" fmla="*/ 884773 h 920492"/>
                <a:gd name="connsiteX86" fmla="*/ 452438 w 1143000"/>
                <a:gd name="connsiteY86" fmla="*/ 870485 h 920492"/>
                <a:gd name="connsiteX87" fmla="*/ 454819 w 1143000"/>
                <a:gd name="connsiteY87" fmla="*/ 863342 h 920492"/>
                <a:gd name="connsiteX88" fmla="*/ 471488 w 1143000"/>
                <a:gd name="connsiteY88" fmla="*/ 844292 h 920492"/>
                <a:gd name="connsiteX89" fmla="*/ 478631 w 1143000"/>
                <a:gd name="connsiteY89" fmla="*/ 841910 h 920492"/>
                <a:gd name="connsiteX90" fmla="*/ 492919 w 1143000"/>
                <a:gd name="connsiteY90" fmla="*/ 832385 h 920492"/>
                <a:gd name="connsiteX91" fmla="*/ 504825 w 1143000"/>
                <a:gd name="connsiteY91" fmla="*/ 820479 h 920492"/>
                <a:gd name="connsiteX92" fmla="*/ 509588 w 1143000"/>
                <a:gd name="connsiteY92" fmla="*/ 813335 h 920492"/>
                <a:gd name="connsiteX93" fmla="*/ 519113 w 1143000"/>
                <a:gd name="connsiteY93" fmla="*/ 801429 h 920492"/>
                <a:gd name="connsiteX94" fmla="*/ 521494 w 1143000"/>
                <a:gd name="connsiteY94" fmla="*/ 794285 h 920492"/>
                <a:gd name="connsiteX95" fmla="*/ 526256 w 1143000"/>
                <a:gd name="connsiteY95" fmla="*/ 787142 h 920492"/>
                <a:gd name="connsiteX96" fmla="*/ 535781 w 1143000"/>
                <a:gd name="connsiteY96" fmla="*/ 772854 h 920492"/>
                <a:gd name="connsiteX97" fmla="*/ 545306 w 1143000"/>
                <a:gd name="connsiteY97" fmla="*/ 763329 h 920492"/>
                <a:gd name="connsiteX98" fmla="*/ 745331 w 1143000"/>
                <a:gd name="connsiteY98" fmla="*/ 760948 h 920492"/>
                <a:gd name="connsiteX99" fmla="*/ 752475 w 1143000"/>
                <a:gd name="connsiteY99" fmla="*/ 758567 h 920492"/>
                <a:gd name="connsiteX100" fmla="*/ 766763 w 1143000"/>
                <a:gd name="connsiteY100" fmla="*/ 749042 h 920492"/>
                <a:gd name="connsiteX101" fmla="*/ 776288 w 1143000"/>
                <a:gd name="connsiteY101" fmla="*/ 727610 h 920492"/>
                <a:gd name="connsiteX102" fmla="*/ 788194 w 1143000"/>
                <a:gd name="connsiteY102" fmla="*/ 703798 h 920492"/>
                <a:gd name="connsiteX103" fmla="*/ 802481 w 1143000"/>
                <a:gd name="connsiteY103" fmla="*/ 691892 h 920492"/>
                <a:gd name="connsiteX104" fmla="*/ 812006 w 1143000"/>
                <a:gd name="connsiteY104" fmla="*/ 677604 h 920492"/>
                <a:gd name="connsiteX105" fmla="*/ 816769 w 1143000"/>
                <a:gd name="connsiteY105" fmla="*/ 670460 h 920492"/>
                <a:gd name="connsiteX106" fmla="*/ 826294 w 1143000"/>
                <a:gd name="connsiteY106" fmla="*/ 656173 h 920492"/>
                <a:gd name="connsiteX107" fmla="*/ 833438 w 1143000"/>
                <a:gd name="connsiteY107" fmla="*/ 653792 h 920492"/>
                <a:gd name="connsiteX108" fmla="*/ 847725 w 1143000"/>
                <a:gd name="connsiteY108" fmla="*/ 644267 h 920492"/>
                <a:gd name="connsiteX109" fmla="*/ 864394 w 1143000"/>
                <a:gd name="connsiteY109" fmla="*/ 637123 h 920492"/>
                <a:gd name="connsiteX110" fmla="*/ 940594 w 1143000"/>
                <a:gd name="connsiteY110" fmla="*/ 634742 h 920492"/>
                <a:gd name="connsiteX111" fmla="*/ 945357 w 1143000"/>
                <a:gd name="connsiteY111" fmla="*/ 627598 h 920492"/>
                <a:gd name="connsiteX112" fmla="*/ 950119 w 1143000"/>
                <a:gd name="connsiteY112" fmla="*/ 610929 h 920492"/>
                <a:gd name="connsiteX113" fmla="*/ 952500 w 1143000"/>
                <a:gd name="connsiteY113" fmla="*/ 599023 h 920492"/>
                <a:gd name="connsiteX114" fmla="*/ 966788 w 1143000"/>
                <a:gd name="connsiteY114" fmla="*/ 594260 h 920492"/>
                <a:gd name="connsiteX115" fmla="*/ 971550 w 1143000"/>
                <a:gd name="connsiteY115" fmla="*/ 584735 h 920492"/>
                <a:gd name="connsiteX116" fmla="*/ 973932 w 1143000"/>
                <a:gd name="connsiteY116" fmla="*/ 563304 h 920492"/>
                <a:gd name="connsiteX117" fmla="*/ 1007269 w 1143000"/>
                <a:gd name="connsiteY117" fmla="*/ 556160 h 920492"/>
                <a:gd name="connsiteX118" fmla="*/ 1009650 w 1143000"/>
                <a:gd name="connsiteY118" fmla="*/ 527585 h 920492"/>
                <a:gd name="connsiteX119" fmla="*/ 1012032 w 1143000"/>
                <a:gd name="connsiteY119" fmla="*/ 520442 h 920492"/>
                <a:gd name="connsiteX120" fmla="*/ 1019175 w 1143000"/>
                <a:gd name="connsiteY120" fmla="*/ 518060 h 920492"/>
                <a:gd name="connsiteX121" fmla="*/ 1038225 w 1143000"/>
                <a:gd name="connsiteY121" fmla="*/ 515679 h 920492"/>
                <a:gd name="connsiteX122" fmla="*/ 1042988 w 1143000"/>
                <a:gd name="connsiteY122" fmla="*/ 508535 h 920492"/>
                <a:gd name="connsiteX123" fmla="*/ 1038225 w 1143000"/>
                <a:gd name="connsiteY123" fmla="*/ 451385 h 920492"/>
                <a:gd name="connsiteX124" fmla="*/ 1040607 w 1143000"/>
                <a:gd name="connsiteY124" fmla="*/ 434717 h 920492"/>
                <a:gd name="connsiteX125" fmla="*/ 1069182 w 1143000"/>
                <a:gd name="connsiteY125" fmla="*/ 432335 h 920492"/>
                <a:gd name="connsiteX126" fmla="*/ 1071563 w 1143000"/>
                <a:gd name="connsiteY126" fmla="*/ 389473 h 920492"/>
                <a:gd name="connsiteX127" fmla="*/ 1073944 w 1143000"/>
                <a:gd name="connsiteY127" fmla="*/ 382329 h 920492"/>
                <a:gd name="connsiteX128" fmla="*/ 1081088 w 1143000"/>
                <a:gd name="connsiteY128" fmla="*/ 379948 h 920492"/>
                <a:gd name="connsiteX129" fmla="*/ 1090613 w 1143000"/>
                <a:gd name="connsiteY129" fmla="*/ 375185 h 920492"/>
                <a:gd name="connsiteX130" fmla="*/ 1104900 w 1143000"/>
                <a:gd name="connsiteY130" fmla="*/ 370423 h 920492"/>
                <a:gd name="connsiteX131" fmla="*/ 1119188 w 1143000"/>
                <a:gd name="connsiteY131" fmla="*/ 346610 h 920492"/>
                <a:gd name="connsiteX132" fmla="*/ 1121569 w 1143000"/>
                <a:gd name="connsiteY132" fmla="*/ 339467 h 920492"/>
                <a:gd name="connsiteX133" fmla="*/ 1126332 w 1143000"/>
                <a:gd name="connsiteY133" fmla="*/ 329942 h 920492"/>
                <a:gd name="connsiteX134" fmla="*/ 1128713 w 1143000"/>
                <a:gd name="connsiteY134" fmla="*/ 322798 h 920492"/>
                <a:gd name="connsiteX135" fmla="*/ 1135857 w 1143000"/>
                <a:gd name="connsiteY135" fmla="*/ 318035 h 920492"/>
                <a:gd name="connsiteX136" fmla="*/ 1143000 w 1143000"/>
                <a:gd name="connsiteY136" fmla="*/ 310892 h 920492"/>
                <a:gd name="connsiteX137" fmla="*/ 1140619 w 1143000"/>
                <a:gd name="connsiteY137" fmla="*/ 284698 h 920492"/>
                <a:gd name="connsiteX138" fmla="*/ 1126332 w 1143000"/>
                <a:gd name="connsiteY138" fmla="*/ 277554 h 920492"/>
                <a:gd name="connsiteX139" fmla="*/ 1002507 w 1143000"/>
                <a:gd name="connsiteY139" fmla="*/ 275173 h 920492"/>
                <a:gd name="connsiteX140" fmla="*/ 988219 w 1143000"/>
                <a:gd name="connsiteY140" fmla="*/ 270410 h 920492"/>
                <a:gd name="connsiteX141" fmla="*/ 981075 w 1143000"/>
                <a:gd name="connsiteY141" fmla="*/ 268029 h 920492"/>
                <a:gd name="connsiteX142" fmla="*/ 971550 w 1143000"/>
                <a:gd name="connsiteY142" fmla="*/ 251360 h 920492"/>
                <a:gd name="connsiteX143" fmla="*/ 969169 w 1143000"/>
                <a:gd name="connsiteY143" fmla="*/ 234692 h 920492"/>
                <a:gd name="connsiteX144" fmla="*/ 954882 w 1143000"/>
                <a:gd name="connsiteY144" fmla="*/ 225167 h 920492"/>
                <a:gd name="connsiteX145" fmla="*/ 945357 w 1143000"/>
                <a:gd name="connsiteY145" fmla="*/ 210879 h 920492"/>
                <a:gd name="connsiteX146" fmla="*/ 938213 w 1143000"/>
                <a:gd name="connsiteY146" fmla="*/ 196592 h 920492"/>
                <a:gd name="connsiteX147" fmla="*/ 931069 w 1143000"/>
                <a:gd name="connsiteY147" fmla="*/ 170398 h 920492"/>
                <a:gd name="connsiteX148" fmla="*/ 933450 w 1143000"/>
                <a:gd name="connsiteY148" fmla="*/ 141823 h 920492"/>
                <a:gd name="connsiteX149" fmla="*/ 938213 w 1143000"/>
                <a:gd name="connsiteY149" fmla="*/ 113248 h 920492"/>
                <a:gd name="connsiteX150" fmla="*/ 821531 w 1143000"/>
                <a:gd name="connsiteY150" fmla="*/ 41810 h 920492"/>
                <a:gd name="connsiteX151" fmla="*/ 809625 w 1143000"/>
                <a:gd name="connsiteY151" fmla="*/ 44192 h 920492"/>
                <a:gd name="connsiteX152" fmla="*/ 795338 w 1143000"/>
                <a:gd name="connsiteY152" fmla="*/ 41810 h 920492"/>
                <a:gd name="connsiteX153" fmla="*/ 790575 w 1143000"/>
                <a:gd name="connsiteY153" fmla="*/ 32285 h 920492"/>
                <a:gd name="connsiteX154" fmla="*/ 785813 w 1143000"/>
                <a:gd name="connsiteY154" fmla="*/ 25142 h 920492"/>
                <a:gd name="connsiteX155" fmla="*/ 766763 w 1143000"/>
                <a:gd name="connsiteY155" fmla="*/ 17998 h 920492"/>
                <a:gd name="connsiteX156" fmla="*/ 619125 w 1143000"/>
                <a:gd name="connsiteY156" fmla="*/ 10854 h 920492"/>
                <a:gd name="connsiteX157" fmla="*/ 616744 w 1143000"/>
                <a:gd name="connsiteY157" fmla="*/ 44192 h 920492"/>
                <a:gd name="connsiteX158" fmla="*/ 607219 w 1143000"/>
                <a:gd name="connsiteY158" fmla="*/ 56098 h 920492"/>
                <a:gd name="connsiteX159" fmla="*/ 590550 w 1143000"/>
                <a:gd name="connsiteY159" fmla="*/ 68004 h 920492"/>
                <a:gd name="connsiteX160" fmla="*/ 583406 w 1143000"/>
                <a:gd name="connsiteY160" fmla="*/ 113248 h 920492"/>
                <a:gd name="connsiteX161" fmla="*/ 566738 w 1143000"/>
                <a:gd name="connsiteY161" fmla="*/ 120392 h 920492"/>
                <a:gd name="connsiteX162" fmla="*/ 561975 w 1143000"/>
                <a:gd name="connsiteY162" fmla="*/ 134679 h 920492"/>
                <a:gd name="connsiteX163" fmla="*/ 552450 w 1143000"/>
                <a:gd name="connsiteY163" fmla="*/ 156110 h 920492"/>
                <a:gd name="connsiteX164" fmla="*/ 550069 w 1143000"/>
                <a:gd name="connsiteY164" fmla="*/ 165635 h 920492"/>
                <a:gd name="connsiteX165" fmla="*/ 538163 w 1143000"/>
                <a:gd name="connsiteY165" fmla="*/ 168017 h 920492"/>
                <a:gd name="connsiteX166" fmla="*/ 516731 w 1143000"/>
                <a:gd name="connsiteY166" fmla="*/ 172779 h 920492"/>
                <a:gd name="connsiteX167" fmla="*/ 502444 w 1143000"/>
                <a:gd name="connsiteY167" fmla="*/ 182304 h 920492"/>
                <a:gd name="connsiteX168" fmla="*/ 481013 w 1143000"/>
                <a:gd name="connsiteY168" fmla="*/ 198973 h 920492"/>
                <a:gd name="connsiteX169" fmla="*/ 473869 w 1143000"/>
                <a:gd name="connsiteY169" fmla="*/ 203735 h 920492"/>
                <a:gd name="connsiteX170" fmla="*/ 459581 w 1143000"/>
                <a:gd name="connsiteY170" fmla="*/ 210879 h 920492"/>
                <a:gd name="connsiteX171" fmla="*/ 385763 w 1143000"/>
                <a:gd name="connsiteY171" fmla="*/ 208498 h 920492"/>
                <a:gd name="connsiteX0" fmla="*/ 385763 w 1143000"/>
                <a:gd name="connsiteY0" fmla="*/ 208498 h 920492"/>
                <a:gd name="connsiteX1" fmla="*/ 383381 w 1143000"/>
                <a:gd name="connsiteY1" fmla="*/ 244217 h 920492"/>
                <a:gd name="connsiteX2" fmla="*/ 311944 w 1143000"/>
                <a:gd name="connsiteY2" fmla="*/ 237073 h 920492"/>
                <a:gd name="connsiteX3" fmla="*/ 307181 w 1143000"/>
                <a:gd name="connsiteY3" fmla="*/ 229929 h 920492"/>
                <a:gd name="connsiteX4" fmla="*/ 304800 w 1143000"/>
                <a:gd name="connsiteY4" fmla="*/ 222785 h 920492"/>
                <a:gd name="connsiteX5" fmla="*/ 297656 w 1143000"/>
                <a:gd name="connsiteY5" fmla="*/ 220404 h 920492"/>
                <a:gd name="connsiteX6" fmla="*/ 290513 w 1143000"/>
                <a:gd name="connsiteY6" fmla="*/ 215642 h 920492"/>
                <a:gd name="connsiteX7" fmla="*/ 238125 w 1143000"/>
                <a:gd name="connsiteY7" fmla="*/ 218023 h 920492"/>
                <a:gd name="connsiteX8" fmla="*/ 228600 w 1143000"/>
                <a:gd name="connsiteY8" fmla="*/ 232310 h 920492"/>
                <a:gd name="connsiteX9" fmla="*/ 214313 w 1143000"/>
                <a:gd name="connsiteY9" fmla="*/ 244217 h 920492"/>
                <a:gd name="connsiteX10" fmla="*/ 195263 w 1143000"/>
                <a:gd name="connsiteY10" fmla="*/ 260885 h 920492"/>
                <a:gd name="connsiteX11" fmla="*/ 188119 w 1143000"/>
                <a:gd name="connsiteY11" fmla="*/ 265648 h 920492"/>
                <a:gd name="connsiteX12" fmla="*/ 183356 w 1143000"/>
                <a:gd name="connsiteY12" fmla="*/ 272792 h 920492"/>
                <a:gd name="connsiteX13" fmla="*/ 176213 w 1143000"/>
                <a:gd name="connsiteY13" fmla="*/ 277554 h 920492"/>
                <a:gd name="connsiteX14" fmla="*/ 166688 w 1143000"/>
                <a:gd name="connsiteY14" fmla="*/ 291842 h 920492"/>
                <a:gd name="connsiteX15" fmla="*/ 157163 w 1143000"/>
                <a:gd name="connsiteY15" fmla="*/ 337085 h 920492"/>
                <a:gd name="connsiteX16" fmla="*/ 138113 w 1143000"/>
                <a:gd name="connsiteY16" fmla="*/ 339467 h 920492"/>
                <a:gd name="connsiteX17" fmla="*/ 126206 w 1143000"/>
                <a:gd name="connsiteY17" fmla="*/ 406142 h 920492"/>
                <a:gd name="connsiteX18" fmla="*/ 119063 w 1143000"/>
                <a:gd name="connsiteY18" fmla="*/ 408523 h 920492"/>
                <a:gd name="connsiteX19" fmla="*/ 107156 w 1143000"/>
                <a:gd name="connsiteY19" fmla="*/ 410904 h 920492"/>
                <a:gd name="connsiteX20" fmla="*/ 104775 w 1143000"/>
                <a:gd name="connsiteY20" fmla="*/ 418048 h 920492"/>
                <a:gd name="connsiteX21" fmla="*/ 102394 w 1143000"/>
                <a:gd name="connsiteY21" fmla="*/ 446623 h 920492"/>
                <a:gd name="connsiteX22" fmla="*/ 95250 w 1143000"/>
                <a:gd name="connsiteY22" fmla="*/ 449004 h 920492"/>
                <a:gd name="connsiteX23" fmla="*/ 73819 w 1143000"/>
                <a:gd name="connsiteY23" fmla="*/ 451385 h 920492"/>
                <a:gd name="connsiteX24" fmla="*/ 69056 w 1143000"/>
                <a:gd name="connsiteY24" fmla="*/ 477579 h 920492"/>
                <a:gd name="connsiteX25" fmla="*/ 66675 w 1143000"/>
                <a:gd name="connsiteY25" fmla="*/ 484723 h 920492"/>
                <a:gd name="connsiteX26" fmla="*/ 28575 w 1143000"/>
                <a:gd name="connsiteY26" fmla="*/ 491867 h 920492"/>
                <a:gd name="connsiteX27" fmla="*/ 23813 w 1143000"/>
                <a:gd name="connsiteY27" fmla="*/ 527585 h 920492"/>
                <a:gd name="connsiteX28" fmla="*/ 16669 w 1143000"/>
                <a:gd name="connsiteY28" fmla="*/ 529967 h 920492"/>
                <a:gd name="connsiteX29" fmla="*/ 0 w 1143000"/>
                <a:gd name="connsiteY29" fmla="*/ 532348 h 920492"/>
                <a:gd name="connsiteX30" fmla="*/ 7144 w 1143000"/>
                <a:gd name="connsiteY30" fmla="*/ 537110 h 920492"/>
                <a:gd name="connsiteX31" fmla="*/ 19050 w 1143000"/>
                <a:gd name="connsiteY31" fmla="*/ 551398 h 920492"/>
                <a:gd name="connsiteX32" fmla="*/ 26194 w 1143000"/>
                <a:gd name="connsiteY32" fmla="*/ 565685 h 920492"/>
                <a:gd name="connsiteX33" fmla="*/ 59531 w 1143000"/>
                <a:gd name="connsiteY33" fmla="*/ 568067 h 920492"/>
                <a:gd name="connsiteX34" fmla="*/ 66675 w 1143000"/>
                <a:gd name="connsiteY34" fmla="*/ 577592 h 920492"/>
                <a:gd name="connsiteX35" fmla="*/ 78581 w 1143000"/>
                <a:gd name="connsiteY35" fmla="*/ 591879 h 920492"/>
                <a:gd name="connsiteX36" fmla="*/ 92869 w 1143000"/>
                <a:gd name="connsiteY36" fmla="*/ 601404 h 920492"/>
                <a:gd name="connsiteX37" fmla="*/ 100013 w 1143000"/>
                <a:gd name="connsiteY37" fmla="*/ 606167 h 920492"/>
                <a:gd name="connsiteX38" fmla="*/ 116681 w 1143000"/>
                <a:gd name="connsiteY38" fmla="*/ 608548 h 920492"/>
                <a:gd name="connsiteX39" fmla="*/ 123825 w 1143000"/>
                <a:gd name="connsiteY39" fmla="*/ 610929 h 920492"/>
                <a:gd name="connsiteX40" fmla="*/ 126206 w 1143000"/>
                <a:gd name="connsiteY40" fmla="*/ 618073 h 920492"/>
                <a:gd name="connsiteX41" fmla="*/ 130969 w 1143000"/>
                <a:gd name="connsiteY41" fmla="*/ 625217 h 920492"/>
                <a:gd name="connsiteX42" fmla="*/ 133350 w 1143000"/>
                <a:gd name="connsiteY42" fmla="*/ 658554 h 920492"/>
                <a:gd name="connsiteX43" fmla="*/ 130969 w 1143000"/>
                <a:gd name="connsiteY43" fmla="*/ 720467 h 920492"/>
                <a:gd name="connsiteX44" fmla="*/ 128588 w 1143000"/>
                <a:gd name="connsiteY44" fmla="*/ 729992 h 920492"/>
                <a:gd name="connsiteX45" fmla="*/ 119063 w 1143000"/>
                <a:gd name="connsiteY45" fmla="*/ 744279 h 920492"/>
                <a:gd name="connsiteX46" fmla="*/ 114300 w 1143000"/>
                <a:gd name="connsiteY46" fmla="*/ 758567 h 920492"/>
                <a:gd name="connsiteX47" fmla="*/ 104775 w 1143000"/>
                <a:gd name="connsiteY47" fmla="*/ 772854 h 920492"/>
                <a:gd name="connsiteX48" fmla="*/ 83344 w 1143000"/>
                <a:gd name="connsiteY48" fmla="*/ 784760 h 920492"/>
                <a:gd name="connsiteX49" fmla="*/ 69056 w 1143000"/>
                <a:gd name="connsiteY49" fmla="*/ 796667 h 920492"/>
                <a:gd name="connsiteX50" fmla="*/ 66675 w 1143000"/>
                <a:gd name="connsiteY50" fmla="*/ 806192 h 920492"/>
                <a:gd name="connsiteX51" fmla="*/ 64294 w 1143000"/>
                <a:gd name="connsiteY51" fmla="*/ 813335 h 920492"/>
                <a:gd name="connsiteX52" fmla="*/ 66675 w 1143000"/>
                <a:gd name="connsiteY52" fmla="*/ 880010 h 920492"/>
                <a:gd name="connsiteX53" fmla="*/ 73819 w 1143000"/>
                <a:gd name="connsiteY53" fmla="*/ 887154 h 920492"/>
                <a:gd name="connsiteX54" fmla="*/ 78581 w 1143000"/>
                <a:gd name="connsiteY54" fmla="*/ 894298 h 920492"/>
                <a:gd name="connsiteX55" fmla="*/ 80963 w 1143000"/>
                <a:gd name="connsiteY55" fmla="*/ 901442 h 920492"/>
                <a:gd name="connsiteX56" fmla="*/ 102394 w 1143000"/>
                <a:gd name="connsiteY56" fmla="*/ 920492 h 920492"/>
                <a:gd name="connsiteX57" fmla="*/ 171450 w 1143000"/>
                <a:gd name="connsiteY57" fmla="*/ 918110 h 920492"/>
                <a:gd name="connsiteX58" fmla="*/ 178594 w 1143000"/>
                <a:gd name="connsiteY58" fmla="*/ 915729 h 920492"/>
                <a:gd name="connsiteX59" fmla="*/ 188119 w 1143000"/>
                <a:gd name="connsiteY59" fmla="*/ 908585 h 920492"/>
                <a:gd name="connsiteX60" fmla="*/ 195263 w 1143000"/>
                <a:gd name="connsiteY60" fmla="*/ 894298 h 920492"/>
                <a:gd name="connsiteX61" fmla="*/ 195263 w 1143000"/>
                <a:gd name="connsiteY61" fmla="*/ 860960 h 920492"/>
                <a:gd name="connsiteX62" fmla="*/ 202406 w 1143000"/>
                <a:gd name="connsiteY62" fmla="*/ 853817 h 920492"/>
                <a:gd name="connsiteX63" fmla="*/ 209550 w 1143000"/>
                <a:gd name="connsiteY63" fmla="*/ 851435 h 920492"/>
                <a:gd name="connsiteX64" fmla="*/ 216694 w 1143000"/>
                <a:gd name="connsiteY64" fmla="*/ 837148 h 920492"/>
                <a:gd name="connsiteX65" fmla="*/ 221456 w 1143000"/>
                <a:gd name="connsiteY65" fmla="*/ 830004 h 920492"/>
                <a:gd name="connsiteX66" fmla="*/ 226219 w 1143000"/>
                <a:gd name="connsiteY66" fmla="*/ 815717 h 920492"/>
                <a:gd name="connsiteX67" fmla="*/ 228600 w 1143000"/>
                <a:gd name="connsiteY67" fmla="*/ 808573 h 920492"/>
                <a:gd name="connsiteX68" fmla="*/ 235744 w 1143000"/>
                <a:gd name="connsiteY68" fmla="*/ 806192 h 920492"/>
                <a:gd name="connsiteX69" fmla="*/ 254794 w 1143000"/>
                <a:gd name="connsiteY69" fmla="*/ 789523 h 920492"/>
                <a:gd name="connsiteX70" fmla="*/ 276225 w 1143000"/>
                <a:gd name="connsiteY70" fmla="*/ 772854 h 920492"/>
                <a:gd name="connsiteX71" fmla="*/ 283369 w 1143000"/>
                <a:gd name="connsiteY71" fmla="*/ 770473 h 920492"/>
                <a:gd name="connsiteX72" fmla="*/ 300038 w 1143000"/>
                <a:gd name="connsiteY72" fmla="*/ 791904 h 920492"/>
                <a:gd name="connsiteX73" fmla="*/ 307181 w 1143000"/>
                <a:gd name="connsiteY73" fmla="*/ 794285 h 920492"/>
                <a:gd name="connsiteX74" fmla="*/ 323850 w 1143000"/>
                <a:gd name="connsiteY74" fmla="*/ 801429 h 920492"/>
                <a:gd name="connsiteX75" fmla="*/ 347663 w 1143000"/>
                <a:gd name="connsiteY75" fmla="*/ 813335 h 920492"/>
                <a:gd name="connsiteX76" fmla="*/ 342900 w 1143000"/>
                <a:gd name="connsiteY76" fmla="*/ 849054 h 920492"/>
                <a:gd name="connsiteX77" fmla="*/ 345281 w 1143000"/>
                <a:gd name="connsiteY77" fmla="*/ 882392 h 920492"/>
                <a:gd name="connsiteX78" fmla="*/ 352425 w 1143000"/>
                <a:gd name="connsiteY78" fmla="*/ 889535 h 920492"/>
                <a:gd name="connsiteX79" fmla="*/ 371475 w 1143000"/>
                <a:gd name="connsiteY79" fmla="*/ 906204 h 920492"/>
                <a:gd name="connsiteX80" fmla="*/ 378619 w 1143000"/>
                <a:gd name="connsiteY80" fmla="*/ 910967 h 920492"/>
                <a:gd name="connsiteX81" fmla="*/ 392906 w 1143000"/>
                <a:gd name="connsiteY81" fmla="*/ 915729 h 920492"/>
                <a:gd name="connsiteX82" fmla="*/ 421481 w 1143000"/>
                <a:gd name="connsiteY82" fmla="*/ 913348 h 920492"/>
                <a:gd name="connsiteX83" fmla="*/ 431006 w 1143000"/>
                <a:gd name="connsiteY83" fmla="*/ 903823 h 920492"/>
                <a:gd name="connsiteX84" fmla="*/ 438150 w 1143000"/>
                <a:gd name="connsiteY84" fmla="*/ 901442 h 920492"/>
                <a:gd name="connsiteX85" fmla="*/ 445294 w 1143000"/>
                <a:gd name="connsiteY85" fmla="*/ 884773 h 920492"/>
                <a:gd name="connsiteX86" fmla="*/ 452438 w 1143000"/>
                <a:gd name="connsiteY86" fmla="*/ 870485 h 920492"/>
                <a:gd name="connsiteX87" fmla="*/ 454819 w 1143000"/>
                <a:gd name="connsiteY87" fmla="*/ 863342 h 920492"/>
                <a:gd name="connsiteX88" fmla="*/ 471488 w 1143000"/>
                <a:gd name="connsiteY88" fmla="*/ 844292 h 920492"/>
                <a:gd name="connsiteX89" fmla="*/ 478631 w 1143000"/>
                <a:gd name="connsiteY89" fmla="*/ 841910 h 920492"/>
                <a:gd name="connsiteX90" fmla="*/ 492919 w 1143000"/>
                <a:gd name="connsiteY90" fmla="*/ 832385 h 920492"/>
                <a:gd name="connsiteX91" fmla="*/ 504825 w 1143000"/>
                <a:gd name="connsiteY91" fmla="*/ 820479 h 920492"/>
                <a:gd name="connsiteX92" fmla="*/ 509588 w 1143000"/>
                <a:gd name="connsiteY92" fmla="*/ 813335 h 920492"/>
                <a:gd name="connsiteX93" fmla="*/ 519113 w 1143000"/>
                <a:gd name="connsiteY93" fmla="*/ 801429 h 920492"/>
                <a:gd name="connsiteX94" fmla="*/ 521494 w 1143000"/>
                <a:gd name="connsiteY94" fmla="*/ 794285 h 920492"/>
                <a:gd name="connsiteX95" fmla="*/ 526256 w 1143000"/>
                <a:gd name="connsiteY95" fmla="*/ 787142 h 920492"/>
                <a:gd name="connsiteX96" fmla="*/ 535781 w 1143000"/>
                <a:gd name="connsiteY96" fmla="*/ 772854 h 920492"/>
                <a:gd name="connsiteX97" fmla="*/ 545306 w 1143000"/>
                <a:gd name="connsiteY97" fmla="*/ 763329 h 920492"/>
                <a:gd name="connsiteX98" fmla="*/ 745331 w 1143000"/>
                <a:gd name="connsiteY98" fmla="*/ 760948 h 920492"/>
                <a:gd name="connsiteX99" fmla="*/ 752475 w 1143000"/>
                <a:gd name="connsiteY99" fmla="*/ 758567 h 920492"/>
                <a:gd name="connsiteX100" fmla="*/ 766763 w 1143000"/>
                <a:gd name="connsiteY100" fmla="*/ 749042 h 920492"/>
                <a:gd name="connsiteX101" fmla="*/ 776288 w 1143000"/>
                <a:gd name="connsiteY101" fmla="*/ 727610 h 920492"/>
                <a:gd name="connsiteX102" fmla="*/ 802481 w 1143000"/>
                <a:gd name="connsiteY102" fmla="*/ 691892 h 920492"/>
                <a:gd name="connsiteX103" fmla="*/ 812006 w 1143000"/>
                <a:gd name="connsiteY103" fmla="*/ 677604 h 920492"/>
                <a:gd name="connsiteX104" fmla="*/ 816769 w 1143000"/>
                <a:gd name="connsiteY104" fmla="*/ 670460 h 920492"/>
                <a:gd name="connsiteX105" fmla="*/ 826294 w 1143000"/>
                <a:gd name="connsiteY105" fmla="*/ 656173 h 920492"/>
                <a:gd name="connsiteX106" fmla="*/ 833438 w 1143000"/>
                <a:gd name="connsiteY106" fmla="*/ 653792 h 920492"/>
                <a:gd name="connsiteX107" fmla="*/ 847725 w 1143000"/>
                <a:gd name="connsiteY107" fmla="*/ 644267 h 920492"/>
                <a:gd name="connsiteX108" fmla="*/ 864394 w 1143000"/>
                <a:gd name="connsiteY108" fmla="*/ 637123 h 920492"/>
                <a:gd name="connsiteX109" fmla="*/ 940594 w 1143000"/>
                <a:gd name="connsiteY109" fmla="*/ 634742 h 920492"/>
                <a:gd name="connsiteX110" fmla="*/ 945357 w 1143000"/>
                <a:gd name="connsiteY110" fmla="*/ 627598 h 920492"/>
                <a:gd name="connsiteX111" fmla="*/ 950119 w 1143000"/>
                <a:gd name="connsiteY111" fmla="*/ 610929 h 920492"/>
                <a:gd name="connsiteX112" fmla="*/ 952500 w 1143000"/>
                <a:gd name="connsiteY112" fmla="*/ 599023 h 920492"/>
                <a:gd name="connsiteX113" fmla="*/ 966788 w 1143000"/>
                <a:gd name="connsiteY113" fmla="*/ 594260 h 920492"/>
                <a:gd name="connsiteX114" fmla="*/ 971550 w 1143000"/>
                <a:gd name="connsiteY114" fmla="*/ 584735 h 920492"/>
                <a:gd name="connsiteX115" fmla="*/ 973932 w 1143000"/>
                <a:gd name="connsiteY115" fmla="*/ 563304 h 920492"/>
                <a:gd name="connsiteX116" fmla="*/ 1007269 w 1143000"/>
                <a:gd name="connsiteY116" fmla="*/ 556160 h 920492"/>
                <a:gd name="connsiteX117" fmla="*/ 1009650 w 1143000"/>
                <a:gd name="connsiteY117" fmla="*/ 527585 h 920492"/>
                <a:gd name="connsiteX118" fmla="*/ 1012032 w 1143000"/>
                <a:gd name="connsiteY118" fmla="*/ 520442 h 920492"/>
                <a:gd name="connsiteX119" fmla="*/ 1019175 w 1143000"/>
                <a:gd name="connsiteY119" fmla="*/ 518060 h 920492"/>
                <a:gd name="connsiteX120" fmla="*/ 1038225 w 1143000"/>
                <a:gd name="connsiteY120" fmla="*/ 515679 h 920492"/>
                <a:gd name="connsiteX121" fmla="*/ 1042988 w 1143000"/>
                <a:gd name="connsiteY121" fmla="*/ 508535 h 920492"/>
                <a:gd name="connsiteX122" fmla="*/ 1038225 w 1143000"/>
                <a:gd name="connsiteY122" fmla="*/ 451385 h 920492"/>
                <a:gd name="connsiteX123" fmla="*/ 1040607 w 1143000"/>
                <a:gd name="connsiteY123" fmla="*/ 434717 h 920492"/>
                <a:gd name="connsiteX124" fmla="*/ 1069182 w 1143000"/>
                <a:gd name="connsiteY124" fmla="*/ 432335 h 920492"/>
                <a:gd name="connsiteX125" fmla="*/ 1071563 w 1143000"/>
                <a:gd name="connsiteY125" fmla="*/ 389473 h 920492"/>
                <a:gd name="connsiteX126" fmla="*/ 1073944 w 1143000"/>
                <a:gd name="connsiteY126" fmla="*/ 382329 h 920492"/>
                <a:gd name="connsiteX127" fmla="*/ 1081088 w 1143000"/>
                <a:gd name="connsiteY127" fmla="*/ 379948 h 920492"/>
                <a:gd name="connsiteX128" fmla="*/ 1090613 w 1143000"/>
                <a:gd name="connsiteY128" fmla="*/ 375185 h 920492"/>
                <a:gd name="connsiteX129" fmla="*/ 1104900 w 1143000"/>
                <a:gd name="connsiteY129" fmla="*/ 370423 h 920492"/>
                <a:gd name="connsiteX130" fmla="*/ 1119188 w 1143000"/>
                <a:gd name="connsiteY130" fmla="*/ 346610 h 920492"/>
                <a:gd name="connsiteX131" fmla="*/ 1121569 w 1143000"/>
                <a:gd name="connsiteY131" fmla="*/ 339467 h 920492"/>
                <a:gd name="connsiteX132" fmla="*/ 1126332 w 1143000"/>
                <a:gd name="connsiteY132" fmla="*/ 329942 h 920492"/>
                <a:gd name="connsiteX133" fmla="*/ 1128713 w 1143000"/>
                <a:gd name="connsiteY133" fmla="*/ 322798 h 920492"/>
                <a:gd name="connsiteX134" fmla="*/ 1135857 w 1143000"/>
                <a:gd name="connsiteY134" fmla="*/ 318035 h 920492"/>
                <a:gd name="connsiteX135" fmla="*/ 1143000 w 1143000"/>
                <a:gd name="connsiteY135" fmla="*/ 310892 h 920492"/>
                <a:gd name="connsiteX136" fmla="*/ 1140619 w 1143000"/>
                <a:gd name="connsiteY136" fmla="*/ 284698 h 920492"/>
                <a:gd name="connsiteX137" fmla="*/ 1126332 w 1143000"/>
                <a:gd name="connsiteY137" fmla="*/ 277554 h 920492"/>
                <a:gd name="connsiteX138" fmla="*/ 1002507 w 1143000"/>
                <a:gd name="connsiteY138" fmla="*/ 275173 h 920492"/>
                <a:gd name="connsiteX139" fmla="*/ 988219 w 1143000"/>
                <a:gd name="connsiteY139" fmla="*/ 270410 h 920492"/>
                <a:gd name="connsiteX140" fmla="*/ 981075 w 1143000"/>
                <a:gd name="connsiteY140" fmla="*/ 268029 h 920492"/>
                <a:gd name="connsiteX141" fmla="*/ 971550 w 1143000"/>
                <a:gd name="connsiteY141" fmla="*/ 251360 h 920492"/>
                <a:gd name="connsiteX142" fmla="*/ 969169 w 1143000"/>
                <a:gd name="connsiteY142" fmla="*/ 234692 h 920492"/>
                <a:gd name="connsiteX143" fmla="*/ 954882 w 1143000"/>
                <a:gd name="connsiteY143" fmla="*/ 225167 h 920492"/>
                <a:gd name="connsiteX144" fmla="*/ 945357 w 1143000"/>
                <a:gd name="connsiteY144" fmla="*/ 210879 h 920492"/>
                <a:gd name="connsiteX145" fmla="*/ 938213 w 1143000"/>
                <a:gd name="connsiteY145" fmla="*/ 196592 h 920492"/>
                <a:gd name="connsiteX146" fmla="*/ 931069 w 1143000"/>
                <a:gd name="connsiteY146" fmla="*/ 170398 h 920492"/>
                <a:gd name="connsiteX147" fmla="*/ 933450 w 1143000"/>
                <a:gd name="connsiteY147" fmla="*/ 141823 h 920492"/>
                <a:gd name="connsiteX148" fmla="*/ 938213 w 1143000"/>
                <a:gd name="connsiteY148" fmla="*/ 113248 h 920492"/>
                <a:gd name="connsiteX149" fmla="*/ 821531 w 1143000"/>
                <a:gd name="connsiteY149" fmla="*/ 41810 h 920492"/>
                <a:gd name="connsiteX150" fmla="*/ 809625 w 1143000"/>
                <a:gd name="connsiteY150" fmla="*/ 44192 h 920492"/>
                <a:gd name="connsiteX151" fmla="*/ 795338 w 1143000"/>
                <a:gd name="connsiteY151" fmla="*/ 41810 h 920492"/>
                <a:gd name="connsiteX152" fmla="*/ 790575 w 1143000"/>
                <a:gd name="connsiteY152" fmla="*/ 32285 h 920492"/>
                <a:gd name="connsiteX153" fmla="*/ 785813 w 1143000"/>
                <a:gd name="connsiteY153" fmla="*/ 25142 h 920492"/>
                <a:gd name="connsiteX154" fmla="*/ 766763 w 1143000"/>
                <a:gd name="connsiteY154" fmla="*/ 17998 h 920492"/>
                <a:gd name="connsiteX155" fmla="*/ 619125 w 1143000"/>
                <a:gd name="connsiteY155" fmla="*/ 10854 h 920492"/>
                <a:gd name="connsiteX156" fmla="*/ 616744 w 1143000"/>
                <a:gd name="connsiteY156" fmla="*/ 44192 h 920492"/>
                <a:gd name="connsiteX157" fmla="*/ 607219 w 1143000"/>
                <a:gd name="connsiteY157" fmla="*/ 56098 h 920492"/>
                <a:gd name="connsiteX158" fmla="*/ 590550 w 1143000"/>
                <a:gd name="connsiteY158" fmla="*/ 68004 h 920492"/>
                <a:gd name="connsiteX159" fmla="*/ 583406 w 1143000"/>
                <a:gd name="connsiteY159" fmla="*/ 113248 h 920492"/>
                <a:gd name="connsiteX160" fmla="*/ 566738 w 1143000"/>
                <a:gd name="connsiteY160" fmla="*/ 120392 h 920492"/>
                <a:gd name="connsiteX161" fmla="*/ 561975 w 1143000"/>
                <a:gd name="connsiteY161" fmla="*/ 134679 h 920492"/>
                <a:gd name="connsiteX162" fmla="*/ 552450 w 1143000"/>
                <a:gd name="connsiteY162" fmla="*/ 156110 h 920492"/>
                <a:gd name="connsiteX163" fmla="*/ 550069 w 1143000"/>
                <a:gd name="connsiteY163" fmla="*/ 165635 h 920492"/>
                <a:gd name="connsiteX164" fmla="*/ 538163 w 1143000"/>
                <a:gd name="connsiteY164" fmla="*/ 168017 h 920492"/>
                <a:gd name="connsiteX165" fmla="*/ 516731 w 1143000"/>
                <a:gd name="connsiteY165" fmla="*/ 172779 h 920492"/>
                <a:gd name="connsiteX166" fmla="*/ 502444 w 1143000"/>
                <a:gd name="connsiteY166" fmla="*/ 182304 h 920492"/>
                <a:gd name="connsiteX167" fmla="*/ 481013 w 1143000"/>
                <a:gd name="connsiteY167" fmla="*/ 198973 h 920492"/>
                <a:gd name="connsiteX168" fmla="*/ 473869 w 1143000"/>
                <a:gd name="connsiteY168" fmla="*/ 203735 h 920492"/>
                <a:gd name="connsiteX169" fmla="*/ 459581 w 1143000"/>
                <a:gd name="connsiteY169" fmla="*/ 210879 h 920492"/>
                <a:gd name="connsiteX170" fmla="*/ 385763 w 1143000"/>
                <a:gd name="connsiteY170" fmla="*/ 208498 h 920492"/>
                <a:gd name="connsiteX0" fmla="*/ 385763 w 1143000"/>
                <a:gd name="connsiteY0" fmla="*/ 208498 h 920492"/>
                <a:gd name="connsiteX1" fmla="*/ 383381 w 1143000"/>
                <a:gd name="connsiteY1" fmla="*/ 244217 h 920492"/>
                <a:gd name="connsiteX2" fmla="*/ 311944 w 1143000"/>
                <a:gd name="connsiteY2" fmla="*/ 237073 h 920492"/>
                <a:gd name="connsiteX3" fmla="*/ 307181 w 1143000"/>
                <a:gd name="connsiteY3" fmla="*/ 229929 h 920492"/>
                <a:gd name="connsiteX4" fmla="*/ 304800 w 1143000"/>
                <a:gd name="connsiteY4" fmla="*/ 222785 h 920492"/>
                <a:gd name="connsiteX5" fmla="*/ 297656 w 1143000"/>
                <a:gd name="connsiteY5" fmla="*/ 220404 h 920492"/>
                <a:gd name="connsiteX6" fmla="*/ 290513 w 1143000"/>
                <a:gd name="connsiteY6" fmla="*/ 215642 h 920492"/>
                <a:gd name="connsiteX7" fmla="*/ 238125 w 1143000"/>
                <a:gd name="connsiteY7" fmla="*/ 218023 h 920492"/>
                <a:gd name="connsiteX8" fmla="*/ 228600 w 1143000"/>
                <a:gd name="connsiteY8" fmla="*/ 232310 h 920492"/>
                <a:gd name="connsiteX9" fmla="*/ 214313 w 1143000"/>
                <a:gd name="connsiteY9" fmla="*/ 244217 h 920492"/>
                <a:gd name="connsiteX10" fmla="*/ 195263 w 1143000"/>
                <a:gd name="connsiteY10" fmla="*/ 260885 h 920492"/>
                <a:gd name="connsiteX11" fmla="*/ 188119 w 1143000"/>
                <a:gd name="connsiteY11" fmla="*/ 265648 h 920492"/>
                <a:gd name="connsiteX12" fmla="*/ 183356 w 1143000"/>
                <a:gd name="connsiteY12" fmla="*/ 272792 h 920492"/>
                <a:gd name="connsiteX13" fmla="*/ 176213 w 1143000"/>
                <a:gd name="connsiteY13" fmla="*/ 277554 h 920492"/>
                <a:gd name="connsiteX14" fmla="*/ 166688 w 1143000"/>
                <a:gd name="connsiteY14" fmla="*/ 291842 h 920492"/>
                <a:gd name="connsiteX15" fmla="*/ 157163 w 1143000"/>
                <a:gd name="connsiteY15" fmla="*/ 337085 h 920492"/>
                <a:gd name="connsiteX16" fmla="*/ 138113 w 1143000"/>
                <a:gd name="connsiteY16" fmla="*/ 339467 h 920492"/>
                <a:gd name="connsiteX17" fmla="*/ 126206 w 1143000"/>
                <a:gd name="connsiteY17" fmla="*/ 406142 h 920492"/>
                <a:gd name="connsiteX18" fmla="*/ 119063 w 1143000"/>
                <a:gd name="connsiteY18" fmla="*/ 408523 h 920492"/>
                <a:gd name="connsiteX19" fmla="*/ 107156 w 1143000"/>
                <a:gd name="connsiteY19" fmla="*/ 410904 h 920492"/>
                <a:gd name="connsiteX20" fmla="*/ 104775 w 1143000"/>
                <a:gd name="connsiteY20" fmla="*/ 418048 h 920492"/>
                <a:gd name="connsiteX21" fmla="*/ 102394 w 1143000"/>
                <a:gd name="connsiteY21" fmla="*/ 446623 h 920492"/>
                <a:gd name="connsiteX22" fmla="*/ 95250 w 1143000"/>
                <a:gd name="connsiteY22" fmla="*/ 449004 h 920492"/>
                <a:gd name="connsiteX23" fmla="*/ 73819 w 1143000"/>
                <a:gd name="connsiteY23" fmla="*/ 451385 h 920492"/>
                <a:gd name="connsiteX24" fmla="*/ 69056 w 1143000"/>
                <a:gd name="connsiteY24" fmla="*/ 477579 h 920492"/>
                <a:gd name="connsiteX25" fmla="*/ 66675 w 1143000"/>
                <a:gd name="connsiteY25" fmla="*/ 484723 h 920492"/>
                <a:gd name="connsiteX26" fmla="*/ 28575 w 1143000"/>
                <a:gd name="connsiteY26" fmla="*/ 491867 h 920492"/>
                <a:gd name="connsiteX27" fmla="*/ 23813 w 1143000"/>
                <a:gd name="connsiteY27" fmla="*/ 527585 h 920492"/>
                <a:gd name="connsiteX28" fmla="*/ 16669 w 1143000"/>
                <a:gd name="connsiteY28" fmla="*/ 529967 h 920492"/>
                <a:gd name="connsiteX29" fmla="*/ 0 w 1143000"/>
                <a:gd name="connsiteY29" fmla="*/ 532348 h 920492"/>
                <a:gd name="connsiteX30" fmla="*/ 7144 w 1143000"/>
                <a:gd name="connsiteY30" fmla="*/ 537110 h 920492"/>
                <a:gd name="connsiteX31" fmla="*/ 19050 w 1143000"/>
                <a:gd name="connsiteY31" fmla="*/ 551398 h 920492"/>
                <a:gd name="connsiteX32" fmla="*/ 26194 w 1143000"/>
                <a:gd name="connsiteY32" fmla="*/ 565685 h 920492"/>
                <a:gd name="connsiteX33" fmla="*/ 59531 w 1143000"/>
                <a:gd name="connsiteY33" fmla="*/ 568067 h 920492"/>
                <a:gd name="connsiteX34" fmla="*/ 66675 w 1143000"/>
                <a:gd name="connsiteY34" fmla="*/ 577592 h 920492"/>
                <a:gd name="connsiteX35" fmla="*/ 78581 w 1143000"/>
                <a:gd name="connsiteY35" fmla="*/ 591879 h 920492"/>
                <a:gd name="connsiteX36" fmla="*/ 92869 w 1143000"/>
                <a:gd name="connsiteY36" fmla="*/ 601404 h 920492"/>
                <a:gd name="connsiteX37" fmla="*/ 100013 w 1143000"/>
                <a:gd name="connsiteY37" fmla="*/ 606167 h 920492"/>
                <a:gd name="connsiteX38" fmla="*/ 116681 w 1143000"/>
                <a:gd name="connsiteY38" fmla="*/ 608548 h 920492"/>
                <a:gd name="connsiteX39" fmla="*/ 123825 w 1143000"/>
                <a:gd name="connsiteY39" fmla="*/ 610929 h 920492"/>
                <a:gd name="connsiteX40" fmla="*/ 126206 w 1143000"/>
                <a:gd name="connsiteY40" fmla="*/ 618073 h 920492"/>
                <a:gd name="connsiteX41" fmla="*/ 130969 w 1143000"/>
                <a:gd name="connsiteY41" fmla="*/ 625217 h 920492"/>
                <a:gd name="connsiteX42" fmla="*/ 133350 w 1143000"/>
                <a:gd name="connsiteY42" fmla="*/ 658554 h 920492"/>
                <a:gd name="connsiteX43" fmla="*/ 130969 w 1143000"/>
                <a:gd name="connsiteY43" fmla="*/ 720467 h 920492"/>
                <a:gd name="connsiteX44" fmla="*/ 128588 w 1143000"/>
                <a:gd name="connsiteY44" fmla="*/ 729992 h 920492"/>
                <a:gd name="connsiteX45" fmla="*/ 119063 w 1143000"/>
                <a:gd name="connsiteY45" fmla="*/ 744279 h 920492"/>
                <a:gd name="connsiteX46" fmla="*/ 114300 w 1143000"/>
                <a:gd name="connsiteY46" fmla="*/ 758567 h 920492"/>
                <a:gd name="connsiteX47" fmla="*/ 104775 w 1143000"/>
                <a:gd name="connsiteY47" fmla="*/ 772854 h 920492"/>
                <a:gd name="connsiteX48" fmla="*/ 83344 w 1143000"/>
                <a:gd name="connsiteY48" fmla="*/ 784760 h 920492"/>
                <a:gd name="connsiteX49" fmla="*/ 69056 w 1143000"/>
                <a:gd name="connsiteY49" fmla="*/ 796667 h 920492"/>
                <a:gd name="connsiteX50" fmla="*/ 66675 w 1143000"/>
                <a:gd name="connsiteY50" fmla="*/ 806192 h 920492"/>
                <a:gd name="connsiteX51" fmla="*/ 64294 w 1143000"/>
                <a:gd name="connsiteY51" fmla="*/ 813335 h 920492"/>
                <a:gd name="connsiteX52" fmla="*/ 66675 w 1143000"/>
                <a:gd name="connsiteY52" fmla="*/ 880010 h 920492"/>
                <a:gd name="connsiteX53" fmla="*/ 73819 w 1143000"/>
                <a:gd name="connsiteY53" fmla="*/ 887154 h 920492"/>
                <a:gd name="connsiteX54" fmla="*/ 78581 w 1143000"/>
                <a:gd name="connsiteY54" fmla="*/ 894298 h 920492"/>
                <a:gd name="connsiteX55" fmla="*/ 80963 w 1143000"/>
                <a:gd name="connsiteY55" fmla="*/ 901442 h 920492"/>
                <a:gd name="connsiteX56" fmla="*/ 102394 w 1143000"/>
                <a:gd name="connsiteY56" fmla="*/ 920492 h 920492"/>
                <a:gd name="connsiteX57" fmla="*/ 171450 w 1143000"/>
                <a:gd name="connsiteY57" fmla="*/ 918110 h 920492"/>
                <a:gd name="connsiteX58" fmla="*/ 178594 w 1143000"/>
                <a:gd name="connsiteY58" fmla="*/ 915729 h 920492"/>
                <a:gd name="connsiteX59" fmla="*/ 188119 w 1143000"/>
                <a:gd name="connsiteY59" fmla="*/ 908585 h 920492"/>
                <a:gd name="connsiteX60" fmla="*/ 195263 w 1143000"/>
                <a:gd name="connsiteY60" fmla="*/ 894298 h 920492"/>
                <a:gd name="connsiteX61" fmla="*/ 195263 w 1143000"/>
                <a:gd name="connsiteY61" fmla="*/ 860960 h 920492"/>
                <a:gd name="connsiteX62" fmla="*/ 202406 w 1143000"/>
                <a:gd name="connsiteY62" fmla="*/ 853817 h 920492"/>
                <a:gd name="connsiteX63" fmla="*/ 209550 w 1143000"/>
                <a:gd name="connsiteY63" fmla="*/ 851435 h 920492"/>
                <a:gd name="connsiteX64" fmla="*/ 216694 w 1143000"/>
                <a:gd name="connsiteY64" fmla="*/ 837148 h 920492"/>
                <a:gd name="connsiteX65" fmla="*/ 221456 w 1143000"/>
                <a:gd name="connsiteY65" fmla="*/ 830004 h 920492"/>
                <a:gd name="connsiteX66" fmla="*/ 226219 w 1143000"/>
                <a:gd name="connsiteY66" fmla="*/ 815717 h 920492"/>
                <a:gd name="connsiteX67" fmla="*/ 228600 w 1143000"/>
                <a:gd name="connsiteY67" fmla="*/ 808573 h 920492"/>
                <a:gd name="connsiteX68" fmla="*/ 235744 w 1143000"/>
                <a:gd name="connsiteY68" fmla="*/ 806192 h 920492"/>
                <a:gd name="connsiteX69" fmla="*/ 254794 w 1143000"/>
                <a:gd name="connsiteY69" fmla="*/ 789523 h 920492"/>
                <a:gd name="connsiteX70" fmla="*/ 276225 w 1143000"/>
                <a:gd name="connsiteY70" fmla="*/ 772854 h 920492"/>
                <a:gd name="connsiteX71" fmla="*/ 283369 w 1143000"/>
                <a:gd name="connsiteY71" fmla="*/ 770473 h 920492"/>
                <a:gd name="connsiteX72" fmla="*/ 300038 w 1143000"/>
                <a:gd name="connsiteY72" fmla="*/ 791904 h 920492"/>
                <a:gd name="connsiteX73" fmla="*/ 307181 w 1143000"/>
                <a:gd name="connsiteY73" fmla="*/ 794285 h 920492"/>
                <a:gd name="connsiteX74" fmla="*/ 323850 w 1143000"/>
                <a:gd name="connsiteY74" fmla="*/ 801429 h 920492"/>
                <a:gd name="connsiteX75" fmla="*/ 347663 w 1143000"/>
                <a:gd name="connsiteY75" fmla="*/ 813335 h 920492"/>
                <a:gd name="connsiteX76" fmla="*/ 342900 w 1143000"/>
                <a:gd name="connsiteY76" fmla="*/ 849054 h 920492"/>
                <a:gd name="connsiteX77" fmla="*/ 345281 w 1143000"/>
                <a:gd name="connsiteY77" fmla="*/ 882392 h 920492"/>
                <a:gd name="connsiteX78" fmla="*/ 352425 w 1143000"/>
                <a:gd name="connsiteY78" fmla="*/ 889535 h 920492"/>
                <a:gd name="connsiteX79" fmla="*/ 371475 w 1143000"/>
                <a:gd name="connsiteY79" fmla="*/ 906204 h 920492"/>
                <a:gd name="connsiteX80" fmla="*/ 378619 w 1143000"/>
                <a:gd name="connsiteY80" fmla="*/ 910967 h 920492"/>
                <a:gd name="connsiteX81" fmla="*/ 392906 w 1143000"/>
                <a:gd name="connsiteY81" fmla="*/ 915729 h 920492"/>
                <a:gd name="connsiteX82" fmla="*/ 421481 w 1143000"/>
                <a:gd name="connsiteY82" fmla="*/ 913348 h 920492"/>
                <a:gd name="connsiteX83" fmla="*/ 431006 w 1143000"/>
                <a:gd name="connsiteY83" fmla="*/ 903823 h 920492"/>
                <a:gd name="connsiteX84" fmla="*/ 438150 w 1143000"/>
                <a:gd name="connsiteY84" fmla="*/ 901442 h 920492"/>
                <a:gd name="connsiteX85" fmla="*/ 445294 w 1143000"/>
                <a:gd name="connsiteY85" fmla="*/ 884773 h 920492"/>
                <a:gd name="connsiteX86" fmla="*/ 452438 w 1143000"/>
                <a:gd name="connsiteY86" fmla="*/ 870485 h 920492"/>
                <a:gd name="connsiteX87" fmla="*/ 454819 w 1143000"/>
                <a:gd name="connsiteY87" fmla="*/ 863342 h 920492"/>
                <a:gd name="connsiteX88" fmla="*/ 471488 w 1143000"/>
                <a:gd name="connsiteY88" fmla="*/ 844292 h 920492"/>
                <a:gd name="connsiteX89" fmla="*/ 478631 w 1143000"/>
                <a:gd name="connsiteY89" fmla="*/ 841910 h 920492"/>
                <a:gd name="connsiteX90" fmla="*/ 492919 w 1143000"/>
                <a:gd name="connsiteY90" fmla="*/ 832385 h 920492"/>
                <a:gd name="connsiteX91" fmla="*/ 504825 w 1143000"/>
                <a:gd name="connsiteY91" fmla="*/ 820479 h 920492"/>
                <a:gd name="connsiteX92" fmla="*/ 509588 w 1143000"/>
                <a:gd name="connsiteY92" fmla="*/ 813335 h 920492"/>
                <a:gd name="connsiteX93" fmla="*/ 519113 w 1143000"/>
                <a:gd name="connsiteY93" fmla="*/ 801429 h 920492"/>
                <a:gd name="connsiteX94" fmla="*/ 521494 w 1143000"/>
                <a:gd name="connsiteY94" fmla="*/ 794285 h 920492"/>
                <a:gd name="connsiteX95" fmla="*/ 526256 w 1143000"/>
                <a:gd name="connsiteY95" fmla="*/ 787142 h 920492"/>
                <a:gd name="connsiteX96" fmla="*/ 535781 w 1143000"/>
                <a:gd name="connsiteY96" fmla="*/ 772854 h 920492"/>
                <a:gd name="connsiteX97" fmla="*/ 545306 w 1143000"/>
                <a:gd name="connsiteY97" fmla="*/ 763329 h 920492"/>
                <a:gd name="connsiteX98" fmla="*/ 745331 w 1143000"/>
                <a:gd name="connsiteY98" fmla="*/ 760948 h 920492"/>
                <a:gd name="connsiteX99" fmla="*/ 752475 w 1143000"/>
                <a:gd name="connsiteY99" fmla="*/ 758567 h 920492"/>
                <a:gd name="connsiteX100" fmla="*/ 766763 w 1143000"/>
                <a:gd name="connsiteY100" fmla="*/ 749042 h 920492"/>
                <a:gd name="connsiteX101" fmla="*/ 776288 w 1143000"/>
                <a:gd name="connsiteY101" fmla="*/ 727610 h 920492"/>
                <a:gd name="connsiteX102" fmla="*/ 802481 w 1143000"/>
                <a:gd name="connsiteY102" fmla="*/ 691892 h 920492"/>
                <a:gd name="connsiteX103" fmla="*/ 816769 w 1143000"/>
                <a:gd name="connsiteY103" fmla="*/ 670460 h 920492"/>
                <a:gd name="connsiteX104" fmla="*/ 826294 w 1143000"/>
                <a:gd name="connsiteY104" fmla="*/ 656173 h 920492"/>
                <a:gd name="connsiteX105" fmla="*/ 833438 w 1143000"/>
                <a:gd name="connsiteY105" fmla="*/ 653792 h 920492"/>
                <a:gd name="connsiteX106" fmla="*/ 847725 w 1143000"/>
                <a:gd name="connsiteY106" fmla="*/ 644267 h 920492"/>
                <a:gd name="connsiteX107" fmla="*/ 864394 w 1143000"/>
                <a:gd name="connsiteY107" fmla="*/ 637123 h 920492"/>
                <a:gd name="connsiteX108" fmla="*/ 940594 w 1143000"/>
                <a:gd name="connsiteY108" fmla="*/ 634742 h 920492"/>
                <a:gd name="connsiteX109" fmla="*/ 945357 w 1143000"/>
                <a:gd name="connsiteY109" fmla="*/ 627598 h 920492"/>
                <a:gd name="connsiteX110" fmla="*/ 950119 w 1143000"/>
                <a:gd name="connsiteY110" fmla="*/ 610929 h 920492"/>
                <a:gd name="connsiteX111" fmla="*/ 952500 w 1143000"/>
                <a:gd name="connsiteY111" fmla="*/ 599023 h 920492"/>
                <a:gd name="connsiteX112" fmla="*/ 966788 w 1143000"/>
                <a:gd name="connsiteY112" fmla="*/ 594260 h 920492"/>
                <a:gd name="connsiteX113" fmla="*/ 971550 w 1143000"/>
                <a:gd name="connsiteY113" fmla="*/ 584735 h 920492"/>
                <a:gd name="connsiteX114" fmla="*/ 973932 w 1143000"/>
                <a:gd name="connsiteY114" fmla="*/ 563304 h 920492"/>
                <a:gd name="connsiteX115" fmla="*/ 1007269 w 1143000"/>
                <a:gd name="connsiteY115" fmla="*/ 556160 h 920492"/>
                <a:gd name="connsiteX116" fmla="*/ 1009650 w 1143000"/>
                <a:gd name="connsiteY116" fmla="*/ 527585 h 920492"/>
                <a:gd name="connsiteX117" fmla="*/ 1012032 w 1143000"/>
                <a:gd name="connsiteY117" fmla="*/ 520442 h 920492"/>
                <a:gd name="connsiteX118" fmla="*/ 1019175 w 1143000"/>
                <a:gd name="connsiteY118" fmla="*/ 518060 h 920492"/>
                <a:gd name="connsiteX119" fmla="*/ 1038225 w 1143000"/>
                <a:gd name="connsiteY119" fmla="*/ 515679 h 920492"/>
                <a:gd name="connsiteX120" fmla="*/ 1042988 w 1143000"/>
                <a:gd name="connsiteY120" fmla="*/ 508535 h 920492"/>
                <a:gd name="connsiteX121" fmla="*/ 1038225 w 1143000"/>
                <a:gd name="connsiteY121" fmla="*/ 451385 h 920492"/>
                <a:gd name="connsiteX122" fmla="*/ 1040607 w 1143000"/>
                <a:gd name="connsiteY122" fmla="*/ 434717 h 920492"/>
                <a:gd name="connsiteX123" fmla="*/ 1069182 w 1143000"/>
                <a:gd name="connsiteY123" fmla="*/ 432335 h 920492"/>
                <a:gd name="connsiteX124" fmla="*/ 1071563 w 1143000"/>
                <a:gd name="connsiteY124" fmla="*/ 389473 h 920492"/>
                <a:gd name="connsiteX125" fmla="*/ 1073944 w 1143000"/>
                <a:gd name="connsiteY125" fmla="*/ 382329 h 920492"/>
                <a:gd name="connsiteX126" fmla="*/ 1081088 w 1143000"/>
                <a:gd name="connsiteY126" fmla="*/ 379948 h 920492"/>
                <a:gd name="connsiteX127" fmla="*/ 1090613 w 1143000"/>
                <a:gd name="connsiteY127" fmla="*/ 375185 h 920492"/>
                <a:gd name="connsiteX128" fmla="*/ 1104900 w 1143000"/>
                <a:gd name="connsiteY128" fmla="*/ 370423 h 920492"/>
                <a:gd name="connsiteX129" fmla="*/ 1119188 w 1143000"/>
                <a:gd name="connsiteY129" fmla="*/ 346610 h 920492"/>
                <a:gd name="connsiteX130" fmla="*/ 1121569 w 1143000"/>
                <a:gd name="connsiteY130" fmla="*/ 339467 h 920492"/>
                <a:gd name="connsiteX131" fmla="*/ 1126332 w 1143000"/>
                <a:gd name="connsiteY131" fmla="*/ 329942 h 920492"/>
                <a:gd name="connsiteX132" fmla="*/ 1128713 w 1143000"/>
                <a:gd name="connsiteY132" fmla="*/ 322798 h 920492"/>
                <a:gd name="connsiteX133" fmla="*/ 1135857 w 1143000"/>
                <a:gd name="connsiteY133" fmla="*/ 318035 h 920492"/>
                <a:gd name="connsiteX134" fmla="*/ 1143000 w 1143000"/>
                <a:gd name="connsiteY134" fmla="*/ 310892 h 920492"/>
                <a:gd name="connsiteX135" fmla="*/ 1140619 w 1143000"/>
                <a:gd name="connsiteY135" fmla="*/ 284698 h 920492"/>
                <a:gd name="connsiteX136" fmla="*/ 1126332 w 1143000"/>
                <a:gd name="connsiteY136" fmla="*/ 277554 h 920492"/>
                <a:gd name="connsiteX137" fmla="*/ 1002507 w 1143000"/>
                <a:gd name="connsiteY137" fmla="*/ 275173 h 920492"/>
                <a:gd name="connsiteX138" fmla="*/ 988219 w 1143000"/>
                <a:gd name="connsiteY138" fmla="*/ 270410 h 920492"/>
                <a:gd name="connsiteX139" fmla="*/ 981075 w 1143000"/>
                <a:gd name="connsiteY139" fmla="*/ 268029 h 920492"/>
                <a:gd name="connsiteX140" fmla="*/ 971550 w 1143000"/>
                <a:gd name="connsiteY140" fmla="*/ 251360 h 920492"/>
                <a:gd name="connsiteX141" fmla="*/ 969169 w 1143000"/>
                <a:gd name="connsiteY141" fmla="*/ 234692 h 920492"/>
                <a:gd name="connsiteX142" fmla="*/ 954882 w 1143000"/>
                <a:gd name="connsiteY142" fmla="*/ 225167 h 920492"/>
                <a:gd name="connsiteX143" fmla="*/ 945357 w 1143000"/>
                <a:gd name="connsiteY143" fmla="*/ 210879 h 920492"/>
                <a:gd name="connsiteX144" fmla="*/ 938213 w 1143000"/>
                <a:gd name="connsiteY144" fmla="*/ 196592 h 920492"/>
                <a:gd name="connsiteX145" fmla="*/ 931069 w 1143000"/>
                <a:gd name="connsiteY145" fmla="*/ 170398 h 920492"/>
                <a:gd name="connsiteX146" fmla="*/ 933450 w 1143000"/>
                <a:gd name="connsiteY146" fmla="*/ 141823 h 920492"/>
                <a:gd name="connsiteX147" fmla="*/ 938213 w 1143000"/>
                <a:gd name="connsiteY147" fmla="*/ 113248 h 920492"/>
                <a:gd name="connsiteX148" fmla="*/ 821531 w 1143000"/>
                <a:gd name="connsiteY148" fmla="*/ 41810 h 920492"/>
                <a:gd name="connsiteX149" fmla="*/ 809625 w 1143000"/>
                <a:gd name="connsiteY149" fmla="*/ 44192 h 920492"/>
                <a:gd name="connsiteX150" fmla="*/ 795338 w 1143000"/>
                <a:gd name="connsiteY150" fmla="*/ 41810 h 920492"/>
                <a:gd name="connsiteX151" fmla="*/ 790575 w 1143000"/>
                <a:gd name="connsiteY151" fmla="*/ 32285 h 920492"/>
                <a:gd name="connsiteX152" fmla="*/ 785813 w 1143000"/>
                <a:gd name="connsiteY152" fmla="*/ 25142 h 920492"/>
                <a:gd name="connsiteX153" fmla="*/ 766763 w 1143000"/>
                <a:gd name="connsiteY153" fmla="*/ 17998 h 920492"/>
                <a:gd name="connsiteX154" fmla="*/ 619125 w 1143000"/>
                <a:gd name="connsiteY154" fmla="*/ 10854 h 920492"/>
                <a:gd name="connsiteX155" fmla="*/ 616744 w 1143000"/>
                <a:gd name="connsiteY155" fmla="*/ 44192 h 920492"/>
                <a:gd name="connsiteX156" fmla="*/ 607219 w 1143000"/>
                <a:gd name="connsiteY156" fmla="*/ 56098 h 920492"/>
                <a:gd name="connsiteX157" fmla="*/ 590550 w 1143000"/>
                <a:gd name="connsiteY157" fmla="*/ 68004 h 920492"/>
                <a:gd name="connsiteX158" fmla="*/ 583406 w 1143000"/>
                <a:gd name="connsiteY158" fmla="*/ 113248 h 920492"/>
                <a:gd name="connsiteX159" fmla="*/ 566738 w 1143000"/>
                <a:gd name="connsiteY159" fmla="*/ 120392 h 920492"/>
                <a:gd name="connsiteX160" fmla="*/ 561975 w 1143000"/>
                <a:gd name="connsiteY160" fmla="*/ 134679 h 920492"/>
                <a:gd name="connsiteX161" fmla="*/ 552450 w 1143000"/>
                <a:gd name="connsiteY161" fmla="*/ 156110 h 920492"/>
                <a:gd name="connsiteX162" fmla="*/ 550069 w 1143000"/>
                <a:gd name="connsiteY162" fmla="*/ 165635 h 920492"/>
                <a:gd name="connsiteX163" fmla="*/ 538163 w 1143000"/>
                <a:gd name="connsiteY163" fmla="*/ 168017 h 920492"/>
                <a:gd name="connsiteX164" fmla="*/ 516731 w 1143000"/>
                <a:gd name="connsiteY164" fmla="*/ 172779 h 920492"/>
                <a:gd name="connsiteX165" fmla="*/ 502444 w 1143000"/>
                <a:gd name="connsiteY165" fmla="*/ 182304 h 920492"/>
                <a:gd name="connsiteX166" fmla="*/ 481013 w 1143000"/>
                <a:gd name="connsiteY166" fmla="*/ 198973 h 920492"/>
                <a:gd name="connsiteX167" fmla="*/ 473869 w 1143000"/>
                <a:gd name="connsiteY167" fmla="*/ 203735 h 920492"/>
                <a:gd name="connsiteX168" fmla="*/ 459581 w 1143000"/>
                <a:gd name="connsiteY168" fmla="*/ 210879 h 920492"/>
                <a:gd name="connsiteX169" fmla="*/ 385763 w 1143000"/>
                <a:gd name="connsiteY169" fmla="*/ 208498 h 920492"/>
                <a:gd name="connsiteX0" fmla="*/ 385763 w 1143000"/>
                <a:gd name="connsiteY0" fmla="*/ 208498 h 920492"/>
                <a:gd name="connsiteX1" fmla="*/ 383381 w 1143000"/>
                <a:gd name="connsiteY1" fmla="*/ 244217 h 920492"/>
                <a:gd name="connsiteX2" fmla="*/ 311944 w 1143000"/>
                <a:gd name="connsiteY2" fmla="*/ 237073 h 920492"/>
                <a:gd name="connsiteX3" fmla="*/ 307181 w 1143000"/>
                <a:gd name="connsiteY3" fmla="*/ 229929 h 920492"/>
                <a:gd name="connsiteX4" fmla="*/ 304800 w 1143000"/>
                <a:gd name="connsiteY4" fmla="*/ 222785 h 920492"/>
                <a:gd name="connsiteX5" fmla="*/ 297656 w 1143000"/>
                <a:gd name="connsiteY5" fmla="*/ 220404 h 920492"/>
                <a:gd name="connsiteX6" fmla="*/ 290513 w 1143000"/>
                <a:gd name="connsiteY6" fmla="*/ 215642 h 920492"/>
                <a:gd name="connsiteX7" fmla="*/ 238125 w 1143000"/>
                <a:gd name="connsiteY7" fmla="*/ 218023 h 920492"/>
                <a:gd name="connsiteX8" fmla="*/ 228600 w 1143000"/>
                <a:gd name="connsiteY8" fmla="*/ 232310 h 920492"/>
                <a:gd name="connsiteX9" fmla="*/ 214313 w 1143000"/>
                <a:gd name="connsiteY9" fmla="*/ 244217 h 920492"/>
                <a:gd name="connsiteX10" fmla="*/ 195263 w 1143000"/>
                <a:gd name="connsiteY10" fmla="*/ 260885 h 920492"/>
                <a:gd name="connsiteX11" fmla="*/ 188119 w 1143000"/>
                <a:gd name="connsiteY11" fmla="*/ 265648 h 920492"/>
                <a:gd name="connsiteX12" fmla="*/ 183356 w 1143000"/>
                <a:gd name="connsiteY12" fmla="*/ 272792 h 920492"/>
                <a:gd name="connsiteX13" fmla="*/ 176213 w 1143000"/>
                <a:gd name="connsiteY13" fmla="*/ 277554 h 920492"/>
                <a:gd name="connsiteX14" fmla="*/ 166688 w 1143000"/>
                <a:gd name="connsiteY14" fmla="*/ 291842 h 920492"/>
                <a:gd name="connsiteX15" fmla="*/ 157163 w 1143000"/>
                <a:gd name="connsiteY15" fmla="*/ 337085 h 920492"/>
                <a:gd name="connsiteX16" fmla="*/ 138113 w 1143000"/>
                <a:gd name="connsiteY16" fmla="*/ 339467 h 920492"/>
                <a:gd name="connsiteX17" fmla="*/ 126206 w 1143000"/>
                <a:gd name="connsiteY17" fmla="*/ 406142 h 920492"/>
                <a:gd name="connsiteX18" fmla="*/ 119063 w 1143000"/>
                <a:gd name="connsiteY18" fmla="*/ 408523 h 920492"/>
                <a:gd name="connsiteX19" fmla="*/ 107156 w 1143000"/>
                <a:gd name="connsiteY19" fmla="*/ 410904 h 920492"/>
                <a:gd name="connsiteX20" fmla="*/ 104775 w 1143000"/>
                <a:gd name="connsiteY20" fmla="*/ 418048 h 920492"/>
                <a:gd name="connsiteX21" fmla="*/ 102394 w 1143000"/>
                <a:gd name="connsiteY21" fmla="*/ 446623 h 920492"/>
                <a:gd name="connsiteX22" fmla="*/ 95250 w 1143000"/>
                <a:gd name="connsiteY22" fmla="*/ 449004 h 920492"/>
                <a:gd name="connsiteX23" fmla="*/ 73819 w 1143000"/>
                <a:gd name="connsiteY23" fmla="*/ 451385 h 920492"/>
                <a:gd name="connsiteX24" fmla="*/ 69056 w 1143000"/>
                <a:gd name="connsiteY24" fmla="*/ 477579 h 920492"/>
                <a:gd name="connsiteX25" fmla="*/ 66675 w 1143000"/>
                <a:gd name="connsiteY25" fmla="*/ 484723 h 920492"/>
                <a:gd name="connsiteX26" fmla="*/ 28575 w 1143000"/>
                <a:gd name="connsiteY26" fmla="*/ 491867 h 920492"/>
                <a:gd name="connsiteX27" fmla="*/ 23813 w 1143000"/>
                <a:gd name="connsiteY27" fmla="*/ 527585 h 920492"/>
                <a:gd name="connsiteX28" fmla="*/ 16669 w 1143000"/>
                <a:gd name="connsiteY28" fmla="*/ 529967 h 920492"/>
                <a:gd name="connsiteX29" fmla="*/ 0 w 1143000"/>
                <a:gd name="connsiteY29" fmla="*/ 532348 h 920492"/>
                <a:gd name="connsiteX30" fmla="*/ 7144 w 1143000"/>
                <a:gd name="connsiteY30" fmla="*/ 537110 h 920492"/>
                <a:gd name="connsiteX31" fmla="*/ 19050 w 1143000"/>
                <a:gd name="connsiteY31" fmla="*/ 551398 h 920492"/>
                <a:gd name="connsiteX32" fmla="*/ 26194 w 1143000"/>
                <a:gd name="connsiteY32" fmla="*/ 565685 h 920492"/>
                <a:gd name="connsiteX33" fmla="*/ 59531 w 1143000"/>
                <a:gd name="connsiteY33" fmla="*/ 568067 h 920492"/>
                <a:gd name="connsiteX34" fmla="*/ 66675 w 1143000"/>
                <a:gd name="connsiteY34" fmla="*/ 577592 h 920492"/>
                <a:gd name="connsiteX35" fmla="*/ 78581 w 1143000"/>
                <a:gd name="connsiteY35" fmla="*/ 591879 h 920492"/>
                <a:gd name="connsiteX36" fmla="*/ 92869 w 1143000"/>
                <a:gd name="connsiteY36" fmla="*/ 601404 h 920492"/>
                <a:gd name="connsiteX37" fmla="*/ 100013 w 1143000"/>
                <a:gd name="connsiteY37" fmla="*/ 606167 h 920492"/>
                <a:gd name="connsiteX38" fmla="*/ 116681 w 1143000"/>
                <a:gd name="connsiteY38" fmla="*/ 608548 h 920492"/>
                <a:gd name="connsiteX39" fmla="*/ 123825 w 1143000"/>
                <a:gd name="connsiteY39" fmla="*/ 610929 h 920492"/>
                <a:gd name="connsiteX40" fmla="*/ 126206 w 1143000"/>
                <a:gd name="connsiteY40" fmla="*/ 618073 h 920492"/>
                <a:gd name="connsiteX41" fmla="*/ 130969 w 1143000"/>
                <a:gd name="connsiteY41" fmla="*/ 625217 h 920492"/>
                <a:gd name="connsiteX42" fmla="*/ 133350 w 1143000"/>
                <a:gd name="connsiteY42" fmla="*/ 658554 h 920492"/>
                <a:gd name="connsiteX43" fmla="*/ 130969 w 1143000"/>
                <a:gd name="connsiteY43" fmla="*/ 720467 h 920492"/>
                <a:gd name="connsiteX44" fmla="*/ 128588 w 1143000"/>
                <a:gd name="connsiteY44" fmla="*/ 729992 h 920492"/>
                <a:gd name="connsiteX45" fmla="*/ 119063 w 1143000"/>
                <a:gd name="connsiteY45" fmla="*/ 744279 h 920492"/>
                <a:gd name="connsiteX46" fmla="*/ 114300 w 1143000"/>
                <a:gd name="connsiteY46" fmla="*/ 758567 h 920492"/>
                <a:gd name="connsiteX47" fmla="*/ 104775 w 1143000"/>
                <a:gd name="connsiteY47" fmla="*/ 772854 h 920492"/>
                <a:gd name="connsiteX48" fmla="*/ 83344 w 1143000"/>
                <a:gd name="connsiteY48" fmla="*/ 784760 h 920492"/>
                <a:gd name="connsiteX49" fmla="*/ 69056 w 1143000"/>
                <a:gd name="connsiteY49" fmla="*/ 796667 h 920492"/>
                <a:gd name="connsiteX50" fmla="*/ 66675 w 1143000"/>
                <a:gd name="connsiteY50" fmla="*/ 806192 h 920492"/>
                <a:gd name="connsiteX51" fmla="*/ 64294 w 1143000"/>
                <a:gd name="connsiteY51" fmla="*/ 813335 h 920492"/>
                <a:gd name="connsiteX52" fmla="*/ 66675 w 1143000"/>
                <a:gd name="connsiteY52" fmla="*/ 880010 h 920492"/>
                <a:gd name="connsiteX53" fmla="*/ 73819 w 1143000"/>
                <a:gd name="connsiteY53" fmla="*/ 887154 h 920492"/>
                <a:gd name="connsiteX54" fmla="*/ 78581 w 1143000"/>
                <a:gd name="connsiteY54" fmla="*/ 894298 h 920492"/>
                <a:gd name="connsiteX55" fmla="*/ 80963 w 1143000"/>
                <a:gd name="connsiteY55" fmla="*/ 901442 h 920492"/>
                <a:gd name="connsiteX56" fmla="*/ 102394 w 1143000"/>
                <a:gd name="connsiteY56" fmla="*/ 920492 h 920492"/>
                <a:gd name="connsiteX57" fmla="*/ 171450 w 1143000"/>
                <a:gd name="connsiteY57" fmla="*/ 918110 h 920492"/>
                <a:gd name="connsiteX58" fmla="*/ 178594 w 1143000"/>
                <a:gd name="connsiteY58" fmla="*/ 915729 h 920492"/>
                <a:gd name="connsiteX59" fmla="*/ 188119 w 1143000"/>
                <a:gd name="connsiteY59" fmla="*/ 908585 h 920492"/>
                <a:gd name="connsiteX60" fmla="*/ 195263 w 1143000"/>
                <a:gd name="connsiteY60" fmla="*/ 894298 h 920492"/>
                <a:gd name="connsiteX61" fmla="*/ 195263 w 1143000"/>
                <a:gd name="connsiteY61" fmla="*/ 860960 h 920492"/>
                <a:gd name="connsiteX62" fmla="*/ 202406 w 1143000"/>
                <a:gd name="connsiteY62" fmla="*/ 853817 h 920492"/>
                <a:gd name="connsiteX63" fmla="*/ 209550 w 1143000"/>
                <a:gd name="connsiteY63" fmla="*/ 851435 h 920492"/>
                <a:gd name="connsiteX64" fmla="*/ 216694 w 1143000"/>
                <a:gd name="connsiteY64" fmla="*/ 837148 h 920492"/>
                <a:gd name="connsiteX65" fmla="*/ 221456 w 1143000"/>
                <a:gd name="connsiteY65" fmla="*/ 830004 h 920492"/>
                <a:gd name="connsiteX66" fmla="*/ 226219 w 1143000"/>
                <a:gd name="connsiteY66" fmla="*/ 815717 h 920492"/>
                <a:gd name="connsiteX67" fmla="*/ 228600 w 1143000"/>
                <a:gd name="connsiteY67" fmla="*/ 808573 h 920492"/>
                <a:gd name="connsiteX68" fmla="*/ 235744 w 1143000"/>
                <a:gd name="connsiteY68" fmla="*/ 806192 h 920492"/>
                <a:gd name="connsiteX69" fmla="*/ 254794 w 1143000"/>
                <a:gd name="connsiteY69" fmla="*/ 789523 h 920492"/>
                <a:gd name="connsiteX70" fmla="*/ 276225 w 1143000"/>
                <a:gd name="connsiteY70" fmla="*/ 772854 h 920492"/>
                <a:gd name="connsiteX71" fmla="*/ 283369 w 1143000"/>
                <a:gd name="connsiteY71" fmla="*/ 770473 h 920492"/>
                <a:gd name="connsiteX72" fmla="*/ 300038 w 1143000"/>
                <a:gd name="connsiteY72" fmla="*/ 791904 h 920492"/>
                <a:gd name="connsiteX73" fmla="*/ 307181 w 1143000"/>
                <a:gd name="connsiteY73" fmla="*/ 794285 h 920492"/>
                <a:gd name="connsiteX74" fmla="*/ 323850 w 1143000"/>
                <a:gd name="connsiteY74" fmla="*/ 801429 h 920492"/>
                <a:gd name="connsiteX75" fmla="*/ 347663 w 1143000"/>
                <a:gd name="connsiteY75" fmla="*/ 813335 h 920492"/>
                <a:gd name="connsiteX76" fmla="*/ 342900 w 1143000"/>
                <a:gd name="connsiteY76" fmla="*/ 849054 h 920492"/>
                <a:gd name="connsiteX77" fmla="*/ 345281 w 1143000"/>
                <a:gd name="connsiteY77" fmla="*/ 882392 h 920492"/>
                <a:gd name="connsiteX78" fmla="*/ 352425 w 1143000"/>
                <a:gd name="connsiteY78" fmla="*/ 889535 h 920492"/>
                <a:gd name="connsiteX79" fmla="*/ 371475 w 1143000"/>
                <a:gd name="connsiteY79" fmla="*/ 906204 h 920492"/>
                <a:gd name="connsiteX80" fmla="*/ 378619 w 1143000"/>
                <a:gd name="connsiteY80" fmla="*/ 910967 h 920492"/>
                <a:gd name="connsiteX81" fmla="*/ 392906 w 1143000"/>
                <a:gd name="connsiteY81" fmla="*/ 915729 h 920492"/>
                <a:gd name="connsiteX82" fmla="*/ 421481 w 1143000"/>
                <a:gd name="connsiteY82" fmla="*/ 913348 h 920492"/>
                <a:gd name="connsiteX83" fmla="*/ 431006 w 1143000"/>
                <a:gd name="connsiteY83" fmla="*/ 903823 h 920492"/>
                <a:gd name="connsiteX84" fmla="*/ 438150 w 1143000"/>
                <a:gd name="connsiteY84" fmla="*/ 901442 h 920492"/>
                <a:gd name="connsiteX85" fmla="*/ 445294 w 1143000"/>
                <a:gd name="connsiteY85" fmla="*/ 884773 h 920492"/>
                <a:gd name="connsiteX86" fmla="*/ 452438 w 1143000"/>
                <a:gd name="connsiteY86" fmla="*/ 870485 h 920492"/>
                <a:gd name="connsiteX87" fmla="*/ 454819 w 1143000"/>
                <a:gd name="connsiteY87" fmla="*/ 863342 h 920492"/>
                <a:gd name="connsiteX88" fmla="*/ 471488 w 1143000"/>
                <a:gd name="connsiteY88" fmla="*/ 844292 h 920492"/>
                <a:gd name="connsiteX89" fmla="*/ 478631 w 1143000"/>
                <a:gd name="connsiteY89" fmla="*/ 841910 h 920492"/>
                <a:gd name="connsiteX90" fmla="*/ 492919 w 1143000"/>
                <a:gd name="connsiteY90" fmla="*/ 832385 h 920492"/>
                <a:gd name="connsiteX91" fmla="*/ 504825 w 1143000"/>
                <a:gd name="connsiteY91" fmla="*/ 820479 h 920492"/>
                <a:gd name="connsiteX92" fmla="*/ 509588 w 1143000"/>
                <a:gd name="connsiteY92" fmla="*/ 813335 h 920492"/>
                <a:gd name="connsiteX93" fmla="*/ 519113 w 1143000"/>
                <a:gd name="connsiteY93" fmla="*/ 801429 h 920492"/>
                <a:gd name="connsiteX94" fmla="*/ 521494 w 1143000"/>
                <a:gd name="connsiteY94" fmla="*/ 794285 h 920492"/>
                <a:gd name="connsiteX95" fmla="*/ 526256 w 1143000"/>
                <a:gd name="connsiteY95" fmla="*/ 787142 h 920492"/>
                <a:gd name="connsiteX96" fmla="*/ 535781 w 1143000"/>
                <a:gd name="connsiteY96" fmla="*/ 772854 h 920492"/>
                <a:gd name="connsiteX97" fmla="*/ 545306 w 1143000"/>
                <a:gd name="connsiteY97" fmla="*/ 763329 h 920492"/>
                <a:gd name="connsiteX98" fmla="*/ 745331 w 1143000"/>
                <a:gd name="connsiteY98" fmla="*/ 760948 h 920492"/>
                <a:gd name="connsiteX99" fmla="*/ 752475 w 1143000"/>
                <a:gd name="connsiteY99" fmla="*/ 758567 h 920492"/>
                <a:gd name="connsiteX100" fmla="*/ 766763 w 1143000"/>
                <a:gd name="connsiteY100" fmla="*/ 749042 h 920492"/>
                <a:gd name="connsiteX101" fmla="*/ 776288 w 1143000"/>
                <a:gd name="connsiteY101" fmla="*/ 727610 h 920492"/>
                <a:gd name="connsiteX102" fmla="*/ 802481 w 1143000"/>
                <a:gd name="connsiteY102" fmla="*/ 691892 h 920492"/>
                <a:gd name="connsiteX103" fmla="*/ 826294 w 1143000"/>
                <a:gd name="connsiteY103" fmla="*/ 656173 h 920492"/>
                <a:gd name="connsiteX104" fmla="*/ 833438 w 1143000"/>
                <a:gd name="connsiteY104" fmla="*/ 653792 h 920492"/>
                <a:gd name="connsiteX105" fmla="*/ 847725 w 1143000"/>
                <a:gd name="connsiteY105" fmla="*/ 644267 h 920492"/>
                <a:gd name="connsiteX106" fmla="*/ 864394 w 1143000"/>
                <a:gd name="connsiteY106" fmla="*/ 637123 h 920492"/>
                <a:gd name="connsiteX107" fmla="*/ 940594 w 1143000"/>
                <a:gd name="connsiteY107" fmla="*/ 634742 h 920492"/>
                <a:gd name="connsiteX108" fmla="*/ 945357 w 1143000"/>
                <a:gd name="connsiteY108" fmla="*/ 627598 h 920492"/>
                <a:gd name="connsiteX109" fmla="*/ 950119 w 1143000"/>
                <a:gd name="connsiteY109" fmla="*/ 610929 h 920492"/>
                <a:gd name="connsiteX110" fmla="*/ 952500 w 1143000"/>
                <a:gd name="connsiteY110" fmla="*/ 599023 h 920492"/>
                <a:gd name="connsiteX111" fmla="*/ 966788 w 1143000"/>
                <a:gd name="connsiteY111" fmla="*/ 594260 h 920492"/>
                <a:gd name="connsiteX112" fmla="*/ 971550 w 1143000"/>
                <a:gd name="connsiteY112" fmla="*/ 584735 h 920492"/>
                <a:gd name="connsiteX113" fmla="*/ 973932 w 1143000"/>
                <a:gd name="connsiteY113" fmla="*/ 563304 h 920492"/>
                <a:gd name="connsiteX114" fmla="*/ 1007269 w 1143000"/>
                <a:gd name="connsiteY114" fmla="*/ 556160 h 920492"/>
                <a:gd name="connsiteX115" fmla="*/ 1009650 w 1143000"/>
                <a:gd name="connsiteY115" fmla="*/ 527585 h 920492"/>
                <a:gd name="connsiteX116" fmla="*/ 1012032 w 1143000"/>
                <a:gd name="connsiteY116" fmla="*/ 520442 h 920492"/>
                <a:gd name="connsiteX117" fmla="*/ 1019175 w 1143000"/>
                <a:gd name="connsiteY117" fmla="*/ 518060 h 920492"/>
                <a:gd name="connsiteX118" fmla="*/ 1038225 w 1143000"/>
                <a:gd name="connsiteY118" fmla="*/ 515679 h 920492"/>
                <a:gd name="connsiteX119" fmla="*/ 1042988 w 1143000"/>
                <a:gd name="connsiteY119" fmla="*/ 508535 h 920492"/>
                <a:gd name="connsiteX120" fmla="*/ 1038225 w 1143000"/>
                <a:gd name="connsiteY120" fmla="*/ 451385 h 920492"/>
                <a:gd name="connsiteX121" fmla="*/ 1040607 w 1143000"/>
                <a:gd name="connsiteY121" fmla="*/ 434717 h 920492"/>
                <a:gd name="connsiteX122" fmla="*/ 1069182 w 1143000"/>
                <a:gd name="connsiteY122" fmla="*/ 432335 h 920492"/>
                <a:gd name="connsiteX123" fmla="*/ 1071563 w 1143000"/>
                <a:gd name="connsiteY123" fmla="*/ 389473 h 920492"/>
                <a:gd name="connsiteX124" fmla="*/ 1073944 w 1143000"/>
                <a:gd name="connsiteY124" fmla="*/ 382329 h 920492"/>
                <a:gd name="connsiteX125" fmla="*/ 1081088 w 1143000"/>
                <a:gd name="connsiteY125" fmla="*/ 379948 h 920492"/>
                <a:gd name="connsiteX126" fmla="*/ 1090613 w 1143000"/>
                <a:gd name="connsiteY126" fmla="*/ 375185 h 920492"/>
                <a:gd name="connsiteX127" fmla="*/ 1104900 w 1143000"/>
                <a:gd name="connsiteY127" fmla="*/ 370423 h 920492"/>
                <a:gd name="connsiteX128" fmla="*/ 1119188 w 1143000"/>
                <a:gd name="connsiteY128" fmla="*/ 346610 h 920492"/>
                <a:gd name="connsiteX129" fmla="*/ 1121569 w 1143000"/>
                <a:gd name="connsiteY129" fmla="*/ 339467 h 920492"/>
                <a:gd name="connsiteX130" fmla="*/ 1126332 w 1143000"/>
                <a:gd name="connsiteY130" fmla="*/ 329942 h 920492"/>
                <a:gd name="connsiteX131" fmla="*/ 1128713 w 1143000"/>
                <a:gd name="connsiteY131" fmla="*/ 322798 h 920492"/>
                <a:gd name="connsiteX132" fmla="*/ 1135857 w 1143000"/>
                <a:gd name="connsiteY132" fmla="*/ 318035 h 920492"/>
                <a:gd name="connsiteX133" fmla="*/ 1143000 w 1143000"/>
                <a:gd name="connsiteY133" fmla="*/ 310892 h 920492"/>
                <a:gd name="connsiteX134" fmla="*/ 1140619 w 1143000"/>
                <a:gd name="connsiteY134" fmla="*/ 284698 h 920492"/>
                <a:gd name="connsiteX135" fmla="*/ 1126332 w 1143000"/>
                <a:gd name="connsiteY135" fmla="*/ 277554 h 920492"/>
                <a:gd name="connsiteX136" fmla="*/ 1002507 w 1143000"/>
                <a:gd name="connsiteY136" fmla="*/ 275173 h 920492"/>
                <a:gd name="connsiteX137" fmla="*/ 988219 w 1143000"/>
                <a:gd name="connsiteY137" fmla="*/ 270410 h 920492"/>
                <a:gd name="connsiteX138" fmla="*/ 981075 w 1143000"/>
                <a:gd name="connsiteY138" fmla="*/ 268029 h 920492"/>
                <a:gd name="connsiteX139" fmla="*/ 971550 w 1143000"/>
                <a:gd name="connsiteY139" fmla="*/ 251360 h 920492"/>
                <a:gd name="connsiteX140" fmla="*/ 969169 w 1143000"/>
                <a:gd name="connsiteY140" fmla="*/ 234692 h 920492"/>
                <a:gd name="connsiteX141" fmla="*/ 954882 w 1143000"/>
                <a:gd name="connsiteY141" fmla="*/ 225167 h 920492"/>
                <a:gd name="connsiteX142" fmla="*/ 945357 w 1143000"/>
                <a:gd name="connsiteY142" fmla="*/ 210879 h 920492"/>
                <a:gd name="connsiteX143" fmla="*/ 938213 w 1143000"/>
                <a:gd name="connsiteY143" fmla="*/ 196592 h 920492"/>
                <a:gd name="connsiteX144" fmla="*/ 931069 w 1143000"/>
                <a:gd name="connsiteY144" fmla="*/ 170398 h 920492"/>
                <a:gd name="connsiteX145" fmla="*/ 933450 w 1143000"/>
                <a:gd name="connsiteY145" fmla="*/ 141823 h 920492"/>
                <a:gd name="connsiteX146" fmla="*/ 938213 w 1143000"/>
                <a:gd name="connsiteY146" fmla="*/ 113248 h 920492"/>
                <a:gd name="connsiteX147" fmla="*/ 821531 w 1143000"/>
                <a:gd name="connsiteY147" fmla="*/ 41810 h 920492"/>
                <a:gd name="connsiteX148" fmla="*/ 809625 w 1143000"/>
                <a:gd name="connsiteY148" fmla="*/ 44192 h 920492"/>
                <a:gd name="connsiteX149" fmla="*/ 795338 w 1143000"/>
                <a:gd name="connsiteY149" fmla="*/ 41810 h 920492"/>
                <a:gd name="connsiteX150" fmla="*/ 790575 w 1143000"/>
                <a:gd name="connsiteY150" fmla="*/ 32285 h 920492"/>
                <a:gd name="connsiteX151" fmla="*/ 785813 w 1143000"/>
                <a:gd name="connsiteY151" fmla="*/ 25142 h 920492"/>
                <a:gd name="connsiteX152" fmla="*/ 766763 w 1143000"/>
                <a:gd name="connsiteY152" fmla="*/ 17998 h 920492"/>
                <a:gd name="connsiteX153" fmla="*/ 619125 w 1143000"/>
                <a:gd name="connsiteY153" fmla="*/ 10854 h 920492"/>
                <a:gd name="connsiteX154" fmla="*/ 616744 w 1143000"/>
                <a:gd name="connsiteY154" fmla="*/ 44192 h 920492"/>
                <a:gd name="connsiteX155" fmla="*/ 607219 w 1143000"/>
                <a:gd name="connsiteY155" fmla="*/ 56098 h 920492"/>
                <a:gd name="connsiteX156" fmla="*/ 590550 w 1143000"/>
                <a:gd name="connsiteY156" fmla="*/ 68004 h 920492"/>
                <a:gd name="connsiteX157" fmla="*/ 583406 w 1143000"/>
                <a:gd name="connsiteY157" fmla="*/ 113248 h 920492"/>
                <a:gd name="connsiteX158" fmla="*/ 566738 w 1143000"/>
                <a:gd name="connsiteY158" fmla="*/ 120392 h 920492"/>
                <a:gd name="connsiteX159" fmla="*/ 561975 w 1143000"/>
                <a:gd name="connsiteY159" fmla="*/ 134679 h 920492"/>
                <a:gd name="connsiteX160" fmla="*/ 552450 w 1143000"/>
                <a:gd name="connsiteY160" fmla="*/ 156110 h 920492"/>
                <a:gd name="connsiteX161" fmla="*/ 550069 w 1143000"/>
                <a:gd name="connsiteY161" fmla="*/ 165635 h 920492"/>
                <a:gd name="connsiteX162" fmla="*/ 538163 w 1143000"/>
                <a:gd name="connsiteY162" fmla="*/ 168017 h 920492"/>
                <a:gd name="connsiteX163" fmla="*/ 516731 w 1143000"/>
                <a:gd name="connsiteY163" fmla="*/ 172779 h 920492"/>
                <a:gd name="connsiteX164" fmla="*/ 502444 w 1143000"/>
                <a:gd name="connsiteY164" fmla="*/ 182304 h 920492"/>
                <a:gd name="connsiteX165" fmla="*/ 481013 w 1143000"/>
                <a:gd name="connsiteY165" fmla="*/ 198973 h 920492"/>
                <a:gd name="connsiteX166" fmla="*/ 473869 w 1143000"/>
                <a:gd name="connsiteY166" fmla="*/ 203735 h 920492"/>
                <a:gd name="connsiteX167" fmla="*/ 459581 w 1143000"/>
                <a:gd name="connsiteY167" fmla="*/ 210879 h 920492"/>
                <a:gd name="connsiteX168" fmla="*/ 385763 w 1143000"/>
                <a:gd name="connsiteY168" fmla="*/ 208498 h 920492"/>
                <a:gd name="connsiteX0" fmla="*/ 385763 w 1143000"/>
                <a:gd name="connsiteY0" fmla="*/ 208498 h 920492"/>
                <a:gd name="connsiteX1" fmla="*/ 383381 w 1143000"/>
                <a:gd name="connsiteY1" fmla="*/ 244217 h 920492"/>
                <a:gd name="connsiteX2" fmla="*/ 311944 w 1143000"/>
                <a:gd name="connsiteY2" fmla="*/ 237073 h 920492"/>
                <a:gd name="connsiteX3" fmla="*/ 307181 w 1143000"/>
                <a:gd name="connsiteY3" fmla="*/ 229929 h 920492"/>
                <a:gd name="connsiteX4" fmla="*/ 304800 w 1143000"/>
                <a:gd name="connsiteY4" fmla="*/ 222785 h 920492"/>
                <a:gd name="connsiteX5" fmla="*/ 297656 w 1143000"/>
                <a:gd name="connsiteY5" fmla="*/ 220404 h 920492"/>
                <a:gd name="connsiteX6" fmla="*/ 290513 w 1143000"/>
                <a:gd name="connsiteY6" fmla="*/ 215642 h 920492"/>
                <a:gd name="connsiteX7" fmla="*/ 238125 w 1143000"/>
                <a:gd name="connsiteY7" fmla="*/ 218023 h 920492"/>
                <a:gd name="connsiteX8" fmla="*/ 228600 w 1143000"/>
                <a:gd name="connsiteY8" fmla="*/ 232310 h 920492"/>
                <a:gd name="connsiteX9" fmla="*/ 214313 w 1143000"/>
                <a:gd name="connsiteY9" fmla="*/ 244217 h 920492"/>
                <a:gd name="connsiteX10" fmla="*/ 195263 w 1143000"/>
                <a:gd name="connsiteY10" fmla="*/ 260885 h 920492"/>
                <a:gd name="connsiteX11" fmla="*/ 188119 w 1143000"/>
                <a:gd name="connsiteY11" fmla="*/ 265648 h 920492"/>
                <a:gd name="connsiteX12" fmla="*/ 183356 w 1143000"/>
                <a:gd name="connsiteY12" fmla="*/ 272792 h 920492"/>
                <a:gd name="connsiteX13" fmla="*/ 176213 w 1143000"/>
                <a:gd name="connsiteY13" fmla="*/ 277554 h 920492"/>
                <a:gd name="connsiteX14" fmla="*/ 166688 w 1143000"/>
                <a:gd name="connsiteY14" fmla="*/ 291842 h 920492"/>
                <a:gd name="connsiteX15" fmla="*/ 157163 w 1143000"/>
                <a:gd name="connsiteY15" fmla="*/ 337085 h 920492"/>
                <a:gd name="connsiteX16" fmla="*/ 138113 w 1143000"/>
                <a:gd name="connsiteY16" fmla="*/ 339467 h 920492"/>
                <a:gd name="connsiteX17" fmla="*/ 126206 w 1143000"/>
                <a:gd name="connsiteY17" fmla="*/ 406142 h 920492"/>
                <a:gd name="connsiteX18" fmla="*/ 119063 w 1143000"/>
                <a:gd name="connsiteY18" fmla="*/ 408523 h 920492"/>
                <a:gd name="connsiteX19" fmla="*/ 107156 w 1143000"/>
                <a:gd name="connsiteY19" fmla="*/ 410904 h 920492"/>
                <a:gd name="connsiteX20" fmla="*/ 104775 w 1143000"/>
                <a:gd name="connsiteY20" fmla="*/ 418048 h 920492"/>
                <a:gd name="connsiteX21" fmla="*/ 102394 w 1143000"/>
                <a:gd name="connsiteY21" fmla="*/ 446623 h 920492"/>
                <a:gd name="connsiteX22" fmla="*/ 95250 w 1143000"/>
                <a:gd name="connsiteY22" fmla="*/ 449004 h 920492"/>
                <a:gd name="connsiteX23" fmla="*/ 73819 w 1143000"/>
                <a:gd name="connsiteY23" fmla="*/ 451385 h 920492"/>
                <a:gd name="connsiteX24" fmla="*/ 69056 w 1143000"/>
                <a:gd name="connsiteY24" fmla="*/ 477579 h 920492"/>
                <a:gd name="connsiteX25" fmla="*/ 66675 w 1143000"/>
                <a:gd name="connsiteY25" fmla="*/ 484723 h 920492"/>
                <a:gd name="connsiteX26" fmla="*/ 28575 w 1143000"/>
                <a:gd name="connsiteY26" fmla="*/ 491867 h 920492"/>
                <a:gd name="connsiteX27" fmla="*/ 23813 w 1143000"/>
                <a:gd name="connsiteY27" fmla="*/ 527585 h 920492"/>
                <a:gd name="connsiteX28" fmla="*/ 16669 w 1143000"/>
                <a:gd name="connsiteY28" fmla="*/ 529967 h 920492"/>
                <a:gd name="connsiteX29" fmla="*/ 0 w 1143000"/>
                <a:gd name="connsiteY29" fmla="*/ 532348 h 920492"/>
                <a:gd name="connsiteX30" fmla="*/ 7144 w 1143000"/>
                <a:gd name="connsiteY30" fmla="*/ 537110 h 920492"/>
                <a:gd name="connsiteX31" fmla="*/ 19050 w 1143000"/>
                <a:gd name="connsiteY31" fmla="*/ 551398 h 920492"/>
                <a:gd name="connsiteX32" fmla="*/ 26194 w 1143000"/>
                <a:gd name="connsiteY32" fmla="*/ 565685 h 920492"/>
                <a:gd name="connsiteX33" fmla="*/ 59531 w 1143000"/>
                <a:gd name="connsiteY33" fmla="*/ 568067 h 920492"/>
                <a:gd name="connsiteX34" fmla="*/ 66675 w 1143000"/>
                <a:gd name="connsiteY34" fmla="*/ 577592 h 920492"/>
                <a:gd name="connsiteX35" fmla="*/ 78581 w 1143000"/>
                <a:gd name="connsiteY35" fmla="*/ 591879 h 920492"/>
                <a:gd name="connsiteX36" fmla="*/ 92869 w 1143000"/>
                <a:gd name="connsiteY36" fmla="*/ 601404 h 920492"/>
                <a:gd name="connsiteX37" fmla="*/ 100013 w 1143000"/>
                <a:gd name="connsiteY37" fmla="*/ 606167 h 920492"/>
                <a:gd name="connsiteX38" fmla="*/ 116681 w 1143000"/>
                <a:gd name="connsiteY38" fmla="*/ 608548 h 920492"/>
                <a:gd name="connsiteX39" fmla="*/ 123825 w 1143000"/>
                <a:gd name="connsiteY39" fmla="*/ 610929 h 920492"/>
                <a:gd name="connsiteX40" fmla="*/ 126206 w 1143000"/>
                <a:gd name="connsiteY40" fmla="*/ 618073 h 920492"/>
                <a:gd name="connsiteX41" fmla="*/ 130969 w 1143000"/>
                <a:gd name="connsiteY41" fmla="*/ 625217 h 920492"/>
                <a:gd name="connsiteX42" fmla="*/ 133350 w 1143000"/>
                <a:gd name="connsiteY42" fmla="*/ 658554 h 920492"/>
                <a:gd name="connsiteX43" fmla="*/ 130969 w 1143000"/>
                <a:gd name="connsiteY43" fmla="*/ 720467 h 920492"/>
                <a:gd name="connsiteX44" fmla="*/ 128588 w 1143000"/>
                <a:gd name="connsiteY44" fmla="*/ 729992 h 920492"/>
                <a:gd name="connsiteX45" fmla="*/ 119063 w 1143000"/>
                <a:gd name="connsiteY45" fmla="*/ 744279 h 920492"/>
                <a:gd name="connsiteX46" fmla="*/ 114300 w 1143000"/>
                <a:gd name="connsiteY46" fmla="*/ 758567 h 920492"/>
                <a:gd name="connsiteX47" fmla="*/ 104775 w 1143000"/>
                <a:gd name="connsiteY47" fmla="*/ 772854 h 920492"/>
                <a:gd name="connsiteX48" fmla="*/ 83344 w 1143000"/>
                <a:gd name="connsiteY48" fmla="*/ 784760 h 920492"/>
                <a:gd name="connsiteX49" fmla="*/ 69056 w 1143000"/>
                <a:gd name="connsiteY49" fmla="*/ 796667 h 920492"/>
                <a:gd name="connsiteX50" fmla="*/ 66675 w 1143000"/>
                <a:gd name="connsiteY50" fmla="*/ 806192 h 920492"/>
                <a:gd name="connsiteX51" fmla="*/ 64294 w 1143000"/>
                <a:gd name="connsiteY51" fmla="*/ 813335 h 920492"/>
                <a:gd name="connsiteX52" fmla="*/ 66675 w 1143000"/>
                <a:gd name="connsiteY52" fmla="*/ 880010 h 920492"/>
                <a:gd name="connsiteX53" fmla="*/ 73819 w 1143000"/>
                <a:gd name="connsiteY53" fmla="*/ 887154 h 920492"/>
                <a:gd name="connsiteX54" fmla="*/ 78581 w 1143000"/>
                <a:gd name="connsiteY54" fmla="*/ 894298 h 920492"/>
                <a:gd name="connsiteX55" fmla="*/ 80963 w 1143000"/>
                <a:gd name="connsiteY55" fmla="*/ 901442 h 920492"/>
                <a:gd name="connsiteX56" fmla="*/ 102394 w 1143000"/>
                <a:gd name="connsiteY56" fmla="*/ 920492 h 920492"/>
                <a:gd name="connsiteX57" fmla="*/ 171450 w 1143000"/>
                <a:gd name="connsiteY57" fmla="*/ 918110 h 920492"/>
                <a:gd name="connsiteX58" fmla="*/ 178594 w 1143000"/>
                <a:gd name="connsiteY58" fmla="*/ 915729 h 920492"/>
                <a:gd name="connsiteX59" fmla="*/ 188119 w 1143000"/>
                <a:gd name="connsiteY59" fmla="*/ 908585 h 920492"/>
                <a:gd name="connsiteX60" fmla="*/ 195263 w 1143000"/>
                <a:gd name="connsiteY60" fmla="*/ 894298 h 920492"/>
                <a:gd name="connsiteX61" fmla="*/ 195263 w 1143000"/>
                <a:gd name="connsiteY61" fmla="*/ 860960 h 920492"/>
                <a:gd name="connsiteX62" fmla="*/ 202406 w 1143000"/>
                <a:gd name="connsiteY62" fmla="*/ 853817 h 920492"/>
                <a:gd name="connsiteX63" fmla="*/ 209550 w 1143000"/>
                <a:gd name="connsiteY63" fmla="*/ 851435 h 920492"/>
                <a:gd name="connsiteX64" fmla="*/ 216694 w 1143000"/>
                <a:gd name="connsiteY64" fmla="*/ 837148 h 920492"/>
                <a:gd name="connsiteX65" fmla="*/ 221456 w 1143000"/>
                <a:gd name="connsiteY65" fmla="*/ 830004 h 920492"/>
                <a:gd name="connsiteX66" fmla="*/ 226219 w 1143000"/>
                <a:gd name="connsiteY66" fmla="*/ 815717 h 920492"/>
                <a:gd name="connsiteX67" fmla="*/ 228600 w 1143000"/>
                <a:gd name="connsiteY67" fmla="*/ 808573 h 920492"/>
                <a:gd name="connsiteX68" fmla="*/ 235744 w 1143000"/>
                <a:gd name="connsiteY68" fmla="*/ 806192 h 920492"/>
                <a:gd name="connsiteX69" fmla="*/ 254794 w 1143000"/>
                <a:gd name="connsiteY69" fmla="*/ 789523 h 920492"/>
                <a:gd name="connsiteX70" fmla="*/ 276225 w 1143000"/>
                <a:gd name="connsiteY70" fmla="*/ 772854 h 920492"/>
                <a:gd name="connsiteX71" fmla="*/ 283369 w 1143000"/>
                <a:gd name="connsiteY71" fmla="*/ 770473 h 920492"/>
                <a:gd name="connsiteX72" fmla="*/ 300038 w 1143000"/>
                <a:gd name="connsiteY72" fmla="*/ 791904 h 920492"/>
                <a:gd name="connsiteX73" fmla="*/ 307181 w 1143000"/>
                <a:gd name="connsiteY73" fmla="*/ 794285 h 920492"/>
                <a:gd name="connsiteX74" fmla="*/ 323850 w 1143000"/>
                <a:gd name="connsiteY74" fmla="*/ 801429 h 920492"/>
                <a:gd name="connsiteX75" fmla="*/ 347663 w 1143000"/>
                <a:gd name="connsiteY75" fmla="*/ 813335 h 920492"/>
                <a:gd name="connsiteX76" fmla="*/ 342900 w 1143000"/>
                <a:gd name="connsiteY76" fmla="*/ 849054 h 920492"/>
                <a:gd name="connsiteX77" fmla="*/ 345281 w 1143000"/>
                <a:gd name="connsiteY77" fmla="*/ 882392 h 920492"/>
                <a:gd name="connsiteX78" fmla="*/ 352425 w 1143000"/>
                <a:gd name="connsiteY78" fmla="*/ 889535 h 920492"/>
                <a:gd name="connsiteX79" fmla="*/ 371475 w 1143000"/>
                <a:gd name="connsiteY79" fmla="*/ 906204 h 920492"/>
                <a:gd name="connsiteX80" fmla="*/ 378619 w 1143000"/>
                <a:gd name="connsiteY80" fmla="*/ 910967 h 920492"/>
                <a:gd name="connsiteX81" fmla="*/ 392906 w 1143000"/>
                <a:gd name="connsiteY81" fmla="*/ 915729 h 920492"/>
                <a:gd name="connsiteX82" fmla="*/ 421481 w 1143000"/>
                <a:gd name="connsiteY82" fmla="*/ 913348 h 920492"/>
                <a:gd name="connsiteX83" fmla="*/ 431006 w 1143000"/>
                <a:gd name="connsiteY83" fmla="*/ 903823 h 920492"/>
                <a:gd name="connsiteX84" fmla="*/ 438150 w 1143000"/>
                <a:gd name="connsiteY84" fmla="*/ 901442 h 920492"/>
                <a:gd name="connsiteX85" fmla="*/ 445294 w 1143000"/>
                <a:gd name="connsiteY85" fmla="*/ 884773 h 920492"/>
                <a:gd name="connsiteX86" fmla="*/ 452438 w 1143000"/>
                <a:gd name="connsiteY86" fmla="*/ 870485 h 920492"/>
                <a:gd name="connsiteX87" fmla="*/ 454819 w 1143000"/>
                <a:gd name="connsiteY87" fmla="*/ 863342 h 920492"/>
                <a:gd name="connsiteX88" fmla="*/ 471488 w 1143000"/>
                <a:gd name="connsiteY88" fmla="*/ 844292 h 920492"/>
                <a:gd name="connsiteX89" fmla="*/ 478631 w 1143000"/>
                <a:gd name="connsiteY89" fmla="*/ 841910 h 920492"/>
                <a:gd name="connsiteX90" fmla="*/ 492919 w 1143000"/>
                <a:gd name="connsiteY90" fmla="*/ 832385 h 920492"/>
                <a:gd name="connsiteX91" fmla="*/ 504825 w 1143000"/>
                <a:gd name="connsiteY91" fmla="*/ 820479 h 920492"/>
                <a:gd name="connsiteX92" fmla="*/ 509588 w 1143000"/>
                <a:gd name="connsiteY92" fmla="*/ 813335 h 920492"/>
                <a:gd name="connsiteX93" fmla="*/ 519113 w 1143000"/>
                <a:gd name="connsiteY93" fmla="*/ 801429 h 920492"/>
                <a:gd name="connsiteX94" fmla="*/ 521494 w 1143000"/>
                <a:gd name="connsiteY94" fmla="*/ 794285 h 920492"/>
                <a:gd name="connsiteX95" fmla="*/ 526256 w 1143000"/>
                <a:gd name="connsiteY95" fmla="*/ 787142 h 920492"/>
                <a:gd name="connsiteX96" fmla="*/ 535781 w 1143000"/>
                <a:gd name="connsiteY96" fmla="*/ 772854 h 920492"/>
                <a:gd name="connsiteX97" fmla="*/ 545306 w 1143000"/>
                <a:gd name="connsiteY97" fmla="*/ 763329 h 920492"/>
                <a:gd name="connsiteX98" fmla="*/ 745331 w 1143000"/>
                <a:gd name="connsiteY98" fmla="*/ 760948 h 920492"/>
                <a:gd name="connsiteX99" fmla="*/ 752475 w 1143000"/>
                <a:gd name="connsiteY99" fmla="*/ 758567 h 920492"/>
                <a:gd name="connsiteX100" fmla="*/ 766763 w 1143000"/>
                <a:gd name="connsiteY100" fmla="*/ 749042 h 920492"/>
                <a:gd name="connsiteX101" fmla="*/ 776288 w 1143000"/>
                <a:gd name="connsiteY101" fmla="*/ 727610 h 920492"/>
                <a:gd name="connsiteX102" fmla="*/ 802481 w 1143000"/>
                <a:gd name="connsiteY102" fmla="*/ 691892 h 920492"/>
                <a:gd name="connsiteX103" fmla="*/ 826294 w 1143000"/>
                <a:gd name="connsiteY103" fmla="*/ 656173 h 920492"/>
                <a:gd name="connsiteX104" fmla="*/ 847725 w 1143000"/>
                <a:gd name="connsiteY104" fmla="*/ 644267 h 920492"/>
                <a:gd name="connsiteX105" fmla="*/ 864394 w 1143000"/>
                <a:gd name="connsiteY105" fmla="*/ 637123 h 920492"/>
                <a:gd name="connsiteX106" fmla="*/ 940594 w 1143000"/>
                <a:gd name="connsiteY106" fmla="*/ 634742 h 920492"/>
                <a:gd name="connsiteX107" fmla="*/ 945357 w 1143000"/>
                <a:gd name="connsiteY107" fmla="*/ 627598 h 920492"/>
                <a:gd name="connsiteX108" fmla="*/ 950119 w 1143000"/>
                <a:gd name="connsiteY108" fmla="*/ 610929 h 920492"/>
                <a:gd name="connsiteX109" fmla="*/ 952500 w 1143000"/>
                <a:gd name="connsiteY109" fmla="*/ 599023 h 920492"/>
                <a:gd name="connsiteX110" fmla="*/ 966788 w 1143000"/>
                <a:gd name="connsiteY110" fmla="*/ 594260 h 920492"/>
                <a:gd name="connsiteX111" fmla="*/ 971550 w 1143000"/>
                <a:gd name="connsiteY111" fmla="*/ 584735 h 920492"/>
                <a:gd name="connsiteX112" fmla="*/ 973932 w 1143000"/>
                <a:gd name="connsiteY112" fmla="*/ 563304 h 920492"/>
                <a:gd name="connsiteX113" fmla="*/ 1007269 w 1143000"/>
                <a:gd name="connsiteY113" fmla="*/ 556160 h 920492"/>
                <a:gd name="connsiteX114" fmla="*/ 1009650 w 1143000"/>
                <a:gd name="connsiteY114" fmla="*/ 527585 h 920492"/>
                <a:gd name="connsiteX115" fmla="*/ 1012032 w 1143000"/>
                <a:gd name="connsiteY115" fmla="*/ 520442 h 920492"/>
                <a:gd name="connsiteX116" fmla="*/ 1019175 w 1143000"/>
                <a:gd name="connsiteY116" fmla="*/ 518060 h 920492"/>
                <a:gd name="connsiteX117" fmla="*/ 1038225 w 1143000"/>
                <a:gd name="connsiteY117" fmla="*/ 515679 h 920492"/>
                <a:gd name="connsiteX118" fmla="*/ 1042988 w 1143000"/>
                <a:gd name="connsiteY118" fmla="*/ 508535 h 920492"/>
                <a:gd name="connsiteX119" fmla="*/ 1038225 w 1143000"/>
                <a:gd name="connsiteY119" fmla="*/ 451385 h 920492"/>
                <a:gd name="connsiteX120" fmla="*/ 1040607 w 1143000"/>
                <a:gd name="connsiteY120" fmla="*/ 434717 h 920492"/>
                <a:gd name="connsiteX121" fmla="*/ 1069182 w 1143000"/>
                <a:gd name="connsiteY121" fmla="*/ 432335 h 920492"/>
                <a:gd name="connsiteX122" fmla="*/ 1071563 w 1143000"/>
                <a:gd name="connsiteY122" fmla="*/ 389473 h 920492"/>
                <a:gd name="connsiteX123" fmla="*/ 1073944 w 1143000"/>
                <a:gd name="connsiteY123" fmla="*/ 382329 h 920492"/>
                <a:gd name="connsiteX124" fmla="*/ 1081088 w 1143000"/>
                <a:gd name="connsiteY124" fmla="*/ 379948 h 920492"/>
                <a:gd name="connsiteX125" fmla="*/ 1090613 w 1143000"/>
                <a:gd name="connsiteY125" fmla="*/ 375185 h 920492"/>
                <a:gd name="connsiteX126" fmla="*/ 1104900 w 1143000"/>
                <a:gd name="connsiteY126" fmla="*/ 370423 h 920492"/>
                <a:gd name="connsiteX127" fmla="*/ 1119188 w 1143000"/>
                <a:gd name="connsiteY127" fmla="*/ 346610 h 920492"/>
                <a:gd name="connsiteX128" fmla="*/ 1121569 w 1143000"/>
                <a:gd name="connsiteY128" fmla="*/ 339467 h 920492"/>
                <a:gd name="connsiteX129" fmla="*/ 1126332 w 1143000"/>
                <a:gd name="connsiteY129" fmla="*/ 329942 h 920492"/>
                <a:gd name="connsiteX130" fmla="*/ 1128713 w 1143000"/>
                <a:gd name="connsiteY130" fmla="*/ 322798 h 920492"/>
                <a:gd name="connsiteX131" fmla="*/ 1135857 w 1143000"/>
                <a:gd name="connsiteY131" fmla="*/ 318035 h 920492"/>
                <a:gd name="connsiteX132" fmla="*/ 1143000 w 1143000"/>
                <a:gd name="connsiteY132" fmla="*/ 310892 h 920492"/>
                <a:gd name="connsiteX133" fmla="*/ 1140619 w 1143000"/>
                <a:gd name="connsiteY133" fmla="*/ 284698 h 920492"/>
                <a:gd name="connsiteX134" fmla="*/ 1126332 w 1143000"/>
                <a:gd name="connsiteY134" fmla="*/ 277554 h 920492"/>
                <a:gd name="connsiteX135" fmla="*/ 1002507 w 1143000"/>
                <a:gd name="connsiteY135" fmla="*/ 275173 h 920492"/>
                <a:gd name="connsiteX136" fmla="*/ 988219 w 1143000"/>
                <a:gd name="connsiteY136" fmla="*/ 270410 h 920492"/>
                <a:gd name="connsiteX137" fmla="*/ 981075 w 1143000"/>
                <a:gd name="connsiteY137" fmla="*/ 268029 h 920492"/>
                <a:gd name="connsiteX138" fmla="*/ 971550 w 1143000"/>
                <a:gd name="connsiteY138" fmla="*/ 251360 h 920492"/>
                <a:gd name="connsiteX139" fmla="*/ 969169 w 1143000"/>
                <a:gd name="connsiteY139" fmla="*/ 234692 h 920492"/>
                <a:gd name="connsiteX140" fmla="*/ 954882 w 1143000"/>
                <a:gd name="connsiteY140" fmla="*/ 225167 h 920492"/>
                <a:gd name="connsiteX141" fmla="*/ 945357 w 1143000"/>
                <a:gd name="connsiteY141" fmla="*/ 210879 h 920492"/>
                <a:gd name="connsiteX142" fmla="*/ 938213 w 1143000"/>
                <a:gd name="connsiteY142" fmla="*/ 196592 h 920492"/>
                <a:gd name="connsiteX143" fmla="*/ 931069 w 1143000"/>
                <a:gd name="connsiteY143" fmla="*/ 170398 h 920492"/>
                <a:gd name="connsiteX144" fmla="*/ 933450 w 1143000"/>
                <a:gd name="connsiteY144" fmla="*/ 141823 h 920492"/>
                <a:gd name="connsiteX145" fmla="*/ 938213 w 1143000"/>
                <a:gd name="connsiteY145" fmla="*/ 113248 h 920492"/>
                <a:gd name="connsiteX146" fmla="*/ 821531 w 1143000"/>
                <a:gd name="connsiteY146" fmla="*/ 41810 h 920492"/>
                <a:gd name="connsiteX147" fmla="*/ 809625 w 1143000"/>
                <a:gd name="connsiteY147" fmla="*/ 44192 h 920492"/>
                <a:gd name="connsiteX148" fmla="*/ 795338 w 1143000"/>
                <a:gd name="connsiteY148" fmla="*/ 41810 h 920492"/>
                <a:gd name="connsiteX149" fmla="*/ 790575 w 1143000"/>
                <a:gd name="connsiteY149" fmla="*/ 32285 h 920492"/>
                <a:gd name="connsiteX150" fmla="*/ 785813 w 1143000"/>
                <a:gd name="connsiteY150" fmla="*/ 25142 h 920492"/>
                <a:gd name="connsiteX151" fmla="*/ 766763 w 1143000"/>
                <a:gd name="connsiteY151" fmla="*/ 17998 h 920492"/>
                <a:gd name="connsiteX152" fmla="*/ 619125 w 1143000"/>
                <a:gd name="connsiteY152" fmla="*/ 10854 h 920492"/>
                <a:gd name="connsiteX153" fmla="*/ 616744 w 1143000"/>
                <a:gd name="connsiteY153" fmla="*/ 44192 h 920492"/>
                <a:gd name="connsiteX154" fmla="*/ 607219 w 1143000"/>
                <a:gd name="connsiteY154" fmla="*/ 56098 h 920492"/>
                <a:gd name="connsiteX155" fmla="*/ 590550 w 1143000"/>
                <a:gd name="connsiteY155" fmla="*/ 68004 h 920492"/>
                <a:gd name="connsiteX156" fmla="*/ 583406 w 1143000"/>
                <a:gd name="connsiteY156" fmla="*/ 113248 h 920492"/>
                <a:gd name="connsiteX157" fmla="*/ 566738 w 1143000"/>
                <a:gd name="connsiteY157" fmla="*/ 120392 h 920492"/>
                <a:gd name="connsiteX158" fmla="*/ 561975 w 1143000"/>
                <a:gd name="connsiteY158" fmla="*/ 134679 h 920492"/>
                <a:gd name="connsiteX159" fmla="*/ 552450 w 1143000"/>
                <a:gd name="connsiteY159" fmla="*/ 156110 h 920492"/>
                <a:gd name="connsiteX160" fmla="*/ 550069 w 1143000"/>
                <a:gd name="connsiteY160" fmla="*/ 165635 h 920492"/>
                <a:gd name="connsiteX161" fmla="*/ 538163 w 1143000"/>
                <a:gd name="connsiteY161" fmla="*/ 168017 h 920492"/>
                <a:gd name="connsiteX162" fmla="*/ 516731 w 1143000"/>
                <a:gd name="connsiteY162" fmla="*/ 172779 h 920492"/>
                <a:gd name="connsiteX163" fmla="*/ 502444 w 1143000"/>
                <a:gd name="connsiteY163" fmla="*/ 182304 h 920492"/>
                <a:gd name="connsiteX164" fmla="*/ 481013 w 1143000"/>
                <a:gd name="connsiteY164" fmla="*/ 198973 h 920492"/>
                <a:gd name="connsiteX165" fmla="*/ 473869 w 1143000"/>
                <a:gd name="connsiteY165" fmla="*/ 203735 h 920492"/>
                <a:gd name="connsiteX166" fmla="*/ 459581 w 1143000"/>
                <a:gd name="connsiteY166" fmla="*/ 210879 h 920492"/>
                <a:gd name="connsiteX167" fmla="*/ 385763 w 1143000"/>
                <a:gd name="connsiteY167" fmla="*/ 208498 h 920492"/>
                <a:gd name="connsiteX0" fmla="*/ 385763 w 1143000"/>
                <a:gd name="connsiteY0" fmla="*/ 208498 h 920492"/>
                <a:gd name="connsiteX1" fmla="*/ 383381 w 1143000"/>
                <a:gd name="connsiteY1" fmla="*/ 244217 h 920492"/>
                <a:gd name="connsiteX2" fmla="*/ 311944 w 1143000"/>
                <a:gd name="connsiteY2" fmla="*/ 237073 h 920492"/>
                <a:gd name="connsiteX3" fmla="*/ 307181 w 1143000"/>
                <a:gd name="connsiteY3" fmla="*/ 229929 h 920492"/>
                <a:gd name="connsiteX4" fmla="*/ 304800 w 1143000"/>
                <a:gd name="connsiteY4" fmla="*/ 222785 h 920492"/>
                <a:gd name="connsiteX5" fmla="*/ 297656 w 1143000"/>
                <a:gd name="connsiteY5" fmla="*/ 220404 h 920492"/>
                <a:gd name="connsiteX6" fmla="*/ 290513 w 1143000"/>
                <a:gd name="connsiteY6" fmla="*/ 215642 h 920492"/>
                <a:gd name="connsiteX7" fmla="*/ 238125 w 1143000"/>
                <a:gd name="connsiteY7" fmla="*/ 218023 h 920492"/>
                <a:gd name="connsiteX8" fmla="*/ 228600 w 1143000"/>
                <a:gd name="connsiteY8" fmla="*/ 232310 h 920492"/>
                <a:gd name="connsiteX9" fmla="*/ 214313 w 1143000"/>
                <a:gd name="connsiteY9" fmla="*/ 244217 h 920492"/>
                <a:gd name="connsiteX10" fmla="*/ 195263 w 1143000"/>
                <a:gd name="connsiteY10" fmla="*/ 260885 h 920492"/>
                <a:gd name="connsiteX11" fmla="*/ 188119 w 1143000"/>
                <a:gd name="connsiteY11" fmla="*/ 265648 h 920492"/>
                <a:gd name="connsiteX12" fmla="*/ 183356 w 1143000"/>
                <a:gd name="connsiteY12" fmla="*/ 272792 h 920492"/>
                <a:gd name="connsiteX13" fmla="*/ 176213 w 1143000"/>
                <a:gd name="connsiteY13" fmla="*/ 277554 h 920492"/>
                <a:gd name="connsiteX14" fmla="*/ 166688 w 1143000"/>
                <a:gd name="connsiteY14" fmla="*/ 291842 h 920492"/>
                <a:gd name="connsiteX15" fmla="*/ 157163 w 1143000"/>
                <a:gd name="connsiteY15" fmla="*/ 337085 h 920492"/>
                <a:gd name="connsiteX16" fmla="*/ 138113 w 1143000"/>
                <a:gd name="connsiteY16" fmla="*/ 339467 h 920492"/>
                <a:gd name="connsiteX17" fmla="*/ 126206 w 1143000"/>
                <a:gd name="connsiteY17" fmla="*/ 406142 h 920492"/>
                <a:gd name="connsiteX18" fmla="*/ 119063 w 1143000"/>
                <a:gd name="connsiteY18" fmla="*/ 408523 h 920492"/>
                <a:gd name="connsiteX19" fmla="*/ 107156 w 1143000"/>
                <a:gd name="connsiteY19" fmla="*/ 410904 h 920492"/>
                <a:gd name="connsiteX20" fmla="*/ 104775 w 1143000"/>
                <a:gd name="connsiteY20" fmla="*/ 418048 h 920492"/>
                <a:gd name="connsiteX21" fmla="*/ 102394 w 1143000"/>
                <a:gd name="connsiteY21" fmla="*/ 446623 h 920492"/>
                <a:gd name="connsiteX22" fmla="*/ 95250 w 1143000"/>
                <a:gd name="connsiteY22" fmla="*/ 449004 h 920492"/>
                <a:gd name="connsiteX23" fmla="*/ 73819 w 1143000"/>
                <a:gd name="connsiteY23" fmla="*/ 451385 h 920492"/>
                <a:gd name="connsiteX24" fmla="*/ 69056 w 1143000"/>
                <a:gd name="connsiteY24" fmla="*/ 477579 h 920492"/>
                <a:gd name="connsiteX25" fmla="*/ 66675 w 1143000"/>
                <a:gd name="connsiteY25" fmla="*/ 484723 h 920492"/>
                <a:gd name="connsiteX26" fmla="*/ 28575 w 1143000"/>
                <a:gd name="connsiteY26" fmla="*/ 491867 h 920492"/>
                <a:gd name="connsiteX27" fmla="*/ 23813 w 1143000"/>
                <a:gd name="connsiteY27" fmla="*/ 527585 h 920492"/>
                <a:gd name="connsiteX28" fmla="*/ 16669 w 1143000"/>
                <a:gd name="connsiteY28" fmla="*/ 529967 h 920492"/>
                <a:gd name="connsiteX29" fmla="*/ 0 w 1143000"/>
                <a:gd name="connsiteY29" fmla="*/ 532348 h 920492"/>
                <a:gd name="connsiteX30" fmla="*/ 7144 w 1143000"/>
                <a:gd name="connsiteY30" fmla="*/ 537110 h 920492"/>
                <a:gd name="connsiteX31" fmla="*/ 19050 w 1143000"/>
                <a:gd name="connsiteY31" fmla="*/ 551398 h 920492"/>
                <a:gd name="connsiteX32" fmla="*/ 26194 w 1143000"/>
                <a:gd name="connsiteY32" fmla="*/ 565685 h 920492"/>
                <a:gd name="connsiteX33" fmla="*/ 59531 w 1143000"/>
                <a:gd name="connsiteY33" fmla="*/ 568067 h 920492"/>
                <a:gd name="connsiteX34" fmla="*/ 66675 w 1143000"/>
                <a:gd name="connsiteY34" fmla="*/ 577592 h 920492"/>
                <a:gd name="connsiteX35" fmla="*/ 78581 w 1143000"/>
                <a:gd name="connsiteY35" fmla="*/ 591879 h 920492"/>
                <a:gd name="connsiteX36" fmla="*/ 92869 w 1143000"/>
                <a:gd name="connsiteY36" fmla="*/ 601404 h 920492"/>
                <a:gd name="connsiteX37" fmla="*/ 100013 w 1143000"/>
                <a:gd name="connsiteY37" fmla="*/ 606167 h 920492"/>
                <a:gd name="connsiteX38" fmla="*/ 116681 w 1143000"/>
                <a:gd name="connsiteY38" fmla="*/ 608548 h 920492"/>
                <a:gd name="connsiteX39" fmla="*/ 123825 w 1143000"/>
                <a:gd name="connsiteY39" fmla="*/ 610929 h 920492"/>
                <a:gd name="connsiteX40" fmla="*/ 126206 w 1143000"/>
                <a:gd name="connsiteY40" fmla="*/ 618073 h 920492"/>
                <a:gd name="connsiteX41" fmla="*/ 130969 w 1143000"/>
                <a:gd name="connsiteY41" fmla="*/ 625217 h 920492"/>
                <a:gd name="connsiteX42" fmla="*/ 133350 w 1143000"/>
                <a:gd name="connsiteY42" fmla="*/ 658554 h 920492"/>
                <a:gd name="connsiteX43" fmla="*/ 130969 w 1143000"/>
                <a:gd name="connsiteY43" fmla="*/ 720467 h 920492"/>
                <a:gd name="connsiteX44" fmla="*/ 128588 w 1143000"/>
                <a:gd name="connsiteY44" fmla="*/ 729992 h 920492"/>
                <a:gd name="connsiteX45" fmla="*/ 119063 w 1143000"/>
                <a:gd name="connsiteY45" fmla="*/ 744279 h 920492"/>
                <a:gd name="connsiteX46" fmla="*/ 114300 w 1143000"/>
                <a:gd name="connsiteY46" fmla="*/ 758567 h 920492"/>
                <a:gd name="connsiteX47" fmla="*/ 104775 w 1143000"/>
                <a:gd name="connsiteY47" fmla="*/ 772854 h 920492"/>
                <a:gd name="connsiteX48" fmla="*/ 83344 w 1143000"/>
                <a:gd name="connsiteY48" fmla="*/ 784760 h 920492"/>
                <a:gd name="connsiteX49" fmla="*/ 69056 w 1143000"/>
                <a:gd name="connsiteY49" fmla="*/ 796667 h 920492"/>
                <a:gd name="connsiteX50" fmla="*/ 66675 w 1143000"/>
                <a:gd name="connsiteY50" fmla="*/ 806192 h 920492"/>
                <a:gd name="connsiteX51" fmla="*/ 64294 w 1143000"/>
                <a:gd name="connsiteY51" fmla="*/ 813335 h 920492"/>
                <a:gd name="connsiteX52" fmla="*/ 66675 w 1143000"/>
                <a:gd name="connsiteY52" fmla="*/ 880010 h 920492"/>
                <a:gd name="connsiteX53" fmla="*/ 73819 w 1143000"/>
                <a:gd name="connsiteY53" fmla="*/ 887154 h 920492"/>
                <a:gd name="connsiteX54" fmla="*/ 78581 w 1143000"/>
                <a:gd name="connsiteY54" fmla="*/ 894298 h 920492"/>
                <a:gd name="connsiteX55" fmla="*/ 80963 w 1143000"/>
                <a:gd name="connsiteY55" fmla="*/ 901442 h 920492"/>
                <a:gd name="connsiteX56" fmla="*/ 102394 w 1143000"/>
                <a:gd name="connsiteY56" fmla="*/ 920492 h 920492"/>
                <a:gd name="connsiteX57" fmla="*/ 171450 w 1143000"/>
                <a:gd name="connsiteY57" fmla="*/ 918110 h 920492"/>
                <a:gd name="connsiteX58" fmla="*/ 178594 w 1143000"/>
                <a:gd name="connsiteY58" fmla="*/ 915729 h 920492"/>
                <a:gd name="connsiteX59" fmla="*/ 188119 w 1143000"/>
                <a:gd name="connsiteY59" fmla="*/ 908585 h 920492"/>
                <a:gd name="connsiteX60" fmla="*/ 195263 w 1143000"/>
                <a:gd name="connsiteY60" fmla="*/ 894298 h 920492"/>
                <a:gd name="connsiteX61" fmla="*/ 195263 w 1143000"/>
                <a:gd name="connsiteY61" fmla="*/ 860960 h 920492"/>
                <a:gd name="connsiteX62" fmla="*/ 202406 w 1143000"/>
                <a:gd name="connsiteY62" fmla="*/ 853817 h 920492"/>
                <a:gd name="connsiteX63" fmla="*/ 209550 w 1143000"/>
                <a:gd name="connsiteY63" fmla="*/ 851435 h 920492"/>
                <a:gd name="connsiteX64" fmla="*/ 216694 w 1143000"/>
                <a:gd name="connsiteY64" fmla="*/ 837148 h 920492"/>
                <a:gd name="connsiteX65" fmla="*/ 221456 w 1143000"/>
                <a:gd name="connsiteY65" fmla="*/ 830004 h 920492"/>
                <a:gd name="connsiteX66" fmla="*/ 226219 w 1143000"/>
                <a:gd name="connsiteY66" fmla="*/ 815717 h 920492"/>
                <a:gd name="connsiteX67" fmla="*/ 228600 w 1143000"/>
                <a:gd name="connsiteY67" fmla="*/ 808573 h 920492"/>
                <a:gd name="connsiteX68" fmla="*/ 235744 w 1143000"/>
                <a:gd name="connsiteY68" fmla="*/ 806192 h 920492"/>
                <a:gd name="connsiteX69" fmla="*/ 254794 w 1143000"/>
                <a:gd name="connsiteY69" fmla="*/ 789523 h 920492"/>
                <a:gd name="connsiteX70" fmla="*/ 276225 w 1143000"/>
                <a:gd name="connsiteY70" fmla="*/ 772854 h 920492"/>
                <a:gd name="connsiteX71" fmla="*/ 283369 w 1143000"/>
                <a:gd name="connsiteY71" fmla="*/ 770473 h 920492"/>
                <a:gd name="connsiteX72" fmla="*/ 300038 w 1143000"/>
                <a:gd name="connsiteY72" fmla="*/ 791904 h 920492"/>
                <a:gd name="connsiteX73" fmla="*/ 307181 w 1143000"/>
                <a:gd name="connsiteY73" fmla="*/ 794285 h 920492"/>
                <a:gd name="connsiteX74" fmla="*/ 323850 w 1143000"/>
                <a:gd name="connsiteY74" fmla="*/ 801429 h 920492"/>
                <a:gd name="connsiteX75" fmla="*/ 347663 w 1143000"/>
                <a:gd name="connsiteY75" fmla="*/ 813335 h 920492"/>
                <a:gd name="connsiteX76" fmla="*/ 342900 w 1143000"/>
                <a:gd name="connsiteY76" fmla="*/ 849054 h 920492"/>
                <a:gd name="connsiteX77" fmla="*/ 345281 w 1143000"/>
                <a:gd name="connsiteY77" fmla="*/ 882392 h 920492"/>
                <a:gd name="connsiteX78" fmla="*/ 352425 w 1143000"/>
                <a:gd name="connsiteY78" fmla="*/ 889535 h 920492"/>
                <a:gd name="connsiteX79" fmla="*/ 371475 w 1143000"/>
                <a:gd name="connsiteY79" fmla="*/ 906204 h 920492"/>
                <a:gd name="connsiteX80" fmla="*/ 378619 w 1143000"/>
                <a:gd name="connsiteY80" fmla="*/ 910967 h 920492"/>
                <a:gd name="connsiteX81" fmla="*/ 392906 w 1143000"/>
                <a:gd name="connsiteY81" fmla="*/ 915729 h 920492"/>
                <a:gd name="connsiteX82" fmla="*/ 421481 w 1143000"/>
                <a:gd name="connsiteY82" fmla="*/ 913348 h 920492"/>
                <a:gd name="connsiteX83" fmla="*/ 431006 w 1143000"/>
                <a:gd name="connsiteY83" fmla="*/ 903823 h 920492"/>
                <a:gd name="connsiteX84" fmla="*/ 438150 w 1143000"/>
                <a:gd name="connsiteY84" fmla="*/ 901442 h 920492"/>
                <a:gd name="connsiteX85" fmla="*/ 445294 w 1143000"/>
                <a:gd name="connsiteY85" fmla="*/ 884773 h 920492"/>
                <a:gd name="connsiteX86" fmla="*/ 452438 w 1143000"/>
                <a:gd name="connsiteY86" fmla="*/ 870485 h 920492"/>
                <a:gd name="connsiteX87" fmla="*/ 454819 w 1143000"/>
                <a:gd name="connsiteY87" fmla="*/ 863342 h 920492"/>
                <a:gd name="connsiteX88" fmla="*/ 471488 w 1143000"/>
                <a:gd name="connsiteY88" fmla="*/ 844292 h 920492"/>
                <a:gd name="connsiteX89" fmla="*/ 478631 w 1143000"/>
                <a:gd name="connsiteY89" fmla="*/ 841910 h 920492"/>
                <a:gd name="connsiteX90" fmla="*/ 492919 w 1143000"/>
                <a:gd name="connsiteY90" fmla="*/ 832385 h 920492"/>
                <a:gd name="connsiteX91" fmla="*/ 504825 w 1143000"/>
                <a:gd name="connsiteY91" fmla="*/ 820479 h 920492"/>
                <a:gd name="connsiteX92" fmla="*/ 509588 w 1143000"/>
                <a:gd name="connsiteY92" fmla="*/ 813335 h 920492"/>
                <a:gd name="connsiteX93" fmla="*/ 519113 w 1143000"/>
                <a:gd name="connsiteY93" fmla="*/ 801429 h 920492"/>
                <a:gd name="connsiteX94" fmla="*/ 521494 w 1143000"/>
                <a:gd name="connsiteY94" fmla="*/ 794285 h 920492"/>
                <a:gd name="connsiteX95" fmla="*/ 526256 w 1143000"/>
                <a:gd name="connsiteY95" fmla="*/ 787142 h 920492"/>
                <a:gd name="connsiteX96" fmla="*/ 535781 w 1143000"/>
                <a:gd name="connsiteY96" fmla="*/ 772854 h 920492"/>
                <a:gd name="connsiteX97" fmla="*/ 545306 w 1143000"/>
                <a:gd name="connsiteY97" fmla="*/ 763329 h 920492"/>
                <a:gd name="connsiteX98" fmla="*/ 745331 w 1143000"/>
                <a:gd name="connsiteY98" fmla="*/ 760948 h 920492"/>
                <a:gd name="connsiteX99" fmla="*/ 752475 w 1143000"/>
                <a:gd name="connsiteY99" fmla="*/ 758567 h 920492"/>
                <a:gd name="connsiteX100" fmla="*/ 766763 w 1143000"/>
                <a:gd name="connsiteY100" fmla="*/ 749042 h 920492"/>
                <a:gd name="connsiteX101" fmla="*/ 776288 w 1143000"/>
                <a:gd name="connsiteY101" fmla="*/ 727610 h 920492"/>
                <a:gd name="connsiteX102" fmla="*/ 802481 w 1143000"/>
                <a:gd name="connsiteY102" fmla="*/ 691892 h 920492"/>
                <a:gd name="connsiteX103" fmla="*/ 847725 w 1143000"/>
                <a:gd name="connsiteY103" fmla="*/ 644267 h 920492"/>
                <a:gd name="connsiteX104" fmla="*/ 864394 w 1143000"/>
                <a:gd name="connsiteY104" fmla="*/ 637123 h 920492"/>
                <a:gd name="connsiteX105" fmla="*/ 940594 w 1143000"/>
                <a:gd name="connsiteY105" fmla="*/ 634742 h 920492"/>
                <a:gd name="connsiteX106" fmla="*/ 945357 w 1143000"/>
                <a:gd name="connsiteY106" fmla="*/ 627598 h 920492"/>
                <a:gd name="connsiteX107" fmla="*/ 950119 w 1143000"/>
                <a:gd name="connsiteY107" fmla="*/ 610929 h 920492"/>
                <a:gd name="connsiteX108" fmla="*/ 952500 w 1143000"/>
                <a:gd name="connsiteY108" fmla="*/ 599023 h 920492"/>
                <a:gd name="connsiteX109" fmla="*/ 966788 w 1143000"/>
                <a:gd name="connsiteY109" fmla="*/ 594260 h 920492"/>
                <a:gd name="connsiteX110" fmla="*/ 971550 w 1143000"/>
                <a:gd name="connsiteY110" fmla="*/ 584735 h 920492"/>
                <a:gd name="connsiteX111" fmla="*/ 973932 w 1143000"/>
                <a:gd name="connsiteY111" fmla="*/ 563304 h 920492"/>
                <a:gd name="connsiteX112" fmla="*/ 1007269 w 1143000"/>
                <a:gd name="connsiteY112" fmla="*/ 556160 h 920492"/>
                <a:gd name="connsiteX113" fmla="*/ 1009650 w 1143000"/>
                <a:gd name="connsiteY113" fmla="*/ 527585 h 920492"/>
                <a:gd name="connsiteX114" fmla="*/ 1012032 w 1143000"/>
                <a:gd name="connsiteY114" fmla="*/ 520442 h 920492"/>
                <a:gd name="connsiteX115" fmla="*/ 1019175 w 1143000"/>
                <a:gd name="connsiteY115" fmla="*/ 518060 h 920492"/>
                <a:gd name="connsiteX116" fmla="*/ 1038225 w 1143000"/>
                <a:gd name="connsiteY116" fmla="*/ 515679 h 920492"/>
                <a:gd name="connsiteX117" fmla="*/ 1042988 w 1143000"/>
                <a:gd name="connsiteY117" fmla="*/ 508535 h 920492"/>
                <a:gd name="connsiteX118" fmla="*/ 1038225 w 1143000"/>
                <a:gd name="connsiteY118" fmla="*/ 451385 h 920492"/>
                <a:gd name="connsiteX119" fmla="*/ 1040607 w 1143000"/>
                <a:gd name="connsiteY119" fmla="*/ 434717 h 920492"/>
                <a:gd name="connsiteX120" fmla="*/ 1069182 w 1143000"/>
                <a:gd name="connsiteY120" fmla="*/ 432335 h 920492"/>
                <a:gd name="connsiteX121" fmla="*/ 1071563 w 1143000"/>
                <a:gd name="connsiteY121" fmla="*/ 389473 h 920492"/>
                <a:gd name="connsiteX122" fmla="*/ 1073944 w 1143000"/>
                <a:gd name="connsiteY122" fmla="*/ 382329 h 920492"/>
                <a:gd name="connsiteX123" fmla="*/ 1081088 w 1143000"/>
                <a:gd name="connsiteY123" fmla="*/ 379948 h 920492"/>
                <a:gd name="connsiteX124" fmla="*/ 1090613 w 1143000"/>
                <a:gd name="connsiteY124" fmla="*/ 375185 h 920492"/>
                <a:gd name="connsiteX125" fmla="*/ 1104900 w 1143000"/>
                <a:gd name="connsiteY125" fmla="*/ 370423 h 920492"/>
                <a:gd name="connsiteX126" fmla="*/ 1119188 w 1143000"/>
                <a:gd name="connsiteY126" fmla="*/ 346610 h 920492"/>
                <a:gd name="connsiteX127" fmla="*/ 1121569 w 1143000"/>
                <a:gd name="connsiteY127" fmla="*/ 339467 h 920492"/>
                <a:gd name="connsiteX128" fmla="*/ 1126332 w 1143000"/>
                <a:gd name="connsiteY128" fmla="*/ 329942 h 920492"/>
                <a:gd name="connsiteX129" fmla="*/ 1128713 w 1143000"/>
                <a:gd name="connsiteY129" fmla="*/ 322798 h 920492"/>
                <a:gd name="connsiteX130" fmla="*/ 1135857 w 1143000"/>
                <a:gd name="connsiteY130" fmla="*/ 318035 h 920492"/>
                <a:gd name="connsiteX131" fmla="*/ 1143000 w 1143000"/>
                <a:gd name="connsiteY131" fmla="*/ 310892 h 920492"/>
                <a:gd name="connsiteX132" fmla="*/ 1140619 w 1143000"/>
                <a:gd name="connsiteY132" fmla="*/ 284698 h 920492"/>
                <a:gd name="connsiteX133" fmla="*/ 1126332 w 1143000"/>
                <a:gd name="connsiteY133" fmla="*/ 277554 h 920492"/>
                <a:gd name="connsiteX134" fmla="*/ 1002507 w 1143000"/>
                <a:gd name="connsiteY134" fmla="*/ 275173 h 920492"/>
                <a:gd name="connsiteX135" fmla="*/ 988219 w 1143000"/>
                <a:gd name="connsiteY135" fmla="*/ 270410 h 920492"/>
                <a:gd name="connsiteX136" fmla="*/ 981075 w 1143000"/>
                <a:gd name="connsiteY136" fmla="*/ 268029 h 920492"/>
                <a:gd name="connsiteX137" fmla="*/ 971550 w 1143000"/>
                <a:gd name="connsiteY137" fmla="*/ 251360 h 920492"/>
                <a:gd name="connsiteX138" fmla="*/ 969169 w 1143000"/>
                <a:gd name="connsiteY138" fmla="*/ 234692 h 920492"/>
                <a:gd name="connsiteX139" fmla="*/ 954882 w 1143000"/>
                <a:gd name="connsiteY139" fmla="*/ 225167 h 920492"/>
                <a:gd name="connsiteX140" fmla="*/ 945357 w 1143000"/>
                <a:gd name="connsiteY140" fmla="*/ 210879 h 920492"/>
                <a:gd name="connsiteX141" fmla="*/ 938213 w 1143000"/>
                <a:gd name="connsiteY141" fmla="*/ 196592 h 920492"/>
                <a:gd name="connsiteX142" fmla="*/ 931069 w 1143000"/>
                <a:gd name="connsiteY142" fmla="*/ 170398 h 920492"/>
                <a:gd name="connsiteX143" fmla="*/ 933450 w 1143000"/>
                <a:gd name="connsiteY143" fmla="*/ 141823 h 920492"/>
                <a:gd name="connsiteX144" fmla="*/ 938213 w 1143000"/>
                <a:gd name="connsiteY144" fmla="*/ 113248 h 920492"/>
                <a:gd name="connsiteX145" fmla="*/ 821531 w 1143000"/>
                <a:gd name="connsiteY145" fmla="*/ 41810 h 920492"/>
                <a:gd name="connsiteX146" fmla="*/ 809625 w 1143000"/>
                <a:gd name="connsiteY146" fmla="*/ 44192 h 920492"/>
                <a:gd name="connsiteX147" fmla="*/ 795338 w 1143000"/>
                <a:gd name="connsiteY147" fmla="*/ 41810 h 920492"/>
                <a:gd name="connsiteX148" fmla="*/ 790575 w 1143000"/>
                <a:gd name="connsiteY148" fmla="*/ 32285 h 920492"/>
                <a:gd name="connsiteX149" fmla="*/ 785813 w 1143000"/>
                <a:gd name="connsiteY149" fmla="*/ 25142 h 920492"/>
                <a:gd name="connsiteX150" fmla="*/ 766763 w 1143000"/>
                <a:gd name="connsiteY150" fmla="*/ 17998 h 920492"/>
                <a:gd name="connsiteX151" fmla="*/ 619125 w 1143000"/>
                <a:gd name="connsiteY151" fmla="*/ 10854 h 920492"/>
                <a:gd name="connsiteX152" fmla="*/ 616744 w 1143000"/>
                <a:gd name="connsiteY152" fmla="*/ 44192 h 920492"/>
                <a:gd name="connsiteX153" fmla="*/ 607219 w 1143000"/>
                <a:gd name="connsiteY153" fmla="*/ 56098 h 920492"/>
                <a:gd name="connsiteX154" fmla="*/ 590550 w 1143000"/>
                <a:gd name="connsiteY154" fmla="*/ 68004 h 920492"/>
                <a:gd name="connsiteX155" fmla="*/ 583406 w 1143000"/>
                <a:gd name="connsiteY155" fmla="*/ 113248 h 920492"/>
                <a:gd name="connsiteX156" fmla="*/ 566738 w 1143000"/>
                <a:gd name="connsiteY156" fmla="*/ 120392 h 920492"/>
                <a:gd name="connsiteX157" fmla="*/ 561975 w 1143000"/>
                <a:gd name="connsiteY157" fmla="*/ 134679 h 920492"/>
                <a:gd name="connsiteX158" fmla="*/ 552450 w 1143000"/>
                <a:gd name="connsiteY158" fmla="*/ 156110 h 920492"/>
                <a:gd name="connsiteX159" fmla="*/ 550069 w 1143000"/>
                <a:gd name="connsiteY159" fmla="*/ 165635 h 920492"/>
                <a:gd name="connsiteX160" fmla="*/ 538163 w 1143000"/>
                <a:gd name="connsiteY160" fmla="*/ 168017 h 920492"/>
                <a:gd name="connsiteX161" fmla="*/ 516731 w 1143000"/>
                <a:gd name="connsiteY161" fmla="*/ 172779 h 920492"/>
                <a:gd name="connsiteX162" fmla="*/ 502444 w 1143000"/>
                <a:gd name="connsiteY162" fmla="*/ 182304 h 920492"/>
                <a:gd name="connsiteX163" fmla="*/ 481013 w 1143000"/>
                <a:gd name="connsiteY163" fmla="*/ 198973 h 920492"/>
                <a:gd name="connsiteX164" fmla="*/ 473869 w 1143000"/>
                <a:gd name="connsiteY164" fmla="*/ 203735 h 920492"/>
                <a:gd name="connsiteX165" fmla="*/ 459581 w 1143000"/>
                <a:gd name="connsiteY165" fmla="*/ 210879 h 920492"/>
                <a:gd name="connsiteX166" fmla="*/ 385763 w 1143000"/>
                <a:gd name="connsiteY166" fmla="*/ 208498 h 920492"/>
                <a:gd name="connsiteX0" fmla="*/ 385763 w 1143000"/>
                <a:gd name="connsiteY0" fmla="*/ 208498 h 920492"/>
                <a:gd name="connsiteX1" fmla="*/ 383381 w 1143000"/>
                <a:gd name="connsiteY1" fmla="*/ 244217 h 920492"/>
                <a:gd name="connsiteX2" fmla="*/ 311944 w 1143000"/>
                <a:gd name="connsiteY2" fmla="*/ 237073 h 920492"/>
                <a:gd name="connsiteX3" fmla="*/ 307181 w 1143000"/>
                <a:gd name="connsiteY3" fmla="*/ 229929 h 920492"/>
                <a:gd name="connsiteX4" fmla="*/ 304800 w 1143000"/>
                <a:gd name="connsiteY4" fmla="*/ 222785 h 920492"/>
                <a:gd name="connsiteX5" fmla="*/ 297656 w 1143000"/>
                <a:gd name="connsiteY5" fmla="*/ 220404 h 920492"/>
                <a:gd name="connsiteX6" fmla="*/ 290513 w 1143000"/>
                <a:gd name="connsiteY6" fmla="*/ 215642 h 920492"/>
                <a:gd name="connsiteX7" fmla="*/ 238125 w 1143000"/>
                <a:gd name="connsiteY7" fmla="*/ 218023 h 920492"/>
                <a:gd name="connsiteX8" fmla="*/ 228600 w 1143000"/>
                <a:gd name="connsiteY8" fmla="*/ 232310 h 920492"/>
                <a:gd name="connsiteX9" fmla="*/ 214313 w 1143000"/>
                <a:gd name="connsiteY9" fmla="*/ 244217 h 920492"/>
                <a:gd name="connsiteX10" fmla="*/ 195263 w 1143000"/>
                <a:gd name="connsiteY10" fmla="*/ 260885 h 920492"/>
                <a:gd name="connsiteX11" fmla="*/ 188119 w 1143000"/>
                <a:gd name="connsiteY11" fmla="*/ 265648 h 920492"/>
                <a:gd name="connsiteX12" fmla="*/ 183356 w 1143000"/>
                <a:gd name="connsiteY12" fmla="*/ 272792 h 920492"/>
                <a:gd name="connsiteX13" fmla="*/ 176213 w 1143000"/>
                <a:gd name="connsiteY13" fmla="*/ 277554 h 920492"/>
                <a:gd name="connsiteX14" fmla="*/ 166688 w 1143000"/>
                <a:gd name="connsiteY14" fmla="*/ 291842 h 920492"/>
                <a:gd name="connsiteX15" fmla="*/ 157163 w 1143000"/>
                <a:gd name="connsiteY15" fmla="*/ 337085 h 920492"/>
                <a:gd name="connsiteX16" fmla="*/ 138113 w 1143000"/>
                <a:gd name="connsiteY16" fmla="*/ 339467 h 920492"/>
                <a:gd name="connsiteX17" fmla="*/ 126206 w 1143000"/>
                <a:gd name="connsiteY17" fmla="*/ 406142 h 920492"/>
                <a:gd name="connsiteX18" fmla="*/ 119063 w 1143000"/>
                <a:gd name="connsiteY18" fmla="*/ 408523 h 920492"/>
                <a:gd name="connsiteX19" fmla="*/ 107156 w 1143000"/>
                <a:gd name="connsiteY19" fmla="*/ 410904 h 920492"/>
                <a:gd name="connsiteX20" fmla="*/ 104775 w 1143000"/>
                <a:gd name="connsiteY20" fmla="*/ 418048 h 920492"/>
                <a:gd name="connsiteX21" fmla="*/ 102394 w 1143000"/>
                <a:gd name="connsiteY21" fmla="*/ 446623 h 920492"/>
                <a:gd name="connsiteX22" fmla="*/ 95250 w 1143000"/>
                <a:gd name="connsiteY22" fmla="*/ 449004 h 920492"/>
                <a:gd name="connsiteX23" fmla="*/ 73819 w 1143000"/>
                <a:gd name="connsiteY23" fmla="*/ 451385 h 920492"/>
                <a:gd name="connsiteX24" fmla="*/ 69056 w 1143000"/>
                <a:gd name="connsiteY24" fmla="*/ 477579 h 920492"/>
                <a:gd name="connsiteX25" fmla="*/ 66675 w 1143000"/>
                <a:gd name="connsiteY25" fmla="*/ 484723 h 920492"/>
                <a:gd name="connsiteX26" fmla="*/ 28575 w 1143000"/>
                <a:gd name="connsiteY26" fmla="*/ 491867 h 920492"/>
                <a:gd name="connsiteX27" fmla="*/ 23813 w 1143000"/>
                <a:gd name="connsiteY27" fmla="*/ 527585 h 920492"/>
                <a:gd name="connsiteX28" fmla="*/ 16669 w 1143000"/>
                <a:gd name="connsiteY28" fmla="*/ 529967 h 920492"/>
                <a:gd name="connsiteX29" fmla="*/ 0 w 1143000"/>
                <a:gd name="connsiteY29" fmla="*/ 532348 h 920492"/>
                <a:gd name="connsiteX30" fmla="*/ 7144 w 1143000"/>
                <a:gd name="connsiteY30" fmla="*/ 537110 h 920492"/>
                <a:gd name="connsiteX31" fmla="*/ 19050 w 1143000"/>
                <a:gd name="connsiteY31" fmla="*/ 551398 h 920492"/>
                <a:gd name="connsiteX32" fmla="*/ 26194 w 1143000"/>
                <a:gd name="connsiteY32" fmla="*/ 565685 h 920492"/>
                <a:gd name="connsiteX33" fmla="*/ 59531 w 1143000"/>
                <a:gd name="connsiteY33" fmla="*/ 568067 h 920492"/>
                <a:gd name="connsiteX34" fmla="*/ 66675 w 1143000"/>
                <a:gd name="connsiteY34" fmla="*/ 577592 h 920492"/>
                <a:gd name="connsiteX35" fmla="*/ 78581 w 1143000"/>
                <a:gd name="connsiteY35" fmla="*/ 591879 h 920492"/>
                <a:gd name="connsiteX36" fmla="*/ 92869 w 1143000"/>
                <a:gd name="connsiteY36" fmla="*/ 601404 h 920492"/>
                <a:gd name="connsiteX37" fmla="*/ 100013 w 1143000"/>
                <a:gd name="connsiteY37" fmla="*/ 606167 h 920492"/>
                <a:gd name="connsiteX38" fmla="*/ 116681 w 1143000"/>
                <a:gd name="connsiteY38" fmla="*/ 608548 h 920492"/>
                <a:gd name="connsiteX39" fmla="*/ 123825 w 1143000"/>
                <a:gd name="connsiteY39" fmla="*/ 610929 h 920492"/>
                <a:gd name="connsiteX40" fmla="*/ 126206 w 1143000"/>
                <a:gd name="connsiteY40" fmla="*/ 618073 h 920492"/>
                <a:gd name="connsiteX41" fmla="*/ 130969 w 1143000"/>
                <a:gd name="connsiteY41" fmla="*/ 625217 h 920492"/>
                <a:gd name="connsiteX42" fmla="*/ 133350 w 1143000"/>
                <a:gd name="connsiteY42" fmla="*/ 658554 h 920492"/>
                <a:gd name="connsiteX43" fmla="*/ 130969 w 1143000"/>
                <a:gd name="connsiteY43" fmla="*/ 720467 h 920492"/>
                <a:gd name="connsiteX44" fmla="*/ 128588 w 1143000"/>
                <a:gd name="connsiteY44" fmla="*/ 729992 h 920492"/>
                <a:gd name="connsiteX45" fmla="*/ 119063 w 1143000"/>
                <a:gd name="connsiteY45" fmla="*/ 744279 h 920492"/>
                <a:gd name="connsiteX46" fmla="*/ 114300 w 1143000"/>
                <a:gd name="connsiteY46" fmla="*/ 758567 h 920492"/>
                <a:gd name="connsiteX47" fmla="*/ 104775 w 1143000"/>
                <a:gd name="connsiteY47" fmla="*/ 772854 h 920492"/>
                <a:gd name="connsiteX48" fmla="*/ 83344 w 1143000"/>
                <a:gd name="connsiteY48" fmla="*/ 784760 h 920492"/>
                <a:gd name="connsiteX49" fmla="*/ 69056 w 1143000"/>
                <a:gd name="connsiteY49" fmla="*/ 796667 h 920492"/>
                <a:gd name="connsiteX50" fmla="*/ 66675 w 1143000"/>
                <a:gd name="connsiteY50" fmla="*/ 806192 h 920492"/>
                <a:gd name="connsiteX51" fmla="*/ 64294 w 1143000"/>
                <a:gd name="connsiteY51" fmla="*/ 813335 h 920492"/>
                <a:gd name="connsiteX52" fmla="*/ 66675 w 1143000"/>
                <a:gd name="connsiteY52" fmla="*/ 880010 h 920492"/>
                <a:gd name="connsiteX53" fmla="*/ 73819 w 1143000"/>
                <a:gd name="connsiteY53" fmla="*/ 887154 h 920492"/>
                <a:gd name="connsiteX54" fmla="*/ 78581 w 1143000"/>
                <a:gd name="connsiteY54" fmla="*/ 894298 h 920492"/>
                <a:gd name="connsiteX55" fmla="*/ 80963 w 1143000"/>
                <a:gd name="connsiteY55" fmla="*/ 901442 h 920492"/>
                <a:gd name="connsiteX56" fmla="*/ 102394 w 1143000"/>
                <a:gd name="connsiteY56" fmla="*/ 920492 h 920492"/>
                <a:gd name="connsiteX57" fmla="*/ 171450 w 1143000"/>
                <a:gd name="connsiteY57" fmla="*/ 918110 h 920492"/>
                <a:gd name="connsiteX58" fmla="*/ 178594 w 1143000"/>
                <a:gd name="connsiteY58" fmla="*/ 915729 h 920492"/>
                <a:gd name="connsiteX59" fmla="*/ 188119 w 1143000"/>
                <a:gd name="connsiteY59" fmla="*/ 908585 h 920492"/>
                <a:gd name="connsiteX60" fmla="*/ 195263 w 1143000"/>
                <a:gd name="connsiteY60" fmla="*/ 894298 h 920492"/>
                <a:gd name="connsiteX61" fmla="*/ 195263 w 1143000"/>
                <a:gd name="connsiteY61" fmla="*/ 860960 h 920492"/>
                <a:gd name="connsiteX62" fmla="*/ 202406 w 1143000"/>
                <a:gd name="connsiteY62" fmla="*/ 853817 h 920492"/>
                <a:gd name="connsiteX63" fmla="*/ 209550 w 1143000"/>
                <a:gd name="connsiteY63" fmla="*/ 851435 h 920492"/>
                <a:gd name="connsiteX64" fmla="*/ 216694 w 1143000"/>
                <a:gd name="connsiteY64" fmla="*/ 837148 h 920492"/>
                <a:gd name="connsiteX65" fmla="*/ 221456 w 1143000"/>
                <a:gd name="connsiteY65" fmla="*/ 830004 h 920492"/>
                <a:gd name="connsiteX66" fmla="*/ 226219 w 1143000"/>
                <a:gd name="connsiteY66" fmla="*/ 815717 h 920492"/>
                <a:gd name="connsiteX67" fmla="*/ 228600 w 1143000"/>
                <a:gd name="connsiteY67" fmla="*/ 808573 h 920492"/>
                <a:gd name="connsiteX68" fmla="*/ 235744 w 1143000"/>
                <a:gd name="connsiteY68" fmla="*/ 806192 h 920492"/>
                <a:gd name="connsiteX69" fmla="*/ 254794 w 1143000"/>
                <a:gd name="connsiteY69" fmla="*/ 789523 h 920492"/>
                <a:gd name="connsiteX70" fmla="*/ 276225 w 1143000"/>
                <a:gd name="connsiteY70" fmla="*/ 772854 h 920492"/>
                <a:gd name="connsiteX71" fmla="*/ 283369 w 1143000"/>
                <a:gd name="connsiteY71" fmla="*/ 770473 h 920492"/>
                <a:gd name="connsiteX72" fmla="*/ 300038 w 1143000"/>
                <a:gd name="connsiteY72" fmla="*/ 791904 h 920492"/>
                <a:gd name="connsiteX73" fmla="*/ 307181 w 1143000"/>
                <a:gd name="connsiteY73" fmla="*/ 794285 h 920492"/>
                <a:gd name="connsiteX74" fmla="*/ 323850 w 1143000"/>
                <a:gd name="connsiteY74" fmla="*/ 801429 h 920492"/>
                <a:gd name="connsiteX75" fmla="*/ 347663 w 1143000"/>
                <a:gd name="connsiteY75" fmla="*/ 813335 h 920492"/>
                <a:gd name="connsiteX76" fmla="*/ 342900 w 1143000"/>
                <a:gd name="connsiteY76" fmla="*/ 849054 h 920492"/>
                <a:gd name="connsiteX77" fmla="*/ 345281 w 1143000"/>
                <a:gd name="connsiteY77" fmla="*/ 882392 h 920492"/>
                <a:gd name="connsiteX78" fmla="*/ 352425 w 1143000"/>
                <a:gd name="connsiteY78" fmla="*/ 889535 h 920492"/>
                <a:gd name="connsiteX79" fmla="*/ 371475 w 1143000"/>
                <a:gd name="connsiteY79" fmla="*/ 906204 h 920492"/>
                <a:gd name="connsiteX80" fmla="*/ 378619 w 1143000"/>
                <a:gd name="connsiteY80" fmla="*/ 910967 h 920492"/>
                <a:gd name="connsiteX81" fmla="*/ 392906 w 1143000"/>
                <a:gd name="connsiteY81" fmla="*/ 915729 h 920492"/>
                <a:gd name="connsiteX82" fmla="*/ 421481 w 1143000"/>
                <a:gd name="connsiteY82" fmla="*/ 913348 h 920492"/>
                <a:gd name="connsiteX83" fmla="*/ 431006 w 1143000"/>
                <a:gd name="connsiteY83" fmla="*/ 903823 h 920492"/>
                <a:gd name="connsiteX84" fmla="*/ 438150 w 1143000"/>
                <a:gd name="connsiteY84" fmla="*/ 901442 h 920492"/>
                <a:gd name="connsiteX85" fmla="*/ 445294 w 1143000"/>
                <a:gd name="connsiteY85" fmla="*/ 884773 h 920492"/>
                <a:gd name="connsiteX86" fmla="*/ 452438 w 1143000"/>
                <a:gd name="connsiteY86" fmla="*/ 870485 h 920492"/>
                <a:gd name="connsiteX87" fmla="*/ 454819 w 1143000"/>
                <a:gd name="connsiteY87" fmla="*/ 863342 h 920492"/>
                <a:gd name="connsiteX88" fmla="*/ 471488 w 1143000"/>
                <a:gd name="connsiteY88" fmla="*/ 844292 h 920492"/>
                <a:gd name="connsiteX89" fmla="*/ 478631 w 1143000"/>
                <a:gd name="connsiteY89" fmla="*/ 841910 h 920492"/>
                <a:gd name="connsiteX90" fmla="*/ 492919 w 1143000"/>
                <a:gd name="connsiteY90" fmla="*/ 832385 h 920492"/>
                <a:gd name="connsiteX91" fmla="*/ 504825 w 1143000"/>
                <a:gd name="connsiteY91" fmla="*/ 820479 h 920492"/>
                <a:gd name="connsiteX92" fmla="*/ 509588 w 1143000"/>
                <a:gd name="connsiteY92" fmla="*/ 813335 h 920492"/>
                <a:gd name="connsiteX93" fmla="*/ 519113 w 1143000"/>
                <a:gd name="connsiteY93" fmla="*/ 801429 h 920492"/>
                <a:gd name="connsiteX94" fmla="*/ 521494 w 1143000"/>
                <a:gd name="connsiteY94" fmla="*/ 794285 h 920492"/>
                <a:gd name="connsiteX95" fmla="*/ 526256 w 1143000"/>
                <a:gd name="connsiteY95" fmla="*/ 787142 h 920492"/>
                <a:gd name="connsiteX96" fmla="*/ 535781 w 1143000"/>
                <a:gd name="connsiteY96" fmla="*/ 772854 h 920492"/>
                <a:gd name="connsiteX97" fmla="*/ 545306 w 1143000"/>
                <a:gd name="connsiteY97" fmla="*/ 763329 h 920492"/>
                <a:gd name="connsiteX98" fmla="*/ 745331 w 1143000"/>
                <a:gd name="connsiteY98" fmla="*/ 760948 h 920492"/>
                <a:gd name="connsiteX99" fmla="*/ 752475 w 1143000"/>
                <a:gd name="connsiteY99" fmla="*/ 758567 h 920492"/>
                <a:gd name="connsiteX100" fmla="*/ 766763 w 1143000"/>
                <a:gd name="connsiteY100" fmla="*/ 749042 h 920492"/>
                <a:gd name="connsiteX101" fmla="*/ 776288 w 1143000"/>
                <a:gd name="connsiteY101" fmla="*/ 727610 h 920492"/>
                <a:gd name="connsiteX102" fmla="*/ 847725 w 1143000"/>
                <a:gd name="connsiteY102" fmla="*/ 644267 h 920492"/>
                <a:gd name="connsiteX103" fmla="*/ 864394 w 1143000"/>
                <a:gd name="connsiteY103" fmla="*/ 637123 h 920492"/>
                <a:gd name="connsiteX104" fmla="*/ 940594 w 1143000"/>
                <a:gd name="connsiteY104" fmla="*/ 634742 h 920492"/>
                <a:gd name="connsiteX105" fmla="*/ 945357 w 1143000"/>
                <a:gd name="connsiteY105" fmla="*/ 627598 h 920492"/>
                <a:gd name="connsiteX106" fmla="*/ 950119 w 1143000"/>
                <a:gd name="connsiteY106" fmla="*/ 610929 h 920492"/>
                <a:gd name="connsiteX107" fmla="*/ 952500 w 1143000"/>
                <a:gd name="connsiteY107" fmla="*/ 599023 h 920492"/>
                <a:gd name="connsiteX108" fmla="*/ 966788 w 1143000"/>
                <a:gd name="connsiteY108" fmla="*/ 594260 h 920492"/>
                <a:gd name="connsiteX109" fmla="*/ 971550 w 1143000"/>
                <a:gd name="connsiteY109" fmla="*/ 584735 h 920492"/>
                <a:gd name="connsiteX110" fmla="*/ 973932 w 1143000"/>
                <a:gd name="connsiteY110" fmla="*/ 563304 h 920492"/>
                <a:gd name="connsiteX111" fmla="*/ 1007269 w 1143000"/>
                <a:gd name="connsiteY111" fmla="*/ 556160 h 920492"/>
                <a:gd name="connsiteX112" fmla="*/ 1009650 w 1143000"/>
                <a:gd name="connsiteY112" fmla="*/ 527585 h 920492"/>
                <a:gd name="connsiteX113" fmla="*/ 1012032 w 1143000"/>
                <a:gd name="connsiteY113" fmla="*/ 520442 h 920492"/>
                <a:gd name="connsiteX114" fmla="*/ 1019175 w 1143000"/>
                <a:gd name="connsiteY114" fmla="*/ 518060 h 920492"/>
                <a:gd name="connsiteX115" fmla="*/ 1038225 w 1143000"/>
                <a:gd name="connsiteY115" fmla="*/ 515679 h 920492"/>
                <a:gd name="connsiteX116" fmla="*/ 1042988 w 1143000"/>
                <a:gd name="connsiteY116" fmla="*/ 508535 h 920492"/>
                <a:gd name="connsiteX117" fmla="*/ 1038225 w 1143000"/>
                <a:gd name="connsiteY117" fmla="*/ 451385 h 920492"/>
                <a:gd name="connsiteX118" fmla="*/ 1040607 w 1143000"/>
                <a:gd name="connsiteY118" fmla="*/ 434717 h 920492"/>
                <a:gd name="connsiteX119" fmla="*/ 1069182 w 1143000"/>
                <a:gd name="connsiteY119" fmla="*/ 432335 h 920492"/>
                <a:gd name="connsiteX120" fmla="*/ 1071563 w 1143000"/>
                <a:gd name="connsiteY120" fmla="*/ 389473 h 920492"/>
                <a:gd name="connsiteX121" fmla="*/ 1073944 w 1143000"/>
                <a:gd name="connsiteY121" fmla="*/ 382329 h 920492"/>
                <a:gd name="connsiteX122" fmla="*/ 1081088 w 1143000"/>
                <a:gd name="connsiteY122" fmla="*/ 379948 h 920492"/>
                <a:gd name="connsiteX123" fmla="*/ 1090613 w 1143000"/>
                <a:gd name="connsiteY123" fmla="*/ 375185 h 920492"/>
                <a:gd name="connsiteX124" fmla="*/ 1104900 w 1143000"/>
                <a:gd name="connsiteY124" fmla="*/ 370423 h 920492"/>
                <a:gd name="connsiteX125" fmla="*/ 1119188 w 1143000"/>
                <a:gd name="connsiteY125" fmla="*/ 346610 h 920492"/>
                <a:gd name="connsiteX126" fmla="*/ 1121569 w 1143000"/>
                <a:gd name="connsiteY126" fmla="*/ 339467 h 920492"/>
                <a:gd name="connsiteX127" fmla="*/ 1126332 w 1143000"/>
                <a:gd name="connsiteY127" fmla="*/ 329942 h 920492"/>
                <a:gd name="connsiteX128" fmla="*/ 1128713 w 1143000"/>
                <a:gd name="connsiteY128" fmla="*/ 322798 h 920492"/>
                <a:gd name="connsiteX129" fmla="*/ 1135857 w 1143000"/>
                <a:gd name="connsiteY129" fmla="*/ 318035 h 920492"/>
                <a:gd name="connsiteX130" fmla="*/ 1143000 w 1143000"/>
                <a:gd name="connsiteY130" fmla="*/ 310892 h 920492"/>
                <a:gd name="connsiteX131" fmla="*/ 1140619 w 1143000"/>
                <a:gd name="connsiteY131" fmla="*/ 284698 h 920492"/>
                <a:gd name="connsiteX132" fmla="*/ 1126332 w 1143000"/>
                <a:gd name="connsiteY132" fmla="*/ 277554 h 920492"/>
                <a:gd name="connsiteX133" fmla="*/ 1002507 w 1143000"/>
                <a:gd name="connsiteY133" fmla="*/ 275173 h 920492"/>
                <a:gd name="connsiteX134" fmla="*/ 988219 w 1143000"/>
                <a:gd name="connsiteY134" fmla="*/ 270410 h 920492"/>
                <a:gd name="connsiteX135" fmla="*/ 981075 w 1143000"/>
                <a:gd name="connsiteY135" fmla="*/ 268029 h 920492"/>
                <a:gd name="connsiteX136" fmla="*/ 971550 w 1143000"/>
                <a:gd name="connsiteY136" fmla="*/ 251360 h 920492"/>
                <a:gd name="connsiteX137" fmla="*/ 969169 w 1143000"/>
                <a:gd name="connsiteY137" fmla="*/ 234692 h 920492"/>
                <a:gd name="connsiteX138" fmla="*/ 954882 w 1143000"/>
                <a:gd name="connsiteY138" fmla="*/ 225167 h 920492"/>
                <a:gd name="connsiteX139" fmla="*/ 945357 w 1143000"/>
                <a:gd name="connsiteY139" fmla="*/ 210879 h 920492"/>
                <a:gd name="connsiteX140" fmla="*/ 938213 w 1143000"/>
                <a:gd name="connsiteY140" fmla="*/ 196592 h 920492"/>
                <a:gd name="connsiteX141" fmla="*/ 931069 w 1143000"/>
                <a:gd name="connsiteY141" fmla="*/ 170398 h 920492"/>
                <a:gd name="connsiteX142" fmla="*/ 933450 w 1143000"/>
                <a:gd name="connsiteY142" fmla="*/ 141823 h 920492"/>
                <a:gd name="connsiteX143" fmla="*/ 938213 w 1143000"/>
                <a:gd name="connsiteY143" fmla="*/ 113248 h 920492"/>
                <a:gd name="connsiteX144" fmla="*/ 821531 w 1143000"/>
                <a:gd name="connsiteY144" fmla="*/ 41810 h 920492"/>
                <a:gd name="connsiteX145" fmla="*/ 809625 w 1143000"/>
                <a:gd name="connsiteY145" fmla="*/ 44192 h 920492"/>
                <a:gd name="connsiteX146" fmla="*/ 795338 w 1143000"/>
                <a:gd name="connsiteY146" fmla="*/ 41810 h 920492"/>
                <a:gd name="connsiteX147" fmla="*/ 790575 w 1143000"/>
                <a:gd name="connsiteY147" fmla="*/ 32285 h 920492"/>
                <a:gd name="connsiteX148" fmla="*/ 785813 w 1143000"/>
                <a:gd name="connsiteY148" fmla="*/ 25142 h 920492"/>
                <a:gd name="connsiteX149" fmla="*/ 766763 w 1143000"/>
                <a:gd name="connsiteY149" fmla="*/ 17998 h 920492"/>
                <a:gd name="connsiteX150" fmla="*/ 619125 w 1143000"/>
                <a:gd name="connsiteY150" fmla="*/ 10854 h 920492"/>
                <a:gd name="connsiteX151" fmla="*/ 616744 w 1143000"/>
                <a:gd name="connsiteY151" fmla="*/ 44192 h 920492"/>
                <a:gd name="connsiteX152" fmla="*/ 607219 w 1143000"/>
                <a:gd name="connsiteY152" fmla="*/ 56098 h 920492"/>
                <a:gd name="connsiteX153" fmla="*/ 590550 w 1143000"/>
                <a:gd name="connsiteY153" fmla="*/ 68004 h 920492"/>
                <a:gd name="connsiteX154" fmla="*/ 583406 w 1143000"/>
                <a:gd name="connsiteY154" fmla="*/ 113248 h 920492"/>
                <a:gd name="connsiteX155" fmla="*/ 566738 w 1143000"/>
                <a:gd name="connsiteY155" fmla="*/ 120392 h 920492"/>
                <a:gd name="connsiteX156" fmla="*/ 561975 w 1143000"/>
                <a:gd name="connsiteY156" fmla="*/ 134679 h 920492"/>
                <a:gd name="connsiteX157" fmla="*/ 552450 w 1143000"/>
                <a:gd name="connsiteY157" fmla="*/ 156110 h 920492"/>
                <a:gd name="connsiteX158" fmla="*/ 550069 w 1143000"/>
                <a:gd name="connsiteY158" fmla="*/ 165635 h 920492"/>
                <a:gd name="connsiteX159" fmla="*/ 538163 w 1143000"/>
                <a:gd name="connsiteY159" fmla="*/ 168017 h 920492"/>
                <a:gd name="connsiteX160" fmla="*/ 516731 w 1143000"/>
                <a:gd name="connsiteY160" fmla="*/ 172779 h 920492"/>
                <a:gd name="connsiteX161" fmla="*/ 502444 w 1143000"/>
                <a:gd name="connsiteY161" fmla="*/ 182304 h 920492"/>
                <a:gd name="connsiteX162" fmla="*/ 481013 w 1143000"/>
                <a:gd name="connsiteY162" fmla="*/ 198973 h 920492"/>
                <a:gd name="connsiteX163" fmla="*/ 473869 w 1143000"/>
                <a:gd name="connsiteY163" fmla="*/ 203735 h 920492"/>
                <a:gd name="connsiteX164" fmla="*/ 459581 w 1143000"/>
                <a:gd name="connsiteY164" fmla="*/ 210879 h 920492"/>
                <a:gd name="connsiteX165" fmla="*/ 385763 w 1143000"/>
                <a:gd name="connsiteY165" fmla="*/ 208498 h 920492"/>
                <a:gd name="connsiteX0" fmla="*/ 385763 w 1143000"/>
                <a:gd name="connsiteY0" fmla="*/ 208498 h 920492"/>
                <a:gd name="connsiteX1" fmla="*/ 383381 w 1143000"/>
                <a:gd name="connsiteY1" fmla="*/ 244217 h 920492"/>
                <a:gd name="connsiteX2" fmla="*/ 311944 w 1143000"/>
                <a:gd name="connsiteY2" fmla="*/ 237073 h 920492"/>
                <a:gd name="connsiteX3" fmla="*/ 307181 w 1143000"/>
                <a:gd name="connsiteY3" fmla="*/ 229929 h 920492"/>
                <a:gd name="connsiteX4" fmla="*/ 304800 w 1143000"/>
                <a:gd name="connsiteY4" fmla="*/ 222785 h 920492"/>
                <a:gd name="connsiteX5" fmla="*/ 297656 w 1143000"/>
                <a:gd name="connsiteY5" fmla="*/ 220404 h 920492"/>
                <a:gd name="connsiteX6" fmla="*/ 290513 w 1143000"/>
                <a:gd name="connsiteY6" fmla="*/ 215642 h 920492"/>
                <a:gd name="connsiteX7" fmla="*/ 238125 w 1143000"/>
                <a:gd name="connsiteY7" fmla="*/ 218023 h 920492"/>
                <a:gd name="connsiteX8" fmla="*/ 228600 w 1143000"/>
                <a:gd name="connsiteY8" fmla="*/ 232310 h 920492"/>
                <a:gd name="connsiteX9" fmla="*/ 214313 w 1143000"/>
                <a:gd name="connsiteY9" fmla="*/ 244217 h 920492"/>
                <a:gd name="connsiteX10" fmla="*/ 195263 w 1143000"/>
                <a:gd name="connsiteY10" fmla="*/ 260885 h 920492"/>
                <a:gd name="connsiteX11" fmla="*/ 188119 w 1143000"/>
                <a:gd name="connsiteY11" fmla="*/ 265648 h 920492"/>
                <a:gd name="connsiteX12" fmla="*/ 183356 w 1143000"/>
                <a:gd name="connsiteY12" fmla="*/ 272792 h 920492"/>
                <a:gd name="connsiteX13" fmla="*/ 176213 w 1143000"/>
                <a:gd name="connsiteY13" fmla="*/ 277554 h 920492"/>
                <a:gd name="connsiteX14" fmla="*/ 166688 w 1143000"/>
                <a:gd name="connsiteY14" fmla="*/ 291842 h 920492"/>
                <a:gd name="connsiteX15" fmla="*/ 157163 w 1143000"/>
                <a:gd name="connsiteY15" fmla="*/ 337085 h 920492"/>
                <a:gd name="connsiteX16" fmla="*/ 138113 w 1143000"/>
                <a:gd name="connsiteY16" fmla="*/ 339467 h 920492"/>
                <a:gd name="connsiteX17" fmla="*/ 126206 w 1143000"/>
                <a:gd name="connsiteY17" fmla="*/ 406142 h 920492"/>
                <a:gd name="connsiteX18" fmla="*/ 119063 w 1143000"/>
                <a:gd name="connsiteY18" fmla="*/ 408523 h 920492"/>
                <a:gd name="connsiteX19" fmla="*/ 107156 w 1143000"/>
                <a:gd name="connsiteY19" fmla="*/ 410904 h 920492"/>
                <a:gd name="connsiteX20" fmla="*/ 104775 w 1143000"/>
                <a:gd name="connsiteY20" fmla="*/ 418048 h 920492"/>
                <a:gd name="connsiteX21" fmla="*/ 102394 w 1143000"/>
                <a:gd name="connsiteY21" fmla="*/ 446623 h 920492"/>
                <a:gd name="connsiteX22" fmla="*/ 95250 w 1143000"/>
                <a:gd name="connsiteY22" fmla="*/ 449004 h 920492"/>
                <a:gd name="connsiteX23" fmla="*/ 73819 w 1143000"/>
                <a:gd name="connsiteY23" fmla="*/ 451385 h 920492"/>
                <a:gd name="connsiteX24" fmla="*/ 69056 w 1143000"/>
                <a:gd name="connsiteY24" fmla="*/ 477579 h 920492"/>
                <a:gd name="connsiteX25" fmla="*/ 66675 w 1143000"/>
                <a:gd name="connsiteY25" fmla="*/ 484723 h 920492"/>
                <a:gd name="connsiteX26" fmla="*/ 28575 w 1143000"/>
                <a:gd name="connsiteY26" fmla="*/ 491867 h 920492"/>
                <a:gd name="connsiteX27" fmla="*/ 23813 w 1143000"/>
                <a:gd name="connsiteY27" fmla="*/ 527585 h 920492"/>
                <a:gd name="connsiteX28" fmla="*/ 16669 w 1143000"/>
                <a:gd name="connsiteY28" fmla="*/ 529967 h 920492"/>
                <a:gd name="connsiteX29" fmla="*/ 0 w 1143000"/>
                <a:gd name="connsiteY29" fmla="*/ 532348 h 920492"/>
                <a:gd name="connsiteX30" fmla="*/ 7144 w 1143000"/>
                <a:gd name="connsiteY30" fmla="*/ 537110 h 920492"/>
                <a:gd name="connsiteX31" fmla="*/ 19050 w 1143000"/>
                <a:gd name="connsiteY31" fmla="*/ 551398 h 920492"/>
                <a:gd name="connsiteX32" fmla="*/ 26194 w 1143000"/>
                <a:gd name="connsiteY32" fmla="*/ 565685 h 920492"/>
                <a:gd name="connsiteX33" fmla="*/ 59531 w 1143000"/>
                <a:gd name="connsiteY33" fmla="*/ 568067 h 920492"/>
                <a:gd name="connsiteX34" fmla="*/ 66675 w 1143000"/>
                <a:gd name="connsiteY34" fmla="*/ 577592 h 920492"/>
                <a:gd name="connsiteX35" fmla="*/ 78581 w 1143000"/>
                <a:gd name="connsiteY35" fmla="*/ 591879 h 920492"/>
                <a:gd name="connsiteX36" fmla="*/ 92869 w 1143000"/>
                <a:gd name="connsiteY36" fmla="*/ 601404 h 920492"/>
                <a:gd name="connsiteX37" fmla="*/ 100013 w 1143000"/>
                <a:gd name="connsiteY37" fmla="*/ 606167 h 920492"/>
                <a:gd name="connsiteX38" fmla="*/ 116681 w 1143000"/>
                <a:gd name="connsiteY38" fmla="*/ 608548 h 920492"/>
                <a:gd name="connsiteX39" fmla="*/ 123825 w 1143000"/>
                <a:gd name="connsiteY39" fmla="*/ 610929 h 920492"/>
                <a:gd name="connsiteX40" fmla="*/ 126206 w 1143000"/>
                <a:gd name="connsiteY40" fmla="*/ 618073 h 920492"/>
                <a:gd name="connsiteX41" fmla="*/ 130969 w 1143000"/>
                <a:gd name="connsiteY41" fmla="*/ 625217 h 920492"/>
                <a:gd name="connsiteX42" fmla="*/ 133350 w 1143000"/>
                <a:gd name="connsiteY42" fmla="*/ 658554 h 920492"/>
                <a:gd name="connsiteX43" fmla="*/ 130969 w 1143000"/>
                <a:gd name="connsiteY43" fmla="*/ 720467 h 920492"/>
                <a:gd name="connsiteX44" fmla="*/ 128588 w 1143000"/>
                <a:gd name="connsiteY44" fmla="*/ 729992 h 920492"/>
                <a:gd name="connsiteX45" fmla="*/ 119063 w 1143000"/>
                <a:gd name="connsiteY45" fmla="*/ 744279 h 920492"/>
                <a:gd name="connsiteX46" fmla="*/ 114300 w 1143000"/>
                <a:gd name="connsiteY46" fmla="*/ 758567 h 920492"/>
                <a:gd name="connsiteX47" fmla="*/ 104775 w 1143000"/>
                <a:gd name="connsiteY47" fmla="*/ 772854 h 920492"/>
                <a:gd name="connsiteX48" fmla="*/ 83344 w 1143000"/>
                <a:gd name="connsiteY48" fmla="*/ 784760 h 920492"/>
                <a:gd name="connsiteX49" fmla="*/ 69056 w 1143000"/>
                <a:gd name="connsiteY49" fmla="*/ 796667 h 920492"/>
                <a:gd name="connsiteX50" fmla="*/ 66675 w 1143000"/>
                <a:gd name="connsiteY50" fmla="*/ 806192 h 920492"/>
                <a:gd name="connsiteX51" fmla="*/ 64294 w 1143000"/>
                <a:gd name="connsiteY51" fmla="*/ 813335 h 920492"/>
                <a:gd name="connsiteX52" fmla="*/ 66675 w 1143000"/>
                <a:gd name="connsiteY52" fmla="*/ 880010 h 920492"/>
                <a:gd name="connsiteX53" fmla="*/ 73819 w 1143000"/>
                <a:gd name="connsiteY53" fmla="*/ 887154 h 920492"/>
                <a:gd name="connsiteX54" fmla="*/ 78581 w 1143000"/>
                <a:gd name="connsiteY54" fmla="*/ 894298 h 920492"/>
                <a:gd name="connsiteX55" fmla="*/ 80963 w 1143000"/>
                <a:gd name="connsiteY55" fmla="*/ 901442 h 920492"/>
                <a:gd name="connsiteX56" fmla="*/ 102394 w 1143000"/>
                <a:gd name="connsiteY56" fmla="*/ 920492 h 920492"/>
                <a:gd name="connsiteX57" fmla="*/ 171450 w 1143000"/>
                <a:gd name="connsiteY57" fmla="*/ 918110 h 920492"/>
                <a:gd name="connsiteX58" fmla="*/ 178594 w 1143000"/>
                <a:gd name="connsiteY58" fmla="*/ 915729 h 920492"/>
                <a:gd name="connsiteX59" fmla="*/ 188119 w 1143000"/>
                <a:gd name="connsiteY59" fmla="*/ 908585 h 920492"/>
                <a:gd name="connsiteX60" fmla="*/ 195263 w 1143000"/>
                <a:gd name="connsiteY60" fmla="*/ 894298 h 920492"/>
                <a:gd name="connsiteX61" fmla="*/ 195263 w 1143000"/>
                <a:gd name="connsiteY61" fmla="*/ 860960 h 920492"/>
                <a:gd name="connsiteX62" fmla="*/ 202406 w 1143000"/>
                <a:gd name="connsiteY62" fmla="*/ 853817 h 920492"/>
                <a:gd name="connsiteX63" fmla="*/ 209550 w 1143000"/>
                <a:gd name="connsiteY63" fmla="*/ 851435 h 920492"/>
                <a:gd name="connsiteX64" fmla="*/ 216694 w 1143000"/>
                <a:gd name="connsiteY64" fmla="*/ 837148 h 920492"/>
                <a:gd name="connsiteX65" fmla="*/ 221456 w 1143000"/>
                <a:gd name="connsiteY65" fmla="*/ 830004 h 920492"/>
                <a:gd name="connsiteX66" fmla="*/ 226219 w 1143000"/>
                <a:gd name="connsiteY66" fmla="*/ 815717 h 920492"/>
                <a:gd name="connsiteX67" fmla="*/ 228600 w 1143000"/>
                <a:gd name="connsiteY67" fmla="*/ 808573 h 920492"/>
                <a:gd name="connsiteX68" fmla="*/ 235744 w 1143000"/>
                <a:gd name="connsiteY68" fmla="*/ 806192 h 920492"/>
                <a:gd name="connsiteX69" fmla="*/ 254794 w 1143000"/>
                <a:gd name="connsiteY69" fmla="*/ 789523 h 920492"/>
                <a:gd name="connsiteX70" fmla="*/ 276225 w 1143000"/>
                <a:gd name="connsiteY70" fmla="*/ 772854 h 920492"/>
                <a:gd name="connsiteX71" fmla="*/ 283369 w 1143000"/>
                <a:gd name="connsiteY71" fmla="*/ 770473 h 920492"/>
                <a:gd name="connsiteX72" fmla="*/ 300038 w 1143000"/>
                <a:gd name="connsiteY72" fmla="*/ 791904 h 920492"/>
                <a:gd name="connsiteX73" fmla="*/ 307181 w 1143000"/>
                <a:gd name="connsiteY73" fmla="*/ 794285 h 920492"/>
                <a:gd name="connsiteX74" fmla="*/ 323850 w 1143000"/>
                <a:gd name="connsiteY74" fmla="*/ 801429 h 920492"/>
                <a:gd name="connsiteX75" fmla="*/ 347663 w 1143000"/>
                <a:gd name="connsiteY75" fmla="*/ 813335 h 920492"/>
                <a:gd name="connsiteX76" fmla="*/ 342900 w 1143000"/>
                <a:gd name="connsiteY76" fmla="*/ 849054 h 920492"/>
                <a:gd name="connsiteX77" fmla="*/ 345281 w 1143000"/>
                <a:gd name="connsiteY77" fmla="*/ 882392 h 920492"/>
                <a:gd name="connsiteX78" fmla="*/ 352425 w 1143000"/>
                <a:gd name="connsiteY78" fmla="*/ 889535 h 920492"/>
                <a:gd name="connsiteX79" fmla="*/ 371475 w 1143000"/>
                <a:gd name="connsiteY79" fmla="*/ 906204 h 920492"/>
                <a:gd name="connsiteX80" fmla="*/ 378619 w 1143000"/>
                <a:gd name="connsiteY80" fmla="*/ 910967 h 920492"/>
                <a:gd name="connsiteX81" fmla="*/ 392906 w 1143000"/>
                <a:gd name="connsiteY81" fmla="*/ 915729 h 920492"/>
                <a:gd name="connsiteX82" fmla="*/ 421481 w 1143000"/>
                <a:gd name="connsiteY82" fmla="*/ 913348 h 920492"/>
                <a:gd name="connsiteX83" fmla="*/ 431006 w 1143000"/>
                <a:gd name="connsiteY83" fmla="*/ 903823 h 920492"/>
                <a:gd name="connsiteX84" fmla="*/ 438150 w 1143000"/>
                <a:gd name="connsiteY84" fmla="*/ 901442 h 920492"/>
                <a:gd name="connsiteX85" fmla="*/ 445294 w 1143000"/>
                <a:gd name="connsiteY85" fmla="*/ 884773 h 920492"/>
                <a:gd name="connsiteX86" fmla="*/ 452438 w 1143000"/>
                <a:gd name="connsiteY86" fmla="*/ 870485 h 920492"/>
                <a:gd name="connsiteX87" fmla="*/ 454819 w 1143000"/>
                <a:gd name="connsiteY87" fmla="*/ 863342 h 920492"/>
                <a:gd name="connsiteX88" fmla="*/ 471488 w 1143000"/>
                <a:gd name="connsiteY88" fmla="*/ 844292 h 920492"/>
                <a:gd name="connsiteX89" fmla="*/ 478631 w 1143000"/>
                <a:gd name="connsiteY89" fmla="*/ 841910 h 920492"/>
                <a:gd name="connsiteX90" fmla="*/ 492919 w 1143000"/>
                <a:gd name="connsiteY90" fmla="*/ 832385 h 920492"/>
                <a:gd name="connsiteX91" fmla="*/ 504825 w 1143000"/>
                <a:gd name="connsiteY91" fmla="*/ 820479 h 920492"/>
                <a:gd name="connsiteX92" fmla="*/ 509588 w 1143000"/>
                <a:gd name="connsiteY92" fmla="*/ 813335 h 920492"/>
                <a:gd name="connsiteX93" fmla="*/ 519113 w 1143000"/>
                <a:gd name="connsiteY93" fmla="*/ 801429 h 920492"/>
                <a:gd name="connsiteX94" fmla="*/ 521494 w 1143000"/>
                <a:gd name="connsiteY94" fmla="*/ 794285 h 920492"/>
                <a:gd name="connsiteX95" fmla="*/ 526256 w 1143000"/>
                <a:gd name="connsiteY95" fmla="*/ 787142 h 920492"/>
                <a:gd name="connsiteX96" fmla="*/ 535781 w 1143000"/>
                <a:gd name="connsiteY96" fmla="*/ 772854 h 920492"/>
                <a:gd name="connsiteX97" fmla="*/ 545306 w 1143000"/>
                <a:gd name="connsiteY97" fmla="*/ 763329 h 920492"/>
                <a:gd name="connsiteX98" fmla="*/ 745331 w 1143000"/>
                <a:gd name="connsiteY98" fmla="*/ 760948 h 920492"/>
                <a:gd name="connsiteX99" fmla="*/ 752475 w 1143000"/>
                <a:gd name="connsiteY99" fmla="*/ 758567 h 920492"/>
                <a:gd name="connsiteX100" fmla="*/ 766763 w 1143000"/>
                <a:gd name="connsiteY100" fmla="*/ 749042 h 920492"/>
                <a:gd name="connsiteX101" fmla="*/ 807244 w 1143000"/>
                <a:gd name="connsiteY101" fmla="*/ 722848 h 920492"/>
                <a:gd name="connsiteX102" fmla="*/ 847725 w 1143000"/>
                <a:gd name="connsiteY102" fmla="*/ 644267 h 920492"/>
                <a:gd name="connsiteX103" fmla="*/ 864394 w 1143000"/>
                <a:gd name="connsiteY103" fmla="*/ 637123 h 920492"/>
                <a:gd name="connsiteX104" fmla="*/ 940594 w 1143000"/>
                <a:gd name="connsiteY104" fmla="*/ 634742 h 920492"/>
                <a:gd name="connsiteX105" fmla="*/ 945357 w 1143000"/>
                <a:gd name="connsiteY105" fmla="*/ 627598 h 920492"/>
                <a:gd name="connsiteX106" fmla="*/ 950119 w 1143000"/>
                <a:gd name="connsiteY106" fmla="*/ 610929 h 920492"/>
                <a:gd name="connsiteX107" fmla="*/ 952500 w 1143000"/>
                <a:gd name="connsiteY107" fmla="*/ 599023 h 920492"/>
                <a:gd name="connsiteX108" fmla="*/ 966788 w 1143000"/>
                <a:gd name="connsiteY108" fmla="*/ 594260 h 920492"/>
                <a:gd name="connsiteX109" fmla="*/ 971550 w 1143000"/>
                <a:gd name="connsiteY109" fmla="*/ 584735 h 920492"/>
                <a:gd name="connsiteX110" fmla="*/ 973932 w 1143000"/>
                <a:gd name="connsiteY110" fmla="*/ 563304 h 920492"/>
                <a:gd name="connsiteX111" fmla="*/ 1007269 w 1143000"/>
                <a:gd name="connsiteY111" fmla="*/ 556160 h 920492"/>
                <a:gd name="connsiteX112" fmla="*/ 1009650 w 1143000"/>
                <a:gd name="connsiteY112" fmla="*/ 527585 h 920492"/>
                <a:gd name="connsiteX113" fmla="*/ 1012032 w 1143000"/>
                <a:gd name="connsiteY113" fmla="*/ 520442 h 920492"/>
                <a:gd name="connsiteX114" fmla="*/ 1019175 w 1143000"/>
                <a:gd name="connsiteY114" fmla="*/ 518060 h 920492"/>
                <a:gd name="connsiteX115" fmla="*/ 1038225 w 1143000"/>
                <a:gd name="connsiteY115" fmla="*/ 515679 h 920492"/>
                <a:gd name="connsiteX116" fmla="*/ 1042988 w 1143000"/>
                <a:gd name="connsiteY116" fmla="*/ 508535 h 920492"/>
                <a:gd name="connsiteX117" fmla="*/ 1038225 w 1143000"/>
                <a:gd name="connsiteY117" fmla="*/ 451385 h 920492"/>
                <a:gd name="connsiteX118" fmla="*/ 1040607 w 1143000"/>
                <a:gd name="connsiteY118" fmla="*/ 434717 h 920492"/>
                <a:gd name="connsiteX119" fmla="*/ 1069182 w 1143000"/>
                <a:gd name="connsiteY119" fmla="*/ 432335 h 920492"/>
                <a:gd name="connsiteX120" fmla="*/ 1071563 w 1143000"/>
                <a:gd name="connsiteY120" fmla="*/ 389473 h 920492"/>
                <a:gd name="connsiteX121" fmla="*/ 1073944 w 1143000"/>
                <a:gd name="connsiteY121" fmla="*/ 382329 h 920492"/>
                <a:gd name="connsiteX122" fmla="*/ 1081088 w 1143000"/>
                <a:gd name="connsiteY122" fmla="*/ 379948 h 920492"/>
                <a:gd name="connsiteX123" fmla="*/ 1090613 w 1143000"/>
                <a:gd name="connsiteY123" fmla="*/ 375185 h 920492"/>
                <a:gd name="connsiteX124" fmla="*/ 1104900 w 1143000"/>
                <a:gd name="connsiteY124" fmla="*/ 370423 h 920492"/>
                <a:gd name="connsiteX125" fmla="*/ 1119188 w 1143000"/>
                <a:gd name="connsiteY125" fmla="*/ 346610 h 920492"/>
                <a:gd name="connsiteX126" fmla="*/ 1121569 w 1143000"/>
                <a:gd name="connsiteY126" fmla="*/ 339467 h 920492"/>
                <a:gd name="connsiteX127" fmla="*/ 1126332 w 1143000"/>
                <a:gd name="connsiteY127" fmla="*/ 329942 h 920492"/>
                <a:gd name="connsiteX128" fmla="*/ 1128713 w 1143000"/>
                <a:gd name="connsiteY128" fmla="*/ 322798 h 920492"/>
                <a:gd name="connsiteX129" fmla="*/ 1135857 w 1143000"/>
                <a:gd name="connsiteY129" fmla="*/ 318035 h 920492"/>
                <a:gd name="connsiteX130" fmla="*/ 1143000 w 1143000"/>
                <a:gd name="connsiteY130" fmla="*/ 310892 h 920492"/>
                <a:gd name="connsiteX131" fmla="*/ 1140619 w 1143000"/>
                <a:gd name="connsiteY131" fmla="*/ 284698 h 920492"/>
                <a:gd name="connsiteX132" fmla="*/ 1126332 w 1143000"/>
                <a:gd name="connsiteY132" fmla="*/ 277554 h 920492"/>
                <a:gd name="connsiteX133" fmla="*/ 1002507 w 1143000"/>
                <a:gd name="connsiteY133" fmla="*/ 275173 h 920492"/>
                <a:gd name="connsiteX134" fmla="*/ 988219 w 1143000"/>
                <a:gd name="connsiteY134" fmla="*/ 270410 h 920492"/>
                <a:gd name="connsiteX135" fmla="*/ 981075 w 1143000"/>
                <a:gd name="connsiteY135" fmla="*/ 268029 h 920492"/>
                <a:gd name="connsiteX136" fmla="*/ 971550 w 1143000"/>
                <a:gd name="connsiteY136" fmla="*/ 251360 h 920492"/>
                <a:gd name="connsiteX137" fmla="*/ 969169 w 1143000"/>
                <a:gd name="connsiteY137" fmla="*/ 234692 h 920492"/>
                <a:gd name="connsiteX138" fmla="*/ 954882 w 1143000"/>
                <a:gd name="connsiteY138" fmla="*/ 225167 h 920492"/>
                <a:gd name="connsiteX139" fmla="*/ 945357 w 1143000"/>
                <a:gd name="connsiteY139" fmla="*/ 210879 h 920492"/>
                <a:gd name="connsiteX140" fmla="*/ 938213 w 1143000"/>
                <a:gd name="connsiteY140" fmla="*/ 196592 h 920492"/>
                <a:gd name="connsiteX141" fmla="*/ 931069 w 1143000"/>
                <a:gd name="connsiteY141" fmla="*/ 170398 h 920492"/>
                <a:gd name="connsiteX142" fmla="*/ 933450 w 1143000"/>
                <a:gd name="connsiteY142" fmla="*/ 141823 h 920492"/>
                <a:gd name="connsiteX143" fmla="*/ 938213 w 1143000"/>
                <a:gd name="connsiteY143" fmla="*/ 113248 h 920492"/>
                <a:gd name="connsiteX144" fmla="*/ 821531 w 1143000"/>
                <a:gd name="connsiteY144" fmla="*/ 41810 h 920492"/>
                <a:gd name="connsiteX145" fmla="*/ 809625 w 1143000"/>
                <a:gd name="connsiteY145" fmla="*/ 44192 h 920492"/>
                <a:gd name="connsiteX146" fmla="*/ 795338 w 1143000"/>
                <a:gd name="connsiteY146" fmla="*/ 41810 h 920492"/>
                <a:gd name="connsiteX147" fmla="*/ 790575 w 1143000"/>
                <a:gd name="connsiteY147" fmla="*/ 32285 h 920492"/>
                <a:gd name="connsiteX148" fmla="*/ 785813 w 1143000"/>
                <a:gd name="connsiteY148" fmla="*/ 25142 h 920492"/>
                <a:gd name="connsiteX149" fmla="*/ 766763 w 1143000"/>
                <a:gd name="connsiteY149" fmla="*/ 17998 h 920492"/>
                <a:gd name="connsiteX150" fmla="*/ 619125 w 1143000"/>
                <a:gd name="connsiteY150" fmla="*/ 10854 h 920492"/>
                <a:gd name="connsiteX151" fmla="*/ 616744 w 1143000"/>
                <a:gd name="connsiteY151" fmla="*/ 44192 h 920492"/>
                <a:gd name="connsiteX152" fmla="*/ 607219 w 1143000"/>
                <a:gd name="connsiteY152" fmla="*/ 56098 h 920492"/>
                <a:gd name="connsiteX153" fmla="*/ 590550 w 1143000"/>
                <a:gd name="connsiteY153" fmla="*/ 68004 h 920492"/>
                <a:gd name="connsiteX154" fmla="*/ 583406 w 1143000"/>
                <a:gd name="connsiteY154" fmla="*/ 113248 h 920492"/>
                <a:gd name="connsiteX155" fmla="*/ 566738 w 1143000"/>
                <a:gd name="connsiteY155" fmla="*/ 120392 h 920492"/>
                <a:gd name="connsiteX156" fmla="*/ 561975 w 1143000"/>
                <a:gd name="connsiteY156" fmla="*/ 134679 h 920492"/>
                <a:gd name="connsiteX157" fmla="*/ 552450 w 1143000"/>
                <a:gd name="connsiteY157" fmla="*/ 156110 h 920492"/>
                <a:gd name="connsiteX158" fmla="*/ 550069 w 1143000"/>
                <a:gd name="connsiteY158" fmla="*/ 165635 h 920492"/>
                <a:gd name="connsiteX159" fmla="*/ 538163 w 1143000"/>
                <a:gd name="connsiteY159" fmla="*/ 168017 h 920492"/>
                <a:gd name="connsiteX160" fmla="*/ 516731 w 1143000"/>
                <a:gd name="connsiteY160" fmla="*/ 172779 h 920492"/>
                <a:gd name="connsiteX161" fmla="*/ 502444 w 1143000"/>
                <a:gd name="connsiteY161" fmla="*/ 182304 h 920492"/>
                <a:gd name="connsiteX162" fmla="*/ 481013 w 1143000"/>
                <a:gd name="connsiteY162" fmla="*/ 198973 h 920492"/>
                <a:gd name="connsiteX163" fmla="*/ 473869 w 1143000"/>
                <a:gd name="connsiteY163" fmla="*/ 203735 h 920492"/>
                <a:gd name="connsiteX164" fmla="*/ 459581 w 1143000"/>
                <a:gd name="connsiteY164" fmla="*/ 210879 h 920492"/>
                <a:gd name="connsiteX165" fmla="*/ 385763 w 1143000"/>
                <a:gd name="connsiteY165" fmla="*/ 208498 h 920492"/>
                <a:gd name="connsiteX0" fmla="*/ 385763 w 1143000"/>
                <a:gd name="connsiteY0" fmla="*/ 208498 h 920492"/>
                <a:gd name="connsiteX1" fmla="*/ 383381 w 1143000"/>
                <a:gd name="connsiteY1" fmla="*/ 244217 h 920492"/>
                <a:gd name="connsiteX2" fmla="*/ 311944 w 1143000"/>
                <a:gd name="connsiteY2" fmla="*/ 237073 h 920492"/>
                <a:gd name="connsiteX3" fmla="*/ 307181 w 1143000"/>
                <a:gd name="connsiteY3" fmla="*/ 229929 h 920492"/>
                <a:gd name="connsiteX4" fmla="*/ 304800 w 1143000"/>
                <a:gd name="connsiteY4" fmla="*/ 222785 h 920492"/>
                <a:gd name="connsiteX5" fmla="*/ 297656 w 1143000"/>
                <a:gd name="connsiteY5" fmla="*/ 220404 h 920492"/>
                <a:gd name="connsiteX6" fmla="*/ 290513 w 1143000"/>
                <a:gd name="connsiteY6" fmla="*/ 215642 h 920492"/>
                <a:gd name="connsiteX7" fmla="*/ 238125 w 1143000"/>
                <a:gd name="connsiteY7" fmla="*/ 218023 h 920492"/>
                <a:gd name="connsiteX8" fmla="*/ 228600 w 1143000"/>
                <a:gd name="connsiteY8" fmla="*/ 232310 h 920492"/>
                <a:gd name="connsiteX9" fmla="*/ 214313 w 1143000"/>
                <a:gd name="connsiteY9" fmla="*/ 244217 h 920492"/>
                <a:gd name="connsiteX10" fmla="*/ 195263 w 1143000"/>
                <a:gd name="connsiteY10" fmla="*/ 260885 h 920492"/>
                <a:gd name="connsiteX11" fmla="*/ 188119 w 1143000"/>
                <a:gd name="connsiteY11" fmla="*/ 265648 h 920492"/>
                <a:gd name="connsiteX12" fmla="*/ 183356 w 1143000"/>
                <a:gd name="connsiteY12" fmla="*/ 272792 h 920492"/>
                <a:gd name="connsiteX13" fmla="*/ 176213 w 1143000"/>
                <a:gd name="connsiteY13" fmla="*/ 277554 h 920492"/>
                <a:gd name="connsiteX14" fmla="*/ 166688 w 1143000"/>
                <a:gd name="connsiteY14" fmla="*/ 291842 h 920492"/>
                <a:gd name="connsiteX15" fmla="*/ 157163 w 1143000"/>
                <a:gd name="connsiteY15" fmla="*/ 337085 h 920492"/>
                <a:gd name="connsiteX16" fmla="*/ 138113 w 1143000"/>
                <a:gd name="connsiteY16" fmla="*/ 339467 h 920492"/>
                <a:gd name="connsiteX17" fmla="*/ 126206 w 1143000"/>
                <a:gd name="connsiteY17" fmla="*/ 406142 h 920492"/>
                <a:gd name="connsiteX18" fmla="*/ 119063 w 1143000"/>
                <a:gd name="connsiteY18" fmla="*/ 408523 h 920492"/>
                <a:gd name="connsiteX19" fmla="*/ 107156 w 1143000"/>
                <a:gd name="connsiteY19" fmla="*/ 410904 h 920492"/>
                <a:gd name="connsiteX20" fmla="*/ 104775 w 1143000"/>
                <a:gd name="connsiteY20" fmla="*/ 418048 h 920492"/>
                <a:gd name="connsiteX21" fmla="*/ 102394 w 1143000"/>
                <a:gd name="connsiteY21" fmla="*/ 446623 h 920492"/>
                <a:gd name="connsiteX22" fmla="*/ 95250 w 1143000"/>
                <a:gd name="connsiteY22" fmla="*/ 449004 h 920492"/>
                <a:gd name="connsiteX23" fmla="*/ 73819 w 1143000"/>
                <a:gd name="connsiteY23" fmla="*/ 451385 h 920492"/>
                <a:gd name="connsiteX24" fmla="*/ 69056 w 1143000"/>
                <a:gd name="connsiteY24" fmla="*/ 477579 h 920492"/>
                <a:gd name="connsiteX25" fmla="*/ 66675 w 1143000"/>
                <a:gd name="connsiteY25" fmla="*/ 484723 h 920492"/>
                <a:gd name="connsiteX26" fmla="*/ 28575 w 1143000"/>
                <a:gd name="connsiteY26" fmla="*/ 491867 h 920492"/>
                <a:gd name="connsiteX27" fmla="*/ 23813 w 1143000"/>
                <a:gd name="connsiteY27" fmla="*/ 527585 h 920492"/>
                <a:gd name="connsiteX28" fmla="*/ 16669 w 1143000"/>
                <a:gd name="connsiteY28" fmla="*/ 529967 h 920492"/>
                <a:gd name="connsiteX29" fmla="*/ 0 w 1143000"/>
                <a:gd name="connsiteY29" fmla="*/ 532348 h 920492"/>
                <a:gd name="connsiteX30" fmla="*/ 7144 w 1143000"/>
                <a:gd name="connsiteY30" fmla="*/ 537110 h 920492"/>
                <a:gd name="connsiteX31" fmla="*/ 19050 w 1143000"/>
                <a:gd name="connsiteY31" fmla="*/ 551398 h 920492"/>
                <a:gd name="connsiteX32" fmla="*/ 26194 w 1143000"/>
                <a:gd name="connsiteY32" fmla="*/ 565685 h 920492"/>
                <a:gd name="connsiteX33" fmla="*/ 59531 w 1143000"/>
                <a:gd name="connsiteY33" fmla="*/ 568067 h 920492"/>
                <a:gd name="connsiteX34" fmla="*/ 66675 w 1143000"/>
                <a:gd name="connsiteY34" fmla="*/ 577592 h 920492"/>
                <a:gd name="connsiteX35" fmla="*/ 78581 w 1143000"/>
                <a:gd name="connsiteY35" fmla="*/ 591879 h 920492"/>
                <a:gd name="connsiteX36" fmla="*/ 92869 w 1143000"/>
                <a:gd name="connsiteY36" fmla="*/ 601404 h 920492"/>
                <a:gd name="connsiteX37" fmla="*/ 100013 w 1143000"/>
                <a:gd name="connsiteY37" fmla="*/ 606167 h 920492"/>
                <a:gd name="connsiteX38" fmla="*/ 116681 w 1143000"/>
                <a:gd name="connsiteY38" fmla="*/ 608548 h 920492"/>
                <a:gd name="connsiteX39" fmla="*/ 123825 w 1143000"/>
                <a:gd name="connsiteY39" fmla="*/ 610929 h 920492"/>
                <a:gd name="connsiteX40" fmla="*/ 126206 w 1143000"/>
                <a:gd name="connsiteY40" fmla="*/ 618073 h 920492"/>
                <a:gd name="connsiteX41" fmla="*/ 130969 w 1143000"/>
                <a:gd name="connsiteY41" fmla="*/ 625217 h 920492"/>
                <a:gd name="connsiteX42" fmla="*/ 133350 w 1143000"/>
                <a:gd name="connsiteY42" fmla="*/ 658554 h 920492"/>
                <a:gd name="connsiteX43" fmla="*/ 130969 w 1143000"/>
                <a:gd name="connsiteY43" fmla="*/ 720467 h 920492"/>
                <a:gd name="connsiteX44" fmla="*/ 128588 w 1143000"/>
                <a:gd name="connsiteY44" fmla="*/ 729992 h 920492"/>
                <a:gd name="connsiteX45" fmla="*/ 119063 w 1143000"/>
                <a:gd name="connsiteY45" fmla="*/ 744279 h 920492"/>
                <a:gd name="connsiteX46" fmla="*/ 114300 w 1143000"/>
                <a:gd name="connsiteY46" fmla="*/ 758567 h 920492"/>
                <a:gd name="connsiteX47" fmla="*/ 104775 w 1143000"/>
                <a:gd name="connsiteY47" fmla="*/ 772854 h 920492"/>
                <a:gd name="connsiteX48" fmla="*/ 83344 w 1143000"/>
                <a:gd name="connsiteY48" fmla="*/ 784760 h 920492"/>
                <a:gd name="connsiteX49" fmla="*/ 69056 w 1143000"/>
                <a:gd name="connsiteY49" fmla="*/ 796667 h 920492"/>
                <a:gd name="connsiteX50" fmla="*/ 66675 w 1143000"/>
                <a:gd name="connsiteY50" fmla="*/ 806192 h 920492"/>
                <a:gd name="connsiteX51" fmla="*/ 64294 w 1143000"/>
                <a:gd name="connsiteY51" fmla="*/ 813335 h 920492"/>
                <a:gd name="connsiteX52" fmla="*/ 66675 w 1143000"/>
                <a:gd name="connsiteY52" fmla="*/ 880010 h 920492"/>
                <a:gd name="connsiteX53" fmla="*/ 73819 w 1143000"/>
                <a:gd name="connsiteY53" fmla="*/ 887154 h 920492"/>
                <a:gd name="connsiteX54" fmla="*/ 78581 w 1143000"/>
                <a:gd name="connsiteY54" fmla="*/ 894298 h 920492"/>
                <a:gd name="connsiteX55" fmla="*/ 80963 w 1143000"/>
                <a:gd name="connsiteY55" fmla="*/ 901442 h 920492"/>
                <a:gd name="connsiteX56" fmla="*/ 102394 w 1143000"/>
                <a:gd name="connsiteY56" fmla="*/ 920492 h 920492"/>
                <a:gd name="connsiteX57" fmla="*/ 171450 w 1143000"/>
                <a:gd name="connsiteY57" fmla="*/ 918110 h 920492"/>
                <a:gd name="connsiteX58" fmla="*/ 178594 w 1143000"/>
                <a:gd name="connsiteY58" fmla="*/ 915729 h 920492"/>
                <a:gd name="connsiteX59" fmla="*/ 188119 w 1143000"/>
                <a:gd name="connsiteY59" fmla="*/ 908585 h 920492"/>
                <a:gd name="connsiteX60" fmla="*/ 195263 w 1143000"/>
                <a:gd name="connsiteY60" fmla="*/ 894298 h 920492"/>
                <a:gd name="connsiteX61" fmla="*/ 195263 w 1143000"/>
                <a:gd name="connsiteY61" fmla="*/ 860960 h 920492"/>
                <a:gd name="connsiteX62" fmla="*/ 202406 w 1143000"/>
                <a:gd name="connsiteY62" fmla="*/ 853817 h 920492"/>
                <a:gd name="connsiteX63" fmla="*/ 209550 w 1143000"/>
                <a:gd name="connsiteY63" fmla="*/ 851435 h 920492"/>
                <a:gd name="connsiteX64" fmla="*/ 216694 w 1143000"/>
                <a:gd name="connsiteY64" fmla="*/ 837148 h 920492"/>
                <a:gd name="connsiteX65" fmla="*/ 221456 w 1143000"/>
                <a:gd name="connsiteY65" fmla="*/ 830004 h 920492"/>
                <a:gd name="connsiteX66" fmla="*/ 226219 w 1143000"/>
                <a:gd name="connsiteY66" fmla="*/ 815717 h 920492"/>
                <a:gd name="connsiteX67" fmla="*/ 228600 w 1143000"/>
                <a:gd name="connsiteY67" fmla="*/ 808573 h 920492"/>
                <a:gd name="connsiteX68" fmla="*/ 235744 w 1143000"/>
                <a:gd name="connsiteY68" fmla="*/ 806192 h 920492"/>
                <a:gd name="connsiteX69" fmla="*/ 254794 w 1143000"/>
                <a:gd name="connsiteY69" fmla="*/ 789523 h 920492"/>
                <a:gd name="connsiteX70" fmla="*/ 276225 w 1143000"/>
                <a:gd name="connsiteY70" fmla="*/ 772854 h 920492"/>
                <a:gd name="connsiteX71" fmla="*/ 283369 w 1143000"/>
                <a:gd name="connsiteY71" fmla="*/ 770473 h 920492"/>
                <a:gd name="connsiteX72" fmla="*/ 300038 w 1143000"/>
                <a:gd name="connsiteY72" fmla="*/ 791904 h 920492"/>
                <a:gd name="connsiteX73" fmla="*/ 307181 w 1143000"/>
                <a:gd name="connsiteY73" fmla="*/ 794285 h 920492"/>
                <a:gd name="connsiteX74" fmla="*/ 323850 w 1143000"/>
                <a:gd name="connsiteY74" fmla="*/ 801429 h 920492"/>
                <a:gd name="connsiteX75" fmla="*/ 347663 w 1143000"/>
                <a:gd name="connsiteY75" fmla="*/ 813335 h 920492"/>
                <a:gd name="connsiteX76" fmla="*/ 342900 w 1143000"/>
                <a:gd name="connsiteY76" fmla="*/ 849054 h 920492"/>
                <a:gd name="connsiteX77" fmla="*/ 345281 w 1143000"/>
                <a:gd name="connsiteY77" fmla="*/ 882392 h 920492"/>
                <a:gd name="connsiteX78" fmla="*/ 352425 w 1143000"/>
                <a:gd name="connsiteY78" fmla="*/ 889535 h 920492"/>
                <a:gd name="connsiteX79" fmla="*/ 371475 w 1143000"/>
                <a:gd name="connsiteY79" fmla="*/ 906204 h 920492"/>
                <a:gd name="connsiteX80" fmla="*/ 378619 w 1143000"/>
                <a:gd name="connsiteY80" fmla="*/ 910967 h 920492"/>
                <a:gd name="connsiteX81" fmla="*/ 392906 w 1143000"/>
                <a:gd name="connsiteY81" fmla="*/ 915729 h 920492"/>
                <a:gd name="connsiteX82" fmla="*/ 421481 w 1143000"/>
                <a:gd name="connsiteY82" fmla="*/ 913348 h 920492"/>
                <a:gd name="connsiteX83" fmla="*/ 431006 w 1143000"/>
                <a:gd name="connsiteY83" fmla="*/ 903823 h 920492"/>
                <a:gd name="connsiteX84" fmla="*/ 438150 w 1143000"/>
                <a:gd name="connsiteY84" fmla="*/ 901442 h 920492"/>
                <a:gd name="connsiteX85" fmla="*/ 445294 w 1143000"/>
                <a:gd name="connsiteY85" fmla="*/ 884773 h 920492"/>
                <a:gd name="connsiteX86" fmla="*/ 452438 w 1143000"/>
                <a:gd name="connsiteY86" fmla="*/ 870485 h 920492"/>
                <a:gd name="connsiteX87" fmla="*/ 454819 w 1143000"/>
                <a:gd name="connsiteY87" fmla="*/ 863342 h 920492"/>
                <a:gd name="connsiteX88" fmla="*/ 471488 w 1143000"/>
                <a:gd name="connsiteY88" fmla="*/ 844292 h 920492"/>
                <a:gd name="connsiteX89" fmla="*/ 478631 w 1143000"/>
                <a:gd name="connsiteY89" fmla="*/ 841910 h 920492"/>
                <a:gd name="connsiteX90" fmla="*/ 492919 w 1143000"/>
                <a:gd name="connsiteY90" fmla="*/ 832385 h 920492"/>
                <a:gd name="connsiteX91" fmla="*/ 504825 w 1143000"/>
                <a:gd name="connsiteY91" fmla="*/ 820479 h 920492"/>
                <a:gd name="connsiteX92" fmla="*/ 509588 w 1143000"/>
                <a:gd name="connsiteY92" fmla="*/ 813335 h 920492"/>
                <a:gd name="connsiteX93" fmla="*/ 519113 w 1143000"/>
                <a:gd name="connsiteY93" fmla="*/ 801429 h 920492"/>
                <a:gd name="connsiteX94" fmla="*/ 521494 w 1143000"/>
                <a:gd name="connsiteY94" fmla="*/ 794285 h 920492"/>
                <a:gd name="connsiteX95" fmla="*/ 526256 w 1143000"/>
                <a:gd name="connsiteY95" fmla="*/ 787142 h 920492"/>
                <a:gd name="connsiteX96" fmla="*/ 535781 w 1143000"/>
                <a:gd name="connsiteY96" fmla="*/ 772854 h 920492"/>
                <a:gd name="connsiteX97" fmla="*/ 545306 w 1143000"/>
                <a:gd name="connsiteY97" fmla="*/ 763329 h 920492"/>
                <a:gd name="connsiteX98" fmla="*/ 745331 w 1143000"/>
                <a:gd name="connsiteY98" fmla="*/ 760948 h 920492"/>
                <a:gd name="connsiteX99" fmla="*/ 752475 w 1143000"/>
                <a:gd name="connsiteY99" fmla="*/ 758567 h 920492"/>
                <a:gd name="connsiteX100" fmla="*/ 766763 w 1143000"/>
                <a:gd name="connsiteY100" fmla="*/ 749042 h 920492"/>
                <a:gd name="connsiteX101" fmla="*/ 807244 w 1143000"/>
                <a:gd name="connsiteY101" fmla="*/ 722848 h 920492"/>
                <a:gd name="connsiteX102" fmla="*/ 864394 w 1143000"/>
                <a:gd name="connsiteY102" fmla="*/ 637123 h 920492"/>
                <a:gd name="connsiteX103" fmla="*/ 940594 w 1143000"/>
                <a:gd name="connsiteY103" fmla="*/ 634742 h 920492"/>
                <a:gd name="connsiteX104" fmla="*/ 945357 w 1143000"/>
                <a:gd name="connsiteY104" fmla="*/ 627598 h 920492"/>
                <a:gd name="connsiteX105" fmla="*/ 950119 w 1143000"/>
                <a:gd name="connsiteY105" fmla="*/ 610929 h 920492"/>
                <a:gd name="connsiteX106" fmla="*/ 952500 w 1143000"/>
                <a:gd name="connsiteY106" fmla="*/ 599023 h 920492"/>
                <a:gd name="connsiteX107" fmla="*/ 966788 w 1143000"/>
                <a:gd name="connsiteY107" fmla="*/ 594260 h 920492"/>
                <a:gd name="connsiteX108" fmla="*/ 971550 w 1143000"/>
                <a:gd name="connsiteY108" fmla="*/ 584735 h 920492"/>
                <a:gd name="connsiteX109" fmla="*/ 973932 w 1143000"/>
                <a:gd name="connsiteY109" fmla="*/ 563304 h 920492"/>
                <a:gd name="connsiteX110" fmla="*/ 1007269 w 1143000"/>
                <a:gd name="connsiteY110" fmla="*/ 556160 h 920492"/>
                <a:gd name="connsiteX111" fmla="*/ 1009650 w 1143000"/>
                <a:gd name="connsiteY111" fmla="*/ 527585 h 920492"/>
                <a:gd name="connsiteX112" fmla="*/ 1012032 w 1143000"/>
                <a:gd name="connsiteY112" fmla="*/ 520442 h 920492"/>
                <a:gd name="connsiteX113" fmla="*/ 1019175 w 1143000"/>
                <a:gd name="connsiteY113" fmla="*/ 518060 h 920492"/>
                <a:gd name="connsiteX114" fmla="*/ 1038225 w 1143000"/>
                <a:gd name="connsiteY114" fmla="*/ 515679 h 920492"/>
                <a:gd name="connsiteX115" fmla="*/ 1042988 w 1143000"/>
                <a:gd name="connsiteY115" fmla="*/ 508535 h 920492"/>
                <a:gd name="connsiteX116" fmla="*/ 1038225 w 1143000"/>
                <a:gd name="connsiteY116" fmla="*/ 451385 h 920492"/>
                <a:gd name="connsiteX117" fmla="*/ 1040607 w 1143000"/>
                <a:gd name="connsiteY117" fmla="*/ 434717 h 920492"/>
                <a:gd name="connsiteX118" fmla="*/ 1069182 w 1143000"/>
                <a:gd name="connsiteY118" fmla="*/ 432335 h 920492"/>
                <a:gd name="connsiteX119" fmla="*/ 1071563 w 1143000"/>
                <a:gd name="connsiteY119" fmla="*/ 389473 h 920492"/>
                <a:gd name="connsiteX120" fmla="*/ 1073944 w 1143000"/>
                <a:gd name="connsiteY120" fmla="*/ 382329 h 920492"/>
                <a:gd name="connsiteX121" fmla="*/ 1081088 w 1143000"/>
                <a:gd name="connsiteY121" fmla="*/ 379948 h 920492"/>
                <a:gd name="connsiteX122" fmla="*/ 1090613 w 1143000"/>
                <a:gd name="connsiteY122" fmla="*/ 375185 h 920492"/>
                <a:gd name="connsiteX123" fmla="*/ 1104900 w 1143000"/>
                <a:gd name="connsiteY123" fmla="*/ 370423 h 920492"/>
                <a:gd name="connsiteX124" fmla="*/ 1119188 w 1143000"/>
                <a:gd name="connsiteY124" fmla="*/ 346610 h 920492"/>
                <a:gd name="connsiteX125" fmla="*/ 1121569 w 1143000"/>
                <a:gd name="connsiteY125" fmla="*/ 339467 h 920492"/>
                <a:gd name="connsiteX126" fmla="*/ 1126332 w 1143000"/>
                <a:gd name="connsiteY126" fmla="*/ 329942 h 920492"/>
                <a:gd name="connsiteX127" fmla="*/ 1128713 w 1143000"/>
                <a:gd name="connsiteY127" fmla="*/ 322798 h 920492"/>
                <a:gd name="connsiteX128" fmla="*/ 1135857 w 1143000"/>
                <a:gd name="connsiteY128" fmla="*/ 318035 h 920492"/>
                <a:gd name="connsiteX129" fmla="*/ 1143000 w 1143000"/>
                <a:gd name="connsiteY129" fmla="*/ 310892 h 920492"/>
                <a:gd name="connsiteX130" fmla="*/ 1140619 w 1143000"/>
                <a:gd name="connsiteY130" fmla="*/ 284698 h 920492"/>
                <a:gd name="connsiteX131" fmla="*/ 1126332 w 1143000"/>
                <a:gd name="connsiteY131" fmla="*/ 277554 h 920492"/>
                <a:gd name="connsiteX132" fmla="*/ 1002507 w 1143000"/>
                <a:gd name="connsiteY132" fmla="*/ 275173 h 920492"/>
                <a:gd name="connsiteX133" fmla="*/ 988219 w 1143000"/>
                <a:gd name="connsiteY133" fmla="*/ 270410 h 920492"/>
                <a:gd name="connsiteX134" fmla="*/ 981075 w 1143000"/>
                <a:gd name="connsiteY134" fmla="*/ 268029 h 920492"/>
                <a:gd name="connsiteX135" fmla="*/ 971550 w 1143000"/>
                <a:gd name="connsiteY135" fmla="*/ 251360 h 920492"/>
                <a:gd name="connsiteX136" fmla="*/ 969169 w 1143000"/>
                <a:gd name="connsiteY136" fmla="*/ 234692 h 920492"/>
                <a:gd name="connsiteX137" fmla="*/ 954882 w 1143000"/>
                <a:gd name="connsiteY137" fmla="*/ 225167 h 920492"/>
                <a:gd name="connsiteX138" fmla="*/ 945357 w 1143000"/>
                <a:gd name="connsiteY138" fmla="*/ 210879 h 920492"/>
                <a:gd name="connsiteX139" fmla="*/ 938213 w 1143000"/>
                <a:gd name="connsiteY139" fmla="*/ 196592 h 920492"/>
                <a:gd name="connsiteX140" fmla="*/ 931069 w 1143000"/>
                <a:gd name="connsiteY140" fmla="*/ 170398 h 920492"/>
                <a:gd name="connsiteX141" fmla="*/ 933450 w 1143000"/>
                <a:gd name="connsiteY141" fmla="*/ 141823 h 920492"/>
                <a:gd name="connsiteX142" fmla="*/ 938213 w 1143000"/>
                <a:gd name="connsiteY142" fmla="*/ 113248 h 920492"/>
                <a:gd name="connsiteX143" fmla="*/ 821531 w 1143000"/>
                <a:gd name="connsiteY143" fmla="*/ 41810 h 920492"/>
                <a:gd name="connsiteX144" fmla="*/ 809625 w 1143000"/>
                <a:gd name="connsiteY144" fmla="*/ 44192 h 920492"/>
                <a:gd name="connsiteX145" fmla="*/ 795338 w 1143000"/>
                <a:gd name="connsiteY145" fmla="*/ 41810 h 920492"/>
                <a:gd name="connsiteX146" fmla="*/ 790575 w 1143000"/>
                <a:gd name="connsiteY146" fmla="*/ 32285 h 920492"/>
                <a:gd name="connsiteX147" fmla="*/ 785813 w 1143000"/>
                <a:gd name="connsiteY147" fmla="*/ 25142 h 920492"/>
                <a:gd name="connsiteX148" fmla="*/ 766763 w 1143000"/>
                <a:gd name="connsiteY148" fmla="*/ 17998 h 920492"/>
                <a:gd name="connsiteX149" fmla="*/ 619125 w 1143000"/>
                <a:gd name="connsiteY149" fmla="*/ 10854 h 920492"/>
                <a:gd name="connsiteX150" fmla="*/ 616744 w 1143000"/>
                <a:gd name="connsiteY150" fmla="*/ 44192 h 920492"/>
                <a:gd name="connsiteX151" fmla="*/ 607219 w 1143000"/>
                <a:gd name="connsiteY151" fmla="*/ 56098 h 920492"/>
                <a:gd name="connsiteX152" fmla="*/ 590550 w 1143000"/>
                <a:gd name="connsiteY152" fmla="*/ 68004 h 920492"/>
                <a:gd name="connsiteX153" fmla="*/ 583406 w 1143000"/>
                <a:gd name="connsiteY153" fmla="*/ 113248 h 920492"/>
                <a:gd name="connsiteX154" fmla="*/ 566738 w 1143000"/>
                <a:gd name="connsiteY154" fmla="*/ 120392 h 920492"/>
                <a:gd name="connsiteX155" fmla="*/ 561975 w 1143000"/>
                <a:gd name="connsiteY155" fmla="*/ 134679 h 920492"/>
                <a:gd name="connsiteX156" fmla="*/ 552450 w 1143000"/>
                <a:gd name="connsiteY156" fmla="*/ 156110 h 920492"/>
                <a:gd name="connsiteX157" fmla="*/ 550069 w 1143000"/>
                <a:gd name="connsiteY157" fmla="*/ 165635 h 920492"/>
                <a:gd name="connsiteX158" fmla="*/ 538163 w 1143000"/>
                <a:gd name="connsiteY158" fmla="*/ 168017 h 920492"/>
                <a:gd name="connsiteX159" fmla="*/ 516731 w 1143000"/>
                <a:gd name="connsiteY159" fmla="*/ 172779 h 920492"/>
                <a:gd name="connsiteX160" fmla="*/ 502444 w 1143000"/>
                <a:gd name="connsiteY160" fmla="*/ 182304 h 920492"/>
                <a:gd name="connsiteX161" fmla="*/ 481013 w 1143000"/>
                <a:gd name="connsiteY161" fmla="*/ 198973 h 920492"/>
                <a:gd name="connsiteX162" fmla="*/ 473869 w 1143000"/>
                <a:gd name="connsiteY162" fmla="*/ 203735 h 920492"/>
                <a:gd name="connsiteX163" fmla="*/ 459581 w 1143000"/>
                <a:gd name="connsiteY163" fmla="*/ 210879 h 920492"/>
                <a:gd name="connsiteX164" fmla="*/ 385763 w 1143000"/>
                <a:gd name="connsiteY164" fmla="*/ 208498 h 920492"/>
                <a:gd name="connsiteX0" fmla="*/ 385763 w 1143000"/>
                <a:gd name="connsiteY0" fmla="*/ 211516 h 923510"/>
                <a:gd name="connsiteX1" fmla="*/ 383381 w 1143000"/>
                <a:gd name="connsiteY1" fmla="*/ 247235 h 923510"/>
                <a:gd name="connsiteX2" fmla="*/ 311944 w 1143000"/>
                <a:gd name="connsiteY2" fmla="*/ 240091 h 923510"/>
                <a:gd name="connsiteX3" fmla="*/ 307181 w 1143000"/>
                <a:gd name="connsiteY3" fmla="*/ 232947 h 923510"/>
                <a:gd name="connsiteX4" fmla="*/ 304800 w 1143000"/>
                <a:gd name="connsiteY4" fmla="*/ 225803 h 923510"/>
                <a:gd name="connsiteX5" fmla="*/ 297656 w 1143000"/>
                <a:gd name="connsiteY5" fmla="*/ 223422 h 923510"/>
                <a:gd name="connsiteX6" fmla="*/ 290513 w 1143000"/>
                <a:gd name="connsiteY6" fmla="*/ 218660 h 923510"/>
                <a:gd name="connsiteX7" fmla="*/ 238125 w 1143000"/>
                <a:gd name="connsiteY7" fmla="*/ 221041 h 923510"/>
                <a:gd name="connsiteX8" fmla="*/ 228600 w 1143000"/>
                <a:gd name="connsiteY8" fmla="*/ 235328 h 923510"/>
                <a:gd name="connsiteX9" fmla="*/ 214313 w 1143000"/>
                <a:gd name="connsiteY9" fmla="*/ 247235 h 923510"/>
                <a:gd name="connsiteX10" fmla="*/ 195263 w 1143000"/>
                <a:gd name="connsiteY10" fmla="*/ 263903 h 923510"/>
                <a:gd name="connsiteX11" fmla="*/ 188119 w 1143000"/>
                <a:gd name="connsiteY11" fmla="*/ 268666 h 923510"/>
                <a:gd name="connsiteX12" fmla="*/ 183356 w 1143000"/>
                <a:gd name="connsiteY12" fmla="*/ 275810 h 923510"/>
                <a:gd name="connsiteX13" fmla="*/ 176213 w 1143000"/>
                <a:gd name="connsiteY13" fmla="*/ 280572 h 923510"/>
                <a:gd name="connsiteX14" fmla="*/ 166688 w 1143000"/>
                <a:gd name="connsiteY14" fmla="*/ 294860 h 923510"/>
                <a:gd name="connsiteX15" fmla="*/ 157163 w 1143000"/>
                <a:gd name="connsiteY15" fmla="*/ 340103 h 923510"/>
                <a:gd name="connsiteX16" fmla="*/ 138113 w 1143000"/>
                <a:gd name="connsiteY16" fmla="*/ 342485 h 923510"/>
                <a:gd name="connsiteX17" fmla="*/ 126206 w 1143000"/>
                <a:gd name="connsiteY17" fmla="*/ 409160 h 923510"/>
                <a:gd name="connsiteX18" fmla="*/ 119063 w 1143000"/>
                <a:gd name="connsiteY18" fmla="*/ 411541 h 923510"/>
                <a:gd name="connsiteX19" fmla="*/ 107156 w 1143000"/>
                <a:gd name="connsiteY19" fmla="*/ 413922 h 923510"/>
                <a:gd name="connsiteX20" fmla="*/ 104775 w 1143000"/>
                <a:gd name="connsiteY20" fmla="*/ 421066 h 923510"/>
                <a:gd name="connsiteX21" fmla="*/ 102394 w 1143000"/>
                <a:gd name="connsiteY21" fmla="*/ 449641 h 923510"/>
                <a:gd name="connsiteX22" fmla="*/ 95250 w 1143000"/>
                <a:gd name="connsiteY22" fmla="*/ 452022 h 923510"/>
                <a:gd name="connsiteX23" fmla="*/ 73819 w 1143000"/>
                <a:gd name="connsiteY23" fmla="*/ 454403 h 923510"/>
                <a:gd name="connsiteX24" fmla="*/ 69056 w 1143000"/>
                <a:gd name="connsiteY24" fmla="*/ 480597 h 923510"/>
                <a:gd name="connsiteX25" fmla="*/ 66675 w 1143000"/>
                <a:gd name="connsiteY25" fmla="*/ 487741 h 923510"/>
                <a:gd name="connsiteX26" fmla="*/ 28575 w 1143000"/>
                <a:gd name="connsiteY26" fmla="*/ 494885 h 923510"/>
                <a:gd name="connsiteX27" fmla="*/ 23813 w 1143000"/>
                <a:gd name="connsiteY27" fmla="*/ 530603 h 923510"/>
                <a:gd name="connsiteX28" fmla="*/ 16669 w 1143000"/>
                <a:gd name="connsiteY28" fmla="*/ 532985 h 923510"/>
                <a:gd name="connsiteX29" fmla="*/ 0 w 1143000"/>
                <a:gd name="connsiteY29" fmla="*/ 535366 h 923510"/>
                <a:gd name="connsiteX30" fmla="*/ 7144 w 1143000"/>
                <a:gd name="connsiteY30" fmla="*/ 540128 h 923510"/>
                <a:gd name="connsiteX31" fmla="*/ 19050 w 1143000"/>
                <a:gd name="connsiteY31" fmla="*/ 554416 h 923510"/>
                <a:gd name="connsiteX32" fmla="*/ 26194 w 1143000"/>
                <a:gd name="connsiteY32" fmla="*/ 568703 h 923510"/>
                <a:gd name="connsiteX33" fmla="*/ 59531 w 1143000"/>
                <a:gd name="connsiteY33" fmla="*/ 571085 h 923510"/>
                <a:gd name="connsiteX34" fmla="*/ 66675 w 1143000"/>
                <a:gd name="connsiteY34" fmla="*/ 580610 h 923510"/>
                <a:gd name="connsiteX35" fmla="*/ 78581 w 1143000"/>
                <a:gd name="connsiteY35" fmla="*/ 594897 h 923510"/>
                <a:gd name="connsiteX36" fmla="*/ 92869 w 1143000"/>
                <a:gd name="connsiteY36" fmla="*/ 604422 h 923510"/>
                <a:gd name="connsiteX37" fmla="*/ 100013 w 1143000"/>
                <a:gd name="connsiteY37" fmla="*/ 609185 h 923510"/>
                <a:gd name="connsiteX38" fmla="*/ 116681 w 1143000"/>
                <a:gd name="connsiteY38" fmla="*/ 611566 h 923510"/>
                <a:gd name="connsiteX39" fmla="*/ 123825 w 1143000"/>
                <a:gd name="connsiteY39" fmla="*/ 613947 h 923510"/>
                <a:gd name="connsiteX40" fmla="*/ 126206 w 1143000"/>
                <a:gd name="connsiteY40" fmla="*/ 621091 h 923510"/>
                <a:gd name="connsiteX41" fmla="*/ 130969 w 1143000"/>
                <a:gd name="connsiteY41" fmla="*/ 628235 h 923510"/>
                <a:gd name="connsiteX42" fmla="*/ 133350 w 1143000"/>
                <a:gd name="connsiteY42" fmla="*/ 661572 h 923510"/>
                <a:gd name="connsiteX43" fmla="*/ 130969 w 1143000"/>
                <a:gd name="connsiteY43" fmla="*/ 723485 h 923510"/>
                <a:gd name="connsiteX44" fmla="*/ 128588 w 1143000"/>
                <a:gd name="connsiteY44" fmla="*/ 733010 h 923510"/>
                <a:gd name="connsiteX45" fmla="*/ 119063 w 1143000"/>
                <a:gd name="connsiteY45" fmla="*/ 747297 h 923510"/>
                <a:gd name="connsiteX46" fmla="*/ 114300 w 1143000"/>
                <a:gd name="connsiteY46" fmla="*/ 761585 h 923510"/>
                <a:gd name="connsiteX47" fmla="*/ 104775 w 1143000"/>
                <a:gd name="connsiteY47" fmla="*/ 775872 h 923510"/>
                <a:gd name="connsiteX48" fmla="*/ 83344 w 1143000"/>
                <a:gd name="connsiteY48" fmla="*/ 787778 h 923510"/>
                <a:gd name="connsiteX49" fmla="*/ 69056 w 1143000"/>
                <a:gd name="connsiteY49" fmla="*/ 799685 h 923510"/>
                <a:gd name="connsiteX50" fmla="*/ 66675 w 1143000"/>
                <a:gd name="connsiteY50" fmla="*/ 809210 h 923510"/>
                <a:gd name="connsiteX51" fmla="*/ 64294 w 1143000"/>
                <a:gd name="connsiteY51" fmla="*/ 816353 h 923510"/>
                <a:gd name="connsiteX52" fmla="*/ 66675 w 1143000"/>
                <a:gd name="connsiteY52" fmla="*/ 883028 h 923510"/>
                <a:gd name="connsiteX53" fmla="*/ 73819 w 1143000"/>
                <a:gd name="connsiteY53" fmla="*/ 890172 h 923510"/>
                <a:gd name="connsiteX54" fmla="*/ 78581 w 1143000"/>
                <a:gd name="connsiteY54" fmla="*/ 897316 h 923510"/>
                <a:gd name="connsiteX55" fmla="*/ 80963 w 1143000"/>
                <a:gd name="connsiteY55" fmla="*/ 904460 h 923510"/>
                <a:gd name="connsiteX56" fmla="*/ 102394 w 1143000"/>
                <a:gd name="connsiteY56" fmla="*/ 923510 h 923510"/>
                <a:gd name="connsiteX57" fmla="*/ 171450 w 1143000"/>
                <a:gd name="connsiteY57" fmla="*/ 921128 h 923510"/>
                <a:gd name="connsiteX58" fmla="*/ 178594 w 1143000"/>
                <a:gd name="connsiteY58" fmla="*/ 918747 h 923510"/>
                <a:gd name="connsiteX59" fmla="*/ 188119 w 1143000"/>
                <a:gd name="connsiteY59" fmla="*/ 911603 h 923510"/>
                <a:gd name="connsiteX60" fmla="*/ 195263 w 1143000"/>
                <a:gd name="connsiteY60" fmla="*/ 897316 h 923510"/>
                <a:gd name="connsiteX61" fmla="*/ 195263 w 1143000"/>
                <a:gd name="connsiteY61" fmla="*/ 863978 h 923510"/>
                <a:gd name="connsiteX62" fmla="*/ 202406 w 1143000"/>
                <a:gd name="connsiteY62" fmla="*/ 856835 h 923510"/>
                <a:gd name="connsiteX63" fmla="*/ 209550 w 1143000"/>
                <a:gd name="connsiteY63" fmla="*/ 854453 h 923510"/>
                <a:gd name="connsiteX64" fmla="*/ 216694 w 1143000"/>
                <a:gd name="connsiteY64" fmla="*/ 840166 h 923510"/>
                <a:gd name="connsiteX65" fmla="*/ 221456 w 1143000"/>
                <a:gd name="connsiteY65" fmla="*/ 833022 h 923510"/>
                <a:gd name="connsiteX66" fmla="*/ 226219 w 1143000"/>
                <a:gd name="connsiteY66" fmla="*/ 818735 h 923510"/>
                <a:gd name="connsiteX67" fmla="*/ 228600 w 1143000"/>
                <a:gd name="connsiteY67" fmla="*/ 811591 h 923510"/>
                <a:gd name="connsiteX68" fmla="*/ 235744 w 1143000"/>
                <a:gd name="connsiteY68" fmla="*/ 809210 h 923510"/>
                <a:gd name="connsiteX69" fmla="*/ 254794 w 1143000"/>
                <a:gd name="connsiteY69" fmla="*/ 792541 h 923510"/>
                <a:gd name="connsiteX70" fmla="*/ 276225 w 1143000"/>
                <a:gd name="connsiteY70" fmla="*/ 775872 h 923510"/>
                <a:gd name="connsiteX71" fmla="*/ 283369 w 1143000"/>
                <a:gd name="connsiteY71" fmla="*/ 773491 h 923510"/>
                <a:gd name="connsiteX72" fmla="*/ 300038 w 1143000"/>
                <a:gd name="connsiteY72" fmla="*/ 794922 h 923510"/>
                <a:gd name="connsiteX73" fmla="*/ 307181 w 1143000"/>
                <a:gd name="connsiteY73" fmla="*/ 797303 h 923510"/>
                <a:gd name="connsiteX74" fmla="*/ 323850 w 1143000"/>
                <a:gd name="connsiteY74" fmla="*/ 804447 h 923510"/>
                <a:gd name="connsiteX75" fmla="*/ 347663 w 1143000"/>
                <a:gd name="connsiteY75" fmla="*/ 816353 h 923510"/>
                <a:gd name="connsiteX76" fmla="*/ 342900 w 1143000"/>
                <a:gd name="connsiteY76" fmla="*/ 852072 h 923510"/>
                <a:gd name="connsiteX77" fmla="*/ 345281 w 1143000"/>
                <a:gd name="connsiteY77" fmla="*/ 885410 h 923510"/>
                <a:gd name="connsiteX78" fmla="*/ 352425 w 1143000"/>
                <a:gd name="connsiteY78" fmla="*/ 892553 h 923510"/>
                <a:gd name="connsiteX79" fmla="*/ 371475 w 1143000"/>
                <a:gd name="connsiteY79" fmla="*/ 909222 h 923510"/>
                <a:gd name="connsiteX80" fmla="*/ 378619 w 1143000"/>
                <a:gd name="connsiteY80" fmla="*/ 913985 h 923510"/>
                <a:gd name="connsiteX81" fmla="*/ 392906 w 1143000"/>
                <a:gd name="connsiteY81" fmla="*/ 918747 h 923510"/>
                <a:gd name="connsiteX82" fmla="*/ 421481 w 1143000"/>
                <a:gd name="connsiteY82" fmla="*/ 916366 h 923510"/>
                <a:gd name="connsiteX83" fmla="*/ 431006 w 1143000"/>
                <a:gd name="connsiteY83" fmla="*/ 906841 h 923510"/>
                <a:gd name="connsiteX84" fmla="*/ 438150 w 1143000"/>
                <a:gd name="connsiteY84" fmla="*/ 904460 h 923510"/>
                <a:gd name="connsiteX85" fmla="*/ 445294 w 1143000"/>
                <a:gd name="connsiteY85" fmla="*/ 887791 h 923510"/>
                <a:gd name="connsiteX86" fmla="*/ 452438 w 1143000"/>
                <a:gd name="connsiteY86" fmla="*/ 873503 h 923510"/>
                <a:gd name="connsiteX87" fmla="*/ 454819 w 1143000"/>
                <a:gd name="connsiteY87" fmla="*/ 866360 h 923510"/>
                <a:gd name="connsiteX88" fmla="*/ 471488 w 1143000"/>
                <a:gd name="connsiteY88" fmla="*/ 847310 h 923510"/>
                <a:gd name="connsiteX89" fmla="*/ 478631 w 1143000"/>
                <a:gd name="connsiteY89" fmla="*/ 844928 h 923510"/>
                <a:gd name="connsiteX90" fmla="*/ 492919 w 1143000"/>
                <a:gd name="connsiteY90" fmla="*/ 835403 h 923510"/>
                <a:gd name="connsiteX91" fmla="*/ 504825 w 1143000"/>
                <a:gd name="connsiteY91" fmla="*/ 823497 h 923510"/>
                <a:gd name="connsiteX92" fmla="*/ 509588 w 1143000"/>
                <a:gd name="connsiteY92" fmla="*/ 816353 h 923510"/>
                <a:gd name="connsiteX93" fmla="*/ 519113 w 1143000"/>
                <a:gd name="connsiteY93" fmla="*/ 804447 h 923510"/>
                <a:gd name="connsiteX94" fmla="*/ 521494 w 1143000"/>
                <a:gd name="connsiteY94" fmla="*/ 797303 h 923510"/>
                <a:gd name="connsiteX95" fmla="*/ 526256 w 1143000"/>
                <a:gd name="connsiteY95" fmla="*/ 790160 h 923510"/>
                <a:gd name="connsiteX96" fmla="*/ 535781 w 1143000"/>
                <a:gd name="connsiteY96" fmla="*/ 775872 h 923510"/>
                <a:gd name="connsiteX97" fmla="*/ 545306 w 1143000"/>
                <a:gd name="connsiteY97" fmla="*/ 766347 h 923510"/>
                <a:gd name="connsiteX98" fmla="*/ 745331 w 1143000"/>
                <a:gd name="connsiteY98" fmla="*/ 763966 h 923510"/>
                <a:gd name="connsiteX99" fmla="*/ 752475 w 1143000"/>
                <a:gd name="connsiteY99" fmla="*/ 761585 h 923510"/>
                <a:gd name="connsiteX100" fmla="*/ 766763 w 1143000"/>
                <a:gd name="connsiteY100" fmla="*/ 752060 h 923510"/>
                <a:gd name="connsiteX101" fmla="*/ 807244 w 1143000"/>
                <a:gd name="connsiteY101" fmla="*/ 725866 h 923510"/>
                <a:gd name="connsiteX102" fmla="*/ 864394 w 1143000"/>
                <a:gd name="connsiteY102" fmla="*/ 640141 h 923510"/>
                <a:gd name="connsiteX103" fmla="*/ 940594 w 1143000"/>
                <a:gd name="connsiteY103" fmla="*/ 637760 h 923510"/>
                <a:gd name="connsiteX104" fmla="*/ 945357 w 1143000"/>
                <a:gd name="connsiteY104" fmla="*/ 630616 h 923510"/>
                <a:gd name="connsiteX105" fmla="*/ 950119 w 1143000"/>
                <a:gd name="connsiteY105" fmla="*/ 613947 h 923510"/>
                <a:gd name="connsiteX106" fmla="*/ 952500 w 1143000"/>
                <a:gd name="connsiteY106" fmla="*/ 602041 h 923510"/>
                <a:gd name="connsiteX107" fmla="*/ 966788 w 1143000"/>
                <a:gd name="connsiteY107" fmla="*/ 597278 h 923510"/>
                <a:gd name="connsiteX108" fmla="*/ 971550 w 1143000"/>
                <a:gd name="connsiteY108" fmla="*/ 587753 h 923510"/>
                <a:gd name="connsiteX109" fmla="*/ 973932 w 1143000"/>
                <a:gd name="connsiteY109" fmla="*/ 566322 h 923510"/>
                <a:gd name="connsiteX110" fmla="*/ 1007269 w 1143000"/>
                <a:gd name="connsiteY110" fmla="*/ 559178 h 923510"/>
                <a:gd name="connsiteX111" fmla="*/ 1009650 w 1143000"/>
                <a:gd name="connsiteY111" fmla="*/ 530603 h 923510"/>
                <a:gd name="connsiteX112" fmla="*/ 1012032 w 1143000"/>
                <a:gd name="connsiteY112" fmla="*/ 523460 h 923510"/>
                <a:gd name="connsiteX113" fmla="*/ 1019175 w 1143000"/>
                <a:gd name="connsiteY113" fmla="*/ 521078 h 923510"/>
                <a:gd name="connsiteX114" fmla="*/ 1038225 w 1143000"/>
                <a:gd name="connsiteY114" fmla="*/ 518697 h 923510"/>
                <a:gd name="connsiteX115" fmla="*/ 1042988 w 1143000"/>
                <a:gd name="connsiteY115" fmla="*/ 511553 h 923510"/>
                <a:gd name="connsiteX116" fmla="*/ 1038225 w 1143000"/>
                <a:gd name="connsiteY116" fmla="*/ 454403 h 923510"/>
                <a:gd name="connsiteX117" fmla="*/ 1040607 w 1143000"/>
                <a:gd name="connsiteY117" fmla="*/ 437735 h 923510"/>
                <a:gd name="connsiteX118" fmla="*/ 1069182 w 1143000"/>
                <a:gd name="connsiteY118" fmla="*/ 435353 h 923510"/>
                <a:gd name="connsiteX119" fmla="*/ 1071563 w 1143000"/>
                <a:gd name="connsiteY119" fmla="*/ 392491 h 923510"/>
                <a:gd name="connsiteX120" fmla="*/ 1073944 w 1143000"/>
                <a:gd name="connsiteY120" fmla="*/ 385347 h 923510"/>
                <a:gd name="connsiteX121" fmla="*/ 1081088 w 1143000"/>
                <a:gd name="connsiteY121" fmla="*/ 382966 h 923510"/>
                <a:gd name="connsiteX122" fmla="*/ 1090613 w 1143000"/>
                <a:gd name="connsiteY122" fmla="*/ 378203 h 923510"/>
                <a:gd name="connsiteX123" fmla="*/ 1104900 w 1143000"/>
                <a:gd name="connsiteY123" fmla="*/ 373441 h 923510"/>
                <a:gd name="connsiteX124" fmla="*/ 1119188 w 1143000"/>
                <a:gd name="connsiteY124" fmla="*/ 349628 h 923510"/>
                <a:gd name="connsiteX125" fmla="*/ 1121569 w 1143000"/>
                <a:gd name="connsiteY125" fmla="*/ 342485 h 923510"/>
                <a:gd name="connsiteX126" fmla="*/ 1126332 w 1143000"/>
                <a:gd name="connsiteY126" fmla="*/ 332960 h 923510"/>
                <a:gd name="connsiteX127" fmla="*/ 1128713 w 1143000"/>
                <a:gd name="connsiteY127" fmla="*/ 325816 h 923510"/>
                <a:gd name="connsiteX128" fmla="*/ 1135857 w 1143000"/>
                <a:gd name="connsiteY128" fmla="*/ 321053 h 923510"/>
                <a:gd name="connsiteX129" fmla="*/ 1143000 w 1143000"/>
                <a:gd name="connsiteY129" fmla="*/ 313910 h 923510"/>
                <a:gd name="connsiteX130" fmla="*/ 1140619 w 1143000"/>
                <a:gd name="connsiteY130" fmla="*/ 287716 h 923510"/>
                <a:gd name="connsiteX131" fmla="*/ 1126332 w 1143000"/>
                <a:gd name="connsiteY131" fmla="*/ 280572 h 923510"/>
                <a:gd name="connsiteX132" fmla="*/ 1002507 w 1143000"/>
                <a:gd name="connsiteY132" fmla="*/ 278191 h 923510"/>
                <a:gd name="connsiteX133" fmla="*/ 988219 w 1143000"/>
                <a:gd name="connsiteY133" fmla="*/ 273428 h 923510"/>
                <a:gd name="connsiteX134" fmla="*/ 981075 w 1143000"/>
                <a:gd name="connsiteY134" fmla="*/ 271047 h 923510"/>
                <a:gd name="connsiteX135" fmla="*/ 971550 w 1143000"/>
                <a:gd name="connsiteY135" fmla="*/ 254378 h 923510"/>
                <a:gd name="connsiteX136" fmla="*/ 969169 w 1143000"/>
                <a:gd name="connsiteY136" fmla="*/ 237710 h 923510"/>
                <a:gd name="connsiteX137" fmla="*/ 954882 w 1143000"/>
                <a:gd name="connsiteY137" fmla="*/ 228185 h 923510"/>
                <a:gd name="connsiteX138" fmla="*/ 945357 w 1143000"/>
                <a:gd name="connsiteY138" fmla="*/ 213897 h 923510"/>
                <a:gd name="connsiteX139" fmla="*/ 938213 w 1143000"/>
                <a:gd name="connsiteY139" fmla="*/ 199610 h 923510"/>
                <a:gd name="connsiteX140" fmla="*/ 931069 w 1143000"/>
                <a:gd name="connsiteY140" fmla="*/ 173416 h 923510"/>
                <a:gd name="connsiteX141" fmla="*/ 933450 w 1143000"/>
                <a:gd name="connsiteY141" fmla="*/ 144841 h 923510"/>
                <a:gd name="connsiteX142" fmla="*/ 938213 w 1143000"/>
                <a:gd name="connsiteY142" fmla="*/ 116266 h 923510"/>
                <a:gd name="connsiteX143" fmla="*/ 821531 w 1143000"/>
                <a:gd name="connsiteY143" fmla="*/ 44828 h 923510"/>
                <a:gd name="connsiteX144" fmla="*/ 809625 w 1143000"/>
                <a:gd name="connsiteY144" fmla="*/ 47210 h 923510"/>
                <a:gd name="connsiteX145" fmla="*/ 795338 w 1143000"/>
                <a:gd name="connsiteY145" fmla="*/ 44828 h 923510"/>
                <a:gd name="connsiteX146" fmla="*/ 790575 w 1143000"/>
                <a:gd name="connsiteY146" fmla="*/ 35303 h 923510"/>
                <a:gd name="connsiteX147" fmla="*/ 785813 w 1143000"/>
                <a:gd name="connsiteY147" fmla="*/ 28160 h 923510"/>
                <a:gd name="connsiteX148" fmla="*/ 766763 w 1143000"/>
                <a:gd name="connsiteY148" fmla="*/ 21016 h 923510"/>
                <a:gd name="connsiteX149" fmla="*/ 619125 w 1143000"/>
                <a:gd name="connsiteY149" fmla="*/ 13872 h 923510"/>
                <a:gd name="connsiteX150" fmla="*/ 616744 w 1143000"/>
                <a:gd name="connsiteY150" fmla="*/ 47210 h 923510"/>
                <a:gd name="connsiteX151" fmla="*/ 607219 w 1143000"/>
                <a:gd name="connsiteY151" fmla="*/ 59116 h 923510"/>
                <a:gd name="connsiteX152" fmla="*/ 590550 w 1143000"/>
                <a:gd name="connsiteY152" fmla="*/ 71022 h 923510"/>
                <a:gd name="connsiteX153" fmla="*/ 583406 w 1143000"/>
                <a:gd name="connsiteY153" fmla="*/ 116266 h 923510"/>
                <a:gd name="connsiteX154" fmla="*/ 566738 w 1143000"/>
                <a:gd name="connsiteY154" fmla="*/ 123410 h 923510"/>
                <a:gd name="connsiteX155" fmla="*/ 561975 w 1143000"/>
                <a:gd name="connsiteY155" fmla="*/ 137697 h 923510"/>
                <a:gd name="connsiteX156" fmla="*/ 552450 w 1143000"/>
                <a:gd name="connsiteY156" fmla="*/ 159128 h 923510"/>
                <a:gd name="connsiteX157" fmla="*/ 550069 w 1143000"/>
                <a:gd name="connsiteY157" fmla="*/ 168653 h 923510"/>
                <a:gd name="connsiteX158" fmla="*/ 538163 w 1143000"/>
                <a:gd name="connsiteY158" fmla="*/ 171035 h 923510"/>
                <a:gd name="connsiteX159" fmla="*/ 516731 w 1143000"/>
                <a:gd name="connsiteY159" fmla="*/ 175797 h 923510"/>
                <a:gd name="connsiteX160" fmla="*/ 502444 w 1143000"/>
                <a:gd name="connsiteY160" fmla="*/ 185322 h 923510"/>
                <a:gd name="connsiteX161" fmla="*/ 481013 w 1143000"/>
                <a:gd name="connsiteY161" fmla="*/ 201991 h 923510"/>
                <a:gd name="connsiteX162" fmla="*/ 473869 w 1143000"/>
                <a:gd name="connsiteY162" fmla="*/ 206753 h 923510"/>
                <a:gd name="connsiteX163" fmla="*/ 459581 w 1143000"/>
                <a:gd name="connsiteY163" fmla="*/ 213897 h 923510"/>
                <a:gd name="connsiteX164" fmla="*/ 385763 w 1143000"/>
                <a:gd name="connsiteY164" fmla="*/ 211516 h 923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1143000" h="923510">
                  <a:moveTo>
                    <a:pt x="385763" y="211516"/>
                  </a:moveTo>
                  <a:cubicBezTo>
                    <a:pt x="373063" y="217072"/>
                    <a:pt x="394054" y="241899"/>
                    <a:pt x="383381" y="247235"/>
                  </a:cubicBezTo>
                  <a:cubicBezTo>
                    <a:pt x="347143" y="265354"/>
                    <a:pt x="332807" y="253998"/>
                    <a:pt x="311944" y="240091"/>
                  </a:cubicBezTo>
                  <a:cubicBezTo>
                    <a:pt x="310356" y="237710"/>
                    <a:pt x="308461" y="235507"/>
                    <a:pt x="307181" y="232947"/>
                  </a:cubicBezTo>
                  <a:cubicBezTo>
                    <a:pt x="306058" y="230702"/>
                    <a:pt x="306575" y="227578"/>
                    <a:pt x="304800" y="225803"/>
                  </a:cubicBezTo>
                  <a:cubicBezTo>
                    <a:pt x="303025" y="224028"/>
                    <a:pt x="300037" y="224216"/>
                    <a:pt x="297656" y="223422"/>
                  </a:cubicBezTo>
                  <a:cubicBezTo>
                    <a:pt x="295275" y="221835"/>
                    <a:pt x="293372" y="218774"/>
                    <a:pt x="290513" y="218660"/>
                  </a:cubicBezTo>
                  <a:cubicBezTo>
                    <a:pt x="273046" y="217961"/>
                    <a:pt x="255005" y="216497"/>
                    <a:pt x="238125" y="221041"/>
                  </a:cubicBezTo>
                  <a:cubicBezTo>
                    <a:pt x="232598" y="222529"/>
                    <a:pt x="232647" y="231281"/>
                    <a:pt x="228600" y="235328"/>
                  </a:cubicBezTo>
                  <a:cubicBezTo>
                    <a:pt x="219432" y="244496"/>
                    <a:pt x="224258" y="240604"/>
                    <a:pt x="214313" y="247235"/>
                  </a:cubicBezTo>
                  <a:cubicBezTo>
                    <a:pt x="206375" y="259140"/>
                    <a:pt x="211931" y="252790"/>
                    <a:pt x="195263" y="263903"/>
                  </a:cubicBezTo>
                  <a:lnTo>
                    <a:pt x="188119" y="268666"/>
                  </a:lnTo>
                  <a:cubicBezTo>
                    <a:pt x="186531" y="271047"/>
                    <a:pt x="185380" y="273786"/>
                    <a:pt x="183356" y="275810"/>
                  </a:cubicBezTo>
                  <a:cubicBezTo>
                    <a:pt x="181333" y="277833"/>
                    <a:pt x="178097" y="278418"/>
                    <a:pt x="176213" y="280572"/>
                  </a:cubicBezTo>
                  <a:cubicBezTo>
                    <a:pt x="172444" y="284880"/>
                    <a:pt x="166688" y="294860"/>
                    <a:pt x="166688" y="294860"/>
                  </a:cubicBezTo>
                  <a:cubicBezTo>
                    <a:pt x="165171" y="322151"/>
                    <a:pt x="177705" y="336368"/>
                    <a:pt x="157163" y="340103"/>
                  </a:cubicBezTo>
                  <a:cubicBezTo>
                    <a:pt x="150867" y="341248"/>
                    <a:pt x="144463" y="341691"/>
                    <a:pt x="138113" y="342485"/>
                  </a:cubicBezTo>
                  <a:cubicBezTo>
                    <a:pt x="115585" y="376276"/>
                    <a:pt x="138945" y="335909"/>
                    <a:pt x="126206" y="409160"/>
                  </a:cubicBezTo>
                  <a:cubicBezTo>
                    <a:pt x="125776" y="411633"/>
                    <a:pt x="121498" y="410932"/>
                    <a:pt x="119063" y="411541"/>
                  </a:cubicBezTo>
                  <a:cubicBezTo>
                    <a:pt x="115136" y="412523"/>
                    <a:pt x="111125" y="413128"/>
                    <a:pt x="107156" y="413922"/>
                  </a:cubicBezTo>
                  <a:cubicBezTo>
                    <a:pt x="106362" y="416303"/>
                    <a:pt x="105107" y="418578"/>
                    <a:pt x="104775" y="421066"/>
                  </a:cubicBezTo>
                  <a:cubicBezTo>
                    <a:pt x="103512" y="430540"/>
                    <a:pt x="105205" y="440506"/>
                    <a:pt x="102394" y="449641"/>
                  </a:cubicBezTo>
                  <a:cubicBezTo>
                    <a:pt x="101656" y="452040"/>
                    <a:pt x="97726" y="451609"/>
                    <a:pt x="95250" y="452022"/>
                  </a:cubicBezTo>
                  <a:cubicBezTo>
                    <a:pt x="88160" y="453204"/>
                    <a:pt x="80963" y="453609"/>
                    <a:pt x="73819" y="454403"/>
                  </a:cubicBezTo>
                  <a:cubicBezTo>
                    <a:pt x="71890" y="467905"/>
                    <a:pt x="72266" y="469363"/>
                    <a:pt x="69056" y="480597"/>
                  </a:cubicBezTo>
                  <a:cubicBezTo>
                    <a:pt x="68366" y="483011"/>
                    <a:pt x="68869" y="486522"/>
                    <a:pt x="66675" y="487741"/>
                  </a:cubicBezTo>
                  <a:cubicBezTo>
                    <a:pt x="59345" y="491813"/>
                    <a:pt x="36591" y="493883"/>
                    <a:pt x="28575" y="494885"/>
                  </a:cubicBezTo>
                  <a:cubicBezTo>
                    <a:pt x="26988" y="506791"/>
                    <a:pt x="27396" y="519138"/>
                    <a:pt x="23813" y="530603"/>
                  </a:cubicBezTo>
                  <a:cubicBezTo>
                    <a:pt x="23064" y="532999"/>
                    <a:pt x="19130" y="532493"/>
                    <a:pt x="16669" y="532985"/>
                  </a:cubicBezTo>
                  <a:cubicBezTo>
                    <a:pt x="11165" y="534086"/>
                    <a:pt x="5556" y="534572"/>
                    <a:pt x="0" y="535366"/>
                  </a:cubicBezTo>
                  <a:cubicBezTo>
                    <a:pt x="2381" y="536953"/>
                    <a:pt x="4945" y="538296"/>
                    <a:pt x="7144" y="540128"/>
                  </a:cubicBezTo>
                  <a:cubicBezTo>
                    <a:pt x="11659" y="543890"/>
                    <a:pt x="16374" y="549063"/>
                    <a:pt x="19050" y="554416"/>
                  </a:cubicBezTo>
                  <a:cubicBezTo>
                    <a:pt x="20359" y="557033"/>
                    <a:pt x="22293" y="567728"/>
                    <a:pt x="26194" y="568703"/>
                  </a:cubicBezTo>
                  <a:cubicBezTo>
                    <a:pt x="37002" y="571405"/>
                    <a:pt x="48419" y="570291"/>
                    <a:pt x="59531" y="571085"/>
                  </a:cubicBezTo>
                  <a:cubicBezTo>
                    <a:pt x="61912" y="574260"/>
                    <a:pt x="64368" y="577381"/>
                    <a:pt x="66675" y="580610"/>
                  </a:cubicBezTo>
                  <a:cubicBezTo>
                    <a:pt x="71586" y="587485"/>
                    <a:pt x="71439" y="589342"/>
                    <a:pt x="78581" y="594897"/>
                  </a:cubicBezTo>
                  <a:cubicBezTo>
                    <a:pt x="83099" y="598411"/>
                    <a:pt x="88106" y="601247"/>
                    <a:pt x="92869" y="604422"/>
                  </a:cubicBezTo>
                  <a:cubicBezTo>
                    <a:pt x="95250" y="606010"/>
                    <a:pt x="97180" y="608780"/>
                    <a:pt x="100013" y="609185"/>
                  </a:cubicBezTo>
                  <a:lnTo>
                    <a:pt x="116681" y="611566"/>
                  </a:lnTo>
                  <a:cubicBezTo>
                    <a:pt x="119062" y="612360"/>
                    <a:pt x="122050" y="612172"/>
                    <a:pt x="123825" y="613947"/>
                  </a:cubicBezTo>
                  <a:cubicBezTo>
                    <a:pt x="125600" y="615722"/>
                    <a:pt x="125083" y="618846"/>
                    <a:pt x="126206" y="621091"/>
                  </a:cubicBezTo>
                  <a:cubicBezTo>
                    <a:pt x="127486" y="623651"/>
                    <a:pt x="129381" y="625854"/>
                    <a:pt x="130969" y="628235"/>
                  </a:cubicBezTo>
                  <a:cubicBezTo>
                    <a:pt x="131763" y="639347"/>
                    <a:pt x="133350" y="650431"/>
                    <a:pt x="133350" y="661572"/>
                  </a:cubicBezTo>
                  <a:cubicBezTo>
                    <a:pt x="133350" y="682225"/>
                    <a:pt x="132343" y="702878"/>
                    <a:pt x="130969" y="723485"/>
                  </a:cubicBezTo>
                  <a:cubicBezTo>
                    <a:pt x="130751" y="726750"/>
                    <a:pt x="130052" y="730083"/>
                    <a:pt x="128588" y="733010"/>
                  </a:cubicBezTo>
                  <a:cubicBezTo>
                    <a:pt x="126028" y="738129"/>
                    <a:pt x="120873" y="741867"/>
                    <a:pt x="119063" y="747297"/>
                  </a:cubicBezTo>
                  <a:cubicBezTo>
                    <a:pt x="117475" y="752060"/>
                    <a:pt x="117085" y="757408"/>
                    <a:pt x="114300" y="761585"/>
                  </a:cubicBezTo>
                  <a:cubicBezTo>
                    <a:pt x="111125" y="766347"/>
                    <a:pt x="109537" y="772697"/>
                    <a:pt x="104775" y="775872"/>
                  </a:cubicBezTo>
                  <a:cubicBezTo>
                    <a:pt x="88399" y="786789"/>
                    <a:pt x="95918" y="783587"/>
                    <a:pt x="83344" y="787778"/>
                  </a:cubicBezTo>
                  <a:cubicBezTo>
                    <a:pt x="78792" y="790813"/>
                    <a:pt x="71877" y="794749"/>
                    <a:pt x="69056" y="799685"/>
                  </a:cubicBezTo>
                  <a:cubicBezTo>
                    <a:pt x="67432" y="802527"/>
                    <a:pt x="67574" y="806063"/>
                    <a:pt x="66675" y="809210"/>
                  </a:cubicBezTo>
                  <a:cubicBezTo>
                    <a:pt x="65986" y="811623"/>
                    <a:pt x="65088" y="813972"/>
                    <a:pt x="64294" y="816353"/>
                  </a:cubicBezTo>
                  <a:cubicBezTo>
                    <a:pt x="65088" y="838578"/>
                    <a:pt x="63829" y="860972"/>
                    <a:pt x="66675" y="883028"/>
                  </a:cubicBezTo>
                  <a:cubicBezTo>
                    <a:pt x="67106" y="886368"/>
                    <a:pt x="71663" y="887585"/>
                    <a:pt x="73819" y="890172"/>
                  </a:cubicBezTo>
                  <a:cubicBezTo>
                    <a:pt x="75651" y="892371"/>
                    <a:pt x="77301" y="894756"/>
                    <a:pt x="78581" y="897316"/>
                  </a:cubicBezTo>
                  <a:cubicBezTo>
                    <a:pt x="79704" y="899561"/>
                    <a:pt x="79422" y="902479"/>
                    <a:pt x="80963" y="904460"/>
                  </a:cubicBezTo>
                  <a:cubicBezTo>
                    <a:pt x="89746" y="915752"/>
                    <a:pt x="92845" y="917144"/>
                    <a:pt x="102394" y="923510"/>
                  </a:cubicBezTo>
                  <a:cubicBezTo>
                    <a:pt x="125413" y="922716"/>
                    <a:pt x="148463" y="922565"/>
                    <a:pt x="171450" y="921128"/>
                  </a:cubicBezTo>
                  <a:cubicBezTo>
                    <a:pt x="173955" y="920971"/>
                    <a:pt x="176415" y="919992"/>
                    <a:pt x="178594" y="918747"/>
                  </a:cubicBezTo>
                  <a:cubicBezTo>
                    <a:pt x="182040" y="916778"/>
                    <a:pt x="185313" y="914409"/>
                    <a:pt x="188119" y="911603"/>
                  </a:cubicBezTo>
                  <a:cubicBezTo>
                    <a:pt x="192734" y="906988"/>
                    <a:pt x="193326" y="903125"/>
                    <a:pt x="195263" y="897316"/>
                  </a:cubicBezTo>
                  <a:cubicBezTo>
                    <a:pt x="194814" y="892376"/>
                    <a:pt x="189489" y="872638"/>
                    <a:pt x="195263" y="863978"/>
                  </a:cubicBezTo>
                  <a:cubicBezTo>
                    <a:pt x="197131" y="861176"/>
                    <a:pt x="199604" y="858703"/>
                    <a:pt x="202406" y="856835"/>
                  </a:cubicBezTo>
                  <a:cubicBezTo>
                    <a:pt x="204495" y="855443"/>
                    <a:pt x="207169" y="855247"/>
                    <a:pt x="209550" y="854453"/>
                  </a:cubicBezTo>
                  <a:cubicBezTo>
                    <a:pt x="223190" y="833997"/>
                    <a:pt x="206843" y="859870"/>
                    <a:pt x="216694" y="840166"/>
                  </a:cubicBezTo>
                  <a:cubicBezTo>
                    <a:pt x="217974" y="837606"/>
                    <a:pt x="220294" y="835637"/>
                    <a:pt x="221456" y="833022"/>
                  </a:cubicBezTo>
                  <a:cubicBezTo>
                    <a:pt x="223495" y="828435"/>
                    <a:pt x="224631" y="823497"/>
                    <a:pt x="226219" y="818735"/>
                  </a:cubicBezTo>
                  <a:cubicBezTo>
                    <a:pt x="227013" y="816354"/>
                    <a:pt x="226219" y="812385"/>
                    <a:pt x="228600" y="811591"/>
                  </a:cubicBezTo>
                  <a:lnTo>
                    <a:pt x="235744" y="809210"/>
                  </a:lnTo>
                  <a:cubicBezTo>
                    <a:pt x="249235" y="788971"/>
                    <a:pt x="227016" y="820319"/>
                    <a:pt x="254794" y="792541"/>
                  </a:cubicBezTo>
                  <a:cubicBezTo>
                    <a:pt x="260957" y="786378"/>
                    <a:pt x="267682" y="778719"/>
                    <a:pt x="276225" y="775872"/>
                  </a:cubicBezTo>
                  <a:lnTo>
                    <a:pt x="283369" y="773491"/>
                  </a:lnTo>
                  <a:cubicBezTo>
                    <a:pt x="310173" y="777958"/>
                    <a:pt x="288833" y="769711"/>
                    <a:pt x="300038" y="794922"/>
                  </a:cubicBezTo>
                  <a:cubicBezTo>
                    <a:pt x="301057" y="797215"/>
                    <a:pt x="304874" y="796314"/>
                    <a:pt x="307181" y="797303"/>
                  </a:cubicBezTo>
                  <a:cubicBezTo>
                    <a:pt x="327773" y="806129"/>
                    <a:pt x="307100" y="798864"/>
                    <a:pt x="323850" y="804447"/>
                  </a:cubicBezTo>
                  <a:cubicBezTo>
                    <a:pt x="340861" y="815787"/>
                    <a:pt x="332585" y="812584"/>
                    <a:pt x="347663" y="816353"/>
                  </a:cubicBezTo>
                  <a:cubicBezTo>
                    <a:pt x="344153" y="830387"/>
                    <a:pt x="342900" y="833324"/>
                    <a:pt x="342900" y="852072"/>
                  </a:cubicBezTo>
                  <a:cubicBezTo>
                    <a:pt x="342900" y="863213"/>
                    <a:pt x="342729" y="874565"/>
                    <a:pt x="345281" y="885410"/>
                  </a:cubicBezTo>
                  <a:cubicBezTo>
                    <a:pt x="346052" y="888688"/>
                    <a:pt x="350269" y="889966"/>
                    <a:pt x="352425" y="892553"/>
                  </a:cubicBezTo>
                  <a:cubicBezTo>
                    <a:pt x="364830" y="907437"/>
                    <a:pt x="345874" y="892154"/>
                    <a:pt x="371475" y="909222"/>
                  </a:cubicBezTo>
                  <a:cubicBezTo>
                    <a:pt x="373856" y="910810"/>
                    <a:pt x="375904" y="913080"/>
                    <a:pt x="378619" y="913985"/>
                  </a:cubicBezTo>
                  <a:lnTo>
                    <a:pt x="392906" y="918747"/>
                  </a:lnTo>
                  <a:cubicBezTo>
                    <a:pt x="402431" y="917953"/>
                    <a:pt x="412358" y="919217"/>
                    <a:pt x="421481" y="916366"/>
                  </a:cubicBezTo>
                  <a:cubicBezTo>
                    <a:pt x="425767" y="915027"/>
                    <a:pt x="427352" y="909451"/>
                    <a:pt x="431006" y="906841"/>
                  </a:cubicBezTo>
                  <a:cubicBezTo>
                    <a:pt x="433049" y="905382"/>
                    <a:pt x="435769" y="905254"/>
                    <a:pt x="438150" y="904460"/>
                  </a:cubicBezTo>
                  <a:cubicBezTo>
                    <a:pt x="443734" y="887706"/>
                    <a:pt x="436466" y="908389"/>
                    <a:pt x="445294" y="887791"/>
                  </a:cubicBezTo>
                  <a:cubicBezTo>
                    <a:pt x="451210" y="873986"/>
                    <a:pt x="443283" y="887234"/>
                    <a:pt x="452438" y="873503"/>
                  </a:cubicBezTo>
                  <a:cubicBezTo>
                    <a:pt x="453232" y="871122"/>
                    <a:pt x="453600" y="868554"/>
                    <a:pt x="454819" y="866360"/>
                  </a:cubicBezTo>
                  <a:cubicBezTo>
                    <a:pt x="460316" y="856464"/>
                    <a:pt x="462389" y="851860"/>
                    <a:pt x="471488" y="847310"/>
                  </a:cubicBezTo>
                  <a:cubicBezTo>
                    <a:pt x="473733" y="846187"/>
                    <a:pt x="476437" y="846147"/>
                    <a:pt x="478631" y="844928"/>
                  </a:cubicBezTo>
                  <a:cubicBezTo>
                    <a:pt x="483635" y="842148"/>
                    <a:pt x="492919" y="835403"/>
                    <a:pt x="492919" y="835403"/>
                  </a:cubicBezTo>
                  <a:cubicBezTo>
                    <a:pt x="505617" y="816357"/>
                    <a:pt x="488951" y="839371"/>
                    <a:pt x="504825" y="823497"/>
                  </a:cubicBezTo>
                  <a:cubicBezTo>
                    <a:pt x="506849" y="821473"/>
                    <a:pt x="508000" y="818734"/>
                    <a:pt x="509588" y="816353"/>
                  </a:cubicBezTo>
                  <a:cubicBezTo>
                    <a:pt x="515573" y="798398"/>
                    <a:pt x="506803" y="819835"/>
                    <a:pt x="519113" y="804447"/>
                  </a:cubicBezTo>
                  <a:cubicBezTo>
                    <a:pt x="520681" y="802487"/>
                    <a:pt x="520372" y="799548"/>
                    <a:pt x="521494" y="797303"/>
                  </a:cubicBezTo>
                  <a:cubicBezTo>
                    <a:pt x="522774" y="794743"/>
                    <a:pt x="524976" y="792719"/>
                    <a:pt x="526256" y="790160"/>
                  </a:cubicBezTo>
                  <a:cubicBezTo>
                    <a:pt x="533149" y="776375"/>
                    <a:pt x="522241" y="789414"/>
                    <a:pt x="535781" y="775872"/>
                  </a:cubicBezTo>
                  <a:cubicBezTo>
                    <a:pt x="537964" y="769326"/>
                    <a:pt x="536775" y="766543"/>
                    <a:pt x="545306" y="766347"/>
                  </a:cubicBezTo>
                  <a:cubicBezTo>
                    <a:pt x="611968" y="764815"/>
                    <a:pt x="678656" y="764760"/>
                    <a:pt x="745331" y="763966"/>
                  </a:cubicBezTo>
                  <a:cubicBezTo>
                    <a:pt x="747712" y="763172"/>
                    <a:pt x="750281" y="762804"/>
                    <a:pt x="752475" y="761585"/>
                  </a:cubicBezTo>
                  <a:cubicBezTo>
                    <a:pt x="757479" y="758805"/>
                    <a:pt x="757635" y="758013"/>
                    <a:pt x="766763" y="752060"/>
                  </a:cubicBezTo>
                  <a:cubicBezTo>
                    <a:pt x="775891" y="746107"/>
                    <a:pt x="799696" y="737187"/>
                    <a:pt x="807244" y="725866"/>
                  </a:cubicBezTo>
                  <a:cubicBezTo>
                    <a:pt x="823516" y="707213"/>
                    <a:pt x="842169" y="654825"/>
                    <a:pt x="864394" y="640141"/>
                  </a:cubicBezTo>
                  <a:cubicBezTo>
                    <a:pt x="886619" y="625457"/>
                    <a:pt x="915194" y="638554"/>
                    <a:pt x="940594" y="637760"/>
                  </a:cubicBezTo>
                  <a:cubicBezTo>
                    <a:pt x="942182" y="635379"/>
                    <a:pt x="944077" y="633176"/>
                    <a:pt x="945357" y="630616"/>
                  </a:cubicBezTo>
                  <a:cubicBezTo>
                    <a:pt x="946948" y="627435"/>
                    <a:pt x="949509" y="616692"/>
                    <a:pt x="950119" y="613947"/>
                  </a:cubicBezTo>
                  <a:cubicBezTo>
                    <a:pt x="950997" y="609996"/>
                    <a:pt x="949638" y="604903"/>
                    <a:pt x="952500" y="602041"/>
                  </a:cubicBezTo>
                  <a:cubicBezTo>
                    <a:pt x="956050" y="598491"/>
                    <a:pt x="966788" y="597278"/>
                    <a:pt x="966788" y="597278"/>
                  </a:cubicBezTo>
                  <a:cubicBezTo>
                    <a:pt x="968375" y="594103"/>
                    <a:pt x="970752" y="591212"/>
                    <a:pt x="971550" y="587753"/>
                  </a:cubicBezTo>
                  <a:cubicBezTo>
                    <a:pt x="973166" y="580749"/>
                    <a:pt x="970073" y="572386"/>
                    <a:pt x="973932" y="566322"/>
                  </a:cubicBezTo>
                  <a:cubicBezTo>
                    <a:pt x="976864" y="561715"/>
                    <a:pt x="1005453" y="559405"/>
                    <a:pt x="1007269" y="559178"/>
                  </a:cubicBezTo>
                  <a:cubicBezTo>
                    <a:pt x="1008063" y="549653"/>
                    <a:pt x="1008387" y="540077"/>
                    <a:pt x="1009650" y="530603"/>
                  </a:cubicBezTo>
                  <a:cubicBezTo>
                    <a:pt x="1009982" y="528115"/>
                    <a:pt x="1010257" y="525235"/>
                    <a:pt x="1012032" y="523460"/>
                  </a:cubicBezTo>
                  <a:cubicBezTo>
                    <a:pt x="1013807" y="521685"/>
                    <a:pt x="1016706" y="521527"/>
                    <a:pt x="1019175" y="521078"/>
                  </a:cubicBezTo>
                  <a:cubicBezTo>
                    <a:pt x="1025471" y="519933"/>
                    <a:pt x="1031875" y="519491"/>
                    <a:pt x="1038225" y="518697"/>
                  </a:cubicBezTo>
                  <a:cubicBezTo>
                    <a:pt x="1039813" y="516316"/>
                    <a:pt x="1042858" y="514412"/>
                    <a:pt x="1042988" y="511553"/>
                  </a:cubicBezTo>
                  <a:cubicBezTo>
                    <a:pt x="1044334" y="481960"/>
                    <a:pt x="1042514" y="475841"/>
                    <a:pt x="1038225" y="454403"/>
                  </a:cubicBezTo>
                  <a:cubicBezTo>
                    <a:pt x="1039019" y="448847"/>
                    <a:pt x="1035827" y="440676"/>
                    <a:pt x="1040607" y="437735"/>
                  </a:cubicBezTo>
                  <a:cubicBezTo>
                    <a:pt x="1048747" y="432726"/>
                    <a:pt x="1063785" y="443241"/>
                    <a:pt x="1069182" y="435353"/>
                  </a:cubicBezTo>
                  <a:cubicBezTo>
                    <a:pt x="1077262" y="423543"/>
                    <a:pt x="1070206" y="406736"/>
                    <a:pt x="1071563" y="392491"/>
                  </a:cubicBezTo>
                  <a:cubicBezTo>
                    <a:pt x="1071801" y="389992"/>
                    <a:pt x="1072169" y="387122"/>
                    <a:pt x="1073944" y="385347"/>
                  </a:cubicBezTo>
                  <a:cubicBezTo>
                    <a:pt x="1075719" y="383572"/>
                    <a:pt x="1078781" y="383955"/>
                    <a:pt x="1081088" y="382966"/>
                  </a:cubicBezTo>
                  <a:cubicBezTo>
                    <a:pt x="1084351" y="381568"/>
                    <a:pt x="1087317" y="379521"/>
                    <a:pt x="1090613" y="378203"/>
                  </a:cubicBezTo>
                  <a:cubicBezTo>
                    <a:pt x="1095274" y="376339"/>
                    <a:pt x="1104900" y="373441"/>
                    <a:pt x="1104900" y="373441"/>
                  </a:cubicBezTo>
                  <a:cubicBezTo>
                    <a:pt x="1111669" y="363287"/>
                    <a:pt x="1114795" y="359877"/>
                    <a:pt x="1119188" y="349628"/>
                  </a:cubicBezTo>
                  <a:cubicBezTo>
                    <a:pt x="1120177" y="347321"/>
                    <a:pt x="1120580" y="344792"/>
                    <a:pt x="1121569" y="342485"/>
                  </a:cubicBezTo>
                  <a:cubicBezTo>
                    <a:pt x="1122967" y="339222"/>
                    <a:pt x="1124934" y="336223"/>
                    <a:pt x="1126332" y="332960"/>
                  </a:cubicBezTo>
                  <a:cubicBezTo>
                    <a:pt x="1127321" y="330653"/>
                    <a:pt x="1127145" y="327776"/>
                    <a:pt x="1128713" y="325816"/>
                  </a:cubicBezTo>
                  <a:cubicBezTo>
                    <a:pt x="1130501" y="323581"/>
                    <a:pt x="1133658" y="322885"/>
                    <a:pt x="1135857" y="321053"/>
                  </a:cubicBezTo>
                  <a:cubicBezTo>
                    <a:pt x="1138444" y="318897"/>
                    <a:pt x="1140619" y="316291"/>
                    <a:pt x="1143000" y="313910"/>
                  </a:cubicBezTo>
                  <a:cubicBezTo>
                    <a:pt x="1142206" y="305179"/>
                    <a:pt x="1143197" y="296096"/>
                    <a:pt x="1140619" y="287716"/>
                  </a:cubicBezTo>
                  <a:cubicBezTo>
                    <a:pt x="1139847" y="285207"/>
                    <a:pt x="1128771" y="280661"/>
                    <a:pt x="1126332" y="280572"/>
                  </a:cubicBezTo>
                  <a:cubicBezTo>
                    <a:pt x="1085077" y="279072"/>
                    <a:pt x="1043782" y="278985"/>
                    <a:pt x="1002507" y="278191"/>
                  </a:cubicBezTo>
                  <a:lnTo>
                    <a:pt x="988219" y="273428"/>
                  </a:lnTo>
                  <a:lnTo>
                    <a:pt x="981075" y="271047"/>
                  </a:lnTo>
                  <a:cubicBezTo>
                    <a:pt x="978092" y="266572"/>
                    <a:pt x="972944" y="259488"/>
                    <a:pt x="971550" y="254378"/>
                  </a:cubicBezTo>
                  <a:cubicBezTo>
                    <a:pt x="970073" y="248963"/>
                    <a:pt x="972182" y="242445"/>
                    <a:pt x="969169" y="237710"/>
                  </a:cubicBezTo>
                  <a:cubicBezTo>
                    <a:pt x="966096" y="232881"/>
                    <a:pt x="954882" y="228185"/>
                    <a:pt x="954882" y="228185"/>
                  </a:cubicBezTo>
                  <a:cubicBezTo>
                    <a:pt x="951707" y="223422"/>
                    <a:pt x="947168" y="219327"/>
                    <a:pt x="945357" y="213897"/>
                  </a:cubicBezTo>
                  <a:cubicBezTo>
                    <a:pt x="942070" y="204038"/>
                    <a:pt x="944367" y="208842"/>
                    <a:pt x="938213" y="199610"/>
                  </a:cubicBezTo>
                  <a:cubicBezTo>
                    <a:pt x="932841" y="178125"/>
                    <a:pt x="935520" y="186770"/>
                    <a:pt x="931069" y="173416"/>
                  </a:cubicBezTo>
                  <a:cubicBezTo>
                    <a:pt x="931863" y="163891"/>
                    <a:pt x="932264" y="154325"/>
                    <a:pt x="933450" y="144841"/>
                  </a:cubicBezTo>
                  <a:cubicBezTo>
                    <a:pt x="934648" y="135259"/>
                    <a:pt x="938213" y="116266"/>
                    <a:pt x="938213" y="116266"/>
                  </a:cubicBezTo>
                  <a:cubicBezTo>
                    <a:pt x="934652" y="5874"/>
                    <a:pt x="960370" y="39588"/>
                    <a:pt x="821531" y="44828"/>
                  </a:cubicBezTo>
                  <a:cubicBezTo>
                    <a:pt x="817487" y="44981"/>
                    <a:pt x="813594" y="46416"/>
                    <a:pt x="809625" y="47210"/>
                  </a:cubicBezTo>
                  <a:cubicBezTo>
                    <a:pt x="804863" y="46416"/>
                    <a:pt x="799432" y="47387"/>
                    <a:pt x="795338" y="44828"/>
                  </a:cubicBezTo>
                  <a:cubicBezTo>
                    <a:pt x="792328" y="42947"/>
                    <a:pt x="792336" y="38385"/>
                    <a:pt x="790575" y="35303"/>
                  </a:cubicBezTo>
                  <a:cubicBezTo>
                    <a:pt x="789155" y="32818"/>
                    <a:pt x="788011" y="29992"/>
                    <a:pt x="785813" y="28160"/>
                  </a:cubicBezTo>
                  <a:cubicBezTo>
                    <a:pt x="780475" y="23712"/>
                    <a:pt x="773173" y="22618"/>
                    <a:pt x="766763" y="21016"/>
                  </a:cubicBezTo>
                  <a:cubicBezTo>
                    <a:pt x="715484" y="-13169"/>
                    <a:pt x="715336" y="1864"/>
                    <a:pt x="619125" y="13872"/>
                  </a:cubicBezTo>
                  <a:cubicBezTo>
                    <a:pt x="618331" y="24985"/>
                    <a:pt x="618046" y="36145"/>
                    <a:pt x="616744" y="47210"/>
                  </a:cubicBezTo>
                  <a:cubicBezTo>
                    <a:pt x="615730" y="55831"/>
                    <a:pt x="613860" y="54372"/>
                    <a:pt x="607219" y="59116"/>
                  </a:cubicBezTo>
                  <a:cubicBezTo>
                    <a:pt x="586569" y="73866"/>
                    <a:pt x="607367" y="59812"/>
                    <a:pt x="590550" y="71022"/>
                  </a:cubicBezTo>
                  <a:cubicBezTo>
                    <a:pt x="576523" y="92065"/>
                    <a:pt x="595779" y="60589"/>
                    <a:pt x="583406" y="116266"/>
                  </a:cubicBezTo>
                  <a:cubicBezTo>
                    <a:pt x="582439" y="120618"/>
                    <a:pt x="568861" y="122879"/>
                    <a:pt x="566738" y="123410"/>
                  </a:cubicBezTo>
                  <a:cubicBezTo>
                    <a:pt x="565150" y="128172"/>
                    <a:pt x="564759" y="133520"/>
                    <a:pt x="561975" y="137697"/>
                  </a:cubicBezTo>
                  <a:cubicBezTo>
                    <a:pt x="555722" y="147078"/>
                    <a:pt x="555849" y="145530"/>
                    <a:pt x="552450" y="159128"/>
                  </a:cubicBezTo>
                  <a:cubicBezTo>
                    <a:pt x="551656" y="162303"/>
                    <a:pt x="552583" y="166558"/>
                    <a:pt x="550069" y="168653"/>
                  </a:cubicBezTo>
                  <a:cubicBezTo>
                    <a:pt x="546960" y="171244"/>
                    <a:pt x="542145" y="170311"/>
                    <a:pt x="538163" y="171035"/>
                  </a:cubicBezTo>
                  <a:cubicBezTo>
                    <a:pt x="519717" y="174389"/>
                    <a:pt x="529330" y="171598"/>
                    <a:pt x="516731" y="175797"/>
                  </a:cubicBezTo>
                  <a:cubicBezTo>
                    <a:pt x="511969" y="178972"/>
                    <a:pt x="506491" y="181275"/>
                    <a:pt x="502444" y="185322"/>
                  </a:cubicBezTo>
                  <a:cubicBezTo>
                    <a:pt x="491254" y="196512"/>
                    <a:pt x="498100" y="190600"/>
                    <a:pt x="481013" y="201991"/>
                  </a:cubicBezTo>
                  <a:lnTo>
                    <a:pt x="473869" y="206753"/>
                  </a:lnTo>
                  <a:cubicBezTo>
                    <a:pt x="470004" y="209330"/>
                    <a:pt x="464733" y="213750"/>
                    <a:pt x="459581" y="213897"/>
                  </a:cubicBezTo>
                  <a:cubicBezTo>
                    <a:pt x="434191" y="214622"/>
                    <a:pt x="398463" y="205960"/>
                    <a:pt x="385763" y="21151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0" name="Forma livre 459"/>
            <p:cNvSpPr/>
            <p:nvPr/>
          </p:nvSpPr>
          <p:spPr>
            <a:xfrm>
              <a:off x="925796" y="4537935"/>
              <a:ext cx="282648" cy="285372"/>
            </a:xfrm>
            <a:custGeom>
              <a:avLst/>
              <a:gdLst>
                <a:gd name="connsiteX0" fmla="*/ 429138 w 429158"/>
                <a:gd name="connsiteY0" fmla="*/ 190500 h 433293"/>
                <a:gd name="connsiteX1" fmla="*/ 417232 w 429158"/>
                <a:gd name="connsiteY1" fmla="*/ 192881 h 433293"/>
                <a:gd name="connsiteX2" fmla="*/ 400563 w 429158"/>
                <a:gd name="connsiteY2" fmla="*/ 204787 h 433293"/>
                <a:gd name="connsiteX3" fmla="*/ 393419 w 429158"/>
                <a:gd name="connsiteY3" fmla="*/ 207168 h 433293"/>
                <a:gd name="connsiteX4" fmla="*/ 379132 w 429158"/>
                <a:gd name="connsiteY4" fmla="*/ 219075 h 433293"/>
                <a:gd name="connsiteX5" fmla="*/ 369607 w 429158"/>
                <a:gd name="connsiteY5" fmla="*/ 221456 h 433293"/>
                <a:gd name="connsiteX6" fmla="*/ 355319 w 429158"/>
                <a:gd name="connsiteY6" fmla="*/ 226218 h 433293"/>
                <a:gd name="connsiteX7" fmla="*/ 348175 w 429158"/>
                <a:gd name="connsiteY7" fmla="*/ 228600 h 433293"/>
                <a:gd name="connsiteX8" fmla="*/ 331507 w 429158"/>
                <a:gd name="connsiteY8" fmla="*/ 247650 h 433293"/>
                <a:gd name="connsiteX9" fmla="*/ 324363 w 429158"/>
                <a:gd name="connsiteY9" fmla="*/ 252412 h 433293"/>
                <a:gd name="connsiteX10" fmla="*/ 319600 w 429158"/>
                <a:gd name="connsiteY10" fmla="*/ 259556 h 433293"/>
                <a:gd name="connsiteX11" fmla="*/ 314838 w 429158"/>
                <a:gd name="connsiteY11" fmla="*/ 278606 h 433293"/>
                <a:gd name="connsiteX12" fmla="*/ 293407 w 429158"/>
                <a:gd name="connsiteY12" fmla="*/ 302418 h 433293"/>
                <a:gd name="connsiteX13" fmla="*/ 286263 w 429158"/>
                <a:gd name="connsiteY13" fmla="*/ 304800 h 433293"/>
                <a:gd name="connsiteX14" fmla="*/ 279119 w 429158"/>
                <a:gd name="connsiteY14" fmla="*/ 321468 h 433293"/>
                <a:gd name="connsiteX15" fmla="*/ 267213 w 429158"/>
                <a:gd name="connsiteY15" fmla="*/ 335756 h 433293"/>
                <a:gd name="connsiteX16" fmla="*/ 262450 w 429158"/>
                <a:gd name="connsiteY16" fmla="*/ 350043 h 433293"/>
                <a:gd name="connsiteX17" fmla="*/ 255307 w 429158"/>
                <a:gd name="connsiteY17" fmla="*/ 364331 h 433293"/>
                <a:gd name="connsiteX18" fmla="*/ 248163 w 429158"/>
                <a:gd name="connsiteY18" fmla="*/ 369093 h 433293"/>
                <a:gd name="connsiteX19" fmla="*/ 241019 w 429158"/>
                <a:gd name="connsiteY19" fmla="*/ 371475 h 433293"/>
                <a:gd name="connsiteX20" fmla="*/ 233875 w 429158"/>
                <a:gd name="connsiteY20" fmla="*/ 376237 h 433293"/>
                <a:gd name="connsiteX21" fmla="*/ 224350 w 429158"/>
                <a:gd name="connsiteY21" fmla="*/ 378618 h 433293"/>
                <a:gd name="connsiteX22" fmla="*/ 210063 w 429158"/>
                <a:gd name="connsiteY22" fmla="*/ 383381 h 433293"/>
                <a:gd name="connsiteX23" fmla="*/ 202919 w 429158"/>
                <a:gd name="connsiteY23" fmla="*/ 385762 h 433293"/>
                <a:gd name="connsiteX24" fmla="*/ 195775 w 429158"/>
                <a:gd name="connsiteY24" fmla="*/ 388143 h 433293"/>
                <a:gd name="connsiteX25" fmla="*/ 188632 w 429158"/>
                <a:gd name="connsiteY25" fmla="*/ 392906 h 433293"/>
                <a:gd name="connsiteX26" fmla="*/ 181488 w 429158"/>
                <a:gd name="connsiteY26" fmla="*/ 395287 h 433293"/>
                <a:gd name="connsiteX27" fmla="*/ 174344 w 429158"/>
                <a:gd name="connsiteY27" fmla="*/ 402431 h 433293"/>
                <a:gd name="connsiteX28" fmla="*/ 167200 w 429158"/>
                <a:gd name="connsiteY28" fmla="*/ 407193 h 433293"/>
                <a:gd name="connsiteX29" fmla="*/ 164819 w 429158"/>
                <a:gd name="connsiteY29" fmla="*/ 414337 h 433293"/>
                <a:gd name="connsiteX30" fmla="*/ 160057 w 429158"/>
                <a:gd name="connsiteY30" fmla="*/ 421481 h 433293"/>
                <a:gd name="connsiteX31" fmla="*/ 145769 w 429158"/>
                <a:gd name="connsiteY31" fmla="*/ 428625 h 433293"/>
                <a:gd name="connsiteX32" fmla="*/ 67188 w 429158"/>
                <a:gd name="connsiteY32" fmla="*/ 414337 h 433293"/>
                <a:gd name="connsiteX33" fmla="*/ 69569 w 429158"/>
                <a:gd name="connsiteY33" fmla="*/ 402431 h 433293"/>
                <a:gd name="connsiteX34" fmla="*/ 71950 w 429158"/>
                <a:gd name="connsiteY34" fmla="*/ 392906 h 433293"/>
                <a:gd name="connsiteX35" fmla="*/ 74332 w 429158"/>
                <a:gd name="connsiteY35" fmla="*/ 361950 h 433293"/>
                <a:gd name="connsiteX36" fmla="*/ 79094 w 429158"/>
                <a:gd name="connsiteY36" fmla="*/ 354806 h 433293"/>
                <a:gd name="connsiteX37" fmla="*/ 83857 w 429158"/>
                <a:gd name="connsiteY37" fmla="*/ 340518 h 433293"/>
                <a:gd name="connsiteX38" fmla="*/ 81475 w 429158"/>
                <a:gd name="connsiteY38" fmla="*/ 321468 h 433293"/>
                <a:gd name="connsiteX39" fmla="*/ 67188 w 429158"/>
                <a:gd name="connsiteY39" fmla="*/ 316706 h 433293"/>
                <a:gd name="connsiteX40" fmla="*/ 60044 w 429158"/>
                <a:gd name="connsiteY40" fmla="*/ 311943 h 433293"/>
                <a:gd name="connsiteX41" fmla="*/ 48138 w 429158"/>
                <a:gd name="connsiteY41" fmla="*/ 297656 h 433293"/>
                <a:gd name="connsiteX42" fmla="*/ 43375 w 429158"/>
                <a:gd name="connsiteY42" fmla="*/ 283368 h 433293"/>
                <a:gd name="connsiteX43" fmla="*/ 38613 w 429158"/>
                <a:gd name="connsiteY43" fmla="*/ 257175 h 433293"/>
                <a:gd name="connsiteX44" fmla="*/ 26707 w 429158"/>
                <a:gd name="connsiteY44" fmla="*/ 242887 h 433293"/>
                <a:gd name="connsiteX45" fmla="*/ 21944 w 429158"/>
                <a:gd name="connsiteY45" fmla="*/ 235743 h 433293"/>
                <a:gd name="connsiteX46" fmla="*/ 14800 w 429158"/>
                <a:gd name="connsiteY46" fmla="*/ 228600 h 433293"/>
                <a:gd name="connsiteX47" fmla="*/ 7657 w 429158"/>
                <a:gd name="connsiteY47" fmla="*/ 214312 h 433293"/>
                <a:gd name="connsiteX48" fmla="*/ 513 w 429158"/>
                <a:gd name="connsiteY48" fmla="*/ 204787 h 433293"/>
                <a:gd name="connsiteX49" fmla="*/ 2894 w 429158"/>
                <a:gd name="connsiteY49" fmla="*/ 100012 h 433293"/>
                <a:gd name="connsiteX50" fmla="*/ 17182 w 429158"/>
                <a:gd name="connsiteY50" fmla="*/ 95250 h 433293"/>
                <a:gd name="connsiteX51" fmla="*/ 60044 w 429158"/>
                <a:gd name="connsiteY51" fmla="*/ 90487 h 433293"/>
                <a:gd name="connsiteX52" fmla="*/ 81475 w 429158"/>
                <a:gd name="connsiteY52" fmla="*/ 83343 h 433293"/>
                <a:gd name="connsiteX53" fmla="*/ 88619 w 429158"/>
                <a:gd name="connsiteY53" fmla="*/ 80962 h 433293"/>
                <a:gd name="connsiteX54" fmla="*/ 95763 w 429158"/>
                <a:gd name="connsiteY54" fmla="*/ 76200 h 433293"/>
                <a:gd name="connsiteX55" fmla="*/ 102907 w 429158"/>
                <a:gd name="connsiteY55" fmla="*/ 73818 h 433293"/>
                <a:gd name="connsiteX56" fmla="*/ 124338 w 429158"/>
                <a:gd name="connsiteY56" fmla="*/ 57150 h 433293"/>
                <a:gd name="connsiteX57" fmla="*/ 145769 w 429158"/>
                <a:gd name="connsiteY57" fmla="*/ 45243 h 433293"/>
                <a:gd name="connsiteX58" fmla="*/ 152913 w 429158"/>
                <a:gd name="connsiteY58" fmla="*/ 38100 h 433293"/>
                <a:gd name="connsiteX59" fmla="*/ 160057 w 429158"/>
                <a:gd name="connsiteY59" fmla="*/ 35718 h 433293"/>
                <a:gd name="connsiteX60" fmla="*/ 167200 w 429158"/>
                <a:gd name="connsiteY60" fmla="*/ 30956 h 433293"/>
                <a:gd name="connsiteX61" fmla="*/ 214825 w 429158"/>
                <a:gd name="connsiteY61" fmla="*/ 30956 h 433293"/>
                <a:gd name="connsiteX62" fmla="*/ 229113 w 429158"/>
                <a:gd name="connsiteY62" fmla="*/ 26193 h 433293"/>
                <a:gd name="connsiteX63" fmla="*/ 236257 w 429158"/>
                <a:gd name="connsiteY63" fmla="*/ 23812 h 433293"/>
                <a:gd name="connsiteX64" fmla="*/ 257688 w 429158"/>
                <a:gd name="connsiteY64" fmla="*/ 16668 h 433293"/>
                <a:gd name="connsiteX65" fmla="*/ 264832 w 429158"/>
                <a:gd name="connsiteY65" fmla="*/ 14287 h 433293"/>
                <a:gd name="connsiteX66" fmla="*/ 286263 w 429158"/>
                <a:gd name="connsiteY66" fmla="*/ 4762 h 433293"/>
                <a:gd name="connsiteX67" fmla="*/ 293407 w 429158"/>
                <a:gd name="connsiteY67" fmla="*/ 2381 h 433293"/>
                <a:gd name="connsiteX68" fmla="*/ 300550 w 429158"/>
                <a:gd name="connsiteY68" fmla="*/ 0 h 433293"/>
                <a:gd name="connsiteX69" fmla="*/ 360082 w 429158"/>
                <a:gd name="connsiteY69" fmla="*/ 2381 h 433293"/>
                <a:gd name="connsiteX70" fmla="*/ 367225 w 429158"/>
                <a:gd name="connsiteY70" fmla="*/ 7143 h 433293"/>
                <a:gd name="connsiteX71" fmla="*/ 374369 w 429158"/>
                <a:gd name="connsiteY71" fmla="*/ 9525 h 433293"/>
                <a:gd name="connsiteX72" fmla="*/ 388657 w 429158"/>
                <a:gd name="connsiteY72" fmla="*/ 19050 h 433293"/>
                <a:gd name="connsiteX73" fmla="*/ 400563 w 429158"/>
                <a:gd name="connsiteY73" fmla="*/ 33337 h 433293"/>
                <a:gd name="connsiteX74" fmla="*/ 407707 w 429158"/>
                <a:gd name="connsiteY74" fmla="*/ 35718 h 433293"/>
                <a:gd name="connsiteX75" fmla="*/ 410088 w 429158"/>
                <a:gd name="connsiteY75" fmla="*/ 42862 h 433293"/>
                <a:gd name="connsiteX76" fmla="*/ 400563 w 429158"/>
                <a:gd name="connsiteY76" fmla="*/ 54768 h 433293"/>
                <a:gd name="connsiteX77" fmla="*/ 393419 w 429158"/>
                <a:gd name="connsiteY77" fmla="*/ 69056 h 433293"/>
                <a:gd name="connsiteX78" fmla="*/ 386275 w 429158"/>
                <a:gd name="connsiteY78" fmla="*/ 83343 h 433293"/>
                <a:gd name="connsiteX79" fmla="*/ 386275 w 429158"/>
                <a:gd name="connsiteY79" fmla="*/ 116681 h 433293"/>
                <a:gd name="connsiteX80" fmla="*/ 391038 w 429158"/>
                <a:gd name="connsiteY80" fmla="*/ 123825 h 433293"/>
                <a:gd name="connsiteX81" fmla="*/ 398182 w 429158"/>
                <a:gd name="connsiteY81" fmla="*/ 138112 h 433293"/>
                <a:gd name="connsiteX82" fmla="*/ 405325 w 429158"/>
                <a:gd name="connsiteY82" fmla="*/ 145256 h 433293"/>
                <a:gd name="connsiteX83" fmla="*/ 414850 w 429158"/>
                <a:gd name="connsiteY83" fmla="*/ 159543 h 433293"/>
                <a:gd name="connsiteX84" fmla="*/ 419613 w 429158"/>
                <a:gd name="connsiteY84" fmla="*/ 166687 h 433293"/>
                <a:gd name="connsiteX85" fmla="*/ 429138 w 429158"/>
                <a:gd name="connsiteY85" fmla="*/ 190500 h 433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9158" h="433293">
                  <a:moveTo>
                    <a:pt x="429138" y="190500"/>
                  </a:moveTo>
                  <a:cubicBezTo>
                    <a:pt x="428741" y="194866"/>
                    <a:pt x="421022" y="191460"/>
                    <a:pt x="417232" y="192881"/>
                  </a:cubicBezTo>
                  <a:cubicBezTo>
                    <a:pt x="414546" y="193888"/>
                    <a:pt x="401615" y="204186"/>
                    <a:pt x="400563" y="204787"/>
                  </a:cubicBezTo>
                  <a:cubicBezTo>
                    <a:pt x="398384" y="206032"/>
                    <a:pt x="395800" y="206374"/>
                    <a:pt x="393419" y="207168"/>
                  </a:cubicBezTo>
                  <a:cubicBezTo>
                    <a:pt x="389130" y="211457"/>
                    <a:pt x="384931" y="216589"/>
                    <a:pt x="379132" y="219075"/>
                  </a:cubicBezTo>
                  <a:cubicBezTo>
                    <a:pt x="376124" y="220364"/>
                    <a:pt x="372742" y="220516"/>
                    <a:pt x="369607" y="221456"/>
                  </a:cubicBezTo>
                  <a:cubicBezTo>
                    <a:pt x="364798" y="222898"/>
                    <a:pt x="360082" y="224630"/>
                    <a:pt x="355319" y="226218"/>
                  </a:cubicBezTo>
                  <a:lnTo>
                    <a:pt x="348175" y="228600"/>
                  </a:lnTo>
                  <a:cubicBezTo>
                    <a:pt x="341608" y="237358"/>
                    <a:pt x="340139" y="240251"/>
                    <a:pt x="331507" y="247650"/>
                  </a:cubicBezTo>
                  <a:cubicBezTo>
                    <a:pt x="329334" y="249512"/>
                    <a:pt x="326744" y="250825"/>
                    <a:pt x="324363" y="252412"/>
                  </a:cubicBezTo>
                  <a:cubicBezTo>
                    <a:pt x="322775" y="254793"/>
                    <a:pt x="320605" y="256876"/>
                    <a:pt x="319600" y="259556"/>
                  </a:cubicBezTo>
                  <a:cubicBezTo>
                    <a:pt x="317463" y="265255"/>
                    <a:pt x="318042" y="272999"/>
                    <a:pt x="314838" y="278606"/>
                  </a:cubicBezTo>
                  <a:cubicBezTo>
                    <a:pt x="311683" y="284127"/>
                    <a:pt x="296873" y="301262"/>
                    <a:pt x="293407" y="302418"/>
                  </a:cubicBezTo>
                  <a:lnTo>
                    <a:pt x="286263" y="304800"/>
                  </a:lnTo>
                  <a:cubicBezTo>
                    <a:pt x="284319" y="310631"/>
                    <a:pt x="282798" y="316318"/>
                    <a:pt x="279119" y="321468"/>
                  </a:cubicBezTo>
                  <a:cubicBezTo>
                    <a:pt x="272519" y="330707"/>
                    <a:pt x="271661" y="325749"/>
                    <a:pt x="267213" y="335756"/>
                  </a:cubicBezTo>
                  <a:cubicBezTo>
                    <a:pt x="265174" y="340343"/>
                    <a:pt x="264038" y="345281"/>
                    <a:pt x="262450" y="350043"/>
                  </a:cubicBezTo>
                  <a:cubicBezTo>
                    <a:pt x="260513" y="355853"/>
                    <a:pt x="259923" y="359715"/>
                    <a:pt x="255307" y="364331"/>
                  </a:cubicBezTo>
                  <a:cubicBezTo>
                    <a:pt x="253283" y="366355"/>
                    <a:pt x="250723" y="367813"/>
                    <a:pt x="248163" y="369093"/>
                  </a:cubicBezTo>
                  <a:cubicBezTo>
                    <a:pt x="245918" y="370216"/>
                    <a:pt x="243264" y="370352"/>
                    <a:pt x="241019" y="371475"/>
                  </a:cubicBezTo>
                  <a:cubicBezTo>
                    <a:pt x="238459" y="372755"/>
                    <a:pt x="236506" y="375110"/>
                    <a:pt x="233875" y="376237"/>
                  </a:cubicBezTo>
                  <a:cubicBezTo>
                    <a:pt x="230867" y="377526"/>
                    <a:pt x="227485" y="377678"/>
                    <a:pt x="224350" y="378618"/>
                  </a:cubicBezTo>
                  <a:cubicBezTo>
                    <a:pt x="219542" y="380061"/>
                    <a:pt x="214825" y="381793"/>
                    <a:pt x="210063" y="383381"/>
                  </a:cubicBezTo>
                  <a:lnTo>
                    <a:pt x="202919" y="385762"/>
                  </a:lnTo>
                  <a:lnTo>
                    <a:pt x="195775" y="388143"/>
                  </a:lnTo>
                  <a:cubicBezTo>
                    <a:pt x="193394" y="389731"/>
                    <a:pt x="191192" y="391626"/>
                    <a:pt x="188632" y="392906"/>
                  </a:cubicBezTo>
                  <a:cubicBezTo>
                    <a:pt x="186387" y="394029"/>
                    <a:pt x="183577" y="393895"/>
                    <a:pt x="181488" y="395287"/>
                  </a:cubicBezTo>
                  <a:cubicBezTo>
                    <a:pt x="178686" y="397155"/>
                    <a:pt x="176931" y="400275"/>
                    <a:pt x="174344" y="402431"/>
                  </a:cubicBezTo>
                  <a:cubicBezTo>
                    <a:pt x="172145" y="404263"/>
                    <a:pt x="169581" y="405606"/>
                    <a:pt x="167200" y="407193"/>
                  </a:cubicBezTo>
                  <a:cubicBezTo>
                    <a:pt x="166406" y="409574"/>
                    <a:pt x="165941" y="412092"/>
                    <a:pt x="164819" y="414337"/>
                  </a:cubicBezTo>
                  <a:cubicBezTo>
                    <a:pt x="163539" y="416897"/>
                    <a:pt x="162081" y="419457"/>
                    <a:pt x="160057" y="421481"/>
                  </a:cubicBezTo>
                  <a:cubicBezTo>
                    <a:pt x="155443" y="426095"/>
                    <a:pt x="151577" y="426688"/>
                    <a:pt x="145769" y="428625"/>
                  </a:cubicBezTo>
                  <a:cubicBezTo>
                    <a:pt x="53444" y="423194"/>
                    <a:pt x="59231" y="450147"/>
                    <a:pt x="67188" y="414337"/>
                  </a:cubicBezTo>
                  <a:cubicBezTo>
                    <a:pt x="68066" y="410386"/>
                    <a:pt x="68691" y="406382"/>
                    <a:pt x="69569" y="402431"/>
                  </a:cubicBezTo>
                  <a:cubicBezTo>
                    <a:pt x="70279" y="399236"/>
                    <a:pt x="71156" y="396081"/>
                    <a:pt x="71950" y="392906"/>
                  </a:cubicBezTo>
                  <a:cubicBezTo>
                    <a:pt x="72744" y="382587"/>
                    <a:pt x="72425" y="372122"/>
                    <a:pt x="74332" y="361950"/>
                  </a:cubicBezTo>
                  <a:cubicBezTo>
                    <a:pt x="74859" y="359137"/>
                    <a:pt x="77932" y="357421"/>
                    <a:pt x="79094" y="354806"/>
                  </a:cubicBezTo>
                  <a:cubicBezTo>
                    <a:pt x="81133" y="350218"/>
                    <a:pt x="83857" y="340518"/>
                    <a:pt x="83857" y="340518"/>
                  </a:cubicBezTo>
                  <a:cubicBezTo>
                    <a:pt x="83063" y="334168"/>
                    <a:pt x="85145" y="326711"/>
                    <a:pt x="81475" y="321468"/>
                  </a:cubicBezTo>
                  <a:cubicBezTo>
                    <a:pt x="78596" y="317356"/>
                    <a:pt x="67188" y="316706"/>
                    <a:pt x="67188" y="316706"/>
                  </a:cubicBezTo>
                  <a:cubicBezTo>
                    <a:pt x="64807" y="315118"/>
                    <a:pt x="62243" y="313775"/>
                    <a:pt x="60044" y="311943"/>
                  </a:cubicBezTo>
                  <a:cubicBezTo>
                    <a:pt x="56083" y="308642"/>
                    <a:pt x="50343" y="302617"/>
                    <a:pt x="48138" y="297656"/>
                  </a:cubicBezTo>
                  <a:cubicBezTo>
                    <a:pt x="46099" y="293068"/>
                    <a:pt x="43375" y="283368"/>
                    <a:pt x="43375" y="283368"/>
                  </a:cubicBezTo>
                  <a:cubicBezTo>
                    <a:pt x="42555" y="276803"/>
                    <a:pt x="42284" y="264516"/>
                    <a:pt x="38613" y="257175"/>
                  </a:cubicBezTo>
                  <a:cubicBezTo>
                    <a:pt x="34180" y="248309"/>
                    <a:pt x="33288" y="250785"/>
                    <a:pt x="26707" y="242887"/>
                  </a:cubicBezTo>
                  <a:cubicBezTo>
                    <a:pt x="24875" y="240688"/>
                    <a:pt x="23776" y="237942"/>
                    <a:pt x="21944" y="235743"/>
                  </a:cubicBezTo>
                  <a:cubicBezTo>
                    <a:pt x="19788" y="233156"/>
                    <a:pt x="16956" y="231187"/>
                    <a:pt x="14800" y="228600"/>
                  </a:cubicBezTo>
                  <a:cubicBezTo>
                    <a:pt x="3488" y="215026"/>
                    <a:pt x="15466" y="227979"/>
                    <a:pt x="7657" y="214312"/>
                  </a:cubicBezTo>
                  <a:cubicBezTo>
                    <a:pt x="5688" y="210866"/>
                    <a:pt x="2894" y="207962"/>
                    <a:pt x="513" y="204787"/>
                  </a:cubicBezTo>
                  <a:cubicBezTo>
                    <a:pt x="1307" y="169862"/>
                    <a:pt x="-2362" y="134548"/>
                    <a:pt x="2894" y="100012"/>
                  </a:cubicBezTo>
                  <a:cubicBezTo>
                    <a:pt x="3649" y="95049"/>
                    <a:pt x="12419" y="96838"/>
                    <a:pt x="17182" y="95250"/>
                  </a:cubicBezTo>
                  <a:cubicBezTo>
                    <a:pt x="35654" y="89093"/>
                    <a:pt x="21780" y="93038"/>
                    <a:pt x="60044" y="90487"/>
                  </a:cubicBezTo>
                  <a:lnTo>
                    <a:pt x="81475" y="83343"/>
                  </a:lnTo>
                  <a:cubicBezTo>
                    <a:pt x="83856" y="82549"/>
                    <a:pt x="86530" y="82354"/>
                    <a:pt x="88619" y="80962"/>
                  </a:cubicBezTo>
                  <a:cubicBezTo>
                    <a:pt x="91000" y="79375"/>
                    <a:pt x="93203" y="77480"/>
                    <a:pt x="95763" y="76200"/>
                  </a:cubicBezTo>
                  <a:cubicBezTo>
                    <a:pt x="98008" y="75077"/>
                    <a:pt x="100713" y="75037"/>
                    <a:pt x="102907" y="73818"/>
                  </a:cubicBezTo>
                  <a:cubicBezTo>
                    <a:pt x="130468" y="58505"/>
                    <a:pt x="106985" y="70646"/>
                    <a:pt x="124338" y="57150"/>
                  </a:cubicBezTo>
                  <a:cubicBezTo>
                    <a:pt x="136620" y="47597"/>
                    <a:pt x="134990" y="48837"/>
                    <a:pt x="145769" y="45243"/>
                  </a:cubicBezTo>
                  <a:cubicBezTo>
                    <a:pt x="148150" y="42862"/>
                    <a:pt x="150111" y="39968"/>
                    <a:pt x="152913" y="38100"/>
                  </a:cubicBezTo>
                  <a:cubicBezTo>
                    <a:pt x="155002" y="36708"/>
                    <a:pt x="157812" y="36841"/>
                    <a:pt x="160057" y="35718"/>
                  </a:cubicBezTo>
                  <a:cubicBezTo>
                    <a:pt x="162616" y="34438"/>
                    <a:pt x="164819" y="32543"/>
                    <a:pt x="167200" y="30956"/>
                  </a:cubicBezTo>
                  <a:cubicBezTo>
                    <a:pt x="189208" y="33401"/>
                    <a:pt x="191398" y="35090"/>
                    <a:pt x="214825" y="30956"/>
                  </a:cubicBezTo>
                  <a:cubicBezTo>
                    <a:pt x="219769" y="30084"/>
                    <a:pt x="224350" y="27781"/>
                    <a:pt x="229113" y="26193"/>
                  </a:cubicBezTo>
                  <a:lnTo>
                    <a:pt x="236257" y="23812"/>
                  </a:lnTo>
                  <a:lnTo>
                    <a:pt x="257688" y="16668"/>
                  </a:lnTo>
                  <a:lnTo>
                    <a:pt x="264832" y="14287"/>
                  </a:lnTo>
                  <a:cubicBezTo>
                    <a:pt x="276151" y="6741"/>
                    <a:pt x="269261" y="10429"/>
                    <a:pt x="286263" y="4762"/>
                  </a:cubicBezTo>
                  <a:lnTo>
                    <a:pt x="293407" y="2381"/>
                  </a:lnTo>
                  <a:lnTo>
                    <a:pt x="300550" y="0"/>
                  </a:lnTo>
                  <a:cubicBezTo>
                    <a:pt x="320394" y="794"/>
                    <a:pt x="340335" y="265"/>
                    <a:pt x="360082" y="2381"/>
                  </a:cubicBezTo>
                  <a:cubicBezTo>
                    <a:pt x="362927" y="2686"/>
                    <a:pt x="364666" y="5863"/>
                    <a:pt x="367225" y="7143"/>
                  </a:cubicBezTo>
                  <a:cubicBezTo>
                    <a:pt x="369470" y="8266"/>
                    <a:pt x="372175" y="8306"/>
                    <a:pt x="374369" y="9525"/>
                  </a:cubicBezTo>
                  <a:cubicBezTo>
                    <a:pt x="379373" y="12305"/>
                    <a:pt x="388657" y="19050"/>
                    <a:pt x="388657" y="19050"/>
                  </a:cubicBezTo>
                  <a:cubicBezTo>
                    <a:pt x="392171" y="24321"/>
                    <a:pt x="395063" y="29670"/>
                    <a:pt x="400563" y="33337"/>
                  </a:cubicBezTo>
                  <a:cubicBezTo>
                    <a:pt x="402652" y="34729"/>
                    <a:pt x="405326" y="34924"/>
                    <a:pt x="407707" y="35718"/>
                  </a:cubicBezTo>
                  <a:cubicBezTo>
                    <a:pt x="408501" y="38099"/>
                    <a:pt x="410088" y="40352"/>
                    <a:pt x="410088" y="42862"/>
                  </a:cubicBezTo>
                  <a:cubicBezTo>
                    <a:pt x="410088" y="50531"/>
                    <a:pt x="406049" y="51111"/>
                    <a:pt x="400563" y="54768"/>
                  </a:cubicBezTo>
                  <a:cubicBezTo>
                    <a:pt x="394578" y="72724"/>
                    <a:pt x="402651" y="50591"/>
                    <a:pt x="393419" y="69056"/>
                  </a:cubicBezTo>
                  <a:cubicBezTo>
                    <a:pt x="383563" y="88768"/>
                    <a:pt x="399921" y="62878"/>
                    <a:pt x="386275" y="83343"/>
                  </a:cubicBezTo>
                  <a:cubicBezTo>
                    <a:pt x="382715" y="97586"/>
                    <a:pt x="381728" y="96976"/>
                    <a:pt x="386275" y="116681"/>
                  </a:cubicBezTo>
                  <a:cubicBezTo>
                    <a:pt x="386919" y="119470"/>
                    <a:pt x="389450" y="121444"/>
                    <a:pt x="391038" y="123825"/>
                  </a:cubicBezTo>
                  <a:cubicBezTo>
                    <a:pt x="393425" y="130986"/>
                    <a:pt x="393052" y="131956"/>
                    <a:pt x="398182" y="138112"/>
                  </a:cubicBezTo>
                  <a:cubicBezTo>
                    <a:pt x="400338" y="140699"/>
                    <a:pt x="403258" y="142598"/>
                    <a:pt x="405325" y="145256"/>
                  </a:cubicBezTo>
                  <a:cubicBezTo>
                    <a:pt x="408839" y="149774"/>
                    <a:pt x="411675" y="154781"/>
                    <a:pt x="414850" y="159543"/>
                  </a:cubicBezTo>
                  <a:lnTo>
                    <a:pt x="419613" y="166687"/>
                  </a:lnTo>
                  <a:cubicBezTo>
                    <a:pt x="424002" y="179855"/>
                    <a:pt x="429535" y="186134"/>
                    <a:pt x="429138" y="19050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1" name="Forma livre 460"/>
            <p:cNvSpPr/>
            <p:nvPr/>
          </p:nvSpPr>
          <p:spPr>
            <a:xfrm>
              <a:off x="136901" y="4870419"/>
              <a:ext cx="401518" cy="307399"/>
            </a:xfrm>
            <a:custGeom>
              <a:avLst/>
              <a:gdLst>
                <a:gd name="connsiteX0" fmla="*/ 464903 w 609644"/>
                <a:gd name="connsiteY0" fmla="*/ 0 h 466739"/>
                <a:gd name="connsiteX1" fmla="*/ 467284 w 609644"/>
                <a:gd name="connsiteY1" fmla="*/ 26193 h 466739"/>
                <a:gd name="connsiteX2" fmla="*/ 469665 w 609644"/>
                <a:gd name="connsiteY2" fmla="*/ 45243 h 466739"/>
                <a:gd name="connsiteX3" fmla="*/ 472047 w 609644"/>
                <a:gd name="connsiteY3" fmla="*/ 102393 h 466739"/>
                <a:gd name="connsiteX4" fmla="*/ 572059 w 609644"/>
                <a:gd name="connsiteY4" fmla="*/ 104775 h 466739"/>
                <a:gd name="connsiteX5" fmla="*/ 579203 w 609644"/>
                <a:gd name="connsiteY5" fmla="*/ 109537 h 466739"/>
                <a:gd name="connsiteX6" fmla="*/ 591109 w 609644"/>
                <a:gd name="connsiteY6" fmla="*/ 130968 h 466739"/>
                <a:gd name="connsiteX7" fmla="*/ 605397 w 609644"/>
                <a:gd name="connsiteY7" fmla="*/ 138112 h 466739"/>
                <a:gd name="connsiteX8" fmla="*/ 605397 w 609644"/>
                <a:gd name="connsiteY8" fmla="*/ 178593 h 466739"/>
                <a:gd name="connsiteX9" fmla="*/ 595872 w 609644"/>
                <a:gd name="connsiteY9" fmla="*/ 192881 h 466739"/>
                <a:gd name="connsiteX10" fmla="*/ 583965 w 609644"/>
                <a:gd name="connsiteY10" fmla="*/ 204787 h 466739"/>
                <a:gd name="connsiteX11" fmla="*/ 581584 w 609644"/>
                <a:gd name="connsiteY11" fmla="*/ 211931 h 466739"/>
                <a:gd name="connsiteX12" fmla="*/ 576822 w 609644"/>
                <a:gd name="connsiteY12" fmla="*/ 219075 h 466739"/>
                <a:gd name="connsiteX13" fmla="*/ 574440 w 609644"/>
                <a:gd name="connsiteY13" fmla="*/ 233362 h 466739"/>
                <a:gd name="connsiteX14" fmla="*/ 553009 w 609644"/>
                <a:gd name="connsiteY14" fmla="*/ 242887 h 466739"/>
                <a:gd name="connsiteX15" fmla="*/ 545865 w 609644"/>
                <a:gd name="connsiteY15" fmla="*/ 245268 h 466739"/>
                <a:gd name="connsiteX16" fmla="*/ 543484 w 609644"/>
                <a:gd name="connsiteY16" fmla="*/ 261937 h 466739"/>
                <a:gd name="connsiteX17" fmla="*/ 533959 w 609644"/>
                <a:gd name="connsiteY17" fmla="*/ 264318 h 466739"/>
                <a:gd name="connsiteX18" fmla="*/ 526815 w 609644"/>
                <a:gd name="connsiteY18" fmla="*/ 269081 h 466739"/>
                <a:gd name="connsiteX19" fmla="*/ 498240 w 609644"/>
                <a:gd name="connsiteY19" fmla="*/ 271462 h 466739"/>
                <a:gd name="connsiteX20" fmla="*/ 498240 w 609644"/>
                <a:gd name="connsiteY20" fmla="*/ 328612 h 466739"/>
                <a:gd name="connsiteX21" fmla="*/ 476809 w 609644"/>
                <a:gd name="connsiteY21" fmla="*/ 345281 h 466739"/>
                <a:gd name="connsiteX22" fmla="*/ 469665 w 609644"/>
                <a:gd name="connsiteY22" fmla="*/ 350043 h 466739"/>
                <a:gd name="connsiteX23" fmla="*/ 467284 w 609644"/>
                <a:gd name="connsiteY23" fmla="*/ 357187 h 466739"/>
                <a:gd name="connsiteX24" fmla="*/ 469665 w 609644"/>
                <a:gd name="connsiteY24" fmla="*/ 388143 h 466739"/>
                <a:gd name="connsiteX25" fmla="*/ 474428 w 609644"/>
                <a:gd name="connsiteY25" fmla="*/ 404812 h 466739"/>
                <a:gd name="connsiteX26" fmla="*/ 476809 w 609644"/>
                <a:gd name="connsiteY26" fmla="*/ 419100 h 466739"/>
                <a:gd name="connsiteX27" fmla="*/ 464903 w 609644"/>
                <a:gd name="connsiteY27" fmla="*/ 461962 h 466739"/>
                <a:gd name="connsiteX28" fmla="*/ 448234 w 609644"/>
                <a:gd name="connsiteY28" fmla="*/ 464343 h 466739"/>
                <a:gd name="connsiteX29" fmla="*/ 433947 w 609644"/>
                <a:gd name="connsiteY29" fmla="*/ 459581 h 466739"/>
                <a:gd name="connsiteX30" fmla="*/ 429184 w 609644"/>
                <a:gd name="connsiteY30" fmla="*/ 445293 h 466739"/>
                <a:gd name="connsiteX31" fmla="*/ 426803 w 609644"/>
                <a:gd name="connsiteY31" fmla="*/ 335756 h 466739"/>
                <a:gd name="connsiteX32" fmla="*/ 414897 w 609644"/>
                <a:gd name="connsiteY32" fmla="*/ 319087 h 466739"/>
                <a:gd name="connsiteX33" fmla="*/ 388703 w 609644"/>
                <a:gd name="connsiteY33" fmla="*/ 323850 h 466739"/>
                <a:gd name="connsiteX34" fmla="*/ 376797 w 609644"/>
                <a:gd name="connsiteY34" fmla="*/ 338137 h 466739"/>
                <a:gd name="connsiteX35" fmla="*/ 374415 w 609644"/>
                <a:gd name="connsiteY35" fmla="*/ 345281 h 466739"/>
                <a:gd name="connsiteX36" fmla="*/ 367272 w 609644"/>
                <a:gd name="connsiteY36" fmla="*/ 350043 h 466739"/>
                <a:gd name="connsiteX37" fmla="*/ 357747 w 609644"/>
                <a:gd name="connsiteY37" fmla="*/ 364331 h 466739"/>
                <a:gd name="connsiteX38" fmla="*/ 355365 w 609644"/>
                <a:gd name="connsiteY38" fmla="*/ 378618 h 466739"/>
                <a:gd name="connsiteX39" fmla="*/ 352984 w 609644"/>
                <a:gd name="connsiteY39" fmla="*/ 402431 h 466739"/>
                <a:gd name="connsiteX40" fmla="*/ 343459 w 609644"/>
                <a:gd name="connsiteY40" fmla="*/ 404812 h 466739"/>
                <a:gd name="connsiteX41" fmla="*/ 336315 w 609644"/>
                <a:gd name="connsiteY41" fmla="*/ 409575 h 466739"/>
                <a:gd name="connsiteX42" fmla="*/ 322028 w 609644"/>
                <a:gd name="connsiteY42" fmla="*/ 414337 h 466739"/>
                <a:gd name="connsiteX43" fmla="*/ 307740 w 609644"/>
                <a:gd name="connsiteY43" fmla="*/ 421481 h 466739"/>
                <a:gd name="connsiteX44" fmla="*/ 293453 w 609644"/>
                <a:gd name="connsiteY44" fmla="*/ 428625 h 466739"/>
                <a:gd name="connsiteX45" fmla="*/ 33897 w 609644"/>
                <a:gd name="connsiteY45" fmla="*/ 426243 h 466739"/>
                <a:gd name="connsiteX46" fmla="*/ 24372 w 609644"/>
                <a:gd name="connsiteY46" fmla="*/ 411956 h 466739"/>
                <a:gd name="connsiteX47" fmla="*/ 14847 w 609644"/>
                <a:gd name="connsiteY47" fmla="*/ 397668 h 466739"/>
                <a:gd name="connsiteX48" fmla="*/ 12465 w 609644"/>
                <a:gd name="connsiteY48" fmla="*/ 390525 h 466739"/>
                <a:gd name="connsiteX49" fmla="*/ 5322 w 609644"/>
                <a:gd name="connsiteY49" fmla="*/ 385762 h 466739"/>
                <a:gd name="connsiteX50" fmla="*/ 2940 w 609644"/>
                <a:gd name="connsiteY50" fmla="*/ 350043 h 466739"/>
                <a:gd name="connsiteX51" fmla="*/ 7703 w 609644"/>
                <a:gd name="connsiteY51" fmla="*/ 342900 h 466739"/>
                <a:gd name="connsiteX52" fmla="*/ 10084 w 609644"/>
                <a:gd name="connsiteY52" fmla="*/ 335756 h 466739"/>
                <a:gd name="connsiteX53" fmla="*/ 17228 w 609644"/>
                <a:gd name="connsiteY53" fmla="*/ 333375 h 466739"/>
                <a:gd name="connsiteX54" fmla="*/ 24372 w 609644"/>
                <a:gd name="connsiteY54" fmla="*/ 328612 h 466739"/>
                <a:gd name="connsiteX55" fmla="*/ 41040 w 609644"/>
                <a:gd name="connsiteY55" fmla="*/ 311943 h 466739"/>
                <a:gd name="connsiteX56" fmla="*/ 55328 w 609644"/>
                <a:gd name="connsiteY56" fmla="*/ 302418 h 466739"/>
                <a:gd name="connsiteX57" fmla="*/ 57709 w 609644"/>
                <a:gd name="connsiteY57" fmla="*/ 295275 h 466739"/>
                <a:gd name="connsiteX58" fmla="*/ 64853 w 609644"/>
                <a:gd name="connsiteY58" fmla="*/ 285750 h 466739"/>
                <a:gd name="connsiteX59" fmla="*/ 76759 w 609644"/>
                <a:gd name="connsiteY59" fmla="*/ 269081 h 466739"/>
                <a:gd name="connsiteX60" fmla="*/ 79140 w 609644"/>
                <a:gd name="connsiteY60" fmla="*/ 261937 h 466739"/>
                <a:gd name="connsiteX61" fmla="*/ 81522 w 609644"/>
                <a:gd name="connsiteY61" fmla="*/ 252412 h 466739"/>
                <a:gd name="connsiteX62" fmla="*/ 88665 w 609644"/>
                <a:gd name="connsiteY62" fmla="*/ 238125 h 466739"/>
                <a:gd name="connsiteX63" fmla="*/ 95809 w 609644"/>
                <a:gd name="connsiteY63" fmla="*/ 214312 h 466739"/>
                <a:gd name="connsiteX64" fmla="*/ 98190 w 609644"/>
                <a:gd name="connsiteY64" fmla="*/ 207168 h 466739"/>
                <a:gd name="connsiteX65" fmla="*/ 102953 w 609644"/>
                <a:gd name="connsiteY65" fmla="*/ 200025 h 466739"/>
                <a:gd name="connsiteX66" fmla="*/ 107715 w 609644"/>
                <a:gd name="connsiteY66" fmla="*/ 185737 h 466739"/>
                <a:gd name="connsiteX67" fmla="*/ 110097 w 609644"/>
                <a:gd name="connsiteY67" fmla="*/ 178593 h 466739"/>
                <a:gd name="connsiteX68" fmla="*/ 105334 w 609644"/>
                <a:gd name="connsiteY68" fmla="*/ 145256 h 466739"/>
                <a:gd name="connsiteX69" fmla="*/ 100572 w 609644"/>
                <a:gd name="connsiteY69" fmla="*/ 130968 h 466739"/>
                <a:gd name="connsiteX70" fmla="*/ 95809 w 609644"/>
                <a:gd name="connsiteY70" fmla="*/ 109537 h 466739"/>
                <a:gd name="connsiteX71" fmla="*/ 93428 w 609644"/>
                <a:gd name="connsiteY71" fmla="*/ 102393 h 466739"/>
                <a:gd name="connsiteX72" fmla="*/ 95809 w 609644"/>
                <a:gd name="connsiteY72" fmla="*/ 76200 h 466739"/>
                <a:gd name="connsiteX73" fmla="*/ 98190 w 609644"/>
                <a:gd name="connsiteY73" fmla="*/ 69056 h 466739"/>
                <a:gd name="connsiteX74" fmla="*/ 112478 w 609644"/>
                <a:gd name="connsiteY74" fmla="*/ 57150 h 466739"/>
                <a:gd name="connsiteX75" fmla="*/ 126765 w 609644"/>
                <a:gd name="connsiteY75" fmla="*/ 45243 h 466739"/>
                <a:gd name="connsiteX76" fmla="*/ 133909 w 609644"/>
                <a:gd name="connsiteY76" fmla="*/ 42862 h 466739"/>
                <a:gd name="connsiteX77" fmla="*/ 141053 w 609644"/>
                <a:gd name="connsiteY77" fmla="*/ 38100 h 466739"/>
                <a:gd name="connsiteX78" fmla="*/ 198203 w 609644"/>
                <a:gd name="connsiteY78" fmla="*/ 35718 h 466739"/>
                <a:gd name="connsiteX79" fmla="*/ 212490 w 609644"/>
                <a:gd name="connsiteY79" fmla="*/ 33337 h 466739"/>
                <a:gd name="connsiteX80" fmla="*/ 224397 w 609644"/>
                <a:gd name="connsiteY80" fmla="*/ 11906 h 466739"/>
                <a:gd name="connsiteX81" fmla="*/ 229159 w 609644"/>
                <a:gd name="connsiteY81" fmla="*/ 4762 h 466739"/>
                <a:gd name="connsiteX82" fmla="*/ 252972 w 609644"/>
                <a:gd name="connsiteY82" fmla="*/ 7143 h 466739"/>
                <a:gd name="connsiteX83" fmla="*/ 257734 w 609644"/>
                <a:gd name="connsiteY83" fmla="*/ 14287 h 466739"/>
                <a:gd name="connsiteX84" fmla="*/ 276784 w 609644"/>
                <a:gd name="connsiteY84" fmla="*/ 19050 h 466739"/>
                <a:gd name="connsiteX85" fmla="*/ 291072 w 609644"/>
                <a:gd name="connsiteY85" fmla="*/ 23812 h 466739"/>
                <a:gd name="connsiteX86" fmla="*/ 298215 w 609644"/>
                <a:gd name="connsiteY86" fmla="*/ 28575 h 466739"/>
                <a:gd name="connsiteX87" fmla="*/ 326790 w 609644"/>
                <a:gd name="connsiteY87" fmla="*/ 28575 h 466739"/>
                <a:gd name="connsiteX88" fmla="*/ 343459 w 609644"/>
                <a:gd name="connsiteY88" fmla="*/ 23812 h 466739"/>
                <a:gd name="connsiteX89" fmla="*/ 369653 w 609644"/>
                <a:gd name="connsiteY89" fmla="*/ 21431 h 466739"/>
                <a:gd name="connsiteX90" fmla="*/ 383940 w 609644"/>
                <a:gd name="connsiteY90" fmla="*/ 16668 h 466739"/>
                <a:gd name="connsiteX91" fmla="*/ 391084 w 609644"/>
                <a:gd name="connsiteY91" fmla="*/ 11906 h 466739"/>
                <a:gd name="connsiteX92" fmla="*/ 405372 w 609644"/>
                <a:gd name="connsiteY92" fmla="*/ 7143 h 466739"/>
                <a:gd name="connsiteX93" fmla="*/ 419659 w 609644"/>
                <a:gd name="connsiteY93" fmla="*/ 2381 h 466739"/>
                <a:gd name="connsiteX94" fmla="*/ 464903 w 609644"/>
                <a:gd name="connsiteY94" fmla="*/ 0 h 466739"/>
                <a:gd name="connsiteX0" fmla="*/ 464903 w 609644"/>
                <a:gd name="connsiteY0" fmla="*/ 0 h 466739"/>
                <a:gd name="connsiteX1" fmla="*/ 467284 w 609644"/>
                <a:gd name="connsiteY1" fmla="*/ 26193 h 466739"/>
                <a:gd name="connsiteX2" fmla="*/ 469665 w 609644"/>
                <a:gd name="connsiteY2" fmla="*/ 45243 h 466739"/>
                <a:gd name="connsiteX3" fmla="*/ 472047 w 609644"/>
                <a:gd name="connsiteY3" fmla="*/ 102393 h 466739"/>
                <a:gd name="connsiteX4" fmla="*/ 572059 w 609644"/>
                <a:gd name="connsiteY4" fmla="*/ 104775 h 466739"/>
                <a:gd name="connsiteX5" fmla="*/ 579203 w 609644"/>
                <a:gd name="connsiteY5" fmla="*/ 109537 h 466739"/>
                <a:gd name="connsiteX6" fmla="*/ 591109 w 609644"/>
                <a:gd name="connsiteY6" fmla="*/ 130968 h 466739"/>
                <a:gd name="connsiteX7" fmla="*/ 605397 w 609644"/>
                <a:gd name="connsiteY7" fmla="*/ 138112 h 466739"/>
                <a:gd name="connsiteX8" fmla="*/ 605397 w 609644"/>
                <a:gd name="connsiteY8" fmla="*/ 178593 h 466739"/>
                <a:gd name="connsiteX9" fmla="*/ 595872 w 609644"/>
                <a:gd name="connsiteY9" fmla="*/ 192881 h 466739"/>
                <a:gd name="connsiteX10" fmla="*/ 583965 w 609644"/>
                <a:gd name="connsiteY10" fmla="*/ 204787 h 466739"/>
                <a:gd name="connsiteX11" fmla="*/ 581584 w 609644"/>
                <a:gd name="connsiteY11" fmla="*/ 211931 h 466739"/>
                <a:gd name="connsiteX12" fmla="*/ 574440 w 609644"/>
                <a:gd name="connsiteY12" fmla="*/ 233362 h 466739"/>
                <a:gd name="connsiteX13" fmla="*/ 553009 w 609644"/>
                <a:gd name="connsiteY13" fmla="*/ 242887 h 466739"/>
                <a:gd name="connsiteX14" fmla="*/ 545865 w 609644"/>
                <a:gd name="connsiteY14" fmla="*/ 245268 h 466739"/>
                <a:gd name="connsiteX15" fmla="*/ 543484 w 609644"/>
                <a:gd name="connsiteY15" fmla="*/ 261937 h 466739"/>
                <a:gd name="connsiteX16" fmla="*/ 533959 w 609644"/>
                <a:gd name="connsiteY16" fmla="*/ 264318 h 466739"/>
                <a:gd name="connsiteX17" fmla="*/ 526815 w 609644"/>
                <a:gd name="connsiteY17" fmla="*/ 269081 h 466739"/>
                <a:gd name="connsiteX18" fmla="*/ 498240 w 609644"/>
                <a:gd name="connsiteY18" fmla="*/ 271462 h 466739"/>
                <a:gd name="connsiteX19" fmla="*/ 498240 w 609644"/>
                <a:gd name="connsiteY19" fmla="*/ 328612 h 466739"/>
                <a:gd name="connsiteX20" fmla="*/ 476809 w 609644"/>
                <a:gd name="connsiteY20" fmla="*/ 345281 h 466739"/>
                <a:gd name="connsiteX21" fmla="*/ 469665 w 609644"/>
                <a:gd name="connsiteY21" fmla="*/ 350043 h 466739"/>
                <a:gd name="connsiteX22" fmla="*/ 467284 w 609644"/>
                <a:gd name="connsiteY22" fmla="*/ 357187 h 466739"/>
                <a:gd name="connsiteX23" fmla="*/ 469665 w 609644"/>
                <a:gd name="connsiteY23" fmla="*/ 388143 h 466739"/>
                <a:gd name="connsiteX24" fmla="*/ 474428 w 609644"/>
                <a:gd name="connsiteY24" fmla="*/ 404812 h 466739"/>
                <a:gd name="connsiteX25" fmla="*/ 476809 w 609644"/>
                <a:gd name="connsiteY25" fmla="*/ 419100 h 466739"/>
                <a:gd name="connsiteX26" fmla="*/ 464903 w 609644"/>
                <a:gd name="connsiteY26" fmla="*/ 461962 h 466739"/>
                <a:gd name="connsiteX27" fmla="*/ 448234 w 609644"/>
                <a:gd name="connsiteY27" fmla="*/ 464343 h 466739"/>
                <a:gd name="connsiteX28" fmla="*/ 433947 w 609644"/>
                <a:gd name="connsiteY28" fmla="*/ 459581 h 466739"/>
                <a:gd name="connsiteX29" fmla="*/ 429184 w 609644"/>
                <a:gd name="connsiteY29" fmla="*/ 445293 h 466739"/>
                <a:gd name="connsiteX30" fmla="*/ 426803 w 609644"/>
                <a:gd name="connsiteY30" fmla="*/ 335756 h 466739"/>
                <a:gd name="connsiteX31" fmla="*/ 414897 w 609644"/>
                <a:gd name="connsiteY31" fmla="*/ 319087 h 466739"/>
                <a:gd name="connsiteX32" fmla="*/ 388703 w 609644"/>
                <a:gd name="connsiteY32" fmla="*/ 323850 h 466739"/>
                <a:gd name="connsiteX33" fmla="*/ 376797 w 609644"/>
                <a:gd name="connsiteY33" fmla="*/ 338137 h 466739"/>
                <a:gd name="connsiteX34" fmla="*/ 374415 w 609644"/>
                <a:gd name="connsiteY34" fmla="*/ 345281 h 466739"/>
                <a:gd name="connsiteX35" fmla="*/ 367272 w 609644"/>
                <a:gd name="connsiteY35" fmla="*/ 350043 h 466739"/>
                <a:gd name="connsiteX36" fmla="*/ 357747 w 609644"/>
                <a:gd name="connsiteY36" fmla="*/ 364331 h 466739"/>
                <a:gd name="connsiteX37" fmla="*/ 355365 w 609644"/>
                <a:gd name="connsiteY37" fmla="*/ 378618 h 466739"/>
                <a:gd name="connsiteX38" fmla="*/ 352984 w 609644"/>
                <a:gd name="connsiteY38" fmla="*/ 402431 h 466739"/>
                <a:gd name="connsiteX39" fmla="*/ 343459 w 609644"/>
                <a:gd name="connsiteY39" fmla="*/ 404812 h 466739"/>
                <a:gd name="connsiteX40" fmla="*/ 336315 w 609644"/>
                <a:gd name="connsiteY40" fmla="*/ 409575 h 466739"/>
                <a:gd name="connsiteX41" fmla="*/ 322028 w 609644"/>
                <a:gd name="connsiteY41" fmla="*/ 414337 h 466739"/>
                <a:gd name="connsiteX42" fmla="*/ 307740 w 609644"/>
                <a:gd name="connsiteY42" fmla="*/ 421481 h 466739"/>
                <a:gd name="connsiteX43" fmla="*/ 293453 w 609644"/>
                <a:gd name="connsiteY43" fmla="*/ 428625 h 466739"/>
                <a:gd name="connsiteX44" fmla="*/ 33897 w 609644"/>
                <a:gd name="connsiteY44" fmla="*/ 426243 h 466739"/>
                <a:gd name="connsiteX45" fmla="*/ 24372 w 609644"/>
                <a:gd name="connsiteY45" fmla="*/ 411956 h 466739"/>
                <a:gd name="connsiteX46" fmla="*/ 14847 w 609644"/>
                <a:gd name="connsiteY46" fmla="*/ 397668 h 466739"/>
                <a:gd name="connsiteX47" fmla="*/ 12465 w 609644"/>
                <a:gd name="connsiteY47" fmla="*/ 390525 h 466739"/>
                <a:gd name="connsiteX48" fmla="*/ 5322 w 609644"/>
                <a:gd name="connsiteY48" fmla="*/ 385762 h 466739"/>
                <a:gd name="connsiteX49" fmla="*/ 2940 w 609644"/>
                <a:gd name="connsiteY49" fmla="*/ 350043 h 466739"/>
                <a:gd name="connsiteX50" fmla="*/ 7703 w 609644"/>
                <a:gd name="connsiteY50" fmla="*/ 342900 h 466739"/>
                <a:gd name="connsiteX51" fmla="*/ 10084 w 609644"/>
                <a:gd name="connsiteY51" fmla="*/ 335756 h 466739"/>
                <a:gd name="connsiteX52" fmla="*/ 17228 w 609644"/>
                <a:gd name="connsiteY52" fmla="*/ 333375 h 466739"/>
                <a:gd name="connsiteX53" fmla="*/ 24372 w 609644"/>
                <a:gd name="connsiteY53" fmla="*/ 328612 h 466739"/>
                <a:gd name="connsiteX54" fmla="*/ 41040 w 609644"/>
                <a:gd name="connsiteY54" fmla="*/ 311943 h 466739"/>
                <a:gd name="connsiteX55" fmla="*/ 55328 w 609644"/>
                <a:gd name="connsiteY55" fmla="*/ 302418 h 466739"/>
                <a:gd name="connsiteX56" fmla="*/ 57709 w 609644"/>
                <a:gd name="connsiteY56" fmla="*/ 295275 h 466739"/>
                <a:gd name="connsiteX57" fmla="*/ 64853 w 609644"/>
                <a:gd name="connsiteY57" fmla="*/ 285750 h 466739"/>
                <a:gd name="connsiteX58" fmla="*/ 76759 w 609644"/>
                <a:gd name="connsiteY58" fmla="*/ 269081 h 466739"/>
                <a:gd name="connsiteX59" fmla="*/ 79140 w 609644"/>
                <a:gd name="connsiteY59" fmla="*/ 261937 h 466739"/>
                <a:gd name="connsiteX60" fmla="*/ 81522 w 609644"/>
                <a:gd name="connsiteY60" fmla="*/ 252412 h 466739"/>
                <a:gd name="connsiteX61" fmla="*/ 88665 w 609644"/>
                <a:gd name="connsiteY61" fmla="*/ 238125 h 466739"/>
                <a:gd name="connsiteX62" fmla="*/ 95809 w 609644"/>
                <a:gd name="connsiteY62" fmla="*/ 214312 h 466739"/>
                <a:gd name="connsiteX63" fmla="*/ 98190 w 609644"/>
                <a:gd name="connsiteY63" fmla="*/ 207168 h 466739"/>
                <a:gd name="connsiteX64" fmla="*/ 102953 w 609644"/>
                <a:gd name="connsiteY64" fmla="*/ 200025 h 466739"/>
                <a:gd name="connsiteX65" fmla="*/ 107715 w 609644"/>
                <a:gd name="connsiteY65" fmla="*/ 185737 h 466739"/>
                <a:gd name="connsiteX66" fmla="*/ 110097 w 609644"/>
                <a:gd name="connsiteY66" fmla="*/ 178593 h 466739"/>
                <a:gd name="connsiteX67" fmla="*/ 105334 w 609644"/>
                <a:gd name="connsiteY67" fmla="*/ 145256 h 466739"/>
                <a:gd name="connsiteX68" fmla="*/ 100572 w 609644"/>
                <a:gd name="connsiteY68" fmla="*/ 130968 h 466739"/>
                <a:gd name="connsiteX69" fmla="*/ 95809 w 609644"/>
                <a:gd name="connsiteY69" fmla="*/ 109537 h 466739"/>
                <a:gd name="connsiteX70" fmla="*/ 93428 w 609644"/>
                <a:gd name="connsiteY70" fmla="*/ 102393 h 466739"/>
                <a:gd name="connsiteX71" fmla="*/ 95809 w 609644"/>
                <a:gd name="connsiteY71" fmla="*/ 76200 h 466739"/>
                <a:gd name="connsiteX72" fmla="*/ 98190 w 609644"/>
                <a:gd name="connsiteY72" fmla="*/ 69056 h 466739"/>
                <a:gd name="connsiteX73" fmla="*/ 112478 w 609644"/>
                <a:gd name="connsiteY73" fmla="*/ 57150 h 466739"/>
                <a:gd name="connsiteX74" fmla="*/ 126765 w 609644"/>
                <a:gd name="connsiteY74" fmla="*/ 45243 h 466739"/>
                <a:gd name="connsiteX75" fmla="*/ 133909 w 609644"/>
                <a:gd name="connsiteY75" fmla="*/ 42862 h 466739"/>
                <a:gd name="connsiteX76" fmla="*/ 141053 w 609644"/>
                <a:gd name="connsiteY76" fmla="*/ 38100 h 466739"/>
                <a:gd name="connsiteX77" fmla="*/ 198203 w 609644"/>
                <a:gd name="connsiteY77" fmla="*/ 35718 h 466739"/>
                <a:gd name="connsiteX78" fmla="*/ 212490 w 609644"/>
                <a:gd name="connsiteY78" fmla="*/ 33337 h 466739"/>
                <a:gd name="connsiteX79" fmla="*/ 224397 w 609644"/>
                <a:gd name="connsiteY79" fmla="*/ 11906 h 466739"/>
                <a:gd name="connsiteX80" fmla="*/ 229159 w 609644"/>
                <a:gd name="connsiteY80" fmla="*/ 4762 h 466739"/>
                <a:gd name="connsiteX81" fmla="*/ 252972 w 609644"/>
                <a:gd name="connsiteY81" fmla="*/ 7143 h 466739"/>
                <a:gd name="connsiteX82" fmla="*/ 257734 w 609644"/>
                <a:gd name="connsiteY82" fmla="*/ 14287 h 466739"/>
                <a:gd name="connsiteX83" fmla="*/ 276784 w 609644"/>
                <a:gd name="connsiteY83" fmla="*/ 19050 h 466739"/>
                <a:gd name="connsiteX84" fmla="*/ 291072 w 609644"/>
                <a:gd name="connsiteY84" fmla="*/ 23812 h 466739"/>
                <a:gd name="connsiteX85" fmla="*/ 298215 w 609644"/>
                <a:gd name="connsiteY85" fmla="*/ 28575 h 466739"/>
                <a:gd name="connsiteX86" fmla="*/ 326790 w 609644"/>
                <a:gd name="connsiteY86" fmla="*/ 28575 h 466739"/>
                <a:gd name="connsiteX87" fmla="*/ 343459 w 609644"/>
                <a:gd name="connsiteY87" fmla="*/ 23812 h 466739"/>
                <a:gd name="connsiteX88" fmla="*/ 369653 w 609644"/>
                <a:gd name="connsiteY88" fmla="*/ 21431 h 466739"/>
                <a:gd name="connsiteX89" fmla="*/ 383940 w 609644"/>
                <a:gd name="connsiteY89" fmla="*/ 16668 h 466739"/>
                <a:gd name="connsiteX90" fmla="*/ 391084 w 609644"/>
                <a:gd name="connsiteY90" fmla="*/ 11906 h 466739"/>
                <a:gd name="connsiteX91" fmla="*/ 405372 w 609644"/>
                <a:gd name="connsiteY91" fmla="*/ 7143 h 466739"/>
                <a:gd name="connsiteX92" fmla="*/ 419659 w 609644"/>
                <a:gd name="connsiteY92" fmla="*/ 2381 h 466739"/>
                <a:gd name="connsiteX93" fmla="*/ 464903 w 609644"/>
                <a:gd name="connsiteY93" fmla="*/ 0 h 466739"/>
                <a:gd name="connsiteX0" fmla="*/ 464903 w 609644"/>
                <a:gd name="connsiteY0" fmla="*/ 0 h 466739"/>
                <a:gd name="connsiteX1" fmla="*/ 467284 w 609644"/>
                <a:gd name="connsiteY1" fmla="*/ 26193 h 466739"/>
                <a:gd name="connsiteX2" fmla="*/ 469665 w 609644"/>
                <a:gd name="connsiteY2" fmla="*/ 45243 h 466739"/>
                <a:gd name="connsiteX3" fmla="*/ 472047 w 609644"/>
                <a:gd name="connsiteY3" fmla="*/ 102393 h 466739"/>
                <a:gd name="connsiteX4" fmla="*/ 572059 w 609644"/>
                <a:gd name="connsiteY4" fmla="*/ 104775 h 466739"/>
                <a:gd name="connsiteX5" fmla="*/ 579203 w 609644"/>
                <a:gd name="connsiteY5" fmla="*/ 109537 h 466739"/>
                <a:gd name="connsiteX6" fmla="*/ 591109 w 609644"/>
                <a:gd name="connsiteY6" fmla="*/ 130968 h 466739"/>
                <a:gd name="connsiteX7" fmla="*/ 605397 w 609644"/>
                <a:gd name="connsiteY7" fmla="*/ 138112 h 466739"/>
                <a:gd name="connsiteX8" fmla="*/ 605397 w 609644"/>
                <a:gd name="connsiteY8" fmla="*/ 178593 h 466739"/>
                <a:gd name="connsiteX9" fmla="*/ 595872 w 609644"/>
                <a:gd name="connsiteY9" fmla="*/ 192881 h 466739"/>
                <a:gd name="connsiteX10" fmla="*/ 583965 w 609644"/>
                <a:gd name="connsiteY10" fmla="*/ 204787 h 466739"/>
                <a:gd name="connsiteX11" fmla="*/ 574440 w 609644"/>
                <a:gd name="connsiteY11" fmla="*/ 233362 h 466739"/>
                <a:gd name="connsiteX12" fmla="*/ 553009 w 609644"/>
                <a:gd name="connsiteY12" fmla="*/ 242887 h 466739"/>
                <a:gd name="connsiteX13" fmla="*/ 545865 w 609644"/>
                <a:gd name="connsiteY13" fmla="*/ 245268 h 466739"/>
                <a:gd name="connsiteX14" fmla="*/ 543484 w 609644"/>
                <a:gd name="connsiteY14" fmla="*/ 261937 h 466739"/>
                <a:gd name="connsiteX15" fmla="*/ 533959 w 609644"/>
                <a:gd name="connsiteY15" fmla="*/ 264318 h 466739"/>
                <a:gd name="connsiteX16" fmla="*/ 526815 w 609644"/>
                <a:gd name="connsiteY16" fmla="*/ 269081 h 466739"/>
                <a:gd name="connsiteX17" fmla="*/ 498240 w 609644"/>
                <a:gd name="connsiteY17" fmla="*/ 271462 h 466739"/>
                <a:gd name="connsiteX18" fmla="*/ 498240 w 609644"/>
                <a:gd name="connsiteY18" fmla="*/ 328612 h 466739"/>
                <a:gd name="connsiteX19" fmla="*/ 476809 w 609644"/>
                <a:gd name="connsiteY19" fmla="*/ 345281 h 466739"/>
                <a:gd name="connsiteX20" fmla="*/ 469665 w 609644"/>
                <a:gd name="connsiteY20" fmla="*/ 350043 h 466739"/>
                <a:gd name="connsiteX21" fmla="*/ 467284 w 609644"/>
                <a:gd name="connsiteY21" fmla="*/ 357187 h 466739"/>
                <a:gd name="connsiteX22" fmla="*/ 469665 w 609644"/>
                <a:gd name="connsiteY22" fmla="*/ 388143 h 466739"/>
                <a:gd name="connsiteX23" fmla="*/ 474428 w 609644"/>
                <a:gd name="connsiteY23" fmla="*/ 404812 h 466739"/>
                <a:gd name="connsiteX24" fmla="*/ 476809 w 609644"/>
                <a:gd name="connsiteY24" fmla="*/ 419100 h 466739"/>
                <a:gd name="connsiteX25" fmla="*/ 464903 w 609644"/>
                <a:gd name="connsiteY25" fmla="*/ 461962 h 466739"/>
                <a:gd name="connsiteX26" fmla="*/ 448234 w 609644"/>
                <a:gd name="connsiteY26" fmla="*/ 464343 h 466739"/>
                <a:gd name="connsiteX27" fmla="*/ 433947 w 609644"/>
                <a:gd name="connsiteY27" fmla="*/ 459581 h 466739"/>
                <a:gd name="connsiteX28" fmla="*/ 429184 w 609644"/>
                <a:gd name="connsiteY28" fmla="*/ 445293 h 466739"/>
                <a:gd name="connsiteX29" fmla="*/ 426803 w 609644"/>
                <a:gd name="connsiteY29" fmla="*/ 335756 h 466739"/>
                <a:gd name="connsiteX30" fmla="*/ 414897 w 609644"/>
                <a:gd name="connsiteY30" fmla="*/ 319087 h 466739"/>
                <a:gd name="connsiteX31" fmla="*/ 388703 w 609644"/>
                <a:gd name="connsiteY31" fmla="*/ 323850 h 466739"/>
                <a:gd name="connsiteX32" fmla="*/ 376797 w 609644"/>
                <a:gd name="connsiteY32" fmla="*/ 338137 h 466739"/>
                <a:gd name="connsiteX33" fmla="*/ 374415 w 609644"/>
                <a:gd name="connsiteY33" fmla="*/ 345281 h 466739"/>
                <a:gd name="connsiteX34" fmla="*/ 367272 w 609644"/>
                <a:gd name="connsiteY34" fmla="*/ 350043 h 466739"/>
                <a:gd name="connsiteX35" fmla="*/ 357747 w 609644"/>
                <a:gd name="connsiteY35" fmla="*/ 364331 h 466739"/>
                <a:gd name="connsiteX36" fmla="*/ 355365 w 609644"/>
                <a:gd name="connsiteY36" fmla="*/ 378618 h 466739"/>
                <a:gd name="connsiteX37" fmla="*/ 352984 w 609644"/>
                <a:gd name="connsiteY37" fmla="*/ 402431 h 466739"/>
                <a:gd name="connsiteX38" fmla="*/ 343459 w 609644"/>
                <a:gd name="connsiteY38" fmla="*/ 404812 h 466739"/>
                <a:gd name="connsiteX39" fmla="*/ 336315 w 609644"/>
                <a:gd name="connsiteY39" fmla="*/ 409575 h 466739"/>
                <a:gd name="connsiteX40" fmla="*/ 322028 w 609644"/>
                <a:gd name="connsiteY40" fmla="*/ 414337 h 466739"/>
                <a:gd name="connsiteX41" fmla="*/ 307740 w 609644"/>
                <a:gd name="connsiteY41" fmla="*/ 421481 h 466739"/>
                <a:gd name="connsiteX42" fmla="*/ 293453 w 609644"/>
                <a:gd name="connsiteY42" fmla="*/ 428625 h 466739"/>
                <a:gd name="connsiteX43" fmla="*/ 33897 w 609644"/>
                <a:gd name="connsiteY43" fmla="*/ 426243 h 466739"/>
                <a:gd name="connsiteX44" fmla="*/ 24372 w 609644"/>
                <a:gd name="connsiteY44" fmla="*/ 411956 h 466739"/>
                <a:gd name="connsiteX45" fmla="*/ 14847 w 609644"/>
                <a:gd name="connsiteY45" fmla="*/ 397668 h 466739"/>
                <a:gd name="connsiteX46" fmla="*/ 12465 w 609644"/>
                <a:gd name="connsiteY46" fmla="*/ 390525 h 466739"/>
                <a:gd name="connsiteX47" fmla="*/ 5322 w 609644"/>
                <a:gd name="connsiteY47" fmla="*/ 385762 h 466739"/>
                <a:gd name="connsiteX48" fmla="*/ 2940 w 609644"/>
                <a:gd name="connsiteY48" fmla="*/ 350043 h 466739"/>
                <a:gd name="connsiteX49" fmla="*/ 7703 w 609644"/>
                <a:gd name="connsiteY49" fmla="*/ 342900 h 466739"/>
                <a:gd name="connsiteX50" fmla="*/ 10084 w 609644"/>
                <a:gd name="connsiteY50" fmla="*/ 335756 h 466739"/>
                <a:gd name="connsiteX51" fmla="*/ 17228 w 609644"/>
                <a:gd name="connsiteY51" fmla="*/ 333375 h 466739"/>
                <a:gd name="connsiteX52" fmla="*/ 24372 w 609644"/>
                <a:gd name="connsiteY52" fmla="*/ 328612 h 466739"/>
                <a:gd name="connsiteX53" fmla="*/ 41040 w 609644"/>
                <a:gd name="connsiteY53" fmla="*/ 311943 h 466739"/>
                <a:gd name="connsiteX54" fmla="*/ 55328 w 609644"/>
                <a:gd name="connsiteY54" fmla="*/ 302418 h 466739"/>
                <a:gd name="connsiteX55" fmla="*/ 57709 w 609644"/>
                <a:gd name="connsiteY55" fmla="*/ 295275 h 466739"/>
                <a:gd name="connsiteX56" fmla="*/ 64853 w 609644"/>
                <a:gd name="connsiteY56" fmla="*/ 285750 h 466739"/>
                <a:gd name="connsiteX57" fmla="*/ 76759 w 609644"/>
                <a:gd name="connsiteY57" fmla="*/ 269081 h 466739"/>
                <a:gd name="connsiteX58" fmla="*/ 79140 w 609644"/>
                <a:gd name="connsiteY58" fmla="*/ 261937 h 466739"/>
                <a:gd name="connsiteX59" fmla="*/ 81522 w 609644"/>
                <a:gd name="connsiteY59" fmla="*/ 252412 h 466739"/>
                <a:gd name="connsiteX60" fmla="*/ 88665 w 609644"/>
                <a:gd name="connsiteY60" fmla="*/ 238125 h 466739"/>
                <a:gd name="connsiteX61" fmla="*/ 95809 w 609644"/>
                <a:gd name="connsiteY61" fmla="*/ 214312 h 466739"/>
                <a:gd name="connsiteX62" fmla="*/ 98190 w 609644"/>
                <a:gd name="connsiteY62" fmla="*/ 207168 h 466739"/>
                <a:gd name="connsiteX63" fmla="*/ 102953 w 609644"/>
                <a:gd name="connsiteY63" fmla="*/ 200025 h 466739"/>
                <a:gd name="connsiteX64" fmla="*/ 107715 w 609644"/>
                <a:gd name="connsiteY64" fmla="*/ 185737 h 466739"/>
                <a:gd name="connsiteX65" fmla="*/ 110097 w 609644"/>
                <a:gd name="connsiteY65" fmla="*/ 178593 h 466739"/>
                <a:gd name="connsiteX66" fmla="*/ 105334 w 609644"/>
                <a:gd name="connsiteY66" fmla="*/ 145256 h 466739"/>
                <a:gd name="connsiteX67" fmla="*/ 100572 w 609644"/>
                <a:gd name="connsiteY67" fmla="*/ 130968 h 466739"/>
                <a:gd name="connsiteX68" fmla="*/ 95809 w 609644"/>
                <a:gd name="connsiteY68" fmla="*/ 109537 h 466739"/>
                <a:gd name="connsiteX69" fmla="*/ 93428 w 609644"/>
                <a:gd name="connsiteY69" fmla="*/ 102393 h 466739"/>
                <a:gd name="connsiteX70" fmla="*/ 95809 w 609644"/>
                <a:gd name="connsiteY70" fmla="*/ 76200 h 466739"/>
                <a:gd name="connsiteX71" fmla="*/ 98190 w 609644"/>
                <a:gd name="connsiteY71" fmla="*/ 69056 h 466739"/>
                <a:gd name="connsiteX72" fmla="*/ 112478 w 609644"/>
                <a:gd name="connsiteY72" fmla="*/ 57150 h 466739"/>
                <a:gd name="connsiteX73" fmla="*/ 126765 w 609644"/>
                <a:gd name="connsiteY73" fmla="*/ 45243 h 466739"/>
                <a:gd name="connsiteX74" fmla="*/ 133909 w 609644"/>
                <a:gd name="connsiteY74" fmla="*/ 42862 h 466739"/>
                <a:gd name="connsiteX75" fmla="*/ 141053 w 609644"/>
                <a:gd name="connsiteY75" fmla="*/ 38100 h 466739"/>
                <a:gd name="connsiteX76" fmla="*/ 198203 w 609644"/>
                <a:gd name="connsiteY76" fmla="*/ 35718 h 466739"/>
                <a:gd name="connsiteX77" fmla="*/ 212490 w 609644"/>
                <a:gd name="connsiteY77" fmla="*/ 33337 h 466739"/>
                <a:gd name="connsiteX78" fmla="*/ 224397 w 609644"/>
                <a:gd name="connsiteY78" fmla="*/ 11906 h 466739"/>
                <a:gd name="connsiteX79" fmla="*/ 229159 w 609644"/>
                <a:gd name="connsiteY79" fmla="*/ 4762 h 466739"/>
                <a:gd name="connsiteX80" fmla="*/ 252972 w 609644"/>
                <a:gd name="connsiteY80" fmla="*/ 7143 h 466739"/>
                <a:gd name="connsiteX81" fmla="*/ 257734 w 609644"/>
                <a:gd name="connsiteY81" fmla="*/ 14287 h 466739"/>
                <a:gd name="connsiteX82" fmla="*/ 276784 w 609644"/>
                <a:gd name="connsiteY82" fmla="*/ 19050 h 466739"/>
                <a:gd name="connsiteX83" fmla="*/ 291072 w 609644"/>
                <a:gd name="connsiteY83" fmla="*/ 23812 h 466739"/>
                <a:gd name="connsiteX84" fmla="*/ 298215 w 609644"/>
                <a:gd name="connsiteY84" fmla="*/ 28575 h 466739"/>
                <a:gd name="connsiteX85" fmla="*/ 326790 w 609644"/>
                <a:gd name="connsiteY85" fmla="*/ 28575 h 466739"/>
                <a:gd name="connsiteX86" fmla="*/ 343459 w 609644"/>
                <a:gd name="connsiteY86" fmla="*/ 23812 h 466739"/>
                <a:gd name="connsiteX87" fmla="*/ 369653 w 609644"/>
                <a:gd name="connsiteY87" fmla="*/ 21431 h 466739"/>
                <a:gd name="connsiteX88" fmla="*/ 383940 w 609644"/>
                <a:gd name="connsiteY88" fmla="*/ 16668 h 466739"/>
                <a:gd name="connsiteX89" fmla="*/ 391084 w 609644"/>
                <a:gd name="connsiteY89" fmla="*/ 11906 h 466739"/>
                <a:gd name="connsiteX90" fmla="*/ 405372 w 609644"/>
                <a:gd name="connsiteY90" fmla="*/ 7143 h 466739"/>
                <a:gd name="connsiteX91" fmla="*/ 419659 w 609644"/>
                <a:gd name="connsiteY91" fmla="*/ 2381 h 466739"/>
                <a:gd name="connsiteX92" fmla="*/ 464903 w 609644"/>
                <a:gd name="connsiteY92" fmla="*/ 0 h 466739"/>
                <a:gd name="connsiteX0" fmla="*/ 464903 w 609644"/>
                <a:gd name="connsiteY0" fmla="*/ 0 h 466739"/>
                <a:gd name="connsiteX1" fmla="*/ 467284 w 609644"/>
                <a:gd name="connsiteY1" fmla="*/ 26193 h 466739"/>
                <a:gd name="connsiteX2" fmla="*/ 469665 w 609644"/>
                <a:gd name="connsiteY2" fmla="*/ 45243 h 466739"/>
                <a:gd name="connsiteX3" fmla="*/ 472047 w 609644"/>
                <a:gd name="connsiteY3" fmla="*/ 102393 h 466739"/>
                <a:gd name="connsiteX4" fmla="*/ 572059 w 609644"/>
                <a:gd name="connsiteY4" fmla="*/ 104775 h 466739"/>
                <a:gd name="connsiteX5" fmla="*/ 579203 w 609644"/>
                <a:gd name="connsiteY5" fmla="*/ 109537 h 466739"/>
                <a:gd name="connsiteX6" fmla="*/ 591109 w 609644"/>
                <a:gd name="connsiteY6" fmla="*/ 130968 h 466739"/>
                <a:gd name="connsiteX7" fmla="*/ 605397 w 609644"/>
                <a:gd name="connsiteY7" fmla="*/ 138112 h 466739"/>
                <a:gd name="connsiteX8" fmla="*/ 605397 w 609644"/>
                <a:gd name="connsiteY8" fmla="*/ 178593 h 466739"/>
                <a:gd name="connsiteX9" fmla="*/ 595872 w 609644"/>
                <a:gd name="connsiteY9" fmla="*/ 192881 h 466739"/>
                <a:gd name="connsiteX10" fmla="*/ 574440 w 609644"/>
                <a:gd name="connsiteY10" fmla="*/ 233362 h 466739"/>
                <a:gd name="connsiteX11" fmla="*/ 553009 w 609644"/>
                <a:gd name="connsiteY11" fmla="*/ 242887 h 466739"/>
                <a:gd name="connsiteX12" fmla="*/ 545865 w 609644"/>
                <a:gd name="connsiteY12" fmla="*/ 245268 h 466739"/>
                <a:gd name="connsiteX13" fmla="*/ 543484 w 609644"/>
                <a:gd name="connsiteY13" fmla="*/ 261937 h 466739"/>
                <a:gd name="connsiteX14" fmla="*/ 533959 w 609644"/>
                <a:gd name="connsiteY14" fmla="*/ 264318 h 466739"/>
                <a:gd name="connsiteX15" fmla="*/ 526815 w 609644"/>
                <a:gd name="connsiteY15" fmla="*/ 269081 h 466739"/>
                <a:gd name="connsiteX16" fmla="*/ 498240 w 609644"/>
                <a:gd name="connsiteY16" fmla="*/ 271462 h 466739"/>
                <a:gd name="connsiteX17" fmla="*/ 498240 w 609644"/>
                <a:gd name="connsiteY17" fmla="*/ 328612 h 466739"/>
                <a:gd name="connsiteX18" fmla="*/ 476809 w 609644"/>
                <a:gd name="connsiteY18" fmla="*/ 345281 h 466739"/>
                <a:gd name="connsiteX19" fmla="*/ 469665 w 609644"/>
                <a:gd name="connsiteY19" fmla="*/ 350043 h 466739"/>
                <a:gd name="connsiteX20" fmla="*/ 467284 w 609644"/>
                <a:gd name="connsiteY20" fmla="*/ 357187 h 466739"/>
                <a:gd name="connsiteX21" fmla="*/ 469665 w 609644"/>
                <a:gd name="connsiteY21" fmla="*/ 388143 h 466739"/>
                <a:gd name="connsiteX22" fmla="*/ 474428 w 609644"/>
                <a:gd name="connsiteY22" fmla="*/ 404812 h 466739"/>
                <a:gd name="connsiteX23" fmla="*/ 476809 w 609644"/>
                <a:gd name="connsiteY23" fmla="*/ 419100 h 466739"/>
                <a:gd name="connsiteX24" fmla="*/ 464903 w 609644"/>
                <a:gd name="connsiteY24" fmla="*/ 461962 h 466739"/>
                <a:gd name="connsiteX25" fmla="*/ 448234 w 609644"/>
                <a:gd name="connsiteY25" fmla="*/ 464343 h 466739"/>
                <a:gd name="connsiteX26" fmla="*/ 433947 w 609644"/>
                <a:gd name="connsiteY26" fmla="*/ 459581 h 466739"/>
                <a:gd name="connsiteX27" fmla="*/ 429184 w 609644"/>
                <a:gd name="connsiteY27" fmla="*/ 445293 h 466739"/>
                <a:gd name="connsiteX28" fmla="*/ 426803 w 609644"/>
                <a:gd name="connsiteY28" fmla="*/ 335756 h 466739"/>
                <a:gd name="connsiteX29" fmla="*/ 414897 w 609644"/>
                <a:gd name="connsiteY29" fmla="*/ 319087 h 466739"/>
                <a:gd name="connsiteX30" fmla="*/ 388703 w 609644"/>
                <a:gd name="connsiteY30" fmla="*/ 323850 h 466739"/>
                <a:gd name="connsiteX31" fmla="*/ 376797 w 609644"/>
                <a:gd name="connsiteY31" fmla="*/ 338137 h 466739"/>
                <a:gd name="connsiteX32" fmla="*/ 374415 w 609644"/>
                <a:gd name="connsiteY32" fmla="*/ 345281 h 466739"/>
                <a:gd name="connsiteX33" fmla="*/ 367272 w 609644"/>
                <a:gd name="connsiteY33" fmla="*/ 350043 h 466739"/>
                <a:gd name="connsiteX34" fmla="*/ 357747 w 609644"/>
                <a:gd name="connsiteY34" fmla="*/ 364331 h 466739"/>
                <a:gd name="connsiteX35" fmla="*/ 355365 w 609644"/>
                <a:gd name="connsiteY35" fmla="*/ 378618 h 466739"/>
                <a:gd name="connsiteX36" fmla="*/ 352984 w 609644"/>
                <a:gd name="connsiteY36" fmla="*/ 402431 h 466739"/>
                <a:gd name="connsiteX37" fmla="*/ 343459 w 609644"/>
                <a:gd name="connsiteY37" fmla="*/ 404812 h 466739"/>
                <a:gd name="connsiteX38" fmla="*/ 336315 w 609644"/>
                <a:gd name="connsiteY38" fmla="*/ 409575 h 466739"/>
                <a:gd name="connsiteX39" fmla="*/ 322028 w 609644"/>
                <a:gd name="connsiteY39" fmla="*/ 414337 h 466739"/>
                <a:gd name="connsiteX40" fmla="*/ 307740 w 609644"/>
                <a:gd name="connsiteY40" fmla="*/ 421481 h 466739"/>
                <a:gd name="connsiteX41" fmla="*/ 293453 w 609644"/>
                <a:gd name="connsiteY41" fmla="*/ 428625 h 466739"/>
                <a:gd name="connsiteX42" fmla="*/ 33897 w 609644"/>
                <a:gd name="connsiteY42" fmla="*/ 426243 h 466739"/>
                <a:gd name="connsiteX43" fmla="*/ 24372 w 609644"/>
                <a:gd name="connsiteY43" fmla="*/ 411956 h 466739"/>
                <a:gd name="connsiteX44" fmla="*/ 14847 w 609644"/>
                <a:gd name="connsiteY44" fmla="*/ 397668 h 466739"/>
                <a:gd name="connsiteX45" fmla="*/ 12465 w 609644"/>
                <a:gd name="connsiteY45" fmla="*/ 390525 h 466739"/>
                <a:gd name="connsiteX46" fmla="*/ 5322 w 609644"/>
                <a:gd name="connsiteY46" fmla="*/ 385762 h 466739"/>
                <a:gd name="connsiteX47" fmla="*/ 2940 w 609644"/>
                <a:gd name="connsiteY47" fmla="*/ 350043 h 466739"/>
                <a:gd name="connsiteX48" fmla="*/ 7703 w 609644"/>
                <a:gd name="connsiteY48" fmla="*/ 342900 h 466739"/>
                <a:gd name="connsiteX49" fmla="*/ 10084 w 609644"/>
                <a:gd name="connsiteY49" fmla="*/ 335756 h 466739"/>
                <a:gd name="connsiteX50" fmla="*/ 17228 w 609644"/>
                <a:gd name="connsiteY50" fmla="*/ 333375 h 466739"/>
                <a:gd name="connsiteX51" fmla="*/ 24372 w 609644"/>
                <a:gd name="connsiteY51" fmla="*/ 328612 h 466739"/>
                <a:gd name="connsiteX52" fmla="*/ 41040 w 609644"/>
                <a:gd name="connsiteY52" fmla="*/ 311943 h 466739"/>
                <a:gd name="connsiteX53" fmla="*/ 55328 w 609644"/>
                <a:gd name="connsiteY53" fmla="*/ 302418 h 466739"/>
                <a:gd name="connsiteX54" fmla="*/ 57709 w 609644"/>
                <a:gd name="connsiteY54" fmla="*/ 295275 h 466739"/>
                <a:gd name="connsiteX55" fmla="*/ 64853 w 609644"/>
                <a:gd name="connsiteY55" fmla="*/ 285750 h 466739"/>
                <a:gd name="connsiteX56" fmla="*/ 76759 w 609644"/>
                <a:gd name="connsiteY56" fmla="*/ 269081 h 466739"/>
                <a:gd name="connsiteX57" fmla="*/ 79140 w 609644"/>
                <a:gd name="connsiteY57" fmla="*/ 261937 h 466739"/>
                <a:gd name="connsiteX58" fmla="*/ 81522 w 609644"/>
                <a:gd name="connsiteY58" fmla="*/ 252412 h 466739"/>
                <a:gd name="connsiteX59" fmla="*/ 88665 w 609644"/>
                <a:gd name="connsiteY59" fmla="*/ 238125 h 466739"/>
                <a:gd name="connsiteX60" fmla="*/ 95809 w 609644"/>
                <a:gd name="connsiteY60" fmla="*/ 214312 h 466739"/>
                <a:gd name="connsiteX61" fmla="*/ 98190 w 609644"/>
                <a:gd name="connsiteY61" fmla="*/ 207168 h 466739"/>
                <a:gd name="connsiteX62" fmla="*/ 102953 w 609644"/>
                <a:gd name="connsiteY62" fmla="*/ 200025 h 466739"/>
                <a:gd name="connsiteX63" fmla="*/ 107715 w 609644"/>
                <a:gd name="connsiteY63" fmla="*/ 185737 h 466739"/>
                <a:gd name="connsiteX64" fmla="*/ 110097 w 609644"/>
                <a:gd name="connsiteY64" fmla="*/ 178593 h 466739"/>
                <a:gd name="connsiteX65" fmla="*/ 105334 w 609644"/>
                <a:gd name="connsiteY65" fmla="*/ 145256 h 466739"/>
                <a:gd name="connsiteX66" fmla="*/ 100572 w 609644"/>
                <a:gd name="connsiteY66" fmla="*/ 130968 h 466739"/>
                <a:gd name="connsiteX67" fmla="*/ 95809 w 609644"/>
                <a:gd name="connsiteY67" fmla="*/ 109537 h 466739"/>
                <a:gd name="connsiteX68" fmla="*/ 93428 w 609644"/>
                <a:gd name="connsiteY68" fmla="*/ 102393 h 466739"/>
                <a:gd name="connsiteX69" fmla="*/ 95809 w 609644"/>
                <a:gd name="connsiteY69" fmla="*/ 76200 h 466739"/>
                <a:gd name="connsiteX70" fmla="*/ 98190 w 609644"/>
                <a:gd name="connsiteY70" fmla="*/ 69056 h 466739"/>
                <a:gd name="connsiteX71" fmla="*/ 112478 w 609644"/>
                <a:gd name="connsiteY71" fmla="*/ 57150 h 466739"/>
                <a:gd name="connsiteX72" fmla="*/ 126765 w 609644"/>
                <a:gd name="connsiteY72" fmla="*/ 45243 h 466739"/>
                <a:gd name="connsiteX73" fmla="*/ 133909 w 609644"/>
                <a:gd name="connsiteY73" fmla="*/ 42862 h 466739"/>
                <a:gd name="connsiteX74" fmla="*/ 141053 w 609644"/>
                <a:gd name="connsiteY74" fmla="*/ 38100 h 466739"/>
                <a:gd name="connsiteX75" fmla="*/ 198203 w 609644"/>
                <a:gd name="connsiteY75" fmla="*/ 35718 h 466739"/>
                <a:gd name="connsiteX76" fmla="*/ 212490 w 609644"/>
                <a:gd name="connsiteY76" fmla="*/ 33337 h 466739"/>
                <a:gd name="connsiteX77" fmla="*/ 224397 w 609644"/>
                <a:gd name="connsiteY77" fmla="*/ 11906 h 466739"/>
                <a:gd name="connsiteX78" fmla="*/ 229159 w 609644"/>
                <a:gd name="connsiteY78" fmla="*/ 4762 h 466739"/>
                <a:gd name="connsiteX79" fmla="*/ 252972 w 609644"/>
                <a:gd name="connsiteY79" fmla="*/ 7143 h 466739"/>
                <a:gd name="connsiteX80" fmla="*/ 257734 w 609644"/>
                <a:gd name="connsiteY80" fmla="*/ 14287 h 466739"/>
                <a:gd name="connsiteX81" fmla="*/ 276784 w 609644"/>
                <a:gd name="connsiteY81" fmla="*/ 19050 h 466739"/>
                <a:gd name="connsiteX82" fmla="*/ 291072 w 609644"/>
                <a:gd name="connsiteY82" fmla="*/ 23812 h 466739"/>
                <a:gd name="connsiteX83" fmla="*/ 298215 w 609644"/>
                <a:gd name="connsiteY83" fmla="*/ 28575 h 466739"/>
                <a:gd name="connsiteX84" fmla="*/ 326790 w 609644"/>
                <a:gd name="connsiteY84" fmla="*/ 28575 h 466739"/>
                <a:gd name="connsiteX85" fmla="*/ 343459 w 609644"/>
                <a:gd name="connsiteY85" fmla="*/ 23812 h 466739"/>
                <a:gd name="connsiteX86" fmla="*/ 369653 w 609644"/>
                <a:gd name="connsiteY86" fmla="*/ 21431 h 466739"/>
                <a:gd name="connsiteX87" fmla="*/ 383940 w 609644"/>
                <a:gd name="connsiteY87" fmla="*/ 16668 h 466739"/>
                <a:gd name="connsiteX88" fmla="*/ 391084 w 609644"/>
                <a:gd name="connsiteY88" fmla="*/ 11906 h 466739"/>
                <a:gd name="connsiteX89" fmla="*/ 405372 w 609644"/>
                <a:gd name="connsiteY89" fmla="*/ 7143 h 466739"/>
                <a:gd name="connsiteX90" fmla="*/ 419659 w 609644"/>
                <a:gd name="connsiteY90" fmla="*/ 2381 h 466739"/>
                <a:gd name="connsiteX91" fmla="*/ 464903 w 609644"/>
                <a:gd name="connsiteY91" fmla="*/ 0 h 466739"/>
                <a:gd name="connsiteX0" fmla="*/ 464903 w 609644"/>
                <a:gd name="connsiteY0" fmla="*/ 0 h 466739"/>
                <a:gd name="connsiteX1" fmla="*/ 467284 w 609644"/>
                <a:gd name="connsiteY1" fmla="*/ 26193 h 466739"/>
                <a:gd name="connsiteX2" fmla="*/ 469665 w 609644"/>
                <a:gd name="connsiteY2" fmla="*/ 45243 h 466739"/>
                <a:gd name="connsiteX3" fmla="*/ 472047 w 609644"/>
                <a:gd name="connsiteY3" fmla="*/ 102393 h 466739"/>
                <a:gd name="connsiteX4" fmla="*/ 572059 w 609644"/>
                <a:gd name="connsiteY4" fmla="*/ 104775 h 466739"/>
                <a:gd name="connsiteX5" fmla="*/ 579203 w 609644"/>
                <a:gd name="connsiteY5" fmla="*/ 109537 h 466739"/>
                <a:gd name="connsiteX6" fmla="*/ 591109 w 609644"/>
                <a:gd name="connsiteY6" fmla="*/ 130968 h 466739"/>
                <a:gd name="connsiteX7" fmla="*/ 605397 w 609644"/>
                <a:gd name="connsiteY7" fmla="*/ 138112 h 466739"/>
                <a:gd name="connsiteX8" fmla="*/ 605397 w 609644"/>
                <a:gd name="connsiteY8" fmla="*/ 178593 h 466739"/>
                <a:gd name="connsiteX9" fmla="*/ 595872 w 609644"/>
                <a:gd name="connsiteY9" fmla="*/ 192881 h 466739"/>
                <a:gd name="connsiteX10" fmla="*/ 588728 w 609644"/>
                <a:gd name="connsiteY10" fmla="*/ 214312 h 466739"/>
                <a:gd name="connsiteX11" fmla="*/ 574440 w 609644"/>
                <a:gd name="connsiteY11" fmla="*/ 233362 h 466739"/>
                <a:gd name="connsiteX12" fmla="*/ 553009 w 609644"/>
                <a:gd name="connsiteY12" fmla="*/ 242887 h 466739"/>
                <a:gd name="connsiteX13" fmla="*/ 545865 w 609644"/>
                <a:gd name="connsiteY13" fmla="*/ 245268 h 466739"/>
                <a:gd name="connsiteX14" fmla="*/ 543484 w 609644"/>
                <a:gd name="connsiteY14" fmla="*/ 261937 h 466739"/>
                <a:gd name="connsiteX15" fmla="*/ 533959 w 609644"/>
                <a:gd name="connsiteY15" fmla="*/ 264318 h 466739"/>
                <a:gd name="connsiteX16" fmla="*/ 526815 w 609644"/>
                <a:gd name="connsiteY16" fmla="*/ 269081 h 466739"/>
                <a:gd name="connsiteX17" fmla="*/ 498240 w 609644"/>
                <a:gd name="connsiteY17" fmla="*/ 271462 h 466739"/>
                <a:gd name="connsiteX18" fmla="*/ 498240 w 609644"/>
                <a:gd name="connsiteY18" fmla="*/ 328612 h 466739"/>
                <a:gd name="connsiteX19" fmla="*/ 476809 w 609644"/>
                <a:gd name="connsiteY19" fmla="*/ 345281 h 466739"/>
                <a:gd name="connsiteX20" fmla="*/ 469665 w 609644"/>
                <a:gd name="connsiteY20" fmla="*/ 350043 h 466739"/>
                <a:gd name="connsiteX21" fmla="*/ 467284 w 609644"/>
                <a:gd name="connsiteY21" fmla="*/ 357187 h 466739"/>
                <a:gd name="connsiteX22" fmla="*/ 469665 w 609644"/>
                <a:gd name="connsiteY22" fmla="*/ 388143 h 466739"/>
                <a:gd name="connsiteX23" fmla="*/ 474428 w 609644"/>
                <a:gd name="connsiteY23" fmla="*/ 404812 h 466739"/>
                <a:gd name="connsiteX24" fmla="*/ 476809 w 609644"/>
                <a:gd name="connsiteY24" fmla="*/ 419100 h 466739"/>
                <a:gd name="connsiteX25" fmla="*/ 464903 w 609644"/>
                <a:gd name="connsiteY25" fmla="*/ 461962 h 466739"/>
                <a:gd name="connsiteX26" fmla="*/ 448234 w 609644"/>
                <a:gd name="connsiteY26" fmla="*/ 464343 h 466739"/>
                <a:gd name="connsiteX27" fmla="*/ 433947 w 609644"/>
                <a:gd name="connsiteY27" fmla="*/ 459581 h 466739"/>
                <a:gd name="connsiteX28" fmla="*/ 429184 w 609644"/>
                <a:gd name="connsiteY28" fmla="*/ 445293 h 466739"/>
                <a:gd name="connsiteX29" fmla="*/ 426803 w 609644"/>
                <a:gd name="connsiteY29" fmla="*/ 335756 h 466739"/>
                <a:gd name="connsiteX30" fmla="*/ 414897 w 609644"/>
                <a:gd name="connsiteY30" fmla="*/ 319087 h 466739"/>
                <a:gd name="connsiteX31" fmla="*/ 388703 w 609644"/>
                <a:gd name="connsiteY31" fmla="*/ 323850 h 466739"/>
                <a:gd name="connsiteX32" fmla="*/ 376797 w 609644"/>
                <a:gd name="connsiteY32" fmla="*/ 338137 h 466739"/>
                <a:gd name="connsiteX33" fmla="*/ 374415 w 609644"/>
                <a:gd name="connsiteY33" fmla="*/ 345281 h 466739"/>
                <a:gd name="connsiteX34" fmla="*/ 367272 w 609644"/>
                <a:gd name="connsiteY34" fmla="*/ 350043 h 466739"/>
                <a:gd name="connsiteX35" fmla="*/ 357747 w 609644"/>
                <a:gd name="connsiteY35" fmla="*/ 364331 h 466739"/>
                <a:gd name="connsiteX36" fmla="*/ 355365 w 609644"/>
                <a:gd name="connsiteY36" fmla="*/ 378618 h 466739"/>
                <a:gd name="connsiteX37" fmla="*/ 352984 w 609644"/>
                <a:gd name="connsiteY37" fmla="*/ 402431 h 466739"/>
                <a:gd name="connsiteX38" fmla="*/ 343459 w 609644"/>
                <a:gd name="connsiteY38" fmla="*/ 404812 h 466739"/>
                <a:gd name="connsiteX39" fmla="*/ 336315 w 609644"/>
                <a:gd name="connsiteY39" fmla="*/ 409575 h 466739"/>
                <a:gd name="connsiteX40" fmla="*/ 322028 w 609644"/>
                <a:gd name="connsiteY40" fmla="*/ 414337 h 466739"/>
                <a:gd name="connsiteX41" fmla="*/ 307740 w 609644"/>
                <a:gd name="connsiteY41" fmla="*/ 421481 h 466739"/>
                <a:gd name="connsiteX42" fmla="*/ 293453 w 609644"/>
                <a:gd name="connsiteY42" fmla="*/ 428625 h 466739"/>
                <a:gd name="connsiteX43" fmla="*/ 33897 w 609644"/>
                <a:gd name="connsiteY43" fmla="*/ 426243 h 466739"/>
                <a:gd name="connsiteX44" fmla="*/ 24372 w 609644"/>
                <a:gd name="connsiteY44" fmla="*/ 411956 h 466739"/>
                <a:gd name="connsiteX45" fmla="*/ 14847 w 609644"/>
                <a:gd name="connsiteY45" fmla="*/ 397668 h 466739"/>
                <a:gd name="connsiteX46" fmla="*/ 12465 w 609644"/>
                <a:gd name="connsiteY46" fmla="*/ 390525 h 466739"/>
                <a:gd name="connsiteX47" fmla="*/ 5322 w 609644"/>
                <a:gd name="connsiteY47" fmla="*/ 385762 h 466739"/>
                <a:gd name="connsiteX48" fmla="*/ 2940 w 609644"/>
                <a:gd name="connsiteY48" fmla="*/ 350043 h 466739"/>
                <a:gd name="connsiteX49" fmla="*/ 7703 w 609644"/>
                <a:gd name="connsiteY49" fmla="*/ 342900 h 466739"/>
                <a:gd name="connsiteX50" fmla="*/ 10084 w 609644"/>
                <a:gd name="connsiteY50" fmla="*/ 335756 h 466739"/>
                <a:gd name="connsiteX51" fmla="*/ 17228 w 609644"/>
                <a:gd name="connsiteY51" fmla="*/ 333375 h 466739"/>
                <a:gd name="connsiteX52" fmla="*/ 24372 w 609644"/>
                <a:gd name="connsiteY52" fmla="*/ 328612 h 466739"/>
                <a:gd name="connsiteX53" fmla="*/ 41040 w 609644"/>
                <a:gd name="connsiteY53" fmla="*/ 311943 h 466739"/>
                <a:gd name="connsiteX54" fmla="*/ 55328 w 609644"/>
                <a:gd name="connsiteY54" fmla="*/ 302418 h 466739"/>
                <a:gd name="connsiteX55" fmla="*/ 57709 w 609644"/>
                <a:gd name="connsiteY55" fmla="*/ 295275 h 466739"/>
                <a:gd name="connsiteX56" fmla="*/ 64853 w 609644"/>
                <a:gd name="connsiteY56" fmla="*/ 285750 h 466739"/>
                <a:gd name="connsiteX57" fmla="*/ 76759 w 609644"/>
                <a:gd name="connsiteY57" fmla="*/ 269081 h 466739"/>
                <a:gd name="connsiteX58" fmla="*/ 79140 w 609644"/>
                <a:gd name="connsiteY58" fmla="*/ 261937 h 466739"/>
                <a:gd name="connsiteX59" fmla="*/ 81522 w 609644"/>
                <a:gd name="connsiteY59" fmla="*/ 252412 h 466739"/>
                <a:gd name="connsiteX60" fmla="*/ 88665 w 609644"/>
                <a:gd name="connsiteY60" fmla="*/ 238125 h 466739"/>
                <a:gd name="connsiteX61" fmla="*/ 95809 w 609644"/>
                <a:gd name="connsiteY61" fmla="*/ 214312 h 466739"/>
                <a:gd name="connsiteX62" fmla="*/ 98190 w 609644"/>
                <a:gd name="connsiteY62" fmla="*/ 207168 h 466739"/>
                <a:gd name="connsiteX63" fmla="*/ 102953 w 609644"/>
                <a:gd name="connsiteY63" fmla="*/ 200025 h 466739"/>
                <a:gd name="connsiteX64" fmla="*/ 107715 w 609644"/>
                <a:gd name="connsiteY64" fmla="*/ 185737 h 466739"/>
                <a:gd name="connsiteX65" fmla="*/ 110097 w 609644"/>
                <a:gd name="connsiteY65" fmla="*/ 178593 h 466739"/>
                <a:gd name="connsiteX66" fmla="*/ 105334 w 609644"/>
                <a:gd name="connsiteY66" fmla="*/ 145256 h 466739"/>
                <a:gd name="connsiteX67" fmla="*/ 100572 w 609644"/>
                <a:gd name="connsiteY67" fmla="*/ 130968 h 466739"/>
                <a:gd name="connsiteX68" fmla="*/ 95809 w 609644"/>
                <a:gd name="connsiteY68" fmla="*/ 109537 h 466739"/>
                <a:gd name="connsiteX69" fmla="*/ 93428 w 609644"/>
                <a:gd name="connsiteY69" fmla="*/ 102393 h 466739"/>
                <a:gd name="connsiteX70" fmla="*/ 95809 w 609644"/>
                <a:gd name="connsiteY70" fmla="*/ 76200 h 466739"/>
                <a:gd name="connsiteX71" fmla="*/ 98190 w 609644"/>
                <a:gd name="connsiteY71" fmla="*/ 69056 h 466739"/>
                <a:gd name="connsiteX72" fmla="*/ 112478 w 609644"/>
                <a:gd name="connsiteY72" fmla="*/ 57150 h 466739"/>
                <a:gd name="connsiteX73" fmla="*/ 126765 w 609644"/>
                <a:gd name="connsiteY73" fmla="*/ 45243 h 466739"/>
                <a:gd name="connsiteX74" fmla="*/ 133909 w 609644"/>
                <a:gd name="connsiteY74" fmla="*/ 42862 h 466739"/>
                <a:gd name="connsiteX75" fmla="*/ 141053 w 609644"/>
                <a:gd name="connsiteY75" fmla="*/ 38100 h 466739"/>
                <a:gd name="connsiteX76" fmla="*/ 198203 w 609644"/>
                <a:gd name="connsiteY76" fmla="*/ 35718 h 466739"/>
                <a:gd name="connsiteX77" fmla="*/ 212490 w 609644"/>
                <a:gd name="connsiteY77" fmla="*/ 33337 h 466739"/>
                <a:gd name="connsiteX78" fmla="*/ 224397 w 609644"/>
                <a:gd name="connsiteY78" fmla="*/ 11906 h 466739"/>
                <a:gd name="connsiteX79" fmla="*/ 229159 w 609644"/>
                <a:gd name="connsiteY79" fmla="*/ 4762 h 466739"/>
                <a:gd name="connsiteX80" fmla="*/ 252972 w 609644"/>
                <a:gd name="connsiteY80" fmla="*/ 7143 h 466739"/>
                <a:gd name="connsiteX81" fmla="*/ 257734 w 609644"/>
                <a:gd name="connsiteY81" fmla="*/ 14287 h 466739"/>
                <a:gd name="connsiteX82" fmla="*/ 276784 w 609644"/>
                <a:gd name="connsiteY82" fmla="*/ 19050 h 466739"/>
                <a:gd name="connsiteX83" fmla="*/ 291072 w 609644"/>
                <a:gd name="connsiteY83" fmla="*/ 23812 h 466739"/>
                <a:gd name="connsiteX84" fmla="*/ 298215 w 609644"/>
                <a:gd name="connsiteY84" fmla="*/ 28575 h 466739"/>
                <a:gd name="connsiteX85" fmla="*/ 326790 w 609644"/>
                <a:gd name="connsiteY85" fmla="*/ 28575 h 466739"/>
                <a:gd name="connsiteX86" fmla="*/ 343459 w 609644"/>
                <a:gd name="connsiteY86" fmla="*/ 23812 h 466739"/>
                <a:gd name="connsiteX87" fmla="*/ 369653 w 609644"/>
                <a:gd name="connsiteY87" fmla="*/ 21431 h 466739"/>
                <a:gd name="connsiteX88" fmla="*/ 383940 w 609644"/>
                <a:gd name="connsiteY88" fmla="*/ 16668 h 466739"/>
                <a:gd name="connsiteX89" fmla="*/ 391084 w 609644"/>
                <a:gd name="connsiteY89" fmla="*/ 11906 h 466739"/>
                <a:gd name="connsiteX90" fmla="*/ 405372 w 609644"/>
                <a:gd name="connsiteY90" fmla="*/ 7143 h 466739"/>
                <a:gd name="connsiteX91" fmla="*/ 419659 w 609644"/>
                <a:gd name="connsiteY91" fmla="*/ 2381 h 466739"/>
                <a:gd name="connsiteX92" fmla="*/ 464903 w 609644"/>
                <a:gd name="connsiteY92" fmla="*/ 0 h 466739"/>
                <a:gd name="connsiteX0" fmla="*/ 464903 w 609644"/>
                <a:gd name="connsiteY0" fmla="*/ 0 h 466739"/>
                <a:gd name="connsiteX1" fmla="*/ 467284 w 609644"/>
                <a:gd name="connsiteY1" fmla="*/ 26193 h 466739"/>
                <a:gd name="connsiteX2" fmla="*/ 469665 w 609644"/>
                <a:gd name="connsiteY2" fmla="*/ 45243 h 466739"/>
                <a:gd name="connsiteX3" fmla="*/ 472047 w 609644"/>
                <a:gd name="connsiteY3" fmla="*/ 102393 h 466739"/>
                <a:gd name="connsiteX4" fmla="*/ 572059 w 609644"/>
                <a:gd name="connsiteY4" fmla="*/ 104775 h 466739"/>
                <a:gd name="connsiteX5" fmla="*/ 579203 w 609644"/>
                <a:gd name="connsiteY5" fmla="*/ 109537 h 466739"/>
                <a:gd name="connsiteX6" fmla="*/ 591109 w 609644"/>
                <a:gd name="connsiteY6" fmla="*/ 130968 h 466739"/>
                <a:gd name="connsiteX7" fmla="*/ 605397 w 609644"/>
                <a:gd name="connsiteY7" fmla="*/ 138112 h 466739"/>
                <a:gd name="connsiteX8" fmla="*/ 605397 w 609644"/>
                <a:gd name="connsiteY8" fmla="*/ 178593 h 466739"/>
                <a:gd name="connsiteX9" fmla="*/ 595872 w 609644"/>
                <a:gd name="connsiteY9" fmla="*/ 192881 h 466739"/>
                <a:gd name="connsiteX10" fmla="*/ 588728 w 609644"/>
                <a:gd name="connsiteY10" fmla="*/ 214312 h 466739"/>
                <a:gd name="connsiteX11" fmla="*/ 574440 w 609644"/>
                <a:gd name="connsiteY11" fmla="*/ 233362 h 466739"/>
                <a:gd name="connsiteX12" fmla="*/ 553009 w 609644"/>
                <a:gd name="connsiteY12" fmla="*/ 242887 h 466739"/>
                <a:gd name="connsiteX13" fmla="*/ 545865 w 609644"/>
                <a:gd name="connsiteY13" fmla="*/ 245268 h 466739"/>
                <a:gd name="connsiteX14" fmla="*/ 543484 w 609644"/>
                <a:gd name="connsiteY14" fmla="*/ 261937 h 466739"/>
                <a:gd name="connsiteX15" fmla="*/ 533959 w 609644"/>
                <a:gd name="connsiteY15" fmla="*/ 264318 h 466739"/>
                <a:gd name="connsiteX16" fmla="*/ 526815 w 609644"/>
                <a:gd name="connsiteY16" fmla="*/ 269081 h 466739"/>
                <a:gd name="connsiteX17" fmla="*/ 498240 w 609644"/>
                <a:gd name="connsiteY17" fmla="*/ 271462 h 466739"/>
                <a:gd name="connsiteX18" fmla="*/ 498240 w 609644"/>
                <a:gd name="connsiteY18" fmla="*/ 328612 h 466739"/>
                <a:gd name="connsiteX19" fmla="*/ 476809 w 609644"/>
                <a:gd name="connsiteY19" fmla="*/ 345281 h 466739"/>
                <a:gd name="connsiteX20" fmla="*/ 469665 w 609644"/>
                <a:gd name="connsiteY20" fmla="*/ 350043 h 466739"/>
                <a:gd name="connsiteX21" fmla="*/ 467284 w 609644"/>
                <a:gd name="connsiteY21" fmla="*/ 357187 h 466739"/>
                <a:gd name="connsiteX22" fmla="*/ 479190 w 609644"/>
                <a:gd name="connsiteY22" fmla="*/ 383381 h 466739"/>
                <a:gd name="connsiteX23" fmla="*/ 474428 w 609644"/>
                <a:gd name="connsiteY23" fmla="*/ 404812 h 466739"/>
                <a:gd name="connsiteX24" fmla="*/ 476809 w 609644"/>
                <a:gd name="connsiteY24" fmla="*/ 419100 h 466739"/>
                <a:gd name="connsiteX25" fmla="*/ 464903 w 609644"/>
                <a:gd name="connsiteY25" fmla="*/ 461962 h 466739"/>
                <a:gd name="connsiteX26" fmla="*/ 448234 w 609644"/>
                <a:gd name="connsiteY26" fmla="*/ 464343 h 466739"/>
                <a:gd name="connsiteX27" fmla="*/ 433947 w 609644"/>
                <a:gd name="connsiteY27" fmla="*/ 459581 h 466739"/>
                <a:gd name="connsiteX28" fmla="*/ 429184 w 609644"/>
                <a:gd name="connsiteY28" fmla="*/ 445293 h 466739"/>
                <a:gd name="connsiteX29" fmla="*/ 426803 w 609644"/>
                <a:gd name="connsiteY29" fmla="*/ 335756 h 466739"/>
                <a:gd name="connsiteX30" fmla="*/ 414897 w 609644"/>
                <a:gd name="connsiteY30" fmla="*/ 319087 h 466739"/>
                <a:gd name="connsiteX31" fmla="*/ 388703 w 609644"/>
                <a:gd name="connsiteY31" fmla="*/ 323850 h 466739"/>
                <a:gd name="connsiteX32" fmla="*/ 376797 w 609644"/>
                <a:gd name="connsiteY32" fmla="*/ 338137 h 466739"/>
                <a:gd name="connsiteX33" fmla="*/ 374415 w 609644"/>
                <a:gd name="connsiteY33" fmla="*/ 345281 h 466739"/>
                <a:gd name="connsiteX34" fmla="*/ 367272 w 609644"/>
                <a:gd name="connsiteY34" fmla="*/ 350043 h 466739"/>
                <a:gd name="connsiteX35" fmla="*/ 357747 w 609644"/>
                <a:gd name="connsiteY35" fmla="*/ 364331 h 466739"/>
                <a:gd name="connsiteX36" fmla="*/ 355365 w 609644"/>
                <a:gd name="connsiteY36" fmla="*/ 378618 h 466739"/>
                <a:gd name="connsiteX37" fmla="*/ 352984 w 609644"/>
                <a:gd name="connsiteY37" fmla="*/ 402431 h 466739"/>
                <a:gd name="connsiteX38" fmla="*/ 343459 w 609644"/>
                <a:gd name="connsiteY38" fmla="*/ 404812 h 466739"/>
                <a:gd name="connsiteX39" fmla="*/ 336315 w 609644"/>
                <a:gd name="connsiteY39" fmla="*/ 409575 h 466739"/>
                <a:gd name="connsiteX40" fmla="*/ 322028 w 609644"/>
                <a:gd name="connsiteY40" fmla="*/ 414337 h 466739"/>
                <a:gd name="connsiteX41" fmla="*/ 307740 w 609644"/>
                <a:gd name="connsiteY41" fmla="*/ 421481 h 466739"/>
                <a:gd name="connsiteX42" fmla="*/ 293453 w 609644"/>
                <a:gd name="connsiteY42" fmla="*/ 428625 h 466739"/>
                <a:gd name="connsiteX43" fmla="*/ 33897 w 609644"/>
                <a:gd name="connsiteY43" fmla="*/ 426243 h 466739"/>
                <a:gd name="connsiteX44" fmla="*/ 24372 w 609644"/>
                <a:gd name="connsiteY44" fmla="*/ 411956 h 466739"/>
                <a:gd name="connsiteX45" fmla="*/ 14847 w 609644"/>
                <a:gd name="connsiteY45" fmla="*/ 397668 h 466739"/>
                <a:gd name="connsiteX46" fmla="*/ 12465 w 609644"/>
                <a:gd name="connsiteY46" fmla="*/ 390525 h 466739"/>
                <a:gd name="connsiteX47" fmla="*/ 5322 w 609644"/>
                <a:gd name="connsiteY47" fmla="*/ 385762 h 466739"/>
                <a:gd name="connsiteX48" fmla="*/ 2940 w 609644"/>
                <a:gd name="connsiteY48" fmla="*/ 350043 h 466739"/>
                <a:gd name="connsiteX49" fmla="*/ 7703 w 609644"/>
                <a:gd name="connsiteY49" fmla="*/ 342900 h 466739"/>
                <a:gd name="connsiteX50" fmla="*/ 10084 w 609644"/>
                <a:gd name="connsiteY50" fmla="*/ 335756 h 466739"/>
                <a:gd name="connsiteX51" fmla="*/ 17228 w 609644"/>
                <a:gd name="connsiteY51" fmla="*/ 333375 h 466739"/>
                <a:gd name="connsiteX52" fmla="*/ 24372 w 609644"/>
                <a:gd name="connsiteY52" fmla="*/ 328612 h 466739"/>
                <a:gd name="connsiteX53" fmla="*/ 41040 w 609644"/>
                <a:gd name="connsiteY53" fmla="*/ 311943 h 466739"/>
                <a:gd name="connsiteX54" fmla="*/ 55328 w 609644"/>
                <a:gd name="connsiteY54" fmla="*/ 302418 h 466739"/>
                <a:gd name="connsiteX55" fmla="*/ 57709 w 609644"/>
                <a:gd name="connsiteY55" fmla="*/ 295275 h 466739"/>
                <a:gd name="connsiteX56" fmla="*/ 64853 w 609644"/>
                <a:gd name="connsiteY56" fmla="*/ 285750 h 466739"/>
                <a:gd name="connsiteX57" fmla="*/ 76759 w 609644"/>
                <a:gd name="connsiteY57" fmla="*/ 269081 h 466739"/>
                <a:gd name="connsiteX58" fmla="*/ 79140 w 609644"/>
                <a:gd name="connsiteY58" fmla="*/ 261937 h 466739"/>
                <a:gd name="connsiteX59" fmla="*/ 81522 w 609644"/>
                <a:gd name="connsiteY59" fmla="*/ 252412 h 466739"/>
                <a:gd name="connsiteX60" fmla="*/ 88665 w 609644"/>
                <a:gd name="connsiteY60" fmla="*/ 238125 h 466739"/>
                <a:gd name="connsiteX61" fmla="*/ 95809 w 609644"/>
                <a:gd name="connsiteY61" fmla="*/ 214312 h 466739"/>
                <a:gd name="connsiteX62" fmla="*/ 98190 w 609644"/>
                <a:gd name="connsiteY62" fmla="*/ 207168 h 466739"/>
                <a:gd name="connsiteX63" fmla="*/ 102953 w 609644"/>
                <a:gd name="connsiteY63" fmla="*/ 200025 h 466739"/>
                <a:gd name="connsiteX64" fmla="*/ 107715 w 609644"/>
                <a:gd name="connsiteY64" fmla="*/ 185737 h 466739"/>
                <a:gd name="connsiteX65" fmla="*/ 110097 w 609644"/>
                <a:gd name="connsiteY65" fmla="*/ 178593 h 466739"/>
                <a:gd name="connsiteX66" fmla="*/ 105334 w 609644"/>
                <a:gd name="connsiteY66" fmla="*/ 145256 h 466739"/>
                <a:gd name="connsiteX67" fmla="*/ 100572 w 609644"/>
                <a:gd name="connsiteY67" fmla="*/ 130968 h 466739"/>
                <a:gd name="connsiteX68" fmla="*/ 95809 w 609644"/>
                <a:gd name="connsiteY68" fmla="*/ 109537 h 466739"/>
                <a:gd name="connsiteX69" fmla="*/ 93428 w 609644"/>
                <a:gd name="connsiteY69" fmla="*/ 102393 h 466739"/>
                <a:gd name="connsiteX70" fmla="*/ 95809 w 609644"/>
                <a:gd name="connsiteY70" fmla="*/ 76200 h 466739"/>
                <a:gd name="connsiteX71" fmla="*/ 98190 w 609644"/>
                <a:gd name="connsiteY71" fmla="*/ 69056 h 466739"/>
                <a:gd name="connsiteX72" fmla="*/ 112478 w 609644"/>
                <a:gd name="connsiteY72" fmla="*/ 57150 h 466739"/>
                <a:gd name="connsiteX73" fmla="*/ 126765 w 609644"/>
                <a:gd name="connsiteY73" fmla="*/ 45243 h 466739"/>
                <a:gd name="connsiteX74" fmla="*/ 133909 w 609644"/>
                <a:gd name="connsiteY74" fmla="*/ 42862 h 466739"/>
                <a:gd name="connsiteX75" fmla="*/ 141053 w 609644"/>
                <a:gd name="connsiteY75" fmla="*/ 38100 h 466739"/>
                <a:gd name="connsiteX76" fmla="*/ 198203 w 609644"/>
                <a:gd name="connsiteY76" fmla="*/ 35718 h 466739"/>
                <a:gd name="connsiteX77" fmla="*/ 212490 w 609644"/>
                <a:gd name="connsiteY77" fmla="*/ 33337 h 466739"/>
                <a:gd name="connsiteX78" fmla="*/ 224397 w 609644"/>
                <a:gd name="connsiteY78" fmla="*/ 11906 h 466739"/>
                <a:gd name="connsiteX79" fmla="*/ 229159 w 609644"/>
                <a:gd name="connsiteY79" fmla="*/ 4762 h 466739"/>
                <a:gd name="connsiteX80" fmla="*/ 252972 w 609644"/>
                <a:gd name="connsiteY80" fmla="*/ 7143 h 466739"/>
                <a:gd name="connsiteX81" fmla="*/ 257734 w 609644"/>
                <a:gd name="connsiteY81" fmla="*/ 14287 h 466739"/>
                <a:gd name="connsiteX82" fmla="*/ 276784 w 609644"/>
                <a:gd name="connsiteY82" fmla="*/ 19050 h 466739"/>
                <a:gd name="connsiteX83" fmla="*/ 291072 w 609644"/>
                <a:gd name="connsiteY83" fmla="*/ 23812 h 466739"/>
                <a:gd name="connsiteX84" fmla="*/ 298215 w 609644"/>
                <a:gd name="connsiteY84" fmla="*/ 28575 h 466739"/>
                <a:gd name="connsiteX85" fmla="*/ 326790 w 609644"/>
                <a:gd name="connsiteY85" fmla="*/ 28575 h 466739"/>
                <a:gd name="connsiteX86" fmla="*/ 343459 w 609644"/>
                <a:gd name="connsiteY86" fmla="*/ 23812 h 466739"/>
                <a:gd name="connsiteX87" fmla="*/ 369653 w 609644"/>
                <a:gd name="connsiteY87" fmla="*/ 21431 h 466739"/>
                <a:gd name="connsiteX88" fmla="*/ 383940 w 609644"/>
                <a:gd name="connsiteY88" fmla="*/ 16668 h 466739"/>
                <a:gd name="connsiteX89" fmla="*/ 391084 w 609644"/>
                <a:gd name="connsiteY89" fmla="*/ 11906 h 466739"/>
                <a:gd name="connsiteX90" fmla="*/ 405372 w 609644"/>
                <a:gd name="connsiteY90" fmla="*/ 7143 h 466739"/>
                <a:gd name="connsiteX91" fmla="*/ 419659 w 609644"/>
                <a:gd name="connsiteY91" fmla="*/ 2381 h 466739"/>
                <a:gd name="connsiteX92" fmla="*/ 464903 w 609644"/>
                <a:gd name="connsiteY92" fmla="*/ 0 h 466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609644" h="466739">
                  <a:moveTo>
                    <a:pt x="464903" y="0"/>
                  </a:moveTo>
                  <a:cubicBezTo>
                    <a:pt x="465697" y="8731"/>
                    <a:pt x="466366" y="17474"/>
                    <a:pt x="467284" y="26193"/>
                  </a:cubicBezTo>
                  <a:cubicBezTo>
                    <a:pt x="467954" y="32557"/>
                    <a:pt x="469266" y="38856"/>
                    <a:pt x="469665" y="45243"/>
                  </a:cubicBezTo>
                  <a:cubicBezTo>
                    <a:pt x="470854" y="64272"/>
                    <a:pt x="455564" y="92810"/>
                    <a:pt x="472047" y="102393"/>
                  </a:cubicBezTo>
                  <a:cubicBezTo>
                    <a:pt x="500875" y="119154"/>
                    <a:pt x="538722" y="103981"/>
                    <a:pt x="572059" y="104775"/>
                  </a:cubicBezTo>
                  <a:cubicBezTo>
                    <a:pt x="574440" y="106362"/>
                    <a:pt x="577415" y="107302"/>
                    <a:pt x="579203" y="109537"/>
                  </a:cubicBezTo>
                  <a:cubicBezTo>
                    <a:pt x="585304" y="117163"/>
                    <a:pt x="575836" y="125876"/>
                    <a:pt x="591109" y="130968"/>
                  </a:cubicBezTo>
                  <a:cubicBezTo>
                    <a:pt x="600968" y="134255"/>
                    <a:pt x="596164" y="131958"/>
                    <a:pt x="605397" y="138112"/>
                  </a:cubicBezTo>
                  <a:cubicBezTo>
                    <a:pt x="610477" y="153353"/>
                    <a:pt x="611614" y="153725"/>
                    <a:pt x="605397" y="178593"/>
                  </a:cubicBezTo>
                  <a:cubicBezTo>
                    <a:pt x="604009" y="184146"/>
                    <a:pt x="598650" y="186928"/>
                    <a:pt x="595872" y="192881"/>
                  </a:cubicBezTo>
                  <a:cubicBezTo>
                    <a:pt x="593094" y="198834"/>
                    <a:pt x="592300" y="207565"/>
                    <a:pt x="588728" y="214312"/>
                  </a:cubicBezTo>
                  <a:cubicBezTo>
                    <a:pt x="585156" y="221059"/>
                    <a:pt x="580393" y="228600"/>
                    <a:pt x="574440" y="233362"/>
                  </a:cubicBezTo>
                  <a:cubicBezTo>
                    <a:pt x="568487" y="238124"/>
                    <a:pt x="554128" y="242514"/>
                    <a:pt x="553009" y="242887"/>
                  </a:cubicBezTo>
                  <a:lnTo>
                    <a:pt x="545865" y="245268"/>
                  </a:lnTo>
                  <a:cubicBezTo>
                    <a:pt x="545071" y="250824"/>
                    <a:pt x="546459" y="257177"/>
                    <a:pt x="543484" y="261937"/>
                  </a:cubicBezTo>
                  <a:cubicBezTo>
                    <a:pt x="541750" y="264712"/>
                    <a:pt x="536967" y="263029"/>
                    <a:pt x="533959" y="264318"/>
                  </a:cubicBezTo>
                  <a:cubicBezTo>
                    <a:pt x="531328" y="265445"/>
                    <a:pt x="529621" y="268520"/>
                    <a:pt x="526815" y="269081"/>
                  </a:cubicBezTo>
                  <a:cubicBezTo>
                    <a:pt x="517443" y="270956"/>
                    <a:pt x="507765" y="270668"/>
                    <a:pt x="498240" y="271462"/>
                  </a:cubicBezTo>
                  <a:cubicBezTo>
                    <a:pt x="498396" y="273964"/>
                    <a:pt x="503521" y="318050"/>
                    <a:pt x="498240" y="328612"/>
                  </a:cubicBezTo>
                  <a:cubicBezTo>
                    <a:pt x="488851" y="347391"/>
                    <a:pt x="487856" y="339758"/>
                    <a:pt x="476809" y="345281"/>
                  </a:cubicBezTo>
                  <a:cubicBezTo>
                    <a:pt x="474249" y="346561"/>
                    <a:pt x="472046" y="348456"/>
                    <a:pt x="469665" y="350043"/>
                  </a:cubicBezTo>
                  <a:cubicBezTo>
                    <a:pt x="468871" y="352424"/>
                    <a:pt x="465697" y="351631"/>
                    <a:pt x="467284" y="357187"/>
                  </a:cubicBezTo>
                  <a:cubicBezTo>
                    <a:pt x="468871" y="362743"/>
                    <a:pt x="477981" y="373103"/>
                    <a:pt x="479190" y="383381"/>
                  </a:cubicBezTo>
                  <a:cubicBezTo>
                    <a:pt x="480486" y="394392"/>
                    <a:pt x="474825" y="398859"/>
                    <a:pt x="474428" y="404812"/>
                  </a:cubicBezTo>
                  <a:cubicBezTo>
                    <a:pt x="474031" y="410765"/>
                    <a:pt x="476015" y="414337"/>
                    <a:pt x="476809" y="419100"/>
                  </a:cubicBezTo>
                  <a:cubicBezTo>
                    <a:pt x="473495" y="447270"/>
                    <a:pt x="484615" y="458020"/>
                    <a:pt x="464903" y="461962"/>
                  </a:cubicBezTo>
                  <a:cubicBezTo>
                    <a:pt x="459399" y="463063"/>
                    <a:pt x="453790" y="463549"/>
                    <a:pt x="448234" y="464343"/>
                  </a:cubicBezTo>
                  <a:cubicBezTo>
                    <a:pt x="440388" y="466959"/>
                    <a:pt x="439521" y="469615"/>
                    <a:pt x="433947" y="459581"/>
                  </a:cubicBezTo>
                  <a:cubicBezTo>
                    <a:pt x="431509" y="455192"/>
                    <a:pt x="429184" y="445293"/>
                    <a:pt x="429184" y="445293"/>
                  </a:cubicBezTo>
                  <a:cubicBezTo>
                    <a:pt x="428390" y="408781"/>
                    <a:pt x="428907" y="372216"/>
                    <a:pt x="426803" y="335756"/>
                  </a:cubicBezTo>
                  <a:cubicBezTo>
                    <a:pt x="425931" y="320649"/>
                    <a:pt x="424460" y="322275"/>
                    <a:pt x="414897" y="319087"/>
                  </a:cubicBezTo>
                  <a:cubicBezTo>
                    <a:pt x="414081" y="319189"/>
                    <a:pt x="393788" y="320460"/>
                    <a:pt x="388703" y="323850"/>
                  </a:cubicBezTo>
                  <a:cubicBezTo>
                    <a:pt x="384750" y="326485"/>
                    <a:pt x="378995" y="333742"/>
                    <a:pt x="376797" y="338137"/>
                  </a:cubicBezTo>
                  <a:cubicBezTo>
                    <a:pt x="375674" y="340382"/>
                    <a:pt x="375983" y="343321"/>
                    <a:pt x="374415" y="345281"/>
                  </a:cubicBezTo>
                  <a:cubicBezTo>
                    <a:pt x="372627" y="347516"/>
                    <a:pt x="369653" y="348456"/>
                    <a:pt x="367272" y="350043"/>
                  </a:cubicBezTo>
                  <a:cubicBezTo>
                    <a:pt x="364097" y="354806"/>
                    <a:pt x="358688" y="358685"/>
                    <a:pt x="357747" y="364331"/>
                  </a:cubicBezTo>
                  <a:cubicBezTo>
                    <a:pt x="356953" y="369093"/>
                    <a:pt x="355964" y="373827"/>
                    <a:pt x="355365" y="378618"/>
                  </a:cubicBezTo>
                  <a:cubicBezTo>
                    <a:pt x="354375" y="386534"/>
                    <a:pt x="356285" y="395169"/>
                    <a:pt x="352984" y="402431"/>
                  </a:cubicBezTo>
                  <a:cubicBezTo>
                    <a:pt x="351630" y="405410"/>
                    <a:pt x="346634" y="404018"/>
                    <a:pt x="343459" y="404812"/>
                  </a:cubicBezTo>
                  <a:cubicBezTo>
                    <a:pt x="341078" y="406400"/>
                    <a:pt x="338930" y="408413"/>
                    <a:pt x="336315" y="409575"/>
                  </a:cubicBezTo>
                  <a:cubicBezTo>
                    <a:pt x="331728" y="411614"/>
                    <a:pt x="322028" y="414337"/>
                    <a:pt x="322028" y="414337"/>
                  </a:cubicBezTo>
                  <a:cubicBezTo>
                    <a:pt x="301559" y="427984"/>
                    <a:pt x="327454" y="411625"/>
                    <a:pt x="307740" y="421481"/>
                  </a:cubicBezTo>
                  <a:cubicBezTo>
                    <a:pt x="289268" y="430717"/>
                    <a:pt x="311418" y="422635"/>
                    <a:pt x="293453" y="428625"/>
                  </a:cubicBezTo>
                  <a:lnTo>
                    <a:pt x="33897" y="426243"/>
                  </a:lnTo>
                  <a:cubicBezTo>
                    <a:pt x="24503" y="425991"/>
                    <a:pt x="26906" y="417024"/>
                    <a:pt x="24372" y="411956"/>
                  </a:cubicBezTo>
                  <a:cubicBezTo>
                    <a:pt x="21812" y="406836"/>
                    <a:pt x="16658" y="403098"/>
                    <a:pt x="14847" y="397668"/>
                  </a:cubicBezTo>
                  <a:cubicBezTo>
                    <a:pt x="14053" y="395287"/>
                    <a:pt x="14033" y="392485"/>
                    <a:pt x="12465" y="390525"/>
                  </a:cubicBezTo>
                  <a:cubicBezTo>
                    <a:pt x="10677" y="388290"/>
                    <a:pt x="7703" y="387350"/>
                    <a:pt x="5322" y="385762"/>
                  </a:cubicBezTo>
                  <a:cubicBezTo>
                    <a:pt x="-250" y="369050"/>
                    <a:pt x="-2093" y="370173"/>
                    <a:pt x="2940" y="350043"/>
                  </a:cubicBezTo>
                  <a:cubicBezTo>
                    <a:pt x="3634" y="347267"/>
                    <a:pt x="6115" y="345281"/>
                    <a:pt x="7703" y="342900"/>
                  </a:cubicBezTo>
                  <a:cubicBezTo>
                    <a:pt x="8497" y="340519"/>
                    <a:pt x="8309" y="337531"/>
                    <a:pt x="10084" y="335756"/>
                  </a:cubicBezTo>
                  <a:cubicBezTo>
                    <a:pt x="11859" y="333981"/>
                    <a:pt x="14983" y="334498"/>
                    <a:pt x="17228" y="333375"/>
                  </a:cubicBezTo>
                  <a:cubicBezTo>
                    <a:pt x="19788" y="332095"/>
                    <a:pt x="21991" y="330200"/>
                    <a:pt x="24372" y="328612"/>
                  </a:cubicBezTo>
                  <a:cubicBezTo>
                    <a:pt x="42033" y="302121"/>
                    <a:pt x="25510" y="320571"/>
                    <a:pt x="41040" y="311943"/>
                  </a:cubicBezTo>
                  <a:cubicBezTo>
                    <a:pt x="46044" y="309163"/>
                    <a:pt x="55328" y="302418"/>
                    <a:pt x="55328" y="302418"/>
                  </a:cubicBezTo>
                  <a:cubicBezTo>
                    <a:pt x="56122" y="300037"/>
                    <a:pt x="56464" y="297454"/>
                    <a:pt x="57709" y="295275"/>
                  </a:cubicBezTo>
                  <a:cubicBezTo>
                    <a:pt x="59678" y="291829"/>
                    <a:pt x="62546" y="288980"/>
                    <a:pt x="64853" y="285750"/>
                  </a:cubicBezTo>
                  <a:cubicBezTo>
                    <a:pt x="82263" y="261376"/>
                    <a:pt x="53411" y="300211"/>
                    <a:pt x="76759" y="269081"/>
                  </a:cubicBezTo>
                  <a:cubicBezTo>
                    <a:pt x="77553" y="266700"/>
                    <a:pt x="78450" y="264351"/>
                    <a:pt x="79140" y="261937"/>
                  </a:cubicBezTo>
                  <a:cubicBezTo>
                    <a:pt x="80039" y="258790"/>
                    <a:pt x="80233" y="255420"/>
                    <a:pt x="81522" y="252412"/>
                  </a:cubicBezTo>
                  <a:cubicBezTo>
                    <a:pt x="90467" y="231540"/>
                    <a:pt x="82931" y="258191"/>
                    <a:pt x="88665" y="238125"/>
                  </a:cubicBezTo>
                  <a:cubicBezTo>
                    <a:pt x="95866" y="212924"/>
                    <a:pt x="84488" y="248280"/>
                    <a:pt x="95809" y="214312"/>
                  </a:cubicBezTo>
                  <a:cubicBezTo>
                    <a:pt x="96603" y="211931"/>
                    <a:pt x="96797" y="209256"/>
                    <a:pt x="98190" y="207168"/>
                  </a:cubicBezTo>
                  <a:lnTo>
                    <a:pt x="102953" y="200025"/>
                  </a:lnTo>
                  <a:lnTo>
                    <a:pt x="107715" y="185737"/>
                  </a:lnTo>
                  <a:lnTo>
                    <a:pt x="110097" y="178593"/>
                  </a:lnTo>
                  <a:cubicBezTo>
                    <a:pt x="108952" y="168290"/>
                    <a:pt x="108176" y="155679"/>
                    <a:pt x="105334" y="145256"/>
                  </a:cubicBezTo>
                  <a:cubicBezTo>
                    <a:pt x="104013" y="140413"/>
                    <a:pt x="101557" y="135891"/>
                    <a:pt x="100572" y="130968"/>
                  </a:cubicBezTo>
                  <a:cubicBezTo>
                    <a:pt x="98936" y="122791"/>
                    <a:pt x="98049" y="117378"/>
                    <a:pt x="95809" y="109537"/>
                  </a:cubicBezTo>
                  <a:cubicBezTo>
                    <a:pt x="95119" y="107123"/>
                    <a:pt x="94222" y="104774"/>
                    <a:pt x="93428" y="102393"/>
                  </a:cubicBezTo>
                  <a:cubicBezTo>
                    <a:pt x="94222" y="93662"/>
                    <a:pt x="94569" y="84879"/>
                    <a:pt x="95809" y="76200"/>
                  </a:cubicBezTo>
                  <a:cubicBezTo>
                    <a:pt x="96164" y="73715"/>
                    <a:pt x="96798" y="71145"/>
                    <a:pt x="98190" y="69056"/>
                  </a:cubicBezTo>
                  <a:cubicBezTo>
                    <a:pt x="103409" y="61228"/>
                    <a:pt x="105888" y="62642"/>
                    <a:pt x="112478" y="57150"/>
                  </a:cubicBezTo>
                  <a:cubicBezTo>
                    <a:pt x="120375" y="50569"/>
                    <a:pt x="117900" y="49676"/>
                    <a:pt x="126765" y="45243"/>
                  </a:cubicBezTo>
                  <a:cubicBezTo>
                    <a:pt x="129010" y="44120"/>
                    <a:pt x="131664" y="43984"/>
                    <a:pt x="133909" y="42862"/>
                  </a:cubicBezTo>
                  <a:cubicBezTo>
                    <a:pt x="136469" y="41582"/>
                    <a:pt x="138209" y="38416"/>
                    <a:pt x="141053" y="38100"/>
                  </a:cubicBezTo>
                  <a:cubicBezTo>
                    <a:pt x="160003" y="35994"/>
                    <a:pt x="179153" y="36512"/>
                    <a:pt x="198203" y="35718"/>
                  </a:cubicBezTo>
                  <a:cubicBezTo>
                    <a:pt x="202965" y="34924"/>
                    <a:pt x="208535" y="36106"/>
                    <a:pt x="212490" y="33337"/>
                  </a:cubicBezTo>
                  <a:cubicBezTo>
                    <a:pt x="224037" y="25255"/>
                    <a:pt x="219929" y="20843"/>
                    <a:pt x="224397" y="11906"/>
                  </a:cubicBezTo>
                  <a:cubicBezTo>
                    <a:pt x="225677" y="9346"/>
                    <a:pt x="227572" y="7143"/>
                    <a:pt x="229159" y="4762"/>
                  </a:cubicBezTo>
                  <a:cubicBezTo>
                    <a:pt x="237097" y="5556"/>
                    <a:pt x="245404" y="4620"/>
                    <a:pt x="252972" y="7143"/>
                  </a:cubicBezTo>
                  <a:cubicBezTo>
                    <a:pt x="255687" y="8048"/>
                    <a:pt x="255174" y="13007"/>
                    <a:pt x="257734" y="14287"/>
                  </a:cubicBezTo>
                  <a:cubicBezTo>
                    <a:pt x="263588" y="17214"/>
                    <a:pt x="270574" y="16980"/>
                    <a:pt x="276784" y="19050"/>
                  </a:cubicBezTo>
                  <a:lnTo>
                    <a:pt x="291072" y="23812"/>
                  </a:lnTo>
                  <a:cubicBezTo>
                    <a:pt x="293453" y="25400"/>
                    <a:pt x="295655" y="27295"/>
                    <a:pt x="298215" y="28575"/>
                  </a:cubicBezTo>
                  <a:cubicBezTo>
                    <a:pt x="308368" y="33652"/>
                    <a:pt x="313773" y="30021"/>
                    <a:pt x="326790" y="28575"/>
                  </a:cubicBezTo>
                  <a:cubicBezTo>
                    <a:pt x="331691" y="26941"/>
                    <a:pt x="338471" y="24477"/>
                    <a:pt x="343459" y="23812"/>
                  </a:cubicBezTo>
                  <a:cubicBezTo>
                    <a:pt x="352149" y="22653"/>
                    <a:pt x="360922" y="22225"/>
                    <a:pt x="369653" y="21431"/>
                  </a:cubicBezTo>
                  <a:cubicBezTo>
                    <a:pt x="374415" y="19843"/>
                    <a:pt x="379763" y="19452"/>
                    <a:pt x="383940" y="16668"/>
                  </a:cubicBezTo>
                  <a:cubicBezTo>
                    <a:pt x="386321" y="15081"/>
                    <a:pt x="388469" y="13068"/>
                    <a:pt x="391084" y="11906"/>
                  </a:cubicBezTo>
                  <a:cubicBezTo>
                    <a:pt x="395672" y="9867"/>
                    <a:pt x="400609" y="8731"/>
                    <a:pt x="405372" y="7143"/>
                  </a:cubicBezTo>
                  <a:cubicBezTo>
                    <a:pt x="405374" y="7142"/>
                    <a:pt x="419658" y="2381"/>
                    <a:pt x="419659" y="2381"/>
                  </a:cubicBezTo>
                  <a:lnTo>
                    <a:pt x="464903" y="0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2" name="Forma livre 461"/>
            <p:cNvSpPr/>
            <p:nvPr/>
          </p:nvSpPr>
          <p:spPr>
            <a:xfrm>
              <a:off x="643836" y="4597511"/>
              <a:ext cx="340788" cy="382689"/>
            </a:xfrm>
            <a:custGeom>
              <a:avLst/>
              <a:gdLst>
                <a:gd name="connsiteX0" fmla="*/ 495300 w 517435"/>
                <a:gd name="connsiteY0" fmla="*/ 342900 h 581025"/>
                <a:gd name="connsiteX1" fmla="*/ 483394 w 517435"/>
                <a:gd name="connsiteY1" fmla="*/ 347663 h 581025"/>
                <a:gd name="connsiteX2" fmla="*/ 461962 w 517435"/>
                <a:gd name="connsiteY2" fmla="*/ 354806 h 581025"/>
                <a:gd name="connsiteX3" fmla="*/ 447675 w 517435"/>
                <a:gd name="connsiteY3" fmla="*/ 359569 h 581025"/>
                <a:gd name="connsiteX4" fmla="*/ 440531 w 517435"/>
                <a:gd name="connsiteY4" fmla="*/ 361950 h 581025"/>
                <a:gd name="connsiteX5" fmla="*/ 426244 w 517435"/>
                <a:gd name="connsiteY5" fmla="*/ 371475 h 581025"/>
                <a:gd name="connsiteX6" fmla="*/ 340519 w 517435"/>
                <a:gd name="connsiteY6" fmla="*/ 376238 h 581025"/>
                <a:gd name="connsiteX7" fmla="*/ 326231 w 517435"/>
                <a:gd name="connsiteY7" fmla="*/ 381000 h 581025"/>
                <a:gd name="connsiteX8" fmla="*/ 319087 w 517435"/>
                <a:gd name="connsiteY8" fmla="*/ 383381 h 581025"/>
                <a:gd name="connsiteX9" fmla="*/ 304800 w 517435"/>
                <a:gd name="connsiteY9" fmla="*/ 392906 h 581025"/>
                <a:gd name="connsiteX10" fmla="*/ 297656 w 517435"/>
                <a:gd name="connsiteY10" fmla="*/ 397669 h 581025"/>
                <a:gd name="connsiteX11" fmla="*/ 283369 w 517435"/>
                <a:gd name="connsiteY11" fmla="*/ 409575 h 581025"/>
                <a:gd name="connsiteX12" fmla="*/ 273844 w 517435"/>
                <a:gd name="connsiteY12" fmla="*/ 423863 h 581025"/>
                <a:gd name="connsiteX13" fmla="*/ 269081 w 517435"/>
                <a:gd name="connsiteY13" fmla="*/ 431006 h 581025"/>
                <a:gd name="connsiteX14" fmla="*/ 261937 w 517435"/>
                <a:gd name="connsiteY14" fmla="*/ 447675 h 581025"/>
                <a:gd name="connsiteX15" fmla="*/ 259556 w 517435"/>
                <a:gd name="connsiteY15" fmla="*/ 454819 h 581025"/>
                <a:gd name="connsiteX16" fmla="*/ 254794 w 517435"/>
                <a:gd name="connsiteY16" fmla="*/ 492919 h 581025"/>
                <a:gd name="connsiteX17" fmla="*/ 250031 w 517435"/>
                <a:gd name="connsiteY17" fmla="*/ 507206 h 581025"/>
                <a:gd name="connsiteX18" fmla="*/ 235744 w 517435"/>
                <a:gd name="connsiteY18" fmla="*/ 531019 h 581025"/>
                <a:gd name="connsiteX19" fmla="*/ 233362 w 517435"/>
                <a:gd name="connsiteY19" fmla="*/ 557213 h 581025"/>
                <a:gd name="connsiteX20" fmla="*/ 230981 w 517435"/>
                <a:gd name="connsiteY20" fmla="*/ 578644 h 581025"/>
                <a:gd name="connsiteX21" fmla="*/ 219075 w 517435"/>
                <a:gd name="connsiteY21" fmla="*/ 581025 h 581025"/>
                <a:gd name="connsiteX22" fmla="*/ 121444 w 517435"/>
                <a:gd name="connsiteY22" fmla="*/ 578644 h 581025"/>
                <a:gd name="connsiteX23" fmla="*/ 107156 w 517435"/>
                <a:gd name="connsiteY23" fmla="*/ 569119 h 581025"/>
                <a:gd name="connsiteX24" fmla="*/ 83344 w 517435"/>
                <a:gd name="connsiteY24" fmla="*/ 557213 h 581025"/>
                <a:gd name="connsiteX25" fmla="*/ 69056 w 517435"/>
                <a:gd name="connsiteY25" fmla="*/ 547688 h 581025"/>
                <a:gd name="connsiteX26" fmla="*/ 61912 w 517435"/>
                <a:gd name="connsiteY26" fmla="*/ 542925 h 581025"/>
                <a:gd name="connsiteX27" fmla="*/ 57150 w 517435"/>
                <a:gd name="connsiteY27" fmla="*/ 523875 h 581025"/>
                <a:gd name="connsiteX28" fmla="*/ 54769 w 517435"/>
                <a:gd name="connsiteY28" fmla="*/ 514350 h 581025"/>
                <a:gd name="connsiteX29" fmla="*/ 52387 w 517435"/>
                <a:gd name="connsiteY29" fmla="*/ 502444 h 581025"/>
                <a:gd name="connsiteX30" fmla="*/ 50006 w 517435"/>
                <a:gd name="connsiteY30" fmla="*/ 495300 h 581025"/>
                <a:gd name="connsiteX31" fmla="*/ 35719 w 517435"/>
                <a:gd name="connsiteY31" fmla="*/ 485775 h 581025"/>
                <a:gd name="connsiteX32" fmla="*/ 28575 w 517435"/>
                <a:gd name="connsiteY32" fmla="*/ 481013 h 581025"/>
                <a:gd name="connsiteX33" fmla="*/ 21431 w 517435"/>
                <a:gd name="connsiteY33" fmla="*/ 476250 h 581025"/>
                <a:gd name="connsiteX34" fmla="*/ 14287 w 517435"/>
                <a:gd name="connsiteY34" fmla="*/ 473869 h 581025"/>
                <a:gd name="connsiteX35" fmla="*/ 4762 w 517435"/>
                <a:gd name="connsiteY35" fmla="*/ 459581 h 581025"/>
                <a:gd name="connsiteX36" fmla="*/ 0 w 517435"/>
                <a:gd name="connsiteY36" fmla="*/ 452438 h 581025"/>
                <a:gd name="connsiteX37" fmla="*/ 7144 w 517435"/>
                <a:gd name="connsiteY37" fmla="*/ 447675 h 581025"/>
                <a:gd name="connsiteX38" fmla="*/ 30956 w 517435"/>
                <a:gd name="connsiteY38" fmla="*/ 438150 h 581025"/>
                <a:gd name="connsiteX39" fmla="*/ 38100 w 517435"/>
                <a:gd name="connsiteY39" fmla="*/ 433388 h 581025"/>
                <a:gd name="connsiteX40" fmla="*/ 45244 w 517435"/>
                <a:gd name="connsiteY40" fmla="*/ 426244 h 581025"/>
                <a:gd name="connsiteX41" fmla="*/ 52387 w 517435"/>
                <a:gd name="connsiteY41" fmla="*/ 423863 h 581025"/>
                <a:gd name="connsiteX42" fmla="*/ 73819 w 517435"/>
                <a:gd name="connsiteY42" fmla="*/ 407194 h 581025"/>
                <a:gd name="connsiteX43" fmla="*/ 80962 w 517435"/>
                <a:gd name="connsiteY43" fmla="*/ 402431 h 581025"/>
                <a:gd name="connsiteX44" fmla="*/ 88106 w 517435"/>
                <a:gd name="connsiteY44" fmla="*/ 397669 h 581025"/>
                <a:gd name="connsiteX45" fmla="*/ 90487 w 517435"/>
                <a:gd name="connsiteY45" fmla="*/ 390525 h 581025"/>
                <a:gd name="connsiteX46" fmla="*/ 95250 w 517435"/>
                <a:gd name="connsiteY46" fmla="*/ 383381 h 581025"/>
                <a:gd name="connsiteX47" fmla="*/ 92869 w 517435"/>
                <a:gd name="connsiteY47" fmla="*/ 359569 h 581025"/>
                <a:gd name="connsiteX48" fmla="*/ 90487 w 517435"/>
                <a:gd name="connsiteY48" fmla="*/ 350044 h 581025"/>
                <a:gd name="connsiteX49" fmla="*/ 85725 w 517435"/>
                <a:gd name="connsiteY49" fmla="*/ 335756 h 581025"/>
                <a:gd name="connsiteX50" fmla="*/ 83344 w 517435"/>
                <a:gd name="connsiteY50" fmla="*/ 257175 h 581025"/>
                <a:gd name="connsiteX51" fmla="*/ 85725 w 517435"/>
                <a:gd name="connsiteY51" fmla="*/ 242888 h 581025"/>
                <a:gd name="connsiteX52" fmla="*/ 92869 w 517435"/>
                <a:gd name="connsiteY52" fmla="*/ 240506 h 581025"/>
                <a:gd name="connsiteX53" fmla="*/ 100012 w 517435"/>
                <a:gd name="connsiteY53" fmla="*/ 235744 h 581025"/>
                <a:gd name="connsiteX54" fmla="*/ 114300 w 517435"/>
                <a:gd name="connsiteY54" fmla="*/ 230981 h 581025"/>
                <a:gd name="connsiteX55" fmla="*/ 116681 w 517435"/>
                <a:gd name="connsiteY55" fmla="*/ 204788 h 581025"/>
                <a:gd name="connsiteX56" fmla="*/ 109537 w 517435"/>
                <a:gd name="connsiteY56" fmla="*/ 200025 h 581025"/>
                <a:gd name="connsiteX57" fmla="*/ 107156 w 517435"/>
                <a:gd name="connsiteY57" fmla="*/ 192881 h 581025"/>
                <a:gd name="connsiteX58" fmla="*/ 102394 w 517435"/>
                <a:gd name="connsiteY58" fmla="*/ 185738 h 581025"/>
                <a:gd name="connsiteX59" fmla="*/ 100012 w 517435"/>
                <a:gd name="connsiteY59" fmla="*/ 173831 h 581025"/>
                <a:gd name="connsiteX60" fmla="*/ 97631 w 517435"/>
                <a:gd name="connsiteY60" fmla="*/ 166688 h 581025"/>
                <a:gd name="connsiteX61" fmla="*/ 92869 w 517435"/>
                <a:gd name="connsiteY61" fmla="*/ 145256 h 581025"/>
                <a:gd name="connsiteX62" fmla="*/ 85725 w 517435"/>
                <a:gd name="connsiteY62" fmla="*/ 128588 h 581025"/>
                <a:gd name="connsiteX63" fmla="*/ 78581 w 517435"/>
                <a:gd name="connsiteY63" fmla="*/ 102394 h 581025"/>
                <a:gd name="connsiteX64" fmla="*/ 69056 w 517435"/>
                <a:gd name="connsiteY64" fmla="*/ 88106 h 581025"/>
                <a:gd name="connsiteX65" fmla="*/ 66675 w 517435"/>
                <a:gd name="connsiteY65" fmla="*/ 80963 h 581025"/>
                <a:gd name="connsiteX66" fmla="*/ 47625 w 517435"/>
                <a:gd name="connsiteY66" fmla="*/ 64294 h 581025"/>
                <a:gd name="connsiteX67" fmla="*/ 40481 w 517435"/>
                <a:gd name="connsiteY67" fmla="*/ 61913 h 581025"/>
                <a:gd name="connsiteX68" fmla="*/ 40481 w 517435"/>
                <a:gd name="connsiteY68" fmla="*/ 47625 h 581025"/>
                <a:gd name="connsiteX69" fmla="*/ 50006 w 517435"/>
                <a:gd name="connsiteY69" fmla="*/ 45244 h 581025"/>
                <a:gd name="connsiteX70" fmla="*/ 64294 w 517435"/>
                <a:gd name="connsiteY70" fmla="*/ 40481 h 581025"/>
                <a:gd name="connsiteX71" fmla="*/ 73819 w 517435"/>
                <a:gd name="connsiteY71" fmla="*/ 38100 h 581025"/>
                <a:gd name="connsiteX72" fmla="*/ 95250 w 517435"/>
                <a:gd name="connsiteY72" fmla="*/ 30956 h 581025"/>
                <a:gd name="connsiteX73" fmla="*/ 109537 w 517435"/>
                <a:gd name="connsiteY73" fmla="*/ 26194 h 581025"/>
                <a:gd name="connsiteX74" fmla="*/ 116681 w 517435"/>
                <a:gd name="connsiteY74" fmla="*/ 23813 h 581025"/>
                <a:gd name="connsiteX75" fmla="*/ 157162 w 517435"/>
                <a:gd name="connsiteY75" fmla="*/ 16669 h 581025"/>
                <a:gd name="connsiteX76" fmla="*/ 171450 w 517435"/>
                <a:gd name="connsiteY76" fmla="*/ 11906 h 581025"/>
                <a:gd name="connsiteX77" fmla="*/ 178594 w 517435"/>
                <a:gd name="connsiteY77" fmla="*/ 9525 h 581025"/>
                <a:gd name="connsiteX78" fmla="*/ 185737 w 517435"/>
                <a:gd name="connsiteY78" fmla="*/ 7144 h 581025"/>
                <a:gd name="connsiteX79" fmla="*/ 192881 w 517435"/>
                <a:gd name="connsiteY79" fmla="*/ 2381 h 581025"/>
                <a:gd name="connsiteX80" fmla="*/ 200025 w 517435"/>
                <a:gd name="connsiteY80" fmla="*/ 0 h 581025"/>
                <a:gd name="connsiteX81" fmla="*/ 295275 w 517435"/>
                <a:gd name="connsiteY81" fmla="*/ 2381 h 581025"/>
                <a:gd name="connsiteX82" fmla="*/ 302419 w 517435"/>
                <a:gd name="connsiteY82" fmla="*/ 4763 h 581025"/>
                <a:gd name="connsiteX83" fmla="*/ 438150 w 517435"/>
                <a:gd name="connsiteY83" fmla="*/ 7144 h 581025"/>
                <a:gd name="connsiteX84" fmla="*/ 435769 w 517435"/>
                <a:gd name="connsiteY84" fmla="*/ 21431 h 581025"/>
                <a:gd name="connsiteX85" fmla="*/ 433387 w 517435"/>
                <a:gd name="connsiteY85" fmla="*/ 30956 h 581025"/>
                <a:gd name="connsiteX86" fmla="*/ 428625 w 517435"/>
                <a:gd name="connsiteY86" fmla="*/ 50006 h 581025"/>
                <a:gd name="connsiteX87" fmla="*/ 431006 w 517435"/>
                <a:gd name="connsiteY87" fmla="*/ 111919 h 581025"/>
                <a:gd name="connsiteX88" fmla="*/ 433387 w 517435"/>
                <a:gd name="connsiteY88" fmla="*/ 119063 h 581025"/>
                <a:gd name="connsiteX89" fmla="*/ 447675 w 517435"/>
                <a:gd name="connsiteY89" fmla="*/ 128588 h 581025"/>
                <a:gd name="connsiteX90" fmla="*/ 457200 w 517435"/>
                <a:gd name="connsiteY90" fmla="*/ 142875 h 581025"/>
                <a:gd name="connsiteX91" fmla="*/ 461962 w 517435"/>
                <a:gd name="connsiteY91" fmla="*/ 150019 h 581025"/>
                <a:gd name="connsiteX92" fmla="*/ 466725 w 517435"/>
                <a:gd name="connsiteY92" fmla="*/ 169069 h 581025"/>
                <a:gd name="connsiteX93" fmla="*/ 476250 w 517435"/>
                <a:gd name="connsiteY93" fmla="*/ 183356 h 581025"/>
                <a:gd name="connsiteX94" fmla="*/ 481012 w 517435"/>
                <a:gd name="connsiteY94" fmla="*/ 197644 h 581025"/>
                <a:gd name="connsiteX95" fmla="*/ 492919 w 517435"/>
                <a:gd name="connsiteY95" fmla="*/ 219075 h 581025"/>
                <a:gd name="connsiteX96" fmla="*/ 500062 w 517435"/>
                <a:gd name="connsiteY96" fmla="*/ 221456 h 581025"/>
                <a:gd name="connsiteX97" fmla="*/ 504825 w 517435"/>
                <a:gd name="connsiteY97" fmla="*/ 228600 h 581025"/>
                <a:gd name="connsiteX98" fmla="*/ 509587 w 517435"/>
                <a:gd name="connsiteY98" fmla="*/ 242888 h 581025"/>
                <a:gd name="connsiteX99" fmla="*/ 514350 w 517435"/>
                <a:gd name="connsiteY99" fmla="*/ 250031 h 581025"/>
                <a:gd name="connsiteX100" fmla="*/ 514350 w 517435"/>
                <a:gd name="connsiteY100" fmla="*/ 280988 h 581025"/>
                <a:gd name="connsiteX101" fmla="*/ 511969 w 517435"/>
                <a:gd name="connsiteY101" fmla="*/ 288131 h 581025"/>
                <a:gd name="connsiteX102" fmla="*/ 504825 w 517435"/>
                <a:gd name="connsiteY102" fmla="*/ 292894 h 581025"/>
                <a:gd name="connsiteX103" fmla="*/ 500062 w 517435"/>
                <a:gd name="connsiteY103" fmla="*/ 307181 h 581025"/>
                <a:gd name="connsiteX104" fmla="*/ 497681 w 517435"/>
                <a:gd name="connsiteY104" fmla="*/ 314325 h 581025"/>
                <a:gd name="connsiteX105" fmla="*/ 492919 w 517435"/>
                <a:gd name="connsiteY105" fmla="*/ 333375 h 581025"/>
                <a:gd name="connsiteX106" fmla="*/ 495300 w 517435"/>
                <a:gd name="connsiteY106" fmla="*/ 342900 h 581025"/>
                <a:gd name="connsiteX0" fmla="*/ 495300 w 517435"/>
                <a:gd name="connsiteY0" fmla="*/ 342901 h 581026"/>
                <a:gd name="connsiteX1" fmla="*/ 483394 w 517435"/>
                <a:gd name="connsiteY1" fmla="*/ 347664 h 581026"/>
                <a:gd name="connsiteX2" fmla="*/ 461962 w 517435"/>
                <a:gd name="connsiteY2" fmla="*/ 354807 h 581026"/>
                <a:gd name="connsiteX3" fmla="*/ 447675 w 517435"/>
                <a:gd name="connsiteY3" fmla="*/ 359570 h 581026"/>
                <a:gd name="connsiteX4" fmla="*/ 440531 w 517435"/>
                <a:gd name="connsiteY4" fmla="*/ 361951 h 581026"/>
                <a:gd name="connsiteX5" fmla="*/ 426244 w 517435"/>
                <a:gd name="connsiteY5" fmla="*/ 371476 h 581026"/>
                <a:gd name="connsiteX6" fmla="*/ 340519 w 517435"/>
                <a:gd name="connsiteY6" fmla="*/ 376239 h 581026"/>
                <a:gd name="connsiteX7" fmla="*/ 326231 w 517435"/>
                <a:gd name="connsiteY7" fmla="*/ 381001 h 581026"/>
                <a:gd name="connsiteX8" fmla="*/ 319087 w 517435"/>
                <a:gd name="connsiteY8" fmla="*/ 383382 h 581026"/>
                <a:gd name="connsiteX9" fmla="*/ 304800 w 517435"/>
                <a:gd name="connsiteY9" fmla="*/ 392907 h 581026"/>
                <a:gd name="connsiteX10" fmla="*/ 297656 w 517435"/>
                <a:gd name="connsiteY10" fmla="*/ 397670 h 581026"/>
                <a:gd name="connsiteX11" fmla="*/ 283369 w 517435"/>
                <a:gd name="connsiteY11" fmla="*/ 409576 h 581026"/>
                <a:gd name="connsiteX12" fmla="*/ 273844 w 517435"/>
                <a:gd name="connsiteY12" fmla="*/ 423864 h 581026"/>
                <a:gd name="connsiteX13" fmla="*/ 269081 w 517435"/>
                <a:gd name="connsiteY13" fmla="*/ 431007 h 581026"/>
                <a:gd name="connsiteX14" fmla="*/ 261937 w 517435"/>
                <a:gd name="connsiteY14" fmla="*/ 447676 h 581026"/>
                <a:gd name="connsiteX15" fmla="*/ 259556 w 517435"/>
                <a:gd name="connsiteY15" fmla="*/ 454820 h 581026"/>
                <a:gd name="connsiteX16" fmla="*/ 254794 w 517435"/>
                <a:gd name="connsiteY16" fmla="*/ 492920 h 581026"/>
                <a:gd name="connsiteX17" fmla="*/ 250031 w 517435"/>
                <a:gd name="connsiteY17" fmla="*/ 507207 h 581026"/>
                <a:gd name="connsiteX18" fmla="*/ 235744 w 517435"/>
                <a:gd name="connsiteY18" fmla="*/ 531020 h 581026"/>
                <a:gd name="connsiteX19" fmla="*/ 233362 w 517435"/>
                <a:gd name="connsiteY19" fmla="*/ 557214 h 581026"/>
                <a:gd name="connsiteX20" fmla="*/ 230981 w 517435"/>
                <a:gd name="connsiteY20" fmla="*/ 578645 h 581026"/>
                <a:gd name="connsiteX21" fmla="*/ 219075 w 517435"/>
                <a:gd name="connsiteY21" fmla="*/ 581026 h 581026"/>
                <a:gd name="connsiteX22" fmla="*/ 121444 w 517435"/>
                <a:gd name="connsiteY22" fmla="*/ 578645 h 581026"/>
                <a:gd name="connsiteX23" fmla="*/ 107156 w 517435"/>
                <a:gd name="connsiteY23" fmla="*/ 569120 h 581026"/>
                <a:gd name="connsiteX24" fmla="*/ 83344 w 517435"/>
                <a:gd name="connsiteY24" fmla="*/ 557214 h 581026"/>
                <a:gd name="connsiteX25" fmla="*/ 69056 w 517435"/>
                <a:gd name="connsiteY25" fmla="*/ 547689 h 581026"/>
                <a:gd name="connsiteX26" fmla="*/ 61912 w 517435"/>
                <a:gd name="connsiteY26" fmla="*/ 542926 h 581026"/>
                <a:gd name="connsiteX27" fmla="*/ 57150 w 517435"/>
                <a:gd name="connsiteY27" fmla="*/ 523876 h 581026"/>
                <a:gd name="connsiteX28" fmla="*/ 54769 w 517435"/>
                <a:gd name="connsiteY28" fmla="*/ 514351 h 581026"/>
                <a:gd name="connsiteX29" fmla="*/ 52387 w 517435"/>
                <a:gd name="connsiteY29" fmla="*/ 502445 h 581026"/>
                <a:gd name="connsiteX30" fmla="*/ 50006 w 517435"/>
                <a:gd name="connsiteY30" fmla="*/ 495301 h 581026"/>
                <a:gd name="connsiteX31" fmla="*/ 35719 w 517435"/>
                <a:gd name="connsiteY31" fmla="*/ 485776 h 581026"/>
                <a:gd name="connsiteX32" fmla="*/ 28575 w 517435"/>
                <a:gd name="connsiteY32" fmla="*/ 481014 h 581026"/>
                <a:gd name="connsiteX33" fmla="*/ 21431 w 517435"/>
                <a:gd name="connsiteY33" fmla="*/ 476251 h 581026"/>
                <a:gd name="connsiteX34" fmla="*/ 14287 w 517435"/>
                <a:gd name="connsiteY34" fmla="*/ 473870 h 581026"/>
                <a:gd name="connsiteX35" fmla="*/ 4762 w 517435"/>
                <a:gd name="connsiteY35" fmla="*/ 459582 h 581026"/>
                <a:gd name="connsiteX36" fmla="*/ 0 w 517435"/>
                <a:gd name="connsiteY36" fmla="*/ 452439 h 581026"/>
                <a:gd name="connsiteX37" fmla="*/ 7144 w 517435"/>
                <a:gd name="connsiteY37" fmla="*/ 447676 h 581026"/>
                <a:gd name="connsiteX38" fmla="*/ 30956 w 517435"/>
                <a:gd name="connsiteY38" fmla="*/ 438151 h 581026"/>
                <a:gd name="connsiteX39" fmla="*/ 38100 w 517435"/>
                <a:gd name="connsiteY39" fmla="*/ 433389 h 581026"/>
                <a:gd name="connsiteX40" fmla="*/ 45244 w 517435"/>
                <a:gd name="connsiteY40" fmla="*/ 426245 h 581026"/>
                <a:gd name="connsiteX41" fmla="*/ 52387 w 517435"/>
                <a:gd name="connsiteY41" fmla="*/ 423864 h 581026"/>
                <a:gd name="connsiteX42" fmla="*/ 73819 w 517435"/>
                <a:gd name="connsiteY42" fmla="*/ 407195 h 581026"/>
                <a:gd name="connsiteX43" fmla="*/ 80962 w 517435"/>
                <a:gd name="connsiteY43" fmla="*/ 402432 h 581026"/>
                <a:gd name="connsiteX44" fmla="*/ 88106 w 517435"/>
                <a:gd name="connsiteY44" fmla="*/ 397670 h 581026"/>
                <a:gd name="connsiteX45" fmla="*/ 90487 w 517435"/>
                <a:gd name="connsiteY45" fmla="*/ 390526 h 581026"/>
                <a:gd name="connsiteX46" fmla="*/ 95250 w 517435"/>
                <a:gd name="connsiteY46" fmla="*/ 383382 h 581026"/>
                <a:gd name="connsiteX47" fmla="*/ 92869 w 517435"/>
                <a:gd name="connsiteY47" fmla="*/ 359570 h 581026"/>
                <a:gd name="connsiteX48" fmla="*/ 90487 w 517435"/>
                <a:gd name="connsiteY48" fmla="*/ 350045 h 581026"/>
                <a:gd name="connsiteX49" fmla="*/ 85725 w 517435"/>
                <a:gd name="connsiteY49" fmla="*/ 335757 h 581026"/>
                <a:gd name="connsiteX50" fmla="*/ 83344 w 517435"/>
                <a:gd name="connsiteY50" fmla="*/ 257176 h 581026"/>
                <a:gd name="connsiteX51" fmla="*/ 85725 w 517435"/>
                <a:gd name="connsiteY51" fmla="*/ 242889 h 581026"/>
                <a:gd name="connsiteX52" fmla="*/ 92869 w 517435"/>
                <a:gd name="connsiteY52" fmla="*/ 240507 h 581026"/>
                <a:gd name="connsiteX53" fmla="*/ 100012 w 517435"/>
                <a:gd name="connsiteY53" fmla="*/ 235745 h 581026"/>
                <a:gd name="connsiteX54" fmla="*/ 114300 w 517435"/>
                <a:gd name="connsiteY54" fmla="*/ 230982 h 581026"/>
                <a:gd name="connsiteX55" fmla="*/ 116681 w 517435"/>
                <a:gd name="connsiteY55" fmla="*/ 204789 h 581026"/>
                <a:gd name="connsiteX56" fmla="*/ 109537 w 517435"/>
                <a:gd name="connsiteY56" fmla="*/ 200026 h 581026"/>
                <a:gd name="connsiteX57" fmla="*/ 107156 w 517435"/>
                <a:gd name="connsiteY57" fmla="*/ 192882 h 581026"/>
                <a:gd name="connsiteX58" fmla="*/ 102394 w 517435"/>
                <a:gd name="connsiteY58" fmla="*/ 185739 h 581026"/>
                <a:gd name="connsiteX59" fmla="*/ 100012 w 517435"/>
                <a:gd name="connsiteY59" fmla="*/ 173832 h 581026"/>
                <a:gd name="connsiteX60" fmla="*/ 97631 w 517435"/>
                <a:gd name="connsiteY60" fmla="*/ 166689 h 581026"/>
                <a:gd name="connsiteX61" fmla="*/ 92869 w 517435"/>
                <a:gd name="connsiteY61" fmla="*/ 145257 h 581026"/>
                <a:gd name="connsiteX62" fmla="*/ 85725 w 517435"/>
                <a:gd name="connsiteY62" fmla="*/ 128589 h 581026"/>
                <a:gd name="connsiteX63" fmla="*/ 78581 w 517435"/>
                <a:gd name="connsiteY63" fmla="*/ 102395 h 581026"/>
                <a:gd name="connsiteX64" fmla="*/ 69056 w 517435"/>
                <a:gd name="connsiteY64" fmla="*/ 88107 h 581026"/>
                <a:gd name="connsiteX65" fmla="*/ 66675 w 517435"/>
                <a:gd name="connsiteY65" fmla="*/ 80964 h 581026"/>
                <a:gd name="connsiteX66" fmla="*/ 47625 w 517435"/>
                <a:gd name="connsiteY66" fmla="*/ 64295 h 581026"/>
                <a:gd name="connsiteX67" fmla="*/ 40481 w 517435"/>
                <a:gd name="connsiteY67" fmla="*/ 61914 h 581026"/>
                <a:gd name="connsiteX68" fmla="*/ 40481 w 517435"/>
                <a:gd name="connsiteY68" fmla="*/ 47626 h 581026"/>
                <a:gd name="connsiteX69" fmla="*/ 50006 w 517435"/>
                <a:gd name="connsiteY69" fmla="*/ 45245 h 581026"/>
                <a:gd name="connsiteX70" fmla="*/ 64294 w 517435"/>
                <a:gd name="connsiteY70" fmla="*/ 40482 h 581026"/>
                <a:gd name="connsiteX71" fmla="*/ 73819 w 517435"/>
                <a:gd name="connsiteY71" fmla="*/ 38101 h 581026"/>
                <a:gd name="connsiteX72" fmla="*/ 95250 w 517435"/>
                <a:gd name="connsiteY72" fmla="*/ 30957 h 581026"/>
                <a:gd name="connsiteX73" fmla="*/ 109537 w 517435"/>
                <a:gd name="connsiteY73" fmla="*/ 26195 h 581026"/>
                <a:gd name="connsiteX74" fmla="*/ 116681 w 517435"/>
                <a:gd name="connsiteY74" fmla="*/ 23814 h 581026"/>
                <a:gd name="connsiteX75" fmla="*/ 157162 w 517435"/>
                <a:gd name="connsiteY75" fmla="*/ 16670 h 581026"/>
                <a:gd name="connsiteX76" fmla="*/ 171450 w 517435"/>
                <a:gd name="connsiteY76" fmla="*/ 11907 h 581026"/>
                <a:gd name="connsiteX77" fmla="*/ 178594 w 517435"/>
                <a:gd name="connsiteY77" fmla="*/ 9526 h 581026"/>
                <a:gd name="connsiteX78" fmla="*/ 185737 w 517435"/>
                <a:gd name="connsiteY78" fmla="*/ 7145 h 581026"/>
                <a:gd name="connsiteX79" fmla="*/ 192881 w 517435"/>
                <a:gd name="connsiteY79" fmla="*/ 2382 h 581026"/>
                <a:gd name="connsiteX80" fmla="*/ 200025 w 517435"/>
                <a:gd name="connsiteY80" fmla="*/ 1 h 581026"/>
                <a:gd name="connsiteX81" fmla="*/ 295275 w 517435"/>
                <a:gd name="connsiteY81" fmla="*/ 2382 h 581026"/>
                <a:gd name="connsiteX82" fmla="*/ 357188 w 517435"/>
                <a:gd name="connsiteY82" fmla="*/ 1 h 581026"/>
                <a:gd name="connsiteX83" fmla="*/ 438150 w 517435"/>
                <a:gd name="connsiteY83" fmla="*/ 7145 h 581026"/>
                <a:gd name="connsiteX84" fmla="*/ 435769 w 517435"/>
                <a:gd name="connsiteY84" fmla="*/ 21432 h 581026"/>
                <a:gd name="connsiteX85" fmla="*/ 433387 w 517435"/>
                <a:gd name="connsiteY85" fmla="*/ 30957 h 581026"/>
                <a:gd name="connsiteX86" fmla="*/ 428625 w 517435"/>
                <a:gd name="connsiteY86" fmla="*/ 50007 h 581026"/>
                <a:gd name="connsiteX87" fmla="*/ 431006 w 517435"/>
                <a:gd name="connsiteY87" fmla="*/ 111920 h 581026"/>
                <a:gd name="connsiteX88" fmla="*/ 433387 w 517435"/>
                <a:gd name="connsiteY88" fmla="*/ 119064 h 581026"/>
                <a:gd name="connsiteX89" fmla="*/ 447675 w 517435"/>
                <a:gd name="connsiteY89" fmla="*/ 128589 h 581026"/>
                <a:gd name="connsiteX90" fmla="*/ 457200 w 517435"/>
                <a:gd name="connsiteY90" fmla="*/ 142876 h 581026"/>
                <a:gd name="connsiteX91" fmla="*/ 461962 w 517435"/>
                <a:gd name="connsiteY91" fmla="*/ 150020 h 581026"/>
                <a:gd name="connsiteX92" fmla="*/ 466725 w 517435"/>
                <a:gd name="connsiteY92" fmla="*/ 169070 h 581026"/>
                <a:gd name="connsiteX93" fmla="*/ 476250 w 517435"/>
                <a:gd name="connsiteY93" fmla="*/ 183357 h 581026"/>
                <a:gd name="connsiteX94" fmla="*/ 481012 w 517435"/>
                <a:gd name="connsiteY94" fmla="*/ 197645 h 581026"/>
                <a:gd name="connsiteX95" fmla="*/ 492919 w 517435"/>
                <a:gd name="connsiteY95" fmla="*/ 219076 h 581026"/>
                <a:gd name="connsiteX96" fmla="*/ 500062 w 517435"/>
                <a:gd name="connsiteY96" fmla="*/ 221457 h 581026"/>
                <a:gd name="connsiteX97" fmla="*/ 504825 w 517435"/>
                <a:gd name="connsiteY97" fmla="*/ 228601 h 581026"/>
                <a:gd name="connsiteX98" fmla="*/ 509587 w 517435"/>
                <a:gd name="connsiteY98" fmla="*/ 242889 h 581026"/>
                <a:gd name="connsiteX99" fmla="*/ 514350 w 517435"/>
                <a:gd name="connsiteY99" fmla="*/ 250032 h 581026"/>
                <a:gd name="connsiteX100" fmla="*/ 514350 w 517435"/>
                <a:gd name="connsiteY100" fmla="*/ 280989 h 581026"/>
                <a:gd name="connsiteX101" fmla="*/ 511969 w 517435"/>
                <a:gd name="connsiteY101" fmla="*/ 288132 h 581026"/>
                <a:gd name="connsiteX102" fmla="*/ 504825 w 517435"/>
                <a:gd name="connsiteY102" fmla="*/ 292895 h 581026"/>
                <a:gd name="connsiteX103" fmla="*/ 500062 w 517435"/>
                <a:gd name="connsiteY103" fmla="*/ 307182 h 581026"/>
                <a:gd name="connsiteX104" fmla="*/ 497681 w 517435"/>
                <a:gd name="connsiteY104" fmla="*/ 314326 h 581026"/>
                <a:gd name="connsiteX105" fmla="*/ 492919 w 517435"/>
                <a:gd name="connsiteY105" fmla="*/ 333376 h 581026"/>
                <a:gd name="connsiteX106" fmla="*/ 495300 w 517435"/>
                <a:gd name="connsiteY106" fmla="*/ 342901 h 581026"/>
                <a:gd name="connsiteX0" fmla="*/ 495300 w 517435"/>
                <a:gd name="connsiteY0" fmla="*/ 342901 h 581026"/>
                <a:gd name="connsiteX1" fmla="*/ 483394 w 517435"/>
                <a:gd name="connsiteY1" fmla="*/ 347664 h 581026"/>
                <a:gd name="connsiteX2" fmla="*/ 461962 w 517435"/>
                <a:gd name="connsiteY2" fmla="*/ 354807 h 581026"/>
                <a:gd name="connsiteX3" fmla="*/ 447675 w 517435"/>
                <a:gd name="connsiteY3" fmla="*/ 359570 h 581026"/>
                <a:gd name="connsiteX4" fmla="*/ 440531 w 517435"/>
                <a:gd name="connsiteY4" fmla="*/ 361951 h 581026"/>
                <a:gd name="connsiteX5" fmla="*/ 426244 w 517435"/>
                <a:gd name="connsiteY5" fmla="*/ 371476 h 581026"/>
                <a:gd name="connsiteX6" fmla="*/ 340519 w 517435"/>
                <a:gd name="connsiteY6" fmla="*/ 376239 h 581026"/>
                <a:gd name="connsiteX7" fmla="*/ 326231 w 517435"/>
                <a:gd name="connsiteY7" fmla="*/ 381001 h 581026"/>
                <a:gd name="connsiteX8" fmla="*/ 319087 w 517435"/>
                <a:gd name="connsiteY8" fmla="*/ 383382 h 581026"/>
                <a:gd name="connsiteX9" fmla="*/ 304800 w 517435"/>
                <a:gd name="connsiteY9" fmla="*/ 392907 h 581026"/>
                <a:gd name="connsiteX10" fmla="*/ 297656 w 517435"/>
                <a:gd name="connsiteY10" fmla="*/ 397670 h 581026"/>
                <a:gd name="connsiteX11" fmla="*/ 283369 w 517435"/>
                <a:gd name="connsiteY11" fmla="*/ 409576 h 581026"/>
                <a:gd name="connsiteX12" fmla="*/ 273844 w 517435"/>
                <a:gd name="connsiteY12" fmla="*/ 423864 h 581026"/>
                <a:gd name="connsiteX13" fmla="*/ 269081 w 517435"/>
                <a:gd name="connsiteY13" fmla="*/ 431007 h 581026"/>
                <a:gd name="connsiteX14" fmla="*/ 261937 w 517435"/>
                <a:gd name="connsiteY14" fmla="*/ 447676 h 581026"/>
                <a:gd name="connsiteX15" fmla="*/ 259556 w 517435"/>
                <a:gd name="connsiteY15" fmla="*/ 454820 h 581026"/>
                <a:gd name="connsiteX16" fmla="*/ 254794 w 517435"/>
                <a:gd name="connsiteY16" fmla="*/ 492920 h 581026"/>
                <a:gd name="connsiteX17" fmla="*/ 250031 w 517435"/>
                <a:gd name="connsiteY17" fmla="*/ 507207 h 581026"/>
                <a:gd name="connsiteX18" fmla="*/ 235744 w 517435"/>
                <a:gd name="connsiteY18" fmla="*/ 531020 h 581026"/>
                <a:gd name="connsiteX19" fmla="*/ 233362 w 517435"/>
                <a:gd name="connsiteY19" fmla="*/ 557214 h 581026"/>
                <a:gd name="connsiteX20" fmla="*/ 230981 w 517435"/>
                <a:gd name="connsiteY20" fmla="*/ 578645 h 581026"/>
                <a:gd name="connsiteX21" fmla="*/ 219075 w 517435"/>
                <a:gd name="connsiteY21" fmla="*/ 581026 h 581026"/>
                <a:gd name="connsiteX22" fmla="*/ 121444 w 517435"/>
                <a:gd name="connsiteY22" fmla="*/ 578645 h 581026"/>
                <a:gd name="connsiteX23" fmla="*/ 107156 w 517435"/>
                <a:gd name="connsiteY23" fmla="*/ 569120 h 581026"/>
                <a:gd name="connsiteX24" fmla="*/ 83344 w 517435"/>
                <a:gd name="connsiteY24" fmla="*/ 557214 h 581026"/>
                <a:gd name="connsiteX25" fmla="*/ 69056 w 517435"/>
                <a:gd name="connsiteY25" fmla="*/ 547689 h 581026"/>
                <a:gd name="connsiteX26" fmla="*/ 61912 w 517435"/>
                <a:gd name="connsiteY26" fmla="*/ 542926 h 581026"/>
                <a:gd name="connsiteX27" fmla="*/ 57150 w 517435"/>
                <a:gd name="connsiteY27" fmla="*/ 523876 h 581026"/>
                <a:gd name="connsiteX28" fmla="*/ 54769 w 517435"/>
                <a:gd name="connsiteY28" fmla="*/ 514351 h 581026"/>
                <a:gd name="connsiteX29" fmla="*/ 52387 w 517435"/>
                <a:gd name="connsiteY29" fmla="*/ 502445 h 581026"/>
                <a:gd name="connsiteX30" fmla="*/ 50006 w 517435"/>
                <a:gd name="connsiteY30" fmla="*/ 495301 h 581026"/>
                <a:gd name="connsiteX31" fmla="*/ 35719 w 517435"/>
                <a:gd name="connsiteY31" fmla="*/ 485776 h 581026"/>
                <a:gd name="connsiteX32" fmla="*/ 28575 w 517435"/>
                <a:gd name="connsiteY32" fmla="*/ 481014 h 581026"/>
                <a:gd name="connsiteX33" fmla="*/ 21431 w 517435"/>
                <a:gd name="connsiteY33" fmla="*/ 476251 h 581026"/>
                <a:gd name="connsiteX34" fmla="*/ 14287 w 517435"/>
                <a:gd name="connsiteY34" fmla="*/ 473870 h 581026"/>
                <a:gd name="connsiteX35" fmla="*/ 4762 w 517435"/>
                <a:gd name="connsiteY35" fmla="*/ 459582 h 581026"/>
                <a:gd name="connsiteX36" fmla="*/ 0 w 517435"/>
                <a:gd name="connsiteY36" fmla="*/ 452439 h 581026"/>
                <a:gd name="connsiteX37" fmla="*/ 7144 w 517435"/>
                <a:gd name="connsiteY37" fmla="*/ 447676 h 581026"/>
                <a:gd name="connsiteX38" fmla="*/ 30956 w 517435"/>
                <a:gd name="connsiteY38" fmla="*/ 438151 h 581026"/>
                <a:gd name="connsiteX39" fmla="*/ 38100 w 517435"/>
                <a:gd name="connsiteY39" fmla="*/ 433389 h 581026"/>
                <a:gd name="connsiteX40" fmla="*/ 45244 w 517435"/>
                <a:gd name="connsiteY40" fmla="*/ 426245 h 581026"/>
                <a:gd name="connsiteX41" fmla="*/ 52387 w 517435"/>
                <a:gd name="connsiteY41" fmla="*/ 423864 h 581026"/>
                <a:gd name="connsiteX42" fmla="*/ 73819 w 517435"/>
                <a:gd name="connsiteY42" fmla="*/ 407195 h 581026"/>
                <a:gd name="connsiteX43" fmla="*/ 80962 w 517435"/>
                <a:gd name="connsiteY43" fmla="*/ 402432 h 581026"/>
                <a:gd name="connsiteX44" fmla="*/ 88106 w 517435"/>
                <a:gd name="connsiteY44" fmla="*/ 397670 h 581026"/>
                <a:gd name="connsiteX45" fmla="*/ 90487 w 517435"/>
                <a:gd name="connsiteY45" fmla="*/ 390526 h 581026"/>
                <a:gd name="connsiteX46" fmla="*/ 95250 w 517435"/>
                <a:gd name="connsiteY46" fmla="*/ 383382 h 581026"/>
                <a:gd name="connsiteX47" fmla="*/ 92869 w 517435"/>
                <a:gd name="connsiteY47" fmla="*/ 359570 h 581026"/>
                <a:gd name="connsiteX48" fmla="*/ 90487 w 517435"/>
                <a:gd name="connsiteY48" fmla="*/ 350045 h 581026"/>
                <a:gd name="connsiteX49" fmla="*/ 85725 w 517435"/>
                <a:gd name="connsiteY49" fmla="*/ 335757 h 581026"/>
                <a:gd name="connsiteX50" fmla="*/ 83344 w 517435"/>
                <a:gd name="connsiteY50" fmla="*/ 257176 h 581026"/>
                <a:gd name="connsiteX51" fmla="*/ 85725 w 517435"/>
                <a:gd name="connsiteY51" fmla="*/ 242889 h 581026"/>
                <a:gd name="connsiteX52" fmla="*/ 92869 w 517435"/>
                <a:gd name="connsiteY52" fmla="*/ 240507 h 581026"/>
                <a:gd name="connsiteX53" fmla="*/ 100012 w 517435"/>
                <a:gd name="connsiteY53" fmla="*/ 235745 h 581026"/>
                <a:gd name="connsiteX54" fmla="*/ 114300 w 517435"/>
                <a:gd name="connsiteY54" fmla="*/ 230982 h 581026"/>
                <a:gd name="connsiteX55" fmla="*/ 116681 w 517435"/>
                <a:gd name="connsiteY55" fmla="*/ 204789 h 581026"/>
                <a:gd name="connsiteX56" fmla="*/ 109537 w 517435"/>
                <a:gd name="connsiteY56" fmla="*/ 200026 h 581026"/>
                <a:gd name="connsiteX57" fmla="*/ 107156 w 517435"/>
                <a:gd name="connsiteY57" fmla="*/ 192882 h 581026"/>
                <a:gd name="connsiteX58" fmla="*/ 102394 w 517435"/>
                <a:gd name="connsiteY58" fmla="*/ 185739 h 581026"/>
                <a:gd name="connsiteX59" fmla="*/ 100012 w 517435"/>
                <a:gd name="connsiteY59" fmla="*/ 173832 h 581026"/>
                <a:gd name="connsiteX60" fmla="*/ 97631 w 517435"/>
                <a:gd name="connsiteY60" fmla="*/ 166689 h 581026"/>
                <a:gd name="connsiteX61" fmla="*/ 92869 w 517435"/>
                <a:gd name="connsiteY61" fmla="*/ 145257 h 581026"/>
                <a:gd name="connsiteX62" fmla="*/ 85725 w 517435"/>
                <a:gd name="connsiteY62" fmla="*/ 128589 h 581026"/>
                <a:gd name="connsiteX63" fmla="*/ 78581 w 517435"/>
                <a:gd name="connsiteY63" fmla="*/ 102395 h 581026"/>
                <a:gd name="connsiteX64" fmla="*/ 69056 w 517435"/>
                <a:gd name="connsiteY64" fmla="*/ 88107 h 581026"/>
                <a:gd name="connsiteX65" fmla="*/ 66675 w 517435"/>
                <a:gd name="connsiteY65" fmla="*/ 80964 h 581026"/>
                <a:gd name="connsiteX66" fmla="*/ 47625 w 517435"/>
                <a:gd name="connsiteY66" fmla="*/ 64295 h 581026"/>
                <a:gd name="connsiteX67" fmla="*/ 40481 w 517435"/>
                <a:gd name="connsiteY67" fmla="*/ 61914 h 581026"/>
                <a:gd name="connsiteX68" fmla="*/ 40481 w 517435"/>
                <a:gd name="connsiteY68" fmla="*/ 47626 h 581026"/>
                <a:gd name="connsiteX69" fmla="*/ 50006 w 517435"/>
                <a:gd name="connsiteY69" fmla="*/ 45245 h 581026"/>
                <a:gd name="connsiteX70" fmla="*/ 64294 w 517435"/>
                <a:gd name="connsiteY70" fmla="*/ 40482 h 581026"/>
                <a:gd name="connsiteX71" fmla="*/ 73819 w 517435"/>
                <a:gd name="connsiteY71" fmla="*/ 38101 h 581026"/>
                <a:gd name="connsiteX72" fmla="*/ 95250 w 517435"/>
                <a:gd name="connsiteY72" fmla="*/ 30957 h 581026"/>
                <a:gd name="connsiteX73" fmla="*/ 109537 w 517435"/>
                <a:gd name="connsiteY73" fmla="*/ 26195 h 581026"/>
                <a:gd name="connsiteX74" fmla="*/ 116681 w 517435"/>
                <a:gd name="connsiteY74" fmla="*/ 23814 h 581026"/>
                <a:gd name="connsiteX75" fmla="*/ 157162 w 517435"/>
                <a:gd name="connsiteY75" fmla="*/ 16670 h 581026"/>
                <a:gd name="connsiteX76" fmla="*/ 171450 w 517435"/>
                <a:gd name="connsiteY76" fmla="*/ 11907 h 581026"/>
                <a:gd name="connsiteX77" fmla="*/ 178594 w 517435"/>
                <a:gd name="connsiteY77" fmla="*/ 9526 h 581026"/>
                <a:gd name="connsiteX78" fmla="*/ 185737 w 517435"/>
                <a:gd name="connsiteY78" fmla="*/ 7145 h 581026"/>
                <a:gd name="connsiteX79" fmla="*/ 192881 w 517435"/>
                <a:gd name="connsiteY79" fmla="*/ 2382 h 581026"/>
                <a:gd name="connsiteX80" fmla="*/ 200025 w 517435"/>
                <a:gd name="connsiteY80" fmla="*/ 1 h 581026"/>
                <a:gd name="connsiteX81" fmla="*/ 295275 w 517435"/>
                <a:gd name="connsiteY81" fmla="*/ 2382 h 581026"/>
                <a:gd name="connsiteX82" fmla="*/ 357188 w 517435"/>
                <a:gd name="connsiteY82" fmla="*/ 1 h 581026"/>
                <a:gd name="connsiteX83" fmla="*/ 438150 w 517435"/>
                <a:gd name="connsiteY83" fmla="*/ 7145 h 581026"/>
                <a:gd name="connsiteX84" fmla="*/ 435769 w 517435"/>
                <a:gd name="connsiteY84" fmla="*/ 16670 h 581026"/>
                <a:gd name="connsiteX85" fmla="*/ 433387 w 517435"/>
                <a:gd name="connsiteY85" fmla="*/ 30957 h 581026"/>
                <a:gd name="connsiteX86" fmla="*/ 428625 w 517435"/>
                <a:gd name="connsiteY86" fmla="*/ 50007 h 581026"/>
                <a:gd name="connsiteX87" fmla="*/ 431006 w 517435"/>
                <a:gd name="connsiteY87" fmla="*/ 111920 h 581026"/>
                <a:gd name="connsiteX88" fmla="*/ 433387 w 517435"/>
                <a:gd name="connsiteY88" fmla="*/ 119064 h 581026"/>
                <a:gd name="connsiteX89" fmla="*/ 447675 w 517435"/>
                <a:gd name="connsiteY89" fmla="*/ 128589 h 581026"/>
                <a:gd name="connsiteX90" fmla="*/ 457200 w 517435"/>
                <a:gd name="connsiteY90" fmla="*/ 142876 h 581026"/>
                <a:gd name="connsiteX91" fmla="*/ 461962 w 517435"/>
                <a:gd name="connsiteY91" fmla="*/ 150020 h 581026"/>
                <a:gd name="connsiteX92" fmla="*/ 466725 w 517435"/>
                <a:gd name="connsiteY92" fmla="*/ 169070 h 581026"/>
                <a:gd name="connsiteX93" fmla="*/ 476250 w 517435"/>
                <a:gd name="connsiteY93" fmla="*/ 183357 h 581026"/>
                <a:gd name="connsiteX94" fmla="*/ 481012 w 517435"/>
                <a:gd name="connsiteY94" fmla="*/ 197645 h 581026"/>
                <a:gd name="connsiteX95" fmla="*/ 492919 w 517435"/>
                <a:gd name="connsiteY95" fmla="*/ 219076 h 581026"/>
                <a:gd name="connsiteX96" fmla="*/ 500062 w 517435"/>
                <a:gd name="connsiteY96" fmla="*/ 221457 h 581026"/>
                <a:gd name="connsiteX97" fmla="*/ 504825 w 517435"/>
                <a:gd name="connsiteY97" fmla="*/ 228601 h 581026"/>
                <a:gd name="connsiteX98" fmla="*/ 509587 w 517435"/>
                <a:gd name="connsiteY98" fmla="*/ 242889 h 581026"/>
                <a:gd name="connsiteX99" fmla="*/ 514350 w 517435"/>
                <a:gd name="connsiteY99" fmla="*/ 250032 h 581026"/>
                <a:gd name="connsiteX100" fmla="*/ 514350 w 517435"/>
                <a:gd name="connsiteY100" fmla="*/ 280989 h 581026"/>
                <a:gd name="connsiteX101" fmla="*/ 511969 w 517435"/>
                <a:gd name="connsiteY101" fmla="*/ 288132 h 581026"/>
                <a:gd name="connsiteX102" fmla="*/ 504825 w 517435"/>
                <a:gd name="connsiteY102" fmla="*/ 292895 h 581026"/>
                <a:gd name="connsiteX103" fmla="*/ 500062 w 517435"/>
                <a:gd name="connsiteY103" fmla="*/ 307182 h 581026"/>
                <a:gd name="connsiteX104" fmla="*/ 497681 w 517435"/>
                <a:gd name="connsiteY104" fmla="*/ 314326 h 581026"/>
                <a:gd name="connsiteX105" fmla="*/ 492919 w 517435"/>
                <a:gd name="connsiteY105" fmla="*/ 333376 h 581026"/>
                <a:gd name="connsiteX106" fmla="*/ 495300 w 517435"/>
                <a:gd name="connsiteY106" fmla="*/ 342901 h 581026"/>
                <a:gd name="connsiteX0" fmla="*/ 495300 w 517435"/>
                <a:gd name="connsiteY0" fmla="*/ 342930 h 581055"/>
                <a:gd name="connsiteX1" fmla="*/ 483394 w 517435"/>
                <a:gd name="connsiteY1" fmla="*/ 347693 h 581055"/>
                <a:gd name="connsiteX2" fmla="*/ 461962 w 517435"/>
                <a:gd name="connsiteY2" fmla="*/ 354836 h 581055"/>
                <a:gd name="connsiteX3" fmla="*/ 447675 w 517435"/>
                <a:gd name="connsiteY3" fmla="*/ 359599 h 581055"/>
                <a:gd name="connsiteX4" fmla="*/ 440531 w 517435"/>
                <a:gd name="connsiteY4" fmla="*/ 361980 h 581055"/>
                <a:gd name="connsiteX5" fmla="*/ 426244 w 517435"/>
                <a:gd name="connsiteY5" fmla="*/ 371505 h 581055"/>
                <a:gd name="connsiteX6" fmla="*/ 340519 w 517435"/>
                <a:gd name="connsiteY6" fmla="*/ 376268 h 581055"/>
                <a:gd name="connsiteX7" fmla="*/ 326231 w 517435"/>
                <a:gd name="connsiteY7" fmla="*/ 381030 h 581055"/>
                <a:gd name="connsiteX8" fmla="*/ 319087 w 517435"/>
                <a:gd name="connsiteY8" fmla="*/ 383411 h 581055"/>
                <a:gd name="connsiteX9" fmla="*/ 304800 w 517435"/>
                <a:gd name="connsiteY9" fmla="*/ 392936 h 581055"/>
                <a:gd name="connsiteX10" fmla="*/ 297656 w 517435"/>
                <a:gd name="connsiteY10" fmla="*/ 397699 h 581055"/>
                <a:gd name="connsiteX11" fmla="*/ 283369 w 517435"/>
                <a:gd name="connsiteY11" fmla="*/ 409605 h 581055"/>
                <a:gd name="connsiteX12" fmla="*/ 273844 w 517435"/>
                <a:gd name="connsiteY12" fmla="*/ 423893 h 581055"/>
                <a:gd name="connsiteX13" fmla="*/ 269081 w 517435"/>
                <a:gd name="connsiteY13" fmla="*/ 431036 h 581055"/>
                <a:gd name="connsiteX14" fmla="*/ 261937 w 517435"/>
                <a:gd name="connsiteY14" fmla="*/ 447705 h 581055"/>
                <a:gd name="connsiteX15" fmla="*/ 259556 w 517435"/>
                <a:gd name="connsiteY15" fmla="*/ 454849 h 581055"/>
                <a:gd name="connsiteX16" fmla="*/ 254794 w 517435"/>
                <a:gd name="connsiteY16" fmla="*/ 492949 h 581055"/>
                <a:gd name="connsiteX17" fmla="*/ 250031 w 517435"/>
                <a:gd name="connsiteY17" fmla="*/ 507236 h 581055"/>
                <a:gd name="connsiteX18" fmla="*/ 235744 w 517435"/>
                <a:gd name="connsiteY18" fmla="*/ 531049 h 581055"/>
                <a:gd name="connsiteX19" fmla="*/ 233362 w 517435"/>
                <a:gd name="connsiteY19" fmla="*/ 557243 h 581055"/>
                <a:gd name="connsiteX20" fmla="*/ 230981 w 517435"/>
                <a:gd name="connsiteY20" fmla="*/ 578674 h 581055"/>
                <a:gd name="connsiteX21" fmla="*/ 219075 w 517435"/>
                <a:gd name="connsiteY21" fmla="*/ 581055 h 581055"/>
                <a:gd name="connsiteX22" fmla="*/ 121444 w 517435"/>
                <a:gd name="connsiteY22" fmla="*/ 578674 h 581055"/>
                <a:gd name="connsiteX23" fmla="*/ 107156 w 517435"/>
                <a:gd name="connsiteY23" fmla="*/ 569149 h 581055"/>
                <a:gd name="connsiteX24" fmla="*/ 83344 w 517435"/>
                <a:gd name="connsiteY24" fmla="*/ 557243 h 581055"/>
                <a:gd name="connsiteX25" fmla="*/ 69056 w 517435"/>
                <a:gd name="connsiteY25" fmla="*/ 547718 h 581055"/>
                <a:gd name="connsiteX26" fmla="*/ 61912 w 517435"/>
                <a:gd name="connsiteY26" fmla="*/ 542955 h 581055"/>
                <a:gd name="connsiteX27" fmla="*/ 57150 w 517435"/>
                <a:gd name="connsiteY27" fmla="*/ 523905 h 581055"/>
                <a:gd name="connsiteX28" fmla="*/ 54769 w 517435"/>
                <a:gd name="connsiteY28" fmla="*/ 514380 h 581055"/>
                <a:gd name="connsiteX29" fmla="*/ 52387 w 517435"/>
                <a:gd name="connsiteY29" fmla="*/ 502474 h 581055"/>
                <a:gd name="connsiteX30" fmla="*/ 50006 w 517435"/>
                <a:gd name="connsiteY30" fmla="*/ 495330 h 581055"/>
                <a:gd name="connsiteX31" fmla="*/ 35719 w 517435"/>
                <a:gd name="connsiteY31" fmla="*/ 485805 h 581055"/>
                <a:gd name="connsiteX32" fmla="*/ 28575 w 517435"/>
                <a:gd name="connsiteY32" fmla="*/ 481043 h 581055"/>
                <a:gd name="connsiteX33" fmla="*/ 21431 w 517435"/>
                <a:gd name="connsiteY33" fmla="*/ 476280 h 581055"/>
                <a:gd name="connsiteX34" fmla="*/ 14287 w 517435"/>
                <a:gd name="connsiteY34" fmla="*/ 473899 h 581055"/>
                <a:gd name="connsiteX35" fmla="*/ 4762 w 517435"/>
                <a:gd name="connsiteY35" fmla="*/ 459611 h 581055"/>
                <a:gd name="connsiteX36" fmla="*/ 0 w 517435"/>
                <a:gd name="connsiteY36" fmla="*/ 452468 h 581055"/>
                <a:gd name="connsiteX37" fmla="*/ 7144 w 517435"/>
                <a:gd name="connsiteY37" fmla="*/ 447705 h 581055"/>
                <a:gd name="connsiteX38" fmla="*/ 30956 w 517435"/>
                <a:gd name="connsiteY38" fmla="*/ 438180 h 581055"/>
                <a:gd name="connsiteX39" fmla="*/ 38100 w 517435"/>
                <a:gd name="connsiteY39" fmla="*/ 433418 h 581055"/>
                <a:gd name="connsiteX40" fmla="*/ 45244 w 517435"/>
                <a:gd name="connsiteY40" fmla="*/ 426274 h 581055"/>
                <a:gd name="connsiteX41" fmla="*/ 52387 w 517435"/>
                <a:gd name="connsiteY41" fmla="*/ 423893 h 581055"/>
                <a:gd name="connsiteX42" fmla="*/ 73819 w 517435"/>
                <a:gd name="connsiteY42" fmla="*/ 407224 h 581055"/>
                <a:gd name="connsiteX43" fmla="*/ 80962 w 517435"/>
                <a:gd name="connsiteY43" fmla="*/ 402461 h 581055"/>
                <a:gd name="connsiteX44" fmla="*/ 88106 w 517435"/>
                <a:gd name="connsiteY44" fmla="*/ 397699 h 581055"/>
                <a:gd name="connsiteX45" fmla="*/ 90487 w 517435"/>
                <a:gd name="connsiteY45" fmla="*/ 390555 h 581055"/>
                <a:gd name="connsiteX46" fmla="*/ 95250 w 517435"/>
                <a:gd name="connsiteY46" fmla="*/ 383411 h 581055"/>
                <a:gd name="connsiteX47" fmla="*/ 92869 w 517435"/>
                <a:gd name="connsiteY47" fmla="*/ 359599 h 581055"/>
                <a:gd name="connsiteX48" fmla="*/ 90487 w 517435"/>
                <a:gd name="connsiteY48" fmla="*/ 350074 h 581055"/>
                <a:gd name="connsiteX49" fmla="*/ 85725 w 517435"/>
                <a:gd name="connsiteY49" fmla="*/ 335786 h 581055"/>
                <a:gd name="connsiteX50" fmla="*/ 83344 w 517435"/>
                <a:gd name="connsiteY50" fmla="*/ 257205 h 581055"/>
                <a:gd name="connsiteX51" fmla="*/ 85725 w 517435"/>
                <a:gd name="connsiteY51" fmla="*/ 242918 h 581055"/>
                <a:gd name="connsiteX52" fmla="*/ 92869 w 517435"/>
                <a:gd name="connsiteY52" fmla="*/ 240536 h 581055"/>
                <a:gd name="connsiteX53" fmla="*/ 100012 w 517435"/>
                <a:gd name="connsiteY53" fmla="*/ 235774 h 581055"/>
                <a:gd name="connsiteX54" fmla="*/ 114300 w 517435"/>
                <a:gd name="connsiteY54" fmla="*/ 231011 h 581055"/>
                <a:gd name="connsiteX55" fmla="*/ 116681 w 517435"/>
                <a:gd name="connsiteY55" fmla="*/ 204818 h 581055"/>
                <a:gd name="connsiteX56" fmla="*/ 109537 w 517435"/>
                <a:gd name="connsiteY56" fmla="*/ 200055 h 581055"/>
                <a:gd name="connsiteX57" fmla="*/ 107156 w 517435"/>
                <a:gd name="connsiteY57" fmla="*/ 192911 h 581055"/>
                <a:gd name="connsiteX58" fmla="*/ 102394 w 517435"/>
                <a:gd name="connsiteY58" fmla="*/ 185768 h 581055"/>
                <a:gd name="connsiteX59" fmla="*/ 100012 w 517435"/>
                <a:gd name="connsiteY59" fmla="*/ 173861 h 581055"/>
                <a:gd name="connsiteX60" fmla="*/ 97631 w 517435"/>
                <a:gd name="connsiteY60" fmla="*/ 166718 h 581055"/>
                <a:gd name="connsiteX61" fmla="*/ 92869 w 517435"/>
                <a:gd name="connsiteY61" fmla="*/ 145286 h 581055"/>
                <a:gd name="connsiteX62" fmla="*/ 85725 w 517435"/>
                <a:gd name="connsiteY62" fmla="*/ 128618 h 581055"/>
                <a:gd name="connsiteX63" fmla="*/ 78581 w 517435"/>
                <a:gd name="connsiteY63" fmla="*/ 102424 h 581055"/>
                <a:gd name="connsiteX64" fmla="*/ 69056 w 517435"/>
                <a:gd name="connsiteY64" fmla="*/ 88136 h 581055"/>
                <a:gd name="connsiteX65" fmla="*/ 66675 w 517435"/>
                <a:gd name="connsiteY65" fmla="*/ 80993 h 581055"/>
                <a:gd name="connsiteX66" fmla="*/ 47625 w 517435"/>
                <a:gd name="connsiteY66" fmla="*/ 64324 h 581055"/>
                <a:gd name="connsiteX67" fmla="*/ 40481 w 517435"/>
                <a:gd name="connsiteY67" fmla="*/ 61943 h 581055"/>
                <a:gd name="connsiteX68" fmla="*/ 40481 w 517435"/>
                <a:gd name="connsiteY68" fmla="*/ 47655 h 581055"/>
                <a:gd name="connsiteX69" fmla="*/ 50006 w 517435"/>
                <a:gd name="connsiteY69" fmla="*/ 45274 h 581055"/>
                <a:gd name="connsiteX70" fmla="*/ 64294 w 517435"/>
                <a:gd name="connsiteY70" fmla="*/ 40511 h 581055"/>
                <a:gd name="connsiteX71" fmla="*/ 73819 w 517435"/>
                <a:gd name="connsiteY71" fmla="*/ 38130 h 581055"/>
                <a:gd name="connsiteX72" fmla="*/ 95250 w 517435"/>
                <a:gd name="connsiteY72" fmla="*/ 30986 h 581055"/>
                <a:gd name="connsiteX73" fmla="*/ 109537 w 517435"/>
                <a:gd name="connsiteY73" fmla="*/ 26224 h 581055"/>
                <a:gd name="connsiteX74" fmla="*/ 116681 w 517435"/>
                <a:gd name="connsiteY74" fmla="*/ 23843 h 581055"/>
                <a:gd name="connsiteX75" fmla="*/ 157162 w 517435"/>
                <a:gd name="connsiteY75" fmla="*/ 16699 h 581055"/>
                <a:gd name="connsiteX76" fmla="*/ 171450 w 517435"/>
                <a:gd name="connsiteY76" fmla="*/ 11936 h 581055"/>
                <a:gd name="connsiteX77" fmla="*/ 178594 w 517435"/>
                <a:gd name="connsiteY77" fmla="*/ 9555 h 581055"/>
                <a:gd name="connsiteX78" fmla="*/ 185737 w 517435"/>
                <a:gd name="connsiteY78" fmla="*/ 7174 h 581055"/>
                <a:gd name="connsiteX79" fmla="*/ 192881 w 517435"/>
                <a:gd name="connsiteY79" fmla="*/ 2411 h 581055"/>
                <a:gd name="connsiteX80" fmla="*/ 200025 w 517435"/>
                <a:gd name="connsiteY80" fmla="*/ 30 h 581055"/>
                <a:gd name="connsiteX81" fmla="*/ 295275 w 517435"/>
                <a:gd name="connsiteY81" fmla="*/ 2411 h 581055"/>
                <a:gd name="connsiteX82" fmla="*/ 357188 w 517435"/>
                <a:gd name="connsiteY82" fmla="*/ 30 h 581055"/>
                <a:gd name="connsiteX83" fmla="*/ 438150 w 517435"/>
                <a:gd name="connsiteY83" fmla="*/ 4793 h 581055"/>
                <a:gd name="connsiteX84" fmla="*/ 435769 w 517435"/>
                <a:gd name="connsiteY84" fmla="*/ 16699 h 581055"/>
                <a:gd name="connsiteX85" fmla="*/ 433387 w 517435"/>
                <a:gd name="connsiteY85" fmla="*/ 30986 h 581055"/>
                <a:gd name="connsiteX86" fmla="*/ 428625 w 517435"/>
                <a:gd name="connsiteY86" fmla="*/ 50036 h 581055"/>
                <a:gd name="connsiteX87" fmla="*/ 431006 w 517435"/>
                <a:gd name="connsiteY87" fmla="*/ 111949 h 581055"/>
                <a:gd name="connsiteX88" fmla="*/ 433387 w 517435"/>
                <a:gd name="connsiteY88" fmla="*/ 119093 h 581055"/>
                <a:gd name="connsiteX89" fmla="*/ 447675 w 517435"/>
                <a:gd name="connsiteY89" fmla="*/ 128618 h 581055"/>
                <a:gd name="connsiteX90" fmla="*/ 457200 w 517435"/>
                <a:gd name="connsiteY90" fmla="*/ 142905 h 581055"/>
                <a:gd name="connsiteX91" fmla="*/ 461962 w 517435"/>
                <a:gd name="connsiteY91" fmla="*/ 150049 h 581055"/>
                <a:gd name="connsiteX92" fmla="*/ 466725 w 517435"/>
                <a:gd name="connsiteY92" fmla="*/ 169099 h 581055"/>
                <a:gd name="connsiteX93" fmla="*/ 476250 w 517435"/>
                <a:gd name="connsiteY93" fmla="*/ 183386 h 581055"/>
                <a:gd name="connsiteX94" fmla="*/ 481012 w 517435"/>
                <a:gd name="connsiteY94" fmla="*/ 197674 h 581055"/>
                <a:gd name="connsiteX95" fmla="*/ 492919 w 517435"/>
                <a:gd name="connsiteY95" fmla="*/ 219105 h 581055"/>
                <a:gd name="connsiteX96" fmla="*/ 500062 w 517435"/>
                <a:gd name="connsiteY96" fmla="*/ 221486 h 581055"/>
                <a:gd name="connsiteX97" fmla="*/ 504825 w 517435"/>
                <a:gd name="connsiteY97" fmla="*/ 228630 h 581055"/>
                <a:gd name="connsiteX98" fmla="*/ 509587 w 517435"/>
                <a:gd name="connsiteY98" fmla="*/ 242918 h 581055"/>
                <a:gd name="connsiteX99" fmla="*/ 514350 w 517435"/>
                <a:gd name="connsiteY99" fmla="*/ 250061 h 581055"/>
                <a:gd name="connsiteX100" fmla="*/ 514350 w 517435"/>
                <a:gd name="connsiteY100" fmla="*/ 281018 h 581055"/>
                <a:gd name="connsiteX101" fmla="*/ 511969 w 517435"/>
                <a:gd name="connsiteY101" fmla="*/ 288161 h 581055"/>
                <a:gd name="connsiteX102" fmla="*/ 504825 w 517435"/>
                <a:gd name="connsiteY102" fmla="*/ 292924 h 581055"/>
                <a:gd name="connsiteX103" fmla="*/ 500062 w 517435"/>
                <a:gd name="connsiteY103" fmla="*/ 307211 h 581055"/>
                <a:gd name="connsiteX104" fmla="*/ 497681 w 517435"/>
                <a:gd name="connsiteY104" fmla="*/ 314355 h 581055"/>
                <a:gd name="connsiteX105" fmla="*/ 492919 w 517435"/>
                <a:gd name="connsiteY105" fmla="*/ 333405 h 581055"/>
                <a:gd name="connsiteX106" fmla="*/ 495300 w 517435"/>
                <a:gd name="connsiteY106" fmla="*/ 342930 h 581055"/>
                <a:gd name="connsiteX0" fmla="*/ 495300 w 517435"/>
                <a:gd name="connsiteY0" fmla="*/ 342930 h 581055"/>
                <a:gd name="connsiteX1" fmla="*/ 483394 w 517435"/>
                <a:gd name="connsiteY1" fmla="*/ 347693 h 581055"/>
                <a:gd name="connsiteX2" fmla="*/ 461962 w 517435"/>
                <a:gd name="connsiteY2" fmla="*/ 354836 h 581055"/>
                <a:gd name="connsiteX3" fmla="*/ 447675 w 517435"/>
                <a:gd name="connsiteY3" fmla="*/ 359599 h 581055"/>
                <a:gd name="connsiteX4" fmla="*/ 440531 w 517435"/>
                <a:gd name="connsiteY4" fmla="*/ 361980 h 581055"/>
                <a:gd name="connsiteX5" fmla="*/ 426244 w 517435"/>
                <a:gd name="connsiteY5" fmla="*/ 371505 h 581055"/>
                <a:gd name="connsiteX6" fmla="*/ 340519 w 517435"/>
                <a:gd name="connsiteY6" fmla="*/ 376268 h 581055"/>
                <a:gd name="connsiteX7" fmla="*/ 326231 w 517435"/>
                <a:gd name="connsiteY7" fmla="*/ 381030 h 581055"/>
                <a:gd name="connsiteX8" fmla="*/ 319087 w 517435"/>
                <a:gd name="connsiteY8" fmla="*/ 383411 h 581055"/>
                <a:gd name="connsiteX9" fmla="*/ 304800 w 517435"/>
                <a:gd name="connsiteY9" fmla="*/ 392936 h 581055"/>
                <a:gd name="connsiteX10" fmla="*/ 297656 w 517435"/>
                <a:gd name="connsiteY10" fmla="*/ 397699 h 581055"/>
                <a:gd name="connsiteX11" fmla="*/ 283369 w 517435"/>
                <a:gd name="connsiteY11" fmla="*/ 409605 h 581055"/>
                <a:gd name="connsiteX12" fmla="*/ 273844 w 517435"/>
                <a:gd name="connsiteY12" fmla="*/ 423893 h 581055"/>
                <a:gd name="connsiteX13" fmla="*/ 269081 w 517435"/>
                <a:gd name="connsiteY13" fmla="*/ 431036 h 581055"/>
                <a:gd name="connsiteX14" fmla="*/ 261937 w 517435"/>
                <a:gd name="connsiteY14" fmla="*/ 447705 h 581055"/>
                <a:gd name="connsiteX15" fmla="*/ 259556 w 517435"/>
                <a:gd name="connsiteY15" fmla="*/ 454849 h 581055"/>
                <a:gd name="connsiteX16" fmla="*/ 254794 w 517435"/>
                <a:gd name="connsiteY16" fmla="*/ 492949 h 581055"/>
                <a:gd name="connsiteX17" fmla="*/ 250031 w 517435"/>
                <a:gd name="connsiteY17" fmla="*/ 507236 h 581055"/>
                <a:gd name="connsiteX18" fmla="*/ 235744 w 517435"/>
                <a:gd name="connsiteY18" fmla="*/ 531049 h 581055"/>
                <a:gd name="connsiteX19" fmla="*/ 233362 w 517435"/>
                <a:gd name="connsiteY19" fmla="*/ 557243 h 581055"/>
                <a:gd name="connsiteX20" fmla="*/ 230981 w 517435"/>
                <a:gd name="connsiteY20" fmla="*/ 578674 h 581055"/>
                <a:gd name="connsiteX21" fmla="*/ 219075 w 517435"/>
                <a:gd name="connsiteY21" fmla="*/ 581055 h 581055"/>
                <a:gd name="connsiteX22" fmla="*/ 121444 w 517435"/>
                <a:gd name="connsiteY22" fmla="*/ 578674 h 581055"/>
                <a:gd name="connsiteX23" fmla="*/ 107156 w 517435"/>
                <a:gd name="connsiteY23" fmla="*/ 569149 h 581055"/>
                <a:gd name="connsiteX24" fmla="*/ 83344 w 517435"/>
                <a:gd name="connsiteY24" fmla="*/ 557243 h 581055"/>
                <a:gd name="connsiteX25" fmla="*/ 69056 w 517435"/>
                <a:gd name="connsiteY25" fmla="*/ 547718 h 581055"/>
                <a:gd name="connsiteX26" fmla="*/ 61912 w 517435"/>
                <a:gd name="connsiteY26" fmla="*/ 542955 h 581055"/>
                <a:gd name="connsiteX27" fmla="*/ 57150 w 517435"/>
                <a:gd name="connsiteY27" fmla="*/ 523905 h 581055"/>
                <a:gd name="connsiteX28" fmla="*/ 54769 w 517435"/>
                <a:gd name="connsiteY28" fmla="*/ 514380 h 581055"/>
                <a:gd name="connsiteX29" fmla="*/ 52387 w 517435"/>
                <a:gd name="connsiteY29" fmla="*/ 502474 h 581055"/>
                <a:gd name="connsiteX30" fmla="*/ 50006 w 517435"/>
                <a:gd name="connsiteY30" fmla="*/ 495330 h 581055"/>
                <a:gd name="connsiteX31" fmla="*/ 35719 w 517435"/>
                <a:gd name="connsiteY31" fmla="*/ 485805 h 581055"/>
                <a:gd name="connsiteX32" fmla="*/ 28575 w 517435"/>
                <a:gd name="connsiteY32" fmla="*/ 481043 h 581055"/>
                <a:gd name="connsiteX33" fmla="*/ 21431 w 517435"/>
                <a:gd name="connsiteY33" fmla="*/ 476280 h 581055"/>
                <a:gd name="connsiteX34" fmla="*/ 14287 w 517435"/>
                <a:gd name="connsiteY34" fmla="*/ 473899 h 581055"/>
                <a:gd name="connsiteX35" fmla="*/ 4762 w 517435"/>
                <a:gd name="connsiteY35" fmla="*/ 459611 h 581055"/>
                <a:gd name="connsiteX36" fmla="*/ 0 w 517435"/>
                <a:gd name="connsiteY36" fmla="*/ 452468 h 581055"/>
                <a:gd name="connsiteX37" fmla="*/ 7144 w 517435"/>
                <a:gd name="connsiteY37" fmla="*/ 447705 h 581055"/>
                <a:gd name="connsiteX38" fmla="*/ 30956 w 517435"/>
                <a:gd name="connsiteY38" fmla="*/ 438180 h 581055"/>
                <a:gd name="connsiteX39" fmla="*/ 38100 w 517435"/>
                <a:gd name="connsiteY39" fmla="*/ 433418 h 581055"/>
                <a:gd name="connsiteX40" fmla="*/ 45244 w 517435"/>
                <a:gd name="connsiteY40" fmla="*/ 426274 h 581055"/>
                <a:gd name="connsiteX41" fmla="*/ 52387 w 517435"/>
                <a:gd name="connsiteY41" fmla="*/ 423893 h 581055"/>
                <a:gd name="connsiteX42" fmla="*/ 73819 w 517435"/>
                <a:gd name="connsiteY42" fmla="*/ 407224 h 581055"/>
                <a:gd name="connsiteX43" fmla="*/ 80962 w 517435"/>
                <a:gd name="connsiteY43" fmla="*/ 402461 h 581055"/>
                <a:gd name="connsiteX44" fmla="*/ 88106 w 517435"/>
                <a:gd name="connsiteY44" fmla="*/ 397699 h 581055"/>
                <a:gd name="connsiteX45" fmla="*/ 90487 w 517435"/>
                <a:gd name="connsiteY45" fmla="*/ 390555 h 581055"/>
                <a:gd name="connsiteX46" fmla="*/ 95250 w 517435"/>
                <a:gd name="connsiteY46" fmla="*/ 383411 h 581055"/>
                <a:gd name="connsiteX47" fmla="*/ 92869 w 517435"/>
                <a:gd name="connsiteY47" fmla="*/ 359599 h 581055"/>
                <a:gd name="connsiteX48" fmla="*/ 90487 w 517435"/>
                <a:gd name="connsiteY48" fmla="*/ 350074 h 581055"/>
                <a:gd name="connsiteX49" fmla="*/ 85725 w 517435"/>
                <a:gd name="connsiteY49" fmla="*/ 335786 h 581055"/>
                <a:gd name="connsiteX50" fmla="*/ 83344 w 517435"/>
                <a:gd name="connsiteY50" fmla="*/ 257205 h 581055"/>
                <a:gd name="connsiteX51" fmla="*/ 85725 w 517435"/>
                <a:gd name="connsiteY51" fmla="*/ 242918 h 581055"/>
                <a:gd name="connsiteX52" fmla="*/ 92869 w 517435"/>
                <a:gd name="connsiteY52" fmla="*/ 240536 h 581055"/>
                <a:gd name="connsiteX53" fmla="*/ 100012 w 517435"/>
                <a:gd name="connsiteY53" fmla="*/ 235774 h 581055"/>
                <a:gd name="connsiteX54" fmla="*/ 114300 w 517435"/>
                <a:gd name="connsiteY54" fmla="*/ 231011 h 581055"/>
                <a:gd name="connsiteX55" fmla="*/ 116681 w 517435"/>
                <a:gd name="connsiteY55" fmla="*/ 204818 h 581055"/>
                <a:gd name="connsiteX56" fmla="*/ 109537 w 517435"/>
                <a:gd name="connsiteY56" fmla="*/ 200055 h 581055"/>
                <a:gd name="connsiteX57" fmla="*/ 107156 w 517435"/>
                <a:gd name="connsiteY57" fmla="*/ 192911 h 581055"/>
                <a:gd name="connsiteX58" fmla="*/ 102394 w 517435"/>
                <a:gd name="connsiteY58" fmla="*/ 185768 h 581055"/>
                <a:gd name="connsiteX59" fmla="*/ 100012 w 517435"/>
                <a:gd name="connsiteY59" fmla="*/ 173861 h 581055"/>
                <a:gd name="connsiteX60" fmla="*/ 97631 w 517435"/>
                <a:gd name="connsiteY60" fmla="*/ 166718 h 581055"/>
                <a:gd name="connsiteX61" fmla="*/ 92869 w 517435"/>
                <a:gd name="connsiteY61" fmla="*/ 145286 h 581055"/>
                <a:gd name="connsiteX62" fmla="*/ 85725 w 517435"/>
                <a:gd name="connsiteY62" fmla="*/ 128618 h 581055"/>
                <a:gd name="connsiteX63" fmla="*/ 78581 w 517435"/>
                <a:gd name="connsiteY63" fmla="*/ 102424 h 581055"/>
                <a:gd name="connsiteX64" fmla="*/ 69056 w 517435"/>
                <a:gd name="connsiteY64" fmla="*/ 88136 h 581055"/>
                <a:gd name="connsiteX65" fmla="*/ 66675 w 517435"/>
                <a:gd name="connsiteY65" fmla="*/ 80993 h 581055"/>
                <a:gd name="connsiteX66" fmla="*/ 47625 w 517435"/>
                <a:gd name="connsiteY66" fmla="*/ 64324 h 581055"/>
                <a:gd name="connsiteX67" fmla="*/ 40481 w 517435"/>
                <a:gd name="connsiteY67" fmla="*/ 61943 h 581055"/>
                <a:gd name="connsiteX68" fmla="*/ 40481 w 517435"/>
                <a:gd name="connsiteY68" fmla="*/ 47655 h 581055"/>
                <a:gd name="connsiteX69" fmla="*/ 50006 w 517435"/>
                <a:gd name="connsiteY69" fmla="*/ 45274 h 581055"/>
                <a:gd name="connsiteX70" fmla="*/ 64294 w 517435"/>
                <a:gd name="connsiteY70" fmla="*/ 40511 h 581055"/>
                <a:gd name="connsiteX71" fmla="*/ 73819 w 517435"/>
                <a:gd name="connsiteY71" fmla="*/ 38130 h 581055"/>
                <a:gd name="connsiteX72" fmla="*/ 95250 w 517435"/>
                <a:gd name="connsiteY72" fmla="*/ 30986 h 581055"/>
                <a:gd name="connsiteX73" fmla="*/ 109537 w 517435"/>
                <a:gd name="connsiteY73" fmla="*/ 26224 h 581055"/>
                <a:gd name="connsiteX74" fmla="*/ 116681 w 517435"/>
                <a:gd name="connsiteY74" fmla="*/ 23843 h 581055"/>
                <a:gd name="connsiteX75" fmla="*/ 157162 w 517435"/>
                <a:gd name="connsiteY75" fmla="*/ 16699 h 581055"/>
                <a:gd name="connsiteX76" fmla="*/ 171450 w 517435"/>
                <a:gd name="connsiteY76" fmla="*/ 11936 h 581055"/>
                <a:gd name="connsiteX77" fmla="*/ 178594 w 517435"/>
                <a:gd name="connsiteY77" fmla="*/ 9555 h 581055"/>
                <a:gd name="connsiteX78" fmla="*/ 185737 w 517435"/>
                <a:gd name="connsiteY78" fmla="*/ 7174 h 581055"/>
                <a:gd name="connsiteX79" fmla="*/ 192881 w 517435"/>
                <a:gd name="connsiteY79" fmla="*/ 2411 h 581055"/>
                <a:gd name="connsiteX80" fmla="*/ 200025 w 517435"/>
                <a:gd name="connsiteY80" fmla="*/ 30 h 581055"/>
                <a:gd name="connsiteX81" fmla="*/ 295275 w 517435"/>
                <a:gd name="connsiteY81" fmla="*/ 2411 h 581055"/>
                <a:gd name="connsiteX82" fmla="*/ 357188 w 517435"/>
                <a:gd name="connsiteY82" fmla="*/ 30 h 581055"/>
                <a:gd name="connsiteX83" fmla="*/ 438150 w 517435"/>
                <a:gd name="connsiteY83" fmla="*/ 4793 h 581055"/>
                <a:gd name="connsiteX84" fmla="*/ 435769 w 517435"/>
                <a:gd name="connsiteY84" fmla="*/ 9555 h 581055"/>
                <a:gd name="connsiteX85" fmla="*/ 433387 w 517435"/>
                <a:gd name="connsiteY85" fmla="*/ 30986 h 581055"/>
                <a:gd name="connsiteX86" fmla="*/ 428625 w 517435"/>
                <a:gd name="connsiteY86" fmla="*/ 50036 h 581055"/>
                <a:gd name="connsiteX87" fmla="*/ 431006 w 517435"/>
                <a:gd name="connsiteY87" fmla="*/ 111949 h 581055"/>
                <a:gd name="connsiteX88" fmla="*/ 433387 w 517435"/>
                <a:gd name="connsiteY88" fmla="*/ 119093 h 581055"/>
                <a:gd name="connsiteX89" fmla="*/ 447675 w 517435"/>
                <a:gd name="connsiteY89" fmla="*/ 128618 h 581055"/>
                <a:gd name="connsiteX90" fmla="*/ 457200 w 517435"/>
                <a:gd name="connsiteY90" fmla="*/ 142905 h 581055"/>
                <a:gd name="connsiteX91" fmla="*/ 461962 w 517435"/>
                <a:gd name="connsiteY91" fmla="*/ 150049 h 581055"/>
                <a:gd name="connsiteX92" fmla="*/ 466725 w 517435"/>
                <a:gd name="connsiteY92" fmla="*/ 169099 h 581055"/>
                <a:gd name="connsiteX93" fmla="*/ 476250 w 517435"/>
                <a:gd name="connsiteY93" fmla="*/ 183386 h 581055"/>
                <a:gd name="connsiteX94" fmla="*/ 481012 w 517435"/>
                <a:gd name="connsiteY94" fmla="*/ 197674 h 581055"/>
                <a:gd name="connsiteX95" fmla="*/ 492919 w 517435"/>
                <a:gd name="connsiteY95" fmla="*/ 219105 h 581055"/>
                <a:gd name="connsiteX96" fmla="*/ 500062 w 517435"/>
                <a:gd name="connsiteY96" fmla="*/ 221486 h 581055"/>
                <a:gd name="connsiteX97" fmla="*/ 504825 w 517435"/>
                <a:gd name="connsiteY97" fmla="*/ 228630 h 581055"/>
                <a:gd name="connsiteX98" fmla="*/ 509587 w 517435"/>
                <a:gd name="connsiteY98" fmla="*/ 242918 h 581055"/>
                <a:gd name="connsiteX99" fmla="*/ 514350 w 517435"/>
                <a:gd name="connsiteY99" fmla="*/ 250061 h 581055"/>
                <a:gd name="connsiteX100" fmla="*/ 514350 w 517435"/>
                <a:gd name="connsiteY100" fmla="*/ 281018 h 581055"/>
                <a:gd name="connsiteX101" fmla="*/ 511969 w 517435"/>
                <a:gd name="connsiteY101" fmla="*/ 288161 h 581055"/>
                <a:gd name="connsiteX102" fmla="*/ 504825 w 517435"/>
                <a:gd name="connsiteY102" fmla="*/ 292924 h 581055"/>
                <a:gd name="connsiteX103" fmla="*/ 500062 w 517435"/>
                <a:gd name="connsiteY103" fmla="*/ 307211 h 581055"/>
                <a:gd name="connsiteX104" fmla="*/ 497681 w 517435"/>
                <a:gd name="connsiteY104" fmla="*/ 314355 h 581055"/>
                <a:gd name="connsiteX105" fmla="*/ 492919 w 517435"/>
                <a:gd name="connsiteY105" fmla="*/ 333405 h 581055"/>
                <a:gd name="connsiteX106" fmla="*/ 495300 w 517435"/>
                <a:gd name="connsiteY106" fmla="*/ 342930 h 581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517435" h="581055">
                  <a:moveTo>
                    <a:pt x="495300" y="342930"/>
                  </a:moveTo>
                  <a:cubicBezTo>
                    <a:pt x="491331" y="344518"/>
                    <a:pt x="487411" y="346232"/>
                    <a:pt x="483394" y="347693"/>
                  </a:cubicBezTo>
                  <a:cubicBezTo>
                    <a:pt x="483372" y="347701"/>
                    <a:pt x="465545" y="353641"/>
                    <a:pt x="461962" y="354836"/>
                  </a:cubicBezTo>
                  <a:lnTo>
                    <a:pt x="447675" y="359599"/>
                  </a:lnTo>
                  <a:lnTo>
                    <a:pt x="440531" y="361980"/>
                  </a:lnTo>
                  <a:cubicBezTo>
                    <a:pt x="435769" y="365155"/>
                    <a:pt x="431674" y="369695"/>
                    <a:pt x="426244" y="371505"/>
                  </a:cubicBezTo>
                  <a:cubicBezTo>
                    <a:pt x="394239" y="382172"/>
                    <a:pt x="421609" y="373810"/>
                    <a:pt x="340519" y="376268"/>
                  </a:cubicBezTo>
                  <a:lnTo>
                    <a:pt x="326231" y="381030"/>
                  </a:lnTo>
                  <a:lnTo>
                    <a:pt x="319087" y="383411"/>
                  </a:lnTo>
                  <a:lnTo>
                    <a:pt x="304800" y="392936"/>
                  </a:lnTo>
                  <a:cubicBezTo>
                    <a:pt x="302419" y="394524"/>
                    <a:pt x="299680" y="395675"/>
                    <a:pt x="297656" y="397699"/>
                  </a:cubicBezTo>
                  <a:cubicBezTo>
                    <a:pt x="288489" y="406866"/>
                    <a:pt x="293314" y="402975"/>
                    <a:pt x="283369" y="409605"/>
                  </a:cubicBezTo>
                  <a:lnTo>
                    <a:pt x="273844" y="423893"/>
                  </a:lnTo>
                  <a:lnTo>
                    <a:pt x="269081" y="431036"/>
                  </a:lnTo>
                  <a:cubicBezTo>
                    <a:pt x="263497" y="447790"/>
                    <a:pt x="270765" y="427107"/>
                    <a:pt x="261937" y="447705"/>
                  </a:cubicBezTo>
                  <a:cubicBezTo>
                    <a:pt x="260948" y="450012"/>
                    <a:pt x="260350" y="452468"/>
                    <a:pt x="259556" y="454849"/>
                  </a:cubicBezTo>
                  <a:cubicBezTo>
                    <a:pt x="257960" y="474007"/>
                    <a:pt x="259131" y="478492"/>
                    <a:pt x="254794" y="492949"/>
                  </a:cubicBezTo>
                  <a:cubicBezTo>
                    <a:pt x="253351" y="497757"/>
                    <a:pt x="252816" y="503059"/>
                    <a:pt x="250031" y="507236"/>
                  </a:cubicBezTo>
                  <a:cubicBezTo>
                    <a:pt x="238537" y="524478"/>
                    <a:pt x="243066" y="516404"/>
                    <a:pt x="235744" y="531049"/>
                  </a:cubicBezTo>
                  <a:cubicBezTo>
                    <a:pt x="234950" y="539780"/>
                    <a:pt x="234234" y="548519"/>
                    <a:pt x="233362" y="557243"/>
                  </a:cubicBezTo>
                  <a:cubicBezTo>
                    <a:pt x="232647" y="564395"/>
                    <a:pt x="234679" y="572511"/>
                    <a:pt x="230981" y="578674"/>
                  </a:cubicBezTo>
                  <a:cubicBezTo>
                    <a:pt x="228899" y="582144"/>
                    <a:pt x="223044" y="580261"/>
                    <a:pt x="219075" y="581055"/>
                  </a:cubicBezTo>
                  <a:cubicBezTo>
                    <a:pt x="186531" y="580261"/>
                    <a:pt x="153964" y="580152"/>
                    <a:pt x="121444" y="578674"/>
                  </a:cubicBezTo>
                  <a:cubicBezTo>
                    <a:pt x="113152" y="578297"/>
                    <a:pt x="113329" y="573950"/>
                    <a:pt x="107156" y="569149"/>
                  </a:cubicBezTo>
                  <a:cubicBezTo>
                    <a:pt x="93727" y="558704"/>
                    <a:pt x="96374" y="560500"/>
                    <a:pt x="83344" y="557243"/>
                  </a:cubicBezTo>
                  <a:lnTo>
                    <a:pt x="69056" y="547718"/>
                  </a:lnTo>
                  <a:lnTo>
                    <a:pt x="61912" y="542955"/>
                  </a:lnTo>
                  <a:cubicBezTo>
                    <a:pt x="57657" y="530189"/>
                    <a:pt x="60981" y="541146"/>
                    <a:pt x="57150" y="523905"/>
                  </a:cubicBezTo>
                  <a:cubicBezTo>
                    <a:pt x="56440" y="520710"/>
                    <a:pt x="55479" y="517575"/>
                    <a:pt x="54769" y="514380"/>
                  </a:cubicBezTo>
                  <a:cubicBezTo>
                    <a:pt x="53891" y="510429"/>
                    <a:pt x="53369" y="506400"/>
                    <a:pt x="52387" y="502474"/>
                  </a:cubicBezTo>
                  <a:cubicBezTo>
                    <a:pt x="51778" y="500039"/>
                    <a:pt x="51781" y="497105"/>
                    <a:pt x="50006" y="495330"/>
                  </a:cubicBezTo>
                  <a:cubicBezTo>
                    <a:pt x="45959" y="491283"/>
                    <a:pt x="40481" y="488980"/>
                    <a:pt x="35719" y="485805"/>
                  </a:cubicBezTo>
                  <a:lnTo>
                    <a:pt x="28575" y="481043"/>
                  </a:lnTo>
                  <a:cubicBezTo>
                    <a:pt x="26194" y="479455"/>
                    <a:pt x="24146" y="477185"/>
                    <a:pt x="21431" y="476280"/>
                  </a:cubicBezTo>
                  <a:lnTo>
                    <a:pt x="14287" y="473899"/>
                  </a:lnTo>
                  <a:lnTo>
                    <a:pt x="4762" y="459611"/>
                  </a:lnTo>
                  <a:lnTo>
                    <a:pt x="0" y="452468"/>
                  </a:lnTo>
                  <a:cubicBezTo>
                    <a:pt x="2381" y="450880"/>
                    <a:pt x="4529" y="448867"/>
                    <a:pt x="7144" y="447705"/>
                  </a:cubicBezTo>
                  <a:cubicBezTo>
                    <a:pt x="29112" y="437941"/>
                    <a:pt x="13891" y="447931"/>
                    <a:pt x="30956" y="438180"/>
                  </a:cubicBezTo>
                  <a:cubicBezTo>
                    <a:pt x="33441" y="436760"/>
                    <a:pt x="35901" y="435250"/>
                    <a:pt x="38100" y="433418"/>
                  </a:cubicBezTo>
                  <a:cubicBezTo>
                    <a:pt x="40687" y="431262"/>
                    <a:pt x="42442" y="428142"/>
                    <a:pt x="45244" y="426274"/>
                  </a:cubicBezTo>
                  <a:cubicBezTo>
                    <a:pt x="47332" y="424882"/>
                    <a:pt x="50006" y="424687"/>
                    <a:pt x="52387" y="423893"/>
                  </a:cubicBezTo>
                  <a:cubicBezTo>
                    <a:pt x="63580" y="412700"/>
                    <a:pt x="56726" y="418620"/>
                    <a:pt x="73819" y="407224"/>
                  </a:cubicBezTo>
                  <a:lnTo>
                    <a:pt x="80962" y="402461"/>
                  </a:lnTo>
                  <a:lnTo>
                    <a:pt x="88106" y="397699"/>
                  </a:lnTo>
                  <a:cubicBezTo>
                    <a:pt x="88900" y="395318"/>
                    <a:pt x="89364" y="392800"/>
                    <a:pt x="90487" y="390555"/>
                  </a:cubicBezTo>
                  <a:cubicBezTo>
                    <a:pt x="91767" y="387995"/>
                    <a:pt x="95030" y="386265"/>
                    <a:pt x="95250" y="383411"/>
                  </a:cubicBezTo>
                  <a:cubicBezTo>
                    <a:pt x="95862" y="375458"/>
                    <a:pt x="93997" y="367496"/>
                    <a:pt x="92869" y="359599"/>
                  </a:cubicBezTo>
                  <a:cubicBezTo>
                    <a:pt x="92406" y="356359"/>
                    <a:pt x="91427" y="353209"/>
                    <a:pt x="90487" y="350074"/>
                  </a:cubicBezTo>
                  <a:cubicBezTo>
                    <a:pt x="89044" y="345266"/>
                    <a:pt x="85725" y="335786"/>
                    <a:pt x="85725" y="335786"/>
                  </a:cubicBezTo>
                  <a:cubicBezTo>
                    <a:pt x="84931" y="309592"/>
                    <a:pt x="83344" y="283411"/>
                    <a:pt x="83344" y="257205"/>
                  </a:cubicBezTo>
                  <a:cubicBezTo>
                    <a:pt x="83344" y="252377"/>
                    <a:pt x="83330" y="247110"/>
                    <a:pt x="85725" y="242918"/>
                  </a:cubicBezTo>
                  <a:cubicBezTo>
                    <a:pt x="86970" y="240739"/>
                    <a:pt x="90624" y="241659"/>
                    <a:pt x="92869" y="240536"/>
                  </a:cubicBezTo>
                  <a:cubicBezTo>
                    <a:pt x="95428" y="239256"/>
                    <a:pt x="97397" y="236936"/>
                    <a:pt x="100012" y="235774"/>
                  </a:cubicBezTo>
                  <a:cubicBezTo>
                    <a:pt x="104600" y="233735"/>
                    <a:pt x="114300" y="231011"/>
                    <a:pt x="114300" y="231011"/>
                  </a:cubicBezTo>
                  <a:cubicBezTo>
                    <a:pt x="117486" y="221454"/>
                    <a:pt x="122349" y="214738"/>
                    <a:pt x="116681" y="204818"/>
                  </a:cubicBezTo>
                  <a:cubicBezTo>
                    <a:pt x="115261" y="202333"/>
                    <a:pt x="111918" y="201643"/>
                    <a:pt x="109537" y="200055"/>
                  </a:cubicBezTo>
                  <a:cubicBezTo>
                    <a:pt x="108743" y="197674"/>
                    <a:pt x="108278" y="195156"/>
                    <a:pt x="107156" y="192911"/>
                  </a:cubicBezTo>
                  <a:cubicBezTo>
                    <a:pt x="105876" y="190351"/>
                    <a:pt x="103399" y="188447"/>
                    <a:pt x="102394" y="185768"/>
                  </a:cubicBezTo>
                  <a:cubicBezTo>
                    <a:pt x="100973" y="181978"/>
                    <a:pt x="100994" y="177788"/>
                    <a:pt x="100012" y="173861"/>
                  </a:cubicBezTo>
                  <a:cubicBezTo>
                    <a:pt x="99403" y="171426"/>
                    <a:pt x="98320" y="169131"/>
                    <a:pt x="97631" y="166718"/>
                  </a:cubicBezTo>
                  <a:cubicBezTo>
                    <a:pt x="92736" y="149585"/>
                    <a:pt x="97787" y="164955"/>
                    <a:pt x="92869" y="145286"/>
                  </a:cubicBezTo>
                  <a:cubicBezTo>
                    <a:pt x="91119" y="138285"/>
                    <a:pt x="89128" y="135425"/>
                    <a:pt x="85725" y="128618"/>
                  </a:cubicBezTo>
                  <a:cubicBezTo>
                    <a:pt x="84447" y="122226"/>
                    <a:pt x="82036" y="107606"/>
                    <a:pt x="78581" y="102424"/>
                  </a:cubicBezTo>
                  <a:lnTo>
                    <a:pt x="69056" y="88136"/>
                  </a:lnTo>
                  <a:cubicBezTo>
                    <a:pt x="68262" y="85755"/>
                    <a:pt x="67894" y="83187"/>
                    <a:pt x="66675" y="80993"/>
                  </a:cubicBezTo>
                  <a:cubicBezTo>
                    <a:pt x="56959" y="63504"/>
                    <a:pt x="61774" y="68366"/>
                    <a:pt x="47625" y="64324"/>
                  </a:cubicBezTo>
                  <a:cubicBezTo>
                    <a:pt x="45211" y="63634"/>
                    <a:pt x="42862" y="62737"/>
                    <a:pt x="40481" y="61943"/>
                  </a:cubicBezTo>
                  <a:cubicBezTo>
                    <a:pt x="39144" y="57933"/>
                    <a:pt x="35468" y="51665"/>
                    <a:pt x="40481" y="47655"/>
                  </a:cubicBezTo>
                  <a:cubicBezTo>
                    <a:pt x="43037" y="45611"/>
                    <a:pt x="46871" y="46214"/>
                    <a:pt x="50006" y="45274"/>
                  </a:cubicBezTo>
                  <a:cubicBezTo>
                    <a:pt x="54815" y="43831"/>
                    <a:pt x="59424" y="41728"/>
                    <a:pt x="64294" y="40511"/>
                  </a:cubicBezTo>
                  <a:cubicBezTo>
                    <a:pt x="67469" y="39717"/>
                    <a:pt x="70684" y="39070"/>
                    <a:pt x="73819" y="38130"/>
                  </a:cubicBezTo>
                  <a:cubicBezTo>
                    <a:pt x="73892" y="38108"/>
                    <a:pt x="91642" y="32189"/>
                    <a:pt x="95250" y="30986"/>
                  </a:cubicBezTo>
                  <a:lnTo>
                    <a:pt x="109537" y="26224"/>
                  </a:lnTo>
                  <a:lnTo>
                    <a:pt x="116681" y="23843"/>
                  </a:lnTo>
                  <a:cubicBezTo>
                    <a:pt x="134508" y="11957"/>
                    <a:pt x="115466" y="22954"/>
                    <a:pt x="157162" y="16699"/>
                  </a:cubicBezTo>
                  <a:cubicBezTo>
                    <a:pt x="162127" y="15954"/>
                    <a:pt x="166687" y="13524"/>
                    <a:pt x="171450" y="11936"/>
                  </a:cubicBezTo>
                  <a:lnTo>
                    <a:pt x="178594" y="9555"/>
                  </a:lnTo>
                  <a:lnTo>
                    <a:pt x="185737" y="7174"/>
                  </a:lnTo>
                  <a:cubicBezTo>
                    <a:pt x="188118" y="5586"/>
                    <a:pt x="190321" y="3691"/>
                    <a:pt x="192881" y="2411"/>
                  </a:cubicBezTo>
                  <a:cubicBezTo>
                    <a:pt x="195126" y="1288"/>
                    <a:pt x="197515" y="30"/>
                    <a:pt x="200025" y="30"/>
                  </a:cubicBezTo>
                  <a:cubicBezTo>
                    <a:pt x="231785" y="30"/>
                    <a:pt x="263525" y="1617"/>
                    <a:pt x="295275" y="2411"/>
                  </a:cubicBezTo>
                  <a:cubicBezTo>
                    <a:pt x="297656" y="3205"/>
                    <a:pt x="333376" y="-367"/>
                    <a:pt x="357188" y="30"/>
                  </a:cubicBezTo>
                  <a:cubicBezTo>
                    <a:pt x="381001" y="427"/>
                    <a:pt x="425053" y="3206"/>
                    <a:pt x="438150" y="4793"/>
                  </a:cubicBezTo>
                  <a:cubicBezTo>
                    <a:pt x="451247" y="6380"/>
                    <a:pt x="436563" y="5190"/>
                    <a:pt x="435769" y="9555"/>
                  </a:cubicBezTo>
                  <a:cubicBezTo>
                    <a:pt x="434975" y="13920"/>
                    <a:pt x="434578" y="24239"/>
                    <a:pt x="433387" y="30986"/>
                  </a:cubicBezTo>
                  <a:cubicBezTo>
                    <a:pt x="432196" y="37733"/>
                    <a:pt x="432881" y="37267"/>
                    <a:pt x="428625" y="50036"/>
                  </a:cubicBezTo>
                  <a:cubicBezTo>
                    <a:pt x="429419" y="70674"/>
                    <a:pt x="429585" y="91345"/>
                    <a:pt x="431006" y="111949"/>
                  </a:cubicBezTo>
                  <a:cubicBezTo>
                    <a:pt x="431179" y="114453"/>
                    <a:pt x="431612" y="117318"/>
                    <a:pt x="433387" y="119093"/>
                  </a:cubicBezTo>
                  <a:cubicBezTo>
                    <a:pt x="437434" y="123140"/>
                    <a:pt x="447675" y="128618"/>
                    <a:pt x="447675" y="128618"/>
                  </a:cubicBezTo>
                  <a:lnTo>
                    <a:pt x="457200" y="142905"/>
                  </a:lnTo>
                  <a:lnTo>
                    <a:pt x="461962" y="150049"/>
                  </a:lnTo>
                  <a:cubicBezTo>
                    <a:pt x="462621" y="153343"/>
                    <a:pt x="464438" y="164983"/>
                    <a:pt x="466725" y="169099"/>
                  </a:cubicBezTo>
                  <a:cubicBezTo>
                    <a:pt x="469505" y="174102"/>
                    <a:pt x="476250" y="183386"/>
                    <a:pt x="476250" y="183386"/>
                  </a:cubicBezTo>
                  <a:lnTo>
                    <a:pt x="481012" y="197674"/>
                  </a:lnTo>
                  <a:cubicBezTo>
                    <a:pt x="483108" y="203963"/>
                    <a:pt x="486781" y="217059"/>
                    <a:pt x="492919" y="219105"/>
                  </a:cubicBezTo>
                  <a:lnTo>
                    <a:pt x="500062" y="221486"/>
                  </a:lnTo>
                  <a:cubicBezTo>
                    <a:pt x="501650" y="223867"/>
                    <a:pt x="503663" y="226015"/>
                    <a:pt x="504825" y="228630"/>
                  </a:cubicBezTo>
                  <a:cubicBezTo>
                    <a:pt x="506864" y="233218"/>
                    <a:pt x="506802" y="238741"/>
                    <a:pt x="509587" y="242918"/>
                  </a:cubicBezTo>
                  <a:lnTo>
                    <a:pt x="514350" y="250061"/>
                  </a:lnTo>
                  <a:cubicBezTo>
                    <a:pt x="518948" y="263858"/>
                    <a:pt x="517950" y="257616"/>
                    <a:pt x="514350" y="281018"/>
                  </a:cubicBezTo>
                  <a:cubicBezTo>
                    <a:pt x="513968" y="283499"/>
                    <a:pt x="513537" y="286201"/>
                    <a:pt x="511969" y="288161"/>
                  </a:cubicBezTo>
                  <a:cubicBezTo>
                    <a:pt x="510181" y="290396"/>
                    <a:pt x="507206" y="291336"/>
                    <a:pt x="504825" y="292924"/>
                  </a:cubicBezTo>
                  <a:lnTo>
                    <a:pt x="500062" y="307211"/>
                  </a:lnTo>
                  <a:cubicBezTo>
                    <a:pt x="499268" y="309592"/>
                    <a:pt x="498290" y="311920"/>
                    <a:pt x="497681" y="314355"/>
                  </a:cubicBezTo>
                  <a:cubicBezTo>
                    <a:pt x="496094" y="320705"/>
                    <a:pt x="496550" y="327959"/>
                    <a:pt x="492919" y="333405"/>
                  </a:cubicBezTo>
                  <a:lnTo>
                    <a:pt x="495300" y="342930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3" name="Forma livre 462"/>
            <p:cNvSpPr/>
            <p:nvPr/>
          </p:nvSpPr>
          <p:spPr>
            <a:xfrm>
              <a:off x="441524" y="4638199"/>
              <a:ext cx="277592" cy="328570"/>
            </a:xfrm>
            <a:custGeom>
              <a:avLst/>
              <a:gdLst>
                <a:gd name="connsiteX0" fmla="*/ 300037 w 421481"/>
                <a:gd name="connsiteY0" fmla="*/ 397833 h 498883"/>
                <a:gd name="connsiteX1" fmla="*/ 288131 w 421481"/>
                <a:gd name="connsiteY1" fmla="*/ 393071 h 498883"/>
                <a:gd name="connsiteX2" fmla="*/ 280987 w 421481"/>
                <a:gd name="connsiteY2" fmla="*/ 390690 h 498883"/>
                <a:gd name="connsiteX3" fmla="*/ 259556 w 421481"/>
                <a:gd name="connsiteY3" fmla="*/ 395452 h 498883"/>
                <a:gd name="connsiteX4" fmla="*/ 245268 w 421481"/>
                <a:gd name="connsiteY4" fmla="*/ 404977 h 498883"/>
                <a:gd name="connsiteX5" fmla="*/ 238125 w 421481"/>
                <a:gd name="connsiteY5" fmla="*/ 409740 h 498883"/>
                <a:gd name="connsiteX6" fmla="*/ 219075 w 421481"/>
                <a:gd name="connsiteY6" fmla="*/ 412121 h 498883"/>
                <a:gd name="connsiteX7" fmla="*/ 214312 w 421481"/>
                <a:gd name="connsiteY7" fmla="*/ 428790 h 498883"/>
                <a:gd name="connsiteX8" fmla="*/ 209550 w 421481"/>
                <a:gd name="connsiteY8" fmla="*/ 443077 h 498883"/>
                <a:gd name="connsiteX9" fmla="*/ 202406 w 421481"/>
                <a:gd name="connsiteY9" fmla="*/ 450221 h 498883"/>
                <a:gd name="connsiteX10" fmla="*/ 195262 w 421481"/>
                <a:gd name="connsiteY10" fmla="*/ 466890 h 498883"/>
                <a:gd name="connsiteX11" fmla="*/ 188118 w 421481"/>
                <a:gd name="connsiteY11" fmla="*/ 481177 h 498883"/>
                <a:gd name="connsiteX12" fmla="*/ 180975 w 421481"/>
                <a:gd name="connsiteY12" fmla="*/ 485940 h 498883"/>
                <a:gd name="connsiteX13" fmla="*/ 178593 w 421481"/>
                <a:gd name="connsiteY13" fmla="*/ 493083 h 498883"/>
                <a:gd name="connsiteX14" fmla="*/ 140493 w 421481"/>
                <a:gd name="connsiteY14" fmla="*/ 495465 h 498883"/>
                <a:gd name="connsiteX15" fmla="*/ 119062 w 421481"/>
                <a:gd name="connsiteY15" fmla="*/ 485940 h 498883"/>
                <a:gd name="connsiteX16" fmla="*/ 109537 w 421481"/>
                <a:gd name="connsiteY16" fmla="*/ 464508 h 498883"/>
                <a:gd name="connsiteX17" fmla="*/ 100012 w 421481"/>
                <a:gd name="connsiteY17" fmla="*/ 462127 h 498883"/>
                <a:gd name="connsiteX18" fmla="*/ 14287 w 421481"/>
                <a:gd name="connsiteY18" fmla="*/ 459746 h 498883"/>
                <a:gd name="connsiteX19" fmla="*/ 2381 w 421481"/>
                <a:gd name="connsiteY19" fmla="*/ 443077 h 498883"/>
                <a:gd name="connsiteX20" fmla="*/ 0 w 421481"/>
                <a:gd name="connsiteY20" fmla="*/ 435933 h 498883"/>
                <a:gd name="connsiteX21" fmla="*/ 9525 w 421481"/>
                <a:gd name="connsiteY21" fmla="*/ 295440 h 498883"/>
                <a:gd name="connsiteX22" fmla="*/ 16668 w 421481"/>
                <a:gd name="connsiteY22" fmla="*/ 288296 h 498883"/>
                <a:gd name="connsiteX23" fmla="*/ 21431 w 421481"/>
                <a:gd name="connsiteY23" fmla="*/ 281152 h 498883"/>
                <a:gd name="connsiteX24" fmla="*/ 35718 w 421481"/>
                <a:gd name="connsiteY24" fmla="*/ 274008 h 498883"/>
                <a:gd name="connsiteX25" fmla="*/ 40481 w 421481"/>
                <a:gd name="connsiteY25" fmla="*/ 150183 h 498883"/>
                <a:gd name="connsiteX26" fmla="*/ 57150 w 421481"/>
                <a:gd name="connsiteY26" fmla="*/ 138277 h 498883"/>
                <a:gd name="connsiteX27" fmla="*/ 64293 w 421481"/>
                <a:gd name="connsiteY27" fmla="*/ 135896 h 498883"/>
                <a:gd name="connsiteX28" fmla="*/ 71437 w 421481"/>
                <a:gd name="connsiteY28" fmla="*/ 133515 h 498883"/>
                <a:gd name="connsiteX29" fmla="*/ 78581 w 421481"/>
                <a:gd name="connsiteY29" fmla="*/ 131133 h 498883"/>
                <a:gd name="connsiteX30" fmla="*/ 83343 w 421481"/>
                <a:gd name="connsiteY30" fmla="*/ 123990 h 498883"/>
                <a:gd name="connsiteX31" fmla="*/ 90487 w 421481"/>
                <a:gd name="connsiteY31" fmla="*/ 121608 h 498883"/>
                <a:gd name="connsiteX32" fmla="*/ 92868 w 421481"/>
                <a:gd name="connsiteY32" fmla="*/ 112083 h 498883"/>
                <a:gd name="connsiteX33" fmla="*/ 107156 w 421481"/>
                <a:gd name="connsiteY33" fmla="*/ 104940 h 498883"/>
                <a:gd name="connsiteX34" fmla="*/ 154781 w 421481"/>
                <a:gd name="connsiteY34" fmla="*/ 102558 h 498883"/>
                <a:gd name="connsiteX35" fmla="*/ 166687 w 421481"/>
                <a:gd name="connsiteY35" fmla="*/ 88271 h 498883"/>
                <a:gd name="connsiteX36" fmla="*/ 171450 w 421481"/>
                <a:gd name="connsiteY36" fmla="*/ 73983 h 498883"/>
                <a:gd name="connsiteX37" fmla="*/ 183356 w 421481"/>
                <a:gd name="connsiteY37" fmla="*/ 62077 h 498883"/>
                <a:gd name="connsiteX38" fmla="*/ 190500 w 421481"/>
                <a:gd name="connsiteY38" fmla="*/ 54933 h 498883"/>
                <a:gd name="connsiteX39" fmla="*/ 197643 w 421481"/>
                <a:gd name="connsiteY39" fmla="*/ 52552 h 498883"/>
                <a:gd name="connsiteX40" fmla="*/ 211931 w 421481"/>
                <a:gd name="connsiteY40" fmla="*/ 43027 h 498883"/>
                <a:gd name="connsiteX41" fmla="*/ 226218 w 421481"/>
                <a:gd name="connsiteY41" fmla="*/ 38265 h 498883"/>
                <a:gd name="connsiteX42" fmla="*/ 235743 w 421481"/>
                <a:gd name="connsiteY42" fmla="*/ 23977 h 498883"/>
                <a:gd name="connsiteX43" fmla="*/ 257175 w 421481"/>
                <a:gd name="connsiteY43" fmla="*/ 16833 h 498883"/>
                <a:gd name="connsiteX44" fmla="*/ 264318 w 421481"/>
                <a:gd name="connsiteY44" fmla="*/ 14452 h 498883"/>
                <a:gd name="connsiteX45" fmla="*/ 283368 w 421481"/>
                <a:gd name="connsiteY45" fmla="*/ 9690 h 498883"/>
                <a:gd name="connsiteX46" fmla="*/ 304800 w 421481"/>
                <a:gd name="connsiteY46" fmla="*/ 2546 h 498883"/>
                <a:gd name="connsiteX47" fmla="*/ 311943 w 421481"/>
                <a:gd name="connsiteY47" fmla="*/ 165 h 498883"/>
                <a:gd name="connsiteX48" fmla="*/ 357187 w 421481"/>
                <a:gd name="connsiteY48" fmla="*/ 2546 h 498883"/>
                <a:gd name="connsiteX49" fmla="*/ 366712 w 421481"/>
                <a:gd name="connsiteY49" fmla="*/ 16833 h 498883"/>
                <a:gd name="connsiteX50" fmla="*/ 373856 w 421481"/>
                <a:gd name="connsiteY50" fmla="*/ 21596 h 498883"/>
                <a:gd name="connsiteX51" fmla="*/ 381000 w 421481"/>
                <a:gd name="connsiteY51" fmla="*/ 47790 h 498883"/>
                <a:gd name="connsiteX52" fmla="*/ 390525 w 421481"/>
                <a:gd name="connsiteY52" fmla="*/ 62077 h 498883"/>
                <a:gd name="connsiteX53" fmla="*/ 395287 w 421481"/>
                <a:gd name="connsiteY53" fmla="*/ 69221 h 498883"/>
                <a:gd name="connsiteX54" fmla="*/ 400050 w 421481"/>
                <a:gd name="connsiteY54" fmla="*/ 85890 h 498883"/>
                <a:gd name="connsiteX55" fmla="*/ 407193 w 421481"/>
                <a:gd name="connsiteY55" fmla="*/ 109702 h 498883"/>
                <a:gd name="connsiteX56" fmla="*/ 411956 w 421481"/>
                <a:gd name="connsiteY56" fmla="*/ 123990 h 498883"/>
                <a:gd name="connsiteX57" fmla="*/ 414337 w 421481"/>
                <a:gd name="connsiteY57" fmla="*/ 131133 h 498883"/>
                <a:gd name="connsiteX58" fmla="*/ 421481 w 421481"/>
                <a:gd name="connsiteY58" fmla="*/ 157327 h 498883"/>
                <a:gd name="connsiteX59" fmla="*/ 419100 w 421481"/>
                <a:gd name="connsiteY59" fmla="*/ 169233 h 498883"/>
                <a:gd name="connsiteX60" fmla="*/ 411956 w 421481"/>
                <a:gd name="connsiteY60" fmla="*/ 171615 h 498883"/>
                <a:gd name="connsiteX61" fmla="*/ 397668 w 421481"/>
                <a:gd name="connsiteY61" fmla="*/ 178758 h 498883"/>
                <a:gd name="connsiteX62" fmla="*/ 395287 w 421481"/>
                <a:gd name="connsiteY62" fmla="*/ 281152 h 498883"/>
                <a:gd name="connsiteX63" fmla="*/ 400050 w 421481"/>
                <a:gd name="connsiteY63" fmla="*/ 295440 h 498883"/>
                <a:gd name="connsiteX64" fmla="*/ 397668 w 421481"/>
                <a:gd name="connsiteY64" fmla="*/ 328777 h 498883"/>
                <a:gd name="connsiteX65" fmla="*/ 390525 w 421481"/>
                <a:gd name="connsiteY65" fmla="*/ 333540 h 498883"/>
                <a:gd name="connsiteX66" fmla="*/ 385762 w 421481"/>
                <a:gd name="connsiteY66" fmla="*/ 340683 h 498883"/>
                <a:gd name="connsiteX67" fmla="*/ 378618 w 421481"/>
                <a:gd name="connsiteY67" fmla="*/ 343065 h 498883"/>
                <a:gd name="connsiteX68" fmla="*/ 371475 w 421481"/>
                <a:gd name="connsiteY68" fmla="*/ 347827 h 498883"/>
                <a:gd name="connsiteX69" fmla="*/ 361950 w 421481"/>
                <a:gd name="connsiteY69" fmla="*/ 362115 h 498883"/>
                <a:gd name="connsiteX70" fmla="*/ 359568 w 421481"/>
                <a:gd name="connsiteY70" fmla="*/ 369258 h 498883"/>
                <a:gd name="connsiteX71" fmla="*/ 340518 w 421481"/>
                <a:gd name="connsiteY71" fmla="*/ 385927 h 498883"/>
                <a:gd name="connsiteX72" fmla="*/ 323850 w 421481"/>
                <a:gd name="connsiteY72" fmla="*/ 390690 h 498883"/>
                <a:gd name="connsiteX73" fmla="*/ 300037 w 421481"/>
                <a:gd name="connsiteY73" fmla="*/ 397833 h 498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1481" h="498883">
                  <a:moveTo>
                    <a:pt x="300037" y="397833"/>
                  </a:moveTo>
                  <a:cubicBezTo>
                    <a:pt x="294084" y="398230"/>
                    <a:pt x="292133" y="394572"/>
                    <a:pt x="288131" y="393071"/>
                  </a:cubicBezTo>
                  <a:cubicBezTo>
                    <a:pt x="285781" y="392190"/>
                    <a:pt x="283497" y="390690"/>
                    <a:pt x="280987" y="390690"/>
                  </a:cubicBezTo>
                  <a:cubicBezTo>
                    <a:pt x="272606" y="390690"/>
                    <a:pt x="266922" y="392997"/>
                    <a:pt x="259556" y="395452"/>
                  </a:cubicBezTo>
                  <a:lnTo>
                    <a:pt x="245268" y="404977"/>
                  </a:lnTo>
                  <a:cubicBezTo>
                    <a:pt x="242887" y="406564"/>
                    <a:pt x="240965" y="409385"/>
                    <a:pt x="238125" y="409740"/>
                  </a:cubicBezTo>
                  <a:lnTo>
                    <a:pt x="219075" y="412121"/>
                  </a:lnTo>
                  <a:cubicBezTo>
                    <a:pt x="211086" y="436082"/>
                    <a:pt x="223263" y="398952"/>
                    <a:pt x="214312" y="428790"/>
                  </a:cubicBezTo>
                  <a:cubicBezTo>
                    <a:pt x="212870" y="433598"/>
                    <a:pt x="213100" y="439527"/>
                    <a:pt x="209550" y="443077"/>
                  </a:cubicBezTo>
                  <a:lnTo>
                    <a:pt x="202406" y="450221"/>
                  </a:lnTo>
                  <a:cubicBezTo>
                    <a:pt x="196823" y="466971"/>
                    <a:pt x="204088" y="446298"/>
                    <a:pt x="195262" y="466890"/>
                  </a:cubicBezTo>
                  <a:cubicBezTo>
                    <a:pt x="192356" y="473670"/>
                    <a:pt x="193840" y="475455"/>
                    <a:pt x="188118" y="481177"/>
                  </a:cubicBezTo>
                  <a:cubicBezTo>
                    <a:pt x="186094" y="483201"/>
                    <a:pt x="183356" y="484352"/>
                    <a:pt x="180975" y="485940"/>
                  </a:cubicBezTo>
                  <a:cubicBezTo>
                    <a:pt x="180181" y="488321"/>
                    <a:pt x="180161" y="491123"/>
                    <a:pt x="178593" y="493083"/>
                  </a:cubicBezTo>
                  <a:cubicBezTo>
                    <a:pt x="169763" y="504120"/>
                    <a:pt x="149264" y="496140"/>
                    <a:pt x="140493" y="495465"/>
                  </a:cubicBezTo>
                  <a:cubicBezTo>
                    <a:pt x="123491" y="489797"/>
                    <a:pt x="130383" y="493486"/>
                    <a:pt x="119062" y="485940"/>
                  </a:cubicBezTo>
                  <a:cubicBezTo>
                    <a:pt x="118122" y="483120"/>
                    <a:pt x="114390" y="467743"/>
                    <a:pt x="109537" y="464508"/>
                  </a:cubicBezTo>
                  <a:cubicBezTo>
                    <a:pt x="106814" y="462693"/>
                    <a:pt x="103281" y="462290"/>
                    <a:pt x="100012" y="462127"/>
                  </a:cubicBezTo>
                  <a:cubicBezTo>
                    <a:pt x="71462" y="460700"/>
                    <a:pt x="42862" y="460540"/>
                    <a:pt x="14287" y="459746"/>
                  </a:cubicBezTo>
                  <a:cubicBezTo>
                    <a:pt x="2380" y="455778"/>
                    <a:pt x="7937" y="459746"/>
                    <a:pt x="2381" y="443077"/>
                  </a:cubicBezTo>
                  <a:lnTo>
                    <a:pt x="0" y="435933"/>
                  </a:lnTo>
                  <a:cubicBezTo>
                    <a:pt x="3175" y="389102"/>
                    <a:pt x="4259" y="342082"/>
                    <a:pt x="9525" y="295440"/>
                  </a:cubicBezTo>
                  <a:cubicBezTo>
                    <a:pt x="9903" y="292094"/>
                    <a:pt x="14512" y="290883"/>
                    <a:pt x="16668" y="288296"/>
                  </a:cubicBezTo>
                  <a:cubicBezTo>
                    <a:pt x="18500" y="286097"/>
                    <a:pt x="19407" y="283176"/>
                    <a:pt x="21431" y="281152"/>
                  </a:cubicBezTo>
                  <a:cubicBezTo>
                    <a:pt x="26046" y="276538"/>
                    <a:pt x="29910" y="275945"/>
                    <a:pt x="35718" y="274008"/>
                  </a:cubicBezTo>
                  <a:cubicBezTo>
                    <a:pt x="50563" y="229490"/>
                    <a:pt x="35617" y="276668"/>
                    <a:pt x="40481" y="150183"/>
                  </a:cubicBezTo>
                  <a:cubicBezTo>
                    <a:pt x="40893" y="139463"/>
                    <a:pt x="47595" y="141462"/>
                    <a:pt x="57150" y="138277"/>
                  </a:cubicBezTo>
                  <a:lnTo>
                    <a:pt x="64293" y="135896"/>
                  </a:lnTo>
                  <a:lnTo>
                    <a:pt x="71437" y="133515"/>
                  </a:lnTo>
                  <a:lnTo>
                    <a:pt x="78581" y="131133"/>
                  </a:lnTo>
                  <a:cubicBezTo>
                    <a:pt x="80168" y="128752"/>
                    <a:pt x="81108" y="125778"/>
                    <a:pt x="83343" y="123990"/>
                  </a:cubicBezTo>
                  <a:cubicBezTo>
                    <a:pt x="85303" y="122422"/>
                    <a:pt x="88919" y="123568"/>
                    <a:pt x="90487" y="121608"/>
                  </a:cubicBezTo>
                  <a:cubicBezTo>
                    <a:pt x="92531" y="119052"/>
                    <a:pt x="91053" y="114806"/>
                    <a:pt x="92868" y="112083"/>
                  </a:cubicBezTo>
                  <a:cubicBezTo>
                    <a:pt x="94696" y="109342"/>
                    <a:pt x="103792" y="105233"/>
                    <a:pt x="107156" y="104940"/>
                  </a:cubicBezTo>
                  <a:cubicBezTo>
                    <a:pt x="122991" y="103563"/>
                    <a:pt x="138906" y="103352"/>
                    <a:pt x="154781" y="102558"/>
                  </a:cubicBezTo>
                  <a:cubicBezTo>
                    <a:pt x="159270" y="98070"/>
                    <a:pt x="164034" y="94241"/>
                    <a:pt x="166687" y="88271"/>
                  </a:cubicBezTo>
                  <a:cubicBezTo>
                    <a:pt x="168726" y="83683"/>
                    <a:pt x="168665" y="78160"/>
                    <a:pt x="171450" y="73983"/>
                  </a:cubicBezTo>
                  <a:cubicBezTo>
                    <a:pt x="180180" y="60888"/>
                    <a:pt x="171450" y="71999"/>
                    <a:pt x="183356" y="62077"/>
                  </a:cubicBezTo>
                  <a:cubicBezTo>
                    <a:pt x="185943" y="59921"/>
                    <a:pt x="187698" y="56801"/>
                    <a:pt x="190500" y="54933"/>
                  </a:cubicBezTo>
                  <a:cubicBezTo>
                    <a:pt x="192588" y="53541"/>
                    <a:pt x="195449" y="53771"/>
                    <a:pt x="197643" y="52552"/>
                  </a:cubicBezTo>
                  <a:cubicBezTo>
                    <a:pt x="202647" y="49772"/>
                    <a:pt x="206501" y="44837"/>
                    <a:pt x="211931" y="43027"/>
                  </a:cubicBezTo>
                  <a:lnTo>
                    <a:pt x="226218" y="38265"/>
                  </a:lnTo>
                  <a:cubicBezTo>
                    <a:pt x="229393" y="33502"/>
                    <a:pt x="230313" y="25787"/>
                    <a:pt x="235743" y="23977"/>
                  </a:cubicBezTo>
                  <a:lnTo>
                    <a:pt x="257175" y="16833"/>
                  </a:lnTo>
                  <a:cubicBezTo>
                    <a:pt x="259556" y="16039"/>
                    <a:pt x="261883" y="15061"/>
                    <a:pt x="264318" y="14452"/>
                  </a:cubicBezTo>
                  <a:cubicBezTo>
                    <a:pt x="270668" y="12865"/>
                    <a:pt x="277159" y="11760"/>
                    <a:pt x="283368" y="9690"/>
                  </a:cubicBezTo>
                  <a:lnTo>
                    <a:pt x="304800" y="2546"/>
                  </a:lnTo>
                  <a:lnTo>
                    <a:pt x="311943" y="165"/>
                  </a:lnTo>
                  <a:cubicBezTo>
                    <a:pt x="327024" y="959"/>
                    <a:pt x="342739" y="-1851"/>
                    <a:pt x="357187" y="2546"/>
                  </a:cubicBezTo>
                  <a:cubicBezTo>
                    <a:pt x="362663" y="4212"/>
                    <a:pt x="361950" y="13658"/>
                    <a:pt x="366712" y="16833"/>
                  </a:cubicBezTo>
                  <a:lnTo>
                    <a:pt x="373856" y="21596"/>
                  </a:lnTo>
                  <a:cubicBezTo>
                    <a:pt x="375134" y="27987"/>
                    <a:pt x="377546" y="42610"/>
                    <a:pt x="381000" y="47790"/>
                  </a:cubicBezTo>
                  <a:lnTo>
                    <a:pt x="390525" y="62077"/>
                  </a:lnTo>
                  <a:lnTo>
                    <a:pt x="395287" y="69221"/>
                  </a:lnTo>
                  <a:cubicBezTo>
                    <a:pt x="402730" y="98996"/>
                    <a:pt x="393217" y="61977"/>
                    <a:pt x="400050" y="85890"/>
                  </a:cubicBezTo>
                  <a:cubicBezTo>
                    <a:pt x="407251" y="111090"/>
                    <a:pt x="395871" y="75737"/>
                    <a:pt x="407193" y="109702"/>
                  </a:cubicBezTo>
                  <a:lnTo>
                    <a:pt x="411956" y="123990"/>
                  </a:lnTo>
                  <a:cubicBezTo>
                    <a:pt x="412750" y="126371"/>
                    <a:pt x="413728" y="128698"/>
                    <a:pt x="414337" y="131133"/>
                  </a:cubicBezTo>
                  <a:cubicBezTo>
                    <a:pt x="419709" y="152618"/>
                    <a:pt x="417030" y="143973"/>
                    <a:pt x="421481" y="157327"/>
                  </a:cubicBezTo>
                  <a:cubicBezTo>
                    <a:pt x="420687" y="161296"/>
                    <a:pt x="421345" y="165865"/>
                    <a:pt x="419100" y="169233"/>
                  </a:cubicBezTo>
                  <a:cubicBezTo>
                    <a:pt x="417708" y="171322"/>
                    <a:pt x="414201" y="170492"/>
                    <a:pt x="411956" y="171615"/>
                  </a:cubicBezTo>
                  <a:cubicBezTo>
                    <a:pt x="393498" y="180844"/>
                    <a:pt x="415618" y="172775"/>
                    <a:pt x="397668" y="178758"/>
                  </a:cubicBezTo>
                  <a:cubicBezTo>
                    <a:pt x="375614" y="211843"/>
                    <a:pt x="389240" y="188434"/>
                    <a:pt x="395287" y="281152"/>
                  </a:cubicBezTo>
                  <a:cubicBezTo>
                    <a:pt x="395614" y="286162"/>
                    <a:pt x="400050" y="295440"/>
                    <a:pt x="400050" y="295440"/>
                  </a:cubicBezTo>
                  <a:cubicBezTo>
                    <a:pt x="399256" y="306552"/>
                    <a:pt x="400370" y="317969"/>
                    <a:pt x="397668" y="328777"/>
                  </a:cubicBezTo>
                  <a:cubicBezTo>
                    <a:pt x="396974" y="331553"/>
                    <a:pt x="392549" y="331516"/>
                    <a:pt x="390525" y="333540"/>
                  </a:cubicBezTo>
                  <a:cubicBezTo>
                    <a:pt x="388501" y="335564"/>
                    <a:pt x="387997" y="338895"/>
                    <a:pt x="385762" y="340683"/>
                  </a:cubicBezTo>
                  <a:cubicBezTo>
                    <a:pt x="383802" y="342251"/>
                    <a:pt x="380863" y="341942"/>
                    <a:pt x="378618" y="343065"/>
                  </a:cubicBezTo>
                  <a:cubicBezTo>
                    <a:pt x="376059" y="344345"/>
                    <a:pt x="373856" y="346240"/>
                    <a:pt x="371475" y="347827"/>
                  </a:cubicBezTo>
                  <a:cubicBezTo>
                    <a:pt x="368300" y="352590"/>
                    <a:pt x="363761" y="356685"/>
                    <a:pt x="361950" y="362115"/>
                  </a:cubicBezTo>
                  <a:cubicBezTo>
                    <a:pt x="361156" y="364496"/>
                    <a:pt x="360691" y="367013"/>
                    <a:pt x="359568" y="369258"/>
                  </a:cubicBezTo>
                  <a:cubicBezTo>
                    <a:pt x="355678" y="377038"/>
                    <a:pt x="349094" y="383068"/>
                    <a:pt x="340518" y="385927"/>
                  </a:cubicBezTo>
                  <a:cubicBezTo>
                    <a:pt x="334860" y="387813"/>
                    <a:pt x="329825" y="389694"/>
                    <a:pt x="323850" y="390690"/>
                  </a:cubicBezTo>
                  <a:cubicBezTo>
                    <a:pt x="317538" y="391742"/>
                    <a:pt x="305990" y="397436"/>
                    <a:pt x="300037" y="39783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4" name="Forma livre 463"/>
            <p:cNvSpPr/>
            <p:nvPr/>
          </p:nvSpPr>
          <p:spPr>
            <a:xfrm>
              <a:off x="991933" y="4589690"/>
              <a:ext cx="488032" cy="572764"/>
            </a:xfrm>
            <a:custGeom>
              <a:avLst/>
              <a:gdLst>
                <a:gd name="connsiteX0" fmla="*/ 331100 w 741002"/>
                <a:gd name="connsiteY0" fmla="*/ 823912 h 869655"/>
                <a:gd name="connsiteX1" fmla="*/ 304906 w 741002"/>
                <a:gd name="connsiteY1" fmla="*/ 842962 h 869655"/>
                <a:gd name="connsiteX2" fmla="*/ 297763 w 741002"/>
                <a:gd name="connsiteY2" fmla="*/ 847725 h 869655"/>
                <a:gd name="connsiteX3" fmla="*/ 290619 w 741002"/>
                <a:gd name="connsiteY3" fmla="*/ 850106 h 869655"/>
                <a:gd name="connsiteX4" fmla="*/ 276331 w 741002"/>
                <a:gd name="connsiteY4" fmla="*/ 859631 h 869655"/>
                <a:gd name="connsiteX5" fmla="*/ 269188 w 741002"/>
                <a:gd name="connsiteY5" fmla="*/ 864394 h 869655"/>
                <a:gd name="connsiteX6" fmla="*/ 188225 w 741002"/>
                <a:gd name="connsiteY6" fmla="*/ 869156 h 869655"/>
                <a:gd name="connsiteX7" fmla="*/ 92975 w 741002"/>
                <a:gd name="connsiteY7" fmla="*/ 866775 h 869655"/>
                <a:gd name="connsiteX8" fmla="*/ 88213 w 741002"/>
                <a:gd name="connsiteY8" fmla="*/ 852487 h 869655"/>
                <a:gd name="connsiteX9" fmla="*/ 83450 w 741002"/>
                <a:gd name="connsiteY9" fmla="*/ 833437 h 869655"/>
                <a:gd name="connsiteX10" fmla="*/ 78688 w 741002"/>
                <a:gd name="connsiteY10" fmla="*/ 826294 h 869655"/>
                <a:gd name="connsiteX11" fmla="*/ 73925 w 741002"/>
                <a:gd name="connsiteY11" fmla="*/ 812006 h 869655"/>
                <a:gd name="connsiteX12" fmla="*/ 69163 w 741002"/>
                <a:gd name="connsiteY12" fmla="*/ 804862 h 869655"/>
                <a:gd name="connsiteX13" fmla="*/ 64400 w 741002"/>
                <a:gd name="connsiteY13" fmla="*/ 790575 h 869655"/>
                <a:gd name="connsiteX14" fmla="*/ 62019 w 741002"/>
                <a:gd name="connsiteY14" fmla="*/ 783431 h 869655"/>
                <a:gd name="connsiteX15" fmla="*/ 57256 w 741002"/>
                <a:gd name="connsiteY15" fmla="*/ 776287 h 869655"/>
                <a:gd name="connsiteX16" fmla="*/ 50113 w 741002"/>
                <a:gd name="connsiteY16" fmla="*/ 754856 h 869655"/>
                <a:gd name="connsiteX17" fmla="*/ 47731 w 741002"/>
                <a:gd name="connsiteY17" fmla="*/ 747712 h 869655"/>
                <a:gd name="connsiteX18" fmla="*/ 45350 w 741002"/>
                <a:gd name="connsiteY18" fmla="*/ 740569 h 869655"/>
                <a:gd name="connsiteX19" fmla="*/ 45350 w 741002"/>
                <a:gd name="connsiteY19" fmla="*/ 664369 h 869655"/>
                <a:gd name="connsiteX20" fmla="*/ 47731 w 741002"/>
                <a:gd name="connsiteY20" fmla="*/ 657225 h 869655"/>
                <a:gd name="connsiteX21" fmla="*/ 50113 w 741002"/>
                <a:gd name="connsiteY21" fmla="*/ 645319 h 869655"/>
                <a:gd name="connsiteX22" fmla="*/ 52494 w 741002"/>
                <a:gd name="connsiteY22" fmla="*/ 635794 h 869655"/>
                <a:gd name="connsiteX23" fmla="*/ 54875 w 741002"/>
                <a:gd name="connsiteY23" fmla="*/ 623887 h 869655"/>
                <a:gd name="connsiteX24" fmla="*/ 59638 w 741002"/>
                <a:gd name="connsiteY24" fmla="*/ 616744 h 869655"/>
                <a:gd name="connsiteX25" fmla="*/ 62019 w 741002"/>
                <a:gd name="connsiteY25" fmla="*/ 604837 h 869655"/>
                <a:gd name="connsiteX26" fmla="*/ 62019 w 741002"/>
                <a:gd name="connsiteY26" fmla="*/ 521494 h 869655"/>
                <a:gd name="connsiteX27" fmla="*/ 14394 w 741002"/>
                <a:gd name="connsiteY27" fmla="*/ 519112 h 869655"/>
                <a:gd name="connsiteX28" fmla="*/ 7250 w 741002"/>
                <a:gd name="connsiteY28" fmla="*/ 514350 h 869655"/>
                <a:gd name="connsiteX29" fmla="*/ 106 w 741002"/>
                <a:gd name="connsiteY29" fmla="*/ 473869 h 869655"/>
                <a:gd name="connsiteX30" fmla="*/ 2488 w 741002"/>
                <a:gd name="connsiteY30" fmla="*/ 361950 h 869655"/>
                <a:gd name="connsiteX31" fmla="*/ 9631 w 741002"/>
                <a:gd name="connsiteY31" fmla="*/ 357187 h 869655"/>
                <a:gd name="connsiteX32" fmla="*/ 23919 w 741002"/>
                <a:gd name="connsiteY32" fmla="*/ 352425 h 869655"/>
                <a:gd name="connsiteX33" fmla="*/ 38206 w 741002"/>
                <a:gd name="connsiteY33" fmla="*/ 347662 h 869655"/>
                <a:gd name="connsiteX34" fmla="*/ 45350 w 741002"/>
                <a:gd name="connsiteY34" fmla="*/ 345281 h 869655"/>
                <a:gd name="connsiteX35" fmla="*/ 52494 w 741002"/>
                <a:gd name="connsiteY35" fmla="*/ 342900 h 869655"/>
                <a:gd name="connsiteX36" fmla="*/ 59638 w 741002"/>
                <a:gd name="connsiteY36" fmla="*/ 338137 h 869655"/>
                <a:gd name="connsiteX37" fmla="*/ 66781 w 741002"/>
                <a:gd name="connsiteY37" fmla="*/ 335756 h 869655"/>
                <a:gd name="connsiteX38" fmla="*/ 71544 w 741002"/>
                <a:gd name="connsiteY38" fmla="*/ 321469 h 869655"/>
                <a:gd name="connsiteX39" fmla="*/ 85831 w 741002"/>
                <a:gd name="connsiteY39" fmla="*/ 316706 h 869655"/>
                <a:gd name="connsiteX40" fmla="*/ 92975 w 741002"/>
                <a:gd name="connsiteY40" fmla="*/ 314325 h 869655"/>
                <a:gd name="connsiteX41" fmla="*/ 107263 w 741002"/>
                <a:gd name="connsiteY41" fmla="*/ 307181 h 869655"/>
                <a:gd name="connsiteX42" fmla="*/ 114406 w 741002"/>
                <a:gd name="connsiteY42" fmla="*/ 302419 h 869655"/>
                <a:gd name="connsiteX43" fmla="*/ 135838 w 741002"/>
                <a:gd name="connsiteY43" fmla="*/ 292894 h 869655"/>
                <a:gd name="connsiteX44" fmla="*/ 145363 w 741002"/>
                <a:gd name="connsiteY44" fmla="*/ 278606 h 869655"/>
                <a:gd name="connsiteX45" fmla="*/ 150125 w 741002"/>
                <a:gd name="connsiteY45" fmla="*/ 271462 h 869655"/>
                <a:gd name="connsiteX46" fmla="*/ 157269 w 741002"/>
                <a:gd name="connsiteY46" fmla="*/ 269081 h 869655"/>
                <a:gd name="connsiteX47" fmla="*/ 162031 w 741002"/>
                <a:gd name="connsiteY47" fmla="*/ 261937 h 869655"/>
                <a:gd name="connsiteX48" fmla="*/ 173938 w 741002"/>
                <a:gd name="connsiteY48" fmla="*/ 247650 h 869655"/>
                <a:gd name="connsiteX49" fmla="*/ 178700 w 741002"/>
                <a:gd name="connsiteY49" fmla="*/ 233362 h 869655"/>
                <a:gd name="connsiteX50" fmla="*/ 181081 w 741002"/>
                <a:gd name="connsiteY50" fmla="*/ 226219 h 869655"/>
                <a:gd name="connsiteX51" fmla="*/ 185844 w 741002"/>
                <a:gd name="connsiteY51" fmla="*/ 219075 h 869655"/>
                <a:gd name="connsiteX52" fmla="*/ 195369 w 741002"/>
                <a:gd name="connsiteY52" fmla="*/ 209550 h 869655"/>
                <a:gd name="connsiteX53" fmla="*/ 207275 w 741002"/>
                <a:gd name="connsiteY53" fmla="*/ 200025 h 869655"/>
                <a:gd name="connsiteX54" fmla="*/ 216800 w 741002"/>
                <a:gd name="connsiteY54" fmla="*/ 178594 h 869655"/>
                <a:gd name="connsiteX55" fmla="*/ 219181 w 741002"/>
                <a:gd name="connsiteY55" fmla="*/ 169069 h 869655"/>
                <a:gd name="connsiteX56" fmla="*/ 226325 w 741002"/>
                <a:gd name="connsiteY56" fmla="*/ 164306 h 869655"/>
                <a:gd name="connsiteX57" fmla="*/ 238231 w 741002"/>
                <a:gd name="connsiteY57" fmla="*/ 154781 h 869655"/>
                <a:gd name="connsiteX58" fmla="*/ 245375 w 741002"/>
                <a:gd name="connsiteY58" fmla="*/ 147637 h 869655"/>
                <a:gd name="connsiteX59" fmla="*/ 259663 w 741002"/>
                <a:gd name="connsiteY59" fmla="*/ 140494 h 869655"/>
                <a:gd name="connsiteX60" fmla="*/ 273950 w 741002"/>
                <a:gd name="connsiteY60" fmla="*/ 130969 h 869655"/>
                <a:gd name="connsiteX61" fmla="*/ 281094 w 741002"/>
                <a:gd name="connsiteY61" fmla="*/ 126206 h 869655"/>
                <a:gd name="connsiteX62" fmla="*/ 288238 w 741002"/>
                <a:gd name="connsiteY62" fmla="*/ 123825 h 869655"/>
                <a:gd name="connsiteX63" fmla="*/ 297763 w 741002"/>
                <a:gd name="connsiteY63" fmla="*/ 121444 h 869655"/>
                <a:gd name="connsiteX64" fmla="*/ 312050 w 741002"/>
                <a:gd name="connsiteY64" fmla="*/ 116681 h 869655"/>
                <a:gd name="connsiteX65" fmla="*/ 319194 w 741002"/>
                <a:gd name="connsiteY65" fmla="*/ 109537 h 869655"/>
                <a:gd name="connsiteX66" fmla="*/ 328719 w 741002"/>
                <a:gd name="connsiteY66" fmla="*/ 104775 h 869655"/>
                <a:gd name="connsiteX67" fmla="*/ 333481 w 741002"/>
                <a:gd name="connsiteY67" fmla="*/ 97631 h 869655"/>
                <a:gd name="connsiteX68" fmla="*/ 343006 w 741002"/>
                <a:gd name="connsiteY68" fmla="*/ 92869 h 869655"/>
                <a:gd name="connsiteX69" fmla="*/ 357294 w 741002"/>
                <a:gd name="connsiteY69" fmla="*/ 85725 h 869655"/>
                <a:gd name="connsiteX70" fmla="*/ 378725 w 741002"/>
                <a:gd name="connsiteY70" fmla="*/ 71437 h 869655"/>
                <a:gd name="connsiteX71" fmla="*/ 385869 w 741002"/>
                <a:gd name="connsiteY71" fmla="*/ 66675 h 869655"/>
                <a:gd name="connsiteX72" fmla="*/ 407300 w 741002"/>
                <a:gd name="connsiteY72" fmla="*/ 59531 h 869655"/>
                <a:gd name="connsiteX73" fmla="*/ 414444 w 741002"/>
                <a:gd name="connsiteY73" fmla="*/ 57150 h 869655"/>
                <a:gd name="connsiteX74" fmla="*/ 423969 w 741002"/>
                <a:gd name="connsiteY74" fmla="*/ 42862 h 869655"/>
                <a:gd name="connsiteX75" fmla="*/ 428731 w 741002"/>
                <a:gd name="connsiteY75" fmla="*/ 35719 h 869655"/>
                <a:gd name="connsiteX76" fmla="*/ 435875 w 741002"/>
                <a:gd name="connsiteY76" fmla="*/ 30956 h 869655"/>
                <a:gd name="connsiteX77" fmla="*/ 440638 w 741002"/>
                <a:gd name="connsiteY77" fmla="*/ 23812 h 869655"/>
                <a:gd name="connsiteX78" fmla="*/ 447781 w 741002"/>
                <a:gd name="connsiteY78" fmla="*/ 21431 h 869655"/>
                <a:gd name="connsiteX79" fmla="*/ 457306 w 741002"/>
                <a:gd name="connsiteY79" fmla="*/ 16669 h 869655"/>
                <a:gd name="connsiteX80" fmla="*/ 473975 w 741002"/>
                <a:gd name="connsiteY80" fmla="*/ 7144 h 869655"/>
                <a:gd name="connsiteX81" fmla="*/ 481119 w 741002"/>
                <a:gd name="connsiteY81" fmla="*/ 4762 h 869655"/>
                <a:gd name="connsiteX82" fmla="*/ 507313 w 741002"/>
                <a:gd name="connsiteY82" fmla="*/ 0 h 869655"/>
                <a:gd name="connsiteX83" fmla="*/ 604944 w 741002"/>
                <a:gd name="connsiteY83" fmla="*/ 2381 h 869655"/>
                <a:gd name="connsiteX84" fmla="*/ 621613 w 741002"/>
                <a:gd name="connsiteY84" fmla="*/ 11906 h 869655"/>
                <a:gd name="connsiteX85" fmla="*/ 631138 w 741002"/>
                <a:gd name="connsiteY85" fmla="*/ 14287 h 869655"/>
                <a:gd name="connsiteX86" fmla="*/ 669238 w 741002"/>
                <a:gd name="connsiteY86" fmla="*/ 19050 h 869655"/>
                <a:gd name="connsiteX87" fmla="*/ 688288 w 741002"/>
                <a:gd name="connsiteY87" fmla="*/ 26194 h 869655"/>
                <a:gd name="connsiteX88" fmla="*/ 704956 w 741002"/>
                <a:gd name="connsiteY88" fmla="*/ 33337 h 869655"/>
                <a:gd name="connsiteX89" fmla="*/ 712100 w 741002"/>
                <a:gd name="connsiteY89" fmla="*/ 38100 h 869655"/>
                <a:gd name="connsiteX90" fmla="*/ 719244 w 741002"/>
                <a:gd name="connsiteY90" fmla="*/ 45244 h 869655"/>
                <a:gd name="connsiteX91" fmla="*/ 728769 w 741002"/>
                <a:gd name="connsiteY91" fmla="*/ 47625 h 869655"/>
                <a:gd name="connsiteX92" fmla="*/ 735913 w 741002"/>
                <a:gd name="connsiteY92" fmla="*/ 50006 h 869655"/>
                <a:gd name="connsiteX93" fmla="*/ 738294 w 741002"/>
                <a:gd name="connsiteY93" fmla="*/ 85725 h 869655"/>
                <a:gd name="connsiteX94" fmla="*/ 735913 w 741002"/>
                <a:gd name="connsiteY94" fmla="*/ 92869 h 869655"/>
                <a:gd name="connsiteX95" fmla="*/ 728769 w 741002"/>
                <a:gd name="connsiteY95" fmla="*/ 100012 h 869655"/>
                <a:gd name="connsiteX96" fmla="*/ 719244 w 741002"/>
                <a:gd name="connsiteY96" fmla="*/ 114300 h 869655"/>
                <a:gd name="connsiteX97" fmla="*/ 714481 w 741002"/>
                <a:gd name="connsiteY97" fmla="*/ 121444 h 869655"/>
                <a:gd name="connsiteX98" fmla="*/ 712100 w 741002"/>
                <a:gd name="connsiteY98" fmla="*/ 128587 h 869655"/>
                <a:gd name="connsiteX99" fmla="*/ 709719 w 741002"/>
                <a:gd name="connsiteY99" fmla="*/ 142875 h 869655"/>
                <a:gd name="connsiteX100" fmla="*/ 707338 w 741002"/>
                <a:gd name="connsiteY100" fmla="*/ 154781 h 869655"/>
                <a:gd name="connsiteX101" fmla="*/ 709719 w 741002"/>
                <a:gd name="connsiteY101" fmla="*/ 195262 h 869655"/>
                <a:gd name="connsiteX102" fmla="*/ 714481 w 741002"/>
                <a:gd name="connsiteY102" fmla="*/ 226219 h 869655"/>
                <a:gd name="connsiteX103" fmla="*/ 716863 w 741002"/>
                <a:gd name="connsiteY103" fmla="*/ 250031 h 869655"/>
                <a:gd name="connsiteX104" fmla="*/ 714481 w 741002"/>
                <a:gd name="connsiteY104" fmla="*/ 261937 h 869655"/>
                <a:gd name="connsiteX105" fmla="*/ 700194 w 741002"/>
                <a:gd name="connsiteY105" fmla="*/ 266700 h 869655"/>
                <a:gd name="connsiteX106" fmla="*/ 685906 w 741002"/>
                <a:gd name="connsiteY106" fmla="*/ 278606 h 869655"/>
                <a:gd name="connsiteX107" fmla="*/ 683525 w 741002"/>
                <a:gd name="connsiteY107" fmla="*/ 388144 h 869655"/>
                <a:gd name="connsiteX108" fmla="*/ 678763 w 741002"/>
                <a:gd name="connsiteY108" fmla="*/ 421481 h 869655"/>
                <a:gd name="connsiteX109" fmla="*/ 674000 w 741002"/>
                <a:gd name="connsiteY109" fmla="*/ 428625 h 869655"/>
                <a:gd name="connsiteX110" fmla="*/ 664475 w 741002"/>
                <a:gd name="connsiteY110" fmla="*/ 442912 h 869655"/>
                <a:gd name="connsiteX111" fmla="*/ 654950 w 741002"/>
                <a:gd name="connsiteY111" fmla="*/ 457200 h 869655"/>
                <a:gd name="connsiteX112" fmla="*/ 652569 w 741002"/>
                <a:gd name="connsiteY112" fmla="*/ 464344 h 869655"/>
                <a:gd name="connsiteX113" fmla="*/ 643044 w 741002"/>
                <a:gd name="connsiteY113" fmla="*/ 478631 h 869655"/>
                <a:gd name="connsiteX114" fmla="*/ 640663 w 741002"/>
                <a:gd name="connsiteY114" fmla="*/ 628650 h 869655"/>
                <a:gd name="connsiteX115" fmla="*/ 621613 w 741002"/>
                <a:gd name="connsiteY115" fmla="*/ 633412 h 869655"/>
                <a:gd name="connsiteX116" fmla="*/ 614469 w 741002"/>
                <a:gd name="connsiteY116" fmla="*/ 638175 h 869655"/>
                <a:gd name="connsiteX117" fmla="*/ 604944 w 741002"/>
                <a:gd name="connsiteY117" fmla="*/ 652462 h 869655"/>
                <a:gd name="connsiteX118" fmla="*/ 602563 w 741002"/>
                <a:gd name="connsiteY118" fmla="*/ 659606 h 869655"/>
                <a:gd name="connsiteX119" fmla="*/ 600181 w 741002"/>
                <a:gd name="connsiteY119" fmla="*/ 697706 h 869655"/>
                <a:gd name="connsiteX120" fmla="*/ 593038 w 741002"/>
                <a:gd name="connsiteY120" fmla="*/ 700087 h 869655"/>
                <a:gd name="connsiteX121" fmla="*/ 583513 w 741002"/>
                <a:gd name="connsiteY121" fmla="*/ 702469 h 869655"/>
                <a:gd name="connsiteX122" fmla="*/ 573988 w 741002"/>
                <a:gd name="connsiteY122" fmla="*/ 716756 h 869655"/>
                <a:gd name="connsiteX123" fmla="*/ 571606 w 741002"/>
                <a:gd name="connsiteY123" fmla="*/ 731044 h 869655"/>
                <a:gd name="connsiteX124" fmla="*/ 557319 w 741002"/>
                <a:gd name="connsiteY124" fmla="*/ 735806 h 869655"/>
                <a:gd name="connsiteX125" fmla="*/ 550175 w 741002"/>
                <a:gd name="connsiteY125" fmla="*/ 738187 h 869655"/>
                <a:gd name="connsiteX126" fmla="*/ 547794 w 741002"/>
                <a:gd name="connsiteY126" fmla="*/ 752475 h 869655"/>
                <a:gd name="connsiteX127" fmla="*/ 545413 w 741002"/>
                <a:gd name="connsiteY127" fmla="*/ 771525 h 869655"/>
                <a:gd name="connsiteX128" fmla="*/ 538269 w 741002"/>
                <a:gd name="connsiteY128" fmla="*/ 773906 h 869655"/>
                <a:gd name="connsiteX129" fmla="*/ 521600 w 741002"/>
                <a:gd name="connsiteY129" fmla="*/ 776287 h 869655"/>
                <a:gd name="connsiteX130" fmla="*/ 507313 w 741002"/>
                <a:gd name="connsiteY130" fmla="*/ 778669 h 869655"/>
                <a:gd name="connsiteX131" fmla="*/ 497788 w 741002"/>
                <a:gd name="connsiteY131" fmla="*/ 812006 h 869655"/>
                <a:gd name="connsiteX132" fmla="*/ 490644 w 741002"/>
                <a:gd name="connsiteY132" fmla="*/ 814387 h 869655"/>
                <a:gd name="connsiteX133" fmla="*/ 445400 w 741002"/>
                <a:gd name="connsiteY133" fmla="*/ 819150 h 869655"/>
                <a:gd name="connsiteX134" fmla="*/ 426350 w 741002"/>
                <a:gd name="connsiteY134" fmla="*/ 823912 h 869655"/>
                <a:gd name="connsiteX135" fmla="*/ 331100 w 741002"/>
                <a:gd name="connsiteY135" fmla="*/ 823912 h 869655"/>
                <a:gd name="connsiteX0" fmla="*/ 331100 w 741002"/>
                <a:gd name="connsiteY0" fmla="*/ 823912 h 869655"/>
                <a:gd name="connsiteX1" fmla="*/ 304906 w 741002"/>
                <a:gd name="connsiteY1" fmla="*/ 842962 h 869655"/>
                <a:gd name="connsiteX2" fmla="*/ 297763 w 741002"/>
                <a:gd name="connsiteY2" fmla="*/ 847725 h 869655"/>
                <a:gd name="connsiteX3" fmla="*/ 290619 w 741002"/>
                <a:gd name="connsiteY3" fmla="*/ 850106 h 869655"/>
                <a:gd name="connsiteX4" fmla="*/ 276331 w 741002"/>
                <a:gd name="connsiteY4" fmla="*/ 859631 h 869655"/>
                <a:gd name="connsiteX5" fmla="*/ 269188 w 741002"/>
                <a:gd name="connsiteY5" fmla="*/ 864394 h 869655"/>
                <a:gd name="connsiteX6" fmla="*/ 188225 w 741002"/>
                <a:gd name="connsiteY6" fmla="*/ 869156 h 869655"/>
                <a:gd name="connsiteX7" fmla="*/ 92975 w 741002"/>
                <a:gd name="connsiteY7" fmla="*/ 866775 h 869655"/>
                <a:gd name="connsiteX8" fmla="*/ 88213 w 741002"/>
                <a:gd name="connsiteY8" fmla="*/ 852487 h 869655"/>
                <a:gd name="connsiteX9" fmla="*/ 83450 w 741002"/>
                <a:gd name="connsiteY9" fmla="*/ 833437 h 869655"/>
                <a:gd name="connsiteX10" fmla="*/ 78688 w 741002"/>
                <a:gd name="connsiteY10" fmla="*/ 826294 h 869655"/>
                <a:gd name="connsiteX11" fmla="*/ 73925 w 741002"/>
                <a:gd name="connsiteY11" fmla="*/ 812006 h 869655"/>
                <a:gd name="connsiteX12" fmla="*/ 69163 w 741002"/>
                <a:gd name="connsiteY12" fmla="*/ 804862 h 869655"/>
                <a:gd name="connsiteX13" fmla="*/ 64400 w 741002"/>
                <a:gd name="connsiteY13" fmla="*/ 790575 h 869655"/>
                <a:gd name="connsiteX14" fmla="*/ 62019 w 741002"/>
                <a:gd name="connsiteY14" fmla="*/ 783431 h 869655"/>
                <a:gd name="connsiteX15" fmla="*/ 57256 w 741002"/>
                <a:gd name="connsiteY15" fmla="*/ 776287 h 869655"/>
                <a:gd name="connsiteX16" fmla="*/ 50113 w 741002"/>
                <a:gd name="connsiteY16" fmla="*/ 754856 h 869655"/>
                <a:gd name="connsiteX17" fmla="*/ 47731 w 741002"/>
                <a:gd name="connsiteY17" fmla="*/ 747712 h 869655"/>
                <a:gd name="connsiteX18" fmla="*/ 45350 w 741002"/>
                <a:gd name="connsiteY18" fmla="*/ 740569 h 869655"/>
                <a:gd name="connsiteX19" fmla="*/ 45350 w 741002"/>
                <a:gd name="connsiteY19" fmla="*/ 664369 h 869655"/>
                <a:gd name="connsiteX20" fmla="*/ 47731 w 741002"/>
                <a:gd name="connsiteY20" fmla="*/ 657225 h 869655"/>
                <a:gd name="connsiteX21" fmla="*/ 50113 w 741002"/>
                <a:gd name="connsiteY21" fmla="*/ 645319 h 869655"/>
                <a:gd name="connsiteX22" fmla="*/ 52494 w 741002"/>
                <a:gd name="connsiteY22" fmla="*/ 635794 h 869655"/>
                <a:gd name="connsiteX23" fmla="*/ 54875 w 741002"/>
                <a:gd name="connsiteY23" fmla="*/ 623887 h 869655"/>
                <a:gd name="connsiteX24" fmla="*/ 59638 w 741002"/>
                <a:gd name="connsiteY24" fmla="*/ 616744 h 869655"/>
                <a:gd name="connsiteX25" fmla="*/ 62019 w 741002"/>
                <a:gd name="connsiteY25" fmla="*/ 604837 h 869655"/>
                <a:gd name="connsiteX26" fmla="*/ 64400 w 741002"/>
                <a:gd name="connsiteY26" fmla="*/ 531019 h 869655"/>
                <a:gd name="connsiteX27" fmla="*/ 14394 w 741002"/>
                <a:gd name="connsiteY27" fmla="*/ 519112 h 869655"/>
                <a:gd name="connsiteX28" fmla="*/ 7250 w 741002"/>
                <a:gd name="connsiteY28" fmla="*/ 514350 h 869655"/>
                <a:gd name="connsiteX29" fmla="*/ 106 w 741002"/>
                <a:gd name="connsiteY29" fmla="*/ 473869 h 869655"/>
                <a:gd name="connsiteX30" fmla="*/ 2488 w 741002"/>
                <a:gd name="connsiteY30" fmla="*/ 361950 h 869655"/>
                <a:gd name="connsiteX31" fmla="*/ 9631 w 741002"/>
                <a:gd name="connsiteY31" fmla="*/ 357187 h 869655"/>
                <a:gd name="connsiteX32" fmla="*/ 23919 w 741002"/>
                <a:gd name="connsiteY32" fmla="*/ 352425 h 869655"/>
                <a:gd name="connsiteX33" fmla="*/ 38206 w 741002"/>
                <a:gd name="connsiteY33" fmla="*/ 347662 h 869655"/>
                <a:gd name="connsiteX34" fmla="*/ 45350 w 741002"/>
                <a:gd name="connsiteY34" fmla="*/ 345281 h 869655"/>
                <a:gd name="connsiteX35" fmla="*/ 52494 w 741002"/>
                <a:gd name="connsiteY35" fmla="*/ 342900 h 869655"/>
                <a:gd name="connsiteX36" fmla="*/ 59638 w 741002"/>
                <a:gd name="connsiteY36" fmla="*/ 338137 h 869655"/>
                <a:gd name="connsiteX37" fmla="*/ 66781 w 741002"/>
                <a:gd name="connsiteY37" fmla="*/ 335756 h 869655"/>
                <a:gd name="connsiteX38" fmla="*/ 71544 w 741002"/>
                <a:gd name="connsiteY38" fmla="*/ 321469 h 869655"/>
                <a:gd name="connsiteX39" fmla="*/ 85831 w 741002"/>
                <a:gd name="connsiteY39" fmla="*/ 316706 h 869655"/>
                <a:gd name="connsiteX40" fmla="*/ 92975 w 741002"/>
                <a:gd name="connsiteY40" fmla="*/ 314325 h 869655"/>
                <a:gd name="connsiteX41" fmla="*/ 107263 w 741002"/>
                <a:gd name="connsiteY41" fmla="*/ 307181 h 869655"/>
                <a:gd name="connsiteX42" fmla="*/ 114406 w 741002"/>
                <a:gd name="connsiteY42" fmla="*/ 302419 h 869655"/>
                <a:gd name="connsiteX43" fmla="*/ 135838 w 741002"/>
                <a:gd name="connsiteY43" fmla="*/ 292894 h 869655"/>
                <a:gd name="connsiteX44" fmla="*/ 145363 w 741002"/>
                <a:gd name="connsiteY44" fmla="*/ 278606 h 869655"/>
                <a:gd name="connsiteX45" fmla="*/ 150125 w 741002"/>
                <a:gd name="connsiteY45" fmla="*/ 271462 h 869655"/>
                <a:gd name="connsiteX46" fmla="*/ 157269 w 741002"/>
                <a:gd name="connsiteY46" fmla="*/ 269081 h 869655"/>
                <a:gd name="connsiteX47" fmla="*/ 162031 w 741002"/>
                <a:gd name="connsiteY47" fmla="*/ 261937 h 869655"/>
                <a:gd name="connsiteX48" fmla="*/ 173938 w 741002"/>
                <a:gd name="connsiteY48" fmla="*/ 247650 h 869655"/>
                <a:gd name="connsiteX49" fmla="*/ 178700 w 741002"/>
                <a:gd name="connsiteY49" fmla="*/ 233362 h 869655"/>
                <a:gd name="connsiteX50" fmla="*/ 181081 w 741002"/>
                <a:gd name="connsiteY50" fmla="*/ 226219 h 869655"/>
                <a:gd name="connsiteX51" fmla="*/ 185844 w 741002"/>
                <a:gd name="connsiteY51" fmla="*/ 219075 h 869655"/>
                <a:gd name="connsiteX52" fmla="*/ 195369 w 741002"/>
                <a:gd name="connsiteY52" fmla="*/ 209550 h 869655"/>
                <a:gd name="connsiteX53" fmla="*/ 207275 w 741002"/>
                <a:gd name="connsiteY53" fmla="*/ 200025 h 869655"/>
                <a:gd name="connsiteX54" fmla="*/ 216800 w 741002"/>
                <a:gd name="connsiteY54" fmla="*/ 178594 h 869655"/>
                <a:gd name="connsiteX55" fmla="*/ 219181 w 741002"/>
                <a:gd name="connsiteY55" fmla="*/ 169069 h 869655"/>
                <a:gd name="connsiteX56" fmla="*/ 226325 w 741002"/>
                <a:gd name="connsiteY56" fmla="*/ 164306 h 869655"/>
                <a:gd name="connsiteX57" fmla="*/ 238231 w 741002"/>
                <a:gd name="connsiteY57" fmla="*/ 154781 h 869655"/>
                <a:gd name="connsiteX58" fmla="*/ 245375 w 741002"/>
                <a:gd name="connsiteY58" fmla="*/ 147637 h 869655"/>
                <a:gd name="connsiteX59" fmla="*/ 259663 w 741002"/>
                <a:gd name="connsiteY59" fmla="*/ 140494 h 869655"/>
                <a:gd name="connsiteX60" fmla="*/ 273950 w 741002"/>
                <a:gd name="connsiteY60" fmla="*/ 130969 h 869655"/>
                <a:gd name="connsiteX61" fmla="*/ 281094 w 741002"/>
                <a:gd name="connsiteY61" fmla="*/ 126206 h 869655"/>
                <a:gd name="connsiteX62" fmla="*/ 288238 w 741002"/>
                <a:gd name="connsiteY62" fmla="*/ 123825 h 869655"/>
                <a:gd name="connsiteX63" fmla="*/ 297763 w 741002"/>
                <a:gd name="connsiteY63" fmla="*/ 121444 h 869655"/>
                <a:gd name="connsiteX64" fmla="*/ 312050 w 741002"/>
                <a:gd name="connsiteY64" fmla="*/ 116681 h 869655"/>
                <a:gd name="connsiteX65" fmla="*/ 319194 w 741002"/>
                <a:gd name="connsiteY65" fmla="*/ 109537 h 869655"/>
                <a:gd name="connsiteX66" fmla="*/ 328719 w 741002"/>
                <a:gd name="connsiteY66" fmla="*/ 104775 h 869655"/>
                <a:gd name="connsiteX67" fmla="*/ 333481 w 741002"/>
                <a:gd name="connsiteY67" fmla="*/ 97631 h 869655"/>
                <a:gd name="connsiteX68" fmla="*/ 343006 w 741002"/>
                <a:gd name="connsiteY68" fmla="*/ 92869 h 869655"/>
                <a:gd name="connsiteX69" fmla="*/ 357294 w 741002"/>
                <a:gd name="connsiteY69" fmla="*/ 85725 h 869655"/>
                <a:gd name="connsiteX70" fmla="*/ 378725 w 741002"/>
                <a:gd name="connsiteY70" fmla="*/ 71437 h 869655"/>
                <a:gd name="connsiteX71" fmla="*/ 385869 w 741002"/>
                <a:gd name="connsiteY71" fmla="*/ 66675 h 869655"/>
                <a:gd name="connsiteX72" fmla="*/ 407300 w 741002"/>
                <a:gd name="connsiteY72" fmla="*/ 59531 h 869655"/>
                <a:gd name="connsiteX73" fmla="*/ 414444 w 741002"/>
                <a:gd name="connsiteY73" fmla="*/ 57150 h 869655"/>
                <a:gd name="connsiteX74" fmla="*/ 423969 w 741002"/>
                <a:gd name="connsiteY74" fmla="*/ 42862 h 869655"/>
                <a:gd name="connsiteX75" fmla="*/ 428731 w 741002"/>
                <a:gd name="connsiteY75" fmla="*/ 35719 h 869655"/>
                <a:gd name="connsiteX76" fmla="*/ 435875 w 741002"/>
                <a:gd name="connsiteY76" fmla="*/ 30956 h 869655"/>
                <a:gd name="connsiteX77" fmla="*/ 440638 w 741002"/>
                <a:gd name="connsiteY77" fmla="*/ 23812 h 869655"/>
                <a:gd name="connsiteX78" fmla="*/ 447781 w 741002"/>
                <a:gd name="connsiteY78" fmla="*/ 21431 h 869655"/>
                <a:gd name="connsiteX79" fmla="*/ 457306 w 741002"/>
                <a:gd name="connsiteY79" fmla="*/ 16669 h 869655"/>
                <a:gd name="connsiteX80" fmla="*/ 473975 w 741002"/>
                <a:gd name="connsiteY80" fmla="*/ 7144 h 869655"/>
                <a:gd name="connsiteX81" fmla="*/ 481119 w 741002"/>
                <a:gd name="connsiteY81" fmla="*/ 4762 h 869655"/>
                <a:gd name="connsiteX82" fmla="*/ 507313 w 741002"/>
                <a:gd name="connsiteY82" fmla="*/ 0 h 869655"/>
                <a:gd name="connsiteX83" fmla="*/ 604944 w 741002"/>
                <a:gd name="connsiteY83" fmla="*/ 2381 h 869655"/>
                <a:gd name="connsiteX84" fmla="*/ 621613 w 741002"/>
                <a:gd name="connsiteY84" fmla="*/ 11906 h 869655"/>
                <a:gd name="connsiteX85" fmla="*/ 631138 w 741002"/>
                <a:gd name="connsiteY85" fmla="*/ 14287 h 869655"/>
                <a:gd name="connsiteX86" fmla="*/ 669238 w 741002"/>
                <a:gd name="connsiteY86" fmla="*/ 19050 h 869655"/>
                <a:gd name="connsiteX87" fmla="*/ 688288 w 741002"/>
                <a:gd name="connsiteY87" fmla="*/ 26194 h 869655"/>
                <a:gd name="connsiteX88" fmla="*/ 704956 w 741002"/>
                <a:gd name="connsiteY88" fmla="*/ 33337 h 869655"/>
                <a:gd name="connsiteX89" fmla="*/ 712100 w 741002"/>
                <a:gd name="connsiteY89" fmla="*/ 38100 h 869655"/>
                <a:gd name="connsiteX90" fmla="*/ 719244 w 741002"/>
                <a:gd name="connsiteY90" fmla="*/ 45244 h 869655"/>
                <a:gd name="connsiteX91" fmla="*/ 728769 w 741002"/>
                <a:gd name="connsiteY91" fmla="*/ 47625 h 869655"/>
                <a:gd name="connsiteX92" fmla="*/ 735913 w 741002"/>
                <a:gd name="connsiteY92" fmla="*/ 50006 h 869655"/>
                <a:gd name="connsiteX93" fmla="*/ 738294 w 741002"/>
                <a:gd name="connsiteY93" fmla="*/ 85725 h 869655"/>
                <a:gd name="connsiteX94" fmla="*/ 735913 w 741002"/>
                <a:gd name="connsiteY94" fmla="*/ 92869 h 869655"/>
                <a:gd name="connsiteX95" fmla="*/ 728769 w 741002"/>
                <a:gd name="connsiteY95" fmla="*/ 100012 h 869655"/>
                <a:gd name="connsiteX96" fmla="*/ 719244 w 741002"/>
                <a:gd name="connsiteY96" fmla="*/ 114300 h 869655"/>
                <a:gd name="connsiteX97" fmla="*/ 714481 w 741002"/>
                <a:gd name="connsiteY97" fmla="*/ 121444 h 869655"/>
                <a:gd name="connsiteX98" fmla="*/ 712100 w 741002"/>
                <a:gd name="connsiteY98" fmla="*/ 128587 h 869655"/>
                <a:gd name="connsiteX99" fmla="*/ 709719 w 741002"/>
                <a:gd name="connsiteY99" fmla="*/ 142875 h 869655"/>
                <a:gd name="connsiteX100" fmla="*/ 707338 w 741002"/>
                <a:gd name="connsiteY100" fmla="*/ 154781 h 869655"/>
                <a:gd name="connsiteX101" fmla="*/ 709719 w 741002"/>
                <a:gd name="connsiteY101" fmla="*/ 195262 h 869655"/>
                <a:gd name="connsiteX102" fmla="*/ 714481 w 741002"/>
                <a:gd name="connsiteY102" fmla="*/ 226219 h 869655"/>
                <a:gd name="connsiteX103" fmla="*/ 716863 w 741002"/>
                <a:gd name="connsiteY103" fmla="*/ 250031 h 869655"/>
                <a:gd name="connsiteX104" fmla="*/ 714481 w 741002"/>
                <a:gd name="connsiteY104" fmla="*/ 261937 h 869655"/>
                <a:gd name="connsiteX105" fmla="*/ 700194 w 741002"/>
                <a:gd name="connsiteY105" fmla="*/ 266700 h 869655"/>
                <a:gd name="connsiteX106" fmla="*/ 685906 w 741002"/>
                <a:gd name="connsiteY106" fmla="*/ 278606 h 869655"/>
                <a:gd name="connsiteX107" fmla="*/ 683525 w 741002"/>
                <a:gd name="connsiteY107" fmla="*/ 388144 h 869655"/>
                <a:gd name="connsiteX108" fmla="*/ 678763 w 741002"/>
                <a:gd name="connsiteY108" fmla="*/ 421481 h 869655"/>
                <a:gd name="connsiteX109" fmla="*/ 674000 w 741002"/>
                <a:gd name="connsiteY109" fmla="*/ 428625 h 869655"/>
                <a:gd name="connsiteX110" fmla="*/ 664475 w 741002"/>
                <a:gd name="connsiteY110" fmla="*/ 442912 h 869655"/>
                <a:gd name="connsiteX111" fmla="*/ 654950 w 741002"/>
                <a:gd name="connsiteY111" fmla="*/ 457200 h 869655"/>
                <a:gd name="connsiteX112" fmla="*/ 652569 w 741002"/>
                <a:gd name="connsiteY112" fmla="*/ 464344 h 869655"/>
                <a:gd name="connsiteX113" fmla="*/ 643044 w 741002"/>
                <a:gd name="connsiteY113" fmla="*/ 478631 h 869655"/>
                <a:gd name="connsiteX114" fmla="*/ 640663 w 741002"/>
                <a:gd name="connsiteY114" fmla="*/ 628650 h 869655"/>
                <a:gd name="connsiteX115" fmla="*/ 621613 w 741002"/>
                <a:gd name="connsiteY115" fmla="*/ 633412 h 869655"/>
                <a:gd name="connsiteX116" fmla="*/ 614469 w 741002"/>
                <a:gd name="connsiteY116" fmla="*/ 638175 h 869655"/>
                <a:gd name="connsiteX117" fmla="*/ 604944 w 741002"/>
                <a:gd name="connsiteY117" fmla="*/ 652462 h 869655"/>
                <a:gd name="connsiteX118" fmla="*/ 602563 w 741002"/>
                <a:gd name="connsiteY118" fmla="*/ 659606 h 869655"/>
                <a:gd name="connsiteX119" fmla="*/ 600181 w 741002"/>
                <a:gd name="connsiteY119" fmla="*/ 697706 h 869655"/>
                <a:gd name="connsiteX120" fmla="*/ 593038 w 741002"/>
                <a:gd name="connsiteY120" fmla="*/ 700087 h 869655"/>
                <a:gd name="connsiteX121" fmla="*/ 583513 w 741002"/>
                <a:gd name="connsiteY121" fmla="*/ 702469 h 869655"/>
                <a:gd name="connsiteX122" fmla="*/ 573988 w 741002"/>
                <a:gd name="connsiteY122" fmla="*/ 716756 h 869655"/>
                <a:gd name="connsiteX123" fmla="*/ 571606 w 741002"/>
                <a:gd name="connsiteY123" fmla="*/ 731044 h 869655"/>
                <a:gd name="connsiteX124" fmla="*/ 557319 w 741002"/>
                <a:gd name="connsiteY124" fmla="*/ 735806 h 869655"/>
                <a:gd name="connsiteX125" fmla="*/ 550175 w 741002"/>
                <a:gd name="connsiteY125" fmla="*/ 738187 h 869655"/>
                <a:gd name="connsiteX126" fmla="*/ 547794 w 741002"/>
                <a:gd name="connsiteY126" fmla="*/ 752475 h 869655"/>
                <a:gd name="connsiteX127" fmla="*/ 545413 w 741002"/>
                <a:gd name="connsiteY127" fmla="*/ 771525 h 869655"/>
                <a:gd name="connsiteX128" fmla="*/ 538269 w 741002"/>
                <a:gd name="connsiteY128" fmla="*/ 773906 h 869655"/>
                <a:gd name="connsiteX129" fmla="*/ 521600 w 741002"/>
                <a:gd name="connsiteY129" fmla="*/ 776287 h 869655"/>
                <a:gd name="connsiteX130" fmla="*/ 507313 w 741002"/>
                <a:gd name="connsiteY130" fmla="*/ 778669 h 869655"/>
                <a:gd name="connsiteX131" fmla="*/ 497788 w 741002"/>
                <a:gd name="connsiteY131" fmla="*/ 812006 h 869655"/>
                <a:gd name="connsiteX132" fmla="*/ 490644 w 741002"/>
                <a:gd name="connsiteY132" fmla="*/ 814387 h 869655"/>
                <a:gd name="connsiteX133" fmla="*/ 445400 w 741002"/>
                <a:gd name="connsiteY133" fmla="*/ 819150 h 869655"/>
                <a:gd name="connsiteX134" fmla="*/ 426350 w 741002"/>
                <a:gd name="connsiteY134" fmla="*/ 823912 h 869655"/>
                <a:gd name="connsiteX135" fmla="*/ 331100 w 741002"/>
                <a:gd name="connsiteY135" fmla="*/ 823912 h 869655"/>
                <a:gd name="connsiteX0" fmla="*/ 331100 w 741002"/>
                <a:gd name="connsiteY0" fmla="*/ 823912 h 869655"/>
                <a:gd name="connsiteX1" fmla="*/ 304906 w 741002"/>
                <a:gd name="connsiteY1" fmla="*/ 842962 h 869655"/>
                <a:gd name="connsiteX2" fmla="*/ 297763 w 741002"/>
                <a:gd name="connsiteY2" fmla="*/ 847725 h 869655"/>
                <a:gd name="connsiteX3" fmla="*/ 290619 w 741002"/>
                <a:gd name="connsiteY3" fmla="*/ 850106 h 869655"/>
                <a:gd name="connsiteX4" fmla="*/ 276331 w 741002"/>
                <a:gd name="connsiteY4" fmla="*/ 859631 h 869655"/>
                <a:gd name="connsiteX5" fmla="*/ 269188 w 741002"/>
                <a:gd name="connsiteY5" fmla="*/ 864394 h 869655"/>
                <a:gd name="connsiteX6" fmla="*/ 188225 w 741002"/>
                <a:gd name="connsiteY6" fmla="*/ 869156 h 869655"/>
                <a:gd name="connsiteX7" fmla="*/ 92975 w 741002"/>
                <a:gd name="connsiteY7" fmla="*/ 866775 h 869655"/>
                <a:gd name="connsiteX8" fmla="*/ 88213 w 741002"/>
                <a:gd name="connsiteY8" fmla="*/ 852487 h 869655"/>
                <a:gd name="connsiteX9" fmla="*/ 83450 w 741002"/>
                <a:gd name="connsiteY9" fmla="*/ 833437 h 869655"/>
                <a:gd name="connsiteX10" fmla="*/ 78688 w 741002"/>
                <a:gd name="connsiteY10" fmla="*/ 826294 h 869655"/>
                <a:gd name="connsiteX11" fmla="*/ 73925 w 741002"/>
                <a:gd name="connsiteY11" fmla="*/ 812006 h 869655"/>
                <a:gd name="connsiteX12" fmla="*/ 69163 w 741002"/>
                <a:gd name="connsiteY12" fmla="*/ 804862 h 869655"/>
                <a:gd name="connsiteX13" fmla="*/ 64400 w 741002"/>
                <a:gd name="connsiteY13" fmla="*/ 790575 h 869655"/>
                <a:gd name="connsiteX14" fmla="*/ 62019 w 741002"/>
                <a:gd name="connsiteY14" fmla="*/ 783431 h 869655"/>
                <a:gd name="connsiteX15" fmla="*/ 57256 w 741002"/>
                <a:gd name="connsiteY15" fmla="*/ 776287 h 869655"/>
                <a:gd name="connsiteX16" fmla="*/ 50113 w 741002"/>
                <a:gd name="connsiteY16" fmla="*/ 754856 h 869655"/>
                <a:gd name="connsiteX17" fmla="*/ 47731 w 741002"/>
                <a:gd name="connsiteY17" fmla="*/ 747712 h 869655"/>
                <a:gd name="connsiteX18" fmla="*/ 45350 w 741002"/>
                <a:gd name="connsiteY18" fmla="*/ 740569 h 869655"/>
                <a:gd name="connsiteX19" fmla="*/ 45350 w 741002"/>
                <a:gd name="connsiteY19" fmla="*/ 664369 h 869655"/>
                <a:gd name="connsiteX20" fmla="*/ 47731 w 741002"/>
                <a:gd name="connsiteY20" fmla="*/ 657225 h 869655"/>
                <a:gd name="connsiteX21" fmla="*/ 50113 w 741002"/>
                <a:gd name="connsiteY21" fmla="*/ 645319 h 869655"/>
                <a:gd name="connsiteX22" fmla="*/ 52494 w 741002"/>
                <a:gd name="connsiteY22" fmla="*/ 635794 h 869655"/>
                <a:gd name="connsiteX23" fmla="*/ 54875 w 741002"/>
                <a:gd name="connsiteY23" fmla="*/ 623887 h 869655"/>
                <a:gd name="connsiteX24" fmla="*/ 59638 w 741002"/>
                <a:gd name="connsiteY24" fmla="*/ 616744 h 869655"/>
                <a:gd name="connsiteX25" fmla="*/ 62019 w 741002"/>
                <a:gd name="connsiteY25" fmla="*/ 604837 h 869655"/>
                <a:gd name="connsiteX26" fmla="*/ 64400 w 741002"/>
                <a:gd name="connsiteY26" fmla="*/ 531019 h 869655"/>
                <a:gd name="connsiteX27" fmla="*/ 14394 w 741002"/>
                <a:gd name="connsiteY27" fmla="*/ 519112 h 869655"/>
                <a:gd name="connsiteX28" fmla="*/ 7250 w 741002"/>
                <a:gd name="connsiteY28" fmla="*/ 514350 h 869655"/>
                <a:gd name="connsiteX29" fmla="*/ 106 w 741002"/>
                <a:gd name="connsiteY29" fmla="*/ 473869 h 869655"/>
                <a:gd name="connsiteX30" fmla="*/ 2488 w 741002"/>
                <a:gd name="connsiteY30" fmla="*/ 361950 h 869655"/>
                <a:gd name="connsiteX31" fmla="*/ 9631 w 741002"/>
                <a:gd name="connsiteY31" fmla="*/ 357187 h 869655"/>
                <a:gd name="connsiteX32" fmla="*/ 23919 w 741002"/>
                <a:gd name="connsiteY32" fmla="*/ 352425 h 869655"/>
                <a:gd name="connsiteX33" fmla="*/ 38206 w 741002"/>
                <a:gd name="connsiteY33" fmla="*/ 347662 h 869655"/>
                <a:gd name="connsiteX34" fmla="*/ 45350 w 741002"/>
                <a:gd name="connsiteY34" fmla="*/ 345281 h 869655"/>
                <a:gd name="connsiteX35" fmla="*/ 52494 w 741002"/>
                <a:gd name="connsiteY35" fmla="*/ 342900 h 869655"/>
                <a:gd name="connsiteX36" fmla="*/ 59638 w 741002"/>
                <a:gd name="connsiteY36" fmla="*/ 338137 h 869655"/>
                <a:gd name="connsiteX37" fmla="*/ 66781 w 741002"/>
                <a:gd name="connsiteY37" fmla="*/ 335756 h 869655"/>
                <a:gd name="connsiteX38" fmla="*/ 71544 w 741002"/>
                <a:gd name="connsiteY38" fmla="*/ 321469 h 869655"/>
                <a:gd name="connsiteX39" fmla="*/ 85831 w 741002"/>
                <a:gd name="connsiteY39" fmla="*/ 316706 h 869655"/>
                <a:gd name="connsiteX40" fmla="*/ 92975 w 741002"/>
                <a:gd name="connsiteY40" fmla="*/ 314325 h 869655"/>
                <a:gd name="connsiteX41" fmla="*/ 107263 w 741002"/>
                <a:gd name="connsiteY41" fmla="*/ 307181 h 869655"/>
                <a:gd name="connsiteX42" fmla="*/ 114406 w 741002"/>
                <a:gd name="connsiteY42" fmla="*/ 302419 h 869655"/>
                <a:gd name="connsiteX43" fmla="*/ 135838 w 741002"/>
                <a:gd name="connsiteY43" fmla="*/ 292894 h 869655"/>
                <a:gd name="connsiteX44" fmla="*/ 145363 w 741002"/>
                <a:gd name="connsiteY44" fmla="*/ 278606 h 869655"/>
                <a:gd name="connsiteX45" fmla="*/ 150125 w 741002"/>
                <a:gd name="connsiteY45" fmla="*/ 271462 h 869655"/>
                <a:gd name="connsiteX46" fmla="*/ 157269 w 741002"/>
                <a:gd name="connsiteY46" fmla="*/ 269081 h 869655"/>
                <a:gd name="connsiteX47" fmla="*/ 162031 w 741002"/>
                <a:gd name="connsiteY47" fmla="*/ 261937 h 869655"/>
                <a:gd name="connsiteX48" fmla="*/ 173938 w 741002"/>
                <a:gd name="connsiteY48" fmla="*/ 247650 h 869655"/>
                <a:gd name="connsiteX49" fmla="*/ 178700 w 741002"/>
                <a:gd name="connsiteY49" fmla="*/ 233362 h 869655"/>
                <a:gd name="connsiteX50" fmla="*/ 181081 w 741002"/>
                <a:gd name="connsiteY50" fmla="*/ 226219 h 869655"/>
                <a:gd name="connsiteX51" fmla="*/ 185844 w 741002"/>
                <a:gd name="connsiteY51" fmla="*/ 219075 h 869655"/>
                <a:gd name="connsiteX52" fmla="*/ 195369 w 741002"/>
                <a:gd name="connsiteY52" fmla="*/ 209550 h 869655"/>
                <a:gd name="connsiteX53" fmla="*/ 207275 w 741002"/>
                <a:gd name="connsiteY53" fmla="*/ 200025 h 869655"/>
                <a:gd name="connsiteX54" fmla="*/ 216800 w 741002"/>
                <a:gd name="connsiteY54" fmla="*/ 178594 h 869655"/>
                <a:gd name="connsiteX55" fmla="*/ 219181 w 741002"/>
                <a:gd name="connsiteY55" fmla="*/ 169069 h 869655"/>
                <a:gd name="connsiteX56" fmla="*/ 226325 w 741002"/>
                <a:gd name="connsiteY56" fmla="*/ 164306 h 869655"/>
                <a:gd name="connsiteX57" fmla="*/ 238231 w 741002"/>
                <a:gd name="connsiteY57" fmla="*/ 154781 h 869655"/>
                <a:gd name="connsiteX58" fmla="*/ 245375 w 741002"/>
                <a:gd name="connsiteY58" fmla="*/ 147637 h 869655"/>
                <a:gd name="connsiteX59" fmla="*/ 259663 w 741002"/>
                <a:gd name="connsiteY59" fmla="*/ 140494 h 869655"/>
                <a:gd name="connsiteX60" fmla="*/ 273950 w 741002"/>
                <a:gd name="connsiteY60" fmla="*/ 130969 h 869655"/>
                <a:gd name="connsiteX61" fmla="*/ 281094 w 741002"/>
                <a:gd name="connsiteY61" fmla="*/ 126206 h 869655"/>
                <a:gd name="connsiteX62" fmla="*/ 288238 w 741002"/>
                <a:gd name="connsiteY62" fmla="*/ 123825 h 869655"/>
                <a:gd name="connsiteX63" fmla="*/ 297763 w 741002"/>
                <a:gd name="connsiteY63" fmla="*/ 121444 h 869655"/>
                <a:gd name="connsiteX64" fmla="*/ 312050 w 741002"/>
                <a:gd name="connsiteY64" fmla="*/ 116681 h 869655"/>
                <a:gd name="connsiteX65" fmla="*/ 319194 w 741002"/>
                <a:gd name="connsiteY65" fmla="*/ 109537 h 869655"/>
                <a:gd name="connsiteX66" fmla="*/ 328719 w 741002"/>
                <a:gd name="connsiteY66" fmla="*/ 104775 h 869655"/>
                <a:gd name="connsiteX67" fmla="*/ 333481 w 741002"/>
                <a:gd name="connsiteY67" fmla="*/ 97631 h 869655"/>
                <a:gd name="connsiteX68" fmla="*/ 343006 w 741002"/>
                <a:gd name="connsiteY68" fmla="*/ 92869 h 869655"/>
                <a:gd name="connsiteX69" fmla="*/ 357294 w 741002"/>
                <a:gd name="connsiteY69" fmla="*/ 85725 h 869655"/>
                <a:gd name="connsiteX70" fmla="*/ 378725 w 741002"/>
                <a:gd name="connsiteY70" fmla="*/ 71437 h 869655"/>
                <a:gd name="connsiteX71" fmla="*/ 385869 w 741002"/>
                <a:gd name="connsiteY71" fmla="*/ 66675 h 869655"/>
                <a:gd name="connsiteX72" fmla="*/ 407300 w 741002"/>
                <a:gd name="connsiteY72" fmla="*/ 59531 h 869655"/>
                <a:gd name="connsiteX73" fmla="*/ 414444 w 741002"/>
                <a:gd name="connsiteY73" fmla="*/ 57150 h 869655"/>
                <a:gd name="connsiteX74" fmla="*/ 423969 w 741002"/>
                <a:gd name="connsiteY74" fmla="*/ 42862 h 869655"/>
                <a:gd name="connsiteX75" fmla="*/ 428731 w 741002"/>
                <a:gd name="connsiteY75" fmla="*/ 35719 h 869655"/>
                <a:gd name="connsiteX76" fmla="*/ 435875 w 741002"/>
                <a:gd name="connsiteY76" fmla="*/ 30956 h 869655"/>
                <a:gd name="connsiteX77" fmla="*/ 440638 w 741002"/>
                <a:gd name="connsiteY77" fmla="*/ 23812 h 869655"/>
                <a:gd name="connsiteX78" fmla="*/ 447781 w 741002"/>
                <a:gd name="connsiteY78" fmla="*/ 21431 h 869655"/>
                <a:gd name="connsiteX79" fmla="*/ 457306 w 741002"/>
                <a:gd name="connsiteY79" fmla="*/ 16669 h 869655"/>
                <a:gd name="connsiteX80" fmla="*/ 473975 w 741002"/>
                <a:gd name="connsiteY80" fmla="*/ 7144 h 869655"/>
                <a:gd name="connsiteX81" fmla="*/ 481119 w 741002"/>
                <a:gd name="connsiteY81" fmla="*/ 4762 h 869655"/>
                <a:gd name="connsiteX82" fmla="*/ 507313 w 741002"/>
                <a:gd name="connsiteY82" fmla="*/ 0 h 869655"/>
                <a:gd name="connsiteX83" fmla="*/ 604944 w 741002"/>
                <a:gd name="connsiteY83" fmla="*/ 2381 h 869655"/>
                <a:gd name="connsiteX84" fmla="*/ 621613 w 741002"/>
                <a:gd name="connsiteY84" fmla="*/ 11906 h 869655"/>
                <a:gd name="connsiteX85" fmla="*/ 631138 w 741002"/>
                <a:gd name="connsiteY85" fmla="*/ 14287 h 869655"/>
                <a:gd name="connsiteX86" fmla="*/ 669238 w 741002"/>
                <a:gd name="connsiteY86" fmla="*/ 19050 h 869655"/>
                <a:gd name="connsiteX87" fmla="*/ 688288 w 741002"/>
                <a:gd name="connsiteY87" fmla="*/ 26194 h 869655"/>
                <a:gd name="connsiteX88" fmla="*/ 704956 w 741002"/>
                <a:gd name="connsiteY88" fmla="*/ 33337 h 869655"/>
                <a:gd name="connsiteX89" fmla="*/ 712100 w 741002"/>
                <a:gd name="connsiteY89" fmla="*/ 38100 h 869655"/>
                <a:gd name="connsiteX90" fmla="*/ 719244 w 741002"/>
                <a:gd name="connsiteY90" fmla="*/ 45244 h 869655"/>
                <a:gd name="connsiteX91" fmla="*/ 728769 w 741002"/>
                <a:gd name="connsiteY91" fmla="*/ 47625 h 869655"/>
                <a:gd name="connsiteX92" fmla="*/ 735913 w 741002"/>
                <a:gd name="connsiteY92" fmla="*/ 50006 h 869655"/>
                <a:gd name="connsiteX93" fmla="*/ 738294 w 741002"/>
                <a:gd name="connsiteY93" fmla="*/ 85725 h 869655"/>
                <a:gd name="connsiteX94" fmla="*/ 735913 w 741002"/>
                <a:gd name="connsiteY94" fmla="*/ 92869 h 869655"/>
                <a:gd name="connsiteX95" fmla="*/ 728769 w 741002"/>
                <a:gd name="connsiteY95" fmla="*/ 100012 h 869655"/>
                <a:gd name="connsiteX96" fmla="*/ 719244 w 741002"/>
                <a:gd name="connsiteY96" fmla="*/ 114300 h 869655"/>
                <a:gd name="connsiteX97" fmla="*/ 714481 w 741002"/>
                <a:gd name="connsiteY97" fmla="*/ 121444 h 869655"/>
                <a:gd name="connsiteX98" fmla="*/ 712100 w 741002"/>
                <a:gd name="connsiteY98" fmla="*/ 128587 h 869655"/>
                <a:gd name="connsiteX99" fmla="*/ 709719 w 741002"/>
                <a:gd name="connsiteY99" fmla="*/ 142875 h 869655"/>
                <a:gd name="connsiteX100" fmla="*/ 707338 w 741002"/>
                <a:gd name="connsiteY100" fmla="*/ 154781 h 869655"/>
                <a:gd name="connsiteX101" fmla="*/ 709719 w 741002"/>
                <a:gd name="connsiteY101" fmla="*/ 195262 h 869655"/>
                <a:gd name="connsiteX102" fmla="*/ 714481 w 741002"/>
                <a:gd name="connsiteY102" fmla="*/ 226219 h 869655"/>
                <a:gd name="connsiteX103" fmla="*/ 716863 w 741002"/>
                <a:gd name="connsiteY103" fmla="*/ 250031 h 869655"/>
                <a:gd name="connsiteX104" fmla="*/ 714481 w 741002"/>
                <a:gd name="connsiteY104" fmla="*/ 261937 h 869655"/>
                <a:gd name="connsiteX105" fmla="*/ 700194 w 741002"/>
                <a:gd name="connsiteY105" fmla="*/ 266700 h 869655"/>
                <a:gd name="connsiteX106" fmla="*/ 685906 w 741002"/>
                <a:gd name="connsiteY106" fmla="*/ 278606 h 869655"/>
                <a:gd name="connsiteX107" fmla="*/ 683525 w 741002"/>
                <a:gd name="connsiteY107" fmla="*/ 388144 h 869655"/>
                <a:gd name="connsiteX108" fmla="*/ 678763 w 741002"/>
                <a:gd name="connsiteY108" fmla="*/ 421481 h 869655"/>
                <a:gd name="connsiteX109" fmla="*/ 674000 w 741002"/>
                <a:gd name="connsiteY109" fmla="*/ 428625 h 869655"/>
                <a:gd name="connsiteX110" fmla="*/ 664475 w 741002"/>
                <a:gd name="connsiteY110" fmla="*/ 442912 h 869655"/>
                <a:gd name="connsiteX111" fmla="*/ 654950 w 741002"/>
                <a:gd name="connsiteY111" fmla="*/ 457200 h 869655"/>
                <a:gd name="connsiteX112" fmla="*/ 652569 w 741002"/>
                <a:gd name="connsiteY112" fmla="*/ 464344 h 869655"/>
                <a:gd name="connsiteX113" fmla="*/ 643044 w 741002"/>
                <a:gd name="connsiteY113" fmla="*/ 478631 h 869655"/>
                <a:gd name="connsiteX114" fmla="*/ 640663 w 741002"/>
                <a:gd name="connsiteY114" fmla="*/ 628650 h 869655"/>
                <a:gd name="connsiteX115" fmla="*/ 621613 w 741002"/>
                <a:gd name="connsiteY115" fmla="*/ 633412 h 869655"/>
                <a:gd name="connsiteX116" fmla="*/ 614469 w 741002"/>
                <a:gd name="connsiteY116" fmla="*/ 638175 h 869655"/>
                <a:gd name="connsiteX117" fmla="*/ 604944 w 741002"/>
                <a:gd name="connsiteY117" fmla="*/ 652462 h 869655"/>
                <a:gd name="connsiteX118" fmla="*/ 602563 w 741002"/>
                <a:gd name="connsiteY118" fmla="*/ 659606 h 869655"/>
                <a:gd name="connsiteX119" fmla="*/ 600181 w 741002"/>
                <a:gd name="connsiteY119" fmla="*/ 697706 h 869655"/>
                <a:gd name="connsiteX120" fmla="*/ 593038 w 741002"/>
                <a:gd name="connsiteY120" fmla="*/ 700087 h 869655"/>
                <a:gd name="connsiteX121" fmla="*/ 583513 w 741002"/>
                <a:gd name="connsiteY121" fmla="*/ 702469 h 869655"/>
                <a:gd name="connsiteX122" fmla="*/ 573988 w 741002"/>
                <a:gd name="connsiteY122" fmla="*/ 716756 h 869655"/>
                <a:gd name="connsiteX123" fmla="*/ 571606 w 741002"/>
                <a:gd name="connsiteY123" fmla="*/ 731044 h 869655"/>
                <a:gd name="connsiteX124" fmla="*/ 557319 w 741002"/>
                <a:gd name="connsiteY124" fmla="*/ 735806 h 869655"/>
                <a:gd name="connsiteX125" fmla="*/ 550175 w 741002"/>
                <a:gd name="connsiteY125" fmla="*/ 738187 h 869655"/>
                <a:gd name="connsiteX126" fmla="*/ 547794 w 741002"/>
                <a:gd name="connsiteY126" fmla="*/ 752475 h 869655"/>
                <a:gd name="connsiteX127" fmla="*/ 545413 w 741002"/>
                <a:gd name="connsiteY127" fmla="*/ 771525 h 869655"/>
                <a:gd name="connsiteX128" fmla="*/ 538269 w 741002"/>
                <a:gd name="connsiteY128" fmla="*/ 773906 h 869655"/>
                <a:gd name="connsiteX129" fmla="*/ 521600 w 741002"/>
                <a:gd name="connsiteY129" fmla="*/ 776287 h 869655"/>
                <a:gd name="connsiteX130" fmla="*/ 507313 w 741002"/>
                <a:gd name="connsiteY130" fmla="*/ 778669 h 869655"/>
                <a:gd name="connsiteX131" fmla="*/ 497788 w 741002"/>
                <a:gd name="connsiteY131" fmla="*/ 812006 h 869655"/>
                <a:gd name="connsiteX132" fmla="*/ 490644 w 741002"/>
                <a:gd name="connsiteY132" fmla="*/ 814387 h 869655"/>
                <a:gd name="connsiteX133" fmla="*/ 481119 w 741002"/>
                <a:gd name="connsiteY133" fmla="*/ 826293 h 869655"/>
                <a:gd name="connsiteX134" fmla="*/ 426350 w 741002"/>
                <a:gd name="connsiteY134" fmla="*/ 823912 h 869655"/>
                <a:gd name="connsiteX135" fmla="*/ 331100 w 741002"/>
                <a:gd name="connsiteY135" fmla="*/ 823912 h 869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741002" h="869655">
                  <a:moveTo>
                    <a:pt x="331100" y="823912"/>
                  </a:moveTo>
                  <a:cubicBezTo>
                    <a:pt x="314718" y="837018"/>
                    <a:pt x="323430" y="830612"/>
                    <a:pt x="304906" y="842962"/>
                  </a:cubicBezTo>
                  <a:cubicBezTo>
                    <a:pt x="302525" y="844549"/>
                    <a:pt x="300478" y="846820"/>
                    <a:pt x="297763" y="847725"/>
                  </a:cubicBezTo>
                  <a:lnTo>
                    <a:pt x="290619" y="850106"/>
                  </a:lnTo>
                  <a:lnTo>
                    <a:pt x="276331" y="859631"/>
                  </a:lnTo>
                  <a:cubicBezTo>
                    <a:pt x="273950" y="861218"/>
                    <a:pt x="272011" y="863924"/>
                    <a:pt x="269188" y="864394"/>
                  </a:cubicBezTo>
                  <a:cubicBezTo>
                    <a:pt x="232963" y="870431"/>
                    <a:pt x="259725" y="866603"/>
                    <a:pt x="188225" y="869156"/>
                  </a:cubicBezTo>
                  <a:cubicBezTo>
                    <a:pt x="156475" y="868362"/>
                    <a:pt x="124303" y="871996"/>
                    <a:pt x="92975" y="866775"/>
                  </a:cubicBezTo>
                  <a:cubicBezTo>
                    <a:pt x="88023" y="865950"/>
                    <a:pt x="89431" y="857357"/>
                    <a:pt x="88213" y="852487"/>
                  </a:cubicBezTo>
                  <a:cubicBezTo>
                    <a:pt x="86625" y="846137"/>
                    <a:pt x="87081" y="838883"/>
                    <a:pt x="83450" y="833437"/>
                  </a:cubicBezTo>
                  <a:cubicBezTo>
                    <a:pt x="81863" y="831056"/>
                    <a:pt x="79850" y="828909"/>
                    <a:pt x="78688" y="826294"/>
                  </a:cubicBezTo>
                  <a:cubicBezTo>
                    <a:pt x="76649" y="821706"/>
                    <a:pt x="76710" y="816183"/>
                    <a:pt x="73925" y="812006"/>
                  </a:cubicBezTo>
                  <a:cubicBezTo>
                    <a:pt x="72338" y="809625"/>
                    <a:pt x="70325" y="807477"/>
                    <a:pt x="69163" y="804862"/>
                  </a:cubicBezTo>
                  <a:cubicBezTo>
                    <a:pt x="67124" y="800275"/>
                    <a:pt x="65988" y="795337"/>
                    <a:pt x="64400" y="790575"/>
                  </a:cubicBezTo>
                  <a:cubicBezTo>
                    <a:pt x="63606" y="788194"/>
                    <a:pt x="63411" y="785519"/>
                    <a:pt x="62019" y="783431"/>
                  </a:cubicBezTo>
                  <a:lnTo>
                    <a:pt x="57256" y="776287"/>
                  </a:lnTo>
                  <a:lnTo>
                    <a:pt x="50113" y="754856"/>
                  </a:lnTo>
                  <a:lnTo>
                    <a:pt x="47731" y="747712"/>
                  </a:lnTo>
                  <a:lnTo>
                    <a:pt x="45350" y="740569"/>
                  </a:lnTo>
                  <a:cubicBezTo>
                    <a:pt x="42985" y="702718"/>
                    <a:pt x="41366" y="702220"/>
                    <a:pt x="45350" y="664369"/>
                  </a:cubicBezTo>
                  <a:cubicBezTo>
                    <a:pt x="45613" y="661873"/>
                    <a:pt x="47122" y="659660"/>
                    <a:pt x="47731" y="657225"/>
                  </a:cubicBezTo>
                  <a:cubicBezTo>
                    <a:pt x="48713" y="653299"/>
                    <a:pt x="49235" y="649270"/>
                    <a:pt x="50113" y="645319"/>
                  </a:cubicBezTo>
                  <a:cubicBezTo>
                    <a:pt x="50823" y="642124"/>
                    <a:pt x="51784" y="638989"/>
                    <a:pt x="52494" y="635794"/>
                  </a:cubicBezTo>
                  <a:cubicBezTo>
                    <a:pt x="53372" y="631843"/>
                    <a:pt x="53454" y="627677"/>
                    <a:pt x="54875" y="623887"/>
                  </a:cubicBezTo>
                  <a:cubicBezTo>
                    <a:pt x="55880" y="621207"/>
                    <a:pt x="58050" y="619125"/>
                    <a:pt x="59638" y="616744"/>
                  </a:cubicBezTo>
                  <a:cubicBezTo>
                    <a:pt x="60432" y="612775"/>
                    <a:pt x="61225" y="619124"/>
                    <a:pt x="62019" y="604837"/>
                  </a:cubicBezTo>
                  <a:cubicBezTo>
                    <a:pt x="62813" y="590550"/>
                    <a:pt x="99230" y="585752"/>
                    <a:pt x="64400" y="531019"/>
                  </a:cubicBezTo>
                  <a:cubicBezTo>
                    <a:pt x="55867" y="517609"/>
                    <a:pt x="30269" y="519906"/>
                    <a:pt x="14394" y="519112"/>
                  </a:cubicBezTo>
                  <a:cubicBezTo>
                    <a:pt x="12013" y="517525"/>
                    <a:pt x="9274" y="516374"/>
                    <a:pt x="7250" y="514350"/>
                  </a:cubicBezTo>
                  <a:cubicBezTo>
                    <a:pt x="-3270" y="503830"/>
                    <a:pt x="1053" y="487117"/>
                    <a:pt x="106" y="473869"/>
                  </a:cubicBezTo>
                  <a:cubicBezTo>
                    <a:pt x="900" y="436563"/>
                    <a:pt x="-548" y="399141"/>
                    <a:pt x="2488" y="361950"/>
                  </a:cubicBezTo>
                  <a:cubicBezTo>
                    <a:pt x="2721" y="359098"/>
                    <a:pt x="7016" y="358349"/>
                    <a:pt x="9631" y="357187"/>
                  </a:cubicBezTo>
                  <a:cubicBezTo>
                    <a:pt x="14219" y="355148"/>
                    <a:pt x="19156" y="354012"/>
                    <a:pt x="23919" y="352425"/>
                  </a:cubicBezTo>
                  <a:lnTo>
                    <a:pt x="38206" y="347662"/>
                  </a:lnTo>
                  <a:lnTo>
                    <a:pt x="45350" y="345281"/>
                  </a:lnTo>
                  <a:lnTo>
                    <a:pt x="52494" y="342900"/>
                  </a:lnTo>
                  <a:cubicBezTo>
                    <a:pt x="54875" y="341312"/>
                    <a:pt x="57078" y="339417"/>
                    <a:pt x="59638" y="338137"/>
                  </a:cubicBezTo>
                  <a:cubicBezTo>
                    <a:pt x="61883" y="337015"/>
                    <a:pt x="65322" y="337798"/>
                    <a:pt x="66781" y="335756"/>
                  </a:cubicBezTo>
                  <a:cubicBezTo>
                    <a:pt x="69699" y="331671"/>
                    <a:pt x="66782" y="323057"/>
                    <a:pt x="71544" y="321469"/>
                  </a:cubicBezTo>
                  <a:lnTo>
                    <a:pt x="85831" y="316706"/>
                  </a:lnTo>
                  <a:lnTo>
                    <a:pt x="92975" y="314325"/>
                  </a:lnTo>
                  <a:cubicBezTo>
                    <a:pt x="113444" y="300678"/>
                    <a:pt x="87549" y="317037"/>
                    <a:pt x="107263" y="307181"/>
                  </a:cubicBezTo>
                  <a:cubicBezTo>
                    <a:pt x="109823" y="305901"/>
                    <a:pt x="111791" y="303581"/>
                    <a:pt x="114406" y="302419"/>
                  </a:cubicBezTo>
                  <a:cubicBezTo>
                    <a:pt x="139913" y="291082"/>
                    <a:pt x="119669" y="303672"/>
                    <a:pt x="135838" y="292894"/>
                  </a:cubicBezTo>
                  <a:lnTo>
                    <a:pt x="145363" y="278606"/>
                  </a:lnTo>
                  <a:cubicBezTo>
                    <a:pt x="146950" y="276225"/>
                    <a:pt x="147410" y="272367"/>
                    <a:pt x="150125" y="271462"/>
                  </a:cubicBezTo>
                  <a:lnTo>
                    <a:pt x="157269" y="269081"/>
                  </a:lnTo>
                  <a:cubicBezTo>
                    <a:pt x="158856" y="266700"/>
                    <a:pt x="160199" y="264136"/>
                    <a:pt x="162031" y="261937"/>
                  </a:cubicBezTo>
                  <a:cubicBezTo>
                    <a:pt x="177316" y="243595"/>
                    <a:pt x="162108" y="265394"/>
                    <a:pt x="173938" y="247650"/>
                  </a:cubicBezTo>
                  <a:lnTo>
                    <a:pt x="178700" y="233362"/>
                  </a:lnTo>
                  <a:cubicBezTo>
                    <a:pt x="179494" y="230981"/>
                    <a:pt x="179689" y="228307"/>
                    <a:pt x="181081" y="226219"/>
                  </a:cubicBezTo>
                  <a:lnTo>
                    <a:pt x="185844" y="219075"/>
                  </a:lnTo>
                  <a:cubicBezTo>
                    <a:pt x="191039" y="203488"/>
                    <a:pt x="183823" y="218787"/>
                    <a:pt x="195369" y="209550"/>
                  </a:cubicBezTo>
                  <a:cubicBezTo>
                    <a:pt x="210756" y="197240"/>
                    <a:pt x="189318" y="206010"/>
                    <a:pt x="207275" y="200025"/>
                  </a:cubicBezTo>
                  <a:cubicBezTo>
                    <a:pt x="213530" y="190643"/>
                    <a:pt x="213400" y="192196"/>
                    <a:pt x="216800" y="178594"/>
                  </a:cubicBezTo>
                  <a:cubicBezTo>
                    <a:pt x="217594" y="175419"/>
                    <a:pt x="217366" y="171792"/>
                    <a:pt x="219181" y="169069"/>
                  </a:cubicBezTo>
                  <a:cubicBezTo>
                    <a:pt x="220769" y="166688"/>
                    <a:pt x="223944" y="165894"/>
                    <a:pt x="226325" y="164306"/>
                  </a:cubicBezTo>
                  <a:cubicBezTo>
                    <a:pt x="236978" y="148328"/>
                    <a:pt x="224429" y="163983"/>
                    <a:pt x="238231" y="154781"/>
                  </a:cubicBezTo>
                  <a:cubicBezTo>
                    <a:pt x="241033" y="152913"/>
                    <a:pt x="242788" y="149793"/>
                    <a:pt x="245375" y="147637"/>
                  </a:cubicBezTo>
                  <a:cubicBezTo>
                    <a:pt x="251529" y="142509"/>
                    <a:pt x="252504" y="142880"/>
                    <a:pt x="259663" y="140494"/>
                  </a:cubicBezTo>
                  <a:lnTo>
                    <a:pt x="273950" y="130969"/>
                  </a:lnTo>
                  <a:cubicBezTo>
                    <a:pt x="276331" y="129381"/>
                    <a:pt x="278379" y="127111"/>
                    <a:pt x="281094" y="126206"/>
                  </a:cubicBezTo>
                  <a:cubicBezTo>
                    <a:pt x="283475" y="125412"/>
                    <a:pt x="285824" y="124515"/>
                    <a:pt x="288238" y="123825"/>
                  </a:cubicBezTo>
                  <a:cubicBezTo>
                    <a:pt x="291385" y="122926"/>
                    <a:pt x="294628" y="122384"/>
                    <a:pt x="297763" y="121444"/>
                  </a:cubicBezTo>
                  <a:cubicBezTo>
                    <a:pt x="302571" y="120001"/>
                    <a:pt x="312050" y="116681"/>
                    <a:pt x="312050" y="116681"/>
                  </a:cubicBezTo>
                  <a:cubicBezTo>
                    <a:pt x="314431" y="114300"/>
                    <a:pt x="316454" y="111494"/>
                    <a:pt x="319194" y="109537"/>
                  </a:cubicBezTo>
                  <a:cubicBezTo>
                    <a:pt x="322083" y="107474"/>
                    <a:pt x="325992" y="107047"/>
                    <a:pt x="328719" y="104775"/>
                  </a:cubicBezTo>
                  <a:cubicBezTo>
                    <a:pt x="330918" y="102943"/>
                    <a:pt x="331282" y="99463"/>
                    <a:pt x="333481" y="97631"/>
                  </a:cubicBezTo>
                  <a:cubicBezTo>
                    <a:pt x="336208" y="95359"/>
                    <a:pt x="339924" y="94630"/>
                    <a:pt x="343006" y="92869"/>
                  </a:cubicBezTo>
                  <a:cubicBezTo>
                    <a:pt x="355933" y="85482"/>
                    <a:pt x="344195" y="90091"/>
                    <a:pt x="357294" y="85725"/>
                  </a:cubicBezTo>
                  <a:lnTo>
                    <a:pt x="378725" y="71437"/>
                  </a:lnTo>
                  <a:cubicBezTo>
                    <a:pt x="381106" y="69850"/>
                    <a:pt x="383154" y="67580"/>
                    <a:pt x="385869" y="66675"/>
                  </a:cubicBezTo>
                  <a:lnTo>
                    <a:pt x="407300" y="59531"/>
                  </a:lnTo>
                  <a:lnTo>
                    <a:pt x="414444" y="57150"/>
                  </a:lnTo>
                  <a:lnTo>
                    <a:pt x="423969" y="42862"/>
                  </a:lnTo>
                  <a:cubicBezTo>
                    <a:pt x="425556" y="40481"/>
                    <a:pt x="426350" y="37306"/>
                    <a:pt x="428731" y="35719"/>
                  </a:cubicBezTo>
                  <a:lnTo>
                    <a:pt x="435875" y="30956"/>
                  </a:lnTo>
                  <a:cubicBezTo>
                    <a:pt x="437463" y="28575"/>
                    <a:pt x="438403" y="25600"/>
                    <a:pt x="440638" y="23812"/>
                  </a:cubicBezTo>
                  <a:cubicBezTo>
                    <a:pt x="442598" y="22244"/>
                    <a:pt x="445474" y="22420"/>
                    <a:pt x="447781" y="21431"/>
                  </a:cubicBezTo>
                  <a:cubicBezTo>
                    <a:pt x="451044" y="20033"/>
                    <a:pt x="454224" y="18430"/>
                    <a:pt x="457306" y="16669"/>
                  </a:cubicBezTo>
                  <a:cubicBezTo>
                    <a:pt x="469271" y="9832"/>
                    <a:pt x="459573" y="13316"/>
                    <a:pt x="473975" y="7144"/>
                  </a:cubicBezTo>
                  <a:cubicBezTo>
                    <a:pt x="476282" y="6155"/>
                    <a:pt x="478705" y="5452"/>
                    <a:pt x="481119" y="4762"/>
                  </a:cubicBezTo>
                  <a:cubicBezTo>
                    <a:pt x="492342" y="1555"/>
                    <a:pt x="493830" y="1926"/>
                    <a:pt x="507313" y="0"/>
                  </a:cubicBezTo>
                  <a:cubicBezTo>
                    <a:pt x="539857" y="794"/>
                    <a:pt x="572463" y="216"/>
                    <a:pt x="604944" y="2381"/>
                  </a:cubicBezTo>
                  <a:cubicBezTo>
                    <a:pt x="610795" y="2771"/>
                    <a:pt x="616541" y="9732"/>
                    <a:pt x="621613" y="11906"/>
                  </a:cubicBezTo>
                  <a:cubicBezTo>
                    <a:pt x="624621" y="13195"/>
                    <a:pt x="627991" y="13388"/>
                    <a:pt x="631138" y="14287"/>
                  </a:cubicBezTo>
                  <a:cubicBezTo>
                    <a:pt x="651974" y="20241"/>
                    <a:pt x="619799" y="15248"/>
                    <a:pt x="669238" y="19050"/>
                  </a:cubicBezTo>
                  <a:cubicBezTo>
                    <a:pt x="677095" y="21669"/>
                    <a:pt x="679742" y="22396"/>
                    <a:pt x="688288" y="26194"/>
                  </a:cubicBezTo>
                  <a:cubicBezTo>
                    <a:pt x="705940" y="34039"/>
                    <a:pt x="690287" y="28447"/>
                    <a:pt x="704956" y="33337"/>
                  </a:cubicBezTo>
                  <a:cubicBezTo>
                    <a:pt x="707337" y="34925"/>
                    <a:pt x="709901" y="36268"/>
                    <a:pt x="712100" y="38100"/>
                  </a:cubicBezTo>
                  <a:cubicBezTo>
                    <a:pt x="714687" y="40256"/>
                    <a:pt x="716320" y="43573"/>
                    <a:pt x="719244" y="45244"/>
                  </a:cubicBezTo>
                  <a:cubicBezTo>
                    <a:pt x="722086" y="46868"/>
                    <a:pt x="725622" y="46726"/>
                    <a:pt x="728769" y="47625"/>
                  </a:cubicBezTo>
                  <a:cubicBezTo>
                    <a:pt x="731183" y="48315"/>
                    <a:pt x="733532" y="49212"/>
                    <a:pt x="735913" y="50006"/>
                  </a:cubicBezTo>
                  <a:cubicBezTo>
                    <a:pt x="742264" y="69062"/>
                    <a:pt x="742208" y="62240"/>
                    <a:pt x="738294" y="85725"/>
                  </a:cubicBezTo>
                  <a:cubicBezTo>
                    <a:pt x="737881" y="88201"/>
                    <a:pt x="737305" y="90780"/>
                    <a:pt x="735913" y="92869"/>
                  </a:cubicBezTo>
                  <a:cubicBezTo>
                    <a:pt x="734045" y="95671"/>
                    <a:pt x="730836" y="97354"/>
                    <a:pt x="728769" y="100012"/>
                  </a:cubicBezTo>
                  <a:cubicBezTo>
                    <a:pt x="725255" y="104530"/>
                    <a:pt x="722419" y="109537"/>
                    <a:pt x="719244" y="114300"/>
                  </a:cubicBezTo>
                  <a:lnTo>
                    <a:pt x="714481" y="121444"/>
                  </a:lnTo>
                  <a:cubicBezTo>
                    <a:pt x="713687" y="123825"/>
                    <a:pt x="712644" y="126137"/>
                    <a:pt x="712100" y="128587"/>
                  </a:cubicBezTo>
                  <a:cubicBezTo>
                    <a:pt x="711053" y="133300"/>
                    <a:pt x="710583" y="138125"/>
                    <a:pt x="709719" y="142875"/>
                  </a:cubicBezTo>
                  <a:cubicBezTo>
                    <a:pt x="708995" y="146857"/>
                    <a:pt x="708132" y="150812"/>
                    <a:pt x="707338" y="154781"/>
                  </a:cubicBezTo>
                  <a:cubicBezTo>
                    <a:pt x="708132" y="168275"/>
                    <a:pt x="708597" y="181792"/>
                    <a:pt x="709719" y="195262"/>
                  </a:cubicBezTo>
                  <a:cubicBezTo>
                    <a:pt x="710872" y="209103"/>
                    <a:pt x="712821" y="212939"/>
                    <a:pt x="714481" y="226219"/>
                  </a:cubicBezTo>
                  <a:cubicBezTo>
                    <a:pt x="715471" y="234134"/>
                    <a:pt x="716069" y="242094"/>
                    <a:pt x="716863" y="250031"/>
                  </a:cubicBezTo>
                  <a:cubicBezTo>
                    <a:pt x="716069" y="254000"/>
                    <a:pt x="717343" y="259075"/>
                    <a:pt x="714481" y="261937"/>
                  </a:cubicBezTo>
                  <a:cubicBezTo>
                    <a:pt x="710931" y="265487"/>
                    <a:pt x="704371" y="263916"/>
                    <a:pt x="700194" y="266700"/>
                  </a:cubicBezTo>
                  <a:cubicBezTo>
                    <a:pt x="690248" y="273330"/>
                    <a:pt x="695074" y="269438"/>
                    <a:pt x="685906" y="278606"/>
                  </a:cubicBezTo>
                  <a:cubicBezTo>
                    <a:pt x="685112" y="315119"/>
                    <a:pt x="684806" y="351645"/>
                    <a:pt x="683525" y="388144"/>
                  </a:cubicBezTo>
                  <a:cubicBezTo>
                    <a:pt x="683319" y="394028"/>
                    <a:pt x="683228" y="412550"/>
                    <a:pt x="678763" y="421481"/>
                  </a:cubicBezTo>
                  <a:cubicBezTo>
                    <a:pt x="677483" y="424041"/>
                    <a:pt x="675588" y="426244"/>
                    <a:pt x="674000" y="428625"/>
                  </a:cubicBezTo>
                  <a:cubicBezTo>
                    <a:pt x="669446" y="442289"/>
                    <a:pt x="674881" y="429534"/>
                    <a:pt x="664475" y="442912"/>
                  </a:cubicBezTo>
                  <a:cubicBezTo>
                    <a:pt x="660961" y="447430"/>
                    <a:pt x="654950" y="457200"/>
                    <a:pt x="654950" y="457200"/>
                  </a:cubicBezTo>
                  <a:cubicBezTo>
                    <a:pt x="654156" y="459581"/>
                    <a:pt x="653788" y="462150"/>
                    <a:pt x="652569" y="464344"/>
                  </a:cubicBezTo>
                  <a:cubicBezTo>
                    <a:pt x="649789" y="469347"/>
                    <a:pt x="643044" y="478631"/>
                    <a:pt x="643044" y="478631"/>
                  </a:cubicBezTo>
                  <a:cubicBezTo>
                    <a:pt x="642250" y="528637"/>
                    <a:pt x="647522" y="579110"/>
                    <a:pt x="640663" y="628650"/>
                  </a:cubicBezTo>
                  <a:cubicBezTo>
                    <a:pt x="639765" y="635134"/>
                    <a:pt x="621613" y="633412"/>
                    <a:pt x="621613" y="633412"/>
                  </a:cubicBezTo>
                  <a:cubicBezTo>
                    <a:pt x="619232" y="635000"/>
                    <a:pt x="616354" y="636021"/>
                    <a:pt x="614469" y="638175"/>
                  </a:cubicBezTo>
                  <a:cubicBezTo>
                    <a:pt x="610700" y="642482"/>
                    <a:pt x="604944" y="652462"/>
                    <a:pt x="604944" y="652462"/>
                  </a:cubicBezTo>
                  <a:cubicBezTo>
                    <a:pt x="604150" y="654843"/>
                    <a:pt x="602826" y="657110"/>
                    <a:pt x="602563" y="659606"/>
                  </a:cubicBezTo>
                  <a:cubicBezTo>
                    <a:pt x="601231" y="672261"/>
                    <a:pt x="603095" y="685319"/>
                    <a:pt x="600181" y="697706"/>
                  </a:cubicBezTo>
                  <a:cubicBezTo>
                    <a:pt x="599606" y="700149"/>
                    <a:pt x="595451" y="699397"/>
                    <a:pt x="593038" y="700087"/>
                  </a:cubicBezTo>
                  <a:cubicBezTo>
                    <a:pt x="589891" y="700986"/>
                    <a:pt x="586688" y="701675"/>
                    <a:pt x="583513" y="702469"/>
                  </a:cubicBezTo>
                  <a:cubicBezTo>
                    <a:pt x="576574" y="709407"/>
                    <a:pt x="575958" y="707893"/>
                    <a:pt x="573988" y="716756"/>
                  </a:cubicBezTo>
                  <a:cubicBezTo>
                    <a:pt x="572941" y="721469"/>
                    <a:pt x="574786" y="727410"/>
                    <a:pt x="571606" y="731044"/>
                  </a:cubicBezTo>
                  <a:cubicBezTo>
                    <a:pt x="568300" y="734822"/>
                    <a:pt x="562081" y="734219"/>
                    <a:pt x="557319" y="735806"/>
                  </a:cubicBezTo>
                  <a:lnTo>
                    <a:pt x="550175" y="738187"/>
                  </a:lnTo>
                  <a:cubicBezTo>
                    <a:pt x="549381" y="742950"/>
                    <a:pt x="548477" y="747695"/>
                    <a:pt x="547794" y="752475"/>
                  </a:cubicBezTo>
                  <a:cubicBezTo>
                    <a:pt x="546889" y="758810"/>
                    <a:pt x="548012" y="765677"/>
                    <a:pt x="545413" y="771525"/>
                  </a:cubicBezTo>
                  <a:cubicBezTo>
                    <a:pt x="544394" y="773819"/>
                    <a:pt x="540730" y="773414"/>
                    <a:pt x="538269" y="773906"/>
                  </a:cubicBezTo>
                  <a:cubicBezTo>
                    <a:pt x="532765" y="775007"/>
                    <a:pt x="527147" y="775433"/>
                    <a:pt x="521600" y="776287"/>
                  </a:cubicBezTo>
                  <a:cubicBezTo>
                    <a:pt x="516828" y="777021"/>
                    <a:pt x="512075" y="777875"/>
                    <a:pt x="507313" y="778669"/>
                  </a:cubicBezTo>
                  <a:cubicBezTo>
                    <a:pt x="489560" y="790503"/>
                    <a:pt x="509277" y="774666"/>
                    <a:pt x="497788" y="812006"/>
                  </a:cubicBezTo>
                  <a:cubicBezTo>
                    <a:pt x="497050" y="814405"/>
                    <a:pt x="493422" y="812006"/>
                    <a:pt x="490644" y="814387"/>
                  </a:cubicBezTo>
                  <a:cubicBezTo>
                    <a:pt x="487866" y="816768"/>
                    <a:pt x="489942" y="825491"/>
                    <a:pt x="481119" y="826293"/>
                  </a:cubicBezTo>
                  <a:cubicBezTo>
                    <a:pt x="474769" y="827880"/>
                    <a:pt x="432893" y="823730"/>
                    <a:pt x="426350" y="823912"/>
                  </a:cubicBezTo>
                  <a:lnTo>
                    <a:pt x="331100" y="823912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5" name="Forma livre 464"/>
            <p:cNvSpPr/>
            <p:nvPr/>
          </p:nvSpPr>
          <p:spPr>
            <a:xfrm>
              <a:off x="1408889" y="4754363"/>
              <a:ext cx="302680" cy="213291"/>
            </a:xfrm>
            <a:custGeom>
              <a:avLst/>
              <a:gdLst>
                <a:gd name="connsiteX0" fmla="*/ 81397 w 459573"/>
                <a:gd name="connsiteY0" fmla="*/ 11906 h 323850"/>
                <a:gd name="connsiteX1" fmla="*/ 169504 w 459573"/>
                <a:gd name="connsiteY1" fmla="*/ 9525 h 323850"/>
                <a:gd name="connsiteX2" fmla="*/ 186172 w 459573"/>
                <a:gd name="connsiteY2" fmla="*/ 7144 h 323850"/>
                <a:gd name="connsiteX3" fmla="*/ 193316 w 459573"/>
                <a:gd name="connsiteY3" fmla="*/ 4763 h 323850"/>
                <a:gd name="connsiteX4" fmla="*/ 202841 w 459573"/>
                <a:gd name="connsiteY4" fmla="*/ 2381 h 323850"/>
                <a:gd name="connsiteX5" fmla="*/ 219510 w 459573"/>
                <a:gd name="connsiteY5" fmla="*/ 0 h 323850"/>
                <a:gd name="connsiteX6" fmla="*/ 302854 w 459573"/>
                <a:gd name="connsiteY6" fmla="*/ 2381 h 323850"/>
                <a:gd name="connsiteX7" fmla="*/ 305235 w 459573"/>
                <a:gd name="connsiteY7" fmla="*/ 9525 h 323850"/>
                <a:gd name="connsiteX8" fmla="*/ 317141 w 459573"/>
                <a:gd name="connsiteY8" fmla="*/ 21431 h 323850"/>
                <a:gd name="connsiteX9" fmla="*/ 319522 w 459573"/>
                <a:gd name="connsiteY9" fmla="*/ 28575 h 323850"/>
                <a:gd name="connsiteX10" fmla="*/ 333810 w 459573"/>
                <a:gd name="connsiteY10" fmla="*/ 35719 h 323850"/>
                <a:gd name="connsiteX11" fmla="*/ 429060 w 459573"/>
                <a:gd name="connsiteY11" fmla="*/ 38100 h 323850"/>
                <a:gd name="connsiteX12" fmla="*/ 455254 w 459573"/>
                <a:gd name="connsiteY12" fmla="*/ 45244 h 323850"/>
                <a:gd name="connsiteX13" fmla="*/ 455254 w 459573"/>
                <a:gd name="connsiteY13" fmla="*/ 85725 h 323850"/>
                <a:gd name="connsiteX14" fmla="*/ 448110 w 459573"/>
                <a:gd name="connsiteY14" fmla="*/ 88106 h 323850"/>
                <a:gd name="connsiteX15" fmla="*/ 443347 w 459573"/>
                <a:gd name="connsiteY15" fmla="*/ 95250 h 323850"/>
                <a:gd name="connsiteX16" fmla="*/ 436204 w 459573"/>
                <a:gd name="connsiteY16" fmla="*/ 100013 h 323850"/>
                <a:gd name="connsiteX17" fmla="*/ 433822 w 459573"/>
                <a:gd name="connsiteY17" fmla="*/ 109538 h 323850"/>
                <a:gd name="connsiteX18" fmla="*/ 426679 w 459573"/>
                <a:gd name="connsiteY18" fmla="*/ 123825 h 323850"/>
                <a:gd name="connsiteX19" fmla="*/ 424297 w 459573"/>
                <a:gd name="connsiteY19" fmla="*/ 142875 h 323850"/>
                <a:gd name="connsiteX20" fmla="*/ 421916 w 459573"/>
                <a:gd name="connsiteY20" fmla="*/ 150019 h 323850"/>
                <a:gd name="connsiteX21" fmla="*/ 414772 w 459573"/>
                <a:gd name="connsiteY21" fmla="*/ 154781 h 323850"/>
                <a:gd name="connsiteX22" fmla="*/ 407629 w 459573"/>
                <a:gd name="connsiteY22" fmla="*/ 157163 h 323850"/>
                <a:gd name="connsiteX23" fmla="*/ 405247 w 459573"/>
                <a:gd name="connsiteY23" fmla="*/ 173831 h 323850"/>
                <a:gd name="connsiteX24" fmla="*/ 400485 w 459573"/>
                <a:gd name="connsiteY24" fmla="*/ 188119 h 323850"/>
                <a:gd name="connsiteX25" fmla="*/ 398104 w 459573"/>
                <a:gd name="connsiteY25" fmla="*/ 195263 h 323850"/>
                <a:gd name="connsiteX26" fmla="*/ 395722 w 459573"/>
                <a:gd name="connsiteY26" fmla="*/ 202406 h 323850"/>
                <a:gd name="connsiteX27" fmla="*/ 374291 w 459573"/>
                <a:gd name="connsiteY27" fmla="*/ 211931 h 323850"/>
                <a:gd name="connsiteX28" fmla="*/ 367147 w 459573"/>
                <a:gd name="connsiteY28" fmla="*/ 214313 h 323850"/>
                <a:gd name="connsiteX29" fmla="*/ 360004 w 459573"/>
                <a:gd name="connsiteY29" fmla="*/ 219075 h 323850"/>
                <a:gd name="connsiteX30" fmla="*/ 345716 w 459573"/>
                <a:gd name="connsiteY30" fmla="*/ 223838 h 323850"/>
                <a:gd name="connsiteX31" fmla="*/ 331429 w 459573"/>
                <a:gd name="connsiteY31" fmla="*/ 230981 h 323850"/>
                <a:gd name="connsiteX32" fmla="*/ 317141 w 459573"/>
                <a:gd name="connsiteY32" fmla="*/ 240506 h 323850"/>
                <a:gd name="connsiteX33" fmla="*/ 309997 w 459573"/>
                <a:gd name="connsiteY33" fmla="*/ 247650 h 323850"/>
                <a:gd name="connsiteX34" fmla="*/ 293329 w 459573"/>
                <a:gd name="connsiteY34" fmla="*/ 252413 h 323850"/>
                <a:gd name="connsiteX35" fmla="*/ 221891 w 459573"/>
                <a:gd name="connsiteY35" fmla="*/ 254794 h 323850"/>
                <a:gd name="connsiteX36" fmla="*/ 219510 w 459573"/>
                <a:gd name="connsiteY36" fmla="*/ 261938 h 323850"/>
                <a:gd name="connsiteX37" fmla="*/ 233797 w 459573"/>
                <a:gd name="connsiteY37" fmla="*/ 271463 h 323850"/>
                <a:gd name="connsiteX38" fmla="*/ 231416 w 459573"/>
                <a:gd name="connsiteY38" fmla="*/ 280988 h 323850"/>
                <a:gd name="connsiteX39" fmla="*/ 221891 w 459573"/>
                <a:gd name="connsiteY39" fmla="*/ 283369 h 323850"/>
                <a:gd name="connsiteX40" fmla="*/ 207604 w 459573"/>
                <a:gd name="connsiteY40" fmla="*/ 288131 h 323850"/>
                <a:gd name="connsiteX41" fmla="*/ 200460 w 459573"/>
                <a:gd name="connsiteY41" fmla="*/ 290513 h 323850"/>
                <a:gd name="connsiteX42" fmla="*/ 193316 w 459573"/>
                <a:gd name="connsiteY42" fmla="*/ 292894 h 323850"/>
                <a:gd name="connsiteX43" fmla="*/ 167122 w 459573"/>
                <a:gd name="connsiteY43" fmla="*/ 290513 h 323850"/>
                <a:gd name="connsiteX44" fmla="*/ 155216 w 459573"/>
                <a:gd name="connsiteY44" fmla="*/ 273844 h 323850"/>
                <a:gd name="connsiteX45" fmla="*/ 148072 w 459573"/>
                <a:gd name="connsiteY45" fmla="*/ 269081 h 323850"/>
                <a:gd name="connsiteX46" fmla="*/ 133785 w 459573"/>
                <a:gd name="connsiteY46" fmla="*/ 264319 h 323850"/>
                <a:gd name="connsiteX47" fmla="*/ 126641 w 459573"/>
                <a:gd name="connsiteY47" fmla="*/ 261938 h 323850"/>
                <a:gd name="connsiteX48" fmla="*/ 67110 w 459573"/>
                <a:gd name="connsiteY48" fmla="*/ 264319 h 323850"/>
                <a:gd name="connsiteX49" fmla="*/ 64729 w 459573"/>
                <a:gd name="connsiteY49" fmla="*/ 271463 h 323850"/>
                <a:gd name="connsiteX50" fmla="*/ 57585 w 459573"/>
                <a:gd name="connsiteY50" fmla="*/ 278606 h 323850"/>
                <a:gd name="connsiteX51" fmla="*/ 38535 w 459573"/>
                <a:gd name="connsiteY51" fmla="*/ 300038 h 323850"/>
                <a:gd name="connsiteX52" fmla="*/ 29010 w 459573"/>
                <a:gd name="connsiteY52" fmla="*/ 304800 h 323850"/>
                <a:gd name="connsiteX53" fmla="*/ 14722 w 459573"/>
                <a:gd name="connsiteY53" fmla="*/ 316706 h 323850"/>
                <a:gd name="connsiteX54" fmla="*/ 7579 w 459573"/>
                <a:gd name="connsiteY54" fmla="*/ 323850 h 323850"/>
                <a:gd name="connsiteX55" fmla="*/ 9960 w 459573"/>
                <a:gd name="connsiteY55" fmla="*/ 309563 h 323850"/>
                <a:gd name="connsiteX56" fmla="*/ 7579 w 459573"/>
                <a:gd name="connsiteY56" fmla="*/ 295275 h 323850"/>
                <a:gd name="connsiteX57" fmla="*/ 2816 w 459573"/>
                <a:gd name="connsiteY57" fmla="*/ 278606 h 323850"/>
                <a:gd name="connsiteX58" fmla="*/ 2816 w 459573"/>
                <a:gd name="connsiteY58" fmla="*/ 235744 h 323850"/>
                <a:gd name="connsiteX59" fmla="*/ 12341 w 459573"/>
                <a:gd name="connsiteY59" fmla="*/ 221456 h 323850"/>
                <a:gd name="connsiteX60" fmla="*/ 14722 w 459573"/>
                <a:gd name="connsiteY60" fmla="*/ 214313 h 323850"/>
                <a:gd name="connsiteX61" fmla="*/ 24247 w 459573"/>
                <a:gd name="connsiteY61" fmla="*/ 200025 h 323850"/>
                <a:gd name="connsiteX62" fmla="*/ 29010 w 459573"/>
                <a:gd name="connsiteY62" fmla="*/ 192881 h 323850"/>
                <a:gd name="connsiteX63" fmla="*/ 33772 w 459573"/>
                <a:gd name="connsiteY63" fmla="*/ 183356 h 323850"/>
                <a:gd name="connsiteX64" fmla="*/ 38535 w 459573"/>
                <a:gd name="connsiteY64" fmla="*/ 169069 h 323850"/>
                <a:gd name="connsiteX65" fmla="*/ 45679 w 459573"/>
                <a:gd name="connsiteY65" fmla="*/ 152400 h 323850"/>
                <a:gd name="connsiteX66" fmla="*/ 81397 w 459573"/>
                <a:gd name="connsiteY66" fmla="*/ 11906 h 323850"/>
                <a:gd name="connsiteX0" fmla="*/ 81397 w 459573"/>
                <a:gd name="connsiteY0" fmla="*/ 11906 h 323850"/>
                <a:gd name="connsiteX1" fmla="*/ 169504 w 459573"/>
                <a:gd name="connsiteY1" fmla="*/ 9525 h 323850"/>
                <a:gd name="connsiteX2" fmla="*/ 186172 w 459573"/>
                <a:gd name="connsiteY2" fmla="*/ 7144 h 323850"/>
                <a:gd name="connsiteX3" fmla="*/ 193316 w 459573"/>
                <a:gd name="connsiteY3" fmla="*/ 4763 h 323850"/>
                <a:gd name="connsiteX4" fmla="*/ 202841 w 459573"/>
                <a:gd name="connsiteY4" fmla="*/ 2381 h 323850"/>
                <a:gd name="connsiteX5" fmla="*/ 219510 w 459573"/>
                <a:gd name="connsiteY5" fmla="*/ 0 h 323850"/>
                <a:gd name="connsiteX6" fmla="*/ 302854 w 459573"/>
                <a:gd name="connsiteY6" fmla="*/ 2381 h 323850"/>
                <a:gd name="connsiteX7" fmla="*/ 305235 w 459573"/>
                <a:gd name="connsiteY7" fmla="*/ 9525 h 323850"/>
                <a:gd name="connsiteX8" fmla="*/ 317141 w 459573"/>
                <a:gd name="connsiteY8" fmla="*/ 21431 h 323850"/>
                <a:gd name="connsiteX9" fmla="*/ 319522 w 459573"/>
                <a:gd name="connsiteY9" fmla="*/ 28575 h 323850"/>
                <a:gd name="connsiteX10" fmla="*/ 333810 w 459573"/>
                <a:gd name="connsiteY10" fmla="*/ 35719 h 323850"/>
                <a:gd name="connsiteX11" fmla="*/ 429060 w 459573"/>
                <a:gd name="connsiteY11" fmla="*/ 38100 h 323850"/>
                <a:gd name="connsiteX12" fmla="*/ 455254 w 459573"/>
                <a:gd name="connsiteY12" fmla="*/ 45244 h 323850"/>
                <a:gd name="connsiteX13" fmla="*/ 455254 w 459573"/>
                <a:gd name="connsiteY13" fmla="*/ 85725 h 323850"/>
                <a:gd name="connsiteX14" fmla="*/ 448110 w 459573"/>
                <a:gd name="connsiteY14" fmla="*/ 88106 h 323850"/>
                <a:gd name="connsiteX15" fmla="*/ 443347 w 459573"/>
                <a:gd name="connsiteY15" fmla="*/ 95250 h 323850"/>
                <a:gd name="connsiteX16" fmla="*/ 436204 w 459573"/>
                <a:gd name="connsiteY16" fmla="*/ 100013 h 323850"/>
                <a:gd name="connsiteX17" fmla="*/ 433822 w 459573"/>
                <a:gd name="connsiteY17" fmla="*/ 109538 h 323850"/>
                <a:gd name="connsiteX18" fmla="*/ 426679 w 459573"/>
                <a:gd name="connsiteY18" fmla="*/ 123825 h 323850"/>
                <a:gd name="connsiteX19" fmla="*/ 424297 w 459573"/>
                <a:gd name="connsiteY19" fmla="*/ 142875 h 323850"/>
                <a:gd name="connsiteX20" fmla="*/ 421916 w 459573"/>
                <a:gd name="connsiteY20" fmla="*/ 150019 h 323850"/>
                <a:gd name="connsiteX21" fmla="*/ 414772 w 459573"/>
                <a:gd name="connsiteY21" fmla="*/ 154781 h 323850"/>
                <a:gd name="connsiteX22" fmla="*/ 407629 w 459573"/>
                <a:gd name="connsiteY22" fmla="*/ 157163 h 323850"/>
                <a:gd name="connsiteX23" fmla="*/ 405247 w 459573"/>
                <a:gd name="connsiteY23" fmla="*/ 173831 h 323850"/>
                <a:gd name="connsiteX24" fmla="*/ 400485 w 459573"/>
                <a:gd name="connsiteY24" fmla="*/ 188119 h 323850"/>
                <a:gd name="connsiteX25" fmla="*/ 398104 w 459573"/>
                <a:gd name="connsiteY25" fmla="*/ 195263 h 323850"/>
                <a:gd name="connsiteX26" fmla="*/ 395722 w 459573"/>
                <a:gd name="connsiteY26" fmla="*/ 202406 h 323850"/>
                <a:gd name="connsiteX27" fmla="*/ 374291 w 459573"/>
                <a:gd name="connsiteY27" fmla="*/ 211931 h 323850"/>
                <a:gd name="connsiteX28" fmla="*/ 367147 w 459573"/>
                <a:gd name="connsiteY28" fmla="*/ 214313 h 323850"/>
                <a:gd name="connsiteX29" fmla="*/ 360004 w 459573"/>
                <a:gd name="connsiteY29" fmla="*/ 219075 h 323850"/>
                <a:gd name="connsiteX30" fmla="*/ 345716 w 459573"/>
                <a:gd name="connsiteY30" fmla="*/ 223838 h 323850"/>
                <a:gd name="connsiteX31" fmla="*/ 331429 w 459573"/>
                <a:gd name="connsiteY31" fmla="*/ 230981 h 323850"/>
                <a:gd name="connsiteX32" fmla="*/ 317141 w 459573"/>
                <a:gd name="connsiteY32" fmla="*/ 240506 h 323850"/>
                <a:gd name="connsiteX33" fmla="*/ 309997 w 459573"/>
                <a:gd name="connsiteY33" fmla="*/ 247650 h 323850"/>
                <a:gd name="connsiteX34" fmla="*/ 293329 w 459573"/>
                <a:gd name="connsiteY34" fmla="*/ 252413 h 323850"/>
                <a:gd name="connsiteX35" fmla="*/ 221891 w 459573"/>
                <a:gd name="connsiteY35" fmla="*/ 254794 h 323850"/>
                <a:gd name="connsiteX36" fmla="*/ 219510 w 459573"/>
                <a:gd name="connsiteY36" fmla="*/ 261938 h 323850"/>
                <a:gd name="connsiteX37" fmla="*/ 233797 w 459573"/>
                <a:gd name="connsiteY37" fmla="*/ 271463 h 323850"/>
                <a:gd name="connsiteX38" fmla="*/ 231416 w 459573"/>
                <a:gd name="connsiteY38" fmla="*/ 280988 h 323850"/>
                <a:gd name="connsiteX39" fmla="*/ 221891 w 459573"/>
                <a:gd name="connsiteY39" fmla="*/ 283369 h 323850"/>
                <a:gd name="connsiteX40" fmla="*/ 207604 w 459573"/>
                <a:gd name="connsiteY40" fmla="*/ 288131 h 323850"/>
                <a:gd name="connsiteX41" fmla="*/ 200460 w 459573"/>
                <a:gd name="connsiteY41" fmla="*/ 290513 h 323850"/>
                <a:gd name="connsiteX42" fmla="*/ 193316 w 459573"/>
                <a:gd name="connsiteY42" fmla="*/ 292894 h 323850"/>
                <a:gd name="connsiteX43" fmla="*/ 167122 w 459573"/>
                <a:gd name="connsiteY43" fmla="*/ 290513 h 323850"/>
                <a:gd name="connsiteX44" fmla="*/ 155216 w 459573"/>
                <a:gd name="connsiteY44" fmla="*/ 273844 h 323850"/>
                <a:gd name="connsiteX45" fmla="*/ 148072 w 459573"/>
                <a:gd name="connsiteY45" fmla="*/ 269081 h 323850"/>
                <a:gd name="connsiteX46" fmla="*/ 133785 w 459573"/>
                <a:gd name="connsiteY46" fmla="*/ 264319 h 323850"/>
                <a:gd name="connsiteX47" fmla="*/ 126641 w 459573"/>
                <a:gd name="connsiteY47" fmla="*/ 261938 h 323850"/>
                <a:gd name="connsiteX48" fmla="*/ 67110 w 459573"/>
                <a:gd name="connsiteY48" fmla="*/ 264319 h 323850"/>
                <a:gd name="connsiteX49" fmla="*/ 64729 w 459573"/>
                <a:gd name="connsiteY49" fmla="*/ 271463 h 323850"/>
                <a:gd name="connsiteX50" fmla="*/ 57585 w 459573"/>
                <a:gd name="connsiteY50" fmla="*/ 278606 h 323850"/>
                <a:gd name="connsiteX51" fmla="*/ 38535 w 459573"/>
                <a:gd name="connsiteY51" fmla="*/ 300038 h 323850"/>
                <a:gd name="connsiteX52" fmla="*/ 29010 w 459573"/>
                <a:gd name="connsiteY52" fmla="*/ 304800 h 323850"/>
                <a:gd name="connsiteX53" fmla="*/ 14722 w 459573"/>
                <a:gd name="connsiteY53" fmla="*/ 316706 h 323850"/>
                <a:gd name="connsiteX54" fmla="*/ 7579 w 459573"/>
                <a:gd name="connsiteY54" fmla="*/ 323850 h 323850"/>
                <a:gd name="connsiteX55" fmla="*/ 9960 w 459573"/>
                <a:gd name="connsiteY55" fmla="*/ 309563 h 323850"/>
                <a:gd name="connsiteX56" fmla="*/ 7579 w 459573"/>
                <a:gd name="connsiteY56" fmla="*/ 295275 h 323850"/>
                <a:gd name="connsiteX57" fmla="*/ 2816 w 459573"/>
                <a:gd name="connsiteY57" fmla="*/ 278606 h 323850"/>
                <a:gd name="connsiteX58" fmla="*/ 2816 w 459573"/>
                <a:gd name="connsiteY58" fmla="*/ 235744 h 323850"/>
                <a:gd name="connsiteX59" fmla="*/ 12341 w 459573"/>
                <a:gd name="connsiteY59" fmla="*/ 221456 h 323850"/>
                <a:gd name="connsiteX60" fmla="*/ 14722 w 459573"/>
                <a:gd name="connsiteY60" fmla="*/ 214313 h 323850"/>
                <a:gd name="connsiteX61" fmla="*/ 24247 w 459573"/>
                <a:gd name="connsiteY61" fmla="*/ 200025 h 323850"/>
                <a:gd name="connsiteX62" fmla="*/ 29010 w 459573"/>
                <a:gd name="connsiteY62" fmla="*/ 192881 h 323850"/>
                <a:gd name="connsiteX63" fmla="*/ 33772 w 459573"/>
                <a:gd name="connsiteY63" fmla="*/ 183356 h 323850"/>
                <a:gd name="connsiteX64" fmla="*/ 38535 w 459573"/>
                <a:gd name="connsiteY64" fmla="*/ 169069 h 323850"/>
                <a:gd name="connsiteX65" fmla="*/ 45679 w 459573"/>
                <a:gd name="connsiteY65" fmla="*/ 152400 h 323850"/>
                <a:gd name="connsiteX66" fmla="*/ 55204 w 459573"/>
                <a:gd name="connsiteY66" fmla="*/ 26194 h 323850"/>
                <a:gd name="connsiteX67" fmla="*/ 81397 w 459573"/>
                <a:gd name="connsiteY67" fmla="*/ 11906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9573" h="323850">
                  <a:moveTo>
                    <a:pt x="81397" y="11906"/>
                  </a:moveTo>
                  <a:cubicBezTo>
                    <a:pt x="100447" y="9128"/>
                    <a:pt x="140155" y="10859"/>
                    <a:pt x="169504" y="9525"/>
                  </a:cubicBezTo>
                  <a:cubicBezTo>
                    <a:pt x="175111" y="9270"/>
                    <a:pt x="180669" y="8245"/>
                    <a:pt x="186172" y="7144"/>
                  </a:cubicBezTo>
                  <a:cubicBezTo>
                    <a:pt x="188633" y="6652"/>
                    <a:pt x="190902" y="5453"/>
                    <a:pt x="193316" y="4763"/>
                  </a:cubicBezTo>
                  <a:cubicBezTo>
                    <a:pt x="196463" y="3864"/>
                    <a:pt x="199621" y="2967"/>
                    <a:pt x="202841" y="2381"/>
                  </a:cubicBezTo>
                  <a:cubicBezTo>
                    <a:pt x="208363" y="1377"/>
                    <a:pt x="213954" y="794"/>
                    <a:pt x="219510" y="0"/>
                  </a:cubicBezTo>
                  <a:cubicBezTo>
                    <a:pt x="247291" y="794"/>
                    <a:pt x="275231" y="-688"/>
                    <a:pt x="302854" y="2381"/>
                  </a:cubicBezTo>
                  <a:cubicBezTo>
                    <a:pt x="305349" y="2658"/>
                    <a:pt x="304113" y="7280"/>
                    <a:pt x="305235" y="9525"/>
                  </a:cubicBezTo>
                  <a:cubicBezTo>
                    <a:pt x="309204" y="17463"/>
                    <a:pt x="309996" y="16669"/>
                    <a:pt x="317141" y="21431"/>
                  </a:cubicBezTo>
                  <a:cubicBezTo>
                    <a:pt x="317935" y="23812"/>
                    <a:pt x="317954" y="26615"/>
                    <a:pt x="319522" y="28575"/>
                  </a:cubicBezTo>
                  <a:cubicBezTo>
                    <a:pt x="321601" y="31174"/>
                    <a:pt x="330225" y="35552"/>
                    <a:pt x="333810" y="35719"/>
                  </a:cubicBezTo>
                  <a:cubicBezTo>
                    <a:pt x="365536" y="37194"/>
                    <a:pt x="397310" y="37306"/>
                    <a:pt x="429060" y="38100"/>
                  </a:cubicBezTo>
                  <a:cubicBezTo>
                    <a:pt x="450545" y="43472"/>
                    <a:pt x="441900" y="40793"/>
                    <a:pt x="455254" y="45244"/>
                  </a:cubicBezTo>
                  <a:cubicBezTo>
                    <a:pt x="460282" y="60329"/>
                    <a:pt x="461701" y="61548"/>
                    <a:pt x="455254" y="85725"/>
                  </a:cubicBezTo>
                  <a:cubicBezTo>
                    <a:pt x="454607" y="88150"/>
                    <a:pt x="450491" y="87312"/>
                    <a:pt x="448110" y="88106"/>
                  </a:cubicBezTo>
                  <a:cubicBezTo>
                    <a:pt x="446522" y="90487"/>
                    <a:pt x="445371" y="93226"/>
                    <a:pt x="443347" y="95250"/>
                  </a:cubicBezTo>
                  <a:cubicBezTo>
                    <a:pt x="441323" y="97274"/>
                    <a:pt x="437791" y="97632"/>
                    <a:pt x="436204" y="100013"/>
                  </a:cubicBezTo>
                  <a:cubicBezTo>
                    <a:pt x="434389" y="102736"/>
                    <a:pt x="434721" y="106391"/>
                    <a:pt x="433822" y="109538"/>
                  </a:cubicBezTo>
                  <a:cubicBezTo>
                    <a:pt x="431357" y="118164"/>
                    <a:pt x="431897" y="115997"/>
                    <a:pt x="426679" y="123825"/>
                  </a:cubicBezTo>
                  <a:cubicBezTo>
                    <a:pt x="425885" y="130175"/>
                    <a:pt x="425442" y="136579"/>
                    <a:pt x="424297" y="142875"/>
                  </a:cubicBezTo>
                  <a:cubicBezTo>
                    <a:pt x="423848" y="145345"/>
                    <a:pt x="423484" y="148059"/>
                    <a:pt x="421916" y="150019"/>
                  </a:cubicBezTo>
                  <a:cubicBezTo>
                    <a:pt x="420128" y="152254"/>
                    <a:pt x="417332" y="153501"/>
                    <a:pt x="414772" y="154781"/>
                  </a:cubicBezTo>
                  <a:cubicBezTo>
                    <a:pt x="412527" y="155904"/>
                    <a:pt x="410010" y="156369"/>
                    <a:pt x="407629" y="157163"/>
                  </a:cubicBezTo>
                  <a:cubicBezTo>
                    <a:pt x="406835" y="162719"/>
                    <a:pt x="406509" y="168362"/>
                    <a:pt x="405247" y="173831"/>
                  </a:cubicBezTo>
                  <a:cubicBezTo>
                    <a:pt x="404118" y="178723"/>
                    <a:pt x="402072" y="183356"/>
                    <a:pt x="400485" y="188119"/>
                  </a:cubicBezTo>
                  <a:lnTo>
                    <a:pt x="398104" y="195263"/>
                  </a:lnTo>
                  <a:cubicBezTo>
                    <a:pt x="397310" y="197644"/>
                    <a:pt x="397810" y="201014"/>
                    <a:pt x="395722" y="202406"/>
                  </a:cubicBezTo>
                  <a:cubicBezTo>
                    <a:pt x="384401" y="209955"/>
                    <a:pt x="391296" y="206263"/>
                    <a:pt x="374291" y="211931"/>
                  </a:cubicBezTo>
                  <a:cubicBezTo>
                    <a:pt x="371910" y="212725"/>
                    <a:pt x="369236" y="212921"/>
                    <a:pt x="367147" y="214313"/>
                  </a:cubicBezTo>
                  <a:cubicBezTo>
                    <a:pt x="364766" y="215900"/>
                    <a:pt x="362619" y="217913"/>
                    <a:pt x="360004" y="219075"/>
                  </a:cubicBezTo>
                  <a:cubicBezTo>
                    <a:pt x="355416" y="221114"/>
                    <a:pt x="349893" y="221053"/>
                    <a:pt x="345716" y="223838"/>
                  </a:cubicBezTo>
                  <a:cubicBezTo>
                    <a:pt x="336484" y="229992"/>
                    <a:pt x="341287" y="227695"/>
                    <a:pt x="331429" y="230981"/>
                  </a:cubicBezTo>
                  <a:cubicBezTo>
                    <a:pt x="308639" y="253771"/>
                    <a:pt x="337819" y="226721"/>
                    <a:pt x="317141" y="240506"/>
                  </a:cubicBezTo>
                  <a:cubicBezTo>
                    <a:pt x="314339" y="242374"/>
                    <a:pt x="312799" y="245782"/>
                    <a:pt x="309997" y="247650"/>
                  </a:cubicBezTo>
                  <a:cubicBezTo>
                    <a:pt x="308255" y="248811"/>
                    <a:pt x="294197" y="252362"/>
                    <a:pt x="293329" y="252413"/>
                  </a:cubicBezTo>
                  <a:cubicBezTo>
                    <a:pt x="269544" y="253812"/>
                    <a:pt x="245704" y="254000"/>
                    <a:pt x="221891" y="254794"/>
                  </a:cubicBezTo>
                  <a:cubicBezTo>
                    <a:pt x="221097" y="257175"/>
                    <a:pt x="218051" y="259895"/>
                    <a:pt x="219510" y="261938"/>
                  </a:cubicBezTo>
                  <a:cubicBezTo>
                    <a:pt x="222837" y="266596"/>
                    <a:pt x="233797" y="271463"/>
                    <a:pt x="233797" y="271463"/>
                  </a:cubicBezTo>
                  <a:cubicBezTo>
                    <a:pt x="233003" y="274638"/>
                    <a:pt x="233730" y="278674"/>
                    <a:pt x="231416" y="280988"/>
                  </a:cubicBezTo>
                  <a:cubicBezTo>
                    <a:pt x="229102" y="283302"/>
                    <a:pt x="225026" y="282429"/>
                    <a:pt x="221891" y="283369"/>
                  </a:cubicBezTo>
                  <a:cubicBezTo>
                    <a:pt x="217083" y="284811"/>
                    <a:pt x="212366" y="286544"/>
                    <a:pt x="207604" y="288131"/>
                  </a:cubicBezTo>
                  <a:lnTo>
                    <a:pt x="200460" y="290513"/>
                  </a:lnTo>
                  <a:lnTo>
                    <a:pt x="193316" y="292894"/>
                  </a:lnTo>
                  <a:cubicBezTo>
                    <a:pt x="184585" y="292100"/>
                    <a:pt x="175552" y="292922"/>
                    <a:pt x="167122" y="290513"/>
                  </a:cubicBezTo>
                  <a:cubicBezTo>
                    <a:pt x="159809" y="288424"/>
                    <a:pt x="159018" y="278406"/>
                    <a:pt x="155216" y="273844"/>
                  </a:cubicBezTo>
                  <a:cubicBezTo>
                    <a:pt x="153384" y="271645"/>
                    <a:pt x="150687" y="270243"/>
                    <a:pt x="148072" y="269081"/>
                  </a:cubicBezTo>
                  <a:cubicBezTo>
                    <a:pt x="143485" y="267042"/>
                    <a:pt x="138547" y="265906"/>
                    <a:pt x="133785" y="264319"/>
                  </a:cubicBezTo>
                  <a:lnTo>
                    <a:pt x="126641" y="261938"/>
                  </a:lnTo>
                  <a:cubicBezTo>
                    <a:pt x="106797" y="262732"/>
                    <a:pt x="86739" y="261299"/>
                    <a:pt x="67110" y="264319"/>
                  </a:cubicBezTo>
                  <a:cubicBezTo>
                    <a:pt x="64629" y="264701"/>
                    <a:pt x="66121" y="269374"/>
                    <a:pt x="64729" y="271463"/>
                  </a:cubicBezTo>
                  <a:cubicBezTo>
                    <a:pt x="62861" y="274265"/>
                    <a:pt x="59741" y="276019"/>
                    <a:pt x="57585" y="278606"/>
                  </a:cubicBezTo>
                  <a:cubicBezTo>
                    <a:pt x="50395" y="287233"/>
                    <a:pt x="51764" y="293424"/>
                    <a:pt x="38535" y="300038"/>
                  </a:cubicBezTo>
                  <a:lnTo>
                    <a:pt x="29010" y="304800"/>
                  </a:lnTo>
                  <a:cubicBezTo>
                    <a:pt x="8130" y="325680"/>
                    <a:pt x="34621" y="300123"/>
                    <a:pt x="14722" y="316706"/>
                  </a:cubicBezTo>
                  <a:cubicBezTo>
                    <a:pt x="12135" y="318862"/>
                    <a:pt x="9960" y="321469"/>
                    <a:pt x="7579" y="323850"/>
                  </a:cubicBezTo>
                  <a:cubicBezTo>
                    <a:pt x="8373" y="319088"/>
                    <a:pt x="9960" y="314391"/>
                    <a:pt x="9960" y="309563"/>
                  </a:cubicBezTo>
                  <a:cubicBezTo>
                    <a:pt x="9960" y="304735"/>
                    <a:pt x="8526" y="300010"/>
                    <a:pt x="7579" y="295275"/>
                  </a:cubicBezTo>
                  <a:cubicBezTo>
                    <a:pt x="6085" y="287808"/>
                    <a:pt x="5083" y="285409"/>
                    <a:pt x="2816" y="278606"/>
                  </a:cubicBezTo>
                  <a:cubicBezTo>
                    <a:pt x="547" y="262721"/>
                    <a:pt x="-2185" y="252746"/>
                    <a:pt x="2816" y="235744"/>
                  </a:cubicBezTo>
                  <a:cubicBezTo>
                    <a:pt x="4431" y="230253"/>
                    <a:pt x="10531" y="226886"/>
                    <a:pt x="12341" y="221456"/>
                  </a:cubicBezTo>
                  <a:cubicBezTo>
                    <a:pt x="13135" y="219075"/>
                    <a:pt x="13503" y="216507"/>
                    <a:pt x="14722" y="214313"/>
                  </a:cubicBezTo>
                  <a:cubicBezTo>
                    <a:pt x="17502" y="209309"/>
                    <a:pt x="21072" y="204788"/>
                    <a:pt x="24247" y="200025"/>
                  </a:cubicBezTo>
                  <a:cubicBezTo>
                    <a:pt x="25835" y="197644"/>
                    <a:pt x="27730" y="195441"/>
                    <a:pt x="29010" y="192881"/>
                  </a:cubicBezTo>
                  <a:cubicBezTo>
                    <a:pt x="30597" y="189706"/>
                    <a:pt x="32454" y="186652"/>
                    <a:pt x="33772" y="183356"/>
                  </a:cubicBezTo>
                  <a:cubicBezTo>
                    <a:pt x="35636" y="178695"/>
                    <a:pt x="36290" y="173559"/>
                    <a:pt x="38535" y="169069"/>
                  </a:cubicBezTo>
                  <a:cubicBezTo>
                    <a:pt x="44420" y="157299"/>
                    <a:pt x="42174" y="162911"/>
                    <a:pt x="45679" y="152400"/>
                  </a:cubicBezTo>
                  <a:cubicBezTo>
                    <a:pt x="49648" y="128588"/>
                    <a:pt x="49251" y="49610"/>
                    <a:pt x="55204" y="26194"/>
                  </a:cubicBezTo>
                  <a:cubicBezTo>
                    <a:pt x="61157" y="2778"/>
                    <a:pt x="62347" y="14684"/>
                    <a:pt x="81397" y="1190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6" name="Forma livre 465"/>
            <p:cNvSpPr/>
            <p:nvPr/>
          </p:nvSpPr>
          <p:spPr>
            <a:xfrm>
              <a:off x="792827" y="4820232"/>
              <a:ext cx="260952" cy="393172"/>
            </a:xfrm>
            <a:custGeom>
              <a:avLst/>
              <a:gdLst>
                <a:gd name="connsiteX0" fmla="*/ 280987 w 396216"/>
                <a:gd name="connsiteY0" fmla="*/ 521493 h 596971"/>
                <a:gd name="connsiteX1" fmla="*/ 269081 w 396216"/>
                <a:gd name="connsiteY1" fmla="*/ 502443 h 596971"/>
                <a:gd name="connsiteX2" fmla="*/ 266700 w 396216"/>
                <a:gd name="connsiteY2" fmla="*/ 464343 h 596971"/>
                <a:gd name="connsiteX3" fmla="*/ 264318 w 396216"/>
                <a:gd name="connsiteY3" fmla="*/ 457200 h 596971"/>
                <a:gd name="connsiteX4" fmla="*/ 235743 w 396216"/>
                <a:gd name="connsiteY4" fmla="*/ 450056 h 596971"/>
                <a:gd name="connsiteX5" fmla="*/ 228600 w 396216"/>
                <a:gd name="connsiteY5" fmla="*/ 447675 h 596971"/>
                <a:gd name="connsiteX6" fmla="*/ 226218 w 396216"/>
                <a:gd name="connsiteY6" fmla="*/ 440531 h 596971"/>
                <a:gd name="connsiteX7" fmla="*/ 216693 w 396216"/>
                <a:gd name="connsiteY7" fmla="*/ 421481 h 596971"/>
                <a:gd name="connsiteX8" fmla="*/ 202406 w 396216"/>
                <a:gd name="connsiteY8" fmla="*/ 392906 h 596971"/>
                <a:gd name="connsiteX9" fmla="*/ 188118 w 396216"/>
                <a:gd name="connsiteY9" fmla="*/ 385762 h 596971"/>
                <a:gd name="connsiteX10" fmla="*/ 180975 w 396216"/>
                <a:gd name="connsiteY10" fmla="*/ 369093 h 596971"/>
                <a:gd name="connsiteX11" fmla="*/ 176212 w 396216"/>
                <a:gd name="connsiteY11" fmla="*/ 361950 h 596971"/>
                <a:gd name="connsiteX12" fmla="*/ 169068 w 396216"/>
                <a:gd name="connsiteY12" fmla="*/ 359568 h 596971"/>
                <a:gd name="connsiteX13" fmla="*/ 152400 w 396216"/>
                <a:gd name="connsiteY13" fmla="*/ 361950 h 596971"/>
                <a:gd name="connsiteX14" fmla="*/ 142875 w 396216"/>
                <a:gd name="connsiteY14" fmla="*/ 383381 h 596971"/>
                <a:gd name="connsiteX15" fmla="*/ 135731 w 396216"/>
                <a:gd name="connsiteY15" fmla="*/ 407193 h 596971"/>
                <a:gd name="connsiteX16" fmla="*/ 130968 w 396216"/>
                <a:gd name="connsiteY16" fmla="*/ 414337 h 596971"/>
                <a:gd name="connsiteX17" fmla="*/ 128587 w 396216"/>
                <a:gd name="connsiteY17" fmla="*/ 423862 h 596971"/>
                <a:gd name="connsiteX18" fmla="*/ 126206 w 396216"/>
                <a:gd name="connsiteY18" fmla="*/ 435768 h 596971"/>
                <a:gd name="connsiteX19" fmla="*/ 123825 w 396216"/>
                <a:gd name="connsiteY19" fmla="*/ 442912 h 596971"/>
                <a:gd name="connsiteX20" fmla="*/ 121443 w 396216"/>
                <a:gd name="connsiteY20" fmla="*/ 452437 h 596971"/>
                <a:gd name="connsiteX21" fmla="*/ 114300 w 396216"/>
                <a:gd name="connsiteY21" fmla="*/ 445293 h 596971"/>
                <a:gd name="connsiteX22" fmla="*/ 102393 w 396216"/>
                <a:gd name="connsiteY22" fmla="*/ 426243 h 596971"/>
                <a:gd name="connsiteX23" fmla="*/ 100012 w 396216"/>
                <a:gd name="connsiteY23" fmla="*/ 419100 h 596971"/>
                <a:gd name="connsiteX24" fmla="*/ 92868 w 396216"/>
                <a:gd name="connsiteY24" fmla="*/ 416718 h 596971"/>
                <a:gd name="connsiteX25" fmla="*/ 90487 w 396216"/>
                <a:gd name="connsiteY25" fmla="*/ 409575 h 596971"/>
                <a:gd name="connsiteX26" fmla="*/ 83343 w 396216"/>
                <a:gd name="connsiteY26" fmla="*/ 407193 h 596971"/>
                <a:gd name="connsiteX27" fmla="*/ 80962 w 396216"/>
                <a:gd name="connsiteY27" fmla="*/ 397668 h 596971"/>
                <a:gd name="connsiteX28" fmla="*/ 76200 w 396216"/>
                <a:gd name="connsiteY28" fmla="*/ 390525 h 596971"/>
                <a:gd name="connsiteX29" fmla="*/ 73818 w 396216"/>
                <a:gd name="connsiteY29" fmla="*/ 373856 h 596971"/>
                <a:gd name="connsiteX30" fmla="*/ 66675 w 396216"/>
                <a:gd name="connsiteY30" fmla="*/ 369093 h 596971"/>
                <a:gd name="connsiteX31" fmla="*/ 59531 w 396216"/>
                <a:gd name="connsiteY31" fmla="*/ 361950 h 596971"/>
                <a:gd name="connsiteX32" fmla="*/ 50006 w 396216"/>
                <a:gd name="connsiteY32" fmla="*/ 347662 h 596971"/>
                <a:gd name="connsiteX33" fmla="*/ 47625 w 396216"/>
                <a:gd name="connsiteY33" fmla="*/ 340518 h 596971"/>
                <a:gd name="connsiteX34" fmla="*/ 42862 w 396216"/>
                <a:gd name="connsiteY34" fmla="*/ 333375 h 596971"/>
                <a:gd name="connsiteX35" fmla="*/ 35718 w 396216"/>
                <a:gd name="connsiteY35" fmla="*/ 316706 h 596971"/>
                <a:gd name="connsiteX36" fmla="*/ 33337 w 396216"/>
                <a:gd name="connsiteY36" fmla="*/ 309562 h 596971"/>
                <a:gd name="connsiteX37" fmla="*/ 19050 w 396216"/>
                <a:gd name="connsiteY37" fmla="*/ 297656 h 596971"/>
                <a:gd name="connsiteX38" fmla="*/ 9525 w 396216"/>
                <a:gd name="connsiteY38" fmla="*/ 269081 h 596971"/>
                <a:gd name="connsiteX39" fmla="*/ 7143 w 396216"/>
                <a:gd name="connsiteY39" fmla="*/ 261937 h 596971"/>
                <a:gd name="connsiteX40" fmla="*/ 0 w 396216"/>
                <a:gd name="connsiteY40" fmla="*/ 247650 h 596971"/>
                <a:gd name="connsiteX41" fmla="*/ 2381 w 396216"/>
                <a:gd name="connsiteY41" fmla="*/ 204787 h 596971"/>
                <a:gd name="connsiteX42" fmla="*/ 7143 w 396216"/>
                <a:gd name="connsiteY42" fmla="*/ 190500 h 596971"/>
                <a:gd name="connsiteX43" fmla="*/ 11906 w 396216"/>
                <a:gd name="connsiteY43" fmla="*/ 176212 h 596971"/>
                <a:gd name="connsiteX44" fmla="*/ 14287 w 396216"/>
                <a:gd name="connsiteY44" fmla="*/ 169068 h 596971"/>
                <a:gd name="connsiteX45" fmla="*/ 26193 w 396216"/>
                <a:gd name="connsiteY45" fmla="*/ 147637 h 596971"/>
                <a:gd name="connsiteX46" fmla="*/ 33337 w 396216"/>
                <a:gd name="connsiteY46" fmla="*/ 100012 h 596971"/>
                <a:gd name="connsiteX47" fmla="*/ 35718 w 396216"/>
                <a:gd name="connsiteY47" fmla="*/ 92868 h 596971"/>
                <a:gd name="connsiteX48" fmla="*/ 42862 w 396216"/>
                <a:gd name="connsiteY48" fmla="*/ 88106 h 596971"/>
                <a:gd name="connsiteX49" fmla="*/ 54768 w 396216"/>
                <a:gd name="connsiteY49" fmla="*/ 76200 h 596971"/>
                <a:gd name="connsiteX50" fmla="*/ 61912 w 396216"/>
                <a:gd name="connsiteY50" fmla="*/ 73818 h 596971"/>
                <a:gd name="connsiteX51" fmla="*/ 76200 w 396216"/>
                <a:gd name="connsiteY51" fmla="*/ 64293 h 596971"/>
                <a:gd name="connsiteX52" fmla="*/ 85725 w 396216"/>
                <a:gd name="connsiteY52" fmla="*/ 50006 h 596971"/>
                <a:gd name="connsiteX53" fmla="*/ 100012 w 396216"/>
                <a:gd name="connsiteY53" fmla="*/ 40481 h 596971"/>
                <a:gd name="connsiteX54" fmla="*/ 114300 w 396216"/>
                <a:gd name="connsiteY54" fmla="*/ 35718 h 596971"/>
                <a:gd name="connsiteX55" fmla="*/ 121443 w 396216"/>
                <a:gd name="connsiteY55" fmla="*/ 33337 h 596971"/>
                <a:gd name="connsiteX56" fmla="*/ 214312 w 396216"/>
                <a:gd name="connsiteY56" fmla="*/ 28575 h 596971"/>
                <a:gd name="connsiteX57" fmla="*/ 226218 w 396216"/>
                <a:gd name="connsiteY57" fmla="*/ 19050 h 596971"/>
                <a:gd name="connsiteX58" fmla="*/ 233362 w 396216"/>
                <a:gd name="connsiteY58" fmla="*/ 16668 h 596971"/>
                <a:gd name="connsiteX59" fmla="*/ 240506 w 396216"/>
                <a:gd name="connsiteY59" fmla="*/ 11906 h 596971"/>
                <a:gd name="connsiteX60" fmla="*/ 254793 w 396216"/>
                <a:gd name="connsiteY60" fmla="*/ 7143 h 596971"/>
                <a:gd name="connsiteX61" fmla="*/ 269081 w 396216"/>
                <a:gd name="connsiteY61" fmla="*/ 2381 h 596971"/>
                <a:gd name="connsiteX62" fmla="*/ 276225 w 396216"/>
                <a:gd name="connsiteY62" fmla="*/ 0 h 596971"/>
                <a:gd name="connsiteX63" fmla="*/ 304800 w 396216"/>
                <a:gd name="connsiteY63" fmla="*/ 2381 h 596971"/>
                <a:gd name="connsiteX64" fmla="*/ 307181 w 396216"/>
                <a:gd name="connsiteY64" fmla="*/ 11906 h 596971"/>
                <a:gd name="connsiteX65" fmla="*/ 311943 w 396216"/>
                <a:gd name="connsiteY65" fmla="*/ 57150 h 596971"/>
                <a:gd name="connsiteX66" fmla="*/ 316706 w 396216"/>
                <a:gd name="connsiteY66" fmla="*/ 102393 h 596971"/>
                <a:gd name="connsiteX67" fmla="*/ 319087 w 396216"/>
                <a:gd name="connsiteY67" fmla="*/ 116681 h 596971"/>
                <a:gd name="connsiteX68" fmla="*/ 323850 w 396216"/>
                <a:gd name="connsiteY68" fmla="*/ 130968 h 596971"/>
                <a:gd name="connsiteX69" fmla="*/ 326231 w 396216"/>
                <a:gd name="connsiteY69" fmla="*/ 159543 h 596971"/>
                <a:gd name="connsiteX70" fmla="*/ 330993 w 396216"/>
                <a:gd name="connsiteY70" fmla="*/ 166687 h 596971"/>
                <a:gd name="connsiteX71" fmla="*/ 359568 w 396216"/>
                <a:gd name="connsiteY71" fmla="*/ 171450 h 596971"/>
                <a:gd name="connsiteX72" fmla="*/ 366712 w 396216"/>
                <a:gd name="connsiteY72" fmla="*/ 183356 h 596971"/>
                <a:gd name="connsiteX73" fmla="*/ 369093 w 396216"/>
                <a:gd name="connsiteY73" fmla="*/ 192881 h 596971"/>
                <a:gd name="connsiteX74" fmla="*/ 376237 w 396216"/>
                <a:gd name="connsiteY74" fmla="*/ 200025 h 596971"/>
                <a:gd name="connsiteX75" fmla="*/ 381000 w 396216"/>
                <a:gd name="connsiteY75" fmla="*/ 209550 h 596971"/>
                <a:gd name="connsiteX76" fmla="*/ 385762 w 396216"/>
                <a:gd name="connsiteY76" fmla="*/ 216693 h 596971"/>
                <a:gd name="connsiteX77" fmla="*/ 383381 w 396216"/>
                <a:gd name="connsiteY77" fmla="*/ 245268 h 596971"/>
                <a:gd name="connsiteX78" fmla="*/ 373856 w 396216"/>
                <a:gd name="connsiteY78" fmla="*/ 259556 h 596971"/>
                <a:gd name="connsiteX79" fmla="*/ 371475 w 396216"/>
                <a:gd name="connsiteY79" fmla="*/ 266700 h 596971"/>
                <a:gd name="connsiteX80" fmla="*/ 369093 w 396216"/>
                <a:gd name="connsiteY80" fmla="*/ 276225 h 596971"/>
                <a:gd name="connsiteX81" fmla="*/ 364331 w 396216"/>
                <a:gd name="connsiteY81" fmla="*/ 285750 h 596971"/>
                <a:gd name="connsiteX82" fmla="*/ 357187 w 396216"/>
                <a:gd name="connsiteY82" fmla="*/ 304800 h 596971"/>
                <a:gd name="connsiteX83" fmla="*/ 350043 w 396216"/>
                <a:gd name="connsiteY83" fmla="*/ 319087 h 596971"/>
                <a:gd name="connsiteX84" fmla="*/ 342900 w 396216"/>
                <a:gd name="connsiteY84" fmla="*/ 323850 h 596971"/>
                <a:gd name="connsiteX85" fmla="*/ 345281 w 396216"/>
                <a:gd name="connsiteY85" fmla="*/ 338137 h 596971"/>
                <a:gd name="connsiteX86" fmla="*/ 350043 w 396216"/>
                <a:gd name="connsiteY86" fmla="*/ 364331 h 596971"/>
                <a:gd name="connsiteX87" fmla="*/ 354806 w 396216"/>
                <a:gd name="connsiteY87" fmla="*/ 378618 h 596971"/>
                <a:gd name="connsiteX88" fmla="*/ 359568 w 396216"/>
                <a:gd name="connsiteY88" fmla="*/ 385762 h 596971"/>
                <a:gd name="connsiteX89" fmla="*/ 361950 w 396216"/>
                <a:gd name="connsiteY89" fmla="*/ 400050 h 596971"/>
                <a:gd name="connsiteX90" fmla="*/ 366712 w 396216"/>
                <a:gd name="connsiteY90" fmla="*/ 414337 h 596971"/>
                <a:gd name="connsiteX91" fmla="*/ 371475 w 396216"/>
                <a:gd name="connsiteY91" fmla="*/ 428625 h 596971"/>
                <a:gd name="connsiteX92" fmla="*/ 373856 w 396216"/>
                <a:gd name="connsiteY92" fmla="*/ 435768 h 596971"/>
                <a:gd name="connsiteX93" fmla="*/ 378618 w 396216"/>
                <a:gd name="connsiteY93" fmla="*/ 454818 h 596971"/>
                <a:gd name="connsiteX94" fmla="*/ 381000 w 396216"/>
                <a:gd name="connsiteY94" fmla="*/ 464343 h 596971"/>
                <a:gd name="connsiteX95" fmla="*/ 385762 w 396216"/>
                <a:gd name="connsiteY95" fmla="*/ 485775 h 596971"/>
                <a:gd name="connsiteX96" fmla="*/ 388143 w 396216"/>
                <a:gd name="connsiteY96" fmla="*/ 492918 h 596971"/>
                <a:gd name="connsiteX97" fmla="*/ 392906 w 396216"/>
                <a:gd name="connsiteY97" fmla="*/ 509587 h 596971"/>
                <a:gd name="connsiteX98" fmla="*/ 395287 w 396216"/>
                <a:gd name="connsiteY98" fmla="*/ 566737 h 596971"/>
                <a:gd name="connsiteX99" fmla="*/ 392906 w 396216"/>
                <a:gd name="connsiteY99" fmla="*/ 595312 h 596971"/>
                <a:gd name="connsiteX100" fmla="*/ 376237 w 396216"/>
                <a:gd name="connsiteY100" fmla="*/ 592931 h 596971"/>
                <a:gd name="connsiteX101" fmla="*/ 366712 w 396216"/>
                <a:gd name="connsiteY101" fmla="*/ 569118 h 596971"/>
                <a:gd name="connsiteX102" fmla="*/ 361950 w 396216"/>
                <a:gd name="connsiteY102" fmla="*/ 561975 h 596971"/>
                <a:gd name="connsiteX103" fmla="*/ 347662 w 396216"/>
                <a:gd name="connsiteY103" fmla="*/ 557212 h 596971"/>
                <a:gd name="connsiteX104" fmla="*/ 340518 w 396216"/>
                <a:gd name="connsiteY104" fmla="*/ 554831 h 596971"/>
                <a:gd name="connsiteX105" fmla="*/ 333375 w 396216"/>
                <a:gd name="connsiteY105" fmla="*/ 550068 h 596971"/>
                <a:gd name="connsiteX106" fmla="*/ 316706 w 396216"/>
                <a:gd name="connsiteY106" fmla="*/ 545306 h 596971"/>
                <a:gd name="connsiteX107" fmla="*/ 309562 w 396216"/>
                <a:gd name="connsiteY107" fmla="*/ 542925 h 596971"/>
                <a:gd name="connsiteX108" fmla="*/ 295275 w 396216"/>
                <a:gd name="connsiteY108" fmla="*/ 533400 h 596971"/>
                <a:gd name="connsiteX109" fmla="*/ 280987 w 396216"/>
                <a:gd name="connsiteY109" fmla="*/ 528637 h 596971"/>
                <a:gd name="connsiteX110" fmla="*/ 280987 w 396216"/>
                <a:gd name="connsiteY110" fmla="*/ 521493 h 59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396216" h="596971">
                  <a:moveTo>
                    <a:pt x="280987" y="521493"/>
                  </a:moveTo>
                  <a:cubicBezTo>
                    <a:pt x="279003" y="517127"/>
                    <a:pt x="269927" y="510481"/>
                    <a:pt x="269081" y="502443"/>
                  </a:cubicBezTo>
                  <a:cubicBezTo>
                    <a:pt x="267749" y="489788"/>
                    <a:pt x="268032" y="476998"/>
                    <a:pt x="266700" y="464343"/>
                  </a:cubicBezTo>
                  <a:cubicBezTo>
                    <a:pt x="266437" y="461847"/>
                    <a:pt x="265886" y="459160"/>
                    <a:pt x="264318" y="457200"/>
                  </a:cubicBezTo>
                  <a:cubicBezTo>
                    <a:pt x="257915" y="449196"/>
                    <a:pt x="243141" y="450878"/>
                    <a:pt x="235743" y="450056"/>
                  </a:cubicBezTo>
                  <a:cubicBezTo>
                    <a:pt x="233362" y="449262"/>
                    <a:pt x="230375" y="449450"/>
                    <a:pt x="228600" y="447675"/>
                  </a:cubicBezTo>
                  <a:cubicBezTo>
                    <a:pt x="226825" y="445900"/>
                    <a:pt x="227257" y="442816"/>
                    <a:pt x="226218" y="440531"/>
                  </a:cubicBezTo>
                  <a:cubicBezTo>
                    <a:pt x="223280" y="434068"/>
                    <a:pt x="218938" y="428216"/>
                    <a:pt x="216693" y="421481"/>
                  </a:cubicBezTo>
                  <a:cubicBezTo>
                    <a:pt x="213976" y="413329"/>
                    <a:pt x="210321" y="398183"/>
                    <a:pt x="202406" y="392906"/>
                  </a:cubicBezTo>
                  <a:cubicBezTo>
                    <a:pt x="193174" y="386751"/>
                    <a:pt x="197977" y="389048"/>
                    <a:pt x="188118" y="385762"/>
                  </a:cubicBezTo>
                  <a:cubicBezTo>
                    <a:pt x="185447" y="377749"/>
                    <a:pt x="185682" y="377329"/>
                    <a:pt x="180975" y="369093"/>
                  </a:cubicBezTo>
                  <a:cubicBezTo>
                    <a:pt x="179555" y="366608"/>
                    <a:pt x="178447" y="363738"/>
                    <a:pt x="176212" y="361950"/>
                  </a:cubicBezTo>
                  <a:cubicBezTo>
                    <a:pt x="174252" y="360382"/>
                    <a:pt x="171449" y="360362"/>
                    <a:pt x="169068" y="359568"/>
                  </a:cubicBezTo>
                  <a:cubicBezTo>
                    <a:pt x="163512" y="360362"/>
                    <a:pt x="157529" y="359671"/>
                    <a:pt x="152400" y="361950"/>
                  </a:cubicBezTo>
                  <a:cubicBezTo>
                    <a:pt x="148000" y="363905"/>
                    <a:pt x="143019" y="382805"/>
                    <a:pt x="142875" y="383381"/>
                  </a:cubicBezTo>
                  <a:cubicBezTo>
                    <a:pt x="141544" y="388702"/>
                    <a:pt x="138047" y="403719"/>
                    <a:pt x="135731" y="407193"/>
                  </a:cubicBezTo>
                  <a:lnTo>
                    <a:pt x="130968" y="414337"/>
                  </a:lnTo>
                  <a:cubicBezTo>
                    <a:pt x="130174" y="417512"/>
                    <a:pt x="129297" y="420667"/>
                    <a:pt x="128587" y="423862"/>
                  </a:cubicBezTo>
                  <a:cubicBezTo>
                    <a:pt x="127709" y="427813"/>
                    <a:pt x="127188" y="431842"/>
                    <a:pt x="126206" y="435768"/>
                  </a:cubicBezTo>
                  <a:cubicBezTo>
                    <a:pt x="125597" y="438203"/>
                    <a:pt x="124515" y="440498"/>
                    <a:pt x="123825" y="442912"/>
                  </a:cubicBezTo>
                  <a:cubicBezTo>
                    <a:pt x="122926" y="446059"/>
                    <a:pt x="122237" y="449262"/>
                    <a:pt x="121443" y="452437"/>
                  </a:cubicBezTo>
                  <a:cubicBezTo>
                    <a:pt x="119062" y="450056"/>
                    <a:pt x="116456" y="447880"/>
                    <a:pt x="114300" y="445293"/>
                  </a:cubicBezTo>
                  <a:cubicBezTo>
                    <a:pt x="111935" y="442455"/>
                    <a:pt x="102978" y="427413"/>
                    <a:pt x="102393" y="426243"/>
                  </a:cubicBezTo>
                  <a:cubicBezTo>
                    <a:pt x="101271" y="423998"/>
                    <a:pt x="101787" y="420875"/>
                    <a:pt x="100012" y="419100"/>
                  </a:cubicBezTo>
                  <a:cubicBezTo>
                    <a:pt x="98237" y="417325"/>
                    <a:pt x="95249" y="417512"/>
                    <a:pt x="92868" y="416718"/>
                  </a:cubicBezTo>
                  <a:cubicBezTo>
                    <a:pt x="92074" y="414337"/>
                    <a:pt x="92262" y="411350"/>
                    <a:pt x="90487" y="409575"/>
                  </a:cubicBezTo>
                  <a:cubicBezTo>
                    <a:pt x="88712" y="407800"/>
                    <a:pt x="84911" y="409153"/>
                    <a:pt x="83343" y="407193"/>
                  </a:cubicBezTo>
                  <a:cubicBezTo>
                    <a:pt x="81299" y="404637"/>
                    <a:pt x="82251" y="400676"/>
                    <a:pt x="80962" y="397668"/>
                  </a:cubicBezTo>
                  <a:cubicBezTo>
                    <a:pt x="79835" y="395038"/>
                    <a:pt x="77787" y="392906"/>
                    <a:pt x="76200" y="390525"/>
                  </a:cubicBezTo>
                  <a:cubicBezTo>
                    <a:pt x="75406" y="384969"/>
                    <a:pt x="76097" y="378985"/>
                    <a:pt x="73818" y="373856"/>
                  </a:cubicBezTo>
                  <a:cubicBezTo>
                    <a:pt x="72656" y="371241"/>
                    <a:pt x="68873" y="370925"/>
                    <a:pt x="66675" y="369093"/>
                  </a:cubicBezTo>
                  <a:cubicBezTo>
                    <a:pt x="64088" y="366937"/>
                    <a:pt x="61912" y="364331"/>
                    <a:pt x="59531" y="361950"/>
                  </a:cubicBezTo>
                  <a:cubicBezTo>
                    <a:pt x="53870" y="344963"/>
                    <a:pt x="61897" y="365500"/>
                    <a:pt x="50006" y="347662"/>
                  </a:cubicBezTo>
                  <a:cubicBezTo>
                    <a:pt x="48614" y="345573"/>
                    <a:pt x="48748" y="342763"/>
                    <a:pt x="47625" y="340518"/>
                  </a:cubicBezTo>
                  <a:cubicBezTo>
                    <a:pt x="46345" y="337958"/>
                    <a:pt x="44450" y="335756"/>
                    <a:pt x="42862" y="333375"/>
                  </a:cubicBezTo>
                  <a:cubicBezTo>
                    <a:pt x="37278" y="316621"/>
                    <a:pt x="44546" y="337304"/>
                    <a:pt x="35718" y="316706"/>
                  </a:cubicBezTo>
                  <a:cubicBezTo>
                    <a:pt x="34729" y="314399"/>
                    <a:pt x="34729" y="311651"/>
                    <a:pt x="33337" y="309562"/>
                  </a:cubicBezTo>
                  <a:cubicBezTo>
                    <a:pt x="29670" y="304062"/>
                    <a:pt x="24321" y="301170"/>
                    <a:pt x="19050" y="297656"/>
                  </a:cubicBezTo>
                  <a:lnTo>
                    <a:pt x="9525" y="269081"/>
                  </a:lnTo>
                  <a:cubicBezTo>
                    <a:pt x="8731" y="266700"/>
                    <a:pt x="8535" y="264026"/>
                    <a:pt x="7143" y="261937"/>
                  </a:cubicBezTo>
                  <a:cubicBezTo>
                    <a:pt x="989" y="252705"/>
                    <a:pt x="3286" y="257508"/>
                    <a:pt x="0" y="247650"/>
                  </a:cubicBezTo>
                  <a:cubicBezTo>
                    <a:pt x="794" y="233362"/>
                    <a:pt x="606" y="218986"/>
                    <a:pt x="2381" y="204787"/>
                  </a:cubicBezTo>
                  <a:cubicBezTo>
                    <a:pt x="3004" y="199806"/>
                    <a:pt x="5556" y="195262"/>
                    <a:pt x="7143" y="190500"/>
                  </a:cubicBezTo>
                  <a:lnTo>
                    <a:pt x="11906" y="176212"/>
                  </a:lnTo>
                  <a:cubicBezTo>
                    <a:pt x="12700" y="173831"/>
                    <a:pt x="12895" y="171157"/>
                    <a:pt x="14287" y="169068"/>
                  </a:cubicBezTo>
                  <a:cubicBezTo>
                    <a:pt x="25204" y="152692"/>
                    <a:pt x="22002" y="160211"/>
                    <a:pt x="26193" y="147637"/>
                  </a:cubicBezTo>
                  <a:cubicBezTo>
                    <a:pt x="28933" y="109293"/>
                    <a:pt x="25052" y="124869"/>
                    <a:pt x="33337" y="100012"/>
                  </a:cubicBezTo>
                  <a:cubicBezTo>
                    <a:pt x="34131" y="97631"/>
                    <a:pt x="33629" y="94260"/>
                    <a:pt x="35718" y="92868"/>
                  </a:cubicBezTo>
                  <a:lnTo>
                    <a:pt x="42862" y="88106"/>
                  </a:lnTo>
                  <a:cubicBezTo>
                    <a:pt x="47625" y="80962"/>
                    <a:pt x="46831" y="80169"/>
                    <a:pt x="54768" y="76200"/>
                  </a:cubicBezTo>
                  <a:cubicBezTo>
                    <a:pt x="57013" y="75077"/>
                    <a:pt x="59718" y="75037"/>
                    <a:pt x="61912" y="73818"/>
                  </a:cubicBezTo>
                  <a:cubicBezTo>
                    <a:pt x="66916" y="71038"/>
                    <a:pt x="76200" y="64293"/>
                    <a:pt x="76200" y="64293"/>
                  </a:cubicBezTo>
                  <a:cubicBezTo>
                    <a:pt x="79375" y="59531"/>
                    <a:pt x="80963" y="53181"/>
                    <a:pt x="85725" y="50006"/>
                  </a:cubicBezTo>
                  <a:cubicBezTo>
                    <a:pt x="90487" y="46831"/>
                    <a:pt x="94582" y="42291"/>
                    <a:pt x="100012" y="40481"/>
                  </a:cubicBezTo>
                  <a:lnTo>
                    <a:pt x="114300" y="35718"/>
                  </a:lnTo>
                  <a:lnTo>
                    <a:pt x="121443" y="33337"/>
                  </a:lnTo>
                  <a:cubicBezTo>
                    <a:pt x="155704" y="21918"/>
                    <a:pt x="126108" y="31025"/>
                    <a:pt x="214312" y="28575"/>
                  </a:cubicBezTo>
                  <a:cubicBezTo>
                    <a:pt x="232270" y="22587"/>
                    <a:pt x="210831" y="31360"/>
                    <a:pt x="226218" y="19050"/>
                  </a:cubicBezTo>
                  <a:cubicBezTo>
                    <a:pt x="228178" y="17482"/>
                    <a:pt x="231117" y="17791"/>
                    <a:pt x="233362" y="16668"/>
                  </a:cubicBezTo>
                  <a:cubicBezTo>
                    <a:pt x="235922" y="15388"/>
                    <a:pt x="237891" y="13068"/>
                    <a:pt x="240506" y="11906"/>
                  </a:cubicBezTo>
                  <a:cubicBezTo>
                    <a:pt x="245093" y="9867"/>
                    <a:pt x="250031" y="8731"/>
                    <a:pt x="254793" y="7143"/>
                  </a:cubicBezTo>
                  <a:lnTo>
                    <a:pt x="269081" y="2381"/>
                  </a:lnTo>
                  <a:lnTo>
                    <a:pt x="276225" y="0"/>
                  </a:lnTo>
                  <a:cubicBezTo>
                    <a:pt x="285750" y="794"/>
                    <a:pt x="295879" y="-1050"/>
                    <a:pt x="304800" y="2381"/>
                  </a:cubicBezTo>
                  <a:cubicBezTo>
                    <a:pt x="307855" y="3556"/>
                    <a:pt x="306838" y="8651"/>
                    <a:pt x="307181" y="11906"/>
                  </a:cubicBezTo>
                  <a:cubicBezTo>
                    <a:pt x="312378" y="61286"/>
                    <a:pt x="305955" y="33197"/>
                    <a:pt x="311943" y="57150"/>
                  </a:cubicBezTo>
                  <a:cubicBezTo>
                    <a:pt x="316467" y="124994"/>
                    <a:pt x="310903" y="73376"/>
                    <a:pt x="316706" y="102393"/>
                  </a:cubicBezTo>
                  <a:cubicBezTo>
                    <a:pt x="317653" y="107128"/>
                    <a:pt x="317916" y="111997"/>
                    <a:pt x="319087" y="116681"/>
                  </a:cubicBezTo>
                  <a:cubicBezTo>
                    <a:pt x="320305" y="121551"/>
                    <a:pt x="323850" y="130968"/>
                    <a:pt x="323850" y="130968"/>
                  </a:cubicBezTo>
                  <a:cubicBezTo>
                    <a:pt x="324644" y="140493"/>
                    <a:pt x="324357" y="150171"/>
                    <a:pt x="326231" y="159543"/>
                  </a:cubicBezTo>
                  <a:cubicBezTo>
                    <a:pt x="326792" y="162349"/>
                    <a:pt x="328298" y="165724"/>
                    <a:pt x="330993" y="166687"/>
                  </a:cubicBezTo>
                  <a:cubicBezTo>
                    <a:pt x="340087" y="169935"/>
                    <a:pt x="350043" y="169862"/>
                    <a:pt x="359568" y="171450"/>
                  </a:cubicBezTo>
                  <a:cubicBezTo>
                    <a:pt x="361949" y="175419"/>
                    <a:pt x="364832" y="179127"/>
                    <a:pt x="366712" y="183356"/>
                  </a:cubicBezTo>
                  <a:cubicBezTo>
                    <a:pt x="368041" y="186347"/>
                    <a:pt x="367469" y="190039"/>
                    <a:pt x="369093" y="192881"/>
                  </a:cubicBezTo>
                  <a:cubicBezTo>
                    <a:pt x="370764" y="195805"/>
                    <a:pt x="374279" y="197285"/>
                    <a:pt x="376237" y="200025"/>
                  </a:cubicBezTo>
                  <a:cubicBezTo>
                    <a:pt x="378300" y="202914"/>
                    <a:pt x="379239" y="206468"/>
                    <a:pt x="381000" y="209550"/>
                  </a:cubicBezTo>
                  <a:cubicBezTo>
                    <a:pt x="382420" y="212035"/>
                    <a:pt x="384175" y="214312"/>
                    <a:pt x="385762" y="216693"/>
                  </a:cubicBezTo>
                  <a:cubicBezTo>
                    <a:pt x="384968" y="226218"/>
                    <a:pt x="385939" y="236059"/>
                    <a:pt x="383381" y="245268"/>
                  </a:cubicBezTo>
                  <a:cubicBezTo>
                    <a:pt x="381849" y="250783"/>
                    <a:pt x="375666" y="254126"/>
                    <a:pt x="373856" y="259556"/>
                  </a:cubicBezTo>
                  <a:cubicBezTo>
                    <a:pt x="373062" y="261937"/>
                    <a:pt x="372165" y="264286"/>
                    <a:pt x="371475" y="266700"/>
                  </a:cubicBezTo>
                  <a:cubicBezTo>
                    <a:pt x="370576" y="269847"/>
                    <a:pt x="370242" y="273161"/>
                    <a:pt x="369093" y="276225"/>
                  </a:cubicBezTo>
                  <a:cubicBezTo>
                    <a:pt x="367847" y="279549"/>
                    <a:pt x="365918" y="282575"/>
                    <a:pt x="364331" y="285750"/>
                  </a:cubicBezTo>
                  <a:cubicBezTo>
                    <a:pt x="359737" y="308720"/>
                    <a:pt x="365363" y="288449"/>
                    <a:pt x="357187" y="304800"/>
                  </a:cubicBezTo>
                  <a:cubicBezTo>
                    <a:pt x="353312" y="312549"/>
                    <a:pt x="356870" y="312260"/>
                    <a:pt x="350043" y="319087"/>
                  </a:cubicBezTo>
                  <a:cubicBezTo>
                    <a:pt x="348019" y="321111"/>
                    <a:pt x="345281" y="322262"/>
                    <a:pt x="342900" y="323850"/>
                  </a:cubicBezTo>
                  <a:cubicBezTo>
                    <a:pt x="343694" y="328612"/>
                    <a:pt x="344547" y="333365"/>
                    <a:pt x="345281" y="338137"/>
                  </a:cubicBezTo>
                  <a:cubicBezTo>
                    <a:pt x="347222" y="350754"/>
                    <a:pt x="346827" y="353613"/>
                    <a:pt x="350043" y="364331"/>
                  </a:cubicBezTo>
                  <a:cubicBezTo>
                    <a:pt x="351486" y="369139"/>
                    <a:pt x="352022" y="374441"/>
                    <a:pt x="354806" y="378618"/>
                  </a:cubicBezTo>
                  <a:lnTo>
                    <a:pt x="359568" y="385762"/>
                  </a:lnTo>
                  <a:cubicBezTo>
                    <a:pt x="360362" y="390525"/>
                    <a:pt x="360779" y="395366"/>
                    <a:pt x="361950" y="400050"/>
                  </a:cubicBezTo>
                  <a:cubicBezTo>
                    <a:pt x="363168" y="404920"/>
                    <a:pt x="365125" y="409575"/>
                    <a:pt x="366712" y="414337"/>
                  </a:cubicBezTo>
                  <a:lnTo>
                    <a:pt x="371475" y="428625"/>
                  </a:lnTo>
                  <a:cubicBezTo>
                    <a:pt x="372269" y="431006"/>
                    <a:pt x="373247" y="433333"/>
                    <a:pt x="373856" y="435768"/>
                  </a:cubicBezTo>
                  <a:lnTo>
                    <a:pt x="378618" y="454818"/>
                  </a:lnTo>
                  <a:cubicBezTo>
                    <a:pt x="379412" y="457993"/>
                    <a:pt x="380358" y="461134"/>
                    <a:pt x="381000" y="464343"/>
                  </a:cubicBezTo>
                  <a:cubicBezTo>
                    <a:pt x="382636" y="472527"/>
                    <a:pt x="383520" y="477928"/>
                    <a:pt x="385762" y="485775"/>
                  </a:cubicBezTo>
                  <a:cubicBezTo>
                    <a:pt x="386451" y="488188"/>
                    <a:pt x="387453" y="490505"/>
                    <a:pt x="388143" y="492918"/>
                  </a:cubicBezTo>
                  <a:cubicBezTo>
                    <a:pt x="394126" y="513856"/>
                    <a:pt x="387195" y="492452"/>
                    <a:pt x="392906" y="509587"/>
                  </a:cubicBezTo>
                  <a:cubicBezTo>
                    <a:pt x="393700" y="528637"/>
                    <a:pt x="395287" y="547670"/>
                    <a:pt x="395287" y="566737"/>
                  </a:cubicBezTo>
                  <a:cubicBezTo>
                    <a:pt x="395287" y="576295"/>
                    <a:pt x="398528" y="587582"/>
                    <a:pt x="392906" y="595312"/>
                  </a:cubicBezTo>
                  <a:cubicBezTo>
                    <a:pt x="389605" y="599851"/>
                    <a:pt x="381793" y="593725"/>
                    <a:pt x="376237" y="592931"/>
                  </a:cubicBezTo>
                  <a:cubicBezTo>
                    <a:pt x="372174" y="560422"/>
                    <a:pt x="379774" y="582180"/>
                    <a:pt x="366712" y="569118"/>
                  </a:cubicBezTo>
                  <a:cubicBezTo>
                    <a:pt x="364689" y="567095"/>
                    <a:pt x="364377" y="563492"/>
                    <a:pt x="361950" y="561975"/>
                  </a:cubicBezTo>
                  <a:cubicBezTo>
                    <a:pt x="357693" y="559314"/>
                    <a:pt x="352425" y="558800"/>
                    <a:pt x="347662" y="557212"/>
                  </a:cubicBezTo>
                  <a:lnTo>
                    <a:pt x="340518" y="554831"/>
                  </a:lnTo>
                  <a:cubicBezTo>
                    <a:pt x="338137" y="553243"/>
                    <a:pt x="335935" y="551348"/>
                    <a:pt x="333375" y="550068"/>
                  </a:cubicBezTo>
                  <a:cubicBezTo>
                    <a:pt x="329571" y="548166"/>
                    <a:pt x="320264" y="546322"/>
                    <a:pt x="316706" y="545306"/>
                  </a:cubicBezTo>
                  <a:cubicBezTo>
                    <a:pt x="314292" y="544616"/>
                    <a:pt x="311943" y="543719"/>
                    <a:pt x="309562" y="542925"/>
                  </a:cubicBezTo>
                  <a:cubicBezTo>
                    <a:pt x="304800" y="539750"/>
                    <a:pt x="300705" y="535210"/>
                    <a:pt x="295275" y="533400"/>
                  </a:cubicBezTo>
                  <a:lnTo>
                    <a:pt x="280987" y="528637"/>
                  </a:lnTo>
                  <a:cubicBezTo>
                    <a:pt x="272778" y="525901"/>
                    <a:pt x="282971" y="525859"/>
                    <a:pt x="280987" y="52149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7" name="Forma livre 466"/>
            <p:cNvSpPr/>
            <p:nvPr/>
          </p:nvSpPr>
          <p:spPr>
            <a:xfrm>
              <a:off x="416615" y="4897013"/>
              <a:ext cx="456241" cy="447268"/>
            </a:xfrm>
            <a:custGeom>
              <a:avLst/>
              <a:gdLst>
                <a:gd name="connsiteX0" fmla="*/ 692663 w 692732"/>
                <a:gd name="connsiteY0" fmla="*/ 340621 h 679108"/>
                <a:gd name="connsiteX1" fmla="*/ 685520 w 692732"/>
                <a:gd name="connsiteY1" fmla="*/ 352527 h 679108"/>
                <a:gd name="connsiteX2" fmla="*/ 683138 w 692732"/>
                <a:gd name="connsiteY2" fmla="*/ 364433 h 679108"/>
                <a:gd name="connsiteX3" fmla="*/ 680757 w 692732"/>
                <a:gd name="connsiteY3" fmla="*/ 571602 h 679108"/>
                <a:gd name="connsiteX4" fmla="*/ 678376 w 692732"/>
                <a:gd name="connsiteY4" fmla="*/ 581127 h 679108"/>
                <a:gd name="connsiteX5" fmla="*/ 664088 w 692732"/>
                <a:gd name="connsiteY5" fmla="*/ 593033 h 679108"/>
                <a:gd name="connsiteX6" fmla="*/ 659326 w 692732"/>
                <a:gd name="connsiteY6" fmla="*/ 600177 h 679108"/>
                <a:gd name="connsiteX7" fmla="*/ 645038 w 692732"/>
                <a:gd name="connsiteY7" fmla="*/ 609702 h 679108"/>
                <a:gd name="connsiteX8" fmla="*/ 637895 w 692732"/>
                <a:gd name="connsiteY8" fmla="*/ 614464 h 679108"/>
                <a:gd name="connsiteX9" fmla="*/ 566457 w 692732"/>
                <a:gd name="connsiteY9" fmla="*/ 619227 h 679108"/>
                <a:gd name="connsiteX10" fmla="*/ 559313 w 692732"/>
                <a:gd name="connsiteY10" fmla="*/ 623989 h 679108"/>
                <a:gd name="connsiteX11" fmla="*/ 549788 w 692732"/>
                <a:gd name="connsiteY11" fmla="*/ 633514 h 679108"/>
                <a:gd name="connsiteX12" fmla="*/ 533120 w 692732"/>
                <a:gd name="connsiteY12" fmla="*/ 631133 h 679108"/>
                <a:gd name="connsiteX13" fmla="*/ 525976 w 692732"/>
                <a:gd name="connsiteY13" fmla="*/ 623989 h 679108"/>
                <a:gd name="connsiteX14" fmla="*/ 521213 w 692732"/>
                <a:gd name="connsiteY14" fmla="*/ 631133 h 679108"/>
                <a:gd name="connsiteX15" fmla="*/ 514070 w 692732"/>
                <a:gd name="connsiteY15" fmla="*/ 633514 h 679108"/>
                <a:gd name="connsiteX16" fmla="*/ 495020 w 692732"/>
                <a:gd name="connsiteY16" fmla="*/ 657327 h 679108"/>
                <a:gd name="connsiteX17" fmla="*/ 492638 w 692732"/>
                <a:gd name="connsiteY17" fmla="*/ 664471 h 679108"/>
                <a:gd name="connsiteX18" fmla="*/ 490257 w 692732"/>
                <a:gd name="connsiteY18" fmla="*/ 671614 h 679108"/>
                <a:gd name="connsiteX19" fmla="*/ 487876 w 692732"/>
                <a:gd name="connsiteY19" fmla="*/ 678758 h 679108"/>
                <a:gd name="connsiteX20" fmla="*/ 437870 w 692732"/>
                <a:gd name="connsiteY20" fmla="*/ 676377 h 679108"/>
                <a:gd name="connsiteX21" fmla="*/ 433107 w 692732"/>
                <a:gd name="connsiteY21" fmla="*/ 662089 h 679108"/>
                <a:gd name="connsiteX22" fmla="*/ 402151 w 692732"/>
                <a:gd name="connsiteY22" fmla="*/ 652564 h 679108"/>
                <a:gd name="connsiteX23" fmla="*/ 399770 w 692732"/>
                <a:gd name="connsiteY23" fmla="*/ 640658 h 679108"/>
                <a:gd name="connsiteX24" fmla="*/ 397388 w 692732"/>
                <a:gd name="connsiteY24" fmla="*/ 633514 h 679108"/>
                <a:gd name="connsiteX25" fmla="*/ 392626 w 692732"/>
                <a:gd name="connsiteY25" fmla="*/ 595414 h 679108"/>
                <a:gd name="connsiteX26" fmla="*/ 390245 w 692732"/>
                <a:gd name="connsiteY26" fmla="*/ 588271 h 679108"/>
                <a:gd name="connsiteX27" fmla="*/ 375957 w 692732"/>
                <a:gd name="connsiteY27" fmla="*/ 581127 h 679108"/>
                <a:gd name="connsiteX28" fmla="*/ 366432 w 692732"/>
                <a:gd name="connsiteY28" fmla="*/ 566839 h 679108"/>
                <a:gd name="connsiteX29" fmla="*/ 361670 w 692732"/>
                <a:gd name="connsiteY29" fmla="*/ 540646 h 679108"/>
                <a:gd name="connsiteX30" fmla="*/ 356907 w 692732"/>
                <a:gd name="connsiteY30" fmla="*/ 523977 h 679108"/>
                <a:gd name="connsiteX31" fmla="*/ 345001 w 692732"/>
                <a:gd name="connsiteY31" fmla="*/ 509689 h 679108"/>
                <a:gd name="connsiteX32" fmla="*/ 337857 w 692732"/>
                <a:gd name="connsiteY32" fmla="*/ 507308 h 679108"/>
                <a:gd name="connsiteX33" fmla="*/ 330713 w 692732"/>
                <a:gd name="connsiteY33" fmla="*/ 502546 h 679108"/>
                <a:gd name="connsiteX34" fmla="*/ 316426 w 692732"/>
                <a:gd name="connsiteY34" fmla="*/ 497783 h 679108"/>
                <a:gd name="connsiteX35" fmla="*/ 309282 w 692732"/>
                <a:gd name="connsiteY35" fmla="*/ 493021 h 679108"/>
                <a:gd name="connsiteX36" fmla="*/ 297376 w 692732"/>
                <a:gd name="connsiteY36" fmla="*/ 490639 h 679108"/>
                <a:gd name="connsiteX37" fmla="*/ 287851 w 692732"/>
                <a:gd name="connsiteY37" fmla="*/ 488258 h 679108"/>
                <a:gd name="connsiteX38" fmla="*/ 137832 w 692732"/>
                <a:gd name="connsiteY38" fmla="*/ 490639 h 679108"/>
                <a:gd name="connsiteX39" fmla="*/ 130688 w 692732"/>
                <a:gd name="connsiteY39" fmla="*/ 493021 h 679108"/>
                <a:gd name="connsiteX40" fmla="*/ 123545 w 692732"/>
                <a:gd name="connsiteY40" fmla="*/ 497783 h 679108"/>
                <a:gd name="connsiteX41" fmla="*/ 118782 w 692732"/>
                <a:gd name="connsiteY41" fmla="*/ 504927 h 679108"/>
                <a:gd name="connsiteX42" fmla="*/ 114020 w 692732"/>
                <a:gd name="connsiteY42" fmla="*/ 514452 h 679108"/>
                <a:gd name="connsiteX43" fmla="*/ 106876 w 692732"/>
                <a:gd name="connsiteY43" fmla="*/ 521596 h 679108"/>
                <a:gd name="connsiteX44" fmla="*/ 104495 w 692732"/>
                <a:gd name="connsiteY44" fmla="*/ 528739 h 679108"/>
                <a:gd name="connsiteX45" fmla="*/ 90207 w 692732"/>
                <a:gd name="connsiteY45" fmla="*/ 535883 h 679108"/>
                <a:gd name="connsiteX46" fmla="*/ 83063 w 692732"/>
                <a:gd name="connsiteY46" fmla="*/ 531121 h 679108"/>
                <a:gd name="connsiteX47" fmla="*/ 68776 w 692732"/>
                <a:gd name="connsiteY47" fmla="*/ 526358 h 679108"/>
                <a:gd name="connsiteX48" fmla="*/ 54488 w 692732"/>
                <a:gd name="connsiteY48" fmla="*/ 516833 h 679108"/>
                <a:gd name="connsiteX49" fmla="*/ 40201 w 692732"/>
                <a:gd name="connsiteY49" fmla="*/ 512071 h 679108"/>
                <a:gd name="connsiteX50" fmla="*/ 23532 w 692732"/>
                <a:gd name="connsiteY50" fmla="*/ 507308 h 679108"/>
                <a:gd name="connsiteX51" fmla="*/ 16388 w 692732"/>
                <a:gd name="connsiteY51" fmla="*/ 504927 h 679108"/>
                <a:gd name="connsiteX52" fmla="*/ 6863 w 692732"/>
                <a:gd name="connsiteY52" fmla="*/ 500164 h 679108"/>
                <a:gd name="connsiteX53" fmla="*/ 6863 w 692732"/>
                <a:gd name="connsiteY53" fmla="*/ 431108 h 679108"/>
                <a:gd name="connsiteX54" fmla="*/ 21151 w 692732"/>
                <a:gd name="connsiteY54" fmla="*/ 426346 h 679108"/>
                <a:gd name="connsiteX55" fmla="*/ 28295 w 692732"/>
                <a:gd name="connsiteY55" fmla="*/ 423964 h 679108"/>
                <a:gd name="connsiteX56" fmla="*/ 35438 w 692732"/>
                <a:gd name="connsiteY56" fmla="*/ 421583 h 679108"/>
                <a:gd name="connsiteX57" fmla="*/ 42582 w 692732"/>
                <a:gd name="connsiteY57" fmla="*/ 419202 h 679108"/>
                <a:gd name="connsiteX58" fmla="*/ 52107 w 692732"/>
                <a:gd name="connsiteY58" fmla="*/ 404914 h 679108"/>
                <a:gd name="connsiteX59" fmla="*/ 56870 w 692732"/>
                <a:gd name="connsiteY59" fmla="*/ 397771 h 679108"/>
                <a:gd name="connsiteX60" fmla="*/ 54488 w 692732"/>
                <a:gd name="connsiteY60" fmla="*/ 390627 h 679108"/>
                <a:gd name="connsiteX61" fmla="*/ 49726 w 692732"/>
                <a:gd name="connsiteY61" fmla="*/ 319189 h 679108"/>
                <a:gd name="connsiteX62" fmla="*/ 52107 w 692732"/>
                <a:gd name="connsiteY62" fmla="*/ 304902 h 679108"/>
                <a:gd name="connsiteX63" fmla="*/ 68776 w 692732"/>
                <a:gd name="connsiteY63" fmla="*/ 297758 h 679108"/>
                <a:gd name="connsiteX64" fmla="*/ 75920 w 692732"/>
                <a:gd name="connsiteY64" fmla="*/ 290614 h 679108"/>
                <a:gd name="connsiteX65" fmla="*/ 83063 w 692732"/>
                <a:gd name="connsiteY65" fmla="*/ 288233 h 679108"/>
                <a:gd name="connsiteX66" fmla="*/ 85445 w 692732"/>
                <a:gd name="connsiteY66" fmla="*/ 278708 h 679108"/>
                <a:gd name="connsiteX67" fmla="*/ 87826 w 692732"/>
                <a:gd name="connsiteY67" fmla="*/ 238227 h 679108"/>
                <a:gd name="connsiteX68" fmla="*/ 94970 w 692732"/>
                <a:gd name="connsiteY68" fmla="*/ 235846 h 679108"/>
                <a:gd name="connsiteX69" fmla="*/ 109257 w 692732"/>
                <a:gd name="connsiteY69" fmla="*/ 226321 h 679108"/>
                <a:gd name="connsiteX70" fmla="*/ 114020 w 692732"/>
                <a:gd name="connsiteY70" fmla="*/ 219177 h 679108"/>
                <a:gd name="connsiteX71" fmla="*/ 99732 w 692732"/>
                <a:gd name="connsiteY71" fmla="*/ 209652 h 679108"/>
                <a:gd name="connsiteX72" fmla="*/ 97351 w 692732"/>
                <a:gd name="connsiteY72" fmla="*/ 202508 h 679108"/>
                <a:gd name="connsiteX73" fmla="*/ 111638 w 692732"/>
                <a:gd name="connsiteY73" fmla="*/ 197746 h 679108"/>
                <a:gd name="connsiteX74" fmla="*/ 147357 w 692732"/>
                <a:gd name="connsiteY74" fmla="*/ 195364 h 679108"/>
                <a:gd name="connsiteX75" fmla="*/ 156882 w 692732"/>
                <a:gd name="connsiteY75" fmla="*/ 192983 h 679108"/>
                <a:gd name="connsiteX76" fmla="*/ 161645 w 692732"/>
                <a:gd name="connsiteY76" fmla="*/ 183458 h 679108"/>
                <a:gd name="connsiteX77" fmla="*/ 166407 w 692732"/>
                <a:gd name="connsiteY77" fmla="*/ 169171 h 679108"/>
                <a:gd name="connsiteX78" fmla="*/ 171170 w 692732"/>
                <a:gd name="connsiteY78" fmla="*/ 154883 h 679108"/>
                <a:gd name="connsiteX79" fmla="*/ 173551 w 692732"/>
                <a:gd name="connsiteY79" fmla="*/ 147739 h 679108"/>
                <a:gd name="connsiteX80" fmla="*/ 183076 w 692732"/>
                <a:gd name="connsiteY80" fmla="*/ 133452 h 679108"/>
                <a:gd name="connsiteX81" fmla="*/ 185457 w 692732"/>
                <a:gd name="connsiteY81" fmla="*/ 114402 h 679108"/>
                <a:gd name="connsiteX82" fmla="*/ 199745 w 692732"/>
                <a:gd name="connsiteY82" fmla="*/ 107258 h 679108"/>
                <a:gd name="connsiteX83" fmla="*/ 221176 w 692732"/>
                <a:gd name="connsiteY83" fmla="*/ 97733 h 679108"/>
                <a:gd name="connsiteX84" fmla="*/ 228320 w 692732"/>
                <a:gd name="connsiteY84" fmla="*/ 92971 h 679108"/>
                <a:gd name="connsiteX85" fmla="*/ 233082 w 692732"/>
                <a:gd name="connsiteY85" fmla="*/ 78683 h 679108"/>
                <a:gd name="connsiteX86" fmla="*/ 235463 w 692732"/>
                <a:gd name="connsiteY86" fmla="*/ 69158 h 679108"/>
                <a:gd name="connsiteX87" fmla="*/ 240226 w 692732"/>
                <a:gd name="connsiteY87" fmla="*/ 59633 h 679108"/>
                <a:gd name="connsiteX88" fmla="*/ 244988 w 692732"/>
                <a:gd name="connsiteY88" fmla="*/ 42964 h 679108"/>
                <a:gd name="connsiteX89" fmla="*/ 252132 w 692732"/>
                <a:gd name="connsiteY89" fmla="*/ 35821 h 679108"/>
                <a:gd name="connsiteX90" fmla="*/ 254513 w 692732"/>
                <a:gd name="connsiteY90" fmla="*/ 28677 h 679108"/>
                <a:gd name="connsiteX91" fmla="*/ 261657 w 692732"/>
                <a:gd name="connsiteY91" fmla="*/ 26296 h 679108"/>
                <a:gd name="connsiteX92" fmla="*/ 268801 w 692732"/>
                <a:gd name="connsiteY92" fmla="*/ 21533 h 679108"/>
                <a:gd name="connsiteX93" fmla="*/ 275945 w 692732"/>
                <a:gd name="connsiteY93" fmla="*/ 19152 h 679108"/>
                <a:gd name="connsiteX94" fmla="*/ 292613 w 692732"/>
                <a:gd name="connsiteY94" fmla="*/ 12008 h 679108"/>
                <a:gd name="connsiteX95" fmla="*/ 306901 w 692732"/>
                <a:gd name="connsiteY95" fmla="*/ 102 h 679108"/>
                <a:gd name="connsiteX96" fmla="*/ 328332 w 692732"/>
                <a:gd name="connsiteY96" fmla="*/ 2483 h 679108"/>
                <a:gd name="connsiteX97" fmla="*/ 345001 w 692732"/>
                <a:gd name="connsiteY97" fmla="*/ 9627 h 679108"/>
                <a:gd name="connsiteX98" fmla="*/ 359288 w 692732"/>
                <a:gd name="connsiteY98" fmla="*/ 14389 h 679108"/>
                <a:gd name="connsiteX99" fmla="*/ 366432 w 692732"/>
                <a:gd name="connsiteY99" fmla="*/ 16771 h 679108"/>
                <a:gd name="connsiteX100" fmla="*/ 373576 w 692732"/>
                <a:gd name="connsiteY100" fmla="*/ 19152 h 679108"/>
                <a:gd name="connsiteX101" fmla="*/ 390245 w 692732"/>
                <a:gd name="connsiteY101" fmla="*/ 28677 h 679108"/>
                <a:gd name="connsiteX102" fmla="*/ 392626 w 692732"/>
                <a:gd name="connsiteY102" fmla="*/ 35821 h 679108"/>
                <a:gd name="connsiteX103" fmla="*/ 399770 w 692732"/>
                <a:gd name="connsiteY103" fmla="*/ 50108 h 679108"/>
                <a:gd name="connsiteX104" fmla="*/ 402151 w 692732"/>
                <a:gd name="connsiteY104" fmla="*/ 76302 h 679108"/>
                <a:gd name="connsiteX105" fmla="*/ 414057 w 692732"/>
                <a:gd name="connsiteY105" fmla="*/ 85827 h 679108"/>
                <a:gd name="connsiteX106" fmla="*/ 435488 w 692732"/>
                <a:gd name="connsiteY106" fmla="*/ 100114 h 679108"/>
                <a:gd name="connsiteX107" fmla="*/ 442632 w 692732"/>
                <a:gd name="connsiteY107" fmla="*/ 104877 h 679108"/>
                <a:gd name="connsiteX108" fmla="*/ 449776 w 692732"/>
                <a:gd name="connsiteY108" fmla="*/ 107258 h 679108"/>
                <a:gd name="connsiteX109" fmla="*/ 452157 w 692732"/>
                <a:gd name="connsiteY109" fmla="*/ 114402 h 679108"/>
                <a:gd name="connsiteX110" fmla="*/ 466445 w 692732"/>
                <a:gd name="connsiteY110" fmla="*/ 121546 h 679108"/>
                <a:gd name="connsiteX111" fmla="*/ 564076 w 692732"/>
                <a:gd name="connsiteY111" fmla="*/ 123927 h 679108"/>
                <a:gd name="connsiteX112" fmla="*/ 573601 w 692732"/>
                <a:gd name="connsiteY112" fmla="*/ 128689 h 679108"/>
                <a:gd name="connsiteX113" fmla="*/ 580745 w 692732"/>
                <a:gd name="connsiteY113" fmla="*/ 135833 h 679108"/>
                <a:gd name="connsiteX114" fmla="*/ 587888 w 692732"/>
                <a:gd name="connsiteY114" fmla="*/ 140596 h 679108"/>
                <a:gd name="connsiteX115" fmla="*/ 590270 w 692732"/>
                <a:gd name="connsiteY115" fmla="*/ 147739 h 679108"/>
                <a:gd name="connsiteX116" fmla="*/ 592651 w 692732"/>
                <a:gd name="connsiteY116" fmla="*/ 192983 h 679108"/>
                <a:gd name="connsiteX117" fmla="*/ 609320 w 692732"/>
                <a:gd name="connsiteY117" fmla="*/ 212033 h 679108"/>
                <a:gd name="connsiteX118" fmla="*/ 614082 w 692732"/>
                <a:gd name="connsiteY118" fmla="*/ 219177 h 679108"/>
                <a:gd name="connsiteX119" fmla="*/ 621226 w 692732"/>
                <a:gd name="connsiteY119" fmla="*/ 223939 h 679108"/>
                <a:gd name="connsiteX120" fmla="*/ 630751 w 692732"/>
                <a:gd name="connsiteY120" fmla="*/ 238227 h 679108"/>
                <a:gd name="connsiteX121" fmla="*/ 642657 w 692732"/>
                <a:gd name="connsiteY121" fmla="*/ 259658 h 679108"/>
                <a:gd name="connsiteX122" fmla="*/ 647420 w 692732"/>
                <a:gd name="connsiteY122" fmla="*/ 266802 h 679108"/>
                <a:gd name="connsiteX123" fmla="*/ 649801 w 692732"/>
                <a:gd name="connsiteY123" fmla="*/ 273946 h 679108"/>
                <a:gd name="connsiteX124" fmla="*/ 654563 w 692732"/>
                <a:gd name="connsiteY124" fmla="*/ 281089 h 679108"/>
                <a:gd name="connsiteX125" fmla="*/ 656945 w 692732"/>
                <a:gd name="connsiteY125" fmla="*/ 292996 h 679108"/>
                <a:gd name="connsiteX126" fmla="*/ 659326 w 692732"/>
                <a:gd name="connsiteY126" fmla="*/ 307283 h 679108"/>
                <a:gd name="connsiteX127" fmla="*/ 666470 w 692732"/>
                <a:gd name="connsiteY127" fmla="*/ 312046 h 679108"/>
                <a:gd name="connsiteX128" fmla="*/ 680757 w 692732"/>
                <a:gd name="connsiteY128" fmla="*/ 323952 h 679108"/>
                <a:gd name="connsiteX129" fmla="*/ 692663 w 692732"/>
                <a:gd name="connsiteY129" fmla="*/ 340621 h 679108"/>
                <a:gd name="connsiteX0" fmla="*/ 692663 w 692732"/>
                <a:gd name="connsiteY0" fmla="*/ 340621 h 679108"/>
                <a:gd name="connsiteX1" fmla="*/ 685520 w 692732"/>
                <a:gd name="connsiteY1" fmla="*/ 352527 h 679108"/>
                <a:gd name="connsiteX2" fmla="*/ 683138 w 692732"/>
                <a:gd name="connsiteY2" fmla="*/ 364433 h 679108"/>
                <a:gd name="connsiteX3" fmla="*/ 680757 w 692732"/>
                <a:gd name="connsiteY3" fmla="*/ 571602 h 679108"/>
                <a:gd name="connsiteX4" fmla="*/ 678376 w 692732"/>
                <a:gd name="connsiteY4" fmla="*/ 581127 h 679108"/>
                <a:gd name="connsiteX5" fmla="*/ 664088 w 692732"/>
                <a:gd name="connsiteY5" fmla="*/ 593033 h 679108"/>
                <a:gd name="connsiteX6" fmla="*/ 659326 w 692732"/>
                <a:gd name="connsiteY6" fmla="*/ 600177 h 679108"/>
                <a:gd name="connsiteX7" fmla="*/ 645038 w 692732"/>
                <a:gd name="connsiteY7" fmla="*/ 609702 h 679108"/>
                <a:gd name="connsiteX8" fmla="*/ 637895 w 692732"/>
                <a:gd name="connsiteY8" fmla="*/ 614464 h 679108"/>
                <a:gd name="connsiteX9" fmla="*/ 566457 w 692732"/>
                <a:gd name="connsiteY9" fmla="*/ 619227 h 679108"/>
                <a:gd name="connsiteX10" fmla="*/ 559313 w 692732"/>
                <a:gd name="connsiteY10" fmla="*/ 623989 h 679108"/>
                <a:gd name="connsiteX11" fmla="*/ 549788 w 692732"/>
                <a:gd name="connsiteY11" fmla="*/ 633514 h 679108"/>
                <a:gd name="connsiteX12" fmla="*/ 533120 w 692732"/>
                <a:gd name="connsiteY12" fmla="*/ 631133 h 679108"/>
                <a:gd name="connsiteX13" fmla="*/ 525976 w 692732"/>
                <a:gd name="connsiteY13" fmla="*/ 623989 h 679108"/>
                <a:gd name="connsiteX14" fmla="*/ 521213 w 692732"/>
                <a:gd name="connsiteY14" fmla="*/ 631133 h 679108"/>
                <a:gd name="connsiteX15" fmla="*/ 514070 w 692732"/>
                <a:gd name="connsiteY15" fmla="*/ 633514 h 679108"/>
                <a:gd name="connsiteX16" fmla="*/ 495020 w 692732"/>
                <a:gd name="connsiteY16" fmla="*/ 657327 h 679108"/>
                <a:gd name="connsiteX17" fmla="*/ 492638 w 692732"/>
                <a:gd name="connsiteY17" fmla="*/ 664471 h 679108"/>
                <a:gd name="connsiteX18" fmla="*/ 490257 w 692732"/>
                <a:gd name="connsiteY18" fmla="*/ 671614 h 679108"/>
                <a:gd name="connsiteX19" fmla="*/ 487876 w 692732"/>
                <a:gd name="connsiteY19" fmla="*/ 678758 h 679108"/>
                <a:gd name="connsiteX20" fmla="*/ 437870 w 692732"/>
                <a:gd name="connsiteY20" fmla="*/ 676377 h 679108"/>
                <a:gd name="connsiteX21" fmla="*/ 433107 w 692732"/>
                <a:gd name="connsiteY21" fmla="*/ 662089 h 679108"/>
                <a:gd name="connsiteX22" fmla="*/ 402151 w 692732"/>
                <a:gd name="connsiteY22" fmla="*/ 652564 h 679108"/>
                <a:gd name="connsiteX23" fmla="*/ 399770 w 692732"/>
                <a:gd name="connsiteY23" fmla="*/ 640658 h 679108"/>
                <a:gd name="connsiteX24" fmla="*/ 397388 w 692732"/>
                <a:gd name="connsiteY24" fmla="*/ 633514 h 679108"/>
                <a:gd name="connsiteX25" fmla="*/ 392626 w 692732"/>
                <a:gd name="connsiteY25" fmla="*/ 595414 h 679108"/>
                <a:gd name="connsiteX26" fmla="*/ 390245 w 692732"/>
                <a:gd name="connsiteY26" fmla="*/ 588271 h 679108"/>
                <a:gd name="connsiteX27" fmla="*/ 375957 w 692732"/>
                <a:gd name="connsiteY27" fmla="*/ 581127 h 679108"/>
                <a:gd name="connsiteX28" fmla="*/ 366432 w 692732"/>
                <a:gd name="connsiteY28" fmla="*/ 566839 h 679108"/>
                <a:gd name="connsiteX29" fmla="*/ 361670 w 692732"/>
                <a:gd name="connsiteY29" fmla="*/ 540646 h 679108"/>
                <a:gd name="connsiteX30" fmla="*/ 356907 w 692732"/>
                <a:gd name="connsiteY30" fmla="*/ 523977 h 679108"/>
                <a:gd name="connsiteX31" fmla="*/ 345001 w 692732"/>
                <a:gd name="connsiteY31" fmla="*/ 509689 h 679108"/>
                <a:gd name="connsiteX32" fmla="*/ 337857 w 692732"/>
                <a:gd name="connsiteY32" fmla="*/ 507308 h 679108"/>
                <a:gd name="connsiteX33" fmla="*/ 330713 w 692732"/>
                <a:gd name="connsiteY33" fmla="*/ 502546 h 679108"/>
                <a:gd name="connsiteX34" fmla="*/ 316426 w 692732"/>
                <a:gd name="connsiteY34" fmla="*/ 497783 h 679108"/>
                <a:gd name="connsiteX35" fmla="*/ 309282 w 692732"/>
                <a:gd name="connsiteY35" fmla="*/ 493021 h 679108"/>
                <a:gd name="connsiteX36" fmla="*/ 297376 w 692732"/>
                <a:gd name="connsiteY36" fmla="*/ 490639 h 679108"/>
                <a:gd name="connsiteX37" fmla="*/ 287851 w 692732"/>
                <a:gd name="connsiteY37" fmla="*/ 488258 h 679108"/>
                <a:gd name="connsiteX38" fmla="*/ 137832 w 692732"/>
                <a:gd name="connsiteY38" fmla="*/ 490639 h 679108"/>
                <a:gd name="connsiteX39" fmla="*/ 130688 w 692732"/>
                <a:gd name="connsiteY39" fmla="*/ 493021 h 679108"/>
                <a:gd name="connsiteX40" fmla="*/ 123545 w 692732"/>
                <a:gd name="connsiteY40" fmla="*/ 497783 h 679108"/>
                <a:gd name="connsiteX41" fmla="*/ 118782 w 692732"/>
                <a:gd name="connsiteY41" fmla="*/ 504927 h 679108"/>
                <a:gd name="connsiteX42" fmla="*/ 114020 w 692732"/>
                <a:gd name="connsiteY42" fmla="*/ 514452 h 679108"/>
                <a:gd name="connsiteX43" fmla="*/ 106876 w 692732"/>
                <a:gd name="connsiteY43" fmla="*/ 521596 h 679108"/>
                <a:gd name="connsiteX44" fmla="*/ 104495 w 692732"/>
                <a:gd name="connsiteY44" fmla="*/ 528739 h 679108"/>
                <a:gd name="connsiteX45" fmla="*/ 90207 w 692732"/>
                <a:gd name="connsiteY45" fmla="*/ 535883 h 679108"/>
                <a:gd name="connsiteX46" fmla="*/ 83063 w 692732"/>
                <a:gd name="connsiteY46" fmla="*/ 531121 h 679108"/>
                <a:gd name="connsiteX47" fmla="*/ 68776 w 692732"/>
                <a:gd name="connsiteY47" fmla="*/ 526358 h 679108"/>
                <a:gd name="connsiteX48" fmla="*/ 54488 w 692732"/>
                <a:gd name="connsiteY48" fmla="*/ 516833 h 679108"/>
                <a:gd name="connsiteX49" fmla="*/ 40201 w 692732"/>
                <a:gd name="connsiteY49" fmla="*/ 512071 h 679108"/>
                <a:gd name="connsiteX50" fmla="*/ 23532 w 692732"/>
                <a:gd name="connsiteY50" fmla="*/ 507308 h 679108"/>
                <a:gd name="connsiteX51" fmla="*/ 16388 w 692732"/>
                <a:gd name="connsiteY51" fmla="*/ 504927 h 679108"/>
                <a:gd name="connsiteX52" fmla="*/ 6863 w 692732"/>
                <a:gd name="connsiteY52" fmla="*/ 500164 h 679108"/>
                <a:gd name="connsiteX53" fmla="*/ 6863 w 692732"/>
                <a:gd name="connsiteY53" fmla="*/ 431108 h 679108"/>
                <a:gd name="connsiteX54" fmla="*/ 21151 w 692732"/>
                <a:gd name="connsiteY54" fmla="*/ 426346 h 679108"/>
                <a:gd name="connsiteX55" fmla="*/ 28295 w 692732"/>
                <a:gd name="connsiteY55" fmla="*/ 423964 h 679108"/>
                <a:gd name="connsiteX56" fmla="*/ 35438 w 692732"/>
                <a:gd name="connsiteY56" fmla="*/ 421583 h 679108"/>
                <a:gd name="connsiteX57" fmla="*/ 42582 w 692732"/>
                <a:gd name="connsiteY57" fmla="*/ 419202 h 679108"/>
                <a:gd name="connsiteX58" fmla="*/ 52107 w 692732"/>
                <a:gd name="connsiteY58" fmla="*/ 404914 h 679108"/>
                <a:gd name="connsiteX59" fmla="*/ 56870 w 692732"/>
                <a:gd name="connsiteY59" fmla="*/ 397771 h 679108"/>
                <a:gd name="connsiteX60" fmla="*/ 54488 w 692732"/>
                <a:gd name="connsiteY60" fmla="*/ 390627 h 679108"/>
                <a:gd name="connsiteX61" fmla="*/ 49726 w 692732"/>
                <a:gd name="connsiteY61" fmla="*/ 319189 h 679108"/>
                <a:gd name="connsiteX62" fmla="*/ 52107 w 692732"/>
                <a:gd name="connsiteY62" fmla="*/ 304902 h 679108"/>
                <a:gd name="connsiteX63" fmla="*/ 68776 w 692732"/>
                <a:gd name="connsiteY63" fmla="*/ 297758 h 679108"/>
                <a:gd name="connsiteX64" fmla="*/ 75920 w 692732"/>
                <a:gd name="connsiteY64" fmla="*/ 290614 h 679108"/>
                <a:gd name="connsiteX65" fmla="*/ 83063 w 692732"/>
                <a:gd name="connsiteY65" fmla="*/ 288233 h 679108"/>
                <a:gd name="connsiteX66" fmla="*/ 85445 w 692732"/>
                <a:gd name="connsiteY66" fmla="*/ 278708 h 679108"/>
                <a:gd name="connsiteX67" fmla="*/ 87826 w 692732"/>
                <a:gd name="connsiteY67" fmla="*/ 238227 h 679108"/>
                <a:gd name="connsiteX68" fmla="*/ 94970 w 692732"/>
                <a:gd name="connsiteY68" fmla="*/ 235846 h 679108"/>
                <a:gd name="connsiteX69" fmla="*/ 109257 w 692732"/>
                <a:gd name="connsiteY69" fmla="*/ 226321 h 679108"/>
                <a:gd name="connsiteX70" fmla="*/ 114020 w 692732"/>
                <a:gd name="connsiteY70" fmla="*/ 219177 h 679108"/>
                <a:gd name="connsiteX71" fmla="*/ 99732 w 692732"/>
                <a:gd name="connsiteY71" fmla="*/ 209652 h 679108"/>
                <a:gd name="connsiteX72" fmla="*/ 97351 w 692732"/>
                <a:gd name="connsiteY72" fmla="*/ 202508 h 679108"/>
                <a:gd name="connsiteX73" fmla="*/ 111638 w 692732"/>
                <a:gd name="connsiteY73" fmla="*/ 197746 h 679108"/>
                <a:gd name="connsiteX74" fmla="*/ 147357 w 692732"/>
                <a:gd name="connsiteY74" fmla="*/ 195364 h 679108"/>
                <a:gd name="connsiteX75" fmla="*/ 156882 w 692732"/>
                <a:gd name="connsiteY75" fmla="*/ 192983 h 679108"/>
                <a:gd name="connsiteX76" fmla="*/ 161645 w 692732"/>
                <a:gd name="connsiteY76" fmla="*/ 183458 h 679108"/>
                <a:gd name="connsiteX77" fmla="*/ 166407 w 692732"/>
                <a:gd name="connsiteY77" fmla="*/ 169171 h 679108"/>
                <a:gd name="connsiteX78" fmla="*/ 171170 w 692732"/>
                <a:gd name="connsiteY78" fmla="*/ 154883 h 679108"/>
                <a:gd name="connsiteX79" fmla="*/ 173551 w 692732"/>
                <a:gd name="connsiteY79" fmla="*/ 147739 h 679108"/>
                <a:gd name="connsiteX80" fmla="*/ 183076 w 692732"/>
                <a:gd name="connsiteY80" fmla="*/ 133452 h 679108"/>
                <a:gd name="connsiteX81" fmla="*/ 185457 w 692732"/>
                <a:gd name="connsiteY81" fmla="*/ 114402 h 679108"/>
                <a:gd name="connsiteX82" fmla="*/ 199745 w 692732"/>
                <a:gd name="connsiteY82" fmla="*/ 107258 h 679108"/>
                <a:gd name="connsiteX83" fmla="*/ 221176 w 692732"/>
                <a:gd name="connsiteY83" fmla="*/ 97733 h 679108"/>
                <a:gd name="connsiteX84" fmla="*/ 228320 w 692732"/>
                <a:gd name="connsiteY84" fmla="*/ 92971 h 679108"/>
                <a:gd name="connsiteX85" fmla="*/ 233082 w 692732"/>
                <a:gd name="connsiteY85" fmla="*/ 78683 h 679108"/>
                <a:gd name="connsiteX86" fmla="*/ 235463 w 692732"/>
                <a:gd name="connsiteY86" fmla="*/ 69158 h 679108"/>
                <a:gd name="connsiteX87" fmla="*/ 240226 w 692732"/>
                <a:gd name="connsiteY87" fmla="*/ 59633 h 679108"/>
                <a:gd name="connsiteX88" fmla="*/ 244988 w 692732"/>
                <a:gd name="connsiteY88" fmla="*/ 42964 h 679108"/>
                <a:gd name="connsiteX89" fmla="*/ 252132 w 692732"/>
                <a:gd name="connsiteY89" fmla="*/ 35821 h 679108"/>
                <a:gd name="connsiteX90" fmla="*/ 254513 w 692732"/>
                <a:gd name="connsiteY90" fmla="*/ 28677 h 679108"/>
                <a:gd name="connsiteX91" fmla="*/ 261657 w 692732"/>
                <a:gd name="connsiteY91" fmla="*/ 26296 h 679108"/>
                <a:gd name="connsiteX92" fmla="*/ 268801 w 692732"/>
                <a:gd name="connsiteY92" fmla="*/ 21533 h 679108"/>
                <a:gd name="connsiteX93" fmla="*/ 275945 w 692732"/>
                <a:gd name="connsiteY93" fmla="*/ 19152 h 679108"/>
                <a:gd name="connsiteX94" fmla="*/ 292613 w 692732"/>
                <a:gd name="connsiteY94" fmla="*/ 12008 h 679108"/>
                <a:gd name="connsiteX95" fmla="*/ 306901 w 692732"/>
                <a:gd name="connsiteY95" fmla="*/ 102 h 679108"/>
                <a:gd name="connsiteX96" fmla="*/ 328332 w 692732"/>
                <a:gd name="connsiteY96" fmla="*/ 2483 h 679108"/>
                <a:gd name="connsiteX97" fmla="*/ 345001 w 692732"/>
                <a:gd name="connsiteY97" fmla="*/ 9627 h 679108"/>
                <a:gd name="connsiteX98" fmla="*/ 359288 w 692732"/>
                <a:gd name="connsiteY98" fmla="*/ 14389 h 679108"/>
                <a:gd name="connsiteX99" fmla="*/ 366432 w 692732"/>
                <a:gd name="connsiteY99" fmla="*/ 16771 h 679108"/>
                <a:gd name="connsiteX100" fmla="*/ 373576 w 692732"/>
                <a:gd name="connsiteY100" fmla="*/ 19152 h 679108"/>
                <a:gd name="connsiteX101" fmla="*/ 390245 w 692732"/>
                <a:gd name="connsiteY101" fmla="*/ 28677 h 679108"/>
                <a:gd name="connsiteX102" fmla="*/ 392626 w 692732"/>
                <a:gd name="connsiteY102" fmla="*/ 35821 h 679108"/>
                <a:gd name="connsiteX103" fmla="*/ 399770 w 692732"/>
                <a:gd name="connsiteY103" fmla="*/ 50108 h 679108"/>
                <a:gd name="connsiteX104" fmla="*/ 402151 w 692732"/>
                <a:gd name="connsiteY104" fmla="*/ 76302 h 679108"/>
                <a:gd name="connsiteX105" fmla="*/ 414057 w 692732"/>
                <a:gd name="connsiteY105" fmla="*/ 85827 h 679108"/>
                <a:gd name="connsiteX106" fmla="*/ 435488 w 692732"/>
                <a:gd name="connsiteY106" fmla="*/ 100114 h 679108"/>
                <a:gd name="connsiteX107" fmla="*/ 442632 w 692732"/>
                <a:gd name="connsiteY107" fmla="*/ 104877 h 679108"/>
                <a:gd name="connsiteX108" fmla="*/ 449776 w 692732"/>
                <a:gd name="connsiteY108" fmla="*/ 107258 h 679108"/>
                <a:gd name="connsiteX109" fmla="*/ 452157 w 692732"/>
                <a:gd name="connsiteY109" fmla="*/ 114402 h 679108"/>
                <a:gd name="connsiteX110" fmla="*/ 466445 w 692732"/>
                <a:gd name="connsiteY110" fmla="*/ 121546 h 679108"/>
                <a:gd name="connsiteX111" fmla="*/ 564076 w 692732"/>
                <a:gd name="connsiteY111" fmla="*/ 123927 h 679108"/>
                <a:gd name="connsiteX112" fmla="*/ 573601 w 692732"/>
                <a:gd name="connsiteY112" fmla="*/ 128689 h 679108"/>
                <a:gd name="connsiteX113" fmla="*/ 580745 w 692732"/>
                <a:gd name="connsiteY113" fmla="*/ 135833 h 679108"/>
                <a:gd name="connsiteX114" fmla="*/ 587888 w 692732"/>
                <a:gd name="connsiteY114" fmla="*/ 140596 h 679108"/>
                <a:gd name="connsiteX115" fmla="*/ 590270 w 692732"/>
                <a:gd name="connsiteY115" fmla="*/ 147739 h 679108"/>
                <a:gd name="connsiteX116" fmla="*/ 606938 w 692732"/>
                <a:gd name="connsiteY116" fmla="*/ 192983 h 679108"/>
                <a:gd name="connsiteX117" fmla="*/ 609320 w 692732"/>
                <a:gd name="connsiteY117" fmla="*/ 212033 h 679108"/>
                <a:gd name="connsiteX118" fmla="*/ 614082 w 692732"/>
                <a:gd name="connsiteY118" fmla="*/ 219177 h 679108"/>
                <a:gd name="connsiteX119" fmla="*/ 621226 w 692732"/>
                <a:gd name="connsiteY119" fmla="*/ 223939 h 679108"/>
                <a:gd name="connsiteX120" fmla="*/ 630751 w 692732"/>
                <a:gd name="connsiteY120" fmla="*/ 238227 h 679108"/>
                <a:gd name="connsiteX121" fmla="*/ 642657 w 692732"/>
                <a:gd name="connsiteY121" fmla="*/ 259658 h 679108"/>
                <a:gd name="connsiteX122" fmla="*/ 647420 w 692732"/>
                <a:gd name="connsiteY122" fmla="*/ 266802 h 679108"/>
                <a:gd name="connsiteX123" fmla="*/ 649801 w 692732"/>
                <a:gd name="connsiteY123" fmla="*/ 273946 h 679108"/>
                <a:gd name="connsiteX124" fmla="*/ 654563 w 692732"/>
                <a:gd name="connsiteY124" fmla="*/ 281089 h 679108"/>
                <a:gd name="connsiteX125" fmla="*/ 656945 w 692732"/>
                <a:gd name="connsiteY125" fmla="*/ 292996 h 679108"/>
                <a:gd name="connsiteX126" fmla="*/ 659326 w 692732"/>
                <a:gd name="connsiteY126" fmla="*/ 307283 h 679108"/>
                <a:gd name="connsiteX127" fmla="*/ 666470 w 692732"/>
                <a:gd name="connsiteY127" fmla="*/ 312046 h 679108"/>
                <a:gd name="connsiteX128" fmla="*/ 680757 w 692732"/>
                <a:gd name="connsiteY128" fmla="*/ 323952 h 679108"/>
                <a:gd name="connsiteX129" fmla="*/ 692663 w 692732"/>
                <a:gd name="connsiteY129" fmla="*/ 340621 h 679108"/>
                <a:gd name="connsiteX0" fmla="*/ 692663 w 692732"/>
                <a:gd name="connsiteY0" fmla="*/ 340621 h 679108"/>
                <a:gd name="connsiteX1" fmla="*/ 685520 w 692732"/>
                <a:gd name="connsiteY1" fmla="*/ 352527 h 679108"/>
                <a:gd name="connsiteX2" fmla="*/ 683138 w 692732"/>
                <a:gd name="connsiteY2" fmla="*/ 364433 h 679108"/>
                <a:gd name="connsiteX3" fmla="*/ 680757 w 692732"/>
                <a:gd name="connsiteY3" fmla="*/ 571602 h 679108"/>
                <a:gd name="connsiteX4" fmla="*/ 678376 w 692732"/>
                <a:gd name="connsiteY4" fmla="*/ 581127 h 679108"/>
                <a:gd name="connsiteX5" fmla="*/ 664088 w 692732"/>
                <a:gd name="connsiteY5" fmla="*/ 593033 h 679108"/>
                <a:gd name="connsiteX6" fmla="*/ 659326 w 692732"/>
                <a:gd name="connsiteY6" fmla="*/ 600177 h 679108"/>
                <a:gd name="connsiteX7" fmla="*/ 645038 w 692732"/>
                <a:gd name="connsiteY7" fmla="*/ 609702 h 679108"/>
                <a:gd name="connsiteX8" fmla="*/ 637895 w 692732"/>
                <a:gd name="connsiteY8" fmla="*/ 614464 h 679108"/>
                <a:gd name="connsiteX9" fmla="*/ 566457 w 692732"/>
                <a:gd name="connsiteY9" fmla="*/ 619227 h 679108"/>
                <a:gd name="connsiteX10" fmla="*/ 559313 w 692732"/>
                <a:gd name="connsiteY10" fmla="*/ 623989 h 679108"/>
                <a:gd name="connsiteX11" fmla="*/ 549788 w 692732"/>
                <a:gd name="connsiteY11" fmla="*/ 633514 h 679108"/>
                <a:gd name="connsiteX12" fmla="*/ 533120 w 692732"/>
                <a:gd name="connsiteY12" fmla="*/ 631133 h 679108"/>
                <a:gd name="connsiteX13" fmla="*/ 525976 w 692732"/>
                <a:gd name="connsiteY13" fmla="*/ 623989 h 679108"/>
                <a:gd name="connsiteX14" fmla="*/ 521213 w 692732"/>
                <a:gd name="connsiteY14" fmla="*/ 631133 h 679108"/>
                <a:gd name="connsiteX15" fmla="*/ 514070 w 692732"/>
                <a:gd name="connsiteY15" fmla="*/ 633514 h 679108"/>
                <a:gd name="connsiteX16" fmla="*/ 495020 w 692732"/>
                <a:gd name="connsiteY16" fmla="*/ 657327 h 679108"/>
                <a:gd name="connsiteX17" fmla="*/ 492638 w 692732"/>
                <a:gd name="connsiteY17" fmla="*/ 664471 h 679108"/>
                <a:gd name="connsiteX18" fmla="*/ 490257 w 692732"/>
                <a:gd name="connsiteY18" fmla="*/ 671614 h 679108"/>
                <a:gd name="connsiteX19" fmla="*/ 487876 w 692732"/>
                <a:gd name="connsiteY19" fmla="*/ 678758 h 679108"/>
                <a:gd name="connsiteX20" fmla="*/ 437870 w 692732"/>
                <a:gd name="connsiteY20" fmla="*/ 676377 h 679108"/>
                <a:gd name="connsiteX21" fmla="*/ 433107 w 692732"/>
                <a:gd name="connsiteY21" fmla="*/ 662089 h 679108"/>
                <a:gd name="connsiteX22" fmla="*/ 402151 w 692732"/>
                <a:gd name="connsiteY22" fmla="*/ 652564 h 679108"/>
                <a:gd name="connsiteX23" fmla="*/ 399770 w 692732"/>
                <a:gd name="connsiteY23" fmla="*/ 640658 h 679108"/>
                <a:gd name="connsiteX24" fmla="*/ 397388 w 692732"/>
                <a:gd name="connsiteY24" fmla="*/ 633514 h 679108"/>
                <a:gd name="connsiteX25" fmla="*/ 392626 w 692732"/>
                <a:gd name="connsiteY25" fmla="*/ 595414 h 679108"/>
                <a:gd name="connsiteX26" fmla="*/ 390245 w 692732"/>
                <a:gd name="connsiteY26" fmla="*/ 588271 h 679108"/>
                <a:gd name="connsiteX27" fmla="*/ 375957 w 692732"/>
                <a:gd name="connsiteY27" fmla="*/ 581127 h 679108"/>
                <a:gd name="connsiteX28" fmla="*/ 366432 w 692732"/>
                <a:gd name="connsiteY28" fmla="*/ 566839 h 679108"/>
                <a:gd name="connsiteX29" fmla="*/ 361670 w 692732"/>
                <a:gd name="connsiteY29" fmla="*/ 540646 h 679108"/>
                <a:gd name="connsiteX30" fmla="*/ 356907 w 692732"/>
                <a:gd name="connsiteY30" fmla="*/ 523977 h 679108"/>
                <a:gd name="connsiteX31" fmla="*/ 345001 w 692732"/>
                <a:gd name="connsiteY31" fmla="*/ 509689 h 679108"/>
                <a:gd name="connsiteX32" fmla="*/ 337857 w 692732"/>
                <a:gd name="connsiteY32" fmla="*/ 507308 h 679108"/>
                <a:gd name="connsiteX33" fmla="*/ 330713 w 692732"/>
                <a:gd name="connsiteY33" fmla="*/ 502546 h 679108"/>
                <a:gd name="connsiteX34" fmla="*/ 316426 w 692732"/>
                <a:gd name="connsiteY34" fmla="*/ 497783 h 679108"/>
                <a:gd name="connsiteX35" fmla="*/ 309282 w 692732"/>
                <a:gd name="connsiteY35" fmla="*/ 493021 h 679108"/>
                <a:gd name="connsiteX36" fmla="*/ 297376 w 692732"/>
                <a:gd name="connsiteY36" fmla="*/ 490639 h 679108"/>
                <a:gd name="connsiteX37" fmla="*/ 287851 w 692732"/>
                <a:gd name="connsiteY37" fmla="*/ 488258 h 679108"/>
                <a:gd name="connsiteX38" fmla="*/ 137832 w 692732"/>
                <a:gd name="connsiteY38" fmla="*/ 490639 h 679108"/>
                <a:gd name="connsiteX39" fmla="*/ 130688 w 692732"/>
                <a:gd name="connsiteY39" fmla="*/ 493021 h 679108"/>
                <a:gd name="connsiteX40" fmla="*/ 123545 w 692732"/>
                <a:gd name="connsiteY40" fmla="*/ 497783 h 679108"/>
                <a:gd name="connsiteX41" fmla="*/ 118782 w 692732"/>
                <a:gd name="connsiteY41" fmla="*/ 504927 h 679108"/>
                <a:gd name="connsiteX42" fmla="*/ 114020 w 692732"/>
                <a:gd name="connsiteY42" fmla="*/ 514452 h 679108"/>
                <a:gd name="connsiteX43" fmla="*/ 106876 w 692732"/>
                <a:gd name="connsiteY43" fmla="*/ 521596 h 679108"/>
                <a:gd name="connsiteX44" fmla="*/ 104495 w 692732"/>
                <a:gd name="connsiteY44" fmla="*/ 528739 h 679108"/>
                <a:gd name="connsiteX45" fmla="*/ 90207 w 692732"/>
                <a:gd name="connsiteY45" fmla="*/ 535883 h 679108"/>
                <a:gd name="connsiteX46" fmla="*/ 83063 w 692732"/>
                <a:gd name="connsiteY46" fmla="*/ 531121 h 679108"/>
                <a:gd name="connsiteX47" fmla="*/ 68776 w 692732"/>
                <a:gd name="connsiteY47" fmla="*/ 526358 h 679108"/>
                <a:gd name="connsiteX48" fmla="*/ 54488 w 692732"/>
                <a:gd name="connsiteY48" fmla="*/ 516833 h 679108"/>
                <a:gd name="connsiteX49" fmla="*/ 40201 w 692732"/>
                <a:gd name="connsiteY49" fmla="*/ 512071 h 679108"/>
                <a:gd name="connsiteX50" fmla="*/ 23532 w 692732"/>
                <a:gd name="connsiteY50" fmla="*/ 507308 h 679108"/>
                <a:gd name="connsiteX51" fmla="*/ 16388 w 692732"/>
                <a:gd name="connsiteY51" fmla="*/ 504927 h 679108"/>
                <a:gd name="connsiteX52" fmla="*/ 6863 w 692732"/>
                <a:gd name="connsiteY52" fmla="*/ 500164 h 679108"/>
                <a:gd name="connsiteX53" fmla="*/ 6863 w 692732"/>
                <a:gd name="connsiteY53" fmla="*/ 431108 h 679108"/>
                <a:gd name="connsiteX54" fmla="*/ 21151 w 692732"/>
                <a:gd name="connsiteY54" fmla="*/ 426346 h 679108"/>
                <a:gd name="connsiteX55" fmla="*/ 28295 w 692732"/>
                <a:gd name="connsiteY55" fmla="*/ 423964 h 679108"/>
                <a:gd name="connsiteX56" fmla="*/ 35438 w 692732"/>
                <a:gd name="connsiteY56" fmla="*/ 421583 h 679108"/>
                <a:gd name="connsiteX57" fmla="*/ 42582 w 692732"/>
                <a:gd name="connsiteY57" fmla="*/ 419202 h 679108"/>
                <a:gd name="connsiteX58" fmla="*/ 52107 w 692732"/>
                <a:gd name="connsiteY58" fmla="*/ 404914 h 679108"/>
                <a:gd name="connsiteX59" fmla="*/ 56870 w 692732"/>
                <a:gd name="connsiteY59" fmla="*/ 397771 h 679108"/>
                <a:gd name="connsiteX60" fmla="*/ 54488 w 692732"/>
                <a:gd name="connsiteY60" fmla="*/ 390627 h 679108"/>
                <a:gd name="connsiteX61" fmla="*/ 49726 w 692732"/>
                <a:gd name="connsiteY61" fmla="*/ 319189 h 679108"/>
                <a:gd name="connsiteX62" fmla="*/ 52107 w 692732"/>
                <a:gd name="connsiteY62" fmla="*/ 304902 h 679108"/>
                <a:gd name="connsiteX63" fmla="*/ 68776 w 692732"/>
                <a:gd name="connsiteY63" fmla="*/ 297758 h 679108"/>
                <a:gd name="connsiteX64" fmla="*/ 75920 w 692732"/>
                <a:gd name="connsiteY64" fmla="*/ 290614 h 679108"/>
                <a:gd name="connsiteX65" fmla="*/ 83063 w 692732"/>
                <a:gd name="connsiteY65" fmla="*/ 288233 h 679108"/>
                <a:gd name="connsiteX66" fmla="*/ 85445 w 692732"/>
                <a:gd name="connsiteY66" fmla="*/ 278708 h 679108"/>
                <a:gd name="connsiteX67" fmla="*/ 87826 w 692732"/>
                <a:gd name="connsiteY67" fmla="*/ 238227 h 679108"/>
                <a:gd name="connsiteX68" fmla="*/ 94970 w 692732"/>
                <a:gd name="connsiteY68" fmla="*/ 235846 h 679108"/>
                <a:gd name="connsiteX69" fmla="*/ 109257 w 692732"/>
                <a:gd name="connsiteY69" fmla="*/ 226321 h 679108"/>
                <a:gd name="connsiteX70" fmla="*/ 114020 w 692732"/>
                <a:gd name="connsiteY70" fmla="*/ 219177 h 679108"/>
                <a:gd name="connsiteX71" fmla="*/ 99732 w 692732"/>
                <a:gd name="connsiteY71" fmla="*/ 209652 h 679108"/>
                <a:gd name="connsiteX72" fmla="*/ 97351 w 692732"/>
                <a:gd name="connsiteY72" fmla="*/ 202508 h 679108"/>
                <a:gd name="connsiteX73" fmla="*/ 111638 w 692732"/>
                <a:gd name="connsiteY73" fmla="*/ 197746 h 679108"/>
                <a:gd name="connsiteX74" fmla="*/ 147357 w 692732"/>
                <a:gd name="connsiteY74" fmla="*/ 195364 h 679108"/>
                <a:gd name="connsiteX75" fmla="*/ 156882 w 692732"/>
                <a:gd name="connsiteY75" fmla="*/ 192983 h 679108"/>
                <a:gd name="connsiteX76" fmla="*/ 161645 w 692732"/>
                <a:gd name="connsiteY76" fmla="*/ 183458 h 679108"/>
                <a:gd name="connsiteX77" fmla="*/ 166407 w 692732"/>
                <a:gd name="connsiteY77" fmla="*/ 169171 h 679108"/>
                <a:gd name="connsiteX78" fmla="*/ 171170 w 692732"/>
                <a:gd name="connsiteY78" fmla="*/ 154883 h 679108"/>
                <a:gd name="connsiteX79" fmla="*/ 173551 w 692732"/>
                <a:gd name="connsiteY79" fmla="*/ 147739 h 679108"/>
                <a:gd name="connsiteX80" fmla="*/ 183076 w 692732"/>
                <a:gd name="connsiteY80" fmla="*/ 133452 h 679108"/>
                <a:gd name="connsiteX81" fmla="*/ 185457 w 692732"/>
                <a:gd name="connsiteY81" fmla="*/ 114402 h 679108"/>
                <a:gd name="connsiteX82" fmla="*/ 199745 w 692732"/>
                <a:gd name="connsiteY82" fmla="*/ 107258 h 679108"/>
                <a:gd name="connsiteX83" fmla="*/ 221176 w 692732"/>
                <a:gd name="connsiteY83" fmla="*/ 97733 h 679108"/>
                <a:gd name="connsiteX84" fmla="*/ 228320 w 692732"/>
                <a:gd name="connsiteY84" fmla="*/ 92971 h 679108"/>
                <a:gd name="connsiteX85" fmla="*/ 233082 w 692732"/>
                <a:gd name="connsiteY85" fmla="*/ 78683 h 679108"/>
                <a:gd name="connsiteX86" fmla="*/ 235463 w 692732"/>
                <a:gd name="connsiteY86" fmla="*/ 69158 h 679108"/>
                <a:gd name="connsiteX87" fmla="*/ 240226 w 692732"/>
                <a:gd name="connsiteY87" fmla="*/ 59633 h 679108"/>
                <a:gd name="connsiteX88" fmla="*/ 244988 w 692732"/>
                <a:gd name="connsiteY88" fmla="*/ 42964 h 679108"/>
                <a:gd name="connsiteX89" fmla="*/ 252132 w 692732"/>
                <a:gd name="connsiteY89" fmla="*/ 35821 h 679108"/>
                <a:gd name="connsiteX90" fmla="*/ 254513 w 692732"/>
                <a:gd name="connsiteY90" fmla="*/ 28677 h 679108"/>
                <a:gd name="connsiteX91" fmla="*/ 261657 w 692732"/>
                <a:gd name="connsiteY91" fmla="*/ 26296 h 679108"/>
                <a:gd name="connsiteX92" fmla="*/ 268801 w 692732"/>
                <a:gd name="connsiteY92" fmla="*/ 21533 h 679108"/>
                <a:gd name="connsiteX93" fmla="*/ 275945 w 692732"/>
                <a:gd name="connsiteY93" fmla="*/ 19152 h 679108"/>
                <a:gd name="connsiteX94" fmla="*/ 292613 w 692732"/>
                <a:gd name="connsiteY94" fmla="*/ 12008 h 679108"/>
                <a:gd name="connsiteX95" fmla="*/ 306901 w 692732"/>
                <a:gd name="connsiteY95" fmla="*/ 102 h 679108"/>
                <a:gd name="connsiteX96" fmla="*/ 328332 w 692732"/>
                <a:gd name="connsiteY96" fmla="*/ 2483 h 679108"/>
                <a:gd name="connsiteX97" fmla="*/ 345001 w 692732"/>
                <a:gd name="connsiteY97" fmla="*/ 9627 h 679108"/>
                <a:gd name="connsiteX98" fmla="*/ 359288 w 692732"/>
                <a:gd name="connsiteY98" fmla="*/ 14389 h 679108"/>
                <a:gd name="connsiteX99" fmla="*/ 366432 w 692732"/>
                <a:gd name="connsiteY99" fmla="*/ 16771 h 679108"/>
                <a:gd name="connsiteX100" fmla="*/ 373576 w 692732"/>
                <a:gd name="connsiteY100" fmla="*/ 19152 h 679108"/>
                <a:gd name="connsiteX101" fmla="*/ 390245 w 692732"/>
                <a:gd name="connsiteY101" fmla="*/ 28677 h 679108"/>
                <a:gd name="connsiteX102" fmla="*/ 392626 w 692732"/>
                <a:gd name="connsiteY102" fmla="*/ 35821 h 679108"/>
                <a:gd name="connsiteX103" fmla="*/ 399770 w 692732"/>
                <a:gd name="connsiteY103" fmla="*/ 50108 h 679108"/>
                <a:gd name="connsiteX104" fmla="*/ 402151 w 692732"/>
                <a:gd name="connsiteY104" fmla="*/ 76302 h 679108"/>
                <a:gd name="connsiteX105" fmla="*/ 414057 w 692732"/>
                <a:gd name="connsiteY105" fmla="*/ 85827 h 679108"/>
                <a:gd name="connsiteX106" fmla="*/ 435488 w 692732"/>
                <a:gd name="connsiteY106" fmla="*/ 100114 h 679108"/>
                <a:gd name="connsiteX107" fmla="*/ 442632 w 692732"/>
                <a:gd name="connsiteY107" fmla="*/ 104877 h 679108"/>
                <a:gd name="connsiteX108" fmla="*/ 449776 w 692732"/>
                <a:gd name="connsiteY108" fmla="*/ 107258 h 679108"/>
                <a:gd name="connsiteX109" fmla="*/ 452157 w 692732"/>
                <a:gd name="connsiteY109" fmla="*/ 114402 h 679108"/>
                <a:gd name="connsiteX110" fmla="*/ 466445 w 692732"/>
                <a:gd name="connsiteY110" fmla="*/ 121546 h 679108"/>
                <a:gd name="connsiteX111" fmla="*/ 564076 w 692732"/>
                <a:gd name="connsiteY111" fmla="*/ 123927 h 679108"/>
                <a:gd name="connsiteX112" fmla="*/ 573601 w 692732"/>
                <a:gd name="connsiteY112" fmla="*/ 128689 h 679108"/>
                <a:gd name="connsiteX113" fmla="*/ 580745 w 692732"/>
                <a:gd name="connsiteY113" fmla="*/ 135833 h 679108"/>
                <a:gd name="connsiteX114" fmla="*/ 587888 w 692732"/>
                <a:gd name="connsiteY114" fmla="*/ 140596 h 679108"/>
                <a:gd name="connsiteX115" fmla="*/ 590270 w 692732"/>
                <a:gd name="connsiteY115" fmla="*/ 147739 h 679108"/>
                <a:gd name="connsiteX116" fmla="*/ 606938 w 692732"/>
                <a:gd name="connsiteY116" fmla="*/ 192983 h 679108"/>
                <a:gd name="connsiteX117" fmla="*/ 609320 w 692732"/>
                <a:gd name="connsiteY117" fmla="*/ 212033 h 679108"/>
                <a:gd name="connsiteX118" fmla="*/ 614082 w 692732"/>
                <a:gd name="connsiteY118" fmla="*/ 219177 h 679108"/>
                <a:gd name="connsiteX119" fmla="*/ 621226 w 692732"/>
                <a:gd name="connsiteY119" fmla="*/ 223939 h 679108"/>
                <a:gd name="connsiteX120" fmla="*/ 630751 w 692732"/>
                <a:gd name="connsiteY120" fmla="*/ 238227 h 679108"/>
                <a:gd name="connsiteX121" fmla="*/ 642657 w 692732"/>
                <a:gd name="connsiteY121" fmla="*/ 259658 h 679108"/>
                <a:gd name="connsiteX122" fmla="*/ 647420 w 692732"/>
                <a:gd name="connsiteY122" fmla="*/ 266802 h 679108"/>
                <a:gd name="connsiteX123" fmla="*/ 649801 w 692732"/>
                <a:gd name="connsiteY123" fmla="*/ 273946 h 679108"/>
                <a:gd name="connsiteX124" fmla="*/ 654563 w 692732"/>
                <a:gd name="connsiteY124" fmla="*/ 281089 h 679108"/>
                <a:gd name="connsiteX125" fmla="*/ 656945 w 692732"/>
                <a:gd name="connsiteY125" fmla="*/ 292996 h 679108"/>
                <a:gd name="connsiteX126" fmla="*/ 659326 w 692732"/>
                <a:gd name="connsiteY126" fmla="*/ 307283 h 679108"/>
                <a:gd name="connsiteX127" fmla="*/ 680757 w 692732"/>
                <a:gd name="connsiteY127" fmla="*/ 323952 h 679108"/>
                <a:gd name="connsiteX128" fmla="*/ 692663 w 692732"/>
                <a:gd name="connsiteY128" fmla="*/ 340621 h 679108"/>
                <a:gd name="connsiteX0" fmla="*/ 692663 w 692732"/>
                <a:gd name="connsiteY0" fmla="*/ 340621 h 679108"/>
                <a:gd name="connsiteX1" fmla="*/ 685520 w 692732"/>
                <a:gd name="connsiteY1" fmla="*/ 352527 h 679108"/>
                <a:gd name="connsiteX2" fmla="*/ 683138 w 692732"/>
                <a:gd name="connsiteY2" fmla="*/ 364433 h 679108"/>
                <a:gd name="connsiteX3" fmla="*/ 680757 w 692732"/>
                <a:gd name="connsiteY3" fmla="*/ 571602 h 679108"/>
                <a:gd name="connsiteX4" fmla="*/ 678376 w 692732"/>
                <a:gd name="connsiteY4" fmla="*/ 581127 h 679108"/>
                <a:gd name="connsiteX5" fmla="*/ 664088 w 692732"/>
                <a:gd name="connsiteY5" fmla="*/ 593033 h 679108"/>
                <a:gd name="connsiteX6" fmla="*/ 659326 w 692732"/>
                <a:gd name="connsiteY6" fmla="*/ 600177 h 679108"/>
                <a:gd name="connsiteX7" fmla="*/ 645038 w 692732"/>
                <a:gd name="connsiteY7" fmla="*/ 609702 h 679108"/>
                <a:gd name="connsiteX8" fmla="*/ 637895 w 692732"/>
                <a:gd name="connsiteY8" fmla="*/ 614464 h 679108"/>
                <a:gd name="connsiteX9" fmla="*/ 566457 w 692732"/>
                <a:gd name="connsiteY9" fmla="*/ 619227 h 679108"/>
                <a:gd name="connsiteX10" fmla="*/ 559313 w 692732"/>
                <a:gd name="connsiteY10" fmla="*/ 623989 h 679108"/>
                <a:gd name="connsiteX11" fmla="*/ 549788 w 692732"/>
                <a:gd name="connsiteY11" fmla="*/ 633514 h 679108"/>
                <a:gd name="connsiteX12" fmla="*/ 533120 w 692732"/>
                <a:gd name="connsiteY12" fmla="*/ 631133 h 679108"/>
                <a:gd name="connsiteX13" fmla="*/ 525976 w 692732"/>
                <a:gd name="connsiteY13" fmla="*/ 623989 h 679108"/>
                <a:gd name="connsiteX14" fmla="*/ 521213 w 692732"/>
                <a:gd name="connsiteY14" fmla="*/ 631133 h 679108"/>
                <a:gd name="connsiteX15" fmla="*/ 514070 w 692732"/>
                <a:gd name="connsiteY15" fmla="*/ 633514 h 679108"/>
                <a:gd name="connsiteX16" fmla="*/ 495020 w 692732"/>
                <a:gd name="connsiteY16" fmla="*/ 657327 h 679108"/>
                <a:gd name="connsiteX17" fmla="*/ 492638 w 692732"/>
                <a:gd name="connsiteY17" fmla="*/ 664471 h 679108"/>
                <a:gd name="connsiteX18" fmla="*/ 490257 w 692732"/>
                <a:gd name="connsiteY18" fmla="*/ 671614 h 679108"/>
                <a:gd name="connsiteX19" fmla="*/ 487876 w 692732"/>
                <a:gd name="connsiteY19" fmla="*/ 678758 h 679108"/>
                <a:gd name="connsiteX20" fmla="*/ 437870 w 692732"/>
                <a:gd name="connsiteY20" fmla="*/ 676377 h 679108"/>
                <a:gd name="connsiteX21" fmla="*/ 433107 w 692732"/>
                <a:gd name="connsiteY21" fmla="*/ 662089 h 679108"/>
                <a:gd name="connsiteX22" fmla="*/ 402151 w 692732"/>
                <a:gd name="connsiteY22" fmla="*/ 652564 h 679108"/>
                <a:gd name="connsiteX23" fmla="*/ 399770 w 692732"/>
                <a:gd name="connsiteY23" fmla="*/ 640658 h 679108"/>
                <a:gd name="connsiteX24" fmla="*/ 397388 w 692732"/>
                <a:gd name="connsiteY24" fmla="*/ 633514 h 679108"/>
                <a:gd name="connsiteX25" fmla="*/ 392626 w 692732"/>
                <a:gd name="connsiteY25" fmla="*/ 595414 h 679108"/>
                <a:gd name="connsiteX26" fmla="*/ 390245 w 692732"/>
                <a:gd name="connsiteY26" fmla="*/ 588271 h 679108"/>
                <a:gd name="connsiteX27" fmla="*/ 375957 w 692732"/>
                <a:gd name="connsiteY27" fmla="*/ 581127 h 679108"/>
                <a:gd name="connsiteX28" fmla="*/ 366432 w 692732"/>
                <a:gd name="connsiteY28" fmla="*/ 566839 h 679108"/>
                <a:gd name="connsiteX29" fmla="*/ 361670 w 692732"/>
                <a:gd name="connsiteY29" fmla="*/ 540646 h 679108"/>
                <a:gd name="connsiteX30" fmla="*/ 356907 w 692732"/>
                <a:gd name="connsiteY30" fmla="*/ 523977 h 679108"/>
                <a:gd name="connsiteX31" fmla="*/ 345001 w 692732"/>
                <a:gd name="connsiteY31" fmla="*/ 509689 h 679108"/>
                <a:gd name="connsiteX32" fmla="*/ 337857 w 692732"/>
                <a:gd name="connsiteY32" fmla="*/ 507308 h 679108"/>
                <a:gd name="connsiteX33" fmla="*/ 330713 w 692732"/>
                <a:gd name="connsiteY33" fmla="*/ 502546 h 679108"/>
                <a:gd name="connsiteX34" fmla="*/ 316426 w 692732"/>
                <a:gd name="connsiteY34" fmla="*/ 497783 h 679108"/>
                <a:gd name="connsiteX35" fmla="*/ 309282 w 692732"/>
                <a:gd name="connsiteY35" fmla="*/ 493021 h 679108"/>
                <a:gd name="connsiteX36" fmla="*/ 297376 w 692732"/>
                <a:gd name="connsiteY36" fmla="*/ 490639 h 679108"/>
                <a:gd name="connsiteX37" fmla="*/ 287851 w 692732"/>
                <a:gd name="connsiteY37" fmla="*/ 488258 h 679108"/>
                <a:gd name="connsiteX38" fmla="*/ 137832 w 692732"/>
                <a:gd name="connsiteY38" fmla="*/ 490639 h 679108"/>
                <a:gd name="connsiteX39" fmla="*/ 130688 w 692732"/>
                <a:gd name="connsiteY39" fmla="*/ 493021 h 679108"/>
                <a:gd name="connsiteX40" fmla="*/ 123545 w 692732"/>
                <a:gd name="connsiteY40" fmla="*/ 497783 h 679108"/>
                <a:gd name="connsiteX41" fmla="*/ 118782 w 692732"/>
                <a:gd name="connsiteY41" fmla="*/ 504927 h 679108"/>
                <a:gd name="connsiteX42" fmla="*/ 114020 w 692732"/>
                <a:gd name="connsiteY42" fmla="*/ 514452 h 679108"/>
                <a:gd name="connsiteX43" fmla="*/ 106876 w 692732"/>
                <a:gd name="connsiteY43" fmla="*/ 521596 h 679108"/>
                <a:gd name="connsiteX44" fmla="*/ 104495 w 692732"/>
                <a:gd name="connsiteY44" fmla="*/ 528739 h 679108"/>
                <a:gd name="connsiteX45" fmla="*/ 90207 w 692732"/>
                <a:gd name="connsiteY45" fmla="*/ 535883 h 679108"/>
                <a:gd name="connsiteX46" fmla="*/ 83063 w 692732"/>
                <a:gd name="connsiteY46" fmla="*/ 531121 h 679108"/>
                <a:gd name="connsiteX47" fmla="*/ 68776 w 692732"/>
                <a:gd name="connsiteY47" fmla="*/ 526358 h 679108"/>
                <a:gd name="connsiteX48" fmla="*/ 54488 w 692732"/>
                <a:gd name="connsiteY48" fmla="*/ 516833 h 679108"/>
                <a:gd name="connsiteX49" fmla="*/ 40201 w 692732"/>
                <a:gd name="connsiteY49" fmla="*/ 512071 h 679108"/>
                <a:gd name="connsiteX50" fmla="*/ 23532 w 692732"/>
                <a:gd name="connsiteY50" fmla="*/ 507308 h 679108"/>
                <a:gd name="connsiteX51" fmla="*/ 16388 w 692732"/>
                <a:gd name="connsiteY51" fmla="*/ 504927 h 679108"/>
                <a:gd name="connsiteX52" fmla="*/ 6863 w 692732"/>
                <a:gd name="connsiteY52" fmla="*/ 500164 h 679108"/>
                <a:gd name="connsiteX53" fmla="*/ 6863 w 692732"/>
                <a:gd name="connsiteY53" fmla="*/ 431108 h 679108"/>
                <a:gd name="connsiteX54" fmla="*/ 21151 w 692732"/>
                <a:gd name="connsiteY54" fmla="*/ 426346 h 679108"/>
                <a:gd name="connsiteX55" fmla="*/ 28295 w 692732"/>
                <a:gd name="connsiteY55" fmla="*/ 423964 h 679108"/>
                <a:gd name="connsiteX56" fmla="*/ 35438 w 692732"/>
                <a:gd name="connsiteY56" fmla="*/ 421583 h 679108"/>
                <a:gd name="connsiteX57" fmla="*/ 42582 w 692732"/>
                <a:gd name="connsiteY57" fmla="*/ 419202 h 679108"/>
                <a:gd name="connsiteX58" fmla="*/ 52107 w 692732"/>
                <a:gd name="connsiteY58" fmla="*/ 404914 h 679108"/>
                <a:gd name="connsiteX59" fmla="*/ 56870 w 692732"/>
                <a:gd name="connsiteY59" fmla="*/ 397771 h 679108"/>
                <a:gd name="connsiteX60" fmla="*/ 54488 w 692732"/>
                <a:gd name="connsiteY60" fmla="*/ 390627 h 679108"/>
                <a:gd name="connsiteX61" fmla="*/ 49726 w 692732"/>
                <a:gd name="connsiteY61" fmla="*/ 319189 h 679108"/>
                <a:gd name="connsiteX62" fmla="*/ 52107 w 692732"/>
                <a:gd name="connsiteY62" fmla="*/ 304902 h 679108"/>
                <a:gd name="connsiteX63" fmla="*/ 68776 w 692732"/>
                <a:gd name="connsiteY63" fmla="*/ 297758 h 679108"/>
                <a:gd name="connsiteX64" fmla="*/ 75920 w 692732"/>
                <a:gd name="connsiteY64" fmla="*/ 290614 h 679108"/>
                <a:gd name="connsiteX65" fmla="*/ 83063 w 692732"/>
                <a:gd name="connsiteY65" fmla="*/ 288233 h 679108"/>
                <a:gd name="connsiteX66" fmla="*/ 85445 w 692732"/>
                <a:gd name="connsiteY66" fmla="*/ 278708 h 679108"/>
                <a:gd name="connsiteX67" fmla="*/ 87826 w 692732"/>
                <a:gd name="connsiteY67" fmla="*/ 238227 h 679108"/>
                <a:gd name="connsiteX68" fmla="*/ 94970 w 692732"/>
                <a:gd name="connsiteY68" fmla="*/ 235846 h 679108"/>
                <a:gd name="connsiteX69" fmla="*/ 109257 w 692732"/>
                <a:gd name="connsiteY69" fmla="*/ 226321 h 679108"/>
                <a:gd name="connsiteX70" fmla="*/ 114020 w 692732"/>
                <a:gd name="connsiteY70" fmla="*/ 219177 h 679108"/>
                <a:gd name="connsiteX71" fmla="*/ 99732 w 692732"/>
                <a:gd name="connsiteY71" fmla="*/ 209652 h 679108"/>
                <a:gd name="connsiteX72" fmla="*/ 97351 w 692732"/>
                <a:gd name="connsiteY72" fmla="*/ 202508 h 679108"/>
                <a:gd name="connsiteX73" fmla="*/ 111638 w 692732"/>
                <a:gd name="connsiteY73" fmla="*/ 197746 h 679108"/>
                <a:gd name="connsiteX74" fmla="*/ 147357 w 692732"/>
                <a:gd name="connsiteY74" fmla="*/ 195364 h 679108"/>
                <a:gd name="connsiteX75" fmla="*/ 156882 w 692732"/>
                <a:gd name="connsiteY75" fmla="*/ 192983 h 679108"/>
                <a:gd name="connsiteX76" fmla="*/ 161645 w 692732"/>
                <a:gd name="connsiteY76" fmla="*/ 183458 h 679108"/>
                <a:gd name="connsiteX77" fmla="*/ 166407 w 692732"/>
                <a:gd name="connsiteY77" fmla="*/ 169171 h 679108"/>
                <a:gd name="connsiteX78" fmla="*/ 171170 w 692732"/>
                <a:gd name="connsiteY78" fmla="*/ 154883 h 679108"/>
                <a:gd name="connsiteX79" fmla="*/ 173551 w 692732"/>
                <a:gd name="connsiteY79" fmla="*/ 147739 h 679108"/>
                <a:gd name="connsiteX80" fmla="*/ 183076 w 692732"/>
                <a:gd name="connsiteY80" fmla="*/ 133452 h 679108"/>
                <a:gd name="connsiteX81" fmla="*/ 185457 w 692732"/>
                <a:gd name="connsiteY81" fmla="*/ 114402 h 679108"/>
                <a:gd name="connsiteX82" fmla="*/ 199745 w 692732"/>
                <a:gd name="connsiteY82" fmla="*/ 107258 h 679108"/>
                <a:gd name="connsiteX83" fmla="*/ 221176 w 692732"/>
                <a:gd name="connsiteY83" fmla="*/ 97733 h 679108"/>
                <a:gd name="connsiteX84" fmla="*/ 228320 w 692732"/>
                <a:gd name="connsiteY84" fmla="*/ 92971 h 679108"/>
                <a:gd name="connsiteX85" fmla="*/ 233082 w 692732"/>
                <a:gd name="connsiteY85" fmla="*/ 78683 h 679108"/>
                <a:gd name="connsiteX86" fmla="*/ 235463 w 692732"/>
                <a:gd name="connsiteY86" fmla="*/ 69158 h 679108"/>
                <a:gd name="connsiteX87" fmla="*/ 240226 w 692732"/>
                <a:gd name="connsiteY87" fmla="*/ 59633 h 679108"/>
                <a:gd name="connsiteX88" fmla="*/ 244988 w 692732"/>
                <a:gd name="connsiteY88" fmla="*/ 42964 h 679108"/>
                <a:gd name="connsiteX89" fmla="*/ 252132 w 692732"/>
                <a:gd name="connsiteY89" fmla="*/ 35821 h 679108"/>
                <a:gd name="connsiteX90" fmla="*/ 254513 w 692732"/>
                <a:gd name="connsiteY90" fmla="*/ 28677 h 679108"/>
                <a:gd name="connsiteX91" fmla="*/ 261657 w 692732"/>
                <a:gd name="connsiteY91" fmla="*/ 26296 h 679108"/>
                <a:gd name="connsiteX92" fmla="*/ 268801 w 692732"/>
                <a:gd name="connsiteY92" fmla="*/ 21533 h 679108"/>
                <a:gd name="connsiteX93" fmla="*/ 275945 w 692732"/>
                <a:gd name="connsiteY93" fmla="*/ 19152 h 679108"/>
                <a:gd name="connsiteX94" fmla="*/ 292613 w 692732"/>
                <a:gd name="connsiteY94" fmla="*/ 12008 h 679108"/>
                <a:gd name="connsiteX95" fmla="*/ 306901 w 692732"/>
                <a:gd name="connsiteY95" fmla="*/ 102 h 679108"/>
                <a:gd name="connsiteX96" fmla="*/ 328332 w 692732"/>
                <a:gd name="connsiteY96" fmla="*/ 2483 h 679108"/>
                <a:gd name="connsiteX97" fmla="*/ 345001 w 692732"/>
                <a:gd name="connsiteY97" fmla="*/ 9627 h 679108"/>
                <a:gd name="connsiteX98" fmla="*/ 359288 w 692732"/>
                <a:gd name="connsiteY98" fmla="*/ 14389 h 679108"/>
                <a:gd name="connsiteX99" fmla="*/ 366432 w 692732"/>
                <a:gd name="connsiteY99" fmla="*/ 16771 h 679108"/>
                <a:gd name="connsiteX100" fmla="*/ 373576 w 692732"/>
                <a:gd name="connsiteY100" fmla="*/ 19152 h 679108"/>
                <a:gd name="connsiteX101" fmla="*/ 390245 w 692732"/>
                <a:gd name="connsiteY101" fmla="*/ 28677 h 679108"/>
                <a:gd name="connsiteX102" fmla="*/ 392626 w 692732"/>
                <a:gd name="connsiteY102" fmla="*/ 35821 h 679108"/>
                <a:gd name="connsiteX103" fmla="*/ 399770 w 692732"/>
                <a:gd name="connsiteY103" fmla="*/ 50108 h 679108"/>
                <a:gd name="connsiteX104" fmla="*/ 402151 w 692732"/>
                <a:gd name="connsiteY104" fmla="*/ 76302 h 679108"/>
                <a:gd name="connsiteX105" fmla="*/ 414057 w 692732"/>
                <a:gd name="connsiteY105" fmla="*/ 85827 h 679108"/>
                <a:gd name="connsiteX106" fmla="*/ 435488 w 692732"/>
                <a:gd name="connsiteY106" fmla="*/ 100114 h 679108"/>
                <a:gd name="connsiteX107" fmla="*/ 442632 w 692732"/>
                <a:gd name="connsiteY107" fmla="*/ 104877 h 679108"/>
                <a:gd name="connsiteX108" fmla="*/ 449776 w 692732"/>
                <a:gd name="connsiteY108" fmla="*/ 107258 h 679108"/>
                <a:gd name="connsiteX109" fmla="*/ 452157 w 692732"/>
                <a:gd name="connsiteY109" fmla="*/ 114402 h 679108"/>
                <a:gd name="connsiteX110" fmla="*/ 466445 w 692732"/>
                <a:gd name="connsiteY110" fmla="*/ 121546 h 679108"/>
                <a:gd name="connsiteX111" fmla="*/ 564076 w 692732"/>
                <a:gd name="connsiteY111" fmla="*/ 123927 h 679108"/>
                <a:gd name="connsiteX112" fmla="*/ 573601 w 692732"/>
                <a:gd name="connsiteY112" fmla="*/ 128689 h 679108"/>
                <a:gd name="connsiteX113" fmla="*/ 580745 w 692732"/>
                <a:gd name="connsiteY113" fmla="*/ 135833 h 679108"/>
                <a:gd name="connsiteX114" fmla="*/ 587888 w 692732"/>
                <a:gd name="connsiteY114" fmla="*/ 140596 h 679108"/>
                <a:gd name="connsiteX115" fmla="*/ 590270 w 692732"/>
                <a:gd name="connsiteY115" fmla="*/ 147739 h 679108"/>
                <a:gd name="connsiteX116" fmla="*/ 606938 w 692732"/>
                <a:gd name="connsiteY116" fmla="*/ 192983 h 679108"/>
                <a:gd name="connsiteX117" fmla="*/ 609320 w 692732"/>
                <a:gd name="connsiteY117" fmla="*/ 212033 h 679108"/>
                <a:gd name="connsiteX118" fmla="*/ 614082 w 692732"/>
                <a:gd name="connsiteY118" fmla="*/ 219177 h 679108"/>
                <a:gd name="connsiteX119" fmla="*/ 621226 w 692732"/>
                <a:gd name="connsiteY119" fmla="*/ 223939 h 679108"/>
                <a:gd name="connsiteX120" fmla="*/ 630751 w 692732"/>
                <a:gd name="connsiteY120" fmla="*/ 238227 h 679108"/>
                <a:gd name="connsiteX121" fmla="*/ 642657 w 692732"/>
                <a:gd name="connsiteY121" fmla="*/ 259658 h 679108"/>
                <a:gd name="connsiteX122" fmla="*/ 647420 w 692732"/>
                <a:gd name="connsiteY122" fmla="*/ 266802 h 679108"/>
                <a:gd name="connsiteX123" fmla="*/ 649801 w 692732"/>
                <a:gd name="connsiteY123" fmla="*/ 273946 h 679108"/>
                <a:gd name="connsiteX124" fmla="*/ 654563 w 692732"/>
                <a:gd name="connsiteY124" fmla="*/ 281089 h 679108"/>
                <a:gd name="connsiteX125" fmla="*/ 656945 w 692732"/>
                <a:gd name="connsiteY125" fmla="*/ 292996 h 679108"/>
                <a:gd name="connsiteX126" fmla="*/ 671232 w 692732"/>
                <a:gd name="connsiteY126" fmla="*/ 307283 h 679108"/>
                <a:gd name="connsiteX127" fmla="*/ 680757 w 692732"/>
                <a:gd name="connsiteY127" fmla="*/ 323952 h 679108"/>
                <a:gd name="connsiteX128" fmla="*/ 692663 w 692732"/>
                <a:gd name="connsiteY128" fmla="*/ 340621 h 679108"/>
                <a:gd name="connsiteX0" fmla="*/ 692663 w 692732"/>
                <a:gd name="connsiteY0" fmla="*/ 340621 h 679108"/>
                <a:gd name="connsiteX1" fmla="*/ 685520 w 692732"/>
                <a:gd name="connsiteY1" fmla="*/ 352527 h 679108"/>
                <a:gd name="connsiteX2" fmla="*/ 683138 w 692732"/>
                <a:gd name="connsiteY2" fmla="*/ 364433 h 679108"/>
                <a:gd name="connsiteX3" fmla="*/ 680757 w 692732"/>
                <a:gd name="connsiteY3" fmla="*/ 571602 h 679108"/>
                <a:gd name="connsiteX4" fmla="*/ 678376 w 692732"/>
                <a:gd name="connsiteY4" fmla="*/ 581127 h 679108"/>
                <a:gd name="connsiteX5" fmla="*/ 664088 w 692732"/>
                <a:gd name="connsiteY5" fmla="*/ 593033 h 679108"/>
                <a:gd name="connsiteX6" fmla="*/ 659326 w 692732"/>
                <a:gd name="connsiteY6" fmla="*/ 600177 h 679108"/>
                <a:gd name="connsiteX7" fmla="*/ 645038 w 692732"/>
                <a:gd name="connsiteY7" fmla="*/ 609702 h 679108"/>
                <a:gd name="connsiteX8" fmla="*/ 637895 w 692732"/>
                <a:gd name="connsiteY8" fmla="*/ 614464 h 679108"/>
                <a:gd name="connsiteX9" fmla="*/ 566457 w 692732"/>
                <a:gd name="connsiteY9" fmla="*/ 619227 h 679108"/>
                <a:gd name="connsiteX10" fmla="*/ 559313 w 692732"/>
                <a:gd name="connsiteY10" fmla="*/ 623989 h 679108"/>
                <a:gd name="connsiteX11" fmla="*/ 549788 w 692732"/>
                <a:gd name="connsiteY11" fmla="*/ 633514 h 679108"/>
                <a:gd name="connsiteX12" fmla="*/ 533120 w 692732"/>
                <a:gd name="connsiteY12" fmla="*/ 631133 h 679108"/>
                <a:gd name="connsiteX13" fmla="*/ 525976 w 692732"/>
                <a:gd name="connsiteY13" fmla="*/ 623989 h 679108"/>
                <a:gd name="connsiteX14" fmla="*/ 521213 w 692732"/>
                <a:gd name="connsiteY14" fmla="*/ 631133 h 679108"/>
                <a:gd name="connsiteX15" fmla="*/ 514070 w 692732"/>
                <a:gd name="connsiteY15" fmla="*/ 633514 h 679108"/>
                <a:gd name="connsiteX16" fmla="*/ 495020 w 692732"/>
                <a:gd name="connsiteY16" fmla="*/ 657327 h 679108"/>
                <a:gd name="connsiteX17" fmla="*/ 492638 w 692732"/>
                <a:gd name="connsiteY17" fmla="*/ 664471 h 679108"/>
                <a:gd name="connsiteX18" fmla="*/ 490257 w 692732"/>
                <a:gd name="connsiteY18" fmla="*/ 671614 h 679108"/>
                <a:gd name="connsiteX19" fmla="*/ 487876 w 692732"/>
                <a:gd name="connsiteY19" fmla="*/ 678758 h 679108"/>
                <a:gd name="connsiteX20" fmla="*/ 437870 w 692732"/>
                <a:gd name="connsiteY20" fmla="*/ 676377 h 679108"/>
                <a:gd name="connsiteX21" fmla="*/ 433107 w 692732"/>
                <a:gd name="connsiteY21" fmla="*/ 662089 h 679108"/>
                <a:gd name="connsiteX22" fmla="*/ 402151 w 692732"/>
                <a:gd name="connsiteY22" fmla="*/ 652564 h 679108"/>
                <a:gd name="connsiteX23" fmla="*/ 399770 w 692732"/>
                <a:gd name="connsiteY23" fmla="*/ 640658 h 679108"/>
                <a:gd name="connsiteX24" fmla="*/ 397388 w 692732"/>
                <a:gd name="connsiteY24" fmla="*/ 633514 h 679108"/>
                <a:gd name="connsiteX25" fmla="*/ 392626 w 692732"/>
                <a:gd name="connsiteY25" fmla="*/ 595414 h 679108"/>
                <a:gd name="connsiteX26" fmla="*/ 390245 w 692732"/>
                <a:gd name="connsiteY26" fmla="*/ 588271 h 679108"/>
                <a:gd name="connsiteX27" fmla="*/ 375957 w 692732"/>
                <a:gd name="connsiteY27" fmla="*/ 581127 h 679108"/>
                <a:gd name="connsiteX28" fmla="*/ 366432 w 692732"/>
                <a:gd name="connsiteY28" fmla="*/ 566839 h 679108"/>
                <a:gd name="connsiteX29" fmla="*/ 361670 w 692732"/>
                <a:gd name="connsiteY29" fmla="*/ 540646 h 679108"/>
                <a:gd name="connsiteX30" fmla="*/ 356907 w 692732"/>
                <a:gd name="connsiteY30" fmla="*/ 523977 h 679108"/>
                <a:gd name="connsiteX31" fmla="*/ 345001 w 692732"/>
                <a:gd name="connsiteY31" fmla="*/ 509689 h 679108"/>
                <a:gd name="connsiteX32" fmla="*/ 337857 w 692732"/>
                <a:gd name="connsiteY32" fmla="*/ 507308 h 679108"/>
                <a:gd name="connsiteX33" fmla="*/ 330713 w 692732"/>
                <a:gd name="connsiteY33" fmla="*/ 502546 h 679108"/>
                <a:gd name="connsiteX34" fmla="*/ 316426 w 692732"/>
                <a:gd name="connsiteY34" fmla="*/ 497783 h 679108"/>
                <a:gd name="connsiteX35" fmla="*/ 309282 w 692732"/>
                <a:gd name="connsiteY35" fmla="*/ 493021 h 679108"/>
                <a:gd name="connsiteX36" fmla="*/ 297376 w 692732"/>
                <a:gd name="connsiteY36" fmla="*/ 490639 h 679108"/>
                <a:gd name="connsiteX37" fmla="*/ 287851 w 692732"/>
                <a:gd name="connsiteY37" fmla="*/ 488258 h 679108"/>
                <a:gd name="connsiteX38" fmla="*/ 137832 w 692732"/>
                <a:gd name="connsiteY38" fmla="*/ 490639 h 679108"/>
                <a:gd name="connsiteX39" fmla="*/ 130688 w 692732"/>
                <a:gd name="connsiteY39" fmla="*/ 493021 h 679108"/>
                <a:gd name="connsiteX40" fmla="*/ 123545 w 692732"/>
                <a:gd name="connsiteY40" fmla="*/ 497783 h 679108"/>
                <a:gd name="connsiteX41" fmla="*/ 118782 w 692732"/>
                <a:gd name="connsiteY41" fmla="*/ 504927 h 679108"/>
                <a:gd name="connsiteX42" fmla="*/ 114020 w 692732"/>
                <a:gd name="connsiteY42" fmla="*/ 514452 h 679108"/>
                <a:gd name="connsiteX43" fmla="*/ 106876 w 692732"/>
                <a:gd name="connsiteY43" fmla="*/ 521596 h 679108"/>
                <a:gd name="connsiteX44" fmla="*/ 104495 w 692732"/>
                <a:gd name="connsiteY44" fmla="*/ 528739 h 679108"/>
                <a:gd name="connsiteX45" fmla="*/ 90207 w 692732"/>
                <a:gd name="connsiteY45" fmla="*/ 535883 h 679108"/>
                <a:gd name="connsiteX46" fmla="*/ 83063 w 692732"/>
                <a:gd name="connsiteY46" fmla="*/ 531121 h 679108"/>
                <a:gd name="connsiteX47" fmla="*/ 68776 w 692732"/>
                <a:gd name="connsiteY47" fmla="*/ 526358 h 679108"/>
                <a:gd name="connsiteX48" fmla="*/ 54488 w 692732"/>
                <a:gd name="connsiteY48" fmla="*/ 516833 h 679108"/>
                <a:gd name="connsiteX49" fmla="*/ 40201 w 692732"/>
                <a:gd name="connsiteY49" fmla="*/ 512071 h 679108"/>
                <a:gd name="connsiteX50" fmla="*/ 23532 w 692732"/>
                <a:gd name="connsiteY50" fmla="*/ 507308 h 679108"/>
                <a:gd name="connsiteX51" fmla="*/ 16388 w 692732"/>
                <a:gd name="connsiteY51" fmla="*/ 504927 h 679108"/>
                <a:gd name="connsiteX52" fmla="*/ 6863 w 692732"/>
                <a:gd name="connsiteY52" fmla="*/ 500164 h 679108"/>
                <a:gd name="connsiteX53" fmla="*/ 6863 w 692732"/>
                <a:gd name="connsiteY53" fmla="*/ 431108 h 679108"/>
                <a:gd name="connsiteX54" fmla="*/ 21151 w 692732"/>
                <a:gd name="connsiteY54" fmla="*/ 426346 h 679108"/>
                <a:gd name="connsiteX55" fmla="*/ 28295 w 692732"/>
                <a:gd name="connsiteY55" fmla="*/ 423964 h 679108"/>
                <a:gd name="connsiteX56" fmla="*/ 35438 w 692732"/>
                <a:gd name="connsiteY56" fmla="*/ 421583 h 679108"/>
                <a:gd name="connsiteX57" fmla="*/ 42582 w 692732"/>
                <a:gd name="connsiteY57" fmla="*/ 419202 h 679108"/>
                <a:gd name="connsiteX58" fmla="*/ 52107 w 692732"/>
                <a:gd name="connsiteY58" fmla="*/ 404914 h 679108"/>
                <a:gd name="connsiteX59" fmla="*/ 56870 w 692732"/>
                <a:gd name="connsiteY59" fmla="*/ 397771 h 679108"/>
                <a:gd name="connsiteX60" fmla="*/ 54488 w 692732"/>
                <a:gd name="connsiteY60" fmla="*/ 390627 h 679108"/>
                <a:gd name="connsiteX61" fmla="*/ 49726 w 692732"/>
                <a:gd name="connsiteY61" fmla="*/ 319189 h 679108"/>
                <a:gd name="connsiteX62" fmla="*/ 52107 w 692732"/>
                <a:gd name="connsiteY62" fmla="*/ 304902 h 679108"/>
                <a:gd name="connsiteX63" fmla="*/ 68776 w 692732"/>
                <a:gd name="connsiteY63" fmla="*/ 297758 h 679108"/>
                <a:gd name="connsiteX64" fmla="*/ 75920 w 692732"/>
                <a:gd name="connsiteY64" fmla="*/ 290614 h 679108"/>
                <a:gd name="connsiteX65" fmla="*/ 83063 w 692732"/>
                <a:gd name="connsiteY65" fmla="*/ 288233 h 679108"/>
                <a:gd name="connsiteX66" fmla="*/ 85445 w 692732"/>
                <a:gd name="connsiteY66" fmla="*/ 278708 h 679108"/>
                <a:gd name="connsiteX67" fmla="*/ 87826 w 692732"/>
                <a:gd name="connsiteY67" fmla="*/ 238227 h 679108"/>
                <a:gd name="connsiteX68" fmla="*/ 83064 w 692732"/>
                <a:gd name="connsiteY68" fmla="*/ 231084 h 679108"/>
                <a:gd name="connsiteX69" fmla="*/ 109257 w 692732"/>
                <a:gd name="connsiteY69" fmla="*/ 226321 h 679108"/>
                <a:gd name="connsiteX70" fmla="*/ 114020 w 692732"/>
                <a:gd name="connsiteY70" fmla="*/ 219177 h 679108"/>
                <a:gd name="connsiteX71" fmla="*/ 99732 w 692732"/>
                <a:gd name="connsiteY71" fmla="*/ 209652 h 679108"/>
                <a:gd name="connsiteX72" fmla="*/ 97351 w 692732"/>
                <a:gd name="connsiteY72" fmla="*/ 202508 h 679108"/>
                <a:gd name="connsiteX73" fmla="*/ 111638 w 692732"/>
                <a:gd name="connsiteY73" fmla="*/ 197746 h 679108"/>
                <a:gd name="connsiteX74" fmla="*/ 147357 w 692732"/>
                <a:gd name="connsiteY74" fmla="*/ 195364 h 679108"/>
                <a:gd name="connsiteX75" fmla="*/ 156882 w 692732"/>
                <a:gd name="connsiteY75" fmla="*/ 192983 h 679108"/>
                <a:gd name="connsiteX76" fmla="*/ 161645 w 692732"/>
                <a:gd name="connsiteY76" fmla="*/ 183458 h 679108"/>
                <a:gd name="connsiteX77" fmla="*/ 166407 w 692732"/>
                <a:gd name="connsiteY77" fmla="*/ 169171 h 679108"/>
                <a:gd name="connsiteX78" fmla="*/ 171170 w 692732"/>
                <a:gd name="connsiteY78" fmla="*/ 154883 h 679108"/>
                <a:gd name="connsiteX79" fmla="*/ 173551 w 692732"/>
                <a:gd name="connsiteY79" fmla="*/ 147739 h 679108"/>
                <a:gd name="connsiteX80" fmla="*/ 183076 w 692732"/>
                <a:gd name="connsiteY80" fmla="*/ 133452 h 679108"/>
                <a:gd name="connsiteX81" fmla="*/ 185457 w 692732"/>
                <a:gd name="connsiteY81" fmla="*/ 114402 h 679108"/>
                <a:gd name="connsiteX82" fmla="*/ 199745 w 692732"/>
                <a:gd name="connsiteY82" fmla="*/ 107258 h 679108"/>
                <a:gd name="connsiteX83" fmla="*/ 221176 w 692732"/>
                <a:gd name="connsiteY83" fmla="*/ 97733 h 679108"/>
                <a:gd name="connsiteX84" fmla="*/ 228320 w 692732"/>
                <a:gd name="connsiteY84" fmla="*/ 92971 h 679108"/>
                <a:gd name="connsiteX85" fmla="*/ 233082 w 692732"/>
                <a:gd name="connsiteY85" fmla="*/ 78683 h 679108"/>
                <a:gd name="connsiteX86" fmla="*/ 235463 w 692732"/>
                <a:gd name="connsiteY86" fmla="*/ 69158 h 679108"/>
                <a:gd name="connsiteX87" fmla="*/ 240226 w 692732"/>
                <a:gd name="connsiteY87" fmla="*/ 59633 h 679108"/>
                <a:gd name="connsiteX88" fmla="*/ 244988 w 692732"/>
                <a:gd name="connsiteY88" fmla="*/ 42964 h 679108"/>
                <a:gd name="connsiteX89" fmla="*/ 252132 w 692732"/>
                <a:gd name="connsiteY89" fmla="*/ 35821 h 679108"/>
                <a:gd name="connsiteX90" fmla="*/ 254513 w 692732"/>
                <a:gd name="connsiteY90" fmla="*/ 28677 h 679108"/>
                <a:gd name="connsiteX91" fmla="*/ 261657 w 692732"/>
                <a:gd name="connsiteY91" fmla="*/ 26296 h 679108"/>
                <a:gd name="connsiteX92" fmla="*/ 268801 w 692732"/>
                <a:gd name="connsiteY92" fmla="*/ 21533 h 679108"/>
                <a:gd name="connsiteX93" fmla="*/ 275945 w 692732"/>
                <a:gd name="connsiteY93" fmla="*/ 19152 h 679108"/>
                <a:gd name="connsiteX94" fmla="*/ 292613 w 692732"/>
                <a:gd name="connsiteY94" fmla="*/ 12008 h 679108"/>
                <a:gd name="connsiteX95" fmla="*/ 306901 w 692732"/>
                <a:gd name="connsiteY95" fmla="*/ 102 h 679108"/>
                <a:gd name="connsiteX96" fmla="*/ 328332 w 692732"/>
                <a:gd name="connsiteY96" fmla="*/ 2483 h 679108"/>
                <a:gd name="connsiteX97" fmla="*/ 345001 w 692732"/>
                <a:gd name="connsiteY97" fmla="*/ 9627 h 679108"/>
                <a:gd name="connsiteX98" fmla="*/ 359288 w 692732"/>
                <a:gd name="connsiteY98" fmla="*/ 14389 h 679108"/>
                <a:gd name="connsiteX99" fmla="*/ 366432 w 692732"/>
                <a:gd name="connsiteY99" fmla="*/ 16771 h 679108"/>
                <a:gd name="connsiteX100" fmla="*/ 373576 w 692732"/>
                <a:gd name="connsiteY100" fmla="*/ 19152 h 679108"/>
                <a:gd name="connsiteX101" fmla="*/ 390245 w 692732"/>
                <a:gd name="connsiteY101" fmla="*/ 28677 h 679108"/>
                <a:gd name="connsiteX102" fmla="*/ 392626 w 692732"/>
                <a:gd name="connsiteY102" fmla="*/ 35821 h 679108"/>
                <a:gd name="connsiteX103" fmla="*/ 399770 w 692732"/>
                <a:gd name="connsiteY103" fmla="*/ 50108 h 679108"/>
                <a:gd name="connsiteX104" fmla="*/ 402151 w 692732"/>
                <a:gd name="connsiteY104" fmla="*/ 76302 h 679108"/>
                <a:gd name="connsiteX105" fmla="*/ 414057 w 692732"/>
                <a:gd name="connsiteY105" fmla="*/ 85827 h 679108"/>
                <a:gd name="connsiteX106" fmla="*/ 435488 w 692732"/>
                <a:gd name="connsiteY106" fmla="*/ 100114 h 679108"/>
                <a:gd name="connsiteX107" fmla="*/ 442632 w 692732"/>
                <a:gd name="connsiteY107" fmla="*/ 104877 h 679108"/>
                <a:gd name="connsiteX108" fmla="*/ 449776 w 692732"/>
                <a:gd name="connsiteY108" fmla="*/ 107258 h 679108"/>
                <a:gd name="connsiteX109" fmla="*/ 452157 w 692732"/>
                <a:gd name="connsiteY109" fmla="*/ 114402 h 679108"/>
                <a:gd name="connsiteX110" fmla="*/ 466445 w 692732"/>
                <a:gd name="connsiteY110" fmla="*/ 121546 h 679108"/>
                <a:gd name="connsiteX111" fmla="*/ 564076 w 692732"/>
                <a:gd name="connsiteY111" fmla="*/ 123927 h 679108"/>
                <a:gd name="connsiteX112" fmla="*/ 573601 w 692732"/>
                <a:gd name="connsiteY112" fmla="*/ 128689 h 679108"/>
                <a:gd name="connsiteX113" fmla="*/ 580745 w 692732"/>
                <a:gd name="connsiteY113" fmla="*/ 135833 h 679108"/>
                <a:gd name="connsiteX114" fmla="*/ 587888 w 692732"/>
                <a:gd name="connsiteY114" fmla="*/ 140596 h 679108"/>
                <a:gd name="connsiteX115" fmla="*/ 590270 w 692732"/>
                <a:gd name="connsiteY115" fmla="*/ 147739 h 679108"/>
                <a:gd name="connsiteX116" fmla="*/ 606938 w 692732"/>
                <a:gd name="connsiteY116" fmla="*/ 192983 h 679108"/>
                <a:gd name="connsiteX117" fmla="*/ 609320 w 692732"/>
                <a:gd name="connsiteY117" fmla="*/ 212033 h 679108"/>
                <a:gd name="connsiteX118" fmla="*/ 614082 w 692732"/>
                <a:gd name="connsiteY118" fmla="*/ 219177 h 679108"/>
                <a:gd name="connsiteX119" fmla="*/ 621226 w 692732"/>
                <a:gd name="connsiteY119" fmla="*/ 223939 h 679108"/>
                <a:gd name="connsiteX120" fmla="*/ 630751 w 692732"/>
                <a:gd name="connsiteY120" fmla="*/ 238227 h 679108"/>
                <a:gd name="connsiteX121" fmla="*/ 642657 w 692732"/>
                <a:gd name="connsiteY121" fmla="*/ 259658 h 679108"/>
                <a:gd name="connsiteX122" fmla="*/ 647420 w 692732"/>
                <a:gd name="connsiteY122" fmla="*/ 266802 h 679108"/>
                <a:gd name="connsiteX123" fmla="*/ 649801 w 692732"/>
                <a:gd name="connsiteY123" fmla="*/ 273946 h 679108"/>
                <a:gd name="connsiteX124" fmla="*/ 654563 w 692732"/>
                <a:gd name="connsiteY124" fmla="*/ 281089 h 679108"/>
                <a:gd name="connsiteX125" fmla="*/ 656945 w 692732"/>
                <a:gd name="connsiteY125" fmla="*/ 292996 h 679108"/>
                <a:gd name="connsiteX126" fmla="*/ 671232 w 692732"/>
                <a:gd name="connsiteY126" fmla="*/ 307283 h 679108"/>
                <a:gd name="connsiteX127" fmla="*/ 680757 w 692732"/>
                <a:gd name="connsiteY127" fmla="*/ 323952 h 679108"/>
                <a:gd name="connsiteX128" fmla="*/ 692663 w 692732"/>
                <a:gd name="connsiteY128" fmla="*/ 340621 h 679108"/>
                <a:gd name="connsiteX0" fmla="*/ 692663 w 692732"/>
                <a:gd name="connsiteY0" fmla="*/ 340621 h 679108"/>
                <a:gd name="connsiteX1" fmla="*/ 685520 w 692732"/>
                <a:gd name="connsiteY1" fmla="*/ 352527 h 679108"/>
                <a:gd name="connsiteX2" fmla="*/ 683138 w 692732"/>
                <a:gd name="connsiteY2" fmla="*/ 364433 h 679108"/>
                <a:gd name="connsiteX3" fmla="*/ 680757 w 692732"/>
                <a:gd name="connsiteY3" fmla="*/ 571602 h 679108"/>
                <a:gd name="connsiteX4" fmla="*/ 678376 w 692732"/>
                <a:gd name="connsiteY4" fmla="*/ 581127 h 679108"/>
                <a:gd name="connsiteX5" fmla="*/ 664088 w 692732"/>
                <a:gd name="connsiteY5" fmla="*/ 593033 h 679108"/>
                <a:gd name="connsiteX6" fmla="*/ 659326 w 692732"/>
                <a:gd name="connsiteY6" fmla="*/ 600177 h 679108"/>
                <a:gd name="connsiteX7" fmla="*/ 645038 w 692732"/>
                <a:gd name="connsiteY7" fmla="*/ 609702 h 679108"/>
                <a:gd name="connsiteX8" fmla="*/ 637895 w 692732"/>
                <a:gd name="connsiteY8" fmla="*/ 614464 h 679108"/>
                <a:gd name="connsiteX9" fmla="*/ 566457 w 692732"/>
                <a:gd name="connsiteY9" fmla="*/ 619227 h 679108"/>
                <a:gd name="connsiteX10" fmla="*/ 559313 w 692732"/>
                <a:gd name="connsiteY10" fmla="*/ 623989 h 679108"/>
                <a:gd name="connsiteX11" fmla="*/ 549788 w 692732"/>
                <a:gd name="connsiteY11" fmla="*/ 633514 h 679108"/>
                <a:gd name="connsiteX12" fmla="*/ 533120 w 692732"/>
                <a:gd name="connsiteY12" fmla="*/ 631133 h 679108"/>
                <a:gd name="connsiteX13" fmla="*/ 525976 w 692732"/>
                <a:gd name="connsiteY13" fmla="*/ 623989 h 679108"/>
                <a:gd name="connsiteX14" fmla="*/ 521213 w 692732"/>
                <a:gd name="connsiteY14" fmla="*/ 631133 h 679108"/>
                <a:gd name="connsiteX15" fmla="*/ 514070 w 692732"/>
                <a:gd name="connsiteY15" fmla="*/ 633514 h 679108"/>
                <a:gd name="connsiteX16" fmla="*/ 495020 w 692732"/>
                <a:gd name="connsiteY16" fmla="*/ 657327 h 679108"/>
                <a:gd name="connsiteX17" fmla="*/ 492638 w 692732"/>
                <a:gd name="connsiteY17" fmla="*/ 664471 h 679108"/>
                <a:gd name="connsiteX18" fmla="*/ 490257 w 692732"/>
                <a:gd name="connsiteY18" fmla="*/ 671614 h 679108"/>
                <a:gd name="connsiteX19" fmla="*/ 487876 w 692732"/>
                <a:gd name="connsiteY19" fmla="*/ 678758 h 679108"/>
                <a:gd name="connsiteX20" fmla="*/ 437870 w 692732"/>
                <a:gd name="connsiteY20" fmla="*/ 676377 h 679108"/>
                <a:gd name="connsiteX21" fmla="*/ 433107 w 692732"/>
                <a:gd name="connsiteY21" fmla="*/ 662089 h 679108"/>
                <a:gd name="connsiteX22" fmla="*/ 402151 w 692732"/>
                <a:gd name="connsiteY22" fmla="*/ 652564 h 679108"/>
                <a:gd name="connsiteX23" fmla="*/ 399770 w 692732"/>
                <a:gd name="connsiteY23" fmla="*/ 640658 h 679108"/>
                <a:gd name="connsiteX24" fmla="*/ 397388 w 692732"/>
                <a:gd name="connsiteY24" fmla="*/ 633514 h 679108"/>
                <a:gd name="connsiteX25" fmla="*/ 392626 w 692732"/>
                <a:gd name="connsiteY25" fmla="*/ 595414 h 679108"/>
                <a:gd name="connsiteX26" fmla="*/ 390245 w 692732"/>
                <a:gd name="connsiteY26" fmla="*/ 588271 h 679108"/>
                <a:gd name="connsiteX27" fmla="*/ 375957 w 692732"/>
                <a:gd name="connsiteY27" fmla="*/ 581127 h 679108"/>
                <a:gd name="connsiteX28" fmla="*/ 366432 w 692732"/>
                <a:gd name="connsiteY28" fmla="*/ 566839 h 679108"/>
                <a:gd name="connsiteX29" fmla="*/ 361670 w 692732"/>
                <a:gd name="connsiteY29" fmla="*/ 540646 h 679108"/>
                <a:gd name="connsiteX30" fmla="*/ 356907 w 692732"/>
                <a:gd name="connsiteY30" fmla="*/ 523977 h 679108"/>
                <a:gd name="connsiteX31" fmla="*/ 345001 w 692732"/>
                <a:gd name="connsiteY31" fmla="*/ 509689 h 679108"/>
                <a:gd name="connsiteX32" fmla="*/ 337857 w 692732"/>
                <a:gd name="connsiteY32" fmla="*/ 507308 h 679108"/>
                <a:gd name="connsiteX33" fmla="*/ 330713 w 692732"/>
                <a:gd name="connsiteY33" fmla="*/ 502546 h 679108"/>
                <a:gd name="connsiteX34" fmla="*/ 316426 w 692732"/>
                <a:gd name="connsiteY34" fmla="*/ 497783 h 679108"/>
                <a:gd name="connsiteX35" fmla="*/ 309282 w 692732"/>
                <a:gd name="connsiteY35" fmla="*/ 493021 h 679108"/>
                <a:gd name="connsiteX36" fmla="*/ 297376 w 692732"/>
                <a:gd name="connsiteY36" fmla="*/ 490639 h 679108"/>
                <a:gd name="connsiteX37" fmla="*/ 287851 w 692732"/>
                <a:gd name="connsiteY37" fmla="*/ 488258 h 679108"/>
                <a:gd name="connsiteX38" fmla="*/ 137832 w 692732"/>
                <a:gd name="connsiteY38" fmla="*/ 490639 h 679108"/>
                <a:gd name="connsiteX39" fmla="*/ 130688 w 692732"/>
                <a:gd name="connsiteY39" fmla="*/ 493021 h 679108"/>
                <a:gd name="connsiteX40" fmla="*/ 123545 w 692732"/>
                <a:gd name="connsiteY40" fmla="*/ 497783 h 679108"/>
                <a:gd name="connsiteX41" fmla="*/ 118782 w 692732"/>
                <a:gd name="connsiteY41" fmla="*/ 504927 h 679108"/>
                <a:gd name="connsiteX42" fmla="*/ 114020 w 692732"/>
                <a:gd name="connsiteY42" fmla="*/ 514452 h 679108"/>
                <a:gd name="connsiteX43" fmla="*/ 106876 w 692732"/>
                <a:gd name="connsiteY43" fmla="*/ 521596 h 679108"/>
                <a:gd name="connsiteX44" fmla="*/ 104495 w 692732"/>
                <a:gd name="connsiteY44" fmla="*/ 528739 h 679108"/>
                <a:gd name="connsiteX45" fmla="*/ 90207 w 692732"/>
                <a:gd name="connsiteY45" fmla="*/ 535883 h 679108"/>
                <a:gd name="connsiteX46" fmla="*/ 83063 w 692732"/>
                <a:gd name="connsiteY46" fmla="*/ 531121 h 679108"/>
                <a:gd name="connsiteX47" fmla="*/ 68776 w 692732"/>
                <a:gd name="connsiteY47" fmla="*/ 526358 h 679108"/>
                <a:gd name="connsiteX48" fmla="*/ 54488 w 692732"/>
                <a:gd name="connsiteY48" fmla="*/ 516833 h 679108"/>
                <a:gd name="connsiteX49" fmla="*/ 40201 w 692732"/>
                <a:gd name="connsiteY49" fmla="*/ 512071 h 679108"/>
                <a:gd name="connsiteX50" fmla="*/ 23532 w 692732"/>
                <a:gd name="connsiteY50" fmla="*/ 507308 h 679108"/>
                <a:gd name="connsiteX51" fmla="*/ 16388 w 692732"/>
                <a:gd name="connsiteY51" fmla="*/ 504927 h 679108"/>
                <a:gd name="connsiteX52" fmla="*/ 6863 w 692732"/>
                <a:gd name="connsiteY52" fmla="*/ 500164 h 679108"/>
                <a:gd name="connsiteX53" fmla="*/ 6863 w 692732"/>
                <a:gd name="connsiteY53" fmla="*/ 431108 h 679108"/>
                <a:gd name="connsiteX54" fmla="*/ 21151 w 692732"/>
                <a:gd name="connsiteY54" fmla="*/ 426346 h 679108"/>
                <a:gd name="connsiteX55" fmla="*/ 28295 w 692732"/>
                <a:gd name="connsiteY55" fmla="*/ 423964 h 679108"/>
                <a:gd name="connsiteX56" fmla="*/ 35438 w 692732"/>
                <a:gd name="connsiteY56" fmla="*/ 421583 h 679108"/>
                <a:gd name="connsiteX57" fmla="*/ 42582 w 692732"/>
                <a:gd name="connsiteY57" fmla="*/ 419202 h 679108"/>
                <a:gd name="connsiteX58" fmla="*/ 52107 w 692732"/>
                <a:gd name="connsiteY58" fmla="*/ 404914 h 679108"/>
                <a:gd name="connsiteX59" fmla="*/ 56870 w 692732"/>
                <a:gd name="connsiteY59" fmla="*/ 397771 h 679108"/>
                <a:gd name="connsiteX60" fmla="*/ 54488 w 692732"/>
                <a:gd name="connsiteY60" fmla="*/ 390627 h 679108"/>
                <a:gd name="connsiteX61" fmla="*/ 49726 w 692732"/>
                <a:gd name="connsiteY61" fmla="*/ 319189 h 679108"/>
                <a:gd name="connsiteX62" fmla="*/ 52107 w 692732"/>
                <a:gd name="connsiteY62" fmla="*/ 304902 h 679108"/>
                <a:gd name="connsiteX63" fmla="*/ 68776 w 692732"/>
                <a:gd name="connsiteY63" fmla="*/ 297758 h 679108"/>
                <a:gd name="connsiteX64" fmla="*/ 75920 w 692732"/>
                <a:gd name="connsiteY64" fmla="*/ 290614 h 679108"/>
                <a:gd name="connsiteX65" fmla="*/ 83063 w 692732"/>
                <a:gd name="connsiteY65" fmla="*/ 288233 h 679108"/>
                <a:gd name="connsiteX66" fmla="*/ 75920 w 692732"/>
                <a:gd name="connsiteY66" fmla="*/ 269183 h 679108"/>
                <a:gd name="connsiteX67" fmla="*/ 87826 w 692732"/>
                <a:gd name="connsiteY67" fmla="*/ 238227 h 679108"/>
                <a:gd name="connsiteX68" fmla="*/ 83064 w 692732"/>
                <a:gd name="connsiteY68" fmla="*/ 231084 h 679108"/>
                <a:gd name="connsiteX69" fmla="*/ 109257 w 692732"/>
                <a:gd name="connsiteY69" fmla="*/ 226321 h 679108"/>
                <a:gd name="connsiteX70" fmla="*/ 114020 w 692732"/>
                <a:gd name="connsiteY70" fmla="*/ 219177 h 679108"/>
                <a:gd name="connsiteX71" fmla="*/ 99732 w 692732"/>
                <a:gd name="connsiteY71" fmla="*/ 209652 h 679108"/>
                <a:gd name="connsiteX72" fmla="*/ 97351 w 692732"/>
                <a:gd name="connsiteY72" fmla="*/ 202508 h 679108"/>
                <a:gd name="connsiteX73" fmla="*/ 111638 w 692732"/>
                <a:gd name="connsiteY73" fmla="*/ 197746 h 679108"/>
                <a:gd name="connsiteX74" fmla="*/ 147357 w 692732"/>
                <a:gd name="connsiteY74" fmla="*/ 195364 h 679108"/>
                <a:gd name="connsiteX75" fmla="*/ 156882 w 692732"/>
                <a:gd name="connsiteY75" fmla="*/ 192983 h 679108"/>
                <a:gd name="connsiteX76" fmla="*/ 161645 w 692732"/>
                <a:gd name="connsiteY76" fmla="*/ 183458 h 679108"/>
                <a:gd name="connsiteX77" fmla="*/ 166407 w 692732"/>
                <a:gd name="connsiteY77" fmla="*/ 169171 h 679108"/>
                <a:gd name="connsiteX78" fmla="*/ 171170 w 692732"/>
                <a:gd name="connsiteY78" fmla="*/ 154883 h 679108"/>
                <a:gd name="connsiteX79" fmla="*/ 173551 w 692732"/>
                <a:gd name="connsiteY79" fmla="*/ 147739 h 679108"/>
                <a:gd name="connsiteX80" fmla="*/ 183076 w 692732"/>
                <a:gd name="connsiteY80" fmla="*/ 133452 h 679108"/>
                <a:gd name="connsiteX81" fmla="*/ 185457 w 692732"/>
                <a:gd name="connsiteY81" fmla="*/ 114402 h 679108"/>
                <a:gd name="connsiteX82" fmla="*/ 199745 w 692732"/>
                <a:gd name="connsiteY82" fmla="*/ 107258 h 679108"/>
                <a:gd name="connsiteX83" fmla="*/ 221176 w 692732"/>
                <a:gd name="connsiteY83" fmla="*/ 97733 h 679108"/>
                <a:gd name="connsiteX84" fmla="*/ 228320 w 692732"/>
                <a:gd name="connsiteY84" fmla="*/ 92971 h 679108"/>
                <a:gd name="connsiteX85" fmla="*/ 233082 w 692732"/>
                <a:gd name="connsiteY85" fmla="*/ 78683 h 679108"/>
                <a:gd name="connsiteX86" fmla="*/ 235463 w 692732"/>
                <a:gd name="connsiteY86" fmla="*/ 69158 h 679108"/>
                <a:gd name="connsiteX87" fmla="*/ 240226 w 692732"/>
                <a:gd name="connsiteY87" fmla="*/ 59633 h 679108"/>
                <a:gd name="connsiteX88" fmla="*/ 244988 w 692732"/>
                <a:gd name="connsiteY88" fmla="*/ 42964 h 679108"/>
                <a:gd name="connsiteX89" fmla="*/ 252132 w 692732"/>
                <a:gd name="connsiteY89" fmla="*/ 35821 h 679108"/>
                <a:gd name="connsiteX90" fmla="*/ 254513 w 692732"/>
                <a:gd name="connsiteY90" fmla="*/ 28677 h 679108"/>
                <a:gd name="connsiteX91" fmla="*/ 261657 w 692732"/>
                <a:gd name="connsiteY91" fmla="*/ 26296 h 679108"/>
                <a:gd name="connsiteX92" fmla="*/ 268801 w 692732"/>
                <a:gd name="connsiteY92" fmla="*/ 21533 h 679108"/>
                <a:gd name="connsiteX93" fmla="*/ 275945 w 692732"/>
                <a:gd name="connsiteY93" fmla="*/ 19152 h 679108"/>
                <a:gd name="connsiteX94" fmla="*/ 292613 w 692732"/>
                <a:gd name="connsiteY94" fmla="*/ 12008 h 679108"/>
                <a:gd name="connsiteX95" fmla="*/ 306901 w 692732"/>
                <a:gd name="connsiteY95" fmla="*/ 102 h 679108"/>
                <a:gd name="connsiteX96" fmla="*/ 328332 w 692732"/>
                <a:gd name="connsiteY96" fmla="*/ 2483 h 679108"/>
                <a:gd name="connsiteX97" fmla="*/ 345001 w 692732"/>
                <a:gd name="connsiteY97" fmla="*/ 9627 h 679108"/>
                <a:gd name="connsiteX98" fmla="*/ 359288 w 692732"/>
                <a:gd name="connsiteY98" fmla="*/ 14389 h 679108"/>
                <a:gd name="connsiteX99" fmla="*/ 366432 w 692732"/>
                <a:gd name="connsiteY99" fmla="*/ 16771 h 679108"/>
                <a:gd name="connsiteX100" fmla="*/ 373576 w 692732"/>
                <a:gd name="connsiteY100" fmla="*/ 19152 h 679108"/>
                <a:gd name="connsiteX101" fmla="*/ 390245 w 692732"/>
                <a:gd name="connsiteY101" fmla="*/ 28677 h 679108"/>
                <a:gd name="connsiteX102" fmla="*/ 392626 w 692732"/>
                <a:gd name="connsiteY102" fmla="*/ 35821 h 679108"/>
                <a:gd name="connsiteX103" fmla="*/ 399770 w 692732"/>
                <a:gd name="connsiteY103" fmla="*/ 50108 h 679108"/>
                <a:gd name="connsiteX104" fmla="*/ 402151 w 692732"/>
                <a:gd name="connsiteY104" fmla="*/ 76302 h 679108"/>
                <a:gd name="connsiteX105" fmla="*/ 414057 w 692732"/>
                <a:gd name="connsiteY105" fmla="*/ 85827 h 679108"/>
                <a:gd name="connsiteX106" fmla="*/ 435488 w 692732"/>
                <a:gd name="connsiteY106" fmla="*/ 100114 h 679108"/>
                <a:gd name="connsiteX107" fmla="*/ 442632 w 692732"/>
                <a:gd name="connsiteY107" fmla="*/ 104877 h 679108"/>
                <a:gd name="connsiteX108" fmla="*/ 449776 w 692732"/>
                <a:gd name="connsiteY108" fmla="*/ 107258 h 679108"/>
                <a:gd name="connsiteX109" fmla="*/ 452157 w 692732"/>
                <a:gd name="connsiteY109" fmla="*/ 114402 h 679108"/>
                <a:gd name="connsiteX110" fmla="*/ 466445 w 692732"/>
                <a:gd name="connsiteY110" fmla="*/ 121546 h 679108"/>
                <a:gd name="connsiteX111" fmla="*/ 564076 w 692732"/>
                <a:gd name="connsiteY111" fmla="*/ 123927 h 679108"/>
                <a:gd name="connsiteX112" fmla="*/ 573601 w 692732"/>
                <a:gd name="connsiteY112" fmla="*/ 128689 h 679108"/>
                <a:gd name="connsiteX113" fmla="*/ 580745 w 692732"/>
                <a:gd name="connsiteY113" fmla="*/ 135833 h 679108"/>
                <a:gd name="connsiteX114" fmla="*/ 587888 w 692732"/>
                <a:gd name="connsiteY114" fmla="*/ 140596 h 679108"/>
                <a:gd name="connsiteX115" fmla="*/ 590270 w 692732"/>
                <a:gd name="connsiteY115" fmla="*/ 147739 h 679108"/>
                <a:gd name="connsiteX116" fmla="*/ 606938 w 692732"/>
                <a:gd name="connsiteY116" fmla="*/ 192983 h 679108"/>
                <a:gd name="connsiteX117" fmla="*/ 609320 w 692732"/>
                <a:gd name="connsiteY117" fmla="*/ 212033 h 679108"/>
                <a:gd name="connsiteX118" fmla="*/ 614082 w 692732"/>
                <a:gd name="connsiteY118" fmla="*/ 219177 h 679108"/>
                <a:gd name="connsiteX119" fmla="*/ 621226 w 692732"/>
                <a:gd name="connsiteY119" fmla="*/ 223939 h 679108"/>
                <a:gd name="connsiteX120" fmla="*/ 630751 w 692732"/>
                <a:gd name="connsiteY120" fmla="*/ 238227 h 679108"/>
                <a:gd name="connsiteX121" fmla="*/ 642657 w 692732"/>
                <a:gd name="connsiteY121" fmla="*/ 259658 h 679108"/>
                <a:gd name="connsiteX122" fmla="*/ 647420 w 692732"/>
                <a:gd name="connsiteY122" fmla="*/ 266802 h 679108"/>
                <a:gd name="connsiteX123" fmla="*/ 649801 w 692732"/>
                <a:gd name="connsiteY123" fmla="*/ 273946 h 679108"/>
                <a:gd name="connsiteX124" fmla="*/ 654563 w 692732"/>
                <a:gd name="connsiteY124" fmla="*/ 281089 h 679108"/>
                <a:gd name="connsiteX125" fmla="*/ 656945 w 692732"/>
                <a:gd name="connsiteY125" fmla="*/ 292996 h 679108"/>
                <a:gd name="connsiteX126" fmla="*/ 671232 w 692732"/>
                <a:gd name="connsiteY126" fmla="*/ 307283 h 679108"/>
                <a:gd name="connsiteX127" fmla="*/ 680757 w 692732"/>
                <a:gd name="connsiteY127" fmla="*/ 323952 h 679108"/>
                <a:gd name="connsiteX128" fmla="*/ 692663 w 692732"/>
                <a:gd name="connsiteY128" fmla="*/ 340621 h 679108"/>
                <a:gd name="connsiteX0" fmla="*/ 692663 w 692732"/>
                <a:gd name="connsiteY0" fmla="*/ 340621 h 679108"/>
                <a:gd name="connsiteX1" fmla="*/ 685520 w 692732"/>
                <a:gd name="connsiteY1" fmla="*/ 352527 h 679108"/>
                <a:gd name="connsiteX2" fmla="*/ 683138 w 692732"/>
                <a:gd name="connsiteY2" fmla="*/ 364433 h 679108"/>
                <a:gd name="connsiteX3" fmla="*/ 680757 w 692732"/>
                <a:gd name="connsiteY3" fmla="*/ 571602 h 679108"/>
                <a:gd name="connsiteX4" fmla="*/ 678376 w 692732"/>
                <a:gd name="connsiteY4" fmla="*/ 581127 h 679108"/>
                <a:gd name="connsiteX5" fmla="*/ 664088 w 692732"/>
                <a:gd name="connsiteY5" fmla="*/ 593033 h 679108"/>
                <a:gd name="connsiteX6" fmla="*/ 659326 w 692732"/>
                <a:gd name="connsiteY6" fmla="*/ 600177 h 679108"/>
                <a:gd name="connsiteX7" fmla="*/ 645038 w 692732"/>
                <a:gd name="connsiteY7" fmla="*/ 609702 h 679108"/>
                <a:gd name="connsiteX8" fmla="*/ 637895 w 692732"/>
                <a:gd name="connsiteY8" fmla="*/ 614464 h 679108"/>
                <a:gd name="connsiteX9" fmla="*/ 566457 w 692732"/>
                <a:gd name="connsiteY9" fmla="*/ 619227 h 679108"/>
                <a:gd name="connsiteX10" fmla="*/ 559313 w 692732"/>
                <a:gd name="connsiteY10" fmla="*/ 623989 h 679108"/>
                <a:gd name="connsiteX11" fmla="*/ 549788 w 692732"/>
                <a:gd name="connsiteY11" fmla="*/ 633514 h 679108"/>
                <a:gd name="connsiteX12" fmla="*/ 533120 w 692732"/>
                <a:gd name="connsiteY12" fmla="*/ 631133 h 679108"/>
                <a:gd name="connsiteX13" fmla="*/ 525976 w 692732"/>
                <a:gd name="connsiteY13" fmla="*/ 623989 h 679108"/>
                <a:gd name="connsiteX14" fmla="*/ 521213 w 692732"/>
                <a:gd name="connsiteY14" fmla="*/ 631133 h 679108"/>
                <a:gd name="connsiteX15" fmla="*/ 514070 w 692732"/>
                <a:gd name="connsiteY15" fmla="*/ 633514 h 679108"/>
                <a:gd name="connsiteX16" fmla="*/ 495020 w 692732"/>
                <a:gd name="connsiteY16" fmla="*/ 657327 h 679108"/>
                <a:gd name="connsiteX17" fmla="*/ 492638 w 692732"/>
                <a:gd name="connsiteY17" fmla="*/ 664471 h 679108"/>
                <a:gd name="connsiteX18" fmla="*/ 490257 w 692732"/>
                <a:gd name="connsiteY18" fmla="*/ 671614 h 679108"/>
                <a:gd name="connsiteX19" fmla="*/ 487876 w 692732"/>
                <a:gd name="connsiteY19" fmla="*/ 678758 h 679108"/>
                <a:gd name="connsiteX20" fmla="*/ 437870 w 692732"/>
                <a:gd name="connsiteY20" fmla="*/ 676377 h 679108"/>
                <a:gd name="connsiteX21" fmla="*/ 433107 w 692732"/>
                <a:gd name="connsiteY21" fmla="*/ 662089 h 679108"/>
                <a:gd name="connsiteX22" fmla="*/ 402151 w 692732"/>
                <a:gd name="connsiteY22" fmla="*/ 652564 h 679108"/>
                <a:gd name="connsiteX23" fmla="*/ 399770 w 692732"/>
                <a:gd name="connsiteY23" fmla="*/ 640658 h 679108"/>
                <a:gd name="connsiteX24" fmla="*/ 397388 w 692732"/>
                <a:gd name="connsiteY24" fmla="*/ 633514 h 679108"/>
                <a:gd name="connsiteX25" fmla="*/ 392626 w 692732"/>
                <a:gd name="connsiteY25" fmla="*/ 595414 h 679108"/>
                <a:gd name="connsiteX26" fmla="*/ 390245 w 692732"/>
                <a:gd name="connsiteY26" fmla="*/ 588271 h 679108"/>
                <a:gd name="connsiteX27" fmla="*/ 375957 w 692732"/>
                <a:gd name="connsiteY27" fmla="*/ 581127 h 679108"/>
                <a:gd name="connsiteX28" fmla="*/ 366432 w 692732"/>
                <a:gd name="connsiteY28" fmla="*/ 566839 h 679108"/>
                <a:gd name="connsiteX29" fmla="*/ 361670 w 692732"/>
                <a:gd name="connsiteY29" fmla="*/ 540646 h 679108"/>
                <a:gd name="connsiteX30" fmla="*/ 356907 w 692732"/>
                <a:gd name="connsiteY30" fmla="*/ 523977 h 679108"/>
                <a:gd name="connsiteX31" fmla="*/ 345001 w 692732"/>
                <a:gd name="connsiteY31" fmla="*/ 509689 h 679108"/>
                <a:gd name="connsiteX32" fmla="*/ 337857 w 692732"/>
                <a:gd name="connsiteY32" fmla="*/ 507308 h 679108"/>
                <a:gd name="connsiteX33" fmla="*/ 330713 w 692732"/>
                <a:gd name="connsiteY33" fmla="*/ 502546 h 679108"/>
                <a:gd name="connsiteX34" fmla="*/ 316426 w 692732"/>
                <a:gd name="connsiteY34" fmla="*/ 497783 h 679108"/>
                <a:gd name="connsiteX35" fmla="*/ 309282 w 692732"/>
                <a:gd name="connsiteY35" fmla="*/ 493021 h 679108"/>
                <a:gd name="connsiteX36" fmla="*/ 297376 w 692732"/>
                <a:gd name="connsiteY36" fmla="*/ 490639 h 679108"/>
                <a:gd name="connsiteX37" fmla="*/ 287851 w 692732"/>
                <a:gd name="connsiteY37" fmla="*/ 488258 h 679108"/>
                <a:gd name="connsiteX38" fmla="*/ 137832 w 692732"/>
                <a:gd name="connsiteY38" fmla="*/ 490639 h 679108"/>
                <a:gd name="connsiteX39" fmla="*/ 130688 w 692732"/>
                <a:gd name="connsiteY39" fmla="*/ 493021 h 679108"/>
                <a:gd name="connsiteX40" fmla="*/ 123545 w 692732"/>
                <a:gd name="connsiteY40" fmla="*/ 497783 h 679108"/>
                <a:gd name="connsiteX41" fmla="*/ 118782 w 692732"/>
                <a:gd name="connsiteY41" fmla="*/ 504927 h 679108"/>
                <a:gd name="connsiteX42" fmla="*/ 114020 w 692732"/>
                <a:gd name="connsiteY42" fmla="*/ 514452 h 679108"/>
                <a:gd name="connsiteX43" fmla="*/ 106876 w 692732"/>
                <a:gd name="connsiteY43" fmla="*/ 521596 h 679108"/>
                <a:gd name="connsiteX44" fmla="*/ 104495 w 692732"/>
                <a:gd name="connsiteY44" fmla="*/ 528739 h 679108"/>
                <a:gd name="connsiteX45" fmla="*/ 90207 w 692732"/>
                <a:gd name="connsiteY45" fmla="*/ 535883 h 679108"/>
                <a:gd name="connsiteX46" fmla="*/ 83063 w 692732"/>
                <a:gd name="connsiteY46" fmla="*/ 531121 h 679108"/>
                <a:gd name="connsiteX47" fmla="*/ 68776 w 692732"/>
                <a:gd name="connsiteY47" fmla="*/ 526358 h 679108"/>
                <a:gd name="connsiteX48" fmla="*/ 54488 w 692732"/>
                <a:gd name="connsiteY48" fmla="*/ 516833 h 679108"/>
                <a:gd name="connsiteX49" fmla="*/ 40201 w 692732"/>
                <a:gd name="connsiteY49" fmla="*/ 512071 h 679108"/>
                <a:gd name="connsiteX50" fmla="*/ 23532 w 692732"/>
                <a:gd name="connsiteY50" fmla="*/ 507308 h 679108"/>
                <a:gd name="connsiteX51" fmla="*/ 16388 w 692732"/>
                <a:gd name="connsiteY51" fmla="*/ 504927 h 679108"/>
                <a:gd name="connsiteX52" fmla="*/ 6863 w 692732"/>
                <a:gd name="connsiteY52" fmla="*/ 500164 h 679108"/>
                <a:gd name="connsiteX53" fmla="*/ 6863 w 692732"/>
                <a:gd name="connsiteY53" fmla="*/ 431108 h 679108"/>
                <a:gd name="connsiteX54" fmla="*/ 21151 w 692732"/>
                <a:gd name="connsiteY54" fmla="*/ 426346 h 679108"/>
                <a:gd name="connsiteX55" fmla="*/ 28295 w 692732"/>
                <a:gd name="connsiteY55" fmla="*/ 423964 h 679108"/>
                <a:gd name="connsiteX56" fmla="*/ 35438 w 692732"/>
                <a:gd name="connsiteY56" fmla="*/ 421583 h 679108"/>
                <a:gd name="connsiteX57" fmla="*/ 42582 w 692732"/>
                <a:gd name="connsiteY57" fmla="*/ 419202 h 679108"/>
                <a:gd name="connsiteX58" fmla="*/ 52107 w 692732"/>
                <a:gd name="connsiteY58" fmla="*/ 404914 h 679108"/>
                <a:gd name="connsiteX59" fmla="*/ 56870 w 692732"/>
                <a:gd name="connsiteY59" fmla="*/ 397771 h 679108"/>
                <a:gd name="connsiteX60" fmla="*/ 54488 w 692732"/>
                <a:gd name="connsiteY60" fmla="*/ 390627 h 679108"/>
                <a:gd name="connsiteX61" fmla="*/ 49726 w 692732"/>
                <a:gd name="connsiteY61" fmla="*/ 319189 h 679108"/>
                <a:gd name="connsiteX62" fmla="*/ 52107 w 692732"/>
                <a:gd name="connsiteY62" fmla="*/ 304902 h 679108"/>
                <a:gd name="connsiteX63" fmla="*/ 68776 w 692732"/>
                <a:gd name="connsiteY63" fmla="*/ 297758 h 679108"/>
                <a:gd name="connsiteX64" fmla="*/ 75920 w 692732"/>
                <a:gd name="connsiteY64" fmla="*/ 290614 h 679108"/>
                <a:gd name="connsiteX65" fmla="*/ 83063 w 692732"/>
                <a:gd name="connsiteY65" fmla="*/ 288233 h 679108"/>
                <a:gd name="connsiteX66" fmla="*/ 75920 w 692732"/>
                <a:gd name="connsiteY66" fmla="*/ 269183 h 679108"/>
                <a:gd name="connsiteX67" fmla="*/ 87826 w 692732"/>
                <a:gd name="connsiteY67" fmla="*/ 238227 h 679108"/>
                <a:gd name="connsiteX68" fmla="*/ 109257 w 692732"/>
                <a:gd name="connsiteY68" fmla="*/ 226321 h 679108"/>
                <a:gd name="connsiteX69" fmla="*/ 114020 w 692732"/>
                <a:gd name="connsiteY69" fmla="*/ 219177 h 679108"/>
                <a:gd name="connsiteX70" fmla="*/ 99732 w 692732"/>
                <a:gd name="connsiteY70" fmla="*/ 209652 h 679108"/>
                <a:gd name="connsiteX71" fmla="*/ 97351 w 692732"/>
                <a:gd name="connsiteY71" fmla="*/ 202508 h 679108"/>
                <a:gd name="connsiteX72" fmla="*/ 111638 w 692732"/>
                <a:gd name="connsiteY72" fmla="*/ 197746 h 679108"/>
                <a:gd name="connsiteX73" fmla="*/ 147357 w 692732"/>
                <a:gd name="connsiteY73" fmla="*/ 195364 h 679108"/>
                <a:gd name="connsiteX74" fmla="*/ 156882 w 692732"/>
                <a:gd name="connsiteY74" fmla="*/ 192983 h 679108"/>
                <a:gd name="connsiteX75" fmla="*/ 161645 w 692732"/>
                <a:gd name="connsiteY75" fmla="*/ 183458 h 679108"/>
                <a:gd name="connsiteX76" fmla="*/ 166407 w 692732"/>
                <a:gd name="connsiteY76" fmla="*/ 169171 h 679108"/>
                <a:gd name="connsiteX77" fmla="*/ 171170 w 692732"/>
                <a:gd name="connsiteY77" fmla="*/ 154883 h 679108"/>
                <a:gd name="connsiteX78" fmla="*/ 173551 w 692732"/>
                <a:gd name="connsiteY78" fmla="*/ 147739 h 679108"/>
                <a:gd name="connsiteX79" fmla="*/ 183076 w 692732"/>
                <a:gd name="connsiteY79" fmla="*/ 133452 h 679108"/>
                <a:gd name="connsiteX80" fmla="*/ 185457 w 692732"/>
                <a:gd name="connsiteY80" fmla="*/ 114402 h 679108"/>
                <a:gd name="connsiteX81" fmla="*/ 199745 w 692732"/>
                <a:gd name="connsiteY81" fmla="*/ 107258 h 679108"/>
                <a:gd name="connsiteX82" fmla="*/ 221176 w 692732"/>
                <a:gd name="connsiteY82" fmla="*/ 97733 h 679108"/>
                <a:gd name="connsiteX83" fmla="*/ 228320 w 692732"/>
                <a:gd name="connsiteY83" fmla="*/ 92971 h 679108"/>
                <a:gd name="connsiteX84" fmla="*/ 233082 w 692732"/>
                <a:gd name="connsiteY84" fmla="*/ 78683 h 679108"/>
                <a:gd name="connsiteX85" fmla="*/ 235463 w 692732"/>
                <a:gd name="connsiteY85" fmla="*/ 69158 h 679108"/>
                <a:gd name="connsiteX86" fmla="*/ 240226 w 692732"/>
                <a:gd name="connsiteY86" fmla="*/ 59633 h 679108"/>
                <a:gd name="connsiteX87" fmla="*/ 244988 w 692732"/>
                <a:gd name="connsiteY87" fmla="*/ 42964 h 679108"/>
                <a:gd name="connsiteX88" fmla="*/ 252132 w 692732"/>
                <a:gd name="connsiteY88" fmla="*/ 35821 h 679108"/>
                <a:gd name="connsiteX89" fmla="*/ 254513 w 692732"/>
                <a:gd name="connsiteY89" fmla="*/ 28677 h 679108"/>
                <a:gd name="connsiteX90" fmla="*/ 261657 w 692732"/>
                <a:gd name="connsiteY90" fmla="*/ 26296 h 679108"/>
                <a:gd name="connsiteX91" fmla="*/ 268801 w 692732"/>
                <a:gd name="connsiteY91" fmla="*/ 21533 h 679108"/>
                <a:gd name="connsiteX92" fmla="*/ 275945 w 692732"/>
                <a:gd name="connsiteY92" fmla="*/ 19152 h 679108"/>
                <a:gd name="connsiteX93" fmla="*/ 292613 w 692732"/>
                <a:gd name="connsiteY93" fmla="*/ 12008 h 679108"/>
                <a:gd name="connsiteX94" fmla="*/ 306901 w 692732"/>
                <a:gd name="connsiteY94" fmla="*/ 102 h 679108"/>
                <a:gd name="connsiteX95" fmla="*/ 328332 w 692732"/>
                <a:gd name="connsiteY95" fmla="*/ 2483 h 679108"/>
                <a:gd name="connsiteX96" fmla="*/ 345001 w 692732"/>
                <a:gd name="connsiteY96" fmla="*/ 9627 h 679108"/>
                <a:gd name="connsiteX97" fmla="*/ 359288 w 692732"/>
                <a:gd name="connsiteY97" fmla="*/ 14389 h 679108"/>
                <a:gd name="connsiteX98" fmla="*/ 366432 w 692732"/>
                <a:gd name="connsiteY98" fmla="*/ 16771 h 679108"/>
                <a:gd name="connsiteX99" fmla="*/ 373576 w 692732"/>
                <a:gd name="connsiteY99" fmla="*/ 19152 h 679108"/>
                <a:gd name="connsiteX100" fmla="*/ 390245 w 692732"/>
                <a:gd name="connsiteY100" fmla="*/ 28677 h 679108"/>
                <a:gd name="connsiteX101" fmla="*/ 392626 w 692732"/>
                <a:gd name="connsiteY101" fmla="*/ 35821 h 679108"/>
                <a:gd name="connsiteX102" fmla="*/ 399770 w 692732"/>
                <a:gd name="connsiteY102" fmla="*/ 50108 h 679108"/>
                <a:gd name="connsiteX103" fmla="*/ 402151 w 692732"/>
                <a:gd name="connsiteY103" fmla="*/ 76302 h 679108"/>
                <a:gd name="connsiteX104" fmla="*/ 414057 w 692732"/>
                <a:gd name="connsiteY104" fmla="*/ 85827 h 679108"/>
                <a:gd name="connsiteX105" fmla="*/ 435488 w 692732"/>
                <a:gd name="connsiteY105" fmla="*/ 100114 h 679108"/>
                <a:gd name="connsiteX106" fmla="*/ 442632 w 692732"/>
                <a:gd name="connsiteY106" fmla="*/ 104877 h 679108"/>
                <a:gd name="connsiteX107" fmla="*/ 449776 w 692732"/>
                <a:gd name="connsiteY107" fmla="*/ 107258 h 679108"/>
                <a:gd name="connsiteX108" fmla="*/ 452157 w 692732"/>
                <a:gd name="connsiteY108" fmla="*/ 114402 h 679108"/>
                <a:gd name="connsiteX109" fmla="*/ 466445 w 692732"/>
                <a:gd name="connsiteY109" fmla="*/ 121546 h 679108"/>
                <a:gd name="connsiteX110" fmla="*/ 564076 w 692732"/>
                <a:gd name="connsiteY110" fmla="*/ 123927 h 679108"/>
                <a:gd name="connsiteX111" fmla="*/ 573601 w 692732"/>
                <a:gd name="connsiteY111" fmla="*/ 128689 h 679108"/>
                <a:gd name="connsiteX112" fmla="*/ 580745 w 692732"/>
                <a:gd name="connsiteY112" fmla="*/ 135833 h 679108"/>
                <a:gd name="connsiteX113" fmla="*/ 587888 w 692732"/>
                <a:gd name="connsiteY113" fmla="*/ 140596 h 679108"/>
                <a:gd name="connsiteX114" fmla="*/ 590270 w 692732"/>
                <a:gd name="connsiteY114" fmla="*/ 147739 h 679108"/>
                <a:gd name="connsiteX115" fmla="*/ 606938 w 692732"/>
                <a:gd name="connsiteY115" fmla="*/ 192983 h 679108"/>
                <a:gd name="connsiteX116" fmla="*/ 609320 w 692732"/>
                <a:gd name="connsiteY116" fmla="*/ 212033 h 679108"/>
                <a:gd name="connsiteX117" fmla="*/ 614082 w 692732"/>
                <a:gd name="connsiteY117" fmla="*/ 219177 h 679108"/>
                <a:gd name="connsiteX118" fmla="*/ 621226 w 692732"/>
                <a:gd name="connsiteY118" fmla="*/ 223939 h 679108"/>
                <a:gd name="connsiteX119" fmla="*/ 630751 w 692732"/>
                <a:gd name="connsiteY119" fmla="*/ 238227 h 679108"/>
                <a:gd name="connsiteX120" fmla="*/ 642657 w 692732"/>
                <a:gd name="connsiteY120" fmla="*/ 259658 h 679108"/>
                <a:gd name="connsiteX121" fmla="*/ 647420 w 692732"/>
                <a:gd name="connsiteY121" fmla="*/ 266802 h 679108"/>
                <a:gd name="connsiteX122" fmla="*/ 649801 w 692732"/>
                <a:gd name="connsiteY122" fmla="*/ 273946 h 679108"/>
                <a:gd name="connsiteX123" fmla="*/ 654563 w 692732"/>
                <a:gd name="connsiteY123" fmla="*/ 281089 h 679108"/>
                <a:gd name="connsiteX124" fmla="*/ 656945 w 692732"/>
                <a:gd name="connsiteY124" fmla="*/ 292996 h 679108"/>
                <a:gd name="connsiteX125" fmla="*/ 671232 w 692732"/>
                <a:gd name="connsiteY125" fmla="*/ 307283 h 679108"/>
                <a:gd name="connsiteX126" fmla="*/ 680757 w 692732"/>
                <a:gd name="connsiteY126" fmla="*/ 323952 h 679108"/>
                <a:gd name="connsiteX127" fmla="*/ 692663 w 692732"/>
                <a:gd name="connsiteY127" fmla="*/ 340621 h 679108"/>
                <a:gd name="connsiteX0" fmla="*/ 692663 w 692732"/>
                <a:gd name="connsiteY0" fmla="*/ 340621 h 679108"/>
                <a:gd name="connsiteX1" fmla="*/ 685520 w 692732"/>
                <a:gd name="connsiteY1" fmla="*/ 352527 h 679108"/>
                <a:gd name="connsiteX2" fmla="*/ 683138 w 692732"/>
                <a:gd name="connsiteY2" fmla="*/ 364433 h 679108"/>
                <a:gd name="connsiteX3" fmla="*/ 680757 w 692732"/>
                <a:gd name="connsiteY3" fmla="*/ 571602 h 679108"/>
                <a:gd name="connsiteX4" fmla="*/ 678376 w 692732"/>
                <a:gd name="connsiteY4" fmla="*/ 581127 h 679108"/>
                <a:gd name="connsiteX5" fmla="*/ 664088 w 692732"/>
                <a:gd name="connsiteY5" fmla="*/ 593033 h 679108"/>
                <a:gd name="connsiteX6" fmla="*/ 659326 w 692732"/>
                <a:gd name="connsiteY6" fmla="*/ 600177 h 679108"/>
                <a:gd name="connsiteX7" fmla="*/ 645038 w 692732"/>
                <a:gd name="connsiteY7" fmla="*/ 609702 h 679108"/>
                <a:gd name="connsiteX8" fmla="*/ 637895 w 692732"/>
                <a:gd name="connsiteY8" fmla="*/ 614464 h 679108"/>
                <a:gd name="connsiteX9" fmla="*/ 566457 w 692732"/>
                <a:gd name="connsiteY9" fmla="*/ 619227 h 679108"/>
                <a:gd name="connsiteX10" fmla="*/ 559313 w 692732"/>
                <a:gd name="connsiteY10" fmla="*/ 623989 h 679108"/>
                <a:gd name="connsiteX11" fmla="*/ 549788 w 692732"/>
                <a:gd name="connsiteY11" fmla="*/ 633514 h 679108"/>
                <a:gd name="connsiteX12" fmla="*/ 533120 w 692732"/>
                <a:gd name="connsiteY12" fmla="*/ 631133 h 679108"/>
                <a:gd name="connsiteX13" fmla="*/ 525976 w 692732"/>
                <a:gd name="connsiteY13" fmla="*/ 623989 h 679108"/>
                <a:gd name="connsiteX14" fmla="*/ 521213 w 692732"/>
                <a:gd name="connsiteY14" fmla="*/ 631133 h 679108"/>
                <a:gd name="connsiteX15" fmla="*/ 514070 w 692732"/>
                <a:gd name="connsiteY15" fmla="*/ 633514 h 679108"/>
                <a:gd name="connsiteX16" fmla="*/ 495020 w 692732"/>
                <a:gd name="connsiteY16" fmla="*/ 657327 h 679108"/>
                <a:gd name="connsiteX17" fmla="*/ 492638 w 692732"/>
                <a:gd name="connsiteY17" fmla="*/ 664471 h 679108"/>
                <a:gd name="connsiteX18" fmla="*/ 490257 w 692732"/>
                <a:gd name="connsiteY18" fmla="*/ 671614 h 679108"/>
                <a:gd name="connsiteX19" fmla="*/ 487876 w 692732"/>
                <a:gd name="connsiteY19" fmla="*/ 678758 h 679108"/>
                <a:gd name="connsiteX20" fmla="*/ 437870 w 692732"/>
                <a:gd name="connsiteY20" fmla="*/ 676377 h 679108"/>
                <a:gd name="connsiteX21" fmla="*/ 433107 w 692732"/>
                <a:gd name="connsiteY21" fmla="*/ 662089 h 679108"/>
                <a:gd name="connsiteX22" fmla="*/ 402151 w 692732"/>
                <a:gd name="connsiteY22" fmla="*/ 652564 h 679108"/>
                <a:gd name="connsiteX23" fmla="*/ 399770 w 692732"/>
                <a:gd name="connsiteY23" fmla="*/ 640658 h 679108"/>
                <a:gd name="connsiteX24" fmla="*/ 397388 w 692732"/>
                <a:gd name="connsiteY24" fmla="*/ 633514 h 679108"/>
                <a:gd name="connsiteX25" fmla="*/ 392626 w 692732"/>
                <a:gd name="connsiteY25" fmla="*/ 595414 h 679108"/>
                <a:gd name="connsiteX26" fmla="*/ 390245 w 692732"/>
                <a:gd name="connsiteY26" fmla="*/ 588271 h 679108"/>
                <a:gd name="connsiteX27" fmla="*/ 375957 w 692732"/>
                <a:gd name="connsiteY27" fmla="*/ 581127 h 679108"/>
                <a:gd name="connsiteX28" fmla="*/ 366432 w 692732"/>
                <a:gd name="connsiteY28" fmla="*/ 566839 h 679108"/>
                <a:gd name="connsiteX29" fmla="*/ 361670 w 692732"/>
                <a:gd name="connsiteY29" fmla="*/ 540646 h 679108"/>
                <a:gd name="connsiteX30" fmla="*/ 356907 w 692732"/>
                <a:gd name="connsiteY30" fmla="*/ 523977 h 679108"/>
                <a:gd name="connsiteX31" fmla="*/ 345001 w 692732"/>
                <a:gd name="connsiteY31" fmla="*/ 509689 h 679108"/>
                <a:gd name="connsiteX32" fmla="*/ 337857 w 692732"/>
                <a:gd name="connsiteY32" fmla="*/ 507308 h 679108"/>
                <a:gd name="connsiteX33" fmla="*/ 330713 w 692732"/>
                <a:gd name="connsiteY33" fmla="*/ 502546 h 679108"/>
                <a:gd name="connsiteX34" fmla="*/ 316426 w 692732"/>
                <a:gd name="connsiteY34" fmla="*/ 497783 h 679108"/>
                <a:gd name="connsiteX35" fmla="*/ 309282 w 692732"/>
                <a:gd name="connsiteY35" fmla="*/ 493021 h 679108"/>
                <a:gd name="connsiteX36" fmla="*/ 297376 w 692732"/>
                <a:gd name="connsiteY36" fmla="*/ 490639 h 679108"/>
                <a:gd name="connsiteX37" fmla="*/ 287851 w 692732"/>
                <a:gd name="connsiteY37" fmla="*/ 488258 h 679108"/>
                <a:gd name="connsiteX38" fmla="*/ 137832 w 692732"/>
                <a:gd name="connsiteY38" fmla="*/ 490639 h 679108"/>
                <a:gd name="connsiteX39" fmla="*/ 130688 w 692732"/>
                <a:gd name="connsiteY39" fmla="*/ 493021 h 679108"/>
                <a:gd name="connsiteX40" fmla="*/ 123545 w 692732"/>
                <a:gd name="connsiteY40" fmla="*/ 497783 h 679108"/>
                <a:gd name="connsiteX41" fmla="*/ 118782 w 692732"/>
                <a:gd name="connsiteY41" fmla="*/ 504927 h 679108"/>
                <a:gd name="connsiteX42" fmla="*/ 114020 w 692732"/>
                <a:gd name="connsiteY42" fmla="*/ 514452 h 679108"/>
                <a:gd name="connsiteX43" fmla="*/ 106876 w 692732"/>
                <a:gd name="connsiteY43" fmla="*/ 521596 h 679108"/>
                <a:gd name="connsiteX44" fmla="*/ 104495 w 692732"/>
                <a:gd name="connsiteY44" fmla="*/ 528739 h 679108"/>
                <a:gd name="connsiteX45" fmla="*/ 90207 w 692732"/>
                <a:gd name="connsiteY45" fmla="*/ 535883 h 679108"/>
                <a:gd name="connsiteX46" fmla="*/ 83063 w 692732"/>
                <a:gd name="connsiteY46" fmla="*/ 531121 h 679108"/>
                <a:gd name="connsiteX47" fmla="*/ 68776 w 692732"/>
                <a:gd name="connsiteY47" fmla="*/ 526358 h 679108"/>
                <a:gd name="connsiteX48" fmla="*/ 54488 w 692732"/>
                <a:gd name="connsiteY48" fmla="*/ 516833 h 679108"/>
                <a:gd name="connsiteX49" fmla="*/ 40201 w 692732"/>
                <a:gd name="connsiteY49" fmla="*/ 512071 h 679108"/>
                <a:gd name="connsiteX50" fmla="*/ 23532 w 692732"/>
                <a:gd name="connsiteY50" fmla="*/ 507308 h 679108"/>
                <a:gd name="connsiteX51" fmla="*/ 16388 w 692732"/>
                <a:gd name="connsiteY51" fmla="*/ 504927 h 679108"/>
                <a:gd name="connsiteX52" fmla="*/ 6863 w 692732"/>
                <a:gd name="connsiteY52" fmla="*/ 500164 h 679108"/>
                <a:gd name="connsiteX53" fmla="*/ 6863 w 692732"/>
                <a:gd name="connsiteY53" fmla="*/ 431108 h 679108"/>
                <a:gd name="connsiteX54" fmla="*/ 21151 w 692732"/>
                <a:gd name="connsiteY54" fmla="*/ 426346 h 679108"/>
                <a:gd name="connsiteX55" fmla="*/ 28295 w 692732"/>
                <a:gd name="connsiteY55" fmla="*/ 423964 h 679108"/>
                <a:gd name="connsiteX56" fmla="*/ 35438 w 692732"/>
                <a:gd name="connsiteY56" fmla="*/ 421583 h 679108"/>
                <a:gd name="connsiteX57" fmla="*/ 42582 w 692732"/>
                <a:gd name="connsiteY57" fmla="*/ 419202 h 679108"/>
                <a:gd name="connsiteX58" fmla="*/ 52107 w 692732"/>
                <a:gd name="connsiteY58" fmla="*/ 404914 h 679108"/>
                <a:gd name="connsiteX59" fmla="*/ 56870 w 692732"/>
                <a:gd name="connsiteY59" fmla="*/ 397771 h 679108"/>
                <a:gd name="connsiteX60" fmla="*/ 54488 w 692732"/>
                <a:gd name="connsiteY60" fmla="*/ 390627 h 679108"/>
                <a:gd name="connsiteX61" fmla="*/ 49726 w 692732"/>
                <a:gd name="connsiteY61" fmla="*/ 319189 h 679108"/>
                <a:gd name="connsiteX62" fmla="*/ 52107 w 692732"/>
                <a:gd name="connsiteY62" fmla="*/ 304902 h 679108"/>
                <a:gd name="connsiteX63" fmla="*/ 68776 w 692732"/>
                <a:gd name="connsiteY63" fmla="*/ 297758 h 679108"/>
                <a:gd name="connsiteX64" fmla="*/ 75920 w 692732"/>
                <a:gd name="connsiteY64" fmla="*/ 290614 h 679108"/>
                <a:gd name="connsiteX65" fmla="*/ 83063 w 692732"/>
                <a:gd name="connsiteY65" fmla="*/ 288233 h 679108"/>
                <a:gd name="connsiteX66" fmla="*/ 75920 w 692732"/>
                <a:gd name="connsiteY66" fmla="*/ 269183 h 679108"/>
                <a:gd name="connsiteX67" fmla="*/ 78301 w 692732"/>
                <a:gd name="connsiteY67" fmla="*/ 235846 h 679108"/>
                <a:gd name="connsiteX68" fmla="*/ 109257 w 692732"/>
                <a:gd name="connsiteY68" fmla="*/ 226321 h 679108"/>
                <a:gd name="connsiteX69" fmla="*/ 114020 w 692732"/>
                <a:gd name="connsiteY69" fmla="*/ 219177 h 679108"/>
                <a:gd name="connsiteX70" fmla="*/ 99732 w 692732"/>
                <a:gd name="connsiteY70" fmla="*/ 209652 h 679108"/>
                <a:gd name="connsiteX71" fmla="*/ 97351 w 692732"/>
                <a:gd name="connsiteY71" fmla="*/ 202508 h 679108"/>
                <a:gd name="connsiteX72" fmla="*/ 111638 w 692732"/>
                <a:gd name="connsiteY72" fmla="*/ 197746 h 679108"/>
                <a:gd name="connsiteX73" fmla="*/ 147357 w 692732"/>
                <a:gd name="connsiteY73" fmla="*/ 195364 h 679108"/>
                <a:gd name="connsiteX74" fmla="*/ 156882 w 692732"/>
                <a:gd name="connsiteY74" fmla="*/ 192983 h 679108"/>
                <a:gd name="connsiteX75" fmla="*/ 161645 w 692732"/>
                <a:gd name="connsiteY75" fmla="*/ 183458 h 679108"/>
                <a:gd name="connsiteX76" fmla="*/ 166407 w 692732"/>
                <a:gd name="connsiteY76" fmla="*/ 169171 h 679108"/>
                <a:gd name="connsiteX77" fmla="*/ 171170 w 692732"/>
                <a:gd name="connsiteY77" fmla="*/ 154883 h 679108"/>
                <a:gd name="connsiteX78" fmla="*/ 173551 w 692732"/>
                <a:gd name="connsiteY78" fmla="*/ 147739 h 679108"/>
                <a:gd name="connsiteX79" fmla="*/ 183076 w 692732"/>
                <a:gd name="connsiteY79" fmla="*/ 133452 h 679108"/>
                <a:gd name="connsiteX80" fmla="*/ 185457 w 692732"/>
                <a:gd name="connsiteY80" fmla="*/ 114402 h 679108"/>
                <a:gd name="connsiteX81" fmla="*/ 199745 w 692732"/>
                <a:gd name="connsiteY81" fmla="*/ 107258 h 679108"/>
                <a:gd name="connsiteX82" fmla="*/ 221176 w 692732"/>
                <a:gd name="connsiteY82" fmla="*/ 97733 h 679108"/>
                <a:gd name="connsiteX83" fmla="*/ 228320 w 692732"/>
                <a:gd name="connsiteY83" fmla="*/ 92971 h 679108"/>
                <a:gd name="connsiteX84" fmla="*/ 233082 w 692732"/>
                <a:gd name="connsiteY84" fmla="*/ 78683 h 679108"/>
                <a:gd name="connsiteX85" fmla="*/ 235463 w 692732"/>
                <a:gd name="connsiteY85" fmla="*/ 69158 h 679108"/>
                <a:gd name="connsiteX86" fmla="*/ 240226 w 692732"/>
                <a:gd name="connsiteY86" fmla="*/ 59633 h 679108"/>
                <a:gd name="connsiteX87" fmla="*/ 244988 w 692732"/>
                <a:gd name="connsiteY87" fmla="*/ 42964 h 679108"/>
                <a:gd name="connsiteX88" fmla="*/ 252132 w 692732"/>
                <a:gd name="connsiteY88" fmla="*/ 35821 h 679108"/>
                <a:gd name="connsiteX89" fmla="*/ 254513 w 692732"/>
                <a:gd name="connsiteY89" fmla="*/ 28677 h 679108"/>
                <a:gd name="connsiteX90" fmla="*/ 261657 w 692732"/>
                <a:gd name="connsiteY90" fmla="*/ 26296 h 679108"/>
                <a:gd name="connsiteX91" fmla="*/ 268801 w 692732"/>
                <a:gd name="connsiteY91" fmla="*/ 21533 h 679108"/>
                <a:gd name="connsiteX92" fmla="*/ 275945 w 692732"/>
                <a:gd name="connsiteY92" fmla="*/ 19152 h 679108"/>
                <a:gd name="connsiteX93" fmla="*/ 292613 w 692732"/>
                <a:gd name="connsiteY93" fmla="*/ 12008 h 679108"/>
                <a:gd name="connsiteX94" fmla="*/ 306901 w 692732"/>
                <a:gd name="connsiteY94" fmla="*/ 102 h 679108"/>
                <a:gd name="connsiteX95" fmla="*/ 328332 w 692732"/>
                <a:gd name="connsiteY95" fmla="*/ 2483 h 679108"/>
                <a:gd name="connsiteX96" fmla="*/ 345001 w 692732"/>
                <a:gd name="connsiteY96" fmla="*/ 9627 h 679108"/>
                <a:gd name="connsiteX97" fmla="*/ 359288 w 692732"/>
                <a:gd name="connsiteY97" fmla="*/ 14389 h 679108"/>
                <a:gd name="connsiteX98" fmla="*/ 366432 w 692732"/>
                <a:gd name="connsiteY98" fmla="*/ 16771 h 679108"/>
                <a:gd name="connsiteX99" fmla="*/ 373576 w 692732"/>
                <a:gd name="connsiteY99" fmla="*/ 19152 h 679108"/>
                <a:gd name="connsiteX100" fmla="*/ 390245 w 692732"/>
                <a:gd name="connsiteY100" fmla="*/ 28677 h 679108"/>
                <a:gd name="connsiteX101" fmla="*/ 392626 w 692732"/>
                <a:gd name="connsiteY101" fmla="*/ 35821 h 679108"/>
                <a:gd name="connsiteX102" fmla="*/ 399770 w 692732"/>
                <a:gd name="connsiteY102" fmla="*/ 50108 h 679108"/>
                <a:gd name="connsiteX103" fmla="*/ 402151 w 692732"/>
                <a:gd name="connsiteY103" fmla="*/ 76302 h 679108"/>
                <a:gd name="connsiteX104" fmla="*/ 414057 w 692732"/>
                <a:gd name="connsiteY104" fmla="*/ 85827 h 679108"/>
                <a:gd name="connsiteX105" fmla="*/ 435488 w 692732"/>
                <a:gd name="connsiteY105" fmla="*/ 100114 h 679108"/>
                <a:gd name="connsiteX106" fmla="*/ 442632 w 692732"/>
                <a:gd name="connsiteY106" fmla="*/ 104877 h 679108"/>
                <a:gd name="connsiteX107" fmla="*/ 449776 w 692732"/>
                <a:gd name="connsiteY107" fmla="*/ 107258 h 679108"/>
                <a:gd name="connsiteX108" fmla="*/ 452157 w 692732"/>
                <a:gd name="connsiteY108" fmla="*/ 114402 h 679108"/>
                <a:gd name="connsiteX109" fmla="*/ 466445 w 692732"/>
                <a:gd name="connsiteY109" fmla="*/ 121546 h 679108"/>
                <a:gd name="connsiteX110" fmla="*/ 564076 w 692732"/>
                <a:gd name="connsiteY110" fmla="*/ 123927 h 679108"/>
                <a:gd name="connsiteX111" fmla="*/ 573601 w 692732"/>
                <a:gd name="connsiteY111" fmla="*/ 128689 h 679108"/>
                <a:gd name="connsiteX112" fmla="*/ 580745 w 692732"/>
                <a:gd name="connsiteY112" fmla="*/ 135833 h 679108"/>
                <a:gd name="connsiteX113" fmla="*/ 587888 w 692732"/>
                <a:gd name="connsiteY113" fmla="*/ 140596 h 679108"/>
                <a:gd name="connsiteX114" fmla="*/ 590270 w 692732"/>
                <a:gd name="connsiteY114" fmla="*/ 147739 h 679108"/>
                <a:gd name="connsiteX115" fmla="*/ 606938 w 692732"/>
                <a:gd name="connsiteY115" fmla="*/ 192983 h 679108"/>
                <a:gd name="connsiteX116" fmla="*/ 609320 w 692732"/>
                <a:gd name="connsiteY116" fmla="*/ 212033 h 679108"/>
                <a:gd name="connsiteX117" fmla="*/ 614082 w 692732"/>
                <a:gd name="connsiteY117" fmla="*/ 219177 h 679108"/>
                <a:gd name="connsiteX118" fmla="*/ 621226 w 692732"/>
                <a:gd name="connsiteY118" fmla="*/ 223939 h 679108"/>
                <a:gd name="connsiteX119" fmla="*/ 630751 w 692732"/>
                <a:gd name="connsiteY119" fmla="*/ 238227 h 679108"/>
                <a:gd name="connsiteX120" fmla="*/ 642657 w 692732"/>
                <a:gd name="connsiteY120" fmla="*/ 259658 h 679108"/>
                <a:gd name="connsiteX121" fmla="*/ 647420 w 692732"/>
                <a:gd name="connsiteY121" fmla="*/ 266802 h 679108"/>
                <a:gd name="connsiteX122" fmla="*/ 649801 w 692732"/>
                <a:gd name="connsiteY122" fmla="*/ 273946 h 679108"/>
                <a:gd name="connsiteX123" fmla="*/ 654563 w 692732"/>
                <a:gd name="connsiteY123" fmla="*/ 281089 h 679108"/>
                <a:gd name="connsiteX124" fmla="*/ 656945 w 692732"/>
                <a:gd name="connsiteY124" fmla="*/ 292996 h 679108"/>
                <a:gd name="connsiteX125" fmla="*/ 671232 w 692732"/>
                <a:gd name="connsiteY125" fmla="*/ 307283 h 679108"/>
                <a:gd name="connsiteX126" fmla="*/ 680757 w 692732"/>
                <a:gd name="connsiteY126" fmla="*/ 323952 h 679108"/>
                <a:gd name="connsiteX127" fmla="*/ 692663 w 692732"/>
                <a:gd name="connsiteY127" fmla="*/ 340621 h 67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692732" h="679108">
                  <a:moveTo>
                    <a:pt x="692663" y="340621"/>
                  </a:moveTo>
                  <a:cubicBezTo>
                    <a:pt x="693457" y="345383"/>
                    <a:pt x="687239" y="348230"/>
                    <a:pt x="685520" y="352527"/>
                  </a:cubicBezTo>
                  <a:cubicBezTo>
                    <a:pt x="684017" y="356285"/>
                    <a:pt x="683226" y="360387"/>
                    <a:pt x="683138" y="364433"/>
                  </a:cubicBezTo>
                  <a:cubicBezTo>
                    <a:pt x="681637" y="433478"/>
                    <a:pt x="682274" y="502558"/>
                    <a:pt x="680757" y="571602"/>
                  </a:cubicBezTo>
                  <a:cubicBezTo>
                    <a:pt x="680685" y="574874"/>
                    <a:pt x="680000" y="578285"/>
                    <a:pt x="678376" y="581127"/>
                  </a:cubicBezTo>
                  <a:cubicBezTo>
                    <a:pt x="675555" y="586064"/>
                    <a:pt x="668641" y="589998"/>
                    <a:pt x="664088" y="593033"/>
                  </a:cubicBezTo>
                  <a:cubicBezTo>
                    <a:pt x="662501" y="595414"/>
                    <a:pt x="661480" y="598292"/>
                    <a:pt x="659326" y="600177"/>
                  </a:cubicBezTo>
                  <a:cubicBezTo>
                    <a:pt x="655018" y="603946"/>
                    <a:pt x="649801" y="606527"/>
                    <a:pt x="645038" y="609702"/>
                  </a:cubicBezTo>
                  <a:cubicBezTo>
                    <a:pt x="642657" y="611289"/>
                    <a:pt x="640671" y="613770"/>
                    <a:pt x="637895" y="614464"/>
                  </a:cubicBezTo>
                  <a:cubicBezTo>
                    <a:pt x="608334" y="621857"/>
                    <a:pt x="631640" y="616720"/>
                    <a:pt x="566457" y="619227"/>
                  </a:cubicBezTo>
                  <a:cubicBezTo>
                    <a:pt x="564076" y="620814"/>
                    <a:pt x="561101" y="621754"/>
                    <a:pt x="559313" y="623989"/>
                  </a:cubicBezTo>
                  <a:cubicBezTo>
                    <a:pt x="550076" y="635535"/>
                    <a:pt x="565375" y="628319"/>
                    <a:pt x="549788" y="633514"/>
                  </a:cubicBezTo>
                  <a:cubicBezTo>
                    <a:pt x="544232" y="632720"/>
                    <a:pt x="538331" y="633217"/>
                    <a:pt x="533120" y="631133"/>
                  </a:cubicBezTo>
                  <a:cubicBezTo>
                    <a:pt x="529993" y="629882"/>
                    <a:pt x="529344" y="623989"/>
                    <a:pt x="525976" y="623989"/>
                  </a:cubicBezTo>
                  <a:cubicBezTo>
                    <a:pt x="523114" y="623989"/>
                    <a:pt x="523448" y="629345"/>
                    <a:pt x="521213" y="631133"/>
                  </a:cubicBezTo>
                  <a:cubicBezTo>
                    <a:pt x="519253" y="632701"/>
                    <a:pt x="516451" y="632720"/>
                    <a:pt x="514070" y="633514"/>
                  </a:cubicBezTo>
                  <a:cubicBezTo>
                    <a:pt x="495604" y="645825"/>
                    <a:pt x="501593" y="637608"/>
                    <a:pt x="495020" y="657327"/>
                  </a:cubicBezTo>
                  <a:lnTo>
                    <a:pt x="492638" y="664471"/>
                  </a:lnTo>
                  <a:lnTo>
                    <a:pt x="490257" y="671614"/>
                  </a:lnTo>
                  <a:lnTo>
                    <a:pt x="487876" y="678758"/>
                  </a:lnTo>
                  <a:cubicBezTo>
                    <a:pt x="471207" y="677964"/>
                    <a:pt x="453835" y="681236"/>
                    <a:pt x="437870" y="676377"/>
                  </a:cubicBezTo>
                  <a:cubicBezTo>
                    <a:pt x="433067" y="674915"/>
                    <a:pt x="434695" y="666852"/>
                    <a:pt x="433107" y="662089"/>
                  </a:cubicBezTo>
                  <a:cubicBezTo>
                    <a:pt x="427703" y="645878"/>
                    <a:pt x="433228" y="655155"/>
                    <a:pt x="402151" y="652564"/>
                  </a:cubicBezTo>
                  <a:cubicBezTo>
                    <a:pt x="401357" y="648595"/>
                    <a:pt x="400752" y="644584"/>
                    <a:pt x="399770" y="640658"/>
                  </a:cubicBezTo>
                  <a:cubicBezTo>
                    <a:pt x="399161" y="638223"/>
                    <a:pt x="397720" y="636002"/>
                    <a:pt x="397388" y="633514"/>
                  </a:cubicBezTo>
                  <a:cubicBezTo>
                    <a:pt x="393465" y="604098"/>
                    <a:pt x="397760" y="613383"/>
                    <a:pt x="392626" y="595414"/>
                  </a:cubicBezTo>
                  <a:cubicBezTo>
                    <a:pt x="391937" y="593001"/>
                    <a:pt x="391813" y="590231"/>
                    <a:pt x="390245" y="588271"/>
                  </a:cubicBezTo>
                  <a:cubicBezTo>
                    <a:pt x="386887" y="584073"/>
                    <a:pt x="380664" y="582696"/>
                    <a:pt x="375957" y="581127"/>
                  </a:cubicBezTo>
                  <a:cubicBezTo>
                    <a:pt x="372782" y="576364"/>
                    <a:pt x="367142" y="572519"/>
                    <a:pt x="366432" y="566839"/>
                  </a:cubicBezTo>
                  <a:cubicBezTo>
                    <a:pt x="362494" y="535328"/>
                    <a:pt x="366563" y="557770"/>
                    <a:pt x="361670" y="540646"/>
                  </a:cubicBezTo>
                  <a:cubicBezTo>
                    <a:pt x="360654" y="537091"/>
                    <a:pt x="358808" y="527780"/>
                    <a:pt x="356907" y="523977"/>
                  </a:cubicBezTo>
                  <a:cubicBezTo>
                    <a:pt x="354710" y="519583"/>
                    <a:pt x="348952" y="512323"/>
                    <a:pt x="345001" y="509689"/>
                  </a:cubicBezTo>
                  <a:cubicBezTo>
                    <a:pt x="342912" y="508297"/>
                    <a:pt x="340102" y="508430"/>
                    <a:pt x="337857" y="507308"/>
                  </a:cubicBezTo>
                  <a:cubicBezTo>
                    <a:pt x="335297" y="506028"/>
                    <a:pt x="333328" y="503708"/>
                    <a:pt x="330713" y="502546"/>
                  </a:cubicBezTo>
                  <a:cubicBezTo>
                    <a:pt x="326126" y="500507"/>
                    <a:pt x="320603" y="500567"/>
                    <a:pt x="316426" y="497783"/>
                  </a:cubicBezTo>
                  <a:cubicBezTo>
                    <a:pt x="314045" y="496196"/>
                    <a:pt x="311962" y="494026"/>
                    <a:pt x="309282" y="493021"/>
                  </a:cubicBezTo>
                  <a:cubicBezTo>
                    <a:pt x="305492" y="491600"/>
                    <a:pt x="301327" y="491517"/>
                    <a:pt x="297376" y="490639"/>
                  </a:cubicBezTo>
                  <a:cubicBezTo>
                    <a:pt x="294181" y="489929"/>
                    <a:pt x="291026" y="489052"/>
                    <a:pt x="287851" y="488258"/>
                  </a:cubicBezTo>
                  <a:lnTo>
                    <a:pt x="137832" y="490639"/>
                  </a:lnTo>
                  <a:cubicBezTo>
                    <a:pt x="135323" y="490715"/>
                    <a:pt x="132933" y="491898"/>
                    <a:pt x="130688" y="493021"/>
                  </a:cubicBezTo>
                  <a:cubicBezTo>
                    <a:pt x="128129" y="494301"/>
                    <a:pt x="125926" y="496196"/>
                    <a:pt x="123545" y="497783"/>
                  </a:cubicBezTo>
                  <a:cubicBezTo>
                    <a:pt x="121957" y="500164"/>
                    <a:pt x="120202" y="502442"/>
                    <a:pt x="118782" y="504927"/>
                  </a:cubicBezTo>
                  <a:cubicBezTo>
                    <a:pt x="117021" y="508009"/>
                    <a:pt x="116083" y="511563"/>
                    <a:pt x="114020" y="514452"/>
                  </a:cubicBezTo>
                  <a:cubicBezTo>
                    <a:pt x="112063" y="517192"/>
                    <a:pt x="109257" y="519215"/>
                    <a:pt x="106876" y="521596"/>
                  </a:cubicBezTo>
                  <a:cubicBezTo>
                    <a:pt x="106082" y="523977"/>
                    <a:pt x="106063" y="526779"/>
                    <a:pt x="104495" y="528739"/>
                  </a:cubicBezTo>
                  <a:cubicBezTo>
                    <a:pt x="101137" y="532937"/>
                    <a:pt x="94914" y="534314"/>
                    <a:pt x="90207" y="535883"/>
                  </a:cubicBezTo>
                  <a:cubicBezTo>
                    <a:pt x="87826" y="534296"/>
                    <a:pt x="85678" y="532283"/>
                    <a:pt x="83063" y="531121"/>
                  </a:cubicBezTo>
                  <a:cubicBezTo>
                    <a:pt x="78476" y="529082"/>
                    <a:pt x="72953" y="529143"/>
                    <a:pt x="68776" y="526358"/>
                  </a:cubicBezTo>
                  <a:cubicBezTo>
                    <a:pt x="64013" y="523183"/>
                    <a:pt x="59918" y="518643"/>
                    <a:pt x="54488" y="516833"/>
                  </a:cubicBezTo>
                  <a:cubicBezTo>
                    <a:pt x="49726" y="515246"/>
                    <a:pt x="44999" y="513547"/>
                    <a:pt x="40201" y="512071"/>
                  </a:cubicBezTo>
                  <a:cubicBezTo>
                    <a:pt x="34678" y="510372"/>
                    <a:pt x="29067" y="508969"/>
                    <a:pt x="23532" y="507308"/>
                  </a:cubicBezTo>
                  <a:cubicBezTo>
                    <a:pt x="21128" y="506587"/>
                    <a:pt x="18695" y="505916"/>
                    <a:pt x="16388" y="504927"/>
                  </a:cubicBezTo>
                  <a:cubicBezTo>
                    <a:pt x="13125" y="503529"/>
                    <a:pt x="10038" y="501752"/>
                    <a:pt x="6863" y="500164"/>
                  </a:cubicBezTo>
                  <a:cubicBezTo>
                    <a:pt x="-1103" y="476267"/>
                    <a:pt x="-3402" y="472167"/>
                    <a:pt x="6863" y="431108"/>
                  </a:cubicBezTo>
                  <a:cubicBezTo>
                    <a:pt x="8081" y="426238"/>
                    <a:pt x="16388" y="427934"/>
                    <a:pt x="21151" y="426346"/>
                  </a:cubicBezTo>
                  <a:lnTo>
                    <a:pt x="28295" y="423964"/>
                  </a:lnTo>
                  <a:lnTo>
                    <a:pt x="35438" y="421583"/>
                  </a:lnTo>
                  <a:lnTo>
                    <a:pt x="42582" y="419202"/>
                  </a:lnTo>
                  <a:lnTo>
                    <a:pt x="52107" y="404914"/>
                  </a:lnTo>
                  <a:lnTo>
                    <a:pt x="56870" y="397771"/>
                  </a:lnTo>
                  <a:cubicBezTo>
                    <a:pt x="56076" y="395390"/>
                    <a:pt x="54655" y="393132"/>
                    <a:pt x="54488" y="390627"/>
                  </a:cubicBezTo>
                  <a:cubicBezTo>
                    <a:pt x="49539" y="316398"/>
                    <a:pt x="59178" y="347548"/>
                    <a:pt x="49726" y="319189"/>
                  </a:cubicBezTo>
                  <a:cubicBezTo>
                    <a:pt x="50520" y="314427"/>
                    <a:pt x="49948" y="309220"/>
                    <a:pt x="52107" y="304902"/>
                  </a:cubicBezTo>
                  <a:cubicBezTo>
                    <a:pt x="54457" y="300203"/>
                    <a:pt x="65070" y="298684"/>
                    <a:pt x="68776" y="297758"/>
                  </a:cubicBezTo>
                  <a:cubicBezTo>
                    <a:pt x="71157" y="295377"/>
                    <a:pt x="73118" y="292482"/>
                    <a:pt x="75920" y="290614"/>
                  </a:cubicBezTo>
                  <a:cubicBezTo>
                    <a:pt x="78008" y="289222"/>
                    <a:pt x="83063" y="291805"/>
                    <a:pt x="83063" y="288233"/>
                  </a:cubicBezTo>
                  <a:cubicBezTo>
                    <a:pt x="83063" y="284661"/>
                    <a:pt x="75126" y="272358"/>
                    <a:pt x="75920" y="269183"/>
                  </a:cubicBezTo>
                  <a:cubicBezTo>
                    <a:pt x="76714" y="255689"/>
                    <a:pt x="72745" y="242990"/>
                    <a:pt x="78301" y="235846"/>
                  </a:cubicBezTo>
                  <a:cubicBezTo>
                    <a:pt x="83857" y="228702"/>
                    <a:pt x="103304" y="229099"/>
                    <a:pt x="109257" y="226321"/>
                  </a:cubicBezTo>
                  <a:cubicBezTo>
                    <a:pt x="115210" y="223543"/>
                    <a:pt x="114490" y="222000"/>
                    <a:pt x="114020" y="219177"/>
                  </a:cubicBezTo>
                  <a:cubicBezTo>
                    <a:pt x="112971" y="212881"/>
                    <a:pt x="104205" y="211143"/>
                    <a:pt x="99732" y="209652"/>
                  </a:cubicBezTo>
                  <a:cubicBezTo>
                    <a:pt x="98938" y="207271"/>
                    <a:pt x="95576" y="204283"/>
                    <a:pt x="97351" y="202508"/>
                  </a:cubicBezTo>
                  <a:cubicBezTo>
                    <a:pt x="100901" y="198958"/>
                    <a:pt x="106629" y="198080"/>
                    <a:pt x="111638" y="197746"/>
                  </a:cubicBezTo>
                  <a:lnTo>
                    <a:pt x="147357" y="195364"/>
                  </a:lnTo>
                  <a:cubicBezTo>
                    <a:pt x="150532" y="194570"/>
                    <a:pt x="154368" y="195078"/>
                    <a:pt x="156882" y="192983"/>
                  </a:cubicBezTo>
                  <a:cubicBezTo>
                    <a:pt x="159609" y="190711"/>
                    <a:pt x="160327" y="186754"/>
                    <a:pt x="161645" y="183458"/>
                  </a:cubicBezTo>
                  <a:cubicBezTo>
                    <a:pt x="163509" y="178797"/>
                    <a:pt x="164820" y="173933"/>
                    <a:pt x="166407" y="169171"/>
                  </a:cubicBezTo>
                  <a:lnTo>
                    <a:pt x="171170" y="154883"/>
                  </a:lnTo>
                  <a:cubicBezTo>
                    <a:pt x="171964" y="152502"/>
                    <a:pt x="172159" y="149828"/>
                    <a:pt x="173551" y="147739"/>
                  </a:cubicBezTo>
                  <a:lnTo>
                    <a:pt x="183076" y="133452"/>
                  </a:lnTo>
                  <a:cubicBezTo>
                    <a:pt x="183870" y="127102"/>
                    <a:pt x="183080" y="120344"/>
                    <a:pt x="185457" y="114402"/>
                  </a:cubicBezTo>
                  <a:cubicBezTo>
                    <a:pt x="186945" y="110682"/>
                    <a:pt x="196678" y="108408"/>
                    <a:pt x="199745" y="107258"/>
                  </a:cubicBezTo>
                  <a:cubicBezTo>
                    <a:pt x="207173" y="104473"/>
                    <a:pt x="214284" y="101671"/>
                    <a:pt x="221176" y="97733"/>
                  </a:cubicBezTo>
                  <a:cubicBezTo>
                    <a:pt x="223661" y="96313"/>
                    <a:pt x="225939" y="94558"/>
                    <a:pt x="228320" y="92971"/>
                  </a:cubicBezTo>
                  <a:cubicBezTo>
                    <a:pt x="229907" y="88208"/>
                    <a:pt x="231865" y="83553"/>
                    <a:pt x="233082" y="78683"/>
                  </a:cubicBezTo>
                  <a:cubicBezTo>
                    <a:pt x="233876" y="75508"/>
                    <a:pt x="234314" y="72222"/>
                    <a:pt x="235463" y="69158"/>
                  </a:cubicBezTo>
                  <a:cubicBezTo>
                    <a:pt x="236709" y="65834"/>
                    <a:pt x="238638" y="62808"/>
                    <a:pt x="240226" y="59633"/>
                  </a:cubicBezTo>
                  <a:cubicBezTo>
                    <a:pt x="240543" y="58364"/>
                    <a:pt x="243622" y="45013"/>
                    <a:pt x="244988" y="42964"/>
                  </a:cubicBezTo>
                  <a:cubicBezTo>
                    <a:pt x="246856" y="40162"/>
                    <a:pt x="249751" y="38202"/>
                    <a:pt x="252132" y="35821"/>
                  </a:cubicBezTo>
                  <a:cubicBezTo>
                    <a:pt x="252926" y="33440"/>
                    <a:pt x="252738" y="30452"/>
                    <a:pt x="254513" y="28677"/>
                  </a:cubicBezTo>
                  <a:cubicBezTo>
                    <a:pt x="256288" y="26902"/>
                    <a:pt x="259412" y="27419"/>
                    <a:pt x="261657" y="26296"/>
                  </a:cubicBezTo>
                  <a:cubicBezTo>
                    <a:pt x="264217" y="25016"/>
                    <a:pt x="266241" y="22813"/>
                    <a:pt x="268801" y="21533"/>
                  </a:cubicBezTo>
                  <a:cubicBezTo>
                    <a:pt x="271046" y="20410"/>
                    <a:pt x="273638" y="20141"/>
                    <a:pt x="275945" y="19152"/>
                  </a:cubicBezTo>
                  <a:cubicBezTo>
                    <a:pt x="296547" y="10323"/>
                    <a:pt x="275858" y="17593"/>
                    <a:pt x="292613" y="12008"/>
                  </a:cubicBezTo>
                  <a:cubicBezTo>
                    <a:pt x="294334" y="10287"/>
                    <a:pt x="303283" y="403"/>
                    <a:pt x="306901" y="102"/>
                  </a:cubicBezTo>
                  <a:cubicBezTo>
                    <a:pt x="314064" y="-495"/>
                    <a:pt x="321188" y="1689"/>
                    <a:pt x="328332" y="2483"/>
                  </a:cubicBezTo>
                  <a:cubicBezTo>
                    <a:pt x="351323" y="10146"/>
                    <a:pt x="315583" y="-2141"/>
                    <a:pt x="345001" y="9627"/>
                  </a:cubicBezTo>
                  <a:cubicBezTo>
                    <a:pt x="349662" y="11491"/>
                    <a:pt x="354526" y="12802"/>
                    <a:pt x="359288" y="14389"/>
                  </a:cubicBezTo>
                  <a:lnTo>
                    <a:pt x="366432" y="16771"/>
                  </a:lnTo>
                  <a:cubicBezTo>
                    <a:pt x="368813" y="17565"/>
                    <a:pt x="371487" y="17760"/>
                    <a:pt x="373576" y="19152"/>
                  </a:cubicBezTo>
                  <a:cubicBezTo>
                    <a:pt x="383674" y="25883"/>
                    <a:pt x="378160" y="22634"/>
                    <a:pt x="390245" y="28677"/>
                  </a:cubicBezTo>
                  <a:cubicBezTo>
                    <a:pt x="391039" y="31058"/>
                    <a:pt x="391504" y="33576"/>
                    <a:pt x="392626" y="35821"/>
                  </a:cubicBezTo>
                  <a:cubicBezTo>
                    <a:pt x="401862" y="54293"/>
                    <a:pt x="393780" y="32143"/>
                    <a:pt x="399770" y="50108"/>
                  </a:cubicBezTo>
                  <a:cubicBezTo>
                    <a:pt x="400564" y="58839"/>
                    <a:pt x="400314" y="67729"/>
                    <a:pt x="402151" y="76302"/>
                  </a:cubicBezTo>
                  <a:cubicBezTo>
                    <a:pt x="404173" y="85737"/>
                    <a:pt x="407823" y="82364"/>
                    <a:pt x="414057" y="85827"/>
                  </a:cubicBezTo>
                  <a:cubicBezTo>
                    <a:pt x="414059" y="85828"/>
                    <a:pt x="431915" y="97732"/>
                    <a:pt x="435488" y="100114"/>
                  </a:cubicBezTo>
                  <a:cubicBezTo>
                    <a:pt x="437869" y="101702"/>
                    <a:pt x="439917" y="103972"/>
                    <a:pt x="442632" y="104877"/>
                  </a:cubicBezTo>
                  <a:lnTo>
                    <a:pt x="449776" y="107258"/>
                  </a:lnTo>
                  <a:cubicBezTo>
                    <a:pt x="450570" y="109639"/>
                    <a:pt x="450589" y="112442"/>
                    <a:pt x="452157" y="114402"/>
                  </a:cubicBezTo>
                  <a:cubicBezTo>
                    <a:pt x="454231" y="116994"/>
                    <a:pt x="462865" y="121383"/>
                    <a:pt x="466445" y="121546"/>
                  </a:cubicBezTo>
                  <a:cubicBezTo>
                    <a:pt x="498965" y="123024"/>
                    <a:pt x="531532" y="123133"/>
                    <a:pt x="564076" y="123927"/>
                  </a:cubicBezTo>
                  <a:cubicBezTo>
                    <a:pt x="567251" y="125514"/>
                    <a:pt x="570712" y="126626"/>
                    <a:pt x="573601" y="128689"/>
                  </a:cubicBezTo>
                  <a:cubicBezTo>
                    <a:pt x="576341" y="130646"/>
                    <a:pt x="578158" y="133677"/>
                    <a:pt x="580745" y="135833"/>
                  </a:cubicBezTo>
                  <a:cubicBezTo>
                    <a:pt x="582943" y="137665"/>
                    <a:pt x="585507" y="139008"/>
                    <a:pt x="587888" y="140596"/>
                  </a:cubicBezTo>
                  <a:cubicBezTo>
                    <a:pt x="588682" y="142977"/>
                    <a:pt x="587095" y="139008"/>
                    <a:pt x="590270" y="147739"/>
                  </a:cubicBezTo>
                  <a:cubicBezTo>
                    <a:pt x="593445" y="156470"/>
                    <a:pt x="603976" y="178174"/>
                    <a:pt x="606938" y="192983"/>
                  </a:cubicBezTo>
                  <a:cubicBezTo>
                    <a:pt x="609075" y="203670"/>
                    <a:pt x="601901" y="207087"/>
                    <a:pt x="609320" y="212033"/>
                  </a:cubicBezTo>
                  <a:cubicBezTo>
                    <a:pt x="610907" y="214414"/>
                    <a:pt x="612058" y="217153"/>
                    <a:pt x="614082" y="219177"/>
                  </a:cubicBezTo>
                  <a:cubicBezTo>
                    <a:pt x="616106" y="221201"/>
                    <a:pt x="619341" y="221785"/>
                    <a:pt x="621226" y="223939"/>
                  </a:cubicBezTo>
                  <a:cubicBezTo>
                    <a:pt x="624995" y="228247"/>
                    <a:pt x="630751" y="238227"/>
                    <a:pt x="630751" y="238227"/>
                  </a:cubicBezTo>
                  <a:cubicBezTo>
                    <a:pt x="634942" y="250801"/>
                    <a:pt x="631740" y="243283"/>
                    <a:pt x="642657" y="259658"/>
                  </a:cubicBezTo>
                  <a:lnTo>
                    <a:pt x="647420" y="266802"/>
                  </a:lnTo>
                  <a:cubicBezTo>
                    <a:pt x="648214" y="269183"/>
                    <a:pt x="648679" y="271701"/>
                    <a:pt x="649801" y="273946"/>
                  </a:cubicBezTo>
                  <a:cubicBezTo>
                    <a:pt x="651081" y="276506"/>
                    <a:pt x="653558" y="278410"/>
                    <a:pt x="654563" y="281089"/>
                  </a:cubicBezTo>
                  <a:cubicBezTo>
                    <a:pt x="655984" y="284879"/>
                    <a:pt x="654167" y="288630"/>
                    <a:pt x="656945" y="292996"/>
                  </a:cubicBezTo>
                  <a:cubicBezTo>
                    <a:pt x="659723" y="297362"/>
                    <a:pt x="667263" y="302124"/>
                    <a:pt x="671232" y="307283"/>
                  </a:cubicBezTo>
                  <a:cubicBezTo>
                    <a:pt x="675201" y="312442"/>
                    <a:pt x="675201" y="318396"/>
                    <a:pt x="680757" y="323952"/>
                  </a:cubicBezTo>
                  <a:cubicBezTo>
                    <a:pt x="686313" y="329508"/>
                    <a:pt x="691869" y="335859"/>
                    <a:pt x="692663" y="34062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8" name="Forma livre 467"/>
            <p:cNvSpPr/>
            <p:nvPr/>
          </p:nvSpPr>
          <p:spPr>
            <a:xfrm>
              <a:off x="855403" y="5055480"/>
              <a:ext cx="182167" cy="255636"/>
            </a:xfrm>
            <a:custGeom>
              <a:avLst/>
              <a:gdLst>
                <a:gd name="connsiteX0" fmla="*/ 274080 w 274087"/>
                <a:gd name="connsiteY0" fmla="*/ 223838 h 388144"/>
                <a:gd name="connsiteX1" fmla="*/ 255030 w 274087"/>
                <a:gd name="connsiteY1" fmla="*/ 247650 h 388144"/>
                <a:gd name="connsiteX2" fmla="*/ 250268 w 274087"/>
                <a:gd name="connsiteY2" fmla="*/ 269081 h 388144"/>
                <a:gd name="connsiteX3" fmla="*/ 247887 w 274087"/>
                <a:gd name="connsiteY3" fmla="*/ 276225 h 388144"/>
                <a:gd name="connsiteX4" fmla="*/ 240743 w 274087"/>
                <a:gd name="connsiteY4" fmla="*/ 278606 h 388144"/>
                <a:gd name="connsiteX5" fmla="*/ 214549 w 274087"/>
                <a:gd name="connsiteY5" fmla="*/ 280988 h 388144"/>
                <a:gd name="connsiteX6" fmla="*/ 193118 w 274087"/>
                <a:gd name="connsiteY6" fmla="*/ 288131 h 388144"/>
                <a:gd name="connsiteX7" fmla="*/ 183593 w 274087"/>
                <a:gd name="connsiteY7" fmla="*/ 290513 h 388144"/>
                <a:gd name="connsiteX8" fmla="*/ 176449 w 274087"/>
                <a:gd name="connsiteY8" fmla="*/ 292894 h 388144"/>
                <a:gd name="connsiteX9" fmla="*/ 162162 w 274087"/>
                <a:gd name="connsiteY9" fmla="*/ 304800 h 388144"/>
                <a:gd name="connsiteX10" fmla="*/ 155018 w 274087"/>
                <a:gd name="connsiteY10" fmla="*/ 311944 h 388144"/>
                <a:gd name="connsiteX11" fmla="*/ 152637 w 274087"/>
                <a:gd name="connsiteY11" fmla="*/ 319088 h 388144"/>
                <a:gd name="connsiteX12" fmla="*/ 131205 w 274087"/>
                <a:gd name="connsiteY12" fmla="*/ 335756 h 388144"/>
                <a:gd name="connsiteX13" fmla="*/ 124062 w 274087"/>
                <a:gd name="connsiteY13" fmla="*/ 340519 h 388144"/>
                <a:gd name="connsiteX14" fmla="*/ 114537 w 274087"/>
                <a:gd name="connsiteY14" fmla="*/ 354806 h 388144"/>
                <a:gd name="connsiteX15" fmla="*/ 100249 w 274087"/>
                <a:gd name="connsiteY15" fmla="*/ 364331 h 388144"/>
                <a:gd name="connsiteX16" fmla="*/ 93105 w 274087"/>
                <a:gd name="connsiteY16" fmla="*/ 369094 h 388144"/>
                <a:gd name="connsiteX17" fmla="*/ 69293 w 274087"/>
                <a:gd name="connsiteY17" fmla="*/ 373856 h 388144"/>
                <a:gd name="connsiteX18" fmla="*/ 33574 w 274087"/>
                <a:gd name="connsiteY18" fmla="*/ 378619 h 388144"/>
                <a:gd name="connsiteX19" fmla="*/ 12143 w 274087"/>
                <a:gd name="connsiteY19" fmla="*/ 385763 h 388144"/>
                <a:gd name="connsiteX20" fmla="*/ 4999 w 274087"/>
                <a:gd name="connsiteY20" fmla="*/ 388144 h 388144"/>
                <a:gd name="connsiteX21" fmla="*/ 237 w 274087"/>
                <a:gd name="connsiteY21" fmla="*/ 381000 h 388144"/>
                <a:gd name="connsiteX22" fmla="*/ 4999 w 274087"/>
                <a:gd name="connsiteY22" fmla="*/ 311944 h 388144"/>
                <a:gd name="connsiteX23" fmla="*/ 9762 w 274087"/>
                <a:gd name="connsiteY23" fmla="*/ 250031 h 388144"/>
                <a:gd name="connsiteX24" fmla="*/ 12143 w 274087"/>
                <a:gd name="connsiteY24" fmla="*/ 242888 h 388144"/>
                <a:gd name="connsiteX25" fmla="*/ 19287 w 274087"/>
                <a:gd name="connsiteY25" fmla="*/ 219075 h 388144"/>
                <a:gd name="connsiteX26" fmla="*/ 21668 w 274087"/>
                <a:gd name="connsiteY26" fmla="*/ 211931 h 388144"/>
                <a:gd name="connsiteX27" fmla="*/ 19287 w 274087"/>
                <a:gd name="connsiteY27" fmla="*/ 176213 h 388144"/>
                <a:gd name="connsiteX28" fmla="*/ 12143 w 274087"/>
                <a:gd name="connsiteY28" fmla="*/ 173831 h 388144"/>
                <a:gd name="connsiteX29" fmla="*/ 14524 w 274087"/>
                <a:gd name="connsiteY29" fmla="*/ 126206 h 388144"/>
                <a:gd name="connsiteX30" fmla="*/ 19287 w 274087"/>
                <a:gd name="connsiteY30" fmla="*/ 111919 h 388144"/>
                <a:gd name="connsiteX31" fmla="*/ 21668 w 274087"/>
                <a:gd name="connsiteY31" fmla="*/ 104775 h 388144"/>
                <a:gd name="connsiteX32" fmla="*/ 26430 w 274087"/>
                <a:gd name="connsiteY32" fmla="*/ 97631 h 388144"/>
                <a:gd name="connsiteX33" fmla="*/ 31193 w 274087"/>
                <a:gd name="connsiteY33" fmla="*/ 83344 h 388144"/>
                <a:gd name="connsiteX34" fmla="*/ 33574 w 274087"/>
                <a:gd name="connsiteY34" fmla="*/ 76200 h 388144"/>
                <a:gd name="connsiteX35" fmla="*/ 35955 w 274087"/>
                <a:gd name="connsiteY35" fmla="*/ 69056 h 388144"/>
                <a:gd name="connsiteX36" fmla="*/ 38337 w 274087"/>
                <a:gd name="connsiteY36" fmla="*/ 59531 h 388144"/>
                <a:gd name="connsiteX37" fmla="*/ 43099 w 274087"/>
                <a:gd name="connsiteY37" fmla="*/ 40481 h 388144"/>
                <a:gd name="connsiteX38" fmla="*/ 45480 w 274087"/>
                <a:gd name="connsiteY38" fmla="*/ 23813 h 388144"/>
                <a:gd name="connsiteX39" fmla="*/ 50243 w 274087"/>
                <a:gd name="connsiteY39" fmla="*/ 9525 h 388144"/>
                <a:gd name="connsiteX40" fmla="*/ 52624 w 274087"/>
                <a:gd name="connsiteY40" fmla="*/ 2381 h 388144"/>
                <a:gd name="connsiteX41" fmla="*/ 59768 w 274087"/>
                <a:gd name="connsiteY41" fmla="*/ 0 h 388144"/>
                <a:gd name="connsiteX42" fmla="*/ 74055 w 274087"/>
                <a:gd name="connsiteY42" fmla="*/ 2381 h 388144"/>
                <a:gd name="connsiteX43" fmla="*/ 85962 w 274087"/>
                <a:gd name="connsiteY43" fmla="*/ 16669 h 388144"/>
                <a:gd name="connsiteX44" fmla="*/ 95487 w 274087"/>
                <a:gd name="connsiteY44" fmla="*/ 26194 h 388144"/>
                <a:gd name="connsiteX45" fmla="*/ 114537 w 274087"/>
                <a:gd name="connsiteY45" fmla="*/ 47625 h 388144"/>
                <a:gd name="connsiteX46" fmla="*/ 116918 w 274087"/>
                <a:gd name="connsiteY46" fmla="*/ 54769 h 388144"/>
                <a:gd name="connsiteX47" fmla="*/ 126443 w 274087"/>
                <a:gd name="connsiteY47" fmla="*/ 69056 h 388144"/>
                <a:gd name="connsiteX48" fmla="*/ 138349 w 274087"/>
                <a:gd name="connsiteY48" fmla="*/ 88106 h 388144"/>
                <a:gd name="connsiteX49" fmla="*/ 150255 w 274087"/>
                <a:gd name="connsiteY49" fmla="*/ 90488 h 388144"/>
                <a:gd name="connsiteX50" fmla="*/ 166924 w 274087"/>
                <a:gd name="connsiteY50" fmla="*/ 111919 h 388144"/>
                <a:gd name="connsiteX51" fmla="*/ 171687 w 274087"/>
                <a:gd name="connsiteY51" fmla="*/ 157163 h 388144"/>
                <a:gd name="connsiteX52" fmla="*/ 176449 w 274087"/>
                <a:gd name="connsiteY52" fmla="*/ 164306 h 388144"/>
                <a:gd name="connsiteX53" fmla="*/ 185974 w 274087"/>
                <a:gd name="connsiteY53" fmla="*/ 166688 h 388144"/>
                <a:gd name="connsiteX54" fmla="*/ 193118 w 274087"/>
                <a:gd name="connsiteY54" fmla="*/ 169069 h 388144"/>
                <a:gd name="connsiteX55" fmla="*/ 209787 w 274087"/>
                <a:gd name="connsiteY55" fmla="*/ 178594 h 388144"/>
                <a:gd name="connsiteX56" fmla="*/ 224074 w 274087"/>
                <a:gd name="connsiteY56" fmla="*/ 188119 h 388144"/>
                <a:gd name="connsiteX57" fmla="*/ 238362 w 274087"/>
                <a:gd name="connsiteY57" fmla="*/ 197644 h 388144"/>
                <a:gd name="connsiteX58" fmla="*/ 252649 w 274087"/>
                <a:gd name="connsiteY58" fmla="*/ 209550 h 388144"/>
                <a:gd name="connsiteX59" fmla="*/ 274080 w 274087"/>
                <a:gd name="connsiteY59" fmla="*/ 223838 h 388144"/>
                <a:gd name="connsiteX0" fmla="*/ 274080 w 274087"/>
                <a:gd name="connsiteY0" fmla="*/ 223838 h 388144"/>
                <a:gd name="connsiteX1" fmla="*/ 255030 w 274087"/>
                <a:gd name="connsiteY1" fmla="*/ 247650 h 388144"/>
                <a:gd name="connsiteX2" fmla="*/ 250268 w 274087"/>
                <a:gd name="connsiteY2" fmla="*/ 269081 h 388144"/>
                <a:gd name="connsiteX3" fmla="*/ 247887 w 274087"/>
                <a:gd name="connsiteY3" fmla="*/ 276225 h 388144"/>
                <a:gd name="connsiteX4" fmla="*/ 240743 w 274087"/>
                <a:gd name="connsiteY4" fmla="*/ 278606 h 388144"/>
                <a:gd name="connsiteX5" fmla="*/ 214549 w 274087"/>
                <a:gd name="connsiteY5" fmla="*/ 280988 h 388144"/>
                <a:gd name="connsiteX6" fmla="*/ 193118 w 274087"/>
                <a:gd name="connsiteY6" fmla="*/ 288131 h 388144"/>
                <a:gd name="connsiteX7" fmla="*/ 183593 w 274087"/>
                <a:gd name="connsiteY7" fmla="*/ 290513 h 388144"/>
                <a:gd name="connsiteX8" fmla="*/ 176449 w 274087"/>
                <a:gd name="connsiteY8" fmla="*/ 292894 h 388144"/>
                <a:gd name="connsiteX9" fmla="*/ 162162 w 274087"/>
                <a:gd name="connsiteY9" fmla="*/ 304800 h 388144"/>
                <a:gd name="connsiteX10" fmla="*/ 155018 w 274087"/>
                <a:gd name="connsiteY10" fmla="*/ 311944 h 388144"/>
                <a:gd name="connsiteX11" fmla="*/ 152637 w 274087"/>
                <a:gd name="connsiteY11" fmla="*/ 319088 h 388144"/>
                <a:gd name="connsiteX12" fmla="*/ 131205 w 274087"/>
                <a:gd name="connsiteY12" fmla="*/ 335756 h 388144"/>
                <a:gd name="connsiteX13" fmla="*/ 124062 w 274087"/>
                <a:gd name="connsiteY13" fmla="*/ 340519 h 388144"/>
                <a:gd name="connsiteX14" fmla="*/ 114537 w 274087"/>
                <a:gd name="connsiteY14" fmla="*/ 354806 h 388144"/>
                <a:gd name="connsiteX15" fmla="*/ 100249 w 274087"/>
                <a:gd name="connsiteY15" fmla="*/ 364331 h 388144"/>
                <a:gd name="connsiteX16" fmla="*/ 93105 w 274087"/>
                <a:gd name="connsiteY16" fmla="*/ 369094 h 388144"/>
                <a:gd name="connsiteX17" fmla="*/ 69293 w 274087"/>
                <a:gd name="connsiteY17" fmla="*/ 373856 h 388144"/>
                <a:gd name="connsiteX18" fmla="*/ 33574 w 274087"/>
                <a:gd name="connsiteY18" fmla="*/ 378619 h 388144"/>
                <a:gd name="connsiteX19" fmla="*/ 12143 w 274087"/>
                <a:gd name="connsiteY19" fmla="*/ 385763 h 388144"/>
                <a:gd name="connsiteX20" fmla="*/ 4999 w 274087"/>
                <a:gd name="connsiteY20" fmla="*/ 388144 h 388144"/>
                <a:gd name="connsiteX21" fmla="*/ 237 w 274087"/>
                <a:gd name="connsiteY21" fmla="*/ 381000 h 388144"/>
                <a:gd name="connsiteX22" fmla="*/ 4999 w 274087"/>
                <a:gd name="connsiteY22" fmla="*/ 311944 h 388144"/>
                <a:gd name="connsiteX23" fmla="*/ 9762 w 274087"/>
                <a:gd name="connsiteY23" fmla="*/ 250031 h 388144"/>
                <a:gd name="connsiteX24" fmla="*/ 12143 w 274087"/>
                <a:gd name="connsiteY24" fmla="*/ 242888 h 388144"/>
                <a:gd name="connsiteX25" fmla="*/ 19287 w 274087"/>
                <a:gd name="connsiteY25" fmla="*/ 219075 h 388144"/>
                <a:gd name="connsiteX26" fmla="*/ 21668 w 274087"/>
                <a:gd name="connsiteY26" fmla="*/ 211931 h 388144"/>
                <a:gd name="connsiteX27" fmla="*/ 19287 w 274087"/>
                <a:gd name="connsiteY27" fmla="*/ 176213 h 388144"/>
                <a:gd name="connsiteX28" fmla="*/ 12143 w 274087"/>
                <a:gd name="connsiteY28" fmla="*/ 173831 h 388144"/>
                <a:gd name="connsiteX29" fmla="*/ 14524 w 274087"/>
                <a:gd name="connsiteY29" fmla="*/ 126206 h 388144"/>
                <a:gd name="connsiteX30" fmla="*/ 19287 w 274087"/>
                <a:gd name="connsiteY30" fmla="*/ 111919 h 388144"/>
                <a:gd name="connsiteX31" fmla="*/ 21668 w 274087"/>
                <a:gd name="connsiteY31" fmla="*/ 104775 h 388144"/>
                <a:gd name="connsiteX32" fmla="*/ 26430 w 274087"/>
                <a:gd name="connsiteY32" fmla="*/ 97631 h 388144"/>
                <a:gd name="connsiteX33" fmla="*/ 31193 w 274087"/>
                <a:gd name="connsiteY33" fmla="*/ 83344 h 388144"/>
                <a:gd name="connsiteX34" fmla="*/ 33574 w 274087"/>
                <a:gd name="connsiteY34" fmla="*/ 76200 h 388144"/>
                <a:gd name="connsiteX35" fmla="*/ 35955 w 274087"/>
                <a:gd name="connsiteY35" fmla="*/ 69056 h 388144"/>
                <a:gd name="connsiteX36" fmla="*/ 38337 w 274087"/>
                <a:gd name="connsiteY36" fmla="*/ 59531 h 388144"/>
                <a:gd name="connsiteX37" fmla="*/ 43099 w 274087"/>
                <a:gd name="connsiteY37" fmla="*/ 40481 h 388144"/>
                <a:gd name="connsiteX38" fmla="*/ 45480 w 274087"/>
                <a:gd name="connsiteY38" fmla="*/ 23813 h 388144"/>
                <a:gd name="connsiteX39" fmla="*/ 50243 w 274087"/>
                <a:gd name="connsiteY39" fmla="*/ 9525 h 388144"/>
                <a:gd name="connsiteX40" fmla="*/ 52624 w 274087"/>
                <a:gd name="connsiteY40" fmla="*/ 2381 h 388144"/>
                <a:gd name="connsiteX41" fmla="*/ 59768 w 274087"/>
                <a:gd name="connsiteY41" fmla="*/ 0 h 388144"/>
                <a:gd name="connsiteX42" fmla="*/ 74055 w 274087"/>
                <a:gd name="connsiteY42" fmla="*/ 2381 h 388144"/>
                <a:gd name="connsiteX43" fmla="*/ 85962 w 274087"/>
                <a:gd name="connsiteY43" fmla="*/ 16669 h 388144"/>
                <a:gd name="connsiteX44" fmla="*/ 95487 w 274087"/>
                <a:gd name="connsiteY44" fmla="*/ 26194 h 388144"/>
                <a:gd name="connsiteX45" fmla="*/ 114537 w 274087"/>
                <a:gd name="connsiteY45" fmla="*/ 47625 h 388144"/>
                <a:gd name="connsiteX46" fmla="*/ 116918 w 274087"/>
                <a:gd name="connsiteY46" fmla="*/ 54769 h 388144"/>
                <a:gd name="connsiteX47" fmla="*/ 126443 w 274087"/>
                <a:gd name="connsiteY47" fmla="*/ 69056 h 388144"/>
                <a:gd name="connsiteX48" fmla="*/ 138349 w 274087"/>
                <a:gd name="connsiteY48" fmla="*/ 88106 h 388144"/>
                <a:gd name="connsiteX49" fmla="*/ 150255 w 274087"/>
                <a:gd name="connsiteY49" fmla="*/ 90488 h 388144"/>
                <a:gd name="connsiteX50" fmla="*/ 166924 w 274087"/>
                <a:gd name="connsiteY50" fmla="*/ 111919 h 388144"/>
                <a:gd name="connsiteX51" fmla="*/ 174068 w 274087"/>
                <a:gd name="connsiteY51" fmla="*/ 130969 h 388144"/>
                <a:gd name="connsiteX52" fmla="*/ 171687 w 274087"/>
                <a:gd name="connsiteY52" fmla="*/ 157163 h 388144"/>
                <a:gd name="connsiteX53" fmla="*/ 176449 w 274087"/>
                <a:gd name="connsiteY53" fmla="*/ 164306 h 388144"/>
                <a:gd name="connsiteX54" fmla="*/ 185974 w 274087"/>
                <a:gd name="connsiteY54" fmla="*/ 166688 h 388144"/>
                <a:gd name="connsiteX55" fmla="*/ 193118 w 274087"/>
                <a:gd name="connsiteY55" fmla="*/ 169069 h 388144"/>
                <a:gd name="connsiteX56" fmla="*/ 209787 w 274087"/>
                <a:gd name="connsiteY56" fmla="*/ 178594 h 388144"/>
                <a:gd name="connsiteX57" fmla="*/ 224074 w 274087"/>
                <a:gd name="connsiteY57" fmla="*/ 188119 h 388144"/>
                <a:gd name="connsiteX58" fmla="*/ 238362 w 274087"/>
                <a:gd name="connsiteY58" fmla="*/ 197644 h 388144"/>
                <a:gd name="connsiteX59" fmla="*/ 252649 w 274087"/>
                <a:gd name="connsiteY59" fmla="*/ 209550 h 388144"/>
                <a:gd name="connsiteX60" fmla="*/ 274080 w 274087"/>
                <a:gd name="connsiteY60" fmla="*/ 223838 h 388144"/>
                <a:gd name="connsiteX0" fmla="*/ 274080 w 274087"/>
                <a:gd name="connsiteY0" fmla="*/ 223838 h 388144"/>
                <a:gd name="connsiteX1" fmla="*/ 255030 w 274087"/>
                <a:gd name="connsiteY1" fmla="*/ 247650 h 388144"/>
                <a:gd name="connsiteX2" fmla="*/ 250268 w 274087"/>
                <a:gd name="connsiteY2" fmla="*/ 269081 h 388144"/>
                <a:gd name="connsiteX3" fmla="*/ 247887 w 274087"/>
                <a:gd name="connsiteY3" fmla="*/ 276225 h 388144"/>
                <a:gd name="connsiteX4" fmla="*/ 240743 w 274087"/>
                <a:gd name="connsiteY4" fmla="*/ 278606 h 388144"/>
                <a:gd name="connsiteX5" fmla="*/ 214549 w 274087"/>
                <a:gd name="connsiteY5" fmla="*/ 280988 h 388144"/>
                <a:gd name="connsiteX6" fmla="*/ 193118 w 274087"/>
                <a:gd name="connsiteY6" fmla="*/ 288131 h 388144"/>
                <a:gd name="connsiteX7" fmla="*/ 183593 w 274087"/>
                <a:gd name="connsiteY7" fmla="*/ 290513 h 388144"/>
                <a:gd name="connsiteX8" fmla="*/ 176449 w 274087"/>
                <a:gd name="connsiteY8" fmla="*/ 292894 h 388144"/>
                <a:gd name="connsiteX9" fmla="*/ 162162 w 274087"/>
                <a:gd name="connsiteY9" fmla="*/ 304800 h 388144"/>
                <a:gd name="connsiteX10" fmla="*/ 155018 w 274087"/>
                <a:gd name="connsiteY10" fmla="*/ 311944 h 388144"/>
                <a:gd name="connsiteX11" fmla="*/ 152637 w 274087"/>
                <a:gd name="connsiteY11" fmla="*/ 319088 h 388144"/>
                <a:gd name="connsiteX12" fmla="*/ 131205 w 274087"/>
                <a:gd name="connsiteY12" fmla="*/ 335756 h 388144"/>
                <a:gd name="connsiteX13" fmla="*/ 124062 w 274087"/>
                <a:gd name="connsiteY13" fmla="*/ 340519 h 388144"/>
                <a:gd name="connsiteX14" fmla="*/ 114537 w 274087"/>
                <a:gd name="connsiteY14" fmla="*/ 354806 h 388144"/>
                <a:gd name="connsiteX15" fmla="*/ 100249 w 274087"/>
                <a:gd name="connsiteY15" fmla="*/ 364331 h 388144"/>
                <a:gd name="connsiteX16" fmla="*/ 93105 w 274087"/>
                <a:gd name="connsiteY16" fmla="*/ 369094 h 388144"/>
                <a:gd name="connsiteX17" fmla="*/ 69293 w 274087"/>
                <a:gd name="connsiteY17" fmla="*/ 373856 h 388144"/>
                <a:gd name="connsiteX18" fmla="*/ 33574 w 274087"/>
                <a:gd name="connsiteY18" fmla="*/ 378619 h 388144"/>
                <a:gd name="connsiteX19" fmla="*/ 12143 w 274087"/>
                <a:gd name="connsiteY19" fmla="*/ 385763 h 388144"/>
                <a:gd name="connsiteX20" fmla="*/ 4999 w 274087"/>
                <a:gd name="connsiteY20" fmla="*/ 388144 h 388144"/>
                <a:gd name="connsiteX21" fmla="*/ 237 w 274087"/>
                <a:gd name="connsiteY21" fmla="*/ 381000 h 388144"/>
                <a:gd name="connsiteX22" fmla="*/ 4999 w 274087"/>
                <a:gd name="connsiteY22" fmla="*/ 311944 h 388144"/>
                <a:gd name="connsiteX23" fmla="*/ 9762 w 274087"/>
                <a:gd name="connsiteY23" fmla="*/ 250031 h 388144"/>
                <a:gd name="connsiteX24" fmla="*/ 12143 w 274087"/>
                <a:gd name="connsiteY24" fmla="*/ 242888 h 388144"/>
                <a:gd name="connsiteX25" fmla="*/ 19287 w 274087"/>
                <a:gd name="connsiteY25" fmla="*/ 219075 h 388144"/>
                <a:gd name="connsiteX26" fmla="*/ 21668 w 274087"/>
                <a:gd name="connsiteY26" fmla="*/ 211931 h 388144"/>
                <a:gd name="connsiteX27" fmla="*/ 19287 w 274087"/>
                <a:gd name="connsiteY27" fmla="*/ 176213 h 388144"/>
                <a:gd name="connsiteX28" fmla="*/ 12143 w 274087"/>
                <a:gd name="connsiteY28" fmla="*/ 173831 h 388144"/>
                <a:gd name="connsiteX29" fmla="*/ 14524 w 274087"/>
                <a:gd name="connsiteY29" fmla="*/ 126206 h 388144"/>
                <a:gd name="connsiteX30" fmla="*/ 19287 w 274087"/>
                <a:gd name="connsiteY30" fmla="*/ 111919 h 388144"/>
                <a:gd name="connsiteX31" fmla="*/ 21668 w 274087"/>
                <a:gd name="connsiteY31" fmla="*/ 104775 h 388144"/>
                <a:gd name="connsiteX32" fmla="*/ 26430 w 274087"/>
                <a:gd name="connsiteY32" fmla="*/ 97631 h 388144"/>
                <a:gd name="connsiteX33" fmla="*/ 31193 w 274087"/>
                <a:gd name="connsiteY33" fmla="*/ 83344 h 388144"/>
                <a:gd name="connsiteX34" fmla="*/ 33574 w 274087"/>
                <a:gd name="connsiteY34" fmla="*/ 76200 h 388144"/>
                <a:gd name="connsiteX35" fmla="*/ 35955 w 274087"/>
                <a:gd name="connsiteY35" fmla="*/ 69056 h 388144"/>
                <a:gd name="connsiteX36" fmla="*/ 38337 w 274087"/>
                <a:gd name="connsiteY36" fmla="*/ 59531 h 388144"/>
                <a:gd name="connsiteX37" fmla="*/ 43099 w 274087"/>
                <a:gd name="connsiteY37" fmla="*/ 40481 h 388144"/>
                <a:gd name="connsiteX38" fmla="*/ 45480 w 274087"/>
                <a:gd name="connsiteY38" fmla="*/ 23813 h 388144"/>
                <a:gd name="connsiteX39" fmla="*/ 50243 w 274087"/>
                <a:gd name="connsiteY39" fmla="*/ 9525 h 388144"/>
                <a:gd name="connsiteX40" fmla="*/ 52624 w 274087"/>
                <a:gd name="connsiteY40" fmla="*/ 2381 h 388144"/>
                <a:gd name="connsiteX41" fmla="*/ 59768 w 274087"/>
                <a:gd name="connsiteY41" fmla="*/ 0 h 388144"/>
                <a:gd name="connsiteX42" fmla="*/ 74055 w 274087"/>
                <a:gd name="connsiteY42" fmla="*/ 2381 h 388144"/>
                <a:gd name="connsiteX43" fmla="*/ 85962 w 274087"/>
                <a:gd name="connsiteY43" fmla="*/ 16669 h 388144"/>
                <a:gd name="connsiteX44" fmla="*/ 95487 w 274087"/>
                <a:gd name="connsiteY44" fmla="*/ 26194 h 388144"/>
                <a:gd name="connsiteX45" fmla="*/ 114537 w 274087"/>
                <a:gd name="connsiteY45" fmla="*/ 47625 h 388144"/>
                <a:gd name="connsiteX46" fmla="*/ 116918 w 274087"/>
                <a:gd name="connsiteY46" fmla="*/ 54769 h 388144"/>
                <a:gd name="connsiteX47" fmla="*/ 126443 w 274087"/>
                <a:gd name="connsiteY47" fmla="*/ 69056 h 388144"/>
                <a:gd name="connsiteX48" fmla="*/ 138349 w 274087"/>
                <a:gd name="connsiteY48" fmla="*/ 88106 h 388144"/>
                <a:gd name="connsiteX49" fmla="*/ 150255 w 274087"/>
                <a:gd name="connsiteY49" fmla="*/ 90488 h 388144"/>
                <a:gd name="connsiteX50" fmla="*/ 166924 w 274087"/>
                <a:gd name="connsiteY50" fmla="*/ 111919 h 388144"/>
                <a:gd name="connsiteX51" fmla="*/ 176449 w 274087"/>
                <a:gd name="connsiteY51" fmla="*/ 114301 h 388144"/>
                <a:gd name="connsiteX52" fmla="*/ 171687 w 274087"/>
                <a:gd name="connsiteY52" fmla="*/ 157163 h 388144"/>
                <a:gd name="connsiteX53" fmla="*/ 176449 w 274087"/>
                <a:gd name="connsiteY53" fmla="*/ 164306 h 388144"/>
                <a:gd name="connsiteX54" fmla="*/ 185974 w 274087"/>
                <a:gd name="connsiteY54" fmla="*/ 166688 h 388144"/>
                <a:gd name="connsiteX55" fmla="*/ 193118 w 274087"/>
                <a:gd name="connsiteY55" fmla="*/ 169069 h 388144"/>
                <a:gd name="connsiteX56" fmla="*/ 209787 w 274087"/>
                <a:gd name="connsiteY56" fmla="*/ 178594 h 388144"/>
                <a:gd name="connsiteX57" fmla="*/ 224074 w 274087"/>
                <a:gd name="connsiteY57" fmla="*/ 188119 h 388144"/>
                <a:gd name="connsiteX58" fmla="*/ 238362 w 274087"/>
                <a:gd name="connsiteY58" fmla="*/ 197644 h 388144"/>
                <a:gd name="connsiteX59" fmla="*/ 252649 w 274087"/>
                <a:gd name="connsiteY59" fmla="*/ 209550 h 388144"/>
                <a:gd name="connsiteX60" fmla="*/ 274080 w 274087"/>
                <a:gd name="connsiteY60" fmla="*/ 223838 h 388144"/>
                <a:gd name="connsiteX0" fmla="*/ 274080 w 274087"/>
                <a:gd name="connsiteY0" fmla="*/ 223838 h 388144"/>
                <a:gd name="connsiteX1" fmla="*/ 255030 w 274087"/>
                <a:gd name="connsiteY1" fmla="*/ 247650 h 388144"/>
                <a:gd name="connsiteX2" fmla="*/ 250268 w 274087"/>
                <a:gd name="connsiteY2" fmla="*/ 269081 h 388144"/>
                <a:gd name="connsiteX3" fmla="*/ 247887 w 274087"/>
                <a:gd name="connsiteY3" fmla="*/ 276225 h 388144"/>
                <a:gd name="connsiteX4" fmla="*/ 240743 w 274087"/>
                <a:gd name="connsiteY4" fmla="*/ 278606 h 388144"/>
                <a:gd name="connsiteX5" fmla="*/ 214549 w 274087"/>
                <a:gd name="connsiteY5" fmla="*/ 280988 h 388144"/>
                <a:gd name="connsiteX6" fmla="*/ 193118 w 274087"/>
                <a:gd name="connsiteY6" fmla="*/ 288131 h 388144"/>
                <a:gd name="connsiteX7" fmla="*/ 183593 w 274087"/>
                <a:gd name="connsiteY7" fmla="*/ 290513 h 388144"/>
                <a:gd name="connsiteX8" fmla="*/ 176449 w 274087"/>
                <a:gd name="connsiteY8" fmla="*/ 292894 h 388144"/>
                <a:gd name="connsiteX9" fmla="*/ 162162 w 274087"/>
                <a:gd name="connsiteY9" fmla="*/ 304800 h 388144"/>
                <a:gd name="connsiteX10" fmla="*/ 155018 w 274087"/>
                <a:gd name="connsiteY10" fmla="*/ 311944 h 388144"/>
                <a:gd name="connsiteX11" fmla="*/ 152637 w 274087"/>
                <a:gd name="connsiteY11" fmla="*/ 319088 h 388144"/>
                <a:gd name="connsiteX12" fmla="*/ 131205 w 274087"/>
                <a:gd name="connsiteY12" fmla="*/ 335756 h 388144"/>
                <a:gd name="connsiteX13" fmla="*/ 124062 w 274087"/>
                <a:gd name="connsiteY13" fmla="*/ 340519 h 388144"/>
                <a:gd name="connsiteX14" fmla="*/ 114537 w 274087"/>
                <a:gd name="connsiteY14" fmla="*/ 354806 h 388144"/>
                <a:gd name="connsiteX15" fmla="*/ 100249 w 274087"/>
                <a:gd name="connsiteY15" fmla="*/ 364331 h 388144"/>
                <a:gd name="connsiteX16" fmla="*/ 93105 w 274087"/>
                <a:gd name="connsiteY16" fmla="*/ 369094 h 388144"/>
                <a:gd name="connsiteX17" fmla="*/ 69293 w 274087"/>
                <a:gd name="connsiteY17" fmla="*/ 373856 h 388144"/>
                <a:gd name="connsiteX18" fmla="*/ 33574 w 274087"/>
                <a:gd name="connsiteY18" fmla="*/ 378619 h 388144"/>
                <a:gd name="connsiteX19" fmla="*/ 12143 w 274087"/>
                <a:gd name="connsiteY19" fmla="*/ 385763 h 388144"/>
                <a:gd name="connsiteX20" fmla="*/ 4999 w 274087"/>
                <a:gd name="connsiteY20" fmla="*/ 388144 h 388144"/>
                <a:gd name="connsiteX21" fmla="*/ 237 w 274087"/>
                <a:gd name="connsiteY21" fmla="*/ 381000 h 388144"/>
                <a:gd name="connsiteX22" fmla="*/ 4999 w 274087"/>
                <a:gd name="connsiteY22" fmla="*/ 311944 h 388144"/>
                <a:gd name="connsiteX23" fmla="*/ 9762 w 274087"/>
                <a:gd name="connsiteY23" fmla="*/ 250031 h 388144"/>
                <a:gd name="connsiteX24" fmla="*/ 12143 w 274087"/>
                <a:gd name="connsiteY24" fmla="*/ 242888 h 388144"/>
                <a:gd name="connsiteX25" fmla="*/ 19287 w 274087"/>
                <a:gd name="connsiteY25" fmla="*/ 219075 h 388144"/>
                <a:gd name="connsiteX26" fmla="*/ 21668 w 274087"/>
                <a:gd name="connsiteY26" fmla="*/ 211931 h 388144"/>
                <a:gd name="connsiteX27" fmla="*/ 19287 w 274087"/>
                <a:gd name="connsiteY27" fmla="*/ 176213 h 388144"/>
                <a:gd name="connsiteX28" fmla="*/ 12143 w 274087"/>
                <a:gd name="connsiteY28" fmla="*/ 173831 h 388144"/>
                <a:gd name="connsiteX29" fmla="*/ 14524 w 274087"/>
                <a:gd name="connsiteY29" fmla="*/ 126206 h 388144"/>
                <a:gd name="connsiteX30" fmla="*/ 19287 w 274087"/>
                <a:gd name="connsiteY30" fmla="*/ 111919 h 388144"/>
                <a:gd name="connsiteX31" fmla="*/ 21668 w 274087"/>
                <a:gd name="connsiteY31" fmla="*/ 104775 h 388144"/>
                <a:gd name="connsiteX32" fmla="*/ 26430 w 274087"/>
                <a:gd name="connsiteY32" fmla="*/ 97631 h 388144"/>
                <a:gd name="connsiteX33" fmla="*/ 31193 w 274087"/>
                <a:gd name="connsiteY33" fmla="*/ 83344 h 388144"/>
                <a:gd name="connsiteX34" fmla="*/ 33574 w 274087"/>
                <a:gd name="connsiteY34" fmla="*/ 76200 h 388144"/>
                <a:gd name="connsiteX35" fmla="*/ 35955 w 274087"/>
                <a:gd name="connsiteY35" fmla="*/ 69056 h 388144"/>
                <a:gd name="connsiteX36" fmla="*/ 38337 w 274087"/>
                <a:gd name="connsiteY36" fmla="*/ 59531 h 388144"/>
                <a:gd name="connsiteX37" fmla="*/ 43099 w 274087"/>
                <a:gd name="connsiteY37" fmla="*/ 40481 h 388144"/>
                <a:gd name="connsiteX38" fmla="*/ 45480 w 274087"/>
                <a:gd name="connsiteY38" fmla="*/ 23813 h 388144"/>
                <a:gd name="connsiteX39" fmla="*/ 50243 w 274087"/>
                <a:gd name="connsiteY39" fmla="*/ 9525 h 388144"/>
                <a:gd name="connsiteX40" fmla="*/ 52624 w 274087"/>
                <a:gd name="connsiteY40" fmla="*/ 2381 h 388144"/>
                <a:gd name="connsiteX41" fmla="*/ 59768 w 274087"/>
                <a:gd name="connsiteY41" fmla="*/ 0 h 388144"/>
                <a:gd name="connsiteX42" fmla="*/ 74055 w 274087"/>
                <a:gd name="connsiteY42" fmla="*/ 2381 h 388144"/>
                <a:gd name="connsiteX43" fmla="*/ 85962 w 274087"/>
                <a:gd name="connsiteY43" fmla="*/ 16669 h 388144"/>
                <a:gd name="connsiteX44" fmla="*/ 95487 w 274087"/>
                <a:gd name="connsiteY44" fmla="*/ 26194 h 388144"/>
                <a:gd name="connsiteX45" fmla="*/ 114537 w 274087"/>
                <a:gd name="connsiteY45" fmla="*/ 47625 h 388144"/>
                <a:gd name="connsiteX46" fmla="*/ 116918 w 274087"/>
                <a:gd name="connsiteY46" fmla="*/ 54769 h 388144"/>
                <a:gd name="connsiteX47" fmla="*/ 126443 w 274087"/>
                <a:gd name="connsiteY47" fmla="*/ 69056 h 388144"/>
                <a:gd name="connsiteX48" fmla="*/ 138349 w 274087"/>
                <a:gd name="connsiteY48" fmla="*/ 88106 h 388144"/>
                <a:gd name="connsiteX49" fmla="*/ 150255 w 274087"/>
                <a:gd name="connsiteY49" fmla="*/ 90488 h 388144"/>
                <a:gd name="connsiteX50" fmla="*/ 166924 w 274087"/>
                <a:gd name="connsiteY50" fmla="*/ 111919 h 388144"/>
                <a:gd name="connsiteX51" fmla="*/ 171687 w 274087"/>
                <a:gd name="connsiteY51" fmla="*/ 157163 h 388144"/>
                <a:gd name="connsiteX52" fmla="*/ 176449 w 274087"/>
                <a:gd name="connsiteY52" fmla="*/ 164306 h 388144"/>
                <a:gd name="connsiteX53" fmla="*/ 185974 w 274087"/>
                <a:gd name="connsiteY53" fmla="*/ 166688 h 388144"/>
                <a:gd name="connsiteX54" fmla="*/ 193118 w 274087"/>
                <a:gd name="connsiteY54" fmla="*/ 169069 h 388144"/>
                <a:gd name="connsiteX55" fmla="*/ 209787 w 274087"/>
                <a:gd name="connsiteY55" fmla="*/ 178594 h 388144"/>
                <a:gd name="connsiteX56" fmla="*/ 224074 w 274087"/>
                <a:gd name="connsiteY56" fmla="*/ 188119 h 388144"/>
                <a:gd name="connsiteX57" fmla="*/ 238362 w 274087"/>
                <a:gd name="connsiteY57" fmla="*/ 197644 h 388144"/>
                <a:gd name="connsiteX58" fmla="*/ 252649 w 274087"/>
                <a:gd name="connsiteY58" fmla="*/ 209550 h 388144"/>
                <a:gd name="connsiteX59" fmla="*/ 274080 w 274087"/>
                <a:gd name="connsiteY59" fmla="*/ 223838 h 388144"/>
                <a:gd name="connsiteX0" fmla="*/ 274080 w 274087"/>
                <a:gd name="connsiteY0" fmla="*/ 223838 h 388144"/>
                <a:gd name="connsiteX1" fmla="*/ 255030 w 274087"/>
                <a:gd name="connsiteY1" fmla="*/ 247650 h 388144"/>
                <a:gd name="connsiteX2" fmla="*/ 250268 w 274087"/>
                <a:gd name="connsiteY2" fmla="*/ 269081 h 388144"/>
                <a:gd name="connsiteX3" fmla="*/ 247887 w 274087"/>
                <a:gd name="connsiteY3" fmla="*/ 276225 h 388144"/>
                <a:gd name="connsiteX4" fmla="*/ 240743 w 274087"/>
                <a:gd name="connsiteY4" fmla="*/ 278606 h 388144"/>
                <a:gd name="connsiteX5" fmla="*/ 214549 w 274087"/>
                <a:gd name="connsiteY5" fmla="*/ 280988 h 388144"/>
                <a:gd name="connsiteX6" fmla="*/ 193118 w 274087"/>
                <a:gd name="connsiteY6" fmla="*/ 288131 h 388144"/>
                <a:gd name="connsiteX7" fmla="*/ 183593 w 274087"/>
                <a:gd name="connsiteY7" fmla="*/ 290513 h 388144"/>
                <a:gd name="connsiteX8" fmla="*/ 176449 w 274087"/>
                <a:gd name="connsiteY8" fmla="*/ 292894 h 388144"/>
                <a:gd name="connsiteX9" fmla="*/ 162162 w 274087"/>
                <a:gd name="connsiteY9" fmla="*/ 304800 h 388144"/>
                <a:gd name="connsiteX10" fmla="*/ 155018 w 274087"/>
                <a:gd name="connsiteY10" fmla="*/ 311944 h 388144"/>
                <a:gd name="connsiteX11" fmla="*/ 152637 w 274087"/>
                <a:gd name="connsiteY11" fmla="*/ 319088 h 388144"/>
                <a:gd name="connsiteX12" fmla="*/ 131205 w 274087"/>
                <a:gd name="connsiteY12" fmla="*/ 335756 h 388144"/>
                <a:gd name="connsiteX13" fmla="*/ 124062 w 274087"/>
                <a:gd name="connsiteY13" fmla="*/ 340519 h 388144"/>
                <a:gd name="connsiteX14" fmla="*/ 114537 w 274087"/>
                <a:gd name="connsiteY14" fmla="*/ 354806 h 388144"/>
                <a:gd name="connsiteX15" fmla="*/ 100249 w 274087"/>
                <a:gd name="connsiteY15" fmla="*/ 364331 h 388144"/>
                <a:gd name="connsiteX16" fmla="*/ 93105 w 274087"/>
                <a:gd name="connsiteY16" fmla="*/ 369094 h 388144"/>
                <a:gd name="connsiteX17" fmla="*/ 69293 w 274087"/>
                <a:gd name="connsiteY17" fmla="*/ 373856 h 388144"/>
                <a:gd name="connsiteX18" fmla="*/ 33574 w 274087"/>
                <a:gd name="connsiteY18" fmla="*/ 378619 h 388144"/>
                <a:gd name="connsiteX19" fmla="*/ 12143 w 274087"/>
                <a:gd name="connsiteY19" fmla="*/ 385763 h 388144"/>
                <a:gd name="connsiteX20" fmla="*/ 4999 w 274087"/>
                <a:gd name="connsiteY20" fmla="*/ 388144 h 388144"/>
                <a:gd name="connsiteX21" fmla="*/ 237 w 274087"/>
                <a:gd name="connsiteY21" fmla="*/ 381000 h 388144"/>
                <a:gd name="connsiteX22" fmla="*/ 4999 w 274087"/>
                <a:gd name="connsiteY22" fmla="*/ 311944 h 388144"/>
                <a:gd name="connsiteX23" fmla="*/ 9762 w 274087"/>
                <a:gd name="connsiteY23" fmla="*/ 250031 h 388144"/>
                <a:gd name="connsiteX24" fmla="*/ 12143 w 274087"/>
                <a:gd name="connsiteY24" fmla="*/ 242888 h 388144"/>
                <a:gd name="connsiteX25" fmla="*/ 19287 w 274087"/>
                <a:gd name="connsiteY25" fmla="*/ 219075 h 388144"/>
                <a:gd name="connsiteX26" fmla="*/ 21668 w 274087"/>
                <a:gd name="connsiteY26" fmla="*/ 211931 h 388144"/>
                <a:gd name="connsiteX27" fmla="*/ 19287 w 274087"/>
                <a:gd name="connsiteY27" fmla="*/ 176213 h 388144"/>
                <a:gd name="connsiteX28" fmla="*/ 12143 w 274087"/>
                <a:gd name="connsiteY28" fmla="*/ 173831 h 388144"/>
                <a:gd name="connsiteX29" fmla="*/ 14524 w 274087"/>
                <a:gd name="connsiteY29" fmla="*/ 126206 h 388144"/>
                <a:gd name="connsiteX30" fmla="*/ 19287 w 274087"/>
                <a:gd name="connsiteY30" fmla="*/ 111919 h 388144"/>
                <a:gd name="connsiteX31" fmla="*/ 21668 w 274087"/>
                <a:gd name="connsiteY31" fmla="*/ 104775 h 388144"/>
                <a:gd name="connsiteX32" fmla="*/ 26430 w 274087"/>
                <a:gd name="connsiteY32" fmla="*/ 97631 h 388144"/>
                <a:gd name="connsiteX33" fmla="*/ 31193 w 274087"/>
                <a:gd name="connsiteY33" fmla="*/ 83344 h 388144"/>
                <a:gd name="connsiteX34" fmla="*/ 33574 w 274087"/>
                <a:gd name="connsiteY34" fmla="*/ 76200 h 388144"/>
                <a:gd name="connsiteX35" fmla="*/ 35955 w 274087"/>
                <a:gd name="connsiteY35" fmla="*/ 69056 h 388144"/>
                <a:gd name="connsiteX36" fmla="*/ 38337 w 274087"/>
                <a:gd name="connsiteY36" fmla="*/ 59531 h 388144"/>
                <a:gd name="connsiteX37" fmla="*/ 43099 w 274087"/>
                <a:gd name="connsiteY37" fmla="*/ 40481 h 388144"/>
                <a:gd name="connsiteX38" fmla="*/ 45480 w 274087"/>
                <a:gd name="connsiteY38" fmla="*/ 23813 h 388144"/>
                <a:gd name="connsiteX39" fmla="*/ 50243 w 274087"/>
                <a:gd name="connsiteY39" fmla="*/ 9525 h 388144"/>
                <a:gd name="connsiteX40" fmla="*/ 52624 w 274087"/>
                <a:gd name="connsiteY40" fmla="*/ 2381 h 388144"/>
                <a:gd name="connsiteX41" fmla="*/ 59768 w 274087"/>
                <a:gd name="connsiteY41" fmla="*/ 0 h 388144"/>
                <a:gd name="connsiteX42" fmla="*/ 74055 w 274087"/>
                <a:gd name="connsiteY42" fmla="*/ 2381 h 388144"/>
                <a:gd name="connsiteX43" fmla="*/ 85962 w 274087"/>
                <a:gd name="connsiteY43" fmla="*/ 16669 h 388144"/>
                <a:gd name="connsiteX44" fmla="*/ 95487 w 274087"/>
                <a:gd name="connsiteY44" fmla="*/ 26194 h 388144"/>
                <a:gd name="connsiteX45" fmla="*/ 114537 w 274087"/>
                <a:gd name="connsiteY45" fmla="*/ 47625 h 388144"/>
                <a:gd name="connsiteX46" fmla="*/ 116918 w 274087"/>
                <a:gd name="connsiteY46" fmla="*/ 54769 h 388144"/>
                <a:gd name="connsiteX47" fmla="*/ 126443 w 274087"/>
                <a:gd name="connsiteY47" fmla="*/ 69056 h 388144"/>
                <a:gd name="connsiteX48" fmla="*/ 138349 w 274087"/>
                <a:gd name="connsiteY48" fmla="*/ 88106 h 388144"/>
                <a:gd name="connsiteX49" fmla="*/ 150255 w 274087"/>
                <a:gd name="connsiteY49" fmla="*/ 90488 h 388144"/>
                <a:gd name="connsiteX50" fmla="*/ 174067 w 274087"/>
                <a:gd name="connsiteY50" fmla="*/ 107156 h 388144"/>
                <a:gd name="connsiteX51" fmla="*/ 171687 w 274087"/>
                <a:gd name="connsiteY51" fmla="*/ 157163 h 388144"/>
                <a:gd name="connsiteX52" fmla="*/ 176449 w 274087"/>
                <a:gd name="connsiteY52" fmla="*/ 164306 h 388144"/>
                <a:gd name="connsiteX53" fmla="*/ 185974 w 274087"/>
                <a:gd name="connsiteY53" fmla="*/ 166688 h 388144"/>
                <a:gd name="connsiteX54" fmla="*/ 193118 w 274087"/>
                <a:gd name="connsiteY54" fmla="*/ 169069 h 388144"/>
                <a:gd name="connsiteX55" fmla="*/ 209787 w 274087"/>
                <a:gd name="connsiteY55" fmla="*/ 178594 h 388144"/>
                <a:gd name="connsiteX56" fmla="*/ 224074 w 274087"/>
                <a:gd name="connsiteY56" fmla="*/ 188119 h 388144"/>
                <a:gd name="connsiteX57" fmla="*/ 238362 w 274087"/>
                <a:gd name="connsiteY57" fmla="*/ 197644 h 388144"/>
                <a:gd name="connsiteX58" fmla="*/ 252649 w 274087"/>
                <a:gd name="connsiteY58" fmla="*/ 209550 h 388144"/>
                <a:gd name="connsiteX59" fmla="*/ 274080 w 274087"/>
                <a:gd name="connsiteY59" fmla="*/ 223838 h 388144"/>
                <a:gd name="connsiteX0" fmla="*/ 274080 w 274087"/>
                <a:gd name="connsiteY0" fmla="*/ 223838 h 388144"/>
                <a:gd name="connsiteX1" fmla="*/ 255030 w 274087"/>
                <a:gd name="connsiteY1" fmla="*/ 247650 h 388144"/>
                <a:gd name="connsiteX2" fmla="*/ 250268 w 274087"/>
                <a:gd name="connsiteY2" fmla="*/ 269081 h 388144"/>
                <a:gd name="connsiteX3" fmla="*/ 247887 w 274087"/>
                <a:gd name="connsiteY3" fmla="*/ 276225 h 388144"/>
                <a:gd name="connsiteX4" fmla="*/ 240743 w 274087"/>
                <a:gd name="connsiteY4" fmla="*/ 278606 h 388144"/>
                <a:gd name="connsiteX5" fmla="*/ 214549 w 274087"/>
                <a:gd name="connsiteY5" fmla="*/ 280988 h 388144"/>
                <a:gd name="connsiteX6" fmla="*/ 193118 w 274087"/>
                <a:gd name="connsiteY6" fmla="*/ 288131 h 388144"/>
                <a:gd name="connsiteX7" fmla="*/ 183593 w 274087"/>
                <a:gd name="connsiteY7" fmla="*/ 290513 h 388144"/>
                <a:gd name="connsiteX8" fmla="*/ 176449 w 274087"/>
                <a:gd name="connsiteY8" fmla="*/ 292894 h 388144"/>
                <a:gd name="connsiteX9" fmla="*/ 162162 w 274087"/>
                <a:gd name="connsiteY9" fmla="*/ 304800 h 388144"/>
                <a:gd name="connsiteX10" fmla="*/ 155018 w 274087"/>
                <a:gd name="connsiteY10" fmla="*/ 311944 h 388144"/>
                <a:gd name="connsiteX11" fmla="*/ 152637 w 274087"/>
                <a:gd name="connsiteY11" fmla="*/ 319088 h 388144"/>
                <a:gd name="connsiteX12" fmla="*/ 131205 w 274087"/>
                <a:gd name="connsiteY12" fmla="*/ 335756 h 388144"/>
                <a:gd name="connsiteX13" fmla="*/ 124062 w 274087"/>
                <a:gd name="connsiteY13" fmla="*/ 340519 h 388144"/>
                <a:gd name="connsiteX14" fmla="*/ 114537 w 274087"/>
                <a:gd name="connsiteY14" fmla="*/ 354806 h 388144"/>
                <a:gd name="connsiteX15" fmla="*/ 100249 w 274087"/>
                <a:gd name="connsiteY15" fmla="*/ 364331 h 388144"/>
                <a:gd name="connsiteX16" fmla="*/ 93105 w 274087"/>
                <a:gd name="connsiteY16" fmla="*/ 369094 h 388144"/>
                <a:gd name="connsiteX17" fmla="*/ 69293 w 274087"/>
                <a:gd name="connsiteY17" fmla="*/ 373856 h 388144"/>
                <a:gd name="connsiteX18" fmla="*/ 33574 w 274087"/>
                <a:gd name="connsiteY18" fmla="*/ 378619 h 388144"/>
                <a:gd name="connsiteX19" fmla="*/ 12143 w 274087"/>
                <a:gd name="connsiteY19" fmla="*/ 385763 h 388144"/>
                <a:gd name="connsiteX20" fmla="*/ 4999 w 274087"/>
                <a:gd name="connsiteY20" fmla="*/ 388144 h 388144"/>
                <a:gd name="connsiteX21" fmla="*/ 237 w 274087"/>
                <a:gd name="connsiteY21" fmla="*/ 381000 h 388144"/>
                <a:gd name="connsiteX22" fmla="*/ 4999 w 274087"/>
                <a:gd name="connsiteY22" fmla="*/ 311944 h 388144"/>
                <a:gd name="connsiteX23" fmla="*/ 9762 w 274087"/>
                <a:gd name="connsiteY23" fmla="*/ 250031 h 388144"/>
                <a:gd name="connsiteX24" fmla="*/ 12143 w 274087"/>
                <a:gd name="connsiteY24" fmla="*/ 242888 h 388144"/>
                <a:gd name="connsiteX25" fmla="*/ 19287 w 274087"/>
                <a:gd name="connsiteY25" fmla="*/ 219075 h 388144"/>
                <a:gd name="connsiteX26" fmla="*/ 16905 w 274087"/>
                <a:gd name="connsiteY26" fmla="*/ 200024 h 388144"/>
                <a:gd name="connsiteX27" fmla="*/ 19287 w 274087"/>
                <a:gd name="connsiteY27" fmla="*/ 176213 h 388144"/>
                <a:gd name="connsiteX28" fmla="*/ 12143 w 274087"/>
                <a:gd name="connsiteY28" fmla="*/ 173831 h 388144"/>
                <a:gd name="connsiteX29" fmla="*/ 14524 w 274087"/>
                <a:gd name="connsiteY29" fmla="*/ 126206 h 388144"/>
                <a:gd name="connsiteX30" fmla="*/ 19287 w 274087"/>
                <a:gd name="connsiteY30" fmla="*/ 111919 h 388144"/>
                <a:gd name="connsiteX31" fmla="*/ 21668 w 274087"/>
                <a:gd name="connsiteY31" fmla="*/ 104775 h 388144"/>
                <a:gd name="connsiteX32" fmla="*/ 26430 w 274087"/>
                <a:gd name="connsiteY32" fmla="*/ 97631 h 388144"/>
                <a:gd name="connsiteX33" fmla="*/ 31193 w 274087"/>
                <a:gd name="connsiteY33" fmla="*/ 83344 h 388144"/>
                <a:gd name="connsiteX34" fmla="*/ 33574 w 274087"/>
                <a:gd name="connsiteY34" fmla="*/ 76200 h 388144"/>
                <a:gd name="connsiteX35" fmla="*/ 35955 w 274087"/>
                <a:gd name="connsiteY35" fmla="*/ 69056 h 388144"/>
                <a:gd name="connsiteX36" fmla="*/ 38337 w 274087"/>
                <a:gd name="connsiteY36" fmla="*/ 59531 h 388144"/>
                <a:gd name="connsiteX37" fmla="*/ 43099 w 274087"/>
                <a:gd name="connsiteY37" fmla="*/ 40481 h 388144"/>
                <a:gd name="connsiteX38" fmla="*/ 45480 w 274087"/>
                <a:gd name="connsiteY38" fmla="*/ 23813 h 388144"/>
                <a:gd name="connsiteX39" fmla="*/ 50243 w 274087"/>
                <a:gd name="connsiteY39" fmla="*/ 9525 h 388144"/>
                <a:gd name="connsiteX40" fmla="*/ 52624 w 274087"/>
                <a:gd name="connsiteY40" fmla="*/ 2381 h 388144"/>
                <a:gd name="connsiteX41" fmla="*/ 59768 w 274087"/>
                <a:gd name="connsiteY41" fmla="*/ 0 h 388144"/>
                <a:gd name="connsiteX42" fmla="*/ 74055 w 274087"/>
                <a:gd name="connsiteY42" fmla="*/ 2381 h 388144"/>
                <a:gd name="connsiteX43" fmla="*/ 85962 w 274087"/>
                <a:gd name="connsiteY43" fmla="*/ 16669 h 388144"/>
                <a:gd name="connsiteX44" fmla="*/ 95487 w 274087"/>
                <a:gd name="connsiteY44" fmla="*/ 26194 h 388144"/>
                <a:gd name="connsiteX45" fmla="*/ 114537 w 274087"/>
                <a:gd name="connsiteY45" fmla="*/ 47625 h 388144"/>
                <a:gd name="connsiteX46" fmla="*/ 116918 w 274087"/>
                <a:gd name="connsiteY46" fmla="*/ 54769 h 388144"/>
                <a:gd name="connsiteX47" fmla="*/ 126443 w 274087"/>
                <a:gd name="connsiteY47" fmla="*/ 69056 h 388144"/>
                <a:gd name="connsiteX48" fmla="*/ 138349 w 274087"/>
                <a:gd name="connsiteY48" fmla="*/ 88106 h 388144"/>
                <a:gd name="connsiteX49" fmla="*/ 150255 w 274087"/>
                <a:gd name="connsiteY49" fmla="*/ 90488 h 388144"/>
                <a:gd name="connsiteX50" fmla="*/ 174067 w 274087"/>
                <a:gd name="connsiteY50" fmla="*/ 107156 h 388144"/>
                <a:gd name="connsiteX51" fmla="*/ 171687 w 274087"/>
                <a:gd name="connsiteY51" fmla="*/ 157163 h 388144"/>
                <a:gd name="connsiteX52" fmla="*/ 176449 w 274087"/>
                <a:gd name="connsiteY52" fmla="*/ 164306 h 388144"/>
                <a:gd name="connsiteX53" fmla="*/ 185974 w 274087"/>
                <a:gd name="connsiteY53" fmla="*/ 166688 h 388144"/>
                <a:gd name="connsiteX54" fmla="*/ 193118 w 274087"/>
                <a:gd name="connsiteY54" fmla="*/ 169069 h 388144"/>
                <a:gd name="connsiteX55" fmla="*/ 209787 w 274087"/>
                <a:gd name="connsiteY55" fmla="*/ 178594 h 388144"/>
                <a:gd name="connsiteX56" fmla="*/ 224074 w 274087"/>
                <a:gd name="connsiteY56" fmla="*/ 188119 h 388144"/>
                <a:gd name="connsiteX57" fmla="*/ 238362 w 274087"/>
                <a:gd name="connsiteY57" fmla="*/ 197644 h 388144"/>
                <a:gd name="connsiteX58" fmla="*/ 252649 w 274087"/>
                <a:gd name="connsiteY58" fmla="*/ 209550 h 388144"/>
                <a:gd name="connsiteX59" fmla="*/ 274080 w 274087"/>
                <a:gd name="connsiteY59" fmla="*/ 223838 h 388144"/>
                <a:gd name="connsiteX0" fmla="*/ 276461 w 276467"/>
                <a:gd name="connsiteY0" fmla="*/ 216694 h 388144"/>
                <a:gd name="connsiteX1" fmla="*/ 255030 w 276467"/>
                <a:gd name="connsiteY1" fmla="*/ 247650 h 388144"/>
                <a:gd name="connsiteX2" fmla="*/ 250268 w 276467"/>
                <a:gd name="connsiteY2" fmla="*/ 269081 h 388144"/>
                <a:gd name="connsiteX3" fmla="*/ 247887 w 276467"/>
                <a:gd name="connsiteY3" fmla="*/ 276225 h 388144"/>
                <a:gd name="connsiteX4" fmla="*/ 240743 w 276467"/>
                <a:gd name="connsiteY4" fmla="*/ 278606 h 388144"/>
                <a:gd name="connsiteX5" fmla="*/ 214549 w 276467"/>
                <a:gd name="connsiteY5" fmla="*/ 280988 h 388144"/>
                <a:gd name="connsiteX6" fmla="*/ 193118 w 276467"/>
                <a:gd name="connsiteY6" fmla="*/ 288131 h 388144"/>
                <a:gd name="connsiteX7" fmla="*/ 183593 w 276467"/>
                <a:gd name="connsiteY7" fmla="*/ 290513 h 388144"/>
                <a:gd name="connsiteX8" fmla="*/ 176449 w 276467"/>
                <a:gd name="connsiteY8" fmla="*/ 292894 h 388144"/>
                <a:gd name="connsiteX9" fmla="*/ 162162 w 276467"/>
                <a:gd name="connsiteY9" fmla="*/ 304800 h 388144"/>
                <a:gd name="connsiteX10" fmla="*/ 155018 w 276467"/>
                <a:gd name="connsiteY10" fmla="*/ 311944 h 388144"/>
                <a:gd name="connsiteX11" fmla="*/ 152637 w 276467"/>
                <a:gd name="connsiteY11" fmla="*/ 319088 h 388144"/>
                <a:gd name="connsiteX12" fmla="*/ 131205 w 276467"/>
                <a:gd name="connsiteY12" fmla="*/ 335756 h 388144"/>
                <a:gd name="connsiteX13" fmla="*/ 124062 w 276467"/>
                <a:gd name="connsiteY13" fmla="*/ 340519 h 388144"/>
                <a:gd name="connsiteX14" fmla="*/ 114537 w 276467"/>
                <a:gd name="connsiteY14" fmla="*/ 354806 h 388144"/>
                <a:gd name="connsiteX15" fmla="*/ 100249 w 276467"/>
                <a:gd name="connsiteY15" fmla="*/ 364331 h 388144"/>
                <a:gd name="connsiteX16" fmla="*/ 93105 w 276467"/>
                <a:gd name="connsiteY16" fmla="*/ 369094 h 388144"/>
                <a:gd name="connsiteX17" fmla="*/ 69293 w 276467"/>
                <a:gd name="connsiteY17" fmla="*/ 373856 h 388144"/>
                <a:gd name="connsiteX18" fmla="*/ 33574 w 276467"/>
                <a:gd name="connsiteY18" fmla="*/ 378619 h 388144"/>
                <a:gd name="connsiteX19" fmla="*/ 12143 w 276467"/>
                <a:gd name="connsiteY19" fmla="*/ 385763 h 388144"/>
                <a:gd name="connsiteX20" fmla="*/ 4999 w 276467"/>
                <a:gd name="connsiteY20" fmla="*/ 388144 h 388144"/>
                <a:gd name="connsiteX21" fmla="*/ 237 w 276467"/>
                <a:gd name="connsiteY21" fmla="*/ 381000 h 388144"/>
                <a:gd name="connsiteX22" fmla="*/ 4999 w 276467"/>
                <a:gd name="connsiteY22" fmla="*/ 311944 h 388144"/>
                <a:gd name="connsiteX23" fmla="*/ 9762 w 276467"/>
                <a:gd name="connsiteY23" fmla="*/ 250031 h 388144"/>
                <a:gd name="connsiteX24" fmla="*/ 12143 w 276467"/>
                <a:gd name="connsiteY24" fmla="*/ 242888 h 388144"/>
                <a:gd name="connsiteX25" fmla="*/ 19287 w 276467"/>
                <a:gd name="connsiteY25" fmla="*/ 219075 h 388144"/>
                <a:gd name="connsiteX26" fmla="*/ 16905 w 276467"/>
                <a:gd name="connsiteY26" fmla="*/ 200024 h 388144"/>
                <a:gd name="connsiteX27" fmla="*/ 19287 w 276467"/>
                <a:gd name="connsiteY27" fmla="*/ 176213 h 388144"/>
                <a:gd name="connsiteX28" fmla="*/ 12143 w 276467"/>
                <a:gd name="connsiteY28" fmla="*/ 173831 h 388144"/>
                <a:gd name="connsiteX29" fmla="*/ 14524 w 276467"/>
                <a:gd name="connsiteY29" fmla="*/ 126206 h 388144"/>
                <a:gd name="connsiteX30" fmla="*/ 19287 w 276467"/>
                <a:gd name="connsiteY30" fmla="*/ 111919 h 388144"/>
                <a:gd name="connsiteX31" fmla="*/ 21668 w 276467"/>
                <a:gd name="connsiteY31" fmla="*/ 104775 h 388144"/>
                <a:gd name="connsiteX32" fmla="*/ 26430 w 276467"/>
                <a:gd name="connsiteY32" fmla="*/ 97631 h 388144"/>
                <a:gd name="connsiteX33" fmla="*/ 31193 w 276467"/>
                <a:gd name="connsiteY33" fmla="*/ 83344 h 388144"/>
                <a:gd name="connsiteX34" fmla="*/ 33574 w 276467"/>
                <a:gd name="connsiteY34" fmla="*/ 76200 h 388144"/>
                <a:gd name="connsiteX35" fmla="*/ 35955 w 276467"/>
                <a:gd name="connsiteY35" fmla="*/ 69056 h 388144"/>
                <a:gd name="connsiteX36" fmla="*/ 38337 w 276467"/>
                <a:gd name="connsiteY36" fmla="*/ 59531 h 388144"/>
                <a:gd name="connsiteX37" fmla="*/ 43099 w 276467"/>
                <a:gd name="connsiteY37" fmla="*/ 40481 h 388144"/>
                <a:gd name="connsiteX38" fmla="*/ 45480 w 276467"/>
                <a:gd name="connsiteY38" fmla="*/ 23813 h 388144"/>
                <a:gd name="connsiteX39" fmla="*/ 50243 w 276467"/>
                <a:gd name="connsiteY39" fmla="*/ 9525 h 388144"/>
                <a:gd name="connsiteX40" fmla="*/ 52624 w 276467"/>
                <a:gd name="connsiteY40" fmla="*/ 2381 h 388144"/>
                <a:gd name="connsiteX41" fmla="*/ 59768 w 276467"/>
                <a:gd name="connsiteY41" fmla="*/ 0 h 388144"/>
                <a:gd name="connsiteX42" fmla="*/ 74055 w 276467"/>
                <a:gd name="connsiteY42" fmla="*/ 2381 h 388144"/>
                <a:gd name="connsiteX43" fmla="*/ 85962 w 276467"/>
                <a:gd name="connsiteY43" fmla="*/ 16669 h 388144"/>
                <a:gd name="connsiteX44" fmla="*/ 95487 w 276467"/>
                <a:gd name="connsiteY44" fmla="*/ 26194 h 388144"/>
                <a:gd name="connsiteX45" fmla="*/ 114537 w 276467"/>
                <a:gd name="connsiteY45" fmla="*/ 47625 h 388144"/>
                <a:gd name="connsiteX46" fmla="*/ 116918 w 276467"/>
                <a:gd name="connsiteY46" fmla="*/ 54769 h 388144"/>
                <a:gd name="connsiteX47" fmla="*/ 126443 w 276467"/>
                <a:gd name="connsiteY47" fmla="*/ 69056 h 388144"/>
                <a:gd name="connsiteX48" fmla="*/ 138349 w 276467"/>
                <a:gd name="connsiteY48" fmla="*/ 88106 h 388144"/>
                <a:gd name="connsiteX49" fmla="*/ 150255 w 276467"/>
                <a:gd name="connsiteY49" fmla="*/ 90488 h 388144"/>
                <a:gd name="connsiteX50" fmla="*/ 174067 w 276467"/>
                <a:gd name="connsiteY50" fmla="*/ 107156 h 388144"/>
                <a:gd name="connsiteX51" fmla="*/ 171687 w 276467"/>
                <a:gd name="connsiteY51" fmla="*/ 157163 h 388144"/>
                <a:gd name="connsiteX52" fmla="*/ 176449 w 276467"/>
                <a:gd name="connsiteY52" fmla="*/ 164306 h 388144"/>
                <a:gd name="connsiteX53" fmla="*/ 185974 w 276467"/>
                <a:gd name="connsiteY53" fmla="*/ 166688 h 388144"/>
                <a:gd name="connsiteX54" fmla="*/ 193118 w 276467"/>
                <a:gd name="connsiteY54" fmla="*/ 169069 h 388144"/>
                <a:gd name="connsiteX55" fmla="*/ 209787 w 276467"/>
                <a:gd name="connsiteY55" fmla="*/ 178594 h 388144"/>
                <a:gd name="connsiteX56" fmla="*/ 224074 w 276467"/>
                <a:gd name="connsiteY56" fmla="*/ 188119 h 388144"/>
                <a:gd name="connsiteX57" fmla="*/ 238362 w 276467"/>
                <a:gd name="connsiteY57" fmla="*/ 197644 h 388144"/>
                <a:gd name="connsiteX58" fmla="*/ 252649 w 276467"/>
                <a:gd name="connsiteY58" fmla="*/ 209550 h 388144"/>
                <a:gd name="connsiteX59" fmla="*/ 276461 w 276467"/>
                <a:gd name="connsiteY59" fmla="*/ 216694 h 388144"/>
                <a:gd name="connsiteX0" fmla="*/ 276461 w 276593"/>
                <a:gd name="connsiteY0" fmla="*/ 216694 h 388144"/>
                <a:gd name="connsiteX1" fmla="*/ 255030 w 276593"/>
                <a:gd name="connsiteY1" fmla="*/ 247650 h 388144"/>
                <a:gd name="connsiteX2" fmla="*/ 250268 w 276593"/>
                <a:gd name="connsiteY2" fmla="*/ 269081 h 388144"/>
                <a:gd name="connsiteX3" fmla="*/ 247887 w 276593"/>
                <a:gd name="connsiteY3" fmla="*/ 276225 h 388144"/>
                <a:gd name="connsiteX4" fmla="*/ 240743 w 276593"/>
                <a:gd name="connsiteY4" fmla="*/ 278606 h 388144"/>
                <a:gd name="connsiteX5" fmla="*/ 214549 w 276593"/>
                <a:gd name="connsiteY5" fmla="*/ 280988 h 388144"/>
                <a:gd name="connsiteX6" fmla="*/ 193118 w 276593"/>
                <a:gd name="connsiteY6" fmla="*/ 288131 h 388144"/>
                <a:gd name="connsiteX7" fmla="*/ 183593 w 276593"/>
                <a:gd name="connsiteY7" fmla="*/ 290513 h 388144"/>
                <a:gd name="connsiteX8" fmla="*/ 176449 w 276593"/>
                <a:gd name="connsiteY8" fmla="*/ 292894 h 388144"/>
                <a:gd name="connsiteX9" fmla="*/ 162162 w 276593"/>
                <a:gd name="connsiteY9" fmla="*/ 304800 h 388144"/>
                <a:gd name="connsiteX10" fmla="*/ 155018 w 276593"/>
                <a:gd name="connsiteY10" fmla="*/ 311944 h 388144"/>
                <a:gd name="connsiteX11" fmla="*/ 152637 w 276593"/>
                <a:gd name="connsiteY11" fmla="*/ 319088 h 388144"/>
                <a:gd name="connsiteX12" fmla="*/ 131205 w 276593"/>
                <a:gd name="connsiteY12" fmla="*/ 335756 h 388144"/>
                <a:gd name="connsiteX13" fmla="*/ 124062 w 276593"/>
                <a:gd name="connsiteY13" fmla="*/ 340519 h 388144"/>
                <a:gd name="connsiteX14" fmla="*/ 114537 w 276593"/>
                <a:gd name="connsiteY14" fmla="*/ 354806 h 388144"/>
                <a:gd name="connsiteX15" fmla="*/ 100249 w 276593"/>
                <a:gd name="connsiteY15" fmla="*/ 364331 h 388144"/>
                <a:gd name="connsiteX16" fmla="*/ 93105 w 276593"/>
                <a:gd name="connsiteY16" fmla="*/ 369094 h 388144"/>
                <a:gd name="connsiteX17" fmla="*/ 69293 w 276593"/>
                <a:gd name="connsiteY17" fmla="*/ 373856 h 388144"/>
                <a:gd name="connsiteX18" fmla="*/ 33574 w 276593"/>
                <a:gd name="connsiteY18" fmla="*/ 378619 h 388144"/>
                <a:gd name="connsiteX19" fmla="*/ 12143 w 276593"/>
                <a:gd name="connsiteY19" fmla="*/ 385763 h 388144"/>
                <a:gd name="connsiteX20" fmla="*/ 4999 w 276593"/>
                <a:gd name="connsiteY20" fmla="*/ 388144 h 388144"/>
                <a:gd name="connsiteX21" fmla="*/ 237 w 276593"/>
                <a:gd name="connsiteY21" fmla="*/ 381000 h 388144"/>
                <a:gd name="connsiteX22" fmla="*/ 4999 w 276593"/>
                <a:gd name="connsiteY22" fmla="*/ 311944 h 388144"/>
                <a:gd name="connsiteX23" fmla="*/ 9762 w 276593"/>
                <a:gd name="connsiteY23" fmla="*/ 250031 h 388144"/>
                <a:gd name="connsiteX24" fmla="*/ 12143 w 276593"/>
                <a:gd name="connsiteY24" fmla="*/ 242888 h 388144"/>
                <a:gd name="connsiteX25" fmla="*/ 19287 w 276593"/>
                <a:gd name="connsiteY25" fmla="*/ 219075 h 388144"/>
                <a:gd name="connsiteX26" fmla="*/ 16905 w 276593"/>
                <a:gd name="connsiteY26" fmla="*/ 200024 h 388144"/>
                <a:gd name="connsiteX27" fmla="*/ 19287 w 276593"/>
                <a:gd name="connsiteY27" fmla="*/ 176213 h 388144"/>
                <a:gd name="connsiteX28" fmla="*/ 12143 w 276593"/>
                <a:gd name="connsiteY28" fmla="*/ 173831 h 388144"/>
                <a:gd name="connsiteX29" fmla="*/ 14524 w 276593"/>
                <a:gd name="connsiteY29" fmla="*/ 126206 h 388144"/>
                <a:gd name="connsiteX30" fmla="*/ 19287 w 276593"/>
                <a:gd name="connsiteY30" fmla="*/ 111919 h 388144"/>
                <a:gd name="connsiteX31" fmla="*/ 21668 w 276593"/>
                <a:gd name="connsiteY31" fmla="*/ 104775 h 388144"/>
                <a:gd name="connsiteX32" fmla="*/ 26430 w 276593"/>
                <a:gd name="connsiteY32" fmla="*/ 97631 h 388144"/>
                <a:gd name="connsiteX33" fmla="*/ 31193 w 276593"/>
                <a:gd name="connsiteY33" fmla="*/ 83344 h 388144"/>
                <a:gd name="connsiteX34" fmla="*/ 33574 w 276593"/>
                <a:gd name="connsiteY34" fmla="*/ 76200 h 388144"/>
                <a:gd name="connsiteX35" fmla="*/ 35955 w 276593"/>
                <a:gd name="connsiteY35" fmla="*/ 69056 h 388144"/>
                <a:gd name="connsiteX36" fmla="*/ 38337 w 276593"/>
                <a:gd name="connsiteY36" fmla="*/ 59531 h 388144"/>
                <a:gd name="connsiteX37" fmla="*/ 43099 w 276593"/>
                <a:gd name="connsiteY37" fmla="*/ 40481 h 388144"/>
                <a:gd name="connsiteX38" fmla="*/ 45480 w 276593"/>
                <a:gd name="connsiteY38" fmla="*/ 23813 h 388144"/>
                <a:gd name="connsiteX39" fmla="*/ 50243 w 276593"/>
                <a:gd name="connsiteY39" fmla="*/ 9525 h 388144"/>
                <a:gd name="connsiteX40" fmla="*/ 52624 w 276593"/>
                <a:gd name="connsiteY40" fmla="*/ 2381 h 388144"/>
                <a:gd name="connsiteX41" fmla="*/ 59768 w 276593"/>
                <a:gd name="connsiteY41" fmla="*/ 0 h 388144"/>
                <a:gd name="connsiteX42" fmla="*/ 74055 w 276593"/>
                <a:gd name="connsiteY42" fmla="*/ 2381 h 388144"/>
                <a:gd name="connsiteX43" fmla="*/ 85962 w 276593"/>
                <a:gd name="connsiteY43" fmla="*/ 16669 h 388144"/>
                <a:gd name="connsiteX44" fmla="*/ 95487 w 276593"/>
                <a:gd name="connsiteY44" fmla="*/ 26194 h 388144"/>
                <a:gd name="connsiteX45" fmla="*/ 114537 w 276593"/>
                <a:gd name="connsiteY45" fmla="*/ 47625 h 388144"/>
                <a:gd name="connsiteX46" fmla="*/ 116918 w 276593"/>
                <a:gd name="connsiteY46" fmla="*/ 54769 h 388144"/>
                <a:gd name="connsiteX47" fmla="*/ 126443 w 276593"/>
                <a:gd name="connsiteY47" fmla="*/ 69056 h 388144"/>
                <a:gd name="connsiteX48" fmla="*/ 138349 w 276593"/>
                <a:gd name="connsiteY48" fmla="*/ 88106 h 388144"/>
                <a:gd name="connsiteX49" fmla="*/ 150255 w 276593"/>
                <a:gd name="connsiteY49" fmla="*/ 90488 h 388144"/>
                <a:gd name="connsiteX50" fmla="*/ 174067 w 276593"/>
                <a:gd name="connsiteY50" fmla="*/ 107156 h 388144"/>
                <a:gd name="connsiteX51" fmla="*/ 171687 w 276593"/>
                <a:gd name="connsiteY51" fmla="*/ 157163 h 388144"/>
                <a:gd name="connsiteX52" fmla="*/ 176449 w 276593"/>
                <a:gd name="connsiteY52" fmla="*/ 164306 h 388144"/>
                <a:gd name="connsiteX53" fmla="*/ 185974 w 276593"/>
                <a:gd name="connsiteY53" fmla="*/ 166688 h 388144"/>
                <a:gd name="connsiteX54" fmla="*/ 193118 w 276593"/>
                <a:gd name="connsiteY54" fmla="*/ 169069 h 388144"/>
                <a:gd name="connsiteX55" fmla="*/ 209787 w 276593"/>
                <a:gd name="connsiteY55" fmla="*/ 178594 h 388144"/>
                <a:gd name="connsiteX56" fmla="*/ 224074 w 276593"/>
                <a:gd name="connsiteY56" fmla="*/ 188119 h 388144"/>
                <a:gd name="connsiteX57" fmla="*/ 238362 w 276593"/>
                <a:gd name="connsiteY57" fmla="*/ 197644 h 388144"/>
                <a:gd name="connsiteX58" fmla="*/ 259793 w 276593"/>
                <a:gd name="connsiteY58" fmla="*/ 204788 h 388144"/>
                <a:gd name="connsiteX59" fmla="*/ 276461 w 276593"/>
                <a:gd name="connsiteY59" fmla="*/ 21669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6593" h="388144">
                  <a:moveTo>
                    <a:pt x="276461" y="216694"/>
                  </a:moveTo>
                  <a:cubicBezTo>
                    <a:pt x="275667" y="223838"/>
                    <a:pt x="259395" y="238919"/>
                    <a:pt x="255030" y="247650"/>
                  </a:cubicBezTo>
                  <a:cubicBezTo>
                    <a:pt x="250665" y="256381"/>
                    <a:pt x="251730" y="262500"/>
                    <a:pt x="250268" y="269081"/>
                  </a:cubicBezTo>
                  <a:cubicBezTo>
                    <a:pt x="249724" y="271531"/>
                    <a:pt x="249662" y="274450"/>
                    <a:pt x="247887" y="276225"/>
                  </a:cubicBezTo>
                  <a:cubicBezTo>
                    <a:pt x="246112" y="278000"/>
                    <a:pt x="243228" y="278251"/>
                    <a:pt x="240743" y="278606"/>
                  </a:cubicBezTo>
                  <a:cubicBezTo>
                    <a:pt x="232064" y="279846"/>
                    <a:pt x="223280" y="280194"/>
                    <a:pt x="214549" y="280988"/>
                  </a:cubicBezTo>
                  <a:cubicBezTo>
                    <a:pt x="188464" y="286205"/>
                    <a:pt x="215646" y="279683"/>
                    <a:pt x="193118" y="288131"/>
                  </a:cubicBezTo>
                  <a:cubicBezTo>
                    <a:pt x="190054" y="289280"/>
                    <a:pt x="186740" y="289614"/>
                    <a:pt x="183593" y="290513"/>
                  </a:cubicBezTo>
                  <a:cubicBezTo>
                    <a:pt x="181179" y="291203"/>
                    <a:pt x="178830" y="292100"/>
                    <a:pt x="176449" y="292894"/>
                  </a:cubicBezTo>
                  <a:cubicBezTo>
                    <a:pt x="155576" y="313767"/>
                    <a:pt x="182054" y="288223"/>
                    <a:pt x="162162" y="304800"/>
                  </a:cubicBezTo>
                  <a:cubicBezTo>
                    <a:pt x="159575" y="306956"/>
                    <a:pt x="157399" y="309563"/>
                    <a:pt x="155018" y="311944"/>
                  </a:cubicBezTo>
                  <a:cubicBezTo>
                    <a:pt x="154224" y="314325"/>
                    <a:pt x="154029" y="316999"/>
                    <a:pt x="152637" y="319088"/>
                  </a:cubicBezTo>
                  <a:cubicBezTo>
                    <a:pt x="148162" y="325801"/>
                    <a:pt x="136879" y="331973"/>
                    <a:pt x="131205" y="335756"/>
                  </a:cubicBezTo>
                  <a:lnTo>
                    <a:pt x="124062" y="340519"/>
                  </a:lnTo>
                  <a:cubicBezTo>
                    <a:pt x="120887" y="345281"/>
                    <a:pt x="119299" y="351631"/>
                    <a:pt x="114537" y="354806"/>
                  </a:cubicBezTo>
                  <a:lnTo>
                    <a:pt x="100249" y="364331"/>
                  </a:lnTo>
                  <a:cubicBezTo>
                    <a:pt x="97868" y="365919"/>
                    <a:pt x="95911" y="368533"/>
                    <a:pt x="93105" y="369094"/>
                  </a:cubicBezTo>
                  <a:cubicBezTo>
                    <a:pt x="85168" y="370681"/>
                    <a:pt x="77325" y="372852"/>
                    <a:pt x="69293" y="373856"/>
                  </a:cubicBezTo>
                  <a:cubicBezTo>
                    <a:pt x="44674" y="376934"/>
                    <a:pt x="56578" y="375333"/>
                    <a:pt x="33574" y="378619"/>
                  </a:cubicBezTo>
                  <a:lnTo>
                    <a:pt x="12143" y="385763"/>
                  </a:lnTo>
                  <a:lnTo>
                    <a:pt x="4999" y="388144"/>
                  </a:lnTo>
                  <a:cubicBezTo>
                    <a:pt x="3412" y="385763"/>
                    <a:pt x="356" y="383859"/>
                    <a:pt x="237" y="381000"/>
                  </a:cubicBezTo>
                  <a:cubicBezTo>
                    <a:pt x="-854" y="354815"/>
                    <a:pt x="1997" y="335966"/>
                    <a:pt x="4999" y="311944"/>
                  </a:cubicBezTo>
                  <a:cubicBezTo>
                    <a:pt x="5877" y="296131"/>
                    <a:pt x="6435" y="268326"/>
                    <a:pt x="9762" y="250031"/>
                  </a:cubicBezTo>
                  <a:cubicBezTo>
                    <a:pt x="10211" y="247562"/>
                    <a:pt x="11454" y="245301"/>
                    <a:pt x="12143" y="242888"/>
                  </a:cubicBezTo>
                  <a:cubicBezTo>
                    <a:pt x="19342" y="217692"/>
                    <a:pt x="18493" y="226219"/>
                    <a:pt x="19287" y="219075"/>
                  </a:cubicBezTo>
                  <a:cubicBezTo>
                    <a:pt x="20081" y="211931"/>
                    <a:pt x="17699" y="206374"/>
                    <a:pt x="16905" y="200024"/>
                  </a:cubicBezTo>
                  <a:cubicBezTo>
                    <a:pt x="16111" y="188118"/>
                    <a:pt x="20081" y="180579"/>
                    <a:pt x="19287" y="176213"/>
                  </a:cubicBezTo>
                  <a:cubicBezTo>
                    <a:pt x="18493" y="171848"/>
                    <a:pt x="12381" y="176330"/>
                    <a:pt x="12143" y="173831"/>
                  </a:cubicBezTo>
                  <a:cubicBezTo>
                    <a:pt x="10636" y="158008"/>
                    <a:pt x="12702" y="141996"/>
                    <a:pt x="14524" y="126206"/>
                  </a:cubicBezTo>
                  <a:cubicBezTo>
                    <a:pt x="15099" y="121219"/>
                    <a:pt x="17699" y="116681"/>
                    <a:pt x="19287" y="111919"/>
                  </a:cubicBezTo>
                  <a:cubicBezTo>
                    <a:pt x="20081" y="109538"/>
                    <a:pt x="20276" y="106864"/>
                    <a:pt x="21668" y="104775"/>
                  </a:cubicBezTo>
                  <a:cubicBezTo>
                    <a:pt x="23255" y="102394"/>
                    <a:pt x="25268" y="100246"/>
                    <a:pt x="26430" y="97631"/>
                  </a:cubicBezTo>
                  <a:cubicBezTo>
                    <a:pt x="28469" y="93044"/>
                    <a:pt x="29605" y="88106"/>
                    <a:pt x="31193" y="83344"/>
                  </a:cubicBezTo>
                  <a:lnTo>
                    <a:pt x="33574" y="76200"/>
                  </a:lnTo>
                  <a:cubicBezTo>
                    <a:pt x="34368" y="73819"/>
                    <a:pt x="35346" y="71491"/>
                    <a:pt x="35955" y="69056"/>
                  </a:cubicBezTo>
                  <a:cubicBezTo>
                    <a:pt x="36749" y="65881"/>
                    <a:pt x="37438" y="62678"/>
                    <a:pt x="38337" y="59531"/>
                  </a:cubicBezTo>
                  <a:cubicBezTo>
                    <a:pt x="42017" y="46653"/>
                    <a:pt x="40195" y="57905"/>
                    <a:pt x="43099" y="40481"/>
                  </a:cubicBezTo>
                  <a:cubicBezTo>
                    <a:pt x="44022" y="34945"/>
                    <a:pt x="44218" y="29282"/>
                    <a:pt x="45480" y="23813"/>
                  </a:cubicBezTo>
                  <a:cubicBezTo>
                    <a:pt x="46609" y="18921"/>
                    <a:pt x="48655" y="14288"/>
                    <a:pt x="50243" y="9525"/>
                  </a:cubicBezTo>
                  <a:cubicBezTo>
                    <a:pt x="51037" y="7144"/>
                    <a:pt x="50243" y="3175"/>
                    <a:pt x="52624" y="2381"/>
                  </a:cubicBezTo>
                  <a:lnTo>
                    <a:pt x="59768" y="0"/>
                  </a:lnTo>
                  <a:cubicBezTo>
                    <a:pt x="64530" y="794"/>
                    <a:pt x="69643" y="420"/>
                    <a:pt x="74055" y="2381"/>
                  </a:cubicBezTo>
                  <a:cubicBezTo>
                    <a:pt x="78397" y="4311"/>
                    <a:pt x="83432" y="12874"/>
                    <a:pt x="85962" y="16669"/>
                  </a:cubicBezTo>
                  <a:cubicBezTo>
                    <a:pt x="91041" y="31909"/>
                    <a:pt x="84057" y="17304"/>
                    <a:pt x="95487" y="26194"/>
                  </a:cubicBezTo>
                  <a:cubicBezTo>
                    <a:pt x="106778" y="34976"/>
                    <a:pt x="108171" y="38077"/>
                    <a:pt x="114537" y="47625"/>
                  </a:cubicBezTo>
                  <a:cubicBezTo>
                    <a:pt x="115331" y="50006"/>
                    <a:pt x="115699" y="52575"/>
                    <a:pt x="116918" y="54769"/>
                  </a:cubicBezTo>
                  <a:cubicBezTo>
                    <a:pt x="119698" y="59772"/>
                    <a:pt x="126443" y="69056"/>
                    <a:pt x="126443" y="69056"/>
                  </a:cubicBezTo>
                  <a:cubicBezTo>
                    <a:pt x="129904" y="79442"/>
                    <a:pt x="128285" y="84332"/>
                    <a:pt x="138349" y="88106"/>
                  </a:cubicBezTo>
                  <a:cubicBezTo>
                    <a:pt x="142139" y="89527"/>
                    <a:pt x="146286" y="89694"/>
                    <a:pt x="150255" y="90488"/>
                  </a:cubicBezTo>
                  <a:cubicBezTo>
                    <a:pt x="161648" y="107577"/>
                    <a:pt x="162876" y="95965"/>
                    <a:pt x="174067" y="107156"/>
                  </a:cubicBezTo>
                  <a:cubicBezTo>
                    <a:pt x="177639" y="118269"/>
                    <a:pt x="171290" y="147638"/>
                    <a:pt x="171687" y="157163"/>
                  </a:cubicBezTo>
                  <a:cubicBezTo>
                    <a:pt x="172084" y="166688"/>
                    <a:pt x="174068" y="162719"/>
                    <a:pt x="176449" y="164306"/>
                  </a:cubicBezTo>
                  <a:cubicBezTo>
                    <a:pt x="179172" y="166121"/>
                    <a:pt x="182827" y="165789"/>
                    <a:pt x="185974" y="166688"/>
                  </a:cubicBezTo>
                  <a:cubicBezTo>
                    <a:pt x="188388" y="167378"/>
                    <a:pt x="190811" y="168080"/>
                    <a:pt x="193118" y="169069"/>
                  </a:cubicBezTo>
                  <a:cubicBezTo>
                    <a:pt x="197915" y="171125"/>
                    <a:pt x="205566" y="175076"/>
                    <a:pt x="209787" y="178594"/>
                  </a:cubicBezTo>
                  <a:cubicBezTo>
                    <a:pt x="221678" y="188504"/>
                    <a:pt x="211519" y="183935"/>
                    <a:pt x="224074" y="188119"/>
                  </a:cubicBezTo>
                  <a:cubicBezTo>
                    <a:pt x="246868" y="210913"/>
                    <a:pt x="217681" y="183856"/>
                    <a:pt x="238362" y="197644"/>
                  </a:cubicBezTo>
                  <a:cubicBezTo>
                    <a:pt x="249584" y="205125"/>
                    <a:pt x="248100" y="199591"/>
                    <a:pt x="259793" y="204788"/>
                  </a:cubicBezTo>
                  <a:cubicBezTo>
                    <a:pt x="274834" y="211473"/>
                    <a:pt x="277255" y="209550"/>
                    <a:pt x="276461" y="21669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9" name="Forma livre 468"/>
            <p:cNvSpPr/>
            <p:nvPr/>
          </p:nvSpPr>
          <p:spPr>
            <a:xfrm>
              <a:off x="763738" y="5206038"/>
              <a:ext cx="284952" cy="271319"/>
            </a:xfrm>
            <a:custGeom>
              <a:avLst/>
              <a:gdLst>
                <a:gd name="connsiteX0" fmla="*/ 432310 w 432656"/>
                <a:gd name="connsiteY0" fmla="*/ 16669 h 411956"/>
                <a:gd name="connsiteX1" fmla="*/ 429929 w 432656"/>
                <a:gd name="connsiteY1" fmla="*/ 97631 h 411956"/>
                <a:gd name="connsiteX2" fmla="*/ 427548 w 432656"/>
                <a:gd name="connsiteY2" fmla="*/ 107156 h 411956"/>
                <a:gd name="connsiteX3" fmla="*/ 422785 w 432656"/>
                <a:gd name="connsiteY3" fmla="*/ 133350 h 411956"/>
                <a:gd name="connsiteX4" fmla="*/ 418023 w 432656"/>
                <a:gd name="connsiteY4" fmla="*/ 152400 h 411956"/>
                <a:gd name="connsiteX5" fmla="*/ 413260 w 432656"/>
                <a:gd name="connsiteY5" fmla="*/ 226219 h 411956"/>
                <a:gd name="connsiteX6" fmla="*/ 408498 w 432656"/>
                <a:gd name="connsiteY6" fmla="*/ 242888 h 411956"/>
                <a:gd name="connsiteX7" fmla="*/ 406117 w 432656"/>
                <a:gd name="connsiteY7" fmla="*/ 295275 h 411956"/>
                <a:gd name="connsiteX8" fmla="*/ 372779 w 432656"/>
                <a:gd name="connsiteY8" fmla="*/ 297656 h 411956"/>
                <a:gd name="connsiteX9" fmla="*/ 358492 w 432656"/>
                <a:gd name="connsiteY9" fmla="*/ 302419 h 411956"/>
                <a:gd name="connsiteX10" fmla="*/ 344204 w 432656"/>
                <a:gd name="connsiteY10" fmla="*/ 311944 h 411956"/>
                <a:gd name="connsiteX11" fmla="*/ 332298 w 432656"/>
                <a:gd name="connsiteY11" fmla="*/ 321469 h 411956"/>
                <a:gd name="connsiteX12" fmla="*/ 325154 w 432656"/>
                <a:gd name="connsiteY12" fmla="*/ 328613 h 411956"/>
                <a:gd name="connsiteX13" fmla="*/ 315629 w 432656"/>
                <a:gd name="connsiteY13" fmla="*/ 330994 h 411956"/>
                <a:gd name="connsiteX14" fmla="*/ 308485 w 432656"/>
                <a:gd name="connsiteY14" fmla="*/ 333375 h 411956"/>
                <a:gd name="connsiteX15" fmla="*/ 248954 w 432656"/>
                <a:gd name="connsiteY15" fmla="*/ 335756 h 411956"/>
                <a:gd name="connsiteX16" fmla="*/ 246573 w 432656"/>
                <a:gd name="connsiteY16" fmla="*/ 369094 h 411956"/>
                <a:gd name="connsiteX17" fmla="*/ 237048 w 432656"/>
                <a:gd name="connsiteY17" fmla="*/ 371475 h 411956"/>
                <a:gd name="connsiteX18" fmla="*/ 225142 w 432656"/>
                <a:gd name="connsiteY18" fmla="*/ 373856 h 411956"/>
                <a:gd name="connsiteX19" fmla="*/ 184660 w 432656"/>
                <a:gd name="connsiteY19" fmla="*/ 376238 h 411956"/>
                <a:gd name="connsiteX20" fmla="*/ 172754 w 432656"/>
                <a:gd name="connsiteY20" fmla="*/ 390525 h 411956"/>
                <a:gd name="connsiteX21" fmla="*/ 170373 w 432656"/>
                <a:gd name="connsiteY21" fmla="*/ 397669 h 411956"/>
                <a:gd name="connsiteX22" fmla="*/ 156085 w 432656"/>
                <a:gd name="connsiteY22" fmla="*/ 407194 h 411956"/>
                <a:gd name="connsiteX23" fmla="*/ 148942 w 432656"/>
                <a:gd name="connsiteY23" fmla="*/ 411956 h 411956"/>
                <a:gd name="connsiteX24" fmla="*/ 144179 w 432656"/>
                <a:gd name="connsiteY24" fmla="*/ 397669 h 411956"/>
                <a:gd name="connsiteX25" fmla="*/ 141798 w 432656"/>
                <a:gd name="connsiteY25" fmla="*/ 390525 h 411956"/>
                <a:gd name="connsiteX26" fmla="*/ 127510 w 432656"/>
                <a:gd name="connsiteY26" fmla="*/ 385763 h 411956"/>
                <a:gd name="connsiteX27" fmla="*/ 75123 w 432656"/>
                <a:gd name="connsiteY27" fmla="*/ 381000 h 411956"/>
                <a:gd name="connsiteX28" fmla="*/ 79885 w 432656"/>
                <a:gd name="connsiteY28" fmla="*/ 361950 h 411956"/>
                <a:gd name="connsiteX29" fmla="*/ 77504 w 432656"/>
                <a:gd name="connsiteY29" fmla="*/ 323850 h 411956"/>
                <a:gd name="connsiteX30" fmla="*/ 70360 w 432656"/>
                <a:gd name="connsiteY30" fmla="*/ 316706 h 411956"/>
                <a:gd name="connsiteX31" fmla="*/ 65598 w 432656"/>
                <a:gd name="connsiteY31" fmla="*/ 309563 h 411956"/>
                <a:gd name="connsiteX32" fmla="*/ 56073 w 432656"/>
                <a:gd name="connsiteY32" fmla="*/ 302419 h 411956"/>
                <a:gd name="connsiteX33" fmla="*/ 48929 w 432656"/>
                <a:gd name="connsiteY33" fmla="*/ 295275 h 411956"/>
                <a:gd name="connsiteX34" fmla="*/ 34642 w 432656"/>
                <a:gd name="connsiteY34" fmla="*/ 288131 h 411956"/>
                <a:gd name="connsiteX35" fmla="*/ 13210 w 432656"/>
                <a:gd name="connsiteY35" fmla="*/ 271463 h 411956"/>
                <a:gd name="connsiteX36" fmla="*/ 10829 w 432656"/>
                <a:gd name="connsiteY36" fmla="*/ 264319 h 411956"/>
                <a:gd name="connsiteX37" fmla="*/ 6067 w 432656"/>
                <a:gd name="connsiteY37" fmla="*/ 257175 h 411956"/>
                <a:gd name="connsiteX38" fmla="*/ 3685 w 432656"/>
                <a:gd name="connsiteY38" fmla="*/ 242888 h 411956"/>
                <a:gd name="connsiteX39" fmla="*/ 20354 w 432656"/>
                <a:gd name="connsiteY39" fmla="*/ 164306 h 411956"/>
                <a:gd name="connsiteX40" fmla="*/ 27498 w 432656"/>
                <a:gd name="connsiteY40" fmla="*/ 161925 h 411956"/>
                <a:gd name="connsiteX41" fmla="*/ 32260 w 432656"/>
                <a:gd name="connsiteY41" fmla="*/ 154781 h 411956"/>
                <a:gd name="connsiteX42" fmla="*/ 39404 w 432656"/>
                <a:gd name="connsiteY42" fmla="*/ 152400 h 411956"/>
                <a:gd name="connsiteX43" fmla="*/ 48929 w 432656"/>
                <a:gd name="connsiteY43" fmla="*/ 150019 h 411956"/>
                <a:gd name="connsiteX44" fmla="*/ 56073 w 432656"/>
                <a:gd name="connsiteY44" fmla="*/ 147638 h 411956"/>
                <a:gd name="connsiteX45" fmla="*/ 91792 w 432656"/>
                <a:gd name="connsiteY45" fmla="*/ 145256 h 411956"/>
                <a:gd name="connsiteX46" fmla="*/ 106079 w 432656"/>
                <a:gd name="connsiteY46" fmla="*/ 140494 h 411956"/>
                <a:gd name="connsiteX47" fmla="*/ 113223 w 432656"/>
                <a:gd name="connsiteY47" fmla="*/ 138113 h 411956"/>
                <a:gd name="connsiteX48" fmla="*/ 120367 w 432656"/>
                <a:gd name="connsiteY48" fmla="*/ 133350 h 411956"/>
                <a:gd name="connsiteX49" fmla="*/ 134654 w 432656"/>
                <a:gd name="connsiteY49" fmla="*/ 128588 h 411956"/>
                <a:gd name="connsiteX50" fmla="*/ 139417 w 432656"/>
                <a:gd name="connsiteY50" fmla="*/ 135731 h 411956"/>
                <a:gd name="connsiteX51" fmla="*/ 141798 w 432656"/>
                <a:gd name="connsiteY51" fmla="*/ 142875 h 411956"/>
                <a:gd name="connsiteX52" fmla="*/ 148942 w 432656"/>
                <a:gd name="connsiteY52" fmla="*/ 147638 h 411956"/>
                <a:gd name="connsiteX53" fmla="*/ 201329 w 432656"/>
                <a:gd name="connsiteY53" fmla="*/ 145256 h 411956"/>
                <a:gd name="connsiteX54" fmla="*/ 213235 w 432656"/>
                <a:gd name="connsiteY54" fmla="*/ 142875 h 411956"/>
                <a:gd name="connsiteX55" fmla="*/ 220379 w 432656"/>
                <a:gd name="connsiteY55" fmla="*/ 138113 h 411956"/>
                <a:gd name="connsiteX56" fmla="*/ 239429 w 432656"/>
                <a:gd name="connsiteY56" fmla="*/ 133350 h 411956"/>
                <a:gd name="connsiteX57" fmla="*/ 253717 w 432656"/>
                <a:gd name="connsiteY57" fmla="*/ 128588 h 411956"/>
                <a:gd name="connsiteX58" fmla="*/ 260860 w 432656"/>
                <a:gd name="connsiteY58" fmla="*/ 123825 h 411956"/>
                <a:gd name="connsiteX59" fmla="*/ 275148 w 432656"/>
                <a:gd name="connsiteY59" fmla="*/ 109538 h 411956"/>
                <a:gd name="connsiteX60" fmla="*/ 284673 w 432656"/>
                <a:gd name="connsiteY60" fmla="*/ 97631 h 411956"/>
                <a:gd name="connsiteX61" fmla="*/ 294198 w 432656"/>
                <a:gd name="connsiteY61" fmla="*/ 88106 h 411956"/>
                <a:gd name="connsiteX62" fmla="*/ 301342 w 432656"/>
                <a:gd name="connsiteY62" fmla="*/ 73819 h 411956"/>
                <a:gd name="connsiteX63" fmla="*/ 308485 w 432656"/>
                <a:gd name="connsiteY63" fmla="*/ 71438 h 411956"/>
                <a:gd name="connsiteX64" fmla="*/ 322773 w 432656"/>
                <a:gd name="connsiteY64" fmla="*/ 61913 h 411956"/>
                <a:gd name="connsiteX65" fmla="*/ 337060 w 432656"/>
                <a:gd name="connsiteY65" fmla="*/ 57150 h 411956"/>
                <a:gd name="connsiteX66" fmla="*/ 344204 w 432656"/>
                <a:gd name="connsiteY66" fmla="*/ 54769 h 411956"/>
                <a:gd name="connsiteX67" fmla="*/ 372779 w 432656"/>
                <a:gd name="connsiteY67" fmla="*/ 52388 h 411956"/>
                <a:gd name="connsiteX68" fmla="*/ 387067 w 432656"/>
                <a:gd name="connsiteY68" fmla="*/ 42863 h 411956"/>
                <a:gd name="connsiteX69" fmla="*/ 394210 w 432656"/>
                <a:gd name="connsiteY69" fmla="*/ 28575 h 411956"/>
                <a:gd name="connsiteX70" fmla="*/ 398973 w 432656"/>
                <a:gd name="connsiteY70" fmla="*/ 21431 h 411956"/>
                <a:gd name="connsiteX71" fmla="*/ 406117 w 432656"/>
                <a:gd name="connsiteY71" fmla="*/ 7144 h 411956"/>
                <a:gd name="connsiteX72" fmla="*/ 408498 w 432656"/>
                <a:gd name="connsiteY72" fmla="*/ 0 h 411956"/>
                <a:gd name="connsiteX73" fmla="*/ 418023 w 432656"/>
                <a:gd name="connsiteY73" fmla="*/ 2381 h 411956"/>
                <a:gd name="connsiteX74" fmla="*/ 422785 w 432656"/>
                <a:gd name="connsiteY74" fmla="*/ 9525 h 411956"/>
                <a:gd name="connsiteX75" fmla="*/ 432310 w 432656"/>
                <a:gd name="connsiteY75" fmla="*/ 16669 h 411956"/>
                <a:gd name="connsiteX0" fmla="*/ 432310 w 432656"/>
                <a:gd name="connsiteY0" fmla="*/ 16669 h 411956"/>
                <a:gd name="connsiteX1" fmla="*/ 429929 w 432656"/>
                <a:gd name="connsiteY1" fmla="*/ 97631 h 411956"/>
                <a:gd name="connsiteX2" fmla="*/ 427548 w 432656"/>
                <a:gd name="connsiteY2" fmla="*/ 107156 h 411956"/>
                <a:gd name="connsiteX3" fmla="*/ 422785 w 432656"/>
                <a:gd name="connsiteY3" fmla="*/ 133350 h 411956"/>
                <a:gd name="connsiteX4" fmla="*/ 418023 w 432656"/>
                <a:gd name="connsiteY4" fmla="*/ 152400 h 411956"/>
                <a:gd name="connsiteX5" fmla="*/ 413260 w 432656"/>
                <a:gd name="connsiteY5" fmla="*/ 226219 h 411956"/>
                <a:gd name="connsiteX6" fmla="*/ 408498 w 432656"/>
                <a:gd name="connsiteY6" fmla="*/ 242888 h 411956"/>
                <a:gd name="connsiteX7" fmla="*/ 413261 w 432656"/>
                <a:gd name="connsiteY7" fmla="*/ 280987 h 411956"/>
                <a:gd name="connsiteX8" fmla="*/ 372779 w 432656"/>
                <a:gd name="connsiteY8" fmla="*/ 297656 h 411956"/>
                <a:gd name="connsiteX9" fmla="*/ 358492 w 432656"/>
                <a:gd name="connsiteY9" fmla="*/ 302419 h 411956"/>
                <a:gd name="connsiteX10" fmla="*/ 344204 w 432656"/>
                <a:gd name="connsiteY10" fmla="*/ 311944 h 411956"/>
                <a:gd name="connsiteX11" fmla="*/ 332298 w 432656"/>
                <a:gd name="connsiteY11" fmla="*/ 321469 h 411956"/>
                <a:gd name="connsiteX12" fmla="*/ 325154 w 432656"/>
                <a:gd name="connsiteY12" fmla="*/ 328613 h 411956"/>
                <a:gd name="connsiteX13" fmla="*/ 315629 w 432656"/>
                <a:gd name="connsiteY13" fmla="*/ 330994 h 411956"/>
                <a:gd name="connsiteX14" fmla="*/ 308485 w 432656"/>
                <a:gd name="connsiteY14" fmla="*/ 333375 h 411956"/>
                <a:gd name="connsiteX15" fmla="*/ 248954 w 432656"/>
                <a:gd name="connsiteY15" fmla="*/ 335756 h 411956"/>
                <a:gd name="connsiteX16" fmla="*/ 246573 w 432656"/>
                <a:gd name="connsiteY16" fmla="*/ 369094 h 411956"/>
                <a:gd name="connsiteX17" fmla="*/ 237048 w 432656"/>
                <a:gd name="connsiteY17" fmla="*/ 371475 h 411956"/>
                <a:gd name="connsiteX18" fmla="*/ 225142 w 432656"/>
                <a:gd name="connsiteY18" fmla="*/ 373856 h 411956"/>
                <a:gd name="connsiteX19" fmla="*/ 184660 w 432656"/>
                <a:gd name="connsiteY19" fmla="*/ 376238 h 411956"/>
                <a:gd name="connsiteX20" fmla="*/ 172754 w 432656"/>
                <a:gd name="connsiteY20" fmla="*/ 390525 h 411956"/>
                <a:gd name="connsiteX21" fmla="*/ 170373 w 432656"/>
                <a:gd name="connsiteY21" fmla="*/ 397669 h 411956"/>
                <a:gd name="connsiteX22" fmla="*/ 156085 w 432656"/>
                <a:gd name="connsiteY22" fmla="*/ 407194 h 411956"/>
                <a:gd name="connsiteX23" fmla="*/ 148942 w 432656"/>
                <a:gd name="connsiteY23" fmla="*/ 411956 h 411956"/>
                <a:gd name="connsiteX24" fmla="*/ 144179 w 432656"/>
                <a:gd name="connsiteY24" fmla="*/ 397669 h 411956"/>
                <a:gd name="connsiteX25" fmla="*/ 141798 w 432656"/>
                <a:gd name="connsiteY25" fmla="*/ 390525 h 411956"/>
                <a:gd name="connsiteX26" fmla="*/ 127510 w 432656"/>
                <a:gd name="connsiteY26" fmla="*/ 385763 h 411956"/>
                <a:gd name="connsiteX27" fmla="*/ 75123 w 432656"/>
                <a:gd name="connsiteY27" fmla="*/ 381000 h 411956"/>
                <a:gd name="connsiteX28" fmla="*/ 79885 w 432656"/>
                <a:gd name="connsiteY28" fmla="*/ 361950 h 411956"/>
                <a:gd name="connsiteX29" fmla="*/ 77504 w 432656"/>
                <a:gd name="connsiteY29" fmla="*/ 323850 h 411956"/>
                <a:gd name="connsiteX30" fmla="*/ 70360 w 432656"/>
                <a:gd name="connsiteY30" fmla="*/ 316706 h 411956"/>
                <a:gd name="connsiteX31" fmla="*/ 65598 w 432656"/>
                <a:gd name="connsiteY31" fmla="*/ 309563 h 411956"/>
                <a:gd name="connsiteX32" fmla="*/ 56073 w 432656"/>
                <a:gd name="connsiteY32" fmla="*/ 302419 h 411956"/>
                <a:gd name="connsiteX33" fmla="*/ 48929 w 432656"/>
                <a:gd name="connsiteY33" fmla="*/ 295275 h 411956"/>
                <a:gd name="connsiteX34" fmla="*/ 34642 w 432656"/>
                <a:gd name="connsiteY34" fmla="*/ 288131 h 411956"/>
                <a:gd name="connsiteX35" fmla="*/ 13210 w 432656"/>
                <a:gd name="connsiteY35" fmla="*/ 271463 h 411956"/>
                <a:gd name="connsiteX36" fmla="*/ 10829 w 432656"/>
                <a:gd name="connsiteY36" fmla="*/ 264319 h 411956"/>
                <a:gd name="connsiteX37" fmla="*/ 6067 w 432656"/>
                <a:gd name="connsiteY37" fmla="*/ 257175 h 411956"/>
                <a:gd name="connsiteX38" fmla="*/ 3685 w 432656"/>
                <a:gd name="connsiteY38" fmla="*/ 242888 h 411956"/>
                <a:gd name="connsiteX39" fmla="*/ 20354 w 432656"/>
                <a:gd name="connsiteY39" fmla="*/ 164306 h 411956"/>
                <a:gd name="connsiteX40" fmla="*/ 27498 w 432656"/>
                <a:gd name="connsiteY40" fmla="*/ 161925 h 411956"/>
                <a:gd name="connsiteX41" fmla="*/ 32260 w 432656"/>
                <a:gd name="connsiteY41" fmla="*/ 154781 h 411956"/>
                <a:gd name="connsiteX42" fmla="*/ 39404 w 432656"/>
                <a:gd name="connsiteY42" fmla="*/ 152400 h 411956"/>
                <a:gd name="connsiteX43" fmla="*/ 48929 w 432656"/>
                <a:gd name="connsiteY43" fmla="*/ 150019 h 411956"/>
                <a:gd name="connsiteX44" fmla="*/ 56073 w 432656"/>
                <a:gd name="connsiteY44" fmla="*/ 147638 h 411956"/>
                <a:gd name="connsiteX45" fmla="*/ 91792 w 432656"/>
                <a:gd name="connsiteY45" fmla="*/ 145256 h 411956"/>
                <a:gd name="connsiteX46" fmla="*/ 106079 w 432656"/>
                <a:gd name="connsiteY46" fmla="*/ 140494 h 411956"/>
                <a:gd name="connsiteX47" fmla="*/ 113223 w 432656"/>
                <a:gd name="connsiteY47" fmla="*/ 138113 h 411956"/>
                <a:gd name="connsiteX48" fmla="*/ 120367 w 432656"/>
                <a:gd name="connsiteY48" fmla="*/ 133350 h 411956"/>
                <a:gd name="connsiteX49" fmla="*/ 134654 w 432656"/>
                <a:gd name="connsiteY49" fmla="*/ 128588 h 411956"/>
                <a:gd name="connsiteX50" fmla="*/ 139417 w 432656"/>
                <a:gd name="connsiteY50" fmla="*/ 135731 h 411956"/>
                <a:gd name="connsiteX51" fmla="*/ 141798 w 432656"/>
                <a:gd name="connsiteY51" fmla="*/ 142875 h 411956"/>
                <a:gd name="connsiteX52" fmla="*/ 148942 w 432656"/>
                <a:gd name="connsiteY52" fmla="*/ 147638 h 411956"/>
                <a:gd name="connsiteX53" fmla="*/ 201329 w 432656"/>
                <a:gd name="connsiteY53" fmla="*/ 145256 h 411956"/>
                <a:gd name="connsiteX54" fmla="*/ 213235 w 432656"/>
                <a:gd name="connsiteY54" fmla="*/ 142875 h 411956"/>
                <a:gd name="connsiteX55" fmla="*/ 220379 w 432656"/>
                <a:gd name="connsiteY55" fmla="*/ 138113 h 411956"/>
                <a:gd name="connsiteX56" fmla="*/ 239429 w 432656"/>
                <a:gd name="connsiteY56" fmla="*/ 133350 h 411956"/>
                <a:gd name="connsiteX57" fmla="*/ 253717 w 432656"/>
                <a:gd name="connsiteY57" fmla="*/ 128588 h 411956"/>
                <a:gd name="connsiteX58" fmla="*/ 260860 w 432656"/>
                <a:gd name="connsiteY58" fmla="*/ 123825 h 411956"/>
                <a:gd name="connsiteX59" fmla="*/ 275148 w 432656"/>
                <a:gd name="connsiteY59" fmla="*/ 109538 h 411956"/>
                <a:gd name="connsiteX60" fmla="*/ 284673 w 432656"/>
                <a:gd name="connsiteY60" fmla="*/ 97631 h 411956"/>
                <a:gd name="connsiteX61" fmla="*/ 294198 w 432656"/>
                <a:gd name="connsiteY61" fmla="*/ 88106 h 411956"/>
                <a:gd name="connsiteX62" fmla="*/ 301342 w 432656"/>
                <a:gd name="connsiteY62" fmla="*/ 73819 h 411956"/>
                <a:gd name="connsiteX63" fmla="*/ 308485 w 432656"/>
                <a:gd name="connsiteY63" fmla="*/ 71438 h 411956"/>
                <a:gd name="connsiteX64" fmla="*/ 322773 w 432656"/>
                <a:gd name="connsiteY64" fmla="*/ 61913 h 411956"/>
                <a:gd name="connsiteX65" fmla="*/ 337060 w 432656"/>
                <a:gd name="connsiteY65" fmla="*/ 57150 h 411956"/>
                <a:gd name="connsiteX66" fmla="*/ 344204 w 432656"/>
                <a:gd name="connsiteY66" fmla="*/ 54769 h 411956"/>
                <a:gd name="connsiteX67" fmla="*/ 372779 w 432656"/>
                <a:gd name="connsiteY67" fmla="*/ 52388 h 411956"/>
                <a:gd name="connsiteX68" fmla="*/ 387067 w 432656"/>
                <a:gd name="connsiteY68" fmla="*/ 42863 h 411956"/>
                <a:gd name="connsiteX69" fmla="*/ 394210 w 432656"/>
                <a:gd name="connsiteY69" fmla="*/ 28575 h 411956"/>
                <a:gd name="connsiteX70" fmla="*/ 398973 w 432656"/>
                <a:gd name="connsiteY70" fmla="*/ 21431 h 411956"/>
                <a:gd name="connsiteX71" fmla="*/ 406117 w 432656"/>
                <a:gd name="connsiteY71" fmla="*/ 7144 h 411956"/>
                <a:gd name="connsiteX72" fmla="*/ 408498 w 432656"/>
                <a:gd name="connsiteY72" fmla="*/ 0 h 411956"/>
                <a:gd name="connsiteX73" fmla="*/ 418023 w 432656"/>
                <a:gd name="connsiteY73" fmla="*/ 2381 h 411956"/>
                <a:gd name="connsiteX74" fmla="*/ 422785 w 432656"/>
                <a:gd name="connsiteY74" fmla="*/ 9525 h 411956"/>
                <a:gd name="connsiteX75" fmla="*/ 432310 w 432656"/>
                <a:gd name="connsiteY75" fmla="*/ 16669 h 411956"/>
                <a:gd name="connsiteX0" fmla="*/ 432310 w 432656"/>
                <a:gd name="connsiteY0" fmla="*/ 16669 h 411956"/>
                <a:gd name="connsiteX1" fmla="*/ 429929 w 432656"/>
                <a:gd name="connsiteY1" fmla="*/ 97631 h 411956"/>
                <a:gd name="connsiteX2" fmla="*/ 427548 w 432656"/>
                <a:gd name="connsiteY2" fmla="*/ 107156 h 411956"/>
                <a:gd name="connsiteX3" fmla="*/ 422785 w 432656"/>
                <a:gd name="connsiteY3" fmla="*/ 133350 h 411956"/>
                <a:gd name="connsiteX4" fmla="*/ 418023 w 432656"/>
                <a:gd name="connsiteY4" fmla="*/ 152400 h 411956"/>
                <a:gd name="connsiteX5" fmla="*/ 413260 w 432656"/>
                <a:gd name="connsiteY5" fmla="*/ 226219 h 411956"/>
                <a:gd name="connsiteX6" fmla="*/ 413261 w 432656"/>
                <a:gd name="connsiteY6" fmla="*/ 280987 h 411956"/>
                <a:gd name="connsiteX7" fmla="*/ 372779 w 432656"/>
                <a:gd name="connsiteY7" fmla="*/ 297656 h 411956"/>
                <a:gd name="connsiteX8" fmla="*/ 358492 w 432656"/>
                <a:gd name="connsiteY8" fmla="*/ 302419 h 411956"/>
                <a:gd name="connsiteX9" fmla="*/ 344204 w 432656"/>
                <a:gd name="connsiteY9" fmla="*/ 311944 h 411956"/>
                <a:gd name="connsiteX10" fmla="*/ 332298 w 432656"/>
                <a:gd name="connsiteY10" fmla="*/ 321469 h 411956"/>
                <a:gd name="connsiteX11" fmla="*/ 325154 w 432656"/>
                <a:gd name="connsiteY11" fmla="*/ 328613 h 411956"/>
                <a:gd name="connsiteX12" fmla="*/ 315629 w 432656"/>
                <a:gd name="connsiteY12" fmla="*/ 330994 h 411956"/>
                <a:gd name="connsiteX13" fmla="*/ 308485 w 432656"/>
                <a:gd name="connsiteY13" fmla="*/ 333375 h 411956"/>
                <a:gd name="connsiteX14" fmla="*/ 248954 w 432656"/>
                <a:gd name="connsiteY14" fmla="*/ 335756 h 411956"/>
                <a:gd name="connsiteX15" fmla="*/ 246573 w 432656"/>
                <a:gd name="connsiteY15" fmla="*/ 369094 h 411956"/>
                <a:gd name="connsiteX16" fmla="*/ 237048 w 432656"/>
                <a:gd name="connsiteY16" fmla="*/ 371475 h 411956"/>
                <a:gd name="connsiteX17" fmla="*/ 225142 w 432656"/>
                <a:gd name="connsiteY17" fmla="*/ 373856 h 411956"/>
                <a:gd name="connsiteX18" fmla="*/ 184660 w 432656"/>
                <a:gd name="connsiteY18" fmla="*/ 376238 h 411956"/>
                <a:gd name="connsiteX19" fmla="*/ 172754 w 432656"/>
                <a:gd name="connsiteY19" fmla="*/ 390525 h 411956"/>
                <a:gd name="connsiteX20" fmla="*/ 170373 w 432656"/>
                <a:gd name="connsiteY20" fmla="*/ 397669 h 411956"/>
                <a:gd name="connsiteX21" fmla="*/ 156085 w 432656"/>
                <a:gd name="connsiteY21" fmla="*/ 407194 h 411956"/>
                <a:gd name="connsiteX22" fmla="*/ 148942 w 432656"/>
                <a:gd name="connsiteY22" fmla="*/ 411956 h 411956"/>
                <a:gd name="connsiteX23" fmla="*/ 144179 w 432656"/>
                <a:gd name="connsiteY23" fmla="*/ 397669 h 411956"/>
                <a:gd name="connsiteX24" fmla="*/ 141798 w 432656"/>
                <a:gd name="connsiteY24" fmla="*/ 390525 h 411956"/>
                <a:gd name="connsiteX25" fmla="*/ 127510 w 432656"/>
                <a:gd name="connsiteY25" fmla="*/ 385763 h 411956"/>
                <a:gd name="connsiteX26" fmla="*/ 75123 w 432656"/>
                <a:gd name="connsiteY26" fmla="*/ 381000 h 411956"/>
                <a:gd name="connsiteX27" fmla="*/ 79885 w 432656"/>
                <a:gd name="connsiteY27" fmla="*/ 361950 h 411956"/>
                <a:gd name="connsiteX28" fmla="*/ 77504 w 432656"/>
                <a:gd name="connsiteY28" fmla="*/ 323850 h 411956"/>
                <a:gd name="connsiteX29" fmla="*/ 70360 w 432656"/>
                <a:gd name="connsiteY29" fmla="*/ 316706 h 411956"/>
                <a:gd name="connsiteX30" fmla="*/ 65598 w 432656"/>
                <a:gd name="connsiteY30" fmla="*/ 309563 h 411956"/>
                <a:gd name="connsiteX31" fmla="*/ 56073 w 432656"/>
                <a:gd name="connsiteY31" fmla="*/ 302419 h 411956"/>
                <a:gd name="connsiteX32" fmla="*/ 48929 w 432656"/>
                <a:gd name="connsiteY32" fmla="*/ 295275 h 411956"/>
                <a:gd name="connsiteX33" fmla="*/ 34642 w 432656"/>
                <a:gd name="connsiteY33" fmla="*/ 288131 h 411956"/>
                <a:gd name="connsiteX34" fmla="*/ 13210 w 432656"/>
                <a:gd name="connsiteY34" fmla="*/ 271463 h 411956"/>
                <a:gd name="connsiteX35" fmla="*/ 10829 w 432656"/>
                <a:gd name="connsiteY35" fmla="*/ 264319 h 411956"/>
                <a:gd name="connsiteX36" fmla="*/ 6067 w 432656"/>
                <a:gd name="connsiteY36" fmla="*/ 257175 h 411956"/>
                <a:gd name="connsiteX37" fmla="*/ 3685 w 432656"/>
                <a:gd name="connsiteY37" fmla="*/ 242888 h 411956"/>
                <a:gd name="connsiteX38" fmla="*/ 20354 w 432656"/>
                <a:gd name="connsiteY38" fmla="*/ 164306 h 411956"/>
                <a:gd name="connsiteX39" fmla="*/ 27498 w 432656"/>
                <a:gd name="connsiteY39" fmla="*/ 161925 h 411956"/>
                <a:gd name="connsiteX40" fmla="*/ 32260 w 432656"/>
                <a:gd name="connsiteY40" fmla="*/ 154781 h 411956"/>
                <a:gd name="connsiteX41" fmla="*/ 39404 w 432656"/>
                <a:gd name="connsiteY41" fmla="*/ 152400 h 411956"/>
                <a:gd name="connsiteX42" fmla="*/ 48929 w 432656"/>
                <a:gd name="connsiteY42" fmla="*/ 150019 h 411956"/>
                <a:gd name="connsiteX43" fmla="*/ 56073 w 432656"/>
                <a:gd name="connsiteY43" fmla="*/ 147638 h 411956"/>
                <a:gd name="connsiteX44" fmla="*/ 91792 w 432656"/>
                <a:gd name="connsiteY44" fmla="*/ 145256 h 411956"/>
                <a:gd name="connsiteX45" fmla="*/ 106079 w 432656"/>
                <a:gd name="connsiteY45" fmla="*/ 140494 h 411956"/>
                <a:gd name="connsiteX46" fmla="*/ 113223 w 432656"/>
                <a:gd name="connsiteY46" fmla="*/ 138113 h 411956"/>
                <a:gd name="connsiteX47" fmla="*/ 120367 w 432656"/>
                <a:gd name="connsiteY47" fmla="*/ 133350 h 411956"/>
                <a:gd name="connsiteX48" fmla="*/ 134654 w 432656"/>
                <a:gd name="connsiteY48" fmla="*/ 128588 h 411956"/>
                <a:gd name="connsiteX49" fmla="*/ 139417 w 432656"/>
                <a:gd name="connsiteY49" fmla="*/ 135731 h 411956"/>
                <a:gd name="connsiteX50" fmla="*/ 141798 w 432656"/>
                <a:gd name="connsiteY50" fmla="*/ 142875 h 411956"/>
                <a:gd name="connsiteX51" fmla="*/ 148942 w 432656"/>
                <a:gd name="connsiteY51" fmla="*/ 147638 h 411956"/>
                <a:gd name="connsiteX52" fmla="*/ 201329 w 432656"/>
                <a:gd name="connsiteY52" fmla="*/ 145256 h 411956"/>
                <a:gd name="connsiteX53" fmla="*/ 213235 w 432656"/>
                <a:gd name="connsiteY53" fmla="*/ 142875 h 411956"/>
                <a:gd name="connsiteX54" fmla="*/ 220379 w 432656"/>
                <a:gd name="connsiteY54" fmla="*/ 138113 h 411956"/>
                <a:gd name="connsiteX55" fmla="*/ 239429 w 432656"/>
                <a:gd name="connsiteY55" fmla="*/ 133350 h 411956"/>
                <a:gd name="connsiteX56" fmla="*/ 253717 w 432656"/>
                <a:gd name="connsiteY56" fmla="*/ 128588 h 411956"/>
                <a:gd name="connsiteX57" fmla="*/ 260860 w 432656"/>
                <a:gd name="connsiteY57" fmla="*/ 123825 h 411956"/>
                <a:gd name="connsiteX58" fmla="*/ 275148 w 432656"/>
                <a:gd name="connsiteY58" fmla="*/ 109538 h 411956"/>
                <a:gd name="connsiteX59" fmla="*/ 284673 w 432656"/>
                <a:gd name="connsiteY59" fmla="*/ 97631 h 411956"/>
                <a:gd name="connsiteX60" fmla="*/ 294198 w 432656"/>
                <a:gd name="connsiteY60" fmla="*/ 88106 h 411956"/>
                <a:gd name="connsiteX61" fmla="*/ 301342 w 432656"/>
                <a:gd name="connsiteY61" fmla="*/ 73819 h 411956"/>
                <a:gd name="connsiteX62" fmla="*/ 308485 w 432656"/>
                <a:gd name="connsiteY62" fmla="*/ 71438 h 411956"/>
                <a:gd name="connsiteX63" fmla="*/ 322773 w 432656"/>
                <a:gd name="connsiteY63" fmla="*/ 61913 h 411956"/>
                <a:gd name="connsiteX64" fmla="*/ 337060 w 432656"/>
                <a:gd name="connsiteY64" fmla="*/ 57150 h 411956"/>
                <a:gd name="connsiteX65" fmla="*/ 344204 w 432656"/>
                <a:gd name="connsiteY65" fmla="*/ 54769 h 411956"/>
                <a:gd name="connsiteX66" fmla="*/ 372779 w 432656"/>
                <a:gd name="connsiteY66" fmla="*/ 52388 h 411956"/>
                <a:gd name="connsiteX67" fmla="*/ 387067 w 432656"/>
                <a:gd name="connsiteY67" fmla="*/ 42863 h 411956"/>
                <a:gd name="connsiteX68" fmla="*/ 394210 w 432656"/>
                <a:gd name="connsiteY68" fmla="*/ 28575 h 411956"/>
                <a:gd name="connsiteX69" fmla="*/ 398973 w 432656"/>
                <a:gd name="connsiteY69" fmla="*/ 21431 h 411956"/>
                <a:gd name="connsiteX70" fmla="*/ 406117 w 432656"/>
                <a:gd name="connsiteY70" fmla="*/ 7144 h 411956"/>
                <a:gd name="connsiteX71" fmla="*/ 408498 w 432656"/>
                <a:gd name="connsiteY71" fmla="*/ 0 h 411956"/>
                <a:gd name="connsiteX72" fmla="*/ 418023 w 432656"/>
                <a:gd name="connsiteY72" fmla="*/ 2381 h 411956"/>
                <a:gd name="connsiteX73" fmla="*/ 422785 w 432656"/>
                <a:gd name="connsiteY73" fmla="*/ 9525 h 411956"/>
                <a:gd name="connsiteX74" fmla="*/ 432310 w 432656"/>
                <a:gd name="connsiteY74" fmla="*/ 16669 h 411956"/>
                <a:gd name="connsiteX0" fmla="*/ 432310 w 432656"/>
                <a:gd name="connsiteY0" fmla="*/ 16669 h 411956"/>
                <a:gd name="connsiteX1" fmla="*/ 429929 w 432656"/>
                <a:gd name="connsiteY1" fmla="*/ 97631 h 411956"/>
                <a:gd name="connsiteX2" fmla="*/ 427548 w 432656"/>
                <a:gd name="connsiteY2" fmla="*/ 107156 h 411956"/>
                <a:gd name="connsiteX3" fmla="*/ 422785 w 432656"/>
                <a:gd name="connsiteY3" fmla="*/ 133350 h 411956"/>
                <a:gd name="connsiteX4" fmla="*/ 418023 w 432656"/>
                <a:gd name="connsiteY4" fmla="*/ 152400 h 411956"/>
                <a:gd name="connsiteX5" fmla="*/ 413261 w 432656"/>
                <a:gd name="connsiteY5" fmla="*/ 280987 h 411956"/>
                <a:gd name="connsiteX6" fmla="*/ 372779 w 432656"/>
                <a:gd name="connsiteY6" fmla="*/ 297656 h 411956"/>
                <a:gd name="connsiteX7" fmla="*/ 358492 w 432656"/>
                <a:gd name="connsiteY7" fmla="*/ 302419 h 411956"/>
                <a:gd name="connsiteX8" fmla="*/ 344204 w 432656"/>
                <a:gd name="connsiteY8" fmla="*/ 311944 h 411956"/>
                <a:gd name="connsiteX9" fmla="*/ 332298 w 432656"/>
                <a:gd name="connsiteY9" fmla="*/ 321469 h 411956"/>
                <a:gd name="connsiteX10" fmla="*/ 325154 w 432656"/>
                <a:gd name="connsiteY10" fmla="*/ 328613 h 411956"/>
                <a:gd name="connsiteX11" fmla="*/ 315629 w 432656"/>
                <a:gd name="connsiteY11" fmla="*/ 330994 h 411956"/>
                <a:gd name="connsiteX12" fmla="*/ 308485 w 432656"/>
                <a:gd name="connsiteY12" fmla="*/ 333375 h 411956"/>
                <a:gd name="connsiteX13" fmla="*/ 248954 w 432656"/>
                <a:gd name="connsiteY13" fmla="*/ 335756 h 411956"/>
                <a:gd name="connsiteX14" fmla="*/ 246573 w 432656"/>
                <a:gd name="connsiteY14" fmla="*/ 369094 h 411956"/>
                <a:gd name="connsiteX15" fmla="*/ 237048 w 432656"/>
                <a:gd name="connsiteY15" fmla="*/ 371475 h 411956"/>
                <a:gd name="connsiteX16" fmla="*/ 225142 w 432656"/>
                <a:gd name="connsiteY16" fmla="*/ 373856 h 411956"/>
                <a:gd name="connsiteX17" fmla="*/ 184660 w 432656"/>
                <a:gd name="connsiteY17" fmla="*/ 376238 h 411956"/>
                <a:gd name="connsiteX18" fmla="*/ 172754 w 432656"/>
                <a:gd name="connsiteY18" fmla="*/ 390525 h 411956"/>
                <a:gd name="connsiteX19" fmla="*/ 170373 w 432656"/>
                <a:gd name="connsiteY19" fmla="*/ 397669 h 411956"/>
                <a:gd name="connsiteX20" fmla="*/ 156085 w 432656"/>
                <a:gd name="connsiteY20" fmla="*/ 407194 h 411956"/>
                <a:gd name="connsiteX21" fmla="*/ 148942 w 432656"/>
                <a:gd name="connsiteY21" fmla="*/ 411956 h 411956"/>
                <a:gd name="connsiteX22" fmla="*/ 144179 w 432656"/>
                <a:gd name="connsiteY22" fmla="*/ 397669 h 411956"/>
                <a:gd name="connsiteX23" fmla="*/ 141798 w 432656"/>
                <a:gd name="connsiteY23" fmla="*/ 390525 h 411956"/>
                <a:gd name="connsiteX24" fmla="*/ 127510 w 432656"/>
                <a:gd name="connsiteY24" fmla="*/ 385763 h 411956"/>
                <a:gd name="connsiteX25" fmla="*/ 75123 w 432656"/>
                <a:gd name="connsiteY25" fmla="*/ 381000 h 411956"/>
                <a:gd name="connsiteX26" fmla="*/ 79885 w 432656"/>
                <a:gd name="connsiteY26" fmla="*/ 361950 h 411956"/>
                <a:gd name="connsiteX27" fmla="*/ 77504 w 432656"/>
                <a:gd name="connsiteY27" fmla="*/ 323850 h 411956"/>
                <a:gd name="connsiteX28" fmla="*/ 70360 w 432656"/>
                <a:gd name="connsiteY28" fmla="*/ 316706 h 411956"/>
                <a:gd name="connsiteX29" fmla="*/ 65598 w 432656"/>
                <a:gd name="connsiteY29" fmla="*/ 309563 h 411956"/>
                <a:gd name="connsiteX30" fmla="*/ 56073 w 432656"/>
                <a:gd name="connsiteY30" fmla="*/ 302419 h 411956"/>
                <a:gd name="connsiteX31" fmla="*/ 48929 w 432656"/>
                <a:gd name="connsiteY31" fmla="*/ 295275 h 411956"/>
                <a:gd name="connsiteX32" fmla="*/ 34642 w 432656"/>
                <a:gd name="connsiteY32" fmla="*/ 288131 h 411956"/>
                <a:gd name="connsiteX33" fmla="*/ 13210 w 432656"/>
                <a:gd name="connsiteY33" fmla="*/ 271463 h 411956"/>
                <a:gd name="connsiteX34" fmla="*/ 10829 w 432656"/>
                <a:gd name="connsiteY34" fmla="*/ 264319 h 411956"/>
                <a:gd name="connsiteX35" fmla="*/ 6067 w 432656"/>
                <a:gd name="connsiteY35" fmla="*/ 257175 h 411956"/>
                <a:gd name="connsiteX36" fmla="*/ 3685 w 432656"/>
                <a:gd name="connsiteY36" fmla="*/ 242888 h 411956"/>
                <a:gd name="connsiteX37" fmla="*/ 20354 w 432656"/>
                <a:gd name="connsiteY37" fmla="*/ 164306 h 411956"/>
                <a:gd name="connsiteX38" fmla="*/ 27498 w 432656"/>
                <a:gd name="connsiteY38" fmla="*/ 161925 h 411956"/>
                <a:gd name="connsiteX39" fmla="*/ 32260 w 432656"/>
                <a:gd name="connsiteY39" fmla="*/ 154781 h 411956"/>
                <a:gd name="connsiteX40" fmla="*/ 39404 w 432656"/>
                <a:gd name="connsiteY40" fmla="*/ 152400 h 411956"/>
                <a:gd name="connsiteX41" fmla="*/ 48929 w 432656"/>
                <a:gd name="connsiteY41" fmla="*/ 150019 h 411956"/>
                <a:gd name="connsiteX42" fmla="*/ 56073 w 432656"/>
                <a:gd name="connsiteY42" fmla="*/ 147638 h 411956"/>
                <a:gd name="connsiteX43" fmla="*/ 91792 w 432656"/>
                <a:gd name="connsiteY43" fmla="*/ 145256 h 411956"/>
                <a:gd name="connsiteX44" fmla="*/ 106079 w 432656"/>
                <a:gd name="connsiteY44" fmla="*/ 140494 h 411956"/>
                <a:gd name="connsiteX45" fmla="*/ 113223 w 432656"/>
                <a:gd name="connsiteY45" fmla="*/ 138113 h 411956"/>
                <a:gd name="connsiteX46" fmla="*/ 120367 w 432656"/>
                <a:gd name="connsiteY46" fmla="*/ 133350 h 411956"/>
                <a:gd name="connsiteX47" fmla="*/ 134654 w 432656"/>
                <a:gd name="connsiteY47" fmla="*/ 128588 h 411956"/>
                <a:gd name="connsiteX48" fmla="*/ 139417 w 432656"/>
                <a:gd name="connsiteY48" fmla="*/ 135731 h 411956"/>
                <a:gd name="connsiteX49" fmla="*/ 141798 w 432656"/>
                <a:gd name="connsiteY49" fmla="*/ 142875 h 411956"/>
                <a:gd name="connsiteX50" fmla="*/ 148942 w 432656"/>
                <a:gd name="connsiteY50" fmla="*/ 147638 h 411956"/>
                <a:gd name="connsiteX51" fmla="*/ 201329 w 432656"/>
                <a:gd name="connsiteY51" fmla="*/ 145256 h 411956"/>
                <a:gd name="connsiteX52" fmla="*/ 213235 w 432656"/>
                <a:gd name="connsiteY52" fmla="*/ 142875 h 411956"/>
                <a:gd name="connsiteX53" fmla="*/ 220379 w 432656"/>
                <a:gd name="connsiteY53" fmla="*/ 138113 h 411956"/>
                <a:gd name="connsiteX54" fmla="*/ 239429 w 432656"/>
                <a:gd name="connsiteY54" fmla="*/ 133350 h 411956"/>
                <a:gd name="connsiteX55" fmla="*/ 253717 w 432656"/>
                <a:gd name="connsiteY55" fmla="*/ 128588 h 411956"/>
                <a:gd name="connsiteX56" fmla="*/ 260860 w 432656"/>
                <a:gd name="connsiteY56" fmla="*/ 123825 h 411956"/>
                <a:gd name="connsiteX57" fmla="*/ 275148 w 432656"/>
                <a:gd name="connsiteY57" fmla="*/ 109538 h 411956"/>
                <a:gd name="connsiteX58" fmla="*/ 284673 w 432656"/>
                <a:gd name="connsiteY58" fmla="*/ 97631 h 411956"/>
                <a:gd name="connsiteX59" fmla="*/ 294198 w 432656"/>
                <a:gd name="connsiteY59" fmla="*/ 88106 h 411956"/>
                <a:gd name="connsiteX60" fmla="*/ 301342 w 432656"/>
                <a:gd name="connsiteY60" fmla="*/ 73819 h 411956"/>
                <a:gd name="connsiteX61" fmla="*/ 308485 w 432656"/>
                <a:gd name="connsiteY61" fmla="*/ 71438 h 411956"/>
                <a:gd name="connsiteX62" fmla="*/ 322773 w 432656"/>
                <a:gd name="connsiteY62" fmla="*/ 61913 h 411956"/>
                <a:gd name="connsiteX63" fmla="*/ 337060 w 432656"/>
                <a:gd name="connsiteY63" fmla="*/ 57150 h 411956"/>
                <a:gd name="connsiteX64" fmla="*/ 344204 w 432656"/>
                <a:gd name="connsiteY64" fmla="*/ 54769 h 411956"/>
                <a:gd name="connsiteX65" fmla="*/ 372779 w 432656"/>
                <a:gd name="connsiteY65" fmla="*/ 52388 h 411956"/>
                <a:gd name="connsiteX66" fmla="*/ 387067 w 432656"/>
                <a:gd name="connsiteY66" fmla="*/ 42863 h 411956"/>
                <a:gd name="connsiteX67" fmla="*/ 394210 w 432656"/>
                <a:gd name="connsiteY67" fmla="*/ 28575 h 411956"/>
                <a:gd name="connsiteX68" fmla="*/ 398973 w 432656"/>
                <a:gd name="connsiteY68" fmla="*/ 21431 h 411956"/>
                <a:gd name="connsiteX69" fmla="*/ 406117 w 432656"/>
                <a:gd name="connsiteY69" fmla="*/ 7144 h 411956"/>
                <a:gd name="connsiteX70" fmla="*/ 408498 w 432656"/>
                <a:gd name="connsiteY70" fmla="*/ 0 h 411956"/>
                <a:gd name="connsiteX71" fmla="*/ 418023 w 432656"/>
                <a:gd name="connsiteY71" fmla="*/ 2381 h 411956"/>
                <a:gd name="connsiteX72" fmla="*/ 422785 w 432656"/>
                <a:gd name="connsiteY72" fmla="*/ 9525 h 411956"/>
                <a:gd name="connsiteX73" fmla="*/ 432310 w 432656"/>
                <a:gd name="connsiteY73" fmla="*/ 16669 h 411956"/>
                <a:gd name="connsiteX0" fmla="*/ 432310 w 432656"/>
                <a:gd name="connsiteY0" fmla="*/ 16669 h 411956"/>
                <a:gd name="connsiteX1" fmla="*/ 429929 w 432656"/>
                <a:gd name="connsiteY1" fmla="*/ 97631 h 411956"/>
                <a:gd name="connsiteX2" fmla="*/ 427548 w 432656"/>
                <a:gd name="connsiteY2" fmla="*/ 107156 h 411956"/>
                <a:gd name="connsiteX3" fmla="*/ 422785 w 432656"/>
                <a:gd name="connsiteY3" fmla="*/ 133350 h 411956"/>
                <a:gd name="connsiteX4" fmla="*/ 418023 w 432656"/>
                <a:gd name="connsiteY4" fmla="*/ 152400 h 411956"/>
                <a:gd name="connsiteX5" fmla="*/ 413261 w 432656"/>
                <a:gd name="connsiteY5" fmla="*/ 280987 h 411956"/>
                <a:gd name="connsiteX6" fmla="*/ 372779 w 432656"/>
                <a:gd name="connsiteY6" fmla="*/ 297656 h 411956"/>
                <a:gd name="connsiteX7" fmla="*/ 358492 w 432656"/>
                <a:gd name="connsiteY7" fmla="*/ 302419 h 411956"/>
                <a:gd name="connsiteX8" fmla="*/ 344204 w 432656"/>
                <a:gd name="connsiteY8" fmla="*/ 311944 h 411956"/>
                <a:gd name="connsiteX9" fmla="*/ 332298 w 432656"/>
                <a:gd name="connsiteY9" fmla="*/ 321469 h 411956"/>
                <a:gd name="connsiteX10" fmla="*/ 325154 w 432656"/>
                <a:gd name="connsiteY10" fmla="*/ 328613 h 411956"/>
                <a:gd name="connsiteX11" fmla="*/ 315629 w 432656"/>
                <a:gd name="connsiteY11" fmla="*/ 330994 h 411956"/>
                <a:gd name="connsiteX12" fmla="*/ 308485 w 432656"/>
                <a:gd name="connsiteY12" fmla="*/ 333375 h 411956"/>
                <a:gd name="connsiteX13" fmla="*/ 248954 w 432656"/>
                <a:gd name="connsiteY13" fmla="*/ 335756 h 411956"/>
                <a:gd name="connsiteX14" fmla="*/ 246573 w 432656"/>
                <a:gd name="connsiteY14" fmla="*/ 369094 h 411956"/>
                <a:gd name="connsiteX15" fmla="*/ 237048 w 432656"/>
                <a:gd name="connsiteY15" fmla="*/ 371475 h 411956"/>
                <a:gd name="connsiteX16" fmla="*/ 225142 w 432656"/>
                <a:gd name="connsiteY16" fmla="*/ 373856 h 411956"/>
                <a:gd name="connsiteX17" fmla="*/ 184660 w 432656"/>
                <a:gd name="connsiteY17" fmla="*/ 376238 h 411956"/>
                <a:gd name="connsiteX18" fmla="*/ 172754 w 432656"/>
                <a:gd name="connsiteY18" fmla="*/ 390525 h 411956"/>
                <a:gd name="connsiteX19" fmla="*/ 170373 w 432656"/>
                <a:gd name="connsiteY19" fmla="*/ 397669 h 411956"/>
                <a:gd name="connsiteX20" fmla="*/ 156085 w 432656"/>
                <a:gd name="connsiteY20" fmla="*/ 407194 h 411956"/>
                <a:gd name="connsiteX21" fmla="*/ 148942 w 432656"/>
                <a:gd name="connsiteY21" fmla="*/ 411956 h 411956"/>
                <a:gd name="connsiteX22" fmla="*/ 144179 w 432656"/>
                <a:gd name="connsiteY22" fmla="*/ 397669 h 411956"/>
                <a:gd name="connsiteX23" fmla="*/ 141798 w 432656"/>
                <a:gd name="connsiteY23" fmla="*/ 390525 h 411956"/>
                <a:gd name="connsiteX24" fmla="*/ 127510 w 432656"/>
                <a:gd name="connsiteY24" fmla="*/ 385763 h 411956"/>
                <a:gd name="connsiteX25" fmla="*/ 75123 w 432656"/>
                <a:gd name="connsiteY25" fmla="*/ 381000 h 411956"/>
                <a:gd name="connsiteX26" fmla="*/ 79885 w 432656"/>
                <a:gd name="connsiteY26" fmla="*/ 361950 h 411956"/>
                <a:gd name="connsiteX27" fmla="*/ 77504 w 432656"/>
                <a:gd name="connsiteY27" fmla="*/ 323850 h 411956"/>
                <a:gd name="connsiteX28" fmla="*/ 70360 w 432656"/>
                <a:gd name="connsiteY28" fmla="*/ 316706 h 411956"/>
                <a:gd name="connsiteX29" fmla="*/ 65598 w 432656"/>
                <a:gd name="connsiteY29" fmla="*/ 309563 h 411956"/>
                <a:gd name="connsiteX30" fmla="*/ 56073 w 432656"/>
                <a:gd name="connsiteY30" fmla="*/ 302419 h 411956"/>
                <a:gd name="connsiteX31" fmla="*/ 48929 w 432656"/>
                <a:gd name="connsiteY31" fmla="*/ 295275 h 411956"/>
                <a:gd name="connsiteX32" fmla="*/ 34642 w 432656"/>
                <a:gd name="connsiteY32" fmla="*/ 288131 h 411956"/>
                <a:gd name="connsiteX33" fmla="*/ 13210 w 432656"/>
                <a:gd name="connsiteY33" fmla="*/ 271463 h 411956"/>
                <a:gd name="connsiteX34" fmla="*/ 10829 w 432656"/>
                <a:gd name="connsiteY34" fmla="*/ 264319 h 411956"/>
                <a:gd name="connsiteX35" fmla="*/ 6067 w 432656"/>
                <a:gd name="connsiteY35" fmla="*/ 257175 h 411956"/>
                <a:gd name="connsiteX36" fmla="*/ 3685 w 432656"/>
                <a:gd name="connsiteY36" fmla="*/ 242888 h 411956"/>
                <a:gd name="connsiteX37" fmla="*/ 20354 w 432656"/>
                <a:gd name="connsiteY37" fmla="*/ 164306 h 411956"/>
                <a:gd name="connsiteX38" fmla="*/ 27498 w 432656"/>
                <a:gd name="connsiteY38" fmla="*/ 161925 h 411956"/>
                <a:gd name="connsiteX39" fmla="*/ 32260 w 432656"/>
                <a:gd name="connsiteY39" fmla="*/ 154781 h 411956"/>
                <a:gd name="connsiteX40" fmla="*/ 39404 w 432656"/>
                <a:gd name="connsiteY40" fmla="*/ 152400 h 411956"/>
                <a:gd name="connsiteX41" fmla="*/ 48929 w 432656"/>
                <a:gd name="connsiteY41" fmla="*/ 150019 h 411956"/>
                <a:gd name="connsiteX42" fmla="*/ 56073 w 432656"/>
                <a:gd name="connsiteY42" fmla="*/ 147638 h 411956"/>
                <a:gd name="connsiteX43" fmla="*/ 91792 w 432656"/>
                <a:gd name="connsiteY43" fmla="*/ 145256 h 411956"/>
                <a:gd name="connsiteX44" fmla="*/ 106079 w 432656"/>
                <a:gd name="connsiteY44" fmla="*/ 140494 h 411956"/>
                <a:gd name="connsiteX45" fmla="*/ 113223 w 432656"/>
                <a:gd name="connsiteY45" fmla="*/ 138113 h 411956"/>
                <a:gd name="connsiteX46" fmla="*/ 120367 w 432656"/>
                <a:gd name="connsiteY46" fmla="*/ 133350 h 411956"/>
                <a:gd name="connsiteX47" fmla="*/ 134654 w 432656"/>
                <a:gd name="connsiteY47" fmla="*/ 128588 h 411956"/>
                <a:gd name="connsiteX48" fmla="*/ 139417 w 432656"/>
                <a:gd name="connsiteY48" fmla="*/ 135731 h 411956"/>
                <a:gd name="connsiteX49" fmla="*/ 141798 w 432656"/>
                <a:gd name="connsiteY49" fmla="*/ 142875 h 411956"/>
                <a:gd name="connsiteX50" fmla="*/ 148942 w 432656"/>
                <a:gd name="connsiteY50" fmla="*/ 147638 h 411956"/>
                <a:gd name="connsiteX51" fmla="*/ 201329 w 432656"/>
                <a:gd name="connsiteY51" fmla="*/ 145256 h 411956"/>
                <a:gd name="connsiteX52" fmla="*/ 213235 w 432656"/>
                <a:gd name="connsiteY52" fmla="*/ 142875 h 411956"/>
                <a:gd name="connsiteX53" fmla="*/ 220379 w 432656"/>
                <a:gd name="connsiteY53" fmla="*/ 138113 h 411956"/>
                <a:gd name="connsiteX54" fmla="*/ 239429 w 432656"/>
                <a:gd name="connsiteY54" fmla="*/ 133350 h 411956"/>
                <a:gd name="connsiteX55" fmla="*/ 253717 w 432656"/>
                <a:gd name="connsiteY55" fmla="*/ 128588 h 411956"/>
                <a:gd name="connsiteX56" fmla="*/ 260860 w 432656"/>
                <a:gd name="connsiteY56" fmla="*/ 123825 h 411956"/>
                <a:gd name="connsiteX57" fmla="*/ 275148 w 432656"/>
                <a:gd name="connsiteY57" fmla="*/ 109538 h 411956"/>
                <a:gd name="connsiteX58" fmla="*/ 284673 w 432656"/>
                <a:gd name="connsiteY58" fmla="*/ 97631 h 411956"/>
                <a:gd name="connsiteX59" fmla="*/ 294198 w 432656"/>
                <a:gd name="connsiteY59" fmla="*/ 88106 h 411956"/>
                <a:gd name="connsiteX60" fmla="*/ 301342 w 432656"/>
                <a:gd name="connsiteY60" fmla="*/ 73819 h 411956"/>
                <a:gd name="connsiteX61" fmla="*/ 308485 w 432656"/>
                <a:gd name="connsiteY61" fmla="*/ 71438 h 411956"/>
                <a:gd name="connsiteX62" fmla="*/ 322773 w 432656"/>
                <a:gd name="connsiteY62" fmla="*/ 61913 h 411956"/>
                <a:gd name="connsiteX63" fmla="*/ 337060 w 432656"/>
                <a:gd name="connsiteY63" fmla="*/ 57150 h 411956"/>
                <a:gd name="connsiteX64" fmla="*/ 344204 w 432656"/>
                <a:gd name="connsiteY64" fmla="*/ 54769 h 411956"/>
                <a:gd name="connsiteX65" fmla="*/ 372779 w 432656"/>
                <a:gd name="connsiteY65" fmla="*/ 52388 h 411956"/>
                <a:gd name="connsiteX66" fmla="*/ 387067 w 432656"/>
                <a:gd name="connsiteY66" fmla="*/ 42863 h 411956"/>
                <a:gd name="connsiteX67" fmla="*/ 394210 w 432656"/>
                <a:gd name="connsiteY67" fmla="*/ 28575 h 411956"/>
                <a:gd name="connsiteX68" fmla="*/ 398973 w 432656"/>
                <a:gd name="connsiteY68" fmla="*/ 21431 h 411956"/>
                <a:gd name="connsiteX69" fmla="*/ 406117 w 432656"/>
                <a:gd name="connsiteY69" fmla="*/ 7144 h 411956"/>
                <a:gd name="connsiteX70" fmla="*/ 408498 w 432656"/>
                <a:gd name="connsiteY70" fmla="*/ 0 h 411956"/>
                <a:gd name="connsiteX71" fmla="*/ 418023 w 432656"/>
                <a:gd name="connsiteY71" fmla="*/ 2381 h 411956"/>
                <a:gd name="connsiteX72" fmla="*/ 422785 w 432656"/>
                <a:gd name="connsiteY72" fmla="*/ 9525 h 411956"/>
                <a:gd name="connsiteX73" fmla="*/ 432310 w 432656"/>
                <a:gd name="connsiteY73" fmla="*/ 16669 h 411956"/>
                <a:gd name="connsiteX0" fmla="*/ 432310 w 432656"/>
                <a:gd name="connsiteY0" fmla="*/ 16669 h 411956"/>
                <a:gd name="connsiteX1" fmla="*/ 429929 w 432656"/>
                <a:gd name="connsiteY1" fmla="*/ 97631 h 411956"/>
                <a:gd name="connsiteX2" fmla="*/ 427548 w 432656"/>
                <a:gd name="connsiteY2" fmla="*/ 107156 h 411956"/>
                <a:gd name="connsiteX3" fmla="*/ 422785 w 432656"/>
                <a:gd name="connsiteY3" fmla="*/ 133350 h 411956"/>
                <a:gd name="connsiteX4" fmla="*/ 418023 w 432656"/>
                <a:gd name="connsiteY4" fmla="*/ 152400 h 411956"/>
                <a:gd name="connsiteX5" fmla="*/ 425168 w 432656"/>
                <a:gd name="connsiteY5" fmla="*/ 264318 h 411956"/>
                <a:gd name="connsiteX6" fmla="*/ 372779 w 432656"/>
                <a:gd name="connsiteY6" fmla="*/ 297656 h 411956"/>
                <a:gd name="connsiteX7" fmla="*/ 358492 w 432656"/>
                <a:gd name="connsiteY7" fmla="*/ 302419 h 411956"/>
                <a:gd name="connsiteX8" fmla="*/ 344204 w 432656"/>
                <a:gd name="connsiteY8" fmla="*/ 311944 h 411956"/>
                <a:gd name="connsiteX9" fmla="*/ 332298 w 432656"/>
                <a:gd name="connsiteY9" fmla="*/ 321469 h 411956"/>
                <a:gd name="connsiteX10" fmla="*/ 325154 w 432656"/>
                <a:gd name="connsiteY10" fmla="*/ 328613 h 411956"/>
                <a:gd name="connsiteX11" fmla="*/ 315629 w 432656"/>
                <a:gd name="connsiteY11" fmla="*/ 330994 h 411956"/>
                <a:gd name="connsiteX12" fmla="*/ 308485 w 432656"/>
                <a:gd name="connsiteY12" fmla="*/ 333375 h 411956"/>
                <a:gd name="connsiteX13" fmla="*/ 248954 w 432656"/>
                <a:gd name="connsiteY13" fmla="*/ 335756 h 411956"/>
                <a:gd name="connsiteX14" fmla="*/ 246573 w 432656"/>
                <a:gd name="connsiteY14" fmla="*/ 369094 h 411956"/>
                <a:gd name="connsiteX15" fmla="*/ 237048 w 432656"/>
                <a:gd name="connsiteY15" fmla="*/ 371475 h 411956"/>
                <a:gd name="connsiteX16" fmla="*/ 225142 w 432656"/>
                <a:gd name="connsiteY16" fmla="*/ 373856 h 411956"/>
                <a:gd name="connsiteX17" fmla="*/ 184660 w 432656"/>
                <a:gd name="connsiteY17" fmla="*/ 376238 h 411956"/>
                <a:gd name="connsiteX18" fmla="*/ 172754 w 432656"/>
                <a:gd name="connsiteY18" fmla="*/ 390525 h 411956"/>
                <a:gd name="connsiteX19" fmla="*/ 170373 w 432656"/>
                <a:gd name="connsiteY19" fmla="*/ 397669 h 411956"/>
                <a:gd name="connsiteX20" fmla="*/ 156085 w 432656"/>
                <a:gd name="connsiteY20" fmla="*/ 407194 h 411956"/>
                <a:gd name="connsiteX21" fmla="*/ 148942 w 432656"/>
                <a:gd name="connsiteY21" fmla="*/ 411956 h 411956"/>
                <a:gd name="connsiteX22" fmla="*/ 144179 w 432656"/>
                <a:gd name="connsiteY22" fmla="*/ 397669 h 411956"/>
                <a:gd name="connsiteX23" fmla="*/ 141798 w 432656"/>
                <a:gd name="connsiteY23" fmla="*/ 390525 h 411956"/>
                <a:gd name="connsiteX24" fmla="*/ 127510 w 432656"/>
                <a:gd name="connsiteY24" fmla="*/ 385763 h 411956"/>
                <a:gd name="connsiteX25" fmla="*/ 75123 w 432656"/>
                <a:gd name="connsiteY25" fmla="*/ 381000 h 411956"/>
                <a:gd name="connsiteX26" fmla="*/ 79885 w 432656"/>
                <a:gd name="connsiteY26" fmla="*/ 361950 h 411956"/>
                <a:gd name="connsiteX27" fmla="*/ 77504 w 432656"/>
                <a:gd name="connsiteY27" fmla="*/ 323850 h 411956"/>
                <a:gd name="connsiteX28" fmla="*/ 70360 w 432656"/>
                <a:gd name="connsiteY28" fmla="*/ 316706 h 411956"/>
                <a:gd name="connsiteX29" fmla="*/ 65598 w 432656"/>
                <a:gd name="connsiteY29" fmla="*/ 309563 h 411956"/>
                <a:gd name="connsiteX30" fmla="*/ 56073 w 432656"/>
                <a:gd name="connsiteY30" fmla="*/ 302419 h 411956"/>
                <a:gd name="connsiteX31" fmla="*/ 48929 w 432656"/>
                <a:gd name="connsiteY31" fmla="*/ 295275 h 411956"/>
                <a:gd name="connsiteX32" fmla="*/ 34642 w 432656"/>
                <a:gd name="connsiteY32" fmla="*/ 288131 h 411956"/>
                <a:gd name="connsiteX33" fmla="*/ 13210 w 432656"/>
                <a:gd name="connsiteY33" fmla="*/ 271463 h 411956"/>
                <a:gd name="connsiteX34" fmla="*/ 10829 w 432656"/>
                <a:gd name="connsiteY34" fmla="*/ 264319 h 411956"/>
                <a:gd name="connsiteX35" fmla="*/ 6067 w 432656"/>
                <a:gd name="connsiteY35" fmla="*/ 257175 h 411956"/>
                <a:gd name="connsiteX36" fmla="*/ 3685 w 432656"/>
                <a:gd name="connsiteY36" fmla="*/ 242888 h 411956"/>
                <a:gd name="connsiteX37" fmla="*/ 20354 w 432656"/>
                <a:gd name="connsiteY37" fmla="*/ 164306 h 411956"/>
                <a:gd name="connsiteX38" fmla="*/ 27498 w 432656"/>
                <a:gd name="connsiteY38" fmla="*/ 161925 h 411956"/>
                <a:gd name="connsiteX39" fmla="*/ 32260 w 432656"/>
                <a:gd name="connsiteY39" fmla="*/ 154781 h 411956"/>
                <a:gd name="connsiteX40" fmla="*/ 39404 w 432656"/>
                <a:gd name="connsiteY40" fmla="*/ 152400 h 411956"/>
                <a:gd name="connsiteX41" fmla="*/ 48929 w 432656"/>
                <a:gd name="connsiteY41" fmla="*/ 150019 h 411956"/>
                <a:gd name="connsiteX42" fmla="*/ 56073 w 432656"/>
                <a:gd name="connsiteY42" fmla="*/ 147638 h 411956"/>
                <a:gd name="connsiteX43" fmla="*/ 91792 w 432656"/>
                <a:gd name="connsiteY43" fmla="*/ 145256 h 411956"/>
                <a:gd name="connsiteX44" fmla="*/ 106079 w 432656"/>
                <a:gd name="connsiteY44" fmla="*/ 140494 h 411956"/>
                <a:gd name="connsiteX45" fmla="*/ 113223 w 432656"/>
                <a:gd name="connsiteY45" fmla="*/ 138113 h 411956"/>
                <a:gd name="connsiteX46" fmla="*/ 120367 w 432656"/>
                <a:gd name="connsiteY46" fmla="*/ 133350 h 411956"/>
                <a:gd name="connsiteX47" fmla="*/ 134654 w 432656"/>
                <a:gd name="connsiteY47" fmla="*/ 128588 h 411956"/>
                <a:gd name="connsiteX48" fmla="*/ 139417 w 432656"/>
                <a:gd name="connsiteY48" fmla="*/ 135731 h 411956"/>
                <a:gd name="connsiteX49" fmla="*/ 141798 w 432656"/>
                <a:gd name="connsiteY49" fmla="*/ 142875 h 411956"/>
                <a:gd name="connsiteX50" fmla="*/ 148942 w 432656"/>
                <a:gd name="connsiteY50" fmla="*/ 147638 h 411956"/>
                <a:gd name="connsiteX51" fmla="*/ 201329 w 432656"/>
                <a:gd name="connsiteY51" fmla="*/ 145256 h 411956"/>
                <a:gd name="connsiteX52" fmla="*/ 213235 w 432656"/>
                <a:gd name="connsiteY52" fmla="*/ 142875 h 411956"/>
                <a:gd name="connsiteX53" fmla="*/ 220379 w 432656"/>
                <a:gd name="connsiteY53" fmla="*/ 138113 h 411956"/>
                <a:gd name="connsiteX54" fmla="*/ 239429 w 432656"/>
                <a:gd name="connsiteY54" fmla="*/ 133350 h 411956"/>
                <a:gd name="connsiteX55" fmla="*/ 253717 w 432656"/>
                <a:gd name="connsiteY55" fmla="*/ 128588 h 411956"/>
                <a:gd name="connsiteX56" fmla="*/ 260860 w 432656"/>
                <a:gd name="connsiteY56" fmla="*/ 123825 h 411956"/>
                <a:gd name="connsiteX57" fmla="*/ 275148 w 432656"/>
                <a:gd name="connsiteY57" fmla="*/ 109538 h 411956"/>
                <a:gd name="connsiteX58" fmla="*/ 284673 w 432656"/>
                <a:gd name="connsiteY58" fmla="*/ 97631 h 411956"/>
                <a:gd name="connsiteX59" fmla="*/ 294198 w 432656"/>
                <a:gd name="connsiteY59" fmla="*/ 88106 h 411956"/>
                <a:gd name="connsiteX60" fmla="*/ 301342 w 432656"/>
                <a:gd name="connsiteY60" fmla="*/ 73819 h 411956"/>
                <a:gd name="connsiteX61" fmla="*/ 308485 w 432656"/>
                <a:gd name="connsiteY61" fmla="*/ 71438 h 411956"/>
                <a:gd name="connsiteX62" fmla="*/ 322773 w 432656"/>
                <a:gd name="connsiteY62" fmla="*/ 61913 h 411956"/>
                <a:gd name="connsiteX63" fmla="*/ 337060 w 432656"/>
                <a:gd name="connsiteY63" fmla="*/ 57150 h 411956"/>
                <a:gd name="connsiteX64" fmla="*/ 344204 w 432656"/>
                <a:gd name="connsiteY64" fmla="*/ 54769 h 411956"/>
                <a:gd name="connsiteX65" fmla="*/ 372779 w 432656"/>
                <a:gd name="connsiteY65" fmla="*/ 52388 h 411956"/>
                <a:gd name="connsiteX66" fmla="*/ 387067 w 432656"/>
                <a:gd name="connsiteY66" fmla="*/ 42863 h 411956"/>
                <a:gd name="connsiteX67" fmla="*/ 394210 w 432656"/>
                <a:gd name="connsiteY67" fmla="*/ 28575 h 411956"/>
                <a:gd name="connsiteX68" fmla="*/ 398973 w 432656"/>
                <a:gd name="connsiteY68" fmla="*/ 21431 h 411956"/>
                <a:gd name="connsiteX69" fmla="*/ 406117 w 432656"/>
                <a:gd name="connsiteY69" fmla="*/ 7144 h 411956"/>
                <a:gd name="connsiteX70" fmla="*/ 408498 w 432656"/>
                <a:gd name="connsiteY70" fmla="*/ 0 h 411956"/>
                <a:gd name="connsiteX71" fmla="*/ 418023 w 432656"/>
                <a:gd name="connsiteY71" fmla="*/ 2381 h 411956"/>
                <a:gd name="connsiteX72" fmla="*/ 422785 w 432656"/>
                <a:gd name="connsiteY72" fmla="*/ 9525 h 411956"/>
                <a:gd name="connsiteX73" fmla="*/ 432310 w 432656"/>
                <a:gd name="connsiteY73" fmla="*/ 16669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32656" h="411956">
                  <a:moveTo>
                    <a:pt x="432310" y="16669"/>
                  </a:moveTo>
                  <a:cubicBezTo>
                    <a:pt x="433501" y="31353"/>
                    <a:pt x="431348" y="70669"/>
                    <a:pt x="429929" y="97631"/>
                  </a:cubicBezTo>
                  <a:cubicBezTo>
                    <a:pt x="429757" y="100899"/>
                    <a:pt x="428190" y="103947"/>
                    <a:pt x="427548" y="107156"/>
                  </a:cubicBezTo>
                  <a:cubicBezTo>
                    <a:pt x="423895" y="125424"/>
                    <a:pt x="426623" y="116720"/>
                    <a:pt x="422785" y="133350"/>
                  </a:cubicBezTo>
                  <a:cubicBezTo>
                    <a:pt x="421313" y="139728"/>
                    <a:pt x="417626" y="130572"/>
                    <a:pt x="418023" y="152400"/>
                  </a:cubicBezTo>
                  <a:cubicBezTo>
                    <a:pt x="418420" y="174228"/>
                    <a:pt x="432709" y="240109"/>
                    <a:pt x="425168" y="264318"/>
                  </a:cubicBezTo>
                  <a:cubicBezTo>
                    <a:pt x="417627" y="288527"/>
                    <a:pt x="383892" y="291306"/>
                    <a:pt x="372779" y="297656"/>
                  </a:cubicBezTo>
                  <a:cubicBezTo>
                    <a:pt x="361666" y="304006"/>
                    <a:pt x="362669" y="299634"/>
                    <a:pt x="358492" y="302419"/>
                  </a:cubicBezTo>
                  <a:lnTo>
                    <a:pt x="344204" y="311944"/>
                  </a:lnTo>
                  <a:cubicBezTo>
                    <a:pt x="333554" y="327921"/>
                    <a:pt x="346100" y="312268"/>
                    <a:pt x="332298" y="321469"/>
                  </a:cubicBezTo>
                  <a:cubicBezTo>
                    <a:pt x="329496" y="323337"/>
                    <a:pt x="328078" y="326942"/>
                    <a:pt x="325154" y="328613"/>
                  </a:cubicBezTo>
                  <a:cubicBezTo>
                    <a:pt x="322312" y="330237"/>
                    <a:pt x="318776" y="330095"/>
                    <a:pt x="315629" y="330994"/>
                  </a:cubicBezTo>
                  <a:cubicBezTo>
                    <a:pt x="313215" y="331684"/>
                    <a:pt x="310989" y="333196"/>
                    <a:pt x="308485" y="333375"/>
                  </a:cubicBezTo>
                  <a:cubicBezTo>
                    <a:pt x="288676" y="334790"/>
                    <a:pt x="268798" y="334962"/>
                    <a:pt x="248954" y="335756"/>
                  </a:cubicBezTo>
                  <a:cubicBezTo>
                    <a:pt x="248160" y="346869"/>
                    <a:pt x="250096" y="358525"/>
                    <a:pt x="246573" y="369094"/>
                  </a:cubicBezTo>
                  <a:cubicBezTo>
                    <a:pt x="245538" y="372199"/>
                    <a:pt x="240243" y="370765"/>
                    <a:pt x="237048" y="371475"/>
                  </a:cubicBezTo>
                  <a:cubicBezTo>
                    <a:pt x="233097" y="372353"/>
                    <a:pt x="229173" y="373490"/>
                    <a:pt x="225142" y="373856"/>
                  </a:cubicBezTo>
                  <a:cubicBezTo>
                    <a:pt x="211680" y="375080"/>
                    <a:pt x="198154" y="375444"/>
                    <a:pt x="184660" y="376238"/>
                  </a:cubicBezTo>
                  <a:cubicBezTo>
                    <a:pt x="179395" y="381503"/>
                    <a:pt x="176069" y="383895"/>
                    <a:pt x="172754" y="390525"/>
                  </a:cubicBezTo>
                  <a:cubicBezTo>
                    <a:pt x="171631" y="392770"/>
                    <a:pt x="172148" y="395894"/>
                    <a:pt x="170373" y="397669"/>
                  </a:cubicBezTo>
                  <a:cubicBezTo>
                    <a:pt x="166326" y="401716"/>
                    <a:pt x="160848" y="404019"/>
                    <a:pt x="156085" y="407194"/>
                  </a:cubicBezTo>
                  <a:lnTo>
                    <a:pt x="148942" y="411956"/>
                  </a:lnTo>
                  <a:lnTo>
                    <a:pt x="144179" y="397669"/>
                  </a:lnTo>
                  <a:cubicBezTo>
                    <a:pt x="143385" y="395288"/>
                    <a:pt x="144179" y="391319"/>
                    <a:pt x="141798" y="390525"/>
                  </a:cubicBezTo>
                  <a:lnTo>
                    <a:pt x="127510" y="385763"/>
                  </a:lnTo>
                  <a:cubicBezTo>
                    <a:pt x="106031" y="378603"/>
                    <a:pt x="122931" y="383516"/>
                    <a:pt x="75123" y="381000"/>
                  </a:cubicBezTo>
                  <a:cubicBezTo>
                    <a:pt x="76710" y="374650"/>
                    <a:pt x="80293" y="368483"/>
                    <a:pt x="79885" y="361950"/>
                  </a:cubicBezTo>
                  <a:cubicBezTo>
                    <a:pt x="79091" y="349250"/>
                    <a:pt x="80125" y="336302"/>
                    <a:pt x="77504" y="323850"/>
                  </a:cubicBezTo>
                  <a:cubicBezTo>
                    <a:pt x="76810" y="320555"/>
                    <a:pt x="72516" y="319293"/>
                    <a:pt x="70360" y="316706"/>
                  </a:cubicBezTo>
                  <a:cubicBezTo>
                    <a:pt x="68528" y="314508"/>
                    <a:pt x="67621" y="311586"/>
                    <a:pt x="65598" y="309563"/>
                  </a:cubicBezTo>
                  <a:cubicBezTo>
                    <a:pt x="62792" y="306757"/>
                    <a:pt x="59086" y="305002"/>
                    <a:pt x="56073" y="302419"/>
                  </a:cubicBezTo>
                  <a:cubicBezTo>
                    <a:pt x="53516" y="300227"/>
                    <a:pt x="51516" y="297431"/>
                    <a:pt x="48929" y="295275"/>
                  </a:cubicBezTo>
                  <a:cubicBezTo>
                    <a:pt x="36248" y="284708"/>
                    <a:pt x="47524" y="295288"/>
                    <a:pt x="34642" y="288131"/>
                  </a:cubicBezTo>
                  <a:cubicBezTo>
                    <a:pt x="21824" y="281009"/>
                    <a:pt x="21889" y="280140"/>
                    <a:pt x="13210" y="271463"/>
                  </a:cubicBezTo>
                  <a:cubicBezTo>
                    <a:pt x="12416" y="269082"/>
                    <a:pt x="11951" y="266564"/>
                    <a:pt x="10829" y="264319"/>
                  </a:cubicBezTo>
                  <a:cubicBezTo>
                    <a:pt x="9549" y="261759"/>
                    <a:pt x="6972" y="259890"/>
                    <a:pt x="6067" y="257175"/>
                  </a:cubicBezTo>
                  <a:cubicBezTo>
                    <a:pt x="4540" y="252595"/>
                    <a:pt x="4479" y="247650"/>
                    <a:pt x="3685" y="242888"/>
                  </a:cubicBezTo>
                  <a:cubicBezTo>
                    <a:pt x="4698" y="213512"/>
                    <a:pt x="-12708" y="175325"/>
                    <a:pt x="20354" y="164306"/>
                  </a:cubicBezTo>
                  <a:lnTo>
                    <a:pt x="27498" y="161925"/>
                  </a:lnTo>
                  <a:cubicBezTo>
                    <a:pt x="29085" y="159544"/>
                    <a:pt x="30025" y="156569"/>
                    <a:pt x="32260" y="154781"/>
                  </a:cubicBezTo>
                  <a:cubicBezTo>
                    <a:pt x="34220" y="153213"/>
                    <a:pt x="36990" y="153090"/>
                    <a:pt x="39404" y="152400"/>
                  </a:cubicBezTo>
                  <a:cubicBezTo>
                    <a:pt x="42551" y="151501"/>
                    <a:pt x="45782" y="150918"/>
                    <a:pt x="48929" y="150019"/>
                  </a:cubicBezTo>
                  <a:cubicBezTo>
                    <a:pt x="51343" y="149329"/>
                    <a:pt x="53578" y="147915"/>
                    <a:pt x="56073" y="147638"/>
                  </a:cubicBezTo>
                  <a:cubicBezTo>
                    <a:pt x="67933" y="146320"/>
                    <a:pt x="79886" y="146050"/>
                    <a:pt x="91792" y="145256"/>
                  </a:cubicBezTo>
                  <a:lnTo>
                    <a:pt x="106079" y="140494"/>
                  </a:lnTo>
                  <a:lnTo>
                    <a:pt x="113223" y="138113"/>
                  </a:lnTo>
                  <a:cubicBezTo>
                    <a:pt x="115604" y="136525"/>
                    <a:pt x="117752" y="134512"/>
                    <a:pt x="120367" y="133350"/>
                  </a:cubicBezTo>
                  <a:cubicBezTo>
                    <a:pt x="124954" y="131311"/>
                    <a:pt x="134654" y="128588"/>
                    <a:pt x="134654" y="128588"/>
                  </a:cubicBezTo>
                  <a:cubicBezTo>
                    <a:pt x="136242" y="130969"/>
                    <a:pt x="138137" y="133171"/>
                    <a:pt x="139417" y="135731"/>
                  </a:cubicBezTo>
                  <a:cubicBezTo>
                    <a:pt x="140540" y="137976"/>
                    <a:pt x="140230" y="140915"/>
                    <a:pt x="141798" y="142875"/>
                  </a:cubicBezTo>
                  <a:cubicBezTo>
                    <a:pt x="143586" y="145110"/>
                    <a:pt x="146561" y="146050"/>
                    <a:pt x="148942" y="147638"/>
                  </a:cubicBezTo>
                  <a:cubicBezTo>
                    <a:pt x="166404" y="146844"/>
                    <a:pt x="183896" y="146547"/>
                    <a:pt x="201329" y="145256"/>
                  </a:cubicBezTo>
                  <a:cubicBezTo>
                    <a:pt x="205365" y="144957"/>
                    <a:pt x="209445" y="144296"/>
                    <a:pt x="213235" y="142875"/>
                  </a:cubicBezTo>
                  <a:cubicBezTo>
                    <a:pt x="215915" y="141870"/>
                    <a:pt x="217819" y="139393"/>
                    <a:pt x="220379" y="138113"/>
                  </a:cubicBezTo>
                  <a:cubicBezTo>
                    <a:pt x="226164" y="135220"/>
                    <a:pt x="233443" y="134982"/>
                    <a:pt x="239429" y="133350"/>
                  </a:cubicBezTo>
                  <a:cubicBezTo>
                    <a:pt x="244272" y="132029"/>
                    <a:pt x="253717" y="128588"/>
                    <a:pt x="253717" y="128588"/>
                  </a:cubicBezTo>
                  <a:cubicBezTo>
                    <a:pt x="256098" y="127000"/>
                    <a:pt x="258721" y="125726"/>
                    <a:pt x="260860" y="123825"/>
                  </a:cubicBezTo>
                  <a:cubicBezTo>
                    <a:pt x="265894" y="119350"/>
                    <a:pt x="275148" y="109538"/>
                    <a:pt x="275148" y="109538"/>
                  </a:cubicBezTo>
                  <a:cubicBezTo>
                    <a:pt x="281132" y="91584"/>
                    <a:pt x="272364" y="113017"/>
                    <a:pt x="284673" y="97631"/>
                  </a:cubicBezTo>
                  <a:cubicBezTo>
                    <a:pt x="293910" y="86085"/>
                    <a:pt x="278610" y="93303"/>
                    <a:pt x="294198" y="88106"/>
                  </a:cubicBezTo>
                  <a:cubicBezTo>
                    <a:pt x="295767" y="83399"/>
                    <a:pt x="297145" y="77177"/>
                    <a:pt x="301342" y="73819"/>
                  </a:cubicBezTo>
                  <a:cubicBezTo>
                    <a:pt x="303302" y="72251"/>
                    <a:pt x="306104" y="72232"/>
                    <a:pt x="308485" y="71438"/>
                  </a:cubicBezTo>
                  <a:cubicBezTo>
                    <a:pt x="313248" y="68263"/>
                    <a:pt x="317343" y="63723"/>
                    <a:pt x="322773" y="61913"/>
                  </a:cubicBezTo>
                  <a:lnTo>
                    <a:pt x="337060" y="57150"/>
                  </a:lnTo>
                  <a:cubicBezTo>
                    <a:pt x="339441" y="56356"/>
                    <a:pt x="341703" y="54977"/>
                    <a:pt x="344204" y="54769"/>
                  </a:cubicBezTo>
                  <a:lnTo>
                    <a:pt x="372779" y="52388"/>
                  </a:lnTo>
                  <a:cubicBezTo>
                    <a:pt x="377542" y="49213"/>
                    <a:pt x="383892" y="47626"/>
                    <a:pt x="387067" y="42863"/>
                  </a:cubicBezTo>
                  <a:cubicBezTo>
                    <a:pt x="400720" y="22380"/>
                    <a:pt x="384347" y="48301"/>
                    <a:pt x="394210" y="28575"/>
                  </a:cubicBezTo>
                  <a:cubicBezTo>
                    <a:pt x="395490" y="26015"/>
                    <a:pt x="397385" y="23812"/>
                    <a:pt x="398973" y="21431"/>
                  </a:cubicBezTo>
                  <a:cubicBezTo>
                    <a:pt x="404958" y="3475"/>
                    <a:pt x="396883" y="25611"/>
                    <a:pt x="406117" y="7144"/>
                  </a:cubicBezTo>
                  <a:cubicBezTo>
                    <a:pt x="407240" y="4899"/>
                    <a:pt x="407704" y="2381"/>
                    <a:pt x="408498" y="0"/>
                  </a:cubicBezTo>
                  <a:cubicBezTo>
                    <a:pt x="411673" y="794"/>
                    <a:pt x="415300" y="566"/>
                    <a:pt x="418023" y="2381"/>
                  </a:cubicBezTo>
                  <a:cubicBezTo>
                    <a:pt x="420404" y="3969"/>
                    <a:pt x="420550" y="7737"/>
                    <a:pt x="422785" y="9525"/>
                  </a:cubicBezTo>
                  <a:cubicBezTo>
                    <a:pt x="426075" y="12157"/>
                    <a:pt x="431119" y="1985"/>
                    <a:pt x="432310" y="1666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0" name="Forma livre 469"/>
            <p:cNvSpPr/>
            <p:nvPr/>
          </p:nvSpPr>
          <p:spPr>
            <a:xfrm>
              <a:off x="1030597" y="5130530"/>
              <a:ext cx="366032" cy="369007"/>
            </a:xfrm>
            <a:custGeom>
              <a:avLst/>
              <a:gdLst>
                <a:gd name="connsiteX0" fmla="*/ 441463 w 555763"/>
                <a:gd name="connsiteY0" fmla="*/ 557213 h 557553"/>
                <a:gd name="connsiteX1" fmla="*/ 434319 w 555763"/>
                <a:gd name="connsiteY1" fmla="*/ 545307 h 557553"/>
                <a:gd name="connsiteX2" fmla="*/ 420032 w 555763"/>
                <a:gd name="connsiteY2" fmla="*/ 538163 h 557553"/>
                <a:gd name="connsiteX3" fmla="*/ 403363 w 555763"/>
                <a:gd name="connsiteY3" fmla="*/ 521494 h 557553"/>
                <a:gd name="connsiteX4" fmla="*/ 379550 w 555763"/>
                <a:gd name="connsiteY4" fmla="*/ 519113 h 557553"/>
                <a:gd name="connsiteX5" fmla="*/ 362882 w 555763"/>
                <a:gd name="connsiteY5" fmla="*/ 514350 h 557553"/>
                <a:gd name="connsiteX6" fmla="*/ 343832 w 555763"/>
                <a:gd name="connsiteY6" fmla="*/ 511969 h 557553"/>
                <a:gd name="connsiteX7" fmla="*/ 339069 w 555763"/>
                <a:gd name="connsiteY7" fmla="*/ 490538 h 557553"/>
                <a:gd name="connsiteX8" fmla="*/ 336688 w 555763"/>
                <a:gd name="connsiteY8" fmla="*/ 481013 h 557553"/>
                <a:gd name="connsiteX9" fmla="*/ 312875 w 555763"/>
                <a:gd name="connsiteY9" fmla="*/ 478632 h 557553"/>
                <a:gd name="connsiteX10" fmla="*/ 300969 w 555763"/>
                <a:gd name="connsiteY10" fmla="*/ 461963 h 557553"/>
                <a:gd name="connsiteX11" fmla="*/ 296207 w 555763"/>
                <a:gd name="connsiteY11" fmla="*/ 454819 h 557553"/>
                <a:gd name="connsiteX12" fmla="*/ 289063 w 555763"/>
                <a:gd name="connsiteY12" fmla="*/ 452438 h 557553"/>
                <a:gd name="connsiteX13" fmla="*/ 281919 w 555763"/>
                <a:gd name="connsiteY13" fmla="*/ 447675 h 557553"/>
                <a:gd name="connsiteX14" fmla="*/ 220007 w 555763"/>
                <a:gd name="connsiteY14" fmla="*/ 447675 h 557553"/>
                <a:gd name="connsiteX15" fmla="*/ 191432 w 555763"/>
                <a:gd name="connsiteY15" fmla="*/ 466725 h 557553"/>
                <a:gd name="connsiteX16" fmla="*/ 177144 w 555763"/>
                <a:gd name="connsiteY16" fmla="*/ 473869 h 557553"/>
                <a:gd name="connsiteX17" fmla="*/ 100944 w 555763"/>
                <a:gd name="connsiteY17" fmla="*/ 476250 h 557553"/>
                <a:gd name="connsiteX18" fmla="*/ 3313 w 555763"/>
                <a:gd name="connsiteY18" fmla="*/ 476250 h 557553"/>
                <a:gd name="connsiteX19" fmla="*/ 5694 w 555763"/>
                <a:gd name="connsiteY19" fmla="*/ 450057 h 557553"/>
                <a:gd name="connsiteX20" fmla="*/ 8075 w 555763"/>
                <a:gd name="connsiteY20" fmla="*/ 435769 h 557553"/>
                <a:gd name="connsiteX21" fmla="*/ 10457 w 555763"/>
                <a:gd name="connsiteY21" fmla="*/ 414338 h 557553"/>
                <a:gd name="connsiteX22" fmla="*/ 12838 w 555763"/>
                <a:gd name="connsiteY22" fmla="*/ 390525 h 557553"/>
                <a:gd name="connsiteX23" fmla="*/ 17600 w 555763"/>
                <a:gd name="connsiteY23" fmla="*/ 376238 h 557553"/>
                <a:gd name="connsiteX24" fmla="*/ 15219 w 555763"/>
                <a:gd name="connsiteY24" fmla="*/ 302419 h 557553"/>
                <a:gd name="connsiteX25" fmla="*/ 12838 w 555763"/>
                <a:gd name="connsiteY25" fmla="*/ 288132 h 557553"/>
                <a:gd name="connsiteX26" fmla="*/ 8075 w 555763"/>
                <a:gd name="connsiteY26" fmla="*/ 280988 h 557553"/>
                <a:gd name="connsiteX27" fmla="*/ 8075 w 555763"/>
                <a:gd name="connsiteY27" fmla="*/ 245269 h 557553"/>
                <a:gd name="connsiteX28" fmla="*/ 15219 w 555763"/>
                <a:gd name="connsiteY28" fmla="*/ 242888 h 557553"/>
                <a:gd name="connsiteX29" fmla="*/ 19982 w 555763"/>
                <a:gd name="connsiteY29" fmla="*/ 159544 h 557553"/>
                <a:gd name="connsiteX30" fmla="*/ 22363 w 555763"/>
                <a:gd name="connsiteY30" fmla="*/ 130969 h 557553"/>
                <a:gd name="connsiteX31" fmla="*/ 31888 w 555763"/>
                <a:gd name="connsiteY31" fmla="*/ 116682 h 557553"/>
                <a:gd name="connsiteX32" fmla="*/ 29507 w 555763"/>
                <a:gd name="connsiteY32" fmla="*/ 78582 h 557553"/>
                <a:gd name="connsiteX33" fmla="*/ 27125 w 555763"/>
                <a:gd name="connsiteY33" fmla="*/ 69057 h 557553"/>
                <a:gd name="connsiteX34" fmla="*/ 31888 w 555763"/>
                <a:gd name="connsiteY34" fmla="*/ 40482 h 557553"/>
                <a:gd name="connsiteX35" fmla="*/ 210482 w 555763"/>
                <a:gd name="connsiteY35" fmla="*/ 38100 h 557553"/>
                <a:gd name="connsiteX36" fmla="*/ 215244 w 555763"/>
                <a:gd name="connsiteY36" fmla="*/ 30957 h 557553"/>
                <a:gd name="connsiteX37" fmla="*/ 222388 w 555763"/>
                <a:gd name="connsiteY37" fmla="*/ 28575 h 557553"/>
                <a:gd name="connsiteX38" fmla="*/ 241438 w 555763"/>
                <a:gd name="connsiteY38" fmla="*/ 21432 h 557553"/>
                <a:gd name="connsiteX39" fmla="*/ 258107 w 555763"/>
                <a:gd name="connsiteY39" fmla="*/ 14288 h 557553"/>
                <a:gd name="connsiteX40" fmla="*/ 272394 w 555763"/>
                <a:gd name="connsiteY40" fmla="*/ 4763 h 557553"/>
                <a:gd name="connsiteX41" fmla="*/ 279538 w 555763"/>
                <a:gd name="connsiteY41" fmla="*/ 0 h 557553"/>
                <a:gd name="connsiteX42" fmla="*/ 427175 w 555763"/>
                <a:gd name="connsiteY42" fmla="*/ 4763 h 557553"/>
                <a:gd name="connsiteX43" fmla="*/ 431938 w 555763"/>
                <a:gd name="connsiteY43" fmla="*/ 11907 h 557553"/>
                <a:gd name="connsiteX44" fmla="*/ 439082 w 555763"/>
                <a:gd name="connsiteY44" fmla="*/ 19050 h 557553"/>
                <a:gd name="connsiteX45" fmla="*/ 460513 w 555763"/>
                <a:gd name="connsiteY45" fmla="*/ 26194 h 557553"/>
                <a:gd name="connsiteX46" fmla="*/ 467657 w 555763"/>
                <a:gd name="connsiteY46" fmla="*/ 28575 h 557553"/>
                <a:gd name="connsiteX47" fmla="*/ 481944 w 555763"/>
                <a:gd name="connsiteY47" fmla="*/ 40482 h 557553"/>
                <a:gd name="connsiteX48" fmla="*/ 498613 w 555763"/>
                <a:gd name="connsiteY48" fmla="*/ 54769 h 557553"/>
                <a:gd name="connsiteX49" fmla="*/ 510519 w 555763"/>
                <a:gd name="connsiteY49" fmla="*/ 66675 h 557553"/>
                <a:gd name="connsiteX50" fmla="*/ 527188 w 555763"/>
                <a:gd name="connsiteY50" fmla="*/ 71438 h 557553"/>
                <a:gd name="connsiteX51" fmla="*/ 534332 w 555763"/>
                <a:gd name="connsiteY51" fmla="*/ 76200 h 557553"/>
                <a:gd name="connsiteX52" fmla="*/ 541475 w 555763"/>
                <a:gd name="connsiteY52" fmla="*/ 78582 h 557553"/>
                <a:gd name="connsiteX53" fmla="*/ 546238 w 555763"/>
                <a:gd name="connsiteY53" fmla="*/ 85725 h 557553"/>
                <a:gd name="connsiteX54" fmla="*/ 551000 w 555763"/>
                <a:gd name="connsiteY54" fmla="*/ 107157 h 557553"/>
                <a:gd name="connsiteX55" fmla="*/ 555763 w 555763"/>
                <a:gd name="connsiteY55" fmla="*/ 121444 h 557553"/>
                <a:gd name="connsiteX56" fmla="*/ 553382 w 555763"/>
                <a:gd name="connsiteY56" fmla="*/ 195263 h 557553"/>
                <a:gd name="connsiteX57" fmla="*/ 551000 w 555763"/>
                <a:gd name="connsiteY57" fmla="*/ 202407 h 557553"/>
                <a:gd name="connsiteX58" fmla="*/ 543857 w 555763"/>
                <a:gd name="connsiteY58" fmla="*/ 207169 h 557553"/>
                <a:gd name="connsiteX59" fmla="*/ 536713 w 555763"/>
                <a:gd name="connsiteY59" fmla="*/ 214313 h 557553"/>
                <a:gd name="connsiteX60" fmla="*/ 527188 w 555763"/>
                <a:gd name="connsiteY60" fmla="*/ 226219 h 557553"/>
                <a:gd name="connsiteX61" fmla="*/ 515282 w 555763"/>
                <a:gd name="connsiteY61" fmla="*/ 240507 h 557553"/>
                <a:gd name="connsiteX62" fmla="*/ 508138 w 555763"/>
                <a:gd name="connsiteY62" fmla="*/ 242888 h 557553"/>
                <a:gd name="connsiteX63" fmla="*/ 493850 w 555763"/>
                <a:gd name="connsiteY63" fmla="*/ 252413 h 557553"/>
                <a:gd name="connsiteX64" fmla="*/ 489088 w 555763"/>
                <a:gd name="connsiteY64" fmla="*/ 259557 h 557553"/>
                <a:gd name="connsiteX65" fmla="*/ 484325 w 555763"/>
                <a:gd name="connsiteY65" fmla="*/ 276225 h 557553"/>
                <a:gd name="connsiteX66" fmla="*/ 477182 w 555763"/>
                <a:gd name="connsiteY66" fmla="*/ 302419 h 557553"/>
                <a:gd name="connsiteX67" fmla="*/ 479563 w 555763"/>
                <a:gd name="connsiteY67" fmla="*/ 347663 h 557553"/>
                <a:gd name="connsiteX68" fmla="*/ 481944 w 555763"/>
                <a:gd name="connsiteY68" fmla="*/ 354807 h 557553"/>
                <a:gd name="connsiteX69" fmla="*/ 496232 w 555763"/>
                <a:gd name="connsiteY69" fmla="*/ 359569 h 557553"/>
                <a:gd name="connsiteX70" fmla="*/ 503375 w 555763"/>
                <a:gd name="connsiteY70" fmla="*/ 361950 h 557553"/>
                <a:gd name="connsiteX71" fmla="*/ 508138 w 555763"/>
                <a:gd name="connsiteY71" fmla="*/ 369094 h 557553"/>
                <a:gd name="connsiteX72" fmla="*/ 522425 w 555763"/>
                <a:gd name="connsiteY72" fmla="*/ 381000 h 557553"/>
                <a:gd name="connsiteX73" fmla="*/ 536713 w 555763"/>
                <a:gd name="connsiteY73" fmla="*/ 385763 h 557553"/>
                <a:gd name="connsiteX74" fmla="*/ 539094 w 555763"/>
                <a:gd name="connsiteY74" fmla="*/ 440532 h 557553"/>
                <a:gd name="connsiteX75" fmla="*/ 534332 w 555763"/>
                <a:gd name="connsiteY75" fmla="*/ 447675 h 557553"/>
                <a:gd name="connsiteX76" fmla="*/ 520044 w 555763"/>
                <a:gd name="connsiteY76" fmla="*/ 457200 h 557553"/>
                <a:gd name="connsiteX77" fmla="*/ 508138 w 555763"/>
                <a:gd name="connsiteY77" fmla="*/ 478632 h 557553"/>
                <a:gd name="connsiteX78" fmla="*/ 500994 w 555763"/>
                <a:gd name="connsiteY78" fmla="*/ 481013 h 557553"/>
                <a:gd name="connsiteX79" fmla="*/ 486707 w 555763"/>
                <a:gd name="connsiteY79" fmla="*/ 497682 h 557553"/>
                <a:gd name="connsiteX80" fmla="*/ 479563 w 555763"/>
                <a:gd name="connsiteY80" fmla="*/ 502444 h 557553"/>
                <a:gd name="connsiteX81" fmla="*/ 474800 w 555763"/>
                <a:gd name="connsiteY81" fmla="*/ 509588 h 557553"/>
                <a:gd name="connsiteX82" fmla="*/ 458132 w 555763"/>
                <a:gd name="connsiteY82" fmla="*/ 523875 h 557553"/>
                <a:gd name="connsiteX83" fmla="*/ 450988 w 555763"/>
                <a:gd name="connsiteY83" fmla="*/ 531019 h 557553"/>
                <a:gd name="connsiteX84" fmla="*/ 441463 w 555763"/>
                <a:gd name="connsiteY84" fmla="*/ 557213 h 557553"/>
                <a:gd name="connsiteX0" fmla="*/ 441463 w 555763"/>
                <a:gd name="connsiteY0" fmla="*/ 557642 h 557982"/>
                <a:gd name="connsiteX1" fmla="*/ 434319 w 555763"/>
                <a:gd name="connsiteY1" fmla="*/ 545736 h 557982"/>
                <a:gd name="connsiteX2" fmla="*/ 420032 w 555763"/>
                <a:gd name="connsiteY2" fmla="*/ 538592 h 557982"/>
                <a:gd name="connsiteX3" fmla="*/ 403363 w 555763"/>
                <a:gd name="connsiteY3" fmla="*/ 521923 h 557982"/>
                <a:gd name="connsiteX4" fmla="*/ 379550 w 555763"/>
                <a:gd name="connsiteY4" fmla="*/ 519542 h 557982"/>
                <a:gd name="connsiteX5" fmla="*/ 362882 w 555763"/>
                <a:gd name="connsiteY5" fmla="*/ 514779 h 557982"/>
                <a:gd name="connsiteX6" fmla="*/ 343832 w 555763"/>
                <a:gd name="connsiteY6" fmla="*/ 512398 h 557982"/>
                <a:gd name="connsiteX7" fmla="*/ 339069 w 555763"/>
                <a:gd name="connsiteY7" fmla="*/ 490967 h 557982"/>
                <a:gd name="connsiteX8" fmla="*/ 336688 w 555763"/>
                <a:gd name="connsiteY8" fmla="*/ 481442 h 557982"/>
                <a:gd name="connsiteX9" fmla="*/ 312875 w 555763"/>
                <a:gd name="connsiteY9" fmla="*/ 479061 h 557982"/>
                <a:gd name="connsiteX10" fmla="*/ 300969 w 555763"/>
                <a:gd name="connsiteY10" fmla="*/ 462392 h 557982"/>
                <a:gd name="connsiteX11" fmla="*/ 296207 w 555763"/>
                <a:gd name="connsiteY11" fmla="*/ 455248 h 557982"/>
                <a:gd name="connsiteX12" fmla="*/ 289063 w 555763"/>
                <a:gd name="connsiteY12" fmla="*/ 452867 h 557982"/>
                <a:gd name="connsiteX13" fmla="*/ 281919 w 555763"/>
                <a:gd name="connsiteY13" fmla="*/ 448104 h 557982"/>
                <a:gd name="connsiteX14" fmla="*/ 220007 w 555763"/>
                <a:gd name="connsiteY14" fmla="*/ 448104 h 557982"/>
                <a:gd name="connsiteX15" fmla="*/ 191432 w 555763"/>
                <a:gd name="connsiteY15" fmla="*/ 467154 h 557982"/>
                <a:gd name="connsiteX16" fmla="*/ 177144 w 555763"/>
                <a:gd name="connsiteY16" fmla="*/ 474298 h 557982"/>
                <a:gd name="connsiteX17" fmla="*/ 100944 w 555763"/>
                <a:gd name="connsiteY17" fmla="*/ 476679 h 557982"/>
                <a:gd name="connsiteX18" fmla="*/ 3313 w 555763"/>
                <a:gd name="connsiteY18" fmla="*/ 476679 h 557982"/>
                <a:gd name="connsiteX19" fmla="*/ 5694 w 555763"/>
                <a:gd name="connsiteY19" fmla="*/ 450486 h 557982"/>
                <a:gd name="connsiteX20" fmla="*/ 8075 w 555763"/>
                <a:gd name="connsiteY20" fmla="*/ 436198 h 557982"/>
                <a:gd name="connsiteX21" fmla="*/ 10457 w 555763"/>
                <a:gd name="connsiteY21" fmla="*/ 414767 h 557982"/>
                <a:gd name="connsiteX22" fmla="*/ 12838 w 555763"/>
                <a:gd name="connsiteY22" fmla="*/ 390954 h 557982"/>
                <a:gd name="connsiteX23" fmla="*/ 17600 w 555763"/>
                <a:gd name="connsiteY23" fmla="*/ 376667 h 557982"/>
                <a:gd name="connsiteX24" fmla="*/ 15219 w 555763"/>
                <a:gd name="connsiteY24" fmla="*/ 302848 h 557982"/>
                <a:gd name="connsiteX25" fmla="*/ 12838 w 555763"/>
                <a:gd name="connsiteY25" fmla="*/ 288561 h 557982"/>
                <a:gd name="connsiteX26" fmla="*/ 8075 w 555763"/>
                <a:gd name="connsiteY26" fmla="*/ 281417 h 557982"/>
                <a:gd name="connsiteX27" fmla="*/ 8075 w 555763"/>
                <a:gd name="connsiteY27" fmla="*/ 245698 h 557982"/>
                <a:gd name="connsiteX28" fmla="*/ 15219 w 555763"/>
                <a:gd name="connsiteY28" fmla="*/ 243317 h 557982"/>
                <a:gd name="connsiteX29" fmla="*/ 19982 w 555763"/>
                <a:gd name="connsiteY29" fmla="*/ 159973 h 557982"/>
                <a:gd name="connsiteX30" fmla="*/ 22363 w 555763"/>
                <a:gd name="connsiteY30" fmla="*/ 131398 h 557982"/>
                <a:gd name="connsiteX31" fmla="*/ 31888 w 555763"/>
                <a:gd name="connsiteY31" fmla="*/ 117111 h 557982"/>
                <a:gd name="connsiteX32" fmla="*/ 29507 w 555763"/>
                <a:gd name="connsiteY32" fmla="*/ 79011 h 557982"/>
                <a:gd name="connsiteX33" fmla="*/ 27125 w 555763"/>
                <a:gd name="connsiteY33" fmla="*/ 69486 h 557982"/>
                <a:gd name="connsiteX34" fmla="*/ 31888 w 555763"/>
                <a:gd name="connsiteY34" fmla="*/ 40911 h 557982"/>
                <a:gd name="connsiteX35" fmla="*/ 210482 w 555763"/>
                <a:gd name="connsiteY35" fmla="*/ 38529 h 557982"/>
                <a:gd name="connsiteX36" fmla="*/ 215244 w 555763"/>
                <a:gd name="connsiteY36" fmla="*/ 31386 h 557982"/>
                <a:gd name="connsiteX37" fmla="*/ 222388 w 555763"/>
                <a:gd name="connsiteY37" fmla="*/ 29004 h 557982"/>
                <a:gd name="connsiteX38" fmla="*/ 241438 w 555763"/>
                <a:gd name="connsiteY38" fmla="*/ 21861 h 557982"/>
                <a:gd name="connsiteX39" fmla="*/ 258107 w 555763"/>
                <a:gd name="connsiteY39" fmla="*/ 14717 h 557982"/>
                <a:gd name="connsiteX40" fmla="*/ 272394 w 555763"/>
                <a:gd name="connsiteY40" fmla="*/ 5192 h 557982"/>
                <a:gd name="connsiteX41" fmla="*/ 279538 w 555763"/>
                <a:gd name="connsiteY41" fmla="*/ 429 h 557982"/>
                <a:gd name="connsiteX42" fmla="*/ 427175 w 555763"/>
                <a:gd name="connsiteY42" fmla="*/ 5192 h 557982"/>
                <a:gd name="connsiteX43" fmla="*/ 434319 w 555763"/>
                <a:gd name="connsiteY43" fmla="*/ 429 h 557982"/>
                <a:gd name="connsiteX44" fmla="*/ 439082 w 555763"/>
                <a:gd name="connsiteY44" fmla="*/ 19479 h 557982"/>
                <a:gd name="connsiteX45" fmla="*/ 460513 w 555763"/>
                <a:gd name="connsiteY45" fmla="*/ 26623 h 557982"/>
                <a:gd name="connsiteX46" fmla="*/ 467657 w 555763"/>
                <a:gd name="connsiteY46" fmla="*/ 29004 h 557982"/>
                <a:gd name="connsiteX47" fmla="*/ 481944 w 555763"/>
                <a:gd name="connsiteY47" fmla="*/ 40911 h 557982"/>
                <a:gd name="connsiteX48" fmla="*/ 498613 w 555763"/>
                <a:gd name="connsiteY48" fmla="*/ 55198 h 557982"/>
                <a:gd name="connsiteX49" fmla="*/ 510519 w 555763"/>
                <a:gd name="connsiteY49" fmla="*/ 67104 h 557982"/>
                <a:gd name="connsiteX50" fmla="*/ 527188 w 555763"/>
                <a:gd name="connsiteY50" fmla="*/ 71867 h 557982"/>
                <a:gd name="connsiteX51" fmla="*/ 534332 w 555763"/>
                <a:gd name="connsiteY51" fmla="*/ 76629 h 557982"/>
                <a:gd name="connsiteX52" fmla="*/ 541475 w 555763"/>
                <a:gd name="connsiteY52" fmla="*/ 79011 h 557982"/>
                <a:gd name="connsiteX53" fmla="*/ 546238 w 555763"/>
                <a:gd name="connsiteY53" fmla="*/ 86154 h 557982"/>
                <a:gd name="connsiteX54" fmla="*/ 551000 w 555763"/>
                <a:gd name="connsiteY54" fmla="*/ 107586 h 557982"/>
                <a:gd name="connsiteX55" fmla="*/ 555763 w 555763"/>
                <a:gd name="connsiteY55" fmla="*/ 121873 h 557982"/>
                <a:gd name="connsiteX56" fmla="*/ 553382 w 555763"/>
                <a:gd name="connsiteY56" fmla="*/ 195692 h 557982"/>
                <a:gd name="connsiteX57" fmla="*/ 551000 w 555763"/>
                <a:gd name="connsiteY57" fmla="*/ 202836 h 557982"/>
                <a:gd name="connsiteX58" fmla="*/ 543857 w 555763"/>
                <a:gd name="connsiteY58" fmla="*/ 207598 h 557982"/>
                <a:gd name="connsiteX59" fmla="*/ 536713 w 555763"/>
                <a:gd name="connsiteY59" fmla="*/ 214742 h 557982"/>
                <a:gd name="connsiteX60" fmla="*/ 527188 w 555763"/>
                <a:gd name="connsiteY60" fmla="*/ 226648 h 557982"/>
                <a:gd name="connsiteX61" fmla="*/ 515282 w 555763"/>
                <a:gd name="connsiteY61" fmla="*/ 240936 h 557982"/>
                <a:gd name="connsiteX62" fmla="*/ 508138 w 555763"/>
                <a:gd name="connsiteY62" fmla="*/ 243317 h 557982"/>
                <a:gd name="connsiteX63" fmla="*/ 493850 w 555763"/>
                <a:gd name="connsiteY63" fmla="*/ 252842 h 557982"/>
                <a:gd name="connsiteX64" fmla="*/ 489088 w 555763"/>
                <a:gd name="connsiteY64" fmla="*/ 259986 h 557982"/>
                <a:gd name="connsiteX65" fmla="*/ 484325 w 555763"/>
                <a:gd name="connsiteY65" fmla="*/ 276654 h 557982"/>
                <a:gd name="connsiteX66" fmla="*/ 477182 w 555763"/>
                <a:gd name="connsiteY66" fmla="*/ 302848 h 557982"/>
                <a:gd name="connsiteX67" fmla="*/ 479563 w 555763"/>
                <a:gd name="connsiteY67" fmla="*/ 348092 h 557982"/>
                <a:gd name="connsiteX68" fmla="*/ 481944 w 555763"/>
                <a:gd name="connsiteY68" fmla="*/ 355236 h 557982"/>
                <a:gd name="connsiteX69" fmla="*/ 496232 w 555763"/>
                <a:gd name="connsiteY69" fmla="*/ 359998 h 557982"/>
                <a:gd name="connsiteX70" fmla="*/ 503375 w 555763"/>
                <a:gd name="connsiteY70" fmla="*/ 362379 h 557982"/>
                <a:gd name="connsiteX71" fmla="*/ 508138 w 555763"/>
                <a:gd name="connsiteY71" fmla="*/ 369523 h 557982"/>
                <a:gd name="connsiteX72" fmla="*/ 522425 w 555763"/>
                <a:gd name="connsiteY72" fmla="*/ 381429 h 557982"/>
                <a:gd name="connsiteX73" fmla="*/ 536713 w 555763"/>
                <a:gd name="connsiteY73" fmla="*/ 386192 h 557982"/>
                <a:gd name="connsiteX74" fmla="*/ 539094 w 555763"/>
                <a:gd name="connsiteY74" fmla="*/ 440961 h 557982"/>
                <a:gd name="connsiteX75" fmla="*/ 534332 w 555763"/>
                <a:gd name="connsiteY75" fmla="*/ 448104 h 557982"/>
                <a:gd name="connsiteX76" fmla="*/ 520044 w 555763"/>
                <a:gd name="connsiteY76" fmla="*/ 457629 h 557982"/>
                <a:gd name="connsiteX77" fmla="*/ 508138 w 555763"/>
                <a:gd name="connsiteY77" fmla="*/ 479061 h 557982"/>
                <a:gd name="connsiteX78" fmla="*/ 500994 w 555763"/>
                <a:gd name="connsiteY78" fmla="*/ 481442 h 557982"/>
                <a:gd name="connsiteX79" fmla="*/ 486707 w 555763"/>
                <a:gd name="connsiteY79" fmla="*/ 498111 h 557982"/>
                <a:gd name="connsiteX80" fmla="*/ 479563 w 555763"/>
                <a:gd name="connsiteY80" fmla="*/ 502873 h 557982"/>
                <a:gd name="connsiteX81" fmla="*/ 474800 w 555763"/>
                <a:gd name="connsiteY81" fmla="*/ 510017 h 557982"/>
                <a:gd name="connsiteX82" fmla="*/ 458132 w 555763"/>
                <a:gd name="connsiteY82" fmla="*/ 524304 h 557982"/>
                <a:gd name="connsiteX83" fmla="*/ 450988 w 555763"/>
                <a:gd name="connsiteY83" fmla="*/ 531448 h 557982"/>
                <a:gd name="connsiteX84" fmla="*/ 441463 w 555763"/>
                <a:gd name="connsiteY84" fmla="*/ 557642 h 557982"/>
                <a:gd name="connsiteX0" fmla="*/ 441463 w 555763"/>
                <a:gd name="connsiteY0" fmla="*/ 559941 h 560281"/>
                <a:gd name="connsiteX1" fmla="*/ 434319 w 555763"/>
                <a:gd name="connsiteY1" fmla="*/ 548035 h 560281"/>
                <a:gd name="connsiteX2" fmla="*/ 420032 w 555763"/>
                <a:gd name="connsiteY2" fmla="*/ 540891 h 560281"/>
                <a:gd name="connsiteX3" fmla="*/ 403363 w 555763"/>
                <a:gd name="connsiteY3" fmla="*/ 524222 h 560281"/>
                <a:gd name="connsiteX4" fmla="*/ 379550 w 555763"/>
                <a:gd name="connsiteY4" fmla="*/ 521841 h 560281"/>
                <a:gd name="connsiteX5" fmla="*/ 362882 w 555763"/>
                <a:gd name="connsiteY5" fmla="*/ 517078 h 560281"/>
                <a:gd name="connsiteX6" fmla="*/ 343832 w 555763"/>
                <a:gd name="connsiteY6" fmla="*/ 514697 h 560281"/>
                <a:gd name="connsiteX7" fmla="*/ 339069 w 555763"/>
                <a:gd name="connsiteY7" fmla="*/ 493266 h 560281"/>
                <a:gd name="connsiteX8" fmla="*/ 336688 w 555763"/>
                <a:gd name="connsiteY8" fmla="*/ 483741 h 560281"/>
                <a:gd name="connsiteX9" fmla="*/ 312875 w 555763"/>
                <a:gd name="connsiteY9" fmla="*/ 481360 h 560281"/>
                <a:gd name="connsiteX10" fmla="*/ 300969 w 555763"/>
                <a:gd name="connsiteY10" fmla="*/ 464691 h 560281"/>
                <a:gd name="connsiteX11" fmla="*/ 296207 w 555763"/>
                <a:gd name="connsiteY11" fmla="*/ 457547 h 560281"/>
                <a:gd name="connsiteX12" fmla="*/ 289063 w 555763"/>
                <a:gd name="connsiteY12" fmla="*/ 455166 h 560281"/>
                <a:gd name="connsiteX13" fmla="*/ 281919 w 555763"/>
                <a:gd name="connsiteY13" fmla="*/ 450403 h 560281"/>
                <a:gd name="connsiteX14" fmla="*/ 220007 w 555763"/>
                <a:gd name="connsiteY14" fmla="*/ 450403 h 560281"/>
                <a:gd name="connsiteX15" fmla="*/ 191432 w 555763"/>
                <a:gd name="connsiteY15" fmla="*/ 469453 h 560281"/>
                <a:gd name="connsiteX16" fmla="*/ 177144 w 555763"/>
                <a:gd name="connsiteY16" fmla="*/ 476597 h 560281"/>
                <a:gd name="connsiteX17" fmla="*/ 100944 w 555763"/>
                <a:gd name="connsiteY17" fmla="*/ 478978 h 560281"/>
                <a:gd name="connsiteX18" fmla="*/ 3313 w 555763"/>
                <a:gd name="connsiteY18" fmla="*/ 478978 h 560281"/>
                <a:gd name="connsiteX19" fmla="*/ 5694 w 555763"/>
                <a:gd name="connsiteY19" fmla="*/ 452785 h 560281"/>
                <a:gd name="connsiteX20" fmla="*/ 8075 w 555763"/>
                <a:gd name="connsiteY20" fmla="*/ 438497 h 560281"/>
                <a:gd name="connsiteX21" fmla="*/ 10457 w 555763"/>
                <a:gd name="connsiteY21" fmla="*/ 417066 h 560281"/>
                <a:gd name="connsiteX22" fmla="*/ 12838 w 555763"/>
                <a:gd name="connsiteY22" fmla="*/ 393253 h 560281"/>
                <a:gd name="connsiteX23" fmla="*/ 17600 w 555763"/>
                <a:gd name="connsiteY23" fmla="*/ 378966 h 560281"/>
                <a:gd name="connsiteX24" fmla="*/ 15219 w 555763"/>
                <a:gd name="connsiteY24" fmla="*/ 305147 h 560281"/>
                <a:gd name="connsiteX25" fmla="*/ 12838 w 555763"/>
                <a:gd name="connsiteY25" fmla="*/ 290860 h 560281"/>
                <a:gd name="connsiteX26" fmla="*/ 8075 w 555763"/>
                <a:gd name="connsiteY26" fmla="*/ 283716 h 560281"/>
                <a:gd name="connsiteX27" fmla="*/ 8075 w 555763"/>
                <a:gd name="connsiteY27" fmla="*/ 247997 h 560281"/>
                <a:gd name="connsiteX28" fmla="*/ 15219 w 555763"/>
                <a:gd name="connsiteY28" fmla="*/ 245616 h 560281"/>
                <a:gd name="connsiteX29" fmla="*/ 19982 w 555763"/>
                <a:gd name="connsiteY29" fmla="*/ 162272 h 560281"/>
                <a:gd name="connsiteX30" fmla="*/ 22363 w 555763"/>
                <a:gd name="connsiteY30" fmla="*/ 133697 h 560281"/>
                <a:gd name="connsiteX31" fmla="*/ 31888 w 555763"/>
                <a:gd name="connsiteY31" fmla="*/ 119410 h 560281"/>
                <a:gd name="connsiteX32" fmla="*/ 29507 w 555763"/>
                <a:gd name="connsiteY32" fmla="*/ 81310 h 560281"/>
                <a:gd name="connsiteX33" fmla="*/ 27125 w 555763"/>
                <a:gd name="connsiteY33" fmla="*/ 71785 h 560281"/>
                <a:gd name="connsiteX34" fmla="*/ 31888 w 555763"/>
                <a:gd name="connsiteY34" fmla="*/ 43210 h 560281"/>
                <a:gd name="connsiteX35" fmla="*/ 210482 w 555763"/>
                <a:gd name="connsiteY35" fmla="*/ 40828 h 560281"/>
                <a:gd name="connsiteX36" fmla="*/ 215244 w 555763"/>
                <a:gd name="connsiteY36" fmla="*/ 33685 h 560281"/>
                <a:gd name="connsiteX37" fmla="*/ 222388 w 555763"/>
                <a:gd name="connsiteY37" fmla="*/ 31303 h 560281"/>
                <a:gd name="connsiteX38" fmla="*/ 241438 w 555763"/>
                <a:gd name="connsiteY38" fmla="*/ 24160 h 560281"/>
                <a:gd name="connsiteX39" fmla="*/ 258107 w 555763"/>
                <a:gd name="connsiteY39" fmla="*/ 17016 h 560281"/>
                <a:gd name="connsiteX40" fmla="*/ 272394 w 555763"/>
                <a:gd name="connsiteY40" fmla="*/ 7491 h 560281"/>
                <a:gd name="connsiteX41" fmla="*/ 279538 w 555763"/>
                <a:gd name="connsiteY41" fmla="*/ 2728 h 560281"/>
                <a:gd name="connsiteX42" fmla="*/ 427175 w 555763"/>
                <a:gd name="connsiteY42" fmla="*/ 7491 h 560281"/>
                <a:gd name="connsiteX43" fmla="*/ 408125 w 555763"/>
                <a:gd name="connsiteY43" fmla="*/ 347 h 560281"/>
                <a:gd name="connsiteX44" fmla="*/ 439082 w 555763"/>
                <a:gd name="connsiteY44" fmla="*/ 21778 h 560281"/>
                <a:gd name="connsiteX45" fmla="*/ 460513 w 555763"/>
                <a:gd name="connsiteY45" fmla="*/ 28922 h 560281"/>
                <a:gd name="connsiteX46" fmla="*/ 467657 w 555763"/>
                <a:gd name="connsiteY46" fmla="*/ 31303 h 560281"/>
                <a:gd name="connsiteX47" fmla="*/ 481944 w 555763"/>
                <a:gd name="connsiteY47" fmla="*/ 43210 h 560281"/>
                <a:gd name="connsiteX48" fmla="*/ 498613 w 555763"/>
                <a:gd name="connsiteY48" fmla="*/ 57497 h 560281"/>
                <a:gd name="connsiteX49" fmla="*/ 510519 w 555763"/>
                <a:gd name="connsiteY49" fmla="*/ 69403 h 560281"/>
                <a:gd name="connsiteX50" fmla="*/ 527188 w 555763"/>
                <a:gd name="connsiteY50" fmla="*/ 74166 h 560281"/>
                <a:gd name="connsiteX51" fmla="*/ 534332 w 555763"/>
                <a:gd name="connsiteY51" fmla="*/ 78928 h 560281"/>
                <a:gd name="connsiteX52" fmla="*/ 541475 w 555763"/>
                <a:gd name="connsiteY52" fmla="*/ 81310 h 560281"/>
                <a:gd name="connsiteX53" fmla="*/ 546238 w 555763"/>
                <a:gd name="connsiteY53" fmla="*/ 88453 h 560281"/>
                <a:gd name="connsiteX54" fmla="*/ 551000 w 555763"/>
                <a:gd name="connsiteY54" fmla="*/ 109885 h 560281"/>
                <a:gd name="connsiteX55" fmla="*/ 555763 w 555763"/>
                <a:gd name="connsiteY55" fmla="*/ 124172 h 560281"/>
                <a:gd name="connsiteX56" fmla="*/ 553382 w 555763"/>
                <a:gd name="connsiteY56" fmla="*/ 197991 h 560281"/>
                <a:gd name="connsiteX57" fmla="*/ 551000 w 555763"/>
                <a:gd name="connsiteY57" fmla="*/ 205135 h 560281"/>
                <a:gd name="connsiteX58" fmla="*/ 543857 w 555763"/>
                <a:gd name="connsiteY58" fmla="*/ 209897 h 560281"/>
                <a:gd name="connsiteX59" fmla="*/ 536713 w 555763"/>
                <a:gd name="connsiteY59" fmla="*/ 217041 h 560281"/>
                <a:gd name="connsiteX60" fmla="*/ 527188 w 555763"/>
                <a:gd name="connsiteY60" fmla="*/ 228947 h 560281"/>
                <a:gd name="connsiteX61" fmla="*/ 515282 w 555763"/>
                <a:gd name="connsiteY61" fmla="*/ 243235 h 560281"/>
                <a:gd name="connsiteX62" fmla="*/ 508138 w 555763"/>
                <a:gd name="connsiteY62" fmla="*/ 245616 h 560281"/>
                <a:gd name="connsiteX63" fmla="*/ 493850 w 555763"/>
                <a:gd name="connsiteY63" fmla="*/ 255141 h 560281"/>
                <a:gd name="connsiteX64" fmla="*/ 489088 w 555763"/>
                <a:gd name="connsiteY64" fmla="*/ 262285 h 560281"/>
                <a:gd name="connsiteX65" fmla="*/ 484325 w 555763"/>
                <a:gd name="connsiteY65" fmla="*/ 278953 h 560281"/>
                <a:gd name="connsiteX66" fmla="*/ 477182 w 555763"/>
                <a:gd name="connsiteY66" fmla="*/ 305147 h 560281"/>
                <a:gd name="connsiteX67" fmla="*/ 479563 w 555763"/>
                <a:gd name="connsiteY67" fmla="*/ 350391 h 560281"/>
                <a:gd name="connsiteX68" fmla="*/ 481944 w 555763"/>
                <a:gd name="connsiteY68" fmla="*/ 357535 h 560281"/>
                <a:gd name="connsiteX69" fmla="*/ 496232 w 555763"/>
                <a:gd name="connsiteY69" fmla="*/ 362297 h 560281"/>
                <a:gd name="connsiteX70" fmla="*/ 503375 w 555763"/>
                <a:gd name="connsiteY70" fmla="*/ 364678 h 560281"/>
                <a:gd name="connsiteX71" fmla="*/ 508138 w 555763"/>
                <a:gd name="connsiteY71" fmla="*/ 371822 h 560281"/>
                <a:gd name="connsiteX72" fmla="*/ 522425 w 555763"/>
                <a:gd name="connsiteY72" fmla="*/ 383728 h 560281"/>
                <a:gd name="connsiteX73" fmla="*/ 536713 w 555763"/>
                <a:gd name="connsiteY73" fmla="*/ 388491 h 560281"/>
                <a:gd name="connsiteX74" fmla="*/ 539094 w 555763"/>
                <a:gd name="connsiteY74" fmla="*/ 443260 h 560281"/>
                <a:gd name="connsiteX75" fmla="*/ 534332 w 555763"/>
                <a:gd name="connsiteY75" fmla="*/ 450403 h 560281"/>
                <a:gd name="connsiteX76" fmla="*/ 520044 w 555763"/>
                <a:gd name="connsiteY76" fmla="*/ 459928 h 560281"/>
                <a:gd name="connsiteX77" fmla="*/ 508138 w 555763"/>
                <a:gd name="connsiteY77" fmla="*/ 481360 h 560281"/>
                <a:gd name="connsiteX78" fmla="*/ 500994 w 555763"/>
                <a:gd name="connsiteY78" fmla="*/ 483741 h 560281"/>
                <a:gd name="connsiteX79" fmla="*/ 486707 w 555763"/>
                <a:gd name="connsiteY79" fmla="*/ 500410 h 560281"/>
                <a:gd name="connsiteX80" fmla="*/ 479563 w 555763"/>
                <a:gd name="connsiteY80" fmla="*/ 505172 h 560281"/>
                <a:gd name="connsiteX81" fmla="*/ 474800 w 555763"/>
                <a:gd name="connsiteY81" fmla="*/ 512316 h 560281"/>
                <a:gd name="connsiteX82" fmla="*/ 458132 w 555763"/>
                <a:gd name="connsiteY82" fmla="*/ 526603 h 560281"/>
                <a:gd name="connsiteX83" fmla="*/ 450988 w 555763"/>
                <a:gd name="connsiteY83" fmla="*/ 533747 h 560281"/>
                <a:gd name="connsiteX84" fmla="*/ 441463 w 555763"/>
                <a:gd name="connsiteY84" fmla="*/ 559941 h 560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555763" h="560281">
                  <a:moveTo>
                    <a:pt x="441463" y="559941"/>
                  </a:moveTo>
                  <a:cubicBezTo>
                    <a:pt x="438685" y="562322"/>
                    <a:pt x="437331" y="551549"/>
                    <a:pt x="434319" y="548035"/>
                  </a:cubicBezTo>
                  <a:cubicBezTo>
                    <a:pt x="430625" y="543726"/>
                    <a:pt x="425033" y="542558"/>
                    <a:pt x="420032" y="540891"/>
                  </a:cubicBezTo>
                  <a:cubicBezTo>
                    <a:pt x="412937" y="530248"/>
                    <a:pt x="414261" y="525898"/>
                    <a:pt x="403363" y="524222"/>
                  </a:cubicBezTo>
                  <a:cubicBezTo>
                    <a:pt x="395478" y="523009"/>
                    <a:pt x="387488" y="522635"/>
                    <a:pt x="379550" y="521841"/>
                  </a:cubicBezTo>
                  <a:cubicBezTo>
                    <a:pt x="373892" y="519955"/>
                    <a:pt x="368857" y="518074"/>
                    <a:pt x="362882" y="517078"/>
                  </a:cubicBezTo>
                  <a:cubicBezTo>
                    <a:pt x="356570" y="516026"/>
                    <a:pt x="350182" y="515491"/>
                    <a:pt x="343832" y="514697"/>
                  </a:cubicBezTo>
                  <a:cubicBezTo>
                    <a:pt x="339197" y="500796"/>
                    <a:pt x="343259" y="514216"/>
                    <a:pt x="339069" y="493266"/>
                  </a:cubicBezTo>
                  <a:cubicBezTo>
                    <a:pt x="338427" y="490057"/>
                    <a:pt x="339667" y="485095"/>
                    <a:pt x="336688" y="483741"/>
                  </a:cubicBezTo>
                  <a:cubicBezTo>
                    <a:pt x="329426" y="480440"/>
                    <a:pt x="320813" y="482154"/>
                    <a:pt x="312875" y="481360"/>
                  </a:cubicBezTo>
                  <a:cubicBezTo>
                    <a:pt x="301652" y="464524"/>
                    <a:pt x="315737" y="485367"/>
                    <a:pt x="300969" y="464691"/>
                  </a:cubicBezTo>
                  <a:cubicBezTo>
                    <a:pt x="299306" y="462362"/>
                    <a:pt x="298442" y="459335"/>
                    <a:pt x="296207" y="457547"/>
                  </a:cubicBezTo>
                  <a:cubicBezTo>
                    <a:pt x="294247" y="455979"/>
                    <a:pt x="291444" y="455960"/>
                    <a:pt x="289063" y="455166"/>
                  </a:cubicBezTo>
                  <a:cubicBezTo>
                    <a:pt x="286682" y="453578"/>
                    <a:pt x="284479" y="451683"/>
                    <a:pt x="281919" y="450403"/>
                  </a:cubicBezTo>
                  <a:cubicBezTo>
                    <a:pt x="264949" y="441918"/>
                    <a:pt x="222616" y="450290"/>
                    <a:pt x="220007" y="450403"/>
                  </a:cubicBezTo>
                  <a:lnTo>
                    <a:pt x="191432" y="469453"/>
                  </a:lnTo>
                  <a:cubicBezTo>
                    <a:pt x="187292" y="472213"/>
                    <a:pt x="182537" y="476289"/>
                    <a:pt x="177144" y="476597"/>
                  </a:cubicBezTo>
                  <a:cubicBezTo>
                    <a:pt x="151773" y="478047"/>
                    <a:pt x="126344" y="478184"/>
                    <a:pt x="100944" y="478978"/>
                  </a:cubicBezTo>
                  <a:cubicBezTo>
                    <a:pt x="69422" y="483482"/>
                    <a:pt x="32764" y="489688"/>
                    <a:pt x="3313" y="478978"/>
                  </a:cubicBezTo>
                  <a:cubicBezTo>
                    <a:pt x="-4926" y="475982"/>
                    <a:pt x="4670" y="461492"/>
                    <a:pt x="5694" y="452785"/>
                  </a:cubicBezTo>
                  <a:cubicBezTo>
                    <a:pt x="6258" y="447990"/>
                    <a:pt x="7437" y="443283"/>
                    <a:pt x="8075" y="438497"/>
                  </a:cubicBezTo>
                  <a:cubicBezTo>
                    <a:pt x="9025" y="431372"/>
                    <a:pt x="9704" y="424214"/>
                    <a:pt x="10457" y="417066"/>
                  </a:cubicBezTo>
                  <a:cubicBezTo>
                    <a:pt x="11292" y="409133"/>
                    <a:pt x="11368" y="401094"/>
                    <a:pt x="12838" y="393253"/>
                  </a:cubicBezTo>
                  <a:cubicBezTo>
                    <a:pt x="13763" y="388319"/>
                    <a:pt x="17600" y="378966"/>
                    <a:pt x="17600" y="378966"/>
                  </a:cubicBezTo>
                  <a:cubicBezTo>
                    <a:pt x="16806" y="354360"/>
                    <a:pt x="16548" y="329730"/>
                    <a:pt x="15219" y="305147"/>
                  </a:cubicBezTo>
                  <a:cubicBezTo>
                    <a:pt x="14958" y="300326"/>
                    <a:pt x="14365" y="295440"/>
                    <a:pt x="12838" y="290860"/>
                  </a:cubicBezTo>
                  <a:cubicBezTo>
                    <a:pt x="11933" y="288145"/>
                    <a:pt x="9663" y="286097"/>
                    <a:pt x="8075" y="283716"/>
                  </a:cubicBezTo>
                  <a:cubicBezTo>
                    <a:pt x="3624" y="270361"/>
                    <a:pt x="1860" y="268195"/>
                    <a:pt x="8075" y="247997"/>
                  </a:cubicBezTo>
                  <a:cubicBezTo>
                    <a:pt x="8813" y="245598"/>
                    <a:pt x="12838" y="246410"/>
                    <a:pt x="15219" y="245616"/>
                  </a:cubicBezTo>
                  <a:cubicBezTo>
                    <a:pt x="44436" y="226136"/>
                    <a:pt x="19982" y="245359"/>
                    <a:pt x="19982" y="162272"/>
                  </a:cubicBezTo>
                  <a:cubicBezTo>
                    <a:pt x="19982" y="152714"/>
                    <a:pt x="19805" y="142906"/>
                    <a:pt x="22363" y="133697"/>
                  </a:cubicBezTo>
                  <a:cubicBezTo>
                    <a:pt x="23895" y="128182"/>
                    <a:pt x="31888" y="119410"/>
                    <a:pt x="31888" y="119410"/>
                  </a:cubicBezTo>
                  <a:cubicBezTo>
                    <a:pt x="31094" y="106710"/>
                    <a:pt x="30773" y="93972"/>
                    <a:pt x="29507" y="81310"/>
                  </a:cubicBezTo>
                  <a:cubicBezTo>
                    <a:pt x="29181" y="78053"/>
                    <a:pt x="26921" y="75051"/>
                    <a:pt x="27125" y="71785"/>
                  </a:cubicBezTo>
                  <a:cubicBezTo>
                    <a:pt x="27727" y="62147"/>
                    <a:pt x="22366" y="44818"/>
                    <a:pt x="31888" y="43210"/>
                  </a:cubicBezTo>
                  <a:cubicBezTo>
                    <a:pt x="90594" y="33298"/>
                    <a:pt x="150951" y="41622"/>
                    <a:pt x="210482" y="40828"/>
                  </a:cubicBezTo>
                  <a:cubicBezTo>
                    <a:pt x="212069" y="38447"/>
                    <a:pt x="213009" y="35473"/>
                    <a:pt x="215244" y="33685"/>
                  </a:cubicBezTo>
                  <a:cubicBezTo>
                    <a:pt x="217204" y="32117"/>
                    <a:pt x="220143" y="32426"/>
                    <a:pt x="222388" y="31303"/>
                  </a:cubicBezTo>
                  <a:cubicBezTo>
                    <a:pt x="238736" y="23129"/>
                    <a:pt x="218472" y="28753"/>
                    <a:pt x="241438" y="24160"/>
                  </a:cubicBezTo>
                  <a:cubicBezTo>
                    <a:pt x="267439" y="6825"/>
                    <a:pt x="227356" y="32391"/>
                    <a:pt x="258107" y="17016"/>
                  </a:cubicBezTo>
                  <a:cubicBezTo>
                    <a:pt x="263226" y="14456"/>
                    <a:pt x="267632" y="10666"/>
                    <a:pt x="272394" y="7491"/>
                  </a:cubicBezTo>
                  <a:lnTo>
                    <a:pt x="279538" y="2728"/>
                  </a:lnTo>
                  <a:lnTo>
                    <a:pt x="427175" y="7491"/>
                  </a:lnTo>
                  <a:cubicBezTo>
                    <a:pt x="448606" y="7094"/>
                    <a:pt x="406293" y="-1852"/>
                    <a:pt x="408125" y="347"/>
                  </a:cubicBezTo>
                  <a:cubicBezTo>
                    <a:pt x="410281" y="2934"/>
                    <a:pt x="436138" y="20143"/>
                    <a:pt x="439082" y="21778"/>
                  </a:cubicBezTo>
                  <a:cubicBezTo>
                    <a:pt x="439089" y="21782"/>
                    <a:pt x="456938" y="27730"/>
                    <a:pt x="460513" y="28922"/>
                  </a:cubicBezTo>
                  <a:lnTo>
                    <a:pt x="467657" y="31303"/>
                  </a:lnTo>
                  <a:cubicBezTo>
                    <a:pt x="483452" y="41835"/>
                    <a:pt x="465892" y="29452"/>
                    <a:pt x="481944" y="43210"/>
                  </a:cubicBezTo>
                  <a:cubicBezTo>
                    <a:pt x="491142" y="51093"/>
                    <a:pt x="491227" y="48633"/>
                    <a:pt x="498613" y="57497"/>
                  </a:cubicBezTo>
                  <a:cubicBezTo>
                    <a:pt x="505418" y="65664"/>
                    <a:pt x="500538" y="64412"/>
                    <a:pt x="510519" y="69403"/>
                  </a:cubicBezTo>
                  <a:cubicBezTo>
                    <a:pt x="513940" y="71113"/>
                    <a:pt x="524130" y="73401"/>
                    <a:pt x="527188" y="74166"/>
                  </a:cubicBezTo>
                  <a:cubicBezTo>
                    <a:pt x="529569" y="75753"/>
                    <a:pt x="531772" y="77648"/>
                    <a:pt x="534332" y="78928"/>
                  </a:cubicBezTo>
                  <a:cubicBezTo>
                    <a:pt x="536577" y="80051"/>
                    <a:pt x="539515" y="79742"/>
                    <a:pt x="541475" y="81310"/>
                  </a:cubicBezTo>
                  <a:cubicBezTo>
                    <a:pt x="543710" y="83098"/>
                    <a:pt x="544650" y="86072"/>
                    <a:pt x="546238" y="88453"/>
                  </a:cubicBezTo>
                  <a:cubicBezTo>
                    <a:pt x="547597" y="95248"/>
                    <a:pt x="548983" y="103162"/>
                    <a:pt x="551000" y="109885"/>
                  </a:cubicBezTo>
                  <a:cubicBezTo>
                    <a:pt x="552443" y="114693"/>
                    <a:pt x="555763" y="124172"/>
                    <a:pt x="555763" y="124172"/>
                  </a:cubicBezTo>
                  <a:cubicBezTo>
                    <a:pt x="554969" y="148778"/>
                    <a:pt x="554828" y="173414"/>
                    <a:pt x="553382" y="197991"/>
                  </a:cubicBezTo>
                  <a:cubicBezTo>
                    <a:pt x="553235" y="200497"/>
                    <a:pt x="552568" y="203175"/>
                    <a:pt x="551000" y="205135"/>
                  </a:cubicBezTo>
                  <a:cubicBezTo>
                    <a:pt x="549212" y="207370"/>
                    <a:pt x="546055" y="208065"/>
                    <a:pt x="543857" y="209897"/>
                  </a:cubicBezTo>
                  <a:cubicBezTo>
                    <a:pt x="541270" y="212053"/>
                    <a:pt x="539094" y="214660"/>
                    <a:pt x="536713" y="217041"/>
                  </a:cubicBezTo>
                  <a:cubicBezTo>
                    <a:pt x="532078" y="230949"/>
                    <a:pt x="537959" y="218177"/>
                    <a:pt x="527188" y="228947"/>
                  </a:cubicBezTo>
                  <a:cubicBezTo>
                    <a:pt x="518404" y="237731"/>
                    <a:pt x="526982" y="235435"/>
                    <a:pt x="515282" y="243235"/>
                  </a:cubicBezTo>
                  <a:cubicBezTo>
                    <a:pt x="513193" y="244627"/>
                    <a:pt x="510332" y="244397"/>
                    <a:pt x="508138" y="245616"/>
                  </a:cubicBezTo>
                  <a:cubicBezTo>
                    <a:pt x="503134" y="248396"/>
                    <a:pt x="493850" y="255141"/>
                    <a:pt x="493850" y="255141"/>
                  </a:cubicBezTo>
                  <a:cubicBezTo>
                    <a:pt x="492263" y="257522"/>
                    <a:pt x="490368" y="259725"/>
                    <a:pt x="489088" y="262285"/>
                  </a:cubicBezTo>
                  <a:cubicBezTo>
                    <a:pt x="487089" y="266283"/>
                    <a:pt x="485468" y="275143"/>
                    <a:pt x="484325" y="278953"/>
                  </a:cubicBezTo>
                  <a:cubicBezTo>
                    <a:pt x="477077" y="303113"/>
                    <a:pt x="481520" y="283455"/>
                    <a:pt x="477182" y="305147"/>
                  </a:cubicBezTo>
                  <a:cubicBezTo>
                    <a:pt x="477976" y="320228"/>
                    <a:pt x="478196" y="335351"/>
                    <a:pt x="479563" y="350391"/>
                  </a:cubicBezTo>
                  <a:cubicBezTo>
                    <a:pt x="479790" y="352891"/>
                    <a:pt x="479901" y="356076"/>
                    <a:pt x="481944" y="357535"/>
                  </a:cubicBezTo>
                  <a:cubicBezTo>
                    <a:pt x="486029" y="360453"/>
                    <a:pt x="491469" y="360710"/>
                    <a:pt x="496232" y="362297"/>
                  </a:cubicBezTo>
                  <a:lnTo>
                    <a:pt x="503375" y="364678"/>
                  </a:lnTo>
                  <a:cubicBezTo>
                    <a:pt x="504963" y="367059"/>
                    <a:pt x="506306" y="369623"/>
                    <a:pt x="508138" y="371822"/>
                  </a:cubicBezTo>
                  <a:cubicBezTo>
                    <a:pt x="511437" y="375780"/>
                    <a:pt x="517467" y="381524"/>
                    <a:pt x="522425" y="383728"/>
                  </a:cubicBezTo>
                  <a:cubicBezTo>
                    <a:pt x="527013" y="385767"/>
                    <a:pt x="536713" y="388491"/>
                    <a:pt x="536713" y="388491"/>
                  </a:cubicBezTo>
                  <a:cubicBezTo>
                    <a:pt x="544687" y="412415"/>
                    <a:pt x="544630" y="406349"/>
                    <a:pt x="539094" y="443260"/>
                  </a:cubicBezTo>
                  <a:cubicBezTo>
                    <a:pt x="538670" y="446090"/>
                    <a:pt x="536486" y="448519"/>
                    <a:pt x="534332" y="450403"/>
                  </a:cubicBezTo>
                  <a:cubicBezTo>
                    <a:pt x="530024" y="454172"/>
                    <a:pt x="520044" y="459928"/>
                    <a:pt x="520044" y="459928"/>
                  </a:cubicBezTo>
                  <a:cubicBezTo>
                    <a:pt x="517948" y="466218"/>
                    <a:pt x="514279" y="479313"/>
                    <a:pt x="508138" y="481360"/>
                  </a:cubicBezTo>
                  <a:lnTo>
                    <a:pt x="500994" y="483741"/>
                  </a:lnTo>
                  <a:cubicBezTo>
                    <a:pt x="495742" y="490744"/>
                    <a:pt x="493337" y="494885"/>
                    <a:pt x="486707" y="500410"/>
                  </a:cubicBezTo>
                  <a:cubicBezTo>
                    <a:pt x="484508" y="502242"/>
                    <a:pt x="481944" y="503585"/>
                    <a:pt x="479563" y="505172"/>
                  </a:cubicBezTo>
                  <a:cubicBezTo>
                    <a:pt x="477975" y="507553"/>
                    <a:pt x="476632" y="510117"/>
                    <a:pt x="474800" y="512316"/>
                  </a:cubicBezTo>
                  <a:cubicBezTo>
                    <a:pt x="467410" y="521184"/>
                    <a:pt x="467335" y="518715"/>
                    <a:pt x="458132" y="526603"/>
                  </a:cubicBezTo>
                  <a:cubicBezTo>
                    <a:pt x="455575" y="528795"/>
                    <a:pt x="453369" y="531366"/>
                    <a:pt x="450988" y="533747"/>
                  </a:cubicBezTo>
                  <a:cubicBezTo>
                    <a:pt x="447897" y="543021"/>
                    <a:pt x="444241" y="557560"/>
                    <a:pt x="441463" y="55994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1" name="Forma livre 470"/>
            <p:cNvSpPr/>
            <p:nvPr/>
          </p:nvSpPr>
          <p:spPr>
            <a:xfrm>
              <a:off x="6216068" y="2461483"/>
              <a:ext cx="349735" cy="752792"/>
            </a:xfrm>
            <a:custGeom>
              <a:avLst/>
              <a:gdLst>
                <a:gd name="connsiteX0" fmla="*/ 526257 w 531019"/>
                <a:gd name="connsiteY0" fmla="*/ 821531 h 1143000"/>
                <a:gd name="connsiteX1" fmla="*/ 521494 w 531019"/>
                <a:gd name="connsiteY1" fmla="*/ 847725 h 1143000"/>
                <a:gd name="connsiteX2" fmla="*/ 516732 w 531019"/>
                <a:gd name="connsiteY2" fmla="*/ 862012 h 1143000"/>
                <a:gd name="connsiteX3" fmla="*/ 514350 w 531019"/>
                <a:gd name="connsiteY3" fmla="*/ 869156 h 1143000"/>
                <a:gd name="connsiteX4" fmla="*/ 500063 w 531019"/>
                <a:gd name="connsiteY4" fmla="*/ 873918 h 1143000"/>
                <a:gd name="connsiteX5" fmla="*/ 492919 w 531019"/>
                <a:gd name="connsiteY5" fmla="*/ 878681 h 1143000"/>
                <a:gd name="connsiteX6" fmla="*/ 485775 w 531019"/>
                <a:gd name="connsiteY6" fmla="*/ 881062 h 1143000"/>
                <a:gd name="connsiteX7" fmla="*/ 471488 w 531019"/>
                <a:gd name="connsiteY7" fmla="*/ 890587 h 1143000"/>
                <a:gd name="connsiteX8" fmla="*/ 461963 w 531019"/>
                <a:gd name="connsiteY8" fmla="*/ 912018 h 1143000"/>
                <a:gd name="connsiteX9" fmla="*/ 461963 w 531019"/>
                <a:gd name="connsiteY9" fmla="*/ 959643 h 1143000"/>
                <a:gd name="connsiteX10" fmla="*/ 469107 w 531019"/>
                <a:gd name="connsiteY10" fmla="*/ 964406 h 1143000"/>
                <a:gd name="connsiteX11" fmla="*/ 473869 w 531019"/>
                <a:gd name="connsiteY11" fmla="*/ 971550 h 1143000"/>
                <a:gd name="connsiteX12" fmla="*/ 488157 w 531019"/>
                <a:gd name="connsiteY12" fmla="*/ 978693 h 1143000"/>
                <a:gd name="connsiteX13" fmla="*/ 509588 w 531019"/>
                <a:gd name="connsiteY13" fmla="*/ 997743 h 1143000"/>
                <a:gd name="connsiteX14" fmla="*/ 514350 w 531019"/>
                <a:gd name="connsiteY14" fmla="*/ 1004887 h 1143000"/>
                <a:gd name="connsiteX15" fmla="*/ 521494 w 531019"/>
                <a:gd name="connsiteY15" fmla="*/ 1026318 h 1143000"/>
                <a:gd name="connsiteX16" fmla="*/ 523875 w 531019"/>
                <a:gd name="connsiteY16" fmla="*/ 1033462 h 1143000"/>
                <a:gd name="connsiteX17" fmla="*/ 528638 w 531019"/>
                <a:gd name="connsiteY17" fmla="*/ 1097756 h 1143000"/>
                <a:gd name="connsiteX18" fmla="*/ 531019 w 531019"/>
                <a:gd name="connsiteY18" fmla="*/ 1104900 h 1143000"/>
                <a:gd name="connsiteX19" fmla="*/ 388144 w 531019"/>
                <a:gd name="connsiteY19" fmla="*/ 1109662 h 1143000"/>
                <a:gd name="connsiteX20" fmla="*/ 366713 w 531019"/>
                <a:gd name="connsiteY20" fmla="*/ 1112043 h 1143000"/>
                <a:gd name="connsiteX21" fmla="*/ 352425 w 531019"/>
                <a:gd name="connsiteY21" fmla="*/ 1119187 h 1143000"/>
                <a:gd name="connsiteX22" fmla="*/ 347663 w 531019"/>
                <a:gd name="connsiteY22" fmla="*/ 1128712 h 1143000"/>
                <a:gd name="connsiteX23" fmla="*/ 323850 w 531019"/>
                <a:gd name="connsiteY23" fmla="*/ 1140618 h 1143000"/>
                <a:gd name="connsiteX24" fmla="*/ 316707 w 531019"/>
                <a:gd name="connsiteY24" fmla="*/ 1143000 h 1143000"/>
                <a:gd name="connsiteX25" fmla="*/ 285750 w 531019"/>
                <a:gd name="connsiteY25" fmla="*/ 1140618 h 1143000"/>
                <a:gd name="connsiteX26" fmla="*/ 276225 w 531019"/>
                <a:gd name="connsiteY26" fmla="*/ 1126331 h 1143000"/>
                <a:gd name="connsiteX27" fmla="*/ 271463 w 531019"/>
                <a:gd name="connsiteY27" fmla="*/ 1119187 h 1143000"/>
                <a:gd name="connsiteX28" fmla="*/ 257175 w 531019"/>
                <a:gd name="connsiteY28" fmla="*/ 1107281 h 1143000"/>
                <a:gd name="connsiteX29" fmla="*/ 242888 w 531019"/>
                <a:gd name="connsiteY29" fmla="*/ 1097756 h 1143000"/>
                <a:gd name="connsiteX30" fmla="*/ 235744 w 531019"/>
                <a:gd name="connsiteY30" fmla="*/ 1092993 h 1143000"/>
                <a:gd name="connsiteX31" fmla="*/ 226219 w 531019"/>
                <a:gd name="connsiteY31" fmla="*/ 1090612 h 1143000"/>
                <a:gd name="connsiteX32" fmla="*/ 219075 w 531019"/>
                <a:gd name="connsiteY32" fmla="*/ 1088231 h 1143000"/>
                <a:gd name="connsiteX33" fmla="*/ 209550 w 531019"/>
                <a:gd name="connsiteY33" fmla="*/ 1083468 h 1143000"/>
                <a:gd name="connsiteX34" fmla="*/ 192882 w 531019"/>
                <a:gd name="connsiteY34" fmla="*/ 1081087 h 1143000"/>
                <a:gd name="connsiteX35" fmla="*/ 154782 w 531019"/>
                <a:gd name="connsiteY35" fmla="*/ 1071562 h 1143000"/>
                <a:gd name="connsiteX36" fmla="*/ 147638 w 531019"/>
                <a:gd name="connsiteY36" fmla="*/ 1066800 h 1143000"/>
                <a:gd name="connsiteX37" fmla="*/ 145257 w 531019"/>
                <a:gd name="connsiteY37" fmla="*/ 1059656 h 1143000"/>
                <a:gd name="connsiteX38" fmla="*/ 138113 w 531019"/>
                <a:gd name="connsiteY38" fmla="*/ 1054893 h 1143000"/>
                <a:gd name="connsiteX39" fmla="*/ 123825 w 531019"/>
                <a:gd name="connsiteY39" fmla="*/ 1035843 h 1143000"/>
                <a:gd name="connsiteX40" fmla="*/ 47625 w 531019"/>
                <a:gd name="connsiteY40" fmla="*/ 1035843 h 1143000"/>
                <a:gd name="connsiteX41" fmla="*/ 40482 w 531019"/>
                <a:gd name="connsiteY41" fmla="*/ 1019175 h 1143000"/>
                <a:gd name="connsiteX42" fmla="*/ 35719 w 531019"/>
                <a:gd name="connsiteY42" fmla="*/ 995362 h 1143000"/>
                <a:gd name="connsiteX43" fmla="*/ 33338 w 531019"/>
                <a:gd name="connsiteY43" fmla="*/ 985837 h 1143000"/>
                <a:gd name="connsiteX44" fmla="*/ 28575 w 531019"/>
                <a:gd name="connsiteY44" fmla="*/ 978693 h 1143000"/>
                <a:gd name="connsiteX45" fmla="*/ 23813 w 531019"/>
                <a:gd name="connsiteY45" fmla="*/ 969168 h 1143000"/>
                <a:gd name="connsiteX46" fmla="*/ 9525 w 531019"/>
                <a:gd name="connsiteY46" fmla="*/ 959643 h 1143000"/>
                <a:gd name="connsiteX47" fmla="*/ 7144 w 531019"/>
                <a:gd name="connsiteY47" fmla="*/ 952500 h 1143000"/>
                <a:gd name="connsiteX48" fmla="*/ 4763 w 531019"/>
                <a:gd name="connsiteY48" fmla="*/ 940593 h 1143000"/>
                <a:gd name="connsiteX49" fmla="*/ 0 w 531019"/>
                <a:gd name="connsiteY49" fmla="*/ 931068 h 1143000"/>
                <a:gd name="connsiteX50" fmla="*/ 2382 w 531019"/>
                <a:gd name="connsiteY50" fmla="*/ 909637 h 1143000"/>
                <a:gd name="connsiteX51" fmla="*/ 9525 w 531019"/>
                <a:gd name="connsiteY51" fmla="*/ 895350 h 1143000"/>
                <a:gd name="connsiteX52" fmla="*/ 21432 w 531019"/>
                <a:gd name="connsiteY52" fmla="*/ 878681 h 1143000"/>
                <a:gd name="connsiteX53" fmla="*/ 26194 w 531019"/>
                <a:gd name="connsiteY53" fmla="*/ 859631 h 1143000"/>
                <a:gd name="connsiteX54" fmla="*/ 30957 w 531019"/>
                <a:gd name="connsiteY54" fmla="*/ 845343 h 1143000"/>
                <a:gd name="connsiteX55" fmla="*/ 35719 w 531019"/>
                <a:gd name="connsiteY55" fmla="*/ 828675 h 1143000"/>
                <a:gd name="connsiteX56" fmla="*/ 38100 w 531019"/>
                <a:gd name="connsiteY56" fmla="*/ 819150 h 1143000"/>
                <a:gd name="connsiteX57" fmla="*/ 42863 w 531019"/>
                <a:gd name="connsiteY57" fmla="*/ 809625 h 1143000"/>
                <a:gd name="connsiteX58" fmla="*/ 50007 w 531019"/>
                <a:gd name="connsiteY58" fmla="*/ 790575 h 1143000"/>
                <a:gd name="connsiteX59" fmla="*/ 57150 w 531019"/>
                <a:gd name="connsiteY59" fmla="*/ 769143 h 1143000"/>
                <a:gd name="connsiteX60" fmla="*/ 61913 w 531019"/>
                <a:gd name="connsiteY60" fmla="*/ 754856 h 1143000"/>
                <a:gd name="connsiteX61" fmla="*/ 64294 w 531019"/>
                <a:gd name="connsiteY61" fmla="*/ 747712 h 1143000"/>
                <a:gd name="connsiteX62" fmla="*/ 69057 w 531019"/>
                <a:gd name="connsiteY62" fmla="*/ 735806 h 1143000"/>
                <a:gd name="connsiteX63" fmla="*/ 78582 w 531019"/>
                <a:gd name="connsiteY63" fmla="*/ 714375 h 1143000"/>
                <a:gd name="connsiteX64" fmla="*/ 85725 w 531019"/>
                <a:gd name="connsiteY64" fmla="*/ 709612 h 1143000"/>
                <a:gd name="connsiteX65" fmla="*/ 90488 w 531019"/>
                <a:gd name="connsiteY65" fmla="*/ 702468 h 1143000"/>
                <a:gd name="connsiteX66" fmla="*/ 97632 w 531019"/>
                <a:gd name="connsiteY66" fmla="*/ 692943 h 1143000"/>
                <a:gd name="connsiteX67" fmla="*/ 107157 w 531019"/>
                <a:gd name="connsiteY67" fmla="*/ 676275 h 1143000"/>
                <a:gd name="connsiteX68" fmla="*/ 109538 w 531019"/>
                <a:gd name="connsiteY68" fmla="*/ 666750 h 1143000"/>
                <a:gd name="connsiteX69" fmla="*/ 114300 w 531019"/>
                <a:gd name="connsiteY69" fmla="*/ 659606 h 1143000"/>
                <a:gd name="connsiteX70" fmla="*/ 116682 w 531019"/>
                <a:gd name="connsiteY70" fmla="*/ 607218 h 1143000"/>
                <a:gd name="connsiteX71" fmla="*/ 121444 w 531019"/>
                <a:gd name="connsiteY71" fmla="*/ 597693 h 1143000"/>
                <a:gd name="connsiteX72" fmla="*/ 126207 w 531019"/>
                <a:gd name="connsiteY72" fmla="*/ 578643 h 1143000"/>
                <a:gd name="connsiteX73" fmla="*/ 128588 w 531019"/>
                <a:gd name="connsiteY73" fmla="*/ 571500 h 1143000"/>
                <a:gd name="connsiteX74" fmla="*/ 133350 w 531019"/>
                <a:gd name="connsiteY74" fmla="*/ 533400 h 1143000"/>
                <a:gd name="connsiteX75" fmla="*/ 135732 w 531019"/>
                <a:gd name="connsiteY75" fmla="*/ 497681 h 1143000"/>
                <a:gd name="connsiteX76" fmla="*/ 145257 w 531019"/>
                <a:gd name="connsiteY76" fmla="*/ 473868 h 1143000"/>
                <a:gd name="connsiteX77" fmla="*/ 150019 w 531019"/>
                <a:gd name="connsiteY77" fmla="*/ 459581 h 1143000"/>
                <a:gd name="connsiteX78" fmla="*/ 154782 w 531019"/>
                <a:gd name="connsiteY78" fmla="*/ 445293 h 1143000"/>
                <a:gd name="connsiteX79" fmla="*/ 157163 w 531019"/>
                <a:gd name="connsiteY79" fmla="*/ 438150 h 1143000"/>
                <a:gd name="connsiteX80" fmla="*/ 161925 w 531019"/>
                <a:gd name="connsiteY80" fmla="*/ 428625 h 1143000"/>
                <a:gd name="connsiteX81" fmla="*/ 164307 w 531019"/>
                <a:gd name="connsiteY81" fmla="*/ 421481 h 1143000"/>
                <a:gd name="connsiteX82" fmla="*/ 169069 w 531019"/>
                <a:gd name="connsiteY82" fmla="*/ 414337 h 1143000"/>
                <a:gd name="connsiteX83" fmla="*/ 171450 w 531019"/>
                <a:gd name="connsiteY83" fmla="*/ 407193 h 1143000"/>
                <a:gd name="connsiteX84" fmla="*/ 183357 w 531019"/>
                <a:gd name="connsiteY84" fmla="*/ 388143 h 1143000"/>
                <a:gd name="connsiteX85" fmla="*/ 185738 w 531019"/>
                <a:gd name="connsiteY85" fmla="*/ 378618 h 1143000"/>
                <a:gd name="connsiteX86" fmla="*/ 190500 w 531019"/>
                <a:gd name="connsiteY86" fmla="*/ 364331 h 1143000"/>
                <a:gd name="connsiteX87" fmla="*/ 195263 w 531019"/>
                <a:gd name="connsiteY87" fmla="*/ 335756 h 1143000"/>
                <a:gd name="connsiteX88" fmla="*/ 200025 w 531019"/>
                <a:gd name="connsiteY88" fmla="*/ 319087 h 1143000"/>
                <a:gd name="connsiteX89" fmla="*/ 204788 w 531019"/>
                <a:gd name="connsiteY89" fmla="*/ 311943 h 1143000"/>
                <a:gd name="connsiteX90" fmla="*/ 207169 w 531019"/>
                <a:gd name="connsiteY90" fmla="*/ 304800 h 1143000"/>
                <a:gd name="connsiteX91" fmla="*/ 214313 w 531019"/>
                <a:gd name="connsiteY91" fmla="*/ 280987 h 1143000"/>
                <a:gd name="connsiteX92" fmla="*/ 219075 w 531019"/>
                <a:gd name="connsiteY92" fmla="*/ 271462 h 1143000"/>
                <a:gd name="connsiteX93" fmla="*/ 223838 w 531019"/>
                <a:gd name="connsiteY93" fmla="*/ 257175 h 1143000"/>
                <a:gd name="connsiteX94" fmla="*/ 226219 w 531019"/>
                <a:gd name="connsiteY94" fmla="*/ 250031 h 1143000"/>
                <a:gd name="connsiteX95" fmla="*/ 228600 w 531019"/>
                <a:gd name="connsiteY95" fmla="*/ 221456 h 1143000"/>
                <a:gd name="connsiteX96" fmla="*/ 230982 w 531019"/>
                <a:gd name="connsiteY96" fmla="*/ 214312 h 1143000"/>
                <a:gd name="connsiteX97" fmla="*/ 233363 w 531019"/>
                <a:gd name="connsiteY97" fmla="*/ 164306 h 1143000"/>
                <a:gd name="connsiteX98" fmla="*/ 235744 w 531019"/>
                <a:gd name="connsiteY98" fmla="*/ 154781 h 1143000"/>
                <a:gd name="connsiteX99" fmla="*/ 242888 w 531019"/>
                <a:gd name="connsiteY99" fmla="*/ 133350 h 1143000"/>
                <a:gd name="connsiteX100" fmla="*/ 250032 w 531019"/>
                <a:gd name="connsiteY100" fmla="*/ 0 h 1143000"/>
                <a:gd name="connsiteX101" fmla="*/ 254794 w 531019"/>
                <a:gd name="connsiteY101" fmla="*/ 14287 h 1143000"/>
                <a:gd name="connsiteX102" fmla="*/ 257175 w 531019"/>
                <a:gd name="connsiteY102" fmla="*/ 23812 h 1143000"/>
                <a:gd name="connsiteX103" fmla="*/ 266700 w 531019"/>
                <a:gd name="connsiteY103" fmla="*/ 40481 h 1143000"/>
                <a:gd name="connsiteX104" fmla="*/ 273844 w 531019"/>
                <a:gd name="connsiteY104" fmla="*/ 61912 h 1143000"/>
                <a:gd name="connsiteX105" fmla="*/ 278607 w 531019"/>
                <a:gd name="connsiteY105" fmla="*/ 76200 h 1143000"/>
                <a:gd name="connsiteX106" fmla="*/ 283369 w 531019"/>
                <a:gd name="connsiteY106" fmla="*/ 83343 h 1143000"/>
                <a:gd name="connsiteX107" fmla="*/ 292894 w 531019"/>
                <a:gd name="connsiteY107" fmla="*/ 100012 h 1143000"/>
                <a:gd name="connsiteX108" fmla="*/ 300038 w 531019"/>
                <a:gd name="connsiteY108" fmla="*/ 121443 h 1143000"/>
                <a:gd name="connsiteX109" fmla="*/ 307182 w 531019"/>
                <a:gd name="connsiteY109" fmla="*/ 140493 h 1143000"/>
                <a:gd name="connsiteX110" fmla="*/ 309563 w 531019"/>
                <a:gd name="connsiteY110" fmla="*/ 147637 h 1143000"/>
                <a:gd name="connsiteX111" fmla="*/ 321469 w 531019"/>
                <a:gd name="connsiteY111" fmla="*/ 166687 h 1143000"/>
                <a:gd name="connsiteX112" fmla="*/ 326232 w 531019"/>
                <a:gd name="connsiteY112" fmla="*/ 183356 h 1143000"/>
                <a:gd name="connsiteX113" fmla="*/ 330994 w 531019"/>
                <a:gd name="connsiteY113" fmla="*/ 192881 h 1143000"/>
                <a:gd name="connsiteX114" fmla="*/ 333375 w 531019"/>
                <a:gd name="connsiteY114" fmla="*/ 200025 h 1143000"/>
                <a:gd name="connsiteX115" fmla="*/ 340519 w 531019"/>
                <a:gd name="connsiteY115" fmla="*/ 209550 h 1143000"/>
                <a:gd name="connsiteX116" fmla="*/ 345282 w 531019"/>
                <a:gd name="connsiteY116" fmla="*/ 219075 h 1143000"/>
                <a:gd name="connsiteX117" fmla="*/ 347663 w 531019"/>
                <a:gd name="connsiteY117" fmla="*/ 228600 h 1143000"/>
                <a:gd name="connsiteX118" fmla="*/ 350044 w 531019"/>
                <a:gd name="connsiteY118" fmla="*/ 235743 h 1143000"/>
                <a:gd name="connsiteX119" fmla="*/ 352425 w 531019"/>
                <a:gd name="connsiteY119" fmla="*/ 252412 h 1143000"/>
                <a:gd name="connsiteX120" fmla="*/ 350044 w 531019"/>
                <a:gd name="connsiteY120" fmla="*/ 292893 h 1143000"/>
                <a:gd name="connsiteX121" fmla="*/ 347663 w 531019"/>
                <a:gd name="connsiteY121" fmla="*/ 300037 h 1143000"/>
                <a:gd name="connsiteX122" fmla="*/ 350044 w 531019"/>
                <a:gd name="connsiteY122" fmla="*/ 333375 h 1143000"/>
                <a:gd name="connsiteX123" fmla="*/ 359569 w 531019"/>
                <a:gd name="connsiteY123" fmla="*/ 347662 h 1143000"/>
                <a:gd name="connsiteX124" fmla="*/ 366713 w 531019"/>
                <a:gd name="connsiteY124" fmla="*/ 361950 h 1143000"/>
                <a:gd name="connsiteX125" fmla="*/ 369094 w 531019"/>
                <a:gd name="connsiteY125" fmla="*/ 369093 h 1143000"/>
                <a:gd name="connsiteX126" fmla="*/ 378619 w 531019"/>
                <a:gd name="connsiteY126" fmla="*/ 383381 h 1143000"/>
                <a:gd name="connsiteX127" fmla="*/ 385763 w 531019"/>
                <a:gd name="connsiteY127" fmla="*/ 411956 h 1143000"/>
                <a:gd name="connsiteX128" fmla="*/ 392907 w 531019"/>
                <a:gd name="connsiteY128" fmla="*/ 426243 h 1143000"/>
                <a:gd name="connsiteX129" fmla="*/ 397669 w 531019"/>
                <a:gd name="connsiteY129" fmla="*/ 433387 h 1143000"/>
                <a:gd name="connsiteX130" fmla="*/ 404813 w 531019"/>
                <a:gd name="connsiteY130" fmla="*/ 457200 h 1143000"/>
                <a:gd name="connsiteX131" fmla="*/ 409575 w 531019"/>
                <a:gd name="connsiteY131" fmla="*/ 502443 h 1143000"/>
                <a:gd name="connsiteX132" fmla="*/ 411957 w 531019"/>
                <a:gd name="connsiteY132" fmla="*/ 509587 h 1143000"/>
                <a:gd name="connsiteX133" fmla="*/ 414338 w 531019"/>
                <a:gd name="connsiteY133" fmla="*/ 519112 h 1143000"/>
                <a:gd name="connsiteX134" fmla="*/ 416719 w 531019"/>
                <a:gd name="connsiteY134" fmla="*/ 526256 h 1143000"/>
                <a:gd name="connsiteX135" fmla="*/ 423863 w 531019"/>
                <a:gd name="connsiteY135" fmla="*/ 542925 h 1143000"/>
                <a:gd name="connsiteX136" fmla="*/ 431007 w 531019"/>
                <a:gd name="connsiteY136" fmla="*/ 564356 h 1143000"/>
                <a:gd name="connsiteX137" fmla="*/ 433388 w 531019"/>
                <a:gd name="connsiteY137" fmla="*/ 571500 h 1143000"/>
                <a:gd name="connsiteX138" fmla="*/ 440532 w 531019"/>
                <a:gd name="connsiteY138" fmla="*/ 592931 h 1143000"/>
                <a:gd name="connsiteX139" fmla="*/ 447675 w 531019"/>
                <a:gd name="connsiteY139" fmla="*/ 616743 h 1143000"/>
                <a:gd name="connsiteX140" fmla="*/ 450057 w 531019"/>
                <a:gd name="connsiteY140" fmla="*/ 623887 h 1143000"/>
                <a:gd name="connsiteX141" fmla="*/ 452438 w 531019"/>
                <a:gd name="connsiteY141" fmla="*/ 631031 h 1143000"/>
                <a:gd name="connsiteX142" fmla="*/ 457200 w 531019"/>
                <a:gd name="connsiteY142" fmla="*/ 638175 h 1143000"/>
                <a:gd name="connsiteX143" fmla="*/ 459582 w 531019"/>
                <a:gd name="connsiteY143" fmla="*/ 645318 h 1143000"/>
                <a:gd name="connsiteX144" fmla="*/ 464344 w 531019"/>
                <a:gd name="connsiteY144" fmla="*/ 654843 h 1143000"/>
                <a:gd name="connsiteX145" fmla="*/ 473869 w 531019"/>
                <a:gd name="connsiteY145" fmla="*/ 676275 h 1143000"/>
                <a:gd name="connsiteX146" fmla="*/ 476250 w 531019"/>
                <a:gd name="connsiteY146" fmla="*/ 688181 h 1143000"/>
                <a:gd name="connsiteX147" fmla="*/ 481013 w 531019"/>
                <a:gd name="connsiteY147" fmla="*/ 702468 h 1143000"/>
                <a:gd name="connsiteX148" fmla="*/ 483394 w 531019"/>
                <a:gd name="connsiteY148" fmla="*/ 711993 h 1143000"/>
                <a:gd name="connsiteX149" fmla="*/ 488157 w 531019"/>
                <a:gd name="connsiteY149" fmla="*/ 719137 h 1143000"/>
                <a:gd name="connsiteX150" fmla="*/ 497682 w 531019"/>
                <a:gd name="connsiteY150" fmla="*/ 752475 h 1143000"/>
                <a:gd name="connsiteX151" fmla="*/ 502444 w 531019"/>
                <a:gd name="connsiteY151" fmla="*/ 766762 h 1143000"/>
                <a:gd name="connsiteX152" fmla="*/ 504825 w 531019"/>
                <a:gd name="connsiteY152" fmla="*/ 773906 h 1143000"/>
                <a:gd name="connsiteX153" fmla="*/ 507207 w 531019"/>
                <a:gd name="connsiteY153" fmla="*/ 788193 h 1143000"/>
                <a:gd name="connsiteX154" fmla="*/ 509588 w 531019"/>
                <a:gd name="connsiteY154" fmla="*/ 807243 h 1143000"/>
                <a:gd name="connsiteX155" fmla="*/ 511969 w 531019"/>
                <a:gd name="connsiteY155" fmla="*/ 819150 h 1143000"/>
                <a:gd name="connsiteX156" fmla="*/ 514350 w 531019"/>
                <a:gd name="connsiteY156" fmla="*/ 826293 h 1143000"/>
                <a:gd name="connsiteX157" fmla="*/ 521494 w 531019"/>
                <a:gd name="connsiteY157" fmla="*/ 828675 h 1143000"/>
                <a:gd name="connsiteX158" fmla="*/ 526257 w 531019"/>
                <a:gd name="connsiteY158" fmla="*/ 842962 h 1143000"/>
                <a:gd name="connsiteX159" fmla="*/ 528638 w 531019"/>
                <a:gd name="connsiteY159" fmla="*/ 850106 h 1143000"/>
                <a:gd name="connsiteX160" fmla="*/ 526257 w 531019"/>
                <a:gd name="connsiteY160" fmla="*/ 821531 h 1143000"/>
                <a:gd name="connsiteX0" fmla="*/ 528638 w 531019"/>
                <a:gd name="connsiteY0" fmla="*/ 850106 h 1143000"/>
                <a:gd name="connsiteX1" fmla="*/ 521494 w 531019"/>
                <a:gd name="connsiteY1" fmla="*/ 847725 h 1143000"/>
                <a:gd name="connsiteX2" fmla="*/ 516732 w 531019"/>
                <a:gd name="connsiteY2" fmla="*/ 862012 h 1143000"/>
                <a:gd name="connsiteX3" fmla="*/ 514350 w 531019"/>
                <a:gd name="connsiteY3" fmla="*/ 869156 h 1143000"/>
                <a:gd name="connsiteX4" fmla="*/ 500063 w 531019"/>
                <a:gd name="connsiteY4" fmla="*/ 873918 h 1143000"/>
                <a:gd name="connsiteX5" fmla="*/ 492919 w 531019"/>
                <a:gd name="connsiteY5" fmla="*/ 878681 h 1143000"/>
                <a:gd name="connsiteX6" fmla="*/ 485775 w 531019"/>
                <a:gd name="connsiteY6" fmla="*/ 881062 h 1143000"/>
                <a:gd name="connsiteX7" fmla="*/ 471488 w 531019"/>
                <a:gd name="connsiteY7" fmla="*/ 890587 h 1143000"/>
                <a:gd name="connsiteX8" fmla="*/ 461963 w 531019"/>
                <a:gd name="connsiteY8" fmla="*/ 912018 h 1143000"/>
                <a:gd name="connsiteX9" fmla="*/ 461963 w 531019"/>
                <a:gd name="connsiteY9" fmla="*/ 959643 h 1143000"/>
                <a:gd name="connsiteX10" fmla="*/ 469107 w 531019"/>
                <a:gd name="connsiteY10" fmla="*/ 964406 h 1143000"/>
                <a:gd name="connsiteX11" fmla="*/ 473869 w 531019"/>
                <a:gd name="connsiteY11" fmla="*/ 971550 h 1143000"/>
                <a:gd name="connsiteX12" fmla="*/ 488157 w 531019"/>
                <a:gd name="connsiteY12" fmla="*/ 978693 h 1143000"/>
                <a:gd name="connsiteX13" fmla="*/ 509588 w 531019"/>
                <a:gd name="connsiteY13" fmla="*/ 997743 h 1143000"/>
                <a:gd name="connsiteX14" fmla="*/ 514350 w 531019"/>
                <a:gd name="connsiteY14" fmla="*/ 1004887 h 1143000"/>
                <a:gd name="connsiteX15" fmla="*/ 521494 w 531019"/>
                <a:gd name="connsiteY15" fmla="*/ 1026318 h 1143000"/>
                <a:gd name="connsiteX16" fmla="*/ 523875 w 531019"/>
                <a:gd name="connsiteY16" fmla="*/ 1033462 h 1143000"/>
                <a:gd name="connsiteX17" fmla="*/ 528638 w 531019"/>
                <a:gd name="connsiteY17" fmla="*/ 1097756 h 1143000"/>
                <a:gd name="connsiteX18" fmla="*/ 531019 w 531019"/>
                <a:gd name="connsiteY18" fmla="*/ 1104900 h 1143000"/>
                <a:gd name="connsiteX19" fmla="*/ 388144 w 531019"/>
                <a:gd name="connsiteY19" fmla="*/ 1109662 h 1143000"/>
                <a:gd name="connsiteX20" fmla="*/ 366713 w 531019"/>
                <a:gd name="connsiteY20" fmla="*/ 1112043 h 1143000"/>
                <a:gd name="connsiteX21" fmla="*/ 352425 w 531019"/>
                <a:gd name="connsiteY21" fmla="*/ 1119187 h 1143000"/>
                <a:gd name="connsiteX22" fmla="*/ 347663 w 531019"/>
                <a:gd name="connsiteY22" fmla="*/ 1128712 h 1143000"/>
                <a:gd name="connsiteX23" fmla="*/ 323850 w 531019"/>
                <a:gd name="connsiteY23" fmla="*/ 1140618 h 1143000"/>
                <a:gd name="connsiteX24" fmla="*/ 316707 w 531019"/>
                <a:gd name="connsiteY24" fmla="*/ 1143000 h 1143000"/>
                <a:gd name="connsiteX25" fmla="*/ 285750 w 531019"/>
                <a:gd name="connsiteY25" fmla="*/ 1140618 h 1143000"/>
                <a:gd name="connsiteX26" fmla="*/ 276225 w 531019"/>
                <a:gd name="connsiteY26" fmla="*/ 1126331 h 1143000"/>
                <a:gd name="connsiteX27" fmla="*/ 271463 w 531019"/>
                <a:gd name="connsiteY27" fmla="*/ 1119187 h 1143000"/>
                <a:gd name="connsiteX28" fmla="*/ 257175 w 531019"/>
                <a:gd name="connsiteY28" fmla="*/ 1107281 h 1143000"/>
                <a:gd name="connsiteX29" fmla="*/ 242888 w 531019"/>
                <a:gd name="connsiteY29" fmla="*/ 1097756 h 1143000"/>
                <a:gd name="connsiteX30" fmla="*/ 235744 w 531019"/>
                <a:gd name="connsiteY30" fmla="*/ 1092993 h 1143000"/>
                <a:gd name="connsiteX31" fmla="*/ 226219 w 531019"/>
                <a:gd name="connsiteY31" fmla="*/ 1090612 h 1143000"/>
                <a:gd name="connsiteX32" fmla="*/ 219075 w 531019"/>
                <a:gd name="connsiteY32" fmla="*/ 1088231 h 1143000"/>
                <a:gd name="connsiteX33" fmla="*/ 209550 w 531019"/>
                <a:gd name="connsiteY33" fmla="*/ 1083468 h 1143000"/>
                <a:gd name="connsiteX34" fmla="*/ 192882 w 531019"/>
                <a:gd name="connsiteY34" fmla="*/ 1081087 h 1143000"/>
                <a:gd name="connsiteX35" fmla="*/ 154782 w 531019"/>
                <a:gd name="connsiteY35" fmla="*/ 1071562 h 1143000"/>
                <a:gd name="connsiteX36" fmla="*/ 147638 w 531019"/>
                <a:gd name="connsiteY36" fmla="*/ 1066800 h 1143000"/>
                <a:gd name="connsiteX37" fmla="*/ 145257 w 531019"/>
                <a:gd name="connsiteY37" fmla="*/ 1059656 h 1143000"/>
                <a:gd name="connsiteX38" fmla="*/ 138113 w 531019"/>
                <a:gd name="connsiteY38" fmla="*/ 1054893 h 1143000"/>
                <a:gd name="connsiteX39" fmla="*/ 123825 w 531019"/>
                <a:gd name="connsiteY39" fmla="*/ 1035843 h 1143000"/>
                <a:gd name="connsiteX40" fmla="*/ 47625 w 531019"/>
                <a:gd name="connsiteY40" fmla="*/ 1035843 h 1143000"/>
                <a:gd name="connsiteX41" fmla="*/ 40482 w 531019"/>
                <a:gd name="connsiteY41" fmla="*/ 1019175 h 1143000"/>
                <a:gd name="connsiteX42" fmla="*/ 35719 w 531019"/>
                <a:gd name="connsiteY42" fmla="*/ 995362 h 1143000"/>
                <a:gd name="connsiteX43" fmla="*/ 33338 w 531019"/>
                <a:gd name="connsiteY43" fmla="*/ 985837 h 1143000"/>
                <a:gd name="connsiteX44" fmla="*/ 28575 w 531019"/>
                <a:gd name="connsiteY44" fmla="*/ 978693 h 1143000"/>
                <a:gd name="connsiteX45" fmla="*/ 23813 w 531019"/>
                <a:gd name="connsiteY45" fmla="*/ 969168 h 1143000"/>
                <a:gd name="connsiteX46" fmla="*/ 9525 w 531019"/>
                <a:gd name="connsiteY46" fmla="*/ 959643 h 1143000"/>
                <a:gd name="connsiteX47" fmla="*/ 7144 w 531019"/>
                <a:gd name="connsiteY47" fmla="*/ 952500 h 1143000"/>
                <a:gd name="connsiteX48" fmla="*/ 4763 w 531019"/>
                <a:gd name="connsiteY48" fmla="*/ 940593 h 1143000"/>
                <a:gd name="connsiteX49" fmla="*/ 0 w 531019"/>
                <a:gd name="connsiteY49" fmla="*/ 931068 h 1143000"/>
                <a:gd name="connsiteX50" fmla="*/ 2382 w 531019"/>
                <a:gd name="connsiteY50" fmla="*/ 909637 h 1143000"/>
                <a:gd name="connsiteX51" fmla="*/ 9525 w 531019"/>
                <a:gd name="connsiteY51" fmla="*/ 895350 h 1143000"/>
                <a:gd name="connsiteX52" fmla="*/ 21432 w 531019"/>
                <a:gd name="connsiteY52" fmla="*/ 878681 h 1143000"/>
                <a:gd name="connsiteX53" fmla="*/ 26194 w 531019"/>
                <a:gd name="connsiteY53" fmla="*/ 859631 h 1143000"/>
                <a:gd name="connsiteX54" fmla="*/ 30957 w 531019"/>
                <a:gd name="connsiteY54" fmla="*/ 845343 h 1143000"/>
                <a:gd name="connsiteX55" fmla="*/ 35719 w 531019"/>
                <a:gd name="connsiteY55" fmla="*/ 828675 h 1143000"/>
                <a:gd name="connsiteX56" fmla="*/ 38100 w 531019"/>
                <a:gd name="connsiteY56" fmla="*/ 819150 h 1143000"/>
                <a:gd name="connsiteX57" fmla="*/ 42863 w 531019"/>
                <a:gd name="connsiteY57" fmla="*/ 809625 h 1143000"/>
                <a:gd name="connsiteX58" fmla="*/ 50007 w 531019"/>
                <a:gd name="connsiteY58" fmla="*/ 790575 h 1143000"/>
                <a:gd name="connsiteX59" fmla="*/ 57150 w 531019"/>
                <a:gd name="connsiteY59" fmla="*/ 769143 h 1143000"/>
                <a:gd name="connsiteX60" fmla="*/ 61913 w 531019"/>
                <a:gd name="connsiteY60" fmla="*/ 754856 h 1143000"/>
                <a:gd name="connsiteX61" fmla="*/ 64294 w 531019"/>
                <a:gd name="connsiteY61" fmla="*/ 747712 h 1143000"/>
                <a:gd name="connsiteX62" fmla="*/ 69057 w 531019"/>
                <a:gd name="connsiteY62" fmla="*/ 735806 h 1143000"/>
                <a:gd name="connsiteX63" fmla="*/ 78582 w 531019"/>
                <a:gd name="connsiteY63" fmla="*/ 714375 h 1143000"/>
                <a:gd name="connsiteX64" fmla="*/ 85725 w 531019"/>
                <a:gd name="connsiteY64" fmla="*/ 709612 h 1143000"/>
                <a:gd name="connsiteX65" fmla="*/ 90488 w 531019"/>
                <a:gd name="connsiteY65" fmla="*/ 702468 h 1143000"/>
                <a:gd name="connsiteX66" fmla="*/ 97632 w 531019"/>
                <a:gd name="connsiteY66" fmla="*/ 692943 h 1143000"/>
                <a:gd name="connsiteX67" fmla="*/ 107157 w 531019"/>
                <a:gd name="connsiteY67" fmla="*/ 676275 h 1143000"/>
                <a:gd name="connsiteX68" fmla="*/ 109538 w 531019"/>
                <a:gd name="connsiteY68" fmla="*/ 666750 h 1143000"/>
                <a:gd name="connsiteX69" fmla="*/ 114300 w 531019"/>
                <a:gd name="connsiteY69" fmla="*/ 659606 h 1143000"/>
                <a:gd name="connsiteX70" fmla="*/ 116682 w 531019"/>
                <a:gd name="connsiteY70" fmla="*/ 607218 h 1143000"/>
                <a:gd name="connsiteX71" fmla="*/ 121444 w 531019"/>
                <a:gd name="connsiteY71" fmla="*/ 597693 h 1143000"/>
                <a:gd name="connsiteX72" fmla="*/ 126207 w 531019"/>
                <a:gd name="connsiteY72" fmla="*/ 578643 h 1143000"/>
                <a:gd name="connsiteX73" fmla="*/ 128588 w 531019"/>
                <a:gd name="connsiteY73" fmla="*/ 571500 h 1143000"/>
                <a:gd name="connsiteX74" fmla="*/ 133350 w 531019"/>
                <a:gd name="connsiteY74" fmla="*/ 533400 h 1143000"/>
                <a:gd name="connsiteX75" fmla="*/ 135732 w 531019"/>
                <a:gd name="connsiteY75" fmla="*/ 497681 h 1143000"/>
                <a:gd name="connsiteX76" fmla="*/ 145257 w 531019"/>
                <a:gd name="connsiteY76" fmla="*/ 473868 h 1143000"/>
                <a:gd name="connsiteX77" fmla="*/ 150019 w 531019"/>
                <a:gd name="connsiteY77" fmla="*/ 459581 h 1143000"/>
                <a:gd name="connsiteX78" fmla="*/ 154782 w 531019"/>
                <a:gd name="connsiteY78" fmla="*/ 445293 h 1143000"/>
                <a:gd name="connsiteX79" fmla="*/ 157163 w 531019"/>
                <a:gd name="connsiteY79" fmla="*/ 438150 h 1143000"/>
                <a:gd name="connsiteX80" fmla="*/ 161925 w 531019"/>
                <a:gd name="connsiteY80" fmla="*/ 428625 h 1143000"/>
                <a:gd name="connsiteX81" fmla="*/ 164307 w 531019"/>
                <a:gd name="connsiteY81" fmla="*/ 421481 h 1143000"/>
                <a:gd name="connsiteX82" fmla="*/ 169069 w 531019"/>
                <a:gd name="connsiteY82" fmla="*/ 414337 h 1143000"/>
                <a:gd name="connsiteX83" fmla="*/ 171450 w 531019"/>
                <a:gd name="connsiteY83" fmla="*/ 407193 h 1143000"/>
                <a:gd name="connsiteX84" fmla="*/ 183357 w 531019"/>
                <a:gd name="connsiteY84" fmla="*/ 388143 h 1143000"/>
                <a:gd name="connsiteX85" fmla="*/ 185738 w 531019"/>
                <a:gd name="connsiteY85" fmla="*/ 378618 h 1143000"/>
                <a:gd name="connsiteX86" fmla="*/ 190500 w 531019"/>
                <a:gd name="connsiteY86" fmla="*/ 364331 h 1143000"/>
                <a:gd name="connsiteX87" fmla="*/ 195263 w 531019"/>
                <a:gd name="connsiteY87" fmla="*/ 335756 h 1143000"/>
                <a:gd name="connsiteX88" fmla="*/ 200025 w 531019"/>
                <a:gd name="connsiteY88" fmla="*/ 319087 h 1143000"/>
                <a:gd name="connsiteX89" fmla="*/ 204788 w 531019"/>
                <a:gd name="connsiteY89" fmla="*/ 311943 h 1143000"/>
                <a:gd name="connsiteX90" fmla="*/ 207169 w 531019"/>
                <a:gd name="connsiteY90" fmla="*/ 304800 h 1143000"/>
                <a:gd name="connsiteX91" fmla="*/ 214313 w 531019"/>
                <a:gd name="connsiteY91" fmla="*/ 280987 h 1143000"/>
                <a:gd name="connsiteX92" fmla="*/ 219075 w 531019"/>
                <a:gd name="connsiteY92" fmla="*/ 271462 h 1143000"/>
                <a:gd name="connsiteX93" fmla="*/ 223838 w 531019"/>
                <a:gd name="connsiteY93" fmla="*/ 257175 h 1143000"/>
                <a:gd name="connsiteX94" fmla="*/ 226219 w 531019"/>
                <a:gd name="connsiteY94" fmla="*/ 250031 h 1143000"/>
                <a:gd name="connsiteX95" fmla="*/ 228600 w 531019"/>
                <a:gd name="connsiteY95" fmla="*/ 221456 h 1143000"/>
                <a:gd name="connsiteX96" fmla="*/ 230982 w 531019"/>
                <a:gd name="connsiteY96" fmla="*/ 214312 h 1143000"/>
                <a:gd name="connsiteX97" fmla="*/ 233363 w 531019"/>
                <a:gd name="connsiteY97" fmla="*/ 164306 h 1143000"/>
                <a:gd name="connsiteX98" fmla="*/ 235744 w 531019"/>
                <a:gd name="connsiteY98" fmla="*/ 154781 h 1143000"/>
                <a:gd name="connsiteX99" fmla="*/ 242888 w 531019"/>
                <a:gd name="connsiteY99" fmla="*/ 133350 h 1143000"/>
                <a:gd name="connsiteX100" fmla="*/ 250032 w 531019"/>
                <a:gd name="connsiteY100" fmla="*/ 0 h 1143000"/>
                <a:gd name="connsiteX101" fmla="*/ 254794 w 531019"/>
                <a:gd name="connsiteY101" fmla="*/ 14287 h 1143000"/>
                <a:gd name="connsiteX102" fmla="*/ 257175 w 531019"/>
                <a:gd name="connsiteY102" fmla="*/ 23812 h 1143000"/>
                <a:gd name="connsiteX103" fmla="*/ 266700 w 531019"/>
                <a:gd name="connsiteY103" fmla="*/ 40481 h 1143000"/>
                <a:gd name="connsiteX104" fmla="*/ 273844 w 531019"/>
                <a:gd name="connsiteY104" fmla="*/ 61912 h 1143000"/>
                <a:gd name="connsiteX105" fmla="*/ 278607 w 531019"/>
                <a:gd name="connsiteY105" fmla="*/ 76200 h 1143000"/>
                <a:gd name="connsiteX106" fmla="*/ 283369 w 531019"/>
                <a:gd name="connsiteY106" fmla="*/ 83343 h 1143000"/>
                <a:gd name="connsiteX107" fmla="*/ 292894 w 531019"/>
                <a:gd name="connsiteY107" fmla="*/ 100012 h 1143000"/>
                <a:gd name="connsiteX108" fmla="*/ 300038 w 531019"/>
                <a:gd name="connsiteY108" fmla="*/ 121443 h 1143000"/>
                <a:gd name="connsiteX109" fmla="*/ 307182 w 531019"/>
                <a:gd name="connsiteY109" fmla="*/ 140493 h 1143000"/>
                <a:gd name="connsiteX110" fmla="*/ 309563 w 531019"/>
                <a:gd name="connsiteY110" fmla="*/ 147637 h 1143000"/>
                <a:gd name="connsiteX111" fmla="*/ 321469 w 531019"/>
                <a:gd name="connsiteY111" fmla="*/ 166687 h 1143000"/>
                <a:gd name="connsiteX112" fmla="*/ 326232 w 531019"/>
                <a:gd name="connsiteY112" fmla="*/ 183356 h 1143000"/>
                <a:gd name="connsiteX113" fmla="*/ 330994 w 531019"/>
                <a:gd name="connsiteY113" fmla="*/ 192881 h 1143000"/>
                <a:gd name="connsiteX114" fmla="*/ 333375 w 531019"/>
                <a:gd name="connsiteY114" fmla="*/ 200025 h 1143000"/>
                <a:gd name="connsiteX115" fmla="*/ 340519 w 531019"/>
                <a:gd name="connsiteY115" fmla="*/ 209550 h 1143000"/>
                <a:gd name="connsiteX116" fmla="*/ 345282 w 531019"/>
                <a:gd name="connsiteY116" fmla="*/ 219075 h 1143000"/>
                <a:gd name="connsiteX117" fmla="*/ 347663 w 531019"/>
                <a:gd name="connsiteY117" fmla="*/ 228600 h 1143000"/>
                <a:gd name="connsiteX118" fmla="*/ 350044 w 531019"/>
                <a:gd name="connsiteY118" fmla="*/ 235743 h 1143000"/>
                <a:gd name="connsiteX119" fmla="*/ 352425 w 531019"/>
                <a:gd name="connsiteY119" fmla="*/ 252412 h 1143000"/>
                <a:gd name="connsiteX120" fmla="*/ 350044 w 531019"/>
                <a:gd name="connsiteY120" fmla="*/ 292893 h 1143000"/>
                <a:gd name="connsiteX121" fmla="*/ 347663 w 531019"/>
                <a:gd name="connsiteY121" fmla="*/ 300037 h 1143000"/>
                <a:gd name="connsiteX122" fmla="*/ 350044 w 531019"/>
                <a:gd name="connsiteY122" fmla="*/ 333375 h 1143000"/>
                <a:gd name="connsiteX123" fmla="*/ 359569 w 531019"/>
                <a:gd name="connsiteY123" fmla="*/ 347662 h 1143000"/>
                <a:gd name="connsiteX124" fmla="*/ 366713 w 531019"/>
                <a:gd name="connsiteY124" fmla="*/ 361950 h 1143000"/>
                <a:gd name="connsiteX125" fmla="*/ 369094 w 531019"/>
                <a:gd name="connsiteY125" fmla="*/ 369093 h 1143000"/>
                <a:gd name="connsiteX126" fmla="*/ 378619 w 531019"/>
                <a:gd name="connsiteY126" fmla="*/ 383381 h 1143000"/>
                <a:gd name="connsiteX127" fmla="*/ 385763 w 531019"/>
                <a:gd name="connsiteY127" fmla="*/ 411956 h 1143000"/>
                <a:gd name="connsiteX128" fmla="*/ 392907 w 531019"/>
                <a:gd name="connsiteY128" fmla="*/ 426243 h 1143000"/>
                <a:gd name="connsiteX129" fmla="*/ 397669 w 531019"/>
                <a:gd name="connsiteY129" fmla="*/ 433387 h 1143000"/>
                <a:gd name="connsiteX130" fmla="*/ 404813 w 531019"/>
                <a:gd name="connsiteY130" fmla="*/ 457200 h 1143000"/>
                <a:gd name="connsiteX131" fmla="*/ 409575 w 531019"/>
                <a:gd name="connsiteY131" fmla="*/ 502443 h 1143000"/>
                <a:gd name="connsiteX132" fmla="*/ 411957 w 531019"/>
                <a:gd name="connsiteY132" fmla="*/ 509587 h 1143000"/>
                <a:gd name="connsiteX133" fmla="*/ 414338 w 531019"/>
                <a:gd name="connsiteY133" fmla="*/ 519112 h 1143000"/>
                <a:gd name="connsiteX134" fmla="*/ 416719 w 531019"/>
                <a:gd name="connsiteY134" fmla="*/ 526256 h 1143000"/>
                <a:gd name="connsiteX135" fmla="*/ 423863 w 531019"/>
                <a:gd name="connsiteY135" fmla="*/ 542925 h 1143000"/>
                <a:gd name="connsiteX136" fmla="*/ 431007 w 531019"/>
                <a:gd name="connsiteY136" fmla="*/ 564356 h 1143000"/>
                <a:gd name="connsiteX137" fmla="*/ 433388 w 531019"/>
                <a:gd name="connsiteY137" fmla="*/ 571500 h 1143000"/>
                <a:gd name="connsiteX138" fmla="*/ 440532 w 531019"/>
                <a:gd name="connsiteY138" fmla="*/ 592931 h 1143000"/>
                <a:gd name="connsiteX139" fmla="*/ 447675 w 531019"/>
                <a:gd name="connsiteY139" fmla="*/ 616743 h 1143000"/>
                <a:gd name="connsiteX140" fmla="*/ 450057 w 531019"/>
                <a:gd name="connsiteY140" fmla="*/ 623887 h 1143000"/>
                <a:gd name="connsiteX141" fmla="*/ 452438 w 531019"/>
                <a:gd name="connsiteY141" fmla="*/ 631031 h 1143000"/>
                <a:gd name="connsiteX142" fmla="*/ 457200 w 531019"/>
                <a:gd name="connsiteY142" fmla="*/ 638175 h 1143000"/>
                <a:gd name="connsiteX143" fmla="*/ 459582 w 531019"/>
                <a:gd name="connsiteY143" fmla="*/ 645318 h 1143000"/>
                <a:gd name="connsiteX144" fmla="*/ 464344 w 531019"/>
                <a:gd name="connsiteY144" fmla="*/ 654843 h 1143000"/>
                <a:gd name="connsiteX145" fmla="*/ 473869 w 531019"/>
                <a:gd name="connsiteY145" fmla="*/ 676275 h 1143000"/>
                <a:gd name="connsiteX146" fmla="*/ 476250 w 531019"/>
                <a:gd name="connsiteY146" fmla="*/ 688181 h 1143000"/>
                <a:gd name="connsiteX147" fmla="*/ 481013 w 531019"/>
                <a:gd name="connsiteY147" fmla="*/ 702468 h 1143000"/>
                <a:gd name="connsiteX148" fmla="*/ 483394 w 531019"/>
                <a:gd name="connsiteY148" fmla="*/ 711993 h 1143000"/>
                <a:gd name="connsiteX149" fmla="*/ 488157 w 531019"/>
                <a:gd name="connsiteY149" fmla="*/ 719137 h 1143000"/>
                <a:gd name="connsiteX150" fmla="*/ 497682 w 531019"/>
                <a:gd name="connsiteY150" fmla="*/ 752475 h 1143000"/>
                <a:gd name="connsiteX151" fmla="*/ 502444 w 531019"/>
                <a:gd name="connsiteY151" fmla="*/ 766762 h 1143000"/>
                <a:gd name="connsiteX152" fmla="*/ 504825 w 531019"/>
                <a:gd name="connsiteY152" fmla="*/ 773906 h 1143000"/>
                <a:gd name="connsiteX153" fmla="*/ 507207 w 531019"/>
                <a:gd name="connsiteY153" fmla="*/ 788193 h 1143000"/>
                <a:gd name="connsiteX154" fmla="*/ 509588 w 531019"/>
                <a:gd name="connsiteY154" fmla="*/ 807243 h 1143000"/>
                <a:gd name="connsiteX155" fmla="*/ 511969 w 531019"/>
                <a:gd name="connsiteY155" fmla="*/ 819150 h 1143000"/>
                <a:gd name="connsiteX156" fmla="*/ 514350 w 531019"/>
                <a:gd name="connsiteY156" fmla="*/ 826293 h 1143000"/>
                <a:gd name="connsiteX157" fmla="*/ 521494 w 531019"/>
                <a:gd name="connsiteY157" fmla="*/ 828675 h 1143000"/>
                <a:gd name="connsiteX158" fmla="*/ 526257 w 531019"/>
                <a:gd name="connsiteY158" fmla="*/ 842962 h 1143000"/>
                <a:gd name="connsiteX159" fmla="*/ 528638 w 531019"/>
                <a:gd name="connsiteY159" fmla="*/ 850106 h 1143000"/>
                <a:gd name="connsiteX0" fmla="*/ 528638 w 531019"/>
                <a:gd name="connsiteY0" fmla="*/ 850106 h 1143000"/>
                <a:gd name="connsiteX1" fmla="*/ 521494 w 531019"/>
                <a:gd name="connsiteY1" fmla="*/ 847725 h 1143000"/>
                <a:gd name="connsiteX2" fmla="*/ 516732 w 531019"/>
                <a:gd name="connsiteY2" fmla="*/ 862012 h 1143000"/>
                <a:gd name="connsiteX3" fmla="*/ 514350 w 531019"/>
                <a:gd name="connsiteY3" fmla="*/ 869156 h 1143000"/>
                <a:gd name="connsiteX4" fmla="*/ 500063 w 531019"/>
                <a:gd name="connsiteY4" fmla="*/ 873918 h 1143000"/>
                <a:gd name="connsiteX5" fmla="*/ 492919 w 531019"/>
                <a:gd name="connsiteY5" fmla="*/ 878681 h 1143000"/>
                <a:gd name="connsiteX6" fmla="*/ 485775 w 531019"/>
                <a:gd name="connsiteY6" fmla="*/ 881062 h 1143000"/>
                <a:gd name="connsiteX7" fmla="*/ 471488 w 531019"/>
                <a:gd name="connsiteY7" fmla="*/ 890587 h 1143000"/>
                <a:gd name="connsiteX8" fmla="*/ 461963 w 531019"/>
                <a:gd name="connsiteY8" fmla="*/ 912018 h 1143000"/>
                <a:gd name="connsiteX9" fmla="*/ 461963 w 531019"/>
                <a:gd name="connsiteY9" fmla="*/ 959643 h 1143000"/>
                <a:gd name="connsiteX10" fmla="*/ 469107 w 531019"/>
                <a:gd name="connsiteY10" fmla="*/ 964406 h 1143000"/>
                <a:gd name="connsiteX11" fmla="*/ 473869 w 531019"/>
                <a:gd name="connsiteY11" fmla="*/ 971550 h 1143000"/>
                <a:gd name="connsiteX12" fmla="*/ 488157 w 531019"/>
                <a:gd name="connsiteY12" fmla="*/ 978693 h 1143000"/>
                <a:gd name="connsiteX13" fmla="*/ 509588 w 531019"/>
                <a:gd name="connsiteY13" fmla="*/ 997743 h 1143000"/>
                <a:gd name="connsiteX14" fmla="*/ 514350 w 531019"/>
                <a:gd name="connsiteY14" fmla="*/ 1004887 h 1143000"/>
                <a:gd name="connsiteX15" fmla="*/ 521494 w 531019"/>
                <a:gd name="connsiteY15" fmla="*/ 1026318 h 1143000"/>
                <a:gd name="connsiteX16" fmla="*/ 523875 w 531019"/>
                <a:gd name="connsiteY16" fmla="*/ 1033462 h 1143000"/>
                <a:gd name="connsiteX17" fmla="*/ 528638 w 531019"/>
                <a:gd name="connsiteY17" fmla="*/ 1097756 h 1143000"/>
                <a:gd name="connsiteX18" fmla="*/ 531019 w 531019"/>
                <a:gd name="connsiteY18" fmla="*/ 1104900 h 1143000"/>
                <a:gd name="connsiteX19" fmla="*/ 388144 w 531019"/>
                <a:gd name="connsiteY19" fmla="*/ 1109662 h 1143000"/>
                <a:gd name="connsiteX20" fmla="*/ 366713 w 531019"/>
                <a:gd name="connsiteY20" fmla="*/ 1112043 h 1143000"/>
                <a:gd name="connsiteX21" fmla="*/ 352425 w 531019"/>
                <a:gd name="connsiteY21" fmla="*/ 1119187 h 1143000"/>
                <a:gd name="connsiteX22" fmla="*/ 347663 w 531019"/>
                <a:gd name="connsiteY22" fmla="*/ 1128712 h 1143000"/>
                <a:gd name="connsiteX23" fmla="*/ 323850 w 531019"/>
                <a:gd name="connsiteY23" fmla="*/ 1140618 h 1143000"/>
                <a:gd name="connsiteX24" fmla="*/ 316707 w 531019"/>
                <a:gd name="connsiteY24" fmla="*/ 1143000 h 1143000"/>
                <a:gd name="connsiteX25" fmla="*/ 285750 w 531019"/>
                <a:gd name="connsiteY25" fmla="*/ 1140618 h 1143000"/>
                <a:gd name="connsiteX26" fmla="*/ 276225 w 531019"/>
                <a:gd name="connsiteY26" fmla="*/ 1126331 h 1143000"/>
                <a:gd name="connsiteX27" fmla="*/ 271463 w 531019"/>
                <a:gd name="connsiteY27" fmla="*/ 1119187 h 1143000"/>
                <a:gd name="connsiteX28" fmla="*/ 257175 w 531019"/>
                <a:gd name="connsiteY28" fmla="*/ 1107281 h 1143000"/>
                <a:gd name="connsiteX29" fmla="*/ 242888 w 531019"/>
                <a:gd name="connsiteY29" fmla="*/ 1097756 h 1143000"/>
                <a:gd name="connsiteX30" fmla="*/ 235744 w 531019"/>
                <a:gd name="connsiteY30" fmla="*/ 1092993 h 1143000"/>
                <a:gd name="connsiteX31" fmla="*/ 226219 w 531019"/>
                <a:gd name="connsiteY31" fmla="*/ 1090612 h 1143000"/>
                <a:gd name="connsiteX32" fmla="*/ 219075 w 531019"/>
                <a:gd name="connsiteY32" fmla="*/ 1088231 h 1143000"/>
                <a:gd name="connsiteX33" fmla="*/ 209550 w 531019"/>
                <a:gd name="connsiteY33" fmla="*/ 1083468 h 1143000"/>
                <a:gd name="connsiteX34" fmla="*/ 192882 w 531019"/>
                <a:gd name="connsiteY34" fmla="*/ 1081087 h 1143000"/>
                <a:gd name="connsiteX35" fmla="*/ 154782 w 531019"/>
                <a:gd name="connsiteY35" fmla="*/ 1071562 h 1143000"/>
                <a:gd name="connsiteX36" fmla="*/ 147638 w 531019"/>
                <a:gd name="connsiteY36" fmla="*/ 1066800 h 1143000"/>
                <a:gd name="connsiteX37" fmla="*/ 145257 w 531019"/>
                <a:gd name="connsiteY37" fmla="*/ 1059656 h 1143000"/>
                <a:gd name="connsiteX38" fmla="*/ 138113 w 531019"/>
                <a:gd name="connsiteY38" fmla="*/ 1054893 h 1143000"/>
                <a:gd name="connsiteX39" fmla="*/ 123825 w 531019"/>
                <a:gd name="connsiteY39" fmla="*/ 1035843 h 1143000"/>
                <a:gd name="connsiteX40" fmla="*/ 47625 w 531019"/>
                <a:gd name="connsiteY40" fmla="*/ 1035843 h 1143000"/>
                <a:gd name="connsiteX41" fmla="*/ 40482 w 531019"/>
                <a:gd name="connsiteY41" fmla="*/ 1019175 h 1143000"/>
                <a:gd name="connsiteX42" fmla="*/ 35719 w 531019"/>
                <a:gd name="connsiteY42" fmla="*/ 995362 h 1143000"/>
                <a:gd name="connsiteX43" fmla="*/ 33338 w 531019"/>
                <a:gd name="connsiteY43" fmla="*/ 985837 h 1143000"/>
                <a:gd name="connsiteX44" fmla="*/ 28575 w 531019"/>
                <a:gd name="connsiteY44" fmla="*/ 978693 h 1143000"/>
                <a:gd name="connsiteX45" fmla="*/ 23813 w 531019"/>
                <a:gd name="connsiteY45" fmla="*/ 969168 h 1143000"/>
                <a:gd name="connsiteX46" fmla="*/ 9525 w 531019"/>
                <a:gd name="connsiteY46" fmla="*/ 959643 h 1143000"/>
                <a:gd name="connsiteX47" fmla="*/ 7144 w 531019"/>
                <a:gd name="connsiteY47" fmla="*/ 952500 h 1143000"/>
                <a:gd name="connsiteX48" fmla="*/ 4763 w 531019"/>
                <a:gd name="connsiteY48" fmla="*/ 940593 h 1143000"/>
                <a:gd name="connsiteX49" fmla="*/ 0 w 531019"/>
                <a:gd name="connsiteY49" fmla="*/ 931068 h 1143000"/>
                <a:gd name="connsiteX50" fmla="*/ 2382 w 531019"/>
                <a:gd name="connsiteY50" fmla="*/ 909637 h 1143000"/>
                <a:gd name="connsiteX51" fmla="*/ 9525 w 531019"/>
                <a:gd name="connsiteY51" fmla="*/ 895350 h 1143000"/>
                <a:gd name="connsiteX52" fmla="*/ 21432 w 531019"/>
                <a:gd name="connsiteY52" fmla="*/ 878681 h 1143000"/>
                <a:gd name="connsiteX53" fmla="*/ 26194 w 531019"/>
                <a:gd name="connsiteY53" fmla="*/ 859631 h 1143000"/>
                <a:gd name="connsiteX54" fmla="*/ 30957 w 531019"/>
                <a:gd name="connsiteY54" fmla="*/ 845343 h 1143000"/>
                <a:gd name="connsiteX55" fmla="*/ 35719 w 531019"/>
                <a:gd name="connsiteY55" fmla="*/ 828675 h 1143000"/>
                <a:gd name="connsiteX56" fmla="*/ 38100 w 531019"/>
                <a:gd name="connsiteY56" fmla="*/ 819150 h 1143000"/>
                <a:gd name="connsiteX57" fmla="*/ 42863 w 531019"/>
                <a:gd name="connsiteY57" fmla="*/ 809625 h 1143000"/>
                <a:gd name="connsiteX58" fmla="*/ 50007 w 531019"/>
                <a:gd name="connsiteY58" fmla="*/ 790575 h 1143000"/>
                <a:gd name="connsiteX59" fmla="*/ 57150 w 531019"/>
                <a:gd name="connsiteY59" fmla="*/ 769143 h 1143000"/>
                <a:gd name="connsiteX60" fmla="*/ 61913 w 531019"/>
                <a:gd name="connsiteY60" fmla="*/ 754856 h 1143000"/>
                <a:gd name="connsiteX61" fmla="*/ 64294 w 531019"/>
                <a:gd name="connsiteY61" fmla="*/ 747712 h 1143000"/>
                <a:gd name="connsiteX62" fmla="*/ 69057 w 531019"/>
                <a:gd name="connsiteY62" fmla="*/ 735806 h 1143000"/>
                <a:gd name="connsiteX63" fmla="*/ 78582 w 531019"/>
                <a:gd name="connsiteY63" fmla="*/ 714375 h 1143000"/>
                <a:gd name="connsiteX64" fmla="*/ 85725 w 531019"/>
                <a:gd name="connsiteY64" fmla="*/ 709612 h 1143000"/>
                <a:gd name="connsiteX65" fmla="*/ 90488 w 531019"/>
                <a:gd name="connsiteY65" fmla="*/ 702468 h 1143000"/>
                <a:gd name="connsiteX66" fmla="*/ 97632 w 531019"/>
                <a:gd name="connsiteY66" fmla="*/ 692943 h 1143000"/>
                <a:gd name="connsiteX67" fmla="*/ 107157 w 531019"/>
                <a:gd name="connsiteY67" fmla="*/ 676275 h 1143000"/>
                <a:gd name="connsiteX68" fmla="*/ 109538 w 531019"/>
                <a:gd name="connsiteY68" fmla="*/ 666750 h 1143000"/>
                <a:gd name="connsiteX69" fmla="*/ 114300 w 531019"/>
                <a:gd name="connsiteY69" fmla="*/ 659606 h 1143000"/>
                <a:gd name="connsiteX70" fmla="*/ 116682 w 531019"/>
                <a:gd name="connsiteY70" fmla="*/ 607218 h 1143000"/>
                <a:gd name="connsiteX71" fmla="*/ 121444 w 531019"/>
                <a:gd name="connsiteY71" fmla="*/ 597693 h 1143000"/>
                <a:gd name="connsiteX72" fmla="*/ 126207 w 531019"/>
                <a:gd name="connsiteY72" fmla="*/ 578643 h 1143000"/>
                <a:gd name="connsiteX73" fmla="*/ 128588 w 531019"/>
                <a:gd name="connsiteY73" fmla="*/ 571500 h 1143000"/>
                <a:gd name="connsiteX74" fmla="*/ 133350 w 531019"/>
                <a:gd name="connsiteY74" fmla="*/ 533400 h 1143000"/>
                <a:gd name="connsiteX75" fmla="*/ 135732 w 531019"/>
                <a:gd name="connsiteY75" fmla="*/ 497681 h 1143000"/>
                <a:gd name="connsiteX76" fmla="*/ 145257 w 531019"/>
                <a:gd name="connsiteY76" fmla="*/ 473868 h 1143000"/>
                <a:gd name="connsiteX77" fmla="*/ 150019 w 531019"/>
                <a:gd name="connsiteY77" fmla="*/ 459581 h 1143000"/>
                <a:gd name="connsiteX78" fmla="*/ 154782 w 531019"/>
                <a:gd name="connsiteY78" fmla="*/ 445293 h 1143000"/>
                <a:gd name="connsiteX79" fmla="*/ 157163 w 531019"/>
                <a:gd name="connsiteY79" fmla="*/ 438150 h 1143000"/>
                <a:gd name="connsiteX80" fmla="*/ 161925 w 531019"/>
                <a:gd name="connsiteY80" fmla="*/ 428625 h 1143000"/>
                <a:gd name="connsiteX81" fmla="*/ 164307 w 531019"/>
                <a:gd name="connsiteY81" fmla="*/ 421481 h 1143000"/>
                <a:gd name="connsiteX82" fmla="*/ 169069 w 531019"/>
                <a:gd name="connsiteY82" fmla="*/ 414337 h 1143000"/>
                <a:gd name="connsiteX83" fmla="*/ 171450 w 531019"/>
                <a:gd name="connsiteY83" fmla="*/ 407193 h 1143000"/>
                <a:gd name="connsiteX84" fmla="*/ 183357 w 531019"/>
                <a:gd name="connsiteY84" fmla="*/ 388143 h 1143000"/>
                <a:gd name="connsiteX85" fmla="*/ 185738 w 531019"/>
                <a:gd name="connsiteY85" fmla="*/ 378618 h 1143000"/>
                <a:gd name="connsiteX86" fmla="*/ 190500 w 531019"/>
                <a:gd name="connsiteY86" fmla="*/ 364331 h 1143000"/>
                <a:gd name="connsiteX87" fmla="*/ 195263 w 531019"/>
                <a:gd name="connsiteY87" fmla="*/ 335756 h 1143000"/>
                <a:gd name="connsiteX88" fmla="*/ 200025 w 531019"/>
                <a:gd name="connsiteY88" fmla="*/ 319087 h 1143000"/>
                <a:gd name="connsiteX89" fmla="*/ 204788 w 531019"/>
                <a:gd name="connsiteY89" fmla="*/ 311943 h 1143000"/>
                <a:gd name="connsiteX90" fmla="*/ 207169 w 531019"/>
                <a:gd name="connsiteY90" fmla="*/ 304800 h 1143000"/>
                <a:gd name="connsiteX91" fmla="*/ 214313 w 531019"/>
                <a:gd name="connsiteY91" fmla="*/ 280987 h 1143000"/>
                <a:gd name="connsiteX92" fmla="*/ 219075 w 531019"/>
                <a:gd name="connsiteY92" fmla="*/ 271462 h 1143000"/>
                <a:gd name="connsiteX93" fmla="*/ 223838 w 531019"/>
                <a:gd name="connsiteY93" fmla="*/ 257175 h 1143000"/>
                <a:gd name="connsiteX94" fmla="*/ 226219 w 531019"/>
                <a:gd name="connsiteY94" fmla="*/ 250031 h 1143000"/>
                <a:gd name="connsiteX95" fmla="*/ 228600 w 531019"/>
                <a:gd name="connsiteY95" fmla="*/ 221456 h 1143000"/>
                <a:gd name="connsiteX96" fmla="*/ 230982 w 531019"/>
                <a:gd name="connsiteY96" fmla="*/ 214312 h 1143000"/>
                <a:gd name="connsiteX97" fmla="*/ 233363 w 531019"/>
                <a:gd name="connsiteY97" fmla="*/ 164306 h 1143000"/>
                <a:gd name="connsiteX98" fmla="*/ 235744 w 531019"/>
                <a:gd name="connsiteY98" fmla="*/ 154781 h 1143000"/>
                <a:gd name="connsiteX99" fmla="*/ 242888 w 531019"/>
                <a:gd name="connsiteY99" fmla="*/ 133350 h 1143000"/>
                <a:gd name="connsiteX100" fmla="*/ 250032 w 531019"/>
                <a:gd name="connsiteY100" fmla="*/ 0 h 1143000"/>
                <a:gd name="connsiteX101" fmla="*/ 254794 w 531019"/>
                <a:gd name="connsiteY101" fmla="*/ 14287 h 1143000"/>
                <a:gd name="connsiteX102" fmla="*/ 257175 w 531019"/>
                <a:gd name="connsiteY102" fmla="*/ 23812 h 1143000"/>
                <a:gd name="connsiteX103" fmla="*/ 266700 w 531019"/>
                <a:gd name="connsiteY103" fmla="*/ 40481 h 1143000"/>
                <a:gd name="connsiteX104" fmla="*/ 273844 w 531019"/>
                <a:gd name="connsiteY104" fmla="*/ 61912 h 1143000"/>
                <a:gd name="connsiteX105" fmla="*/ 278607 w 531019"/>
                <a:gd name="connsiteY105" fmla="*/ 76200 h 1143000"/>
                <a:gd name="connsiteX106" fmla="*/ 283369 w 531019"/>
                <a:gd name="connsiteY106" fmla="*/ 83343 h 1143000"/>
                <a:gd name="connsiteX107" fmla="*/ 292894 w 531019"/>
                <a:gd name="connsiteY107" fmla="*/ 100012 h 1143000"/>
                <a:gd name="connsiteX108" fmla="*/ 300038 w 531019"/>
                <a:gd name="connsiteY108" fmla="*/ 121443 h 1143000"/>
                <a:gd name="connsiteX109" fmla="*/ 307182 w 531019"/>
                <a:gd name="connsiteY109" fmla="*/ 140493 h 1143000"/>
                <a:gd name="connsiteX110" fmla="*/ 309563 w 531019"/>
                <a:gd name="connsiteY110" fmla="*/ 147637 h 1143000"/>
                <a:gd name="connsiteX111" fmla="*/ 321469 w 531019"/>
                <a:gd name="connsiteY111" fmla="*/ 166687 h 1143000"/>
                <a:gd name="connsiteX112" fmla="*/ 326232 w 531019"/>
                <a:gd name="connsiteY112" fmla="*/ 183356 h 1143000"/>
                <a:gd name="connsiteX113" fmla="*/ 330994 w 531019"/>
                <a:gd name="connsiteY113" fmla="*/ 192881 h 1143000"/>
                <a:gd name="connsiteX114" fmla="*/ 333375 w 531019"/>
                <a:gd name="connsiteY114" fmla="*/ 200025 h 1143000"/>
                <a:gd name="connsiteX115" fmla="*/ 340519 w 531019"/>
                <a:gd name="connsiteY115" fmla="*/ 209550 h 1143000"/>
                <a:gd name="connsiteX116" fmla="*/ 345282 w 531019"/>
                <a:gd name="connsiteY116" fmla="*/ 219075 h 1143000"/>
                <a:gd name="connsiteX117" fmla="*/ 347663 w 531019"/>
                <a:gd name="connsiteY117" fmla="*/ 228600 h 1143000"/>
                <a:gd name="connsiteX118" fmla="*/ 350044 w 531019"/>
                <a:gd name="connsiteY118" fmla="*/ 235743 h 1143000"/>
                <a:gd name="connsiteX119" fmla="*/ 352425 w 531019"/>
                <a:gd name="connsiteY119" fmla="*/ 252412 h 1143000"/>
                <a:gd name="connsiteX120" fmla="*/ 350044 w 531019"/>
                <a:gd name="connsiteY120" fmla="*/ 292893 h 1143000"/>
                <a:gd name="connsiteX121" fmla="*/ 347663 w 531019"/>
                <a:gd name="connsiteY121" fmla="*/ 300037 h 1143000"/>
                <a:gd name="connsiteX122" fmla="*/ 350044 w 531019"/>
                <a:gd name="connsiteY122" fmla="*/ 333375 h 1143000"/>
                <a:gd name="connsiteX123" fmla="*/ 359569 w 531019"/>
                <a:gd name="connsiteY123" fmla="*/ 347662 h 1143000"/>
                <a:gd name="connsiteX124" fmla="*/ 366713 w 531019"/>
                <a:gd name="connsiteY124" fmla="*/ 361950 h 1143000"/>
                <a:gd name="connsiteX125" fmla="*/ 369094 w 531019"/>
                <a:gd name="connsiteY125" fmla="*/ 369093 h 1143000"/>
                <a:gd name="connsiteX126" fmla="*/ 378619 w 531019"/>
                <a:gd name="connsiteY126" fmla="*/ 383381 h 1143000"/>
                <a:gd name="connsiteX127" fmla="*/ 385763 w 531019"/>
                <a:gd name="connsiteY127" fmla="*/ 411956 h 1143000"/>
                <a:gd name="connsiteX128" fmla="*/ 392907 w 531019"/>
                <a:gd name="connsiteY128" fmla="*/ 426243 h 1143000"/>
                <a:gd name="connsiteX129" fmla="*/ 397669 w 531019"/>
                <a:gd name="connsiteY129" fmla="*/ 433387 h 1143000"/>
                <a:gd name="connsiteX130" fmla="*/ 404813 w 531019"/>
                <a:gd name="connsiteY130" fmla="*/ 457200 h 1143000"/>
                <a:gd name="connsiteX131" fmla="*/ 409575 w 531019"/>
                <a:gd name="connsiteY131" fmla="*/ 502443 h 1143000"/>
                <a:gd name="connsiteX132" fmla="*/ 411957 w 531019"/>
                <a:gd name="connsiteY132" fmla="*/ 509587 h 1143000"/>
                <a:gd name="connsiteX133" fmla="*/ 414338 w 531019"/>
                <a:gd name="connsiteY133" fmla="*/ 519112 h 1143000"/>
                <a:gd name="connsiteX134" fmla="*/ 416719 w 531019"/>
                <a:gd name="connsiteY134" fmla="*/ 526256 h 1143000"/>
                <a:gd name="connsiteX135" fmla="*/ 423863 w 531019"/>
                <a:gd name="connsiteY135" fmla="*/ 542925 h 1143000"/>
                <a:gd name="connsiteX136" fmla="*/ 431007 w 531019"/>
                <a:gd name="connsiteY136" fmla="*/ 564356 h 1143000"/>
                <a:gd name="connsiteX137" fmla="*/ 433388 w 531019"/>
                <a:gd name="connsiteY137" fmla="*/ 571500 h 1143000"/>
                <a:gd name="connsiteX138" fmla="*/ 440532 w 531019"/>
                <a:gd name="connsiteY138" fmla="*/ 592931 h 1143000"/>
                <a:gd name="connsiteX139" fmla="*/ 447675 w 531019"/>
                <a:gd name="connsiteY139" fmla="*/ 616743 h 1143000"/>
                <a:gd name="connsiteX140" fmla="*/ 450057 w 531019"/>
                <a:gd name="connsiteY140" fmla="*/ 623887 h 1143000"/>
                <a:gd name="connsiteX141" fmla="*/ 452438 w 531019"/>
                <a:gd name="connsiteY141" fmla="*/ 631031 h 1143000"/>
                <a:gd name="connsiteX142" fmla="*/ 457200 w 531019"/>
                <a:gd name="connsiteY142" fmla="*/ 638175 h 1143000"/>
                <a:gd name="connsiteX143" fmla="*/ 459582 w 531019"/>
                <a:gd name="connsiteY143" fmla="*/ 645318 h 1143000"/>
                <a:gd name="connsiteX144" fmla="*/ 464344 w 531019"/>
                <a:gd name="connsiteY144" fmla="*/ 654843 h 1143000"/>
                <a:gd name="connsiteX145" fmla="*/ 473869 w 531019"/>
                <a:gd name="connsiteY145" fmla="*/ 676275 h 1143000"/>
                <a:gd name="connsiteX146" fmla="*/ 476250 w 531019"/>
                <a:gd name="connsiteY146" fmla="*/ 688181 h 1143000"/>
                <a:gd name="connsiteX147" fmla="*/ 481013 w 531019"/>
                <a:gd name="connsiteY147" fmla="*/ 702468 h 1143000"/>
                <a:gd name="connsiteX148" fmla="*/ 483394 w 531019"/>
                <a:gd name="connsiteY148" fmla="*/ 711993 h 1143000"/>
                <a:gd name="connsiteX149" fmla="*/ 488157 w 531019"/>
                <a:gd name="connsiteY149" fmla="*/ 719137 h 1143000"/>
                <a:gd name="connsiteX150" fmla="*/ 497682 w 531019"/>
                <a:gd name="connsiteY150" fmla="*/ 752475 h 1143000"/>
                <a:gd name="connsiteX151" fmla="*/ 502444 w 531019"/>
                <a:gd name="connsiteY151" fmla="*/ 766762 h 1143000"/>
                <a:gd name="connsiteX152" fmla="*/ 504825 w 531019"/>
                <a:gd name="connsiteY152" fmla="*/ 773906 h 1143000"/>
                <a:gd name="connsiteX153" fmla="*/ 507207 w 531019"/>
                <a:gd name="connsiteY153" fmla="*/ 788193 h 1143000"/>
                <a:gd name="connsiteX154" fmla="*/ 509588 w 531019"/>
                <a:gd name="connsiteY154" fmla="*/ 807243 h 1143000"/>
                <a:gd name="connsiteX155" fmla="*/ 511969 w 531019"/>
                <a:gd name="connsiteY155" fmla="*/ 819150 h 1143000"/>
                <a:gd name="connsiteX156" fmla="*/ 514350 w 531019"/>
                <a:gd name="connsiteY156" fmla="*/ 826293 h 1143000"/>
                <a:gd name="connsiteX157" fmla="*/ 526257 w 531019"/>
                <a:gd name="connsiteY157" fmla="*/ 842962 h 1143000"/>
                <a:gd name="connsiteX158" fmla="*/ 528638 w 531019"/>
                <a:gd name="connsiteY158" fmla="*/ 850106 h 1143000"/>
                <a:gd name="connsiteX0" fmla="*/ 528638 w 531019"/>
                <a:gd name="connsiteY0" fmla="*/ 850106 h 1143000"/>
                <a:gd name="connsiteX1" fmla="*/ 521494 w 531019"/>
                <a:gd name="connsiteY1" fmla="*/ 847725 h 1143000"/>
                <a:gd name="connsiteX2" fmla="*/ 516732 w 531019"/>
                <a:gd name="connsiteY2" fmla="*/ 862012 h 1143000"/>
                <a:gd name="connsiteX3" fmla="*/ 514350 w 531019"/>
                <a:gd name="connsiteY3" fmla="*/ 869156 h 1143000"/>
                <a:gd name="connsiteX4" fmla="*/ 500063 w 531019"/>
                <a:gd name="connsiteY4" fmla="*/ 873918 h 1143000"/>
                <a:gd name="connsiteX5" fmla="*/ 492919 w 531019"/>
                <a:gd name="connsiteY5" fmla="*/ 878681 h 1143000"/>
                <a:gd name="connsiteX6" fmla="*/ 485775 w 531019"/>
                <a:gd name="connsiteY6" fmla="*/ 881062 h 1143000"/>
                <a:gd name="connsiteX7" fmla="*/ 471488 w 531019"/>
                <a:gd name="connsiteY7" fmla="*/ 890587 h 1143000"/>
                <a:gd name="connsiteX8" fmla="*/ 461963 w 531019"/>
                <a:gd name="connsiteY8" fmla="*/ 912018 h 1143000"/>
                <a:gd name="connsiteX9" fmla="*/ 461963 w 531019"/>
                <a:gd name="connsiteY9" fmla="*/ 959643 h 1143000"/>
                <a:gd name="connsiteX10" fmla="*/ 469107 w 531019"/>
                <a:gd name="connsiteY10" fmla="*/ 964406 h 1143000"/>
                <a:gd name="connsiteX11" fmla="*/ 473869 w 531019"/>
                <a:gd name="connsiteY11" fmla="*/ 971550 h 1143000"/>
                <a:gd name="connsiteX12" fmla="*/ 488157 w 531019"/>
                <a:gd name="connsiteY12" fmla="*/ 978693 h 1143000"/>
                <a:gd name="connsiteX13" fmla="*/ 509588 w 531019"/>
                <a:gd name="connsiteY13" fmla="*/ 997743 h 1143000"/>
                <a:gd name="connsiteX14" fmla="*/ 514350 w 531019"/>
                <a:gd name="connsiteY14" fmla="*/ 1004887 h 1143000"/>
                <a:gd name="connsiteX15" fmla="*/ 521494 w 531019"/>
                <a:gd name="connsiteY15" fmla="*/ 1026318 h 1143000"/>
                <a:gd name="connsiteX16" fmla="*/ 523875 w 531019"/>
                <a:gd name="connsiteY16" fmla="*/ 1033462 h 1143000"/>
                <a:gd name="connsiteX17" fmla="*/ 528638 w 531019"/>
                <a:gd name="connsiteY17" fmla="*/ 1097756 h 1143000"/>
                <a:gd name="connsiteX18" fmla="*/ 531019 w 531019"/>
                <a:gd name="connsiteY18" fmla="*/ 1104900 h 1143000"/>
                <a:gd name="connsiteX19" fmla="*/ 388144 w 531019"/>
                <a:gd name="connsiteY19" fmla="*/ 1109662 h 1143000"/>
                <a:gd name="connsiteX20" fmla="*/ 366713 w 531019"/>
                <a:gd name="connsiteY20" fmla="*/ 1112043 h 1143000"/>
                <a:gd name="connsiteX21" fmla="*/ 352425 w 531019"/>
                <a:gd name="connsiteY21" fmla="*/ 1119187 h 1143000"/>
                <a:gd name="connsiteX22" fmla="*/ 347663 w 531019"/>
                <a:gd name="connsiteY22" fmla="*/ 1128712 h 1143000"/>
                <a:gd name="connsiteX23" fmla="*/ 323850 w 531019"/>
                <a:gd name="connsiteY23" fmla="*/ 1140618 h 1143000"/>
                <a:gd name="connsiteX24" fmla="*/ 316707 w 531019"/>
                <a:gd name="connsiteY24" fmla="*/ 1143000 h 1143000"/>
                <a:gd name="connsiteX25" fmla="*/ 285750 w 531019"/>
                <a:gd name="connsiteY25" fmla="*/ 1140618 h 1143000"/>
                <a:gd name="connsiteX26" fmla="*/ 276225 w 531019"/>
                <a:gd name="connsiteY26" fmla="*/ 1126331 h 1143000"/>
                <a:gd name="connsiteX27" fmla="*/ 271463 w 531019"/>
                <a:gd name="connsiteY27" fmla="*/ 1119187 h 1143000"/>
                <a:gd name="connsiteX28" fmla="*/ 257175 w 531019"/>
                <a:gd name="connsiteY28" fmla="*/ 1107281 h 1143000"/>
                <a:gd name="connsiteX29" fmla="*/ 242888 w 531019"/>
                <a:gd name="connsiteY29" fmla="*/ 1097756 h 1143000"/>
                <a:gd name="connsiteX30" fmla="*/ 235744 w 531019"/>
                <a:gd name="connsiteY30" fmla="*/ 1092993 h 1143000"/>
                <a:gd name="connsiteX31" fmla="*/ 226219 w 531019"/>
                <a:gd name="connsiteY31" fmla="*/ 1090612 h 1143000"/>
                <a:gd name="connsiteX32" fmla="*/ 219075 w 531019"/>
                <a:gd name="connsiteY32" fmla="*/ 1088231 h 1143000"/>
                <a:gd name="connsiteX33" fmla="*/ 209550 w 531019"/>
                <a:gd name="connsiteY33" fmla="*/ 1083468 h 1143000"/>
                <a:gd name="connsiteX34" fmla="*/ 192882 w 531019"/>
                <a:gd name="connsiteY34" fmla="*/ 1081087 h 1143000"/>
                <a:gd name="connsiteX35" fmla="*/ 154782 w 531019"/>
                <a:gd name="connsiteY35" fmla="*/ 1071562 h 1143000"/>
                <a:gd name="connsiteX36" fmla="*/ 147638 w 531019"/>
                <a:gd name="connsiteY36" fmla="*/ 1066800 h 1143000"/>
                <a:gd name="connsiteX37" fmla="*/ 145257 w 531019"/>
                <a:gd name="connsiteY37" fmla="*/ 1059656 h 1143000"/>
                <a:gd name="connsiteX38" fmla="*/ 138113 w 531019"/>
                <a:gd name="connsiteY38" fmla="*/ 1054893 h 1143000"/>
                <a:gd name="connsiteX39" fmla="*/ 123825 w 531019"/>
                <a:gd name="connsiteY39" fmla="*/ 1035843 h 1143000"/>
                <a:gd name="connsiteX40" fmla="*/ 47625 w 531019"/>
                <a:gd name="connsiteY40" fmla="*/ 1035843 h 1143000"/>
                <a:gd name="connsiteX41" fmla="*/ 40482 w 531019"/>
                <a:gd name="connsiteY41" fmla="*/ 1019175 h 1143000"/>
                <a:gd name="connsiteX42" fmla="*/ 35719 w 531019"/>
                <a:gd name="connsiteY42" fmla="*/ 995362 h 1143000"/>
                <a:gd name="connsiteX43" fmla="*/ 33338 w 531019"/>
                <a:gd name="connsiteY43" fmla="*/ 985837 h 1143000"/>
                <a:gd name="connsiteX44" fmla="*/ 28575 w 531019"/>
                <a:gd name="connsiteY44" fmla="*/ 978693 h 1143000"/>
                <a:gd name="connsiteX45" fmla="*/ 23813 w 531019"/>
                <a:gd name="connsiteY45" fmla="*/ 969168 h 1143000"/>
                <a:gd name="connsiteX46" fmla="*/ 9525 w 531019"/>
                <a:gd name="connsiteY46" fmla="*/ 959643 h 1143000"/>
                <a:gd name="connsiteX47" fmla="*/ 7144 w 531019"/>
                <a:gd name="connsiteY47" fmla="*/ 952500 h 1143000"/>
                <a:gd name="connsiteX48" fmla="*/ 4763 w 531019"/>
                <a:gd name="connsiteY48" fmla="*/ 940593 h 1143000"/>
                <a:gd name="connsiteX49" fmla="*/ 0 w 531019"/>
                <a:gd name="connsiteY49" fmla="*/ 931068 h 1143000"/>
                <a:gd name="connsiteX50" fmla="*/ 2382 w 531019"/>
                <a:gd name="connsiteY50" fmla="*/ 909637 h 1143000"/>
                <a:gd name="connsiteX51" fmla="*/ 9525 w 531019"/>
                <a:gd name="connsiteY51" fmla="*/ 895350 h 1143000"/>
                <a:gd name="connsiteX52" fmla="*/ 21432 w 531019"/>
                <a:gd name="connsiteY52" fmla="*/ 878681 h 1143000"/>
                <a:gd name="connsiteX53" fmla="*/ 26194 w 531019"/>
                <a:gd name="connsiteY53" fmla="*/ 859631 h 1143000"/>
                <a:gd name="connsiteX54" fmla="*/ 30957 w 531019"/>
                <a:gd name="connsiteY54" fmla="*/ 845343 h 1143000"/>
                <a:gd name="connsiteX55" fmla="*/ 35719 w 531019"/>
                <a:gd name="connsiteY55" fmla="*/ 828675 h 1143000"/>
                <a:gd name="connsiteX56" fmla="*/ 38100 w 531019"/>
                <a:gd name="connsiteY56" fmla="*/ 819150 h 1143000"/>
                <a:gd name="connsiteX57" fmla="*/ 42863 w 531019"/>
                <a:gd name="connsiteY57" fmla="*/ 809625 h 1143000"/>
                <a:gd name="connsiteX58" fmla="*/ 50007 w 531019"/>
                <a:gd name="connsiteY58" fmla="*/ 790575 h 1143000"/>
                <a:gd name="connsiteX59" fmla="*/ 57150 w 531019"/>
                <a:gd name="connsiteY59" fmla="*/ 769143 h 1143000"/>
                <a:gd name="connsiteX60" fmla="*/ 61913 w 531019"/>
                <a:gd name="connsiteY60" fmla="*/ 754856 h 1143000"/>
                <a:gd name="connsiteX61" fmla="*/ 64294 w 531019"/>
                <a:gd name="connsiteY61" fmla="*/ 747712 h 1143000"/>
                <a:gd name="connsiteX62" fmla="*/ 69057 w 531019"/>
                <a:gd name="connsiteY62" fmla="*/ 735806 h 1143000"/>
                <a:gd name="connsiteX63" fmla="*/ 78582 w 531019"/>
                <a:gd name="connsiteY63" fmla="*/ 714375 h 1143000"/>
                <a:gd name="connsiteX64" fmla="*/ 85725 w 531019"/>
                <a:gd name="connsiteY64" fmla="*/ 709612 h 1143000"/>
                <a:gd name="connsiteX65" fmla="*/ 90488 w 531019"/>
                <a:gd name="connsiteY65" fmla="*/ 702468 h 1143000"/>
                <a:gd name="connsiteX66" fmla="*/ 97632 w 531019"/>
                <a:gd name="connsiteY66" fmla="*/ 692943 h 1143000"/>
                <a:gd name="connsiteX67" fmla="*/ 107157 w 531019"/>
                <a:gd name="connsiteY67" fmla="*/ 676275 h 1143000"/>
                <a:gd name="connsiteX68" fmla="*/ 109538 w 531019"/>
                <a:gd name="connsiteY68" fmla="*/ 666750 h 1143000"/>
                <a:gd name="connsiteX69" fmla="*/ 114300 w 531019"/>
                <a:gd name="connsiteY69" fmla="*/ 659606 h 1143000"/>
                <a:gd name="connsiteX70" fmla="*/ 116682 w 531019"/>
                <a:gd name="connsiteY70" fmla="*/ 607218 h 1143000"/>
                <a:gd name="connsiteX71" fmla="*/ 121444 w 531019"/>
                <a:gd name="connsiteY71" fmla="*/ 597693 h 1143000"/>
                <a:gd name="connsiteX72" fmla="*/ 126207 w 531019"/>
                <a:gd name="connsiteY72" fmla="*/ 578643 h 1143000"/>
                <a:gd name="connsiteX73" fmla="*/ 128588 w 531019"/>
                <a:gd name="connsiteY73" fmla="*/ 571500 h 1143000"/>
                <a:gd name="connsiteX74" fmla="*/ 133350 w 531019"/>
                <a:gd name="connsiteY74" fmla="*/ 533400 h 1143000"/>
                <a:gd name="connsiteX75" fmla="*/ 135732 w 531019"/>
                <a:gd name="connsiteY75" fmla="*/ 497681 h 1143000"/>
                <a:gd name="connsiteX76" fmla="*/ 145257 w 531019"/>
                <a:gd name="connsiteY76" fmla="*/ 473868 h 1143000"/>
                <a:gd name="connsiteX77" fmla="*/ 150019 w 531019"/>
                <a:gd name="connsiteY77" fmla="*/ 459581 h 1143000"/>
                <a:gd name="connsiteX78" fmla="*/ 154782 w 531019"/>
                <a:gd name="connsiteY78" fmla="*/ 445293 h 1143000"/>
                <a:gd name="connsiteX79" fmla="*/ 157163 w 531019"/>
                <a:gd name="connsiteY79" fmla="*/ 438150 h 1143000"/>
                <a:gd name="connsiteX80" fmla="*/ 161925 w 531019"/>
                <a:gd name="connsiteY80" fmla="*/ 428625 h 1143000"/>
                <a:gd name="connsiteX81" fmla="*/ 164307 w 531019"/>
                <a:gd name="connsiteY81" fmla="*/ 421481 h 1143000"/>
                <a:gd name="connsiteX82" fmla="*/ 169069 w 531019"/>
                <a:gd name="connsiteY82" fmla="*/ 414337 h 1143000"/>
                <a:gd name="connsiteX83" fmla="*/ 171450 w 531019"/>
                <a:gd name="connsiteY83" fmla="*/ 407193 h 1143000"/>
                <a:gd name="connsiteX84" fmla="*/ 183357 w 531019"/>
                <a:gd name="connsiteY84" fmla="*/ 388143 h 1143000"/>
                <a:gd name="connsiteX85" fmla="*/ 185738 w 531019"/>
                <a:gd name="connsiteY85" fmla="*/ 378618 h 1143000"/>
                <a:gd name="connsiteX86" fmla="*/ 190500 w 531019"/>
                <a:gd name="connsiteY86" fmla="*/ 364331 h 1143000"/>
                <a:gd name="connsiteX87" fmla="*/ 195263 w 531019"/>
                <a:gd name="connsiteY87" fmla="*/ 335756 h 1143000"/>
                <a:gd name="connsiteX88" fmla="*/ 200025 w 531019"/>
                <a:gd name="connsiteY88" fmla="*/ 319087 h 1143000"/>
                <a:gd name="connsiteX89" fmla="*/ 204788 w 531019"/>
                <a:gd name="connsiteY89" fmla="*/ 311943 h 1143000"/>
                <a:gd name="connsiteX90" fmla="*/ 207169 w 531019"/>
                <a:gd name="connsiteY90" fmla="*/ 304800 h 1143000"/>
                <a:gd name="connsiteX91" fmla="*/ 214313 w 531019"/>
                <a:gd name="connsiteY91" fmla="*/ 280987 h 1143000"/>
                <a:gd name="connsiteX92" fmla="*/ 219075 w 531019"/>
                <a:gd name="connsiteY92" fmla="*/ 271462 h 1143000"/>
                <a:gd name="connsiteX93" fmla="*/ 223838 w 531019"/>
                <a:gd name="connsiteY93" fmla="*/ 257175 h 1143000"/>
                <a:gd name="connsiteX94" fmla="*/ 226219 w 531019"/>
                <a:gd name="connsiteY94" fmla="*/ 250031 h 1143000"/>
                <a:gd name="connsiteX95" fmla="*/ 228600 w 531019"/>
                <a:gd name="connsiteY95" fmla="*/ 221456 h 1143000"/>
                <a:gd name="connsiteX96" fmla="*/ 230982 w 531019"/>
                <a:gd name="connsiteY96" fmla="*/ 214312 h 1143000"/>
                <a:gd name="connsiteX97" fmla="*/ 233363 w 531019"/>
                <a:gd name="connsiteY97" fmla="*/ 164306 h 1143000"/>
                <a:gd name="connsiteX98" fmla="*/ 235744 w 531019"/>
                <a:gd name="connsiteY98" fmla="*/ 154781 h 1143000"/>
                <a:gd name="connsiteX99" fmla="*/ 242888 w 531019"/>
                <a:gd name="connsiteY99" fmla="*/ 133350 h 1143000"/>
                <a:gd name="connsiteX100" fmla="*/ 250032 w 531019"/>
                <a:gd name="connsiteY100" fmla="*/ 0 h 1143000"/>
                <a:gd name="connsiteX101" fmla="*/ 254794 w 531019"/>
                <a:gd name="connsiteY101" fmla="*/ 14287 h 1143000"/>
                <a:gd name="connsiteX102" fmla="*/ 257175 w 531019"/>
                <a:gd name="connsiteY102" fmla="*/ 23812 h 1143000"/>
                <a:gd name="connsiteX103" fmla="*/ 266700 w 531019"/>
                <a:gd name="connsiteY103" fmla="*/ 40481 h 1143000"/>
                <a:gd name="connsiteX104" fmla="*/ 273844 w 531019"/>
                <a:gd name="connsiteY104" fmla="*/ 61912 h 1143000"/>
                <a:gd name="connsiteX105" fmla="*/ 278607 w 531019"/>
                <a:gd name="connsiteY105" fmla="*/ 76200 h 1143000"/>
                <a:gd name="connsiteX106" fmla="*/ 283369 w 531019"/>
                <a:gd name="connsiteY106" fmla="*/ 83343 h 1143000"/>
                <a:gd name="connsiteX107" fmla="*/ 292894 w 531019"/>
                <a:gd name="connsiteY107" fmla="*/ 100012 h 1143000"/>
                <a:gd name="connsiteX108" fmla="*/ 300038 w 531019"/>
                <a:gd name="connsiteY108" fmla="*/ 121443 h 1143000"/>
                <a:gd name="connsiteX109" fmla="*/ 307182 w 531019"/>
                <a:gd name="connsiteY109" fmla="*/ 140493 h 1143000"/>
                <a:gd name="connsiteX110" fmla="*/ 309563 w 531019"/>
                <a:gd name="connsiteY110" fmla="*/ 147637 h 1143000"/>
                <a:gd name="connsiteX111" fmla="*/ 321469 w 531019"/>
                <a:gd name="connsiteY111" fmla="*/ 166687 h 1143000"/>
                <a:gd name="connsiteX112" fmla="*/ 326232 w 531019"/>
                <a:gd name="connsiteY112" fmla="*/ 183356 h 1143000"/>
                <a:gd name="connsiteX113" fmla="*/ 330994 w 531019"/>
                <a:gd name="connsiteY113" fmla="*/ 192881 h 1143000"/>
                <a:gd name="connsiteX114" fmla="*/ 333375 w 531019"/>
                <a:gd name="connsiteY114" fmla="*/ 200025 h 1143000"/>
                <a:gd name="connsiteX115" fmla="*/ 340519 w 531019"/>
                <a:gd name="connsiteY115" fmla="*/ 209550 h 1143000"/>
                <a:gd name="connsiteX116" fmla="*/ 345282 w 531019"/>
                <a:gd name="connsiteY116" fmla="*/ 219075 h 1143000"/>
                <a:gd name="connsiteX117" fmla="*/ 347663 w 531019"/>
                <a:gd name="connsiteY117" fmla="*/ 228600 h 1143000"/>
                <a:gd name="connsiteX118" fmla="*/ 350044 w 531019"/>
                <a:gd name="connsiteY118" fmla="*/ 235743 h 1143000"/>
                <a:gd name="connsiteX119" fmla="*/ 352425 w 531019"/>
                <a:gd name="connsiteY119" fmla="*/ 252412 h 1143000"/>
                <a:gd name="connsiteX120" fmla="*/ 350044 w 531019"/>
                <a:gd name="connsiteY120" fmla="*/ 292893 h 1143000"/>
                <a:gd name="connsiteX121" fmla="*/ 347663 w 531019"/>
                <a:gd name="connsiteY121" fmla="*/ 300037 h 1143000"/>
                <a:gd name="connsiteX122" fmla="*/ 350044 w 531019"/>
                <a:gd name="connsiteY122" fmla="*/ 333375 h 1143000"/>
                <a:gd name="connsiteX123" fmla="*/ 359569 w 531019"/>
                <a:gd name="connsiteY123" fmla="*/ 347662 h 1143000"/>
                <a:gd name="connsiteX124" fmla="*/ 366713 w 531019"/>
                <a:gd name="connsiteY124" fmla="*/ 361950 h 1143000"/>
                <a:gd name="connsiteX125" fmla="*/ 369094 w 531019"/>
                <a:gd name="connsiteY125" fmla="*/ 369093 h 1143000"/>
                <a:gd name="connsiteX126" fmla="*/ 378619 w 531019"/>
                <a:gd name="connsiteY126" fmla="*/ 383381 h 1143000"/>
                <a:gd name="connsiteX127" fmla="*/ 385763 w 531019"/>
                <a:gd name="connsiteY127" fmla="*/ 411956 h 1143000"/>
                <a:gd name="connsiteX128" fmla="*/ 392907 w 531019"/>
                <a:gd name="connsiteY128" fmla="*/ 426243 h 1143000"/>
                <a:gd name="connsiteX129" fmla="*/ 397669 w 531019"/>
                <a:gd name="connsiteY129" fmla="*/ 433387 h 1143000"/>
                <a:gd name="connsiteX130" fmla="*/ 404813 w 531019"/>
                <a:gd name="connsiteY130" fmla="*/ 457200 h 1143000"/>
                <a:gd name="connsiteX131" fmla="*/ 409575 w 531019"/>
                <a:gd name="connsiteY131" fmla="*/ 502443 h 1143000"/>
                <a:gd name="connsiteX132" fmla="*/ 411957 w 531019"/>
                <a:gd name="connsiteY132" fmla="*/ 509587 h 1143000"/>
                <a:gd name="connsiteX133" fmla="*/ 414338 w 531019"/>
                <a:gd name="connsiteY133" fmla="*/ 519112 h 1143000"/>
                <a:gd name="connsiteX134" fmla="*/ 416719 w 531019"/>
                <a:gd name="connsiteY134" fmla="*/ 526256 h 1143000"/>
                <a:gd name="connsiteX135" fmla="*/ 423863 w 531019"/>
                <a:gd name="connsiteY135" fmla="*/ 542925 h 1143000"/>
                <a:gd name="connsiteX136" fmla="*/ 431007 w 531019"/>
                <a:gd name="connsiteY136" fmla="*/ 564356 h 1143000"/>
                <a:gd name="connsiteX137" fmla="*/ 433388 w 531019"/>
                <a:gd name="connsiteY137" fmla="*/ 571500 h 1143000"/>
                <a:gd name="connsiteX138" fmla="*/ 440532 w 531019"/>
                <a:gd name="connsiteY138" fmla="*/ 592931 h 1143000"/>
                <a:gd name="connsiteX139" fmla="*/ 447675 w 531019"/>
                <a:gd name="connsiteY139" fmla="*/ 616743 h 1143000"/>
                <a:gd name="connsiteX140" fmla="*/ 450057 w 531019"/>
                <a:gd name="connsiteY140" fmla="*/ 623887 h 1143000"/>
                <a:gd name="connsiteX141" fmla="*/ 452438 w 531019"/>
                <a:gd name="connsiteY141" fmla="*/ 631031 h 1143000"/>
                <a:gd name="connsiteX142" fmla="*/ 457200 w 531019"/>
                <a:gd name="connsiteY142" fmla="*/ 638175 h 1143000"/>
                <a:gd name="connsiteX143" fmla="*/ 459582 w 531019"/>
                <a:gd name="connsiteY143" fmla="*/ 645318 h 1143000"/>
                <a:gd name="connsiteX144" fmla="*/ 464344 w 531019"/>
                <a:gd name="connsiteY144" fmla="*/ 654843 h 1143000"/>
                <a:gd name="connsiteX145" fmla="*/ 473869 w 531019"/>
                <a:gd name="connsiteY145" fmla="*/ 676275 h 1143000"/>
                <a:gd name="connsiteX146" fmla="*/ 476250 w 531019"/>
                <a:gd name="connsiteY146" fmla="*/ 688181 h 1143000"/>
                <a:gd name="connsiteX147" fmla="*/ 481013 w 531019"/>
                <a:gd name="connsiteY147" fmla="*/ 702468 h 1143000"/>
                <a:gd name="connsiteX148" fmla="*/ 483394 w 531019"/>
                <a:gd name="connsiteY148" fmla="*/ 711993 h 1143000"/>
                <a:gd name="connsiteX149" fmla="*/ 488157 w 531019"/>
                <a:gd name="connsiteY149" fmla="*/ 719137 h 1143000"/>
                <a:gd name="connsiteX150" fmla="*/ 497682 w 531019"/>
                <a:gd name="connsiteY150" fmla="*/ 752475 h 1143000"/>
                <a:gd name="connsiteX151" fmla="*/ 502444 w 531019"/>
                <a:gd name="connsiteY151" fmla="*/ 766762 h 1143000"/>
                <a:gd name="connsiteX152" fmla="*/ 504825 w 531019"/>
                <a:gd name="connsiteY152" fmla="*/ 773906 h 1143000"/>
                <a:gd name="connsiteX153" fmla="*/ 507207 w 531019"/>
                <a:gd name="connsiteY153" fmla="*/ 788193 h 1143000"/>
                <a:gd name="connsiteX154" fmla="*/ 509588 w 531019"/>
                <a:gd name="connsiteY154" fmla="*/ 807243 h 1143000"/>
                <a:gd name="connsiteX155" fmla="*/ 511969 w 531019"/>
                <a:gd name="connsiteY155" fmla="*/ 819150 h 1143000"/>
                <a:gd name="connsiteX156" fmla="*/ 521493 w 531019"/>
                <a:gd name="connsiteY156" fmla="*/ 826293 h 1143000"/>
                <a:gd name="connsiteX157" fmla="*/ 526257 w 531019"/>
                <a:gd name="connsiteY157" fmla="*/ 842962 h 1143000"/>
                <a:gd name="connsiteX158" fmla="*/ 528638 w 531019"/>
                <a:gd name="connsiteY158" fmla="*/ 850106 h 1143000"/>
                <a:gd name="connsiteX0" fmla="*/ 528638 w 531019"/>
                <a:gd name="connsiteY0" fmla="*/ 850106 h 1143000"/>
                <a:gd name="connsiteX1" fmla="*/ 521494 w 531019"/>
                <a:gd name="connsiteY1" fmla="*/ 847725 h 1143000"/>
                <a:gd name="connsiteX2" fmla="*/ 516732 w 531019"/>
                <a:gd name="connsiteY2" fmla="*/ 862012 h 1143000"/>
                <a:gd name="connsiteX3" fmla="*/ 514350 w 531019"/>
                <a:gd name="connsiteY3" fmla="*/ 869156 h 1143000"/>
                <a:gd name="connsiteX4" fmla="*/ 500063 w 531019"/>
                <a:gd name="connsiteY4" fmla="*/ 873918 h 1143000"/>
                <a:gd name="connsiteX5" fmla="*/ 492919 w 531019"/>
                <a:gd name="connsiteY5" fmla="*/ 878681 h 1143000"/>
                <a:gd name="connsiteX6" fmla="*/ 485775 w 531019"/>
                <a:gd name="connsiteY6" fmla="*/ 881062 h 1143000"/>
                <a:gd name="connsiteX7" fmla="*/ 471488 w 531019"/>
                <a:gd name="connsiteY7" fmla="*/ 890587 h 1143000"/>
                <a:gd name="connsiteX8" fmla="*/ 461963 w 531019"/>
                <a:gd name="connsiteY8" fmla="*/ 912018 h 1143000"/>
                <a:gd name="connsiteX9" fmla="*/ 461963 w 531019"/>
                <a:gd name="connsiteY9" fmla="*/ 959643 h 1143000"/>
                <a:gd name="connsiteX10" fmla="*/ 469107 w 531019"/>
                <a:gd name="connsiteY10" fmla="*/ 964406 h 1143000"/>
                <a:gd name="connsiteX11" fmla="*/ 473869 w 531019"/>
                <a:gd name="connsiteY11" fmla="*/ 971550 h 1143000"/>
                <a:gd name="connsiteX12" fmla="*/ 488157 w 531019"/>
                <a:gd name="connsiteY12" fmla="*/ 978693 h 1143000"/>
                <a:gd name="connsiteX13" fmla="*/ 509588 w 531019"/>
                <a:gd name="connsiteY13" fmla="*/ 997743 h 1143000"/>
                <a:gd name="connsiteX14" fmla="*/ 514350 w 531019"/>
                <a:gd name="connsiteY14" fmla="*/ 1004887 h 1143000"/>
                <a:gd name="connsiteX15" fmla="*/ 521494 w 531019"/>
                <a:gd name="connsiteY15" fmla="*/ 1026318 h 1143000"/>
                <a:gd name="connsiteX16" fmla="*/ 523875 w 531019"/>
                <a:gd name="connsiteY16" fmla="*/ 1033462 h 1143000"/>
                <a:gd name="connsiteX17" fmla="*/ 528638 w 531019"/>
                <a:gd name="connsiteY17" fmla="*/ 1097756 h 1143000"/>
                <a:gd name="connsiteX18" fmla="*/ 531019 w 531019"/>
                <a:gd name="connsiteY18" fmla="*/ 1104900 h 1143000"/>
                <a:gd name="connsiteX19" fmla="*/ 388144 w 531019"/>
                <a:gd name="connsiteY19" fmla="*/ 1109662 h 1143000"/>
                <a:gd name="connsiteX20" fmla="*/ 366713 w 531019"/>
                <a:gd name="connsiteY20" fmla="*/ 1112043 h 1143000"/>
                <a:gd name="connsiteX21" fmla="*/ 352425 w 531019"/>
                <a:gd name="connsiteY21" fmla="*/ 1119187 h 1143000"/>
                <a:gd name="connsiteX22" fmla="*/ 347663 w 531019"/>
                <a:gd name="connsiteY22" fmla="*/ 1128712 h 1143000"/>
                <a:gd name="connsiteX23" fmla="*/ 323850 w 531019"/>
                <a:gd name="connsiteY23" fmla="*/ 1140618 h 1143000"/>
                <a:gd name="connsiteX24" fmla="*/ 316707 w 531019"/>
                <a:gd name="connsiteY24" fmla="*/ 1143000 h 1143000"/>
                <a:gd name="connsiteX25" fmla="*/ 285750 w 531019"/>
                <a:gd name="connsiteY25" fmla="*/ 1140618 h 1143000"/>
                <a:gd name="connsiteX26" fmla="*/ 276225 w 531019"/>
                <a:gd name="connsiteY26" fmla="*/ 1126331 h 1143000"/>
                <a:gd name="connsiteX27" fmla="*/ 271463 w 531019"/>
                <a:gd name="connsiteY27" fmla="*/ 1119187 h 1143000"/>
                <a:gd name="connsiteX28" fmla="*/ 257175 w 531019"/>
                <a:gd name="connsiteY28" fmla="*/ 1107281 h 1143000"/>
                <a:gd name="connsiteX29" fmla="*/ 242888 w 531019"/>
                <a:gd name="connsiteY29" fmla="*/ 1097756 h 1143000"/>
                <a:gd name="connsiteX30" fmla="*/ 235744 w 531019"/>
                <a:gd name="connsiteY30" fmla="*/ 1092993 h 1143000"/>
                <a:gd name="connsiteX31" fmla="*/ 226219 w 531019"/>
                <a:gd name="connsiteY31" fmla="*/ 1090612 h 1143000"/>
                <a:gd name="connsiteX32" fmla="*/ 219075 w 531019"/>
                <a:gd name="connsiteY32" fmla="*/ 1088231 h 1143000"/>
                <a:gd name="connsiteX33" fmla="*/ 209550 w 531019"/>
                <a:gd name="connsiteY33" fmla="*/ 1083468 h 1143000"/>
                <a:gd name="connsiteX34" fmla="*/ 192882 w 531019"/>
                <a:gd name="connsiteY34" fmla="*/ 1081087 h 1143000"/>
                <a:gd name="connsiteX35" fmla="*/ 154782 w 531019"/>
                <a:gd name="connsiteY35" fmla="*/ 1071562 h 1143000"/>
                <a:gd name="connsiteX36" fmla="*/ 147638 w 531019"/>
                <a:gd name="connsiteY36" fmla="*/ 1066800 h 1143000"/>
                <a:gd name="connsiteX37" fmla="*/ 145257 w 531019"/>
                <a:gd name="connsiteY37" fmla="*/ 1059656 h 1143000"/>
                <a:gd name="connsiteX38" fmla="*/ 138113 w 531019"/>
                <a:gd name="connsiteY38" fmla="*/ 1054893 h 1143000"/>
                <a:gd name="connsiteX39" fmla="*/ 123825 w 531019"/>
                <a:gd name="connsiteY39" fmla="*/ 1035843 h 1143000"/>
                <a:gd name="connsiteX40" fmla="*/ 47625 w 531019"/>
                <a:gd name="connsiteY40" fmla="*/ 1035843 h 1143000"/>
                <a:gd name="connsiteX41" fmla="*/ 40482 w 531019"/>
                <a:gd name="connsiteY41" fmla="*/ 1019175 h 1143000"/>
                <a:gd name="connsiteX42" fmla="*/ 35719 w 531019"/>
                <a:gd name="connsiteY42" fmla="*/ 995362 h 1143000"/>
                <a:gd name="connsiteX43" fmla="*/ 33338 w 531019"/>
                <a:gd name="connsiteY43" fmla="*/ 985837 h 1143000"/>
                <a:gd name="connsiteX44" fmla="*/ 28575 w 531019"/>
                <a:gd name="connsiteY44" fmla="*/ 978693 h 1143000"/>
                <a:gd name="connsiteX45" fmla="*/ 23813 w 531019"/>
                <a:gd name="connsiteY45" fmla="*/ 969168 h 1143000"/>
                <a:gd name="connsiteX46" fmla="*/ 9525 w 531019"/>
                <a:gd name="connsiteY46" fmla="*/ 959643 h 1143000"/>
                <a:gd name="connsiteX47" fmla="*/ 7144 w 531019"/>
                <a:gd name="connsiteY47" fmla="*/ 952500 h 1143000"/>
                <a:gd name="connsiteX48" fmla="*/ 4763 w 531019"/>
                <a:gd name="connsiteY48" fmla="*/ 940593 h 1143000"/>
                <a:gd name="connsiteX49" fmla="*/ 0 w 531019"/>
                <a:gd name="connsiteY49" fmla="*/ 931068 h 1143000"/>
                <a:gd name="connsiteX50" fmla="*/ 2382 w 531019"/>
                <a:gd name="connsiteY50" fmla="*/ 909637 h 1143000"/>
                <a:gd name="connsiteX51" fmla="*/ 9525 w 531019"/>
                <a:gd name="connsiteY51" fmla="*/ 895350 h 1143000"/>
                <a:gd name="connsiteX52" fmla="*/ 21432 w 531019"/>
                <a:gd name="connsiteY52" fmla="*/ 878681 h 1143000"/>
                <a:gd name="connsiteX53" fmla="*/ 26194 w 531019"/>
                <a:gd name="connsiteY53" fmla="*/ 859631 h 1143000"/>
                <a:gd name="connsiteX54" fmla="*/ 30957 w 531019"/>
                <a:gd name="connsiteY54" fmla="*/ 845343 h 1143000"/>
                <a:gd name="connsiteX55" fmla="*/ 35719 w 531019"/>
                <a:gd name="connsiteY55" fmla="*/ 828675 h 1143000"/>
                <a:gd name="connsiteX56" fmla="*/ 38100 w 531019"/>
                <a:gd name="connsiteY56" fmla="*/ 819150 h 1143000"/>
                <a:gd name="connsiteX57" fmla="*/ 42863 w 531019"/>
                <a:gd name="connsiteY57" fmla="*/ 809625 h 1143000"/>
                <a:gd name="connsiteX58" fmla="*/ 50007 w 531019"/>
                <a:gd name="connsiteY58" fmla="*/ 790575 h 1143000"/>
                <a:gd name="connsiteX59" fmla="*/ 57150 w 531019"/>
                <a:gd name="connsiteY59" fmla="*/ 769143 h 1143000"/>
                <a:gd name="connsiteX60" fmla="*/ 61913 w 531019"/>
                <a:gd name="connsiteY60" fmla="*/ 754856 h 1143000"/>
                <a:gd name="connsiteX61" fmla="*/ 64294 w 531019"/>
                <a:gd name="connsiteY61" fmla="*/ 747712 h 1143000"/>
                <a:gd name="connsiteX62" fmla="*/ 69057 w 531019"/>
                <a:gd name="connsiteY62" fmla="*/ 735806 h 1143000"/>
                <a:gd name="connsiteX63" fmla="*/ 78582 w 531019"/>
                <a:gd name="connsiteY63" fmla="*/ 714375 h 1143000"/>
                <a:gd name="connsiteX64" fmla="*/ 85725 w 531019"/>
                <a:gd name="connsiteY64" fmla="*/ 709612 h 1143000"/>
                <a:gd name="connsiteX65" fmla="*/ 90488 w 531019"/>
                <a:gd name="connsiteY65" fmla="*/ 702468 h 1143000"/>
                <a:gd name="connsiteX66" fmla="*/ 97632 w 531019"/>
                <a:gd name="connsiteY66" fmla="*/ 692943 h 1143000"/>
                <a:gd name="connsiteX67" fmla="*/ 107157 w 531019"/>
                <a:gd name="connsiteY67" fmla="*/ 676275 h 1143000"/>
                <a:gd name="connsiteX68" fmla="*/ 109538 w 531019"/>
                <a:gd name="connsiteY68" fmla="*/ 666750 h 1143000"/>
                <a:gd name="connsiteX69" fmla="*/ 114300 w 531019"/>
                <a:gd name="connsiteY69" fmla="*/ 659606 h 1143000"/>
                <a:gd name="connsiteX70" fmla="*/ 116682 w 531019"/>
                <a:gd name="connsiteY70" fmla="*/ 607218 h 1143000"/>
                <a:gd name="connsiteX71" fmla="*/ 121444 w 531019"/>
                <a:gd name="connsiteY71" fmla="*/ 597693 h 1143000"/>
                <a:gd name="connsiteX72" fmla="*/ 126207 w 531019"/>
                <a:gd name="connsiteY72" fmla="*/ 578643 h 1143000"/>
                <a:gd name="connsiteX73" fmla="*/ 128588 w 531019"/>
                <a:gd name="connsiteY73" fmla="*/ 571500 h 1143000"/>
                <a:gd name="connsiteX74" fmla="*/ 133350 w 531019"/>
                <a:gd name="connsiteY74" fmla="*/ 533400 h 1143000"/>
                <a:gd name="connsiteX75" fmla="*/ 135732 w 531019"/>
                <a:gd name="connsiteY75" fmla="*/ 497681 h 1143000"/>
                <a:gd name="connsiteX76" fmla="*/ 145257 w 531019"/>
                <a:gd name="connsiteY76" fmla="*/ 473868 h 1143000"/>
                <a:gd name="connsiteX77" fmla="*/ 150019 w 531019"/>
                <a:gd name="connsiteY77" fmla="*/ 459581 h 1143000"/>
                <a:gd name="connsiteX78" fmla="*/ 154782 w 531019"/>
                <a:gd name="connsiteY78" fmla="*/ 445293 h 1143000"/>
                <a:gd name="connsiteX79" fmla="*/ 157163 w 531019"/>
                <a:gd name="connsiteY79" fmla="*/ 438150 h 1143000"/>
                <a:gd name="connsiteX80" fmla="*/ 161925 w 531019"/>
                <a:gd name="connsiteY80" fmla="*/ 428625 h 1143000"/>
                <a:gd name="connsiteX81" fmla="*/ 164307 w 531019"/>
                <a:gd name="connsiteY81" fmla="*/ 421481 h 1143000"/>
                <a:gd name="connsiteX82" fmla="*/ 169069 w 531019"/>
                <a:gd name="connsiteY82" fmla="*/ 414337 h 1143000"/>
                <a:gd name="connsiteX83" fmla="*/ 171450 w 531019"/>
                <a:gd name="connsiteY83" fmla="*/ 407193 h 1143000"/>
                <a:gd name="connsiteX84" fmla="*/ 183357 w 531019"/>
                <a:gd name="connsiteY84" fmla="*/ 388143 h 1143000"/>
                <a:gd name="connsiteX85" fmla="*/ 185738 w 531019"/>
                <a:gd name="connsiteY85" fmla="*/ 378618 h 1143000"/>
                <a:gd name="connsiteX86" fmla="*/ 190500 w 531019"/>
                <a:gd name="connsiteY86" fmla="*/ 364331 h 1143000"/>
                <a:gd name="connsiteX87" fmla="*/ 195263 w 531019"/>
                <a:gd name="connsiteY87" fmla="*/ 335756 h 1143000"/>
                <a:gd name="connsiteX88" fmla="*/ 200025 w 531019"/>
                <a:gd name="connsiteY88" fmla="*/ 319087 h 1143000"/>
                <a:gd name="connsiteX89" fmla="*/ 204788 w 531019"/>
                <a:gd name="connsiteY89" fmla="*/ 311943 h 1143000"/>
                <a:gd name="connsiteX90" fmla="*/ 207169 w 531019"/>
                <a:gd name="connsiteY90" fmla="*/ 304800 h 1143000"/>
                <a:gd name="connsiteX91" fmla="*/ 214313 w 531019"/>
                <a:gd name="connsiteY91" fmla="*/ 280987 h 1143000"/>
                <a:gd name="connsiteX92" fmla="*/ 219075 w 531019"/>
                <a:gd name="connsiteY92" fmla="*/ 271462 h 1143000"/>
                <a:gd name="connsiteX93" fmla="*/ 223838 w 531019"/>
                <a:gd name="connsiteY93" fmla="*/ 257175 h 1143000"/>
                <a:gd name="connsiteX94" fmla="*/ 226219 w 531019"/>
                <a:gd name="connsiteY94" fmla="*/ 250031 h 1143000"/>
                <a:gd name="connsiteX95" fmla="*/ 228600 w 531019"/>
                <a:gd name="connsiteY95" fmla="*/ 221456 h 1143000"/>
                <a:gd name="connsiteX96" fmla="*/ 230982 w 531019"/>
                <a:gd name="connsiteY96" fmla="*/ 214312 h 1143000"/>
                <a:gd name="connsiteX97" fmla="*/ 233363 w 531019"/>
                <a:gd name="connsiteY97" fmla="*/ 164306 h 1143000"/>
                <a:gd name="connsiteX98" fmla="*/ 235744 w 531019"/>
                <a:gd name="connsiteY98" fmla="*/ 154781 h 1143000"/>
                <a:gd name="connsiteX99" fmla="*/ 242888 w 531019"/>
                <a:gd name="connsiteY99" fmla="*/ 133350 h 1143000"/>
                <a:gd name="connsiteX100" fmla="*/ 250032 w 531019"/>
                <a:gd name="connsiteY100" fmla="*/ 0 h 1143000"/>
                <a:gd name="connsiteX101" fmla="*/ 254794 w 531019"/>
                <a:gd name="connsiteY101" fmla="*/ 14287 h 1143000"/>
                <a:gd name="connsiteX102" fmla="*/ 257175 w 531019"/>
                <a:gd name="connsiteY102" fmla="*/ 23812 h 1143000"/>
                <a:gd name="connsiteX103" fmla="*/ 266700 w 531019"/>
                <a:gd name="connsiteY103" fmla="*/ 40481 h 1143000"/>
                <a:gd name="connsiteX104" fmla="*/ 273844 w 531019"/>
                <a:gd name="connsiteY104" fmla="*/ 61912 h 1143000"/>
                <a:gd name="connsiteX105" fmla="*/ 278607 w 531019"/>
                <a:gd name="connsiteY105" fmla="*/ 76200 h 1143000"/>
                <a:gd name="connsiteX106" fmla="*/ 283369 w 531019"/>
                <a:gd name="connsiteY106" fmla="*/ 83343 h 1143000"/>
                <a:gd name="connsiteX107" fmla="*/ 292894 w 531019"/>
                <a:gd name="connsiteY107" fmla="*/ 100012 h 1143000"/>
                <a:gd name="connsiteX108" fmla="*/ 300038 w 531019"/>
                <a:gd name="connsiteY108" fmla="*/ 121443 h 1143000"/>
                <a:gd name="connsiteX109" fmla="*/ 307182 w 531019"/>
                <a:gd name="connsiteY109" fmla="*/ 140493 h 1143000"/>
                <a:gd name="connsiteX110" fmla="*/ 309563 w 531019"/>
                <a:gd name="connsiteY110" fmla="*/ 147637 h 1143000"/>
                <a:gd name="connsiteX111" fmla="*/ 321469 w 531019"/>
                <a:gd name="connsiteY111" fmla="*/ 166687 h 1143000"/>
                <a:gd name="connsiteX112" fmla="*/ 326232 w 531019"/>
                <a:gd name="connsiteY112" fmla="*/ 183356 h 1143000"/>
                <a:gd name="connsiteX113" fmla="*/ 330994 w 531019"/>
                <a:gd name="connsiteY113" fmla="*/ 192881 h 1143000"/>
                <a:gd name="connsiteX114" fmla="*/ 333375 w 531019"/>
                <a:gd name="connsiteY114" fmla="*/ 200025 h 1143000"/>
                <a:gd name="connsiteX115" fmla="*/ 340519 w 531019"/>
                <a:gd name="connsiteY115" fmla="*/ 209550 h 1143000"/>
                <a:gd name="connsiteX116" fmla="*/ 345282 w 531019"/>
                <a:gd name="connsiteY116" fmla="*/ 219075 h 1143000"/>
                <a:gd name="connsiteX117" fmla="*/ 347663 w 531019"/>
                <a:gd name="connsiteY117" fmla="*/ 228600 h 1143000"/>
                <a:gd name="connsiteX118" fmla="*/ 350044 w 531019"/>
                <a:gd name="connsiteY118" fmla="*/ 235743 h 1143000"/>
                <a:gd name="connsiteX119" fmla="*/ 352425 w 531019"/>
                <a:gd name="connsiteY119" fmla="*/ 252412 h 1143000"/>
                <a:gd name="connsiteX120" fmla="*/ 350044 w 531019"/>
                <a:gd name="connsiteY120" fmla="*/ 292893 h 1143000"/>
                <a:gd name="connsiteX121" fmla="*/ 347663 w 531019"/>
                <a:gd name="connsiteY121" fmla="*/ 300037 h 1143000"/>
                <a:gd name="connsiteX122" fmla="*/ 350044 w 531019"/>
                <a:gd name="connsiteY122" fmla="*/ 333375 h 1143000"/>
                <a:gd name="connsiteX123" fmla="*/ 359569 w 531019"/>
                <a:gd name="connsiteY123" fmla="*/ 347662 h 1143000"/>
                <a:gd name="connsiteX124" fmla="*/ 366713 w 531019"/>
                <a:gd name="connsiteY124" fmla="*/ 361950 h 1143000"/>
                <a:gd name="connsiteX125" fmla="*/ 369094 w 531019"/>
                <a:gd name="connsiteY125" fmla="*/ 369093 h 1143000"/>
                <a:gd name="connsiteX126" fmla="*/ 378619 w 531019"/>
                <a:gd name="connsiteY126" fmla="*/ 383381 h 1143000"/>
                <a:gd name="connsiteX127" fmla="*/ 385763 w 531019"/>
                <a:gd name="connsiteY127" fmla="*/ 411956 h 1143000"/>
                <a:gd name="connsiteX128" fmla="*/ 392907 w 531019"/>
                <a:gd name="connsiteY128" fmla="*/ 426243 h 1143000"/>
                <a:gd name="connsiteX129" fmla="*/ 397669 w 531019"/>
                <a:gd name="connsiteY129" fmla="*/ 433387 h 1143000"/>
                <a:gd name="connsiteX130" fmla="*/ 404813 w 531019"/>
                <a:gd name="connsiteY130" fmla="*/ 457200 h 1143000"/>
                <a:gd name="connsiteX131" fmla="*/ 409575 w 531019"/>
                <a:gd name="connsiteY131" fmla="*/ 502443 h 1143000"/>
                <a:gd name="connsiteX132" fmla="*/ 411957 w 531019"/>
                <a:gd name="connsiteY132" fmla="*/ 509587 h 1143000"/>
                <a:gd name="connsiteX133" fmla="*/ 414338 w 531019"/>
                <a:gd name="connsiteY133" fmla="*/ 519112 h 1143000"/>
                <a:gd name="connsiteX134" fmla="*/ 416719 w 531019"/>
                <a:gd name="connsiteY134" fmla="*/ 526256 h 1143000"/>
                <a:gd name="connsiteX135" fmla="*/ 423863 w 531019"/>
                <a:gd name="connsiteY135" fmla="*/ 542925 h 1143000"/>
                <a:gd name="connsiteX136" fmla="*/ 431007 w 531019"/>
                <a:gd name="connsiteY136" fmla="*/ 564356 h 1143000"/>
                <a:gd name="connsiteX137" fmla="*/ 433388 w 531019"/>
                <a:gd name="connsiteY137" fmla="*/ 571500 h 1143000"/>
                <a:gd name="connsiteX138" fmla="*/ 440532 w 531019"/>
                <a:gd name="connsiteY138" fmla="*/ 592931 h 1143000"/>
                <a:gd name="connsiteX139" fmla="*/ 447675 w 531019"/>
                <a:gd name="connsiteY139" fmla="*/ 616743 h 1143000"/>
                <a:gd name="connsiteX140" fmla="*/ 450057 w 531019"/>
                <a:gd name="connsiteY140" fmla="*/ 623887 h 1143000"/>
                <a:gd name="connsiteX141" fmla="*/ 452438 w 531019"/>
                <a:gd name="connsiteY141" fmla="*/ 631031 h 1143000"/>
                <a:gd name="connsiteX142" fmla="*/ 457200 w 531019"/>
                <a:gd name="connsiteY142" fmla="*/ 638175 h 1143000"/>
                <a:gd name="connsiteX143" fmla="*/ 459582 w 531019"/>
                <a:gd name="connsiteY143" fmla="*/ 645318 h 1143000"/>
                <a:gd name="connsiteX144" fmla="*/ 464344 w 531019"/>
                <a:gd name="connsiteY144" fmla="*/ 654843 h 1143000"/>
                <a:gd name="connsiteX145" fmla="*/ 473869 w 531019"/>
                <a:gd name="connsiteY145" fmla="*/ 676275 h 1143000"/>
                <a:gd name="connsiteX146" fmla="*/ 476250 w 531019"/>
                <a:gd name="connsiteY146" fmla="*/ 688181 h 1143000"/>
                <a:gd name="connsiteX147" fmla="*/ 481013 w 531019"/>
                <a:gd name="connsiteY147" fmla="*/ 702468 h 1143000"/>
                <a:gd name="connsiteX148" fmla="*/ 483394 w 531019"/>
                <a:gd name="connsiteY148" fmla="*/ 711993 h 1143000"/>
                <a:gd name="connsiteX149" fmla="*/ 488157 w 531019"/>
                <a:gd name="connsiteY149" fmla="*/ 719137 h 1143000"/>
                <a:gd name="connsiteX150" fmla="*/ 497682 w 531019"/>
                <a:gd name="connsiteY150" fmla="*/ 752475 h 1143000"/>
                <a:gd name="connsiteX151" fmla="*/ 502444 w 531019"/>
                <a:gd name="connsiteY151" fmla="*/ 766762 h 1143000"/>
                <a:gd name="connsiteX152" fmla="*/ 504825 w 531019"/>
                <a:gd name="connsiteY152" fmla="*/ 773906 h 1143000"/>
                <a:gd name="connsiteX153" fmla="*/ 507207 w 531019"/>
                <a:gd name="connsiteY153" fmla="*/ 788193 h 1143000"/>
                <a:gd name="connsiteX154" fmla="*/ 509588 w 531019"/>
                <a:gd name="connsiteY154" fmla="*/ 807243 h 1143000"/>
                <a:gd name="connsiteX155" fmla="*/ 521493 w 531019"/>
                <a:gd name="connsiteY155" fmla="*/ 826293 h 1143000"/>
                <a:gd name="connsiteX156" fmla="*/ 526257 w 531019"/>
                <a:gd name="connsiteY156" fmla="*/ 842962 h 1143000"/>
                <a:gd name="connsiteX157" fmla="*/ 528638 w 531019"/>
                <a:gd name="connsiteY157" fmla="*/ 850106 h 1143000"/>
                <a:gd name="connsiteX0" fmla="*/ 528638 w 531019"/>
                <a:gd name="connsiteY0" fmla="*/ 850106 h 1143000"/>
                <a:gd name="connsiteX1" fmla="*/ 521494 w 531019"/>
                <a:gd name="connsiteY1" fmla="*/ 847725 h 1143000"/>
                <a:gd name="connsiteX2" fmla="*/ 516732 w 531019"/>
                <a:gd name="connsiteY2" fmla="*/ 862012 h 1143000"/>
                <a:gd name="connsiteX3" fmla="*/ 514350 w 531019"/>
                <a:gd name="connsiteY3" fmla="*/ 869156 h 1143000"/>
                <a:gd name="connsiteX4" fmla="*/ 500063 w 531019"/>
                <a:gd name="connsiteY4" fmla="*/ 873918 h 1143000"/>
                <a:gd name="connsiteX5" fmla="*/ 492919 w 531019"/>
                <a:gd name="connsiteY5" fmla="*/ 878681 h 1143000"/>
                <a:gd name="connsiteX6" fmla="*/ 485775 w 531019"/>
                <a:gd name="connsiteY6" fmla="*/ 881062 h 1143000"/>
                <a:gd name="connsiteX7" fmla="*/ 471488 w 531019"/>
                <a:gd name="connsiteY7" fmla="*/ 890587 h 1143000"/>
                <a:gd name="connsiteX8" fmla="*/ 461963 w 531019"/>
                <a:gd name="connsiteY8" fmla="*/ 912018 h 1143000"/>
                <a:gd name="connsiteX9" fmla="*/ 461963 w 531019"/>
                <a:gd name="connsiteY9" fmla="*/ 959643 h 1143000"/>
                <a:gd name="connsiteX10" fmla="*/ 469107 w 531019"/>
                <a:gd name="connsiteY10" fmla="*/ 964406 h 1143000"/>
                <a:gd name="connsiteX11" fmla="*/ 473869 w 531019"/>
                <a:gd name="connsiteY11" fmla="*/ 971550 h 1143000"/>
                <a:gd name="connsiteX12" fmla="*/ 488157 w 531019"/>
                <a:gd name="connsiteY12" fmla="*/ 978693 h 1143000"/>
                <a:gd name="connsiteX13" fmla="*/ 509588 w 531019"/>
                <a:gd name="connsiteY13" fmla="*/ 997743 h 1143000"/>
                <a:gd name="connsiteX14" fmla="*/ 514350 w 531019"/>
                <a:gd name="connsiteY14" fmla="*/ 1004887 h 1143000"/>
                <a:gd name="connsiteX15" fmla="*/ 521494 w 531019"/>
                <a:gd name="connsiteY15" fmla="*/ 1026318 h 1143000"/>
                <a:gd name="connsiteX16" fmla="*/ 523875 w 531019"/>
                <a:gd name="connsiteY16" fmla="*/ 1033462 h 1143000"/>
                <a:gd name="connsiteX17" fmla="*/ 528638 w 531019"/>
                <a:gd name="connsiteY17" fmla="*/ 1097756 h 1143000"/>
                <a:gd name="connsiteX18" fmla="*/ 531019 w 531019"/>
                <a:gd name="connsiteY18" fmla="*/ 1104900 h 1143000"/>
                <a:gd name="connsiteX19" fmla="*/ 388144 w 531019"/>
                <a:gd name="connsiteY19" fmla="*/ 1109662 h 1143000"/>
                <a:gd name="connsiteX20" fmla="*/ 366713 w 531019"/>
                <a:gd name="connsiteY20" fmla="*/ 1112043 h 1143000"/>
                <a:gd name="connsiteX21" fmla="*/ 352425 w 531019"/>
                <a:gd name="connsiteY21" fmla="*/ 1119187 h 1143000"/>
                <a:gd name="connsiteX22" fmla="*/ 347663 w 531019"/>
                <a:gd name="connsiteY22" fmla="*/ 1128712 h 1143000"/>
                <a:gd name="connsiteX23" fmla="*/ 323850 w 531019"/>
                <a:gd name="connsiteY23" fmla="*/ 1140618 h 1143000"/>
                <a:gd name="connsiteX24" fmla="*/ 316707 w 531019"/>
                <a:gd name="connsiteY24" fmla="*/ 1143000 h 1143000"/>
                <a:gd name="connsiteX25" fmla="*/ 285750 w 531019"/>
                <a:gd name="connsiteY25" fmla="*/ 1140618 h 1143000"/>
                <a:gd name="connsiteX26" fmla="*/ 276225 w 531019"/>
                <a:gd name="connsiteY26" fmla="*/ 1126331 h 1143000"/>
                <a:gd name="connsiteX27" fmla="*/ 271463 w 531019"/>
                <a:gd name="connsiteY27" fmla="*/ 1119187 h 1143000"/>
                <a:gd name="connsiteX28" fmla="*/ 257175 w 531019"/>
                <a:gd name="connsiteY28" fmla="*/ 1107281 h 1143000"/>
                <a:gd name="connsiteX29" fmla="*/ 242888 w 531019"/>
                <a:gd name="connsiteY29" fmla="*/ 1097756 h 1143000"/>
                <a:gd name="connsiteX30" fmla="*/ 235744 w 531019"/>
                <a:gd name="connsiteY30" fmla="*/ 1092993 h 1143000"/>
                <a:gd name="connsiteX31" fmla="*/ 226219 w 531019"/>
                <a:gd name="connsiteY31" fmla="*/ 1090612 h 1143000"/>
                <a:gd name="connsiteX32" fmla="*/ 219075 w 531019"/>
                <a:gd name="connsiteY32" fmla="*/ 1088231 h 1143000"/>
                <a:gd name="connsiteX33" fmla="*/ 209550 w 531019"/>
                <a:gd name="connsiteY33" fmla="*/ 1083468 h 1143000"/>
                <a:gd name="connsiteX34" fmla="*/ 192882 w 531019"/>
                <a:gd name="connsiteY34" fmla="*/ 1081087 h 1143000"/>
                <a:gd name="connsiteX35" fmla="*/ 154782 w 531019"/>
                <a:gd name="connsiteY35" fmla="*/ 1071562 h 1143000"/>
                <a:gd name="connsiteX36" fmla="*/ 147638 w 531019"/>
                <a:gd name="connsiteY36" fmla="*/ 1066800 h 1143000"/>
                <a:gd name="connsiteX37" fmla="*/ 145257 w 531019"/>
                <a:gd name="connsiteY37" fmla="*/ 1059656 h 1143000"/>
                <a:gd name="connsiteX38" fmla="*/ 138113 w 531019"/>
                <a:gd name="connsiteY38" fmla="*/ 1054893 h 1143000"/>
                <a:gd name="connsiteX39" fmla="*/ 123825 w 531019"/>
                <a:gd name="connsiteY39" fmla="*/ 1035843 h 1143000"/>
                <a:gd name="connsiteX40" fmla="*/ 47625 w 531019"/>
                <a:gd name="connsiteY40" fmla="*/ 1035843 h 1143000"/>
                <a:gd name="connsiteX41" fmla="*/ 40482 w 531019"/>
                <a:gd name="connsiteY41" fmla="*/ 1019175 h 1143000"/>
                <a:gd name="connsiteX42" fmla="*/ 35719 w 531019"/>
                <a:gd name="connsiteY42" fmla="*/ 995362 h 1143000"/>
                <a:gd name="connsiteX43" fmla="*/ 33338 w 531019"/>
                <a:gd name="connsiteY43" fmla="*/ 985837 h 1143000"/>
                <a:gd name="connsiteX44" fmla="*/ 28575 w 531019"/>
                <a:gd name="connsiteY44" fmla="*/ 978693 h 1143000"/>
                <a:gd name="connsiteX45" fmla="*/ 23813 w 531019"/>
                <a:gd name="connsiteY45" fmla="*/ 969168 h 1143000"/>
                <a:gd name="connsiteX46" fmla="*/ 9525 w 531019"/>
                <a:gd name="connsiteY46" fmla="*/ 959643 h 1143000"/>
                <a:gd name="connsiteX47" fmla="*/ 7144 w 531019"/>
                <a:gd name="connsiteY47" fmla="*/ 952500 h 1143000"/>
                <a:gd name="connsiteX48" fmla="*/ 4763 w 531019"/>
                <a:gd name="connsiteY48" fmla="*/ 940593 h 1143000"/>
                <a:gd name="connsiteX49" fmla="*/ 0 w 531019"/>
                <a:gd name="connsiteY49" fmla="*/ 931068 h 1143000"/>
                <a:gd name="connsiteX50" fmla="*/ 2382 w 531019"/>
                <a:gd name="connsiteY50" fmla="*/ 909637 h 1143000"/>
                <a:gd name="connsiteX51" fmla="*/ 9525 w 531019"/>
                <a:gd name="connsiteY51" fmla="*/ 895350 h 1143000"/>
                <a:gd name="connsiteX52" fmla="*/ 21432 w 531019"/>
                <a:gd name="connsiteY52" fmla="*/ 878681 h 1143000"/>
                <a:gd name="connsiteX53" fmla="*/ 26194 w 531019"/>
                <a:gd name="connsiteY53" fmla="*/ 859631 h 1143000"/>
                <a:gd name="connsiteX54" fmla="*/ 30957 w 531019"/>
                <a:gd name="connsiteY54" fmla="*/ 845343 h 1143000"/>
                <a:gd name="connsiteX55" fmla="*/ 35719 w 531019"/>
                <a:gd name="connsiteY55" fmla="*/ 828675 h 1143000"/>
                <a:gd name="connsiteX56" fmla="*/ 38100 w 531019"/>
                <a:gd name="connsiteY56" fmla="*/ 819150 h 1143000"/>
                <a:gd name="connsiteX57" fmla="*/ 42863 w 531019"/>
                <a:gd name="connsiteY57" fmla="*/ 809625 h 1143000"/>
                <a:gd name="connsiteX58" fmla="*/ 50007 w 531019"/>
                <a:gd name="connsiteY58" fmla="*/ 790575 h 1143000"/>
                <a:gd name="connsiteX59" fmla="*/ 57150 w 531019"/>
                <a:gd name="connsiteY59" fmla="*/ 769143 h 1143000"/>
                <a:gd name="connsiteX60" fmla="*/ 61913 w 531019"/>
                <a:gd name="connsiteY60" fmla="*/ 754856 h 1143000"/>
                <a:gd name="connsiteX61" fmla="*/ 64294 w 531019"/>
                <a:gd name="connsiteY61" fmla="*/ 747712 h 1143000"/>
                <a:gd name="connsiteX62" fmla="*/ 69057 w 531019"/>
                <a:gd name="connsiteY62" fmla="*/ 735806 h 1143000"/>
                <a:gd name="connsiteX63" fmla="*/ 78582 w 531019"/>
                <a:gd name="connsiteY63" fmla="*/ 714375 h 1143000"/>
                <a:gd name="connsiteX64" fmla="*/ 85725 w 531019"/>
                <a:gd name="connsiteY64" fmla="*/ 709612 h 1143000"/>
                <a:gd name="connsiteX65" fmla="*/ 90488 w 531019"/>
                <a:gd name="connsiteY65" fmla="*/ 702468 h 1143000"/>
                <a:gd name="connsiteX66" fmla="*/ 97632 w 531019"/>
                <a:gd name="connsiteY66" fmla="*/ 692943 h 1143000"/>
                <a:gd name="connsiteX67" fmla="*/ 107157 w 531019"/>
                <a:gd name="connsiteY67" fmla="*/ 676275 h 1143000"/>
                <a:gd name="connsiteX68" fmla="*/ 109538 w 531019"/>
                <a:gd name="connsiteY68" fmla="*/ 666750 h 1143000"/>
                <a:gd name="connsiteX69" fmla="*/ 114300 w 531019"/>
                <a:gd name="connsiteY69" fmla="*/ 659606 h 1143000"/>
                <a:gd name="connsiteX70" fmla="*/ 116682 w 531019"/>
                <a:gd name="connsiteY70" fmla="*/ 607218 h 1143000"/>
                <a:gd name="connsiteX71" fmla="*/ 121444 w 531019"/>
                <a:gd name="connsiteY71" fmla="*/ 597693 h 1143000"/>
                <a:gd name="connsiteX72" fmla="*/ 126207 w 531019"/>
                <a:gd name="connsiteY72" fmla="*/ 578643 h 1143000"/>
                <a:gd name="connsiteX73" fmla="*/ 128588 w 531019"/>
                <a:gd name="connsiteY73" fmla="*/ 571500 h 1143000"/>
                <a:gd name="connsiteX74" fmla="*/ 133350 w 531019"/>
                <a:gd name="connsiteY74" fmla="*/ 533400 h 1143000"/>
                <a:gd name="connsiteX75" fmla="*/ 135732 w 531019"/>
                <a:gd name="connsiteY75" fmla="*/ 497681 h 1143000"/>
                <a:gd name="connsiteX76" fmla="*/ 145257 w 531019"/>
                <a:gd name="connsiteY76" fmla="*/ 473868 h 1143000"/>
                <a:gd name="connsiteX77" fmla="*/ 150019 w 531019"/>
                <a:gd name="connsiteY77" fmla="*/ 459581 h 1143000"/>
                <a:gd name="connsiteX78" fmla="*/ 154782 w 531019"/>
                <a:gd name="connsiteY78" fmla="*/ 445293 h 1143000"/>
                <a:gd name="connsiteX79" fmla="*/ 157163 w 531019"/>
                <a:gd name="connsiteY79" fmla="*/ 438150 h 1143000"/>
                <a:gd name="connsiteX80" fmla="*/ 161925 w 531019"/>
                <a:gd name="connsiteY80" fmla="*/ 428625 h 1143000"/>
                <a:gd name="connsiteX81" fmla="*/ 164307 w 531019"/>
                <a:gd name="connsiteY81" fmla="*/ 421481 h 1143000"/>
                <a:gd name="connsiteX82" fmla="*/ 169069 w 531019"/>
                <a:gd name="connsiteY82" fmla="*/ 414337 h 1143000"/>
                <a:gd name="connsiteX83" fmla="*/ 171450 w 531019"/>
                <a:gd name="connsiteY83" fmla="*/ 407193 h 1143000"/>
                <a:gd name="connsiteX84" fmla="*/ 183357 w 531019"/>
                <a:gd name="connsiteY84" fmla="*/ 388143 h 1143000"/>
                <a:gd name="connsiteX85" fmla="*/ 185738 w 531019"/>
                <a:gd name="connsiteY85" fmla="*/ 378618 h 1143000"/>
                <a:gd name="connsiteX86" fmla="*/ 190500 w 531019"/>
                <a:gd name="connsiteY86" fmla="*/ 364331 h 1143000"/>
                <a:gd name="connsiteX87" fmla="*/ 195263 w 531019"/>
                <a:gd name="connsiteY87" fmla="*/ 335756 h 1143000"/>
                <a:gd name="connsiteX88" fmla="*/ 200025 w 531019"/>
                <a:gd name="connsiteY88" fmla="*/ 319087 h 1143000"/>
                <a:gd name="connsiteX89" fmla="*/ 204788 w 531019"/>
                <a:gd name="connsiteY89" fmla="*/ 311943 h 1143000"/>
                <a:gd name="connsiteX90" fmla="*/ 207169 w 531019"/>
                <a:gd name="connsiteY90" fmla="*/ 304800 h 1143000"/>
                <a:gd name="connsiteX91" fmla="*/ 214313 w 531019"/>
                <a:gd name="connsiteY91" fmla="*/ 280987 h 1143000"/>
                <a:gd name="connsiteX92" fmla="*/ 219075 w 531019"/>
                <a:gd name="connsiteY92" fmla="*/ 271462 h 1143000"/>
                <a:gd name="connsiteX93" fmla="*/ 223838 w 531019"/>
                <a:gd name="connsiteY93" fmla="*/ 257175 h 1143000"/>
                <a:gd name="connsiteX94" fmla="*/ 226219 w 531019"/>
                <a:gd name="connsiteY94" fmla="*/ 250031 h 1143000"/>
                <a:gd name="connsiteX95" fmla="*/ 228600 w 531019"/>
                <a:gd name="connsiteY95" fmla="*/ 221456 h 1143000"/>
                <a:gd name="connsiteX96" fmla="*/ 230982 w 531019"/>
                <a:gd name="connsiteY96" fmla="*/ 214312 h 1143000"/>
                <a:gd name="connsiteX97" fmla="*/ 233363 w 531019"/>
                <a:gd name="connsiteY97" fmla="*/ 164306 h 1143000"/>
                <a:gd name="connsiteX98" fmla="*/ 235744 w 531019"/>
                <a:gd name="connsiteY98" fmla="*/ 154781 h 1143000"/>
                <a:gd name="connsiteX99" fmla="*/ 242888 w 531019"/>
                <a:gd name="connsiteY99" fmla="*/ 133350 h 1143000"/>
                <a:gd name="connsiteX100" fmla="*/ 250032 w 531019"/>
                <a:gd name="connsiteY100" fmla="*/ 0 h 1143000"/>
                <a:gd name="connsiteX101" fmla="*/ 254794 w 531019"/>
                <a:gd name="connsiteY101" fmla="*/ 14287 h 1143000"/>
                <a:gd name="connsiteX102" fmla="*/ 257175 w 531019"/>
                <a:gd name="connsiteY102" fmla="*/ 23812 h 1143000"/>
                <a:gd name="connsiteX103" fmla="*/ 266700 w 531019"/>
                <a:gd name="connsiteY103" fmla="*/ 40481 h 1143000"/>
                <a:gd name="connsiteX104" fmla="*/ 273844 w 531019"/>
                <a:gd name="connsiteY104" fmla="*/ 61912 h 1143000"/>
                <a:gd name="connsiteX105" fmla="*/ 278607 w 531019"/>
                <a:gd name="connsiteY105" fmla="*/ 76200 h 1143000"/>
                <a:gd name="connsiteX106" fmla="*/ 283369 w 531019"/>
                <a:gd name="connsiteY106" fmla="*/ 83343 h 1143000"/>
                <a:gd name="connsiteX107" fmla="*/ 292894 w 531019"/>
                <a:gd name="connsiteY107" fmla="*/ 100012 h 1143000"/>
                <a:gd name="connsiteX108" fmla="*/ 300038 w 531019"/>
                <a:gd name="connsiteY108" fmla="*/ 121443 h 1143000"/>
                <a:gd name="connsiteX109" fmla="*/ 307182 w 531019"/>
                <a:gd name="connsiteY109" fmla="*/ 140493 h 1143000"/>
                <a:gd name="connsiteX110" fmla="*/ 309563 w 531019"/>
                <a:gd name="connsiteY110" fmla="*/ 147637 h 1143000"/>
                <a:gd name="connsiteX111" fmla="*/ 321469 w 531019"/>
                <a:gd name="connsiteY111" fmla="*/ 166687 h 1143000"/>
                <a:gd name="connsiteX112" fmla="*/ 326232 w 531019"/>
                <a:gd name="connsiteY112" fmla="*/ 183356 h 1143000"/>
                <a:gd name="connsiteX113" fmla="*/ 330994 w 531019"/>
                <a:gd name="connsiteY113" fmla="*/ 192881 h 1143000"/>
                <a:gd name="connsiteX114" fmla="*/ 333375 w 531019"/>
                <a:gd name="connsiteY114" fmla="*/ 200025 h 1143000"/>
                <a:gd name="connsiteX115" fmla="*/ 340519 w 531019"/>
                <a:gd name="connsiteY115" fmla="*/ 209550 h 1143000"/>
                <a:gd name="connsiteX116" fmla="*/ 345282 w 531019"/>
                <a:gd name="connsiteY116" fmla="*/ 219075 h 1143000"/>
                <a:gd name="connsiteX117" fmla="*/ 347663 w 531019"/>
                <a:gd name="connsiteY117" fmla="*/ 228600 h 1143000"/>
                <a:gd name="connsiteX118" fmla="*/ 350044 w 531019"/>
                <a:gd name="connsiteY118" fmla="*/ 235743 h 1143000"/>
                <a:gd name="connsiteX119" fmla="*/ 352425 w 531019"/>
                <a:gd name="connsiteY119" fmla="*/ 252412 h 1143000"/>
                <a:gd name="connsiteX120" fmla="*/ 350044 w 531019"/>
                <a:gd name="connsiteY120" fmla="*/ 292893 h 1143000"/>
                <a:gd name="connsiteX121" fmla="*/ 347663 w 531019"/>
                <a:gd name="connsiteY121" fmla="*/ 300037 h 1143000"/>
                <a:gd name="connsiteX122" fmla="*/ 350044 w 531019"/>
                <a:gd name="connsiteY122" fmla="*/ 333375 h 1143000"/>
                <a:gd name="connsiteX123" fmla="*/ 359569 w 531019"/>
                <a:gd name="connsiteY123" fmla="*/ 347662 h 1143000"/>
                <a:gd name="connsiteX124" fmla="*/ 366713 w 531019"/>
                <a:gd name="connsiteY124" fmla="*/ 361950 h 1143000"/>
                <a:gd name="connsiteX125" fmla="*/ 369094 w 531019"/>
                <a:gd name="connsiteY125" fmla="*/ 369093 h 1143000"/>
                <a:gd name="connsiteX126" fmla="*/ 378619 w 531019"/>
                <a:gd name="connsiteY126" fmla="*/ 383381 h 1143000"/>
                <a:gd name="connsiteX127" fmla="*/ 385763 w 531019"/>
                <a:gd name="connsiteY127" fmla="*/ 411956 h 1143000"/>
                <a:gd name="connsiteX128" fmla="*/ 392907 w 531019"/>
                <a:gd name="connsiteY128" fmla="*/ 426243 h 1143000"/>
                <a:gd name="connsiteX129" fmla="*/ 397669 w 531019"/>
                <a:gd name="connsiteY129" fmla="*/ 433387 h 1143000"/>
                <a:gd name="connsiteX130" fmla="*/ 404813 w 531019"/>
                <a:gd name="connsiteY130" fmla="*/ 457200 h 1143000"/>
                <a:gd name="connsiteX131" fmla="*/ 409575 w 531019"/>
                <a:gd name="connsiteY131" fmla="*/ 502443 h 1143000"/>
                <a:gd name="connsiteX132" fmla="*/ 411957 w 531019"/>
                <a:gd name="connsiteY132" fmla="*/ 509587 h 1143000"/>
                <a:gd name="connsiteX133" fmla="*/ 414338 w 531019"/>
                <a:gd name="connsiteY133" fmla="*/ 519112 h 1143000"/>
                <a:gd name="connsiteX134" fmla="*/ 416719 w 531019"/>
                <a:gd name="connsiteY134" fmla="*/ 526256 h 1143000"/>
                <a:gd name="connsiteX135" fmla="*/ 423863 w 531019"/>
                <a:gd name="connsiteY135" fmla="*/ 542925 h 1143000"/>
                <a:gd name="connsiteX136" fmla="*/ 431007 w 531019"/>
                <a:gd name="connsiteY136" fmla="*/ 564356 h 1143000"/>
                <a:gd name="connsiteX137" fmla="*/ 433388 w 531019"/>
                <a:gd name="connsiteY137" fmla="*/ 571500 h 1143000"/>
                <a:gd name="connsiteX138" fmla="*/ 440532 w 531019"/>
                <a:gd name="connsiteY138" fmla="*/ 592931 h 1143000"/>
                <a:gd name="connsiteX139" fmla="*/ 447675 w 531019"/>
                <a:gd name="connsiteY139" fmla="*/ 616743 h 1143000"/>
                <a:gd name="connsiteX140" fmla="*/ 450057 w 531019"/>
                <a:gd name="connsiteY140" fmla="*/ 623887 h 1143000"/>
                <a:gd name="connsiteX141" fmla="*/ 452438 w 531019"/>
                <a:gd name="connsiteY141" fmla="*/ 631031 h 1143000"/>
                <a:gd name="connsiteX142" fmla="*/ 457200 w 531019"/>
                <a:gd name="connsiteY142" fmla="*/ 638175 h 1143000"/>
                <a:gd name="connsiteX143" fmla="*/ 459582 w 531019"/>
                <a:gd name="connsiteY143" fmla="*/ 645318 h 1143000"/>
                <a:gd name="connsiteX144" fmla="*/ 464344 w 531019"/>
                <a:gd name="connsiteY144" fmla="*/ 654843 h 1143000"/>
                <a:gd name="connsiteX145" fmla="*/ 473869 w 531019"/>
                <a:gd name="connsiteY145" fmla="*/ 676275 h 1143000"/>
                <a:gd name="connsiteX146" fmla="*/ 476250 w 531019"/>
                <a:gd name="connsiteY146" fmla="*/ 688181 h 1143000"/>
                <a:gd name="connsiteX147" fmla="*/ 481013 w 531019"/>
                <a:gd name="connsiteY147" fmla="*/ 702468 h 1143000"/>
                <a:gd name="connsiteX148" fmla="*/ 483394 w 531019"/>
                <a:gd name="connsiteY148" fmla="*/ 711993 h 1143000"/>
                <a:gd name="connsiteX149" fmla="*/ 488157 w 531019"/>
                <a:gd name="connsiteY149" fmla="*/ 719137 h 1143000"/>
                <a:gd name="connsiteX150" fmla="*/ 497682 w 531019"/>
                <a:gd name="connsiteY150" fmla="*/ 752475 h 1143000"/>
                <a:gd name="connsiteX151" fmla="*/ 502444 w 531019"/>
                <a:gd name="connsiteY151" fmla="*/ 766762 h 1143000"/>
                <a:gd name="connsiteX152" fmla="*/ 504825 w 531019"/>
                <a:gd name="connsiteY152" fmla="*/ 773906 h 1143000"/>
                <a:gd name="connsiteX153" fmla="*/ 507207 w 531019"/>
                <a:gd name="connsiteY153" fmla="*/ 788193 h 1143000"/>
                <a:gd name="connsiteX154" fmla="*/ 509588 w 531019"/>
                <a:gd name="connsiteY154" fmla="*/ 807243 h 1143000"/>
                <a:gd name="connsiteX155" fmla="*/ 526256 w 531019"/>
                <a:gd name="connsiteY155" fmla="*/ 826293 h 1143000"/>
                <a:gd name="connsiteX156" fmla="*/ 526257 w 531019"/>
                <a:gd name="connsiteY156" fmla="*/ 842962 h 1143000"/>
                <a:gd name="connsiteX157" fmla="*/ 528638 w 531019"/>
                <a:gd name="connsiteY157" fmla="*/ 850106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531019" h="1143000">
                  <a:moveTo>
                    <a:pt x="528638" y="850106"/>
                  </a:moveTo>
                  <a:lnTo>
                    <a:pt x="521494" y="847725"/>
                  </a:lnTo>
                  <a:cubicBezTo>
                    <a:pt x="520173" y="852568"/>
                    <a:pt x="518319" y="857250"/>
                    <a:pt x="516732" y="862012"/>
                  </a:cubicBezTo>
                  <a:cubicBezTo>
                    <a:pt x="515938" y="864393"/>
                    <a:pt x="516731" y="868362"/>
                    <a:pt x="514350" y="869156"/>
                  </a:cubicBezTo>
                  <a:lnTo>
                    <a:pt x="500063" y="873918"/>
                  </a:lnTo>
                  <a:cubicBezTo>
                    <a:pt x="497682" y="875506"/>
                    <a:pt x="495479" y="877401"/>
                    <a:pt x="492919" y="878681"/>
                  </a:cubicBezTo>
                  <a:cubicBezTo>
                    <a:pt x="490674" y="879804"/>
                    <a:pt x="487969" y="879843"/>
                    <a:pt x="485775" y="881062"/>
                  </a:cubicBezTo>
                  <a:cubicBezTo>
                    <a:pt x="480772" y="883842"/>
                    <a:pt x="471488" y="890587"/>
                    <a:pt x="471488" y="890587"/>
                  </a:cubicBezTo>
                  <a:cubicBezTo>
                    <a:pt x="465820" y="907590"/>
                    <a:pt x="469510" y="900698"/>
                    <a:pt x="461963" y="912018"/>
                  </a:cubicBezTo>
                  <a:cubicBezTo>
                    <a:pt x="456050" y="929759"/>
                    <a:pt x="455438" y="928648"/>
                    <a:pt x="461963" y="959643"/>
                  </a:cubicBezTo>
                  <a:cubicBezTo>
                    <a:pt x="462553" y="962444"/>
                    <a:pt x="466726" y="962818"/>
                    <a:pt x="469107" y="964406"/>
                  </a:cubicBezTo>
                  <a:cubicBezTo>
                    <a:pt x="470694" y="966787"/>
                    <a:pt x="471845" y="969526"/>
                    <a:pt x="473869" y="971550"/>
                  </a:cubicBezTo>
                  <a:cubicBezTo>
                    <a:pt x="478484" y="976165"/>
                    <a:pt x="482348" y="976757"/>
                    <a:pt x="488157" y="978693"/>
                  </a:cubicBezTo>
                  <a:cubicBezTo>
                    <a:pt x="504357" y="989494"/>
                    <a:pt x="499973" y="984281"/>
                    <a:pt x="509588" y="997743"/>
                  </a:cubicBezTo>
                  <a:cubicBezTo>
                    <a:pt x="511251" y="1000072"/>
                    <a:pt x="513188" y="1002272"/>
                    <a:pt x="514350" y="1004887"/>
                  </a:cubicBezTo>
                  <a:cubicBezTo>
                    <a:pt x="514351" y="1004889"/>
                    <a:pt x="520303" y="1022745"/>
                    <a:pt x="521494" y="1026318"/>
                  </a:cubicBezTo>
                  <a:lnTo>
                    <a:pt x="523875" y="1033462"/>
                  </a:lnTo>
                  <a:cubicBezTo>
                    <a:pt x="524789" y="1051730"/>
                    <a:pt x="524627" y="1077698"/>
                    <a:pt x="528638" y="1097756"/>
                  </a:cubicBezTo>
                  <a:cubicBezTo>
                    <a:pt x="529130" y="1100217"/>
                    <a:pt x="530225" y="1102519"/>
                    <a:pt x="531019" y="1104900"/>
                  </a:cubicBezTo>
                  <a:cubicBezTo>
                    <a:pt x="480623" y="1121696"/>
                    <a:pt x="532206" y="1105297"/>
                    <a:pt x="388144" y="1109662"/>
                  </a:cubicBezTo>
                  <a:cubicBezTo>
                    <a:pt x="380960" y="1109880"/>
                    <a:pt x="373857" y="1111249"/>
                    <a:pt x="366713" y="1112043"/>
                  </a:cubicBezTo>
                  <a:cubicBezTo>
                    <a:pt x="361839" y="1113668"/>
                    <a:pt x="355975" y="1114928"/>
                    <a:pt x="352425" y="1119187"/>
                  </a:cubicBezTo>
                  <a:cubicBezTo>
                    <a:pt x="350153" y="1121914"/>
                    <a:pt x="350173" y="1126202"/>
                    <a:pt x="347663" y="1128712"/>
                  </a:cubicBezTo>
                  <a:cubicBezTo>
                    <a:pt x="337270" y="1139105"/>
                    <a:pt x="335144" y="1137391"/>
                    <a:pt x="323850" y="1140618"/>
                  </a:cubicBezTo>
                  <a:cubicBezTo>
                    <a:pt x="321437" y="1141308"/>
                    <a:pt x="319088" y="1142206"/>
                    <a:pt x="316707" y="1143000"/>
                  </a:cubicBezTo>
                  <a:cubicBezTo>
                    <a:pt x="306388" y="1142206"/>
                    <a:pt x="295790" y="1143128"/>
                    <a:pt x="285750" y="1140618"/>
                  </a:cubicBezTo>
                  <a:cubicBezTo>
                    <a:pt x="278014" y="1138684"/>
                    <a:pt x="278791" y="1131463"/>
                    <a:pt x="276225" y="1126331"/>
                  </a:cubicBezTo>
                  <a:cubicBezTo>
                    <a:pt x="274945" y="1123771"/>
                    <a:pt x="273295" y="1121386"/>
                    <a:pt x="271463" y="1119187"/>
                  </a:cubicBezTo>
                  <a:cubicBezTo>
                    <a:pt x="261974" y="1107800"/>
                    <a:pt x="267394" y="1115797"/>
                    <a:pt x="257175" y="1107281"/>
                  </a:cubicBezTo>
                  <a:cubicBezTo>
                    <a:pt x="245283" y="1097371"/>
                    <a:pt x="255444" y="1101941"/>
                    <a:pt x="242888" y="1097756"/>
                  </a:cubicBezTo>
                  <a:cubicBezTo>
                    <a:pt x="240507" y="1096168"/>
                    <a:pt x="238375" y="1094120"/>
                    <a:pt x="235744" y="1092993"/>
                  </a:cubicBezTo>
                  <a:cubicBezTo>
                    <a:pt x="232736" y="1091704"/>
                    <a:pt x="229366" y="1091511"/>
                    <a:pt x="226219" y="1090612"/>
                  </a:cubicBezTo>
                  <a:cubicBezTo>
                    <a:pt x="223805" y="1089922"/>
                    <a:pt x="221382" y="1089220"/>
                    <a:pt x="219075" y="1088231"/>
                  </a:cubicBezTo>
                  <a:cubicBezTo>
                    <a:pt x="215812" y="1086833"/>
                    <a:pt x="212975" y="1084402"/>
                    <a:pt x="209550" y="1083468"/>
                  </a:cubicBezTo>
                  <a:cubicBezTo>
                    <a:pt x="204135" y="1081991"/>
                    <a:pt x="198409" y="1082062"/>
                    <a:pt x="192882" y="1081087"/>
                  </a:cubicBezTo>
                  <a:cubicBezTo>
                    <a:pt x="189605" y="1080509"/>
                    <a:pt x="160960" y="1075680"/>
                    <a:pt x="154782" y="1071562"/>
                  </a:cubicBezTo>
                  <a:lnTo>
                    <a:pt x="147638" y="1066800"/>
                  </a:lnTo>
                  <a:cubicBezTo>
                    <a:pt x="146844" y="1064419"/>
                    <a:pt x="146825" y="1061616"/>
                    <a:pt x="145257" y="1059656"/>
                  </a:cubicBezTo>
                  <a:cubicBezTo>
                    <a:pt x="143469" y="1057421"/>
                    <a:pt x="139630" y="1057320"/>
                    <a:pt x="138113" y="1054893"/>
                  </a:cubicBezTo>
                  <a:cubicBezTo>
                    <a:pt x="124737" y="1033493"/>
                    <a:pt x="143137" y="1045500"/>
                    <a:pt x="123825" y="1035843"/>
                  </a:cubicBezTo>
                  <a:cubicBezTo>
                    <a:pt x="105160" y="1037010"/>
                    <a:pt x="66290" y="1041028"/>
                    <a:pt x="47625" y="1035843"/>
                  </a:cubicBezTo>
                  <a:cubicBezTo>
                    <a:pt x="45464" y="1035243"/>
                    <a:pt x="41353" y="1021788"/>
                    <a:pt x="40482" y="1019175"/>
                  </a:cubicBezTo>
                  <a:cubicBezTo>
                    <a:pt x="36416" y="990725"/>
                    <a:pt x="40469" y="1011988"/>
                    <a:pt x="35719" y="995362"/>
                  </a:cubicBezTo>
                  <a:cubicBezTo>
                    <a:pt x="34820" y="992215"/>
                    <a:pt x="34627" y="988845"/>
                    <a:pt x="33338" y="985837"/>
                  </a:cubicBezTo>
                  <a:cubicBezTo>
                    <a:pt x="32211" y="983206"/>
                    <a:pt x="29995" y="981178"/>
                    <a:pt x="28575" y="978693"/>
                  </a:cubicBezTo>
                  <a:cubicBezTo>
                    <a:pt x="26814" y="975611"/>
                    <a:pt x="26323" y="971678"/>
                    <a:pt x="23813" y="969168"/>
                  </a:cubicBezTo>
                  <a:cubicBezTo>
                    <a:pt x="19766" y="965121"/>
                    <a:pt x="9525" y="959643"/>
                    <a:pt x="9525" y="959643"/>
                  </a:cubicBezTo>
                  <a:cubicBezTo>
                    <a:pt x="8731" y="957262"/>
                    <a:pt x="7753" y="954935"/>
                    <a:pt x="7144" y="952500"/>
                  </a:cubicBezTo>
                  <a:cubicBezTo>
                    <a:pt x="6162" y="948573"/>
                    <a:pt x="6043" y="944433"/>
                    <a:pt x="4763" y="940593"/>
                  </a:cubicBezTo>
                  <a:cubicBezTo>
                    <a:pt x="3640" y="937225"/>
                    <a:pt x="1588" y="934243"/>
                    <a:pt x="0" y="931068"/>
                  </a:cubicBezTo>
                  <a:cubicBezTo>
                    <a:pt x="794" y="923924"/>
                    <a:pt x="1200" y="916727"/>
                    <a:pt x="2382" y="909637"/>
                  </a:cubicBezTo>
                  <a:cubicBezTo>
                    <a:pt x="3666" y="901931"/>
                    <a:pt x="5652" y="902127"/>
                    <a:pt x="9525" y="895350"/>
                  </a:cubicBezTo>
                  <a:cubicBezTo>
                    <a:pt x="17883" y="880724"/>
                    <a:pt x="9796" y="890317"/>
                    <a:pt x="21432" y="878681"/>
                  </a:cubicBezTo>
                  <a:cubicBezTo>
                    <a:pt x="28661" y="856992"/>
                    <a:pt x="17568" y="891260"/>
                    <a:pt x="26194" y="859631"/>
                  </a:cubicBezTo>
                  <a:cubicBezTo>
                    <a:pt x="27515" y="854788"/>
                    <a:pt x="29740" y="850213"/>
                    <a:pt x="30957" y="845343"/>
                  </a:cubicBezTo>
                  <a:cubicBezTo>
                    <a:pt x="38401" y="815564"/>
                    <a:pt x="28887" y="852588"/>
                    <a:pt x="35719" y="828675"/>
                  </a:cubicBezTo>
                  <a:cubicBezTo>
                    <a:pt x="36618" y="825528"/>
                    <a:pt x="36951" y="822214"/>
                    <a:pt x="38100" y="819150"/>
                  </a:cubicBezTo>
                  <a:cubicBezTo>
                    <a:pt x="39346" y="815826"/>
                    <a:pt x="41275" y="812800"/>
                    <a:pt x="42863" y="809625"/>
                  </a:cubicBezTo>
                  <a:cubicBezTo>
                    <a:pt x="48019" y="788999"/>
                    <a:pt x="41704" y="811333"/>
                    <a:pt x="50007" y="790575"/>
                  </a:cubicBezTo>
                  <a:cubicBezTo>
                    <a:pt x="50010" y="790568"/>
                    <a:pt x="55958" y="772718"/>
                    <a:pt x="57150" y="769143"/>
                  </a:cubicBezTo>
                  <a:lnTo>
                    <a:pt x="61913" y="754856"/>
                  </a:lnTo>
                  <a:cubicBezTo>
                    <a:pt x="62707" y="752475"/>
                    <a:pt x="63362" y="750043"/>
                    <a:pt x="64294" y="747712"/>
                  </a:cubicBezTo>
                  <a:cubicBezTo>
                    <a:pt x="65882" y="743743"/>
                    <a:pt x="67596" y="739823"/>
                    <a:pt x="69057" y="735806"/>
                  </a:cubicBezTo>
                  <a:cubicBezTo>
                    <a:pt x="71754" y="728389"/>
                    <a:pt x="72727" y="720230"/>
                    <a:pt x="78582" y="714375"/>
                  </a:cubicBezTo>
                  <a:cubicBezTo>
                    <a:pt x="80606" y="712351"/>
                    <a:pt x="83344" y="711200"/>
                    <a:pt x="85725" y="709612"/>
                  </a:cubicBezTo>
                  <a:cubicBezTo>
                    <a:pt x="87313" y="707231"/>
                    <a:pt x="88824" y="704797"/>
                    <a:pt x="90488" y="702468"/>
                  </a:cubicBezTo>
                  <a:cubicBezTo>
                    <a:pt x="92795" y="699239"/>
                    <a:pt x="95857" y="696493"/>
                    <a:pt x="97632" y="692943"/>
                  </a:cubicBezTo>
                  <a:cubicBezTo>
                    <a:pt x="107225" y="673756"/>
                    <a:pt x="91118" y="692312"/>
                    <a:pt x="107157" y="676275"/>
                  </a:cubicBezTo>
                  <a:cubicBezTo>
                    <a:pt x="107951" y="673100"/>
                    <a:pt x="108249" y="669758"/>
                    <a:pt x="109538" y="666750"/>
                  </a:cubicBezTo>
                  <a:cubicBezTo>
                    <a:pt x="110665" y="664119"/>
                    <a:pt x="113959" y="662447"/>
                    <a:pt x="114300" y="659606"/>
                  </a:cubicBezTo>
                  <a:cubicBezTo>
                    <a:pt x="116383" y="642250"/>
                    <a:pt x="114678" y="624583"/>
                    <a:pt x="116682" y="607218"/>
                  </a:cubicBezTo>
                  <a:cubicBezTo>
                    <a:pt x="117089" y="603692"/>
                    <a:pt x="120046" y="600956"/>
                    <a:pt x="121444" y="597693"/>
                  </a:cubicBezTo>
                  <a:cubicBezTo>
                    <a:pt x="124709" y="590074"/>
                    <a:pt x="123971" y="587586"/>
                    <a:pt x="126207" y="578643"/>
                  </a:cubicBezTo>
                  <a:cubicBezTo>
                    <a:pt x="126816" y="576208"/>
                    <a:pt x="127794" y="573881"/>
                    <a:pt x="128588" y="571500"/>
                  </a:cubicBezTo>
                  <a:cubicBezTo>
                    <a:pt x="130580" y="557556"/>
                    <a:pt x="132149" y="547808"/>
                    <a:pt x="133350" y="533400"/>
                  </a:cubicBezTo>
                  <a:cubicBezTo>
                    <a:pt x="134341" y="521508"/>
                    <a:pt x="134044" y="509494"/>
                    <a:pt x="135732" y="497681"/>
                  </a:cubicBezTo>
                  <a:cubicBezTo>
                    <a:pt x="137488" y="485389"/>
                    <a:pt x="141168" y="484091"/>
                    <a:pt x="145257" y="473868"/>
                  </a:cubicBezTo>
                  <a:cubicBezTo>
                    <a:pt x="147121" y="469207"/>
                    <a:pt x="148432" y="464343"/>
                    <a:pt x="150019" y="459581"/>
                  </a:cubicBezTo>
                  <a:lnTo>
                    <a:pt x="154782" y="445293"/>
                  </a:lnTo>
                  <a:cubicBezTo>
                    <a:pt x="155576" y="442912"/>
                    <a:pt x="156041" y="440395"/>
                    <a:pt x="157163" y="438150"/>
                  </a:cubicBezTo>
                  <a:cubicBezTo>
                    <a:pt x="158750" y="434975"/>
                    <a:pt x="160527" y="431888"/>
                    <a:pt x="161925" y="428625"/>
                  </a:cubicBezTo>
                  <a:cubicBezTo>
                    <a:pt x="162914" y="426318"/>
                    <a:pt x="163184" y="423726"/>
                    <a:pt x="164307" y="421481"/>
                  </a:cubicBezTo>
                  <a:cubicBezTo>
                    <a:pt x="165587" y="418921"/>
                    <a:pt x="167789" y="416897"/>
                    <a:pt x="169069" y="414337"/>
                  </a:cubicBezTo>
                  <a:cubicBezTo>
                    <a:pt x="170191" y="412092"/>
                    <a:pt x="170327" y="409438"/>
                    <a:pt x="171450" y="407193"/>
                  </a:cubicBezTo>
                  <a:cubicBezTo>
                    <a:pt x="174322" y="401449"/>
                    <a:pt x="179579" y="393810"/>
                    <a:pt x="183357" y="388143"/>
                  </a:cubicBezTo>
                  <a:cubicBezTo>
                    <a:pt x="184151" y="384968"/>
                    <a:pt x="184798" y="381753"/>
                    <a:pt x="185738" y="378618"/>
                  </a:cubicBezTo>
                  <a:cubicBezTo>
                    <a:pt x="187180" y="373810"/>
                    <a:pt x="190500" y="364331"/>
                    <a:pt x="190500" y="364331"/>
                  </a:cubicBezTo>
                  <a:cubicBezTo>
                    <a:pt x="192488" y="350420"/>
                    <a:pt x="192478" y="348288"/>
                    <a:pt x="195263" y="335756"/>
                  </a:cubicBezTo>
                  <a:cubicBezTo>
                    <a:pt x="195873" y="333011"/>
                    <a:pt x="198434" y="322268"/>
                    <a:pt x="200025" y="319087"/>
                  </a:cubicBezTo>
                  <a:cubicBezTo>
                    <a:pt x="201305" y="316527"/>
                    <a:pt x="203200" y="314324"/>
                    <a:pt x="204788" y="311943"/>
                  </a:cubicBezTo>
                  <a:cubicBezTo>
                    <a:pt x="205582" y="309562"/>
                    <a:pt x="206480" y="307213"/>
                    <a:pt x="207169" y="304800"/>
                  </a:cubicBezTo>
                  <a:cubicBezTo>
                    <a:pt x="209449" y="296820"/>
                    <a:pt x="210538" y="288538"/>
                    <a:pt x="214313" y="280987"/>
                  </a:cubicBezTo>
                  <a:cubicBezTo>
                    <a:pt x="215900" y="277812"/>
                    <a:pt x="217757" y="274758"/>
                    <a:pt x="219075" y="271462"/>
                  </a:cubicBezTo>
                  <a:cubicBezTo>
                    <a:pt x="220939" y="266801"/>
                    <a:pt x="222250" y="261937"/>
                    <a:pt x="223838" y="257175"/>
                  </a:cubicBezTo>
                  <a:lnTo>
                    <a:pt x="226219" y="250031"/>
                  </a:lnTo>
                  <a:cubicBezTo>
                    <a:pt x="227013" y="240506"/>
                    <a:pt x="227337" y="230930"/>
                    <a:pt x="228600" y="221456"/>
                  </a:cubicBezTo>
                  <a:cubicBezTo>
                    <a:pt x="228932" y="218968"/>
                    <a:pt x="230774" y="216814"/>
                    <a:pt x="230982" y="214312"/>
                  </a:cubicBezTo>
                  <a:cubicBezTo>
                    <a:pt x="232368" y="197682"/>
                    <a:pt x="232032" y="180940"/>
                    <a:pt x="233363" y="164306"/>
                  </a:cubicBezTo>
                  <a:cubicBezTo>
                    <a:pt x="233624" y="161044"/>
                    <a:pt x="235102" y="157990"/>
                    <a:pt x="235744" y="154781"/>
                  </a:cubicBezTo>
                  <a:cubicBezTo>
                    <a:pt x="239410" y="136448"/>
                    <a:pt x="234963" y="145234"/>
                    <a:pt x="242888" y="133350"/>
                  </a:cubicBezTo>
                  <a:cubicBezTo>
                    <a:pt x="257935" y="88202"/>
                    <a:pt x="248714" y="64541"/>
                    <a:pt x="250032" y="0"/>
                  </a:cubicBezTo>
                  <a:cubicBezTo>
                    <a:pt x="251619" y="4762"/>
                    <a:pt x="253577" y="9417"/>
                    <a:pt x="254794" y="14287"/>
                  </a:cubicBezTo>
                  <a:cubicBezTo>
                    <a:pt x="255588" y="17462"/>
                    <a:pt x="256026" y="20748"/>
                    <a:pt x="257175" y="23812"/>
                  </a:cubicBezTo>
                  <a:cubicBezTo>
                    <a:pt x="259763" y="30714"/>
                    <a:pt x="262754" y="34562"/>
                    <a:pt x="266700" y="40481"/>
                  </a:cubicBezTo>
                  <a:cubicBezTo>
                    <a:pt x="271278" y="63361"/>
                    <a:pt x="265957" y="42195"/>
                    <a:pt x="273844" y="61912"/>
                  </a:cubicBezTo>
                  <a:cubicBezTo>
                    <a:pt x="275708" y="66573"/>
                    <a:pt x="275822" y="72023"/>
                    <a:pt x="278607" y="76200"/>
                  </a:cubicBezTo>
                  <a:cubicBezTo>
                    <a:pt x="280194" y="78581"/>
                    <a:pt x="281949" y="80858"/>
                    <a:pt x="283369" y="83343"/>
                  </a:cubicBezTo>
                  <a:cubicBezTo>
                    <a:pt x="295459" y="104499"/>
                    <a:pt x="281288" y="82601"/>
                    <a:pt x="292894" y="100012"/>
                  </a:cubicBezTo>
                  <a:cubicBezTo>
                    <a:pt x="298600" y="122838"/>
                    <a:pt x="291071" y="94543"/>
                    <a:pt x="300038" y="121443"/>
                  </a:cubicBezTo>
                  <a:cubicBezTo>
                    <a:pt x="311018" y="154382"/>
                    <a:pt x="292562" y="106380"/>
                    <a:pt x="307182" y="140493"/>
                  </a:cubicBezTo>
                  <a:cubicBezTo>
                    <a:pt x="308171" y="142800"/>
                    <a:pt x="308318" y="145458"/>
                    <a:pt x="309563" y="147637"/>
                  </a:cubicBezTo>
                  <a:cubicBezTo>
                    <a:pt x="321284" y="168149"/>
                    <a:pt x="312744" y="146325"/>
                    <a:pt x="321469" y="166687"/>
                  </a:cubicBezTo>
                  <a:cubicBezTo>
                    <a:pt x="327222" y="180113"/>
                    <a:pt x="320193" y="167254"/>
                    <a:pt x="326232" y="183356"/>
                  </a:cubicBezTo>
                  <a:cubicBezTo>
                    <a:pt x="327478" y="186680"/>
                    <a:pt x="329596" y="189618"/>
                    <a:pt x="330994" y="192881"/>
                  </a:cubicBezTo>
                  <a:cubicBezTo>
                    <a:pt x="331983" y="195188"/>
                    <a:pt x="332130" y="197846"/>
                    <a:pt x="333375" y="200025"/>
                  </a:cubicBezTo>
                  <a:cubicBezTo>
                    <a:pt x="335344" y="203471"/>
                    <a:pt x="338415" y="206185"/>
                    <a:pt x="340519" y="209550"/>
                  </a:cubicBezTo>
                  <a:cubicBezTo>
                    <a:pt x="342400" y="212560"/>
                    <a:pt x="343694" y="215900"/>
                    <a:pt x="345282" y="219075"/>
                  </a:cubicBezTo>
                  <a:cubicBezTo>
                    <a:pt x="346076" y="222250"/>
                    <a:pt x="346764" y="225453"/>
                    <a:pt x="347663" y="228600"/>
                  </a:cubicBezTo>
                  <a:cubicBezTo>
                    <a:pt x="348352" y="231013"/>
                    <a:pt x="349552" y="233282"/>
                    <a:pt x="350044" y="235743"/>
                  </a:cubicBezTo>
                  <a:cubicBezTo>
                    <a:pt x="351145" y="241247"/>
                    <a:pt x="351631" y="246856"/>
                    <a:pt x="352425" y="252412"/>
                  </a:cubicBezTo>
                  <a:cubicBezTo>
                    <a:pt x="351631" y="265906"/>
                    <a:pt x="351389" y="279443"/>
                    <a:pt x="350044" y="292893"/>
                  </a:cubicBezTo>
                  <a:cubicBezTo>
                    <a:pt x="349794" y="295391"/>
                    <a:pt x="347663" y="297527"/>
                    <a:pt x="347663" y="300037"/>
                  </a:cubicBezTo>
                  <a:cubicBezTo>
                    <a:pt x="347663" y="311178"/>
                    <a:pt x="347342" y="322567"/>
                    <a:pt x="350044" y="333375"/>
                  </a:cubicBezTo>
                  <a:cubicBezTo>
                    <a:pt x="351432" y="338928"/>
                    <a:pt x="357759" y="342232"/>
                    <a:pt x="359569" y="347662"/>
                  </a:cubicBezTo>
                  <a:cubicBezTo>
                    <a:pt x="362855" y="357521"/>
                    <a:pt x="360558" y="352718"/>
                    <a:pt x="366713" y="361950"/>
                  </a:cubicBezTo>
                  <a:cubicBezTo>
                    <a:pt x="367507" y="364331"/>
                    <a:pt x="367875" y="366899"/>
                    <a:pt x="369094" y="369093"/>
                  </a:cubicBezTo>
                  <a:cubicBezTo>
                    <a:pt x="371874" y="374097"/>
                    <a:pt x="378619" y="383381"/>
                    <a:pt x="378619" y="383381"/>
                  </a:cubicBezTo>
                  <a:cubicBezTo>
                    <a:pt x="379810" y="390525"/>
                    <a:pt x="381569" y="405664"/>
                    <a:pt x="385763" y="411956"/>
                  </a:cubicBezTo>
                  <a:cubicBezTo>
                    <a:pt x="399411" y="432430"/>
                    <a:pt x="383048" y="406526"/>
                    <a:pt x="392907" y="426243"/>
                  </a:cubicBezTo>
                  <a:cubicBezTo>
                    <a:pt x="394187" y="428803"/>
                    <a:pt x="396507" y="430772"/>
                    <a:pt x="397669" y="433387"/>
                  </a:cubicBezTo>
                  <a:cubicBezTo>
                    <a:pt x="400984" y="440845"/>
                    <a:pt x="402833" y="449281"/>
                    <a:pt x="404813" y="457200"/>
                  </a:cubicBezTo>
                  <a:cubicBezTo>
                    <a:pt x="405613" y="466000"/>
                    <a:pt x="407684" y="492042"/>
                    <a:pt x="409575" y="502443"/>
                  </a:cubicBezTo>
                  <a:cubicBezTo>
                    <a:pt x="410024" y="504913"/>
                    <a:pt x="411267" y="507173"/>
                    <a:pt x="411957" y="509587"/>
                  </a:cubicBezTo>
                  <a:cubicBezTo>
                    <a:pt x="412856" y="512734"/>
                    <a:pt x="413439" y="515965"/>
                    <a:pt x="414338" y="519112"/>
                  </a:cubicBezTo>
                  <a:cubicBezTo>
                    <a:pt x="415028" y="521526"/>
                    <a:pt x="416029" y="523842"/>
                    <a:pt x="416719" y="526256"/>
                  </a:cubicBezTo>
                  <a:cubicBezTo>
                    <a:pt x="420563" y="539710"/>
                    <a:pt x="416612" y="532050"/>
                    <a:pt x="423863" y="542925"/>
                  </a:cubicBezTo>
                  <a:lnTo>
                    <a:pt x="431007" y="564356"/>
                  </a:lnTo>
                  <a:cubicBezTo>
                    <a:pt x="431801" y="566737"/>
                    <a:pt x="432896" y="569039"/>
                    <a:pt x="433388" y="571500"/>
                  </a:cubicBezTo>
                  <a:cubicBezTo>
                    <a:pt x="436465" y="586887"/>
                    <a:pt x="433959" y="579786"/>
                    <a:pt x="440532" y="592931"/>
                  </a:cubicBezTo>
                  <a:cubicBezTo>
                    <a:pt x="444129" y="607321"/>
                    <a:pt x="441880" y="599359"/>
                    <a:pt x="447675" y="616743"/>
                  </a:cubicBezTo>
                  <a:lnTo>
                    <a:pt x="450057" y="623887"/>
                  </a:lnTo>
                  <a:cubicBezTo>
                    <a:pt x="450851" y="626268"/>
                    <a:pt x="451046" y="628942"/>
                    <a:pt x="452438" y="631031"/>
                  </a:cubicBezTo>
                  <a:cubicBezTo>
                    <a:pt x="454025" y="633412"/>
                    <a:pt x="455920" y="635615"/>
                    <a:pt x="457200" y="638175"/>
                  </a:cubicBezTo>
                  <a:cubicBezTo>
                    <a:pt x="458323" y="640420"/>
                    <a:pt x="458593" y="643011"/>
                    <a:pt x="459582" y="645318"/>
                  </a:cubicBezTo>
                  <a:cubicBezTo>
                    <a:pt x="460980" y="648581"/>
                    <a:pt x="463026" y="651547"/>
                    <a:pt x="464344" y="654843"/>
                  </a:cubicBezTo>
                  <a:cubicBezTo>
                    <a:pt x="472845" y="676096"/>
                    <a:pt x="464708" y="662531"/>
                    <a:pt x="473869" y="676275"/>
                  </a:cubicBezTo>
                  <a:cubicBezTo>
                    <a:pt x="474663" y="680244"/>
                    <a:pt x="475185" y="684276"/>
                    <a:pt x="476250" y="688181"/>
                  </a:cubicBezTo>
                  <a:cubicBezTo>
                    <a:pt x="477571" y="693024"/>
                    <a:pt x="479796" y="697598"/>
                    <a:pt x="481013" y="702468"/>
                  </a:cubicBezTo>
                  <a:cubicBezTo>
                    <a:pt x="481807" y="705643"/>
                    <a:pt x="482105" y="708985"/>
                    <a:pt x="483394" y="711993"/>
                  </a:cubicBezTo>
                  <a:cubicBezTo>
                    <a:pt x="484521" y="714624"/>
                    <a:pt x="486569" y="716756"/>
                    <a:pt x="488157" y="719137"/>
                  </a:cubicBezTo>
                  <a:cubicBezTo>
                    <a:pt x="494137" y="743060"/>
                    <a:pt x="490849" y="731976"/>
                    <a:pt x="497682" y="752475"/>
                  </a:cubicBezTo>
                  <a:lnTo>
                    <a:pt x="502444" y="766762"/>
                  </a:lnTo>
                  <a:cubicBezTo>
                    <a:pt x="503238" y="769143"/>
                    <a:pt x="504412" y="771430"/>
                    <a:pt x="504825" y="773906"/>
                  </a:cubicBezTo>
                  <a:cubicBezTo>
                    <a:pt x="505619" y="778668"/>
                    <a:pt x="506524" y="783413"/>
                    <a:pt x="507207" y="788193"/>
                  </a:cubicBezTo>
                  <a:cubicBezTo>
                    <a:pt x="508112" y="794528"/>
                    <a:pt x="506413" y="800893"/>
                    <a:pt x="509588" y="807243"/>
                  </a:cubicBezTo>
                  <a:cubicBezTo>
                    <a:pt x="512763" y="813593"/>
                    <a:pt x="523478" y="820340"/>
                    <a:pt x="526256" y="826293"/>
                  </a:cubicBezTo>
                  <a:cubicBezTo>
                    <a:pt x="528637" y="830262"/>
                    <a:pt x="523876" y="838993"/>
                    <a:pt x="526257" y="842962"/>
                  </a:cubicBezTo>
                  <a:lnTo>
                    <a:pt x="528638" y="850106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2" name="Forma livre 471"/>
            <p:cNvSpPr/>
            <p:nvPr/>
          </p:nvSpPr>
          <p:spPr>
            <a:xfrm>
              <a:off x="6502557" y="2906069"/>
              <a:ext cx="714104" cy="364197"/>
            </a:xfrm>
            <a:custGeom>
              <a:avLst/>
              <a:gdLst>
                <a:gd name="connsiteX0" fmla="*/ 698582 w 1084353"/>
                <a:gd name="connsiteY0" fmla="*/ 132207 h 552978"/>
                <a:gd name="connsiteX1" fmla="*/ 710489 w 1084353"/>
                <a:gd name="connsiteY1" fmla="*/ 127445 h 552978"/>
                <a:gd name="connsiteX2" fmla="*/ 722395 w 1084353"/>
                <a:gd name="connsiteY2" fmla="*/ 113157 h 552978"/>
                <a:gd name="connsiteX3" fmla="*/ 727157 w 1084353"/>
                <a:gd name="connsiteY3" fmla="*/ 103632 h 552978"/>
                <a:gd name="connsiteX4" fmla="*/ 734301 w 1084353"/>
                <a:gd name="connsiteY4" fmla="*/ 96489 h 552978"/>
                <a:gd name="connsiteX5" fmla="*/ 736682 w 1084353"/>
                <a:gd name="connsiteY5" fmla="*/ 89345 h 552978"/>
                <a:gd name="connsiteX6" fmla="*/ 750970 w 1084353"/>
                <a:gd name="connsiteY6" fmla="*/ 82201 h 552978"/>
                <a:gd name="connsiteX7" fmla="*/ 789070 w 1084353"/>
                <a:gd name="connsiteY7" fmla="*/ 84582 h 552978"/>
                <a:gd name="connsiteX8" fmla="*/ 796214 w 1084353"/>
                <a:gd name="connsiteY8" fmla="*/ 103632 h 552978"/>
                <a:gd name="connsiteX9" fmla="*/ 800976 w 1084353"/>
                <a:gd name="connsiteY9" fmla="*/ 117920 h 552978"/>
                <a:gd name="connsiteX10" fmla="*/ 803357 w 1084353"/>
                <a:gd name="connsiteY10" fmla="*/ 125064 h 552978"/>
                <a:gd name="connsiteX11" fmla="*/ 810501 w 1084353"/>
                <a:gd name="connsiteY11" fmla="*/ 127445 h 552978"/>
                <a:gd name="connsiteX12" fmla="*/ 834314 w 1084353"/>
                <a:gd name="connsiteY12" fmla="*/ 125064 h 552978"/>
                <a:gd name="connsiteX13" fmla="*/ 841457 w 1084353"/>
                <a:gd name="connsiteY13" fmla="*/ 120301 h 552978"/>
                <a:gd name="connsiteX14" fmla="*/ 848601 w 1084353"/>
                <a:gd name="connsiteY14" fmla="*/ 117920 h 552978"/>
                <a:gd name="connsiteX15" fmla="*/ 862889 w 1084353"/>
                <a:gd name="connsiteY15" fmla="*/ 108395 h 552978"/>
                <a:gd name="connsiteX16" fmla="*/ 870032 w 1084353"/>
                <a:gd name="connsiteY16" fmla="*/ 103632 h 552978"/>
                <a:gd name="connsiteX17" fmla="*/ 877176 w 1084353"/>
                <a:gd name="connsiteY17" fmla="*/ 101251 h 552978"/>
                <a:gd name="connsiteX18" fmla="*/ 889082 w 1084353"/>
                <a:gd name="connsiteY18" fmla="*/ 103632 h 552978"/>
                <a:gd name="connsiteX19" fmla="*/ 900989 w 1084353"/>
                <a:gd name="connsiteY19" fmla="*/ 125064 h 552978"/>
                <a:gd name="connsiteX20" fmla="*/ 908132 w 1084353"/>
                <a:gd name="connsiteY20" fmla="*/ 129826 h 552978"/>
                <a:gd name="connsiteX21" fmla="*/ 922420 w 1084353"/>
                <a:gd name="connsiteY21" fmla="*/ 134589 h 552978"/>
                <a:gd name="connsiteX22" fmla="*/ 929564 w 1084353"/>
                <a:gd name="connsiteY22" fmla="*/ 139351 h 552978"/>
                <a:gd name="connsiteX23" fmla="*/ 984332 w 1084353"/>
                <a:gd name="connsiteY23" fmla="*/ 141732 h 552978"/>
                <a:gd name="connsiteX24" fmla="*/ 991476 w 1084353"/>
                <a:gd name="connsiteY24" fmla="*/ 144114 h 552978"/>
                <a:gd name="connsiteX25" fmla="*/ 1001001 w 1084353"/>
                <a:gd name="connsiteY25" fmla="*/ 151257 h 552978"/>
                <a:gd name="connsiteX26" fmla="*/ 1008145 w 1084353"/>
                <a:gd name="connsiteY26" fmla="*/ 156020 h 552978"/>
                <a:gd name="connsiteX27" fmla="*/ 1012907 w 1084353"/>
                <a:gd name="connsiteY27" fmla="*/ 184595 h 552978"/>
                <a:gd name="connsiteX28" fmla="*/ 1017670 w 1084353"/>
                <a:gd name="connsiteY28" fmla="*/ 198882 h 552978"/>
                <a:gd name="connsiteX29" fmla="*/ 1020051 w 1084353"/>
                <a:gd name="connsiteY29" fmla="*/ 206026 h 552978"/>
                <a:gd name="connsiteX30" fmla="*/ 1024814 w 1084353"/>
                <a:gd name="connsiteY30" fmla="*/ 270320 h 552978"/>
                <a:gd name="connsiteX31" fmla="*/ 1027195 w 1084353"/>
                <a:gd name="connsiteY31" fmla="*/ 277464 h 552978"/>
                <a:gd name="connsiteX32" fmla="*/ 1036720 w 1084353"/>
                <a:gd name="connsiteY32" fmla="*/ 291751 h 552978"/>
                <a:gd name="connsiteX33" fmla="*/ 1043864 w 1084353"/>
                <a:gd name="connsiteY33" fmla="*/ 296514 h 552978"/>
                <a:gd name="connsiteX34" fmla="*/ 1046245 w 1084353"/>
                <a:gd name="connsiteY34" fmla="*/ 303657 h 552978"/>
                <a:gd name="connsiteX35" fmla="*/ 1051007 w 1084353"/>
                <a:gd name="connsiteY35" fmla="*/ 310801 h 552978"/>
                <a:gd name="connsiteX36" fmla="*/ 1053389 w 1084353"/>
                <a:gd name="connsiteY36" fmla="*/ 322707 h 552978"/>
                <a:gd name="connsiteX37" fmla="*/ 1058151 w 1084353"/>
                <a:gd name="connsiteY37" fmla="*/ 336995 h 552978"/>
                <a:gd name="connsiteX38" fmla="*/ 1060532 w 1084353"/>
                <a:gd name="connsiteY38" fmla="*/ 346520 h 552978"/>
                <a:gd name="connsiteX39" fmla="*/ 1065295 w 1084353"/>
                <a:gd name="connsiteY39" fmla="*/ 360807 h 552978"/>
                <a:gd name="connsiteX40" fmla="*/ 1067676 w 1084353"/>
                <a:gd name="connsiteY40" fmla="*/ 367951 h 552978"/>
                <a:gd name="connsiteX41" fmla="*/ 1072439 w 1084353"/>
                <a:gd name="connsiteY41" fmla="*/ 387001 h 552978"/>
                <a:gd name="connsiteX42" fmla="*/ 1081964 w 1084353"/>
                <a:gd name="connsiteY42" fmla="*/ 401289 h 552978"/>
                <a:gd name="connsiteX43" fmla="*/ 1084345 w 1084353"/>
                <a:gd name="connsiteY43" fmla="*/ 408432 h 552978"/>
                <a:gd name="connsiteX44" fmla="*/ 1081964 w 1084353"/>
                <a:gd name="connsiteY44" fmla="*/ 425101 h 552978"/>
                <a:gd name="connsiteX45" fmla="*/ 1060532 w 1084353"/>
                <a:gd name="connsiteY45" fmla="*/ 441770 h 552978"/>
                <a:gd name="connsiteX46" fmla="*/ 1051007 w 1084353"/>
                <a:gd name="connsiteY46" fmla="*/ 456057 h 552978"/>
                <a:gd name="connsiteX47" fmla="*/ 884320 w 1084353"/>
                <a:gd name="connsiteY47" fmla="*/ 460820 h 552978"/>
                <a:gd name="connsiteX48" fmla="*/ 431882 w 1084353"/>
                <a:gd name="connsiteY48" fmla="*/ 463201 h 552978"/>
                <a:gd name="connsiteX49" fmla="*/ 417595 w 1084353"/>
                <a:gd name="connsiteY49" fmla="*/ 465582 h 552978"/>
                <a:gd name="connsiteX50" fmla="*/ 384257 w 1084353"/>
                <a:gd name="connsiteY50" fmla="*/ 467964 h 552978"/>
                <a:gd name="connsiteX51" fmla="*/ 369970 w 1084353"/>
                <a:gd name="connsiteY51" fmla="*/ 477489 h 552978"/>
                <a:gd name="connsiteX52" fmla="*/ 355682 w 1084353"/>
                <a:gd name="connsiteY52" fmla="*/ 482251 h 552978"/>
                <a:gd name="connsiteX53" fmla="*/ 339014 w 1084353"/>
                <a:gd name="connsiteY53" fmla="*/ 489395 h 552978"/>
                <a:gd name="connsiteX54" fmla="*/ 319964 w 1084353"/>
                <a:gd name="connsiteY54" fmla="*/ 501301 h 552978"/>
                <a:gd name="connsiteX55" fmla="*/ 222332 w 1084353"/>
                <a:gd name="connsiteY55" fmla="*/ 503682 h 552978"/>
                <a:gd name="connsiteX56" fmla="*/ 215189 w 1084353"/>
                <a:gd name="connsiteY56" fmla="*/ 508445 h 552978"/>
                <a:gd name="connsiteX57" fmla="*/ 208045 w 1084353"/>
                <a:gd name="connsiteY57" fmla="*/ 510826 h 552978"/>
                <a:gd name="connsiteX58" fmla="*/ 196139 w 1084353"/>
                <a:gd name="connsiteY58" fmla="*/ 515589 h 552978"/>
                <a:gd name="connsiteX59" fmla="*/ 188995 w 1084353"/>
                <a:gd name="connsiteY59" fmla="*/ 522732 h 552978"/>
                <a:gd name="connsiteX60" fmla="*/ 179470 w 1084353"/>
                <a:gd name="connsiteY60" fmla="*/ 537020 h 552978"/>
                <a:gd name="connsiteX61" fmla="*/ 174707 w 1084353"/>
                <a:gd name="connsiteY61" fmla="*/ 544164 h 552978"/>
                <a:gd name="connsiteX62" fmla="*/ 167564 w 1084353"/>
                <a:gd name="connsiteY62" fmla="*/ 551307 h 552978"/>
                <a:gd name="connsiteX63" fmla="*/ 3257 w 1084353"/>
                <a:gd name="connsiteY63" fmla="*/ 548926 h 552978"/>
                <a:gd name="connsiteX64" fmla="*/ 5639 w 1084353"/>
                <a:gd name="connsiteY64" fmla="*/ 527495 h 552978"/>
                <a:gd name="connsiteX65" fmla="*/ 15164 w 1084353"/>
                <a:gd name="connsiteY65" fmla="*/ 525114 h 552978"/>
                <a:gd name="connsiteX66" fmla="*/ 34214 w 1084353"/>
                <a:gd name="connsiteY66" fmla="*/ 520351 h 552978"/>
                <a:gd name="connsiteX67" fmla="*/ 41357 w 1084353"/>
                <a:gd name="connsiteY67" fmla="*/ 513207 h 552978"/>
                <a:gd name="connsiteX68" fmla="*/ 48501 w 1084353"/>
                <a:gd name="connsiteY68" fmla="*/ 508445 h 552978"/>
                <a:gd name="connsiteX69" fmla="*/ 50882 w 1084353"/>
                <a:gd name="connsiteY69" fmla="*/ 489395 h 552978"/>
                <a:gd name="connsiteX70" fmla="*/ 53264 w 1084353"/>
                <a:gd name="connsiteY70" fmla="*/ 482251 h 552978"/>
                <a:gd name="connsiteX71" fmla="*/ 67551 w 1084353"/>
                <a:gd name="connsiteY71" fmla="*/ 477489 h 552978"/>
                <a:gd name="connsiteX72" fmla="*/ 74695 w 1084353"/>
                <a:gd name="connsiteY72" fmla="*/ 475107 h 552978"/>
                <a:gd name="connsiteX73" fmla="*/ 79457 w 1084353"/>
                <a:gd name="connsiteY73" fmla="*/ 467964 h 552978"/>
                <a:gd name="connsiteX74" fmla="*/ 84220 w 1084353"/>
                <a:gd name="connsiteY74" fmla="*/ 453676 h 552978"/>
                <a:gd name="connsiteX75" fmla="*/ 86601 w 1084353"/>
                <a:gd name="connsiteY75" fmla="*/ 446532 h 552978"/>
                <a:gd name="connsiteX76" fmla="*/ 88982 w 1084353"/>
                <a:gd name="connsiteY76" fmla="*/ 439389 h 552978"/>
                <a:gd name="connsiteX77" fmla="*/ 93745 w 1084353"/>
                <a:gd name="connsiteY77" fmla="*/ 422720 h 552978"/>
                <a:gd name="connsiteX78" fmla="*/ 96126 w 1084353"/>
                <a:gd name="connsiteY78" fmla="*/ 396526 h 552978"/>
                <a:gd name="connsiteX79" fmla="*/ 100889 w 1084353"/>
                <a:gd name="connsiteY79" fmla="*/ 389382 h 552978"/>
                <a:gd name="connsiteX80" fmla="*/ 103270 w 1084353"/>
                <a:gd name="connsiteY80" fmla="*/ 382239 h 552978"/>
                <a:gd name="connsiteX81" fmla="*/ 91364 w 1084353"/>
                <a:gd name="connsiteY81" fmla="*/ 372714 h 552978"/>
                <a:gd name="connsiteX82" fmla="*/ 88982 w 1084353"/>
                <a:gd name="connsiteY82" fmla="*/ 363189 h 552978"/>
                <a:gd name="connsiteX83" fmla="*/ 86601 w 1084353"/>
                <a:gd name="connsiteY83" fmla="*/ 351282 h 552978"/>
                <a:gd name="connsiteX84" fmla="*/ 79457 w 1084353"/>
                <a:gd name="connsiteY84" fmla="*/ 334614 h 552978"/>
                <a:gd name="connsiteX85" fmla="*/ 72314 w 1084353"/>
                <a:gd name="connsiteY85" fmla="*/ 329851 h 552978"/>
                <a:gd name="connsiteX86" fmla="*/ 67551 w 1084353"/>
                <a:gd name="connsiteY86" fmla="*/ 322707 h 552978"/>
                <a:gd name="connsiteX87" fmla="*/ 60407 w 1084353"/>
                <a:gd name="connsiteY87" fmla="*/ 320326 h 552978"/>
                <a:gd name="connsiteX88" fmla="*/ 46120 w 1084353"/>
                <a:gd name="connsiteY88" fmla="*/ 310801 h 552978"/>
                <a:gd name="connsiteX89" fmla="*/ 34214 w 1084353"/>
                <a:gd name="connsiteY89" fmla="*/ 296514 h 552978"/>
                <a:gd name="connsiteX90" fmla="*/ 24689 w 1084353"/>
                <a:gd name="connsiteY90" fmla="*/ 279845 h 552978"/>
                <a:gd name="connsiteX91" fmla="*/ 22307 w 1084353"/>
                <a:gd name="connsiteY91" fmla="*/ 229839 h 552978"/>
                <a:gd name="connsiteX92" fmla="*/ 29451 w 1084353"/>
                <a:gd name="connsiteY92" fmla="*/ 217932 h 552978"/>
                <a:gd name="connsiteX93" fmla="*/ 34214 w 1084353"/>
                <a:gd name="connsiteY93" fmla="*/ 210789 h 552978"/>
                <a:gd name="connsiteX94" fmla="*/ 55645 w 1084353"/>
                <a:gd name="connsiteY94" fmla="*/ 203645 h 552978"/>
                <a:gd name="connsiteX95" fmla="*/ 62789 w 1084353"/>
                <a:gd name="connsiteY95" fmla="*/ 201264 h 552978"/>
                <a:gd name="connsiteX96" fmla="*/ 69932 w 1084353"/>
                <a:gd name="connsiteY96" fmla="*/ 186976 h 552978"/>
                <a:gd name="connsiteX97" fmla="*/ 84220 w 1084353"/>
                <a:gd name="connsiteY97" fmla="*/ 163164 h 552978"/>
                <a:gd name="connsiteX98" fmla="*/ 86601 w 1084353"/>
                <a:gd name="connsiteY98" fmla="*/ 156020 h 552978"/>
                <a:gd name="connsiteX99" fmla="*/ 91364 w 1084353"/>
                <a:gd name="connsiteY99" fmla="*/ 136970 h 552978"/>
                <a:gd name="connsiteX100" fmla="*/ 98507 w 1084353"/>
                <a:gd name="connsiteY100" fmla="*/ 132207 h 552978"/>
                <a:gd name="connsiteX101" fmla="*/ 115176 w 1084353"/>
                <a:gd name="connsiteY101" fmla="*/ 125064 h 552978"/>
                <a:gd name="connsiteX102" fmla="*/ 122320 w 1084353"/>
                <a:gd name="connsiteY102" fmla="*/ 120301 h 552978"/>
                <a:gd name="connsiteX103" fmla="*/ 150895 w 1084353"/>
                <a:gd name="connsiteY103" fmla="*/ 113157 h 552978"/>
                <a:gd name="connsiteX104" fmla="*/ 158039 w 1084353"/>
                <a:gd name="connsiteY104" fmla="*/ 110776 h 552978"/>
                <a:gd name="connsiteX105" fmla="*/ 174707 w 1084353"/>
                <a:gd name="connsiteY105" fmla="*/ 89345 h 552978"/>
                <a:gd name="connsiteX106" fmla="*/ 181851 w 1084353"/>
                <a:gd name="connsiteY106" fmla="*/ 84582 h 552978"/>
                <a:gd name="connsiteX107" fmla="*/ 200901 w 1084353"/>
                <a:gd name="connsiteY107" fmla="*/ 89345 h 552978"/>
                <a:gd name="connsiteX108" fmla="*/ 215189 w 1084353"/>
                <a:gd name="connsiteY108" fmla="*/ 98870 h 552978"/>
                <a:gd name="connsiteX109" fmla="*/ 222332 w 1084353"/>
                <a:gd name="connsiteY109" fmla="*/ 103632 h 552978"/>
                <a:gd name="connsiteX110" fmla="*/ 305676 w 1084353"/>
                <a:gd name="connsiteY110" fmla="*/ 101251 h 552978"/>
                <a:gd name="connsiteX111" fmla="*/ 298532 w 1084353"/>
                <a:gd name="connsiteY111" fmla="*/ 94107 h 552978"/>
                <a:gd name="connsiteX112" fmla="*/ 291389 w 1084353"/>
                <a:gd name="connsiteY112" fmla="*/ 91726 h 552978"/>
                <a:gd name="connsiteX113" fmla="*/ 291389 w 1084353"/>
                <a:gd name="connsiteY113" fmla="*/ 77439 h 552978"/>
                <a:gd name="connsiteX114" fmla="*/ 305676 w 1084353"/>
                <a:gd name="connsiteY114" fmla="*/ 72676 h 552978"/>
                <a:gd name="connsiteX115" fmla="*/ 308057 w 1084353"/>
                <a:gd name="connsiteY115" fmla="*/ 58389 h 552978"/>
                <a:gd name="connsiteX116" fmla="*/ 312820 w 1084353"/>
                <a:gd name="connsiteY116" fmla="*/ 27432 h 552978"/>
                <a:gd name="connsiteX117" fmla="*/ 343776 w 1084353"/>
                <a:gd name="connsiteY117" fmla="*/ 3620 h 552978"/>
                <a:gd name="connsiteX118" fmla="*/ 350920 w 1084353"/>
                <a:gd name="connsiteY118" fmla="*/ 6001 h 552978"/>
                <a:gd name="connsiteX119" fmla="*/ 355682 w 1084353"/>
                <a:gd name="connsiteY119" fmla="*/ 13145 h 552978"/>
                <a:gd name="connsiteX120" fmla="*/ 362826 w 1084353"/>
                <a:gd name="connsiteY120" fmla="*/ 17907 h 552978"/>
                <a:gd name="connsiteX121" fmla="*/ 372351 w 1084353"/>
                <a:gd name="connsiteY121" fmla="*/ 32195 h 552978"/>
                <a:gd name="connsiteX122" fmla="*/ 379495 w 1084353"/>
                <a:gd name="connsiteY122" fmla="*/ 27432 h 552978"/>
                <a:gd name="connsiteX123" fmla="*/ 381876 w 1084353"/>
                <a:gd name="connsiteY123" fmla="*/ 20289 h 552978"/>
                <a:gd name="connsiteX124" fmla="*/ 386639 w 1084353"/>
                <a:gd name="connsiteY124" fmla="*/ 13145 h 552978"/>
                <a:gd name="connsiteX125" fmla="*/ 389020 w 1084353"/>
                <a:gd name="connsiteY125" fmla="*/ 3620 h 552978"/>
                <a:gd name="connsiteX126" fmla="*/ 408070 w 1084353"/>
                <a:gd name="connsiteY126" fmla="*/ 6001 h 552978"/>
                <a:gd name="connsiteX127" fmla="*/ 419976 w 1084353"/>
                <a:gd name="connsiteY127" fmla="*/ 17907 h 552978"/>
                <a:gd name="connsiteX128" fmla="*/ 474745 w 1084353"/>
                <a:gd name="connsiteY128" fmla="*/ 20289 h 552978"/>
                <a:gd name="connsiteX129" fmla="*/ 489032 w 1084353"/>
                <a:gd name="connsiteY129" fmla="*/ 25051 h 552978"/>
                <a:gd name="connsiteX130" fmla="*/ 496176 w 1084353"/>
                <a:gd name="connsiteY130" fmla="*/ 29814 h 552978"/>
                <a:gd name="connsiteX131" fmla="*/ 503320 w 1084353"/>
                <a:gd name="connsiteY131" fmla="*/ 32195 h 552978"/>
                <a:gd name="connsiteX132" fmla="*/ 510464 w 1084353"/>
                <a:gd name="connsiteY132" fmla="*/ 36957 h 552978"/>
                <a:gd name="connsiteX133" fmla="*/ 524751 w 1084353"/>
                <a:gd name="connsiteY133" fmla="*/ 44101 h 552978"/>
                <a:gd name="connsiteX134" fmla="*/ 536657 w 1084353"/>
                <a:gd name="connsiteY134" fmla="*/ 58389 h 552978"/>
                <a:gd name="connsiteX135" fmla="*/ 543801 w 1084353"/>
                <a:gd name="connsiteY135" fmla="*/ 60770 h 552978"/>
                <a:gd name="connsiteX136" fmla="*/ 548564 w 1084353"/>
                <a:gd name="connsiteY136" fmla="*/ 67914 h 552978"/>
                <a:gd name="connsiteX137" fmla="*/ 562851 w 1084353"/>
                <a:gd name="connsiteY137" fmla="*/ 72676 h 552978"/>
                <a:gd name="connsiteX138" fmla="*/ 569995 w 1084353"/>
                <a:gd name="connsiteY138" fmla="*/ 75057 h 552978"/>
                <a:gd name="connsiteX139" fmla="*/ 577139 w 1084353"/>
                <a:gd name="connsiteY139" fmla="*/ 77439 h 552978"/>
                <a:gd name="connsiteX140" fmla="*/ 591426 w 1084353"/>
                <a:gd name="connsiteY140" fmla="*/ 79820 h 552978"/>
                <a:gd name="connsiteX141" fmla="*/ 605714 w 1084353"/>
                <a:gd name="connsiteY141" fmla="*/ 84582 h 552978"/>
                <a:gd name="connsiteX142" fmla="*/ 617620 w 1084353"/>
                <a:gd name="connsiteY142" fmla="*/ 108395 h 552978"/>
                <a:gd name="connsiteX143" fmla="*/ 624764 w 1084353"/>
                <a:gd name="connsiteY143" fmla="*/ 110776 h 552978"/>
                <a:gd name="connsiteX144" fmla="*/ 646195 w 1084353"/>
                <a:gd name="connsiteY144" fmla="*/ 125064 h 552978"/>
                <a:gd name="connsiteX145" fmla="*/ 653339 w 1084353"/>
                <a:gd name="connsiteY145" fmla="*/ 129826 h 552978"/>
                <a:gd name="connsiteX146" fmla="*/ 660482 w 1084353"/>
                <a:gd name="connsiteY146" fmla="*/ 132207 h 552978"/>
                <a:gd name="connsiteX147" fmla="*/ 677151 w 1084353"/>
                <a:gd name="connsiteY147" fmla="*/ 139351 h 552978"/>
                <a:gd name="connsiteX148" fmla="*/ 684295 w 1084353"/>
                <a:gd name="connsiteY148" fmla="*/ 141732 h 552978"/>
                <a:gd name="connsiteX149" fmla="*/ 698582 w 1084353"/>
                <a:gd name="connsiteY149" fmla="*/ 132207 h 552978"/>
                <a:gd name="connsiteX0" fmla="*/ 698582 w 1084353"/>
                <a:gd name="connsiteY0" fmla="*/ 132207 h 552978"/>
                <a:gd name="connsiteX1" fmla="*/ 710489 w 1084353"/>
                <a:gd name="connsiteY1" fmla="*/ 127445 h 552978"/>
                <a:gd name="connsiteX2" fmla="*/ 722395 w 1084353"/>
                <a:gd name="connsiteY2" fmla="*/ 113157 h 552978"/>
                <a:gd name="connsiteX3" fmla="*/ 727157 w 1084353"/>
                <a:gd name="connsiteY3" fmla="*/ 103632 h 552978"/>
                <a:gd name="connsiteX4" fmla="*/ 734301 w 1084353"/>
                <a:gd name="connsiteY4" fmla="*/ 96489 h 552978"/>
                <a:gd name="connsiteX5" fmla="*/ 736682 w 1084353"/>
                <a:gd name="connsiteY5" fmla="*/ 89345 h 552978"/>
                <a:gd name="connsiteX6" fmla="*/ 750970 w 1084353"/>
                <a:gd name="connsiteY6" fmla="*/ 82201 h 552978"/>
                <a:gd name="connsiteX7" fmla="*/ 789070 w 1084353"/>
                <a:gd name="connsiteY7" fmla="*/ 84582 h 552978"/>
                <a:gd name="connsiteX8" fmla="*/ 796214 w 1084353"/>
                <a:gd name="connsiteY8" fmla="*/ 103632 h 552978"/>
                <a:gd name="connsiteX9" fmla="*/ 800976 w 1084353"/>
                <a:gd name="connsiteY9" fmla="*/ 117920 h 552978"/>
                <a:gd name="connsiteX10" fmla="*/ 803357 w 1084353"/>
                <a:gd name="connsiteY10" fmla="*/ 125064 h 552978"/>
                <a:gd name="connsiteX11" fmla="*/ 810501 w 1084353"/>
                <a:gd name="connsiteY11" fmla="*/ 127445 h 552978"/>
                <a:gd name="connsiteX12" fmla="*/ 834314 w 1084353"/>
                <a:gd name="connsiteY12" fmla="*/ 125064 h 552978"/>
                <a:gd name="connsiteX13" fmla="*/ 841457 w 1084353"/>
                <a:gd name="connsiteY13" fmla="*/ 120301 h 552978"/>
                <a:gd name="connsiteX14" fmla="*/ 848601 w 1084353"/>
                <a:gd name="connsiteY14" fmla="*/ 117920 h 552978"/>
                <a:gd name="connsiteX15" fmla="*/ 862889 w 1084353"/>
                <a:gd name="connsiteY15" fmla="*/ 108395 h 552978"/>
                <a:gd name="connsiteX16" fmla="*/ 870032 w 1084353"/>
                <a:gd name="connsiteY16" fmla="*/ 103632 h 552978"/>
                <a:gd name="connsiteX17" fmla="*/ 877176 w 1084353"/>
                <a:gd name="connsiteY17" fmla="*/ 101251 h 552978"/>
                <a:gd name="connsiteX18" fmla="*/ 889082 w 1084353"/>
                <a:gd name="connsiteY18" fmla="*/ 103632 h 552978"/>
                <a:gd name="connsiteX19" fmla="*/ 900989 w 1084353"/>
                <a:gd name="connsiteY19" fmla="*/ 125064 h 552978"/>
                <a:gd name="connsiteX20" fmla="*/ 908132 w 1084353"/>
                <a:gd name="connsiteY20" fmla="*/ 129826 h 552978"/>
                <a:gd name="connsiteX21" fmla="*/ 922420 w 1084353"/>
                <a:gd name="connsiteY21" fmla="*/ 134589 h 552978"/>
                <a:gd name="connsiteX22" fmla="*/ 929564 w 1084353"/>
                <a:gd name="connsiteY22" fmla="*/ 139351 h 552978"/>
                <a:gd name="connsiteX23" fmla="*/ 984332 w 1084353"/>
                <a:gd name="connsiteY23" fmla="*/ 141732 h 552978"/>
                <a:gd name="connsiteX24" fmla="*/ 991476 w 1084353"/>
                <a:gd name="connsiteY24" fmla="*/ 144114 h 552978"/>
                <a:gd name="connsiteX25" fmla="*/ 1001001 w 1084353"/>
                <a:gd name="connsiteY25" fmla="*/ 151257 h 552978"/>
                <a:gd name="connsiteX26" fmla="*/ 1008145 w 1084353"/>
                <a:gd name="connsiteY26" fmla="*/ 156020 h 552978"/>
                <a:gd name="connsiteX27" fmla="*/ 1012907 w 1084353"/>
                <a:gd name="connsiteY27" fmla="*/ 184595 h 552978"/>
                <a:gd name="connsiteX28" fmla="*/ 1017670 w 1084353"/>
                <a:gd name="connsiteY28" fmla="*/ 198882 h 552978"/>
                <a:gd name="connsiteX29" fmla="*/ 1020051 w 1084353"/>
                <a:gd name="connsiteY29" fmla="*/ 206026 h 552978"/>
                <a:gd name="connsiteX30" fmla="*/ 1024814 w 1084353"/>
                <a:gd name="connsiteY30" fmla="*/ 270320 h 552978"/>
                <a:gd name="connsiteX31" fmla="*/ 1027195 w 1084353"/>
                <a:gd name="connsiteY31" fmla="*/ 277464 h 552978"/>
                <a:gd name="connsiteX32" fmla="*/ 1036720 w 1084353"/>
                <a:gd name="connsiteY32" fmla="*/ 291751 h 552978"/>
                <a:gd name="connsiteX33" fmla="*/ 1043864 w 1084353"/>
                <a:gd name="connsiteY33" fmla="*/ 296514 h 552978"/>
                <a:gd name="connsiteX34" fmla="*/ 1046245 w 1084353"/>
                <a:gd name="connsiteY34" fmla="*/ 303657 h 552978"/>
                <a:gd name="connsiteX35" fmla="*/ 1051007 w 1084353"/>
                <a:gd name="connsiteY35" fmla="*/ 310801 h 552978"/>
                <a:gd name="connsiteX36" fmla="*/ 1053389 w 1084353"/>
                <a:gd name="connsiteY36" fmla="*/ 322707 h 552978"/>
                <a:gd name="connsiteX37" fmla="*/ 1058151 w 1084353"/>
                <a:gd name="connsiteY37" fmla="*/ 336995 h 552978"/>
                <a:gd name="connsiteX38" fmla="*/ 1060532 w 1084353"/>
                <a:gd name="connsiteY38" fmla="*/ 346520 h 552978"/>
                <a:gd name="connsiteX39" fmla="*/ 1065295 w 1084353"/>
                <a:gd name="connsiteY39" fmla="*/ 360807 h 552978"/>
                <a:gd name="connsiteX40" fmla="*/ 1067676 w 1084353"/>
                <a:gd name="connsiteY40" fmla="*/ 367951 h 552978"/>
                <a:gd name="connsiteX41" fmla="*/ 1072439 w 1084353"/>
                <a:gd name="connsiteY41" fmla="*/ 387001 h 552978"/>
                <a:gd name="connsiteX42" fmla="*/ 1081964 w 1084353"/>
                <a:gd name="connsiteY42" fmla="*/ 401289 h 552978"/>
                <a:gd name="connsiteX43" fmla="*/ 1084345 w 1084353"/>
                <a:gd name="connsiteY43" fmla="*/ 408432 h 552978"/>
                <a:gd name="connsiteX44" fmla="*/ 1081964 w 1084353"/>
                <a:gd name="connsiteY44" fmla="*/ 425101 h 552978"/>
                <a:gd name="connsiteX45" fmla="*/ 1060532 w 1084353"/>
                <a:gd name="connsiteY45" fmla="*/ 441770 h 552978"/>
                <a:gd name="connsiteX46" fmla="*/ 1051007 w 1084353"/>
                <a:gd name="connsiteY46" fmla="*/ 456057 h 552978"/>
                <a:gd name="connsiteX47" fmla="*/ 884320 w 1084353"/>
                <a:gd name="connsiteY47" fmla="*/ 460820 h 552978"/>
                <a:gd name="connsiteX48" fmla="*/ 431882 w 1084353"/>
                <a:gd name="connsiteY48" fmla="*/ 463201 h 552978"/>
                <a:gd name="connsiteX49" fmla="*/ 417595 w 1084353"/>
                <a:gd name="connsiteY49" fmla="*/ 465582 h 552978"/>
                <a:gd name="connsiteX50" fmla="*/ 384257 w 1084353"/>
                <a:gd name="connsiteY50" fmla="*/ 467964 h 552978"/>
                <a:gd name="connsiteX51" fmla="*/ 369970 w 1084353"/>
                <a:gd name="connsiteY51" fmla="*/ 477489 h 552978"/>
                <a:gd name="connsiteX52" fmla="*/ 355682 w 1084353"/>
                <a:gd name="connsiteY52" fmla="*/ 482251 h 552978"/>
                <a:gd name="connsiteX53" fmla="*/ 339014 w 1084353"/>
                <a:gd name="connsiteY53" fmla="*/ 489395 h 552978"/>
                <a:gd name="connsiteX54" fmla="*/ 319964 w 1084353"/>
                <a:gd name="connsiteY54" fmla="*/ 501301 h 552978"/>
                <a:gd name="connsiteX55" fmla="*/ 222332 w 1084353"/>
                <a:gd name="connsiteY55" fmla="*/ 503682 h 552978"/>
                <a:gd name="connsiteX56" fmla="*/ 215189 w 1084353"/>
                <a:gd name="connsiteY56" fmla="*/ 508445 h 552978"/>
                <a:gd name="connsiteX57" fmla="*/ 208045 w 1084353"/>
                <a:gd name="connsiteY57" fmla="*/ 510826 h 552978"/>
                <a:gd name="connsiteX58" fmla="*/ 196139 w 1084353"/>
                <a:gd name="connsiteY58" fmla="*/ 515589 h 552978"/>
                <a:gd name="connsiteX59" fmla="*/ 188995 w 1084353"/>
                <a:gd name="connsiteY59" fmla="*/ 522732 h 552978"/>
                <a:gd name="connsiteX60" fmla="*/ 179470 w 1084353"/>
                <a:gd name="connsiteY60" fmla="*/ 537020 h 552978"/>
                <a:gd name="connsiteX61" fmla="*/ 174707 w 1084353"/>
                <a:gd name="connsiteY61" fmla="*/ 544164 h 552978"/>
                <a:gd name="connsiteX62" fmla="*/ 167564 w 1084353"/>
                <a:gd name="connsiteY62" fmla="*/ 551307 h 552978"/>
                <a:gd name="connsiteX63" fmla="*/ 3257 w 1084353"/>
                <a:gd name="connsiteY63" fmla="*/ 548926 h 552978"/>
                <a:gd name="connsiteX64" fmla="*/ 5639 w 1084353"/>
                <a:gd name="connsiteY64" fmla="*/ 527495 h 552978"/>
                <a:gd name="connsiteX65" fmla="*/ 15164 w 1084353"/>
                <a:gd name="connsiteY65" fmla="*/ 525114 h 552978"/>
                <a:gd name="connsiteX66" fmla="*/ 34214 w 1084353"/>
                <a:gd name="connsiteY66" fmla="*/ 520351 h 552978"/>
                <a:gd name="connsiteX67" fmla="*/ 41357 w 1084353"/>
                <a:gd name="connsiteY67" fmla="*/ 513207 h 552978"/>
                <a:gd name="connsiteX68" fmla="*/ 48501 w 1084353"/>
                <a:gd name="connsiteY68" fmla="*/ 508445 h 552978"/>
                <a:gd name="connsiteX69" fmla="*/ 50882 w 1084353"/>
                <a:gd name="connsiteY69" fmla="*/ 489395 h 552978"/>
                <a:gd name="connsiteX70" fmla="*/ 53264 w 1084353"/>
                <a:gd name="connsiteY70" fmla="*/ 482251 h 552978"/>
                <a:gd name="connsiteX71" fmla="*/ 67551 w 1084353"/>
                <a:gd name="connsiteY71" fmla="*/ 477489 h 552978"/>
                <a:gd name="connsiteX72" fmla="*/ 74695 w 1084353"/>
                <a:gd name="connsiteY72" fmla="*/ 475107 h 552978"/>
                <a:gd name="connsiteX73" fmla="*/ 79457 w 1084353"/>
                <a:gd name="connsiteY73" fmla="*/ 467964 h 552978"/>
                <a:gd name="connsiteX74" fmla="*/ 84220 w 1084353"/>
                <a:gd name="connsiteY74" fmla="*/ 453676 h 552978"/>
                <a:gd name="connsiteX75" fmla="*/ 86601 w 1084353"/>
                <a:gd name="connsiteY75" fmla="*/ 446532 h 552978"/>
                <a:gd name="connsiteX76" fmla="*/ 88982 w 1084353"/>
                <a:gd name="connsiteY76" fmla="*/ 439389 h 552978"/>
                <a:gd name="connsiteX77" fmla="*/ 93745 w 1084353"/>
                <a:gd name="connsiteY77" fmla="*/ 422720 h 552978"/>
                <a:gd name="connsiteX78" fmla="*/ 96126 w 1084353"/>
                <a:gd name="connsiteY78" fmla="*/ 396526 h 552978"/>
                <a:gd name="connsiteX79" fmla="*/ 100889 w 1084353"/>
                <a:gd name="connsiteY79" fmla="*/ 389382 h 552978"/>
                <a:gd name="connsiteX80" fmla="*/ 91364 w 1084353"/>
                <a:gd name="connsiteY80" fmla="*/ 372714 h 552978"/>
                <a:gd name="connsiteX81" fmla="*/ 88982 w 1084353"/>
                <a:gd name="connsiteY81" fmla="*/ 363189 h 552978"/>
                <a:gd name="connsiteX82" fmla="*/ 86601 w 1084353"/>
                <a:gd name="connsiteY82" fmla="*/ 351282 h 552978"/>
                <a:gd name="connsiteX83" fmla="*/ 79457 w 1084353"/>
                <a:gd name="connsiteY83" fmla="*/ 334614 h 552978"/>
                <a:gd name="connsiteX84" fmla="*/ 72314 w 1084353"/>
                <a:gd name="connsiteY84" fmla="*/ 329851 h 552978"/>
                <a:gd name="connsiteX85" fmla="*/ 67551 w 1084353"/>
                <a:gd name="connsiteY85" fmla="*/ 322707 h 552978"/>
                <a:gd name="connsiteX86" fmla="*/ 60407 w 1084353"/>
                <a:gd name="connsiteY86" fmla="*/ 320326 h 552978"/>
                <a:gd name="connsiteX87" fmla="*/ 46120 w 1084353"/>
                <a:gd name="connsiteY87" fmla="*/ 310801 h 552978"/>
                <a:gd name="connsiteX88" fmla="*/ 34214 w 1084353"/>
                <a:gd name="connsiteY88" fmla="*/ 296514 h 552978"/>
                <a:gd name="connsiteX89" fmla="*/ 24689 w 1084353"/>
                <a:gd name="connsiteY89" fmla="*/ 279845 h 552978"/>
                <a:gd name="connsiteX90" fmla="*/ 22307 w 1084353"/>
                <a:gd name="connsiteY90" fmla="*/ 229839 h 552978"/>
                <a:gd name="connsiteX91" fmla="*/ 29451 w 1084353"/>
                <a:gd name="connsiteY91" fmla="*/ 217932 h 552978"/>
                <a:gd name="connsiteX92" fmla="*/ 34214 w 1084353"/>
                <a:gd name="connsiteY92" fmla="*/ 210789 h 552978"/>
                <a:gd name="connsiteX93" fmla="*/ 55645 w 1084353"/>
                <a:gd name="connsiteY93" fmla="*/ 203645 h 552978"/>
                <a:gd name="connsiteX94" fmla="*/ 62789 w 1084353"/>
                <a:gd name="connsiteY94" fmla="*/ 201264 h 552978"/>
                <a:gd name="connsiteX95" fmla="*/ 69932 w 1084353"/>
                <a:gd name="connsiteY95" fmla="*/ 186976 h 552978"/>
                <a:gd name="connsiteX96" fmla="*/ 84220 w 1084353"/>
                <a:gd name="connsiteY96" fmla="*/ 163164 h 552978"/>
                <a:gd name="connsiteX97" fmla="*/ 86601 w 1084353"/>
                <a:gd name="connsiteY97" fmla="*/ 156020 h 552978"/>
                <a:gd name="connsiteX98" fmla="*/ 91364 w 1084353"/>
                <a:gd name="connsiteY98" fmla="*/ 136970 h 552978"/>
                <a:gd name="connsiteX99" fmla="*/ 98507 w 1084353"/>
                <a:gd name="connsiteY99" fmla="*/ 132207 h 552978"/>
                <a:gd name="connsiteX100" fmla="*/ 115176 w 1084353"/>
                <a:gd name="connsiteY100" fmla="*/ 125064 h 552978"/>
                <a:gd name="connsiteX101" fmla="*/ 122320 w 1084353"/>
                <a:gd name="connsiteY101" fmla="*/ 120301 h 552978"/>
                <a:gd name="connsiteX102" fmla="*/ 150895 w 1084353"/>
                <a:gd name="connsiteY102" fmla="*/ 113157 h 552978"/>
                <a:gd name="connsiteX103" fmla="*/ 158039 w 1084353"/>
                <a:gd name="connsiteY103" fmla="*/ 110776 h 552978"/>
                <a:gd name="connsiteX104" fmla="*/ 174707 w 1084353"/>
                <a:gd name="connsiteY104" fmla="*/ 89345 h 552978"/>
                <a:gd name="connsiteX105" fmla="*/ 181851 w 1084353"/>
                <a:gd name="connsiteY105" fmla="*/ 84582 h 552978"/>
                <a:gd name="connsiteX106" fmla="*/ 200901 w 1084353"/>
                <a:gd name="connsiteY106" fmla="*/ 89345 h 552978"/>
                <a:gd name="connsiteX107" fmla="*/ 215189 w 1084353"/>
                <a:gd name="connsiteY107" fmla="*/ 98870 h 552978"/>
                <a:gd name="connsiteX108" fmla="*/ 222332 w 1084353"/>
                <a:gd name="connsiteY108" fmla="*/ 103632 h 552978"/>
                <a:gd name="connsiteX109" fmla="*/ 305676 w 1084353"/>
                <a:gd name="connsiteY109" fmla="*/ 101251 h 552978"/>
                <a:gd name="connsiteX110" fmla="*/ 298532 w 1084353"/>
                <a:gd name="connsiteY110" fmla="*/ 94107 h 552978"/>
                <a:gd name="connsiteX111" fmla="*/ 291389 w 1084353"/>
                <a:gd name="connsiteY111" fmla="*/ 91726 h 552978"/>
                <a:gd name="connsiteX112" fmla="*/ 291389 w 1084353"/>
                <a:gd name="connsiteY112" fmla="*/ 77439 h 552978"/>
                <a:gd name="connsiteX113" fmla="*/ 305676 w 1084353"/>
                <a:gd name="connsiteY113" fmla="*/ 72676 h 552978"/>
                <a:gd name="connsiteX114" fmla="*/ 308057 w 1084353"/>
                <a:gd name="connsiteY114" fmla="*/ 58389 h 552978"/>
                <a:gd name="connsiteX115" fmla="*/ 312820 w 1084353"/>
                <a:gd name="connsiteY115" fmla="*/ 27432 h 552978"/>
                <a:gd name="connsiteX116" fmla="*/ 343776 w 1084353"/>
                <a:gd name="connsiteY116" fmla="*/ 3620 h 552978"/>
                <a:gd name="connsiteX117" fmla="*/ 350920 w 1084353"/>
                <a:gd name="connsiteY117" fmla="*/ 6001 h 552978"/>
                <a:gd name="connsiteX118" fmla="*/ 355682 w 1084353"/>
                <a:gd name="connsiteY118" fmla="*/ 13145 h 552978"/>
                <a:gd name="connsiteX119" fmla="*/ 362826 w 1084353"/>
                <a:gd name="connsiteY119" fmla="*/ 17907 h 552978"/>
                <a:gd name="connsiteX120" fmla="*/ 372351 w 1084353"/>
                <a:gd name="connsiteY120" fmla="*/ 32195 h 552978"/>
                <a:gd name="connsiteX121" fmla="*/ 379495 w 1084353"/>
                <a:gd name="connsiteY121" fmla="*/ 27432 h 552978"/>
                <a:gd name="connsiteX122" fmla="*/ 381876 w 1084353"/>
                <a:gd name="connsiteY122" fmla="*/ 20289 h 552978"/>
                <a:gd name="connsiteX123" fmla="*/ 386639 w 1084353"/>
                <a:gd name="connsiteY123" fmla="*/ 13145 h 552978"/>
                <a:gd name="connsiteX124" fmla="*/ 389020 w 1084353"/>
                <a:gd name="connsiteY124" fmla="*/ 3620 h 552978"/>
                <a:gd name="connsiteX125" fmla="*/ 408070 w 1084353"/>
                <a:gd name="connsiteY125" fmla="*/ 6001 h 552978"/>
                <a:gd name="connsiteX126" fmla="*/ 419976 w 1084353"/>
                <a:gd name="connsiteY126" fmla="*/ 17907 h 552978"/>
                <a:gd name="connsiteX127" fmla="*/ 474745 w 1084353"/>
                <a:gd name="connsiteY127" fmla="*/ 20289 h 552978"/>
                <a:gd name="connsiteX128" fmla="*/ 489032 w 1084353"/>
                <a:gd name="connsiteY128" fmla="*/ 25051 h 552978"/>
                <a:gd name="connsiteX129" fmla="*/ 496176 w 1084353"/>
                <a:gd name="connsiteY129" fmla="*/ 29814 h 552978"/>
                <a:gd name="connsiteX130" fmla="*/ 503320 w 1084353"/>
                <a:gd name="connsiteY130" fmla="*/ 32195 h 552978"/>
                <a:gd name="connsiteX131" fmla="*/ 510464 w 1084353"/>
                <a:gd name="connsiteY131" fmla="*/ 36957 h 552978"/>
                <a:gd name="connsiteX132" fmla="*/ 524751 w 1084353"/>
                <a:gd name="connsiteY132" fmla="*/ 44101 h 552978"/>
                <a:gd name="connsiteX133" fmla="*/ 536657 w 1084353"/>
                <a:gd name="connsiteY133" fmla="*/ 58389 h 552978"/>
                <a:gd name="connsiteX134" fmla="*/ 543801 w 1084353"/>
                <a:gd name="connsiteY134" fmla="*/ 60770 h 552978"/>
                <a:gd name="connsiteX135" fmla="*/ 548564 w 1084353"/>
                <a:gd name="connsiteY135" fmla="*/ 67914 h 552978"/>
                <a:gd name="connsiteX136" fmla="*/ 562851 w 1084353"/>
                <a:gd name="connsiteY136" fmla="*/ 72676 h 552978"/>
                <a:gd name="connsiteX137" fmla="*/ 569995 w 1084353"/>
                <a:gd name="connsiteY137" fmla="*/ 75057 h 552978"/>
                <a:gd name="connsiteX138" fmla="*/ 577139 w 1084353"/>
                <a:gd name="connsiteY138" fmla="*/ 77439 h 552978"/>
                <a:gd name="connsiteX139" fmla="*/ 591426 w 1084353"/>
                <a:gd name="connsiteY139" fmla="*/ 79820 h 552978"/>
                <a:gd name="connsiteX140" fmla="*/ 605714 w 1084353"/>
                <a:gd name="connsiteY140" fmla="*/ 84582 h 552978"/>
                <a:gd name="connsiteX141" fmla="*/ 617620 w 1084353"/>
                <a:gd name="connsiteY141" fmla="*/ 108395 h 552978"/>
                <a:gd name="connsiteX142" fmla="*/ 624764 w 1084353"/>
                <a:gd name="connsiteY142" fmla="*/ 110776 h 552978"/>
                <a:gd name="connsiteX143" fmla="*/ 646195 w 1084353"/>
                <a:gd name="connsiteY143" fmla="*/ 125064 h 552978"/>
                <a:gd name="connsiteX144" fmla="*/ 653339 w 1084353"/>
                <a:gd name="connsiteY144" fmla="*/ 129826 h 552978"/>
                <a:gd name="connsiteX145" fmla="*/ 660482 w 1084353"/>
                <a:gd name="connsiteY145" fmla="*/ 132207 h 552978"/>
                <a:gd name="connsiteX146" fmla="*/ 677151 w 1084353"/>
                <a:gd name="connsiteY146" fmla="*/ 139351 h 552978"/>
                <a:gd name="connsiteX147" fmla="*/ 684295 w 1084353"/>
                <a:gd name="connsiteY147" fmla="*/ 141732 h 552978"/>
                <a:gd name="connsiteX148" fmla="*/ 698582 w 1084353"/>
                <a:gd name="connsiteY148" fmla="*/ 132207 h 552978"/>
                <a:gd name="connsiteX0" fmla="*/ 698582 w 1084353"/>
                <a:gd name="connsiteY0" fmla="*/ 132207 h 552978"/>
                <a:gd name="connsiteX1" fmla="*/ 710489 w 1084353"/>
                <a:gd name="connsiteY1" fmla="*/ 127445 h 552978"/>
                <a:gd name="connsiteX2" fmla="*/ 722395 w 1084353"/>
                <a:gd name="connsiteY2" fmla="*/ 113157 h 552978"/>
                <a:gd name="connsiteX3" fmla="*/ 727157 w 1084353"/>
                <a:gd name="connsiteY3" fmla="*/ 103632 h 552978"/>
                <a:gd name="connsiteX4" fmla="*/ 734301 w 1084353"/>
                <a:gd name="connsiteY4" fmla="*/ 96489 h 552978"/>
                <a:gd name="connsiteX5" fmla="*/ 736682 w 1084353"/>
                <a:gd name="connsiteY5" fmla="*/ 89345 h 552978"/>
                <a:gd name="connsiteX6" fmla="*/ 750970 w 1084353"/>
                <a:gd name="connsiteY6" fmla="*/ 82201 h 552978"/>
                <a:gd name="connsiteX7" fmla="*/ 789070 w 1084353"/>
                <a:gd name="connsiteY7" fmla="*/ 84582 h 552978"/>
                <a:gd name="connsiteX8" fmla="*/ 796214 w 1084353"/>
                <a:gd name="connsiteY8" fmla="*/ 103632 h 552978"/>
                <a:gd name="connsiteX9" fmla="*/ 800976 w 1084353"/>
                <a:gd name="connsiteY9" fmla="*/ 117920 h 552978"/>
                <a:gd name="connsiteX10" fmla="*/ 803357 w 1084353"/>
                <a:gd name="connsiteY10" fmla="*/ 125064 h 552978"/>
                <a:gd name="connsiteX11" fmla="*/ 810501 w 1084353"/>
                <a:gd name="connsiteY11" fmla="*/ 127445 h 552978"/>
                <a:gd name="connsiteX12" fmla="*/ 834314 w 1084353"/>
                <a:gd name="connsiteY12" fmla="*/ 125064 h 552978"/>
                <a:gd name="connsiteX13" fmla="*/ 841457 w 1084353"/>
                <a:gd name="connsiteY13" fmla="*/ 120301 h 552978"/>
                <a:gd name="connsiteX14" fmla="*/ 848601 w 1084353"/>
                <a:gd name="connsiteY14" fmla="*/ 117920 h 552978"/>
                <a:gd name="connsiteX15" fmla="*/ 862889 w 1084353"/>
                <a:gd name="connsiteY15" fmla="*/ 108395 h 552978"/>
                <a:gd name="connsiteX16" fmla="*/ 870032 w 1084353"/>
                <a:gd name="connsiteY16" fmla="*/ 103632 h 552978"/>
                <a:gd name="connsiteX17" fmla="*/ 877176 w 1084353"/>
                <a:gd name="connsiteY17" fmla="*/ 101251 h 552978"/>
                <a:gd name="connsiteX18" fmla="*/ 889082 w 1084353"/>
                <a:gd name="connsiteY18" fmla="*/ 103632 h 552978"/>
                <a:gd name="connsiteX19" fmla="*/ 900989 w 1084353"/>
                <a:gd name="connsiteY19" fmla="*/ 125064 h 552978"/>
                <a:gd name="connsiteX20" fmla="*/ 908132 w 1084353"/>
                <a:gd name="connsiteY20" fmla="*/ 129826 h 552978"/>
                <a:gd name="connsiteX21" fmla="*/ 922420 w 1084353"/>
                <a:gd name="connsiteY21" fmla="*/ 134589 h 552978"/>
                <a:gd name="connsiteX22" fmla="*/ 929564 w 1084353"/>
                <a:gd name="connsiteY22" fmla="*/ 139351 h 552978"/>
                <a:gd name="connsiteX23" fmla="*/ 984332 w 1084353"/>
                <a:gd name="connsiteY23" fmla="*/ 141732 h 552978"/>
                <a:gd name="connsiteX24" fmla="*/ 991476 w 1084353"/>
                <a:gd name="connsiteY24" fmla="*/ 144114 h 552978"/>
                <a:gd name="connsiteX25" fmla="*/ 1001001 w 1084353"/>
                <a:gd name="connsiteY25" fmla="*/ 151257 h 552978"/>
                <a:gd name="connsiteX26" fmla="*/ 1008145 w 1084353"/>
                <a:gd name="connsiteY26" fmla="*/ 156020 h 552978"/>
                <a:gd name="connsiteX27" fmla="*/ 1012907 w 1084353"/>
                <a:gd name="connsiteY27" fmla="*/ 184595 h 552978"/>
                <a:gd name="connsiteX28" fmla="*/ 1017670 w 1084353"/>
                <a:gd name="connsiteY28" fmla="*/ 198882 h 552978"/>
                <a:gd name="connsiteX29" fmla="*/ 1020051 w 1084353"/>
                <a:gd name="connsiteY29" fmla="*/ 206026 h 552978"/>
                <a:gd name="connsiteX30" fmla="*/ 1024814 w 1084353"/>
                <a:gd name="connsiteY30" fmla="*/ 270320 h 552978"/>
                <a:gd name="connsiteX31" fmla="*/ 1027195 w 1084353"/>
                <a:gd name="connsiteY31" fmla="*/ 277464 h 552978"/>
                <a:gd name="connsiteX32" fmla="*/ 1036720 w 1084353"/>
                <a:gd name="connsiteY32" fmla="*/ 291751 h 552978"/>
                <a:gd name="connsiteX33" fmla="*/ 1043864 w 1084353"/>
                <a:gd name="connsiteY33" fmla="*/ 296514 h 552978"/>
                <a:gd name="connsiteX34" fmla="*/ 1046245 w 1084353"/>
                <a:gd name="connsiteY34" fmla="*/ 303657 h 552978"/>
                <a:gd name="connsiteX35" fmla="*/ 1051007 w 1084353"/>
                <a:gd name="connsiteY35" fmla="*/ 310801 h 552978"/>
                <a:gd name="connsiteX36" fmla="*/ 1053389 w 1084353"/>
                <a:gd name="connsiteY36" fmla="*/ 322707 h 552978"/>
                <a:gd name="connsiteX37" fmla="*/ 1058151 w 1084353"/>
                <a:gd name="connsiteY37" fmla="*/ 336995 h 552978"/>
                <a:gd name="connsiteX38" fmla="*/ 1060532 w 1084353"/>
                <a:gd name="connsiteY38" fmla="*/ 346520 h 552978"/>
                <a:gd name="connsiteX39" fmla="*/ 1065295 w 1084353"/>
                <a:gd name="connsiteY39" fmla="*/ 360807 h 552978"/>
                <a:gd name="connsiteX40" fmla="*/ 1067676 w 1084353"/>
                <a:gd name="connsiteY40" fmla="*/ 367951 h 552978"/>
                <a:gd name="connsiteX41" fmla="*/ 1072439 w 1084353"/>
                <a:gd name="connsiteY41" fmla="*/ 387001 h 552978"/>
                <a:gd name="connsiteX42" fmla="*/ 1081964 w 1084353"/>
                <a:gd name="connsiteY42" fmla="*/ 401289 h 552978"/>
                <a:gd name="connsiteX43" fmla="*/ 1084345 w 1084353"/>
                <a:gd name="connsiteY43" fmla="*/ 408432 h 552978"/>
                <a:gd name="connsiteX44" fmla="*/ 1081964 w 1084353"/>
                <a:gd name="connsiteY44" fmla="*/ 425101 h 552978"/>
                <a:gd name="connsiteX45" fmla="*/ 1060532 w 1084353"/>
                <a:gd name="connsiteY45" fmla="*/ 441770 h 552978"/>
                <a:gd name="connsiteX46" fmla="*/ 1051007 w 1084353"/>
                <a:gd name="connsiteY46" fmla="*/ 456057 h 552978"/>
                <a:gd name="connsiteX47" fmla="*/ 884320 w 1084353"/>
                <a:gd name="connsiteY47" fmla="*/ 460820 h 552978"/>
                <a:gd name="connsiteX48" fmla="*/ 431882 w 1084353"/>
                <a:gd name="connsiteY48" fmla="*/ 463201 h 552978"/>
                <a:gd name="connsiteX49" fmla="*/ 417595 w 1084353"/>
                <a:gd name="connsiteY49" fmla="*/ 465582 h 552978"/>
                <a:gd name="connsiteX50" fmla="*/ 384257 w 1084353"/>
                <a:gd name="connsiteY50" fmla="*/ 467964 h 552978"/>
                <a:gd name="connsiteX51" fmla="*/ 369970 w 1084353"/>
                <a:gd name="connsiteY51" fmla="*/ 477489 h 552978"/>
                <a:gd name="connsiteX52" fmla="*/ 355682 w 1084353"/>
                <a:gd name="connsiteY52" fmla="*/ 482251 h 552978"/>
                <a:gd name="connsiteX53" fmla="*/ 339014 w 1084353"/>
                <a:gd name="connsiteY53" fmla="*/ 489395 h 552978"/>
                <a:gd name="connsiteX54" fmla="*/ 319964 w 1084353"/>
                <a:gd name="connsiteY54" fmla="*/ 501301 h 552978"/>
                <a:gd name="connsiteX55" fmla="*/ 222332 w 1084353"/>
                <a:gd name="connsiteY55" fmla="*/ 503682 h 552978"/>
                <a:gd name="connsiteX56" fmla="*/ 215189 w 1084353"/>
                <a:gd name="connsiteY56" fmla="*/ 508445 h 552978"/>
                <a:gd name="connsiteX57" fmla="*/ 208045 w 1084353"/>
                <a:gd name="connsiteY57" fmla="*/ 510826 h 552978"/>
                <a:gd name="connsiteX58" fmla="*/ 196139 w 1084353"/>
                <a:gd name="connsiteY58" fmla="*/ 515589 h 552978"/>
                <a:gd name="connsiteX59" fmla="*/ 188995 w 1084353"/>
                <a:gd name="connsiteY59" fmla="*/ 522732 h 552978"/>
                <a:gd name="connsiteX60" fmla="*/ 179470 w 1084353"/>
                <a:gd name="connsiteY60" fmla="*/ 537020 h 552978"/>
                <a:gd name="connsiteX61" fmla="*/ 174707 w 1084353"/>
                <a:gd name="connsiteY61" fmla="*/ 544164 h 552978"/>
                <a:gd name="connsiteX62" fmla="*/ 167564 w 1084353"/>
                <a:gd name="connsiteY62" fmla="*/ 551307 h 552978"/>
                <a:gd name="connsiteX63" fmla="*/ 3257 w 1084353"/>
                <a:gd name="connsiteY63" fmla="*/ 548926 h 552978"/>
                <a:gd name="connsiteX64" fmla="*/ 5639 w 1084353"/>
                <a:gd name="connsiteY64" fmla="*/ 527495 h 552978"/>
                <a:gd name="connsiteX65" fmla="*/ 15164 w 1084353"/>
                <a:gd name="connsiteY65" fmla="*/ 525114 h 552978"/>
                <a:gd name="connsiteX66" fmla="*/ 34214 w 1084353"/>
                <a:gd name="connsiteY66" fmla="*/ 520351 h 552978"/>
                <a:gd name="connsiteX67" fmla="*/ 48501 w 1084353"/>
                <a:gd name="connsiteY67" fmla="*/ 508445 h 552978"/>
                <a:gd name="connsiteX68" fmla="*/ 50882 w 1084353"/>
                <a:gd name="connsiteY68" fmla="*/ 489395 h 552978"/>
                <a:gd name="connsiteX69" fmla="*/ 53264 w 1084353"/>
                <a:gd name="connsiteY69" fmla="*/ 482251 h 552978"/>
                <a:gd name="connsiteX70" fmla="*/ 67551 w 1084353"/>
                <a:gd name="connsiteY70" fmla="*/ 477489 h 552978"/>
                <a:gd name="connsiteX71" fmla="*/ 74695 w 1084353"/>
                <a:gd name="connsiteY71" fmla="*/ 475107 h 552978"/>
                <a:gd name="connsiteX72" fmla="*/ 79457 w 1084353"/>
                <a:gd name="connsiteY72" fmla="*/ 467964 h 552978"/>
                <a:gd name="connsiteX73" fmla="*/ 84220 w 1084353"/>
                <a:gd name="connsiteY73" fmla="*/ 453676 h 552978"/>
                <a:gd name="connsiteX74" fmla="*/ 86601 w 1084353"/>
                <a:gd name="connsiteY74" fmla="*/ 446532 h 552978"/>
                <a:gd name="connsiteX75" fmla="*/ 88982 w 1084353"/>
                <a:gd name="connsiteY75" fmla="*/ 439389 h 552978"/>
                <a:gd name="connsiteX76" fmla="*/ 93745 w 1084353"/>
                <a:gd name="connsiteY76" fmla="*/ 422720 h 552978"/>
                <a:gd name="connsiteX77" fmla="*/ 96126 w 1084353"/>
                <a:gd name="connsiteY77" fmla="*/ 396526 h 552978"/>
                <a:gd name="connsiteX78" fmla="*/ 100889 w 1084353"/>
                <a:gd name="connsiteY78" fmla="*/ 389382 h 552978"/>
                <a:gd name="connsiteX79" fmla="*/ 91364 w 1084353"/>
                <a:gd name="connsiteY79" fmla="*/ 372714 h 552978"/>
                <a:gd name="connsiteX80" fmla="*/ 88982 w 1084353"/>
                <a:gd name="connsiteY80" fmla="*/ 363189 h 552978"/>
                <a:gd name="connsiteX81" fmla="*/ 86601 w 1084353"/>
                <a:gd name="connsiteY81" fmla="*/ 351282 h 552978"/>
                <a:gd name="connsiteX82" fmla="*/ 79457 w 1084353"/>
                <a:gd name="connsiteY82" fmla="*/ 334614 h 552978"/>
                <a:gd name="connsiteX83" fmla="*/ 72314 w 1084353"/>
                <a:gd name="connsiteY83" fmla="*/ 329851 h 552978"/>
                <a:gd name="connsiteX84" fmla="*/ 67551 w 1084353"/>
                <a:gd name="connsiteY84" fmla="*/ 322707 h 552978"/>
                <a:gd name="connsiteX85" fmla="*/ 60407 w 1084353"/>
                <a:gd name="connsiteY85" fmla="*/ 320326 h 552978"/>
                <a:gd name="connsiteX86" fmla="*/ 46120 w 1084353"/>
                <a:gd name="connsiteY86" fmla="*/ 310801 h 552978"/>
                <a:gd name="connsiteX87" fmla="*/ 34214 w 1084353"/>
                <a:gd name="connsiteY87" fmla="*/ 296514 h 552978"/>
                <a:gd name="connsiteX88" fmla="*/ 24689 w 1084353"/>
                <a:gd name="connsiteY88" fmla="*/ 279845 h 552978"/>
                <a:gd name="connsiteX89" fmla="*/ 22307 w 1084353"/>
                <a:gd name="connsiteY89" fmla="*/ 229839 h 552978"/>
                <a:gd name="connsiteX90" fmla="*/ 29451 w 1084353"/>
                <a:gd name="connsiteY90" fmla="*/ 217932 h 552978"/>
                <a:gd name="connsiteX91" fmla="*/ 34214 w 1084353"/>
                <a:gd name="connsiteY91" fmla="*/ 210789 h 552978"/>
                <a:gd name="connsiteX92" fmla="*/ 55645 w 1084353"/>
                <a:gd name="connsiteY92" fmla="*/ 203645 h 552978"/>
                <a:gd name="connsiteX93" fmla="*/ 62789 w 1084353"/>
                <a:gd name="connsiteY93" fmla="*/ 201264 h 552978"/>
                <a:gd name="connsiteX94" fmla="*/ 69932 w 1084353"/>
                <a:gd name="connsiteY94" fmla="*/ 186976 h 552978"/>
                <a:gd name="connsiteX95" fmla="*/ 84220 w 1084353"/>
                <a:gd name="connsiteY95" fmla="*/ 163164 h 552978"/>
                <a:gd name="connsiteX96" fmla="*/ 86601 w 1084353"/>
                <a:gd name="connsiteY96" fmla="*/ 156020 h 552978"/>
                <a:gd name="connsiteX97" fmla="*/ 91364 w 1084353"/>
                <a:gd name="connsiteY97" fmla="*/ 136970 h 552978"/>
                <a:gd name="connsiteX98" fmla="*/ 98507 w 1084353"/>
                <a:gd name="connsiteY98" fmla="*/ 132207 h 552978"/>
                <a:gd name="connsiteX99" fmla="*/ 115176 w 1084353"/>
                <a:gd name="connsiteY99" fmla="*/ 125064 h 552978"/>
                <a:gd name="connsiteX100" fmla="*/ 122320 w 1084353"/>
                <a:gd name="connsiteY100" fmla="*/ 120301 h 552978"/>
                <a:gd name="connsiteX101" fmla="*/ 150895 w 1084353"/>
                <a:gd name="connsiteY101" fmla="*/ 113157 h 552978"/>
                <a:gd name="connsiteX102" fmla="*/ 158039 w 1084353"/>
                <a:gd name="connsiteY102" fmla="*/ 110776 h 552978"/>
                <a:gd name="connsiteX103" fmla="*/ 174707 w 1084353"/>
                <a:gd name="connsiteY103" fmla="*/ 89345 h 552978"/>
                <a:gd name="connsiteX104" fmla="*/ 181851 w 1084353"/>
                <a:gd name="connsiteY104" fmla="*/ 84582 h 552978"/>
                <a:gd name="connsiteX105" fmla="*/ 200901 w 1084353"/>
                <a:gd name="connsiteY105" fmla="*/ 89345 h 552978"/>
                <a:gd name="connsiteX106" fmla="*/ 215189 w 1084353"/>
                <a:gd name="connsiteY106" fmla="*/ 98870 h 552978"/>
                <a:gd name="connsiteX107" fmla="*/ 222332 w 1084353"/>
                <a:gd name="connsiteY107" fmla="*/ 103632 h 552978"/>
                <a:gd name="connsiteX108" fmla="*/ 305676 w 1084353"/>
                <a:gd name="connsiteY108" fmla="*/ 101251 h 552978"/>
                <a:gd name="connsiteX109" fmla="*/ 298532 w 1084353"/>
                <a:gd name="connsiteY109" fmla="*/ 94107 h 552978"/>
                <a:gd name="connsiteX110" fmla="*/ 291389 w 1084353"/>
                <a:gd name="connsiteY110" fmla="*/ 91726 h 552978"/>
                <a:gd name="connsiteX111" fmla="*/ 291389 w 1084353"/>
                <a:gd name="connsiteY111" fmla="*/ 77439 h 552978"/>
                <a:gd name="connsiteX112" fmla="*/ 305676 w 1084353"/>
                <a:gd name="connsiteY112" fmla="*/ 72676 h 552978"/>
                <a:gd name="connsiteX113" fmla="*/ 308057 w 1084353"/>
                <a:gd name="connsiteY113" fmla="*/ 58389 h 552978"/>
                <a:gd name="connsiteX114" fmla="*/ 312820 w 1084353"/>
                <a:gd name="connsiteY114" fmla="*/ 27432 h 552978"/>
                <a:gd name="connsiteX115" fmla="*/ 343776 w 1084353"/>
                <a:gd name="connsiteY115" fmla="*/ 3620 h 552978"/>
                <a:gd name="connsiteX116" fmla="*/ 350920 w 1084353"/>
                <a:gd name="connsiteY116" fmla="*/ 6001 h 552978"/>
                <a:gd name="connsiteX117" fmla="*/ 355682 w 1084353"/>
                <a:gd name="connsiteY117" fmla="*/ 13145 h 552978"/>
                <a:gd name="connsiteX118" fmla="*/ 362826 w 1084353"/>
                <a:gd name="connsiteY118" fmla="*/ 17907 h 552978"/>
                <a:gd name="connsiteX119" fmla="*/ 372351 w 1084353"/>
                <a:gd name="connsiteY119" fmla="*/ 32195 h 552978"/>
                <a:gd name="connsiteX120" fmla="*/ 379495 w 1084353"/>
                <a:gd name="connsiteY120" fmla="*/ 27432 h 552978"/>
                <a:gd name="connsiteX121" fmla="*/ 381876 w 1084353"/>
                <a:gd name="connsiteY121" fmla="*/ 20289 h 552978"/>
                <a:gd name="connsiteX122" fmla="*/ 386639 w 1084353"/>
                <a:gd name="connsiteY122" fmla="*/ 13145 h 552978"/>
                <a:gd name="connsiteX123" fmla="*/ 389020 w 1084353"/>
                <a:gd name="connsiteY123" fmla="*/ 3620 h 552978"/>
                <a:gd name="connsiteX124" fmla="*/ 408070 w 1084353"/>
                <a:gd name="connsiteY124" fmla="*/ 6001 h 552978"/>
                <a:gd name="connsiteX125" fmla="*/ 419976 w 1084353"/>
                <a:gd name="connsiteY125" fmla="*/ 17907 h 552978"/>
                <a:gd name="connsiteX126" fmla="*/ 474745 w 1084353"/>
                <a:gd name="connsiteY126" fmla="*/ 20289 h 552978"/>
                <a:gd name="connsiteX127" fmla="*/ 489032 w 1084353"/>
                <a:gd name="connsiteY127" fmla="*/ 25051 h 552978"/>
                <a:gd name="connsiteX128" fmla="*/ 496176 w 1084353"/>
                <a:gd name="connsiteY128" fmla="*/ 29814 h 552978"/>
                <a:gd name="connsiteX129" fmla="*/ 503320 w 1084353"/>
                <a:gd name="connsiteY129" fmla="*/ 32195 h 552978"/>
                <a:gd name="connsiteX130" fmla="*/ 510464 w 1084353"/>
                <a:gd name="connsiteY130" fmla="*/ 36957 h 552978"/>
                <a:gd name="connsiteX131" fmla="*/ 524751 w 1084353"/>
                <a:gd name="connsiteY131" fmla="*/ 44101 h 552978"/>
                <a:gd name="connsiteX132" fmla="*/ 536657 w 1084353"/>
                <a:gd name="connsiteY132" fmla="*/ 58389 h 552978"/>
                <a:gd name="connsiteX133" fmla="*/ 543801 w 1084353"/>
                <a:gd name="connsiteY133" fmla="*/ 60770 h 552978"/>
                <a:gd name="connsiteX134" fmla="*/ 548564 w 1084353"/>
                <a:gd name="connsiteY134" fmla="*/ 67914 h 552978"/>
                <a:gd name="connsiteX135" fmla="*/ 562851 w 1084353"/>
                <a:gd name="connsiteY135" fmla="*/ 72676 h 552978"/>
                <a:gd name="connsiteX136" fmla="*/ 569995 w 1084353"/>
                <a:gd name="connsiteY136" fmla="*/ 75057 h 552978"/>
                <a:gd name="connsiteX137" fmla="*/ 577139 w 1084353"/>
                <a:gd name="connsiteY137" fmla="*/ 77439 h 552978"/>
                <a:gd name="connsiteX138" fmla="*/ 591426 w 1084353"/>
                <a:gd name="connsiteY138" fmla="*/ 79820 h 552978"/>
                <a:gd name="connsiteX139" fmla="*/ 605714 w 1084353"/>
                <a:gd name="connsiteY139" fmla="*/ 84582 h 552978"/>
                <a:gd name="connsiteX140" fmla="*/ 617620 w 1084353"/>
                <a:gd name="connsiteY140" fmla="*/ 108395 h 552978"/>
                <a:gd name="connsiteX141" fmla="*/ 624764 w 1084353"/>
                <a:gd name="connsiteY141" fmla="*/ 110776 h 552978"/>
                <a:gd name="connsiteX142" fmla="*/ 646195 w 1084353"/>
                <a:gd name="connsiteY142" fmla="*/ 125064 h 552978"/>
                <a:gd name="connsiteX143" fmla="*/ 653339 w 1084353"/>
                <a:gd name="connsiteY143" fmla="*/ 129826 h 552978"/>
                <a:gd name="connsiteX144" fmla="*/ 660482 w 1084353"/>
                <a:gd name="connsiteY144" fmla="*/ 132207 h 552978"/>
                <a:gd name="connsiteX145" fmla="*/ 677151 w 1084353"/>
                <a:gd name="connsiteY145" fmla="*/ 139351 h 552978"/>
                <a:gd name="connsiteX146" fmla="*/ 684295 w 1084353"/>
                <a:gd name="connsiteY146" fmla="*/ 141732 h 552978"/>
                <a:gd name="connsiteX147" fmla="*/ 698582 w 1084353"/>
                <a:gd name="connsiteY147" fmla="*/ 132207 h 552978"/>
                <a:gd name="connsiteX0" fmla="*/ 698582 w 1084353"/>
                <a:gd name="connsiteY0" fmla="*/ 132207 h 552978"/>
                <a:gd name="connsiteX1" fmla="*/ 710489 w 1084353"/>
                <a:gd name="connsiteY1" fmla="*/ 127445 h 552978"/>
                <a:gd name="connsiteX2" fmla="*/ 722395 w 1084353"/>
                <a:gd name="connsiteY2" fmla="*/ 113157 h 552978"/>
                <a:gd name="connsiteX3" fmla="*/ 727157 w 1084353"/>
                <a:gd name="connsiteY3" fmla="*/ 103632 h 552978"/>
                <a:gd name="connsiteX4" fmla="*/ 734301 w 1084353"/>
                <a:gd name="connsiteY4" fmla="*/ 96489 h 552978"/>
                <a:gd name="connsiteX5" fmla="*/ 736682 w 1084353"/>
                <a:gd name="connsiteY5" fmla="*/ 89345 h 552978"/>
                <a:gd name="connsiteX6" fmla="*/ 750970 w 1084353"/>
                <a:gd name="connsiteY6" fmla="*/ 82201 h 552978"/>
                <a:gd name="connsiteX7" fmla="*/ 789070 w 1084353"/>
                <a:gd name="connsiteY7" fmla="*/ 84582 h 552978"/>
                <a:gd name="connsiteX8" fmla="*/ 796214 w 1084353"/>
                <a:gd name="connsiteY8" fmla="*/ 103632 h 552978"/>
                <a:gd name="connsiteX9" fmla="*/ 800976 w 1084353"/>
                <a:gd name="connsiteY9" fmla="*/ 117920 h 552978"/>
                <a:gd name="connsiteX10" fmla="*/ 803357 w 1084353"/>
                <a:gd name="connsiteY10" fmla="*/ 125064 h 552978"/>
                <a:gd name="connsiteX11" fmla="*/ 810501 w 1084353"/>
                <a:gd name="connsiteY11" fmla="*/ 127445 h 552978"/>
                <a:gd name="connsiteX12" fmla="*/ 834314 w 1084353"/>
                <a:gd name="connsiteY12" fmla="*/ 125064 h 552978"/>
                <a:gd name="connsiteX13" fmla="*/ 841457 w 1084353"/>
                <a:gd name="connsiteY13" fmla="*/ 120301 h 552978"/>
                <a:gd name="connsiteX14" fmla="*/ 848601 w 1084353"/>
                <a:gd name="connsiteY14" fmla="*/ 117920 h 552978"/>
                <a:gd name="connsiteX15" fmla="*/ 862889 w 1084353"/>
                <a:gd name="connsiteY15" fmla="*/ 108395 h 552978"/>
                <a:gd name="connsiteX16" fmla="*/ 870032 w 1084353"/>
                <a:gd name="connsiteY16" fmla="*/ 103632 h 552978"/>
                <a:gd name="connsiteX17" fmla="*/ 877176 w 1084353"/>
                <a:gd name="connsiteY17" fmla="*/ 101251 h 552978"/>
                <a:gd name="connsiteX18" fmla="*/ 889082 w 1084353"/>
                <a:gd name="connsiteY18" fmla="*/ 103632 h 552978"/>
                <a:gd name="connsiteX19" fmla="*/ 900989 w 1084353"/>
                <a:gd name="connsiteY19" fmla="*/ 125064 h 552978"/>
                <a:gd name="connsiteX20" fmla="*/ 908132 w 1084353"/>
                <a:gd name="connsiteY20" fmla="*/ 129826 h 552978"/>
                <a:gd name="connsiteX21" fmla="*/ 922420 w 1084353"/>
                <a:gd name="connsiteY21" fmla="*/ 134589 h 552978"/>
                <a:gd name="connsiteX22" fmla="*/ 929564 w 1084353"/>
                <a:gd name="connsiteY22" fmla="*/ 139351 h 552978"/>
                <a:gd name="connsiteX23" fmla="*/ 984332 w 1084353"/>
                <a:gd name="connsiteY23" fmla="*/ 141732 h 552978"/>
                <a:gd name="connsiteX24" fmla="*/ 991476 w 1084353"/>
                <a:gd name="connsiteY24" fmla="*/ 144114 h 552978"/>
                <a:gd name="connsiteX25" fmla="*/ 1001001 w 1084353"/>
                <a:gd name="connsiteY25" fmla="*/ 151257 h 552978"/>
                <a:gd name="connsiteX26" fmla="*/ 1008145 w 1084353"/>
                <a:gd name="connsiteY26" fmla="*/ 156020 h 552978"/>
                <a:gd name="connsiteX27" fmla="*/ 1012907 w 1084353"/>
                <a:gd name="connsiteY27" fmla="*/ 184595 h 552978"/>
                <a:gd name="connsiteX28" fmla="*/ 1017670 w 1084353"/>
                <a:gd name="connsiteY28" fmla="*/ 198882 h 552978"/>
                <a:gd name="connsiteX29" fmla="*/ 1020051 w 1084353"/>
                <a:gd name="connsiteY29" fmla="*/ 206026 h 552978"/>
                <a:gd name="connsiteX30" fmla="*/ 1024814 w 1084353"/>
                <a:gd name="connsiteY30" fmla="*/ 270320 h 552978"/>
                <a:gd name="connsiteX31" fmla="*/ 1027195 w 1084353"/>
                <a:gd name="connsiteY31" fmla="*/ 277464 h 552978"/>
                <a:gd name="connsiteX32" fmla="*/ 1036720 w 1084353"/>
                <a:gd name="connsiteY32" fmla="*/ 291751 h 552978"/>
                <a:gd name="connsiteX33" fmla="*/ 1043864 w 1084353"/>
                <a:gd name="connsiteY33" fmla="*/ 296514 h 552978"/>
                <a:gd name="connsiteX34" fmla="*/ 1046245 w 1084353"/>
                <a:gd name="connsiteY34" fmla="*/ 303657 h 552978"/>
                <a:gd name="connsiteX35" fmla="*/ 1051007 w 1084353"/>
                <a:gd name="connsiteY35" fmla="*/ 310801 h 552978"/>
                <a:gd name="connsiteX36" fmla="*/ 1053389 w 1084353"/>
                <a:gd name="connsiteY36" fmla="*/ 322707 h 552978"/>
                <a:gd name="connsiteX37" fmla="*/ 1058151 w 1084353"/>
                <a:gd name="connsiteY37" fmla="*/ 336995 h 552978"/>
                <a:gd name="connsiteX38" fmla="*/ 1060532 w 1084353"/>
                <a:gd name="connsiteY38" fmla="*/ 346520 h 552978"/>
                <a:gd name="connsiteX39" fmla="*/ 1065295 w 1084353"/>
                <a:gd name="connsiteY39" fmla="*/ 360807 h 552978"/>
                <a:gd name="connsiteX40" fmla="*/ 1067676 w 1084353"/>
                <a:gd name="connsiteY40" fmla="*/ 367951 h 552978"/>
                <a:gd name="connsiteX41" fmla="*/ 1072439 w 1084353"/>
                <a:gd name="connsiteY41" fmla="*/ 387001 h 552978"/>
                <a:gd name="connsiteX42" fmla="*/ 1081964 w 1084353"/>
                <a:gd name="connsiteY42" fmla="*/ 401289 h 552978"/>
                <a:gd name="connsiteX43" fmla="*/ 1084345 w 1084353"/>
                <a:gd name="connsiteY43" fmla="*/ 408432 h 552978"/>
                <a:gd name="connsiteX44" fmla="*/ 1081964 w 1084353"/>
                <a:gd name="connsiteY44" fmla="*/ 425101 h 552978"/>
                <a:gd name="connsiteX45" fmla="*/ 1060532 w 1084353"/>
                <a:gd name="connsiteY45" fmla="*/ 441770 h 552978"/>
                <a:gd name="connsiteX46" fmla="*/ 1051007 w 1084353"/>
                <a:gd name="connsiteY46" fmla="*/ 456057 h 552978"/>
                <a:gd name="connsiteX47" fmla="*/ 884320 w 1084353"/>
                <a:gd name="connsiteY47" fmla="*/ 460820 h 552978"/>
                <a:gd name="connsiteX48" fmla="*/ 431882 w 1084353"/>
                <a:gd name="connsiteY48" fmla="*/ 463201 h 552978"/>
                <a:gd name="connsiteX49" fmla="*/ 417595 w 1084353"/>
                <a:gd name="connsiteY49" fmla="*/ 465582 h 552978"/>
                <a:gd name="connsiteX50" fmla="*/ 384257 w 1084353"/>
                <a:gd name="connsiteY50" fmla="*/ 467964 h 552978"/>
                <a:gd name="connsiteX51" fmla="*/ 369970 w 1084353"/>
                <a:gd name="connsiteY51" fmla="*/ 477489 h 552978"/>
                <a:gd name="connsiteX52" fmla="*/ 355682 w 1084353"/>
                <a:gd name="connsiteY52" fmla="*/ 482251 h 552978"/>
                <a:gd name="connsiteX53" fmla="*/ 339014 w 1084353"/>
                <a:gd name="connsiteY53" fmla="*/ 489395 h 552978"/>
                <a:gd name="connsiteX54" fmla="*/ 319964 w 1084353"/>
                <a:gd name="connsiteY54" fmla="*/ 501301 h 552978"/>
                <a:gd name="connsiteX55" fmla="*/ 222332 w 1084353"/>
                <a:gd name="connsiteY55" fmla="*/ 503682 h 552978"/>
                <a:gd name="connsiteX56" fmla="*/ 215189 w 1084353"/>
                <a:gd name="connsiteY56" fmla="*/ 508445 h 552978"/>
                <a:gd name="connsiteX57" fmla="*/ 208045 w 1084353"/>
                <a:gd name="connsiteY57" fmla="*/ 510826 h 552978"/>
                <a:gd name="connsiteX58" fmla="*/ 196139 w 1084353"/>
                <a:gd name="connsiteY58" fmla="*/ 515589 h 552978"/>
                <a:gd name="connsiteX59" fmla="*/ 188995 w 1084353"/>
                <a:gd name="connsiteY59" fmla="*/ 522732 h 552978"/>
                <a:gd name="connsiteX60" fmla="*/ 179470 w 1084353"/>
                <a:gd name="connsiteY60" fmla="*/ 537020 h 552978"/>
                <a:gd name="connsiteX61" fmla="*/ 174707 w 1084353"/>
                <a:gd name="connsiteY61" fmla="*/ 544164 h 552978"/>
                <a:gd name="connsiteX62" fmla="*/ 167564 w 1084353"/>
                <a:gd name="connsiteY62" fmla="*/ 551307 h 552978"/>
                <a:gd name="connsiteX63" fmla="*/ 3257 w 1084353"/>
                <a:gd name="connsiteY63" fmla="*/ 548926 h 552978"/>
                <a:gd name="connsiteX64" fmla="*/ 5639 w 1084353"/>
                <a:gd name="connsiteY64" fmla="*/ 527495 h 552978"/>
                <a:gd name="connsiteX65" fmla="*/ 15164 w 1084353"/>
                <a:gd name="connsiteY65" fmla="*/ 525114 h 552978"/>
                <a:gd name="connsiteX66" fmla="*/ 34214 w 1084353"/>
                <a:gd name="connsiteY66" fmla="*/ 520351 h 552978"/>
                <a:gd name="connsiteX67" fmla="*/ 50882 w 1084353"/>
                <a:gd name="connsiteY67" fmla="*/ 489395 h 552978"/>
                <a:gd name="connsiteX68" fmla="*/ 53264 w 1084353"/>
                <a:gd name="connsiteY68" fmla="*/ 482251 h 552978"/>
                <a:gd name="connsiteX69" fmla="*/ 67551 w 1084353"/>
                <a:gd name="connsiteY69" fmla="*/ 477489 h 552978"/>
                <a:gd name="connsiteX70" fmla="*/ 74695 w 1084353"/>
                <a:gd name="connsiteY70" fmla="*/ 475107 h 552978"/>
                <a:gd name="connsiteX71" fmla="*/ 79457 w 1084353"/>
                <a:gd name="connsiteY71" fmla="*/ 467964 h 552978"/>
                <a:gd name="connsiteX72" fmla="*/ 84220 w 1084353"/>
                <a:gd name="connsiteY72" fmla="*/ 453676 h 552978"/>
                <a:gd name="connsiteX73" fmla="*/ 86601 w 1084353"/>
                <a:gd name="connsiteY73" fmla="*/ 446532 h 552978"/>
                <a:gd name="connsiteX74" fmla="*/ 88982 w 1084353"/>
                <a:gd name="connsiteY74" fmla="*/ 439389 h 552978"/>
                <a:gd name="connsiteX75" fmla="*/ 93745 w 1084353"/>
                <a:gd name="connsiteY75" fmla="*/ 422720 h 552978"/>
                <a:gd name="connsiteX76" fmla="*/ 96126 w 1084353"/>
                <a:gd name="connsiteY76" fmla="*/ 396526 h 552978"/>
                <a:gd name="connsiteX77" fmla="*/ 100889 w 1084353"/>
                <a:gd name="connsiteY77" fmla="*/ 389382 h 552978"/>
                <a:gd name="connsiteX78" fmla="*/ 91364 w 1084353"/>
                <a:gd name="connsiteY78" fmla="*/ 372714 h 552978"/>
                <a:gd name="connsiteX79" fmla="*/ 88982 w 1084353"/>
                <a:gd name="connsiteY79" fmla="*/ 363189 h 552978"/>
                <a:gd name="connsiteX80" fmla="*/ 86601 w 1084353"/>
                <a:gd name="connsiteY80" fmla="*/ 351282 h 552978"/>
                <a:gd name="connsiteX81" fmla="*/ 79457 w 1084353"/>
                <a:gd name="connsiteY81" fmla="*/ 334614 h 552978"/>
                <a:gd name="connsiteX82" fmla="*/ 72314 w 1084353"/>
                <a:gd name="connsiteY82" fmla="*/ 329851 h 552978"/>
                <a:gd name="connsiteX83" fmla="*/ 67551 w 1084353"/>
                <a:gd name="connsiteY83" fmla="*/ 322707 h 552978"/>
                <a:gd name="connsiteX84" fmla="*/ 60407 w 1084353"/>
                <a:gd name="connsiteY84" fmla="*/ 320326 h 552978"/>
                <a:gd name="connsiteX85" fmla="*/ 46120 w 1084353"/>
                <a:gd name="connsiteY85" fmla="*/ 310801 h 552978"/>
                <a:gd name="connsiteX86" fmla="*/ 34214 w 1084353"/>
                <a:gd name="connsiteY86" fmla="*/ 296514 h 552978"/>
                <a:gd name="connsiteX87" fmla="*/ 24689 w 1084353"/>
                <a:gd name="connsiteY87" fmla="*/ 279845 h 552978"/>
                <a:gd name="connsiteX88" fmla="*/ 22307 w 1084353"/>
                <a:gd name="connsiteY88" fmla="*/ 229839 h 552978"/>
                <a:gd name="connsiteX89" fmla="*/ 29451 w 1084353"/>
                <a:gd name="connsiteY89" fmla="*/ 217932 h 552978"/>
                <a:gd name="connsiteX90" fmla="*/ 34214 w 1084353"/>
                <a:gd name="connsiteY90" fmla="*/ 210789 h 552978"/>
                <a:gd name="connsiteX91" fmla="*/ 55645 w 1084353"/>
                <a:gd name="connsiteY91" fmla="*/ 203645 h 552978"/>
                <a:gd name="connsiteX92" fmla="*/ 62789 w 1084353"/>
                <a:gd name="connsiteY92" fmla="*/ 201264 h 552978"/>
                <a:gd name="connsiteX93" fmla="*/ 69932 w 1084353"/>
                <a:gd name="connsiteY93" fmla="*/ 186976 h 552978"/>
                <a:gd name="connsiteX94" fmla="*/ 84220 w 1084353"/>
                <a:gd name="connsiteY94" fmla="*/ 163164 h 552978"/>
                <a:gd name="connsiteX95" fmla="*/ 86601 w 1084353"/>
                <a:gd name="connsiteY95" fmla="*/ 156020 h 552978"/>
                <a:gd name="connsiteX96" fmla="*/ 91364 w 1084353"/>
                <a:gd name="connsiteY96" fmla="*/ 136970 h 552978"/>
                <a:gd name="connsiteX97" fmla="*/ 98507 w 1084353"/>
                <a:gd name="connsiteY97" fmla="*/ 132207 h 552978"/>
                <a:gd name="connsiteX98" fmla="*/ 115176 w 1084353"/>
                <a:gd name="connsiteY98" fmla="*/ 125064 h 552978"/>
                <a:gd name="connsiteX99" fmla="*/ 122320 w 1084353"/>
                <a:gd name="connsiteY99" fmla="*/ 120301 h 552978"/>
                <a:gd name="connsiteX100" fmla="*/ 150895 w 1084353"/>
                <a:gd name="connsiteY100" fmla="*/ 113157 h 552978"/>
                <a:gd name="connsiteX101" fmla="*/ 158039 w 1084353"/>
                <a:gd name="connsiteY101" fmla="*/ 110776 h 552978"/>
                <a:gd name="connsiteX102" fmla="*/ 174707 w 1084353"/>
                <a:gd name="connsiteY102" fmla="*/ 89345 h 552978"/>
                <a:gd name="connsiteX103" fmla="*/ 181851 w 1084353"/>
                <a:gd name="connsiteY103" fmla="*/ 84582 h 552978"/>
                <a:gd name="connsiteX104" fmla="*/ 200901 w 1084353"/>
                <a:gd name="connsiteY104" fmla="*/ 89345 h 552978"/>
                <a:gd name="connsiteX105" fmla="*/ 215189 w 1084353"/>
                <a:gd name="connsiteY105" fmla="*/ 98870 h 552978"/>
                <a:gd name="connsiteX106" fmla="*/ 222332 w 1084353"/>
                <a:gd name="connsiteY106" fmla="*/ 103632 h 552978"/>
                <a:gd name="connsiteX107" fmla="*/ 305676 w 1084353"/>
                <a:gd name="connsiteY107" fmla="*/ 101251 h 552978"/>
                <a:gd name="connsiteX108" fmla="*/ 298532 w 1084353"/>
                <a:gd name="connsiteY108" fmla="*/ 94107 h 552978"/>
                <a:gd name="connsiteX109" fmla="*/ 291389 w 1084353"/>
                <a:gd name="connsiteY109" fmla="*/ 91726 h 552978"/>
                <a:gd name="connsiteX110" fmla="*/ 291389 w 1084353"/>
                <a:gd name="connsiteY110" fmla="*/ 77439 h 552978"/>
                <a:gd name="connsiteX111" fmla="*/ 305676 w 1084353"/>
                <a:gd name="connsiteY111" fmla="*/ 72676 h 552978"/>
                <a:gd name="connsiteX112" fmla="*/ 308057 w 1084353"/>
                <a:gd name="connsiteY112" fmla="*/ 58389 h 552978"/>
                <a:gd name="connsiteX113" fmla="*/ 312820 w 1084353"/>
                <a:gd name="connsiteY113" fmla="*/ 27432 h 552978"/>
                <a:gd name="connsiteX114" fmla="*/ 343776 w 1084353"/>
                <a:gd name="connsiteY114" fmla="*/ 3620 h 552978"/>
                <a:gd name="connsiteX115" fmla="*/ 350920 w 1084353"/>
                <a:gd name="connsiteY115" fmla="*/ 6001 h 552978"/>
                <a:gd name="connsiteX116" fmla="*/ 355682 w 1084353"/>
                <a:gd name="connsiteY116" fmla="*/ 13145 h 552978"/>
                <a:gd name="connsiteX117" fmla="*/ 362826 w 1084353"/>
                <a:gd name="connsiteY117" fmla="*/ 17907 h 552978"/>
                <a:gd name="connsiteX118" fmla="*/ 372351 w 1084353"/>
                <a:gd name="connsiteY118" fmla="*/ 32195 h 552978"/>
                <a:gd name="connsiteX119" fmla="*/ 379495 w 1084353"/>
                <a:gd name="connsiteY119" fmla="*/ 27432 h 552978"/>
                <a:gd name="connsiteX120" fmla="*/ 381876 w 1084353"/>
                <a:gd name="connsiteY120" fmla="*/ 20289 h 552978"/>
                <a:gd name="connsiteX121" fmla="*/ 386639 w 1084353"/>
                <a:gd name="connsiteY121" fmla="*/ 13145 h 552978"/>
                <a:gd name="connsiteX122" fmla="*/ 389020 w 1084353"/>
                <a:gd name="connsiteY122" fmla="*/ 3620 h 552978"/>
                <a:gd name="connsiteX123" fmla="*/ 408070 w 1084353"/>
                <a:gd name="connsiteY123" fmla="*/ 6001 h 552978"/>
                <a:gd name="connsiteX124" fmla="*/ 419976 w 1084353"/>
                <a:gd name="connsiteY124" fmla="*/ 17907 h 552978"/>
                <a:gd name="connsiteX125" fmla="*/ 474745 w 1084353"/>
                <a:gd name="connsiteY125" fmla="*/ 20289 h 552978"/>
                <a:gd name="connsiteX126" fmla="*/ 489032 w 1084353"/>
                <a:gd name="connsiteY126" fmla="*/ 25051 h 552978"/>
                <a:gd name="connsiteX127" fmla="*/ 496176 w 1084353"/>
                <a:gd name="connsiteY127" fmla="*/ 29814 h 552978"/>
                <a:gd name="connsiteX128" fmla="*/ 503320 w 1084353"/>
                <a:gd name="connsiteY128" fmla="*/ 32195 h 552978"/>
                <a:gd name="connsiteX129" fmla="*/ 510464 w 1084353"/>
                <a:gd name="connsiteY129" fmla="*/ 36957 h 552978"/>
                <a:gd name="connsiteX130" fmla="*/ 524751 w 1084353"/>
                <a:gd name="connsiteY130" fmla="*/ 44101 h 552978"/>
                <a:gd name="connsiteX131" fmla="*/ 536657 w 1084353"/>
                <a:gd name="connsiteY131" fmla="*/ 58389 h 552978"/>
                <a:gd name="connsiteX132" fmla="*/ 543801 w 1084353"/>
                <a:gd name="connsiteY132" fmla="*/ 60770 h 552978"/>
                <a:gd name="connsiteX133" fmla="*/ 548564 w 1084353"/>
                <a:gd name="connsiteY133" fmla="*/ 67914 h 552978"/>
                <a:gd name="connsiteX134" fmla="*/ 562851 w 1084353"/>
                <a:gd name="connsiteY134" fmla="*/ 72676 h 552978"/>
                <a:gd name="connsiteX135" fmla="*/ 569995 w 1084353"/>
                <a:gd name="connsiteY135" fmla="*/ 75057 h 552978"/>
                <a:gd name="connsiteX136" fmla="*/ 577139 w 1084353"/>
                <a:gd name="connsiteY136" fmla="*/ 77439 h 552978"/>
                <a:gd name="connsiteX137" fmla="*/ 591426 w 1084353"/>
                <a:gd name="connsiteY137" fmla="*/ 79820 h 552978"/>
                <a:gd name="connsiteX138" fmla="*/ 605714 w 1084353"/>
                <a:gd name="connsiteY138" fmla="*/ 84582 h 552978"/>
                <a:gd name="connsiteX139" fmla="*/ 617620 w 1084353"/>
                <a:gd name="connsiteY139" fmla="*/ 108395 h 552978"/>
                <a:gd name="connsiteX140" fmla="*/ 624764 w 1084353"/>
                <a:gd name="connsiteY140" fmla="*/ 110776 h 552978"/>
                <a:gd name="connsiteX141" fmla="*/ 646195 w 1084353"/>
                <a:gd name="connsiteY141" fmla="*/ 125064 h 552978"/>
                <a:gd name="connsiteX142" fmla="*/ 653339 w 1084353"/>
                <a:gd name="connsiteY142" fmla="*/ 129826 h 552978"/>
                <a:gd name="connsiteX143" fmla="*/ 660482 w 1084353"/>
                <a:gd name="connsiteY143" fmla="*/ 132207 h 552978"/>
                <a:gd name="connsiteX144" fmla="*/ 677151 w 1084353"/>
                <a:gd name="connsiteY144" fmla="*/ 139351 h 552978"/>
                <a:gd name="connsiteX145" fmla="*/ 684295 w 1084353"/>
                <a:gd name="connsiteY145" fmla="*/ 141732 h 552978"/>
                <a:gd name="connsiteX146" fmla="*/ 698582 w 1084353"/>
                <a:gd name="connsiteY146" fmla="*/ 132207 h 552978"/>
                <a:gd name="connsiteX0" fmla="*/ 698582 w 1084353"/>
                <a:gd name="connsiteY0" fmla="*/ 132207 h 552978"/>
                <a:gd name="connsiteX1" fmla="*/ 710489 w 1084353"/>
                <a:gd name="connsiteY1" fmla="*/ 127445 h 552978"/>
                <a:gd name="connsiteX2" fmla="*/ 722395 w 1084353"/>
                <a:gd name="connsiteY2" fmla="*/ 113157 h 552978"/>
                <a:gd name="connsiteX3" fmla="*/ 727157 w 1084353"/>
                <a:gd name="connsiteY3" fmla="*/ 103632 h 552978"/>
                <a:gd name="connsiteX4" fmla="*/ 734301 w 1084353"/>
                <a:gd name="connsiteY4" fmla="*/ 96489 h 552978"/>
                <a:gd name="connsiteX5" fmla="*/ 736682 w 1084353"/>
                <a:gd name="connsiteY5" fmla="*/ 89345 h 552978"/>
                <a:gd name="connsiteX6" fmla="*/ 750970 w 1084353"/>
                <a:gd name="connsiteY6" fmla="*/ 82201 h 552978"/>
                <a:gd name="connsiteX7" fmla="*/ 789070 w 1084353"/>
                <a:gd name="connsiteY7" fmla="*/ 84582 h 552978"/>
                <a:gd name="connsiteX8" fmla="*/ 796214 w 1084353"/>
                <a:gd name="connsiteY8" fmla="*/ 103632 h 552978"/>
                <a:gd name="connsiteX9" fmla="*/ 800976 w 1084353"/>
                <a:gd name="connsiteY9" fmla="*/ 117920 h 552978"/>
                <a:gd name="connsiteX10" fmla="*/ 803357 w 1084353"/>
                <a:gd name="connsiteY10" fmla="*/ 125064 h 552978"/>
                <a:gd name="connsiteX11" fmla="*/ 810501 w 1084353"/>
                <a:gd name="connsiteY11" fmla="*/ 127445 h 552978"/>
                <a:gd name="connsiteX12" fmla="*/ 834314 w 1084353"/>
                <a:gd name="connsiteY12" fmla="*/ 125064 h 552978"/>
                <a:gd name="connsiteX13" fmla="*/ 841457 w 1084353"/>
                <a:gd name="connsiteY13" fmla="*/ 120301 h 552978"/>
                <a:gd name="connsiteX14" fmla="*/ 848601 w 1084353"/>
                <a:gd name="connsiteY14" fmla="*/ 117920 h 552978"/>
                <a:gd name="connsiteX15" fmla="*/ 862889 w 1084353"/>
                <a:gd name="connsiteY15" fmla="*/ 108395 h 552978"/>
                <a:gd name="connsiteX16" fmla="*/ 870032 w 1084353"/>
                <a:gd name="connsiteY16" fmla="*/ 103632 h 552978"/>
                <a:gd name="connsiteX17" fmla="*/ 877176 w 1084353"/>
                <a:gd name="connsiteY17" fmla="*/ 101251 h 552978"/>
                <a:gd name="connsiteX18" fmla="*/ 889082 w 1084353"/>
                <a:gd name="connsiteY18" fmla="*/ 103632 h 552978"/>
                <a:gd name="connsiteX19" fmla="*/ 900989 w 1084353"/>
                <a:gd name="connsiteY19" fmla="*/ 125064 h 552978"/>
                <a:gd name="connsiteX20" fmla="*/ 908132 w 1084353"/>
                <a:gd name="connsiteY20" fmla="*/ 129826 h 552978"/>
                <a:gd name="connsiteX21" fmla="*/ 922420 w 1084353"/>
                <a:gd name="connsiteY21" fmla="*/ 134589 h 552978"/>
                <a:gd name="connsiteX22" fmla="*/ 929564 w 1084353"/>
                <a:gd name="connsiteY22" fmla="*/ 139351 h 552978"/>
                <a:gd name="connsiteX23" fmla="*/ 984332 w 1084353"/>
                <a:gd name="connsiteY23" fmla="*/ 141732 h 552978"/>
                <a:gd name="connsiteX24" fmla="*/ 991476 w 1084353"/>
                <a:gd name="connsiteY24" fmla="*/ 144114 h 552978"/>
                <a:gd name="connsiteX25" fmla="*/ 1001001 w 1084353"/>
                <a:gd name="connsiteY25" fmla="*/ 151257 h 552978"/>
                <a:gd name="connsiteX26" fmla="*/ 1008145 w 1084353"/>
                <a:gd name="connsiteY26" fmla="*/ 156020 h 552978"/>
                <a:gd name="connsiteX27" fmla="*/ 1012907 w 1084353"/>
                <a:gd name="connsiteY27" fmla="*/ 184595 h 552978"/>
                <a:gd name="connsiteX28" fmla="*/ 1017670 w 1084353"/>
                <a:gd name="connsiteY28" fmla="*/ 198882 h 552978"/>
                <a:gd name="connsiteX29" fmla="*/ 1020051 w 1084353"/>
                <a:gd name="connsiteY29" fmla="*/ 206026 h 552978"/>
                <a:gd name="connsiteX30" fmla="*/ 1024814 w 1084353"/>
                <a:gd name="connsiteY30" fmla="*/ 270320 h 552978"/>
                <a:gd name="connsiteX31" fmla="*/ 1027195 w 1084353"/>
                <a:gd name="connsiteY31" fmla="*/ 277464 h 552978"/>
                <a:gd name="connsiteX32" fmla="*/ 1036720 w 1084353"/>
                <a:gd name="connsiteY32" fmla="*/ 291751 h 552978"/>
                <a:gd name="connsiteX33" fmla="*/ 1043864 w 1084353"/>
                <a:gd name="connsiteY33" fmla="*/ 296514 h 552978"/>
                <a:gd name="connsiteX34" fmla="*/ 1046245 w 1084353"/>
                <a:gd name="connsiteY34" fmla="*/ 303657 h 552978"/>
                <a:gd name="connsiteX35" fmla="*/ 1051007 w 1084353"/>
                <a:gd name="connsiteY35" fmla="*/ 310801 h 552978"/>
                <a:gd name="connsiteX36" fmla="*/ 1053389 w 1084353"/>
                <a:gd name="connsiteY36" fmla="*/ 322707 h 552978"/>
                <a:gd name="connsiteX37" fmla="*/ 1058151 w 1084353"/>
                <a:gd name="connsiteY37" fmla="*/ 336995 h 552978"/>
                <a:gd name="connsiteX38" fmla="*/ 1060532 w 1084353"/>
                <a:gd name="connsiteY38" fmla="*/ 346520 h 552978"/>
                <a:gd name="connsiteX39" fmla="*/ 1065295 w 1084353"/>
                <a:gd name="connsiteY39" fmla="*/ 360807 h 552978"/>
                <a:gd name="connsiteX40" fmla="*/ 1067676 w 1084353"/>
                <a:gd name="connsiteY40" fmla="*/ 367951 h 552978"/>
                <a:gd name="connsiteX41" fmla="*/ 1072439 w 1084353"/>
                <a:gd name="connsiteY41" fmla="*/ 387001 h 552978"/>
                <a:gd name="connsiteX42" fmla="*/ 1081964 w 1084353"/>
                <a:gd name="connsiteY42" fmla="*/ 401289 h 552978"/>
                <a:gd name="connsiteX43" fmla="*/ 1084345 w 1084353"/>
                <a:gd name="connsiteY43" fmla="*/ 408432 h 552978"/>
                <a:gd name="connsiteX44" fmla="*/ 1081964 w 1084353"/>
                <a:gd name="connsiteY44" fmla="*/ 425101 h 552978"/>
                <a:gd name="connsiteX45" fmla="*/ 1060532 w 1084353"/>
                <a:gd name="connsiteY45" fmla="*/ 441770 h 552978"/>
                <a:gd name="connsiteX46" fmla="*/ 1051007 w 1084353"/>
                <a:gd name="connsiteY46" fmla="*/ 456057 h 552978"/>
                <a:gd name="connsiteX47" fmla="*/ 884320 w 1084353"/>
                <a:gd name="connsiteY47" fmla="*/ 460820 h 552978"/>
                <a:gd name="connsiteX48" fmla="*/ 431882 w 1084353"/>
                <a:gd name="connsiteY48" fmla="*/ 463201 h 552978"/>
                <a:gd name="connsiteX49" fmla="*/ 417595 w 1084353"/>
                <a:gd name="connsiteY49" fmla="*/ 465582 h 552978"/>
                <a:gd name="connsiteX50" fmla="*/ 384257 w 1084353"/>
                <a:gd name="connsiteY50" fmla="*/ 467964 h 552978"/>
                <a:gd name="connsiteX51" fmla="*/ 369970 w 1084353"/>
                <a:gd name="connsiteY51" fmla="*/ 477489 h 552978"/>
                <a:gd name="connsiteX52" fmla="*/ 355682 w 1084353"/>
                <a:gd name="connsiteY52" fmla="*/ 482251 h 552978"/>
                <a:gd name="connsiteX53" fmla="*/ 339014 w 1084353"/>
                <a:gd name="connsiteY53" fmla="*/ 489395 h 552978"/>
                <a:gd name="connsiteX54" fmla="*/ 319964 w 1084353"/>
                <a:gd name="connsiteY54" fmla="*/ 501301 h 552978"/>
                <a:gd name="connsiteX55" fmla="*/ 222332 w 1084353"/>
                <a:gd name="connsiteY55" fmla="*/ 503682 h 552978"/>
                <a:gd name="connsiteX56" fmla="*/ 215189 w 1084353"/>
                <a:gd name="connsiteY56" fmla="*/ 508445 h 552978"/>
                <a:gd name="connsiteX57" fmla="*/ 208045 w 1084353"/>
                <a:gd name="connsiteY57" fmla="*/ 510826 h 552978"/>
                <a:gd name="connsiteX58" fmla="*/ 196139 w 1084353"/>
                <a:gd name="connsiteY58" fmla="*/ 515589 h 552978"/>
                <a:gd name="connsiteX59" fmla="*/ 188995 w 1084353"/>
                <a:gd name="connsiteY59" fmla="*/ 522732 h 552978"/>
                <a:gd name="connsiteX60" fmla="*/ 179470 w 1084353"/>
                <a:gd name="connsiteY60" fmla="*/ 537020 h 552978"/>
                <a:gd name="connsiteX61" fmla="*/ 174707 w 1084353"/>
                <a:gd name="connsiteY61" fmla="*/ 544164 h 552978"/>
                <a:gd name="connsiteX62" fmla="*/ 167564 w 1084353"/>
                <a:gd name="connsiteY62" fmla="*/ 551307 h 552978"/>
                <a:gd name="connsiteX63" fmla="*/ 3257 w 1084353"/>
                <a:gd name="connsiteY63" fmla="*/ 548926 h 552978"/>
                <a:gd name="connsiteX64" fmla="*/ 5639 w 1084353"/>
                <a:gd name="connsiteY64" fmla="*/ 527495 h 552978"/>
                <a:gd name="connsiteX65" fmla="*/ 15164 w 1084353"/>
                <a:gd name="connsiteY65" fmla="*/ 525114 h 552978"/>
                <a:gd name="connsiteX66" fmla="*/ 50882 w 1084353"/>
                <a:gd name="connsiteY66" fmla="*/ 489395 h 552978"/>
                <a:gd name="connsiteX67" fmla="*/ 53264 w 1084353"/>
                <a:gd name="connsiteY67" fmla="*/ 482251 h 552978"/>
                <a:gd name="connsiteX68" fmla="*/ 67551 w 1084353"/>
                <a:gd name="connsiteY68" fmla="*/ 477489 h 552978"/>
                <a:gd name="connsiteX69" fmla="*/ 74695 w 1084353"/>
                <a:gd name="connsiteY69" fmla="*/ 475107 h 552978"/>
                <a:gd name="connsiteX70" fmla="*/ 79457 w 1084353"/>
                <a:gd name="connsiteY70" fmla="*/ 467964 h 552978"/>
                <a:gd name="connsiteX71" fmla="*/ 84220 w 1084353"/>
                <a:gd name="connsiteY71" fmla="*/ 453676 h 552978"/>
                <a:gd name="connsiteX72" fmla="*/ 86601 w 1084353"/>
                <a:gd name="connsiteY72" fmla="*/ 446532 h 552978"/>
                <a:gd name="connsiteX73" fmla="*/ 88982 w 1084353"/>
                <a:gd name="connsiteY73" fmla="*/ 439389 h 552978"/>
                <a:gd name="connsiteX74" fmla="*/ 93745 w 1084353"/>
                <a:gd name="connsiteY74" fmla="*/ 422720 h 552978"/>
                <a:gd name="connsiteX75" fmla="*/ 96126 w 1084353"/>
                <a:gd name="connsiteY75" fmla="*/ 396526 h 552978"/>
                <a:gd name="connsiteX76" fmla="*/ 100889 w 1084353"/>
                <a:gd name="connsiteY76" fmla="*/ 389382 h 552978"/>
                <a:gd name="connsiteX77" fmla="*/ 91364 w 1084353"/>
                <a:gd name="connsiteY77" fmla="*/ 372714 h 552978"/>
                <a:gd name="connsiteX78" fmla="*/ 88982 w 1084353"/>
                <a:gd name="connsiteY78" fmla="*/ 363189 h 552978"/>
                <a:gd name="connsiteX79" fmla="*/ 86601 w 1084353"/>
                <a:gd name="connsiteY79" fmla="*/ 351282 h 552978"/>
                <a:gd name="connsiteX80" fmla="*/ 79457 w 1084353"/>
                <a:gd name="connsiteY80" fmla="*/ 334614 h 552978"/>
                <a:gd name="connsiteX81" fmla="*/ 72314 w 1084353"/>
                <a:gd name="connsiteY81" fmla="*/ 329851 h 552978"/>
                <a:gd name="connsiteX82" fmla="*/ 67551 w 1084353"/>
                <a:gd name="connsiteY82" fmla="*/ 322707 h 552978"/>
                <a:gd name="connsiteX83" fmla="*/ 60407 w 1084353"/>
                <a:gd name="connsiteY83" fmla="*/ 320326 h 552978"/>
                <a:gd name="connsiteX84" fmla="*/ 46120 w 1084353"/>
                <a:gd name="connsiteY84" fmla="*/ 310801 h 552978"/>
                <a:gd name="connsiteX85" fmla="*/ 34214 w 1084353"/>
                <a:gd name="connsiteY85" fmla="*/ 296514 h 552978"/>
                <a:gd name="connsiteX86" fmla="*/ 24689 w 1084353"/>
                <a:gd name="connsiteY86" fmla="*/ 279845 h 552978"/>
                <a:gd name="connsiteX87" fmla="*/ 22307 w 1084353"/>
                <a:gd name="connsiteY87" fmla="*/ 229839 h 552978"/>
                <a:gd name="connsiteX88" fmla="*/ 29451 w 1084353"/>
                <a:gd name="connsiteY88" fmla="*/ 217932 h 552978"/>
                <a:gd name="connsiteX89" fmla="*/ 34214 w 1084353"/>
                <a:gd name="connsiteY89" fmla="*/ 210789 h 552978"/>
                <a:gd name="connsiteX90" fmla="*/ 55645 w 1084353"/>
                <a:gd name="connsiteY90" fmla="*/ 203645 h 552978"/>
                <a:gd name="connsiteX91" fmla="*/ 62789 w 1084353"/>
                <a:gd name="connsiteY91" fmla="*/ 201264 h 552978"/>
                <a:gd name="connsiteX92" fmla="*/ 69932 w 1084353"/>
                <a:gd name="connsiteY92" fmla="*/ 186976 h 552978"/>
                <a:gd name="connsiteX93" fmla="*/ 84220 w 1084353"/>
                <a:gd name="connsiteY93" fmla="*/ 163164 h 552978"/>
                <a:gd name="connsiteX94" fmla="*/ 86601 w 1084353"/>
                <a:gd name="connsiteY94" fmla="*/ 156020 h 552978"/>
                <a:gd name="connsiteX95" fmla="*/ 91364 w 1084353"/>
                <a:gd name="connsiteY95" fmla="*/ 136970 h 552978"/>
                <a:gd name="connsiteX96" fmla="*/ 98507 w 1084353"/>
                <a:gd name="connsiteY96" fmla="*/ 132207 h 552978"/>
                <a:gd name="connsiteX97" fmla="*/ 115176 w 1084353"/>
                <a:gd name="connsiteY97" fmla="*/ 125064 h 552978"/>
                <a:gd name="connsiteX98" fmla="*/ 122320 w 1084353"/>
                <a:gd name="connsiteY98" fmla="*/ 120301 h 552978"/>
                <a:gd name="connsiteX99" fmla="*/ 150895 w 1084353"/>
                <a:gd name="connsiteY99" fmla="*/ 113157 h 552978"/>
                <a:gd name="connsiteX100" fmla="*/ 158039 w 1084353"/>
                <a:gd name="connsiteY100" fmla="*/ 110776 h 552978"/>
                <a:gd name="connsiteX101" fmla="*/ 174707 w 1084353"/>
                <a:gd name="connsiteY101" fmla="*/ 89345 h 552978"/>
                <a:gd name="connsiteX102" fmla="*/ 181851 w 1084353"/>
                <a:gd name="connsiteY102" fmla="*/ 84582 h 552978"/>
                <a:gd name="connsiteX103" fmla="*/ 200901 w 1084353"/>
                <a:gd name="connsiteY103" fmla="*/ 89345 h 552978"/>
                <a:gd name="connsiteX104" fmla="*/ 215189 w 1084353"/>
                <a:gd name="connsiteY104" fmla="*/ 98870 h 552978"/>
                <a:gd name="connsiteX105" fmla="*/ 222332 w 1084353"/>
                <a:gd name="connsiteY105" fmla="*/ 103632 h 552978"/>
                <a:gd name="connsiteX106" fmla="*/ 305676 w 1084353"/>
                <a:gd name="connsiteY106" fmla="*/ 101251 h 552978"/>
                <a:gd name="connsiteX107" fmla="*/ 298532 w 1084353"/>
                <a:gd name="connsiteY107" fmla="*/ 94107 h 552978"/>
                <a:gd name="connsiteX108" fmla="*/ 291389 w 1084353"/>
                <a:gd name="connsiteY108" fmla="*/ 91726 h 552978"/>
                <a:gd name="connsiteX109" fmla="*/ 291389 w 1084353"/>
                <a:gd name="connsiteY109" fmla="*/ 77439 h 552978"/>
                <a:gd name="connsiteX110" fmla="*/ 305676 w 1084353"/>
                <a:gd name="connsiteY110" fmla="*/ 72676 h 552978"/>
                <a:gd name="connsiteX111" fmla="*/ 308057 w 1084353"/>
                <a:gd name="connsiteY111" fmla="*/ 58389 h 552978"/>
                <a:gd name="connsiteX112" fmla="*/ 312820 w 1084353"/>
                <a:gd name="connsiteY112" fmla="*/ 27432 h 552978"/>
                <a:gd name="connsiteX113" fmla="*/ 343776 w 1084353"/>
                <a:gd name="connsiteY113" fmla="*/ 3620 h 552978"/>
                <a:gd name="connsiteX114" fmla="*/ 350920 w 1084353"/>
                <a:gd name="connsiteY114" fmla="*/ 6001 h 552978"/>
                <a:gd name="connsiteX115" fmla="*/ 355682 w 1084353"/>
                <a:gd name="connsiteY115" fmla="*/ 13145 h 552978"/>
                <a:gd name="connsiteX116" fmla="*/ 362826 w 1084353"/>
                <a:gd name="connsiteY116" fmla="*/ 17907 h 552978"/>
                <a:gd name="connsiteX117" fmla="*/ 372351 w 1084353"/>
                <a:gd name="connsiteY117" fmla="*/ 32195 h 552978"/>
                <a:gd name="connsiteX118" fmla="*/ 379495 w 1084353"/>
                <a:gd name="connsiteY118" fmla="*/ 27432 h 552978"/>
                <a:gd name="connsiteX119" fmla="*/ 381876 w 1084353"/>
                <a:gd name="connsiteY119" fmla="*/ 20289 h 552978"/>
                <a:gd name="connsiteX120" fmla="*/ 386639 w 1084353"/>
                <a:gd name="connsiteY120" fmla="*/ 13145 h 552978"/>
                <a:gd name="connsiteX121" fmla="*/ 389020 w 1084353"/>
                <a:gd name="connsiteY121" fmla="*/ 3620 h 552978"/>
                <a:gd name="connsiteX122" fmla="*/ 408070 w 1084353"/>
                <a:gd name="connsiteY122" fmla="*/ 6001 h 552978"/>
                <a:gd name="connsiteX123" fmla="*/ 419976 w 1084353"/>
                <a:gd name="connsiteY123" fmla="*/ 17907 h 552978"/>
                <a:gd name="connsiteX124" fmla="*/ 474745 w 1084353"/>
                <a:gd name="connsiteY124" fmla="*/ 20289 h 552978"/>
                <a:gd name="connsiteX125" fmla="*/ 489032 w 1084353"/>
                <a:gd name="connsiteY125" fmla="*/ 25051 h 552978"/>
                <a:gd name="connsiteX126" fmla="*/ 496176 w 1084353"/>
                <a:gd name="connsiteY126" fmla="*/ 29814 h 552978"/>
                <a:gd name="connsiteX127" fmla="*/ 503320 w 1084353"/>
                <a:gd name="connsiteY127" fmla="*/ 32195 h 552978"/>
                <a:gd name="connsiteX128" fmla="*/ 510464 w 1084353"/>
                <a:gd name="connsiteY128" fmla="*/ 36957 h 552978"/>
                <a:gd name="connsiteX129" fmla="*/ 524751 w 1084353"/>
                <a:gd name="connsiteY129" fmla="*/ 44101 h 552978"/>
                <a:gd name="connsiteX130" fmla="*/ 536657 w 1084353"/>
                <a:gd name="connsiteY130" fmla="*/ 58389 h 552978"/>
                <a:gd name="connsiteX131" fmla="*/ 543801 w 1084353"/>
                <a:gd name="connsiteY131" fmla="*/ 60770 h 552978"/>
                <a:gd name="connsiteX132" fmla="*/ 548564 w 1084353"/>
                <a:gd name="connsiteY132" fmla="*/ 67914 h 552978"/>
                <a:gd name="connsiteX133" fmla="*/ 562851 w 1084353"/>
                <a:gd name="connsiteY133" fmla="*/ 72676 h 552978"/>
                <a:gd name="connsiteX134" fmla="*/ 569995 w 1084353"/>
                <a:gd name="connsiteY134" fmla="*/ 75057 h 552978"/>
                <a:gd name="connsiteX135" fmla="*/ 577139 w 1084353"/>
                <a:gd name="connsiteY135" fmla="*/ 77439 h 552978"/>
                <a:gd name="connsiteX136" fmla="*/ 591426 w 1084353"/>
                <a:gd name="connsiteY136" fmla="*/ 79820 h 552978"/>
                <a:gd name="connsiteX137" fmla="*/ 605714 w 1084353"/>
                <a:gd name="connsiteY137" fmla="*/ 84582 h 552978"/>
                <a:gd name="connsiteX138" fmla="*/ 617620 w 1084353"/>
                <a:gd name="connsiteY138" fmla="*/ 108395 h 552978"/>
                <a:gd name="connsiteX139" fmla="*/ 624764 w 1084353"/>
                <a:gd name="connsiteY139" fmla="*/ 110776 h 552978"/>
                <a:gd name="connsiteX140" fmla="*/ 646195 w 1084353"/>
                <a:gd name="connsiteY140" fmla="*/ 125064 h 552978"/>
                <a:gd name="connsiteX141" fmla="*/ 653339 w 1084353"/>
                <a:gd name="connsiteY141" fmla="*/ 129826 h 552978"/>
                <a:gd name="connsiteX142" fmla="*/ 660482 w 1084353"/>
                <a:gd name="connsiteY142" fmla="*/ 132207 h 552978"/>
                <a:gd name="connsiteX143" fmla="*/ 677151 w 1084353"/>
                <a:gd name="connsiteY143" fmla="*/ 139351 h 552978"/>
                <a:gd name="connsiteX144" fmla="*/ 684295 w 1084353"/>
                <a:gd name="connsiteY144" fmla="*/ 141732 h 552978"/>
                <a:gd name="connsiteX145" fmla="*/ 698582 w 1084353"/>
                <a:gd name="connsiteY145" fmla="*/ 132207 h 552978"/>
                <a:gd name="connsiteX0" fmla="*/ 698582 w 1084353"/>
                <a:gd name="connsiteY0" fmla="*/ 132207 h 552978"/>
                <a:gd name="connsiteX1" fmla="*/ 710489 w 1084353"/>
                <a:gd name="connsiteY1" fmla="*/ 127445 h 552978"/>
                <a:gd name="connsiteX2" fmla="*/ 722395 w 1084353"/>
                <a:gd name="connsiteY2" fmla="*/ 113157 h 552978"/>
                <a:gd name="connsiteX3" fmla="*/ 727157 w 1084353"/>
                <a:gd name="connsiteY3" fmla="*/ 103632 h 552978"/>
                <a:gd name="connsiteX4" fmla="*/ 734301 w 1084353"/>
                <a:gd name="connsiteY4" fmla="*/ 96489 h 552978"/>
                <a:gd name="connsiteX5" fmla="*/ 736682 w 1084353"/>
                <a:gd name="connsiteY5" fmla="*/ 89345 h 552978"/>
                <a:gd name="connsiteX6" fmla="*/ 750970 w 1084353"/>
                <a:gd name="connsiteY6" fmla="*/ 82201 h 552978"/>
                <a:gd name="connsiteX7" fmla="*/ 789070 w 1084353"/>
                <a:gd name="connsiteY7" fmla="*/ 84582 h 552978"/>
                <a:gd name="connsiteX8" fmla="*/ 796214 w 1084353"/>
                <a:gd name="connsiteY8" fmla="*/ 103632 h 552978"/>
                <a:gd name="connsiteX9" fmla="*/ 800976 w 1084353"/>
                <a:gd name="connsiteY9" fmla="*/ 117920 h 552978"/>
                <a:gd name="connsiteX10" fmla="*/ 803357 w 1084353"/>
                <a:gd name="connsiteY10" fmla="*/ 125064 h 552978"/>
                <a:gd name="connsiteX11" fmla="*/ 810501 w 1084353"/>
                <a:gd name="connsiteY11" fmla="*/ 127445 h 552978"/>
                <a:gd name="connsiteX12" fmla="*/ 834314 w 1084353"/>
                <a:gd name="connsiteY12" fmla="*/ 125064 h 552978"/>
                <a:gd name="connsiteX13" fmla="*/ 841457 w 1084353"/>
                <a:gd name="connsiteY13" fmla="*/ 120301 h 552978"/>
                <a:gd name="connsiteX14" fmla="*/ 848601 w 1084353"/>
                <a:gd name="connsiteY14" fmla="*/ 117920 h 552978"/>
                <a:gd name="connsiteX15" fmla="*/ 862889 w 1084353"/>
                <a:gd name="connsiteY15" fmla="*/ 108395 h 552978"/>
                <a:gd name="connsiteX16" fmla="*/ 870032 w 1084353"/>
                <a:gd name="connsiteY16" fmla="*/ 103632 h 552978"/>
                <a:gd name="connsiteX17" fmla="*/ 877176 w 1084353"/>
                <a:gd name="connsiteY17" fmla="*/ 101251 h 552978"/>
                <a:gd name="connsiteX18" fmla="*/ 889082 w 1084353"/>
                <a:gd name="connsiteY18" fmla="*/ 103632 h 552978"/>
                <a:gd name="connsiteX19" fmla="*/ 900989 w 1084353"/>
                <a:gd name="connsiteY19" fmla="*/ 125064 h 552978"/>
                <a:gd name="connsiteX20" fmla="*/ 908132 w 1084353"/>
                <a:gd name="connsiteY20" fmla="*/ 129826 h 552978"/>
                <a:gd name="connsiteX21" fmla="*/ 922420 w 1084353"/>
                <a:gd name="connsiteY21" fmla="*/ 134589 h 552978"/>
                <a:gd name="connsiteX22" fmla="*/ 929564 w 1084353"/>
                <a:gd name="connsiteY22" fmla="*/ 139351 h 552978"/>
                <a:gd name="connsiteX23" fmla="*/ 984332 w 1084353"/>
                <a:gd name="connsiteY23" fmla="*/ 141732 h 552978"/>
                <a:gd name="connsiteX24" fmla="*/ 991476 w 1084353"/>
                <a:gd name="connsiteY24" fmla="*/ 144114 h 552978"/>
                <a:gd name="connsiteX25" fmla="*/ 1001001 w 1084353"/>
                <a:gd name="connsiteY25" fmla="*/ 151257 h 552978"/>
                <a:gd name="connsiteX26" fmla="*/ 1008145 w 1084353"/>
                <a:gd name="connsiteY26" fmla="*/ 156020 h 552978"/>
                <a:gd name="connsiteX27" fmla="*/ 1012907 w 1084353"/>
                <a:gd name="connsiteY27" fmla="*/ 184595 h 552978"/>
                <a:gd name="connsiteX28" fmla="*/ 1017670 w 1084353"/>
                <a:gd name="connsiteY28" fmla="*/ 198882 h 552978"/>
                <a:gd name="connsiteX29" fmla="*/ 1020051 w 1084353"/>
                <a:gd name="connsiteY29" fmla="*/ 206026 h 552978"/>
                <a:gd name="connsiteX30" fmla="*/ 1024814 w 1084353"/>
                <a:gd name="connsiteY30" fmla="*/ 270320 h 552978"/>
                <a:gd name="connsiteX31" fmla="*/ 1027195 w 1084353"/>
                <a:gd name="connsiteY31" fmla="*/ 277464 h 552978"/>
                <a:gd name="connsiteX32" fmla="*/ 1036720 w 1084353"/>
                <a:gd name="connsiteY32" fmla="*/ 291751 h 552978"/>
                <a:gd name="connsiteX33" fmla="*/ 1043864 w 1084353"/>
                <a:gd name="connsiteY33" fmla="*/ 296514 h 552978"/>
                <a:gd name="connsiteX34" fmla="*/ 1046245 w 1084353"/>
                <a:gd name="connsiteY34" fmla="*/ 303657 h 552978"/>
                <a:gd name="connsiteX35" fmla="*/ 1051007 w 1084353"/>
                <a:gd name="connsiteY35" fmla="*/ 310801 h 552978"/>
                <a:gd name="connsiteX36" fmla="*/ 1053389 w 1084353"/>
                <a:gd name="connsiteY36" fmla="*/ 322707 h 552978"/>
                <a:gd name="connsiteX37" fmla="*/ 1058151 w 1084353"/>
                <a:gd name="connsiteY37" fmla="*/ 336995 h 552978"/>
                <a:gd name="connsiteX38" fmla="*/ 1060532 w 1084353"/>
                <a:gd name="connsiteY38" fmla="*/ 346520 h 552978"/>
                <a:gd name="connsiteX39" fmla="*/ 1065295 w 1084353"/>
                <a:gd name="connsiteY39" fmla="*/ 360807 h 552978"/>
                <a:gd name="connsiteX40" fmla="*/ 1067676 w 1084353"/>
                <a:gd name="connsiteY40" fmla="*/ 367951 h 552978"/>
                <a:gd name="connsiteX41" fmla="*/ 1072439 w 1084353"/>
                <a:gd name="connsiteY41" fmla="*/ 387001 h 552978"/>
                <a:gd name="connsiteX42" fmla="*/ 1081964 w 1084353"/>
                <a:gd name="connsiteY42" fmla="*/ 401289 h 552978"/>
                <a:gd name="connsiteX43" fmla="*/ 1084345 w 1084353"/>
                <a:gd name="connsiteY43" fmla="*/ 408432 h 552978"/>
                <a:gd name="connsiteX44" fmla="*/ 1081964 w 1084353"/>
                <a:gd name="connsiteY44" fmla="*/ 425101 h 552978"/>
                <a:gd name="connsiteX45" fmla="*/ 1060532 w 1084353"/>
                <a:gd name="connsiteY45" fmla="*/ 441770 h 552978"/>
                <a:gd name="connsiteX46" fmla="*/ 1051007 w 1084353"/>
                <a:gd name="connsiteY46" fmla="*/ 456057 h 552978"/>
                <a:gd name="connsiteX47" fmla="*/ 884320 w 1084353"/>
                <a:gd name="connsiteY47" fmla="*/ 460820 h 552978"/>
                <a:gd name="connsiteX48" fmla="*/ 431882 w 1084353"/>
                <a:gd name="connsiteY48" fmla="*/ 463201 h 552978"/>
                <a:gd name="connsiteX49" fmla="*/ 417595 w 1084353"/>
                <a:gd name="connsiteY49" fmla="*/ 465582 h 552978"/>
                <a:gd name="connsiteX50" fmla="*/ 384257 w 1084353"/>
                <a:gd name="connsiteY50" fmla="*/ 467964 h 552978"/>
                <a:gd name="connsiteX51" fmla="*/ 369970 w 1084353"/>
                <a:gd name="connsiteY51" fmla="*/ 477489 h 552978"/>
                <a:gd name="connsiteX52" fmla="*/ 355682 w 1084353"/>
                <a:gd name="connsiteY52" fmla="*/ 482251 h 552978"/>
                <a:gd name="connsiteX53" fmla="*/ 339014 w 1084353"/>
                <a:gd name="connsiteY53" fmla="*/ 489395 h 552978"/>
                <a:gd name="connsiteX54" fmla="*/ 319964 w 1084353"/>
                <a:gd name="connsiteY54" fmla="*/ 501301 h 552978"/>
                <a:gd name="connsiteX55" fmla="*/ 222332 w 1084353"/>
                <a:gd name="connsiteY55" fmla="*/ 503682 h 552978"/>
                <a:gd name="connsiteX56" fmla="*/ 215189 w 1084353"/>
                <a:gd name="connsiteY56" fmla="*/ 508445 h 552978"/>
                <a:gd name="connsiteX57" fmla="*/ 208045 w 1084353"/>
                <a:gd name="connsiteY57" fmla="*/ 510826 h 552978"/>
                <a:gd name="connsiteX58" fmla="*/ 196139 w 1084353"/>
                <a:gd name="connsiteY58" fmla="*/ 515589 h 552978"/>
                <a:gd name="connsiteX59" fmla="*/ 188995 w 1084353"/>
                <a:gd name="connsiteY59" fmla="*/ 522732 h 552978"/>
                <a:gd name="connsiteX60" fmla="*/ 179470 w 1084353"/>
                <a:gd name="connsiteY60" fmla="*/ 537020 h 552978"/>
                <a:gd name="connsiteX61" fmla="*/ 174707 w 1084353"/>
                <a:gd name="connsiteY61" fmla="*/ 544164 h 552978"/>
                <a:gd name="connsiteX62" fmla="*/ 167564 w 1084353"/>
                <a:gd name="connsiteY62" fmla="*/ 551307 h 552978"/>
                <a:gd name="connsiteX63" fmla="*/ 3257 w 1084353"/>
                <a:gd name="connsiteY63" fmla="*/ 548926 h 552978"/>
                <a:gd name="connsiteX64" fmla="*/ 5639 w 1084353"/>
                <a:gd name="connsiteY64" fmla="*/ 527495 h 552978"/>
                <a:gd name="connsiteX65" fmla="*/ 15164 w 1084353"/>
                <a:gd name="connsiteY65" fmla="*/ 525114 h 552978"/>
                <a:gd name="connsiteX66" fmla="*/ 50882 w 1084353"/>
                <a:gd name="connsiteY66" fmla="*/ 489395 h 552978"/>
                <a:gd name="connsiteX67" fmla="*/ 53264 w 1084353"/>
                <a:gd name="connsiteY67" fmla="*/ 482251 h 552978"/>
                <a:gd name="connsiteX68" fmla="*/ 67551 w 1084353"/>
                <a:gd name="connsiteY68" fmla="*/ 477489 h 552978"/>
                <a:gd name="connsiteX69" fmla="*/ 74695 w 1084353"/>
                <a:gd name="connsiteY69" fmla="*/ 475107 h 552978"/>
                <a:gd name="connsiteX70" fmla="*/ 79457 w 1084353"/>
                <a:gd name="connsiteY70" fmla="*/ 467964 h 552978"/>
                <a:gd name="connsiteX71" fmla="*/ 84220 w 1084353"/>
                <a:gd name="connsiteY71" fmla="*/ 453676 h 552978"/>
                <a:gd name="connsiteX72" fmla="*/ 86601 w 1084353"/>
                <a:gd name="connsiteY72" fmla="*/ 446532 h 552978"/>
                <a:gd name="connsiteX73" fmla="*/ 88982 w 1084353"/>
                <a:gd name="connsiteY73" fmla="*/ 439389 h 552978"/>
                <a:gd name="connsiteX74" fmla="*/ 93745 w 1084353"/>
                <a:gd name="connsiteY74" fmla="*/ 422720 h 552978"/>
                <a:gd name="connsiteX75" fmla="*/ 96126 w 1084353"/>
                <a:gd name="connsiteY75" fmla="*/ 396526 h 552978"/>
                <a:gd name="connsiteX76" fmla="*/ 91364 w 1084353"/>
                <a:gd name="connsiteY76" fmla="*/ 372714 h 552978"/>
                <a:gd name="connsiteX77" fmla="*/ 88982 w 1084353"/>
                <a:gd name="connsiteY77" fmla="*/ 363189 h 552978"/>
                <a:gd name="connsiteX78" fmla="*/ 86601 w 1084353"/>
                <a:gd name="connsiteY78" fmla="*/ 351282 h 552978"/>
                <a:gd name="connsiteX79" fmla="*/ 79457 w 1084353"/>
                <a:gd name="connsiteY79" fmla="*/ 334614 h 552978"/>
                <a:gd name="connsiteX80" fmla="*/ 72314 w 1084353"/>
                <a:gd name="connsiteY80" fmla="*/ 329851 h 552978"/>
                <a:gd name="connsiteX81" fmla="*/ 67551 w 1084353"/>
                <a:gd name="connsiteY81" fmla="*/ 322707 h 552978"/>
                <a:gd name="connsiteX82" fmla="*/ 60407 w 1084353"/>
                <a:gd name="connsiteY82" fmla="*/ 320326 h 552978"/>
                <a:gd name="connsiteX83" fmla="*/ 46120 w 1084353"/>
                <a:gd name="connsiteY83" fmla="*/ 310801 h 552978"/>
                <a:gd name="connsiteX84" fmla="*/ 34214 w 1084353"/>
                <a:gd name="connsiteY84" fmla="*/ 296514 h 552978"/>
                <a:gd name="connsiteX85" fmla="*/ 24689 w 1084353"/>
                <a:gd name="connsiteY85" fmla="*/ 279845 h 552978"/>
                <a:gd name="connsiteX86" fmla="*/ 22307 w 1084353"/>
                <a:gd name="connsiteY86" fmla="*/ 229839 h 552978"/>
                <a:gd name="connsiteX87" fmla="*/ 29451 w 1084353"/>
                <a:gd name="connsiteY87" fmla="*/ 217932 h 552978"/>
                <a:gd name="connsiteX88" fmla="*/ 34214 w 1084353"/>
                <a:gd name="connsiteY88" fmla="*/ 210789 h 552978"/>
                <a:gd name="connsiteX89" fmla="*/ 55645 w 1084353"/>
                <a:gd name="connsiteY89" fmla="*/ 203645 h 552978"/>
                <a:gd name="connsiteX90" fmla="*/ 62789 w 1084353"/>
                <a:gd name="connsiteY90" fmla="*/ 201264 h 552978"/>
                <a:gd name="connsiteX91" fmla="*/ 69932 w 1084353"/>
                <a:gd name="connsiteY91" fmla="*/ 186976 h 552978"/>
                <a:gd name="connsiteX92" fmla="*/ 84220 w 1084353"/>
                <a:gd name="connsiteY92" fmla="*/ 163164 h 552978"/>
                <a:gd name="connsiteX93" fmla="*/ 86601 w 1084353"/>
                <a:gd name="connsiteY93" fmla="*/ 156020 h 552978"/>
                <a:gd name="connsiteX94" fmla="*/ 91364 w 1084353"/>
                <a:gd name="connsiteY94" fmla="*/ 136970 h 552978"/>
                <a:gd name="connsiteX95" fmla="*/ 98507 w 1084353"/>
                <a:gd name="connsiteY95" fmla="*/ 132207 h 552978"/>
                <a:gd name="connsiteX96" fmla="*/ 115176 w 1084353"/>
                <a:gd name="connsiteY96" fmla="*/ 125064 h 552978"/>
                <a:gd name="connsiteX97" fmla="*/ 122320 w 1084353"/>
                <a:gd name="connsiteY97" fmla="*/ 120301 h 552978"/>
                <a:gd name="connsiteX98" fmla="*/ 150895 w 1084353"/>
                <a:gd name="connsiteY98" fmla="*/ 113157 h 552978"/>
                <a:gd name="connsiteX99" fmla="*/ 158039 w 1084353"/>
                <a:gd name="connsiteY99" fmla="*/ 110776 h 552978"/>
                <a:gd name="connsiteX100" fmla="*/ 174707 w 1084353"/>
                <a:gd name="connsiteY100" fmla="*/ 89345 h 552978"/>
                <a:gd name="connsiteX101" fmla="*/ 181851 w 1084353"/>
                <a:gd name="connsiteY101" fmla="*/ 84582 h 552978"/>
                <a:gd name="connsiteX102" fmla="*/ 200901 w 1084353"/>
                <a:gd name="connsiteY102" fmla="*/ 89345 h 552978"/>
                <a:gd name="connsiteX103" fmla="*/ 215189 w 1084353"/>
                <a:gd name="connsiteY103" fmla="*/ 98870 h 552978"/>
                <a:gd name="connsiteX104" fmla="*/ 222332 w 1084353"/>
                <a:gd name="connsiteY104" fmla="*/ 103632 h 552978"/>
                <a:gd name="connsiteX105" fmla="*/ 305676 w 1084353"/>
                <a:gd name="connsiteY105" fmla="*/ 101251 h 552978"/>
                <a:gd name="connsiteX106" fmla="*/ 298532 w 1084353"/>
                <a:gd name="connsiteY106" fmla="*/ 94107 h 552978"/>
                <a:gd name="connsiteX107" fmla="*/ 291389 w 1084353"/>
                <a:gd name="connsiteY107" fmla="*/ 91726 h 552978"/>
                <a:gd name="connsiteX108" fmla="*/ 291389 w 1084353"/>
                <a:gd name="connsiteY108" fmla="*/ 77439 h 552978"/>
                <a:gd name="connsiteX109" fmla="*/ 305676 w 1084353"/>
                <a:gd name="connsiteY109" fmla="*/ 72676 h 552978"/>
                <a:gd name="connsiteX110" fmla="*/ 308057 w 1084353"/>
                <a:gd name="connsiteY110" fmla="*/ 58389 h 552978"/>
                <a:gd name="connsiteX111" fmla="*/ 312820 w 1084353"/>
                <a:gd name="connsiteY111" fmla="*/ 27432 h 552978"/>
                <a:gd name="connsiteX112" fmla="*/ 343776 w 1084353"/>
                <a:gd name="connsiteY112" fmla="*/ 3620 h 552978"/>
                <a:gd name="connsiteX113" fmla="*/ 350920 w 1084353"/>
                <a:gd name="connsiteY113" fmla="*/ 6001 h 552978"/>
                <a:gd name="connsiteX114" fmla="*/ 355682 w 1084353"/>
                <a:gd name="connsiteY114" fmla="*/ 13145 h 552978"/>
                <a:gd name="connsiteX115" fmla="*/ 362826 w 1084353"/>
                <a:gd name="connsiteY115" fmla="*/ 17907 h 552978"/>
                <a:gd name="connsiteX116" fmla="*/ 372351 w 1084353"/>
                <a:gd name="connsiteY116" fmla="*/ 32195 h 552978"/>
                <a:gd name="connsiteX117" fmla="*/ 379495 w 1084353"/>
                <a:gd name="connsiteY117" fmla="*/ 27432 h 552978"/>
                <a:gd name="connsiteX118" fmla="*/ 381876 w 1084353"/>
                <a:gd name="connsiteY118" fmla="*/ 20289 h 552978"/>
                <a:gd name="connsiteX119" fmla="*/ 386639 w 1084353"/>
                <a:gd name="connsiteY119" fmla="*/ 13145 h 552978"/>
                <a:gd name="connsiteX120" fmla="*/ 389020 w 1084353"/>
                <a:gd name="connsiteY120" fmla="*/ 3620 h 552978"/>
                <a:gd name="connsiteX121" fmla="*/ 408070 w 1084353"/>
                <a:gd name="connsiteY121" fmla="*/ 6001 h 552978"/>
                <a:gd name="connsiteX122" fmla="*/ 419976 w 1084353"/>
                <a:gd name="connsiteY122" fmla="*/ 17907 h 552978"/>
                <a:gd name="connsiteX123" fmla="*/ 474745 w 1084353"/>
                <a:gd name="connsiteY123" fmla="*/ 20289 h 552978"/>
                <a:gd name="connsiteX124" fmla="*/ 489032 w 1084353"/>
                <a:gd name="connsiteY124" fmla="*/ 25051 h 552978"/>
                <a:gd name="connsiteX125" fmla="*/ 496176 w 1084353"/>
                <a:gd name="connsiteY125" fmla="*/ 29814 h 552978"/>
                <a:gd name="connsiteX126" fmla="*/ 503320 w 1084353"/>
                <a:gd name="connsiteY126" fmla="*/ 32195 h 552978"/>
                <a:gd name="connsiteX127" fmla="*/ 510464 w 1084353"/>
                <a:gd name="connsiteY127" fmla="*/ 36957 h 552978"/>
                <a:gd name="connsiteX128" fmla="*/ 524751 w 1084353"/>
                <a:gd name="connsiteY128" fmla="*/ 44101 h 552978"/>
                <a:gd name="connsiteX129" fmla="*/ 536657 w 1084353"/>
                <a:gd name="connsiteY129" fmla="*/ 58389 h 552978"/>
                <a:gd name="connsiteX130" fmla="*/ 543801 w 1084353"/>
                <a:gd name="connsiteY130" fmla="*/ 60770 h 552978"/>
                <a:gd name="connsiteX131" fmla="*/ 548564 w 1084353"/>
                <a:gd name="connsiteY131" fmla="*/ 67914 h 552978"/>
                <a:gd name="connsiteX132" fmla="*/ 562851 w 1084353"/>
                <a:gd name="connsiteY132" fmla="*/ 72676 h 552978"/>
                <a:gd name="connsiteX133" fmla="*/ 569995 w 1084353"/>
                <a:gd name="connsiteY133" fmla="*/ 75057 h 552978"/>
                <a:gd name="connsiteX134" fmla="*/ 577139 w 1084353"/>
                <a:gd name="connsiteY134" fmla="*/ 77439 h 552978"/>
                <a:gd name="connsiteX135" fmla="*/ 591426 w 1084353"/>
                <a:gd name="connsiteY135" fmla="*/ 79820 h 552978"/>
                <a:gd name="connsiteX136" fmla="*/ 605714 w 1084353"/>
                <a:gd name="connsiteY136" fmla="*/ 84582 h 552978"/>
                <a:gd name="connsiteX137" fmla="*/ 617620 w 1084353"/>
                <a:gd name="connsiteY137" fmla="*/ 108395 h 552978"/>
                <a:gd name="connsiteX138" fmla="*/ 624764 w 1084353"/>
                <a:gd name="connsiteY138" fmla="*/ 110776 h 552978"/>
                <a:gd name="connsiteX139" fmla="*/ 646195 w 1084353"/>
                <a:gd name="connsiteY139" fmla="*/ 125064 h 552978"/>
                <a:gd name="connsiteX140" fmla="*/ 653339 w 1084353"/>
                <a:gd name="connsiteY140" fmla="*/ 129826 h 552978"/>
                <a:gd name="connsiteX141" fmla="*/ 660482 w 1084353"/>
                <a:gd name="connsiteY141" fmla="*/ 132207 h 552978"/>
                <a:gd name="connsiteX142" fmla="*/ 677151 w 1084353"/>
                <a:gd name="connsiteY142" fmla="*/ 139351 h 552978"/>
                <a:gd name="connsiteX143" fmla="*/ 684295 w 1084353"/>
                <a:gd name="connsiteY143" fmla="*/ 141732 h 552978"/>
                <a:gd name="connsiteX144" fmla="*/ 698582 w 1084353"/>
                <a:gd name="connsiteY144" fmla="*/ 132207 h 552978"/>
                <a:gd name="connsiteX0" fmla="*/ 698487 w 1084258"/>
                <a:gd name="connsiteY0" fmla="*/ 132207 h 552978"/>
                <a:gd name="connsiteX1" fmla="*/ 710394 w 1084258"/>
                <a:gd name="connsiteY1" fmla="*/ 127445 h 552978"/>
                <a:gd name="connsiteX2" fmla="*/ 722300 w 1084258"/>
                <a:gd name="connsiteY2" fmla="*/ 113157 h 552978"/>
                <a:gd name="connsiteX3" fmla="*/ 727062 w 1084258"/>
                <a:gd name="connsiteY3" fmla="*/ 103632 h 552978"/>
                <a:gd name="connsiteX4" fmla="*/ 734206 w 1084258"/>
                <a:gd name="connsiteY4" fmla="*/ 96489 h 552978"/>
                <a:gd name="connsiteX5" fmla="*/ 736587 w 1084258"/>
                <a:gd name="connsiteY5" fmla="*/ 89345 h 552978"/>
                <a:gd name="connsiteX6" fmla="*/ 750875 w 1084258"/>
                <a:gd name="connsiteY6" fmla="*/ 82201 h 552978"/>
                <a:gd name="connsiteX7" fmla="*/ 788975 w 1084258"/>
                <a:gd name="connsiteY7" fmla="*/ 84582 h 552978"/>
                <a:gd name="connsiteX8" fmla="*/ 796119 w 1084258"/>
                <a:gd name="connsiteY8" fmla="*/ 103632 h 552978"/>
                <a:gd name="connsiteX9" fmla="*/ 800881 w 1084258"/>
                <a:gd name="connsiteY9" fmla="*/ 117920 h 552978"/>
                <a:gd name="connsiteX10" fmla="*/ 803262 w 1084258"/>
                <a:gd name="connsiteY10" fmla="*/ 125064 h 552978"/>
                <a:gd name="connsiteX11" fmla="*/ 810406 w 1084258"/>
                <a:gd name="connsiteY11" fmla="*/ 127445 h 552978"/>
                <a:gd name="connsiteX12" fmla="*/ 834219 w 1084258"/>
                <a:gd name="connsiteY12" fmla="*/ 125064 h 552978"/>
                <a:gd name="connsiteX13" fmla="*/ 841362 w 1084258"/>
                <a:gd name="connsiteY13" fmla="*/ 120301 h 552978"/>
                <a:gd name="connsiteX14" fmla="*/ 848506 w 1084258"/>
                <a:gd name="connsiteY14" fmla="*/ 117920 h 552978"/>
                <a:gd name="connsiteX15" fmla="*/ 862794 w 1084258"/>
                <a:gd name="connsiteY15" fmla="*/ 108395 h 552978"/>
                <a:gd name="connsiteX16" fmla="*/ 869937 w 1084258"/>
                <a:gd name="connsiteY16" fmla="*/ 103632 h 552978"/>
                <a:gd name="connsiteX17" fmla="*/ 877081 w 1084258"/>
                <a:gd name="connsiteY17" fmla="*/ 101251 h 552978"/>
                <a:gd name="connsiteX18" fmla="*/ 888987 w 1084258"/>
                <a:gd name="connsiteY18" fmla="*/ 103632 h 552978"/>
                <a:gd name="connsiteX19" fmla="*/ 900894 w 1084258"/>
                <a:gd name="connsiteY19" fmla="*/ 125064 h 552978"/>
                <a:gd name="connsiteX20" fmla="*/ 908037 w 1084258"/>
                <a:gd name="connsiteY20" fmla="*/ 129826 h 552978"/>
                <a:gd name="connsiteX21" fmla="*/ 922325 w 1084258"/>
                <a:gd name="connsiteY21" fmla="*/ 134589 h 552978"/>
                <a:gd name="connsiteX22" fmla="*/ 929469 w 1084258"/>
                <a:gd name="connsiteY22" fmla="*/ 139351 h 552978"/>
                <a:gd name="connsiteX23" fmla="*/ 984237 w 1084258"/>
                <a:gd name="connsiteY23" fmla="*/ 141732 h 552978"/>
                <a:gd name="connsiteX24" fmla="*/ 991381 w 1084258"/>
                <a:gd name="connsiteY24" fmla="*/ 144114 h 552978"/>
                <a:gd name="connsiteX25" fmla="*/ 1000906 w 1084258"/>
                <a:gd name="connsiteY25" fmla="*/ 151257 h 552978"/>
                <a:gd name="connsiteX26" fmla="*/ 1008050 w 1084258"/>
                <a:gd name="connsiteY26" fmla="*/ 156020 h 552978"/>
                <a:gd name="connsiteX27" fmla="*/ 1012812 w 1084258"/>
                <a:gd name="connsiteY27" fmla="*/ 184595 h 552978"/>
                <a:gd name="connsiteX28" fmla="*/ 1017575 w 1084258"/>
                <a:gd name="connsiteY28" fmla="*/ 198882 h 552978"/>
                <a:gd name="connsiteX29" fmla="*/ 1019956 w 1084258"/>
                <a:gd name="connsiteY29" fmla="*/ 206026 h 552978"/>
                <a:gd name="connsiteX30" fmla="*/ 1024719 w 1084258"/>
                <a:gd name="connsiteY30" fmla="*/ 270320 h 552978"/>
                <a:gd name="connsiteX31" fmla="*/ 1027100 w 1084258"/>
                <a:gd name="connsiteY31" fmla="*/ 277464 h 552978"/>
                <a:gd name="connsiteX32" fmla="*/ 1036625 w 1084258"/>
                <a:gd name="connsiteY32" fmla="*/ 291751 h 552978"/>
                <a:gd name="connsiteX33" fmla="*/ 1043769 w 1084258"/>
                <a:gd name="connsiteY33" fmla="*/ 296514 h 552978"/>
                <a:gd name="connsiteX34" fmla="*/ 1046150 w 1084258"/>
                <a:gd name="connsiteY34" fmla="*/ 303657 h 552978"/>
                <a:gd name="connsiteX35" fmla="*/ 1050912 w 1084258"/>
                <a:gd name="connsiteY35" fmla="*/ 310801 h 552978"/>
                <a:gd name="connsiteX36" fmla="*/ 1053294 w 1084258"/>
                <a:gd name="connsiteY36" fmla="*/ 322707 h 552978"/>
                <a:gd name="connsiteX37" fmla="*/ 1058056 w 1084258"/>
                <a:gd name="connsiteY37" fmla="*/ 336995 h 552978"/>
                <a:gd name="connsiteX38" fmla="*/ 1060437 w 1084258"/>
                <a:gd name="connsiteY38" fmla="*/ 346520 h 552978"/>
                <a:gd name="connsiteX39" fmla="*/ 1065200 w 1084258"/>
                <a:gd name="connsiteY39" fmla="*/ 360807 h 552978"/>
                <a:gd name="connsiteX40" fmla="*/ 1067581 w 1084258"/>
                <a:gd name="connsiteY40" fmla="*/ 367951 h 552978"/>
                <a:gd name="connsiteX41" fmla="*/ 1072344 w 1084258"/>
                <a:gd name="connsiteY41" fmla="*/ 387001 h 552978"/>
                <a:gd name="connsiteX42" fmla="*/ 1081869 w 1084258"/>
                <a:gd name="connsiteY42" fmla="*/ 401289 h 552978"/>
                <a:gd name="connsiteX43" fmla="*/ 1084250 w 1084258"/>
                <a:gd name="connsiteY43" fmla="*/ 408432 h 552978"/>
                <a:gd name="connsiteX44" fmla="*/ 1081869 w 1084258"/>
                <a:gd name="connsiteY44" fmla="*/ 425101 h 552978"/>
                <a:gd name="connsiteX45" fmla="*/ 1060437 w 1084258"/>
                <a:gd name="connsiteY45" fmla="*/ 441770 h 552978"/>
                <a:gd name="connsiteX46" fmla="*/ 1050912 w 1084258"/>
                <a:gd name="connsiteY46" fmla="*/ 456057 h 552978"/>
                <a:gd name="connsiteX47" fmla="*/ 884225 w 1084258"/>
                <a:gd name="connsiteY47" fmla="*/ 460820 h 552978"/>
                <a:gd name="connsiteX48" fmla="*/ 431787 w 1084258"/>
                <a:gd name="connsiteY48" fmla="*/ 463201 h 552978"/>
                <a:gd name="connsiteX49" fmla="*/ 417500 w 1084258"/>
                <a:gd name="connsiteY49" fmla="*/ 465582 h 552978"/>
                <a:gd name="connsiteX50" fmla="*/ 384162 w 1084258"/>
                <a:gd name="connsiteY50" fmla="*/ 467964 h 552978"/>
                <a:gd name="connsiteX51" fmla="*/ 369875 w 1084258"/>
                <a:gd name="connsiteY51" fmla="*/ 477489 h 552978"/>
                <a:gd name="connsiteX52" fmla="*/ 355587 w 1084258"/>
                <a:gd name="connsiteY52" fmla="*/ 482251 h 552978"/>
                <a:gd name="connsiteX53" fmla="*/ 338919 w 1084258"/>
                <a:gd name="connsiteY53" fmla="*/ 489395 h 552978"/>
                <a:gd name="connsiteX54" fmla="*/ 319869 w 1084258"/>
                <a:gd name="connsiteY54" fmla="*/ 501301 h 552978"/>
                <a:gd name="connsiteX55" fmla="*/ 222237 w 1084258"/>
                <a:gd name="connsiteY55" fmla="*/ 503682 h 552978"/>
                <a:gd name="connsiteX56" fmla="*/ 215094 w 1084258"/>
                <a:gd name="connsiteY56" fmla="*/ 508445 h 552978"/>
                <a:gd name="connsiteX57" fmla="*/ 207950 w 1084258"/>
                <a:gd name="connsiteY57" fmla="*/ 510826 h 552978"/>
                <a:gd name="connsiteX58" fmla="*/ 196044 w 1084258"/>
                <a:gd name="connsiteY58" fmla="*/ 515589 h 552978"/>
                <a:gd name="connsiteX59" fmla="*/ 188900 w 1084258"/>
                <a:gd name="connsiteY59" fmla="*/ 522732 h 552978"/>
                <a:gd name="connsiteX60" fmla="*/ 179375 w 1084258"/>
                <a:gd name="connsiteY60" fmla="*/ 537020 h 552978"/>
                <a:gd name="connsiteX61" fmla="*/ 174612 w 1084258"/>
                <a:gd name="connsiteY61" fmla="*/ 544164 h 552978"/>
                <a:gd name="connsiteX62" fmla="*/ 167469 w 1084258"/>
                <a:gd name="connsiteY62" fmla="*/ 551307 h 552978"/>
                <a:gd name="connsiteX63" fmla="*/ 3162 w 1084258"/>
                <a:gd name="connsiteY63" fmla="*/ 548926 h 552978"/>
                <a:gd name="connsiteX64" fmla="*/ 5544 w 1084258"/>
                <a:gd name="connsiteY64" fmla="*/ 527495 h 552978"/>
                <a:gd name="connsiteX65" fmla="*/ 19831 w 1084258"/>
                <a:gd name="connsiteY65" fmla="*/ 515589 h 552978"/>
                <a:gd name="connsiteX66" fmla="*/ 50787 w 1084258"/>
                <a:gd name="connsiteY66" fmla="*/ 489395 h 552978"/>
                <a:gd name="connsiteX67" fmla="*/ 53169 w 1084258"/>
                <a:gd name="connsiteY67" fmla="*/ 482251 h 552978"/>
                <a:gd name="connsiteX68" fmla="*/ 67456 w 1084258"/>
                <a:gd name="connsiteY68" fmla="*/ 477489 h 552978"/>
                <a:gd name="connsiteX69" fmla="*/ 74600 w 1084258"/>
                <a:gd name="connsiteY69" fmla="*/ 475107 h 552978"/>
                <a:gd name="connsiteX70" fmla="*/ 79362 w 1084258"/>
                <a:gd name="connsiteY70" fmla="*/ 467964 h 552978"/>
                <a:gd name="connsiteX71" fmla="*/ 84125 w 1084258"/>
                <a:gd name="connsiteY71" fmla="*/ 453676 h 552978"/>
                <a:gd name="connsiteX72" fmla="*/ 86506 w 1084258"/>
                <a:gd name="connsiteY72" fmla="*/ 446532 h 552978"/>
                <a:gd name="connsiteX73" fmla="*/ 88887 w 1084258"/>
                <a:gd name="connsiteY73" fmla="*/ 439389 h 552978"/>
                <a:gd name="connsiteX74" fmla="*/ 93650 w 1084258"/>
                <a:gd name="connsiteY74" fmla="*/ 422720 h 552978"/>
                <a:gd name="connsiteX75" fmla="*/ 96031 w 1084258"/>
                <a:gd name="connsiteY75" fmla="*/ 396526 h 552978"/>
                <a:gd name="connsiteX76" fmla="*/ 91269 w 1084258"/>
                <a:gd name="connsiteY76" fmla="*/ 372714 h 552978"/>
                <a:gd name="connsiteX77" fmla="*/ 88887 w 1084258"/>
                <a:gd name="connsiteY77" fmla="*/ 363189 h 552978"/>
                <a:gd name="connsiteX78" fmla="*/ 86506 w 1084258"/>
                <a:gd name="connsiteY78" fmla="*/ 351282 h 552978"/>
                <a:gd name="connsiteX79" fmla="*/ 79362 w 1084258"/>
                <a:gd name="connsiteY79" fmla="*/ 334614 h 552978"/>
                <a:gd name="connsiteX80" fmla="*/ 72219 w 1084258"/>
                <a:gd name="connsiteY80" fmla="*/ 329851 h 552978"/>
                <a:gd name="connsiteX81" fmla="*/ 67456 w 1084258"/>
                <a:gd name="connsiteY81" fmla="*/ 322707 h 552978"/>
                <a:gd name="connsiteX82" fmla="*/ 60312 w 1084258"/>
                <a:gd name="connsiteY82" fmla="*/ 320326 h 552978"/>
                <a:gd name="connsiteX83" fmla="*/ 46025 w 1084258"/>
                <a:gd name="connsiteY83" fmla="*/ 310801 h 552978"/>
                <a:gd name="connsiteX84" fmla="*/ 34119 w 1084258"/>
                <a:gd name="connsiteY84" fmla="*/ 296514 h 552978"/>
                <a:gd name="connsiteX85" fmla="*/ 24594 w 1084258"/>
                <a:gd name="connsiteY85" fmla="*/ 279845 h 552978"/>
                <a:gd name="connsiteX86" fmla="*/ 22212 w 1084258"/>
                <a:gd name="connsiteY86" fmla="*/ 229839 h 552978"/>
                <a:gd name="connsiteX87" fmla="*/ 29356 w 1084258"/>
                <a:gd name="connsiteY87" fmla="*/ 217932 h 552978"/>
                <a:gd name="connsiteX88" fmla="*/ 34119 w 1084258"/>
                <a:gd name="connsiteY88" fmla="*/ 210789 h 552978"/>
                <a:gd name="connsiteX89" fmla="*/ 55550 w 1084258"/>
                <a:gd name="connsiteY89" fmla="*/ 203645 h 552978"/>
                <a:gd name="connsiteX90" fmla="*/ 62694 w 1084258"/>
                <a:gd name="connsiteY90" fmla="*/ 201264 h 552978"/>
                <a:gd name="connsiteX91" fmla="*/ 69837 w 1084258"/>
                <a:gd name="connsiteY91" fmla="*/ 186976 h 552978"/>
                <a:gd name="connsiteX92" fmla="*/ 84125 w 1084258"/>
                <a:gd name="connsiteY92" fmla="*/ 163164 h 552978"/>
                <a:gd name="connsiteX93" fmla="*/ 86506 w 1084258"/>
                <a:gd name="connsiteY93" fmla="*/ 156020 h 552978"/>
                <a:gd name="connsiteX94" fmla="*/ 91269 w 1084258"/>
                <a:gd name="connsiteY94" fmla="*/ 136970 h 552978"/>
                <a:gd name="connsiteX95" fmla="*/ 98412 w 1084258"/>
                <a:gd name="connsiteY95" fmla="*/ 132207 h 552978"/>
                <a:gd name="connsiteX96" fmla="*/ 115081 w 1084258"/>
                <a:gd name="connsiteY96" fmla="*/ 125064 h 552978"/>
                <a:gd name="connsiteX97" fmla="*/ 122225 w 1084258"/>
                <a:gd name="connsiteY97" fmla="*/ 120301 h 552978"/>
                <a:gd name="connsiteX98" fmla="*/ 150800 w 1084258"/>
                <a:gd name="connsiteY98" fmla="*/ 113157 h 552978"/>
                <a:gd name="connsiteX99" fmla="*/ 157944 w 1084258"/>
                <a:gd name="connsiteY99" fmla="*/ 110776 h 552978"/>
                <a:gd name="connsiteX100" fmla="*/ 174612 w 1084258"/>
                <a:gd name="connsiteY100" fmla="*/ 89345 h 552978"/>
                <a:gd name="connsiteX101" fmla="*/ 181756 w 1084258"/>
                <a:gd name="connsiteY101" fmla="*/ 84582 h 552978"/>
                <a:gd name="connsiteX102" fmla="*/ 200806 w 1084258"/>
                <a:gd name="connsiteY102" fmla="*/ 89345 h 552978"/>
                <a:gd name="connsiteX103" fmla="*/ 215094 w 1084258"/>
                <a:gd name="connsiteY103" fmla="*/ 98870 h 552978"/>
                <a:gd name="connsiteX104" fmla="*/ 222237 w 1084258"/>
                <a:gd name="connsiteY104" fmla="*/ 103632 h 552978"/>
                <a:gd name="connsiteX105" fmla="*/ 305581 w 1084258"/>
                <a:gd name="connsiteY105" fmla="*/ 101251 h 552978"/>
                <a:gd name="connsiteX106" fmla="*/ 298437 w 1084258"/>
                <a:gd name="connsiteY106" fmla="*/ 94107 h 552978"/>
                <a:gd name="connsiteX107" fmla="*/ 291294 w 1084258"/>
                <a:gd name="connsiteY107" fmla="*/ 91726 h 552978"/>
                <a:gd name="connsiteX108" fmla="*/ 291294 w 1084258"/>
                <a:gd name="connsiteY108" fmla="*/ 77439 h 552978"/>
                <a:gd name="connsiteX109" fmla="*/ 305581 w 1084258"/>
                <a:gd name="connsiteY109" fmla="*/ 72676 h 552978"/>
                <a:gd name="connsiteX110" fmla="*/ 307962 w 1084258"/>
                <a:gd name="connsiteY110" fmla="*/ 58389 h 552978"/>
                <a:gd name="connsiteX111" fmla="*/ 312725 w 1084258"/>
                <a:gd name="connsiteY111" fmla="*/ 27432 h 552978"/>
                <a:gd name="connsiteX112" fmla="*/ 343681 w 1084258"/>
                <a:gd name="connsiteY112" fmla="*/ 3620 h 552978"/>
                <a:gd name="connsiteX113" fmla="*/ 350825 w 1084258"/>
                <a:gd name="connsiteY113" fmla="*/ 6001 h 552978"/>
                <a:gd name="connsiteX114" fmla="*/ 355587 w 1084258"/>
                <a:gd name="connsiteY114" fmla="*/ 13145 h 552978"/>
                <a:gd name="connsiteX115" fmla="*/ 362731 w 1084258"/>
                <a:gd name="connsiteY115" fmla="*/ 17907 h 552978"/>
                <a:gd name="connsiteX116" fmla="*/ 372256 w 1084258"/>
                <a:gd name="connsiteY116" fmla="*/ 32195 h 552978"/>
                <a:gd name="connsiteX117" fmla="*/ 379400 w 1084258"/>
                <a:gd name="connsiteY117" fmla="*/ 27432 h 552978"/>
                <a:gd name="connsiteX118" fmla="*/ 381781 w 1084258"/>
                <a:gd name="connsiteY118" fmla="*/ 20289 h 552978"/>
                <a:gd name="connsiteX119" fmla="*/ 386544 w 1084258"/>
                <a:gd name="connsiteY119" fmla="*/ 13145 h 552978"/>
                <a:gd name="connsiteX120" fmla="*/ 388925 w 1084258"/>
                <a:gd name="connsiteY120" fmla="*/ 3620 h 552978"/>
                <a:gd name="connsiteX121" fmla="*/ 407975 w 1084258"/>
                <a:gd name="connsiteY121" fmla="*/ 6001 h 552978"/>
                <a:gd name="connsiteX122" fmla="*/ 419881 w 1084258"/>
                <a:gd name="connsiteY122" fmla="*/ 17907 h 552978"/>
                <a:gd name="connsiteX123" fmla="*/ 474650 w 1084258"/>
                <a:gd name="connsiteY123" fmla="*/ 20289 h 552978"/>
                <a:gd name="connsiteX124" fmla="*/ 488937 w 1084258"/>
                <a:gd name="connsiteY124" fmla="*/ 25051 h 552978"/>
                <a:gd name="connsiteX125" fmla="*/ 496081 w 1084258"/>
                <a:gd name="connsiteY125" fmla="*/ 29814 h 552978"/>
                <a:gd name="connsiteX126" fmla="*/ 503225 w 1084258"/>
                <a:gd name="connsiteY126" fmla="*/ 32195 h 552978"/>
                <a:gd name="connsiteX127" fmla="*/ 510369 w 1084258"/>
                <a:gd name="connsiteY127" fmla="*/ 36957 h 552978"/>
                <a:gd name="connsiteX128" fmla="*/ 524656 w 1084258"/>
                <a:gd name="connsiteY128" fmla="*/ 44101 h 552978"/>
                <a:gd name="connsiteX129" fmla="*/ 536562 w 1084258"/>
                <a:gd name="connsiteY129" fmla="*/ 58389 h 552978"/>
                <a:gd name="connsiteX130" fmla="*/ 543706 w 1084258"/>
                <a:gd name="connsiteY130" fmla="*/ 60770 h 552978"/>
                <a:gd name="connsiteX131" fmla="*/ 548469 w 1084258"/>
                <a:gd name="connsiteY131" fmla="*/ 67914 h 552978"/>
                <a:gd name="connsiteX132" fmla="*/ 562756 w 1084258"/>
                <a:gd name="connsiteY132" fmla="*/ 72676 h 552978"/>
                <a:gd name="connsiteX133" fmla="*/ 569900 w 1084258"/>
                <a:gd name="connsiteY133" fmla="*/ 75057 h 552978"/>
                <a:gd name="connsiteX134" fmla="*/ 577044 w 1084258"/>
                <a:gd name="connsiteY134" fmla="*/ 77439 h 552978"/>
                <a:gd name="connsiteX135" fmla="*/ 591331 w 1084258"/>
                <a:gd name="connsiteY135" fmla="*/ 79820 h 552978"/>
                <a:gd name="connsiteX136" fmla="*/ 605619 w 1084258"/>
                <a:gd name="connsiteY136" fmla="*/ 84582 h 552978"/>
                <a:gd name="connsiteX137" fmla="*/ 617525 w 1084258"/>
                <a:gd name="connsiteY137" fmla="*/ 108395 h 552978"/>
                <a:gd name="connsiteX138" fmla="*/ 624669 w 1084258"/>
                <a:gd name="connsiteY138" fmla="*/ 110776 h 552978"/>
                <a:gd name="connsiteX139" fmla="*/ 646100 w 1084258"/>
                <a:gd name="connsiteY139" fmla="*/ 125064 h 552978"/>
                <a:gd name="connsiteX140" fmla="*/ 653244 w 1084258"/>
                <a:gd name="connsiteY140" fmla="*/ 129826 h 552978"/>
                <a:gd name="connsiteX141" fmla="*/ 660387 w 1084258"/>
                <a:gd name="connsiteY141" fmla="*/ 132207 h 552978"/>
                <a:gd name="connsiteX142" fmla="*/ 677056 w 1084258"/>
                <a:gd name="connsiteY142" fmla="*/ 139351 h 552978"/>
                <a:gd name="connsiteX143" fmla="*/ 684200 w 1084258"/>
                <a:gd name="connsiteY143" fmla="*/ 141732 h 552978"/>
                <a:gd name="connsiteX144" fmla="*/ 698487 w 1084258"/>
                <a:gd name="connsiteY144" fmla="*/ 132207 h 552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1084258" h="552978">
                  <a:moveTo>
                    <a:pt x="698487" y="132207"/>
                  </a:moveTo>
                  <a:cubicBezTo>
                    <a:pt x="702853" y="129826"/>
                    <a:pt x="706769" y="129711"/>
                    <a:pt x="710394" y="127445"/>
                  </a:cubicBezTo>
                  <a:cubicBezTo>
                    <a:pt x="714769" y="124710"/>
                    <a:pt x="719741" y="117635"/>
                    <a:pt x="722300" y="113157"/>
                  </a:cubicBezTo>
                  <a:cubicBezTo>
                    <a:pt x="724061" y="110075"/>
                    <a:pt x="724999" y="106520"/>
                    <a:pt x="727062" y="103632"/>
                  </a:cubicBezTo>
                  <a:cubicBezTo>
                    <a:pt x="729019" y="100892"/>
                    <a:pt x="731825" y="98870"/>
                    <a:pt x="734206" y="96489"/>
                  </a:cubicBezTo>
                  <a:cubicBezTo>
                    <a:pt x="735000" y="94108"/>
                    <a:pt x="735019" y="91305"/>
                    <a:pt x="736587" y="89345"/>
                  </a:cubicBezTo>
                  <a:cubicBezTo>
                    <a:pt x="739945" y="85148"/>
                    <a:pt x="746168" y="83770"/>
                    <a:pt x="750875" y="82201"/>
                  </a:cubicBezTo>
                  <a:cubicBezTo>
                    <a:pt x="763575" y="82995"/>
                    <a:pt x="776553" y="81822"/>
                    <a:pt x="788975" y="84582"/>
                  </a:cubicBezTo>
                  <a:cubicBezTo>
                    <a:pt x="794187" y="85740"/>
                    <a:pt x="795714" y="102148"/>
                    <a:pt x="796119" y="103632"/>
                  </a:cubicBezTo>
                  <a:cubicBezTo>
                    <a:pt x="797440" y="108475"/>
                    <a:pt x="799294" y="113157"/>
                    <a:pt x="800881" y="117920"/>
                  </a:cubicBezTo>
                  <a:cubicBezTo>
                    <a:pt x="801675" y="120301"/>
                    <a:pt x="800881" y="124270"/>
                    <a:pt x="803262" y="125064"/>
                  </a:cubicBezTo>
                  <a:lnTo>
                    <a:pt x="810406" y="127445"/>
                  </a:lnTo>
                  <a:cubicBezTo>
                    <a:pt x="818344" y="126651"/>
                    <a:pt x="826446" y="126858"/>
                    <a:pt x="834219" y="125064"/>
                  </a:cubicBezTo>
                  <a:cubicBezTo>
                    <a:pt x="837007" y="124420"/>
                    <a:pt x="838802" y="121581"/>
                    <a:pt x="841362" y="120301"/>
                  </a:cubicBezTo>
                  <a:cubicBezTo>
                    <a:pt x="843607" y="119178"/>
                    <a:pt x="846125" y="118714"/>
                    <a:pt x="848506" y="117920"/>
                  </a:cubicBezTo>
                  <a:lnTo>
                    <a:pt x="862794" y="108395"/>
                  </a:lnTo>
                  <a:cubicBezTo>
                    <a:pt x="865175" y="106808"/>
                    <a:pt x="867222" y="104537"/>
                    <a:pt x="869937" y="103632"/>
                  </a:cubicBezTo>
                  <a:lnTo>
                    <a:pt x="877081" y="101251"/>
                  </a:lnTo>
                  <a:cubicBezTo>
                    <a:pt x="881050" y="102045"/>
                    <a:pt x="885792" y="101147"/>
                    <a:pt x="888987" y="103632"/>
                  </a:cubicBezTo>
                  <a:cubicBezTo>
                    <a:pt x="918620" y="126681"/>
                    <a:pt x="888494" y="109564"/>
                    <a:pt x="900894" y="125064"/>
                  </a:cubicBezTo>
                  <a:cubicBezTo>
                    <a:pt x="902682" y="127299"/>
                    <a:pt x="905422" y="128664"/>
                    <a:pt x="908037" y="129826"/>
                  </a:cubicBezTo>
                  <a:cubicBezTo>
                    <a:pt x="912625" y="131865"/>
                    <a:pt x="918148" y="131804"/>
                    <a:pt x="922325" y="134589"/>
                  </a:cubicBezTo>
                  <a:cubicBezTo>
                    <a:pt x="924706" y="136176"/>
                    <a:pt x="926626" y="139023"/>
                    <a:pt x="929469" y="139351"/>
                  </a:cubicBezTo>
                  <a:cubicBezTo>
                    <a:pt x="947622" y="141445"/>
                    <a:pt x="965981" y="140938"/>
                    <a:pt x="984237" y="141732"/>
                  </a:cubicBezTo>
                  <a:cubicBezTo>
                    <a:pt x="986618" y="142526"/>
                    <a:pt x="989202" y="142869"/>
                    <a:pt x="991381" y="144114"/>
                  </a:cubicBezTo>
                  <a:cubicBezTo>
                    <a:pt x="994827" y="146083"/>
                    <a:pt x="997677" y="148950"/>
                    <a:pt x="1000906" y="151257"/>
                  </a:cubicBezTo>
                  <a:cubicBezTo>
                    <a:pt x="1003235" y="152921"/>
                    <a:pt x="1005669" y="154432"/>
                    <a:pt x="1008050" y="156020"/>
                  </a:cubicBezTo>
                  <a:cubicBezTo>
                    <a:pt x="1014561" y="175557"/>
                    <a:pt x="1004834" y="144708"/>
                    <a:pt x="1012812" y="184595"/>
                  </a:cubicBezTo>
                  <a:cubicBezTo>
                    <a:pt x="1013797" y="189518"/>
                    <a:pt x="1015987" y="194120"/>
                    <a:pt x="1017575" y="198882"/>
                  </a:cubicBezTo>
                  <a:lnTo>
                    <a:pt x="1019956" y="206026"/>
                  </a:lnTo>
                  <a:cubicBezTo>
                    <a:pt x="1021505" y="241666"/>
                    <a:pt x="1018078" y="247079"/>
                    <a:pt x="1024719" y="270320"/>
                  </a:cubicBezTo>
                  <a:cubicBezTo>
                    <a:pt x="1025409" y="272734"/>
                    <a:pt x="1025881" y="275270"/>
                    <a:pt x="1027100" y="277464"/>
                  </a:cubicBezTo>
                  <a:cubicBezTo>
                    <a:pt x="1029880" y="282467"/>
                    <a:pt x="1031863" y="288576"/>
                    <a:pt x="1036625" y="291751"/>
                  </a:cubicBezTo>
                  <a:lnTo>
                    <a:pt x="1043769" y="296514"/>
                  </a:lnTo>
                  <a:cubicBezTo>
                    <a:pt x="1044563" y="298895"/>
                    <a:pt x="1045028" y="301412"/>
                    <a:pt x="1046150" y="303657"/>
                  </a:cubicBezTo>
                  <a:cubicBezTo>
                    <a:pt x="1047430" y="306217"/>
                    <a:pt x="1049907" y="308121"/>
                    <a:pt x="1050912" y="310801"/>
                  </a:cubicBezTo>
                  <a:cubicBezTo>
                    <a:pt x="1052333" y="314591"/>
                    <a:pt x="1052229" y="318802"/>
                    <a:pt x="1053294" y="322707"/>
                  </a:cubicBezTo>
                  <a:cubicBezTo>
                    <a:pt x="1054615" y="327550"/>
                    <a:pt x="1056839" y="332125"/>
                    <a:pt x="1058056" y="336995"/>
                  </a:cubicBezTo>
                  <a:cubicBezTo>
                    <a:pt x="1058850" y="340170"/>
                    <a:pt x="1059497" y="343385"/>
                    <a:pt x="1060437" y="346520"/>
                  </a:cubicBezTo>
                  <a:cubicBezTo>
                    <a:pt x="1061880" y="351328"/>
                    <a:pt x="1063612" y="356045"/>
                    <a:pt x="1065200" y="360807"/>
                  </a:cubicBezTo>
                  <a:cubicBezTo>
                    <a:pt x="1065994" y="363188"/>
                    <a:pt x="1067089" y="365490"/>
                    <a:pt x="1067581" y="367951"/>
                  </a:cubicBezTo>
                  <a:cubicBezTo>
                    <a:pt x="1068242" y="371255"/>
                    <a:pt x="1070054" y="382879"/>
                    <a:pt x="1072344" y="387001"/>
                  </a:cubicBezTo>
                  <a:cubicBezTo>
                    <a:pt x="1075124" y="392005"/>
                    <a:pt x="1081869" y="401289"/>
                    <a:pt x="1081869" y="401289"/>
                  </a:cubicBezTo>
                  <a:cubicBezTo>
                    <a:pt x="1082663" y="403670"/>
                    <a:pt x="1084250" y="405922"/>
                    <a:pt x="1084250" y="408432"/>
                  </a:cubicBezTo>
                  <a:cubicBezTo>
                    <a:pt x="1084250" y="414045"/>
                    <a:pt x="1084530" y="420159"/>
                    <a:pt x="1081869" y="425101"/>
                  </a:cubicBezTo>
                  <a:cubicBezTo>
                    <a:pt x="1074841" y="438153"/>
                    <a:pt x="1070604" y="438382"/>
                    <a:pt x="1060437" y="441770"/>
                  </a:cubicBezTo>
                  <a:cubicBezTo>
                    <a:pt x="1057262" y="446532"/>
                    <a:pt x="1056524" y="454934"/>
                    <a:pt x="1050912" y="456057"/>
                  </a:cubicBezTo>
                  <a:cubicBezTo>
                    <a:pt x="988898" y="468464"/>
                    <a:pt x="1036822" y="459623"/>
                    <a:pt x="884225" y="460820"/>
                  </a:cubicBezTo>
                  <a:lnTo>
                    <a:pt x="431787" y="463201"/>
                  </a:lnTo>
                  <a:cubicBezTo>
                    <a:pt x="427025" y="463995"/>
                    <a:pt x="422304" y="465102"/>
                    <a:pt x="417500" y="465582"/>
                  </a:cubicBezTo>
                  <a:cubicBezTo>
                    <a:pt x="406414" y="466691"/>
                    <a:pt x="394970" y="465262"/>
                    <a:pt x="384162" y="467964"/>
                  </a:cubicBezTo>
                  <a:cubicBezTo>
                    <a:pt x="378609" y="469352"/>
                    <a:pt x="375305" y="475679"/>
                    <a:pt x="369875" y="477489"/>
                  </a:cubicBezTo>
                  <a:cubicBezTo>
                    <a:pt x="365112" y="479076"/>
                    <a:pt x="360077" y="480006"/>
                    <a:pt x="355587" y="482251"/>
                  </a:cubicBezTo>
                  <a:cubicBezTo>
                    <a:pt x="343817" y="488137"/>
                    <a:pt x="349430" y="485891"/>
                    <a:pt x="338919" y="489395"/>
                  </a:cubicBezTo>
                  <a:cubicBezTo>
                    <a:pt x="333401" y="497672"/>
                    <a:pt x="333312" y="500973"/>
                    <a:pt x="319869" y="501301"/>
                  </a:cubicBezTo>
                  <a:lnTo>
                    <a:pt x="222237" y="503682"/>
                  </a:lnTo>
                  <a:cubicBezTo>
                    <a:pt x="219856" y="505270"/>
                    <a:pt x="217654" y="507165"/>
                    <a:pt x="215094" y="508445"/>
                  </a:cubicBezTo>
                  <a:cubicBezTo>
                    <a:pt x="212849" y="509568"/>
                    <a:pt x="210300" y="509945"/>
                    <a:pt x="207950" y="510826"/>
                  </a:cubicBezTo>
                  <a:cubicBezTo>
                    <a:pt x="203948" y="512327"/>
                    <a:pt x="200013" y="514001"/>
                    <a:pt x="196044" y="515589"/>
                  </a:cubicBezTo>
                  <a:cubicBezTo>
                    <a:pt x="193663" y="517970"/>
                    <a:pt x="190967" y="520074"/>
                    <a:pt x="188900" y="522732"/>
                  </a:cubicBezTo>
                  <a:cubicBezTo>
                    <a:pt x="185386" y="527250"/>
                    <a:pt x="182550" y="532257"/>
                    <a:pt x="179375" y="537020"/>
                  </a:cubicBezTo>
                  <a:cubicBezTo>
                    <a:pt x="177787" y="539401"/>
                    <a:pt x="176636" y="542140"/>
                    <a:pt x="174612" y="544164"/>
                  </a:cubicBezTo>
                  <a:lnTo>
                    <a:pt x="167469" y="551307"/>
                  </a:lnTo>
                  <a:cubicBezTo>
                    <a:pt x="112700" y="550513"/>
                    <a:pt x="57354" y="556895"/>
                    <a:pt x="3162" y="548926"/>
                  </a:cubicBezTo>
                  <a:cubicBezTo>
                    <a:pt x="-3949" y="547880"/>
                    <a:pt x="2766" y="533051"/>
                    <a:pt x="5544" y="527495"/>
                  </a:cubicBezTo>
                  <a:cubicBezTo>
                    <a:pt x="8322" y="521939"/>
                    <a:pt x="12291" y="521939"/>
                    <a:pt x="19831" y="515589"/>
                  </a:cubicBezTo>
                  <a:cubicBezTo>
                    <a:pt x="27371" y="509239"/>
                    <a:pt x="45231" y="494951"/>
                    <a:pt x="50787" y="489395"/>
                  </a:cubicBezTo>
                  <a:cubicBezTo>
                    <a:pt x="56343" y="483839"/>
                    <a:pt x="51126" y="483710"/>
                    <a:pt x="53169" y="482251"/>
                  </a:cubicBezTo>
                  <a:cubicBezTo>
                    <a:pt x="57254" y="479333"/>
                    <a:pt x="62694" y="479076"/>
                    <a:pt x="67456" y="477489"/>
                  </a:cubicBezTo>
                  <a:lnTo>
                    <a:pt x="74600" y="475107"/>
                  </a:lnTo>
                  <a:cubicBezTo>
                    <a:pt x="76187" y="472726"/>
                    <a:pt x="78200" y="470579"/>
                    <a:pt x="79362" y="467964"/>
                  </a:cubicBezTo>
                  <a:cubicBezTo>
                    <a:pt x="81401" y="463376"/>
                    <a:pt x="82537" y="458439"/>
                    <a:pt x="84125" y="453676"/>
                  </a:cubicBezTo>
                  <a:lnTo>
                    <a:pt x="86506" y="446532"/>
                  </a:lnTo>
                  <a:cubicBezTo>
                    <a:pt x="87300" y="444151"/>
                    <a:pt x="88278" y="441824"/>
                    <a:pt x="88887" y="439389"/>
                  </a:cubicBezTo>
                  <a:cubicBezTo>
                    <a:pt x="91878" y="427429"/>
                    <a:pt x="90234" y="432969"/>
                    <a:pt x="93650" y="422720"/>
                  </a:cubicBezTo>
                  <a:cubicBezTo>
                    <a:pt x="94444" y="413989"/>
                    <a:pt x="96428" y="404860"/>
                    <a:pt x="96031" y="396526"/>
                  </a:cubicBezTo>
                  <a:cubicBezTo>
                    <a:pt x="95634" y="388192"/>
                    <a:pt x="92460" y="378270"/>
                    <a:pt x="91269" y="372714"/>
                  </a:cubicBezTo>
                  <a:cubicBezTo>
                    <a:pt x="90078" y="367158"/>
                    <a:pt x="89597" y="366384"/>
                    <a:pt x="88887" y="363189"/>
                  </a:cubicBezTo>
                  <a:cubicBezTo>
                    <a:pt x="88009" y="359238"/>
                    <a:pt x="87384" y="355233"/>
                    <a:pt x="86506" y="351282"/>
                  </a:cubicBezTo>
                  <a:cubicBezTo>
                    <a:pt x="84944" y="344253"/>
                    <a:pt x="84617" y="339869"/>
                    <a:pt x="79362" y="334614"/>
                  </a:cubicBezTo>
                  <a:cubicBezTo>
                    <a:pt x="77338" y="332590"/>
                    <a:pt x="74600" y="331439"/>
                    <a:pt x="72219" y="329851"/>
                  </a:cubicBezTo>
                  <a:cubicBezTo>
                    <a:pt x="70631" y="327470"/>
                    <a:pt x="69691" y="324495"/>
                    <a:pt x="67456" y="322707"/>
                  </a:cubicBezTo>
                  <a:cubicBezTo>
                    <a:pt x="65496" y="321139"/>
                    <a:pt x="62506" y="321545"/>
                    <a:pt x="60312" y="320326"/>
                  </a:cubicBezTo>
                  <a:cubicBezTo>
                    <a:pt x="55309" y="317546"/>
                    <a:pt x="50072" y="314848"/>
                    <a:pt x="46025" y="310801"/>
                  </a:cubicBezTo>
                  <a:cubicBezTo>
                    <a:pt x="40758" y="305534"/>
                    <a:pt x="37434" y="303145"/>
                    <a:pt x="34119" y="296514"/>
                  </a:cubicBezTo>
                  <a:cubicBezTo>
                    <a:pt x="25027" y="278332"/>
                    <a:pt x="41866" y="302877"/>
                    <a:pt x="24594" y="279845"/>
                  </a:cubicBezTo>
                  <a:cubicBezTo>
                    <a:pt x="17485" y="258521"/>
                    <a:pt x="16103" y="260384"/>
                    <a:pt x="22212" y="229839"/>
                  </a:cubicBezTo>
                  <a:cubicBezTo>
                    <a:pt x="23120" y="225300"/>
                    <a:pt x="26903" y="221857"/>
                    <a:pt x="29356" y="217932"/>
                  </a:cubicBezTo>
                  <a:cubicBezTo>
                    <a:pt x="30873" y="215505"/>
                    <a:pt x="31692" y="212306"/>
                    <a:pt x="34119" y="210789"/>
                  </a:cubicBezTo>
                  <a:cubicBezTo>
                    <a:pt x="34124" y="210786"/>
                    <a:pt x="51975" y="204836"/>
                    <a:pt x="55550" y="203645"/>
                  </a:cubicBezTo>
                  <a:lnTo>
                    <a:pt x="62694" y="201264"/>
                  </a:lnTo>
                  <a:cubicBezTo>
                    <a:pt x="83848" y="169528"/>
                    <a:pt x="53395" y="216573"/>
                    <a:pt x="69837" y="186976"/>
                  </a:cubicBezTo>
                  <a:cubicBezTo>
                    <a:pt x="80415" y="167936"/>
                    <a:pt x="77370" y="178924"/>
                    <a:pt x="84125" y="163164"/>
                  </a:cubicBezTo>
                  <a:cubicBezTo>
                    <a:pt x="85114" y="160857"/>
                    <a:pt x="85846" y="158442"/>
                    <a:pt x="86506" y="156020"/>
                  </a:cubicBezTo>
                  <a:cubicBezTo>
                    <a:pt x="88228" y="149705"/>
                    <a:pt x="88342" y="142824"/>
                    <a:pt x="91269" y="136970"/>
                  </a:cubicBezTo>
                  <a:cubicBezTo>
                    <a:pt x="92549" y="134410"/>
                    <a:pt x="95927" y="133627"/>
                    <a:pt x="98412" y="132207"/>
                  </a:cubicBezTo>
                  <a:cubicBezTo>
                    <a:pt x="106648" y="127500"/>
                    <a:pt x="107068" y="127735"/>
                    <a:pt x="115081" y="125064"/>
                  </a:cubicBezTo>
                  <a:cubicBezTo>
                    <a:pt x="117462" y="123476"/>
                    <a:pt x="119610" y="121463"/>
                    <a:pt x="122225" y="120301"/>
                  </a:cubicBezTo>
                  <a:cubicBezTo>
                    <a:pt x="136654" y="113888"/>
                    <a:pt x="135830" y="116484"/>
                    <a:pt x="150800" y="113157"/>
                  </a:cubicBezTo>
                  <a:cubicBezTo>
                    <a:pt x="153250" y="112612"/>
                    <a:pt x="155563" y="111570"/>
                    <a:pt x="157944" y="110776"/>
                  </a:cubicBezTo>
                  <a:cubicBezTo>
                    <a:pt x="164579" y="100823"/>
                    <a:pt x="166221" y="96338"/>
                    <a:pt x="174612" y="89345"/>
                  </a:cubicBezTo>
                  <a:cubicBezTo>
                    <a:pt x="176811" y="87513"/>
                    <a:pt x="179375" y="86170"/>
                    <a:pt x="181756" y="84582"/>
                  </a:cubicBezTo>
                  <a:cubicBezTo>
                    <a:pt x="185051" y="85241"/>
                    <a:pt x="196690" y="87058"/>
                    <a:pt x="200806" y="89345"/>
                  </a:cubicBezTo>
                  <a:cubicBezTo>
                    <a:pt x="205810" y="92125"/>
                    <a:pt x="210331" y="95695"/>
                    <a:pt x="215094" y="98870"/>
                  </a:cubicBezTo>
                  <a:lnTo>
                    <a:pt x="222237" y="103632"/>
                  </a:lnTo>
                  <a:lnTo>
                    <a:pt x="305581" y="101251"/>
                  </a:lnTo>
                  <a:cubicBezTo>
                    <a:pt x="308923" y="100833"/>
                    <a:pt x="301239" y="95975"/>
                    <a:pt x="298437" y="94107"/>
                  </a:cubicBezTo>
                  <a:cubicBezTo>
                    <a:pt x="296349" y="92715"/>
                    <a:pt x="293675" y="92520"/>
                    <a:pt x="291294" y="91726"/>
                  </a:cubicBezTo>
                  <a:cubicBezTo>
                    <a:pt x="290072" y="88062"/>
                    <a:pt x="286164" y="81103"/>
                    <a:pt x="291294" y="77439"/>
                  </a:cubicBezTo>
                  <a:cubicBezTo>
                    <a:pt x="295379" y="74521"/>
                    <a:pt x="305581" y="72676"/>
                    <a:pt x="305581" y="72676"/>
                  </a:cubicBezTo>
                  <a:cubicBezTo>
                    <a:pt x="315485" y="57821"/>
                    <a:pt x="307962" y="73178"/>
                    <a:pt x="307962" y="58389"/>
                  </a:cubicBezTo>
                  <a:cubicBezTo>
                    <a:pt x="307962" y="39975"/>
                    <a:pt x="308650" y="39659"/>
                    <a:pt x="312725" y="27432"/>
                  </a:cubicBezTo>
                  <a:cubicBezTo>
                    <a:pt x="315818" y="-6589"/>
                    <a:pt x="306537" y="-1332"/>
                    <a:pt x="343681" y="3620"/>
                  </a:cubicBezTo>
                  <a:cubicBezTo>
                    <a:pt x="346169" y="3952"/>
                    <a:pt x="348444" y="5207"/>
                    <a:pt x="350825" y="6001"/>
                  </a:cubicBezTo>
                  <a:cubicBezTo>
                    <a:pt x="352412" y="8382"/>
                    <a:pt x="353563" y="11121"/>
                    <a:pt x="355587" y="13145"/>
                  </a:cubicBezTo>
                  <a:cubicBezTo>
                    <a:pt x="357611" y="15169"/>
                    <a:pt x="360846" y="15753"/>
                    <a:pt x="362731" y="17907"/>
                  </a:cubicBezTo>
                  <a:cubicBezTo>
                    <a:pt x="366500" y="22215"/>
                    <a:pt x="372256" y="32195"/>
                    <a:pt x="372256" y="32195"/>
                  </a:cubicBezTo>
                  <a:cubicBezTo>
                    <a:pt x="374637" y="30607"/>
                    <a:pt x="377612" y="29667"/>
                    <a:pt x="379400" y="27432"/>
                  </a:cubicBezTo>
                  <a:cubicBezTo>
                    <a:pt x="380968" y="25472"/>
                    <a:pt x="380659" y="22534"/>
                    <a:pt x="381781" y="20289"/>
                  </a:cubicBezTo>
                  <a:cubicBezTo>
                    <a:pt x="383061" y="17729"/>
                    <a:pt x="384956" y="15526"/>
                    <a:pt x="386544" y="13145"/>
                  </a:cubicBezTo>
                  <a:cubicBezTo>
                    <a:pt x="387338" y="9970"/>
                    <a:pt x="385820" y="4655"/>
                    <a:pt x="388925" y="3620"/>
                  </a:cubicBezTo>
                  <a:cubicBezTo>
                    <a:pt x="394996" y="1596"/>
                    <a:pt x="402033" y="3624"/>
                    <a:pt x="407975" y="6001"/>
                  </a:cubicBezTo>
                  <a:cubicBezTo>
                    <a:pt x="420421" y="10980"/>
                    <a:pt x="404259" y="16104"/>
                    <a:pt x="419881" y="17907"/>
                  </a:cubicBezTo>
                  <a:cubicBezTo>
                    <a:pt x="438034" y="20002"/>
                    <a:pt x="456394" y="19495"/>
                    <a:pt x="474650" y="20289"/>
                  </a:cubicBezTo>
                  <a:cubicBezTo>
                    <a:pt x="479412" y="21876"/>
                    <a:pt x="484760" y="22266"/>
                    <a:pt x="488937" y="25051"/>
                  </a:cubicBezTo>
                  <a:cubicBezTo>
                    <a:pt x="491318" y="26639"/>
                    <a:pt x="493521" y="28534"/>
                    <a:pt x="496081" y="29814"/>
                  </a:cubicBezTo>
                  <a:cubicBezTo>
                    <a:pt x="498326" y="30937"/>
                    <a:pt x="500980" y="31073"/>
                    <a:pt x="503225" y="32195"/>
                  </a:cubicBezTo>
                  <a:cubicBezTo>
                    <a:pt x="505785" y="33475"/>
                    <a:pt x="507809" y="35677"/>
                    <a:pt x="510369" y="36957"/>
                  </a:cubicBezTo>
                  <a:cubicBezTo>
                    <a:pt x="530086" y="46816"/>
                    <a:pt x="504182" y="30453"/>
                    <a:pt x="524656" y="44101"/>
                  </a:cubicBezTo>
                  <a:cubicBezTo>
                    <a:pt x="528169" y="49370"/>
                    <a:pt x="531064" y="54723"/>
                    <a:pt x="536562" y="58389"/>
                  </a:cubicBezTo>
                  <a:cubicBezTo>
                    <a:pt x="538651" y="59781"/>
                    <a:pt x="541325" y="59976"/>
                    <a:pt x="543706" y="60770"/>
                  </a:cubicBezTo>
                  <a:cubicBezTo>
                    <a:pt x="545294" y="63151"/>
                    <a:pt x="546042" y="66397"/>
                    <a:pt x="548469" y="67914"/>
                  </a:cubicBezTo>
                  <a:cubicBezTo>
                    <a:pt x="552726" y="70575"/>
                    <a:pt x="557994" y="71089"/>
                    <a:pt x="562756" y="72676"/>
                  </a:cubicBezTo>
                  <a:lnTo>
                    <a:pt x="569900" y="75057"/>
                  </a:lnTo>
                  <a:cubicBezTo>
                    <a:pt x="572281" y="75851"/>
                    <a:pt x="574568" y="77026"/>
                    <a:pt x="577044" y="77439"/>
                  </a:cubicBezTo>
                  <a:cubicBezTo>
                    <a:pt x="581806" y="78233"/>
                    <a:pt x="586647" y="78649"/>
                    <a:pt x="591331" y="79820"/>
                  </a:cubicBezTo>
                  <a:cubicBezTo>
                    <a:pt x="596201" y="81037"/>
                    <a:pt x="605619" y="84582"/>
                    <a:pt x="605619" y="84582"/>
                  </a:cubicBezTo>
                  <a:cubicBezTo>
                    <a:pt x="607325" y="91407"/>
                    <a:pt x="609793" y="105818"/>
                    <a:pt x="617525" y="108395"/>
                  </a:cubicBezTo>
                  <a:lnTo>
                    <a:pt x="624669" y="110776"/>
                  </a:lnTo>
                  <a:lnTo>
                    <a:pt x="646100" y="125064"/>
                  </a:lnTo>
                  <a:cubicBezTo>
                    <a:pt x="648481" y="126651"/>
                    <a:pt x="650529" y="128921"/>
                    <a:pt x="653244" y="129826"/>
                  </a:cubicBezTo>
                  <a:lnTo>
                    <a:pt x="660387" y="132207"/>
                  </a:lnTo>
                  <a:cubicBezTo>
                    <a:pt x="671262" y="139458"/>
                    <a:pt x="663602" y="135507"/>
                    <a:pt x="677056" y="139351"/>
                  </a:cubicBezTo>
                  <a:cubicBezTo>
                    <a:pt x="679470" y="140041"/>
                    <a:pt x="681709" y="141421"/>
                    <a:pt x="684200" y="141732"/>
                  </a:cubicBezTo>
                  <a:cubicBezTo>
                    <a:pt x="688138" y="142224"/>
                    <a:pt x="694121" y="134588"/>
                    <a:pt x="698487" y="13220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3" name="Forma livre 472"/>
            <p:cNvSpPr/>
            <p:nvPr/>
          </p:nvSpPr>
          <p:spPr>
            <a:xfrm>
              <a:off x="6822039" y="1479716"/>
              <a:ext cx="1001555" cy="1005291"/>
            </a:xfrm>
            <a:custGeom>
              <a:avLst/>
              <a:gdLst>
                <a:gd name="connsiteX0" fmla="*/ 706320 w 1520708"/>
                <a:gd name="connsiteY0" fmla="*/ 35719 h 1526381"/>
                <a:gd name="connsiteX1" fmla="*/ 711083 w 1520708"/>
                <a:gd name="connsiteY1" fmla="*/ 23812 h 1526381"/>
                <a:gd name="connsiteX2" fmla="*/ 730133 w 1520708"/>
                <a:gd name="connsiteY2" fmla="*/ 7144 h 1526381"/>
                <a:gd name="connsiteX3" fmla="*/ 744420 w 1520708"/>
                <a:gd name="connsiteY3" fmla="*/ 2381 h 1526381"/>
                <a:gd name="connsiteX4" fmla="*/ 751564 w 1520708"/>
                <a:gd name="connsiteY4" fmla="*/ 0 h 1526381"/>
                <a:gd name="connsiteX5" fmla="*/ 846814 w 1520708"/>
                <a:gd name="connsiteY5" fmla="*/ 2381 h 1526381"/>
                <a:gd name="connsiteX6" fmla="*/ 853958 w 1520708"/>
                <a:gd name="connsiteY6" fmla="*/ 4762 h 1526381"/>
                <a:gd name="connsiteX7" fmla="*/ 865864 w 1520708"/>
                <a:gd name="connsiteY7" fmla="*/ 7144 h 1526381"/>
                <a:gd name="connsiteX8" fmla="*/ 873008 w 1520708"/>
                <a:gd name="connsiteY8" fmla="*/ 14287 h 1526381"/>
                <a:gd name="connsiteX9" fmla="*/ 882533 w 1520708"/>
                <a:gd name="connsiteY9" fmla="*/ 16669 h 1526381"/>
                <a:gd name="connsiteX10" fmla="*/ 896820 w 1520708"/>
                <a:gd name="connsiteY10" fmla="*/ 21431 h 1526381"/>
                <a:gd name="connsiteX11" fmla="*/ 911108 w 1520708"/>
                <a:gd name="connsiteY11" fmla="*/ 26194 h 1526381"/>
                <a:gd name="connsiteX12" fmla="*/ 927776 w 1520708"/>
                <a:gd name="connsiteY12" fmla="*/ 33337 h 1526381"/>
                <a:gd name="connsiteX13" fmla="*/ 942064 w 1520708"/>
                <a:gd name="connsiteY13" fmla="*/ 42862 h 1526381"/>
                <a:gd name="connsiteX14" fmla="*/ 949208 w 1520708"/>
                <a:gd name="connsiteY14" fmla="*/ 45244 h 1526381"/>
                <a:gd name="connsiteX15" fmla="*/ 970639 w 1520708"/>
                <a:gd name="connsiteY15" fmla="*/ 57150 h 1526381"/>
                <a:gd name="connsiteX16" fmla="*/ 994451 w 1520708"/>
                <a:gd name="connsiteY16" fmla="*/ 85725 h 1526381"/>
                <a:gd name="connsiteX17" fmla="*/ 1001595 w 1520708"/>
                <a:gd name="connsiteY17" fmla="*/ 88106 h 1526381"/>
                <a:gd name="connsiteX18" fmla="*/ 1018264 w 1520708"/>
                <a:gd name="connsiteY18" fmla="*/ 100012 h 1526381"/>
                <a:gd name="connsiteX19" fmla="*/ 1034933 w 1520708"/>
                <a:gd name="connsiteY19" fmla="*/ 111919 h 1526381"/>
                <a:gd name="connsiteX20" fmla="*/ 1039695 w 1520708"/>
                <a:gd name="connsiteY20" fmla="*/ 119062 h 1526381"/>
                <a:gd name="connsiteX21" fmla="*/ 1056364 w 1520708"/>
                <a:gd name="connsiteY21" fmla="*/ 126206 h 1526381"/>
                <a:gd name="connsiteX22" fmla="*/ 1070651 w 1520708"/>
                <a:gd name="connsiteY22" fmla="*/ 130969 h 1526381"/>
                <a:gd name="connsiteX23" fmla="*/ 1087320 w 1520708"/>
                <a:gd name="connsiteY23" fmla="*/ 135731 h 1526381"/>
                <a:gd name="connsiteX24" fmla="*/ 1101608 w 1520708"/>
                <a:gd name="connsiteY24" fmla="*/ 145256 h 1526381"/>
                <a:gd name="connsiteX25" fmla="*/ 1111133 w 1520708"/>
                <a:gd name="connsiteY25" fmla="*/ 152400 h 1526381"/>
                <a:gd name="connsiteX26" fmla="*/ 1125420 w 1520708"/>
                <a:gd name="connsiteY26" fmla="*/ 157162 h 1526381"/>
                <a:gd name="connsiteX27" fmla="*/ 1132564 w 1520708"/>
                <a:gd name="connsiteY27" fmla="*/ 161925 h 1526381"/>
                <a:gd name="connsiteX28" fmla="*/ 1146851 w 1520708"/>
                <a:gd name="connsiteY28" fmla="*/ 166687 h 1526381"/>
                <a:gd name="connsiteX29" fmla="*/ 1161139 w 1520708"/>
                <a:gd name="connsiteY29" fmla="*/ 176212 h 1526381"/>
                <a:gd name="connsiteX30" fmla="*/ 1168283 w 1520708"/>
                <a:gd name="connsiteY30" fmla="*/ 178594 h 1526381"/>
                <a:gd name="connsiteX31" fmla="*/ 1182570 w 1520708"/>
                <a:gd name="connsiteY31" fmla="*/ 188119 h 1526381"/>
                <a:gd name="connsiteX32" fmla="*/ 1189714 w 1520708"/>
                <a:gd name="connsiteY32" fmla="*/ 192881 h 1526381"/>
                <a:gd name="connsiteX33" fmla="*/ 1206383 w 1520708"/>
                <a:gd name="connsiteY33" fmla="*/ 200025 h 1526381"/>
                <a:gd name="connsiteX34" fmla="*/ 1230195 w 1520708"/>
                <a:gd name="connsiteY34" fmla="*/ 207169 h 1526381"/>
                <a:gd name="connsiteX35" fmla="*/ 1237339 w 1520708"/>
                <a:gd name="connsiteY35" fmla="*/ 211931 h 1526381"/>
                <a:gd name="connsiteX36" fmla="*/ 1244483 w 1520708"/>
                <a:gd name="connsiteY36" fmla="*/ 214312 h 1526381"/>
                <a:gd name="connsiteX37" fmla="*/ 1246864 w 1520708"/>
                <a:gd name="connsiteY37" fmla="*/ 221456 h 1526381"/>
                <a:gd name="connsiteX38" fmla="*/ 1254008 w 1520708"/>
                <a:gd name="connsiteY38" fmla="*/ 228600 h 1526381"/>
                <a:gd name="connsiteX39" fmla="*/ 1263533 w 1520708"/>
                <a:gd name="connsiteY39" fmla="*/ 245269 h 1526381"/>
                <a:gd name="connsiteX40" fmla="*/ 1270676 w 1520708"/>
                <a:gd name="connsiteY40" fmla="*/ 254794 h 1526381"/>
                <a:gd name="connsiteX41" fmla="*/ 1277820 w 1520708"/>
                <a:gd name="connsiteY41" fmla="*/ 269081 h 1526381"/>
                <a:gd name="connsiteX42" fmla="*/ 1280201 w 1520708"/>
                <a:gd name="connsiteY42" fmla="*/ 276225 h 1526381"/>
                <a:gd name="connsiteX43" fmla="*/ 1284964 w 1520708"/>
                <a:gd name="connsiteY43" fmla="*/ 319087 h 1526381"/>
                <a:gd name="connsiteX44" fmla="*/ 1289726 w 1520708"/>
                <a:gd name="connsiteY44" fmla="*/ 335756 h 1526381"/>
                <a:gd name="connsiteX45" fmla="*/ 1294489 w 1520708"/>
                <a:gd name="connsiteY45" fmla="*/ 342900 h 1526381"/>
                <a:gd name="connsiteX46" fmla="*/ 1299251 w 1520708"/>
                <a:gd name="connsiteY46" fmla="*/ 359569 h 1526381"/>
                <a:gd name="connsiteX47" fmla="*/ 1308776 w 1520708"/>
                <a:gd name="connsiteY47" fmla="*/ 373856 h 1526381"/>
                <a:gd name="connsiteX48" fmla="*/ 1318301 w 1520708"/>
                <a:gd name="connsiteY48" fmla="*/ 381000 h 1526381"/>
                <a:gd name="connsiteX49" fmla="*/ 1323064 w 1520708"/>
                <a:gd name="connsiteY49" fmla="*/ 388144 h 1526381"/>
                <a:gd name="connsiteX50" fmla="*/ 1330208 w 1520708"/>
                <a:gd name="connsiteY50" fmla="*/ 395287 h 1526381"/>
                <a:gd name="connsiteX51" fmla="*/ 1346876 w 1520708"/>
                <a:gd name="connsiteY51" fmla="*/ 411956 h 1526381"/>
                <a:gd name="connsiteX52" fmla="*/ 1354020 w 1520708"/>
                <a:gd name="connsiteY52" fmla="*/ 416719 h 1526381"/>
                <a:gd name="connsiteX53" fmla="*/ 1361164 w 1520708"/>
                <a:gd name="connsiteY53" fmla="*/ 421481 h 1526381"/>
                <a:gd name="connsiteX54" fmla="*/ 1368308 w 1520708"/>
                <a:gd name="connsiteY54" fmla="*/ 428625 h 1526381"/>
                <a:gd name="connsiteX55" fmla="*/ 1375451 w 1520708"/>
                <a:gd name="connsiteY55" fmla="*/ 433387 h 1526381"/>
                <a:gd name="connsiteX56" fmla="*/ 1401645 w 1520708"/>
                <a:gd name="connsiteY56" fmla="*/ 452437 h 1526381"/>
                <a:gd name="connsiteX57" fmla="*/ 1406408 w 1520708"/>
                <a:gd name="connsiteY57" fmla="*/ 459581 h 1526381"/>
                <a:gd name="connsiteX58" fmla="*/ 1413551 w 1520708"/>
                <a:gd name="connsiteY58" fmla="*/ 469106 h 1526381"/>
                <a:gd name="connsiteX59" fmla="*/ 1420695 w 1520708"/>
                <a:gd name="connsiteY59" fmla="*/ 485775 h 1526381"/>
                <a:gd name="connsiteX60" fmla="*/ 1434983 w 1520708"/>
                <a:gd name="connsiteY60" fmla="*/ 509587 h 1526381"/>
                <a:gd name="connsiteX61" fmla="*/ 1439745 w 1520708"/>
                <a:gd name="connsiteY61" fmla="*/ 516731 h 1526381"/>
                <a:gd name="connsiteX62" fmla="*/ 1442126 w 1520708"/>
                <a:gd name="connsiteY62" fmla="*/ 523875 h 1526381"/>
                <a:gd name="connsiteX63" fmla="*/ 1446889 w 1520708"/>
                <a:gd name="connsiteY63" fmla="*/ 531019 h 1526381"/>
                <a:gd name="connsiteX64" fmla="*/ 1454033 w 1520708"/>
                <a:gd name="connsiteY64" fmla="*/ 542925 h 1526381"/>
                <a:gd name="connsiteX65" fmla="*/ 1458795 w 1520708"/>
                <a:gd name="connsiteY65" fmla="*/ 552450 h 1526381"/>
                <a:gd name="connsiteX66" fmla="*/ 1480226 w 1520708"/>
                <a:gd name="connsiteY66" fmla="*/ 583406 h 1526381"/>
                <a:gd name="connsiteX67" fmla="*/ 1492133 w 1520708"/>
                <a:gd name="connsiteY67" fmla="*/ 597694 h 1526381"/>
                <a:gd name="connsiteX68" fmla="*/ 1496895 w 1520708"/>
                <a:gd name="connsiteY68" fmla="*/ 611981 h 1526381"/>
                <a:gd name="connsiteX69" fmla="*/ 1506420 w 1520708"/>
                <a:gd name="connsiteY69" fmla="*/ 626269 h 1526381"/>
                <a:gd name="connsiteX70" fmla="*/ 1508801 w 1520708"/>
                <a:gd name="connsiteY70" fmla="*/ 633412 h 1526381"/>
                <a:gd name="connsiteX71" fmla="*/ 1511183 w 1520708"/>
                <a:gd name="connsiteY71" fmla="*/ 642937 h 1526381"/>
                <a:gd name="connsiteX72" fmla="*/ 1515945 w 1520708"/>
                <a:gd name="connsiteY72" fmla="*/ 650081 h 1526381"/>
                <a:gd name="connsiteX73" fmla="*/ 1520708 w 1520708"/>
                <a:gd name="connsiteY73" fmla="*/ 671512 h 1526381"/>
                <a:gd name="connsiteX74" fmla="*/ 1518326 w 1520708"/>
                <a:gd name="connsiteY74" fmla="*/ 711994 h 1526381"/>
                <a:gd name="connsiteX75" fmla="*/ 1513564 w 1520708"/>
                <a:gd name="connsiteY75" fmla="*/ 726281 h 1526381"/>
                <a:gd name="connsiteX76" fmla="*/ 1508801 w 1520708"/>
                <a:gd name="connsiteY76" fmla="*/ 742950 h 1526381"/>
                <a:gd name="connsiteX77" fmla="*/ 1504039 w 1520708"/>
                <a:gd name="connsiteY77" fmla="*/ 757237 h 1526381"/>
                <a:gd name="connsiteX78" fmla="*/ 1501658 w 1520708"/>
                <a:gd name="connsiteY78" fmla="*/ 766762 h 1526381"/>
                <a:gd name="connsiteX79" fmla="*/ 1496895 w 1520708"/>
                <a:gd name="connsiteY79" fmla="*/ 781050 h 1526381"/>
                <a:gd name="connsiteX80" fmla="*/ 1494514 w 1520708"/>
                <a:gd name="connsiteY80" fmla="*/ 790575 h 1526381"/>
                <a:gd name="connsiteX81" fmla="*/ 1489751 w 1520708"/>
                <a:gd name="connsiteY81" fmla="*/ 800100 h 1526381"/>
                <a:gd name="connsiteX82" fmla="*/ 1487370 w 1520708"/>
                <a:gd name="connsiteY82" fmla="*/ 807244 h 1526381"/>
                <a:gd name="connsiteX83" fmla="*/ 1477845 w 1520708"/>
                <a:gd name="connsiteY83" fmla="*/ 821531 h 1526381"/>
                <a:gd name="connsiteX84" fmla="*/ 1468320 w 1520708"/>
                <a:gd name="connsiteY84" fmla="*/ 835819 h 1526381"/>
                <a:gd name="connsiteX85" fmla="*/ 1463558 w 1520708"/>
                <a:gd name="connsiteY85" fmla="*/ 842962 h 1526381"/>
                <a:gd name="connsiteX86" fmla="*/ 1458795 w 1520708"/>
                <a:gd name="connsiteY86" fmla="*/ 857250 h 1526381"/>
                <a:gd name="connsiteX87" fmla="*/ 1454033 w 1520708"/>
                <a:gd name="connsiteY87" fmla="*/ 873919 h 1526381"/>
                <a:gd name="connsiteX88" fmla="*/ 1442126 w 1520708"/>
                <a:gd name="connsiteY88" fmla="*/ 885825 h 1526381"/>
                <a:gd name="connsiteX89" fmla="*/ 1427839 w 1520708"/>
                <a:gd name="connsiteY89" fmla="*/ 890587 h 1526381"/>
                <a:gd name="connsiteX90" fmla="*/ 1418314 w 1520708"/>
                <a:gd name="connsiteY90" fmla="*/ 904875 h 1526381"/>
                <a:gd name="connsiteX91" fmla="*/ 1413551 w 1520708"/>
                <a:gd name="connsiteY91" fmla="*/ 921544 h 1526381"/>
                <a:gd name="connsiteX92" fmla="*/ 1408789 w 1520708"/>
                <a:gd name="connsiteY92" fmla="*/ 938212 h 1526381"/>
                <a:gd name="connsiteX93" fmla="*/ 1404026 w 1520708"/>
                <a:gd name="connsiteY93" fmla="*/ 947737 h 1526381"/>
                <a:gd name="connsiteX94" fmla="*/ 1401645 w 1520708"/>
                <a:gd name="connsiteY94" fmla="*/ 957262 h 1526381"/>
                <a:gd name="connsiteX95" fmla="*/ 1399264 w 1520708"/>
                <a:gd name="connsiteY95" fmla="*/ 969169 h 1526381"/>
                <a:gd name="connsiteX96" fmla="*/ 1396883 w 1520708"/>
                <a:gd name="connsiteY96" fmla="*/ 976312 h 1526381"/>
                <a:gd name="connsiteX97" fmla="*/ 1389739 w 1520708"/>
                <a:gd name="connsiteY97" fmla="*/ 983456 h 1526381"/>
                <a:gd name="connsiteX98" fmla="*/ 1384976 w 1520708"/>
                <a:gd name="connsiteY98" fmla="*/ 1000125 h 1526381"/>
                <a:gd name="connsiteX99" fmla="*/ 1382595 w 1520708"/>
                <a:gd name="connsiteY99" fmla="*/ 1007269 h 1526381"/>
                <a:gd name="connsiteX100" fmla="*/ 1375451 w 1520708"/>
                <a:gd name="connsiteY100" fmla="*/ 1012031 h 1526381"/>
                <a:gd name="connsiteX101" fmla="*/ 1368308 w 1520708"/>
                <a:gd name="connsiteY101" fmla="*/ 1009650 h 1526381"/>
                <a:gd name="connsiteX102" fmla="*/ 1358783 w 1520708"/>
                <a:gd name="connsiteY102" fmla="*/ 995362 h 1526381"/>
                <a:gd name="connsiteX103" fmla="*/ 1351639 w 1520708"/>
                <a:gd name="connsiteY103" fmla="*/ 992981 h 1526381"/>
                <a:gd name="connsiteX104" fmla="*/ 1325445 w 1520708"/>
                <a:gd name="connsiteY104" fmla="*/ 995362 h 1526381"/>
                <a:gd name="connsiteX105" fmla="*/ 1311158 w 1520708"/>
                <a:gd name="connsiteY105" fmla="*/ 1004887 h 1526381"/>
                <a:gd name="connsiteX106" fmla="*/ 1296870 w 1520708"/>
                <a:gd name="connsiteY106" fmla="*/ 1012031 h 1526381"/>
                <a:gd name="connsiteX107" fmla="*/ 1289726 w 1520708"/>
                <a:gd name="connsiteY107" fmla="*/ 1014412 h 1526381"/>
                <a:gd name="connsiteX108" fmla="*/ 1275439 w 1520708"/>
                <a:gd name="connsiteY108" fmla="*/ 1023937 h 1526381"/>
                <a:gd name="connsiteX109" fmla="*/ 1254008 w 1520708"/>
                <a:gd name="connsiteY109" fmla="*/ 1038225 h 1526381"/>
                <a:gd name="connsiteX110" fmla="*/ 1246864 w 1520708"/>
                <a:gd name="connsiteY110" fmla="*/ 1042987 h 1526381"/>
                <a:gd name="connsiteX111" fmla="*/ 1239720 w 1520708"/>
                <a:gd name="connsiteY111" fmla="*/ 1045369 h 1526381"/>
                <a:gd name="connsiteX112" fmla="*/ 1230195 w 1520708"/>
                <a:gd name="connsiteY112" fmla="*/ 1047750 h 1526381"/>
                <a:gd name="connsiteX113" fmla="*/ 1220670 w 1520708"/>
                <a:gd name="connsiteY113" fmla="*/ 1052512 h 1526381"/>
                <a:gd name="connsiteX114" fmla="*/ 1211145 w 1520708"/>
                <a:gd name="connsiteY114" fmla="*/ 1054894 h 1526381"/>
                <a:gd name="connsiteX115" fmla="*/ 1182570 w 1520708"/>
                <a:gd name="connsiteY115" fmla="*/ 1062037 h 1526381"/>
                <a:gd name="connsiteX116" fmla="*/ 1058745 w 1520708"/>
                <a:gd name="connsiteY116" fmla="*/ 1059656 h 1526381"/>
                <a:gd name="connsiteX117" fmla="*/ 1051601 w 1520708"/>
                <a:gd name="connsiteY117" fmla="*/ 1057275 h 1526381"/>
                <a:gd name="connsiteX118" fmla="*/ 1027789 w 1520708"/>
                <a:gd name="connsiteY118" fmla="*/ 1050131 h 1526381"/>
                <a:gd name="connsiteX119" fmla="*/ 1020645 w 1520708"/>
                <a:gd name="connsiteY119" fmla="*/ 1047750 h 1526381"/>
                <a:gd name="connsiteX120" fmla="*/ 1006358 w 1520708"/>
                <a:gd name="connsiteY120" fmla="*/ 1035844 h 1526381"/>
                <a:gd name="connsiteX121" fmla="*/ 999214 w 1520708"/>
                <a:gd name="connsiteY121" fmla="*/ 1033462 h 1526381"/>
                <a:gd name="connsiteX122" fmla="*/ 984926 w 1520708"/>
                <a:gd name="connsiteY122" fmla="*/ 1023937 h 1526381"/>
                <a:gd name="connsiteX123" fmla="*/ 970639 w 1520708"/>
                <a:gd name="connsiteY123" fmla="*/ 1014412 h 1526381"/>
                <a:gd name="connsiteX124" fmla="*/ 963495 w 1520708"/>
                <a:gd name="connsiteY124" fmla="*/ 1009650 h 1526381"/>
                <a:gd name="connsiteX125" fmla="*/ 956351 w 1520708"/>
                <a:gd name="connsiteY125" fmla="*/ 1007269 h 1526381"/>
                <a:gd name="connsiteX126" fmla="*/ 949208 w 1520708"/>
                <a:gd name="connsiteY126" fmla="*/ 1002506 h 1526381"/>
                <a:gd name="connsiteX127" fmla="*/ 915870 w 1520708"/>
                <a:gd name="connsiteY127" fmla="*/ 1002506 h 1526381"/>
                <a:gd name="connsiteX128" fmla="*/ 913489 w 1520708"/>
                <a:gd name="connsiteY128" fmla="*/ 1009650 h 1526381"/>
                <a:gd name="connsiteX129" fmla="*/ 908726 w 1520708"/>
                <a:gd name="connsiteY129" fmla="*/ 1016794 h 1526381"/>
                <a:gd name="connsiteX130" fmla="*/ 906345 w 1520708"/>
                <a:gd name="connsiteY130" fmla="*/ 1026319 h 1526381"/>
                <a:gd name="connsiteX131" fmla="*/ 892058 w 1520708"/>
                <a:gd name="connsiteY131" fmla="*/ 1031081 h 1526381"/>
                <a:gd name="connsiteX132" fmla="*/ 884914 w 1520708"/>
                <a:gd name="connsiteY132" fmla="*/ 1035844 h 1526381"/>
                <a:gd name="connsiteX133" fmla="*/ 877770 w 1520708"/>
                <a:gd name="connsiteY133" fmla="*/ 1038225 h 1526381"/>
                <a:gd name="connsiteX134" fmla="*/ 863483 w 1520708"/>
                <a:gd name="connsiteY134" fmla="*/ 1047750 h 1526381"/>
                <a:gd name="connsiteX135" fmla="*/ 856339 w 1520708"/>
                <a:gd name="connsiteY135" fmla="*/ 1052512 h 1526381"/>
                <a:gd name="connsiteX136" fmla="*/ 849195 w 1520708"/>
                <a:gd name="connsiteY136" fmla="*/ 1057275 h 1526381"/>
                <a:gd name="connsiteX137" fmla="*/ 842051 w 1520708"/>
                <a:gd name="connsiteY137" fmla="*/ 1059656 h 1526381"/>
                <a:gd name="connsiteX138" fmla="*/ 818239 w 1520708"/>
                <a:gd name="connsiteY138" fmla="*/ 1066800 h 1526381"/>
                <a:gd name="connsiteX139" fmla="*/ 808714 w 1520708"/>
                <a:gd name="connsiteY139" fmla="*/ 1071562 h 1526381"/>
                <a:gd name="connsiteX140" fmla="*/ 789664 w 1520708"/>
                <a:gd name="connsiteY140" fmla="*/ 1076325 h 1526381"/>
                <a:gd name="connsiteX141" fmla="*/ 780139 w 1520708"/>
                <a:gd name="connsiteY141" fmla="*/ 1081087 h 1526381"/>
                <a:gd name="connsiteX142" fmla="*/ 761089 w 1520708"/>
                <a:gd name="connsiteY142" fmla="*/ 1085850 h 1526381"/>
                <a:gd name="connsiteX143" fmla="*/ 744420 w 1520708"/>
                <a:gd name="connsiteY143" fmla="*/ 1092994 h 1526381"/>
                <a:gd name="connsiteX144" fmla="*/ 730133 w 1520708"/>
                <a:gd name="connsiteY144" fmla="*/ 1097756 h 1526381"/>
                <a:gd name="connsiteX145" fmla="*/ 722989 w 1520708"/>
                <a:gd name="connsiteY145" fmla="*/ 1100137 h 1526381"/>
                <a:gd name="connsiteX146" fmla="*/ 706320 w 1520708"/>
                <a:gd name="connsiteY146" fmla="*/ 1104900 h 1526381"/>
                <a:gd name="connsiteX147" fmla="*/ 699176 w 1520708"/>
                <a:gd name="connsiteY147" fmla="*/ 1109662 h 1526381"/>
                <a:gd name="connsiteX148" fmla="*/ 692033 w 1520708"/>
                <a:gd name="connsiteY148" fmla="*/ 1112044 h 1526381"/>
                <a:gd name="connsiteX149" fmla="*/ 675364 w 1520708"/>
                <a:gd name="connsiteY149" fmla="*/ 1119187 h 1526381"/>
                <a:gd name="connsiteX150" fmla="*/ 653933 w 1520708"/>
                <a:gd name="connsiteY150" fmla="*/ 1133475 h 1526381"/>
                <a:gd name="connsiteX151" fmla="*/ 646789 w 1520708"/>
                <a:gd name="connsiteY151" fmla="*/ 1138237 h 1526381"/>
                <a:gd name="connsiteX152" fmla="*/ 642026 w 1520708"/>
                <a:gd name="connsiteY152" fmla="*/ 1145381 h 1526381"/>
                <a:gd name="connsiteX153" fmla="*/ 627739 w 1520708"/>
                <a:gd name="connsiteY153" fmla="*/ 1154906 h 1526381"/>
                <a:gd name="connsiteX154" fmla="*/ 613451 w 1520708"/>
                <a:gd name="connsiteY154" fmla="*/ 1162050 h 1526381"/>
                <a:gd name="connsiteX155" fmla="*/ 601545 w 1520708"/>
                <a:gd name="connsiteY155" fmla="*/ 1171575 h 1526381"/>
                <a:gd name="connsiteX156" fmla="*/ 587258 w 1520708"/>
                <a:gd name="connsiteY156" fmla="*/ 1181100 h 1526381"/>
                <a:gd name="connsiteX157" fmla="*/ 580114 w 1520708"/>
                <a:gd name="connsiteY157" fmla="*/ 1185862 h 1526381"/>
                <a:gd name="connsiteX158" fmla="*/ 570589 w 1520708"/>
                <a:gd name="connsiteY158" fmla="*/ 1188244 h 1526381"/>
                <a:gd name="connsiteX159" fmla="*/ 563445 w 1520708"/>
                <a:gd name="connsiteY159" fmla="*/ 1193006 h 1526381"/>
                <a:gd name="connsiteX160" fmla="*/ 542014 w 1520708"/>
                <a:gd name="connsiteY160" fmla="*/ 1204912 h 1526381"/>
                <a:gd name="connsiteX161" fmla="*/ 527726 w 1520708"/>
                <a:gd name="connsiteY161" fmla="*/ 1214437 h 1526381"/>
                <a:gd name="connsiteX162" fmla="*/ 520583 w 1520708"/>
                <a:gd name="connsiteY162" fmla="*/ 1219200 h 1526381"/>
                <a:gd name="connsiteX163" fmla="*/ 506295 w 1520708"/>
                <a:gd name="connsiteY163" fmla="*/ 1233487 h 1526381"/>
                <a:gd name="connsiteX164" fmla="*/ 489626 w 1520708"/>
                <a:gd name="connsiteY164" fmla="*/ 1250156 h 1526381"/>
                <a:gd name="connsiteX165" fmla="*/ 482483 w 1520708"/>
                <a:gd name="connsiteY165" fmla="*/ 1257300 h 1526381"/>
                <a:gd name="connsiteX166" fmla="*/ 468195 w 1520708"/>
                <a:gd name="connsiteY166" fmla="*/ 1266825 h 1526381"/>
                <a:gd name="connsiteX167" fmla="*/ 461051 w 1520708"/>
                <a:gd name="connsiteY167" fmla="*/ 1271587 h 1526381"/>
                <a:gd name="connsiteX168" fmla="*/ 453908 w 1520708"/>
                <a:gd name="connsiteY168" fmla="*/ 1281113 h 1526381"/>
                <a:gd name="connsiteX169" fmla="*/ 444383 w 1520708"/>
                <a:gd name="connsiteY169" fmla="*/ 1285875 h 1526381"/>
                <a:gd name="connsiteX170" fmla="*/ 430095 w 1520708"/>
                <a:gd name="connsiteY170" fmla="*/ 1295400 h 1526381"/>
                <a:gd name="connsiteX171" fmla="*/ 422951 w 1520708"/>
                <a:gd name="connsiteY171" fmla="*/ 1300163 h 1526381"/>
                <a:gd name="connsiteX172" fmla="*/ 403901 w 1520708"/>
                <a:gd name="connsiteY172" fmla="*/ 1314450 h 1526381"/>
                <a:gd name="connsiteX173" fmla="*/ 380089 w 1520708"/>
                <a:gd name="connsiteY173" fmla="*/ 1323975 h 1526381"/>
                <a:gd name="connsiteX174" fmla="*/ 370564 w 1520708"/>
                <a:gd name="connsiteY174" fmla="*/ 1338263 h 1526381"/>
                <a:gd name="connsiteX175" fmla="*/ 363420 w 1520708"/>
                <a:gd name="connsiteY175" fmla="*/ 1345406 h 1526381"/>
                <a:gd name="connsiteX176" fmla="*/ 353895 w 1520708"/>
                <a:gd name="connsiteY176" fmla="*/ 1359694 h 1526381"/>
                <a:gd name="connsiteX177" fmla="*/ 341989 w 1520708"/>
                <a:gd name="connsiteY177" fmla="*/ 1373981 h 1526381"/>
                <a:gd name="connsiteX178" fmla="*/ 339608 w 1520708"/>
                <a:gd name="connsiteY178" fmla="*/ 1381125 h 1526381"/>
                <a:gd name="connsiteX179" fmla="*/ 327701 w 1520708"/>
                <a:gd name="connsiteY179" fmla="*/ 1397794 h 1526381"/>
                <a:gd name="connsiteX180" fmla="*/ 318176 w 1520708"/>
                <a:gd name="connsiteY180" fmla="*/ 1412081 h 1526381"/>
                <a:gd name="connsiteX181" fmla="*/ 311033 w 1520708"/>
                <a:gd name="connsiteY181" fmla="*/ 1423988 h 1526381"/>
                <a:gd name="connsiteX182" fmla="*/ 306270 w 1520708"/>
                <a:gd name="connsiteY182" fmla="*/ 1431131 h 1526381"/>
                <a:gd name="connsiteX183" fmla="*/ 299126 w 1520708"/>
                <a:gd name="connsiteY183" fmla="*/ 1440656 h 1526381"/>
                <a:gd name="connsiteX184" fmla="*/ 294364 w 1520708"/>
                <a:gd name="connsiteY184" fmla="*/ 1450181 h 1526381"/>
                <a:gd name="connsiteX185" fmla="*/ 280076 w 1520708"/>
                <a:gd name="connsiteY185" fmla="*/ 1471613 h 1526381"/>
                <a:gd name="connsiteX186" fmla="*/ 275314 w 1520708"/>
                <a:gd name="connsiteY186" fmla="*/ 1478756 h 1526381"/>
                <a:gd name="connsiteX187" fmla="*/ 263408 w 1520708"/>
                <a:gd name="connsiteY187" fmla="*/ 1497806 h 1526381"/>
                <a:gd name="connsiteX188" fmla="*/ 253883 w 1520708"/>
                <a:gd name="connsiteY188" fmla="*/ 1512094 h 1526381"/>
                <a:gd name="connsiteX189" fmla="*/ 249120 w 1520708"/>
                <a:gd name="connsiteY189" fmla="*/ 1524000 h 1526381"/>
                <a:gd name="connsiteX190" fmla="*/ 241976 w 1520708"/>
                <a:gd name="connsiteY190" fmla="*/ 1526381 h 1526381"/>
                <a:gd name="connsiteX191" fmla="*/ 237214 w 1520708"/>
                <a:gd name="connsiteY191" fmla="*/ 1516856 h 1526381"/>
                <a:gd name="connsiteX192" fmla="*/ 230070 w 1520708"/>
                <a:gd name="connsiteY192" fmla="*/ 1500188 h 1526381"/>
                <a:gd name="connsiteX193" fmla="*/ 225308 w 1520708"/>
                <a:gd name="connsiteY193" fmla="*/ 1493044 h 1526381"/>
                <a:gd name="connsiteX194" fmla="*/ 218164 w 1520708"/>
                <a:gd name="connsiteY194" fmla="*/ 1490663 h 1526381"/>
                <a:gd name="connsiteX195" fmla="*/ 172920 w 1520708"/>
                <a:gd name="connsiteY195" fmla="*/ 1493044 h 1526381"/>
                <a:gd name="connsiteX196" fmla="*/ 170539 w 1520708"/>
                <a:gd name="connsiteY196" fmla="*/ 1500188 h 1526381"/>
                <a:gd name="connsiteX197" fmla="*/ 163395 w 1520708"/>
                <a:gd name="connsiteY197" fmla="*/ 1502569 h 1526381"/>
                <a:gd name="connsiteX198" fmla="*/ 161014 w 1520708"/>
                <a:gd name="connsiteY198" fmla="*/ 1495425 h 1526381"/>
                <a:gd name="connsiteX199" fmla="*/ 163395 w 1520708"/>
                <a:gd name="connsiteY199" fmla="*/ 1466850 h 1526381"/>
                <a:gd name="connsiteX200" fmla="*/ 170539 w 1520708"/>
                <a:gd name="connsiteY200" fmla="*/ 1450181 h 1526381"/>
                <a:gd name="connsiteX201" fmla="*/ 172920 w 1520708"/>
                <a:gd name="connsiteY201" fmla="*/ 1443038 h 1526381"/>
                <a:gd name="connsiteX202" fmla="*/ 175301 w 1520708"/>
                <a:gd name="connsiteY202" fmla="*/ 1414463 h 1526381"/>
                <a:gd name="connsiteX203" fmla="*/ 182445 w 1520708"/>
                <a:gd name="connsiteY203" fmla="*/ 1412081 h 1526381"/>
                <a:gd name="connsiteX204" fmla="*/ 180064 w 1520708"/>
                <a:gd name="connsiteY204" fmla="*/ 1362075 h 1526381"/>
                <a:gd name="connsiteX205" fmla="*/ 175301 w 1520708"/>
                <a:gd name="connsiteY205" fmla="*/ 1347788 h 1526381"/>
                <a:gd name="connsiteX206" fmla="*/ 172920 w 1520708"/>
                <a:gd name="connsiteY206" fmla="*/ 1340644 h 1526381"/>
                <a:gd name="connsiteX207" fmla="*/ 168158 w 1520708"/>
                <a:gd name="connsiteY207" fmla="*/ 1331119 h 1526381"/>
                <a:gd name="connsiteX208" fmla="*/ 165776 w 1520708"/>
                <a:gd name="connsiteY208" fmla="*/ 1321594 h 1526381"/>
                <a:gd name="connsiteX209" fmla="*/ 163395 w 1520708"/>
                <a:gd name="connsiteY209" fmla="*/ 1314450 h 1526381"/>
                <a:gd name="connsiteX210" fmla="*/ 158633 w 1520708"/>
                <a:gd name="connsiteY210" fmla="*/ 1297781 h 1526381"/>
                <a:gd name="connsiteX211" fmla="*/ 156251 w 1520708"/>
                <a:gd name="connsiteY211" fmla="*/ 1290638 h 1526381"/>
                <a:gd name="connsiteX212" fmla="*/ 151489 w 1520708"/>
                <a:gd name="connsiteY212" fmla="*/ 1271587 h 1526381"/>
                <a:gd name="connsiteX213" fmla="*/ 149108 w 1520708"/>
                <a:gd name="connsiteY213" fmla="*/ 1264444 h 1526381"/>
                <a:gd name="connsiteX214" fmla="*/ 139583 w 1520708"/>
                <a:gd name="connsiteY214" fmla="*/ 1243012 h 1526381"/>
                <a:gd name="connsiteX215" fmla="*/ 137201 w 1520708"/>
                <a:gd name="connsiteY215" fmla="*/ 1233487 h 1526381"/>
                <a:gd name="connsiteX216" fmla="*/ 134820 w 1520708"/>
                <a:gd name="connsiteY216" fmla="*/ 1226344 h 1526381"/>
                <a:gd name="connsiteX217" fmla="*/ 130058 w 1520708"/>
                <a:gd name="connsiteY217" fmla="*/ 1209675 h 1526381"/>
                <a:gd name="connsiteX218" fmla="*/ 122914 w 1520708"/>
                <a:gd name="connsiteY218" fmla="*/ 1197769 h 1526381"/>
                <a:gd name="connsiteX219" fmla="*/ 115770 w 1520708"/>
                <a:gd name="connsiteY219" fmla="*/ 1183481 h 1526381"/>
                <a:gd name="connsiteX220" fmla="*/ 111008 w 1520708"/>
                <a:gd name="connsiteY220" fmla="*/ 1169194 h 1526381"/>
                <a:gd name="connsiteX221" fmla="*/ 108626 w 1520708"/>
                <a:gd name="connsiteY221" fmla="*/ 1162050 h 1526381"/>
                <a:gd name="connsiteX222" fmla="*/ 106245 w 1520708"/>
                <a:gd name="connsiteY222" fmla="*/ 1150144 h 1526381"/>
                <a:gd name="connsiteX223" fmla="*/ 101483 w 1520708"/>
                <a:gd name="connsiteY223" fmla="*/ 1135856 h 1526381"/>
                <a:gd name="connsiteX224" fmla="*/ 99101 w 1520708"/>
                <a:gd name="connsiteY224" fmla="*/ 1128712 h 1526381"/>
                <a:gd name="connsiteX225" fmla="*/ 96720 w 1520708"/>
                <a:gd name="connsiteY225" fmla="*/ 1116806 h 1526381"/>
                <a:gd name="connsiteX226" fmla="*/ 89576 w 1520708"/>
                <a:gd name="connsiteY226" fmla="*/ 1092994 h 1526381"/>
                <a:gd name="connsiteX227" fmla="*/ 87195 w 1520708"/>
                <a:gd name="connsiteY227" fmla="*/ 1085850 h 1526381"/>
                <a:gd name="connsiteX228" fmla="*/ 84814 w 1520708"/>
                <a:gd name="connsiteY228" fmla="*/ 1035844 h 1526381"/>
                <a:gd name="connsiteX229" fmla="*/ 82433 w 1520708"/>
                <a:gd name="connsiteY229" fmla="*/ 1026319 h 1526381"/>
                <a:gd name="connsiteX230" fmla="*/ 77670 w 1520708"/>
                <a:gd name="connsiteY230" fmla="*/ 1019175 h 1526381"/>
                <a:gd name="connsiteX231" fmla="*/ 68145 w 1520708"/>
                <a:gd name="connsiteY231" fmla="*/ 985837 h 1526381"/>
                <a:gd name="connsiteX232" fmla="*/ 65764 w 1520708"/>
                <a:gd name="connsiteY232" fmla="*/ 973931 h 1526381"/>
                <a:gd name="connsiteX233" fmla="*/ 61001 w 1520708"/>
                <a:gd name="connsiteY233" fmla="*/ 959644 h 1526381"/>
                <a:gd name="connsiteX234" fmla="*/ 58620 w 1520708"/>
                <a:gd name="connsiteY234" fmla="*/ 952500 h 1526381"/>
                <a:gd name="connsiteX235" fmla="*/ 51476 w 1520708"/>
                <a:gd name="connsiteY235" fmla="*/ 947737 h 1526381"/>
                <a:gd name="connsiteX236" fmla="*/ 49095 w 1520708"/>
                <a:gd name="connsiteY236" fmla="*/ 928687 h 1526381"/>
                <a:gd name="connsiteX237" fmla="*/ 41951 w 1520708"/>
                <a:gd name="connsiteY237" fmla="*/ 907256 h 1526381"/>
                <a:gd name="connsiteX238" fmla="*/ 39570 w 1520708"/>
                <a:gd name="connsiteY238" fmla="*/ 852487 h 1526381"/>
                <a:gd name="connsiteX239" fmla="*/ 27664 w 1520708"/>
                <a:gd name="connsiteY239" fmla="*/ 823912 h 1526381"/>
                <a:gd name="connsiteX240" fmla="*/ 22901 w 1520708"/>
                <a:gd name="connsiteY240" fmla="*/ 809625 h 1526381"/>
                <a:gd name="connsiteX241" fmla="*/ 18139 w 1520708"/>
                <a:gd name="connsiteY241" fmla="*/ 790575 h 1526381"/>
                <a:gd name="connsiteX242" fmla="*/ 13376 w 1520708"/>
                <a:gd name="connsiteY242" fmla="*/ 783431 h 1526381"/>
                <a:gd name="connsiteX243" fmla="*/ 8614 w 1520708"/>
                <a:gd name="connsiteY243" fmla="*/ 752475 h 1526381"/>
                <a:gd name="connsiteX244" fmla="*/ 6233 w 1520708"/>
                <a:gd name="connsiteY244" fmla="*/ 723900 h 1526381"/>
                <a:gd name="connsiteX245" fmla="*/ 1470 w 1520708"/>
                <a:gd name="connsiteY245" fmla="*/ 709612 h 1526381"/>
                <a:gd name="connsiteX246" fmla="*/ 10995 w 1520708"/>
                <a:gd name="connsiteY246" fmla="*/ 673894 h 1526381"/>
                <a:gd name="connsiteX247" fmla="*/ 27664 w 1520708"/>
                <a:gd name="connsiteY247" fmla="*/ 676275 h 1526381"/>
                <a:gd name="connsiteX248" fmla="*/ 34808 w 1520708"/>
                <a:gd name="connsiteY248" fmla="*/ 681037 h 1526381"/>
                <a:gd name="connsiteX249" fmla="*/ 49095 w 1520708"/>
                <a:gd name="connsiteY249" fmla="*/ 685800 h 1526381"/>
                <a:gd name="connsiteX250" fmla="*/ 65764 w 1520708"/>
                <a:gd name="connsiteY250" fmla="*/ 690562 h 1526381"/>
                <a:gd name="connsiteX251" fmla="*/ 80051 w 1520708"/>
                <a:gd name="connsiteY251" fmla="*/ 700087 h 1526381"/>
                <a:gd name="connsiteX252" fmla="*/ 87195 w 1520708"/>
                <a:gd name="connsiteY252" fmla="*/ 707231 h 1526381"/>
                <a:gd name="connsiteX253" fmla="*/ 103864 w 1520708"/>
                <a:gd name="connsiteY253" fmla="*/ 709612 h 1526381"/>
                <a:gd name="connsiteX254" fmla="*/ 125295 w 1520708"/>
                <a:gd name="connsiteY254" fmla="*/ 719137 h 1526381"/>
                <a:gd name="connsiteX255" fmla="*/ 141964 w 1520708"/>
                <a:gd name="connsiteY255" fmla="*/ 723900 h 1526381"/>
                <a:gd name="connsiteX256" fmla="*/ 151489 w 1520708"/>
                <a:gd name="connsiteY256" fmla="*/ 728662 h 1526381"/>
                <a:gd name="connsiteX257" fmla="*/ 161014 w 1520708"/>
                <a:gd name="connsiteY257" fmla="*/ 731044 h 1526381"/>
                <a:gd name="connsiteX258" fmla="*/ 168158 w 1520708"/>
                <a:gd name="connsiteY258" fmla="*/ 733425 h 1526381"/>
                <a:gd name="connsiteX259" fmla="*/ 182445 w 1520708"/>
                <a:gd name="connsiteY259" fmla="*/ 742950 h 1526381"/>
                <a:gd name="connsiteX260" fmla="*/ 189589 w 1520708"/>
                <a:gd name="connsiteY260" fmla="*/ 752475 h 1526381"/>
                <a:gd name="connsiteX261" fmla="*/ 201495 w 1520708"/>
                <a:gd name="connsiteY261" fmla="*/ 766762 h 1526381"/>
                <a:gd name="connsiteX262" fmla="*/ 208639 w 1520708"/>
                <a:gd name="connsiteY262" fmla="*/ 783431 h 1526381"/>
                <a:gd name="connsiteX263" fmla="*/ 213401 w 1520708"/>
                <a:gd name="connsiteY263" fmla="*/ 800100 h 1526381"/>
                <a:gd name="connsiteX264" fmla="*/ 222926 w 1520708"/>
                <a:gd name="connsiteY264" fmla="*/ 814387 h 1526381"/>
                <a:gd name="connsiteX265" fmla="*/ 230070 w 1520708"/>
                <a:gd name="connsiteY265" fmla="*/ 816769 h 1526381"/>
                <a:gd name="connsiteX266" fmla="*/ 270551 w 1520708"/>
                <a:gd name="connsiteY266" fmla="*/ 809625 h 1526381"/>
                <a:gd name="connsiteX267" fmla="*/ 277695 w 1520708"/>
                <a:gd name="connsiteY267" fmla="*/ 802481 h 1526381"/>
                <a:gd name="connsiteX268" fmla="*/ 291983 w 1520708"/>
                <a:gd name="connsiteY268" fmla="*/ 797719 h 1526381"/>
                <a:gd name="connsiteX269" fmla="*/ 299126 w 1520708"/>
                <a:gd name="connsiteY269" fmla="*/ 795337 h 1526381"/>
                <a:gd name="connsiteX270" fmla="*/ 306270 w 1520708"/>
                <a:gd name="connsiteY270" fmla="*/ 792956 h 1526381"/>
                <a:gd name="connsiteX271" fmla="*/ 349133 w 1520708"/>
                <a:gd name="connsiteY271" fmla="*/ 795337 h 1526381"/>
                <a:gd name="connsiteX272" fmla="*/ 356276 w 1520708"/>
                <a:gd name="connsiteY272" fmla="*/ 800100 h 1526381"/>
                <a:gd name="connsiteX273" fmla="*/ 363420 w 1520708"/>
                <a:gd name="connsiteY273" fmla="*/ 802481 h 1526381"/>
                <a:gd name="connsiteX274" fmla="*/ 380089 w 1520708"/>
                <a:gd name="connsiteY274" fmla="*/ 814387 h 1526381"/>
                <a:gd name="connsiteX275" fmla="*/ 394376 w 1520708"/>
                <a:gd name="connsiteY275" fmla="*/ 819150 h 1526381"/>
                <a:gd name="connsiteX276" fmla="*/ 401520 w 1520708"/>
                <a:gd name="connsiteY276" fmla="*/ 821531 h 1526381"/>
                <a:gd name="connsiteX277" fmla="*/ 415808 w 1520708"/>
                <a:gd name="connsiteY277" fmla="*/ 828675 h 1526381"/>
                <a:gd name="connsiteX278" fmla="*/ 434858 w 1520708"/>
                <a:gd name="connsiteY278" fmla="*/ 833437 h 1526381"/>
                <a:gd name="connsiteX279" fmla="*/ 442001 w 1520708"/>
                <a:gd name="connsiteY279" fmla="*/ 838200 h 1526381"/>
                <a:gd name="connsiteX280" fmla="*/ 456289 w 1520708"/>
                <a:gd name="connsiteY280" fmla="*/ 842962 h 1526381"/>
                <a:gd name="connsiteX281" fmla="*/ 472958 w 1520708"/>
                <a:gd name="connsiteY281" fmla="*/ 847725 h 1526381"/>
                <a:gd name="connsiteX282" fmla="*/ 461051 w 1520708"/>
                <a:gd name="connsiteY282" fmla="*/ 833437 h 1526381"/>
                <a:gd name="connsiteX283" fmla="*/ 458670 w 1520708"/>
                <a:gd name="connsiteY283" fmla="*/ 826294 h 1526381"/>
                <a:gd name="connsiteX284" fmla="*/ 461051 w 1520708"/>
                <a:gd name="connsiteY284" fmla="*/ 781050 h 1526381"/>
                <a:gd name="connsiteX285" fmla="*/ 465814 w 1520708"/>
                <a:gd name="connsiteY285" fmla="*/ 764381 h 1526381"/>
                <a:gd name="connsiteX286" fmla="*/ 472958 w 1520708"/>
                <a:gd name="connsiteY286" fmla="*/ 731044 h 1526381"/>
                <a:gd name="connsiteX287" fmla="*/ 477720 w 1520708"/>
                <a:gd name="connsiteY287" fmla="*/ 716756 h 1526381"/>
                <a:gd name="connsiteX288" fmla="*/ 482483 w 1520708"/>
                <a:gd name="connsiteY288" fmla="*/ 697706 h 1526381"/>
                <a:gd name="connsiteX289" fmla="*/ 484864 w 1520708"/>
                <a:gd name="connsiteY289" fmla="*/ 688181 h 1526381"/>
                <a:gd name="connsiteX290" fmla="*/ 487245 w 1520708"/>
                <a:gd name="connsiteY290" fmla="*/ 673894 h 1526381"/>
                <a:gd name="connsiteX291" fmla="*/ 492008 w 1520708"/>
                <a:gd name="connsiteY291" fmla="*/ 659606 h 1526381"/>
                <a:gd name="connsiteX292" fmla="*/ 494389 w 1520708"/>
                <a:gd name="connsiteY292" fmla="*/ 650081 h 1526381"/>
                <a:gd name="connsiteX293" fmla="*/ 499151 w 1520708"/>
                <a:gd name="connsiteY293" fmla="*/ 640556 h 1526381"/>
                <a:gd name="connsiteX294" fmla="*/ 503914 w 1520708"/>
                <a:gd name="connsiteY294" fmla="*/ 626269 h 1526381"/>
                <a:gd name="connsiteX295" fmla="*/ 518201 w 1520708"/>
                <a:gd name="connsiteY295" fmla="*/ 607219 h 1526381"/>
                <a:gd name="connsiteX296" fmla="*/ 527726 w 1520708"/>
                <a:gd name="connsiteY296" fmla="*/ 597694 h 1526381"/>
                <a:gd name="connsiteX297" fmla="*/ 532489 w 1520708"/>
                <a:gd name="connsiteY297" fmla="*/ 588169 h 1526381"/>
                <a:gd name="connsiteX298" fmla="*/ 539633 w 1520708"/>
                <a:gd name="connsiteY298" fmla="*/ 578644 h 1526381"/>
                <a:gd name="connsiteX299" fmla="*/ 549158 w 1520708"/>
                <a:gd name="connsiteY299" fmla="*/ 564356 h 1526381"/>
                <a:gd name="connsiteX300" fmla="*/ 558683 w 1520708"/>
                <a:gd name="connsiteY300" fmla="*/ 535781 h 1526381"/>
                <a:gd name="connsiteX301" fmla="*/ 561064 w 1520708"/>
                <a:gd name="connsiteY301" fmla="*/ 528637 h 1526381"/>
                <a:gd name="connsiteX302" fmla="*/ 563445 w 1520708"/>
                <a:gd name="connsiteY302" fmla="*/ 521494 h 1526381"/>
                <a:gd name="connsiteX303" fmla="*/ 568208 w 1520708"/>
                <a:gd name="connsiteY303" fmla="*/ 497681 h 1526381"/>
                <a:gd name="connsiteX304" fmla="*/ 570589 w 1520708"/>
                <a:gd name="connsiteY304" fmla="*/ 488156 h 1526381"/>
                <a:gd name="connsiteX305" fmla="*/ 575351 w 1520708"/>
                <a:gd name="connsiteY305" fmla="*/ 478631 h 1526381"/>
                <a:gd name="connsiteX306" fmla="*/ 577733 w 1520708"/>
                <a:gd name="connsiteY306" fmla="*/ 392906 h 1526381"/>
                <a:gd name="connsiteX307" fmla="*/ 580114 w 1520708"/>
                <a:gd name="connsiteY307" fmla="*/ 385762 h 1526381"/>
                <a:gd name="connsiteX308" fmla="*/ 582495 w 1520708"/>
                <a:gd name="connsiteY308" fmla="*/ 373856 h 1526381"/>
                <a:gd name="connsiteX309" fmla="*/ 584876 w 1520708"/>
                <a:gd name="connsiteY309" fmla="*/ 347662 h 1526381"/>
                <a:gd name="connsiteX310" fmla="*/ 589639 w 1520708"/>
                <a:gd name="connsiteY310" fmla="*/ 333375 h 1526381"/>
                <a:gd name="connsiteX311" fmla="*/ 594401 w 1520708"/>
                <a:gd name="connsiteY311" fmla="*/ 309562 h 1526381"/>
                <a:gd name="connsiteX312" fmla="*/ 599164 w 1520708"/>
                <a:gd name="connsiteY312" fmla="*/ 302419 h 1526381"/>
                <a:gd name="connsiteX313" fmla="*/ 606308 w 1520708"/>
                <a:gd name="connsiteY313" fmla="*/ 283369 h 1526381"/>
                <a:gd name="connsiteX314" fmla="*/ 608689 w 1520708"/>
                <a:gd name="connsiteY314" fmla="*/ 273844 h 1526381"/>
                <a:gd name="connsiteX315" fmla="*/ 618214 w 1520708"/>
                <a:gd name="connsiteY315" fmla="*/ 250031 h 1526381"/>
                <a:gd name="connsiteX316" fmla="*/ 625358 w 1520708"/>
                <a:gd name="connsiteY316" fmla="*/ 242887 h 1526381"/>
                <a:gd name="connsiteX317" fmla="*/ 632501 w 1520708"/>
                <a:gd name="connsiteY317" fmla="*/ 228600 h 1526381"/>
                <a:gd name="connsiteX318" fmla="*/ 637264 w 1520708"/>
                <a:gd name="connsiteY318" fmla="*/ 219075 h 1526381"/>
                <a:gd name="connsiteX319" fmla="*/ 639645 w 1520708"/>
                <a:gd name="connsiteY319" fmla="*/ 211931 h 1526381"/>
                <a:gd name="connsiteX320" fmla="*/ 644408 w 1520708"/>
                <a:gd name="connsiteY320" fmla="*/ 204787 h 1526381"/>
                <a:gd name="connsiteX321" fmla="*/ 646789 w 1520708"/>
                <a:gd name="connsiteY321" fmla="*/ 197644 h 1526381"/>
                <a:gd name="connsiteX322" fmla="*/ 651551 w 1520708"/>
                <a:gd name="connsiteY322" fmla="*/ 190500 h 1526381"/>
                <a:gd name="connsiteX323" fmla="*/ 653933 w 1520708"/>
                <a:gd name="connsiteY323" fmla="*/ 173831 h 1526381"/>
                <a:gd name="connsiteX324" fmla="*/ 656314 w 1520708"/>
                <a:gd name="connsiteY324" fmla="*/ 166687 h 1526381"/>
                <a:gd name="connsiteX325" fmla="*/ 661076 w 1520708"/>
                <a:gd name="connsiteY325" fmla="*/ 147637 h 1526381"/>
                <a:gd name="connsiteX326" fmla="*/ 663458 w 1520708"/>
                <a:gd name="connsiteY326" fmla="*/ 138112 h 1526381"/>
                <a:gd name="connsiteX327" fmla="*/ 665839 w 1520708"/>
                <a:gd name="connsiteY327" fmla="*/ 130969 h 1526381"/>
                <a:gd name="connsiteX328" fmla="*/ 675364 w 1520708"/>
                <a:gd name="connsiteY328" fmla="*/ 97631 h 1526381"/>
                <a:gd name="connsiteX329" fmla="*/ 682508 w 1520708"/>
                <a:gd name="connsiteY329" fmla="*/ 90487 h 1526381"/>
                <a:gd name="connsiteX330" fmla="*/ 689651 w 1520708"/>
                <a:gd name="connsiteY330" fmla="*/ 64294 h 1526381"/>
                <a:gd name="connsiteX331" fmla="*/ 706320 w 1520708"/>
                <a:gd name="connsiteY331" fmla="*/ 35719 h 1526381"/>
                <a:gd name="connsiteX0" fmla="*/ 706320 w 1520708"/>
                <a:gd name="connsiteY0" fmla="*/ 35719 h 1526381"/>
                <a:gd name="connsiteX1" fmla="*/ 711083 w 1520708"/>
                <a:gd name="connsiteY1" fmla="*/ 23812 h 1526381"/>
                <a:gd name="connsiteX2" fmla="*/ 730133 w 1520708"/>
                <a:gd name="connsiteY2" fmla="*/ 7144 h 1526381"/>
                <a:gd name="connsiteX3" fmla="*/ 744420 w 1520708"/>
                <a:gd name="connsiteY3" fmla="*/ 2381 h 1526381"/>
                <a:gd name="connsiteX4" fmla="*/ 751564 w 1520708"/>
                <a:gd name="connsiteY4" fmla="*/ 0 h 1526381"/>
                <a:gd name="connsiteX5" fmla="*/ 846814 w 1520708"/>
                <a:gd name="connsiteY5" fmla="*/ 2381 h 1526381"/>
                <a:gd name="connsiteX6" fmla="*/ 853958 w 1520708"/>
                <a:gd name="connsiteY6" fmla="*/ 4762 h 1526381"/>
                <a:gd name="connsiteX7" fmla="*/ 865864 w 1520708"/>
                <a:gd name="connsiteY7" fmla="*/ 7144 h 1526381"/>
                <a:gd name="connsiteX8" fmla="*/ 873008 w 1520708"/>
                <a:gd name="connsiteY8" fmla="*/ 14287 h 1526381"/>
                <a:gd name="connsiteX9" fmla="*/ 882533 w 1520708"/>
                <a:gd name="connsiteY9" fmla="*/ 16669 h 1526381"/>
                <a:gd name="connsiteX10" fmla="*/ 896820 w 1520708"/>
                <a:gd name="connsiteY10" fmla="*/ 21431 h 1526381"/>
                <a:gd name="connsiteX11" fmla="*/ 911108 w 1520708"/>
                <a:gd name="connsiteY11" fmla="*/ 26194 h 1526381"/>
                <a:gd name="connsiteX12" fmla="*/ 927776 w 1520708"/>
                <a:gd name="connsiteY12" fmla="*/ 33337 h 1526381"/>
                <a:gd name="connsiteX13" fmla="*/ 942064 w 1520708"/>
                <a:gd name="connsiteY13" fmla="*/ 42862 h 1526381"/>
                <a:gd name="connsiteX14" fmla="*/ 949208 w 1520708"/>
                <a:gd name="connsiteY14" fmla="*/ 45244 h 1526381"/>
                <a:gd name="connsiteX15" fmla="*/ 970639 w 1520708"/>
                <a:gd name="connsiteY15" fmla="*/ 57150 h 1526381"/>
                <a:gd name="connsiteX16" fmla="*/ 994451 w 1520708"/>
                <a:gd name="connsiteY16" fmla="*/ 85725 h 1526381"/>
                <a:gd name="connsiteX17" fmla="*/ 1001595 w 1520708"/>
                <a:gd name="connsiteY17" fmla="*/ 88106 h 1526381"/>
                <a:gd name="connsiteX18" fmla="*/ 1018264 w 1520708"/>
                <a:gd name="connsiteY18" fmla="*/ 100012 h 1526381"/>
                <a:gd name="connsiteX19" fmla="*/ 1034933 w 1520708"/>
                <a:gd name="connsiteY19" fmla="*/ 111919 h 1526381"/>
                <a:gd name="connsiteX20" fmla="*/ 1039695 w 1520708"/>
                <a:gd name="connsiteY20" fmla="*/ 119062 h 1526381"/>
                <a:gd name="connsiteX21" fmla="*/ 1056364 w 1520708"/>
                <a:gd name="connsiteY21" fmla="*/ 126206 h 1526381"/>
                <a:gd name="connsiteX22" fmla="*/ 1070651 w 1520708"/>
                <a:gd name="connsiteY22" fmla="*/ 130969 h 1526381"/>
                <a:gd name="connsiteX23" fmla="*/ 1087320 w 1520708"/>
                <a:gd name="connsiteY23" fmla="*/ 135731 h 1526381"/>
                <a:gd name="connsiteX24" fmla="*/ 1101608 w 1520708"/>
                <a:gd name="connsiteY24" fmla="*/ 145256 h 1526381"/>
                <a:gd name="connsiteX25" fmla="*/ 1111133 w 1520708"/>
                <a:gd name="connsiteY25" fmla="*/ 152400 h 1526381"/>
                <a:gd name="connsiteX26" fmla="*/ 1125420 w 1520708"/>
                <a:gd name="connsiteY26" fmla="*/ 157162 h 1526381"/>
                <a:gd name="connsiteX27" fmla="*/ 1132564 w 1520708"/>
                <a:gd name="connsiteY27" fmla="*/ 161925 h 1526381"/>
                <a:gd name="connsiteX28" fmla="*/ 1146851 w 1520708"/>
                <a:gd name="connsiteY28" fmla="*/ 166687 h 1526381"/>
                <a:gd name="connsiteX29" fmla="*/ 1161139 w 1520708"/>
                <a:gd name="connsiteY29" fmla="*/ 176212 h 1526381"/>
                <a:gd name="connsiteX30" fmla="*/ 1168283 w 1520708"/>
                <a:gd name="connsiteY30" fmla="*/ 178594 h 1526381"/>
                <a:gd name="connsiteX31" fmla="*/ 1182570 w 1520708"/>
                <a:gd name="connsiteY31" fmla="*/ 188119 h 1526381"/>
                <a:gd name="connsiteX32" fmla="*/ 1189714 w 1520708"/>
                <a:gd name="connsiteY32" fmla="*/ 192881 h 1526381"/>
                <a:gd name="connsiteX33" fmla="*/ 1206383 w 1520708"/>
                <a:gd name="connsiteY33" fmla="*/ 200025 h 1526381"/>
                <a:gd name="connsiteX34" fmla="*/ 1230195 w 1520708"/>
                <a:gd name="connsiteY34" fmla="*/ 207169 h 1526381"/>
                <a:gd name="connsiteX35" fmla="*/ 1237339 w 1520708"/>
                <a:gd name="connsiteY35" fmla="*/ 211931 h 1526381"/>
                <a:gd name="connsiteX36" fmla="*/ 1244483 w 1520708"/>
                <a:gd name="connsiteY36" fmla="*/ 214312 h 1526381"/>
                <a:gd name="connsiteX37" fmla="*/ 1246864 w 1520708"/>
                <a:gd name="connsiteY37" fmla="*/ 221456 h 1526381"/>
                <a:gd name="connsiteX38" fmla="*/ 1254008 w 1520708"/>
                <a:gd name="connsiteY38" fmla="*/ 228600 h 1526381"/>
                <a:gd name="connsiteX39" fmla="*/ 1263533 w 1520708"/>
                <a:gd name="connsiteY39" fmla="*/ 245269 h 1526381"/>
                <a:gd name="connsiteX40" fmla="*/ 1270676 w 1520708"/>
                <a:gd name="connsiteY40" fmla="*/ 254794 h 1526381"/>
                <a:gd name="connsiteX41" fmla="*/ 1277820 w 1520708"/>
                <a:gd name="connsiteY41" fmla="*/ 269081 h 1526381"/>
                <a:gd name="connsiteX42" fmla="*/ 1280201 w 1520708"/>
                <a:gd name="connsiteY42" fmla="*/ 276225 h 1526381"/>
                <a:gd name="connsiteX43" fmla="*/ 1284964 w 1520708"/>
                <a:gd name="connsiteY43" fmla="*/ 319087 h 1526381"/>
                <a:gd name="connsiteX44" fmla="*/ 1289726 w 1520708"/>
                <a:gd name="connsiteY44" fmla="*/ 335756 h 1526381"/>
                <a:gd name="connsiteX45" fmla="*/ 1294489 w 1520708"/>
                <a:gd name="connsiteY45" fmla="*/ 342900 h 1526381"/>
                <a:gd name="connsiteX46" fmla="*/ 1299251 w 1520708"/>
                <a:gd name="connsiteY46" fmla="*/ 359569 h 1526381"/>
                <a:gd name="connsiteX47" fmla="*/ 1308776 w 1520708"/>
                <a:gd name="connsiteY47" fmla="*/ 373856 h 1526381"/>
                <a:gd name="connsiteX48" fmla="*/ 1318301 w 1520708"/>
                <a:gd name="connsiteY48" fmla="*/ 381000 h 1526381"/>
                <a:gd name="connsiteX49" fmla="*/ 1323064 w 1520708"/>
                <a:gd name="connsiteY49" fmla="*/ 388144 h 1526381"/>
                <a:gd name="connsiteX50" fmla="*/ 1330208 w 1520708"/>
                <a:gd name="connsiteY50" fmla="*/ 395287 h 1526381"/>
                <a:gd name="connsiteX51" fmla="*/ 1346876 w 1520708"/>
                <a:gd name="connsiteY51" fmla="*/ 411956 h 1526381"/>
                <a:gd name="connsiteX52" fmla="*/ 1354020 w 1520708"/>
                <a:gd name="connsiteY52" fmla="*/ 416719 h 1526381"/>
                <a:gd name="connsiteX53" fmla="*/ 1361164 w 1520708"/>
                <a:gd name="connsiteY53" fmla="*/ 421481 h 1526381"/>
                <a:gd name="connsiteX54" fmla="*/ 1368308 w 1520708"/>
                <a:gd name="connsiteY54" fmla="*/ 428625 h 1526381"/>
                <a:gd name="connsiteX55" fmla="*/ 1375451 w 1520708"/>
                <a:gd name="connsiteY55" fmla="*/ 433387 h 1526381"/>
                <a:gd name="connsiteX56" fmla="*/ 1401645 w 1520708"/>
                <a:gd name="connsiteY56" fmla="*/ 452437 h 1526381"/>
                <a:gd name="connsiteX57" fmla="*/ 1406408 w 1520708"/>
                <a:gd name="connsiteY57" fmla="*/ 459581 h 1526381"/>
                <a:gd name="connsiteX58" fmla="*/ 1413551 w 1520708"/>
                <a:gd name="connsiteY58" fmla="*/ 469106 h 1526381"/>
                <a:gd name="connsiteX59" fmla="*/ 1420695 w 1520708"/>
                <a:gd name="connsiteY59" fmla="*/ 485775 h 1526381"/>
                <a:gd name="connsiteX60" fmla="*/ 1434983 w 1520708"/>
                <a:gd name="connsiteY60" fmla="*/ 509587 h 1526381"/>
                <a:gd name="connsiteX61" fmla="*/ 1439745 w 1520708"/>
                <a:gd name="connsiteY61" fmla="*/ 516731 h 1526381"/>
                <a:gd name="connsiteX62" fmla="*/ 1442126 w 1520708"/>
                <a:gd name="connsiteY62" fmla="*/ 523875 h 1526381"/>
                <a:gd name="connsiteX63" fmla="*/ 1446889 w 1520708"/>
                <a:gd name="connsiteY63" fmla="*/ 531019 h 1526381"/>
                <a:gd name="connsiteX64" fmla="*/ 1454033 w 1520708"/>
                <a:gd name="connsiteY64" fmla="*/ 542925 h 1526381"/>
                <a:gd name="connsiteX65" fmla="*/ 1458795 w 1520708"/>
                <a:gd name="connsiteY65" fmla="*/ 552450 h 1526381"/>
                <a:gd name="connsiteX66" fmla="*/ 1480226 w 1520708"/>
                <a:gd name="connsiteY66" fmla="*/ 583406 h 1526381"/>
                <a:gd name="connsiteX67" fmla="*/ 1492133 w 1520708"/>
                <a:gd name="connsiteY67" fmla="*/ 597694 h 1526381"/>
                <a:gd name="connsiteX68" fmla="*/ 1496895 w 1520708"/>
                <a:gd name="connsiteY68" fmla="*/ 611981 h 1526381"/>
                <a:gd name="connsiteX69" fmla="*/ 1506420 w 1520708"/>
                <a:gd name="connsiteY69" fmla="*/ 626269 h 1526381"/>
                <a:gd name="connsiteX70" fmla="*/ 1508801 w 1520708"/>
                <a:gd name="connsiteY70" fmla="*/ 633412 h 1526381"/>
                <a:gd name="connsiteX71" fmla="*/ 1511183 w 1520708"/>
                <a:gd name="connsiteY71" fmla="*/ 642937 h 1526381"/>
                <a:gd name="connsiteX72" fmla="*/ 1515945 w 1520708"/>
                <a:gd name="connsiteY72" fmla="*/ 650081 h 1526381"/>
                <a:gd name="connsiteX73" fmla="*/ 1520708 w 1520708"/>
                <a:gd name="connsiteY73" fmla="*/ 671512 h 1526381"/>
                <a:gd name="connsiteX74" fmla="*/ 1518326 w 1520708"/>
                <a:gd name="connsiteY74" fmla="*/ 711994 h 1526381"/>
                <a:gd name="connsiteX75" fmla="*/ 1513564 w 1520708"/>
                <a:gd name="connsiteY75" fmla="*/ 726281 h 1526381"/>
                <a:gd name="connsiteX76" fmla="*/ 1508801 w 1520708"/>
                <a:gd name="connsiteY76" fmla="*/ 742950 h 1526381"/>
                <a:gd name="connsiteX77" fmla="*/ 1504039 w 1520708"/>
                <a:gd name="connsiteY77" fmla="*/ 757237 h 1526381"/>
                <a:gd name="connsiteX78" fmla="*/ 1501658 w 1520708"/>
                <a:gd name="connsiteY78" fmla="*/ 766762 h 1526381"/>
                <a:gd name="connsiteX79" fmla="*/ 1496895 w 1520708"/>
                <a:gd name="connsiteY79" fmla="*/ 781050 h 1526381"/>
                <a:gd name="connsiteX80" fmla="*/ 1494514 w 1520708"/>
                <a:gd name="connsiteY80" fmla="*/ 790575 h 1526381"/>
                <a:gd name="connsiteX81" fmla="*/ 1489751 w 1520708"/>
                <a:gd name="connsiteY81" fmla="*/ 800100 h 1526381"/>
                <a:gd name="connsiteX82" fmla="*/ 1487370 w 1520708"/>
                <a:gd name="connsiteY82" fmla="*/ 807244 h 1526381"/>
                <a:gd name="connsiteX83" fmla="*/ 1477845 w 1520708"/>
                <a:gd name="connsiteY83" fmla="*/ 821531 h 1526381"/>
                <a:gd name="connsiteX84" fmla="*/ 1468320 w 1520708"/>
                <a:gd name="connsiteY84" fmla="*/ 835819 h 1526381"/>
                <a:gd name="connsiteX85" fmla="*/ 1463558 w 1520708"/>
                <a:gd name="connsiteY85" fmla="*/ 842962 h 1526381"/>
                <a:gd name="connsiteX86" fmla="*/ 1458795 w 1520708"/>
                <a:gd name="connsiteY86" fmla="*/ 857250 h 1526381"/>
                <a:gd name="connsiteX87" fmla="*/ 1454033 w 1520708"/>
                <a:gd name="connsiteY87" fmla="*/ 873919 h 1526381"/>
                <a:gd name="connsiteX88" fmla="*/ 1442126 w 1520708"/>
                <a:gd name="connsiteY88" fmla="*/ 885825 h 1526381"/>
                <a:gd name="connsiteX89" fmla="*/ 1427839 w 1520708"/>
                <a:gd name="connsiteY89" fmla="*/ 890587 h 1526381"/>
                <a:gd name="connsiteX90" fmla="*/ 1418314 w 1520708"/>
                <a:gd name="connsiteY90" fmla="*/ 904875 h 1526381"/>
                <a:gd name="connsiteX91" fmla="*/ 1413551 w 1520708"/>
                <a:gd name="connsiteY91" fmla="*/ 921544 h 1526381"/>
                <a:gd name="connsiteX92" fmla="*/ 1408789 w 1520708"/>
                <a:gd name="connsiteY92" fmla="*/ 938212 h 1526381"/>
                <a:gd name="connsiteX93" fmla="*/ 1404026 w 1520708"/>
                <a:gd name="connsiteY93" fmla="*/ 947737 h 1526381"/>
                <a:gd name="connsiteX94" fmla="*/ 1401645 w 1520708"/>
                <a:gd name="connsiteY94" fmla="*/ 957262 h 1526381"/>
                <a:gd name="connsiteX95" fmla="*/ 1399264 w 1520708"/>
                <a:gd name="connsiteY95" fmla="*/ 969169 h 1526381"/>
                <a:gd name="connsiteX96" fmla="*/ 1396883 w 1520708"/>
                <a:gd name="connsiteY96" fmla="*/ 976312 h 1526381"/>
                <a:gd name="connsiteX97" fmla="*/ 1389739 w 1520708"/>
                <a:gd name="connsiteY97" fmla="*/ 983456 h 1526381"/>
                <a:gd name="connsiteX98" fmla="*/ 1384976 w 1520708"/>
                <a:gd name="connsiteY98" fmla="*/ 1000125 h 1526381"/>
                <a:gd name="connsiteX99" fmla="*/ 1382595 w 1520708"/>
                <a:gd name="connsiteY99" fmla="*/ 1007269 h 1526381"/>
                <a:gd name="connsiteX100" fmla="*/ 1375451 w 1520708"/>
                <a:gd name="connsiteY100" fmla="*/ 1012031 h 1526381"/>
                <a:gd name="connsiteX101" fmla="*/ 1368308 w 1520708"/>
                <a:gd name="connsiteY101" fmla="*/ 1009650 h 1526381"/>
                <a:gd name="connsiteX102" fmla="*/ 1358783 w 1520708"/>
                <a:gd name="connsiteY102" fmla="*/ 995362 h 1526381"/>
                <a:gd name="connsiteX103" fmla="*/ 1351639 w 1520708"/>
                <a:gd name="connsiteY103" fmla="*/ 992981 h 1526381"/>
                <a:gd name="connsiteX104" fmla="*/ 1325445 w 1520708"/>
                <a:gd name="connsiteY104" fmla="*/ 995362 h 1526381"/>
                <a:gd name="connsiteX105" fmla="*/ 1311158 w 1520708"/>
                <a:gd name="connsiteY105" fmla="*/ 1004887 h 1526381"/>
                <a:gd name="connsiteX106" fmla="*/ 1296870 w 1520708"/>
                <a:gd name="connsiteY106" fmla="*/ 1012031 h 1526381"/>
                <a:gd name="connsiteX107" fmla="*/ 1289726 w 1520708"/>
                <a:gd name="connsiteY107" fmla="*/ 1014412 h 1526381"/>
                <a:gd name="connsiteX108" fmla="*/ 1275439 w 1520708"/>
                <a:gd name="connsiteY108" fmla="*/ 1023937 h 1526381"/>
                <a:gd name="connsiteX109" fmla="*/ 1254008 w 1520708"/>
                <a:gd name="connsiteY109" fmla="*/ 1038225 h 1526381"/>
                <a:gd name="connsiteX110" fmla="*/ 1246864 w 1520708"/>
                <a:gd name="connsiteY110" fmla="*/ 1042987 h 1526381"/>
                <a:gd name="connsiteX111" fmla="*/ 1239720 w 1520708"/>
                <a:gd name="connsiteY111" fmla="*/ 1045369 h 1526381"/>
                <a:gd name="connsiteX112" fmla="*/ 1230195 w 1520708"/>
                <a:gd name="connsiteY112" fmla="*/ 1047750 h 1526381"/>
                <a:gd name="connsiteX113" fmla="*/ 1220670 w 1520708"/>
                <a:gd name="connsiteY113" fmla="*/ 1052512 h 1526381"/>
                <a:gd name="connsiteX114" fmla="*/ 1211145 w 1520708"/>
                <a:gd name="connsiteY114" fmla="*/ 1054894 h 1526381"/>
                <a:gd name="connsiteX115" fmla="*/ 1182570 w 1520708"/>
                <a:gd name="connsiteY115" fmla="*/ 1062037 h 1526381"/>
                <a:gd name="connsiteX116" fmla="*/ 1058745 w 1520708"/>
                <a:gd name="connsiteY116" fmla="*/ 1059656 h 1526381"/>
                <a:gd name="connsiteX117" fmla="*/ 1051601 w 1520708"/>
                <a:gd name="connsiteY117" fmla="*/ 1057275 h 1526381"/>
                <a:gd name="connsiteX118" fmla="*/ 1027789 w 1520708"/>
                <a:gd name="connsiteY118" fmla="*/ 1050131 h 1526381"/>
                <a:gd name="connsiteX119" fmla="*/ 1020645 w 1520708"/>
                <a:gd name="connsiteY119" fmla="*/ 1047750 h 1526381"/>
                <a:gd name="connsiteX120" fmla="*/ 1006358 w 1520708"/>
                <a:gd name="connsiteY120" fmla="*/ 1035844 h 1526381"/>
                <a:gd name="connsiteX121" fmla="*/ 999214 w 1520708"/>
                <a:gd name="connsiteY121" fmla="*/ 1033462 h 1526381"/>
                <a:gd name="connsiteX122" fmla="*/ 984926 w 1520708"/>
                <a:gd name="connsiteY122" fmla="*/ 1023937 h 1526381"/>
                <a:gd name="connsiteX123" fmla="*/ 970639 w 1520708"/>
                <a:gd name="connsiteY123" fmla="*/ 1014412 h 1526381"/>
                <a:gd name="connsiteX124" fmla="*/ 963495 w 1520708"/>
                <a:gd name="connsiteY124" fmla="*/ 1009650 h 1526381"/>
                <a:gd name="connsiteX125" fmla="*/ 956351 w 1520708"/>
                <a:gd name="connsiteY125" fmla="*/ 1007269 h 1526381"/>
                <a:gd name="connsiteX126" fmla="*/ 949208 w 1520708"/>
                <a:gd name="connsiteY126" fmla="*/ 1002506 h 1526381"/>
                <a:gd name="connsiteX127" fmla="*/ 915870 w 1520708"/>
                <a:gd name="connsiteY127" fmla="*/ 1002506 h 1526381"/>
                <a:gd name="connsiteX128" fmla="*/ 913489 w 1520708"/>
                <a:gd name="connsiteY128" fmla="*/ 1009650 h 1526381"/>
                <a:gd name="connsiteX129" fmla="*/ 908726 w 1520708"/>
                <a:gd name="connsiteY129" fmla="*/ 1016794 h 1526381"/>
                <a:gd name="connsiteX130" fmla="*/ 906345 w 1520708"/>
                <a:gd name="connsiteY130" fmla="*/ 1026319 h 1526381"/>
                <a:gd name="connsiteX131" fmla="*/ 892058 w 1520708"/>
                <a:gd name="connsiteY131" fmla="*/ 1031081 h 1526381"/>
                <a:gd name="connsiteX132" fmla="*/ 884914 w 1520708"/>
                <a:gd name="connsiteY132" fmla="*/ 1035844 h 1526381"/>
                <a:gd name="connsiteX133" fmla="*/ 877770 w 1520708"/>
                <a:gd name="connsiteY133" fmla="*/ 1038225 h 1526381"/>
                <a:gd name="connsiteX134" fmla="*/ 863483 w 1520708"/>
                <a:gd name="connsiteY134" fmla="*/ 1047750 h 1526381"/>
                <a:gd name="connsiteX135" fmla="*/ 856339 w 1520708"/>
                <a:gd name="connsiteY135" fmla="*/ 1052512 h 1526381"/>
                <a:gd name="connsiteX136" fmla="*/ 849195 w 1520708"/>
                <a:gd name="connsiteY136" fmla="*/ 1057275 h 1526381"/>
                <a:gd name="connsiteX137" fmla="*/ 842051 w 1520708"/>
                <a:gd name="connsiteY137" fmla="*/ 1059656 h 1526381"/>
                <a:gd name="connsiteX138" fmla="*/ 818239 w 1520708"/>
                <a:gd name="connsiteY138" fmla="*/ 1066800 h 1526381"/>
                <a:gd name="connsiteX139" fmla="*/ 808714 w 1520708"/>
                <a:gd name="connsiteY139" fmla="*/ 1071562 h 1526381"/>
                <a:gd name="connsiteX140" fmla="*/ 789664 w 1520708"/>
                <a:gd name="connsiteY140" fmla="*/ 1076325 h 1526381"/>
                <a:gd name="connsiteX141" fmla="*/ 780139 w 1520708"/>
                <a:gd name="connsiteY141" fmla="*/ 1081087 h 1526381"/>
                <a:gd name="connsiteX142" fmla="*/ 761089 w 1520708"/>
                <a:gd name="connsiteY142" fmla="*/ 1085850 h 1526381"/>
                <a:gd name="connsiteX143" fmla="*/ 744420 w 1520708"/>
                <a:gd name="connsiteY143" fmla="*/ 1092994 h 1526381"/>
                <a:gd name="connsiteX144" fmla="*/ 730133 w 1520708"/>
                <a:gd name="connsiteY144" fmla="*/ 1097756 h 1526381"/>
                <a:gd name="connsiteX145" fmla="*/ 722989 w 1520708"/>
                <a:gd name="connsiteY145" fmla="*/ 1100137 h 1526381"/>
                <a:gd name="connsiteX146" fmla="*/ 706320 w 1520708"/>
                <a:gd name="connsiteY146" fmla="*/ 1104900 h 1526381"/>
                <a:gd name="connsiteX147" fmla="*/ 699176 w 1520708"/>
                <a:gd name="connsiteY147" fmla="*/ 1109662 h 1526381"/>
                <a:gd name="connsiteX148" fmla="*/ 692033 w 1520708"/>
                <a:gd name="connsiteY148" fmla="*/ 1112044 h 1526381"/>
                <a:gd name="connsiteX149" fmla="*/ 675364 w 1520708"/>
                <a:gd name="connsiteY149" fmla="*/ 1119187 h 1526381"/>
                <a:gd name="connsiteX150" fmla="*/ 653933 w 1520708"/>
                <a:gd name="connsiteY150" fmla="*/ 1133475 h 1526381"/>
                <a:gd name="connsiteX151" fmla="*/ 646789 w 1520708"/>
                <a:gd name="connsiteY151" fmla="*/ 1138237 h 1526381"/>
                <a:gd name="connsiteX152" fmla="*/ 642026 w 1520708"/>
                <a:gd name="connsiteY152" fmla="*/ 1145381 h 1526381"/>
                <a:gd name="connsiteX153" fmla="*/ 627739 w 1520708"/>
                <a:gd name="connsiteY153" fmla="*/ 1154906 h 1526381"/>
                <a:gd name="connsiteX154" fmla="*/ 613451 w 1520708"/>
                <a:gd name="connsiteY154" fmla="*/ 1162050 h 1526381"/>
                <a:gd name="connsiteX155" fmla="*/ 601545 w 1520708"/>
                <a:gd name="connsiteY155" fmla="*/ 1171575 h 1526381"/>
                <a:gd name="connsiteX156" fmla="*/ 587258 w 1520708"/>
                <a:gd name="connsiteY156" fmla="*/ 1181100 h 1526381"/>
                <a:gd name="connsiteX157" fmla="*/ 580114 w 1520708"/>
                <a:gd name="connsiteY157" fmla="*/ 1185862 h 1526381"/>
                <a:gd name="connsiteX158" fmla="*/ 570589 w 1520708"/>
                <a:gd name="connsiteY158" fmla="*/ 1188244 h 1526381"/>
                <a:gd name="connsiteX159" fmla="*/ 563445 w 1520708"/>
                <a:gd name="connsiteY159" fmla="*/ 1193006 h 1526381"/>
                <a:gd name="connsiteX160" fmla="*/ 542014 w 1520708"/>
                <a:gd name="connsiteY160" fmla="*/ 1204912 h 1526381"/>
                <a:gd name="connsiteX161" fmla="*/ 527726 w 1520708"/>
                <a:gd name="connsiteY161" fmla="*/ 1214437 h 1526381"/>
                <a:gd name="connsiteX162" fmla="*/ 520583 w 1520708"/>
                <a:gd name="connsiteY162" fmla="*/ 1219200 h 1526381"/>
                <a:gd name="connsiteX163" fmla="*/ 506295 w 1520708"/>
                <a:gd name="connsiteY163" fmla="*/ 1233487 h 1526381"/>
                <a:gd name="connsiteX164" fmla="*/ 489626 w 1520708"/>
                <a:gd name="connsiteY164" fmla="*/ 1250156 h 1526381"/>
                <a:gd name="connsiteX165" fmla="*/ 482483 w 1520708"/>
                <a:gd name="connsiteY165" fmla="*/ 1257300 h 1526381"/>
                <a:gd name="connsiteX166" fmla="*/ 468195 w 1520708"/>
                <a:gd name="connsiteY166" fmla="*/ 1266825 h 1526381"/>
                <a:gd name="connsiteX167" fmla="*/ 461051 w 1520708"/>
                <a:gd name="connsiteY167" fmla="*/ 1271587 h 1526381"/>
                <a:gd name="connsiteX168" fmla="*/ 453908 w 1520708"/>
                <a:gd name="connsiteY168" fmla="*/ 1281113 h 1526381"/>
                <a:gd name="connsiteX169" fmla="*/ 444383 w 1520708"/>
                <a:gd name="connsiteY169" fmla="*/ 1285875 h 1526381"/>
                <a:gd name="connsiteX170" fmla="*/ 430095 w 1520708"/>
                <a:gd name="connsiteY170" fmla="*/ 1295400 h 1526381"/>
                <a:gd name="connsiteX171" fmla="*/ 422951 w 1520708"/>
                <a:gd name="connsiteY171" fmla="*/ 1300163 h 1526381"/>
                <a:gd name="connsiteX172" fmla="*/ 403901 w 1520708"/>
                <a:gd name="connsiteY172" fmla="*/ 1314450 h 1526381"/>
                <a:gd name="connsiteX173" fmla="*/ 380089 w 1520708"/>
                <a:gd name="connsiteY173" fmla="*/ 1323975 h 1526381"/>
                <a:gd name="connsiteX174" fmla="*/ 370564 w 1520708"/>
                <a:gd name="connsiteY174" fmla="*/ 1338263 h 1526381"/>
                <a:gd name="connsiteX175" fmla="*/ 363420 w 1520708"/>
                <a:gd name="connsiteY175" fmla="*/ 1345406 h 1526381"/>
                <a:gd name="connsiteX176" fmla="*/ 353895 w 1520708"/>
                <a:gd name="connsiteY176" fmla="*/ 1359694 h 1526381"/>
                <a:gd name="connsiteX177" fmla="*/ 341989 w 1520708"/>
                <a:gd name="connsiteY177" fmla="*/ 1373981 h 1526381"/>
                <a:gd name="connsiteX178" fmla="*/ 339608 w 1520708"/>
                <a:gd name="connsiteY178" fmla="*/ 1381125 h 1526381"/>
                <a:gd name="connsiteX179" fmla="*/ 327701 w 1520708"/>
                <a:gd name="connsiteY179" fmla="*/ 1397794 h 1526381"/>
                <a:gd name="connsiteX180" fmla="*/ 318176 w 1520708"/>
                <a:gd name="connsiteY180" fmla="*/ 1412081 h 1526381"/>
                <a:gd name="connsiteX181" fmla="*/ 311033 w 1520708"/>
                <a:gd name="connsiteY181" fmla="*/ 1423988 h 1526381"/>
                <a:gd name="connsiteX182" fmla="*/ 306270 w 1520708"/>
                <a:gd name="connsiteY182" fmla="*/ 1431131 h 1526381"/>
                <a:gd name="connsiteX183" fmla="*/ 299126 w 1520708"/>
                <a:gd name="connsiteY183" fmla="*/ 1440656 h 1526381"/>
                <a:gd name="connsiteX184" fmla="*/ 294364 w 1520708"/>
                <a:gd name="connsiteY184" fmla="*/ 1450181 h 1526381"/>
                <a:gd name="connsiteX185" fmla="*/ 280076 w 1520708"/>
                <a:gd name="connsiteY185" fmla="*/ 1471613 h 1526381"/>
                <a:gd name="connsiteX186" fmla="*/ 275314 w 1520708"/>
                <a:gd name="connsiteY186" fmla="*/ 1478756 h 1526381"/>
                <a:gd name="connsiteX187" fmla="*/ 263408 w 1520708"/>
                <a:gd name="connsiteY187" fmla="*/ 1497806 h 1526381"/>
                <a:gd name="connsiteX188" fmla="*/ 253883 w 1520708"/>
                <a:gd name="connsiteY188" fmla="*/ 1512094 h 1526381"/>
                <a:gd name="connsiteX189" fmla="*/ 249120 w 1520708"/>
                <a:gd name="connsiteY189" fmla="*/ 1524000 h 1526381"/>
                <a:gd name="connsiteX190" fmla="*/ 241976 w 1520708"/>
                <a:gd name="connsiteY190" fmla="*/ 1526381 h 1526381"/>
                <a:gd name="connsiteX191" fmla="*/ 237214 w 1520708"/>
                <a:gd name="connsiteY191" fmla="*/ 1516856 h 1526381"/>
                <a:gd name="connsiteX192" fmla="*/ 230070 w 1520708"/>
                <a:gd name="connsiteY192" fmla="*/ 1500188 h 1526381"/>
                <a:gd name="connsiteX193" fmla="*/ 225308 w 1520708"/>
                <a:gd name="connsiteY193" fmla="*/ 1493044 h 1526381"/>
                <a:gd name="connsiteX194" fmla="*/ 218164 w 1520708"/>
                <a:gd name="connsiteY194" fmla="*/ 1490663 h 1526381"/>
                <a:gd name="connsiteX195" fmla="*/ 172920 w 1520708"/>
                <a:gd name="connsiteY195" fmla="*/ 1493044 h 1526381"/>
                <a:gd name="connsiteX196" fmla="*/ 170539 w 1520708"/>
                <a:gd name="connsiteY196" fmla="*/ 1500188 h 1526381"/>
                <a:gd name="connsiteX197" fmla="*/ 163395 w 1520708"/>
                <a:gd name="connsiteY197" fmla="*/ 1502569 h 1526381"/>
                <a:gd name="connsiteX198" fmla="*/ 161014 w 1520708"/>
                <a:gd name="connsiteY198" fmla="*/ 1495425 h 1526381"/>
                <a:gd name="connsiteX199" fmla="*/ 163395 w 1520708"/>
                <a:gd name="connsiteY199" fmla="*/ 1466850 h 1526381"/>
                <a:gd name="connsiteX200" fmla="*/ 170539 w 1520708"/>
                <a:gd name="connsiteY200" fmla="*/ 1450181 h 1526381"/>
                <a:gd name="connsiteX201" fmla="*/ 172920 w 1520708"/>
                <a:gd name="connsiteY201" fmla="*/ 1443038 h 1526381"/>
                <a:gd name="connsiteX202" fmla="*/ 175301 w 1520708"/>
                <a:gd name="connsiteY202" fmla="*/ 1414463 h 1526381"/>
                <a:gd name="connsiteX203" fmla="*/ 182445 w 1520708"/>
                <a:gd name="connsiteY203" fmla="*/ 1412081 h 1526381"/>
                <a:gd name="connsiteX204" fmla="*/ 180064 w 1520708"/>
                <a:gd name="connsiteY204" fmla="*/ 1362075 h 1526381"/>
                <a:gd name="connsiteX205" fmla="*/ 175301 w 1520708"/>
                <a:gd name="connsiteY205" fmla="*/ 1347788 h 1526381"/>
                <a:gd name="connsiteX206" fmla="*/ 172920 w 1520708"/>
                <a:gd name="connsiteY206" fmla="*/ 1340644 h 1526381"/>
                <a:gd name="connsiteX207" fmla="*/ 168158 w 1520708"/>
                <a:gd name="connsiteY207" fmla="*/ 1331119 h 1526381"/>
                <a:gd name="connsiteX208" fmla="*/ 165776 w 1520708"/>
                <a:gd name="connsiteY208" fmla="*/ 1321594 h 1526381"/>
                <a:gd name="connsiteX209" fmla="*/ 163395 w 1520708"/>
                <a:gd name="connsiteY209" fmla="*/ 1314450 h 1526381"/>
                <a:gd name="connsiteX210" fmla="*/ 158633 w 1520708"/>
                <a:gd name="connsiteY210" fmla="*/ 1297781 h 1526381"/>
                <a:gd name="connsiteX211" fmla="*/ 156251 w 1520708"/>
                <a:gd name="connsiteY211" fmla="*/ 1290638 h 1526381"/>
                <a:gd name="connsiteX212" fmla="*/ 151489 w 1520708"/>
                <a:gd name="connsiteY212" fmla="*/ 1271587 h 1526381"/>
                <a:gd name="connsiteX213" fmla="*/ 149108 w 1520708"/>
                <a:gd name="connsiteY213" fmla="*/ 1264444 h 1526381"/>
                <a:gd name="connsiteX214" fmla="*/ 139583 w 1520708"/>
                <a:gd name="connsiteY214" fmla="*/ 1243012 h 1526381"/>
                <a:gd name="connsiteX215" fmla="*/ 137201 w 1520708"/>
                <a:gd name="connsiteY215" fmla="*/ 1233487 h 1526381"/>
                <a:gd name="connsiteX216" fmla="*/ 134820 w 1520708"/>
                <a:gd name="connsiteY216" fmla="*/ 1226344 h 1526381"/>
                <a:gd name="connsiteX217" fmla="*/ 130058 w 1520708"/>
                <a:gd name="connsiteY217" fmla="*/ 1209675 h 1526381"/>
                <a:gd name="connsiteX218" fmla="*/ 122914 w 1520708"/>
                <a:gd name="connsiteY218" fmla="*/ 1197769 h 1526381"/>
                <a:gd name="connsiteX219" fmla="*/ 115770 w 1520708"/>
                <a:gd name="connsiteY219" fmla="*/ 1183481 h 1526381"/>
                <a:gd name="connsiteX220" fmla="*/ 111008 w 1520708"/>
                <a:gd name="connsiteY220" fmla="*/ 1169194 h 1526381"/>
                <a:gd name="connsiteX221" fmla="*/ 108626 w 1520708"/>
                <a:gd name="connsiteY221" fmla="*/ 1162050 h 1526381"/>
                <a:gd name="connsiteX222" fmla="*/ 106245 w 1520708"/>
                <a:gd name="connsiteY222" fmla="*/ 1150144 h 1526381"/>
                <a:gd name="connsiteX223" fmla="*/ 101483 w 1520708"/>
                <a:gd name="connsiteY223" fmla="*/ 1135856 h 1526381"/>
                <a:gd name="connsiteX224" fmla="*/ 99101 w 1520708"/>
                <a:gd name="connsiteY224" fmla="*/ 1128712 h 1526381"/>
                <a:gd name="connsiteX225" fmla="*/ 96720 w 1520708"/>
                <a:gd name="connsiteY225" fmla="*/ 1116806 h 1526381"/>
                <a:gd name="connsiteX226" fmla="*/ 89576 w 1520708"/>
                <a:gd name="connsiteY226" fmla="*/ 1092994 h 1526381"/>
                <a:gd name="connsiteX227" fmla="*/ 87195 w 1520708"/>
                <a:gd name="connsiteY227" fmla="*/ 1085850 h 1526381"/>
                <a:gd name="connsiteX228" fmla="*/ 84814 w 1520708"/>
                <a:gd name="connsiteY228" fmla="*/ 1035844 h 1526381"/>
                <a:gd name="connsiteX229" fmla="*/ 82433 w 1520708"/>
                <a:gd name="connsiteY229" fmla="*/ 1026319 h 1526381"/>
                <a:gd name="connsiteX230" fmla="*/ 77670 w 1520708"/>
                <a:gd name="connsiteY230" fmla="*/ 1019175 h 1526381"/>
                <a:gd name="connsiteX231" fmla="*/ 68145 w 1520708"/>
                <a:gd name="connsiteY231" fmla="*/ 985837 h 1526381"/>
                <a:gd name="connsiteX232" fmla="*/ 65764 w 1520708"/>
                <a:gd name="connsiteY232" fmla="*/ 973931 h 1526381"/>
                <a:gd name="connsiteX233" fmla="*/ 61001 w 1520708"/>
                <a:gd name="connsiteY233" fmla="*/ 959644 h 1526381"/>
                <a:gd name="connsiteX234" fmla="*/ 58620 w 1520708"/>
                <a:gd name="connsiteY234" fmla="*/ 952500 h 1526381"/>
                <a:gd name="connsiteX235" fmla="*/ 51476 w 1520708"/>
                <a:gd name="connsiteY235" fmla="*/ 947737 h 1526381"/>
                <a:gd name="connsiteX236" fmla="*/ 49095 w 1520708"/>
                <a:gd name="connsiteY236" fmla="*/ 928687 h 1526381"/>
                <a:gd name="connsiteX237" fmla="*/ 41951 w 1520708"/>
                <a:gd name="connsiteY237" fmla="*/ 907256 h 1526381"/>
                <a:gd name="connsiteX238" fmla="*/ 39570 w 1520708"/>
                <a:gd name="connsiteY238" fmla="*/ 852487 h 1526381"/>
                <a:gd name="connsiteX239" fmla="*/ 27664 w 1520708"/>
                <a:gd name="connsiteY239" fmla="*/ 823912 h 1526381"/>
                <a:gd name="connsiteX240" fmla="*/ 22901 w 1520708"/>
                <a:gd name="connsiteY240" fmla="*/ 809625 h 1526381"/>
                <a:gd name="connsiteX241" fmla="*/ 18139 w 1520708"/>
                <a:gd name="connsiteY241" fmla="*/ 790575 h 1526381"/>
                <a:gd name="connsiteX242" fmla="*/ 13376 w 1520708"/>
                <a:gd name="connsiteY242" fmla="*/ 783431 h 1526381"/>
                <a:gd name="connsiteX243" fmla="*/ 8614 w 1520708"/>
                <a:gd name="connsiteY243" fmla="*/ 752475 h 1526381"/>
                <a:gd name="connsiteX244" fmla="*/ 6233 w 1520708"/>
                <a:gd name="connsiteY244" fmla="*/ 723900 h 1526381"/>
                <a:gd name="connsiteX245" fmla="*/ 1470 w 1520708"/>
                <a:gd name="connsiteY245" fmla="*/ 709612 h 1526381"/>
                <a:gd name="connsiteX246" fmla="*/ 10995 w 1520708"/>
                <a:gd name="connsiteY246" fmla="*/ 673894 h 1526381"/>
                <a:gd name="connsiteX247" fmla="*/ 27664 w 1520708"/>
                <a:gd name="connsiteY247" fmla="*/ 676275 h 1526381"/>
                <a:gd name="connsiteX248" fmla="*/ 34808 w 1520708"/>
                <a:gd name="connsiteY248" fmla="*/ 681037 h 1526381"/>
                <a:gd name="connsiteX249" fmla="*/ 49095 w 1520708"/>
                <a:gd name="connsiteY249" fmla="*/ 685800 h 1526381"/>
                <a:gd name="connsiteX250" fmla="*/ 65764 w 1520708"/>
                <a:gd name="connsiteY250" fmla="*/ 690562 h 1526381"/>
                <a:gd name="connsiteX251" fmla="*/ 80051 w 1520708"/>
                <a:gd name="connsiteY251" fmla="*/ 700087 h 1526381"/>
                <a:gd name="connsiteX252" fmla="*/ 87195 w 1520708"/>
                <a:gd name="connsiteY252" fmla="*/ 707231 h 1526381"/>
                <a:gd name="connsiteX253" fmla="*/ 103864 w 1520708"/>
                <a:gd name="connsiteY253" fmla="*/ 709612 h 1526381"/>
                <a:gd name="connsiteX254" fmla="*/ 125295 w 1520708"/>
                <a:gd name="connsiteY254" fmla="*/ 719137 h 1526381"/>
                <a:gd name="connsiteX255" fmla="*/ 141964 w 1520708"/>
                <a:gd name="connsiteY255" fmla="*/ 723900 h 1526381"/>
                <a:gd name="connsiteX256" fmla="*/ 151489 w 1520708"/>
                <a:gd name="connsiteY256" fmla="*/ 728662 h 1526381"/>
                <a:gd name="connsiteX257" fmla="*/ 161014 w 1520708"/>
                <a:gd name="connsiteY257" fmla="*/ 731044 h 1526381"/>
                <a:gd name="connsiteX258" fmla="*/ 168158 w 1520708"/>
                <a:gd name="connsiteY258" fmla="*/ 733425 h 1526381"/>
                <a:gd name="connsiteX259" fmla="*/ 182445 w 1520708"/>
                <a:gd name="connsiteY259" fmla="*/ 742950 h 1526381"/>
                <a:gd name="connsiteX260" fmla="*/ 189589 w 1520708"/>
                <a:gd name="connsiteY260" fmla="*/ 752475 h 1526381"/>
                <a:gd name="connsiteX261" fmla="*/ 201495 w 1520708"/>
                <a:gd name="connsiteY261" fmla="*/ 766762 h 1526381"/>
                <a:gd name="connsiteX262" fmla="*/ 208639 w 1520708"/>
                <a:gd name="connsiteY262" fmla="*/ 783431 h 1526381"/>
                <a:gd name="connsiteX263" fmla="*/ 213401 w 1520708"/>
                <a:gd name="connsiteY263" fmla="*/ 800100 h 1526381"/>
                <a:gd name="connsiteX264" fmla="*/ 222926 w 1520708"/>
                <a:gd name="connsiteY264" fmla="*/ 814387 h 1526381"/>
                <a:gd name="connsiteX265" fmla="*/ 230070 w 1520708"/>
                <a:gd name="connsiteY265" fmla="*/ 816769 h 1526381"/>
                <a:gd name="connsiteX266" fmla="*/ 270551 w 1520708"/>
                <a:gd name="connsiteY266" fmla="*/ 809625 h 1526381"/>
                <a:gd name="connsiteX267" fmla="*/ 277695 w 1520708"/>
                <a:gd name="connsiteY267" fmla="*/ 802481 h 1526381"/>
                <a:gd name="connsiteX268" fmla="*/ 291983 w 1520708"/>
                <a:gd name="connsiteY268" fmla="*/ 797719 h 1526381"/>
                <a:gd name="connsiteX269" fmla="*/ 299126 w 1520708"/>
                <a:gd name="connsiteY269" fmla="*/ 795337 h 1526381"/>
                <a:gd name="connsiteX270" fmla="*/ 306270 w 1520708"/>
                <a:gd name="connsiteY270" fmla="*/ 792956 h 1526381"/>
                <a:gd name="connsiteX271" fmla="*/ 349133 w 1520708"/>
                <a:gd name="connsiteY271" fmla="*/ 795337 h 1526381"/>
                <a:gd name="connsiteX272" fmla="*/ 356276 w 1520708"/>
                <a:gd name="connsiteY272" fmla="*/ 800100 h 1526381"/>
                <a:gd name="connsiteX273" fmla="*/ 363420 w 1520708"/>
                <a:gd name="connsiteY273" fmla="*/ 802481 h 1526381"/>
                <a:gd name="connsiteX274" fmla="*/ 380089 w 1520708"/>
                <a:gd name="connsiteY274" fmla="*/ 814387 h 1526381"/>
                <a:gd name="connsiteX275" fmla="*/ 394376 w 1520708"/>
                <a:gd name="connsiteY275" fmla="*/ 819150 h 1526381"/>
                <a:gd name="connsiteX276" fmla="*/ 401520 w 1520708"/>
                <a:gd name="connsiteY276" fmla="*/ 821531 h 1526381"/>
                <a:gd name="connsiteX277" fmla="*/ 415808 w 1520708"/>
                <a:gd name="connsiteY277" fmla="*/ 828675 h 1526381"/>
                <a:gd name="connsiteX278" fmla="*/ 434858 w 1520708"/>
                <a:gd name="connsiteY278" fmla="*/ 833437 h 1526381"/>
                <a:gd name="connsiteX279" fmla="*/ 442001 w 1520708"/>
                <a:gd name="connsiteY279" fmla="*/ 838200 h 1526381"/>
                <a:gd name="connsiteX280" fmla="*/ 456289 w 1520708"/>
                <a:gd name="connsiteY280" fmla="*/ 842962 h 1526381"/>
                <a:gd name="connsiteX281" fmla="*/ 472958 w 1520708"/>
                <a:gd name="connsiteY281" fmla="*/ 847725 h 1526381"/>
                <a:gd name="connsiteX282" fmla="*/ 461051 w 1520708"/>
                <a:gd name="connsiteY282" fmla="*/ 833437 h 1526381"/>
                <a:gd name="connsiteX283" fmla="*/ 458670 w 1520708"/>
                <a:gd name="connsiteY283" fmla="*/ 826294 h 1526381"/>
                <a:gd name="connsiteX284" fmla="*/ 461051 w 1520708"/>
                <a:gd name="connsiteY284" fmla="*/ 781050 h 1526381"/>
                <a:gd name="connsiteX285" fmla="*/ 465814 w 1520708"/>
                <a:gd name="connsiteY285" fmla="*/ 764381 h 1526381"/>
                <a:gd name="connsiteX286" fmla="*/ 472958 w 1520708"/>
                <a:gd name="connsiteY286" fmla="*/ 731044 h 1526381"/>
                <a:gd name="connsiteX287" fmla="*/ 477720 w 1520708"/>
                <a:gd name="connsiteY287" fmla="*/ 716756 h 1526381"/>
                <a:gd name="connsiteX288" fmla="*/ 482483 w 1520708"/>
                <a:gd name="connsiteY288" fmla="*/ 697706 h 1526381"/>
                <a:gd name="connsiteX289" fmla="*/ 484864 w 1520708"/>
                <a:gd name="connsiteY289" fmla="*/ 688181 h 1526381"/>
                <a:gd name="connsiteX290" fmla="*/ 487245 w 1520708"/>
                <a:gd name="connsiteY290" fmla="*/ 673894 h 1526381"/>
                <a:gd name="connsiteX291" fmla="*/ 492008 w 1520708"/>
                <a:gd name="connsiteY291" fmla="*/ 659606 h 1526381"/>
                <a:gd name="connsiteX292" fmla="*/ 494389 w 1520708"/>
                <a:gd name="connsiteY292" fmla="*/ 650081 h 1526381"/>
                <a:gd name="connsiteX293" fmla="*/ 499151 w 1520708"/>
                <a:gd name="connsiteY293" fmla="*/ 640556 h 1526381"/>
                <a:gd name="connsiteX294" fmla="*/ 503914 w 1520708"/>
                <a:gd name="connsiteY294" fmla="*/ 626269 h 1526381"/>
                <a:gd name="connsiteX295" fmla="*/ 518201 w 1520708"/>
                <a:gd name="connsiteY295" fmla="*/ 607219 h 1526381"/>
                <a:gd name="connsiteX296" fmla="*/ 527726 w 1520708"/>
                <a:gd name="connsiteY296" fmla="*/ 597694 h 1526381"/>
                <a:gd name="connsiteX297" fmla="*/ 532489 w 1520708"/>
                <a:gd name="connsiteY297" fmla="*/ 588169 h 1526381"/>
                <a:gd name="connsiteX298" fmla="*/ 539633 w 1520708"/>
                <a:gd name="connsiteY298" fmla="*/ 578644 h 1526381"/>
                <a:gd name="connsiteX299" fmla="*/ 542014 w 1520708"/>
                <a:gd name="connsiteY299" fmla="*/ 561975 h 1526381"/>
                <a:gd name="connsiteX300" fmla="*/ 558683 w 1520708"/>
                <a:gd name="connsiteY300" fmla="*/ 535781 h 1526381"/>
                <a:gd name="connsiteX301" fmla="*/ 561064 w 1520708"/>
                <a:gd name="connsiteY301" fmla="*/ 528637 h 1526381"/>
                <a:gd name="connsiteX302" fmla="*/ 563445 w 1520708"/>
                <a:gd name="connsiteY302" fmla="*/ 521494 h 1526381"/>
                <a:gd name="connsiteX303" fmla="*/ 568208 w 1520708"/>
                <a:gd name="connsiteY303" fmla="*/ 497681 h 1526381"/>
                <a:gd name="connsiteX304" fmla="*/ 570589 w 1520708"/>
                <a:gd name="connsiteY304" fmla="*/ 488156 h 1526381"/>
                <a:gd name="connsiteX305" fmla="*/ 575351 w 1520708"/>
                <a:gd name="connsiteY305" fmla="*/ 478631 h 1526381"/>
                <a:gd name="connsiteX306" fmla="*/ 577733 w 1520708"/>
                <a:gd name="connsiteY306" fmla="*/ 392906 h 1526381"/>
                <a:gd name="connsiteX307" fmla="*/ 580114 w 1520708"/>
                <a:gd name="connsiteY307" fmla="*/ 385762 h 1526381"/>
                <a:gd name="connsiteX308" fmla="*/ 582495 w 1520708"/>
                <a:gd name="connsiteY308" fmla="*/ 373856 h 1526381"/>
                <a:gd name="connsiteX309" fmla="*/ 584876 w 1520708"/>
                <a:gd name="connsiteY309" fmla="*/ 347662 h 1526381"/>
                <a:gd name="connsiteX310" fmla="*/ 589639 w 1520708"/>
                <a:gd name="connsiteY310" fmla="*/ 333375 h 1526381"/>
                <a:gd name="connsiteX311" fmla="*/ 594401 w 1520708"/>
                <a:gd name="connsiteY311" fmla="*/ 309562 h 1526381"/>
                <a:gd name="connsiteX312" fmla="*/ 599164 w 1520708"/>
                <a:gd name="connsiteY312" fmla="*/ 302419 h 1526381"/>
                <a:gd name="connsiteX313" fmla="*/ 606308 w 1520708"/>
                <a:gd name="connsiteY313" fmla="*/ 283369 h 1526381"/>
                <a:gd name="connsiteX314" fmla="*/ 608689 w 1520708"/>
                <a:gd name="connsiteY314" fmla="*/ 273844 h 1526381"/>
                <a:gd name="connsiteX315" fmla="*/ 618214 w 1520708"/>
                <a:gd name="connsiteY315" fmla="*/ 250031 h 1526381"/>
                <a:gd name="connsiteX316" fmla="*/ 625358 w 1520708"/>
                <a:gd name="connsiteY316" fmla="*/ 242887 h 1526381"/>
                <a:gd name="connsiteX317" fmla="*/ 632501 w 1520708"/>
                <a:gd name="connsiteY317" fmla="*/ 228600 h 1526381"/>
                <a:gd name="connsiteX318" fmla="*/ 637264 w 1520708"/>
                <a:gd name="connsiteY318" fmla="*/ 219075 h 1526381"/>
                <a:gd name="connsiteX319" fmla="*/ 639645 w 1520708"/>
                <a:gd name="connsiteY319" fmla="*/ 211931 h 1526381"/>
                <a:gd name="connsiteX320" fmla="*/ 644408 w 1520708"/>
                <a:gd name="connsiteY320" fmla="*/ 204787 h 1526381"/>
                <a:gd name="connsiteX321" fmla="*/ 646789 w 1520708"/>
                <a:gd name="connsiteY321" fmla="*/ 197644 h 1526381"/>
                <a:gd name="connsiteX322" fmla="*/ 651551 w 1520708"/>
                <a:gd name="connsiteY322" fmla="*/ 190500 h 1526381"/>
                <a:gd name="connsiteX323" fmla="*/ 653933 w 1520708"/>
                <a:gd name="connsiteY323" fmla="*/ 173831 h 1526381"/>
                <a:gd name="connsiteX324" fmla="*/ 656314 w 1520708"/>
                <a:gd name="connsiteY324" fmla="*/ 166687 h 1526381"/>
                <a:gd name="connsiteX325" fmla="*/ 661076 w 1520708"/>
                <a:gd name="connsiteY325" fmla="*/ 147637 h 1526381"/>
                <a:gd name="connsiteX326" fmla="*/ 663458 w 1520708"/>
                <a:gd name="connsiteY326" fmla="*/ 138112 h 1526381"/>
                <a:gd name="connsiteX327" fmla="*/ 665839 w 1520708"/>
                <a:gd name="connsiteY327" fmla="*/ 130969 h 1526381"/>
                <a:gd name="connsiteX328" fmla="*/ 675364 w 1520708"/>
                <a:gd name="connsiteY328" fmla="*/ 97631 h 1526381"/>
                <a:gd name="connsiteX329" fmla="*/ 682508 w 1520708"/>
                <a:gd name="connsiteY329" fmla="*/ 90487 h 1526381"/>
                <a:gd name="connsiteX330" fmla="*/ 689651 w 1520708"/>
                <a:gd name="connsiteY330" fmla="*/ 64294 h 1526381"/>
                <a:gd name="connsiteX331" fmla="*/ 706320 w 1520708"/>
                <a:gd name="connsiteY331" fmla="*/ 35719 h 1526381"/>
                <a:gd name="connsiteX0" fmla="*/ 706320 w 1520708"/>
                <a:gd name="connsiteY0" fmla="*/ 35719 h 1526381"/>
                <a:gd name="connsiteX1" fmla="*/ 711083 w 1520708"/>
                <a:gd name="connsiteY1" fmla="*/ 23812 h 1526381"/>
                <a:gd name="connsiteX2" fmla="*/ 730133 w 1520708"/>
                <a:gd name="connsiteY2" fmla="*/ 7144 h 1526381"/>
                <a:gd name="connsiteX3" fmla="*/ 744420 w 1520708"/>
                <a:gd name="connsiteY3" fmla="*/ 2381 h 1526381"/>
                <a:gd name="connsiteX4" fmla="*/ 751564 w 1520708"/>
                <a:gd name="connsiteY4" fmla="*/ 0 h 1526381"/>
                <a:gd name="connsiteX5" fmla="*/ 846814 w 1520708"/>
                <a:gd name="connsiteY5" fmla="*/ 2381 h 1526381"/>
                <a:gd name="connsiteX6" fmla="*/ 853958 w 1520708"/>
                <a:gd name="connsiteY6" fmla="*/ 4762 h 1526381"/>
                <a:gd name="connsiteX7" fmla="*/ 865864 w 1520708"/>
                <a:gd name="connsiteY7" fmla="*/ 7144 h 1526381"/>
                <a:gd name="connsiteX8" fmla="*/ 873008 w 1520708"/>
                <a:gd name="connsiteY8" fmla="*/ 14287 h 1526381"/>
                <a:gd name="connsiteX9" fmla="*/ 882533 w 1520708"/>
                <a:gd name="connsiteY9" fmla="*/ 16669 h 1526381"/>
                <a:gd name="connsiteX10" fmla="*/ 896820 w 1520708"/>
                <a:gd name="connsiteY10" fmla="*/ 21431 h 1526381"/>
                <a:gd name="connsiteX11" fmla="*/ 911108 w 1520708"/>
                <a:gd name="connsiteY11" fmla="*/ 26194 h 1526381"/>
                <a:gd name="connsiteX12" fmla="*/ 927776 w 1520708"/>
                <a:gd name="connsiteY12" fmla="*/ 33337 h 1526381"/>
                <a:gd name="connsiteX13" fmla="*/ 942064 w 1520708"/>
                <a:gd name="connsiteY13" fmla="*/ 42862 h 1526381"/>
                <a:gd name="connsiteX14" fmla="*/ 949208 w 1520708"/>
                <a:gd name="connsiteY14" fmla="*/ 45244 h 1526381"/>
                <a:gd name="connsiteX15" fmla="*/ 970639 w 1520708"/>
                <a:gd name="connsiteY15" fmla="*/ 57150 h 1526381"/>
                <a:gd name="connsiteX16" fmla="*/ 994451 w 1520708"/>
                <a:gd name="connsiteY16" fmla="*/ 85725 h 1526381"/>
                <a:gd name="connsiteX17" fmla="*/ 1001595 w 1520708"/>
                <a:gd name="connsiteY17" fmla="*/ 88106 h 1526381"/>
                <a:gd name="connsiteX18" fmla="*/ 1018264 w 1520708"/>
                <a:gd name="connsiteY18" fmla="*/ 100012 h 1526381"/>
                <a:gd name="connsiteX19" fmla="*/ 1034933 w 1520708"/>
                <a:gd name="connsiteY19" fmla="*/ 111919 h 1526381"/>
                <a:gd name="connsiteX20" fmla="*/ 1039695 w 1520708"/>
                <a:gd name="connsiteY20" fmla="*/ 119062 h 1526381"/>
                <a:gd name="connsiteX21" fmla="*/ 1056364 w 1520708"/>
                <a:gd name="connsiteY21" fmla="*/ 126206 h 1526381"/>
                <a:gd name="connsiteX22" fmla="*/ 1070651 w 1520708"/>
                <a:gd name="connsiteY22" fmla="*/ 130969 h 1526381"/>
                <a:gd name="connsiteX23" fmla="*/ 1087320 w 1520708"/>
                <a:gd name="connsiteY23" fmla="*/ 135731 h 1526381"/>
                <a:gd name="connsiteX24" fmla="*/ 1101608 w 1520708"/>
                <a:gd name="connsiteY24" fmla="*/ 145256 h 1526381"/>
                <a:gd name="connsiteX25" fmla="*/ 1111133 w 1520708"/>
                <a:gd name="connsiteY25" fmla="*/ 152400 h 1526381"/>
                <a:gd name="connsiteX26" fmla="*/ 1125420 w 1520708"/>
                <a:gd name="connsiteY26" fmla="*/ 157162 h 1526381"/>
                <a:gd name="connsiteX27" fmla="*/ 1132564 w 1520708"/>
                <a:gd name="connsiteY27" fmla="*/ 161925 h 1526381"/>
                <a:gd name="connsiteX28" fmla="*/ 1146851 w 1520708"/>
                <a:gd name="connsiteY28" fmla="*/ 166687 h 1526381"/>
                <a:gd name="connsiteX29" fmla="*/ 1161139 w 1520708"/>
                <a:gd name="connsiteY29" fmla="*/ 176212 h 1526381"/>
                <a:gd name="connsiteX30" fmla="*/ 1168283 w 1520708"/>
                <a:gd name="connsiteY30" fmla="*/ 178594 h 1526381"/>
                <a:gd name="connsiteX31" fmla="*/ 1182570 w 1520708"/>
                <a:gd name="connsiteY31" fmla="*/ 188119 h 1526381"/>
                <a:gd name="connsiteX32" fmla="*/ 1189714 w 1520708"/>
                <a:gd name="connsiteY32" fmla="*/ 192881 h 1526381"/>
                <a:gd name="connsiteX33" fmla="*/ 1206383 w 1520708"/>
                <a:gd name="connsiteY33" fmla="*/ 200025 h 1526381"/>
                <a:gd name="connsiteX34" fmla="*/ 1230195 w 1520708"/>
                <a:gd name="connsiteY34" fmla="*/ 207169 h 1526381"/>
                <a:gd name="connsiteX35" fmla="*/ 1237339 w 1520708"/>
                <a:gd name="connsiteY35" fmla="*/ 211931 h 1526381"/>
                <a:gd name="connsiteX36" fmla="*/ 1244483 w 1520708"/>
                <a:gd name="connsiteY36" fmla="*/ 214312 h 1526381"/>
                <a:gd name="connsiteX37" fmla="*/ 1246864 w 1520708"/>
                <a:gd name="connsiteY37" fmla="*/ 221456 h 1526381"/>
                <a:gd name="connsiteX38" fmla="*/ 1254008 w 1520708"/>
                <a:gd name="connsiteY38" fmla="*/ 228600 h 1526381"/>
                <a:gd name="connsiteX39" fmla="*/ 1263533 w 1520708"/>
                <a:gd name="connsiteY39" fmla="*/ 245269 h 1526381"/>
                <a:gd name="connsiteX40" fmla="*/ 1270676 w 1520708"/>
                <a:gd name="connsiteY40" fmla="*/ 254794 h 1526381"/>
                <a:gd name="connsiteX41" fmla="*/ 1277820 w 1520708"/>
                <a:gd name="connsiteY41" fmla="*/ 269081 h 1526381"/>
                <a:gd name="connsiteX42" fmla="*/ 1280201 w 1520708"/>
                <a:gd name="connsiteY42" fmla="*/ 276225 h 1526381"/>
                <a:gd name="connsiteX43" fmla="*/ 1284964 w 1520708"/>
                <a:gd name="connsiteY43" fmla="*/ 319087 h 1526381"/>
                <a:gd name="connsiteX44" fmla="*/ 1289726 w 1520708"/>
                <a:gd name="connsiteY44" fmla="*/ 335756 h 1526381"/>
                <a:gd name="connsiteX45" fmla="*/ 1294489 w 1520708"/>
                <a:gd name="connsiteY45" fmla="*/ 342900 h 1526381"/>
                <a:gd name="connsiteX46" fmla="*/ 1299251 w 1520708"/>
                <a:gd name="connsiteY46" fmla="*/ 359569 h 1526381"/>
                <a:gd name="connsiteX47" fmla="*/ 1308776 w 1520708"/>
                <a:gd name="connsiteY47" fmla="*/ 373856 h 1526381"/>
                <a:gd name="connsiteX48" fmla="*/ 1318301 w 1520708"/>
                <a:gd name="connsiteY48" fmla="*/ 381000 h 1526381"/>
                <a:gd name="connsiteX49" fmla="*/ 1323064 w 1520708"/>
                <a:gd name="connsiteY49" fmla="*/ 388144 h 1526381"/>
                <a:gd name="connsiteX50" fmla="*/ 1330208 w 1520708"/>
                <a:gd name="connsiteY50" fmla="*/ 395287 h 1526381"/>
                <a:gd name="connsiteX51" fmla="*/ 1346876 w 1520708"/>
                <a:gd name="connsiteY51" fmla="*/ 411956 h 1526381"/>
                <a:gd name="connsiteX52" fmla="*/ 1354020 w 1520708"/>
                <a:gd name="connsiteY52" fmla="*/ 416719 h 1526381"/>
                <a:gd name="connsiteX53" fmla="*/ 1361164 w 1520708"/>
                <a:gd name="connsiteY53" fmla="*/ 421481 h 1526381"/>
                <a:gd name="connsiteX54" fmla="*/ 1368308 w 1520708"/>
                <a:gd name="connsiteY54" fmla="*/ 428625 h 1526381"/>
                <a:gd name="connsiteX55" fmla="*/ 1375451 w 1520708"/>
                <a:gd name="connsiteY55" fmla="*/ 433387 h 1526381"/>
                <a:gd name="connsiteX56" fmla="*/ 1401645 w 1520708"/>
                <a:gd name="connsiteY56" fmla="*/ 452437 h 1526381"/>
                <a:gd name="connsiteX57" fmla="*/ 1406408 w 1520708"/>
                <a:gd name="connsiteY57" fmla="*/ 459581 h 1526381"/>
                <a:gd name="connsiteX58" fmla="*/ 1413551 w 1520708"/>
                <a:gd name="connsiteY58" fmla="*/ 469106 h 1526381"/>
                <a:gd name="connsiteX59" fmla="*/ 1420695 w 1520708"/>
                <a:gd name="connsiteY59" fmla="*/ 485775 h 1526381"/>
                <a:gd name="connsiteX60" fmla="*/ 1434983 w 1520708"/>
                <a:gd name="connsiteY60" fmla="*/ 509587 h 1526381"/>
                <a:gd name="connsiteX61" fmla="*/ 1439745 w 1520708"/>
                <a:gd name="connsiteY61" fmla="*/ 516731 h 1526381"/>
                <a:gd name="connsiteX62" fmla="*/ 1442126 w 1520708"/>
                <a:gd name="connsiteY62" fmla="*/ 523875 h 1526381"/>
                <a:gd name="connsiteX63" fmla="*/ 1446889 w 1520708"/>
                <a:gd name="connsiteY63" fmla="*/ 531019 h 1526381"/>
                <a:gd name="connsiteX64" fmla="*/ 1454033 w 1520708"/>
                <a:gd name="connsiteY64" fmla="*/ 542925 h 1526381"/>
                <a:gd name="connsiteX65" fmla="*/ 1458795 w 1520708"/>
                <a:gd name="connsiteY65" fmla="*/ 552450 h 1526381"/>
                <a:gd name="connsiteX66" fmla="*/ 1480226 w 1520708"/>
                <a:gd name="connsiteY66" fmla="*/ 583406 h 1526381"/>
                <a:gd name="connsiteX67" fmla="*/ 1492133 w 1520708"/>
                <a:gd name="connsiteY67" fmla="*/ 597694 h 1526381"/>
                <a:gd name="connsiteX68" fmla="*/ 1496895 w 1520708"/>
                <a:gd name="connsiteY68" fmla="*/ 611981 h 1526381"/>
                <a:gd name="connsiteX69" fmla="*/ 1506420 w 1520708"/>
                <a:gd name="connsiteY69" fmla="*/ 626269 h 1526381"/>
                <a:gd name="connsiteX70" fmla="*/ 1508801 w 1520708"/>
                <a:gd name="connsiteY70" fmla="*/ 633412 h 1526381"/>
                <a:gd name="connsiteX71" fmla="*/ 1511183 w 1520708"/>
                <a:gd name="connsiteY71" fmla="*/ 642937 h 1526381"/>
                <a:gd name="connsiteX72" fmla="*/ 1515945 w 1520708"/>
                <a:gd name="connsiteY72" fmla="*/ 650081 h 1526381"/>
                <a:gd name="connsiteX73" fmla="*/ 1520708 w 1520708"/>
                <a:gd name="connsiteY73" fmla="*/ 671512 h 1526381"/>
                <a:gd name="connsiteX74" fmla="*/ 1518326 w 1520708"/>
                <a:gd name="connsiteY74" fmla="*/ 711994 h 1526381"/>
                <a:gd name="connsiteX75" fmla="*/ 1513564 w 1520708"/>
                <a:gd name="connsiteY75" fmla="*/ 726281 h 1526381"/>
                <a:gd name="connsiteX76" fmla="*/ 1508801 w 1520708"/>
                <a:gd name="connsiteY76" fmla="*/ 742950 h 1526381"/>
                <a:gd name="connsiteX77" fmla="*/ 1504039 w 1520708"/>
                <a:gd name="connsiteY77" fmla="*/ 757237 h 1526381"/>
                <a:gd name="connsiteX78" fmla="*/ 1501658 w 1520708"/>
                <a:gd name="connsiteY78" fmla="*/ 766762 h 1526381"/>
                <a:gd name="connsiteX79" fmla="*/ 1496895 w 1520708"/>
                <a:gd name="connsiteY79" fmla="*/ 781050 h 1526381"/>
                <a:gd name="connsiteX80" fmla="*/ 1494514 w 1520708"/>
                <a:gd name="connsiteY80" fmla="*/ 790575 h 1526381"/>
                <a:gd name="connsiteX81" fmla="*/ 1489751 w 1520708"/>
                <a:gd name="connsiteY81" fmla="*/ 800100 h 1526381"/>
                <a:gd name="connsiteX82" fmla="*/ 1487370 w 1520708"/>
                <a:gd name="connsiteY82" fmla="*/ 807244 h 1526381"/>
                <a:gd name="connsiteX83" fmla="*/ 1477845 w 1520708"/>
                <a:gd name="connsiteY83" fmla="*/ 821531 h 1526381"/>
                <a:gd name="connsiteX84" fmla="*/ 1468320 w 1520708"/>
                <a:gd name="connsiteY84" fmla="*/ 835819 h 1526381"/>
                <a:gd name="connsiteX85" fmla="*/ 1463558 w 1520708"/>
                <a:gd name="connsiteY85" fmla="*/ 842962 h 1526381"/>
                <a:gd name="connsiteX86" fmla="*/ 1458795 w 1520708"/>
                <a:gd name="connsiteY86" fmla="*/ 857250 h 1526381"/>
                <a:gd name="connsiteX87" fmla="*/ 1454033 w 1520708"/>
                <a:gd name="connsiteY87" fmla="*/ 873919 h 1526381"/>
                <a:gd name="connsiteX88" fmla="*/ 1442126 w 1520708"/>
                <a:gd name="connsiteY88" fmla="*/ 885825 h 1526381"/>
                <a:gd name="connsiteX89" fmla="*/ 1427839 w 1520708"/>
                <a:gd name="connsiteY89" fmla="*/ 890587 h 1526381"/>
                <a:gd name="connsiteX90" fmla="*/ 1418314 w 1520708"/>
                <a:gd name="connsiteY90" fmla="*/ 904875 h 1526381"/>
                <a:gd name="connsiteX91" fmla="*/ 1413551 w 1520708"/>
                <a:gd name="connsiteY91" fmla="*/ 921544 h 1526381"/>
                <a:gd name="connsiteX92" fmla="*/ 1408789 w 1520708"/>
                <a:gd name="connsiteY92" fmla="*/ 938212 h 1526381"/>
                <a:gd name="connsiteX93" fmla="*/ 1404026 w 1520708"/>
                <a:gd name="connsiteY93" fmla="*/ 947737 h 1526381"/>
                <a:gd name="connsiteX94" fmla="*/ 1401645 w 1520708"/>
                <a:gd name="connsiteY94" fmla="*/ 957262 h 1526381"/>
                <a:gd name="connsiteX95" fmla="*/ 1399264 w 1520708"/>
                <a:gd name="connsiteY95" fmla="*/ 969169 h 1526381"/>
                <a:gd name="connsiteX96" fmla="*/ 1396883 w 1520708"/>
                <a:gd name="connsiteY96" fmla="*/ 976312 h 1526381"/>
                <a:gd name="connsiteX97" fmla="*/ 1389739 w 1520708"/>
                <a:gd name="connsiteY97" fmla="*/ 983456 h 1526381"/>
                <a:gd name="connsiteX98" fmla="*/ 1384976 w 1520708"/>
                <a:gd name="connsiteY98" fmla="*/ 1000125 h 1526381"/>
                <a:gd name="connsiteX99" fmla="*/ 1382595 w 1520708"/>
                <a:gd name="connsiteY99" fmla="*/ 1007269 h 1526381"/>
                <a:gd name="connsiteX100" fmla="*/ 1375451 w 1520708"/>
                <a:gd name="connsiteY100" fmla="*/ 1012031 h 1526381"/>
                <a:gd name="connsiteX101" fmla="*/ 1368308 w 1520708"/>
                <a:gd name="connsiteY101" fmla="*/ 1009650 h 1526381"/>
                <a:gd name="connsiteX102" fmla="*/ 1358783 w 1520708"/>
                <a:gd name="connsiteY102" fmla="*/ 995362 h 1526381"/>
                <a:gd name="connsiteX103" fmla="*/ 1351639 w 1520708"/>
                <a:gd name="connsiteY103" fmla="*/ 992981 h 1526381"/>
                <a:gd name="connsiteX104" fmla="*/ 1325445 w 1520708"/>
                <a:gd name="connsiteY104" fmla="*/ 995362 h 1526381"/>
                <a:gd name="connsiteX105" fmla="*/ 1311158 w 1520708"/>
                <a:gd name="connsiteY105" fmla="*/ 1004887 h 1526381"/>
                <a:gd name="connsiteX106" fmla="*/ 1296870 w 1520708"/>
                <a:gd name="connsiteY106" fmla="*/ 1012031 h 1526381"/>
                <a:gd name="connsiteX107" fmla="*/ 1289726 w 1520708"/>
                <a:gd name="connsiteY107" fmla="*/ 1014412 h 1526381"/>
                <a:gd name="connsiteX108" fmla="*/ 1275439 w 1520708"/>
                <a:gd name="connsiteY108" fmla="*/ 1023937 h 1526381"/>
                <a:gd name="connsiteX109" fmla="*/ 1254008 w 1520708"/>
                <a:gd name="connsiteY109" fmla="*/ 1038225 h 1526381"/>
                <a:gd name="connsiteX110" fmla="*/ 1246864 w 1520708"/>
                <a:gd name="connsiteY110" fmla="*/ 1042987 h 1526381"/>
                <a:gd name="connsiteX111" fmla="*/ 1239720 w 1520708"/>
                <a:gd name="connsiteY111" fmla="*/ 1045369 h 1526381"/>
                <a:gd name="connsiteX112" fmla="*/ 1230195 w 1520708"/>
                <a:gd name="connsiteY112" fmla="*/ 1047750 h 1526381"/>
                <a:gd name="connsiteX113" fmla="*/ 1220670 w 1520708"/>
                <a:gd name="connsiteY113" fmla="*/ 1052512 h 1526381"/>
                <a:gd name="connsiteX114" fmla="*/ 1211145 w 1520708"/>
                <a:gd name="connsiteY114" fmla="*/ 1054894 h 1526381"/>
                <a:gd name="connsiteX115" fmla="*/ 1182570 w 1520708"/>
                <a:gd name="connsiteY115" fmla="*/ 1062037 h 1526381"/>
                <a:gd name="connsiteX116" fmla="*/ 1058745 w 1520708"/>
                <a:gd name="connsiteY116" fmla="*/ 1059656 h 1526381"/>
                <a:gd name="connsiteX117" fmla="*/ 1051601 w 1520708"/>
                <a:gd name="connsiteY117" fmla="*/ 1057275 h 1526381"/>
                <a:gd name="connsiteX118" fmla="*/ 1027789 w 1520708"/>
                <a:gd name="connsiteY118" fmla="*/ 1050131 h 1526381"/>
                <a:gd name="connsiteX119" fmla="*/ 1020645 w 1520708"/>
                <a:gd name="connsiteY119" fmla="*/ 1047750 h 1526381"/>
                <a:gd name="connsiteX120" fmla="*/ 1006358 w 1520708"/>
                <a:gd name="connsiteY120" fmla="*/ 1035844 h 1526381"/>
                <a:gd name="connsiteX121" fmla="*/ 999214 w 1520708"/>
                <a:gd name="connsiteY121" fmla="*/ 1033462 h 1526381"/>
                <a:gd name="connsiteX122" fmla="*/ 984926 w 1520708"/>
                <a:gd name="connsiteY122" fmla="*/ 1023937 h 1526381"/>
                <a:gd name="connsiteX123" fmla="*/ 970639 w 1520708"/>
                <a:gd name="connsiteY123" fmla="*/ 1014412 h 1526381"/>
                <a:gd name="connsiteX124" fmla="*/ 963495 w 1520708"/>
                <a:gd name="connsiteY124" fmla="*/ 1009650 h 1526381"/>
                <a:gd name="connsiteX125" fmla="*/ 956351 w 1520708"/>
                <a:gd name="connsiteY125" fmla="*/ 1007269 h 1526381"/>
                <a:gd name="connsiteX126" fmla="*/ 949208 w 1520708"/>
                <a:gd name="connsiteY126" fmla="*/ 1002506 h 1526381"/>
                <a:gd name="connsiteX127" fmla="*/ 915870 w 1520708"/>
                <a:gd name="connsiteY127" fmla="*/ 1002506 h 1526381"/>
                <a:gd name="connsiteX128" fmla="*/ 913489 w 1520708"/>
                <a:gd name="connsiteY128" fmla="*/ 1009650 h 1526381"/>
                <a:gd name="connsiteX129" fmla="*/ 908726 w 1520708"/>
                <a:gd name="connsiteY129" fmla="*/ 1016794 h 1526381"/>
                <a:gd name="connsiteX130" fmla="*/ 906345 w 1520708"/>
                <a:gd name="connsiteY130" fmla="*/ 1026319 h 1526381"/>
                <a:gd name="connsiteX131" fmla="*/ 892058 w 1520708"/>
                <a:gd name="connsiteY131" fmla="*/ 1031081 h 1526381"/>
                <a:gd name="connsiteX132" fmla="*/ 884914 w 1520708"/>
                <a:gd name="connsiteY132" fmla="*/ 1035844 h 1526381"/>
                <a:gd name="connsiteX133" fmla="*/ 877770 w 1520708"/>
                <a:gd name="connsiteY133" fmla="*/ 1038225 h 1526381"/>
                <a:gd name="connsiteX134" fmla="*/ 863483 w 1520708"/>
                <a:gd name="connsiteY134" fmla="*/ 1047750 h 1526381"/>
                <a:gd name="connsiteX135" fmla="*/ 856339 w 1520708"/>
                <a:gd name="connsiteY135" fmla="*/ 1052512 h 1526381"/>
                <a:gd name="connsiteX136" fmla="*/ 849195 w 1520708"/>
                <a:gd name="connsiteY136" fmla="*/ 1057275 h 1526381"/>
                <a:gd name="connsiteX137" fmla="*/ 842051 w 1520708"/>
                <a:gd name="connsiteY137" fmla="*/ 1059656 h 1526381"/>
                <a:gd name="connsiteX138" fmla="*/ 818239 w 1520708"/>
                <a:gd name="connsiteY138" fmla="*/ 1066800 h 1526381"/>
                <a:gd name="connsiteX139" fmla="*/ 808714 w 1520708"/>
                <a:gd name="connsiteY139" fmla="*/ 1071562 h 1526381"/>
                <a:gd name="connsiteX140" fmla="*/ 789664 w 1520708"/>
                <a:gd name="connsiteY140" fmla="*/ 1076325 h 1526381"/>
                <a:gd name="connsiteX141" fmla="*/ 780139 w 1520708"/>
                <a:gd name="connsiteY141" fmla="*/ 1081087 h 1526381"/>
                <a:gd name="connsiteX142" fmla="*/ 761089 w 1520708"/>
                <a:gd name="connsiteY142" fmla="*/ 1085850 h 1526381"/>
                <a:gd name="connsiteX143" fmla="*/ 744420 w 1520708"/>
                <a:gd name="connsiteY143" fmla="*/ 1092994 h 1526381"/>
                <a:gd name="connsiteX144" fmla="*/ 730133 w 1520708"/>
                <a:gd name="connsiteY144" fmla="*/ 1097756 h 1526381"/>
                <a:gd name="connsiteX145" fmla="*/ 722989 w 1520708"/>
                <a:gd name="connsiteY145" fmla="*/ 1100137 h 1526381"/>
                <a:gd name="connsiteX146" fmla="*/ 706320 w 1520708"/>
                <a:gd name="connsiteY146" fmla="*/ 1104900 h 1526381"/>
                <a:gd name="connsiteX147" fmla="*/ 699176 w 1520708"/>
                <a:gd name="connsiteY147" fmla="*/ 1109662 h 1526381"/>
                <a:gd name="connsiteX148" fmla="*/ 692033 w 1520708"/>
                <a:gd name="connsiteY148" fmla="*/ 1112044 h 1526381"/>
                <a:gd name="connsiteX149" fmla="*/ 675364 w 1520708"/>
                <a:gd name="connsiteY149" fmla="*/ 1119187 h 1526381"/>
                <a:gd name="connsiteX150" fmla="*/ 653933 w 1520708"/>
                <a:gd name="connsiteY150" fmla="*/ 1133475 h 1526381"/>
                <a:gd name="connsiteX151" fmla="*/ 646789 w 1520708"/>
                <a:gd name="connsiteY151" fmla="*/ 1138237 h 1526381"/>
                <a:gd name="connsiteX152" fmla="*/ 642026 w 1520708"/>
                <a:gd name="connsiteY152" fmla="*/ 1145381 h 1526381"/>
                <a:gd name="connsiteX153" fmla="*/ 627739 w 1520708"/>
                <a:gd name="connsiteY153" fmla="*/ 1154906 h 1526381"/>
                <a:gd name="connsiteX154" fmla="*/ 613451 w 1520708"/>
                <a:gd name="connsiteY154" fmla="*/ 1162050 h 1526381"/>
                <a:gd name="connsiteX155" fmla="*/ 601545 w 1520708"/>
                <a:gd name="connsiteY155" fmla="*/ 1171575 h 1526381"/>
                <a:gd name="connsiteX156" fmla="*/ 587258 w 1520708"/>
                <a:gd name="connsiteY156" fmla="*/ 1181100 h 1526381"/>
                <a:gd name="connsiteX157" fmla="*/ 580114 w 1520708"/>
                <a:gd name="connsiteY157" fmla="*/ 1185862 h 1526381"/>
                <a:gd name="connsiteX158" fmla="*/ 570589 w 1520708"/>
                <a:gd name="connsiteY158" fmla="*/ 1188244 h 1526381"/>
                <a:gd name="connsiteX159" fmla="*/ 563445 w 1520708"/>
                <a:gd name="connsiteY159" fmla="*/ 1193006 h 1526381"/>
                <a:gd name="connsiteX160" fmla="*/ 542014 w 1520708"/>
                <a:gd name="connsiteY160" fmla="*/ 1204912 h 1526381"/>
                <a:gd name="connsiteX161" fmla="*/ 527726 w 1520708"/>
                <a:gd name="connsiteY161" fmla="*/ 1214437 h 1526381"/>
                <a:gd name="connsiteX162" fmla="*/ 520583 w 1520708"/>
                <a:gd name="connsiteY162" fmla="*/ 1219200 h 1526381"/>
                <a:gd name="connsiteX163" fmla="*/ 506295 w 1520708"/>
                <a:gd name="connsiteY163" fmla="*/ 1233487 h 1526381"/>
                <a:gd name="connsiteX164" fmla="*/ 489626 w 1520708"/>
                <a:gd name="connsiteY164" fmla="*/ 1250156 h 1526381"/>
                <a:gd name="connsiteX165" fmla="*/ 482483 w 1520708"/>
                <a:gd name="connsiteY165" fmla="*/ 1257300 h 1526381"/>
                <a:gd name="connsiteX166" fmla="*/ 468195 w 1520708"/>
                <a:gd name="connsiteY166" fmla="*/ 1266825 h 1526381"/>
                <a:gd name="connsiteX167" fmla="*/ 461051 w 1520708"/>
                <a:gd name="connsiteY167" fmla="*/ 1271587 h 1526381"/>
                <a:gd name="connsiteX168" fmla="*/ 453908 w 1520708"/>
                <a:gd name="connsiteY168" fmla="*/ 1281113 h 1526381"/>
                <a:gd name="connsiteX169" fmla="*/ 444383 w 1520708"/>
                <a:gd name="connsiteY169" fmla="*/ 1285875 h 1526381"/>
                <a:gd name="connsiteX170" fmla="*/ 430095 w 1520708"/>
                <a:gd name="connsiteY170" fmla="*/ 1295400 h 1526381"/>
                <a:gd name="connsiteX171" fmla="*/ 422951 w 1520708"/>
                <a:gd name="connsiteY171" fmla="*/ 1300163 h 1526381"/>
                <a:gd name="connsiteX172" fmla="*/ 403901 w 1520708"/>
                <a:gd name="connsiteY172" fmla="*/ 1314450 h 1526381"/>
                <a:gd name="connsiteX173" fmla="*/ 380089 w 1520708"/>
                <a:gd name="connsiteY173" fmla="*/ 1323975 h 1526381"/>
                <a:gd name="connsiteX174" fmla="*/ 370564 w 1520708"/>
                <a:gd name="connsiteY174" fmla="*/ 1338263 h 1526381"/>
                <a:gd name="connsiteX175" fmla="*/ 363420 w 1520708"/>
                <a:gd name="connsiteY175" fmla="*/ 1345406 h 1526381"/>
                <a:gd name="connsiteX176" fmla="*/ 353895 w 1520708"/>
                <a:gd name="connsiteY176" fmla="*/ 1359694 h 1526381"/>
                <a:gd name="connsiteX177" fmla="*/ 341989 w 1520708"/>
                <a:gd name="connsiteY177" fmla="*/ 1373981 h 1526381"/>
                <a:gd name="connsiteX178" fmla="*/ 339608 w 1520708"/>
                <a:gd name="connsiteY178" fmla="*/ 1381125 h 1526381"/>
                <a:gd name="connsiteX179" fmla="*/ 327701 w 1520708"/>
                <a:gd name="connsiteY179" fmla="*/ 1397794 h 1526381"/>
                <a:gd name="connsiteX180" fmla="*/ 318176 w 1520708"/>
                <a:gd name="connsiteY180" fmla="*/ 1412081 h 1526381"/>
                <a:gd name="connsiteX181" fmla="*/ 311033 w 1520708"/>
                <a:gd name="connsiteY181" fmla="*/ 1423988 h 1526381"/>
                <a:gd name="connsiteX182" fmla="*/ 306270 w 1520708"/>
                <a:gd name="connsiteY182" fmla="*/ 1431131 h 1526381"/>
                <a:gd name="connsiteX183" fmla="*/ 299126 w 1520708"/>
                <a:gd name="connsiteY183" fmla="*/ 1440656 h 1526381"/>
                <a:gd name="connsiteX184" fmla="*/ 294364 w 1520708"/>
                <a:gd name="connsiteY184" fmla="*/ 1450181 h 1526381"/>
                <a:gd name="connsiteX185" fmla="*/ 280076 w 1520708"/>
                <a:gd name="connsiteY185" fmla="*/ 1471613 h 1526381"/>
                <a:gd name="connsiteX186" fmla="*/ 275314 w 1520708"/>
                <a:gd name="connsiteY186" fmla="*/ 1478756 h 1526381"/>
                <a:gd name="connsiteX187" fmla="*/ 263408 w 1520708"/>
                <a:gd name="connsiteY187" fmla="*/ 1497806 h 1526381"/>
                <a:gd name="connsiteX188" fmla="*/ 253883 w 1520708"/>
                <a:gd name="connsiteY188" fmla="*/ 1512094 h 1526381"/>
                <a:gd name="connsiteX189" fmla="*/ 249120 w 1520708"/>
                <a:gd name="connsiteY189" fmla="*/ 1524000 h 1526381"/>
                <a:gd name="connsiteX190" fmla="*/ 241976 w 1520708"/>
                <a:gd name="connsiteY190" fmla="*/ 1526381 h 1526381"/>
                <a:gd name="connsiteX191" fmla="*/ 237214 w 1520708"/>
                <a:gd name="connsiteY191" fmla="*/ 1516856 h 1526381"/>
                <a:gd name="connsiteX192" fmla="*/ 230070 w 1520708"/>
                <a:gd name="connsiteY192" fmla="*/ 1500188 h 1526381"/>
                <a:gd name="connsiteX193" fmla="*/ 225308 w 1520708"/>
                <a:gd name="connsiteY193" fmla="*/ 1493044 h 1526381"/>
                <a:gd name="connsiteX194" fmla="*/ 218164 w 1520708"/>
                <a:gd name="connsiteY194" fmla="*/ 1490663 h 1526381"/>
                <a:gd name="connsiteX195" fmla="*/ 172920 w 1520708"/>
                <a:gd name="connsiteY195" fmla="*/ 1493044 h 1526381"/>
                <a:gd name="connsiteX196" fmla="*/ 170539 w 1520708"/>
                <a:gd name="connsiteY196" fmla="*/ 1500188 h 1526381"/>
                <a:gd name="connsiteX197" fmla="*/ 163395 w 1520708"/>
                <a:gd name="connsiteY197" fmla="*/ 1502569 h 1526381"/>
                <a:gd name="connsiteX198" fmla="*/ 161014 w 1520708"/>
                <a:gd name="connsiteY198" fmla="*/ 1495425 h 1526381"/>
                <a:gd name="connsiteX199" fmla="*/ 163395 w 1520708"/>
                <a:gd name="connsiteY199" fmla="*/ 1466850 h 1526381"/>
                <a:gd name="connsiteX200" fmla="*/ 170539 w 1520708"/>
                <a:gd name="connsiteY200" fmla="*/ 1450181 h 1526381"/>
                <a:gd name="connsiteX201" fmla="*/ 172920 w 1520708"/>
                <a:gd name="connsiteY201" fmla="*/ 1443038 h 1526381"/>
                <a:gd name="connsiteX202" fmla="*/ 175301 w 1520708"/>
                <a:gd name="connsiteY202" fmla="*/ 1414463 h 1526381"/>
                <a:gd name="connsiteX203" fmla="*/ 180064 w 1520708"/>
                <a:gd name="connsiteY203" fmla="*/ 1362075 h 1526381"/>
                <a:gd name="connsiteX204" fmla="*/ 175301 w 1520708"/>
                <a:gd name="connsiteY204" fmla="*/ 1347788 h 1526381"/>
                <a:gd name="connsiteX205" fmla="*/ 172920 w 1520708"/>
                <a:gd name="connsiteY205" fmla="*/ 1340644 h 1526381"/>
                <a:gd name="connsiteX206" fmla="*/ 168158 w 1520708"/>
                <a:gd name="connsiteY206" fmla="*/ 1331119 h 1526381"/>
                <a:gd name="connsiteX207" fmla="*/ 165776 w 1520708"/>
                <a:gd name="connsiteY207" fmla="*/ 1321594 h 1526381"/>
                <a:gd name="connsiteX208" fmla="*/ 163395 w 1520708"/>
                <a:gd name="connsiteY208" fmla="*/ 1314450 h 1526381"/>
                <a:gd name="connsiteX209" fmla="*/ 158633 w 1520708"/>
                <a:gd name="connsiteY209" fmla="*/ 1297781 h 1526381"/>
                <a:gd name="connsiteX210" fmla="*/ 156251 w 1520708"/>
                <a:gd name="connsiteY210" fmla="*/ 1290638 h 1526381"/>
                <a:gd name="connsiteX211" fmla="*/ 151489 w 1520708"/>
                <a:gd name="connsiteY211" fmla="*/ 1271587 h 1526381"/>
                <a:gd name="connsiteX212" fmla="*/ 149108 w 1520708"/>
                <a:gd name="connsiteY212" fmla="*/ 1264444 h 1526381"/>
                <a:gd name="connsiteX213" fmla="*/ 139583 w 1520708"/>
                <a:gd name="connsiteY213" fmla="*/ 1243012 h 1526381"/>
                <a:gd name="connsiteX214" fmla="*/ 137201 w 1520708"/>
                <a:gd name="connsiteY214" fmla="*/ 1233487 h 1526381"/>
                <a:gd name="connsiteX215" fmla="*/ 134820 w 1520708"/>
                <a:gd name="connsiteY215" fmla="*/ 1226344 h 1526381"/>
                <a:gd name="connsiteX216" fmla="*/ 130058 w 1520708"/>
                <a:gd name="connsiteY216" fmla="*/ 1209675 h 1526381"/>
                <a:gd name="connsiteX217" fmla="*/ 122914 w 1520708"/>
                <a:gd name="connsiteY217" fmla="*/ 1197769 h 1526381"/>
                <a:gd name="connsiteX218" fmla="*/ 115770 w 1520708"/>
                <a:gd name="connsiteY218" fmla="*/ 1183481 h 1526381"/>
                <a:gd name="connsiteX219" fmla="*/ 111008 w 1520708"/>
                <a:gd name="connsiteY219" fmla="*/ 1169194 h 1526381"/>
                <a:gd name="connsiteX220" fmla="*/ 108626 w 1520708"/>
                <a:gd name="connsiteY220" fmla="*/ 1162050 h 1526381"/>
                <a:gd name="connsiteX221" fmla="*/ 106245 w 1520708"/>
                <a:gd name="connsiteY221" fmla="*/ 1150144 h 1526381"/>
                <a:gd name="connsiteX222" fmla="*/ 101483 w 1520708"/>
                <a:gd name="connsiteY222" fmla="*/ 1135856 h 1526381"/>
                <a:gd name="connsiteX223" fmla="*/ 99101 w 1520708"/>
                <a:gd name="connsiteY223" fmla="*/ 1128712 h 1526381"/>
                <a:gd name="connsiteX224" fmla="*/ 96720 w 1520708"/>
                <a:gd name="connsiteY224" fmla="*/ 1116806 h 1526381"/>
                <a:gd name="connsiteX225" fmla="*/ 89576 w 1520708"/>
                <a:gd name="connsiteY225" fmla="*/ 1092994 h 1526381"/>
                <a:gd name="connsiteX226" fmla="*/ 87195 w 1520708"/>
                <a:gd name="connsiteY226" fmla="*/ 1085850 h 1526381"/>
                <a:gd name="connsiteX227" fmla="*/ 84814 w 1520708"/>
                <a:gd name="connsiteY227" fmla="*/ 1035844 h 1526381"/>
                <a:gd name="connsiteX228" fmla="*/ 82433 w 1520708"/>
                <a:gd name="connsiteY228" fmla="*/ 1026319 h 1526381"/>
                <a:gd name="connsiteX229" fmla="*/ 77670 w 1520708"/>
                <a:gd name="connsiteY229" fmla="*/ 1019175 h 1526381"/>
                <a:gd name="connsiteX230" fmla="*/ 68145 w 1520708"/>
                <a:gd name="connsiteY230" fmla="*/ 985837 h 1526381"/>
                <a:gd name="connsiteX231" fmla="*/ 65764 w 1520708"/>
                <a:gd name="connsiteY231" fmla="*/ 973931 h 1526381"/>
                <a:gd name="connsiteX232" fmla="*/ 61001 w 1520708"/>
                <a:gd name="connsiteY232" fmla="*/ 959644 h 1526381"/>
                <a:gd name="connsiteX233" fmla="*/ 58620 w 1520708"/>
                <a:gd name="connsiteY233" fmla="*/ 952500 h 1526381"/>
                <a:gd name="connsiteX234" fmla="*/ 51476 w 1520708"/>
                <a:gd name="connsiteY234" fmla="*/ 947737 h 1526381"/>
                <a:gd name="connsiteX235" fmla="*/ 49095 w 1520708"/>
                <a:gd name="connsiteY235" fmla="*/ 928687 h 1526381"/>
                <a:gd name="connsiteX236" fmla="*/ 41951 w 1520708"/>
                <a:gd name="connsiteY236" fmla="*/ 907256 h 1526381"/>
                <a:gd name="connsiteX237" fmla="*/ 39570 w 1520708"/>
                <a:gd name="connsiteY237" fmla="*/ 852487 h 1526381"/>
                <a:gd name="connsiteX238" fmla="*/ 27664 w 1520708"/>
                <a:gd name="connsiteY238" fmla="*/ 823912 h 1526381"/>
                <a:gd name="connsiteX239" fmla="*/ 22901 w 1520708"/>
                <a:gd name="connsiteY239" fmla="*/ 809625 h 1526381"/>
                <a:gd name="connsiteX240" fmla="*/ 18139 w 1520708"/>
                <a:gd name="connsiteY240" fmla="*/ 790575 h 1526381"/>
                <a:gd name="connsiteX241" fmla="*/ 13376 w 1520708"/>
                <a:gd name="connsiteY241" fmla="*/ 783431 h 1526381"/>
                <a:gd name="connsiteX242" fmla="*/ 8614 w 1520708"/>
                <a:gd name="connsiteY242" fmla="*/ 752475 h 1526381"/>
                <a:gd name="connsiteX243" fmla="*/ 6233 w 1520708"/>
                <a:gd name="connsiteY243" fmla="*/ 723900 h 1526381"/>
                <a:gd name="connsiteX244" fmla="*/ 1470 w 1520708"/>
                <a:gd name="connsiteY244" fmla="*/ 709612 h 1526381"/>
                <a:gd name="connsiteX245" fmla="*/ 10995 w 1520708"/>
                <a:gd name="connsiteY245" fmla="*/ 673894 h 1526381"/>
                <a:gd name="connsiteX246" fmla="*/ 27664 w 1520708"/>
                <a:gd name="connsiteY246" fmla="*/ 676275 h 1526381"/>
                <a:gd name="connsiteX247" fmla="*/ 34808 w 1520708"/>
                <a:gd name="connsiteY247" fmla="*/ 681037 h 1526381"/>
                <a:gd name="connsiteX248" fmla="*/ 49095 w 1520708"/>
                <a:gd name="connsiteY248" fmla="*/ 685800 h 1526381"/>
                <a:gd name="connsiteX249" fmla="*/ 65764 w 1520708"/>
                <a:gd name="connsiteY249" fmla="*/ 690562 h 1526381"/>
                <a:gd name="connsiteX250" fmla="*/ 80051 w 1520708"/>
                <a:gd name="connsiteY250" fmla="*/ 700087 h 1526381"/>
                <a:gd name="connsiteX251" fmla="*/ 87195 w 1520708"/>
                <a:gd name="connsiteY251" fmla="*/ 707231 h 1526381"/>
                <a:gd name="connsiteX252" fmla="*/ 103864 w 1520708"/>
                <a:gd name="connsiteY252" fmla="*/ 709612 h 1526381"/>
                <a:gd name="connsiteX253" fmla="*/ 125295 w 1520708"/>
                <a:gd name="connsiteY253" fmla="*/ 719137 h 1526381"/>
                <a:gd name="connsiteX254" fmla="*/ 141964 w 1520708"/>
                <a:gd name="connsiteY254" fmla="*/ 723900 h 1526381"/>
                <a:gd name="connsiteX255" fmla="*/ 151489 w 1520708"/>
                <a:gd name="connsiteY255" fmla="*/ 728662 h 1526381"/>
                <a:gd name="connsiteX256" fmla="*/ 161014 w 1520708"/>
                <a:gd name="connsiteY256" fmla="*/ 731044 h 1526381"/>
                <a:gd name="connsiteX257" fmla="*/ 168158 w 1520708"/>
                <a:gd name="connsiteY257" fmla="*/ 733425 h 1526381"/>
                <a:gd name="connsiteX258" fmla="*/ 182445 w 1520708"/>
                <a:gd name="connsiteY258" fmla="*/ 742950 h 1526381"/>
                <a:gd name="connsiteX259" fmla="*/ 189589 w 1520708"/>
                <a:gd name="connsiteY259" fmla="*/ 752475 h 1526381"/>
                <a:gd name="connsiteX260" fmla="*/ 201495 w 1520708"/>
                <a:gd name="connsiteY260" fmla="*/ 766762 h 1526381"/>
                <a:gd name="connsiteX261" fmla="*/ 208639 w 1520708"/>
                <a:gd name="connsiteY261" fmla="*/ 783431 h 1526381"/>
                <a:gd name="connsiteX262" fmla="*/ 213401 w 1520708"/>
                <a:gd name="connsiteY262" fmla="*/ 800100 h 1526381"/>
                <a:gd name="connsiteX263" fmla="*/ 222926 w 1520708"/>
                <a:gd name="connsiteY263" fmla="*/ 814387 h 1526381"/>
                <a:gd name="connsiteX264" fmla="*/ 230070 w 1520708"/>
                <a:gd name="connsiteY264" fmla="*/ 816769 h 1526381"/>
                <a:gd name="connsiteX265" fmla="*/ 270551 w 1520708"/>
                <a:gd name="connsiteY265" fmla="*/ 809625 h 1526381"/>
                <a:gd name="connsiteX266" fmla="*/ 277695 w 1520708"/>
                <a:gd name="connsiteY266" fmla="*/ 802481 h 1526381"/>
                <a:gd name="connsiteX267" fmla="*/ 291983 w 1520708"/>
                <a:gd name="connsiteY267" fmla="*/ 797719 h 1526381"/>
                <a:gd name="connsiteX268" fmla="*/ 299126 w 1520708"/>
                <a:gd name="connsiteY268" fmla="*/ 795337 h 1526381"/>
                <a:gd name="connsiteX269" fmla="*/ 306270 w 1520708"/>
                <a:gd name="connsiteY269" fmla="*/ 792956 h 1526381"/>
                <a:gd name="connsiteX270" fmla="*/ 349133 w 1520708"/>
                <a:gd name="connsiteY270" fmla="*/ 795337 h 1526381"/>
                <a:gd name="connsiteX271" fmla="*/ 356276 w 1520708"/>
                <a:gd name="connsiteY271" fmla="*/ 800100 h 1526381"/>
                <a:gd name="connsiteX272" fmla="*/ 363420 w 1520708"/>
                <a:gd name="connsiteY272" fmla="*/ 802481 h 1526381"/>
                <a:gd name="connsiteX273" fmla="*/ 380089 w 1520708"/>
                <a:gd name="connsiteY273" fmla="*/ 814387 h 1526381"/>
                <a:gd name="connsiteX274" fmla="*/ 394376 w 1520708"/>
                <a:gd name="connsiteY274" fmla="*/ 819150 h 1526381"/>
                <a:gd name="connsiteX275" fmla="*/ 401520 w 1520708"/>
                <a:gd name="connsiteY275" fmla="*/ 821531 h 1526381"/>
                <a:gd name="connsiteX276" fmla="*/ 415808 w 1520708"/>
                <a:gd name="connsiteY276" fmla="*/ 828675 h 1526381"/>
                <a:gd name="connsiteX277" fmla="*/ 434858 w 1520708"/>
                <a:gd name="connsiteY277" fmla="*/ 833437 h 1526381"/>
                <a:gd name="connsiteX278" fmla="*/ 442001 w 1520708"/>
                <a:gd name="connsiteY278" fmla="*/ 838200 h 1526381"/>
                <a:gd name="connsiteX279" fmla="*/ 456289 w 1520708"/>
                <a:gd name="connsiteY279" fmla="*/ 842962 h 1526381"/>
                <a:gd name="connsiteX280" fmla="*/ 472958 w 1520708"/>
                <a:gd name="connsiteY280" fmla="*/ 847725 h 1526381"/>
                <a:gd name="connsiteX281" fmla="*/ 461051 w 1520708"/>
                <a:gd name="connsiteY281" fmla="*/ 833437 h 1526381"/>
                <a:gd name="connsiteX282" fmla="*/ 458670 w 1520708"/>
                <a:gd name="connsiteY282" fmla="*/ 826294 h 1526381"/>
                <a:gd name="connsiteX283" fmla="*/ 461051 w 1520708"/>
                <a:gd name="connsiteY283" fmla="*/ 781050 h 1526381"/>
                <a:gd name="connsiteX284" fmla="*/ 465814 w 1520708"/>
                <a:gd name="connsiteY284" fmla="*/ 764381 h 1526381"/>
                <a:gd name="connsiteX285" fmla="*/ 472958 w 1520708"/>
                <a:gd name="connsiteY285" fmla="*/ 731044 h 1526381"/>
                <a:gd name="connsiteX286" fmla="*/ 477720 w 1520708"/>
                <a:gd name="connsiteY286" fmla="*/ 716756 h 1526381"/>
                <a:gd name="connsiteX287" fmla="*/ 482483 w 1520708"/>
                <a:gd name="connsiteY287" fmla="*/ 697706 h 1526381"/>
                <a:gd name="connsiteX288" fmla="*/ 484864 w 1520708"/>
                <a:gd name="connsiteY288" fmla="*/ 688181 h 1526381"/>
                <a:gd name="connsiteX289" fmla="*/ 487245 w 1520708"/>
                <a:gd name="connsiteY289" fmla="*/ 673894 h 1526381"/>
                <a:gd name="connsiteX290" fmla="*/ 492008 w 1520708"/>
                <a:gd name="connsiteY290" fmla="*/ 659606 h 1526381"/>
                <a:gd name="connsiteX291" fmla="*/ 494389 w 1520708"/>
                <a:gd name="connsiteY291" fmla="*/ 650081 h 1526381"/>
                <a:gd name="connsiteX292" fmla="*/ 499151 w 1520708"/>
                <a:gd name="connsiteY292" fmla="*/ 640556 h 1526381"/>
                <a:gd name="connsiteX293" fmla="*/ 503914 w 1520708"/>
                <a:gd name="connsiteY293" fmla="*/ 626269 h 1526381"/>
                <a:gd name="connsiteX294" fmla="*/ 518201 w 1520708"/>
                <a:gd name="connsiteY294" fmla="*/ 607219 h 1526381"/>
                <a:gd name="connsiteX295" fmla="*/ 527726 w 1520708"/>
                <a:gd name="connsiteY295" fmla="*/ 597694 h 1526381"/>
                <a:gd name="connsiteX296" fmla="*/ 532489 w 1520708"/>
                <a:gd name="connsiteY296" fmla="*/ 588169 h 1526381"/>
                <a:gd name="connsiteX297" fmla="*/ 539633 w 1520708"/>
                <a:gd name="connsiteY297" fmla="*/ 578644 h 1526381"/>
                <a:gd name="connsiteX298" fmla="*/ 542014 w 1520708"/>
                <a:gd name="connsiteY298" fmla="*/ 561975 h 1526381"/>
                <a:gd name="connsiteX299" fmla="*/ 558683 w 1520708"/>
                <a:gd name="connsiteY299" fmla="*/ 535781 h 1526381"/>
                <a:gd name="connsiteX300" fmla="*/ 561064 w 1520708"/>
                <a:gd name="connsiteY300" fmla="*/ 528637 h 1526381"/>
                <a:gd name="connsiteX301" fmla="*/ 563445 w 1520708"/>
                <a:gd name="connsiteY301" fmla="*/ 521494 h 1526381"/>
                <a:gd name="connsiteX302" fmla="*/ 568208 w 1520708"/>
                <a:gd name="connsiteY302" fmla="*/ 497681 h 1526381"/>
                <a:gd name="connsiteX303" fmla="*/ 570589 w 1520708"/>
                <a:gd name="connsiteY303" fmla="*/ 488156 h 1526381"/>
                <a:gd name="connsiteX304" fmla="*/ 575351 w 1520708"/>
                <a:gd name="connsiteY304" fmla="*/ 478631 h 1526381"/>
                <a:gd name="connsiteX305" fmla="*/ 577733 w 1520708"/>
                <a:gd name="connsiteY305" fmla="*/ 392906 h 1526381"/>
                <a:gd name="connsiteX306" fmla="*/ 580114 w 1520708"/>
                <a:gd name="connsiteY306" fmla="*/ 385762 h 1526381"/>
                <a:gd name="connsiteX307" fmla="*/ 582495 w 1520708"/>
                <a:gd name="connsiteY307" fmla="*/ 373856 h 1526381"/>
                <a:gd name="connsiteX308" fmla="*/ 584876 w 1520708"/>
                <a:gd name="connsiteY308" fmla="*/ 347662 h 1526381"/>
                <a:gd name="connsiteX309" fmla="*/ 589639 w 1520708"/>
                <a:gd name="connsiteY309" fmla="*/ 333375 h 1526381"/>
                <a:gd name="connsiteX310" fmla="*/ 594401 w 1520708"/>
                <a:gd name="connsiteY310" fmla="*/ 309562 h 1526381"/>
                <a:gd name="connsiteX311" fmla="*/ 599164 w 1520708"/>
                <a:gd name="connsiteY311" fmla="*/ 302419 h 1526381"/>
                <a:gd name="connsiteX312" fmla="*/ 606308 w 1520708"/>
                <a:gd name="connsiteY312" fmla="*/ 283369 h 1526381"/>
                <a:gd name="connsiteX313" fmla="*/ 608689 w 1520708"/>
                <a:gd name="connsiteY313" fmla="*/ 273844 h 1526381"/>
                <a:gd name="connsiteX314" fmla="*/ 618214 w 1520708"/>
                <a:gd name="connsiteY314" fmla="*/ 250031 h 1526381"/>
                <a:gd name="connsiteX315" fmla="*/ 625358 w 1520708"/>
                <a:gd name="connsiteY315" fmla="*/ 242887 h 1526381"/>
                <a:gd name="connsiteX316" fmla="*/ 632501 w 1520708"/>
                <a:gd name="connsiteY316" fmla="*/ 228600 h 1526381"/>
                <a:gd name="connsiteX317" fmla="*/ 637264 w 1520708"/>
                <a:gd name="connsiteY317" fmla="*/ 219075 h 1526381"/>
                <a:gd name="connsiteX318" fmla="*/ 639645 w 1520708"/>
                <a:gd name="connsiteY318" fmla="*/ 211931 h 1526381"/>
                <a:gd name="connsiteX319" fmla="*/ 644408 w 1520708"/>
                <a:gd name="connsiteY319" fmla="*/ 204787 h 1526381"/>
                <a:gd name="connsiteX320" fmla="*/ 646789 w 1520708"/>
                <a:gd name="connsiteY320" fmla="*/ 197644 h 1526381"/>
                <a:gd name="connsiteX321" fmla="*/ 651551 w 1520708"/>
                <a:gd name="connsiteY321" fmla="*/ 190500 h 1526381"/>
                <a:gd name="connsiteX322" fmla="*/ 653933 w 1520708"/>
                <a:gd name="connsiteY322" fmla="*/ 173831 h 1526381"/>
                <a:gd name="connsiteX323" fmla="*/ 656314 w 1520708"/>
                <a:gd name="connsiteY323" fmla="*/ 166687 h 1526381"/>
                <a:gd name="connsiteX324" fmla="*/ 661076 w 1520708"/>
                <a:gd name="connsiteY324" fmla="*/ 147637 h 1526381"/>
                <a:gd name="connsiteX325" fmla="*/ 663458 w 1520708"/>
                <a:gd name="connsiteY325" fmla="*/ 138112 h 1526381"/>
                <a:gd name="connsiteX326" fmla="*/ 665839 w 1520708"/>
                <a:gd name="connsiteY326" fmla="*/ 130969 h 1526381"/>
                <a:gd name="connsiteX327" fmla="*/ 675364 w 1520708"/>
                <a:gd name="connsiteY327" fmla="*/ 97631 h 1526381"/>
                <a:gd name="connsiteX328" fmla="*/ 682508 w 1520708"/>
                <a:gd name="connsiteY328" fmla="*/ 90487 h 1526381"/>
                <a:gd name="connsiteX329" fmla="*/ 689651 w 1520708"/>
                <a:gd name="connsiteY329" fmla="*/ 64294 h 1526381"/>
                <a:gd name="connsiteX330" fmla="*/ 706320 w 1520708"/>
                <a:gd name="connsiteY330" fmla="*/ 35719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520708" h="1526381">
                  <a:moveTo>
                    <a:pt x="706320" y="35719"/>
                  </a:moveTo>
                  <a:cubicBezTo>
                    <a:pt x="709892" y="28972"/>
                    <a:pt x="709171" y="27635"/>
                    <a:pt x="711083" y="23812"/>
                  </a:cubicBezTo>
                  <a:cubicBezTo>
                    <a:pt x="714973" y="16033"/>
                    <a:pt x="721560" y="10002"/>
                    <a:pt x="730133" y="7144"/>
                  </a:cubicBezTo>
                  <a:lnTo>
                    <a:pt x="744420" y="2381"/>
                  </a:lnTo>
                  <a:lnTo>
                    <a:pt x="751564" y="0"/>
                  </a:lnTo>
                  <a:cubicBezTo>
                    <a:pt x="783314" y="794"/>
                    <a:pt x="815088" y="906"/>
                    <a:pt x="846814" y="2381"/>
                  </a:cubicBezTo>
                  <a:cubicBezTo>
                    <a:pt x="849321" y="2498"/>
                    <a:pt x="851523" y="4153"/>
                    <a:pt x="853958" y="4762"/>
                  </a:cubicBezTo>
                  <a:cubicBezTo>
                    <a:pt x="857884" y="5744"/>
                    <a:pt x="861895" y="6350"/>
                    <a:pt x="865864" y="7144"/>
                  </a:cubicBezTo>
                  <a:cubicBezTo>
                    <a:pt x="868245" y="9525"/>
                    <a:pt x="870084" y="12616"/>
                    <a:pt x="873008" y="14287"/>
                  </a:cubicBezTo>
                  <a:cubicBezTo>
                    <a:pt x="875850" y="15911"/>
                    <a:pt x="879398" y="15729"/>
                    <a:pt x="882533" y="16669"/>
                  </a:cubicBezTo>
                  <a:cubicBezTo>
                    <a:pt x="887341" y="18112"/>
                    <a:pt x="892058" y="19844"/>
                    <a:pt x="896820" y="21431"/>
                  </a:cubicBezTo>
                  <a:lnTo>
                    <a:pt x="911108" y="26194"/>
                  </a:lnTo>
                  <a:cubicBezTo>
                    <a:pt x="922878" y="32078"/>
                    <a:pt x="917265" y="29833"/>
                    <a:pt x="927776" y="33337"/>
                  </a:cubicBezTo>
                  <a:cubicBezTo>
                    <a:pt x="932539" y="36512"/>
                    <a:pt x="936634" y="41051"/>
                    <a:pt x="942064" y="42862"/>
                  </a:cubicBezTo>
                  <a:cubicBezTo>
                    <a:pt x="944445" y="43656"/>
                    <a:pt x="947014" y="44025"/>
                    <a:pt x="949208" y="45244"/>
                  </a:cubicBezTo>
                  <a:cubicBezTo>
                    <a:pt x="973767" y="58889"/>
                    <a:pt x="954476" y="51763"/>
                    <a:pt x="970639" y="57150"/>
                  </a:cubicBezTo>
                  <a:cubicBezTo>
                    <a:pt x="974995" y="63684"/>
                    <a:pt x="986595" y="83107"/>
                    <a:pt x="994451" y="85725"/>
                  </a:cubicBezTo>
                  <a:lnTo>
                    <a:pt x="1001595" y="88106"/>
                  </a:lnTo>
                  <a:cubicBezTo>
                    <a:pt x="1032725" y="111454"/>
                    <a:pt x="993890" y="82602"/>
                    <a:pt x="1018264" y="100012"/>
                  </a:cubicBezTo>
                  <a:cubicBezTo>
                    <a:pt x="1038966" y="114799"/>
                    <a:pt x="1018078" y="100681"/>
                    <a:pt x="1034933" y="111919"/>
                  </a:cubicBezTo>
                  <a:cubicBezTo>
                    <a:pt x="1036520" y="114300"/>
                    <a:pt x="1037672" y="117039"/>
                    <a:pt x="1039695" y="119062"/>
                  </a:cubicBezTo>
                  <a:cubicBezTo>
                    <a:pt x="1045633" y="125000"/>
                    <a:pt x="1048555" y="123863"/>
                    <a:pt x="1056364" y="126206"/>
                  </a:cubicBezTo>
                  <a:cubicBezTo>
                    <a:pt x="1061172" y="127649"/>
                    <a:pt x="1065781" y="129752"/>
                    <a:pt x="1070651" y="130969"/>
                  </a:cubicBezTo>
                  <a:cubicBezTo>
                    <a:pt x="1082611" y="133959"/>
                    <a:pt x="1077071" y="132315"/>
                    <a:pt x="1087320" y="135731"/>
                  </a:cubicBezTo>
                  <a:cubicBezTo>
                    <a:pt x="1092083" y="138906"/>
                    <a:pt x="1097029" y="141822"/>
                    <a:pt x="1101608" y="145256"/>
                  </a:cubicBezTo>
                  <a:cubicBezTo>
                    <a:pt x="1104783" y="147637"/>
                    <a:pt x="1107583" y="150625"/>
                    <a:pt x="1111133" y="152400"/>
                  </a:cubicBezTo>
                  <a:cubicBezTo>
                    <a:pt x="1115623" y="154645"/>
                    <a:pt x="1125420" y="157162"/>
                    <a:pt x="1125420" y="157162"/>
                  </a:cubicBezTo>
                  <a:cubicBezTo>
                    <a:pt x="1127801" y="158750"/>
                    <a:pt x="1129949" y="160763"/>
                    <a:pt x="1132564" y="161925"/>
                  </a:cubicBezTo>
                  <a:cubicBezTo>
                    <a:pt x="1137151" y="163964"/>
                    <a:pt x="1146851" y="166687"/>
                    <a:pt x="1146851" y="166687"/>
                  </a:cubicBezTo>
                  <a:cubicBezTo>
                    <a:pt x="1151614" y="169862"/>
                    <a:pt x="1155709" y="174401"/>
                    <a:pt x="1161139" y="176212"/>
                  </a:cubicBezTo>
                  <a:cubicBezTo>
                    <a:pt x="1163520" y="177006"/>
                    <a:pt x="1166089" y="177375"/>
                    <a:pt x="1168283" y="178594"/>
                  </a:cubicBezTo>
                  <a:cubicBezTo>
                    <a:pt x="1173286" y="181374"/>
                    <a:pt x="1177808" y="184944"/>
                    <a:pt x="1182570" y="188119"/>
                  </a:cubicBezTo>
                  <a:cubicBezTo>
                    <a:pt x="1184951" y="189706"/>
                    <a:pt x="1186999" y="191976"/>
                    <a:pt x="1189714" y="192881"/>
                  </a:cubicBezTo>
                  <a:cubicBezTo>
                    <a:pt x="1212705" y="200544"/>
                    <a:pt x="1176965" y="188257"/>
                    <a:pt x="1206383" y="200025"/>
                  </a:cubicBezTo>
                  <a:cubicBezTo>
                    <a:pt x="1216038" y="203887"/>
                    <a:pt x="1220844" y="204831"/>
                    <a:pt x="1230195" y="207169"/>
                  </a:cubicBezTo>
                  <a:cubicBezTo>
                    <a:pt x="1232576" y="208756"/>
                    <a:pt x="1234779" y="210651"/>
                    <a:pt x="1237339" y="211931"/>
                  </a:cubicBezTo>
                  <a:cubicBezTo>
                    <a:pt x="1239584" y="213053"/>
                    <a:pt x="1242708" y="212537"/>
                    <a:pt x="1244483" y="214312"/>
                  </a:cubicBezTo>
                  <a:cubicBezTo>
                    <a:pt x="1246258" y="216087"/>
                    <a:pt x="1245472" y="219367"/>
                    <a:pt x="1246864" y="221456"/>
                  </a:cubicBezTo>
                  <a:cubicBezTo>
                    <a:pt x="1248732" y="224258"/>
                    <a:pt x="1251852" y="226013"/>
                    <a:pt x="1254008" y="228600"/>
                  </a:cubicBezTo>
                  <a:cubicBezTo>
                    <a:pt x="1260557" y="236459"/>
                    <a:pt x="1257715" y="235961"/>
                    <a:pt x="1263533" y="245269"/>
                  </a:cubicBezTo>
                  <a:cubicBezTo>
                    <a:pt x="1265636" y="248634"/>
                    <a:pt x="1268295" y="251619"/>
                    <a:pt x="1270676" y="254794"/>
                  </a:cubicBezTo>
                  <a:cubicBezTo>
                    <a:pt x="1276666" y="272758"/>
                    <a:pt x="1268584" y="250606"/>
                    <a:pt x="1277820" y="269081"/>
                  </a:cubicBezTo>
                  <a:cubicBezTo>
                    <a:pt x="1278942" y="271326"/>
                    <a:pt x="1279407" y="273844"/>
                    <a:pt x="1280201" y="276225"/>
                  </a:cubicBezTo>
                  <a:cubicBezTo>
                    <a:pt x="1282230" y="302590"/>
                    <a:pt x="1280813" y="300406"/>
                    <a:pt x="1284964" y="319087"/>
                  </a:cubicBezTo>
                  <a:cubicBezTo>
                    <a:pt x="1285574" y="321832"/>
                    <a:pt x="1288135" y="332575"/>
                    <a:pt x="1289726" y="335756"/>
                  </a:cubicBezTo>
                  <a:cubicBezTo>
                    <a:pt x="1291006" y="338316"/>
                    <a:pt x="1292901" y="340519"/>
                    <a:pt x="1294489" y="342900"/>
                  </a:cubicBezTo>
                  <a:cubicBezTo>
                    <a:pt x="1295049" y="345141"/>
                    <a:pt x="1297699" y="356775"/>
                    <a:pt x="1299251" y="359569"/>
                  </a:cubicBezTo>
                  <a:cubicBezTo>
                    <a:pt x="1302031" y="364572"/>
                    <a:pt x="1304197" y="370422"/>
                    <a:pt x="1308776" y="373856"/>
                  </a:cubicBezTo>
                  <a:cubicBezTo>
                    <a:pt x="1311951" y="376237"/>
                    <a:pt x="1315495" y="378194"/>
                    <a:pt x="1318301" y="381000"/>
                  </a:cubicBezTo>
                  <a:cubicBezTo>
                    <a:pt x="1320325" y="383024"/>
                    <a:pt x="1321232" y="385945"/>
                    <a:pt x="1323064" y="388144"/>
                  </a:cubicBezTo>
                  <a:cubicBezTo>
                    <a:pt x="1325220" y="390731"/>
                    <a:pt x="1327827" y="392906"/>
                    <a:pt x="1330208" y="395287"/>
                  </a:cubicBezTo>
                  <a:cubicBezTo>
                    <a:pt x="1334399" y="407861"/>
                    <a:pt x="1330500" y="401038"/>
                    <a:pt x="1346876" y="411956"/>
                  </a:cubicBezTo>
                  <a:lnTo>
                    <a:pt x="1354020" y="416719"/>
                  </a:lnTo>
                  <a:cubicBezTo>
                    <a:pt x="1356401" y="418306"/>
                    <a:pt x="1359140" y="419457"/>
                    <a:pt x="1361164" y="421481"/>
                  </a:cubicBezTo>
                  <a:cubicBezTo>
                    <a:pt x="1363545" y="423862"/>
                    <a:pt x="1365721" y="426469"/>
                    <a:pt x="1368308" y="428625"/>
                  </a:cubicBezTo>
                  <a:cubicBezTo>
                    <a:pt x="1370506" y="430457"/>
                    <a:pt x="1373137" y="431704"/>
                    <a:pt x="1375451" y="433387"/>
                  </a:cubicBezTo>
                  <a:cubicBezTo>
                    <a:pt x="1404780" y="454718"/>
                    <a:pt x="1385016" y="441352"/>
                    <a:pt x="1401645" y="452437"/>
                  </a:cubicBezTo>
                  <a:cubicBezTo>
                    <a:pt x="1403233" y="454818"/>
                    <a:pt x="1404744" y="457252"/>
                    <a:pt x="1406408" y="459581"/>
                  </a:cubicBezTo>
                  <a:cubicBezTo>
                    <a:pt x="1408715" y="462810"/>
                    <a:pt x="1411448" y="465741"/>
                    <a:pt x="1413551" y="469106"/>
                  </a:cubicBezTo>
                  <a:cubicBezTo>
                    <a:pt x="1432320" y="499137"/>
                    <a:pt x="1408082" y="462351"/>
                    <a:pt x="1420695" y="485775"/>
                  </a:cubicBezTo>
                  <a:cubicBezTo>
                    <a:pt x="1425084" y="493925"/>
                    <a:pt x="1430132" y="501704"/>
                    <a:pt x="1434983" y="509587"/>
                  </a:cubicBezTo>
                  <a:cubicBezTo>
                    <a:pt x="1436483" y="512024"/>
                    <a:pt x="1438840" y="514016"/>
                    <a:pt x="1439745" y="516731"/>
                  </a:cubicBezTo>
                  <a:cubicBezTo>
                    <a:pt x="1440539" y="519112"/>
                    <a:pt x="1441003" y="521630"/>
                    <a:pt x="1442126" y="523875"/>
                  </a:cubicBezTo>
                  <a:cubicBezTo>
                    <a:pt x="1443406" y="526435"/>
                    <a:pt x="1445372" y="528592"/>
                    <a:pt x="1446889" y="531019"/>
                  </a:cubicBezTo>
                  <a:cubicBezTo>
                    <a:pt x="1449342" y="534944"/>
                    <a:pt x="1451785" y="538879"/>
                    <a:pt x="1454033" y="542925"/>
                  </a:cubicBezTo>
                  <a:cubicBezTo>
                    <a:pt x="1455757" y="546028"/>
                    <a:pt x="1456935" y="549427"/>
                    <a:pt x="1458795" y="552450"/>
                  </a:cubicBezTo>
                  <a:cubicBezTo>
                    <a:pt x="1473989" y="577140"/>
                    <a:pt x="1468531" y="567032"/>
                    <a:pt x="1480226" y="583406"/>
                  </a:cubicBezTo>
                  <a:cubicBezTo>
                    <a:pt x="1488512" y="595007"/>
                    <a:pt x="1481018" y="586579"/>
                    <a:pt x="1492133" y="597694"/>
                  </a:cubicBezTo>
                  <a:cubicBezTo>
                    <a:pt x="1493720" y="602456"/>
                    <a:pt x="1494111" y="607804"/>
                    <a:pt x="1496895" y="611981"/>
                  </a:cubicBezTo>
                  <a:cubicBezTo>
                    <a:pt x="1500070" y="616744"/>
                    <a:pt x="1504610" y="620839"/>
                    <a:pt x="1506420" y="626269"/>
                  </a:cubicBezTo>
                  <a:cubicBezTo>
                    <a:pt x="1507214" y="628650"/>
                    <a:pt x="1508111" y="630999"/>
                    <a:pt x="1508801" y="633412"/>
                  </a:cubicBezTo>
                  <a:cubicBezTo>
                    <a:pt x="1509700" y="636559"/>
                    <a:pt x="1509894" y="639929"/>
                    <a:pt x="1511183" y="642937"/>
                  </a:cubicBezTo>
                  <a:cubicBezTo>
                    <a:pt x="1512310" y="645567"/>
                    <a:pt x="1514358" y="647700"/>
                    <a:pt x="1515945" y="650081"/>
                  </a:cubicBezTo>
                  <a:cubicBezTo>
                    <a:pt x="1516862" y="653750"/>
                    <a:pt x="1520708" y="668494"/>
                    <a:pt x="1520708" y="671512"/>
                  </a:cubicBezTo>
                  <a:cubicBezTo>
                    <a:pt x="1520708" y="685029"/>
                    <a:pt x="1520074" y="698590"/>
                    <a:pt x="1518326" y="711994"/>
                  </a:cubicBezTo>
                  <a:cubicBezTo>
                    <a:pt x="1517677" y="716972"/>
                    <a:pt x="1515151" y="721519"/>
                    <a:pt x="1513564" y="726281"/>
                  </a:cubicBezTo>
                  <a:cubicBezTo>
                    <a:pt x="1505563" y="750287"/>
                    <a:pt x="1517771" y="713052"/>
                    <a:pt x="1508801" y="742950"/>
                  </a:cubicBezTo>
                  <a:cubicBezTo>
                    <a:pt x="1507358" y="747758"/>
                    <a:pt x="1505256" y="752367"/>
                    <a:pt x="1504039" y="757237"/>
                  </a:cubicBezTo>
                  <a:cubicBezTo>
                    <a:pt x="1503245" y="760412"/>
                    <a:pt x="1502598" y="763627"/>
                    <a:pt x="1501658" y="766762"/>
                  </a:cubicBezTo>
                  <a:cubicBezTo>
                    <a:pt x="1500215" y="771571"/>
                    <a:pt x="1498112" y="776180"/>
                    <a:pt x="1496895" y="781050"/>
                  </a:cubicBezTo>
                  <a:cubicBezTo>
                    <a:pt x="1496101" y="784225"/>
                    <a:pt x="1495663" y="787511"/>
                    <a:pt x="1494514" y="790575"/>
                  </a:cubicBezTo>
                  <a:cubicBezTo>
                    <a:pt x="1493268" y="793899"/>
                    <a:pt x="1491149" y="796837"/>
                    <a:pt x="1489751" y="800100"/>
                  </a:cubicBezTo>
                  <a:cubicBezTo>
                    <a:pt x="1488762" y="802407"/>
                    <a:pt x="1488589" y="805050"/>
                    <a:pt x="1487370" y="807244"/>
                  </a:cubicBezTo>
                  <a:cubicBezTo>
                    <a:pt x="1484590" y="812247"/>
                    <a:pt x="1481020" y="816769"/>
                    <a:pt x="1477845" y="821531"/>
                  </a:cubicBezTo>
                  <a:lnTo>
                    <a:pt x="1468320" y="835819"/>
                  </a:lnTo>
                  <a:cubicBezTo>
                    <a:pt x="1466733" y="838200"/>
                    <a:pt x="1464463" y="840247"/>
                    <a:pt x="1463558" y="842962"/>
                  </a:cubicBezTo>
                  <a:cubicBezTo>
                    <a:pt x="1461970" y="847725"/>
                    <a:pt x="1460012" y="852380"/>
                    <a:pt x="1458795" y="857250"/>
                  </a:cubicBezTo>
                  <a:cubicBezTo>
                    <a:pt x="1458033" y="860300"/>
                    <a:pt x="1455740" y="870504"/>
                    <a:pt x="1454033" y="873919"/>
                  </a:cubicBezTo>
                  <a:cubicBezTo>
                    <a:pt x="1451085" y="879814"/>
                    <a:pt x="1448248" y="883104"/>
                    <a:pt x="1442126" y="885825"/>
                  </a:cubicBezTo>
                  <a:cubicBezTo>
                    <a:pt x="1437539" y="887864"/>
                    <a:pt x="1427839" y="890587"/>
                    <a:pt x="1427839" y="890587"/>
                  </a:cubicBezTo>
                  <a:cubicBezTo>
                    <a:pt x="1424664" y="895350"/>
                    <a:pt x="1419702" y="899322"/>
                    <a:pt x="1418314" y="904875"/>
                  </a:cubicBezTo>
                  <a:cubicBezTo>
                    <a:pt x="1410871" y="934650"/>
                    <a:pt x="1420384" y="897631"/>
                    <a:pt x="1413551" y="921544"/>
                  </a:cubicBezTo>
                  <a:cubicBezTo>
                    <a:pt x="1411824" y="927587"/>
                    <a:pt x="1411236" y="932502"/>
                    <a:pt x="1408789" y="938212"/>
                  </a:cubicBezTo>
                  <a:cubicBezTo>
                    <a:pt x="1407391" y="941475"/>
                    <a:pt x="1405614" y="944562"/>
                    <a:pt x="1404026" y="947737"/>
                  </a:cubicBezTo>
                  <a:cubicBezTo>
                    <a:pt x="1403232" y="950912"/>
                    <a:pt x="1402355" y="954067"/>
                    <a:pt x="1401645" y="957262"/>
                  </a:cubicBezTo>
                  <a:cubicBezTo>
                    <a:pt x="1400767" y="961213"/>
                    <a:pt x="1400246" y="965242"/>
                    <a:pt x="1399264" y="969169"/>
                  </a:cubicBezTo>
                  <a:cubicBezTo>
                    <a:pt x="1398655" y="971604"/>
                    <a:pt x="1398275" y="974224"/>
                    <a:pt x="1396883" y="976312"/>
                  </a:cubicBezTo>
                  <a:cubicBezTo>
                    <a:pt x="1395015" y="979114"/>
                    <a:pt x="1392120" y="981075"/>
                    <a:pt x="1389739" y="983456"/>
                  </a:cubicBezTo>
                  <a:cubicBezTo>
                    <a:pt x="1384030" y="1000585"/>
                    <a:pt x="1390957" y="979194"/>
                    <a:pt x="1384976" y="1000125"/>
                  </a:cubicBezTo>
                  <a:cubicBezTo>
                    <a:pt x="1384286" y="1002539"/>
                    <a:pt x="1384163" y="1005309"/>
                    <a:pt x="1382595" y="1007269"/>
                  </a:cubicBezTo>
                  <a:cubicBezTo>
                    <a:pt x="1380807" y="1009504"/>
                    <a:pt x="1377832" y="1010444"/>
                    <a:pt x="1375451" y="1012031"/>
                  </a:cubicBezTo>
                  <a:cubicBezTo>
                    <a:pt x="1373070" y="1011237"/>
                    <a:pt x="1370083" y="1011425"/>
                    <a:pt x="1368308" y="1009650"/>
                  </a:cubicBezTo>
                  <a:cubicBezTo>
                    <a:pt x="1364261" y="1005602"/>
                    <a:pt x="1364213" y="997172"/>
                    <a:pt x="1358783" y="995362"/>
                  </a:cubicBezTo>
                  <a:lnTo>
                    <a:pt x="1351639" y="992981"/>
                  </a:lnTo>
                  <a:cubicBezTo>
                    <a:pt x="1342908" y="993775"/>
                    <a:pt x="1333856" y="992888"/>
                    <a:pt x="1325445" y="995362"/>
                  </a:cubicBezTo>
                  <a:cubicBezTo>
                    <a:pt x="1319954" y="996977"/>
                    <a:pt x="1316588" y="1003077"/>
                    <a:pt x="1311158" y="1004887"/>
                  </a:cubicBezTo>
                  <a:cubicBezTo>
                    <a:pt x="1293194" y="1010877"/>
                    <a:pt x="1315343" y="1002796"/>
                    <a:pt x="1296870" y="1012031"/>
                  </a:cubicBezTo>
                  <a:cubicBezTo>
                    <a:pt x="1294625" y="1013153"/>
                    <a:pt x="1292107" y="1013618"/>
                    <a:pt x="1289726" y="1014412"/>
                  </a:cubicBezTo>
                  <a:cubicBezTo>
                    <a:pt x="1273875" y="1030265"/>
                    <a:pt x="1290945" y="1015323"/>
                    <a:pt x="1275439" y="1023937"/>
                  </a:cubicBezTo>
                  <a:cubicBezTo>
                    <a:pt x="1275407" y="1023955"/>
                    <a:pt x="1257595" y="1035833"/>
                    <a:pt x="1254008" y="1038225"/>
                  </a:cubicBezTo>
                  <a:cubicBezTo>
                    <a:pt x="1251627" y="1039813"/>
                    <a:pt x="1249579" y="1042082"/>
                    <a:pt x="1246864" y="1042987"/>
                  </a:cubicBezTo>
                  <a:cubicBezTo>
                    <a:pt x="1244483" y="1043781"/>
                    <a:pt x="1242134" y="1044679"/>
                    <a:pt x="1239720" y="1045369"/>
                  </a:cubicBezTo>
                  <a:cubicBezTo>
                    <a:pt x="1236573" y="1046268"/>
                    <a:pt x="1233259" y="1046601"/>
                    <a:pt x="1230195" y="1047750"/>
                  </a:cubicBezTo>
                  <a:cubicBezTo>
                    <a:pt x="1226871" y="1048996"/>
                    <a:pt x="1223994" y="1051266"/>
                    <a:pt x="1220670" y="1052512"/>
                  </a:cubicBezTo>
                  <a:cubicBezTo>
                    <a:pt x="1217606" y="1053661"/>
                    <a:pt x="1214280" y="1053954"/>
                    <a:pt x="1211145" y="1054894"/>
                  </a:cubicBezTo>
                  <a:cubicBezTo>
                    <a:pt x="1187568" y="1061968"/>
                    <a:pt x="1206340" y="1058076"/>
                    <a:pt x="1182570" y="1062037"/>
                  </a:cubicBezTo>
                  <a:lnTo>
                    <a:pt x="1058745" y="1059656"/>
                  </a:lnTo>
                  <a:cubicBezTo>
                    <a:pt x="1056237" y="1059565"/>
                    <a:pt x="1054015" y="1057965"/>
                    <a:pt x="1051601" y="1057275"/>
                  </a:cubicBezTo>
                  <a:cubicBezTo>
                    <a:pt x="1026416" y="1050080"/>
                    <a:pt x="1061732" y="1061446"/>
                    <a:pt x="1027789" y="1050131"/>
                  </a:cubicBezTo>
                  <a:lnTo>
                    <a:pt x="1020645" y="1047750"/>
                  </a:lnTo>
                  <a:cubicBezTo>
                    <a:pt x="1015378" y="1042483"/>
                    <a:pt x="1012989" y="1039159"/>
                    <a:pt x="1006358" y="1035844"/>
                  </a:cubicBezTo>
                  <a:cubicBezTo>
                    <a:pt x="1004113" y="1034721"/>
                    <a:pt x="1001408" y="1034681"/>
                    <a:pt x="999214" y="1033462"/>
                  </a:cubicBezTo>
                  <a:cubicBezTo>
                    <a:pt x="994210" y="1030682"/>
                    <a:pt x="989689" y="1027112"/>
                    <a:pt x="984926" y="1023937"/>
                  </a:cubicBezTo>
                  <a:lnTo>
                    <a:pt x="970639" y="1014412"/>
                  </a:lnTo>
                  <a:cubicBezTo>
                    <a:pt x="968258" y="1012825"/>
                    <a:pt x="966210" y="1010555"/>
                    <a:pt x="963495" y="1009650"/>
                  </a:cubicBezTo>
                  <a:lnTo>
                    <a:pt x="956351" y="1007269"/>
                  </a:lnTo>
                  <a:cubicBezTo>
                    <a:pt x="953970" y="1005681"/>
                    <a:pt x="951768" y="1003786"/>
                    <a:pt x="949208" y="1002506"/>
                  </a:cubicBezTo>
                  <a:cubicBezTo>
                    <a:pt x="938109" y="996956"/>
                    <a:pt x="929325" y="1001283"/>
                    <a:pt x="915870" y="1002506"/>
                  </a:cubicBezTo>
                  <a:cubicBezTo>
                    <a:pt x="915076" y="1004887"/>
                    <a:pt x="914612" y="1007405"/>
                    <a:pt x="913489" y="1009650"/>
                  </a:cubicBezTo>
                  <a:cubicBezTo>
                    <a:pt x="912209" y="1012210"/>
                    <a:pt x="909853" y="1014163"/>
                    <a:pt x="908726" y="1016794"/>
                  </a:cubicBezTo>
                  <a:cubicBezTo>
                    <a:pt x="907437" y="1019802"/>
                    <a:pt x="908830" y="1024189"/>
                    <a:pt x="906345" y="1026319"/>
                  </a:cubicBezTo>
                  <a:cubicBezTo>
                    <a:pt x="902534" y="1029586"/>
                    <a:pt x="892058" y="1031081"/>
                    <a:pt x="892058" y="1031081"/>
                  </a:cubicBezTo>
                  <a:cubicBezTo>
                    <a:pt x="889677" y="1032669"/>
                    <a:pt x="887474" y="1034564"/>
                    <a:pt x="884914" y="1035844"/>
                  </a:cubicBezTo>
                  <a:cubicBezTo>
                    <a:pt x="882669" y="1036967"/>
                    <a:pt x="879964" y="1037006"/>
                    <a:pt x="877770" y="1038225"/>
                  </a:cubicBezTo>
                  <a:cubicBezTo>
                    <a:pt x="872767" y="1041005"/>
                    <a:pt x="868245" y="1044575"/>
                    <a:pt x="863483" y="1047750"/>
                  </a:cubicBezTo>
                  <a:lnTo>
                    <a:pt x="856339" y="1052512"/>
                  </a:lnTo>
                  <a:cubicBezTo>
                    <a:pt x="853958" y="1054100"/>
                    <a:pt x="851910" y="1056370"/>
                    <a:pt x="849195" y="1057275"/>
                  </a:cubicBezTo>
                  <a:cubicBezTo>
                    <a:pt x="846814" y="1058069"/>
                    <a:pt x="844465" y="1058966"/>
                    <a:pt x="842051" y="1059656"/>
                  </a:cubicBezTo>
                  <a:cubicBezTo>
                    <a:pt x="834071" y="1061936"/>
                    <a:pt x="825790" y="1063025"/>
                    <a:pt x="818239" y="1066800"/>
                  </a:cubicBezTo>
                  <a:cubicBezTo>
                    <a:pt x="815064" y="1068387"/>
                    <a:pt x="811977" y="1070164"/>
                    <a:pt x="808714" y="1071562"/>
                  </a:cubicBezTo>
                  <a:cubicBezTo>
                    <a:pt x="802302" y="1074310"/>
                    <a:pt x="796660" y="1074926"/>
                    <a:pt x="789664" y="1076325"/>
                  </a:cubicBezTo>
                  <a:cubicBezTo>
                    <a:pt x="786489" y="1077912"/>
                    <a:pt x="783402" y="1079689"/>
                    <a:pt x="780139" y="1081087"/>
                  </a:cubicBezTo>
                  <a:cubicBezTo>
                    <a:pt x="773727" y="1083835"/>
                    <a:pt x="768085" y="1084451"/>
                    <a:pt x="761089" y="1085850"/>
                  </a:cubicBezTo>
                  <a:cubicBezTo>
                    <a:pt x="749756" y="1093404"/>
                    <a:pt x="758397" y="1088801"/>
                    <a:pt x="744420" y="1092994"/>
                  </a:cubicBezTo>
                  <a:cubicBezTo>
                    <a:pt x="739612" y="1094437"/>
                    <a:pt x="734895" y="1096169"/>
                    <a:pt x="730133" y="1097756"/>
                  </a:cubicBezTo>
                  <a:cubicBezTo>
                    <a:pt x="727752" y="1098550"/>
                    <a:pt x="725424" y="1099528"/>
                    <a:pt x="722989" y="1100137"/>
                  </a:cubicBezTo>
                  <a:cubicBezTo>
                    <a:pt x="719942" y="1100899"/>
                    <a:pt x="709733" y="1103194"/>
                    <a:pt x="706320" y="1104900"/>
                  </a:cubicBezTo>
                  <a:cubicBezTo>
                    <a:pt x="703760" y="1106180"/>
                    <a:pt x="701736" y="1108382"/>
                    <a:pt x="699176" y="1109662"/>
                  </a:cubicBezTo>
                  <a:cubicBezTo>
                    <a:pt x="696931" y="1110785"/>
                    <a:pt x="694278" y="1110921"/>
                    <a:pt x="692033" y="1112044"/>
                  </a:cubicBezTo>
                  <a:cubicBezTo>
                    <a:pt x="675594" y="1120264"/>
                    <a:pt x="695180" y="1114233"/>
                    <a:pt x="675364" y="1119187"/>
                  </a:cubicBezTo>
                  <a:lnTo>
                    <a:pt x="653933" y="1133475"/>
                  </a:lnTo>
                  <a:lnTo>
                    <a:pt x="646789" y="1138237"/>
                  </a:lnTo>
                  <a:cubicBezTo>
                    <a:pt x="645201" y="1140618"/>
                    <a:pt x="644180" y="1143496"/>
                    <a:pt x="642026" y="1145381"/>
                  </a:cubicBezTo>
                  <a:cubicBezTo>
                    <a:pt x="637719" y="1149150"/>
                    <a:pt x="632501" y="1151731"/>
                    <a:pt x="627739" y="1154906"/>
                  </a:cubicBezTo>
                  <a:cubicBezTo>
                    <a:pt x="618506" y="1161062"/>
                    <a:pt x="623311" y="1158764"/>
                    <a:pt x="613451" y="1162050"/>
                  </a:cubicBezTo>
                  <a:cubicBezTo>
                    <a:pt x="604652" y="1175250"/>
                    <a:pt x="613724" y="1164809"/>
                    <a:pt x="601545" y="1171575"/>
                  </a:cubicBezTo>
                  <a:cubicBezTo>
                    <a:pt x="596542" y="1174355"/>
                    <a:pt x="592020" y="1177925"/>
                    <a:pt x="587258" y="1181100"/>
                  </a:cubicBezTo>
                  <a:cubicBezTo>
                    <a:pt x="584877" y="1182687"/>
                    <a:pt x="582890" y="1185168"/>
                    <a:pt x="580114" y="1185862"/>
                  </a:cubicBezTo>
                  <a:lnTo>
                    <a:pt x="570589" y="1188244"/>
                  </a:lnTo>
                  <a:cubicBezTo>
                    <a:pt x="568208" y="1189831"/>
                    <a:pt x="566005" y="1191726"/>
                    <a:pt x="563445" y="1193006"/>
                  </a:cubicBezTo>
                  <a:cubicBezTo>
                    <a:pt x="551467" y="1198994"/>
                    <a:pt x="557029" y="1189897"/>
                    <a:pt x="542014" y="1204912"/>
                  </a:cubicBezTo>
                  <a:cubicBezTo>
                    <a:pt x="533095" y="1213831"/>
                    <a:pt x="538065" y="1210991"/>
                    <a:pt x="527726" y="1214437"/>
                  </a:cubicBezTo>
                  <a:cubicBezTo>
                    <a:pt x="525345" y="1216025"/>
                    <a:pt x="522722" y="1217299"/>
                    <a:pt x="520583" y="1219200"/>
                  </a:cubicBezTo>
                  <a:cubicBezTo>
                    <a:pt x="515549" y="1223675"/>
                    <a:pt x="506295" y="1233487"/>
                    <a:pt x="506295" y="1233487"/>
                  </a:cubicBezTo>
                  <a:cubicBezTo>
                    <a:pt x="500907" y="1249654"/>
                    <a:pt x="508733" y="1231046"/>
                    <a:pt x="489626" y="1250156"/>
                  </a:cubicBezTo>
                  <a:cubicBezTo>
                    <a:pt x="487245" y="1252537"/>
                    <a:pt x="485141" y="1255233"/>
                    <a:pt x="482483" y="1257300"/>
                  </a:cubicBezTo>
                  <a:cubicBezTo>
                    <a:pt x="477965" y="1260814"/>
                    <a:pt x="472958" y="1263650"/>
                    <a:pt x="468195" y="1266825"/>
                  </a:cubicBezTo>
                  <a:lnTo>
                    <a:pt x="461051" y="1271587"/>
                  </a:lnTo>
                  <a:cubicBezTo>
                    <a:pt x="458670" y="1274762"/>
                    <a:pt x="456921" y="1278530"/>
                    <a:pt x="453908" y="1281113"/>
                  </a:cubicBezTo>
                  <a:cubicBezTo>
                    <a:pt x="451213" y="1283423"/>
                    <a:pt x="447427" y="1284049"/>
                    <a:pt x="444383" y="1285875"/>
                  </a:cubicBezTo>
                  <a:cubicBezTo>
                    <a:pt x="439475" y="1288820"/>
                    <a:pt x="434858" y="1292225"/>
                    <a:pt x="430095" y="1295400"/>
                  </a:cubicBezTo>
                  <a:cubicBezTo>
                    <a:pt x="427714" y="1296988"/>
                    <a:pt x="425241" y="1298446"/>
                    <a:pt x="422951" y="1300163"/>
                  </a:cubicBezTo>
                  <a:cubicBezTo>
                    <a:pt x="416601" y="1304925"/>
                    <a:pt x="411271" y="1311502"/>
                    <a:pt x="403901" y="1314450"/>
                  </a:cubicBezTo>
                  <a:lnTo>
                    <a:pt x="380089" y="1323975"/>
                  </a:lnTo>
                  <a:cubicBezTo>
                    <a:pt x="376914" y="1328738"/>
                    <a:pt x="374612" y="1334216"/>
                    <a:pt x="370564" y="1338263"/>
                  </a:cubicBezTo>
                  <a:cubicBezTo>
                    <a:pt x="368183" y="1340644"/>
                    <a:pt x="365487" y="1342748"/>
                    <a:pt x="363420" y="1345406"/>
                  </a:cubicBezTo>
                  <a:cubicBezTo>
                    <a:pt x="359906" y="1349924"/>
                    <a:pt x="357942" y="1355647"/>
                    <a:pt x="353895" y="1359694"/>
                  </a:cubicBezTo>
                  <a:cubicBezTo>
                    <a:pt x="344728" y="1368861"/>
                    <a:pt x="348619" y="1364036"/>
                    <a:pt x="341989" y="1373981"/>
                  </a:cubicBezTo>
                  <a:cubicBezTo>
                    <a:pt x="341195" y="1376362"/>
                    <a:pt x="340731" y="1378880"/>
                    <a:pt x="339608" y="1381125"/>
                  </a:cubicBezTo>
                  <a:cubicBezTo>
                    <a:pt x="337868" y="1384606"/>
                    <a:pt x="329318" y="1395638"/>
                    <a:pt x="327701" y="1397794"/>
                  </a:cubicBezTo>
                  <a:cubicBezTo>
                    <a:pt x="322925" y="1412124"/>
                    <a:pt x="328879" y="1397809"/>
                    <a:pt x="318176" y="1412081"/>
                  </a:cubicBezTo>
                  <a:cubicBezTo>
                    <a:pt x="315399" y="1415784"/>
                    <a:pt x="313486" y="1420063"/>
                    <a:pt x="311033" y="1423988"/>
                  </a:cubicBezTo>
                  <a:cubicBezTo>
                    <a:pt x="309516" y="1426415"/>
                    <a:pt x="307934" y="1428802"/>
                    <a:pt x="306270" y="1431131"/>
                  </a:cubicBezTo>
                  <a:cubicBezTo>
                    <a:pt x="303963" y="1434360"/>
                    <a:pt x="301229" y="1437290"/>
                    <a:pt x="299126" y="1440656"/>
                  </a:cubicBezTo>
                  <a:cubicBezTo>
                    <a:pt x="297245" y="1443666"/>
                    <a:pt x="296190" y="1447137"/>
                    <a:pt x="294364" y="1450181"/>
                  </a:cubicBezTo>
                  <a:cubicBezTo>
                    <a:pt x="294352" y="1450201"/>
                    <a:pt x="282464" y="1468031"/>
                    <a:pt x="280076" y="1471613"/>
                  </a:cubicBezTo>
                  <a:cubicBezTo>
                    <a:pt x="278489" y="1473994"/>
                    <a:pt x="276594" y="1476197"/>
                    <a:pt x="275314" y="1478756"/>
                  </a:cubicBezTo>
                  <a:cubicBezTo>
                    <a:pt x="267394" y="1494595"/>
                    <a:pt x="274226" y="1482350"/>
                    <a:pt x="263408" y="1497806"/>
                  </a:cubicBezTo>
                  <a:cubicBezTo>
                    <a:pt x="260126" y="1502495"/>
                    <a:pt x="256009" y="1506780"/>
                    <a:pt x="253883" y="1512094"/>
                  </a:cubicBezTo>
                  <a:cubicBezTo>
                    <a:pt x="252295" y="1516063"/>
                    <a:pt x="251857" y="1520716"/>
                    <a:pt x="249120" y="1524000"/>
                  </a:cubicBezTo>
                  <a:cubicBezTo>
                    <a:pt x="247513" y="1525928"/>
                    <a:pt x="244357" y="1525587"/>
                    <a:pt x="241976" y="1526381"/>
                  </a:cubicBezTo>
                  <a:cubicBezTo>
                    <a:pt x="240389" y="1523206"/>
                    <a:pt x="238612" y="1520119"/>
                    <a:pt x="237214" y="1516856"/>
                  </a:cubicBezTo>
                  <a:cubicBezTo>
                    <a:pt x="231489" y="1503498"/>
                    <a:pt x="239097" y="1515986"/>
                    <a:pt x="230070" y="1500188"/>
                  </a:cubicBezTo>
                  <a:cubicBezTo>
                    <a:pt x="228650" y="1497703"/>
                    <a:pt x="227543" y="1494832"/>
                    <a:pt x="225308" y="1493044"/>
                  </a:cubicBezTo>
                  <a:cubicBezTo>
                    <a:pt x="223348" y="1491476"/>
                    <a:pt x="220545" y="1491457"/>
                    <a:pt x="218164" y="1490663"/>
                  </a:cubicBezTo>
                  <a:cubicBezTo>
                    <a:pt x="203083" y="1491457"/>
                    <a:pt x="187729" y="1490082"/>
                    <a:pt x="172920" y="1493044"/>
                  </a:cubicBezTo>
                  <a:cubicBezTo>
                    <a:pt x="170459" y="1493536"/>
                    <a:pt x="172314" y="1498413"/>
                    <a:pt x="170539" y="1500188"/>
                  </a:cubicBezTo>
                  <a:cubicBezTo>
                    <a:pt x="168764" y="1501963"/>
                    <a:pt x="165776" y="1501775"/>
                    <a:pt x="163395" y="1502569"/>
                  </a:cubicBezTo>
                  <a:cubicBezTo>
                    <a:pt x="162601" y="1500188"/>
                    <a:pt x="161014" y="1497935"/>
                    <a:pt x="161014" y="1495425"/>
                  </a:cubicBezTo>
                  <a:cubicBezTo>
                    <a:pt x="161014" y="1485867"/>
                    <a:pt x="162132" y="1476324"/>
                    <a:pt x="163395" y="1466850"/>
                  </a:cubicBezTo>
                  <a:cubicBezTo>
                    <a:pt x="164116" y="1461443"/>
                    <a:pt x="168589" y="1454732"/>
                    <a:pt x="170539" y="1450181"/>
                  </a:cubicBezTo>
                  <a:cubicBezTo>
                    <a:pt x="171528" y="1447874"/>
                    <a:pt x="172126" y="1445419"/>
                    <a:pt x="172920" y="1443038"/>
                  </a:cubicBezTo>
                  <a:cubicBezTo>
                    <a:pt x="173714" y="1433513"/>
                    <a:pt x="174110" y="1427957"/>
                    <a:pt x="175301" y="1414463"/>
                  </a:cubicBezTo>
                  <a:cubicBezTo>
                    <a:pt x="176492" y="1400969"/>
                    <a:pt x="180064" y="1373187"/>
                    <a:pt x="180064" y="1362075"/>
                  </a:cubicBezTo>
                  <a:cubicBezTo>
                    <a:pt x="180064" y="1350963"/>
                    <a:pt x="176889" y="1352550"/>
                    <a:pt x="175301" y="1347788"/>
                  </a:cubicBezTo>
                  <a:cubicBezTo>
                    <a:pt x="174507" y="1345407"/>
                    <a:pt x="174042" y="1342889"/>
                    <a:pt x="172920" y="1340644"/>
                  </a:cubicBezTo>
                  <a:cubicBezTo>
                    <a:pt x="171333" y="1337469"/>
                    <a:pt x="169404" y="1334443"/>
                    <a:pt x="168158" y="1331119"/>
                  </a:cubicBezTo>
                  <a:cubicBezTo>
                    <a:pt x="167009" y="1328055"/>
                    <a:pt x="166675" y="1324741"/>
                    <a:pt x="165776" y="1321594"/>
                  </a:cubicBezTo>
                  <a:cubicBezTo>
                    <a:pt x="165086" y="1319180"/>
                    <a:pt x="164116" y="1316854"/>
                    <a:pt x="163395" y="1314450"/>
                  </a:cubicBezTo>
                  <a:cubicBezTo>
                    <a:pt x="161735" y="1308915"/>
                    <a:pt x="160294" y="1303316"/>
                    <a:pt x="158633" y="1297781"/>
                  </a:cubicBezTo>
                  <a:cubicBezTo>
                    <a:pt x="157912" y="1295377"/>
                    <a:pt x="156911" y="1293059"/>
                    <a:pt x="156251" y="1290638"/>
                  </a:cubicBezTo>
                  <a:cubicBezTo>
                    <a:pt x="154529" y="1284323"/>
                    <a:pt x="153559" y="1277797"/>
                    <a:pt x="151489" y="1271587"/>
                  </a:cubicBezTo>
                  <a:cubicBezTo>
                    <a:pt x="150695" y="1269206"/>
                    <a:pt x="150097" y="1266751"/>
                    <a:pt x="149108" y="1264444"/>
                  </a:cubicBezTo>
                  <a:cubicBezTo>
                    <a:pt x="142879" y="1249911"/>
                    <a:pt x="145126" y="1259642"/>
                    <a:pt x="139583" y="1243012"/>
                  </a:cubicBezTo>
                  <a:cubicBezTo>
                    <a:pt x="138548" y="1239907"/>
                    <a:pt x="138100" y="1236634"/>
                    <a:pt x="137201" y="1233487"/>
                  </a:cubicBezTo>
                  <a:cubicBezTo>
                    <a:pt x="136511" y="1231074"/>
                    <a:pt x="135509" y="1228757"/>
                    <a:pt x="134820" y="1226344"/>
                  </a:cubicBezTo>
                  <a:cubicBezTo>
                    <a:pt x="133803" y="1222785"/>
                    <a:pt x="131961" y="1213480"/>
                    <a:pt x="130058" y="1209675"/>
                  </a:cubicBezTo>
                  <a:cubicBezTo>
                    <a:pt x="127988" y="1205535"/>
                    <a:pt x="124984" y="1201909"/>
                    <a:pt x="122914" y="1197769"/>
                  </a:cubicBezTo>
                  <a:cubicBezTo>
                    <a:pt x="113055" y="1178051"/>
                    <a:pt x="129420" y="1203955"/>
                    <a:pt x="115770" y="1183481"/>
                  </a:cubicBezTo>
                  <a:lnTo>
                    <a:pt x="111008" y="1169194"/>
                  </a:lnTo>
                  <a:cubicBezTo>
                    <a:pt x="110214" y="1166813"/>
                    <a:pt x="109118" y="1164511"/>
                    <a:pt x="108626" y="1162050"/>
                  </a:cubicBezTo>
                  <a:cubicBezTo>
                    <a:pt x="107832" y="1158081"/>
                    <a:pt x="107310" y="1154049"/>
                    <a:pt x="106245" y="1150144"/>
                  </a:cubicBezTo>
                  <a:cubicBezTo>
                    <a:pt x="104924" y="1145301"/>
                    <a:pt x="103071" y="1140619"/>
                    <a:pt x="101483" y="1135856"/>
                  </a:cubicBezTo>
                  <a:cubicBezTo>
                    <a:pt x="100689" y="1133475"/>
                    <a:pt x="99593" y="1131173"/>
                    <a:pt x="99101" y="1128712"/>
                  </a:cubicBezTo>
                  <a:cubicBezTo>
                    <a:pt x="98307" y="1124743"/>
                    <a:pt x="97598" y="1120757"/>
                    <a:pt x="96720" y="1116806"/>
                  </a:cubicBezTo>
                  <a:cubicBezTo>
                    <a:pt x="94320" y="1106005"/>
                    <a:pt x="93536" y="1104873"/>
                    <a:pt x="89576" y="1092994"/>
                  </a:cubicBezTo>
                  <a:lnTo>
                    <a:pt x="87195" y="1085850"/>
                  </a:lnTo>
                  <a:cubicBezTo>
                    <a:pt x="86401" y="1069181"/>
                    <a:pt x="86145" y="1052478"/>
                    <a:pt x="84814" y="1035844"/>
                  </a:cubicBezTo>
                  <a:cubicBezTo>
                    <a:pt x="84553" y="1032582"/>
                    <a:pt x="83722" y="1029327"/>
                    <a:pt x="82433" y="1026319"/>
                  </a:cubicBezTo>
                  <a:cubicBezTo>
                    <a:pt x="81306" y="1023688"/>
                    <a:pt x="79258" y="1021556"/>
                    <a:pt x="77670" y="1019175"/>
                  </a:cubicBezTo>
                  <a:cubicBezTo>
                    <a:pt x="72303" y="992340"/>
                    <a:pt x="79376" y="1025148"/>
                    <a:pt x="68145" y="985837"/>
                  </a:cubicBezTo>
                  <a:cubicBezTo>
                    <a:pt x="67033" y="981945"/>
                    <a:pt x="66829" y="977836"/>
                    <a:pt x="65764" y="973931"/>
                  </a:cubicBezTo>
                  <a:cubicBezTo>
                    <a:pt x="64443" y="969088"/>
                    <a:pt x="62589" y="964406"/>
                    <a:pt x="61001" y="959644"/>
                  </a:cubicBezTo>
                  <a:cubicBezTo>
                    <a:pt x="60207" y="957263"/>
                    <a:pt x="60708" y="953892"/>
                    <a:pt x="58620" y="952500"/>
                  </a:cubicBezTo>
                  <a:lnTo>
                    <a:pt x="51476" y="947737"/>
                  </a:lnTo>
                  <a:cubicBezTo>
                    <a:pt x="50682" y="941387"/>
                    <a:pt x="50561" y="934916"/>
                    <a:pt x="49095" y="928687"/>
                  </a:cubicBezTo>
                  <a:cubicBezTo>
                    <a:pt x="47370" y="921357"/>
                    <a:pt x="41951" y="907256"/>
                    <a:pt x="41951" y="907256"/>
                  </a:cubicBezTo>
                  <a:cubicBezTo>
                    <a:pt x="41157" y="889000"/>
                    <a:pt x="41450" y="870664"/>
                    <a:pt x="39570" y="852487"/>
                  </a:cubicBezTo>
                  <a:cubicBezTo>
                    <a:pt x="38551" y="842632"/>
                    <a:pt x="31297" y="832631"/>
                    <a:pt x="27664" y="823912"/>
                  </a:cubicBezTo>
                  <a:cubicBezTo>
                    <a:pt x="25733" y="819278"/>
                    <a:pt x="24222" y="814468"/>
                    <a:pt x="22901" y="809625"/>
                  </a:cubicBezTo>
                  <a:cubicBezTo>
                    <a:pt x="21271" y="803649"/>
                    <a:pt x="21029" y="796354"/>
                    <a:pt x="18139" y="790575"/>
                  </a:cubicBezTo>
                  <a:cubicBezTo>
                    <a:pt x="16859" y="788015"/>
                    <a:pt x="14964" y="785812"/>
                    <a:pt x="13376" y="783431"/>
                  </a:cubicBezTo>
                  <a:cubicBezTo>
                    <a:pt x="9540" y="768086"/>
                    <a:pt x="10723" y="774627"/>
                    <a:pt x="8614" y="752475"/>
                  </a:cubicBezTo>
                  <a:cubicBezTo>
                    <a:pt x="7708" y="742960"/>
                    <a:pt x="7804" y="733328"/>
                    <a:pt x="6233" y="723900"/>
                  </a:cubicBezTo>
                  <a:cubicBezTo>
                    <a:pt x="5408" y="718948"/>
                    <a:pt x="1470" y="709612"/>
                    <a:pt x="1470" y="709612"/>
                  </a:cubicBezTo>
                  <a:cubicBezTo>
                    <a:pt x="2158" y="699973"/>
                    <a:pt x="-6296" y="673894"/>
                    <a:pt x="10995" y="673894"/>
                  </a:cubicBezTo>
                  <a:cubicBezTo>
                    <a:pt x="16608" y="673894"/>
                    <a:pt x="22108" y="675481"/>
                    <a:pt x="27664" y="676275"/>
                  </a:cubicBezTo>
                  <a:cubicBezTo>
                    <a:pt x="30045" y="677862"/>
                    <a:pt x="32193" y="679875"/>
                    <a:pt x="34808" y="681037"/>
                  </a:cubicBezTo>
                  <a:cubicBezTo>
                    <a:pt x="39395" y="683076"/>
                    <a:pt x="44333" y="684212"/>
                    <a:pt x="49095" y="685800"/>
                  </a:cubicBezTo>
                  <a:cubicBezTo>
                    <a:pt x="59336" y="689214"/>
                    <a:pt x="53814" y="687575"/>
                    <a:pt x="65764" y="690562"/>
                  </a:cubicBezTo>
                  <a:cubicBezTo>
                    <a:pt x="70526" y="693737"/>
                    <a:pt x="76004" y="696040"/>
                    <a:pt x="80051" y="700087"/>
                  </a:cubicBezTo>
                  <a:cubicBezTo>
                    <a:pt x="82432" y="702468"/>
                    <a:pt x="84068" y="705980"/>
                    <a:pt x="87195" y="707231"/>
                  </a:cubicBezTo>
                  <a:cubicBezTo>
                    <a:pt x="92406" y="709315"/>
                    <a:pt x="98308" y="708818"/>
                    <a:pt x="103864" y="709612"/>
                  </a:cubicBezTo>
                  <a:cubicBezTo>
                    <a:pt x="140719" y="721899"/>
                    <a:pt x="102656" y="707818"/>
                    <a:pt x="125295" y="719137"/>
                  </a:cubicBezTo>
                  <a:cubicBezTo>
                    <a:pt x="131061" y="722020"/>
                    <a:pt x="135848" y="721607"/>
                    <a:pt x="141964" y="723900"/>
                  </a:cubicBezTo>
                  <a:cubicBezTo>
                    <a:pt x="145288" y="725146"/>
                    <a:pt x="148165" y="727416"/>
                    <a:pt x="151489" y="728662"/>
                  </a:cubicBezTo>
                  <a:cubicBezTo>
                    <a:pt x="154553" y="729811"/>
                    <a:pt x="157867" y="730145"/>
                    <a:pt x="161014" y="731044"/>
                  </a:cubicBezTo>
                  <a:cubicBezTo>
                    <a:pt x="163428" y="731734"/>
                    <a:pt x="165777" y="732631"/>
                    <a:pt x="168158" y="733425"/>
                  </a:cubicBezTo>
                  <a:cubicBezTo>
                    <a:pt x="172920" y="736600"/>
                    <a:pt x="179011" y="738371"/>
                    <a:pt x="182445" y="742950"/>
                  </a:cubicBezTo>
                  <a:cubicBezTo>
                    <a:pt x="184826" y="746125"/>
                    <a:pt x="187006" y="749462"/>
                    <a:pt x="189589" y="752475"/>
                  </a:cubicBezTo>
                  <a:cubicBezTo>
                    <a:pt x="203339" y="768517"/>
                    <a:pt x="190971" y="750976"/>
                    <a:pt x="201495" y="766762"/>
                  </a:cubicBezTo>
                  <a:cubicBezTo>
                    <a:pt x="208330" y="794107"/>
                    <a:pt x="198772" y="760408"/>
                    <a:pt x="208639" y="783431"/>
                  </a:cubicBezTo>
                  <a:cubicBezTo>
                    <a:pt x="210950" y="788824"/>
                    <a:pt x="210505" y="794888"/>
                    <a:pt x="213401" y="800100"/>
                  </a:cubicBezTo>
                  <a:cubicBezTo>
                    <a:pt x="216181" y="805103"/>
                    <a:pt x="217496" y="812577"/>
                    <a:pt x="222926" y="814387"/>
                  </a:cubicBezTo>
                  <a:lnTo>
                    <a:pt x="230070" y="816769"/>
                  </a:lnTo>
                  <a:cubicBezTo>
                    <a:pt x="252283" y="815182"/>
                    <a:pt x="257729" y="820310"/>
                    <a:pt x="270551" y="809625"/>
                  </a:cubicBezTo>
                  <a:cubicBezTo>
                    <a:pt x="273138" y="807469"/>
                    <a:pt x="274751" y="804116"/>
                    <a:pt x="277695" y="802481"/>
                  </a:cubicBezTo>
                  <a:cubicBezTo>
                    <a:pt x="282084" y="800043"/>
                    <a:pt x="287220" y="799307"/>
                    <a:pt x="291983" y="797719"/>
                  </a:cubicBezTo>
                  <a:lnTo>
                    <a:pt x="299126" y="795337"/>
                  </a:lnTo>
                  <a:lnTo>
                    <a:pt x="306270" y="792956"/>
                  </a:lnTo>
                  <a:cubicBezTo>
                    <a:pt x="320558" y="793750"/>
                    <a:pt x="334967" y="793313"/>
                    <a:pt x="349133" y="795337"/>
                  </a:cubicBezTo>
                  <a:cubicBezTo>
                    <a:pt x="351966" y="795742"/>
                    <a:pt x="353716" y="798820"/>
                    <a:pt x="356276" y="800100"/>
                  </a:cubicBezTo>
                  <a:cubicBezTo>
                    <a:pt x="358521" y="801223"/>
                    <a:pt x="361039" y="801687"/>
                    <a:pt x="363420" y="802481"/>
                  </a:cubicBezTo>
                  <a:cubicBezTo>
                    <a:pt x="364704" y="803444"/>
                    <a:pt x="377236" y="813119"/>
                    <a:pt x="380089" y="814387"/>
                  </a:cubicBezTo>
                  <a:cubicBezTo>
                    <a:pt x="384676" y="816426"/>
                    <a:pt x="389614" y="817562"/>
                    <a:pt x="394376" y="819150"/>
                  </a:cubicBezTo>
                  <a:lnTo>
                    <a:pt x="401520" y="821531"/>
                  </a:lnTo>
                  <a:cubicBezTo>
                    <a:pt x="409024" y="826534"/>
                    <a:pt x="407465" y="826400"/>
                    <a:pt x="415808" y="828675"/>
                  </a:cubicBezTo>
                  <a:cubicBezTo>
                    <a:pt x="422123" y="830397"/>
                    <a:pt x="434858" y="833437"/>
                    <a:pt x="434858" y="833437"/>
                  </a:cubicBezTo>
                  <a:cubicBezTo>
                    <a:pt x="437239" y="835025"/>
                    <a:pt x="439386" y="837038"/>
                    <a:pt x="442001" y="838200"/>
                  </a:cubicBezTo>
                  <a:cubicBezTo>
                    <a:pt x="446589" y="840239"/>
                    <a:pt x="451526" y="841374"/>
                    <a:pt x="456289" y="842962"/>
                  </a:cubicBezTo>
                  <a:cubicBezTo>
                    <a:pt x="466549" y="846382"/>
                    <a:pt x="460983" y="844732"/>
                    <a:pt x="472958" y="847725"/>
                  </a:cubicBezTo>
                  <a:cubicBezTo>
                    <a:pt x="467692" y="842459"/>
                    <a:pt x="464366" y="840067"/>
                    <a:pt x="461051" y="833437"/>
                  </a:cubicBezTo>
                  <a:cubicBezTo>
                    <a:pt x="459929" y="831192"/>
                    <a:pt x="459464" y="828675"/>
                    <a:pt x="458670" y="826294"/>
                  </a:cubicBezTo>
                  <a:cubicBezTo>
                    <a:pt x="459464" y="811213"/>
                    <a:pt x="459743" y="796095"/>
                    <a:pt x="461051" y="781050"/>
                  </a:cubicBezTo>
                  <a:cubicBezTo>
                    <a:pt x="461791" y="772539"/>
                    <a:pt x="464124" y="771985"/>
                    <a:pt x="465814" y="764381"/>
                  </a:cubicBezTo>
                  <a:cubicBezTo>
                    <a:pt x="469812" y="746386"/>
                    <a:pt x="466290" y="751051"/>
                    <a:pt x="472958" y="731044"/>
                  </a:cubicBezTo>
                  <a:cubicBezTo>
                    <a:pt x="474545" y="726281"/>
                    <a:pt x="476502" y="721626"/>
                    <a:pt x="477720" y="716756"/>
                  </a:cubicBezTo>
                  <a:lnTo>
                    <a:pt x="482483" y="697706"/>
                  </a:lnTo>
                  <a:cubicBezTo>
                    <a:pt x="483277" y="694531"/>
                    <a:pt x="484326" y="691409"/>
                    <a:pt x="484864" y="688181"/>
                  </a:cubicBezTo>
                  <a:cubicBezTo>
                    <a:pt x="485658" y="683419"/>
                    <a:pt x="486074" y="678578"/>
                    <a:pt x="487245" y="673894"/>
                  </a:cubicBezTo>
                  <a:cubicBezTo>
                    <a:pt x="488463" y="669024"/>
                    <a:pt x="490791" y="664476"/>
                    <a:pt x="492008" y="659606"/>
                  </a:cubicBezTo>
                  <a:cubicBezTo>
                    <a:pt x="492802" y="656431"/>
                    <a:pt x="493240" y="653145"/>
                    <a:pt x="494389" y="650081"/>
                  </a:cubicBezTo>
                  <a:cubicBezTo>
                    <a:pt x="495635" y="646757"/>
                    <a:pt x="497833" y="643852"/>
                    <a:pt x="499151" y="640556"/>
                  </a:cubicBezTo>
                  <a:cubicBezTo>
                    <a:pt x="501015" y="635895"/>
                    <a:pt x="500902" y="630285"/>
                    <a:pt x="503914" y="626269"/>
                  </a:cubicBezTo>
                  <a:cubicBezTo>
                    <a:pt x="508676" y="619919"/>
                    <a:pt x="512588" y="612832"/>
                    <a:pt x="518201" y="607219"/>
                  </a:cubicBezTo>
                  <a:cubicBezTo>
                    <a:pt x="521376" y="604044"/>
                    <a:pt x="525032" y="601286"/>
                    <a:pt x="527726" y="597694"/>
                  </a:cubicBezTo>
                  <a:cubicBezTo>
                    <a:pt x="529856" y="594854"/>
                    <a:pt x="530608" y="591179"/>
                    <a:pt x="532489" y="588169"/>
                  </a:cubicBezTo>
                  <a:cubicBezTo>
                    <a:pt x="534593" y="584804"/>
                    <a:pt x="538046" y="583010"/>
                    <a:pt x="539633" y="578644"/>
                  </a:cubicBezTo>
                  <a:cubicBezTo>
                    <a:pt x="541220" y="574278"/>
                    <a:pt x="542014" y="561975"/>
                    <a:pt x="542014" y="561975"/>
                  </a:cubicBezTo>
                  <a:cubicBezTo>
                    <a:pt x="547570" y="553244"/>
                    <a:pt x="555508" y="541337"/>
                    <a:pt x="558683" y="535781"/>
                  </a:cubicBezTo>
                  <a:cubicBezTo>
                    <a:pt x="561858" y="530225"/>
                    <a:pt x="560270" y="531018"/>
                    <a:pt x="561064" y="528637"/>
                  </a:cubicBezTo>
                  <a:lnTo>
                    <a:pt x="563445" y="521494"/>
                  </a:lnTo>
                  <a:cubicBezTo>
                    <a:pt x="567510" y="493037"/>
                    <a:pt x="563456" y="514310"/>
                    <a:pt x="568208" y="497681"/>
                  </a:cubicBezTo>
                  <a:cubicBezTo>
                    <a:pt x="569107" y="494534"/>
                    <a:pt x="569440" y="491220"/>
                    <a:pt x="570589" y="488156"/>
                  </a:cubicBezTo>
                  <a:cubicBezTo>
                    <a:pt x="571835" y="484832"/>
                    <a:pt x="573764" y="481806"/>
                    <a:pt x="575351" y="478631"/>
                  </a:cubicBezTo>
                  <a:cubicBezTo>
                    <a:pt x="576145" y="450056"/>
                    <a:pt x="576269" y="421455"/>
                    <a:pt x="577733" y="392906"/>
                  </a:cubicBezTo>
                  <a:cubicBezTo>
                    <a:pt x="577862" y="390399"/>
                    <a:pt x="579505" y="388197"/>
                    <a:pt x="580114" y="385762"/>
                  </a:cubicBezTo>
                  <a:cubicBezTo>
                    <a:pt x="581096" y="381836"/>
                    <a:pt x="581701" y="377825"/>
                    <a:pt x="582495" y="373856"/>
                  </a:cubicBezTo>
                  <a:cubicBezTo>
                    <a:pt x="583289" y="365125"/>
                    <a:pt x="583352" y="356296"/>
                    <a:pt x="584876" y="347662"/>
                  </a:cubicBezTo>
                  <a:cubicBezTo>
                    <a:pt x="585748" y="342718"/>
                    <a:pt x="588814" y="338327"/>
                    <a:pt x="589639" y="333375"/>
                  </a:cubicBezTo>
                  <a:cubicBezTo>
                    <a:pt x="590176" y="330154"/>
                    <a:pt x="592464" y="314082"/>
                    <a:pt x="594401" y="309562"/>
                  </a:cubicBezTo>
                  <a:cubicBezTo>
                    <a:pt x="595528" y="306932"/>
                    <a:pt x="597576" y="304800"/>
                    <a:pt x="599164" y="302419"/>
                  </a:cubicBezTo>
                  <a:cubicBezTo>
                    <a:pt x="605276" y="277970"/>
                    <a:pt x="596969" y="308273"/>
                    <a:pt x="606308" y="283369"/>
                  </a:cubicBezTo>
                  <a:cubicBezTo>
                    <a:pt x="607457" y="280305"/>
                    <a:pt x="607749" y="276979"/>
                    <a:pt x="608689" y="273844"/>
                  </a:cubicBezTo>
                  <a:cubicBezTo>
                    <a:pt x="610485" y="267858"/>
                    <a:pt x="614097" y="255795"/>
                    <a:pt x="618214" y="250031"/>
                  </a:cubicBezTo>
                  <a:cubicBezTo>
                    <a:pt x="620172" y="247291"/>
                    <a:pt x="622977" y="245268"/>
                    <a:pt x="625358" y="242887"/>
                  </a:cubicBezTo>
                  <a:cubicBezTo>
                    <a:pt x="629723" y="229793"/>
                    <a:pt x="625117" y="241522"/>
                    <a:pt x="632501" y="228600"/>
                  </a:cubicBezTo>
                  <a:cubicBezTo>
                    <a:pt x="634262" y="225518"/>
                    <a:pt x="635866" y="222338"/>
                    <a:pt x="637264" y="219075"/>
                  </a:cubicBezTo>
                  <a:cubicBezTo>
                    <a:pt x="638253" y="216768"/>
                    <a:pt x="638522" y="214176"/>
                    <a:pt x="639645" y="211931"/>
                  </a:cubicBezTo>
                  <a:cubicBezTo>
                    <a:pt x="640925" y="209371"/>
                    <a:pt x="642820" y="207168"/>
                    <a:pt x="644408" y="204787"/>
                  </a:cubicBezTo>
                  <a:cubicBezTo>
                    <a:pt x="645202" y="202406"/>
                    <a:pt x="645667" y="199889"/>
                    <a:pt x="646789" y="197644"/>
                  </a:cubicBezTo>
                  <a:cubicBezTo>
                    <a:pt x="648069" y="195084"/>
                    <a:pt x="650729" y="193241"/>
                    <a:pt x="651551" y="190500"/>
                  </a:cubicBezTo>
                  <a:cubicBezTo>
                    <a:pt x="653164" y="185124"/>
                    <a:pt x="652832" y="179335"/>
                    <a:pt x="653933" y="173831"/>
                  </a:cubicBezTo>
                  <a:cubicBezTo>
                    <a:pt x="654425" y="171370"/>
                    <a:pt x="655654" y="169109"/>
                    <a:pt x="656314" y="166687"/>
                  </a:cubicBezTo>
                  <a:cubicBezTo>
                    <a:pt x="658036" y="160372"/>
                    <a:pt x="659488" y="153987"/>
                    <a:pt x="661076" y="147637"/>
                  </a:cubicBezTo>
                  <a:cubicBezTo>
                    <a:pt x="661870" y="144462"/>
                    <a:pt x="662423" y="141217"/>
                    <a:pt x="663458" y="138112"/>
                  </a:cubicBezTo>
                  <a:cubicBezTo>
                    <a:pt x="664252" y="135731"/>
                    <a:pt x="665230" y="133404"/>
                    <a:pt x="665839" y="130969"/>
                  </a:cubicBezTo>
                  <a:cubicBezTo>
                    <a:pt x="667965" y="122465"/>
                    <a:pt x="670162" y="102833"/>
                    <a:pt x="675364" y="97631"/>
                  </a:cubicBezTo>
                  <a:lnTo>
                    <a:pt x="682508" y="90487"/>
                  </a:lnTo>
                  <a:cubicBezTo>
                    <a:pt x="692730" y="59819"/>
                    <a:pt x="682915" y="91234"/>
                    <a:pt x="689651" y="64294"/>
                  </a:cubicBezTo>
                  <a:cubicBezTo>
                    <a:pt x="692535" y="52758"/>
                    <a:pt x="702748" y="42466"/>
                    <a:pt x="706320" y="3571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4" name="Forma livre 473"/>
            <p:cNvSpPr/>
            <p:nvPr/>
          </p:nvSpPr>
          <p:spPr>
            <a:xfrm>
              <a:off x="6984513" y="2136923"/>
              <a:ext cx="742891" cy="490803"/>
            </a:xfrm>
            <a:custGeom>
              <a:avLst/>
              <a:gdLst>
                <a:gd name="connsiteX0" fmla="*/ 1126378 w 1127966"/>
                <a:gd name="connsiteY0" fmla="*/ 18926 h 745209"/>
                <a:gd name="connsiteX1" fmla="*/ 1116853 w 1127966"/>
                <a:gd name="connsiteY1" fmla="*/ 45119 h 745209"/>
                <a:gd name="connsiteX2" fmla="*/ 1112091 w 1127966"/>
                <a:gd name="connsiteY2" fmla="*/ 66551 h 745209"/>
                <a:gd name="connsiteX3" fmla="*/ 1107328 w 1127966"/>
                <a:gd name="connsiteY3" fmla="*/ 73694 h 745209"/>
                <a:gd name="connsiteX4" fmla="*/ 1095422 w 1127966"/>
                <a:gd name="connsiteY4" fmla="*/ 97507 h 745209"/>
                <a:gd name="connsiteX5" fmla="*/ 1090659 w 1127966"/>
                <a:gd name="connsiteY5" fmla="*/ 104651 h 745209"/>
                <a:gd name="connsiteX6" fmla="*/ 1081134 w 1127966"/>
                <a:gd name="connsiteY6" fmla="*/ 118938 h 745209"/>
                <a:gd name="connsiteX7" fmla="*/ 1076372 w 1127966"/>
                <a:gd name="connsiteY7" fmla="*/ 135607 h 745209"/>
                <a:gd name="connsiteX8" fmla="*/ 1069228 w 1127966"/>
                <a:gd name="connsiteY8" fmla="*/ 152276 h 745209"/>
                <a:gd name="connsiteX9" fmla="*/ 1066847 w 1127966"/>
                <a:gd name="connsiteY9" fmla="*/ 161801 h 745209"/>
                <a:gd name="connsiteX10" fmla="*/ 1062084 w 1127966"/>
                <a:gd name="connsiteY10" fmla="*/ 176088 h 745209"/>
                <a:gd name="connsiteX11" fmla="*/ 1059703 w 1127966"/>
                <a:gd name="connsiteY11" fmla="*/ 183232 h 745209"/>
                <a:gd name="connsiteX12" fmla="*/ 1057322 w 1127966"/>
                <a:gd name="connsiteY12" fmla="*/ 192757 h 745209"/>
                <a:gd name="connsiteX13" fmla="*/ 1052559 w 1127966"/>
                <a:gd name="connsiteY13" fmla="*/ 202282 h 745209"/>
                <a:gd name="connsiteX14" fmla="*/ 1047797 w 1127966"/>
                <a:gd name="connsiteY14" fmla="*/ 218951 h 745209"/>
                <a:gd name="connsiteX15" fmla="*/ 1038272 w 1127966"/>
                <a:gd name="connsiteY15" fmla="*/ 235619 h 745209"/>
                <a:gd name="connsiteX16" fmla="*/ 1033509 w 1127966"/>
                <a:gd name="connsiteY16" fmla="*/ 252288 h 745209"/>
                <a:gd name="connsiteX17" fmla="*/ 1028747 w 1127966"/>
                <a:gd name="connsiteY17" fmla="*/ 261813 h 745209"/>
                <a:gd name="connsiteX18" fmla="*/ 1021603 w 1127966"/>
                <a:gd name="connsiteY18" fmla="*/ 268957 h 745209"/>
                <a:gd name="connsiteX19" fmla="*/ 1012078 w 1127966"/>
                <a:gd name="connsiteY19" fmla="*/ 283245 h 745209"/>
                <a:gd name="connsiteX20" fmla="*/ 1009697 w 1127966"/>
                <a:gd name="connsiteY20" fmla="*/ 292770 h 745209"/>
                <a:gd name="connsiteX21" fmla="*/ 1004934 w 1127966"/>
                <a:gd name="connsiteY21" fmla="*/ 299913 h 745209"/>
                <a:gd name="connsiteX22" fmla="*/ 1000172 w 1127966"/>
                <a:gd name="connsiteY22" fmla="*/ 316582 h 745209"/>
                <a:gd name="connsiteX23" fmla="*/ 997791 w 1127966"/>
                <a:gd name="connsiteY23" fmla="*/ 326107 h 745209"/>
                <a:gd name="connsiteX24" fmla="*/ 990647 w 1127966"/>
                <a:gd name="connsiteY24" fmla="*/ 347538 h 745209"/>
                <a:gd name="connsiteX25" fmla="*/ 988266 w 1127966"/>
                <a:gd name="connsiteY25" fmla="*/ 354682 h 745209"/>
                <a:gd name="connsiteX26" fmla="*/ 981122 w 1127966"/>
                <a:gd name="connsiteY26" fmla="*/ 378495 h 745209"/>
                <a:gd name="connsiteX27" fmla="*/ 971597 w 1127966"/>
                <a:gd name="connsiteY27" fmla="*/ 402307 h 745209"/>
                <a:gd name="connsiteX28" fmla="*/ 966834 w 1127966"/>
                <a:gd name="connsiteY28" fmla="*/ 418976 h 745209"/>
                <a:gd name="connsiteX29" fmla="*/ 962072 w 1127966"/>
                <a:gd name="connsiteY29" fmla="*/ 433263 h 745209"/>
                <a:gd name="connsiteX30" fmla="*/ 959691 w 1127966"/>
                <a:gd name="connsiteY30" fmla="*/ 440407 h 745209"/>
                <a:gd name="connsiteX31" fmla="*/ 945403 w 1127966"/>
                <a:gd name="connsiteY31" fmla="*/ 457076 h 745209"/>
                <a:gd name="connsiteX32" fmla="*/ 943022 w 1127966"/>
                <a:gd name="connsiteY32" fmla="*/ 466601 h 745209"/>
                <a:gd name="connsiteX33" fmla="*/ 938259 w 1127966"/>
                <a:gd name="connsiteY33" fmla="*/ 476126 h 745209"/>
                <a:gd name="connsiteX34" fmla="*/ 935878 w 1127966"/>
                <a:gd name="connsiteY34" fmla="*/ 488032 h 745209"/>
                <a:gd name="connsiteX35" fmla="*/ 931116 w 1127966"/>
                <a:gd name="connsiteY35" fmla="*/ 502320 h 745209"/>
                <a:gd name="connsiteX36" fmla="*/ 928734 w 1127966"/>
                <a:gd name="connsiteY36" fmla="*/ 509463 h 745209"/>
                <a:gd name="connsiteX37" fmla="*/ 926353 w 1127966"/>
                <a:gd name="connsiteY37" fmla="*/ 533276 h 745209"/>
                <a:gd name="connsiteX38" fmla="*/ 921591 w 1127966"/>
                <a:gd name="connsiteY38" fmla="*/ 549945 h 745209"/>
                <a:gd name="connsiteX39" fmla="*/ 919209 w 1127966"/>
                <a:gd name="connsiteY39" fmla="*/ 561851 h 745209"/>
                <a:gd name="connsiteX40" fmla="*/ 916828 w 1127966"/>
                <a:gd name="connsiteY40" fmla="*/ 578520 h 745209"/>
                <a:gd name="connsiteX41" fmla="*/ 912066 w 1127966"/>
                <a:gd name="connsiteY41" fmla="*/ 592807 h 745209"/>
                <a:gd name="connsiteX42" fmla="*/ 907303 w 1127966"/>
                <a:gd name="connsiteY42" fmla="*/ 609476 h 745209"/>
                <a:gd name="connsiteX43" fmla="*/ 904922 w 1127966"/>
                <a:gd name="connsiteY43" fmla="*/ 616620 h 745209"/>
                <a:gd name="connsiteX44" fmla="*/ 902541 w 1127966"/>
                <a:gd name="connsiteY44" fmla="*/ 626145 h 745209"/>
                <a:gd name="connsiteX45" fmla="*/ 897778 w 1127966"/>
                <a:gd name="connsiteY45" fmla="*/ 640432 h 745209"/>
                <a:gd name="connsiteX46" fmla="*/ 890634 w 1127966"/>
                <a:gd name="connsiteY46" fmla="*/ 664245 h 745209"/>
                <a:gd name="connsiteX47" fmla="*/ 888253 w 1127966"/>
                <a:gd name="connsiteY47" fmla="*/ 673770 h 745209"/>
                <a:gd name="connsiteX48" fmla="*/ 876347 w 1127966"/>
                <a:gd name="connsiteY48" fmla="*/ 685676 h 745209"/>
                <a:gd name="connsiteX49" fmla="*/ 869203 w 1127966"/>
                <a:gd name="connsiteY49" fmla="*/ 688057 h 745209"/>
                <a:gd name="connsiteX50" fmla="*/ 859678 w 1127966"/>
                <a:gd name="connsiteY50" fmla="*/ 695201 h 745209"/>
                <a:gd name="connsiteX51" fmla="*/ 852534 w 1127966"/>
                <a:gd name="connsiteY51" fmla="*/ 697582 h 745209"/>
                <a:gd name="connsiteX52" fmla="*/ 835866 w 1127966"/>
                <a:gd name="connsiteY52" fmla="*/ 707107 h 745209"/>
                <a:gd name="connsiteX53" fmla="*/ 826341 w 1127966"/>
                <a:gd name="connsiteY53" fmla="*/ 721395 h 745209"/>
                <a:gd name="connsiteX54" fmla="*/ 814434 w 1127966"/>
                <a:gd name="connsiteY54" fmla="*/ 735682 h 745209"/>
                <a:gd name="connsiteX55" fmla="*/ 807291 w 1127966"/>
                <a:gd name="connsiteY55" fmla="*/ 738063 h 745209"/>
                <a:gd name="connsiteX56" fmla="*/ 800147 w 1127966"/>
                <a:gd name="connsiteY56" fmla="*/ 742826 h 745209"/>
                <a:gd name="connsiteX57" fmla="*/ 793003 w 1127966"/>
                <a:gd name="connsiteY57" fmla="*/ 745207 h 745209"/>
                <a:gd name="connsiteX58" fmla="*/ 712041 w 1127966"/>
                <a:gd name="connsiteY58" fmla="*/ 740445 h 745209"/>
                <a:gd name="connsiteX59" fmla="*/ 704897 w 1127966"/>
                <a:gd name="connsiteY59" fmla="*/ 723776 h 745209"/>
                <a:gd name="connsiteX60" fmla="*/ 702516 w 1127966"/>
                <a:gd name="connsiteY60" fmla="*/ 716632 h 745209"/>
                <a:gd name="connsiteX61" fmla="*/ 695372 w 1127966"/>
                <a:gd name="connsiteY61" fmla="*/ 714251 h 745209"/>
                <a:gd name="connsiteX62" fmla="*/ 521541 w 1127966"/>
                <a:gd name="connsiteY62" fmla="*/ 711870 h 745209"/>
                <a:gd name="connsiteX63" fmla="*/ 497728 w 1127966"/>
                <a:gd name="connsiteY63" fmla="*/ 692820 h 745209"/>
                <a:gd name="connsiteX64" fmla="*/ 490584 w 1127966"/>
                <a:gd name="connsiteY64" fmla="*/ 688057 h 745209"/>
                <a:gd name="connsiteX65" fmla="*/ 471534 w 1127966"/>
                <a:gd name="connsiteY65" fmla="*/ 676151 h 745209"/>
                <a:gd name="connsiteX66" fmla="*/ 464391 w 1127966"/>
                <a:gd name="connsiteY66" fmla="*/ 669007 h 745209"/>
                <a:gd name="connsiteX67" fmla="*/ 457247 w 1127966"/>
                <a:gd name="connsiteY67" fmla="*/ 666626 h 745209"/>
                <a:gd name="connsiteX68" fmla="*/ 450103 w 1127966"/>
                <a:gd name="connsiteY68" fmla="*/ 661863 h 745209"/>
                <a:gd name="connsiteX69" fmla="*/ 431053 w 1127966"/>
                <a:gd name="connsiteY69" fmla="*/ 652338 h 745209"/>
                <a:gd name="connsiteX70" fmla="*/ 426291 w 1127966"/>
                <a:gd name="connsiteY70" fmla="*/ 645195 h 745209"/>
                <a:gd name="connsiteX71" fmla="*/ 412003 w 1127966"/>
                <a:gd name="connsiteY71" fmla="*/ 638051 h 745209"/>
                <a:gd name="connsiteX72" fmla="*/ 340566 w 1127966"/>
                <a:gd name="connsiteY72" fmla="*/ 633288 h 745209"/>
                <a:gd name="connsiteX73" fmla="*/ 335803 w 1127966"/>
                <a:gd name="connsiteY73" fmla="*/ 604713 h 745209"/>
                <a:gd name="connsiteX74" fmla="*/ 331041 w 1127966"/>
                <a:gd name="connsiteY74" fmla="*/ 597570 h 745209"/>
                <a:gd name="connsiteX75" fmla="*/ 328659 w 1127966"/>
                <a:gd name="connsiteY75" fmla="*/ 590426 h 745209"/>
                <a:gd name="connsiteX76" fmla="*/ 314372 w 1127966"/>
                <a:gd name="connsiteY76" fmla="*/ 578520 h 745209"/>
                <a:gd name="connsiteX77" fmla="*/ 204834 w 1127966"/>
                <a:gd name="connsiteY77" fmla="*/ 576138 h 745209"/>
                <a:gd name="connsiteX78" fmla="*/ 190547 w 1127966"/>
                <a:gd name="connsiteY78" fmla="*/ 564232 h 745209"/>
                <a:gd name="connsiteX79" fmla="*/ 181022 w 1127966"/>
                <a:gd name="connsiteY79" fmla="*/ 542801 h 745209"/>
                <a:gd name="connsiteX80" fmla="*/ 173878 w 1127966"/>
                <a:gd name="connsiteY80" fmla="*/ 540420 h 745209"/>
                <a:gd name="connsiteX81" fmla="*/ 164353 w 1127966"/>
                <a:gd name="connsiteY81" fmla="*/ 538038 h 745209"/>
                <a:gd name="connsiteX82" fmla="*/ 9572 w 1127966"/>
                <a:gd name="connsiteY82" fmla="*/ 535657 h 745209"/>
                <a:gd name="connsiteX83" fmla="*/ 2428 w 1127966"/>
                <a:gd name="connsiteY83" fmla="*/ 533276 h 745209"/>
                <a:gd name="connsiteX84" fmla="*/ 47 w 1127966"/>
                <a:gd name="connsiteY84" fmla="*/ 523751 h 745209"/>
                <a:gd name="connsiteX85" fmla="*/ 7191 w 1127966"/>
                <a:gd name="connsiteY85" fmla="*/ 492795 h 745209"/>
                <a:gd name="connsiteX86" fmla="*/ 9572 w 1127966"/>
                <a:gd name="connsiteY86" fmla="*/ 485651 h 745209"/>
                <a:gd name="connsiteX87" fmla="*/ 23859 w 1127966"/>
                <a:gd name="connsiteY87" fmla="*/ 476126 h 745209"/>
                <a:gd name="connsiteX88" fmla="*/ 33384 w 1127966"/>
                <a:gd name="connsiteY88" fmla="*/ 461838 h 745209"/>
                <a:gd name="connsiteX89" fmla="*/ 42909 w 1127966"/>
                <a:gd name="connsiteY89" fmla="*/ 433263 h 745209"/>
                <a:gd name="connsiteX90" fmla="*/ 45291 w 1127966"/>
                <a:gd name="connsiteY90" fmla="*/ 426120 h 745209"/>
                <a:gd name="connsiteX91" fmla="*/ 59578 w 1127966"/>
                <a:gd name="connsiteY91" fmla="*/ 404688 h 745209"/>
                <a:gd name="connsiteX92" fmla="*/ 64341 w 1127966"/>
                <a:gd name="connsiteY92" fmla="*/ 397545 h 745209"/>
                <a:gd name="connsiteX93" fmla="*/ 71484 w 1127966"/>
                <a:gd name="connsiteY93" fmla="*/ 388020 h 745209"/>
                <a:gd name="connsiteX94" fmla="*/ 85772 w 1127966"/>
                <a:gd name="connsiteY94" fmla="*/ 366588 h 745209"/>
                <a:gd name="connsiteX95" fmla="*/ 90534 w 1127966"/>
                <a:gd name="connsiteY95" fmla="*/ 359445 h 745209"/>
                <a:gd name="connsiteX96" fmla="*/ 95297 w 1127966"/>
                <a:gd name="connsiteY96" fmla="*/ 352301 h 745209"/>
                <a:gd name="connsiteX97" fmla="*/ 102441 w 1127966"/>
                <a:gd name="connsiteY97" fmla="*/ 338013 h 745209"/>
                <a:gd name="connsiteX98" fmla="*/ 104822 w 1127966"/>
                <a:gd name="connsiteY98" fmla="*/ 330870 h 745209"/>
                <a:gd name="connsiteX99" fmla="*/ 119109 w 1127966"/>
                <a:gd name="connsiteY99" fmla="*/ 326107 h 745209"/>
                <a:gd name="connsiteX100" fmla="*/ 140541 w 1127966"/>
                <a:gd name="connsiteY100" fmla="*/ 318963 h 745209"/>
                <a:gd name="connsiteX101" fmla="*/ 154828 w 1127966"/>
                <a:gd name="connsiteY101" fmla="*/ 314201 h 745209"/>
                <a:gd name="connsiteX102" fmla="*/ 164353 w 1127966"/>
                <a:gd name="connsiteY102" fmla="*/ 311820 h 745209"/>
                <a:gd name="connsiteX103" fmla="*/ 181022 w 1127966"/>
                <a:gd name="connsiteY103" fmla="*/ 302295 h 745209"/>
                <a:gd name="connsiteX104" fmla="*/ 188166 w 1127966"/>
                <a:gd name="connsiteY104" fmla="*/ 299913 h 745209"/>
                <a:gd name="connsiteX105" fmla="*/ 195309 w 1127966"/>
                <a:gd name="connsiteY105" fmla="*/ 292770 h 745209"/>
                <a:gd name="connsiteX106" fmla="*/ 202453 w 1127966"/>
                <a:gd name="connsiteY106" fmla="*/ 290388 h 745209"/>
                <a:gd name="connsiteX107" fmla="*/ 216741 w 1127966"/>
                <a:gd name="connsiteY107" fmla="*/ 280863 h 745209"/>
                <a:gd name="connsiteX108" fmla="*/ 223884 w 1127966"/>
                <a:gd name="connsiteY108" fmla="*/ 276101 h 745209"/>
                <a:gd name="connsiteX109" fmla="*/ 231028 w 1127966"/>
                <a:gd name="connsiteY109" fmla="*/ 271338 h 745209"/>
                <a:gd name="connsiteX110" fmla="*/ 233409 w 1127966"/>
                <a:gd name="connsiteY110" fmla="*/ 264194 h 745209"/>
                <a:gd name="connsiteX111" fmla="*/ 240553 w 1127966"/>
                <a:gd name="connsiteY111" fmla="*/ 261813 h 745209"/>
                <a:gd name="connsiteX112" fmla="*/ 247697 w 1127966"/>
                <a:gd name="connsiteY112" fmla="*/ 254669 h 745209"/>
                <a:gd name="connsiteX113" fmla="*/ 250078 w 1127966"/>
                <a:gd name="connsiteY113" fmla="*/ 247526 h 745209"/>
                <a:gd name="connsiteX114" fmla="*/ 261984 w 1127966"/>
                <a:gd name="connsiteY114" fmla="*/ 235619 h 745209"/>
                <a:gd name="connsiteX115" fmla="*/ 264366 w 1127966"/>
                <a:gd name="connsiteY115" fmla="*/ 228476 h 745209"/>
                <a:gd name="connsiteX116" fmla="*/ 271509 w 1127966"/>
                <a:gd name="connsiteY116" fmla="*/ 221332 h 745209"/>
                <a:gd name="connsiteX117" fmla="*/ 276272 w 1127966"/>
                <a:gd name="connsiteY117" fmla="*/ 214188 h 745209"/>
                <a:gd name="connsiteX118" fmla="*/ 297703 w 1127966"/>
                <a:gd name="connsiteY118" fmla="*/ 199901 h 745209"/>
                <a:gd name="connsiteX119" fmla="*/ 311991 w 1127966"/>
                <a:gd name="connsiteY119" fmla="*/ 190376 h 745209"/>
                <a:gd name="connsiteX120" fmla="*/ 319134 w 1127966"/>
                <a:gd name="connsiteY120" fmla="*/ 185613 h 745209"/>
                <a:gd name="connsiteX121" fmla="*/ 326278 w 1127966"/>
                <a:gd name="connsiteY121" fmla="*/ 183232 h 745209"/>
                <a:gd name="connsiteX122" fmla="*/ 342947 w 1127966"/>
                <a:gd name="connsiteY122" fmla="*/ 176088 h 745209"/>
                <a:gd name="connsiteX123" fmla="*/ 357234 w 1127966"/>
                <a:gd name="connsiteY123" fmla="*/ 171326 h 745209"/>
                <a:gd name="connsiteX124" fmla="*/ 371522 w 1127966"/>
                <a:gd name="connsiteY124" fmla="*/ 159419 h 745209"/>
                <a:gd name="connsiteX125" fmla="*/ 392953 w 1127966"/>
                <a:gd name="connsiteY125" fmla="*/ 145132 h 745209"/>
                <a:gd name="connsiteX126" fmla="*/ 407241 w 1127966"/>
                <a:gd name="connsiteY126" fmla="*/ 135607 h 745209"/>
                <a:gd name="connsiteX127" fmla="*/ 414384 w 1127966"/>
                <a:gd name="connsiteY127" fmla="*/ 130844 h 745209"/>
                <a:gd name="connsiteX128" fmla="*/ 426291 w 1127966"/>
                <a:gd name="connsiteY128" fmla="*/ 116557 h 745209"/>
                <a:gd name="connsiteX129" fmla="*/ 442959 w 1127966"/>
                <a:gd name="connsiteY129" fmla="*/ 111794 h 745209"/>
                <a:gd name="connsiteX130" fmla="*/ 457247 w 1127966"/>
                <a:gd name="connsiteY130" fmla="*/ 107032 h 745209"/>
                <a:gd name="connsiteX131" fmla="*/ 478678 w 1127966"/>
                <a:gd name="connsiteY131" fmla="*/ 97507 h 745209"/>
                <a:gd name="connsiteX132" fmla="*/ 492966 w 1127966"/>
                <a:gd name="connsiteY132" fmla="*/ 92744 h 745209"/>
                <a:gd name="connsiteX133" fmla="*/ 507253 w 1127966"/>
                <a:gd name="connsiteY133" fmla="*/ 85601 h 745209"/>
                <a:gd name="connsiteX134" fmla="*/ 521541 w 1127966"/>
                <a:gd name="connsiteY134" fmla="*/ 76076 h 745209"/>
                <a:gd name="connsiteX135" fmla="*/ 535828 w 1127966"/>
                <a:gd name="connsiteY135" fmla="*/ 71313 h 745209"/>
                <a:gd name="connsiteX136" fmla="*/ 542972 w 1127966"/>
                <a:gd name="connsiteY136" fmla="*/ 68932 h 745209"/>
                <a:gd name="connsiteX137" fmla="*/ 562022 w 1127966"/>
                <a:gd name="connsiteY137" fmla="*/ 64169 h 745209"/>
                <a:gd name="connsiteX138" fmla="*/ 571547 w 1127966"/>
                <a:gd name="connsiteY138" fmla="*/ 59407 h 745209"/>
                <a:gd name="connsiteX139" fmla="*/ 585834 w 1127966"/>
                <a:gd name="connsiteY139" fmla="*/ 54644 h 745209"/>
                <a:gd name="connsiteX140" fmla="*/ 604884 w 1127966"/>
                <a:gd name="connsiteY140" fmla="*/ 49882 h 745209"/>
                <a:gd name="connsiteX141" fmla="*/ 614409 w 1127966"/>
                <a:gd name="connsiteY141" fmla="*/ 45119 h 745209"/>
                <a:gd name="connsiteX142" fmla="*/ 635841 w 1127966"/>
                <a:gd name="connsiteY142" fmla="*/ 37976 h 745209"/>
                <a:gd name="connsiteX143" fmla="*/ 642984 w 1127966"/>
                <a:gd name="connsiteY143" fmla="*/ 35594 h 745209"/>
                <a:gd name="connsiteX144" fmla="*/ 650128 w 1127966"/>
                <a:gd name="connsiteY144" fmla="*/ 30832 h 745209"/>
                <a:gd name="connsiteX145" fmla="*/ 662034 w 1127966"/>
                <a:gd name="connsiteY145" fmla="*/ 16544 h 745209"/>
                <a:gd name="connsiteX146" fmla="*/ 673941 w 1127966"/>
                <a:gd name="connsiteY146" fmla="*/ 4638 h 745209"/>
                <a:gd name="connsiteX147" fmla="*/ 721566 w 1127966"/>
                <a:gd name="connsiteY147" fmla="*/ 9401 h 745209"/>
                <a:gd name="connsiteX148" fmla="*/ 733472 w 1127966"/>
                <a:gd name="connsiteY148" fmla="*/ 16544 h 745209"/>
                <a:gd name="connsiteX149" fmla="*/ 754903 w 1127966"/>
                <a:gd name="connsiteY149" fmla="*/ 28451 h 745209"/>
                <a:gd name="connsiteX150" fmla="*/ 769191 w 1127966"/>
                <a:gd name="connsiteY150" fmla="*/ 40357 h 745209"/>
                <a:gd name="connsiteX151" fmla="*/ 781097 w 1127966"/>
                <a:gd name="connsiteY151" fmla="*/ 42738 h 745209"/>
                <a:gd name="connsiteX152" fmla="*/ 788241 w 1127966"/>
                <a:gd name="connsiteY152" fmla="*/ 45119 h 745209"/>
                <a:gd name="connsiteX153" fmla="*/ 797766 w 1127966"/>
                <a:gd name="connsiteY153" fmla="*/ 47501 h 745209"/>
                <a:gd name="connsiteX154" fmla="*/ 819197 w 1127966"/>
                <a:gd name="connsiteY154" fmla="*/ 54644 h 745209"/>
                <a:gd name="connsiteX155" fmla="*/ 895397 w 1127966"/>
                <a:gd name="connsiteY155" fmla="*/ 57026 h 745209"/>
                <a:gd name="connsiteX156" fmla="*/ 902541 w 1127966"/>
                <a:gd name="connsiteY156" fmla="*/ 54644 h 745209"/>
                <a:gd name="connsiteX157" fmla="*/ 931116 w 1127966"/>
                <a:gd name="connsiteY157" fmla="*/ 49882 h 745209"/>
                <a:gd name="connsiteX158" fmla="*/ 959691 w 1127966"/>
                <a:gd name="connsiteY158" fmla="*/ 40357 h 745209"/>
                <a:gd name="connsiteX159" fmla="*/ 966834 w 1127966"/>
                <a:gd name="connsiteY159" fmla="*/ 37976 h 745209"/>
                <a:gd name="connsiteX160" fmla="*/ 976359 w 1127966"/>
                <a:gd name="connsiteY160" fmla="*/ 35594 h 745209"/>
                <a:gd name="connsiteX161" fmla="*/ 983503 w 1127966"/>
                <a:gd name="connsiteY161" fmla="*/ 30832 h 745209"/>
                <a:gd name="connsiteX162" fmla="*/ 995409 w 1127966"/>
                <a:gd name="connsiteY162" fmla="*/ 28451 h 745209"/>
                <a:gd name="connsiteX163" fmla="*/ 1004934 w 1127966"/>
                <a:gd name="connsiteY163" fmla="*/ 26069 h 745209"/>
                <a:gd name="connsiteX164" fmla="*/ 1012078 w 1127966"/>
                <a:gd name="connsiteY164" fmla="*/ 21307 h 745209"/>
                <a:gd name="connsiteX165" fmla="*/ 1028747 w 1127966"/>
                <a:gd name="connsiteY165" fmla="*/ 16544 h 745209"/>
                <a:gd name="connsiteX166" fmla="*/ 1050178 w 1127966"/>
                <a:gd name="connsiteY166" fmla="*/ 9401 h 745209"/>
                <a:gd name="connsiteX167" fmla="*/ 1057322 w 1127966"/>
                <a:gd name="connsiteY167" fmla="*/ 7019 h 745209"/>
                <a:gd name="connsiteX168" fmla="*/ 1078753 w 1127966"/>
                <a:gd name="connsiteY168" fmla="*/ 4638 h 745209"/>
                <a:gd name="connsiteX169" fmla="*/ 1126378 w 1127966"/>
                <a:gd name="connsiteY169" fmla="*/ 18926 h 74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</a:cxnLst>
              <a:rect l="l" t="t" r="r" b="b"/>
              <a:pathLst>
                <a:path w="1127966" h="745209">
                  <a:moveTo>
                    <a:pt x="1126378" y="18926"/>
                  </a:moveTo>
                  <a:cubicBezTo>
                    <a:pt x="1132728" y="25673"/>
                    <a:pt x="1118074" y="39012"/>
                    <a:pt x="1116853" y="45119"/>
                  </a:cubicBezTo>
                  <a:cubicBezTo>
                    <a:pt x="1116429" y="47237"/>
                    <a:pt x="1113352" y="63609"/>
                    <a:pt x="1112091" y="66551"/>
                  </a:cubicBezTo>
                  <a:cubicBezTo>
                    <a:pt x="1110964" y="69181"/>
                    <a:pt x="1108916" y="71313"/>
                    <a:pt x="1107328" y="73694"/>
                  </a:cubicBezTo>
                  <a:cubicBezTo>
                    <a:pt x="1103559" y="88772"/>
                    <a:pt x="1106762" y="80497"/>
                    <a:pt x="1095422" y="97507"/>
                  </a:cubicBezTo>
                  <a:lnTo>
                    <a:pt x="1090659" y="104651"/>
                  </a:lnTo>
                  <a:cubicBezTo>
                    <a:pt x="1084997" y="121636"/>
                    <a:pt x="1093026" y="101099"/>
                    <a:pt x="1081134" y="118938"/>
                  </a:cubicBezTo>
                  <a:cubicBezTo>
                    <a:pt x="1079707" y="121079"/>
                    <a:pt x="1076769" y="134218"/>
                    <a:pt x="1076372" y="135607"/>
                  </a:cubicBezTo>
                  <a:cubicBezTo>
                    <a:pt x="1074036" y="143784"/>
                    <a:pt x="1073463" y="143807"/>
                    <a:pt x="1069228" y="152276"/>
                  </a:cubicBezTo>
                  <a:cubicBezTo>
                    <a:pt x="1068434" y="155451"/>
                    <a:pt x="1067787" y="158666"/>
                    <a:pt x="1066847" y="161801"/>
                  </a:cubicBezTo>
                  <a:cubicBezTo>
                    <a:pt x="1065404" y="166609"/>
                    <a:pt x="1063672" y="171326"/>
                    <a:pt x="1062084" y="176088"/>
                  </a:cubicBezTo>
                  <a:cubicBezTo>
                    <a:pt x="1061290" y="178469"/>
                    <a:pt x="1060312" y="180797"/>
                    <a:pt x="1059703" y="183232"/>
                  </a:cubicBezTo>
                  <a:cubicBezTo>
                    <a:pt x="1058909" y="186407"/>
                    <a:pt x="1058471" y="189693"/>
                    <a:pt x="1057322" y="192757"/>
                  </a:cubicBezTo>
                  <a:cubicBezTo>
                    <a:pt x="1056076" y="196081"/>
                    <a:pt x="1053957" y="199019"/>
                    <a:pt x="1052559" y="202282"/>
                  </a:cubicBezTo>
                  <a:cubicBezTo>
                    <a:pt x="1046803" y="215712"/>
                    <a:pt x="1053837" y="202844"/>
                    <a:pt x="1047797" y="218951"/>
                  </a:cubicBezTo>
                  <a:cubicBezTo>
                    <a:pt x="1045208" y="225855"/>
                    <a:pt x="1042219" y="229699"/>
                    <a:pt x="1038272" y="235619"/>
                  </a:cubicBezTo>
                  <a:cubicBezTo>
                    <a:pt x="1037062" y="240461"/>
                    <a:pt x="1035561" y="247499"/>
                    <a:pt x="1033509" y="252288"/>
                  </a:cubicBezTo>
                  <a:cubicBezTo>
                    <a:pt x="1032111" y="255551"/>
                    <a:pt x="1030810" y="258924"/>
                    <a:pt x="1028747" y="261813"/>
                  </a:cubicBezTo>
                  <a:cubicBezTo>
                    <a:pt x="1026790" y="264553"/>
                    <a:pt x="1023984" y="266576"/>
                    <a:pt x="1021603" y="268957"/>
                  </a:cubicBezTo>
                  <a:cubicBezTo>
                    <a:pt x="1014170" y="291260"/>
                    <a:pt x="1026347" y="258274"/>
                    <a:pt x="1012078" y="283245"/>
                  </a:cubicBezTo>
                  <a:cubicBezTo>
                    <a:pt x="1010454" y="286087"/>
                    <a:pt x="1010986" y="289762"/>
                    <a:pt x="1009697" y="292770"/>
                  </a:cubicBezTo>
                  <a:cubicBezTo>
                    <a:pt x="1008570" y="295400"/>
                    <a:pt x="1006522" y="297532"/>
                    <a:pt x="1004934" y="299913"/>
                  </a:cubicBezTo>
                  <a:cubicBezTo>
                    <a:pt x="997491" y="329689"/>
                    <a:pt x="1007004" y="292669"/>
                    <a:pt x="1000172" y="316582"/>
                  </a:cubicBezTo>
                  <a:cubicBezTo>
                    <a:pt x="999273" y="319729"/>
                    <a:pt x="998731" y="322972"/>
                    <a:pt x="997791" y="326107"/>
                  </a:cubicBezTo>
                  <a:cubicBezTo>
                    <a:pt x="995627" y="333320"/>
                    <a:pt x="993028" y="340394"/>
                    <a:pt x="990647" y="347538"/>
                  </a:cubicBezTo>
                  <a:cubicBezTo>
                    <a:pt x="989853" y="349919"/>
                    <a:pt x="988875" y="352247"/>
                    <a:pt x="988266" y="354682"/>
                  </a:cubicBezTo>
                  <a:cubicBezTo>
                    <a:pt x="986558" y="361513"/>
                    <a:pt x="984017" y="372705"/>
                    <a:pt x="981122" y="378495"/>
                  </a:cubicBezTo>
                  <a:cubicBezTo>
                    <a:pt x="974114" y="392509"/>
                    <a:pt x="977481" y="384653"/>
                    <a:pt x="971597" y="402307"/>
                  </a:cubicBezTo>
                  <a:cubicBezTo>
                    <a:pt x="963596" y="426313"/>
                    <a:pt x="975804" y="389078"/>
                    <a:pt x="966834" y="418976"/>
                  </a:cubicBezTo>
                  <a:cubicBezTo>
                    <a:pt x="965391" y="423784"/>
                    <a:pt x="963659" y="428501"/>
                    <a:pt x="962072" y="433263"/>
                  </a:cubicBezTo>
                  <a:cubicBezTo>
                    <a:pt x="961278" y="435644"/>
                    <a:pt x="961083" y="438319"/>
                    <a:pt x="959691" y="440407"/>
                  </a:cubicBezTo>
                  <a:cubicBezTo>
                    <a:pt x="952437" y="451287"/>
                    <a:pt x="956952" y="445527"/>
                    <a:pt x="945403" y="457076"/>
                  </a:cubicBezTo>
                  <a:cubicBezTo>
                    <a:pt x="944609" y="460251"/>
                    <a:pt x="944171" y="463537"/>
                    <a:pt x="943022" y="466601"/>
                  </a:cubicBezTo>
                  <a:cubicBezTo>
                    <a:pt x="941776" y="469925"/>
                    <a:pt x="939382" y="472758"/>
                    <a:pt x="938259" y="476126"/>
                  </a:cubicBezTo>
                  <a:cubicBezTo>
                    <a:pt x="936979" y="479966"/>
                    <a:pt x="936943" y="484127"/>
                    <a:pt x="935878" y="488032"/>
                  </a:cubicBezTo>
                  <a:cubicBezTo>
                    <a:pt x="934557" y="492875"/>
                    <a:pt x="932704" y="497557"/>
                    <a:pt x="931116" y="502320"/>
                  </a:cubicBezTo>
                  <a:lnTo>
                    <a:pt x="928734" y="509463"/>
                  </a:lnTo>
                  <a:cubicBezTo>
                    <a:pt x="927940" y="517401"/>
                    <a:pt x="927481" y="525379"/>
                    <a:pt x="926353" y="533276"/>
                  </a:cubicBezTo>
                  <a:cubicBezTo>
                    <a:pt x="924870" y="543662"/>
                    <a:pt x="923852" y="540904"/>
                    <a:pt x="921591" y="549945"/>
                  </a:cubicBezTo>
                  <a:cubicBezTo>
                    <a:pt x="920609" y="553871"/>
                    <a:pt x="919874" y="557859"/>
                    <a:pt x="919209" y="561851"/>
                  </a:cubicBezTo>
                  <a:cubicBezTo>
                    <a:pt x="918286" y="567387"/>
                    <a:pt x="918090" y="573051"/>
                    <a:pt x="916828" y="578520"/>
                  </a:cubicBezTo>
                  <a:cubicBezTo>
                    <a:pt x="915699" y="583411"/>
                    <a:pt x="913653" y="588045"/>
                    <a:pt x="912066" y="592807"/>
                  </a:cubicBezTo>
                  <a:cubicBezTo>
                    <a:pt x="906353" y="609944"/>
                    <a:pt x="913285" y="588535"/>
                    <a:pt x="907303" y="609476"/>
                  </a:cubicBezTo>
                  <a:cubicBezTo>
                    <a:pt x="906613" y="611890"/>
                    <a:pt x="905612" y="614206"/>
                    <a:pt x="904922" y="616620"/>
                  </a:cubicBezTo>
                  <a:cubicBezTo>
                    <a:pt x="904023" y="619767"/>
                    <a:pt x="903481" y="623010"/>
                    <a:pt x="902541" y="626145"/>
                  </a:cubicBezTo>
                  <a:cubicBezTo>
                    <a:pt x="901098" y="630953"/>
                    <a:pt x="898603" y="635480"/>
                    <a:pt x="897778" y="640432"/>
                  </a:cubicBezTo>
                  <a:cubicBezTo>
                    <a:pt x="894813" y="658222"/>
                    <a:pt x="897556" y="650401"/>
                    <a:pt x="890634" y="664245"/>
                  </a:cubicBezTo>
                  <a:cubicBezTo>
                    <a:pt x="889840" y="667420"/>
                    <a:pt x="889542" y="670762"/>
                    <a:pt x="888253" y="673770"/>
                  </a:cubicBezTo>
                  <a:cubicBezTo>
                    <a:pt x="885656" y="679831"/>
                    <a:pt x="882119" y="682790"/>
                    <a:pt x="876347" y="685676"/>
                  </a:cubicBezTo>
                  <a:cubicBezTo>
                    <a:pt x="874102" y="686799"/>
                    <a:pt x="871584" y="687263"/>
                    <a:pt x="869203" y="688057"/>
                  </a:cubicBezTo>
                  <a:cubicBezTo>
                    <a:pt x="866028" y="690438"/>
                    <a:pt x="863124" y="693232"/>
                    <a:pt x="859678" y="695201"/>
                  </a:cubicBezTo>
                  <a:cubicBezTo>
                    <a:pt x="857499" y="696446"/>
                    <a:pt x="854841" y="696593"/>
                    <a:pt x="852534" y="697582"/>
                  </a:cubicBezTo>
                  <a:cubicBezTo>
                    <a:pt x="844077" y="701206"/>
                    <a:pt x="843038" y="702325"/>
                    <a:pt x="835866" y="707107"/>
                  </a:cubicBezTo>
                  <a:cubicBezTo>
                    <a:pt x="831536" y="724421"/>
                    <a:pt x="837303" y="710433"/>
                    <a:pt x="826341" y="721395"/>
                  </a:cubicBezTo>
                  <a:cubicBezTo>
                    <a:pt x="817559" y="730177"/>
                    <a:pt x="826133" y="727882"/>
                    <a:pt x="814434" y="735682"/>
                  </a:cubicBezTo>
                  <a:cubicBezTo>
                    <a:pt x="812346" y="737074"/>
                    <a:pt x="809672" y="737269"/>
                    <a:pt x="807291" y="738063"/>
                  </a:cubicBezTo>
                  <a:cubicBezTo>
                    <a:pt x="804910" y="739651"/>
                    <a:pt x="802707" y="741546"/>
                    <a:pt x="800147" y="742826"/>
                  </a:cubicBezTo>
                  <a:cubicBezTo>
                    <a:pt x="797902" y="743949"/>
                    <a:pt x="795512" y="745275"/>
                    <a:pt x="793003" y="745207"/>
                  </a:cubicBezTo>
                  <a:cubicBezTo>
                    <a:pt x="765979" y="744477"/>
                    <a:pt x="739028" y="742032"/>
                    <a:pt x="712041" y="740445"/>
                  </a:cubicBezTo>
                  <a:cubicBezTo>
                    <a:pt x="707083" y="720618"/>
                    <a:pt x="713120" y="740224"/>
                    <a:pt x="704897" y="723776"/>
                  </a:cubicBezTo>
                  <a:cubicBezTo>
                    <a:pt x="703775" y="721531"/>
                    <a:pt x="704291" y="718407"/>
                    <a:pt x="702516" y="716632"/>
                  </a:cubicBezTo>
                  <a:cubicBezTo>
                    <a:pt x="700741" y="714857"/>
                    <a:pt x="697881" y="714317"/>
                    <a:pt x="695372" y="714251"/>
                  </a:cubicBezTo>
                  <a:cubicBezTo>
                    <a:pt x="637443" y="712727"/>
                    <a:pt x="579485" y="712664"/>
                    <a:pt x="521541" y="711870"/>
                  </a:cubicBezTo>
                  <a:cubicBezTo>
                    <a:pt x="499133" y="698425"/>
                    <a:pt x="519805" y="712138"/>
                    <a:pt x="497728" y="692820"/>
                  </a:cubicBezTo>
                  <a:cubicBezTo>
                    <a:pt x="495574" y="690935"/>
                    <a:pt x="492913" y="689721"/>
                    <a:pt x="490584" y="688057"/>
                  </a:cubicBezTo>
                  <a:cubicBezTo>
                    <a:pt x="476160" y="677754"/>
                    <a:pt x="486451" y="683609"/>
                    <a:pt x="471534" y="676151"/>
                  </a:cubicBezTo>
                  <a:cubicBezTo>
                    <a:pt x="469153" y="673770"/>
                    <a:pt x="467193" y="670875"/>
                    <a:pt x="464391" y="669007"/>
                  </a:cubicBezTo>
                  <a:cubicBezTo>
                    <a:pt x="462302" y="667615"/>
                    <a:pt x="459492" y="667749"/>
                    <a:pt x="457247" y="666626"/>
                  </a:cubicBezTo>
                  <a:cubicBezTo>
                    <a:pt x="454687" y="665346"/>
                    <a:pt x="452616" y="663234"/>
                    <a:pt x="450103" y="661863"/>
                  </a:cubicBezTo>
                  <a:cubicBezTo>
                    <a:pt x="443870" y="658463"/>
                    <a:pt x="431053" y="652338"/>
                    <a:pt x="431053" y="652338"/>
                  </a:cubicBezTo>
                  <a:cubicBezTo>
                    <a:pt x="429466" y="649957"/>
                    <a:pt x="428314" y="647218"/>
                    <a:pt x="426291" y="645195"/>
                  </a:cubicBezTo>
                  <a:cubicBezTo>
                    <a:pt x="423440" y="642344"/>
                    <a:pt x="416265" y="638438"/>
                    <a:pt x="412003" y="638051"/>
                  </a:cubicBezTo>
                  <a:cubicBezTo>
                    <a:pt x="388236" y="635890"/>
                    <a:pt x="364378" y="634876"/>
                    <a:pt x="340566" y="633288"/>
                  </a:cubicBezTo>
                  <a:cubicBezTo>
                    <a:pt x="340213" y="630819"/>
                    <a:pt x="337408" y="608994"/>
                    <a:pt x="335803" y="604713"/>
                  </a:cubicBezTo>
                  <a:cubicBezTo>
                    <a:pt x="334798" y="602034"/>
                    <a:pt x="332321" y="600129"/>
                    <a:pt x="331041" y="597570"/>
                  </a:cubicBezTo>
                  <a:cubicBezTo>
                    <a:pt x="329918" y="595325"/>
                    <a:pt x="329782" y="592671"/>
                    <a:pt x="328659" y="590426"/>
                  </a:cubicBezTo>
                  <a:cubicBezTo>
                    <a:pt x="325872" y="584851"/>
                    <a:pt x="321565" y="578952"/>
                    <a:pt x="314372" y="578520"/>
                  </a:cubicBezTo>
                  <a:cubicBezTo>
                    <a:pt x="277916" y="576333"/>
                    <a:pt x="241347" y="576932"/>
                    <a:pt x="204834" y="576138"/>
                  </a:cubicBezTo>
                  <a:cubicBezTo>
                    <a:pt x="200387" y="573174"/>
                    <a:pt x="193244" y="569086"/>
                    <a:pt x="190547" y="564232"/>
                  </a:cubicBezTo>
                  <a:cubicBezTo>
                    <a:pt x="187348" y="558473"/>
                    <a:pt x="187161" y="547712"/>
                    <a:pt x="181022" y="542801"/>
                  </a:cubicBezTo>
                  <a:cubicBezTo>
                    <a:pt x="179062" y="541233"/>
                    <a:pt x="176292" y="541110"/>
                    <a:pt x="173878" y="540420"/>
                  </a:cubicBezTo>
                  <a:cubicBezTo>
                    <a:pt x="170731" y="539521"/>
                    <a:pt x="167624" y="538133"/>
                    <a:pt x="164353" y="538038"/>
                  </a:cubicBezTo>
                  <a:cubicBezTo>
                    <a:pt x="112775" y="536543"/>
                    <a:pt x="61166" y="536451"/>
                    <a:pt x="9572" y="535657"/>
                  </a:cubicBezTo>
                  <a:cubicBezTo>
                    <a:pt x="7191" y="534863"/>
                    <a:pt x="3996" y="535236"/>
                    <a:pt x="2428" y="533276"/>
                  </a:cubicBezTo>
                  <a:cubicBezTo>
                    <a:pt x="384" y="530720"/>
                    <a:pt x="47" y="527024"/>
                    <a:pt x="47" y="523751"/>
                  </a:cubicBezTo>
                  <a:cubicBezTo>
                    <a:pt x="47" y="501088"/>
                    <a:pt x="-1041" y="505141"/>
                    <a:pt x="7191" y="492795"/>
                  </a:cubicBezTo>
                  <a:cubicBezTo>
                    <a:pt x="7985" y="490414"/>
                    <a:pt x="7797" y="487426"/>
                    <a:pt x="9572" y="485651"/>
                  </a:cubicBezTo>
                  <a:cubicBezTo>
                    <a:pt x="13619" y="481604"/>
                    <a:pt x="23859" y="476126"/>
                    <a:pt x="23859" y="476126"/>
                  </a:cubicBezTo>
                  <a:cubicBezTo>
                    <a:pt x="27034" y="471363"/>
                    <a:pt x="31574" y="467268"/>
                    <a:pt x="33384" y="461838"/>
                  </a:cubicBezTo>
                  <a:lnTo>
                    <a:pt x="42909" y="433263"/>
                  </a:lnTo>
                  <a:cubicBezTo>
                    <a:pt x="43703" y="430882"/>
                    <a:pt x="43899" y="428208"/>
                    <a:pt x="45291" y="426120"/>
                  </a:cubicBezTo>
                  <a:lnTo>
                    <a:pt x="59578" y="404688"/>
                  </a:lnTo>
                  <a:cubicBezTo>
                    <a:pt x="61165" y="402307"/>
                    <a:pt x="62624" y="399835"/>
                    <a:pt x="64341" y="397545"/>
                  </a:cubicBezTo>
                  <a:cubicBezTo>
                    <a:pt x="66722" y="394370"/>
                    <a:pt x="69208" y="391271"/>
                    <a:pt x="71484" y="388020"/>
                  </a:cubicBezTo>
                  <a:cubicBezTo>
                    <a:pt x="76408" y="380986"/>
                    <a:pt x="81009" y="373732"/>
                    <a:pt x="85772" y="366588"/>
                  </a:cubicBezTo>
                  <a:lnTo>
                    <a:pt x="90534" y="359445"/>
                  </a:lnTo>
                  <a:lnTo>
                    <a:pt x="95297" y="352301"/>
                  </a:lnTo>
                  <a:cubicBezTo>
                    <a:pt x="101280" y="334348"/>
                    <a:pt x="93210" y="356474"/>
                    <a:pt x="102441" y="338013"/>
                  </a:cubicBezTo>
                  <a:cubicBezTo>
                    <a:pt x="103563" y="335768"/>
                    <a:pt x="102780" y="332329"/>
                    <a:pt x="104822" y="330870"/>
                  </a:cubicBezTo>
                  <a:cubicBezTo>
                    <a:pt x="108907" y="327952"/>
                    <a:pt x="114932" y="328891"/>
                    <a:pt x="119109" y="326107"/>
                  </a:cubicBezTo>
                  <a:cubicBezTo>
                    <a:pt x="132299" y="317315"/>
                    <a:pt x="120009" y="324096"/>
                    <a:pt x="140541" y="318963"/>
                  </a:cubicBezTo>
                  <a:cubicBezTo>
                    <a:pt x="145411" y="317745"/>
                    <a:pt x="149958" y="315418"/>
                    <a:pt x="154828" y="314201"/>
                  </a:cubicBezTo>
                  <a:lnTo>
                    <a:pt x="164353" y="311820"/>
                  </a:lnTo>
                  <a:cubicBezTo>
                    <a:pt x="171530" y="307035"/>
                    <a:pt x="172559" y="305922"/>
                    <a:pt x="181022" y="302295"/>
                  </a:cubicBezTo>
                  <a:cubicBezTo>
                    <a:pt x="183329" y="301306"/>
                    <a:pt x="185785" y="300707"/>
                    <a:pt x="188166" y="299913"/>
                  </a:cubicBezTo>
                  <a:cubicBezTo>
                    <a:pt x="190547" y="297532"/>
                    <a:pt x="192507" y="294638"/>
                    <a:pt x="195309" y="292770"/>
                  </a:cubicBezTo>
                  <a:cubicBezTo>
                    <a:pt x="197398" y="291378"/>
                    <a:pt x="200259" y="291607"/>
                    <a:pt x="202453" y="290388"/>
                  </a:cubicBezTo>
                  <a:cubicBezTo>
                    <a:pt x="207457" y="287608"/>
                    <a:pt x="211978" y="284038"/>
                    <a:pt x="216741" y="280863"/>
                  </a:cubicBezTo>
                  <a:lnTo>
                    <a:pt x="223884" y="276101"/>
                  </a:lnTo>
                  <a:lnTo>
                    <a:pt x="231028" y="271338"/>
                  </a:lnTo>
                  <a:cubicBezTo>
                    <a:pt x="231822" y="268957"/>
                    <a:pt x="231634" y="265969"/>
                    <a:pt x="233409" y="264194"/>
                  </a:cubicBezTo>
                  <a:cubicBezTo>
                    <a:pt x="235184" y="262419"/>
                    <a:pt x="238464" y="263205"/>
                    <a:pt x="240553" y="261813"/>
                  </a:cubicBezTo>
                  <a:cubicBezTo>
                    <a:pt x="243355" y="259945"/>
                    <a:pt x="245316" y="257050"/>
                    <a:pt x="247697" y="254669"/>
                  </a:cubicBezTo>
                  <a:cubicBezTo>
                    <a:pt x="248491" y="252288"/>
                    <a:pt x="248510" y="249486"/>
                    <a:pt x="250078" y="247526"/>
                  </a:cubicBezTo>
                  <a:cubicBezTo>
                    <a:pt x="262781" y="231648"/>
                    <a:pt x="252457" y="254672"/>
                    <a:pt x="261984" y="235619"/>
                  </a:cubicBezTo>
                  <a:cubicBezTo>
                    <a:pt x="263107" y="233374"/>
                    <a:pt x="262974" y="230564"/>
                    <a:pt x="264366" y="228476"/>
                  </a:cubicBezTo>
                  <a:cubicBezTo>
                    <a:pt x="266234" y="225674"/>
                    <a:pt x="269353" y="223919"/>
                    <a:pt x="271509" y="221332"/>
                  </a:cubicBezTo>
                  <a:cubicBezTo>
                    <a:pt x="273341" y="219133"/>
                    <a:pt x="274118" y="216073"/>
                    <a:pt x="276272" y="214188"/>
                  </a:cubicBezTo>
                  <a:cubicBezTo>
                    <a:pt x="276284" y="214178"/>
                    <a:pt x="294125" y="202286"/>
                    <a:pt x="297703" y="199901"/>
                  </a:cubicBezTo>
                  <a:lnTo>
                    <a:pt x="311991" y="190376"/>
                  </a:lnTo>
                  <a:cubicBezTo>
                    <a:pt x="314372" y="188789"/>
                    <a:pt x="316419" y="186518"/>
                    <a:pt x="319134" y="185613"/>
                  </a:cubicBezTo>
                  <a:lnTo>
                    <a:pt x="326278" y="183232"/>
                  </a:lnTo>
                  <a:cubicBezTo>
                    <a:pt x="337612" y="175676"/>
                    <a:pt x="328968" y="180281"/>
                    <a:pt x="342947" y="176088"/>
                  </a:cubicBezTo>
                  <a:cubicBezTo>
                    <a:pt x="347755" y="174646"/>
                    <a:pt x="357234" y="171326"/>
                    <a:pt x="357234" y="171326"/>
                  </a:cubicBezTo>
                  <a:cubicBezTo>
                    <a:pt x="382765" y="154304"/>
                    <a:pt x="344016" y="180813"/>
                    <a:pt x="371522" y="159419"/>
                  </a:cubicBezTo>
                  <a:cubicBezTo>
                    <a:pt x="371544" y="159402"/>
                    <a:pt x="389370" y="147521"/>
                    <a:pt x="392953" y="145132"/>
                  </a:cubicBezTo>
                  <a:lnTo>
                    <a:pt x="407241" y="135607"/>
                  </a:lnTo>
                  <a:lnTo>
                    <a:pt x="414384" y="130844"/>
                  </a:lnTo>
                  <a:cubicBezTo>
                    <a:pt x="417898" y="125574"/>
                    <a:pt x="420792" y="120223"/>
                    <a:pt x="426291" y="116557"/>
                  </a:cubicBezTo>
                  <a:cubicBezTo>
                    <a:pt x="428471" y="115103"/>
                    <a:pt x="441519" y="112226"/>
                    <a:pt x="442959" y="111794"/>
                  </a:cubicBezTo>
                  <a:cubicBezTo>
                    <a:pt x="447767" y="110351"/>
                    <a:pt x="457247" y="107032"/>
                    <a:pt x="457247" y="107032"/>
                  </a:cubicBezTo>
                  <a:cubicBezTo>
                    <a:pt x="468567" y="99484"/>
                    <a:pt x="461676" y="103174"/>
                    <a:pt x="478678" y="97507"/>
                  </a:cubicBezTo>
                  <a:cubicBezTo>
                    <a:pt x="478683" y="97505"/>
                    <a:pt x="492962" y="92747"/>
                    <a:pt x="492966" y="92744"/>
                  </a:cubicBezTo>
                  <a:cubicBezTo>
                    <a:pt x="502198" y="86590"/>
                    <a:pt x="497394" y="88887"/>
                    <a:pt x="507253" y="85601"/>
                  </a:cubicBezTo>
                  <a:cubicBezTo>
                    <a:pt x="512016" y="82426"/>
                    <a:pt x="516111" y="77886"/>
                    <a:pt x="521541" y="76076"/>
                  </a:cubicBezTo>
                  <a:lnTo>
                    <a:pt x="535828" y="71313"/>
                  </a:lnTo>
                  <a:cubicBezTo>
                    <a:pt x="538209" y="70519"/>
                    <a:pt x="540537" y="69541"/>
                    <a:pt x="542972" y="68932"/>
                  </a:cubicBezTo>
                  <a:cubicBezTo>
                    <a:pt x="549322" y="67344"/>
                    <a:pt x="556167" y="67096"/>
                    <a:pt x="562022" y="64169"/>
                  </a:cubicBezTo>
                  <a:cubicBezTo>
                    <a:pt x="565197" y="62582"/>
                    <a:pt x="568251" y="60725"/>
                    <a:pt x="571547" y="59407"/>
                  </a:cubicBezTo>
                  <a:cubicBezTo>
                    <a:pt x="576208" y="57543"/>
                    <a:pt x="580964" y="55861"/>
                    <a:pt x="585834" y="54644"/>
                  </a:cubicBezTo>
                  <a:lnTo>
                    <a:pt x="604884" y="49882"/>
                  </a:lnTo>
                  <a:cubicBezTo>
                    <a:pt x="608059" y="48294"/>
                    <a:pt x="611113" y="46437"/>
                    <a:pt x="614409" y="45119"/>
                  </a:cubicBezTo>
                  <a:cubicBezTo>
                    <a:pt x="614419" y="45115"/>
                    <a:pt x="632264" y="39169"/>
                    <a:pt x="635841" y="37976"/>
                  </a:cubicBezTo>
                  <a:cubicBezTo>
                    <a:pt x="638222" y="37182"/>
                    <a:pt x="640896" y="36986"/>
                    <a:pt x="642984" y="35594"/>
                  </a:cubicBezTo>
                  <a:lnTo>
                    <a:pt x="650128" y="30832"/>
                  </a:lnTo>
                  <a:cubicBezTo>
                    <a:pt x="661950" y="13100"/>
                    <a:pt x="646759" y="34873"/>
                    <a:pt x="662034" y="16544"/>
                  </a:cubicBezTo>
                  <a:cubicBezTo>
                    <a:pt x="671954" y="4640"/>
                    <a:pt x="660846" y="13368"/>
                    <a:pt x="673941" y="4638"/>
                  </a:cubicBezTo>
                  <a:cubicBezTo>
                    <a:pt x="689816" y="6226"/>
                    <a:pt x="705922" y="6272"/>
                    <a:pt x="721566" y="9401"/>
                  </a:cubicBezTo>
                  <a:cubicBezTo>
                    <a:pt x="726104" y="10309"/>
                    <a:pt x="729567" y="14059"/>
                    <a:pt x="733472" y="16544"/>
                  </a:cubicBezTo>
                  <a:cubicBezTo>
                    <a:pt x="751488" y="28008"/>
                    <a:pt x="741610" y="24019"/>
                    <a:pt x="754903" y="28451"/>
                  </a:cubicBezTo>
                  <a:cubicBezTo>
                    <a:pt x="758608" y="32155"/>
                    <a:pt x="763888" y="38368"/>
                    <a:pt x="769191" y="40357"/>
                  </a:cubicBezTo>
                  <a:cubicBezTo>
                    <a:pt x="772981" y="41778"/>
                    <a:pt x="777171" y="41756"/>
                    <a:pt x="781097" y="42738"/>
                  </a:cubicBezTo>
                  <a:cubicBezTo>
                    <a:pt x="783532" y="43347"/>
                    <a:pt x="785827" y="44429"/>
                    <a:pt x="788241" y="45119"/>
                  </a:cubicBezTo>
                  <a:cubicBezTo>
                    <a:pt x="791388" y="46018"/>
                    <a:pt x="794702" y="46352"/>
                    <a:pt x="797766" y="47501"/>
                  </a:cubicBezTo>
                  <a:cubicBezTo>
                    <a:pt x="820294" y="55949"/>
                    <a:pt x="793112" y="49427"/>
                    <a:pt x="819197" y="54644"/>
                  </a:cubicBezTo>
                  <a:cubicBezTo>
                    <a:pt x="845161" y="71955"/>
                    <a:pt x="826245" y="61348"/>
                    <a:pt x="895397" y="57026"/>
                  </a:cubicBezTo>
                  <a:cubicBezTo>
                    <a:pt x="897902" y="56869"/>
                    <a:pt x="900071" y="55093"/>
                    <a:pt x="902541" y="54644"/>
                  </a:cubicBezTo>
                  <a:cubicBezTo>
                    <a:pt x="922537" y="51008"/>
                    <a:pt x="916560" y="54249"/>
                    <a:pt x="931116" y="49882"/>
                  </a:cubicBezTo>
                  <a:cubicBezTo>
                    <a:pt x="940697" y="47008"/>
                    <a:pt x="950191" y="43523"/>
                    <a:pt x="959691" y="40357"/>
                  </a:cubicBezTo>
                  <a:cubicBezTo>
                    <a:pt x="962072" y="39563"/>
                    <a:pt x="964399" y="38585"/>
                    <a:pt x="966834" y="37976"/>
                  </a:cubicBezTo>
                  <a:lnTo>
                    <a:pt x="976359" y="35594"/>
                  </a:lnTo>
                  <a:cubicBezTo>
                    <a:pt x="978740" y="34007"/>
                    <a:pt x="980823" y="31837"/>
                    <a:pt x="983503" y="30832"/>
                  </a:cubicBezTo>
                  <a:cubicBezTo>
                    <a:pt x="987293" y="29411"/>
                    <a:pt x="991458" y="29329"/>
                    <a:pt x="995409" y="28451"/>
                  </a:cubicBezTo>
                  <a:cubicBezTo>
                    <a:pt x="998604" y="27741"/>
                    <a:pt x="1001759" y="26863"/>
                    <a:pt x="1004934" y="26069"/>
                  </a:cubicBezTo>
                  <a:cubicBezTo>
                    <a:pt x="1007315" y="24482"/>
                    <a:pt x="1009518" y="22587"/>
                    <a:pt x="1012078" y="21307"/>
                  </a:cubicBezTo>
                  <a:cubicBezTo>
                    <a:pt x="1016075" y="19309"/>
                    <a:pt x="1024938" y="17687"/>
                    <a:pt x="1028747" y="16544"/>
                  </a:cubicBezTo>
                  <a:cubicBezTo>
                    <a:pt x="1035959" y="14380"/>
                    <a:pt x="1043034" y="11782"/>
                    <a:pt x="1050178" y="9401"/>
                  </a:cubicBezTo>
                  <a:cubicBezTo>
                    <a:pt x="1052559" y="8607"/>
                    <a:pt x="1054827" y="7296"/>
                    <a:pt x="1057322" y="7019"/>
                  </a:cubicBezTo>
                  <a:lnTo>
                    <a:pt x="1078753" y="4638"/>
                  </a:lnTo>
                  <a:cubicBezTo>
                    <a:pt x="1099767" y="-9369"/>
                    <a:pt x="1120028" y="12179"/>
                    <a:pt x="1126378" y="1892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5" name="Forma livre 474"/>
            <p:cNvSpPr/>
            <p:nvPr/>
          </p:nvSpPr>
          <p:spPr>
            <a:xfrm>
              <a:off x="7619687" y="1944835"/>
              <a:ext cx="374854" cy="483713"/>
            </a:xfrm>
            <a:custGeom>
              <a:avLst/>
              <a:gdLst>
                <a:gd name="connsiteX0" fmla="*/ 304839 w 569158"/>
                <a:gd name="connsiteY0" fmla="*/ 1019 h 734444"/>
                <a:gd name="connsiteX1" fmla="*/ 331033 w 569158"/>
                <a:gd name="connsiteY1" fmla="*/ 5782 h 734444"/>
                <a:gd name="connsiteX2" fmla="*/ 333414 w 569158"/>
                <a:gd name="connsiteY2" fmla="*/ 36738 h 734444"/>
                <a:gd name="connsiteX3" fmla="*/ 338177 w 569158"/>
                <a:gd name="connsiteY3" fmla="*/ 43882 h 734444"/>
                <a:gd name="connsiteX4" fmla="*/ 352464 w 569158"/>
                <a:gd name="connsiteY4" fmla="*/ 46263 h 734444"/>
                <a:gd name="connsiteX5" fmla="*/ 359608 w 569158"/>
                <a:gd name="connsiteY5" fmla="*/ 48644 h 734444"/>
                <a:gd name="connsiteX6" fmla="*/ 364370 w 569158"/>
                <a:gd name="connsiteY6" fmla="*/ 55788 h 734444"/>
                <a:gd name="connsiteX7" fmla="*/ 369133 w 569158"/>
                <a:gd name="connsiteY7" fmla="*/ 70075 h 734444"/>
                <a:gd name="connsiteX8" fmla="*/ 371514 w 569158"/>
                <a:gd name="connsiteY8" fmla="*/ 86744 h 734444"/>
                <a:gd name="connsiteX9" fmla="*/ 385802 w 569158"/>
                <a:gd name="connsiteY9" fmla="*/ 91507 h 734444"/>
                <a:gd name="connsiteX10" fmla="*/ 392945 w 569158"/>
                <a:gd name="connsiteY10" fmla="*/ 139132 h 734444"/>
                <a:gd name="connsiteX11" fmla="*/ 400089 w 569158"/>
                <a:gd name="connsiteY11" fmla="*/ 165325 h 734444"/>
                <a:gd name="connsiteX12" fmla="*/ 407233 w 569158"/>
                <a:gd name="connsiteY12" fmla="*/ 189138 h 734444"/>
                <a:gd name="connsiteX13" fmla="*/ 409614 w 569158"/>
                <a:gd name="connsiteY13" fmla="*/ 196282 h 734444"/>
                <a:gd name="connsiteX14" fmla="*/ 411995 w 569158"/>
                <a:gd name="connsiteY14" fmla="*/ 203425 h 734444"/>
                <a:gd name="connsiteX15" fmla="*/ 414377 w 569158"/>
                <a:gd name="connsiteY15" fmla="*/ 301057 h 734444"/>
                <a:gd name="connsiteX16" fmla="*/ 416758 w 569158"/>
                <a:gd name="connsiteY16" fmla="*/ 308200 h 734444"/>
                <a:gd name="connsiteX17" fmla="*/ 411995 w 569158"/>
                <a:gd name="connsiteY17" fmla="*/ 339157 h 734444"/>
                <a:gd name="connsiteX18" fmla="*/ 416758 w 569158"/>
                <a:gd name="connsiteY18" fmla="*/ 370113 h 734444"/>
                <a:gd name="connsiteX19" fmla="*/ 426283 w 569158"/>
                <a:gd name="connsiteY19" fmla="*/ 384400 h 734444"/>
                <a:gd name="connsiteX20" fmla="*/ 431045 w 569158"/>
                <a:gd name="connsiteY20" fmla="*/ 391544 h 734444"/>
                <a:gd name="connsiteX21" fmla="*/ 440570 w 569158"/>
                <a:gd name="connsiteY21" fmla="*/ 412975 h 734444"/>
                <a:gd name="connsiteX22" fmla="*/ 447714 w 569158"/>
                <a:gd name="connsiteY22" fmla="*/ 417738 h 734444"/>
                <a:gd name="connsiteX23" fmla="*/ 452477 w 569158"/>
                <a:gd name="connsiteY23" fmla="*/ 424882 h 734444"/>
                <a:gd name="connsiteX24" fmla="*/ 457239 w 569158"/>
                <a:gd name="connsiteY24" fmla="*/ 446313 h 734444"/>
                <a:gd name="connsiteX25" fmla="*/ 466764 w 569158"/>
                <a:gd name="connsiteY25" fmla="*/ 467744 h 734444"/>
                <a:gd name="connsiteX26" fmla="*/ 481052 w 569158"/>
                <a:gd name="connsiteY26" fmla="*/ 472507 h 734444"/>
                <a:gd name="connsiteX27" fmla="*/ 488195 w 569158"/>
                <a:gd name="connsiteY27" fmla="*/ 477269 h 734444"/>
                <a:gd name="connsiteX28" fmla="*/ 492958 w 569158"/>
                <a:gd name="connsiteY28" fmla="*/ 484413 h 734444"/>
                <a:gd name="connsiteX29" fmla="*/ 497720 w 569158"/>
                <a:gd name="connsiteY29" fmla="*/ 498700 h 734444"/>
                <a:gd name="connsiteX30" fmla="*/ 512008 w 569158"/>
                <a:gd name="connsiteY30" fmla="*/ 503463 h 734444"/>
                <a:gd name="connsiteX31" fmla="*/ 535820 w 569158"/>
                <a:gd name="connsiteY31" fmla="*/ 508225 h 734444"/>
                <a:gd name="connsiteX32" fmla="*/ 557252 w 569158"/>
                <a:gd name="connsiteY32" fmla="*/ 515369 h 734444"/>
                <a:gd name="connsiteX33" fmla="*/ 564395 w 569158"/>
                <a:gd name="connsiteY33" fmla="*/ 517750 h 734444"/>
                <a:gd name="connsiteX34" fmla="*/ 569158 w 569158"/>
                <a:gd name="connsiteY34" fmla="*/ 524894 h 734444"/>
                <a:gd name="connsiteX35" fmla="*/ 564395 w 569158"/>
                <a:gd name="connsiteY35" fmla="*/ 532038 h 734444"/>
                <a:gd name="connsiteX36" fmla="*/ 562014 w 569158"/>
                <a:gd name="connsiteY36" fmla="*/ 539182 h 734444"/>
                <a:gd name="connsiteX37" fmla="*/ 557252 w 569158"/>
                <a:gd name="connsiteY37" fmla="*/ 546325 h 734444"/>
                <a:gd name="connsiteX38" fmla="*/ 554870 w 569158"/>
                <a:gd name="connsiteY38" fmla="*/ 553469 h 734444"/>
                <a:gd name="connsiteX39" fmla="*/ 550108 w 569158"/>
                <a:gd name="connsiteY39" fmla="*/ 560613 h 734444"/>
                <a:gd name="connsiteX40" fmla="*/ 540583 w 569158"/>
                <a:gd name="connsiteY40" fmla="*/ 572519 h 734444"/>
                <a:gd name="connsiteX41" fmla="*/ 533439 w 569158"/>
                <a:gd name="connsiteY41" fmla="*/ 574901 h 734444"/>
                <a:gd name="connsiteX42" fmla="*/ 526295 w 569158"/>
                <a:gd name="connsiteY42" fmla="*/ 579663 h 734444"/>
                <a:gd name="connsiteX43" fmla="*/ 502483 w 569158"/>
                <a:gd name="connsiteY43" fmla="*/ 584426 h 734444"/>
                <a:gd name="connsiteX44" fmla="*/ 492958 w 569158"/>
                <a:gd name="connsiteY44" fmla="*/ 589188 h 734444"/>
                <a:gd name="connsiteX45" fmla="*/ 478670 w 569158"/>
                <a:gd name="connsiteY45" fmla="*/ 593951 h 734444"/>
                <a:gd name="connsiteX46" fmla="*/ 464383 w 569158"/>
                <a:gd name="connsiteY46" fmla="*/ 598713 h 734444"/>
                <a:gd name="connsiteX47" fmla="*/ 454858 w 569158"/>
                <a:gd name="connsiteY47" fmla="*/ 601094 h 734444"/>
                <a:gd name="connsiteX48" fmla="*/ 445333 w 569158"/>
                <a:gd name="connsiteY48" fmla="*/ 605857 h 734444"/>
                <a:gd name="connsiteX49" fmla="*/ 426283 w 569158"/>
                <a:gd name="connsiteY49" fmla="*/ 610619 h 734444"/>
                <a:gd name="connsiteX50" fmla="*/ 419139 w 569158"/>
                <a:gd name="connsiteY50" fmla="*/ 615382 h 734444"/>
                <a:gd name="connsiteX51" fmla="*/ 409614 w 569158"/>
                <a:gd name="connsiteY51" fmla="*/ 617763 h 734444"/>
                <a:gd name="connsiteX52" fmla="*/ 402470 w 569158"/>
                <a:gd name="connsiteY52" fmla="*/ 620144 h 734444"/>
                <a:gd name="connsiteX53" fmla="*/ 392945 w 569158"/>
                <a:gd name="connsiteY53" fmla="*/ 622526 h 734444"/>
                <a:gd name="connsiteX54" fmla="*/ 378658 w 569158"/>
                <a:gd name="connsiteY54" fmla="*/ 627288 h 734444"/>
                <a:gd name="connsiteX55" fmla="*/ 371514 w 569158"/>
                <a:gd name="connsiteY55" fmla="*/ 629669 h 734444"/>
                <a:gd name="connsiteX56" fmla="*/ 364370 w 569158"/>
                <a:gd name="connsiteY56" fmla="*/ 634432 h 734444"/>
                <a:gd name="connsiteX57" fmla="*/ 357227 w 569158"/>
                <a:gd name="connsiteY57" fmla="*/ 636813 h 734444"/>
                <a:gd name="connsiteX58" fmla="*/ 347702 w 569158"/>
                <a:gd name="connsiteY58" fmla="*/ 651101 h 734444"/>
                <a:gd name="connsiteX59" fmla="*/ 333414 w 569158"/>
                <a:gd name="connsiteY59" fmla="*/ 665388 h 734444"/>
                <a:gd name="connsiteX60" fmla="*/ 319127 w 569158"/>
                <a:gd name="connsiteY60" fmla="*/ 679676 h 734444"/>
                <a:gd name="connsiteX61" fmla="*/ 311983 w 569158"/>
                <a:gd name="connsiteY61" fmla="*/ 686819 h 734444"/>
                <a:gd name="connsiteX62" fmla="*/ 307220 w 569158"/>
                <a:gd name="connsiteY62" fmla="*/ 696344 h 734444"/>
                <a:gd name="connsiteX63" fmla="*/ 300077 w 569158"/>
                <a:gd name="connsiteY63" fmla="*/ 703488 h 734444"/>
                <a:gd name="connsiteX64" fmla="*/ 292933 w 569158"/>
                <a:gd name="connsiteY64" fmla="*/ 713013 h 734444"/>
                <a:gd name="connsiteX65" fmla="*/ 288170 w 569158"/>
                <a:gd name="connsiteY65" fmla="*/ 727301 h 734444"/>
                <a:gd name="connsiteX66" fmla="*/ 285789 w 569158"/>
                <a:gd name="connsiteY66" fmla="*/ 734444 h 734444"/>
                <a:gd name="connsiteX67" fmla="*/ 257214 w 569158"/>
                <a:gd name="connsiteY67" fmla="*/ 732063 h 734444"/>
                <a:gd name="connsiteX68" fmla="*/ 245308 w 569158"/>
                <a:gd name="connsiteY68" fmla="*/ 720157 h 734444"/>
                <a:gd name="connsiteX69" fmla="*/ 233402 w 569158"/>
                <a:gd name="connsiteY69" fmla="*/ 717776 h 734444"/>
                <a:gd name="connsiteX70" fmla="*/ 71477 w 569158"/>
                <a:gd name="connsiteY70" fmla="*/ 720157 h 734444"/>
                <a:gd name="connsiteX71" fmla="*/ 47664 w 569158"/>
                <a:gd name="connsiteY71" fmla="*/ 724919 h 734444"/>
                <a:gd name="connsiteX72" fmla="*/ 26233 w 569158"/>
                <a:gd name="connsiteY72" fmla="*/ 727301 h 734444"/>
                <a:gd name="connsiteX73" fmla="*/ 11945 w 569158"/>
                <a:gd name="connsiteY73" fmla="*/ 732063 h 734444"/>
                <a:gd name="connsiteX74" fmla="*/ 4802 w 569158"/>
                <a:gd name="connsiteY74" fmla="*/ 734444 h 734444"/>
                <a:gd name="connsiteX75" fmla="*/ 39 w 569158"/>
                <a:gd name="connsiteY75" fmla="*/ 724919 h 734444"/>
                <a:gd name="connsiteX76" fmla="*/ 2420 w 569158"/>
                <a:gd name="connsiteY76" fmla="*/ 717776 h 734444"/>
                <a:gd name="connsiteX77" fmla="*/ 4802 w 569158"/>
                <a:gd name="connsiteY77" fmla="*/ 705869 h 734444"/>
                <a:gd name="connsiteX78" fmla="*/ 9564 w 569158"/>
                <a:gd name="connsiteY78" fmla="*/ 691582 h 734444"/>
                <a:gd name="connsiteX79" fmla="*/ 11945 w 569158"/>
                <a:gd name="connsiteY79" fmla="*/ 663007 h 734444"/>
                <a:gd name="connsiteX80" fmla="*/ 14327 w 569158"/>
                <a:gd name="connsiteY80" fmla="*/ 653482 h 734444"/>
                <a:gd name="connsiteX81" fmla="*/ 16708 w 569158"/>
                <a:gd name="connsiteY81" fmla="*/ 634432 h 734444"/>
                <a:gd name="connsiteX82" fmla="*/ 23852 w 569158"/>
                <a:gd name="connsiteY82" fmla="*/ 610619 h 734444"/>
                <a:gd name="connsiteX83" fmla="*/ 28614 w 569158"/>
                <a:gd name="connsiteY83" fmla="*/ 591569 h 734444"/>
                <a:gd name="connsiteX84" fmla="*/ 38139 w 569158"/>
                <a:gd name="connsiteY84" fmla="*/ 577282 h 734444"/>
                <a:gd name="connsiteX85" fmla="*/ 42902 w 569158"/>
                <a:gd name="connsiteY85" fmla="*/ 570138 h 734444"/>
                <a:gd name="connsiteX86" fmla="*/ 50045 w 569158"/>
                <a:gd name="connsiteY86" fmla="*/ 548707 h 734444"/>
                <a:gd name="connsiteX87" fmla="*/ 52427 w 569158"/>
                <a:gd name="connsiteY87" fmla="*/ 541563 h 734444"/>
                <a:gd name="connsiteX88" fmla="*/ 61952 w 569158"/>
                <a:gd name="connsiteY88" fmla="*/ 520132 h 734444"/>
                <a:gd name="connsiteX89" fmla="*/ 64333 w 569158"/>
                <a:gd name="connsiteY89" fmla="*/ 510607 h 734444"/>
                <a:gd name="connsiteX90" fmla="*/ 71477 w 569158"/>
                <a:gd name="connsiteY90" fmla="*/ 489175 h 734444"/>
                <a:gd name="connsiteX91" fmla="*/ 73858 w 569158"/>
                <a:gd name="connsiteY91" fmla="*/ 482032 h 734444"/>
                <a:gd name="connsiteX92" fmla="*/ 76239 w 569158"/>
                <a:gd name="connsiteY92" fmla="*/ 472507 h 734444"/>
                <a:gd name="connsiteX93" fmla="*/ 81002 w 569158"/>
                <a:gd name="connsiteY93" fmla="*/ 465363 h 734444"/>
                <a:gd name="connsiteX94" fmla="*/ 85764 w 569158"/>
                <a:gd name="connsiteY94" fmla="*/ 448694 h 734444"/>
                <a:gd name="connsiteX95" fmla="*/ 88145 w 569158"/>
                <a:gd name="connsiteY95" fmla="*/ 441550 h 734444"/>
                <a:gd name="connsiteX96" fmla="*/ 95289 w 569158"/>
                <a:gd name="connsiteY96" fmla="*/ 434407 h 734444"/>
                <a:gd name="connsiteX97" fmla="*/ 104814 w 569158"/>
                <a:gd name="connsiteY97" fmla="*/ 420119 h 734444"/>
                <a:gd name="connsiteX98" fmla="*/ 109577 w 569158"/>
                <a:gd name="connsiteY98" fmla="*/ 412975 h 734444"/>
                <a:gd name="connsiteX99" fmla="*/ 114339 w 569158"/>
                <a:gd name="connsiteY99" fmla="*/ 405832 h 734444"/>
                <a:gd name="connsiteX100" fmla="*/ 121483 w 569158"/>
                <a:gd name="connsiteY100" fmla="*/ 384400 h 734444"/>
                <a:gd name="connsiteX101" fmla="*/ 123864 w 569158"/>
                <a:gd name="connsiteY101" fmla="*/ 377257 h 734444"/>
                <a:gd name="connsiteX102" fmla="*/ 128627 w 569158"/>
                <a:gd name="connsiteY102" fmla="*/ 367732 h 734444"/>
                <a:gd name="connsiteX103" fmla="*/ 131008 w 569158"/>
                <a:gd name="connsiteY103" fmla="*/ 360588 h 734444"/>
                <a:gd name="connsiteX104" fmla="*/ 145295 w 569158"/>
                <a:gd name="connsiteY104" fmla="*/ 341538 h 734444"/>
                <a:gd name="connsiteX105" fmla="*/ 150058 w 569158"/>
                <a:gd name="connsiteY105" fmla="*/ 324869 h 734444"/>
                <a:gd name="connsiteX106" fmla="*/ 154820 w 569158"/>
                <a:gd name="connsiteY106" fmla="*/ 310582 h 734444"/>
                <a:gd name="connsiteX107" fmla="*/ 157202 w 569158"/>
                <a:gd name="connsiteY107" fmla="*/ 303438 h 734444"/>
                <a:gd name="connsiteX108" fmla="*/ 159583 w 569158"/>
                <a:gd name="connsiteY108" fmla="*/ 289150 h 734444"/>
                <a:gd name="connsiteX109" fmla="*/ 164345 w 569158"/>
                <a:gd name="connsiteY109" fmla="*/ 274863 h 734444"/>
                <a:gd name="connsiteX110" fmla="*/ 166727 w 569158"/>
                <a:gd name="connsiteY110" fmla="*/ 267719 h 734444"/>
                <a:gd name="connsiteX111" fmla="*/ 176252 w 569158"/>
                <a:gd name="connsiteY111" fmla="*/ 251050 h 734444"/>
                <a:gd name="connsiteX112" fmla="*/ 181014 w 569158"/>
                <a:gd name="connsiteY112" fmla="*/ 236763 h 734444"/>
                <a:gd name="connsiteX113" fmla="*/ 183395 w 569158"/>
                <a:gd name="connsiteY113" fmla="*/ 227238 h 734444"/>
                <a:gd name="connsiteX114" fmla="*/ 188158 w 569158"/>
                <a:gd name="connsiteY114" fmla="*/ 212950 h 734444"/>
                <a:gd name="connsiteX115" fmla="*/ 195302 w 569158"/>
                <a:gd name="connsiteY115" fmla="*/ 198663 h 734444"/>
                <a:gd name="connsiteX116" fmla="*/ 209589 w 569158"/>
                <a:gd name="connsiteY116" fmla="*/ 191519 h 734444"/>
                <a:gd name="connsiteX117" fmla="*/ 216733 w 569158"/>
                <a:gd name="connsiteY117" fmla="*/ 186757 h 734444"/>
                <a:gd name="connsiteX118" fmla="*/ 226258 w 569158"/>
                <a:gd name="connsiteY118" fmla="*/ 184375 h 734444"/>
                <a:gd name="connsiteX119" fmla="*/ 242927 w 569158"/>
                <a:gd name="connsiteY119" fmla="*/ 174850 h 734444"/>
                <a:gd name="connsiteX120" fmla="*/ 242927 w 569158"/>
                <a:gd name="connsiteY120" fmla="*/ 153419 h 734444"/>
                <a:gd name="connsiteX121" fmla="*/ 245308 w 569158"/>
                <a:gd name="connsiteY121" fmla="*/ 127225 h 734444"/>
                <a:gd name="connsiteX122" fmla="*/ 250070 w 569158"/>
                <a:gd name="connsiteY122" fmla="*/ 120082 h 734444"/>
                <a:gd name="connsiteX123" fmla="*/ 264358 w 569158"/>
                <a:gd name="connsiteY123" fmla="*/ 115319 h 734444"/>
                <a:gd name="connsiteX124" fmla="*/ 271502 w 569158"/>
                <a:gd name="connsiteY124" fmla="*/ 108175 h 734444"/>
                <a:gd name="connsiteX125" fmla="*/ 278645 w 569158"/>
                <a:gd name="connsiteY125" fmla="*/ 103413 h 734444"/>
                <a:gd name="connsiteX126" fmla="*/ 281027 w 569158"/>
                <a:gd name="connsiteY126" fmla="*/ 93888 h 734444"/>
                <a:gd name="connsiteX127" fmla="*/ 288170 w 569158"/>
                <a:gd name="connsiteY127" fmla="*/ 72457 h 734444"/>
                <a:gd name="connsiteX128" fmla="*/ 290552 w 569158"/>
                <a:gd name="connsiteY128" fmla="*/ 65313 h 734444"/>
                <a:gd name="connsiteX129" fmla="*/ 292933 w 569158"/>
                <a:gd name="connsiteY129" fmla="*/ 55788 h 734444"/>
                <a:gd name="connsiteX130" fmla="*/ 297695 w 569158"/>
                <a:gd name="connsiteY130" fmla="*/ 41500 h 734444"/>
                <a:gd name="connsiteX131" fmla="*/ 300077 w 569158"/>
                <a:gd name="connsiteY131" fmla="*/ 22450 h 734444"/>
                <a:gd name="connsiteX132" fmla="*/ 304839 w 569158"/>
                <a:gd name="connsiteY132" fmla="*/ 15307 h 734444"/>
                <a:gd name="connsiteX133" fmla="*/ 304839 w 569158"/>
                <a:gd name="connsiteY133" fmla="*/ 1019 h 73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569158" h="734444">
                  <a:moveTo>
                    <a:pt x="304839" y="1019"/>
                  </a:moveTo>
                  <a:cubicBezTo>
                    <a:pt x="309205" y="-568"/>
                    <a:pt x="325489" y="-1148"/>
                    <a:pt x="331033" y="5782"/>
                  </a:cubicBezTo>
                  <a:cubicBezTo>
                    <a:pt x="337498" y="13863"/>
                    <a:pt x="331507" y="26566"/>
                    <a:pt x="333414" y="36738"/>
                  </a:cubicBezTo>
                  <a:cubicBezTo>
                    <a:pt x="333941" y="39551"/>
                    <a:pt x="335617" y="42602"/>
                    <a:pt x="338177" y="43882"/>
                  </a:cubicBezTo>
                  <a:cubicBezTo>
                    <a:pt x="342495" y="46041"/>
                    <a:pt x="347751" y="45216"/>
                    <a:pt x="352464" y="46263"/>
                  </a:cubicBezTo>
                  <a:cubicBezTo>
                    <a:pt x="354914" y="46807"/>
                    <a:pt x="357227" y="47850"/>
                    <a:pt x="359608" y="48644"/>
                  </a:cubicBezTo>
                  <a:cubicBezTo>
                    <a:pt x="361195" y="51025"/>
                    <a:pt x="363208" y="53173"/>
                    <a:pt x="364370" y="55788"/>
                  </a:cubicBezTo>
                  <a:cubicBezTo>
                    <a:pt x="366409" y="60375"/>
                    <a:pt x="369133" y="70075"/>
                    <a:pt x="369133" y="70075"/>
                  </a:cubicBezTo>
                  <a:cubicBezTo>
                    <a:pt x="369927" y="75631"/>
                    <a:pt x="368068" y="82314"/>
                    <a:pt x="371514" y="86744"/>
                  </a:cubicBezTo>
                  <a:cubicBezTo>
                    <a:pt x="374596" y="90707"/>
                    <a:pt x="385802" y="91507"/>
                    <a:pt x="385802" y="91507"/>
                  </a:cubicBezTo>
                  <a:cubicBezTo>
                    <a:pt x="397222" y="114350"/>
                    <a:pt x="386872" y="90546"/>
                    <a:pt x="392945" y="139132"/>
                  </a:cubicBezTo>
                  <a:cubicBezTo>
                    <a:pt x="394832" y="154224"/>
                    <a:pt x="396974" y="154424"/>
                    <a:pt x="400089" y="165325"/>
                  </a:cubicBezTo>
                  <a:cubicBezTo>
                    <a:pt x="407288" y="190521"/>
                    <a:pt x="395912" y="155176"/>
                    <a:pt x="407233" y="189138"/>
                  </a:cubicBezTo>
                  <a:lnTo>
                    <a:pt x="409614" y="196282"/>
                  </a:lnTo>
                  <a:lnTo>
                    <a:pt x="411995" y="203425"/>
                  </a:lnTo>
                  <a:cubicBezTo>
                    <a:pt x="412789" y="235969"/>
                    <a:pt x="412899" y="268537"/>
                    <a:pt x="414377" y="301057"/>
                  </a:cubicBezTo>
                  <a:cubicBezTo>
                    <a:pt x="414491" y="303564"/>
                    <a:pt x="416758" y="305690"/>
                    <a:pt x="416758" y="308200"/>
                  </a:cubicBezTo>
                  <a:cubicBezTo>
                    <a:pt x="416758" y="326621"/>
                    <a:pt x="416072" y="326928"/>
                    <a:pt x="411995" y="339157"/>
                  </a:cubicBezTo>
                  <a:cubicBezTo>
                    <a:pt x="412345" y="342654"/>
                    <a:pt x="412573" y="362580"/>
                    <a:pt x="416758" y="370113"/>
                  </a:cubicBezTo>
                  <a:cubicBezTo>
                    <a:pt x="419538" y="375116"/>
                    <a:pt x="423108" y="379638"/>
                    <a:pt x="426283" y="384400"/>
                  </a:cubicBezTo>
                  <a:cubicBezTo>
                    <a:pt x="427870" y="386781"/>
                    <a:pt x="430140" y="388829"/>
                    <a:pt x="431045" y="391544"/>
                  </a:cubicBezTo>
                  <a:cubicBezTo>
                    <a:pt x="433403" y="398616"/>
                    <a:pt x="434910" y="407315"/>
                    <a:pt x="440570" y="412975"/>
                  </a:cubicBezTo>
                  <a:cubicBezTo>
                    <a:pt x="442594" y="414999"/>
                    <a:pt x="445333" y="416150"/>
                    <a:pt x="447714" y="417738"/>
                  </a:cubicBezTo>
                  <a:cubicBezTo>
                    <a:pt x="449302" y="420119"/>
                    <a:pt x="451197" y="422322"/>
                    <a:pt x="452477" y="424882"/>
                  </a:cubicBezTo>
                  <a:cubicBezTo>
                    <a:pt x="455883" y="431694"/>
                    <a:pt x="455410" y="438997"/>
                    <a:pt x="457239" y="446313"/>
                  </a:cubicBezTo>
                  <a:cubicBezTo>
                    <a:pt x="457794" y="448535"/>
                    <a:pt x="462132" y="464849"/>
                    <a:pt x="466764" y="467744"/>
                  </a:cubicBezTo>
                  <a:cubicBezTo>
                    <a:pt x="471021" y="470405"/>
                    <a:pt x="476875" y="469722"/>
                    <a:pt x="481052" y="472507"/>
                  </a:cubicBezTo>
                  <a:lnTo>
                    <a:pt x="488195" y="477269"/>
                  </a:lnTo>
                  <a:cubicBezTo>
                    <a:pt x="489783" y="479650"/>
                    <a:pt x="491796" y="481798"/>
                    <a:pt x="492958" y="484413"/>
                  </a:cubicBezTo>
                  <a:cubicBezTo>
                    <a:pt x="494997" y="489000"/>
                    <a:pt x="492958" y="497112"/>
                    <a:pt x="497720" y="498700"/>
                  </a:cubicBezTo>
                  <a:cubicBezTo>
                    <a:pt x="502483" y="500288"/>
                    <a:pt x="507056" y="502638"/>
                    <a:pt x="512008" y="503463"/>
                  </a:cubicBezTo>
                  <a:cubicBezTo>
                    <a:pt x="521659" y="505071"/>
                    <a:pt x="526942" y="505562"/>
                    <a:pt x="535820" y="508225"/>
                  </a:cubicBezTo>
                  <a:cubicBezTo>
                    <a:pt x="543033" y="510389"/>
                    <a:pt x="550108" y="512988"/>
                    <a:pt x="557252" y="515369"/>
                  </a:cubicBezTo>
                  <a:lnTo>
                    <a:pt x="564395" y="517750"/>
                  </a:lnTo>
                  <a:cubicBezTo>
                    <a:pt x="565983" y="520131"/>
                    <a:pt x="569158" y="522032"/>
                    <a:pt x="569158" y="524894"/>
                  </a:cubicBezTo>
                  <a:cubicBezTo>
                    <a:pt x="569158" y="527756"/>
                    <a:pt x="565675" y="529478"/>
                    <a:pt x="564395" y="532038"/>
                  </a:cubicBezTo>
                  <a:cubicBezTo>
                    <a:pt x="563272" y="534283"/>
                    <a:pt x="563136" y="536937"/>
                    <a:pt x="562014" y="539182"/>
                  </a:cubicBezTo>
                  <a:cubicBezTo>
                    <a:pt x="560734" y="541742"/>
                    <a:pt x="558532" y="543766"/>
                    <a:pt x="557252" y="546325"/>
                  </a:cubicBezTo>
                  <a:cubicBezTo>
                    <a:pt x="556129" y="548570"/>
                    <a:pt x="555993" y="551224"/>
                    <a:pt x="554870" y="553469"/>
                  </a:cubicBezTo>
                  <a:cubicBezTo>
                    <a:pt x="553590" y="556029"/>
                    <a:pt x="551388" y="558053"/>
                    <a:pt x="550108" y="560613"/>
                  </a:cubicBezTo>
                  <a:cubicBezTo>
                    <a:pt x="545531" y="569769"/>
                    <a:pt x="551288" y="567166"/>
                    <a:pt x="540583" y="572519"/>
                  </a:cubicBezTo>
                  <a:cubicBezTo>
                    <a:pt x="538338" y="573642"/>
                    <a:pt x="535684" y="573778"/>
                    <a:pt x="533439" y="574901"/>
                  </a:cubicBezTo>
                  <a:cubicBezTo>
                    <a:pt x="530879" y="576181"/>
                    <a:pt x="529030" y="578821"/>
                    <a:pt x="526295" y="579663"/>
                  </a:cubicBezTo>
                  <a:cubicBezTo>
                    <a:pt x="518558" y="582044"/>
                    <a:pt x="502483" y="584426"/>
                    <a:pt x="502483" y="584426"/>
                  </a:cubicBezTo>
                  <a:cubicBezTo>
                    <a:pt x="499308" y="586013"/>
                    <a:pt x="496254" y="587870"/>
                    <a:pt x="492958" y="589188"/>
                  </a:cubicBezTo>
                  <a:cubicBezTo>
                    <a:pt x="488297" y="591052"/>
                    <a:pt x="483433" y="592363"/>
                    <a:pt x="478670" y="593951"/>
                  </a:cubicBezTo>
                  <a:lnTo>
                    <a:pt x="464383" y="598713"/>
                  </a:lnTo>
                  <a:lnTo>
                    <a:pt x="454858" y="601094"/>
                  </a:lnTo>
                  <a:cubicBezTo>
                    <a:pt x="451683" y="602682"/>
                    <a:pt x="448701" y="604734"/>
                    <a:pt x="445333" y="605857"/>
                  </a:cubicBezTo>
                  <a:cubicBezTo>
                    <a:pt x="439123" y="607927"/>
                    <a:pt x="426283" y="610619"/>
                    <a:pt x="426283" y="610619"/>
                  </a:cubicBezTo>
                  <a:cubicBezTo>
                    <a:pt x="423902" y="612207"/>
                    <a:pt x="421770" y="614255"/>
                    <a:pt x="419139" y="615382"/>
                  </a:cubicBezTo>
                  <a:cubicBezTo>
                    <a:pt x="416131" y="616671"/>
                    <a:pt x="412761" y="616864"/>
                    <a:pt x="409614" y="617763"/>
                  </a:cubicBezTo>
                  <a:cubicBezTo>
                    <a:pt x="407200" y="618453"/>
                    <a:pt x="404884" y="619454"/>
                    <a:pt x="402470" y="620144"/>
                  </a:cubicBezTo>
                  <a:cubicBezTo>
                    <a:pt x="399323" y="621043"/>
                    <a:pt x="396080" y="621586"/>
                    <a:pt x="392945" y="622526"/>
                  </a:cubicBezTo>
                  <a:cubicBezTo>
                    <a:pt x="388137" y="623969"/>
                    <a:pt x="383420" y="625701"/>
                    <a:pt x="378658" y="627288"/>
                  </a:cubicBezTo>
                  <a:lnTo>
                    <a:pt x="371514" y="629669"/>
                  </a:lnTo>
                  <a:cubicBezTo>
                    <a:pt x="369133" y="631257"/>
                    <a:pt x="366930" y="633152"/>
                    <a:pt x="364370" y="634432"/>
                  </a:cubicBezTo>
                  <a:cubicBezTo>
                    <a:pt x="362125" y="635554"/>
                    <a:pt x="359002" y="635038"/>
                    <a:pt x="357227" y="636813"/>
                  </a:cubicBezTo>
                  <a:cubicBezTo>
                    <a:pt x="353180" y="640861"/>
                    <a:pt x="351750" y="647054"/>
                    <a:pt x="347702" y="651101"/>
                  </a:cubicBezTo>
                  <a:lnTo>
                    <a:pt x="333414" y="665388"/>
                  </a:lnTo>
                  <a:lnTo>
                    <a:pt x="319127" y="679676"/>
                  </a:lnTo>
                  <a:lnTo>
                    <a:pt x="311983" y="686819"/>
                  </a:lnTo>
                  <a:cubicBezTo>
                    <a:pt x="310395" y="689994"/>
                    <a:pt x="309283" y="693455"/>
                    <a:pt x="307220" y="696344"/>
                  </a:cubicBezTo>
                  <a:cubicBezTo>
                    <a:pt x="305263" y="699084"/>
                    <a:pt x="302268" y="700931"/>
                    <a:pt x="300077" y="703488"/>
                  </a:cubicBezTo>
                  <a:cubicBezTo>
                    <a:pt x="297494" y="706501"/>
                    <a:pt x="295314" y="709838"/>
                    <a:pt x="292933" y="713013"/>
                  </a:cubicBezTo>
                  <a:lnTo>
                    <a:pt x="288170" y="727301"/>
                  </a:lnTo>
                  <a:lnTo>
                    <a:pt x="285789" y="734444"/>
                  </a:lnTo>
                  <a:cubicBezTo>
                    <a:pt x="276264" y="733650"/>
                    <a:pt x="266586" y="733937"/>
                    <a:pt x="257214" y="732063"/>
                  </a:cubicBezTo>
                  <a:cubicBezTo>
                    <a:pt x="243779" y="729376"/>
                    <a:pt x="255567" y="726020"/>
                    <a:pt x="245308" y="720157"/>
                  </a:cubicBezTo>
                  <a:cubicBezTo>
                    <a:pt x="241794" y="718149"/>
                    <a:pt x="237371" y="718570"/>
                    <a:pt x="233402" y="717776"/>
                  </a:cubicBezTo>
                  <a:lnTo>
                    <a:pt x="71477" y="720157"/>
                  </a:lnTo>
                  <a:cubicBezTo>
                    <a:pt x="35041" y="721129"/>
                    <a:pt x="67861" y="721552"/>
                    <a:pt x="47664" y="724919"/>
                  </a:cubicBezTo>
                  <a:cubicBezTo>
                    <a:pt x="40574" y="726101"/>
                    <a:pt x="33377" y="726507"/>
                    <a:pt x="26233" y="727301"/>
                  </a:cubicBezTo>
                  <a:lnTo>
                    <a:pt x="11945" y="732063"/>
                  </a:lnTo>
                  <a:lnTo>
                    <a:pt x="4802" y="734444"/>
                  </a:lnTo>
                  <a:cubicBezTo>
                    <a:pt x="3214" y="731269"/>
                    <a:pt x="541" y="728433"/>
                    <a:pt x="39" y="724919"/>
                  </a:cubicBezTo>
                  <a:cubicBezTo>
                    <a:pt x="-316" y="722434"/>
                    <a:pt x="1811" y="720211"/>
                    <a:pt x="2420" y="717776"/>
                  </a:cubicBezTo>
                  <a:cubicBezTo>
                    <a:pt x="3402" y="713849"/>
                    <a:pt x="3737" y="709774"/>
                    <a:pt x="4802" y="705869"/>
                  </a:cubicBezTo>
                  <a:cubicBezTo>
                    <a:pt x="6123" y="701026"/>
                    <a:pt x="9564" y="691582"/>
                    <a:pt x="9564" y="691582"/>
                  </a:cubicBezTo>
                  <a:cubicBezTo>
                    <a:pt x="10358" y="682057"/>
                    <a:pt x="10759" y="672491"/>
                    <a:pt x="11945" y="663007"/>
                  </a:cubicBezTo>
                  <a:cubicBezTo>
                    <a:pt x="12351" y="659760"/>
                    <a:pt x="13789" y="656710"/>
                    <a:pt x="14327" y="653482"/>
                  </a:cubicBezTo>
                  <a:cubicBezTo>
                    <a:pt x="15379" y="647170"/>
                    <a:pt x="15656" y="640744"/>
                    <a:pt x="16708" y="634432"/>
                  </a:cubicBezTo>
                  <a:cubicBezTo>
                    <a:pt x="20670" y="610655"/>
                    <a:pt x="17496" y="642402"/>
                    <a:pt x="23852" y="610619"/>
                  </a:cubicBezTo>
                  <a:cubicBezTo>
                    <a:pt x="24511" y="607322"/>
                    <a:pt x="26326" y="595687"/>
                    <a:pt x="28614" y="591569"/>
                  </a:cubicBezTo>
                  <a:cubicBezTo>
                    <a:pt x="31394" y="586566"/>
                    <a:pt x="34964" y="582044"/>
                    <a:pt x="38139" y="577282"/>
                  </a:cubicBezTo>
                  <a:lnTo>
                    <a:pt x="42902" y="570138"/>
                  </a:lnTo>
                  <a:lnTo>
                    <a:pt x="50045" y="548707"/>
                  </a:lnTo>
                  <a:cubicBezTo>
                    <a:pt x="50839" y="546326"/>
                    <a:pt x="51035" y="543652"/>
                    <a:pt x="52427" y="541563"/>
                  </a:cubicBezTo>
                  <a:cubicBezTo>
                    <a:pt x="58680" y="532182"/>
                    <a:pt x="58553" y="533730"/>
                    <a:pt x="61952" y="520132"/>
                  </a:cubicBezTo>
                  <a:cubicBezTo>
                    <a:pt x="62746" y="516957"/>
                    <a:pt x="63393" y="513742"/>
                    <a:pt x="64333" y="510607"/>
                  </a:cubicBezTo>
                  <a:cubicBezTo>
                    <a:pt x="64357" y="510527"/>
                    <a:pt x="70273" y="492786"/>
                    <a:pt x="71477" y="489175"/>
                  </a:cubicBezTo>
                  <a:cubicBezTo>
                    <a:pt x="72271" y="486794"/>
                    <a:pt x="73249" y="484467"/>
                    <a:pt x="73858" y="482032"/>
                  </a:cubicBezTo>
                  <a:cubicBezTo>
                    <a:pt x="74652" y="478857"/>
                    <a:pt x="74950" y="475515"/>
                    <a:pt x="76239" y="472507"/>
                  </a:cubicBezTo>
                  <a:cubicBezTo>
                    <a:pt x="77366" y="469876"/>
                    <a:pt x="79414" y="467744"/>
                    <a:pt x="81002" y="465363"/>
                  </a:cubicBezTo>
                  <a:cubicBezTo>
                    <a:pt x="86711" y="448234"/>
                    <a:pt x="79785" y="469625"/>
                    <a:pt x="85764" y="448694"/>
                  </a:cubicBezTo>
                  <a:cubicBezTo>
                    <a:pt x="86454" y="446280"/>
                    <a:pt x="86753" y="443639"/>
                    <a:pt x="88145" y="441550"/>
                  </a:cubicBezTo>
                  <a:cubicBezTo>
                    <a:pt x="90013" y="438748"/>
                    <a:pt x="93222" y="437065"/>
                    <a:pt x="95289" y="434407"/>
                  </a:cubicBezTo>
                  <a:cubicBezTo>
                    <a:pt x="98803" y="429889"/>
                    <a:pt x="101639" y="424882"/>
                    <a:pt x="104814" y="420119"/>
                  </a:cubicBezTo>
                  <a:lnTo>
                    <a:pt x="109577" y="412975"/>
                  </a:lnTo>
                  <a:lnTo>
                    <a:pt x="114339" y="405832"/>
                  </a:lnTo>
                  <a:lnTo>
                    <a:pt x="121483" y="384400"/>
                  </a:lnTo>
                  <a:cubicBezTo>
                    <a:pt x="122277" y="382019"/>
                    <a:pt x="122741" y="379502"/>
                    <a:pt x="123864" y="377257"/>
                  </a:cubicBezTo>
                  <a:cubicBezTo>
                    <a:pt x="125452" y="374082"/>
                    <a:pt x="127229" y="370995"/>
                    <a:pt x="128627" y="367732"/>
                  </a:cubicBezTo>
                  <a:cubicBezTo>
                    <a:pt x="129616" y="365425"/>
                    <a:pt x="129660" y="362706"/>
                    <a:pt x="131008" y="360588"/>
                  </a:cubicBezTo>
                  <a:cubicBezTo>
                    <a:pt x="135269" y="353891"/>
                    <a:pt x="145295" y="341538"/>
                    <a:pt x="145295" y="341538"/>
                  </a:cubicBezTo>
                  <a:cubicBezTo>
                    <a:pt x="153284" y="317577"/>
                    <a:pt x="141107" y="354707"/>
                    <a:pt x="150058" y="324869"/>
                  </a:cubicBezTo>
                  <a:cubicBezTo>
                    <a:pt x="151500" y="320061"/>
                    <a:pt x="153233" y="315344"/>
                    <a:pt x="154820" y="310582"/>
                  </a:cubicBezTo>
                  <a:lnTo>
                    <a:pt x="157202" y="303438"/>
                  </a:lnTo>
                  <a:cubicBezTo>
                    <a:pt x="157996" y="298675"/>
                    <a:pt x="158412" y="293834"/>
                    <a:pt x="159583" y="289150"/>
                  </a:cubicBezTo>
                  <a:cubicBezTo>
                    <a:pt x="160800" y="284280"/>
                    <a:pt x="162758" y="279625"/>
                    <a:pt x="164345" y="274863"/>
                  </a:cubicBezTo>
                  <a:cubicBezTo>
                    <a:pt x="165139" y="272482"/>
                    <a:pt x="165604" y="269964"/>
                    <a:pt x="166727" y="267719"/>
                  </a:cubicBezTo>
                  <a:cubicBezTo>
                    <a:pt x="172769" y="255634"/>
                    <a:pt x="169520" y="261147"/>
                    <a:pt x="176252" y="251050"/>
                  </a:cubicBezTo>
                  <a:cubicBezTo>
                    <a:pt x="177839" y="246288"/>
                    <a:pt x="179797" y="241633"/>
                    <a:pt x="181014" y="236763"/>
                  </a:cubicBezTo>
                  <a:cubicBezTo>
                    <a:pt x="181808" y="233588"/>
                    <a:pt x="182455" y="230373"/>
                    <a:pt x="183395" y="227238"/>
                  </a:cubicBezTo>
                  <a:cubicBezTo>
                    <a:pt x="184838" y="222429"/>
                    <a:pt x="186570" y="217713"/>
                    <a:pt x="188158" y="212950"/>
                  </a:cubicBezTo>
                  <a:cubicBezTo>
                    <a:pt x="190095" y="207139"/>
                    <a:pt x="190685" y="203280"/>
                    <a:pt x="195302" y="198663"/>
                  </a:cubicBezTo>
                  <a:cubicBezTo>
                    <a:pt x="202127" y="191837"/>
                    <a:pt x="201841" y="195393"/>
                    <a:pt x="209589" y="191519"/>
                  </a:cubicBezTo>
                  <a:cubicBezTo>
                    <a:pt x="212149" y="190239"/>
                    <a:pt x="214103" y="187884"/>
                    <a:pt x="216733" y="186757"/>
                  </a:cubicBezTo>
                  <a:cubicBezTo>
                    <a:pt x="219741" y="185468"/>
                    <a:pt x="223194" y="185524"/>
                    <a:pt x="226258" y="184375"/>
                  </a:cubicBezTo>
                  <a:cubicBezTo>
                    <a:pt x="233167" y="181784"/>
                    <a:pt x="237003" y="178800"/>
                    <a:pt x="242927" y="174850"/>
                  </a:cubicBezTo>
                  <a:cubicBezTo>
                    <a:pt x="248287" y="158770"/>
                    <a:pt x="242927" y="178563"/>
                    <a:pt x="242927" y="153419"/>
                  </a:cubicBezTo>
                  <a:cubicBezTo>
                    <a:pt x="242927" y="144652"/>
                    <a:pt x="243471" y="135798"/>
                    <a:pt x="245308" y="127225"/>
                  </a:cubicBezTo>
                  <a:cubicBezTo>
                    <a:pt x="245908" y="124427"/>
                    <a:pt x="247643" y="121599"/>
                    <a:pt x="250070" y="120082"/>
                  </a:cubicBezTo>
                  <a:cubicBezTo>
                    <a:pt x="254327" y="117421"/>
                    <a:pt x="264358" y="115319"/>
                    <a:pt x="264358" y="115319"/>
                  </a:cubicBezTo>
                  <a:cubicBezTo>
                    <a:pt x="266739" y="112938"/>
                    <a:pt x="268915" y="110331"/>
                    <a:pt x="271502" y="108175"/>
                  </a:cubicBezTo>
                  <a:cubicBezTo>
                    <a:pt x="273700" y="106343"/>
                    <a:pt x="277058" y="105794"/>
                    <a:pt x="278645" y="103413"/>
                  </a:cubicBezTo>
                  <a:cubicBezTo>
                    <a:pt x="280460" y="100690"/>
                    <a:pt x="280087" y="97023"/>
                    <a:pt x="281027" y="93888"/>
                  </a:cubicBezTo>
                  <a:cubicBezTo>
                    <a:pt x="281031" y="93875"/>
                    <a:pt x="286977" y="76036"/>
                    <a:pt x="288170" y="72457"/>
                  </a:cubicBezTo>
                  <a:cubicBezTo>
                    <a:pt x="288964" y="70076"/>
                    <a:pt x="289943" y="67748"/>
                    <a:pt x="290552" y="65313"/>
                  </a:cubicBezTo>
                  <a:cubicBezTo>
                    <a:pt x="291346" y="62138"/>
                    <a:pt x="291993" y="58923"/>
                    <a:pt x="292933" y="55788"/>
                  </a:cubicBezTo>
                  <a:cubicBezTo>
                    <a:pt x="294375" y="50979"/>
                    <a:pt x="297695" y="41500"/>
                    <a:pt x="297695" y="41500"/>
                  </a:cubicBezTo>
                  <a:cubicBezTo>
                    <a:pt x="298489" y="35150"/>
                    <a:pt x="298393" y="28624"/>
                    <a:pt x="300077" y="22450"/>
                  </a:cubicBezTo>
                  <a:cubicBezTo>
                    <a:pt x="300830" y="19689"/>
                    <a:pt x="303367" y="17761"/>
                    <a:pt x="304839" y="15307"/>
                  </a:cubicBezTo>
                  <a:cubicBezTo>
                    <a:pt x="305752" y="13785"/>
                    <a:pt x="300473" y="2606"/>
                    <a:pt x="304839" y="101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6" name="Forma livre 475"/>
            <p:cNvSpPr/>
            <p:nvPr/>
          </p:nvSpPr>
          <p:spPr>
            <a:xfrm>
              <a:off x="7571095" y="2300294"/>
              <a:ext cx="572436" cy="398253"/>
            </a:xfrm>
            <a:custGeom>
              <a:avLst/>
              <a:gdLst>
                <a:gd name="connsiteX0" fmla="*/ 635794 w 869157"/>
                <a:gd name="connsiteY0" fmla="*/ 0 h 619503"/>
                <a:gd name="connsiteX1" fmla="*/ 642938 w 869157"/>
                <a:gd name="connsiteY1" fmla="*/ 19050 h 619503"/>
                <a:gd name="connsiteX2" fmla="*/ 645319 w 869157"/>
                <a:gd name="connsiteY2" fmla="*/ 35719 h 619503"/>
                <a:gd name="connsiteX3" fmla="*/ 650082 w 869157"/>
                <a:gd name="connsiteY3" fmla="*/ 45244 h 619503"/>
                <a:gd name="connsiteX4" fmla="*/ 654844 w 869157"/>
                <a:gd name="connsiteY4" fmla="*/ 61913 h 619503"/>
                <a:gd name="connsiteX5" fmla="*/ 661988 w 869157"/>
                <a:gd name="connsiteY5" fmla="*/ 130969 h 619503"/>
                <a:gd name="connsiteX6" fmla="*/ 669132 w 869157"/>
                <a:gd name="connsiteY6" fmla="*/ 138113 h 619503"/>
                <a:gd name="connsiteX7" fmla="*/ 676275 w 869157"/>
                <a:gd name="connsiteY7" fmla="*/ 142875 h 619503"/>
                <a:gd name="connsiteX8" fmla="*/ 681038 w 869157"/>
                <a:gd name="connsiteY8" fmla="*/ 157163 h 619503"/>
                <a:gd name="connsiteX9" fmla="*/ 683419 w 869157"/>
                <a:gd name="connsiteY9" fmla="*/ 176213 h 619503"/>
                <a:gd name="connsiteX10" fmla="*/ 688182 w 869157"/>
                <a:gd name="connsiteY10" fmla="*/ 183357 h 619503"/>
                <a:gd name="connsiteX11" fmla="*/ 702469 w 869157"/>
                <a:gd name="connsiteY11" fmla="*/ 185738 h 619503"/>
                <a:gd name="connsiteX12" fmla="*/ 719138 w 869157"/>
                <a:gd name="connsiteY12" fmla="*/ 190500 h 619503"/>
                <a:gd name="connsiteX13" fmla="*/ 723900 w 869157"/>
                <a:gd name="connsiteY13" fmla="*/ 204788 h 619503"/>
                <a:gd name="connsiteX14" fmla="*/ 726282 w 869157"/>
                <a:gd name="connsiteY14" fmla="*/ 216694 h 619503"/>
                <a:gd name="connsiteX15" fmla="*/ 731044 w 869157"/>
                <a:gd name="connsiteY15" fmla="*/ 223838 h 619503"/>
                <a:gd name="connsiteX16" fmla="*/ 735807 w 869157"/>
                <a:gd name="connsiteY16" fmla="*/ 238125 h 619503"/>
                <a:gd name="connsiteX17" fmla="*/ 738188 w 869157"/>
                <a:gd name="connsiteY17" fmla="*/ 311944 h 619503"/>
                <a:gd name="connsiteX18" fmla="*/ 745332 w 869157"/>
                <a:gd name="connsiteY18" fmla="*/ 335757 h 619503"/>
                <a:gd name="connsiteX19" fmla="*/ 754857 w 869157"/>
                <a:gd name="connsiteY19" fmla="*/ 342900 h 619503"/>
                <a:gd name="connsiteX20" fmla="*/ 757238 w 869157"/>
                <a:gd name="connsiteY20" fmla="*/ 350044 h 619503"/>
                <a:gd name="connsiteX21" fmla="*/ 762000 w 869157"/>
                <a:gd name="connsiteY21" fmla="*/ 366713 h 619503"/>
                <a:gd name="connsiteX22" fmla="*/ 766763 w 869157"/>
                <a:gd name="connsiteY22" fmla="*/ 373857 h 619503"/>
                <a:gd name="connsiteX23" fmla="*/ 771525 w 869157"/>
                <a:gd name="connsiteY23" fmla="*/ 390525 h 619503"/>
                <a:gd name="connsiteX24" fmla="*/ 778669 w 869157"/>
                <a:gd name="connsiteY24" fmla="*/ 392907 h 619503"/>
                <a:gd name="connsiteX25" fmla="*/ 792957 w 869157"/>
                <a:gd name="connsiteY25" fmla="*/ 402432 h 619503"/>
                <a:gd name="connsiteX26" fmla="*/ 802482 w 869157"/>
                <a:gd name="connsiteY26" fmla="*/ 423863 h 619503"/>
                <a:gd name="connsiteX27" fmla="*/ 809625 w 869157"/>
                <a:gd name="connsiteY27" fmla="*/ 426244 h 619503"/>
                <a:gd name="connsiteX28" fmla="*/ 823913 w 869157"/>
                <a:gd name="connsiteY28" fmla="*/ 440532 h 619503"/>
                <a:gd name="connsiteX29" fmla="*/ 835819 w 869157"/>
                <a:gd name="connsiteY29" fmla="*/ 454819 h 619503"/>
                <a:gd name="connsiteX30" fmla="*/ 838200 w 869157"/>
                <a:gd name="connsiteY30" fmla="*/ 466725 h 619503"/>
                <a:gd name="connsiteX31" fmla="*/ 840582 w 869157"/>
                <a:gd name="connsiteY31" fmla="*/ 511969 h 619503"/>
                <a:gd name="connsiteX32" fmla="*/ 845344 w 869157"/>
                <a:gd name="connsiteY32" fmla="*/ 547688 h 619503"/>
                <a:gd name="connsiteX33" fmla="*/ 852488 w 869157"/>
                <a:gd name="connsiteY33" fmla="*/ 569119 h 619503"/>
                <a:gd name="connsiteX34" fmla="*/ 854869 w 869157"/>
                <a:gd name="connsiteY34" fmla="*/ 576263 h 619503"/>
                <a:gd name="connsiteX35" fmla="*/ 862013 w 869157"/>
                <a:gd name="connsiteY35" fmla="*/ 581025 h 619503"/>
                <a:gd name="connsiteX36" fmla="*/ 869157 w 869157"/>
                <a:gd name="connsiteY36" fmla="*/ 595313 h 619503"/>
                <a:gd name="connsiteX37" fmla="*/ 866775 w 869157"/>
                <a:gd name="connsiteY37" fmla="*/ 602457 h 619503"/>
                <a:gd name="connsiteX38" fmla="*/ 852488 w 869157"/>
                <a:gd name="connsiteY38" fmla="*/ 607219 h 619503"/>
                <a:gd name="connsiteX39" fmla="*/ 845344 w 869157"/>
                <a:gd name="connsiteY39" fmla="*/ 611982 h 619503"/>
                <a:gd name="connsiteX40" fmla="*/ 842963 w 869157"/>
                <a:gd name="connsiteY40" fmla="*/ 619125 h 619503"/>
                <a:gd name="connsiteX41" fmla="*/ 819150 w 869157"/>
                <a:gd name="connsiteY41" fmla="*/ 616744 h 619503"/>
                <a:gd name="connsiteX42" fmla="*/ 816769 w 869157"/>
                <a:gd name="connsiteY42" fmla="*/ 609600 h 619503"/>
                <a:gd name="connsiteX43" fmla="*/ 812007 w 869157"/>
                <a:gd name="connsiteY43" fmla="*/ 585788 h 619503"/>
                <a:gd name="connsiteX44" fmla="*/ 797719 w 869157"/>
                <a:gd name="connsiteY44" fmla="*/ 573882 h 619503"/>
                <a:gd name="connsiteX45" fmla="*/ 790575 w 869157"/>
                <a:gd name="connsiteY45" fmla="*/ 559594 h 619503"/>
                <a:gd name="connsiteX46" fmla="*/ 788194 w 869157"/>
                <a:gd name="connsiteY46" fmla="*/ 552450 h 619503"/>
                <a:gd name="connsiteX47" fmla="*/ 785813 w 869157"/>
                <a:gd name="connsiteY47" fmla="*/ 516732 h 619503"/>
                <a:gd name="connsiteX48" fmla="*/ 783432 w 869157"/>
                <a:gd name="connsiteY48" fmla="*/ 509588 h 619503"/>
                <a:gd name="connsiteX49" fmla="*/ 781050 w 869157"/>
                <a:gd name="connsiteY49" fmla="*/ 497682 h 619503"/>
                <a:gd name="connsiteX50" fmla="*/ 771525 w 869157"/>
                <a:gd name="connsiteY50" fmla="*/ 471488 h 619503"/>
                <a:gd name="connsiteX51" fmla="*/ 709613 w 869157"/>
                <a:gd name="connsiteY51" fmla="*/ 469107 h 619503"/>
                <a:gd name="connsiteX52" fmla="*/ 707232 w 869157"/>
                <a:gd name="connsiteY52" fmla="*/ 461963 h 619503"/>
                <a:gd name="connsiteX53" fmla="*/ 697707 w 869157"/>
                <a:gd name="connsiteY53" fmla="*/ 447675 h 619503"/>
                <a:gd name="connsiteX54" fmla="*/ 692944 w 869157"/>
                <a:gd name="connsiteY54" fmla="*/ 433388 h 619503"/>
                <a:gd name="connsiteX55" fmla="*/ 690563 w 869157"/>
                <a:gd name="connsiteY55" fmla="*/ 426244 h 619503"/>
                <a:gd name="connsiteX56" fmla="*/ 688182 w 869157"/>
                <a:gd name="connsiteY56" fmla="*/ 419100 h 619503"/>
                <a:gd name="connsiteX57" fmla="*/ 538163 w 869157"/>
                <a:gd name="connsiteY57" fmla="*/ 416719 h 619503"/>
                <a:gd name="connsiteX58" fmla="*/ 531019 w 869157"/>
                <a:gd name="connsiteY58" fmla="*/ 411957 h 619503"/>
                <a:gd name="connsiteX59" fmla="*/ 523875 w 869157"/>
                <a:gd name="connsiteY59" fmla="*/ 409575 h 619503"/>
                <a:gd name="connsiteX60" fmla="*/ 514350 w 869157"/>
                <a:gd name="connsiteY60" fmla="*/ 404813 h 619503"/>
                <a:gd name="connsiteX61" fmla="*/ 509588 w 869157"/>
                <a:gd name="connsiteY61" fmla="*/ 397669 h 619503"/>
                <a:gd name="connsiteX62" fmla="*/ 442913 w 869157"/>
                <a:gd name="connsiteY62" fmla="*/ 385763 h 619503"/>
                <a:gd name="connsiteX63" fmla="*/ 440532 w 869157"/>
                <a:gd name="connsiteY63" fmla="*/ 366713 h 619503"/>
                <a:gd name="connsiteX64" fmla="*/ 438150 w 869157"/>
                <a:gd name="connsiteY64" fmla="*/ 359569 h 619503"/>
                <a:gd name="connsiteX65" fmla="*/ 409575 w 869157"/>
                <a:gd name="connsiteY65" fmla="*/ 357188 h 619503"/>
                <a:gd name="connsiteX66" fmla="*/ 397669 w 869157"/>
                <a:gd name="connsiteY66" fmla="*/ 352425 h 619503"/>
                <a:gd name="connsiteX67" fmla="*/ 388144 w 869157"/>
                <a:gd name="connsiteY67" fmla="*/ 347663 h 619503"/>
                <a:gd name="connsiteX68" fmla="*/ 371475 w 869157"/>
                <a:gd name="connsiteY68" fmla="*/ 342900 h 619503"/>
                <a:gd name="connsiteX69" fmla="*/ 357188 w 869157"/>
                <a:gd name="connsiteY69" fmla="*/ 338138 h 619503"/>
                <a:gd name="connsiteX70" fmla="*/ 350044 w 869157"/>
                <a:gd name="connsiteY70" fmla="*/ 335757 h 619503"/>
                <a:gd name="connsiteX71" fmla="*/ 342900 w 869157"/>
                <a:gd name="connsiteY71" fmla="*/ 321469 h 619503"/>
                <a:gd name="connsiteX72" fmla="*/ 328613 w 869157"/>
                <a:gd name="connsiteY72" fmla="*/ 316707 h 619503"/>
                <a:gd name="connsiteX73" fmla="*/ 247650 w 869157"/>
                <a:gd name="connsiteY73" fmla="*/ 319088 h 619503"/>
                <a:gd name="connsiteX74" fmla="*/ 240507 w 869157"/>
                <a:gd name="connsiteY74" fmla="*/ 321469 h 619503"/>
                <a:gd name="connsiteX75" fmla="*/ 235744 w 869157"/>
                <a:gd name="connsiteY75" fmla="*/ 338138 h 619503"/>
                <a:gd name="connsiteX76" fmla="*/ 230982 w 869157"/>
                <a:gd name="connsiteY76" fmla="*/ 352425 h 619503"/>
                <a:gd name="connsiteX77" fmla="*/ 140494 w 869157"/>
                <a:gd name="connsiteY77" fmla="*/ 354807 h 619503"/>
                <a:gd name="connsiteX78" fmla="*/ 121444 w 869157"/>
                <a:gd name="connsiteY78" fmla="*/ 357188 h 619503"/>
                <a:gd name="connsiteX79" fmla="*/ 111919 w 869157"/>
                <a:gd name="connsiteY79" fmla="*/ 359569 h 619503"/>
                <a:gd name="connsiteX80" fmla="*/ 104775 w 869157"/>
                <a:gd name="connsiteY80" fmla="*/ 381000 h 619503"/>
                <a:gd name="connsiteX81" fmla="*/ 100013 w 869157"/>
                <a:gd name="connsiteY81" fmla="*/ 388144 h 619503"/>
                <a:gd name="connsiteX82" fmla="*/ 90488 w 869157"/>
                <a:gd name="connsiteY82" fmla="*/ 390525 h 619503"/>
                <a:gd name="connsiteX83" fmla="*/ 66675 w 869157"/>
                <a:gd name="connsiteY83" fmla="*/ 392907 h 619503"/>
                <a:gd name="connsiteX84" fmla="*/ 45244 w 869157"/>
                <a:gd name="connsiteY84" fmla="*/ 402432 h 619503"/>
                <a:gd name="connsiteX85" fmla="*/ 38100 w 869157"/>
                <a:gd name="connsiteY85" fmla="*/ 426244 h 619503"/>
                <a:gd name="connsiteX86" fmla="*/ 16669 w 869157"/>
                <a:gd name="connsiteY86" fmla="*/ 433388 h 619503"/>
                <a:gd name="connsiteX87" fmla="*/ 9525 w 869157"/>
                <a:gd name="connsiteY87" fmla="*/ 435769 h 619503"/>
                <a:gd name="connsiteX88" fmla="*/ 0 w 869157"/>
                <a:gd name="connsiteY88" fmla="*/ 438150 h 619503"/>
                <a:gd name="connsiteX89" fmla="*/ 9525 w 869157"/>
                <a:gd name="connsiteY89" fmla="*/ 385763 h 619503"/>
                <a:gd name="connsiteX90" fmla="*/ 11907 w 869157"/>
                <a:gd name="connsiteY90" fmla="*/ 378619 h 619503"/>
                <a:gd name="connsiteX91" fmla="*/ 19050 w 869157"/>
                <a:gd name="connsiteY91" fmla="*/ 359569 h 619503"/>
                <a:gd name="connsiteX92" fmla="*/ 23813 w 869157"/>
                <a:gd name="connsiteY92" fmla="*/ 335757 h 619503"/>
                <a:gd name="connsiteX93" fmla="*/ 28575 w 869157"/>
                <a:gd name="connsiteY93" fmla="*/ 321469 h 619503"/>
                <a:gd name="connsiteX94" fmla="*/ 30957 w 869157"/>
                <a:gd name="connsiteY94" fmla="*/ 307182 h 619503"/>
                <a:gd name="connsiteX95" fmla="*/ 35719 w 869157"/>
                <a:gd name="connsiteY95" fmla="*/ 290513 h 619503"/>
                <a:gd name="connsiteX96" fmla="*/ 40482 w 869157"/>
                <a:gd name="connsiteY96" fmla="*/ 261938 h 619503"/>
                <a:gd name="connsiteX97" fmla="*/ 45244 w 869157"/>
                <a:gd name="connsiteY97" fmla="*/ 254794 h 619503"/>
                <a:gd name="connsiteX98" fmla="*/ 50007 w 869157"/>
                <a:gd name="connsiteY98" fmla="*/ 240507 h 619503"/>
                <a:gd name="connsiteX99" fmla="*/ 61913 w 869157"/>
                <a:gd name="connsiteY99" fmla="*/ 223838 h 619503"/>
                <a:gd name="connsiteX100" fmla="*/ 69057 w 869157"/>
                <a:gd name="connsiteY100" fmla="*/ 219075 h 619503"/>
                <a:gd name="connsiteX101" fmla="*/ 73819 w 869157"/>
                <a:gd name="connsiteY101" fmla="*/ 211932 h 619503"/>
                <a:gd name="connsiteX102" fmla="*/ 142875 w 869157"/>
                <a:gd name="connsiteY102" fmla="*/ 202407 h 619503"/>
                <a:gd name="connsiteX103" fmla="*/ 171450 w 869157"/>
                <a:gd name="connsiteY103" fmla="*/ 192882 h 619503"/>
                <a:gd name="connsiteX104" fmla="*/ 185738 w 869157"/>
                <a:gd name="connsiteY104" fmla="*/ 188119 h 619503"/>
                <a:gd name="connsiteX105" fmla="*/ 197644 w 869157"/>
                <a:gd name="connsiteY105" fmla="*/ 185738 h 619503"/>
                <a:gd name="connsiteX106" fmla="*/ 316707 w 869157"/>
                <a:gd name="connsiteY106" fmla="*/ 188119 h 619503"/>
                <a:gd name="connsiteX107" fmla="*/ 321469 w 869157"/>
                <a:gd name="connsiteY107" fmla="*/ 195263 h 619503"/>
                <a:gd name="connsiteX108" fmla="*/ 335757 w 869157"/>
                <a:gd name="connsiteY108" fmla="*/ 204788 h 619503"/>
                <a:gd name="connsiteX109" fmla="*/ 354807 w 869157"/>
                <a:gd name="connsiteY109" fmla="*/ 200025 h 619503"/>
                <a:gd name="connsiteX110" fmla="*/ 361950 w 869157"/>
                <a:gd name="connsiteY110" fmla="*/ 195263 h 619503"/>
                <a:gd name="connsiteX111" fmla="*/ 385763 w 869157"/>
                <a:gd name="connsiteY111" fmla="*/ 166688 h 619503"/>
                <a:gd name="connsiteX112" fmla="*/ 390525 w 869157"/>
                <a:gd name="connsiteY112" fmla="*/ 159544 h 619503"/>
                <a:gd name="connsiteX113" fmla="*/ 392907 w 869157"/>
                <a:gd name="connsiteY113" fmla="*/ 152400 h 619503"/>
                <a:gd name="connsiteX114" fmla="*/ 402432 w 869157"/>
                <a:gd name="connsiteY114" fmla="*/ 138113 h 619503"/>
                <a:gd name="connsiteX115" fmla="*/ 409575 w 869157"/>
                <a:gd name="connsiteY115" fmla="*/ 135732 h 619503"/>
                <a:gd name="connsiteX116" fmla="*/ 431007 w 869157"/>
                <a:gd name="connsiteY116" fmla="*/ 119063 h 619503"/>
                <a:gd name="connsiteX117" fmla="*/ 438150 w 869157"/>
                <a:gd name="connsiteY117" fmla="*/ 114300 h 619503"/>
                <a:gd name="connsiteX118" fmla="*/ 452438 w 869157"/>
                <a:gd name="connsiteY118" fmla="*/ 109538 h 619503"/>
                <a:gd name="connsiteX119" fmla="*/ 459582 w 869157"/>
                <a:gd name="connsiteY119" fmla="*/ 104775 h 619503"/>
                <a:gd name="connsiteX120" fmla="*/ 473869 w 869157"/>
                <a:gd name="connsiteY120" fmla="*/ 100013 h 619503"/>
                <a:gd name="connsiteX121" fmla="*/ 490538 w 869157"/>
                <a:gd name="connsiteY121" fmla="*/ 95250 h 619503"/>
                <a:gd name="connsiteX122" fmla="*/ 516732 w 869157"/>
                <a:gd name="connsiteY122" fmla="*/ 83344 h 619503"/>
                <a:gd name="connsiteX123" fmla="*/ 523875 w 869157"/>
                <a:gd name="connsiteY123" fmla="*/ 80963 h 619503"/>
                <a:gd name="connsiteX124" fmla="*/ 531019 w 869157"/>
                <a:gd name="connsiteY124" fmla="*/ 78582 h 619503"/>
                <a:gd name="connsiteX125" fmla="*/ 547688 w 869157"/>
                <a:gd name="connsiteY125" fmla="*/ 71438 h 619503"/>
                <a:gd name="connsiteX126" fmla="*/ 554832 w 869157"/>
                <a:gd name="connsiteY126" fmla="*/ 69057 h 619503"/>
                <a:gd name="connsiteX127" fmla="*/ 564357 w 869157"/>
                <a:gd name="connsiteY127" fmla="*/ 66675 h 619503"/>
                <a:gd name="connsiteX128" fmla="*/ 571500 w 869157"/>
                <a:gd name="connsiteY128" fmla="*/ 64294 h 619503"/>
                <a:gd name="connsiteX129" fmla="*/ 583407 w 869157"/>
                <a:gd name="connsiteY129" fmla="*/ 61913 h 619503"/>
                <a:gd name="connsiteX130" fmla="*/ 592932 w 869157"/>
                <a:gd name="connsiteY130" fmla="*/ 59532 h 619503"/>
                <a:gd name="connsiteX131" fmla="*/ 609600 w 869157"/>
                <a:gd name="connsiteY131" fmla="*/ 50007 h 619503"/>
                <a:gd name="connsiteX132" fmla="*/ 623888 w 869157"/>
                <a:gd name="connsiteY132" fmla="*/ 42863 h 619503"/>
                <a:gd name="connsiteX133" fmla="*/ 631032 w 869157"/>
                <a:gd name="connsiteY133" fmla="*/ 38100 h 619503"/>
                <a:gd name="connsiteX134" fmla="*/ 640557 w 869157"/>
                <a:gd name="connsiteY134" fmla="*/ 23813 h 619503"/>
                <a:gd name="connsiteX135" fmla="*/ 635794 w 869157"/>
                <a:gd name="connsiteY135" fmla="*/ 0 h 619503"/>
                <a:gd name="connsiteX0" fmla="*/ 640557 w 869157"/>
                <a:gd name="connsiteY0" fmla="*/ 4763 h 600453"/>
                <a:gd name="connsiteX1" fmla="*/ 642938 w 869157"/>
                <a:gd name="connsiteY1" fmla="*/ 0 h 600453"/>
                <a:gd name="connsiteX2" fmla="*/ 645319 w 869157"/>
                <a:gd name="connsiteY2" fmla="*/ 16669 h 600453"/>
                <a:gd name="connsiteX3" fmla="*/ 650082 w 869157"/>
                <a:gd name="connsiteY3" fmla="*/ 26194 h 600453"/>
                <a:gd name="connsiteX4" fmla="*/ 654844 w 869157"/>
                <a:gd name="connsiteY4" fmla="*/ 42863 h 600453"/>
                <a:gd name="connsiteX5" fmla="*/ 661988 w 869157"/>
                <a:gd name="connsiteY5" fmla="*/ 111919 h 600453"/>
                <a:gd name="connsiteX6" fmla="*/ 669132 w 869157"/>
                <a:gd name="connsiteY6" fmla="*/ 119063 h 600453"/>
                <a:gd name="connsiteX7" fmla="*/ 676275 w 869157"/>
                <a:gd name="connsiteY7" fmla="*/ 123825 h 600453"/>
                <a:gd name="connsiteX8" fmla="*/ 681038 w 869157"/>
                <a:gd name="connsiteY8" fmla="*/ 138113 h 600453"/>
                <a:gd name="connsiteX9" fmla="*/ 683419 w 869157"/>
                <a:gd name="connsiteY9" fmla="*/ 157163 h 600453"/>
                <a:gd name="connsiteX10" fmla="*/ 688182 w 869157"/>
                <a:gd name="connsiteY10" fmla="*/ 164307 h 600453"/>
                <a:gd name="connsiteX11" fmla="*/ 702469 w 869157"/>
                <a:gd name="connsiteY11" fmla="*/ 166688 h 600453"/>
                <a:gd name="connsiteX12" fmla="*/ 719138 w 869157"/>
                <a:gd name="connsiteY12" fmla="*/ 171450 h 600453"/>
                <a:gd name="connsiteX13" fmla="*/ 723900 w 869157"/>
                <a:gd name="connsiteY13" fmla="*/ 185738 h 600453"/>
                <a:gd name="connsiteX14" fmla="*/ 726282 w 869157"/>
                <a:gd name="connsiteY14" fmla="*/ 197644 h 600453"/>
                <a:gd name="connsiteX15" fmla="*/ 731044 w 869157"/>
                <a:gd name="connsiteY15" fmla="*/ 204788 h 600453"/>
                <a:gd name="connsiteX16" fmla="*/ 735807 w 869157"/>
                <a:gd name="connsiteY16" fmla="*/ 219075 h 600453"/>
                <a:gd name="connsiteX17" fmla="*/ 738188 w 869157"/>
                <a:gd name="connsiteY17" fmla="*/ 292894 h 600453"/>
                <a:gd name="connsiteX18" fmla="*/ 745332 w 869157"/>
                <a:gd name="connsiteY18" fmla="*/ 316707 h 600453"/>
                <a:gd name="connsiteX19" fmla="*/ 754857 w 869157"/>
                <a:gd name="connsiteY19" fmla="*/ 323850 h 600453"/>
                <a:gd name="connsiteX20" fmla="*/ 757238 w 869157"/>
                <a:gd name="connsiteY20" fmla="*/ 330994 h 600453"/>
                <a:gd name="connsiteX21" fmla="*/ 762000 w 869157"/>
                <a:gd name="connsiteY21" fmla="*/ 347663 h 600453"/>
                <a:gd name="connsiteX22" fmla="*/ 766763 w 869157"/>
                <a:gd name="connsiteY22" fmla="*/ 354807 h 600453"/>
                <a:gd name="connsiteX23" fmla="*/ 771525 w 869157"/>
                <a:gd name="connsiteY23" fmla="*/ 371475 h 600453"/>
                <a:gd name="connsiteX24" fmla="*/ 778669 w 869157"/>
                <a:gd name="connsiteY24" fmla="*/ 373857 h 600453"/>
                <a:gd name="connsiteX25" fmla="*/ 792957 w 869157"/>
                <a:gd name="connsiteY25" fmla="*/ 383382 h 600453"/>
                <a:gd name="connsiteX26" fmla="*/ 802482 w 869157"/>
                <a:gd name="connsiteY26" fmla="*/ 404813 h 600453"/>
                <a:gd name="connsiteX27" fmla="*/ 809625 w 869157"/>
                <a:gd name="connsiteY27" fmla="*/ 407194 h 600453"/>
                <a:gd name="connsiteX28" fmla="*/ 823913 w 869157"/>
                <a:gd name="connsiteY28" fmla="*/ 421482 h 600453"/>
                <a:gd name="connsiteX29" fmla="*/ 835819 w 869157"/>
                <a:gd name="connsiteY29" fmla="*/ 435769 h 600453"/>
                <a:gd name="connsiteX30" fmla="*/ 838200 w 869157"/>
                <a:gd name="connsiteY30" fmla="*/ 447675 h 600453"/>
                <a:gd name="connsiteX31" fmla="*/ 840582 w 869157"/>
                <a:gd name="connsiteY31" fmla="*/ 492919 h 600453"/>
                <a:gd name="connsiteX32" fmla="*/ 845344 w 869157"/>
                <a:gd name="connsiteY32" fmla="*/ 528638 h 600453"/>
                <a:gd name="connsiteX33" fmla="*/ 852488 w 869157"/>
                <a:gd name="connsiteY33" fmla="*/ 550069 h 600453"/>
                <a:gd name="connsiteX34" fmla="*/ 854869 w 869157"/>
                <a:gd name="connsiteY34" fmla="*/ 557213 h 600453"/>
                <a:gd name="connsiteX35" fmla="*/ 862013 w 869157"/>
                <a:gd name="connsiteY35" fmla="*/ 561975 h 600453"/>
                <a:gd name="connsiteX36" fmla="*/ 869157 w 869157"/>
                <a:gd name="connsiteY36" fmla="*/ 576263 h 600453"/>
                <a:gd name="connsiteX37" fmla="*/ 866775 w 869157"/>
                <a:gd name="connsiteY37" fmla="*/ 583407 h 600453"/>
                <a:gd name="connsiteX38" fmla="*/ 852488 w 869157"/>
                <a:gd name="connsiteY38" fmla="*/ 588169 h 600453"/>
                <a:gd name="connsiteX39" fmla="*/ 845344 w 869157"/>
                <a:gd name="connsiteY39" fmla="*/ 592932 h 600453"/>
                <a:gd name="connsiteX40" fmla="*/ 842963 w 869157"/>
                <a:gd name="connsiteY40" fmla="*/ 600075 h 600453"/>
                <a:gd name="connsiteX41" fmla="*/ 819150 w 869157"/>
                <a:gd name="connsiteY41" fmla="*/ 597694 h 600453"/>
                <a:gd name="connsiteX42" fmla="*/ 816769 w 869157"/>
                <a:gd name="connsiteY42" fmla="*/ 590550 h 600453"/>
                <a:gd name="connsiteX43" fmla="*/ 812007 w 869157"/>
                <a:gd name="connsiteY43" fmla="*/ 566738 h 600453"/>
                <a:gd name="connsiteX44" fmla="*/ 797719 w 869157"/>
                <a:gd name="connsiteY44" fmla="*/ 554832 h 600453"/>
                <a:gd name="connsiteX45" fmla="*/ 790575 w 869157"/>
                <a:gd name="connsiteY45" fmla="*/ 540544 h 600453"/>
                <a:gd name="connsiteX46" fmla="*/ 788194 w 869157"/>
                <a:gd name="connsiteY46" fmla="*/ 533400 h 600453"/>
                <a:gd name="connsiteX47" fmla="*/ 785813 w 869157"/>
                <a:gd name="connsiteY47" fmla="*/ 497682 h 600453"/>
                <a:gd name="connsiteX48" fmla="*/ 783432 w 869157"/>
                <a:gd name="connsiteY48" fmla="*/ 490538 h 600453"/>
                <a:gd name="connsiteX49" fmla="*/ 781050 w 869157"/>
                <a:gd name="connsiteY49" fmla="*/ 478632 h 600453"/>
                <a:gd name="connsiteX50" fmla="*/ 771525 w 869157"/>
                <a:gd name="connsiteY50" fmla="*/ 452438 h 600453"/>
                <a:gd name="connsiteX51" fmla="*/ 709613 w 869157"/>
                <a:gd name="connsiteY51" fmla="*/ 450057 h 600453"/>
                <a:gd name="connsiteX52" fmla="*/ 707232 w 869157"/>
                <a:gd name="connsiteY52" fmla="*/ 442913 h 600453"/>
                <a:gd name="connsiteX53" fmla="*/ 697707 w 869157"/>
                <a:gd name="connsiteY53" fmla="*/ 428625 h 600453"/>
                <a:gd name="connsiteX54" fmla="*/ 692944 w 869157"/>
                <a:gd name="connsiteY54" fmla="*/ 414338 h 600453"/>
                <a:gd name="connsiteX55" fmla="*/ 690563 w 869157"/>
                <a:gd name="connsiteY55" fmla="*/ 407194 h 600453"/>
                <a:gd name="connsiteX56" fmla="*/ 688182 w 869157"/>
                <a:gd name="connsiteY56" fmla="*/ 400050 h 600453"/>
                <a:gd name="connsiteX57" fmla="*/ 538163 w 869157"/>
                <a:gd name="connsiteY57" fmla="*/ 397669 h 600453"/>
                <a:gd name="connsiteX58" fmla="*/ 531019 w 869157"/>
                <a:gd name="connsiteY58" fmla="*/ 392907 h 600453"/>
                <a:gd name="connsiteX59" fmla="*/ 523875 w 869157"/>
                <a:gd name="connsiteY59" fmla="*/ 390525 h 600453"/>
                <a:gd name="connsiteX60" fmla="*/ 514350 w 869157"/>
                <a:gd name="connsiteY60" fmla="*/ 385763 h 600453"/>
                <a:gd name="connsiteX61" fmla="*/ 509588 w 869157"/>
                <a:gd name="connsiteY61" fmla="*/ 378619 h 600453"/>
                <a:gd name="connsiteX62" fmla="*/ 442913 w 869157"/>
                <a:gd name="connsiteY62" fmla="*/ 366713 h 600453"/>
                <a:gd name="connsiteX63" fmla="*/ 440532 w 869157"/>
                <a:gd name="connsiteY63" fmla="*/ 347663 h 600453"/>
                <a:gd name="connsiteX64" fmla="*/ 438150 w 869157"/>
                <a:gd name="connsiteY64" fmla="*/ 340519 h 600453"/>
                <a:gd name="connsiteX65" fmla="*/ 409575 w 869157"/>
                <a:gd name="connsiteY65" fmla="*/ 338138 h 600453"/>
                <a:gd name="connsiteX66" fmla="*/ 397669 w 869157"/>
                <a:gd name="connsiteY66" fmla="*/ 333375 h 600453"/>
                <a:gd name="connsiteX67" fmla="*/ 388144 w 869157"/>
                <a:gd name="connsiteY67" fmla="*/ 328613 h 600453"/>
                <a:gd name="connsiteX68" fmla="*/ 371475 w 869157"/>
                <a:gd name="connsiteY68" fmla="*/ 323850 h 600453"/>
                <a:gd name="connsiteX69" fmla="*/ 357188 w 869157"/>
                <a:gd name="connsiteY69" fmla="*/ 319088 h 600453"/>
                <a:gd name="connsiteX70" fmla="*/ 350044 w 869157"/>
                <a:gd name="connsiteY70" fmla="*/ 316707 h 600453"/>
                <a:gd name="connsiteX71" fmla="*/ 342900 w 869157"/>
                <a:gd name="connsiteY71" fmla="*/ 302419 h 600453"/>
                <a:gd name="connsiteX72" fmla="*/ 328613 w 869157"/>
                <a:gd name="connsiteY72" fmla="*/ 297657 h 600453"/>
                <a:gd name="connsiteX73" fmla="*/ 247650 w 869157"/>
                <a:gd name="connsiteY73" fmla="*/ 300038 h 600453"/>
                <a:gd name="connsiteX74" fmla="*/ 240507 w 869157"/>
                <a:gd name="connsiteY74" fmla="*/ 302419 h 600453"/>
                <a:gd name="connsiteX75" fmla="*/ 235744 w 869157"/>
                <a:gd name="connsiteY75" fmla="*/ 319088 h 600453"/>
                <a:gd name="connsiteX76" fmla="*/ 230982 w 869157"/>
                <a:gd name="connsiteY76" fmla="*/ 333375 h 600453"/>
                <a:gd name="connsiteX77" fmla="*/ 140494 w 869157"/>
                <a:gd name="connsiteY77" fmla="*/ 335757 h 600453"/>
                <a:gd name="connsiteX78" fmla="*/ 121444 w 869157"/>
                <a:gd name="connsiteY78" fmla="*/ 338138 h 600453"/>
                <a:gd name="connsiteX79" fmla="*/ 111919 w 869157"/>
                <a:gd name="connsiteY79" fmla="*/ 340519 h 600453"/>
                <a:gd name="connsiteX80" fmla="*/ 104775 w 869157"/>
                <a:gd name="connsiteY80" fmla="*/ 361950 h 600453"/>
                <a:gd name="connsiteX81" fmla="*/ 100013 w 869157"/>
                <a:gd name="connsiteY81" fmla="*/ 369094 h 600453"/>
                <a:gd name="connsiteX82" fmla="*/ 90488 w 869157"/>
                <a:gd name="connsiteY82" fmla="*/ 371475 h 600453"/>
                <a:gd name="connsiteX83" fmla="*/ 66675 w 869157"/>
                <a:gd name="connsiteY83" fmla="*/ 373857 h 600453"/>
                <a:gd name="connsiteX84" fmla="*/ 45244 w 869157"/>
                <a:gd name="connsiteY84" fmla="*/ 383382 h 600453"/>
                <a:gd name="connsiteX85" fmla="*/ 38100 w 869157"/>
                <a:gd name="connsiteY85" fmla="*/ 407194 h 600453"/>
                <a:gd name="connsiteX86" fmla="*/ 16669 w 869157"/>
                <a:gd name="connsiteY86" fmla="*/ 414338 h 600453"/>
                <a:gd name="connsiteX87" fmla="*/ 9525 w 869157"/>
                <a:gd name="connsiteY87" fmla="*/ 416719 h 600453"/>
                <a:gd name="connsiteX88" fmla="*/ 0 w 869157"/>
                <a:gd name="connsiteY88" fmla="*/ 419100 h 600453"/>
                <a:gd name="connsiteX89" fmla="*/ 9525 w 869157"/>
                <a:gd name="connsiteY89" fmla="*/ 366713 h 600453"/>
                <a:gd name="connsiteX90" fmla="*/ 11907 w 869157"/>
                <a:gd name="connsiteY90" fmla="*/ 359569 h 600453"/>
                <a:gd name="connsiteX91" fmla="*/ 19050 w 869157"/>
                <a:gd name="connsiteY91" fmla="*/ 340519 h 600453"/>
                <a:gd name="connsiteX92" fmla="*/ 23813 w 869157"/>
                <a:gd name="connsiteY92" fmla="*/ 316707 h 600453"/>
                <a:gd name="connsiteX93" fmla="*/ 28575 w 869157"/>
                <a:gd name="connsiteY93" fmla="*/ 302419 h 600453"/>
                <a:gd name="connsiteX94" fmla="*/ 30957 w 869157"/>
                <a:gd name="connsiteY94" fmla="*/ 288132 h 600453"/>
                <a:gd name="connsiteX95" fmla="*/ 35719 w 869157"/>
                <a:gd name="connsiteY95" fmla="*/ 271463 h 600453"/>
                <a:gd name="connsiteX96" fmla="*/ 40482 w 869157"/>
                <a:gd name="connsiteY96" fmla="*/ 242888 h 600453"/>
                <a:gd name="connsiteX97" fmla="*/ 45244 w 869157"/>
                <a:gd name="connsiteY97" fmla="*/ 235744 h 600453"/>
                <a:gd name="connsiteX98" fmla="*/ 50007 w 869157"/>
                <a:gd name="connsiteY98" fmla="*/ 221457 h 600453"/>
                <a:gd name="connsiteX99" fmla="*/ 61913 w 869157"/>
                <a:gd name="connsiteY99" fmla="*/ 204788 h 600453"/>
                <a:gd name="connsiteX100" fmla="*/ 69057 w 869157"/>
                <a:gd name="connsiteY100" fmla="*/ 200025 h 600453"/>
                <a:gd name="connsiteX101" fmla="*/ 73819 w 869157"/>
                <a:gd name="connsiteY101" fmla="*/ 192882 h 600453"/>
                <a:gd name="connsiteX102" fmla="*/ 142875 w 869157"/>
                <a:gd name="connsiteY102" fmla="*/ 183357 h 600453"/>
                <a:gd name="connsiteX103" fmla="*/ 171450 w 869157"/>
                <a:gd name="connsiteY103" fmla="*/ 173832 h 600453"/>
                <a:gd name="connsiteX104" fmla="*/ 185738 w 869157"/>
                <a:gd name="connsiteY104" fmla="*/ 169069 h 600453"/>
                <a:gd name="connsiteX105" fmla="*/ 197644 w 869157"/>
                <a:gd name="connsiteY105" fmla="*/ 166688 h 600453"/>
                <a:gd name="connsiteX106" fmla="*/ 316707 w 869157"/>
                <a:gd name="connsiteY106" fmla="*/ 169069 h 600453"/>
                <a:gd name="connsiteX107" fmla="*/ 321469 w 869157"/>
                <a:gd name="connsiteY107" fmla="*/ 176213 h 600453"/>
                <a:gd name="connsiteX108" fmla="*/ 335757 w 869157"/>
                <a:gd name="connsiteY108" fmla="*/ 185738 h 600453"/>
                <a:gd name="connsiteX109" fmla="*/ 354807 w 869157"/>
                <a:gd name="connsiteY109" fmla="*/ 180975 h 600453"/>
                <a:gd name="connsiteX110" fmla="*/ 361950 w 869157"/>
                <a:gd name="connsiteY110" fmla="*/ 176213 h 600453"/>
                <a:gd name="connsiteX111" fmla="*/ 385763 w 869157"/>
                <a:gd name="connsiteY111" fmla="*/ 147638 h 600453"/>
                <a:gd name="connsiteX112" fmla="*/ 390525 w 869157"/>
                <a:gd name="connsiteY112" fmla="*/ 140494 h 600453"/>
                <a:gd name="connsiteX113" fmla="*/ 392907 w 869157"/>
                <a:gd name="connsiteY113" fmla="*/ 133350 h 600453"/>
                <a:gd name="connsiteX114" fmla="*/ 402432 w 869157"/>
                <a:gd name="connsiteY114" fmla="*/ 119063 h 600453"/>
                <a:gd name="connsiteX115" fmla="*/ 409575 w 869157"/>
                <a:gd name="connsiteY115" fmla="*/ 116682 h 600453"/>
                <a:gd name="connsiteX116" fmla="*/ 431007 w 869157"/>
                <a:gd name="connsiteY116" fmla="*/ 100013 h 600453"/>
                <a:gd name="connsiteX117" fmla="*/ 438150 w 869157"/>
                <a:gd name="connsiteY117" fmla="*/ 95250 h 600453"/>
                <a:gd name="connsiteX118" fmla="*/ 452438 w 869157"/>
                <a:gd name="connsiteY118" fmla="*/ 90488 h 600453"/>
                <a:gd name="connsiteX119" fmla="*/ 459582 w 869157"/>
                <a:gd name="connsiteY119" fmla="*/ 85725 h 600453"/>
                <a:gd name="connsiteX120" fmla="*/ 473869 w 869157"/>
                <a:gd name="connsiteY120" fmla="*/ 80963 h 600453"/>
                <a:gd name="connsiteX121" fmla="*/ 490538 w 869157"/>
                <a:gd name="connsiteY121" fmla="*/ 76200 h 600453"/>
                <a:gd name="connsiteX122" fmla="*/ 516732 w 869157"/>
                <a:gd name="connsiteY122" fmla="*/ 64294 h 600453"/>
                <a:gd name="connsiteX123" fmla="*/ 523875 w 869157"/>
                <a:gd name="connsiteY123" fmla="*/ 61913 h 600453"/>
                <a:gd name="connsiteX124" fmla="*/ 531019 w 869157"/>
                <a:gd name="connsiteY124" fmla="*/ 59532 h 600453"/>
                <a:gd name="connsiteX125" fmla="*/ 547688 w 869157"/>
                <a:gd name="connsiteY125" fmla="*/ 52388 h 600453"/>
                <a:gd name="connsiteX126" fmla="*/ 554832 w 869157"/>
                <a:gd name="connsiteY126" fmla="*/ 50007 h 600453"/>
                <a:gd name="connsiteX127" fmla="*/ 564357 w 869157"/>
                <a:gd name="connsiteY127" fmla="*/ 47625 h 600453"/>
                <a:gd name="connsiteX128" fmla="*/ 571500 w 869157"/>
                <a:gd name="connsiteY128" fmla="*/ 45244 h 600453"/>
                <a:gd name="connsiteX129" fmla="*/ 583407 w 869157"/>
                <a:gd name="connsiteY129" fmla="*/ 42863 h 600453"/>
                <a:gd name="connsiteX130" fmla="*/ 592932 w 869157"/>
                <a:gd name="connsiteY130" fmla="*/ 40482 h 600453"/>
                <a:gd name="connsiteX131" fmla="*/ 609600 w 869157"/>
                <a:gd name="connsiteY131" fmla="*/ 30957 h 600453"/>
                <a:gd name="connsiteX132" fmla="*/ 623888 w 869157"/>
                <a:gd name="connsiteY132" fmla="*/ 23813 h 600453"/>
                <a:gd name="connsiteX133" fmla="*/ 631032 w 869157"/>
                <a:gd name="connsiteY133" fmla="*/ 19050 h 600453"/>
                <a:gd name="connsiteX134" fmla="*/ 640557 w 869157"/>
                <a:gd name="connsiteY134" fmla="*/ 4763 h 600453"/>
                <a:gd name="connsiteX0" fmla="*/ 638176 w 869157"/>
                <a:gd name="connsiteY0" fmla="*/ 0 h 602834"/>
                <a:gd name="connsiteX1" fmla="*/ 642938 w 869157"/>
                <a:gd name="connsiteY1" fmla="*/ 2381 h 602834"/>
                <a:gd name="connsiteX2" fmla="*/ 645319 w 869157"/>
                <a:gd name="connsiteY2" fmla="*/ 19050 h 602834"/>
                <a:gd name="connsiteX3" fmla="*/ 650082 w 869157"/>
                <a:gd name="connsiteY3" fmla="*/ 28575 h 602834"/>
                <a:gd name="connsiteX4" fmla="*/ 654844 w 869157"/>
                <a:gd name="connsiteY4" fmla="*/ 45244 h 602834"/>
                <a:gd name="connsiteX5" fmla="*/ 661988 w 869157"/>
                <a:gd name="connsiteY5" fmla="*/ 114300 h 602834"/>
                <a:gd name="connsiteX6" fmla="*/ 669132 w 869157"/>
                <a:gd name="connsiteY6" fmla="*/ 121444 h 602834"/>
                <a:gd name="connsiteX7" fmla="*/ 676275 w 869157"/>
                <a:gd name="connsiteY7" fmla="*/ 126206 h 602834"/>
                <a:gd name="connsiteX8" fmla="*/ 681038 w 869157"/>
                <a:gd name="connsiteY8" fmla="*/ 140494 h 602834"/>
                <a:gd name="connsiteX9" fmla="*/ 683419 w 869157"/>
                <a:gd name="connsiteY9" fmla="*/ 159544 h 602834"/>
                <a:gd name="connsiteX10" fmla="*/ 688182 w 869157"/>
                <a:gd name="connsiteY10" fmla="*/ 166688 h 602834"/>
                <a:gd name="connsiteX11" fmla="*/ 702469 w 869157"/>
                <a:gd name="connsiteY11" fmla="*/ 169069 h 602834"/>
                <a:gd name="connsiteX12" fmla="*/ 719138 w 869157"/>
                <a:gd name="connsiteY12" fmla="*/ 173831 h 602834"/>
                <a:gd name="connsiteX13" fmla="*/ 723900 w 869157"/>
                <a:gd name="connsiteY13" fmla="*/ 188119 h 602834"/>
                <a:gd name="connsiteX14" fmla="*/ 726282 w 869157"/>
                <a:gd name="connsiteY14" fmla="*/ 200025 h 602834"/>
                <a:gd name="connsiteX15" fmla="*/ 731044 w 869157"/>
                <a:gd name="connsiteY15" fmla="*/ 207169 h 602834"/>
                <a:gd name="connsiteX16" fmla="*/ 735807 w 869157"/>
                <a:gd name="connsiteY16" fmla="*/ 221456 h 602834"/>
                <a:gd name="connsiteX17" fmla="*/ 738188 w 869157"/>
                <a:gd name="connsiteY17" fmla="*/ 295275 h 602834"/>
                <a:gd name="connsiteX18" fmla="*/ 745332 w 869157"/>
                <a:gd name="connsiteY18" fmla="*/ 319088 h 602834"/>
                <a:gd name="connsiteX19" fmla="*/ 754857 w 869157"/>
                <a:gd name="connsiteY19" fmla="*/ 326231 h 602834"/>
                <a:gd name="connsiteX20" fmla="*/ 757238 w 869157"/>
                <a:gd name="connsiteY20" fmla="*/ 333375 h 602834"/>
                <a:gd name="connsiteX21" fmla="*/ 762000 w 869157"/>
                <a:gd name="connsiteY21" fmla="*/ 350044 h 602834"/>
                <a:gd name="connsiteX22" fmla="*/ 766763 w 869157"/>
                <a:gd name="connsiteY22" fmla="*/ 357188 h 602834"/>
                <a:gd name="connsiteX23" fmla="*/ 771525 w 869157"/>
                <a:gd name="connsiteY23" fmla="*/ 373856 h 602834"/>
                <a:gd name="connsiteX24" fmla="*/ 778669 w 869157"/>
                <a:gd name="connsiteY24" fmla="*/ 376238 h 602834"/>
                <a:gd name="connsiteX25" fmla="*/ 792957 w 869157"/>
                <a:gd name="connsiteY25" fmla="*/ 385763 h 602834"/>
                <a:gd name="connsiteX26" fmla="*/ 802482 w 869157"/>
                <a:gd name="connsiteY26" fmla="*/ 407194 h 602834"/>
                <a:gd name="connsiteX27" fmla="*/ 809625 w 869157"/>
                <a:gd name="connsiteY27" fmla="*/ 409575 h 602834"/>
                <a:gd name="connsiteX28" fmla="*/ 823913 w 869157"/>
                <a:gd name="connsiteY28" fmla="*/ 423863 h 602834"/>
                <a:gd name="connsiteX29" fmla="*/ 835819 w 869157"/>
                <a:gd name="connsiteY29" fmla="*/ 438150 h 602834"/>
                <a:gd name="connsiteX30" fmla="*/ 838200 w 869157"/>
                <a:gd name="connsiteY30" fmla="*/ 450056 h 602834"/>
                <a:gd name="connsiteX31" fmla="*/ 840582 w 869157"/>
                <a:gd name="connsiteY31" fmla="*/ 495300 h 602834"/>
                <a:gd name="connsiteX32" fmla="*/ 845344 w 869157"/>
                <a:gd name="connsiteY32" fmla="*/ 531019 h 602834"/>
                <a:gd name="connsiteX33" fmla="*/ 852488 w 869157"/>
                <a:gd name="connsiteY33" fmla="*/ 552450 h 602834"/>
                <a:gd name="connsiteX34" fmla="*/ 854869 w 869157"/>
                <a:gd name="connsiteY34" fmla="*/ 559594 h 602834"/>
                <a:gd name="connsiteX35" fmla="*/ 862013 w 869157"/>
                <a:gd name="connsiteY35" fmla="*/ 564356 h 602834"/>
                <a:gd name="connsiteX36" fmla="*/ 869157 w 869157"/>
                <a:gd name="connsiteY36" fmla="*/ 578644 h 602834"/>
                <a:gd name="connsiteX37" fmla="*/ 866775 w 869157"/>
                <a:gd name="connsiteY37" fmla="*/ 585788 h 602834"/>
                <a:gd name="connsiteX38" fmla="*/ 852488 w 869157"/>
                <a:gd name="connsiteY38" fmla="*/ 590550 h 602834"/>
                <a:gd name="connsiteX39" fmla="*/ 845344 w 869157"/>
                <a:gd name="connsiteY39" fmla="*/ 595313 h 602834"/>
                <a:gd name="connsiteX40" fmla="*/ 842963 w 869157"/>
                <a:gd name="connsiteY40" fmla="*/ 602456 h 602834"/>
                <a:gd name="connsiteX41" fmla="*/ 819150 w 869157"/>
                <a:gd name="connsiteY41" fmla="*/ 600075 h 602834"/>
                <a:gd name="connsiteX42" fmla="*/ 816769 w 869157"/>
                <a:gd name="connsiteY42" fmla="*/ 592931 h 602834"/>
                <a:gd name="connsiteX43" fmla="*/ 812007 w 869157"/>
                <a:gd name="connsiteY43" fmla="*/ 569119 h 602834"/>
                <a:gd name="connsiteX44" fmla="*/ 797719 w 869157"/>
                <a:gd name="connsiteY44" fmla="*/ 557213 h 602834"/>
                <a:gd name="connsiteX45" fmla="*/ 790575 w 869157"/>
                <a:gd name="connsiteY45" fmla="*/ 542925 h 602834"/>
                <a:gd name="connsiteX46" fmla="*/ 788194 w 869157"/>
                <a:gd name="connsiteY46" fmla="*/ 535781 h 602834"/>
                <a:gd name="connsiteX47" fmla="*/ 785813 w 869157"/>
                <a:gd name="connsiteY47" fmla="*/ 500063 h 602834"/>
                <a:gd name="connsiteX48" fmla="*/ 783432 w 869157"/>
                <a:gd name="connsiteY48" fmla="*/ 492919 h 602834"/>
                <a:gd name="connsiteX49" fmla="*/ 781050 w 869157"/>
                <a:gd name="connsiteY49" fmla="*/ 481013 h 602834"/>
                <a:gd name="connsiteX50" fmla="*/ 771525 w 869157"/>
                <a:gd name="connsiteY50" fmla="*/ 454819 h 602834"/>
                <a:gd name="connsiteX51" fmla="*/ 709613 w 869157"/>
                <a:gd name="connsiteY51" fmla="*/ 452438 h 602834"/>
                <a:gd name="connsiteX52" fmla="*/ 707232 w 869157"/>
                <a:gd name="connsiteY52" fmla="*/ 445294 h 602834"/>
                <a:gd name="connsiteX53" fmla="*/ 697707 w 869157"/>
                <a:gd name="connsiteY53" fmla="*/ 431006 h 602834"/>
                <a:gd name="connsiteX54" fmla="*/ 692944 w 869157"/>
                <a:gd name="connsiteY54" fmla="*/ 416719 h 602834"/>
                <a:gd name="connsiteX55" fmla="*/ 690563 w 869157"/>
                <a:gd name="connsiteY55" fmla="*/ 409575 h 602834"/>
                <a:gd name="connsiteX56" fmla="*/ 688182 w 869157"/>
                <a:gd name="connsiteY56" fmla="*/ 402431 h 602834"/>
                <a:gd name="connsiteX57" fmla="*/ 538163 w 869157"/>
                <a:gd name="connsiteY57" fmla="*/ 400050 h 602834"/>
                <a:gd name="connsiteX58" fmla="*/ 531019 w 869157"/>
                <a:gd name="connsiteY58" fmla="*/ 395288 h 602834"/>
                <a:gd name="connsiteX59" fmla="*/ 523875 w 869157"/>
                <a:gd name="connsiteY59" fmla="*/ 392906 h 602834"/>
                <a:gd name="connsiteX60" fmla="*/ 514350 w 869157"/>
                <a:gd name="connsiteY60" fmla="*/ 388144 h 602834"/>
                <a:gd name="connsiteX61" fmla="*/ 509588 w 869157"/>
                <a:gd name="connsiteY61" fmla="*/ 381000 h 602834"/>
                <a:gd name="connsiteX62" fmla="*/ 442913 w 869157"/>
                <a:gd name="connsiteY62" fmla="*/ 369094 h 602834"/>
                <a:gd name="connsiteX63" fmla="*/ 440532 w 869157"/>
                <a:gd name="connsiteY63" fmla="*/ 350044 h 602834"/>
                <a:gd name="connsiteX64" fmla="*/ 438150 w 869157"/>
                <a:gd name="connsiteY64" fmla="*/ 342900 h 602834"/>
                <a:gd name="connsiteX65" fmla="*/ 409575 w 869157"/>
                <a:gd name="connsiteY65" fmla="*/ 340519 h 602834"/>
                <a:gd name="connsiteX66" fmla="*/ 397669 w 869157"/>
                <a:gd name="connsiteY66" fmla="*/ 335756 h 602834"/>
                <a:gd name="connsiteX67" fmla="*/ 388144 w 869157"/>
                <a:gd name="connsiteY67" fmla="*/ 330994 h 602834"/>
                <a:gd name="connsiteX68" fmla="*/ 371475 w 869157"/>
                <a:gd name="connsiteY68" fmla="*/ 326231 h 602834"/>
                <a:gd name="connsiteX69" fmla="*/ 357188 w 869157"/>
                <a:gd name="connsiteY69" fmla="*/ 321469 h 602834"/>
                <a:gd name="connsiteX70" fmla="*/ 350044 w 869157"/>
                <a:gd name="connsiteY70" fmla="*/ 319088 h 602834"/>
                <a:gd name="connsiteX71" fmla="*/ 342900 w 869157"/>
                <a:gd name="connsiteY71" fmla="*/ 304800 h 602834"/>
                <a:gd name="connsiteX72" fmla="*/ 328613 w 869157"/>
                <a:gd name="connsiteY72" fmla="*/ 300038 h 602834"/>
                <a:gd name="connsiteX73" fmla="*/ 247650 w 869157"/>
                <a:gd name="connsiteY73" fmla="*/ 302419 h 602834"/>
                <a:gd name="connsiteX74" fmla="*/ 240507 w 869157"/>
                <a:gd name="connsiteY74" fmla="*/ 304800 h 602834"/>
                <a:gd name="connsiteX75" fmla="*/ 235744 w 869157"/>
                <a:gd name="connsiteY75" fmla="*/ 321469 h 602834"/>
                <a:gd name="connsiteX76" fmla="*/ 230982 w 869157"/>
                <a:gd name="connsiteY76" fmla="*/ 335756 h 602834"/>
                <a:gd name="connsiteX77" fmla="*/ 140494 w 869157"/>
                <a:gd name="connsiteY77" fmla="*/ 338138 h 602834"/>
                <a:gd name="connsiteX78" fmla="*/ 121444 w 869157"/>
                <a:gd name="connsiteY78" fmla="*/ 340519 h 602834"/>
                <a:gd name="connsiteX79" fmla="*/ 111919 w 869157"/>
                <a:gd name="connsiteY79" fmla="*/ 342900 h 602834"/>
                <a:gd name="connsiteX80" fmla="*/ 104775 w 869157"/>
                <a:gd name="connsiteY80" fmla="*/ 364331 h 602834"/>
                <a:gd name="connsiteX81" fmla="*/ 100013 w 869157"/>
                <a:gd name="connsiteY81" fmla="*/ 371475 h 602834"/>
                <a:gd name="connsiteX82" fmla="*/ 90488 w 869157"/>
                <a:gd name="connsiteY82" fmla="*/ 373856 h 602834"/>
                <a:gd name="connsiteX83" fmla="*/ 66675 w 869157"/>
                <a:gd name="connsiteY83" fmla="*/ 376238 h 602834"/>
                <a:gd name="connsiteX84" fmla="*/ 45244 w 869157"/>
                <a:gd name="connsiteY84" fmla="*/ 385763 h 602834"/>
                <a:gd name="connsiteX85" fmla="*/ 38100 w 869157"/>
                <a:gd name="connsiteY85" fmla="*/ 409575 h 602834"/>
                <a:gd name="connsiteX86" fmla="*/ 16669 w 869157"/>
                <a:gd name="connsiteY86" fmla="*/ 416719 h 602834"/>
                <a:gd name="connsiteX87" fmla="*/ 9525 w 869157"/>
                <a:gd name="connsiteY87" fmla="*/ 419100 h 602834"/>
                <a:gd name="connsiteX88" fmla="*/ 0 w 869157"/>
                <a:gd name="connsiteY88" fmla="*/ 421481 h 602834"/>
                <a:gd name="connsiteX89" fmla="*/ 9525 w 869157"/>
                <a:gd name="connsiteY89" fmla="*/ 369094 h 602834"/>
                <a:gd name="connsiteX90" fmla="*/ 11907 w 869157"/>
                <a:gd name="connsiteY90" fmla="*/ 361950 h 602834"/>
                <a:gd name="connsiteX91" fmla="*/ 19050 w 869157"/>
                <a:gd name="connsiteY91" fmla="*/ 342900 h 602834"/>
                <a:gd name="connsiteX92" fmla="*/ 23813 w 869157"/>
                <a:gd name="connsiteY92" fmla="*/ 319088 h 602834"/>
                <a:gd name="connsiteX93" fmla="*/ 28575 w 869157"/>
                <a:gd name="connsiteY93" fmla="*/ 304800 h 602834"/>
                <a:gd name="connsiteX94" fmla="*/ 30957 w 869157"/>
                <a:gd name="connsiteY94" fmla="*/ 290513 h 602834"/>
                <a:gd name="connsiteX95" fmla="*/ 35719 w 869157"/>
                <a:gd name="connsiteY95" fmla="*/ 273844 h 602834"/>
                <a:gd name="connsiteX96" fmla="*/ 40482 w 869157"/>
                <a:gd name="connsiteY96" fmla="*/ 245269 h 602834"/>
                <a:gd name="connsiteX97" fmla="*/ 45244 w 869157"/>
                <a:gd name="connsiteY97" fmla="*/ 238125 h 602834"/>
                <a:gd name="connsiteX98" fmla="*/ 50007 w 869157"/>
                <a:gd name="connsiteY98" fmla="*/ 223838 h 602834"/>
                <a:gd name="connsiteX99" fmla="*/ 61913 w 869157"/>
                <a:gd name="connsiteY99" fmla="*/ 207169 h 602834"/>
                <a:gd name="connsiteX100" fmla="*/ 69057 w 869157"/>
                <a:gd name="connsiteY100" fmla="*/ 202406 h 602834"/>
                <a:gd name="connsiteX101" fmla="*/ 73819 w 869157"/>
                <a:gd name="connsiteY101" fmla="*/ 195263 h 602834"/>
                <a:gd name="connsiteX102" fmla="*/ 142875 w 869157"/>
                <a:gd name="connsiteY102" fmla="*/ 185738 h 602834"/>
                <a:gd name="connsiteX103" fmla="*/ 171450 w 869157"/>
                <a:gd name="connsiteY103" fmla="*/ 176213 h 602834"/>
                <a:gd name="connsiteX104" fmla="*/ 185738 w 869157"/>
                <a:gd name="connsiteY104" fmla="*/ 171450 h 602834"/>
                <a:gd name="connsiteX105" fmla="*/ 197644 w 869157"/>
                <a:gd name="connsiteY105" fmla="*/ 169069 h 602834"/>
                <a:gd name="connsiteX106" fmla="*/ 316707 w 869157"/>
                <a:gd name="connsiteY106" fmla="*/ 171450 h 602834"/>
                <a:gd name="connsiteX107" fmla="*/ 321469 w 869157"/>
                <a:gd name="connsiteY107" fmla="*/ 178594 h 602834"/>
                <a:gd name="connsiteX108" fmla="*/ 335757 w 869157"/>
                <a:gd name="connsiteY108" fmla="*/ 188119 h 602834"/>
                <a:gd name="connsiteX109" fmla="*/ 354807 w 869157"/>
                <a:gd name="connsiteY109" fmla="*/ 183356 h 602834"/>
                <a:gd name="connsiteX110" fmla="*/ 361950 w 869157"/>
                <a:gd name="connsiteY110" fmla="*/ 178594 h 602834"/>
                <a:gd name="connsiteX111" fmla="*/ 385763 w 869157"/>
                <a:gd name="connsiteY111" fmla="*/ 150019 h 602834"/>
                <a:gd name="connsiteX112" fmla="*/ 390525 w 869157"/>
                <a:gd name="connsiteY112" fmla="*/ 142875 h 602834"/>
                <a:gd name="connsiteX113" fmla="*/ 392907 w 869157"/>
                <a:gd name="connsiteY113" fmla="*/ 135731 h 602834"/>
                <a:gd name="connsiteX114" fmla="*/ 402432 w 869157"/>
                <a:gd name="connsiteY114" fmla="*/ 121444 h 602834"/>
                <a:gd name="connsiteX115" fmla="*/ 409575 w 869157"/>
                <a:gd name="connsiteY115" fmla="*/ 119063 h 602834"/>
                <a:gd name="connsiteX116" fmla="*/ 431007 w 869157"/>
                <a:gd name="connsiteY116" fmla="*/ 102394 h 602834"/>
                <a:gd name="connsiteX117" fmla="*/ 438150 w 869157"/>
                <a:gd name="connsiteY117" fmla="*/ 97631 h 602834"/>
                <a:gd name="connsiteX118" fmla="*/ 452438 w 869157"/>
                <a:gd name="connsiteY118" fmla="*/ 92869 h 602834"/>
                <a:gd name="connsiteX119" fmla="*/ 459582 w 869157"/>
                <a:gd name="connsiteY119" fmla="*/ 88106 h 602834"/>
                <a:gd name="connsiteX120" fmla="*/ 473869 w 869157"/>
                <a:gd name="connsiteY120" fmla="*/ 83344 h 602834"/>
                <a:gd name="connsiteX121" fmla="*/ 490538 w 869157"/>
                <a:gd name="connsiteY121" fmla="*/ 78581 h 602834"/>
                <a:gd name="connsiteX122" fmla="*/ 516732 w 869157"/>
                <a:gd name="connsiteY122" fmla="*/ 66675 h 602834"/>
                <a:gd name="connsiteX123" fmla="*/ 523875 w 869157"/>
                <a:gd name="connsiteY123" fmla="*/ 64294 h 602834"/>
                <a:gd name="connsiteX124" fmla="*/ 531019 w 869157"/>
                <a:gd name="connsiteY124" fmla="*/ 61913 h 602834"/>
                <a:gd name="connsiteX125" fmla="*/ 547688 w 869157"/>
                <a:gd name="connsiteY125" fmla="*/ 54769 h 602834"/>
                <a:gd name="connsiteX126" fmla="*/ 554832 w 869157"/>
                <a:gd name="connsiteY126" fmla="*/ 52388 h 602834"/>
                <a:gd name="connsiteX127" fmla="*/ 564357 w 869157"/>
                <a:gd name="connsiteY127" fmla="*/ 50006 h 602834"/>
                <a:gd name="connsiteX128" fmla="*/ 571500 w 869157"/>
                <a:gd name="connsiteY128" fmla="*/ 47625 h 602834"/>
                <a:gd name="connsiteX129" fmla="*/ 583407 w 869157"/>
                <a:gd name="connsiteY129" fmla="*/ 45244 h 602834"/>
                <a:gd name="connsiteX130" fmla="*/ 592932 w 869157"/>
                <a:gd name="connsiteY130" fmla="*/ 42863 h 602834"/>
                <a:gd name="connsiteX131" fmla="*/ 609600 w 869157"/>
                <a:gd name="connsiteY131" fmla="*/ 33338 h 602834"/>
                <a:gd name="connsiteX132" fmla="*/ 623888 w 869157"/>
                <a:gd name="connsiteY132" fmla="*/ 26194 h 602834"/>
                <a:gd name="connsiteX133" fmla="*/ 631032 w 869157"/>
                <a:gd name="connsiteY133" fmla="*/ 21431 h 602834"/>
                <a:gd name="connsiteX134" fmla="*/ 638176 w 869157"/>
                <a:gd name="connsiteY134" fmla="*/ 0 h 602834"/>
                <a:gd name="connsiteX0" fmla="*/ 638176 w 869157"/>
                <a:gd name="connsiteY0" fmla="*/ 0 h 602834"/>
                <a:gd name="connsiteX1" fmla="*/ 642938 w 869157"/>
                <a:gd name="connsiteY1" fmla="*/ 2381 h 602834"/>
                <a:gd name="connsiteX2" fmla="*/ 645319 w 869157"/>
                <a:gd name="connsiteY2" fmla="*/ 19050 h 602834"/>
                <a:gd name="connsiteX3" fmla="*/ 650082 w 869157"/>
                <a:gd name="connsiteY3" fmla="*/ 28575 h 602834"/>
                <a:gd name="connsiteX4" fmla="*/ 654844 w 869157"/>
                <a:gd name="connsiteY4" fmla="*/ 45244 h 602834"/>
                <a:gd name="connsiteX5" fmla="*/ 661988 w 869157"/>
                <a:gd name="connsiteY5" fmla="*/ 114300 h 602834"/>
                <a:gd name="connsiteX6" fmla="*/ 669132 w 869157"/>
                <a:gd name="connsiteY6" fmla="*/ 121444 h 602834"/>
                <a:gd name="connsiteX7" fmla="*/ 676275 w 869157"/>
                <a:gd name="connsiteY7" fmla="*/ 126206 h 602834"/>
                <a:gd name="connsiteX8" fmla="*/ 681038 w 869157"/>
                <a:gd name="connsiteY8" fmla="*/ 140494 h 602834"/>
                <a:gd name="connsiteX9" fmla="*/ 683419 w 869157"/>
                <a:gd name="connsiteY9" fmla="*/ 159544 h 602834"/>
                <a:gd name="connsiteX10" fmla="*/ 688182 w 869157"/>
                <a:gd name="connsiteY10" fmla="*/ 166688 h 602834"/>
                <a:gd name="connsiteX11" fmla="*/ 702469 w 869157"/>
                <a:gd name="connsiteY11" fmla="*/ 169069 h 602834"/>
                <a:gd name="connsiteX12" fmla="*/ 719138 w 869157"/>
                <a:gd name="connsiteY12" fmla="*/ 173831 h 602834"/>
                <a:gd name="connsiteX13" fmla="*/ 723900 w 869157"/>
                <a:gd name="connsiteY13" fmla="*/ 188119 h 602834"/>
                <a:gd name="connsiteX14" fmla="*/ 726282 w 869157"/>
                <a:gd name="connsiteY14" fmla="*/ 200025 h 602834"/>
                <a:gd name="connsiteX15" fmla="*/ 731044 w 869157"/>
                <a:gd name="connsiteY15" fmla="*/ 207169 h 602834"/>
                <a:gd name="connsiteX16" fmla="*/ 735807 w 869157"/>
                <a:gd name="connsiteY16" fmla="*/ 221456 h 602834"/>
                <a:gd name="connsiteX17" fmla="*/ 738188 w 869157"/>
                <a:gd name="connsiteY17" fmla="*/ 295275 h 602834"/>
                <a:gd name="connsiteX18" fmla="*/ 745332 w 869157"/>
                <a:gd name="connsiteY18" fmla="*/ 319088 h 602834"/>
                <a:gd name="connsiteX19" fmla="*/ 754857 w 869157"/>
                <a:gd name="connsiteY19" fmla="*/ 326231 h 602834"/>
                <a:gd name="connsiteX20" fmla="*/ 757238 w 869157"/>
                <a:gd name="connsiteY20" fmla="*/ 333375 h 602834"/>
                <a:gd name="connsiteX21" fmla="*/ 762000 w 869157"/>
                <a:gd name="connsiteY21" fmla="*/ 350044 h 602834"/>
                <a:gd name="connsiteX22" fmla="*/ 766763 w 869157"/>
                <a:gd name="connsiteY22" fmla="*/ 357188 h 602834"/>
                <a:gd name="connsiteX23" fmla="*/ 771525 w 869157"/>
                <a:gd name="connsiteY23" fmla="*/ 373856 h 602834"/>
                <a:gd name="connsiteX24" fmla="*/ 778669 w 869157"/>
                <a:gd name="connsiteY24" fmla="*/ 376238 h 602834"/>
                <a:gd name="connsiteX25" fmla="*/ 792957 w 869157"/>
                <a:gd name="connsiteY25" fmla="*/ 385763 h 602834"/>
                <a:gd name="connsiteX26" fmla="*/ 802482 w 869157"/>
                <a:gd name="connsiteY26" fmla="*/ 407194 h 602834"/>
                <a:gd name="connsiteX27" fmla="*/ 809625 w 869157"/>
                <a:gd name="connsiteY27" fmla="*/ 409575 h 602834"/>
                <a:gd name="connsiteX28" fmla="*/ 823913 w 869157"/>
                <a:gd name="connsiteY28" fmla="*/ 423863 h 602834"/>
                <a:gd name="connsiteX29" fmla="*/ 835819 w 869157"/>
                <a:gd name="connsiteY29" fmla="*/ 438150 h 602834"/>
                <a:gd name="connsiteX30" fmla="*/ 838200 w 869157"/>
                <a:gd name="connsiteY30" fmla="*/ 450056 h 602834"/>
                <a:gd name="connsiteX31" fmla="*/ 840582 w 869157"/>
                <a:gd name="connsiteY31" fmla="*/ 495300 h 602834"/>
                <a:gd name="connsiteX32" fmla="*/ 845344 w 869157"/>
                <a:gd name="connsiteY32" fmla="*/ 531019 h 602834"/>
                <a:gd name="connsiteX33" fmla="*/ 852488 w 869157"/>
                <a:gd name="connsiteY33" fmla="*/ 552450 h 602834"/>
                <a:gd name="connsiteX34" fmla="*/ 854869 w 869157"/>
                <a:gd name="connsiteY34" fmla="*/ 559594 h 602834"/>
                <a:gd name="connsiteX35" fmla="*/ 862013 w 869157"/>
                <a:gd name="connsiteY35" fmla="*/ 564356 h 602834"/>
                <a:gd name="connsiteX36" fmla="*/ 869157 w 869157"/>
                <a:gd name="connsiteY36" fmla="*/ 578644 h 602834"/>
                <a:gd name="connsiteX37" fmla="*/ 866775 w 869157"/>
                <a:gd name="connsiteY37" fmla="*/ 585788 h 602834"/>
                <a:gd name="connsiteX38" fmla="*/ 852488 w 869157"/>
                <a:gd name="connsiteY38" fmla="*/ 590550 h 602834"/>
                <a:gd name="connsiteX39" fmla="*/ 845344 w 869157"/>
                <a:gd name="connsiteY39" fmla="*/ 595313 h 602834"/>
                <a:gd name="connsiteX40" fmla="*/ 842963 w 869157"/>
                <a:gd name="connsiteY40" fmla="*/ 602456 h 602834"/>
                <a:gd name="connsiteX41" fmla="*/ 819150 w 869157"/>
                <a:gd name="connsiteY41" fmla="*/ 600075 h 602834"/>
                <a:gd name="connsiteX42" fmla="*/ 816769 w 869157"/>
                <a:gd name="connsiteY42" fmla="*/ 592931 h 602834"/>
                <a:gd name="connsiteX43" fmla="*/ 812007 w 869157"/>
                <a:gd name="connsiteY43" fmla="*/ 569119 h 602834"/>
                <a:gd name="connsiteX44" fmla="*/ 797719 w 869157"/>
                <a:gd name="connsiteY44" fmla="*/ 557213 h 602834"/>
                <a:gd name="connsiteX45" fmla="*/ 790575 w 869157"/>
                <a:gd name="connsiteY45" fmla="*/ 542925 h 602834"/>
                <a:gd name="connsiteX46" fmla="*/ 788194 w 869157"/>
                <a:gd name="connsiteY46" fmla="*/ 535781 h 602834"/>
                <a:gd name="connsiteX47" fmla="*/ 785813 w 869157"/>
                <a:gd name="connsiteY47" fmla="*/ 500063 h 602834"/>
                <a:gd name="connsiteX48" fmla="*/ 783432 w 869157"/>
                <a:gd name="connsiteY48" fmla="*/ 492919 h 602834"/>
                <a:gd name="connsiteX49" fmla="*/ 781050 w 869157"/>
                <a:gd name="connsiteY49" fmla="*/ 481013 h 602834"/>
                <a:gd name="connsiteX50" fmla="*/ 771525 w 869157"/>
                <a:gd name="connsiteY50" fmla="*/ 454819 h 602834"/>
                <a:gd name="connsiteX51" fmla="*/ 709613 w 869157"/>
                <a:gd name="connsiteY51" fmla="*/ 452438 h 602834"/>
                <a:gd name="connsiteX52" fmla="*/ 707232 w 869157"/>
                <a:gd name="connsiteY52" fmla="*/ 445294 h 602834"/>
                <a:gd name="connsiteX53" fmla="*/ 697707 w 869157"/>
                <a:gd name="connsiteY53" fmla="*/ 431006 h 602834"/>
                <a:gd name="connsiteX54" fmla="*/ 692944 w 869157"/>
                <a:gd name="connsiteY54" fmla="*/ 416719 h 602834"/>
                <a:gd name="connsiteX55" fmla="*/ 690563 w 869157"/>
                <a:gd name="connsiteY55" fmla="*/ 409575 h 602834"/>
                <a:gd name="connsiteX56" fmla="*/ 688182 w 869157"/>
                <a:gd name="connsiteY56" fmla="*/ 402431 h 602834"/>
                <a:gd name="connsiteX57" fmla="*/ 538163 w 869157"/>
                <a:gd name="connsiteY57" fmla="*/ 400050 h 602834"/>
                <a:gd name="connsiteX58" fmla="*/ 531019 w 869157"/>
                <a:gd name="connsiteY58" fmla="*/ 395288 h 602834"/>
                <a:gd name="connsiteX59" fmla="*/ 523875 w 869157"/>
                <a:gd name="connsiteY59" fmla="*/ 392906 h 602834"/>
                <a:gd name="connsiteX60" fmla="*/ 514350 w 869157"/>
                <a:gd name="connsiteY60" fmla="*/ 388144 h 602834"/>
                <a:gd name="connsiteX61" fmla="*/ 509588 w 869157"/>
                <a:gd name="connsiteY61" fmla="*/ 381000 h 602834"/>
                <a:gd name="connsiteX62" fmla="*/ 442913 w 869157"/>
                <a:gd name="connsiteY62" fmla="*/ 369094 h 602834"/>
                <a:gd name="connsiteX63" fmla="*/ 440532 w 869157"/>
                <a:gd name="connsiteY63" fmla="*/ 350044 h 602834"/>
                <a:gd name="connsiteX64" fmla="*/ 438150 w 869157"/>
                <a:gd name="connsiteY64" fmla="*/ 342900 h 602834"/>
                <a:gd name="connsiteX65" fmla="*/ 409575 w 869157"/>
                <a:gd name="connsiteY65" fmla="*/ 340519 h 602834"/>
                <a:gd name="connsiteX66" fmla="*/ 397669 w 869157"/>
                <a:gd name="connsiteY66" fmla="*/ 335756 h 602834"/>
                <a:gd name="connsiteX67" fmla="*/ 388144 w 869157"/>
                <a:gd name="connsiteY67" fmla="*/ 330994 h 602834"/>
                <a:gd name="connsiteX68" fmla="*/ 371475 w 869157"/>
                <a:gd name="connsiteY68" fmla="*/ 326231 h 602834"/>
                <a:gd name="connsiteX69" fmla="*/ 357188 w 869157"/>
                <a:gd name="connsiteY69" fmla="*/ 321469 h 602834"/>
                <a:gd name="connsiteX70" fmla="*/ 350044 w 869157"/>
                <a:gd name="connsiteY70" fmla="*/ 319088 h 602834"/>
                <a:gd name="connsiteX71" fmla="*/ 342900 w 869157"/>
                <a:gd name="connsiteY71" fmla="*/ 304800 h 602834"/>
                <a:gd name="connsiteX72" fmla="*/ 328613 w 869157"/>
                <a:gd name="connsiteY72" fmla="*/ 300038 h 602834"/>
                <a:gd name="connsiteX73" fmla="*/ 247650 w 869157"/>
                <a:gd name="connsiteY73" fmla="*/ 302419 h 602834"/>
                <a:gd name="connsiteX74" fmla="*/ 240507 w 869157"/>
                <a:gd name="connsiteY74" fmla="*/ 304800 h 602834"/>
                <a:gd name="connsiteX75" fmla="*/ 235744 w 869157"/>
                <a:gd name="connsiteY75" fmla="*/ 321469 h 602834"/>
                <a:gd name="connsiteX76" fmla="*/ 230982 w 869157"/>
                <a:gd name="connsiteY76" fmla="*/ 335756 h 602834"/>
                <a:gd name="connsiteX77" fmla="*/ 140494 w 869157"/>
                <a:gd name="connsiteY77" fmla="*/ 338138 h 602834"/>
                <a:gd name="connsiteX78" fmla="*/ 121444 w 869157"/>
                <a:gd name="connsiteY78" fmla="*/ 340519 h 602834"/>
                <a:gd name="connsiteX79" fmla="*/ 111919 w 869157"/>
                <a:gd name="connsiteY79" fmla="*/ 342900 h 602834"/>
                <a:gd name="connsiteX80" fmla="*/ 104775 w 869157"/>
                <a:gd name="connsiteY80" fmla="*/ 364331 h 602834"/>
                <a:gd name="connsiteX81" fmla="*/ 100013 w 869157"/>
                <a:gd name="connsiteY81" fmla="*/ 371475 h 602834"/>
                <a:gd name="connsiteX82" fmla="*/ 90488 w 869157"/>
                <a:gd name="connsiteY82" fmla="*/ 373856 h 602834"/>
                <a:gd name="connsiteX83" fmla="*/ 66675 w 869157"/>
                <a:gd name="connsiteY83" fmla="*/ 376238 h 602834"/>
                <a:gd name="connsiteX84" fmla="*/ 45244 w 869157"/>
                <a:gd name="connsiteY84" fmla="*/ 385763 h 602834"/>
                <a:gd name="connsiteX85" fmla="*/ 38100 w 869157"/>
                <a:gd name="connsiteY85" fmla="*/ 409575 h 602834"/>
                <a:gd name="connsiteX86" fmla="*/ 16669 w 869157"/>
                <a:gd name="connsiteY86" fmla="*/ 416719 h 602834"/>
                <a:gd name="connsiteX87" fmla="*/ 9525 w 869157"/>
                <a:gd name="connsiteY87" fmla="*/ 419100 h 602834"/>
                <a:gd name="connsiteX88" fmla="*/ 0 w 869157"/>
                <a:gd name="connsiteY88" fmla="*/ 421481 h 602834"/>
                <a:gd name="connsiteX89" fmla="*/ 9525 w 869157"/>
                <a:gd name="connsiteY89" fmla="*/ 369094 h 602834"/>
                <a:gd name="connsiteX90" fmla="*/ 11907 w 869157"/>
                <a:gd name="connsiteY90" fmla="*/ 361950 h 602834"/>
                <a:gd name="connsiteX91" fmla="*/ 19050 w 869157"/>
                <a:gd name="connsiteY91" fmla="*/ 342900 h 602834"/>
                <a:gd name="connsiteX92" fmla="*/ 23813 w 869157"/>
                <a:gd name="connsiteY92" fmla="*/ 319088 h 602834"/>
                <a:gd name="connsiteX93" fmla="*/ 28575 w 869157"/>
                <a:gd name="connsiteY93" fmla="*/ 304800 h 602834"/>
                <a:gd name="connsiteX94" fmla="*/ 30957 w 869157"/>
                <a:gd name="connsiteY94" fmla="*/ 290513 h 602834"/>
                <a:gd name="connsiteX95" fmla="*/ 35719 w 869157"/>
                <a:gd name="connsiteY95" fmla="*/ 273844 h 602834"/>
                <a:gd name="connsiteX96" fmla="*/ 40482 w 869157"/>
                <a:gd name="connsiteY96" fmla="*/ 245269 h 602834"/>
                <a:gd name="connsiteX97" fmla="*/ 45244 w 869157"/>
                <a:gd name="connsiteY97" fmla="*/ 238125 h 602834"/>
                <a:gd name="connsiteX98" fmla="*/ 50007 w 869157"/>
                <a:gd name="connsiteY98" fmla="*/ 223838 h 602834"/>
                <a:gd name="connsiteX99" fmla="*/ 61913 w 869157"/>
                <a:gd name="connsiteY99" fmla="*/ 207169 h 602834"/>
                <a:gd name="connsiteX100" fmla="*/ 69057 w 869157"/>
                <a:gd name="connsiteY100" fmla="*/ 202406 h 602834"/>
                <a:gd name="connsiteX101" fmla="*/ 73819 w 869157"/>
                <a:gd name="connsiteY101" fmla="*/ 195263 h 602834"/>
                <a:gd name="connsiteX102" fmla="*/ 142875 w 869157"/>
                <a:gd name="connsiteY102" fmla="*/ 185738 h 602834"/>
                <a:gd name="connsiteX103" fmla="*/ 171450 w 869157"/>
                <a:gd name="connsiteY103" fmla="*/ 176213 h 602834"/>
                <a:gd name="connsiteX104" fmla="*/ 185738 w 869157"/>
                <a:gd name="connsiteY104" fmla="*/ 171450 h 602834"/>
                <a:gd name="connsiteX105" fmla="*/ 197644 w 869157"/>
                <a:gd name="connsiteY105" fmla="*/ 169069 h 602834"/>
                <a:gd name="connsiteX106" fmla="*/ 316707 w 869157"/>
                <a:gd name="connsiteY106" fmla="*/ 171450 h 602834"/>
                <a:gd name="connsiteX107" fmla="*/ 321469 w 869157"/>
                <a:gd name="connsiteY107" fmla="*/ 178594 h 602834"/>
                <a:gd name="connsiteX108" fmla="*/ 335757 w 869157"/>
                <a:gd name="connsiteY108" fmla="*/ 188119 h 602834"/>
                <a:gd name="connsiteX109" fmla="*/ 354807 w 869157"/>
                <a:gd name="connsiteY109" fmla="*/ 183356 h 602834"/>
                <a:gd name="connsiteX110" fmla="*/ 361950 w 869157"/>
                <a:gd name="connsiteY110" fmla="*/ 178594 h 602834"/>
                <a:gd name="connsiteX111" fmla="*/ 385763 w 869157"/>
                <a:gd name="connsiteY111" fmla="*/ 150019 h 602834"/>
                <a:gd name="connsiteX112" fmla="*/ 390525 w 869157"/>
                <a:gd name="connsiteY112" fmla="*/ 142875 h 602834"/>
                <a:gd name="connsiteX113" fmla="*/ 392907 w 869157"/>
                <a:gd name="connsiteY113" fmla="*/ 135731 h 602834"/>
                <a:gd name="connsiteX114" fmla="*/ 402432 w 869157"/>
                <a:gd name="connsiteY114" fmla="*/ 121444 h 602834"/>
                <a:gd name="connsiteX115" fmla="*/ 409575 w 869157"/>
                <a:gd name="connsiteY115" fmla="*/ 119063 h 602834"/>
                <a:gd name="connsiteX116" fmla="*/ 431007 w 869157"/>
                <a:gd name="connsiteY116" fmla="*/ 102394 h 602834"/>
                <a:gd name="connsiteX117" fmla="*/ 438150 w 869157"/>
                <a:gd name="connsiteY117" fmla="*/ 97631 h 602834"/>
                <a:gd name="connsiteX118" fmla="*/ 452438 w 869157"/>
                <a:gd name="connsiteY118" fmla="*/ 92869 h 602834"/>
                <a:gd name="connsiteX119" fmla="*/ 459582 w 869157"/>
                <a:gd name="connsiteY119" fmla="*/ 88106 h 602834"/>
                <a:gd name="connsiteX120" fmla="*/ 473869 w 869157"/>
                <a:gd name="connsiteY120" fmla="*/ 83344 h 602834"/>
                <a:gd name="connsiteX121" fmla="*/ 490538 w 869157"/>
                <a:gd name="connsiteY121" fmla="*/ 78581 h 602834"/>
                <a:gd name="connsiteX122" fmla="*/ 516732 w 869157"/>
                <a:gd name="connsiteY122" fmla="*/ 66675 h 602834"/>
                <a:gd name="connsiteX123" fmla="*/ 523875 w 869157"/>
                <a:gd name="connsiteY123" fmla="*/ 64294 h 602834"/>
                <a:gd name="connsiteX124" fmla="*/ 531019 w 869157"/>
                <a:gd name="connsiteY124" fmla="*/ 61913 h 602834"/>
                <a:gd name="connsiteX125" fmla="*/ 547688 w 869157"/>
                <a:gd name="connsiteY125" fmla="*/ 54769 h 602834"/>
                <a:gd name="connsiteX126" fmla="*/ 554832 w 869157"/>
                <a:gd name="connsiteY126" fmla="*/ 52388 h 602834"/>
                <a:gd name="connsiteX127" fmla="*/ 564357 w 869157"/>
                <a:gd name="connsiteY127" fmla="*/ 50006 h 602834"/>
                <a:gd name="connsiteX128" fmla="*/ 571500 w 869157"/>
                <a:gd name="connsiteY128" fmla="*/ 47625 h 602834"/>
                <a:gd name="connsiteX129" fmla="*/ 583407 w 869157"/>
                <a:gd name="connsiteY129" fmla="*/ 45244 h 602834"/>
                <a:gd name="connsiteX130" fmla="*/ 592932 w 869157"/>
                <a:gd name="connsiteY130" fmla="*/ 42863 h 602834"/>
                <a:gd name="connsiteX131" fmla="*/ 609600 w 869157"/>
                <a:gd name="connsiteY131" fmla="*/ 33338 h 602834"/>
                <a:gd name="connsiteX132" fmla="*/ 623888 w 869157"/>
                <a:gd name="connsiteY132" fmla="*/ 26194 h 602834"/>
                <a:gd name="connsiteX133" fmla="*/ 631032 w 869157"/>
                <a:gd name="connsiteY133" fmla="*/ 21431 h 602834"/>
                <a:gd name="connsiteX134" fmla="*/ 638176 w 869157"/>
                <a:gd name="connsiteY134" fmla="*/ 0 h 602834"/>
                <a:gd name="connsiteX0" fmla="*/ 638176 w 869157"/>
                <a:gd name="connsiteY0" fmla="*/ 1852 h 604686"/>
                <a:gd name="connsiteX1" fmla="*/ 642938 w 869157"/>
                <a:gd name="connsiteY1" fmla="*/ 4233 h 604686"/>
                <a:gd name="connsiteX2" fmla="*/ 645319 w 869157"/>
                <a:gd name="connsiteY2" fmla="*/ 20902 h 604686"/>
                <a:gd name="connsiteX3" fmla="*/ 650082 w 869157"/>
                <a:gd name="connsiteY3" fmla="*/ 30427 h 604686"/>
                <a:gd name="connsiteX4" fmla="*/ 654844 w 869157"/>
                <a:gd name="connsiteY4" fmla="*/ 47096 h 604686"/>
                <a:gd name="connsiteX5" fmla="*/ 661988 w 869157"/>
                <a:gd name="connsiteY5" fmla="*/ 116152 h 604686"/>
                <a:gd name="connsiteX6" fmla="*/ 669132 w 869157"/>
                <a:gd name="connsiteY6" fmla="*/ 123296 h 604686"/>
                <a:gd name="connsiteX7" fmla="*/ 676275 w 869157"/>
                <a:gd name="connsiteY7" fmla="*/ 128058 h 604686"/>
                <a:gd name="connsiteX8" fmla="*/ 681038 w 869157"/>
                <a:gd name="connsiteY8" fmla="*/ 142346 h 604686"/>
                <a:gd name="connsiteX9" fmla="*/ 683419 w 869157"/>
                <a:gd name="connsiteY9" fmla="*/ 161396 h 604686"/>
                <a:gd name="connsiteX10" fmla="*/ 688182 w 869157"/>
                <a:gd name="connsiteY10" fmla="*/ 168540 h 604686"/>
                <a:gd name="connsiteX11" fmla="*/ 702469 w 869157"/>
                <a:gd name="connsiteY11" fmla="*/ 170921 h 604686"/>
                <a:gd name="connsiteX12" fmla="*/ 719138 w 869157"/>
                <a:gd name="connsiteY12" fmla="*/ 175683 h 604686"/>
                <a:gd name="connsiteX13" fmla="*/ 723900 w 869157"/>
                <a:gd name="connsiteY13" fmla="*/ 189971 h 604686"/>
                <a:gd name="connsiteX14" fmla="*/ 726282 w 869157"/>
                <a:gd name="connsiteY14" fmla="*/ 201877 h 604686"/>
                <a:gd name="connsiteX15" fmla="*/ 731044 w 869157"/>
                <a:gd name="connsiteY15" fmla="*/ 209021 h 604686"/>
                <a:gd name="connsiteX16" fmla="*/ 735807 w 869157"/>
                <a:gd name="connsiteY16" fmla="*/ 223308 h 604686"/>
                <a:gd name="connsiteX17" fmla="*/ 738188 w 869157"/>
                <a:gd name="connsiteY17" fmla="*/ 297127 h 604686"/>
                <a:gd name="connsiteX18" fmla="*/ 745332 w 869157"/>
                <a:gd name="connsiteY18" fmla="*/ 320940 h 604686"/>
                <a:gd name="connsiteX19" fmla="*/ 754857 w 869157"/>
                <a:gd name="connsiteY19" fmla="*/ 328083 h 604686"/>
                <a:gd name="connsiteX20" fmla="*/ 757238 w 869157"/>
                <a:gd name="connsiteY20" fmla="*/ 335227 h 604686"/>
                <a:gd name="connsiteX21" fmla="*/ 762000 w 869157"/>
                <a:gd name="connsiteY21" fmla="*/ 351896 h 604686"/>
                <a:gd name="connsiteX22" fmla="*/ 766763 w 869157"/>
                <a:gd name="connsiteY22" fmla="*/ 359040 h 604686"/>
                <a:gd name="connsiteX23" fmla="*/ 771525 w 869157"/>
                <a:gd name="connsiteY23" fmla="*/ 375708 h 604686"/>
                <a:gd name="connsiteX24" fmla="*/ 778669 w 869157"/>
                <a:gd name="connsiteY24" fmla="*/ 378090 h 604686"/>
                <a:gd name="connsiteX25" fmla="*/ 792957 w 869157"/>
                <a:gd name="connsiteY25" fmla="*/ 387615 h 604686"/>
                <a:gd name="connsiteX26" fmla="*/ 802482 w 869157"/>
                <a:gd name="connsiteY26" fmla="*/ 409046 h 604686"/>
                <a:gd name="connsiteX27" fmla="*/ 809625 w 869157"/>
                <a:gd name="connsiteY27" fmla="*/ 411427 h 604686"/>
                <a:gd name="connsiteX28" fmla="*/ 823913 w 869157"/>
                <a:gd name="connsiteY28" fmla="*/ 425715 h 604686"/>
                <a:gd name="connsiteX29" fmla="*/ 835819 w 869157"/>
                <a:gd name="connsiteY29" fmla="*/ 440002 h 604686"/>
                <a:gd name="connsiteX30" fmla="*/ 838200 w 869157"/>
                <a:gd name="connsiteY30" fmla="*/ 451908 h 604686"/>
                <a:gd name="connsiteX31" fmla="*/ 840582 w 869157"/>
                <a:gd name="connsiteY31" fmla="*/ 497152 h 604686"/>
                <a:gd name="connsiteX32" fmla="*/ 845344 w 869157"/>
                <a:gd name="connsiteY32" fmla="*/ 532871 h 604686"/>
                <a:gd name="connsiteX33" fmla="*/ 852488 w 869157"/>
                <a:gd name="connsiteY33" fmla="*/ 554302 h 604686"/>
                <a:gd name="connsiteX34" fmla="*/ 854869 w 869157"/>
                <a:gd name="connsiteY34" fmla="*/ 561446 h 604686"/>
                <a:gd name="connsiteX35" fmla="*/ 862013 w 869157"/>
                <a:gd name="connsiteY35" fmla="*/ 566208 h 604686"/>
                <a:gd name="connsiteX36" fmla="*/ 869157 w 869157"/>
                <a:gd name="connsiteY36" fmla="*/ 580496 h 604686"/>
                <a:gd name="connsiteX37" fmla="*/ 866775 w 869157"/>
                <a:gd name="connsiteY37" fmla="*/ 587640 h 604686"/>
                <a:gd name="connsiteX38" fmla="*/ 852488 w 869157"/>
                <a:gd name="connsiteY38" fmla="*/ 592402 h 604686"/>
                <a:gd name="connsiteX39" fmla="*/ 845344 w 869157"/>
                <a:gd name="connsiteY39" fmla="*/ 597165 h 604686"/>
                <a:gd name="connsiteX40" fmla="*/ 842963 w 869157"/>
                <a:gd name="connsiteY40" fmla="*/ 604308 h 604686"/>
                <a:gd name="connsiteX41" fmla="*/ 819150 w 869157"/>
                <a:gd name="connsiteY41" fmla="*/ 601927 h 604686"/>
                <a:gd name="connsiteX42" fmla="*/ 816769 w 869157"/>
                <a:gd name="connsiteY42" fmla="*/ 594783 h 604686"/>
                <a:gd name="connsiteX43" fmla="*/ 812007 w 869157"/>
                <a:gd name="connsiteY43" fmla="*/ 570971 h 604686"/>
                <a:gd name="connsiteX44" fmla="*/ 797719 w 869157"/>
                <a:gd name="connsiteY44" fmla="*/ 559065 h 604686"/>
                <a:gd name="connsiteX45" fmla="*/ 790575 w 869157"/>
                <a:gd name="connsiteY45" fmla="*/ 544777 h 604686"/>
                <a:gd name="connsiteX46" fmla="*/ 788194 w 869157"/>
                <a:gd name="connsiteY46" fmla="*/ 537633 h 604686"/>
                <a:gd name="connsiteX47" fmla="*/ 785813 w 869157"/>
                <a:gd name="connsiteY47" fmla="*/ 501915 h 604686"/>
                <a:gd name="connsiteX48" fmla="*/ 783432 w 869157"/>
                <a:gd name="connsiteY48" fmla="*/ 494771 h 604686"/>
                <a:gd name="connsiteX49" fmla="*/ 781050 w 869157"/>
                <a:gd name="connsiteY49" fmla="*/ 482865 h 604686"/>
                <a:gd name="connsiteX50" fmla="*/ 771525 w 869157"/>
                <a:gd name="connsiteY50" fmla="*/ 456671 h 604686"/>
                <a:gd name="connsiteX51" fmla="*/ 709613 w 869157"/>
                <a:gd name="connsiteY51" fmla="*/ 454290 h 604686"/>
                <a:gd name="connsiteX52" fmla="*/ 707232 w 869157"/>
                <a:gd name="connsiteY52" fmla="*/ 447146 h 604686"/>
                <a:gd name="connsiteX53" fmla="*/ 697707 w 869157"/>
                <a:gd name="connsiteY53" fmla="*/ 432858 h 604686"/>
                <a:gd name="connsiteX54" fmla="*/ 692944 w 869157"/>
                <a:gd name="connsiteY54" fmla="*/ 418571 h 604686"/>
                <a:gd name="connsiteX55" fmla="*/ 690563 w 869157"/>
                <a:gd name="connsiteY55" fmla="*/ 411427 h 604686"/>
                <a:gd name="connsiteX56" fmla="*/ 688182 w 869157"/>
                <a:gd name="connsiteY56" fmla="*/ 404283 h 604686"/>
                <a:gd name="connsiteX57" fmla="*/ 538163 w 869157"/>
                <a:gd name="connsiteY57" fmla="*/ 401902 h 604686"/>
                <a:gd name="connsiteX58" fmla="*/ 531019 w 869157"/>
                <a:gd name="connsiteY58" fmla="*/ 397140 h 604686"/>
                <a:gd name="connsiteX59" fmla="*/ 523875 w 869157"/>
                <a:gd name="connsiteY59" fmla="*/ 394758 h 604686"/>
                <a:gd name="connsiteX60" fmla="*/ 514350 w 869157"/>
                <a:gd name="connsiteY60" fmla="*/ 389996 h 604686"/>
                <a:gd name="connsiteX61" fmla="*/ 509588 w 869157"/>
                <a:gd name="connsiteY61" fmla="*/ 382852 h 604686"/>
                <a:gd name="connsiteX62" fmla="*/ 442913 w 869157"/>
                <a:gd name="connsiteY62" fmla="*/ 370946 h 604686"/>
                <a:gd name="connsiteX63" fmla="*/ 440532 w 869157"/>
                <a:gd name="connsiteY63" fmla="*/ 351896 h 604686"/>
                <a:gd name="connsiteX64" fmla="*/ 438150 w 869157"/>
                <a:gd name="connsiteY64" fmla="*/ 344752 h 604686"/>
                <a:gd name="connsiteX65" fmla="*/ 409575 w 869157"/>
                <a:gd name="connsiteY65" fmla="*/ 342371 h 604686"/>
                <a:gd name="connsiteX66" fmla="*/ 397669 w 869157"/>
                <a:gd name="connsiteY66" fmla="*/ 337608 h 604686"/>
                <a:gd name="connsiteX67" fmla="*/ 388144 w 869157"/>
                <a:gd name="connsiteY67" fmla="*/ 332846 h 604686"/>
                <a:gd name="connsiteX68" fmla="*/ 371475 w 869157"/>
                <a:gd name="connsiteY68" fmla="*/ 328083 h 604686"/>
                <a:gd name="connsiteX69" fmla="*/ 357188 w 869157"/>
                <a:gd name="connsiteY69" fmla="*/ 323321 h 604686"/>
                <a:gd name="connsiteX70" fmla="*/ 350044 w 869157"/>
                <a:gd name="connsiteY70" fmla="*/ 320940 h 604686"/>
                <a:gd name="connsiteX71" fmla="*/ 342900 w 869157"/>
                <a:gd name="connsiteY71" fmla="*/ 306652 h 604686"/>
                <a:gd name="connsiteX72" fmla="*/ 328613 w 869157"/>
                <a:gd name="connsiteY72" fmla="*/ 301890 h 604686"/>
                <a:gd name="connsiteX73" fmla="*/ 247650 w 869157"/>
                <a:gd name="connsiteY73" fmla="*/ 304271 h 604686"/>
                <a:gd name="connsiteX74" fmla="*/ 240507 w 869157"/>
                <a:gd name="connsiteY74" fmla="*/ 306652 h 604686"/>
                <a:gd name="connsiteX75" fmla="*/ 235744 w 869157"/>
                <a:gd name="connsiteY75" fmla="*/ 323321 h 604686"/>
                <a:gd name="connsiteX76" fmla="*/ 230982 w 869157"/>
                <a:gd name="connsiteY76" fmla="*/ 337608 h 604686"/>
                <a:gd name="connsiteX77" fmla="*/ 140494 w 869157"/>
                <a:gd name="connsiteY77" fmla="*/ 339990 h 604686"/>
                <a:gd name="connsiteX78" fmla="*/ 121444 w 869157"/>
                <a:gd name="connsiteY78" fmla="*/ 342371 h 604686"/>
                <a:gd name="connsiteX79" fmla="*/ 111919 w 869157"/>
                <a:gd name="connsiteY79" fmla="*/ 344752 h 604686"/>
                <a:gd name="connsiteX80" fmla="*/ 104775 w 869157"/>
                <a:gd name="connsiteY80" fmla="*/ 366183 h 604686"/>
                <a:gd name="connsiteX81" fmla="*/ 100013 w 869157"/>
                <a:gd name="connsiteY81" fmla="*/ 373327 h 604686"/>
                <a:gd name="connsiteX82" fmla="*/ 90488 w 869157"/>
                <a:gd name="connsiteY82" fmla="*/ 375708 h 604686"/>
                <a:gd name="connsiteX83" fmla="*/ 66675 w 869157"/>
                <a:gd name="connsiteY83" fmla="*/ 378090 h 604686"/>
                <a:gd name="connsiteX84" fmla="*/ 45244 w 869157"/>
                <a:gd name="connsiteY84" fmla="*/ 387615 h 604686"/>
                <a:gd name="connsiteX85" fmla="*/ 38100 w 869157"/>
                <a:gd name="connsiteY85" fmla="*/ 411427 h 604686"/>
                <a:gd name="connsiteX86" fmla="*/ 16669 w 869157"/>
                <a:gd name="connsiteY86" fmla="*/ 418571 h 604686"/>
                <a:gd name="connsiteX87" fmla="*/ 9525 w 869157"/>
                <a:gd name="connsiteY87" fmla="*/ 420952 h 604686"/>
                <a:gd name="connsiteX88" fmla="*/ 0 w 869157"/>
                <a:gd name="connsiteY88" fmla="*/ 423333 h 604686"/>
                <a:gd name="connsiteX89" fmla="*/ 9525 w 869157"/>
                <a:gd name="connsiteY89" fmla="*/ 370946 h 604686"/>
                <a:gd name="connsiteX90" fmla="*/ 11907 w 869157"/>
                <a:gd name="connsiteY90" fmla="*/ 363802 h 604686"/>
                <a:gd name="connsiteX91" fmla="*/ 19050 w 869157"/>
                <a:gd name="connsiteY91" fmla="*/ 344752 h 604686"/>
                <a:gd name="connsiteX92" fmla="*/ 23813 w 869157"/>
                <a:gd name="connsiteY92" fmla="*/ 320940 h 604686"/>
                <a:gd name="connsiteX93" fmla="*/ 28575 w 869157"/>
                <a:gd name="connsiteY93" fmla="*/ 306652 h 604686"/>
                <a:gd name="connsiteX94" fmla="*/ 30957 w 869157"/>
                <a:gd name="connsiteY94" fmla="*/ 292365 h 604686"/>
                <a:gd name="connsiteX95" fmla="*/ 35719 w 869157"/>
                <a:gd name="connsiteY95" fmla="*/ 275696 h 604686"/>
                <a:gd name="connsiteX96" fmla="*/ 40482 w 869157"/>
                <a:gd name="connsiteY96" fmla="*/ 247121 h 604686"/>
                <a:gd name="connsiteX97" fmla="*/ 45244 w 869157"/>
                <a:gd name="connsiteY97" fmla="*/ 239977 h 604686"/>
                <a:gd name="connsiteX98" fmla="*/ 50007 w 869157"/>
                <a:gd name="connsiteY98" fmla="*/ 225690 h 604686"/>
                <a:gd name="connsiteX99" fmla="*/ 61913 w 869157"/>
                <a:gd name="connsiteY99" fmla="*/ 209021 h 604686"/>
                <a:gd name="connsiteX100" fmla="*/ 69057 w 869157"/>
                <a:gd name="connsiteY100" fmla="*/ 204258 h 604686"/>
                <a:gd name="connsiteX101" fmla="*/ 73819 w 869157"/>
                <a:gd name="connsiteY101" fmla="*/ 197115 h 604686"/>
                <a:gd name="connsiteX102" fmla="*/ 142875 w 869157"/>
                <a:gd name="connsiteY102" fmla="*/ 187590 h 604686"/>
                <a:gd name="connsiteX103" fmla="*/ 171450 w 869157"/>
                <a:gd name="connsiteY103" fmla="*/ 178065 h 604686"/>
                <a:gd name="connsiteX104" fmla="*/ 185738 w 869157"/>
                <a:gd name="connsiteY104" fmla="*/ 173302 h 604686"/>
                <a:gd name="connsiteX105" fmla="*/ 197644 w 869157"/>
                <a:gd name="connsiteY105" fmla="*/ 170921 h 604686"/>
                <a:gd name="connsiteX106" fmla="*/ 316707 w 869157"/>
                <a:gd name="connsiteY106" fmla="*/ 173302 h 604686"/>
                <a:gd name="connsiteX107" fmla="*/ 321469 w 869157"/>
                <a:gd name="connsiteY107" fmla="*/ 180446 h 604686"/>
                <a:gd name="connsiteX108" fmla="*/ 335757 w 869157"/>
                <a:gd name="connsiteY108" fmla="*/ 189971 h 604686"/>
                <a:gd name="connsiteX109" fmla="*/ 354807 w 869157"/>
                <a:gd name="connsiteY109" fmla="*/ 185208 h 604686"/>
                <a:gd name="connsiteX110" fmla="*/ 361950 w 869157"/>
                <a:gd name="connsiteY110" fmla="*/ 180446 h 604686"/>
                <a:gd name="connsiteX111" fmla="*/ 385763 w 869157"/>
                <a:gd name="connsiteY111" fmla="*/ 151871 h 604686"/>
                <a:gd name="connsiteX112" fmla="*/ 390525 w 869157"/>
                <a:gd name="connsiteY112" fmla="*/ 144727 h 604686"/>
                <a:gd name="connsiteX113" fmla="*/ 392907 w 869157"/>
                <a:gd name="connsiteY113" fmla="*/ 137583 h 604686"/>
                <a:gd name="connsiteX114" fmla="*/ 402432 w 869157"/>
                <a:gd name="connsiteY114" fmla="*/ 123296 h 604686"/>
                <a:gd name="connsiteX115" fmla="*/ 409575 w 869157"/>
                <a:gd name="connsiteY115" fmla="*/ 120915 h 604686"/>
                <a:gd name="connsiteX116" fmla="*/ 431007 w 869157"/>
                <a:gd name="connsiteY116" fmla="*/ 104246 h 604686"/>
                <a:gd name="connsiteX117" fmla="*/ 438150 w 869157"/>
                <a:gd name="connsiteY117" fmla="*/ 99483 h 604686"/>
                <a:gd name="connsiteX118" fmla="*/ 452438 w 869157"/>
                <a:gd name="connsiteY118" fmla="*/ 94721 h 604686"/>
                <a:gd name="connsiteX119" fmla="*/ 459582 w 869157"/>
                <a:gd name="connsiteY119" fmla="*/ 89958 h 604686"/>
                <a:gd name="connsiteX120" fmla="*/ 473869 w 869157"/>
                <a:gd name="connsiteY120" fmla="*/ 85196 h 604686"/>
                <a:gd name="connsiteX121" fmla="*/ 490538 w 869157"/>
                <a:gd name="connsiteY121" fmla="*/ 80433 h 604686"/>
                <a:gd name="connsiteX122" fmla="*/ 516732 w 869157"/>
                <a:gd name="connsiteY122" fmla="*/ 68527 h 604686"/>
                <a:gd name="connsiteX123" fmla="*/ 523875 w 869157"/>
                <a:gd name="connsiteY123" fmla="*/ 66146 h 604686"/>
                <a:gd name="connsiteX124" fmla="*/ 531019 w 869157"/>
                <a:gd name="connsiteY124" fmla="*/ 63765 h 604686"/>
                <a:gd name="connsiteX125" fmla="*/ 547688 w 869157"/>
                <a:gd name="connsiteY125" fmla="*/ 56621 h 604686"/>
                <a:gd name="connsiteX126" fmla="*/ 554832 w 869157"/>
                <a:gd name="connsiteY126" fmla="*/ 54240 h 604686"/>
                <a:gd name="connsiteX127" fmla="*/ 564357 w 869157"/>
                <a:gd name="connsiteY127" fmla="*/ 51858 h 604686"/>
                <a:gd name="connsiteX128" fmla="*/ 571500 w 869157"/>
                <a:gd name="connsiteY128" fmla="*/ 49477 h 604686"/>
                <a:gd name="connsiteX129" fmla="*/ 583407 w 869157"/>
                <a:gd name="connsiteY129" fmla="*/ 47096 h 604686"/>
                <a:gd name="connsiteX130" fmla="*/ 592932 w 869157"/>
                <a:gd name="connsiteY130" fmla="*/ 44715 h 604686"/>
                <a:gd name="connsiteX131" fmla="*/ 609600 w 869157"/>
                <a:gd name="connsiteY131" fmla="*/ 35190 h 604686"/>
                <a:gd name="connsiteX132" fmla="*/ 623888 w 869157"/>
                <a:gd name="connsiteY132" fmla="*/ 28046 h 604686"/>
                <a:gd name="connsiteX133" fmla="*/ 638176 w 869157"/>
                <a:gd name="connsiteY133" fmla="*/ 1852 h 604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869157" h="604686">
                  <a:moveTo>
                    <a:pt x="638176" y="1852"/>
                  </a:moveTo>
                  <a:cubicBezTo>
                    <a:pt x="641351" y="-2117"/>
                    <a:pt x="641748" y="1058"/>
                    <a:pt x="642938" y="4233"/>
                  </a:cubicBezTo>
                  <a:cubicBezTo>
                    <a:pt x="644128" y="7408"/>
                    <a:pt x="643842" y="15487"/>
                    <a:pt x="645319" y="20902"/>
                  </a:cubicBezTo>
                  <a:cubicBezTo>
                    <a:pt x="646253" y="24327"/>
                    <a:pt x="648684" y="27164"/>
                    <a:pt x="650082" y="30427"/>
                  </a:cubicBezTo>
                  <a:cubicBezTo>
                    <a:pt x="652131" y="35208"/>
                    <a:pt x="653636" y="42265"/>
                    <a:pt x="654844" y="47096"/>
                  </a:cubicBezTo>
                  <a:cubicBezTo>
                    <a:pt x="655920" y="75066"/>
                    <a:pt x="645965" y="96924"/>
                    <a:pt x="661988" y="116152"/>
                  </a:cubicBezTo>
                  <a:cubicBezTo>
                    <a:pt x="664144" y="118739"/>
                    <a:pt x="666545" y="121140"/>
                    <a:pt x="669132" y="123296"/>
                  </a:cubicBezTo>
                  <a:cubicBezTo>
                    <a:pt x="671330" y="125128"/>
                    <a:pt x="673894" y="126471"/>
                    <a:pt x="676275" y="128058"/>
                  </a:cubicBezTo>
                  <a:cubicBezTo>
                    <a:pt x="677863" y="132821"/>
                    <a:pt x="680415" y="137364"/>
                    <a:pt x="681038" y="142346"/>
                  </a:cubicBezTo>
                  <a:cubicBezTo>
                    <a:pt x="681832" y="148696"/>
                    <a:pt x="681735" y="155222"/>
                    <a:pt x="683419" y="161396"/>
                  </a:cubicBezTo>
                  <a:cubicBezTo>
                    <a:pt x="684172" y="164157"/>
                    <a:pt x="685622" y="167260"/>
                    <a:pt x="688182" y="168540"/>
                  </a:cubicBezTo>
                  <a:cubicBezTo>
                    <a:pt x="692500" y="170699"/>
                    <a:pt x="697735" y="169974"/>
                    <a:pt x="702469" y="170921"/>
                  </a:cubicBezTo>
                  <a:cubicBezTo>
                    <a:pt x="709944" y="172416"/>
                    <a:pt x="712329" y="173414"/>
                    <a:pt x="719138" y="175683"/>
                  </a:cubicBezTo>
                  <a:cubicBezTo>
                    <a:pt x="720725" y="180446"/>
                    <a:pt x="722915" y="185048"/>
                    <a:pt x="723900" y="189971"/>
                  </a:cubicBezTo>
                  <a:cubicBezTo>
                    <a:pt x="724694" y="193940"/>
                    <a:pt x="724861" y="198087"/>
                    <a:pt x="726282" y="201877"/>
                  </a:cubicBezTo>
                  <a:cubicBezTo>
                    <a:pt x="727287" y="204557"/>
                    <a:pt x="729882" y="206406"/>
                    <a:pt x="731044" y="209021"/>
                  </a:cubicBezTo>
                  <a:cubicBezTo>
                    <a:pt x="733083" y="213608"/>
                    <a:pt x="735807" y="223308"/>
                    <a:pt x="735807" y="223308"/>
                  </a:cubicBezTo>
                  <a:cubicBezTo>
                    <a:pt x="736601" y="247914"/>
                    <a:pt x="736784" y="272548"/>
                    <a:pt x="738188" y="297127"/>
                  </a:cubicBezTo>
                  <a:cubicBezTo>
                    <a:pt x="738379" y="300463"/>
                    <a:pt x="744762" y="320512"/>
                    <a:pt x="745332" y="320940"/>
                  </a:cubicBezTo>
                  <a:lnTo>
                    <a:pt x="754857" y="328083"/>
                  </a:lnTo>
                  <a:cubicBezTo>
                    <a:pt x="755651" y="330464"/>
                    <a:pt x="756548" y="332813"/>
                    <a:pt x="757238" y="335227"/>
                  </a:cubicBezTo>
                  <a:cubicBezTo>
                    <a:pt x="758255" y="338786"/>
                    <a:pt x="760098" y="348091"/>
                    <a:pt x="762000" y="351896"/>
                  </a:cubicBezTo>
                  <a:cubicBezTo>
                    <a:pt x="763280" y="354456"/>
                    <a:pt x="765175" y="356659"/>
                    <a:pt x="766763" y="359040"/>
                  </a:cubicBezTo>
                  <a:cubicBezTo>
                    <a:pt x="766784" y="359122"/>
                    <a:pt x="770386" y="374569"/>
                    <a:pt x="771525" y="375708"/>
                  </a:cubicBezTo>
                  <a:cubicBezTo>
                    <a:pt x="773300" y="377483"/>
                    <a:pt x="776475" y="376871"/>
                    <a:pt x="778669" y="378090"/>
                  </a:cubicBezTo>
                  <a:cubicBezTo>
                    <a:pt x="783673" y="380870"/>
                    <a:pt x="792957" y="387615"/>
                    <a:pt x="792957" y="387615"/>
                  </a:cubicBezTo>
                  <a:cubicBezTo>
                    <a:pt x="794413" y="391983"/>
                    <a:pt x="797335" y="404928"/>
                    <a:pt x="802482" y="409046"/>
                  </a:cubicBezTo>
                  <a:cubicBezTo>
                    <a:pt x="804442" y="410614"/>
                    <a:pt x="807244" y="410633"/>
                    <a:pt x="809625" y="411427"/>
                  </a:cubicBezTo>
                  <a:cubicBezTo>
                    <a:pt x="814388" y="416190"/>
                    <a:pt x="820177" y="420111"/>
                    <a:pt x="823913" y="425715"/>
                  </a:cubicBezTo>
                  <a:cubicBezTo>
                    <a:pt x="830543" y="435660"/>
                    <a:pt x="826652" y="430835"/>
                    <a:pt x="835819" y="440002"/>
                  </a:cubicBezTo>
                  <a:cubicBezTo>
                    <a:pt x="836613" y="443971"/>
                    <a:pt x="837864" y="447875"/>
                    <a:pt x="838200" y="451908"/>
                  </a:cubicBezTo>
                  <a:cubicBezTo>
                    <a:pt x="839454" y="466958"/>
                    <a:pt x="839543" y="482086"/>
                    <a:pt x="840582" y="497152"/>
                  </a:cubicBezTo>
                  <a:cubicBezTo>
                    <a:pt x="841252" y="506870"/>
                    <a:pt x="842471" y="522337"/>
                    <a:pt x="845344" y="532871"/>
                  </a:cubicBezTo>
                  <a:cubicBezTo>
                    <a:pt x="847325" y="540136"/>
                    <a:pt x="850107" y="547158"/>
                    <a:pt x="852488" y="554302"/>
                  </a:cubicBezTo>
                  <a:cubicBezTo>
                    <a:pt x="853282" y="556683"/>
                    <a:pt x="852780" y="560054"/>
                    <a:pt x="854869" y="561446"/>
                  </a:cubicBezTo>
                  <a:lnTo>
                    <a:pt x="862013" y="566208"/>
                  </a:lnTo>
                  <a:cubicBezTo>
                    <a:pt x="864420" y="569818"/>
                    <a:pt x="869157" y="575569"/>
                    <a:pt x="869157" y="580496"/>
                  </a:cubicBezTo>
                  <a:cubicBezTo>
                    <a:pt x="869157" y="583006"/>
                    <a:pt x="868818" y="586181"/>
                    <a:pt x="866775" y="587640"/>
                  </a:cubicBezTo>
                  <a:cubicBezTo>
                    <a:pt x="862690" y="590558"/>
                    <a:pt x="852488" y="592402"/>
                    <a:pt x="852488" y="592402"/>
                  </a:cubicBezTo>
                  <a:cubicBezTo>
                    <a:pt x="850107" y="593990"/>
                    <a:pt x="847132" y="594930"/>
                    <a:pt x="845344" y="597165"/>
                  </a:cubicBezTo>
                  <a:cubicBezTo>
                    <a:pt x="843776" y="599125"/>
                    <a:pt x="845432" y="603859"/>
                    <a:pt x="842963" y="604308"/>
                  </a:cubicBezTo>
                  <a:cubicBezTo>
                    <a:pt x="835114" y="605735"/>
                    <a:pt x="827088" y="602721"/>
                    <a:pt x="819150" y="601927"/>
                  </a:cubicBezTo>
                  <a:cubicBezTo>
                    <a:pt x="818356" y="599546"/>
                    <a:pt x="817261" y="597244"/>
                    <a:pt x="816769" y="594783"/>
                  </a:cubicBezTo>
                  <a:cubicBezTo>
                    <a:pt x="816452" y="593200"/>
                    <a:pt x="815081" y="575581"/>
                    <a:pt x="812007" y="570971"/>
                  </a:cubicBezTo>
                  <a:cubicBezTo>
                    <a:pt x="808340" y="565470"/>
                    <a:pt x="802991" y="562579"/>
                    <a:pt x="797719" y="559065"/>
                  </a:cubicBezTo>
                  <a:cubicBezTo>
                    <a:pt x="791734" y="541109"/>
                    <a:pt x="799807" y="563242"/>
                    <a:pt x="790575" y="544777"/>
                  </a:cubicBezTo>
                  <a:cubicBezTo>
                    <a:pt x="789452" y="542532"/>
                    <a:pt x="788988" y="540014"/>
                    <a:pt x="788194" y="537633"/>
                  </a:cubicBezTo>
                  <a:cubicBezTo>
                    <a:pt x="787400" y="525727"/>
                    <a:pt x="787131" y="513774"/>
                    <a:pt x="785813" y="501915"/>
                  </a:cubicBezTo>
                  <a:cubicBezTo>
                    <a:pt x="785536" y="499420"/>
                    <a:pt x="784041" y="497206"/>
                    <a:pt x="783432" y="494771"/>
                  </a:cubicBezTo>
                  <a:cubicBezTo>
                    <a:pt x="782450" y="490845"/>
                    <a:pt x="781622" y="486872"/>
                    <a:pt x="781050" y="482865"/>
                  </a:cubicBezTo>
                  <a:cubicBezTo>
                    <a:pt x="780262" y="477350"/>
                    <a:pt x="783890" y="457950"/>
                    <a:pt x="771525" y="456671"/>
                  </a:cubicBezTo>
                  <a:cubicBezTo>
                    <a:pt x="750982" y="454546"/>
                    <a:pt x="730250" y="455084"/>
                    <a:pt x="709613" y="454290"/>
                  </a:cubicBezTo>
                  <a:cubicBezTo>
                    <a:pt x="708819" y="451909"/>
                    <a:pt x="708451" y="449340"/>
                    <a:pt x="707232" y="447146"/>
                  </a:cubicBezTo>
                  <a:cubicBezTo>
                    <a:pt x="704452" y="442142"/>
                    <a:pt x="699517" y="438288"/>
                    <a:pt x="697707" y="432858"/>
                  </a:cubicBezTo>
                  <a:lnTo>
                    <a:pt x="692944" y="418571"/>
                  </a:lnTo>
                  <a:lnTo>
                    <a:pt x="690563" y="411427"/>
                  </a:lnTo>
                  <a:lnTo>
                    <a:pt x="688182" y="404283"/>
                  </a:lnTo>
                  <a:cubicBezTo>
                    <a:pt x="669313" y="404633"/>
                    <a:pt x="581465" y="416336"/>
                    <a:pt x="538163" y="401902"/>
                  </a:cubicBezTo>
                  <a:cubicBezTo>
                    <a:pt x="535448" y="400997"/>
                    <a:pt x="533579" y="398420"/>
                    <a:pt x="531019" y="397140"/>
                  </a:cubicBezTo>
                  <a:cubicBezTo>
                    <a:pt x="528774" y="396017"/>
                    <a:pt x="526182" y="395747"/>
                    <a:pt x="523875" y="394758"/>
                  </a:cubicBezTo>
                  <a:cubicBezTo>
                    <a:pt x="520612" y="393360"/>
                    <a:pt x="517525" y="391583"/>
                    <a:pt x="514350" y="389996"/>
                  </a:cubicBezTo>
                  <a:cubicBezTo>
                    <a:pt x="512763" y="387615"/>
                    <a:pt x="511742" y="384737"/>
                    <a:pt x="509588" y="382852"/>
                  </a:cubicBezTo>
                  <a:cubicBezTo>
                    <a:pt x="487998" y="363960"/>
                    <a:pt x="478901" y="372582"/>
                    <a:pt x="442913" y="370946"/>
                  </a:cubicBezTo>
                  <a:cubicBezTo>
                    <a:pt x="442119" y="364596"/>
                    <a:pt x="441677" y="358192"/>
                    <a:pt x="440532" y="351896"/>
                  </a:cubicBezTo>
                  <a:cubicBezTo>
                    <a:pt x="440083" y="349426"/>
                    <a:pt x="440549" y="345490"/>
                    <a:pt x="438150" y="344752"/>
                  </a:cubicBezTo>
                  <a:cubicBezTo>
                    <a:pt x="429015" y="341941"/>
                    <a:pt x="419100" y="343165"/>
                    <a:pt x="409575" y="342371"/>
                  </a:cubicBezTo>
                  <a:cubicBezTo>
                    <a:pt x="405606" y="340783"/>
                    <a:pt x="401575" y="339344"/>
                    <a:pt x="397669" y="337608"/>
                  </a:cubicBezTo>
                  <a:cubicBezTo>
                    <a:pt x="394425" y="336166"/>
                    <a:pt x="391407" y="334244"/>
                    <a:pt x="388144" y="332846"/>
                  </a:cubicBezTo>
                  <a:cubicBezTo>
                    <a:pt x="381926" y="330181"/>
                    <a:pt x="378180" y="330095"/>
                    <a:pt x="371475" y="328083"/>
                  </a:cubicBezTo>
                  <a:cubicBezTo>
                    <a:pt x="366667" y="326640"/>
                    <a:pt x="361950" y="324908"/>
                    <a:pt x="357188" y="323321"/>
                  </a:cubicBezTo>
                  <a:lnTo>
                    <a:pt x="350044" y="320940"/>
                  </a:lnTo>
                  <a:cubicBezTo>
                    <a:pt x="348746" y="317047"/>
                    <a:pt x="346788" y="309082"/>
                    <a:pt x="342900" y="306652"/>
                  </a:cubicBezTo>
                  <a:cubicBezTo>
                    <a:pt x="338643" y="303991"/>
                    <a:pt x="328613" y="301890"/>
                    <a:pt x="328613" y="301890"/>
                  </a:cubicBezTo>
                  <a:cubicBezTo>
                    <a:pt x="301625" y="302684"/>
                    <a:pt x="274610" y="302814"/>
                    <a:pt x="247650" y="304271"/>
                  </a:cubicBezTo>
                  <a:cubicBezTo>
                    <a:pt x="245144" y="304406"/>
                    <a:pt x="242282" y="304877"/>
                    <a:pt x="240507" y="306652"/>
                  </a:cubicBezTo>
                  <a:cubicBezTo>
                    <a:pt x="239362" y="307797"/>
                    <a:pt x="235771" y="323230"/>
                    <a:pt x="235744" y="323321"/>
                  </a:cubicBezTo>
                  <a:cubicBezTo>
                    <a:pt x="234302" y="328129"/>
                    <a:pt x="236000" y="337476"/>
                    <a:pt x="230982" y="337608"/>
                  </a:cubicBezTo>
                  <a:lnTo>
                    <a:pt x="140494" y="339990"/>
                  </a:lnTo>
                  <a:cubicBezTo>
                    <a:pt x="134144" y="340784"/>
                    <a:pt x="127756" y="341319"/>
                    <a:pt x="121444" y="342371"/>
                  </a:cubicBezTo>
                  <a:cubicBezTo>
                    <a:pt x="118216" y="342909"/>
                    <a:pt x="114049" y="342267"/>
                    <a:pt x="111919" y="344752"/>
                  </a:cubicBezTo>
                  <a:cubicBezTo>
                    <a:pt x="101228" y="357225"/>
                    <a:pt x="111312" y="356375"/>
                    <a:pt x="104775" y="366183"/>
                  </a:cubicBezTo>
                  <a:cubicBezTo>
                    <a:pt x="103188" y="368564"/>
                    <a:pt x="102394" y="371739"/>
                    <a:pt x="100013" y="373327"/>
                  </a:cubicBezTo>
                  <a:cubicBezTo>
                    <a:pt x="97290" y="375142"/>
                    <a:pt x="93728" y="375245"/>
                    <a:pt x="90488" y="375708"/>
                  </a:cubicBezTo>
                  <a:cubicBezTo>
                    <a:pt x="82591" y="376836"/>
                    <a:pt x="74613" y="377296"/>
                    <a:pt x="66675" y="378090"/>
                  </a:cubicBezTo>
                  <a:cubicBezTo>
                    <a:pt x="49673" y="383757"/>
                    <a:pt x="56565" y="380067"/>
                    <a:pt x="45244" y="387615"/>
                  </a:cubicBezTo>
                  <a:cubicBezTo>
                    <a:pt x="44394" y="391016"/>
                    <a:pt x="39682" y="410899"/>
                    <a:pt x="38100" y="411427"/>
                  </a:cubicBezTo>
                  <a:lnTo>
                    <a:pt x="16669" y="418571"/>
                  </a:lnTo>
                  <a:cubicBezTo>
                    <a:pt x="14288" y="419365"/>
                    <a:pt x="11960" y="420343"/>
                    <a:pt x="9525" y="420952"/>
                  </a:cubicBezTo>
                  <a:lnTo>
                    <a:pt x="0" y="423333"/>
                  </a:lnTo>
                  <a:cubicBezTo>
                    <a:pt x="20727" y="409517"/>
                    <a:pt x="5020" y="422750"/>
                    <a:pt x="9525" y="370946"/>
                  </a:cubicBezTo>
                  <a:cubicBezTo>
                    <a:pt x="9742" y="368445"/>
                    <a:pt x="11217" y="366216"/>
                    <a:pt x="11907" y="363802"/>
                  </a:cubicBezTo>
                  <a:cubicBezTo>
                    <a:pt x="16231" y="348668"/>
                    <a:pt x="11650" y="359553"/>
                    <a:pt x="19050" y="344752"/>
                  </a:cubicBezTo>
                  <a:cubicBezTo>
                    <a:pt x="20638" y="336815"/>
                    <a:pt x="21254" y="328619"/>
                    <a:pt x="23813" y="320940"/>
                  </a:cubicBezTo>
                  <a:cubicBezTo>
                    <a:pt x="25400" y="316177"/>
                    <a:pt x="27749" y="311604"/>
                    <a:pt x="28575" y="306652"/>
                  </a:cubicBezTo>
                  <a:cubicBezTo>
                    <a:pt x="29369" y="301890"/>
                    <a:pt x="30010" y="297099"/>
                    <a:pt x="30957" y="292365"/>
                  </a:cubicBezTo>
                  <a:cubicBezTo>
                    <a:pt x="32453" y="284888"/>
                    <a:pt x="33449" y="282506"/>
                    <a:pt x="35719" y="275696"/>
                  </a:cubicBezTo>
                  <a:cubicBezTo>
                    <a:pt x="36475" y="268894"/>
                    <a:pt x="36491" y="255103"/>
                    <a:pt x="40482" y="247121"/>
                  </a:cubicBezTo>
                  <a:cubicBezTo>
                    <a:pt x="41762" y="244561"/>
                    <a:pt x="44082" y="242592"/>
                    <a:pt x="45244" y="239977"/>
                  </a:cubicBezTo>
                  <a:cubicBezTo>
                    <a:pt x="47283" y="235390"/>
                    <a:pt x="47223" y="229867"/>
                    <a:pt x="50007" y="225690"/>
                  </a:cubicBezTo>
                  <a:cubicBezTo>
                    <a:pt x="52713" y="221631"/>
                    <a:pt x="58956" y="211978"/>
                    <a:pt x="61913" y="209021"/>
                  </a:cubicBezTo>
                  <a:cubicBezTo>
                    <a:pt x="63937" y="206997"/>
                    <a:pt x="66676" y="205846"/>
                    <a:pt x="69057" y="204258"/>
                  </a:cubicBezTo>
                  <a:cubicBezTo>
                    <a:pt x="70644" y="201877"/>
                    <a:pt x="71987" y="199313"/>
                    <a:pt x="73819" y="197115"/>
                  </a:cubicBezTo>
                  <a:cubicBezTo>
                    <a:pt x="91822" y="175511"/>
                    <a:pt x="100560" y="189217"/>
                    <a:pt x="142875" y="187590"/>
                  </a:cubicBezTo>
                  <a:lnTo>
                    <a:pt x="171450" y="178065"/>
                  </a:lnTo>
                  <a:lnTo>
                    <a:pt x="185738" y="173302"/>
                  </a:lnTo>
                  <a:lnTo>
                    <a:pt x="197644" y="170921"/>
                  </a:lnTo>
                  <a:cubicBezTo>
                    <a:pt x="237332" y="171715"/>
                    <a:pt x="277128" y="170257"/>
                    <a:pt x="316707" y="173302"/>
                  </a:cubicBezTo>
                  <a:cubicBezTo>
                    <a:pt x="319560" y="173521"/>
                    <a:pt x="319315" y="178561"/>
                    <a:pt x="321469" y="180446"/>
                  </a:cubicBezTo>
                  <a:cubicBezTo>
                    <a:pt x="325777" y="184215"/>
                    <a:pt x="335757" y="189971"/>
                    <a:pt x="335757" y="189971"/>
                  </a:cubicBezTo>
                  <a:cubicBezTo>
                    <a:pt x="340291" y="189064"/>
                    <a:pt x="349922" y="187651"/>
                    <a:pt x="354807" y="185208"/>
                  </a:cubicBezTo>
                  <a:cubicBezTo>
                    <a:pt x="357366" y="183928"/>
                    <a:pt x="359811" y="182347"/>
                    <a:pt x="361950" y="180446"/>
                  </a:cubicBezTo>
                  <a:cubicBezTo>
                    <a:pt x="376950" y="167113"/>
                    <a:pt x="375336" y="167512"/>
                    <a:pt x="385763" y="151871"/>
                  </a:cubicBezTo>
                  <a:cubicBezTo>
                    <a:pt x="387350" y="149490"/>
                    <a:pt x="389620" y="147442"/>
                    <a:pt x="390525" y="144727"/>
                  </a:cubicBezTo>
                  <a:cubicBezTo>
                    <a:pt x="391319" y="142346"/>
                    <a:pt x="391688" y="139777"/>
                    <a:pt x="392907" y="137583"/>
                  </a:cubicBezTo>
                  <a:cubicBezTo>
                    <a:pt x="395687" y="132580"/>
                    <a:pt x="397002" y="125106"/>
                    <a:pt x="402432" y="123296"/>
                  </a:cubicBezTo>
                  <a:lnTo>
                    <a:pt x="409575" y="120915"/>
                  </a:lnTo>
                  <a:cubicBezTo>
                    <a:pt x="420768" y="109722"/>
                    <a:pt x="413914" y="115642"/>
                    <a:pt x="431007" y="104246"/>
                  </a:cubicBezTo>
                  <a:cubicBezTo>
                    <a:pt x="433388" y="102659"/>
                    <a:pt x="435435" y="100388"/>
                    <a:pt x="438150" y="99483"/>
                  </a:cubicBezTo>
                  <a:lnTo>
                    <a:pt x="452438" y="94721"/>
                  </a:lnTo>
                  <a:cubicBezTo>
                    <a:pt x="454819" y="93133"/>
                    <a:pt x="456967" y="91120"/>
                    <a:pt x="459582" y="89958"/>
                  </a:cubicBezTo>
                  <a:cubicBezTo>
                    <a:pt x="464169" y="87919"/>
                    <a:pt x="469107" y="86783"/>
                    <a:pt x="473869" y="85196"/>
                  </a:cubicBezTo>
                  <a:cubicBezTo>
                    <a:pt x="484116" y="81781"/>
                    <a:pt x="478580" y="83423"/>
                    <a:pt x="490538" y="80433"/>
                  </a:cubicBezTo>
                  <a:cubicBezTo>
                    <a:pt x="506748" y="70708"/>
                    <a:pt x="498054" y="74753"/>
                    <a:pt x="516732" y="68527"/>
                  </a:cubicBezTo>
                  <a:lnTo>
                    <a:pt x="523875" y="66146"/>
                  </a:lnTo>
                  <a:lnTo>
                    <a:pt x="531019" y="63765"/>
                  </a:lnTo>
                  <a:cubicBezTo>
                    <a:pt x="541894" y="56514"/>
                    <a:pt x="534234" y="60465"/>
                    <a:pt x="547688" y="56621"/>
                  </a:cubicBezTo>
                  <a:cubicBezTo>
                    <a:pt x="550102" y="55931"/>
                    <a:pt x="552418" y="54930"/>
                    <a:pt x="554832" y="54240"/>
                  </a:cubicBezTo>
                  <a:cubicBezTo>
                    <a:pt x="557979" y="53341"/>
                    <a:pt x="561210" y="52757"/>
                    <a:pt x="564357" y="51858"/>
                  </a:cubicBezTo>
                  <a:cubicBezTo>
                    <a:pt x="566770" y="51168"/>
                    <a:pt x="569065" y="50086"/>
                    <a:pt x="571500" y="49477"/>
                  </a:cubicBezTo>
                  <a:cubicBezTo>
                    <a:pt x="575427" y="48495"/>
                    <a:pt x="579456" y="47974"/>
                    <a:pt x="583407" y="47096"/>
                  </a:cubicBezTo>
                  <a:cubicBezTo>
                    <a:pt x="586602" y="46386"/>
                    <a:pt x="589757" y="45509"/>
                    <a:pt x="592932" y="44715"/>
                  </a:cubicBezTo>
                  <a:cubicBezTo>
                    <a:pt x="610329" y="33115"/>
                    <a:pt x="588460" y="47270"/>
                    <a:pt x="609600" y="35190"/>
                  </a:cubicBezTo>
                  <a:cubicBezTo>
                    <a:pt x="622527" y="27803"/>
                    <a:pt x="610789" y="32412"/>
                    <a:pt x="623888" y="28046"/>
                  </a:cubicBezTo>
                  <a:cubicBezTo>
                    <a:pt x="628651" y="22490"/>
                    <a:pt x="635001" y="5821"/>
                    <a:pt x="638176" y="185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7" name="Forma livre 476"/>
            <p:cNvSpPr/>
            <p:nvPr/>
          </p:nvSpPr>
          <p:spPr>
            <a:xfrm>
              <a:off x="6954746" y="2503827"/>
              <a:ext cx="293822" cy="676191"/>
            </a:xfrm>
            <a:custGeom>
              <a:avLst/>
              <a:gdLst>
                <a:gd name="connsiteX0" fmla="*/ 257175 w 446124"/>
                <a:gd name="connsiteY0" fmla="*/ 92869 h 1026693"/>
                <a:gd name="connsiteX1" fmla="*/ 271463 w 446124"/>
                <a:gd name="connsiteY1" fmla="*/ 142875 h 1026693"/>
                <a:gd name="connsiteX2" fmla="*/ 276225 w 446124"/>
                <a:gd name="connsiteY2" fmla="*/ 173832 h 1026693"/>
                <a:gd name="connsiteX3" fmla="*/ 280988 w 446124"/>
                <a:gd name="connsiteY3" fmla="*/ 180975 h 1026693"/>
                <a:gd name="connsiteX4" fmla="*/ 285750 w 446124"/>
                <a:gd name="connsiteY4" fmla="*/ 190500 h 1026693"/>
                <a:gd name="connsiteX5" fmla="*/ 288131 w 446124"/>
                <a:gd name="connsiteY5" fmla="*/ 200025 h 1026693"/>
                <a:gd name="connsiteX6" fmla="*/ 292894 w 446124"/>
                <a:gd name="connsiteY6" fmla="*/ 214313 h 1026693"/>
                <a:gd name="connsiteX7" fmla="*/ 300038 w 446124"/>
                <a:gd name="connsiteY7" fmla="*/ 230982 h 1026693"/>
                <a:gd name="connsiteX8" fmla="*/ 304800 w 446124"/>
                <a:gd name="connsiteY8" fmla="*/ 238125 h 1026693"/>
                <a:gd name="connsiteX9" fmla="*/ 307181 w 446124"/>
                <a:gd name="connsiteY9" fmla="*/ 252413 h 1026693"/>
                <a:gd name="connsiteX10" fmla="*/ 314325 w 446124"/>
                <a:gd name="connsiteY10" fmla="*/ 276225 h 1026693"/>
                <a:gd name="connsiteX11" fmla="*/ 319088 w 446124"/>
                <a:gd name="connsiteY11" fmla="*/ 290513 h 1026693"/>
                <a:gd name="connsiteX12" fmla="*/ 321469 w 446124"/>
                <a:gd name="connsiteY12" fmla="*/ 297657 h 1026693"/>
                <a:gd name="connsiteX13" fmla="*/ 323850 w 446124"/>
                <a:gd name="connsiteY13" fmla="*/ 316707 h 1026693"/>
                <a:gd name="connsiteX14" fmla="*/ 326231 w 446124"/>
                <a:gd name="connsiteY14" fmla="*/ 323850 h 1026693"/>
                <a:gd name="connsiteX15" fmla="*/ 328613 w 446124"/>
                <a:gd name="connsiteY15" fmla="*/ 333375 h 1026693"/>
                <a:gd name="connsiteX16" fmla="*/ 333375 w 446124"/>
                <a:gd name="connsiteY16" fmla="*/ 347663 h 1026693"/>
                <a:gd name="connsiteX17" fmla="*/ 335756 w 446124"/>
                <a:gd name="connsiteY17" fmla="*/ 354807 h 1026693"/>
                <a:gd name="connsiteX18" fmla="*/ 338138 w 446124"/>
                <a:gd name="connsiteY18" fmla="*/ 366713 h 1026693"/>
                <a:gd name="connsiteX19" fmla="*/ 342900 w 446124"/>
                <a:gd name="connsiteY19" fmla="*/ 376238 h 1026693"/>
                <a:gd name="connsiteX20" fmla="*/ 345281 w 446124"/>
                <a:gd name="connsiteY20" fmla="*/ 385763 h 1026693"/>
                <a:gd name="connsiteX21" fmla="*/ 354806 w 446124"/>
                <a:gd name="connsiteY21" fmla="*/ 411957 h 1026693"/>
                <a:gd name="connsiteX22" fmla="*/ 359569 w 446124"/>
                <a:gd name="connsiteY22" fmla="*/ 428625 h 1026693"/>
                <a:gd name="connsiteX23" fmla="*/ 364331 w 446124"/>
                <a:gd name="connsiteY23" fmla="*/ 438150 h 1026693"/>
                <a:gd name="connsiteX24" fmla="*/ 366713 w 446124"/>
                <a:gd name="connsiteY24" fmla="*/ 459582 h 1026693"/>
                <a:gd name="connsiteX25" fmla="*/ 369094 w 446124"/>
                <a:gd name="connsiteY25" fmla="*/ 492919 h 1026693"/>
                <a:gd name="connsiteX26" fmla="*/ 376238 w 446124"/>
                <a:gd name="connsiteY26" fmla="*/ 514350 h 1026693"/>
                <a:gd name="connsiteX27" fmla="*/ 383381 w 446124"/>
                <a:gd name="connsiteY27" fmla="*/ 535782 h 1026693"/>
                <a:gd name="connsiteX28" fmla="*/ 392906 w 446124"/>
                <a:gd name="connsiteY28" fmla="*/ 559594 h 1026693"/>
                <a:gd name="connsiteX29" fmla="*/ 395288 w 446124"/>
                <a:gd name="connsiteY29" fmla="*/ 573882 h 1026693"/>
                <a:gd name="connsiteX30" fmla="*/ 400050 w 446124"/>
                <a:gd name="connsiteY30" fmla="*/ 581025 h 1026693"/>
                <a:gd name="connsiteX31" fmla="*/ 402431 w 446124"/>
                <a:gd name="connsiteY31" fmla="*/ 592932 h 1026693"/>
                <a:gd name="connsiteX32" fmla="*/ 407194 w 446124"/>
                <a:gd name="connsiteY32" fmla="*/ 607219 h 1026693"/>
                <a:gd name="connsiteX33" fmla="*/ 409575 w 446124"/>
                <a:gd name="connsiteY33" fmla="*/ 614363 h 1026693"/>
                <a:gd name="connsiteX34" fmla="*/ 414338 w 446124"/>
                <a:gd name="connsiteY34" fmla="*/ 621507 h 1026693"/>
                <a:gd name="connsiteX35" fmla="*/ 416719 w 446124"/>
                <a:gd name="connsiteY35" fmla="*/ 635794 h 1026693"/>
                <a:gd name="connsiteX36" fmla="*/ 421481 w 446124"/>
                <a:gd name="connsiteY36" fmla="*/ 650082 h 1026693"/>
                <a:gd name="connsiteX37" fmla="*/ 423863 w 446124"/>
                <a:gd name="connsiteY37" fmla="*/ 659607 h 1026693"/>
                <a:gd name="connsiteX38" fmla="*/ 426244 w 446124"/>
                <a:gd name="connsiteY38" fmla="*/ 666750 h 1026693"/>
                <a:gd name="connsiteX39" fmla="*/ 435769 w 446124"/>
                <a:gd name="connsiteY39" fmla="*/ 700088 h 1026693"/>
                <a:gd name="connsiteX40" fmla="*/ 442913 w 446124"/>
                <a:gd name="connsiteY40" fmla="*/ 714375 h 1026693"/>
                <a:gd name="connsiteX41" fmla="*/ 440531 w 446124"/>
                <a:gd name="connsiteY41" fmla="*/ 762000 h 1026693"/>
                <a:gd name="connsiteX42" fmla="*/ 426244 w 446124"/>
                <a:gd name="connsiteY42" fmla="*/ 764382 h 1026693"/>
                <a:gd name="connsiteX43" fmla="*/ 419100 w 446124"/>
                <a:gd name="connsiteY43" fmla="*/ 816769 h 1026693"/>
                <a:gd name="connsiteX44" fmla="*/ 416719 w 446124"/>
                <a:gd name="connsiteY44" fmla="*/ 842963 h 1026693"/>
                <a:gd name="connsiteX45" fmla="*/ 411956 w 446124"/>
                <a:gd name="connsiteY45" fmla="*/ 883444 h 1026693"/>
                <a:gd name="connsiteX46" fmla="*/ 409575 w 446124"/>
                <a:gd name="connsiteY46" fmla="*/ 904875 h 1026693"/>
                <a:gd name="connsiteX47" fmla="*/ 407194 w 446124"/>
                <a:gd name="connsiteY47" fmla="*/ 914400 h 1026693"/>
                <a:gd name="connsiteX48" fmla="*/ 409575 w 446124"/>
                <a:gd name="connsiteY48" fmla="*/ 928688 h 1026693"/>
                <a:gd name="connsiteX49" fmla="*/ 407194 w 446124"/>
                <a:gd name="connsiteY49" fmla="*/ 1023938 h 1026693"/>
                <a:gd name="connsiteX50" fmla="*/ 400050 w 446124"/>
                <a:gd name="connsiteY50" fmla="*/ 1026319 h 1026693"/>
                <a:gd name="connsiteX51" fmla="*/ 392906 w 446124"/>
                <a:gd name="connsiteY51" fmla="*/ 1012032 h 1026693"/>
                <a:gd name="connsiteX52" fmla="*/ 385763 w 446124"/>
                <a:gd name="connsiteY52" fmla="*/ 1009650 h 1026693"/>
                <a:gd name="connsiteX53" fmla="*/ 376238 w 446124"/>
                <a:gd name="connsiteY53" fmla="*/ 988219 h 1026693"/>
                <a:gd name="connsiteX54" fmla="*/ 373856 w 446124"/>
                <a:gd name="connsiteY54" fmla="*/ 976313 h 1026693"/>
                <a:gd name="connsiteX55" fmla="*/ 369094 w 446124"/>
                <a:gd name="connsiteY55" fmla="*/ 969169 h 1026693"/>
                <a:gd name="connsiteX56" fmla="*/ 364331 w 446124"/>
                <a:gd name="connsiteY56" fmla="*/ 954882 h 1026693"/>
                <a:gd name="connsiteX57" fmla="*/ 361950 w 446124"/>
                <a:gd name="connsiteY57" fmla="*/ 947738 h 1026693"/>
                <a:gd name="connsiteX58" fmla="*/ 359569 w 446124"/>
                <a:gd name="connsiteY58" fmla="*/ 923925 h 1026693"/>
                <a:gd name="connsiteX59" fmla="*/ 354806 w 446124"/>
                <a:gd name="connsiteY59" fmla="*/ 916782 h 1026693"/>
                <a:gd name="connsiteX60" fmla="*/ 352425 w 446124"/>
                <a:gd name="connsiteY60" fmla="*/ 907257 h 1026693"/>
                <a:gd name="connsiteX61" fmla="*/ 342900 w 446124"/>
                <a:gd name="connsiteY61" fmla="*/ 892969 h 1026693"/>
                <a:gd name="connsiteX62" fmla="*/ 335756 w 446124"/>
                <a:gd name="connsiteY62" fmla="*/ 878682 h 1026693"/>
                <a:gd name="connsiteX63" fmla="*/ 330994 w 446124"/>
                <a:gd name="connsiteY63" fmla="*/ 862013 h 1026693"/>
                <a:gd name="connsiteX64" fmla="*/ 326231 w 446124"/>
                <a:gd name="connsiteY64" fmla="*/ 842963 h 1026693"/>
                <a:gd name="connsiteX65" fmla="*/ 323850 w 446124"/>
                <a:gd name="connsiteY65" fmla="*/ 788194 h 1026693"/>
                <a:gd name="connsiteX66" fmla="*/ 311944 w 446124"/>
                <a:gd name="connsiteY66" fmla="*/ 771525 h 1026693"/>
                <a:gd name="connsiteX67" fmla="*/ 304800 w 446124"/>
                <a:gd name="connsiteY67" fmla="*/ 766763 h 1026693"/>
                <a:gd name="connsiteX68" fmla="*/ 280988 w 446124"/>
                <a:gd name="connsiteY68" fmla="*/ 762000 h 1026693"/>
                <a:gd name="connsiteX69" fmla="*/ 273844 w 446124"/>
                <a:gd name="connsiteY69" fmla="*/ 759619 h 1026693"/>
                <a:gd name="connsiteX70" fmla="*/ 242888 w 446124"/>
                <a:gd name="connsiteY70" fmla="*/ 752475 h 1026693"/>
                <a:gd name="connsiteX71" fmla="*/ 228600 w 446124"/>
                <a:gd name="connsiteY71" fmla="*/ 742950 h 1026693"/>
                <a:gd name="connsiteX72" fmla="*/ 221456 w 446124"/>
                <a:gd name="connsiteY72" fmla="*/ 738188 h 1026693"/>
                <a:gd name="connsiteX73" fmla="*/ 211931 w 446124"/>
                <a:gd name="connsiteY73" fmla="*/ 723900 h 1026693"/>
                <a:gd name="connsiteX74" fmla="*/ 207169 w 446124"/>
                <a:gd name="connsiteY74" fmla="*/ 716757 h 1026693"/>
                <a:gd name="connsiteX75" fmla="*/ 200025 w 446124"/>
                <a:gd name="connsiteY75" fmla="*/ 714375 h 1026693"/>
                <a:gd name="connsiteX76" fmla="*/ 180975 w 446124"/>
                <a:gd name="connsiteY76" fmla="*/ 721519 h 1026693"/>
                <a:gd name="connsiteX77" fmla="*/ 176213 w 446124"/>
                <a:gd name="connsiteY77" fmla="*/ 728663 h 1026693"/>
                <a:gd name="connsiteX78" fmla="*/ 166688 w 446124"/>
                <a:gd name="connsiteY78" fmla="*/ 733425 h 1026693"/>
                <a:gd name="connsiteX79" fmla="*/ 145256 w 446124"/>
                <a:gd name="connsiteY79" fmla="*/ 738188 h 1026693"/>
                <a:gd name="connsiteX80" fmla="*/ 116681 w 446124"/>
                <a:gd name="connsiteY80" fmla="*/ 735807 h 1026693"/>
                <a:gd name="connsiteX81" fmla="*/ 114300 w 446124"/>
                <a:gd name="connsiteY81" fmla="*/ 726282 h 1026693"/>
                <a:gd name="connsiteX82" fmla="*/ 107156 w 446124"/>
                <a:gd name="connsiteY82" fmla="*/ 711994 h 1026693"/>
                <a:gd name="connsiteX83" fmla="*/ 85725 w 446124"/>
                <a:gd name="connsiteY83" fmla="*/ 702469 h 1026693"/>
                <a:gd name="connsiteX84" fmla="*/ 78581 w 446124"/>
                <a:gd name="connsiteY84" fmla="*/ 700088 h 1026693"/>
                <a:gd name="connsiteX85" fmla="*/ 57150 w 446124"/>
                <a:gd name="connsiteY85" fmla="*/ 702469 h 1026693"/>
                <a:gd name="connsiteX86" fmla="*/ 52388 w 446124"/>
                <a:gd name="connsiteY86" fmla="*/ 716757 h 1026693"/>
                <a:gd name="connsiteX87" fmla="*/ 50006 w 446124"/>
                <a:gd name="connsiteY87" fmla="*/ 723900 h 1026693"/>
                <a:gd name="connsiteX88" fmla="*/ 47625 w 446124"/>
                <a:gd name="connsiteY88" fmla="*/ 733425 h 1026693"/>
                <a:gd name="connsiteX89" fmla="*/ 26194 w 446124"/>
                <a:gd name="connsiteY89" fmla="*/ 745332 h 1026693"/>
                <a:gd name="connsiteX90" fmla="*/ 11906 w 446124"/>
                <a:gd name="connsiteY90" fmla="*/ 740569 h 1026693"/>
                <a:gd name="connsiteX91" fmla="*/ 2381 w 446124"/>
                <a:gd name="connsiteY91" fmla="*/ 723900 h 1026693"/>
                <a:gd name="connsiteX92" fmla="*/ 0 w 446124"/>
                <a:gd name="connsiteY92" fmla="*/ 711994 h 1026693"/>
                <a:gd name="connsiteX93" fmla="*/ 2381 w 446124"/>
                <a:gd name="connsiteY93" fmla="*/ 681038 h 1026693"/>
                <a:gd name="connsiteX94" fmla="*/ 9525 w 446124"/>
                <a:gd name="connsiteY94" fmla="*/ 678657 h 1026693"/>
                <a:gd name="connsiteX95" fmla="*/ 16669 w 446124"/>
                <a:gd name="connsiteY95" fmla="*/ 671513 h 1026693"/>
                <a:gd name="connsiteX96" fmla="*/ 21431 w 446124"/>
                <a:gd name="connsiteY96" fmla="*/ 569119 h 1026693"/>
                <a:gd name="connsiteX97" fmla="*/ 23813 w 446124"/>
                <a:gd name="connsiteY97" fmla="*/ 464344 h 1026693"/>
                <a:gd name="connsiteX98" fmla="*/ 38100 w 446124"/>
                <a:gd name="connsiteY98" fmla="*/ 459582 h 1026693"/>
                <a:gd name="connsiteX99" fmla="*/ 42863 w 446124"/>
                <a:gd name="connsiteY99" fmla="*/ 452438 h 1026693"/>
                <a:gd name="connsiteX100" fmla="*/ 50006 w 446124"/>
                <a:gd name="connsiteY100" fmla="*/ 438150 h 1026693"/>
                <a:gd name="connsiteX101" fmla="*/ 54769 w 446124"/>
                <a:gd name="connsiteY101" fmla="*/ 419100 h 1026693"/>
                <a:gd name="connsiteX102" fmla="*/ 59531 w 446124"/>
                <a:gd name="connsiteY102" fmla="*/ 404813 h 1026693"/>
                <a:gd name="connsiteX103" fmla="*/ 64294 w 446124"/>
                <a:gd name="connsiteY103" fmla="*/ 388144 h 1026693"/>
                <a:gd name="connsiteX104" fmla="*/ 76200 w 446124"/>
                <a:gd name="connsiteY104" fmla="*/ 373857 h 1026693"/>
                <a:gd name="connsiteX105" fmla="*/ 85725 w 446124"/>
                <a:gd name="connsiteY105" fmla="*/ 359569 h 1026693"/>
                <a:gd name="connsiteX106" fmla="*/ 92869 w 446124"/>
                <a:gd name="connsiteY106" fmla="*/ 357188 h 1026693"/>
                <a:gd name="connsiteX107" fmla="*/ 100013 w 446124"/>
                <a:gd name="connsiteY107" fmla="*/ 350044 h 1026693"/>
                <a:gd name="connsiteX108" fmla="*/ 109538 w 446124"/>
                <a:gd name="connsiteY108" fmla="*/ 335757 h 1026693"/>
                <a:gd name="connsiteX109" fmla="*/ 119063 w 446124"/>
                <a:gd name="connsiteY109" fmla="*/ 307182 h 1026693"/>
                <a:gd name="connsiteX110" fmla="*/ 121444 w 446124"/>
                <a:gd name="connsiteY110" fmla="*/ 300038 h 1026693"/>
                <a:gd name="connsiteX111" fmla="*/ 123825 w 446124"/>
                <a:gd name="connsiteY111" fmla="*/ 292894 h 1026693"/>
                <a:gd name="connsiteX112" fmla="*/ 126206 w 446124"/>
                <a:gd name="connsiteY112" fmla="*/ 280988 h 1026693"/>
                <a:gd name="connsiteX113" fmla="*/ 128588 w 446124"/>
                <a:gd name="connsiteY113" fmla="*/ 259557 h 1026693"/>
                <a:gd name="connsiteX114" fmla="*/ 135731 w 446124"/>
                <a:gd name="connsiteY114" fmla="*/ 235744 h 1026693"/>
                <a:gd name="connsiteX115" fmla="*/ 138113 w 446124"/>
                <a:gd name="connsiteY115" fmla="*/ 228600 h 1026693"/>
                <a:gd name="connsiteX116" fmla="*/ 145256 w 446124"/>
                <a:gd name="connsiteY116" fmla="*/ 221457 h 1026693"/>
                <a:gd name="connsiteX117" fmla="*/ 147638 w 446124"/>
                <a:gd name="connsiteY117" fmla="*/ 214313 h 1026693"/>
                <a:gd name="connsiteX118" fmla="*/ 152400 w 446124"/>
                <a:gd name="connsiteY118" fmla="*/ 192882 h 1026693"/>
                <a:gd name="connsiteX119" fmla="*/ 154781 w 446124"/>
                <a:gd name="connsiteY119" fmla="*/ 173832 h 1026693"/>
                <a:gd name="connsiteX120" fmla="*/ 157163 w 446124"/>
                <a:gd name="connsiteY120" fmla="*/ 159544 h 1026693"/>
                <a:gd name="connsiteX121" fmla="*/ 159544 w 446124"/>
                <a:gd name="connsiteY121" fmla="*/ 150019 h 1026693"/>
                <a:gd name="connsiteX122" fmla="*/ 166688 w 446124"/>
                <a:gd name="connsiteY122" fmla="*/ 123825 h 1026693"/>
                <a:gd name="connsiteX123" fmla="*/ 173831 w 446124"/>
                <a:gd name="connsiteY123" fmla="*/ 121444 h 1026693"/>
                <a:gd name="connsiteX124" fmla="*/ 183356 w 446124"/>
                <a:gd name="connsiteY124" fmla="*/ 104775 h 1026693"/>
                <a:gd name="connsiteX125" fmla="*/ 185738 w 446124"/>
                <a:gd name="connsiteY125" fmla="*/ 83344 h 1026693"/>
                <a:gd name="connsiteX126" fmla="*/ 190500 w 446124"/>
                <a:gd name="connsiteY126" fmla="*/ 69057 h 1026693"/>
                <a:gd name="connsiteX127" fmla="*/ 197644 w 446124"/>
                <a:gd name="connsiteY127" fmla="*/ 38100 h 1026693"/>
                <a:gd name="connsiteX128" fmla="*/ 204788 w 446124"/>
                <a:gd name="connsiteY128" fmla="*/ 35719 h 1026693"/>
                <a:gd name="connsiteX129" fmla="*/ 209550 w 446124"/>
                <a:gd name="connsiteY129" fmla="*/ 28575 h 1026693"/>
                <a:gd name="connsiteX130" fmla="*/ 221456 w 446124"/>
                <a:gd name="connsiteY130" fmla="*/ 14288 h 1026693"/>
                <a:gd name="connsiteX131" fmla="*/ 226219 w 446124"/>
                <a:gd name="connsiteY131" fmla="*/ 0 h 1026693"/>
                <a:gd name="connsiteX132" fmla="*/ 233363 w 446124"/>
                <a:gd name="connsiteY132" fmla="*/ 7144 h 1026693"/>
                <a:gd name="connsiteX133" fmla="*/ 247650 w 446124"/>
                <a:gd name="connsiteY133" fmla="*/ 11907 h 1026693"/>
                <a:gd name="connsiteX134" fmla="*/ 271463 w 446124"/>
                <a:gd name="connsiteY134" fmla="*/ 19050 h 1026693"/>
                <a:gd name="connsiteX135" fmla="*/ 307181 w 446124"/>
                <a:gd name="connsiteY135" fmla="*/ 33338 h 1026693"/>
                <a:gd name="connsiteX136" fmla="*/ 323850 w 446124"/>
                <a:gd name="connsiteY136" fmla="*/ 40482 h 1026693"/>
                <a:gd name="connsiteX137" fmla="*/ 302419 w 446124"/>
                <a:gd name="connsiteY137" fmla="*/ 47625 h 1026693"/>
                <a:gd name="connsiteX138" fmla="*/ 295275 w 446124"/>
                <a:gd name="connsiteY138" fmla="*/ 50007 h 1026693"/>
                <a:gd name="connsiteX139" fmla="*/ 280988 w 446124"/>
                <a:gd name="connsiteY139" fmla="*/ 59532 h 1026693"/>
                <a:gd name="connsiteX140" fmla="*/ 273844 w 446124"/>
                <a:gd name="connsiteY140" fmla="*/ 64294 h 1026693"/>
                <a:gd name="connsiteX141" fmla="*/ 257175 w 446124"/>
                <a:gd name="connsiteY141" fmla="*/ 92869 h 1026693"/>
                <a:gd name="connsiteX0" fmla="*/ 257175 w 446124"/>
                <a:gd name="connsiteY0" fmla="*/ 92869 h 1026693"/>
                <a:gd name="connsiteX1" fmla="*/ 271463 w 446124"/>
                <a:gd name="connsiteY1" fmla="*/ 142875 h 1026693"/>
                <a:gd name="connsiteX2" fmla="*/ 276225 w 446124"/>
                <a:gd name="connsiteY2" fmla="*/ 173832 h 1026693"/>
                <a:gd name="connsiteX3" fmla="*/ 280988 w 446124"/>
                <a:gd name="connsiteY3" fmla="*/ 180975 h 1026693"/>
                <a:gd name="connsiteX4" fmla="*/ 285750 w 446124"/>
                <a:gd name="connsiteY4" fmla="*/ 190500 h 1026693"/>
                <a:gd name="connsiteX5" fmla="*/ 288131 w 446124"/>
                <a:gd name="connsiteY5" fmla="*/ 200025 h 1026693"/>
                <a:gd name="connsiteX6" fmla="*/ 292894 w 446124"/>
                <a:gd name="connsiteY6" fmla="*/ 214313 h 1026693"/>
                <a:gd name="connsiteX7" fmla="*/ 300038 w 446124"/>
                <a:gd name="connsiteY7" fmla="*/ 230982 h 1026693"/>
                <a:gd name="connsiteX8" fmla="*/ 304800 w 446124"/>
                <a:gd name="connsiteY8" fmla="*/ 238125 h 1026693"/>
                <a:gd name="connsiteX9" fmla="*/ 307181 w 446124"/>
                <a:gd name="connsiteY9" fmla="*/ 252413 h 1026693"/>
                <a:gd name="connsiteX10" fmla="*/ 314325 w 446124"/>
                <a:gd name="connsiteY10" fmla="*/ 276225 h 1026693"/>
                <a:gd name="connsiteX11" fmla="*/ 319088 w 446124"/>
                <a:gd name="connsiteY11" fmla="*/ 290513 h 1026693"/>
                <a:gd name="connsiteX12" fmla="*/ 321469 w 446124"/>
                <a:gd name="connsiteY12" fmla="*/ 297657 h 1026693"/>
                <a:gd name="connsiteX13" fmla="*/ 323850 w 446124"/>
                <a:gd name="connsiteY13" fmla="*/ 316707 h 1026693"/>
                <a:gd name="connsiteX14" fmla="*/ 326231 w 446124"/>
                <a:gd name="connsiteY14" fmla="*/ 323850 h 1026693"/>
                <a:gd name="connsiteX15" fmla="*/ 328613 w 446124"/>
                <a:gd name="connsiteY15" fmla="*/ 333375 h 1026693"/>
                <a:gd name="connsiteX16" fmla="*/ 333375 w 446124"/>
                <a:gd name="connsiteY16" fmla="*/ 347663 h 1026693"/>
                <a:gd name="connsiteX17" fmla="*/ 335756 w 446124"/>
                <a:gd name="connsiteY17" fmla="*/ 354807 h 1026693"/>
                <a:gd name="connsiteX18" fmla="*/ 338138 w 446124"/>
                <a:gd name="connsiteY18" fmla="*/ 366713 h 1026693"/>
                <a:gd name="connsiteX19" fmla="*/ 342900 w 446124"/>
                <a:gd name="connsiteY19" fmla="*/ 376238 h 1026693"/>
                <a:gd name="connsiteX20" fmla="*/ 345281 w 446124"/>
                <a:gd name="connsiteY20" fmla="*/ 385763 h 1026693"/>
                <a:gd name="connsiteX21" fmla="*/ 354806 w 446124"/>
                <a:gd name="connsiteY21" fmla="*/ 411957 h 1026693"/>
                <a:gd name="connsiteX22" fmla="*/ 359569 w 446124"/>
                <a:gd name="connsiteY22" fmla="*/ 428625 h 1026693"/>
                <a:gd name="connsiteX23" fmla="*/ 364331 w 446124"/>
                <a:gd name="connsiteY23" fmla="*/ 438150 h 1026693"/>
                <a:gd name="connsiteX24" fmla="*/ 366713 w 446124"/>
                <a:gd name="connsiteY24" fmla="*/ 459582 h 1026693"/>
                <a:gd name="connsiteX25" fmla="*/ 369094 w 446124"/>
                <a:gd name="connsiteY25" fmla="*/ 492919 h 1026693"/>
                <a:gd name="connsiteX26" fmla="*/ 376238 w 446124"/>
                <a:gd name="connsiteY26" fmla="*/ 514350 h 1026693"/>
                <a:gd name="connsiteX27" fmla="*/ 383381 w 446124"/>
                <a:gd name="connsiteY27" fmla="*/ 535782 h 1026693"/>
                <a:gd name="connsiteX28" fmla="*/ 392906 w 446124"/>
                <a:gd name="connsiteY28" fmla="*/ 559594 h 1026693"/>
                <a:gd name="connsiteX29" fmla="*/ 395288 w 446124"/>
                <a:gd name="connsiteY29" fmla="*/ 573882 h 1026693"/>
                <a:gd name="connsiteX30" fmla="*/ 400050 w 446124"/>
                <a:gd name="connsiteY30" fmla="*/ 581025 h 1026693"/>
                <a:gd name="connsiteX31" fmla="*/ 402431 w 446124"/>
                <a:gd name="connsiteY31" fmla="*/ 592932 h 1026693"/>
                <a:gd name="connsiteX32" fmla="*/ 407194 w 446124"/>
                <a:gd name="connsiteY32" fmla="*/ 607219 h 1026693"/>
                <a:gd name="connsiteX33" fmla="*/ 409575 w 446124"/>
                <a:gd name="connsiteY33" fmla="*/ 614363 h 1026693"/>
                <a:gd name="connsiteX34" fmla="*/ 414338 w 446124"/>
                <a:gd name="connsiteY34" fmla="*/ 621507 h 1026693"/>
                <a:gd name="connsiteX35" fmla="*/ 416719 w 446124"/>
                <a:gd name="connsiteY35" fmla="*/ 635794 h 1026693"/>
                <a:gd name="connsiteX36" fmla="*/ 421481 w 446124"/>
                <a:gd name="connsiteY36" fmla="*/ 650082 h 1026693"/>
                <a:gd name="connsiteX37" fmla="*/ 423863 w 446124"/>
                <a:gd name="connsiteY37" fmla="*/ 659607 h 1026693"/>
                <a:gd name="connsiteX38" fmla="*/ 426244 w 446124"/>
                <a:gd name="connsiteY38" fmla="*/ 666750 h 1026693"/>
                <a:gd name="connsiteX39" fmla="*/ 435769 w 446124"/>
                <a:gd name="connsiteY39" fmla="*/ 700088 h 1026693"/>
                <a:gd name="connsiteX40" fmla="*/ 442913 w 446124"/>
                <a:gd name="connsiteY40" fmla="*/ 714375 h 1026693"/>
                <a:gd name="connsiteX41" fmla="*/ 440531 w 446124"/>
                <a:gd name="connsiteY41" fmla="*/ 762000 h 1026693"/>
                <a:gd name="connsiteX42" fmla="*/ 426244 w 446124"/>
                <a:gd name="connsiteY42" fmla="*/ 764382 h 1026693"/>
                <a:gd name="connsiteX43" fmla="*/ 419100 w 446124"/>
                <a:gd name="connsiteY43" fmla="*/ 816769 h 1026693"/>
                <a:gd name="connsiteX44" fmla="*/ 416719 w 446124"/>
                <a:gd name="connsiteY44" fmla="*/ 842963 h 1026693"/>
                <a:gd name="connsiteX45" fmla="*/ 411956 w 446124"/>
                <a:gd name="connsiteY45" fmla="*/ 883444 h 1026693"/>
                <a:gd name="connsiteX46" fmla="*/ 409575 w 446124"/>
                <a:gd name="connsiteY46" fmla="*/ 904875 h 1026693"/>
                <a:gd name="connsiteX47" fmla="*/ 407194 w 446124"/>
                <a:gd name="connsiteY47" fmla="*/ 914400 h 1026693"/>
                <a:gd name="connsiteX48" fmla="*/ 409575 w 446124"/>
                <a:gd name="connsiteY48" fmla="*/ 928688 h 1026693"/>
                <a:gd name="connsiteX49" fmla="*/ 407194 w 446124"/>
                <a:gd name="connsiteY49" fmla="*/ 1023938 h 1026693"/>
                <a:gd name="connsiteX50" fmla="*/ 400050 w 446124"/>
                <a:gd name="connsiteY50" fmla="*/ 1026319 h 1026693"/>
                <a:gd name="connsiteX51" fmla="*/ 392906 w 446124"/>
                <a:gd name="connsiteY51" fmla="*/ 1012032 h 1026693"/>
                <a:gd name="connsiteX52" fmla="*/ 385763 w 446124"/>
                <a:gd name="connsiteY52" fmla="*/ 1009650 h 1026693"/>
                <a:gd name="connsiteX53" fmla="*/ 376238 w 446124"/>
                <a:gd name="connsiteY53" fmla="*/ 988219 h 1026693"/>
                <a:gd name="connsiteX54" fmla="*/ 373856 w 446124"/>
                <a:gd name="connsiteY54" fmla="*/ 976313 h 1026693"/>
                <a:gd name="connsiteX55" fmla="*/ 369094 w 446124"/>
                <a:gd name="connsiteY55" fmla="*/ 969169 h 1026693"/>
                <a:gd name="connsiteX56" fmla="*/ 364331 w 446124"/>
                <a:gd name="connsiteY56" fmla="*/ 954882 h 1026693"/>
                <a:gd name="connsiteX57" fmla="*/ 361950 w 446124"/>
                <a:gd name="connsiteY57" fmla="*/ 947738 h 1026693"/>
                <a:gd name="connsiteX58" fmla="*/ 359569 w 446124"/>
                <a:gd name="connsiteY58" fmla="*/ 923925 h 1026693"/>
                <a:gd name="connsiteX59" fmla="*/ 354806 w 446124"/>
                <a:gd name="connsiteY59" fmla="*/ 916782 h 1026693"/>
                <a:gd name="connsiteX60" fmla="*/ 352425 w 446124"/>
                <a:gd name="connsiteY60" fmla="*/ 907257 h 1026693"/>
                <a:gd name="connsiteX61" fmla="*/ 342900 w 446124"/>
                <a:gd name="connsiteY61" fmla="*/ 892969 h 1026693"/>
                <a:gd name="connsiteX62" fmla="*/ 335756 w 446124"/>
                <a:gd name="connsiteY62" fmla="*/ 878682 h 1026693"/>
                <a:gd name="connsiteX63" fmla="*/ 330994 w 446124"/>
                <a:gd name="connsiteY63" fmla="*/ 862013 h 1026693"/>
                <a:gd name="connsiteX64" fmla="*/ 326231 w 446124"/>
                <a:gd name="connsiteY64" fmla="*/ 842963 h 1026693"/>
                <a:gd name="connsiteX65" fmla="*/ 323850 w 446124"/>
                <a:gd name="connsiteY65" fmla="*/ 788194 h 1026693"/>
                <a:gd name="connsiteX66" fmla="*/ 311944 w 446124"/>
                <a:gd name="connsiteY66" fmla="*/ 771525 h 1026693"/>
                <a:gd name="connsiteX67" fmla="*/ 304800 w 446124"/>
                <a:gd name="connsiteY67" fmla="*/ 766763 h 1026693"/>
                <a:gd name="connsiteX68" fmla="*/ 280988 w 446124"/>
                <a:gd name="connsiteY68" fmla="*/ 762000 h 1026693"/>
                <a:gd name="connsiteX69" fmla="*/ 273844 w 446124"/>
                <a:gd name="connsiteY69" fmla="*/ 759619 h 1026693"/>
                <a:gd name="connsiteX70" fmla="*/ 242888 w 446124"/>
                <a:gd name="connsiteY70" fmla="*/ 752475 h 1026693"/>
                <a:gd name="connsiteX71" fmla="*/ 228600 w 446124"/>
                <a:gd name="connsiteY71" fmla="*/ 742950 h 1026693"/>
                <a:gd name="connsiteX72" fmla="*/ 221456 w 446124"/>
                <a:gd name="connsiteY72" fmla="*/ 738188 h 1026693"/>
                <a:gd name="connsiteX73" fmla="*/ 211931 w 446124"/>
                <a:gd name="connsiteY73" fmla="*/ 723900 h 1026693"/>
                <a:gd name="connsiteX74" fmla="*/ 207169 w 446124"/>
                <a:gd name="connsiteY74" fmla="*/ 716757 h 1026693"/>
                <a:gd name="connsiteX75" fmla="*/ 200025 w 446124"/>
                <a:gd name="connsiteY75" fmla="*/ 714375 h 1026693"/>
                <a:gd name="connsiteX76" fmla="*/ 180975 w 446124"/>
                <a:gd name="connsiteY76" fmla="*/ 721519 h 1026693"/>
                <a:gd name="connsiteX77" fmla="*/ 176213 w 446124"/>
                <a:gd name="connsiteY77" fmla="*/ 728663 h 1026693"/>
                <a:gd name="connsiteX78" fmla="*/ 166688 w 446124"/>
                <a:gd name="connsiteY78" fmla="*/ 733425 h 1026693"/>
                <a:gd name="connsiteX79" fmla="*/ 145256 w 446124"/>
                <a:gd name="connsiteY79" fmla="*/ 738188 h 1026693"/>
                <a:gd name="connsiteX80" fmla="*/ 116681 w 446124"/>
                <a:gd name="connsiteY80" fmla="*/ 735807 h 1026693"/>
                <a:gd name="connsiteX81" fmla="*/ 114300 w 446124"/>
                <a:gd name="connsiteY81" fmla="*/ 726282 h 1026693"/>
                <a:gd name="connsiteX82" fmla="*/ 107156 w 446124"/>
                <a:gd name="connsiteY82" fmla="*/ 711994 h 1026693"/>
                <a:gd name="connsiteX83" fmla="*/ 85725 w 446124"/>
                <a:gd name="connsiteY83" fmla="*/ 702469 h 1026693"/>
                <a:gd name="connsiteX84" fmla="*/ 78581 w 446124"/>
                <a:gd name="connsiteY84" fmla="*/ 700088 h 1026693"/>
                <a:gd name="connsiteX85" fmla="*/ 57150 w 446124"/>
                <a:gd name="connsiteY85" fmla="*/ 702469 h 1026693"/>
                <a:gd name="connsiteX86" fmla="*/ 52388 w 446124"/>
                <a:gd name="connsiteY86" fmla="*/ 716757 h 1026693"/>
                <a:gd name="connsiteX87" fmla="*/ 50006 w 446124"/>
                <a:gd name="connsiteY87" fmla="*/ 723900 h 1026693"/>
                <a:gd name="connsiteX88" fmla="*/ 47625 w 446124"/>
                <a:gd name="connsiteY88" fmla="*/ 733425 h 1026693"/>
                <a:gd name="connsiteX89" fmla="*/ 26194 w 446124"/>
                <a:gd name="connsiteY89" fmla="*/ 745332 h 1026693"/>
                <a:gd name="connsiteX90" fmla="*/ 11906 w 446124"/>
                <a:gd name="connsiteY90" fmla="*/ 740569 h 1026693"/>
                <a:gd name="connsiteX91" fmla="*/ 2381 w 446124"/>
                <a:gd name="connsiteY91" fmla="*/ 723900 h 1026693"/>
                <a:gd name="connsiteX92" fmla="*/ 0 w 446124"/>
                <a:gd name="connsiteY92" fmla="*/ 711994 h 1026693"/>
                <a:gd name="connsiteX93" fmla="*/ 2381 w 446124"/>
                <a:gd name="connsiteY93" fmla="*/ 681038 h 1026693"/>
                <a:gd name="connsiteX94" fmla="*/ 9525 w 446124"/>
                <a:gd name="connsiteY94" fmla="*/ 678657 h 1026693"/>
                <a:gd name="connsiteX95" fmla="*/ 16669 w 446124"/>
                <a:gd name="connsiteY95" fmla="*/ 671513 h 1026693"/>
                <a:gd name="connsiteX96" fmla="*/ 21431 w 446124"/>
                <a:gd name="connsiteY96" fmla="*/ 569119 h 1026693"/>
                <a:gd name="connsiteX97" fmla="*/ 23813 w 446124"/>
                <a:gd name="connsiteY97" fmla="*/ 464344 h 1026693"/>
                <a:gd name="connsiteX98" fmla="*/ 38100 w 446124"/>
                <a:gd name="connsiteY98" fmla="*/ 459582 h 1026693"/>
                <a:gd name="connsiteX99" fmla="*/ 42863 w 446124"/>
                <a:gd name="connsiteY99" fmla="*/ 452438 h 1026693"/>
                <a:gd name="connsiteX100" fmla="*/ 50006 w 446124"/>
                <a:gd name="connsiteY100" fmla="*/ 438150 h 1026693"/>
                <a:gd name="connsiteX101" fmla="*/ 54769 w 446124"/>
                <a:gd name="connsiteY101" fmla="*/ 419100 h 1026693"/>
                <a:gd name="connsiteX102" fmla="*/ 59531 w 446124"/>
                <a:gd name="connsiteY102" fmla="*/ 404813 h 1026693"/>
                <a:gd name="connsiteX103" fmla="*/ 64294 w 446124"/>
                <a:gd name="connsiteY103" fmla="*/ 388144 h 1026693"/>
                <a:gd name="connsiteX104" fmla="*/ 76200 w 446124"/>
                <a:gd name="connsiteY104" fmla="*/ 373857 h 1026693"/>
                <a:gd name="connsiteX105" fmla="*/ 85725 w 446124"/>
                <a:gd name="connsiteY105" fmla="*/ 359569 h 1026693"/>
                <a:gd name="connsiteX106" fmla="*/ 92869 w 446124"/>
                <a:gd name="connsiteY106" fmla="*/ 357188 h 1026693"/>
                <a:gd name="connsiteX107" fmla="*/ 100013 w 446124"/>
                <a:gd name="connsiteY107" fmla="*/ 350044 h 1026693"/>
                <a:gd name="connsiteX108" fmla="*/ 109538 w 446124"/>
                <a:gd name="connsiteY108" fmla="*/ 335757 h 1026693"/>
                <a:gd name="connsiteX109" fmla="*/ 119063 w 446124"/>
                <a:gd name="connsiteY109" fmla="*/ 307182 h 1026693"/>
                <a:gd name="connsiteX110" fmla="*/ 121444 w 446124"/>
                <a:gd name="connsiteY110" fmla="*/ 300038 h 1026693"/>
                <a:gd name="connsiteX111" fmla="*/ 123825 w 446124"/>
                <a:gd name="connsiteY111" fmla="*/ 292894 h 1026693"/>
                <a:gd name="connsiteX112" fmla="*/ 126206 w 446124"/>
                <a:gd name="connsiteY112" fmla="*/ 280988 h 1026693"/>
                <a:gd name="connsiteX113" fmla="*/ 128588 w 446124"/>
                <a:gd name="connsiteY113" fmla="*/ 259557 h 1026693"/>
                <a:gd name="connsiteX114" fmla="*/ 135731 w 446124"/>
                <a:gd name="connsiteY114" fmla="*/ 235744 h 1026693"/>
                <a:gd name="connsiteX115" fmla="*/ 138113 w 446124"/>
                <a:gd name="connsiteY115" fmla="*/ 228600 h 1026693"/>
                <a:gd name="connsiteX116" fmla="*/ 145256 w 446124"/>
                <a:gd name="connsiteY116" fmla="*/ 221457 h 1026693"/>
                <a:gd name="connsiteX117" fmla="*/ 147638 w 446124"/>
                <a:gd name="connsiteY117" fmla="*/ 214313 h 1026693"/>
                <a:gd name="connsiteX118" fmla="*/ 152400 w 446124"/>
                <a:gd name="connsiteY118" fmla="*/ 192882 h 1026693"/>
                <a:gd name="connsiteX119" fmla="*/ 154781 w 446124"/>
                <a:gd name="connsiteY119" fmla="*/ 173832 h 1026693"/>
                <a:gd name="connsiteX120" fmla="*/ 157163 w 446124"/>
                <a:gd name="connsiteY120" fmla="*/ 159544 h 1026693"/>
                <a:gd name="connsiteX121" fmla="*/ 159544 w 446124"/>
                <a:gd name="connsiteY121" fmla="*/ 150019 h 1026693"/>
                <a:gd name="connsiteX122" fmla="*/ 166688 w 446124"/>
                <a:gd name="connsiteY122" fmla="*/ 123825 h 1026693"/>
                <a:gd name="connsiteX123" fmla="*/ 173831 w 446124"/>
                <a:gd name="connsiteY123" fmla="*/ 121444 h 1026693"/>
                <a:gd name="connsiteX124" fmla="*/ 183356 w 446124"/>
                <a:gd name="connsiteY124" fmla="*/ 104775 h 1026693"/>
                <a:gd name="connsiteX125" fmla="*/ 185738 w 446124"/>
                <a:gd name="connsiteY125" fmla="*/ 83344 h 1026693"/>
                <a:gd name="connsiteX126" fmla="*/ 190500 w 446124"/>
                <a:gd name="connsiteY126" fmla="*/ 69057 h 1026693"/>
                <a:gd name="connsiteX127" fmla="*/ 197644 w 446124"/>
                <a:gd name="connsiteY127" fmla="*/ 38100 h 1026693"/>
                <a:gd name="connsiteX128" fmla="*/ 204788 w 446124"/>
                <a:gd name="connsiteY128" fmla="*/ 35719 h 1026693"/>
                <a:gd name="connsiteX129" fmla="*/ 209550 w 446124"/>
                <a:gd name="connsiteY129" fmla="*/ 28575 h 1026693"/>
                <a:gd name="connsiteX130" fmla="*/ 221456 w 446124"/>
                <a:gd name="connsiteY130" fmla="*/ 14288 h 1026693"/>
                <a:gd name="connsiteX131" fmla="*/ 226219 w 446124"/>
                <a:gd name="connsiteY131" fmla="*/ 0 h 1026693"/>
                <a:gd name="connsiteX132" fmla="*/ 233363 w 446124"/>
                <a:gd name="connsiteY132" fmla="*/ 7144 h 1026693"/>
                <a:gd name="connsiteX133" fmla="*/ 247650 w 446124"/>
                <a:gd name="connsiteY133" fmla="*/ 11907 h 1026693"/>
                <a:gd name="connsiteX134" fmla="*/ 271463 w 446124"/>
                <a:gd name="connsiteY134" fmla="*/ 19050 h 1026693"/>
                <a:gd name="connsiteX135" fmla="*/ 323850 w 446124"/>
                <a:gd name="connsiteY135" fmla="*/ 40482 h 1026693"/>
                <a:gd name="connsiteX136" fmla="*/ 302419 w 446124"/>
                <a:gd name="connsiteY136" fmla="*/ 47625 h 1026693"/>
                <a:gd name="connsiteX137" fmla="*/ 295275 w 446124"/>
                <a:gd name="connsiteY137" fmla="*/ 50007 h 1026693"/>
                <a:gd name="connsiteX138" fmla="*/ 280988 w 446124"/>
                <a:gd name="connsiteY138" fmla="*/ 59532 h 1026693"/>
                <a:gd name="connsiteX139" fmla="*/ 273844 w 446124"/>
                <a:gd name="connsiteY139" fmla="*/ 64294 h 1026693"/>
                <a:gd name="connsiteX140" fmla="*/ 257175 w 446124"/>
                <a:gd name="connsiteY140" fmla="*/ 92869 h 1026693"/>
                <a:gd name="connsiteX0" fmla="*/ 257175 w 446124"/>
                <a:gd name="connsiteY0" fmla="*/ 92869 h 1026693"/>
                <a:gd name="connsiteX1" fmla="*/ 271463 w 446124"/>
                <a:gd name="connsiteY1" fmla="*/ 142875 h 1026693"/>
                <a:gd name="connsiteX2" fmla="*/ 276225 w 446124"/>
                <a:gd name="connsiteY2" fmla="*/ 173832 h 1026693"/>
                <a:gd name="connsiteX3" fmla="*/ 280988 w 446124"/>
                <a:gd name="connsiteY3" fmla="*/ 180975 h 1026693"/>
                <a:gd name="connsiteX4" fmla="*/ 285750 w 446124"/>
                <a:gd name="connsiteY4" fmla="*/ 190500 h 1026693"/>
                <a:gd name="connsiteX5" fmla="*/ 288131 w 446124"/>
                <a:gd name="connsiteY5" fmla="*/ 200025 h 1026693"/>
                <a:gd name="connsiteX6" fmla="*/ 292894 w 446124"/>
                <a:gd name="connsiteY6" fmla="*/ 214313 h 1026693"/>
                <a:gd name="connsiteX7" fmla="*/ 300038 w 446124"/>
                <a:gd name="connsiteY7" fmla="*/ 230982 h 1026693"/>
                <a:gd name="connsiteX8" fmla="*/ 304800 w 446124"/>
                <a:gd name="connsiteY8" fmla="*/ 238125 h 1026693"/>
                <a:gd name="connsiteX9" fmla="*/ 307181 w 446124"/>
                <a:gd name="connsiteY9" fmla="*/ 252413 h 1026693"/>
                <a:gd name="connsiteX10" fmla="*/ 314325 w 446124"/>
                <a:gd name="connsiteY10" fmla="*/ 276225 h 1026693"/>
                <a:gd name="connsiteX11" fmla="*/ 319088 w 446124"/>
                <a:gd name="connsiteY11" fmla="*/ 290513 h 1026693"/>
                <a:gd name="connsiteX12" fmla="*/ 321469 w 446124"/>
                <a:gd name="connsiteY12" fmla="*/ 297657 h 1026693"/>
                <a:gd name="connsiteX13" fmla="*/ 323850 w 446124"/>
                <a:gd name="connsiteY13" fmla="*/ 316707 h 1026693"/>
                <a:gd name="connsiteX14" fmla="*/ 326231 w 446124"/>
                <a:gd name="connsiteY14" fmla="*/ 323850 h 1026693"/>
                <a:gd name="connsiteX15" fmla="*/ 328613 w 446124"/>
                <a:gd name="connsiteY15" fmla="*/ 333375 h 1026693"/>
                <a:gd name="connsiteX16" fmla="*/ 333375 w 446124"/>
                <a:gd name="connsiteY16" fmla="*/ 347663 h 1026693"/>
                <a:gd name="connsiteX17" fmla="*/ 335756 w 446124"/>
                <a:gd name="connsiteY17" fmla="*/ 354807 h 1026693"/>
                <a:gd name="connsiteX18" fmla="*/ 338138 w 446124"/>
                <a:gd name="connsiteY18" fmla="*/ 366713 h 1026693"/>
                <a:gd name="connsiteX19" fmla="*/ 342900 w 446124"/>
                <a:gd name="connsiteY19" fmla="*/ 376238 h 1026693"/>
                <a:gd name="connsiteX20" fmla="*/ 345281 w 446124"/>
                <a:gd name="connsiteY20" fmla="*/ 385763 h 1026693"/>
                <a:gd name="connsiteX21" fmla="*/ 354806 w 446124"/>
                <a:gd name="connsiteY21" fmla="*/ 411957 h 1026693"/>
                <a:gd name="connsiteX22" fmla="*/ 359569 w 446124"/>
                <a:gd name="connsiteY22" fmla="*/ 428625 h 1026693"/>
                <a:gd name="connsiteX23" fmla="*/ 364331 w 446124"/>
                <a:gd name="connsiteY23" fmla="*/ 438150 h 1026693"/>
                <a:gd name="connsiteX24" fmla="*/ 366713 w 446124"/>
                <a:gd name="connsiteY24" fmla="*/ 459582 h 1026693"/>
                <a:gd name="connsiteX25" fmla="*/ 369094 w 446124"/>
                <a:gd name="connsiteY25" fmla="*/ 492919 h 1026693"/>
                <a:gd name="connsiteX26" fmla="*/ 376238 w 446124"/>
                <a:gd name="connsiteY26" fmla="*/ 514350 h 1026693"/>
                <a:gd name="connsiteX27" fmla="*/ 383381 w 446124"/>
                <a:gd name="connsiteY27" fmla="*/ 535782 h 1026693"/>
                <a:gd name="connsiteX28" fmla="*/ 392906 w 446124"/>
                <a:gd name="connsiteY28" fmla="*/ 559594 h 1026693"/>
                <a:gd name="connsiteX29" fmla="*/ 395288 w 446124"/>
                <a:gd name="connsiteY29" fmla="*/ 573882 h 1026693"/>
                <a:gd name="connsiteX30" fmla="*/ 400050 w 446124"/>
                <a:gd name="connsiteY30" fmla="*/ 581025 h 1026693"/>
                <a:gd name="connsiteX31" fmla="*/ 402431 w 446124"/>
                <a:gd name="connsiteY31" fmla="*/ 592932 h 1026693"/>
                <a:gd name="connsiteX32" fmla="*/ 407194 w 446124"/>
                <a:gd name="connsiteY32" fmla="*/ 607219 h 1026693"/>
                <a:gd name="connsiteX33" fmla="*/ 409575 w 446124"/>
                <a:gd name="connsiteY33" fmla="*/ 614363 h 1026693"/>
                <a:gd name="connsiteX34" fmla="*/ 414338 w 446124"/>
                <a:gd name="connsiteY34" fmla="*/ 621507 h 1026693"/>
                <a:gd name="connsiteX35" fmla="*/ 416719 w 446124"/>
                <a:gd name="connsiteY35" fmla="*/ 635794 h 1026693"/>
                <a:gd name="connsiteX36" fmla="*/ 421481 w 446124"/>
                <a:gd name="connsiteY36" fmla="*/ 650082 h 1026693"/>
                <a:gd name="connsiteX37" fmla="*/ 423863 w 446124"/>
                <a:gd name="connsiteY37" fmla="*/ 659607 h 1026693"/>
                <a:gd name="connsiteX38" fmla="*/ 426244 w 446124"/>
                <a:gd name="connsiteY38" fmla="*/ 666750 h 1026693"/>
                <a:gd name="connsiteX39" fmla="*/ 435769 w 446124"/>
                <a:gd name="connsiteY39" fmla="*/ 700088 h 1026693"/>
                <a:gd name="connsiteX40" fmla="*/ 442913 w 446124"/>
                <a:gd name="connsiteY40" fmla="*/ 714375 h 1026693"/>
                <a:gd name="connsiteX41" fmla="*/ 440531 w 446124"/>
                <a:gd name="connsiteY41" fmla="*/ 762000 h 1026693"/>
                <a:gd name="connsiteX42" fmla="*/ 426244 w 446124"/>
                <a:gd name="connsiteY42" fmla="*/ 764382 h 1026693"/>
                <a:gd name="connsiteX43" fmla="*/ 419100 w 446124"/>
                <a:gd name="connsiteY43" fmla="*/ 816769 h 1026693"/>
                <a:gd name="connsiteX44" fmla="*/ 416719 w 446124"/>
                <a:gd name="connsiteY44" fmla="*/ 842963 h 1026693"/>
                <a:gd name="connsiteX45" fmla="*/ 411956 w 446124"/>
                <a:gd name="connsiteY45" fmla="*/ 883444 h 1026693"/>
                <a:gd name="connsiteX46" fmla="*/ 409575 w 446124"/>
                <a:gd name="connsiteY46" fmla="*/ 904875 h 1026693"/>
                <a:gd name="connsiteX47" fmla="*/ 407194 w 446124"/>
                <a:gd name="connsiteY47" fmla="*/ 914400 h 1026693"/>
                <a:gd name="connsiteX48" fmla="*/ 409575 w 446124"/>
                <a:gd name="connsiteY48" fmla="*/ 928688 h 1026693"/>
                <a:gd name="connsiteX49" fmla="*/ 407194 w 446124"/>
                <a:gd name="connsiteY49" fmla="*/ 1023938 h 1026693"/>
                <a:gd name="connsiteX50" fmla="*/ 400050 w 446124"/>
                <a:gd name="connsiteY50" fmla="*/ 1026319 h 1026693"/>
                <a:gd name="connsiteX51" fmla="*/ 392906 w 446124"/>
                <a:gd name="connsiteY51" fmla="*/ 1012032 h 1026693"/>
                <a:gd name="connsiteX52" fmla="*/ 385763 w 446124"/>
                <a:gd name="connsiteY52" fmla="*/ 1009650 h 1026693"/>
                <a:gd name="connsiteX53" fmla="*/ 376238 w 446124"/>
                <a:gd name="connsiteY53" fmla="*/ 988219 h 1026693"/>
                <a:gd name="connsiteX54" fmla="*/ 373856 w 446124"/>
                <a:gd name="connsiteY54" fmla="*/ 976313 h 1026693"/>
                <a:gd name="connsiteX55" fmla="*/ 369094 w 446124"/>
                <a:gd name="connsiteY55" fmla="*/ 969169 h 1026693"/>
                <a:gd name="connsiteX56" fmla="*/ 364331 w 446124"/>
                <a:gd name="connsiteY56" fmla="*/ 954882 h 1026693"/>
                <a:gd name="connsiteX57" fmla="*/ 361950 w 446124"/>
                <a:gd name="connsiteY57" fmla="*/ 947738 h 1026693"/>
                <a:gd name="connsiteX58" fmla="*/ 359569 w 446124"/>
                <a:gd name="connsiteY58" fmla="*/ 923925 h 1026693"/>
                <a:gd name="connsiteX59" fmla="*/ 354806 w 446124"/>
                <a:gd name="connsiteY59" fmla="*/ 916782 h 1026693"/>
                <a:gd name="connsiteX60" fmla="*/ 352425 w 446124"/>
                <a:gd name="connsiteY60" fmla="*/ 907257 h 1026693"/>
                <a:gd name="connsiteX61" fmla="*/ 342900 w 446124"/>
                <a:gd name="connsiteY61" fmla="*/ 892969 h 1026693"/>
                <a:gd name="connsiteX62" fmla="*/ 335756 w 446124"/>
                <a:gd name="connsiteY62" fmla="*/ 878682 h 1026693"/>
                <a:gd name="connsiteX63" fmla="*/ 330994 w 446124"/>
                <a:gd name="connsiteY63" fmla="*/ 862013 h 1026693"/>
                <a:gd name="connsiteX64" fmla="*/ 326231 w 446124"/>
                <a:gd name="connsiteY64" fmla="*/ 842963 h 1026693"/>
                <a:gd name="connsiteX65" fmla="*/ 323850 w 446124"/>
                <a:gd name="connsiteY65" fmla="*/ 788194 h 1026693"/>
                <a:gd name="connsiteX66" fmla="*/ 311944 w 446124"/>
                <a:gd name="connsiteY66" fmla="*/ 771525 h 1026693"/>
                <a:gd name="connsiteX67" fmla="*/ 304800 w 446124"/>
                <a:gd name="connsiteY67" fmla="*/ 766763 h 1026693"/>
                <a:gd name="connsiteX68" fmla="*/ 280988 w 446124"/>
                <a:gd name="connsiteY68" fmla="*/ 762000 h 1026693"/>
                <a:gd name="connsiteX69" fmla="*/ 273844 w 446124"/>
                <a:gd name="connsiteY69" fmla="*/ 759619 h 1026693"/>
                <a:gd name="connsiteX70" fmla="*/ 242888 w 446124"/>
                <a:gd name="connsiteY70" fmla="*/ 752475 h 1026693"/>
                <a:gd name="connsiteX71" fmla="*/ 228600 w 446124"/>
                <a:gd name="connsiteY71" fmla="*/ 742950 h 1026693"/>
                <a:gd name="connsiteX72" fmla="*/ 221456 w 446124"/>
                <a:gd name="connsiteY72" fmla="*/ 738188 h 1026693"/>
                <a:gd name="connsiteX73" fmla="*/ 211931 w 446124"/>
                <a:gd name="connsiteY73" fmla="*/ 723900 h 1026693"/>
                <a:gd name="connsiteX74" fmla="*/ 207169 w 446124"/>
                <a:gd name="connsiteY74" fmla="*/ 716757 h 1026693"/>
                <a:gd name="connsiteX75" fmla="*/ 200025 w 446124"/>
                <a:gd name="connsiteY75" fmla="*/ 714375 h 1026693"/>
                <a:gd name="connsiteX76" fmla="*/ 180975 w 446124"/>
                <a:gd name="connsiteY76" fmla="*/ 721519 h 1026693"/>
                <a:gd name="connsiteX77" fmla="*/ 176213 w 446124"/>
                <a:gd name="connsiteY77" fmla="*/ 728663 h 1026693"/>
                <a:gd name="connsiteX78" fmla="*/ 166688 w 446124"/>
                <a:gd name="connsiteY78" fmla="*/ 733425 h 1026693"/>
                <a:gd name="connsiteX79" fmla="*/ 145256 w 446124"/>
                <a:gd name="connsiteY79" fmla="*/ 738188 h 1026693"/>
                <a:gd name="connsiteX80" fmla="*/ 116681 w 446124"/>
                <a:gd name="connsiteY80" fmla="*/ 735807 h 1026693"/>
                <a:gd name="connsiteX81" fmla="*/ 114300 w 446124"/>
                <a:gd name="connsiteY81" fmla="*/ 726282 h 1026693"/>
                <a:gd name="connsiteX82" fmla="*/ 107156 w 446124"/>
                <a:gd name="connsiteY82" fmla="*/ 711994 h 1026693"/>
                <a:gd name="connsiteX83" fmla="*/ 85725 w 446124"/>
                <a:gd name="connsiteY83" fmla="*/ 702469 h 1026693"/>
                <a:gd name="connsiteX84" fmla="*/ 78581 w 446124"/>
                <a:gd name="connsiteY84" fmla="*/ 700088 h 1026693"/>
                <a:gd name="connsiteX85" fmla="*/ 57150 w 446124"/>
                <a:gd name="connsiteY85" fmla="*/ 702469 h 1026693"/>
                <a:gd name="connsiteX86" fmla="*/ 52388 w 446124"/>
                <a:gd name="connsiteY86" fmla="*/ 716757 h 1026693"/>
                <a:gd name="connsiteX87" fmla="*/ 50006 w 446124"/>
                <a:gd name="connsiteY87" fmla="*/ 723900 h 1026693"/>
                <a:gd name="connsiteX88" fmla="*/ 47625 w 446124"/>
                <a:gd name="connsiteY88" fmla="*/ 733425 h 1026693"/>
                <a:gd name="connsiteX89" fmla="*/ 26194 w 446124"/>
                <a:gd name="connsiteY89" fmla="*/ 745332 h 1026693"/>
                <a:gd name="connsiteX90" fmla="*/ 11906 w 446124"/>
                <a:gd name="connsiteY90" fmla="*/ 740569 h 1026693"/>
                <a:gd name="connsiteX91" fmla="*/ 2381 w 446124"/>
                <a:gd name="connsiteY91" fmla="*/ 723900 h 1026693"/>
                <a:gd name="connsiteX92" fmla="*/ 0 w 446124"/>
                <a:gd name="connsiteY92" fmla="*/ 711994 h 1026693"/>
                <a:gd name="connsiteX93" fmla="*/ 2381 w 446124"/>
                <a:gd name="connsiteY93" fmla="*/ 681038 h 1026693"/>
                <a:gd name="connsiteX94" fmla="*/ 9525 w 446124"/>
                <a:gd name="connsiteY94" fmla="*/ 678657 h 1026693"/>
                <a:gd name="connsiteX95" fmla="*/ 16669 w 446124"/>
                <a:gd name="connsiteY95" fmla="*/ 671513 h 1026693"/>
                <a:gd name="connsiteX96" fmla="*/ 21431 w 446124"/>
                <a:gd name="connsiteY96" fmla="*/ 569119 h 1026693"/>
                <a:gd name="connsiteX97" fmla="*/ 23813 w 446124"/>
                <a:gd name="connsiteY97" fmla="*/ 464344 h 1026693"/>
                <a:gd name="connsiteX98" fmla="*/ 38100 w 446124"/>
                <a:gd name="connsiteY98" fmla="*/ 459582 h 1026693"/>
                <a:gd name="connsiteX99" fmla="*/ 42863 w 446124"/>
                <a:gd name="connsiteY99" fmla="*/ 452438 h 1026693"/>
                <a:gd name="connsiteX100" fmla="*/ 50006 w 446124"/>
                <a:gd name="connsiteY100" fmla="*/ 438150 h 1026693"/>
                <a:gd name="connsiteX101" fmla="*/ 54769 w 446124"/>
                <a:gd name="connsiteY101" fmla="*/ 419100 h 1026693"/>
                <a:gd name="connsiteX102" fmla="*/ 59531 w 446124"/>
                <a:gd name="connsiteY102" fmla="*/ 404813 h 1026693"/>
                <a:gd name="connsiteX103" fmla="*/ 64294 w 446124"/>
                <a:gd name="connsiteY103" fmla="*/ 388144 h 1026693"/>
                <a:gd name="connsiteX104" fmla="*/ 76200 w 446124"/>
                <a:gd name="connsiteY104" fmla="*/ 373857 h 1026693"/>
                <a:gd name="connsiteX105" fmla="*/ 85725 w 446124"/>
                <a:gd name="connsiteY105" fmla="*/ 359569 h 1026693"/>
                <a:gd name="connsiteX106" fmla="*/ 92869 w 446124"/>
                <a:gd name="connsiteY106" fmla="*/ 357188 h 1026693"/>
                <a:gd name="connsiteX107" fmla="*/ 100013 w 446124"/>
                <a:gd name="connsiteY107" fmla="*/ 350044 h 1026693"/>
                <a:gd name="connsiteX108" fmla="*/ 109538 w 446124"/>
                <a:gd name="connsiteY108" fmla="*/ 335757 h 1026693"/>
                <a:gd name="connsiteX109" fmla="*/ 119063 w 446124"/>
                <a:gd name="connsiteY109" fmla="*/ 307182 h 1026693"/>
                <a:gd name="connsiteX110" fmla="*/ 121444 w 446124"/>
                <a:gd name="connsiteY110" fmla="*/ 300038 h 1026693"/>
                <a:gd name="connsiteX111" fmla="*/ 123825 w 446124"/>
                <a:gd name="connsiteY111" fmla="*/ 292894 h 1026693"/>
                <a:gd name="connsiteX112" fmla="*/ 126206 w 446124"/>
                <a:gd name="connsiteY112" fmla="*/ 280988 h 1026693"/>
                <a:gd name="connsiteX113" fmla="*/ 128588 w 446124"/>
                <a:gd name="connsiteY113" fmla="*/ 259557 h 1026693"/>
                <a:gd name="connsiteX114" fmla="*/ 135731 w 446124"/>
                <a:gd name="connsiteY114" fmla="*/ 235744 h 1026693"/>
                <a:gd name="connsiteX115" fmla="*/ 138113 w 446124"/>
                <a:gd name="connsiteY115" fmla="*/ 228600 h 1026693"/>
                <a:gd name="connsiteX116" fmla="*/ 145256 w 446124"/>
                <a:gd name="connsiteY116" fmla="*/ 221457 h 1026693"/>
                <a:gd name="connsiteX117" fmla="*/ 147638 w 446124"/>
                <a:gd name="connsiteY117" fmla="*/ 214313 h 1026693"/>
                <a:gd name="connsiteX118" fmla="*/ 152400 w 446124"/>
                <a:gd name="connsiteY118" fmla="*/ 192882 h 1026693"/>
                <a:gd name="connsiteX119" fmla="*/ 154781 w 446124"/>
                <a:gd name="connsiteY119" fmla="*/ 173832 h 1026693"/>
                <a:gd name="connsiteX120" fmla="*/ 157163 w 446124"/>
                <a:gd name="connsiteY120" fmla="*/ 159544 h 1026693"/>
                <a:gd name="connsiteX121" fmla="*/ 159544 w 446124"/>
                <a:gd name="connsiteY121" fmla="*/ 150019 h 1026693"/>
                <a:gd name="connsiteX122" fmla="*/ 166688 w 446124"/>
                <a:gd name="connsiteY122" fmla="*/ 123825 h 1026693"/>
                <a:gd name="connsiteX123" fmla="*/ 173831 w 446124"/>
                <a:gd name="connsiteY123" fmla="*/ 121444 h 1026693"/>
                <a:gd name="connsiteX124" fmla="*/ 183356 w 446124"/>
                <a:gd name="connsiteY124" fmla="*/ 104775 h 1026693"/>
                <a:gd name="connsiteX125" fmla="*/ 185738 w 446124"/>
                <a:gd name="connsiteY125" fmla="*/ 83344 h 1026693"/>
                <a:gd name="connsiteX126" fmla="*/ 190500 w 446124"/>
                <a:gd name="connsiteY126" fmla="*/ 69057 h 1026693"/>
                <a:gd name="connsiteX127" fmla="*/ 197644 w 446124"/>
                <a:gd name="connsiteY127" fmla="*/ 38100 h 1026693"/>
                <a:gd name="connsiteX128" fmla="*/ 204788 w 446124"/>
                <a:gd name="connsiteY128" fmla="*/ 35719 h 1026693"/>
                <a:gd name="connsiteX129" fmla="*/ 209550 w 446124"/>
                <a:gd name="connsiteY129" fmla="*/ 28575 h 1026693"/>
                <a:gd name="connsiteX130" fmla="*/ 221456 w 446124"/>
                <a:gd name="connsiteY130" fmla="*/ 14288 h 1026693"/>
                <a:gd name="connsiteX131" fmla="*/ 226219 w 446124"/>
                <a:gd name="connsiteY131" fmla="*/ 0 h 1026693"/>
                <a:gd name="connsiteX132" fmla="*/ 233363 w 446124"/>
                <a:gd name="connsiteY132" fmla="*/ 7144 h 1026693"/>
                <a:gd name="connsiteX133" fmla="*/ 247650 w 446124"/>
                <a:gd name="connsiteY133" fmla="*/ 11907 h 1026693"/>
                <a:gd name="connsiteX134" fmla="*/ 271463 w 446124"/>
                <a:gd name="connsiteY134" fmla="*/ 19050 h 1026693"/>
                <a:gd name="connsiteX135" fmla="*/ 328612 w 446124"/>
                <a:gd name="connsiteY135" fmla="*/ 26194 h 1026693"/>
                <a:gd name="connsiteX136" fmla="*/ 302419 w 446124"/>
                <a:gd name="connsiteY136" fmla="*/ 47625 h 1026693"/>
                <a:gd name="connsiteX137" fmla="*/ 295275 w 446124"/>
                <a:gd name="connsiteY137" fmla="*/ 50007 h 1026693"/>
                <a:gd name="connsiteX138" fmla="*/ 280988 w 446124"/>
                <a:gd name="connsiteY138" fmla="*/ 59532 h 1026693"/>
                <a:gd name="connsiteX139" fmla="*/ 273844 w 446124"/>
                <a:gd name="connsiteY139" fmla="*/ 64294 h 1026693"/>
                <a:gd name="connsiteX140" fmla="*/ 257175 w 446124"/>
                <a:gd name="connsiteY140" fmla="*/ 92869 h 102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446124" h="1026693">
                  <a:moveTo>
                    <a:pt x="257175" y="92869"/>
                  </a:moveTo>
                  <a:cubicBezTo>
                    <a:pt x="256778" y="105966"/>
                    <a:pt x="267587" y="96364"/>
                    <a:pt x="271463" y="142875"/>
                  </a:cubicBezTo>
                  <a:cubicBezTo>
                    <a:pt x="271544" y="143853"/>
                    <a:pt x="275487" y="171618"/>
                    <a:pt x="276225" y="173832"/>
                  </a:cubicBezTo>
                  <a:cubicBezTo>
                    <a:pt x="277130" y="176547"/>
                    <a:pt x="279568" y="178490"/>
                    <a:pt x="280988" y="180975"/>
                  </a:cubicBezTo>
                  <a:cubicBezTo>
                    <a:pt x="282749" y="184057"/>
                    <a:pt x="284504" y="187176"/>
                    <a:pt x="285750" y="190500"/>
                  </a:cubicBezTo>
                  <a:cubicBezTo>
                    <a:pt x="286899" y="193564"/>
                    <a:pt x="287191" y="196890"/>
                    <a:pt x="288131" y="200025"/>
                  </a:cubicBezTo>
                  <a:cubicBezTo>
                    <a:pt x="289574" y="204834"/>
                    <a:pt x="291306" y="209550"/>
                    <a:pt x="292894" y="214313"/>
                  </a:cubicBezTo>
                  <a:cubicBezTo>
                    <a:pt x="295567" y="222331"/>
                    <a:pt x="295327" y="222738"/>
                    <a:pt x="300038" y="230982"/>
                  </a:cubicBezTo>
                  <a:cubicBezTo>
                    <a:pt x="301458" y="233467"/>
                    <a:pt x="303213" y="235744"/>
                    <a:pt x="304800" y="238125"/>
                  </a:cubicBezTo>
                  <a:cubicBezTo>
                    <a:pt x="305594" y="242888"/>
                    <a:pt x="306234" y="247678"/>
                    <a:pt x="307181" y="252413"/>
                  </a:cubicBezTo>
                  <a:cubicBezTo>
                    <a:pt x="308979" y="261402"/>
                    <a:pt x="311292" y="267125"/>
                    <a:pt x="314325" y="276225"/>
                  </a:cubicBezTo>
                  <a:lnTo>
                    <a:pt x="319088" y="290513"/>
                  </a:lnTo>
                  <a:lnTo>
                    <a:pt x="321469" y="297657"/>
                  </a:lnTo>
                  <a:cubicBezTo>
                    <a:pt x="322263" y="304007"/>
                    <a:pt x="322705" y="310411"/>
                    <a:pt x="323850" y="316707"/>
                  </a:cubicBezTo>
                  <a:cubicBezTo>
                    <a:pt x="324299" y="319176"/>
                    <a:pt x="325541" y="321437"/>
                    <a:pt x="326231" y="323850"/>
                  </a:cubicBezTo>
                  <a:cubicBezTo>
                    <a:pt x="327130" y="326997"/>
                    <a:pt x="327673" y="330240"/>
                    <a:pt x="328613" y="333375"/>
                  </a:cubicBezTo>
                  <a:cubicBezTo>
                    <a:pt x="330056" y="338183"/>
                    <a:pt x="331788" y="342900"/>
                    <a:pt x="333375" y="347663"/>
                  </a:cubicBezTo>
                  <a:cubicBezTo>
                    <a:pt x="334169" y="350044"/>
                    <a:pt x="335264" y="352346"/>
                    <a:pt x="335756" y="354807"/>
                  </a:cubicBezTo>
                  <a:cubicBezTo>
                    <a:pt x="336550" y="358776"/>
                    <a:pt x="336858" y="362873"/>
                    <a:pt x="338138" y="366713"/>
                  </a:cubicBezTo>
                  <a:cubicBezTo>
                    <a:pt x="339261" y="370081"/>
                    <a:pt x="341654" y="372914"/>
                    <a:pt x="342900" y="376238"/>
                  </a:cubicBezTo>
                  <a:cubicBezTo>
                    <a:pt x="344049" y="379302"/>
                    <a:pt x="344341" y="382628"/>
                    <a:pt x="345281" y="385763"/>
                  </a:cubicBezTo>
                  <a:cubicBezTo>
                    <a:pt x="356942" y="424632"/>
                    <a:pt x="343457" y="377910"/>
                    <a:pt x="354806" y="411957"/>
                  </a:cubicBezTo>
                  <a:cubicBezTo>
                    <a:pt x="357824" y="421011"/>
                    <a:pt x="356132" y="420605"/>
                    <a:pt x="359569" y="428625"/>
                  </a:cubicBezTo>
                  <a:cubicBezTo>
                    <a:pt x="360967" y="431888"/>
                    <a:pt x="362744" y="434975"/>
                    <a:pt x="364331" y="438150"/>
                  </a:cubicBezTo>
                  <a:cubicBezTo>
                    <a:pt x="365125" y="445294"/>
                    <a:pt x="366090" y="452421"/>
                    <a:pt x="366713" y="459582"/>
                  </a:cubicBezTo>
                  <a:cubicBezTo>
                    <a:pt x="367678" y="470681"/>
                    <a:pt x="367442" y="481902"/>
                    <a:pt x="369094" y="492919"/>
                  </a:cubicBezTo>
                  <a:cubicBezTo>
                    <a:pt x="369993" y="498916"/>
                    <a:pt x="374596" y="507780"/>
                    <a:pt x="376238" y="514350"/>
                  </a:cubicBezTo>
                  <a:cubicBezTo>
                    <a:pt x="380569" y="531676"/>
                    <a:pt x="376211" y="516063"/>
                    <a:pt x="383381" y="535782"/>
                  </a:cubicBezTo>
                  <a:cubicBezTo>
                    <a:pt x="391226" y="557355"/>
                    <a:pt x="384514" y="542808"/>
                    <a:pt x="392906" y="559594"/>
                  </a:cubicBezTo>
                  <a:cubicBezTo>
                    <a:pt x="393700" y="564357"/>
                    <a:pt x="393761" y="569301"/>
                    <a:pt x="395288" y="573882"/>
                  </a:cubicBezTo>
                  <a:cubicBezTo>
                    <a:pt x="396193" y="576597"/>
                    <a:pt x="399045" y="578346"/>
                    <a:pt x="400050" y="581025"/>
                  </a:cubicBezTo>
                  <a:cubicBezTo>
                    <a:pt x="401471" y="584815"/>
                    <a:pt x="401366" y="589027"/>
                    <a:pt x="402431" y="592932"/>
                  </a:cubicBezTo>
                  <a:cubicBezTo>
                    <a:pt x="403752" y="597775"/>
                    <a:pt x="405606" y="602457"/>
                    <a:pt x="407194" y="607219"/>
                  </a:cubicBezTo>
                  <a:cubicBezTo>
                    <a:pt x="407988" y="609600"/>
                    <a:pt x="408183" y="612275"/>
                    <a:pt x="409575" y="614363"/>
                  </a:cubicBezTo>
                  <a:lnTo>
                    <a:pt x="414338" y="621507"/>
                  </a:lnTo>
                  <a:cubicBezTo>
                    <a:pt x="415132" y="626269"/>
                    <a:pt x="415548" y="631110"/>
                    <a:pt x="416719" y="635794"/>
                  </a:cubicBezTo>
                  <a:cubicBezTo>
                    <a:pt x="417936" y="640664"/>
                    <a:pt x="420263" y="645212"/>
                    <a:pt x="421481" y="650082"/>
                  </a:cubicBezTo>
                  <a:cubicBezTo>
                    <a:pt x="422275" y="653257"/>
                    <a:pt x="422964" y="656460"/>
                    <a:pt x="423863" y="659607"/>
                  </a:cubicBezTo>
                  <a:cubicBezTo>
                    <a:pt x="424553" y="662020"/>
                    <a:pt x="425584" y="664329"/>
                    <a:pt x="426244" y="666750"/>
                  </a:cubicBezTo>
                  <a:cubicBezTo>
                    <a:pt x="426978" y="669442"/>
                    <a:pt x="432959" y="695873"/>
                    <a:pt x="435769" y="700088"/>
                  </a:cubicBezTo>
                  <a:cubicBezTo>
                    <a:pt x="441923" y="709320"/>
                    <a:pt x="439626" y="704517"/>
                    <a:pt x="442913" y="714375"/>
                  </a:cubicBezTo>
                  <a:cubicBezTo>
                    <a:pt x="445615" y="730590"/>
                    <a:pt x="449520" y="745145"/>
                    <a:pt x="440531" y="762000"/>
                  </a:cubicBezTo>
                  <a:cubicBezTo>
                    <a:pt x="438259" y="766260"/>
                    <a:pt x="431006" y="763588"/>
                    <a:pt x="426244" y="764382"/>
                  </a:cubicBezTo>
                  <a:cubicBezTo>
                    <a:pt x="419224" y="785443"/>
                    <a:pt x="423182" y="771860"/>
                    <a:pt x="419100" y="816769"/>
                  </a:cubicBezTo>
                  <a:cubicBezTo>
                    <a:pt x="418306" y="825500"/>
                    <a:pt x="417418" y="834224"/>
                    <a:pt x="416719" y="842963"/>
                  </a:cubicBezTo>
                  <a:cubicBezTo>
                    <a:pt x="413755" y="880016"/>
                    <a:pt x="417953" y="865458"/>
                    <a:pt x="411956" y="883444"/>
                  </a:cubicBezTo>
                  <a:cubicBezTo>
                    <a:pt x="411162" y="890588"/>
                    <a:pt x="410668" y="897771"/>
                    <a:pt x="409575" y="904875"/>
                  </a:cubicBezTo>
                  <a:cubicBezTo>
                    <a:pt x="409077" y="908110"/>
                    <a:pt x="407194" y="911127"/>
                    <a:pt x="407194" y="914400"/>
                  </a:cubicBezTo>
                  <a:cubicBezTo>
                    <a:pt x="407194" y="919228"/>
                    <a:pt x="408781" y="923925"/>
                    <a:pt x="409575" y="928688"/>
                  </a:cubicBezTo>
                  <a:cubicBezTo>
                    <a:pt x="408781" y="960438"/>
                    <a:pt x="410278" y="992328"/>
                    <a:pt x="407194" y="1023938"/>
                  </a:cubicBezTo>
                  <a:cubicBezTo>
                    <a:pt x="406950" y="1026436"/>
                    <a:pt x="402381" y="1027251"/>
                    <a:pt x="400050" y="1026319"/>
                  </a:cubicBezTo>
                  <a:cubicBezTo>
                    <a:pt x="392693" y="1023376"/>
                    <a:pt x="397248" y="1016374"/>
                    <a:pt x="392906" y="1012032"/>
                  </a:cubicBezTo>
                  <a:cubicBezTo>
                    <a:pt x="391131" y="1010257"/>
                    <a:pt x="388144" y="1010444"/>
                    <a:pt x="385763" y="1009650"/>
                  </a:cubicBezTo>
                  <a:cubicBezTo>
                    <a:pt x="380060" y="1001097"/>
                    <a:pt x="378669" y="1000369"/>
                    <a:pt x="376238" y="988219"/>
                  </a:cubicBezTo>
                  <a:cubicBezTo>
                    <a:pt x="375444" y="984250"/>
                    <a:pt x="375277" y="980103"/>
                    <a:pt x="373856" y="976313"/>
                  </a:cubicBezTo>
                  <a:cubicBezTo>
                    <a:pt x="372851" y="973633"/>
                    <a:pt x="370256" y="971784"/>
                    <a:pt x="369094" y="969169"/>
                  </a:cubicBezTo>
                  <a:cubicBezTo>
                    <a:pt x="367055" y="964582"/>
                    <a:pt x="365919" y="959644"/>
                    <a:pt x="364331" y="954882"/>
                  </a:cubicBezTo>
                  <a:lnTo>
                    <a:pt x="361950" y="947738"/>
                  </a:lnTo>
                  <a:cubicBezTo>
                    <a:pt x="361156" y="939800"/>
                    <a:pt x="361363" y="931698"/>
                    <a:pt x="359569" y="923925"/>
                  </a:cubicBezTo>
                  <a:cubicBezTo>
                    <a:pt x="358925" y="921137"/>
                    <a:pt x="355933" y="919412"/>
                    <a:pt x="354806" y="916782"/>
                  </a:cubicBezTo>
                  <a:cubicBezTo>
                    <a:pt x="353517" y="913774"/>
                    <a:pt x="353889" y="910184"/>
                    <a:pt x="352425" y="907257"/>
                  </a:cubicBezTo>
                  <a:cubicBezTo>
                    <a:pt x="349865" y="902137"/>
                    <a:pt x="342900" y="892969"/>
                    <a:pt x="342900" y="892969"/>
                  </a:cubicBezTo>
                  <a:cubicBezTo>
                    <a:pt x="336915" y="875012"/>
                    <a:pt x="344989" y="897146"/>
                    <a:pt x="335756" y="878682"/>
                  </a:cubicBezTo>
                  <a:cubicBezTo>
                    <a:pt x="333854" y="874878"/>
                    <a:pt x="332010" y="865571"/>
                    <a:pt x="330994" y="862013"/>
                  </a:cubicBezTo>
                  <a:cubicBezTo>
                    <a:pt x="326111" y="844922"/>
                    <a:pt x="331076" y="867178"/>
                    <a:pt x="326231" y="842963"/>
                  </a:cubicBezTo>
                  <a:cubicBezTo>
                    <a:pt x="325437" y="824707"/>
                    <a:pt x="325730" y="806371"/>
                    <a:pt x="323850" y="788194"/>
                  </a:cubicBezTo>
                  <a:cubicBezTo>
                    <a:pt x="321902" y="769363"/>
                    <a:pt x="322046" y="776576"/>
                    <a:pt x="311944" y="771525"/>
                  </a:cubicBezTo>
                  <a:cubicBezTo>
                    <a:pt x="309384" y="770245"/>
                    <a:pt x="307360" y="768043"/>
                    <a:pt x="304800" y="766763"/>
                  </a:cubicBezTo>
                  <a:cubicBezTo>
                    <a:pt x="298151" y="763439"/>
                    <a:pt x="287128" y="762877"/>
                    <a:pt x="280988" y="762000"/>
                  </a:cubicBezTo>
                  <a:cubicBezTo>
                    <a:pt x="278607" y="761206"/>
                    <a:pt x="276305" y="760111"/>
                    <a:pt x="273844" y="759619"/>
                  </a:cubicBezTo>
                  <a:cubicBezTo>
                    <a:pt x="265215" y="757893"/>
                    <a:pt x="250864" y="757792"/>
                    <a:pt x="242888" y="752475"/>
                  </a:cubicBezTo>
                  <a:lnTo>
                    <a:pt x="228600" y="742950"/>
                  </a:lnTo>
                  <a:lnTo>
                    <a:pt x="221456" y="738188"/>
                  </a:lnTo>
                  <a:lnTo>
                    <a:pt x="211931" y="723900"/>
                  </a:lnTo>
                  <a:cubicBezTo>
                    <a:pt x="210344" y="721519"/>
                    <a:pt x="209884" y="717662"/>
                    <a:pt x="207169" y="716757"/>
                  </a:cubicBezTo>
                  <a:lnTo>
                    <a:pt x="200025" y="714375"/>
                  </a:lnTo>
                  <a:cubicBezTo>
                    <a:pt x="191509" y="716079"/>
                    <a:pt x="187105" y="715389"/>
                    <a:pt x="180975" y="721519"/>
                  </a:cubicBezTo>
                  <a:cubicBezTo>
                    <a:pt x="178951" y="723543"/>
                    <a:pt x="178412" y="726831"/>
                    <a:pt x="176213" y="728663"/>
                  </a:cubicBezTo>
                  <a:cubicBezTo>
                    <a:pt x="173486" y="730935"/>
                    <a:pt x="170012" y="732179"/>
                    <a:pt x="166688" y="733425"/>
                  </a:cubicBezTo>
                  <a:cubicBezTo>
                    <a:pt x="162837" y="734869"/>
                    <a:pt x="148499" y="737540"/>
                    <a:pt x="145256" y="738188"/>
                  </a:cubicBezTo>
                  <a:cubicBezTo>
                    <a:pt x="135731" y="737394"/>
                    <a:pt x="125602" y="739238"/>
                    <a:pt x="116681" y="735807"/>
                  </a:cubicBezTo>
                  <a:cubicBezTo>
                    <a:pt x="113626" y="734632"/>
                    <a:pt x="115199" y="729429"/>
                    <a:pt x="114300" y="726282"/>
                  </a:cubicBezTo>
                  <a:cubicBezTo>
                    <a:pt x="112750" y="720858"/>
                    <a:pt x="111332" y="716170"/>
                    <a:pt x="107156" y="711994"/>
                  </a:cubicBezTo>
                  <a:cubicBezTo>
                    <a:pt x="101496" y="706334"/>
                    <a:pt x="92797" y="704826"/>
                    <a:pt x="85725" y="702469"/>
                  </a:cubicBezTo>
                  <a:lnTo>
                    <a:pt x="78581" y="700088"/>
                  </a:lnTo>
                  <a:cubicBezTo>
                    <a:pt x="71437" y="700882"/>
                    <a:pt x="63214" y="698610"/>
                    <a:pt x="57150" y="702469"/>
                  </a:cubicBezTo>
                  <a:cubicBezTo>
                    <a:pt x="52915" y="705164"/>
                    <a:pt x="53976" y="711994"/>
                    <a:pt x="52388" y="716757"/>
                  </a:cubicBezTo>
                  <a:cubicBezTo>
                    <a:pt x="51594" y="719138"/>
                    <a:pt x="50615" y="721465"/>
                    <a:pt x="50006" y="723900"/>
                  </a:cubicBezTo>
                  <a:cubicBezTo>
                    <a:pt x="49212" y="727075"/>
                    <a:pt x="49780" y="730962"/>
                    <a:pt x="47625" y="733425"/>
                  </a:cubicBezTo>
                  <a:cubicBezTo>
                    <a:pt x="40883" y="741130"/>
                    <a:pt x="34543" y="742548"/>
                    <a:pt x="26194" y="745332"/>
                  </a:cubicBezTo>
                  <a:cubicBezTo>
                    <a:pt x="21431" y="743744"/>
                    <a:pt x="16294" y="743007"/>
                    <a:pt x="11906" y="740569"/>
                  </a:cubicBezTo>
                  <a:cubicBezTo>
                    <a:pt x="3933" y="736139"/>
                    <a:pt x="4138" y="731805"/>
                    <a:pt x="2381" y="723900"/>
                  </a:cubicBezTo>
                  <a:cubicBezTo>
                    <a:pt x="1503" y="719949"/>
                    <a:pt x="794" y="715963"/>
                    <a:pt x="0" y="711994"/>
                  </a:cubicBezTo>
                  <a:cubicBezTo>
                    <a:pt x="794" y="701675"/>
                    <a:pt x="-462" y="690989"/>
                    <a:pt x="2381" y="681038"/>
                  </a:cubicBezTo>
                  <a:cubicBezTo>
                    <a:pt x="3071" y="678624"/>
                    <a:pt x="7436" y="680049"/>
                    <a:pt x="9525" y="678657"/>
                  </a:cubicBezTo>
                  <a:cubicBezTo>
                    <a:pt x="12327" y="676789"/>
                    <a:pt x="14288" y="673894"/>
                    <a:pt x="16669" y="671513"/>
                  </a:cubicBezTo>
                  <a:cubicBezTo>
                    <a:pt x="23838" y="628496"/>
                    <a:pt x="19174" y="660526"/>
                    <a:pt x="21431" y="569119"/>
                  </a:cubicBezTo>
                  <a:cubicBezTo>
                    <a:pt x="22293" y="534196"/>
                    <a:pt x="18557" y="498880"/>
                    <a:pt x="23813" y="464344"/>
                  </a:cubicBezTo>
                  <a:cubicBezTo>
                    <a:pt x="24568" y="459381"/>
                    <a:pt x="38100" y="459582"/>
                    <a:pt x="38100" y="459582"/>
                  </a:cubicBezTo>
                  <a:cubicBezTo>
                    <a:pt x="39688" y="457201"/>
                    <a:pt x="41583" y="454998"/>
                    <a:pt x="42863" y="452438"/>
                  </a:cubicBezTo>
                  <a:cubicBezTo>
                    <a:pt x="52726" y="432712"/>
                    <a:pt x="36353" y="458633"/>
                    <a:pt x="50006" y="438150"/>
                  </a:cubicBezTo>
                  <a:cubicBezTo>
                    <a:pt x="51594" y="431800"/>
                    <a:pt x="52699" y="425310"/>
                    <a:pt x="54769" y="419100"/>
                  </a:cubicBezTo>
                  <a:cubicBezTo>
                    <a:pt x="56356" y="414338"/>
                    <a:pt x="58313" y="409683"/>
                    <a:pt x="59531" y="404813"/>
                  </a:cubicBezTo>
                  <a:cubicBezTo>
                    <a:pt x="60293" y="401766"/>
                    <a:pt x="62588" y="391557"/>
                    <a:pt x="64294" y="388144"/>
                  </a:cubicBezTo>
                  <a:cubicBezTo>
                    <a:pt x="67610" y="381511"/>
                    <a:pt x="70932" y="379125"/>
                    <a:pt x="76200" y="373857"/>
                  </a:cubicBezTo>
                  <a:cubicBezTo>
                    <a:pt x="78696" y="366367"/>
                    <a:pt x="78080" y="364665"/>
                    <a:pt x="85725" y="359569"/>
                  </a:cubicBezTo>
                  <a:cubicBezTo>
                    <a:pt x="87814" y="358177"/>
                    <a:pt x="90488" y="357982"/>
                    <a:pt x="92869" y="357188"/>
                  </a:cubicBezTo>
                  <a:cubicBezTo>
                    <a:pt x="95250" y="354807"/>
                    <a:pt x="97945" y="352702"/>
                    <a:pt x="100013" y="350044"/>
                  </a:cubicBezTo>
                  <a:cubicBezTo>
                    <a:pt x="103527" y="345526"/>
                    <a:pt x="109538" y="335757"/>
                    <a:pt x="109538" y="335757"/>
                  </a:cubicBezTo>
                  <a:lnTo>
                    <a:pt x="119063" y="307182"/>
                  </a:lnTo>
                  <a:lnTo>
                    <a:pt x="121444" y="300038"/>
                  </a:lnTo>
                  <a:cubicBezTo>
                    <a:pt x="122238" y="297657"/>
                    <a:pt x="123333" y="295355"/>
                    <a:pt x="123825" y="292894"/>
                  </a:cubicBezTo>
                  <a:cubicBezTo>
                    <a:pt x="124619" y="288925"/>
                    <a:pt x="125634" y="284995"/>
                    <a:pt x="126206" y="280988"/>
                  </a:cubicBezTo>
                  <a:cubicBezTo>
                    <a:pt x="127223" y="273873"/>
                    <a:pt x="127495" y="266661"/>
                    <a:pt x="128588" y="259557"/>
                  </a:cubicBezTo>
                  <a:cubicBezTo>
                    <a:pt x="129616" y="252874"/>
                    <a:pt x="133877" y="241307"/>
                    <a:pt x="135731" y="235744"/>
                  </a:cubicBezTo>
                  <a:cubicBezTo>
                    <a:pt x="136525" y="233363"/>
                    <a:pt x="136338" y="230375"/>
                    <a:pt x="138113" y="228600"/>
                  </a:cubicBezTo>
                  <a:lnTo>
                    <a:pt x="145256" y="221457"/>
                  </a:lnTo>
                  <a:cubicBezTo>
                    <a:pt x="146050" y="219076"/>
                    <a:pt x="146948" y="216727"/>
                    <a:pt x="147638" y="214313"/>
                  </a:cubicBezTo>
                  <a:cubicBezTo>
                    <a:pt x="149218" y="208785"/>
                    <a:pt x="151582" y="198198"/>
                    <a:pt x="152400" y="192882"/>
                  </a:cubicBezTo>
                  <a:cubicBezTo>
                    <a:pt x="153373" y="186557"/>
                    <a:pt x="153876" y="180167"/>
                    <a:pt x="154781" y="173832"/>
                  </a:cubicBezTo>
                  <a:cubicBezTo>
                    <a:pt x="155464" y="169052"/>
                    <a:pt x="156216" y="164279"/>
                    <a:pt x="157163" y="159544"/>
                  </a:cubicBezTo>
                  <a:cubicBezTo>
                    <a:pt x="157805" y="156335"/>
                    <a:pt x="159006" y="153247"/>
                    <a:pt x="159544" y="150019"/>
                  </a:cubicBezTo>
                  <a:cubicBezTo>
                    <a:pt x="160831" y="142297"/>
                    <a:pt x="159023" y="129957"/>
                    <a:pt x="166688" y="123825"/>
                  </a:cubicBezTo>
                  <a:cubicBezTo>
                    <a:pt x="168648" y="122257"/>
                    <a:pt x="171450" y="122238"/>
                    <a:pt x="173831" y="121444"/>
                  </a:cubicBezTo>
                  <a:cubicBezTo>
                    <a:pt x="176552" y="117363"/>
                    <a:pt x="182289" y="109398"/>
                    <a:pt x="183356" y="104775"/>
                  </a:cubicBezTo>
                  <a:cubicBezTo>
                    <a:pt x="184972" y="97771"/>
                    <a:pt x="184328" y="90392"/>
                    <a:pt x="185738" y="83344"/>
                  </a:cubicBezTo>
                  <a:cubicBezTo>
                    <a:pt x="186723" y="78422"/>
                    <a:pt x="190500" y="69057"/>
                    <a:pt x="190500" y="69057"/>
                  </a:cubicBezTo>
                  <a:cubicBezTo>
                    <a:pt x="190668" y="67883"/>
                    <a:pt x="193721" y="39408"/>
                    <a:pt x="197644" y="38100"/>
                  </a:cubicBezTo>
                  <a:lnTo>
                    <a:pt x="204788" y="35719"/>
                  </a:lnTo>
                  <a:cubicBezTo>
                    <a:pt x="206375" y="33338"/>
                    <a:pt x="207718" y="30774"/>
                    <a:pt x="209550" y="28575"/>
                  </a:cubicBezTo>
                  <a:cubicBezTo>
                    <a:pt x="214894" y="22162"/>
                    <a:pt x="218076" y="21894"/>
                    <a:pt x="221456" y="14288"/>
                  </a:cubicBezTo>
                  <a:cubicBezTo>
                    <a:pt x="223495" y="9700"/>
                    <a:pt x="226219" y="0"/>
                    <a:pt x="226219" y="0"/>
                  </a:cubicBezTo>
                  <a:cubicBezTo>
                    <a:pt x="228600" y="2381"/>
                    <a:pt x="230419" y="5508"/>
                    <a:pt x="233363" y="7144"/>
                  </a:cubicBezTo>
                  <a:cubicBezTo>
                    <a:pt x="237751" y="9582"/>
                    <a:pt x="242780" y="10690"/>
                    <a:pt x="247650" y="11907"/>
                  </a:cubicBezTo>
                  <a:cubicBezTo>
                    <a:pt x="257919" y="14474"/>
                    <a:pt x="257969" y="16669"/>
                    <a:pt x="271463" y="19050"/>
                  </a:cubicBezTo>
                  <a:cubicBezTo>
                    <a:pt x="284957" y="21431"/>
                    <a:pt x="323453" y="21432"/>
                    <a:pt x="328612" y="26194"/>
                  </a:cubicBezTo>
                  <a:cubicBezTo>
                    <a:pt x="319881" y="33338"/>
                    <a:pt x="307975" y="43656"/>
                    <a:pt x="302419" y="47625"/>
                  </a:cubicBezTo>
                  <a:cubicBezTo>
                    <a:pt x="296863" y="51594"/>
                    <a:pt x="297364" y="48615"/>
                    <a:pt x="295275" y="50007"/>
                  </a:cubicBezTo>
                  <a:lnTo>
                    <a:pt x="280988" y="59532"/>
                  </a:lnTo>
                  <a:lnTo>
                    <a:pt x="273844" y="64294"/>
                  </a:lnTo>
                  <a:cubicBezTo>
                    <a:pt x="263797" y="79363"/>
                    <a:pt x="257572" y="79772"/>
                    <a:pt x="257175" y="9286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8" name="Forma livre 477"/>
            <p:cNvSpPr/>
            <p:nvPr/>
          </p:nvSpPr>
          <p:spPr>
            <a:xfrm>
              <a:off x="7124124" y="2517942"/>
              <a:ext cx="492452" cy="691628"/>
            </a:xfrm>
            <a:custGeom>
              <a:avLst/>
              <a:gdLst>
                <a:gd name="connsiteX0" fmla="*/ 738188 w 747713"/>
                <a:gd name="connsiteY0" fmla="*/ 238125 h 1050131"/>
                <a:gd name="connsiteX1" fmla="*/ 745331 w 747713"/>
                <a:gd name="connsiteY1" fmla="*/ 250031 h 1050131"/>
                <a:gd name="connsiteX2" fmla="*/ 747713 w 747713"/>
                <a:gd name="connsiteY2" fmla="*/ 261937 h 1050131"/>
                <a:gd name="connsiteX3" fmla="*/ 745331 w 747713"/>
                <a:gd name="connsiteY3" fmla="*/ 316706 h 1050131"/>
                <a:gd name="connsiteX4" fmla="*/ 738188 w 747713"/>
                <a:gd name="connsiteY4" fmla="*/ 335756 h 1050131"/>
                <a:gd name="connsiteX5" fmla="*/ 731044 w 747713"/>
                <a:gd name="connsiteY5" fmla="*/ 342900 h 1050131"/>
                <a:gd name="connsiteX6" fmla="*/ 728663 w 747713"/>
                <a:gd name="connsiteY6" fmla="*/ 350043 h 1050131"/>
                <a:gd name="connsiteX7" fmla="*/ 716756 w 747713"/>
                <a:gd name="connsiteY7" fmla="*/ 364331 h 1050131"/>
                <a:gd name="connsiteX8" fmla="*/ 714375 w 747713"/>
                <a:gd name="connsiteY8" fmla="*/ 371475 h 1050131"/>
                <a:gd name="connsiteX9" fmla="*/ 700088 w 747713"/>
                <a:gd name="connsiteY9" fmla="*/ 378618 h 1050131"/>
                <a:gd name="connsiteX10" fmla="*/ 692944 w 747713"/>
                <a:gd name="connsiteY10" fmla="*/ 392906 h 1050131"/>
                <a:gd name="connsiteX11" fmla="*/ 690563 w 747713"/>
                <a:gd name="connsiteY11" fmla="*/ 419100 h 1050131"/>
                <a:gd name="connsiteX12" fmla="*/ 666750 w 747713"/>
                <a:gd name="connsiteY12" fmla="*/ 423862 h 1050131"/>
                <a:gd name="connsiteX13" fmla="*/ 661988 w 747713"/>
                <a:gd name="connsiteY13" fmla="*/ 431006 h 1050131"/>
                <a:gd name="connsiteX14" fmla="*/ 659606 w 747713"/>
                <a:gd name="connsiteY14" fmla="*/ 438150 h 1050131"/>
                <a:gd name="connsiteX15" fmla="*/ 657225 w 747713"/>
                <a:gd name="connsiteY15" fmla="*/ 502443 h 1050131"/>
                <a:gd name="connsiteX16" fmla="*/ 654844 w 747713"/>
                <a:gd name="connsiteY16" fmla="*/ 509587 h 1050131"/>
                <a:gd name="connsiteX17" fmla="*/ 652463 w 747713"/>
                <a:gd name="connsiteY17" fmla="*/ 519112 h 1050131"/>
                <a:gd name="connsiteX18" fmla="*/ 623888 w 747713"/>
                <a:gd name="connsiteY18" fmla="*/ 533400 h 1050131"/>
                <a:gd name="connsiteX19" fmla="*/ 616744 w 747713"/>
                <a:gd name="connsiteY19" fmla="*/ 538162 h 1050131"/>
                <a:gd name="connsiteX20" fmla="*/ 614363 w 747713"/>
                <a:gd name="connsiteY20" fmla="*/ 583406 h 1050131"/>
                <a:gd name="connsiteX21" fmla="*/ 623888 w 747713"/>
                <a:gd name="connsiteY21" fmla="*/ 597693 h 1050131"/>
                <a:gd name="connsiteX22" fmla="*/ 638175 w 747713"/>
                <a:gd name="connsiteY22" fmla="*/ 609600 h 1050131"/>
                <a:gd name="connsiteX23" fmla="*/ 645319 w 747713"/>
                <a:gd name="connsiteY23" fmla="*/ 631031 h 1050131"/>
                <a:gd name="connsiteX24" fmla="*/ 647700 w 747713"/>
                <a:gd name="connsiteY24" fmla="*/ 638175 h 1050131"/>
                <a:gd name="connsiteX25" fmla="*/ 650081 w 747713"/>
                <a:gd name="connsiteY25" fmla="*/ 645318 h 1050131"/>
                <a:gd name="connsiteX26" fmla="*/ 652463 w 747713"/>
                <a:gd name="connsiteY26" fmla="*/ 654843 h 1050131"/>
                <a:gd name="connsiteX27" fmla="*/ 657225 w 747713"/>
                <a:gd name="connsiteY27" fmla="*/ 669131 h 1050131"/>
                <a:gd name="connsiteX28" fmla="*/ 659606 w 747713"/>
                <a:gd name="connsiteY28" fmla="*/ 676275 h 1050131"/>
                <a:gd name="connsiteX29" fmla="*/ 664369 w 747713"/>
                <a:gd name="connsiteY29" fmla="*/ 697706 h 1050131"/>
                <a:gd name="connsiteX30" fmla="*/ 661988 w 747713"/>
                <a:gd name="connsiteY30" fmla="*/ 771525 h 1050131"/>
                <a:gd name="connsiteX31" fmla="*/ 664369 w 747713"/>
                <a:gd name="connsiteY31" fmla="*/ 838200 h 1050131"/>
                <a:gd name="connsiteX32" fmla="*/ 661988 w 747713"/>
                <a:gd name="connsiteY32" fmla="*/ 883443 h 1050131"/>
                <a:gd name="connsiteX33" fmla="*/ 654844 w 747713"/>
                <a:gd name="connsiteY33" fmla="*/ 888206 h 1050131"/>
                <a:gd name="connsiteX34" fmla="*/ 635794 w 747713"/>
                <a:gd name="connsiteY34" fmla="*/ 892968 h 1050131"/>
                <a:gd name="connsiteX35" fmla="*/ 542925 w 747713"/>
                <a:gd name="connsiteY35" fmla="*/ 926306 h 1050131"/>
                <a:gd name="connsiteX36" fmla="*/ 521494 w 747713"/>
                <a:gd name="connsiteY36" fmla="*/ 933450 h 1050131"/>
                <a:gd name="connsiteX37" fmla="*/ 514350 w 747713"/>
                <a:gd name="connsiteY37" fmla="*/ 935831 h 1050131"/>
                <a:gd name="connsiteX38" fmla="*/ 507206 w 747713"/>
                <a:gd name="connsiteY38" fmla="*/ 938212 h 1050131"/>
                <a:gd name="connsiteX39" fmla="*/ 500063 w 747713"/>
                <a:gd name="connsiteY39" fmla="*/ 945356 h 1050131"/>
                <a:gd name="connsiteX40" fmla="*/ 492919 w 747713"/>
                <a:gd name="connsiteY40" fmla="*/ 950118 h 1050131"/>
                <a:gd name="connsiteX41" fmla="*/ 488156 w 747713"/>
                <a:gd name="connsiteY41" fmla="*/ 957262 h 1050131"/>
                <a:gd name="connsiteX42" fmla="*/ 473869 w 747713"/>
                <a:gd name="connsiteY42" fmla="*/ 964406 h 1050131"/>
                <a:gd name="connsiteX43" fmla="*/ 445294 w 747713"/>
                <a:gd name="connsiteY43" fmla="*/ 966787 h 1050131"/>
                <a:gd name="connsiteX44" fmla="*/ 442913 w 747713"/>
                <a:gd name="connsiteY44" fmla="*/ 997743 h 1050131"/>
                <a:gd name="connsiteX45" fmla="*/ 426244 w 747713"/>
                <a:gd name="connsiteY45" fmla="*/ 1004887 h 1050131"/>
                <a:gd name="connsiteX46" fmla="*/ 371475 w 747713"/>
                <a:gd name="connsiteY46" fmla="*/ 1009650 h 1050131"/>
                <a:gd name="connsiteX47" fmla="*/ 350044 w 747713"/>
                <a:gd name="connsiteY47" fmla="*/ 1021556 h 1050131"/>
                <a:gd name="connsiteX48" fmla="*/ 342900 w 747713"/>
                <a:gd name="connsiteY48" fmla="*/ 1028700 h 1050131"/>
                <a:gd name="connsiteX49" fmla="*/ 335756 w 747713"/>
                <a:gd name="connsiteY49" fmla="*/ 1031081 h 1050131"/>
                <a:gd name="connsiteX50" fmla="*/ 326231 w 747713"/>
                <a:gd name="connsiteY50" fmla="*/ 1035843 h 1050131"/>
                <a:gd name="connsiteX51" fmla="*/ 319088 w 747713"/>
                <a:gd name="connsiteY51" fmla="*/ 1040606 h 1050131"/>
                <a:gd name="connsiteX52" fmla="*/ 304800 w 747713"/>
                <a:gd name="connsiteY52" fmla="*/ 1045368 h 1050131"/>
                <a:gd name="connsiteX53" fmla="*/ 297656 w 747713"/>
                <a:gd name="connsiteY53" fmla="*/ 1047750 h 1050131"/>
                <a:gd name="connsiteX54" fmla="*/ 290513 w 747713"/>
                <a:gd name="connsiteY54" fmla="*/ 1050131 h 1050131"/>
                <a:gd name="connsiteX55" fmla="*/ 245269 w 747713"/>
                <a:gd name="connsiteY55" fmla="*/ 1045368 h 1050131"/>
                <a:gd name="connsiteX56" fmla="*/ 238125 w 747713"/>
                <a:gd name="connsiteY56" fmla="*/ 1040606 h 1050131"/>
                <a:gd name="connsiteX57" fmla="*/ 233363 w 747713"/>
                <a:gd name="connsiteY57" fmla="*/ 1033462 h 1050131"/>
                <a:gd name="connsiteX58" fmla="*/ 204788 w 747713"/>
                <a:gd name="connsiteY58" fmla="*/ 1023937 h 1050131"/>
                <a:gd name="connsiteX59" fmla="*/ 197644 w 747713"/>
                <a:gd name="connsiteY59" fmla="*/ 1021556 h 1050131"/>
                <a:gd name="connsiteX60" fmla="*/ 180975 w 747713"/>
                <a:gd name="connsiteY60" fmla="*/ 1019175 h 1050131"/>
                <a:gd name="connsiteX61" fmla="*/ 164306 w 747713"/>
                <a:gd name="connsiteY61" fmla="*/ 1014412 h 1050131"/>
                <a:gd name="connsiteX62" fmla="*/ 154781 w 747713"/>
                <a:gd name="connsiteY62" fmla="*/ 1000125 h 1050131"/>
                <a:gd name="connsiteX63" fmla="*/ 150019 w 747713"/>
                <a:gd name="connsiteY63" fmla="*/ 985837 h 1050131"/>
                <a:gd name="connsiteX64" fmla="*/ 147638 w 747713"/>
                <a:gd name="connsiteY64" fmla="*/ 978693 h 1050131"/>
                <a:gd name="connsiteX65" fmla="*/ 142875 w 747713"/>
                <a:gd name="connsiteY65" fmla="*/ 962025 h 1050131"/>
                <a:gd name="connsiteX66" fmla="*/ 147638 w 747713"/>
                <a:gd name="connsiteY66" fmla="*/ 862012 h 1050131"/>
                <a:gd name="connsiteX67" fmla="*/ 154781 w 747713"/>
                <a:gd name="connsiteY67" fmla="*/ 833437 h 1050131"/>
                <a:gd name="connsiteX68" fmla="*/ 157163 w 747713"/>
                <a:gd name="connsiteY68" fmla="*/ 826293 h 1050131"/>
                <a:gd name="connsiteX69" fmla="*/ 159544 w 747713"/>
                <a:gd name="connsiteY69" fmla="*/ 819150 h 1050131"/>
                <a:gd name="connsiteX70" fmla="*/ 159544 w 747713"/>
                <a:gd name="connsiteY70" fmla="*/ 764381 h 1050131"/>
                <a:gd name="connsiteX71" fmla="*/ 161925 w 747713"/>
                <a:gd name="connsiteY71" fmla="*/ 747712 h 1050131"/>
                <a:gd name="connsiteX72" fmla="*/ 176213 w 747713"/>
                <a:gd name="connsiteY72" fmla="*/ 742950 h 1050131"/>
                <a:gd name="connsiteX73" fmla="*/ 180975 w 747713"/>
                <a:gd name="connsiteY73" fmla="*/ 735806 h 1050131"/>
                <a:gd name="connsiteX74" fmla="*/ 176213 w 747713"/>
                <a:gd name="connsiteY74" fmla="*/ 692943 h 1050131"/>
                <a:gd name="connsiteX75" fmla="*/ 166688 w 747713"/>
                <a:gd name="connsiteY75" fmla="*/ 659606 h 1050131"/>
                <a:gd name="connsiteX76" fmla="*/ 159544 w 747713"/>
                <a:gd name="connsiteY76" fmla="*/ 628650 h 1050131"/>
                <a:gd name="connsiteX77" fmla="*/ 154781 w 747713"/>
                <a:gd name="connsiteY77" fmla="*/ 621506 h 1050131"/>
                <a:gd name="connsiteX78" fmla="*/ 145256 w 747713"/>
                <a:gd name="connsiteY78" fmla="*/ 588168 h 1050131"/>
                <a:gd name="connsiteX79" fmla="*/ 140494 w 747713"/>
                <a:gd name="connsiteY79" fmla="*/ 578643 h 1050131"/>
                <a:gd name="connsiteX80" fmla="*/ 133350 w 747713"/>
                <a:gd name="connsiteY80" fmla="*/ 557212 h 1050131"/>
                <a:gd name="connsiteX81" fmla="*/ 130969 w 747713"/>
                <a:gd name="connsiteY81" fmla="*/ 550068 h 1050131"/>
                <a:gd name="connsiteX82" fmla="*/ 126206 w 747713"/>
                <a:gd name="connsiteY82" fmla="*/ 542925 h 1050131"/>
                <a:gd name="connsiteX83" fmla="*/ 121444 w 747713"/>
                <a:gd name="connsiteY83" fmla="*/ 523875 h 1050131"/>
                <a:gd name="connsiteX84" fmla="*/ 119063 w 747713"/>
                <a:gd name="connsiteY84" fmla="*/ 514350 h 1050131"/>
                <a:gd name="connsiteX85" fmla="*/ 116681 w 747713"/>
                <a:gd name="connsiteY85" fmla="*/ 502443 h 1050131"/>
                <a:gd name="connsiteX86" fmla="*/ 114300 w 747713"/>
                <a:gd name="connsiteY86" fmla="*/ 495300 h 1050131"/>
                <a:gd name="connsiteX87" fmla="*/ 111919 w 747713"/>
                <a:gd name="connsiteY87" fmla="*/ 485775 h 1050131"/>
                <a:gd name="connsiteX88" fmla="*/ 107156 w 747713"/>
                <a:gd name="connsiteY88" fmla="*/ 471487 h 1050131"/>
                <a:gd name="connsiteX89" fmla="*/ 104775 w 747713"/>
                <a:gd name="connsiteY89" fmla="*/ 464343 h 1050131"/>
                <a:gd name="connsiteX90" fmla="*/ 102394 w 747713"/>
                <a:gd name="connsiteY90" fmla="*/ 454818 h 1050131"/>
                <a:gd name="connsiteX91" fmla="*/ 100013 w 747713"/>
                <a:gd name="connsiteY91" fmla="*/ 428625 h 1050131"/>
                <a:gd name="connsiteX92" fmla="*/ 95250 w 747713"/>
                <a:gd name="connsiteY92" fmla="*/ 371475 h 1050131"/>
                <a:gd name="connsiteX93" fmla="*/ 90488 w 747713"/>
                <a:gd name="connsiteY93" fmla="*/ 357187 h 1050131"/>
                <a:gd name="connsiteX94" fmla="*/ 85725 w 747713"/>
                <a:gd name="connsiteY94" fmla="*/ 350043 h 1050131"/>
                <a:gd name="connsiteX95" fmla="*/ 78581 w 747713"/>
                <a:gd name="connsiteY95" fmla="*/ 319087 h 1050131"/>
                <a:gd name="connsiteX96" fmla="*/ 76200 w 747713"/>
                <a:gd name="connsiteY96" fmla="*/ 309562 h 1050131"/>
                <a:gd name="connsiteX97" fmla="*/ 71438 w 747713"/>
                <a:gd name="connsiteY97" fmla="*/ 290512 h 1050131"/>
                <a:gd name="connsiteX98" fmla="*/ 64294 w 747713"/>
                <a:gd name="connsiteY98" fmla="*/ 283368 h 1050131"/>
                <a:gd name="connsiteX99" fmla="*/ 54769 w 747713"/>
                <a:gd name="connsiteY99" fmla="*/ 264318 h 1050131"/>
                <a:gd name="connsiteX100" fmla="*/ 52388 w 747713"/>
                <a:gd name="connsiteY100" fmla="*/ 257175 h 1050131"/>
                <a:gd name="connsiteX101" fmla="*/ 40481 w 747713"/>
                <a:gd name="connsiteY101" fmla="*/ 240506 h 1050131"/>
                <a:gd name="connsiteX102" fmla="*/ 38100 w 747713"/>
                <a:gd name="connsiteY102" fmla="*/ 228600 h 1050131"/>
                <a:gd name="connsiteX103" fmla="*/ 35719 w 747713"/>
                <a:gd name="connsiteY103" fmla="*/ 200025 h 1050131"/>
                <a:gd name="connsiteX104" fmla="*/ 26194 w 747713"/>
                <a:gd name="connsiteY104" fmla="*/ 178593 h 1050131"/>
                <a:gd name="connsiteX105" fmla="*/ 21431 w 747713"/>
                <a:gd name="connsiteY105" fmla="*/ 164306 h 1050131"/>
                <a:gd name="connsiteX106" fmla="*/ 19050 w 747713"/>
                <a:gd name="connsiteY106" fmla="*/ 157162 h 1050131"/>
                <a:gd name="connsiteX107" fmla="*/ 14288 w 747713"/>
                <a:gd name="connsiteY107" fmla="*/ 147637 h 1050131"/>
                <a:gd name="connsiteX108" fmla="*/ 9525 w 747713"/>
                <a:gd name="connsiteY108" fmla="*/ 128587 h 1050131"/>
                <a:gd name="connsiteX109" fmla="*/ 4763 w 747713"/>
                <a:gd name="connsiteY109" fmla="*/ 114300 h 1050131"/>
                <a:gd name="connsiteX110" fmla="*/ 0 w 747713"/>
                <a:gd name="connsiteY110" fmla="*/ 92868 h 1050131"/>
                <a:gd name="connsiteX111" fmla="*/ 2381 w 747713"/>
                <a:gd name="connsiteY111" fmla="*/ 61912 h 1050131"/>
                <a:gd name="connsiteX112" fmla="*/ 9525 w 747713"/>
                <a:gd name="connsiteY112" fmla="*/ 54768 h 1050131"/>
                <a:gd name="connsiteX113" fmla="*/ 23813 w 747713"/>
                <a:gd name="connsiteY113" fmla="*/ 45243 h 1050131"/>
                <a:gd name="connsiteX114" fmla="*/ 33338 w 747713"/>
                <a:gd name="connsiteY114" fmla="*/ 30956 h 1050131"/>
                <a:gd name="connsiteX115" fmla="*/ 38100 w 747713"/>
                <a:gd name="connsiteY115" fmla="*/ 21431 h 1050131"/>
                <a:gd name="connsiteX116" fmla="*/ 66675 w 747713"/>
                <a:gd name="connsiteY116" fmla="*/ 7143 h 1050131"/>
                <a:gd name="connsiteX117" fmla="*/ 80963 w 747713"/>
                <a:gd name="connsiteY117" fmla="*/ 2381 h 1050131"/>
                <a:gd name="connsiteX118" fmla="*/ 88106 w 747713"/>
                <a:gd name="connsiteY118" fmla="*/ 0 h 1050131"/>
                <a:gd name="connsiteX119" fmla="*/ 116681 w 747713"/>
                <a:gd name="connsiteY119" fmla="*/ 2381 h 1050131"/>
                <a:gd name="connsiteX120" fmla="*/ 123825 w 747713"/>
                <a:gd name="connsiteY120" fmla="*/ 19050 h 1050131"/>
                <a:gd name="connsiteX121" fmla="*/ 128588 w 747713"/>
                <a:gd name="connsiteY121" fmla="*/ 40481 h 1050131"/>
                <a:gd name="connsiteX122" fmla="*/ 135731 w 747713"/>
                <a:gd name="connsiteY122" fmla="*/ 47625 h 1050131"/>
                <a:gd name="connsiteX123" fmla="*/ 140494 w 747713"/>
                <a:gd name="connsiteY123" fmla="*/ 54768 h 1050131"/>
                <a:gd name="connsiteX124" fmla="*/ 150019 w 747713"/>
                <a:gd name="connsiteY124" fmla="*/ 57150 h 1050131"/>
                <a:gd name="connsiteX125" fmla="*/ 183356 w 747713"/>
                <a:gd name="connsiteY125" fmla="*/ 59531 h 1050131"/>
                <a:gd name="connsiteX126" fmla="*/ 197644 w 747713"/>
                <a:gd name="connsiteY126" fmla="*/ 64293 h 1050131"/>
                <a:gd name="connsiteX127" fmla="*/ 214313 w 747713"/>
                <a:gd name="connsiteY127" fmla="*/ 69056 h 1050131"/>
                <a:gd name="connsiteX128" fmla="*/ 221456 w 747713"/>
                <a:gd name="connsiteY128" fmla="*/ 76200 h 1050131"/>
                <a:gd name="connsiteX129" fmla="*/ 242888 w 747713"/>
                <a:gd name="connsiteY129" fmla="*/ 88106 h 1050131"/>
                <a:gd name="connsiteX130" fmla="*/ 250031 w 747713"/>
                <a:gd name="connsiteY130" fmla="*/ 95250 h 1050131"/>
                <a:gd name="connsiteX131" fmla="*/ 288131 w 747713"/>
                <a:gd name="connsiteY131" fmla="*/ 116681 h 1050131"/>
                <a:gd name="connsiteX132" fmla="*/ 311944 w 747713"/>
                <a:gd name="connsiteY132" fmla="*/ 123825 h 1050131"/>
                <a:gd name="connsiteX133" fmla="*/ 333375 w 747713"/>
                <a:gd name="connsiteY133" fmla="*/ 133350 h 1050131"/>
                <a:gd name="connsiteX134" fmla="*/ 350044 w 747713"/>
                <a:gd name="connsiteY134" fmla="*/ 138112 h 1050131"/>
                <a:gd name="connsiteX135" fmla="*/ 478631 w 747713"/>
                <a:gd name="connsiteY135" fmla="*/ 140493 h 1050131"/>
                <a:gd name="connsiteX136" fmla="*/ 495300 w 747713"/>
                <a:gd name="connsiteY136" fmla="*/ 150018 h 1050131"/>
                <a:gd name="connsiteX137" fmla="*/ 507206 w 747713"/>
                <a:gd name="connsiteY137" fmla="*/ 161925 h 1050131"/>
                <a:gd name="connsiteX138" fmla="*/ 609600 w 747713"/>
                <a:gd name="connsiteY138" fmla="*/ 147637 h 1050131"/>
                <a:gd name="connsiteX139" fmla="*/ 616744 w 747713"/>
                <a:gd name="connsiteY139" fmla="*/ 142875 h 1050131"/>
                <a:gd name="connsiteX140" fmla="*/ 623888 w 747713"/>
                <a:gd name="connsiteY140" fmla="*/ 133350 h 1050131"/>
                <a:gd name="connsiteX141" fmla="*/ 638175 w 747713"/>
                <a:gd name="connsiteY141" fmla="*/ 123825 h 1050131"/>
                <a:gd name="connsiteX142" fmla="*/ 666750 w 747713"/>
                <a:gd name="connsiteY142" fmla="*/ 104775 h 1050131"/>
                <a:gd name="connsiteX143" fmla="*/ 688181 w 747713"/>
                <a:gd name="connsiteY143" fmla="*/ 95250 h 1050131"/>
                <a:gd name="connsiteX144" fmla="*/ 695325 w 747713"/>
                <a:gd name="connsiteY144" fmla="*/ 92868 h 1050131"/>
                <a:gd name="connsiteX145" fmla="*/ 700088 w 747713"/>
                <a:gd name="connsiteY145" fmla="*/ 100012 h 1050131"/>
                <a:gd name="connsiteX146" fmla="*/ 692944 w 747713"/>
                <a:gd name="connsiteY146" fmla="*/ 114300 h 1050131"/>
                <a:gd name="connsiteX147" fmla="*/ 688181 w 747713"/>
                <a:gd name="connsiteY147" fmla="*/ 128587 h 1050131"/>
                <a:gd name="connsiteX148" fmla="*/ 690563 w 747713"/>
                <a:gd name="connsiteY148" fmla="*/ 147637 h 1050131"/>
                <a:gd name="connsiteX149" fmla="*/ 697706 w 747713"/>
                <a:gd name="connsiteY149" fmla="*/ 150018 h 1050131"/>
                <a:gd name="connsiteX150" fmla="*/ 711994 w 747713"/>
                <a:gd name="connsiteY150" fmla="*/ 157162 h 1050131"/>
                <a:gd name="connsiteX151" fmla="*/ 719138 w 747713"/>
                <a:gd name="connsiteY151" fmla="*/ 161925 h 1050131"/>
                <a:gd name="connsiteX152" fmla="*/ 723900 w 747713"/>
                <a:gd name="connsiteY152" fmla="*/ 188118 h 1050131"/>
                <a:gd name="connsiteX153" fmla="*/ 728663 w 747713"/>
                <a:gd name="connsiteY153" fmla="*/ 211931 h 1050131"/>
                <a:gd name="connsiteX154" fmla="*/ 731044 w 747713"/>
                <a:gd name="connsiteY154" fmla="*/ 219075 h 1050131"/>
                <a:gd name="connsiteX155" fmla="*/ 738188 w 747713"/>
                <a:gd name="connsiteY155" fmla="*/ 238125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747713" h="1050131">
                  <a:moveTo>
                    <a:pt x="738188" y="238125"/>
                  </a:moveTo>
                  <a:cubicBezTo>
                    <a:pt x="740569" y="243284"/>
                    <a:pt x="743612" y="245734"/>
                    <a:pt x="745331" y="250031"/>
                  </a:cubicBezTo>
                  <a:cubicBezTo>
                    <a:pt x="746834" y="253789"/>
                    <a:pt x="747713" y="257890"/>
                    <a:pt x="747713" y="261937"/>
                  </a:cubicBezTo>
                  <a:cubicBezTo>
                    <a:pt x="747713" y="280211"/>
                    <a:pt x="746681" y="298482"/>
                    <a:pt x="745331" y="316706"/>
                  </a:cubicBezTo>
                  <a:cubicBezTo>
                    <a:pt x="744919" y="322268"/>
                    <a:pt x="741344" y="331337"/>
                    <a:pt x="738188" y="335756"/>
                  </a:cubicBezTo>
                  <a:cubicBezTo>
                    <a:pt x="736231" y="338496"/>
                    <a:pt x="733425" y="340519"/>
                    <a:pt x="731044" y="342900"/>
                  </a:cubicBezTo>
                  <a:cubicBezTo>
                    <a:pt x="730250" y="345281"/>
                    <a:pt x="729785" y="347798"/>
                    <a:pt x="728663" y="350043"/>
                  </a:cubicBezTo>
                  <a:cubicBezTo>
                    <a:pt x="725348" y="356673"/>
                    <a:pt x="722022" y="359065"/>
                    <a:pt x="716756" y="364331"/>
                  </a:cubicBezTo>
                  <a:cubicBezTo>
                    <a:pt x="715962" y="366712"/>
                    <a:pt x="715943" y="369515"/>
                    <a:pt x="714375" y="371475"/>
                  </a:cubicBezTo>
                  <a:cubicBezTo>
                    <a:pt x="711019" y="375670"/>
                    <a:pt x="704793" y="377050"/>
                    <a:pt x="700088" y="378618"/>
                  </a:cubicBezTo>
                  <a:cubicBezTo>
                    <a:pt x="696657" y="383764"/>
                    <a:pt x="693840" y="386631"/>
                    <a:pt x="692944" y="392906"/>
                  </a:cubicBezTo>
                  <a:cubicBezTo>
                    <a:pt x="691704" y="401585"/>
                    <a:pt x="696226" y="412407"/>
                    <a:pt x="690563" y="419100"/>
                  </a:cubicBezTo>
                  <a:cubicBezTo>
                    <a:pt x="685334" y="425279"/>
                    <a:pt x="666750" y="423862"/>
                    <a:pt x="666750" y="423862"/>
                  </a:cubicBezTo>
                  <a:cubicBezTo>
                    <a:pt x="665163" y="426243"/>
                    <a:pt x="663268" y="428446"/>
                    <a:pt x="661988" y="431006"/>
                  </a:cubicBezTo>
                  <a:cubicBezTo>
                    <a:pt x="660865" y="433251"/>
                    <a:pt x="659773" y="435645"/>
                    <a:pt x="659606" y="438150"/>
                  </a:cubicBezTo>
                  <a:cubicBezTo>
                    <a:pt x="658179" y="459548"/>
                    <a:pt x="658651" y="481045"/>
                    <a:pt x="657225" y="502443"/>
                  </a:cubicBezTo>
                  <a:cubicBezTo>
                    <a:pt x="657058" y="504948"/>
                    <a:pt x="655534" y="507173"/>
                    <a:pt x="654844" y="509587"/>
                  </a:cubicBezTo>
                  <a:cubicBezTo>
                    <a:pt x="653945" y="512734"/>
                    <a:pt x="654618" y="516649"/>
                    <a:pt x="652463" y="519112"/>
                  </a:cubicBezTo>
                  <a:cubicBezTo>
                    <a:pt x="636732" y="537090"/>
                    <a:pt x="641207" y="521855"/>
                    <a:pt x="623888" y="533400"/>
                  </a:cubicBezTo>
                  <a:lnTo>
                    <a:pt x="616744" y="538162"/>
                  </a:lnTo>
                  <a:cubicBezTo>
                    <a:pt x="606968" y="557711"/>
                    <a:pt x="610655" y="546325"/>
                    <a:pt x="614363" y="583406"/>
                  </a:cubicBezTo>
                  <a:cubicBezTo>
                    <a:pt x="615750" y="597278"/>
                    <a:pt x="613826" y="594339"/>
                    <a:pt x="623888" y="597693"/>
                  </a:cubicBezTo>
                  <a:cubicBezTo>
                    <a:pt x="628333" y="600657"/>
                    <a:pt x="635479" y="604748"/>
                    <a:pt x="638175" y="609600"/>
                  </a:cubicBezTo>
                  <a:cubicBezTo>
                    <a:pt x="638179" y="609607"/>
                    <a:pt x="644127" y="627456"/>
                    <a:pt x="645319" y="631031"/>
                  </a:cubicBezTo>
                  <a:lnTo>
                    <a:pt x="647700" y="638175"/>
                  </a:lnTo>
                  <a:cubicBezTo>
                    <a:pt x="648494" y="640556"/>
                    <a:pt x="649472" y="642883"/>
                    <a:pt x="650081" y="645318"/>
                  </a:cubicBezTo>
                  <a:cubicBezTo>
                    <a:pt x="650875" y="648493"/>
                    <a:pt x="651523" y="651708"/>
                    <a:pt x="652463" y="654843"/>
                  </a:cubicBezTo>
                  <a:cubicBezTo>
                    <a:pt x="653906" y="659651"/>
                    <a:pt x="655638" y="664368"/>
                    <a:pt x="657225" y="669131"/>
                  </a:cubicBezTo>
                  <a:cubicBezTo>
                    <a:pt x="658019" y="671512"/>
                    <a:pt x="659114" y="673814"/>
                    <a:pt x="659606" y="676275"/>
                  </a:cubicBezTo>
                  <a:cubicBezTo>
                    <a:pt x="662630" y="691390"/>
                    <a:pt x="661006" y="684255"/>
                    <a:pt x="664369" y="697706"/>
                  </a:cubicBezTo>
                  <a:cubicBezTo>
                    <a:pt x="663575" y="722312"/>
                    <a:pt x="661988" y="746906"/>
                    <a:pt x="661988" y="771525"/>
                  </a:cubicBezTo>
                  <a:cubicBezTo>
                    <a:pt x="661988" y="793764"/>
                    <a:pt x="664369" y="815961"/>
                    <a:pt x="664369" y="838200"/>
                  </a:cubicBezTo>
                  <a:cubicBezTo>
                    <a:pt x="664369" y="853302"/>
                    <a:pt x="664814" y="868608"/>
                    <a:pt x="661988" y="883443"/>
                  </a:cubicBezTo>
                  <a:cubicBezTo>
                    <a:pt x="661452" y="886255"/>
                    <a:pt x="657404" y="886926"/>
                    <a:pt x="654844" y="888206"/>
                  </a:cubicBezTo>
                  <a:cubicBezTo>
                    <a:pt x="649964" y="890646"/>
                    <a:pt x="640320" y="892063"/>
                    <a:pt x="635794" y="892968"/>
                  </a:cubicBezTo>
                  <a:cubicBezTo>
                    <a:pt x="630987" y="955465"/>
                    <a:pt x="644085" y="919409"/>
                    <a:pt x="542925" y="926306"/>
                  </a:cubicBezTo>
                  <a:cubicBezTo>
                    <a:pt x="542916" y="926307"/>
                    <a:pt x="525070" y="932258"/>
                    <a:pt x="521494" y="933450"/>
                  </a:cubicBezTo>
                  <a:lnTo>
                    <a:pt x="514350" y="935831"/>
                  </a:lnTo>
                  <a:lnTo>
                    <a:pt x="507206" y="938212"/>
                  </a:lnTo>
                  <a:cubicBezTo>
                    <a:pt x="504825" y="940593"/>
                    <a:pt x="502650" y="943200"/>
                    <a:pt x="500063" y="945356"/>
                  </a:cubicBezTo>
                  <a:cubicBezTo>
                    <a:pt x="497864" y="947188"/>
                    <a:pt x="494943" y="948094"/>
                    <a:pt x="492919" y="950118"/>
                  </a:cubicBezTo>
                  <a:cubicBezTo>
                    <a:pt x="490895" y="952142"/>
                    <a:pt x="490180" y="955238"/>
                    <a:pt x="488156" y="957262"/>
                  </a:cubicBezTo>
                  <a:cubicBezTo>
                    <a:pt x="485067" y="960351"/>
                    <a:pt x="478340" y="963810"/>
                    <a:pt x="473869" y="964406"/>
                  </a:cubicBezTo>
                  <a:cubicBezTo>
                    <a:pt x="464395" y="965669"/>
                    <a:pt x="454819" y="965993"/>
                    <a:pt x="445294" y="966787"/>
                  </a:cubicBezTo>
                  <a:cubicBezTo>
                    <a:pt x="444500" y="977106"/>
                    <a:pt x="445580" y="987743"/>
                    <a:pt x="442913" y="997743"/>
                  </a:cubicBezTo>
                  <a:cubicBezTo>
                    <a:pt x="441778" y="1002001"/>
                    <a:pt x="428561" y="1004466"/>
                    <a:pt x="426244" y="1004887"/>
                  </a:cubicBezTo>
                  <a:cubicBezTo>
                    <a:pt x="406537" y="1008470"/>
                    <a:pt x="393506" y="1008273"/>
                    <a:pt x="371475" y="1009650"/>
                  </a:cubicBezTo>
                  <a:cubicBezTo>
                    <a:pt x="362491" y="1012644"/>
                    <a:pt x="358233" y="1013367"/>
                    <a:pt x="350044" y="1021556"/>
                  </a:cubicBezTo>
                  <a:cubicBezTo>
                    <a:pt x="347663" y="1023937"/>
                    <a:pt x="345702" y="1026832"/>
                    <a:pt x="342900" y="1028700"/>
                  </a:cubicBezTo>
                  <a:cubicBezTo>
                    <a:pt x="340811" y="1030092"/>
                    <a:pt x="338063" y="1030092"/>
                    <a:pt x="335756" y="1031081"/>
                  </a:cubicBezTo>
                  <a:cubicBezTo>
                    <a:pt x="332493" y="1032479"/>
                    <a:pt x="329313" y="1034082"/>
                    <a:pt x="326231" y="1035843"/>
                  </a:cubicBezTo>
                  <a:cubicBezTo>
                    <a:pt x="323746" y="1037263"/>
                    <a:pt x="321703" y="1039444"/>
                    <a:pt x="319088" y="1040606"/>
                  </a:cubicBezTo>
                  <a:cubicBezTo>
                    <a:pt x="314500" y="1042645"/>
                    <a:pt x="309563" y="1043780"/>
                    <a:pt x="304800" y="1045368"/>
                  </a:cubicBezTo>
                  <a:lnTo>
                    <a:pt x="297656" y="1047750"/>
                  </a:lnTo>
                  <a:lnTo>
                    <a:pt x="290513" y="1050131"/>
                  </a:lnTo>
                  <a:cubicBezTo>
                    <a:pt x="286994" y="1049911"/>
                    <a:pt x="257168" y="1051318"/>
                    <a:pt x="245269" y="1045368"/>
                  </a:cubicBezTo>
                  <a:cubicBezTo>
                    <a:pt x="242709" y="1044088"/>
                    <a:pt x="240506" y="1042193"/>
                    <a:pt x="238125" y="1040606"/>
                  </a:cubicBezTo>
                  <a:cubicBezTo>
                    <a:pt x="236538" y="1038225"/>
                    <a:pt x="235387" y="1035486"/>
                    <a:pt x="233363" y="1033462"/>
                  </a:cubicBezTo>
                  <a:cubicBezTo>
                    <a:pt x="225519" y="1025618"/>
                    <a:pt x="214753" y="1026151"/>
                    <a:pt x="204788" y="1023937"/>
                  </a:cubicBezTo>
                  <a:cubicBezTo>
                    <a:pt x="202338" y="1023393"/>
                    <a:pt x="200105" y="1022048"/>
                    <a:pt x="197644" y="1021556"/>
                  </a:cubicBezTo>
                  <a:cubicBezTo>
                    <a:pt x="192140" y="1020455"/>
                    <a:pt x="186497" y="1020179"/>
                    <a:pt x="180975" y="1019175"/>
                  </a:cubicBezTo>
                  <a:cubicBezTo>
                    <a:pt x="174404" y="1017980"/>
                    <a:pt x="170422" y="1016450"/>
                    <a:pt x="164306" y="1014412"/>
                  </a:cubicBezTo>
                  <a:cubicBezTo>
                    <a:pt x="161131" y="1009650"/>
                    <a:pt x="156591" y="1005555"/>
                    <a:pt x="154781" y="1000125"/>
                  </a:cubicBezTo>
                  <a:lnTo>
                    <a:pt x="150019" y="985837"/>
                  </a:lnTo>
                  <a:cubicBezTo>
                    <a:pt x="149225" y="983456"/>
                    <a:pt x="148247" y="981128"/>
                    <a:pt x="147638" y="978693"/>
                  </a:cubicBezTo>
                  <a:cubicBezTo>
                    <a:pt x="144647" y="966733"/>
                    <a:pt x="146291" y="972273"/>
                    <a:pt x="142875" y="962025"/>
                  </a:cubicBezTo>
                  <a:cubicBezTo>
                    <a:pt x="146306" y="835081"/>
                    <a:pt x="139363" y="907520"/>
                    <a:pt x="147638" y="862012"/>
                  </a:cubicBezTo>
                  <a:cubicBezTo>
                    <a:pt x="151486" y="840850"/>
                    <a:pt x="147825" y="854305"/>
                    <a:pt x="154781" y="833437"/>
                  </a:cubicBezTo>
                  <a:lnTo>
                    <a:pt x="157163" y="826293"/>
                  </a:lnTo>
                  <a:lnTo>
                    <a:pt x="159544" y="819150"/>
                  </a:lnTo>
                  <a:cubicBezTo>
                    <a:pt x="165262" y="761968"/>
                    <a:pt x="159544" y="833222"/>
                    <a:pt x="159544" y="764381"/>
                  </a:cubicBezTo>
                  <a:cubicBezTo>
                    <a:pt x="159544" y="758768"/>
                    <a:pt x="158479" y="752142"/>
                    <a:pt x="161925" y="747712"/>
                  </a:cubicBezTo>
                  <a:cubicBezTo>
                    <a:pt x="165007" y="743749"/>
                    <a:pt x="176213" y="742950"/>
                    <a:pt x="176213" y="742950"/>
                  </a:cubicBezTo>
                  <a:cubicBezTo>
                    <a:pt x="177800" y="740569"/>
                    <a:pt x="180816" y="738663"/>
                    <a:pt x="180975" y="735806"/>
                  </a:cubicBezTo>
                  <a:cubicBezTo>
                    <a:pt x="183938" y="682471"/>
                    <a:pt x="181208" y="714586"/>
                    <a:pt x="176213" y="692943"/>
                  </a:cubicBezTo>
                  <a:cubicBezTo>
                    <a:pt x="169195" y="662532"/>
                    <a:pt x="175753" y="677739"/>
                    <a:pt x="166688" y="659606"/>
                  </a:cubicBezTo>
                  <a:cubicBezTo>
                    <a:pt x="165590" y="651925"/>
                    <a:pt x="164297" y="635779"/>
                    <a:pt x="159544" y="628650"/>
                  </a:cubicBezTo>
                  <a:lnTo>
                    <a:pt x="154781" y="621506"/>
                  </a:lnTo>
                  <a:cubicBezTo>
                    <a:pt x="153254" y="615395"/>
                    <a:pt x="148674" y="595005"/>
                    <a:pt x="145256" y="588168"/>
                  </a:cubicBezTo>
                  <a:cubicBezTo>
                    <a:pt x="143669" y="584993"/>
                    <a:pt x="141812" y="581939"/>
                    <a:pt x="140494" y="578643"/>
                  </a:cubicBezTo>
                  <a:cubicBezTo>
                    <a:pt x="140485" y="578620"/>
                    <a:pt x="134544" y="560796"/>
                    <a:pt x="133350" y="557212"/>
                  </a:cubicBezTo>
                  <a:cubicBezTo>
                    <a:pt x="132556" y="554831"/>
                    <a:pt x="132362" y="552156"/>
                    <a:pt x="130969" y="550068"/>
                  </a:cubicBezTo>
                  <a:lnTo>
                    <a:pt x="126206" y="542925"/>
                  </a:lnTo>
                  <a:lnTo>
                    <a:pt x="121444" y="523875"/>
                  </a:lnTo>
                  <a:cubicBezTo>
                    <a:pt x="120650" y="520700"/>
                    <a:pt x="119705" y="517559"/>
                    <a:pt x="119063" y="514350"/>
                  </a:cubicBezTo>
                  <a:cubicBezTo>
                    <a:pt x="118269" y="510381"/>
                    <a:pt x="117663" y="506370"/>
                    <a:pt x="116681" y="502443"/>
                  </a:cubicBezTo>
                  <a:cubicBezTo>
                    <a:pt x="116072" y="500008"/>
                    <a:pt x="114989" y="497713"/>
                    <a:pt x="114300" y="495300"/>
                  </a:cubicBezTo>
                  <a:cubicBezTo>
                    <a:pt x="113401" y="492153"/>
                    <a:pt x="112859" y="488910"/>
                    <a:pt x="111919" y="485775"/>
                  </a:cubicBezTo>
                  <a:cubicBezTo>
                    <a:pt x="110476" y="480966"/>
                    <a:pt x="108744" y="476250"/>
                    <a:pt x="107156" y="471487"/>
                  </a:cubicBezTo>
                  <a:cubicBezTo>
                    <a:pt x="106362" y="469106"/>
                    <a:pt x="105384" y="466778"/>
                    <a:pt x="104775" y="464343"/>
                  </a:cubicBezTo>
                  <a:lnTo>
                    <a:pt x="102394" y="454818"/>
                  </a:lnTo>
                  <a:cubicBezTo>
                    <a:pt x="101600" y="446087"/>
                    <a:pt x="100596" y="437373"/>
                    <a:pt x="100013" y="428625"/>
                  </a:cubicBezTo>
                  <a:cubicBezTo>
                    <a:pt x="98849" y="411167"/>
                    <a:pt x="100209" y="389660"/>
                    <a:pt x="95250" y="371475"/>
                  </a:cubicBezTo>
                  <a:cubicBezTo>
                    <a:pt x="93929" y="366632"/>
                    <a:pt x="93273" y="361364"/>
                    <a:pt x="90488" y="357187"/>
                  </a:cubicBezTo>
                  <a:lnTo>
                    <a:pt x="85725" y="350043"/>
                  </a:lnTo>
                  <a:cubicBezTo>
                    <a:pt x="80459" y="334244"/>
                    <a:pt x="84886" y="348511"/>
                    <a:pt x="78581" y="319087"/>
                  </a:cubicBezTo>
                  <a:cubicBezTo>
                    <a:pt x="77895" y="315887"/>
                    <a:pt x="76910" y="312757"/>
                    <a:pt x="76200" y="309562"/>
                  </a:cubicBezTo>
                  <a:cubicBezTo>
                    <a:pt x="75800" y="307760"/>
                    <a:pt x="73565" y="293703"/>
                    <a:pt x="71438" y="290512"/>
                  </a:cubicBezTo>
                  <a:cubicBezTo>
                    <a:pt x="69570" y="287710"/>
                    <a:pt x="66675" y="285749"/>
                    <a:pt x="64294" y="283368"/>
                  </a:cubicBezTo>
                  <a:cubicBezTo>
                    <a:pt x="59560" y="264431"/>
                    <a:pt x="65563" y="283206"/>
                    <a:pt x="54769" y="264318"/>
                  </a:cubicBezTo>
                  <a:cubicBezTo>
                    <a:pt x="53524" y="262139"/>
                    <a:pt x="53780" y="259263"/>
                    <a:pt x="52388" y="257175"/>
                  </a:cubicBezTo>
                  <a:cubicBezTo>
                    <a:pt x="33078" y="228211"/>
                    <a:pt x="56929" y="273398"/>
                    <a:pt x="40481" y="240506"/>
                  </a:cubicBezTo>
                  <a:cubicBezTo>
                    <a:pt x="39687" y="236537"/>
                    <a:pt x="38573" y="232620"/>
                    <a:pt x="38100" y="228600"/>
                  </a:cubicBezTo>
                  <a:cubicBezTo>
                    <a:pt x="36983" y="219107"/>
                    <a:pt x="37290" y="209453"/>
                    <a:pt x="35719" y="200025"/>
                  </a:cubicBezTo>
                  <a:cubicBezTo>
                    <a:pt x="31939" y="177344"/>
                    <a:pt x="32664" y="193151"/>
                    <a:pt x="26194" y="178593"/>
                  </a:cubicBezTo>
                  <a:cubicBezTo>
                    <a:pt x="24155" y="174006"/>
                    <a:pt x="23019" y="169068"/>
                    <a:pt x="21431" y="164306"/>
                  </a:cubicBezTo>
                  <a:cubicBezTo>
                    <a:pt x="20637" y="161925"/>
                    <a:pt x="20172" y="159407"/>
                    <a:pt x="19050" y="157162"/>
                  </a:cubicBezTo>
                  <a:cubicBezTo>
                    <a:pt x="17463" y="153987"/>
                    <a:pt x="15411" y="151005"/>
                    <a:pt x="14288" y="147637"/>
                  </a:cubicBezTo>
                  <a:cubicBezTo>
                    <a:pt x="12218" y="141427"/>
                    <a:pt x="11595" y="134797"/>
                    <a:pt x="9525" y="128587"/>
                  </a:cubicBezTo>
                  <a:cubicBezTo>
                    <a:pt x="7938" y="123825"/>
                    <a:pt x="5588" y="119252"/>
                    <a:pt x="4763" y="114300"/>
                  </a:cubicBezTo>
                  <a:cubicBezTo>
                    <a:pt x="1968" y="97536"/>
                    <a:pt x="3908" y="104593"/>
                    <a:pt x="0" y="92868"/>
                  </a:cubicBezTo>
                  <a:cubicBezTo>
                    <a:pt x="794" y="82549"/>
                    <a:pt x="-129" y="71952"/>
                    <a:pt x="2381" y="61912"/>
                  </a:cubicBezTo>
                  <a:cubicBezTo>
                    <a:pt x="3198" y="58645"/>
                    <a:pt x="6867" y="56836"/>
                    <a:pt x="9525" y="54768"/>
                  </a:cubicBezTo>
                  <a:cubicBezTo>
                    <a:pt x="14043" y="51254"/>
                    <a:pt x="23813" y="45243"/>
                    <a:pt x="23813" y="45243"/>
                  </a:cubicBezTo>
                  <a:cubicBezTo>
                    <a:pt x="28921" y="29919"/>
                    <a:pt x="22189" y="46565"/>
                    <a:pt x="33338" y="30956"/>
                  </a:cubicBezTo>
                  <a:cubicBezTo>
                    <a:pt x="35401" y="28067"/>
                    <a:pt x="35590" y="23941"/>
                    <a:pt x="38100" y="21431"/>
                  </a:cubicBezTo>
                  <a:cubicBezTo>
                    <a:pt x="47331" y="12200"/>
                    <a:pt x="55057" y="11016"/>
                    <a:pt x="66675" y="7143"/>
                  </a:cubicBezTo>
                  <a:lnTo>
                    <a:pt x="80963" y="2381"/>
                  </a:lnTo>
                  <a:lnTo>
                    <a:pt x="88106" y="0"/>
                  </a:lnTo>
                  <a:cubicBezTo>
                    <a:pt x="97631" y="794"/>
                    <a:pt x="107491" y="-245"/>
                    <a:pt x="116681" y="2381"/>
                  </a:cubicBezTo>
                  <a:cubicBezTo>
                    <a:pt x="120995" y="3614"/>
                    <a:pt x="123339" y="16622"/>
                    <a:pt x="123825" y="19050"/>
                  </a:cubicBezTo>
                  <a:cubicBezTo>
                    <a:pt x="124197" y="20909"/>
                    <a:pt x="125938" y="36506"/>
                    <a:pt x="128588" y="40481"/>
                  </a:cubicBezTo>
                  <a:cubicBezTo>
                    <a:pt x="130456" y="43283"/>
                    <a:pt x="133575" y="45038"/>
                    <a:pt x="135731" y="47625"/>
                  </a:cubicBezTo>
                  <a:cubicBezTo>
                    <a:pt x="137563" y="49823"/>
                    <a:pt x="138113" y="53181"/>
                    <a:pt x="140494" y="54768"/>
                  </a:cubicBezTo>
                  <a:cubicBezTo>
                    <a:pt x="143217" y="56583"/>
                    <a:pt x="146766" y="56789"/>
                    <a:pt x="150019" y="57150"/>
                  </a:cubicBezTo>
                  <a:cubicBezTo>
                    <a:pt x="161091" y="58380"/>
                    <a:pt x="172244" y="58737"/>
                    <a:pt x="183356" y="59531"/>
                  </a:cubicBezTo>
                  <a:cubicBezTo>
                    <a:pt x="188119" y="61118"/>
                    <a:pt x="192774" y="63075"/>
                    <a:pt x="197644" y="64293"/>
                  </a:cubicBezTo>
                  <a:cubicBezTo>
                    <a:pt x="209604" y="67284"/>
                    <a:pt x="204064" y="65640"/>
                    <a:pt x="214313" y="69056"/>
                  </a:cubicBezTo>
                  <a:cubicBezTo>
                    <a:pt x="216694" y="71437"/>
                    <a:pt x="218654" y="74332"/>
                    <a:pt x="221456" y="76200"/>
                  </a:cubicBezTo>
                  <a:cubicBezTo>
                    <a:pt x="239420" y="88177"/>
                    <a:pt x="214220" y="59434"/>
                    <a:pt x="242888" y="88106"/>
                  </a:cubicBezTo>
                  <a:cubicBezTo>
                    <a:pt x="245269" y="90487"/>
                    <a:pt x="247373" y="93183"/>
                    <a:pt x="250031" y="95250"/>
                  </a:cubicBezTo>
                  <a:cubicBezTo>
                    <a:pt x="258299" y="101681"/>
                    <a:pt x="279980" y="114643"/>
                    <a:pt x="288131" y="116681"/>
                  </a:cubicBezTo>
                  <a:cubicBezTo>
                    <a:pt x="293458" y="118013"/>
                    <a:pt x="308463" y="121505"/>
                    <a:pt x="311944" y="123825"/>
                  </a:cubicBezTo>
                  <a:cubicBezTo>
                    <a:pt x="323264" y="131371"/>
                    <a:pt x="316375" y="127683"/>
                    <a:pt x="333375" y="133350"/>
                  </a:cubicBezTo>
                  <a:cubicBezTo>
                    <a:pt x="337007" y="134561"/>
                    <a:pt x="346710" y="137997"/>
                    <a:pt x="350044" y="138112"/>
                  </a:cubicBezTo>
                  <a:cubicBezTo>
                    <a:pt x="392888" y="139589"/>
                    <a:pt x="435769" y="139699"/>
                    <a:pt x="478631" y="140493"/>
                  </a:cubicBezTo>
                  <a:cubicBezTo>
                    <a:pt x="486803" y="143218"/>
                    <a:pt x="488093" y="142811"/>
                    <a:pt x="495300" y="150018"/>
                  </a:cubicBezTo>
                  <a:cubicBezTo>
                    <a:pt x="511182" y="165899"/>
                    <a:pt x="488152" y="149219"/>
                    <a:pt x="507206" y="161925"/>
                  </a:cubicBezTo>
                  <a:cubicBezTo>
                    <a:pt x="643053" y="154958"/>
                    <a:pt x="572581" y="179366"/>
                    <a:pt x="609600" y="147637"/>
                  </a:cubicBezTo>
                  <a:cubicBezTo>
                    <a:pt x="611773" y="145775"/>
                    <a:pt x="614363" y="144462"/>
                    <a:pt x="616744" y="142875"/>
                  </a:cubicBezTo>
                  <a:cubicBezTo>
                    <a:pt x="619125" y="139700"/>
                    <a:pt x="620922" y="135987"/>
                    <a:pt x="623888" y="133350"/>
                  </a:cubicBezTo>
                  <a:cubicBezTo>
                    <a:pt x="628166" y="129547"/>
                    <a:pt x="633413" y="127000"/>
                    <a:pt x="638175" y="123825"/>
                  </a:cubicBezTo>
                  <a:lnTo>
                    <a:pt x="666750" y="104775"/>
                  </a:lnTo>
                  <a:cubicBezTo>
                    <a:pt x="678074" y="97226"/>
                    <a:pt x="671173" y="100920"/>
                    <a:pt x="688181" y="95250"/>
                  </a:cubicBezTo>
                  <a:lnTo>
                    <a:pt x="695325" y="92868"/>
                  </a:lnTo>
                  <a:cubicBezTo>
                    <a:pt x="696913" y="95249"/>
                    <a:pt x="699618" y="97189"/>
                    <a:pt x="700088" y="100012"/>
                  </a:cubicBezTo>
                  <a:cubicBezTo>
                    <a:pt x="700877" y="104747"/>
                    <a:pt x="694451" y="110909"/>
                    <a:pt x="692944" y="114300"/>
                  </a:cubicBezTo>
                  <a:cubicBezTo>
                    <a:pt x="690905" y="118887"/>
                    <a:pt x="688181" y="128587"/>
                    <a:pt x="688181" y="128587"/>
                  </a:cubicBezTo>
                  <a:cubicBezTo>
                    <a:pt x="688975" y="134937"/>
                    <a:pt x="687964" y="141789"/>
                    <a:pt x="690563" y="147637"/>
                  </a:cubicBezTo>
                  <a:cubicBezTo>
                    <a:pt x="691582" y="149930"/>
                    <a:pt x="695461" y="148896"/>
                    <a:pt x="697706" y="150018"/>
                  </a:cubicBezTo>
                  <a:cubicBezTo>
                    <a:pt x="716167" y="159249"/>
                    <a:pt x="694041" y="151179"/>
                    <a:pt x="711994" y="157162"/>
                  </a:cubicBezTo>
                  <a:cubicBezTo>
                    <a:pt x="714375" y="158750"/>
                    <a:pt x="716578" y="160645"/>
                    <a:pt x="719138" y="161925"/>
                  </a:cubicBezTo>
                  <a:cubicBezTo>
                    <a:pt x="733615" y="169164"/>
                    <a:pt x="727273" y="154386"/>
                    <a:pt x="723900" y="188118"/>
                  </a:cubicBezTo>
                  <a:cubicBezTo>
                    <a:pt x="725773" y="199357"/>
                    <a:pt x="725819" y="201977"/>
                    <a:pt x="728663" y="211931"/>
                  </a:cubicBezTo>
                  <a:cubicBezTo>
                    <a:pt x="729353" y="214345"/>
                    <a:pt x="729825" y="216881"/>
                    <a:pt x="731044" y="219075"/>
                  </a:cubicBezTo>
                  <a:cubicBezTo>
                    <a:pt x="737774" y="231188"/>
                    <a:pt x="735807" y="232966"/>
                    <a:pt x="738188" y="23812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9" name="Forma livre 478"/>
            <p:cNvSpPr/>
            <p:nvPr/>
          </p:nvSpPr>
          <p:spPr>
            <a:xfrm>
              <a:off x="7437788" y="2497554"/>
              <a:ext cx="755703" cy="754361"/>
            </a:xfrm>
            <a:custGeom>
              <a:avLst/>
              <a:gdLst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73819 w 1147420"/>
                <a:gd name="connsiteY73" fmla="*/ 1085850 h 1145382"/>
                <a:gd name="connsiteX74" fmla="*/ 59531 w 1147420"/>
                <a:gd name="connsiteY74" fmla="*/ 1090613 h 1145382"/>
                <a:gd name="connsiteX75" fmla="*/ 42863 w 1147420"/>
                <a:gd name="connsiteY75" fmla="*/ 1109663 h 1145382"/>
                <a:gd name="connsiteX76" fmla="*/ 35719 w 1147420"/>
                <a:gd name="connsiteY76" fmla="*/ 1057275 h 1145382"/>
                <a:gd name="connsiteX77" fmla="*/ 30956 w 1147420"/>
                <a:gd name="connsiteY77" fmla="*/ 1042988 h 1145382"/>
                <a:gd name="connsiteX78" fmla="*/ 11906 w 1147420"/>
                <a:gd name="connsiteY78" fmla="*/ 1040607 h 1145382"/>
                <a:gd name="connsiteX79" fmla="*/ 4763 w 1147420"/>
                <a:gd name="connsiteY79" fmla="*/ 1038225 h 1145382"/>
                <a:gd name="connsiteX80" fmla="*/ 2381 w 1147420"/>
                <a:gd name="connsiteY80" fmla="*/ 1028700 h 1145382"/>
                <a:gd name="connsiteX81" fmla="*/ 0 w 1147420"/>
                <a:gd name="connsiteY81" fmla="*/ 1021557 h 1145382"/>
                <a:gd name="connsiteX82" fmla="*/ 2381 w 1147420"/>
                <a:gd name="connsiteY82" fmla="*/ 992982 h 1145382"/>
                <a:gd name="connsiteX83" fmla="*/ 23813 w 1147420"/>
                <a:gd name="connsiteY83" fmla="*/ 981075 h 1145382"/>
                <a:gd name="connsiteX84" fmla="*/ 30956 w 1147420"/>
                <a:gd name="connsiteY84" fmla="*/ 973932 h 1145382"/>
                <a:gd name="connsiteX85" fmla="*/ 35719 w 1147420"/>
                <a:gd name="connsiteY85" fmla="*/ 966788 h 1145382"/>
                <a:gd name="connsiteX86" fmla="*/ 42863 w 1147420"/>
                <a:gd name="connsiteY86" fmla="*/ 964407 h 1145382"/>
                <a:gd name="connsiteX87" fmla="*/ 71438 w 1147420"/>
                <a:gd name="connsiteY87" fmla="*/ 962025 h 1145382"/>
                <a:gd name="connsiteX88" fmla="*/ 80963 w 1147420"/>
                <a:gd name="connsiteY88" fmla="*/ 959644 h 1145382"/>
                <a:gd name="connsiteX89" fmla="*/ 88106 w 1147420"/>
                <a:gd name="connsiteY89" fmla="*/ 957263 h 1145382"/>
                <a:gd name="connsiteX90" fmla="*/ 154781 w 1147420"/>
                <a:gd name="connsiteY90" fmla="*/ 954882 h 1145382"/>
                <a:gd name="connsiteX91" fmla="*/ 159544 w 1147420"/>
                <a:gd name="connsiteY91" fmla="*/ 947738 h 1145382"/>
                <a:gd name="connsiteX92" fmla="*/ 161925 w 1147420"/>
                <a:gd name="connsiteY92" fmla="*/ 926307 h 1145382"/>
                <a:gd name="connsiteX93" fmla="*/ 176213 w 1147420"/>
                <a:gd name="connsiteY93" fmla="*/ 921544 h 1145382"/>
                <a:gd name="connsiteX94" fmla="*/ 183356 w 1147420"/>
                <a:gd name="connsiteY94" fmla="*/ 907257 h 1145382"/>
                <a:gd name="connsiteX95" fmla="*/ 188119 w 1147420"/>
                <a:gd name="connsiteY95" fmla="*/ 881063 h 1145382"/>
                <a:gd name="connsiteX96" fmla="*/ 188119 w 1147420"/>
                <a:gd name="connsiteY96" fmla="*/ 735807 h 1145382"/>
                <a:gd name="connsiteX97" fmla="*/ 190500 w 1147420"/>
                <a:gd name="connsiteY97" fmla="*/ 728663 h 1145382"/>
                <a:gd name="connsiteX98" fmla="*/ 185738 w 1147420"/>
                <a:gd name="connsiteY98" fmla="*/ 688182 h 1145382"/>
                <a:gd name="connsiteX99" fmla="*/ 180975 w 1147420"/>
                <a:gd name="connsiteY99" fmla="*/ 673894 h 1145382"/>
                <a:gd name="connsiteX100" fmla="*/ 176213 w 1147420"/>
                <a:gd name="connsiteY100" fmla="*/ 666750 h 1145382"/>
                <a:gd name="connsiteX101" fmla="*/ 171450 w 1147420"/>
                <a:gd name="connsiteY101" fmla="*/ 652463 h 1145382"/>
                <a:gd name="connsiteX102" fmla="*/ 157163 w 1147420"/>
                <a:gd name="connsiteY102" fmla="*/ 642938 h 1145382"/>
                <a:gd name="connsiteX103" fmla="*/ 152400 w 1147420"/>
                <a:gd name="connsiteY103" fmla="*/ 635794 h 1145382"/>
                <a:gd name="connsiteX104" fmla="*/ 145256 w 1147420"/>
                <a:gd name="connsiteY104" fmla="*/ 621507 h 1145382"/>
                <a:gd name="connsiteX105" fmla="*/ 138113 w 1147420"/>
                <a:gd name="connsiteY105" fmla="*/ 619125 h 1145382"/>
                <a:gd name="connsiteX106" fmla="*/ 133350 w 1147420"/>
                <a:gd name="connsiteY106" fmla="*/ 611982 h 1145382"/>
                <a:gd name="connsiteX107" fmla="*/ 133350 w 1147420"/>
                <a:gd name="connsiteY107" fmla="*/ 578644 h 1145382"/>
                <a:gd name="connsiteX108" fmla="*/ 135731 w 1147420"/>
                <a:gd name="connsiteY108" fmla="*/ 571500 h 1145382"/>
                <a:gd name="connsiteX109" fmla="*/ 142875 w 1147420"/>
                <a:gd name="connsiteY109" fmla="*/ 569119 h 1145382"/>
                <a:gd name="connsiteX110" fmla="*/ 150019 w 1147420"/>
                <a:gd name="connsiteY110" fmla="*/ 564357 h 1145382"/>
                <a:gd name="connsiteX111" fmla="*/ 164306 w 1147420"/>
                <a:gd name="connsiteY111" fmla="*/ 559594 h 1145382"/>
                <a:gd name="connsiteX112" fmla="*/ 178594 w 1147420"/>
                <a:gd name="connsiteY112" fmla="*/ 552450 h 1145382"/>
                <a:gd name="connsiteX113" fmla="*/ 188119 w 1147420"/>
                <a:gd name="connsiteY113" fmla="*/ 481013 h 1145382"/>
                <a:gd name="connsiteX114" fmla="*/ 200025 w 1147420"/>
                <a:gd name="connsiteY114" fmla="*/ 447675 h 1145382"/>
                <a:gd name="connsiteX115" fmla="*/ 207169 w 1147420"/>
                <a:gd name="connsiteY115" fmla="*/ 445294 h 1145382"/>
                <a:gd name="connsiteX116" fmla="*/ 214313 w 1147420"/>
                <a:gd name="connsiteY116" fmla="*/ 431007 h 1145382"/>
                <a:gd name="connsiteX117" fmla="*/ 216694 w 1147420"/>
                <a:gd name="connsiteY117" fmla="*/ 414338 h 1145382"/>
                <a:gd name="connsiteX118" fmla="*/ 230981 w 1147420"/>
                <a:gd name="connsiteY118" fmla="*/ 404813 h 1145382"/>
                <a:gd name="connsiteX119" fmla="*/ 235744 w 1147420"/>
                <a:gd name="connsiteY119" fmla="*/ 390525 h 1145382"/>
                <a:gd name="connsiteX120" fmla="*/ 240506 w 1147420"/>
                <a:gd name="connsiteY120" fmla="*/ 383382 h 1145382"/>
                <a:gd name="connsiteX121" fmla="*/ 245269 w 1147420"/>
                <a:gd name="connsiteY121" fmla="*/ 371475 h 1145382"/>
                <a:gd name="connsiteX122" fmla="*/ 250031 w 1147420"/>
                <a:gd name="connsiteY122" fmla="*/ 364332 h 1145382"/>
                <a:gd name="connsiteX123" fmla="*/ 252413 w 1147420"/>
                <a:gd name="connsiteY123" fmla="*/ 357188 h 1145382"/>
                <a:gd name="connsiteX124" fmla="*/ 257175 w 1147420"/>
                <a:gd name="connsiteY124" fmla="*/ 350044 h 1145382"/>
                <a:gd name="connsiteX125" fmla="*/ 261938 w 1147420"/>
                <a:gd name="connsiteY125" fmla="*/ 335757 h 1145382"/>
                <a:gd name="connsiteX126" fmla="*/ 261938 w 1147420"/>
                <a:gd name="connsiteY126" fmla="*/ 259557 h 1145382"/>
                <a:gd name="connsiteX127" fmla="*/ 257175 w 1147420"/>
                <a:gd name="connsiteY127" fmla="*/ 245269 h 1145382"/>
                <a:gd name="connsiteX128" fmla="*/ 252413 w 1147420"/>
                <a:gd name="connsiteY128" fmla="*/ 238125 h 1145382"/>
                <a:gd name="connsiteX129" fmla="*/ 247650 w 1147420"/>
                <a:gd name="connsiteY129" fmla="*/ 216694 h 1145382"/>
                <a:gd name="connsiteX130" fmla="*/ 238125 w 1147420"/>
                <a:gd name="connsiteY130" fmla="*/ 209550 h 1145382"/>
                <a:gd name="connsiteX131" fmla="*/ 223838 w 1147420"/>
                <a:gd name="connsiteY131" fmla="*/ 204788 h 1145382"/>
                <a:gd name="connsiteX132" fmla="*/ 209550 w 1147420"/>
                <a:gd name="connsiteY132" fmla="*/ 192882 h 1145382"/>
                <a:gd name="connsiteX133" fmla="*/ 207169 w 1147420"/>
                <a:gd name="connsiteY133" fmla="*/ 185738 h 1145382"/>
                <a:gd name="connsiteX134" fmla="*/ 211931 w 1147420"/>
                <a:gd name="connsiteY134" fmla="*/ 152400 h 1145382"/>
                <a:gd name="connsiteX135" fmla="*/ 216694 w 1147420"/>
                <a:gd name="connsiteY135" fmla="*/ 145257 h 1145382"/>
                <a:gd name="connsiteX136" fmla="*/ 219075 w 1147420"/>
                <a:gd name="connsiteY136" fmla="*/ 123825 h 1145382"/>
                <a:gd name="connsiteX137" fmla="*/ 226219 w 1147420"/>
                <a:gd name="connsiteY137" fmla="*/ 119063 h 1145382"/>
                <a:gd name="connsiteX138" fmla="*/ 247650 w 1147420"/>
                <a:gd name="connsiteY138" fmla="*/ 109538 h 1145382"/>
                <a:gd name="connsiteX139" fmla="*/ 250031 w 1147420"/>
                <a:gd name="connsiteY139" fmla="*/ 88107 h 1145382"/>
                <a:gd name="connsiteX140" fmla="*/ 264319 w 1147420"/>
                <a:gd name="connsiteY140" fmla="*/ 83344 h 1145382"/>
                <a:gd name="connsiteX141" fmla="*/ 271463 w 1147420"/>
                <a:gd name="connsiteY141" fmla="*/ 80963 h 1145382"/>
                <a:gd name="connsiteX142" fmla="*/ 288131 w 1147420"/>
                <a:gd name="connsiteY142" fmla="*/ 76200 h 1145382"/>
                <a:gd name="connsiteX143" fmla="*/ 302419 w 1147420"/>
                <a:gd name="connsiteY143" fmla="*/ 69057 h 1145382"/>
                <a:gd name="connsiteX144" fmla="*/ 304800 w 1147420"/>
                <a:gd name="connsiteY144" fmla="*/ 54769 h 1145382"/>
                <a:gd name="connsiteX145" fmla="*/ 311944 w 1147420"/>
                <a:gd name="connsiteY145" fmla="*/ 50007 h 1145382"/>
                <a:gd name="connsiteX146" fmla="*/ 326231 w 1147420"/>
                <a:gd name="connsiteY146" fmla="*/ 45244 h 1145382"/>
                <a:gd name="connsiteX147" fmla="*/ 342900 w 1147420"/>
                <a:gd name="connsiteY147" fmla="*/ 40482 h 1145382"/>
                <a:gd name="connsiteX148" fmla="*/ 369094 w 1147420"/>
                <a:gd name="connsiteY148" fmla="*/ 38100 h 1145382"/>
                <a:gd name="connsiteX149" fmla="*/ 416719 w 1147420"/>
                <a:gd name="connsiteY149" fmla="*/ 35719 h 1145382"/>
                <a:gd name="connsiteX150" fmla="*/ 438150 w 1147420"/>
                <a:gd name="connsiteY150" fmla="*/ 28575 h 1145382"/>
                <a:gd name="connsiteX151" fmla="*/ 445294 w 1147420"/>
                <a:gd name="connsiteY151" fmla="*/ 26194 h 1145382"/>
                <a:gd name="connsiteX152" fmla="*/ 450056 w 1147420"/>
                <a:gd name="connsiteY152" fmla="*/ 11907 h 1145382"/>
                <a:gd name="connsiteX153" fmla="*/ 471488 w 1147420"/>
                <a:gd name="connsiteY153" fmla="*/ 4763 h 1145382"/>
                <a:gd name="connsiteX154" fmla="*/ 488156 w 1147420"/>
                <a:gd name="connsiteY154" fmla="*/ 0 h 1145382"/>
                <a:gd name="connsiteX155" fmla="*/ 531019 w 1147420"/>
                <a:gd name="connsiteY155" fmla="*/ 2382 h 1145382"/>
                <a:gd name="connsiteX156" fmla="*/ 540544 w 1147420"/>
                <a:gd name="connsiteY156" fmla="*/ 7144 h 1145382"/>
                <a:gd name="connsiteX157" fmla="*/ 547688 w 1147420"/>
                <a:gd name="connsiteY157" fmla="*/ 9525 h 1145382"/>
                <a:gd name="connsiteX158" fmla="*/ 554831 w 1147420"/>
                <a:gd name="connsiteY158" fmla="*/ 14288 h 1145382"/>
                <a:gd name="connsiteX159" fmla="*/ 561975 w 1147420"/>
                <a:gd name="connsiteY159" fmla="*/ 21432 h 1145382"/>
                <a:gd name="connsiteX160" fmla="*/ 576263 w 1147420"/>
                <a:gd name="connsiteY160" fmla="*/ 26194 h 1145382"/>
                <a:gd name="connsiteX161" fmla="*/ 583406 w 1147420"/>
                <a:gd name="connsiteY161" fmla="*/ 30957 h 1145382"/>
                <a:gd name="connsiteX162" fmla="*/ 607219 w 1147420"/>
                <a:gd name="connsiteY162" fmla="*/ 38100 h 1145382"/>
                <a:gd name="connsiteX163" fmla="*/ 631031 w 1147420"/>
                <a:gd name="connsiteY163" fmla="*/ 42863 h 1145382"/>
                <a:gd name="connsiteX164" fmla="*/ 638175 w 1147420"/>
                <a:gd name="connsiteY164" fmla="*/ 47625 h 1145382"/>
                <a:gd name="connsiteX165" fmla="*/ 642938 w 1147420"/>
                <a:gd name="connsiteY165" fmla="*/ 61913 h 1145382"/>
                <a:gd name="connsiteX166" fmla="*/ 652463 w 1147420"/>
                <a:gd name="connsiteY166" fmla="*/ 73819 h 1145382"/>
                <a:gd name="connsiteX167" fmla="*/ 695325 w 1147420"/>
                <a:gd name="connsiteY167" fmla="*/ 76200 h 1145382"/>
                <a:gd name="connsiteX168" fmla="*/ 702469 w 1147420"/>
                <a:gd name="connsiteY168" fmla="*/ 78582 h 1145382"/>
                <a:gd name="connsiteX169" fmla="*/ 716756 w 1147420"/>
                <a:gd name="connsiteY169" fmla="*/ 88107 h 1145382"/>
                <a:gd name="connsiteX170" fmla="*/ 731044 w 1147420"/>
                <a:gd name="connsiteY170" fmla="*/ 92869 h 1145382"/>
                <a:gd name="connsiteX171" fmla="*/ 738188 w 1147420"/>
                <a:gd name="connsiteY171" fmla="*/ 97632 h 1145382"/>
                <a:gd name="connsiteX172" fmla="*/ 745331 w 1147420"/>
                <a:gd name="connsiteY172" fmla="*/ 104775 h 1145382"/>
                <a:gd name="connsiteX173" fmla="*/ 759619 w 1147420"/>
                <a:gd name="connsiteY173" fmla="*/ 109538 h 1145382"/>
                <a:gd name="connsiteX174" fmla="*/ 776288 w 1147420"/>
                <a:gd name="connsiteY174" fmla="*/ 114300 h 1145382"/>
                <a:gd name="connsiteX175" fmla="*/ 892969 w 1147420"/>
                <a:gd name="connsiteY175" fmla="*/ 114300 h 1145382"/>
                <a:gd name="connsiteX176" fmla="*/ 897731 w 1147420"/>
                <a:gd name="connsiteY176" fmla="*/ 121444 h 1145382"/>
                <a:gd name="connsiteX177" fmla="*/ 909638 w 1147420"/>
                <a:gd name="connsiteY177" fmla="*/ 142875 h 1145382"/>
                <a:gd name="connsiteX178" fmla="*/ 923925 w 1147420"/>
                <a:gd name="connsiteY178" fmla="*/ 147638 h 1145382"/>
                <a:gd name="connsiteX179" fmla="*/ 931069 w 1147420"/>
                <a:gd name="connsiteY179" fmla="*/ 150019 h 1145382"/>
                <a:gd name="connsiteX180" fmla="*/ 942975 w 1147420"/>
                <a:gd name="connsiteY180" fmla="*/ 157163 h 1145382"/>
                <a:gd name="connsiteX181" fmla="*/ 954881 w 1147420"/>
                <a:gd name="connsiteY181" fmla="*/ 159544 h 1145382"/>
                <a:gd name="connsiteX182" fmla="*/ 985838 w 1147420"/>
                <a:gd name="connsiteY182" fmla="*/ 164307 h 1145382"/>
                <a:gd name="connsiteX183" fmla="*/ 995363 w 1147420"/>
                <a:gd name="connsiteY183" fmla="*/ 192882 h 1145382"/>
                <a:gd name="connsiteX184" fmla="*/ 997744 w 1147420"/>
                <a:gd name="connsiteY184" fmla="*/ 200025 h 1145382"/>
                <a:gd name="connsiteX185" fmla="*/ 1000125 w 1147420"/>
                <a:gd name="connsiteY185" fmla="*/ 209550 h 1145382"/>
                <a:gd name="connsiteX186" fmla="*/ 1002506 w 1147420"/>
                <a:gd name="connsiteY186" fmla="*/ 230982 h 1145382"/>
                <a:gd name="connsiteX187" fmla="*/ 1009650 w 1147420"/>
                <a:gd name="connsiteY187" fmla="*/ 254794 h 1145382"/>
                <a:gd name="connsiteX188" fmla="*/ 1016794 w 1147420"/>
                <a:gd name="connsiteY188" fmla="*/ 278607 h 1145382"/>
                <a:gd name="connsiteX189" fmla="*/ 1019175 w 1147420"/>
                <a:gd name="connsiteY189" fmla="*/ 285750 h 1145382"/>
                <a:gd name="connsiteX190" fmla="*/ 1031081 w 1147420"/>
                <a:gd name="connsiteY190" fmla="*/ 300038 h 1145382"/>
                <a:gd name="connsiteX191" fmla="*/ 1045369 w 1147420"/>
                <a:gd name="connsiteY191" fmla="*/ 292894 h 1145382"/>
                <a:gd name="connsiteX192" fmla="*/ 1059656 w 1147420"/>
                <a:gd name="connsiteY192" fmla="*/ 285750 h 1145382"/>
                <a:gd name="connsiteX193" fmla="*/ 1062038 w 1147420"/>
                <a:gd name="connsiteY193" fmla="*/ 269082 h 1145382"/>
                <a:gd name="connsiteX194" fmla="*/ 1085850 w 1147420"/>
                <a:gd name="connsiteY194" fmla="*/ 278607 h 1145382"/>
                <a:gd name="connsiteX195" fmla="*/ 1092994 w 1147420"/>
                <a:gd name="connsiteY195" fmla="*/ 304800 h 1145382"/>
                <a:gd name="connsiteX196" fmla="*/ 1083469 w 1147420"/>
                <a:gd name="connsiteY196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330994 w 1147420"/>
                <a:gd name="connsiteY73" fmla="*/ 1076325 h 1145382"/>
                <a:gd name="connsiteX74" fmla="*/ 73819 w 1147420"/>
                <a:gd name="connsiteY74" fmla="*/ 1085850 h 1145382"/>
                <a:gd name="connsiteX75" fmla="*/ 59531 w 1147420"/>
                <a:gd name="connsiteY75" fmla="*/ 1090613 h 1145382"/>
                <a:gd name="connsiteX76" fmla="*/ 42863 w 1147420"/>
                <a:gd name="connsiteY76" fmla="*/ 1109663 h 1145382"/>
                <a:gd name="connsiteX77" fmla="*/ 35719 w 1147420"/>
                <a:gd name="connsiteY77" fmla="*/ 1057275 h 1145382"/>
                <a:gd name="connsiteX78" fmla="*/ 30956 w 1147420"/>
                <a:gd name="connsiteY78" fmla="*/ 1042988 h 1145382"/>
                <a:gd name="connsiteX79" fmla="*/ 11906 w 1147420"/>
                <a:gd name="connsiteY79" fmla="*/ 1040607 h 1145382"/>
                <a:gd name="connsiteX80" fmla="*/ 4763 w 1147420"/>
                <a:gd name="connsiteY80" fmla="*/ 1038225 h 1145382"/>
                <a:gd name="connsiteX81" fmla="*/ 2381 w 1147420"/>
                <a:gd name="connsiteY81" fmla="*/ 1028700 h 1145382"/>
                <a:gd name="connsiteX82" fmla="*/ 0 w 1147420"/>
                <a:gd name="connsiteY82" fmla="*/ 1021557 h 1145382"/>
                <a:gd name="connsiteX83" fmla="*/ 2381 w 1147420"/>
                <a:gd name="connsiteY83" fmla="*/ 992982 h 1145382"/>
                <a:gd name="connsiteX84" fmla="*/ 23813 w 1147420"/>
                <a:gd name="connsiteY84" fmla="*/ 981075 h 1145382"/>
                <a:gd name="connsiteX85" fmla="*/ 30956 w 1147420"/>
                <a:gd name="connsiteY85" fmla="*/ 973932 h 1145382"/>
                <a:gd name="connsiteX86" fmla="*/ 35719 w 1147420"/>
                <a:gd name="connsiteY86" fmla="*/ 966788 h 1145382"/>
                <a:gd name="connsiteX87" fmla="*/ 42863 w 1147420"/>
                <a:gd name="connsiteY87" fmla="*/ 964407 h 1145382"/>
                <a:gd name="connsiteX88" fmla="*/ 71438 w 1147420"/>
                <a:gd name="connsiteY88" fmla="*/ 962025 h 1145382"/>
                <a:gd name="connsiteX89" fmla="*/ 80963 w 1147420"/>
                <a:gd name="connsiteY89" fmla="*/ 959644 h 1145382"/>
                <a:gd name="connsiteX90" fmla="*/ 88106 w 1147420"/>
                <a:gd name="connsiteY90" fmla="*/ 957263 h 1145382"/>
                <a:gd name="connsiteX91" fmla="*/ 154781 w 1147420"/>
                <a:gd name="connsiteY91" fmla="*/ 954882 h 1145382"/>
                <a:gd name="connsiteX92" fmla="*/ 159544 w 1147420"/>
                <a:gd name="connsiteY92" fmla="*/ 947738 h 1145382"/>
                <a:gd name="connsiteX93" fmla="*/ 161925 w 1147420"/>
                <a:gd name="connsiteY93" fmla="*/ 926307 h 1145382"/>
                <a:gd name="connsiteX94" fmla="*/ 176213 w 1147420"/>
                <a:gd name="connsiteY94" fmla="*/ 921544 h 1145382"/>
                <a:gd name="connsiteX95" fmla="*/ 183356 w 1147420"/>
                <a:gd name="connsiteY95" fmla="*/ 907257 h 1145382"/>
                <a:gd name="connsiteX96" fmla="*/ 188119 w 1147420"/>
                <a:gd name="connsiteY96" fmla="*/ 881063 h 1145382"/>
                <a:gd name="connsiteX97" fmla="*/ 188119 w 1147420"/>
                <a:gd name="connsiteY97" fmla="*/ 735807 h 1145382"/>
                <a:gd name="connsiteX98" fmla="*/ 190500 w 1147420"/>
                <a:gd name="connsiteY98" fmla="*/ 728663 h 1145382"/>
                <a:gd name="connsiteX99" fmla="*/ 185738 w 1147420"/>
                <a:gd name="connsiteY99" fmla="*/ 688182 h 1145382"/>
                <a:gd name="connsiteX100" fmla="*/ 180975 w 1147420"/>
                <a:gd name="connsiteY100" fmla="*/ 673894 h 1145382"/>
                <a:gd name="connsiteX101" fmla="*/ 176213 w 1147420"/>
                <a:gd name="connsiteY101" fmla="*/ 666750 h 1145382"/>
                <a:gd name="connsiteX102" fmla="*/ 171450 w 1147420"/>
                <a:gd name="connsiteY102" fmla="*/ 652463 h 1145382"/>
                <a:gd name="connsiteX103" fmla="*/ 157163 w 1147420"/>
                <a:gd name="connsiteY103" fmla="*/ 642938 h 1145382"/>
                <a:gd name="connsiteX104" fmla="*/ 152400 w 1147420"/>
                <a:gd name="connsiteY104" fmla="*/ 635794 h 1145382"/>
                <a:gd name="connsiteX105" fmla="*/ 145256 w 1147420"/>
                <a:gd name="connsiteY105" fmla="*/ 621507 h 1145382"/>
                <a:gd name="connsiteX106" fmla="*/ 138113 w 1147420"/>
                <a:gd name="connsiteY106" fmla="*/ 619125 h 1145382"/>
                <a:gd name="connsiteX107" fmla="*/ 133350 w 1147420"/>
                <a:gd name="connsiteY107" fmla="*/ 611982 h 1145382"/>
                <a:gd name="connsiteX108" fmla="*/ 133350 w 1147420"/>
                <a:gd name="connsiteY108" fmla="*/ 578644 h 1145382"/>
                <a:gd name="connsiteX109" fmla="*/ 135731 w 1147420"/>
                <a:gd name="connsiteY109" fmla="*/ 571500 h 1145382"/>
                <a:gd name="connsiteX110" fmla="*/ 142875 w 1147420"/>
                <a:gd name="connsiteY110" fmla="*/ 569119 h 1145382"/>
                <a:gd name="connsiteX111" fmla="*/ 150019 w 1147420"/>
                <a:gd name="connsiteY111" fmla="*/ 564357 h 1145382"/>
                <a:gd name="connsiteX112" fmla="*/ 164306 w 1147420"/>
                <a:gd name="connsiteY112" fmla="*/ 559594 h 1145382"/>
                <a:gd name="connsiteX113" fmla="*/ 178594 w 1147420"/>
                <a:gd name="connsiteY113" fmla="*/ 552450 h 1145382"/>
                <a:gd name="connsiteX114" fmla="*/ 188119 w 1147420"/>
                <a:gd name="connsiteY114" fmla="*/ 481013 h 1145382"/>
                <a:gd name="connsiteX115" fmla="*/ 200025 w 1147420"/>
                <a:gd name="connsiteY115" fmla="*/ 447675 h 1145382"/>
                <a:gd name="connsiteX116" fmla="*/ 207169 w 1147420"/>
                <a:gd name="connsiteY116" fmla="*/ 445294 h 1145382"/>
                <a:gd name="connsiteX117" fmla="*/ 214313 w 1147420"/>
                <a:gd name="connsiteY117" fmla="*/ 431007 h 1145382"/>
                <a:gd name="connsiteX118" fmla="*/ 216694 w 1147420"/>
                <a:gd name="connsiteY118" fmla="*/ 414338 h 1145382"/>
                <a:gd name="connsiteX119" fmla="*/ 230981 w 1147420"/>
                <a:gd name="connsiteY119" fmla="*/ 404813 h 1145382"/>
                <a:gd name="connsiteX120" fmla="*/ 235744 w 1147420"/>
                <a:gd name="connsiteY120" fmla="*/ 390525 h 1145382"/>
                <a:gd name="connsiteX121" fmla="*/ 240506 w 1147420"/>
                <a:gd name="connsiteY121" fmla="*/ 383382 h 1145382"/>
                <a:gd name="connsiteX122" fmla="*/ 245269 w 1147420"/>
                <a:gd name="connsiteY122" fmla="*/ 371475 h 1145382"/>
                <a:gd name="connsiteX123" fmla="*/ 250031 w 1147420"/>
                <a:gd name="connsiteY123" fmla="*/ 364332 h 1145382"/>
                <a:gd name="connsiteX124" fmla="*/ 252413 w 1147420"/>
                <a:gd name="connsiteY124" fmla="*/ 357188 h 1145382"/>
                <a:gd name="connsiteX125" fmla="*/ 257175 w 1147420"/>
                <a:gd name="connsiteY125" fmla="*/ 350044 h 1145382"/>
                <a:gd name="connsiteX126" fmla="*/ 261938 w 1147420"/>
                <a:gd name="connsiteY126" fmla="*/ 335757 h 1145382"/>
                <a:gd name="connsiteX127" fmla="*/ 261938 w 1147420"/>
                <a:gd name="connsiteY127" fmla="*/ 259557 h 1145382"/>
                <a:gd name="connsiteX128" fmla="*/ 257175 w 1147420"/>
                <a:gd name="connsiteY128" fmla="*/ 245269 h 1145382"/>
                <a:gd name="connsiteX129" fmla="*/ 252413 w 1147420"/>
                <a:gd name="connsiteY129" fmla="*/ 238125 h 1145382"/>
                <a:gd name="connsiteX130" fmla="*/ 247650 w 1147420"/>
                <a:gd name="connsiteY130" fmla="*/ 216694 h 1145382"/>
                <a:gd name="connsiteX131" fmla="*/ 238125 w 1147420"/>
                <a:gd name="connsiteY131" fmla="*/ 209550 h 1145382"/>
                <a:gd name="connsiteX132" fmla="*/ 223838 w 1147420"/>
                <a:gd name="connsiteY132" fmla="*/ 204788 h 1145382"/>
                <a:gd name="connsiteX133" fmla="*/ 209550 w 1147420"/>
                <a:gd name="connsiteY133" fmla="*/ 192882 h 1145382"/>
                <a:gd name="connsiteX134" fmla="*/ 207169 w 1147420"/>
                <a:gd name="connsiteY134" fmla="*/ 185738 h 1145382"/>
                <a:gd name="connsiteX135" fmla="*/ 211931 w 1147420"/>
                <a:gd name="connsiteY135" fmla="*/ 152400 h 1145382"/>
                <a:gd name="connsiteX136" fmla="*/ 216694 w 1147420"/>
                <a:gd name="connsiteY136" fmla="*/ 145257 h 1145382"/>
                <a:gd name="connsiteX137" fmla="*/ 219075 w 1147420"/>
                <a:gd name="connsiteY137" fmla="*/ 123825 h 1145382"/>
                <a:gd name="connsiteX138" fmla="*/ 226219 w 1147420"/>
                <a:gd name="connsiteY138" fmla="*/ 119063 h 1145382"/>
                <a:gd name="connsiteX139" fmla="*/ 247650 w 1147420"/>
                <a:gd name="connsiteY139" fmla="*/ 109538 h 1145382"/>
                <a:gd name="connsiteX140" fmla="*/ 250031 w 1147420"/>
                <a:gd name="connsiteY140" fmla="*/ 88107 h 1145382"/>
                <a:gd name="connsiteX141" fmla="*/ 264319 w 1147420"/>
                <a:gd name="connsiteY141" fmla="*/ 83344 h 1145382"/>
                <a:gd name="connsiteX142" fmla="*/ 271463 w 1147420"/>
                <a:gd name="connsiteY142" fmla="*/ 80963 h 1145382"/>
                <a:gd name="connsiteX143" fmla="*/ 288131 w 1147420"/>
                <a:gd name="connsiteY143" fmla="*/ 76200 h 1145382"/>
                <a:gd name="connsiteX144" fmla="*/ 302419 w 1147420"/>
                <a:gd name="connsiteY144" fmla="*/ 69057 h 1145382"/>
                <a:gd name="connsiteX145" fmla="*/ 304800 w 1147420"/>
                <a:gd name="connsiteY145" fmla="*/ 54769 h 1145382"/>
                <a:gd name="connsiteX146" fmla="*/ 311944 w 1147420"/>
                <a:gd name="connsiteY146" fmla="*/ 50007 h 1145382"/>
                <a:gd name="connsiteX147" fmla="*/ 326231 w 1147420"/>
                <a:gd name="connsiteY147" fmla="*/ 45244 h 1145382"/>
                <a:gd name="connsiteX148" fmla="*/ 342900 w 1147420"/>
                <a:gd name="connsiteY148" fmla="*/ 40482 h 1145382"/>
                <a:gd name="connsiteX149" fmla="*/ 369094 w 1147420"/>
                <a:gd name="connsiteY149" fmla="*/ 38100 h 1145382"/>
                <a:gd name="connsiteX150" fmla="*/ 416719 w 1147420"/>
                <a:gd name="connsiteY150" fmla="*/ 35719 h 1145382"/>
                <a:gd name="connsiteX151" fmla="*/ 438150 w 1147420"/>
                <a:gd name="connsiteY151" fmla="*/ 28575 h 1145382"/>
                <a:gd name="connsiteX152" fmla="*/ 445294 w 1147420"/>
                <a:gd name="connsiteY152" fmla="*/ 26194 h 1145382"/>
                <a:gd name="connsiteX153" fmla="*/ 450056 w 1147420"/>
                <a:gd name="connsiteY153" fmla="*/ 11907 h 1145382"/>
                <a:gd name="connsiteX154" fmla="*/ 471488 w 1147420"/>
                <a:gd name="connsiteY154" fmla="*/ 4763 h 1145382"/>
                <a:gd name="connsiteX155" fmla="*/ 488156 w 1147420"/>
                <a:gd name="connsiteY155" fmla="*/ 0 h 1145382"/>
                <a:gd name="connsiteX156" fmla="*/ 531019 w 1147420"/>
                <a:gd name="connsiteY156" fmla="*/ 2382 h 1145382"/>
                <a:gd name="connsiteX157" fmla="*/ 540544 w 1147420"/>
                <a:gd name="connsiteY157" fmla="*/ 7144 h 1145382"/>
                <a:gd name="connsiteX158" fmla="*/ 547688 w 1147420"/>
                <a:gd name="connsiteY158" fmla="*/ 9525 h 1145382"/>
                <a:gd name="connsiteX159" fmla="*/ 554831 w 1147420"/>
                <a:gd name="connsiteY159" fmla="*/ 14288 h 1145382"/>
                <a:gd name="connsiteX160" fmla="*/ 561975 w 1147420"/>
                <a:gd name="connsiteY160" fmla="*/ 21432 h 1145382"/>
                <a:gd name="connsiteX161" fmla="*/ 576263 w 1147420"/>
                <a:gd name="connsiteY161" fmla="*/ 26194 h 1145382"/>
                <a:gd name="connsiteX162" fmla="*/ 583406 w 1147420"/>
                <a:gd name="connsiteY162" fmla="*/ 30957 h 1145382"/>
                <a:gd name="connsiteX163" fmla="*/ 607219 w 1147420"/>
                <a:gd name="connsiteY163" fmla="*/ 38100 h 1145382"/>
                <a:gd name="connsiteX164" fmla="*/ 631031 w 1147420"/>
                <a:gd name="connsiteY164" fmla="*/ 42863 h 1145382"/>
                <a:gd name="connsiteX165" fmla="*/ 638175 w 1147420"/>
                <a:gd name="connsiteY165" fmla="*/ 47625 h 1145382"/>
                <a:gd name="connsiteX166" fmla="*/ 642938 w 1147420"/>
                <a:gd name="connsiteY166" fmla="*/ 61913 h 1145382"/>
                <a:gd name="connsiteX167" fmla="*/ 652463 w 1147420"/>
                <a:gd name="connsiteY167" fmla="*/ 73819 h 1145382"/>
                <a:gd name="connsiteX168" fmla="*/ 695325 w 1147420"/>
                <a:gd name="connsiteY168" fmla="*/ 76200 h 1145382"/>
                <a:gd name="connsiteX169" fmla="*/ 702469 w 1147420"/>
                <a:gd name="connsiteY169" fmla="*/ 78582 h 1145382"/>
                <a:gd name="connsiteX170" fmla="*/ 716756 w 1147420"/>
                <a:gd name="connsiteY170" fmla="*/ 88107 h 1145382"/>
                <a:gd name="connsiteX171" fmla="*/ 731044 w 1147420"/>
                <a:gd name="connsiteY171" fmla="*/ 92869 h 1145382"/>
                <a:gd name="connsiteX172" fmla="*/ 738188 w 1147420"/>
                <a:gd name="connsiteY172" fmla="*/ 97632 h 1145382"/>
                <a:gd name="connsiteX173" fmla="*/ 745331 w 1147420"/>
                <a:gd name="connsiteY173" fmla="*/ 104775 h 1145382"/>
                <a:gd name="connsiteX174" fmla="*/ 759619 w 1147420"/>
                <a:gd name="connsiteY174" fmla="*/ 109538 h 1145382"/>
                <a:gd name="connsiteX175" fmla="*/ 776288 w 1147420"/>
                <a:gd name="connsiteY175" fmla="*/ 114300 h 1145382"/>
                <a:gd name="connsiteX176" fmla="*/ 892969 w 1147420"/>
                <a:gd name="connsiteY176" fmla="*/ 114300 h 1145382"/>
                <a:gd name="connsiteX177" fmla="*/ 897731 w 1147420"/>
                <a:gd name="connsiteY177" fmla="*/ 121444 h 1145382"/>
                <a:gd name="connsiteX178" fmla="*/ 909638 w 1147420"/>
                <a:gd name="connsiteY178" fmla="*/ 142875 h 1145382"/>
                <a:gd name="connsiteX179" fmla="*/ 923925 w 1147420"/>
                <a:gd name="connsiteY179" fmla="*/ 147638 h 1145382"/>
                <a:gd name="connsiteX180" fmla="*/ 931069 w 1147420"/>
                <a:gd name="connsiteY180" fmla="*/ 150019 h 1145382"/>
                <a:gd name="connsiteX181" fmla="*/ 942975 w 1147420"/>
                <a:gd name="connsiteY181" fmla="*/ 157163 h 1145382"/>
                <a:gd name="connsiteX182" fmla="*/ 954881 w 1147420"/>
                <a:gd name="connsiteY182" fmla="*/ 159544 h 1145382"/>
                <a:gd name="connsiteX183" fmla="*/ 985838 w 1147420"/>
                <a:gd name="connsiteY183" fmla="*/ 164307 h 1145382"/>
                <a:gd name="connsiteX184" fmla="*/ 995363 w 1147420"/>
                <a:gd name="connsiteY184" fmla="*/ 192882 h 1145382"/>
                <a:gd name="connsiteX185" fmla="*/ 997744 w 1147420"/>
                <a:gd name="connsiteY185" fmla="*/ 200025 h 1145382"/>
                <a:gd name="connsiteX186" fmla="*/ 1000125 w 1147420"/>
                <a:gd name="connsiteY186" fmla="*/ 209550 h 1145382"/>
                <a:gd name="connsiteX187" fmla="*/ 1002506 w 1147420"/>
                <a:gd name="connsiteY187" fmla="*/ 230982 h 1145382"/>
                <a:gd name="connsiteX188" fmla="*/ 1009650 w 1147420"/>
                <a:gd name="connsiteY188" fmla="*/ 254794 h 1145382"/>
                <a:gd name="connsiteX189" fmla="*/ 1016794 w 1147420"/>
                <a:gd name="connsiteY189" fmla="*/ 278607 h 1145382"/>
                <a:gd name="connsiteX190" fmla="*/ 1019175 w 1147420"/>
                <a:gd name="connsiteY190" fmla="*/ 285750 h 1145382"/>
                <a:gd name="connsiteX191" fmla="*/ 1031081 w 1147420"/>
                <a:gd name="connsiteY191" fmla="*/ 300038 h 1145382"/>
                <a:gd name="connsiteX192" fmla="*/ 1045369 w 1147420"/>
                <a:gd name="connsiteY192" fmla="*/ 292894 h 1145382"/>
                <a:gd name="connsiteX193" fmla="*/ 1059656 w 1147420"/>
                <a:gd name="connsiteY193" fmla="*/ 285750 h 1145382"/>
                <a:gd name="connsiteX194" fmla="*/ 1062038 w 1147420"/>
                <a:gd name="connsiteY194" fmla="*/ 269082 h 1145382"/>
                <a:gd name="connsiteX195" fmla="*/ 1085850 w 1147420"/>
                <a:gd name="connsiteY195" fmla="*/ 278607 h 1145382"/>
                <a:gd name="connsiteX196" fmla="*/ 1092994 w 1147420"/>
                <a:gd name="connsiteY196" fmla="*/ 304800 h 1145382"/>
                <a:gd name="connsiteX197" fmla="*/ 1083469 w 1147420"/>
                <a:gd name="connsiteY197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330994 w 1147420"/>
                <a:gd name="connsiteY73" fmla="*/ 1076325 h 1145382"/>
                <a:gd name="connsiteX74" fmla="*/ 73819 w 1147420"/>
                <a:gd name="connsiteY74" fmla="*/ 1085850 h 1145382"/>
                <a:gd name="connsiteX75" fmla="*/ 42863 w 1147420"/>
                <a:gd name="connsiteY75" fmla="*/ 1109663 h 1145382"/>
                <a:gd name="connsiteX76" fmla="*/ 35719 w 1147420"/>
                <a:gd name="connsiteY76" fmla="*/ 1057275 h 1145382"/>
                <a:gd name="connsiteX77" fmla="*/ 30956 w 1147420"/>
                <a:gd name="connsiteY77" fmla="*/ 1042988 h 1145382"/>
                <a:gd name="connsiteX78" fmla="*/ 11906 w 1147420"/>
                <a:gd name="connsiteY78" fmla="*/ 1040607 h 1145382"/>
                <a:gd name="connsiteX79" fmla="*/ 4763 w 1147420"/>
                <a:gd name="connsiteY79" fmla="*/ 1038225 h 1145382"/>
                <a:gd name="connsiteX80" fmla="*/ 2381 w 1147420"/>
                <a:gd name="connsiteY80" fmla="*/ 1028700 h 1145382"/>
                <a:gd name="connsiteX81" fmla="*/ 0 w 1147420"/>
                <a:gd name="connsiteY81" fmla="*/ 1021557 h 1145382"/>
                <a:gd name="connsiteX82" fmla="*/ 2381 w 1147420"/>
                <a:gd name="connsiteY82" fmla="*/ 992982 h 1145382"/>
                <a:gd name="connsiteX83" fmla="*/ 23813 w 1147420"/>
                <a:gd name="connsiteY83" fmla="*/ 981075 h 1145382"/>
                <a:gd name="connsiteX84" fmla="*/ 30956 w 1147420"/>
                <a:gd name="connsiteY84" fmla="*/ 973932 h 1145382"/>
                <a:gd name="connsiteX85" fmla="*/ 35719 w 1147420"/>
                <a:gd name="connsiteY85" fmla="*/ 966788 h 1145382"/>
                <a:gd name="connsiteX86" fmla="*/ 42863 w 1147420"/>
                <a:gd name="connsiteY86" fmla="*/ 964407 h 1145382"/>
                <a:gd name="connsiteX87" fmla="*/ 71438 w 1147420"/>
                <a:gd name="connsiteY87" fmla="*/ 962025 h 1145382"/>
                <a:gd name="connsiteX88" fmla="*/ 80963 w 1147420"/>
                <a:gd name="connsiteY88" fmla="*/ 959644 h 1145382"/>
                <a:gd name="connsiteX89" fmla="*/ 88106 w 1147420"/>
                <a:gd name="connsiteY89" fmla="*/ 957263 h 1145382"/>
                <a:gd name="connsiteX90" fmla="*/ 154781 w 1147420"/>
                <a:gd name="connsiteY90" fmla="*/ 954882 h 1145382"/>
                <a:gd name="connsiteX91" fmla="*/ 159544 w 1147420"/>
                <a:gd name="connsiteY91" fmla="*/ 947738 h 1145382"/>
                <a:gd name="connsiteX92" fmla="*/ 161925 w 1147420"/>
                <a:gd name="connsiteY92" fmla="*/ 926307 h 1145382"/>
                <a:gd name="connsiteX93" fmla="*/ 176213 w 1147420"/>
                <a:gd name="connsiteY93" fmla="*/ 921544 h 1145382"/>
                <a:gd name="connsiteX94" fmla="*/ 183356 w 1147420"/>
                <a:gd name="connsiteY94" fmla="*/ 907257 h 1145382"/>
                <a:gd name="connsiteX95" fmla="*/ 188119 w 1147420"/>
                <a:gd name="connsiteY95" fmla="*/ 881063 h 1145382"/>
                <a:gd name="connsiteX96" fmla="*/ 188119 w 1147420"/>
                <a:gd name="connsiteY96" fmla="*/ 735807 h 1145382"/>
                <a:gd name="connsiteX97" fmla="*/ 190500 w 1147420"/>
                <a:gd name="connsiteY97" fmla="*/ 728663 h 1145382"/>
                <a:gd name="connsiteX98" fmla="*/ 185738 w 1147420"/>
                <a:gd name="connsiteY98" fmla="*/ 688182 h 1145382"/>
                <a:gd name="connsiteX99" fmla="*/ 180975 w 1147420"/>
                <a:gd name="connsiteY99" fmla="*/ 673894 h 1145382"/>
                <a:gd name="connsiteX100" fmla="*/ 176213 w 1147420"/>
                <a:gd name="connsiteY100" fmla="*/ 666750 h 1145382"/>
                <a:gd name="connsiteX101" fmla="*/ 171450 w 1147420"/>
                <a:gd name="connsiteY101" fmla="*/ 652463 h 1145382"/>
                <a:gd name="connsiteX102" fmla="*/ 157163 w 1147420"/>
                <a:gd name="connsiteY102" fmla="*/ 642938 h 1145382"/>
                <a:gd name="connsiteX103" fmla="*/ 152400 w 1147420"/>
                <a:gd name="connsiteY103" fmla="*/ 635794 h 1145382"/>
                <a:gd name="connsiteX104" fmla="*/ 145256 w 1147420"/>
                <a:gd name="connsiteY104" fmla="*/ 621507 h 1145382"/>
                <a:gd name="connsiteX105" fmla="*/ 138113 w 1147420"/>
                <a:gd name="connsiteY105" fmla="*/ 619125 h 1145382"/>
                <a:gd name="connsiteX106" fmla="*/ 133350 w 1147420"/>
                <a:gd name="connsiteY106" fmla="*/ 611982 h 1145382"/>
                <a:gd name="connsiteX107" fmla="*/ 133350 w 1147420"/>
                <a:gd name="connsiteY107" fmla="*/ 578644 h 1145382"/>
                <a:gd name="connsiteX108" fmla="*/ 135731 w 1147420"/>
                <a:gd name="connsiteY108" fmla="*/ 571500 h 1145382"/>
                <a:gd name="connsiteX109" fmla="*/ 142875 w 1147420"/>
                <a:gd name="connsiteY109" fmla="*/ 569119 h 1145382"/>
                <a:gd name="connsiteX110" fmla="*/ 150019 w 1147420"/>
                <a:gd name="connsiteY110" fmla="*/ 564357 h 1145382"/>
                <a:gd name="connsiteX111" fmla="*/ 164306 w 1147420"/>
                <a:gd name="connsiteY111" fmla="*/ 559594 h 1145382"/>
                <a:gd name="connsiteX112" fmla="*/ 178594 w 1147420"/>
                <a:gd name="connsiteY112" fmla="*/ 552450 h 1145382"/>
                <a:gd name="connsiteX113" fmla="*/ 188119 w 1147420"/>
                <a:gd name="connsiteY113" fmla="*/ 481013 h 1145382"/>
                <a:gd name="connsiteX114" fmla="*/ 200025 w 1147420"/>
                <a:gd name="connsiteY114" fmla="*/ 447675 h 1145382"/>
                <a:gd name="connsiteX115" fmla="*/ 207169 w 1147420"/>
                <a:gd name="connsiteY115" fmla="*/ 445294 h 1145382"/>
                <a:gd name="connsiteX116" fmla="*/ 214313 w 1147420"/>
                <a:gd name="connsiteY116" fmla="*/ 431007 h 1145382"/>
                <a:gd name="connsiteX117" fmla="*/ 216694 w 1147420"/>
                <a:gd name="connsiteY117" fmla="*/ 414338 h 1145382"/>
                <a:gd name="connsiteX118" fmla="*/ 230981 w 1147420"/>
                <a:gd name="connsiteY118" fmla="*/ 404813 h 1145382"/>
                <a:gd name="connsiteX119" fmla="*/ 235744 w 1147420"/>
                <a:gd name="connsiteY119" fmla="*/ 390525 h 1145382"/>
                <a:gd name="connsiteX120" fmla="*/ 240506 w 1147420"/>
                <a:gd name="connsiteY120" fmla="*/ 383382 h 1145382"/>
                <a:gd name="connsiteX121" fmla="*/ 245269 w 1147420"/>
                <a:gd name="connsiteY121" fmla="*/ 371475 h 1145382"/>
                <a:gd name="connsiteX122" fmla="*/ 250031 w 1147420"/>
                <a:gd name="connsiteY122" fmla="*/ 364332 h 1145382"/>
                <a:gd name="connsiteX123" fmla="*/ 252413 w 1147420"/>
                <a:gd name="connsiteY123" fmla="*/ 357188 h 1145382"/>
                <a:gd name="connsiteX124" fmla="*/ 257175 w 1147420"/>
                <a:gd name="connsiteY124" fmla="*/ 350044 h 1145382"/>
                <a:gd name="connsiteX125" fmla="*/ 261938 w 1147420"/>
                <a:gd name="connsiteY125" fmla="*/ 335757 h 1145382"/>
                <a:gd name="connsiteX126" fmla="*/ 261938 w 1147420"/>
                <a:gd name="connsiteY126" fmla="*/ 259557 h 1145382"/>
                <a:gd name="connsiteX127" fmla="*/ 257175 w 1147420"/>
                <a:gd name="connsiteY127" fmla="*/ 245269 h 1145382"/>
                <a:gd name="connsiteX128" fmla="*/ 252413 w 1147420"/>
                <a:gd name="connsiteY128" fmla="*/ 238125 h 1145382"/>
                <a:gd name="connsiteX129" fmla="*/ 247650 w 1147420"/>
                <a:gd name="connsiteY129" fmla="*/ 216694 h 1145382"/>
                <a:gd name="connsiteX130" fmla="*/ 238125 w 1147420"/>
                <a:gd name="connsiteY130" fmla="*/ 209550 h 1145382"/>
                <a:gd name="connsiteX131" fmla="*/ 223838 w 1147420"/>
                <a:gd name="connsiteY131" fmla="*/ 204788 h 1145382"/>
                <a:gd name="connsiteX132" fmla="*/ 209550 w 1147420"/>
                <a:gd name="connsiteY132" fmla="*/ 192882 h 1145382"/>
                <a:gd name="connsiteX133" fmla="*/ 207169 w 1147420"/>
                <a:gd name="connsiteY133" fmla="*/ 185738 h 1145382"/>
                <a:gd name="connsiteX134" fmla="*/ 211931 w 1147420"/>
                <a:gd name="connsiteY134" fmla="*/ 152400 h 1145382"/>
                <a:gd name="connsiteX135" fmla="*/ 216694 w 1147420"/>
                <a:gd name="connsiteY135" fmla="*/ 145257 h 1145382"/>
                <a:gd name="connsiteX136" fmla="*/ 219075 w 1147420"/>
                <a:gd name="connsiteY136" fmla="*/ 123825 h 1145382"/>
                <a:gd name="connsiteX137" fmla="*/ 226219 w 1147420"/>
                <a:gd name="connsiteY137" fmla="*/ 119063 h 1145382"/>
                <a:gd name="connsiteX138" fmla="*/ 247650 w 1147420"/>
                <a:gd name="connsiteY138" fmla="*/ 109538 h 1145382"/>
                <a:gd name="connsiteX139" fmla="*/ 250031 w 1147420"/>
                <a:gd name="connsiteY139" fmla="*/ 88107 h 1145382"/>
                <a:gd name="connsiteX140" fmla="*/ 264319 w 1147420"/>
                <a:gd name="connsiteY140" fmla="*/ 83344 h 1145382"/>
                <a:gd name="connsiteX141" fmla="*/ 271463 w 1147420"/>
                <a:gd name="connsiteY141" fmla="*/ 80963 h 1145382"/>
                <a:gd name="connsiteX142" fmla="*/ 288131 w 1147420"/>
                <a:gd name="connsiteY142" fmla="*/ 76200 h 1145382"/>
                <a:gd name="connsiteX143" fmla="*/ 302419 w 1147420"/>
                <a:gd name="connsiteY143" fmla="*/ 69057 h 1145382"/>
                <a:gd name="connsiteX144" fmla="*/ 304800 w 1147420"/>
                <a:gd name="connsiteY144" fmla="*/ 54769 h 1145382"/>
                <a:gd name="connsiteX145" fmla="*/ 311944 w 1147420"/>
                <a:gd name="connsiteY145" fmla="*/ 50007 h 1145382"/>
                <a:gd name="connsiteX146" fmla="*/ 326231 w 1147420"/>
                <a:gd name="connsiteY146" fmla="*/ 45244 h 1145382"/>
                <a:gd name="connsiteX147" fmla="*/ 342900 w 1147420"/>
                <a:gd name="connsiteY147" fmla="*/ 40482 h 1145382"/>
                <a:gd name="connsiteX148" fmla="*/ 369094 w 1147420"/>
                <a:gd name="connsiteY148" fmla="*/ 38100 h 1145382"/>
                <a:gd name="connsiteX149" fmla="*/ 416719 w 1147420"/>
                <a:gd name="connsiteY149" fmla="*/ 35719 h 1145382"/>
                <a:gd name="connsiteX150" fmla="*/ 438150 w 1147420"/>
                <a:gd name="connsiteY150" fmla="*/ 28575 h 1145382"/>
                <a:gd name="connsiteX151" fmla="*/ 445294 w 1147420"/>
                <a:gd name="connsiteY151" fmla="*/ 26194 h 1145382"/>
                <a:gd name="connsiteX152" fmla="*/ 450056 w 1147420"/>
                <a:gd name="connsiteY152" fmla="*/ 11907 h 1145382"/>
                <a:gd name="connsiteX153" fmla="*/ 471488 w 1147420"/>
                <a:gd name="connsiteY153" fmla="*/ 4763 h 1145382"/>
                <a:gd name="connsiteX154" fmla="*/ 488156 w 1147420"/>
                <a:gd name="connsiteY154" fmla="*/ 0 h 1145382"/>
                <a:gd name="connsiteX155" fmla="*/ 531019 w 1147420"/>
                <a:gd name="connsiteY155" fmla="*/ 2382 h 1145382"/>
                <a:gd name="connsiteX156" fmla="*/ 540544 w 1147420"/>
                <a:gd name="connsiteY156" fmla="*/ 7144 h 1145382"/>
                <a:gd name="connsiteX157" fmla="*/ 547688 w 1147420"/>
                <a:gd name="connsiteY157" fmla="*/ 9525 h 1145382"/>
                <a:gd name="connsiteX158" fmla="*/ 554831 w 1147420"/>
                <a:gd name="connsiteY158" fmla="*/ 14288 h 1145382"/>
                <a:gd name="connsiteX159" fmla="*/ 561975 w 1147420"/>
                <a:gd name="connsiteY159" fmla="*/ 21432 h 1145382"/>
                <a:gd name="connsiteX160" fmla="*/ 576263 w 1147420"/>
                <a:gd name="connsiteY160" fmla="*/ 26194 h 1145382"/>
                <a:gd name="connsiteX161" fmla="*/ 583406 w 1147420"/>
                <a:gd name="connsiteY161" fmla="*/ 30957 h 1145382"/>
                <a:gd name="connsiteX162" fmla="*/ 607219 w 1147420"/>
                <a:gd name="connsiteY162" fmla="*/ 38100 h 1145382"/>
                <a:gd name="connsiteX163" fmla="*/ 631031 w 1147420"/>
                <a:gd name="connsiteY163" fmla="*/ 42863 h 1145382"/>
                <a:gd name="connsiteX164" fmla="*/ 638175 w 1147420"/>
                <a:gd name="connsiteY164" fmla="*/ 47625 h 1145382"/>
                <a:gd name="connsiteX165" fmla="*/ 642938 w 1147420"/>
                <a:gd name="connsiteY165" fmla="*/ 61913 h 1145382"/>
                <a:gd name="connsiteX166" fmla="*/ 652463 w 1147420"/>
                <a:gd name="connsiteY166" fmla="*/ 73819 h 1145382"/>
                <a:gd name="connsiteX167" fmla="*/ 695325 w 1147420"/>
                <a:gd name="connsiteY167" fmla="*/ 76200 h 1145382"/>
                <a:gd name="connsiteX168" fmla="*/ 702469 w 1147420"/>
                <a:gd name="connsiteY168" fmla="*/ 78582 h 1145382"/>
                <a:gd name="connsiteX169" fmla="*/ 716756 w 1147420"/>
                <a:gd name="connsiteY169" fmla="*/ 88107 h 1145382"/>
                <a:gd name="connsiteX170" fmla="*/ 731044 w 1147420"/>
                <a:gd name="connsiteY170" fmla="*/ 92869 h 1145382"/>
                <a:gd name="connsiteX171" fmla="*/ 738188 w 1147420"/>
                <a:gd name="connsiteY171" fmla="*/ 97632 h 1145382"/>
                <a:gd name="connsiteX172" fmla="*/ 745331 w 1147420"/>
                <a:gd name="connsiteY172" fmla="*/ 104775 h 1145382"/>
                <a:gd name="connsiteX173" fmla="*/ 759619 w 1147420"/>
                <a:gd name="connsiteY173" fmla="*/ 109538 h 1145382"/>
                <a:gd name="connsiteX174" fmla="*/ 776288 w 1147420"/>
                <a:gd name="connsiteY174" fmla="*/ 114300 h 1145382"/>
                <a:gd name="connsiteX175" fmla="*/ 892969 w 1147420"/>
                <a:gd name="connsiteY175" fmla="*/ 114300 h 1145382"/>
                <a:gd name="connsiteX176" fmla="*/ 897731 w 1147420"/>
                <a:gd name="connsiteY176" fmla="*/ 121444 h 1145382"/>
                <a:gd name="connsiteX177" fmla="*/ 909638 w 1147420"/>
                <a:gd name="connsiteY177" fmla="*/ 142875 h 1145382"/>
                <a:gd name="connsiteX178" fmla="*/ 923925 w 1147420"/>
                <a:gd name="connsiteY178" fmla="*/ 147638 h 1145382"/>
                <a:gd name="connsiteX179" fmla="*/ 931069 w 1147420"/>
                <a:gd name="connsiteY179" fmla="*/ 150019 h 1145382"/>
                <a:gd name="connsiteX180" fmla="*/ 942975 w 1147420"/>
                <a:gd name="connsiteY180" fmla="*/ 157163 h 1145382"/>
                <a:gd name="connsiteX181" fmla="*/ 954881 w 1147420"/>
                <a:gd name="connsiteY181" fmla="*/ 159544 h 1145382"/>
                <a:gd name="connsiteX182" fmla="*/ 985838 w 1147420"/>
                <a:gd name="connsiteY182" fmla="*/ 164307 h 1145382"/>
                <a:gd name="connsiteX183" fmla="*/ 995363 w 1147420"/>
                <a:gd name="connsiteY183" fmla="*/ 192882 h 1145382"/>
                <a:gd name="connsiteX184" fmla="*/ 997744 w 1147420"/>
                <a:gd name="connsiteY184" fmla="*/ 200025 h 1145382"/>
                <a:gd name="connsiteX185" fmla="*/ 1000125 w 1147420"/>
                <a:gd name="connsiteY185" fmla="*/ 209550 h 1145382"/>
                <a:gd name="connsiteX186" fmla="*/ 1002506 w 1147420"/>
                <a:gd name="connsiteY186" fmla="*/ 230982 h 1145382"/>
                <a:gd name="connsiteX187" fmla="*/ 1009650 w 1147420"/>
                <a:gd name="connsiteY187" fmla="*/ 254794 h 1145382"/>
                <a:gd name="connsiteX188" fmla="*/ 1016794 w 1147420"/>
                <a:gd name="connsiteY188" fmla="*/ 278607 h 1145382"/>
                <a:gd name="connsiteX189" fmla="*/ 1019175 w 1147420"/>
                <a:gd name="connsiteY189" fmla="*/ 285750 h 1145382"/>
                <a:gd name="connsiteX190" fmla="*/ 1031081 w 1147420"/>
                <a:gd name="connsiteY190" fmla="*/ 300038 h 1145382"/>
                <a:gd name="connsiteX191" fmla="*/ 1045369 w 1147420"/>
                <a:gd name="connsiteY191" fmla="*/ 292894 h 1145382"/>
                <a:gd name="connsiteX192" fmla="*/ 1059656 w 1147420"/>
                <a:gd name="connsiteY192" fmla="*/ 285750 h 1145382"/>
                <a:gd name="connsiteX193" fmla="*/ 1062038 w 1147420"/>
                <a:gd name="connsiteY193" fmla="*/ 269082 h 1145382"/>
                <a:gd name="connsiteX194" fmla="*/ 1085850 w 1147420"/>
                <a:gd name="connsiteY194" fmla="*/ 278607 h 1145382"/>
                <a:gd name="connsiteX195" fmla="*/ 1092994 w 1147420"/>
                <a:gd name="connsiteY195" fmla="*/ 304800 h 1145382"/>
                <a:gd name="connsiteX196" fmla="*/ 1083469 w 1147420"/>
                <a:gd name="connsiteY196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330994 w 1147420"/>
                <a:gd name="connsiteY73" fmla="*/ 1076325 h 1145382"/>
                <a:gd name="connsiteX74" fmla="*/ 73819 w 1147420"/>
                <a:gd name="connsiteY74" fmla="*/ 1085850 h 1145382"/>
                <a:gd name="connsiteX75" fmla="*/ 35719 w 1147420"/>
                <a:gd name="connsiteY75" fmla="*/ 1057275 h 1145382"/>
                <a:gd name="connsiteX76" fmla="*/ 30956 w 1147420"/>
                <a:gd name="connsiteY76" fmla="*/ 1042988 h 1145382"/>
                <a:gd name="connsiteX77" fmla="*/ 11906 w 1147420"/>
                <a:gd name="connsiteY77" fmla="*/ 1040607 h 1145382"/>
                <a:gd name="connsiteX78" fmla="*/ 4763 w 1147420"/>
                <a:gd name="connsiteY78" fmla="*/ 1038225 h 1145382"/>
                <a:gd name="connsiteX79" fmla="*/ 2381 w 1147420"/>
                <a:gd name="connsiteY79" fmla="*/ 1028700 h 1145382"/>
                <a:gd name="connsiteX80" fmla="*/ 0 w 1147420"/>
                <a:gd name="connsiteY80" fmla="*/ 1021557 h 1145382"/>
                <a:gd name="connsiteX81" fmla="*/ 2381 w 1147420"/>
                <a:gd name="connsiteY81" fmla="*/ 992982 h 1145382"/>
                <a:gd name="connsiteX82" fmla="*/ 23813 w 1147420"/>
                <a:gd name="connsiteY82" fmla="*/ 981075 h 1145382"/>
                <a:gd name="connsiteX83" fmla="*/ 30956 w 1147420"/>
                <a:gd name="connsiteY83" fmla="*/ 973932 h 1145382"/>
                <a:gd name="connsiteX84" fmla="*/ 35719 w 1147420"/>
                <a:gd name="connsiteY84" fmla="*/ 966788 h 1145382"/>
                <a:gd name="connsiteX85" fmla="*/ 42863 w 1147420"/>
                <a:gd name="connsiteY85" fmla="*/ 964407 h 1145382"/>
                <a:gd name="connsiteX86" fmla="*/ 71438 w 1147420"/>
                <a:gd name="connsiteY86" fmla="*/ 962025 h 1145382"/>
                <a:gd name="connsiteX87" fmla="*/ 80963 w 1147420"/>
                <a:gd name="connsiteY87" fmla="*/ 959644 h 1145382"/>
                <a:gd name="connsiteX88" fmla="*/ 88106 w 1147420"/>
                <a:gd name="connsiteY88" fmla="*/ 957263 h 1145382"/>
                <a:gd name="connsiteX89" fmla="*/ 154781 w 1147420"/>
                <a:gd name="connsiteY89" fmla="*/ 954882 h 1145382"/>
                <a:gd name="connsiteX90" fmla="*/ 159544 w 1147420"/>
                <a:gd name="connsiteY90" fmla="*/ 947738 h 1145382"/>
                <a:gd name="connsiteX91" fmla="*/ 161925 w 1147420"/>
                <a:gd name="connsiteY91" fmla="*/ 926307 h 1145382"/>
                <a:gd name="connsiteX92" fmla="*/ 176213 w 1147420"/>
                <a:gd name="connsiteY92" fmla="*/ 921544 h 1145382"/>
                <a:gd name="connsiteX93" fmla="*/ 183356 w 1147420"/>
                <a:gd name="connsiteY93" fmla="*/ 907257 h 1145382"/>
                <a:gd name="connsiteX94" fmla="*/ 188119 w 1147420"/>
                <a:gd name="connsiteY94" fmla="*/ 881063 h 1145382"/>
                <a:gd name="connsiteX95" fmla="*/ 188119 w 1147420"/>
                <a:gd name="connsiteY95" fmla="*/ 735807 h 1145382"/>
                <a:gd name="connsiteX96" fmla="*/ 190500 w 1147420"/>
                <a:gd name="connsiteY96" fmla="*/ 728663 h 1145382"/>
                <a:gd name="connsiteX97" fmla="*/ 185738 w 1147420"/>
                <a:gd name="connsiteY97" fmla="*/ 688182 h 1145382"/>
                <a:gd name="connsiteX98" fmla="*/ 180975 w 1147420"/>
                <a:gd name="connsiteY98" fmla="*/ 673894 h 1145382"/>
                <a:gd name="connsiteX99" fmla="*/ 176213 w 1147420"/>
                <a:gd name="connsiteY99" fmla="*/ 666750 h 1145382"/>
                <a:gd name="connsiteX100" fmla="*/ 171450 w 1147420"/>
                <a:gd name="connsiteY100" fmla="*/ 652463 h 1145382"/>
                <a:gd name="connsiteX101" fmla="*/ 157163 w 1147420"/>
                <a:gd name="connsiteY101" fmla="*/ 642938 h 1145382"/>
                <a:gd name="connsiteX102" fmla="*/ 152400 w 1147420"/>
                <a:gd name="connsiteY102" fmla="*/ 635794 h 1145382"/>
                <a:gd name="connsiteX103" fmla="*/ 145256 w 1147420"/>
                <a:gd name="connsiteY103" fmla="*/ 621507 h 1145382"/>
                <a:gd name="connsiteX104" fmla="*/ 138113 w 1147420"/>
                <a:gd name="connsiteY104" fmla="*/ 619125 h 1145382"/>
                <a:gd name="connsiteX105" fmla="*/ 133350 w 1147420"/>
                <a:gd name="connsiteY105" fmla="*/ 611982 h 1145382"/>
                <a:gd name="connsiteX106" fmla="*/ 133350 w 1147420"/>
                <a:gd name="connsiteY106" fmla="*/ 578644 h 1145382"/>
                <a:gd name="connsiteX107" fmla="*/ 135731 w 1147420"/>
                <a:gd name="connsiteY107" fmla="*/ 571500 h 1145382"/>
                <a:gd name="connsiteX108" fmla="*/ 142875 w 1147420"/>
                <a:gd name="connsiteY108" fmla="*/ 569119 h 1145382"/>
                <a:gd name="connsiteX109" fmla="*/ 150019 w 1147420"/>
                <a:gd name="connsiteY109" fmla="*/ 564357 h 1145382"/>
                <a:gd name="connsiteX110" fmla="*/ 164306 w 1147420"/>
                <a:gd name="connsiteY110" fmla="*/ 559594 h 1145382"/>
                <a:gd name="connsiteX111" fmla="*/ 178594 w 1147420"/>
                <a:gd name="connsiteY111" fmla="*/ 552450 h 1145382"/>
                <a:gd name="connsiteX112" fmla="*/ 188119 w 1147420"/>
                <a:gd name="connsiteY112" fmla="*/ 481013 h 1145382"/>
                <a:gd name="connsiteX113" fmla="*/ 200025 w 1147420"/>
                <a:gd name="connsiteY113" fmla="*/ 447675 h 1145382"/>
                <a:gd name="connsiteX114" fmla="*/ 207169 w 1147420"/>
                <a:gd name="connsiteY114" fmla="*/ 445294 h 1145382"/>
                <a:gd name="connsiteX115" fmla="*/ 214313 w 1147420"/>
                <a:gd name="connsiteY115" fmla="*/ 431007 h 1145382"/>
                <a:gd name="connsiteX116" fmla="*/ 216694 w 1147420"/>
                <a:gd name="connsiteY116" fmla="*/ 414338 h 1145382"/>
                <a:gd name="connsiteX117" fmla="*/ 230981 w 1147420"/>
                <a:gd name="connsiteY117" fmla="*/ 404813 h 1145382"/>
                <a:gd name="connsiteX118" fmla="*/ 235744 w 1147420"/>
                <a:gd name="connsiteY118" fmla="*/ 390525 h 1145382"/>
                <a:gd name="connsiteX119" fmla="*/ 240506 w 1147420"/>
                <a:gd name="connsiteY119" fmla="*/ 383382 h 1145382"/>
                <a:gd name="connsiteX120" fmla="*/ 245269 w 1147420"/>
                <a:gd name="connsiteY120" fmla="*/ 371475 h 1145382"/>
                <a:gd name="connsiteX121" fmla="*/ 250031 w 1147420"/>
                <a:gd name="connsiteY121" fmla="*/ 364332 h 1145382"/>
                <a:gd name="connsiteX122" fmla="*/ 252413 w 1147420"/>
                <a:gd name="connsiteY122" fmla="*/ 357188 h 1145382"/>
                <a:gd name="connsiteX123" fmla="*/ 257175 w 1147420"/>
                <a:gd name="connsiteY123" fmla="*/ 350044 h 1145382"/>
                <a:gd name="connsiteX124" fmla="*/ 261938 w 1147420"/>
                <a:gd name="connsiteY124" fmla="*/ 335757 h 1145382"/>
                <a:gd name="connsiteX125" fmla="*/ 261938 w 1147420"/>
                <a:gd name="connsiteY125" fmla="*/ 259557 h 1145382"/>
                <a:gd name="connsiteX126" fmla="*/ 257175 w 1147420"/>
                <a:gd name="connsiteY126" fmla="*/ 245269 h 1145382"/>
                <a:gd name="connsiteX127" fmla="*/ 252413 w 1147420"/>
                <a:gd name="connsiteY127" fmla="*/ 238125 h 1145382"/>
                <a:gd name="connsiteX128" fmla="*/ 247650 w 1147420"/>
                <a:gd name="connsiteY128" fmla="*/ 216694 h 1145382"/>
                <a:gd name="connsiteX129" fmla="*/ 238125 w 1147420"/>
                <a:gd name="connsiteY129" fmla="*/ 209550 h 1145382"/>
                <a:gd name="connsiteX130" fmla="*/ 223838 w 1147420"/>
                <a:gd name="connsiteY130" fmla="*/ 204788 h 1145382"/>
                <a:gd name="connsiteX131" fmla="*/ 209550 w 1147420"/>
                <a:gd name="connsiteY131" fmla="*/ 192882 h 1145382"/>
                <a:gd name="connsiteX132" fmla="*/ 207169 w 1147420"/>
                <a:gd name="connsiteY132" fmla="*/ 185738 h 1145382"/>
                <a:gd name="connsiteX133" fmla="*/ 211931 w 1147420"/>
                <a:gd name="connsiteY133" fmla="*/ 152400 h 1145382"/>
                <a:gd name="connsiteX134" fmla="*/ 216694 w 1147420"/>
                <a:gd name="connsiteY134" fmla="*/ 145257 h 1145382"/>
                <a:gd name="connsiteX135" fmla="*/ 219075 w 1147420"/>
                <a:gd name="connsiteY135" fmla="*/ 123825 h 1145382"/>
                <a:gd name="connsiteX136" fmla="*/ 226219 w 1147420"/>
                <a:gd name="connsiteY136" fmla="*/ 119063 h 1145382"/>
                <a:gd name="connsiteX137" fmla="*/ 247650 w 1147420"/>
                <a:gd name="connsiteY137" fmla="*/ 109538 h 1145382"/>
                <a:gd name="connsiteX138" fmla="*/ 250031 w 1147420"/>
                <a:gd name="connsiteY138" fmla="*/ 88107 h 1145382"/>
                <a:gd name="connsiteX139" fmla="*/ 264319 w 1147420"/>
                <a:gd name="connsiteY139" fmla="*/ 83344 h 1145382"/>
                <a:gd name="connsiteX140" fmla="*/ 271463 w 1147420"/>
                <a:gd name="connsiteY140" fmla="*/ 80963 h 1145382"/>
                <a:gd name="connsiteX141" fmla="*/ 288131 w 1147420"/>
                <a:gd name="connsiteY141" fmla="*/ 76200 h 1145382"/>
                <a:gd name="connsiteX142" fmla="*/ 302419 w 1147420"/>
                <a:gd name="connsiteY142" fmla="*/ 69057 h 1145382"/>
                <a:gd name="connsiteX143" fmla="*/ 304800 w 1147420"/>
                <a:gd name="connsiteY143" fmla="*/ 54769 h 1145382"/>
                <a:gd name="connsiteX144" fmla="*/ 311944 w 1147420"/>
                <a:gd name="connsiteY144" fmla="*/ 50007 h 1145382"/>
                <a:gd name="connsiteX145" fmla="*/ 326231 w 1147420"/>
                <a:gd name="connsiteY145" fmla="*/ 45244 h 1145382"/>
                <a:gd name="connsiteX146" fmla="*/ 342900 w 1147420"/>
                <a:gd name="connsiteY146" fmla="*/ 40482 h 1145382"/>
                <a:gd name="connsiteX147" fmla="*/ 369094 w 1147420"/>
                <a:gd name="connsiteY147" fmla="*/ 38100 h 1145382"/>
                <a:gd name="connsiteX148" fmla="*/ 416719 w 1147420"/>
                <a:gd name="connsiteY148" fmla="*/ 35719 h 1145382"/>
                <a:gd name="connsiteX149" fmla="*/ 438150 w 1147420"/>
                <a:gd name="connsiteY149" fmla="*/ 28575 h 1145382"/>
                <a:gd name="connsiteX150" fmla="*/ 445294 w 1147420"/>
                <a:gd name="connsiteY150" fmla="*/ 26194 h 1145382"/>
                <a:gd name="connsiteX151" fmla="*/ 450056 w 1147420"/>
                <a:gd name="connsiteY151" fmla="*/ 11907 h 1145382"/>
                <a:gd name="connsiteX152" fmla="*/ 471488 w 1147420"/>
                <a:gd name="connsiteY152" fmla="*/ 4763 h 1145382"/>
                <a:gd name="connsiteX153" fmla="*/ 488156 w 1147420"/>
                <a:gd name="connsiteY153" fmla="*/ 0 h 1145382"/>
                <a:gd name="connsiteX154" fmla="*/ 531019 w 1147420"/>
                <a:gd name="connsiteY154" fmla="*/ 2382 h 1145382"/>
                <a:gd name="connsiteX155" fmla="*/ 540544 w 1147420"/>
                <a:gd name="connsiteY155" fmla="*/ 7144 h 1145382"/>
                <a:gd name="connsiteX156" fmla="*/ 547688 w 1147420"/>
                <a:gd name="connsiteY156" fmla="*/ 9525 h 1145382"/>
                <a:gd name="connsiteX157" fmla="*/ 554831 w 1147420"/>
                <a:gd name="connsiteY157" fmla="*/ 14288 h 1145382"/>
                <a:gd name="connsiteX158" fmla="*/ 561975 w 1147420"/>
                <a:gd name="connsiteY158" fmla="*/ 21432 h 1145382"/>
                <a:gd name="connsiteX159" fmla="*/ 576263 w 1147420"/>
                <a:gd name="connsiteY159" fmla="*/ 26194 h 1145382"/>
                <a:gd name="connsiteX160" fmla="*/ 583406 w 1147420"/>
                <a:gd name="connsiteY160" fmla="*/ 30957 h 1145382"/>
                <a:gd name="connsiteX161" fmla="*/ 607219 w 1147420"/>
                <a:gd name="connsiteY161" fmla="*/ 38100 h 1145382"/>
                <a:gd name="connsiteX162" fmla="*/ 631031 w 1147420"/>
                <a:gd name="connsiteY162" fmla="*/ 42863 h 1145382"/>
                <a:gd name="connsiteX163" fmla="*/ 638175 w 1147420"/>
                <a:gd name="connsiteY163" fmla="*/ 47625 h 1145382"/>
                <a:gd name="connsiteX164" fmla="*/ 642938 w 1147420"/>
                <a:gd name="connsiteY164" fmla="*/ 61913 h 1145382"/>
                <a:gd name="connsiteX165" fmla="*/ 652463 w 1147420"/>
                <a:gd name="connsiteY165" fmla="*/ 73819 h 1145382"/>
                <a:gd name="connsiteX166" fmla="*/ 695325 w 1147420"/>
                <a:gd name="connsiteY166" fmla="*/ 76200 h 1145382"/>
                <a:gd name="connsiteX167" fmla="*/ 702469 w 1147420"/>
                <a:gd name="connsiteY167" fmla="*/ 78582 h 1145382"/>
                <a:gd name="connsiteX168" fmla="*/ 716756 w 1147420"/>
                <a:gd name="connsiteY168" fmla="*/ 88107 h 1145382"/>
                <a:gd name="connsiteX169" fmla="*/ 731044 w 1147420"/>
                <a:gd name="connsiteY169" fmla="*/ 92869 h 1145382"/>
                <a:gd name="connsiteX170" fmla="*/ 738188 w 1147420"/>
                <a:gd name="connsiteY170" fmla="*/ 97632 h 1145382"/>
                <a:gd name="connsiteX171" fmla="*/ 745331 w 1147420"/>
                <a:gd name="connsiteY171" fmla="*/ 104775 h 1145382"/>
                <a:gd name="connsiteX172" fmla="*/ 759619 w 1147420"/>
                <a:gd name="connsiteY172" fmla="*/ 109538 h 1145382"/>
                <a:gd name="connsiteX173" fmla="*/ 776288 w 1147420"/>
                <a:gd name="connsiteY173" fmla="*/ 114300 h 1145382"/>
                <a:gd name="connsiteX174" fmla="*/ 892969 w 1147420"/>
                <a:gd name="connsiteY174" fmla="*/ 114300 h 1145382"/>
                <a:gd name="connsiteX175" fmla="*/ 897731 w 1147420"/>
                <a:gd name="connsiteY175" fmla="*/ 121444 h 1145382"/>
                <a:gd name="connsiteX176" fmla="*/ 909638 w 1147420"/>
                <a:gd name="connsiteY176" fmla="*/ 142875 h 1145382"/>
                <a:gd name="connsiteX177" fmla="*/ 923925 w 1147420"/>
                <a:gd name="connsiteY177" fmla="*/ 147638 h 1145382"/>
                <a:gd name="connsiteX178" fmla="*/ 931069 w 1147420"/>
                <a:gd name="connsiteY178" fmla="*/ 150019 h 1145382"/>
                <a:gd name="connsiteX179" fmla="*/ 942975 w 1147420"/>
                <a:gd name="connsiteY179" fmla="*/ 157163 h 1145382"/>
                <a:gd name="connsiteX180" fmla="*/ 954881 w 1147420"/>
                <a:gd name="connsiteY180" fmla="*/ 159544 h 1145382"/>
                <a:gd name="connsiteX181" fmla="*/ 985838 w 1147420"/>
                <a:gd name="connsiteY181" fmla="*/ 164307 h 1145382"/>
                <a:gd name="connsiteX182" fmla="*/ 995363 w 1147420"/>
                <a:gd name="connsiteY182" fmla="*/ 192882 h 1145382"/>
                <a:gd name="connsiteX183" fmla="*/ 997744 w 1147420"/>
                <a:gd name="connsiteY183" fmla="*/ 200025 h 1145382"/>
                <a:gd name="connsiteX184" fmla="*/ 1000125 w 1147420"/>
                <a:gd name="connsiteY184" fmla="*/ 209550 h 1145382"/>
                <a:gd name="connsiteX185" fmla="*/ 1002506 w 1147420"/>
                <a:gd name="connsiteY185" fmla="*/ 230982 h 1145382"/>
                <a:gd name="connsiteX186" fmla="*/ 1009650 w 1147420"/>
                <a:gd name="connsiteY186" fmla="*/ 254794 h 1145382"/>
                <a:gd name="connsiteX187" fmla="*/ 1016794 w 1147420"/>
                <a:gd name="connsiteY187" fmla="*/ 278607 h 1145382"/>
                <a:gd name="connsiteX188" fmla="*/ 1019175 w 1147420"/>
                <a:gd name="connsiteY188" fmla="*/ 285750 h 1145382"/>
                <a:gd name="connsiteX189" fmla="*/ 1031081 w 1147420"/>
                <a:gd name="connsiteY189" fmla="*/ 300038 h 1145382"/>
                <a:gd name="connsiteX190" fmla="*/ 1045369 w 1147420"/>
                <a:gd name="connsiteY190" fmla="*/ 292894 h 1145382"/>
                <a:gd name="connsiteX191" fmla="*/ 1059656 w 1147420"/>
                <a:gd name="connsiteY191" fmla="*/ 285750 h 1145382"/>
                <a:gd name="connsiteX192" fmla="*/ 1062038 w 1147420"/>
                <a:gd name="connsiteY192" fmla="*/ 269082 h 1145382"/>
                <a:gd name="connsiteX193" fmla="*/ 1085850 w 1147420"/>
                <a:gd name="connsiteY193" fmla="*/ 278607 h 1145382"/>
                <a:gd name="connsiteX194" fmla="*/ 1092994 w 1147420"/>
                <a:gd name="connsiteY194" fmla="*/ 304800 h 1145382"/>
                <a:gd name="connsiteX195" fmla="*/ 1083469 w 1147420"/>
                <a:gd name="connsiteY195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330994 w 1147420"/>
                <a:gd name="connsiteY73" fmla="*/ 1076325 h 1145382"/>
                <a:gd name="connsiteX74" fmla="*/ 73819 w 1147420"/>
                <a:gd name="connsiteY74" fmla="*/ 1085850 h 1145382"/>
                <a:gd name="connsiteX75" fmla="*/ 35719 w 1147420"/>
                <a:gd name="connsiteY75" fmla="*/ 1057275 h 1145382"/>
                <a:gd name="connsiteX76" fmla="*/ 30956 w 1147420"/>
                <a:gd name="connsiteY76" fmla="*/ 1042988 h 1145382"/>
                <a:gd name="connsiteX77" fmla="*/ 11906 w 1147420"/>
                <a:gd name="connsiteY77" fmla="*/ 1040607 h 1145382"/>
                <a:gd name="connsiteX78" fmla="*/ 4763 w 1147420"/>
                <a:gd name="connsiteY78" fmla="*/ 1038225 h 1145382"/>
                <a:gd name="connsiteX79" fmla="*/ 2381 w 1147420"/>
                <a:gd name="connsiteY79" fmla="*/ 1028700 h 1145382"/>
                <a:gd name="connsiteX80" fmla="*/ 0 w 1147420"/>
                <a:gd name="connsiteY80" fmla="*/ 1021557 h 1145382"/>
                <a:gd name="connsiteX81" fmla="*/ 2381 w 1147420"/>
                <a:gd name="connsiteY81" fmla="*/ 992982 h 1145382"/>
                <a:gd name="connsiteX82" fmla="*/ 23813 w 1147420"/>
                <a:gd name="connsiteY82" fmla="*/ 981075 h 1145382"/>
                <a:gd name="connsiteX83" fmla="*/ 30956 w 1147420"/>
                <a:gd name="connsiteY83" fmla="*/ 973932 h 1145382"/>
                <a:gd name="connsiteX84" fmla="*/ 35719 w 1147420"/>
                <a:gd name="connsiteY84" fmla="*/ 966788 h 1145382"/>
                <a:gd name="connsiteX85" fmla="*/ 42863 w 1147420"/>
                <a:gd name="connsiteY85" fmla="*/ 964407 h 1145382"/>
                <a:gd name="connsiteX86" fmla="*/ 71438 w 1147420"/>
                <a:gd name="connsiteY86" fmla="*/ 962025 h 1145382"/>
                <a:gd name="connsiteX87" fmla="*/ 80963 w 1147420"/>
                <a:gd name="connsiteY87" fmla="*/ 959644 h 1145382"/>
                <a:gd name="connsiteX88" fmla="*/ 88106 w 1147420"/>
                <a:gd name="connsiteY88" fmla="*/ 957263 h 1145382"/>
                <a:gd name="connsiteX89" fmla="*/ 154781 w 1147420"/>
                <a:gd name="connsiteY89" fmla="*/ 954882 h 1145382"/>
                <a:gd name="connsiteX90" fmla="*/ 159544 w 1147420"/>
                <a:gd name="connsiteY90" fmla="*/ 947738 h 1145382"/>
                <a:gd name="connsiteX91" fmla="*/ 161925 w 1147420"/>
                <a:gd name="connsiteY91" fmla="*/ 926307 h 1145382"/>
                <a:gd name="connsiteX92" fmla="*/ 176213 w 1147420"/>
                <a:gd name="connsiteY92" fmla="*/ 921544 h 1145382"/>
                <a:gd name="connsiteX93" fmla="*/ 183356 w 1147420"/>
                <a:gd name="connsiteY93" fmla="*/ 907257 h 1145382"/>
                <a:gd name="connsiteX94" fmla="*/ 188119 w 1147420"/>
                <a:gd name="connsiteY94" fmla="*/ 881063 h 1145382"/>
                <a:gd name="connsiteX95" fmla="*/ 188119 w 1147420"/>
                <a:gd name="connsiteY95" fmla="*/ 735807 h 1145382"/>
                <a:gd name="connsiteX96" fmla="*/ 190500 w 1147420"/>
                <a:gd name="connsiteY96" fmla="*/ 728663 h 1145382"/>
                <a:gd name="connsiteX97" fmla="*/ 185738 w 1147420"/>
                <a:gd name="connsiteY97" fmla="*/ 688182 h 1145382"/>
                <a:gd name="connsiteX98" fmla="*/ 180975 w 1147420"/>
                <a:gd name="connsiteY98" fmla="*/ 673894 h 1145382"/>
                <a:gd name="connsiteX99" fmla="*/ 176213 w 1147420"/>
                <a:gd name="connsiteY99" fmla="*/ 666750 h 1145382"/>
                <a:gd name="connsiteX100" fmla="*/ 171450 w 1147420"/>
                <a:gd name="connsiteY100" fmla="*/ 652463 h 1145382"/>
                <a:gd name="connsiteX101" fmla="*/ 157163 w 1147420"/>
                <a:gd name="connsiteY101" fmla="*/ 642938 h 1145382"/>
                <a:gd name="connsiteX102" fmla="*/ 152400 w 1147420"/>
                <a:gd name="connsiteY102" fmla="*/ 635794 h 1145382"/>
                <a:gd name="connsiteX103" fmla="*/ 145256 w 1147420"/>
                <a:gd name="connsiteY103" fmla="*/ 621507 h 1145382"/>
                <a:gd name="connsiteX104" fmla="*/ 138113 w 1147420"/>
                <a:gd name="connsiteY104" fmla="*/ 619125 h 1145382"/>
                <a:gd name="connsiteX105" fmla="*/ 133350 w 1147420"/>
                <a:gd name="connsiteY105" fmla="*/ 611982 h 1145382"/>
                <a:gd name="connsiteX106" fmla="*/ 133350 w 1147420"/>
                <a:gd name="connsiteY106" fmla="*/ 578644 h 1145382"/>
                <a:gd name="connsiteX107" fmla="*/ 135731 w 1147420"/>
                <a:gd name="connsiteY107" fmla="*/ 571500 h 1145382"/>
                <a:gd name="connsiteX108" fmla="*/ 142875 w 1147420"/>
                <a:gd name="connsiteY108" fmla="*/ 569119 h 1145382"/>
                <a:gd name="connsiteX109" fmla="*/ 150019 w 1147420"/>
                <a:gd name="connsiteY109" fmla="*/ 564357 h 1145382"/>
                <a:gd name="connsiteX110" fmla="*/ 164306 w 1147420"/>
                <a:gd name="connsiteY110" fmla="*/ 559594 h 1145382"/>
                <a:gd name="connsiteX111" fmla="*/ 178594 w 1147420"/>
                <a:gd name="connsiteY111" fmla="*/ 552450 h 1145382"/>
                <a:gd name="connsiteX112" fmla="*/ 188119 w 1147420"/>
                <a:gd name="connsiteY112" fmla="*/ 481013 h 1145382"/>
                <a:gd name="connsiteX113" fmla="*/ 200025 w 1147420"/>
                <a:gd name="connsiteY113" fmla="*/ 447675 h 1145382"/>
                <a:gd name="connsiteX114" fmla="*/ 207169 w 1147420"/>
                <a:gd name="connsiteY114" fmla="*/ 445294 h 1145382"/>
                <a:gd name="connsiteX115" fmla="*/ 214313 w 1147420"/>
                <a:gd name="connsiteY115" fmla="*/ 431007 h 1145382"/>
                <a:gd name="connsiteX116" fmla="*/ 216694 w 1147420"/>
                <a:gd name="connsiteY116" fmla="*/ 414338 h 1145382"/>
                <a:gd name="connsiteX117" fmla="*/ 230981 w 1147420"/>
                <a:gd name="connsiteY117" fmla="*/ 404813 h 1145382"/>
                <a:gd name="connsiteX118" fmla="*/ 235744 w 1147420"/>
                <a:gd name="connsiteY118" fmla="*/ 390525 h 1145382"/>
                <a:gd name="connsiteX119" fmla="*/ 240506 w 1147420"/>
                <a:gd name="connsiteY119" fmla="*/ 383382 h 1145382"/>
                <a:gd name="connsiteX120" fmla="*/ 245269 w 1147420"/>
                <a:gd name="connsiteY120" fmla="*/ 371475 h 1145382"/>
                <a:gd name="connsiteX121" fmla="*/ 250031 w 1147420"/>
                <a:gd name="connsiteY121" fmla="*/ 364332 h 1145382"/>
                <a:gd name="connsiteX122" fmla="*/ 252413 w 1147420"/>
                <a:gd name="connsiteY122" fmla="*/ 357188 h 1145382"/>
                <a:gd name="connsiteX123" fmla="*/ 257175 w 1147420"/>
                <a:gd name="connsiteY123" fmla="*/ 350044 h 1145382"/>
                <a:gd name="connsiteX124" fmla="*/ 261938 w 1147420"/>
                <a:gd name="connsiteY124" fmla="*/ 335757 h 1145382"/>
                <a:gd name="connsiteX125" fmla="*/ 261938 w 1147420"/>
                <a:gd name="connsiteY125" fmla="*/ 259557 h 1145382"/>
                <a:gd name="connsiteX126" fmla="*/ 257175 w 1147420"/>
                <a:gd name="connsiteY126" fmla="*/ 245269 h 1145382"/>
                <a:gd name="connsiteX127" fmla="*/ 252413 w 1147420"/>
                <a:gd name="connsiteY127" fmla="*/ 238125 h 1145382"/>
                <a:gd name="connsiteX128" fmla="*/ 247650 w 1147420"/>
                <a:gd name="connsiteY128" fmla="*/ 216694 h 1145382"/>
                <a:gd name="connsiteX129" fmla="*/ 238125 w 1147420"/>
                <a:gd name="connsiteY129" fmla="*/ 209550 h 1145382"/>
                <a:gd name="connsiteX130" fmla="*/ 223838 w 1147420"/>
                <a:gd name="connsiteY130" fmla="*/ 204788 h 1145382"/>
                <a:gd name="connsiteX131" fmla="*/ 209550 w 1147420"/>
                <a:gd name="connsiteY131" fmla="*/ 192882 h 1145382"/>
                <a:gd name="connsiteX132" fmla="*/ 207169 w 1147420"/>
                <a:gd name="connsiteY132" fmla="*/ 185738 h 1145382"/>
                <a:gd name="connsiteX133" fmla="*/ 211931 w 1147420"/>
                <a:gd name="connsiteY133" fmla="*/ 152400 h 1145382"/>
                <a:gd name="connsiteX134" fmla="*/ 216694 w 1147420"/>
                <a:gd name="connsiteY134" fmla="*/ 145257 h 1145382"/>
                <a:gd name="connsiteX135" fmla="*/ 219075 w 1147420"/>
                <a:gd name="connsiteY135" fmla="*/ 123825 h 1145382"/>
                <a:gd name="connsiteX136" fmla="*/ 226219 w 1147420"/>
                <a:gd name="connsiteY136" fmla="*/ 119063 h 1145382"/>
                <a:gd name="connsiteX137" fmla="*/ 247650 w 1147420"/>
                <a:gd name="connsiteY137" fmla="*/ 109538 h 1145382"/>
                <a:gd name="connsiteX138" fmla="*/ 250031 w 1147420"/>
                <a:gd name="connsiteY138" fmla="*/ 88107 h 1145382"/>
                <a:gd name="connsiteX139" fmla="*/ 264319 w 1147420"/>
                <a:gd name="connsiteY139" fmla="*/ 83344 h 1145382"/>
                <a:gd name="connsiteX140" fmla="*/ 271463 w 1147420"/>
                <a:gd name="connsiteY140" fmla="*/ 80963 h 1145382"/>
                <a:gd name="connsiteX141" fmla="*/ 288131 w 1147420"/>
                <a:gd name="connsiteY141" fmla="*/ 76200 h 1145382"/>
                <a:gd name="connsiteX142" fmla="*/ 302419 w 1147420"/>
                <a:gd name="connsiteY142" fmla="*/ 69057 h 1145382"/>
                <a:gd name="connsiteX143" fmla="*/ 304800 w 1147420"/>
                <a:gd name="connsiteY143" fmla="*/ 54769 h 1145382"/>
                <a:gd name="connsiteX144" fmla="*/ 311944 w 1147420"/>
                <a:gd name="connsiteY144" fmla="*/ 50007 h 1145382"/>
                <a:gd name="connsiteX145" fmla="*/ 326231 w 1147420"/>
                <a:gd name="connsiteY145" fmla="*/ 45244 h 1145382"/>
                <a:gd name="connsiteX146" fmla="*/ 342900 w 1147420"/>
                <a:gd name="connsiteY146" fmla="*/ 40482 h 1145382"/>
                <a:gd name="connsiteX147" fmla="*/ 369094 w 1147420"/>
                <a:gd name="connsiteY147" fmla="*/ 38100 h 1145382"/>
                <a:gd name="connsiteX148" fmla="*/ 416719 w 1147420"/>
                <a:gd name="connsiteY148" fmla="*/ 35719 h 1145382"/>
                <a:gd name="connsiteX149" fmla="*/ 438150 w 1147420"/>
                <a:gd name="connsiteY149" fmla="*/ 28575 h 1145382"/>
                <a:gd name="connsiteX150" fmla="*/ 445294 w 1147420"/>
                <a:gd name="connsiteY150" fmla="*/ 26194 h 1145382"/>
                <a:gd name="connsiteX151" fmla="*/ 450056 w 1147420"/>
                <a:gd name="connsiteY151" fmla="*/ 11907 h 1145382"/>
                <a:gd name="connsiteX152" fmla="*/ 471488 w 1147420"/>
                <a:gd name="connsiteY152" fmla="*/ 4763 h 1145382"/>
                <a:gd name="connsiteX153" fmla="*/ 488156 w 1147420"/>
                <a:gd name="connsiteY153" fmla="*/ 0 h 1145382"/>
                <a:gd name="connsiteX154" fmla="*/ 531019 w 1147420"/>
                <a:gd name="connsiteY154" fmla="*/ 2382 h 1145382"/>
                <a:gd name="connsiteX155" fmla="*/ 540544 w 1147420"/>
                <a:gd name="connsiteY155" fmla="*/ 7144 h 1145382"/>
                <a:gd name="connsiteX156" fmla="*/ 547688 w 1147420"/>
                <a:gd name="connsiteY156" fmla="*/ 9525 h 1145382"/>
                <a:gd name="connsiteX157" fmla="*/ 554831 w 1147420"/>
                <a:gd name="connsiteY157" fmla="*/ 14288 h 1145382"/>
                <a:gd name="connsiteX158" fmla="*/ 561975 w 1147420"/>
                <a:gd name="connsiteY158" fmla="*/ 21432 h 1145382"/>
                <a:gd name="connsiteX159" fmla="*/ 576263 w 1147420"/>
                <a:gd name="connsiteY159" fmla="*/ 26194 h 1145382"/>
                <a:gd name="connsiteX160" fmla="*/ 583406 w 1147420"/>
                <a:gd name="connsiteY160" fmla="*/ 30957 h 1145382"/>
                <a:gd name="connsiteX161" fmla="*/ 607219 w 1147420"/>
                <a:gd name="connsiteY161" fmla="*/ 38100 h 1145382"/>
                <a:gd name="connsiteX162" fmla="*/ 631031 w 1147420"/>
                <a:gd name="connsiteY162" fmla="*/ 42863 h 1145382"/>
                <a:gd name="connsiteX163" fmla="*/ 638175 w 1147420"/>
                <a:gd name="connsiteY163" fmla="*/ 47625 h 1145382"/>
                <a:gd name="connsiteX164" fmla="*/ 642938 w 1147420"/>
                <a:gd name="connsiteY164" fmla="*/ 61913 h 1145382"/>
                <a:gd name="connsiteX165" fmla="*/ 652463 w 1147420"/>
                <a:gd name="connsiteY165" fmla="*/ 73819 h 1145382"/>
                <a:gd name="connsiteX166" fmla="*/ 695325 w 1147420"/>
                <a:gd name="connsiteY166" fmla="*/ 76200 h 1145382"/>
                <a:gd name="connsiteX167" fmla="*/ 702469 w 1147420"/>
                <a:gd name="connsiteY167" fmla="*/ 78582 h 1145382"/>
                <a:gd name="connsiteX168" fmla="*/ 716756 w 1147420"/>
                <a:gd name="connsiteY168" fmla="*/ 88107 h 1145382"/>
                <a:gd name="connsiteX169" fmla="*/ 731044 w 1147420"/>
                <a:gd name="connsiteY169" fmla="*/ 92869 h 1145382"/>
                <a:gd name="connsiteX170" fmla="*/ 738188 w 1147420"/>
                <a:gd name="connsiteY170" fmla="*/ 97632 h 1145382"/>
                <a:gd name="connsiteX171" fmla="*/ 745331 w 1147420"/>
                <a:gd name="connsiteY171" fmla="*/ 104775 h 1145382"/>
                <a:gd name="connsiteX172" fmla="*/ 759619 w 1147420"/>
                <a:gd name="connsiteY172" fmla="*/ 109538 h 1145382"/>
                <a:gd name="connsiteX173" fmla="*/ 776288 w 1147420"/>
                <a:gd name="connsiteY173" fmla="*/ 114300 h 1145382"/>
                <a:gd name="connsiteX174" fmla="*/ 892969 w 1147420"/>
                <a:gd name="connsiteY174" fmla="*/ 114300 h 1145382"/>
                <a:gd name="connsiteX175" fmla="*/ 897731 w 1147420"/>
                <a:gd name="connsiteY175" fmla="*/ 121444 h 1145382"/>
                <a:gd name="connsiteX176" fmla="*/ 909638 w 1147420"/>
                <a:gd name="connsiteY176" fmla="*/ 142875 h 1145382"/>
                <a:gd name="connsiteX177" fmla="*/ 923925 w 1147420"/>
                <a:gd name="connsiteY177" fmla="*/ 147638 h 1145382"/>
                <a:gd name="connsiteX178" fmla="*/ 931069 w 1147420"/>
                <a:gd name="connsiteY178" fmla="*/ 150019 h 1145382"/>
                <a:gd name="connsiteX179" fmla="*/ 942975 w 1147420"/>
                <a:gd name="connsiteY179" fmla="*/ 157163 h 1145382"/>
                <a:gd name="connsiteX180" fmla="*/ 954881 w 1147420"/>
                <a:gd name="connsiteY180" fmla="*/ 159544 h 1145382"/>
                <a:gd name="connsiteX181" fmla="*/ 985838 w 1147420"/>
                <a:gd name="connsiteY181" fmla="*/ 164307 h 1145382"/>
                <a:gd name="connsiteX182" fmla="*/ 995363 w 1147420"/>
                <a:gd name="connsiteY182" fmla="*/ 192882 h 1145382"/>
                <a:gd name="connsiteX183" fmla="*/ 997744 w 1147420"/>
                <a:gd name="connsiteY183" fmla="*/ 200025 h 1145382"/>
                <a:gd name="connsiteX184" fmla="*/ 1000125 w 1147420"/>
                <a:gd name="connsiteY184" fmla="*/ 209550 h 1145382"/>
                <a:gd name="connsiteX185" fmla="*/ 1002506 w 1147420"/>
                <a:gd name="connsiteY185" fmla="*/ 230982 h 1145382"/>
                <a:gd name="connsiteX186" fmla="*/ 1009650 w 1147420"/>
                <a:gd name="connsiteY186" fmla="*/ 254794 h 1145382"/>
                <a:gd name="connsiteX187" fmla="*/ 1016794 w 1147420"/>
                <a:gd name="connsiteY187" fmla="*/ 278607 h 1145382"/>
                <a:gd name="connsiteX188" fmla="*/ 1019175 w 1147420"/>
                <a:gd name="connsiteY188" fmla="*/ 285750 h 1145382"/>
                <a:gd name="connsiteX189" fmla="*/ 1031081 w 1147420"/>
                <a:gd name="connsiteY189" fmla="*/ 300038 h 1145382"/>
                <a:gd name="connsiteX190" fmla="*/ 1045369 w 1147420"/>
                <a:gd name="connsiteY190" fmla="*/ 292894 h 1145382"/>
                <a:gd name="connsiteX191" fmla="*/ 1059656 w 1147420"/>
                <a:gd name="connsiteY191" fmla="*/ 285750 h 1145382"/>
                <a:gd name="connsiteX192" fmla="*/ 1062038 w 1147420"/>
                <a:gd name="connsiteY192" fmla="*/ 269082 h 1145382"/>
                <a:gd name="connsiteX193" fmla="*/ 1085850 w 1147420"/>
                <a:gd name="connsiteY193" fmla="*/ 278607 h 1145382"/>
                <a:gd name="connsiteX194" fmla="*/ 1092994 w 1147420"/>
                <a:gd name="connsiteY194" fmla="*/ 304800 h 1145382"/>
                <a:gd name="connsiteX195" fmla="*/ 1083469 w 1147420"/>
                <a:gd name="connsiteY195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330994 w 1147420"/>
                <a:gd name="connsiteY73" fmla="*/ 1076325 h 1145382"/>
                <a:gd name="connsiteX74" fmla="*/ 73819 w 1147420"/>
                <a:gd name="connsiteY74" fmla="*/ 1085850 h 1145382"/>
                <a:gd name="connsiteX75" fmla="*/ 35719 w 1147420"/>
                <a:gd name="connsiteY75" fmla="*/ 1057275 h 1145382"/>
                <a:gd name="connsiteX76" fmla="*/ 30956 w 1147420"/>
                <a:gd name="connsiteY76" fmla="*/ 1042988 h 1145382"/>
                <a:gd name="connsiteX77" fmla="*/ 11906 w 1147420"/>
                <a:gd name="connsiteY77" fmla="*/ 1040607 h 1145382"/>
                <a:gd name="connsiteX78" fmla="*/ 4763 w 1147420"/>
                <a:gd name="connsiteY78" fmla="*/ 1038225 h 1145382"/>
                <a:gd name="connsiteX79" fmla="*/ 2381 w 1147420"/>
                <a:gd name="connsiteY79" fmla="*/ 1028700 h 1145382"/>
                <a:gd name="connsiteX80" fmla="*/ 0 w 1147420"/>
                <a:gd name="connsiteY80" fmla="*/ 1021557 h 1145382"/>
                <a:gd name="connsiteX81" fmla="*/ 2381 w 1147420"/>
                <a:gd name="connsiteY81" fmla="*/ 992982 h 1145382"/>
                <a:gd name="connsiteX82" fmla="*/ 23813 w 1147420"/>
                <a:gd name="connsiteY82" fmla="*/ 981075 h 1145382"/>
                <a:gd name="connsiteX83" fmla="*/ 30956 w 1147420"/>
                <a:gd name="connsiteY83" fmla="*/ 973932 h 1145382"/>
                <a:gd name="connsiteX84" fmla="*/ 35719 w 1147420"/>
                <a:gd name="connsiteY84" fmla="*/ 966788 h 1145382"/>
                <a:gd name="connsiteX85" fmla="*/ 42863 w 1147420"/>
                <a:gd name="connsiteY85" fmla="*/ 964407 h 1145382"/>
                <a:gd name="connsiteX86" fmla="*/ 71438 w 1147420"/>
                <a:gd name="connsiteY86" fmla="*/ 962025 h 1145382"/>
                <a:gd name="connsiteX87" fmla="*/ 80963 w 1147420"/>
                <a:gd name="connsiteY87" fmla="*/ 959644 h 1145382"/>
                <a:gd name="connsiteX88" fmla="*/ 88106 w 1147420"/>
                <a:gd name="connsiteY88" fmla="*/ 957263 h 1145382"/>
                <a:gd name="connsiteX89" fmla="*/ 154781 w 1147420"/>
                <a:gd name="connsiteY89" fmla="*/ 954882 h 1145382"/>
                <a:gd name="connsiteX90" fmla="*/ 159544 w 1147420"/>
                <a:gd name="connsiteY90" fmla="*/ 947738 h 1145382"/>
                <a:gd name="connsiteX91" fmla="*/ 161925 w 1147420"/>
                <a:gd name="connsiteY91" fmla="*/ 926307 h 1145382"/>
                <a:gd name="connsiteX92" fmla="*/ 176213 w 1147420"/>
                <a:gd name="connsiteY92" fmla="*/ 921544 h 1145382"/>
                <a:gd name="connsiteX93" fmla="*/ 183356 w 1147420"/>
                <a:gd name="connsiteY93" fmla="*/ 907257 h 1145382"/>
                <a:gd name="connsiteX94" fmla="*/ 188119 w 1147420"/>
                <a:gd name="connsiteY94" fmla="*/ 881063 h 1145382"/>
                <a:gd name="connsiteX95" fmla="*/ 188119 w 1147420"/>
                <a:gd name="connsiteY95" fmla="*/ 735807 h 1145382"/>
                <a:gd name="connsiteX96" fmla="*/ 190500 w 1147420"/>
                <a:gd name="connsiteY96" fmla="*/ 728663 h 1145382"/>
                <a:gd name="connsiteX97" fmla="*/ 185738 w 1147420"/>
                <a:gd name="connsiteY97" fmla="*/ 688182 h 1145382"/>
                <a:gd name="connsiteX98" fmla="*/ 180975 w 1147420"/>
                <a:gd name="connsiteY98" fmla="*/ 673894 h 1145382"/>
                <a:gd name="connsiteX99" fmla="*/ 176213 w 1147420"/>
                <a:gd name="connsiteY99" fmla="*/ 666750 h 1145382"/>
                <a:gd name="connsiteX100" fmla="*/ 171450 w 1147420"/>
                <a:gd name="connsiteY100" fmla="*/ 652463 h 1145382"/>
                <a:gd name="connsiteX101" fmla="*/ 157163 w 1147420"/>
                <a:gd name="connsiteY101" fmla="*/ 642938 h 1145382"/>
                <a:gd name="connsiteX102" fmla="*/ 152400 w 1147420"/>
                <a:gd name="connsiteY102" fmla="*/ 635794 h 1145382"/>
                <a:gd name="connsiteX103" fmla="*/ 145256 w 1147420"/>
                <a:gd name="connsiteY103" fmla="*/ 621507 h 1145382"/>
                <a:gd name="connsiteX104" fmla="*/ 138113 w 1147420"/>
                <a:gd name="connsiteY104" fmla="*/ 619125 h 1145382"/>
                <a:gd name="connsiteX105" fmla="*/ 133350 w 1147420"/>
                <a:gd name="connsiteY105" fmla="*/ 611982 h 1145382"/>
                <a:gd name="connsiteX106" fmla="*/ 133350 w 1147420"/>
                <a:gd name="connsiteY106" fmla="*/ 578644 h 1145382"/>
                <a:gd name="connsiteX107" fmla="*/ 135731 w 1147420"/>
                <a:gd name="connsiteY107" fmla="*/ 571500 h 1145382"/>
                <a:gd name="connsiteX108" fmla="*/ 142875 w 1147420"/>
                <a:gd name="connsiteY108" fmla="*/ 569119 h 1145382"/>
                <a:gd name="connsiteX109" fmla="*/ 150019 w 1147420"/>
                <a:gd name="connsiteY109" fmla="*/ 564357 h 1145382"/>
                <a:gd name="connsiteX110" fmla="*/ 164306 w 1147420"/>
                <a:gd name="connsiteY110" fmla="*/ 559594 h 1145382"/>
                <a:gd name="connsiteX111" fmla="*/ 178594 w 1147420"/>
                <a:gd name="connsiteY111" fmla="*/ 552450 h 1145382"/>
                <a:gd name="connsiteX112" fmla="*/ 188119 w 1147420"/>
                <a:gd name="connsiteY112" fmla="*/ 481013 h 1145382"/>
                <a:gd name="connsiteX113" fmla="*/ 200025 w 1147420"/>
                <a:gd name="connsiteY113" fmla="*/ 447675 h 1145382"/>
                <a:gd name="connsiteX114" fmla="*/ 207169 w 1147420"/>
                <a:gd name="connsiteY114" fmla="*/ 445294 h 1145382"/>
                <a:gd name="connsiteX115" fmla="*/ 214313 w 1147420"/>
                <a:gd name="connsiteY115" fmla="*/ 431007 h 1145382"/>
                <a:gd name="connsiteX116" fmla="*/ 216694 w 1147420"/>
                <a:gd name="connsiteY116" fmla="*/ 414338 h 1145382"/>
                <a:gd name="connsiteX117" fmla="*/ 230981 w 1147420"/>
                <a:gd name="connsiteY117" fmla="*/ 404813 h 1145382"/>
                <a:gd name="connsiteX118" fmla="*/ 235744 w 1147420"/>
                <a:gd name="connsiteY118" fmla="*/ 390525 h 1145382"/>
                <a:gd name="connsiteX119" fmla="*/ 240506 w 1147420"/>
                <a:gd name="connsiteY119" fmla="*/ 383382 h 1145382"/>
                <a:gd name="connsiteX120" fmla="*/ 245269 w 1147420"/>
                <a:gd name="connsiteY120" fmla="*/ 371475 h 1145382"/>
                <a:gd name="connsiteX121" fmla="*/ 250031 w 1147420"/>
                <a:gd name="connsiteY121" fmla="*/ 364332 h 1145382"/>
                <a:gd name="connsiteX122" fmla="*/ 252413 w 1147420"/>
                <a:gd name="connsiteY122" fmla="*/ 357188 h 1145382"/>
                <a:gd name="connsiteX123" fmla="*/ 257175 w 1147420"/>
                <a:gd name="connsiteY123" fmla="*/ 350044 h 1145382"/>
                <a:gd name="connsiteX124" fmla="*/ 261938 w 1147420"/>
                <a:gd name="connsiteY124" fmla="*/ 335757 h 1145382"/>
                <a:gd name="connsiteX125" fmla="*/ 261938 w 1147420"/>
                <a:gd name="connsiteY125" fmla="*/ 259557 h 1145382"/>
                <a:gd name="connsiteX126" fmla="*/ 257175 w 1147420"/>
                <a:gd name="connsiteY126" fmla="*/ 245269 h 1145382"/>
                <a:gd name="connsiteX127" fmla="*/ 252413 w 1147420"/>
                <a:gd name="connsiteY127" fmla="*/ 238125 h 1145382"/>
                <a:gd name="connsiteX128" fmla="*/ 247650 w 1147420"/>
                <a:gd name="connsiteY128" fmla="*/ 216694 h 1145382"/>
                <a:gd name="connsiteX129" fmla="*/ 238125 w 1147420"/>
                <a:gd name="connsiteY129" fmla="*/ 209550 h 1145382"/>
                <a:gd name="connsiteX130" fmla="*/ 223838 w 1147420"/>
                <a:gd name="connsiteY130" fmla="*/ 204788 h 1145382"/>
                <a:gd name="connsiteX131" fmla="*/ 209550 w 1147420"/>
                <a:gd name="connsiteY131" fmla="*/ 192882 h 1145382"/>
                <a:gd name="connsiteX132" fmla="*/ 207169 w 1147420"/>
                <a:gd name="connsiteY132" fmla="*/ 185738 h 1145382"/>
                <a:gd name="connsiteX133" fmla="*/ 211931 w 1147420"/>
                <a:gd name="connsiteY133" fmla="*/ 152400 h 1145382"/>
                <a:gd name="connsiteX134" fmla="*/ 216694 w 1147420"/>
                <a:gd name="connsiteY134" fmla="*/ 145257 h 1145382"/>
                <a:gd name="connsiteX135" fmla="*/ 219075 w 1147420"/>
                <a:gd name="connsiteY135" fmla="*/ 123825 h 1145382"/>
                <a:gd name="connsiteX136" fmla="*/ 226219 w 1147420"/>
                <a:gd name="connsiteY136" fmla="*/ 119063 h 1145382"/>
                <a:gd name="connsiteX137" fmla="*/ 247650 w 1147420"/>
                <a:gd name="connsiteY137" fmla="*/ 109538 h 1145382"/>
                <a:gd name="connsiteX138" fmla="*/ 250031 w 1147420"/>
                <a:gd name="connsiteY138" fmla="*/ 88107 h 1145382"/>
                <a:gd name="connsiteX139" fmla="*/ 264319 w 1147420"/>
                <a:gd name="connsiteY139" fmla="*/ 83344 h 1145382"/>
                <a:gd name="connsiteX140" fmla="*/ 271463 w 1147420"/>
                <a:gd name="connsiteY140" fmla="*/ 80963 h 1145382"/>
                <a:gd name="connsiteX141" fmla="*/ 288131 w 1147420"/>
                <a:gd name="connsiteY141" fmla="*/ 76200 h 1145382"/>
                <a:gd name="connsiteX142" fmla="*/ 302419 w 1147420"/>
                <a:gd name="connsiteY142" fmla="*/ 69057 h 1145382"/>
                <a:gd name="connsiteX143" fmla="*/ 304800 w 1147420"/>
                <a:gd name="connsiteY143" fmla="*/ 54769 h 1145382"/>
                <a:gd name="connsiteX144" fmla="*/ 311944 w 1147420"/>
                <a:gd name="connsiteY144" fmla="*/ 50007 h 1145382"/>
                <a:gd name="connsiteX145" fmla="*/ 326231 w 1147420"/>
                <a:gd name="connsiteY145" fmla="*/ 45244 h 1145382"/>
                <a:gd name="connsiteX146" fmla="*/ 342900 w 1147420"/>
                <a:gd name="connsiteY146" fmla="*/ 40482 h 1145382"/>
                <a:gd name="connsiteX147" fmla="*/ 369094 w 1147420"/>
                <a:gd name="connsiteY147" fmla="*/ 38100 h 1145382"/>
                <a:gd name="connsiteX148" fmla="*/ 416719 w 1147420"/>
                <a:gd name="connsiteY148" fmla="*/ 35719 h 1145382"/>
                <a:gd name="connsiteX149" fmla="*/ 438150 w 1147420"/>
                <a:gd name="connsiteY149" fmla="*/ 28575 h 1145382"/>
                <a:gd name="connsiteX150" fmla="*/ 445294 w 1147420"/>
                <a:gd name="connsiteY150" fmla="*/ 26194 h 1145382"/>
                <a:gd name="connsiteX151" fmla="*/ 450056 w 1147420"/>
                <a:gd name="connsiteY151" fmla="*/ 11907 h 1145382"/>
                <a:gd name="connsiteX152" fmla="*/ 471488 w 1147420"/>
                <a:gd name="connsiteY152" fmla="*/ 4763 h 1145382"/>
                <a:gd name="connsiteX153" fmla="*/ 488156 w 1147420"/>
                <a:gd name="connsiteY153" fmla="*/ 0 h 1145382"/>
                <a:gd name="connsiteX154" fmla="*/ 531019 w 1147420"/>
                <a:gd name="connsiteY154" fmla="*/ 2382 h 1145382"/>
                <a:gd name="connsiteX155" fmla="*/ 540544 w 1147420"/>
                <a:gd name="connsiteY155" fmla="*/ 7144 h 1145382"/>
                <a:gd name="connsiteX156" fmla="*/ 547688 w 1147420"/>
                <a:gd name="connsiteY156" fmla="*/ 9525 h 1145382"/>
                <a:gd name="connsiteX157" fmla="*/ 554831 w 1147420"/>
                <a:gd name="connsiteY157" fmla="*/ 14288 h 1145382"/>
                <a:gd name="connsiteX158" fmla="*/ 561975 w 1147420"/>
                <a:gd name="connsiteY158" fmla="*/ 21432 h 1145382"/>
                <a:gd name="connsiteX159" fmla="*/ 576263 w 1147420"/>
                <a:gd name="connsiteY159" fmla="*/ 26194 h 1145382"/>
                <a:gd name="connsiteX160" fmla="*/ 583406 w 1147420"/>
                <a:gd name="connsiteY160" fmla="*/ 30957 h 1145382"/>
                <a:gd name="connsiteX161" fmla="*/ 607219 w 1147420"/>
                <a:gd name="connsiteY161" fmla="*/ 38100 h 1145382"/>
                <a:gd name="connsiteX162" fmla="*/ 631031 w 1147420"/>
                <a:gd name="connsiteY162" fmla="*/ 42863 h 1145382"/>
                <a:gd name="connsiteX163" fmla="*/ 638175 w 1147420"/>
                <a:gd name="connsiteY163" fmla="*/ 47625 h 1145382"/>
                <a:gd name="connsiteX164" fmla="*/ 642938 w 1147420"/>
                <a:gd name="connsiteY164" fmla="*/ 61913 h 1145382"/>
                <a:gd name="connsiteX165" fmla="*/ 652463 w 1147420"/>
                <a:gd name="connsiteY165" fmla="*/ 73819 h 1145382"/>
                <a:gd name="connsiteX166" fmla="*/ 695325 w 1147420"/>
                <a:gd name="connsiteY166" fmla="*/ 76200 h 1145382"/>
                <a:gd name="connsiteX167" fmla="*/ 702469 w 1147420"/>
                <a:gd name="connsiteY167" fmla="*/ 78582 h 1145382"/>
                <a:gd name="connsiteX168" fmla="*/ 716756 w 1147420"/>
                <a:gd name="connsiteY168" fmla="*/ 88107 h 1145382"/>
                <a:gd name="connsiteX169" fmla="*/ 731044 w 1147420"/>
                <a:gd name="connsiteY169" fmla="*/ 92869 h 1145382"/>
                <a:gd name="connsiteX170" fmla="*/ 738188 w 1147420"/>
                <a:gd name="connsiteY170" fmla="*/ 97632 h 1145382"/>
                <a:gd name="connsiteX171" fmla="*/ 745331 w 1147420"/>
                <a:gd name="connsiteY171" fmla="*/ 104775 h 1145382"/>
                <a:gd name="connsiteX172" fmla="*/ 759619 w 1147420"/>
                <a:gd name="connsiteY172" fmla="*/ 109538 h 1145382"/>
                <a:gd name="connsiteX173" fmla="*/ 776288 w 1147420"/>
                <a:gd name="connsiteY173" fmla="*/ 114300 h 1145382"/>
                <a:gd name="connsiteX174" fmla="*/ 892969 w 1147420"/>
                <a:gd name="connsiteY174" fmla="*/ 114300 h 1145382"/>
                <a:gd name="connsiteX175" fmla="*/ 897731 w 1147420"/>
                <a:gd name="connsiteY175" fmla="*/ 121444 h 1145382"/>
                <a:gd name="connsiteX176" fmla="*/ 909638 w 1147420"/>
                <a:gd name="connsiteY176" fmla="*/ 142875 h 1145382"/>
                <a:gd name="connsiteX177" fmla="*/ 923925 w 1147420"/>
                <a:gd name="connsiteY177" fmla="*/ 147638 h 1145382"/>
                <a:gd name="connsiteX178" fmla="*/ 931069 w 1147420"/>
                <a:gd name="connsiteY178" fmla="*/ 150019 h 1145382"/>
                <a:gd name="connsiteX179" fmla="*/ 942975 w 1147420"/>
                <a:gd name="connsiteY179" fmla="*/ 157163 h 1145382"/>
                <a:gd name="connsiteX180" fmla="*/ 954881 w 1147420"/>
                <a:gd name="connsiteY180" fmla="*/ 159544 h 1145382"/>
                <a:gd name="connsiteX181" fmla="*/ 985838 w 1147420"/>
                <a:gd name="connsiteY181" fmla="*/ 164307 h 1145382"/>
                <a:gd name="connsiteX182" fmla="*/ 995363 w 1147420"/>
                <a:gd name="connsiteY182" fmla="*/ 192882 h 1145382"/>
                <a:gd name="connsiteX183" fmla="*/ 997744 w 1147420"/>
                <a:gd name="connsiteY183" fmla="*/ 200025 h 1145382"/>
                <a:gd name="connsiteX184" fmla="*/ 1000125 w 1147420"/>
                <a:gd name="connsiteY184" fmla="*/ 209550 h 1145382"/>
                <a:gd name="connsiteX185" fmla="*/ 1002506 w 1147420"/>
                <a:gd name="connsiteY185" fmla="*/ 230982 h 1145382"/>
                <a:gd name="connsiteX186" fmla="*/ 1009650 w 1147420"/>
                <a:gd name="connsiteY186" fmla="*/ 254794 h 1145382"/>
                <a:gd name="connsiteX187" fmla="*/ 1016794 w 1147420"/>
                <a:gd name="connsiteY187" fmla="*/ 278607 h 1145382"/>
                <a:gd name="connsiteX188" fmla="*/ 1019175 w 1147420"/>
                <a:gd name="connsiteY188" fmla="*/ 285750 h 1145382"/>
                <a:gd name="connsiteX189" fmla="*/ 1031081 w 1147420"/>
                <a:gd name="connsiteY189" fmla="*/ 300038 h 1145382"/>
                <a:gd name="connsiteX190" fmla="*/ 1045369 w 1147420"/>
                <a:gd name="connsiteY190" fmla="*/ 292894 h 1145382"/>
                <a:gd name="connsiteX191" fmla="*/ 1059656 w 1147420"/>
                <a:gd name="connsiteY191" fmla="*/ 285750 h 1145382"/>
                <a:gd name="connsiteX192" fmla="*/ 1062038 w 1147420"/>
                <a:gd name="connsiteY192" fmla="*/ 269082 h 1145382"/>
                <a:gd name="connsiteX193" fmla="*/ 1085850 w 1147420"/>
                <a:gd name="connsiteY193" fmla="*/ 278607 h 1145382"/>
                <a:gd name="connsiteX194" fmla="*/ 1092994 w 1147420"/>
                <a:gd name="connsiteY194" fmla="*/ 304800 h 1145382"/>
                <a:gd name="connsiteX195" fmla="*/ 1083469 w 1147420"/>
                <a:gd name="connsiteY195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330994 w 1147420"/>
                <a:gd name="connsiteY73" fmla="*/ 1076325 h 1145382"/>
                <a:gd name="connsiteX74" fmla="*/ 73819 w 1147420"/>
                <a:gd name="connsiteY74" fmla="*/ 1085850 h 1145382"/>
                <a:gd name="connsiteX75" fmla="*/ 35719 w 1147420"/>
                <a:gd name="connsiteY75" fmla="*/ 1057275 h 1145382"/>
                <a:gd name="connsiteX76" fmla="*/ 30956 w 1147420"/>
                <a:gd name="connsiteY76" fmla="*/ 1042988 h 1145382"/>
                <a:gd name="connsiteX77" fmla="*/ 11906 w 1147420"/>
                <a:gd name="connsiteY77" fmla="*/ 1040607 h 1145382"/>
                <a:gd name="connsiteX78" fmla="*/ 4763 w 1147420"/>
                <a:gd name="connsiteY78" fmla="*/ 1038225 h 1145382"/>
                <a:gd name="connsiteX79" fmla="*/ 2381 w 1147420"/>
                <a:gd name="connsiteY79" fmla="*/ 1028700 h 1145382"/>
                <a:gd name="connsiteX80" fmla="*/ 0 w 1147420"/>
                <a:gd name="connsiteY80" fmla="*/ 1021557 h 1145382"/>
                <a:gd name="connsiteX81" fmla="*/ 2381 w 1147420"/>
                <a:gd name="connsiteY81" fmla="*/ 992982 h 1145382"/>
                <a:gd name="connsiteX82" fmla="*/ 23813 w 1147420"/>
                <a:gd name="connsiteY82" fmla="*/ 981075 h 1145382"/>
                <a:gd name="connsiteX83" fmla="*/ 30956 w 1147420"/>
                <a:gd name="connsiteY83" fmla="*/ 973932 h 1145382"/>
                <a:gd name="connsiteX84" fmla="*/ 35719 w 1147420"/>
                <a:gd name="connsiteY84" fmla="*/ 966788 h 1145382"/>
                <a:gd name="connsiteX85" fmla="*/ 42863 w 1147420"/>
                <a:gd name="connsiteY85" fmla="*/ 964407 h 1145382"/>
                <a:gd name="connsiteX86" fmla="*/ 71438 w 1147420"/>
                <a:gd name="connsiteY86" fmla="*/ 962025 h 1145382"/>
                <a:gd name="connsiteX87" fmla="*/ 80963 w 1147420"/>
                <a:gd name="connsiteY87" fmla="*/ 959644 h 1145382"/>
                <a:gd name="connsiteX88" fmla="*/ 88106 w 1147420"/>
                <a:gd name="connsiteY88" fmla="*/ 957263 h 1145382"/>
                <a:gd name="connsiteX89" fmla="*/ 154781 w 1147420"/>
                <a:gd name="connsiteY89" fmla="*/ 954882 h 1145382"/>
                <a:gd name="connsiteX90" fmla="*/ 159544 w 1147420"/>
                <a:gd name="connsiteY90" fmla="*/ 947738 h 1145382"/>
                <a:gd name="connsiteX91" fmla="*/ 161925 w 1147420"/>
                <a:gd name="connsiteY91" fmla="*/ 926307 h 1145382"/>
                <a:gd name="connsiteX92" fmla="*/ 176213 w 1147420"/>
                <a:gd name="connsiteY92" fmla="*/ 921544 h 1145382"/>
                <a:gd name="connsiteX93" fmla="*/ 183356 w 1147420"/>
                <a:gd name="connsiteY93" fmla="*/ 907257 h 1145382"/>
                <a:gd name="connsiteX94" fmla="*/ 188119 w 1147420"/>
                <a:gd name="connsiteY94" fmla="*/ 881063 h 1145382"/>
                <a:gd name="connsiteX95" fmla="*/ 188119 w 1147420"/>
                <a:gd name="connsiteY95" fmla="*/ 735807 h 1145382"/>
                <a:gd name="connsiteX96" fmla="*/ 190500 w 1147420"/>
                <a:gd name="connsiteY96" fmla="*/ 728663 h 1145382"/>
                <a:gd name="connsiteX97" fmla="*/ 185738 w 1147420"/>
                <a:gd name="connsiteY97" fmla="*/ 688182 h 1145382"/>
                <a:gd name="connsiteX98" fmla="*/ 176213 w 1147420"/>
                <a:gd name="connsiteY98" fmla="*/ 666750 h 1145382"/>
                <a:gd name="connsiteX99" fmla="*/ 171450 w 1147420"/>
                <a:gd name="connsiteY99" fmla="*/ 652463 h 1145382"/>
                <a:gd name="connsiteX100" fmla="*/ 157163 w 1147420"/>
                <a:gd name="connsiteY100" fmla="*/ 642938 h 1145382"/>
                <a:gd name="connsiteX101" fmla="*/ 152400 w 1147420"/>
                <a:gd name="connsiteY101" fmla="*/ 635794 h 1145382"/>
                <a:gd name="connsiteX102" fmla="*/ 145256 w 1147420"/>
                <a:gd name="connsiteY102" fmla="*/ 621507 h 1145382"/>
                <a:gd name="connsiteX103" fmla="*/ 138113 w 1147420"/>
                <a:gd name="connsiteY103" fmla="*/ 619125 h 1145382"/>
                <a:gd name="connsiteX104" fmla="*/ 133350 w 1147420"/>
                <a:gd name="connsiteY104" fmla="*/ 611982 h 1145382"/>
                <a:gd name="connsiteX105" fmla="*/ 133350 w 1147420"/>
                <a:gd name="connsiteY105" fmla="*/ 578644 h 1145382"/>
                <a:gd name="connsiteX106" fmla="*/ 135731 w 1147420"/>
                <a:gd name="connsiteY106" fmla="*/ 571500 h 1145382"/>
                <a:gd name="connsiteX107" fmla="*/ 142875 w 1147420"/>
                <a:gd name="connsiteY107" fmla="*/ 569119 h 1145382"/>
                <a:gd name="connsiteX108" fmla="*/ 150019 w 1147420"/>
                <a:gd name="connsiteY108" fmla="*/ 564357 h 1145382"/>
                <a:gd name="connsiteX109" fmla="*/ 164306 w 1147420"/>
                <a:gd name="connsiteY109" fmla="*/ 559594 h 1145382"/>
                <a:gd name="connsiteX110" fmla="*/ 178594 w 1147420"/>
                <a:gd name="connsiteY110" fmla="*/ 552450 h 1145382"/>
                <a:gd name="connsiteX111" fmla="*/ 188119 w 1147420"/>
                <a:gd name="connsiteY111" fmla="*/ 481013 h 1145382"/>
                <a:gd name="connsiteX112" fmla="*/ 200025 w 1147420"/>
                <a:gd name="connsiteY112" fmla="*/ 447675 h 1145382"/>
                <a:gd name="connsiteX113" fmla="*/ 207169 w 1147420"/>
                <a:gd name="connsiteY113" fmla="*/ 445294 h 1145382"/>
                <a:gd name="connsiteX114" fmla="*/ 214313 w 1147420"/>
                <a:gd name="connsiteY114" fmla="*/ 431007 h 1145382"/>
                <a:gd name="connsiteX115" fmla="*/ 216694 w 1147420"/>
                <a:gd name="connsiteY115" fmla="*/ 414338 h 1145382"/>
                <a:gd name="connsiteX116" fmla="*/ 230981 w 1147420"/>
                <a:gd name="connsiteY116" fmla="*/ 404813 h 1145382"/>
                <a:gd name="connsiteX117" fmla="*/ 235744 w 1147420"/>
                <a:gd name="connsiteY117" fmla="*/ 390525 h 1145382"/>
                <a:gd name="connsiteX118" fmla="*/ 240506 w 1147420"/>
                <a:gd name="connsiteY118" fmla="*/ 383382 h 1145382"/>
                <a:gd name="connsiteX119" fmla="*/ 245269 w 1147420"/>
                <a:gd name="connsiteY119" fmla="*/ 371475 h 1145382"/>
                <a:gd name="connsiteX120" fmla="*/ 250031 w 1147420"/>
                <a:gd name="connsiteY120" fmla="*/ 364332 h 1145382"/>
                <a:gd name="connsiteX121" fmla="*/ 252413 w 1147420"/>
                <a:gd name="connsiteY121" fmla="*/ 357188 h 1145382"/>
                <a:gd name="connsiteX122" fmla="*/ 257175 w 1147420"/>
                <a:gd name="connsiteY122" fmla="*/ 350044 h 1145382"/>
                <a:gd name="connsiteX123" fmla="*/ 261938 w 1147420"/>
                <a:gd name="connsiteY123" fmla="*/ 335757 h 1145382"/>
                <a:gd name="connsiteX124" fmla="*/ 261938 w 1147420"/>
                <a:gd name="connsiteY124" fmla="*/ 259557 h 1145382"/>
                <a:gd name="connsiteX125" fmla="*/ 257175 w 1147420"/>
                <a:gd name="connsiteY125" fmla="*/ 245269 h 1145382"/>
                <a:gd name="connsiteX126" fmla="*/ 252413 w 1147420"/>
                <a:gd name="connsiteY126" fmla="*/ 238125 h 1145382"/>
                <a:gd name="connsiteX127" fmla="*/ 247650 w 1147420"/>
                <a:gd name="connsiteY127" fmla="*/ 216694 h 1145382"/>
                <a:gd name="connsiteX128" fmla="*/ 238125 w 1147420"/>
                <a:gd name="connsiteY128" fmla="*/ 209550 h 1145382"/>
                <a:gd name="connsiteX129" fmla="*/ 223838 w 1147420"/>
                <a:gd name="connsiteY129" fmla="*/ 204788 h 1145382"/>
                <a:gd name="connsiteX130" fmla="*/ 209550 w 1147420"/>
                <a:gd name="connsiteY130" fmla="*/ 192882 h 1145382"/>
                <a:gd name="connsiteX131" fmla="*/ 207169 w 1147420"/>
                <a:gd name="connsiteY131" fmla="*/ 185738 h 1145382"/>
                <a:gd name="connsiteX132" fmla="*/ 211931 w 1147420"/>
                <a:gd name="connsiteY132" fmla="*/ 152400 h 1145382"/>
                <a:gd name="connsiteX133" fmla="*/ 216694 w 1147420"/>
                <a:gd name="connsiteY133" fmla="*/ 145257 h 1145382"/>
                <a:gd name="connsiteX134" fmla="*/ 219075 w 1147420"/>
                <a:gd name="connsiteY134" fmla="*/ 123825 h 1145382"/>
                <a:gd name="connsiteX135" fmla="*/ 226219 w 1147420"/>
                <a:gd name="connsiteY135" fmla="*/ 119063 h 1145382"/>
                <a:gd name="connsiteX136" fmla="*/ 247650 w 1147420"/>
                <a:gd name="connsiteY136" fmla="*/ 109538 h 1145382"/>
                <a:gd name="connsiteX137" fmla="*/ 250031 w 1147420"/>
                <a:gd name="connsiteY137" fmla="*/ 88107 h 1145382"/>
                <a:gd name="connsiteX138" fmla="*/ 264319 w 1147420"/>
                <a:gd name="connsiteY138" fmla="*/ 83344 h 1145382"/>
                <a:gd name="connsiteX139" fmla="*/ 271463 w 1147420"/>
                <a:gd name="connsiteY139" fmla="*/ 80963 h 1145382"/>
                <a:gd name="connsiteX140" fmla="*/ 288131 w 1147420"/>
                <a:gd name="connsiteY140" fmla="*/ 76200 h 1145382"/>
                <a:gd name="connsiteX141" fmla="*/ 302419 w 1147420"/>
                <a:gd name="connsiteY141" fmla="*/ 69057 h 1145382"/>
                <a:gd name="connsiteX142" fmla="*/ 304800 w 1147420"/>
                <a:gd name="connsiteY142" fmla="*/ 54769 h 1145382"/>
                <a:gd name="connsiteX143" fmla="*/ 311944 w 1147420"/>
                <a:gd name="connsiteY143" fmla="*/ 50007 h 1145382"/>
                <a:gd name="connsiteX144" fmla="*/ 326231 w 1147420"/>
                <a:gd name="connsiteY144" fmla="*/ 45244 h 1145382"/>
                <a:gd name="connsiteX145" fmla="*/ 342900 w 1147420"/>
                <a:gd name="connsiteY145" fmla="*/ 40482 h 1145382"/>
                <a:gd name="connsiteX146" fmla="*/ 369094 w 1147420"/>
                <a:gd name="connsiteY146" fmla="*/ 38100 h 1145382"/>
                <a:gd name="connsiteX147" fmla="*/ 416719 w 1147420"/>
                <a:gd name="connsiteY147" fmla="*/ 35719 h 1145382"/>
                <a:gd name="connsiteX148" fmla="*/ 438150 w 1147420"/>
                <a:gd name="connsiteY148" fmla="*/ 28575 h 1145382"/>
                <a:gd name="connsiteX149" fmla="*/ 445294 w 1147420"/>
                <a:gd name="connsiteY149" fmla="*/ 26194 h 1145382"/>
                <a:gd name="connsiteX150" fmla="*/ 450056 w 1147420"/>
                <a:gd name="connsiteY150" fmla="*/ 11907 h 1145382"/>
                <a:gd name="connsiteX151" fmla="*/ 471488 w 1147420"/>
                <a:gd name="connsiteY151" fmla="*/ 4763 h 1145382"/>
                <a:gd name="connsiteX152" fmla="*/ 488156 w 1147420"/>
                <a:gd name="connsiteY152" fmla="*/ 0 h 1145382"/>
                <a:gd name="connsiteX153" fmla="*/ 531019 w 1147420"/>
                <a:gd name="connsiteY153" fmla="*/ 2382 h 1145382"/>
                <a:gd name="connsiteX154" fmla="*/ 540544 w 1147420"/>
                <a:gd name="connsiteY154" fmla="*/ 7144 h 1145382"/>
                <a:gd name="connsiteX155" fmla="*/ 547688 w 1147420"/>
                <a:gd name="connsiteY155" fmla="*/ 9525 h 1145382"/>
                <a:gd name="connsiteX156" fmla="*/ 554831 w 1147420"/>
                <a:gd name="connsiteY156" fmla="*/ 14288 h 1145382"/>
                <a:gd name="connsiteX157" fmla="*/ 561975 w 1147420"/>
                <a:gd name="connsiteY157" fmla="*/ 21432 h 1145382"/>
                <a:gd name="connsiteX158" fmla="*/ 576263 w 1147420"/>
                <a:gd name="connsiteY158" fmla="*/ 26194 h 1145382"/>
                <a:gd name="connsiteX159" fmla="*/ 583406 w 1147420"/>
                <a:gd name="connsiteY159" fmla="*/ 30957 h 1145382"/>
                <a:gd name="connsiteX160" fmla="*/ 607219 w 1147420"/>
                <a:gd name="connsiteY160" fmla="*/ 38100 h 1145382"/>
                <a:gd name="connsiteX161" fmla="*/ 631031 w 1147420"/>
                <a:gd name="connsiteY161" fmla="*/ 42863 h 1145382"/>
                <a:gd name="connsiteX162" fmla="*/ 638175 w 1147420"/>
                <a:gd name="connsiteY162" fmla="*/ 47625 h 1145382"/>
                <a:gd name="connsiteX163" fmla="*/ 642938 w 1147420"/>
                <a:gd name="connsiteY163" fmla="*/ 61913 h 1145382"/>
                <a:gd name="connsiteX164" fmla="*/ 652463 w 1147420"/>
                <a:gd name="connsiteY164" fmla="*/ 73819 h 1145382"/>
                <a:gd name="connsiteX165" fmla="*/ 695325 w 1147420"/>
                <a:gd name="connsiteY165" fmla="*/ 76200 h 1145382"/>
                <a:gd name="connsiteX166" fmla="*/ 702469 w 1147420"/>
                <a:gd name="connsiteY166" fmla="*/ 78582 h 1145382"/>
                <a:gd name="connsiteX167" fmla="*/ 716756 w 1147420"/>
                <a:gd name="connsiteY167" fmla="*/ 88107 h 1145382"/>
                <a:gd name="connsiteX168" fmla="*/ 731044 w 1147420"/>
                <a:gd name="connsiteY168" fmla="*/ 92869 h 1145382"/>
                <a:gd name="connsiteX169" fmla="*/ 738188 w 1147420"/>
                <a:gd name="connsiteY169" fmla="*/ 97632 h 1145382"/>
                <a:gd name="connsiteX170" fmla="*/ 745331 w 1147420"/>
                <a:gd name="connsiteY170" fmla="*/ 104775 h 1145382"/>
                <a:gd name="connsiteX171" fmla="*/ 759619 w 1147420"/>
                <a:gd name="connsiteY171" fmla="*/ 109538 h 1145382"/>
                <a:gd name="connsiteX172" fmla="*/ 776288 w 1147420"/>
                <a:gd name="connsiteY172" fmla="*/ 114300 h 1145382"/>
                <a:gd name="connsiteX173" fmla="*/ 892969 w 1147420"/>
                <a:gd name="connsiteY173" fmla="*/ 114300 h 1145382"/>
                <a:gd name="connsiteX174" fmla="*/ 897731 w 1147420"/>
                <a:gd name="connsiteY174" fmla="*/ 121444 h 1145382"/>
                <a:gd name="connsiteX175" fmla="*/ 909638 w 1147420"/>
                <a:gd name="connsiteY175" fmla="*/ 142875 h 1145382"/>
                <a:gd name="connsiteX176" fmla="*/ 923925 w 1147420"/>
                <a:gd name="connsiteY176" fmla="*/ 147638 h 1145382"/>
                <a:gd name="connsiteX177" fmla="*/ 931069 w 1147420"/>
                <a:gd name="connsiteY177" fmla="*/ 150019 h 1145382"/>
                <a:gd name="connsiteX178" fmla="*/ 942975 w 1147420"/>
                <a:gd name="connsiteY178" fmla="*/ 157163 h 1145382"/>
                <a:gd name="connsiteX179" fmla="*/ 954881 w 1147420"/>
                <a:gd name="connsiteY179" fmla="*/ 159544 h 1145382"/>
                <a:gd name="connsiteX180" fmla="*/ 985838 w 1147420"/>
                <a:gd name="connsiteY180" fmla="*/ 164307 h 1145382"/>
                <a:gd name="connsiteX181" fmla="*/ 995363 w 1147420"/>
                <a:gd name="connsiteY181" fmla="*/ 192882 h 1145382"/>
                <a:gd name="connsiteX182" fmla="*/ 997744 w 1147420"/>
                <a:gd name="connsiteY182" fmla="*/ 200025 h 1145382"/>
                <a:gd name="connsiteX183" fmla="*/ 1000125 w 1147420"/>
                <a:gd name="connsiteY183" fmla="*/ 209550 h 1145382"/>
                <a:gd name="connsiteX184" fmla="*/ 1002506 w 1147420"/>
                <a:gd name="connsiteY184" fmla="*/ 230982 h 1145382"/>
                <a:gd name="connsiteX185" fmla="*/ 1009650 w 1147420"/>
                <a:gd name="connsiteY185" fmla="*/ 254794 h 1145382"/>
                <a:gd name="connsiteX186" fmla="*/ 1016794 w 1147420"/>
                <a:gd name="connsiteY186" fmla="*/ 278607 h 1145382"/>
                <a:gd name="connsiteX187" fmla="*/ 1019175 w 1147420"/>
                <a:gd name="connsiteY187" fmla="*/ 285750 h 1145382"/>
                <a:gd name="connsiteX188" fmla="*/ 1031081 w 1147420"/>
                <a:gd name="connsiteY188" fmla="*/ 300038 h 1145382"/>
                <a:gd name="connsiteX189" fmla="*/ 1045369 w 1147420"/>
                <a:gd name="connsiteY189" fmla="*/ 292894 h 1145382"/>
                <a:gd name="connsiteX190" fmla="*/ 1059656 w 1147420"/>
                <a:gd name="connsiteY190" fmla="*/ 285750 h 1145382"/>
                <a:gd name="connsiteX191" fmla="*/ 1062038 w 1147420"/>
                <a:gd name="connsiteY191" fmla="*/ 269082 h 1145382"/>
                <a:gd name="connsiteX192" fmla="*/ 1085850 w 1147420"/>
                <a:gd name="connsiteY192" fmla="*/ 278607 h 1145382"/>
                <a:gd name="connsiteX193" fmla="*/ 1092994 w 1147420"/>
                <a:gd name="connsiteY193" fmla="*/ 304800 h 1145382"/>
                <a:gd name="connsiteX194" fmla="*/ 1083469 w 1147420"/>
                <a:gd name="connsiteY194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330994 w 1147420"/>
                <a:gd name="connsiteY73" fmla="*/ 1076325 h 1145382"/>
                <a:gd name="connsiteX74" fmla="*/ 73819 w 1147420"/>
                <a:gd name="connsiteY74" fmla="*/ 1085850 h 1145382"/>
                <a:gd name="connsiteX75" fmla="*/ 35719 w 1147420"/>
                <a:gd name="connsiteY75" fmla="*/ 1057275 h 1145382"/>
                <a:gd name="connsiteX76" fmla="*/ 30956 w 1147420"/>
                <a:gd name="connsiteY76" fmla="*/ 1042988 h 1145382"/>
                <a:gd name="connsiteX77" fmla="*/ 11906 w 1147420"/>
                <a:gd name="connsiteY77" fmla="*/ 1040607 h 1145382"/>
                <a:gd name="connsiteX78" fmla="*/ 4763 w 1147420"/>
                <a:gd name="connsiteY78" fmla="*/ 1038225 h 1145382"/>
                <a:gd name="connsiteX79" fmla="*/ 2381 w 1147420"/>
                <a:gd name="connsiteY79" fmla="*/ 1028700 h 1145382"/>
                <a:gd name="connsiteX80" fmla="*/ 0 w 1147420"/>
                <a:gd name="connsiteY80" fmla="*/ 1021557 h 1145382"/>
                <a:gd name="connsiteX81" fmla="*/ 2381 w 1147420"/>
                <a:gd name="connsiteY81" fmla="*/ 992982 h 1145382"/>
                <a:gd name="connsiteX82" fmla="*/ 23813 w 1147420"/>
                <a:gd name="connsiteY82" fmla="*/ 981075 h 1145382"/>
                <a:gd name="connsiteX83" fmla="*/ 30956 w 1147420"/>
                <a:gd name="connsiteY83" fmla="*/ 973932 h 1145382"/>
                <a:gd name="connsiteX84" fmla="*/ 35719 w 1147420"/>
                <a:gd name="connsiteY84" fmla="*/ 966788 h 1145382"/>
                <a:gd name="connsiteX85" fmla="*/ 42863 w 1147420"/>
                <a:gd name="connsiteY85" fmla="*/ 964407 h 1145382"/>
                <a:gd name="connsiteX86" fmla="*/ 71438 w 1147420"/>
                <a:gd name="connsiteY86" fmla="*/ 962025 h 1145382"/>
                <a:gd name="connsiteX87" fmla="*/ 80963 w 1147420"/>
                <a:gd name="connsiteY87" fmla="*/ 959644 h 1145382"/>
                <a:gd name="connsiteX88" fmla="*/ 88106 w 1147420"/>
                <a:gd name="connsiteY88" fmla="*/ 957263 h 1145382"/>
                <a:gd name="connsiteX89" fmla="*/ 154781 w 1147420"/>
                <a:gd name="connsiteY89" fmla="*/ 954882 h 1145382"/>
                <a:gd name="connsiteX90" fmla="*/ 159544 w 1147420"/>
                <a:gd name="connsiteY90" fmla="*/ 947738 h 1145382"/>
                <a:gd name="connsiteX91" fmla="*/ 161925 w 1147420"/>
                <a:gd name="connsiteY91" fmla="*/ 926307 h 1145382"/>
                <a:gd name="connsiteX92" fmla="*/ 176213 w 1147420"/>
                <a:gd name="connsiteY92" fmla="*/ 921544 h 1145382"/>
                <a:gd name="connsiteX93" fmla="*/ 183356 w 1147420"/>
                <a:gd name="connsiteY93" fmla="*/ 907257 h 1145382"/>
                <a:gd name="connsiteX94" fmla="*/ 188119 w 1147420"/>
                <a:gd name="connsiteY94" fmla="*/ 881063 h 1145382"/>
                <a:gd name="connsiteX95" fmla="*/ 188119 w 1147420"/>
                <a:gd name="connsiteY95" fmla="*/ 735807 h 1145382"/>
                <a:gd name="connsiteX96" fmla="*/ 190500 w 1147420"/>
                <a:gd name="connsiteY96" fmla="*/ 728663 h 1145382"/>
                <a:gd name="connsiteX97" fmla="*/ 185738 w 1147420"/>
                <a:gd name="connsiteY97" fmla="*/ 688182 h 1145382"/>
                <a:gd name="connsiteX98" fmla="*/ 171450 w 1147420"/>
                <a:gd name="connsiteY98" fmla="*/ 652463 h 1145382"/>
                <a:gd name="connsiteX99" fmla="*/ 157163 w 1147420"/>
                <a:gd name="connsiteY99" fmla="*/ 642938 h 1145382"/>
                <a:gd name="connsiteX100" fmla="*/ 152400 w 1147420"/>
                <a:gd name="connsiteY100" fmla="*/ 635794 h 1145382"/>
                <a:gd name="connsiteX101" fmla="*/ 145256 w 1147420"/>
                <a:gd name="connsiteY101" fmla="*/ 621507 h 1145382"/>
                <a:gd name="connsiteX102" fmla="*/ 138113 w 1147420"/>
                <a:gd name="connsiteY102" fmla="*/ 619125 h 1145382"/>
                <a:gd name="connsiteX103" fmla="*/ 133350 w 1147420"/>
                <a:gd name="connsiteY103" fmla="*/ 611982 h 1145382"/>
                <a:gd name="connsiteX104" fmla="*/ 133350 w 1147420"/>
                <a:gd name="connsiteY104" fmla="*/ 578644 h 1145382"/>
                <a:gd name="connsiteX105" fmla="*/ 135731 w 1147420"/>
                <a:gd name="connsiteY105" fmla="*/ 571500 h 1145382"/>
                <a:gd name="connsiteX106" fmla="*/ 142875 w 1147420"/>
                <a:gd name="connsiteY106" fmla="*/ 569119 h 1145382"/>
                <a:gd name="connsiteX107" fmla="*/ 150019 w 1147420"/>
                <a:gd name="connsiteY107" fmla="*/ 564357 h 1145382"/>
                <a:gd name="connsiteX108" fmla="*/ 164306 w 1147420"/>
                <a:gd name="connsiteY108" fmla="*/ 559594 h 1145382"/>
                <a:gd name="connsiteX109" fmla="*/ 178594 w 1147420"/>
                <a:gd name="connsiteY109" fmla="*/ 552450 h 1145382"/>
                <a:gd name="connsiteX110" fmla="*/ 188119 w 1147420"/>
                <a:gd name="connsiteY110" fmla="*/ 481013 h 1145382"/>
                <a:gd name="connsiteX111" fmla="*/ 200025 w 1147420"/>
                <a:gd name="connsiteY111" fmla="*/ 447675 h 1145382"/>
                <a:gd name="connsiteX112" fmla="*/ 207169 w 1147420"/>
                <a:gd name="connsiteY112" fmla="*/ 445294 h 1145382"/>
                <a:gd name="connsiteX113" fmla="*/ 214313 w 1147420"/>
                <a:gd name="connsiteY113" fmla="*/ 431007 h 1145382"/>
                <a:gd name="connsiteX114" fmla="*/ 216694 w 1147420"/>
                <a:gd name="connsiteY114" fmla="*/ 414338 h 1145382"/>
                <a:gd name="connsiteX115" fmla="*/ 230981 w 1147420"/>
                <a:gd name="connsiteY115" fmla="*/ 404813 h 1145382"/>
                <a:gd name="connsiteX116" fmla="*/ 235744 w 1147420"/>
                <a:gd name="connsiteY116" fmla="*/ 390525 h 1145382"/>
                <a:gd name="connsiteX117" fmla="*/ 240506 w 1147420"/>
                <a:gd name="connsiteY117" fmla="*/ 383382 h 1145382"/>
                <a:gd name="connsiteX118" fmla="*/ 245269 w 1147420"/>
                <a:gd name="connsiteY118" fmla="*/ 371475 h 1145382"/>
                <a:gd name="connsiteX119" fmla="*/ 250031 w 1147420"/>
                <a:gd name="connsiteY119" fmla="*/ 364332 h 1145382"/>
                <a:gd name="connsiteX120" fmla="*/ 252413 w 1147420"/>
                <a:gd name="connsiteY120" fmla="*/ 357188 h 1145382"/>
                <a:gd name="connsiteX121" fmla="*/ 257175 w 1147420"/>
                <a:gd name="connsiteY121" fmla="*/ 350044 h 1145382"/>
                <a:gd name="connsiteX122" fmla="*/ 261938 w 1147420"/>
                <a:gd name="connsiteY122" fmla="*/ 335757 h 1145382"/>
                <a:gd name="connsiteX123" fmla="*/ 261938 w 1147420"/>
                <a:gd name="connsiteY123" fmla="*/ 259557 h 1145382"/>
                <a:gd name="connsiteX124" fmla="*/ 257175 w 1147420"/>
                <a:gd name="connsiteY124" fmla="*/ 245269 h 1145382"/>
                <a:gd name="connsiteX125" fmla="*/ 252413 w 1147420"/>
                <a:gd name="connsiteY125" fmla="*/ 238125 h 1145382"/>
                <a:gd name="connsiteX126" fmla="*/ 247650 w 1147420"/>
                <a:gd name="connsiteY126" fmla="*/ 216694 h 1145382"/>
                <a:gd name="connsiteX127" fmla="*/ 238125 w 1147420"/>
                <a:gd name="connsiteY127" fmla="*/ 209550 h 1145382"/>
                <a:gd name="connsiteX128" fmla="*/ 223838 w 1147420"/>
                <a:gd name="connsiteY128" fmla="*/ 204788 h 1145382"/>
                <a:gd name="connsiteX129" fmla="*/ 209550 w 1147420"/>
                <a:gd name="connsiteY129" fmla="*/ 192882 h 1145382"/>
                <a:gd name="connsiteX130" fmla="*/ 207169 w 1147420"/>
                <a:gd name="connsiteY130" fmla="*/ 185738 h 1145382"/>
                <a:gd name="connsiteX131" fmla="*/ 211931 w 1147420"/>
                <a:gd name="connsiteY131" fmla="*/ 152400 h 1145382"/>
                <a:gd name="connsiteX132" fmla="*/ 216694 w 1147420"/>
                <a:gd name="connsiteY132" fmla="*/ 145257 h 1145382"/>
                <a:gd name="connsiteX133" fmla="*/ 219075 w 1147420"/>
                <a:gd name="connsiteY133" fmla="*/ 123825 h 1145382"/>
                <a:gd name="connsiteX134" fmla="*/ 226219 w 1147420"/>
                <a:gd name="connsiteY134" fmla="*/ 119063 h 1145382"/>
                <a:gd name="connsiteX135" fmla="*/ 247650 w 1147420"/>
                <a:gd name="connsiteY135" fmla="*/ 109538 h 1145382"/>
                <a:gd name="connsiteX136" fmla="*/ 250031 w 1147420"/>
                <a:gd name="connsiteY136" fmla="*/ 88107 h 1145382"/>
                <a:gd name="connsiteX137" fmla="*/ 264319 w 1147420"/>
                <a:gd name="connsiteY137" fmla="*/ 83344 h 1145382"/>
                <a:gd name="connsiteX138" fmla="*/ 271463 w 1147420"/>
                <a:gd name="connsiteY138" fmla="*/ 80963 h 1145382"/>
                <a:gd name="connsiteX139" fmla="*/ 288131 w 1147420"/>
                <a:gd name="connsiteY139" fmla="*/ 76200 h 1145382"/>
                <a:gd name="connsiteX140" fmla="*/ 302419 w 1147420"/>
                <a:gd name="connsiteY140" fmla="*/ 69057 h 1145382"/>
                <a:gd name="connsiteX141" fmla="*/ 304800 w 1147420"/>
                <a:gd name="connsiteY141" fmla="*/ 54769 h 1145382"/>
                <a:gd name="connsiteX142" fmla="*/ 311944 w 1147420"/>
                <a:gd name="connsiteY142" fmla="*/ 50007 h 1145382"/>
                <a:gd name="connsiteX143" fmla="*/ 326231 w 1147420"/>
                <a:gd name="connsiteY143" fmla="*/ 45244 h 1145382"/>
                <a:gd name="connsiteX144" fmla="*/ 342900 w 1147420"/>
                <a:gd name="connsiteY144" fmla="*/ 40482 h 1145382"/>
                <a:gd name="connsiteX145" fmla="*/ 369094 w 1147420"/>
                <a:gd name="connsiteY145" fmla="*/ 38100 h 1145382"/>
                <a:gd name="connsiteX146" fmla="*/ 416719 w 1147420"/>
                <a:gd name="connsiteY146" fmla="*/ 35719 h 1145382"/>
                <a:gd name="connsiteX147" fmla="*/ 438150 w 1147420"/>
                <a:gd name="connsiteY147" fmla="*/ 28575 h 1145382"/>
                <a:gd name="connsiteX148" fmla="*/ 445294 w 1147420"/>
                <a:gd name="connsiteY148" fmla="*/ 26194 h 1145382"/>
                <a:gd name="connsiteX149" fmla="*/ 450056 w 1147420"/>
                <a:gd name="connsiteY149" fmla="*/ 11907 h 1145382"/>
                <a:gd name="connsiteX150" fmla="*/ 471488 w 1147420"/>
                <a:gd name="connsiteY150" fmla="*/ 4763 h 1145382"/>
                <a:gd name="connsiteX151" fmla="*/ 488156 w 1147420"/>
                <a:gd name="connsiteY151" fmla="*/ 0 h 1145382"/>
                <a:gd name="connsiteX152" fmla="*/ 531019 w 1147420"/>
                <a:gd name="connsiteY152" fmla="*/ 2382 h 1145382"/>
                <a:gd name="connsiteX153" fmla="*/ 540544 w 1147420"/>
                <a:gd name="connsiteY153" fmla="*/ 7144 h 1145382"/>
                <a:gd name="connsiteX154" fmla="*/ 547688 w 1147420"/>
                <a:gd name="connsiteY154" fmla="*/ 9525 h 1145382"/>
                <a:gd name="connsiteX155" fmla="*/ 554831 w 1147420"/>
                <a:gd name="connsiteY155" fmla="*/ 14288 h 1145382"/>
                <a:gd name="connsiteX156" fmla="*/ 561975 w 1147420"/>
                <a:gd name="connsiteY156" fmla="*/ 21432 h 1145382"/>
                <a:gd name="connsiteX157" fmla="*/ 576263 w 1147420"/>
                <a:gd name="connsiteY157" fmla="*/ 26194 h 1145382"/>
                <a:gd name="connsiteX158" fmla="*/ 583406 w 1147420"/>
                <a:gd name="connsiteY158" fmla="*/ 30957 h 1145382"/>
                <a:gd name="connsiteX159" fmla="*/ 607219 w 1147420"/>
                <a:gd name="connsiteY159" fmla="*/ 38100 h 1145382"/>
                <a:gd name="connsiteX160" fmla="*/ 631031 w 1147420"/>
                <a:gd name="connsiteY160" fmla="*/ 42863 h 1145382"/>
                <a:gd name="connsiteX161" fmla="*/ 638175 w 1147420"/>
                <a:gd name="connsiteY161" fmla="*/ 47625 h 1145382"/>
                <a:gd name="connsiteX162" fmla="*/ 642938 w 1147420"/>
                <a:gd name="connsiteY162" fmla="*/ 61913 h 1145382"/>
                <a:gd name="connsiteX163" fmla="*/ 652463 w 1147420"/>
                <a:gd name="connsiteY163" fmla="*/ 73819 h 1145382"/>
                <a:gd name="connsiteX164" fmla="*/ 695325 w 1147420"/>
                <a:gd name="connsiteY164" fmla="*/ 76200 h 1145382"/>
                <a:gd name="connsiteX165" fmla="*/ 702469 w 1147420"/>
                <a:gd name="connsiteY165" fmla="*/ 78582 h 1145382"/>
                <a:gd name="connsiteX166" fmla="*/ 716756 w 1147420"/>
                <a:gd name="connsiteY166" fmla="*/ 88107 h 1145382"/>
                <a:gd name="connsiteX167" fmla="*/ 731044 w 1147420"/>
                <a:gd name="connsiteY167" fmla="*/ 92869 h 1145382"/>
                <a:gd name="connsiteX168" fmla="*/ 738188 w 1147420"/>
                <a:gd name="connsiteY168" fmla="*/ 97632 h 1145382"/>
                <a:gd name="connsiteX169" fmla="*/ 745331 w 1147420"/>
                <a:gd name="connsiteY169" fmla="*/ 104775 h 1145382"/>
                <a:gd name="connsiteX170" fmla="*/ 759619 w 1147420"/>
                <a:gd name="connsiteY170" fmla="*/ 109538 h 1145382"/>
                <a:gd name="connsiteX171" fmla="*/ 776288 w 1147420"/>
                <a:gd name="connsiteY171" fmla="*/ 114300 h 1145382"/>
                <a:gd name="connsiteX172" fmla="*/ 892969 w 1147420"/>
                <a:gd name="connsiteY172" fmla="*/ 114300 h 1145382"/>
                <a:gd name="connsiteX173" fmla="*/ 897731 w 1147420"/>
                <a:gd name="connsiteY173" fmla="*/ 121444 h 1145382"/>
                <a:gd name="connsiteX174" fmla="*/ 909638 w 1147420"/>
                <a:gd name="connsiteY174" fmla="*/ 142875 h 1145382"/>
                <a:gd name="connsiteX175" fmla="*/ 923925 w 1147420"/>
                <a:gd name="connsiteY175" fmla="*/ 147638 h 1145382"/>
                <a:gd name="connsiteX176" fmla="*/ 931069 w 1147420"/>
                <a:gd name="connsiteY176" fmla="*/ 150019 h 1145382"/>
                <a:gd name="connsiteX177" fmla="*/ 942975 w 1147420"/>
                <a:gd name="connsiteY177" fmla="*/ 157163 h 1145382"/>
                <a:gd name="connsiteX178" fmla="*/ 954881 w 1147420"/>
                <a:gd name="connsiteY178" fmla="*/ 159544 h 1145382"/>
                <a:gd name="connsiteX179" fmla="*/ 985838 w 1147420"/>
                <a:gd name="connsiteY179" fmla="*/ 164307 h 1145382"/>
                <a:gd name="connsiteX180" fmla="*/ 995363 w 1147420"/>
                <a:gd name="connsiteY180" fmla="*/ 192882 h 1145382"/>
                <a:gd name="connsiteX181" fmla="*/ 997744 w 1147420"/>
                <a:gd name="connsiteY181" fmla="*/ 200025 h 1145382"/>
                <a:gd name="connsiteX182" fmla="*/ 1000125 w 1147420"/>
                <a:gd name="connsiteY182" fmla="*/ 209550 h 1145382"/>
                <a:gd name="connsiteX183" fmla="*/ 1002506 w 1147420"/>
                <a:gd name="connsiteY183" fmla="*/ 230982 h 1145382"/>
                <a:gd name="connsiteX184" fmla="*/ 1009650 w 1147420"/>
                <a:gd name="connsiteY184" fmla="*/ 254794 h 1145382"/>
                <a:gd name="connsiteX185" fmla="*/ 1016794 w 1147420"/>
                <a:gd name="connsiteY185" fmla="*/ 278607 h 1145382"/>
                <a:gd name="connsiteX186" fmla="*/ 1019175 w 1147420"/>
                <a:gd name="connsiteY186" fmla="*/ 285750 h 1145382"/>
                <a:gd name="connsiteX187" fmla="*/ 1031081 w 1147420"/>
                <a:gd name="connsiteY187" fmla="*/ 300038 h 1145382"/>
                <a:gd name="connsiteX188" fmla="*/ 1045369 w 1147420"/>
                <a:gd name="connsiteY188" fmla="*/ 292894 h 1145382"/>
                <a:gd name="connsiteX189" fmla="*/ 1059656 w 1147420"/>
                <a:gd name="connsiteY189" fmla="*/ 285750 h 1145382"/>
                <a:gd name="connsiteX190" fmla="*/ 1062038 w 1147420"/>
                <a:gd name="connsiteY190" fmla="*/ 269082 h 1145382"/>
                <a:gd name="connsiteX191" fmla="*/ 1085850 w 1147420"/>
                <a:gd name="connsiteY191" fmla="*/ 278607 h 1145382"/>
                <a:gd name="connsiteX192" fmla="*/ 1092994 w 1147420"/>
                <a:gd name="connsiteY192" fmla="*/ 304800 h 1145382"/>
                <a:gd name="connsiteX193" fmla="*/ 1083469 w 1147420"/>
                <a:gd name="connsiteY193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330994 w 1147420"/>
                <a:gd name="connsiteY73" fmla="*/ 1076325 h 1145382"/>
                <a:gd name="connsiteX74" fmla="*/ 73819 w 1147420"/>
                <a:gd name="connsiteY74" fmla="*/ 1085850 h 1145382"/>
                <a:gd name="connsiteX75" fmla="*/ 35719 w 1147420"/>
                <a:gd name="connsiteY75" fmla="*/ 1057275 h 1145382"/>
                <a:gd name="connsiteX76" fmla="*/ 30956 w 1147420"/>
                <a:gd name="connsiteY76" fmla="*/ 1042988 h 1145382"/>
                <a:gd name="connsiteX77" fmla="*/ 11906 w 1147420"/>
                <a:gd name="connsiteY77" fmla="*/ 1040607 h 1145382"/>
                <a:gd name="connsiteX78" fmla="*/ 4763 w 1147420"/>
                <a:gd name="connsiteY78" fmla="*/ 1038225 h 1145382"/>
                <a:gd name="connsiteX79" fmla="*/ 2381 w 1147420"/>
                <a:gd name="connsiteY79" fmla="*/ 1028700 h 1145382"/>
                <a:gd name="connsiteX80" fmla="*/ 0 w 1147420"/>
                <a:gd name="connsiteY80" fmla="*/ 1021557 h 1145382"/>
                <a:gd name="connsiteX81" fmla="*/ 2381 w 1147420"/>
                <a:gd name="connsiteY81" fmla="*/ 992982 h 1145382"/>
                <a:gd name="connsiteX82" fmla="*/ 23813 w 1147420"/>
                <a:gd name="connsiteY82" fmla="*/ 981075 h 1145382"/>
                <a:gd name="connsiteX83" fmla="*/ 30956 w 1147420"/>
                <a:gd name="connsiteY83" fmla="*/ 973932 h 1145382"/>
                <a:gd name="connsiteX84" fmla="*/ 35719 w 1147420"/>
                <a:gd name="connsiteY84" fmla="*/ 966788 h 1145382"/>
                <a:gd name="connsiteX85" fmla="*/ 42863 w 1147420"/>
                <a:gd name="connsiteY85" fmla="*/ 964407 h 1145382"/>
                <a:gd name="connsiteX86" fmla="*/ 71438 w 1147420"/>
                <a:gd name="connsiteY86" fmla="*/ 962025 h 1145382"/>
                <a:gd name="connsiteX87" fmla="*/ 80963 w 1147420"/>
                <a:gd name="connsiteY87" fmla="*/ 959644 h 1145382"/>
                <a:gd name="connsiteX88" fmla="*/ 88106 w 1147420"/>
                <a:gd name="connsiteY88" fmla="*/ 957263 h 1145382"/>
                <a:gd name="connsiteX89" fmla="*/ 154781 w 1147420"/>
                <a:gd name="connsiteY89" fmla="*/ 954882 h 1145382"/>
                <a:gd name="connsiteX90" fmla="*/ 159544 w 1147420"/>
                <a:gd name="connsiteY90" fmla="*/ 947738 h 1145382"/>
                <a:gd name="connsiteX91" fmla="*/ 161925 w 1147420"/>
                <a:gd name="connsiteY91" fmla="*/ 926307 h 1145382"/>
                <a:gd name="connsiteX92" fmla="*/ 176213 w 1147420"/>
                <a:gd name="connsiteY92" fmla="*/ 921544 h 1145382"/>
                <a:gd name="connsiteX93" fmla="*/ 183356 w 1147420"/>
                <a:gd name="connsiteY93" fmla="*/ 907257 h 1145382"/>
                <a:gd name="connsiteX94" fmla="*/ 188119 w 1147420"/>
                <a:gd name="connsiteY94" fmla="*/ 881063 h 1145382"/>
                <a:gd name="connsiteX95" fmla="*/ 188119 w 1147420"/>
                <a:gd name="connsiteY95" fmla="*/ 735807 h 1145382"/>
                <a:gd name="connsiteX96" fmla="*/ 190500 w 1147420"/>
                <a:gd name="connsiteY96" fmla="*/ 728663 h 1145382"/>
                <a:gd name="connsiteX97" fmla="*/ 185738 w 1147420"/>
                <a:gd name="connsiteY97" fmla="*/ 688182 h 1145382"/>
                <a:gd name="connsiteX98" fmla="*/ 157163 w 1147420"/>
                <a:gd name="connsiteY98" fmla="*/ 642938 h 1145382"/>
                <a:gd name="connsiteX99" fmla="*/ 152400 w 1147420"/>
                <a:gd name="connsiteY99" fmla="*/ 635794 h 1145382"/>
                <a:gd name="connsiteX100" fmla="*/ 145256 w 1147420"/>
                <a:gd name="connsiteY100" fmla="*/ 621507 h 1145382"/>
                <a:gd name="connsiteX101" fmla="*/ 138113 w 1147420"/>
                <a:gd name="connsiteY101" fmla="*/ 619125 h 1145382"/>
                <a:gd name="connsiteX102" fmla="*/ 133350 w 1147420"/>
                <a:gd name="connsiteY102" fmla="*/ 611982 h 1145382"/>
                <a:gd name="connsiteX103" fmla="*/ 133350 w 1147420"/>
                <a:gd name="connsiteY103" fmla="*/ 578644 h 1145382"/>
                <a:gd name="connsiteX104" fmla="*/ 135731 w 1147420"/>
                <a:gd name="connsiteY104" fmla="*/ 571500 h 1145382"/>
                <a:gd name="connsiteX105" fmla="*/ 142875 w 1147420"/>
                <a:gd name="connsiteY105" fmla="*/ 569119 h 1145382"/>
                <a:gd name="connsiteX106" fmla="*/ 150019 w 1147420"/>
                <a:gd name="connsiteY106" fmla="*/ 564357 h 1145382"/>
                <a:gd name="connsiteX107" fmla="*/ 164306 w 1147420"/>
                <a:gd name="connsiteY107" fmla="*/ 559594 h 1145382"/>
                <a:gd name="connsiteX108" fmla="*/ 178594 w 1147420"/>
                <a:gd name="connsiteY108" fmla="*/ 552450 h 1145382"/>
                <a:gd name="connsiteX109" fmla="*/ 188119 w 1147420"/>
                <a:gd name="connsiteY109" fmla="*/ 481013 h 1145382"/>
                <a:gd name="connsiteX110" fmla="*/ 200025 w 1147420"/>
                <a:gd name="connsiteY110" fmla="*/ 447675 h 1145382"/>
                <a:gd name="connsiteX111" fmla="*/ 207169 w 1147420"/>
                <a:gd name="connsiteY111" fmla="*/ 445294 h 1145382"/>
                <a:gd name="connsiteX112" fmla="*/ 214313 w 1147420"/>
                <a:gd name="connsiteY112" fmla="*/ 431007 h 1145382"/>
                <a:gd name="connsiteX113" fmla="*/ 216694 w 1147420"/>
                <a:gd name="connsiteY113" fmla="*/ 414338 h 1145382"/>
                <a:gd name="connsiteX114" fmla="*/ 230981 w 1147420"/>
                <a:gd name="connsiteY114" fmla="*/ 404813 h 1145382"/>
                <a:gd name="connsiteX115" fmla="*/ 235744 w 1147420"/>
                <a:gd name="connsiteY115" fmla="*/ 390525 h 1145382"/>
                <a:gd name="connsiteX116" fmla="*/ 240506 w 1147420"/>
                <a:gd name="connsiteY116" fmla="*/ 383382 h 1145382"/>
                <a:gd name="connsiteX117" fmla="*/ 245269 w 1147420"/>
                <a:gd name="connsiteY117" fmla="*/ 371475 h 1145382"/>
                <a:gd name="connsiteX118" fmla="*/ 250031 w 1147420"/>
                <a:gd name="connsiteY118" fmla="*/ 364332 h 1145382"/>
                <a:gd name="connsiteX119" fmla="*/ 252413 w 1147420"/>
                <a:gd name="connsiteY119" fmla="*/ 357188 h 1145382"/>
                <a:gd name="connsiteX120" fmla="*/ 257175 w 1147420"/>
                <a:gd name="connsiteY120" fmla="*/ 350044 h 1145382"/>
                <a:gd name="connsiteX121" fmla="*/ 261938 w 1147420"/>
                <a:gd name="connsiteY121" fmla="*/ 335757 h 1145382"/>
                <a:gd name="connsiteX122" fmla="*/ 261938 w 1147420"/>
                <a:gd name="connsiteY122" fmla="*/ 259557 h 1145382"/>
                <a:gd name="connsiteX123" fmla="*/ 257175 w 1147420"/>
                <a:gd name="connsiteY123" fmla="*/ 245269 h 1145382"/>
                <a:gd name="connsiteX124" fmla="*/ 252413 w 1147420"/>
                <a:gd name="connsiteY124" fmla="*/ 238125 h 1145382"/>
                <a:gd name="connsiteX125" fmla="*/ 247650 w 1147420"/>
                <a:gd name="connsiteY125" fmla="*/ 216694 h 1145382"/>
                <a:gd name="connsiteX126" fmla="*/ 238125 w 1147420"/>
                <a:gd name="connsiteY126" fmla="*/ 209550 h 1145382"/>
                <a:gd name="connsiteX127" fmla="*/ 223838 w 1147420"/>
                <a:gd name="connsiteY127" fmla="*/ 204788 h 1145382"/>
                <a:gd name="connsiteX128" fmla="*/ 209550 w 1147420"/>
                <a:gd name="connsiteY128" fmla="*/ 192882 h 1145382"/>
                <a:gd name="connsiteX129" fmla="*/ 207169 w 1147420"/>
                <a:gd name="connsiteY129" fmla="*/ 185738 h 1145382"/>
                <a:gd name="connsiteX130" fmla="*/ 211931 w 1147420"/>
                <a:gd name="connsiteY130" fmla="*/ 152400 h 1145382"/>
                <a:gd name="connsiteX131" fmla="*/ 216694 w 1147420"/>
                <a:gd name="connsiteY131" fmla="*/ 145257 h 1145382"/>
                <a:gd name="connsiteX132" fmla="*/ 219075 w 1147420"/>
                <a:gd name="connsiteY132" fmla="*/ 123825 h 1145382"/>
                <a:gd name="connsiteX133" fmla="*/ 226219 w 1147420"/>
                <a:gd name="connsiteY133" fmla="*/ 119063 h 1145382"/>
                <a:gd name="connsiteX134" fmla="*/ 247650 w 1147420"/>
                <a:gd name="connsiteY134" fmla="*/ 109538 h 1145382"/>
                <a:gd name="connsiteX135" fmla="*/ 250031 w 1147420"/>
                <a:gd name="connsiteY135" fmla="*/ 88107 h 1145382"/>
                <a:gd name="connsiteX136" fmla="*/ 264319 w 1147420"/>
                <a:gd name="connsiteY136" fmla="*/ 83344 h 1145382"/>
                <a:gd name="connsiteX137" fmla="*/ 271463 w 1147420"/>
                <a:gd name="connsiteY137" fmla="*/ 80963 h 1145382"/>
                <a:gd name="connsiteX138" fmla="*/ 288131 w 1147420"/>
                <a:gd name="connsiteY138" fmla="*/ 76200 h 1145382"/>
                <a:gd name="connsiteX139" fmla="*/ 302419 w 1147420"/>
                <a:gd name="connsiteY139" fmla="*/ 69057 h 1145382"/>
                <a:gd name="connsiteX140" fmla="*/ 304800 w 1147420"/>
                <a:gd name="connsiteY140" fmla="*/ 54769 h 1145382"/>
                <a:gd name="connsiteX141" fmla="*/ 311944 w 1147420"/>
                <a:gd name="connsiteY141" fmla="*/ 50007 h 1145382"/>
                <a:gd name="connsiteX142" fmla="*/ 326231 w 1147420"/>
                <a:gd name="connsiteY142" fmla="*/ 45244 h 1145382"/>
                <a:gd name="connsiteX143" fmla="*/ 342900 w 1147420"/>
                <a:gd name="connsiteY143" fmla="*/ 40482 h 1145382"/>
                <a:gd name="connsiteX144" fmla="*/ 369094 w 1147420"/>
                <a:gd name="connsiteY144" fmla="*/ 38100 h 1145382"/>
                <a:gd name="connsiteX145" fmla="*/ 416719 w 1147420"/>
                <a:gd name="connsiteY145" fmla="*/ 35719 h 1145382"/>
                <a:gd name="connsiteX146" fmla="*/ 438150 w 1147420"/>
                <a:gd name="connsiteY146" fmla="*/ 28575 h 1145382"/>
                <a:gd name="connsiteX147" fmla="*/ 445294 w 1147420"/>
                <a:gd name="connsiteY147" fmla="*/ 26194 h 1145382"/>
                <a:gd name="connsiteX148" fmla="*/ 450056 w 1147420"/>
                <a:gd name="connsiteY148" fmla="*/ 11907 h 1145382"/>
                <a:gd name="connsiteX149" fmla="*/ 471488 w 1147420"/>
                <a:gd name="connsiteY149" fmla="*/ 4763 h 1145382"/>
                <a:gd name="connsiteX150" fmla="*/ 488156 w 1147420"/>
                <a:gd name="connsiteY150" fmla="*/ 0 h 1145382"/>
                <a:gd name="connsiteX151" fmla="*/ 531019 w 1147420"/>
                <a:gd name="connsiteY151" fmla="*/ 2382 h 1145382"/>
                <a:gd name="connsiteX152" fmla="*/ 540544 w 1147420"/>
                <a:gd name="connsiteY152" fmla="*/ 7144 h 1145382"/>
                <a:gd name="connsiteX153" fmla="*/ 547688 w 1147420"/>
                <a:gd name="connsiteY153" fmla="*/ 9525 h 1145382"/>
                <a:gd name="connsiteX154" fmla="*/ 554831 w 1147420"/>
                <a:gd name="connsiteY154" fmla="*/ 14288 h 1145382"/>
                <a:gd name="connsiteX155" fmla="*/ 561975 w 1147420"/>
                <a:gd name="connsiteY155" fmla="*/ 21432 h 1145382"/>
                <a:gd name="connsiteX156" fmla="*/ 576263 w 1147420"/>
                <a:gd name="connsiteY156" fmla="*/ 26194 h 1145382"/>
                <a:gd name="connsiteX157" fmla="*/ 583406 w 1147420"/>
                <a:gd name="connsiteY157" fmla="*/ 30957 h 1145382"/>
                <a:gd name="connsiteX158" fmla="*/ 607219 w 1147420"/>
                <a:gd name="connsiteY158" fmla="*/ 38100 h 1145382"/>
                <a:gd name="connsiteX159" fmla="*/ 631031 w 1147420"/>
                <a:gd name="connsiteY159" fmla="*/ 42863 h 1145382"/>
                <a:gd name="connsiteX160" fmla="*/ 638175 w 1147420"/>
                <a:gd name="connsiteY160" fmla="*/ 47625 h 1145382"/>
                <a:gd name="connsiteX161" fmla="*/ 642938 w 1147420"/>
                <a:gd name="connsiteY161" fmla="*/ 61913 h 1145382"/>
                <a:gd name="connsiteX162" fmla="*/ 652463 w 1147420"/>
                <a:gd name="connsiteY162" fmla="*/ 73819 h 1145382"/>
                <a:gd name="connsiteX163" fmla="*/ 695325 w 1147420"/>
                <a:gd name="connsiteY163" fmla="*/ 76200 h 1145382"/>
                <a:gd name="connsiteX164" fmla="*/ 702469 w 1147420"/>
                <a:gd name="connsiteY164" fmla="*/ 78582 h 1145382"/>
                <a:gd name="connsiteX165" fmla="*/ 716756 w 1147420"/>
                <a:gd name="connsiteY165" fmla="*/ 88107 h 1145382"/>
                <a:gd name="connsiteX166" fmla="*/ 731044 w 1147420"/>
                <a:gd name="connsiteY166" fmla="*/ 92869 h 1145382"/>
                <a:gd name="connsiteX167" fmla="*/ 738188 w 1147420"/>
                <a:gd name="connsiteY167" fmla="*/ 97632 h 1145382"/>
                <a:gd name="connsiteX168" fmla="*/ 745331 w 1147420"/>
                <a:gd name="connsiteY168" fmla="*/ 104775 h 1145382"/>
                <a:gd name="connsiteX169" fmla="*/ 759619 w 1147420"/>
                <a:gd name="connsiteY169" fmla="*/ 109538 h 1145382"/>
                <a:gd name="connsiteX170" fmla="*/ 776288 w 1147420"/>
                <a:gd name="connsiteY170" fmla="*/ 114300 h 1145382"/>
                <a:gd name="connsiteX171" fmla="*/ 892969 w 1147420"/>
                <a:gd name="connsiteY171" fmla="*/ 114300 h 1145382"/>
                <a:gd name="connsiteX172" fmla="*/ 897731 w 1147420"/>
                <a:gd name="connsiteY172" fmla="*/ 121444 h 1145382"/>
                <a:gd name="connsiteX173" fmla="*/ 909638 w 1147420"/>
                <a:gd name="connsiteY173" fmla="*/ 142875 h 1145382"/>
                <a:gd name="connsiteX174" fmla="*/ 923925 w 1147420"/>
                <a:gd name="connsiteY174" fmla="*/ 147638 h 1145382"/>
                <a:gd name="connsiteX175" fmla="*/ 931069 w 1147420"/>
                <a:gd name="connsiteY175" fmla="*/ 150019 h 1145382"/>
                <a:gd name="connsiteX176" fmla="*/ 942975 w 1147420"/>
                <a:gd name="connsiteY176" fmla="*/ 157163 h 1145382"/>
                <a:gd name="connsiteX177" fmla="*/ 954881 w 1147420"/>
                <a:gd name="connsiteY177" fmla="*/ 159544 h 1145382"/>
                <a:gd name="connsiteX178" fmla="*/ 985838 w 1147420"/>
                <a:gd name="connsiteY178" fmla="*/ 164307 h 1145382"/>
                <a:gd name="connsiteX179" fmla="*/ 995363 w 1147420"/>
                <a:gd name="connsiteY179" fmla="*/ 192882 h 1145382"/>
                <a:gd name="connsiteX180" fmla="*/ 997744 w 1147420"/>
                <a:gd name="connsiteY180" fmla="*/ 200025 h 1145382"/>
                <a:gd name="connsiteX181" fmla="*/ 1000125 w 1147420"/>
                <a:gd name="connsiteY181" fmla="*/ 209550 h 1145382"/>
                <a:gd name="connsiteX182" fmla="*/ 1002506 w 1147420"/>
                <a:gd name="connsiteY182" fmla="*/ 230982 h 1145382"/>
                <a:gd name="connsiteX183" fmla="*/ 1009650 w 1147420"/>
                <a:gd name="connsiteY183" fmla="*/ 254794 h 1145382"/>
                <a:gd name="connsiteX184" fmla="*/ 1016794 w 1147420"/>
                <a:gd name="connsiteY184" fmla="*/ 278607 h 1145382"/>
                <a:gd name="connsiteX185" fmla="*/ 1019175 w 1147420"/>
                <a:gd name="connsiteY185" fmla="*/ 285750 h 1145382"/>
                <a:gd name="connsiteX186" fmla="*/ 1031081 w 1147420"/>
                <a:gd name="connsiteY186" fmla="*/ 300038 h 1145382"/>
                <a:gd name="connsiteX187" fmla="*/ 1045369 w 1147420"/>
                <a:gd name="connsiteY187" fmla="*/ 292894 h 1145382"/>
                <a:gd name="connsiteX188" fmla="*/ 1059656 w 1147420"/>
                <a:gd name="connsiteY188" fmla="*/ 285750 h 1145382"/>
                <a:gd name="connsiteX189" fmla="*/ 1062038 w 1147420"/>
                <a:gd name="connsiteY189" fmla="*/ 269082 h 1145382"/>
                <a:gd name="connsiteX190" fmla="*/ 1085850 w 1147420"/>
                <a:gd name="connsiteY190" fmla="*/ 278607 h 1145382"/>
                <a:gd name="connsiteX191" fmla="*/ 1092994 w 1147420"/>
                <a:gd name="connsiteY191" fmla="*/ 304800 h 1145382"/>
                <a:gd name="connsiteX192" fmla="*/ 1083469 w 1147420"/>
                <a:gd name="connsiteY192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73856 w 1147420"/>
                <a:gd name="connsiteY71" fmla="*/ 1116807 h 1145382"/>
                <a:gd name="connsiteX72" fmla="*/ 345281 w 1147420"/>
                <a:gd name="connsiteY72" fmla="*/ 1114425 h 1145382"/>
                <a:gd name="connsiteX73" fmla="*/ 330994 w 1147420"/>
                <a:gd name="connsiteY73" fmla="*/ 1076325 h 1145382"/>
                <a:gd name="connsiteX74" fmla="*/ 73819 w 1147420"/>
                <a:gd name="connsiteY74" fmla="*/ 1085850 h 1145382"/>
                <a:gd name="connsiteX75" fmla="*/ 35719 w 1147420"/>
                <a:gd name="connsiteY75" fmla="*/ 1057275 h 1145382"/>
                <a:gd name="connsiteX76" fmla="*/ 30956 w 1147420"/>
                <a:gd name="connsiteY76" fmla="*/ 1042988 h 1145382"/>
                <a:gd name="connsiteX77" fmla="*/ 11906 w 1147420"/>
                <a:gd name="connsiteY77" fmla="*/ 1040607 h 1145382"/>
                <a:gd name="connsiteX78" fmla="*/ 4763 w 1147420"/>
                <a:gd name="connsiteY78" fmla="*/ 1038225 h 1145382"/>
                <a:gd name="connsiteX79" fmla="*/ 2381 w 1147420"/>
                <a:gd name="connsiteY79" fmla="*/ 1028700 h 1145382"/>
                <a:gd name="connsiteX80" fmla="*/ 0 w 1147420"/>
                <a:gd name="connsiteY80" fmla="*/ 1021557 h 1145382"/>
                <a:gd name="connsiteX81" fmla="*/ 2381 w 1147420"/>
                <a:gd name="connsiteY81" fmla="*/ 992982 h 1145382"/>
                <a:gd name="connsiteX82" fmla="*/ 23813 w 1147420"/>
                <a:gd name="connsiteY82" fmla="*/ 981075 h 1145382"/>
                <a:gd name="connsiteX83" fmla="*/ 30956 w 1147420"/>
                <a:gd name="connsiteY83" fmla="*/ 973932 h 1145382"/>
                <a:gd name="connsiteX84" fmla="*/ 35719 w 1147420"/>
                <a:gd name="connsiteY84" fmla="*/ 966788 h 1145382"/>
                <a:gd name="connsiteX85" fmla="*/ 42863 w 1147420"/>
                <a:gd name="connsiteY85" fmla="*/ 964407 h 1145382"/>
                <a:gd name="connsiteX86" fmla="*/ 71438 w 1147420"/>
                <a:gd name="connsiteY86" fmla="*/ 962025 h 1145382"/>
                <a:gd name="connsiteX87" fmla="*/ 80963 w 1147420"/>
                <a:gd name="connsiteY87" fmla="*/ 959644 h 1145382"/>
                <a:gd name="connsiteX88" fmla="*/ 88106 w 1147420"/>
                <a:gd name="connsiteY88" fmla="*/ 957263 h 1145382"/>
                <a:gd name="connsiteX89" fmla="*/ 154781 w 1147420"/>
                <a:gd name="connsiteY89" fmla="*/ 954882 h 1145382"/>
                <a:gd name="connsiteX90" fmla="*/ 159544 w 1147420"/>
                <a:gd name="connsiteY90" fmla="*/ 947738 h 1145382"/>
                <a:gd name="connsiteX91" fmla="*/ 161925 w 1147420"/>
                <a:gd name="connsiteY91" fmla="*/ 926307 h 1145382"/>
                <a:gd name="connsiteX92" fmla="*/ 176213 w 1147420"/>
                <a:gd name="connsiteY92" fmla="*/ 921544 h 1145382"/>
                <a:gd name="connsiteX93" fmla="*/ 183356 w 1147420"/>
                <a:gd name="connsiteY93" fmla="*/ 907257 h 1145382"/>
                <a:gd name="connsiteX94" fmla="*/ 188119 w 1147420"/>
                <a:gd name="connsiteY94" fmla="*/ 881063 h 1145382"/>
                <a:gd name="connsiteX95" fmla="*/ 188119 w 1147420"/>
                <a:gd name="connsiteY95" fmla="*/ 735807 h 1145382"/>
                <a:gd name="connsiteX96" fmla="*/ 190500 w 1147420"/>
                <a:gd name="connsiteY96" fmla="*/ 728663 h 1145382"/>
                <a:gd name="connsiteX97" fmla="*/ 180976 w 1147420"/>
                <a:gd name="connsiteY97" fmla="*/ 688182 h 1145382"/>
                <a:gd name="connsiteX98" fmla="*/ 157163 w 1147420"/>
                <a:gd name="connsiteY98" fmla="*/ 642938 h 1145382"/>
                <a:gd name="connsiteX99" fmla="*/ 152400 w 1147420"/>
                <a:gd name="connsiteY99" fmla="*/ 635794 h 1145382"/>
                <a:gd name="connsiteX100" fmla="*/ 145256 w 1147420"/>
                <a:gd name="connsiteY100" fmla="*/ 621507 h 1145382"/>
                <a:gd name="connsiteX101" fmla="*/ 138113 w 1147420"/>
                <a:gd name="connsiteY101" fmla="*/ 619125 h 1145382"/>
                <a:gd name="connsiteX102" fmla="*/ 133350 w 1147420"/>
                <a:gd name="connsiteY102" fmla="*/ 611982 h 1145382"/>
                <a:gd name="connsiteX103" fmla="*/ 133350 w 1147420"/>
                <a:gd name="connsiteY103" fmla="*/ 578644 h 1145382"/>
                <a:gd name="connsiteX104" fmla="*/ 135731 w 1147420"/>
                <a:gd name="connsiteY104" fmla="*/ 571500 h 1145382"/>
                <a:gd name="connsiteX105" fmla="*/ 142875 w 1147420"/>
                <a:gd name="connsiteY105" fmla="*/ 569119 h 1145382"/>
                <a:gd name="connsiteX106" fmla="*/ 150019 w 1147420"/>
                <a:gd name="connsiteY106" fmla="*/ 564357 h 1145382"/>
                <a:gd name="connsiteX107" fmla="*/ 164306 w 1147420"/>
                <a:gd name="connsiteY107" fmla="*/ 559594 h 1145382"/>
                <a:gd name="connsiteX108" fmla="*/ 178594 w 1147420"/>
                <a:gd name="connsiteY108" fmla="*/ 552450 h 1145382"/>
                <a:gd name="connsiteX109" fmla="*/ 188119 w 1147420"/>
                <a:gd name="connsiteY109" fmla="*/ 481013 h 1145382"/>
                <a:gd name="connsiteX110" fmla="*/ 200025 w 1147420"/>
                <a:gd name="connsiteY110" fmla="*/ 447675 h 1145382"/>
                <a:gd name="connsiteX111" fmla="*/ 207169 w 1147420"/>
                <a:gd name="connsiteY111" fmla="*/ 445294 h 1145382"/>
                <a:gd name="connsiteX112" fmla="*/ 214313 w 1147420"/>
                <a:gd name="connsiteY112" fmla="*/ 431007 h 1145382"/>
                <a:gd name="connsiteX113" fmla="*/ 216694 w 1147420"/>
                <a:gd name="connsiteY113" fmla="*/ 414338 h 1145382"/>
                <a:gd name="connsiteX114" fmla="*/ 230981 w 1147420"/>
                <a:gd name="connsiteY114" fmla="*/ 404813 h 1145382"/>
                <a:gd name="connsiteX115" fmla="*/ 235744 w 1147420"/>
                <a:gd name="connsiteY115" fmla="*/ 390525 h 1145382"/>
                <a:gd name="connsiteX116" fmla="*/ 240506 w 1147420"/>
                <a:gd name="connsiteY116" fmla="*/ 383382 h 1145382"/>
                <a:gd name="connsiteX117" fmla="*/ 245269 w 1147420"/>
                <a:gd name="connsiteY117" fmla="*/ 371475 h 1145382"/>
                <a:gd name="connsiteX118" fmla="*/ 250031 w 1147420"/>
                <a:gd name="connsiteY118" fmla="*/ 364332 h 1145382"/>
                <a:gd name="connsiteX119" fmla="*/ 252413 w 1147420"/>
                <a:gd name="connsiteY119" fmla="*/ 357188 h 1145382"/>
                <a:gd name="connsiteX120" fmla="*/ 257175 w 1147420"/>
                <a:gd name="connsiteY120" fmla="*/ 350044 h 1145382"/>
                <a:gd name="connsiteX121" fmla="*/ 261938 w 1147420"/>
                <a:gd name="connsiteY121" fmla="*/ 335757 h 1145382"/>
                <a:gd name="connsiteX122" fmla="*/ 261938 w 1147420"/>
                <a:gd name="connsiteY122" fmla="*/ 259557 h 1145382"/>
                <a:gd name="connsiteX123" fmla="*/ 257175 w 1147420"/>
                <a:gd name="connsiteY123" fmla="*/ 245269 h 1145382"/>
                <a:gd name="connsiteX124" fmla="*/ 252413 w 1147420"/>
                <a:gd name="connsiteY124" fmla="*/ 238125 h 1145382"/>
                <a:gd name="connsiteX125" fmla="*/ 247650 w 1147420"/>
                <a:gd name="connsiteY125" fmla="*/ 216694 h 1145382"/>
                <a:gd name="connsiteX126" fmla="*/ 238125 w 1147420"/>
                <a:gd name="connsiteY126" fmla="*/ 209550 h 1145382"/>
                <a:gd name="connsiteX127" fmla="*/ 223838 w 1147420"/>
                <a:gd name="connsiteY127" fmla="*/ 204788 h 1145382"/>
                <a:gd name="connsiteX128" fmla="*/ 209550 w 1147420"/>
                <a:gd name="connsiteY128" fmla="*/ 192882 h 1145382"/>
                <a:gd name="connsiteX129" fmla="*/ 207169 w 1147420"/>
                <a:gd name="connsiteY129" fmla="*/ 185738 h 1145382"/>
                <a:gd name="connsiteX130" fmla="*/ 211931 w 1147420"/>
                <a:gd name="connsiteY130" fmla="*/ 152400 h 1145382"/>
                <a:gd name="connsiteX131" fmla="*/ 216694 w 1147420"/>
                <a:gd name="connsiteY131" fmla="*/ 145257 h 1145382"/>
                <a:gd name="connsiteX132" fmla="*/ 219075 w 1147420"/>
                <a:gd name="connsiteY132" fmla="*/ 123825 h 1145382"/>
                <a:gd name="connsiteX133" fmla="*/ 226219 w 1147420"/>
                <a:gd name="connsiteY133" fmla="*/ 119063 h 1145382"/>
                <a:gd name="connsiteX134" fmla="*/ 247650 w 1147420"/>
                <a:gd name="connsiteY134" fmla="*/ 109538 h 1145382"/>
                <a:gd name="connsiteX135" fmla="*/ 250031 w 1147420"/>
                <a:gd name="connsiteY135" fmla="*/ 88107 h 1145382"/>
                <a:gd name="connsiteX136" fmla="*/ 264319 w 1147420"/>
                <a:gd name="connsiteY136" fmla="*/ 83344 h 1145382"/>
                <a:gd name="connsiteX137" fmla="*/ 271463 w 1147420"/>
                <a:gd name="connsiteY137" fmla="*/ 80963 h 1145382"/>
                <a:gd name="connsiteX138" fmla="*/ 288131 w 1147420"/>
                <a:gd name="connsiteY138" fmla="*/ 76200 h 1145382"/>
                <a:gd name="connsiteX139" fmla="*/ 302419 w 1147420"/>
                <a:gd name="connsiteY139" fmla="*/ 69057 h 1145382"/>
                <a:gd name="connsiteX140" fmla="*/ 304800 w 1147420"/>
                <a:gd name="connsiteY140" fmla="*/ 54769 h 1145382"/>
                <a:gd name="connsiteX141" fmla="*/ 311944 w 1147420"/>
                <a:gd name="connsiteY141" fmla="*/ 50007 h 1145382"/>
                <a:gd name="connsiteX142" fmla="*/ 326231 w 1147420"/>
                <a:gd name="connsiteY142" fmla="*/ 45244 h 1145382"/>
                <a:gd name="connsiteX143" fmla="*/ 342900 w 1147420"/>
                <a:gd name="connsiteY143" fmla="*/ 40482 h 1145382"/>
                <a:gd name="connsiteX144" fmla="*/ 369094 w 1147420"/>
                <a:gd name="connsiteY144" fmla="*/ 38100 h 1145382"/>
                <a:gd name="connsiteX145" fmla="*/ 416719 w 1147420"/>
                <a:gd name="connsiteY145" fmla="*/ 35719 h 1145382"/>
                <a:gd name="connsiteX146" fmla="*/ 438150 w 1147420"/>
                <a:gd name="connsiteY146" fmla="*/ 28575 h 1145382"/>
                <a:gd name="connsiteX147" fmla="*/ 445294 w 1147420"/>
                <a:gd name="connsiteY147" fmla="*/ 26194 h 1145382"/>
                <a:gd name="connsiteX148" fmla="*/ 450056 w 1147420"/>
                <a:gd name="connsiteY148" fmla="*/ 11907 h 1145382"/>
                <a:gd name="connsiteX149" fmla="*/ 471488 w 1147420"/>
                <a:gd name="connsiteY149" fmla="*/ 4763 h 1145382"/>
                <a:gd name="connsiteX150" fmla="*/ 488156 w 1147420"/>
                <a:gd name="connsiteY150" fmla="*/ 0 h 1145382"/>
                <a:gd name="connsiteX151" fmla="*/ 531019 w 1147420"/>
                <a:gd name="connsiteY151" fmla="*/ 2382 h 1145382"/>
                <a:gd name="connsiteX152" fmla="*/ 540544 w 1147420"/>
                <a:gd name="connsiteY152" fmla="*/ 7144 h 1145382"/>
                <a:gd name="connsiteX153" fmla="*/ 547688 w 1147420"/>
                <a:gd name="connsiteY153" fmla="*/ 9525 h 1145382"/>
                <a:gd name="connsiteX154" fmla="*/ 554831 w 1147420"/>
                <a:gd name="connsiteY154" fmla="*/ 14288 h 1145382"/>
                <a:gd name="connsiteX155" fmla="*/ 561975 w 1147420"/>
                <a:gd name="connsiteY155" fmla="*/ 21432 h 1145382"/>
                <a:gd name="connsiteX156" fmla="*/ 576263 w 1147420"/>
                <a:gd name="connsiteY156" fmla="*/ 26194 h 1145382"/>
                <a:gd name="connsiteX157" fmla="*/ 583406 w 1147420"/>
                <a:gd name="connsiteY157" fmla="*/ 30957 h 1145382"/>
                <a:gd name="connsiteX158" fmla="*/ 607219 w 1147420"/>
                <a:gd name="connsiteY158" fmla="*/ 38100 h 1145382"/>
                <a:gd name="connsiteX159" fmla="*/ 631031 w 1147420"/>
                <a:gd name="connsiteY159" fmla="*/ 42863 h 1145382"/>
                <a:gd name="connsiteX160" fmla="*/ 638175 w 1147420"/>
                <a:gd name="connsiteY160" fmla="*/ 47625 h 1145382"/>
                <a:gd name="connsiteX161" fmla="*/ 642938 w 1147420"/>
                <a:gd name="connsiteY161" fmla="*/ 61913 h 1145382"/>
                <a:gd name="connsiteX162" fmla="*/ 652463 w 1147420"/>
                <a:gd name="connsiteY162" fmla="*/ 73819 h 1145382"/>
                <a:gd name="connsiteX163" fmla="*/ 695325 w 1147420"/>
                <a:gd name="connsiteY163" fmla="*/ 76200 h 1145382"/>
                <a:gd name="connsiteX164" fmla="*/ 702469 w 1147420"/>
                <a:gd name="connsiteY164" fmla="*/ 78582 h 1145382"/>
                <a:gd name="connsiteX165" fmla="*/ 716756 w 1147420"/>
                <a:gd name="connsiteY165" fmla="*/ 88107 h 1145382"/>
                <a:gd name="connsiteX166" fmla="*/ 731044 w 1147420"/>
                <a:gd name="connsiteY166" fmla="*/ 92869 h 1145382"/>
                <a:gd name="connsiteX167" fmla="*/ 738188 w 1147420"/>
                <a:gd name="connsiteY167" fmla="*/ 97632 h 1145382"/>
                <a:gd name="connsiteX168" fmla="*/ 745331 w 1147420"/>
                <a:gd name="connsiteY168" fmla="*/ 104775 h 1145382"/>
                <a:gd name="connsiteX169" fmla="*/ 759619 w 1147420"/>
                <a:gd name="connsiteY169" fmla="*/ 109538 h 1145382"/>
                <a:gd name="connsiteX170" fmla="*/ 776288 w 1147420"/>
                <a:gd name="connsiteY170" fmla="*/ 114300 h 1145382"/>
                <a:gd name="connsiteX171" fmla="*/ 892969 w 1147420"/>
                <a:gd name="connsiteY171" fmla="*/ 114300 h 1145382"/>
                <a:gd name="connsiteX172" fmla="*/ 897731 w 1147420"/>
                <a:gd name="connsiteY172" fmla="*/ 121444 h 1145382"/>
                <a:gd name="connsiteX173" fmla="*/ 909638 w 1147420"/>
                <a:gd name="connsiteY173" fmla="*/ 142875 h 1145382"/>
                <a:gd name="connsiteX174" fmla="*/ 923925 w 1147420"/>
                <a:gd name="connsiteY174" fmla="*/ 147638 h 1145382"/>
                <a:gd name="connsiteX175" fmla="*/ 931069 w 1147420"/>
                <a:gd name="connsiteY175" fmla="*/ 150019 h 1145382"/>
                <a:gd name="connsiteX176" fmla="*/ 942975 w 1147420"/>
                <a:gd name="connsiteY176" fmla="*/ 157163 h 1145382"/>
                <a:gd name="connsiteX177" fmla="*/ 954881 w 1147420"/>
                <a:gd name="connsiteY177" fmla="*/ 159544 h 1145382"/>
                <a:gd name="connsiteX178" fmla="*/ 985838 w 1147420"/>
                <a:gd name="connsiteY178" fmla="*/ 164307 h 1145382"/>
                <a:gd name="connsiteX179" fmla="*/ 995363 w 1147420"/>
                <a:gd name="connsiteY179" fmla="*/ 192882 h 1145382"/>
                <a:gd name="connsiteX180" fmla="*/ 997744 w 1147420"/>
                <a:gd name="connsiteY180" fmla="*/ 200025 h 1145382"/>
                <a:gd name="connsiteX181" fmla="*/ 1000125 w 1147420"/>
                <a:gd name="connsiteY181" fmla="*/ 209550 h 1145382"/>
                <a:gd name="connsiteX182" fmla="*/ 1002506 w 1147420"/>
                <a:gd name="connsiteY182" fmla="*/ 230982 h 1145382"/>
                <a:gd name="connsiteX183" fmla="*/ 1009650 w 1147420"/>
                <a:gd name="connsiteY183" fmla="*/ 254794 h 1145382"/>
                <a:gd name="connsiteX184" fmla="*/ 1016794 w 1147420"/>
                <a:gd name="connsiteY184" fmla="*/ 278607 h 1145382"/>
                <a:gd name="connsiteX185" fmla="*/ 1019175 w 1147420"/>
                <a:gd name="connsiteY185" fmla="*/ 285750 h 1145382"/>
                <a:gd name="connsiteX186" fmla="*/ 1031081 w 1147420"/>
                <a:gd name="connsiteY186" fmla="*/ 300038 h 1145382"/>
                <a:gd name="connsiteX187" fmla="*/ 1045369 w 1147420"/>
                <a:gd name="connsiteY187" fmla="*/ 292894 h 1145382"/>
                <a:gd name="connsiteX188" fmla="*/ 1059656 w 1147420"/>
                <a:gd name="connsiteY188" fmla="*/ 285750 h 1145382"/>
                <a:gd name="connsiteX189" fmla="*/ 1062038 w 1147420"/>
                <a:gd name="connsiteY189" fmla="*/ 269082 h 1145382"/>
                <a:gd name="connsiteX190" fmla="*/ 1085850 w 1147420"/>
                <a:gd name="connsiteY190" fmla="*/ 278607 h 1145382"/>
                <a:gd name="connsiteX191" fmla="*/ 1092994 w 1147420"/>
                <a:gd name="connsiteY191" fmla="*/ 304800 h 1145382"/>
                <a:gd name="connsiteX192" fmla="*/ 1083469 w 1147420"/>
                <a:gd name="connsiteY192" fmla="*/ 445294 h 1145382"/>
                <a:gd name="connsiteX0" fmla="*/ 1083469 w 1147420"/>
                <a:gd name="connsiteY0" fmla="*/ 445294 h 1145382"/>
                <a:gd name="connsiteX1" fmla="*/ 1112044 w 1147420"/>
                <a:gd name="connsiteY1" fmla="*/ 447675 h 1145382"/>
                <a:gd name="connsiteX2" fmla="*/ 1121569 w 1147420"/>
                <a:gd name="connsiteY2" fmla="*/ 461963 h 1145382"/>
                <a:gd name="connsiteX3" fmla="*/ 1128713 w 1147420"/>
                <a:gd name="connsiteY3" fmla="*/ 476250 h 1145382"/>
                <a:gd name="connsiteX4" fmla="*/ 1135856 w 1147420"/>
                <a:gd name="connsiteY4" fmla="*/ 481013 h 1145382"/>
                <a:gd name="connsiteX5" fmla="*/ 1138238 w 1147420"/>
                <a:gd name="connsiteY5" fmla="*/ 488157 h 1145382"/>
                <a:gd name="connsiteX6" fmla="*/ 1145381 w 1147420"/>
                <a:gd name="connsiteY6" fmla="*/ 492919 h 1145382"/>
                <a:gd name="connsiteX7" fmla="*/ 1140619 w 1147420"/>
                <a:gd name="connsiteY7" fmla="*/ 559594 h 1145382"/>
                <a:gd name="connsiteX8" fmla="*/ 1138238 w 1147420"/>
                <a:gd name="connsiteY8" fmla="*/ 626269 h 1145382"/>
                <a:gd name="connsiteX9" fmla="*/ 1131094 w 1147420"/>
                <a:gd name="connsiteY9" fmla="*/ 631032 h 1145382"/>
                <a:gd name="connsiteX10" fmla="*/ 1116806 w 1147420"/>
                <a:gd name="connsiteY10" fmla="*/ 635794 h 1145382"/>
                <a:gd name="connsiteX11" fmla="*/ 1097756 w 1147420"/>
                <a:gd name="connsiteY11" fmla="*/ 642938 h 1145382"/>
                <a:gd name="connsiteX12" fmla="*/ 1085850 w 1147420"/>
                <a:gd name="connsiteY12" fmla="*/ 645319 h 1145382"/>
                <a:gd name="connsiteX13" fmla="*/ 1059656 w 1147420"/>
                <a:gd name="connsiteY13" fmla="*/ 654844 h 1145382"/>
                <a:gd name="connsiteX14" fmla="*/ 1052513 w 1147420"/>
                <a:gd name="connsiteY14" fmla="*/ 657225 h 1145382"/>
                <a:gd name="connsiteX15" fmla="*/ 1045369 w 1147420"/>
                <a:gd name="connsiteY15" fmla="*/ 659607 h 1145382"/>
                <a:gd name="connsiteX16" fmla="*/ 1021556 w 1147420"/>
                <a:gd name="connsiteY16" fmla="*/ 661988 h 1145382"/>
                <a:gd name="connsiteX17" fmla="*/ 1012031 w 1147420"/>
                <a:gd name="connsiteY17" fmla="*/ 664369 h 1145382"/>
                <a:gd name="connsiteX18" fmla="*/ 995363 w 1147420"/>
                <a:gd name="connsiteY18" fmla="*/ 669132 h 1145382"/>
                <a:gd name="connsiteX19" fmla="*/ 988219 w 1147420"/>
                <a:gd name="connsiteY19" fmla="*/ 673894 h 1145382"/>
                <a:gd name="connsiteX20" fmla="*/ 964406 w 1147420"/>
                <a:gd name="connsiteY20" fmla="*/ 681038 h 1145382"/>
                <a:gd name="connsiteX21" fmla="*/ 957263 w 1147420"/>
                <a:gd name="connsiteY21" fmla="*/ 683419 h 1145382"/>
                <a:gd name="connsiteX22" fmla="*/ 940594 w 1147420"/>
                <a:gd name="connsiteY22" fmla="*/ 695325 h 1145382"/>
                <a:gd name="connsiteX23" fmla="*/ 926306 w 1147420"/>
                <a:gd name="connsiteY23" fmla="*/ 700088 h 1145382"/>
                <a:gd name="connsiteX24" fmla="*/ 921544 w 1147420"/>
                <a:gd name="connsiteY24" fmla="*/ 707232 h 1145382"/>
                <a:gd name="connsiteX25" fmla="*/ 907256 w 1147420"/>
                <a:gd name="connsiteY25" fmla="*/ 716757 h 1145382"/>
                <a:gd name="connsiteX26" fmla="*/ 897731 w 1147420"/>
                <a:gd name="connsiteY26" fmla="*/ 731044 h 1145382"/>
                <a:gd name="connsiteX27" fmla="*/ 892969 w 1147420"/>
                <a:gd name="connsiteY27" fmla="*/ 738188 h 1145382"/>
                <a:gd name="connsiteX28" fmla="*/ 885825 w 1147420"/>
                <a:gd name="connsiteY28" fmla="*/ 745332 h 1145382"/>
                <a:gd name="connsiteX29" fmla="*/ 883444 w 1147420"/>
                <a:gd name="connsiteY29" fmla="*/ 752475 h 1145382"/>
                <a:gd name="connsiteX30" fmla="*/ 871538 w 1147420"/>
                <a:gd name="connsiteY30" fmla="*/ 769144 h 1145382"/>
                <a:gd name="connsiteX31" fmla="*/ 864394 w 1147420"/>
                <a:gd name="connsiteY31" fmla="*/ 776288 h 1145382"/>
                <a:gd name="connsiteX32" fmla="*/ 857250 w 1147420"/>
                <a:gd name="connsiteY32" fmla="*/ 785813 h 1145382"/>
                <a:gd name="connsiteX33" fmla="*/ 850106 w 1147420"/>
                <a:gd name="connsiteY33" fmla="*/ 792957 h 1145382"/>
                <a:gd name="connsiteX34" fmla="*/ 840581 w 1147420"/>
                <a:gd name="connsiteY34" fmla="*/ 807244 h 1145382"/>
                <a:gd name="connsiteX35" fmla="*/ 835819 w 1147420"/>
                <a:gd name="connsiteY35" fmla="*/ 821532 h 1145382"/>
                <a:gd name="connsiteX36" fmla="*/ 823913 w 1147420"/>
                <a:gd name="connsiteY36" fmla="*/ 838200 h 1145382"/>
                <a:gd name="connsiteX37" fmla="*/ 819150 w 1147420"/>
                <a:gd name="connsiteY37" fmla="*/ 845344 h 1145382"/>
                <a:gd name="connsiteX38" fmla="*/ 812006 w 1147420"/>
                <a:gd name="connsiteY38" fmla="*/ 852488 h 1145382"/>
                <a:gd name="connsiteX39" fmla="*/ 809625 w 1147420"/>
                <a:gd name="connsiteY39" fmla="*/ 859632 h 1145382"/>
                <a:gd name="connsiteX40" fmla="*/ 800100 w 1147420"/>
                <a:gd name="connsiteY40" fmla="*/ 873919 h 1145382"/>
                <a:gd name="connsiteX41" fmla="*/ 795338 w 1147420"/>
                <a:gd name="connsiteY41" fmla="*/ 890588 h 1145382"/>
                <a:gd name="connsiteX42" fmla="*/ 790575 w 1147420"/>
                <a:gd name="connsiteY42" fmla="*/ 897732 h 1145382"/>
                <a:gd name="connsiteX43" fmla="*/ 781050 w 1147420"/>
                <a:gd name="connsiteY43" fmla="*/ 912019 h 1145382"/>
                <a:gd name="connsiteX44" fmla="*/ 769144 w 1147420"/>
                <a:gd name="connsiteY44" fmla="*/ 928688 h 1145382"/>
                <a:gd name="connsiteX45" fmla="*/ 766763 w 1147420"/>
                <a:gd name="connsiteY45" fmla="*/ 935832 h 1145382"/>
                <a:gd name="connsiteX46" fmla="*/ 754856 w 1147420"/>
                <a:gd name="connsiteY46" fmla="*/ 950119 h 1145382"/>
                <a:gd name="connsiteX47" fmla="*/ 747713 w 1147420"/>
                <a:gd name="connsiteY47" fmla="*/ 969169 h 1145382"/>
                <a:gd name="connsiteX48" fmla="*/ 742950 w 1147420"/>
                <a:gd name="connsiteY48" fmla="*/ 978694 h 1145382"/>
                <a:gd name="connsiteX49" fmla="*/ 735806 w 1147420"/>
                <a:gd name="connsiteY49" fmla="*/ 992982 h 1145382"/>
                <a:gd name="connsiteX50" fmla="*/ 731044 w 1147420"/>
                <a:gd name="connsiteY50" fmla="*/ 1007269 h 1145382"/>
                <a:gd name="connsiteX51" fmla="*/ 728663 w 1147420"/>
                <a:gd name="connsiteY51" fmla="*/ 1014413 h 1145382"/>
                <a:gd name="connsiteX52" fmla="*/ 726281 w 1147420"/>
                <a:gd name="connsiteY52" fmla="*/ 1023938 h 1145382"/>
                <a:gd name="connsiteX53" fmla="*/ 721519 w 1147420"/>
                <a:gd name="connsiteY53" fmla="*/ 1031082 h 1145382"/>
                <a:gd name="connsiteX54" fmla="*/ 714375 w 1147420"/>
                <a:gd name="connsiteY54" fmla="*/ 1054894 h 1145382"/>
                <a:gd name="connsiteX55" fmla="*/ 702469 w 1147420"/>
                <a:gd name="connsiteY55" fmla="*/ 1076325 h 1145382"/>
                <a:gd name="connsiteX56" fmla="*/ 697706 w 1147420"/>
                <a:gd name="connsiteY56" fmla="*/ 1083469 h 1145382"/>
                <a:gd name="connsiteX57" fmla="*/ 692944 w 1147420"/>
                <a:gd name="connsiteY57" fmla="*/ 1097757 h 1145382"/>
                <a:gd name="connsiteX58" fmla="*/ 685800 w 1147420"/>
                <a:gd name="connsiteY58" fmla="*/ 1104900 h 1145382"/>
                <a:gd name="connsiteX59" fmla="*/ 678656 w 1147420"/>
                <a:gd name="connsiteY59" fmla="*/ 1107282 h 1145382"/>
                <a:gd name="connsiteX60" fmla="*/ 645319 w 1147420"/>
                <a:gd name="connsiteY60" fmla="*/ 1109663 h 1145382"/>
                <a:gd name="connsiteX61" fmla="*/ 621506 w 1147420"/>
                <a:gd name="connsiteY61" fmla="*/ 1123950 h 1145382"/>
                <a:gd name="connsiteX62" fmla="*/ 614363 w 1147420"/>
                <a:gd name="connsiteY62" fmla="*/ 1131094 h 1145382"/>
                <a:gd name="connsiteX63" fmla="*/ 611981 w 1147420"/>
                <a:gd name="connsiteY63" fmla="*/ 1138238 h 1145382"/>
                <a:gd name="connsiteX64" fmla="*/ 604838 w 1147420"/>
                <a:gd name="connsiteY64" fmla="*/ 1140619 h 1145382"/>
                <a:gd name="connsiteX65" fmla="*/ 597694 w 1147420"/>
                <a:gd name="connsiteY65" fmla="*/ 1145382 h 1145382"/>
                <a:gd name="connsiteX66" fmla="*/ 535781 w 1147420"/>
                <a:gd name="connsiteY66" fmla="*/ 1143000 h 1145382"/>
                <a:gd name="connsiteX67" fmla="*/ 528638 w 1147420"/>
                <a:gd name="connsiteY67" fmla="*/ 1140619 h 1145382"/>
                <a:gd name="connsiteX68" fmla="*/ 509588 w 1147420"/>
                <a:gd name="connsiteY68" fmla="*/ 1135857 h 1145382"/>
                <a:gd name="connsiteX69" fmla="*/ 416719 w 1147420"/>
                <a:gd name="connsiteY69" fmla="*/ 1138238 h 1145382"/>
                <a:gd name="connsiteX70" fmla="*/ 385763 w 1147420"/>
                <a:gd name="connsiteY70" fmla="*/ 1135857 h 1145382"/>
                <a:gd name="connsiteX71" fmla="*/ 345281 w 1147420"/>
                <a:gd name="connsiteY71" fmla="*/ 1114425 h 1145382"/>
                <a:gd name="connsiteX72" fmla="*/ 330994 w 1147420"/>
                <a:gd name="connsiteY72" fmla="*/ 1076325 h 1145382"/>
                <a:gd name="connsiteX73" fmla="*/ 73819 w 1147420"/>
                <a:gd name="connsiteY73" fmla="*/ 1085850 h 1145382"/>
                <a:gd name="connsiteX74" fmla="*/ 35719 w 1147420"/>
                <a:gd name="connsiteY74" fmla="*/ 1057275 h 1145382"/>
                <a:gd name="connsiteX75" fmla="*/ 30956 w 1147420"/>
                <a:gd name="connsiteY75" fmla="*/ 1042988 h 1145382"/>
                <a:gd name="connsiteX76" fmla="*/ 11906 w 1147420"/>
                <a:gd name="connsiteY76" fmla="*/ 1040607 h 1145382"/>
                <a:gd name="connsiteX77" fmla="*/ 4763 w 1147420"/>
                <a:gd name="connsiteY77" fmla="*/ 1038225 h 1145382"/>
                <a:gd name="connsiteX78" fmla="*/ 2381 w 1147420"/>
                <a:gd name="connsiteY78" fmla="*/ 1028700 h 1145382"/>
                <a:gd name="connsiteX79" fmla="*/ 0 w 1147420"/>
                <a:gd name="connsiteY79" fmla="*/ 1021557 h 1145382"/>
                <a:gd name="connsiteX80" fmla="*/ 2381 w 1147420"/>
                <a:gd name="connsiteY80" fmla="*/ 992982 h 1145382"/>
                <a:gd name="connsiteX81" fmla="*/ 23813 w 1147420"/>
                <a:gd name="connsiteY81" fmla="*/ 981075 h 1145382"/>
                <a:gd name="connsiteX82" fmla="*/ 30956 w 1147420"/>
                <a:gd name="connsiteY82" fmla="*/ 973932 h 1145382"/>
                <a:gd name="connsiteX83" fmla="*/ 35719 w 1147420"/>
                <a:gd name="connsiteY83" fmla="*/ 966788 h 1145382"/>
                <a:gd name="connsiteX84" fmla="*/ 42863 w 1147420"/>
                <a:gd name="connsiteY84" fmla="*/ 964407 h 1145382"/>
                <a:gd name="connsiteX85" fmla="*/ 71438 w 1147420"/>
                <a:gd name="connsiteY85" fmla="*/ 962025 h 1145382"/>
                <a:gd name="connsiteX86" fmla="*/ 80963 w 1147420"/>
                <a:gd name="connsiteY86" fmla="*/ 959644 h 1145382"/>
                <a:gd name="connsiteX87" fmla="*/ 88106 w 1147420"/>
                <a:gd name="connsiteY87" fmla="*/ 957263 h 1145382"/>
                <a:gd name="connsiteX88" fmla="*/ 154781 w 1147420"/>
                <a:gd name="connsiteY88" fmla="*/ 954882 h 1145382"/>
                <a:gd name="connsiteX89" fmla="*/ 159544 w 1147420"/>
                <a:gd name="connsiteY89" fmla="*/ 947738 h 1145382"/>
                <a:gd name="connsiteX90" fmla="*/ 161925 w 1147420"/>
                <a:gd name="connsiteY90" fmla="*/ 926307 h 1145382"/>
                <a:gd name="connsiteX91" fmla="*/ 176213 w 1147420"/>
                <a:gd name="connsiteY91" fmla="*/ 921544 h 1145382"/>
                <a:gd name="connsiteX92" fmla="*/ 183356 w 1147420"/>
                <a:gd name="connsiteY92" fmla="*/ 907257 h 1145382"/>
                <a:gd name="connsiteX93" fmla="*/ 188119 w 1147420"/>
                <a:gd name="connsiteY93" fmla="*/ 881063 h 1145382"/>
                <a:gd name="connsiteX94" fmla="*/ 188119 w 1147420"/>
                <a:gd name="connsiteY94" fmla="*/ 735807 h 1145382"/>
                <a:gd name="connsiteX95" fmla="*/ 190500 w 1147420"/>
                <a:gd name="connsiteY95" fmla="*/ 728663 h 1145382"/>
                <a:gd name="connsiteX96" fmla="*/ 180976 w 1147420"/>
                <a:gd name="connsiteY96" fmla="*/ 688182 h 1145382"/>
                <a:gd name="connsiteX97" fmla="*/ 157163 w 1147420"/>
                <a:gd name="connsiteY97" fmla="*/ 642938 h 1145382"/>
                <a:gd name="connsiteX98" fmla="*/ 152400 w 1147420"/>
                <a:gd name="connsiteY98" fmla="*/ 635794 h 1145382"/>
                <a:gd name="connsiteX99" fmla="*/ 145256 w 1147420"/>
                <a:gd name="connsiteY99" fmla="*/ 621507 h 1145382"/>
                <a:gd name="connsiteX100" fmla="*/ 138113 w 1147420"/>
                <a:gd name="connsiteY100" fmla="*/ 619125 h 1145382"/>
                <a:gd name="connsiteX101" fmla="*/ 133350 w 1147420"/>
                <a:gd name="connsiteY101" fmla="*/ 611982 h 1145382"/>
                <a:gd name="connsiteX102" fmla="*/ 133350 w 1147420"/>
                <a:gd name="connsiteY102" fmla="*/ 578644 h 1145382"/>
                <a:gd name="connsiteX103" fmla="*/ 135731 w 1147420"/>
                <a:gd name="connsiteY103" fmla="*/ 571500 h 1145382"/>
                <a:gd name="connsiteX104" fmla="*/ 142875 w 1147420"/>
                <a:gd name="connsiteY104" fmla="*/ 569119 h 1145382"/>
                <a:gd name="connsiteX105" fmla="*/ 150019 w 1147420"/>
                <a:gd name="connsiteY105" fmla="*/ 564357 h 1145382"/>
                <a:gd name="connsiteX106" fmla="*/ 164306 w 1147420"/>
                <a:gd name="connsiteY106" fmla="*/ 559594 h 1145382"/>
                <a:gd name="connsiteX107" fmla="*/ 178594 w 1147420"/>
                <a:gd name="connsiteY107" fmla="*/ 552450 h 1145382"/>
                <a:gd name="connsiteX108" fmla="*/ 188119 w 1147420"/>
                <a:gd name="connsiteY108" fmla="*/ 481013 h 1145382"/>
                <a:gd name="connsiteX109" fmla="*/ 200025 w 1147420"/>
                <a:gd name="connsiteY109" fmla="*/ 447675 h 1145382"/>
                <a:gd name="connsiteX110" fmla="*/ 207169 w 1147420"/>
                <a:gd name="connsiteY110" fmla="*/ 445294 h 1145382"/>
                <a:gd name="connsiteX111" fmla="*/ 214313 w 1147420"/>
                <a:gd name="connsiteY111" fmla="*/ 431007 h 1145382"/>
                <a:gd name="connsiteX112" fmla="*/ 216694 w 1147420"/>
                <a:gd name="connsiteY112" fmla="*/ 414338 h 1145382"/>
                <a:gd name="connsiteX113" fmla="*/ 230981 w 1147420"/>
                <a:gd name="connsiteY113" fmla="*/ 404813 h 1145382"/>
                <a:gd name="connsiteX114" fmla="*/ 235744 w 1147420"/>
                <a:gd name="connsiteY114" fmla="*/ 390525 h 1145382"/>
                <a:gd name="connsiteX115" fmla="*/ 240506 w 1147420"/>
                <a:gd name="connsiteY115" fmla="*/ 383382 h 1145382"/>
                <a:gd name="connsiteX116" fmla="*/ 245269 w 1147420"/>
                <a:gd name="connsiteY116" fmla="*/ 371475 h 1145382"/>
                <a:gd name="connsiteX117" fmla="*/ 250031 w 1147420"/>
                <a:gd name="connsiteY117" fmla="*/ 364332 h 1145382"/>
                <a:gd name="connsiteX118" fmla="*/ 252413 w 1147420"/>
                <a:gd name="connsiteY118" fmla="*/ 357188 h 1145382"/>
                <a:gd name="connsiteX119" fmla="*/ 257175 w 1147420"/>
                <a:gd name="connsiteY119" fmla="*/ 350044 h 1145382"/>
                <a:gd name="connsiteX120" fmla="*/ 261938 w 1147420"/>
                <a:gd name="connsiteY120" fmla="*/ 335757 h 1145382"/>
                <a:gd name="connsiteX121" fmla="*/ 261938 w 1147420"/>
                <a:gd name="connsiteY121" fmla="*/ 259557 h 1145382"/>
                <a:gd name="connsiteX122" fmla="*/ 257175 w 1147420"/>
                <a:gd name="connsiteY122" fmla="*/ 245269 h 1145382"/>
                <a:gd name="connsiteX123" fmla="*/ 252413 w 1147420"/>
                <a:gd name="connsiteY123" fmla="*/ 238125 h 1145382"/>
                <a:gd name="connsiteX124" fmla="*/ 247650 w 1147420"/>
                <a:gd name="connsiteY124" fmla="*/ 216694 h 1145382"/>
                <a:gd name="connsiteX125" fmla="*/ 238125 w 1147420"/>
                <a:gd name="connsiteY125" fmla="*/ 209550 h 1145382"/>
                <a:gd name="connsiteX126" fmla="*/ 223838 w 1147420"/>
                <a:gd name="connsiteY126" fmla="*/ 204788 h 1145382"/>
                <a:gd name="connsiteX127" fmla="*/ 209550 w 1147420"/>
                <a:gd name="connsiteY127" fmla="*/ 192882 h 1145382"/>
                <a:gd name="connsiteX128" fmla="*/ 207169 w 1147420"/>
                <a:gd name="connsiteY128" fmla="*/ 185738 h 1145382"/>
                <a:gd name="connsiteX129" fmla="*/ 211931 w 1147420"/>
                <a:gd name="connsiteY129" fmla="*/ 152400 h 1145382"/>
                <a:gd name="connsiteX130" fmla="*/ 216694 w 1147420"/>
                <a:gd name="connsiteY130" fmla="*/ 145257 h 1145382"/>
                <a:gd name="connsiteX131" fmla="*/ 219075 w 1147420"/>
                <a:gd name="connsiteY131" fmla="*/ 123825 h 1145382"/>
                <a:gd name="connsiteX132" fmla="*/ 226219 w 1147420"/>
                <a:gd name="connsiteY132" fmla="*/ 119063 h 1145382"/>
                <a:gd name="connsiteX133" fmla="*/ 247650 w 1147420"/>
                <a:gd name="connsiteY133" fmla="*/ 109538 h 1145382"/>
                <a:gd name="connsiteX134" fmla="*/ 250031 w 1147420"/>
                <a:gd name="connsiteY134" fmla="*/ 88107 h 1145382"/>
                <a:gd name="connsiteX135" fmla="*/ 264319 w 1147420"/>
                <a:gd name="connsiteY135" fmla="*/ 83344 h 1145382"/>
                <a:gd name="connsiteX136" fmla="*/ 271463 w 1147420"/>
                <a:gd name="connsiteY136" fmla="*/ 80963 h 1145382"/>
                <a:gd name="connsiteX137" fmla="*/ 288131 w 1147420"/>
                <a:gd name="connsiteY137" fmla="*/ 76200 h 1145382"/>
                <a:gd name="connsiteX138" fmla="*/ 302419 w 1147420"/>
                <a:gd name="connsiteY138" fmla="*/ 69057 h 1145382"/>
                <a:gd name="connsiteX139" fmla="*/ 304800 w 1147420"/>
                <a:gd name="connsiteY139" fmla="*/ 54769 h 1145382"/>
                <a:gd name="connsiteX140" fmla="*/ 311944 w 1147420"/>
                <a:gd name="connsiteY140" fmla="*/ 50007 h 1145382"/>
                <a:gd name="connsiteX141" fmla="*/ 326231 w 1147420"/>
                <a:gd name="connsiteY141" fmla="*/ 45244 h 1145382"/>
                <a:gd name="connsiteX142" fmla="*/ 342900 w 1147420"/>
                <a:gd name="connsiteY142" fmla="*/ 40482 h 1145382"/>
                <a:gd name="connsiteX143" fmla="*/ 369094 w 1147420"/>
                <a:gd name="connsiteY143" fmla="*/ 38100 h 1145382"/>
                <a:gd name="connsiteX144" fmla="*/ 416719 w 1147420"/>
                <a:gd name="connsiteY144" fmla="*/ 35719 h 1145382"/>
                <a:gd name="connsiteX145" fmla="*/ 438150 w 1147420"/>
                <a:gd name="connsiteY145" fmla="*/ 28575 h 1145382"/>
                <a:gd name="connsiteX146" fmla="*/ 445294 w 1147420"/>
                <a:gd name="connsiteY146" fmla="*/ 26194 h 1145382"/>
                <a:gd name="connsiteX147" fmla="*/ 450056 w 1147420"/>
                <a:gd name="connsiteY147" fmla="*/ 11907 h 1145382"/>
                <a:gd name="connsiteX148" fmla="*/ 471488 w 1147420"/>
                <a:gd name="connsiteY148" fmla="*/ 4763 h 1145382"/>
                <a:gd name="connsiteX149" fmla="*/ 488156 w 1147420"/>
                <a:gd name="connsiteY149" fmla="*/ 0 h 1145382"/>
                <a:gd name="connsiteX150" fmla="*/ 531019 w 1147420"/>
                <a:gd name="connsiteY150" fmla="*/ 2382 h 1145382"/>
                <a:gd name="connsiteX151" fmla="*/ 540544 w 1147420"/>
                <a:gd name="connsiteY151" fmla="*/ 7144 h 1145382"/>
                <a:gd name="connsiteX152" fmla="*/ 547688 w 1147420"/>
                <a:gd name="connsiteY152" fmla="*/ 9525 h 1145382"/>
                <a:gd name="connsiteX153" fmla="*/ 554831 w 1147420"/>
                <a:gd name="connsiteY153" fmla="*/ 14288 h 1145382"/>
                <a:gd name="connsiteX154" fmla="*/ 561975 w 1147420"/>
                <a:gd name="connsiteY154" fmla="*/ 21432 h 1145382"/>
                <a:gd name="connsiteX155" fmla="*/ 576263 w 1147420"/>
                <a:gd name="connsiteY155" fmla="*/ 26194 h 1145382"/>
                <a:gd name="connsiteX156" fmla="*/ 583406 w 1147420"/>
                <a:gd name="connsiteY156" fmla="*/ 30957 h 1145382"/>
                <a:gd name="connsiteX157" fmla="*/ 607219 w 1147420"/>
                <a:gd name="connsiteY157" fmla="*/ 38100 h 1145382"/>
                <a:gd name="connsiteX158" fmla="*/ 631031 w 1147420"/>
                <a:gd name="connsiteY158" fmla="*/ 42863 h 1145382"/>
                <a:gd name="connsiteX159" fmla="*/ 638175 w 1147420"/>
                <a:gd name="connsiteY159" fmla="*/ 47625 h 1145382"/>
                <a:gd name="connsiteX160" fmla="*/ 642938 w 1147420"/>
                <a:gd name="connsiteY160" fmla="*/ 61913 h 1145382"/>
                <a:gd name="connsiteX161" fmla="*/ 652463 w 1147420"/>
                <a:gd name="connsiteY161" fmla="*/ 73819 h 1145382"/>
                <a:gd name="connsiteX162" fmla="*/ 695325 w 1147420"/>
                <a:gd name="connsiteY162" fmla="*/ 76200 h 1145382"/>
                <a:gd name="connsiteX163" fmla="*/ 702469 w 1147420"/>
                <a:gd name="connsiteY163" fmla="*/ 78582 h 1145382"/>
                <a:gd name="connsiteX164" fmla="*/ 716756 w 1147420"/>
                <a:gd name="connsiteY164" fmla="*/ 88107 h 1145382"/>
                <a:gd name="connsiteX165" fmla="*/ 731044 w 1147420"/>
                <a:gd name="connsiteY165" fmla="*/ 92869 h 1145382"/>
                <a:gd name="connsiteX166" fmla="*/ 738188 w 1147420"/>
                <a:gd name="connsiteY166" fmla="*/ 97632 h 1145382"/>
                <a:gd name="connsiteX167" fmla="*/ 745331 w 1147420"/>
                <a:gd name="connsiteY167" fmla="*/ 104775 h 1145382"/>
                <a:gd name="connsiteX168" fmla="*/ 759619 w 1147420"/>
                <a:gd name="connsiteY168" fmla="*/ 109538 h 1145382"/>
                <a:gd name="connsiteX169" fmla="*/ 776288 w 1147420"/>
                <a:gd name="connsiteY169" fmla="*/ 114300 h 1145382"/>
                <a:gd name="connsiteX170" fmla="*/ 892969 w 1147420"/>
                <a:gd name="connsiteY170" fmla="*/ 114300 h 1145382"/>
                <a:gd name="connsiteX171" fmla="*/ 897731 w 1147420"/>
                <a:gd name="connsiteY171" fmla="*/ 121444 h 1145382"/>
                <a:gd name="connsiteX172" fmla="*/ 909638 w 1147420"/>
                <a:gd name="connsiteY172" fmla="*/ 142875 h 1145382"/>
                <a:gd name="connsiteX173" fmla="*/ 923925 w 1147420"/>
                <a:gd name="connsiteY173" fmla="*/ 147638 h 1145382"/>
                <a:gd name="connsiteX174" fmla="*/ 931069 w 1147420"/>
                <a:gd name="connsiteY174" fmla="*/ 150019 h 1145382"/>
                <a:gd name="connsiteX175" fmla="*/ 942975 w 1147420"/>
                <a:gd name="connsiteY175" fmla="*/ 157163 h 1145382"/>
                <a:gd name="connsiteX176" fmla="*/ 954881 w 1147420"/>
                <a:gd name="connsiteY176" fmla="*/ 159544 h 1145382"/>
                <a:gd name="connsiteX177" fmla="*/ 985838 w 1147420"/>
                <a:gd name="connsiteY177" fmla="*/ 164307 h 1145382"/>
                <a:gd name="connsiteX178" fmla="*/ 995363 w 1147420"/>
                <a:gd name="connsiteY178" fmla="*/ 192882 h 1145382"/>
                <a:gd name="connsiteX179" fmla="*/ 997744 w 1147420"/>
                <a:gd name="connsiteY179" fmla="*/ 200025 h 1145382"/>
                <a:gd name="connsiteX180" fmla="*/ 1000125 w 1147420"/>
                <a:gd name="connsiteY180" fmla="*/ 209550 h 1145382"/>
                <a:gd name="connsiteX181" fmla="*/ 1002506 w 1147420"/>
                <a:gd name="connsiteY181" fmla="*/ 230982 h 1145382"/>
                <a:gd name="connsiteX182" fmla="*/ 1009650 w 1147420"/>
                <a:gd name="connsiteY182" fmla="*/ 254794 h 1145382"/>
                <a:gd name="connsiteX183" fmla="*/ 1016794 w 1147420"/>
                <a:gd name="connsiteY183" fmla="*/ 278607 h 1145382"/>
                <a:gd name="connsiteX184" fmla="*/ 1019175 w 1147420"/>
                <a:gd name="connsiteY184" fmla="*/ 285750 h 1145382"/>
                <a:gd name="connsiteX185" fmla="*/ 1031081 w 1147420"/>
                <a:gd name="connsiteY185" fmla="*/ 300038 h 1145382"/>
                <a:gd name="connsiteX186" fmla="*/ 1045369 w 1147420"/>
                <a:gd name="connsiteY186" fmla="*/ 292894 h 1145382"/>
                <a:gd name="connsiteX187" fmla="*/ 1059656 w 1147420"/>
                <a:gd name="connsiteY187" fmla="*/ 285750 h 1145382"/>
                <a:gd name="connsiteX188" fmla="*/ 1062038 w 1147420"/>
                <a:gd name="connsiteY188" fmla="*/ 269082 h 1145382"/>
                <a:gd name="connsiteX189" fmla="*/ 1085850 w 1147420"/>
                <a:gd name="connsiteY189" fmla="*/ 278607 h 1145382"/>
                <a:gd name="connsiteX190" fmla="*/ 1092994 w 1147420"/>
                <a:gd name="connsiteY190" fmla="*/ 304800 h 1145382"/>
                <a:gd name="connsiteX191" fmla="*/ 1083469 w 1147420"/>
                <a:gd name="connsiteY191" fmla="*/ 445294 h 1145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1147420" h="1145382">
                  <a:moveTo>
                    <a:pt x="1083469" y="445294"/>
                  </a:moveTo>
                  <a:cubicBezTo>
                    <a:pt x="1086644" y="469107"/>
                    <a:pt x="1103287" y="443844"/>
                    <a:pt x="1112044" y="447675"/>
                  </a:cubicBezTo>
                  <a:cubicBezTo>
                    <a:pt x="1117288" y="449969"/>
                    <a:pt x="1121569" y="461963"/>
                    <a:pt x="1121569" y="461963"/>
                  </a:cubicBezTo>
                  <a:cubicBezTo>
                    <a:pt x="1123506" y="467775"/>
                    <a:pt x="1124095" y="471632"/>
                    <a:pt x="1128713" y="476250"/>
                  </a:cubicBezTo>
                  <a:cubicBezTo>
                    <a:pt x="1130737" y="478274"/>
                    <a:pt x="1133475" y="479425"/>
                    <a:pt x="1135856" y="481013"/>
                  </a:cubicBezTo>
                  <a:cubicBezTo>
                    <a:pt x="1136650" y="483394"/>
                    <a:pt x="1136670" y="486197"/>
                    <a:pt x="1138238" y="488157"/>
                  </a:cubicBezTo>
                  <a:cubicBezTo>
                    <a:pt x="1140026" y="490392"/>
                    <a:pt x="1145170" y="490065"/>
                    <a:pt x="1145381" y="492919"/>
                  </a:cubicBezTo>
                  <a:cubicBezTo>
                    <a:pt x="1148689" y="537587"/>
                    <a:pt x="1148548" y="535805"/>
                    <a:pt x="1140619" y="559594"/>
                  </a:cubicBezTo>
                  <a:cubicBezTo>
                    <a:pt x="1139825" y="581819"/>
                    <a:pt x="1141177" y="604225"/>
                    <a:pt x="1138238" y="626269"/>
                  </a:cubicBezTo>
                  <a:cubicBezTo>
                    <a:pt x="1137860" y="629106"/>
                    <a:pt x="1133709" y="629870"/>
                    <a:pt x="1131094" y="631032"/>
                  </a:cubicBezTo>
                  <a:cubicBezTo>
                    <a:pt x="1126506" y="633071"/>
                    <a:pt x="1121467" y="633929"/>
                    <a:pt x="1116806" y="635794"/>
                  </a:cubicBezTo>
                  <a:cubicBezTo>
                    <a:pt x="1113156" y="637254"/>
                    <a:pt x="1102738" y="641693"/>
                    <a:pt x="1097756" y="642938"/>
                  </a:cubicBezTo>
                  <a:cubicBezTo>
                    <a:pt x="1093830" y="643920"/>
                    <a:pt x="1089819" y="644525"/>
                    <a:pt x="1085850" y="645319"/>
                  </a:cubicBezTo>
                  <a:cubicBezTo>
                    <a:pt x="1069279" y="651948"/>
                    <a:pt x="1078003" y="648729"/>
                    <a:pt x="1059656" y="654844"/>
                  </a:cubicBezTo>
                  <a:lnTo>
                    <a:pt x="1052513" y="657225"/>
                  </a:lnTo>
                  <a:cubicBezTo>
                    <a:pt x="1050132" y="658019"/>
                    <a:pt x="1047867" y="659357"/>
                    <a:pt x="1045369" y="659607"/>
                  </a:cubicBezTo>
                  <a:lnTo>
                    <a:pt x="1021556" y="661988"/>
                  </a:lnTo>
                  <a:cubicBezTo>
                    <a:pt x="1018381" y="662782"/>
                    <a:pt x="1015178" y="663470"/>
                    <a:pt x="1012031" y="664369"/>
                  </a:cubicBezTo>
                  <a:cubicBezTo>
                    <a:pt x="988078" y="671212"/>
                    <a:pt x="1025195" y="661672"/>
                    <a:pt x="995363" y="669132"/>
                  </a:cubicBezTo>
                  <a:cubicBezTo>
                    <a:pt x="992982" y="670719"/>
                    <a:pt x="990834" y="672732"/>
                    <a:pt x="988219" y="673894"/>
                  </a:cubicBezTo>
                  <a:cubicBezTo>
                    <a:pt x="978027" y="678424"/>
                    <a:pt x="974107" y="678266"/>
                    <a:pt x="964406" y="681038"/>
                  </a:cubicBezTo>
                  <a:cubicBezTo>
                    <a:pt x="961993" y="681727"/>
                    <a:pt x="959644" y="682625"/>
                    <a:pt x="957263" y="683419"/>
                  </a:cubicBezTo>
                  <a:cubicBezTo>
                    <a:pt x="955979" y="684382"/>
                    <a:pt x="943447" y="694057"/>
                    <a:pt x="940594" y="695325"/>
                  </a:cubicBezTo>
                  <a:cubicBezTo>
                    <a:pt x="936006" y="697364"/>
                    <a:pt x="926306" y="700088"/>
                    <a:pt x="926306" y="700088"/>
                  </a:cubicBezTo>
                  <a:cubicBezTo>
                    <a:pt x="924719" y="702469"/>
                    <a:pt x="923779" y="705444"/>
                    <a:pt x="921544" y="707232"/>
                  </a:cubicBezTo>
                  <a:cubicBezTo>
                    <a:pt x="905180" y="720324"/>
                    <a:pt x="924259" y="694896"/>
                    <a:pt x="907256" y="716757"/>
                  </a:cubicBezTo>
                  <a:cubicBezTo>
                    <a:pt x="903742" y="721275"/>
                    <a:pt x="900906" y="726282"/>
                    <a:pt x="897731" y="731044"/>
                  </a:cubicBezTo>
                  <a:cubicBezTo>
                    <a:pt x="896144" y="733425"/>
                    <a:pt x="894993" y="736164"/>
                    <a:pt x="892969" y="738188"/>
                  </a:cubicBezTo>
                  <a:lnTo>
                    <a:pt x="885825" y="745332"/>
                  </a:lnTo>
                  <a:cubicBezTo>
                    <a:pt x="885031" y="747713"/>
                    <a:pt x="884566" y="750230"/>
                    <a:pt x="883444" y="752475"/>
                  </a:cubicBezTo>
                  <a:cubicBezTo>
                    <a:pt x="881938" y="755487"/>
                    <a:pt x="872830" y="767637"/>
                    <a:pt x="871538" y="769144"/>
                  </a:cubicBezTo>
                  <a:cubicBezTo>
                    <a:pt x="869346" y="771701"/>
                    <a:pt x="866586" y="773731"/>
                    <a:pt x="864394" y="776288"/>
                  </a:cubicBezTo>
                  <a:cubicBezTo>
                    <a:pt x="861811" y="779301"/>
                    <a:pt x="859833" y="782800"/>
                    <a:pt x="857250" y="785813"/>
                  </a:cubicBezTo>
                  <a:cubicBezTo>
                    <a:pt x="855058" y="788370"/>
                    <a:pt x="852174" y="790299"/>
                    <a:pt x="850106" y="792957"/>
                  </a:cubicBezTo>
                  <a:cubicBezTo>
                    <a:pt x="846592" y="797475"/>
                    <a:pt x="840581" y="807244"/>
                    <a:pt x="840581" y="807244"/>
                  </a:cubicBezTo>
                  <a:cubicBezTo>
                    <a:pt x="838994" y="812007"/>
                    <a:pt x="838604" y="817355"/>
                    <a:pt x="835819" y="821532"/>
                  </a:cubicBezTo>
                  <a:cubicBezTo>
                    <a:pt x="824585" y="838379"/>
                    <a:pt x="838693" y="817507"/>
                    <a:pt x="823913" y="838200"/>
                  </a:cubicBezTo>
                  <a:cubicBezTo>
                    <a:pt x="822249" y="840529"/>
                    <a:pt x="820982" y="843145"/>
                    <a:pt x="819150" y="845344"/>
                  </a:cubicBezTo>
                  <a:cubicBezTo>
                    <a:pt x="816994" y="847931"/>
                    <a:pt x="814387" y="850107"/>
                    <a:pt x="812006" y="852488"/>
                  </a:cubicBezTo>
                  <a:cubicBezTo>
                    <a:pt x="811212" y="854869"/>
                    <a:pt x="810844" y="857438"/>
                    <a:pt x="809625" y="859632"/>
                  </a:cubicBezTo>
                  <a:cubicBezTo>
                    <a:pt x="806845" y="864635"/>
                    <a:pt x="800100" y="873919"/>
                    <a:pt x="800100" y="873919"/>
                  </a:cubicBezTo>
                  <a:cubicBezTo>
                    <a:pt x="799337" y="876969"/>
                    <a:pt x="797046" y="887173"/>
                    <a:pt x="795338" y="890588"/>
                  </a:cubicBezTo>
                  <a:cubicBezTo>
                    <a:pt x="794058" y="893148"/>
                    <a:pt x="792163" y="895351"/>
                    <a:pt x="790575" y="897732"/>
                  </a:cubicBezTo>
                  <a:cubicBezTo>
                    <a:pt x="785467" y="913056"/>
                    <a:pt x="792199" y="896410"/>
                    <a:pt x="781050" y="912019"/>
                  </a:cubicBezTo>
                  <a:cubicBezTo>
                    <a:pt x="765379" y="933959"/>
                    <a:pt x="787719" y="910113"/>
                    <a:pt x="769144" y="928688"/>
                  </a:cubicBezTo>
                  <a:cubicBezTo>
                    <a:pt x="768350" y="931069"/>
                    <a:pt x="767886" y="933587"/>
                    <a:pt x="766763" y="935832"/>
                  </a:cubicBezTo>
                  <a:cubicBezTo>
                    <a:pt x="763449" y="942460"/>
                    <a:pt x="760120" y="944855"/>
                    <a:pt x="754856" y="950119"/>
                  </a:cubicBezTo>
                  <a:cubicBezTo>
                    <a:pt x="741592" y="976649"/>
                    <a:pt x="757444" y="943221"/>
                    <a:pt x="747713" y="969169"/>
                  </a:cubicBezTo>
                  <a:cubicBezTo>
                    <a:pt x="746467" y="972493"/>
                    <a:pt x="744348" y="975431"/>
                    <a:pt x="742950" y="978694"/>
                  </a:cubicBezTo>
                  <a:cubicBezTo>
                    <a:pt x="737034" y="992499"/>
                    <a:pt x="744961" y="979251"/>
                    <a:pt x="735806" y="992982"/>
                  </a:cubicBezTo>
                  <a:lnTo>
                    <a:pt x="731044" y="1007269"/>
                  </a:lnTo>
                  <a:cubicBezTo>
                    <a:pt x="730250" y="1009650"/>
                    <a:pt x="729272" y="1011978"/>
                    <a:pt x="728663" y="1014413"/>
                  </a:cubicBezTo>
                  <a:cubicBezTo>
                    <a:pt x="727869" y="1017588"/>
                    <a:pt x="727570" y="1020930"/>
                    <a:pt x="726281" y="1023938"/>
                  </a:cubicBezTo>
                  <a:cubicBezTo>
                    <a:pt x="725154" y="1026568"/>
                    <a:pt x="722681" y="1028467"/>
                    <a:pt x="721519" y="1031082"/>
                  </a:cubicBezTo>
                  <a:cubicBezTo>
                    <a:pt x="716990" y="1041273"/>
                    <a:pt x="717146" y="1045193"/>
                    <a:pt x="714375" y="1054894"/>
                  </a:cubicBezTo>
                  <a:cubicBezTo>
                    <a:pt x="711232" y="1065897"/>
                    <a:pt x="710998" y="1063532"/>
                    <a:pt x="702469" y="1076325"/>
                  </a:cubicBezTo>
                  <a:lnTo>
                    <a:pt x="697706" y="1083469"/>
                  </a:lnTo>
                  <a:cubicBezTo>
                    <a:pt x="696119" y="1088232"/>
                    <a:pt x="696494" y="1094207"/>
                    <a:pt x="692944" y="1097757"/>
                  </a:cubicBezTo>
                  <a:cubicBezTo>
                    <a:pt x="690563" y="1100138"/>
                    <a:pt x="688602" y="1103032"/>
                    <a:pt x="685800" y="1104900"/>
                  </a:cubicBezTo>
                  <a:cubicBezTo>
                    <a:pt x="683711" y="1106292"/>
                    <a:pt x="681149" y="1106989"/>
                    <a:pt x="678656" y="1107282"/>
                  </a:cubicBezTo>
                  <a:cubicBezTo>
                    <a:pt x="667592" y="1108584"/>
                    <a:pt x="656431" y="1108869"/>
                    <a:pt x="645319" y="1109663"/>
                  </a:cubicBezTo>
                  <a:cubicBezTo>
                    <a:pt x="637803" y="1113421"/>
                    <a:pt x="627252" y="1118203"/>
                    <a:pt x="621506" y="1123950"/>
                  </a:cubicBezTo>
                  <a:lnTo>
                    <a:pt x="614363" y="1131094"/>
                  </a:lnTo>
                  <a:cubicBezTo>
                    <a:pt x="613569" y="1133475"/>
                    <a:pt x="613756" y="1136463"/>
                    <a:pt x="611981" y="1138238"/>
                  </a:cubicBezTo>
                  <a:cubicBezTo>
                    <a:pt x="610206" y="1140013"/>
                    <a:pt x="607083" y="1139497"/>
                    <a:pt x="604838" y="1140619"/>
                  </a:cubicBezTo>
                  <a:cubicBezTo>
                    <a:pt x="602278" y="1141899"/>
                    <a:pt x="600075" y="1143794"/>
                    <a:pt x="597694" y="1145382"/>
                  </a:cubicBezTo>
                  <a:cubicBezTo>
                    <a:pt x="577056" y="1144588"/>
                    <a:pt x="556385" y="1144421"/>
                    <a:pt x="535781" y="1143000"/>
                  </a:cubicBezTo>
                  <a:cubicBezTo>
                    <a:pt x="533277" y="1142827"/>
                    <a:pt x="531073" y="1141228"/>
                    <a:pt x="528638" y="1140619"/>
                  </a:cubicBezTo>
                  <a:lnTo>
                    <a:pt x="509588" y="1135857"/>
                  </a:lnTo>
                  <a:cubicBezTo>
                    <a:pt x="478632" y="1136651"/>
                    <a:pt x="447686" y="1138238"/>
                    <a:pt x="416719" y="1138238"/>
                  </a:cubicBezTo>
                  <a:cubicBezTo>
                    <a:pt x="406370" y="1138238"/>
                    <a:pt x="397669" y="1139826"/>
                    <a:pt x="385763" y="1135857"/>
                  </a:cubicBezTo>
                  <a:cubicBezTo>
                    <a:pt x="373857" y="1131888"/>
                    <a:pt x="354409" y="1124347"/>
                    <a:pt x="345281" y="1114425"/>
                  </a:cubicBezTo>
                  <a:cubicBezTo>
                    <a:pt x="336153" y="1104503"/>
                    <a:pt x="376238" y="1081087"/>
                    <a:pt x="330994" y="1076325"/>
                  </a:cubicBezTo>
                  <a:cubicBezTo>
                    <a:pt x="285750" y="1071563"/>
                    <a:pt x="136209" y="1079750"/>
                    <a:pt x="73819" y="1085850"/>
                  </a:cubicBezTo>
                  <a:cubicBezTo>
                    <a:pt x="23607" y="1090759"/>
                    <a:pt x="42863" y="1064419"/>
                    <a:pt x="35719" y="1057275"/>
                  </a:cubicBezTo>
                  <a:cubicBezTo>
                    <a:pt x="28575" y="1050131"/>
                    <a:pt x="35937" y="1043611"/>
                    <a:pt x="30956" y="1042988"/>
                  </a:cubicBezTo>
                  <a:lnTo>
                    <a:pt x="11906" y="1040607"/>
                  </a:lnTo>
                  <a:cubicBezTo>
                    <a:pt x="9525" y="1039813"/>
                    <a:pt x="6331" y="1040185"/>
                    <a:pt x="4763" y="1038225"/>
                  </a:cubicBezTo>
                  <a:cubicBezTo>
                    <a:pt x="2719" y="1035669"/>
                    <a:pt x="3280" y="1031847"/>
                    <a:pt x="2381" y="1028700"/>
                  </a:cubicBezTo>
                  <a:cubicBezTo>
                    <a:pt x="1691" y="1026287"/>
                    <a:pt x="794" y="1023938"/>
                    <a:pt x="0" y="1021557"/>
                  </a:cubicBezTo>
                  <a:cubicBezTo>
                    <a:pt x="794" y="1012032"/>
                    <a:pt x="-1450" y="1001739"/>
                    <a:pt x="2381" y="992982"/>
                  </a:cubicBezTo>
                  <a:cubicBezTo>
                    <a:pt x="5176" y="986593"/>
                    <a:pt x="17195" y="983282"/>
                    <a:pt x="23813" y="981075"/>
                  </a:cubicBezTo>
                  <a:cubicBezTo>
                    <a:pt x="26194" y="978694"/>
                    <a:pt x="28800" y="976519"/>
                    <a:pt x="30956" y="973932"/>
                  </a:cubicBezTo>
                  <a:cubicBezTo>
                    <a:pt x="32788" y="971733"/>
                    <a:pt x="33484" y="968576"/>
                    <a:pt x="35719" y="966788"/>
                  </a:cubicBezTo>
                  <a:cubicBezTo>
                    <a:pt x="37679" y="965220"/>
                    <a:pt x="40375" y="964739"/>
                    <a:pt x="42863" y="964407"/>
                  </a:cubicBezTo>
                  <a:cubicBezTo>
                    <a:pt x="52337" y="963144"/>
                    <a:pt x="61913" y="962819"/>
                    <a:pt x="71438" y="962025"/>
                  </a:cubicBezTo>
                  <a:cubicBezTo>
                    <a:pt x="74613" y="961231"/>
                    <a:pt x="77816" y="960543"/>
                    <a:pt x="80963" y="959644"/>
                  </a:cubicBezTo>
                  <a:cubicBezTo>
                    <a:pt x="83376" y="958955"/>
                    <a:pt x="85601" y="957425"/>
                    <a:pt x="88106" y="957263"/>
                  </a:cubicBezTo>
                  <a:cubicBezTo>
                    <a:pt x="110299" y="955831"/>
                    <a:pt x="132556" y="955676"/>
                    <a:pt x="154781" y="954882"/>
                  </a:cubicBezTo>
                  <a:cubicBezTo>
                    <a:pt x="156369" y="952501"/>
                    <a:pt x="158850" y="950515"/>
                    <a:pt x="159544" y="947738"/>
                  </a:cubicBezTo>
                  <a:cubicBezTo>
                    <a:pt x="161287" y="940765"/>
                    <a:pt x="158066" y="932371"/>
                    <a:pt x="161925" y="926307"/>
                  </a:cubicBezTo>
                  <a:cubicBezTo>
                    <a:pt x="164620" y="922072"/>
                    <a:pt x="176213" y="921544"/>
                    <a:pt x="176213" y="921544"/>
                  </a:cubicBezTo>
                  <a:cubicBezTo>
                    <a:pt x="180025" y="915825"/>
                    <a:pt x="182124" y="914034"/>
                    <a:pt x="183356" y="907257"/>
                  </a:cubicBezTo>
                  <a:cubicBezTo>
                    <a:pt x="188742" y="877637"/>
                    <a:pt x="182658" y="897447"/>
                    <a:pt x="188119" y="881063"/>
                  </a:cubicBezTo>
                  <a:cubicBezTo>
                    <a:pt x="187174" y="836628"/>
                    <a:pt x="182580" y="782891"/>
                    <a:pt x="188119" y="735807"/>
                  </a:cubicBezTo>
                  <a:cubicBezTo>
                    <a:pt x="188412" y="733314"/>
                    <a:pt x="189706" y="731044"/>
                    <a:pt x="190500" y="728663"/>
                  </a:cubicBezTo>
                  <a:cubicBezTo>
                    <a:pt x="189665" y="719479"/>
                    <a:pt x="186532" y="702470"/>
                    <a:pt x="180976" y="688182"/>
                  </a:cubicBezTo>
                  <a:cubicBezTo>
                    <a:pt x="175420" y="673895"/>
                    <a:pt x="161926" y="651669"/>
                    <a:pt x="157163" y="642938"/>
                  </a:cubicBezTo>
                  <a:cubicBezTo>
                    <a:pt x="152400" y="634207"/>
                    <a:pt x="153680" y="638354"/>
                    <a:pt x="152400" y="635794"/>
                  </a:cubicBezTo>
                  <a:cubicBezTo>
                    <a:pt x="149523" y="630040"/>
                    <a:pt x="150946" y="626059"/>
                    <a:pt x="145256" y="621507"/>
                  </a:cubicBezTo>
                  <a:cubicBezTo>
                    <a:pt x="143296" y="619939"/>
                    <a:pt x="140494" y="619919"/>
                    <a:pt x="138113" y="619125"/>
                  </a:cubicBezTo>
                  <a:cubicBezTo>
                    <a:pt x="136525" y="616744"/>
                    <a:pt x="134630" y="614542"/>
                    <a:pt x="133350" y="611982"/>
                  </a:cubicBezTo>
                  <a:cubicBezTo>
                    <a:pt x="127956" y="601195"/>
                    <a:pt x="131583" y="591012"/>
                    <a:pt x="133350" y="578644"/>
                  </a:cubicBezTo>
                  <a:cubicBezTo>
                    <a:pt x="133705" y="576159"/>
                    <a:pt x="133956" y="573275"/>
                    <a:pt x="135731" y="571500"/>
                  </a:cubicBezTo>
                  <a:cubicBezTo>
                    <a:pt x="137506" y="569725"/>
                    <a:pt x="140630" y="570241"/>
                    <a:pt x="142875" y="569119"/>
                  </a:cubicBezTo>
                  <a:cubicBezTo>
                    <a:pt x="145435" y="567839"/>
                    <a:pt x="147404" y="565519"/>
                    <a:pt x="150019" y="564357"/>
                  </a:cubicBezTo>
                  <a:cubicBezTo>
                    <a:pt x="154606" y="562318"/>
                    <a:pt x="160129" y="562378"/>
                    <a:pt x="164306" y="559594"/>
                  </a:cubicBezTo>
                  <a:cubicBezTo>
                    <a:pt x="173539" y="553440"/>
                    <a:pt x="168735" y="555737"/>
                    <a:pt x="178594" y="552450"/>
                  </a:cubicBezTo>
                  <a:cubicBezTo>
                    <a:pt x="192120" y="511869"/>
                    <a:pt x="172584" y="574233"/>
                    <a:pt x="188119" y="481013"/>
                  </a:cubicBezTo>
                  <a:cubicBezTo>
                    <a:pt x="191799" y="458928"/>
                    <a:pt x="185307" y="455034"/>
                    <a:pt x="200025" y="447675"/>
                  </a:cubicBezTo>
                  <a:cubicBezTo>
                    <a:pt x="202270" y="446552"/>
                    <a:pt x="204788" y="446088"/>
                    <a:pt x="207169" y="445294"/>
                  </a:cubicBezTo>
                  <a:cubicBezTo>
                    <a:pt x="211180" y="439277"/>
                    <a:pt x="212905" y="438045"/>
                    <a:pt x="214313" y="431007"/>
                  </a:cubicBezTo>
                  <a:cubicBezTo>
                    <a:pt x="215414" y="425503"/>
                    <a:pt x="213681" y="419073"/>
                    <a:pt x="216694" y="414338"/>
                  </a:cubicBezTo>
                  <a:cubicBezTo>
                    <a:pt x="219767" y="409509"/>
                    <a:pt x="230981" y="404813"/>
                    <a:pt x="230981" y="404813"/>
                  </a:cubicBezTo>
                  <a:cubicBezTo>
                    <a:pt x="232569" y="400050"/>
                    <a:pt x="232959" y="394702"/>
                    <a:pt x="235744" y="390525"/>
                  </a:cubicBezTo>
                  <a:cubicBezTo>
                    <a:pt x="237331" y="388144"/>
                    <a:pt x="239226" y="385941"/>
                    <a:pt x="240506" y="383382"/>
                  </a:cubicBezTo>
                  <a:cubicBezTo>
                    <a:pt x="242418" y="379559"/>
                    <a:pt x="243357" y="375298"/>
                    <a:pt x="245269" y="371475"/>
                  </a:cubicBezTo>
                  <a:cubicBezTo>
                    <a:pt x="246549" y="368916"/>
                    <a:pt x="248751" y="366891"/>
                    <a:pt x="250031" y="364332"/>
                  </a:cubicBezTo>
                  <a:cubicBezTo>
                    <a:pt x="251154" y="362087"/>
                    <a:pt x="251290" y="359433"/>
                    <a:pt x="252413" y="357188"/>
                  </a:cubicBezTo>
                  <a:cubicBezTo>
                    <a:pt x="253693" y="354628"/>
                    <a:pt x="256013" y="352659"/>
                    <a:pt x="257175" y="350044"/>
                  </a:cubicBezTo>
                  <a:cubicBezTo>
                    <a:pt x="259214" y="345457"/>
                    <a:pt x="261938" y="335757"/>
                    <a:pt x="261938" y="335757"/>
                  </a:cubicBezTo>
                  <a:cubicBezTo>
                    <a:pt x="267162" y="304410"/>
                    <a:pt x="266866" y="312122"/>
                    <a:pt x="261938" y="259557"/>
                  </a:cubicBezTo>
                  <a:cubicBezTo>
                    <a:pt x="261469" y="254559"/>
                    <a:pt x="259960" y="249446"/>
                    <a:pt x="257175" y="245269"/>
                  </a:cubicBezTo>
                  <a:lnTo>
                    <a:pt x="252413" y="238125"/>
                  </a:lnTo>
                  <a:cubicBezTo>
                    <a:pt x="252394" y="238031"/>
                    <a:pt x="248583" y="218000"/>
                    <a:pt x="247650" y="216694"/>
                  </a:cubicBezTo>
                  <a:cubicBezTo>
                    <a:pt x="245343" y="213464"/>
                    <a:pt x="241675" y="211325"/>
                    <a:pt x="238125" y="209550"/>
                  </a:cubicBezTo>
                  <a:cubicBezTo>
                    <a:pt x="233635" y="207305"/>
                    <a:pt x="223838" y="204788"/>
                    <a:pt x="223838" y="204788"/>
                  </a:cubicBezTo>
                  <a:cubicBezTo>
                    <a:pt x="218569" y="201275"/>
                    <a:pt x="213216" y="198380"/>
                    <a:pt x="209550" y="192882"/>
                  </a:cubicBezTo>
                  <a:cubicBezTo>
                    <a:pt x="208158" y="190793"/>
                    <a:pt x="207963" y="188119"/>
                    <a:pt x="207169" y="185738"/>
                  </a:cubicBezTo>
                  <a:cubicBezTo>
                    <a:pt x="207588" y="181543"/>
                    <a:pt x="208554" y="160280"/>
                    <a:pt x="211931" y="152400"/>
                  </a:cubicBezTo>
                  <a:cubicBezTo>
                    <a:pt x="213058" y="149770"/>
                    <a:pt x="215106" y="147638"/>
                    <a:pt x="216694" y="145257"/>
                  </a:cubicBezTo>
                  <a:cubicBezTo>
                    <a:pt x="217488" y="138113"/>
                    <a:pt x="216619" y="130580"/>
                    <a:pt x="219075" y="123825"/>
                  </a:cubicBezTo>
                  <a:cubicBezTo>
                    <a:pt x="220053" y="121135"/>
                    <a:pt x="223604" y="120225"/>
                    <a:pt x="226219" y="119063"/>
                  </a:cubicBezTo>
                  <a:cubicBezTo>
                    <a:pt x="251723" y="107728"/>
                    <a:pt x="231482" y="120315"/>
                    <a:pt x="247650" y="109538"/>
                  </a:cubicBezTo>
                  <a:cubicBezTo>
                    <a:pt x="248444" y="102394"/>
                    <a:pt x="246172" y="94171"/>
                    <a:pt x="250031" y="88107"/>
                  </a:cubicBezTo>
                  <a:cubicBezTo>
                    <a:pt x="252726" y="83872"/>
                    <a:pt x="259556" y="84932"/>
                    <a:pt x="264319" y="83344"/>
                  </a:cubicBezTo>
                  <a:cubicBezTo>
                    <a:pt x="266700" y="82550"/>
                    <a:pt x="269028" y="81572"/>
                    <a:pt x="271463" y="80963"/>
                  </a:cubicBezTo>
                  <a:cubicBezTo>
                    <a:pt x="274523" y="80198"/>
                    <a:pt x="284709" y="77911"/>
                    <a:pt x="288131" y="76200"/>
                  </a:cubicBezTo>
                  <a:cubicBezTo>
                    <a:pt x="306585" y="66973"/>
                    <a:pt x="284472" y="75038"/>
                    <a:pt x="302419" y="69057"/>
                  </a:cubicBezTo>
                  <a:cubicBezTo>
                    <a:pt x="303213" y="64294"/>
                    <a:pt x="302641" y="59088"/>
                    <a:pt x="304800" y="54769"/>
                  </a:cubicBezTo>
                  <a:cubicBezTo>
                    <a:pt x="306080" y="52209"/>
                    <a:pt x="309329" y="51169"/>
                    <a:pt x="311944" y="50007"/>
                  </a:cubicBezTo>
                  <a:cubicBezTo>
                    <a:pt x="316531" y="47968"/>
                    <a:pt x="321469" y="46832"/>
                    <a:pt x="326231" y="45244"/>
                  </a:cubicBezTo>
                  <a:cubicBezTo>
                    <a:pt x="331127" y="43612"/>
                    <a:pt x="337918" y="41146"/>
                    <a:pt x="342900" y="40482"/>
                  </a:cubicBezTo>
                  <a:cubicBezTo>
                    <a:pt x="351590" y="39323"/>
                    <a:pt x="360345" y="38665"/>
                    <a:pt x="369094" y="38100"/>
                  </a:cubicBezTo>
                  <a:cubicBezTo>
                    <a:pt x="384956" y="37077"/>
                    <a:pt x="400844" y="36513"/>
                    <a:pt x="416719" y="35719"/>
                  </a:cubicBezTo>
                  <a:lnTo>
                    <a:pt x="438150" y="28575"/>
                  </a:lnTo>
                  <a:lnTo>
                    <a:pt x="445294" y="26194"/>
                  </a:lnTo>
                  <a:cubicBezTo>
                    <a:pt x="446881" y="21432"/>
                    <a:pt x="446171" y="15086"/>
                    <a:pt x="450056" y="11907"/>
                  </a:cubicBezTo>
                  <a:cubicBezTo>
                    <a:pt x="455884" y="7139"/>
                    <a:pt x="464344" y="7144"/>
                    <a:pt x="471488" y="4763"/>
                  </a:cubicBezTo>
                  <a:cubicBezTo>
                    <a:pt x="481736" y="1347"/>
                    <a:pt x="476196" y="2991"/>
                    <a:pt x="488156" y="0"/>
                  </a:cubicBezTo>
                  <a:cubicBezTo>
                    <a:pt x="502444" y="794"/>
                    <a:pt x="516841" y="449"/>
                    <a:pt x="531019" y="2382"/>
                  </a:cubicBezTo>
                  <a:cubicBezTo>
                    <a:pt x="534536" y="2862"/>
                    <a:pt x="537281" y="5746"/>
                    <a:pt x="540544" y="7144"/>
                  </a:cubicBezTo>
                  <a:cubicBezTo>
                    <a:pt x="542851" y="8133"/>
                    <a:pt x="545307" y="8731"/>
                    <a:pt x="547688" y="9525"/>
                  </a:cubicBezTo>
                  <a:cubicBezTo>
                    <a:pt x="550069" y="11113"/>
                    <a:pt x="552633" y="12456"/>
                    <a:pt x="554831" y="14288"/>
                  </a:cubicBezTo>
                  <a:cubicBezTo>
                    <a:pt x="557418" y="16444"/>
                    <a:pt x="559031" y="19797"/>
                    <a:pt x="561975" y="21432"/>
                  </a:cubicBezTo>
                  <a:cubicBezTo>
                    <a:pt x="566364" y="23870"/>
                    <a:pt x="576263" y="26194"/>
                    <a:pt x="576263" y="26194"/>
                  </a:cubicBezTo>
                  <a:cubicBezTo>
                    <a:pt x="578644" y="27782"/>
                    <a:pt x="580791" y="29795"/>
                    <a:pt x="583406" y="30957"/>
                  </a:cubicBezTo>
                  <a:cubicBezTo>
                    <a:pt x="593593" y="35485"/>
                    <a:pt x="597521" y="35329"/>
                    <a:pt x="607219" y="38100"/>
                  </a:cubicBezTo>
                  <a:cubicBezTo>
                    <a:pt x="623848" y="42852"/>
                    <a:pt x="602575" y="38798"/>
                    <a:pt x="631031" y="42863"/>
                  </a:cubicBezTo>
                  <a:cubicBezTo>
                    <a:pt x="633412" y="44450"/>
                    <a:pt x="636658" y="45198"/>
                    <a:pt x="638175" y="47625"/>
                  </a:cubicBezTo>
                  <a:cubicBezTo>
                    <a:pt x="640836" y="51882"/>
                    <a:pt x="641350" y="57150"/>
                    <a:pt x="642938" y="61913"/>
                  </a:cubicBezTo>
                  <a:cubicBezTo>
                    <a:pt x="644740" y="67319"/>
                    <a:pt x="644922" y="72742"/>
                    <a:pt x="652463" y="73819"/>
                  </a:cubicBezTo>
                  <a:cubicBezTo>
                    <a:pt x="666629" y="75842"/>
                    <a:pt x="681038" y="75406"/>
                    <a:pt x="695325" y="76200"/>
                  </a:cubicBezTo>
                  <a:cubicBezTo>
                    <a:pt x="697706" y="76994"/>
                    <a:pt x="700275" y="77363"/>
                    <a:pt x="702469" y="78582"/>
                  </a:cubicBezTo>
                  <a:cubicBezTo>
                    <a:pt x="707472" y="81362"/>
                    <a:pt x="711326" y="86297"/>
                    <a:pt x="716756" y="88107"/>
                  </a:cubicBezTo>
                  <a:lnTo>
                    <a:pt x="731044" y="92869"/>
                  </a:lnTo>
                  <a:cubicBezTo>
                    <a:pt x="733425" y="94457"/>
                    <a:pt x="735989" y="95800"/>
                    <a:pt x="738188" y="97632"/>
                  </a:cubicBezTo>
                  <a:cubicBezTo>
                    <a:pt x="740775" y="99788"/>
                    <a:pt x="742387" y="103140"/>
                    <a:pt x="745331" y="104775"/>
                  </a:cubicBezTo>
                  <a:cubicBezTo>
                    <a:pt x="749720" y="107213"/>
                    <a:pt x="754856" y="107950"/>
                    <a:pt x="759619" y="109538"/>
                  </a:cubicBezTo>
                  <a:cubicBezTo>
                    <a:pt x="769862" y="112952"/>
                    <a:pt x="764335" y="111312"/>
                    <a:pt x="776288" y="114300"/>
                  </a:cubicBezTo>
                  <a:cubicBezTo>
                    <a:pt x="792242" y="113785"/>
                    <a:pt x="867472" y="109201"/>
                    <a:pt x="892969" y="114300"/>
                  </a:cubicBezTo>
                  <a:cubicBezTo>
                    <a:pt x="895775" y="114861"/>
                    <a:pt x="896451" y="118884"/>
                    <a:pt x="897731" y="121444"/>
                  </a:cubicBezTo>
                  <a:cubicBezTo>
                    <a:pt x="901085" y="128153"/>
                    <a:pt x="900631" y="139872"/>
                    <a:pt x="909638" y="142875"/>
                  </a:cubicBezTo>
                  <a:lnTo>
                    <a:pt x="923925" y="147638"/>
                  </a:lnTo>
                  <a:cubicBezTo>
                    <a:pt x="926306" y="148432"/>
                    <a:pt x="928917" y="148728"/>
                    <a:pt x="931069" y="150019"/>
                  </a:cubicBezTo>
                  <a:cubicBezTo>
                    <a:pt x="935038" y="152400"/>
                    <a:pt x="938678" y="155444"/>
                    <a:pt x="942975" y="157163"/>
                  </a:cubicBezTo>
                  <a:cubicBezTo>
                    <a:pt x="946733" y="158666"/>
                    <a:pt x="950955" y="158562"/>
                    <a:pt x="954881" y="159544"/>
                  </a:cubicBezTo>
                  <a:cubicBezTo>
                    <a:pt x="977767" y="165265"/>
                    <a:pt x="933549" y="159077"/>
                    <a:pt x="985838" y="164307"/>
                  </a:cubicBezTo>
                  <a:cubicBezTo>
                    <a:pt x="1000192" y="173876"/>
                    <a:pt x="991097" y="165155"/>
                    <a:pt x="995363" y="192882"/>
                  </a:cubicBezTo>
                  <a:cubicBezTo>
                    <a:pt x="995745" y="195363"/>
                    <a:pt x="997055" y="197612"/>
                    <a:pt x="997744" y="200025"/>
                  </a:cubicBezTo>
                  <a:cubicBezTo>
                    <a:pt x="998643" y="203172"/>
                    <a:pt x="999331" y="206375"/>
                    <a:pt x="1000125" y="209550"/>
                  </a:cubicBezTo>
                  <a:cubicBezTo>
                    <a:pt x="1000919" y="216694"/>
                    <a:pt x="1001413" y="223878"/>
                    <a:pt x="1002506" y="230982"/>
                  </a:cubicBezTo>
                  <a:cubicBezTo>
                    <a:pt x="1004016" y="240798"/>
                    <a:pt x="1007058" y="244426"/>
                    <a:pt x="1009650" y="254794"/>
                  </a:cubicBezTo>
                  <a:cubicBezTo>
                    <a:pt x="1013249" y="269191"/>
                    <a:pt x="1010996" y="261213"/>
                    <a:pt x="1016794" y="278607"/>
                  </a:cubicBezTo>
                  <a:cubicBezTo>
                    <a:pt x="1017588" y="280988"/>
                    <a:pt x="1017783" y="283662"/>
                    <a:pt x="1019175" y="285750"/>
                  </a:cubicBezTo>
                  <a:cubicBezTo>
                    <a:pt x="1025806" y="295696"/>
                    <a:pt x="1021914" y="290870"/>
                    <a:pt x="1031081" y="300038"/>
                  </a:cubicBezTo>
                  <a:cubicBezTo>
                    <a:pt x="1051546" y="286394"/>
                    <a:pt x="1025659" y="302748"/>
                    <a:pt x="1045369" y="292894"/>
                  </a:cubicBezTo>
                  <a:cubicBezTo>
                    <a:pt x="1063844" y="283658"/>
                    <a:pt x="1041692" y="291740"/>
                    <a:pt x="1059656" y="285750"/>
                  </a:cubicBezTo>
                  <a:cubicBezTo>
                    <a:pt x="1060450" y="280194"/>
                    <a:pt x="1057368" y="272195"/>
                    <a:pt x="1062038" y="269082"/>
                  </a:cubicBezTo>
                  <a:cubicBezTo>
                    <a:pt x="1075931" y="259821"/>
                    <a:pt x="1081115" y="271503"/>
                    <a:pt x="1085850" y="278607"/>
                  </a:cubicBezTo>
                  <a:cubicBezTo>
                    <a:pt x="1091222" y="300092"/>
                    <a:pt x="1088543" y="291447"/>
                    <a:pt x="1092994" y="304800"/>
                  </a:cubicBezTo>
                  <a:cubicBezTo>
                    <a:pt x="1089303" y="389703"/>
                    <a:pt x="1080294" y="421481"/>
                    <a:pt x="1083469" y="44529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0" name="Forma livre 479"/>
            <p:cNvSpPr/>
            <p:nvPr/>
          </p:nvSpPr>
          <p:spPr>
            <a:xfrm>
              <a:off x="7878485" y="2910021"/>
              <a:ext cx="406990" cy="373260"/>
            </a:xfrm>
            <a:custGeom>
              <a:avLst/>
              <a:gdLst>
                <a:gd name="connsiteX0" fmla="*/ 466725 w 617952"/>
                <a:gd name="connsiteY0" fmla="*/ 4763 h 566738"/>
                <a:gd name="connsiteX1" fmla="*/ 478632 w 617952"/>
                <a:gd name="connsiteY1" fmla="*/ 7144 h 566738"/>
                <a:gd name="connsiteX2" fmla="*/ 481013 w 617952"/>
                <a:gd name="connsiteY2" fmla="*/ 19050 h 566738"/>
                <a:gd name="connsiteX3" fmla="*/ 483394 w 617952"/>
                <a:gd name="connsiteY3" fmla="*/ 64294 h 566738"/>
                <a:gd name="connsiteX4" fmla="*/ 485775 w 617952"/>
                <a:gd name="connsiteY4" fmla="*/ 71438 h 566738"/>
                <a:gd name="connsiteX5" fmla="*/ 500063 w 617952"/>
                <a:gd name="connsiteY5" fmla="*/ 78581 h 566738"/>
                <a:gd name="connsiteX6" fmla="*/ 507207 w 617952"/>
                <a:gd name="connsiteY6" fmla="*/ 83344 h 566738"/>
                <a:gd name="connsiteX7" fmla="*/ 511969 w 617952"/>
                <a:gd name="connsiteY7" fmla="*/ 100013 h 566738"/>
                <a:gd name="connsiteX8" fmla="*/ 509588 w 617952"/>
                <a:gd name="connsiteY8" fmla="*/ 176213 h 566738"/>
                <a:gd name="connsiteX9" fmla="*/ 507207 w 617952"/>
                <a:gd name="connsiteY9" fmla="*/ 183356 h 566738"/>
                <a:gd name="connsiteX10" fmla="*/ 519113 w 617952"/>
                <a:gd name="connsiteY10" fmla="*/ 323850 h 566738"/>
                <a:gd name="connsiteX11" fmla="*/ 528638 w 617952"/>
                <a:gd name="connsiteY11" fmla="*/ 338138 h 566738"/>
                <a:gd name="connsiteX12" fmla="*/ 535782 w 617952"/>
                <a:gd name="connsiteY12" fmla="*/ 342900 h 566738"/>
                <a:gd name="connsiteX13" fmla="*/ 538163 w 617952"/>
                <a:gd name="connsiteY13" fmla="*/ 357188 h 566738"/>
                <a:gd name="connsiteX14" fmla="*/ 540544 w 617952"/>
                <a:gd name="connsiteY14" fmla="*/ 366713 h 566738"/>
                <a:gd name="connsiteX15" fmla="*/ 547688 w 617952"/>
                <a:gd name="connsiteY15" fmla="*/ 371475 h 566738"/>
                <a:gd name="connsiteX16" fmla="*/ 607219 w 617952"/>
                <a:gd name="connsiteY16" fmla="*/ 373856 h 566738"/>
                <a:gd name="connsiteX17" fmla="*/ 611982 w 617952"/>
                <a:gd name="connsiteY17" fmla="*/ 402431 h 566738"/>
                <a:gd name="connsiteX18" fmla="*/ 604838 w 617952"/>
                <a:gd name="connsiteY18" fmla="*/ 407194 h 566738"/>
                <a:gd name="connsiteX19" fmla="*/ 590550 w 617952"/>
                <a:gd name="connsiteY19" fmla="*/ 411956 h 566738"/>
                <a:gd name="connsiteX20" fmla="*/ 588169 w 617952"/>
                <a:gd name="connsiteY20" fmla="*/ 419100 h 566738"/>
                <a:gd name="connsiteX21" fmla="*/ 585788 w 617952"/>
                <a:gd name="connsiteY21" fmla="*/ 495300 h 566738"/>
                <a:gd name="connsiteX22" fmla="*/ 571500 w 617952"/>
                <a:gd name="connsiteY22" fmla="*/ 504825 h 566738"/>
                <a:gd name="connsiteX23" fmla="*/ 564357 w 617952"/>
                <a:gd name="connsiteY23" fmla="*/ 509588 h 566738"/>
                <a:gd name="connsiteX24" fmla="*/ 554832 w 617952"/>
                <a:gd name="connsiteY24" fmla="*/ 531019 h 566738"/>
                <a:gd name="connsiteX25" fmla="*/ 552450 w 617952"/>
                <a:gd name="connsiteY25" fmla="*/ 538163 h 566738"/>
                <a:gd name="connsiteX26" fmla="*/ 542925 w 617952"/>
                <a:gd name="connsiteY26" fmla="*/ 564356 h 566738"/>
                <a:gd name="connsiteX27" fmla="*/ 535782 w 617952"/>
                <a:gd name="connsiteY27" fmla="*/ 566738 h 566738"/>
                <a:gd name="connsiteX28" fmla="*/ 523875 w 617952"/>
                <a:gd name="connsiteY28" fmla="*/ 564356 h 566738"/>
                <a:gd name="connsiteX29" fmla="*/ 521494 w 617952"/>
                <a:gd name="connsiteY29" fmla="*/ 554831 h 566738"/>
                <a:gd name="connsiteX30" fmla="*/ 509588 w 617952"/>
                <a:gd name="connsiteY30" fmla="*/ 540544 h 566738"/>
                <a:gd name="connsiteX31" fmla="*/ 507207 w 617952"/>
                <a:gd name="connsiteY31" fmla="*/ 533400 h 566738"/>
                <a:gd name="connsiteX32" fmla="*/ 500063 w 617952"/>
                <a:gd name="connsiteY32" fmla="*/ 531019 h 566738"/>
                <a:gd name="connsiteX33" fmla="*/ 485775 w 617952"/>
                <a:gd name="connsiteY33" fmla="*/ 523875 h 566738"/>
                <a:gd name="connsiteX34" fmla="*/ 483394 w 617952"/>
                <a:gd name="connsiteY34" fmla="*/ 516731 h 566738"/>
                <a:gd name="connsiteX35" fmla="*/ 481013 w 617952"/>
                <a:gd name="connsiteY35" fmla="*/ 488156 h 566738"/>
                <a:gd name="connsiteX36" fmla="*/ 459582 w 617952"/>
                <a:gd name="connsiteY36" fmla="*/ 485775 h 566738"/>
                <a:gd name="connsiteX37" fmla="*/ 438150 w 617952"/>
                <a:gd name="connsiteY37" fmla="*/ 478631 h 566738"/>
                <a:gd name="connsiteX38" fmla="*/ 431007 w 617952"/>
                <a:gd name="connsiteY38" fmla="*/ 476250 h 566738"/>
                <a:gd name="connsiteX39" fmla="*/ 426244 w 617952"/>
                <a:gd name="connsiteY39" fmla="*/ 469106 h 566738"/>
                <a:gd name="connsiteX40" fmla="*/ 423863 w 617952"/>
                <a:gd name="connsiteY40" fmla="*/ 457200 h 566738"/>
                <a:gd name="connsiteX41" fmla="*/ 421482 w 617952"/>
                <a:gd name="connsiteY41" fmla="*/ 447675 h 566738"/>
                <a:gd name="connsiteX42" fmla="*/ 414338 w 617952"/>
                <a:gd name="connsiteY42" fmla="*/ 428625 h 566738"/>
                <a:gd name="connsiteX43" fmla="*/ 407194 w 617952"/>
                <a:gd name="connsiteY43" fmla="*/ 426244 h 566738"/>
                <a:gd name="connsiteX44" fmla="*/ 264319 w 617952"/>
                <a:gd name="connsiteY44" fmla="*/ 419100 h 566738"/>
                <a:gd name="connsiteX45" fmla="*/ 266700 w 617952"/>
                <a:gd name="connsiteY45" fmla="*/ 428625 h 566738"/>
                <a:gd name="connsiteX46" fmla="*/ 271463 w 617952"/>
                <a:gd name="connsiteY46" fmla="*/ 457200 h 566738"/>
                <a:gd name="connsiteX47" fmla="*/ 273844 w 617952"/>
                <a:gd name="connsiteY47" fmla="*/ 464344 h 566738"/>
                <a:gd name="connsiteX48" fmla="*/ 266700 w 617952"/>
                <a:gd name="connsiteY48" fmla="*/ 478631 h 566738"/>
                <a:gd name="connsiteX49" fmla="*/ 242888 w 617952"/>
                <a:gd name="connsiteY49" fmla="*/ 488156 h 566738"/>
                <a:gd name="connsiteX50" fmla="*/ 228600 w 617952"/>
                <a:gd name="connsiteY50" fmla="*/ 497681 h 566738"/>
                <a:gd name="connsiteX51" fmla="*/ 214313 w 617952"/>
                <a:gd name="connsiteY51" fmla="*/ 509588 h 566738"/>
                <a:gd name="connsiteX52" fmla="*/ 209550 w 617952"/>
                <a:gd name="connsiteY52" fmla="*/ 516731 h 566738"/>
                <a:gd name="connsiteX53" fmla="*/ 207169 w 617952"/>
                <a:gd name="connsiteY53" fmla="*/ 523875 h 566738"/>
                <a:gd name="connsiteX54" fmla="*/ 11907 w 617952"/>
                <a:gd name="connsiteY54" fmla="*/ 521494 h 566738"/>
                <a:gd name="connsiteX55" fmla="*/ 2382 w 617952"/>
                <a:gd name="connsiteY55" fmla="*/ 507206 h 566738"/>
                <a:gd name="connsiteX56" fmla="*/ 0 w 617952"/>
                <a:gd name="connsiteY56" fmla="*/ 500063 h 566738"/>
                <a:gd name="connsiteX57" fmla="*/ 2382 w 617952"/>
                <a:gd name="connsiteY57" fmla="*/ 485775 h 566738"/>
                <a:gd name="connsiteX58" fmla="*/ 9525 w 617952"/>
                <a:gd name="connsiteY58" fmla="*/ 481013 h 566738"/>
                <a:gd name="connsiteX59" fmla="*/ 19050 w 617952"/>
                <a:gd name="connsiteY59" fmla="*/ 459581 h 566738"/>
                <a:gd name="connsiteX60" fmla="*/ 26194 w 617952"/>
                <a:gd name="connsiteY60" fmla="*/ 454819 h 566738"/>
                <a:gd name="connsiteX61" fmla="*/ 35719 w 617952"/>
                <a:gd name="connsiteY61" fmla="*/ 440531 h 566738"/>
                <a:gd name="connsiteX62" fmla="*/ 40482 w 617952"/>
                <a:gd name="connsiteY62" fmla="*/ 423863 h 566738"/>
                <a:gd name="connsiteX63" fmla="*/ 42863 w 617952"/>
                <a:gd name="connsiteY63" fmla="*/ 416719 h 566738"/>
                <a:gd name="connsiteX64" fmla="*/ 50007 w 617952"/>
                <a:gd name="connsiteY64" fmla="*/ 392906 h 566738"/>
                <a:gd name="connsiteX65" fmla="*/ 54769 w 617952"/>
                <a:gd name="connsiteY65" fmla="*/ 378619 h 566738"/>
                <a:gd name="connsiteX66" fmla="*/ 57150 w 617952"/>
                <a:gd name="connsiteY66" fmla="*/ 371475 h 566738"/>
                <a:gd name="connsiteX67" fmla="*/ 61913 w 617952"/>
                <a:gd name="connsiteY67" fmla="*/ 364331 h 566738"/>
                <a:gd name="connsiteX68" fmla="*/ 66675 w 617952"/>
                <a:gd name="connsiteY68" fmla="*/ 350044 h 566738"/>
                <a:gd name="connsiteX69" fmla="*/ 69057 w 617952"/>
                <a:gd name="connsiteY69" fmla="*/ 342900 h 566738"/>
                <a:gd name="connsiteX70" fmla="*/ 73819 w 617952"/>
                <a:gd name="connsiteY70" fmla="*/ 323850 h 566738"/>
                <a:gd name="connsiteX71" fmla="*/ 83344 w 617952"/>
                <a:gd name="connsiteY71" fmla="*/ 309563 h 566738"/>
                <a:gd name="connsiteX72" fmla="*/ 90488 w 617952"/>
                <a:gd name="connsiteY72" fmla="*/ 304800 h 566738"/>
                <a:gd name="connsiteX73" fmla="*/ 95250 w 617952"/>
                <a:gd name="connsiteY73" fmla="*/ 297656 h 566738"/>
                <a:gd name="connsiteX74" fmla="*/ 102394 w 617952"/>
                <a:gd name="connsiteY74" fmla="*/ 290513 h 566738"/>
                <a:gd name="connsiteX75" fmla="*/ 104775 w 617952"/>
                <a:gd name="connsiteY75" fmla="*/ 283369 h 566738"/>
                <a:gd name="connsiteX76" fmla="*/ 116682 w 617952"/>
                <a:gd name="connsiteY76" fmla="*/ 269081 h 566738"/>
                <a:gd name="connsiteX77" fmla="*/ 121444 w 617952"/>
                <a:gd name="connsiteY77" fmla="*/ 261938 h 566738"/>
                <a:gd name="connsiteX78" fmla="*/ 135732 w 617952"/>
                <a:gd name="connsiteY78" fmla="*/ 250031 h 566738"/>
                <a:gd name="connsiteX79" fmla="*/ 142875 w 617952"/>
                <a:gd name="connsiteY79" fmla="*/ 235744 h 566738"/>
                <a:gd name="connsiteX80" fmla="*/ 150019 w 617952"/>
                <a:gd name="connsiteY80" fmla="*/ 230981 h 566738"/>
                <a:gd name="connsiteX81" fmla="*/ 154782 w 617952"/>
                <a:gd name="connsiteY81" fmla="*/ 216694 h 566738"/>
                <a:gd name="connsiteX82" fmla="*/ 157163 w 617952"/>
                <a:gd name="connsiteY82" fmla="*/ 209550 h 566738"/>
                <a:gd name="connsiteX83" fmla="*/ 159544 w 617952"/>
                <a:gd name="connsiteY83" fmla="*/ 192881 h 566738"/>
                <a:gd name="connsiteX84" fmla="*/ 183357 w 617952"/>
                <a:gd name="connsiteY84" fmla="*/ 169069 h 566738"/>
                <a:gd name="connsiteX85" fmla="*/ 197644 w 617952"/>
                <a:gd name="connsiteY85" fmla="*/ 154781 h 566738"/>
                <a:gd name="connsiteX86" fmla="*/ 211932 w 617952"/>
                <a:gd name="connsiteY86" fmla="*/ 145256 h 566738"/>
                <a:gd name="connsiteX87" fmla="*/ 214313 w 617952"/>
                <a:gd name="connsiteY87" fmla="*/ 138113 h 566738"/>
                <a:gd name="connsiteX88" fmla="*/ 219075 w 617952"/>
                <a:gd name="connsiteY88" fmla="*/ 130969 h 566738"/>
                <a:gd name="connsiteX89" fmla="*/ 226219 w 617952"/>
                <a:gd name="connsiteY89" fmla="*/ 100013 h 566738"/>
                <a:gd name="connsiteX90" fmla="*/ 233363 w 617952"/>
                <a:gd name="connsiteY90" fmla="*/ 92869 h 566738"/>
                <a:gd name="connsiteX91" fmla="*/ 240507 w 617952"/>
                <a:gd name="connsiteY91" fmla="*/ 90488 h 566738"/>
                <a:gd name="connsiteX92" fmla="*/ 247650 w 617952"/>
                <a:gd name="connsiteY92" fmla="*/ 85725 h 566738"/>
                <a:gd name="connsiteX93" fmla="*/ 254794 w 617952"/>
                <a:gd name="connsiteY93" fmla="*/ 78581 h 566738"/>
                <a:gd name="connsiteX94" fmla="*/ 269082 w 617952"/>
                <a:gd name="connsiteY94" fmla="*/ 73819 h 566738"/>
                <a:gd name="connsiteX95" fmla="*/ 283369 w 617952"/>
                <a:gd name="connsiteY95" fmla="*/ 69056 h 566738"/>
                <a:gd name="connsiteX96" fmla="*/ 290513 w 617952"/>
                <a:gd name="connsiteY96" fmla="*/ 66675 h 566738"/>
                <a:gd name="connsiteX97" fmla="*/ 300038 w 617952"/>
                <a:gd name="connsiteY97" fmla="*/ 61913 h 566738"/>
                <a:gd name="connsiteX98" fmla="*/ 307182 w 617952"/>
                <a:gd name="connsiteY98" fmla="*/ 57150 h 566738"/>
                <a:gd name="connsiteX99" fmla="*/ 323850 w 617952"/>
                <a:gd name="connsiteY99" fmla="*/ 52388 h 566738"/>
                <a:gd name="connsiteX100" fmla="*/ 338138 w 617952"/>
                <a:gd name="connsiteY100" fmla="*/ 47625 h 566738"/>
                <a:gd name="connsiteX101" fmla="*/ 345282 w 617952"/>
                <a:gd name="connsiteY101" fmla="*/ 42863 h 566738"/>
                <a:gd name="connsiteX102" fmla="*/ 359569 w 617952"/>
                <a:gd name="connsiteY102" fmla="*/ 38100 h 566738"/>
                <a:gd name="connsiteX103" fmla="*/ 373857 w 617952"/>
                <a:gd name="connsiteY103" fmla="*/ 30956 h 566738"/>
                <a:gd name="connsiteX104" fmla="*/ 383382 w 617952"/>
                <a:gd name="connsiteY104" fmla="*/ 26194 h 566738"/>
                <a:gd name="connsiteX105" fmla="*/ 407194 w 617952"/>
                <a:gd name="connsiteY105" fmla="*/ 19050 h 566738"/>
                <a:gd name="connsiteX106" fmla="*/ 414338 w 617952"/>
                <a:gd name="connsiteY106" fmla="*/ 16669 h 566738"/>
                <a:gd name="connsiteX107" fmla="*/ 423863 w 617952"/>
                <a:gd name="connsiteY107" fmla="*/ 14288 h 566738"/>
                <a:gd name="connsiteX108" fmla="*/ 438150 w 617952"/>
                <a:gd name="connsiteY108" fmla="*/ 9525 h 566738"/>
                <a:gd name="connsiteX109" fmla="*/ 452438 w 617952"/>
                <a:gd name="connsiteY109" fmla="*/ 4763 h 566738"/>
                <a:gd name="connsiteX110" fmla="*/ 466725 w 617952"/>
                <a:gd name="connsiteY110" fmla="*/ 0 h 566738"/>
                <a:gd name="connsiteX111" fmla="*/ 466725 w 617952"/>
                <a:gd name="connsiteY111" fmla="*/ 4763 h 566738"/>
                <a:gd name="connsiteX0" fmla="*/ 466725 w 617952"/>
                <a:gd name="connsiteY0" fmla="*/ 4763 h 566738"/>
                <a:gd name="connsiteX1" fmla="*/ 478632 w 617952"/>
                <a:gd name="connsiteY1" fmla="*/ 7144 h 566738"/>
                <a:gd name="connsiteX2" fmla="*/ 481013 w 617952"/>
                <a:gd name="connsiteY2" fmla="*/ 19050 h 566738"/>
                <a:gd name="connsiteX3" fmla="*/ 483394 w 617952"/>
                <a:gd name="connsiteY3" fmla="*/ 64294 h 566738"/>
                <a:gd name="connsiteX4" fmla="*/ 485775 w 617952"/>
                <a:gd name="connsiteY4" fmla="*/ 71438 h 566738"/>
                <a:gd name="connsiteX5" fmla="*/ 500063 w 617952"/>
                <a:gd name="connsiteY5" fmla="*/ 78581 h 566738"/>
                <a:gd name="connsiteX6" fmla="*/ 507207 w 617952"/>
                <a:gd name="connsiteY6" fmla="*/ 83344 h 566738"/>
                <a:gd name="connsiteX7" fmla="*/ 511969 w 617952"/>
                <a:gd name="connsiteY7" fmla="*/ 100013 h 566738"/>
                <a:gd name="connsiteX8" fmla="*/ 509588 w 617952"/>
                <a:gd name="connsiteY8" fmla="*/ 176213 h 566738"/>
                <a:gd name="connsiteX9" fmla="*/ 507207 w 617952"/>
                <a:gd name="connsiteY9" fmla="*/ 183356 h 566738"/>
                <a:gd name="connsiteX10" fmla="*/ 519113 w 617952"/>
                <a:gd name="connsiteY10" fmla="*/ 323850 h 566738"/>
                <a:gd name="connsiteX11" fmla="*/ 528638 w 617952"/>
                <a:gd name="connsiteY11" fmla="*/ 338138 h 566738"/>
                <a:gd name="connsiteX12" fmla="*/ 535782 w 617952"/>
                <a:gd name="connsiteY12" fmla="*/ 342900 h 566738"/>
                <a:gd name="connsiteX13" fmla="*/ 538163 w 617952"/>
                <a:gd name="connsiteY13" fmla="*/ 357188 h 566738"/>
                <a:gd name="connsiteX14" fmla="*/ 540544 w 617952"/>
                <a:gd name="connsiteY14" fmla="*/ 366713 h 566738"/>
                <a:gd name="connsiteX15" fmla="*/ 547688 w 617952"/>
                <a:gd name="connsiteY15" fmla="*/ 371475 h 566738"/>
                <a:gd name="connsiteX16" fmla="*/ 607219 w 617952"/>
                <a:gd name="connsiteY16" fmla="*/ 373856 h 566738"/>
                <a:gd name="connsiteX17" fmla="*/ 611982 w 617952"/>
                <a:gd name="connsiteY17" fmla="*/ 402431 h 566738"/>
                <a:gd name="connsiteX18" fmla="*/ 604838 w 617952"/>
                <a:gd name="connsiteY18" fmla="*/ 407194 h 566738"/>
                <a:gd name="connsiteX19" fmla="*/ 590550 w 617952"/>
                <a:gd name="connsiteY19" fmla="*/ 411956 h 566738"/>
                <a:gd name="connsiteX20" fmla="*/ 588169 w 617952"/>
                <a:gd name="connsiteY20" fmla="*/ 419100 h 566738"/>
                <a:gd name="connsiteX21" fmla="*/ 585788 w 617952"/>
                <a:gd name="connsiteY21" fmla="*/ 495300 h 566738"/>
                <a:gd name="connsiteX22" fmla="*/ 571500 w 617952"/>
                <a:gd name="connsiteY22" fmla="*/ 504825 h 566738"/>
                <a:gd name="connsiteX23" fmla="*/ 564357 w 617952"/>
                <a:gd name="connsiteY23" fmla="*/ 509588 h 566738"/>
                <a:gd name="connsiteX24" fmla="*/ 554832 w 617952"/>
                <a:gd name="connsiteY24" fmla="*/ 531019 h 566738"/>
                <a:gd name="connsiteX25" fmla="*/ 552450 w 617952"/>
                <a:gd name="connsiteY25" fmla="*/ 538163 h 566738"/>
                <a:gd name="connsiteX26" fmla="*/ 542925 w 617952"/>
                <a:gd name="connsiteY26" fmla="*/ 564356 h 566738"/>
                <a:gd name="connsiteX27" fmla="*/ 535782 w 617952"/>
                <a:gd name="connsiteY27" fmla="*/ 566738 h 566738"/>
                <a:gd name="connsiteX28" fmla="*/ 523875 w 617952"/>
                <a:gd name="connsiteY28" fmla="*/ 564356 h 566738"/>
                <a:gd name="connsiteX29" fmla="*/ 521494 w 617952"/>
                <a:gd name="connsiteY29" fmla="*/ 554831 h 566738"/>
                <a:gd name="connsiteX30" fmla="*/ 509588 w 617952"/>
                <a:gd name="connsiteY30" fmla="*/ 540544 h 566738"/>
                <a:gd name="connsiteX31" fmla="*/ 507207 w 617952"/>
                <a:gd name="connsiteY31" fmla="*/ 533400 h 566738"/>
                <a:gd name="connsiteX32" fmla="*/ 500063 w 617952"/>
                <a:gd name="connsiteY32" fmla="*/ 531019 h 566738"/>
                <a:gd name="connsiteX33" fmla="*/ 485775 w 617952"/>
                <a:gd name="connsiteY33" fmla="*/ 523875 h 566738"/>
                <a:gd name="connsiteX34" fmla="*/ 483394 w 617952"/>
                <a:gd name="connsiteY34" fmla="*/ 516731 h 566738"/>
                <a:gd name="connsiteX35" fmla="*/ 481013 w 617952"/>
                <a:gd name="connsiteY35" fmla="*/ 488156 h 566738"/>
                <a:gd name="connsiteX36" fmla="*/ 459582 w 617952"/>
                <a:gd name="connsiteY36" fmla="*/ 485775 h 566738"/>
                <a:gd name="connsiteX37" fmla="*/ 438150 w 617952"/>
                <a:gd name="connsiteY37" fmla="*/ 478631 h 566738"/>
                <a:gd name="connsiteX38" fmla="*/ 431007 w 617952"/>
                <a:gd name="connsiteY38" fmla="*/ 476250 h 566738"/>
                <a:gd name="connsiteX39" fmla="*/ 426244 w 617952"/>
                <a:gd name="connsiteY39" fmla="*/ 469106 h 566738"/>
                <a:gd name="connsiteX40" fmla="*/ 423863 w 617952"/>
                <a:gd name="connsiteY40" fmla="*/ 457200 h 566738"/>
                <a:gd name="connsiteX41" fmla="*/ 421482 w 617952"/>
                <a:gd name="connsiteY41" fmla="*/ 447675 h 566738"/>
                <a:gd name="connsiteX42" fmla="*/ 414338 w 617952"/>
                <a:gd name="connsiteY42" fmla="*/ 428625 h 566738"/>
                <a:gd name="connsiteX43" fmla="*/ 407194 w 617952"/>
                <a:gd name="connsiteY43" fmla="*/ 426244 h 566738"/>
                <a:gd name="connsiteX44" fmla="*/ 264319 w 617952"/>
                <a:gd name="connsiteY44" fmla="*/ 419100 h 566738"/>
                <a:gd name="connsiteX45" fmla="*/ 266700 w 617952"/>
                <a:gd name="connsiteY45" fmla="*/ 428625 h 566738"/>
                <a:gd name="connsiteX46" fmla="*/ 271463 w 617952"/>
                <a:gd name="connsiteY46" fmla="*/ 457200 h 566738"/>
                <a:gd name="connsiteX47" fmla="*/ 273844 w 617952"/>
                <a:gd name="connsiteY47" fmla="*/ 464344 h 566738"/>
                <a:gd name="connsiteX48" fmla="*/ 266700 w 617952"/>
                <a:gd name="connsiteY48" fmla="*/ 478631 h 566738"/>
                <a:gd name="connsiteX49" fmla="*/ 242888 w 617952"/>
                <a:gd name="connsiteY49" fmla="*/ 488156 h 566738"/>
                <a:gd name="connsiteX50" fmla="*/ 228600 w 617952"/>
                <a:gd name="connsiteY50" fmla="*/ 497681 h 566738"/>
                <a:gd name="connsiteX51" fmla="*/ 214313 w 617952"/>
                <a:gd name="connsiteY51" fmla="*/ 509588 h 566738"/>
                <a:gd name="connsiteX52" fmla="*/ 209550 w 617952"/>
                <a:gd name="connsiteY52" fmla="*/ 516731 h 566738"/>
                <a:gd name="connsiteX53" fmla="*/ 207169 w 617952"/>
                <a:gd name="connsiteY53" fmla="*/ 523875 h 566738"/>
                <a:gd name="connsiteX54" fmla="*/ 11907 w 617952"/>
                <a:gd name="connsiteY54" fmla="*/ 521494 h 566738"/>
                <a:gd name="connsiteX55" fmla="*/ 2382 w 617952"/>
                <a:gd name="connsiteY55" fmla="*/ 507206 h 566738"/>
                <a:gd name="connsiteX56" fmla="*/ 0 w 617952"/>
                <a:gd name="connsiteY56" fmla="*/ 500063 h 566738"/>
                <a:gd name="connsiteX57" fmla="*/ 2382 w 617952"/>
                <a:gd name="connsiteY57" fmla="*/ 485775 h 566738"/>
                <a:gd name="connsiteX58" fmla="*/ 9525 w 617952"/>
                <a:gd name="connsiteY58" fmla="*/ 481013 h 566738"/>
                <a:gd name="connsiteX59" fmla="*/ 19050 w 617952"/>
                <a:gd name="connsiteY59" fmla="*/ 459581 h 566738"/>
                <a:gd name="connsiteX60" fmla="*/ 26194 w 617952"/>
                <a:gd name="connsiteY60" fmla="*/ 454819 h 566738"/>
                <a:gd name="connsiteX61" fmla="*/ 35719 w 617952"/>
                <a:gd name="connsiteY61" fmla="*/ 440531 h 566738"/>
                <a:gd name="connsiteX62" fmla="*/ 40482 w 617952"/>
                <a:gd name="connsiteY62" fmla="*/ 423863 h 566738"/>
                <a:gd name="connsiteX63" fmla="*/ 42863 w 617952"/>
                <a:gd name="connsiteY63" fmla="*/ 416719 h 566738"/>
                <a:gd name="connsiteX64" fmla="*/ 50007 w 617952"/>
                <a:gd name="connsiteY64" fmla="*/ 392906 h 566738"/>
                <a:gd name="connsiteX65" fmla="*/ 54769 w 617952"/>
                <a:gd name="connsiteY65" fmla="*/ 378619 h 566738"/>
                <a:gd name="connsiteX66" fmla="*/ 57150 w 617952"/>
                <a:gd name="connsiteY66" fmla="*/ 371475 h 566738"/>
                <a:gd name="connsiteX67" fmla="*/ 61913 w 617952"/>
                <a:gd name="connsiteY67" fmla="*/ 364331 h 566738"/>
                <a:gd name="connsiteX68" fmla="*/ 66675 w 617952"/>
                <a:gd name="connsiteY68" fmla="*/ 350044 h 566738"/>
                <a:gd name="connsiteX69" fmla="*/ 69057 w 617952"/>
                <a:gd name="connsiteY69" fmla="*/ 342900 h 566738"/>
                <a:gd name="connsiteX70" fmla="*/ 73819 w 617952"/>
                <a:gd name="connsiteY70" fmla="*/ 323850 h 566738"/>
                <a:gd name="connsiteX71" fmla="*/ 83344 w 617952"/>
                <a:gd name="connsiteY71" fmla="*/ 309563 h 566738"/>
                <a:gd name="connsiteX72" fmla="*/ 90488 w 617952"/>
                <a:gd name="connsiteY72" fmla="*/ 304800 h 566738"/>
                <a:gd name="connsiteX73" fmla="*/ 95250 w 617952"/>
                <a:gd name="connsiteY73" fmla="*/ 297656 h 566738"/>
                <a:gd name="connsiteX74" fmla="*/ 102394 w 617952"/>
                <a:gd name="connsiteY74" fmla="*/ 290513 h 566738"/>
                <a:gd name="connsiteX75" fmla="*/ 104775 w 617952"/>
                <a:gd name="connsiteY75" fmla="*/ 283369 h 566738"/>
                <a:gd name="connsiteX76" fmla="*/ 116682 w 617952"/>
                <a:gd name="connsiteY76" fmla="*/ 269081 h 566738"/>
                <a:gd name="connsiteX77" fmla="*/ 121444 w 617952"/>
                <a:gd name="connsiteY77" fmla="*/ 261938 h 566738"/>
                <a:gd name="connsiteX78" fmla="*/ 135732 w 617952"/>
                <a:gd name="connsiteY78" fmla="*/ 250031 h 566738"/>
                <a:gd name="connsiteX79" fmla="*/ 142875 w 617952"/>
                <a:gd name="connsiteY79" fmla="*/ 235744 h 566738"/>
                <a:gd name="connsiteX80" fmla="*/ 150019 w 617952"/>
                <a:gd name="connsiteY80" fmla="*/ 230981 h 566738"/>
                <a:gd name="connsiteX81" fmla="*/ 154782 w 617952"/>
                <a:gd name="connsiteY81" fmla="*/ 216694 h 566738"/>
                <a:gd name="connsiteX82" fmla="*/ 157163 w 617952"/>
                <a:gd name="connsiteY82" fmla="*/ 209550 h 566738"/>
                <a:gd name="connsiteX83" fmla="*/ 159544 w 617952"/>
                <a:gd name="connsiteY83" fmla="*/ 192881 h 566738"/>
                <a:gd name="connsiteX84" fmla="*/ 183357 w 617952"/>
                <a:gd name="connsiteY84" fmla="*/ 169069 h 566738"/>
                <a:gd name="connsiteX85" fmla="*/ 197644 w 617952"/>
                <a:gd name="connsiteY85" fmla="*/ 154781 h 566738"/>
                <a:gd name="connsiteX86" fmla="*/ 211932 w 617952"/>
                <a:gd name="connsiteY86" fmla="*/ 145256 h 566738"/>
                <a:gd name="connsiteX87" fmla="*/ 219075 w 617952"/>
                <a:gd name="connsiteY87" fmla="*/ 130969 h 566738"/>
                <a:gd name="connsiteX88" fmla="*/ 226219 w 617952"/>
                <a:gd name="connsiteY88" fmla="*/ 100013 h 566738"/>
                <a:gd name="connsiteX89" fmla="*/ 233363 w 617952"/>
                <a:gd name="connsiteY89" fmla="*/ 92869 h 566738"/>
                <a:gd name="connsiteX90" fmla="*/ 240507 w 617952"/>
                <a:gd name="connsiteY90" fmla="*/ 90488 h 566738"/>
                <a:gd name="connsiteX91" fmla="*/ 247650 w 617952"/>
                <a:gd name="connsiteY91" fmla="*/ 85725 h 566738"/>
                <a:gd name="connsiteX92" fmla="*/ 254794 w 617952"/>
                <a:gd name="connsiteY92" fmla="*/ 78581 h 566738"/>
                <a:gd name="connsiteX93" fmla="*/ 269082 w 617952"/>
                <a:gd name="connsiteY93" fmla="*/ 73819 h 566738"/>
                <a:gd name="connsiteX94" fmla="*/ 283369 w 617952"/>
                <a:gd name="connsiteY94" fmla="*/ 69056 h 566738"/>
                <a:gd name="connsiteX95" fmla="*/ 290513 w 617952"/>
                <a:gd name="connsiteY95" fmla="*/ 66675 h 566738"/>
                <a:gd name="connsiteX96" fmla="*/ 300038 w 617952"/>
                <a:gd name="connsiteY96" fmla="*/ 61913 h 566738"/>
                <a:gd name="connsiteX97" fmla="*/ 307182 w 617952"/>
                <a:gd name="connsiteY97" fmla="*/ 57150 h 566738"/>
                <a:gd name="connsiteX98" fmla="*/ 323850 w 617952"/>
                <a:gd name="connsiteY98" fmla="*/ 52388 h 566738"/>
                <a:gd name="connsiteX99" fmla="*/ 338138 w 617952"/>
                <a:gd name="connsiteY99" fmla="*/ 47625 h 566738"/>
                <a:gd name="connsiteX100" fmla="*/ 345282 w 617952"/>
                <a:gd name="connsiteY100" fmla="*/ 42863 h 566738"/>
                <a:gd name="connsiteX101" fmla="*/ 359569 w 617952"/>
                <a:gd name="connsiteY101" fmla="*/ 38100 h 566738"/>
                <a:gd name="connsiteX102" fmla="*/ 373857 w 617952"/>
                <a:gd name="connsiteY102" fmla="*/ 30956 h 566738"/>
                <a:gd name="connsiteX103" fmla="*/ 383382 w 617952"/>
                <a:gd name="connsiteY103" fmla="*/ 26194 h 566738"/>
                <a:gd name="connsiteX104" fmla="*/ 407194 w 617952"/>
                <a:gd name="connsiteY104" fmla="*/ 19050 h 566738"/>
                <a:gd name="connsiteX105" fmla="*/ 414338 w 617952"/>
                <a:gd name="connsiteY105" fmla="*/ 16669 h 566738"/>
                <a:gd name="connsiteX106" fmla="*/ 423863 w 617952"/>
                <a:gd name="connsiteY106" fmla="*/ 14288 h 566738"/>
                <a:gd name="connsiteX107" fmla="*/ 438150 w 617952"/>
                <a:gd name="connsiteY107" fmla="*/ 9525 h 566738"/>
                <a:gd name="connsiteX108" fmla="*/ 452438 w 617952"/>
                <a:gd name="connsiteY108" fmla="*/ 4763 h 566738"/>
                <a:gd name="connsiteX109" fmla="*/ 466725 w 617952"/>
                <a:gd name="connsiteY109" fmla="*/ 0 h 566738"/>
                <a:gd name="connsiteX110" fmla="*/ 466725 w 617952"/>
                <a:gd name="connsiteY110" fmla="*/ 4763 h 566738"/>
                <a:gd name="connsiteX0" fmla="*/ 466725 w 617952"/>
                <a:gd name="connsiteY0" fmla="*/ 4763 h 566738"/>
                <a:gd name="connsiteX1" fmla="*/ 478632 w 617952"/>
                <a:gd name="connsiteY1" fmla="*/ 7144 h 566738"/>
                <a:gd name="connsiteX2" fmla="*/ 481013 w 617952"/>
                <a:gd name="connsiteY2" fmla="*/ 19050 h 566738"/>
                <a:gd name="connsiteX3" fmla="*/ 483394 w 617952"/>
                <a:gd name="connsiteY3" fmla="*/ 64294 h 566738"/>
                <a:gd name="connsiteX4" fmla="*/ 485775 w 617952"/>
                <a:gd name="connsiteY4" fmla="*/ 71438 h 566738"/>
                <a:gd name="connsiteX5" fmla="*/ 500063 w 617952"/>
                <a:gd name="connsiteY5" fmla="*/ 78581 h 566738"/>
                <a:gd name="connsiteX6" fmla="*/ 507207 w 617952"/>
                <a:gd name="connsiteY6" fmla="*/ 83344 h 566738"/>
                <a:gd name="connsiteX7" fmla="*/ 511969 w 617952"/>
                <a:gd name="connsiteY7" fmla="*/ 100013 h 566738"/>
                <a:gd name="connsiteX8" fmla="*/ 509588 w 617952"/>
                <a:gd name="connsiteY8" fmla="*/ 176213 h 566738"/>
                <a:gd name="connsiteX9" fmla="*/ 507207 w 617952"/>
                <a:gd name="connsiteY9" fmla="*/ 183356 h 566738"/>
                <a:gd name="connsiteX10" fmla="*/ 519113 w 617952"/>
                <a:gd name="connsiteY10" fmla="*/ 323850 h 566738"/>
                <a:gd name="connsiteX11" fmla="*/ 528638 w 617952"/>
                <a:gd name="connsiteY11" fmla="*/ 338138 h 566738"/>
                <a:gd name="connsiteX12" fmla="*/ 535782 w 617952"/>
                <a:gd name="connsiteY12" fmla="*/ 342900 h 566738"/>
                <a:gd name="connsiteX13" fmla="*/ 538163 w 617952"/>
                <a:gd name="connsiteY13" fmla="*/ 357188 h 566738"/>
                <a:gd name="connsiteX14" fmla="*/ 540544 w 617952"/>
                <a:gd name="connsiteY14" fmla="*/ 366713 h 566738"/>
                <a:gd name="connsiteX15" fmla="*/ 547688 w 617952"/>
                <a:gd name="connsiteY15" fmla="*/ 371475 h 566738"/>
                <a:gd name="connsiteX16" fmla="*/ 607219 w 617952"/>
                <a:gd name="connsiteY16" fmla="*/ 373856 h 566738"/>
                <a:gd name="connsiteX17" fmla="*/ 611982 w 617952"/>
                <a:gd name="connsiteY17" fmla="*/ 402431 h 566738"/>
                <a:gd name="connsiteX18" fmla="*/ 604838 w 617952"/>
                <a:gd name="connsiteY18" fmla="*/ 407194 h 566738"/>
                <a:gd name="connsiteX19" fmla="*/ 590550 w 617952"/>
                <a:gd name="connsiteY19" fmla="*/ 411956 h 566738"/>
                <a:gd name="connsiteX20" fmla="*/ 588169 w 617952"/>
                <a:gd name="connsiteY20" fmla="*/ 419100 h 566738"/>
                <a:gd name="connsiteX21" fmla="*/ 585788 w 617952"/>
                <a:gd name="connsiteY21" fmla="*/ 495300 h 566738"/>
                <a:gd name="connsiteX22" fmla="*/ 571500 w 617952"/>
                <a:gd name="connsiteY22" fmla="*/ 504825 h 566738"/>
                <a:gd name="connsiteX23" fmla="*/ 564357 w 617952"/>
                <a:gd name="connsiteY23" fmla="*/ 509588 h 566738"/>
                <a:gd name="connsiteX24" fmla="*/ 554832 w 617952"/>
                <a:gd name="connsiteY24" fmla="*/ 531019 h 566738"/>
                <a:gd name="connsiteX25" fmla="*/ 552450 w 617952"/>
                <a:gd name="connsiteY25" fmla="*/ 538163 h 566738"/>
                <a:gd name="connsiteX26" fmla="*/ 542925 w 617952"/>
                <a:gd name="connsiteY26" fmla="*/ 564356 h 566738"/>
                <a:gd name="connsiteX27" fmla="*/ 535782 w 617952"/>
                <a:gd name="connsiteY27" fmla="*/ 566738 h 566738"/>
                <a:gd name="connsiteX28" fmla="*/ 523875 w 617952"/>
                <a:gd name="connsiteY28" fmla="*/ 564356 h 566738"/>
                <a:gd name="connsiteX29" fmla="*/ 521494 w 617952"/>
                <a:gd name="connsiteY29" fmla="*/ 554831 h 566738"/>
                <a:gd name="connsiteX30" fmla="*/ 509588 w 617952"/>
                <a:gd name="connsiteY30" fmla="*/ 540544 h 566738"/>
                <a:gd name="connsiteX31" fmla="*/ 507207 w 617952"/>
                <a:gd name="connsiteY31" fmla="*/ 533400 h 566738"/>
                <a:gd name="connsiteX32" fmla="*/ 500063 w 617952"/>
                <a:gd name="connsiteY32" fmla="*/ 531019 h 566738"/>
                <a:gd name="connsiteX33" fmla="*/ 485775 w 617952"/>
                <a:gd name="connsiteY33" fmla="*/ 523875 h 566738"/>
                <a:gd name="connsiteX34" fmla="*/ 483394 w 617952"/>
                <a:gd name="connsiteY34" fmla="*/ 516731 h 566738"/>
                <a:gd name="connsiteX35" fmla="*/ 481013 w 617952"/>
                <a:gd name="connsiteY35" fmla="*/ 488156 h 566738"/>
                <a:gd name="connsiteX36" fmla="*/ 459582 w 617952"/>
                <a:gd name="connsiteY36" fmla="*/ 485775 h 566738"/>
                <a:gd name="connsiteX37" fmla="*/ 438150 w 617952"/>
                <a:gd name="connsiteY37" fmla="*/ 478631 h 566738"/>
                <a:gd name="connsiteX38" fmla="*/ 431007 w 617952"/>
                <a:gd name="connsiteY38" fmla="*/ 476250 h 566738"/>
                <a:gd name="connsiteX39" fmla="*/ 426244 w 617952"/>
                <a:gd name="connsiteY39" fmla="*/ 469106 h 566738"/>
                <a:gd name="connsiteX40" fmla="*/ 423863 w 617952"/>
                <a:gd name="connsiteY40" fmla="*/ 457200 h 566738"/>
                <a:gd name="connsiteX41" fmla="*/ 421482 w 617952"/>
                <a:gd name="connsiteY41" fmla="*/ 447675 h 566738"/>
                <a:gd name="connsiteX42" fmla="*/ 414338 w 617952"/>
                <a:gd name="connsiteY42" fmla="*/ 428625 h 566738"/>
                <a:gd name="connsiteX43" fmla="*/ 407194 w 617952"/>
                <a:gd name="connsiteY43" fmla="*/ 426244 h 566738"/>
                <a:gd name="connsiteX44" fmla="*/ 264319 w 617952"/>
                <a:gd name="connsiteY44" fmla="*/ 419100 h 566738"/>
                <a:gd name="connsiteX45" fmla="*/ 266700 w 617952"/>
                <a:gd name="connsiteY45" fmla="*/ 428625 h 566738"/>
                <a:gd name="connsiteX46" fmla="*/ 271463 w 617952"/>
                <a:gd name="connsiteY46" fmla="*/ 457200 h 566738"/>
                <a:gd name="connsiteX47" fmla="*/ 273844 w 617952"/>
                <a:gd name="connsiteY47" fmla="*/ 464344 h 566738"/>
                <a:gd name="connsiteX48" fmla="*/ 266700 w 617952"/>
                <a:gd name="connsiteY48" fmla="*/ 478631 h 566738"/>
                <a:gd name="connsiteX49" fmla="*/ 242888 w 617952"/>
                <a:gd name="connsiteY49" fmla="*/ 488156 h 566738"/>
                <a:gd name="connsiteX50" fmla="*/ 228600 w 617952"/>
                <a:gd name="connsiteY50" fmla="*/ 497681 h 566738"/>
                <a:gd name="connsiteX51" fmla="*/ 214313 w 617952"/>
                <a:gd name="connsiteY51" fmla="*/ 509588 h 566738"/>
                <a:gd name="connsiteX52" fmla="*/ 209550 w 617952"/>
                <a:gd name="connsiteY52" fmla="*/ 516731 h 566738"/>
                <a:gd name="connsiteX53" fmla="*/ 207169 w 617952"/>
                <a:gd name="connsiteY53" fmla="*/ 523875 h 566738"/>
                <a:gd name="connsiteX54" fmla="*/ 11907 w 617952"/>
                <a:gd name="connsiteY54" fmla="*/ 521494 h 566738"/>
                <a:gd name="connsiteX55" fmla="*/ 2382 w 617952"/>
                <a:gd name="connsiteY55" fmla="*/ 507206 h 566738"/>
                <a:gd name="connsiteX56" fmla="*/ 0 w 617952"/>
                <a:gd name="connsiteY56" fmla="*/ 500063 h 566738"/>
                <a:gd name="connsiteX57" fmla="*/ 2382 w 617952"/>
                <a:gd name="connsiteY57" fmla="*/ 485775 h 566738"/>
                <a:gd name="connsiteX58" fmla="*/ 9525 w 617952"/>
                <a:gd name="connsiteY58" fmla="*/ 481013 h 566738"/>
                <a:gd name="connsiteX59" fmla="*/ 19050 w 617952"/>
                <a:gd name="connsiteY59" fmla="*/ 459581 h 566738"/>
                <a:gd name="connsiteX60" fmla="*/ 26194 w 617952"/>
                <a:gd name="connsiteY60" fmla="*/ 454819 h 566738"/>
                <a:gd name="connsiteX61" fmla="*/ 35719 w 617952"/>
                <a:gd name="connsiteY61" fmla="*/ 440531 h 566738"/>
                <a:gd name="connsiteX62" fmla="*/ 40482 w 617952"/>
                <a:gd name="connsiteY62" fmla="*/ 423863 h 566738"/>
                <a:gd name="connsiteX63" fmla="*/ 42863 w 617952"/>
                <a:gd name="connsiteY63" fmla="*/ 416719 h 566738"/>
                <a:gd name="connsiteX64" fmla="*/ 50007 w 617952"/>
                <a:gd name="connsiteY64" fmla="*/ 392906 h 566738"/>
                <a:gd name="connsiteX65" fmla="*/ 54769 w 617952"/>
                <a:gd name="connsiteY65" fmla="*/ 378619 h 566738"/>
                <a:gd name="connsiteX66" fmla="*/ 57150 w 617952"/>
                <a:gd name="connsiteY66" fmla="*/ 371475 h 566738"/>
                <a:gd name="connsiteX67" fmla="*/ 61913 w 617952"/>
                <a:gd name="connsiteY67" fmla="*/ 364331 h 566738"/>
                <a:gd name="connsiteX68" fmla="*/ 66675 w 617952"/>
                <a:gd name="connsiteY68" fmla="*/ 350044 h 566738"/>
                <a:gd name="connsiteX69" fmla="*/ 69057 w 617952"/>
                <a:gd name="connsiteY69" fmla="*/ 342900 h 566738"/>
                <a:gd name="connsiteX70" fmla="*/ 73819 w 617952"/>
                <a:gd name="connsiteY70" fmla="*/ 323850 h 566738"/>
                <a:gd name="connsiteX71" fmla="*/ 83344 w 617952"/>
                <a:gd name="connsiteY71" fmla="*/ 309563 h 566738"/>
                <a:gd name="connsiteX72" fmla="*/ 90488 w 617952"/>
                <a:gd name="connsiteY72" fmla="*/ 304800 h 566738"/>
                <a:gd name="connsiteX73" fmla="*/ 95250 w 617952"/>
                <a:gd name="connsiteY73" fmla="*/ 297656 h 566738"/>
                <a:gd name="connsiteX74" fmla="*/ 102394 w 617952"/>
                <a:gd name="connsiteY74" fmla="*/ 290513 h 566738"/>
                <a:gd name="connsiteX75" fmla="*/ 104775 w 617952"/>
                <a:gd name="connsiteY75" fmla="*/ 283369 h 566738"/>
                <a:gd name="connsiteX76" fmla="*/ 116682 w 617952"/>
                <a:gd name="connsiteY76" fmla="*/ 269081 h 566738"/>
                <a:gd name="connsiteX77" fmla="*/ 121444 w 617952"/>
                <a:gd name="connsiteY77" fmla="*/ 261938 h 566738"/>
                <a:gd name="connsiteX78" fmla="*/ 135732 w 617952"/>
                <a:gd name="connsiteY78" fmla="*/ 250031 h 566738"/>
                <a:gd name="connsiteX79" fmla="*/ 142875 w 617952"/>
                <a:gd name="connsiteY79" fmla="*/ 235744 h 566738"/>
                <a:gd name="connsiteX80" fmla="*/ 150019 w 617952"/>
                <a:gd name="connsiteY80" fmla="*/ 230981 h 566738"/>
                <a:gd name="connsiteX81" fmla="*/ 154782 w 617952"/>
                <a:gd name="connsiteY81" fmla="*/ 216694 h 566738"/>
                <a:gd name="connsiteX82" fmla="*/ 157163 w 617952"/>
                <a:gd name="connsiteY82" fmla="*/ 209550 h 566738"/>
                <a:gd name="connsiteX83" fmla="*/ 159544 w 617952"/>
                <a:gd name="connsiteY83" fmla="*/ 192881 h 566738"/>
                <a:gd name="connsiteX84" fmla="*/ 183357 w 617952"/>
                <a:gd name="connsiteY84" fmla="*/ 169069 h 566738"/>
                <a:gd name="connsiteX85" fmla="*/ 197644 w 617952"/>
                <a:gd name="connsiteY85" fmla="*/ 154781 h 566738"/>
                <a:gd name="connsiteX86" fmla="*/ 219075 w 617952"/>
                <a:gd name="connsiteY86" fmla="*/ 130969 h 566738"/>
                <a:gd name="connsiteX87" fmla="*/ 226219 w 617952"/>
                <a:gd name="connsiteY87" fmla="*/ 100013 h 566738"/>
                <a:gd name="connsiteX88" fmla="*/ 233363 w 617952"/>
                <a:gd name="connsiteY88" fmla="*/ 92869 h 566738"/>
                <a:gd name="connsiteX89" fmla="*/ 240507 w 617952"/>
                <a:gd name="connsiteY89" fmla="*/ 90488 h 566738"/>
                <a:gd name="connsiteX90" fmla="*/ 247650 w 617952"/>
                <a:gd name="connsiteY90" fmla="*/ 85725 h 566738"/>
                <a:gd name="connsiteX91" fmla="*/ 254794 w 617952"/>
                <a:gd name="connsiteY91" fmla="*/ 78581 h 566738"/>
                <a:gd name="connsiteX92" fmla="*/ 269082 w 617952"/>
                <a:gd name="connsiteY92" fmla="*/ 73819 h 566738"/>
                <a:gd name="connsiteX93" fmla="*/ 283369 w 617952"/>
                <a:gd name="connsiteY93" fmla="*/ 69056 h 566738"/>
                <a:gd name="connsiteX94" fmla="*/ 290513 w 617952"/>
                <a:gd name="connsiteY94" fmla="*/ 66675 h 566738"/>
                <a:gd name="connsiteX95" fmla="*/ 300038 w 617952"/>
                <a:gd name="connsiteY95" fmla="*/ 61913 h 566738"/>
                <a:gd name="connsiteX96" fmla="*/ 307182 w 617952"/>
                <a:gd name="connsiteY96" fmla="*/ 57150 h 566738"/>
                <a:gd name="connsiteX97" fmla="*/ 323850 w 617952"/>
                <a:gd name="connsiteY97" fmla="*/ 52388 h 566738"/>
                <a:gd name="connsiteX98" fmla="*/ 338138 w 617952"/>
                <a:gd name="connsiteY98" fmla="*/ 47625 h 566738"/>
                <a:gd name="connsiteX99" fmla="*/ 345282 w 617952"/>
                <a:gd name="connsiteY99" fmla="*/ 42863 h 566738"/>
                <a:gd name="connsiteX100" fmla="*/ 359569 w 617952"/>
                <a:gd name="connsiteY100" fmla="*/ 38100 h 566738"/>
                <a:gd name="connsiteX101" fmla="*/ 373857 w 617952"/>
                <a:gd name="connsiteY101" fmla="*/ 30956 h 566738"/>
                <a:gd name="connsiteX102" fmla="*/ 383382 w 617952"/>
                <a:gd name="connsiteY102" fmla="*/ 26194 h 566738"/>
                <a:gd name="connsiteX103" fmla="*/ 407194 w 617952"/>
                <a:gd name="connsiteY103" fmla="*/ 19050 h 566738"/>
                <a:gd name="connsiteX104" fmla="*/ 414338 w 617952"/>
                <a:gd name="connsiteY104" fmla="*/ 16669 h 566738"/>
                <a:gd name="connsiteX105" fmla="*/ 423863 w 617952"/>
                <a:gd name="connsiteY105" fmla="*/ 14288 h 566738"/>
                <a:gd name="connsiteX106" fmla="*/ 438150 w 617952"/>
                <a:gd name="connsiteY106" fmla="*/ 9525 h 566738"/>
                <a:gd name="connsiteX107" fmla="*/ 452438 w 617952"/>
                <a:gd name="connsiteY107" fmla="*/ 4763 h 566738"/>
                <a:gd name="connsiteX108" fmla="*/ 466725 w 617952"/>
                <a:gd name="connsiteY108" fmla="*/ 0 h 566738"/>
                <a:gd name="connsiteX109" fmla="*/ 466725 w 617952"/>
                <a:gd name="connsiteY109" fmla="*/ 4763 h 566738"/>
                <a:gd name="connsiteX0" fmla="*/ 466725 w 617952"/>
                <a:gd name="connsiteY0" fmla="*/ 4763 h 566738"/>
                <a:gd name="connsiteX1" fmla="*/ 478632 w 617952"/>
                <a:gd name="connsiteY1" fmla="*/ 7144 h 566738"/>
                <a:gd name="connsiteX2" fmla="*/ 481013 w 617952"/>
                <a:gd name="connsiteY2" fmla="*/ 19050 h 566738"/>
                <a:gd name="connsiteX3" fmla="*/ 483394 w 617952"/>
                <a:gd name="connsiteY3" fmla="*/ 64294 h 566738"/>
                <a:gd name="connsiteX4" fmla="*/ 485775 w 617952"/>
                <a:gd name="connsiteY4" fmla="*/ 71438 h 566738"/>
                <a:gd name="connsiteX5" fmla="*/ 500063 w 617952"/>
                <a:gd name="connsiteY5" fmla="*/ 78581 h 566738"/>
                <a:gd name="connsiteX6" fmla="*/ 507207 w 617952"/>
                <a:gd name="connsiteY6" fmla="*/ 83344 h 566738"/>
                <a:gd name="connsiteX7" fmla="*/ 511969 w 617952"/>
                <a:gd name="connsiteY7" fmla="*/ 100013 h 566738"/>
                <a:gd name="connsiteX8" fmla="*/ 509588 w 617952"/>
                <a:gd name="connsiteY8" fmla="*/ 176213 h 566738"/>
                <a:gd name="connsiteX9" fmla="*/ 507207 w 617952"/>
                <a:gd name="connsiteY9" fmla="*/ 183356 h 566738"/>
                <a:gd name="connsiteX10" fmla="*/ 519113 w 617952"/>
                <a:gd name="connsiteY10" fmla="*/ 323850 h 566738"/>
                <a:gd name="connsiteX11" fmla="*/ 528638 w 617952"/>
                <a:gd name="connsiteY11" fmla="*/ 338138 h 566738"/>
                <a:gd name="connsiteX12" fmla="*/ 535782 w 617952"/>
                <a:gd name="connsiteY12" fmla="*/ 342900 h 566738"/>
                <a:gd name="connsiteX13" fmla="*/ 538163 w 617952"/>
                <a:gd name="connsiteY13" fmla="*/ 357188 h 566738"/>
                <a:gd name="connsiteX14" fmla="*/ 540544 w 617952"/>
                <a:gd name="connsiteY14" fmla="*/ 366713 h 566738"/>
                <a:gd name="connsiteX15" fmla="*/ 547688 w 617952"/>
                <a:gd name="connsiteY15" fmla="*/ 371475 h 566738"/>
                <a:gd name="connsiteX16" fmla="*/ 607219 w 617952"/>
                <a:gd name="connsiteY16" fmla="*/ 373856 h 566738"/>
                <a:gd name="connsiteX17" fmla="*/ 611982 w 617952"/>
                <a:gd name="connsiteY17" fmla="*/ 402431 h 566738"/>
                <a:gd name="connsiteX18" fmla="*/ 604838 w 617952"/>
                <a:gd name="connsiteY18" fmla="*/ 407194 h 566738"/>
                <a:gd name="connsiteX19" fmla="*/ 590550 w 617952"/>
                <a:gd name="connsiteY19" fmla="*/ 411956 h 566738"/>
                <a:gd name="connsiteX20" fmla="*/ 588169 w 617952"/>
                <a:gd name="connsiteY20" fmla="*/ 419100 h 566738"/>
                <a:gd name="connsiteX21" fmla="*/ 585788 w 617952"/>
                <a:gd name="connsiteY21" fmla="*/ 495300 h 566738"/>
                <a:gd name="connsiteX22" fmla="*/ 571500 w 617952"/>
                <a:gd name="connsiteY22" fmla="*/ 504825 h 566738"/>
                <a:gd name="connsiteX23" fmla="*/ 564357 w 617952"/>
                <a:gd name="connsiteY23" fmla="*/ 509588 h 566738"/>
                <a:gd name="connsiteX24" fmla="*/ 554832 w 617952"/>
                <a:gd name="connsiteY24" fmla="*/ 531019 h 566738"/>
                <a:gd name="connsiteX25" fmla="*/ 552450 w 617952"/>
                <a:gd name="connsiteY25" fmla="*/ 538163 h 566738"/>
                <a:gd name="connsiteX26" fmla="*/ 542925 w 617952"/>
                <a:gd name="connsiteY26" fmla="*/ 564356 h 566738"/>
                <a:gd name="connsiteX27" fmla="*/ 535782 w 617952"/>
                <a:gd name="connsiteY27" fmla="*/ 566738 h 566738"/>
                <a:gd name="connsiteX28" fmla="*/ 523875 w 617952"/>
                <a:gd name="connsiteY28" fmla="*/ 564356 h 566738"/>
                <a:gd name="connsiteX29" fmla="*/ 521494 w 617952"/>
                <a:gd name="connsiteY29" fmla="*/ 554831 h 566738"/>
                <a:gd name="connsiteX30" fmla="*/ 509588 w 617952"/>
                <a:gd name="connsiteY30" fmla="*/ 540544 h 566738"/>
                <a:gd name="connsiteX31" fmla="*/ 507207 w 617952"/>
                <a:gd name="connsiteY31" fmla="*/ 533400 h 566738"/>
                <a:gd name="connsiteX32" fmla="*/ 500063 w 617952"/>
                <a:gd name="connsiteY32" fmla="*/ 531019 h 566738"/>
                <a:gd name="connsiteX33" fmla="*/ 485775 w 617952"/>
                <a:gd name="connsiteY33" fmla="*/ 523875 h 566738"/>
                <a:gd name="connsiteX34" fmla="*/ 483394 w 617952"/>
                <a:gd name="connsiteY34" fmla="*/ 516731 h 566738"/>
                <a:gd name="connsiteX35" fmla="*/ 481013 w 617952"/>
                <a:gd name="connsiteY35" fmla="*/ 488156 h 566738"/>
                <a:gd name="connsiteX36" fmla="*/ 459582 w 617952"/>
                <a:gd name="connsiteY36" fmla="*/ 485775 h 566738"/>
                <a:gd name="connsiteX37" fmla="*/ 438150 w 617952"/>
                <a:gd name="connsiteY37" fmla="*/ 478631 h 566738"/>
                <a:gd name="connsiteX38" fmla="*/ 431007 w 617952"/>
                <a:gd name="connsiteY38" fmla="*/ 476250 h 566738"/>
                <a:gd name="connsiteX39" fmla="*/ 426244 w 617952"/>
                <a:gd name="connsiteY39" fmla="*/ 469106 h 566738"/>
                <a:gd name="connsiteX40" fmla="*/ 423863 w 617952"/>
                <a:gd name="connsiteY40" fmla="*/ 457200 h 566738"/>
                <a:gd name="connsiteX41" fmla="*/ 421482 w 617952"/>
                <a:gd name="connsiteY41" fmla="*/ 447675 h 566738"/>
                <a:gd name="connsiteX42" fmla="*/ 414338 w 617952"/>
                <a:gd name="connsiteY42" fmla="*/ 428625 h 566738"/>
                <a:gd name="connsiteX43" fmla="*/ 407194 w 617952"/>
                <a:gd name="connsiteY43" fmla="*/ 426244 h 566738"/>
                <a:gd name="connsiteX44" fmla="*/ 264319 w 617952"/>
                <a:gd name="connsiteY44" fmla="*/ 419100 h 566738"/>
                <a:gd name="connsiteX45" fmla="*/ 266700 w 617952"/>
                <a:gd name="connsiteY45" fmla="*/ 428625 h 566738"/>
                <a:gd name="connsiteX46" fmla="*/ 271463 w 617952"/>
                <a:gd name="connsiteY46" fmla="*/ 457200 h 566738"/>
                <a:gd name="connsiteX47" fmla="*/ 273844 w 617952"/>
                <a:gd name="connsiteY47" fmla="*/ 464344 h 566738"/>
                <a:gd name="connsiteX48" fmla="*/ 266700 w 617952"/>
                <a:gd name="connsiteY48" fmla="*/ 478631 h 566738"/>
                <a:gd name="connsiteX49" fmla="*/ 242888 w 617952"/>
                <a:gd name="connsiteY49" fmla="*/ 488156 h 566738"/>
                <a:gd name="connsiteX50" fmla="*/ 228600 w 617952"/>
                <a:gd name="connsiteY50" fmla="*/ 497681 h 566738"/>
                <a:gd name="connsiteX51" fmla="*/ 214313 w 617952"/>
                <a:gd name="connsiteY51" fmla="*/ 509588 h 566738"/>
                <a:gd name="connsiteX52" fmla="*/ 209550 w 617952"/>
                <a:gd name="connsiteY52" fmla="*/ 516731 h 566738"/>
                <a:gd name="connsiteX53" fmla="*/ 207169 w 617952"/>
                <a:gd name="connsiteY53" fmla="*/ 523875 h 566738"/>
                <a:gd name="connsiteX54" fmla="*/ 11907 w 617952"/>
                <a:gd name="connsiteY54" fmla="*/ 521494 h 566738"/>
                <a:gd name="connsiteX55" fmla="*/ 2382 w 617952"/>
                <a:gd name="connsiteY55" fmla="*/ 507206 h 566738"/>
                <a:gd name="connsiteX56" fmla="*/ 0 w 617952"/>
                <a:gd name="connsiteY56" fmla="*/ 500063 h 566738"/>
                <a:gd name="connsiteX57" fmla="*/ 2382 w 617952"/>
                <a:gd name="connsiteY57" fmla="*/ 485775 h 566738"/>
                <a:gd name="connsiteX58" fmla="*/ 9525 w 617952"/>
                <a:gd name="connsiteY58" fmla="*/ 481013 h 566738"/>
                <a:gd name="connsiteX59" fmla="*/ 19050 w 617952"/>
                <a:gd name="connsiteY59" fmla="*/ 459581 h 566738"/>
                <a:gd name="connsiteX60" fmla="*/ 26194 w 617952"/>
                <a:gd name="connsiteY60" fmla="*/ 454819 h 566738"/>
                <a:gd name="connsiteX61" fmla="*/ 35719 w 617952"/>
                <a:gd name="connsiteY61" fmla="*/ 440531 h 566738"/>
                <a:gd name="connsiteX62" fmla="*/ 40482 w 617952"/>
                <a:gd name="connsiteY62" fmla="*/ 423863 h 566738"/>
                <a:gd name="connsiteX63" fmla="*/ 42863 w 617952"/>
                <a:gd name="connsiteY63" fmla="*/ 416719 h 566738"/>
                <a:gd name="connsiteX64" fmla="*/ 50007 w 617952"/>
                <a:gd name="connsiteY64" fmla="*/ 392906 h 566738"/>
                <a:gd name="connsiteX65" fmla="*/ 54769 w 617952"/>
                <a:gd name="connsiteY65" fmla="*/ 378619 h 566738"/>
                <a:gd name="connsiteX66" fmla="*/ 57150 w 617952"/>
                <a:gd name="connsiteY66" fmla="*/ 371475 h 566738"/>
                <a:gd name="connsiteX67" fmla="*/ 61913 w 617952"/>
                <a:gd name="connsiteY67" fmla="*/ 364331 h 566738"/>
                <a:gd name="connsiteX68" fmla="*/ 66675 w 617952"/>
                <a:gd name="connsiteY68" fmla="*/ 350044 h 566738"/>
                <a:gd name="connsiteX69" fmla="*/ 69057 w 617952"/>
                <a:gd name="connsiteY69" fmla="*/ 342900 h 566738"/>
                <a:gd name="connsiteX70" fmla="*/ 73819 w 617952"/>
                <a:gd name="connsiteY70" fmla="*/ 323850 h 566738"/>
                <a:gd name="connsiteX71" fmla="*/ 83344 w 617952"/>
                <a:gd name="connsiteY71" fmla="*/ 309563 h 566738"/>
                <a:gd name="connsiteX72" fmla="*/ 90488 w 617952"/>
                <a:gd name="connsiteY72" fmla="*/ 304800 h 566738"/>
                <a:gd name="connsiteX73" fmla="*/ 95250 w 617952"/>
                <a:gd name="connsiteY73" fmla="*/ 297656 h 566738"/>
                <a:gd name="connsiteX74" fmla="*/ 102394 w 617952"/>
                <a:gd name="connsiteY74" fmla="*/ 290513 h 566738"/>
                <a:gd name="connsiteX75" fmla="*/ 104775 w 617952"/>
                <a:gd name="connsiteY75" fmla="*/ 283369 h 566738"/>
                <a:gd name="connsiteX76" fmla="*/ 116682 w 617952"/>
                <a:gd name="connsiteY76" fmla="*/ 269081 h 566738"/>
                <a:gd name="connsiteX77" fmla="*/ 121444 w 617952"/>
                <a:gd name="connsiteY77" fmla="*/ 261938 h 566738"/>
                <a:gd name="connsiteX78" fmla="*/ 135732 w 617952"/>
                <a:gd name="connsiteY78" fmla="*/ 250031 h 566738"/>
                <a:gd name="connsiteX79" fmla="*/ 142875 w 617952"/>
                <a:gd name="connsiteY79" fmla="*/ 235744 h 566738"/>
                <a:gd name="connsiteX80" fmla="*/ 150019 w 617952"/>
                <a:gd name="connsiteY80" fmla="*/ 230981 h 566738"/>
                <a:gd name="connsiteX81" fmla="*/ 154782 w 617952"/>
                <a:gd name="connsiteY81" fmla="*/ 216694 h 566738"/>
                <a:gd name="connsiteX82" fmla="*/ 157163 w 617952"/>
                <a:gd name="connsiteY82" fmla="*/ 209550 h 566738"/>
                <a:gd name="connsiteX83" fmla="*/ 159544 w 617952"/>
                <a:gd name="connsiteY83" fmla="*/ 192881 h 566738"/>
                <a:gd name="connsiteX84" fmla="*/ 183357 w 617952"/>
                <a:gd name="connsiteY84" fmla="*/ 169069 h 566738"/>
                <a:gd name="connsiteX85" fmla="*/ 219075 w 617952"/>
                <a:gd name="connsiteY85" fmla="*/ 130969 h 566738"/>
                <a:gd name="connsiteX86" fmla="*/ 226219 w 617952"/>
                <a:gd name="connsiteY86" fmla="*/ 100013 h 566738"/>
                <a:gd name="connsiteX87" fmla="*/ 233363 w 617952"/>
                <a:gd name="connsiteY87" fmla="*/ 92869 h 566738"/>
                <a:gd name="connsiteX88" fmla="*/ 240507 w 617952"/>
                <a:gd name="connsiteY88" fmla="*/ 90488 h 566738"/>
                <a:gd name="connsiteX89" fmla="*/ 247650 w 617952"/>
                <a:gd name="connsiteY89" fmla="*/ 85725 h 566738"/>
                <a:gd name="connsiteX90" fmla="*/ 254794 w 617952"/>
                <a:gd name="connsiteY90" fmla="*/ 78581 h 566738"/>
                <a:gd name="connsiteX91" fmla="*/ 269082 w 617952"/>
                <a:gd name="connsiteY91" fmla="*/ 73819 h 566738"/>
                <a:gd name="connsiteX92" fmla="*/ 283369 w 617952"/>
                <a:gd name="connsiteY92" fmla="*/ 69056 h 566738"/>
                <a:gd name="connsiteX93" fmla="*/ 290513 w 617952"/>
                <a:gd name="connsiteY93" fmla="*/ 66675 h 566738"/>
                <a:gd name="connsiteX94" fmla="*/ 300038 w 617952"/>
                <a:gd name="connsiteY94" fmla="*/ 61913 h 566738"/>
                <a:gd name="connsiteX95" fmla="*/ 307182 w 617952"/>
                <a:gd name="connsiteY95" fmla="*/ 57150 h 566738"/>
                <a:gd name="connsiteX96" fmla="*/ 323850 w 617952"/>
                <a:gd name="connsiteY96" fmla="*/ 52388 h 566738"/>
                <a:gd name="connsiteX97" fmla="*/ 338138 w 617952"/>
                <a:gd name="connsiteY97" fmla="*/ 47625 h 566738"/>
                <a:gd name="connsiteX98" fmla="*/ 345282 w 617952"/>
                <a:gd name="connsiteY98" fmla="*/ 42863 h 566738"/>
                <a:gd name="connsiteX99" fmla="*/ 359569 w 617952"/>
                <a:gd name="connsiteY99" fmla="*/ 38100 h 566738"/>
                <a:gd name="connsiteX100" fmla="*/ 373857 w 617952"/>
                <a:gd name="connsiteY100" fmla="*/ 30956 h 566738"/>
                <a:gd name="connsiteX101" fmla="*/ 383382 w 617952"/>
                <a:gd name="connsiteY101" fmla="*/ 26194 h 566738"/>
                <a:gd name="connsiteX102" fmla="*/ 407194 w 617952"/>
                <a:gd name="connsiteY102" fmla="*/ 19050 h 566738"/>
                <a:gd name="connsiteX103" fmla="*/ 414338 w 617952"/>
                <a:gd name="connsiteY103" fmla="*/ 16669 h 566738"/>
                <a:gd name="connsiteX104" fmla="*/ 423863 w 617952"/>
                <a:gd name="connsiteY104" fmla="*/ 14288 h 566738"/>
                <a:gd name="connsiteX105" fmla="*/ 438150 w 617952"/>
                <a:gd name="connsiteY105" fmla="*/ 9525 h 566738"/>
                <a:gd name="connsiteX106" fmla="*/ 452438 w 617952"/>
                <a:gd name="connsiteY106" fmla="*/ 4763 h 566738"/>
                <a:gd name="connsiteX107" fmla="*/ 466725 w 617952"/>
                <a:gd name="connsiteY107" fmla="*/ 0 h 566738"/>
                <a:gd name="connsiteX108" fmla="*/ 466725 w 617952"/>
                <a:gd name="connsiteY108" fmla="*/ 4763 h 566738"/>
                <a:gd name="connsiteX0" fmla="*/ 466725 w 617952"/>
                <a:gd name="connsiteY0" fmla="*/ 4763 h 566738"/>
                <a:gd name="connsiteX1" fmla="*/ 478632 w 617952"/>
                <a:gd name="connsiteY1" fmla="*/ 7144 h 566738"/>
                <a:gd name="connsiteX2" fmla="*/ 481013 w 617952"/>
                <a:gd name="connsiteY2" fmla="*/ 19050 h 566738"/>
                <a:gd name="connsiteX3" fmla="*/ 483394 w 617952"/>
                <a:gd name="connsiteY3" fmla="*/ 64294 h 566738"/>
                <a:gd name="connsiteX4" fmla="*/ 485775 w 617952"/>
                <a:gd name="connsiteY4" fmla="*/ 71438 h 566738"/>
                <a:gd name="connsiteX5" fmla="*/ 500063 w 617952"/>
                <a:gd name="connsiteY5" fmla="*/ 78581 h 566738"/>
                <a:gd name="connsiteX6" fmla="*/ 507207 w 617952"/>
                <a:gd name="connsiteY6" fmla="*/ 83344 h 566738"/>
                <a:gd name="connsiteX7" fmla="*/ 511969 w 617952"/>
                <a:gd name="connsiteY7" fmla="*/ 100013 h 566738"/>
                <a:gd name="connsiteX8" fmla="*/ 509588 w 617952"/>
                <a:gd name="connsiteY8" fmla="*/ 176213 h 566738"/>
                <a:gd name="connsiteX9" fmla="*/ 507207 w 617952"/>
                <a:gd name="connsiteY9" fmla="*/ 183356 h 566738"/>
                <a:gd name="connsiteX10" fmla="*/ 519113 w 617952"/>
                <a:gd name="connsiteY10" fmla="*/ 323850 h 566738"/>
                <a:gd name="connsiteX11" fmla="*/ 528638 w 617952"/>
                <a:gd name="connsiteY11" fmla="*/ 338138 h 566738"/>
                <a:gd name="connsiteX12" fmla="*/ 535782 w 617952"/>
                <a:gd name="connsiteY12" fmla="*/ 342900 h 566738"/>
                <a:gd name="connsiteX13" fmla="*/ 538163 w 617952"/>
                <a:gd name="connsiteY13" fmla="*/ 357188 h 566738"/>
                <a:gd name="connsiteX14" fmla="*/ 540544 w 617952"/>
                <a:gd name="connsiteY14" fmla="*/ 366713 h 566738"/>
                <a:gd name="connsiteX15" fmla="*/ 547688 w 617952"/>
                <a:gd name="connsiteY15" fmla="*/ 371475 h 566738"/>
                <a:gd name="connsiteX16" fmla="*/ 607219 w 617952"/>
                <a:gd name="connsiteY16" fmla="*/ 373856 h 566738"/>
                <a:gd name="connsiteX17" fmla="*/ 611982 w 617952"/>
                <a:gd name="connsiteY17" fmla="*/ 402431 h 566738"/>
                <a:gd name="connsiteX18" fmla="*/ 604838 w 617952"/>
                <a:gd name="connsiteY18" fmla="*/ 407194 h 566738"/>
                <a:gd name="connsiteX19" fmla="*/ 590550 w 617952"/>
                <a:gd name="connsiteY19" fmla="*/ 411956 h 566738"/>
                <a:gd name="connsiteX20" fmla="*/ 588169 w 617952"/>
                <a:gd name="connsiteY20" fmla="*/ 419100 h 566738"/>
                <a:gd name="connsiteX21" fmla="*/ 585788 w 617952"/>
                <a:gd name="connsiteY21" fmla="*/ 495300 h 566738"/>
                <a:gd name="connsiteX22" fmla="*/ 571500 w 617952"/>
                <a:gd name="connsiteY22" fmla="*/ 504825 h 566738"/>
                <a:gd name="connsiteX23" fmla="*/ 564357 w 617952"/>
                <a:gd name="connsiteY23" fmla="*/ 509588 h 566738"/>
                <a:gd name="connsiteX24" fmla="*/ 554832 w 617952"/>
                <a:gd name="connsiteY24" fmla="*/ 531019 h 566738"/>
                <a:gd name="connsiteX25" fmla="*/ 552450 w 617952"/>
                <a:gd name="connsiteY25" fmla="*/ 538163 h 566738"/>
                <a:gd name="connsiteX26" fmla="*/ 542925 w 617952"/>
                <a:gd name="connsiteY26" fmla="*/ 564356 h 566738"/>
                <a:gd name="connsiteX27" fmla="*/ 535782 w 617952"/>
                <a:gd name="connsiteY27" fmla="*/ 566738 h 566738"/>
                <a:gd name="connsiteX28" fmla="*/ 523875 w 617952"/>
                <a:gd name="connsiteY28" fmla="*/ 564356 h 566738"/>
                <a:gd name="connsiteX29" fmla="*/ 521494 w 617952"/>
                <a:gd name="connsiteY29" fmla="*/ 554831 h 566738"/>
                <a:gd name="connsiteX30" fmla="*/ 509588 w 617952"/>
                <a:gd name="connsiteY30" fmla="*/ 540544 h 566738"/>
                <a:gd name="connsiteX31" fmla="*/ 507207 w 617952"/>
                <a:gd name="connsiteY31" fmla="*/ 533400 h 566738"/>
                <a:gd name="connsiteX32" fmla="*/ 500063 w 617952"/>
                <a:gd name="connsiteY32" fmla="*/ 531019 h 566738"/>
                <a:gd name="connsiteX33" fmla="*/ 485775 w 617952"/>
                <a:gd name="connsiteY33" fmla="*/ 523875 h 566738"/>
                <a:gd name="connsiteX34" fmla="*/ 483394 w 617952"/>
                <a:gd name="connsiteY34" fmla="*/ 516731 h 566738"/>
                <a:gd name="connsiteX35" fmla="*/ 481013 w 617952"/>
                <a:gd name="connsiteY35" fmla="*/ 488156 h 566738"/>
                <a:gd name="connsiteX36" fmla="*/ 459582 w 617952"/>
                <a:gd name="connsiteY36" fmla="*/ 485775 h 566738"/>
                <a:gd name="connsiteX37" fmla="*/ 438150 w 617952"/>
                <a:gd name="connsiteY37" fmla="*/ 478631 h 566738"/>
                <a:gd name="connsiteX38" fmla="*/ 431007 w 617952"/>
                <a:gd name="connsiteY38" fmla="*/ 476250 h 566738"/>
                <a:gd name="connsiteX39" fmla="*/ 426244 w 617952"/>
                <a:gd name="connsiteY39" fmla="*/ 469106 h 566738"/>
                <a:gd name="connsiteX40" fmla="*/ 423863 w 617952"/>
                <a:gd name="connsiteY40" fmla="*/ 457200 h 566738"/>
                <a:gd name="connsiteX41" fmla="*/ 421482 w 617952"/>
                <a:gd name="connsiteY41" fmla="*/ 447675 h 566738"/>
                <a:gd name="connsiteX42" fmla="*/ 414338 w 617952"/>
                <a:gd name="connsiteY42" fmla="*/ 428625 h 566738"/>
                <a:gd name="connsiteX43" fmla="*/ 407194 w 617952"/>
                <a:gd name="connsiteY43" fmla="*/ 426244 h 566738"/>
                <a:gd name="connsiteX44" fmla="*/ 264319 w 617952"/>
                <a:gd name="connsiteY44" fmla="*/ 419100 h 566738"/>
                <a:gd name="connsiteX45" fmla="*/ 266700 w 617952"/>
                <a:gd name="connsiteY45" fmla="*/ 428625 h 566738"/>
                <a:gd name="connsiteX46" fmla="*/ 271463 w 617952"/>
                <a:gd name="connsiteY46" fmla="*/ 457200 h 566738"/>
                <a:gd name="connsiteX47" fmla="*/ 273844 w 617952"/>
                <a:gd name="connsiteY47" fmla="*/ 464344 h 566738"/>
                <a:gd name="connsiteX48" fmla="*/ 266700 w 617952"/>
                <a:gd name="connsiteY48" fmla="*/ 478631 h 566738"/>
                <a:gd name="connsiteX49" fmla="*/ 242888 w 617952"/>
                <a:gd name="connsiteY49" fmla="*/ 488156 h 566738"/>
                <a:gd name="connsiteX50" fmla="*/ 228600 w 617952"/>
                <a:gd name="connsiteY50" fmla="*/ 497681 h 566738"/>
                <a:gd name="connsiteX51" fmla="*/ 214313 w 617952"/>
                <a:gd name="connsiteY51" fmla="*/ 509588 h 566738"/>
                <a:gd name="connsiteX52" fmla="*/ 209550 w 617952"/>
                <a:gd name="connsiteY52" fmla="*/ 516731 h 566738"/>
                <a:gd name="connsiteX53" fmla="*/ 207169 w 617952"/>
                <a:gd name="connsiteY53" fmla="*/ 523875 h 566738"/>
                <a:gd name="connsiteX54" fmla="*/ 11907 w 617952"/>
                <a:gd name="connsiteY54" fmla="*/ 521494 h 566738"/>
                <a:gd name="connsiteX55" fmla="*/ 2382 w 617952"/>
                <a:gd name="connsiteY55" fmla="*/ 507206 h 566738"/>
                <a:gd name="connsiteX56" fmla="*/ 0 w 617952"/>
                <a:gd name="connsiteY56" fmla="*/ 500063 h 566738"/>
                <a:gd name="connsiteX57" fmla="*/ 2382 w 617952"/>
                <a:gd name="connsiteY57" fmla="*/ 485775 h 566738"/>
                <a:gd name="connsiteX58" fmla="*/ 9525 w 617952"/>
                <a:gd name="connsiteY58" fmla="*/ 481013 h 566738"/>
                <a:gd name="connsiteX59" fmla="*/ 19050 w 617952"/>
                <a:gd name="connsiteY59" fmla="*/ 459581 h 566738"/>
                <a:gd name="connsiteX60" fmla="*/ 26194 w 617952"/>
                <a:gd name="connsiteY60" fmla="*/ 454819 h 566738"/>
                <a:gd name="connsiteX61" fmla="*/ 35719 w 617952"/>
                <a:gd name="connsiteY61" fmla="*/ 440531 h 566738"/>
                <a:gd name="connsiteX62" fmla="*/ 40482 w 617952"/>
                <a:gd name="connsiteY62" fmla="*/ 423863 h 566738"/>
                <a:gd name="connsiteX63" fmla="*/ 42863 w 617952"/>
                <a:gd name="connsiteY63" fmla="*/ 416719 h 566738"/>
                <a:gd name="connsiteX64" fmla="*/ 50007 w 617952"/>
                <a:gd name="connsiteY64" fmla="*/ 392906 h 566738"/>
                <a:gd name="connsiteX65" fmla="*/ 54769 w 617952"/>
                <a:gd name="connsiteY65" fmla="*/ 378619 h 566738"/>
                <a:gd name="connsiteX66" fmla="*/ 57150 w 617952"/>
                <a:gd name="connsiteY66" fmla="*/ 371475 h 566738"/>
                <a:gd name="connsiteX67" fmla="*/ 61913 w 617952"/>
                <a:gd name="connsiteY67" fmla="*/ 364331 h 566738"/>
                <a:gd name="connsiteX68" fmla="*/ 66675 w 617952"/>
                <a:gd name="connsiteY68" fmla="*/ 350044 h 566738"/>
                <a:gd name="connsiteX69" fmla="*/ 69057 w 617952"/>
                <a:gd name="connsiteY69" fmla="*/ 342900 h 566738"/>
                <a:gd name="connsiteX70" fmla="*/ 73819 w 617952"/>
                <a:gd name="connsiteY70" fmla="*/ 323850 h 566738"/>
                <a:gd name="connsiteX71" fmla="*/ 83344 w 617952"/>
                <a:gd name="connsiteY71" fmla="*/ 309563 h 566738"/>
                <a:gd name="connsiteX72" fmla="*/ 90488 w 617952"/>
                <a:gd name="connsiteY72" fmla="*/ 304800 h 566738"/>
                <a:gd name="connsiteX73" fmla="*/ 95250 w 617952"/>
                <a:gd name="connsiteY73" fmla="*/ 297656 h 566738"/>
                <a:gd name="connsiteX74" fmla="*/ 102394 w 617952"/>
                <a:gd name="connsiteY74" fmla="*/ 290513 h 566738"/>
                <a:gd name="connsiteX75" fmla="*/ 104775 w 617952"/>
                <a:gd name="connsiteY75" fmla="*/ 283369 h 566738"/>
                <a:gd name="connsiteX76" fmla="*/ 116682 w 617952"/>
                <a:gd name="connsiteY76" fmla="*/ 269081 h 566738"/>
                <a:gd name="connsiteX77" fmla="*/ 121444 w 617952"/>
                <a:gd name="connsiteY77" fmla="*/ 261938 h 566738"/>
                <a:gd name="connsiteX78" fmla="*/ 135732 w 617952"/>
                <a:gd name="connsiteY78" fmla="*/ 250031 h 566738"/>
                <a:gd name="connsiteX79" fmla="*/ 142875 w 617952"/>
                <a:gd name="connsiteY79" fmla="*/ 235744 h 566738"/>
                <a:gd name="connsiteX80" fmla="*/ 150019 w 617952"/>
                <a:gd name="connsiteY80" fmla="*/ 230981 h 566738"/>
                <a:gd name="connsiteX81" fmla="*/ 154782 w 617952"/>
                <a:gd name="connsiteY81" fmla="*/ 216694 h 566738"/>
                <a:gd name="connsiteX82" fmla="*/ 157163 w 617952"/>
                <a:gd name="connsiteY82" fmla="*/ 209550 h 566738"/>
                <a:gd name="connsiteX83" fmla="*/ 159544 w 617952"/>
                <a:gd name="connsiteY83" fmla="*/ 192881 h 566738"/>
                <a:gd name="connsiteX84" fmla="*/ 183357 w 617952"/>
                <a:gd name="connsiteY84" fmla="*/ 169069 h 566738"/>
                <a:gd name="connsiteX85" fmla="*/ 209550 w 617952"/>
                <a:gd name="connsiteY85" fmla="*/ 130969 h 566738"/>
                <a:gd name="connsiteX86" fmla="*/ 226219 w 617952"/>
                <a:gd name="connsiteY86" fmla="*/ 100013 h 566738"/>
                <a:gd name="connsiteX87" fmla="*/ 233363 w 617952"/>
                <a:gd name="connsiteY87" fmla="*/ 92869 h 566738"/>
                <a:gd name="connsiteX88" fmla="*/ 240507 w 617952"/>
                <a:gd name="connsiteY88" fmla="*/ 90488 h 566738"/>
                <a:gd name="connsiteX89" fmla="*/ 247650 w 617952"/>
                <a:gd name="connsiteY89" fmla="*/ 85725 h 566738"/>
                <a:gd name="connsiteX90" fmla="*/ 254794 w 617952"/>
                <a:gd name="connsiteY90" fmla="*/ 78581 h 566738"/>
                <a:gd name="connsiteX91" fmla="*/ 269082 w 617952"/>
                <a:gd name="connsiteY91" fmla="*/ 73819 h 566738"/>
                <a:gd name="connsiteX92" fmla="*/ 283369 w 617952"/>
                <a:gd name="connsiteY92" fmla="*/ 69056 h 566738"/>
                <a:gd name="connsiteX93" fmla="*/ 290513 w 617952"/>
                <a:gd name="connsiteY93" fmla="*/ 66675 h 566738"/>
                <a:gd name="connsiteX94" fmla="*/ 300038 w 617952"/>
                <a:gd name="connsiteY94" fmla="*/ 61913 h 566738"/>
                <a:gd name="connsiteX95" fmla="*/ 307182 w 617952"/>
                <a:gd name="connsiteY95" fmla="*/ 57150 h 566738"/>
                <a:gd name="connsiteX96" fmla="*/ 323850 w 617952"/>
                <a:gd name="connsiteY96" fmla="*/ 52388 h 566738"/>
                <a:gd name="connsiteX97" fmla="*/ 338138 w 617952"/>
                <a:gd name="connsiteY97" fmla="*/ 47625 h 566738"/>
                <a:gd name="connsiteX98" fmla="*/ 345282 w 617952"/>
                <a:gd name="connsiteY98" fmla="*/ 42863 h 566738"/>
                <a:gd name="connsiteX99" fmla="*/ 359569 w 617952"/>
                <a:gd name="connsiteY99" fmla="*/ 38100 h 566738"/>
                <a:gd name="connsiteX100" fmla="*/ 373857 w 617952"/>
                <a:gd name="connsiteY100" fmla="*/ 30956 h 566738"/>
                <a:gd name="connsiteX101" fmla="*/ 383382 w 617952"/>
                <a:gd name="connsiteY101" fmla="*/ 26194 h 566738"/>
                <a:gd name="connsiteX102" fmla="*/ 407194 w 617952"/>
                <a:gd name="connsiteY102" fmla="*/ 19050 h 566738"/>
                <a:gd name="connsiteX103" fmla="*/ 414338 w 617952"/>
                <a:gd name="connsiteY103" fmla="*/ 16669 h 566738"/>
                <a:gd name="connsiteX104" fmla="*/ 423863 w 617952"/>
                <a:gd name="connsiteY104" fmla="*/ 14288 h 566738"/>
                <a:gd name="connsiteX105" fmla="*/ 438150 w 617952"/>
                <a:gd name="connsiteY105" fmla="*/ 9525 h 566738"/>
                <a:gd name="connsiteX106" fmla="*/ 452438 w 617952"/>
                <a:gd name="connsiteY106" fmla="*/ 4763 h 566738"/>
                <a:gd name="connsiteX107" fmla="*/ 466725 w 617952"/>
                <a:gd name="connsiteY107" fmla="*/ 0 h 566738"/>
                <a:gd name="connsiteX108" fmla="*/ 466725 w 617952"/>
                <a:gd name="connsiteY108" fmla="*/ 4763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617952" h="566738">
                  <a:moveTo>
                    <a:pt x="466725" y="4763"/>
                  </a:moveTo>
                  <a:cubicBezTo>
                    <a:pt x="470694" y="5557"/>
                    <a:pt x="475770" y="4282"/>
                    <a:pt x="478632" y="7144"/>
                  </a:cubicBezTo>
                  <a:cubicBezTo>
                    <a:pt x="481494" y="10006"/>
                    <a:pt x="480677" y="15017"/>
                    <a:pt x="481013" y="19050"/>
                  </a:cubicBezTo>
                  <a:cubicBezTo>
                    <a:pt x="482267" y="34100"/>
                    <a:pt x="482027" y="49254"/>
                    <a:pt x="483394" y="64294"/>
                  </a:cubicBezTo>
                  <a:cubicBezTo>
                    <a:pt x="483621" y="66794"/>
                    <a:pt x="484207" y="69478"/>
                    <a:pt x="485775" y="71438"/>
                  </a:cubicBezTo>
                  <a:cubicBezTo>
                    <a:pt x="489132" y="75634"/>
                    <a:pt x="495358" y="77013"/>
                    <a:pt x="500063" y="78581"/>
                  </a:cubicBezTo>
                  <a:cubicBezTo>
                    <a:pt x="502444" y="80169"/>
                    <a:pt x="505419" y="81109"/>
                    <a:pt x="507207" y="83344"/>
                  </a:cubicBezTo>
                  <a:cubicBezTo>
                    <a:pt x="508449" y="84897"/>
                    <a:pt x="511814" y="99391"/>
                    <a:pt x="511969" y="100013"/>
                  </a:cubicBezTo>
                  <a:cubicBezTo>
                    <a:pt x="511175" y="125413"/>
                    <a:pt x="511038" y="150842"/>
                    <a:pt x="509588" y="176213"/>
                  </a:cubicBezTo>
                  <a:cubicBezTo>
                    <a:pt x="509445" y="178719"/>
                    <a:pt x="507207" y="180846"/>
                    <a:pt x="507207" y="183356"/>
                  </a:cubicBezTo>
                  <a:cubicBezTo>
                    <a:pt x="507207" y="311573"/>
                    <a:pt x="486586" y="275059"/>
                    <a:pt x="519113" y="323850"/>
                  </a:cubicBezTo>
                  <a:lnTo>
                    <a:pt x="528638" y="338138"/>
                  </a:lnTo>
                  <a:lnTo>
                    <a:pt x="535782" y="342900"/>
                  </a:lnTo>
                  <a:cubicBezTo>
                    <a:pt x="536576" y="347663"/>
                    <a:pt x="537216" y="352453"/>
                    <a:pt x="538163" y="357188"/>
                  </a:cubicBezTo>
                  <a:cubicBezTo>
                    <a:pt x="538805" y="360397"/>
                    <a:pt x="538729" y="363990"/>
                    <a:pt x="540544" y="366713"/>
                  </a:cubicBezTo>
                  <a:cubicBezTo>
                    <a:pt x="542132" y="369094"/>
                    <a:pt x="544842" y="371170"/>
                    <a:pt x="547688" y="371475"/>
                  </a:cubicBezTo>
                  <a:cubicBezTo>
                    <a:pt x="567435" y="373590"/>
                    <a:pt x="587375" y="373062"/>
                    <a:pt x="607219" y="373856"/>
                  </a:cubicBezTo>
                  <a:cubicBezTo>
                    <a:pt x="621065" y="378472"/>
                    <a:pt x="620232" y="375619"/>
                    <a:pt x="611982" y="402431"/>
                  </a:cubicBezTo>
                  <a:cubicBezTo>
                    <a:pt x="611140" y="405167"/>
                    <a:pt x="607453" y="406032"/>
                    <a:pt x="604838" y="407194"/>
                  </a:cubicBezTo>
                  <a:cubicBezTo>
                    <a:pt x="600250" y="409233"/>
                    <a:pt x="590550" y="411956"/>
                    <a:pt x="590550" y="411956"/>
                  </a:cubicBezTo>
                  <a:cubicBezTo>
                    <a:pt x="589756" y="414337"/>
                    <a:pt x="588312" y="416594"/>
                    <a:pt x="588169" y="419100"/>
                  </a:cubicBezTo>
                  <a:cubicBezTo>
                    <a:pt x="586719" y="444471"/>
                    <a:pt x="590639" y="470355"/>
                    <a:pt x="585788" y="495300"/>
                  </a:cubicBezTo>
                  <a:cubicBezTo>
                    <a:pt x="584695" y="500919"/>
                    <a:pt x="576263" y="501650"/>
                    <a:pt x="571500" y="504825"/>
                  </a:cubicBezTo>
                  <a:lnTo>
                    <a:pt x="564357" y="509588"/>
                  </a:lnTo>
                  <a:cubicBezTo>
                    <a:pt x="556808" y="520909"/>
                    <a:pt x="560500" y="514014"/>
                    <a:pt x="554832" y="531019"/>
                  </a:cubicBezTo>
                  <a:lnTo>
                    <a:pt x="552450" y="538163"/>
                  </a:lnTo>
                  <a:cubicBezTo>
                    <a:pt x="550399" y="556626"/>
                    <a:pt x="555793" y="557922"/>
                    <a:pt x="542925" y="564356"/>
                  </a:cubicBezTo>
                  <a:cubicBezTo>
                    <a:pt x="540680" y="565479"/>
                    <a:pt x="538163" y="565944"/>
                    <a:pt x="535782" y="566738"/>
                  </a:cubicBezTo>
                  <a:cubicBezTo>
                    <a:pt x="531813" y="565944"/>
                    <a:pt x="526984" y="566947"/>
                    <a:pt x="523875" y="564356"/>
                  </a:cubicBezTo>
                  <a:cubicBezTo>
                    <a:pt x="521361" y="562261"/>
                    <a:pt x="522783" y="557839"/>
                    <a:pt x="521494" y="554831"/>
                  </a:cubicBezTo>
                  <a:cubicBezTo>
                    <a:pt x="519008" y="549030"/>
                    <a:pt x="513878" y="544834"/>
                    <a:pt x="509588" y="540544"/>
                  </a:cubicBezTo>
                  <a:cubicBezTo>
                    <a:pt x="508794" y="538163"/>
                    <a:pt x="508982" y="535175"/>
                    <a:pt x="507207" y="533400"/>
                  </a:cubicBezTo>
                  <a:cubicBezTo>
                    <a:pt x="505432" y="531625"/>
                    <a:pt x="502308" y="532142"/>
                    <a:pt x="500063" y="531019"/>
                  </a:cubicBezTo>
                  <a:cubicBezTo>
                    <a:pt x="481598" y="521787"/>
                    <a:pt x="503731" y="529860"/>
                    <a:pt x="485775" y="523875"/>
                  </a:cubicBezTo>
                  <a:cubicBezTo>
                    <a:pt x="484981" y="521494"/>
                    <a:pt x="483726" y="519219"/>
                    <a:pt x="483394" y="516731"/>
                  </a:cubicBezTo>
                  <a:cubicBezTo>
                    <a:pt x="482131" y="507257"/>
                    <a:pt x="486841" y="495732"/>
                    <a:pt x="481013" y="488156"/>
                  </a:cubicBezTo>
                  <a:cubicBezTo>
                    <a:pt x="476631" y="482459"/>
                    <a:pt x="466726" y="486569"/>
                    <a:pt x="459582" y="485775"/>
                  </a:cubicBezTo>
                  <a:lnTo>
                    <a:pt x="438150" y="478631"/>
                  </a:lnTo>
                  <a:lnTo>
                    <a:pt x="431007" y="476250"/>
                  </a:lnTo>
                  <a:cubicBezTo>
                    <a:pt x="429419" y="473869"/>
                    <a:pt x="427249" y="471786"/>
                    <a:pt x="426244" y="469106"/>
                  </a:cubicBezTo>
                  <a:cubicBezTo>
                    <a:pt x="424823" y="465316"/>
                    <a:pt x="424741" y="461151"/>
                    <a:pt x="423863" y="457200"/>
                  </a:cubicBezTo>
                  <a:cubicBezTo>
                    <a:pt x="423153" y="454005"/>
                    <a:pt x="422192" y="450870"/>
                    <a:pt x="421482" y="447675"/>
                  </a:cubicBezTo>
                  <a:cubicBezTo>
                    <a:pt x="420017" y="441084"/>
                    <a:pt x="420299" y="433394"/>
                    <a:pt x="414338" y="428625"/>
                  </a:cubicBezTo>
                  <a:cubicBezTo>
                    <a:pt x="412378" y="427057"/>
                    <a:pt x="409575" y="427038"/>
                    <a:pt x="407194" y="426244"/>
                  </a:cubicBezTo>
                  <a:cubicBezTo>
                    <a:pt x="357237" y="392938"/>
                    <a:pt x="398630" y="416613"/>
                    <a:pt x="264319" y="419100"/>
                  </a:cubicBezTo>
                  <a:cubicBezTo>
                    <a:pt x="265113" y="422275"/>
                    <a:pt x="266115" y="425405"/>
                    <a:pt x="266700" y="428625"/>
                  </a:cubicBezTo>
                  <a:cubicBezTo>
                    <a:pt x="269387" y="443401"/>
                    <a:pt x="268174" y="444044"/>
                    <a:pt x="271463" y="457200"/>
                  </a:cubicBezTo>
                  <a:cubicBezTo>
                    <a:pt x="272072" y="459635"/>
                    <a:pt x="273050" y="461963"/>
                    <a:pt x="273844" y="464344"/>
                  </a:cubicBezTo>
                  <a:cubicBezTo>
                    <a:pt x="272485" y="468421"/>
                    <a:pt x="270658" y="475992"/>
                    <a:pt x="266700" y="478631"/>
                  </a:cubicBezTo>
                  <a:cubicBezTo>
                    <a:pt x="261274" y="482248"/>
                    <a:pt x="250140" y="485739"/>
                    <a:pt x="242888" y="488156"/>
                  </a:cubicBezTo>
                  <a:lnTo>
                    <a:pt x="228600" y="497681"/>
                  </a:lnTo>
                  <a:cubicBezTo>
                    <a:pt x="221578" y="502363"/>
                    <a:pt x="220041" y="502715"/>
                    <a:pt x="214313" y="509588"/>
                  </a:cubicBezTo>
                  <a:cubicBezTo>
                    <a:pt x="212481" y="511786"/>
                    <a:pt x="211138" y="514350"/>
                    <a:pt x="209550" y="516731"/>
                  </a:cubicBezTo>
                  <a:cubicBezTo>
                    <a:pt x="208756" y="519112"/>
                    <a:pt x="209678" y="523815"/>
                    <a:pt x="207169" y="523875"/>
                  </a:cubicBezTo>
                  <a:cubicBezTo>
                    <a:pt x="142096" y="525443"/>
                    <a:pt x="76785" y="526775"/>
                    <a:pt x="11907" y="521494"/>
                  </a:cubicBezTo>
                  <a:cubicBezTo>
                    <a:pt x="6202" y="521030"/>
                    <a:pt x="4193" y="512636"/>
                    <a:pt x="2382" y="507206"/>
                  </a:cubicBezTo>
                  <a:lnTo>
                    <a:pt x="0" y="500063"/>
                  </a:lnTo>
                  <a:cubicBezTo>
                    <a:pt x="794" y="495300"/>
                    <a:pt x="223" y="490094"/>
                    <a:pt x="2382" y="485775"/>
                  </a:cubicBezTo>
                  <a:cubicBezTo>
                    <a:pt x="3662" y="483216"/>
                    <a:pt x="8008" y="483440"/>
                    <a:pt x="9525" y="481013"/>
                  </a:cubicBezTo>
                  <a:cubicBezTo>
                    <a:pt x="17380" y="468445"/>
                    <a:pt x="10257" y="468374"/>
                    <a:pt x="19050" y="459581"/>
                  </a:cubicBezTo>
                  <a:cubicBezTo>
                    <a:pt x="21074" y="457557"/>
                    <a:pt x="23813" y="456406"/>
                    <a:pt x="26194" y="454819"/>
                  </a:cubicBezTo>
                  <a:cubicBezTo>
                    <a:pt x="29369" y="450056"/>
                    <a:pt x="33909" y="445961"/>
                    <a:pt x="35719" y="440531"/>
                  </a:cubicBezTo>
                  <a:cubicBezTo>
                    <a:pt x="41426" y="423411"/>
                    <a:pt x="34504" y="444784"/>
                    <a:pt x="40482" y="423863"/>
                  </a:cubicBezTo>
                  <a:cubicBezTo>
                    <a:pt x="41172" y="421449"/>
                    <a:pt x="42173" y="419133"/>
                    <a:pt x="42863" y="416719"/>
                  </a:cubicBezTo>
                  <a:cubicBezTo>
                    <a:pt x="50056" y="391539"/>
                    <a:pt x="38694" y="426843"/>
                    <a:pt x="50007" y="392906"/>
                  </a:cubicBezTo>
                  <a:lnTo>
                    <a:pt x="54769" y="378619"/>
                  </a:lnTo>
                  <a:cubicBezTo>
                    <a:pt x="55563" y="376238"/>
                    <a:pt x="55758" y="373563"/>
                    <a:pt x="57150" y="371475"/>
                  </a:cubicBezTo>
                  <a:lnTo>
                    <a:pt x="61913" y="364331"/>
                  </a:lnTo>
                  <a:lnTo>
                    <a:pt x="66675" y="350044"/>
                  </a:lnTo>
                  <a:cubicBezTo>
                    <a:pt x="67469" y="347663"/>
                    <a:pt x="68565" y="345361"/>
                    <a:pt x="69057" y="342900"/>
                  </a:cubicBezTo>
                  <a:cubicBezTo>
                    <a:pt x="69716" y="339603"/>
                    <a:pt x="71531" y="327968"/>
                    <a:pt x="73819" y="323850"/>
                  </a:cubicBezTo>
                  <a:cubicBezTo>
                    <a:pt x="76599" y="318847"/>
                    <a:pt x="78582" y="312738"/>
                    <a:pt x="83344" y="309563"/>
                  </a:cubicBezTo>
                  <a:lnTo>
                    <a:pt x="90488" y="304800"/>
                  </a:lnTo>
                  <a:cubicBezTo>
                    <a:pt x="92075" y="302419"/>
                    <a:pt x="93418" y="299855"/>
                    <a:pt x="95250" y="297656"/>
                  </a:cubicBezTo>
                  <a:cubicBezTo>
                    <a:pt x="97406" y="295069"/>
                    <a:pt x="100526" y="293315"/>
                    <a:pt x="102394" y="290513"/>
                  </a:cubicBezTo>
                  <a:cubicBezTo>
                    <a:pt x="103786" y="288424"/>
                    <a:pt x="103652" y="285614"/>
                    <a:pt x="104775" y="283369"/>
                  </a:cubicBezTo>
                  <a:cubicBezTo>
                    <a:pt x="109209" y="274502"/>
                    <a:pt x="110100" y="276979"/>
                    <a:pt x="116682" y="269081"/>
                  </a:cubicBezTo>
                  <a:cubicBezTo>
                    <a:pt x="118514" y="266883"/>
                    <a:pt x="119612" y="264136"/>
                    <a:pt x="121444" y="261938"/>
                  </a:cubicBezTo>
                  <a:cubicBezTo>
                    <a:pt x="127174" y="255062"/>
                    <a:pt x="128708" y="254714"/>
                    <a:pt x="135732" y="250031"/>
                  </a:cubicBezTo>
                  <a:cubicBezTo>
                    <a:pt x="137668" y="244222"/>
                    <a:pt x="138260" y="240359"/>
                    <a:pt x="142875" y="235744"/>
                  </a:cubicBezTo>
                  <a:cubicBezTo>
                    <a:pt x="144899" y="233720"/>
                    <a:pt x="147638" y="232569"/>
                    <a:pt x="150019" y="230981"/>
                  </a:cubicBezTo>
                  <a:lnTo>
                    <a:pt x="154782" y="216694"/>
                  </a:lnTo>
                  <a:lnTo>
                    <a:pt x="157163" y="209550"/>
                  </a:lnTo>
                  <a:cubicBezTo>
                    <a:pt x="157957" y="203994"/>
                    <a:pt x="157529" y="198120"/>
                    <a:pt x="159544" y="192881"/>
                  </a:cubicBezTo>
                  <a:cubicBezTo>
                    <a:pt x="167482" y="172243"/>
                    <a:pt x="175023" y="179388"/>
                    <a:pt x="183357" y="169069"/>
                  </a:cubicBezTo>
                  <a:cubicBezTo>
                    <a:pt x="191691" y="158750"/>
                    <a:pt x="202406" y="142478"/>
                    <a:pt x="209550" y="130969"/>
                  </a:cubicBezTo>
                  <a:cubicBezTo>
                    <a:pt x="216694" y="119460"/>
                    <a:pt x="222250" y="106363"/>
                    <a:pt x="226219" y="100013"/>
                  </a:cubicBezTo>
                  <a:cubicBezTo>
                    <a:pt x="230188" y="93663"/>
                    <a:pt x="230561" y="94737"/>
                    <a:pt x="233363" y="92869"/>
                  </a:cubicBezTo>
                  <a:cubicBezTo>
                    <a:pt x="235452" y="91477"/>
                    <a:pt x="238126" y="91282"/>
                    <a:pt x="240507" y="90488"/>
                  </a:cubicBezTo>
                  <a:cubicBezTo>
                    <a:pt x="242888" y="88900"/>
                    <a:pt x="245452" y="87557"/>
                    <a:pt x="247650" y="85725"/>
                  </a:cubicBezTo>
                  <a:cubicBezTo>
                    <a:pt x="250237" y="83569"/>
                    <a:pt x="251850" y="80216"/>
                    <a:pt x="254794" y="78581"/>
                  </a:cubicBezTo>
                  <a:cubicBezTo>
                    <a:pt x="259183" y="76143"/>
                    <a:pt x="264319" y="75406"/>
                    <a:pt x="269082" y="73819"/>
                  </a:cubicBezTo>
                  <a:lnTo>
                    <a:pt x="283369" y="69056"/>
                  </a:lnTo>
                  <a:cubicBezTo>
                    <a:pt x="285750" y="68262"/>
                    <a:pt x="288268" y="67797"/>
                    <a:pt x="290513" y="66675"/>
                  </a:cubicBezTo>
                  <a:cubicBezTo>
                    <a:pt x="293688" y="65088"/>
                    <a:pt x="296956" y="63674"/>
                    <a:pt x="300038" y="61913"/>
                  </a:cubicBezTo>
                  <a:cubicBezTo>
                    <a:pt x="302523" y="60493"/>
                    <a:pt x="304622" y="58430"/>
                    <a:pt x="307182" y="57150"/>
                  </a:cubicBezTo>
                  <a:cubicBezTo>
                    <a:pt x="311183" y="55149"/>
                    <a:pt x="320035" y="53533"/>
                    <a:pt x="323850" y="52388"/>
                  </a:cubicBezTo>
                  <a:cubicBezTo>
                    <a:pt x="328659" y="50945"/>
                    <a:pt x="333961" y="50410"/>
                    <a:pt x="338138" y="47625"/>
                  </a:cubicBezTo>
                  <a:cubicBezTo>
                    <a:pt x="340519" y="46038"/>
                    <a:pt x="342667" y="44025"/>
                    <a:pt x="345282" y="42863"/>
                  </a:cubicBezTo>
                  <a:cubicBezTo>
                    <a:pt x="349869" y="40824"/>
                    <a:pt x="355392" y="40884"/>
                    <a:pt x="359569" y="38100"/>
                  </a:cubicBezTo>
                  <a:cubicBezTo>
                    <a:pt x="373296" y="28950"/>
                    <a:pt x="360056" y="36871"/>
                    <a:pt x="373857" y="30956"/>
                  </a:cubicBezTo>
                  <a:cubicBezTo>
                    <a:pt x="377120" y="29558"/>
                    <a:pt x="380086" y="27512"/>
                    <a:pt x="383382" y="26194"/>
                  </a:cubicBezTo>
                  <a:cubicBezTo>
                    <a:pt x="397534" y="20533"/>
                    <a:pt x="394911" y="22559"/>
                    <a:pt x="407194" y="19050"/>
                  </a:cubicBezTo>
                  <a:cubicBezTo>
                    <a:pt x="409608" y="18360"/>
                    <a:pt x="411924" y="17359"/>
                    <a:pt x="414338" y="16669"/>
                  </a:cubicBezTo>
                  <a:cubicBezTo>
                    <a:pt x="417485" y="15770"/>
                    <a:pt x="420728" y="15228"/>
                    <a:pt x="423863" y="14288"/>
                  </a:cubicBezTo>
                  <a:cubicBezTo>
                    <a:pt x="428671" y="12845"/>
                    <a:pt x="433388" y="11113"/>
                    <a:pt x="438150" y="9525"/>
                  </a:cubicBezTo>
                  <a:lnTo>
                    <a:pt x="452438" y="4763"/>
                  </a:lnTo>
                  <a:cubicBezTo>
                    <a:pt x="452440" y="4762"/>
                    <a:pt x="466722" y="0"/>
                    <a:pt x="466725" y="0"/>
                  </a:cubicBezTo>
                  <a:lnTo>
                    <a:pt x="466725" y="4763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1" name="Forma livre 480"/>
            <p:cNvSpPr/>
            <p:nvPr/>
          </p:nvSpPr>
          <p:spPr>
            <a:xfrm>
              <a:off x="8003950" y="3178204"/>
              <a:ext cx="380481" cy="553745"/>
            </a:xfrm>
            <a:custGeom>
              <a:avLst/>
              <a:gdLst>
                <a:gd name="connsiteX0" fmla="*/ 357188 w 577702"/>
                <a:gd name="connsiteY0" fmla="*/ 159544 h 840777"/>
                <a:gd name="connsiteX1" fmla="*/ 359569 w 577702"/>
                <a:gd name="connsiteY1" fmla="*/ 171450 h 840777"/>
                <a:gd name="connsiteX2" fmla="*/ 361950 w 577702"/>
                <a:gd name="connsiteY2" fmla="*/ 185737 h 840777"/>
                <a:gd name="connsiteX3" fmla="*/ 364332 w 577702"/>
                <a:gd name="connsiteY3" fmla="*/ 192881 h 840777"/>
                <a:gd name="connsiteX4" fmla="*/ 383382 w 577702"/>
                <a:gd name="connsiteY4" fmla="*/ 195262 h 840777"/>
                <a:gd name="connsiteX5" fmla="*/ 390525 w 577702"/>
                <a:gd name="connsiteY5" fmla="*/ 200025 h 840777"/>
                <a:gd name="connsiteX6" fmla="*/ 395288 w 577702"/>
                <a:gd name="connsiteY6" fmla="*/ 216694 h 840777"/>
                <a:gd name="connsiteX7" fmla="*/ 400050 w 577702"/>
                <a:gd name="connsiteY7" fmla="*/ 278606 h 840777"/>
                <a:gd name="connsiteX8" fmla="*/ 402432 w 577702"/>
                <a:gd name="connsiteY8" fmla="*/ 285750 h 840777"/>
                <a:gd name="connsiteX9" fmla="*/ 407194 w 577702"/>
                <a:gd name="connsiteY9" fmla="*/ 292894 h 840777"/>
                <a:gd name="connsiteX10" fmla="*/ 409575 w 577702"/>
                <a:gd name="connsiteY10" fmla="*/ 300037 h 840777"/>
                <a:gd name="connsiteX11" fmla="*/ 421482 w 577702"/>
                <a:gd name="connsiteY11" fmla="*/ 302419 h 840777"/>
                <a:gd name="connsiteX12" fmla="*/ 423863 w 577702"/>
                <a:gd name="connsiteY12" fmla="*/ 333375 h 840777"/>
                <a:gd name="connsiteX13" fmla="*/ 433388 w 577702"/>
                <a:gd name="connsiteY13" fmla="*/ 354806 h 840777"/>
                <a:gd name="connsiteX14" fmla="*/ 440532 w 577702"/>
                <a:gd name="connsiteY14" fmla="*/ 361950 h 840777"/>
                <a:gd name="connsiteX15" fmla="*/ 445294 w 577702"/>
                <a:gd name="connsiteY15" fmla="*/ 378619 h 840777"/>
                <a:gd name="connsiteX16" fmla="*/ 450057 w 577702"/>
                <a:gd name="connsiteY16" fmla="*/ 385762 h 840777"/>
                <a:gd name="connsiteX17" fmla="*/ 454819 w 577702"/>
                <a:gd name="connsiteY17" fmla="*/ 400050 h 840777"/>
                <a:gd name="connsiteX18" fmla="*/ 461963 w 577702"/>
                <a:gd name="connsiteY18" fmla="*/ 416719 h 840777"/>
                <a:gd name="connsiteX19" fmla="*/ 459582 w 577702"/>
                <a:gd name="connsiteY19" fmla="*/ 442912 h 840777"/>
                <a:gd name="connsiteX20" fmla="*/ 454819 w 577702"/>
                <a:gd name="connsiteY20" fmla="*/ 461962 h 840777"/>
                <a:gd name="connsiteX21" fmla="*/ 457200 w 577702"/>
                <a:gd name="connsiteY21" fmla="*/ 638175 h 840777"/>
                <a:gd name="connsiteX22" fmla="*/ 459582 w 577702"/>
                <a:gd name="connsiteY22" fmla="*/ 647700 h 840777"/>
                <a:gd name="connsiteX23" fmla="*/ 461963 w 577702"/>
                <a:gd name="connsiteY23" fmla="*/ 659606 h 840777"/>
                <a:gd name="connsiteX24" fmla="*/ 466725 w 577702"/>
                <a:gd name="connsiteY24" fmla="*/ 669131 h 840777"/>
                <a:gd name="connsiteX25" fmla="*/ 471488 w 577702"/>
                <a:gd name="connsiteY25" fmla="*/ 683419 h 840777"/>
                <a:gd name="connsiteX26" fmla="*/ 473869 w 577702"/>
                <a:gd name="connsiteY26" fmla="*/ 690562 h 840777"/>
                <a:gd name="connsiteX27" fmla="*/ 485775 w 577702"/>
                <a:gd name="connsiteY27" fmla="*/ 692944 h 840777"/>
                <a:gd name="connsiteX28" fmla="*/ 497682 w 577702"/>
                <a:gd name="connsiteY28" fmla="*/ 711994 h 840777"/>
                <a:gd name="connsiteX29" fmla="*/ 500063 w 577702"/>
                <a:gd name="connsiteY29" fmla="*/ 719137 h 840777"/>
                <a:gd name="connsiteX30" fmla="*/ 523875 w 577702"/>
                <a:gd name="connsiteY30" fmla="*/ 723900 h 840777"/>
                <a:gd name="connsiteX31" fmla="*/ 531019 w 577702"/>
                <a:gd name="connsiteY31" fmla="*/ 726281 h 840777"/>
                <a:gd name="connsiteX32" fmla="*/ 559594 w 577702"/>
                <a:gd name="connsiteY32" fmla="*/ 728662 h 840777"/>
                <a:gd name="connsiteX33" fmla="*/ 564357 w 577702"/>
                <a:gd name="connsiteY33" fmla="*/ 735806 h 840777"/>
                <a:gd name="connsiteX34" fmla="*/ 571500 w 577702"/>
                <a:gd name="connsiteY34" fmla="*/ 759619 h 840777"/>
                <a:gd name="connsiteX35" fmla="*/ 573882 w 577702"/>
                <a:gd name="connsiteY35" fmla="*/ 766762 h 840777"/>
                <a:gd name="connsiteX36" fmla="*/ 545307 w 577702"/>
                <a:gd name="connsiteY36" fmla="*/ 838200 h 840777"/>
                <a:gd name="connsiteX37" fmla="*/ 538163 w 577702"/>
                <a:gd name="connsiteY37" fmla="*/ 835819 h 840777"/>
                <a:gd name="connsiteX38" fmla="*/ 526257 w 577702"/>
                <a:gd name="connsiteY38" fmla="*/ 826294 h 840777"/>
                <a:gd name="connsiteX39" fmla="*/ 511969 w 577702"/>
                <a:gd name="connsiteY39" fmla="*/ 816769 h 840777"/>
                <a:gd name="connsiteX40" fmla="*/ 495300 w 577702"/>
                <a:gd name="connsiteY40" fmla="*/ 812006 h 840777"/>
                <a:gd name="connsiteX41" fmla="*/ 488157 w 577702"/>
                <a:gd name="connsiteY41" fmla="*/ 807244 h 840777"/>
                <a:gd name="connsiteX42" fmla="*/ 471488 w 577702"/>
                <a:gd name="connsiteY42" fmla="*/ 802481 h 840777"/>
                <a:gd name="connsiteX43" fmla="*/ 464344 w 577702"/>
                <a:gd name="connsiteY43" fmla="*/ 797719 h 840777"/>
                <a:gd name="connsiteX44" fmla="*/ 454819 w 577702"/>
                <a:gd name="connsiteY44" fmla="*/ 795337 h 840777"/>
                <a:gd name="connsiteX45" fmla="*/ 447675 w 577702"/>
                <a:gd name="connsiteY45" fmla="*/ 792956 h 840777"/>
                <a:gd name="connsiteX46" fmla="*/ 431007 w 577702"/>
                <a:gd name="connsiteY46" fmla="*/ 785812 h 840777"/>
                <a:gd name="connsiteX47" fmla="*/ 409575 w 577702"/>
                <a:gd name="connsiteY47" fmla="*/ 778669 h 840777"/>
                <a:gd name="connsiteX48" fmla="*/ 402432 w 577702"/>
                <a:gd name="connsiteY48" fmla="*/ 776287 h 840777"/>
                <a:gd name="connsiteX49" fmla="*/ 385763 w 577702"/>
                <a:gd name="connsiteY49" fmla="*/ 766762 h 840777"/>
                <a:gd name="connsiteX50" fmla="*/ 381000 w 577702"/>
                <a:gd name="connsiteY50" fmla="*/ 759619 h 840777"/>
                <a:gd name="connsiteX51" fmla="*/ 373857 w 577702"/>
                <a:gd name="connsiteY51" fmla="*/ 757237 h 840777"/>
                <a:gd name="connsiteX52" fmla="*/ 366713 w 577702"/>
                <a:gd name="connsiteY52" fmla="*/ 752475 h 840777"/>
                <a:gd name="connsiteX53" fmla="*/ 350044 w 577702"/>
                <a:gd name="connsiteY53" fmla="*/ 740569 h 840777"/>
                <a:gd name="connsiteX54" fmla="*/ 333375 w 577702"/>
                <a:gd name="connsiteY54" fmla="*/ 733425 h 840777"/>
                <a:gd name="connsiteX55" fmla="*/ 316707 w 577702"/>
                <a:gd name="connsiteY55" fmla="*/ 723900 h 840777"/>
                <a:gd name="connsiteX56" fmla="*/ 295275 w 577702"/>
                <a:gd name="connsiteY56" fmla="*/ 711994 h 840777"/>
                <a:gd name="connsiteX57" fmla="*/ 278607 w 577702"/>
                <a:gd name="connsiteY57" fmla="*/ 700087 h 840777"/>
                <a:gd name="connsiteX58" fmla="*/ 264319 w 577702"/>
                <a:gd name="connsiteY58" fmla="*/ 690562 h 840777"/>
                <a:gd name="connsiteX59" fmla="*/ 250032 w 577702"/>
                <a:gd name="connsiteY59" fmla="*/ 685800 h 840777"/>
                <a:gd name="connsiteX60" fmla="*/ 242888 w 577702"/>
                <a:gd name="connsiteY60" fmla="*/ 683419 h 840777"/>
                <a:gd name="connsiteX61" fmla="*/ 214313 w 577702"/>
                <a:gd name="connsiteY61" fmla="*/ 671512 h 840777"/>
                <a:gd name="connsiteX62" fmla="*/ 204788 w 577702"/>
                <a:gd name="connsiteY62" fmla="*/ 666750 h 840777"/>
                <a:gd name="connsiteX63" fmla="*/ 190500 w 577702"/>
                <a:gd name="connsiteY63" fmla="*/ 657225 h 840777"/>
                <a:gd name="connsiteX64" fmla="*/ 180975 w 577702"/>
                <a:gd name="connsiteY64" fmla="*/ 654844 h 840777"/>
                <a:gd name="connsiteX65" fmla="*/ 157163 w 577702"/>
                <a:gd name="connsiteY65" fmla="*/ 640556 h 840777"/>
                <a:gd name="connsiteX66" fmla="*/ 147638 w 577702"/>
                <a:gd name="connsiteY66" fmla="*/ 633412 h 840777"/>
                <a:gd name="connsiteX67" fmla="*/ 140494 w 577702"/>
                <a:gd name="connsiteY67" fmla="*/ 631031 h 840777"/>
                <a:gd name="connsiteX68" fmla="*/ 126207 w 577702"/>
                <a:gd name="connsiteY68" fmla="*/ 619125 h 840777"/>
                <a:gd name="connsiteX69" fmla="*/ 119063 w 577702"/>
                <a:gd name="connsiteY69" fmla="*/ 616744 h 840777"/>
                <a:gd name="connsiteX70" fmla="*/ 104775 w 577702"/>
                <a:gd name="connsiteY70" fmla="*/ 604837 h 840777"/>
                <a:gd name="connsiteX71" fmla="*/ 90488 w 577702"/>
                <a:gd name="connsiteY71" fmla="*/ 588169 h 840777"/>
                <a:gd name="connsiteX72" fmla="*/ 83344 w 577702"/>
                <a:gd name="connsiteY72" fmla="*/ 583406 h 840777"/>
                <a:gd name="connsiteX73" fmla="*/ 80963 w 577702"/>
                <a:gd name="connsiteY73" fmla="*/ 573881 h 840777"/>
                <a:gd name="connsiteX74" fmla="*/ 76200 w 577702"/>
                <a:gd name="connsiteY74" fmla="*/ 559594 h 840777"/>
                <a:gd name="connsiteX75" fmla="*/ 76200 w 577702"/>
                <a:gd name="connsiteY75" fmla="*/ 464344 h 840777"/>
                <a:gd name="connsiteX76" fmla="*/ 90488 w 577702"/>
                <a:gd name="connsiteY76" fmla="*/ 454819 h 840777"/>
                <a:gd name="connsiteX77" fmla="*/ 100013 w 577702"/>
                <a:gd name="connsiteY77" fmla="*/ 447675 h 840777"/>
                <a:gd name="connsiteX78" fmla="*/ 116682 w 577702"/>
                <a:gd name="connsiteY78" fmla="*/ 438150 h 840777"/>
                <a:gd name="connsiteX79" fmla="*/ 130969 w 577702"/>
                <a:gd name="connsiteY79" fmla="*/ 428625 h 840777"/>
                <a:gd name="connsiteX80" fmla="*/ 140494 w 577702"/>
                <a:gd name="connsiteY80" fmla="*/ 423862 h 840777"/>
                <a:gd name="connsiteX81" fmla="*/ 150019 w 577702"/>
                <a:gd name="connsiteY81" fmla="*/ 416719 h 840777"/>
                <a:gd name="connsiteX82" fmla="*/ 166688 w 577702"/>
                <a:gd name="connsiteY82" fmla="*/ 407194 h 840777"/>
                <a:gd name="connsiteX83" fmla="*/ 178594 w 577702"/>
                <a:gd name="connsiteY83" fmla="*/ 395287 h 840777"/>
                <a:gd name="connsiteX84" fmla="*/ 188119 w 577702"/>
                <a:gd name="connsiteY84" fmla="*/ 381000 h 840777"/>
                <a:gd name="connsiteX85" fmla="*/ 190500 w 577702"/>
                <a:gd name="connsiteY85" fmla="*/ 373856 h 840777"/>
                <a:gd name="connsiteX86" fmla="*/ 195263 w 577702"/>
                <a:gd name="connsiteY86" fmla="*/ 366712 h 840777"/>
                <a:gd name="connsiteX87" fmla="*/ 195263 w 577702"/>
                <a:gd name="connsiteY87" fmla="*/ 340519 h 840777"/>
                <a:gd name="connsiteX88" fmla="*/ 190500 w 577702"/>
                <a:gd name="connsiteY88" fmla="*/ 326231 h 840777"/>
                <a:gd name="connsiteX89" fmla="*/ 188119 w 577702"/>
                <a:gd name="connsiteY89" fmla="*/ 319087 h 840777"/>
                <a:gd name="connsiteX90" fmla="*/ 185738 w 577702"/>
                <a:gd name="connsiteY90" fmla="*/ 311944 h 840777"/>
                <a:gd name="connsiteX91" fmla="*/ 180975 w 577702"/>
                <a:gd name="connsiteY91" fmla="*/ 295275 h 840777"/>
                <a:gd name="connsiteX92" fmla="*/ 176213 w 577702"/>
                <a:gd name="connsiteY92" fmla="*/ 288131 h 840777"/>
                <a:gd name="connsiteX93" fmla="*/ 171450 w 577702"/>
                <a:gd name="connsiteY93" fmla="*/ 269081 h 840777"/>
                <a:gd name="connsiteX94" fmla="*/ 169069 w 577702"/>
                <a:gd name="connsiteY94" fmla="*/ 261937 h 840777"/>
                <a:gd name="connsiteX95" fmla="*/ 97632 w 577702"/>
                <a:gd name="connsiteY95" fmla="*/ 264319 h 840777"/>
                <a:gd name="connsiteX96" fmla="*/ 90488 w 577702"/>
                <a:gd name="connsiteY96" fmla="*/ 266700 h 840777"/>
                <a:gd name="connsiteX97" fmla="*/ 80963 w 577702"/>
                <a:gd name="connsiteY97" fmla="*/ 269081 h 840777"/>
                <a:gd name="connsiteX98" fmla="*/ 66675 w 577702"/>
                <a:gd name="connsiteY98" fmla="*/ 273844 h 840777"/>
                <a:gd name="connsiteX99" fmla="*/ 30957 w 577702"/>
                <a:gd name="connsiteY99" fmla="*/ 269081 h 840777"/>
                <a:gd name="connsiteX100" fmla="*/ 21432 w 577702"/>
                <a:gd name="connsiteY100" fmla="*/ 264319 h 840777"/>
                <a:gd name="connsiteX101" fmla="*/ 7144 w 577702"/>
                <a:gd name="connsiteY101" fmla="*/ 259556 h 840777"/>
                <a:gd name="connsiteX102" fmla="*/ 2382 w 577702"/>
                <a:gd name="connsiteY102" fmla="*/ 245269 h 840777"/>
                <a:gd name="connsiteX103" fmla="*/ 0 w 577702"/>
                <a:gd name="connsiteY103" fmla="*/ 238125 h 840777"/>
                <a:gd name="connsiteX104" fmla="*/ 2382 w 577702"/>
                <a:gd name="connsiteY104" fmla="*/ 221456 h 840777"/>
                <a:gd name="connsiteX105" fmla="*/ 11907 w 577702"/>
                <a:gd name="connsiteY105" fmla="*/ 214312 h 840777"/>
                <a:gd name="connsiteX106" fmla="*/ 28575 w 577702"/>
                <a:gd name="connsiteY106" fmla="*/ 202406 h 840777"/>
                <a:gd name="connsiteX107" fmla="*/ 35719 w 577702"/>
                <a:gd name="connsiteY107" fmla="*/ 195262 h 840777"/>
                <a:gd name="connsiteX108" fmla="*/ 38100 w 577702"/>
                <a:gd name="connsiteY108" fmla="*/ 188119 h 840777"/>
                <a:gd name="connsiteX109" fmla="*/ 42863 w 577702"/>
                <a:gd name="connsiteY109" fmla="*/ 180975 h 840777"/>
                <a:gd name="connsiteX110" fmla="*/ 33338 w 577702"/>
                <a:gd name="connsiteY110" fmla="*/ 157162 h 840777"/>
                <a:gd name="connsiteX111" fmla="*/ 26194 w 577702"/>
                <a:gd name="connsiteY111" fmla="*/ 154781 h 840777"/>
                <a:gd name="connsiteX112" fmla="*/ 21432 w 577702"/>
                <a:gd name="connsiteY112" fmla="*/ 135731 h 840777"/>
                <a:gd name="connsiteX113" fmla="*/ 19050 w 577702"/>
                <a:gd name="connsiteY113" fmla="*/ 128587 h 840777"/>
                <a:gd name="connsiteX114" fmla="*/ 21432 w 577702"/>
                <a:gd name="connsiteY114" fmla="*/ 109537 h 840777"/>
                <a:gd name="connsiteX115" fmla="*/ 28575 w 577702"/>
                <a:gd name="connsiteY115" fmla="*/ 107156 h 840777"/>
                <a:gd name="connsiteX116" fmla="*/ 40482 w 577702"/>
                <a:gd name="connsiteY116" fmla="*/ 97631 h 840777"/>
                <a:gd name="connsiteX117" fmla="*/ 54769 w 577702"/>
                <a:gd name="connsiteY117" fmla="*/ 88106 h 840777"/>
                <a:gd name="connsiteX118" fmla="*/ 61913 w 577702"/>
                <a:gd name="connsiteY118" fmla="*/ 83344 h 840777"/>
                <a:gd name="connsiteX119" fmla="*/ 66675 w 577702"/>
                <a:gd name="connsiteY119" fmla="*/ 69056 h 840777"/>
                <a:gd name="connsiteX120" fmla="*/ 69057 w 577702"/>
                <a:gd name="connsiteY120" fmla="*/ 14287 h 840777"/>
                <a:gd name="connsiteX121" fmla="*/ 83344 w 577702"/>
                <a:gd name="connsiteY121" fmla="*/ 11906 h 840777"/>
                <a:gd name="connsiteX122" fmla="*/ 92869 w 577702"/>
                <a:gd name="connsiteY122" fmla="*/ 9525 h 840777"/>
                <a:gd name="connsiteX123" fmla="*/ 109538 w 577702"/>
                <a:gd name="connsiteY123" fmla="*/ 7144 h 840777"/>
                <a:gd name="connsiteX124" fmla="*/ 119063 w 577702"/>
                <a:gd name="connsiteY124" fmla="*/ 4762 h 840777"/>
                <a:gd name="connsiteX125" fmla="*/ 133350 w 577702"/>
                <a:gd name="connsiteY125" fmla="*/ 0 h 840777"/>
                <a:gd name="connsiteX126" fmla="*/ 190500 w 577702"/>
                <a:gd name="connsiteY126" fmla="*/ 2381 h 840777"/>
                <a:gd name="connsiteX127" fmla="*/ 204788 w 577702"/>
                <a:gd name="connsiteY127" fmla="*/ 11906 h 840777"/>
                <a:gd name="connsiteX128" fmla="*/ 211932 w 577702"/>
                <a:gd name="connsiteY128" fmla="*/ 14287 h 840777"/>
                <a:gd name="connsiteX129" fmla="*/ 219075 w 577702"/>
                <a:gd name="connsiteY129" fmla="*/ 19050 h 840777"/>
                <a:gd name="connsiteX130" fmla="*/ 226219 w 577702"/>
                <a:gd name="connsiteY130" fmla="*/ 21431 h 840777"/>
                <a:gd name="connsiteX131" fmla="*/ 228600 w 577702"/>
                <a:gd name="connsiteY131" fmla="*/ 33337 h 840777"/>
                <a:gd name="connsiteX132" fmla="*/ 230982 w 577702"/>
                <a:gd name="connsiteY132" fmla="*/ 40481 h 840777"/>
                <a:gd name="connsiteX133" fmla="*/ 235744 w 577702"/>
                <a:gd name="connsiteY133" fmla="*/ 59531 h 840777"/>
                <a:gd name="connsiteX134" fmla="*/ 240507 w 577702"/>
                <a:gd name="connsiteY134" fmla="*/ 66675 h 840777"/>
                <a:gd name="connsiteX135" fmla="*/ 242888 w 577702"/>
                <a:gd name="connsiteY135" fmla="*/ 73819 h 840777"/>
                <a:gd name="connsiteX136" fmla="*/ 250032 w 577702"/>
                <a:gd name="connsiteY136" fmla="*/ 76200 h 840777"/>
                <a:gd name="connsiteX137" fmla="*/ 276225 w 577702"/>
                <a:gd name="connsiteY137" fmla="*/ 78581 h 840777"/>
                <a:gd name="connsiteX138" fmla="*/ 283369 w 577702"/>
                <a:gd name="connsiteY138" fmla="*/ 80962 h 840777"/>
                <a:gd name="connsiteX139" fmla="*/ 300038 w 577702"/>
                <a:gd name="connsiteY139" fmla="*/ 85725 h 840777"/>
                <a:gd name="connsiteX140" fmla="*/ 302419 w 577702"/>
                <a:gd name="connsiteY140" fmla="*/ 92869 h 840777"/>
                <a:gd name="connsiteX141" fmla="*/ 304800 w 577702"/>
                <a:gd name="connsiteY141" fmla="*/ 107156 h 840777"/>
                <a:gd name="connsiteX142" fmla="*/ 314325 w 577702"/>
                <a:gd name="connsiteY142" fmla="*/ 109537 h 840777"/>
                <a:gd name="connsiteX143" fmla="*/ 321469 w 577702"/>
                <a:gd name="connsiteY143" fmla="*/ 111919 h 840777"/>
                <a:gd name="connsiteX144" fmla="*/ 333375 w 577702"/>
                <a:gd name="connsiteY144" fmla="*/ 126206 h 840777"/>
                <a:gd name="connsiteX145" fmla="*/ 345282 w 577702"/>
                <a:gd name="connsiteY145" fmla="*/ 150019 h 840777"/>
                <a:gd name="connsiteX146" fmla="*/ 350044 w 577702"/>
                <a:gd name="connsiteY146" fmla="*/ 157162 h 840777"/>
                <a:gd name="connsiteX147" fmla="*/ 357188 w 577702"/>
                <a:gd name="connsiteY147" fmla="*/ 159544 h 840777"/>
                <a:gd name="connsiteX0" fmla="*/ 357188 w 577702"/>
                <a:gd name="connsiteY0" fmla="*/ 159544 h 840777"/>
                <a:gd name="connsiteX1" fmla="*/ 359569 w 577702"/>
                <a:gd name="connsiteY1" fmla="*/ 171450 h 840777"/>
                <a:gd name="connsiteX2" fmla="*/ 361950 w 577702"/>
                <a:gd name="connsiteY2" fmla="*/ 185737 h 840777"/>
                <a:gd name="connsiteX3" fmla="*/ 364332 w 577702"/>
                <a:gd name="connsiteY3" fmla="*/ 192881 h 840777"/>
                <a:gd name="connsiteX4" fmla="*/ 383382 w 577702"/>
                <a:gd name="connsiteY4" fmla="*/ 195262 h 840777"/>
                <a:gd name="connsiteX5" fmla="*/ 390525 w 577702"/>
                <a:gd name="connsiteY5" fmla="*/ 200025 h 840777"/>
                <a:gd name="connsiteX6" fmla="*/ 395288 w 577702"/>
                <a:gd name="connsiteY6" fmla="*/ 216694 h 840777"/>
                <a:gd name="connsiteX7" fmla="*/ 400050 w 577702"/>
                <a:gd name="connsiteY7" fmla="*/ 278606 h 840777"/>
                <a:gd name="connsiteX8" fmla="*/ 402432 w 577702"/>
                <a:gd name="connsiteY8" fmla="*/ 285750 h 840777"/>
                <a:gd name="connsiteX9" fmla="*/ 407194 w 577702"/>
                <a:gd name="connsiteY9" fmla="*/ 292894 h 840777"/>
                <a:gd name="connsiteX10" fmla="*/ 409575 w 577702"/>
                <a:gd name="connsiteY10" fmla="*/ 300037 h 840777"/>
                <a:gd name="connsiteX11" fmla="*/ 421482 w 577702"/>
                <a:gd name="connsiteY11" fmla="*/ 302419 h 840777"/>
                <a:gd name="connsiteX12" fmla="*/ 423863 w 577702"/>
                <a:gd name="connsiteY12" fmla="*/ 333375 h 840777"/>
                <a:gd name="connsiteX13" fmla="*/ 433388 w 577702"/>
                <a:gd name="connsiteY13" fmla="*/ 354806 h 840777"/>
                <a:gd name="connsiteX14" fmla="*/ 440532 w 577702"/>
                <a:gd name="connsiteY14" fmla="*/ 361950 h 840777"/>
                <a:gd name="connsiteX15" fmla="*/ 445294 w 577702"/>
                <a:gd name="connsiteY15" fmla="*/ 378619 h 840777"/>
                <a:gd name="connsiteX16" fmla="*/ 450057 w 577702"/>
                <a:gd name="connsiteY16" fmla="*/ 385762 h 840777"/>
                <a:gd name="connsiteX17" fmla="*/ 454819 w 577702"/>
                <a:gd name="connsiteY17" fmla="*/ 400050 h 840777"/>
                <a:gd name="connsiteX18" fmla="*/ 461963 w 577702"/>
                <a:gd name="connsiteY18" fmla="*/ 416719 h 840777"/>
                <a:gd name="connsiteX19" fmla="*/ 459582 w 577702"/>
                <a:gd name="connsiteY19" fmla="*/ 442912 h 840777"/>
                <a:gd name="connsiteX20" fmla="*/ 454819 w 577702"/>
                <a:gd name="connsiteY20" fmla="*/ 461962 h 840777"/>
                <a:gd name="connsiteX21" fmla="*/ 457200 w 577702"/>
                <a:gd name="connsiteY21" fmla="*/ 638175 h 840777"/>
                <a:gd name="connsiteX22" fmla="*/ 459582 w 577702"/>
                <a:gd name="connsiteY22" fmla="*/ 647700 h 840777"/>
                <a:gd name="connsiteX23" fmla="*/ 461963 w 577702"/>
                <a:gd name="connsiteY23" fmla="*/ 659606 h 840777"/>
                <a:gd name="connsiteX24" fmla="*/ 466725 w 577702"/>
                <a:gd name="connsiteY24" fmla="*/ 669131 h 840777"/>
                <a:gd name="connsiteX25" fmla="*/ 471488 w 577702"/>
                <a:gd name="connsiteY25" fmla="*/ 683419 h 840777"/>
                <a:gd name="connsiteX26" fmla="*/ 473869 w 577702"/>
                <a:gd name="connsiteY26" fmla="*/ 690562 h 840777"/>
                <a:gd name="connsiteX27" fmla="*/ 485775 w 577702"/>
                <a:gd name="connsiteY27" fmla="*/ 692944 h 840777"/>
                <a:gd name="connsiteX28" fmla="*/ 497682 w 577702"/>
                <a:gd name="connsiteY28" fmla="*/ 711994 h 840777"/>
                <a:gd name="connsiteX29" fmla="*/ 500063 w 577702"/>
                <a:gd name="connsiteY29" fmla="*/ 719137 h 840777"/>
                <a:gd name="connsiteX30" fmla="*/ 523875 w 577702"/>
                <a:gd name="connsiteY30" fmla="*/ 723900 h 840777"/>
                <a:gd name="connsiteX31" fmla="*/ 531019 w 577702"/>
                <a:gd name="connsiteY31" fmla="*/ 726281 h 840777"/>
                <a:gd name="connsiteX32" fmla="*/ 559594 w 577702"/>
                <a:gd name="connsiteY32" fmla="*/ 728662 h 840777"/>
                <a:gd name="connsiteX33" fmla="*/ 564357 w 577702"/>
                <a:gd name="connsiteY33" fmla="*/ 735806 h 840777"/>
                <a:gd name="connsiteX34" fmla="*/ 571500 w 577702"/>
                <a:gd name="connsiteY34" fmla="*/ 759619 h 840777"/>
                <a:gd name="connsiteX35" fmla="*/ 573882 w 577702"/>
                <a:gd name="connsiteY35" fmla="*/ 766762 h 840777"/>
                <a:gd name="connsiteX36" fmla="*/ 545307 w 577702"/>
                <a:gd name="connsiteY36" fmla="*/ 838200 h 840777"/>
                <a:gd name="connsiteX37" fmla="*/ 538163 w 577702"/>
                <a:gd name="connsiteY37" fmla="*/ 835819 h 840777"/>
                <a:gd name="connsiteX38" fmla="*/ 526257 w 577702"/>
                <a:gd name="connsiteY38" fmla="*/ 826294 h 840777"/>
                <a:gd name="connsiteX39" fmla="*/ 511969 w 577702"/>
                <a:gd name="connsiteY39" fmla="*/ 816769 h 840777"/>
                <a:gd name="connsiteX40" fmla="*/ 495300 w 577702"/>
                <a:gd name="connsiteY40" fmla="*/ 812006 h 840777"/>
                <a:gd name="connsiteX41" fmla="*/ 488157 w 577702"/>
                <a:gd name="connsiteY41" fmla="*/ 807244 h 840777"/>
                <a:gd name="connsiteX42" fmla="*/ 471488 w 577702"/>
                <a:gd name="connsiteY42" fmla="*/ 802481 h 840777"/>
                <a:gd name="connsiteX43" fmla="*/ 464344 w 577702"/>
                <a:gd name="connsiteY43" fmla="*/ 797719 h 840777"/>
                <a:gd name="connsiteX44" fmla="*/ 454819 w 577702"/>
                <a:gd name="connsiteY44" fmla="*/ 795337 h 840777"/>
                <a:gd name="connsiteX45" fmla="*/ 447675 w 577702"/>
                <a:gd name="connsiteY45" fmla="*/ 792956 h 840777"/>
                <a:gd name="connsiteX46" fmla="*/ 431007 w 577702"/>
                <a:gd name="connsiteY46" fmla="*/ 785812 h 840777"/>
                <a:gd name="connsiteX47" fmla="*/ 409575 w 577702"/>
                <a:gd name="connsiteY47" fmla="*/ 778669 h 840777"/>
                <a:gd name="connsiteX48" fmla="*/ 402432 w 577702"/>
                <a:gd name="connsiteY48" fmla="*/ 776287 h 840777"/>
                <a:gd name="connsiteX49" fmla="*/ 385763 w 577702"/>
                <a:gd name="connsiteY49" fmla="*/ 766762 h 840777"/>
                <a:gd name="connsiteX50" fmla="*/ 381000 w 577702"/>
                <a:gd name="connsiteY50" fmla="*/ 759619 h 840777"/>
                <a:gd name="connsiteX51" fmla="*/ 373857 w 577702"/>
                <a:gd name="connsiteY51" fmla="*/ 757237 h 840777"/>
                <a:gd name="connsiteX52" fmla="*/ 366713 w 577702"/>
                <a:gd name="connsiteY52" fmla="*/ 752475 h 840777"/>
                <a:gd name="connsiteX53" fmla="*/ 350044 w 577702"/>
                <a:gd name="connsiteY53" fmla="*/ 740569 h 840777"/>
                <a:gd name="connsiteX54" fmla="*/ 333375 w 577702"/>
                <a:gd name="connsiteY54" fmla="*/ 733425 h 840777"/>
                <a:gd name="connsiteX55" fmla="*/ 316707 w 577702"/>
                <a:gd name="connsiteY55" fmla="*/ 723900 h 840777"/>
                <a:gd name="connsiteX56" fmla="*/ 295275 w 577702"/>
                <a:gd name="connsiteY56" fmla="*/ 711994 h 840777"/>
                <a:gd name="connsiteX57" fmla="*/ 278607 w 577702"/>
                <a:gd name="connsiteY57" fmla="*/ 700087 h 840777"/>
                <a:gd name="connsiteX58" fmla="*/ 264319 w 577702"/>
                <a:gd name="connsiteY58" fmla="*/ 690562 h 840777"/>
                <a:gd name="connsiteX59" fmla="*/ 250032 w 577702"/>
                <a:gd name="connsiteY59" fmla="*/ 685800 h 840777"/>
                <a:gd name="connsiteX60" fmla="*/ 242888 w 577702"/>
                <a:gd name="connsiteY60" fmla="*/ 683419 h 840777"/>
                <a:gd name="connsiteX61" fmla="*/ 214313 w 577702"/>
                <a:gd name="connsiteY61" fmla="*/ 671512 h 840777"/>
                <a:gd name="connsiteX62" fmla="*/ 204788 w 577702"/>
                <a:gd name="connsiteY62" fmla="*/ 666750 h 840777"/>
                <a:gd name="connsiteX63" fmla="*/ 190500 w 577702"/>
                <a:gd name="connsiteY63" fmla="*/ 657225 h 840777"/>
                <a:gd name="connsiteX64" fmla="*/ 180975 w 577702"/>
                <a:gd name="connsiteY64" fmla="*/ 654844 h 840777"/>
                <a:gd name="connsiteX65" fmla="*/ 157163 w 577702"/>
                <a:gd name="connsiteY65" fmla="*/ 640556 h 840777"/>
                <a:gd name="connsiteX66" fmla="*/ 147638 w 577702"/>
                <a:gd name="connsiteY66" fmla="*/ 633412 h 840777"/>
                <a:gd name="connsiteX67" fmla="*/ 140494 w 577702"/>
                <a:gd name="connsiteY67" fmla="*/ 631031 h 840777"/>
                <a:gd name="connsiteX68" fmla="*/ 126207 w 577702"/>
                <a:gd name="connsiteY68" fmla="*/ 619125 h 840777"/>
                <a:gd name="connsiteX69" fmla="*/ 119063 w 577702"/>
                <a:gd name="connsiteY69" fmla="*/ 616744 h 840777"/>
                <a:gd name="connsiteX70" fmla="*/ 104775 w 577702"/>
                <a:gd name="connsiteY70" fmla="*/ 604837 h 840777"/>
                <a:gd name="connsiteX71" fmla="*/ 90488 w 577702"/>
                <a:gd name="connsiteY71" fmla="*/ 588169 h 840777"/>
                <a:gd name="connsiteX72" fmla="*/ 83344 w 577702"/>
                <a:gd name="connsiteY72" fmla="*/ 583406 h 840777"/>
                <a:gd name="connsiteX73" fmla="*/ 80963 w 577702"/>
                <a:gd name="connsiteY73" fmla="*/ 573881 h 840777"/>
                <a:gd name="connsiteX74" fmla="*/ 76200 w 577702"/>
                <a:gd name="connsiteY74" fmla="*/ 559594 h 840777"/>
                <a:gd name="connsiteX75" fmla="*/ 76200 w 577702"/>
                <a:gd name="connsiteY75" fmla="*/ 464344 h 840777"/>
                <a:gd name="connsiteX76" fmla="*/ 90488 w 577702"/>
                <a:gd name="connsiteY76" fmla="*/ 454819 h 840777"/>
                <a:gd name="connsiteX77" fmla="*/ 100013 w 577702"/>
                <a:gd name="connsiteY77" fmla="*/ 447675 h 840777"/>
                <a:gd name="connsiteX78" fmla="*/ 116682 w 577702"/>
                <a:gd name="connsiteY78" fmla="*/ 438150 h 840777"/>
                <a:gd name="connsiteX79" fmla="*/ 130969 w 577702"/>
                <a:gd name="connsiteY79" fmla="*/ 428625 h 840777"/>
                <a:gd name="connsiteX80" fmla="*/ 140494 w 577702"/>
                <a:gd name="connsiteY80" fmla="*/ 423862 h 840777"/>
                <a:gd name="connsiteX81" fmla="*/ 150019 w 577702"/>
                <a:gd name="connsiteY81" fmla="*/ 416719 h 840777"/>
                <a:gd name="connsiteX82" fmla="*/ 166688 w 577702"/>
                <a:gd name="connsiteY82" fmla="*/ 407194 h 840777"/>
                <a:gd name="connsiteX83" fmla="*/ 178594 w 577702"/>
                <a:gd name="connsiteY83" fmla="*/ 395287 h 840777"/>
                <a:gd name="connsiteX84" fmla="*/ 188119 w 577702"/>
                <a:gd name="connsiteY84" fmla="*/ 381000 h 840777"/>
                <a:gd name="connsiteX85" fmla="*/ 190500 w 577702"/>
                <a:gd name="connsiteY85" fmla="*/ 373856 h 840777"/>
                <a:gd name="connsiteX86" fmla="*/ 195263 w 577702"/>
                <a:gd name="connsiteY86" fmla="*/ 366712 h 840777"/>
                <a:gd name="connsiteX87" fmla="*/ 195263 w 577702"/>
                <a:gd name="connsiteY87" fmla="*/ 340519 h 840777"/>
                <a:gd name="connsiteX88" fmla="*/ 190500 w 577702"/>
                <a:gd name="connsiteY88" fmla="*/ 326231 h 840777"/>
                <a:gd name="connsiteX89" fmla="*/ 188119 w 577702"/>
                <a:gd name="connsiteY89" fmla="*/ 319087 h 840777"/>
                <a:gd name="connsiteX90" fmla="*/ 185738 w 577702"/>
                <a:gd name="connsiteY90" fmla="*/ 311944 h 840777"/>
                <a:gd name="connsiteX91" fmla="*/ 180975 w 577702"/>
                <a:gd name="connsiteY91" fmla="*/ 295275 h 840777"/>
                <a:gd name="connsiteX92" fmla="*/ 176213 w 577702"/>
                <a:gd name="connsiteY92" fmla="*/ 288131 h 840777"/>
                <a:gd name="connsiteX93" fmla="*/ 171450 w 577702"/>
                <a:gd name="connsiteY93" fmla="*/ 269081 h 840777"/>
                <a:gd name="connsiteX94" fmla="*/ 169069 w 577702"/>
                <a:gd name="connsiteY94" fmla="*/ 261937 h 840777"/>
                <a:gd name="connsiteX95" fmla="*/ 97632 w 577702"/>
                <a:gd name="connsiteY95" fmla="*/ 264319 h 840777"/>
                <a:gd name="connsiteX96" fmla="*/ 90488 w 577702"/>
                <a:gd name="connsiteY96" fmla="*/ 266700 h 840777"/>
                <a:gd name="connsiteX97" fmla="*/ 66675 w 577702"/>
                <a:gd name="connsiteY97" fmla="*/ 273844 h 840777"/>
                <a:gd name="connsiteX98" fmla="*/ 30957 w 577702"/>
                <a:gd name="connsiteY98" fmla="*/ 269081 h 840777"/>
                <a:gd name="connsiteX99" fmla="*/ 21432 w 577702"/>
                <a:gd name="connsiteY99" fmla="*/ 264319 h 840777"/>
                <a:gd name="connsiteX100" fmla="*/ 7144 w 577702"/>
                <a:gd name="connsiteY100" fmla="*/ 259556 h 840777"/>
                <a:gd name="connsiteX101" fmla="*/ 2382 w 577702"/>
                <a:gd name="connsiteY101" fmla="*/ 245269 h 840777"/>
                <a:gd name="connsiteX102" fmla="*/ 0 w 577702"/>
                <a:gd name="connsiteY102" fmla="*/ 238125 h 840777"/>
                <a:gd name="connsiteX103" fmla="*/ 2382 w 577702"/>
                <a:gd name="connsiteY103" fmla="*/ 221456 h 840777"/>
                <a:gd name="connsiteX104" fmla="*/ 11907 w 577702"/>
                <a:gd name="connsiteY104" fmla="*/ 214312 h 840777"/>
                <a:gd name="connsiteX105" fmla="*/ 28575 w 577702"/>
                <a:gd name="connsiteY105" fmla="*/ 202406 h 840777"/>
                <a:gd name="connsiteX106" fmla="*/ 35719 w 577702"/>
                <a:gd name="connsiteY106" fmla="*/ 195262 h 840777"/>
                <a:gd name="connsiteX107" fmla="*/ 38100 w 577702"/>
                <a:gd name="connsiteY107" fmla="*/ 188119 h 840777"/>
                <a:gd name="connsiteX108" fmla="*/ 42863 w 577702"/>
                <a:gd name="connsiteY108" fmla="*/ 180975 h 840777"/>
                <a:gd name="connsiteX109" fmla="*/ 33338 w 577702"/>
                <a:gd name="connsiteY109" fmla="*/ 157162 h 840777"/>
                <a:gd name="connsiteX110" fmla="*/ 26194 w 577702"/>
                <a:gd name="connsiteY110" fmla="*/ 154781 h 840777"/>
                <a:gd name="connsiteX111" fmla="*/ 21432 w 577702"/>
                <a:gd name="connsiteY111" fmla="*/ 135731 h 840777"/>
                <a:gd name="connsiteX112" fmla="*/ 19050 w 577702"/>
                <a:gd name="connsiteY112" fmla="*/ 128587 h 840777"/>
                <a:gd name="connsiteX113" fmla="*/ 21432 w 577702"/>
                <a:gd name="connsiteY113" fmla="*/ 109537 h 840777"/>
                <a:gd name="connsiteX114" fmla="*/ 28575 w 577702"/>
                <a:gd name="connsiteY114" fmla="*/ 107156 h 840777"/>
                <a:gd name="connsiteX115" fmla="*/ 40482 w 577702"/>
                <a:gd name="connsiteY115" fmla="*/ 97631 h 840777"/>
                <a:gd name="connsiteX116" fmla="*/ 54769 w 577702"/>
                <a:gd name="connsiteY116" fmla="*/ 88106 h 840777"/>
                <a:gd name="connsiteX117" fmla="*/ 61913 w 577702"/>
                <a:gd name="connsiteY117" fmla="*/ 83344 h 840777"/>
                <a:gd name="connsiteX118" fmla="*/ 66675 w 577702"/>
                <a:gd name="connsiteY118" fmla="*/ 69056 h 840777"/>
                <a:gd name="connsiteX119" fmla="*/ 69057 w 577702"/>
                <a:gd name="connsiteY119" fmla="*/ 14287 h 840777"/>
                <a:gd name="connsiteX120" fmla="*/ 83344 w 577702"/>
                <a:gd name="connsiteY120" fmla="*/ 11906 h 840777"/>
                <a:gd name="connsiteX121" fmla="*/ 92869 w 577702"/>
                <a:gd name="connsiteY121" fmla="*/ 9525 h 840777"/>
                <a:gd name="connsiteX122" fmla="*/ 109538 w 577702"/>
                <a:gd name="connsiteY122" fmla="*/ 7144 h 840777"/>
                <a:gd name="connsiteX123" fmla="*/ 119063 w 577702"/>
                <a:gd name="connsiteY123" fmla="*/ 4762 h 840777"/>
                <a:gd name="connsiteX124" fmla="*/ 133350 w 577702"/>
                <a:gd name="connsiteY124" fmla="*/ 0 h 840777"/>
                <a:gd name="connsiteX125" fmla="*/ 190500 w 577702"/>
                <a:gd name="connsiteY125" fmla="*/ 2381 h 840777"/>
                <a:gd name="connsiteX126" fmla="*/ 204788 w 577702"/>
                <a:gd name="connsiteY126" fmla="*/ 11906 h 840777"/>
                <a:gd name="connsiteX127" fmla="*/ 211932 w 577702"/>
                <a:gd name="connsiteY127" fmla="*/ 14287 h 840777"/>
                <a:gd name="connsiteX128" fmla="*/ 219075 w 577702"/>
                <a:gd name="connsiteY128" fmla="*/ 19050 h 840777"/>
                <a:gd name="connsiteX129" fmla="*/ 226219 w 577702"/>
                <a:gd name="connsiteY129" fmla="*/ 21431 h 840777"/>
                <a:gd name="connsiteX130" fmla="*/ 228600 w 577702"/>
                <a:gd name="connsiteY130" fmla="*/ 33337 h 840777"/>
                <a:gd name="connsiteX131" fmla="*/ 230982 w 577702"/>
                <a:gd name="connsiteY131" fmla="*/ 40481 h 840777"/>
                <a:gd name="connsiteX132" fmla="*/ 235744 w 577702"/>
                <a:gd name="connsiteY132" fmla="*/ 59531 h 840777"/>
                <a:gd name="connsiteX133" fmla="*/ 240507 w 577702"/>
                <a:gd name="connsiteY133" fmla="*/ 66675 h 840777"/>
                <a:gd name="connsiteX134" fmla="*/ 242888 w 577702"/>
                <a:gd name="connsiteY134" fmla="*/ 73819 h 840777"/>
                <a:gd name="connsiteX135" fmla="*/ 250032 w 577702"/>
                <a:gd name="connsiteY135" fmla="*/ 76200 h 840777"/>
                <a:gd name="connsiteX136" fmla="*/ 276225 w 577702"/>
                <a:gd name="connsiteY136" fmla="*/ 78581 h 840777"/>
                <a:gd name="connsiteX137" fmla="*/ 283369 w 577702"/>
                <a:gd name="connsiteY137" fmla="*/ 80962 h 840777"/>
                <a:gd name="connsiteX138" fmla="*/ 300038 w 577702"/>
                <a:gd name="connsiteY138" fmla="*/ 85725 h 840777"/>
                <a:gd name="connsiteX139" fmla="*/ 302419 w 577702"/>
                <a:gd name="connsiteY139" fmla="*/ 92869 h 840777"/>
                <a:gd name="connsiteX140" fmla="*/ 304800 w 577702"/>
                <a:gd name="connsiteY140" fmla="*/ 107156 h 840777"/>
                <a:gd name="connsiteX141" fmla="*/ 314325 w 577702"/>
                <a:gd name="connsiteY141" fmla="*/ 109537 h 840777"/>
                <a:gd name="connsiteX142" fmla="*/ 321469 w 577702"/>
                <a:gd name="connsiteY142" fmla="*/ 111919 h 840777"/>
                <a:gd name="connsiteX143" fmla="*/ 333375 w 577702"/>
                <a:gd name="connsiteY143" fmla="*/ 126206 h 840777"/>
                <a:gd name="connsiteX144" fmla="*/ 345282 w 577702"/>
                <a:gd name="connsiteY144" fmla="*/ 150019 h 840777"/>
                <a:gd name="connsiteX145" fmla="*/ 350044 w 577702"/>
                <a:gd name="connsiteY145" fmla="*/ 157162 h 840777"/>
                <a:gd name="connsiteX146" fmla="*/ 357188 w 577702"/>
                <a:gd name="connsiteY146" fmla="*/ 159544 h 840777"/>
                <a:gd name="connsiteX0" fmla="*/ 357188 w 577702"/>
                <a:gd name="connsiteY0" fmla="*/ 159544 h 840777"/>
                <a:gd name="connsiteX1" fmla="*/ 359569 w 577702"/>
                <a:gd name="connsiteY1" fmla="*/ 171450 h 840777"/>
                <a:gd name="connsiteX2" fmla="*/ 361950 w 577702"/>
                <a:gd name="connsiteY2" fmla="*/ 185737 h 840777"/>
                <a:gd name="connsiteX3" fmla="*/ 364332 w 577702"/>
                <a:gd name="connsiteY3" fmla="*/ 192881 h 840777"/>
                <a:gd name="connsiteX4" fmla="*/ 383382 w 577702"/>
                <a:gd name="connsiteY4" fmla="*/ 195262 h 840777"/>
                <a:gd name="connsiteX5" fmla="*/ 390525 w 577702"/>
                <a:gd name="connsiteY5" fmla="*/ 200025 h 840777"/>
                <a:gd name="connsiteX6" fmla="*/ 395288 w 577702"/>
                <a:gd name="connsiteY6" fmla="*/ 216694 h 840777"/>
                <a:gd name="connsiteX7" fmla="*/ 400050 w 577702"/>
                <a:gd name="connsiteY7" fmla="*/ 278606 h 840777"/>
                <a:gd name="connsiteX8" fmla="*/ 402432 w 577702"/>
                <a:gd name="connsiteY8" fmla="*/ 285750 h 840777"/>
                <a:gd name="connsiteX9" fmla="*/ 407194 w 577702"/>
                <a:gd name="connsiteY9" fmla="*/ 292894 h 840777"/>
                <a:gd name="connsiteX10" fmla="*/ 409575 w 577702"/>
                <a:gd name="connsiteY10" fmla="*/ 300037 h 840777"/>
                <a:gd name="connsiteX11" fmla="*/ 421482 w 577702"/>
                <a:gd name="connsiteY11" fmla="*/ 302419 h 840777"/>
                <a:gd name="connsiteX12" fmla="*/ 423863 w 577702"/>
                <a:gd name="connsiteY12" fmla="*/ 333375 h 840777"/>
                <a:gd name="connsiteX13" fmla="*/ 433388 w 577702"/>
                <a:gd name="connsiteY13" fmla="*/ 354806 h 840777"/>
                <a:gd name="connsiteX14" fmla="*/ 440532 w 577702"/>
                <a:gd name="connsiteY14" fmla="*/ 361950 h 840777"/>
                <a:gd name="connsiteX15" fmla="*/ 445294 w 577702"/>
                <a:gd name="connsiteY15" fmla="*/ 378619 h 840777"/>
                <a:gd name="connsiteX16" fmla="*/ 450057 w 577702"/>
                <a:gd name="connsiteY16" fmla="*/ 385762 h 840777"/>
                <a:gd name="connsiteX17" fmla="*/ 454819 w 577702"/>
                <a:gd name="connsiteY17" fmla="*/ 400050 h 840777"/>
                <a:gd name="connsiteX18" fmla="*/ 461963 w 577702"/>
                <a:gd name="connsiteY18" fmla="*/ 416719 h 840777"/>
                <a:gd name="connsiteX19" fmla="*/ 459582 w 577702"/>
                <a:gd name="connsiteY19" fmla="*/ 442912 h 840777"/>
                <a:gd name="connsiteX20" fmla="*/ 454819 w 577702"/>
                <a:gd name="connsiteY20" fmla="*/ 461962 h 840777"/>
                <a:gd name="connsiteX21" fmla="*/ 457200 w 577702"/>
                <a:gd name="connsiteY21" fmla="*/ 638175 h 840777"/>
                <a:gd name="connsiteX22" fmla="*/ 459582 w 577702"/>
                <a:gd name="connsiteY22" fmla="*/ 647700 h 840777"/>
                <a:gd name="connsiteX23" fmla="*/ 461963 w 577702"/>
                <a:gd name="connsiteY23" fmla="*/ 659606 h 840777"/>
                <a:gd name="connsiteX24" fmla="*/ 466725 w 577702"/>
                <a:gd name="connsiteY24" fmla="*/ 669131 h 840777"/>
                <a:gd name="connsiteX25" fmla="*/ 471488 w 577702"/>
                <a:gd name="connsiteY25" fmla="*/ 683419 h 840777"/>
                <a:gd name="connsiteX26" fmla="*/ 473869 w 577702"/>
                <a:gd name="connsiteY26" fmla="*/ 690562 h 840777"/>
                <a:gd name="connsiteX27" fmla="*/ 485775 w 577702"/>
                <a:gd name="connsiteY27" fmla="*/ 692944 h 840777"/>
                <a:gd name="connsiteX28" fmla="*/ 497682 w 577702"/>
                <a:gd name="connsiteY28" fmla="*/ 711994 h 840777"/>
                <a:gd name="connsiteX29" fmla="*/ 500063 w 577702"/>
                <a:gd name="connsiteY29" fmla="*/ 719137 h 840777"/>
                <a:gd name="connsiteX30" fmla="*/ 523875 w 577702"/>
                <a:gd name="connsiteY30" fmla="*/ 723900 h 840777"/>
                <a:gd name="connsiteX31" fmla="*/ 531019 w 577702"/>
                <a:gd name="connsiteY31" fmla="*/ 726281 h 840777"/>
                <a:gd name="connsiteX32" fmla="*/ 559594 w 577702"/>
                <a:gd name="connsiteY32" fmla="*/ 728662 h 840777"/>
                <a:gd name="connsiteX33" fmla="*/ 564357 w 577702"/>
                <a:gd name="connsiteY33" fmla="*/ 735806 h 840777"/>
                <a:gd name="connsiteX34" fmla="*/ 571500 w 577702"/>
                <a:gd name="connsiteY34" fmla="*/ 759619 h 840777"/>
                <a:gd name="connsiteX35" fmla="*/ 573882 w 577702"/>
                <a:gd name="connsiteY35" fmla="*/ 766762 h 840777"/>
                <a:gd name="connsiteX36" fmla="*/ 545307 w 577702"/>
                <a:gd name="connsiteY36" fmla="*/ 838200 h 840777"/>
                <a:gd name="connsiteX37" fmla="*/ 538163 w 577702"/>
                <a:gd name="connsiteY37" fmla="*/ 835819 h 840777"/>
                <a:gd name="connsiteX38" fmla="*/ 526257 w 577702"/>
                <a:gd name="connsiteY38" fmla="*/ 826294 h 840777"/>
                <a:gd name="connsiteX39" fmla="*/ 511969 w 577702"/>
                <a:gd name="connsiteY39" fmla="*/ 816769 h 840777"/>
                <a:gd name="connsiteX40" fmla="*/ 495300 w 577702"/>
                <a:gd name="connsiteY40" fmla="*/ 812006 h 840777"/>
                <a:gd name="connsiteX41" fmla="*/ 488157 w 577702"/>
                <a:gd name="connsiteY41" fmla="*/ 807244 h 840777"/>
                <a:gd name="connsiteX42" fmla="*/ 471488 w 577702"/>
                <a:gd name="connsiteY42" fmla="*/ 802481 h 840777"/>
                <a:gd name="connsiteX43" fmla="*/ 464344 w 577702"/>
                <a:gd name="connsiteY43" fmla="*/ 797719 h 840777"/>
                <a:gd name="connsiteX44" fmla="*/ 454819 w 577702"/>
                <a:gd name="connsiteY44" fmla="*/ 795337 h 840777"/>
                <a:gd name="connsiteX45" fmla="*/ 447675 w 577702"/>
                <a:gd name="connsiteY45" fmla="*/ 792956 h 840777"/>
                <a:gd name="connsiteX46" fmla="*/ 431007 w 577702"/>
                <a:gd name="connsiteY46" fmla="*/ 785812 h 840777"/>
                <a:gd name="connsiteX47" fmla="*/ 409575 w 577702"/>
                <a:gd name="connsiteY47" fmla="*/ 778669 h 840777"/>
                <a:gd name="connsiteX48" fmla="*/ 402432 w 577702"/>
                <a:gd name="connsiteY48" fmla="*/ 776287 h 840777"/>
                <a:gd name="connsiteX49" fmla="*/ 385763 w 577702"/>
                <a:gd name="connsiteY49" fmla="*/ 766762 h 840777"/>
                <a:gd name="connsiteX50" fmla="*/ 381000 w 577702"/>
                <a:gd name="connsiteY50" fmla="*/ 759619 h 840777"/>
                <a:gd name="connsiteX51" fmla="*/ 373857 w 577702"/>
                <a:gd name="connsiteY51" fmla="*/ 757237 h 840777"/>
                <a:gd name="connsiteX52" fmla="*/ 366713 w 577702"/>
                <a:gd name="connsiteY52" fmla="*/ 752475 h 840777"/>
                <a:gd name="connsiteX53" fmla="*/ 350044 w 577702"/>
                <a:gd name="connsiteY53" fmla="*/ 740569 h 840777"/>
                <a:gd name="connsiteX54" fmla="*/ 333375 w 577702"/>
                <a:gd name="connsiteY54" fmla="*/ 733425 h 840777"/>
                <a:gd name="connsiteX55" fmla="*/ 316707 w 577702"/>
                <a:gd name="connsiteY55" fmla="*/ 723900 h 840777"/>
                <a:gd name="connsiteX56" fmla="*/ 295275 w 577702"/>
                <a:gd name="connsiteY56" fmla="*/ 711994 h 840777"/>
                <a:gd name="connsiteX57" fmla="*/ 278607 w 577702"/>
                <a:gd name="connsiteY57" fmla="*/ 700087 h 840777"/>
                <a:gd name="connsiteX58" fmla="*/ 264319 w 577702"/>
                <a:gd name="connsiteY58" fmla="*/ 690562 h 840777"/>
                <a:gd name="connsiteX59" fmla="*/ 250032 w 577702"/>
                <a:gd name="connsiteY59" fmla="*/ 685800 h 840777"/>
                <a:gd name="connsiteX60" fmla="*/ 242888 w 577702"/>
                <a:gd name="connsiteY60" fmla="*/ 683419 h 840777"/>
                <a:gd name="connsiteX61" fmla="*/ 214313 w 577702"/>
                <a:gd name="connsiteY61" fmla="*/ 671512 h 840777"/>
                <a:gd name="connsiteX62" fmla="*/ 204788 w 577702"/>
                <a:gd name="connsiteY62" fmla="*/ 666750 h 840777"/>
                <a:gd name="connsiteX63" fmla="*/ 190500 w 577702"/>
                <a:gd name="connsiteY63" fmla="*/ 657225 h 840777"/>
                <a:gd name="connsiteX64" fmla="*/ 180975 w 577702"/>
                <a:gd name="connsiteY64" fmla="*/ 654844 h 840777"/>
                <a:gd name="connsiteX65" fmla="*/ 157163 w 577702"/>
                <a:gd name="connsiteY65" fmla="*/ 640556 h 840777"/>
                <a:gd name="connsiteX66" fmla="*/ 147638 w 577702"/>
                <a:gd name="connsiteY66" fmla="*/ 633412 h 840777"/>
                <a:gd name="connsiteX67" fmla="*/ 140494 w 577702"/>
                <a:gd name="connsiteY67" fmla="*/ 631031 h 840777"/>
                <a:gd name="connsiteX68" fmla="*/ 126207 w 577702"/>
                <a:gd name="connsiteY68" fmla="*/ 619125 h 840777"/>
                <a:gd name="connsiteX69" fmla="*/ 119063 w 577702"/>
                <a:gd name="connsiteY69" fmla="*/ 616744 h 840777"/>
                <a:gd name="connsiteX70" fmla="*/ 104775 w 577702"/>
                <a:gd name="connsiteY70" fmla="*/ 604837 h 840777"/>
                <a:gd name="connsiteX71" fmla="*/ 90488 w 577702"/>
                <a:gd name="connsiteY71" fmla="*/ 588169 h 840777"/>
                <a:gd name="connsiteX72" fmla="*/ 83344 w 577702"/>
                <a:gd name="connsiteY72" fmla="*/ 583406 h 840777"/>
                <a:gd name="connsiteX73" fmla="*/ 80963 w 577702"/>
                <a:gd name="connsiteY73" fmla="*/ 573881 h 840777"/>
                <a:gd name="connsiteX74" fmla="*/ 76200 w 577702"/>
                <a:gd name="connsiteY74" fmla="*/ 559594 h 840777"/>
                <a:gd name="connsiteX75" fmla="*/ 76200 w 577702"/>
                <a:gd name="connsiteY75" fmla="*/ 464344 h 840777"/>
                <a:gd name="connsiteX76" fmla="*/ 90488 w 577702"/>
                <a:gd name="connsiteY76" fmla="*/ 454819 h 840777"/>
                <a:gd name="connsiteX77" fmla="*/ 100013 w 577702"/>
                <a:gd name="connsiteY77" fmla="*/ 447675 h 840777"/>
                <a:gd name="connsiteX78" fmla="*/ 116682 w 577702"/>
                <a:gd name="connsiteY78" fmla="*/ 438150 h 840777"/>
                <a:gd name="connsiteX79" fmla="*/ 130969 w 577702"/>
                <a:gd name="connsiteY79" fmla="*/ 428625 h 840777"/>
                <a:gd name="connsiteX80" fmla="*/ 140494 w 577702"/>
                <a:gd name="connsiteY80" fmla="*/ 423862 h 840777"/>
                <a:gd name="connsiteX81" fmla="*/ 150019 w 577702"/>
                <a:gd name="connsiteY81" fmla="*/ 416719 h 840777"/>
                <a:gd name="connsiteX82" fmla="*/ 166688 w 577702"/>
                <a:gd name="connsiteY82" fmla="*/ 407194 h 840777"/>
                <a:gd name="connsiteX83" fmla="*/ 178594 w 577702"/>
                <a:gd name="connsiteY83" fmla="*/ 395287 h 840777"/>
                <a:gd name="connsiteX84" fmla="*/ 188119 w 577702"/>
                <a:gd name="connsiteY84" fmla="*/ 381000 h 840777"/>
                <a:gd name="connsiteX85" fmla="*/ 190500 w 577702"/>
                <a:gd name="connsiteY85" fmla="*/ 373856 h 840777"/>
                <a:gd name="connsiteX86" fmla="*/ 195263 w 577702"/>
                <a:gd name="connsiteY86" fmla="*/ 366712 h 840777"/>
                <a:gd name="connsiteX87" fmla="*/ 195263 w 577702"/>
                <a:gd name="connsiteY87" fmla="*/ 340519 h 840777"/>
                <a:gd name="connsiteX88" fmla="*/ 190500 w 577702"/>
                <a:gd name="connsiteY88" fmla="*/ 326231 h 840777"/>
                <a:gd name="connsiteX89" fmla="*/ 188119 w 577702"/>
                <a:gd name="connsiteY89" fmla="*/ 319087 h 840777"/>
                <a:gd name="connsiteX90" fmla="*/ 185738 w 577702"/>
                <a:gd name="connsiteY90" fmla="*/ 311944 h 840777"/>
                <a:gd name="connsiteX91" fmla="*/ 180975 w 577702"/>
                <a:gd name="connsiteY91" fmla="*/ 295275 h 840777"/>
                <a:gd name="connsiteX92" fmla="*/ 176213 w 577702"/>
                <a:gd name="connsiteY92" fmla="*/ 288131 h 840777"/>
                <a:gd name="connsiteX93" fmla="*/ 171450 w 577702"/>
                <a:gd name="connsiteY93" fmla="*/ 269081 h 840777"/>
                <a:gd name="connsiteX94" fmla="*/ 162719 w 577702"/>
                <a:gd name="connsiteY94" fmla="*/ 271462 h 840777"/>
                <a:gd name="connsiteX95" fmla="*/ 97632 w 577702"/>
                <a:gd name="connsiteY95" fmla="*/ 264319 h 840777"/>
                <a:gd name="connsiteX96" fmla="*/ 90488 w 577702"/>
                <a:gd name="connsiteY96" fmla="*/ 266700 h 840777"/>
                <a:gd name="connsiteX97" fmla="*/ 66675 w 577702"/>
                <a:gd name="connsiteY97" fmla="*/ 273844 h 840777"/>
                <a:gd name="connsiteX98" fmla="*/ 30957 w 577702"/>
                <a:gd name="connsiteY98" fmla="*/ 269081 h 840777"/>
                <a:gd name="connsiteX99" fmla="*/ 21432 w 577702"/>
                <a:gd name="connsiteY99" fmla="*/ 264319 h 840777"/>
                <a:gd name="connsiteX100" fmla="*/ 7144 w 577702"/>
                <a:gd name="connsiteY100" fmla="*/ 259556 h 840777"/>
                <a:gd name="connsiteX101" fmla="*/ 2382 w 577702"/>
                <a:gd name="connsiteY101" fmla="*/ 245269 h 840777"/>
                <a:gd name="connsiteX102" fmla="*/ 0 w 577702"/>
                <a:gd name="connsiteY102" fmla="*/ 238125 h 840777"/>
                <a:gd name="connsiteX103" fmla="*/ 2382 w 577702"/>
                <a:gd name="connsiteY103" fmla="*/ 221456 h 840777"/>
                <a:gd name="connsiteX104" fmla="*/ 11907 w 577702"/>
                <a:gd name="connsiteY104" fmla="*/ 214312 h 840777"/>
                <a:gd name="connsiteX105" fmla="*/ 28575 w 577702"/>
                <a:gd name="connsiteY105" fmla="*/ 202406 h 840777"/>
                <a:gd name="connsiteX106" fmla="*/ 35719 w 577702"/>
                <a:gd name="connsiteY106" fmla="*/ 195262 h 840777"/>
                <a:gd name="connsiteX107" fmla="*/ 38100 w 577702"/>
                <a:gd name="connsiteY107" fmla="*/ 188119 h 840777"/>
                <a:gd name="connsiteX108" fmla="*/ 42863 w 577702"/>
                <a:gd name="connsiteY108" fmla="*/ 180975 h 840777"/>
                <a:gd name="connsiteX109" fmla="*/ 33338 w 577702"/>
                <a:gd name="connsiteY109" fmla="*/ 157162 h 840777"/>
                <a:gd name="connsiteX110" fmla="*/ 26194 w 577702"/>
                <a:gd name="connsiteY110" fmla="*/ 154781 h 840777"/>
                <a:gd name="connsiteX111" fmla="*/ 21432 w 577702"/>
                <a:gd name="connsiteY111" fmla="*/ 135731 h 840777"/>
                <a:gd name="connsiteX112" fmla="*/ 19050 w 577702"/>
                <a:gd name="connsiteY112" fmla="*/ 128587 h 840777"/>
                <a:gd name="connsiteX113" fmla="*/ 21432 w 577702"/>
                <a:gd name="connsiteY113" fmla="*/ 109537 h 840777"/>
                <a:gd name="connsiteX114" fmla="*/ 28575 w 577702"/>
                <a:gd name="connsiteY114" fmla="*/ 107156 h 840777"/>
                <a:gd name="connsiteX115" fmla="*/ 40482 w 577702"/>
                <a:gd name="connsiteY115" fmla="*/ 97631 h 840777"/>
                <a:gd name="connsiteX116" fmla="*/ 54769 w 577702"/>
                <a:gd name="connsiteY116" fmla="*/ 88106 h 840777"/>
                <a:gd name="connsiteX117" fmla="*/ 61913 w 577702"/>
                <a:gd name="connsiteY117" fmla="*/ 83344 h 840777"/>
                <a:gd name="connsiteX118" fmla="*/ 66675 w 577702"/>
                <a:gd name="connsiteY118" fmla="*/ 69056 h 840777"/>
                <a:gd name="connsiteX119" fmla="*/ 69057 w 577702"/>
                <a:gd name="connsiteY119" fmla="*/ 14287 h 840777"/>
                <a:gd name="connsiteX120" fmla="*/ 83344 w 577702"/>
                <a:gd name="connsiteY120" fmla="*/ 11906 h 840777"/>
                <a:gd name="connsiteX121" fmla="*/ 92869 w 577702"/>
                <a:gd name="connsiteY121" fmla="*/ 9525 h 840777"/>
                <a:gd name="connsiteX122" fmla="*/ 109538 w 577702"/>
                <a:gd name="connsiteY122" fmla="*/ 7144 h 840777"/>
                <a:gd name="connsiteX123" fmla="*/ 119063 w 577702"/>
                <a:gd name="connsiteY123" fmla="*/ 4762 h 840777"/>
                <a:gd name="connsiteX124" fmla="*/ 133350 w 577702"/>
                <a:gd name="connsiteY124" fmla="*/ 0 h 840777"/>
                <a:gd name="connsiteX125" fmla="*/ 190500 w 577702"/>
                <a:gd name="connsiteY125" fmla="*/ 2381 h 840777"/>
                <a:gd name="connsiteX126" fmla="*/ 204788 w 577702"/>
                <a:gd name="connsiteY126" fmla="*/ 11906 h 840777"/>
                <a:gd name="connsiteX127" fmla="*/ 211932 w 577702"/>
                <a:gd name="connsiteY127" fmla="*/ 14287 h 840777"/>
                <a:gd name="connsiteX128" fmla="*/ 219075 w 577702"/>
                <a:gd name="connsiteY128" fmla="*/ 19050 h 840777"/>
                <a:gd name="connsiteX129" fmla="*/ 226219 w 577702"/>
                <a:gd name="connsiteY129" fmla="*/ 21431 h 840777"/>
                <a:gd name="connsiteX130" fmla="*/ 228600 w 577702"/>
                <a:gd name="connsiteY130" fmla="*/ 33337 h 840777"/>
                <a:gd name="connsiteX131" fmla="*/ 230982 w 577702"/>
                <a:gd name="connsiteY131" fmla="*/ 40481 h 840777"/>
                <a:gd name="connsiteX132" fmla="*/ 235744 w 577702"/>
                <a:gd name="connsiteY132" fmla="*/ 59531 h 840777"/>
                <a:gd name="connsiteX133" fmla="*/ 240507 w 577702"/>
                <a:gd name="connsiteY133" fmla="*/ 66675 h 840777"/>
                <a:gd name="connsiteX134" fmla="*/ 242888 w 577702"/>
                <a:gd name="connsiteY134" fmla="*/ 73819 h 840777"/>
                <a:gd name="connsiteX135" fmla="*/ 250032 w 577702"/>
                <a:gd name="connsiteY135" fmla="*/ 76200 h 840777"/>
                <a:gd name="connsiteX136" fmla="*/ 276225 w 577702"/>
                <a:gd name="connsiteY136" fmla="*/ 78581 h 840777"/>
                <a:gd name="connsiteX137" fmla="*/ 283369 w 577702"/>
                <a:gd name="connsiteY137" fmla="*/ 80962 h 840777"/>
                <a:gd name="connsiteX138" fmla="*/ 300038 w 577702"/>
                <a:gd name="connsiteY138" fmla="*/ 85725 h 840777"/>
                <a:gd name="connsiteX139" fmla="*/ 302419 w 577702"/>
                <a:gd name="connsiteY139" fmla="*/ 92869 h 840777"/>
                <a:gd name="connsiteX140" fmla="*/ 304800 w 577702"/>
                <a:gd name="connsiteY140" fmla="*/ 107156 h 840777"/>
                <a:gd name="connsiteX141" fmla="*/ 314325 w 577702"/>
                <a:gd name="connsiteY141" fmla="*/ 109537 h 840777"/>
                <a:gd name="connsiteX142" fmla="*/ 321469 w 577702"/>
                <a:gd name="connsiteY142" fmla="*/ 111919 h 840777"/>
                <a:gd name="connsiteX143" fmla="*/ 333375 w 577702"/>
                <a:gd name="connsiteY143" fmla="*/ 126206 h 840777"/>
                <a:gd name="connsiteX144" fmla="*/ 345282 w 577702"/>
                <a:gd name="connsiteY144" fmla="*/ 150019 h 840777"/>
                <a:gd name="connsiteX145" fmla="*/ 350044 w 577702"/>
                <a:gd name="connsiteY145" fmla="*/ 157162 h 840777"/>
                <a:gd name="connsiteX146" fmla="*/ 357188 w 577702"/>
                <a:gd name="connsiteY146" fmla="*/ 159544 h 840777"/>
                <a:gd name="connsiteX0" fmla="*/ 357188 w 577702"/>
                <a:gd name="connsiteY0" fmla="*/ 159544 h 840777"/>
                <a:gd name="connsiteX1" fmla="*/ 359569 w 577702"/>
                <a:gd name="connsiteY1" fmla="*/ 171450 h 840777"/>
                <a:gd name="connsiteX2" fmla="*/ 361950 w 577702"/>
                <a:gd name="connsiteY2" fmla="*/ 185737 h 840777"/>
                <a:gd name="connsiteX3" fmla="*/ 364332 w 577702"/>
                <a:gd name="connsiteY3" fmla="*/ 192881 h 840777"/>
                <a:gd name="connsiteX4" fmla="*/ 383382 w 577702"/>
                <a:gd name="connsiteY4" fmla="*/ 195262 h 840777"/>
                <a:gd name="connsiteX5" fmla="*/ 390525 w 577702"/>
                <a:gd name="connsiteY5" fmla="*/ 200025 h 840777"/>
                <a:gd name="connsiteX6" fmla="*/ 395288 w 577702"/>
                <a:gd name="connsiteY6" fmla="*/ 216694 h 840777"/>
                <a:gd name="connsiteX7" fmla="*/ 400050 w 577702"/>
                <a:gd name="connsiteY7" fmla="*/ 278606 h 840777"/>
                <a:gd name="connsiteX8" fmla="*/ 402432 w 577702"/>
                <a:gd name="connsiteY8" fmla="*/ 285750 h 840777"/>
                <a:gd name="connsiteX9" fmla="*/ 407194 w 577702"/>
                <a:gd name="connsiteY9" fmla="*/ 292894 h 840777"/>
                <a:gd name="connsiteX10" fmla="*/ 409575 w 577702"/>
                <a:gd name="connsiteY10" fmla="*/ 300037 h 840777"/>
                <a:gd name="connsiteX11" fmla="*/ 421482 w 577702"/>
                <a:gd name="connsiteY11" fmla="*/ 302419 h 840777"/>
                <a:gd name="connsiteX12" fmla="*/ 423863 w 577702"/>
                <a:gd name="connsiteY12" fmla="*/ 333375 h 840777"/>
                <a:gd name="connsiteX13" fmla="*/ 433388 w 577702"/>
                <a:gd name="connsiteY13" fmla="*/ 354806 h 840777"/>
                <a:gd name="connsiteX14" fmla="*/ 440532 w 577702"/>
                <a:gd name="connsiteY14" fmla="*/ 361950 h 840777"/>
                <a:gd name="connsiteX15" fmla="*/ 445294 w 577702"/>
                <a:gd name="connsiteY15" fmla="*/ 378619 h 840777"/>
                <a:gd name="connsiteX16" fmla="*/ 450057 w 577702"/>
                <a:gd name="connsiteY16" fmla="*/ 385762 h 840777"/>
                <a:gd name="connsiteX17" fmla="*/ 454819 w 577702"/>
                <a:gd name="connsiteY17" fmla="*/ 400050 h 840777"/>
                <a:gd name="connsiteX18" fmla="*/ 461963 w 577702"/>
                <a:gd name="connsiteY18" fmla="*/ 416719 h 840777"/>
                <a:gd name="connsiteX19" fmla="*/ 459582 w 577702"/>
                <a:gd name="connsiteY19" fmla="*/ 442912 h 840777"/>
                <a:gd name="connsiteX20" fmla="*/ 454819 w 577702"/>
                <a:gd name="connsiteY20" fmla="*/ 461962 h 840777"/>
                <a:gd name="connsiteX21" fmla="*/ 457200 w 577702"/>
                <a:gd name="connsiteY21" fmla="*/ 638175 h 840777"/>
                <a:gd name="connsiteX22" fmla="*/ 459582 w 577702"/>
                <a:gd name="connsiteY22" fmla="*/ 647700 h 840777"/>
                <a:gd name="connsiteX23" fmla="*/ 461963 w 577702"/>
                <a:gd name="connsiteY23" fmla="*/ 659606 h 840777"/>
                <a:gd name="connsiteX24" fmla="*/ 466725 w 577702"/>
                <a:gd name="connsiteY24" fmla="*/ 669131 h 840777"/>
                <a:gd name="connsiteX25" fmla="*/ 471488 w 577702"/>
                <a:gd name="connsiteY25" fmla="*/ 683419 h 840777"/>
                <a:gd name="connsiteX26" fmla="*/ 473869 w 577702"/>
                <a:gd name="connsiteY26" fmla="*/ 690562 h 840777"/>
                <a:gd name="connsiteX27" fmla="*/ 485775 w 577702"/>
                <a:gd name="connsiteY27" fmla="*/ 692944 h 840777"/>
                <a:gd name="connsiteX28" fmla="*/ 497682 w 577702"/>
                <a:gd name="connsiteY28" fmla="*/ 711994 h 840777"/>
                <a:gd name="connsiteX29" fmla="*/ 500063 w 577702"/>
                <a:gd name="connsiteY29" fmla="*/ 719137 h 840777"/>
                <a:gd name="connsiteX30" fmla="*/ 523875 w 577702"/>
                <a:gd name="connsiteY30" fmla="*/ 723900 h 840777"/>
                <a:gd name="connsiteX31" fmla="*/ 531019 w 577702"/>
                <a:gd name="connsiteY31" fmla="*/ 726281 h 840777"/>
                <a:gd name="connsiteX32" fmla="*/ 559594 w 577702"/>
                <a:gd name="connsiteY32" fmla="*/ 728662 h 840777"/>
                <a:gd name="connsiteX33" fmla="*/ 564357 w 577702"/>
                <a:gd name="connsiteY33" fmla="*/ 735806 h 840777"/>
                <a:gd name="connsiteX34" fmla="*/ 571500 w 577702"/>
                <a:gd name="connsiteY34" fmla="*/ 759619 h 840777"/>
                <a:gd name="connsiteX35" fmla="*/ 573882 w 577702"/>
                <a:gd name="connsiteY35" fmla="*/ 766762 h 840777"/>
                <a:gd name="connsiteX36" fmla="*/ 545307 w 577702"/>
                <a:gd name="connsiteY36" fmla="*/ 838200 h 840777"/>
                <a:gd name="connsiteX37" fmla="*/ 538163 w 577702"/>
                <a:gd name="connsiteY37" fmla="*/ 835819 h 840777"/>
                <a:gd name="connsiteX38" fmla="*/ 526257 w 577702"/>
                <a:gd name="connsiteY38" fmla="*/ 826294 h 840777"/>
                <a:gd name="connsiteX39" fmla="*/ 511969 w 577702"/>
                <a:gd name="connsiteY39" fmla="*/ 816769 h 840777"/>
                <a:gd name="connsiteX40" fmla="*/ 495300 w 577702"/>
                <a:gd name="connsiteY40" fmla="*/ 812006 h 840777"/>
                <a:gd name="connsiteX41" fmla="*/ 488157 w 577702"/>
                <a:gd name="connsiteY41" fmla="*/ 807244 h 840777"/>
                <a:gd name="connsiteX42" fmla="*/ 471488 w 577702"/>
                <a:gd name="connsiteY42" fmla="*/ 802481 h 840777"/>
                <a:gd name="connsiteX43" fmla="*/ 464344 w 577702"/>
                <a:gd name="connsiteY43" fmla="*/ 797719 h 840777"/>
                <a:gd name="connsiteX44" fmla="*/ 454819 w 577702"/>
                <a:gd name="connsiteY44" fmla="*/ 795337 h 840777"/>
                <a:gd name="connsiteX45" fmla="*/ 447675 w 577702"/>
                <a:gd name="connsiteY45" fmla="*/ 792956 h 840777"/>
                <a:gd name="connsiteX46" fmla="*/ 431007 w 577702"/>
                <a:gd name="connsiteY46" fmla="*/ 785812 h 840777"/>
                <a:gd name="connsiteX47" fmla="*/ 409575 w 577702"/>
                <a:gd name="connsiteY47" fmla="*/ 778669 h 840777"/>
                <a:gd name="connsiteX48" fmla="*/ 402432 w 577702"/>
                <a:gd name="connsiteY48" fmla="*/ 776287 h 840777"/>
                <a:gd name="connsiteX49" fmla="*/ 385763 w 577702"/>
                <a:gd name="connsiteY49" fmla="*/ 766762 h 840777"/>
                <a:gd name="connsiteX50" fmla="*/ 381000 w 577702"/>
                <a:gd name="connsiteY50" fmla="*/ 759619 h 840777"/>
                <a:gd name="connsiteX51" fmla="*/ 373857 w 577702"/>
                <a:gd name="connsiteY51" fmla="*/ 757237 h 840777"/>
                <a:gd name="connsiteX52" fmla="*/ 366713 w 577702"/>
                <a:gd name="connsiteY52" fmla="*/ 752475 h 840777"/>
                <a:gd name="connsiteX53" fmla="*/ 350044 w 577702"/>
                <a:gd name="connsiteY53" fmla="*/ 740569 h 840777"/>
                <a:gd name="connsiteX54" fmla="*/ 333375 w 577702"/>
                <a:gd name="connsiteY54" fmla="*/ 733425 h 840777"/>
                <a:gd name="connsiteX55" fmla="*/ 316707 w 577702"/>
                <a:gd name="connsiteY55" fmla="*/ 723900 h 840777"/>
                <a:gd name="connsiteX56" fmla="*/ 295275 w 577702"/>
                <a:gd name="connsiteY56" fmla="*/ 711994 h 840777"/>
                <a:gd name="connsiteX57" fmla="*/ 278607 w 577702"/>
                <a:gd name="connsiteY57" fmla="*/ 700087 h 840777"/>
                <a:gd name="connsiteX58" fmla="*/ 264319 w 577702"/>
                <a:gd name="connsiteY58" fmla="*/ 690562 h 840777"/>
                <a:gd name="connsiteX59" fmla="*/ 250032 w 577702"/>
                <a:gd name="connsiteY59" fmla="*/ 685800 h 840777"/>
                <a:gd name="connsiteX60" fmla="*/ 242888 w 577702"/>
                <a:gd name="connsiteY60" fmla="*/ 683419 h 840777"/>
                <a:gd name="connsiteX61" fmla="*/ 214313 w 577702"/>
                <a:gd name="connsiteY61" fmla="*/ 671512 h 840777"/>
                <a:gd name="connsiteX62" fmla="*/ 204788 w 577702"/>
                <a:gd name="connsiteY62" fmla="*/ 666750 h 840777"/>
                <a:gd name="connsiteX63" fmla="*/ 190500 w 577702"/>
                <a:gd name="connsiteY63" fmla="*/ 657225 h 840777"/>
                <a:gd name="connsiteX64" fmla="*/ 180975 w 577702"/>
                <a:gd name="connsiteY64" fmla="*/ 654844 h 840777"/>
                <a:gd name="connsiteX65" fmla="*/ 157163 w 577702"/>
                <a:gd name="connsiteY65" fmla="*/ 640556 h 840777"/>
                <a:gd name="connsiteX66" fmla="*/ 147638 w 577702"/>
                <a:gd name="connsiteY66" fmla="*/ 633412 h 840777"/>
                <a:gd name="connsiteX67" fmla="*/ 140494 w 577702"/>
                <a:gd name="connsiteY67" fmla="*/ 631031 h 840777"/>
                <a:gd name="connsiteX68" fmla="*/ 126207 w 577702"/>
                <a:gd name="connsiteY68" fmla="*/ 619125 h 840777"/>
                <a:gd name="connsiteX69" fmla="*/ 119063 w 577702"/>
                <a:gd name="connsiteY69" fmla="*/ 616744 h 840777"/>
                <a:gd name="connsiteX70" fmla="*/ 104775 w 577702"/>
                <a:gd name="connsiteY70" fmla="*/ 604837 h 840777"/>
                <a:gd name="connsiteX71" fmla="*/ 90488 w 577702"/>
                <a:gd name="connsiteY71" fmla="*/ 588169 h 840777"/>
                <a:gd name="connsiteX72" fmla="*/ 83344 w 577702"/>
                <a:gd name="connsiteY72" fmla="*/ 583406 h 840777"/>
                <a:gd name="connsiteX73" fmla="*/ 80963 w 577702"/>
                <a:gd name="connsiteY73" fmla="*/ 573881 h 840777"/>
                <a:gd name="connsiteX74" fmla="*/ 76200 w 577702"/>
                <a:gd name="connsiteY74" fmla="*/ 559594 h 840777"/>
                <a:gd name="connsiteX75" fmla="*/ 76200 w 577702"/>
                <a:gd name="connsiteY75" fmla="*/ 464344 h 840777"/>
                <a:gd name="connsiteX76" fmla="*/ 90488 w 577702"/>
                <a:gd name="connsiteY76" fmla="*/ 454819 h 840777"/>
                <a:gd name="connsiteX77" fmla="*/ 100013 w 577702"/>
                <a:gd name="connsiteY77" fmla="*/ 447675 h 840777"/>
                <a:gd name="connsiteX78" fmla="*/ 116682 w 577702"/>
                <a:gd name="connsiteY78" fmla="*/ 438150 h 840777"/>
                <a:gd name="connsiteX79" fmla="*/ 130969 w 577702"/>
                <a:gd name="connsiteY79" fmla="*/ 428625 h 840777"/>
                <a:gd name="connsiteX80" fmla="*/ 140494 w 577702"/>
                <a:gd name="connsiteY80" fmla="*/ 423862 h 840777"/>
                <a:gd name="connsiteX81" fmla="*/ 150019 w 577702"/>
                <a:gd name="connsiteY81" fmla="*/ 416719 h 840777"/>
                <a:gd name="connsiteX82" fmla="*/ 166688 w 577702"/>
                <a:gd name="connsiteY82" fmla="*/ 407194 h 840777"/>
                <a:gd name="connsiteX83" fmla="*/ 178594 w 577702"/>
                <a:gd name="connsiteY83" fmla="*/ 395287 h 840777"/>
                <a:gd name="connsiteX84" fmla="*/ 188119 w 577702"/>
                <a:gd name="connsiteY84" fmla="*/ 381000 h 840777"/>
                <a:gd name="connsiteX85" fmla="*/ 190500 w 577702"/>
                <a:gd name="connsiteY85" fmla="*/ 373856 h 840777"/>
                <a:gd name="connsiteX86" fmla="*/ 195263 w 577702"/>
                <a:gd name="connsiteY86" fmla="*/ 366712 h 840777"/>
                <a:gd name="connsiteX87" fmla="*/ 195263 w 577702"/>
                <a:gd name="connsiteY87" fmla="*/ 340519 h 840777"/>
                <a:gd name="connsiteX88" fmla="*/ 190500 w 577702"/>
                <a:gd name="connsiteY88" fmla="*/ 326231 h 840777"/>
                <a:gd name="connsiteX89" fmla="*/ 188119 w 577702"/>
                <a:gd name="connsiteY89" fmla="*/ 319087 h 840777"/>
                <a:gd name="connsiteX90" fmla="*/ 185738 w 577702"/>
                <a:gd name="connsiteY90" fmla="*/ 311944 h 840777"/>
                <a:gd name="connsiteX91" fmla="*/ 180975 w 577702"/>
                <a:gd name="connsiteY91" fmla="*/ 295275 h 840777"/>
                <a:gd name="connsiteX92" fmla="*/ 176213 w 577702"/>
                <a:gd name="connsiteY92" fmla="*/ 288131 h 840777"/>
                <a:gd name="connsiteX93" fmla="*/ 171450 w 577702"/>
                <a:gd name="connsiteY93" fmla="*/ 269081 h 840777"/>
                <a:gd name="connsiteX94" fmla="*/ 162719 w 577702"/>
                <a:gd name="connsiteY94" fmla="*/ 271462 h 840777"/>
                <a:gd name="connsiteX95" fmla="*/ 90488 w 577702"/>
                <a:gd name="connsiteY95" fmla="*/ 266700 h 840777"/>
                <a:gd name="connsiteX96" fmla="*/ 66675 w 577702"/>
                <a:gd name="connsiteY96" fmla="*/ 273844 h 840777"/>
                <a:gd name="connsiteX97" fmla="*/ 30957 w 577702"/>
                <a:gd name="connsiteY97" fmla="*/ 269081 h 840777"/>
                <a:gd name="connsiteX98" fmla="*/ 21432 w 577702"/>
                <a:gd name="connsiteY98" fmla="*/ 264319 h 840777"/>
                <a:gd name="connsiteX99" fmla="*/ 7144 w 577702"/>
                <a:gd name="connsiteY99" fmla="*/ 259556 h 840777"/>
                <a:gd name="connsiteX100" fmla="*/ 2382 w 577702"/>
                <a:gd name="connsiteY100" fmla="*/ 245269 h 840777"/>
                <a:gd name="connsiteX101" fmla="*/ 0 w 577702"/>
                <a:gd name="connsiteY101" fmla="*/ 238125 h 840777"/>
                <a:gd name="connsiteX102" fmla="*/ 2382 w 577702"/>
                <a:gd name="connsiteY102" fmla="*/ 221456 h 840777"/>
                <a:gd name="connsiteX103" fmla="*/ 11907 w 577702"/>
                <a:gd name="connsiteY103" fmla="*/ 214312 h 840777"/>
                <a:gd name="connsiteX104" fmla="*/ 28575 w 577702"/>
                <a:gd name="connsiteY104" fmla="*/ 202406 h 840777"/>
                <a:gd name="connsiteX105" fmla="*/ 35719 w 577702"/>
                <a:gd name="connsiteY105" fmla="*/ 195262 h 840777"/>
                <a:gd name="connsiteX106" fmla="*/ 38100 w 577702"/>
                <a:gd name="connsiteY106" fmla="*/ 188119 h 840777"/>
                <a:gd name="connsiteX107" fmla="*/ 42863 w 577702"/>
                <a:gd name="connsiteY107" fmla="*/ 180975 h 840777"/>
                <a:gd name="connsiteX108" fmla="*/ 33338 w 577702"/>
                <a:gd name="connsiteY108" fmla="*/ 157162 h 840777"/>
                <a:gd name="connsiteX109" fmla="*/ 26194 w 577702"/>
                <a:gd name="connsiteY109" fmla="*/ 154781 h 840777"/>
                <a:gd name="connsiteX110" fmla="*/ 21432 w 577702"/>
                <a:gd name="connsiteY110" fmla="*/ 135731 h 840777"/>
                <a:gd name="connsiteX111" fmla="*/ 19050 w 577702"/>
                <a:gd name="connsiteY111" fmla="*/ 128587 h 840777"/>
                <a:gd name="connsiteX112" fmla="*/ 21432 w 577702"/>
                <a:gd name="connsiteY112" fmla="*/ 109537 h 840777"/>
                <a:gd name="connsiteX113" fmla="*/ 28575 w 577702"/>
                <a:gd name="connsiteY113" fmla="*/ 107156 h 840777"/>
                <a:gd name="connsiteX114" fmla="*/ 40482 w 577702"/>
                <a:gd name="connsiteY114" fmla="*/ 97631 h 840777"/>
                <a:gd name="connsiteX115" fmla="*/ 54769 w 577702"/>
                <a:gd name="connsiteY115" fmla="*/ 88106 h 840777"/>
                <a:gd name="connsiteX116" fmla="*/ 61913 w 577702"/>
                <a:gd name="connsiteY116" fmla="*/ 83344 h 840777"/>
                <a:gd name="connsiteX117" fmla="*/ 66675 w 577702"/>
                <a:gd name="connsiteY117" fmla="*/ 69056 h 840777"/>
                <a:gd name="connsiteX118" fmla="*/ 69057 w 577702"/>
                <a:gd name="connsiteY118" fmla="*/ 14287 h 840777"/>
                <a:gd name="connsiteX119" fmla="*/ 83344 w 577702"/>
                <a:gd name="connsiteY119" fmla="*/ 11906 h 840777"/>
                <a:gd name="connsiteX120" fmla="*/ 92869 w 577702"/>
                <a:gd name="connsiteY120" fmla="*/ 9525 h 840777"/>
                <a:gd name="connsiteX121" fmla="*/ 109538 w 577702"/>
                <a:gd name="connsiteY121" fmla="*/ 7144 h 840777"/>
                <a:gd name="connsiteX122" fmla="*/ 119063 w 577702"/>
                <a:gd name="connsiteY122" fmla="*/ 4762 h 840777"/>
                <a:gd name="connsiteX123" fmla="*/ 133350 w 577702"/>
                <a:gd name="connsiteY123" fmla="*/ 0 h 840777"/>
                <a:gd name="connsiteX124" fmla="*/ 190500 w 577702"/>
                <a:gd name="connsiteY124" fmla="*/ 2381 h 840777"/>
                <a:gd name="connsiteX125" fmla="*/ 204788 w 577702"/>
                <a:gd name="connsiteY125" fmla="*/ 11906 h 840777"/>
                <a:gd name="connsiteX126" fmla="*/ 211932 w 577702"/>
                <a:gd name="connsiteY126" fmla="*/ 14287 h 840777"/>
                <a:gd name="connsiteX127" fmla="*/ 219075 w 577702"/>
                <a:gd name="connsiteY127" fmla="*/ 19050 h 840777"/>
                <a:gd name="connsiteX128" fmla="*/ 226219 w 577702"/>
                <a:gd name="connsiteY128" fmla="*/ 21431 h 840777"/>
                <a:gd name="connsiteX129" fmla="*/ 228600 w 577702"/>
                <a:gd name="connsiteY129" fmla="*/ 33337 h 840777"/>
                <a:gd name="connsiteX130" fmla="*/ 230982 w 577702"/>
                <a:gd name="connsiteY130" fmla="*/ 40481 h 840777"/>
                <a:gd name="connsiteX131" fmla="*/ 235744 w 577702"/>
                <a:gd name="connsiteY131" fmla="*/ 59531 h 840777"/>
                <a:gd name="connsiteX132" fmla="*/ 240507 w 577702"/>
                <a:gd name="connsiteY132" fmla="*/ 66675 h 840777"/>
                <a:gd name="connsiteX133" fmla="*/ 242888 w 577702"/>
                <a:gd name="connsiteY133" fmla="*/ 73819 h 840777"/>
                <a:gd name="connsiteX134" fmla="*/ 250032 w 577702"/>
                <a:gd name="connsiteY134" fmla="*/ 76200 h 840777"/>
                <a:gd name="connsiteX135" fmla="*/ 276225 w 577702"/>
                <a:gd name="connsiteY135" fmla="*/ 78581 h 840777"/>
                <a:gd name="connsiteX136" fmla="*/ 283369 w 577702"/>
                <a:gd name="connsiteY136" fmla="*/ 80962 h 840777"/>
                <a:gd name="connsiteX137" fmla="*/ 300038 w 577702"/>
                <a:gd name="connsiteY137" fmla="*/ 85725 h 840777"/>
                <a:gd name="connsiteX138" fmla="*/ 302419 w 577702"/>
                <a:gd name="connsiteY138" fmla="*/ 92869 h 840777"/>
                <a:gd name="connsiteX139" fmla="*/ 304800 w 577702"/>
                <a:gd name="connsiteY139" fmla="*/ 107156 h 840777"/>
                <a:gd name="connsiteX140" fmla="*/ 314325 w 577702"/>
                <a:gd name="connsiteY140" fmla="*/ 109537 h 840777"/>
                <a:gd name="connsiteX141" fmla="*/ 321469 w 577702"/>
                <a:gd name="connsiteY141" fmla="*/ 111919 h 840777"/>
                <a:gd name="connsiteX142" fmla="*/ 333375 w 577702"/>
                <a:gd name="connsiteY142" fmla="*/ 126206 h 840777"/>
                <a:gd name="connsiteX143" fmla="*/ 345282 w 577702"/>
                <a:gd name="connsiteY143" fmla="*/ 150019 h 840777"/>
                <a:gd name="connsiteX144" fmla="*/ 350044 w 577702"/>
                <a:gd name="connsiteY144" fmla="*/ 157162 h 840777"/>
                <a:gd name="connsiteX145" fmla="*/ 357188 w 577702"/>
                <a:gd name="connsiteY145" fmla="*/ 159544 h 84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77702" h="840777">
                  <a:moveTo>
                    <a:pt x="357188" y="159544"/>
                  </a:moveTo>
                  <a:cubicBezTo>
                    <a:pt x="357982" y="163513"/>
                    <a:pt x="358845" y="167468"/>
                    <a:pt x="359569" y="171450"/>
                  </a:cubicBezTo>
                  <a:cubicBezTo>
                    <a:pt x="360433" y="176200"/>
                    <a:pt x="360903" y="181024"/>
                    <a:pt x="361950" y="185737"/>
                  </a:cubicBezTo>
                  <a:cubicBezTo>
                    <a:pt x="362495" y="188187"/>
                    <a:pt x="362038" y="191862"/>
                    <a:pt x="364332" y="192881"/>
                  </a:cubicBezTo>
                  <a:cubicBezTo>
                    <a:pt x="370180" y="195480"/>
                    <a:pt x="377032" y="194468"/>
                    <a:pt x="383382" y="195262"/>
                  </a:cubicBezTo>
                  <a:cubicBezTo>
                    <a:pt x="385763" y="196850"/>
                    <a:pt x="388737" y="197790"/>
                    <a:pt x="390525" y="200025"/>
                  </a:cubicBezTo>
                  <a:cubicBezTo>
                    <a:pt x="391769" y="201580"/>
                    <a:pt x="395131" y="216068"/>
                    <a:pt x="395288" y="216694"/>
                  </a:cubicBezTo>
                  <a:cubicBezTo>
                    <a:pt x="396489" y="241925"/>
                    <a:pt x="394729" y="257326"/>
                    <a:pt x="400050" y="278606"/>
                  </a:cubicBezTo>
                  <a:cubicBezTo>
                    <a:pt x="400659" y="281041"/>
                    <a:pt x="401309" y="283505"/>
                    <a:pt x="402432" y="285750"/>
                  </a:cubicBezTo>
                  <a:cubicBezTo>
                    <a:pt x="403712" y="288310"/>
                    <a:pt x="405914" y="290334"/>
                    <a:pt x="407194" y="292894"/>
                  </a:cubicBezTo>
                  <a:cubicBezTo>
                    <a:pt x="408316" y="295139"/>
                    <a:pt x="407487" y="298645"/>
                    <a:pt x="409575" y="300037"/>
                  </a:cubicBezTo>
                  <a:cubicBezTo>
                    <a:pt x="412943" y="302282"/>
                    <a:pt x="417513" y="301625"/>
                    <a:pt x="421482" y="302419"/>
                  </a:cubicBezTo>
                  <a:cubicBezTo>
                    <a:pt x="422276" y="312738"/>
                    <a:pt x="422249" y="323152"/>
                    <a:pt x="423863" y="333375"/>
                  </a:cubicBezTo>
                  <a:cubicBezTo>
                    <a:pt x="425077" y="341063"/>
                    <a:pt x="428379" y="348796"/>
                    <a:pt x="433388" y="354806"/>
                  </a:cubicBezTo>
                  <a:cubicBezTo>
                    <a:pt x="435544" y="357393"/>
                    <a:pt x="438151" y="359569"/>
                    <a:pt x="440532" y="361950"/>
                  </a:cubicBezTo>
                  <a:cubicBezTo>
                    <a:pt x="441294" y="365000"/>
                    <a:pt x="443587" y="375204"/>
                    <a:pt x="445294" y="378619"/>
                  </a:cubicBezTo>
                  <a:cubicBezTo>
                    <a:pt x="446574" y="381179"/>
                    <a:pt x="448469" y="383381"/>
                    <a:pt x="450057" y="385762"/>
                  </a:cubicBezTo>
                  <a:cubicBezTo>
                    <a:pt x="451644" y="390525"/>
                    <a:pt x="452574" y="395560"/>
                    <a:pt x="454819" y="400050"/>
                  </a:cubicBezTo>
                  <a:cubicBezTo>
                    <a:pt x="460705" y="411820"/>
                    <a:pt x="458460" y="406207"/>
                    <a:pt x="461963" y="416719"/>
                  </a:cubicBezTo>
                  <a:cubicBezTo>
                    <a:pt x="461169" y="425450"/>
                    <a:pt x="460949" y="434252"/>
                    <a:pt x="459582" y="442912"/>
                  </a:cubicBezTo>
                  <a:cubicBezTo>
                    <a:pt x="458561" y="449377"/>
                    <a:pt x="454819" y="461962"/>
                    <a:pt x="454819" y="461962"/>
                  </a:cubicBezTo>
                  <a:cubicBezTo>
                    <a:pt x="455613" y="520700"/>
                    <a:pt x="455694" y="579451"/>
                    <a:pt x="457200" y="638175"/>
                  </a:cubicBezTo>
                  <a:cubicBezTo>
                    <a:pt x="457284" y="641447"/>
                    <a:pt x="458872" y="644505"/>
                    <a:pt x="459582" y="647700"/>
                  </a:cubicBezTo>
                  <a:cubicBezTo>
                    <a:pt x="460460" y="651651"/>
                    <a:pt x="460683" y="655766"/>
                    <a:pt x="461963" y="659606"/>
                  </a:cubicBezTo>
                  <a:cubicBezTo>
                    <a:pt x="463085" y="662974"/>
                    <a:pt x="465407" y="665835"/>
                    <a:pt x="466725" y="669131"/>
                  </a:cubicBezTo>
                  <a:cubicBezTo>
                    <a:pt x="468589" y="673792"/>
                    <a:pt x="469900" y="678656"/>
                    <a:pt x="471488" y="683419"/>
                  </a:cubicBezTo>
                  <a:cubicBezTo>
                    <a:pt x="472282" y="685800"/>
                    <a:pt x="471408" y="690070"/>
                    <a:pt x="473869" y="690562"/>
                  </a:cubicBezTo>
                  <a:lnTo>
                    <a:pt x="485775" y="692944"/>
                  </a:lnTo>
                  <a:cubicBezTo>
                    <a:pt x="497096" y="700490"/>
                    <a:pt x="492014" y="694991"/>
                    <a:pt x="497682" y="711994"/>
                  </a:cubicBezTo>
                  <a:cubicBezTo>
                    <a:pt x="498476" y="714375"/>
                    <a:pt x="497682" y="718343"/>
                    <a:pt x="500063" y="719137"/>
                  </a:cubicBezTo>
                  <a:cubicBezTo>
                    <a:pt x="512531" y="723294"/>
                    <a:pt x="504722" y="721164"/>
                    <a:pt x="523875" y="723900"/>
                  </a:cubicBezTo>
                  <a:cubicBezTo>
                    <a:pt x="526256" y="724694"/>
                    <a:pt x="528531" y="725949"/>
                    <a:pt x="531019" y="726281"/>
                  </a:cubicBezTo>
                  <a:cubicBezTo>
                    <a:pt x="540493" y="727544"/>
                    <a:pt x="550404" y="726036"/>
                    <a:pt x="559594" y="728662"/>
                  </a:cubicBezTo>
                  <a:cubicBezTo>
                    <a:pt x="562346" y="729448"/>
                    <a:pt x="562769" y="733425"/>
                    <a:pt x="564357" y="735806"/>
                  </a:cubicBezTo>
                  <a:cubicBezTo>
                    <a:pt x="567953" y="750193"/>
                    <a:pt x="565706" y="742239"/>
                    <a:pt x="571500" y="759619"/>
                  </a:cubicBezTo>
                  <a:lnTo>
                    <a:pt x="573882" y="766762"/>
                  </a:lnTo>
                  <a:cubicBezTo>
                    <a:pt x="571455" y="841981"/>
                    <a:pt x="595933" y="845432"/>
                    <a:pt x="545307" y="838200"/>
                  </a:cubicBezTo>
                  <a:cubicBezTo>
                    <a:pt x="542822" y="837845"/>
                    <a:pt x="540544" y="836613"/>
                    <a:pt x="538163" y="835819"/>
                  </a:cubicBezTo>
                  <a:cubicBezTo>
                    <a:pt x="529362" y="822619"/>
                    <a:pt x="538435" y="833059"/>
                    <a:pt x="526257" y="826294"/>
                  </a:cubicBezTo>
                  <a:cubicBezTo>
                    <a:pt x="521253" y="823514"/>
                    <a:pt x="517522" y="818158"/>
                    <a:pt x="511969" y="816769"/>
                  </a:cubicBezTo>
                  <a:cubicBezTo>
                    <a:pt x="500009" y="813778"/>
                    <a:pt x="505549" y="815422"/>
                    <a:pt x="495300" y="812006"/>
                  </a:cubicBezTo>
                  <a:cubicBezTo>
                    <a:pt x="492919" y="810419"/>
                    <a:pt x="490787" y="808371"/>
                    <a:pt x="488157" y="807244"/>
                  </a:cubicBezTo>
                  <a:cubicBezTo>
                    <a:pt x="477482" y="802668"/>
                    <a:pt x="480752" y="807112"/>
                    <a:pt x="471488" y="802481"/>
                  </a:cubicBezTo>
                  <a:cubicBezTo>
                    <a:pt x="468928" y="801201"/>
                    <a:pt x="466974" y="798846"/>
                    <a:pt x="464344" y="797719"/>
                  </a:cubicBezTo>
                  <a:cubicBezTo>
                    <a:pt x="461336" y="796430"/>
                    <a:pt x="457966" y="796236"/>
                    <a:pt x="454819" y="795337"/>
                  </a:cubicBezTo>
                  <a:cubicBezTo>
                    <a:pt x="452405" y="794647"/>
                    <a:pt x="450006" y="793888"/>
                    <a:pt x="447675" y="792956"/>
                  </a:cubicBezTo>
                  <a:cubicBezTo>
                    <a:pt x="442063" y="790711"/>
                    <a:pt x="436649" y="787982"/>
                    <a:pt x="431007" y="785812"/>
                  </a:cubicBezTo>
                  <a:cubicBezTo>
                    <a:pt x="430994" y="785807"/>
                    <a:pt x="413154" y="779862"/>
                    <a:pt x="409575" y="778669"/>
                  </a:cubicBezTo>
                  <a:lnTo>
                    <a:pt x="402432" y="776287"/>
                  </a:lnTo>
                  <a:cubicBezTo>
                    <a:pt x="376519" y="750378"/>
                    <a:pt x="414546" y="785950"/>
                    <a:pt x="385763" y="766762"/>
                  </a:cubicBezTo>
                  <a:cubicBezTo>
                    <a:pt x="383382" y="765175"/>
                    <a:pt x="383235" y="761407"/>
                    <a:pt x="381000" y="759619"/>
                  </a:cubicBezTo>
                  <a:cubicBezTo>
                    <a:pt x="379040" y="758051"/>
                    <a:pt x="376102" y="758360"/>
                    <a:pt x="373857" y="757237"/>
                  </a:cubicBezTo>
                  <a:cubicBezTo>
                    <a:pt x="371297" y="755957"/>
                    <a:pt x="369042" y="754138"/>
                    <a:pt x="366713" y="752475"/>
                  </a:cubicBezTo>
                  <a:cubicBezTo>
                    <a:pt x="364189" y="750672"/>
                    <a:pt x="353791" y="742443"/>
                    <a:pt x="350044" y="740569"/>
                  </a:cubicBezTo>
                  <a:cubicBezTo>
                    <a:pt x="333851" y="732472"/>
                    <a:pt x="353180" y="745803"/>
                    <a:pt x="333375" y="733425"/>
                  </a:cubicBezTo>
                  <a:cubicBezTo>
                    <a:pt x="316898" y="723127"/>
                    <a:pt x="330742" y="728578"/>
                    <a:pt x="316707" y="723900"/>
                  </a:cubicBezTo>
                  <a:cubicBezTo>
                    <a:pt x="300330" y="712983"/>
                    <a:pt x="307849" y="716185"/>
                    <a:pt x="295275" y="711994"/>
                  </a:cubicBezTo>
                  <a:cubicBezTo>
                    <a:pt x="271988" y="696466"/>
                    <a:pt x="308231" y="720824"/>
                    <a:pt x="278607" y="700087"/>
                  </a:cubicBezTo>
                  <a:cubicBezTo>
                    <a:pt x="273918" y="696805"/>
                    <a:pt x="269749" y="692372"/>
                    <a:pt x="264319" y="690562"/>
                  </a:cubicBezTo>
                  <a:lnTo>
                    <a:pt x="250032" y="685800"/>
                  </a:lnTo>
                  <a:lnTo>
                    <a:pt x="242888" y="683419"/>
                  </a:lnTo>
                  <a:cubicBezTo>
                    <a:pt x="225351" y="670266"/>
                    <a:pt x="241792" y="680672"/>
                    <a:pt x="214313" y="671512"/>
                  </a:cubicBezTo>
                  <a:cubicBezTo>
                    <a:pt x="210945" y="670389"/>
                    <a:pt x="207832" y="668576"/>
                    <a:pt x="204788" y="666750"/>
                  </a:cubicBezTo>
                  <a:cubicBezTo>
                    <a:pt x="199880" y="663805"/>
                    <a:pt x="196053" y="658613"/>
                    <a:pt x="190500" y="657225"/>
                  </a:cubicBezTo>
                  <a:lnTo>
                    <a:pt x="180975" y="654844"/>
                  </a:lnTo>
                  <a:cubicBezTo>
                    <a:pt x="169895" y="649304"/>
                    <a:pt x="168656" y="649176"/>
                    <a:pt x="157163" y="640556"/>
                  </a:cubicBezTo>
                  <a:cubicBezTo>
                    <a:pt x="153988" y="638175"/>
                    <a:pt x="151084" y="635381"/>
                    <a:pt x="147638" y="633412"/>
                  </a:cubicBezTo>
                  <a:cubicBezTo>
                    <a:pt x="145459" y="632167"/>
                    <a:pt x="142739" y="632153"/>
                    <a:pt x="140494" y="631031"/>
                  </a:cubicBezTo>
                  <a:cubicBezTo>
                    <a:pt x="124910" y="623240"/>
                    <a:pt x="142008" y="629659"/>
                    <a:pt x="126207" y="619125"/>
                  </a:cubicBezTo>
                  <a:cubicBezTo>
                    <a:pt x="124118" y="617733"/>
                    <a:pt x="121444" y="617538"/>
                    <a:pt x="119063" y="616744"/>
                  </a:cubicBezTo>
                  <a:cubicBezTo>
                    <a:pt x="111715" y="611845"/>
                    <a:pt x="110886" y="611967"/>
                    <a:pt x="104775" y="604837"/>
                  </a:cubicBezTo>
                  <a:cubicBezTo>
                    <a:pt x="96887" y="595634"/>
                    <a:pt x="99356" y="595559"/>
                    <a:pt x="90488" y="588169"/>
                  </a:cubicBezTo>
                  <a:cubicBezTo>
                    <a:pt x="88289" y="586337"/>
                    <a:pt x="85725" y="584994"/>
                    <a:pt x="83344" y="583406"/>
                  </a:cubicBezTo>
                  <a:cubicBezTo>
                    <a:pt x="82550" y="580231"/>
                    <a:pt x="81903" y="577016"/>
                    <a:pt x="80963" y="573881"/>
                  </a:cubicBezTo>
                  <a:cubicBezTo>
                    <a:pt x="79520" y="569073"/>
                    <a:pt x="76200" y="559594"/>
                    <a:pt x="76200" y="559594"/>
                  </a:cubicBezTo>
                  <a:cubicBezTo>
                    <a:pt x="71995" y="525954"/>
                    <a:pt x="68345" y="504741"/>
                    <a:pt x="76200" y="464344"/>
                  </a:cubicBezTo>
                  <a:cubicBezTo>
                    <a:pt x="77293" y="458725"/>
                    <a:pt x="85909" y="458253"/>
                    <a:pt x="90488" y="454819"/>
                  </a:cubicBezTo>
                  <a:cubicBezTo>
                    <a:pt x="93663" y="452438"/>
                    <a:pt x="96784" y="449982"/>
                    <a:pt x="100013" y="447675"/>
                  </a:cubicBezTo>
                  <a:cubicBezTo>
                    <a:pt x="114432" y="437375"/>
                    <a:pt x="99237" y="448617"/>
                    <a:pt x="116682" y="438150"/>
                  </a:cubicBezTo>
                  <a:cubicBezTo>
                    <a:pt x="121590" y="435205"/>
                    <a:pt x="125850" y="431185"/>
                    <a:pt x="130969" y="428625"/>
                  </a:cubicBezTo>
                  <a:cubicBezTo>
                    <a:pt x="134144" y="427037"/>
                    <a:pt x="137484" y="425743"/>
                    <a:pt x="140494" y="423862"/>
                  </a:cubicBezTo>
                  <a:cubicBezTo>
                    <a:pt x="143859" y="421759"/>
                    <a:pt x="146654" y="418822"/>
                    <a:pt x="150019" y="416719"/>
                  </a:cubicBezTo>
                  <a:cubicBezTo>
                    <a:pt x="157700" y="411918"/>
                    <a:pt x="160140" y="412923"/>
                    <a:pt x="166688" y="407194"/>
                  </a:cubicBezTo>
                  <a:cubicBezTo>
                    <a:pt x="170912" y="403498"/>
                    <a:pt x="174625" y="399256"/>
                    <a:pt x="178594" y="395287"/>
                  </a:cubicBezTo>
                  <a:cubicBezTo>
                    <a:pt x="184256" y="378302"/>
                    <a:pt x="176227" y="398839"/>
                    <a:pt x="188119" y="381000"/>
                  </a:cubicBezTo>
                  <a:cubicBezTo>
                    <a:pt x="189511" y="378911"/>
                    <a:pt x="189377" y="376101"/>
                    <a:pt x="190500" y="373856"/>
                  </a:cubicBezTo>
                  <a:cubicBezTo>
                    <a:pt x="191780" y="371296"/>
                    <a:pt x="193675" y="369093"/>
                    <a:pt x="195263" y="366712"/>
                  </a:cubicBezTo>
                  <a:cubicBezTo>
                    <a:pt x="199208" y="354876"/>
                    <a:pt x="199126" y="358547"/>
                    <a:pt x="195263" y="340519"/>
                  </a:cubicBezTo>
                  <a:cubicBezTo>
                    <a:pt x="194211" y="335610"/>
                    <a:pt x="192088" y="330994"/>
                    <a:pt x="190500" y="326231"/>
                  </a:cubicBezTo>
                  <a:lnTo>
                    <a:pt x="188119" y="319087"/>
                  </a:lnTo>
                  <a:cubicBezTo>
                    <a:pt x="187325" y="316706"/>
                    <a:pt x="186347" y="314379"/>
                    <a:pt x="185738" y="311944"/>
                  </a:cubicBezTo>
                  <a:cubicBezTo>
                    <a:pt x="184973" y="308886"/>
                    <a:pt x="182685" y="298696"/>
                    <a:pt x="180975" y="295275"/>
                  </a:cubicBezTo>
                  <a:cubicBezTo>
                    <a:pt x="179695" y="292715"/>
                    <a:pt x="177493" y="290691"/>
                    <a:pt x="176213" y="288131"/>
                  </a:cubicBezTo>
                  <a:cubicBezTo>
                    <a:pt x="173493" y="282690"/>
                    <a:pt x="173699" y="271859"/>
                    <a:pt x="171450" y="269081"/>
                  </a:cubicBezTo>
                  <a:cubicBezTo>
                    <a:pt x="169201" y="266303"/>
                    <a:pt x="163513" y="273843"/>
                    <a:pt x="162719" y="271462"/>
                  </a:cubicBezTo>
                  <a:cubicBezTo>
                    <a:pt x="149225" y="271065"/>
                    <a:pt x="106495" y="266303"/>
                    <a:pt x="90488" y="266700"/>
                  </a:cubicBezTo>
                  <a:cubicBezTo>
                    <a:pt x="74481" y="267097"/>
                    <a:pt x="76597" y="273447"/>
                    <a:pt x="66675" y="273844"/>
                  </a:cubicBezTo>
                  <a:cubicBezTo>
                    <a:pt x="56753" y="274241"/>
                    <a:pt x="41053" y="272867"/>
                    <a:pt x="30957" y="269081"/>
                  </a:cubicBezTo>
                  <a:cubicBezTo>
                    <a:pt x="27633" y="267835"/>
                    <a:pt x="24728" y="265637"/>
                    <a:pt x="21432" y="264319"/>
                  </a:cubicBezTo>
                  <a:cubicBezTo>
                    <a:pt x="16771" y="262455"/>
                    <a:pt x="7144" y="259556"/>
                    <a:pt x="7144" y="259556"/>
                  </a:cubicBezTo>
                  <a:lnTo>
                    <a:pt x="2382" y="245269"/>
                  </a:lnTo>
                  <a:lnTo>
                    <a:pt x="0" y="238125"/>
                  </a:lnTo>
                  <a:cubicBezTo>
                    <a:pt x="794" y="232569"/>
                    <a:pt x="-128" y="226476"/>
                    <a:pt x="2382" y="221456"/>
                  </a:cubicBezTo>
                  <a:cubicBezTo>
                    <a:pt x="4157" y="217906"/>
                    <a:pt x="8677" y="216619"/>
                    <a:pt x="11907" y="214312"/>
                  </a:cubicBezTo>
                  <a:cubicBezTo>
                    <a:pt x="19447" y="208926"/>
                    <a:pt x="20790" y="209079"/>
                    <a:pt x="28575" y="202406"/>
                  </a:cubicBezTo>
                  <a:cubicBezTo>
                    <a:pt x="31132" y="200214"/>
                    <a:pt x="33338" y="197643"/>
                    <a:pt x="35719" y="195262"/>
                  </a:cubicBezTo>
                  <a:cubicBezTo>
                    <a:pt x="36513" y="192881"/>
                    <a:pt x="36978" y="190364"/>
                    <a:pt x="38100" y="188119"/>
                  </a:cubicBezTo>
                  <a:cubicBezTo>
                    <a:pt x="39380" y="185559"/>
                    <a:pt x="42604" y="183825"/>
                    <a:pt x="42863" y="180975"/>
                  </a:cubicBezTo>
                  <a:cubicBezTo>
                    <a:pt x="44244" y="165791"/>
                    <a:pt x="43965" y="162476"/>
                    <a:pt x="33338" y="157162"/>
                  </a:cubicBezTo>
                  <a:cubicBezTo>
                    <a:pt x="31093" y="156039"/>
                    <a:pt x="28575" y="155575"/>
                    <a:pt x="26194" y="154781"/>
                  </a:cubicBezTo>
                  <a:cubicBezTo>
                    <a:pt x="20748" y="138442"/>
                    <a:pt x="27183" y="158734"/>
                    <a:pt x="21432" y="135731"/>
                  </a:cubicBezTo>
                  <a:cubicBezTo>
                    <a:pt x="20823" y="133296"/>
                    <a:pt x="19844" y="130968"/>
                    <a:pt x="19050" y="128587"/>
                  </a:cubicBezTo>
                  <a:cubicBezTo>
                    <a:pt x="19844" y="122237"/>
                    <a:pt x="18833" y="115385"/>
                    <a:pt x="21432" y="109537"/>
                  </a:cubicBezTo>
                  <a:cubicBezTo>
                    <a:pt x="22451" y="107244"/>
                    <a:pt x="26615" y="108724"/>
                    <a:pt x="28575" y="107156"/>
                  </a:cubicBezTo>
                  <a:cubicBezTo>
                    <a:pt x="43961" y="94847"/>
                    <a:pt x="22528" y="103615"/>
                    <a:pt x="40482" y="97631"/>
                  </a:cubicBezTo>
                  <a:lnTo>
                    <a:pt x="54769" y="88106"/>
                  </a:lnTo>
                  <a:lnTo>
                    <a:pt x="61913" y="83344"/>
                  </a:lnTo>
                  <a:cubicBezTo>
                    <a:pt x="63500" y="78581"/>
                    <a:pt x="66457" y="74071"/>
                    <a:pt x="66675" y="69056"/>
                  </a:cubicBezTo>
                  <a:cubicBezTo>
                    <a:pt x="67469" y="50800"/>
                    <a:pt x="63940" y="31830"/>
                    <a:pt x="69057" y="14287"/>
                  </a:cubicBezTo>
                  <a:cubicBezTo>
                    <a:pt x="70409" y="9652"/>
                    <a:pt x="78610" y="12853"/>
                    <a:pt x="83344" y="11906"/>
                  </a:cubicBezTo>
                  <a:cubicBezTo>
                    <a:pt x="86553" y="11264"/>
                    <a:pt x="89649" y="10110"/>
                    <a:pt x="92869" y="9525"/>
                  </a:cubicBezTo>
                  <a:cubicBezTo>
                    <a:pt x="98391" y="8521"/>
                    <a:pt x="104016" y="8148"/>
                    <a:pt x="109538" y="7144"/>
                  </a:cubicBezTo>
                  <a:cubicBezTo>
                    <a:pt x="112758" y="6558"/>
                    <a:pt x="115928" y="5702"/>
                    <a:pt x="119063" y="4762"/>
                  </a:cubicBezTo>
                  <a:cubicBezTo>
                    <a:pt x="123871" y="3319"/>
                    <a:pt x="133350" y="0"/>
                    <a:pt x="133350" y="0"/>
                  </a:cubicBezTo>
                  <a:cubicBezTo>
                    <a:pt x="152400" y="794"/>
                    <a:pt x="171693" y="-753"/>
                    <a:pt x="190500" y="2381"/>
                  </a:cubicBezTo>
                  <a:cubicBezTo>
                    <a:pt x="196146" y="3322"/>
                    <a:pt x="199358" y="10096"/>
                    <a:pt x="204788" y="11906"/>
                  </a:cubicBezTo>
                  <a:lnTo>
                    <a:pt x="211932" y="14287"/>
                  </a:lnTo>
                  <a:cubicBezTo>
                    <a:pt x="214313" y="15875"/>
                    <a:pt x="216515" y="17770"/>
                    <a:pt x="219075" y="19050"/>
                  </a:cubicBezTo>
                  <a:cubicBezTo>
                    <a:pt x="221320" y="20173"/>
                    <a:pt x="224827" y="19342"/>
                    <a:pt x="226219" y="21431"/>
                  </a:cubicBezTo>
                  <a:cubicBezTo>
                    <a:pt x="228464" y="24798"/>
                    <a:pt x="227618" y="29411"/>
                    <a:pt x="228600" y="33337"/>
                  </a:cubicBezTo>
                  <a:cubicBezTo>
                    <a:pt x="229209" y="35772"/>
                    <a:pt x="230373" y="38046"/>
                    <a:pt x="230982" y="40481"/>
                  </a:cubicBezTo>
                  <a:cubicBezTo>
                    <a:pt x="232340" y="45914"/>
                    <a:pt x="233023" y="54089"/>
                    <a:pt x="235744" y="59531"/>
                  </a:cubicBezTo>
                  <a:cubicBezTo>
                    <a:pt x="237024" y="62091"/>
                    <a:pt x="238919" y="64294"/>
                    <a:pt x="240507" y="66675"/>
                  </a:cubicBezTo>
                  <a:cubicBezTo>
                    <a:pt x="241301" y="69056"/>
                    <a:pt x="241113" y="72044"/>
                    <a:pt x="242888" y="73819"/>
                  </a:cubicBezTo>
                  <a:cubicBezTo>
                    <a:pt x="244663" y="75594"/>
                    <a:pt x="247547" y="75845"/>
                    <a:pt x="250032" y="76200"/>
                  </a:cubicBezTo>
                  <a:cubicBezTo>
                    <a:pt x="258711" y="77440"/>
                    <a:pt x="267494" y="77787"/>
                    <a:pt x="276225" y="78581"/>
                  </a:cubicBezTo>
                  <a:cubicBezTo>
                    <a:pt x="278606" y="79375"/>
                    <a:pt x="280955" y="80272"/>
                    <a:pt x="283369" y="80962"/>
                  </a:cubicBezTo>
                  <a:cubicBezTo>
                    <a:pt x="304300" y="86943"/>
                    <a:pt x="282909" y="80016"/>
                    <a:pt x="300038" y="85725"/>
                  </a:cubicBezTo>
                  <a:cubicBezTo>
                    <a:pt x="300832" y="88106"/>
                    <a:pt x="301875" y="90419"/>
                    <a:pt x="302419" y="92869"/>
                  </a:cubicBezTo>
                  <a:cubicBezTo>
                    <a:pt x="303466" y="97582"/>
                    <a:pt x="301994" y="103227"/>
                    <a:pt x="304800" y="107156"/>
                  </a:cubicBezTo>
                  <a:cubicBezTo>
                    <a:pt x="306702" y="109819"/>
                    <a:pt x="311178" y="108638"/>
                    <a:pt x="314325" y="109537"/>
                  </a:cubicBezTo>
                  <a:cubicBezTo>
                    <a:pt x="316739" y="110227"/>
                    <a:pt x="319088" y="111125"/>
                    <a:pt x="321469" y="111919"/>
                  </a:cubicBezTo>
                  <a:cubicBezTo>
                    <a:pt x="325763" y="116212"/>
                    <a:pt x="330887" y="120401"/>
                    <a:pt x="333375" y="126206"/>
                  </a:cubicBezTo>
                  <a:cubicBezTo>
                    <a:pt x="344682" y="152589"/>
                    <a:pt x="320761" y="113236"/>
                    <a:pt x="345282" y="150019"/>
                  </a:cubicBezTo>
                  <a:cubicBezTo>
                    <a:pt x="346869" y="152400"/>
                    <a:pt x="347182" y="157162"/>
                    <a:pt x="350044" y="157162"/>
                  </a:cubicBezTo>
                  <a:lnTo>
                    <a:pt x="357188" y="159544"/>
                  </a:lnTo>
                  <a:close/>
                </a:path>
              </a:pathLst>
            </a:custGeom>
            <a:solidFill>
              <a:schemeClr val="accent4">
                <a:lumMod val="25000"/>
              </a:schemeClr>
            </a:solidFill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2" name="Forma livre 481"/>
            <p:cNvSpPr/>
            <p:nvPr/>
          </p:nvSpPr>
          <p:spPr>
            <a:xfrm>
              <a:off x="8005568" y="3554228"/>
              <a:ext cx="379483" cy="296607"/>
            </a:xfrm>
            <a:custGeom>
              <a:avLst/>
              <a:gdLst>
                <a:gd name="connsiteX0" fmla="*/ 71438 w 569119"/>
                <a:gd name="connsiteY0" fmla="*/ 564 h 452956"/>
                <a:gd name="connsiteX1" fmla="*/ 76200 w 569119"/>
                <a:gd name="connsiteY1" fmla="*/ 12470 h 452956"/>
                <a:gd name="connsiteX2" fmla="*/ 78582 w 569119"/>
                <a:gd name="connsiteY2" fmla="*/ 19614 h 452956"/>
                <a:gd name="connsiteX3" fmla="*/ 76200 w 569119"/>
                <a:gd name="connsiteY3" fmla="*/ 52951 h 452956"/>
                <a:gd name="connsiteX4" fmla="*/ 71438 w 569119"/>
                <a:gd name="connsiteY4" fmla="*/ 67239 h 452956"/>
                <a:gd name="connsiteX5" fmla="*/ 64294 w 569119"/>
                <a:gd name="connsiteY5" fmla="*/ 88670 h 452956"/>
                <a:gd name="connsiteX6" fmla="*/ 57150 w 569119"/>
                <a:gd name="connsiteY6" fmla="*/ 110101 h 452956"/>
                <a:gd name="connsiteX7" fmla="*/ 54769 w 569119"/>
                <a:gd name="connsiteY7" fmla="*/ 117245 h 452956"/>
                <a:gd name="connsiteX8" fmla="*/ 50007 w 569119"/>
                <a:gd name="connsiteY8" fmla="*/ 124389 h 452956"/>
                <a:gd name="connsiteX9" fmla="*/ 47625 w 569119"/>
                <a:gd name="connsiteY9" fmla="*/ 131533 h 452956"/>
                <a:gd name="connsiteX10" fmla="*/ 28575 w 569119"/>
                <a:gd name="connsiteY10" fmla="*/ 164870 h 452956"/>
                <a:gd name="connsiteX11" fmla="*/ 23813 w 569119"/>
                <a:gd name="connsiteY11" fmla="*/ 179158 h 452956"/>
                <a:gd name="connsiteX12" fmla="*/ 21432 w 569119"/>
                <a:gd name="connsiteY12" fmla="*/ 186301 h 452956"/>
                <a:gd name="connsiteX13" fmla="*/ 19050 w 569119"/>
                <a:gd name="connsiteY13" fmla="*/ 195826 h 452956"/>
                <a:gd name="connsiteX14" fmla="*/ 14288 w 569119"/>
                <a:gd name="connsiteY14" fmla="*/ 212495 h 452956"/>
                <a:gd name="connsiteX15" fmla="*/ 11907 w 569119"/>
                <a:gd name="connsiteY15" fmla="*/ 252976 h 452956"/>
                <a:gd name="connsiteX16" fmla="*/ 7144 w 569119"/>
                <a:gd name="connsiteY16" fmla="*/ 260120 h 452956"/>
                <a:gd name="connsiteX17" fmla="*/ 4763 w 569119"/>
                <a:gd name="connsiteY17" fmla="*/ 267264 h 452956"/>
                <a:gd name="connsiteX18" fmla="*/ 2382 w 569119"/>
                <a:gd name="connsiteY18" fmla="*/ 410139 h 452956"/>
                <a:gd name="connsiteX19" fmla="*/ 0 w 569119"/>
                <a:gd name="connsiteY19" fmla="*/ 419664 h 452956"/>
                <a:gd name="connsiteX20" fmla="*/ 2382 w 569119"/>
                <a:gd name="connsiteY20" fmla="*/ 450620 h 452956"/>
                <a:gd name="connsiteX21" fmla="*/ 19050 w 569119"/>
                <a:gd name="connsiteY21" fmla="*/ 448239 h 452956"/>
                <a:gd name="connsiteX22" fmla="*/ 200025 w 569119"/>
                <a:gd name="connsiteY22" fmla="*/ 443476 h 452956"/>
                <a:gd name="connsiteX23" fmla="*/ 204788 w 569119"/>
                <a:gd name="connsiteY23" fmla="*/ 429189 h 452956"/>
                <a:gd name="connsiteX24" fmla="*/ 209550 w 569119"/>
                <a:gd name="connsiteY24" fmla="*/ 422045 h 452956"/>
                <a:gd name="connsiteX25" fmla="*/ 214313 w 569119"/>
                <a:gd name="connsiteY25" fmla="*/ 407758 h 452956"/>
                <a:gd name="connsiteX26" fmla="*/ 223838 w 569119"/>
                <a:gd name="connsiteY26" fmla="*/ 400614 h 452956"/>
                <a:gd name="connsiteX27" fmla="*/ 242888 w 569119"/>
                <a:gd name="connsiteY27" fmla="*/ 395851 h 452956"/>
                <a:gd name="connsiteX28" fmla="*/ 257175 w 569119"/>
                <a:gd name="connsiteY28" fmla="*/ 388708 h 452956"/>
                <a:gd name="connsiteX29" fmla="*/ 283369 w 569119"/>
                <a:gd name="connsiteY29" fmla="*/ 379183 h 452956"/>
                <a:gd name="connsiteX30" fmla="*/ 297657 w 569119"/>
                <a:gd name="connsiteY30" fmla="*/ 374420 h 452956"/>
                <a:gd name="connsiteX31" fmla="*/ 304800 w 569119"/>
                <a:gd name="connsiteY31" fmla="*/ 372039 h 452956"/>
                <a:gd name="connsiteX32" fmla="*/ 314325 w 569119"/>
                <a:gd name="connsiteY32" fmla="*/ 369658 h 452956"/>
                <a:gd name="connsiteX33" fmla="*/ 328613 w 569119"/>
                <a:gd name="connsiteY33" fmla="*/ 360133 h 452956"/>
                <a:gd name="connsiteX34" fmla="*/ 330994 w 569119"/>
                <a:gd name="connsiteY34" fmla="*/ 352989 h 452956"/>
                <a:gd name="connsiteX35" fmla="*/ 359569 w 569119"/>
                <a:gd name="connsiteY35" fmla="*/ 345845 h 452956"/>
                <a:gd name="connsiteX36" fmla="*/ 402432 w 569119"/>
                <a:gd name="connsiteY36" fmla="*/ 348226 h 452956"/>
                <a:gd name="connsiteX37" fmla="*/ 411957 w 569119"/>
                <a:gd name="connsiteY37" fmla="*/ 355370 h 452956"/>
                <a:gd name="connsiteX38" fmla="*/ 419100 w 569119"/>
                <a:gd name="connsiteY38" fmla="*/ 357751 h 452956"/>
                <a:gd name="connsiteX39" fmla="*/ 428625 w 569119"/>
                <a:gd name="connsiteY39" fmla="*/ 364895 h 452956"/>
                <a:gd name="connsiteX40" fmla="*/ 435769 w 569119"/>
                <a:gd name="connsiteY40" fmla="*/ 369658 h 452956"/>
                <a:gd name="connsiteX41" fmla="*/ 469107 w 569119"/>
                <a:gd name="connsiteY41" fmla="*/ 393470 h 452956"/>
                <a:gd name="connsiteX42" fmla="*/ 476250 w 569119"/>
                <a:gd name="connsiteY42" fmla="*/ 395851 h 452956"/>
                <a:gd name="connsiteX43" fmla="*/ 492919 w 569119"/>
                <a:gd name="connsiteY43" fmla="*/ 407758 h 452956"/>
                <a:gd name="connsiteX44" fmla="*/ 507207 w 569119"/>
                <a:gd name="connsiteY44" fmla="*/ 417283 h 452956"/>
                <a:gd name="connsiteX45" fmla="*/ 526257 w 569119"/>
                <a:gd name="connsiteY45" fmla="*/ 433951 h 452956"/>
                <a:gd name="connsiteX46" fmla="*/ 540544 w 569119"/>
                <a:gd name="connsiteY46" fmla="*/ 438714 h 452956"/>
                <a:gd name="connsiteX47" fmla="*/ 547688 w 569119"/>
                <a:gd name="connsiteY47" fmla="*/ 445858 h 452956"/>
                <a:gd name="connsiteX48" fmla="*/ 550069 w 569119"/>
                <a:gd name="connsiteY48" fmla="*/ 438714 h 452956"/>
                <a:gd name="connsiteX49" fmla="*/ 559594 w 569119"/>
                <a:gd name="connsiteY49" fmla="*/ 412520 h 452956"/>
                <a:gd name="connsiteX50" fmla="*/ 561975 w 569119"/>
                <a:gd name="connsiteY50" fmla="*/ 402995 h 452956"/>
                <a:gd name="connsiteX51" fmla="*/ 564357 w 569119"/>
                <a:gd name="connsiteY51" fmla="*/ 395851 h 452956"/>
                <a:gd name="connsiteX52" fmla="*/ 569119 w 569119"/>
                <a:gd name="connsiteY52" fmla="*/ 269645 h 452956"/>
                <a:gd name="connsiteX53" fmla="*/ 545307 w 569119"/>
                <a:gd name="connsiteY53" fmla="*/ 262501 h 452956"/>
                <a:gd name="connsiteX54" fmla="*/ 531019 w 569119"/>
                <a:gd name="connsiteY54" fmla="*/ 257739 h 452956"/>
                <a:gd name="connsiteX55" fmla="*/ 523875 w 569119"/>
                <a:gd name="connsiteY55" fmla="*/ 255358 h 452956"/>
                <a:gd name="connsiteX56" fmla="*/ 509588 w 569119"/>
                <a:gd name="connsiteY56" fmla="*/ 250595 h 452956"/>
                <a:gd name="connsiteX57" fmla="*/ 500063 w 569119"/>
                <a:gd name="connsiteY57" fmla="*/ 248214 h 452956"/>
                <a:gd name="connsiteX58" fmla="*/ 478632 w 569119"/>
                <a:gd name="connsiteY58" fmla="*/ 241070 h 452956"/>
                <a:gd name="connsiteX59" fmla="*/ 471488 w 569119"/>
                <a:gd name="connsiteY59" fmla="*/ 238689 h 452956"/>
                <a:gd name="connsiteX60" fmla="*/ 457200 w 569119"/>
                <a:gd name="connsiteY60" fmla="*/ 229164 h 452956"/>
                <a:gd name="connsiteX61" fmla="*/ 435769 w 569119"/>
                <a:gd name="connsiteY61" fmla="*/ 217258 h 452956"/>
                <a:gd name="connsiteX62" fmla="*/ 421482 w 569119"/>
                <a:gd name="connsiteY62" fmla="*/ 207733 h 452956"/>
                <a:gd name="connsiteX63" fmla="*/ 407194 w 569119"/>
                <a:gd name="connsiteY63" fmla="*/ 200589 h 452956"/>
                <a:gd name="connsiteX64" fmla="*/ 390525 w 569119"/>
                <a:gd name="connsiteY64" fmla="*/ 193445 h 452956"/>
                <a:gd name="connsiteX65" fmla="*/ 381000 w 569119"/>
                <a:gd name="connsiteY65" fmla="*/ 186301 h 452956"/>
                <a:gd name="connsiteX66" fmla="*/ 366713 w 569119"/>
                <a:gd name="connsiteY66" fmla="*/ 181539 h 452956"/>
                <a:gd name="connsiteX67" fmla="*/ 345282 w 569119"/>
                <a:gd name="connsiteY67" fmla="*/ 172014 h 452956"/>
                <a:gd name="connsiteX68" fmla="*/ 338138 w 569119"/>
                <a:gd name="connsiteY68" fmla="*/ 169633 h 452956"/>
                <a:gd name="connsiteX69" fmla="*/ 330994 w 569119"/>
                <a:gd name="connsiteY69" fmla="*/ 167251 h 452956"/>
                <a:gd name="connsiteX70" fmla="*/ 316707 w 569119"/>
                <a:gd name="connsiteY70" fmla="*/ 155345 h 452956"/>
                <a:gd name="connsiteX71" fmla="*/ 302419 w 569119"/>
                <a:gd name="connsiteY71" fmla="*/ 145820 h 452956"/>
                <a:gd name="connsiteX72" fmla="*/ 288132 w 569119"/>
                <a:gd name="connsiteY72" fmla="*/ 136295 h 452956"/>
                <a:gd name="connsiteX73" fmla="*/ 271463 w 569119"/>
                <a:gd name="connsiteY73" fmla="*/ 124389 h 452956"/>
                <a:gd name="connsiteX74" fmla="*/ 254794 w 569119"/>
                <a:gd name="connsiteY74" fmla="*/ 119626 h 452956"/>
                <a:gd name="connsiteX75" fmla="*/ 247650 w 569119"/>
                <a:gd name="connsiteY75" fmla="*/ 117245 h 452956"/>
                <a:gd name="connsiteX76" fmla="*/ 233363 w 569119"/>
                <a:gd name="connsiteY76" fmla="*/ 110101 h 452956"/>
                <a:gd name="connsiteX77" fmla="*/ 216694 w 569119"/>
                <a:gd name="connsiteY77" fmla="*/ 100576 h 452956"/>
                <a:gd name="connsiteX78" fmla="*/ 207169 w 569119"/>
                <a:gd name="connsiteY78" fmla="*/ 98195 h 452956"/>
                <a:gd name="connsiteX79" fmla="*/ 192882 w 569119"/>
                <a:gd name="connsiteY79" fmla="*/ 93433 h 452956"/>
                <a:gd name="connsiteX80" fmla="*/ 178594 w 569119"/>
                <a:gd name="connsiteY80" fmla="*/ 81526 h 452956"/>
                <a:gd name="connsiteX81" fmla="*/ 171450 w 569119"/>
                <a:gd name="connsiteY81" fmla="*/ 79145 h 452956"/>
                <a:gd name="connsiteX82" fmla="*/ 157163 w 569119"/>
                <a:gd name="connsiteY82" fmla="*/ 69620 h 452956"/>
                <a:gd name="connsiteX83" fmla="*/ 150019 w 569119"/>
                <a:gd name="connsiteY83" fmla="*/ 64858 h 452956"/>
                <a:gd name="connsiteX84" fmla="*/ 145257 w 569119"/>
                <a:gd name="connsiteY84" fmla="*/ 57714 h 452956"/>
                <a:gd name="connsiteX85" fmla="*/ 130969 w 569119"/>
                <a:gd name="connsiteY85" fmla="*/ 48189 h 452956"/>
                <a:gd name="connsiteX86" fmla="*/ 123825 w 569119"/>
                <a:gd name="connsiteY86" fmla="*/ 43426 h 452956"/>
                <a:gd name="connsiteX87" fmla="*/ 109538 w 569119"/>
                <a:gd name="connsiteY87" fmla="*/ 38664 h 452956"/>
                <a:gd name="connsiteX88" fmla="*/ 95250 w 569119"/>
                <a:gd name="connsiteY88" fmla="*/ 33901 h 452956"/>
                <a:gd name="connsiteX89" fmla="*/ 88107 w 569119"/>
                <a:gd name="connsiteY89" fmla="*/ 31520 h 452956"/>
                <a:gd name="connsiteX90" fmla="*/ 71438 w 569119"/>
                <a:gd name="connsiteY90" fmla="*/ 564 h 452956"/>
                <a:gd name="connsiteX0" fmla="*/ 71489 w 569170"/>
                <a:gd name="connsiteY0" fmla="*/ 564 h 452956"/>
                <a:gd name="connsiteX1" fmla="*/ 76251 w 569170"/>
                <a:gd name="connsiteY1" fmla="*/ 12470 h 452956"/>
                <a:gd name="connsiteX2" fmla="*/ 78633 w 569170"/>
                <a:gd name="connsiteY2" fmla="*/ 19614 h 452956"/>
                <a:gd name="connsiteX3" fmla="*/ 76251 w 569170"/>
                <a:gd name="connsiteY3" fmla="*/ 52951 h 452956"/>
                <a:gd name="connsiteX4" fmla="*/ 71489 w 569170"/>
                <a:gd name="connsiteY4" fmla="*/ 67239 h 452956"/>
                <a:gd name="connsiteX5" fmla="*/ 64345 w 569170"/>
                <a:gd name="connsiteY5" fmla="*/ 88670 h 452956"/>
                <a:gd name="connsiteX6" fmla="*/ 57201 w 569170"/>
                <a:gd name="connsiteY6" fmla="*/ 110101 h 452956"/>
                <a:gd name="connsiteX7" fmla="*/ 54820 w 569170"/>
                <a:gd name="connsiteY7" fmla="*/ 117245 h 452956"/>
                <a:gd name="connsiteX8" fmla="*/ 50058 w 569170"/>
                <a:gd name="connsiteY8" fmla="*/ 124389 h 452956"/>
                <a:gd name="connsiteX9" fmla="*/ 47676 w 569170"/>
                <a:gd name="connsiteY9" fmla="*/ 131533 h 452956"/>
                <a:gd name="connsiteX10" fmla="*/ 28626 w 569170"/>
                <a:gd name="connsiteY10" fmla="*/ 164870 h 452956"/>
                <a:gd name="connsiteX11" fmla="*/ 23864 w 569170"/>
                <a:gd name="connsiteY11" fmla="*/ 179158 h 452956"/>
                <a:gd name="connsiteX12" fmla="*/ 21483 w 569170"/>
                <a:gd name="connsiteY12" fmla="*/ 186301 h 452956"/>
                <a:gd name="connsiteX13" fmla="*/ 19101 w 569170"/>
                <a:gd name="connsiteY13" fmla="*/ 195826 h 452956"/>
                <a:gd name="connsiteX14" fmla="*/ 14339 w 569170"/>
                <a:gd name="connsiteY14" fmla="*/ 212495 h 452956"/>
                <a:gd name="connsiteX15" fmla="*/ 11958 w 569170"/>
                <a:gd name="connsiteY15" fmla="*/ 252976 h 452956"/>
                <a:gd name="connsiteX16" fmla="*/ 7195 w 569170"/>
                <a:gd name="connsiteY16" fmla="*/ 260120 h 452956"/>
                <a:gd name="connsiteX17" fmla="*/ 4814 w 569170"/>
                <a:gd name="connsiteY17" fmla="*/ 267264 h 452956"/>
                <a:gd name="connsiteX18" fmla="*/ 51 w 569170"/>
                <a:gd name="connsiteY18" fmla="*/ 419664 h 452956"/>
                <a:gd name="connsiteX19" fmla="*/ 2433 w 569170"/>
                <a:gd name="connsiteY19" fmla="*/ 450620 h 452956"/>
                <a:gd name="connsiteX20" fmla="*/ 19101 w 569170"/>
                <a:gd name="connsiteY20" fmla="*/ 448239 h 452956"/>
                <a:gd name="connsiteX21" fmla="*/ 200076 w 569170"/>
                <a:gd name="connsiteY21" fmla="*/ 443476 h 452956"/>
                <a:gd name="connsiteX22" fmla="*/ 204839 w 569170"/>
                <a:gd name="connsiteY22" fmla="*/ 429189 h 452956"/>
                <a:gd name="connsiteX23" fmla="*/ 209601 w 569170"/>
                <a:gd name="connsiteY23" fmla="*/ 422045 h 452956"/>
                <a:gd name="connsiteX24" fmla="*/ 214364 w 569170"/>
                <a:gd name="connsiteY24" fmla="*/ 407758 h 452956"/>
                <a:gd name="connsiteX25" fmla="*/ 223889 w 569170"/>
                <a:gd name="connsiteY25" fmla="*/ 400614 h 452956"/>
                <a:gd name="connsiteX26" fmla="*/ 242939 w 569170"/>
                <a:gd name="connsiteY26" fmla="*/ 395851 h 452956"/>
                <a:gd name="connsiteX27" fmla="*/ 257226 w 569170"/>
                <a:gd name="connsiteY27" fmla="*/ 388708 h 452956"/>
                <a:gd name="connsiteX28" fmla="*/ 283420 w 569170"/>
                <a:gd name="connsiteY28" fmla="*/ 379183 h 452956"/>
                <a:gd name="connsiteX29" fmla="*/ 297708 w 569170"/>
                <a:gd name="connsiteY29" fmla="*/ 374420 h 452956"/>
                <a:gd name="connsiteX30" fmla="*/ 304851 w 569170"/>
                <a:gd name="connsiteY30" fmla="*/ 372039 h 452956"/>
                <a:gd name="connsiteX31" fmla="*/ 314376 w 569170"/>
                <a:gd name="connsiteY31" fmla="*/ 369658 h 452956"/>
                <a:gd name="connsiteX32" fmla="*/ 328664 w 569170"/>
                <a:gd name="connsiteY32" fmla="*/ 360133 h 452956"/>
                <a:gd name="connsiteX33" fmla="*/ 331045 w 569170"/>
                <a:gd name="connsiteY33" fmla="*/ 352989 h 452956"/>
                <a:gd name="connsiteX34" fmla="*/ 359620 w 569170"/>
                <a:gd name="connsiteY34" fmla="*/ 345845 h 452956"/>
                <a:gd name="connsiteX35" fmla="*/ 402483 w 569170"/>
                <a:gd name="connsiteY35" fmla="*/ 348226 h 452956"/>
                <a:gd name="connsiteX36" fmla="*/ 412008 w 569170"/>
                <a:gd name="connsiteY36" fmla="*/ 355370 h 452956"/>
                <a:gd name="connsiteX37" fmla="*/ 419151 w 569170"/>
                <a:gd name="connsiteY37" fmla="*/ 357751 h 452956"/>
                <a:gd name="connsiteX38" fmla="*/ 428676 w 569170"/>
                <a:gd name="connsiteY38" fmla="*/ 364895 h 452956"/>
                <a:gd name="connsiteX39" fmla="*/ 435820 w 569170"/>
                <a:gd name="connsiteY39" fmla="*/ 369658 h 452956"/>
                <a:gd name="connsiteX40" fmla="*/ 469158 w 569170"/>
                <a:gd name="connsiteY40" fmla="*/ 393470 h 452956"/>
                <a:gd name="connsiteX41" fmla="*/ 476301 w 569170"/>
                <a:gd name="connsiteY41" fmla="*/ 395851 h 452956"/>
                <a:gd name="connsiteX42" fmla="*/ 492970 w 569170"/>
                <a:gd name="connsiteY42" fmla="*/ 407758 h 452956"/>
                <a:gd name="connsiteX43" fmla="*/ 507258 w 569170"/>
                <a:gd name="connsiteY43" fmla="*/ 417283 h 452956"/>
                <a:gd name="connsiteX44" fmla="*/ 526308 w 569170"/>
                <a:gd name="connsiteY44" fmla="*/ 433951 h 452956"/>
                <a:gd name="connsiteX45" fmla="*/ 540595 w 569170"/>
                <a:gd name="connsiteY45" fmla="*/ 438714 h 452956"/>
                <a:gd name="connsiteX46" fmla="*/ 547739 w 569170"/>
                <a:gd name="connsiteY46" fmla="*/ 445858 h 452956"/>
                <a:gd name="connsiteX47" fmla="*/ 550120 w 569170"/>
                <a:gd name="connsiteY47" fmla="*/ 438714 h 452956"/>
                <a:gd name="connsiteX48" fmla="*/ 559645 w 569170"/>
                <a:gd name="connsiteY48" fmla="*/ 412520 h 452956"/>
                <a:gd name="connsiteX49" fmla="*/ 562026 w 569170"/>
                <a:gd name="connsiteY49" fmla="*/ 402995 h 452956"/>
                <a:gd name="connsiteX50" fmla="*/ 564408 w 569170"/>
                <a:gd name="connsiteY50" fmla="*/ 395851 h 452956"/>
                <a:gd name="connsiteX51" fmla="*/ 569170 w 569170"/>
                <a:gd name="connsiteY51" fmla="*/ 269645 h 452956"/>
                <a:gd name="connsiteX52" fmla="*/ 545358 w 569170"/>
                <a:gd name="connsiteY52" fmla="*/ 262501 h 452956"/>
                <a:gd name="connsiteX53" fmla="*/ 531070 w 569170"/>
                <a:gd name="connsiteY53" fmla="*/ 257739 h 452956"/>
                <a:gd name="connsiteX54" fmla="*/ 523926 w 569170"/>
                <a:gd name="connsiteY54" fmla="*/ 255358 h 452956"/>
                <a:gd name="connsiteX55" fmla="*/ 509639 w 569170"/>
                <a:gd name="connsiteY55" fmla="*/ 250595 h 452956"/>
                <a:gd name="connsiteX56" fmla="*/ 500114 w 569170"/>
                <a:gd name="connsiteY56" fmla="*/ 248214 h 452956"/>
                <a:gd name="connsiteX57" fmla="*/ 478683 w 569170"/>
                <a:gd name="connsiteY57" fmla="*/ 241070 h 452956"/>
                <a:gd name="connsiteX58" fmla="*/ 471539 w 569170"/>
                <a:gd name="connsiteY58" fmla="*/ 238689 h 452956"/>
                <a:gd name="connsiteX59" fmla="*/ 457251 w 569170"/>
                <a:gd name="connsiteY59" fmla="*/ 229164 h 452956"/>
                <a:gd name="connsiteX60" fmla="*/ 435820 w 569170"/>
                <a:gd name="connsiteY60" fmla="*/ 217258 h 452956"/>
                <a:gd name="connsiteX61" fmla="*/ 421533 w 569170"/>
                <a:gd name="connsiteY61" fmla="*/ 207733 h 452956"/>
                <a:gd name="connsiteX62" fmla="*/ 407245 w 569170"/>
                <a:gd name="connsiteY62" fmla="*/ 200589 h 452956"/>
                <a:gd name="connsiteX63" fmla="*/ 390576 w 569170"/>
                <a:gd name="connsiteY63" fmla="*/ 193445 h 452956"/>
                <a:gd name="connsiteX64" fmla="*/ 381051 w 569170"/>
                <a:gd name="connsiteY64" fmla="*/ 186301 h 452956"/>
                <a:gd name="connsiteX65" fmla="*/ 366764 w 569170"/>
                <a:gd name="connsiteY65" fmla="*/ 181539 h 452956"/>
                <a:gd name="connsiteX66" fmla="*/ 345333 w 569170"/>
                <a:gd name="connsiteY66" fmla="*/ 172014 h 452956"/>
                <a:gd name="connsiteX67" fmla="*/ 338189 w 569170"/>
                <a:gd name="connsiteY67" fmla="*/ 169633 h 452956"/>
                <a:gd name="connsiteX68" fmla="*/ 331045 w 569170"/>
                <a:gd name="connsiteY68" fmla="*/ 167251 h 452956"/>
                <a:gd name="connsiteX69" fmla="*/ 316758 w 569170"/>
                <a:gd name="connsiteY69" fmla="*/ 155345 h 452956"/>
                <a:gd name="connsiteX70" fmla="*/ 302470 w 569170"/>
                <a:gd name="connsiteY70" fmla="*/ 145820 h 452956"/>
                <a:gd name="connsiteX71" fmla="*/ 288183 w 569170"/>
                <a:gd name="connsiteY71" fmla="*/ 136295 h 452956"/>
                <a:gd name="connsiteX72" fmla="*/ 271514 w 569170"/>
                <a:gd name="connsiteY72" fmla="*/ 124389 h 452956"/>
                <a:gd name="connsiteX73" fmla="*/ 254845 w 569170"/>
                <a:gd name="connsiteY73" fmla="*/ 119626 h 452956"/>
                <a:gd name="connsiteX74" fmla="*/ 247701 w 569170"/>
                <a:gd name="connsiteY74" fmla="*/ 117245 h 452956"/>
                <a:gd name="connsiteX75" fmla="*/ 233414 w 569170"/>
                <a:gd name="connsiteY75" fmla="*/ 110101 h 452956"/>
                <a:gd name="connsiteX76" fmla="*/ 216745 w 569170"/>
                <a:gd name="connsiteY76" fmla="*/ 100576 h 452956"/>
                <a:gd name="connsiteX77" fmla="*/ 207220 w 569170"/>
                <a:gd name="connsiteY77" fmla="*/ 98195 h 452956"/>
                <a:gd name="connsiteX78" fmla="*/ 192933 w 569170"/>
                <a:gd name="connsiteY78" fmla="*/ 93433 h 452956"/>
                <a:gd name="connsiteX79" fmla="*/ 178645 w 569170"/>
                <a:gd name="connsiteY79" fmla="*/ 81526 h 452956"/>
                <a:gd name="connsiteX80" fmla="*/ 171501 w 569170"/>
                <a:gd name="connsiteY80" fmla="*/ 79145 h 452956"/>
                <a:gd name="connsiteX81" fmla="*/ 157214 w 569170"/>
                <a:gd name="connsiteY81" fmla="*/ 69620 h 452956"/>
                <a:gd name="connsiteX82" fmla="*/ 150070 w 569170"/>
                <a:gd name="connsiteY82" fmla="*/ 64858 h 452956"/>
                <a:gd name="connsiteX83" fmla="*/ 145308 w 569170"/>
                <a:gd name="connsiteY83" fmla="*/ 57714 h 452956"/>
                <a:gd name="connsiteX84" fmla="*/ 131020 w 569170"/>
                <a:gd name="connsiteY84" fmla="*/ 48189 h 452956"/>
                <a:gd name="connsiteX85" fmla="*/ 123876 w 569170"/>
                <a:gd name="connsiteY85" fmla="*/ 43426 h 452956"/>
                <a:gd name="connsiteX86" fmla="*/ 109589 w 569170"/>
                <a:gd name="connsiteY86" fmla="*/ 38664 h 452956"/>
                <a:gd name="connsiteX87" fmla="*/ 95301 w 569170"/>
                <a:gd name="connsiteY87" fmla="*/ 33901 h 452956"/>
                <a:gd name="connsiteX88" fmla="*/ 88158 w 569170"/>
                <a:gd name="connsiteY88" fmla="*/ 31520 h 452956"/>
                <a:gd name="connsiteX89" fmla="*/ 71489 w 569170"/>
                <a:gd name="connsiteY89" fmla="*/ 564 h 452956"/>
                <a:gd name="connsiteX0" fmla="*/ 69808 w 567489"/>
                <a:gd name="connsiteY0" fmla="*/ 564 h 452956"/>
                <a:gd name="connsiteX1" fmla="*/ 74570 w 567489"/>
                <a:gd name="connsiteY1" fmla="*/ 12470 h 452956"/>
                <a:gd name="connsiteX2" fmla="*/ 76952 w 567489"/>
                <a:gd name="connsiteY2" fmla="*/ 19614 h 452956"/>
                <a:gd name="connsiteX3" fmla="*/ 74570 w 567489"/>
                <a:gd name="connsiteY3" fmla="*/ 52951 h 452956"/>
                <a:gd name="connsiteX4" fmla="*/ 69808 w 567489"/>
                <a:gd name="connsiteY4" fmla="*/ 67239 h 452956"/>
                <a:gd name="connsiteX5" fmla="*/ 62664 w 567489"/>
                <a:gd name="connsiteY5" fmla="*/ 88670 h 452956"/>
                <a:gd name="connsiteX6" fmla="*/ 55520 w 567489"/>
                <a:gd name="connsiteY6" fmla="*/ 110101 h 452956"/>
                <a:gd name="connsiteX7" fmla="*/ 53139 w 567489"/>
                <a:gd name="connsiteY7" fmla="*/ 117245 h 452956"/>
                <a:gd name="connsiteX8" fmla="*/ 48377 w 567489"/>
                <a:gd name="connsiteY8" fmla="*/ 124389 h 452956"/>
                <a:gd name="connsiteX9" fmla="*/ 45995 w 567489"/>
                <a:gd name="connsiteY9" fmla="*/ 131533 h 452956"/>
                <a:gd name="connsiteX10" fmla="*/ 26945 w 567489"/>
                <a:gd name="connsiteY10" fmla="*/ 164870 h 452956"/>
                <a:gd name="connsiteX11" fmla="*/ 22183 w 567489"/>
                <a:gd name="connsiteY11" fmla="*/ 179158 h 452956"/>
                <a:gd name="connsiteX12" fmla="*/ 19802 w 567489"/>
                <a:gd name="connsiteY12" fmla="*/ 186301 h 452956"/>
                <a:gd name="connsiteX13" fmla="*/ 17420 w 567489"/>
                <a:gd name="connsiteY13" fmla="*/ 195826 h 452956"/>
                <a:gd name="connsiteX14" fmla="*/ 12658 w 567489"/>
                <a:gd name="connsiteY14" fmla="*/ 212495 h 452956"/>
                <a:gd name="connsiteX15" fmla="*/ 10277 w 567489"/>
                <a:gd name="connsiteY15" fmla="*/ 252976 h 452956"/>
                <a:gd name="connsiteX16" fmla="*/ 5514 w 567489"/>
                <a:gd name="connsiteY16" fmla="*/ 260120 h 452956"/>
                <a:gd name="connsiteX17" fmla="*/ 3133 w 567489"/>
                <a:gd name="connsiteY17" fmla="*/ 267264 h 452956"/>
                <a:gd name="connsiteX18" fmla="*/ 752 w 567489"/>
                <a:gd name="connsiteY18" fmla="*/ 450620 h 452956"/>
                <a:gd name="connsiteX19" fmla="*/ 17420 w 567489"/>
                <a:gd name="connsiteY19" fmla="*/ 448239 h 452956"/>
                <a:gd name="connsiteX20" fmla="*/ 198395 w 567489"/>
                <a:gd name="connsiteY20" fmla="*/ 443476 h 452956"/>
                <a:gd name="connsiteX21" fmla="*/ 203158 w 567489"/>
                <a:gd name="connsiteY21" fmla="*/ 429189 h 452956"/>
                <a:gd name="connsiteX22" fmla="*/ 207920 w 567489"/>
                <a:gd name="connsiteY22" fmla="*/ 422045 h 452956"/>
                <a:gd name="connsiteX23" fmla="*/ 212683 w 567489"/>
                <a:gd name="connsiteY23" fmla="*/ 407758 h 452956"/>
                <a:gd name="connsiteX24" fmla="*/ 222208 w 567489"/>
                <a:gd name="connsiteY24" fmla="*/ 400614 h 452956"/>
                <a:gd name="connsiteX25" fmla="*/ 241258 w 567489"/>
                <a:gd name="connsiteY25" fmla="*/ 395851 h 452956"/>
                <a:gd name="connsiteX26" fmla="*/ 255545 w 567489"/>
                <a:gd name="connsiteY26" fmla="*/ 388708 h 452956"/>
                <a:gd name="connsiteX27" fmla="*/ 281739 w 567489"/>
                <a:gd name="connsiteY27" fmla="*/ 379183 h 452956"/>
                <a:gd name="connsiteX28" fmla="*/ 296027 w 567489"/>
                <a:gd name="connsiteY28" fmla="*/ 374420 h 452956"/>
                <a:gd name="connsiteX29" fmla="*/ 303170 w 567489"/>
                <a:gd name="connsiteY29" fmla="*/ 372039 h 452956"/>
                <a:gd name="connsiteX30" fmla="*/ 312695 w 567489"/>
                <a:gd name="connsiteY30" fmla="*/ 369658 h 452956"/>
                <a:gd name="connsiteX31" fmla="*/ 326983 w 567489"/>
                <a:gd name="connsiteY31" fmla="*/ 360133 h 452956"/>
                <a:gd name="connsiteX32" fmla="*/ 329364 w 567489"/>
                <a:gd name="connsiteY32" fmla="*/ 352989 h 452956"/>
                <a:gd name="connsiteX33" fmla="*/ 357939 w 567489"/>
                <a:gd name="connsiteY33" fmla="*/ 345845 h 452956"/>
                <a:gd name="connsiteX34" fmla="*/ 400802 w 567489"/>
                <a:gd name="connsiteY34" fmla="*/ 348226 h 452956"/>
                <a:gd name="connsiteX35" fmla="*/ 410327 w 567489"/>
                <a:gd name="connsiteY35" fmla="*/ 355370 h 452956"/>
                <a:gd name="connsiteX36" fmla="*/ 417470 w 567489"/>
                <a:gd name="connsiteY36" fmla="*/ 357751 h 452956"/>
                <a:gd name="connsiteX37" fmla="*/ 426995 w 567489"/>
                <a:gd name="connsiteY37" fmla="*/ 364895 h 452956"/>
                <a:gd name="connsiteX38" fmla="*/ 434139 w 567489"/>
                <a:gd name="connsiteY38" fmla="*/ 369658 h 452956"/>
                <a:gd name="connsiteX39" fmla="*/ 467477 w 567489"/>
                <a:gd name="connsiteY39" fmla="*/ 393470 h 452956"/>
                <a:gd name="connsiteX40" fmla="*/ 474620 w 567489"/>
                <a:gd name="connsiteY40" fmla="*/ 395851 h 452956"/>
                <a:gd name="connsiteX41" fmla="*/ 491289 w 567489"/>
                <a:gd name="connsiteY41" fmla="*/ 407758 h 452956"/>
                <a:gd name="connsiteX42" fmla="*/ 505577 w 567489"/>
                <a:gd name="connsiteY42" fmla="*/ 417283 h 452956"/>
                <a:gd name="connsiteX43" fmla="*/ 524627 w 567489"/>
                <a:gd name="connsiteY43" fmla="*/ 433951 h 452956"/>
                <a:gd name="connsiteX44" fmla="*/ 538914 w 567489"/>
                <a:gd name="connsiteY44" fmla="*/ 438714 h 452956"/>
                <a:gd name="connsiteX45" fmla="*/ 546058 w 567489"/>
                <a:gd name="connsiteY45" fmla="*/ 445858 h 452956"/>
                <a:gd name="connsiteX46" fmla="*/ 548439 w 567489"/>
                <a:gd name="connsiteY46" fmla="*/ 438714 h 452956"/>
                <a:gd name="connsiteX47" fmla="*/ 557964 w 567489"/>
                <a:gd name="connsiteY47" fmla="*/ 412520 h 452956"/>
                <a:gd name="connsiteX48" fmla="*/ 560345 w 567489"/>
                <a:gd name="connsiteY48" fmla="*/ 402995 h 452956"/>
                <a:gd name="connsiteX49" fmla="*/ 562727 w 567489"/>
                <a:gd name="connsiteY49" fmla="*/ 395851 h 452956"/>
                <a:gd name="connsiteX50" fmla="*/ 567489 w 567489"/>
                <a:gd name="connsiteY50" fmla="*/ 269645 h 452956"/>
                <a:gd name="connsiteX51" fmla="*/ 543677 w 567489"/>
                <a:gd name="connsiteY51" fmla="*/ 262501 h 452956"/>
                <a:gd name="connsiteX52" fmla="*/ 529389 w 567489"/>
                <a:gd name="connsiteY52" fmla="*/ 257739 h 452956"/>
                <a:gd name="connsiteX53" fmla="*/ 522245 w 567489"/>
                <a:gd name="connsiteY53" fmla="*/ 255358 h 452956"/>
                <a:gd name="connsiteX54" fmla="*/ 507958 w 567489"/>
                <a:gd name="connsiteY54" fmla="*/ 250595 h 452956"/>
                <a:gd name="connsiteX55" fmla="*/ 498433 w 567489"/>
                <a:gd name="connsiteY55" fmla="*/ 248214 h 452956"/>
                <a:gd name="connsiteX56" fmla="*/ 477002 w 567489"/>
                <a:gd name="connsiteY56" fmla="*/ 241070 h 452956"/>
                <a:gd name="connsiteX57" fmla="*/ 469858 w 567489"/>
                <a:gd name="connsiteY57" fmla="*/ 238689 h 452956"/>
                <a:gd name="connsiteX58" fmla="*/ 455570 w 567489"/>
                <a:gd name="connsiteY58" fmla="*/ 229164 h 452956"/>
                <a:gd name="connsiteX59" fmla="*/ 434139 w 567489"/>
                <a:gd name="connsiteY59" fmla="*/ 217258 h 452956"/>
                <a:gd name="connsiteX60" fmla="*/ 419852 w 567489"/>
                <a:gd name="connsiteY60" fmla="*/ 207733 h 452956"/>
                <a:gd name="connsiteX61" fmla="*/ 405564 w 567489"/>
                <a:gd name="connsiteY61" fmla="*/ 200589 h 452956"/>
                <a:gd name="connsiteX62" fmla="*/ 388895 w 567489"/>
                <a:gd name="connsiteY62" fmla="*/ 193445 h 452956"/>
                <a:gd name="connsiteX63" fmla="*/ 379370 w 567489"/>
                <a:gd name="connsiteY63" fmla="*/ 186301 h 452956"/>
                <a:gd name="connsiteX64" fmla="*/ 365083 w 567489"/>
                <a:gd name="connsiteY64" fmla="*/ 181539 h 452956"/>
                <a:gd name="connsiteX65" fmla="*/ 343652 w 567489"/>
                <a:gd name="connsiteY65" fmla="*/ 172014 h 452956"/>
                <a:gd name="connsiteX66" fmla="*/ 336508 w 567489"/>
                <a:gd name="connsiteY66" fmla="*/ 169633 h 452956"/>
                <a:gd name="connsiteX67" fmla="*/ 329364 w 567489"/>
                <a:gd name="connsiteY67" fmla="*/ 167251 h 452956"/>
                <a:gd name="connsiteX68" fmla="*/ 315077 w 567489"/>
                <a:gd name="connsiteY68" fmla="*/ 155345 h 452956"/>
                <a:gd name="connsiteX69" fmla="*/ 300789 w 567489"/>
                <a:gd name="connsiteY69" fmla="*/ 145820 h 452956"/>
                <a:gd name="connsiteX70" fmla="*/ 286502 w 567489"/>
                <a:gd name="connsiteY70" fmla="*/ 136295 h 452956"/>
                <a:gd name="connsiteX71" fmla="*/ 269833 w 567489"/>
                <a:gd name="connsiteY71" fmla="*/ 124389 h 452956"/>
                <a:gd name="connsiteX72" fmla="*/ 253164 w 567489"/>
                <a:gd name="connsiteY72" fmla="*/ 119626 h 452956"/>
                <a:gd name="connsiteX73" fmla="*/ 246020 w 567489"/>
                <a:gd name="connsiteY73" fmla="*/ 117245 h 452956"/>
                <a:gd name="connsiteX74" fmla="*/ 231733 w 567489"/>
                <a:gd name="connsiteY74" fmla="*/ 110101 h 452956"/>
                <a:gd name="connsiteX75" fmla="*/ 215064 w 567489"/>
                <a:gd name="connsiteY75" fmla="*/ 100576 h 452956"/>
                <a:gd name="connsiteX76" fmla="*/ 205539 w 567489"/>
                <a:gd name="connsiteY76" fmla="*/ 98195 h 452956"/>
                <a:gd name="connsiteX77" fmla="*/ 191252 w 567489"/>
                <a:gd name="connsiteY77" fmla="*/ 93433 h 452956"/>
                <a:gd name="connsiteX78" fmla="*/ 176964 w 567489"/>
                <a:gd name="connsiteY78" fmla="*/ 81526 h 452956"/>
                <a:gd name="connsiteX79" fmla="*/ 169820 w 567489"/>
                <a:gd name="connsiteY79" fmla="*/ 79145 h 452956"/>
                <a:gd name="connsiteX80" fmla="*/ 155533 w 567489"/>
                <a:gd name="connsiteY80" fmla="*/ 69620 h 452956"/>
                <a:gd name="connsiteX81" fmla="*/ 148389 w 567489"/>
                <a:gd name="connsiteY81" fmla="*/ 64858 h 452956"/>
                <a:gd name="connsiteX82" fmla="*/ 143627 w 567489"/>
                <a:gd name="connsiteY82" fmla="*/ 57714 h 452956"/>
                <a:gd name="connsiteX83" fmla="*/ 129339 w 567489"/>
                <a:gd name="connsiteY83" fmla="*/ 48189 h 452956"/>
                <a:gd name="connsiteX84" fmla="*/ 122195 w 567489"/>
                <a:gd name="connsiteY84" fmla="*/ 43426 h 452956"/>
                <a:gd name="connsiteX85" fmla="*/ 107908 w 567489"/>
                <a:gd name="connsiteY85" fmla="*/ 38664 h 452956"/>
                <a:gd name="connsiteX86" fmla="*/ 93620 w 567489"/>
                <a:gd name="connsiteY86" fmla="*/ 33901 h 452956"/>
                <a:gd name="connsiteX87" fmla="*/ 86477 w 567489"/>
                <a:gd name="connsiteY87" fmla="*/ 31520 h 452956"/>
                <a:gd name="connsiteX88" fmla="*/ 69808 w 567489"/>
                <a:gd name="connsiteY88" fmla="*/ 564 h 452956"/>
                <a:gd name="connsiteX0" fmla="*/ 69808 w 567489"/>
                <a:gd name="connsiteY0" fmla="*/ 564 h 452956"/>
                <a:gd name="connsiteX1" fmla="*/ 74570 w 567489"/>
                <a:gd name="connsiteY1" fmla="*/ 12470 h 452956"/>
                <a:gd name="connsiteX2" fmla="*/ 76952 w 567489"/>
                <a:gd name="connsiteY2" fmla="*/ 19614 h 452956"/>
                <a:gd name="connsiteX3" fmla="*/ 74570 w 567489"/>
                <a:gd name="connsiteY3" fmla="*/ 52951 h 452956"/>
                <a:gd name="connsiteX4" fmla="*/ 69808 w 567489"/>
                <a:gd name="connsiteY4" fmla="*/ 67239 h 452956"/>
                <a:gd name="connsiteX5" fmla="*/ 62664 w 567489"/>
                <a:gd name="connsiteY5" fmla="*/ 88670 h 452956"/>
                <a:gd name="connsiteX6" fmla="*/ 55520 w 567489"/>
                <a:gd name="connsiteY6" fmla="*/ 110101 h 452956"/>
                <a:gd name="connsiteX7" fmla="*/ 53139 w 567489"/>
                <a:gd name="connsiteY7" fmla="*/ 117245 h 452956"/>
                <a:gd name="connsiteX8" fmla="*/ 48377 w 567489"/>
                <a:gd name="connsiteY8" fmla="*/ 124389 h 452956"/>
                <a:gd name="connsiteX9" fmla="*/ 45995 w 567489"/>
                <a:gd name="connsiteY9" fmla="*/ 131533 h 452956"/>
                <a:gd name="connsiteX10" fmla="*/ 26945 w 567489"/>
                <a:gd name="connsiteY10" fmla="*/ 164870 h 452956"/>
                <a:gd name="connsiteX11" fmla="*/ 22183 w 567489"/>
                <a:gd name="connsiteY11" fmla="*/ 179158 h 452956"/>
                <a:gd name="connsiteX12" fmla="*/ 19802 w 567489"/>
                <a:gd name="connsiteY12" fmla="*/ 186301 h 452956"/>
                <a:gd name="connsiteX13" fmla="*/ 17420 w 567489"/>
                <a:gd name="connsiteY13" fmla="*/ 195826 h 452956"/>
                <a:gd name="connsiteX14" fmla="*/ 12658 w 567489"/>
                <a:gd name="connsiteY14" fmla="*/ 212495 h 452956"/>
                <a:gd name="connsiteX15" fmla="*/ 10277 w 567489"/>
                <a:gd name="connsiteY15" fmla="*/ 252976 h 452956"/>
                <a:gd name="connsiteX16" fmla="*/ 5514 w 567489"/>
                <a:gd name="connsiteY16" fmla="*/ 260120 h 452956"/>
                <a:gd name="connsiteX17" fmla="*/ 3133 w 567489"/>
                <a:gd name="connsiteY17" fmla="*/ 267264 h 452956"/>
                <a:gd name="connsiteX18" fmla="*/ 752 w 567489"/>
                <a:gd name="connsiteY18" fmla="*/ 450620 h 452956"/>
                <a:gd name="connsiteX19" fmla="*/ 4720 w 567489"/>
                <a:gd name="connsiteY19" fmla="*/ 448239 h 452956"/>
                <a:gd name="connsiteX20" fmla="*/ 198395 w 567489"/>
                <a:gd name="connsiteY20" fmla="*/ 443476 h 452956"/>
                <a:gd name="connsiteX21" fmla="*/ 203158 w 567489"/>
                <a:gd name="connsiteY21" fmla="*/ 429189 h 452956"/>
                <a:gd name="connsiteX22" fmla="*/ 207920 w 567489"/>
                <a:gd name="connsiteY22" fmla="*/ 422045 h 452956"/>
                <a:gd name="connsiteX23" fmla="*/ 212683 w 567489"/>
                <a:gd name="connsiteY23" fmla="*/ 407758 h 452956"/>
                <a:gd name="connsiteX24" fmla="*/ 222208 w 567489"/>
                <a:gd name="connsiteY24" fmla="*/ 400614 h 452956"/>
                <a:gd name="connsiteX25" fmla="*/ 241258 w 567489"/>
                <a:gd name="connsiteY25" fmla="*/ 395851 h 452956"/>
                <a:gd name="connsiteX26" fmla="*/ 255545 w 567489"/>
                <a:gd name="connsiteY26" fmla="*/ 388708 h 452956"/>
                <a:gd name="connsiteX27" fmla="*/ 281739 w 567489"/>
                <a:gd name="connsiteY27" fmla="*/ 379183 h 452956"/>
                <a:gd name="connsiteX28" fmla="*/ 296027 w 567489"/>
                <a:gd name="connsiteY28" fmla="*/ 374420 h 452956"/>
                <a:gd name="connsiteX29" fmla="*/ 303170 w 567489"/>
                <a:gd name="connsiteY29" fmla="*/ 372039 h 452956"/>
                <a:gd name="connsiteX30" fmla="*/ 312695 w 567489"/>
                <a:gd name="connsiteY30" fmla="*/ 369658 h 452956"/>
                <a:gd name="connsiteX31" fmla="*/ 326983 w 567489"/>
                <a:gd name="connsiteY31" fmla="*/ 360133 h 452956"/>
                <a:gd name="connsiteX32" fmla="*/ 329364 w 567489"/>
                <a:gd name="connsiteY32" fmla="*/ 352989 h 452956"/>
                <a:gd name="connsiteX33" fmla="*/ 357939 w 567489"/>
                <a:gd name="connsiteY33" fmla="*/ 345845 h 452956"/>
                <a:gd name="connsiteX34" fmla="*/ 400802 w 567489"/>
                <a:gd name="connsiteY34" fmla="*/ 348226 h 452956"/>
                <a:gd name="connsiteX35" fmla="*/ 410327 w 567489"/>
                <a:gd name="connsiteY35" fmla="*/ 355370 h 452956"/>
                <a:gd name="connsiteX36" fmla="*/ 417470 w 567489"/>
                <a:gd name="connsiteY36" fmla="*/ 357751 h 452956"/>
                <a:gd name="connsiteX37" fmla="*/ 426995 w 567489"/>
                <a:gd name="connsiteY37" fmla="*/ 364895 h 452956"/>
                <a:gd name="connsiteX38" fmla="*/ 434139 w 567489"/>
                <a:gd name="connsiteY38" fmla="*/ 369658 h 452956"/>
                <a:gd name="connsiteX39" fmla="*/ 467477 w 567489"/>
                <a:gd name="connsiteY39" fmla="*/ 393470 h 452956"/>
                <a:gd name="connsiteX40" fmla="*/ 474620 w 567489"/>
                <a:gd name="connsiteY40" fmla="*/ 395851 h 452956"/>
                <a:gd name="connsiteX41" fmla="*/ 491289 w 567489"/>
                <a:gd name="connsiteY41" fmla="*/ 407758 h 452956"/>
                <a:gd name="connsiteX42" fmla="*/ 505577 w 567489"/>
                <a:gd name="connsiteY42" fmla="*/ 417283 h 452956"/>
                <a:gd name="connsiteX43" fmla="*/ 524627 w 567489"/>
                <a:gd name="connsiteY43" fmla="*/ 433951 h 452956"/>
                <a:gd name="connsiteX44" fmla="*/ 538914 w 567489"/>
                <a:gd name="connsiteY44" fmla="*/ 438714 h 452956"/>
                <a:gd name="connsiteX45" fmla="*/ 546058 w 567489"/>
                <a:gd name="connsiteY45" fmla="*/ 445858 h 452956"/>
                <a:gd name="connsiteX46" fmla="*/ 548439 w 567489"/>
                <a:gd name="connsiteY46" fmla="*/ 438714 h 452956"/>
                <a:gd name="connsiteX47" fmla="*/ 557964 w 567489"/>
                <a:gd name="connsiteY47" fmla="*/ 412520 h 452956"/>
                <a:gd name="connsiteX48" fmla="*/ 560345 w 567489"/>
                <a:gd name="connsiteY48" fmla="*/ 402995 h 452956"/>
                <a:gd name="connsiteX49" fmla="*/ 562727 w 567489"/>
                <a:gd name="connsiteY49" fmla="*/ 395851 h 452956"/>
                <a:gd name="connsiteX50" fmla="*/ 567489 w 567489"/>
                <a:gd name="connsiteY50" fmla="*/ 269645 h 452956"/>
                <a:gd name="connsiteX51" fmla="*/ 543677 w 567489"/>
                <a:gd name="connsiteY51" fmla="*/ 262501 h 452956"/>
                <a:gd name="connsiteX52" fmla="*/ 529389 w 567489"/>
                <a:gd name="connsiteY52" fmla="*/ 257739 h 452956"/>
                <a:gd name="connsiteX53" fmla="*/ 522245 w 567489"/>
                <a:gd name="connsiteY53" fmla="*/ 255358 h 452956"/>
                <a:gd name="connsiteX54" fmla="*/ 507958 w 567489"/>
                <a:gd name="connsiteY54" fmla="*/ 250595 h 452956"/>
                <a:gd name="connsiteX55" fmla="*/ 498433 w 567489"/>
                <a:gd name="connsiteY55" fmla="*/ 248214 h 452956"/>
                <a:gd name="connsiteX56" fmla="*/ 477002 w 567489"/>
                <a:gd name="connsiteY56" fmla="*/ 241070 h 452956"/>
                <a:gd name="connsiteX57" fmla="*/ 469858 w 567489"/>
                <a:gd name="connsiteY57" fmla="*/ 238689 h 452956"/>
                <a:gd name="connsiteX58" fmla="*/ 455570 w 567489"/>
                <a:gd name="connsiteY58" fmla="*/ 229164 h 452956"/>
                <a:gd name="connsiteX59" fmla="*/ 434139 w 567489"/>
                <a:gd name="connsiteY59" fmla="*/ 217258 h 452956"/>
                <a:gd name="connsiteX60" fmla="*/ 419852 w 567489"/>
                <a:gd name="connsiteY60" fmla="*/ 207733 h 452956"/>
                <a:gd name="connsiteX61" fmla="*/ 405564 w 567489"/>
                <a:gd name="connsiteY61" fmla="*/ 200589 h 452956"/>
                <a:gd name="connsiteX62" fmla="*/ 388895 w 567489"/>
                <a:gd name="connsiteY62" fmla="*/ 193445 h 452956"/>
                <a:gd name="connsiteX63" fmla="*/ 379370 w 567489"/>
                <a:gd name="connsiteY63" fmla="*/ 186301 h 452956"/>
                <a:gd name="connsiteX64" fmla="*/ 365083 w 567489"/>
                <a:gd name="connsiteY64" fmla="*/ 181539 h 452956"/>
                <a:gd name="connsiteX65" fmla="*/ 343652 w 567489"/>
                <a:gd name="connsiteY65" fmla="*/ 172014 h 452956"/>
                <a:gd name="connsiteX66" fmla="*/ 336508 w 567489"/>
                <a:gd name="connsiteY66" fmla="*/ 169633 h 452956"/>
                <a:gd name="connsiteX67" fmla="*/ 329364 w 567489"/>
                <a:gd name="connsiteY67" fmla="*/ 167251 h 452956"/>
                <a:gd name="connsiteX68" fmla="*/ 315077 w 567489"/>
                <a:gd name="connsiteY68" fmla="*/ 155345 h 452956"/>
                <a:gd name="connsiteX69" fmla="*/ 300789 w 567489"/>
                <a:gd name="connsiteY69" fmla="*/ 145820 h 452956"/>
                <a:gd name="connsiteX70" fmla="*/ 286502 w 567489"/>
                <a:gd name="connsiteY70" fmla="*/ 136295 h 452956"/>
                <a:gd name="connsiteX71" fmla="*/ 269833 w 567489"/>
                <a:gd name="connsiteY71" fmla="*/ 124389 h 452956"/>
                <a:gd name="connsiteX72" fmla="*/ 253164 w 567489"/>
                <a:gd name="connsiteY72" fmla="*/ 119626 h 452956"/>
                <a:gd name="connsiteX73" fmla="*/ 246020 w 567489"/>
                <a:gd name="connsiteY73" fmla="*/ 117245 h 452956"/>
                <a:gd name="connsiteX74" fmla="*/ 231733 w 567489"/>
                <a:gd name="connsiteY74" fmla="*/ 110101 h 452956"/>
                <a:gd name="connsiteX75" fmla="*/ 215064 w 567489"/>
                <a:gd name="connsiteY75" fmla="*/ 100576 h 452956"/>
                <a:gd name="connsiteX76" fmla="*/ 205539 w 567489"/>
                <a:gd name="connsiteY76" fmla="*/ 98195 h 452956"/>
                <a:gd name="connsiteX77" fmla="*/ 191252 w 567489"/>
                <a:gd name="connsiteY77" fmla="*/ 93433 h 452956"/>
                <a:gd name="connsiteX78" fmla="*/ 176964 w 567489"/>
                <a:gd name="connsiteY78" fmla="*/ 81526 h 452956"/>
                <a:gd name="connsiteX79" fmla="*/ 169820 w 567489"/>
                <a:gd name="connsiteY79" fmla="*/ 79145 h 452956"/>
                <a:gd name="connsiteX80" fmla="*/ 155533 w 567489"/>
                <a:gd name="connsiteY80" fmla="*/ 69620 h 452956"/>
                <a:gd name="connsiteX81" fmla="*/ 148389 w 567489"/>
                <a:gd name="connsiteY81" fmla="*/ 64858 h 452956"/>
                <a:gd name="connsiteX82" fmla="*/ 143627 w 567489"/>
                <a:gd name="connsiteY82" fmla="*/ 57714 h 452956"/>
                <a:gd name="connsiteX83" fmla="*/ 129339 w 567489"/>
                <a:gd name="connsiteY83" fmla="*/ 48189 h 452956"/>
                <a:gd name="connsiteX84" fmla="*/ 122195 w 567489"/>
                <a:gd name="connsiteY84" fmla="*/ 43426 h 452956"/>
                <a:gd name="connsiteX85" fmla="*/ 107908 w 567489"/>
                <a:gd name="connsiteY85" fmla="*/ 38664 h 452956"/>
                <a:gd name="connsiteX86" fmla="*/ 93620 w 567489"/>
                <a:gd name="connsiteY86" fmla="*/ 33901 h 452956"/>
                <a:gd name="connsiteX87" fmla="*/ 86477 w 567489"/>
                <a:gd name="connsiteY87" fmla="*/ 31520 h 452956"/>
                <a:gd name="connsiteX88" fmla="*/ 69808 w 567489"/>
                <a:gd name="connsiteY88" fmla="*/ 564 h 452956"/>
                <a:gd name="connsiteX0" fmla="*/ 69808 w 567489"/>
                <a:gd name="connsiteY0" fmla="*/ 564 h 462704"/>
                <a:gd name="connsiteX1" fmla="*/ 74570 w 567489"/>
                <a:gd name="connsiteY1" fmla="*/ 12470 h 462704"/>
                <a:gd name="connsiteX2" fmla="*/ 76952 w 567489"/>
                <a:gd name="connsiteY2" fmla="*/ 19614 h 462704"/>
                <a:gd name="connsiteX3" fmla="*/ 74570 w 567489"/>
                <a:gd name="connsiteY3" fmla="*/ 52951 h 462704"/>
                <a:gd name="connsiteX4" fmla="*/ 69808 w 567489"/>
                <a:gd name="connsiteY4" fmla="*/ 67239 h 462704"/>
                <a:gd name="connsiteX5" fmla="*/ 62664 w 567489"/>
                <a:gd name="connsiteY5" fmla="*/ 88670 h 462704"/>
                <a:gd name="connsiteX6" fmla="*/ 55520 w 567489"/>
                <a:gd name="connsiteY6" fmla="*/ 110101 h 462704"/>
                <a:gd name="connsiteX7" fmla="*/ 53139 w 567489"/>
                <a:gd name="connsiteY7" fmla="*/ 117245 h 462704"/>
                <a:gd name="connsiteX8" fmla="*/ 48377 w 567489"/>
                <a:gd name="connsiteY8" fmla="*/ 124389 h 462704"/>
                <a:gd name="connsiteX9" fmla="*/ 45995 w 567489"/>
                <a:gd name="connsiteY9" fmla="*/ 131533 h 462704"/>
                <a:gd name="connsiteX10" fmla="*/ 26945 w 567489"/>
                <a:gd name="connsiteY10" fmla="*/ 164870 h 462704"/>
                <a:gd name="connsiteX11" fmla="*/ 22183 w 567489"/>
                <a:gd name="connsiteY11" fmla="*/ 179158 h 462704"/>
                <a:gd name="connsiteX12" fmla="*/ 19802 w 567489"/>
                <a:gd name="connsiteY12" fmla="*/ 186301 h 462704"/>
                <a:gd name="connsiteX13" fmla="*/ 17420 w 567489"/>
                <a:gd name="connsiteY13" fmla="*/ 195826 h 462704"/>
                <a:gd name="connsiteX14" fmla="*/ 12658 w 567489"/>
                <a:gd name="connsiteY14" fmla="*/ 212495 h 462704"/>
                <a:gd name="connsiteX15" fmla="*/ 10277 w 567489"/>
                <a:gd name="connsiteY15" fmla="*/ 252976 h 462704"/>
                <a:gd name="connsiteX16" fmla="*/ 5514 w 567489"/>
                <a:gd name="connsiteY16" fmla="*/ 260120 h 462704"/>
                <a:gd name="connsiteX17" fmla="*/ 3133 w 567489"/>
                <a:gd name="connsiteY17" fmla="*/ 267264 h 462704"/>
                <a:gd name="connsiteX18" fmla="*/ 752 w 567489"/>
                <a:gd name="connsiteY18" fmla="*/ 450620 h 462704"/>
                <a:gd name="connsiteX19" fmla="*/ 198395 w 567489"/>
                <a:gd name="connsiteY19" fmla="*/ 443476 h 462704"/>
                <a:gd name="connsiteX20" fmla="*/ 203158 w 567489"/>
                <a:gd name="connsiteY20" fmla="*/ 429189 h 462704"/>
                <a:gd name="connsiteX21" fmla="*/ 207920 w 567489"/>
                <a:gd name="connsiteY21" fmla="*/ 422045 h 462704"/>
                <a:gd name="connsiteX22" fmla="*/ 212683 w 567489"/>
                <a:gd name="connsiteY22" fmla="*/ 407758 h 462704"/>
                <a:gd name="connsiteX23" fmla="*/ 222208 w 567489"/>
                <a:gd name="connsiteY23" fmla="*/ 400614 h 462704"/>
                <a:gd name="connsiteX24" fmla="*/ 241258 w 567489"/>
                <a:gd name="connsiteY24" fmla="*/ 395851 h 462704"/>
                <a:gd name="connsiteX25" fmla="*/ 255545 w 567489"/>
                <a:gd name="connsiteY25" fmla="*/ 388708 h 462704"/>
                <a:gd name="connsiteX26" fmla="*/ 281739 w 567489"/>
                <a:gd name="connsiteY26" fmla="*/ 379183 h 462704"/>
                <a:gd name="connsiteX27" fmla="*/ 296027 w 567489"/>
                <a:gd name="connsiteY27" fmla="*/ 374420 h 462704"/>
                <a:gd name="connsiteX28" fmla="*/ 303170 w 567489"/>
                <a:gd name="connsiteY28" fmla="*/ 372039 h 462704"/>
                <a:gd name="connsiteX29" fmla="*/ 312695 w 567489"/>
                <a:gd name="connsiteY29" fmla="*/ 369658 h 462704"/>
                <a:gd name="connsiteX30" fmla="*/ 326983 w 567489"/>
                <a:gd name="connsiteY30" fmla="*/ 360133 h 462704"/>
                <a:gd name="connsiteX31" fmla="*/ 329364 w 567489"/>
                <a:gd name="connsiteY31" fmla="*/ 352989 h 462704"/>
                <a:gd name="connsiteX32" fmla="*/ 357939 w 567489"/>
                <a:gd name="connsiteY32" fmla="*/ 345845 h 462704"/>
                <a:gd name="connsiteX33" fmla="*/ 400802 w 567489"/>
                <a:gd name="connsiteY33" fmla="*/ 348226 h 462704"/>
                <a:gd name="connsiteX34" fmla="*/ 410327 w 567489"/>
                <a:gd name="connsiteY34" fmla="*/ 355370 h 462704"/>
                <a:gd name="connsiteX35" fmla="*/ 417470 w 567489"/>
                <a:gd name="connsiteY35" fmla="*/ 357751 h 462704"/>
                <a:gd name="connsiteX36" fmla="*/ 426995 w 567489"/>
                <a:gd name="connsiteY36" fmla="*/ 364895 h 462704"/>
                <a:gd name="connsiteX37" fmla="*/ 434139 w 567489"/>
                <a:gd name="connsiteY37" fmla="*/ 369658 h 462704"/>
                <a:gd name="connsiteX38" fmla="*/ 467477 w 567489"/>
                <a:gd name="connsiteY38" fmla="*/ 393470 h 462704"/>
                <a:gd name="connsiteX39" fmla="*/ 474620 w 567489"/>
                <a:gd name="connsiteY39" fmla="*/ 395851 h 462704"/>
                <a:gd name="connsiteX40" fmla="*/ 491289 w 567489"/>
                <a:gd name="connsiteY40" fmla="*/ 407758 h 462704"/>
                <a:gd name="connsiteX41" fmla="*/ 505577 w 567489"/>
                <a:gd name="connsiteY41" fmla="*/ 417283 h 462704"/>
                <a:gd name="connsiteX42" fmla="*/ 524627 w 567489"/>
                <a:gd name="connsiteY42" fmla="*/ 433951 h 462704"/>
                <a:gd name="connsiteX43" fmla="*/ 538914 w 567489"/>
                <a:gd name="connsiteY43" fmla="*/ 438714 h 462704"/>
                <a:gd name="connsiteX44" fmla="*/ 546058 w 567489"/>
                <a:gd name="connsiteY44" fmla="*/ 445858 h 462704"/>
                <a:gd name="connsiteX45" fmla="*/ 548439 w 567489"/>
                <a:gd name="connsiteY45" fmla="*/ 438714 h 462704"/>
                <a:gd name="connsiteX46" fmla="*/ 557964 w 567489"/>
                <a:gd name="connsiteY46" fmla="*/ 412520 h 462704"/>
                <a:gd name="connsiteX47" fmla="*/ 560345 w 567489"/>
                <a:gd name="connsiteY47" fmla="*/ 402995 h 462704"/>
                <a:gd name="connsiteX48" fmla="*/ 562727 w 567489"/>
                <a:gd name="connsiteY48" fmla="*/ 395851 h 462704"/>
                <a:gd name="connsiteX49" fmla="*/ 567489 w 567489"/>
                <a:gd name="connsiteY49" fmla="*/ 269645 h 462704"/>
                <a:gd name="connsiteX50" fmla="*/ 543677 w 567489"/>
                <a:gd name="connsiteY50" fmla="*/ 262501 h 462704"/>
                <a:gd name="connsiteX51" fmla="*/ 529389 w 567489"/>
                <a:gd name="connsiteY51" fmla="*/ 257739 h 462704"/>
                <a:gd name="connsiteX52" fmla="*/ 522245 w 567489"/>
                <a:gd name="connsiteY52" fmla="*/ 255358 h 462704"/>
                <a:gd name="connsiteX53" fmla="*/ 507958 w 567489"/>
                <a:gd name="connsiteY53" fmla="*/ 250595 h 462704"/>
                <a:gd name="connsiteX54" fmla="*/ 498433 w 567489"/>
                <a:gd name="connsiteY54" fmla="*/ 248214 h 462704"/>
                <a:gd name="connsiteX55" fmla="*/ 477002 w 567489"/>
                <a:gd name="connsiteY55" fmla="*/ 241070 h 462704"/>
                <a:gd name="connsiteX56" fmla="*/ 469858 w 567489"/>
                <a:gd name="connsiteY56" fmla="*/ 238689 h 462704"/>
                <a:gd name="connsiteX57" fmla="*/ 455570 w 567489"/>
                <a:gd name="connsiteY57" fmla="*/ 229164 h 462704"/>
                <a:gd name="connsiteX58" fmla="*/ 434139 w 567489"/>
                <a:gd name="connsiteY58" fmla="*/ 217258 h 462704"/>
                <a:gd name="connsiteX59" fmla="*/ 419852 w 567489"/>
                <a:gd name="connsiteY59" fmla="*/ 207733 h 462704"/>
                <a:gd name="connsiteX60" fmla="*/ 405564 w 567489"/>
                <a:gd name="connsiteY60" fmla="*/ 200589 h 462704"/>
                <a:gd name="connsiteX61" fmla="*/ 388895 w 567489"/>
                <a:gd name="connsiteY61" fmla="*/ 193445 h 462704"/>
                <a:gd name="connsiteX62" fmla="*/ 379370 w 567489"/>
                <a:gd name="connsiteY62" fmla="*/ 186301 h 462704"/>
                <a:gd name="connsiteX63" fmla="*/ 365083 w 567489"/>
                <a:gd name="connsiteY63" fmla="*/ 181539 h 462704"/>
                <a:gd name="connsiteX64" fmla="*/ 343652 w 567489"/>
                <a:gd name="connsiteY64" fmla="*/ 172014 h 462704"/>
                <a:gd name="connsiteX65" fmla="*/ 336508 w 567489"/>
                <a:gd name="connsiteY65" fmla="*/ 169633 h 462704"/>
                <a:gd name="connsiteX66" fmla="*/ 329364 w 567489"/>
                <a:gd name="connsiteY66" fmla="*/ 167251 h 462704"/>
                <a:gd name="connsiteX67" fmla="*/ 315077 w 567489"/>
                <a:gd name="connsiteY67" fmla="*/ 155345 h 462704"/>
                <a:gd name="connsiteX68" fmla="*/ 300789 w 567489"/>
                <a:gd name="connsiteY68" fmla="*/ 145820 h 462704"/>
                <a:gd name="connsiteX69" fmla="*/ 286502 w 567489"/>
                <a:gd name="connsiteY69" fmla="*/ 136295 h 462704"/>
                <a:gd name="connsiteX70" fmla="*/ 269833 w 567489"/>
                <a:gd name="connsiteY70" fmla="*/ 124389 h 462704"/>
                <a:gd name="connsiteX71" fmla="*/ 253164 w 567489"/>
                <a:gd name="connsiteY71" fmla="*/ 119626 h 462704"/>
                <a:gd name="connsiteX72" fmla="*/ 246020 w 567489"/>
                <a:gd name="connsiteY72" fmla="*/ 117245 h 462704"/>
                <a:gd name="connsiteX73" fmla="*/ 231733 w 567489"/>
                <a:gd name="connsiteY73" fmla="*/ 110101 h 462704"/>
                <a:gd name="connsiteX74" fmla="*/ 215064 w 567489"/>
                <a:gd name="connsiteY74" fmla="*/ 100576 h 462704"/>
                <a:gd name="connsiteX75" fmla="*/ 205539 w 567489"/>
                <a:gd name="connsiteY75" fmla="*/ 98195 h 462704"/>
                <a:gd name="connsiteX76" fmla="*/ 191252 w 567489"/>
                <a:gd name="connsiteY76" fmla="*/ 93433 h 462704"/>
                <a:gd name="connsiteX77" fmla="*/ 176964 w 567489"/>
                <a:gd name="connsiteY77" fmla="*/ 81526 h 462704"/>
                <a:gd name="connsiteX78" fmla="*/ 169820 w 567489"/>
                <a:gd name="connsiteY78" fmla="*/ 79145 h 462704"/>
                <a:gd name="connsiteX79" fmla="*/ 155533 w 567489"/>
                <a:gd name="connsiteY79" fmla="*/ 69620 h 462704"/>
                <a:gd name="connsiteX80" fmla="*/ 148389 w 567489"/>
                <a:gd name="connsiteY80" fmla="*/ 64858 h 462704"/>
                <a:gd name="connsiteX81" fmla="*/ 143627 w 567489"/>
                <a:gd name="connsiteY81" fmla="*/ 57714 h 462704"/>
                <a:gd name="connsiteX82" fmla="*/ 129339 w 567489"/>
                <a:gd name="connsiteY82" fmla="*/ 48189 h 462704"/>
                <a:gd name="connsiteX83" fmla="*/ 122195 w 567489"/>
                <a:gd name="connsiteY83" fmla="*/ 43426 h 462704"/>
                <a:gd name="connsiteX84" fmla="*/ 107908 w 567489"/>
                <a:gd name="connsiteY84" fmla="*/ 38664 h 462704"/>
                <a:gd name="connsiteX85" fmla="*/ 93620 w 567489"/>
                <a:gd name="connsiteY85" fmla="*/ 33901 h 462704"/>
                <a:gd name="connsiteX86" fmla="*/ 86477 w 567489"/>
                <a:gd name="connsiteY86" fmla="*/ 31520 h 462704"/>
                <a:gd name="connsiteX87" fmla="*/ 69808 w 567489"/>
                <a:gd name="connsiteY87" fmla="*/ 564 h 462704"/>
                <a:gd name="connsiteX0" fmla="*/ 69808 w 567489"/>
                <a:gd name="connsiteY0" fmla="*/ 564 h 452370"/>
                <a:gd name="connsiteX1" fmla="*/ 74570 w 567489"/>
                <a:gd name="connsiteY1" fmla="*/ 12470 h 452370"/>
                <a:gd name="connsiteX2" fmla="*/ 76952 w 567489"/>
                <a:gd name="connsiteY2" fmla="*/ 19614 h 452370"/>
                <a:gd name="connsiteX3" fmla="*/ 74570 w 567489"/>
                <a:gd name="connsiteY3" fmla="*/ 52951 h 452370"/>
                <a:gd name="connsiteX4" fmla="*/ 69808 w 567489"/>
                <a:gd name="connsiteY4" fmla="*/ 67239 h 452370"/>
                <a:gd name="connsiteX5" fmla="*/ 62664 w 567489"/>
                <a:gd name="connsiteY5" fmla="*/ 88670 h 452370"/>
                <a:gd name="connsiteX6" fmla="*/ 55520 w 567489"/>
                <a:gd name="connsiteY6" fmla="*/ 110101 h 452370"/>
                <a:gd name="connsiteX7" fmla="*/ 53139 w 567489"/>
                <a:gd name="connsiteY7" fmla="*/ 117245 h 452370"/>
                <a:gd name="connsiteX8" fmla="*/ 48377 w 567489"/>
                <a:gd name="connsiteY8" fmla="*/ 124389 h 452370"/>
                <a:gd name="connsiteX9" fmla="*/ 45995 w 567489"/>
                <a:gd name="connsiteY9" fmla="*/ 131533 h 452370"/>
                <a:gd name="connsiteX10" fmla="*/ 26945 w 567489"/>
                <a:gd name="connsiteY10" fmla="*/ 164870 h 452370"/>
                <a:gd name="connsiteX11" fmla="*/ 22183 w 567489"/>
                <a:gd name="connsiteY11" fmla="*/ 179158 h 452370"/>
                <a:gd name="connsiteX12" fmla="*/ 19802 w 567489"/>
                <a:gd name="connsiteY12" fmla="*/ 186301 h 452370"/>
                <a:gd name="connsiteX13" fmla="*/ 17420 w 567489"/>
                <a:gd name="connsiteY13" fmla="*/ 195826 h 452370"/>
                <a:gd name="connsiteX14" fmla="*/ 12658 w 567489"/>
                <a:gd name="connsiteY14" fmla="*/ 212495 h 452370"/>
                <a:gd name="connsiteX15" fmla="*/ 10277 w 567489"/>
                <a:gd name="connsiteY15" fmla="*/ 252976 h 452370"/>
                <a:gd name="connsiteX16" fmla="*/ 5514 w 567489"/>
                <a:gd name="connsiteY16" fmla="*/ 260120 h 452370"/>
                <a:gd name="connsiteX17" fmla="*/ 3133 w 567489"/>
                <a:gd name="connsiteY17" fmla="*/ 267264 h 452370"/>
                <a:gd name="connsiteX18" fmla="*/ 752 w 567489"/>
                <a:gd name="connsiteY18" fmla="*/ 450620 h 452370"/>
                <a:gd name="connsiteX19" fmla="*/ 198395 w 567489"/>
                <a:gd name="connsiteY19" fmla="*/ 443476 h 452370"/>
                <a:gd name="connsiteX20" fmla="*/ 203158 w 567489"/>
                <a:gd name="connsiteY20" fmla="*/ 429189 h 452370"/>
                <a:gd name="connsiteX21" fmla="*/ 207920 w 567489"/>
                <a:gd name="connsiteY21" fmla="*/ 422045 h 452370"/>
                <a:gd name="connsiteX22" fmla="*/ 212683 w 567489"/>
                <a:gd name="connsiteY22" fmla="*/ 407758 h 452370"/>
                <a:gd name="connsiteX23" fmla="*/ 222208 w 567489"/>
                <a:gd name="connsiteY23" fmla="*/ 400614 h 452370"/>
                <a:gd name="connsiteX24" fmla="*/ 241258 w 567489"/>
                <a:gd name="connsiteY24" fmla="*/ 395851 h 452370"/>
                <a:gd name="connsiteX25" fmla="*/ 255545 w 567489"/>
                <a:gd name="connsiteY25" fmla="*/ 388708 h 452370"/>
                <a:gd name="connsiteX26" fmla="*/ 281739 w 567489"/>
                <a:gd name="connsiteY26" fmla="*/ 379183 h 452370"/>
                <a:gd name="connsiteX27" fmla="*/ 296027 w 567489"/>
                <a:gd name="connsiteY27" fmla="*/ 374420 h 452370"/>
                <a:gd name="connsiteX28" fmla="*/ 303170 w 567489"/>
                <a:gd name="connsiteY28" fmla="*/ 372039 h 452370"/>
                <a:gd name="connsiteX29" fmla="*/ 312695 w 567489"/>
                <a:gd name="connsiteY29" fmla="*/ 369658 h 452370"/>
                <a:gd name="connsiteX30" fmla="*/ 326983 w 567489"/>
                <a:gd name="connsiteY30" fmla="*/ 360133 h 452370"/>
                <a:gd name="connsiteX31" fmla="*/ 329364 w 567489"/>
                <a:gd name="connsiteY31" fmla="*/ 352989 h 452370"/>
                <a:gd name="connsiteX32" fmla="*/ 357939 w 567489"/>
                <a:gd name="connsiteY32" fmla="*/ 345845 h 452370"/>
                <a:gd name="connsiteX33" fmla="*/ 400802 w 567489"/>
                <a:gd name="connsiteY33" fmla="*/ 348226 h 452370"/>
                <a:gd name="connsiteX34" fmla="*/ 410327 w 567489"/>
                <a:gd name="connsiteY34" fmla="*/ 355370 h 452370"/>
                <a:gd name="connsiteX35" fmla="*/ 417470 w 567489"/>
                <a:gd name="connsiteY35" fmla="*/ 357751 h 452370"/>
                <a:gd name="connsiteX36" fmla="*/ 426995 w 567489"/>
                <a:gd name="connsiteY36" fmla="*/ 364895 h 452370"/>
                <a:gd name="connsiteX37" fmla="*/ 434139 w 567489"/>
                <a:gd name="connsiteY37" fmla="*/ 369658 h 452370"/>
                <a:gd name="connsiteX38" fmla="*/ 467477 w 567489"/>
                <a:gd name="connsiteY38" fmla="*/ 393470 h 452370"/>
                <a:gd name="connsiteX39" fmla="*/ 474620 w 567489"/>
                <a:gd name="connsiteY39" fmla="*/ 395851 h 452370"/>
                <a:gd name="connsiteX40" fmla="*/ 491289 w 567489"/>
                <a:gd name="connsiteY40" fmla="*/ 407758 h 452370"/>
                <a:gd name="connsiteX41" fmla="*/ 505577 w 567489"/>
                <a:gd name="connsiteY41" fmla="*/ 417283 h 452370"/>
                <a:gd name="connsiteX42" fmla="*/ 524627 w 567489"/>
                <a:gd name="connsiteY42" fmla="*/ 433951 h 452370"/>
                <a:gd name="connsiteX43" fmla="*/ 538914 w 567489"/>
                <a:gd name="connsiteY43" fmla="*/ 438714 h 452370"/>
                <a:gd name="connsiteX44" fmla="*/ 546058 w 567489"/>
                <a:gd name="connsiteY44" fmla="*/ 445858 h 452370"/>
                <a:gd name="connsiteX45" fmla="*/ 548439 w 567489"/>
                <a:gd name="connsiteY45" fmla="*/ 438714 h 452370"/>
                <a:gd name="connsiteX46" fmla="*/ 557964 w 567489"/>
                <a:gd name="connsiteY46" fmla="*/ 412520 h 452370"/>
                <a:gd name="connsiteX47" fmla="*/ 560345 w 567489"/>
                <a:gd name="connsiteY47" fmla="*/ 402995 h 452370"/>
                <a:gd name="connsiteX48" fmla="*/ 562727 w 567489"/>
                <a:gd name="connsiteY48" fmla="*/ 395851 h 452370"/>
                <a:gd name="connsiteX49" fmla="*/ 567489 w 567489"/>
                <a:gd name="connsiteY49" fmla="*/ 269645 h 452370"/>
                <a:gd name="connsiteX50" fmla="*/ 543677 w 567489"/>
                <a:gd name="connsiteY50" fmla="*/ 262501 h 452370"/>
                <a:gd name="connsiteX51" fmla="*/ 529389 w 567489"/>
                <a:gd name="connsiteY51" fmla="*/ 257739 h 452370"/>
                <a:gd name="connsiteX52" fmla="*/ 522245 w 567489"/>
                <a:gd name="connsiteY52" fmla="*/ 255358 h 452370"/>
                <a:gd name="connsiteX53" fmla="*/ 507958 w 567489"/>
                <a:gd name="connsiteY53" fmla="*/ 250595 h 452370"/>
                <a:gd name="connsiteX54" fmla="*/ 498433 w 567489"/>
                <a:gd name="connsiteY54" fmla="*/ 248214 h 452370"/>
                <a:gd name="connsiteX55" fmla="*/ 477002 w 567489"/>
                <a:gd name="connsiteY55" fmla="*/ 241070 h 452370"/>
                <a:gd name="connsiteX56" fmla="*/ 469858 w 567489"/>
                <a:gd name="connsiteY56" fmla="*/ 238689 h 452370"/>
                <a:gd name="connsiteX57" fmla="*/ 455570 w 567489"/>
                <a:gd name="connsiteY57" fmla="*/ 229164 h 452370"/>
                <a:gd name="connsiteX58" fmla="*/ 434139 w 567489"/>
                <a:gd name="connsiteY58" fmla="*/ 217258 h 452370"/>
                <a:gd name="connsiteX59" fmla="*/ 419852 w 567489"/>
                <a:gd name="connsiteY59" fmla="*/ 207733 h 452370"/>
                <a:gd name="connsiteX60" fmla="*/ 405564 w 567489"/>
                <a:gd name="connsiteY60" fmla="*/ 200589 h 452370"/>
                <a:gd name="connsiteX61" fmla="*/ 388895 w 567489"/>
                <a:gd name="connsiteY61" fmla="*/ 193445 h 452370"/>
                <a:gd name="connsiteX62" fmla="*/ 379370 w 567489"/>
                <a:gd name="connsiteY62" fmla="*/ 186301 h 452370"/>
                <a:gd name="connsiteX63" fmla="*/ 365083 w 567489"/>
                <a:gd name="connsiteY63" fmla="*/ 181539 h 452370"/>
                <a:gd name="connsiteX64" fmla="*/ 343652 w 567489"/>
                <a:gd name="connsiteY64" fmla="*/ 172014 h 452370"/>
                <a:gd name="connsiteX65" fmla="*/ 336508 w 567489"/>
                <a:gd name="connsiteY65" fmla="*/ 169633 h 452370"/>
                <a:gd name="connsiteX66" fmla="*/ 329364 w 567489"/>
                <a:gd name="connsiteY66" fmla="*/ 167251 h 452370"/>
                <a:gd name="connsiteX67" fmla="*/ 315077 w 567489"/>
                <a:gd name="connsiteY67" fmla="*/ 155345 h 452370"/>
                <a:gd name="connsiteX68" fmla="*/ 300789 w 567489"/>
                <a:gd name="connsiteY68" fmla="*/ 145820 h 452370"/>
                <a:gd name="connsiteX69" fmla="*/ 286502 w 567489"/>
                <a:gd name="connsiteY69" fmla="*/ 136295 h 452370"/>
                <a:gd name="connsiteX70" fmla="*/ 269833 w 567489"/>
                <a:gd name="connsiteY70" fmla="*/ 124389 h 452370"/>
                <a:gd name="connsiteX71" fmla="*/ 253164 w 567489"/>
                <a:gd name="connsiteY71" fmla="*/ 119626 h 452370"/>
                <a:gd name="connsiteX72" fmla="*/ 246020 w 567489"/>
                <a:gd name="connsiteY72" fmla="*/ 117245 h 452370"/>
                <a:gd name="connsiteX73" fmla="*/ 231733 w 567489"/>
                <a:gd name="connsiteY73" fmla="*/ 110101 h 452370"/>
                <a:gd name="connsiteX74" fmla="*/ 215064 w 567489"/>
                <a:gd name="connsiteY74" fmla="*/ 100576 h 452370"/>
                <a:gd name="connsiteX75" fmla="*/ 205539 w 567489"/>
                <a:gd name="connsiteY75" fmla="*/ 98195 h 452370"/>
                <a:gd name="connsiteX76" fmla="*/ 191252 w 567489"/>
                <a:gd name="connsiteY76" fmla="*/ 93433 h 452370"/>
                <a:gd name="connsiteX77" fmla="*/ 176964 w 567489"/>
                <a:gd name="connsiteY77" fmla="*/ 81526 h 452370"/>
                <a:gd name="connsiteX78" fmla="*/ 169820 w 567489"/>
                <a:gd name="connsiteY78" fmla="*/ 79145 h 452370"/>
                <a:gd name="connsiteX79" fmla="*/ 155533 w 567489"/>
                <a:gd name="connsiteY79" fmla="*/ 69620 h 452370"/>
                <a:gd name="connsiteX80" fmla="*/ 148389 w 567489"/>
                <a:gd name="connsiteY80" fmla="*/ 64858 h 452370"/>
                <a:gd name="connsiteX81" fmla="*/ 143627 w 567489"/>
                <a:gd name="connsiteY81" fmla="*/ 57714 h 452370"/>
                <a:gd name="connsiteX82" fmla="*/ 129339 w 567489"/>
                <a:gd name="connsiteY82" fmla="*/ 48189 h 452370"/>
                <a:gd name="connsiteX83" fmla="*/ 122195 w 567489"/>
                <a:gd name="connsiteY83" fmla="*/ 43426 h 452370"/>
                <a:gd name="connsiteX84" fmla="*/ 107908 w 567489"/>
                <a:gd name="connsiteY84" fmla="*/ 38664 h 452370"/>
                <a:gd name="connsiteX85" fmla="*/ 93620 w 567489"/>
                <a:gd name="connsiteY85" fmla="*/ 33901 h 452370"/>
                <a:gd name="connsiteX86" fmla="*/ 86477 w 567489"/>
                <a:gd name="connsiteY86" fmla="*/ 31520 h 452370"/>
                <a:gd name="connsiteX87" fmla="*/ 69808 w 567489"/>
                <a:gd name="connsiteY87" fmla="*/ 564 h 452370"/>
                <a:gd name="connsiteX0" fmla="*/ 74229 w 571910"/>
                <a:gd name="connsiteY0" fmla="*/ 564 h 450353"/>
                <a:gd name="connsiteX1" fmla="*/ 78991 w 571910"/>
                <a:gd name="connsiteY1" fmla="*/ 12470 h 450353"/>
                <a:gd name="connsiteX2" fmla="*/ 81373 w 571910"/>
                <a:gd name="connsiteY2" fmla="*/ 19614 h 450353"/>
                <a:gd name="connsiteX3" fmla="*/ 78991 w 571910"/>
                <a:gd name="connsiteY3" fmla="*/ 52951 h 450353"/>
                <a:gd name="connsiteX4" fmla="*/ 74229 w 571910"/>
                <a:gd name="connsiteY4" fmla="*/ 67239 h 450353"/>
                <a:gd name="connsiteX5" fmla="*/ 67085 w 571910"/>
                <a:gd name="connsiteY5" fmla="*/ 88670 h 450353"/>
                <a:gd name="connsiteX6" fmla="*/ 59941 w 571910"/>
                <a:gd name="connsiteY6" fmla="*/ 110101 h 450353"/>
                <a:gd name="connsiteX7" fmla="*/ 57560 w 571910"/>
                <a:gd name="connsiteY7" fmla="*/ 117245 h 450353"/>
                <a:gd name="connsiteX8" fmla="*/ 52798 w 571910"/>
                <a:gd name="connsiteY8" fmla="*/ 124389 h 450353"/>
                <a:gd name="connsiteX9" fmla="*/ 50416 w 571910"/>
                <a:gd name="connsiteY9" fmla="*/ 131533 h 450353"/>
                <a:gd name="connsiteX10" fmla="*/ 31366 w 571910"/>
                <a:gd name="connsiteY10" fmla="*/ 164870 h 450353"/>
                <a:gd name="connsiteX11" fmla="*/ 26604 w 571910"/>
                <a:gd name="connsiteY11" fmla="*/ 179158 h 450353"/>
                <a:gd name="connsiteX12" fmla="*/ 24223 w 571910"/>
                <a:gd name="connsiteY12" fmla="*/ 186301 h 450353"/>
                <a:gd name="connsiteX13" fmla="*/ 21841 w 571910"/>
                <a:gd name="connsiteY13" fmla="*/ 195826 h 450353"/>
                <a:gd name="connsiteX14" fmla="*/ 17079 w 571910"/>
                <a:gd name="connsiteY14" fmla="*/ 212495 h 450353"/>
                <a:gd name="connsiteX15" fmla="*/ 14698 w 571910"/>
                <a:gd name="connsiteY15" fmla="*/ 252976 h 450353"/>
                <a:gd name="connsiteX16" fmla="*/ 9935 w 571910"/>
                <a:gd name="connsiteY16" fmla="*/ 260120 h 450353"/>
                <a:gd name="connsiteX17" fmla="*/ 7554 w 571910"/>
                <a:gd name="connsiteY17" fmla="*/ 267264 h 450353"/>
                <a:gd name="connsiteX18" fmla="*/ 410 w 571910"/>
                <a:gd name="connsiteY18" fmla="*/ 448239 h 450353"/>
                <a:gd name="connsiteX19" fmla="*/ 202816 w 571910"/>
                <a:gd name="connsiteY19" fmla="*/ 443476 h 450353"/>
                <a:gd name="connsiteX20" fmla="*/ 207579 w 571910"/>
                <a:gd name="connsiteY20" fmla="*/ 429189 h 450353"/>
                <a:gd name="connsiteX21" fmla="*/ 212341 w 571910"/>
                <a:gd name="connsiteY21" fmla="*/ 422045 h 450353"/>
                <a:gd name="connsiteX22" fmla="*/ 217104 w 571910"/>
                <a:gd name="connsiteY22" fmla="*/ 407758 h 450353"/>
                <a:gd name="connsiteX23" fmla="*/ 226629 w 571910"/>
                <a:gd name="connsiteY23" fmla="*/ 400614 h 450353"/>
                <a:gd name="connsiteX24" fmla="*/ 245679 w 571910"/>
                <a:gd name="connsiteY24" fmla="*/ 395851 h 450353"/>
                <a:gd name="connsiteX25" fmla="*/ 259966 w 571910"/>
                <a:gd name="connsiteY25" fmla="*/ 388708 h 450353"/>
                <a:gd name="connsiteX26" fmla="*/ 286160 w 571910"/>
                <a:gd name="connsiteY26" fmla="*/ 379183 h 450353"/>
                <a:gd name="connsiteX27" fmla="*/ 300448 w 571910"/>
                <a:gd name="connsiteY27" fmla="*/ 374420 h 450353"/>
                <a:gd name="connsiteX28" fmla="*/ 307591 w 571910"/>
                <a:gd name="connsiteY28" fmla="*/ 372039 h 450353"/>
                <a:gd name="connsiteX29" fmla="*/ 317116 w 571910"/>
                <a:gd name="connsiteY29" fmla="*/ 369658 h 450353"/>
                <a:gd name="connsiteX30" fmla="*/ 331404 w 571910"/>
                <a:gd name="connsiteY30" fmla="*/ 360133 h 450353"/>
                <a:gd name="connsiteX31" fmla="*/ 333785 w 571910"/>
                <a:gd name="connsiteY31" fmla="*/ 352989 h 450353"/>
                <a:gd name="connsiteX32" fmla="*/ 362360 w 571910"/>
                <a:gd name="connsiteY32" fmla="*/ 345845 h 450353"/>
                <a:gd name="connsiteX33" fmla="*/ 405223 w 571910"/>
                <a:gd name="connsiteY33" fmla="*/ 348226 h 450353"/>
                <a:gd name="connsiteX34" fmla="*/ 414748 w 571910"/>
                <a:gd name="connsiteY34" fmla="*/ 355370 h 450353"/>
                <a:gd name="connsiteX35" fmla="*/ 421891 w 571910"/>
                <a:gd name="connsiteY35" fmla="*/ 357751 h 450353"/>
                <a:gd name="connsiteX36" fmla="*/ 431416 w 571910"/>
                <a:gd name="connsiteY36" fmla="*/ 364895 h 450353"/>
                <a:gd name="connsiteX37" fmla="*/ 438560 w 571910"/>
                <a:gd name="connsiteY37" fmla="*/ 369658 h 450353"/>
                <a:gd name="connsiteX38" fmla="*/ 471898 w 571910"/>
                <a:gd name="connsiteY38" fmla="*/ 393470 h 450353"/>
                <a:gd name="connsiteX39" fmla="*/ 479041 w 571910"/>
                <a:gd name="connsiteY39" fmla="*/ 395851 h 450353"/>
                <a:gd name="connsiteX40" fmla="*/ 495710 w 571910"/>
                <a:gd name="connsiteY40" fmla="*/ 407758 h 450353"/>
                <a:gd name="connsiteX41" fmla="*/ 509998 w 571910"/>
                <a:gd name="connsiteY41" fmla="*/ 417283 h 450353"/>
                <a:gd name="connsiteX42" fmla="*/ 529048 w 571910"/>
                <a:gd name="connsiteY42" fmla="*/ 433951 h 450353"/>
                <a:gd name="connsiteX43" fmla="*/ 543335 w 571910"/>
                <a:gd name="connsiteY43" fmla="*/ 438714 h 450353"/>
                <a:gd name="connsiteX44" fmla="*/ 550479 w 571910"/>
                <a:gd name="connsiteY44" fmla="*/ 445858 h 450353"/>
                <a:gd name="connsiteX45" fmla="*/ 552860 w 571910"/>
                <a:gd name="connsiteY45" fmla="*/ 438714 h 450353"/>
                <a:gd name="connsiteX46" fmla="*/ 562385 w 571910"/>
                <a:gd name="connsiteY46" fmla="*/ 412520 h 450353"/>
                <a:gd name="connsiteX47" fmla="*/ 564766 w 571910"/>
                <a:gd name="connsiteY47" fmla="*/ 402995 h 450353"/>
                <a:gd name="connsiteX48" fmla="*/ 567148 w 571910"/>
                <a:gd name="connsiteY48" fmla="*/ 395851 h 450353"/>
                <a:gd name="connsiteX49" fmla="*/ 571910 w 571910"/>
                <a:gd name="connsiteY49" fmla="*/ 269645 h 450353"/>
                <a:gd name="connsiteX50" fmla="*/ 548098 w 571910"/>
                <a:gd name="connsiteY50" fmla="*/ 262501 h 450353"/>
                <a:gd name="connsiteX51" fmla="*/ 533810 w 571910"/>
                <a:gd name="connsiteY51" fmla="*/ 257739 h 450353"/>
                <a:gd name="connsiteX52" fmla="*/ 526666 w 571910"/>
                <a:gd name="connsiteY52" fmla="*/ 255358 h 450353"/>
                <a:gd name="connsiteX53" fmla="*/ 512379 w 571910"/>
                <a:gd name="connsiteY53" fmla="*/ 250595 h 450353"/>
                <a:gd name="connsiteX54" fmla="*/ 502854 w 571910"/>
                <a:gd name="connsiteY54" fmla="*/ 248214 h 450353"/>
                <a:gd name="connsiteX55" fmla="*/ 481423 w 571910"/>
                <a:gd name="connsiteY55" fmla="*/ 241070 h 450353"/>
                <a:gd name="connsiteX56" fmla="*/ 474279 w 571910"/>
                <a:gd name="connsiteY56" fmla="*/ 238689 h 450353"/>
                <a:gd name="connsiteX57" fmla="*/ 459991 w 571910"/>
                <a:gd name="connsiteY57" fmla="*/ 229164 h 450353"/>
                <a:gd name="connsiteX58" fmla="*/ 438560 w 571910"/>
                <a:gd name="connsiteY58" fmla="*/ 217258 h 450353"/>
                <a:gd name="connsiteX59" fmla="*/ 424273 w 571910"/>
                <a:gd name="connsiteY59" fmla="*/ 207733 h 450353"/>
                <a:gd name="connsiteX60" fmla="*/ 409985 w 571910"/>
                <a:gd name="connsiteY60" fmla="*/ 200589 h 450353"/>
                <a:gd name="connsiteX61" fmla="*/ 393316 w 571910"/>
                <a:gd name="connsiteY61" fmla="*/ 193445 h 450353"/>
                <a:gd name="connsiteX62" fmla="*/ 383791 w 571910"/>
                <a:gd name="connsiteY62" fmla="*/ 186301 h 450353"/>
                <a:gd name="connsiteX63" fmla="*/ 369504 w 571910"/>
                <a:gd name="connsiteY63" fmla="*/ 181539 h 450353"/>
                <a:gd name="connsiteX64" fmla="*/ 348073 w 571910"/>
                <a:gd name="connsiteY64" fmla="*/ 172014 h 450353"/>
                <a:gd name="connsiteX65" fmla="*/ 340929 w 571910"/>
                <a:gd name="connsiteY65" fmla="*/ 169633 h 450353"/>
                <a:gd name="connsiteX66" fmla="*/ 333785 w 571910"/>
                <a:gd name="connsiteY66" fmla="*/ 167251 h 450353"/>
                <a:gd name="connsiteX67" fmla="*/ 319498 w 571910"/>
                <a:gd name="connsiteY67" fmla="*/ 155345 h 450353"/>
                <a:gd name="connsiteX68" fmla="*/ 305210 w 571910"/>
                <a:gd name="connsiteY68" fmla="*/ 145820 h 450353"/>
                <a:gd name="connsiteX69" fmla="*/ 290923 w 571910"/>
                <a:gd name="connsiteY69" fmla="*/ 136295 h 450353"/>
                <a:gd name="connsiteX70" fmla="*/ 274254 w 571910"/>
                <a:gd name="connsiteY70" fmla="*/ 124389 h 450353"/>
                <a:gd name="connsiteX71" fmla="*/ 257585 w 571910"/>
                <a:gd name="connsiteY71" fmla="*/ 119626 h 450353"/>
                <a:gd name="connsiteX72" fmla="*/ 250441 w 571910"/>
                <a:gd name="connsiteY72" fmla="*/ 117245 h 450353"/>
                <a:gd name="connsiteX73" fmla="*/ 236154 w 571910"/>
                <a:gd name="connsiteY73" fmla="*/ 110101 h 450353"/>
                <a:gd name="connsiteX74" fmla="*/ 219485 w 571910"/>
                <a:gd name="connsiteY74" fmla="*/ 100576 h 450353"/>
                <a:gd name="connsiteX75" fmla="*/ 209960 w 571910"/>
                <a:gd name="connsiteY75" fmla="*/ 98195 h 450353"/>
                <a:gd name="connsiteX76" fmla="*/ 195673 w 571910"/>
                <a:gd name="connsiteY76" fmla="*/ 93433 h 450353"/>
                <a:gd name="connsiteX77" fmla="*/ 181385 w 571910"/>
                <a:gd name="connsiteY77" fmla="*/ 81526 h 450353"/>
                <a:gd name="connsiteX78" fmla="*/ 174241 w 571910"/>
                <a:gd name="connsiteY78" fmla="*/ 79145 h 450353"/>
                <a:gd name="connsiteX79" fmla="*/ 159954 w 571910"/>
                <a:gd name="connsiteY79" fmla="*/ 69620 h 450353"/>
                <a:gd name="connsiteX80" fmla="*/ 152810 w 571910"/>
                <a:gd name="connsiteY80" fmla="*/ 64858 h 450353"/>
                <a:gd name="connsiteX81" fmla="*/ 148048 w 571910"/>
                <a:gd name="connsiteY81" fmla="*/ 57714 h 450353"/>
                <a:gd name="connsiteX82" fmla="*/ 133760 w 571910"/>
                <a:gd name="connsiteY82" fmla="*/ 48189 h 450353"/>
                <a:gd name="connsiteX83" fmla="*/ 126616 w 571910"/>
                <a:gd name="connsiteY83" fmla="*/ 43426 h 450353"/>
                <a:gd name="connsiteX84" fmla="*/ 112329 w 571910"/>
                <a:gd name="connsiteY84" fmla="*/ 38664 h 450353"/>
                <a:gd name="connsiteX85" fmla="*/ 98041 w 571910"/>
                <a:gd name="connsiteY85" fmla="*/ 33901 h 450353"/>
                <a:gd name="connsiteX86" fmla="*/ 90898 w 571910"/>
                <a:gd name="connsiteY86" fmla="*/ 31520 h 450353"/>
                <a:gd name="connsiteX87" fmla="*/ 74229 w 571910"/>
                <a:gd name="connsiteY87" fmla="*/ 564 h 450353"/>
                <a:gd name="connsiteX0" fmla="*/ 89080 w 586761"/>
                <a:gd name="connsiteY0" fmla="*/ 564 h 450353"/>
                <a:gd name="connsiteX1" fmla="*/ 93842 w 586761"/>
                <a:gd name="connsiteY1" fmla="*/ 12470 h 450353"/>
                <a:gd name="connsiteX2" fmla="*/ 96224 w 586761"/>
                <a:gd name="connsiteY2" fmla="*/ 19614 h 450353"/>
                <a:gd name="connsiteX3" fmla="*/ 93842 w 586761"/>
                <a:gd name="connsiteY3" fmla="*/ 52951 h 450353"/>
                <a:gd name="connsiteX4" fmla="*/ 89080 w 586761"/>
                <a:gd name="connsiteY4" fmla="*/ 67239 h 450353"/>
                <a:gd name="connsiteX5" fmla="*/ 81936 w 586761"/>
                <a:gd name="connsiteY5" fmla="*/ 88670 h 450353"/>
                <a:gd name="connsiteX6" fmla="*/ 74792 w 586761"/>
                <a:gd name="connsiteY6" fmla="*/ 110101 h 450353"/>
                <a:gd name="connsiteX7" fmla="*/ 72411 w 586761"/>
                <a:gd name="connsiteY7" fmla="*/ 117245 h 450353"/>
                <a:gd name="connsiteX8" fmla="*/ 67649 w 586761"/>
                <a:gd name="connsiteY8" fmla="*/ 124389 h 450353"/>
                <a:gd name="connsiteX9" fmla="*/ 65267 w 586761"/>
                <a:gd name="connsiteY9" fmla="*/ 131533 h 450353"/>
                <a:gd name="connsiteX10" fmla="*/ 46217 w 586761"/>
                <a:gd name="connsiteY10" fmla="*/ 164870 h 450353"/>
                <a:gd name="connsiteX11" fmla="*/ 41455 w 586761"/>
                <a:gd name="connsiteY11" fmla="*/ 179158 h 450353"/>
                <a:gd name="connsiteX12" fmla="*/ 39074 w 586761"/>
                <a:gd name="connsiteY12" fmla="*/ 186301 h 450353"/>
                <a:gd name="connsiteX13" fmla="*/ 36692 w 586761"/>
                <a:gd name="connsiteY13" fmla="*/ 195826 h 450353"/>
                <a:gd name="connsiteX14" fmla="*/ 31930 w 586761"/>
                <a:gd name="connsiteY14" fmla="*/ 212495 h 450353"/>
                <a:gd name="connsiteX15" fmla="*/ 29549 w 586761"/>
                <a:gd name="connsiteY15" fmla="*/ 252976 h 450353"/>
                <a:gd name="connsiteX16" fmla="*/ 24786 w 586761"/>
                <a:gd name="connsiteY16" fmla="*/ 260120 h 450353"/>
                <a:gd name="connsiteX17" fmla="*/ 22405 w 586761"/>
                <a:gd name="connsiteY17" fmla="*/ 267264 h 450353"/>
                <a:gd name="connsiteX18" fmla="*/ 15261 w 586761"/>
                <a:gd name="connsiteY18" fmla="*/ 350608 h 450353"/>
                <a:gd name="connsiteX19" fmla="*/ 15261 w 586761"/>
                <a:gd name="connsiteY19" fmla="*/ 448239 h 450353"/>
                <a:gd name="connsiteX20" fmla="*/ 217667 w 586761"/>
                <a:gd name="connsiteY20" fmla="*/ 443476 h 450353"/>
                <a:gd name="connsiteX21" fmla="*/ 222430 w 586761"/>
                <a:gd name="connsiteY21" fmla="*/ 429189 h 450353"/>
                <a:gd name="connsiteX22" fmla="*/ 227192 w 586761"/>
                <a:gd name="connsiteY22" fmla="*/ 422045 h 450353"/>
                <a:gd name="connsiteX23" fmla="*/ 231955 w 586761"/>
                <a:gd name="connsiteY23" fmla="*/ 407758 h 450353"/>
                <a:gd name="connsiteX24" fmla="*/ 241480 w 586761"/>
                <a:gd name="connsiteY24" fmla="*/ 400614 h 450353"/>
                <a:gd name="connsiteX25" fmla="*/ 260530 w 586761"/>
                <a:gd name="connsiteY25" fmla="*/ 395851 h 450353"/>
                <a:gd name="connsiteX26" fmla="*/ 274817 w 586761"/>
                <a:gd name="connsiteY26" fmla="*/ 388708 h 450353"/>
                <a:gd name="connsiteX27" fmla="*/ 301011 w 586761"/>
                <a:gd name="connsiteY27" fmla="*/ 379183 h 450353"/>
                <a:gd name="connsiteX28" fmla="*/ 315299 w 586761"/>
                <a:gd name="connsiteY28" fmla="*/ 374420 h 450353"/>
                <a:gd name="connsiteX29" fmla="*/ 322442 w 586761"/>
                <a:gd name="connsiteY29" fmla="*/ 372039 h 450353"/>
                <a:gd name="connsiteX30" fmla="*/ 331967 w 586761"/>
                <a:gd name="connsiteY30" fmla="*/ 369658 h 450353"/>
                <a:gd name="connsiteX31" fmla="*/ 346255 w 586761"/>
                <a:gd name="connsiteY31" fmla="*/ 360133 h 450353"/>
                <a:gd name="connsiteX32" fmla="*/ 348636 w 586761"/>
                <a:gd name="connsiteY32" fmla="*/ 352989 h 450353"/>
                <a:gd name="connsiteX33" fmla="*/ 377211 w 586761"/>
                <a:gd name="connsiteY33" fmla="*/ 345845 h 450353"/>
                <a:gd name="connsiteX34" fmla="*/ 420074 w 586761"/>
                <a:gd name="connsiteY34" fmla="*/ 348226 h 450353"/>
                <a:gd name="connsiteX35" fmla="*/ 429599 w 586761"/>
                <a:gd name="connsiteY35" fmla="*/ 355370 h 450353"/>
                <a:gd name="connsiteX36" fmla="*/ 436742 w 586761"/>
                <a:gd name="connsiteY36" fmla="*/ 357751 h 450353"/>
                <a:gd name="connsiteX37" fmla="*/ 446267 w 586761"/>
                <a:gd name="connsiteY37" fmla="*/ 364895 h 450353"/>
                <a:gd name="connsiteX38" fmla="*/ 453411 w 586761"/>
                <a:gd name="connsiteY38" fmla="*/ 369658 h 450353"/>
                <a:gd name="connsiteX39" fmla="*/ 486749 w 586761"/>
                <a:gd name="connsiteY39" fmla="*/ 393470 h 450353"/>
                <a:gd name="connsiteX40" fmla="*/ 493892 w 586761"/>
                <a:gd name="connsiteY40" fmla="*/ 395851 h 450353"/>
                <a:gd name="connsiteX41" fmla="*/ 510561 w 586761"/>
                <a:gd name="connsiteY41" fmla="*/ 407758 h 450353"/>
                <a:gd name="connsiteX42" fmla="*/ 524849 w 586761"/>
                <a:gd name="connsiteY42" fmla="*/ 417283 h 450353"/>
                <a:gd name="connsiteX43" fmla="*/ 543899 w 586761"/>
                <a:gd name="connsiteY43" fmla="*/ 433951 h 450353"/>
                <a:gd name="connsiteX44" fmla="*/ 558186 w 586761"/>
                <a:gd name="connsiteY44" fmla="*/ 438714 h 450353"/>
                <a:gd name="connsiteX45" fmla="*/ 565330 w 586761"/>
                <a:gd name="connsiteY45" fmla="*/ 445858 h 450353"/>
                <a:gd name="connsiteX46" fmla="*/ 567711 w 586761"/>
                <a:gd name="connsiteY46" fmla="*/ 438714 h 450353"/>
                <a:gd name="connsiteX47" fmla="*/ 577236 w 586761"/>
                <a:gd name="connsiteY47" fmla="*/ 412520 h 450353"/>
                <a:gd name="connsiteX48" fmla="*/ 579617 w 586761"/>
                <a:gd name="connsiteY48" fmla="*/ 402995 h 450353"/>
                <a:gd name="connsiteX49" fmla="*/ 581999 w 586761"/>
                <a:gd name="connsiteY49" fmla="*/ 395851 h 450353"/>
                <a:gd name="connsiteX50" fmla="*/ 586761 w 586761"/>
                <a:gd name="connsiteY50" fmla="*/ 269645 h 450353"/>
                <a:gd name="connsiteX51" fmla="*/ 562949 w 586761"/>
                <a:gd name="connsiteY51" fmla="*/ 262501 h 450353"/>
                <a:gd name="connsiteX52" fmla="*/ 548661 w 586761"/>
                <a:gd name="connsiteY52" fmla="*/ 257739 h 450353"/>
                <a:gd name="connsiteX53" fmla="*/ 541517 w 586761"/>
                <a:gd name="connsiteY53" fmla="*/ 255358 h 450353"/>
                <a:gd name="connsiteX54" fmla="*/ 527230 w 586761"/>
                <a:gd name="connsiteY54" fmla="*/ 250595 h 450353"/>
                <a:gd name="connsiteX55" fmla="*/ 517705 w 586761"/>
                <a:gd name="connsiteY55" fmla="*/ 248214 h 450353"/>
                <a:gd name="connsiteX56" fmla="*/ 496274 w 586761"/>
                <a:gd name="connsiteY56" fmla="*/ 241070 h 450353"/>
                <a:gd name="connsiteX57" fmla="*/ 489130 w 586761"/>
                <a:gd name="connsiteY57" fmla="*/ 238689 h 450353"/>
                <a:gd name="connsiteX58" fmla="*/ 474842 w 586761"/>
                <a:gd name="connsiteY58" fmla="*/ 229164 h 450353"/>
                <a:gd name="connsiteX59" fmla="*/ 453411 w 586761"/>
                <a:gd name="connsiteY59" fmla="*/ 217258 h 450353"/>
                <a:gd name="connsiteX60" fmla="*/ 439124 w 586761"/>
                <a:gd name="connsiteY60" fmla="*/ 207733 h 450353"/>
                <a:gd name="connsiteX61" fmla="*/ 424836 w 586761"/>
                <a:gd name="connsiteY61" fmla="*/ 200589 h 450353"/>
                <a:gd name="connsiteX62" fmla="*/ 408167 w 586761"/>
                <a:gd name="connsiteY62" fmla="*/ 193445 h 450353"/>
                <a:gd name="connsiteX63" fmla="*/ 398642 w 586761"/>
                <a:gd name="connsiteY63" fmla="*/ 186301 h 450353"/>
                <a:gd name="connsiteX64" fmla="*/ 384355 w 586761"/>
                <a:gd name="connsiteY64" fmla="*/ 181539 h 450353"/>
                <a:gd name="connsiteX65" fmla="*/ 362924 w 586761"/>
                <a:gd name="connsiteY65" fmla="*/ 172014 h 450353"/>
                <a:gd name="connsiteX66" fmla="*/ 355780 w 586761"/>
                <a:gd name="connsiteY66" fmla="*/ 169633 h 450353"/>
                <a:gd name="connsiteX67" fmla="*/ 348636 w 586761"/>
                <a:gd name="connsiteY67" fmla="*/ 167251 h 450353"/>
                <a:gd name="connsiteX68" fmla="*/ 334349 w 586761"/>
                <a:gd name="connsiteY68" fmla="*/ 155345 h 450353"/>
                <a:gd name="connsiteX69" fmla="*/ 320061 w 586761"/>
                <a:gd name="connsiteY69" fmla="*/ 145820 h 450353"/>
                <a:gd name="connsiteX70" fmla="*/ 305774 w 586761"/>
                <a:gd name="connsiteY70" fmla="*/ 136295 h 450353"/>
                <a:gd name="connsiteX71" fmla="*/ 289105 w 586761"/>
                <a:gd name="connsiteY71" fmla="*/ 124389 h 450353"/>
                <a:gd name="connsiteX72" fmla="*/ 272436 w 586761"/>
                <a:gd name="connsiteY72" fmla="*/ 119626 h 450353"/>
                <a:gd name="connsiteX73" fmla="*/ 265292 w 586761"/>
                <a:gd name="connsiteY73" fmla="*/ 117245 h 450353"/>
                <a:gd name="connsiteX74" fmla="*/ 251005 w 586761"/>
                <a:gd name="connsiteY74" fmla="*/ 110101 h 450353"/>
                <a:gd name="connsiteX75" fmla="*/ 234336 w 586761"/>
                <a:gd name="connsiteY75" fmla="*/ 100576 h 450353"/>
                <a:gd name="connsiteX76" fmla="*/ 224811 w 586761"/>
                <a:gd name="connsiteY76" fmla="*/ 98195 h 450353"/>
                <a:gd name="connsiteX77" fmla="*/ 210524 w 586761"/>
                <a:gd name="connsiteY77" fmla="*/ 93433 h 450353"/>
                <a:gd name="connsiteX78" fmla="*/ 196236 w 586761"/>
                <a:gd name="connsiteY78" fmla="*/ 81526 h 450353"/>
                <a:gd name="connsiteX79" fmla="*/ 189092 w 586761"/>
                <a:gd name="connsiteY79" fmla="*/ 79145 h 450353"/>
                <a:gd name="connsiteX80" fmla="*/ 174805 w 586761"/>
                <a:gd name="connsiteY80" fmla="*/ 69620 h 450353"/>
                <a:gd name="connsiteX81" fmla="*/ 167661 w 586761"/>
                <a:gd name="connsiteY81" fmla="*/ 64858 h 450353"/>
                <a:gd name="connsiteX82" fmla="*/ 162899 w 586761"/>
                <a:gd name="connsiteY82" fmla="*/ 57714 h 450353"/>
                <a:gd name="connsiteX83" fmla="*/ 148611 w 586761"/>
                <a:gd name="connsiteY83" fmla="*/ 48189 h 450353"/>
                <a:gd name="connsiteX84" fmla="*/ 141467 w 586761"/>
                <a:gd name="connsiteY84" fmla="*/ 43426 h 450353"/>
                <a:gd name="connsiteX85" fmla="*/ 127180 w 586761"/>
                <a:gd name="connsiteY85" fmla="*/ 38664 h 450353"/>
                <a:gd name="connsiteX86" fmla="*/ 112892 w 586761"/>
                <a:gd name="connsiteY86" fmla="*/ 33901 h 450353"/>
                <a:gd name="connsiteX87" fmla="*/ 105749 w 586761"/>
                <a:gd name="connsiteY87" fmla="*/ 31520 h 450353"/>
                <a:gd name="connsiteX88" fmla="*/ 89080 w 586761"/>
                <a:gd name="connsiteY88" fmla="*/ 564 h 450353"/>
                <a:gd name="connsiteX0" fmla="*/ 89080 w 586761"/>
                <a:gd name="connsiteY0" fmla="*/ 564 h 450353"/>
                <a:gd name="connsiteX1" fmla="*/ 93842 w 586761"/>
                <a:gd name="connsiteY1" fmla="*/ 12470 h 450353"/>
                <a:gd name="connsiteX2" fmla="*/ 96224 w 586761"/>
                <a:gd name="connsiteY2" fmla="*/ 19614 h 450353"/>
                <a:gd name="connsiteX3" fmla="*/ 93842 w 586761"/>
                <a:gd name="connsiteY3" fmla="*/ 52951 h 450353"/>
                <a:gd name="connsiteX4" fmla="*/ 89080 w 586761"/>
                <a:gd name="connsiteY4" fmla="*/ 67239 h 450353"/>
                <a:gd name="connsiteX5" fmla="*/ 81936 w 586761"/>
                <a:gd name="connsiteY5" fmla="*/ 88670 h 450353"/>
                <a:gd name="connsiteX6" fmla="*/ 74792 w 586761"/>
                <a:gd name="connsiteY6" fmla="*/ 110101 h 450353"/>
                <a:gd name="connsiteX7" fmla="*/ 72411 w 586761"/>
                <a:gd name="connsiteY7" fmla="*/ 117245 h 450353"/>
                <a:gd name="connsiteX8" fmla="*/ 67649 w 586761"/>
                <a:gd name="connsiteY8" fmla="*/ 124389 h 450353"/>
                <a:gd name="connsiteX9" fmla="*/ 65267 w 586761"/>
                <a:gd name="connsiteY9" fmla="*/ 131533 h 450353"/>
                <a:gd name="connsiteX10" fmla="*/ 46217 w 586761"/>
                <a:gd name="connsiteY10" fmla="*/ 164870 h 450353"/>
                <a:gd name="connsiteX11" fmla="*/ 41455 w 586761"/>
                <a:gd name="connsiteY11" fmla="*/ 179158 h 450353"/>
                <a:gd name="connsiteX12" fmla="*/ 39074 w 586761"/>
                <a:gd name="connsiteY12" fmla="*/ 186301 h 450353"/>
                <a:gd name="connsiteX13" fmla="*/ 36692 w 586761"/>
                <a:gd name="connsiteY13" fmla="*/ 195826 h 450353"/>
                <a:gd name="connsiteX14" fmla="*/ 31930 w 586761"/>
                <a:gd name="connsiteY14" fmla="*/ 212495 h 450353"/>
                <a:gd name="connsiteX15" fmla="*/ 29549 w 586761"/>
                <a:gd name="connsiteY15" fmla="*/ 252976 h 450353"/>
                <a:gd name="connsiteX16" fmla="*/ 24786 w 586761"/>
                <a:gd name="connsiteY16" fmla="*/ 260120 h 450353"/>
                <a:gd name="connsiteX17" fmla="*/ 22405 w 586761"/>
                <a:gd name="connsiteY17" fmla="*/ 267264 h 450353"/>
                <a:gd name="connsiteX18" fmla="*/ 15261 w 586761"/>
                <a:gd name="connsiteY18" fmla="*/ 350608 h 450353"/>
                <a:gd name="connsiteX19" fmla="*/ 15261 w 586761"/>
                <a:gd name="connsiteY19" fmla="*/ 448239 h 450353"/>
                <a:gd name="connsiteX20" fmla="*/ 217667 w 586761"/>
                <a:gd name="connsiteY20" fmla="*/ 443476 h 450353"/>
                <a:gd name="connsiteX21" fmla="*/ 222430 w 586761"/>
                <a:gd name="connsiteY21" fmla="*/ 429189 h 450353"/>
                <a:gd name="connsiteX22" fmla="*/ 227192 w 586761"/>
                <a:gd name="connsiteY22" fmla="*/ 422045 h 450353"/>
                <a:gd name="connsiteX23" fmla="*/ 231955 w 586761"/>
                <a:gd name="connsiteY23" fmla="*/ 407758 h 450353"/>
                <a:gd name="connsiteX24" fmla="*/ 241480 w 586761"/>
                <a:gd name="connsiteY24" fmla="*/ 400614 h 450353"/>
                <a:gd name="connsiteX25" fmla="*/ 260530 w 586761"/>
                <a:gd name="connsiteY25" fmla="*/ 395851 h 450353"/>
                <a:gd name="connsiteX26" fmla="*/ 274817 w 586761"/>
                <a:gd name="connsiteY26" fmla="*/ 388708 h 450353"/>
                <a:gd name="connsiteX27" fmla="*/ 301011 w 586761"/>
                <a:gd name="connsiteY27" fmla="*/ 379183 h 450353"/>
                <a:gd name="connsiteX28" fmla="*/ 315299 w 586761"/>
                <a:gd name="connsiteY28" fmla="*/ 374420 h 450353"/>
                <a:gd name="connsiteX29" fmla="*/ 322442 w 586761"/>
                <a:gd name="connsiteY29" fmla="*/ 372039 h 450353"/>
                <a:gd name="connsiteX30" fmla="*/ 331967 w 586761"/>
                <a:gd name="connsiteY30" fmla="*/ 369658 h 450353"/>
                <a:gd name="connsiteX31" fmla="*/ 346255 w 586761"/>
                <a:gd name="connsiteY31" fmla="*/ 360133 h 450353"/>
                <a:gd name="connsiteX32" fmla="*/ 348636 w 586761"/>
                <a:gd name="connsiteY32" fmla="*/ 352989 h 450353"/>
                <a:gd name="connsiteX33" fmla="*/ 377211 w 586761"/>
                <a:gd name="connsiteY33" fmla="*/ 345845 h 450353"/>
                <a:gd name="connsiteX34" fmla="*/ 420074 w 586761"/>
                <a:gd name="connsiteY34" fmla="*/ 348226 h 450353"/>
                <a:gd name="connsiteX35" fmla="*/ 429599 w 586761"/>
                <a:gd name="connsiteY35" fmla="*/ 355370 h 450353"/>
                <a:gd name="connsiteX36" fmla="*/ 436742 w 586761"/>
                <a:gd name="connsiteY36" fmla="*/ 357751 h 450353"/>
                <a:gd name="connsiteX37" fmla="*/ 446267 w 586761"/>
                <a:gd name="connsiteY37" fmla="*/ 364895 h 450353"/>
                <a:gd name="connsiteX38" fmla="*/ 453411 w 586761"/>
                <a:gd name="connsiteY38" fmla="*/ 369658 h 450353"/>
                <a:gd name="connsiteX39" fmla="*/ 486749 w 586761"/>
                <a:gd name="connsiteY39" fmla="*/ 393470 h 450353"/>
                <a:gd name="connsiteX40" fmla="*/ 493892 w 586761"/>
                <a:gd name="connsiteY40" fmla="*/ 395851 h 450353"/>
                <a:gd name="connsiteX41" fmla="*/ 510561 w 586761"/>
                <a:gd name="connsiteY41" fmla="*/ 407758 h 450353"/>
                <a:gd name="connsiteX42" fmla="*/ 524849 w 586761"/>
                <a:gd name="connsiteY42" fmla="*/ 417283 h 450353"/>
                <a:gd name="connsiteX43" fmla="*/ 543899 w 586761"/>
                <a:gd name="connsiteY43" fmla="*/ 433951 h 450353"/>
                <a:gd name="connsiteX44" fmla="*/ 558186 w 586761"/>
                <a:gd name="connsiteY44" fmla="*/ 438714 h 450353"/>
                <a:gd name="connsiteX45" fmla="*/ 565330 w 586761"/>
                <a:gd name="connsiteY45" fmla="*/ 445858 h 450353"/>
                <a:gd name="connsiteX46" fmla="*/ 567711 w 586761"/>
                <a:gd name="connsiteY46" fmla="*/ 438714 h 450353"/>
                <a:gd name="connsiteX47" fmla="*/ 577236 w 586761"/>
                <a:gd name="connsiteY47" fmla="*/ 412520 h 450353"/>
                <a:gd name="connsiteX48" fmla="*/ 579617 w 586761"/>
                <a:gd name="connsiteY48" fmla="*/ 402995 h 450353"/>
                <a:gd name="connsiteX49" fmla="*/ 581999 w 586761"/>
                <a:gd name="connsiteY49" fmla="*/ 395851 h 450353"/>
                <a:gd name="connsiteX50" fmla="*/ 586761 w 586761"/>
                <a:gd name="connsiteY50" fmla="*/ 269645 h 450353"/>
                <a:gd name="connsiteX51" fmla="*/ 562949 w 586761"/>
                <a:gd name="connsiteY51" fmla="*/ 262501 h 450353"/>
                <a:gd name="connsiteX52" fmla="*/ 548661 w 586761"/>
                <a:gd name="connsiteY52" fmla="*/ 257739 h 450353"/>
                <a:gd name="connsiteX53" fmla="*/ 541517 w 586761"/>
                <a:gd name="connsiteY53" fmla="*/ 255358 h 450353"/>
                <a:gd name="connsiteX54" fmla="*/ 527230 w 586761"/>
                <a:gd name="connsiteY54" fmla="*/ 250595 h 450353"/>
                <a:gd name="connsiteX55" fmla="*/ 517705 w 586761"/>
                <a:gd name="connsiteY55" fmla="*/ 248214 h 450353"/>
                <a:gd name="connsiteX56" fmla="*/ 496274 w 586761"/>
                <a:gd name="connsiteY56" fmla="*/ 241070 h 450353"/>
                <a:gd name="connsiteX57" fmla="*/ 489130 w 586761"/>
                <a:gd name="connsiteY57" fmla="*/ 238689 h 450353"/>
                <a:gd name="connsiteX58" fmla="*/ 474842 w 586761"/>
                <a:gd name="connsiteY58" fmla="*/ 229164 h 450353"/>
                <a:gd name="connsiteX59" fmla="*/ 453411 w 586761"/>
                <a:gd name="connsiteY59" fmla="*/ 217258 h 450353"/>
                <a:gd name="connsiteX60" fmla="*/ 439124 w 586761"/>
                <a:gd name="connsiteY60" fmla="*/ 207733 h 450353"/>
                <a:gd name="connsiteX61" fmla="*/ 424836 w 586761"/>
                <a:gd name="connsiteY61" fmla="*/ 200589 h 450353"/>
                <a:gd name="connsiteX62" fmla="*/ 408167 w 586761"/>
                <a:gd name="connsiteY62" fmla="*/ 193445 h 450353"/>
                <a:gd name="connsiteX63" fmla="*/ 398642 w 586761"/>
                <a:gd name="connsiteY63" fmla="*/ 186301 h 450353"/>
                <a:gd name="connsiteX64" fmla="*/ 384355 w 586761"/>
                <a:gd name="connsiteY64" fmla="*/ 181539 h 450353"/>
                <a:gd name="connsiteX65" fmla="*/ 362924 w 586761"/>
                <a:gd name="connsiteY65" fmla="*/ 172014 h 450353"/>
                <a:gd name="connsiteX66" fmla="*/ 355780 w 586761"/>
                <a:gd name="connsiteY66" fmla="*/ 169633 h 450353"/>
                <a:gd name="connsiteX67" fmla="*/ 348636 w 586761"/>
                <a:gd name="connsiteY67" fmla="*/ 167251 h 450353"/>
                <a:gd name="connsiteX68" fmla="*/ 334349 w 586761"/>
                <a:gd name="connsiteY68" fmla="*/ 155345 h 450353"/>
                <a:gd name="connsiteX69" fmla="*/ 320061 w 586761"/>
                <a:gd name="connsiteY69" fmla="*/ 145820 h 450353"/>
                <a:gd name="connsiteX70" fmla="*/ 305774 w 586761"/>
                <a:gd name="connsiteY70" fmla="*/ 136295 h 450353"/>
                <a:gd name="connsiteX71" fmla="*/ 289105 w 586761"/>
                <a:gd name="connsiteY71" fmla="*/ 124389 h 450353"/>
                <a:gd name="connsiteX72" fmla="*/ 272436 w 586761"/>
                <a:gd name="connsiteY72" fmla="*/ 119626 h 450353"/>
                <a:gd name="connsiteX73" fmla="*/ 265292 w 586761"/>
                <a:gd name="connsiteY73" fmla="*/ 117245 h 450353"/>
                <a:gd name="connsiteX74" fmla="*/ 251005 w 586761"/>
                <a:gd name="connsiteY74" fmla="*/ 110101 h 450353"/>
                <a:gd name="connsiteX75" fmla="*/ 234336 w 586761"/>
                <a:gd name="connsiteY75" fmla="*/ 100576 h 450353"/>
                <a:gd name="connsiteX76" fmla="*/ 224811 w 586761"/>
                <a:gd name="connsiteY76" fmla="*/ 98195 h 450353"/>
                <a:gd name="connsiteX77" fmla="*/ 210524 w 586761"/>
                <a:gd name="connsiteY77" fmla="*/ 93433 h 450353"/>
                <a:gd name="connsiteX78" fmla="*/ 196236 w 586761"/>
                <a:gd name="connsiteY78" fmla="*/ 81526 h 450353"/>
                <a:gd name="connsiteX79" fmla="*/ 189092 w 586761"/>
                <a:gd name="connsiteY79" fmla="*/ 79145 h 450353"/>
                <a:gd name="connsiteX80" fmla="*/ 174805 w 586761"/>
                <a:gd name="connsiteY80" fmla="*/ 69620 h 450353"/>
                <a:gd name="connsiteX81" fmla="*/ 167661 w 586761"/>
                <a:gd name="connsiteY81" fmla="*/ 64858 h 450353"/>
                <a:gd name="connsiteX82" fmla="*/ 162899 w 586761"/>
                <a:gd name="connsiteY82" fmla="*/ 57714 h 450353"/>
                <a:gd name="connsiteX83" fmla="*/ 148611 w 586761"/>
                <a:gd name="connsiteY83" fmla="*/ 48189 h 450353"/>
                <a:gd name="connsiteX84" fmla="*/ 141467 w 586761"/>
                <a:gd name="connsiteY84" fmla="*/ 43426 h 450353"/>
                <a:gd name="connsiteX85" fmla="*/ 127180 w 586761"/>
                <a:gd name="connsiteY85" fmla="*/ 38664 h 450353"/>
                <a:gd name="connsiteX86" fmla="*/ 112892 w 586761"/>
                <a:gd name="connsiteY86" fmla="*/ 33901 h 450353"/>
                <a:gd name="connsiteX87" fmla="*/ 105749 w 586761"/>
                <a:gd name="connsiteY87" fmla="*/ 31520 h 450353"/>
                <a:gd name="connsiteX88" fmla="*/ 89080 w 586761"/>
                <a:gd name="connsiteY88" fmla="*/ 564 h 450353"/>
                <a:gd name="connsiteX0" fmla="*/ 78506 w 576187"/>
                <a:gd name="connsiteY0" fmla="*/ 564 h 450353"/>
                <a:gd name="connsiteX1" fmla="*/ 83268 w 576187"/>
                <a:gd name="connsiteY1" fmla="*/ 12470 h 450353"/>
                <a:gd name="connsiteX2" fmla="*/ 85650 w 576187"/>
                <a:gd name="connsiteY2" fmla="*/ 19614 h 450353"/>
                <a:gd name="connsiteX3" fmla="*/ 83268 w 576187"/>
                <a:gd name="connsiteY3" fmla="*/ 52951 h 450353"/>
                <a:gd name="connsiteX4" fmla="*/ 78506 w 576187"/>
                <a:gd name="connsiteY4" fmla="*/ 67239 h 450353"/>
                <a:gd name="connsiteX5" fmla="*/ 71362 w 576187"/>
                <a:gd name="connsiteY5" fmla="*/ 88670 h 450353"/>
                <a:gd name="connsiteX6" fmla="*/ 64218 w 576187"/>
                <a:gd name="connsiteY6" fmla="*/ 110101 h 450353"/>
                <a:gd name="connsiteX7" fmla="*/ 61837 w 576187"/>
                <a:gd name="connsiteY7" fmla="*/ 117245 h 450353"/>
                <a:gd name="connsiteX8" fmla="*/ 57075 w 576187"/>
                <a:gd name="connsiteY8" fmla="*/ 124389 h 450353"/>
                <a:gd name="connsiteX9" fmla="*/ 54693 w 576187"/>
                <a:gd name="connsiteY9" fmla="*/ 131533 h 450353"/>
                <a:gd name="connsiteX10" fmla="*/ 35643 w 576187"/>
                <a:gd name="connsiteY10" fmla="*/ 164870 h 450353"/>
                <a:gd name="connsiteX11" fmla="*/ 30881 w 576187"/>
                <a:gd name="connsiteY11" fmla="*/ 179158 h 450353"/>
                <a:gd name="connsiteX12" fmla="*/ 28500 w 576187"/>
                <a:gd name="connsiteY12" fmla="*/ 186301 h 450353"/>
                <a:gd name="connsiteX13" fmla="*/ 26118 w 576187"/>
                <a:gd name="connsiteY13" fmla="*/ 195826 h 450353"/>
                <a:gd name="connsiteX14" fmla="*/ 21356 w 576187"/>
                <a:gd name="connsiteY14" fmla="*/ 212495 h 450353"/>
                <a:gd name="connsiteX15" fmla="*/ 18975 w 576187"/>
                <a:gd name="connsiteY15" fmla="*/ 252976 h 450353"/>
                <a:gd name="connsiteX16" fmla="*/ 14212 w 576187"/>
                <a:gd name="connsiteY16" fmla="*/ 260120 h 450353"/>
                <a:gd name="connsiteX17" fmla="*/ 11831 w 576187"/>
                <a:gd name="connsiteY17" fmla="*/ 267264 h 450353"/>
                <a:gd name="connsiteX18" fmla="*/ 4687 w 576187"/>
                <a:gd name="connsiteY18" fmla="*/ 350608 h 450353"/>
                <a:gd name="connsiteX19" fmla="*/ 4687 w 576187"/>
                <a:gd name="connsiteY19" fmla="*/ 448239 h 450353"/>
                <a:gd name="connsiteX20" fmla="*/ 207093 w 576187"/>
                <a:gd name="connsiteY20" fmla="*/ 443476 h 450353"/>
                <a:gd name="connsiteX21" fmla="*/ 211856 w 576187"/>
                <a:gd name="connsiteY21" fmla="*/ 429189 h 450353"/>
                <a:gd name="connsiteX22" fmla="*/ 216618 w 576187"/>
                <a:gd name="connsiteY22" fmla="*/ 422045 h 450353"/>
                <a:gd name="connsiteX23" fmla="*/ 221381 w 576187"/>
                <a:gd name="connsiteY23" fmla="*/ 407758 h 450353"/>
                <a:gd name="connsiteX24" fmla="*/ 230906 w 576187"/>
                <a:gd name="connsiteY24" fmla="*/ 400614 h 450353"/>
                <a:gd name="connsiteX25" fmla="*/ 249956 w 576187"/>
                <a:gd name="connsiteY25" fmla="*/ 395851 h 450353"/>
                <a:gd name="connsiteX26" fmla="*/ 264243 w 576187"/>
                <a:gd name="connsiteY26" fmla="*/ 388708 h 450353"/>
                <a:gd name="connsiteX27" fmla="*/ 290437 w 576187"/>
                <a:gd name="connsiteY27" fmla="*/ 379183 h 450353"/>
                <a:gd name="connsiteX28" fmla="*/ 304725 w 576187"/>
                <a:gd name="connsiteY28" fmla="*/ 374420 h 450353"/>
                <a:gd name="connsiteX29" fmla="*/ 311868 w 576187"/>
                <a:gd name="connsiteY29" fmla="*/ 372039 h 450353"/>
                <a:gd name="connsiteX30" fmla="*/ 321393 w 576187"/>
                <a:gd name="connsiteY30" fmla="*/ 369658 h 450353"/>
                <a:gd name="connsiteX31" fmla="*/ 335681 w 576187"/>
                <a:gd name="connsiteY31" fmla="*/ 360133 h 450353"/>
                <a:gd name="connsiteX32" fmla="*/ 338062 w 576187"/>
                <a:gd name="connsiteY32" fmla="*/ 352989 h 450353"/>
                <a:gd name="connsiteX33" fmla="*/ 366637 w 576187"/>
                <a:gd name="connsiteY33" fmla="*/ 345845 h 450353"/>
                <a:gd name="connsiteX34" fmla="*/ 409500 w 576187"/>
                <a:gd name="connsiteY34" fmla="*/ 348226 h 450353"/>
                <a:gd name="connsiteX35" fmla="*/ 419025 w 576187"/>
                <a:gd name="connsiteY35" fmla="*/ 355370 h 450353"/>
                <a:gd name="connsiteX36" fmla="*/ 426168 w 576187"/>
                <a:gd name="connsiteY36" fmla="*/ 357751 h 450353"/>
                <a:gd name="connsiteX37" fmla="*/ 435693 w 576187"/>
                <a:gd name="connsiteY37" fmla="*/ 364895 h 450353"/>
                <a:gd name="connsiteX38" fmla="*/ 442837 w 576187"/>
                <a:gd name="connsiteY38" fmla="*/ 369658 h 450353"/>
                <a:gd name="connsiteX39" fmla="*/ 476175 w 576187"/>
                <a:gd name="connsiteY39" fmla="*/ 393470 h 450353"/>
                <a:gd name="connsiteX40" fmla="*/ 483318 w 576187"/>
                <a:gd name="connsiteY40" fmla="*/ 395851 h 450353"/>
                <a:gd name="connsiteX41" fmla="*/ 499987 w 576187"/>
                <a:gd name="connsiteY41" fmla="*/ 407758 h 450353"/>
                <a:gd name="connsiteX42" fmla="*/ 514275 w 576187"/>
                <a:gd name="connsiteY42" fmla="*/ 417283 h 450353"/>
                <a:gd name="connsiteX43" fmla="*/ 533325 w 576187"/>
                <a:gd name="connsiteY43" fmla="*/ 433951 h 450353"/>
                <a:gd name="connsiteX44" fmla="*/ 547612 w 576187"/>
                <a:gd name="connsiteY44" fmla="*/ 438714 h 450353"/>
                <a:gd name="connsiteX45" fmla="*/ 554756 w 576187"/>
                <a:gd name="connsiteY45" fmla="*/ 445858 h 450353"/>
                <a:gd name="connsiteX46" fmla="*/ 557137 w 576187"/>
                <a:gd name="connsiteY46" fmla="*/ 438714 h 450353"/>
                <a:gd name="connsiteX47" fmla="*/ 566662 w 576187"/>
                <a:gd name="connsiteY47" fmla="*/ 412520 h 450353"/>
                <a:gd name="connsiteX48" fmla="*/ 569043 w 576187"/>
                <a:gd name="connsiteY48" fmla="*/ 402995 h 450353"/>
                <a:gd name="connsiteX49" fmla="*/ 571425 w 576187"/>
                <a:gd name="connsiteY49" fmla="*/ 395851 h 450353"/>
                <a:gd name="connsiteX50" fmla="*/ 576187 w 576187"/>
                <a:gd name="connsiteY50" fmla="*/ 269645 h 450353"/>
                <a:gd name="connsiteX51" fmla="*/ 552375 w 576187"/>
                <a:gd name="connsiteY51" fmla="*/ 262501 h 450353"/>
                <a:gd name="connsiteX52" fmla="*/ 538087 w 576187"/>
                <a:gd name="connsiteY52" fmla="*/ 257739 h 450353"/>
                <a:gd name="connsiteX53" fmla="*/ 530943 w 576187"/>
                <a:gd name="connsiteY53" fmla="*/ 255358 h 450353"/>
                <a:gd name="connsiteX54" fmla="*/ 516656 w 576187"/>
                <a:gd name="connsiteY54" fmla="*/ 250595 h 450353"/>
                <a:gd name="connsiteX55" fmla="*/ 507131 w 576187"/>
                <a:gd name="connsiteY55" fmla="*/ 248214 h 450353"/>
                <a:gd name="connsiteX56" fmla="*/ 485700 w 576187"/>
                <a:gd name="connsiteY56" fmla="*/ 241070 h 450353"/>
                <a:gd name="connsiteX57" fmla="*/ 478556 w 576187"/>
                <a:gd name="connsiteY57" fmla="*/ 238689 h 450353"/>
                <a:gd name="connsiteX58" fmla="*/ 464268 w 576187"/>
                <a:gd name="connsiteY58" fmla="*/ 229164 h 450353"/>
                <a:gd name="connsiteX59" fmla="*/ 442837 w 576187"/>
                <a:gd name="connsiteY59" fmla="*/ 217258 h 450353"/>
                <a:gd name="connsiteX60" fmla="*/ 428550 w 576187"/>
                <a:gd name="connsiteY60" fmla="*/ 207733 h 450353"/>
                <a:gd name="connsiteX61" fmla="*/ 414262 w 576187"/>
                <a:gd name="connsiteY61" fmla="*/ 200589 h 450353"/>
                <a:gd name="connsiteX62" fmla="*/ 397593 w 576187"/>
                <a:gd name="connsiteY62" fmla="*/ 193445 h 450353"/>
                <a:gd name="connsiteX63" fmla="*/ 388068 w 576187"/>
                <a:gd name="connsiteY63" fmla="*/ 186301 h 450353"/>
                <a:gd name="connsiteX64" fmla="*/ 373781 w 576187"/>
                <a:gd name="connsiteY64" fmla="*/ 181539 h 450353"/>
                <a:gd name="connsiteX65" fmla="*/ 352350 w 576187"/>
                <a:gd name="connsiteY65" fmla="*/ 172014 h 450353"/>
                <a:gd name="connsiteX66" fmla="*/ 345206 w 576187"/>
                <a:gd name="connsiteY66" fmla="*/ 169633 h 450353"/>
                <a:gd name="connsiteX67" fmla="*/ 338062 w 576187"/>
                <a:gd name="connsiteY67" fmla="*/ 167251 h 450353"/>
                <a:gd name="connsiteX68" fmla="*/ 323775 w 576187"/>
                <a:gd name="connsiteY68" fmla="*/ 155345 h 450353"/>
                <a:gd name="connsiteX69" fmla="*/ 309487 w 576187"/>
                <a:gd name="connsiteY69" fmla="*/ 145820 h 450353"/>
                <a:gd name="connsiteX70" fmla="*/ 295200 w 576187"/>
                <a:gd name="connsiteY70" fmla="*/ 136295 h 450353"/>
                <a:gd name="connsiteX71" fmla="*/ 278531 w 576187"/>
                <a:gd name="connsiteY71" fmla="*/ 124389 h 450353"/>
                <a:gd name="connsiteX72" fmla="*/ 261862 w 576187"/>
                <a:gd name="connsiteY72" fmla="*/ 119626 h 450353"/>
                <a:gd name="connsiteX73" fmla="*/ 254718 w 576187"/>
                <a:gd name="connsiteY73" fmla="*/ 117245 h 450353"/>
                <a:gd name="connsiteX74" fmla="*/ 240431 w 576187"/>
                <a:gd name="connsiteY74" fmla="*/ 110101 h 450353"/>
                <a:gd name="connsiteX75" fmla="*/ 223762 w 576187"/>
                <a:gd name="connsiteY75" fmla="*/ 100576 h 450353"/>
                <a:gd name="connsiteX76" fmla="*/ 214237 w 576187"/>
                <a:gd name="connsiteY76" fmla="*/ 98195 h 450353"/>
                <a:gd name="connsiteX77" fmla="*/ 199950 w 576187"/>
                <a:gd name="connsiteY77" fmla="*/ 93433 h 450353"/>
                <a:gd name="connsiteX78" fmla="*/ 185662 w 576187"/>
                <a:gd name="connsiteY78" fmla="*/ 81526 h 450353"/>
                <a:gd name="connsiteX79" fmla="*/ 178518 w 576187"/>
                <a:gd name="connsiteY79" fmla="*/ 79145 h 450353"/>
                <a:gd name="connsiteX80" fmla="*/ 164231 w 576187"/>
                <a:gd name="connsiteY80" fmla="*/ 69620 h 450353"/>
                <a:gd name="connsiteX81" fmla="*/ 157087 w 576187"/>
                <a:gd name="connsiteY81" fmla="*/ 64858 h 450353"/>
                <a:gd name="connsiteX82" fmla="*/ 152325 w 576187"/>
                <a:gd name="connsiteY82" fmla="*/ 57714 h 450353"/>
                <a:gd name="connsiteX83" fmla="*/ 138037 w 576187"/>
                <a:gd name="connsiteY83" fmla="*/ 48189 h 450353"/>
                <a:gd name="connsiteX84" fmla="*/ 130893 w 576187"/>
                <a:gd name="connsiteY84" fmla="*/ 43426 h 450353"/>
                <a:gd name="connsiteX85" fmla="*/ 116606 w 576187"/>
                <a:gd name="connsiteY85" fmla="*/ 38664 h 450353"/>
                <a:gd name="connsiteX86" fmla="*/ 102318 w 576187"/>
                <a:gd name="connsiteY86" fmla="*/ 33901 h 450353"/>
                <a:gd name="connsiteX87" fmla="*/ 95175 w 576187"/>
                <a:gd name="connsiteY87" fmla="*/ 31520 h 450353"/>
                <a:gd name="connsiteX88" fmla="*/ 78506 w 576187"/>
                <a:gd name="connsiteY88" fmla="*/ 564 h 45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76187" h="450353">
                  <a:moveTo>
                    <a:pt x="78506" y="564"/>
                  </a:moveTo>
                  <a:cubicBezTo>
                    <a:pt x="76522" y="-2611"/>
                    <a:pt x="81767" y="8468"/>
                    <a:pt x="83268" y="12470"/>
                  </a:cubicBezTo>
                  <a:cubicBezTo>
                    <a:pt x="84149" y="14820"/>
                    <a:pt x="85650" y="17104"/>
                    <a:pt x="85650" y="19614"/>
                  </a:cubicBezTo>
                  <a:cubicBezTo>
                    <a:pt x="85650" y="30755"/>
                    <a:pt x="84921" y="41934"/>
                    <a:pt x="83268" y="52951"/>
                  </a:cubicBezTo>
                  <a:cubicBezTo>
                    <a:pt x="82523" y="57916"/>
                    <a:pt x="80093" y="62476"/>
                    <a:pt x="78506" y="67239"/>
                  </a:cubicBezTo>
                  <a:lnTo>
                    <a:pt x="71362" y="88670"/>
                  </a:lnTo>
                  <a:lnTo>
                    <a:pt x="64218" y="110101"/>
                  </a:lnTo>
                  <a:cubicBezTo>
                    <a:pt x="63424" y="112482"/>
                    <a:pt x="63229" y="115156"/>
                    <a:pt x="61837" y="117245"/>
                  </a:cubicBezTo>
                  <a:cubicBezTo>
                    <a:pt x="60250" y="119626"/>
                    <a:pt x="58355" y="121829"/>
                    <a:pt x="57075" y="124389"/>
                  </a:cubicBezTo>
                  <a:cubicBezTo>
                    <a:pt x="55952" y="126634"/>
                    <a:pt x="55912" y="129339"/>
                    <a:pt x="54693" y="131533"/>
                  </a:cubicBezTo>
                  <a:cubicBezTo>
                    <a:pt x="45985" y="147206"/>
                    <a:pt x="41829" y="146308"/>
                    <a:pt x="35643" y="164870"/>
                  </a:cubicBezTo>
                  <a:lnTo>
                    <a:pt x="30881" y="179158"/>
                  </a:lnTo>
                  <a:cubicBezTo>
                    <a:pt x="30087" y="181539"/>
                    <a:pt x="29109" y="183866"/>
                    <a:pt x="28500" y="186301"/>
                  </a:cubicBezTo>
                  <a:cubicBezTo>
                    <a:pt x="27706" y="189476"/>
                    <a:pt x="27017" y="192679"/>
                    <a:pt x="26118" y="195826"/>
                  </a:cubicBezTo>
                  <a:cubicBezTo>
                    <a:pt x="19296" y="219699"/>
                    <a:pt x="28786" y="182771"/>
                    <a:pt x="21356" y="212495"/>
                  </a:cubicBezTo>
                  <a:cubicBezTo>
                    <a:pt x="20562" y="225989"/>
                    <a:pt x="20980" y="239609"/>
                    <a:pt x="18975" y="252976"/>
                  </a:cubicBezTo>
                  <a:cubicBezTo>
                    <a:pt x="18550" y="255806"/>
                    <a:pt x="15492" y="257560"/>
                    <a:pt x="14212" y="260120"/>
                  </a:cubicBezTo>
                  <a:cubicBezTo>
                    <a:pt x="13089" y="262365"/>
                    <a:pt x="12625" y="264883"/>
                    <a:pt x="11831" y="267264"/>
                  </a:cubicBezTo>
                  <a:cubicBezTo>
                    <a:pt x="10244" y="286314"/>
                    <a:pt x="5878" y="320446"/>
                    <a:pt x="4687" y="350608"/>
                  </a:cubicBezTo>
                  <a:cubicBezTo>
                    <a:pt x="3496" y="380770"/>
                    <a:pt x="-5234" y="446255"/>
                    <a:pt x="4687" y="448239"/>
                  </a:cubicBezTo>
                  <a:cubicBezTo>
                    <a:pt x="32468" y="453795"/>
                    <a:pt x="173359" y="447048"/>
                    <a:pt x="207093" y="443476"/>
                  </a:cubicBezTo>
                  <a:cubicBezTo>
                    <a:pt x="208681" y="438714"/>
                    <a:pt x="209072" y="433366"/>
                    <a:pt x="211856" y="429189"/>
                  </a:cubicBezTo>
                  <a:cubicBezTo>
                    <a:pt x="213443" y="426808"/>
                    <a:pt x="215456" y="424660"/>
                    <a:pt x="216618" y="422045"/>
                  </a:cubicBezTo>
                  <a:cubicBezTo>
                    <a:pt x="218657" y="417458"/>
                    <a:pt x="217365" y="410770"/>
                    <a:pt x="221381" y="407758"/>
                  </a:cubicBezTo>
                  <a:cubicBezTo>
                    <a:pt x="224556" y="405377"/>
                    <a:pt x="227279" y="402226"/>
                    <a:pt x="230906" y="400614"/>
                  </a:cubicBezTo>
                  <a:cubicBezTo>
                    <a:pt x="255401" y="389727"/>
                    <a:pt x="232691" y="404483"/>
                    <a:pt x="249956" y="395851"/>
                  </a:cubicBezTo>
                  <a:cubicBezTo>
                    <a:pt x="268416" y="386621"/>
                    <a:pt x="246293" y="394691"/>
                    <a:pt x="264243" y="388708"/>
                  </a:cubicBezTo>
                  <a:cubicBezTo>
                    <a:pt x="279220" y="378722"/>
                    <a:pt x="263151" y="388279"/>
                    <a:pt x="290437" y="379183"/>
                  </a:cubicBezTo>
                  <a:lnTo>
                    <a:pt x="304725" y="374420"/>
                  </a:lnTo>
                  <a:cubicBezTo>
                    <a:pt x="307106" y="373626"/>
                    <a:pt x="309433" y="372648"/>
                    <a:pt x="311868" y="372039"/>
                  </a:cubicBezTo>
                  <a:lnTo>
                    <a:pt x="321393" y="369658"/>
                  </a:lnTo>
                  <a:cubicBezTo>
                    <a:pt x="326156" y="366483"/>
                    <a:pt x="333871" y="365563"/>
                    <a:pt x="335681" y="360133"/>
                  </a:cubicBezTo>
                  <a:cubicBezTo>
                    <a:pt x="336475" y="357752"/>
                    <a:pt x="336019" y="354448"/>
                    <a:pt x="338062" y="352989"/>
                  </a:cubicBezTo>
                  <a:cubicBezTo>
                    <a:pt x="343805" y="348886"/>
                    <a:pt x="360020" y="346948"/>
                    <a:pt x="366637" y="345845"/>
                  </a:cubicBezTo>
                  <a:cubicBezTo>
                    <a:pt x="380925" y="346639"/>
                    <a:pt x="395421" y="345666"/>
                    <a:pt x="409500" y="348226"/>
                  </a:cubicBezTo>
                  <a:cubicBezTo>
                    <a:pt x="413405" y="348936"/>
                    <a:pt x="415579" y="353401"/>
                    <a:pt x="419025" y="355370"/>
                  </a:cubicBezTo>
                  <a:cubicBezTo>
                    <a:pt x="421204" y="356615"/>
                    <a:pt x="423787" y="356957"/>
                    <a:pt x="426168" y="357751"/>
                  </a:cubicBezTo>
                  <a:cubicBezTo>
                    <a:pt x="429343" y="360132"/>
                    <a:pt x="432464" y="362588"/>
                    <a:pt x="435693" y="364895"/>
                  </a:cubicBezTo>
                  <a:cubicBezTo>
                    <a:pt x="438022" y="366559"/>
                    <a:pt x="440522" y="367975"/>
                    <a:pt x="442837" y="369658"/>
                  </a:cubicBezTo>
                  <a:cubicBezTo>
                    <a:pt x="443315" y="370006"/>
                    <a:pt x="471978" y="392071"/>
                    <a:pt x="476175" y="393470"/>
                  </a:cubicBezTo>
                  <a:lnTo>
                    <a:pt x="483318" y="395851"/>
                  </a:lnTo>
                  <a:cubicBezTo>
                    <a:pt x="495944" y="408477"/>
                    <a:pt x="484317" y="398356"/>
                    <a:pt x="499987" y="407758"/>
                  </a:cubicBezTo>
                  <a:cubicBezTo>
                    <a:pt x="504895" y="410703"/>
                    <a:pt x="514275" y="417283"/>
                    <a:pt x="514275" y="417283"/>
                  </a:cubicBezTo>
                  <a:cubicBezTo>
                    <a:pt x="519831" y="425618"/>
                    <a:pt x="521418" y="429981"/>
                    <a:pt x="533325" y="433951"/>
                  </a:cubicBezTo>
                  <a:lnTo>
                    <a:pt x="547612" y="438714"/>
                  </a:lnTo>
                  <a:cubicBezTo>
                    <a:pt x="549993" y="441095"/>
                    <a:pt x="551388" y="445858"/>
                    <a:pt x="554756" y="445858"/>
                  </a:cubicBezTo>
                  <a:cubicBezTo>
                    <a:pt x="557266" y="445858"/>
                    <a:pt x="556477" y="441136"/>
                    <a:pt x="557137" y="438714"/>
                  </a:cubicBezTo>
                  <a:cubicBezTo>
                    <a:pt x="563433" y="415629"/>
                    <a:pt x="557903" y="425661"/>
                    <a:pt x="566662" y="412520"/>
                  </a:cubicBezTo>
                  <a:cubicBezTo>
                    <a:pt x="567456" y="409345"/>
                    <a:pt x="568144" y="406142"/>
                    <a:pt x="569043" y="402995"/>
                  </a:cubicBezTo>
                  <a:cubicBezTo>
                    <a:pt x="569733" y="400581"/>
                    <a:pt x="571320" y="398359"/>
                    <a:pt x="571425" y="395851"/>
                  </a:cubicBezTo>
                  <a:cubicBezTo>
                    <a:pt x="577262" y="255787"/>
                    <a:pt x="568782" y="328895"/>
                    <a:pt x="576187" y="269645"/>
                  </a:cubicBezTo>
                  <a:cubicBezTo>
                    <a:pt x="562368" y="260434"/>
                    <a:pt x="575808" y="267909"/>
                    <a:pt x="552375" y="262501"/>
                  </a:cubicBezTo>
                  <a:cubicBezTo>
                    <a:pt x="547483" y="261372"/>
                    <a:pt x="542850" y="259326"/>
                    <a:pt x="538087" y="257739"/>
                  </a:cubicBezTo>
                  <a:lnTo>
                    <a:pt x="530943" y="255358"/>
                  </a:lnTo>
                  <a:lnTo>
                    <a:pt x="516656" y="250595"/>
                  </a:lnTo>
                  <a:cubicBezTo>
                    <a:pt x="513481" y="249801"/>
                    <a:pt x="510266" y="249154"/>
                    <a:pt x="507131" y="248214"/>
                  </a:cubicBezTo>
                  <a:cubicBezTo>
                    <a:pt x="499918" y="246050"/>
                    <a:pt x="492844" y="243451"/>
                    <a:pt x="485700" y="241070"/>
                  </a:cubicBezTo>
                  <a:lnTo>
                    <a:pt x="478556" y="238689"/>
                  </a:lnTo>
                  <a:cubicBezTo>
                    <a:pt x="462700" y="222833"/>
                    <a:pt x="479777" y="237780"/>
                    <a:pt x="464268" y="229164"/>
                  </a:cubicBezTo>
                  <a:cubicBezTo>
                    <a:pt x="439704" y="215518"/>
                    <a:pt x="459002" y="222646"/>
                    <a:pt x="442837" y="217258"/>
                  </a:cubicBezTo>
                  <a:cubicBezTo>
                    <a:pt x="429293" y="203714"/>
                    <a:pt x="442335" y="214626"/>
                    <a:pt x="428550" y="207733"/>
                  </a:cubicBezTo>
                  <a:cubicBezTo>
                    <a:pt x="410089" y="198502"/>
                    <a:pt x="432215" y="206572"/>
                    <a:pt x="414262" y="200589"/>
                  </a:cubicBezTo>
                  <a:cubicBezTo>
                    <a:pt x="388261" y="183254"/>
                    <a:pt x="428344" y="208820"/>
                    <a:pt x="397593" y="193445"/>
                  </a:cubicBezTo>
                  <a:cubicBezTo>
                    <a:pt x="394043" y="191670"/>
                    <a:pt x="391618" y="188076"/>
                    <a:pt x="388068" y="186301"/>
                  </a:cubicBezTo>
                  <a:cubicBezTo>
                    <a:pt x="383578" y="184056"/>
                    <a:pt x="373781" y="181539"/>
                    <a:pt x="373781" y="181539"/>
                  </a:cubicBezTo>
                  <a:cubicBezTo>
                    <a:pt x="362461" y="173991"/>
                    <a:pt x="369352" y="177681"/>
                    <a:pt x="352350" y="172014"/>
                  </a:cubicBezTo>
                  <a:lnTo>
                    <a:pt x="345206" y="169633"/>
                  </a:lnTo>
                  <a:lnTo>
                    <a:pt x="338062" y="167251"/>
                  </a:lnTo>
                  <a:cubicBezTo>
                    <a:pt x="317181" y="146373"/>
                    <a:pt x="343674" y="171929"/>
                    <a:pt x="323775" y="155345"/>
                  </a:cubicBezTo>
                  <a:cubicBezTo>
                    <a:pt x="311885" y="145436"/>
                    <a:pt x="322040" y="150004"/>
                    <a:pt x="309487" y="145820"/>
                  </a:cubicBezTo>
                  <a:cubicBezTo>
                    <a:pt x="292861" y="129194"/>
                    <a:pt x="311282" y="145485"/>
                    <a:pt x="295200" y="136295"/>
                  </a:cubicBezTo>
                  <a:cubicBezTo>
                    <a:pt x="287641" y="131976"/>
                    <a:pt x="285908" y="128077"/>
                    <a:pt x="278531" y="124389"/>
                  </a:cubicBezTo>
                  <a:cubicBezTo>
                    <a:pt x="274729" y="122488"/>
                    <a:pt x="265417" y="120642"/>
                    <a:pt x="261862" y="119626"/>
                  </a:cubicBezTo>
                  <a:cubicBezTo>
                    <a:pt x="259448" y="118936"/>
                    <a:pt x="257099" y="118039"/>
                    <a:pt x="254718" y="117245"/>
                  </a:cubicBezTo>
                  <a:cubicBezTo>
                    <a:pt x="234254" y="103602"/>
                    <a:pt x="260143" y="119957"/>
                    <a:pt x="240431" y="110101"/>
                  </a:cubicBezTo>
                  <a:cubicBezTo>
                    <a:pt x="226622" y="103197"/>
                    <a:pt x="240449" y="106834"/>
                    <a:pt x="223762" y="100576"/>
                  </a:cubicBezTo>
                  <a:cubicBezTo>
                    <a:pt x="220698" y="99427"/>
                    <a:pt x="217372" y="99135"/>
                    <a:pt x="214237" y="98195"/>
                  </a:cubicBezTo>
                  <a:cubicBezTo>
                    <a:pt x="209429" y="96753"/>
                    <a:pt x="199950" y="93433"/>
                    <a:pt x="199950" y="93433"/>
                  </a:cubicBezTo>
                  <a:cubicBezTo>
                    <a:pt x="194684" y="88167"/>
                    <a:pt x="192292" y="84841"/>
                    <a:pt x="185662" y="81526"/>
                  </a:cubicBezTo>
                  <a:cubicBezTo>
                    <a:pt x="183417" y="80403"/>
                    <a:pt x="180899" y="79939"/>
                    <a:pt x="178518" y="79145"/>
                  </a:cubicBezTo>
                  <a:lnTo>
                    <a:pt x="164231" y="69620"/>
                  </a:lnTo>
                  <a:lnTo>
                    <a:pt x="157087" y="64858"/>
                  </a:lnTo>
                  <a:cubicBezTo>
                    <a:pt x="155500" y="62477"/>
                    <a:pt x="154479" y="59599"/>
                    <a:pt x="152325" y="57714"/>
                  </a:cubicBezTo>
                  <a:cubicBezTo>
                    <a:pt x="148017" y="53945"/>
                    <a:pt x="142800" y="51364"/>
                    <a:pt x="138037" y="48189"/>
                  </a:cubicBezTo>
                  <a:cubicBezTo>
                    <a:pt x="135656" y="46601"/>
                    <a:pt x="133608" y="44331"/>
                    <a:pt x="130893" y="43426"/>
                  </a:cubicBezTo>
                  <a:lnTo>
                    <a:pt x="116606" y="38664"/>
                  </a:lnTo>
                  <a:lnTo>
                    <a:pt x="102318" y="33901"/>
                  </a:lnTo>
                  <a:cubicBezTo>
                    <a:pt x="99937" y="33107"/>
                    <a:pt x="97263" y="32912"/>
                    <a:pt x="95175" y="31520"/>
                  </a:cubicBezTo>
                  <a:cubicBezTo>
                    <a:pt x="86554" y="25773"/>
                    <a:pt x="80490" y="3739"/>
                    <a:pt x="78506" y="564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3" name="Forma livre 482"/>
            <p:cNvSpPr/>
            <p:nvPr/>
          </p:nvSpPr>
          <p:spPr>
            <a:xfrm>
              <a:off x="7597756" y="3231414"/>
              <a:ext cx="536364" cy="324755"/>
            </a:xfrm>
            <a:custGeom>
              <a:avLst/>
              <a:gdLst>
                <a:gd name="connsiteX0" fmla="*/ 166687 w 814387"/>
                <a:gd name="connsiteY0" fmla="*/ 31128 h 493090"/>
                <a:gd name="connsiteX1" fmla="*/ 161925 w 814387"/>
                <a:gd name="connsiteY1" fmla="*/ 52559 h 493090"/>
                <a:gd name="connsiteX2" fmla="*/ 159543 w 814387"/>
                <a:gd name="connsiteY2" fmla="*/ 59703 h 493090"/>
                <a:gd name="connsiteX3" fmla="*/ 152400 w 814387"/>
                <a:gd name="connsiteY3" fmla="*/ 64465 h 493090"/>
                <a:gd name="connsiteX4" fmla="*/ 150018 w 814387"/>
                <a:gd name="connsiteY4" fmla="*/ 71609 h 493090"/>
                <a:gd name="connsiteX5" fmla="*/ 140493 w 814387"/>
                <a:gd name="connsiteY5" fmla="*/ 85896 h 493090"/>
                <a:gd name="connsiteX6" fmla="*/ 128587 w 814387"/>
                <a:gd name="connsiteY6" fmla="*/ 107328 h 493090"/>
                <a:gd name="connsiteX7" fmla="*/ 123825 w 814387"/>
                <a:gd name="connsiteY7" fmla="*/ 114471 h 493090"/>
                <a:gd name="connsiteX8" fmla="*/ 114300 w 814387"/>
                <a:gd name="connsiteY8" fmla="*/ 128759 h 493090"/>
                <a:gd name="connsiteX9" fmla="*/ 104775 w 814387"/>
                <a:gd name="connsiteY9" fmla="*/ 145428 h 493090"/>
                <a:gd name="connsiteX10" fmla="*/ 102393 w 814387"/>
                <a:gd name="connsiteY10" fmla="*/ 152571 h 493090"/>
                <a:gd name="connsiteX11" fmla="*/ 95250 w 814387"/>
                <a:gd name="connsiteY11" fmla="*/ 159715 h 493090"/>
                <a:gd name="connsiteX12" fmla="*/ 85725 w 814387"/>
                <a:gd name="connsiteY12" fmla="*/ 176384 h 493090"/>
                <a:gd name="connsiteX13" fmla="*/ 78581 w 814387"/>
                <a:gd name="connsiteY13" fmla="*/ 183528 h 493090"/>
                <a:gd name="connsiteX14" fmla="*/ 73818 w 814387"/>
                <a:gd name="connsiteY14" fmla="*/ 197815 h 493090"/>
                <a:gd name="connsiteX15" fmla="*/ 71437 w 814387"/>
                <a:gd name="connsiteY15" fmla="*/ 207340 h 493090"/>
                <a:gd name="connsiteX16" fmla="*/ 64293 w 814387"/>
                <a:gd name="connsiteY16" fmla="*/ 228771 h 493090"/>
                <a:gd name="connsiteX17" fmla="*/ 61912 w 814387"/>
                <a:gd name="connsiteY17" fmla="*/ 235915 h 493090"/>
                <a:gd name="connsiteX18" fmla="*/ 59531 w 814387"/>
                <a:gd name="connsiteY18" fmla="*/ 243059 h 493090"/>
                <a:gd name="connsiteX19" fmla="*/ 50006 w 814387"/>
                <a:gd name="connsiteY19" fmla="*/ 259728 h 493090"/>
                <a:gd name="connsiteX20" fmla="*/ 47625 w 814387"/>
                <a:gd name="connsiteY20" fmla="*/ 266871 h 493090"/>
                <a:gd name="connsiteX21" fmla="*/ 45243 w 814387"/>
                <a:gd name="connsiteY21" fmla="*/ 283540 h 493090"/>
                <a:gd name="connsiteX22" fmla="*/ 40481 w 814387"/>
                <a:gd name="connsiteY22" fmla="*/ 290684 h 493090"/>
                <a:gd name="connsiteX23" fmla="*/ 38100 w 814387"/>
                <a:gd name="connsiteY23" fmla="*/ 300209 h 493090"/>
                <a:gd name="connsiteX24" fmla="*/ 35718 w 814387"/>
                <a:gd name="connsiteY24" fmla="*/ 357359 h 493090"/>
                <a:gd name="connsiteX25" fmla="*/ 28575 w 814387"/>
                <a:gd name="connsiteY25" fmla="*/ 381171 h 493090"/>
                <a:gd name="connsiteX26" fmla="*/ 26193 w 814387"/>
                <a:gd name="connsiteY26" fmla="*/ 388315 h 493090"/>
                <a:gd name="connsiteX27" fmla="*/ 23812 w 814387"/>
                <a:gd name="connsiteY27" fmla="*/ 395459 h 493090"/>
                <a:gd name="connsiteX28" fmla="*/ 16668 w 814387"/>
                <a:gd name="connsiteY28" fmla="*/ 400221 h 493090"/>
                <a:gd name="connsiteX29" fmla="*/ 14287 w 814387"/>
                <a:gd name="connsiteY29" fmla="*/ 407365 h 493090"/>
                <a:gd name="connsiteX30" fmla="*/ 0 w 814387"/>
                <a:gd name="connsiteY30" fmla="*/ 416890 h 493090"/>
                <a:gd name="connsiteX31" fmla="*/ 16668 w 814387"/>
                <a:gd name="connsiteY31" fmla="*/ 419271 h 493090"/>
                <a:gd name="connsiteX32" fmla="*/ 26193 w 814387"/>
                <a:gd name="connsiteY32" fmla="*/ 426415 h 493090"/>
                <a:gd name="connsiteX33" fmla="*/ 33337 w 814387"/>
                <a:gd name="connsiteY33" fmla="*/ 428796 h 493090"/>
                <a:gd name="connsiteX34" fmla="*/ 50006 w 814387"/>
                <a:gd name="connsiteY34" fmla="*/ 440703 h 493090"/>
                <a:gd name="connsiteX35" fmla="*/ 64293 w 814387"/>
                <a:gd name="connsiteY35" fmla="*/ 450228 h 493090"/>
                <a:gd name="connsiteX36" fmla="*/ 85725 w 814387"/>
                <a:gd name="connsiteY36" fmla="*/ 457371 h 493090"/>
                <a:gd name="connsiteX37" fmla="*/ 92868 w 814387"/>
                <a:gd name="connsiteY37" fmla="*/ 459753 h 493090"/>
                <a:gd name="connsiteX38" fmla="*/ 152400 w 814387"/>
                <a:gd name="connsiteY38" fmla="*/ 462134 h 493090"/>
                <a:gd name="connsiteX39" fmla="*/ 161925 w 814387"/>
                <a:gd name="connsiteY39" fmla="*/ 476421 h 493090"/>
                <a:gd name="connsiteX40" fmla="*/ 169068 w 814387"/>
                <a:gd name="connsiteY40" fmla="*/ 481184 h 493090"/>
                <a:gd name="connsiteX41" fmla="*/ 185737 w 814387"/>
                <a:gd name="connsiteY41" fmla="*/ 485946 h 493090"/>
                <a:gd name="connsiteX42" fmla="*/ 200025 w 814387"/>
                <a:gd name="connsiteY42" fmla="*/ 493090 h 493090"/>
                <a:gd name="connsiteX43" fmla="*/ 564356 w 814387"/>
                <a:gd name="connsiteY43" fmla="*/ 490709 h 493090"/>
                <a:gd name="connsiteX44" fmla="*/ 569118 w 814387"/>
                <a:gd name="connsiteY44" fmla="*/ 483565 h 493090"/>
                <a:gd name="connsiteX45" fmla="*/ 573881 w 814387"/>
                <a:gd name="connsiteY45" fmla="*/ 469278 h 493090"/>
                <a:gd name="connsiteX46" fmla="*/ 581025 w 814387"/>
                <a:gd name="connsiteY46" fmla="*/ 464515 h 493090"/>
                <a:gd name="connsiteX47" fmla="*/ 588168 w 814387"/>
                <a:gd name="connsiteY47" fmla="*/ 462134 h 493090"/>
                <a:gd name="connsiteX48" fmla="*/ 642937 w 814387"/>
                <a:gd name="connsiteY48" fmla="*/ 459753 h 493090"/>
                <a:gd name="connsiteX49" fmla="*/ 650081 w 814387"/>
                <a:gd name="connsiteY49" fmla="*/ 457371 h 493090"/>
                <a:gd name="connsiteX50" fmla="*/ 692943 w 814387"/>
                <a:gd name="connsiteY50" fmla="*/ 452609 h 493090"/>
                <a:gd name="connsiteX51" fmla="*/ 704850 w 814387"/>
                <a:gd name="connsiteY51" fmla="*/ 390696 h 493090"/>
                <a:gd name="connsiteX52" fmla="*/ 716756 w 814387"/>
                <a:gd name="connsiteY52" fmla="*/ 376409 h 493090"/>
                <a:gd name="connsiteX53" fmla="*/ 731043 w 814387"/>
                <a:gd name="connsiteY53" fmla="*/ 371646 h 493090"/>
                <a:gd name="connsiteX54" fmla="*/ 745331 w 814387"/>
                <a:gd name="connsiteY54" fmla="*/ 362121 h 493090"/>
                <a:gd name="connsiteX55" fmla="*/ 752475 w 814387"/>
                <a:gd name="connsiteY55" fmla="*/ 357359 h 493090"/>
                <a:gd name="connsiteX56" fmla="*/ 766762 w 814387"/>
                <a:gd name="connsiteY56" fmla="*/ 352596 h 493090"/>
                <a:gd name="connsiteX57" fmla="*/ 773906 w 814387"/>
                <a:gd name="connsiteY57" fmla="*/ 350215 h 493090"/>
                <a:gd name="connsiteX58" fmla="*/ 783431 w 814387"/>
                <a:gd name="connsiteY58" fmla="*/ 343071 h 493090"/>
                <a:gd name="connsiteX59" fmla="*/ 790575 w 814387"/>
                <a:gd name="connsiteY59" fmla="*/ 338309 h 493090"/>
                <a:gd name="connsiteX60" fmla="*/ 792956 w 814387"/>
                <a:gd name="connsiteY60" fmla="*/ 331165 h 493090"/>
                <a:gd name="connsiteX61" fmla="*/ 804862 w 814387"/>
                <a:gd name="connsiteY61" fmla="*/ 319259 h 493090"/>
                <a:gd name="connsiteX62" fmla="*/ 807243 w 814387"/>
                <a:gd name="connsiteY62" fmla="*/ 309734 h 493090"/>
                <a:gd name="connsiteX63" fmla="*/ 809625 w 814387"/>
                <a:gd name="connsiteY63" fmla="*/ 297828 h 493090"/>
                <a:gd name="connsiteX64" fmla="*/ 814387 w 814387"/>
                <a:gd name="connsiteY64" fmla="*/ 290684 h 493090"/>
                <a:gd name="connsiteX65" fmla="*/ 807243 w 814387"/>
                <a:gd name="connsiteY65" fmla="*/ 224009 h 493090"/>
                <a:gd name="connsiteX66" fmla="*/ 804862 w 814387"/>
                <a:gd name="connsiteY66" fmla="*/ 216865 h 493090"/>
                <a:gd name="connsiteX67" fmla="*/ 802481 w 814387"/>
                <a:gd name="connsiteY67" fmla="*/ 209721 h 493090"/>
                <a:gd name="connsiteX68" fmla="*/ 788193 w 814387"/>
                <a:gd name="connsiteY68" fmla="*/ 200196 h 493090"/>
                <a:gd name="connsiteX69" fmla="*/ 783431 w 814387"/>
                <a:gd name="connsiteY69" fmla="*/ 193053 h 493090"/>
                <a:gd name="connsiteX70" fmla="*/ 776287 w 814387"/>
                <a:gd name="connsiteY70" fmla="*/ 188290 h 493090"/>
                <a:gd name="connsiteX71" fmla="*/ 702468 w 814387"/>
                <a:gd name="connsiteY71" fmla="*/ 190671 h 493090"/>
                <a:gd name="connsiteX72" fmla="*/ 631031 w 814387"/>
                <a:gd name="connsiteY72" fmla="*/ 188290 h 493090"/>
                <a:gd name="connsiteX73" fmla="*/ 626268 w 814387"/>
                <a:gd name="connsiteY73" fmla="*/ 174003 h 493090"/>
                <a:gd name="connsiteX74" fmla="*/ 628650 w 814387"/>
                <a:gd name="connsiteY74" fmla="*/ 145428 h 493090"/>
                <a:gd name="connsiteX75" fmla="*/ 631031 w 814387"/>
                <a:gd name="connsiteY75" fmla="*/ 138284 h 493090"/>
                <a:gd name="connsiteX76" fmla="*/ 642937 w 814387"/>
                <a:gd name="connsiteY76" fmla="*/ 135903 h 493090"/>
                <a:gd name="connsiteX77" fmla="*/ 650081 w 814387"/>
                <a:gd name="connsiteY77" fmla="*/ 133521 h 493090"/>
                <a:gd name="connsiteX78" fmla="*/ 659606 w 814387"/>
                <a:gd name="connsiteY78" fmla="*/ 116853 h 493090"/>
                <a:gd name="connsiteX79" fmla="*/ 664368 w 814387"/>
                <a:gd name="connsiteY79" fmla="*/ 102565 h 493090"/>
                <a:gd name="connsiteX80" fmla="*/ 657225 w 814387"/>
                <a:gd name="connsiteY80" fmla="*/ 73990 h 493090"/>
                <a:gd name="connsiteX81" fmla="*/ 650081 w 814387"/>
                <a:gd name="connsiteY81" fmla="*/ 69228 h 493090"/>
                <a:gd name="connsiteX82" fmla="*/ 640556 w 814387"/>
                <a:gd name="connsiteY82" fmla="*/ 54940 h 493090"/>
                <a:gd name="connsiteX83" fmla="*/ 638175 w 814387"/>
                <a:gd name="connsiteY83" fmla="*/ 47796 h 493090"/>
                <a:gd name="connsiteX84" fmla="*/ 616743 w 814387"/>
                <a:gd name="connsiteY84" fmla="*/ 38271 h 493090"/>
                <a:gd name="connsiteX85" fmla="*/ 473868 w 814387"/>
                <a:gd name="connsiteY85" fmla="*/ 35890 h 493090"/>
                <a:gd name="connsiteX86" fmla="*/ 459581 w 814387"/>
                <a:gd name="connsiteY86" fmla="*/ 31128 h 493090"/>
                <a:gd name="connsiteX87" fmla="*/ 452437 w 814387"/>
                <a:gd name="connsiteY87" fmla="*/ 28746 h 493090"/>
                <a:gd name="connsiteX88" fmla="*/ 435768 w 814387"/>
                <a:gd name="connsiteY88" fmla="*/ 26365 h 493090"/>
                <a:gd name="connsiteX89" fmla="*/ 428625 w 814387"/>
                <a:gd name="connsiteY89" fmla="*/ 12078 h 493090"/>
                <a:gd name="connsiteX90" fmla="*/ 421481 w 814387"/>
                <a:gd name="connsiteY90" fmla="*/ 7315 h 493090"/>
                <a:gd name="connsiteX91" fmla="*/ 416718 w 814387"/>
                <a:gd name="connsiteY91" fmla="*/ 171 h 493090"/>
                <a:gd name="connsiteX92" fmla="*/ 381000 w 814387"/>
                <a:gd name="connsiteY92" fmla="*/ 4934 h 493090"/>
                <a:gd name="connsiteX93" fmla="*/ 373856 w 814387"/>
                <a:gd name="connsiteY93" fmla="*/ 9696 h 493090"/>
                <a:gd name="connsiteX94" fmla="*/ 366712 w 814387"/>
                <a:gd name="connsiteY94" fmla="*/ 19221 h 493090"/>
                <a:gd name="connsiteX95" fmla="*/ 359568 w 814387"/>
                <a:gd name="connsiteY95" fmla="*/ 23984 h 493090"/>
                <a:gd name="connsiteX96" fmla="*/ 342900 w 814387"/>
                <a:gd name="connsiteY96" fmla="*/ 31128 h 493090"/>
                <a:gd name="connsiteX97" fmla="*/ 326231 w 814387"/>
                <a:gd name="connsiteY97" fmla="*/ 33509 h 493090"/>
                <a:gd name="connsiteX98" fmla="*/ 166687 w 814387"/>
                <a:gd name="connsiteY98" fmla="*/ 31128 h 493090"/>
                <a:gd name="connsiteX0" fmla="*/ 166687 w 814387"/>
                <a:gd name="connsiteY0" fmla="*/ 21603 h 493090"/>
                <a:gd name="connsiteX1" fmla="*/ 161925 w 814387"/>
                <a:gd name="connsiteY1" fmla="*/ 52559 h 493090"/>
                <a:gd name="connsiteX2" fmla="*/ 159543 w 814387"/>
                <a:gd name="connsiteY2" fmla="*/ 59703 h 493090"/>
                <a:gd name="connsiteX3" fmla="*/ 152400 w 814387"/>
                <a:gd name="connsiteY3" fmla="*/ 64465 h 493090"/>
                <a:gd name="connsiteX4" fmla="*/ 150018 w 814387"/>
                <a:gd name="connsiteY4" fmla="*/ 71609 h 493090"/>
                <a:gd name="connsiteX5" fmla="*/ 140493 w 814387"/>
                <a:gd name="connsiteY5" fmla="*/ 85896 h 493090"/>
                <a:gd name="connsiteX6" fmla="*/ 128587 w 814387"/>
                <a:gd name="connsiteY6" fmla="*/ 107328 h 493090"/>
                <a:gd name="connsiteX7" fmla="*/ 123825 w 814387"/>
                <a:gd name="connsiteY7" fmla="*/ 114471 h 493090"/>
                <a:gd name="connsiteX8" fmla="*/ 114300 w 814387"/>
                <a:gd name="connsiteY8" fmla="*/ 128759 h 493090"/>
                <a:gd name="connsiteX9" fmla="*/ 104775 w 814387"/>
                <a:gd name="connsiteY9" fmla="*/ 145428 h 493090"/>
                <a:gd name="connsiteX10" fmla="*/ 102393 w 814387"/>
                <a:gd name="connsiteY10" fmla="*/ 152571 h 493090"/>
                <a:gd name="connsiteX11" fmla="*/ 95250 w 814387"/>
                <a:gd name="connsiteY11" fmla="*/ 159715 h 493090"/>
                <a:gd name="connsiteX12" fmla="*/ 85725 w 814387"/>
                <a:gd name="connsiteY12" fmla="*/ 176384 h 493090"/>
                <a:gd name="connsiteX13" fmla="*/ 78581 w 814387"/>
                <a:gd name="connsiteY13" fmla="*/ 183528 h 493090"/>
                <a:gd name="connsiteX14" fmla="*/ 73818 w 814387"/>
                <a:gd name="connsiteY14" fmla="*/ 197815 h 493090"/>
                <a:gd name="connsiteX15" fmla="*/ 71437 w 814387"/>
                <a:gd name="connsiteY15" fmla="*/ 207340 h 493090"/>
                <a:gd name="connsiteX16" fmla="*/ 64293 w 814387"/>
                <a:gd name="connsiteY16" fmla="*/ 228771 h 493090"/>
                <a:gd name="connsiteX17" fmla="*/ 61912 w 814387"/>
                <a:gd name="connsiteY17" fmla="*/ 235915 h 493090"/>
                <a:gd name="connsiteX18" fmla="*/ 59531 w 814387"/>
                <a:gd name="connsiteY18" fmla="*/ 243059 h 493090"/>
                <a:gd name="connsiteX19" fmla="*/ 50006 w 814387"/>
                <a:gd name="connsiteY19" fmla="*/ 259728 h 493090"/>
                <a:gd name="connsiteX20" fmla="*/ 47625 w 814387"/>
                <a:gd name="connsiteY20" fmla="*/ 266871 h 493090"/>
                <a:gd name="connsiteX21" fmla="*/ 45243 w 814387"/>
                <a:gd name="connsiteY21" fmla="*/ 283540 h 493090"/>
                <a:gd name="connsiteX22" fmla="*/ 40481 w 814387"/>
                <a:gd name="connsiteY22" fmla="*/ 290684 h 493090"/>
                <a:gd name="connsiteX23" fmla="*/ 38100 w 814387"/>
                <a:gd name="connsiteY23" fmla="*/ 300209 h 493090"/>
                <a:gd name="connsiteX24" fmla="*/ 35718 w 814387"/>
                <a:gd name="connsiteY24" fmla="*/ 357359 h 493090"/>
                <a:gd name="connsiteX25" fmla="*/ 28575 w 814387"/>
                <a:gd name="connsiteY25" fmla="*/ 381171 h 493090"/>
                <a:gd name="connsiteX26" fmla="*/ 26193 w 814387"/>
                <a:gd name="connsiteY26" fmla="*/ 388315 h 493090"/>
                <a:gd name="connsiteX27" fmla="*/ 23812 w 814387"/>
                <a:gd name="connsiteY27" fmla="*/ 395459 h 493090"/>
                <a:gd name="connsiteX28" fmla="*/ 16668 w 814387"/>
                <a:gd name="connsiteY28" fmla="*/ 400221 h 493090"/>
                <a:gd name="connsiteX29" fmla="*/ 14287 w 814387"/>
                <a:gd name="connsiteY29" fmla="*/ 407365 h 493090"/>
                <a:gd name="connsiteX30" fmla="*/ 0 w 814387"/>
                <a:gd name="connsiteY30" fmla="*/ 416890 h 493090"/>
                <a:gd name="connsiteX31" fmla="*/ 16668 w 814387"/>
                <a:gd name="connsiteY31" fmla="*/ 419271 h 493090"/>
                <a:gd name="connsiteX32" fmla="*/ 26193 w 814387"/>
                <a:gd name="connsiteY32" fmla="*/ 426415 h 493090"/>
                <a:gd name="connsiteX33" fmla="*/ 33337 w 814387"/>
                <a:gd name="connsiteY33" fmla="*/ 428796 h 493090"/>
                <a:gd name="connsiteX34" fmla="*/ 50006 w 814387"/>
                <a:gd name="connsiteY34" fmla="*/ 440703 h 493090"/>
                <a:gd name="connsiteX35" fmla="*/ 64293 w 814387"/>
                <a:gd name="connsiteY35" fmla="*/ 450228 h 493090"/>
                <a:gd name="connsiteX36" fmla="*/ 85725 w 814387"/>
                <a:gd name="connsiteY36" fmla="*/ 457371 h 493090"/>
                <a:gd name="connsiteX37" fmla="*/ 92868 w 814387"/>
                <a:gd name="connsiteY37" fmla="*/ 459753 h 493090"/>
                <a:gd name="connsiteX38" fmla="*/ 152400 w 814387"/>
                <a:gd name="connsiteY38" fmla="*/ 462134 h 493090"/>
                <a:gd name="connsiteX39" fmla="*/ 161925 w 814387"/>
                <a:gd name="connsiteY39" fmla="*/ 476421 h 493090"/>
                <a:gd name="connsiteX40" fmla="*/ 169068 w 814387"/>
                <a:gd name="connsiteY40" fmla="*/ 481184 h 493090"/>
                <a:gd name="connsiteX41" fmla="*/ 185737 w 814387"/>
                <a:gd name="connsiteY41" fmla="*/ 485946 h 493090"/>
                <a:gd name="connsiteX42" fmla="*/ 200025 w 814387"/>
                <a:gd name="connsiteY42" fmla="*/ 493090 h 493090"/>
                <a:gd name="connsiteX43" fmla="*/ 564356 w 814387"/>
                <a:gd name="connsiteY43" fmla="*/ 490709 h 493090"/>
                <a:gd name="connsiteX44" fmla="*/ 569118 w 814387"/>
                <a:gd name="connsiteY44" fmla="*/ 483565 h 493090"/>
                <a:gd name="connsiteX45" fmla="*/ 573881 w 814387"/>
                <a:gd name="connsiteY45" fmla="*/ 469278 h 493090"/>
                <a:gd name="connsiteX46" fmla="*/ 581025 w 814387"/>
                <a:gd name="connsiteY46" fmla="*/ 464515 h 493090"/>
                <a:gd name="connsiteX47" fmla="*/ 588168 w 814387"/>
                <a:gd name="connsiteY47" fmla="*/ 462134 h 493090"/>
                <a:gd name="connsiteX48" fmla="*/ 642937 w 814387"/>
                <a:gd name="connsiteY48" fmla="*/ 459753 h 493090"/>
                <a:gd name="connsiteX49" fmla="*/ 650081 w 814387"/>
                <a:gd name="connsiteY49" fmla="*/ 457371 h 493090"/>
                <a:gd name="connsiteX50" fmla="*/ 692943 w 814387"/>
                <a:gd name="connsiteY50" fmla="*/ 452609 h 493090"/>
                <a:gd name="connsiteX51" fmla="*/ 704850 w 814387"/>
                <a:gd name="connsiteY51" fmla="*/ 390696 h 493090"/>
                <a:gd name="connsiteX52" fmla="*/ 716756 w 814387"/>
                <a:gd name="connsiteY52" fmla="*/ 376409 h 493090"/>
                <a:gd name="connsiteX53" fmla="*/ 731043 w 814387"/>
                <a:gd name="connsiteY53" fmla="*/ 371646 h 493090"/>
                <a:gd name="connsiteX54" fmla="*/ 745331 w 814387"/>
                <a:gd name="connsiteY54" fmla="*/ 362121 h 493090"/>
                <a:gd name="connsiteX55" fmla="*/ 752475 w 814387"/>
                <a:gd name="connsiteY55" fmla="*/ 357359 h 493090"/>
                <a:gd name="connsiteX56" fmla="*/ 766762 w 814387"/>
                <a:gd name="connsiteY56" fmla="*/ 352596 h 493090"/>
                <a:gd name="connsiteX57" fmla="*/ 773906 w 814387"/>
                <a:gd name="connsiteY57" fmla="*/ 350215 h 493090"/>
                <a:gd name="connsiteX58" fmla="*/ 783431 w 814387"/>
                <a:gd name="connsiteY58" fmla="*/ 343071 h 493090"/>
                <a:gd name="connsiteX59" fmla="*/ 790575 w 814387"/>
                <a:gd name="connsiteY59" fmla="*/ 338309 h 493090"/>
                <a:gd name="connsiteX60" fmla="*/ 792956 w 814387"/>
                <a:gd name="connsiteY60" fmla="*/ 331165 h 493090"/>
                <a:gd name="connsiteX61" fmla="*/ 804862 w 814387"/>
                <a:gd name="connsiteY61" fmla="*/ 319259 h 493090"/>
                <a:gd name="connsiteX62" fmla="*/ 807243 w 814387"/>
                <a:gd name="connsiteY62" fmla="*/ 309734 h 493090"/>
                <a:gd name="connsiteX63" fmla="*/ 809625 w 814387"/>
                <a:gd name="connsiteY63" fmla="*/ 297828 h 493090"/>
                <a:gd name="connsiteX64" fmla="*/ 814387 w 814387"/>
                <a:gd name="connsiteY64" fmla="*/ 290684 h 493090"/>
                <a:gd name="connsiteX65" fmla="*/ 807243 w 814387"/>
                <a:gd name="connsiteY65" fmla="*/ 224009 h 493090"/>
                <a:gd name="connsiteX66" fmla="*/ 804862 w 814387"/>
                <a:gd name="connsiteY66" fmla="*/ 216865 h 493090"/>
                <a:gd name="connsiteX67" fmla="*/ 802481 w 814387"/>
                <a:gd name="connsiteY67" fmla="*/ 209721 h 493090"/>
                <a:gd name="connsiteX68" fmla="*/ 788193 w 814387"/>
                <a:gd name="connsiteY68" fmla="*/ 200196 h 493090"/>
                <a:gd name="connsiteX69" fmla="*/ 783431 w 814387"/>
                <a:gd name="connsiteY69" fmla="*/ 193053 h 493090"/>
                <a:gd name="connsiteX70" fmla="*/ 776287 w 814387"/>
                <a:gd name="connsiteY70" fmla="*/ 188290 h 493090"/>
                <a:gd name="connsiteX71" fmla="*/ 702468 w 814387"/>
                <a:gd name="connsiteY71" fmla="*/ 190671 h 493090"/>
                <a:gd name="connsiteX72" fmla="*/ 631031 w 814387"/>
                <a:gd name="connsiteY72" fmla="*/ 188290 h 493090"/>
                <a:gd name="connsiteX73" fmla="*/ 626268 w 814387"/>
                <a:gd name="connsiteY73" fmla="*/ 174003 h 493090"/>
                <a:gd name="connsiteX74" fmla="*/ 628650 w 814387"/>
                <a:gd name="connsiteY74" fmla="*/ 145428 h 493090"/>
                <a:gd name="connsiteX75" fmla="*/ 631031 w 814387"/>
                <a:gd name="connsiteY75" fmla="*/ 138284 h 493090"/>
                <a:gd name="connsiteX76" fmla="*/ 642937 w 814387"/>
                <a:gd name="connsiteY76" fmla="*/ 135903 h 493090"/>
                <a:gd name="connsiteX77" fmla="*/ 650081 w 814387"/>
                <a:gd name="connsiteY77" fmla="*/ 133521 h 493090"/>
                <a:gd name="connsiteX78" fmla="*/ 659606 w 814387"/>
                <a:gd name="connsiteY78" fmla="*/ 116853 h 493090"/>
                <a:gd name="connsiteX79" fmla="*/ 664368 w 814387"/>
                <a:gd name="connsiteY79" fmla="*/ 102565 h 493090"/>
                <a:gd name="connsiteX80" fmla="*/ 657225 w 814387"/>
                <a:gd name="connsiteY80" fmla="*/ 73990 h 493090"/>
                <a:gd name="connsiteX81" fmla="*/ 650081 w 814387"/>
                <a:gd name="connsiteY81" fmla="*/ 69228 h 493090"/>
                <a:gd name="connsiteX82" fmla="*/ 640556 w 814387"/>
                <a:gd name="connsiteY82" fmla="*/ 54940 h 493090"/>
                <a:gd name="connsiteX83" fmla="*/ 638175 w 814387"/>
                <a:gd name="connsiteY83" fmla="*/ 47796 h 493090"/>
                <a:gd name="connsiteX84" fmla="*/ 616743 w 814387"/>
                <a:gd name="connsiteY84" fmla="*/ 38271 h 493090"/>
                <a:gd name="connsiteX85" fmla="*/ 473868 w 814387"/>
                <a:gd name="connsiteY85" fmla="*/ 35890 h 493090"/>
                <a:gd name="connsiteX86" fmla="*/ 459581 w 814387"/>
                <a:gd name="connsiteY86" fmla="*/ 31128 h 493090"/>
                <a:gd name="connsiteX87" fmla="*/ 452437 w 814387"/>
                <a:gd name="connsiteY87" fmla="*/ 28746 h 493090"/>
                <a:gd name="connsiteX88" fmla="*/ 435768 w 814387"/>
                <a:gd name="connsiteY88" fmla="*/ 26365 h 493090"/>
                <a:gd name="connsiteX89" fmla="*/ 428625 w 814387"/>
                <a:gd name="connsiteY89" fmla="*/ 12078 h 493090"/>
                <a:gd name="connsiteX90" fmla="*/ 421481 w 814387"/>
                <a:gd name="connsiteY90" fmla="*/ 7315 h 493090"/>
                <a:gd name="connsiteX91" fmla="*/ 416718 w 814387"/>
                <a:gd name="connsiteY91" fmla="*/ 171 h 493090"/>
                <a:gd name="connsiteX92" fmla="*/ 381000 w 814387"/>
                <a:gd name="connsiteY92" fmla="*/ 4934 h 493090"/>
                <a:gd name="connsiteX93" fmla="*/ 373856 w 814387"/>
                <a:gd name="connsiteY93" fmla="*/ 9696 h 493090"/>
                <a:gd name="connsiteX94" fmla="*/ 366712 w 814387"/>
                <a:gd name="connsiteY94" fmla="*/ 19221 h 493090"/>
                <a:gd name="connsiteX95" fmla="*/ 359568 w 814387"/>
                <a:gd name="connsiteY95" fmla="*/ 23984 h 493090"/>
                <a:gd name="connsiteX96" fmla="*/ 342900 w 814387"/>
                <a:gd name="connsiteY96" fmla="*/ 31128 h 493090"/>
                <a:gd name="connsiteX97" fmla="*/ 326231 w 814387"/>
                <a:gd name="connsiteY97" fmla="*/ 33509 h 493090"/>
                <a:gd name="connsiteX98" fmla="*/ 166687 w 814387"/>
                <a:gd name="connsiteY98" fmla="*/ 21603 h 493090"/>
                <a:gd name="connsiteX0" fmla="*/ 166687 w 814387"/>
                <a:gd name="connsiteY0" fmla="*/ 21603 h 493090"/>
                <a:gd name="connsiteX1" fmla="*/ 161925 w 814387"/>
                <a:gd name="connsiteY1" fmla="*/ 52559 h 493090"/>
                <a:gd name="connsiteX2" fmla="*/ 159543 w 814387"/>
                <a:gd name="connsiteY2" fmla="*/ 59703 h 493090"/>
                <a:gd name="connsiteX3" fmla="*/ 152400 w 814387"/>
                <a:gd name="connsiteY3" fmla="*/ 64465 h 493090"/>
                <a:gd name="connsiteX4" fmla="*/ 150018 w 814387"/>
                <a:gd name="connsiteY4" fmla="*/ 71609 h 493090"/>
                <a:gd name="connsiteX5" fmla="*/ 140493 w 814387"/>
                <a:gd name="connsiteY5" fmla="*/ 85896 h 493090"/>
                <a:gd name="connsiteX6" fmla="*/ 128587 w 814387"/>
                <a:gd name="connsiteY6" fmla="*/ 107328 h 493090"/>
                <a:gd name="connsiteX7" fmla="*/ 123825 w 814387"/>
                <a:gd name="connsiteY7" fmla="*/ 114471 h 493090"/>
                <a:gd name="connsiteX8" fmla="*/ 114300 w 814387"/>
                <a:gd name="connsiteY8" fmla="*/ 128759 h 493090"/>
                <a:gd name="connsiteX9" fmla="*/ 104775 w 814387"/>
                <a:gd name="connsiteY9" fmla="*/ 145428 h 493090"/>
                <a:gd name="connsiteX10" fmla="*/ 102393 w 814387"/>
                <a:gd name="connsiteY10" fmla="*/ 152571 h 493090"/>
                <a:gd name="connsiteX11" fmla="*/ 95250 w 814387"/>
                <a:gd name="connsiteY11" fmla="*/ 159715 h 493090"/>
                <a:gd name="connsiteX12" fmla="*/ 85725 w 814387"/>
                <a:gd name="connsiteY12" fmla="*/ 176384 h 493090"/>
                <a:gd name="connsiteX13" fmla="*/ 78581 w 814387"/>
                <a:gd name="connsiteY13" fmla="*/ 183528 h 493090"/>
                <a:gd name="connsiteX14" fmla="*/ 73818 w 814387"/>
                <a:gd name="connsiteY14" fmla="*/ 197815 h 493090"/>
                <a:gd name="connsiteX15" fmla="*/ 71437 w 814387"/>
                <a:gd name="connsiteY15" fmla="*/ 207340 h 493090"/>
                <a:gd name="connsiteX16" fmla="*/ 64293 w 814387"/>
                <a:gd name="connsiteY16" fmla="*/ 228771 h 493090"/>
                <a:gd name="connsiteX17" fmla="*/ 61912 w 814387"/>
                <a:gd name="connsiteY17" fmla="*/ 235915 h 493090"/>
                <a:gd name="connsiteX18" fmla="*/ 59531 w 814387"/>
                <a:gd name="connsiteY18" fmla="*/ 243059 h 493090"/>
                <a:gd name="connsiteX19" fmla="*/ 50006 w 814387"/>
                <a:gd name="connsiteY19" fmla="*/ 259728 h 493090"/>
                <a:gd name="connsiteX20" fmla="*/ 47625 w 814387"/>
                <a:gd name="connsiteY20" fmla="*/ 266871 h 493090"/>
                <a:gd name="connsiteX21" fmla="*/ 45243 w 814387"/>
                <a:gd name="connsiteY21" fmla="*/ 283540 h 493090"/>
                <a:gd name="connsiteX22" fmla="*/ 40481 w 814387"/>
                <a:gd name="connsiteY22" fmla="*/ 290684 h 493090"/>
                <a:gd name="connsiteX23" fmla="*/ 38100 w 814387"/>
                <a:gd name="connsiteY23" fmla="*/ 300209 h 493090"/>
                <a:gd name="connsiteX24" fmla="*/ 35718 w 814387"/>
                <a:gd name="connsiteY24" fmla="*/ 357359 h 493090"/>
                <a:gd name="connsiteX25" fmla="*/ 28575 w 814387"/>
                <a:gd name="connsiteY25" fmla="*/ 381171 h 493090"/>
                <a:gd name="connsiteX26" fmla="*/ 26193 w 814387"/>
                <a:gd name="connsiteY26" fmla="*/ 388315 h 493090"/>
                <a:gd name="connsiteX27" fmla="*/ 23812 w 814387"/>
                <a:gd name="connsiteY27" fmla="*/ 395459 h 493090"/>
                <a:gd name="connsiteX28" fmla="*/ 16668 w 814387"/>
                <a:gd name="connsiteY28" fmla="*/ 400221 h 493090"/>
                <a:gd name="connsiteX29" fmla="*/ 14287 w 814387"/>
                <a:gd name="connsiteY29" fmla="*/ 407365 h 493090"/>
                <a:gd name="connsiteX30" fmla="*/ 0 w 814387"/>
                <a:gd name="connsiteY30" fmla="*/ 416890 h 493090"/>
                <a:gd name="connsiteX31" fmla="*/ 16668 w 814387"/>
                <a:gd name="connsiteY31" fmla="*/ 419271 h 493090"/>
                <a:gd name="connsiteX32" fmla="*/ 26193 w 814387"/>
                <a:gd name="connsiteY32" fmla="*/ 426415 h 493090"/>
                <a:gd name="connsiteX33" fmla="*/ 33337 w 814387"/>
                <a:gd name="connsiteY33" fmla="*/ 428796 h 493090"/>
                <a:gd name="connsiteX34" fmla="*/ 50006 w 814387"/>
                <a:gd name="connsiteY34" fmla="*/ 440703 h 493090"/>
                <a:gd name="connsiteX35" fmla="*/ 64293 w 814387"/>
                <a:gd name="connsiteY35" fmla="*/ 450228 h 493090"/>
                <a:gd name="connsiteX36" fmla="*/ 85725 w 814387"/>
                <a:gd name="connsiteY36" fmla="*/ 457371 h 493090"/>
                <a:gd name="connsiteX37" fmla="*/ 92868 w 814387"/>
                <a:gd name="connsiteY37" fmla="*/ 459753 h 493090"/>
                <a:gd name="connsiteX38" fmla="*/ 152400 w 814387"/>
                <a:gd name="connsiteY38" fmla="*/ 462134 h 493090"/>
                <a:gd name="connsiteX39" fmla="*/ 161925 w 814387"/>
                <a:gd name="connsiteY39" fmla="*/ 476421 h 493090"/>
                <a:gd name="connsiteX40" fmla="*/ 169068 w 814387"/>
                <a:gd name="connsiteY40" fmla="*/ 481184 h 493090"/>
                <a:gd name="connsiteX41" fmla="*/ 185737 w 814387"/>
                <a:gd name="connsiteY41" fmla="*/ 485946 h 493090"/>
                <a:gd name="connsiteX42" fmla="*/ 200025 w 814387"/>
                <a:gd name="connsiteY42" fmla="*/ 493090 h 493090"/>
                <a:gd name="connsiteX43" fmla="*/ 564356 w 814387"/>
                <a:gd name="connsiteY43" fmla="*/ 490709 h 493090"/>
                <a:gd name="connsiteX44" fmla="*/ 569118 w 814387"/>
                <a:gd name="connsiteY44" fmla="*/ 483565 h 493090"/>
                <a:gd name="connsiteX45" fmla="*/ 573881 w 814387"/>
                <a:gd name="connsiteY45" fmla="*/ 469278 h 493090"/>
                <a:gd name="connsiteX46" fmla="*/ 581025 w 814387"/>
                <a:gd name="connsiteY46" fmla="*/ 464515 h 493090"/>
                <a:gd name="connsiteX47" fmla="*/ 588168 w 814387"/>
                <a:gd name="connsiteY47" fmla="*/ 462134 h 493090"/>
                <a:gd name="connsiteX48" fmla="*/ 642937 w 814387"/>
                <a:gd name="connsiteY48" fmla="*/ 459753 h 493090"/>
                <a:gd name="connsiteX49" fmla="*/ 650081 w 814387"/>
                <a:gd name="connsiteY49" fmla="*/ 457371 h 493090"/>
                <a:gd name="connsiteX50" fmla="*/ 692943 w 814387"/>
                <a:gd name="connsiteY50" fmla="*/ 452609 h 493090"/>
                <a:gd name="connsiteX51" fmla="*/ 704850 w 814387"/>
                <a:gd name="connsiteY51" fmla="*/ 390696 h 493090"/>
                <a:gd name="connsiteX52" fmla="*/ 716756 w 814387"/>
                <a:gd name="connsiteY52" fmla="*/ 376409 h 493090"/>
                <a:gd name="connsiteX53" fmla="*/ 731043 w 814387"/>
                <a:gd name="connsiteY53" fmla="*/ 371646 h 493090"/>
                <a:gd name="connsiteX54" fmla="*/ 745331 w 814387"/>
                <a:gd name="connsiteY54" fmla="*/ 362121 h 493090"/>
                <a:gd name="connsiteX55" fmla="*/ 752475 w 814387"/>
                <a:gd name="connsiteY55" fmla="*/ 357359 h 493090"/>
                <a:gd name="connsiteX56" fmla="*/ 766762 w 814387"/>
                <a:gd name="connsiteY56" fmla="*/ 352596 h 493090"/>
                <a:gd name="connsiteX57" fmla="*/ 773906 w 814387"/>
                <a:gd name="connsiteY57" fmla="*/ 350215 h 493090"/>
                <a:gd name="connsiteX58" fmla="*/ 783431 w 814387"/>
                <a:gd name="connsiteY58" fmla="*/ 343071 h 493090"/>
                <a:gd name="connsiteX59" fmla="*/ 790575 w 814387"/>
                <a:gd name="connsiteY59" fmla="*/ 338309 h 493090"/>
                <a:gd name="connsiteX60" fmla="*/ 792956 w 814387"/>
                <a:gd name="connsiteY60" fmla="*/ 331165 h 493090"/>
                <a:gd name="connsiteX61" fmla="*/ 804862 w 814387"/>
                <a:gd name="connsiteY61" fmla="*/ 319259 h 493090"/>
                <a:gd name="connsiteX62" fmla="*/ 807243 w 814387"/>
                <a:gd name="connsiteY62" fmla="*/ 309734 h 493090"/>
                <a:gd name="connsiteX63" fmla="*/ 809625 w 814387"/>
                <a:gd name="connsiteY63" fmla="*/ 297828 h 493090"/>
                <a:gd name="connsiteX64" fmla="*/ 814387 w 814387"/>
                <a:gd name="connsiteY64" fmla="*/ 290684 h 493090"/>
                <a:gd name="connsiteX65" fmla="*/ 807243 w 814387"/>
                <a:gd name="connsiteY65" fmla="*/ 224009 h 493090"/>
                <a:gd name="connsiteX66" fmla="*/ 804862 w 814387"/>
                <a:gd name="connsiteY66" fmla="*/ 216865 h 493090"/>
                <a:gd name="connsiteX67" fmla="*/ 802481 w 814387"/>
                <a:gd name="connsiteY67" fmla="*/ 209721 h 493090"/>
                <a:gd name="connsiteX68" fmla="*/ 788193 w 814387"/>
                <a:gd name="connsiteY68" fmla="*/ 200196 h 493090"/>
                <a:gd name="connsiteX69" fmla="*/ 783431 w 814387"/>
                <a:gd name="connsiteY69" fmla="*/ 193053 h 493090"/>
                <a:gd name="connsiteX70" fmla="*/ 776287 w 814387"/>
                <a:gd name="connsiteY70" fmla="*/ 188290 h 493090"/>
                <a:gd name="connsiteX71" fmla="*/ 702468 w 814387"/>
                <a:gd name="connsiteY71" fmla="*/ 190671 h 493090"/>
                <a:gd name="connsiteX72" fmla="*/ 631031 w 814387"/>
                <a:gd name="connsiteY72" fmla="*/ 188290 h 493090"/>
                <a:gd name="connsiteX73" fmla="*/ 626268 w 814387"/>
                <a:gd name="connsiteY73" fmla="*/ 174003 h 493090"/>
                <a:gd name="connsiteX74" fmla="*/ 628650 w 814387"/>
                <a:gd name="connsiteY74" fmla="*/ 145428 h 493090"/>
                <a:gd name="connsiteX75" fmla="*/ 631031 w 814387"/>
                <a:gd name="connsiteY75" fmla="*/ 138284 h 493090"/>
                <a:gd name="connsiteX76" fmla="*/ 642937 w 814387"/>
                <a:gd name="connsiteY76" fmla="*/ 135903 h 493090"/>
                <a:gd name="connsiteX77" fmla="*/ 650081 w 814387"/>
                <a:gd name="connsiteY77" fmla="*/ 133521 h 493090"/>
                <a:gd name="connsiteX78" fmla="*/ 659606 w 814387"/>
                <a:gd name="connsiteY78" fmla="*/ 116853 h 493090"/>
                <a:gd name="connsiteX79" fmla="*/ 664368 w 814387"/>
                <a:gd name="connsiteY79" fmla="*/ 102565 h 493090"/>
                <a:gd name="connsiteX80" fmla="*/ 657225 w 814387"/>
                <a:gd name="connsiteY80" fmla="*/ 73990 h 493090"/>
                <a:gd name="connsiteX81" fmla="*/ 650081 w 814387"/>
                <a:gd name="connsiteY81" fmla="*/ 69228 h 493090"/>
                <a:gd name="connsiteX82" fmla="*/ 640556 w 814387"/>
                <a:gd name="connsiteY82" fmla="*/ 54940 h 493090"/>
                <a:gd name="connsiteX83" fmla="*/ 638175 w 814387"/>
                <a:gd name="connsiteY83" fmla="*/ 47796 h 493090"/>
                <a:gd name="connsiteX84" fmla="*/ 616743 w 814387"/>
                <a:gd name="connsiteY84" fmla="*/ 38271 h 493090"/>
                <a:gd name="connsiteX85" fmla="*/ 473868 w 814387"/>
                <a:gd name="connsiteY85" fmla="*/ 35890 h 493090"/>
                <a:gd name="connsiteX86" fmla="*/ 459581 w 814387"/>
                <a:gd name="connsiteY86" fmla="*/ 31128 h 493090"/>
                <a:gd name="connsiteX87" fmla="*/ 452437 w 814387"/>
                <a:gd name="connsiteY87" fmla="*/ 28746 h 493090"/>
                <a:gd name="connsiteX88" fmla="*/ 435768 w 814387"/>
                <a:gd name="connsiteY88" fmla="*/ 26365 h 493090"/>
                <a:gd name="connsiteX89" fmla="*/ 428625 w 814387"/>
                <a:gd name="connsiteY89" fmla="*/ 12078 h 493090"/>
                <a:gd name="connsiteX90" fmla="*/ 421481 w 814387"/>
                <a:gd name="connsiteY90" fmla="*/ 7315 h 493090"/>
                <a:gd name="connsiteX91" fmla="*/ 416718 w 814387"/>
                <a:gd name="connsiteY91" fmla="*/ 171 h 493090"/>
                <a:gd name="connsiteX92" fmla="*/ 381000 w 814387"/>
                <a:gd name="connsiteY92" fmla="*/ 4934 h 493090"/>
                <a:gd name="connsiteX93" fmla="*/ 373856 w 814387"/>
                <a:gd name="connsiteY93" fmla="*/ 9696 h 493090"/>
                <a:gd name="connsiteX94" fmla="*/ 366712 w 814387"/>
                <a:gd name="connsiteY94" fmla="*/ 19221 h 493090"/>
                <a:gd name="connsiteX95" fmla="*/ 359568 w 814387"/>
                <a:gd name="connsiteY95" fmla="*/ 23984 h 493090"/>
                <a:gd name="connsiteX96" fmla="*/ 342900 w 814387"/>
                <a:gd name="connsiteY96" fmla="*/ 31128 h 493090"/>
                <a:gd name="connsiteX97" fmla="*/ 326231 w 814387"/>
                <a:gd name="connsiteY97" fmla="*/ 33509 h 493090"/>
                <a:gd name="connsiteX98" fmla="*/ 269081 w 814387"/>
                <a:gd name="connsiteY98" fmla="*/ 23984 h 493090"/>
                <a:gd name="connsiteX99" fmla="*/ 166687 w 814387"/>
                <a:gd name="connsiteY99" fmla="*/ 21603 h 493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814387" h="493090">
                  <a:moveTo>
                    <a:pt x="166687" y="21603"/>
                  </a:moveTo>
                  <a:cubicBezTo>
                    <a:pt x="148828" y="26365"/>
                    <a:pt x="163116" y="46209"/>
                    <a:pt x="161925" y="52559"/>
                  </a:cubicBezTo>
                  <a:cubicBezTo>
                    <a:pt x="160734" y="58909"/>
                    <a:pt x="161111" y="57743"/>
                    <a:pt x="159543" y="59703"/>
                  </a:cubicBezTo>
                  <a:cubicBezTo>
                    <a:pt x="157755" y="61938"/>
                    <a:pt x="154781" y="62878"/>
                    <a:pt x="152400" y="64465"/>
                  </a:cubicBezTo>
                  <a:cubicBezTo>
                    <a:pt x="151606" y="66846"/>
                    <a:pt x="151237" y="69415"/>
                    <a:pt x="150018" y="71609"/>
                  </a:cubicBezTo>
                  <a:cubicBezTo>
                    <a:pt x="147238" y="76612"/>
                    <a:pt x="140493" y="85896"/>
                    <a:pt x="140493" y="85896"/>
                  </a:cubicBezTo>
                  <a:cubicBezTo>
                    <a:pt x="136302" y="98470"/>
                    <a:pt x="139504" y="90952"/>
                    <a:pt x="128587" y="107328"/>
                  </a:cubicBezTo>
                  <a:cubicBezTo>
                    <a:pt x="127000" y="109709"/>
                    <a:pt x="124730" y="111756"/>
                    <a:pt x="123825" y="114471"/>
                  </a:cubicBezTo>
                  <a:cubicBezTo>
                    <a:pt x="120378" y="124810"/>
                    <a:pt x="123218" y="119840"/>
                    <a:pt x="114300" y="128759"/>
                  </a:cubicBezTo>
                  <a:cubicBezTo>
                    <a:pt x="109263" y="148902"/>
                    <a:pt x="116124" y="128406"/>
                    <a:pt x="104775" y="145428"/>
                  </a:cubicBezTo>
                  <a:cubicBezTo>
                    <a:pt x="103383" y="147516"/>
                    <a:pt x="103785" y="150483"/>
                    <a:pt x="102393" y="152571"/>
                  </a:cubicBezTo>
                  <a:cubicBezTo>
                    <a:pt x="100525" y="155373"/>
                    <a:pt x="97406" y="157128"/>
                    <a:pt x="95250" y="159715"/>
                  </a:cubicBezTo>
                  <a:cubicBezTo>
                    <a:pt x="83992" y="173226"/>
                    <a:pt x="97381" y="160066"/>
                    <a:pt x="85725" y="176384"/>
                  </a:cubicBezTo>
                  <a:cubicBezTo>
                    <a:pt x="83768" y="179124"/>
                    <a:pt x="80962" y="181147"/>
                    <a:pt x="78581" y="183528"/>
                  </a:cubicBezTo>
                  <a:cubicBezTo>
                    <a:pt x="76993" y="188290"/>
                    <a:pt x="75035" y="192945"/>
                    <a:pt x="73818" y="197815"/>
                  </a:cubicBezTo>
                  <a:cubicBezTo>
                    <a:pt x="73024" y="200990"/>
                    <a:pt x="72377" y="204205"/>
                    <a:pt x="71437" y="207340"/>
                  </a:cubicBezTo>
                  <a:cubicBezTo>
                    <a:pt x="71403" y="207453"/>
                    <a:pt x="65503" y="225143"/>
                    <a:pt x="64293" y="228771"/>
                  </a:cubicBezTo>
                  <a:lnTo>
                    <a:pt x="61912" y="235915"/>
                  </a:lnTo>
                  <a:cubicBezTo>
                    <a:pt x="61118" y="238296"/>
                    <a:pt x="60923" y="240971"/>
                    <a:pt x="59531" y="243059"/>
                  </a:cubicBezTo>
                  <a:cubicBezTo>
                    <a:pt x="54747" y="250235"/>
                    <a:pt x="53632" y="251266"/>
                    <a:pt x="50006" y="259728"/>
                  </a:cubicBezTo>
                  <a:cubicBezTo>
                    <a:pt x="49017" y="262035"/>
                    <a:pt x="48419" y="264490"/>
                    <a:pt x="47625" y="266871"/>
                  </a:cubicBezTo>
                  <a:cubicBezTo>
                    <a:pt x="46831" y="272427"/>
                    <a:pt x="46856" y="278164"/>
                    <a:pt x="45243" y="283540"/>
                  </a:cubicBezTo>
                  <a:cubicBezTo>
                    <a:pt x="44421" y="286281"/>
                    <a:pt x="41608" y="288053"/>
                    <a:pt x="40481" y="290684"/>
                  </a:cubicBezTo>
                  <a:cubicBezTo>
                    <a:pt x="39192" y="293692"/>
                    <a:pt x="38894" y="297034"/>
                    <a:pt x="38100" y="300209"/>
                  </a:cubicBezTo>
                  <a:cubicBezTo>
                    <a:pt x="37306" y="319259"/>
                    <a:pt x="37077" y="338341"/>
                    <a:pt x="35718" y="357359"/>
                  </a:cubicBezTo>
                  <a:cubicBezTo>
                    <a:pt x="35391" y="361940"/>
                    <a:pt x="29354" y="378833"/>
                    <a:pt x="28575" y="381171"/>
                  </a:cubicBezTo>
                  <a:lnTo>
                    <a:pt x="26193" y="388315"/>
                  </a:lnTo>
                  <a:cubicBezTo>
                    <a:pt x="25399" y="390696"/>
                    <a:pt x="25901" y="394067"/>
                    <a:pt x="23812" y="395459"/>
                  </a:cubicBezTo>
                  <a:lnTo>
                    <a:pt x="16668" y="400221"/>
                  </a:lnTo>
                  <a:cubicBezTo>
                    <a:pt x="15874" y="402602"/>
                    <a:pt x="16062" y="405590"/>
                    <a:pt x="14287" y="407365"/>
                  </a:cubicBezTo>
                  <a:cubicBezTo>
                    <a:pt x="10240" y="411412"/>
                    <a:pt x="0" y="416890"/>
                    <a:pt x="0" y="416890"/>
                  </a:cubicBezTo>
                  <a:cubicBezTo>
                    <a:pt x="5556" y="417684"/>
                    <a:pt x="11394" y="417353"/>
                    <a:pt x="16668" y="419271"/>
                  </a:cubicBezTo>
                  <a:cubicBezTo>
                    <a:pt x="20398" y="420627"/>
                    <a:pt x="22747" y="424446"/>
                    <a:pt x="26193" y="426415"/>
                  </a:cubicBezTo>
                  <a:cubicBezTo>
                    <a:pt x="28372" y="427660"/>
                    <a:pt x="30956" y="428002"/>
                    <a:pt x="33337" y="428796"/>
                  </a:cubicBezTo>
                  <a:cubicBezTo>
                    <a:pt x="56572" y="444287"/>
                    <a:pt x="20458" y="420018"/>
                    <a:pt x="50006" y="440703"/>
                  </a:cubicBezTo>
                  <a:cubicBezTo>
                    <a:pt x="54695" y="443985"/>
                    <a:pt x="58863" y="448418"/>
                    <a:pt x="64293" y="450228"/>
                  </a:cubicBezTo>
                  <a:lnTo>
                    <a:pt x="85725" y="457371"/>
                  </a:lnTo>
                  <a:cubicBezTo>
                    <a:pt x="88106" y="458165"/>
                    <a:pt x="90360" y="459653"/>
                    <a:pt x="92868" y="459753"/>
                  </a:cubicBezTo>
                  <a:lnTo>
                    <a:pt x="152400" y="462134"/>
                  </a:lnTo>
                  <a:cubicBezTo>
                    <a:pt x="155575" y="466896"/>
                    <a:pt x="157163" y="473246"/>
                    <a:pt x="161925" y="476421"/>
                  </a:cubicBezTo>
                  <a:cubicBezTo>
                    <a:pt x="164306" y="478009"/>
                    <a:pt x="166508" y="479904"/>
                    <a:pt x="169068" y="481184"/>
                  </a:cubicBezTo>
                  <a:cubicBezTo>
                    <a:pt x="172483" y="482891"/>
                    <a:pt x="182687" y="485184"/>
                    <a:pt x="185737" y="485946"/>
                  </a:cubicBezTo>
                  <a:cubicBezTo>
                    <a:pt x="189350" y="488355"/>
                    <a:pt x="195094" y="493090"/>
                    <a:pt x="200025" y="493090"/>
                  </a:cubicBezTo>
                  <a:lnTo>
                    <a:pt x="564356" y="490709"/>
                  </a:lnTo>
                  <a:cubicBezTo>
                    <a:pt x="565943" y="488328"/>
                    <a:pt x="567956" y="486180"/>
                    <a:pt x="569118" y="483565"/>
                  </a:cubicBezTo>
                  <a:cubicBezTo>
                    <a:pt x="571157" y="478978"/>
                    <a:pt x="569704" y="472063"/>
                    <a:pt x="573881" y="469278"/>
                  </a:cubicBezTo>
                  <a:cubicBezTo>
                    <a:pt x="576262" y="467690"/>
                    <a:pt x="578465" y="465795"/>
                    <a:pt x="581025" y="464515"/>
                  </a:cubicBezTo>
                  <a:cubicBezTo>
                    <a:pt x="583270" y="463393"/>
                    <a:pt x="585666" y="462326"/>
                    <a:pt x="588168" y="462134"/>
                  </a:cubicBezTo>
                  <a:cubicBezTo>
                    <a:pt x="606388" y="460733"/>
                    <a:pt x="624681" y="460547"/>
                    <a:pt x="642937" y="459753"/>
                  </a:cubicBezTo>
                  <a:cubicBezTo>
                    <a:pt x="645318" y="458959"/>
                    <a:pt x="647586" y="457648"/>
                    <a:pt x="650081" y="457371"/>
                  </a:cubicBezTo>
                  <a:cubicBezTo>
                    <a:pt x="695952" y="452274"/>
                    <a:pt x="672871" y="459300"/>
                    <a:pt x="692943" y="452609"/>
                  </a:cubicBezTo>
                  <a:cubicBezTo>
                    <a:pt x="695611" y="399268"/>
                    <a:pt x="686508" y="418209"/>
                    <a:pt x="704850" y="390696"/>
                  </a:cubicBezTo>
                  <a:cubicBezTo>
                    <a:pt x="707814" y="386249"/>
                    <a:pt x="711903" y="379106"/>
                    <a:pt x="716756" y="376409"/>
                  </a:cubicBezTo>
                  <a:cubicBezTo>
                    <a:pt x="721144" y="373971"/>
                    <a:pt x="726866" y="374431"/>
                    <a:pt x="731043" y="371646"/>
                  </a:cubicBezTo>
                  <a:lnTo>
                    <a:pt x="745331" y="362121"/>
                  </a:lnTo>
                  <a:cubicBezTo>
                    <a:pt x="747712" y="360534"/>
                    <a:pt x="749760" y="358264"/>
                    <a:pt x="752475" y="357359"/>
                  </a:cubicBezTo>
                  <a:lnTo>
                    <a:pt x="766762" y="352596"/>
                  </a:lnTo>
                  <a:lnTo>
                    <a:pt x="773906" y="350215"/>
                  </a:lnTo>
                  <a:cubicBezTo>
                    <a:pt x="777081" y="347834"/>
                    <a:pt x="780201" y="345378"/>
                    <a:pt x="783431" y="343071"/>
                  </a:cubicBezTo>
                  <a:cubicBezTo>
                    <a:pt x="785760" y="341408"/>
                    <a:pt x="788787" y="340544"/>
                    <a:pt x="790575" y="338309"/>
                  </a:cubicBezTo>
                  <a:cubicBezTo>
                    <a:pt x="792143" y="336349"/>
                    <a:pt x="791834" y="333410"/>
                    <a:pt x="792956" y="331165"/>
                  </a:cubicBezTo>
                  <a:cubicBezTo>
                    <a:pt x="796925" y="323227"/>
                    <a:pt x="797717" y="324021"/>
                    <a:pt x="804862" y="319259"/>
                  </a:cubicBezTo>
                  <a:cubicBezTo>
                    <a:pt x="805656" y="316084"/>
                    <a:pt x="806533" y="312929"/>
                    <a:pt x="807243" y="309734"/>
                  </a:cubicBezTo>
                  <a:cubicBezTo>
                    <a:pt x="808121" y="305783"/>
                    <a:pt x="808204" y="301618"/>
                    <a:pt x="809625" y="297828"/>
                  </a:cubicBezTo>
                  <a:cubicBezTo>
                    <a:pt x="810630" y="295148"/>
                    <a:pt x="812800" y="293065"/>
                    <a:pt x="814387" y="290684"/>
                  </a:cubicBezTo>
                  <a:cubicBezTo>
                    <a:pt x="811778" y="233270"/>
                    <a:pt x="817535" y="254883"/>
                    <a:pt x="807243" y="224009"/>
                  </a:cubicBezTo>
                  <a:lnTo>
                    <a:pt x="804862" y="216865"/>
                  </a:lnTo>
                  <a:cubicBezTo>
                    <a:pt x="804068" y="214484"/>
                    <a:pt x="804570" y="211113"/>
                    <a:pt x="802481" y="209721"/>
                  </a:cubicBezTo>
                  <a:lnTo>
                    <a:pt x="788193" y="200196"/>
                  </a:lnTo>
                  <a:cubicBezTo>
                    <a:pt x="786606" y="197815"/>
                    <a:pt x="785454" y="195076"/>
                    <a:pt x="783431" y="193053"/>
                  </a:cubicBezTo>
                  <a:cubicBezTo>
                    <a:pt x="781407" y="191029"/>
                    <a:pt x="779148" y="188374"/>
                    <a:pt x="776287" y="188290"/>
                  </a:cubicBezTo>
                  <a:lnTo>
                    <a:pt x="702468" y="190671"/>
                  </a:lnTo>
                  <a:cubicBezTo>
                    <a:pt x="678656" y="189877"/>
                    <a:pt x="654306" y="193381"/>
                    <a:pt x="631031" y="188290"/>
                  </a:cubicBezTo>
                  <a:cubicBezTo>
                    <a:pt x="626127" y="187217"/>
                    <a:pt x="626268" y="174003"/>
                    <a:pt x="626268" y="174003"/>
                  </a:cubicBezTo>
                  <a:cubicBezTo>
                    <a:pt x="627062" y="164478"/>
                    <a:pt x="627387" y="154902"/>
                    <a:pt x="628650" y="145428"/>
                  </a:cubicBezTo>
                  <a:cubicBezTo>
                    <a:pt x="628982" y="142940"/>
                    <a:pt x="628942" y="139676"/>
                    <a:pt x="631031" y="138284"/>
                  </a:cubicBezTo>
                  <a:cubicBezTo>
                    <a:pt x="634398" y="136039"/>
                    <a:pt x="639011" y="136885"/>
                    <a:pt x="642937" y="135903"/>
                  </a:cubicBezTo>
                  <a:cubicBezTo>
                    <a:pt x="645372" y="135294"/>
                    <a:pt x="647700" y="134315"/>
                    <a:pt x="650081" y="133521"/>
                  </a:cubicBezTo>
                  <a:cubicBezTo>
                    <a:pt x="660479" y="123124"/>
                    <a:pt x="655495" y="130558"/>
                    <a:pt x="659606" y="116853"/>
                  </a:cubicBezTo>
                  <a:cubicBezTo>
                    <a:pt x="661048" y="112044"/>
                    <a:pt x="664368" y="102565"/>
                    <a:pt x="664368" y="102565"/>
                  </a:cubicBezTo>
                  <a:cubicBezTo>
                    <a:pt x="663045" y="90654"/>
                    <a:pt x="665427" y="82192"/>
                    <a:pt x="657225" y="73990"/>
                  </a:cubicBezTo>
                  <a:cubicBezTo>
                    <a:pt x="655201" y="71966"/>
                    <a:pt x="652462" y="70815"/>
                    <a:pt x="650081" y="69228"/>
                  </a:cubicBezTo>
                  <a:cubicBezTo>
                    <a:pt x="646906" y="64465"/>
                    <a:pt x="642366" y="60370"/>
                    <a:pt x="640556" y="54940"/>
                  </a:cubicBezTo>
                  <a:cubicBezTo>
                    <a:pt x="639762" y="52559"/>
                    <a:pt x="639743" y="49756"/>
                    <a:pt x="638175" y="47796"/>
                  </a:cubicBezTo>
                  <a:cubicBezTo>
                    <a:pt x="634698" y="43450"/>
                    <a:pt x="619985" y="38325"/>
                    <a:pt x="616743" y="38271"/>
                  </a:cubicBezTo>
                  <a:lnTo>
                    <a:pt x="473868" y="35890"/>
                  </a:lnTo>
                  <a:lnTo>
                    <a:pt x="459581" y="31128"/>
                  </a:lnTo>
                  <a:cubicBezTo>
                    <a:pt x="457200" y="30334"/>
                    <a:pt x="454922" y="29101"/>
                    <a:pt x="452437" y="28746"/>
                  </a:cubicBezTo>
                  <a:lnTo>
                    <a:pt x="435768" y="26365"/>
                  </a:lnTo>
                  <a:cubicBezTo>
                    <a:pt x="433832" y="20555"/>
                    <a:pt x="433241" y="16694"/>
                    <a:pt x="428625" y="12078"/>
                  </a:cubicBezTo>
                  <a:cubicBezTo>
                    <a:pt x="426601" y="10054"/>
                    <a:pt x="423862" y="8903"/>
                    <a:pt x="421481" y="7315"/>
                  </a:cubicBezTo>
                  <a:cubicBezTo>
                    <a:pt x="419893" y="4934"/>
                    <a:pt x="419551" y="576"/>
                    <a:pt x="416718" y="171"/>
                  </a:cubicBezTo>
                  <a:cubicBezTo>
                    <a:pt x="412581" y="-420"/>
                    <a:pt x="390137" y="366"/>
                    <a:pt x="381000" y="4934"/>
                  </a:cubicBezTo>
                  <a:cubicBezTo>
                    <a:pt x="378440" y="6214"/>
                    <a:pt x="376237" y="8109"/>
                    <a:pt x="373856" y="9696"/>
                  </a:cubicBezTo>
                  <a:cubicBezTo>
                    <a:pt x="371475" y="12871"/>
                    <a:pt x="369518" y="16415"/>
                    <a:pt x="366712" y="19221"/>
                  </a:cubicBezTo>
                  <a:cubicBezTo>
                    <a:pt x="364688" y="21245"/>
                    <a:pt x="362053" y="22564"/>
                    <a:pt x="359568" y="23984"/>
                  </a:cubicBezTo>
                  <a:cubicBezTo>
                    <a:pt x="355404" y="26363"/>
                    <a:pt x="348032" y="30101"/>
                    <a:pt x="342900" y="31128"/>
                  </a:cubicBezTo>
                  <a:cubicBezTo>
                    <a:pt x="337396" y="32229"/>
                    <a:pt x="331787" y="32715"/>
                    <a:pt x="326231" y="33509"/>
                  </a:cubicBezTo>
                  <a:cubicBezTo>
                    <a:pt x="312737" y="33509"/>
                    <a:pt x="295672" y="25968"/>
                    <a:pt x="269081" y="23984"/>
                  </a:cubicBezTo>
                  <a:cubicBezTo>
                    <a:pt x="242490" y="22000"/>
                    <a:pt x="184546" y="16841"/>
                    <a:pt x="166687" y="2160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4" name="Forma livre 483"/>
            <p:cNvSpPr/>
            <p:nvPr/>
          </p:nvSpPr>
          <p:spPr>
            <a:xfrm>
              <a:off x="4330951" y="5807951"/>
              <a:ext cx="496726" cy="604123"/>
            </a:xfrm>
            <a:custGeom>
              <a:avLst/>
              <a:gdLst>
                <a:gd name="connsiteX0" fmla="*/ 752475 w 754203"/>
                <a:gd name="connsiteY0" fmla="*/ 487 h 917268"/>
                <a:gd name="connsiteX1" fmla="*/ 745331 w 754203"/>
                <a:gd name="connsiteY1" fmla="*/ 12393 h 917268"/>
                <a:gd name="connsiteX2" fmla="*/ 740569 w 754203"/>
                <a:gd name="connsiteY2" fmla="*/ 26681 h 917268"/>
                <a:gd name="connsiteX3" fmla="*/ 738187 w 754203"/>
                <a:gd name="connsiteY3" fmla="*/ 33825 h 917268"/>
                <a:gd name="connsiteX4" fmla="*/ 735806 w 754203"/>
                <a:gd name="connsiteY4" fmla="*/ 40968 h 917268"/>
                <a:gd name="connsiteX5" fmla="*/ 731044 w 754203"/>
                <a:gd name="connsiteY5" fmla="*/ 48112 h 917268"/>
                <a:gd name="connsiteX6" fmla="*/ 728662 w 754203"/>
                <a:gd name="connsiteY6" fmla="*/ 55256 h 917268"/>
                <a:gd name="connsiteX7" fmla="*/ 721519 w 754203"/>
                <a:gd name="connsiteY7" fmla="*/ 62400 h 917268"/>
                <a:gd name="connsiteX8" fmla="*/ 711994 w 754203"/>
                <a:gd name="connsiteY8" fmla="*/ 76687 h 917268"/>
                <a:gd name="connsiteX9" fmla="*/ 707231 w 754203"/>
                <a:gd name="connsiteY9" fmla="*/ 83831 h 917268"/>
                <a:gd name="connsiteX10" fmla="*/ 692944 w 754203"/>
                <a:gd name="connsiteY10" fmla="*/ 95737 h 917268"/>
                <a:gd name="connsiteX11" fmla="*/ 681037 w 754203"/>
                <a:gd name="connsiteY11" fmla="*/ 107643 h 917268"/>
                <a:gd name="connsiteX12" fmla="*/ 666750 w 754203"/>
                <a:gd name="connsiteY12" fmla="*/ 119550 h 917268"/>
                <a:gd name="connsiteX13" fmla="*/ 650081 w 754203"/>
                <a:gd name="connsiteY13" fmla="*/ 138600 h 917268"/>
                <a:gd name="connsiteX14" fmla="*/ 650081 w 754203"/>
                <a:gd name="connsiteY14" fmla="*/ 217181 h 917268"/>
                <a:gd name="connsiteX15" fmla="*/ 661987 w 754203"/>
                <a:gd name="connsiteY15" fmla="*/ 226706 h 917268"/>
                <a:gd name="connsiteX16" fmla="*/ 664369 w 754203"/>
                <a:gd name="connsiteY16" fmla="*/ 233850 h 917268"/>
                <a:gd name="connsiteX17" fmla="*/ 673894 w 754203"/>
                <a:gd name="connsiteY17" fmla="*/ 248137 h 917268"/>
                <a:gd name="connsiteX18" fmla="*/ 681037 w 754203"/>
                <a:gd name="connsiteY18" fmla="*/ 398156 h 917268"/>
                <a:gd name="connsiteX19" fmla="*/ 678656 w 754203"/>
                <a:gd name="connsiteY19" fmla="*/ 486262 h 917268"/>
                <a:gd name="connsiteX20" fmla="*/ 676275 w 754203"/>
                <a:gd name="connsiteY20" fmla="*/ 493406 h 917268"/>
                <a:gd name="connsiteX21" fmla="*/ 669131 w 754203"/>
                <a:gd name="connsiteY21" fmla="*/ 500550 h 917268"/>
                <a:gd name="connsiteX22" fmla="*/ 664369 w 754203"/>
                <a:gd name="connsiteY22" fmla="*/ 514837 h 917268"/>
                <a:gd name="connsiteX23" fmla="*/ 661987 w 754203"/>
                <a:gd name="connsiteY23" fmla="*/ 524362 h 917268"/>
                <a:gd name="connsiteX24" fmla="*/ 657225 w 754203"/>
                <a:gd name="connsiteY24" fmla="*/ 531506 h 917268"/>
                <a:gd name="connsiteX25" fmla="*/ 654844 w 754203"/>
                <a:gd name="connsiteY25" fmla="*/ 633900 h 917268"/>
                <a:gd name="connsiteX26" fmla="*/ 652462 w 754203"/>
                <a:gd name="connsiteY26" fmla="*/ 641043 h 917268"/>
                <a:gd name="connsiteX27" fmla="*/ 650081 w 754203"/>
                <a:gd name="connsiteY27" fmla="*/ 652950 h 917268"/>
                <a:gd name="connsiteX28" fmla="*/ 642937 w 754203"/>
                <a:gd name="connsiteY28" fmla="*/ 686287 h 917268"/>
                <a:gd name="connsiteX29" fmla="*/ 640556 w 754203"/>
                <a:gd name="connsiteY29" fmla="*/ 693431 h 917268"/>
                <a:gd name="connsiteX30" fmla="*/ 638175 w 754203"/>
                <a:gd name="connsiteY30" fmla="*/ 700575 h 917268"/>
                <a:gd name="connsiteX31" fmla="*/ 635794 w 754203"/>
                <a:gd name="connsiteY31" fmla="*/ 710100 h 917268"/>
                <a:gd name="connsiteX32" fmla="*/ 628650 w 754203"/>
                <a:gd name="connsiteY32" fmla="*/ 717243 h 917268"/>
                <a:gd name="connsiteX33" fmla="*/ 623887 w 754203"/>
                <a:gd name="connsiteY33" fmla="*/ 733912 h 917268"/>
                <a:gd name="connsiteX34" fmla="*/ 621506 w 754203"/>
                <a:gd name="connsiteY34" fmla="*/ 800587 h 917268"/>
                <a:gd name="connsiteX35" fmla="*/ 609600 w 754203"/>
                <a:gd name="connsiteY35" fmla="*/ 802968 h 917268"/>
                <a:gd name="connsiteX36" fmla="*/ 595312 w 754203"/>
                <a:gd name="connsiteY36" fmla="*/ 807731 h 917268"/>
                <a:gd name="connsiteX37" fmla="*/ 583406 w 754203"/>
                <a:gd name="connsiteY37" fmla="*/ 891075 h 917268"/>
                <a:gd name="connsiteX38" fmla="*/ 576262 w 754203"/>
                <a:gd name="connsiteY38" fmla="*/ 895837 h 917268"/>
                <a:gd name="connsiteX39" fmla="*/ 569119 w 754203"/>
                <a:gd name="connsiteY39" fmla="*/ 902981 h 917268"/>
                <a:gd name="connsiteX40" fmla="*/ 561975 w 754203"/>
                <a:gd name="connsiteY40" fmla="*/ 907743 h 917268"/>
                <a:gd name="connsiteX41" fmla="*/ 554831 w 754203"/>
                <a:gd name="connsiteY41" fmla="*/ 914887 h 917268"/>
                <a:gd name="connsiteX42" fmla="*/ 547687 w 754203"/>
                <a:gd name="connsiteY42" fmla="*/ 917268 h 917268"/>
                <a:gd name="connsiteX43" fmla="*/ 528637 w 754203"/>
                <a:gd name="connsiteY43" fmla="*/ 910125 h 917268"/>
                <a:gd name="connsiteX44" fmla="*/ 521494 w 754203"/>
                <a:gd name="connsiteY44" fmla="*/ 907743 h 917268"/>
                <a:gd name="connsiteX45" fmla="*/ 507206 w 754203"/>
                <a:gd name="connsiteY45" fmla="*/ 898218 h 917268"/>
                <a:gd name="connsiteX46" fmla="*/ 502444 w 754203"/>
                <a:gd name="connsiteY46" fmla="*/ 891075 h 917268"/>
                <a:gd name="connsiteX47" fmla="*/ 485775 w 754203"/>
                <a:gd name="connsiteY47" fmla="*/ 886312 h 917268"/>
                <a:gd name="connsiteX48" fmla="*/ 478631 w 754203"/>
                <a:gd name="connsiteY48" fmla="*/ 883931 h 917268"/>
                <a:gd name="connsiteX49" fmla="*/ 400050 w 754203"/>
                <a:gd name="connsiteY49" fmla="*/ 881550 h 917268"/>
                <a:gd name="connsiteX50" fmla="*/ 397669 w 754203"/>
                <a:gd name="connsiteY50" fmla="*/ 836306 h 917268"/>
                <a:gd name="connsiteX51" fmla="*/ 392906 w 754203"/>
                <a:gd name="connsiteY51" fmla="*/ 822018 h 917268"/>
                <a:gd name="connsiteX52" fmla="*/ 390525 w 754203"/>
                <a:gd name="connsiteY52" fmla="*/ 812493 h 917268"/>
                <a:gd name="connsiteX53" fmla="*/ 388144 w 754203"/>
                <a:gd name="connsiteY53" fmla="*/ 805350 h 917268"/>
                <a:gd name="connsiteX54" fmla="*/ 383381 w 754203"/>
                <a:gd name="connsiteY54" fmla="*/ 786300 h 917268"/>
                <a:gd name="connsiteX55" fmla="*/ 381000 w 754203"/>
                <a:gd name="connsiteY55" fmla="*/ 757725 h 917268"/>
                <a:gd name="connsiteX56" fmla="*/ 378619 w 754203"/>
                <a:gd name="connsiteY56" fmla="*/ 750581 h 917268"/>
                <a:gd name="connsiteX57" fmla="*/ 376237 w 754203"/>
                <a:gd name="connsiteY57" fmla="*/ 633900 h 917268"/>
                <a:gd name="connsiteX58" fmla="*/ 371475 w 754203"/>
                <a:gd name="connsiteY58" fmla="*/ 619612 h 917268"/>
                <a:gd name="connsiteX59" fmla="*/ 369094 w 754203"/>
                <a:gd name="connsiteY59" fmla="*/ 612468 h 917268"/>
                <a:gd name="connsiteX60" fmla="*/ 366712 w 754203"/>
                <a:gd name="connsiteY60" fmla="*/ 605325 h 917268"/>
                <a:gd name="connsiteX61" fmla="*/ 361950 w 754203"/>
                <a:gd name="connsiteY61" fmla="*/ 598181 h 917268"/>
                <a:gd name="connsiteX62" fmla="*/ 357187 w 754203"/>
                <a:gd name="connsiteY62" fmla="*/ 583893 h 917268"/>
                <a:gd name="connsiteX63" fmla="*/ 354806 w 754203"/>
                <a:gd name="connsiteY63" fmla="*/ 576750 h 917268"/>
                <a:gd name="connsiteX64" fmla="*/ 352425 w 754203"/>
                <a:gd name="connsiteY64" fmla="*/ 536268 h 917268"/>
                <a:gd name="connsiteX65" fmla="*/ 350044 w 754203"/>
                <a:gd name="connsiteY65" fmla="*/ 529125 h 917268"/>
                <a:gd name="connsiteX66" fmla="*/ 340519 w 754203"/>
                <a:gd name="connsiteY66" fmla="*/ 514837 h 917268"/>
                <a:gd name="connsiteX67" fmla="*/ 321469 w 754203"/>
                <a:gd name="connsiteY67" fmla="*/ 505312 h 917268"/>
                <a:gd name="connsiteX68" fmla="*/ 307181 w 754203"/>
                <a:gd name="connsiteY68" fmla="*/ 493406 h 917268"/>
                <a:gd name="connsiteX69" fmla="*/ 300037 w 754203"/>
                <a:gd name="connsiteY69" fmla="*/ 491025 h 917268"/>
                <a:gd name="connsiteX70" fmla="*/ 297656 w 754203"/>
                <a:gd name="connsiteY70" fmla="*/ 483881 h 917268"/>
                <a:gd name="connsiteX71" fmla="*/ 280987 w 754203"/>
                <a:gd name="connsiteY71" fmla="*/ 462450 h 917268"/>
                <a:gd name="connsiteX72" fmla="*/ 276225 w 754203"/>
                <a:gd name="connsiteY72" fmla="*/ 452925 h 917268"/>
                <a:gd name="connsiteX73" fmla="*/ 269081 w 754203"/>
                <a:gd name="connsiteY73" fmla="*/ 438637 h 917268"/>
                <a:gd name="connsiteX74" fmla="*/ 259556 w 754203"/>
                <a:gd name="connsiteY74" fmla="*/ 429112 h 917268"/>
                <a:gd name="connsiteX75" fmla="*/ 245269 w 754203"/>
                <a:gd name="connsiteY75" fmla="*/ 419587 h 917268"/>
                <a:gd name="connsiteX76" fmla="*/ 140494 w 754203"/>
                <a:gd name="connsiteY76" fmla="*/ 421968 h 917268"/>
                <a:gd name="connsiteX77" fmla="*/ 126206 w 754203"/>
                <a:gd name="connsiteY77" fmla="*/ 429112 h 917268"/>
                <a:gd name="connsiteX78" fmla="*/ 109537 w 754203"/>
                <a:gd name="connsiteY78" fmla="*/ 436256 h 917268"/>
                <a:gd name="connsiteX79" fmla="*/ 102394 w 754203"/>
                <a:gd name="connsiteY79" fmla="*/ 441018 h 917268"/>
                <a:gd name="connsiteX80" fmla="*/ 92869 w 754203"/>
                <a:gd name="connsiteY80" fmla="*/ 443400 h 917268"/>
                <a:gd name="connsiteX81" fmla="*/ 85725 w 754203"/>
                <a:gd name="connsiteY81" fmla="*/ 445781 h 917268"/>
                <a:gd name="connsiteX82" fmla="*/ 33337 w 754203"/>
                <a:gd name="connsiteY82" fmla="*/ 443400 h 917268"/>
                <a:gd name="connsiteX83" fmla="*/ 19050 w 754203"/>
                <a:gd name="connsiteY83" fmla="*/ 436256 h 917268"/>
                <a:gd name="connsiteX84" fmla="*/ 11906 w 754203"/>
                <a:gd name="connsiteY84" fmla="*/ 433875 h 917268"/>
                <a:gd name="connsiteX85" fmla="*/ 4762 w 754203"/>
                <a:gd name="connsiteY85" fmla="*/ 417206 h 917268"/>
                <a:gd name="connsiteX86" fmla="*/ 0 w 754203"/>
                <a:gd name="connsiteY86" fmla="*/ 410062 h 917268"/>
                <a:gd name="connsiteX87" fmla="*/ 2381 w 754203"/>
                <a:gd name="connsiteY87" fmla="*/ 367200 h 917268"/>
                <a:gd name="connsiteX88" fmla="*/ 7144 w 754203"/>
                <a:gd name="connsiteY88" fmla="*/ 360056 h 917268"/>
                <a:gd name="connsiteX89" fmla="*/ 21431 w 754203"/>
                <a:gd name="connsiteY89" fmla="*/ 350531 h 917268"/>
                <a:gd name="connsiteX90" fmla="*/ 23812 w 754203"/>
                <a:gd name="connsiteY90" fmla="*/ 343387 h 917268"/>
                <a:gd name="connsiteX91" fmla="*/ 45244 w 754203"/>
                <a:gd name="connsiteY91" fmla="*/ 333862 h 917268"/>
                <a:gd name="connsiteX92" fmla="*/ 52387 w 754203"/>
                <a:gd name="connsiteY92" fmla="*/ 331481 h 917268"/>
                <a:gd name="connsiteX93" fmla="*/ 69056 w 754203"/>
                <a:gd name="connsiteY93" fmla="*/ 326718 h 917268"/>
                <a:gd name="connsiteX94" fmla="*/ 76200 w 754203"/>
                <a:gd name="connsiteY94" fmla="*/ 321956 h 917268"/>
                <a:gd name="connsiteX95" fmla="*/ 85725 w 754203"/>
                <a:gd name="connsiteY95" fmla="*/ 312431 h 917268"/>
                <a:gd name="connsiteX96" fmla="*/ 100012 w 754203"/>
                <a:gd name="connsiteY96" fmla="*/ 302906 h 917268"/>
                <a:gd name="connsiteX97" fmla="*/ 102394 w 754203"/>
                <a:gd name="connsiteY97" fmla="*/ 295762 h 917268"/>
                <a:gd name="connsiteX98" fmla="*/ 147637 w 754203"/>
                <a:gd name="connsiteY98" fmla="*/ 283856 h 917268"/>
                <a:gd name="connsiteX99" fmla="*/ 159544 w 754203"/>
                <a:gd name="connsiteY99" fmla="*/ 274331 h 917268"/>
                <a:gd name="connsiteX100" fmla="*/ 173831 w 754203"/>
                <a:gd name="connsiteY100" fmla="*/ 264806 h 917268"/>
                <a:gd name="connsiteX101" fmla="*/ 183356 w 754203"/>
                <a:gd name="connsiteY101" fmla="*/ 257662 h 917268"/>
                <a:gd name="connsiteX102" fmla="*/ 204787 w 754203"/>
                <a:gd name="connsiteY102" fmla="*/ 243375 h 917268"/>
                <a:gd name="connsiteX103" fmla="*/ 211931 w 754203"/>
                <a:gd name="connsiteY103" fmla="*/ 238612 h 917268"/>
                <a:gd name="connsiteX104" fmla="*/ 216694 w 754203"/>
                <a:gd name="connsiteY104" fmla="*/ 231468 h 917268"/>
                <a:gd name="connsiteX105" fmla="*/ 219075 w 754203"/>
                <a:gd name="connsiteY105" fmla="*/ 219562 h 917268"/>
                <a:gd name="connsiteX106" fmla="*/ 228600 w 754203"/>
                <a:gd name="connsiteY106" fmla="*/ 217181 h 917268"/>
                <a:gd name="connsiteX107" fmla="*/ 242887 w 754203"/>
                <a:gd name="connsiteY107" fmla="*/ 212418 h 917268"/>
                <a:gd name="connsiteX108" fmla="*/ 252412 w 754203"/>
                <a:gd name="connsiteY108" fmla="*/ 210037 h 917268"/>
                <a:gd name="connsiteX109" fmla="*/ 273844 w 754203"/>
                <a:gd name="connsiteY109" fmla="*/ 202893 h 917268"/>
                <a:gd name="connsiteX110" fmla="*/ 288131 w 754203"/>
                <a:gd name="connsiteY110" fmla="*/ 198131 h 917268"/>
                <a:gd name="connsiteX111" fmla="*/ 309562 w 754203"/>
                <a:gd name="connsiteY111" fmla="*/ 195750 h 917268"/>
                <a:gd name="connsiteX112" fmla="*/ 323850 w 754203"/>
                <a:gd name="connsiteY112" fmla="*/ 190987 h 917268"/>
                <a:gd name="connsiteX113" fmla="*/ 345281 w 754203"/>
                <a:gd name="connsiteY113" fmla="*/ 181462 h 917268"/>
                <a:gd name="connsiteX114" fmla="*/ 352425 w 754203"/>
                <a:gd name="connsiteY114" fmla="*/ 179081 h 917268"/>
                <a:gd name="connsiteX115" fmla="*/ 378619 w 754203"/>
                <a:gd name="connsiteY115" fmla="*/ 174318 h 917268"/>
                <a:gd name="connsiteX116" fmla="*/ 390525 w 754203"/>
                <a:gd name="connsiteY116" fmla="*/ 171937 h 917268"/>
                <a:gd name="connsiteX117" fmla="*/ 440531 w 754203"/>
                <a:gd name="connsiteY117" fmla="*/ 169556 h 917268"/>
                <a:gd name="connsiteX118" fmla="*/ 454819 w 754203"/>
                <a:gd name="connsiteY118" fmla="*/ 162412 h 917268"/>
                <a:gd name="connsiteX119" fmla="*/ 471487 w 754203"/>
                <a:gd name="connsiteY119" fmla="*/ 140981 h 917268"/>
                <a:gd name="connsiteX120" fmla="*/ 478631 w 754203"/>
                <a:gd name="connsiteY120" fmla="*/ 138600 h 917268"/>
                <a:gd name="connsiteX121" fmla="*/ 485775 w 754203"/>
                <a:gd name="connsiteY121" fmla="*/ 133837 h 917268"/>
                <a:gd name="connsiteX122" fmla="*/ 500062 w 754203"/>
                <a:gd name="connsiteY122" fmla="*/ 129075 h 917268"/>
                <a:gd name="connsiteX123" fmla="*/ 507206 w 754203"/>
                <a:gd name="connsiteY123" fmla="*/ 126693 h 917268"/>
                <a:gd name="connsiteX124" fmla="*/ 514350 w 754203"/>
                <a:gd name="connsiteY124" fmla="*/ 124312 h 917268"/>
                <a:gd name="connsiteX125" fmla="*/ 521494 w 754203"/>
                <a:gd name="connsiteY125" fmla="*/ 121931 h 917268"/>
                <a:gd name="connsiteX126" fmla="*/ 528637 w 754203"/>
                <a:gd name="connsiteY126" fmla="*/ 114787 h 917268"/>
                <a:gd name="connsiteX127" fmla="*/ 535781 w 754203"/>
                <a:gd name="connsiteY127" fmla="*/ 110025 h 917268"/>
                <a:gd name="connsiteX128" fmla="*/ 538162 w 754203"/>
                <a:gd name="connsiteY128" fmla="*/ 102881 h 917268"/>
                <a:gd name="connsiteX129" fmla="*/ 545306 w 754203"/>
                <a:gd name="connsiteY129" fmla="*/ 98118 h 917268"/>
                <a:gd name="connsiteX130" fmla="*/ 561975 w 754203"/>
                <a:gd name="connsiteY130" fmla="*/ 86212 h 917268"/>
                <a:gd name="connsiteX131" fmla="*/ 576262 w 754203"/>
                <a:gd name="connsiteY131" fmla="*/ 81450 h 917268"/>
                <a:gd name="connsiteX132" fmla="*/ 583406 w 754203"/>
                <a:gd name="connsiteY132" fmla="*/ 79068 h 917268"/>
                <a:gd name="connsiteX133" fmla="*/ 611981 w 754203"/>
                <a:gd name="connsiteY133" fmla="*/ 60018 h 917268"/>
                <a:gd name="connsiteX134" fmla="*/ 619125 w 754203"/>
                <a:gd name="connsiteY134" fmla="*/ 55256 h 917268"/>
                <a:gd name="connsiteX135" fmla="*/ 633412 w 754203"/>
                <a:gd name="connsiteY135" fmla="*/ 50493 h 917268"/>
                <a:gd name="connsiteX136" fmla="*/ 654844 w 754203"/>
                <a:gd name="connsiteY136" fmla="*/ 45731 h 917268"/>
                <a:gd name="connsiteX137" fmla="*/ 661987 w 754203"/>
                <a:gd name="connsiteY137" fmla="*/ 38587 h 917268"/>
                <a:gd name="connsiteX138" fmla="*/ 666750 w 754203"/>
                <a:gd name="connsiteY138" fmla="*/ 24300 h 917268"/>
                <a:gd name="connsiteX139" fmla="*/ 673894 w 754203"/>
                <a:gd name="connsiteY139" fmla="*/ 17156 h 917268"/>
                <a:gd name="connsiteX140" fmla="*/ 688181 w 754203"/>
                <a:gd name="connsiteY140" fmla="*/ 10012 h 917268"/>
                <a:gd name="connsiteX141" fmla="*/ 700087 w 754203"/>
                <a:gd name="connsiteY141" fmla="*/ 5250 h 917268"/>
                <a:gd name="connsiteX142" fmla="*/ 709612 w 754203"/>
                <a:gd name="connsiteY142" fmla="*/ 2868 h 917268"/>
                <a:gd name="connsiteX143" fmla="*/ 752475 w 754203"/>
                <a:gd name="connsiteY143" fmla="*/ 487 h 91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754203" h="917268">
                  <a:moveTo>
                    <a:pt x="752475" y="487"/>
                  </a:moveTo>
                  <a:cubicBezTo>
                    <a:pt x="758428" y="2075"/>
                    <a:pt x="747246" y="8180"/>
                    <a:pt x="745331" y="12393"/>
                  </a:cubicBezTo>
                  <a:cubicBezTo>
                    <a:pt x="743254" y="16963"/>
                    <a:pt x="742157" y="21918"/>
                    <a:pt x="740569" y="26681"/>
                  </a:cubicBezTo>
                  <a:lnTo>
                    <a:pt x="738187" y="33825"/>
                  </a:lnTo>
                  <a:cubicBezTo>
                    <a:pt x="737393" y="36206"/>
                    <a:pt x="737198" y="38880"/>
                    <a:pt x="735806" y="40968"/>
                  </a:cubicBezTo>
                  <a:cubicBezTo>
                    <a:pt x="734219" y="43349"/>
                    <a:pt x="732324" y="45552"/>
                    <a:pt x="731044" y="48112"/>
                  </a:cubicBezTo>
                  <a:cubicBezTo>
                    <a:pt x="729921" y="50357"/>
                    <a:pt x="730054" y="53167"/>
                    <a:pt x="728662" y="55256"/>
                  </a:cubicBezTo>
                  <a:cubicBezTo>
                    <a:pt x="726794" y="58058"/>
                    <a:pt x="723900" y="60019"/>
                    <a:pt x="721519" y="62400"/>
                  </a:cubicBezTo>
                  <a:cubicBezTo>
                    <a:pt x="717333" y="74953"/>
                    <a:pt x="721903" y="64796"/>
                    <a:pt x="711994" y="76687"/>
                  </a:cubicBezTo>
                  <a:cubicBezTo>
                    <a:pt x="710162" y="78886"/>
                    <a:pt x="709063" y="81632"/>
                    <a:pt x="707231" y="83831"/>
                  </a:cubicBezTo>
                  <a:cubicBezTo>
                    <a:pt x="701501" y="90707"/>
                    <a:pt x="699968" y="91054"/>
                    <a:pt x="692944" y="95737"/>
                  </a:cubicBezTo>
                  <a:cubicBezTo>
                    <a:pt x="684210" y="108837"/>
                    <a:pt x="692946" y="97719"/>
                    <a:pt x="681037" y="107643"/>
                  </a:cubicBezTo>
                  <a:cubicBezTo>
                    <a:pt x="662695" y="122928"/>
                    <a:pt x="684494" y="107720"/>
                    <a:pt x="666750" y="119550"/>
                  </a:cubicBezTo>
                  <a:cubicBezTo>
                    <a:pt x="655637" y="136218"/>
                    <a:pt x="661987" y="130662"/>
                    <a:pt x="650081" y="138600"/>
                  </a:cubicBezTo>
                  <a:cubicBezTo>
                    <a:pt x="643869" y="169665"/>
                    <a:pt x="644645" y="161014"/>
                    <a:pt x="650081" y="217181"/>
                  </a:cubicBezTo>
                  <a:cubicBezTo>
                    <a:pt x="650799" y="224601"/>
                    <a:pt x="656897" y="225009"/>
                    <a:pt x="661987" y="226706"/>
                  </a:cubicBezTo>
                  <a:cubicBezTo>
                    <a:pt x="662781" y="229087"/>
                    <a:pt x="663150" y="231656"/>
                    <a:pt x="664369" y="233850"/>
                  </a:cubicBezTo>
                  <a:cubicBezTo>
                    <a:pt x="667149" y="238853"/>
                    <a:pt x="673894" y="248137"/>
                    <a:pt x="673894" y="248137"/>
                  </a:cubicBezTo>
                  <a:cubicBezTo>
                    <a:pt x="692964" y="305354"/>
                    <a:pt x="678568" y="257406"/>
                    <a:pt x="681037" y="398156"/>
                  </a:cubicBezTo>
                  <a:cubicBezTo>
                    <a:pt x="680243" y="427525"/>
                    <a:pt x="680123" y="456919"/>
                    <a:pt x="678656" y="486262"/>
                  </a:cubicBezTo>
                  <a:cubicBezTo>
                    <a:pt x="678531" y="488769"/>
                    <a:pt x="677667" y="491317"/>
                    <a:pt x="676275" y="493406"/>
                  </a:cubicBezTo>
                  <a:cubicBezTo>
                    <a:pt x="674407" y="496208"/>
                    <a:pt x="671512" y="498169"/>
                    <a:pt x="669131" y="500550"/>
                  </a:cubicBezTo>
                  <a:cubicBezTo>
                    <a:pt x="667544" y="505312"/>
                    <a:pt x="665587" y="509967"/>
                    <a:pt x="664369" y="514837"/>
                  </a:cubicBezTo>
                  <a:cubicBezTo>
                    <a:pt x="663575" y="518012"/>
                    <a:pt x="663276" y="521354"/>
                    <a:pt x="661987" y="524362"/>
                  </a:cubicBezTo>
                  <a:cubicBezTo>
                    <a:pt x="660860" y="526992"/>
                    <a:pt x="658812" y="529125"/>
                    <a:pt x="657225" y="531506"/>
                  </a:cubicBezTo>
                  <a:cubicBezTo>
                    <a:pt x="656431" y="565637"/>
                    <a:pt x="656327" y="599792"/>
                    <a:pt x="654844" y="633900"/>
                  </a:cubicBezTo>
                  <a:cubicBezTo>
                    <a:pt x="654735" y="636408"/>
                    <a:pt x="653071" y="638608"/>
                    <a:pt x="652462" y="641043"/>
                  </a:cubicBezTo>
                  <a:cubicBezTo>
                    <a:pt x="651480" y="644970"/>
                    <a:pt x="650696" y="648949"/>
                    <a:pt x="650081" y="652950"/>
                  </a:cubicBezTo>
                  <a:cubicBezTo>
                    <a:pt x="645790" y="680846"/>
                    <a:pt x="650734" y="662897"/>
                    <a:pt x="642937" y="686287"/>
                  </a:cubicBezTo>
                  <a:lnTo>
                    <a:pt x="640556" y="693431"/>
                  </a:lnTo>
                  <a:cubicBezTo>
                    <a:pt x="639762" y="695812"/>
                    <a:pt x="638784" y="698140"/>
                    <a:pt x="638175" y="700575"/>
                  </a:cubicBezTo>
                  <a:cubicBezTo>
                    <a:pt x="637381" y="703750"/>
                    <a:pt x="637418" y="707259"/>
                    <a:pt x="635794" y="710100"/>
                  </a:cubicBezTo>
                  <a:cubicBezTo>
                    <a:pt x="634123" y="713024"/>
                    <a:pt x="631031" y="714862"/>
                    <a:pt x="628650" y="717243"/>
                  </a:cubicBezTo>
                  <a:cubicBezTo>
                    <a:pt x="627352" y="721138"/>
                    <a:pt x="624117" y="730237"/>
                    <a:pt x="623887" y="733912"/>
                  </a:cubicBezTo>
                  <a:cubicBezTo>
                    <a:pt x="622500" y="756108"/>
                    <a:pt x="626012" y="778809"/>
                    <a:pt x="621506" y="800587"/>
                  </a:cubicBezTo>
                  <a:cubicBezTo>
                    <a:pt x="620686" y="804550"/>
                    <a:pt x="613505" y="801903"/>
                    <a:pt x="609600" y="802968"/>
                  </a:cubicBezTo>
                  <a:cubicBezTo>
                    <a:pt x="604757" y="804289"/>
                    <a:pt x="595312" y="807731"/>
                    <a:pt x="595312" y="807731"/>
                  </a:cubicBezTo>
                  <a:cubicBezTo>
                    <a:pt x="570832" y="844450"/>
                    <a:pt x="594751" y="803147"/>
                    <a:pt x="583406" y="891075"/>
                  </a:cubicBezTo>
                  <a:cubicBezTo>
                    <a:pt x="583040" y="893913"/>
                    <a:pt x="578461" y="894005"/>
                    <a:pt x="576262" y="895837"/>
                  </a:cubicBezTo>
                  <a:cubicBezTo>
                    <a:pt x="573675" y="897993"/>
                    <a:pt x="571706" y="900825"/>
                    <a:pt x="569119" y="902981"/>
                  </a:cubicBezTo>
                  <a:cubicBezTo>
                    <a:pt x="566920" y="904813"/>
                    <a:pt x="564174" y="905911"/>
                    <a:pt x="561975" y="907743"/>
                  </a:cubicBezTo>
                  <a:cubicBezTo>
                    <a:pt x="559388" y="909899"/>
                    <a:pt x="557633" y="913019"/>
                    <a:pt x="554831" y="914887"/>
                  </a:cubicBezTo>
                  <a:cubicBezTo>
                    <a:pt x="552742" y="916279"/>
                    <a:pt x="550068" y="916474"/>
                    <a:pt x="547687" y="917268"/>
                  </a:cubicBezTo>
                  <a:cubicBezTo>
                    <a:pt x="524724" y="912676"/>
                    <a:pt x="544983" y="918299"/>
                    <a:pt x="528637" y="910125"/>
                  </a:cubicBezTo>
                  <a:cubicBezTo>
                    <a:pt x="526392" y="909002"/>
                    <a:pt x="523688" y="908962"/>
                    <a:pt x="521494" y="907743"/>
                  </a:cubicBezTo>
                  <a:cubicBezTo>
                    <a:pt x="516490" y="904963"/>
                    <a:pt x="507206" y="898218"/>
                    <a:pt x="507206" y="898218"/>
                  </a:cubicBezTo>
                  <a:cubicBezTo>
                    <a:pt x="505619" y="895837"/>
                    <a:pt x="504679" y="892863"/>
                    <a:pt x="502444" y="891075"/>
                  </a:cubicBezTo>
                  <a:cubicBezTo>
                    <a:pt x="500856" y="889804"/>
                    <a:pt x="486444" y="886503"/>
                    <a:pt x="485775" y="886312"/>
                  </a:cubicBezTo>
                  <a:cubicBezTo>
                    <a:pt x="483361" y="885622"/>
                    <a:pt x="481137" y="884070"/>
                    <a:pt x="478631" y="883931"/>
                  </a:cubicBezTo>
                  <a:cubicBezTo>
                    <a:pt x="452466" y="882478"/>
                    <a:pt x="426244" y="882344"/>
                    <a:pt x="400050" y="881550"/>
                  </a:cubicBezTo>
                  <a:cubicBezTo>
                    <a:pt x="399256" y="866469"/>
                    <a:pt x="399468" y="851301"/>
                    <a:pt x="397669" y="836306"/>
                  </a:cubicBezTo>
                  <a:cubicBezTo>
                    <a:pt x="397071" y="831321"/>
                    <a:pt x="394123" y="826888"/>
                    <a:pt x="392906" y="822018"/>
                  </a:cubicBezTo>
                  <a:cubicBezTo>
                    <a:pt x="392112" y="818843"/>
                    <a:pt x="391424" y="815640"/>
                    <a:pt x="390525" y="812493"/>
                  </a:cubicBezTo>
                  <a:cubicBezTo>
                    <a:pt x="389836" y="810080"/>
                    <a:pt x="388804" y="807771"/>
                    <a:pt x="388144" y="805350"/>
                  </a:cubicBezTo>
                  <a:cubicBezTo>
                    <a:pt x="386422" y="799035"/>
                    <a:pt x="383381" y="786300"/>
                    <a:pt x="383381" y="786300"/>
                  </a:cubicBezTo>
                  <a:cubicBezTo>
                    <a:pt x="382587" y="776775"/>
                    <a:pt x="382263" y="767199"/>
                    <a:pt x="381000" y="757725"/>
                  </a:cubicBezTo>
                  <a:cubicBezTo>
                    <a:pt x="380668" y="755237"/>
                    <a:pt x="378715" y="753089"/>
                    <a:pt x="378619" y="750581"/>
                  </a:cubicBezTo>
                  <a:cubicBezTo>
                    <a:pt x="377124" y="711708"/>
                    <a:pt x="378356" y="672744"/>
                    <a:pt x="376237" y="633900"/>
                  </a:cubicBezTo>
                  <a:cubicBezTo>
                    <a:pt x="375964" y="628887"/>
                    <a:pt x="373062" y="624375"/>
                    <a:pt x="371475" y="619612"/>
                  </a:cubicBezTo>
                  <a:lnTo>
                    <a:pt x="369094" y="612468"/>
                  </a:lnTo>
                  <a:cubicBezTo>
                    <a:pt x="368300" y="610087"/>
                    <a:pt x="368104" y="607413"/>
                    <a:pt x="366712" y="605325"/>
                  </a:cubicBezTo>
                  <a:cubicBezTo>
                    <a:pt x="365125" y="602944"/>
                    <a:pt x="363112" y="600796"/>
                    <a:pt x="361950" y="598181"/>
                  </a:cubicBezTo>
                  <a:cubicBezTo>
                    <a:pt x="359911" y="593593"/>
                    <a:pt x="358775" y="588656"/>
                    <a:pt x="357187" y="583893"/>
                  </a:cubicBezTo>
                  <a:lnTo>
                    <a:pt x="354806" y="576750"/>
                  </a:lnTo>
                  <a:cubicBezTo>
                    <a:pt x="354012" y="563256"/>
                    <a:pt x="353770" y="549718"/>
                    <a:pt x="352425" y="536268"/>
                  </a:cubicBezTo>
                  <a:cubicBezTo>
                    <a:pt x="352175" y="533771"/>
                    <a:pt x="351263" y="531319"/>
                    <a:pt x="350044" y="529125"/>
                  </a:cubicBezTo>
                  <a:cubicBezTo>
                    <a:pt x="347264" y="524121"/>
                    <a:pt x="345639" y="517397"/>
                    <a:pt x="340519" y="514837"/>
                  </a:cubicBezTo>
                  <a:cubicBezTo>
                    <a:pt x="334169" y="511662"/>
                    <a:pt x="326489" y="510332"/>
                    <a:pt x="321469" y="505312"/>
                  </a:cubicBezTo>
                  <a:cubicBezTo>
                    <a:pt x="316202" y="500045"/>
                    <a:pt x="313813" y="496721"/>
                    <a:pt x="307181" y="493406"/>
                  </a:cubicBezTo>
                  <a:cubicBezTo>
                    <a:pt x="304936" y="492284"/>
                    <a:pt x="302418" y="491819"/>
                    <a:pt x="300037" y="491025"/>
                  </a:cubicBezTo>
                  <a:cubicBezTo>
                    <a:pt x="299243" y="488644"/>
                    <a:pt x="299048" y="485970"/>
                    <a:pt x="297656" y="483881"/>
                  </a:cubicBezTo>
                  <a:cubicBezTo>
                    <a:pt x="281981" y="460367"/>
                    <a:pt x="300001" y="500482"/>
                    <a:pt x="280987" y="462450"/>
                  </a:cubicBezTo>
                  <a:cubicBezTo>
                    <a:pt x="279400" y="459275"/>
                    <a:pt x="277623" y="456188"/>
                    <a:pt x="276225" y="452925"/>
                  </a:cubicBezTo>
                  <a:cubicBezTo>
                    <a:pt x="272603" y="444473"/>
                    <a:pt x="275619" y="446265"/>
                    <a:pt x="269081" y="438637"/>
                  </a:cubicBezTo>
                  <a:cubicBezTo>
                    <a:pt x="266159" y="435228"/>
                    <a:pt x="263062" y="431917"/>
                    <a:pt x="259556" y="429112"/>
                  </a:cubicBezTo>
                  <a:cubicBezTo>
                    <a:pt x="255087" y="425536"/>
                    <a:pt x="245269" y="419587"/>
                    <a:pt x="245269" y="419587"/>
                  </a:cubicBezTo>
                  <a:lnTo>
                    <a:pt x="140494" y="421968"/>
                  </a:lnTo>
                  <a:cubicBezTo>
                    <a:pt x="133954" y="422246"/>
                    <a:pt x="131654" y="426388"/>
                    <a:pt x="126206" y="429112"/>
                  </a:cubicBezTo>
                  <a:cubicBezTo>
                    <a:pt x="99512" y="442457"/>
                    <a:pt x="144193" y="416452"/>
                    <a:pt x="109537" y="436256"/>
                  </a:cubicBezTo>
                  <a:cubicBezTo>
                    <a:pt x="107052" y="437676"/>
                    <a:pt x="105024" y="439891"/>
                    <a:pt x="102394" y="441018"/>
                  </a:cubicBezTo>
                  <a:cubicBezTo>
                    <a:pt x="99386" y="442307"/>
                    <a:pt x="96016" y="442501"/>
                    <a:pt x="92869" y="443400"/>
                  </a:cubicBezTo>
                  <a:cubicBezTo>
                    <a:pt x="90455" y="444090"/>
                    <a:pt x="88106" y="444987"/>
                    <a:pt x="85725" y="445781"/>
                  </a:cubicBezTo>
                  <a:cubicBezTo>
                    <a:pt x="68262" y="444987"/>
                    <a:pt x="50762" y="444794"/>
                    <a:pt x="33337" y="443400"/>
                  </a:cubicBezTo>
                  <a:cubicBezTo>
                    <a:pt x="26216" y="442830"/>
                    <a:pt x="25162" y="439311"/>
                    <a:pt x="19050" y="436256"/>
                  </a:cubicBezTo>
                  <a:cubicBezTo>
                    <a:pt x="16805" y="435134"/>
                    <a:pt x="14287" y="434669"/>
                    <a:pt x="11906" y="433875"/>
                  </a:cubicBezTo>
                  <a:cubicBezTo>
                    <a:pt x="-49" y="415940"/>
                    <a:pt x="13988" y="438734"/>
                    <a:pt x="4762" y="417206"/>
                  </a:cubicBezTo>
                  <a:cubicBezTo>
                    <a:pt x="3635" y="414576"/>
                    <a:pt x="1587" y="412443"/>
                    <a:pt x="0" y="410062"/>
                  </a:cubicBezTo>
                  <a:cubicBezTo>
                    <a:pt x="794" y="395775"/>
                    <a:pt x="357" y="381366"/>
                    <a:pt x="2381" y="367200"/>
                  </a:cubicBezTo>
                  <a:cubicBezTo>
                    <a:pt x="2786" y="364367"/>
                    <a:pt x="4990" y="361941"/>
                    <a:pt x="7144" y="360056"/>
                  </a:cubicBezTo>
                  <a:cubicBezTo>
                    <a:pt x="11451" y="356287"/>
                    <a:pt x="21431" y="350531"/>
                    <a:pt x="21431" y="350531"/>
                  </a:cubicBezTo>
                  <a:cubicBezTo>
                    <a:pt x="22225" y="348150"/>
                    <a:pt x="22244" y="345347"/>
                    <a:pt x="23812" y="343387"/>
                  </a:cubicBezTo>
                  <a:cubicBezTo>
                    <a:pt x="27928" y="338243"/>
                    <a:pt x="40881" y="335316"/>
                    <a:pt x="45244" y="333862"/>
                  </a:cubicBezTo>
                  <a:cubicBezTo>
                    <a:pt x="47625" y="333068"/>
                    <a:pt x="49952" y="332090"/>
                    <a:pt x="52387" y="331481"/>
                  </a:cubicBezTo>
                  <a:cubicBezTo>
                    <a:pt x="55445" y="330716"/>
                    <a:pt x="65635" y="328428"/>
                    <a:pt x="69056" y="326718"/>
                  </a:cubicBezTo>
                  <a:cubicBezTo>
                    <a:pt x="71616" y="325438"/>
                    <a:pt x="73819" y="323543"/>
                    <a:pt x="76200" y="321956"/>
                  </a:cubicBezTo>
                  <a:cubicBezTo>
                    <a:pt x="80241" y="309832"/>
                    <a:pt x="75334" y="318204"/>
                    <a:pt x="85725" y="312431"/>
                  </a:cubicBezTo>
                  <a:cubicBezTo>
                    <a:pt x="90728" y="309651"/>
                    <a:pt x="100012" y="302906"/>
                    <a:pt x="100012" y="302906"/>
                  </a:cubicBezTo>
                  <a:cubicBezTo>
                    <a:pt x="100806" y="300525"/>
                    <a:pt x="100619" y="297537"/>
                    <a:pt x="102394" y="295762"/>
                  </a:cubicBezTo>
                  <a:cubicBezTo>
                    <a:pt x="117024" y="281132"/>
                    <a:pt x="125924" y="285526"/>
                    <a:pt x="147637" y="283856"/>
                  </a:cubicBezTo>
                  <a:cubicBezTo>
                    <a:pt x="163723" y="278495"/>
                    <a:pt x="146288" y="285930"/>
                    <a:pt x="159544" y="274331"/>
                  </a:cubicBezTo>
                  <a:cubicBezTo>
                    <a:pt x="163851" y="270562"/>
                    <a:pt x="169252" y="268240"/>
                    <a:pt x="173831" y="264806"/>
                  </a:cubicBezTo>
                  <a:cubicBezTo>
                    <a:pt x="177006" y="262425"/>
                    <a:pt x="180105" y="259938"/>
                    <a:pt x="183356" y="257662"/>
                  </a:cubicBezTo>
                  <a:cubicBezTo>
                    <a:pt x="190390" y="252739"/>
                    <a:pt x="197643" y="248138"/>
                    <a:pt x="204787" y="243375"/>
                  </a:cubicBezTo>
                  <a:lnTo>
                    <a:pt x="211931" y="238612"/>
                  </a:lnTo>
                  <a:cubicBezTo>
                    <a:pt x="213519" y="236231"/>
                    <a:pt x="215689" y="234148"/>
                    <a:pt x="216694" y="231468"/>
                  </a:cubicBezTo>
                  <a:cubicBezTo>
                    <a:pt x="218115" y="227678"/>
                    <a:pt x="216484" y="222671"/>
                    <a:pt x="219075" y="219562"/>
                  </a:cubicBezTo>
                  <a:cubicBezTo>
                    <a:pt x="221170" y="217048"/>
                    <a:pt x="225465" y="218121"/>
                    <a:pt x="228600" y="217181"/>
                  </a:cubicBezTo>
                  <a:cubicBezTo>
                    <a:pt x="233408" y="215738"/>
                    <a:pt x="238017" y="213635"/>
                    <a:pt x="242887" y="212418"/>
                  </a:cubicBezTo>
                  <a:cubicBezTo>
                    <a:pt x="246062" y="211624"/>
                    <a:pt x="249277" y="210977"/>
                    <a:pt x="252412" y="210037"/>
                  </a:cubicBezTo>
                  <a:cubicBezTo>
                    <a:pt x="252492" y="210013"/>
                    <a:pt x="270233" y="204097"/>
                    <a:pt x="273844" y="202893"/>
                  </a:cubicBezTo>
                  <a:cubicBezTo>
                    <a:pt x="273846" y="202892"/>
                    <a:pt x="288129" y="198131"/>
                    <a:pt x="288131" y="198131"/>
                  </a:cubicBezTo>
                  <a:lnTo>
                    <a:pt x="309562" y="195750"/>
                  </a:lnTo>
                  <a:cubicBezTo>
                    <a:pt x="314325" y="194162"/>
                    <a:pt x="319673" y="193772"/>
                    <a:pt x="323850" y="190987"/>
                  </a:cubicBezTo>
                  <a:cubicBezTo>
                    <a:pt x="335170" y="183441"/>
                    <a:pt x="328281" y="187129"/>
                    <a:pt x="345281" y="181462"/>
                  </a:cubicBezTo>
                  <a:cubicBezTo>
                    <a:pt x="347662" y="180668"/>
                    <a:pt x="349964" y="179573"/>
                    <a:pt x="352425" y="179081"/>
                  </a:cubicBezTo>
                  <a:cubicBezTo>
                    <a:pt x="381834" y="173200"/>
                    <a:pt x="345106" y="180412"/>
                    <a:pt x="378619" y="174318"/>
                  </a:cubicBezTo>
                  <a:cubicBezTo>
                    <a:pt x="382601" y="173594"/>
                    <a:pt x="386490" y="172247"/>
                    <a:pt x="390525" y="171937"/>
                  </a:cubicBezTo>
                  <a:cubicBezTo>
                    <a:pt x="407163" y="170657"/>
                    <a:pt x="423862" y="170350"/>
                    <a:pt x="440531" y="169556"/>
                  </a:cubicBezTo>
                  <a:cubicBezTo>
                    <a:pt x="445628" y="167857"/>
                    <a:pt x="451016" y="166758"/>
                    <a:pt x="454819" y="162412"/>
                  </a:cubicBezTo>
                  <a:cubicBezTo>
                    <a:pt x="461437" y="154848"/>
                    <a:pt x="463106" y="146568"/>
                    <a:pt x="471487" y="140981"/>
                  </a:cubicBezTo>
                  <a:cubicBezTo>
                    <a:pt x="473576" y="139589"/>
                    <a:pt x="476250" y="139394"/>
                    <a:pt x="478631" y="138600"/>
                  </a:cubicBezTo>
                  <a:cubicBezTo>
                    <a:pt x="481012" y="137012"/>
                    <a:pt x="483160" y="134999"/>
                    <a:pt x="485775" y="133837"/>
                  </a:cubicBezTo>
                  <a:cubicBezTo>
                    <a:pt x="490362" y="131798"/>
                    <a:pt x="495300" y="130662"/>
                    <a:pt x="500062" y="129075"/>
                  </a:cubicBezTo>
                  <a:lnTo>
                    <a:pt x="507206" y="126693"/>
                  </a:lnTo>
                  <a:lnTo>
                    <a:pt x="514350" y="124312"/>
                  </a:lnTo>
                  <a:lnTo>
                    <a:pt x="521494" y="121931"/>
                  </a:lnTo>
                  <a:cubicBezTo>
                    <a:pt x="523875" y="119550"/>
                    <a:pt x="526050" y="116943"/>
                    <a:pt x="528637" y="114787"/>
                  </a:cubicBezTo>
                  <a:cubicBezTo>
                    <a:pt x="530836" y="112955"/>
                    <a:pt x="533993" y="112260"/>
                    <a:pt x="535781" y="110025"/>
                  </a:cubicBezTo>
                  <a:cubicBezTo>
                    <a:pt x="537349" y="108065"/>
                    <a:pt x="536594" y="104841"/>
                    <a:pt x="538162" y="102881"/>
                  </a:cubicBezTo>
                  <a:cubicBezTo>
                    <a:pt x="539950" y="100646"/>
                    <a:pt x="542977" y="99782"/>
                    <a:pt x="545306" y="98118"/>
                  </a:cubicBezTo>
                  <a:cubicBezTo>
                    <a:pt x="546750" y="97086"/>
                    <a:pt x="559008" y="87531"/>
                    <a:pt x="561975" y="86212"/>
                  </a:cubicBezTo>
                  <a:cubicBezTo>
                    <a:pt x="566562" y="84173"/>
                    <a:pt x="571500" y="83037"/>
                    <a:pt x="576262" y="81450"/>
                  </a:cubicBezTo>
                  <a:cubicBezTo>
                    <a:pt x="578643" y="80656"/>
                    <a:pt x="581317" y="80460"/>
                    <a:pt x="583406" y="79068"/>
                  </a:cubicBezTo>
                  <a:lnTo>
                    <a:pt x="611981" y="60018"/>
                  </a:lnTo>
                  <a:cubicBezTo>
                    <a:pt x="614362" y="58431"/>
                    <a:pt x="616410" y="56161"/>
                    <a:pt x="619125" y="55256"/>
                  </a:cubicBezTo>
                  <a:cubicBezTo>
                    <a:pt x="623887" y="53668"/>
                    <a:pt x="628542" y="51710"/>
                    <a:pt x="633412" y="50493"/>
                  </a:cubicBezTo>
                  <a:cubicBezTo>
                    <a:pt x="646864" y="47130"/>
                    <a:pt x="639728" y="48754"/>
                    <a:pt x="654844" y="45731"/>
                  </a:cubicBezTo>
                  <a:cubicBezTo>
                    <a:pt x="657225" y="43350"/>
                    <a:pt x="660352" y="41531"/>
                    <a:pt x="661987" y="38587"/>
                  </a:cubicBezTo>
                  <a:cubicBezTo>
                    <a:pt x="664425" y="34199"/>
                    <a:pt x="663200" y="27850"/>
                    <a:pt x="666750" y="24300"/>
                  </a:cubicBezTo>
                  <a:cubicBezTo>
                    <a:pt x="669131" y="21919"/>
                    <a:pt x="671307" y="19312"/>
                    <a:pt x="673894" y="17156"/>
                  </a:cubicBezTo>
                  <a:cubicBezTo>
                    <a:pt x="680792" y="11407"/>
                    <a:pt x="680368" y="12941"/>
                    <a:pt x="688181" y="10012"/>
                  </a:cubicBezTo>
                  <a:cubicBezTo>
                    <a:pt x="692183" y="8511"/>
                    <a:pt x="696032" y="6602"/>
                    <a:pt x="700087" y="5250"/>
                  </a:cubicBezTo>
                  <a:cubicBezTo>
                    <a:pt x="703192" y="4215"/>
                    <a:pt x="706354" y="3178"/>
                    <a:pt x="709612" y="2868"/>
                  </a:cubicBezTo>
                  <a:cubicBezTo>
                    <a:pt x="723068" y="1586"/>
                    <a:pt x="746522" y="-1101"/>
                    <a:pt x="752475" y="48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5" name="Forma livre 484"/>
            <p:cNvSpPr/>
            <p:nvPr/>
          </p:nvSpPr>
          <p:spPr>
            <a:xfrm>
              <a:off x="4630608" y="6275631"/>
              <a:ext cx="548803" cy="504998"/>
            </a:xfrm>
            <a:custGeom>
              <a:avLst/>
              <a:gdLst>
                <a:gd name="connsiteX0" fmla="*/ 116517 w 833273"/>
                <a:gd name="connsiteY0" fmla="*/ 192881 h 766762"/>
                <a:gd name="connsiteX1" fmla="*/ 161761 w 833273"/>
                <a:gd name="connsiteY1" fmla="*/ 190500 h 766762"/>
                <a:gd name="connsiteX2" fmla="*/ 168904 w 833273"/>
                <a:gd name="connsiteY2" fmla="*/ 188118 h 766762"/>
                <a:gd name="connsiteX3" fmla="*/ 185573 w 833273"/>
                <a:gd name="connsiteY3" fmla="*/ 176212 h 766762"/>
                <a:gd name="connsiteX4" fmla="*/ 199861 w 833273"/>
                <a:gd name="connsiteY4" fmla="*/ 166687 h 766762"/>
                <a:gd name="connsiteX5" fmla="*/ 218911 w 833273"/>
                <a:gd name="connsiteY5" fmla="*/ 145256 h 766762"/>
                <a:gd name="connsiteX6" fmla="*/ 221292 w 833273"/>
                <a:gd name="connsiteY6" fmla="*/ 135731 h 766762"/>
                <a:gd name="connsiteX7" fmla="*/ 230817 w 833273"/>
                <a:gd name="connsiteY7" fmla="*/ 128587 h 766762"/>
                <a:gd name="connsiteX8" fmla="*/ 252248 w 833273"/>
                <a:gd name="connsiteY8" fmla="*/ 119062 h 766762"/>
                <a:gd name="connsiteX9" fmla="*/ 314161 w 833273"/>
                <a:gd name="connsiteY9" fmla="*/ 114300 h 766762"/>
                <a:gd name="connsiteX10" fmla="*/ 340354 w 833273"/>
                <a:gd name="connsiteY10" fmla="*/ 107156 h 766762"/>
                <a:gd name="connsiteX11" fmla="*/ 352261 w 833273"/>
                <a:gd name="connsiteY11" fmla="*/ 92868 h 766762"/>
                <a:gd name="connsiteX12" fmla="*/ 354642 w 833273"/>
                <a:gd name="connsiteY12" fmla="*/ 85725 h 766762"/>
                <a:gd name="connsiteX13" fmla="*/ 376073 w 833273"/>
                <a:gd name="connsiteY13" fmla="*/ 73818 h 766762"/>
                <a:gd name="connsiteX14" fmla="*/ 473704 w 833273"/>
                <a:gd name="connsiteY14" fmla="*/ 71437 h 766762"/>
                <a:gd name="connsiteX15" fmla="*/ 483229 w 833273"/>
                <a:gd name="connsiteY15" fmla="*/ 69056 h 766762"/>
                <a:gd name="connsiteX16" fmla="*/ 487992 w 833273"/>
                <a:gd name="connsiteY16" fmla="*/ 54768 h 766762"/>
                <a:gd name="connsiteX17" fmla="*/ 495136 w 833273"/>
                <a:gd name="connsiteY17" fmla="*/ 40481 h 766762"/>
                <a:gd name="connsiteX18" fmla="*/ 502279 w 833273"/>
                <a:gd name="connsiteY18" fmla="*/ 38100 h 766762"/>
                <a:gd name="connsiteX19" fmla="*/ 545142 w 833273"/>
                <a:gd name="connsiteY19" fmla="*/ 30956 h 766762"/>
                <a:gd name="connsiteX20" fmla="*/ 552286 w 833273"/>
                <a:gd name="connsiteY20" fmla="*/ 26193 h 766762"/>
                <a:gd name="connsiteX21" fmla="*/ 559429 w 833273"/>
                <a:gd name="connsiteY21" fmla="*/ 23812 h 766762"/>
                <a:gd name="connsiteX22" fmla="*/ 564192 w 833273"/>
                <a:gd name="connsiteY22" fmla="*/ 16668 h 766762"/>
                <a:gd name="connsiteX23" fmla="*/ 571336 w 833273"/>
                <a:gd name="connsiteY23" fmla="*/ 9525 h 766762"/>
                <a:gd name="connsiteX24" fmla="*/ 578479 w 833273"/>
                <a:gd name="connsiteY24" fmla="*/ 7143 h 766762"/>
                <a:gd name="connsiteX25" fmla="*/ 592767 w 833273"/>
                <a:gd name="connsiteY25" fmla="*/ 0 h 766762"/>
                <a:gd name="connsiteX26" fmla="*/ 638011 w 833273"/>
                <a:gd name="connsiteY26" fmla="*/ 2381 h 766762"/>
                <a:gd name="connsiteX27" fmla="*/ 652298 w 833273"/>
                <a:gd name="connsiteY27" fmla="*/ 7143 h 766762"/>
                <a:gd name="connsiteX28" fmla="*/ 659442 w 833273"/>
                <a:gd name="connsiteY28" fmla="*/ 14287 h 766762"/>
                <a:gd name="connsiteX29" fmla="*/ 661823 w 833273"/>
                <a:gd name="connsiteY29" fmla="*/ 21431 h 766762"/>
                <a:gd name="connsiteX30" fmla="*/ 673729 w 833273"/>
                <a:gd name="connsiteY30" fmla="*/ 23812 h 766762"/>
                <a:gd name="connsiteX31" fmla="*/ 697542 w 833273"/>
                <a:gd name="connsiteY31" fmla="*/ 30956 h 766762"/>
                <a:gd name="connsiteX32" fmla="*/ 711829 w 833273"/>
                <a:gd name="connsiteY32" fmla="*/ 40481 h 766762"/>
                <a:gd name="connsiteX33" fmla="*/ 716592 w 833273"/>
                <a:gd name="connsiteY33" fmla="*/ 50006 h 766762"/>
                <a:gd name="connsiteX34" fmla="*/ 728498 w 833273"/>
                <a:gd name="connsiteY34" fmla="*/ 61912 h 766762"/>
                <a:gd name="connsiteX35" fmla="*/ 733261 w 833273"/>
                <a:gd name="connsiteY35" fmla="*/ 76200 h 766762"/>
                <a:gd name="connsiteX36" fmla="*/ 735642 w 833273"/>
                <a:gd name="connsiteY36" fmla="*/ 109537 h 766762"/>
                <a:gd name="connsiteX37" fmla="*/ 738023 w 833273"/>
                <a:gd name="connsiteY37" fmla="*/ 119062 h 766762"/>
                <a:gd name="connsiteX38" fmla="*/ 740404 w 833273"/>
                <a:gd name="connsiteY38" fmla="*/ 130968 h 766762"/>
                <a:gd name="connsiteX39" fmla="*/ 745167 w 833273"/>
                <a:gd name="connsiteY39" fmla="*/ 145256 h 766762"/>
                <a:gd name="connsiteX40" fmla="*/ 749929 w 833273"/>
                <a:gd name="connsiteY40" fmla="*/ 152400 h 766762"/>
                <a:gd name="connsiteX41" fmla="*/ 752311 w 833273"/>
                <a:gd name="connsiteY41" fmla="*/ 159543 h 766762"/>
                <a:gd name="connsiteX42" fmla="*/ 766598 w 833273"/>
                <a:gd name="connsiteY42" fmla="*/ 169068 h 766762"/>
                <a:gd name="connsiteX43" fmla="*/ 792792 w 833273"/>
                <a:gd name="connsiteY43" fmla="*/ 183356 h 766762"/>
                <a:gd name="connsiteX44" fmla="*/ 797554 w 833273"/>
                <a:gd name="connsiteY44" fmla="*/ 190500 h 766762"/>
                <a:gd name="connsiteX45" fmla="*/ 799936 w 833273"/>
                <a:gd name="connsiteY45" fmla="*/ 204787 h 766762"/>
                <a:gd name="connsiteX46" fmla="*/ 807079 w 833273"/>
                <a:gd name="connsiteY46" fmla="*/ 207168 h 766762"/>
                <a:gd name="connsiteX47" fmla="*/ 826129 w 833273"/>
                <a:gd name="connsiteY47" fmla="*/ 211931 h 766762"/>
                <a:gd name="connsiteX48" fmla="*/ 830892 w 833273"/>
                <a:gd name="connsiteY48" fmla="*/ 219075 h 766762"/>
                <a:gd name="connsiteX49" fmla="*/ 833273 w 833273"/>
                <a:gd name="connsiteY49" fmla="*/ 226218 h 766762"/>
                <a:gd name="connsiteX50" fmla="*/ 830892 w 833273"/>
                <a:gd name="connsiteY50" fmla="*/ 297656 h 766762"/>
                <a:gd name="connsiteX51" fmla="*/ 828511 w 833273"/>
                <a:gd name="connsiteY51" fmla="*/ 304800 h 766762"/>
                <a:gd name="connsiteX52" fmla="*/ 823748 w 833273"/>
                <a:gd name="connsiteY52" fmla="*/ 311943 h 766762"/>
                <a:gd name="connsiteX53" fmla="*/ 816604 w 833273"/>
                <a:gd name="connsiteY53" fmla="*/ 340518 h 766762"/>
                <a:gd name="connsiteX54" fmla="*/ 809461 w 833273"/>
                <a:gd name="connsiteY54" fmla="*/ 347662 h 766762"/>
                <a:gd name="connsiteX55" fmla="*/ 795173 w 833273"/>
                <a:gd name="connsiteY55" fmla="*/ 357187 h 766762"/>
                <a:gd name="connsiteX56" fmla="*/ 788029 w 833273"/>
                <a:gd name="connsiteY56" fmla="*/ 361950 h 766762"/>
                <a:gd name="connsiteX57" fmla="*/ 773742 w 833273"/>
                <a:gd name="connsiteY57" fmla="*/ 373856 h 766762"/>
                <a:gd name="connsiteX58" fmla="*/ 764217 w 833273"/>
                <a:gd name="connsiteY58" fmla="*/ 388143 h 766762"/>
                <a:gd name="connsiteX59" fmla="*/ 754692 w 833273"/>
                <a:gd name="connsiteY59" fmla="*/ 402431 h 766762"/>
                <a:gd name="connsiteX60" fmla="*/ 733261 w 833273"/>
                <a:gd name="connsiteY60" fmla="*/ 416718 h 766762"/>
                <a:gd name="connsiteX61" fmla="*/ 726117 w 833273"/>
                <a:gd name="connsiteY61" fmla="*/ 421481 h 766762"/>
                <a:gd name="connsiteX62" fmla="*/ 704686 w 833273"/>
                <a:gd name="connsiteY62" fmla="*/ 438150 h 766762"/>
                <a:gd name="connsiteX63" fmla="*/ 676111 w 833273"/>
                <a:gd name="connsiteY63" fmla="*/ 447675 h 766762"/>
                <a:gd name="connsiteX64" fmla="*/ 668967 w 833273"/>
                <a:gd name="connsiteY64" fmla="*/ 450056 h 766762"/>
                <a:gd name="connsiteX65" fmla="*/ 649917 w 833273"/>
                <a:gd name="connsiteY65" fmla="*/ 457200 h 766762"/>
                <a:gd name="connsiteX66" fmla="*/ 642773 w 833273"/>
                <a:gd name="connsiteY66" fmla="*/ 461962 h 766762"/>
                <a:gd name="connsiteX67" fmla="*/ 621342 w 833273"/>
                <a:gd name="connsiteY67" fmla="*/ 469106 h 766762"/>
                <a:gd name="connsiteX68" fmla="*/ 609436 w 833273"/>
                <a:gd name="connsiteY68" fmla="*/ 473868 h 766762"/>
                <a:gd name="connsiteX69" fmla="*/ 599911 w 833273"/>
                <a:gd name="connsiteY69" fmla="*/ 476250 h 766762"/>
                <a:gd name="connsiteX70" fmla="*/ 585623 w 833273"/>
                <a:gd name="connsiteY70" fmla="*/ 481012 h 766762"/>
                <a:gd name="connsiteX71" fmla="*/ 571336 w 833273"/>
                <a:gd name="connsiteY71" fmla="*/ 485775 h 766762"/>
                <a:gd name="connsiteX72" fmla="*/ 561811 w 833273"/>
                <a:gd name="connsiteY72" fmla="*/ 490537 h 766762"/>
                <a:gd name="connsiteX73" fmla="*/ 554667 w 833273"/>
                <a:gd name="connsiteY73" fmla="*/ 495300 h 766762"/>
                <a:gd name="connsiteX74" fmla="*/ 547523 w 833273"/>
                <a:gd name="connsiteY74" fmla="*/ 497681 h 766762"/>
                <a:gd name="connsiteX75" fmla="*/ 526092 w 833273"/>
                <a:gd name="connsiteY75" fmla="*/ 514350 h 766762"/>
                <a:gd name="connsiteX76" fmla="*/ 511804 w 833273"/>
                <a:gd name="connsiteY76" fmla="*/ 521493 h 766762"/>
                <a:gd name="connsiteX77" fmla="*/ 504661 w 833273"/>
                <a:gd name="connsiteY77" fmla="*/ 526256 h 766762"/>
                <a:gd name="connsiteX78" fmla="*/ 495136 w 833273"/>
                <a:gd name="connsiteY78" fmla="*/ 531018 h 766762"/>
                <a:gd name="connsiteX79" fmla="*/ 478467 w 833273"/>
                <a:gd name="connsiteY79" fmla="*/ 540543 h 766762"/>
                <a:gd name="connsiteX80" fmla="*/ 471323 w 833273"/>
                <a:gd name="connsiteY80" fmla="*/ 545306 h 766762"/>
                <a:gd name="connsiteX81" fmla="*/ 457036 w 833273"/>
                <a:gd name="connsiteY81" fmla="*/ 557212 h 766762"/>
                <a:gd name="connsiteX82" fmla="*/ 442748 w 833273"/>
                <a:gd name="connsiteY82" fmla="*/ 561975 h 766762"/>
                <a:gd name="connsiteX83" fmla="*/ 435604 w 833273"/>
                <a:gd name="connsiteY83" fmla="*/ 564356 h 766762"/>
                <a:gd name="connsiteX84" fmla="*/ 423698 w 833273"/>
                <a:gd name="connsiteY84" fmla="*/ 578643 h 766762"/>
                <a:gd name="connsiteX85" fmla="*/ 414173 w 833273"/>
                <a:gd name="connsiteY85" fmla="*/ 592931 h 766762"/>
                <a:gd name="connsiteX86" fmla="*/ 304636 w 833273"/>
                <a:gd name="connsiteY86" fmla="*/ 597693 h 766762"/>
                <a:gd name="connsiteX87" fmla="*/ 290348 w 833273"/>
                <a:gd name="connsiteY87" fmla="*/ 604837 h 766762"/>
                <a:gd name="connsiteX88" fmla="*/ 283204 w 833273"/>
                <a:gd name="connsiteY88" fmla="*/ 607218 h 766762"/>
                <a:gd name="connsiteX89" fmla="*/ 271298 w 833273"/>
                <a:gd name="connsiteY89" fmla="*/ 645318 h 766762"/>
                <a:gd name="connsiteX90" fmla="*/ 261773 w 833273"/>
                <a:gd name="connsiteY90" fmla="*/ 659606 h 766762"/>
                <a:gd name="connsiteX91" fmla="*/ 259392 w 833273"/>
                <a:gd name="connsiteY91" fmla="*/ 666750 h 766762"/>
                <a:gd name="connsiteX92" fmla="*/ 254629 w 833273"/>
                <a:gd name="connsiteY92" fmla="*/ 707231 h 766762"/>
                <a:gd name="connsiteX93" fmla="*/ 247486 w 833273"/>
                <a:gd name="connsiteY93" fmla="*/ 721518 h 766762"/>
                <a:gd name="connsiteX94" fmla="*/ 223673 w 833273"/>
                <a:gd name="connsiteY94" fmla="*/ 723900 h 766762"/>
                <a:gd name="connsiteX95" fmla="*/ 221292 w 833273"/>
                <a:gd name="connsiteY95" fmla="*/ 742950 h 766762"/>
                <a:gd name="connsiteX96" fmla="*/ 216529 w 833273"/>
                <a:gd name="connsiteY96" fmla="*/ 757237 h 766762"/>
                <a:gd name="connsiteX97" fmla="*/ 214148 w 833273"/>
                <a:gd name="connsiteY97" fmla="*/ 766762 h 766762"/>
                <a:gd name="connsiteX98" fmla="*/ 195098 w 833273"/>
                <a:gd name="connsiteY98" fmla="*/ 764381 h 766762"/>
                <a:gd name="connsiteX99" fmla="*/ 190336 w 833273"/>
                <a:gd name="connsiteY99" fmla="*/ 750093 h 766762"/>
                <a:gd name="connsiteX100" fmla="*/ 180811 w 833273"/>
                <a:gd name="connsiteY100" fmla="*/ 735806 h 766762"/>
                <a:gd name="connsiteX101" fmla="*/ 128423 w 833273"/>
                <a:gd name="connsiteY101" fmla="*/ 728662 h 766762"/>
                <a:gd name="connsiteX102" fmla="*/ 114136 w 833273"/>
                <a:gd name="connsiteY102" fmla="*/ 723900 h 766762"/>
                <a:gd name="connsiteX103" fmla="*/ 102229 w 833273"/>
                <a:gd name="connsiteY103" fmla="*/ 721518 h 766762"/>
                <a:gd name="connsiteX104" fmla="*/ 87942 w 833273"/>
                <a:gd name="connsiteY104" fmla="*/ 716756 h 766762"/>
                <a:gd name="connsiteX105" fmla="*/ 76036 w 833273"/>
                <a:gd name="connsiteY105" fmla="*/ 702468 h 766762"/>
                <a:gd name="connsiteX106" fmla="*/ 68892 w 833273"/>
                <a:gd name="connsiteY106" fmla="*/ 688181 h 766762"/>
                <a:gd name="connsiteX107" fmla="*/ 59367 w 833273"/>
                <a:gd name="connsiteY107" fmla="*/ 631031 h 766762"/>
                <a:gd name="connsiteX108" fmla="*/ 52223 w 833273"/>
                <a:gd name="connsiteY108" fmla="*/ 628650 h 766762"/>
                <a:gd name="connsiteX109" fmla="*/ 37936 w 833273"/>
                <a:gd name="connsiteY109" fmla="*/ 619125 h 766762"/>
                <a:gd name="connsiteX110" fmla="*/ 30792 w 833273"/>
                <a:gd name="connsiteY110" fmla="*/ 604837 h 766762"/>
                <a:gd name="connsiteX111" fmla="*/ 28411 w 833273"/>
                <a:gd name="connsiteY111" fmla="*/ 595312 h 766762"/>
                <a:gd name="connsiteX112" fmla="*/ 23648 w 833273"/>
                <a:gd name="connsiteY112" fmla="*/ 571500 h 766762"/>
                <a:gd name="connsiteX113" fmla="*/ 18886 w 833273"/>
                <a:gd name="connsiteY113" fmla="*/ 564356 h 766762"/>
                <a:gd name="connsiteX114" fmla="*/ 16504 w 833273"/>
                <a:gd name="connsiteY114" fmla="*/ 557212 h 766762"/>
                <a:gd name="connsiteX115" fmla="*/ 6979 w 833273"/>
                <a:gd name="connsiteY115" fmla="*/ 542925 h 766762"/>
                <a:gd name="connsiteX116" fmla="*/ 4598 w 833273"/>
                <a:gd name="connsiteY116" fmla="*/ 471487 h 766762"/>
                <a:gd name="connsiteX117" fmla="*/ 18886 w 833273"/>
                <a:gd name="connsiteY117" fmla="*/ 442912 h 766762"/>
                <a:gd name="connsiteX118" fmla="*/ 23648 w 833273"/>
                <a:gd name="connsiteY118" fmla="*/ 435768 h 766762"/>
                <a:gd name="connsiteX119" fmla="*/ 28411 w 833273"/>
                <a:gd name="connsiteY119" fmla="*/ 416718 h 766762"/>
                <a:gd name="connsiteX120" fmla="*/ 37936 w 833273"/>
                <a:gd name="connsiteY120" fmla="*/ 402431 h 766762"/>
                <a:gd name="connsiteX121" fmla="*/ 42698 w 833273"/>
                <a:gd name="connsiteY121" fmla="*/ 392906 h 766762"/>
                <a:gd name="connsiteX122" fmla="*/ 52223 w 833273"/>
                <a:gd name="connsiteY122" fmla="*/ 378618 h 766762"/>
                <a:gd name="connsiteX123" fmla="*/ 56986 w 833273"/>
                <a:gd name="connsiteY123" fmla="*/ 361950 h 766762"/>
                <a:gd name="connsiteX124" fmla="*/ 64129 w 833273"/>
                <a:gd name="connsiteY124" fmla="*/ 340518 h 766762"/>
                <a:gd name="connsiteX125" fmla="*/ 66511 w 833273"/>
                <a:gd name="connsiteY125" fmla="*/ 333375 h 766762"/>
                <a:gd name="connsiteX126" fmla="*/ 73654 w 833273"/>
                <a:gd name="connsiteY126" fmla="*/ 328612 h 766762"/>
                <a:gd name="connsiteX127" fmla="*/ 85561 w 833273"/>
                <a:gd name="connsiteY127" fmla="*/ 326231 h 766762"/>
                <a:gd name="connsiteX128" fmla="*/ 92704 w 833273"/>
                <a:gd name="connsiteY128" fmla="*/ 323850 h 766762"/>
                <a:gd name="connsiteX129" fmla="*/ 95086 w 833273"/>
                <a:gd name="connsiteY129" fmla="*/ 316706 h 766762"/>
                <a:gd name="connsiteX130" fmla="*/ 99848 w 833273"/>
                <a:gd name="connsiteY130" fmla="*/ 307181 h 766762"/>
                <a:gd name="connsiteX131" fmla="*/ 97467 w 833273"/>
                <a:gd name="connsiteY131" fmla="*/ 257175 h 766762"/>
                <a:gd name="connsiteX132" fmla="*/ 92704 w 833273"/>
                <a:gd name="connsiteY132" fmla="*/ 242887 h 766762"/>
                <a:gd name="connsiteX133" fmla="*/ 116517 w 833273"/>
                <a:gd name="connsiteY133" fmla="*/ 192881 h 7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833273" h="766762">
                  <a:moveTo>
                    <a:pt x="116517" y="192881"/>
                  </a:moveTo>
                  <a:cubicBezTo>
                    <a:pt x="131598" y="192087"/>
                    <a:pt x="146721" y="191867"/>
                    <a:pt x="161761" y="190500"/>
                  </a:cubicBezTo>
                  <a:cubicBezTo>
                    <a:pt x="164261" y="190273"/>
                    <a:pt x="166659" y="189241"/>
                    <a:pt x="168904" y="188118"/>
                  </a:cubicBezTo>
                  <a:cubicBezTo>
                    <a:pt x="172782" y="186179"/>
                    <a:pt x="182868" y="178106"/>
                    <a:pt x="185573" y="176212"/>
                  </a:cubicBezTo>
                  <a:cubicBezTo>
                    <a:pt x="190262" y="172930"/>
                    <a:pt x="195814" y="170734"/>
                    <a:pt x="199861" y="166687"/>
                  </a:cubicBezTo>
                  <a:cubicBezTo>
                    <a:pt x="216172" y="150376"/>
                    <a:pt x="210412" y="158004"/>
                    <a:pt x="218911" y="145256"/>
                  </a:cubicBezTo>
                  <a:cubicBezTo>
                    <a:pt x="219705" y="142081"/>
                    <a:pt x="219390" y="138394"/>
                    <a:pt x="221292" y="135731"/>
                  </a:cubicBezTo>
                  <a:cubicBezTo>
                    <a:pt x="223599" y="132501"/>
                    <a:pt x="227587" y="130894"/>
                    <a:pt x="230817" y="128587"/>
                  </a:cubicBezTo>
                  <a:cubicBezTo>
                    <a:pt x="240720" y="121514"/>
                    <a:pt x="237733" y="123900"/>
                    <a:pt x="252248" y="119062"/>
                  </a:cubicBezTo>
                  <a:cubicBezTo>
                    <a:pt x="276723" y="110903"/>
                    <a:pt x="256923" y="116788"/>
                    <a:pt x="314161" y="114300"/>
                  </a:cubicBezTo>
                  <a:cubicBezTo>
                    <a:pt x="335646" y="108928"/>
                    <a:pt x="327001" y="111607"/>
                    <a:pt x="340354" y="107156"/>
                  </a:cubicBezTo>
                  <a:cubicBezTo>
                    <a:pt x="345620" y="101890"/>
                    <a:pt x="348946" y="99498"/>
                    <a:pt x="352261" y="92868"/>
                  </a:cubicBezTo>
                  <a:cubicBezTo>
                    <a:pt x="353383" y="90623"/>
                    <a:pt x="352867" y="87500"/>
                    <a:pt x="354642" y="85725"/>
                  </a:cubicBezTo>
                  <a:cubicBezTo>
                    <a:pt x="356650" y="83717"/>
                    <a:pt x="369800" y="74103"/>
                    <a:pt x="376073" y="73818"/>
                  </a:cubicBezTo>
                  <a:cubicBezTo>
                    <a:pt x="408593" y="72340"/>
                    <a:pt x="441160" y="72231"/>
                    <a:pt x="473704" y="71437"/>
                  </a:cubicBezTo>
                  <a:cubicBezTo>
                    <a:pt x="476879" y="70643"/>
                    <a:pt x="481099" y="71541"/>
                    <a:pt x="483229" y="69056"/>
                  </a:cubicBezTo>
                  <a:cubicBezTo>
                    <a:pt x="486496" y="65244"/>
                    <a:pt x="486404" y="59531"/>
                    <a:pt x="487992" y="54768"/>
                  </a:cubicBezTo>
                  <a:cubicBezTo>
                    <a:pt x="489561" y="50061"/>
                    <a:pt x="490939" y="43839"/>
                    <a:pt x="495136" y="40481"/>
                  </a:cubicBezTo>
                  <a:cubicBezTo>
                    <a:pt x="497096" y="38913"/>
                    <a:pt x="499866" y="38790"/>
                    <a:pt x="502279" y="38100"/>
                  </a:cubicBezTo>
                  <a:cubicBezTo>
                    <a:pt x="517598" y="33723"/>
                    <a:pt x="526045" y="33684"/>
                    <a:pt x="545142" y="30956"/>
                  </a:cubicBezTo>
                  <a:cubicBezTo>
                    <a:pt x="547523" y="29368"/>
                    <a:pt x="549726" y="27473"/>
                    <a:pt x="552286" y="26193"/>
                  </a:cubicBezTo>
                  <a:cubicBezTo>
                    <a:pt x="554531" y="25071"/>
                    <a:pt x="557469" y="25380"/>
                    <a:pt x="559429" y="23812"/>
                  </a:cubicBezTo>
                  <a:cubicBezTo>
                    <a:pt x="561664" y="22024"/>
                    <a:pt x="562360" y="18867"/>
                    <a:pt x="564192" y="16668"/>
                  </a:cubicBezTo>
                  <a:cubicBezTo>
                    <a:pt x="566348" y="14081"/>
                    <a:pt x="568534" y="11393"/>
                    <a:pt x="571336" y="9525"/>
                  </a:cubicBezTo>
                  <a:cubicBezTo>
                    <a:pt x="573424" y="8133"/>
                    <a:pt x="576234" y="8266"/>
                    <a:pt x="578479" y="7143"/>
                  </a:cubicBezTo>
                  <a:cubicBezTo>
                    <a:pt x="596933" y="-2084"/>
                    <a:pt x="574820" y="5981"/>
                    <a:pt x="592767" y="0"/>
                  </a:cubicBezTo>
                  <a:cubicBezTo>
                    <a:pt x="607848" y="794"/>
                    <a:pt x="623016" y="582"/>
                    <a:pt x="638011" y="2381"/>
                  </a:cubicBezTo>
                  <a:cubicBezTo>
                    <a:pt x="642995" y="2979"/>
                    <a:pt x="652298" y="7143"/>
                    <a:pt x="652298" y="7143"/>
                  </a:cubicBezTo>
                  <a:cubicBezTo>
                    <a:pt x="654679" y="9524"/>
                    <a:pt x="657574" y="11485"/>
                    <a:pt x="659442" y="14287"/>
                  </a:cubicBezTo>
                  <a:cubicBezTo>
                    <a:pt x="660834" y="16376"/>
                    <a:pt x="659734" y="20039"/>
                    <a:pt x="661823" y="21431"/>
                  </a:cubicBezTo>
                  <a:cubicBezTo>
                    <a:pt x="665190" y="23676"/>
                    <a:pt x="669778" y="22934"/>
                    <a:pt x="673729" y="23812"/>
                  </a:cubicBezTo>
                  <a:cubicBezTo>
                    <a:pt x="678722" y="24922"/>
                    <a:pt x="694572" y="28976"/>
                    <a:pt x="697542" y="30956"/>
                  </a:cubicBezTo>
                  <a:lnTo>
                    <a:pt x="711829" y="40481"/>
                  </a:lnTo>
                  <a:cubicBezTo>
                    <a:pt x="713417" y="43656"/>
                    <a:pt x="714319" y="47279"/>
                    <a:pt x="716592" y="50006"/>
                  </a:cubicBezTo>
                  <a:cubicBezTo>
                    <a:pt x="726421" y="61799"/>
                    <a:pt x="721845" y="46943"/>
                    <a:pt x="728498" y="61912"/>
                  </a:cubicBezTo>
                  <a:cubicBezTo>
                    <a:pt x="730537" y="66500"/>
                    <a:pt x="733261" y="76200"/>
                    <a:pt x="733261" y="76200"/>
                  </a:cubicBezTo>
                  <a:cubicBezTo>
                    <a:pt x="734055" y="87312"/>
                    <a:pt x="734412" y="98464"/>
                    <a:pt x="735642" y="109537"/>
                  </a:cubicBezTo>
                  <a:cubicBezTo>
                    <a:pt x="736003" y="112790"/>
                    <a:pt x="737313" y="115867"/>
                    <a:pt x="738023" y="119062"/>
                  </a:cubicBezTo>
                  <a:cubicBezTo>
                    <a:pt x="738901" y="123013"/>
                    <a:pt x="739339" y="127063"/>
                    <a:pt x="740404" y="130968"/>
                  </a:cubicBezTo>
                  <a:cubicBezTo>
                    <a:pt x="741725" y="135811"/>
                    <a:pt x="742382" y="141079"/>
                    <a:pt x="745167" y="145256"/>
                  </a:cubicBezTo>
                  <a:cubicBezTo>
                    <a:pt x="746754" y="147637"/>
                    <a:pt x="748649" y="149840"/>
                    <a:pt x="749929" y="152400"/>
                  </a:cubicBezTo>
                  <a:cubicBezTo>
                    <a:pt x="751052" y="154645"/>
                    <a:pt x="750536" y="157768"/>
                    <a:pt x="752311" y="159543"/>
                  </a:cubicBezTo>
                  <a:cubicBezTo>
                    <a:pt x="756358" y="163590"/>
                    <a:pt x="761479" y="166508"/>
                    <a:pt x="766598" y="169068"/>
                  </a:cubicBezTo>
                  <a:cubicBezTo>
                    <a:pt x="788208" y="179873"/>
                    <a:pt x="779741" y="174655"/>
                    <a:pt x="792792" y="183356"/>
                  </a:cubicBezTo>
                  <a:cubicBezTo>
                    <a:pt x="794379" y="185737"/>
                    <a:pt x="796649" y="187785"/>
                    <a:pt x="797554" y="190500"/>
                  </a:cubicBezTo>
                  <a:cubicBezTo>
                    <a:pt x="799081" y="195080"/>
                    <a:pt x="797541" y="200595"/>
                    <a:pt x="799936" y="204787"/>
                  </a:cubicBezTo>
                  <a:cubicBezTo>
                    <a:pt x="801181" y="206966"/>
                    <a:pt x="804644" y="206559"/>
                    <a:pt x="807079" y="207168"/>
                  </a:cubicBezTo>
                  <a:lnTo>
                    <a:pt x="826129" y="211931"/>
                  </a:lnTo>
                  <a:cubicBezTo>
                    <a:pt x="827717" y="214312"/>
                    <a:pt x="829612" y="216515"/>
                    <a:pt x="830892" y="219075"/>
                  </a:cubicBezTo>
                  <a:cubicBezTo>
                    <a:pt x="832014" y="221320"/>
                    <a:pt x="833273" y="223708"/>
                    <a:pt x="833273" y="226218"/>
                  </a:cubicBezTo>
                  <a:cubicBezTo>
                    <a:pt x="833273" y="250044"/>
                    <a:pt x="832333" y="273874"/>
                    <a:pt x="830892" y="297656"/>
                  </a:cubicBezTo>
                  <a:cubicBezTo>
                    <a:pt x="830740" y="300162"/>
                    <a:pt x="829634" y="302555"/>
                    <a:pt x="828511" y="304800"/>
                  </a:cubicBezTo>
                  <a:cubicBezTo>
                    <a:pt x="827231" y="307360"/>
                    <a:pt x="825336" y="309562"/>
                    <a:pt x="823748" y="311943"/>
                  </a:cubicBezTo>
                  <a:cubicBezTo>
                    <a:pt x="822961" y="316667"/>
                    <a:pt x="820379" y="336742"/>
                    <a:pt x="816604" y="340518"/>
                  </a:cubicBezTo>
                  <a:cubicBezTo>
                    <a:pt x="814223" y="342899"/>
                    <a:pt x="812119" y="345595"/>
                    <a:pt x="809461" y="347662"/>
                  </a:cubicBezTo>
                  <a:cubicBezTo>
                    <a:pt x="804943" y="351176"/>
                    <a:pt x="799936" y="354012"/>
                    <a:pt x="795173" y="357187"/>
                  </a:cubicBezTo>
                  <a:cubicBezTo>
                    <a:pt x="792792" y="358775"/>
                    <a:pt x="790053" y="359926"/>
                    <a:pt x="788029" y="361950"/>
                  </a:cubicBezTo>
                  <a:cubicBezTo>
                    <a:pt x="778862" y="371117"/>
                    <a:pt x="783688" y="367225"/>
                    <a:pt x="773742" y="373856"/>
                  </a:cubicBezTo>
                  <a:cubicBezTo>
                    <a:pt x="769188" y="387520"/>
                    <a:pt x="774623" y="374765"/>
                    <a:pt x="764217" y="388143"/>
                  </a:cubicBezTo>
                  <a:cubicBezTo>
                    <a:pt x="760703" y="392661"/>
                    <a:pt x="759455" y="399256"/>
                    <a:pt x="754692" y="402431"/>
                  </a:cubicBezTo>
                  <a:lnTo>
                    <a:pt x="733261" y="416718"/>
                  </a:lnTo>
                  <a:cubicBezTo>
                    <a:pt x="730880" y="418306"/>
                    <a:pt x="728141" y="419457"/>
                    <a:pt x="726117" y="421481"/>
                  </a:cubicBezTo>
                  <a:cubicBezTo>
                    <a:pt x="719954" y="427644"/>
                    <a:pt x="713229" y="435303"/>
                    <a:pt x="704686" y="438150"/>
                  </a:cubicBezTo>
                  <a:lnTo>
                    <a:pt x="676111" y="447675"/>
                  </a:lnTo>
                  <a:cubicBezTo>
                    <a:pt x="673730" y="448469"/>
                    <a:pt x="671056" y="448664"/>
                    <a:pt x="668967" y="450056"/>
                  </a:cubicBezTo>
                  <a:cubicBezTo>
                    <a:pt x="658455" y="457063"/>
                    <a:pt x="664629" y="454257"/>
                    <a:pt x="649917" y="457200"/>
                  </a:cubicBezTo>
                  <a:cubicBezTo>
                    <a:pt x="647536" y="458787"/>
                    <a:pt x="645388" y="460800"/>
                    <a:pt x="642773" y="461962"/>
                  </a:cubicBezTo>
                  <a:cubicBezTo>
                    <a:pt x="632030" y="466737"/>
                    <a:pt x="630286" y="465529"/>
                    <a:pt x="621342" y="469106"/>
                  </a:cubicBezTo>
                  <a:cubicBezTo>
                    <a:pt x="617373" y="470693"/>
                    <a:pt x="613491" y="472516"/>
                    <a:pt x="609436" y="473868"/>
                  </a:cubicBezTo>
                  <a:cubicBezTo>
                    <a:pt x="606331" y="474903"/>
                    <a:pt x="603046" y="475310"/>
                    <a:pt x="599911" y="476250"/>
                  </a:cubicBezTo>
                  <a:cubicBezTo>
                    <a:pt x="595103" y="477693"/>
                    <a:pt x="590386" y="479425"/>
                    <a:pt x="585623" y="481012"/>
                  </a:cubicBezTo>
                  <a:cubicBezTo>
                    <a:pt x="585612" y="481016"/>
                    <a:pt x="571347" y="485770"/>
                    <a:pt x="571336" y="485775"/>
                  </a:cubicBezTo>
                  <a:cubicBezTo>
                    <a:pt x="568161" y="487362"/>
                    <a:pt x="564893" y="488776"/>
                    <a:pt x="561811" y="490537"/>
                  </a:cubicBezTo>
                  <a:cubicBezTo>
                    <a:pt x="559326" y="491957"/>
                    <a:pt x="557227" y="494020"/>
                    <a:pt x="554667" y="495300"/>
                  </a:cubicBezTo>
                  <a:cubicBezTo>
                    <a:pt x="552422" y="496423"/>
                    <a:pt x="549904" y="496887"/>
                    <a:pt x="547523" y="497681"/>
                  </a:cubicBezTo>
                  <a:cubicBezTo>
                    <a:pt x="536333" y="508871"/>
                    <a:pt x="543179" y="502959"/>
                    <a:pt x="526092" y="514350"/>
                  </a:cubicBezTo>
                  <a:cubicBezTo>
                    <a:pt x="516862" y="520504"/>
                    <a:pt x="521661" y="518208"/>
                    <a:pt x="511804" y="521493"/>
                  </a:cubicBezTo>
                  <a:cubicBezTo>
                    <a:pt x="509423" y="523081"/>
                    <a:pt x="507146" y="524836"/>
                    <a:pt x="504661" y="526256"/>
                  </a:cubicBezTo>
                  <a:cubicBezTo>
                    <a:pt x="501579" y="528017"/>
                    <a:pt x="498146" y="529137"/>
                    <a:pt x="495136" y="531018"/>
                  </a:cubicBezTo>
                  <a:cubicBezTo>
                    <a:pt x="478659" y="541316"/>
                    <a:pt x="492503" y="535865"/>
                    <a:pt x="478467" y="540543"/>
                  </a:cubicBezTo>
                  <a:cubicBezTo>
                    <a:pt x="476086" y="542131"/>
                    <a:pt x="473522" y="543474"/>
                    <a:pt x="471323" y="545306"/>
                  </a:cubicBezTo>
                  <a:cubicBezTo>
                    <a:pt x="464915" y="550646"/>
                    <a:pt x="464636" y="553834"/>
                    <a:pt x="457036" y="557212"/>
                  </a:cubicBezTo>
                  <a:cubicBezTo>
                    <a:pt x="452448" y="559251"/>
                    <a:pt x="447511" y="560387"/>
                    <a:pt x="442748" y="561975"/>
                  </a:cubicBezTo>
                  <a:lnTo>
                    <a:pt x="435604" y="564356"/>
                  </a:lnTo>
                  <a:cubicBezTo>
                    <a:pt x="418594" y="589875"/>
                    <a:pt x="445080" y="551152"/>
                    <a:pt x="423698" y="578643"/>
                  </a:cubicBezTo>
                  <a:cubicBezTo>
                    <a:pt x="420184" y="583161"/>
                    <a:pt x="419603" y="591121"/>
                    <a:pt x="414173" y="592931"/>
                  </a:cubicBezTo>
                  <a:cubicBezTo>
                    <a:pt x="374640" y="606107"/>
                    <a:pt x="409538" y="595254"/>
                    <a:pt x="304636" y="597693"/>
                  </a:cubicBezTo>
                  <a:cubicBezTo>
                    <a:pt x="286672" y="603683"/>
                    <a:pt x="308821" y="595602"/>
                    <a:pt x="290348" y="604837"/>
                  </a:cubicBezTo>
                  <a:cubicBezTo>
                    <a:pt x="288103" y="605959"/>
                    <a:pt x="285585" y="606424"/>
                    <a:pt x="283204" y="607218"/>
                  </a:cubicBezTo>
                  <a:cubicBezTo>
                    <a:pt x="264910" y="619416"/>
                    <a:pt x="283571" y="604410"/>
                    <a:pt x="271298" y="645318"/>
                  </a:cubicBezTo>
                  <a:cubicBezTo>
                    <a:pt x="269653" y="650801"/>
                    <a:pt x="261773" y="659606"/>
                    <a:pt x="261773" y="659606"/>
                  </a:cubicBezTo>
                  <a:cubicBezTo>
                    <a:pt x="260979" y="661987"/>
                    <a:pt x="259703" y="664259"/>
                    <a:pt x="259392" y="666750"/>
                  </a:cubicBezTo>
                  <a:cubicBezTo>
                    <a:pt x="255552" y="697477"/>
                    <a:pt x="259904" y="688770"/>
                    <a:pt x="254629" y="707231"/>
                  </a:cubicBezTo>
                  <a:cubicBezTo>
                    <a:pt x="253850" y="709956"/>
                    <a:pt x="250782" y="720419"/>
                    <a:pt x="247486" y="721518"/>
                  </a:cubicBezTo>
                  <a:cubicBezTo>
                    <a:pt x="239918" y="724041"/>
                    <a:pt x="231611" y="723106"/>
                    <a:pt x="223673" y="723900"/>
                  </a:cubicBezTo>
                  <a:cubicBezTo>
                    <a:pt x="222879" y="730250"/>
                    <a:pt x="222633" y="736693"/>
                    <a:pt x="221292" y="742950"/>
                  </a:cubicBezTo>
                  <a:cubicBezTo>
                    <a:pt x="220240" y="747859"/>
                    <a:pt x="217746" y="752367"/>
                    <a:pt x="216529" y="757237"/>
                  </a:cubicBezTo>
                  <a:lnTo>
                    <a:pt x="214148" y="766762"/>
                  </a:lnTo>
                  <a:cubicBezTo>
                    <a:pt x="207798" y="765968"/>
                    <a:pt x="200341" y="768051"/>
                    <a:pt x="195098" y="764381"/>
                  </a:cubicBezTo>
                  <a:cubicBezTo>
                    <a:pt x="190985" y="761502"/>
                    <a:pt x="191924" y="754856"/>
                    <a:pt x="190336" y="750093"/>
                  </a:cubicBezTo>
                  <a:cubicBezTo>
                    <a:pt x="188099" y="743383"/>
                    <a:pt x="188105" y="739858"/>
                    <a:pt x="180811" y="735806"/>
                  </a:cubicBezTo>
                  <a:cubicBezTo>
                    <a:pt x="166332" y="727761"/>
                    <a:pt x="141421" y="729474"/>
                    <a:pt x="128423" y="728662"/>
                  </a:cubicBezTo>
                  <a:cubicBezTo>
                    <a:pt x="123661" y="727075"/>
                    <a:pt x="119058" y="724885"/>
                    <a:pt x="114136" y="723900"/>
                  </a:cubicBezTo>
                  <a:cubicBezTo>
                    <a:pt x="110167" y="723106"/>
                    <a:pt x="106134" y="722583"/>
                    <a:pt x="102229" y="721518"/>
                  </a:cubicBezTo>
                  <a:cubicBezTo>
                    <a:pt x="97386" y="720197"/>
                    <a:pt x="87942" y="716756"/>
                    <a:pt x="87942" y="716756"/>
                  </a:cubicBezTo>
                  <a:cubicBezTo>
                    <a:pt x="82673" y="711487"/>
                    <a:pt x="79353" y="709101"/>
                    <a:pt x="76036" y="702468"/>
                  </a:cubicBezTo>
                  <a:cubicBezTo>
                    <a:pt x="66177" y="682751"/>
                    <a:pt x="82540" y="708655"/>
                    <a:pt x="68892" y="688181"/>
                  </a:cubicBezTo>
                  <a:cubicBezTo>
                    <a:pt x="67890" y="667129"/>
                    <a:pt x="78000" y="643453"/>
                    <a:pt x="59367" y="631031"/>
                  </a:cubicBezTo>
                  <a:cubicBezTo>
                    <a:pt x="57278" y="629639"/>
                    <a:pt x="54604" y="629444"/>
                    <a:pt x="52223" y="628650"/>
                  </a:cubicBezTo>
                  <a:cubicBezTo>
                    <a:pt x="47461" y="625475"/>
                    <a:pt x="39746" y="624555"/>
                    <a:pt x="37936" y="619125"/>
                  </a:cubicBezTo>
                  <a:cubicBezTo>
                    <a:pt x="34649" y="609266"/>
                    <a:pt x="36946" y="614070"/>
                    <a:pt x="30792" y="604837"/>
                  </a:cubicBezTo>
                  <a:cubicBezTo>
                    <a:pt x="29998" y="601662"/>
                    <a:pt x="28996" y="598532"/>
                    <a:pt x="28411" y="595312"/>
                  </a:cubicBezTo>
                  <a:cubicBezTo>
                    <a:pt x="27158" y="588419"/>
                    <a:pt x="27141" y="578486"/>
                    <a:pt x="23648" y="571500"/>
                  </a:cubicBezTo>
                  <a:cubicBezTo>
                    <a:pt x="22368" y="568940"/>
                    <a:pt x="20166" y="566916"/>
                    <a:pt x="18886" y="564356"/>
                  </a:cubicBezTo>
                  <a:cubicBezTo>
                    <a:pt x="17763" y="562111"/>
                    <a:pt x="17723" y="559406"/>
                    <a:pt x="16504" y="557212"/>
                  </a:cubicBezTo>
                  <a:cubicBezTo>
                    <a:pt x="13724" y="552209"/>
                    <a:pt x="6979" y="542925"/>
                    <a:pt x="6979" y="542925"/>
                  </a:cubicBezTo>
                  <a:cubicBezTo>
                    <a:pt x="-3077" y="512753"/>
                    <a:pt x="-782" y="525282"/>
                    <a:pt x="4598" y="471487"/>
                  </a:cubicBezTo>
                  <a:cubicBezTo>
                    <a:pt x="5758" y="459890"/>
                    <a:pt x="12749" y="452118"/>
                    <a:pt x="18886" y="442912"/>
                  </a:cubicBezTo>
                  <a:lnTo>
                    <a:pt x="23648" y="435768"/>
                  </a:lnTo>
                  <a:cubicBezTo>
                    <a:pt x="24309" y="432464"/>
                    <a:pt x="26121" y="420840"/>
                    <a:pt x="28411" y="416718"/>
                  </a:cubicBezTo>
                  <a:cubicBezTo>
                    <a:pt x="31191" y="411715"/>
                    <a:pt x="35377" y="407551"/>
                    <a:pt x="37936" y="402431"/>
                  </a:cubicBezTo>
                  <a:cubicBezTo>
                    <a:pt x="39523" y="399256"/>
                    <a:pt x="40872" y="395950"/>
                    <a:pt x="42698" y="392906"/>
                  </a:cubicBezTo>
                  <a:cubicBezTo>
                    <a:pt x="45643" y="387998"/>
                    <a:pt x="50413" y="384048"/>
                    <a:pt x="52223" y="378618"/>
                  </a:cubicBezTo>
                  <a:cubicBezTo>
                    <a:pt x="60218" y="354632"/>
                    <a:pt x="48023" y="391825"/>
                    <a:pt x="56986" y="361950"/>
                  </a:cubicBezTo>
                  <a:cubicBezTo>
                    <a:pt x="59150" y="354737"/>
                    <a:pt x="61747" y="347662"/>
                    <a:pt x="64129" y="340518"/>
                  </a:cubicBezTo>
                  <a:cubicBezTo>
                    <a:pt x="64923" y="338137"/>
                    <a:pt x="64423" y="334767"/>
                    <a:pt x="66511" y="333375"/>
                  </a:cubicBezTo>
                  <a:cubicBezTo>
                    <a:pt x="68892" y="331787"/>
                    <a:pt x="70974" y="329617"/>
                    <a:pt x="73654" y="328612"/>
                  </a:cubicBezTo>
                  <a:cubicBezTo>
                    <a:pt x="77444" y="327191"/>
                    <a:pt x="81634" y="327213"/>
                    <a:pt x="85561" y="326231"/>
                  </a:cubicBezTo>
                  <a:cubicBezTo>
                    <a:pt x="87996" y="325622"/>
                    <a:pt x="90323" y="324644"/>
                    <a:pt x="92704" y="323850"/>
                  </a:cubicBezTo>
                  <a:cubicBezTo>
                    <a:pt x="93498" y="321469"/>
                    <a:pt x="94097" y="319013"/>
                    <a:pt x="95086" y="316706"/>
                  </a:cubicBezTo>
                  <a:cubicBezTo>
                    <a:pt x="96484" y="313443"/>
                    <a:pt x="99706" y="310728"/>
                    <a:pt x="99848" y="307181"/>
                  </a:cubicBezTo>
                  <a:cubicBezTo>
                    <a:pt x="100515" y="290507"/>
                    <a:pt x="99310" y="273760"/>
                    <a:pt x="97467" y="257175"/>
                  </a:cubicBezTo>
                  <a:cubicBezTo>
                    <a:pt x="96913" y="252185"/>
                    <a:pt x="92704" y="247907"/>
                    <a:pt x="92704" y="242887"/>
                  </a:cubicBezTo>
                  <a:lnTo>
                    <a:pt x="116517" y="192881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6" name="Forma livre 485"/>
            <p:cNvSpPr/>
            <p:nvPr/>
          </p:nvSpPr>
          <p:spPr>
            <a:xfrm>
              <a:off x="4702789" y="5663737"/>
              <a:ext cx="572289" cy="743633"/>
            </a:xfrm>
            <a:custGeom>
              <a:avLst/>
              <a:gdLst>
                <a:gd name="connsiteX0" fmla="*/ 456977 w 868933"/>
                <a:gd name="connsiteY0" fmla="*/ 19430 h 1129093"/>
                <a:gd name="connsiteX1" fmla="*/ 509365 w 868933"/>
                <a:gd name="connsiteY1" fmla="*/ 12286 h 1129093"/>
                <a:gd name="connsiteX2" fmla="*/ 516508 w 868933"/>
                <a:gd name="connsiteY2" fmla="*/ 9905 h 1129093"/>
                <a:gd name="connsiteX3" fmla="*/ 576040 w 868933"/>
                <a:gd name="connsiteY3" fmla="*/ 12286 h 1129093"/>
                <a:gd name="connsiteX4" fmla="*/ 604615 w 868933"/>
                <a:gd name="connsiteY4" fmla="*/ 26574 h 1129093"/>
                <a:gd name="connsiteX5" fmla="*/ 611758 w 868933"/>
                <a:gd name="connsiteY5" fmla="*/ 28955 h 1129093"/>
                <a:gd name="connsiteX6" fmla="*/ 618902 w 868933"/>
                <a:gd name="connsiteY6" fmla="*/ 31336 h 1129093"/>
                <a:gd name="connsiteX7" fmla="*/ 626046 w 868933"/>
                <a:gd name="connsiteY7" fmla="*/ 36099 h 1129093"/>
                <a:gd name="connsiteX8" fmla="*/ 633190 w 868933"/>
                <a:gd name="connsiteY8" fmla="*/ 38480 h 1129093"/>
                <a:gd name="connsiteX9" fmla="*/ 654621 w 868933"/>
                <a:gd name="connsiteY9" fmla="*/ 50386 h 1129093"/>
                <a:gd name="connsiteX10" fmla="*/ 678433 w 868933"/>
                <a:gd name="connsiteY10" fmla="*/ 48005 h 1129093"/>
                <a:gd name="connsiteX11" fmla="*/ 730821 w 868933"/>
                <a:gd name="connsiteY11" fmla="*/ 45624 h 1129093"/>
                <a:gd name="connsiteX12" fmla="*/ 735583 w 868933"/>
                <a:gd name="connsiteY12" fmla="*/ 36099 h 1129093"/>
                <a:gd name="connsiteX13" fmla="*/ 740346 w 868933"/>
                <a:gd name="connsiteY13" fmla="*/ 21811 h 1129093"/>
                <a:gd name="connsiteX14" fmla="*/ 754633 w 868933"/>
                <a:gd name="connsiteY14" fmla="*/ 9905 h 1129093"/>
                <a:gd name="connsiteX15" fmla="*/ 761777 w 868933"/>
                <a:gd name="connsiteY15" fmla="*/ 7524 h 1129093"/>
                <a:gd name="connsiteX16" fmla="*/ 768921 w 868933"/>
                <a:gd name="connsiteY16" fmla="*/ 2761 h 1129093"/>
                <a:gd name="connsiteX17" fmla="*/ 802258 w 868933"/>
                <a:gd name="connsiteY17" fmla="*/ 2761 h 1129093"/>
                <a:gd name="connsiteX18" fmla="*/ 811783 w 868933"/>
                <a:gd name="connsiteY18" fmla="*/ 17049 h 1129093"/>
                <a:gd name="connsiteX19" fmla="*/ 809402 w 868933"/>
                <a:gd name="connsiteY19" fmla="*/ 78961 h 1129093"/>
                <a:gd name="connsiteX20" fmla="*/ 804640 w 868933"/>
                <a:gd name="connsiteY20" fmla="*/ 86105 h 1129093"/>
                <a:gd name="connsiteX21" fmla="*/ 797496 w 868933"/>
                <a:gd name="connsiteY21" fmla="*/ 88486 h 1129093"/>
                <a:gd name="connsiteX22" fmla="*/ 792733 w 868933"/>
                <a:gd name="connsiteY22" fmla="*/ 95630 h 1129093"/>
                <a:gd name="connsiteX23" fmla="*/ 790352 w 868933"/>
                <a:gd name="connsiteY23" fmla="*/ 107536 h 1129093"/>
                <a:gd name="connsiteX24" fmla="*/ 787971 w 868933"/>
                <a:gd name="connsiteY24" fmla="*/ 114680 h 1129093"/>
                <a:gd name="connsiteX25" fmla="*/ 785590 w 868933"/>
                <a:gd name="connsiteY25" fmla="*/ 143255 h 1129093"/>
                <a:gd name="connsiteX26" fmla="*/ 783208 w 868933"/>
                <a:gd name="connsiteY26" fmla="*/ 181355 h 1129093"/>
                <a:gd name="connsiteX27" fmla="*/ 780827 w 868933"/>
                <a:gd name="connsiteY27" fmla="*/ 190880 h 1129093"/>
                <a:gd name="connsiteX28" fmla="*/ 778446 w 868933"/>
                <a:gd name="connsiteY28" fmla="*/ 205168 h 1129093"/>
                <a:gd name="connsiteX29" fmla="*/ 771302 w 868933"/>
                <a:gd name="connsiteY29" fmla="*/ 224218 h 1129093"/>
                <a:gd name="connsiteX30" fmla="*/ 766540 w 868933"/>
                <a:gd name="connsiteY30" fmla="*/ 238505 h 1129093"/>
                <a:gd name="connsiteX31" fmla="*/ 764158 w 868933"/>
                <a:gd name="connsiteY31" fmla="*/ 245649 h 1129093"/>
                <a:gd name="connsiteX32" fmla="*/ 761777 w 868933"/>
                <a:gd name="connsiteY32" fmla="*/ 252793 h 1129093"/>
                <a:gd name="connsiteX33" fmla="*/ 757015 w 868933"/>
                <a:gd name="connsiteY33" fmla="*/ 309943 h 1129093"/>
                <a:gd name="connsiteX34" fmla="*/ 754633 w 868933"/>
                <a:gd name="connsiteY34" fmla="*/ 317086 h 1129093"/>
                <a:gd name="connsiteX35" fmla="*/ 749871 w 868933"/>
                <a:gd name="connsiteY35" fmla="*/ 336136 h 1129093"/>
                <a:gd name="connsiteX36" fmla="*/ 740346 w 868933"/>
                <a:gd name="connsiteY36" fmla="*/ 350424 h 1129093"/>
                <a:gd name="connsiteX37" fmla="*/ 733202 w 868933"/>
                <a:gd name="connsiteY37" fmla="*/ 364711 h 1129093"/>
                <a:gd name="connsiteX38" fmla="*/ 730821 w 868933"/>
                <a:gd name="connsiteY38" fmla="*/ 371855 h 1129093"/>
                <a:gd name="connsiteX39" fmla="*/ 721296 w 868933"/>
                <a:gd name="connsiteY39" fmla="*/ 386143 h 1129093"/>
                <a:gd name="connsiteX40" fmla="*/ 716533 w 868933"/>
                <a:gd name="connsiteY40" fmla="*/ 400430 h 1129093"/>
                <a:gd name="connsiteX41" fmla="*/ 714152 w 868933"/>
                <a:gd name="connsiteY41" fmla="*/ 407574 h 1129093"/>
                <a:gd name="connsiteX42" fmla="*/ 704627 w 868933"/>
                <a:gd name="connsiteY42" fmla="*/ 433768 h 1129093"/>
                <a:gd name="connsiteX43" fmla="*/ 699865 w 868933"/>
                <a:gd name="connsiteY43" fmla="*/ 452818 h 1129093"/>
                <a:gd name="connsiteX44" fmla="*/ 704627 w 868933"/>
                <a:gd name="connsiteY44" fmla="*/ 493299 h 1129093"/>
                <a:gd name="connsiteX45" fmla="*/ 709390 w 868933"/>
                <a:gd name="connsiteY45" fmla="*/ 502824 h 1129093"/>
                <a:gd name="connsiteX46" fmla="*/ 718915 w 868933"/>
                <a:gd name="connsiteY46" fmla="*/ 517111 h 1129093"/>
                <a:gd name="connsiteX47" fmla="*/ 726058 w 868933"/>
                <a:gd name="connsiteY47" fmla="*/ 540924 h 1129093"/>
                <a:gd name="connsiteX48" fmla="*/ 730821 w 868933"/>
                <a:gd name="connsiteY48" fmla="*/ 548068 h 1129093"/>
                <a:gd name="connsiteX49" fmla="*/ 735583 w 868933"/>
                <a:gd name="connsiteY49" fmla="*/ 567118 h 1129093"/>
                <a:gd name="connsiteX50" fmla="*/ 737965 w 868933"/>
                <a:gd name="connsiteY50" fmla="*/ 574261 h 1129093"/>
                <a:gd name="connsiteX51" fmla="*/ 740346 w 868933"/>
                <a:gd name="connsiteY51" fmla="*/ 586168 h 1129093"/>
                <a:gd name="connsiteX52" fmla="*/ 745108 w 868933"/>
                <a:gd name="connsiteY52" fmla="*/ 598074 h 1129093"/>
                <a:gd name="connsiteX53" fmla="*/ 754633 w 868933"/>
                <a:gd name="connsiteY53" fmla="*/ 612361 h 1129093"/>
                <a:gd name="connsiteX54" fmla="*/ 757015 w 868933"/>
                <a:gd name="connsiteY54" fmla="*/ 619505 h 1129093"/>
                <a:gd name="connsiteX55" fmla="*/ 776065 w 868933"/>
                <a:gd name="connsiteY55" fmla="*/ 640936 h 1129093"/>
                <a:gd name="connsiteX56" fmla="*/ 783208 w 868933"/>
                <a:gd name="connsiteY56" fmla="*/ 643318 h 1129093"/>
                <a:gd name="connsiteX57" fmla="*/ 790352 w 868933"/>
                <a:gd name="connsiteY57" fmla="*/ 650461 h 1129093"/>
                <a:gd name="connsiteX58" fmla="*/ 795115 w 868933"/>
                <a:gd name="connsiteY58" fmla="*/ 657605 h 1129093"/>
                <a:gd name="connsiteX59" fmla="*/ 804640 w 868933"/>
                <a:gd name="connsiteY59" fmla="*/ 664749 h 1129093"/>
                <a:gd name="connsiteX60" fmla="*/ 811783 w 868933"/>
                <a:gd name="connsiteY60" fmla="*/ 679036 h 1129093"/>
                <a:gd name="connsiteX61" fmla="*/ 818927 w 868933"/>
                <a:gd name="connsiteY61" fmla="*/ 681418 h 1129093"/>
                <a:gd name="connsiteX62" fmla="*/ 826071 w 868933"/>
                <a:gd name="connsiteY62" fmla="*/ 686180 h 1129093"/>
                <a:gd name="connsiteX63" fmla="*/ 842740 w 868933"/>
                <a:gd name="connsiteY63" fmla="*/ 705230 h 1129093"/>
                <a:gd name="connsiteX64" fmla="*/ 845121 w 868933"/>
                <a:gd name="connsiteY64" fmla="*/ 712374 h 1129093"/>
                <a:gd name="connsiteX65" fmla="*/ 849883 w 868933"/>
                <a:gd name="connsiteY65" fmla="*/ 719518 h 1129093"/>
                <a:gd name="connsiteX66" fmla="*/ 854646 w 868933"/>
                <a:gd name="connsiteY66" fmla="*/ 738568 h 1129093"/>
                <a:gd name="connsiteX67" fmla="*/ 857027 w 868933"/>
                <a:gd name="connsiteY67" fmla="*/ 745711 h 1129093"/>
                <a:gd name="connsiteX68" fmla="*/ 859408 w 868933"/>
                <a:gd name="connsiteY68" fmla="*/ 795718 h 1129093"/>
                <a:gd name="connsiteX69" fmla="*/ 868933 w 868933"/>
                <a:gd name="connsiteY69" fmla="*/ 814768 h 1129093"/>
                <a:gd name="connsiteX70" fmla="*/ 864171 w 868933"/>
                <a:gd name="connsiteY70" fmla="*/ 836199 h 1129093"/>
                <a:gd name="connsiteX71" fmla="*/ 857027 w 868933"/>
                <a:gd name="connsiteY71" fmla="*/ 843343 h 1129093"/>
                <a:gd name="connsiteX72" fmla="*/ 852265 w 868933"/>
                <a:gd name="connsiteY72" fmla="*/ 852868 h 1129093"/>
                <a:gd name="connsiteX73" fmla="*/ 849883 w 868933"/>
                <a:gd name="connsiteY73" fmla="*/ 860011 h 1129093"/>
                <a:gd name="connsiteX74" fmla="*/ 845121 w 868933"/>
                <a:gd name="connsiteY74" fmla="*/ 869536 h 1129093"/>
                <a:gd name="connsiteX75" fmla="*/ 840358 w 868933"/>
                <a:gd name="connsiteY75" fmla="*/ 890968 h 1129093"/>
                <a:gd name="connsiteX76" fmla="*/ 823690 w 868933"/>
                <a:gd name="connsiteY76" fmla="*/ 914780 h 1129093"/>
                <a:gd name="connsiteX77" fmla="*/ 814165 w 868933"/>
                <a:gd name="connsiteY77" fmla="*/ 936211 h 1129093"/>
                <a:gd name="connsiteX78" fmla="*/ 809402 w 868933"/>
                <a:gd name="connsiteY78" fmla="*/ 952880 h 1129093"/>
                <a:gd name="connsiteX79" fmla="*/ 802258 w 868933"/>
                <a:gd name="connsiteY79" fmla="*/ 957643 h 1129093"/>
                <a:gd name="connsiteX80" fmla="*/ 787971 w 868933"/>
                <a:gd name="connsiteY80" fmla="*/ 962405 h 1129093"/>
                <a:gd name="connsiteX81" fmla="*/ 776065 w 868933"/>
                <a:gd name="connsiteY81" fmla="*/ 974311 h 1129093"/>
                <a:gd name="connsiteX82" fmla="*/ 768921 w 868933"/>
                <a:gd name="connsiteY82" fmla="*/ 979074 h 1129093"/>
                <a:gd name="connsiteX83" fmla="*/ 752252 w 868933"/>
                <a:gd name="connsiteY83" fmla="*/ 998124 h 1129093"/>
                <a:gd name="connsiteX84" fmla="*/ 745108 w 868933"/>
                <a:gd name="connsiteY84" fmla="*/ 1017174 h 1129093"/>
                <a:gd name="connsiteX85" fmla="*/ 740346 w 868933"/>
                <a:gd name="connsiteY85" fmla="*/ 1024318 h 1129093"/>
                <a:gd name="connsiteX86" fmla="*/ 735583 w 868933"/>
                <a:gd name="connsiteY86" fmla="*/ 1038605 h 1129093"/>
                <a:gd name="connsiteX87" fmla="*/ 733202 w 868933"/>
                <a:gd name="connsiteY87" fmla="*/ 1045749 h 1129093"/>
                <a:gd name="connsiteX88" fmla="*/ 728440 w 868933"/>
                <a:gd name="connsiteY88" fmla="*/ 1052893 h 1129093"/>
                <a:gd name="connsiteX89" fmla="*/ 723677 w 868933"/>
                <a:gd name="connsiteY89" fmla="*/ 1067180 h 1129093"/>
                <a:gd name="connsiteX90" fmla="*/ 721296 w 868933"/>
                <a:gd name="connsiteY90" fmla="*/ 1074324 h 1129093"/>
                <a:gd name="connsiteX91" fmla="*/ 716533 w 868933"/>
                <a:gd name="connsiteY91" fmla="*/ 1081468 h 1129093"/>
                <a:gd name="connsiteX92" fmla="*/ 709390 w 868933"/>
                <a:gd name="connsiteY92" fmla="*/ 1088611 h 1129093"/>
                <a:gd name="connsiteX93" fmla="*/ 702246 w 868933"/>
                <a:gd name="connsiteY93" fmla="*/ 1093374 h 1129093"/>
                <a:gd name="connsiteX94" fmla="*/ 699865 w 868933"/>
                <a:gd name="connsiteY94" fmla="*/ 1100518 h 1129093"/>
                <a:gd name="connsiteX95" fmla="*/ 690340 w 868933"/>
                <a:gd name="connsiteY95" fmla="*/ 1114805 h 1129093"/>
                <a:gd name="connsiteX96" fmla="*/ 673671 w 868933"/>
                <a:gd name="connsiteY96" fmla="*/ 1112424 h 1129093"/>
                <a:gd name="connsiteX97" fmla="*/ 664146 w 868933"/>
                <a:gd name="connsiteY97" fmla="*/ 1098136 h 1129093"/>
                <a:gd name="connsiteX98" fmla="*/ 657002 w 868933"/>
                <a:gd name="connsiteY98" fmla="*/ 1095755 h 1129093"/>
                <a:gd name="connsiteX99" fmla="*/ 642715 w 868933"/>
                <a:gd name="connsiteY99" fmla="*/ 1086230 h 1129093"/>
                <a:gd name="connsiteX100" fmla="*/ 637952 w 868933"/>
                <a:gd name="connsiteY100" fmla="*/ 1079086 h 1129093"/>
                <a:gd name="connsiteX101" fmla="*/ 633190 w 868933"/>
                <a:gd name="connsiteY101" fmla="*/ 1036224 h 1129093"/>
                <a:gd name="connsiteX102" fmla="*/ 628427 w 868933"/>
                <a:gd name="connsiteY102" fmla="*/ 1021936 h 1129093"/>
                <a:gd name="connsiteX103" fmla="*/ 623665 w 868933"/>
                <a:gd name="connsiteY103" fmla="*/ 986218 h 1129093"/>
                <a:gd name="connsiteX104" fmla="*/ 618902 w 868933"/>
                <a:gd name="connsiteY104" fmla="*/ 979074 h 1129093"/>
                <a:gd name="connsiteX105" fmla="*/ 611758 w 868933"/>
                <a:gd name="connsiteY105" fmla="*/ 976693 h 1129093"/>
                <a:gd name="connsiteX106" fmla="*/ 604615 w 868933"/>
                <a:gd name="connsiteY106" fmla="*/ 971930 h 1129093"/>
                <a:gd name="connsiteX107" fmla="*/ 590327 w 868933"/>
                <a:gd name="connsiteY107" fmla="*/ 967168 h 1129093"/>
                <a:gd name="connsiteX108" fmla="*/ 583183 w 868933"/>
                <a:gd name="connsiteY108" fmla="*/ 964786 h 1129093"/>
                <a:gd name="connsiteX109" fmla="*/ 561752 w 868933"/>
                <a:gd name="connsiteY109" fmla="*/ 962405 h 1129093"/>
                <a:gd name="connsiteX110" fmla="*/ 547465 w 868933"/>
                <a:gd name="connsiteY110" fmla="*/ 950499 h 1129093"/>
                <a:gd name="connsiteX111" fmla="*/ 542702 w 868933"/>
                <a:gd name="connsiteY111" fmla="*/ 943355 h 1129093"/>
                <a:gd name="connsiteX112" fmla="*/ 533177 w 868933"/>
                <a:gd name="connsiteY112" fmla="*/ 940974 h 1129093"/>
                <a:gd name="connsiteX113" fmla="*/ 526033 w 868933"/>
                <a:gd name="connsiteY113" fmla="*/ 938593 h 1129093"/>
                <a:gd name="connsiteX114" fmla="*/ 464121 w 868933"/>
                <a:gd name="connsiteY114" fmla="*/ 940974 h 1129093"/>
                <a:gd name="connsiteX115" fmla="*/ 454596 w 868933"/>
                <a:gd name="connsiteY115" fmla="*/ 943355 h 1129093"/>
                <a:gd name="connsiteX116" fmla="*/ 433165 w 868933"/>
                <a:gd name="connsiteY116" fmla="*/ 960024 h 1129093"/>
                <a:gd name="connsiteX117" fmla="*/ 426021 w 868933"/>
                <a:gd name="connsiteY117" fmla="*/ 962405 h 1129093"/>
                <a:gd name="connsiteX118" fmla="*/ 397446 w 868933"/>
                <a:gd name="connsiteY118" fmla="*/ 967168 h 1129093"/>
                <a:gd name="connsiteX119" fmla="*/ 383158 w 868933"/>
                <a:gd name="connsiteY119" fmla="*/ 981455 h 1129093"/>
                <a:gd name="connsiteX120" fmla="*/ 378396 w 868933"/>
                <a:gd name="connsiteY120" fmla="*/ 995743 h 1129093"/>
                <a:gd name="connsiteX121" fmla="*/ 361727 w 868933"/>
                <a:gd name="connsiteY121" fmla="*/ 1005268 h 1129093"/>
                <a:gd name="connsiteX122" fmla="*/ 349821 w 868933"/>
                <a:gd name="connsiteY122" fmla="*/ 1007649 h 1129093"/>
                <a:gd name="connsiteX123" fmla="*/ 278383 w 868933"/>
                <a:gd name="connsiteY123" fmla="*/ 1010030 h 1129093"/>
                <a:gd name="connsiteX124" fmla="*/ 256952 w 868933"/>
                <a:gd name="connsiteY124" fmla="*/ 1019555 h 1129093"/>
                <a:gd name="connsiteX125" fmla="*/ 245046 w 868933"/>
                <a:gd name="connsiteY125" fmla="*/ 1033843 h 1129093"/>
                <a:gd name="connsiteX126" fmla="*/ 230758 w 868933"/>
                <a:gd name="connsiteY126" fmla="*/ 1038605 h 1129093"/>
                <a:gd name="connsiteX127" fmla="*/ 223615 w 868933"/>
                <a:gd name="connsiteY127" fmla="*/ 1040986 h 1129093"/>
                <a:gd name="connsiteX128" fmla="*/ 202183 w 868933"/>
                <a:gd name="connsiteY128" fmla="*/ 1048130 h 1129093"/>
                <a:gd name="connsiteX129" fmla="*/ 195040 w 868933"/>
                <a:gd name="connsiteY129" fmla="*/ 1050511 h 1129093"/>
                <a:gd name="connsiteX130" fmla="*/ 154558 w 868933"/>
                <a:gd name="connsiteY130" fmla="*/ 1052893 h 1129093"/>
                <a:gd name="connsiteX131" fmla="*/ 140271 w 868933"/>
                <a:gd name="connsiteY131" fmla="*/ 1055274 h 1129093"/>
                <a:gd name="connsiteX132" fmla="*/ 125983 w 868933"/>
                <a:gd name="connsiteY132" fmla="*/ 1060036 h 1129093"/>
                <a:gd name="connsiteX133" fmla="*/ 118840 w 868933"/>
                <a:gd name="connsiteY133" fmla="*/ 1064799 h 1129093"/>
                <a:gd name="connsiteX134" fmla="*/ 114077 w 868933"/>
                <a:gd name="connsiteY134" fmla="*/ 1079086 h 1129093"/>
                <a:gd name="connsiteX135" fmla="*/ 104552 w 868933"/>
                <a:gd name="connsiteY135" fmla="*/ 1083849 h 1129093"/>
                <a:gd name="connsiteX136" fmla="*/ 90265 w 868933"/>
                <a:gd name="connsiteY136" fmla="*/ 1098136 h 1129093"/>
                <a:gd name="connsiteX137" fmla="*/ 80740 w 868933"/>
                <a:gd name="connsiteY137" fmla="*/ 1107661 h 1129093"/>
                <a:gd name="connsiteX138" fmla="*/ 78358 w 868933"/>
                <a:gd name="connsiteY138" fmla="*/ 1114805 h 1129093"/>
                <a:gd name="connsiteX139" fmla="*/ 71215 w 868933"/>
                <a:gd name="connsiteY139" fmla="*/ 1121949 h 1129093"/>
                <a:gd name="connsiteX140" fmla="*/ 64071 w 868933"/>
                <a:gd name="connsiteY140" fmla="*/ 1124330 h 1129093"/>
                <a:gd name="connsiteX141" fmla="*/ 47402 w 868933"/>
                <a:gd name="connsiteY141" fmla="*/ 1129093 h 1129093"/>
                <a:gd name="connsiteX142" fmla="*/ 2158 w 868933"/>
                <a:gd name="connsiteY142" fmla="*/ 1124330 h 1129093"/>
                <a:gd name="connsiteX143" fmla="*/ 4540 w 868933"/>
                <a:gd name="connsiteY143" fmla="*/ 1105280 h 1129093"/>
                <a:gd name="connsiteX144" fmla="*/ 11683 w 868933"/>
                <a:gd name="connsiteY144" fmla="*/ 1081468 h 1129093"/>
                <a:gd name="connsiteX145" fmla="*/ 14065 w 868933"/>
                <a:gd name="connsiteY145" fmla="*/ 1069561 h 1129093"/>
                <a:gd name="connsiteX146" fmla="*/ 16446 w 868933"/>
                <a:gd name="connsiteY146" fmla="*/ 1038605 h 1129093"/>
                <a:gd name="connsiteX147" fmla="*/ 37877 w 868933"/>
                <a:gd name="connsiteY147" fmla="*/ 1026699 h 1129093"/>
                <a:gd name="connsiteX148" fmla="*/ 45021 w 868933"/>
                <a:gd name="connsiteY148" fmla="*/ 1024318 h 1129093"/>
                <a:gd name="connsiteX149" fmla="*/ 49783 w 868933"/>
                <a:gd name="connsiteY149" fmla="*/ 945736 h 1129093"/>
                <a:gd name="connsiteX150" fmla="*/ 61690 w 868933"/>
                <a:gd name="connsiteY150" fmla="*/ 936211 h 1129093"/>
                <a:gd name="connsiteX151" fmla="*/ 71215 w 868933"/>
                <a:gd name="connsiteY151" fmla="*/ 921924 h 1129093"/>
                <a:gd name="connsiteX152" fmla="*/ 73596 w 868933"/>
                <a:gd name="connsiteY152" fmla="*/ 914780 h 1129093"/>
                <a:gd name="connsiteX153" fmla="*/ 78358 w 868933"/>
                <a:gd name="connsiteY153" fmla="*/ 905255 h 1129093"/>
                <a:gd name="connsiteX154" fmla="*/ 83121 w 868933"/>
                <a:gd name="connsiteY154" fmla="*/ 890968 h 1129093"/>
                <a:gd name="connsiteX155" fmla="*/ 85502 w 868933"/>
                <a:gd name="connsiteY155" fmla="*/ 883824 h 1129093"/>
                <a:gd name="connsiteX156" fmla="*/ 83121 w 868933"/>
                <a:gd name="connsiteY156" fmla="*/ 845724 h 1129093"/>
                <a:gd name="connsiteX157" fmla="*/ 80740 w 868933"/>
                <a:gd name="connsiteY157" fmla="*/ 819530 h 1129093"/>
                <a:gd name="connsiteX158" fmla="*/ 83121 w 868933"/>
                <a:gd name="connsiteY158" fmla="*/ 743330 h 1129093"/>
                <a:gd name="connsiteX159" fmla="*/ 87883 w 868933"/>
                <a:gd name="connsiteY159" fmla="*/ 726661 h 1129093"/>
                <a:gd name="connsiteX160" fmla="*/ 95027 w 868933"/>
                <a:gd name="connsiteY160" fmla="*/ 721899 h 1129093"/>
                <a:gd name="connsiteX161" fmla="*/ 102171 w 868933"/>
                <a:gd name="connsiteY161" fmla="*/ 707611 h 1129093"/>
                <a:gd name="connsiteX162" fmla="*/ 109315 w 868933"/>
                <a:gd name="connsiteY162" fmla="*/ 693324 h 1129093"/>
                <a:gd name="connsiteX163" fmla="*/ 106933 w 868933"/>
                <a:gd name="connsiteY163" fmla="*/ 655224 h 1129093"/>
                <a:gd name="connsiteX164" fmla="*/ 102171 w 868933"/>
                <a:gd name="connsiteY164" fmla="*/ 645699 h 1129093"/>
                <a:gd name="connsiteX165" fmla="*/ 99790 w 868933"/>
                <a:gd name="connsiteY165" fmla="*/ 638555 h 1129093"/>
                <a:gd name="connsiteX166" fmla="*/ 97408 w 868933"/>
                <a:gd name="connsiteY166" fmla="*/ 455199 h 1129093"/>
                <a:gd name="connsiteX167" fmla="*/ 85502 w 868933"/>
                <a:gd name="connsiteY167" fmla="*/ 440911 h 1129093"/>
                <a:gd name="connsiteX168" fmla="*/ 75977 w 868933"/>
                <a:gd name="connsiteY168" fmla="*/ 426624 h 1129093"/>
                <a:gd name="connsiteX169" fmla="*/ 78358 w 868933"/>
                <a:gd name="connsiteY169" fmla="*/ 383761 h 1129093"/>
                <a:gd name="connsiteX170" fmla="*/ 90265 w 868933"/>
                <a:gd name="connsiteY170" fmla="*/ 362330 h 1129093"/>
                <a:gd name="connsiteX171" fmla="*/ 102171 w 868933"/>
                <a:gd name="connsiteY171" fmla="*/ 350424 h 1129093"/>
                <a:gd name="connsiteX172" fmla="*/ 121221 w 868933"/>
                <a:gd name="connsiteY172" fmla="*/ 328993 h 1129093"/>
                <a:gd name="connsiteX173" fmla="*/ 135508 w 868933"/>
                <a:gd name="connsiteY173" fmla="*/ 319468 h 1129093"/>
                <a:gd name="connsiteX174" fmla="*/ 142652 w 868933"/>
                <a:gd name="connsiteY174" fmla="*/ 314705 h 1129093"/>
                <a:gd name="connsiteX175" fmla="*/ 149796 w 868933"/>
                <a:gd name="connsiteY175" fmla="*/ 309943 h 1129093"/>
                <a:gd name="connsiteX176" fmla="*/ 154558 w 868933"/>
                <a:gd name="connsiteY176" fmla="*/ 293274 h 1129093"/>
                <a:gd name="connsiteX177" fmla="*/ 159321 w 868933"/>
                <a:gd name="connsiteY177" fmla="*/ 283749 h 1129093"/>
                <a:gd name="connsiteX178" fmla="*/ 164083 w 868933"/>
                <a:gd name="connsiteY178" fmla="*/ 269461 h 1129093"/>
                <a:gd name="connsiteX179" fmla="*/ 166465 w 868933"/>
                <a:gd name="connsiteY179" fmla="*/ 262318 h 1129093"/>
                <a:gd name="connsiteX180" fmla="*/ 171227 w 868933"/>
                <a:gd name="connsiteY180" fmla="*/ 245649 h 1129093"/>
                <a:gd name="connsiteX181" fmla="*/ 175990 w 868933"/>
                <a:gd name="connsiteY181" fmla="*/ 236124 h 1129093"/>
                <a:gd name="connsiteX182" fmla="*/ 180752 w 868933"/>
                <a:gd name="connsiteY182" fmla="*/ 219455 h 1129093"/>
                <a:gd name="connsiteX183" fmla="*/ 183133 w 868933"/>
                <a:gd name="connsiteY183" fmla="*/ 209930 h 1129093"/>
                <a:gd name="connsiteX184" fmla="*/ 190277 w 868933"/>
                <a:gd name="connsiteY184" fmla="*/ 195643 h 1129093"/>
                <a:gd name="connsiteX185" fmla="*/ 195040 w 868933"/>
                <a:gd name="connsiteY185" fmla="*/ 181355 h 1129093"/>
                <a:gd name="connsiteX186" fmla="*/ 197421 w 868933"/>
                <a:gd name="connsiteY186" fmla="*/ 152780 h 1129093"/>
                <a:gd name="connsiteX187" fmla="*/ 228377 w 868933"/>
                <a:gd name="connsiteY187" fmla="*/ 124205 h 1129093"/>
                <a:gd name="connsiteX188" fmla="*/ 237902 w 868933"/>
                <a:gd name="connsiteY188" fmla="*/ 117061 h 1129093"/>
                <a:gd name="connsiteX189" fmla="*/ 252190 w 868933"/>
                <a:gd name="connsiteY189" fmla="*/ 105155 h 1129093"/>
                <a:gd name="connsiteX190" fmla="*/ 254571 w 868933"/>
                <a:gd name="connsiteY190" fmla="*/ 98011 h 1129093"/>
                <a:gd name="connsiteX191" fmla="*/ 256952 w 868933"/>
                <a:gd name="connsiteY191" fmla="*/ 55149 h 1129093"/>
                <a:gd name="connsiteX192" fmla="*/ 264096 w 868933"/>
                <a:gd name="connsiteY192" fmla="*/ 52768 h 1129093"/>
                <a:gd name="connsiteX193" fmla="*/ 304577 w 868933"/>
                <a:gd name="connsiteY193" fmla="*/ 50386 h 1129093"/>
                <a:gd name="connsiteX194" fmla="*/ 318865 w 868933"/>
                <a:gd name="connsiteY194" fmla="*/ 40861 h 1129093"/>
                <a:gd name="connsiteX195" fmla="*/ 328390 w 868933"/>
                <a:gd name="connsiteY195" fmla="*/ 19430 h 1129093"/>
                <a:gd name="connsiteX196" fmla="*/ 337915 w 868933"/>
                <a:gd name="connsiteY196" fmla="*/ 17049 h 1129093"/>
                <a:gd name="connsiteX197" fmla="*/ 368871 w 868933"/>
                <a:gd name="connsiteY197" fmla="*/ 19430 h 1129093"/>
                <a:gd name="connsiteX198" fmla="*/ 383158 w 868933"/>
                <a:gd name="connsiteY198" fmla="*/ 28955 h 1129093"/>
                <a:gd name="connsiteX199" fmla="*/ 397446 w 868933"/>
                <a:gd name="connsiteY199" fmla="*/ 38480 h 1129093"/>
                <a:gd name="connsiteX200" fmla="*/ 404590 w 868933"/>
                <a:gd name="connsiteY200" fmla="*/ 43243 h 1129093"/>
                <a:gd name="connsiteX201" fmla="*/ 411733 w 868933"/>
                <a:gd name="connsiteY201" fmla="*/ 45624 h 1129093"/>
                <a:gd name="connsiteX202" fmla="*/ 456977 w 868933"/>
                <a:gd name="connsiteY202" fmla="*/ 19430 h 112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</a:cxnLst>
              <a:rect l="l" t="t" r="r" b="b"/>
              <a:pathLst>
                <a:path w="868933" h="1129093">
                  <a:moveTo>
                    <a:pt x="456977" y="19430"/>
                  </a:moveTo>
                  <a:cubicBezTo>
                    <a:pt x="473249" y="13874"/>
                    <a:pt x="491914" y="14780"/>
                    <a:pt x="509365" y="12286"/>
                  </a:cubicBezTo>
                  <a:cubicBezTo>
                    <a:pt x="511746" y="11492"/>
                    <a:pt x="514095" y="10594"/>
                    <a:pt x="516508" y="9905"/>
                  </a:cubicBezTo>
                  <a:cubicBezTo>
                    <a:pt x="539861" y="3233"/>
                    <a:pt x="535140" y="8391"/>
                    <a:pt x="576040" y="12286"/>
                  </a:cubicBezTo>
                  <a:cubicBezTo>
                    <a:pt x="594504" y="24595"/>
                    <a:pt x="584898" y="20001"/>
                    <a:pt x="604615" y="26574"/>
                  </a:cubicBezTo>
                  <a:lnTo>
                    <a:pt x="611758" y="28955"/>
                  </a:lnTo>
                  <a:lnTo>
                    <a:pt x="618902" y="31336"/>
                  </a:lnTo>
                  <a:cubicBezTo>
                    <a:pt x="621283" y="32924"/>
                    <a:pt x="623486" y="34819"/>
                    <a:pt x="626046" y="36099"/>
                  </a:cubicBezTo>
                  <a:cubicBezTo>
                    <a:pt x="628291" y="37222"/>
                    <a:pt x="630996" y="37261"/>
                    <a:pt x="633190" y="38480"/>
                  </a:cubicBezTo>
                  <a:cubicBezTo>
                    <a:pt x="657754" y="52126"/>
                    <a:pt x="638456" y="44998"/>
                    <a:pt x="654621" y="50386"/>
                  </a:cubicBezTo>
                  <a:cubicBezTo>
                    <a:pt x="662558" y="49592"/>
                    <a:pt x="670472" y="48503"/>
                    <a:pt x="678433" y="48005"/>
                  </a:cubicBezTo>
                  <a:cubicBezTo>
                    <a:pt x="695880" y="46915"/>
                    <a:pt x="713708" y="49189"/>
                    <a:pt x="730821" y="45624"/>
                  </a:cubicBezTo>
                  <a:cubicBezTo>
                    <a:pt x="734296" y="44900"/>
                    <a:pt x="734265" y="39395"/>
                    <a:pt x="735583" y="36099"/>
                  </a:cubicBezTo>
                  <a:cubicBezTo>
                    <a:pt x="737447" y="31438"/>
                    <a:pt x="736796" y="25361"/>
                    <a:pt x="740346" y="21811"/>
                  </a:cubicBezTo>
                  <a:cubicBezTo>
                    <a:pt x="745609" y="16548"/>
                    <a:pt x="748006" y="13219"/>
                    <a:pt x="754633" y="9905"/>
                  </a:cubicBezTo>
                  <a:cubicBezTo>
                    <a:pt x="756878" y="8782"/>
                    <a:pt x="759396" y="8318"/>
                    <a:pt x="761777" y="7524"/>
                  </a:cubicBezTo>
                  <a:cubicBezTo>
                    <a:pt x="764158" y="5936"/>
                    <a:pt x="766361" y="4041"/>
                    <a:pt x="768921" y="2761"/>
                  </a:cubicBezTo>
                  <a:cubicBezTo>
                    <a:pt x="780020" y="-2789"/>
                    <a:pt x="788801" y="1538"/>
                    <a:pt x="802258" y="2761"/>
                  </a:cubicBezTo>
                  <a:cubicBezTo>
                    <a:pt x="805433" y="7524"/>
                    <a:pt x="812003" y="11329"/>
                    <a:pt x="811783" y="17049"/>
                  </a:cubicBezTo>
                  <a:cubicBezTo>
                    <a:pt x="810989" y="37686"/>
                    <a:pt x="811527" y="58418"/>
                    <a:pt x="809402" y="78961"/>
                  </a:cubicBezTo>
                  <a:cubicBezTo>
                    <a:pt x="809108" y="81808"/>
                    <a:pt x="806875" y="84317"/>
                    <a:pt x="804640" y="86105"/>
                  </a:cubicBezTo>
                  <a:cubicBezTo>
                    <a:pt x="802680" y="87673"/>
                    <a:pt x="799877" y="87692"/>
                    <a:pt x="797496" y="88486"/>
                  </a:cubicBezTo>
                  <a:cubicBezTo>
                    <a:pt x="795908" y="90867"/>
                    <a:pt x="793738" y="92950"/>
                    <a:pt x="792733" y="95630"/>
                  </a:cubicBezTo>
                  <a:cubicBezTo>
                    <a:pt x="791312" y="99420"/>
                    <a:pt x="791334" y="103610"/>
                    <a:pt x="790352" y="107536"/>
                  </a:cubicBezTo>
                  <a:cubicBezTo>
                    <a:pt x="789743" y="109971"/>
                    <a:pt x="788765" y="112299"/>
                    <a:pt x="787971" y="114680"/>
                  </a:cubicBezTo>
                  <a:cubicBezTo>
                    <a:pt x="787177" y="124205"/>
                    <a:pt x="786271" y="133721"/>
                    <a:pt x="785590" y="143255"/>
                  </a:cubicBezTo>
                  <a:cubicBezTo>
                    <a:pt x="784683" y="155947"/>
                    <a:pt x="784474" y="168693"/>
                    <a:pt x="783208" y="181355"/>
                  </a:cubicBezTo>
                  <a:cubicBezTo>
                    <a:pt x="782882" y="184611"/>
                    <a:pt x="781469" y="187671"/>
                    <a:pt x="780827" y="190880"/>
                  </a:cubicBezTo>
                  <a:cubicBezTo>
                    <a:pt x="779880" y="195615"/>
                    <a:pt x="779393" y="200433"/>
                    <a:pt x="778446" y="205168"/>
                  </a:cubicBezTo>
                  <a:cubicBezTo>
                    <a:pt x="775353" y="220637"/>
                    <a:pt x="777368" y="209054"/>
                    <a:pt x="771302" y="224218"/>
                  </a:cubicBezTo>
                  <a:cubicBezTo>
                    <a:pt x="769438" y="228879"/>
                    <a:pt x="768127" y="233743"/>
                    <a:pt x="766540" y="238505"/>
                  </a:cubicBezTo>
                  <a:lnTo>
                    <a:pt x="764158" y="245649"/>
                  </a:lnTo>
                  <a:lnTo>
                    <a:pt x="761777" y="252793"/>
                  </a:lnTo>
                  <a:cubicBezTo>
                    <a:pt x="760872" y="267274"/>
                    <a:pt x="760031" y="293357"/>
                    <a:pt x="757015" y="309943"/>
                  </a:cubicBezTo>
                  <a:cubicBezTo>
                    <a:pt x="756566" y="312412"/>
                    <a:pt x="755242" y="314651"/>
                    <a:pt x="754633" y="317086"/>
                  </a:cubicBezTo>
                  <a:cubicBezTo>
                    <a:pt x="753673" y="320926"/>
                    <a:pt x="752346" y="331682"/>
                    <a:pt x="749871" y="336136"/>
                  </a:cubicBezTo>
                  <a:cubicBezTo>
                    <a:pt x="747091" y="341140"/>
                    <a:pt x="742156" y="344994"/>
                    <a:pt x="740346" y="350424"/>
                  </a:cubicBezTo>
                  <a:cubicBezTo>
                    <a:pt x="737060" y="360283"/>
                    <a:pt x="739358" y="355480"/>
                    <a:pt x="733202" y="364711"/>
                  </a:cubicBezTo>
                  <a:cubicBezTo>
                    <a:pt x="732408" y="367092"/>
                    <a:pt x="732040" y="369661"/>
                    <a:pt x="730821" y="371855"/>
                  </a:cubicBezTo>
                  <a:cubicBezTo>
                    <a:pt x="728041" y="376859"/>
                    <a:pt x="723106" y="380713"/>
                    <a:pt x="721296" y="386143"/>
                  </a:cubicBezTo>
                  <a:lnTo>
                    <a:pt x="716533" y="400430"/>
                  </a:lnTo>
                  <a:cubicBezTo>
                    <a:pt x="715739" y="402811"/>
                    <a:pt x="714761" y="405139"/>
                    <a:pt x="714152" y="407574"/>
                  </a:cubicBezTo>
                  <a:cubicBezTo>
                    <a:pt x="708696" y="429401"/>
                    <a:pt x="713021" y="421178"/>
                    <a:pt x="704627" y="433768"/>
                  </a:cubicBezTo>
                  <a:cubicBezTo>
                    <a:pt x="703040" y="440118"/>
                    <a:pt x="699321" y="446295"/>
                    <a:pt x="699865" y="452818"/>
                  </a:cubicBezTo>
                  <a:cubicBezTo>
                    <a:pt x="700349" y="458622"/>
                    <a:pt x="701317" y="483371"/>
                    <a:pt x="704627" y="493299"/>
                  </a:cubicBezTo>
                  <a:cubicBezTo>
                    <a:pt x="705750" y="496667"/>
                    <a:pt x="707564" y="499780"/>
                    <a:pt x="709390" y="502824"/>
                  </a:cubicBezTo>
                  <a:cubicBezTo>
                    <a:pt x="712335" y="507732"/>
                    <a:pt x="718915" y="517111"/>
                    <a:pt x="718915" y="517111"/>
                  </a:cubicBezTo>
                  <a:cubicBezTo>
                    <a:pt x="720246" y="522435"/>
                    <a:pt x="723740" y="537447"/>
                    <a:pt x="726058" y="540924"/>
                  </a:cubicBezTo>
                  <a:lnTo>
                    <a:pt x="730821" y="548068"/>
                  </a:lnTo>
                  <a:cubicBezTo>
                    <a:pt x="736267" y="564405"/>
                    <a:pt x="729832" y="544116"/>
                    <a:pt x="735583" y="567118"/>
                  </a:cubicBezTo>
                  <a:cubicBezTo>
                    <a:pt x="736192" y="569553"/>
                    <a:pt x="737356" y="571826"/>
                    <a:pt x="737965" y="574261"/>
                  </a:cubicBezTo>
                  <a:cubicBezTo>
                    <a:pt x="738947" y="578188"/>
                    <a:pt x="739183" y="582291"/>
                    <a:pt x="740346" y="586168"/>
                  </a:cubicBezTo>
                  <a:cubicBezTo>
                    <a:pt x="741574" y="590262"/>
                    <a:pt x="743061" y="594322"/>
                    <a:pt x="745108" y="598074"/>
                  </a:cubicBezTo>
                  <a:cubicBezTo>
                    <a:pt x="747849" y="603099"/>
                    <a:pt x="752823" y="606931"/>
                    <a:pt x="754633" y="612361"/>
                  </a:cubicBezTo>
                  <a:cubicBezTo>
                    <a:pt x="755427" y="614742"/>
                    <a:pt x="755892" y="617260"/>
                    <a:pt x="757015" y="619505"/>
                  </a:cubicBezTo>
                  <a:cubicBezTo>
                    <a:pt x="760192" y="625860"/>
                    <a:pt x="772274" y="639672"/>
                    <a:pt x="776065" y="640936"/>
                  </a:cubicBezTo>
                  <a:lnTo>
                    <a:pt x="783208" y="643318"/>
                  </a:lnTo>
                  <a:cubicBezTo>
                    <a:pt x="785589" y="645699"/>
                    <a:pt x="788196" y="647874"/>
                    <a:pt x="790352" y="650461"/>
                  </a:cubicBezTo>
                  <a:cubicBezTo>
                    <a:pt x="792184" y="652660"/>
                    <a:pt x="793091" y="655581"/>
                    <a:pt x="795115" y="657605"/>
                  </a:cubicBezTo>
                  <a:cubicBezTo>
                    <a:pt x="797921" y="660411"/>
                    <a:pt x="801465" y="662368"/>
                    <a:pt x="804640" y="664749"/>
                  </a:cubicBezTo>
                  <a:cubicBezTo>
                    <a:pt x="806208" y="669455"/>
                    <a:pt x="807586" y="675679"/>
                    <a:pt x="811783" y="679036"/>
                  </a:cubicBezTo>
                  <a:cubicBezTo>
                    <a:pt x="813743" y="680604"/>
                    <a:pt x="816682" y="680295"/>
                    <a:pt x="818927" y="681418"/>
                  </a:cubicBezTo>
                  <a:cubicBezTo>
                    <a:pt x="821487" y="682698"/>
                    <a:pt x="823690" y="684593"/>
                    <a:pt x="826071" y="686180"/>
                  </a:cubicBezTo>
                  <a:cubicBezTo>
                    <a:pt x="837183" y="702849"/>
                    <a:pt x="830833" y="697293"/>
                    <a:pt x="842740" y="705230"/>
                  </a:cubicBezTo>
                  <a:cubicBezTo>
                    <a:pt x="843534" y="707611"/>
                    <a:pt x="843999" y="710129"/>
                    <a:pt x="845121" y="712374"/>
                  </a:cubicBezTo>
                  <a:cubicBezTo>
                    <a:pt x="846401" y="714934"/>
                    <a:pt x="848905" y="716828"/>
                    <a:pt x="849883" y="719518"/>
                  </a:cubicBezTo>
                  <a:cubicBezTo>
                    <a:pt x="852120" y="725669"/>
                    <a:pt x="852576" y="732358"/>
                    <a:pt x="854646" y="738568"/>
                  </a:cubicBezTo>
                  <a:lnTo>
                    <a:pt x="857027" y="745711"/>
                  </a:lnTo>
                  <a:cubicBezTo>
                    <a:pt x="857821" y="762380"/>
                    <a:pt x="856573" y="779273"/>
                    <a:pt x="859408" y="795718"/>
                  </a:cubicBezTo>
                  <a:cubicBezTo>
                    <a:pt x="860614" y="802714"/>
                    <a:pt x="868933" y="814768"/>
                    <a:pt x="868933" y="814768"/>
                  </a:cubicBezTo>
                  <a:cubicBezTo>
                    <a:pt x="868645" y="816496"/>
                    <a:pt x="866776" y="832292"/>
                    <a:pt x="864171" y="836199"/>
                  </a:cubicBezTo>
                  <a:cubicBezTo>
                    <a:pt x="862303" y="839001"/>
                    <a:pt x="859408" y="840962"/>
                    <a:pt x="857027" y="843343"/>
                  </a:cubicBezTo>
                  <a:cubicBezTo>
                    <a:pt x="855440" y="846518"/>
                    <a:pt x="853663" y="849605"/>
                    <a:pt x="852265" y="852868"/>
                  </a:cubicBezTo>
                  <a:cubicBezTo>
                    <a:pt x="851276" y="855175"/>
                    <a:pt x="850872" y="857704"/>
                    <a:pt x="849883" y="860011"/>
                  </a:cubicBezTo>
                  <a:cubicBezTo>
                    <a:pt x="848485" y="863274"/>
                    <a:pt x="846708" y="866361"/>
                    <a:pt x="845121" y="869536"/>
                  </a:cubicBezTo>
                  <a:cubicBezTo>
                    <a:pt x="844474" y="873419"/>
                    <a:pt x="843151" y="885941"/>
                    <a:pt x="840358" y="890968"/>
                  </a:cubicBezTo>
                  <a:cubicBezTo>
                    <a:pt x="836172" y="898502"/>
                    <a:pt x="829038" y="907648"/>
                    <a:pt x="823690" y="914780"/>
                  </a:cubicBezTo>
                  <a:cubicBezTo>
                    <a:pt x="818022" y="931783"/>
                    <a:pt x="821712" y="924891"/>
                    <a:pt x="814165" y="936211"/>
                  </a:cubicBezTo>
                  <a:cubicBezTo>
                    <a:pt x="814010" y="936830"/>
                    <a:pt x="810643" y="951329"/>
                    <a:pt x="809402" y="952880"/>
                  </a:cubicBezTo>
                  <a:cubicBezTo>
                    <a:pt x="807614" y="955115"/>
                    <a:pt x="804873" y="956481"/>
                    <a:pt x="802258" y="957643"/>
                  </a:cubicBezTo>
                  <a:cubicBezTo>
                    <a:pt x="797671" y="959682"/>
                    <a:pt x="787971" y="962405"/>
                    <a:pt x="787971" y="962405"/>
                  </a:cubicBezTo>
                  <a:cubicBezTo>
                    <a:pt x="768919" y="975107"/>
                    <a:pt x="791940" y="958436"/>
                    <a:pt x="776065" y="974311"/>
                  </a:cubicBezTo>
                  <a:cubicBezTo>
                    <a:pt x="774041" y="976335"/>
                    <a:pt x="771302" y="977486"/>
                    <a:pt x="768921" y="979074"/>
                  </a:cubicBezTo>
                  <a:cubicBezTo>
                    <a:pt x="757808" y="995742"/>
                    <a:pt x="764158" y="990186"/>
                    <a:pt x="752252" y="998124"/>
                  </a:cubicBezTo>
                  <a:cubicBezTo>
                    <a:pt x="741084" y="1014878"/>
                    <a:pt x="753936" y="993634"/>
                    <a:pt x="745108" y="1017174"/>
                  </a:cubicBezTo>
                  <a:cubicBezTo>
                    <a:pt x="744103" y="1019854"/>
                    <a:pt x="741508" y="1021703"/>
                    <a:pt x="740346" y="1024318"/>
                  </a:cubicBezTo>
                  <a:cubicBezTo>
                    <a:pt x="738307" y="1028905"/>
                    <a:pt x="737171" y="1033843"/>
                    <a:pt x="735583" y="1038605"/>
                  </a:cubicBezTo>
                  <a:cubicBezTo>
                    <a:pt x="734789" y="1040986"/>
                    <a:pt x="734594" y="1043660"/>
                    <a:pt x="733202" y="1045749"/>
                  </a:cubicBezTo>
                  <a:cubicBezTo>
                    <a:pt x="731615" y="1048130"/>
                    <a:pt x="729602" y="1050278"/>
                    <a:pt x="728440" y="1052893"/>
                  </a:cubicBezTo>
                  <a:cubicBezTo>
                    <a:pt x="726401" y="1057480"/>
                    <a:pt x="725265" y="1062418"/>
                    <a:pt x="723677" y="1067180"/>
                  </a:cubicBezTo>
                  <a:cubicBezTo>
                    <a:pt x="722883" y="1069561"/>
                    <a:pt x="722688" y="1072236"/>
                    <a:pt x="721296" y="1074324"/>
                  </a:cubicBezTo>
                  <a:cubicBezTo>
                    <a:pt x="719708" y="1076705"/>
                    <a:pt x="718365" y="1079269"/>
                    <a:pt x="716533" y="1081468"/>
                  </a:cubicBezTo>
                  <a:cubicBezTo>
                    <a:pt x="714377" y="1084055"/>
                    <a:pt x="711977" y="1086455"/>
                    <a:pt x="709390" y="1088611"/>
                  </a:cubicBezTo>
                  <a:cubicBezTo>
                    <a:pt x="707191" y="1090443"/>
                    <a:pt x="704627" y="1091786"/>
                    <a:pt x="702246" y="1093374"/>
                  </a:cubicBezTo>
                  <a:cubicBezTo>
                    <a:pt x="701452" y="1095755"/>
                    <a:pt x="701084" y="1098324"/>
                    <a:pt x="699865" y="1100518"/>
                  </a:cubicBezTo>
                  <a:cubicBezTo>
                    <a:pt x="697085" y="1105521"/>
                    <a:pt x="690340" y="1114805"/>
                    <a:pt x="690340" y="1114805"/>
                  </a:cubicBezTo>
                  <a:cubicBezTo>
                    <a:pt x="684784" y="1114011"/>
                    <a:pt x="678406" y="1115437"/>
                    <a:pt x="673671" y="1112424"/>
                  </a:cubicBezTo>
                  <a:cubicBezTo>
                    <a:pt x="668842" y="1109351"/>
                    <a:pt x="669576" y="1099946"/>
                    <a:pt x="664146" y="1098136"/>
                  </a:cubicBezTo>
                  <a:cubicBezTo>
                    <a:pt x="661765" y="1097342"/>
                    <a:pt x="659196" y="1096974"/>
                    <a:pt x="657002" y="1095755"/>
                  </a:cubicBezTo>
                  <a:cubicBezTo>
                    <a:pt x="651999" y="1092975"/>
                    <a:pt x="642715" y="1086230"/>
                    <a:pt x="642715" y="1086230"/>
                  </a:cubicBezTo>
                  <a:cubicBezTo>
                    <a:pt x="641127" y="1083849"/>
                    <a:pt x="639232" y="1081646"/>
                    <a:pt x="637952" y="1079086"/>
                  </a:cubicBezTo>
                  <a:cubicBezTo>
                    <a:pt x="632171" y="1067525"/>
                    <a:pt x="633962" y="1041631"/>
                    <a:pt x="633190" y="1036224"/>
                  </a:cubicBezTo>
                  <a:cubicBezTo>
                    <a:pt x="632480" y="1031254"/>
                    <a:pt x="628427" y="1021936"/>
                    <a:pt x="628427" y="1021936"/>
                  </a:cubicBezTo>
                  <a:cubicBezTo>
                    <a:pt x="627895" y="1015556"/>
                    <a:pt x="628528" y="995944"/>
                    <a:pt x="623665" y="986218"/>
                  </a:cubicBezTo>
                  <a:cubicBezTo>
                    <a:pt x="622385" y="983658"/>
                    <a:pt x="621137" y="980862"/>
                    <a:pt x="618902" y="979074"/>
                  </a:cubicBezTo>
                  <a:cubicBezTo>
                    <a:pt x="616942" y="977506"/>
                    <a:pt x="614139" y="977487"/>
                    <a:pt x="611758" y="976693"/>
                  </a:cubicBezTo>
                  <a:cubicBezTo>
                    <a:pt x="609377" y="975105"/>
                    <a:pt x="607230" y="973092"/>
                    <a:pt x="604615" y="971930"/>
                  </a:cubicBezTo>
                  <a:cubicBezTo>
                    <a:pt x="600027" y="969891"/>
                    <a:pt x="595090" y="968756"/>
                    <a:pt x="590327" y="967168"/>
                  </a:cubicBezTo>
                  <a:cubicBezTo>
                    <a:pt x="587946" y="966374"/>
                    <a:pt x="585678" y="965063"/>
                    <a:pt x="583183" y="964786"/>
                  </a:cubicBezTo>
                  <a:lnTo>
                    <a:pt x="561752" y="962405"/>
                  </a:lnTo>
                  <a:cubicBezTo>
                    <a:pt x="554725" y="957721"/>
                    <a:pt x="553196" y="957377"/>
                    <a:pt x="547465" y="950499"/>
                  </a:cubicBezTo>
                  <a:cubicBezTo>
                    <a:pt x="545633" y="948300"/>
                    <a:pt x="545083" y="944943"/>
                    <a:pt x="542702" y="943355"/>
                  </a:cubicBezTo>
                  <a:cubicBezTo>
                    <a:pt x="539979" y="941540"/>
                    <a:pt x="536324" y="941873"/>
                    <a:pt x="533177" y="940974"/>
                  </a:cubicBezTo>
                  <a:cubicBezTo>
                    <a:pt x="530763" y="940284"/>
                    <a:pt x="528414" y="939387"/>
                    <a:pt x="526033" y="938593"/>
                  </a:cubicBezTo>
                  <a:cubicBezTo>
                    <a:pt x="505396" y="939387"/>
                    <a:pt x="484728" y="939600"/>
                    <a:pt x="464121" y="940974"/>
                  </a:cubicBezTo>
                  <a:cubicBezTo>
                    <a:pt x="460856" y="941192"/>
                    <a:pt x="457438" y="941731"/>
                    <a:pt x="454596" y="943355"/>
                  </a:cubicBezTo>
                  <a:cubicBezTo>
                    <a:pt x="437341" y="953215"/>
                    <a:pt x="460560" y="950894"/>
                    <a:pt x="433165" y="960024"/>
                  </a:cubicBezTo>
                  <a:cubicBezTo>
                    <a:pt x="430784" y="960818"/>
                    <a:pt x="428482" y="961913"/>
                    <a:pt x="426021" y="962405"/>
                  </a:cubicBezTo>
                  <a:cubicBezTo>
                    <a:pt x="416552" y="964299"/>
                    <a:pt x="397446" y="967168"/>
                    <a:pt x="397446" y="967168"/>
                  </a:cubicBezTo>
                  <a:cubicBezTo>
                    <a:pt x="392683" y="971930"/>
                    <a:pt x="385288" y="975065"/>
                    <a:pt x="383158" y="981455"/>
                  </a:cubicBezTo>
                  <a:cubicBezTo>
                    <a:pt x="381571" y="986218"/>
                    <a:pt x="382573" y="992959"/>
                    <a:pt x="378396" y="995743"/>
                  </a:cubicBezTo>
                  <a:cubicBezTo>
                    <a:pt x="373172" y="999225"/>
                    <a:pt x="367766" y="1003255"/>
                    <a:pt x="361727" y="1005268"/>
                  </a:cubicBezTo>
                  <a:cubicBezTo>
                    <a:pt x="357887" y="1006548"/>
                    <a:pt x="353862" y="1007418"/>
                    <a:pt x="349821" y="1007649"/>
                  </a:cubicBezTo>
                  <a:cubicBezTo>
                    <a:pt x="326034" y="1009008"/>
                    <a:pt x="302196" y="1009236"/>
                    <a:pt x="278383" y="1010030"/>
                  </a:cubicBezTo>
                  <a:cubicBezTo>
                    <a:pt x="261381" y="1015698"/>
                    <a:pt x="268273" y="1012009"/>
                    <a:pt x="256952" y="1019555"/>
                  </a:cubicBezTo>
                  <a:cubicBezTo>
                    <a:pt x="253988" y="1024002"/>
                    <a:pt x="249900" y="1031146"/>
                    <a:pt x="245046" y="1033843"/>
                  </a:cubicBezTo>
                  <a:cubicBezTo>
                    <a:pt x="240657" y="1036281"/>
                    <a:pt x="235521" y="1037018"/>
                    <a:pt x="230758" y="1038605"/>
                  </a:cubicBezTo>
                  <a:lnTo>
                    <a:pt x="223615" y="1040986"/>
                  </a:lnTo>
                  <a:lnTo>
                    <a:pt x="202183" y="1048130"/>
                  </a:lnTo>
                  <a:cubicBezTo>
                    <a:pt x="199802" y="1048924"/>
                    <a:pt x="197545" y="1050364"/>
                    <a:pt x="195040" y="1050511"/>
                  </a:cubicBezTo>
                  <a:lnTo>
                    <a:pt x="154558" y="1052893"/>
                  </a:lnTo>
                  <a:cubicBezTo>
                    <a:pt x="149796" y="1053687"/>
                    <a:pt x="144955" y="1054103"/>
                    <a:pt x="140271" y="1055274"/>
                  </a:cubicBezTo>
                  <a:cubicBezTo>
                    <a:pt x="135401" y="1056491"/>
                    <a:pt x="125983" y="1060036"/>
                    <a:pt x="125983" y="1060036"/>
                  </a:cubicBezTo>
                  <a:cubicBezTo>
                    <a:pt x="123602" y="1061624"/>
                    <a:pt x="120357" y="1062372"/>
                    <a:pt x="118840" y="1064799"/>
                  </a:cubicBezTo>
                  <a:cubicBezTo>
                    <a:pt x="116179" y="1069056"/>
                    <a:pt x="118567" y="1076841"/>
                    <a:pt x="114077" y="1079086"/>
                  </a:cubicBezTo>
                  <a:cubicBezTo>
                    <a:pt x="110902" y="1080674"/>
                    <a:pt x="107324" y="1081631"/>
                    <a:pt x="104552" y="1083849"/>
                  </a:cubicBezTo>
                  <a:cubicBezTo>
                    <a:pt x="99293" y="1088056"/>
                    <a:pt x="90265" y="1098136"/>
                    <a:pt x="90265" y="1098136"/>
                  </a:cubicBezTo>
                  <a:cubicBezTo>
                    <a:pt x="83912" y="1117188"/>
                    <a:pt x="93441" y="1094960"/>
                    <a:pt x="80740" y="1107661"/>
                  </a:cubicBezTo>
                  <a:cubicBezTo>
                    <a:pt x="78965" y="1109436"/>
                    <a:pt x="79750" y="1112716"/>
                    <a:pt x="78358" y="1114805"/>
                  </a:cubicBezTo>
                  <a:cubicBezTo>
                    <a:pt x="76490" y="1117607"/>
                    <a:pt x="74017" y="1120081"/>
                    <a:pt x="71215" y="1121949"/>
                  </a:cubicBezTo>
                  <a:cubicBezTo>
                    <a:pt x="69126" y="1123341"/>
                    <a:pt x="66485" y="1123640"/>
                    <a:pt x="64071" y="1124330"/>
                  </a:cubicBezTo>
                  <a:cubicBezTo>
                    <a:pt x="43166" y="1130302"/>
                    <a:pt x="64511" y="1123388"/>
                    <a:pt x="47402" y="1129093"/>
                  </a:cubicBezTo>
                  <a:cubicBezTo>
                    <a:pt x="32321" y="1127505"/>
                    <a:pt x="15414" y="1131695"/>
                    <a:pt x="2158" y="1124330"/>
                  </a:cubicBezTo>
                  <a:cubicBezTo>
                    <a:pt x="-3436" y="1121222"/>
                    <a:pt x="3488" y="1111592"/>
                    <a:pt x="4540" y="1105280"/>
                  </a:cubicBezTo>
                  <a:cubicBezTo>
                    <a:pt x="8498" y="1081534"/>
                    <a:pt x="5334" y="1113203"/>
                    <a:pt x="11683" y="1081468"/>
                  </a:cubicBezTo>
                  <a:lnTo>
                    <a:pt x="14065" y="1069561"/>
                  </a:lnTo>
                  <a:cubicBezTo>
                    <a:pt x="14859" y="1059242"/>
                    <a:pt x="13936" y="1048645"/>
                    <a:pt x="16446" y="1038605"/>
                  </a:cubicBezTo>
                  <a:cubicBezTo>
                    <a:pt x="18390" y="1030828"/>
                    <a:pt x="33437" y="1028179"/>
                    <a:pt x="37877" y="1026699"/>
                  </a:cubicBezTo>
                  <a:lnTo>
                    <a:pt x="45021" y="1024318"/>
                  </a:lnTo>
                  <a:cubicBezTo>
                    <a:pt x="55552" y="992720"/>
                    <a:pt x="41463" y="1037251"/>
                    <a:pt x="49783" y="945736"/>
                  </a:cubicBezTo>
                  <a:cubicBezTo>
                    <a:pt x="50456" y="938333"/>
                    <a:pt x="56640" y="937895"/>
                    <a:pt x="61690" y="936211"/>
                  </a:cubicBezTo>
                  <a:cubicBezTo>
                    <a:pt x="67352" y="919226"/>
                    <a:pt x="59323" y="939763"/>
                    <a:pt x="71215" y="921924"/>
                  </a:cubicBezTo>
                  <a:cubicBezTo>
                    <a:pt x="72607" y="919835"/>
                    <a:pt x="72607" y="917087"/>
                    <a:pt x="73596" y="914780"/>
                  </a:cubicBezTo>
                  <a:cubicBezTo>
                    <a:pt x="74994" y="911517"/>
                    <a:pt x="77040" y="908551"/>
                    <a:pt x="78358" y="905255"/>
                  </a:cubicBezTo>
                  <a:cubicBezTo>
                    <a:pt x="80222" y="900594"/>
                    <a:pt x="81533" y="895730"/>
                    <a:pt x="83121" y="890968"/>
                  </a:cubicBezTo>
                  <a:lnTo>
                    <a:pt x="85502" y="883824"/>
                  </a:lnTo>
                  <a:cubicBezTo>
                    <a:pt x="84708" y="871124"/>
                    <a:pt x="84061" y="858414"/>
                    <a:pt x="83121" y="845724"/>
                  </a:cubicBezTo>
                  <a:cubicBezTo>
                    <a:pt x="82473" y="836981"/>
                    <a:pt x="80740" y="828297"/>
                    <a:pt x="80740" y="819530"/>
                  </a:cubicBezTo>
                  <a:cubicBezTo>
                    <a:pt x="80740" y="794118"/>
                    <a:pt x="81712" y="768703"/>
                    <a:pt x="83121" y="743330"/>
                  </a:cubicBezTo>
                  <a:cubicBezTo>
                    <a:pt x="83147" y="742871"/>
                    <a:pt x="86741" y="728089"/>
                    <a:pt x="87883" y="726661"/>
                  </a:cubicBezTo>
                  <a:cubicBezTo>
                    <a:pt x="89671" y="724426"/>
                    <a:pt x="92646" y="723486"/>
                    <a:pt x="95027" y="721899"/>
                  </a:cubicBezTo>
                  <a:cubicBezTo>
                    <a:pt x="101010" y="703946"/>
                    <a:pt x="92940" y="726072"/>
                    <a:pt x="102171" y="707611"/>
                  </a:cubicBezTo>
                  <a:cubicBezTo>
                    <a:pt x="112031" y="687893"/>
                    <a:pt x="95664" y="713800"/>
                    <a:pt x="109315" y="693324"/>
                  </a:cubicBezTo>
                  <a:cubicBezTo>
                    <a:pt x="108521" y="680624"/>
                    <a:pt x="108821" y="667808"/>
                    <a:pt x="106933" y="655224"/>
                  </a:cubicBezTo>
                  <a:cubicBezTo>
                    <a:pt x="106406" y="651714"/>
                    <a:pt x="103569" y="648962"/>
                    <a:pt x="102171" y="645699"/>
                  </a:cubicBezTo>
                  <a:cubicBezTo>
                    <a:pt x="101182" y="643392"/>
                    <a:pt x="100584" y="640936"/>
                    <a:pt x="99790" y="638555"/>
                  </a:cubicBezTo>
                  <a:cubicBezTo>
                    <a:pt x="98996" y="577436"/>
                    <a:pt x="99699" y="516280"/>
                    <a:pt x="97408" y="455199"/>
                  </a:cubicBezTo>
                  <a:cubicBezTo>
                    <a:pt x="97264" y="451366"/>
                    <a:pt x="87037" y="442885"/>
                    <a:pt x="85502" y="440911"/>
                  </a:cubicBezTo>
                  <a:cubicBezTo>
                    <a:pt x="81988" y="436393"/>
                    <a:pt x="75977" y="426624"/>
                    <a:pt x="75977" y="426624"/>
                  </a:cubicBezTo>
                  <a:cubicBezTo>
                    <a:pt x="76771" y="412336"/>
                    <a:pt x="77001" y="398006"/>
                    <a:pt x="78358" y="383761"/>
                  </a:cubicBezTo>
                  <a:cubicBezTo>
                    <a:pt x="79056" y="376430"/>
                    <a:pt x="87317" y="366752"/>
                    <a:pt x="90265" y="362330"/>
                  </a:cubicBezTo>
                  <a:cubicBezTo>
                    <a:pt x="96615" y="352804"/>
                    <a:pt x="92645" y="356774"/>
                    <a:pt x="102171" y="350424"/>
                  </a:cubicBezTo>
                  <a:cubicBezTo>
                    <a:pt x="107898" y="341833"/>
                    <a:pt x="111431" y="335520"/>
                    <a:pt x="121221" y="328993"/>
                  </a:cubicBezTo>
                  <a:lnTo>
                    <a:pt x="135508" y="319468"/>
                  </a:lnTo>
                  <a:lnTo>
                    <a:pt x="142652" y="314705"/>
                  </a:lnTo>
                  <a:lnTo>
                    <a:pt x="149796" y="309943"/>
                  </a:lnTo>
                  <a:cubicBezTo>
                    <a:pt x="151004" y="305112"/>
                    <a:pt x="152509" y="298055"/>
                    <a:pt x="154558" y="293274"/>
                  </a:cubicBezTo>
                  <a:cubicBezTo>
                    <a:pt x="155956" y="290011"/>
                    <a:pt x="158003" y="287045"/>
                    <a:pt x="159321" y="283749"/>
                  </a:cubicBezTo>
                  <a:cubicBezTo>
                    <a:pt x="161185" y="279088"/>
                    <a:pt x="162495" y="274224"/>
                    <a:pt x="164083" y="269461"/>
                  </a:cubicBezTo>
                  <a:cubicBezTo>
                    <a:pt x="164877" y="267080"/>
                    <a:pt x="165856" y="264753"/>
                    <a:pt x="166465" y="262318"/>
                  </a:cubicBezTo>
                  <a:cubicBezTo>
                    <a:pt x="167673" y="257487"/>
                    <a:pt x="169178" y="250430"/>
                    <a:pt x="171227" y="245649"/>
                  </a:cubicBezTo>
                  <a:cubicBezTo>
                    <a:pt x="172625" y="242386"/>
                    <a:pt x="174402" y="239299"/>
                    <a:pt x="175990" y="236124"/>
                  </a:cubicBezTo>
                  <a:cubicBezTo>
                    <a:pt x="183433" y="206348"/>
                    <a:pt x="173920" y="243368"/>
                    <a:pt x="180752" y="219455"/>
                  </a:cubicBezTo>
                  <a:cubicBezTo>
                    <a:pt x="181651" y="216308"/>
                    <a:pt x="181918" y="212969"/>
                    <a:pt x="183133" y="209930"/>
                  </a:cubicBezTo>
                  <a:cubicBezTo>
                    <a:pt x="185111" y="204986"/>
                    <a:pt x="188229" y="200558"/>
                    <a:pt x="190277" y="195643"/>
                  </a:cubicBezTo>
                  <a:cubicBezTo>
                    <a:pt x="192208" y="191009"/>
                    <a:pt x="195040" y="181355"/>
                    <a:pt x="195040" y="181355"/>
                  </a:cubicBezTo>
                  <a:cubicBezTo>
                    <a:pt x="195834" y="171830"/>
                    <a:pt x="194863" y="161989"/>
                    <a:pt x="197421" y="152780"/>
                  </a:cubicBezTo>
                  <a:cubicBezTo>
                    <a:pt x="201707" y="137351"/>
                    <a:pt x="217111" y="132655"/>
                    <a:pt x="228377" y="124205"/>
                  </a:cubicBezTo>
                  <a:cubicBezTo>
                    <a:pt x="231552" y="121824"/>
                    <a:pt x="234889" y="119644"/>
                    <a:pt x="237902" y="117061"/>
                  </a:cubicBezTo>
                  <a:cubicBezTo>
                    <a:pt x="253944" y="103311"/>
                    <a:pt x="236401" y="115681"/>
                    <a:pt x="252190" y="105155"/>
                  </a:cubicBezTo>
                  <a:cubicBezTo>
                    <a:pt x="252984" y="102774"/>
                    <a:pt x="254333" y="100510"/>
                    <a:pt x="254571" y="98011"/>
                  </a:cubicBezTo>
                  <a:cubicBezTo>
                    <a:pt x="255928" y="83766"/>
                    <a:pt x="254004" y="69151"/>
                    <a:pt x="256952" y="55149"/>
                  </a:cubicBezTo>
                  <a:cubicBezTo>
                    <a:pt x="257469" y="52693"/>
                    <a:pt x="261598" y="53018"/>
                    <a:pt x="264096" y="52768"/>
                  </a:cubicBezTo>
                  <a:cubicBezTo>
                    <a:pt x="277546" y="51423"/>
                    <a:pt x="291083" y="51180"/>
                    <a:pt x="304577" y="50386"/>
                  </a:cubicBezTo>
                  <a:cubicBezTo>
                    <a:pt x="311290" y="48149"/>
                    <a:pt x="314811" y="48159"/>
                    <a:pt x="318865" y="40861"/>
                  </a:cubicBezTo>
                  <a:cubicBezTo>
                    <a:pt x="320800" y="37377"/>
                    <a:pt x="322970" y="23043"/>
                    <a:pt x="328390" y="19430"/>
                  </a:cubicBezTo>
                  <a:cubicBezTo>
                    <a:pt x="331113" y="17615"/>
                    <a:pt x="334740" y="17843"/>
                    <a:pt x="337915" y="17049"/>
                  </a:cubicBezTo>
                  <a:cubicBezTo>
                    <a:pt x="348234" y="17843"/>
                    <a:pt x="358863" y="16796"/>
                    <a:pt x="368871" y="19430"/>
                  </a:cubicBezTo>
                  <a:cubicBezTo>
                    <a:pt x="374406" y="20887"/>
                    <a:pt x="378396" y="25780"/>
                    <a:pt x="383158" y="28955"/>
                  </a:cubicBezTo>
                  <a:lnTo>
                    <a:pt x="397446" y="38480"/>
                  </a:lnTo>
                  <a:cubicBezTo>
                    <a:pt x="399827" y="40068"/>
                    <a:pt x="401875" y="42338"/>
                    <a:pt x="404590" y="43243"/>
                  </a:cubicBezTo>
                  <a:lnTo>
                    <a:pt x="411733" y="45624"/>
                  </a:lnTo>
                  <a:cubicBezTo>
                    <a:pt x="430625" y="42926"/>
                    <a:pt x="440705" y="24986"/>
                    <a:pt x="456977" y="1943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7" name="Forma livre 486"/>
            <p:cNvSpPr/>
            <p:nvPr/>
          </p:nvSpPr>
          <p:spPr>
            <a:xfrm>
              <a:off x="4864179" y="5068026"/>
              <a:ext cx="559889" cy="693197"/>
            </a:xfrm>
            <a:custGeom>
              <a:avLst/>
              <a:gdLst>
                <a:gd name="connsiteX0" fmla="*/ 569119 w 850106"/>
                <a:gd name="connsiteY0" fmla="*/ 52388 h 1052513"/>
                <a:gd name="connsiteX1" fmla="*/ 557212 w 850106"/>
                <a:gd name="connsiteY1" fmla="*/ 71438 h 1052513"/>
                <a:gd name="connsiteX2" fmla="*/ 554831 w 850106"/>
                <a:gd name="connsiteY2" fmla="*/ 78581 h 1052513"/>
                <a:gd name="connsiteX3" fmla="*/ 540544 w 850106"/>
                <a:gd name="connsiteY3" fmla="*/ 88106 h 1052513"/>
                <a:gd name="connsiteX4" fmla="*/ 526256 w 850106"/>
                <a:gd name="connsiteY4" fmla="*/ 109538 h 1052513"/>
                <a:gd name="connsiteX5" fmla="*/ 521494 w 850106"/>
                <a:gd name="connsiteY5" fmla="*/ 116681 h 1052513"/>
                <a:gd name="connsiteX6" fmla="*/ 514350 w 850106"/>
                <a:gd name="connsiteY6" fmla="*/ 126206 h 1052513"/>
                <a:gd name="connsiteX7" fmla="*/ 481012 w 850106"/>
                <a:gd name="connsiteY7" fmla="*/ 226219 h 1052513"/>
                <a:gd name="connsiteX8" fmla="*/ 469106 w 850106"/>
                <a:gd name="connsiteY8" fmla="*/ 261938 h 1052513"/>
                <a:gd name="connsiteX9" fmla="*/ 466725 w 850106"/>
                <a:gd name="connsiteY9" fmla="*/ 269081 h 1052513"/>
                <a:gd name="connsiteX10" fmla="*/ 464344 w 850106"/>
                <a:gd name="connsiteY10" fmla="*/ 276225 h 1052513"/>
                <a:gd name="connsiteX11" fmla="*/ 464344 w 850106"/>
                <a:gd name="connsiteY11" fmla="*/ 361950 h 1052513"/>
                <a:gd name="connsiteX12" fmla="*/ 466725 w 850106"/>
                <a:gd name="connsiteY12" fmla="*/ 369094 h 1052513"/>
                <a:gd name="connsiteX13" fmla="*/ 473869 w 850106"/>
                <a:gd name="connsiteY13" fmla="*/ 392906 h 1052513"/>
                <a:gd name="connsiteX14" fmla="*/ 478631 w 850106"/>
                <a:gd name="connsiteY14" fmla="*/ 402431 h 1052513"/>
                <a:gd name="connsiteX15" fmla="*/ 485775 w 850106"/>
                <a:gd name="connsiteY15" fmla="*/ 409575 h 1052513"/>
                <a:gd name="connsiteX16" fmla="*/ 495300 w 850106"/>
                <a:gd name="connsiteY16" fmla="*/ 423863 h 1052513"/>
                <a:gd name="connsiteX17" fmla="*/ 504825 w 850106"/>
                <a:gd name="connsiteY17" fmla="*/ 438150 h 1052513"/>
                <a:gd name="connsiteX18" fmla="*/ 514350 w 850106"/>
                <a:gd name="connsiteY18" fmla="*/ 452438 h 1052513"/>
                <a:gd name="connsiteX19" fmla="*/ 519112 w 850106"/>
                <a:gd name="connsiteY19" fmla="*/ 459581 h 1052513"/>
                <a:gd name="connsiteX20" fmla="*/ 523875 w 850106"/>
                <a:gd name="connsiteY20" fmla="*/ 469106 h 1052513"/>
                <a:gd name="connsiteX21" fmla="*/ 528637 w 850106"/>
                <a:gd name="connsiteY21" fmla="*/ 476250 h 1052513"/>
                <a:gd name="connsiteX22" fmla="*/ 531019 w 850106"/>
                <a:gd name="connsiteY22" fmla="*/ 483394 h 1052513"/>
                <a:gd name="connsiteX23" fmla="*/ 540544 w 850106"/>
                <a:gd name="connsiteY23" fmla="*/ 497681 h 1052513"/>
                <a:gd name="connsiteX24" fmla="*/ 550069 w 850106"/>
                <a:gd name="connsiteY24" fmla="*/ 511969 h 1052513"/>
                <a:gd name="connsiteX25" fmla="*/ 554831 w 850106"/>
                <a:gd name="connsiteY25" fmla="*/ 519113 h 1052513"/>
                <a:gd name="connsiteX26" fmla="*/ 561975 w 850106"/>
                <a:gd name="connsiteY26" fmla="*/ 528638 h 1052513"/>
                <a:gd name="connsiteX27" fmla="*/ 573881 w 850106"/>
                <a:gd name="connsiteY27" fmla="*/ 542925 h 1052513"/>
                <a:gd name="connsiteX28" fmla="*/ 581025 w 850106"/>
                <a:gd name="connsiteY28" fmla="*/ 545306 h 1052513"/>
                <a:gd name="connsiteX29" fmla="*/ 595312 w 850106"/>
                <a:gd name="connsiteY29" fmla="*/ 566738 h 1052513"/>
                <a:gd name="connsiteX30" fmla="*/ 600075 w 850106"/>
                <a:gd name="connsiteY30" fmla="*/ 573881 h 1052513"/>
                <a:gd name="connsiteX31" fmla="*/ 614362 w 850106"/>
                <a:gd name="connsiteY31" fmla="*/ 585788 h 1052513"/>
                <a:gd name="connsiteX32" fmla="*/ 621506 w 850106"/>
                <a:gd name="connsiteY32" fmla="*/ 590550 h 1052513"/>
                <a:gd name="connsiteX33" fmla="*/ 628650 w 850106"/>
                <a:gd name="connsiteY33" fmla="*/ 597694 h 1052513"/>
                <a:gd name="connsiteX34" fmla="*/ 638175 w 850106"/>
                <a:gd name="connsiteY34" fmla="*/ 602456 h 1052513"/>
                <a:gd name="connsiteX35" fmla="*/ 645319 w 850106"/>
                <a:gd name="connsiteY35" fmla="*/ 607219 h 1052513"/>
                <a:gd name="connsiteX36" fmla="*/ 650081 w 850106"/>
                <a:gd name="connsiteY36" fmla="*/ 614363 h 1052513"/>
                <a:gd name="connsiteX37" fmla="*/ 664369 w 850106"/>
                <a:gd name="connsiteY37" fmla="*/ 623888 h 1052513"/>
                <a:gd name="connsiteX38" fmla="*/ 669131 w 850106"/>
                <a:gd name="connsiteY38" fmla="*/ 631031 h 1052513"/>
                <a:gd name="connsiteX39" fmla="*/ 683419 w 850106"/>
                <a:gd name="connsiteY39" fmla="*/ 642938 h 1052513"/>
                <a:gd name="connsiteX40" fmla="*/ 700087 w 850106"/>
                <a:gd name="connsiteY40" fmla="*/ 650081 h 1052513"/>
                <a:gd name="connsiteX41" fmla="*/ 714375 w 850106"/>
                <a:gd name="connsiteY41" fmla="*/ 657225 h 1052513"/>
                <a:gd name="connsiteX42" fmla="*/ 740569 w 850106"/>
                <a:gd name="connsiteY42" fmla="*/ 659606 h 1052513"/>
                <a:gd name="connsiteX43" fmla="*/ 754856 w 850106"/>
                <a:gd name="connsiteY43" fmla="*/ 666750 h 1052513"/>
                <a:gd name="connsiteX44" fmla="*/ 783431 w 850106"/>
                <a:gd name="connsiteY44" fmla="*/ 681038 h 1052513"/>
                <a:gd name="connsiteX45" fmla="*/ 790575 w 850106"/>
                <a:gd name="connsiteY45" fmla="*/ 685800 h 1052513"/>
                <a:gd name="connsiteX46" fmla="*/ 804862 w 850106"/>
                <a:gd name="connsiteY46" fmla="*/ 697706 h 1052513"/>
                <a:gd name="connsiteX47" fmla="*/ 809625 w 850106"/>
                <a:gd name="connsiteY47" fmla="*/ 704850 h 1052513"/>
                <a:gd name="connsiteX48" fmla="*/ 816769 w 850106"/>
                <a:gd name="connsiteY48" fmla="*/ 709613 h 1052513"/>
                <a:gd name="connsiteX49" fmla="*/ 826294 w 850106"/>
                <a:gd name="connsiteY49" fmla="*/ 723900 h 1052513"/>
                <a:gd name="connsiteX50" fmla="*/ 838200 w 850106"/>
                <a:gd name="connsiteY50" fmla="*/ 740569 h 1052513"/>
                <a:gd name="connsiteX51" fmla="*/ 842962 w 850106"/>
                <a:gd name="connsiteY51" fmla="*/ 754856 h 1052513"/>
                <a:gd name="connsiteX52" fmla="*/ 845344 w 850106"/>
                <a:gd name="connsiteY52" fmla="*/ 762000 h 1052513"/>
                <a:gd name="connsiteX53" fmla="*/ 850106 w 850106"/>
                <a:gd name="connsiteY53" fmla="*/ 769144 h 1052513"/>
                <a:gd name="connsiteX54" fmla="*/ 847725 w 850106"/>
                <a:gd name="connsiteY54" fmla="*/ 942975 h 1052513"/>
                <a:gd name="connsiteX55" fmla="*/ 842962 w 850106"/>
                <a:gd name="connsiteY55" fmla="*/ 957263 h 1052513"/>
                <a:gd name="connsiteX56" fmla="*/ 838200 w 850106"/>
                <a:gd name="connsiteY56" fmla="*/ 964406 h 1052513"/>
                <a:gd name="connsiteX57" fmla="*/ 831056 w 850106"/>
                <a:gd name="connsiteY57" fmla="*/ 983456 h 1052513"/>
                <a:gd name="connsiteX58" fmla="*/ 819150 w 850106"/>
                <a:gd name="connsiteY58" fmla="*/ 1004888 h 1052513"/>
                <a:gd name="connsiteX59" fmla="*/ 807244 w 850106"/>
                <a:gd name="connsiteY59" fmla="*/ 1026319 h 1052513"/>
                <a:gd name="connsiteX60" fmla="*/ 802481 w 850106"/>
                <a:gd name="connsiteY60" fmla="*/ 1033463 h 1052513"/>
                <a:gd name="connsiteX61" fmla="*/ 795337 w 850106"/>
                <a:gd name="connsiteY61" fmla="*/ 1038225 h 1052513"/>
                <a:gd name="connsiteX62" fmla="*/ 792956 w 850106"/>
                <a:gd name="connsiteY62" fmla="*/ 1045369 h 1052513"/>
                <a:gd name="connsiteX63" fmla="*/ 785812 w 850106"/>
                <a:gd name="connsiteY63" fmla="*/ 1047750 h 1052513"/>
                <a:gd name="connsiteX64" fmla="*/ 778669 w 850106"/>
                <a:gd name="connsiteY64" fmla="*/ 1052513 h 1052513"/>
                <a:gd name="connsiteX65" fmla="*/ 764381 w 850106"/>
                <a:gd name="connsiteY65" fmla="*/ 1050131 h 1052513"/>
                <a:gd name="connsiteX66" fmla="*/ 754856 w 850106"/>
                <a:gd name="connsiteY66" fmla="*/ 1035844 h 1052513"/>
                <a:gd name="connsiteX67" fmla="*/ 752475 w 850106"/>
                <a:gd name="connsiteY67" fmla="*/ 1028700 h 1052513"/>
                <a:gd name="connsiteX68" fmla="*/ 733425 w 850106"/>
                <a:gd name="connsiteY68" fmla="*/ 1007269 h 1052513"/>
                <a:gd name="connsiteX69" fmla="*/ 719137 w 850106"/>
                <a:gd name="connsiteY69" fmla="*/ 997744 h 1052513"/>
                <a:gd name="connsiteX70" fmla="*/ 704850 w 850106"/>
                <a:gd name="connsiteY70" fmla="*/ 992981 h 1052513"/>
                <a:gd name="connsiteX71" fmla="*/ 697706 w 850106"/>
                <a:gd name="connsiteY71" fmla="*/ 990600 h 1052513"/>
                <a:gd name="connsiteX72" fmla="*/ 688181 w 850106"/>
                <a:gd name="connsiteY72" fmla="*/ 985838 h 1052513"/>
                <a:gd name="connsiteX73" fmla="*/ 673894 w 850106"/>
                <a:gd name="connsiteY73" fmla="*/ 981075 h 1052513"/>
                <a:gd name="connsiteX74" fmla="*/ 666750 w 850106"/>
                <a:gd name="connsiteY74" fmla="*/ 976313 h 1052513"/>
                <a:gd name="connsiteX75" fmla="*/ 640556 w 850106"/>
                <a:gd name="connsiteY75" fmla="*/ 964406 h 1052513"/>
                <a:gd name="connsiteX76" fmla="*/ 626269 w 850106"/>
                <a:gd name="connsiteY76" fmla="*/ 954881 h 1052513"/>
                <a:gd name="connsiteX77" fmla="*/ 621506 w 850106"/>
                <a:gd name="connsiteY77" fmla="*/ 947738 h 1052513"/>
                <a:gd name="connsiteX78" fmla="*/ 619125 w 850106"/>
                <a:gd name="connsiteY78" fmla="*/ 940594 h 1052513"/>
                <a:gd name="connsiteX79" fmla="*/ 611981 w 850106"/>
                <a:gd name="connsiteY79" fmla="*/ 938213 h 1052513"/>
                <a:gd name="connsiteX80" fmla="*/ 590550 w 850106"/>
                <a:gd name="connsiteY80" fmla="*/ 926306 h 1052513"/>
                <a:gd name="connsiteX81" fmla="*/ 559594 w 850106"/>
                <a:gd name="connsiteY81" fmla="*/ 923925 h 1052513"/>
                <a:gd name="connsiteX82" fmla="*/ 552450 w 850106"/>
                <a:gd name="connsiteY82" fmla="*/ 921544 h 1052513"/>
                <a:gd name="connsiteX83" fmla="*/ 538162 w 850106"/>
                <a:gd name="connsiteY83" fmla="*/ 912019 h 1052513"/>
                <a:gd name="connsiteX84" fmla="*/ 504825 w 850106"/>
                <a:gd name="connsiteY84" fmla="*/ 919163 h 1052513"/>
                <a:gd name="connsiteX85" fmla="*/ 500062 w 850106"/>
                <a:gd name="connsiteY85" fmla="*/ 933450 h 1052513"/>
                <a:gd name="connsiteX86" fmla="*/ 483394 w 850106"/>
                <a:gd name="connsiteY86" fmla="*/ 952500 h 1052513"/>
                <a:gd name="connsiteX87" fmla="*/ 419100 w 850106"/>
                <a:gd name="connsiteY87" fmla="*/ 959644 h 1052513"/>
                <a:gd name="connsiteX88" fmla="*/ 392906 w 850106"/>
                <a:gd name="connsiteY88" fmla="*/ 957263 h 1052513"/>
                <a:gd name="connsiteX89" fmla="*/ 369094 w 850106"/>
                <a:gd name="connsiteY89" fmla="*/ 947738 h 1052513"/>
                <a:gd name="connsiteX90" fmla="*/ 361950 w 850106"/>
                <a:gd name="connsiteY90" fmla="*/ 942975 h 1052513"/>
                <a:gd name="connsiteX91" fmla="*/ 345281 w 850106"/>
                <a:gd name="connsiteY91" fmla="*/ 938213 h 1052513"/>
                <a:gd name="connsiteX92" fmla="*/ 330994 w 850106"/>
                <a:gd name="connsiteY92" fmla="*/ 933450 h 1052513"/>
                <a:gd name="connsiteX93" fmla="*/ 316706 w 850106"/>
                <a:gd name="connsiteY93" fmla="*/ 928688 h 1052513"/>
                <a:gd name="connsiteX94" fmla="*/ 309562 w 850106"/>
                <a:gd name="connsiteY94" fmla="*/ 926306 h 1052513"/>
                <a:gd name="connsiteX95" fmla="*/ 297656 w 850106"/>
                <a:gd name="connsiteY95" fmla="*/ 923925 h 1052513"/>
                <a:gd name="connsiteX96" fmla="*/ 228600 w 850106"/>
                <a:gd name="connsiteY96" fmla="*/ 926306 h 1052513"/>
                <a:gd name="connsiteX97" fmla="*/ 216694 w 850106"/>
                <a:gd name="connsiteY97" fmla="*/ 931069 h 1052513"/>
                <a:gd name="connsiteX98" fmla="*/ 209550 w 850106"/>
                <a:gd name="connsiteY98" fmla="*/ 933450 h 1052513"/>
                <a:gd name="connsiteX99" fmla="*/ 192881 w 850106"/>
                <a:gd name="connsiteY99" fmla="*/ 942975 h 1052513"/>
                <a:gd name="connsiteX100" fmla="*/ 178594 w 850106"/>
                <a:gd name="connsiteY100" fmla="*/ 947738 h 1052513"/>
                <a:gd name="connsiteX101" fmla="*/ 161925 w 850106"/>
                <a:gd name="connsiteY101" fmla="*/ 952500 h 1052513"/>
                <a:gd name="connsiteX102" fmla="*/ 142875 w 850106"/>
                <a:gd name="connsiteY102" fmla="*/ 947738 h 1052513"/>
                <a:gd name="connsiteX103" fmla="*/ 126206 w 850106"/>
                <a:gd name="connsiteY103" fmla="*/ 938213 h 1052513"/>
                <a:gd name="connsiteX104" fmla="*/ 119062 w 850106"/>
                <a:gd name="connsiteY104" fmla="*/ 935831 h 1052513"/>
                <a:gd name="connsiteX105" fmla="*/ 109537 w 850106"/>
                <a:gd name="connsiteY105" fmla="*/ 933450 h 1052513"/>
                <a:gd name="connsiteX106" fmla="*/ 95250 w 850106"/>
                <a:gd name="connsiteY106" fmla="*/ 928688 h 1052513"/>
                <a:gd name="connsiteX107" fmla="*/ 85725 w 850106"/>
                <a:gd name="connsiteY107" fmla="*/ 931069 h 1052513"/>
                <a:gd name="connsiteX108" fmla="*/ 78581 w 850106"/>
                <a:gd name="connsiteY108" fmla="*/ 938213 h 1052513"/>
                <a:gd name="connsiteX109" fmla="*/ 71437 w 850106"/>
                <a:gd name="connsiteY109" fmla="*/ 942975 h 1052513"/>
                <a:gd name="connsiteX110" fmla="*/ 69056 w 850106"/>
                <a:gd name="connsiteY110" fmla="*/ 950119 h 1052513"/>
                <a:gd name="connsiteX111" fmla="*/ 61912 w 850106"/>
                <a:gd name="connsiteY111" fmla="*/ 954881 h 1052513"/>
                <a:gd name="connsiteX112" fmla="*/ 9525 w 850106"/>
                <a:gd name="connsiteY112" fmla="*/ 952500 h 1052513"/>
                <a:gd name="connsiteX113" fmla="*/ 7144 w 850106"/>
                <a:gd name="connsiteY113" fmla="*/ 942975 h 1052513"/>
                <a:gd name="connsiteX114" fmla="*/ 2381 w 850106"/>
                <a:gd name="connsiteY114" fmla="*/ 935831 h 1052513"/>
                <a:gd name="connsiteX115" fmla="*/ 0 w 850106"/>
                <a:gd name="connsiteY115" fmla="*/ 912019 h 1052513"/>
                <a:gd name="connsiteX116" fmla="*/ 9525 w 850106"/>
                <a:gd name="connsiteY116" fmla="*/ 892969 h 1052513"/>
                <a:gd name="connsiteX117" fmla="*/ 23812 w 850106"/>
                <a:gd name="connsiteY117" fmla="*/ 888206 h 1052513"/>
                <a:gd name="connsiteX118" fmla="*/ 30956 w 850106"/>
                <a:gd name="connsiteY118" fmla="*/ 864394 h 1052513"/>
                <a:gd name="connsiteX119" fmla="*/ 33337 w 850106"/>
                <a:gd name="connsiteY119" fmla="*/ 857250 h 1052513"/>
                <a:gd name="connsiteX120" fmla="*/ 35719 w 850106"/>
                <a:gd name="connsiteY120" fmla="*/ 847725 h 1052513"/>
                <a:gd name="connsiteX121" fmla="*/ 40481 w 850106"/>
                <a:gd name="connsiteY121" fmla="*/ 833438 h 1052513"/>
                <a:gd name="connsiteX122" fmla="*/ 42862 w 850106"/>
                <a:gd name="connsiteY122" fmla="*/ 771525 h 1052513"/>
                <a:gd name="connsiteX123" fmla="*/ 71437 w 850106"/>
                <a:gd name="connsiteY123" fmla="*/ 769144 h 1052513"/>
                <a:gd name="connsiteX124" fmla="*/ 80962 w 850106"/>
                <a:gd name="connsiteY124" fmla="*/ 754856 h 1052513"/>
                <a:gd name="connsiteX125" fmla="*/ 83344 w 850106"/>
                <a:gd name="connsiteY125" fmla="*/ 726281 h 1052513"/>
                <a:gd name="connsiteX126" fmla="*/ 90487 w 850106"/>
                <a:gd name="connsiteY126" fmla="*/ 721519 h 1052513"/>
                <a:gd name="connsiteX127" fmla="*/ 100012 w 850106"/>
                <a:gd name="connsiteY127" fmla="*/ 707231 h 1052513"/>
                <a:gd name="connsiteX128" fmla="*/ 102394 w 850106"/>
                <a:gd name="connsiteY128" fmla="*/ 640556 h 1052513"/>
                <a:gd name="connsiteX129" fmla="*/ 104775 w 850106"/>
                <a:gd name="connsiteY129" fmla="*/ 631031 h 1052513"/>
                <a:gd name="connsiteX130" fmla="*/ 107156 w 850106"/>
                <a:gd name="connsiteY130" fmla="*/ 619125 h 1052513"/>
                <a:gd name="connsiteX131" fmla="*/ 111919 w 850106"/>
                <a:gd name="connsiteY131" fmla="*/ 602456 h 1052513"/>
                <a:gd name="connsiteX132" fmla="*/ 119062 w 850106"/>
                <a:gd name="connsiteY132" fmla="*/ 595313 h 1052513"/>
                <a:gd name="connsiteX133" fmla="*/ 123825 w 850106"/>
                <a:gd name="connsiteY133" fmla="*/ 588169 h 1052513"/>
                <a:gd name="connsiteX134" fmla="*/ 138112 w 850106"/>
                <a:gd name="connsiteY134" fmla="*/ 581025 h 1052513"/>
                <a:gd name="connsiteX135" fmla="*/ 152400 w 850106"/>
                <a:gd name="connsiteY135" fmla="*/ 566738 h 1052513"/>
                <a:gd name="connsiteX136" fmla="*/ 161925 w 850106"/>
                <a:gd name="connsiteY136" fmla="*/ 550069 h 1052513"/>
                <a:gd name="connsiteX137" fmla="*/ 176212 w 850106"/>
                <a:gd name="connsiteY137" fmla="*/ 507206 h 1052513"/>
                <a:gd name="connsiteX138" fmla="*/ 178594 w 850106"/>
                <a:gd name="connsiteY138" fmla="*/ 500063 h 1052513"/>
                <a:gd name="connsiteX139" fmla="*/ 180975 w 850106"/>
                <a:gd name="connsiteY139" fmla="*/ 488156 h 1052513"/>
                <a:gd name="connsiteX140" fmla="*/ 185737 w 850106"/>
                <a:gd name="connsiteY140" fmla="*/ 481013 h 1052513"/>
                <a:gd name="connsiteX141" fmla="*/ 190500 w 850106"/>
                <a:gd name="connsiteY141" fmla="*/ 464344 h 1052513"/>
                <a:gd name="connsiteX142" fmla="*/ 192881 w 850106"/>
                <a:gd name="connsiteY142" fmla="*/ 454819 h 1052513"/>
                <a:gd name="connsiteX143" fmla="*/ 202406 w 850106"/>
                <a:gd name="connsiteY143" fmla="*/ 440531 h 1052513"/>
                <a:gd name="connsiteX144" fmla="*/ 207169 w 850106"/>
                <a:gd name="connsiteY144" fmla="*/ 433388 h 1052513"/>
                <a:gd name="connsiteX145" fmla="*/ 223837 w 850106"/>
                <a:gd name="connsiteY145" fmla="*/ 426244 h 1052513"/>
                <a:gd name="connsiteX146" fmla="*/ 233362 w 850106"/>
                <a:gd name="connsiteY146" fmla="*/ 409575 h 1052513"/>
                <a:gd name="connsiteX147" fmla="*/ 235744 w 850106"/>
                <a:gd name="connsiteY147" fmla="*/ 400050 h 1052513"/>
                <a:gd name="connsiteX148" fmla="*/ 240506 w 850106"/>
                <a:gd name="connsiteY148" fmla="*/ 392906 h 1052513"/>
                <a:gd name="connsiteX149" fmla="*/ 245269 w 850106"/>
                <a:gd name="connsiteY149" fmla="*/ 383381 h 1052513"/>
                <a:gd name="connsiteX150" fmla="*/ 247650 w 850106"/>
                <a:gd name="connsiteY150" fmla="*/ 373856 h 1052513"/>
                <a:gd name="connsiteX151" fmla="*/ 254794 w 850106"/>
                <a:gd name="connsiteY151" fmla="*/ 364331 h 1052513"/>
                <a:gd name="connsiteX152" fmla="*/ 259556 w 850106"/>
                <a:gd name="connsiteY152" fmla="*/ 357188 h 1052513"/>
                <a:gd name="connsiteX153" fmla="*/ 266700 w 850106"/>
                <a:gd name="connsiteY153" fmla="*/ 333375 h 1052513"/>
                <a:gd name="connsiteX154" fmla="*/ 271462 w 850106"/>
                <a:gd name="connsiteY154" fmla="*/ 319088 h 1052513"/>
                <a:gd name="connsiteX155" fmla="*/ 276225 w 850106"/>
                <a:gd name="connsiteY155" fmla="*/ 311944 h 1052513"/>
                <a:gd name="connsiteX156" fmla="*/ 278606 w 850106"/>
                <a:gd name="connsiteY156" fmla="*/ 304800 h 1052513"/>
                <a:gd name="connsiteX157" fmla="*/ 290512 w 850106"/>
                <a:gd name="connsiteY157" fmla="*/ 290513 h 1052513"/>
                <a:gd name="connsiteX158" fmla="*/ 297656 w 850106"/>
                <a:gd name="connsiteY158" fmla="*/ 273844 h 1052513"/>
                <a:gd name="connsiteX159" fmla="*/ 302419 w 850106"/>
                <a:gd name="connsiteY159" fmla="*/ 257175 h 1052513"/>
                <a:gd name="connsiteX160" fmla="*/ 311944 w 850106"/>
                <a:gd name="connsiteY160" fmla="*/ 242888 h 1052513"/>
                <a:gd name="connsiteX161" fmla="*/ 316706 w 850106"/>
                <a:gd name="connsiteY161" fmla="*/ 235744 h 1052513"/>
                <a:gd name="connsiteX162" fmla="*/ 326231 w 850106"/>
                <a:gd name="connsiteY162" fmla="*/ 221456 h 1052513"/>
                <a:gd name="connsiteX163" fmla="*/ 330994 w 850106"/>
                <a:gd name="connsiteY163" fmla="*/ 209550 h 1052513"/>
                <a:gd name="connsiteX164" fmla="*/ 338137 w 850106"/>
                <a:gd name="connsiteY164" fmla="*/ 190500 h 1052513"/>
                <a:gd name="connsiteX165" fmla="*/ 347662 w 850106"/>
                <a:gd name="connsiteY165" fmla="*/ 183356 h 1052513"/>
                <a:gd name="connsiteX166" fmla="*/ 359569 w 850106"/>
                <a:gd name="connsiteY166" fmla="*/ 169069 h 1052513"/>
                <a:gd name="connsiteX167" fmla="*/ 366712 w 850106"/>
                <a:gd name="connsiteY167" fmla="*/ 150019 h 1052513"/>
                <a:gd name="connsiteX168" fmla="*/ 373856 w 850106"/>
                <a:gd name="connsiteY168" fmla="*/ 142875 h 1052513"/>
                <a:gd name="connsiteX169" fmla="*/ 383381 w 850106"/>
                <a:gd name="connsiteY169" fmla="*/ 133350 h 1052513"/>
                <a:gd name="connsiteX170" fmla="*/ 402431 w 850106"/>
                <a:gd name="connsiteY170" fmla="*/ 111919 h 1052513"/>
                <a:gd name="connsiteX171" fmla="*/ 409575 w 850106"/>
                <a:gd name="connsiteY171" fmla="*/ 102394 h 1052513"/>
                <a:gd name="connsiteX172" fmla="*/ 419100 w 850106"/>
                <a:gd name="connsiteY172" fmla="*/ 80963 h 1052513"/>
                <a:gd name="connsiteX173" fmla="*/ 421481 w 850106"/>
                <a:gd name="connsiteY173" fmla="*/ 73819 h 1052513"/>
                <a:gd name="connsiteX174" fmla="*/ 423862 w 850106"/>
                <a:gd name="connsiteY174" fmla="*/ 66675 h 1052513"/>
                <a:gd name="connsiteX175" fmla="*/ 426244 w 850106"/>
                <a:gd name="connsiteY175" fmla="*/ 57150 h 1052513"/>
                <a:gd name="connsiteX176" fmla="*/ 431006 w 850106"/>
                <a:gd name="connsiteY176" fmla="*/ 50006 h 1052513"/>
                <a:gd name="connsiteX177" fmla="*/ 438150 w 850106"/>
                <a:gd name="connsiteY177" fmla="*/ 28575 h 1052513"/>
                <a:gd name="connsiteX178" fmla="*/ 442912 w 850106"/>
                <a:gd name="connsiteY178" fmla="*/ 11906 h 1052513"/>
                <a:gd name="connsiteX179" fmla="*/ 445294 w 850106"/>
                <a:gd name="connsiteY179" fmla="*/ 4763 h 1052513"/>
                <a:gd name="connsiteX180" fmla="*/ 452437 w 850106"/>
                <a:gd name="connsiteY180" fmla="*/ 0 h 1052513"/>
                <a:gd name="connsiteX181" fmla="*/ 528637 w 850106"/>
                <a:gd name="connsiteY181" fmla="*/ 2381 h 1052513"/>
                <a:gd name="connsiteX182" fmla="*/ 542925 w 850106"/>
                <a:gd name="connsiteY182" fmla="*/ 11906 h 1052513"/>
                <a:gd name="connsiteX183" fmla="*/ 545306 w 850106"/>
                <a:gd name="connsiteY183" fmla="*/ 19050 h 1052513"/>
                <a:gd name="connsiteX184" fmla="*/ 569119 w 850106"/>
                <a:gd name="connsiteY184" fmla="*/ 52388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850106" h="1052513">
                  <a:moveTo>
                    <a:pt x="569119" y="52388"/>
                  </a:moveTo>
                  <a:cubicBezTo>
                    <a:pt x="571103" y="61119"/>
                    <a:pt x="571487" y="54309"/>
                    <a:pt x="557212" y="71438"/>
                  </a:cubicBezTo>
                  <a:cubicBezTo>
                    <a:pt x="555605" y="73366"/>
                    <a:pt x="556606" y="76806"/>
                    <a:pt x="554831" y="78581"/>
                  </a:cubicBezTo>
                  <a:cubicBezTo>
                    <a:pt x="550784" y="82628"/>
                    <a:pt x="540544" y="88106"/>
                    <a:pt x="540544" y="88106"/>
                  </a:cubicBezTo>
                  <a:lnTo>
                    <a:pt x="526256" y="109538"/>
                  </a:lnTo>
                  <a:cubicBezTo>
                    <a:pt x="524669" y="111919"/>
                    <a:pt x="523211" y="114392"/>
                    <a:pt x="521494" y="116681"/>
                  </a:cubicBezTo>
                  <a:lnTo>
                    <a:pt x="514350" y="126206"/>
                  </a:lnTo>
                  <a:lnTo>
                    <a:pt x="481012" y="226219"/>
                  </a:lnTo>
                  <a:lnTo>
                    <a:pt x="469106" y="261938"/>
                  </a:lnTo>
                  <a:lnTo>
                    <a:pt x="466725" y="269081"/>
                  </a:lnTo>
                  <a:lnTo>
                    <a:pt x="464344" y="276225"/>
                  </a:lnTo>
                  <a:cubicBezTo>
                    <a:pt x="460694" y="316362"/>
                    <a:pt x="460410" y="306875"/>
                    <a:pt x="464344" y="361950"/>
                  </a:cubicBezTo>
                  <a:cubicBezTo>
                    <a:pt x="464523" y="364454"/>
                    <a:pt x="466035" y="366680"/>
                    <a:pt x="466725" y="369094"/>
                  </a:cubicBezTo>
                  <a:cubicBezTo>
                    <a:pt x="469005" y="377074"/>
                    <a:pt x="470094" y="385355"/>
                    <a:pt x="473869" y="392906"/>
                  </a:cubicBezTo>
                  <a:cubicBezTo>
                    <a:pt x="475456" y="396081"/>
                    <a:pt x="476568" y="399542"/>
                    <a:pt x="478631" y="402431"/>
                  </a:cubicBezTo>
                  <a:cubicBezTo>
                    <a:pt x="480588" y="405171"/>
                    <a:pt x="483707" y="406917"/>
                    <a:pt x="485775" y="409575"/>
                  </a:cubicBezTo>
                  <a:cubicBezTo>
                    <a:pt x="489289" y="414093"/>
                    <a:pt x="492125" y="419100"/>
                    <a:pt x="495300" y="423863"/>
                  </a:cubicBezTo>
                  <a:lnTo>
                    <a:pt x="504825" y="438150"/>
                  </a:lnTo>
                  <a:lnTo>
                    <a:pt x="514350" y="452438"/>
                  </a:lnTo>
                  <a:cubicBezTo>
                    <a:pt x="515937" y="454819"/>
                    <a:pt x="517832" y="457022"/>
                    <a:pt x="519112" y="459581"/>
                  </a:cubicBezTo>
                  <a:cubicBezTo>
                    <a:pt x="520700" y="462756"/>
                    <a:pt x="522114" y="466024"/>
                    <a:pt x="523875" y="469106"/>
                  </a:cubicBezTo>
                  <a:cubicBezTo>
                    <a:pt x="525295" y="471591"/>
                    <a:pt x="527357" y="473690"/>
                    <a:pt x="528637" y="476250"/>
                  </a:cubicBezTo>
                  <a:cubicBezTo>
                    <a:pt x="529760" y="478495"/>
                    <a:pt x="529800" y="481200"/>
                    <a:pt x="531019" y="483394"/>
                  </a:cubicBezTo>
                  <a:cubicBezTo>
                    <a:pt x="533799" y="488397"/>
                    <a:pt x="537369" y="492919"/>
                    <a:pt x="540544" y="497681"/>
                  </a:cubicBezTo>
                  <a:lnTo>
                    <a:pt x="550069" y="511969"/>
                  </a:lnTo>
                  <a:cubicBezTo>
                    <a:pt x="551656" y="514350"/>
                    <a:pt x="553114" y="516824"/>
                    <a:pt x="554831" y="519113"/>
                  </a:cubicBezTo>
                  <a:cubicBezTo>
                    <a:pt x="557212" y="522288"/>
                    <a:pt x="559668" y="525408"/>
                    <a:pt x="561975" y="528638"/>
                  </a:cubicBezTo>
                  <a:cubicBezTo>
                    <a:pt x="565968" y="534229"/>
                    <a:pt x="567817" y="538882"/>
                    <a:pt x="573881" y="542925"/>
                  </a:cubicBezTo>
                  <a:cubicBezTo>
                    <a:pt x="575970" y="544317"/>
                    <a:pt x="578644" y="544512"/>
                    <a:pt x="581025" y="545306"/>
                  </a:cubicBezTo>
                  <a:lnTo>
                    <a:pt x="595312" y="566738"/>
                  </a:lnTo>
                  <a:cubicBezTo>
                    <a:pt x="596899" y="569119"/>
                    <a:pt x="597694" y="572293"/>
                    <a:pt x="600075" y="573881"/>
                  </a:cubicBezTo>
                  <a:cubicBezTo>
                    <a:pt x="617819" y="585711"/>
                    <a:pt x="596020" y="570503"/>
                    <a:pt x="614362" y="585788"/>
                  </a:cubicBezTo>
                  <a:cubicBezTo>
                    <a:pt x="616561" y="587620"/>
                    <a:pt x="619307" y="588718"/>
                    <a:pt x="621506" y="590550"/>
                  </a:cubicBezTo>
                  <a:cubicBezTo>
                    <a:pt x="624093" y="592706"/>
                    <a:pt x="625910" y="595737"/>
                    <a:pt x="628650" y="597694"/>
                  </a:cubicBezTo>
                  <a:cubicBezTo>
                    <a:pt x="631539" y="599757"/>
                    <a:pt x="635093" y="600695"/>
                    <a:pt x="638175" y="602456"/>
                  </a:cubicBezTo>
                  <a:cubicBezTo>
                    <a:pt x="640660" y="603876"/>
                    <a:pt x="642938" y="605631"/>
                    <a:pt x="645319" y="607219"/>
                  </a:cubicBezTo>
                  <a:cubicBezTo>
                    <a:pt x="646906" y="609600"/>
                    <a:pt x="647927" y="612478"/>
                    <a:pt x="650081" y="614363"/>
                  </a:cubicBezTo>
                  <a:cubicBezTo>
                    <a:pt x="654389" y="618132"/>
                    <a:pt x="664369" y="623888"/>
                    <a:pt x="664369" y="623888"/>
                  </a:cubicBezTo>
                  <a:cubicBezTo>
                    <a:pt x="665956" y="626269"/>
                    <a:pt x="667299" y="628833"/>
                    <a:pt x="669131" y="631031"/>
                  </a:cubicBezTo>
                  <a:cubicBezTo>
                    <a:pt x="672892" y="635544"/>
                    <a:pt x="678068" y="640262"/>
                    <a:pt x="683419" y="642938"/>
                  </a:cubicBezTo>
                  <a:cubicBezTo>
                    <a:pt x="688826" y="645641"/>
                    <a:pt x="694680" y="647378"/>
                    <a:pt x="700087" y="650081"/>
                  </a:cubicBezTo>
                  <a:cubicBezTo>
                    <a:pt x="707635" y="653855"/>
                    <a:pt x="705993" y="656028"/>
                    <a:pt x="714375" y="657225"/>
                  </a:cubicBezTo>
                  <a:cubicBezTo>
                    <a:pt x="723054" y="658465"/>
                    <a:pt x="731838" y="658812"/>
                    <a:pt x="740569" y="659606"/>
                  </a:cubicBezTo>
                  <a:cubicBezTo>
                    <a:pt x="766638" y="668299"/>
                    <a:pt x="727139" y="654432"/>
                    <a:pt x="754856" y="666750"/>
                  </a:cubicBezTo>
                  <a:cubicBezTo>
                    <a:pt x="784432" y="679895"/>
                    <a:pt x="753727" y="661236"/>
                    <a:pt x="783431" y="681038"/>
                  </a:cubicBezTo>
                  <a:cubicBezTo>
                    <a:pt x="785812" y="682625"/>
                    <a:pt x="788551" y="683776"/>
                    <a:pt x="790575" y="685800"/>
                  </a:cubicBezTo>
                  <a:cubicBezTo>
                    <a:pt x="799742" y="694967"/>
                    <a:pt x="794917" y="691076"/>
                    <a:pt x="804862" y="697706"/>
                  </a:cubicBezTo>
                  <a:cubicBezTo>
                    <a:pt x="806450" y="700087"/>
                    <a:pt x="807601" y="702826"/>
                    <a:pt x="809625" y="704850"/>
                  </a:cubicBezTo>
                  <a:cubicBezTo>
                    <a:pt x="811649" y="706874"/>
                    <a:pt x="814884" y="707459"/>
                    <a:pt x="816769" y="709613"/>
                  </a:cubicBezTo>
                  <a:cubicBezTo>
                    <a:pt x="820538" y="713920"/>
                    <a:pt x="822860" y="719321"/>
                    <a:pt x="826294" y="723900"/>
                  </a:cubicBezTo>
                  <a:cubicBezTo>
                    <a:pt x="835154" y="735715"/>
                    <a:pt x="831236" y="730123"/>
                    <a:pt x="838200" y="740569"/>
                  </a:cubicBezTo>
                  <a:lnTo>
                    <a:pt x="842962" y="754856"/>
                  </a:lnTo>
                  <a:cubicBezTo>
                    <a:pt x="843756" y="757237"/>
                    <a:pt x="843952" y="759911"/>
                    <a:pt x="845344" y="762000"/>
                  </a:cubicBezTo>
                  <a:lnTo>
                    <a:pt x="850106" y="769144"/>
                  </a:lnTo>
                  <a:cubicBezTo>
                    <a:pt x="849312" y="827088"/>
                    <a:pt x="849924" y="885068"/>
                    <a:pt x="847725" y="942975"/>
                  </a:cubicBezTo>
                  <a:cubicBezTo>
                    <a:pt x="847534" y="947992"/>
                    <a:pt x="845747" y="953086"/>
                    <a:pt x="842962" y="957263"/>
                  </a:cubicBezTo>
                  <a:lnTo>
                    <a:pt x="838200" y="964406"/>
                  </a:lnTo>
                  <a:cubicBezTo>
                    <a:pt x="833044" y="985032"/>
                    <a:pt x="839359" y="962698"/>
                    <a:pt x="831056" y="983456"/>
                  </a:cubicBezTo>
                  <a:cubicBezTo>
                    <a:pt x="823286" y="1002883"/>
                    <a:pt x="831148" y="992890"/>
                    <a:pt x="819150" y="1004888"/>
                  </a:cubicBezTo>
                  <a:cubicBezTo>
                    <a:pt x="814959" y="1017461"/>
                    <a:pt x="818161" y="1009944"/>
                    <a:pt x="807244" y="1026319"/>
                  </a:cubicBezTo>
                  <a:cubicBezTo>
                    <a:pt x="805656" y="1028700"/>
                    <a:pt x="804862" y="1031876"/>
                    <a:pt x="802481" y="1033463"/>
                  </a:cubicBezTo>
                  <a:lnTo>
                    <a:pt x="795337" y="1038225"/>
                  </a:lnTo>
                  <a:cubicBezTo>
                    <a:pt x="794543" y="1040606"/>
                    <a:pt x="794731" y="1043594"/>
                    <a:pt x="792956" y="1045369"/>
                  </a:cubicBezTo>
                  <a:cubicBezTo>
                    <a:pt x="791181" y="1047144"/>
                    <a:pt x="788057" y="1046627"/>
                    <a:pt x="785812" y="1047750"/>
                  </a:cubicBezTo>
                  <a:cubicBezTo>
                    <a:pt x="783252" y="1049030"/>
                    <a:pt x="781050" y="1050925"/>
                    <a:pt x="778669" y="1052513"/>
                  </a:cubicBezTo>
                  <a:cubicBezTo>
                    <a:pt x="773906" y="1051719"/>
                    <a:pt x="768337" y="1052900"/>
                    <a:pt x="764381" y="1050131"/>
                  </a:cubicBezTo>
                  <a:cubicBezTo>
                    <a:pt x="759692" y="1046849"/>
                    <a:pt x="754856" y="1035844"/>
                    <a:pt x="754856" y="1035844"/>
                  </a:cubicBezTo>
                  <a:cubicBezTo>
                    <a:pt x="754062" y="1033463"/>
                    <a:pt x="753598" y="1030945"/>
                    <a:pt x="752475" y="1028700"/>
                  </a:cubicBezTo>
                  <a:cubicBezTo>
                    <a:pt x="748897" y="1021543"/>
                    <a:pt x="738157" y="1010423"/>
                    <a:pt x="733425" y="1007269"/>
                  </a:cubicBezTo>
                  <a:cubicBezTo>
                    <a:pt x="728662" y="1004094"/>
                    <a:pt x="724567" y="999554"/>
                    <a:pt x="719137" y="997744"/>
                  </a:cubicBezTo>
                  <a:lnTo>
                    <a:pt x="704850" y="992981"/>
                  </a:lnTo>
                  <a:cubicBezTo>
                    <a:pt x="702469" y="992187"/>
                    <a:pt x="699951" y="991722"/>
                    <a:pt x="697706" y="990600"/>
                  </a:cubicBezTo>
                  <a:cubicBezTo>
                    <a:pt x="694531" y="989013"/>
                    <a:pt x="691477" y="987156"/>
                    <a:pt x="688181" y="985838"/>
                  </a:cubicBezTo>
                  <a:cubicBezTo>
                    <a:pt x="683520" y="983974"/>
                    <a:pt x="678071" y="983859"/>
                    <a:pt x="673894" y="981075"/>
                  </a:cubicBezTo>
                  <a:cubicBezTo>
                    <a:pt x="671513" y="979488"/>
                    <a:pt x="669310" y="977593"/>
                    <a:pt x="666750" y="976313"/>
                  </a:cubicBezTo>
                  <a:cubicBezTo>
                    <a:pt x="646531" y="966204"/>
                    <a:pt x="679782" y="990557"/>
                    <a:pt x="640556" y="964406"/>
                  </a:cubicBezTo>
                  <a:lnTo>
                    <a:pt x="626269" y="954881"/>
                  </a:lnTo>
                  <a:cubicBezTo>
                    <a:pt x="624681" y="952500"/>
                    <a:pt x="622786" y="950298"/>
                    <a:pt x="621506" y="947738"/>
                  </a:cubicBezTo>
                  <a:cubicBezTo>
                    <a:pt x="620383" y="945493"/>
                    <a:pt x="620900" y="942369"/>
                    <a:pt x="619125" y="940594"/>
                  </a:cubicBezTo>
                  <a:cubicBezTo>
                    <a:pt x="617350" y="938819"/>
                    <a:pt x="614362" y="939007"/>
                    <a:pt x="611981" y="938213"/>
                  </a:cubicBezTo>
                  <a:cubicBezTo>
                    <a:pt x="606636" y="934650"/>
                    <a:pt x="598286" y="927273"/>
                    <a:pt x="590550" y="926306"/>
                  </a:cubicBezTo>
                  <a:cubicBezTo>
                    <a:pt x="580281" y="925022"/>
                    <a:pt x="569913" y="924719"/>
                    <a:pt x="559594" y="923925"/>
                  </a:cubicBezTo>
                  <a:cubicBezTo>
                    <a:pt x="557213" y="923131"/>
                    <a:pt x="554644" y="922763"/>
                    <a:pt x="552450" y="921544"/>
                  </a:cubicBezTo>
                  <a:cubicBezTo>
                    <a:pt x="547446" y="918764"/>
                    <a:pt x="538162" y="912019"/>
                    <a:pt x="538162" y="912019"/>
                  </a:cubicBezTo>
                  <a:cubicBezTo>
                    <a:pt x="536470" y="912173"/>
                    <a:pt x="510334" y="910348"/>
                    <a:pt x="504825" y="919163"/>
                  </a:cubicBezTo>
                  <a:cubicBezTo>
                    <a:pt x="502164" y="923420"/>
                    <a:pt x="502847" y="929273"/>
                    <a:pt x="500062" y="933450"/>
                  </a:cubicBezTo>
                  <a:cubicBezTo>
                    <a:pt x="495300" y="940594"/>
                    <a:pt x="492125" y="949325"/>
                    <a:pt x="483394" y="952500"/>
                  </a:cubicBezTo>
                  <a:cubicBezTo>
                    <a:pt x="462004" y="960278"/>
                    <a:pt x="442474" y="958414"/>
                    <a:pt x="419100" y="959644"/>
                  </a:cubicBezTo>
                  <a:cubicBezTo>
                    <a:pt x="410369" y="958850"/>
                    <a:pt x="401540" y="958787"/>
                    <a:pt x="392906" y="957263"/>
                  </a:cubicBezTo>
                  <a:cubicBezTo>
                    <a:pt x="385852" y="956018"/>
                    <a:pt x="375613" y="951463"/>
                    <a:pt x="369094" y="947738"/>
                  </a:cubicBezTo>
                  <a:cubicBezTo>
                    <a:pt x="366609" y="946318"/>
                    <a:pt x="364510" y="944255"/>
                    <a:pt x="361950" y="942975"/>
                  </a:cubicBezTo>
                  <a:cubicBezTo>
                    <a:pt x="357949" y="940975"/>
                    <a:pt x="349095" y="939357"/>
                    <a:pt x="345281" y="938213"/>
                  </a:cubicBezTo>
                  <a:cubicBezTo>
                    <a:pt x="340473" y="936770"/>
                    <a:pt x="335756" y="935038"/>
                    <a:pt x="330994" y="933450"/>
                  </a:cubicBezTo>
                  <a:lnTo>
                    <a:pt x="316706" y="928688"/>
                  </a:lnTo>
                  <a:cubicBezTo>
                    <a:pt x="314325" y="927894"/>
                    <a:pt x="312023" y="926798"/>
                    <a:pt x="309562" y="926306"/>
                  </a:cubicBezTo>
                  <a:lnTo>
                    <a:pt x="297656" y="923925"/>
                  </a:lnTo>
                  <a:cubicBezTo>
                    <a:pt x="274637" y="924719"/>
                    <a:pt x="251543" y="924282"/>
                    <a:pt x="228600" y="926306"/>
                  </a:cubicBezTo>
                  <a:cubicBezTo>
                    <a:pt x="224342" y="926682"/>
                    <a:pt x="220696" y="929568"/>
                    <a:pt x="216694" y="931069"/>
                  </a:cubicBezTo>
                  <a:cubicBezTo>
                    <a:pt x="214344" y="931950"/>
                    <a:pt x="211931" y="932656"/>
                    <a:pt x="209550" y="933450"/>
                  </a:cubicBezTo>
                  <a:cubicBezTo>
                    <a:pt x="203104" y="937748"/>
                    <a:pt x="200438" y="939952"/>
                    <a:pt x="192881" y="942975"/>
                  </a:cubicBezTo>
                  <a:cubicBezTo>
                    <a:pt x="188220" y="944839"/>
                    <a:pt x="183356" y="946150"/>
                    <a:pt x="178594" y="947738"/>
                  </a:cubicBezTo>
                  <a:cubicBezTo>
                    <a:pt x="168353" y="951152"/>
                    <a:pt x="173875" y="949513"/>
                    <a:pt x="161925" y="952500"/>
                  </a:cubicBezTo>
                  <a:cubicBezTo>
                    <a:pt x="155575" y="950913"/>
                    <a:pt x="149085" y="949808"/>
                    <a:pt x="142875" y="947738"/>
                  </a:cubicBezTo>
                  <a:cubicBezTo>
                    <a:pt x="130361" y="943567"/>
                    <a:pt x="136650" y="943435"/>
                    <a:pt x="126206" y="938213"/>
                  </a:cubicBezTo>
                  <a:cubicBezTo>
                    <a:pt x="123961" y="937090"/>
                    <a:pt x="121476" y="936521"/>
                    <a:pt x="119062" y="935831"/>
                  </a:cubicBezTo>
                  <a:cubicBezTo>
                    <a:pt x="115915" y="934932"/>
                    <a:pt x="112672" y="934390"/>
                    <a:pt x="109537" y="933450"/>
                  </a:cubicBezTo>
                  <a:cubicBezTo>
                    <a:pt x="104729" y="932008"/>
                    <a:pt x="95250" y="928688"/>
                    <a:pt x="95250" y="928688"/>
                  </a:cubicBezTo>
                  <a:cubicBezTo>
                    <a:pt x="92075" y="929482"/>
                    <a:pt x="88567" y="929445"/>
                    <a:pt x="85725" y="931069"/>
                  </a:cubicBezTo>
                  <a:cubicBezTo>
                    <a:pt x="82801" y="932740"/>
                    <a:pt x="81168" y="936057"/>
                    <a:pt x="78581" y="938213"/>
                  </a:cubicBezTo>
                  <a:cubicBezTo>
                    <a:pt x="76382" y="940045"/>
                    <a:pt x="73818" y="941388"/>
                    <a:pt x="71437" y="942975"/>
                  </a:cubicBezTo>
                  <a:cubicBezTo>
                    <a:pt x="70643" y="945356"/>
                    <a:pt x="70624" y="948159"/>
                    <a:pt x="69056" y="950119"/>
                  </a:cubicBezTo>
                  <a:cubicBezTo>
                    <a:pt x="67268" y="952354"/>
                    <a:pt x="64772" y="954767"/>
                    <a:pt x="61912" y="954881"/>
                  </a:cubicBezTo>
                  <a:lnTo>
                    <a:pt x="9525" y="952500"/>
                  </a:lnTo>
                  <a:cubicBezTo>
                    <a:pt x="8731" y="949325"/>
                    <a:pt x="8433" y="945983"/>
                    <a:pt x="7144" y="942975"/>
                  </a:cubicBezTo>
                  <a:cubicBezTo>
                    <a:pt x="6017" y="940344"/>
                    <a:pt x="3025" y="938620"/>
                    <a:pt x="2381" y="935831"/>
                  </a:cubicBezTo>
                  <a:cubicBezTo>
                    <a:pt x="587" y="928058"/>
                    <a:pt x="794" y="919956"/>
                    <a:pt x="0" y="912019"/>
                  </a:cubicBezTo>
                  <a:cubicBezTo>
                    <a:pt x="2099" y="899425"/>
                    <a:pt x="-1190" y="897731"/>
                    <a:pt x="9525" y="892969"/>
                  </a:cubicBezTo>
                  <a:cubicBezTo>
                    <a:pt x="14112" y="890930"/>
                    <a:pt x="23812" y="888206"/>
                    <a:pt x="23812" y="888206"/>
                  </a:cubicBezTo>
                  <a:cubicBezTo>
                    <a:pt x="35120" y="854285"/>
                    <a:pt x="23765" y="889565"/>
                    <a:pt x="30956" y="864394"/>
                  </a:cubicBezTo>
                  <a:cubicBezTo>
                    <a:pt x="31646" y="861980"/>
                    <a:pt x="32647" y="859664"/>
                    <a:pt x="33337" y="857250"/>
                  </a:cubicBezTo>
                  <a:cubicBezTo>
                    <a:pt x="34236" y="854103"/>
                    <a:pt x="34779" y="850860"/>
                    <a:pt x="35719" y="847725"/>
                  </a:cubicBezTo>
                  <a:cubicBezTo>
                    <a:pt x="37162" y="842917"/>
                    <a:pt x="40481" y="833438"/>
                    <a:pt x="40481" y="833438"/>
                  </a:cubicBezTo>
                  <a:cubicBezTo>
                    <a:pt x="41275" y="812800"/>
                    <a:pt x="33903" y="790133"/>
                    <a:pt x="42862" y="771525"/>
                  </a:cubicBezTo>
                  <a:cubicBezTo>
                    <a:pt x="47008" y="762913"/>
                    <a:pt x="62680" y="772975"/>
                    <a:pt x="71437" y="769144"/>
                  </a:cubicBezTo>
                  <a:cubicBezTo>
                    <a:pt x="76681" y="766850"/>
                    <a:pt x="80962" y="754856"/>
                    <a:pt x="80962" y="754856"/>
                  </a:cubicBezTo>
                  <a:cubicBezTo>
                    <a:pt x="81756" y="745331"/>
                    <a:pt x="80718" y="735471"/>
                    <a:pt x="83344" y="726281"/>
                  </a:cubicBezTo>
                  <a:cubicBezTo>
                    <a:pt x="84130" y="723530"/>
                    <a:pt x="88603" y="723673"/>
                    <a:pt x="90487" y="721519"/>
                  </a:cubicBezTo>
                  <a:cubicBezTo>
                    <a:pt x="94256" y="717211"/>
                    <a:pt x="100012" y="707231"/>
                    <a:pt x="100012" y="707231"/>
                  </a:cubicBezTo>
                  <a:cubicBezTo>
                    <a:pt x="100806" y="685006"/>
                    <a:pt x="101007" y="662752"/>
                    <a:pt x="102394" y="640556"/>
                  </a:cubicBezTo>
                  <a:cubicBezTo>
                    <a:pt x="102598" y="637290"/>
                    <a:pt x="104065" y="634226"/>
                    <a:pt x="104775" y="631031"/>
                  </a:cubicBezTo>
                  <a:cubicBezTo>
                    <a:pt x="105653" y="627080"/>
                    <a:pt x="106278" y="623076"/>
                    <a:pt x="107156" y="619125"/>
                  </a:cubicBezTo>
                  <a:cubicBezTo>
                    <a:pt x="107421" y="617930"/>
                    <a:pt x="110591" y="604447"/>
                    <a:pt x="111919" y="602456"/>
                  </a:cubicBezTo>
                  <a:cubicBezTo>
                    <a:pt x="113787" y="599654"/>
                    <a:pt x="116906" y="597900"/>
                    <a:pt x="119062" y="595313"/>
                  </a:cubicBezTo>
                  <a:cubicBezTo>
                    <a:pt x="120894" y="593114"/>
                    <a:pt x="121801" y="590193"/>
                    <a:pt x="123825" y="588169"/>
                  </a:cubicBezTo>
                  <a:cubicBezTo>
                    <a:pt x="128442" y="583552"/>
                    <a:pt x="132301" y="582962"/>
                    <a:pt x="138112" y="581025"/>
                  </a:cubicBezTo>
                  <a:cubicBezTo>
                    <a:pt x="142875" y="576263"/>
                    <a:pt x="149388" y="572762"/>
                    <a:pt x="152400" y="566738"/>
                  </a:cubicBezTo>
                  <a:cubicBezTo>
                    <a:pt x="158442" y="554653"/>
                    <a:pt x="155193" y="560166"/>
                    <a:pt x="161925" y="550069"/>
                  </a:cubicBezTo>
                  <a:lnTo>
                    <a:pt x="176212" y="507206"/>
                  </a:lnTo>
                  <a:cubicBezTo>
                    <a:pt x="177006" y="504825"/>
                    <a:pt x="178102" y="502524"/>
                    <a:pt x="178594" y="500063"/>
                  </a:cubicBezTo>
                  <a:cubicBezTo>
                    <a:pt x="179388" y="496094"/>
                    <a:pt x="179554" y="491946"/>
                    <a:pt x="180975" y="488156"/>
                  </a:cubicBezTo>
                  <a:cubicBezTo>
                    <a:pt x="181980" y="485477"/>
                    <a:pt x="184150" y="483394"/>
                    <a:pt x="185737" y="481013"/>
                  </a:cubicBezTo>
                  <a:cubicBezTo>
                    <a:pt x="193197" y="451184"/>
                    <a:pt x="183657" y="488298"/>
                    <a:pt x="190500" y="464344"/>
                  </a:cubicBezTo>
                  <a:cubicBezTo>
                    <a:pt x="191399" y="461197"/>
                    <a:pt x="191417" y="457746"/>
                    <a:pt x="192881" y="454819"/>
                  </a:cubicBezTo>
                  <a:cubicBezTo>
                    <a:pt x="195441" y="449699"/>
                    <a:pt x="199231" y="445294"/>
                    <a:pt x="202406" y="440531"/>
                  </a:cubicBezTo>
                  <a:cubicBezTo>
                    <a:pt x="203993" y="438150"/>
                    <a:pt x="204609" y="434668"/>
                    <a:pt x="207169" y="433388"/>
                  </a:cubicBezTo>
                  <a:cubicBezTo>
                    <a:pt x="218939" y="427502"/>
                    <a:pt x="213326" y="429748"/>
                    <a:pt x="223837" y="426244"/>
                  </a:cubicBezTo>
                  <a:cubicBezTo>
                    <a:pt x="230101" y="401196"/>
                    <a:pt x="220751" y="431644"/>
                    <a:pt x="233362" y="409575"/>
                  </a:cubicBezTo>
                  <a:cubicBezTo>
                    <a:pt x="234986" y="406733"/>
                    <a:pt x="234455" y="403058"/>
                    <a:pt x="235744" y="400050"/>
                  </a:cubicBezTo>
                  <a:cubicBezTo>
                    <a:pt x="236871" y="397420"/>
                    <a:pt x="239086" y="395391"/>
                    <a:pt x="240506" y="392906"/>
                  </a:cubicBezTo>
                  <a:cubicBezTo>
                    <a:pt x="242267" y="389824"/>
                    <a:pt x="243681" y="386556"/>
                    <a:pt x="245269" y="383381"/>
                  </a:cubicBezTo>
                  <a:cubicBezTo>
                    <a:pt x="246063" y="380206"/>
                    <a:pt x="246186" y="376783"/>
                    <a:pt x="247650" y="373856"/>
                  </a:cubicBezTo>
                  <a:cubicBezTo>
                    <a:pt x="249425" y="370306"/>
                    <a:pt x="252487" y="367561"/>
                    <a:pt x="254794" y="364331"/>
                  </a:cubicBezTo>
                  <a:cubicBezTo>
                    <a:pt x="256457" y="362002"/>
                    <a:pt x="257969" y="359569"/>
                    <a:pt x="259556" y="357188"/>
                  </a:cubicBezTo>
                  <a:cubicBezTo>
                    <a:pt x="263155" y="342789"/>
                    <a:pt x="260901" y="350773"/>
                    <a:pt x="266700" y="333375"/>
                  </a:cubicBezTo>
                  <a:cubicBezTo>
                    <a:pt x="266700" y="333374"/>
                    <a:pt x="271461" y="319089"/>
                    <a:pt x="271462" y="319088"/>
                  </a:cubicBezTo>
                  <a:lnTo>
                    <a:pt x="276225" y="311944"/>
                  </a:lnTo>
                  <a:cubicBezTo>
                    <a:pt x="277019" y="309563"/>
                    <a:pt x="277214" y="306889"/>
                    <a:pt x="278606" y="304800"/>
                  </a:cubicBezTo>
                  <a:cubicBezTo>
                    <a:pt x="298316" y="275235"/>
                    <a:pt x="274924" y="317791"/>
                    <a:pt x="290512" y="290513"/>
                  </a:cubicBezTo>
                  <a:cubicBezTo>
                    <a:pt x="294142" y="284160"/>
                    <a:pt x="295747" y="280525"/>
                    <a:pt x="297656" y="273844"/>
                  </a:cubicBezTo>
                  <a:cubicBezTo>
                    <a:pt x="298383" y="271300"/>
                    <a:pt x="300737" y="260201"/>
                    <a:pt x="302419" y="257175"/>
                  </a:cubicBezTo>
                  <a:cubicBezTo>
                    <a:pt x="305199" y="252172"/>
                    <a:pt x="308769" y="247650"/>
                    <a:pt x="311944" y="242888"/>
                  </a:cubicBezTo>
                  <a:lnTo>
                    <a:pt x="316706" y="235744"/>
                  </a:lnTo>
                  <a:cubicBezTo>
                    <a:pt x="319881" y="230981"/>
                    <a:pt x="324105" y="226770"/>
                    <a:pt x="326231" y="221456"/>
                  </a:cubicBezTo>
                  <a:cubicBezTo>
                    <a:pt x="327819" y="217487"/>
                    <a:pt x="329642" y="213605"/>
                    <a:pt x="330994" y="209550"/>
                  </a:cubicBezTo>
                  <a:cubicBezTo>
                    <a:pt x="333396" y="202346"/>
                    <a:pt x="332823" y="196700"/>
                    <a:pt x="338137" y="190500"/>
                  </a:cubicBezTo>
                  <a:cubicBezTo>
                    <a:pt x="340720" y="187487"/>
                    <a:pt x="344487" y="185737"/>
                    <a:pt x="347662" y="183356"/>
                  </a:cubicBezTo>
                  <a:cubicBezTo>
                    <a:pt x="362058" y="154566"/>
                    <a:pt x="342737" y="189267"/>
                    <a:pt x="359569" y="169069"/>
                  </a:cubicBezTo>
                  <a:cubicBezTo>
                    <a:pt x="371123" y="155204"/>
                    <a:pt x="358557" y="164290"/>
                    <a:pt x="366712" y="150019"/>
                  </a:cubicBezTo>
                  <a:cubicBezTo>
                    <a:pt x="368383" y="147095"/>
                    <a:pt x="371475" y="145256"/>
                    <a:pt x="373856" y="142875"/>
                  </a:cubicBezTo>
                  <a:cubicBezTo>
                    <a:pt x="378935" y="127635"/>
                    <a:pt x="371951" y="142239"/>
                    <a:pt x="383381" y="133350"/>
                  </a:cubicBezTo>
                  <a:cubicBezTo>
                    <a:pt x="397087" y="122691"/>
                    <a:pt x="395041" y="122266"/>
                    <a:pt x="402431" y="111919"/>
                  </a:cubicBezTo>
                  <a:cubicBezTo>
                    <a:pt x="404738" y="108689"/>
                    <a:pt x="407268" y="105624"/>
                    <a:pt x="409575" y="102394"/>
                  </a:cubicBezTo>
                  <a:cubicBezTo>
                    <a:pt x="416648" y="92491"/>
                    <a:pt x="414262" y="95478"/>
                    <a:pt x="419100" y="80963"/>
                  </a:cubicBezTo>
                  <a:lnTo>
                    <a:pt x="421481" y="73819"/>
                  </a:lnTo>
                  <a:cubicBezTo>
                    <a:pt x="422275" y="71438"/>
                    <a:pt x="423253" y="69110"/>
                    <a:pt x="423862" y="66675"/>
                  </a:cubicBezTo>
                  <a:cubicBezTo>
                    <a:pt x="424656" y="63500"/>
                    <a:pt x="424955" y="60158"/>
                    <a:pt x="426244" y="57150"/>
                  </a:cubicBezTo>
                  <a:cubicBezTo>
                    <a:pt x="427371" y="54520"/>
                    <a:pt x="429419" y="52387"/>
                    <a:pt x="431006" y="50006"/>
                  </a:cubicBezTo>
                  <a:cubicBezTo>
                    <a:pt x="435427" y="23480"/>
                    <a:pt x="429779" y="45318"/>
                    <a:pt x="438150" y="28575"/>
                  </a:cubicBezTo>
                  <a:cubicBezTo>
                    <a:pt x="440053" y="24769"/>
                    <a:pt x="441895" y="15466"/>
                    <a:pt x="442912" y="11906"/>
                  </a:cubicBezTo>
                  <a:cubicBezTo>
                    <a:pt x="443602" y="9493"/>
                    <a:pt x="443726" y="6723"/>
                    <a:pt x="445294" y="4763"/>
                  </a:cubicBezTo>
                  <a:cubicBezTo>
                    <a:pt x="447082" y="2528"/>
                    <a:pt x="450056" y="1588"/>
                    <a:pt x="452437" y="0"/>
                  </a:cubicBezTo>
                  <a:cubicBezTo>
                    <a:pt x="477837" y="794"/>
                    <a:pt x="503442" y="-934"/>
                    <a:pt x="528637" y="2381"/>
                  </a:cubicBezTo>
                  <a:cubicBezTo>
                    <a:pt x="534312" y="3128"/>
                    <a:pt x="542925" y="11906"/>
                    <a:pt x="542925" y="11906"/>
                  </a:cubicBezTo>
                  <a:cubicBezTo>
                    <a:pt x="543719" y="14287"/>
                    <a:pt x="543531" y="17275"/>
                    <a:pt x="545306" y="19050"/>
                  </a:cubicBezTo>
                  <a:cubicBezTo>
                    <a:pt x="553203" y="26947"/>
                    <a:pt x="567135" y="43657"/>
                    <a:pt x="569119" y="5238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8" name="Forma livre 487"/>
            <p:cNvSpPr/>
            <p:nvPr/>
          </p:nvSpPr>
          <p:spPr>
            <a:xfrm>
              <a:off x="6519799" y="3209048"/>
              <a:ext cx="483664" cy="564594"/>
            </a:xfrm>
            <a:custGeom>
              <a:avLst/>
              <a:gdLst>
                <a:gd name="connsiteX0" fmla="*/ 723900 w 749543"/>
                <a:gd name="connsiteY0" fmla="*/ 3934 h 858009"/>
                <a:gd name="connsiteX1" fmla="*/ 720725 w 749543"/>
                <a:gd name="connsiteY1" fmla="*/ 61084 h 858009"/>
                <a:gd name="connsiteX2" fmla="*/ 704850 w 749543"/>
                <a:gd name="connsiteY2" fmla="*/ 121409 h 858009"/>
                <a:gd name="connsiteX3" fmla="*/ 701675 w 749543"/>
                <a:gd name="connsiteY3" fmla="*/ 130934 h 858009"/>
                <a:gd name="connsiteX4" fmla="*/ 698500 w 749543"/>
                <a:gd name="connsiteY4" fmla="*/ 146809 h 858009"/>
                <a:gd name="connsiteX5" fmla="*/ 692150 w 749543"/>
                <a:gd name="connsiteY5" fmla="*/ 156334 h 858009"/>
                <a:gd name="connsiteX6" fmla="*/ 685800 w 749543"/>
                <a:gd name="connsiteY6" fmla="*/ 197609 h 858009"/>
                <a:gd name="connsiteX7" fmla="*/ 682625 w 749543"/>
                <a:gd name="connsiteY7" fmla="*/ 210309 h 858009"/>
                <a:gd name="connsiteX8" fmla="*/ 679450 w 749543"/>
                <a:gd name="connsiteY8" fmla="*/ 238884 h 858009"/>
                <a:gd name="connsiteX9" fmla="*/ 673100 w 749543"/>
                <a:gd name="connsiteY9" fmla="*/ 257934 h 858009"/>
                <a:gd name="connsiteX10" fmla="*/ 669925 w 749543"/>
                <a:gd name="connsiteY10" fmla="*/ 267459 h 858009"/>
                <a:gd name="connsiteX11" fmla="*/ 666750 w 749543"/>
                <a:gd name="connsiteY11" fmla="*/ 353184 h 858009"/>
                <a:gd name="connsiteX12" fmla="*/ 663575 w 749543"/>
                <a:gd name="connsiteY12" fmla="*/ 362709 h 858009"/>
                <a:gd name="connsiteX13" fmla="*/ 660400 w 749543"/>
                <a:gd name="connsiteY13" fmla="*/ 416684 h 858009"/>
                <a:gd name="connsiteX14" fmla="*/ 654050 w 749543"/>
                <a:gd name="connsiteY14" fmla="*/ 442084 h 858009"/>
                <a:gd name="connsiteX15" fmla="*/ 650875 w 749543"/>
                <a:gd name="connsiteY15" fmla="*/ 464309 h 858009"/>
                <a:gd name="connsiteX16" fmla="*/ 647700 w 749543"/>
                <a:gd name="connsiteY16" fmla="*/ 477009 h 858009"/>
                <a:gd name="connsiteX17" fmla="*/ 644525 w 749543"/>
                <a:gd name="connsiteY17" fmla="*/ 505584 h 858009"/>
                <a:gd name="connsiteX18" fmla="*/ 638175 w 749543"/>
                <a:gd name="connsiteY18" fmla="*/ 527809 h 858009"/>
                <a:gd name="connsiteX19" fmla="*/ 635000 w 749543"/>
                <a:gd name="connsiteY19" fmla="*/ 584959 h 858009"/>
                <a:gd name="connsiteX20" fmla="*/ 625475 w 749543"/>
                <a:gd name="connsiteY20" fmla="*/ 604009 h 858009"/>
                <a:gd name="connsiteX21" fmla="*/ 622300 w 749543"/>
                <a:gd name="connsiteY21" fmla="*/ 613534 h 858009"/>
                <a:gd name="connsiteX22" fmla="*/ 615950 w 749543"/>
                <a:gd name="connsiteY22" fmla="*/ 623059 h 858009"/>
                <a:gd name="connsiteX23" fmla="*/ 609600 w 749543"/>
                <a:gd name="connsiteY23" fmla="*/ 642109 h 858009"/>
                <a:gd name="connsiteX24" fmla="*/ 593725 w 749543"/>
                <a:gd name="connsiteY24" fmla="*/ 661159 h 858009"/>
                <a:gd name="connsiteX25" fmla="*/ 587375 w 749543"/>
                <a:gd name="connsiteY25" fmla="*/ 670684 h 858009"/>
                <a:gd name="connsiteX26" fmla="*/ 577850 w 749543"/>
                <a:gd name="connsiteY26" fmla="*/ 680209 h 858009"/>
                <a:gd name="connsiteX27" fmla="*/ 565150 w 749543"/>
                <a:gd name="connsiteY27" fmla="*/ 699259 h 858009"/>
                <a:gd name="connsiteX28" fmla="*/ 552450 w 749543"/>
                <a:gd name="connsiteY28" fmla="*/ 718309 h 858009"/>
                <a:gd name="connsiteX29" fmla="*/ 546100 w 749543"/>
                <a:gd name="connsiteY29" fmla="*/ 727834 h 858009"/>
                <a:gd name="connsiteX30" fmla="*/ 539750 w 749543"/>
                <a:gd name="connsiteY30" fmla="*/ 737359 h 858009"/>
                <a:gd name="connsiteX31" fmla="*/ 536575 w 749543"/>
                <a:gd name="connsiteY31" fmla="*/ 746884 h 858009"/>
                <a:gd name="connsiteX32" fmla="*/ 527050 w 749543"/>
                <a:gd name="connsiteY32" fmla="*/ 756409 h 858009"/>
                <a:gd name="connsiteX33" fmla="*/ 514350 w 749543"/>
                <a:gd name="connsiteY33" fmla="*/ 775459 h 858009"/>
                <a:gd name="connsiteX34" fmla="*/ 508000 w 749543"/>
                <a:gd name="connsiteY34" fmla="*/ 794509 h 858009"/>
                <a:gd name="connsiteX35" fmla="*/ 504825 w 749543"/>
                <a:gd name="connsiteY35" fmla="*/ 804034 h 858009"/>
                <a:gd name="connsiteX36" fmla="*/ 495300 w 749543"/>
                <a:gd name="connsiteY36" fmla="*/ 813559 h 858009"/>
                <a:gd name="connsiteX37" fmla="*/ 482600 w 749543"/>
                <a:gd name="connsiteY37" fmla="*/ 832609 h 858009"/>
                <a:gd name="connsiteX38" fmla="*/ 463550 w 749543"/>
                <a:gd name="connsiteY38" fmla="*/ 845309 h 858009"/>
                <a:gd name="connsiteX39" fmla="*/ 454025 w 749543"/>
                <a:gd name="connsiteY39" fmla="*/ 851659 h 858009"/>
                <a:gd name="connsiteX40" fmla="*/ 425450 w 749543"/>
                <a:gd name="connsiteY40" fmla="*/ 858009 h 858009"/>
                <a:gd name="connsiteX41" fmla="*/ 333375 w 749543"/>
                <a:gd name="connsiteY41" fmla="*/ 854834 h 858009"/>
                <a:gd name="connsiteX42" fmla="*/ 323850 w 749543"/>
                <a:gd name="connsiteY42" fmla="*/ 848484 h 858009"/>
                <a:gd name="connsiteX43" fmla="*/ 311150 w 749543"/>
                <a:gd name="connsiteY43" fmla="*/ 816734 h 858009"/>
                <a:gd name="connsiteX44" fmla="*/ 301625 w 749543"/>
                <a:gd name="connsiteY44" fmla="*/ 788159 h 858009"/>
                <a:gd name="connsiteX45" fmla="*/ 298450 w 749543"/>
                <a:gd name="connsiteY45" fmla="*/ 778634 h 858009"/>
                <a:gd name="connsiteX46" fmla="*/ 295275 w 749543"/>
                <a:gd name="connsiteY46" fmla="*/ 769109 h 858009"/>
                <a:gd name="connsiteX47" fmla="*/ 288925 w 749543"/>
                <a:gd name="connsiteY47" fmla="*/ 743709 h 858009"/>
                <a:gd name="connsiteX48" fmla="*/ 282575 w 749543"/>
                <a:gd name="connsiteY48" fmla="*/ 724659 h 858009"/>
                <a:gd name="connsiteX49" fmla="*/ 279400 w 749543"/>
                <a:gd name="connsiteY49" fmla="*/ 715134 h 858009"/>
                <a:gd name="connsiteX50" fmla="*/ 269875 w 749543"/>
                <a:gd name="connsiteY50" fmla="*/ 708784 h 858009"/>
                <a:gd name="connsiteX51" fmla="*/ 263525 w 749543"/>
                <a:gd name="connsiteY51" fmla="*/ 689734 h 858009"/>
                <a:gd name="connsiteX52" fmla="*/ 250825 w 749543"/>
                <a:gd name="connsiteY52" fmla="*/ 670684 h 858009"/>
                <a:gd name="connsiteX53" fmla="*/ 241300 w 749543"/>
                <a:gd name="connsiteY53" fmla="*/ 642109 h 858009"/>
                <a:gd name="connsiteX54" fmla="*/ 238125 w 749543"/>
                <a:gd name="connsiteY54" fmla="*/ 632584 h 858009"/>
                <a:gd name="connsiteX55" fmla="*/ 228600 w 749543"/>
                <a:gd name="connsiteY55" fmla="*/ 600834 h 858009"/>
                <a:gd name="connsiteX56" fmla="*/ 215900 w 749543"/>
                <a:gd name="connsiteY56" fmla="*/ 581784 h 858009"/>
                <a:gd name="connsiteX57" fmla="*/ 209550 w 749543"/>
                <a:gd name="connsiteY57" fmla="*/ 572259 h 858009"/>
                <a:gd name="connsiteX58" fmla="*/ 200025 w 749543"/>
                <a:gd name="connsiteY58" fmla="*/ 562734 h 858009"/>
                <a:gd name="connsiteX59" fmla="*/ 190500 w 749543"/>
                <a:gd name="connsiteY59" fmla="*/ 543684 h 858009"/>
                <a:gd name="connsiteX60" fmla="*/ 184150 w 749543"/>
                <a:gd name="connsiteY60" fmla="*/ 524634 h 858009"/>
                <a:gd name="connsiteX61" fmla="*/ 174625 w 749543"/>
                <a:gd name="connsiteY61" fmla="*/ 515109 h 858009"/>
                <a:gd name="connsiteX62" fmla="*/ 158750 w 749543"/>
                <a:gd name="connsiteY62" fmla="*/ 492884 h 858009"/>
                <a:gd name="connsiteX63" fmla="*/ 149225 w 749543"/>
                <a:gd name="connsiteY63" fmla="*/ 470659 h 858009"/>
                <a:gd name="connsiteX64" fmla="*/ 139700 w 749543"/>
                <a:gd name="connsiteY64" fmla="*/ 448434 h 858009"/>
                <a:gd name="connsiteX65" fmla="*/ 136525 w 749543"/>
                <a:gd name="connsiteY65" fmla="*/ 416684 h 858009"/>
                <a:gd name="connsiteX66" fmla="*/ 130175 w 749543"/>
                <a:gd name="connsiteY66" fmla="*/ 403984 h 858009"/>
                <a:gd name="connsiteX67" fmla="*/ 123825 w 749543"/>
                <a:gd name="connsiteY67" fmla="*/ 384934 h 858009"/>
                <a:gd name="connsiteX68" fmla="*/ 117475 w 749543"/>
                <a:gd name="connsiteY68" fmla="*/ 365884 h 858009"/>
                <a:gd name="connsiteX69" fmla="*/ 114300 w 749543"/>
                <a:gd name="connsiteY69" fmla="*/ 356359 h 858009"/>
                <a:gd name="connsiteX70" fmla="*/ 101600 w 749543"/>
                <a:gd name="connsiteY70" fmla="*/ 334134 h 858009"/>
                <a:gd name="connsiteX71" fmla="*/ 101600 w 749543"/>
                <a:gd name="connsiteY71" fmla="*/ 305559 h 858009"/>
                <a:gd name="connsiteX72" fmla="*/ 111125 w 749543"/>
                <a:gd name="connsiteY72" fmla="*/ 296034 h 858009"/>
                <a:gd name="connsiteX73" fmla="*/ 117475 w 749543"/>
                <a:gd name="connsiteY73" fmla="*/ 286509 h 858009"/>
                <a:gd name="connsiteX74" fmla="*/ 98425 w 749543"/>
                <a:gd name="connsiteY74" fmla="*/ 276984 h 858009"/>
                <a:gd name="connsiteX75" fmla="*/ 88900 w 749543"/>
                <a:gd name="connsiteY75" fmla="*/ 270634 h 858009"/>
                <a:gd name="connsiteX76" fmla="*/ 69850 w 749543"/>
                <a:gd name="connsiteY76" fmla="*/ 264284 h 858009"/>
                <a:gd name="connsiteX77" fmla="*/ 66675 w 749543"/>
                <a:gd name="connsiteY77" fmla="*/ 248409 h 858009"/>
                <a:gd name="connsiteX78" fmla="*/ 63500 w 749543"/>
                <a:gd name="connsiteY78" fmla="*/ 238884 h 858009"/>
                <a:gd name="connsiteX79" fmla="*/ 50800 w 749543"/>
                <a:gd name="connsiteY79" fmla="*/ 194434 h 858009"/>
                <a:gd name="connsiteX80" fmla="*/ 44450 w 749543"/>
                <a:gd name="connsiteY80" fmla="*/ 184909 h 858009"/>
                <a:gd name="connsiteX81" fmla="*/ 47625 w 749543"/>
                <a:gd name="connsiteY81" fmla="*/ 165859 h 858009"/>
                <a:gd name="connsiteX82" fmla="*/ 60325 w 749543"/>
                <a:gd name="connsiteY82" fmla="*/ 137284 h 858009"/>
                <a:gd name="connsiteX83" fmla="*/ 57150 w 749543"/>
                <a:gd name="connsiteY83" fmla="*/ 127759 h 858009"/>
                <a:gd name="connsiteX84" fmla="*/ 47625 w 749543"/>
                <a:gd name="connsiteY84" fmla="*/ 121409 h 858009"/>
                <a:gd name="connsiteX85" fmla="*/ 28575 w 749543"/>
                <a:gd name="connsiteY85" fmla="*/ 108709 h 858009"/>
                <a:gd name="connsiteX86" fmla="*/ 19050 w 749543"/>
                <a:gd name="connsiteY86" fmla="*/ 99184 h 858009"/>
                <a:gd name="connsiteX87" fmla="*/ 9525 w 749543"/>
                <a:gd name="connsiteY87" fmla="*/ 96009 h 858009"/>
                <a:gd name="connsiteX88" fmla="*/ 0 w 749543"/>
                <a:gd name="connsiteY88" fmla="*/ 89659 h 858009"/>
                <a:gd name="connsiteX89" fmla="*/ 136525 w 749543"/>
                <a:gd name="connsiteY89" fmla="*/ 83309 h 858009"/>
                <a:gd name="connsiteX90" fmla="*/ 139700 w 749543"/>
                <a:gd name="connsiteY90" fmla="*/ 73784 h 858009"/>
                <a:gd name="connsiteX91" fmla="*/ 158750 w 749543"/>
                <a:gd name="connsiteY91" fmla="*/ 61084 h 858009"/>
                <a:gd name="connsiteX92" fmla="*/ 168275 w 749543"/>
                <a:gd name="connsiteY92" fmla="*/ 54734 h 858009"/>
                <a:gd name="connsiteX93" fmla="*/ 177800 w 749543"/>
                <a:gd name="connsiteY93" fmla="*/ 48384 h 858009"/>
                <a:gd name="connsiteX94" fmla="*/ 180975 w 749543"/>
                <a:gd name="connsiteY94" fmla="*/ 38859 h 858009"/>
                <a:gd name="connsiteX95" fmla="*/ 193675 w 749543"/>
                <a:gd name="connsiteY95" fmla="*/ 35684 h 858009"/>
                <a:gd name="connsiteX96" fmla="*/ 203200 w 749543"/>
                <a:gd name="connsiteY96" fmla="*/ 32509 h 858009"/>
                <a:gd name="connsiteX97" fmla="*/ 215900 w 749543"/>
                <a:gd name="connsiteY97" fmla="*/ 29334 h 858009"/>
                <a:gd name="connsiteX98" fmla="*/ 234950 w 749543"/>
                <a:gd name="connsiteY98" fmla="*/ 22984 h 858009"/>
                <a:gd name="connsiteX99" fmla="*/ 282575 w 749543"/>
                <a:gd name="connsiteY99" fmla="*/ 32509 h 858009"/>
                <a:gd name="connsiteX100" fmla="*/ 292100 w 749543"/>
                <a:gd name="connsiteY100" fmla="*/ 35684 h 858009"/>
                <a:gd name="connsiteX101" fmla="*/ 301625 w 749543"/>
                <a:gd name="connsiteY101" fmla="*/ 38859 h 858009"/>
                <a:gd name="connsiteX102" fmla="*/ 314325 w 749543"/>
                <a:gd name="connsiteY102" fmla="*/ 35684 h 858009"/>
                <a:gd name="connsiteX103" fmla="*/ 333375 w 749543"/>
                <a:gd name="connsiteY103" fmla="*/ 22984 h 858009"/>
                <a:gd name="connsiteX104" fmla="*/ 339725 w 749543"/>
                <a:gd name="connsiteY104" fmla="*/ 13459 h 858009"/>
                <a:gd name="connsiteX105" fmla="*/ 349250 w 749543"/>
                <a:gd name="connsiteY105" fmla="*/ 10284 h 858009"/>
                <a:gd name="connsiteX106" fmla="*/ 368300 w 749543"/>
                <a:gd name="connsiteY106" fmla="*/ 759 h 858009"/>
                <a:gd name="connsiteX107" fmla="*/ 723900 w 749543"/>
                <a:gd name="connsiteY107" fmla="*/ 3934 h 858009"/>
                <a:gd name="connsiteX0" fmla="*/ 723900 w 749543"/>
                <a:gd name="connsiteY0" fmla="*/ 3934 h 858009"/>
                <a:gd name="connsiteX1" fmla="*/ 720725 w 749543"/>
                <a:gd name="connsiteY1" fmla="*/ 61084 h 858009"/>
                <a:gd name="connsiteX2" fmla="*/ 704850 w 749543"/>
                <a:gd name="connsiteY2" fmla="*/ 121409 h 858009"/>
                <a:gd name="connsiteX3" fmla="*/ 701675 w 749543"/>
                <a:gd name="connsiteY3" fmla="*/ 130934 h 858009"/>
                <a:gd name="connsiteX4" fmla="*/ 698500 w 749543"/>
                <a:gd name="connsiteY4" fmla="*/ 146809 h 858009"/>
                <a:gd name="connsiteX5" fmla="*/ 692150 w 749543"/>
                <a:gd name="connsiteY5" fmla="*/ 156334 h 858009"/>
                <a:gd name="connsiteX6" fmla="*/ 685800 w 749543"/>
                <a:gd name="connsiteY6" fmla="*/ 197609 h 858009"/>
                <a:gd name="connsiteX7" fmla="*/ 682625 w 749543"/>
                <a:gd name="connsiteY7" fmla="*/ 210309 h 858009"/>
                <a:gd name="connsiteX8" fmla="*/ 679450 w 749543"/>
                <a:gd name="connsiteY8" fmla="*/ 238884 h 858009"/>
                <a:gd name="connsiteX9" fmla="*/ 673100 w 749543"/>
                <a:gd name="connsiteY9" fmla="*/ 257934 h 858009"/>
                <a:gd name="connsiteX10" fmla="*/ 669925 w 749543"/>
                <a:gd name="connsiteY10" fmla="*/ 267459 h 858009"/>
                <a:gd name="connsiteX11" fmla="*/ 666750 w 749543"/>
                <a:gd name="connsiteY11" fmla="*/ 353184 h 858009"/>
                <a:gd name="connsiteX12" fmla="*/ 663575 w 749543"/>
                <a:gd name="connsiteY12" fmla="*/ 362709 h 858009"/>
                <a:gd name="connsiteX13" fmla="*/ 660400 w 749543"/>
                <a:gd name="connsiteY13" fmla="*/ 416684 h 858009"/>
                <a:gd name="connsiteX14" fmla="*/ 654050 w 749543"/>
                <a:gd name="connsiteY14" fmla="*/ 442084 h 858009"/>
                <a:gd name="connsiteX15" fmla="*/ 650875 w 749543"/>
                <a:gd name="connsiteY15" fmla="*/ 464309 h 858009"/>
                <a:gd name="connsiteX16" fmla="*/ 647700 w 749543"/>
                <a:gd name="connsiteY16" fmla="*/ 477009 h 858009"/>
                <a:gd name="connsiteX17" fmla="*/ 644525 w 749543"/>
                <a:gd name="connsiteY17" fmla="*/ 505584 h 858009"/>
                <a:gd name="connsiteX18" fmla="*/ 638175 w 749543"/>
                <a:gd name="connsiteY18" fmla="*/ 527809 h 858009"/>
                <a:gd name="connsiteX19" fmla="*/ 635000 w 749543"/>
                <a:gd name="connsiteY19" fmla="*/ 584959 h 858009"/>
                <a:gd name="connsiteX20" fmla="*/ 625475 w 749543"/>
                <a:gd name="connsiteY20" fmla="*/ 604009 h 858009"/>
                <a:gd name="connsiteX21" fmla="*/ 622300 w 749543"/>
                <a:gd name="connsiteY21" fmla="*/ 613534 h 858009"/>
                <a:gd name="connsiteX22" fmla="*/ 615950 w 749543"/>
                <a:gd name="connsiteY22" fmla="*/ 623059 h 858009"/>
                <a:gd name="connsiteX23" fmla="*/ 609600 w 749543"/>
                <a:gd name="connsiteY23" fmla="*/ 642109 h 858009"/>
                <a:gd name="connsiteX24" fmla="*/ 593725 w 749543"/>
                <a:gd name="connsiteY24" fmla="*/ 661159 h 858009"/>
                <a:gd name="connsiteX25" fmla="*/ 587375 w 749543"/>
                <a:gd name="connsiteY25" fmla="*/ 670684 h 858009"/>
                <a:gd name="connsiteX26" fmla="*/ 577850 w 749543"/>
                <a:gd name="connsiteY26" fmla="*/ 680209 h 858009"/>
                <a:gd name="connsiteX27" fmla="*/ 565150 w 749543"/>
                <a:gd name="connsiteY27" fmla="*/ 699259 h 858009"/>
                <a:gd name="connsiteX28" fmla="*/ 552450 w 749543"/>
                <a:gd name="connsiteY28" fmla="*/ 718309 h 858009"/>
                <a:gd name="connsiteX29" fmla="*/ 546100 w 749543"/>
                <a:gd name="connsiteY29" fmla="*/ 727834 h 858009"/>
                <a:gd name="connsiteX30" fmla="*/ 539750 w 749543"/>
                <a:gd name="connsiteY30" fmla="*/ 737359 h 858009"/>
                <a:gd name="connsiteX31" fmla="*/ 536575 w 749543"/>
                <a:gd name="connsiteY31" fmla="*/ 746884 h 858009"/>
                <a:gd name="connsiteX32" fmla="*/ 527050 w 749543"/>
                <a:gd name="connsiteY32" fmla="*/ 756409 h 858009"/>
                <a:gd name="connsiteX33" fmla="*/ 514350 w 749543"/>
                <a:gd name="connsiteY33" fmla="*/ 775459 h 858009"/>
                <a:gd name="connsiteX34" fmla="*/ 508000 w 749543"/>
                <a:gd name="connsiteY34" fmla="*/ 794509 h 858009"/>
                <a:gd name="connsiteX35" fmla="*/ 504825 w 749543"/>
                <a:gd name="connsiteY35" fmla="*/ 804034 h 858009"/>
                <a:gd name="connsiteX36" fmla="*/ 495300 w 749543"/>
                <a:gd name="connsiteY36" fmla="*/ 813559 h 858009"/>
                <a:gd name="connsiteX37" fmla="*/ 482600 w 749543"/>
                <a:gd name="connsiteY37" fmla="*/ 832609 h 858009"/>
                <a:gd name="connsiteX38" fmla="*/ 463550 w 749543"/>
                <a:gd name="connsiteY38" fmla="*/ 845309 h 858009"/>
                <a:gd name="connsiteX39" fmla="*/ 454025 w 749543"/>
                <a:gd name="connsiteY39" fmla="*/ 851659 h 858009"/>
                <a:gd name="connsiteX40" fmla="*/ 425450 w 749543"/>
                <a:gd name="connsiteY40" fmla="*/ 858009 h 858009"/>
                <a:gd name="connsiteX41" fmla="*/ 333375 w 749543"/>
                <a:gd name="connsiteY41" fmla="*/ 854834 h 858009"/>
                <a:gd name="connsiteX42" fmla="*/ 323850 w 749543"/>
                <a:gd name="connsiteY42" fmla="*/ 848484 h 858009"/>
                <a:gd name="connsiteX43" fmla="*/ 311150 w 749543"/>
                <a:gd name="connsiteY43" fmla="*/ 816734 h 858009"/>
                <a:gd name="connsiteX44" fmla="*/ 301625 w 749543"/>
                <a:gd name="connsiteY44" fmla="*/ 788159 h 858009"/>
                <a:gd name="connsiteX45" fmla="*/ 298450 w 749543"/>
                <a:gd name="connsiteY45" fmla="*/ 778634 h 858009"/>
                <a:gd name="connsiteX46" fmla="*/ 295275 w 749543"/>
                <a:gd name="connsiteY46" fmla="*/ 769109 h 858009"/>
                <a:gd name="connsiteX47" fmla="*/ 288925 w 749543"/>
                <a:gd name="connsiteY47" fmla="*/ 743709 h 858009"/>
                <a:gd name="connsiteX48" fmla="*/ 282575 w 749543"/>
                <a:gd name="connsiteY48" fmla="*/ 724659 h 858009"/>
                <a:gd name="connsiteX49" fmla="*/ 279400 w 749543"/>
                <a:gd name="connsiteY49" fmla="*/ 715134 h 858009"/>
                <a:gd name="connsiteX50" fmla="*/ 269875 w 749543"/>
                <a:gd name="connsiteY50" fmla="*/ 708784 h 858009"/>
                <a:gd name="connsiteX51" fmla="*/ 263525 w 749543"/>
                <a:gd name="connsiteY51" fmla="*/ 689734 h 858009"/>
                <a:gd name="connsiteX52" fmla="*/ 250825 w 749543"/>
                <a:gd name="connsiteY52" fmla="*/ 670684 h 858009"/>
                <a:gd name="connsiteX53" fmla="*/ 241300 w 749543"/>
                <a:gd name="connsiteY53" fmla="*/ 642109 h 858009"/>
                <a:gd name="connsiteX54" fmla="*/ 238125 w 749543"/>
                <a:gd name="connsiteY54" fmla="*/ 632584 h 858009"/>
                <a:gd name="connsiteX55" fmla="*/ 228600 w 749543"/>
                <a:gd name="connsiteY55" fmla="*/ 600834 h 858009"/>
                <a:gd name="connsiteX56" fmla="*/ 215900 w 749543"/>
                <a:gd name="connsiteY56" fmla="*/ 581784 h 858009"/>
                <a:gd name="connsiteX57" fmla="*/ 209550 w 749543"/>
                <a:gd name="connsiteY57" fmla="*/ 572259 h 858009"/>
                <a:gd name="connsiteX58" fmla="*/ 200025 w 749543"/>
                <a:gd name="connsiteY58" fmla="*/ 562734 h 858009"/>
                <a:gd name="connsiteX59" fmla="*/ 190500 w 749543"/>
                <a:gd name="connsiteY59" fmla="*/ 543684 h 858009"/>
                <a:gd name="connsiteX60" fmla="*/ 184150 w 749543"/>
                <a:gd name="connsiteY60" fmla="*/ 524634 h 858009"/>
                <a:gd name="connsiteX61" fmla="*/ 174625 w 749543"/>
                <a:gd name="connsiteY61" fmla="*/ 515109 h 858009"/>
                <a:gd name="connsiteX62" fmla="*/ 158750 w 749543"/>
                <a:gd name="connsiteY62" fmla="*/ 492884 h 858009"/>
                <a:gd name="connsiteX63" fmla="*/ 149225 w 749543"/>
                <a:gd name="connsiteY63" fmla="*/ 470659 h 858009"/>
                <a:gd name="connsiteX64" fmla="*/ 139700 w 749543"/>
                <a:gd name="connsiteY64" fmla="*/ 448434 h 858009"/>
                <a:gd name="connsiteX65" fmla="*/ 136525 w 749543"/>
                <a:gd name="connsiteY65" fmla="*/ 416684 h 858009"/>
                <a:gd name="connsiteX66" fmla="*/ 130175 w 749543"/>
                <a:gd name="connsiteY66" fmla="*/ 403984 h 858009"/>
                <a:gd name="connsiteX67" fmla="*/ 123825 w 749543"/>
                <a:gd name="connsiteY67" fmla="*/ 384934 h 858009"/>
                <a:gd name="connsiteX68" fmla="*/ 117475 w 749543"/>
                <a:gd name="connsiteY68" fmla="*/ 365884 h 858009"/>
                <a:gd name="connsiteX69" fmla="*/ 114300 w 749543"/>
                <a:gd name="connsiteY69" fmla="*/ 356359 h 858009"/>
                <a:gd name="connsiteX70" fmla="*/ 101600 w 749543"/>
                <a:gd name="connsiteY70" fmla="*/ 334134 h 858009"/>
                <a:gd name="connsiteX71" fmla="*/ 101600 w 749543"/>
                <a:gd name="connsiteY71" fmla="*/ 305559 h 858009"/>
                <a:gd name="connsiteX72" fmla="*/ 111125 w 749543"/>
                <a:gd name="connsiteY72" fmla="*/ 296034 h 858009"/>
                <a:gd name="connsiteX73" fmla="*/ 117475 w 749543"/>
                <a:gd name="connsiteY73" fmla="*/ 286509 h 858009"/>
                <a:gd name="connsiteX74" fmla="*/ 98425 w 749543"/>
                <a:gd name="connsiteY74" fmla="*/ 276984 h 858009"/>
                <a:gd name="connsiteX75" fmla="*/ 88900 w 749543"/>
                <a:gd name="connsiteY75" fmla="*/ 270634 h 858009"/>
                <a:gd name="connsiteX76" fmla="*/ 69850 w 749543"/>
                <a:gd name="connsiteY76" fmla="*/ 264284 h 858009"/>
                <a:gd name="connsiteX77" fmla="*/ 66675 w 749543"/>
                <a:gd name="connsiteY77" fmla="*/ 248409 h 858009"/>
                <a:gd name="connsiteX78" fmla="*/ 63500 w 749543"/>
                <a:gd name="connsiteY78" fmla="*/ 238884 h 858009"/>
                <a:gd name="connsiteX79" fmla="*/ 50800 w 749543"/>
                <a:gd name="connsiteY79" fmla="*/ 194434 h 858009"/>
                <a:gd name="connsiteX80" fmla="*/ 44450 w 749543"/>
                <a:gd name="connsiteY80" fmla="*/ 184909 h 858009"/>
                <a:gd name="connsiteX81" fmla="*/ 47625 w 749543"/>
                <a:gd name="connsiteY81" fmla="*/ 165859 h 858009"/>
                <a:gd name="connsiteX82" fmla="*/ 60325 w 749543"/>
                <a:gd name="connsiteY82" fmla="*/ 137284 h 858009"/>
                <a:gd name="connsiteX83" fmla="*/ 57150 w 749543"/>
                <a:gd name="connsiteY83" fmla="*/ 127759 h 858009"/>
                <a:gd name="connsiteX84" fmla="*/ 47625 w 749543"/>
                <a:gd name="connsiteY84" fmla="*/ 121409 h 858009"/>
                <a:gd name="connsiteX85" fmla="*/ 28575 w 749543"/>
                <a:gd name="connsiteY85" fmla="*/ 108709 h 858009"/>
                <a:gd name="connsiteX86" fmla="*/ 19050 w 749543"/>
                <a:gd name="connsiteY86" fmla="*/ 99184 h 858009"/>
                <a:gd name="connsiteX87" fmla="*/ 9525 w 749543"/>
                <a:gd name="connsiteY87" fmla="*/ 96009 h 858009"/>
                <a:gd name="connsiteX88" fmla="*/ 0 w 749543"/>
                <a:gd name="connsiteY88" fmla="*/ 89659 h 858009"/>
                <a:gd name="connsiteX89" fmla="*/ 136525 w 749543"/>
                <a:gd name="connsiteY89" fmla="*/ 83309 h 858009"/>
                <a:gd name="connsiteX90" fmla="*/ 139700 w 749543"/>
                <a:gd name="connsiteY90" fmla="*/ 73784 h 858009"/>
                <a:gd name="connsiteX91" fmla="*/ 158750 w 749543"/>
                <a:gd name="connsiteY91" fmla="*/ 61084 h 858009"/>
                <a:gd name="connsiteX92" fmla="*/ 168275 w 749543"/>
                <a:gd name="connsiteY92" fmla="*/ 54734 h 858009"/>
                <a:gd name="connsiteX93" fmla="*/ 177800 w 749543"/>
                <a:gd name="connsiteY93" fmla="*/ 48384 h 858009"/>
                <a:gd name="connsiteX94" fmla="*/ 180975 w 749543"/>
                <a:gd name="connsiteY94" fmla="*/ 38859 h 858009"/>
                <a:gd name="connsiteX95" fmla="*/ 193675 w 749543"/>
                <a:gd name="connsiteY95" fmla="*/ 35684 h 858009"/>
                <a:gd name="connsiteX96" fmla="*/ 203200 w 749543"/>
                <a:gd name="connsiteY96" fmla="*/ 32509 h 858009"/>
                <a:gd name="connsiteX97" fmla="*/ 215900 w 749543"/>
                <a:gd name="connsiteY97" fmla="*/ 29334 h 858009"/>
                <a:gd name="connsiteX98" fmla="*/ 282575 w 749543"/>
                <a:gd name="connsiteY98" fmla="*/ 32509 h 858009"/>
                <a:gd name="connsiteX99" fmla="*/ 292100 w 749543"/>
                <a:gd name="connsiteY99" fmla="*/ 35684 h 858009"/>
                <a:gd name="connsiteX100" fmla="*/ 301625 w 749543"/>
                <a:gd name="connsiteY100" fmla="*/ 38859 h 858009"/>
                <a:gd name="connsiteX101" fmla="*/ 314325 w 749543"/>
                <a:gd name="connsiteY101" fmla="*/ 35684 h 858009"/>
                <a:gd name="connsiteX102" fmla="*/ 333375 w 749543"/>
                <a:gd name="connsiteY102" fmla="*/ 22984 h 858009"/>
                <a:gd name="connsiteX103" fmla="*/ 339725 w 749543"/>
                <a:gd name="connsiteY103" fmla="*/ 13459 h 858009"/>
                <a:gd name="connsiteX104" fmla="*/ 349250 w 749543"/>
                <a:gd name="connsiteY104" fmla="*/ 10284 h 858009"/>
                <a:gd name="connsiteX105" fmla="*/ 368300 w 749543"/>
                <a:gd name="connsiteY105" fmla="*/ 759 h 858009"/>
                <a:gd name="connsiteX106" fmla="*/ 723900 w 749543"/>
                <a:gd name="connsiteY106" fmla="*/ 3934 h 858009"/>
                <a:gd name="connsiteX0" fmla="*/ 723900 w 749889"/>
                <a:gd name="connsiteY0" fmla="*/ 3934 h 858009"/>
                <a:gd name="connsiteX1" fmla="*/ 720725 w 749889"/>
                <a:gd name="connsiteY1" fmla="*/ 61084 h 858009"/>
                <a:gd name="connsiteX2" fmla="*/ 704850 w 749889"/>
                <a:gd name="connsiteY2" fmla="*/ 121409 h 858009"/>
                <a:gd name="connsiteX3" fmla="*/ 701675 w 749889"/>
                <a:gd name="connsiteY3" fmla="*/ 130934 h 858009"/>
                <a:gd name="connsiteX4" fmla="*/ 698500 w 749889"/>
                <a:gd name="connsiteY4" fmla="*/ 146809 h 858009"/>
                <a:gd name="connsiteX5" fmla="*/ 692150 w 749889"/>
                <a:gd name="connsiteY5" fmla="*/ 156334 h 858009"/>
                <a:gd name="connsiteX6" fmla="*/ 685800 w 749889"/>
                <a:gd name="connsiteY6" fmla="*/ 197609 h 858009"/>
                <a:gd name="connsiteX7" fmla="*/ 682625 w 749889"/>
                <a:gd name="connsiteY7" fmla="*/ 210309 h 858009"/>
                <a:gd name="connsiteX8" fmla="*/ 679450 w 749889"/>
                <a:gd name="connsiteY8" fmla="*/ 238884 h 858009"/>
                <a:gd name="connsiteX9" fmla="*/ 673100 w 749889"/>
                <a:gd name="connsiteY9" fmla="*/ 257934 h 858009"/>
                <a:gd name="connsiteX10" fmla="*/ 669925 w 749889"/>
                <a:gd name="connsiteY10" fmla="*/ 267459 h 858009"/>
                <a:gd name="connsiteX11" fmla="*/ 666750 w 749889"/>
                <a:gd name="connsiteY11" fmla="*/ 353184 h 858009"/>
                <a:gd name="connsiteX12" fmla="*/ 663575 w 749889"/>
                <a:gd name="connsiteY12" fmla="*/ 362709 h 858009"/>
                <a:gd name="connsiteX13" fmla="*/ 660400 w 749889"/>
                <a:gd name="connsiteY13" fmla="*/ 416684 h 858009"/>
                <a:gd name="connsiteX14" fmla="*/ 654050 w 749889"/>
                <a:gd name="connsiteY14" fmla="*/ 442084 h 858009"/>
                <a:gd name="connsiteX15" fmla="*/ 650875 w 749889"/>
                <a:gd name="connsiteY15" fmla="*/ 464309 h 858009"/>
                <a:gd name="connsiteX16" fmla="*/ 647700 w 749889"/>
                <a:gd name="connsiteY16" fmla="*/ 477009 h 858009"/>
                <a:gd name="connsiteX17" fmla="*/ 644525 w 749889"/>
                <a:gd name="connsiteY17" fmla="*/ 505584 h 858009"/>
                <a:gd name="connsiteX18" fmla="*/ 638175 w 749889"/>
                <a:gd name="connsiteY18" fmla="*/ 527809 h 858009"/>
                <a:gd name="connsiteX19" fmla="*/ 635000 w 749889"/>
                <a:gd name="connsiteY19" fmla="*/ 584959 h 858009"/>
                <a:gd name="connsiteX20" fmla="*/ 625475 w 749889"/>
                <a:gd name="connsiteY20" fmla="*/ 604009 h 858009"/>
                <a:gd name="connsiteX21" fmla="*/ 622300 w 749889"/>
                <a:gd name="connsiteY21" fmla="*/ 613534 h 858009"/>
                <a:gd name="connsiteX22" fmla="*/ 615950 w 749889"/>
                <a:gd name="connsiteY22" fmla="*/ 623059 h 858009"/>
                <a:gd name="connsiteX23" fmla="*/ 609600 w 749889"/>
                <a:gd name="connsiteY23" fmla="*/ 642109 h 858009"/>
                <a:gd name="connsiteX24" fmla="*/ 593725 w 749889"/>
                <a:gd name="connsiteY24" fmla="*/ 661159 h 858009"/>
                <a:gd name="connsiteX25" fmla="*/ 587375 w 749889"/>
                <a:gd name="connsiteY25" fmla="*/ 670684 h 858009"/>
                <a:gd name="connsiteX26" fmla="*/ 577850 w 749889"/>
                <a:gd name="connsiteY26" fmla="*/ 680209 h 858009"/>
                <a:gd name="connsiteX27" fmla="*/ 565150 w 749889"/>
                <a:gd name="connsiteY27" fmla="*/ 699259 h 858009"/>
                <a:gd name="connsiteX28" fmla="*/ 552450 w 749889"/>
                <a:gd name="connsiteY28" fmla="*/ 718309 h 858009"/>
                <a:gd name="connsiteX29" fmla="*/ 546100 w 749889"/>
                <a:gd name="connsiteY29" fmla="*/ 727834 h 858009"/>
                <a:gd name="connsiteX30" fmla="*/ 539750 w 749889"/>
                <a:gd name="connsiteY30" fmla="*/ 737359 h 858009"/>
                <a:gd name="connsiteX31" fmla="*/ 536575 w 749889"/>
                <a:gd name="connsiteY31" fmla="*/ 746884 h 858009"/>
                <a:gd name="connsiteX32" fmla="*/ 527050 w 749889"/>
                <a:gd name="connsiteY32" fmla="*/ 756409 h 858009"/>
                <a:gd name="connsiteX33" fmla="*/ 514350 w 749889"/>
                <a:gd name="connsiteY33" fmla="*/ 775459 h 858009"/>
                <a:gd name="connsiteX34" fmla="*/ 508000 w 749889"/>
                <a:gd name="connsiteY34" fmla="*/ 794509 h 858009"/>
                <a:gd name="connsiteX35" fmla="*/ 504825 w 749889"/>
                <a:gd name="connsiteY35" fmla="*/ 804034 h 858009"/>
                <a:gd name="connsiteX36" fmla="*/ 495300 w 749889"/>
                <a:gd name="connsiteY36" fmla="*/ 813559 h 858009"/>
                <a:gd name="connsiteX37" fmla="*/ 482600 w 749889"/>
                <a:gd name="connsiteY37" fmla="*/ 832609 h 858009"/>
                <a:gd name="connsiteX38" fmla="*/ 463550 w 749889"/>
                <a:gd name="connsiteY38" fmla="*/ 845309 h 858009"/>
                <a:gd name="connsiteX39" fmla="*/ 454025 w 749889"/>
                <a:gd name="connsiteY39" fmla="*/ 851659 h 858009"/>
                <a:gd name="connsiteX40" fmla="*/ 425450 w 749889"/>
                <a:gd name="connsiteY40" fmla="*/ 858009 h 858009"/>
                <a:gd name="connsiteX41" fmla="*/ 333375 w 749889"/>
                <a:gd name="connsiteY41" fmla="*/ 854834 h 858009"/>
                <a:gd name="connsiteX42" fmla="*/ 323850 w 749889"/>
                <a:gd name="connsiteY42" fmla="*/ 848484 h 858009"/>
                <a:gd name="connsiteX43" fmla="*/ 311150 w 749889"/>
                <a:gd name="connsiteY43" fmla="*/ 816734 h 858009"/>
                <a:gd name="connsiteX44" fmla="*/ 301625 w 749889"/>
                <a:gd name="connsiteY44" fmla="*/ 788159 h 858009"/>
                <a:gd name="connsiteX45" fmla="*/ 298450 w 749889"/>
                <a:gd name="connsiteY45" fmla="*/ 778634 h 858009"/>
                <a:gd name="connsiteX46" fmla="*/ 295275 w 749889"/>
                <a:gd name="connsiteY46" fmla="*/ 769109 h 858009"/>
                <a:gd name="connsiteX47" fmla="*/ 288925 w 749889"/>
                <a:gd name="connsiteY47" fmla="*/ 743709 h 858009"/>
                <a:gd name="connsiteX48" fmla="*/ 282575 w 749889"/>
                <a:gd name="connsiteY48" fmla="*/ 724659 h 858009"/>
                <a:gd name="connsiteX49" fmla="*/ 279400 w 749889"/>
                <a:gd name="connsiteY49" fmla="*/ 715134 h 858009"/>
                <a:gd name="connsiteX50" fmla="*/ 269875 w 749889"/>
                <a:gd name="connsiteY50" fmla="*/ 708784 h 858009"/>
                <a:gd name="connsiteX51" fmla="*/ 263525 w 749889"/>
                <a:gd name="connsiteY51" fmla="*/ 689734 h 858009"/>
                <a:gd name="connsiteX52" fmla="*/ 250825 w 749889"/>
                <a:gd name="connsiteY52" fmla="*/ 670684 h 858009"/>
                <a:gd name="connsiteX53" fmla="*/ 241300 w 749889"/>
                <a:gd name="connsiteY53" fmla="*/ 642109 h 858009"/>
                <a:gd name="connsiteX54" fmla="*/ 238125 w 749889"/>
                <a:gd name="connsiteY54" fmla="*/ 632584 h 858009"/>
                <a:gd name="connsiteX55" fmla="*/ 228600 w 749889"/>
                <a:gd name="connsiteY55" fmla="*/ 600834 h 858009"/>
                <a:gd name="connsiteX56" fmla="*/ 215900 w 749889"/>
                <a:gd name="connsiteY56" fmla="*/ 581784 h 858009"/>
                <a:gd name="connsiteX57" fmla="*/ 209550 w 749889"/>
                <a:gd name="connsiteY57" fmla="*/ 572259 h 858009"/>
                <a:gd name="connsiteX58" fmla="*/ 200025 w 749889"/>
                <a:gd name="connsiteY58" fmla="*/ 562734 h 858009"/>
                <a:gd name="connsiteX59" fmla="*/ 190500 w 749889"/>
                <a:gd name="connsiteY59" fmla="*/ 543684 h 858009"/>
                <a:gd name="connsiteX60" fmla="*/ 184150 w 749889"/>
                <a:gd name="connsiteY60" fmla="*/ 524634 h 858009"/>
                <a:gd name="connsiteX61" fmla="*/ 174625 w 749889"/>
                <a:gd name="connsiteY61" fmla="*/ 515109 h 858009"/>
                <a:gd name="connsiteX62" fmla="*/ 158750 w 749889"/>
                <a:gd name="connsiteY62" fmla="*/ 492884 h 858009"/>
                <a:gd name="connsiteX63" fmla="*/ 149225 w 749889"/>
                <a:gd name="connsiteY63" fmla="*/ 470659 h 858009"/>
                <a:gd name="connsiteX64" fmla="*/ 139700 w 749889"/>
                <a:gd name="connsiteY64" fmla="*/ 448434 h 858009"/>
                <a:gd name="connsiteX65" fmla="*/ 136525 w 749889"/>
                <a:gd name="connsiteY65" fmla="*/ 416684 h 858009"/>
                <a:gd name="connsiteX66" fmla="*/ 130175 w 749889"/>
                <a:gd name="connsiteY66" fmla="*/ 403984 h 858009"/>
                <a:gd name="connsiteX67" fmla="*/ 123825 w 749889"/>
                <a:gd name="connsiteY67" fmla="*/ 384934 h 858009"/>
                <a:gd name="connsiteX68" fmla="*/ 117475 w 749889"/>
                <a:gd name="connsiteY68" fmla="*/ 365884 h 858009"/>
                <a:gd name="connsiteX69" fmla="*/ 114300 w 749889"/>
                <a:gd name="connsiteY69" fmla="*/ 356359 h 858009"/>
                <a:gd name="connsiteX70" fmla="*/ 101600 w 749889"/>
                <a:gd name="connsiteY70" fmla="*/ 334134 h 858009"/>
                <a:gd name="connsiteX71" fmla="*/ 101600 w 749889"/>
                <a:gd name="connsiteY71" fmla="*/ 305559 h 858009"/>
                <a:gd name="connsiteX72" fmla="*/ 111125 w 749889"/>
                <a:gd name="connsiteY72" fmla="*/ 296034 h 858009"/>
                <a:gd name="connsiteX73" fmla="*/ 117475 w 749889"/>
                <a:gd name="connsiteY73" fmla="*/ 286509 h 858009"/>
                <a:gd name="connsiteX74" fmla="*/ 98425 w 749889"/>
                <a:gd name="connsiteY74" fmla="*/ 276984 h 858009"/>
                <a:gd name="connsiteX75" fmla="*/ 88900 w 749889"/>
                <a:gd name="connsiteY75" fmla="*/ 270634 h 858009"/>
                <a:gd name="connsiteX76" fmla="*/ 69850 w 749889"/>
                <a:gd name="connsiteY76" fmla="*/ 264284 h 858009"/>
                <a:gd name="connsiteX77" fmla="*/ 66675 w 749889"/>
                <a:gd name="connsiteY77" fmla="*/ 248409 h 858009"/>
                <a:gd name="connsiteX78" fmla="*/ 63500 w 749889"/>
                <a:gd name="connsiteY78" fmla="*/ 238884 h 858009"/>
                <a:gd name="connsiteX79" fmla="*/ 50800 w 749889"/>
                <a:gd name="connsiteY79" fmla="*/ 194434 h 858009"/>
                <a:gd name="connsiteX80" fmla="*/ 44450 w 749889"/>
                <a:gd name="connsiteY80" fmla="*/ 184909 h 858009"/>
                <a:gd name="connsiteX81" fmla="*/ 47625 w 749889"/>
                <a:gd name="connsiteY81" fmla="*/ 165859 h 858009"/>
                <a:gd name="connsiteX82" fmla="*/ 60325 w 749889"/>
                <a:gd name="connsiteY82" fmla="*/ 137284 h 858009"/>
                <a:gd name="connsiteX83" fmla="*/ 57150 w 749889"/>
                <a:gd name="connsiteY83" fmla="*/ 127759 h 858009"/>
                <a:gd name="connsiteX84" fmla="*/ 47625 w 749889"/>
                <a:gd name="connsiteY84" fmla="*/ 121409 h 858009"/>
                <a:gd name="connsiteX85" fmla="*/ 28575 w 749889"/>
                <a:gd name="connsiteY85" fmla="*/ 108709 h 858009"/>
                <a:gd name="connsiteX86" fmla="*/ 19050 w 749889"/>
                <a:gd name="connsiteY86" fmla="*/ 99184 h 858009"/>
                <a:gd name="connsiteX87" fmla="*/ 9525 w 749889"/>
                <a:gd name="connsiteY87" fmla="*/ 96009 h 858009"/>
                <a:gd name="connsiteX88" fmla="*/ 0 w 749889"/>
                <a:gd name="connsiteY88" fmla="*/ 89659 h 858009"/>
                <a:gd name="connsiteX89" fmla="*/ 136525 w 749889"/>
                <a:gd name="connsiteY89" fmla="*/ 83309 h 858009"/>
                <a:gd name="connsiteX90" fmla="*/ 139700 w 749889"/>
                <a:gd name="connsiteY90" fmla="*/ 73784 h 858009"/>
                <a:gd name="connsiteX91" fmla="*/ 158750 w 749889"/>
                <a:gd name="connsiteY91" fmla="*/ 61084 h 858009"/>
                <a:gd name="connsiteX92" fmla="*/ 168275 w 749889"/>
                <a:gd name="connsiteY92" fmla="*/ 54734 h 858009"/>
                <a:gd name="connsiteX93" fmla="*/ 177800 w 749889"/>
                <a:gd name="connsiteY93" fmla="*/ 48384 h 858009"/>
                <a:gd name="connsiteX94" fmla="*/ 180975 w 749889"/>
                <a:gd name="connsiteY94" fmla="*/ 38859 h 858009"/>
                <a:gd name="connsiteX95" fmla="*/ 193675 w 749889"/>
                <a:gd name="connsiteY95" fmla="*/ 35684 h 858009"/>
                <a:gd name="connsiteX96" fmla="*/ 203200 w 749889"/>
                <a:gd name="connsiteY96" fmla="*/ 32509 h 858009"/>
                <a:gd name="connsiteX97" fmla="*/ 215900 w 749889"/>
                <a:gd name="connsiteY97" fmla="*/ 29334 h 858009"/>
                <a:gd name="connsiteX98" fmla="*/ 282575 w 749889"/>
                <a:gd name="connsiteY98" fmla="*/ 32509 h 858009"/>
                <a:gd name="connsiteX99" fmla="*/ 292100 w 749889"/>
                <a:gd name="connsiteY99" fmla="*/ 35684 h 858009"/>
                <a:gd name="connsiteX100" fmla="*/ 301625 w 749889"/>
                <a:gd name="connsiteY100" fmla="*/ 38859 h 858009"/>
                <a:gd name="connsiteX101" fmla="*/ 314325 w 749889"/>
                <a:gd name="connsiteY101" fmla="*/ 35684 h 858009"/>
                <a:gd name="connsiteX102" fmla="*/ 333375 w 749889"/>
                <a:gd name="connsiteY102" fmla="*/ 22984 h 858009"/>
                <a:gd name="connsiteX103" fmla="*/ 339725 w 749889"/>
                <a:gd name="connsiteY103" fmla="*/ 13459 h 858009"/>
                <a:gd name="connsiteX104" fmla="*/ 349250 w 749889"/>
                <a:gd name="connsiteY104" fmla="*/ 10284 h 858009"/>
                <a:gd name="connsiteX105" fmla="*/ 368300 w 749889"/>
                <a:gd name="connsiteY105" fmla="*/ 759 h 858009"/>
                <a:gd name="connsiteX106" fmla="*/ 723900 w 749889"/>
                <a:gd name="connsiteY106" fmla="*/ 3934 h 858009"/>
                <a:gd name="connsiteX0" fmla="*/ 723900 w 734369"/>
                <a:gd name="connsiteY0" fmla="*/ 3175 h 857250"/>
                <a:gd name="connsiteX1" fmla="*/ 720725 w 734369"/>
                <a:gd name="connsiteY1" fmla="*/ 60325 h 857250"/>
                <a:gd name="connsiteX2" fmla="*/ 704850 w 734369"/>
                <a:gd name="connsiteY2" fmla="*/ 120650 h 857250"/>
                <a:gd name="connsiteX3" fmla="*/ 701675 w 734369"/>
                <a:gd name="connsiteY3" fmla="*/ 130175 h 857250"/>
                <a:gd name="connsiteX4" fmla="*/ 698500 w 734369"/>
                <a:gd name="connsiteY4" fmla="*/ 146050 h 857250"/>
                <a:gd name="connsiteX5" fmla="*/ 692150 w 734369"/>
                <a:gd name="connsiteY5" fmla="*/ 155575 h 857250"/>
                <a:gd name="connsiteX6" fmla="*/ 685800 w 734369"/>
                <a:gd name="connsiteY6" fmla="*/ 196850 h 857250"/>
                <a:gd name="connsiteX7" fmla="*/ 682625 w 734369"/>
                <a:gd name="connsiteY7" fmla="*/ 209550 h 857250"/>
                <a:gd name="connsiteX8" fmla="*/ 679450 w 734369"/>
                <a:gd name="connsiteY8" fmla="*/ 238125 h 857250"/>
                <a:gd name="connsiteX9" fmla="*/ 673100 w 734369"/>
                <a:gd name="connsiteY9" fmla="*/ 257175 h 857250"/>
                <a:gd name="connsiteX10" fmla="*/ 669925 w 734369"/>
                <a:gd name="connsiteY10" fmla="*/ 266700 h 857250"/>
                <a:gd name="connsiteX11" fmla="*/ 666750 w 734369"/>
                <a:gd name="connsiteY11" fmla="*/ 352425 h 857250"/>
                <a:gd name="connsiteX12" fmla="*/ 663575 w 734369"/>
                <a:gd name="connsiteY12" fmla="*/ 361950 h 857250"/>
                <a:gd name="connsiteX13" fmla="*/ 660400 w 734369"/>
                <a:gd name="connsiteY13" fmla="*/ 415925 h 857250"/>
                <a:gd name="connsiteX14" fmla="*/ 654050 w 734369"/>
                <a:gd name="connsiteY14" fmla="*/ 441325 h 857250"/>
                <a:gd name="connsiteX15" fmla="*/ 650875 w 734369"/>
                <a:gd name="connsiteY15" fmla="*/ 463550 h 857250"/>
                <a:gd name="connsiteX16" fmla="*/ 647700 w 734369"/>
                <a:gd name="connsiteY16" fmla="*/ 476250 h 857250"/>
                <a:gd name="connsiteX17" fmla="*/ 644525 w 734369"/>
                <a:gd name="connsiteY17" fmla="*/ 504825 h 857250"/>
                <a:gd name="connsiteX18" fmla="*/ 638175 w 734369"/>
                <a:gd name="connsiteY18" fmla="*/ 527050 h 857250"/>
                <a:gd name="connsiteX19" fmla="*/ 635000 w 734369"/>
                <a:gd name="connsiteY19" fmla="*/ 584200 h 857250"/>
                <a:gd name="connsiteX20" fmla="*/ 625475 w 734369"/>
                <a:gd name="connsiteY20" fmla="*/ 603250 h 857250"/>
                <a:gd name="connsiteX21" fmla="*/ 622300 w 734369"/>
                <a:gd name="connsiteY21" fmla="*/ 612775 h 857250"/>
                <a:gd name="connsiteX22" fmla="*/ 615950 w 734369"/>
                <a:gd name="connsiteY22" fmla="*/ 622300 h 857250"/>
                <a:gd name="connsiteX23" fmla="*/ 609600 w 734369"/>
                <a:gd name="connsiteY23" fmla="*/ 641350 h 857250"/>
                <a:gd name="connsiteX24" fmla="*/ 593725 w 734369"/>
                <a:gd name="connsiteY24" fmla="*/ 660400 h 857250"/>
                <a:gd name="connsiteX25" fmla="*/ 587375 w 734369"/>
                <a:gd name="connsiteY25" fmla="*/ 669925 h 857250"/>
                <a:gd name="connsiteX26" fmla="*/ 577850 w 734369"/>
                <a:gd name="connsiteY26" fmla="*/ 679450 h 857250"/>
                <a:gd name="connsiteX27" fmla="*/ 565150 w 734369"/>
                <a:gd name="connsiteY27" fmla="*/ 698500 h 857250"/>
                <a:gd name="connsiteX28" fmla="*/ 552450 w 734369"/>
                <a:gd name="connsiteY28" fmla="*/ 717550 h 857250"/>
                <a:gd name="connsiteX29" fmla="*/ 546100 w 734369"/>
                <a:gd name="connsiteY29" fmla="*/ 727075 h 857250"/>
                <a:gd name="connsiteX30" fmla="*/ 539750 w 734369"/>
                <a:gd name="connsiteY30" fmla="*/ 736600 h 857250"/>
                <a:gd name="connsiteX31" fmla="*/ 536575 w 734369"/>
                <a:gd name="connsiteY31" fmla="*/ 746125 h 857250"/>
                <a:gd name="connsiteX32" fmla="*/ 527050 w 734369"/>
                <a:gd name="connsiteY32" fmla="*/ 755650 h 857250"/>
                <a:gd name="connsiteX33" fmla="*/ 514350 w 734369"/>
                <a:gd name="connsiteY33" fmla="*/ 774700 h 857250"/>
                <a:gd name="connsiteX34" fmla="*/ 508000 w 734369"/>
                <a:gd name="connsiteY34" fmla="*/ 793750 h 857250"/>
                <a:gd name="connsiteX35" fmla="*/ 504825 w 734369"/>
                <a:gd name="connsiteY35" fmla="*/ 803275 h 857250"/>
                <a:gd name="connsiteX36" fmla="*/ 495300 w 734369"/>
                <a:gd name="connsiteY36" fmla="*/ 812800 h 857250"/>
                <a:gd name="connsiteX37" fmla="*/ 482600 w 734369"/>
                <a:gd name="connsiteY37" fmla="*/ 831850 h 857250"/>
                <a:gd name="connsiteX38" fmla="*/ 463550 w 734369"/>
                <a:gd name="connsiteY38" fmla="*/ 844550 h 857250"/>
                <a:gd name="connsiteX39" fmla="*/ 454025 w 734369"/>
                <a:gd name="connsiteY39" fmla="*/ 850900 h 857250"/>
                <a:gd name="connsiteX40" fmla="*/ 425450 w 734369"/>
                <a:gd name="connsiteY40" fmla="*/ 857250 h 857250"/>
                <a:gd name="connsiteX41" fmla="*/ 333375 w 734369"/>
                <a:gd name="connsiteY41" fmla="*/ 854075 h 857250"/>
                <a:gd name="connsiteX42" fmla="*/ 323850 w 734369"/>
                <a:gd name="connsiteY42" fmla="*/ 847725 h 857250"/>
                <a:gd name="connsiteX43" fmla="*/ 311150 w 734369"/>
                <a:gd name="connsiteY43" fmla="*/ 815975 h 857250"/>
                <a:gd name="connsiteX44" fmla="*/ 301625 w 734369"/>
                <a:gd name="connsiteY44" fmla="*/ 787400 h 857250"/>
                <a:gd name="connsiteX45" fmla="*/ 298450 w 734369"/>
                <a:gd name="connsiteY45" fmla="*/ 777875 h 857250"/>
                <a:gd name="connsiteX46" fmla="*/ 295275 w 734369"/>
                <a:gd name="connsiteY46" fmla="*/ 768350 h 857250"/>
                <a:gd name="connsiteX47" fmla="*/ 288925 w 734369"/>
                <a:gd name="connsiteY47" fmla="*/ 742950 h 857250"/>
                <a:gd name="connsiteX48" fmla="*/ 282575 w 734369"/>
                <a:gd name="connsiteY48" fmla="*/ 723900 h 857250"/>
                <a:gd name="connsiteX49" fmla="*/ 279400 w 734369"/>
                <a:gd name="connsiteY49" fmla="*/ 714375 h 857250"/>
                <a:gd name="connsiteX50" fmla="*/ 269875 w 734369"/>
                <a:gd name="connsiteY50" fmla="*/ 708025 h 857250"/>
                <a:gd name="connsiteX51" fmla="*/ 263525 w 734369"/>
                <a:gd name="connsiteY51" fmla="*/ 688975 h 857250"/>
                <a:gd name="connsiteX52" fmla="*/ 250825 w 734369"/>
                <a:gd name="connsiteY52" fmla="*/ 669925 h 857250"/>
                <a:gd name="connsiteX53" fmla="*/ 241300 w 734369"/>
                <a:gd name="connsiteY53" fmla="*/ 641350 h 857250"/>
                <a:gd name="connsiteX54" fmla="*/ 238125 w 734369"/>
                <a:gd name="connsiteY54" fmla="*/ 631825 h 857250"/>
                <a:gd name="connsiteX55" fmla="*/ 228600 w 734369"/>
                <a:gd name="connsiteY55" fmla="*/ 600075 h 857250"/>
                <a:gd name="connsiteX56" fmla="*/ 215900 w 734369"/>
                <a:gd name="connsiteY56" fmla="*/ 581025 h 857250"/>
                <a:gd name="connsiteX57" fmla="*/ 209550 w 734369"/>
                <a:gd name="connsiteY57" fmla="*/ 571500 h 857250"/>
                <a:gd name="connsiteX58" fmla="*/ 200025 w 734369"/>
                <a:gd name="connsiteY58" fmla="*/ 561975 h 857250"/>
                <a:gd name="connsiteX59" fmla="*/ 190500 w 734369"/>
                <a:gd name="connsiteY59" fmla="*/ 542925 h 857250"/>
                <a:gd name="connsiteX60" fmla="*/ 184150 w 734369"/>
                <a:gd name="connsiteY60" fmla="*/ 523875 h 857250"/>
                <a:gd name="connsiteX61" fmla="*/ 174625 w 734369"/>
                <a:gd name="connsiteY61" fmla="*/ 514350 h 857250"/>
                <a:gd name="connsiteX62" fmla="*/ 158750 w 734369"/>
                <a:gd name="connsiteY62" fmla="*/ 492125 h 857250"/>
                <a:gd name="connsiteX63" fmla="*/ 149225 w 734369"/>
                <a:gd name="connsiteY63" fmla="*/ 469900 h 857250"/>
                <a:gd name="connsiteX64" fmla="*/ 139700 w 734369"/>
                <a:gd name="connsiteY64" fmla="*/ 447675 h 857250"/>
                <a:gd name="connsiteX65" fmla="*/ 136525 w 734369"/>
                <a:gd name="connsiteY65" fmla="*/ 415925 h 857250"/>
                <a:gd name="connsiteX66" fmla="*/ 130175 w 734369"/>
                <a:gd name="connsiteY66" fmla="*/ 403225 h 857250"/>
                <a:gd name="connsiteX67" fmla="*/ 123825 w 734369"/>
                <a:gd name="connsiteY67" fmla="*/ 384175 h 857250"/>
                <a:gd name="connsiteX68" fmla="*/ 117475 w 734369"/>
                <a:gd name="connsiteY68" fmla="*/ 365125 h 857250"/>
                <a:gd name="connsiteX69" fmla="*/ 114300 w 734369"/>
                <a:gd name="connsiteY69" fmla="*/ 355600 h 857250"/>
                <a:gd name="connsiteX70" fmla="*/ 101600 w 734369"/>
                <a:gd name="connsiteY70" fmla="*/ 333375 h 857250"/>
                <a:gd name="connsiteX71" fmla="*/ 101600 w 734369"/>
                <a:gd name="connsiteY71" fmla="*/ 304800 h 857250"/>
                <a:gd name="connsiteX72" fmla="*/ 111125 w 734369"/>
                <a:gd name="connsiteY72" fmla="*/ 295275 h 857250"/>
                <a:gd name="connsiteX73" fmla="*/ 117475 w 734369"/>
                <a:gd name="connsiteY73" fmla="*/ 285750 h 857250"/>
                <a:gd name="connsiteX74" fmla="*/ 98425 w 734369"/>
                <a:gd name="connsiteY74" fmla="*/ 276225 h 857250"/>
                <a:gd name="connsiteX75" fmla="*/ 88900 w 734369"/>
                <a:gd name="connsiteY75" fmla="*/ 269875 h 857250"/>
                <a:gd name="connsiteX76" fmla="*/ 69850 w 734369"/>
                <a:gd name="connsiteY76" fmla="*/ 263525 h 857250"/>
                <a:gd name="connsiteX77" fmla="*/ 66675 w 734369"/>
                <a:gd name="connsiteY77" fmla="*/ 247650 h 857250"/>
                <a:gd name="connsiteX78" fmla="*/ 63500 w 734369"/>
                <a:gd name="connsiteY78" fmla="*/ 238125 h 857250"/>
                <a:gd name="connsiteX79" fmla="*/ 50800 w 734369"/>
                <a:gd name="connsiteY79" fmla="*/ 193675 h 857250"/>
                <a:gd name="connsiteX80" fmla="*/ 44450 w 734369"/>
                <a:gd name="connsiteY80" fmla="*/ 184150 h 857250"/>
                <a:gd name="connsiteX81" fmla="*/ 47625 w 734369"/>
                <a:gd name="connsiteY81" fmla="*/ 165100 h 857250"/>
                <a:gd name="connsiteX82" fmla="*/ 60325 w 734369"/>
                <a:gd name="connsiteY82" fmla="*/ 136525 h 857250"/>
                <a:gd name="connsiteX83" fmla="*/ 57150 w 734369"/>
                <a:gd name="connsiteY83" fmla="*/ 127000 h 857250"/>
                <a:gd name="connsiteX84" fmla="*/ 47625 w 734369"/>
                <a:gd name="connsiteY84" fmla="*/ 120650 h 857250"/>
                <a:gd name="connsiteX85" fmla="*/ 28575 w 734369"/>
                <a:gd name="connsiteY85" fmla="*/ 107950 h 857250"/>
                <a:gd name="connsiteX86" fmla="*/ 19050 w 734369"/>
                <a:gd name="connsiteY86" fmla="*/ 98425 h 857250"/>
                <a:gd name="connsiteX87" fmla="*/ 9525 w 734369"/>
                <a:gd name="connsiteY87" fmla="*/ 95250 h 857250"/>
                <a:gd name="connsiteX88" fmla="*/ 0 w 734369"/>
                <a:gd name="connsiteY88" fmla="*/ 88900 h 857250"/>
                <a:gd name="connsiteX89" fmla="*/ 136525 w 734369"/>
                <a:gd name="connsiteY89" fmla="*/ 82550 h 857250"/>
                <a:gd name="connsiteX90" fmla="*/ 139700 w 734369"/>
                <a:gd name="connsiteY90" fmla="*/ 73025 h 857250"/>
                <a:gd name="connsiteX91" fmla="*/ 158750 w 734369"/>
                <a:gd name="connsiteY91" fmla="*/ 60325 h 857250"/>
                <a:gd name="connsiteX92" fmla="*/ 168275 w 734369"/>
                <a:gd name="connsiteY92" fmla="*/ 53975 h 857250"/>
                <a:gd name="connsiteX93" fmla="*/ 177800 w 734369"/>
                <a:gd name="connsiteY93" fmla="*/ 47625 h 857250"/>
                <a:gd name="connsiteX94" fmla="*/ 180975 w 734369"/>
                <a:gd name="connsiteY94" fmla="*/ 38100 h 857250"/>
                <a:gd name="connsiteX95" fmla="*/ 193675 w 734369"/>
                <a:gd name="connsiteY95" fmla="*/ 34925 h 857250"/>
                <a:gd name="connsiteX96" fmla="*/ 203200 w 734369"/>
                <a:gd name="connsiteY96" fmla="*/ 31750 h 857250"/>
                <a:gd name="connsiteX97" fmla="*/ 215900 w 734369"/>
                <a:gd name="connsiteY97" fmla="*/ 28575 h 857250"/>
                <a:gd name="connsiteX98" fmla="*/ 282575 w 734369"/>
                <a:gd name="connsiteY98" fmla="*/ 31750 h 857250"/>
                <a:gd name="connsiteX99" fmla="*/ 292100 w 734369"/>
                <a:gd name="connsiteY99" fmla="*/ 34925 h 857250"/>
                <a:gd name="connsiteX100" fmla="*/ 301625 w 734369"/>
                <a:gd name="connsiteY100" fmla="*/ 38100 h 857250"/>
                <a:gd name="connsiteX101" fmla="*/ 314325 w 734369"/>
                <a:gd name="connsiteY101" fmla="*/ 34925 h 857250"/>
                <a:gd name="connsiteX102" fmla="*/ 333375 w 734369"/>
                <a:gd name="connsiteY102" fmla="*/ 22225 h 857250"/>
                <a:gd name="connsiteX103" fmla="*/ 339725 w 734369"/>
                <a:gd name="connsiteY103" fmla="*/ 12700 h 857250"/>
                <a:gd name="connsiteX104" fmla="*/ 349250 w 734369"/>
                <a:gd name="connsiteY104" fmla="*/ 9525 h 857250"/>
                <a:gd name="connsiteX105" fmla="*/ 368300 w 734369"/>
                <a:gd name="connsiteY105" fmla="*/ 0 h 857250"/>
                <a:gd name="connsiteX106" fmla="*/ 723900 w 734369"/>
                <a:gd name="connsiteY106" fmla="*/ 3175 h 857250"/>
                <a:gd name="connsiteX0" fmla="*/ 723900 w 734369"/>
                <a:gd name="connsiteY0" fmla="*/ 3175 h 857250"/>
                <a:gd name="connsiteX1" fmla="*/ 720725 w 734369"/>
                <a:gd name="connsiteY1" fmla="*/ 60325 h 857250"/>
                <a:gd name="connsiteX2" fmla="*/ 704850 w 734369"/>
                <a:gd name="connsiteY2" fmla="*/ 120650 h 857250"/>
                <a:gd name="connsiteX3" fmla="*/ 701675 w 734369"/>
                <a:gd name="connsiteY3" fmla="*/ 130175 h 857250"/>
                <a:gd name="connsiteX4" fmla="*/ 698500 w 734369"/>
                <a:gd name="connsiteY4" fmla="*/ 146050 h 857250"/>
                <a:gd name="connsiteX5" fmla="*/ 692150 w 734369"/>
                <a:gd name="connsiteY5" fmla="*/ 155575 h 857250"/>
                <a:gd name="connsiteX6" fmla="*/ 685800 w 734369"/>
                <a:gd name="connsiteY6" fmla="*/ 196850 h 857250"/>
                <a:gd name="connsiteX7" fmla="*/ 682625 w 734369"/>
                <a:gd name="connsiteY7" fmla="*/ 209550 h 857250"/>
                <a:gd name="connsiteX8" fmla="*/ 679450 w 734369"/>
                <a:gd name="connsiteY8" fmla="*/ 238125 h 857250"/>
                <a:gd name="connsiteX9" fmla="*/ 673100 w 734369"/>
                <a:gd name="connsiteY9" fmla="*/ 257175 h 857250"/>
                <a:gd name="connsiteX10" fmla="*/ 669925 w 734369"/>
                <a:gd name="connsiteY10" fmla="*/ 266700 h 857250"/>
                <a:gd name="connsiteX11" fmla="*/ 666750 w 734369"/>
                <a:gd name="connsiteY11" fmla="*/ 352425 h 857250"/>
                <a:gd name="connsiteX12" fmla="*/ 663575 w 734369"/>
                <a:gd name="connsiteY12" fmla="*/ 361950 h 857250"/>
                <a:gd name="connsiteX13" fmla="*/ 660400 w 734369"/>
                <a:gd name="connsiteY13" fmla="*/ 415925 h 857250"/>
                <a:gd name="connsiteX14" fmla="*/ 654050 w 734369"/>
                <a:gd name="connsiteY14" fmla="*/ 441325 h 857250"/>
                <a:gd name="connsiteX15" fmla="*/ 650875 w 734369"/>
                <a:gd name="connsiteY15" fmla="*/ 463550 h 857250"/>
                <a:gd name="connsiteX16" fmla="*/ 647700 w 734369"/>
                <a:gd name="connsiteY16" fmla="*/ 476250 h 857250"/>
                <a:gd name="connsiteX17" fmla="*/ 644525 w 734369"/>
                <a:gd name="connsiteY17" fmla="*/ 504825 h 857250"/>
                <a:gd name="connsiteX18" fmla="*/ 638175 w 734369"/>
                <a:gd name="connsiteY18" fmla="*/ 527050 h 857250"/>
                <a:gd name="connsiteX19" fmla="*/ 635000 w 734369"/>
                <a:gd name="connsiteY19" fmla="*/ 584200 h 857250"/>
                <a:gd name="connsiteX20" fmla="*/ 625475 w 734369"/>
                <a:gd name="connsiteY20" fmla="*/ 603250 h 857250"/>
                <a:gd name="connsiteX21" fmla="*/ 622300 w 734369"/>
                <a:gd name="connsiteY21" fmla="*/ 612775 h 857250"/>
                <a:gd name="connsiteX22" fmla="*/ 615950 w 734369"/>
                <a:gd name="connsiteY22" fmla="*/ 622300 h 857250"/>
                <a:gd name="connsiteX23" fmla="*/ 609600 w 734369"/>
                <a:gd name="connsiteY23" fmla="*/ 641350 h 857250"/>
                <a:gd name="connsiteX24" fmla="*/ 593725 w 734369"/>
                <a:gd name="connsiteY24" fmla="*/ 660400 h 857250"/>
                <a:gd name="connsiteX25" fmla="*/ 587375 w 734369"/>
                <a:gd name="connsiteY25" fmla="*/ 669925 h 857250"/>
                <a:gd name="connsiteX26" fmla="*/ 577850 w 734369"/>
                <a:gd name="connsiteY26" fmla="*/ 679450 h 857250"/>
                <a:gd name="connsiteX27" fmla="*/ 565150 w 734369"/>
                <a:gd name="connsiteY27" fmla="*/ 698500 h 857250"/>
                <a:gd name="connsiteX28" fmla="*/ 552450 w 734369"/>
                <a:gd name="connsiteY28" fmla="*/ 717550 h 857250"/>
                <a:gd name="connsiteX29" fmla="*/ 546100 w 734369"/>
                <a:gd name="connsiteY29" fmla="*/ 727075 h 857250"/>
                <a:gd name="connsiteX30" fmla="*/ 539750 w 734369"/>
                <a:gd name="connsiteY30" fmla="*/ 736600 h 857250"/>
                <a:gd name="connsiteX31" fmla="*/ 536575 w 734369"/>
                <a:gd name="connsiteY31" fmla="*/ 746125 h 857250"/>
                <a:gd name="connsiteX32" fmla="*/ 527050 w 734369"/>
                <a:gd name="connsiteY32" fmla="*/ 755650 h 857250"/>
                <a:gd name="connsiteX33" fmla="*/ 514350 w 734369"/>
                <a:gd name="connsiteY33" fmla="*/ 774700 h 857250"/>
                <a:gd name="connsiteX34" fmla="*/ 508000 w 734369"/>
                <a:gd name="connsiteY34" fmla="*/ 793750 h 857250"/>
                <a:gd name="connsiteX35" fmla="*/ 504825 w 734369"/>
                <a:gd name="connsiteY35" fmla="*/ 803275 h 857250"/>
                <a:gd name="connsiteX36" fmla="*/ 495300 w 734369"/>
                <a:gd name="connsiteY36" fmla="*/ 812800 h 857250"/>
                <a:gd name="connsiteX37" fmla="*/ 482600 w 734369"/>
                <a:gd name="connsiteY37" fmla="*/ 831850 h 857250"/>
                <a:gd name="connsiteX38" fmla="*/ 463550 w 734369"/>
                <a:gd name="connsiteY38" fmla="*/ 844550 h 857250"/>
                <a:gd name="connsiteX39" fmla="*/ 454025 w 734369"/>
                <a:gd name="connsiteY39" fmla="*/ 850900 h 857250"/>
                <a:gd name="connsiteX40" fmla="*/ 425450 w 734369"/>
                <a:gd name="connsiteY40" fmla="*/ 857250 h 857250"/>
                <a:gd name="connsiteX41" fmla="*/ 333375 w 734369"/>
                <a:gd name="connsiteY41" fmla="*/ 854075 h 857250"/>
                <a:gd name="connsiteX42" fmla="*/ 323850 w 734369"/>
                <a:gd name="connsiteY42" fmla="*/ 847725 h 857250"/>
                <a:gd name="connsiteX43" fmla="*/ 311150 w 734369"/>
                <a:gd name="connsiteY43" fmla="*/ 815975 h 857250"/>
                <a:gd name="connsiteX44" fmla="*/ 301625 w 734369"/>
                <a:gd name="connsiteY44" fmla="*/ 787400 h 857250"/>
                <a:gd name="connsiteX45" fmla="*/ 298450 w 734369"/>
                <a:gd name="connsiteY45" fmla="*/ 777875 h 857250"/>
                <a:gd name="connsiteX46" fmla="*/ 295275 w 734369"/>
                <a:gd name="connsiteY46" fmla="*/ 768350 h 857250"/>
                <a:gd name="connsiteX47" fmla="*/ 288925 w 734369"/>
                <a:gd name="connsiteY47" fmla="*/ 742950 h 857250"/>
                <a:gd name="connsiteX48" fmla="*/ 282575 w 734369"/>
                <a:gd name="connsiteY48" fmla="*/ 723900 h 857250"/>
                <a:gd name="connsiteX49" fmla="*/ 279400 w 734369"/>
                <a:gd name="connsiteY49" fmla="*/ 714375 h 857250"/>
                <a:gd name="connsiteX50" fmla="*/ 263525 w 734369"/>
                <a:gd name="connsiteY50" fmla="*/ 688975 h 857250"/>
                <a:gd name="connsiteX51" fmla="*/ 250825 w 734369"/>
                <a:gd name="connsiteY51" fmla="*/ 669925 h 857250"/>
                <a:gd name="connsiteX52" fmla="*/ 241300 w 734369"/>
                <a:gd name="connsiteY52" fmla="*/ 641350 h 857250"/>
                <a:gd name="connsiteX53" fmla="*/ 238125 w 734369"/>
                <a:gd name="connsiteY53" fmla="*/ 631825 h 857250"/>
                <a:gd name="connsiteX54" fmla="*/ 228600 w 734369"/>
                <a:gd name="connsiteY54" fmla="*/ 600075 h 857250"/>
                <a:gd name="connsiteX55" fmla="*/ 215900 w 734369"/>
                <a:gd name="connsiteY55" fmla="*/ 581025 h 857250"/>
                <a:gd name="connsiteX56" fmla="*/ 209550 w 734369"/>
                <a:gd name="connsiteY56" fmla="*/ 571500 h 857250"/>
                <a:gd name="connsiteX57" fmla="*/ 200025 w 734369"/>
                <a:gd name="connsiteY57" fmla="*/ 561975 h 857250"/>
                <a:gd name="connsiteX58" fmla="*/ 190500 w 734369"/>
                <a:gd name="connsiteY58" fmla="*/ 542925 h 857250"/>
                <a:gd name="connsiteX59" fmla="*/ 184150 w 734369"/>
                <a:gd name="connsiteY59" fmla="*/ 523875 h 857250"/>
                <a:gd name="connsiteX60" fmla="*/ 174625 w 734369"/>
                <a:gd name="connsiteY60" fmla="*/ 514350 h 857250"/>
                <a:gd name="connsiteX61" fmla="*/ 158750 w 734369"/>
                <a:gd name="connsiteY61" fmla="*/ 492125 h 857250"/>
                <a:gd name="connsiteX62" fmla="*/ 149225 w 734369"/>
                <a:gd name="connsiteY62" fmla="*/ 469900 h 857250"/>
                <a:gd name="connsiteX63" fmla="*/ 139700 w 734369"/>
                <a:gd name="connsiteY63" fmla="*/ 447675 h 857250"/>
                <a:gd name="connsiteX64" fmla="*/ 136525 w 734369"/>
                <a:gd name="connsiteY64" fmla="*/ 415925 h 857250"/>
                <a:gd name="connsiteX65" fmla="*/ 130175 w 734369"/>
                <a:gd name="connsiteY65" fmla="*/ 403225 h 857250"/>
                <a:gd name="connsiteX66" fmla="*/ 123825 w 734369"/>
                <a:gd name="connsiteY66" fmla="*/ 384175 h 857250"/>
                <a:gd name="connsiteX67" fmla="*/ 117475 w 734369"/>
                <a:gd name="connsiteY67" fmla="*/ 365125 h 857250"/>
                <a:gd name="connsiteX68" fmla="*/ 114300 w 734369"/>
                <a:gd name="connsiteY68" fmla="*/ 355600 h 857250"/>
                <a:gd name="connsiteX69" fmla="*/ 101600 w 734369"/>
                <a:gd name="connsiteY69" fmla="*/ 333375 h 857250"/>
                <a:gd name="connsiteX70" fmla="*/ 101600 w 734369"/>
                <a:gd name="connsiteY70" fmla="*/ 304800 h 857250"/>
                <a:gd name="connsiteX71" fmla="*/ 111125 w 734369"/>
                <a:gd name="connsiteY71" fmla="*/ 295275 h 857250"/>
                <a:gd name="connsiteX72" fmla="*/ 117475 w 734369"/>
                <a:gd name="connsiteY72" fmla="*/ 285750 h 857250"/>
                <a:gd name="connsiteX73" fmla="*/ 98425 w 734369"/>
                <a:gd name="connsiteY73" fmla="*/ 276225 h 857250"/>
                <a:gd name="connsiteX74" fmla="*/ 88900 w 734369"/>
                <a:gd name="connsiteY74" fmla="*/ 269875 h 857250"/>
                <a:gd name="connsiteX75" fmla="*/ 69850 w 734369"/>
                <a:gd name="connsiteY75" fmla="*/ 263525 h 857250"/>
                <a:gd name="connsiteX76" fmla="*/ 66675 w 734369"/>
                <a:gd name="connsiteY76" fmla="*/ 247650 h 857250"/>
                <a:gd name="connsiteX77" fmla="*/ 63500 w 734369"/>
                <a:gd name="connsiteY77" fmla="*/ 238125 h 857250"/>
                <a:gd name="connsiteX78" fmla="*/ 50800 w 734369"/>
                <a:gd name="connsiteY78" fmla="*/ 193675 h 857250"/>
                <a:gd name="connsiteX79" fmla="*/ 44450 w 734369"/>
                <a:gd name="connsiteY79" fmla="*/ 184150 h 857250"/>
                <a:gd name="connsiteX80" fmla="*/ 47625 w 734369"/>
                <a:gd name="connsiteY80" fmla="*/ 165100 h 857250"/>
                <a:gd name="connsiteX81" fmla="*/ 60325 w 734369"/>
                <a:gd name="connsiteY81" fmla="*/ 136525 h 857250"/>
                <a:gd name="connsiteX82" fmla="*/ 57150 w 734369"/>
                <a:gd name="connsiteY82" fmla="*/ 127000 h 857250"/>
                <a:gd name="connsiteX83" fmla="*/ 47625 w 734369"/>
                <a:gd name="connsiteY83" fmla="*/ 120650 h 857250"/>
                <a:gd name="connsiteX84" fmla="*/ 28575 w 734369"/>
                <a:gd name="connsiteY84" fmla="*/ 107950 h 857250"/>
                <a:gd name="connsiteX85" fmla="*/ 19050 w 734369"/>
                <a:gd name="connsiteY85" fmla="*/ 98425 h 857250"/>
                <a:gd name="connsiteX86" fmla="*/ 9525 w 734369"/>
                <a:gd name="connsiteY86" fmla="*/ 95250 h 857250"/>
                <a:gd name="connsiteX87" fmla="*/ 0 w 734369"/>
                <a:gd name="connsiteY87" fmla="*/ 88900 h 857250"/>
                <a:gd name="connsiteX88" fmla="*/ 136525 w 734369"/>
                <a:gd name="connsiteY88" fmla="*/ 82550 h 857250"/>
                <a:gd name="connsiteX89" fmla="*/ 139700 w 734369"/>
                <a:gd name="connsiteY89" fmla="*/ 73025 h 857250"/>
                <a:gd name="connsiteX90" fmla="*/ 158750 w 734369"/>
                <a:gd name="connsiteY90" fmla="*/ 60325 h 857250"/>
                <a:gd name="connsiteX91" fmla="*/ 168275 w 734369"/>
                <a:gd name="connsiteY91" fmla="*/ 53975 h 857250"/>
                <a:gd name="connsiteX92" fmla="*/ 177800 w 734369"/>
                <a:gd name="connsiteY92" fmla="*/ 47625 h 857250"/>
                <a:gd name="connsiteX93" fmla="*/ 180975 w 734369"/>
                <a:gd name="connsiteY93" fmla="*/ 38100 h 857250"/>
                <a:gd name="connsiteX94" fmla="*/ 193675 w 734369"/>
                <a:gd name="connsiteY94" fmla="*/ 34925 h 857250"/>
                <a:gd name="connsiteX95" fmla="*/ 203200 w 734369"/>
                <a:gd name="connsiteY95" fmla="*/ 31750 h 857250"/>
                <a:gd name="connsiteX96" fmla="*/ 215900 w 734369"/>
                <a:gd name="connsiteY96" fmla="*/ 28575 h 857250"/>
                <a:gd name="connsiteX97" fmla="*/ 282575 w 734369"/>
                <a:gd name="connsiteY97" fmla="*/ 31750 h 857250"/>
                <a:gd name="connsiteX98" fmla="*/ 292100 w 734369"/>
                <a:gd name="connsiteY98" fmla="*/ 34925 h 857250"/>
                <a:gd name="connsiteX99" fmla="*/ 301625 w 734369"/>
                <a:gd name="connsiteY99" fmla="*/ 38100 h 857250"/>
                <a:gd name="connsiteX100" fmla="*/ 314325 w 734369"/>
                <a:gd name="connsiteY100" fmla="*/ 34925 h 857250"/>
                <a:gd name="connsiteX101" fmla="*/ 333375 w 734369"/>
                <a:gd name="connsiteY101" fmla="*/ 22225 h 857250"/>
                <a:gd name="connsiteX102" fmla="*/ 339725 w 734369"/>
                <a:gd name="connsiteY102" fmla="*/ 12700 h 857250"/>
                <a:gd name="connsiteX103" fmla="*/ 349250 w 734369"/>
                <a:gd name="connsiteY103" fmla="*/ 9525 h 857250"/>
                <a:gd name="connsiteX104" fmla="*/ 368300 w 734369"/>
                <a:gd name="connsiteY104" fmla="*/ 0 h 857250"/>
                <a:gd name="connsiteX105" fmla="*/ 723900 w 734369"/>
                <a:gd name="connsiteY105" fmla="*/ 3175 h 857250"/>
                <a:gd name="connsiteX0" fmla="*/ 723900 w 734369"/>
                <a:gd name="connsiteY0" fmla="*/ 3175 h 857250"/>
                <a:gd name="connsiteX1" fmla="*/ 720725 w 734369"/>
                <a:gd name="connsiteY1" fmla="*/ 60325 h 857250"/>
                <a:gd name="connsiteX2" fmla="*/ 704850 w 734369"/>
                <a:gd name="connsiteY2" fmla="*/ 120650 h 857250"/>
                <a:gd name="connsiteX3" fmla="*/ 701675 w 734369"/>
                <a:gd name="connsiteY3" fmla="*/ 130175 h 857250"/>
                <a:gd name="connsiteX4" fmla="*/ 698500 w 734369"/>
                <a:gd name="connsiteY4" fmla="*/ 146050 h 857250"/>
                <a:gd name="connsiteX5" fmla="*/ 692150 w 734369"/>
                <a:gd name="connsiteY5" fmla="*/ 155575 h 857250"/>
                <a:gd name="connsiteX6" fmla="*/ 685800 w 734369"/>
                <a:gd name="connsiteY6" fmla="*/ 196850 h 857250"/>
                <a:gd name="connsiteX7" fmla="*/ 682625 w 734369"/>
                <a:gd name="connsiteY7" fmla="*/ 209550 h 857250"/>
                <a:gd name="connsiteX8" fmla="*/ 679450 w 734369"/>
                <a:gd name="connsiteY8" fmla="*/ 238125 h 857250"/>
                <a:gd name="connsiteX9" fmla="*/ 673100 w 734369"/>
                <a:gd name="connsiteY9" fmla="*/ 257175 h 857250"/>
                <a:gd name="connsiteX10" fmla="*/ 669925 w 734369"/>
                <a:gd name="connsiteY10" fmla="*/ 266700 h 857250"/>
                <a:gd name="connsiteX11" fmla="*/ 666750 w 734369"/>
                <a:gd name="connsiteY11" fmla="*/ 352425 h 857250"/>
                <a:gd name="connsiteX12" fmla="*/ 663575 w 734369"/>
                <a:gd name="connsiteY12" fmla="*/ 361950 h 857250"/>
                <a:gd name="connsiteX13" fmla="*/ 660400 w 734369"/>
                <a:gd name="connsiteY13" fmla="*/ 415925 h 857250"/>
                <a:gd name="connsiteX14" fmla="*/ 654050 w 734369"/>
                <a:gd name="connsiteY14" fmla="*/ 441325 h 857250"/>
                <a:gd name="connsiteX15" fmla="*/ 650875 w 734369"/>
                <a:gd name="connsiteY15" fmla="*/ 463550 h 857250"/>
                <a:gd name="connsiteX16" fmla="*/ 647700 w 734369"/>
                <a:gd name="connsiteY16" fmla="*/ 476250 h 857250"/>
                <a:gd name="connsiteX17" fmla="*/ 644525 w 734369"/>
                <a:gd name="connsiteY17" fmla="*/ 504825 h 857250"/>
                <a:gd name="connsiteX18" fmla="*/ 638175 w 734369"/>
                <a:gd name="connsiteY18" fmla="*/ 527050 h 857250"/>
                <a:gd name="connsiteX19" fmla="*/ 635000 w 734369"/>
                <a:gd name="connsiteY19" fmla="*/ 584200 h 857250"/>
                <a:gd name="connsiteX20" fmla="*/ 625475 w 734369"/>
                <a:gd name="connsiteY20" fmla="*/ 603250 h 857250"/>
                <a:gd name="connsiteX21" fmla="*/ 622300 w 734369"/>
                <a:gd name="connsiteY21" fmla="*/ 612775 h 857250"/>
                <a:gd name="connsiteX22" fmla="*/ 615950 w 734369"/>
                <a:gd name="connsiteY22" fmla="*/ 622300 h 857250"/>
                <a:gd name="connsiteX23" fmla="*/ 609600 w 734369"/>
                <a:gd name="connsiteY23" fmla="*/ 641350 h 857250"/>
                <a:gd name="connsiteX24" fmla="*/ 593725 w 734369"/>
                <a:gd name="connsiteY24" fmla="*/ 660400 h 857250"/>
                <a:gd name="connsiteX25" fmla="*/ 587375 w 734369"/>
                <a:gd name="connsiteY25" fmla="*/ 669925 h 857250"/>
                <a:gd name="connsiteX26" fmla="*/ 577850 w 734369"/>
                <a:gd name="connsiteY26" fmla="*/ 679450 h 857250"/>
                <a:gd name="connsiteX27" fmla="*/ 565150 w 734369"/>
                <a:gd name="connsiteY27" fmla="*/ 698500 h 857250"/>
                <a:gd name="connsiteX28" fmla="*/ 552450 w 734369"/>
                <a:gd name="connsiteY28" fmla="*/ 717550 h 857250"/>
                <a:gd name="connsiteX29" fmla="*/ 546100 w 734369"/>
                <a:gd name="connsiteY29" fmla="*/ 727075 h 857250"/>
                <a:gd name="connsiteX30" fmla="*/ 539750 w 734369"/>
                <a:gd name="connsiteY30" fmla="*/ 736600 h 857250"/>
                <a:gd name="connsiteX31" fmla="*/ 536575 w 734369"/>
                <a:gd name="connsiteY31" fmla="*/ 746125 h 857250"/>
                <a:gd name="connsiteX32" fmla="*/ 527050 w 734369"/>
                <a:gd name="connsiteY32" fmla="*/ 755650 h 857250"/>
                <a:gd name="connsiteX33" fmla="*/ 514350 w 734369"/>
                <a:gd name="connsiteY33" fmla="*/ 774700 h 857250"/>
                <a:gd name="connsiteX34" fmla="*/ 508000 w 734369"/>
                <a:gd name="connsiteY34" fmla="*/ 793750 h 857250"/>
                <a:gd name="connsiteX35" fmla="*/ 504825 w 734369"/>
                <a:gd name="connsiteY35" fmla="*/ 803275 h 857250"/>
                <a:gd name="connsiteX36" fmla="*/ 495300 w 734369"/>
                <a:gd name="connsiteY36" fmla="*/ 812800 h 857250"/>
                <a:gd name="connsiteX37" fmla="*/ 482600 w 734369"/>
                <a:gd name="connsiteY37" fmla="*/ 831850 h 857250"/>
                <a:gd name="connsiteX38" fmla="*/ 463550 w 734369"/>
                <a:gd name="connsiteY38" fmla="*/ 844550 h 857250"/>
                <a:gd name="connsiteX39" fmla="*/ 454025 w 734369"/>
                <a:gd name="connsiteY39" fmla="*/ 850900 h 857250"/>
                <a:gd name="connsiteX40" fmla="*/ 425450 w 734369"/>
                <a:gd name="connsiteY40" fmla="*/ 857250 h 857250"/>
                <a:gd name="connsiteX41" fmla="*/ 333375 w 734369"/>
                <a:gd name="connsiteY41" fmla="*/ 854075 h 857250"/>
                <a:gd name="connsiteX42" fmla="*/ 323850 w 734369"/>
                <a:gd name="connsiteY42" fmla="*/ 847725 h 857250"/>
                <a:gd name="connsiteX43" fmla="*/ 311150 w 734369"/>
                <a:gd name="connsiteY43" fmla="*/ 815975 h 857250"/>
                <a:gd name="connsiteX44" fmla="*/ 301625 w 734369"/>
                <a:gd name="connsiteY44" fmla="*/ 787400 h 857250"/>
                <a:gd name="connsiteX45" fmla="*/ 298450 w 734369"/>
                <a:gd name="connsiteY45" fmla="*/ 777875 h 857250"/>
                <a:gd name="connsiteX46" fmla="*/ 295275 w 734369"/>
                <a:gd name="connsiteY46" fmla="*/ 768350 h 857250"/>
                <a:gd name="connsiteX47" fmla="*/ 288925 w 734369"/>
                <a:gd name="connsiteY47" fmla="*/ 742950 h 857250"/>
                <a:gd name="connsiteX48" fmla="*/ 282575 w 734369"/>
                <a:gd name="connsiteY48" fmla="*/ 723900 h 857250"/>
                <a:gd name="connsiteX49" fmla="*/ 263525 w 734369"/>
                <a:gd name="connsiteY49" fmla="*/ 688975 h 857250"/>
                <a:gd name="connsiteX50" fmla="*/ 250825 w 734369"/>
                <a:gd name="connsiteY50" fmla="*/ 669925 h 857250"/>
                <a:gd name="connsiteX51" fmla="*/ 241300 w 734369"/>
                <a:gd name="connsiteY51" fmla="*/ 641350 h 857250"/>
                <a:gd name="connsiteX52" fmla="*/ 238125 w 734369"/>
                <a:gd name="connsiteY52" fmla="*/ 631825 h 857250"/>
                <a:gd name="connsiteX53" fmla="*/ 228600 w 734369"/>
                <a:gd name="connsiteY53" fmla="*/ 600075 h 857250"/>
                <a:gd name="connsiteX54" fmla="*/ 215900 w 734369"/>
                <a:gd name="connsiteY54" fmla="*/ 581025 h 857250"/>
                <a:gd name="connsiteX55" fmla="*/ 209550 w 734369"/>
                <a:gd name="connsiteY55" fmla="*/ 571500 h 857250"/>
                <a:gd name="connsiteX56" fmla="*/ 200025 w 734369"/>
                <a:gd name="connsiteY56" fmla="*/ 561975 h 857250"/>
                <a:gd name="connsiteX57" fmla="*/ 190500 w 734369"/>
                <a:gd name="connsiteY57" fmla="*/ 542925 h 857250"/>
                <a:gd name="connsiteX58" fmla="*/ 184150 w 734369"/>
                <a:gd name="connsiteY58" fmla="*/ 523875 h 857250"/>
                <a:gd name="connsiteX59" fmla="*/ 174625 w 734369"/>
                <a:gd name="connsiteY59" fmla="*/ 514350 h 857250"/>
                <a:gd name="connsiteX60" fmla="*/ 158750 w 734369"/>
                <a:gd name="connsiteY60" fmla="*/ 492125 h 857250"/>
                <a:gd name="connsiteX61" fmla="*/ 149225 w 734369"/>
                <a:gd name="connsiteY61" fmla="*/ 469900 h 857250"/>
                <a:gd name="connsiteX62" fmla="*/ 139700 w 734369"/>
                <a:gd name="connsiteY62" fmla="*/ 447675 h 857250"/>
                <a:gd name="connsiteX63" fmla="*/ 136525 w 734369"/>
                <a:gd name="connsiteY63" fmla="*/ 415925 h 857250"/>
                <a:gd name="connsiteX64" fmla="*/ 130175 w 734369"/>
                <a:gd name="connsiteY64" fmla="*/ 403225 h 857250"/>
                <a:gd name="connsiteX65" fmla="*/ 123825 w 734369"/>
                <a:gd name="connsiteY65" fmla="*/ 384175 h 857250"/>
                <a:gd name="connsiteX66" fmla="*/ 117475 w 734369"/>
                <a:gd name="connsiteY66" fmla="*/ 365125 h 857250"/>
                <a:gd name="connsiteX67" fmla="*/ 114300 w 734369"/>
                <a:gd name="connsiteY67" fmla="*/ 355600 h 857250"/>
                <a:gd name="connsiteX68" fmla="*/ 101600 w 734369"/>
                <a:gd name="connsiteY68" fmla="*/ 333375 h 857250"/>
                <a:gd name="connsiteX69" fmla="*/ 101600 w 734369"/>
                <a:gd name="connsiteY69" fmla="*/ 304800 h 857250"/>
                <a:gd name="connsiteX70" fmla="*/ 111125 w 734369"/>
                <a:gd name="connsiteY70" fmla="*/ 295275 h 857250"/>
                <a:gd name="connsiteX71" fmla="*/ 117475 w 734369"/>
                <a:gd name="connsiteY71" fmla="*/ 285750 h 857250"/>
                <a:gd name="connsiteX72" fmla="*/ 98425 w 734369"/>
                <a:gd name="connsiteY72" fmla="*/ 276225 h 857250"/>
                <a:gd name="connsiteX73" fmla="*/ 88900 w 734369"/>
                <a:gd name="connsiteY73" fmla="*/ 269875 h 857250"/>
                <a:gd name="connsiteX74" fmla="*/ 69850 w 734369"/>
                <a:gd name="connsiteY74" fmla="*/ 263525 h 857250"/>
                <a:gd name="connsiteX75" fmla="*/ 66675 w 734369"/>
                <a:gd name="connsiteY75" fmla="*/ 247650 h 857250"/>
                <a:gd name="connsiteX76" fmla="*/ 63500 w 734369"/>
                <a:gd name="connsiteY76" fmla="*/ 238125 h 857250"/>
                <a:gd name="connsiteX77" fmla="*/ 50800 w 734369"/>
                <a:gd name="connsiteY77" fmla="*/ 193675 h 857250"/>
                <a:gd name="connsiteX78" fmla="*/ 44450 w 734369"/>
                <a:gd name="connsiteY78" fmla="*/ 184150 h 857250"/>
                <a:gd name="connsiteX79" fmla="*/ 47625 w 734369"/>
                <a:gd name="connsiteY79" fmla="*/ 165100 h 857250"/>
                <a:gd name="connsiteX80" fmla="*/ 60325 w 734369"/>
                <a:gd name="connsiteY80" fmla="*/ 136525 h 857250"/>
                <a:gd name="connsiteX81" fmla="*/ 57150 w 734369"/>
                <a:gd name="connsiteY81" fmla="*/ 127000 h 857250"/>
                <a:gd name="connsiteX82" fmla="*/ 47625 w 734369"/>
                <a:gd name="connsiteY82" fmla="*/ 120650 h 857250"/>
                <a:gd name="connsiteX83" fmla="*/ 28575 w 734369"/>
                <a:gd name="connsiteY83" fmla="*/ 107950 h 857250"/>
                <a:gd name="connsiteX84" fmla="*/ 19050 w 734369"/>
                <a:gd name="connsiteY84" fmla="*/ 98425 h 857250"/>
                <a:gd name="connsiteX85" fmla="*/ 9525 w 734369"/>
                <a:gd name="connsiteY85" fmla="*/ 95250 h 857250"/>
                <a:gd name="connsiteX86" fmla="*/ 0 w 734369"/>
                <a:gd name="connsiteY86" fmla="*/ 88900 h 857250"/>
                <a:gd name="connsiteX87" fmla="*/ 136525 w 734369"/>
                <a:gd name="connsiteY87" fmla="*/ 82550 h 857250"/>
                <a:gd name="connsiteX88" fmla="*/ 139700 w 734369"/>
                <a:gd name="connsiteY88" fmla="*/ 73025 h 857250"/>
                <a:gd name="connsiteX89" fmla="*/ 158750 w 734369"/>
                <a:gd name="connsiteY89" fmla="*/ 60325 h 857250"/>
                <a:gd name="connsiteX90" fmla="*/ 168275 w 734369"/>
                <a:gd name="connsiteY90" fmla="*/ 53975 h 857250"/>
                <a:gd name="connsiteX91" fmla="*/ 177800 w 734369"/>
                <a:gd name="connsiteY91" fmla="*/ 47625 h 857250"/>
                <a:gd name="connsiteX92" fmla="*/ 180975 w 734369"/>
                <a:gd name="connsiteY92" fmla="*/ 38100 h 857250"/>
                <a:gd name="connsiteX93" fmla="*/ 193675 w 734369"/>
                <a:gd name="connsiteY93" fmla="*/ 34925 h 857250"/>
                <a:gd name="connsiteX94" fmla="*/ 203200 w 734369"/>
                <a:gd name="connsiteY94" fmla="*/ 31750 h 857250"/>
                <a:gd name="connsiteX95" fmla="*/ 215900 w 734369"/>
                <a:gd name="connsiteY95" fmla="*/ 28575 h 857250"/>
                <a:gd name="connsiteX96" fmla="*/ 282575 w 734369"/>
                <a:gd name="connsiteY96" fmla="*/ 31750 h 857250"/>
                <a:gd name="connsiteX97" fmla="*/ 292100 w 734369"/>
                <a:gd name="connsiteY97" fmla="*/ 34925 h 857250"/>
                <a:gd name="connsiteX98" fmla="*/ 301625 w 734369"/>
                <a:gd name="connsiteY98" fmla="*/ 38100 h 857250"/>
                <a:gd name="connsiteX99" fmla="*/ 314325 w 734369"/>
                <a:gd name="connsiteY99" fmla="*/ 34925 h 857250"/>
                <a:gd name="connsiteX100" fmla="*/ 333375 w 734369"/>
                <a:gd name="connsiteY100" fmla="*/ 22225 h 857250"/>
                <a:gd name="connsiteX101" fmla="*/ 339725 w 734369"/>
                <a:gd name="connsiteY101" fmla="*/ 12700 h 857250"/>
                <a:gd name="connsiteX102" fmla="*/ 349250 w 734369"/>
                <a:gd name="connsiteY102" fmla="*/ 9525 h 857250"/>
                <a:gd name="connsiteX103" fmla="*/ 368300 w 734369"/>
                <a:gd name="connsiteY103" fmla="*/ 0 h 857250"/>
                <a:gd name="connsiteX104" fmla="*/ 723900 w 734369"/>
                <a:gd name="connsiteY104" fmla="*/ 3175 h 857250"/>
                <a:gd name="connsiteX0" fmla="*/ 723900 w 734369"/>
                <a:gd name="connsiteY0" fmla="*/ 3175 h 857250"/>
                <a:gd name="connsiteX1" fmla="*/ 720725 w 734369"/>
                <a:gd name="connsiteY1" fmla="*/ 60325 h 857250"/>
                <a:gd name="connsiteX2" fmla="*/ 704850 w 734369"/>
                <a:gd name="connsiteY2" fmla="*/ 120650 h 857250"/>
                <a:gd name="connsiteX3" fmla="*/ 701675 w 734369"/>
                <a:gd name="connsiteY3" fmla="*/ 130175 h 857250"/>
                <a:gd name="connsiteX4" fmla="*/ 698500 w 734369"/>
                <a:gd name="connsiteY4" fmla="*/ 146050 h 857250"/>
                <a:gd name="connsiteX5" fmla="*/ 692150 w 734369"/>
                <a:gd name="connsiteY5" fmla="*/ 155575 h 857250"/>
                <a:gd name="connsiteX6" fmla="*/ 685800 w 734369"/>
                <a:gd name="connsiteY6" fmla="*/ 196850 h 857250"/>
                <a:gd name="connsiteX7" fmla="*/ 682625 w 734369"/>
                <a:gd name="connsiteY7" fmla="*/ 209550 h 857250"/>
                <a:gd name="connsiteX8" fmla="*/ 679450 w 734369"/>
                <a:gd name="connsiteY8" fmla="*/ 238125 h 857250"/>
                <a:gd name="connsiteX9" fmla="*/ 673100 w 734369"/>
                <a:gd name="connsiteY9" fmla="*/ 257175 h 857250"/>
                <a:gd name="connsiteX10" fmla="*/ 669925 w 734369"/>
                <a:gd name="connsiteY10" fmla="*/ 266700 h 857250"/>
                <a:gd name="connsiteX11" fmla="*/ 666750 w 734369"/>
                <a:gd name="connsiteY11" fmla="*/ 352425 h 857250"/>
                <a:gd name="connsiteX12" fmla="*/ 663575 w 734369"/>
                <a:gd name="connsiteY12" fmla="*/ 361950 h 857250"/>
                <a:gd name="connsiteX13" fmla="*/ 660400 w 734369"/>
                <a:gd name="connsiteY13" fmla="*/ 415925 h 857250"/>
                <a:gd name="connsiteX14" fmla="*/ 654050 w 734369"/>
                <a:gd name="connsiteY14" fmla="*/ 441325 h 857250"/>
                <a:gd name="connsiteX15" fmla="*/ 650875 w 734369"/>
                <a:gd name="connsiteY15" fmla="*/ 463550 h 857250"/>
                <a:gd name="connsiteX16" fmla="*/ 647700 w 734369"/>
                <a:gd name="connsiteY16" fmla="*/ 476250 h 857250"/>
                <a:gd name="connsiteX17" fmla="*/ 644525 w 734369"/>
                <a:gd name="connsiteY17" fmla="*/ 504825 h 857250"/>
                <a:gd name="connsiteX18" fmla="*/ 638175 w 734369"/>
                <a:gd name="connsiteY18" fmla="*/ 527050 h 857250"/>
                <a:gd name="connsiteX19" fmla="*/ 635000 w 734369"/>
                <a:gd name="connsiteY19" fmla="*/ 584200 h 857250"/>
                <a:gd name="connsiteX20" fmla="*/ 625475 w 734369"/>
                <a:gd name="connsiteY20" fmla="*/ 603250 h 857250"/>
                <a:gd name="connsiteX21" fmla="*/ 622300 w 734369"/>
                <a:gd name="connsiteY21" fmla="*/ 612775 h 857250"/>
                <a:gd name="connsiteX22" fmla="*/ 615950 w 734369"/>
                <a:gd name="connsiteY22" fmla="*/ 622300 h 857250"/>
                <a:gd name="connsiteX23" fmla="*/ 609600 w 734369"/>
                <a:gd name="connsiteY23" fmla="*/ 641350 h 857250"/>
                <a:gd name="connsiteX24" fmla="*/ 593725 w 734369"/>
                <a:gd name="connsiteY24" fmla="*/ 660400 h 857250"/>
                <a:gd name="connsiteX25" fmla="*/ 587375 w 734369"/>
                <a:gd name="connsiteY25" fmla="*/ 669925 h 857250"/>
                <a:gd name="connsiteX26" fmla="*/ 577850 w 734369"/>
                <a:gd name="connsiteY26" fmla="*/ 679450 h 857250"/>
                <a:gd name="connsiteX27" fmla="*/ 565150 w 734369"/>
                <a:gd name="connsiteY27" fmla="*/ 698500 h 857250"/>
                <a:gd name="connsiteX28" fmla="*/ 552450 w 734369"/>
                <a:gd name="connsiteY28" fmla="*/ 717550 h 857250"/>
                <a:gd name="connsiteX29" fmla="*/ 546100 w 734369"/>
                <a:gd name="connsiteY29" fmla="*/ 727075 h 857250"/>
                <a:gd name="connsiteX30" fmla="*/ 539750 w 734369"/>
                <a:gd name="connsiteY30" fmla="*/ 736600 h 857250"/>
                <a:gd name="connsiteX31" fmla="*/ 536575 w 734369"/>
                <a:gd name="connsiteY31" fmla="*/ 746125 h 857250"/>
                <a:gd name="connsiteX32" fmla="*/ 527050 w 734369"/>
                <a:gd name="connsiteY32" fmla="*/ 755650 h 857250"/>
                <a:gd name="connsiteX33" fmla="*/ 514350 w 734369"/>
                <a:gd name="connsiteY33" fmla="*/ 774700 h 857250"/>
                <a:gd name="connsiteX34" fmla="*/ 508000 w 734369"/>
                <a:gd name="connsiteY34" fmla="*/ 793750 h 857250"/>
                <a:gd name="connsiteX35" fmla="*/ 504825 w 734369"/>
                <a:gd name="connsiteY35" fmla="*/ 803275 h 857250"/>
                <a:gd name="connsiteX36" fmla="*/ 495300 w 734369"/>
                <a:gd name="connsiteY36" fmla="*/ 812800 h 857250"/>
                <a:gd name="connsiteX37" fmla="*/ 482600 w 734369"/>
                <a:gd name="connsiteY37" fmla="*/ 831850 h 857250"/>
                <a:gd name="connsiteX38" fmla="*/ 463550 w 734369"/>
                <a:gd name="connsiteY38" fmla="*/ 844550 h 857250"/>
                <a:gd name="connsiteX39" fmla="*/ 454025 w 734369"/>
                <a:gd name="connsiteY39" fmla="*/ 850900 h 857250"/>
                <a:gd name="connsiteX40" fmla="*/ 425450 w 734369"/>
                <a:gd name="connsiteY40" fmla="*/ 857250 h 857250"/>
                <a:gd name="connsiteX41" fmla="*/ 333375 w 734369"/>
                <a:gd name="connsiteY41" fmla="*/ 854075 h 857250"/>
                <a:gd name="connsiteX42" fmla="*/ 323850 w 734369"/>
                <a:gd name="connsiteY42" fmla="*/ 847725 h 857250"/>
                <a:gd name="connsiteX43" fmla="*/ 311150 w 734369"/>
                <a:gd name="connsiteY43" fmla="*/ 815975 h 857250"/>
                <a:gd name="connsiteX44" fmla="*/ 301625 w 734369"/>
                <a:gd name="connsiteY44" fmla="*/ 787400 h 857250"/>
                <a:gd name="connsiteX45" fmla="*/ 298450 w 734369"/>
                <a:gd name="connsiteY45" fmla="*/ 777875 h 857250"/>
                <a:gd name="connsiteX46" fmla="*/ 295275 w 734369"/>
                <a:gd name="connsiteY46" fmla="*/ 768350 h 857250"/>
                <a:gd name="connsiteX47" fmla="*/ 288925 w 734369"/>
                <a:gd name="connsiteY47" fmla="*/ 742950 h 857250"/>
                <a:gd name="connsiteX48" fmla="*/ 273050 w 734369"/>
                <a:gd name="connsiteY48" fmla="*/ 720725 h 857250"/>
                <a:gd name="connsiteX49" fmla="*/ 263525 w 734369"/>
                <a:gd name="connsiteY49" fmla="*/ 688975 h 857250"/>
                <a:gd name="connsiteX50" fmla="*/ 250825 w 734369"/>
                <a:gd name="connsiteY50" fmla="*/ 669925 h 857250"/>
                <a:gd name="connsiteX51" fmla="*/ 241300 w 734369"/>
                <a:gd name="connsiteY51" fmla="*/ 641350 h 857250"/>
                <a:gd name="connsiteX52" fmla="*/ 238125 w 734369"/>
                <a:gd name="connsiteY52" fmla="*/ 631825 h 857250"/>
                <a:gd name="connsiteX53" fmla="*/ 228600 w 734369"/>
                <a:gd name="connsiteY53" fmla="*/ 600075 h 857250"/>
                <a:gd name="connsiteX54" fmla="*/ 215900 w 734369"/>
                <a:gd name="connsiteY54" fmla="*/ 581025 h 857250"/>
                <a:gd name="connsiteX55" fmla="*/ 209550 w 734369"/>
                <a:gd name="connsiteY55" fmla="*/ 571500 h 857250"/>
                <a:gd name="connsiteX56" fmla="*/ 200025 w 734369"/>
                <a:gd name="connsiteY56" fmla="*/ 561975 h 857250"/>
                <a:gd name="connsiteX57" fmla="*/ 190500 w 734369"/>
                <a:gd name="connsiteY57" fmla="*/ 542925 h 857250"/>
                <a:gd name="connsiteX58" fmla="*/ 184150 w 734369"/>
                <a:gd name="connsiteY58" fmla="*/ 523875 h 857250"/>
                <a:gd name="connsiteX59" fmla="*/ 174625 w 734369"/>
                <a:gd name="connsiteY59" fmla="*/ 514350 h 857250"/>
                <a:gd name="connsiteX60" fmla="*/ 158750 w 734369"/>
                <a:gd name="connsiteY60" fmla="*/ 492125 h 857250"/>
                <a:gd name="connsiteX61" fmla="*/ 149225 w 734369"/>
                <a:gd name="connsiteY61" fmla="*/ 469900 h 857250"/>
                <a:gd name="connsiteX62" fmla="*/ 139700 w 734369"/>
                <a:gd name="connsiteY62" fmla="*/ 447675 h 857250"/>
                <a:gd name="connsiteX63" fmla="*/ 136525 w 734369"/>
                <a:gd name="connsiteY63" fmla="*/ 415925 h 857250"/>
                <a:gd name="connsiteX64" fmla="*/ 130175 w 734369"/>
                <a:gd name="connsiteY64" fmla="*/ 403225 h 857250"/>
                <a:gd name="connsiteX65" fmla="*/ 123825 w 734369"/>
                <a:gd name="connsiteY65" fmla="*/ 384175 h 857250"/>
                <a:gd name="connsiteX66" fmla="*/ 117475 w 734369"/>
                <a:gd name="connsiteY66" fmla="*/ 365125 h 857250"/>
                <a:gd name="connsiteX67" fmla="*/ 114300 w 734369"/>
                <a:gd name="connsiteY67" fmla="*/ 355600 h 857250"/>
                <a:gd name="connsiteX68" fmla="*/ 101600 w 734369"/>
                <a:gd name="connsiteY68" fmla="*/ 333375 h 857250"/>
                <a:gd name="connsiteX69" fmla="*/ 101600 w 734369"/>
                <a:gd name="connsiteY69" fmla="*/ 304800 h 857250"/>
                <a:gd name="connsiteX70" fmla="*/ 111125 w 734369"/>
                <a:gd name="connsiteY70" fmla="*/ 295275 h 857250"/>
                <a:gd name="connsiteX71" fmla="*/ 117475 w 734369"/>
                <a:gd name="connsiteY71" fmla="*/ 285750 h 857250"/>
                <a:gd name="connsiteX72" fmla="*/ 98425 w 734369"/>
                <a:gd name="connsiteY72" fmla="*/ 276225 h 857250"/>
                <a:gd name="connsiteX73" fmla="*/ 88900 w 734369"/>
                <a:gd name="connsiteY73" fmla="*/ 269875 h 857250"/>
                <a:gd name="connsiteX74" fmla="*/ 69850 w 734369"/>
                <a:gd name="connsiteY74" fmla="*/ 263525 h 857250"/>
                <a:gd name="connsiteX75" fmla="*/ 66675 w 734369"/>
                <a:gd name="connsiteY75" fmla="*/ 247650 h 857250"/>
                <a:gd name="connsiteX76" fmla="*/ 63500 w 734369"/>
                <a:gd name="connsiteY76" fmla="*/ 238125 h 857250"/>
                <a:gd name="connsiteX77" fmla="*/ 50800 w 734369"/>
                <a:gd name="connsiteY77" fmla="*/ 193675 h 857250"/>
                <a:gd name="connsiteX78" fmla="*/ 44450 w 734369"/>
                <a:gd name="connsiteY78" fmla="*/ 184150 h 857250"/>
                <a:gd name="connsiteX79" fmla="*/ 47625 w 734369"/>
                <a:gd name="connsiteY79" fmla="*/ 165100 h 857250"/>
                <a:gd name="connsiteX80" fmla="*/ 60325 w 734369"/>
                <a:gd name="connsiteY80" fmla="*/ 136525 h 857250"/>
                <a:gd name="connsiteX81" fmla="*/ 57150 w 734369"/>
                <a:gd name="connsiteY81" fmla="*/ 127000 h 857250"/>
                <a:gd name="connsiteX82" fmla="*/ 47625 w 734369"/>
                <a:gd name="connsiteY82" fmla="*/ 120650 h 857250"/>
                <a:gd name="connsiteX83" fmla="*/ 28575 w 734369"/>
                <a:gd name="connsiteY83" fmla="*/ 107950 h 857250"/>
                <a:gd name="connsiteX84" fmla="*/ 19050 w 734369"/>
                <a:gd name="connsiteY84" fmla="*/ 98425 h 857250"/>
                <a:gd name="connsiteX85" fmla="*/ 9525 w 734369"/>
                <a:gd name="connsiteY85" fmla="*/ 95250 h 857250"/>
                <a:gd name="connsiteX86" fmla="*/ 0 w 734369"/>
                <a:gd name="connsiteY86" fmla="*/ 88900 h 857250"/>
                <a:gd name="connsiteX87" fmla="*/ 136525 w 734369"/>
                <a:gd name="connsiteY87" fmla="*/ 82550 h 857250"/>
                <a:gd name="connsiteX88" fmla="*/ 139700 w 734369"/>
                <a:gd name="connsiteY88" fmla="*/ 73025 h 857250"/>
                <a:gd name="connsiteX89" fmla="*/ 158750 w 734369"/>
                <a:gd name="connsiteY89" fmla="*/ 60325 h 857250"/>
                <a:gd name="connsiteX90" fmla="*/ 168275 w 734369"/>
                <a:gd name="connsiteY90" fmla="*/ 53975 h 857250"/>
                <a:gd name="connsiteX91" fmla="*/ 177800 w 734369"/>
                <a:gd name="connsiteY91" fmla="*/ 47625 h 857250"/>
                <a:gd name="connsiteX92" fmla="*/ 180975 w 734369"/>
                <a:gd name="connsiteY92" fmla="*/ 38100 h 857250"/>
                <a:gd name="connsiteX93" fmla="*/ 193675 w 734369"/>
                <a:gd name="connsiteY93" fmla="*/ 34925 h 857250"/>
                <a:gd name="connsiteX94" fmla="*/ 203200 w 734369"/>
                <a:gd name="connsiteY94" fmla="*/ 31750 h 857250"/>
                <a:gd name="connsiteX95" fmla="*/ 215900 w 734369"/>
                <a:gd name="connsiteY95" fmla="*/ 28575 h 857250"/>
                <a:gd name="connsiteX96" fmla="*/ 282575 w 734369"/>
                <a:gd name="connsiteY96" fmla="*/ 31750 h 857250"/>
                <a:gd name="connsiteX97" fmla="*/ 292100 w 734369"/>
                <a:gd name="connsiteY97" fmla="*/ 34925 h 857250"/>
                <a:gd name="connsiteX98" fmla="*/ 301625 w 734369"/>
                <a:gd name="connsiteY98" fmla="*/ 38100 h 857250"/>
                <a:gd name="connsiteX99" fmla="*/ 314325 w 734369"/>
                <a:gd name="connsiteY99" fmla="*/ 34925 h 857250"/>
                <a:gd name="connsiteX100" fmla="*/ 333375 w 734369"/>
                <a:gd name="connsiteY100" fmla="*/ 22225 h 857250"/>
                <a:gd name="connsiteX101" fmla="*/ 339725 w 734369"/>
                <a:gd name="connsiteY101" fmla="*/ 12700 h 857250"/>
                <a:gd name="connsiteX102" fmla="*/ 349250 w 734369"/>
                <a:gd name="connsiteY102" fmla="*/ 9525 h 857250"/>
                <a:gd name="connsiteX103" fmla="*/ 368300 w 734369"/>
                <a:gd name="connsiteY103" fmla="*/ 0 h 857250"/>
                <a:gd name="connsiteX104" fmla="*/ 723900 w 734369"/>
                <a:gd name="connsiteY104" fmla="*/ 3175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734369" h="857250">
                  <a:moveTo>
                    <a:pt x="723900" y="3175"/>
                  </a:moveTo>
                  <a:cubicBezTo>
                    <a:pt x="747712" y="6879"/>
                    <a:pt x="723900" y="40746"/>
                    <a:pt x="720725" y="60325"/>
                  </a:cubicBezTo>
                  <a:cubicBezTo>
                    <a:pt x="717550" y="79904"/>
                    <a:pt x="711427" y="100918"/>
                    <a:pt x="704850" y="120650"/>
                  </a:cubicBezTo>
                  <a:cubicBezTo>
                    <a:pt x="703792" y="123825"/>
                    <a:pt x="702331" y="126893"/>
                    <a:pt x="701675" y="130175"/>
                  </a:cubicBezTo>
                  <a:cubicBezTo>
                    <a:pt x="700617" y="135467"/>
                    <a:pt x="700395" y="140997"/>
                    <a:pt x="698500" y="146050"/>
                  </a:cubicBezTo>
                  <a:cubicBezTo>
                    <a:pt x="697160" y="149623"/>
                    <a:pt x="694267" y="152400"/>
                    <a:pt x="692150" y="155575"/>
                  </a:cubicBezTo>
                  <a:cubicBezTo>
                    <a:pt x="684986" y="184233"/>
                    <a:pt x="693114" y="149311"/>
                    <a:pt x="685800" y="196850"/>
                  </a:cubicBezTo>
                  <a:cubicBezTo>
                    <a:pt x="685136" y="201163"/>
                    <a:pt x="683683" y="205317"/>
                    <a:pt x="682625" y="209550"/>
                  </a:cubicBezTo>
                  <a:cubicBezTo>
                    <a:pt x="681567" y="219075"/>
                    <a:pt x="681330" y="228727"/>
                    <a:pt x="679450" y="238125"/>
                  </a:cubicBezTo>
                  <a:cubicBezTo>
                    <a:pt x="678137" y="244689"/>
                    <a:pt x="675217" y="250825"/>
                    <a:pt x="673100" y="257175"/>
                  </a:cubicBezTo>
                  <a:lnTo>
                    <a:pt x="669925" y="266700"/>
                  </a:lnTo>
                  <a:cubicBezTo>
                    <a:pt x="668867" y="295275"/>
                    <a:pt x="668652" y="323894"/>
                    <a:pt x="666750" y="352425"/>
                  </a:cubicBezTo>
                  <a:cubicBezTo>
                    <a:pt x="666527" y="355764"/>
                    <a:pt x="663908" y="358620"/>
                    <a:pt x="663575" y="361950"/>
                  </a:cubicBezTo>
                  <a:cubicBezTo>
                    <a:pt x="661782" y="379883"/>
                    <a:pt x="662032" y="397976"/>
                    <a:pt x="660400" y="415925"/>
                  </a:cubicBezTo>
                  <a:cubicBezTo>
                    <a:pt x="659442" y="426461"/>
                    <a:pt x="657149" y="432027"/>
                    <a:pt x="654050" y="441325"/>
                  </a:cubicBezTo>
                  <a:cubicBezTo>
                    <a:pt x="652992" y="448733"/>
                    <a:pt x="652214" y="456187"/>
                    <a:pt x="650875" y="463550"/>
                  </a:cubicBezTo>
                  <a:cubicBezTo>
                    <a:pt x="650094" y="467843"/>
                    <a:pt x="648364" y="471937"/>
                    <a:pt x="647700" y="476250"/>
                  </a:cubicBezTo>
                  <a:cubicBezTo>
                    <a:pt x="646243" y="485722"/>
                    <a:pt x="645982" y="495353"/>
                    <a:pt x="644525" y="504825"/>
                  </a:cubicBezTo>
                  <a:cubicBezTo>
                    <a:pt x="643386" y="512229"/>
                    <a:pt x="640546" y="519937"/>
                    <a:pt x="638175" y="527050"/>
                  </a:cubicBezTo>
                  <a:cubicBezTo>
                    <a:pt x="637117" y="546100"/>
                    <a:pt x="636809" y="565207"/>
                    <a:pt x="635000" y="584200"/>
                  </a:cubicBezTo>
                  <a:cubicBezTo>
                    <a:pt x="634061" y="594058"/>
                    <a:pt x="629756" y="594688"/>
                    <a:pt x="625475" y="603250"/>
                  </a:cubicBezTo>
                  <a:cubicBezTo>
                    <a:pt x="623978" y="606243"/>
                    <a:pt x="623797" y="609782"/>
                    <a:pt x="622300" y="612775"/>
                  </a:cubicBezTo>
                  <a:cubicBezTo>
                    <a:pt x="620593" y="616188"/>
                    <a:pt x="617500" y="618813"/>
                    <a:pt x="615950" y="622300"/>
                  </a:cubicBezTo>
                  <a:cubicBezTo>
                    <a:pt x="613232" y="628417"/>
                    <a:pt x="613313" y="635781"/>
                    <a:pt x="609600" y="641350"/>
                  </a:cubicBezTo>
                  <a:cubicBezTo>
                    <a:pt x="593834" y="664999"/>
                    <a:pt x="614097" y="635954"/>
                    <a:pt x="593725" y="660400"/>
                  </a:cubicBezTo>
                  <a:cubicBezTo>
                    <a:pt x="591282" y="663331"/>
                    <a:pt x="589818" y="666994"/>
                    <a:pt x="587375" y="669925"/>
                  </a:cubicBezTo>
                  <a:cubicBezTo>
                    <a:pt x="584500" y="673374"/>
                    <a:pt x="580607" y="675906"/>
                    <a:pt x="577850" y="679450"/>
                  </a:cubicBezTo>
                  <a:cubicBezTo>
                    <a:pt x="573165" y="685474"/>
                    <a:pt x="569383" y="692150"/>
                    <a:pt x="565150" y="698500"/>
                  </a:cubicBezTo>
                  <a:lnTo>
                    <a:pt x="552450" y="717550"/>
                  </a:lnTo>
                  <a:lnTo>
                    <a:pt x="546100" y="727075"/>
                  </a:lnTo>
                  <a:cubicBezTo>
                    <a:pt x="543983" y="730250"/>
                    <a:pt x="540957" y="732980"/>
                    <a:pt x="539750" y="736600"/>
                  </a:cubicBezTo>
                  <a:cubicBezTo>
                    <a:pt x="538692" y="739775"/>
                    <a:pt x="538431" y="743340"/>
                    <a:pt x="536575" y="746125"/>
                  </a:cubicBezTo>
                  <a:cubicBezTo>
                    <a:pt x="534084" y="749861"/>
                    <a:pt x="529807" y="752106"/>
                    <a:pt x="527050" y="755650"/>
                  </a:cubicBezTo>
                  <a:cubicBezTo>
                    <a:pt x="522365" y="761674"/>
                    <a:pt x="516763" y="767460"/>
                    <a:pt x="514350" y="774700"/>
                  </a:cubicBezTo>
                  <a:lnTo>
                    <a:pt x="508000" y="793750"/>
                  </a:lnTo>
                  <a:cubicBezTo>
                    <a:pt x="506942" y="796925"/>
                    <a:pt x="507192" y="800908"/>
                    <a:pt x="504825" y="803275"/>
                  </a:cubicBezTo>
                  <a:cubicBezTo>
                    <a:pt x="501650" y="806450"/>
                    <a:pt x="498057" y="809256"/>
                    <a:pt x="495300" y="812800"/>
                  </a:cubicBezTo>
                  <a:cubicBezTo>
                    <a:pt x="490615" y="818824"/>
                    <a:pt x="488950" y="827617"/>
                    <a:pt x="482600" y="831850"/>
                  </a:cubicBezTo>
                  <a:lnTo>
                    <a:pt x="463550" y="844550"/>
                  </a:lnTo>
                  <a:cubicBezTo>
                    <a:pt x="460375" y="846667"/>
                    <a:pt x="457727" y="849975"/>
                    <a:pt x="454025" y="850900"/>
                  </a:cubicBezTo>
                  <a:cubicBezTo>
                    <a:pt x="436090" y="855384"/>
                    <a:pt x="445604" y="853219"/>
                    <a:pt x="425450" y="857250"/>
                  </a:cubicBezTo>
                  <a:cubicBezTo>
                    <a:pt x="394758" y="856192"/>
                    <a:pt x="363951" y="856941"/>
                    <a:pt x="333375" y="854075"/>
                  </a:cubicBezTo>
                  <a:cubicBezTo>
                    <a:pt x="329576" y="853719"/>
                    <a:pt x="326293" y="850656"/>
                    <a:pt x="323850" y="847725"/>
                  </a:cubicBezTo>
                  <a:cubicBezTo>
                    <a:pt x="318659" y="841496"/>
                    <a:pt x="313124" y="821897"/>
                    <a:pt x="311150" y="815975"/>
                  </a:cubicBezTo>
                  <a:lnTo>
                    <a:pt x="301625" y="787400"/>
                  </a:lnTo>
                  <a:lnTo>
                    <a:pt x="298450" y="777875"/>
                  </a:lnTo>
                  <a:cubicBezTo>
                    <a:pt x="297392" y="774700"/>
                    <a:pt x="296087" y="771597"/>
                    <a:pt x="295275" y="768350"/>
                  </a:cubicBezTo>
                  <a:cubicBezTo>
                    <a:pt x="293158" y="759883"/>
                    <a:pt x="292629" y="750887"/>
                    <a:pt x="288925" y="742950"/>
                  </a:cubicBezTo>
                  <a:cubicBezTo>
                    <a:pt x="285221" y="735013"/>
                    <a:pt x="277283" y="729721"/>
                    <a:pt x="273050" y="720725"/>
                  </a:cubicBezTo>
                  <a:cubicBezTo>
                    <a:pt x="268817" y="711729"/>
                    <a:pt x="267229" y="697442"/>
                    <a:pt x="263525" y="688975"/>
                  </a:cubicBezTo>
                  <a:cubicBezTo>
                    <a:pt x="259821" y="680508"/>
                    <a:pt x="253238" y="677165"/>
                    <a:pt x="250825" y="669925"/>
                  </a:cubicBezTo>
                  <a:lnTo>
                    <a:pt x="241300" y="641350"/>
                  </a:lnTo>
                  <a:cubicBezTo>
                    <a:pt x="240242" y="638175"/>
                    <a:pt x="238937" y="635072"/>
                    <a:pt x="238125" y="631825"/>
                  </a:cubicBezTo>
                  <a:cubicBezTo>
                    <a:pt x="236350" y="624726"/>
                    <a:pt x="231692" y="604713"/>
                    <a:pt x="228600" y="600075"/>
                  </a:cubicBezTo>
                  <a:lnTo>
                    <a:pt x="215900" y="581025"/>
                  </a:lnTo>
                  <a:cubicBezTo>
                    <a:pt x="213783" y="577850"/>
                    <a:pt x="212248" y="574198"/>
                    <a:pt x="209550" y="571500"/>
                  </a:cubicBezTo>
                  <a:lnTo>
                    <a:pt x="200025" y="561975"/>
                  </a:lnTo>
                  <a:cubicBezTo>
                    <a:pt x="188446" y="527237"/>
                    <a:pt x="206913" y="579854"/>
                    <a:pt x="190500" y="542925"/>
                  </a:cubicBezTo>
                  <a:cubicBezTo>
                    <a:pt x="187782" y="536808"/>
                    <a:pt x="188883" y="528608"/>
                    <a:pt x="184150" y="523875"/>
                  </a:cubicBezTo>
                  <a:cubicBezTo>
                    <a:pt x="180975" y="520700"/>
                    <a:pt x="177547" y="517759"/>
                    <a:pt x="174625" y="514350"/>
                  </a:cubicBezTo>
                  <a:cubicBezTo>
                    <a:pt x="168718" y="507458"/>
                    <a:pt x="163776" y="499663"/>
                    <a:pt x="158750" y="492125"/>
                  </a:cubicBezTo>
                  <a:cubicBezTo>
                    <a:pt x="149635" y="455664"/>
                    <a:pt x="162381" y="500597"/>
                    <a:pt x="149225" y="469900"/>
                  </a:cubicBezTo>
                  <a:cubicBezTo>
                    <a:pt x="136924" y="441197"/>
                    <a:pt x="155642" y="471588"/>
                    <a:pt x="139700" y="447675"/>
                  </a:cubicBezTo>
                  <a:cubicBezTo>
                    <a:pt x="138642" y="437092"/>
                    <a:pt x="138754" y="426325"/>
                    <a:pt x="136525" y="415925"/>
                  </a:cubicBezTo>
                  <a:cubicBezTo>
                    <a:pt x="135533" y="411297"/>
                    <a:pt x="131933" y="407619"/>
                    <a:pt x="130175" y="403225"/>
                  </a:cubicBezTo>
                  <a:cubicBezTo>
                    <a:pt x="127689" y="397010"/>
                    <a:pt x="125942" y="390525"/>
                    <a:pt x="123825" y="384175"/>
                  </a:cubicBezTo>
                  <a:lnTo>
                    <a:pt x="117475" y="365125"/>
                  </a:lnTo>
                  <a:cubicBezTo>
                    <a:pt x="116417" y="361950"/>
                    <a:pt x="115797" y="358593"/>
                    <a:pt x="114300" y="355600"/>
                  </a:cubicBezTo>
                  <a:cubicBezTo>
                    <a:pt x="106243" y="339487"/>
                    <a:pt x="110575" y="346838"/>
                    <a:pt x="101600" y="333375"/>
                  </a:cubicBezTo>
                  <a:cubicBezTo>
                    <a:pt x="98746" y="321958"/>
                    <a:pt x="95554" y="316892"/>
                    <a:pt x="101600" y="304800"/>
                  </a:cubicBezTo>
                  <a:cubicBezTo>
                    <a:pt x="103608" y="300784"/>
                    <a:pt x="108250" y="298724"/>
                    <a:pt x="111125" y="295275"/>
                  </a:cubicBezTo>
                  <a:cubicBezTo>
                    <a:pt x="113568" y="292344"/>
                    <a:pt x="115358" y="288925"/>
                    <a:pt x="117475" y="285750"/>
                  </a:cubicBezTo>
                  <a:cubicBezTo>
                    <a:pt x="90178" y="267552"/>
                    <a:pt x="124715" y="289370"/>
                    <a:pt x="98425" y="276225"/>
                  </a:cubicBezTo>
                  <a:cubicBezTo>
                    <a:pt x="95012" y="274518"/>
                    <a:pt x="92387" y="271425"/>
                    <a:pt x="88900" y="269875"/>
                  </a:cubicBezTo>
                  <a:cubicBezTo>
                    <a:pt x="82783" y="267157"/>
                    <a:pt x="69850" y="263525"/>
                    <a:pt x="69850" y="263525"/>
                  </a:cubicBezTo>
                  <a:cubicBezTo>
                    <a:pt x="68792" y="258233"/>
                    <a:pt x="67984" y="252885"/>
                    <a:pt x="66675" y="247650"/>
                  </a:cubicBezTo>
                  <a:cubicBezTo>
                    <a:pt x="65863" y="244403"/>
                    <a:pt x="63942" y="241442"/>
                    <a:pt x="63500" y="238125"/>
                  </a:cubicBezTo>
                  <a:cubicBezTo>
                    <a:pt x="57709" y="194689"/>
                    <a:pt x="71617" y="207553"/>
                    <a:pt x="50800" y="193675"/>
                  </a:cubicBezTo>
                  <a:cubicBezTo>
                    <a:pt x="48683" y="190500"/>
                    <a:pt x="44871" y="187943"/>
                    <a:pt x="44450" y="184150"/>
                  </a:cubicBezTo>
                  <a:cubicBezTo>
                    <a:pt x="43739" y="177752"/>
                    <a:pt x="46064" y="171345"/>
                    <a:pt x="47625" y="165100"/>
                  </a:cubicBezTo>
                  <a:cubicBezTo>
                    <a:pt x="52159" y="146964"/>
                    <a:pt x="51985" y="149035"/>
                    <a:pt x="60325" y="136525"/>
                  </a:cubicBezTo>
                  <a:cubicBezTo>
                    <a:pt x="59267" y="133350"/>
                    <a:pt x="59241" y="129613"/>
                    <a:pt x="57150" y="127000"/>
                  </a:cubicBezTo>
                  <a:cubicBezTo>
                    <a:pt x="54766" y="124020"/>
                    <a:pt x="50556" y="123093"/>
                    <a:pt x="47625" y="120650"/>
                  </a:cubicBezTo>
                  <a:cubicBezTo>
                    <a:pt x="31770" y="107437"/>
                    <a:pt x="45314" y="113530"/>
                    <a:pt x="28575" y="107950"/>
                  </a:cubicBezTo>
                  <a:cubicBezTo>
                    <a:pt x="25400" y="104775"/>
                    <a:pt x="22786" y="100916"/>
                    <a:pt x="19050" y="98425"/>
                  </a:cubicBezTo>
                  <a:cubicBezTo>
                    <a:pt x="16265" y="96569"/>
                    <a:pt x="12518" y="96747"/>
                    <a:pt x="9525" y="95250"/>
                  </a:cubicBezTo>
                  <a:cubicBezTo>
                    <a:pt x="6112" y="93543"/>
                    <a:pt x="3175" y="91017"/>
                    <a:pt x="0" y="88900"/>
                  </a:cubicBezTo>
                  <a:cubicBezTo>
                    <a:pt x="52869" y="71277"/>
                    <a:pt x="-33936" y="99180"/>
                    <a:pt x="136525" y="82550"/>
                  </a:cubicBezTo>
                  <a:cubicBezTo>
                    <a:pt x="139856" y="82225"/>
                    <a:pt x="137333" y="75392"/>
                    <a:pt x="139700" y="73025"/>
                  </a:cubicBezTo>
                  <a:cubicBezTo>
                    <a:pt x="145096" y="67629"/>
                    <a:pt x="152400" y="64558"/>
                    <a:pt x="158750" y="60325"/>
                  </a:cubicBezTo>
                  <a:lnTo>
                    <a:pt x="168275" y="53975"/>
                  </a:lnTo>
                  <a:lnTo>
                    <a:pt x="177800" y="47625"/>
                  </a:lnTo>
                  <a:cubicBezTo>
                    <a:pt x="178858" y="44450"/>
                    <a:pt x="178362" y="40191"/>
                    <a:pt x="180975" y="38100"/>
                  </a:cubicBezTo>
                  <a:cubicBezTo>
                    <a:pt x="184382" y="35374"/>
                    <a:pt x="189479" y="36124"/>
                    <a:pt x="193675" y="34925"/>
                  </a:cubicBezTo>
                  <a:cubicBezTo>
                    <a:pt x="196893" y="34006"/>
                    <a:pt x="199982" y="32669"/>
                    <a:pt x="203200" y="31750"/>
                  </a:cubicBezTo>
                  <a:cubicBezTo>
                    <a:pt x="207396" y="30551"/>
                    <a:pt x="202671" y="28575"/>
                    <a:pt x="215900" y="28575"/>
                  </a:cubicBezTo>
                  <a:cubicBezTo>
                    <a:pt x="229129" y="28575"/>
                    <a:pt x="269875" y="30692"/>
                    <a:pt x="282575" y="31750"/>
                  </a:cubicBezTo>
                  <a:cubicBezTo>
                    <a:pt x="295275" y="32808"/>
                    <a:pt x="288925" y="33867"/>
                    <a:pt x="292100" y="34925"/>
                  </a:cubicBezTo>
                  <a:lnTo>
                    <a:pt x="301625" y="38100"/>
                  </a:lnTo>
                  <a:cubicBezTo>
                    <a:pt x="305858" y="37042"/>
                    <a:pt x="310422" y="36876"/>
                    <a:pt x="314325" y="34925"/>
                  </a:cubicBezTo>
                  <a:cubicBezTo>
                    <a:pt x="321151" y="31512"/>
                    <a:pt x="333375" y="22225"/>
                    <a:pt x="333375" y="22225"/>
                  </a:cubicBezTo>
                  <a:cubicBezTo>
                    <a:pt x="335492" y="19050"/>
                    <a:pt x="336745" y="15084"/>
                    <a:pt x="339725" y="12700"/>
                  </a:cubicBezTo>
                  <a:cubicBezTo>
                    <a:pt x="342338" y="10609"/>
                    <a:pt x="346257" y="11022"/>
                    <a:pt x="349250" y="9525"/>
                  </a:cubicBezTo>
                  <a:cubicBezTo>
                    <a:pt x="373869" y="-2785"/>
                    <a:pt x="344359" y="7980"/>
                    <a:pt x="368300" y="0"/>
                  </a:cubicBezTo>
                  <a:cubicBezTo>
                    <a:pt x="543928" y="6272"/>
                    <a:pt x="700088" y="-529"/>
                    <a:pt x="723900" y="317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9" name="Forma livre 488"/>
            <p:cNvSpPr/>
            <p:nvPr/>
          </p:nvSpPr>
          <p:spPr>
            <a:xfrm>
              <a:off x="6932944" y="3209046"/>
              <a:ext cx="220456" cy="418218"/>
            </a:xfrm>
            <a:custGeom>
              <a:avLst/>
              <a:gdLst>
                <a:gd name="connsiteX0" fmla="*/ 271228 w 334728"/>
                <a:gd name="connsiteY0" fmla="*/ 69850 h 628650"/>
                <a:gd name="connsiteX1" fmla="*/ 274403 w 334728"/>
                <a:gd name="connsiteY1" fmla="*/ 107950 h 628650"/>
                <a:gd name="connsiteX2" fmla="*/ 280753 w 334728"/>
                <a:gd name="connsiteY2" fmla="*/ 127000 h 628650"/>
                <a:gd name="connsiteX3" fmla="*/ 283928 w 334728"/>
                <a:gd name="connsiteY3" fmla="*/ 136525 h 628650"/>
                <a:gd name="connsiteX4" fmla="*/ 287103 w 334728"/>
                <a:gd name="connsiteY4" fmla="*/ 155575 h 628650"/>
                <a:gd name="connsiteX5" fmla="*/ 290278 w 334728"/>
                <a:gd name="connsiteY5" fmla="*/ 228600 h 628650"/>
                <a:gd name="connsiteX6" fmla="*/ 296628 w 334728"/>
                <a:gd name="connsiteY6" fmla="*/ 247650 h 628650"/>
                <a:gd name="connsiteX7" fmla="*/ 299803 w 334728"/>
                <a:gd name="connsiteY7" fmla="*/ 546100 h 628650"/>
                <a:gd name="connsiteX8" fmla="*/ 306153 w 334728"/>
                <a:gd name="connsiteY8" fmla="*/ 555625 h 628650"/>
                <a:gd name="connsiteX9" fmla="*/ 322028 w 334728"/>
                <a:gd name="connsiteY9" fmla="*/ 584200 h 628650"/>
                <a:gd name="connsiteX10" fmla="*/ 334728 w 334728"/>
                <a:gd name="connsiteY10" fmla="*/ 612775 h 628650"/>
                <a:gd name="connsiteX11" fmla="*/ 325203 w 334728"/>
                <a:gd name="connsiteY11" fmla="*/ 619125 h 628650"/>
                <a:gd name="connsiteX12" fmla="*/ 302978 w 334728"/>
                <a:gd name="connsiteY12" fmla="*/ 612775 h 628650"/>
                <a:gd name="connsiteX13" fmla="*/ 293453 w 334728"/>
                <a:gd name="connsiteY13" fmla="*/ 606425 h 628650"/>
                <a:gd name="connsiteX14" fmla="*/ 249003 w 334728"/>
                <a:gd name="connsiteY14" fmla="*/ 603250 h 628650"/>
                <a:gd name="connsiteX15" fmla="*/ 242653 w 334728"/>
                <a:gd name="connsiteY15" fmla="*/ 612775 h 628650"/>
                <a:gd name="connsiteX16" fmla="*/ 239478 w 334728"/>
                <a:gd name="connsiteY16" fmla="*/ 622300 h 628650"/>
                <a:gd name="connsiteX17" fmla="*/ 229953 w 334728"/>
                <a:gd name="connsiteY17" fmla="*/ 628650 h 628650"/>
                <a:gd name="connsiteX18" fmla="*/ 210903 w 334728"/>
                <a:gd name="connsiteY18" fmla="*/ 625475 h 628650"/>
                <a:gd name="connsiteX19" fmla="*/ 195028 w 334728"/>
                <a:gd name="connsiteY19" fmla="*/ 609600 h 628650"/>
                <a:gd name="connsiteX20" fmla="*/ 109303 w 334728"/>
                <a:gd name="connsiteY20" fmla="*/ 606425 h 628650"/>
                <a:gd name="connsiteX21" fmla="*/ 52153 w 334728"/>
                <a:gd name="connsiteY21" fmla="*/ 590550 h 628650"/>
                <a:gd name="connsiteX22" fmla="*/ 42628 w 334728"/>
                <a:gd name="connsiteY22" fmla="*/ 584200 h 628650"/>
                <a:gd name="connsiteX23" fmla="*/ 23578 w 334728"/>
                <a:gd name="connsiteY23" fmla="*/ 568325 h 628650"/>
                <a:gd name="connsiteX24" fmla="*/ 14053 w 334728"/>
                <a:gd name="connsiteY24" fmla="*/ 565150 h 628650"/>
                <a:gd name="connsiteX25" fmla="*/ 10878 w 334728"/>
                <a:gd name="connsiteY25" fmla="*/ 447675 h 628650"/>
                <a:gd name="connsiteX26" fmla="*/ 14053 w 334728"/>
                <a:gd name="connsiteY26" fmla="*/ 438150 h 628650"/>
                <a:gd name="connsiteX27" fmla="*/ 17228 w 334728"/>
                <a:gd name="connsiteY27" fmla="*/ 425450 h 628650"/>
                <a:gd name="connsiteX28" fmla="*/ 23578 w 334728"/>
                <a:gd name="connsiteY28" fmla="*/ 406400 h 628650"/>
                <a:gd name="connsiteX29" fmla="*/ 26753 w 334728"/>
                <a:gd name="connsiteY29" fmla="*/ 311150 h 628650"/>
                <a:gd name="connsiteX30" fmla="*/ 29928 w 334728"/>
                <a:gd name="connsiteY30" fmla="*/ 298450 h 628650"/>
                <a:gd name="connsiteX31" fmla="*/ 33103 w 334728"/>
                <a:gd name="connsiteY31" fmla="*/ 257175 h 628650"/>
                <a:gd name="connsiteX32" fmla="*/ 39453 w 334728"/>
                <a:gd name="connsiteY32" fmla="*/ 238125 h 628650"/>
                <a:gd name="connsiteX33" fmla="*/ 48978 w 334728"/>
                <a:gd name="connsiteY33" fmla="*/ 203200 h 628650"/>
                <a:gd name="connsiteX34" fmla="*/ 55328 w 334728"/>
                <a:gd name="connsiteY34" fmla="*/ 193675 h 628650"/>
                <a:gd name="connsiteX35" fmla="*/ 58503 w 334728"/>
                <a:gd name="connsiteY35" fmla="*/ 174625 h 628650"/>
                <a:gd name="connsiteX36" fmla="*/ 61678 w 334728"/>
                <a:gd name="connsiteY36" fmla="*/ 152400 h 628650"/>
                <a:gd name="connsiteX37" fmla="*/ 68028 w 334728"/>
                <a:gd name="connsiteY37" fmla="*/ 133350 h 628650"/>
                <a:gd name="connsiteX38" fmla="*/ 71203 w 334728"/>
                <a:gd name="connsiteY38" fmla="*/ 111125 h 628650"/>
                <a:gd name="connsiteX39" fmla="*/ 80728 w 334728"/>
                <a:gd name="connsiteY39" fmla="*/ 82550 h 628650"/>
                <a:gd name="connsiteX40" fmla="*/ 87078 w 334728"/>
                <a:gd name="connsiteY40" fmla="*/ 60325 h 628650"/>
                <a:gd name="connsiteX41" fmla="*/ 93428 w 334728"/>
                <a:gd name="connsiteY41" fmla="*/ 50800 h 628650"/>
                <a:gd name="connsiteX42" fmla="*/ 96603 w 334728"/>
                <a:gd name="connsiteY42" fmla="*/ 38100 h 628650"/>
                <a:gd name="connsiteX43" fmla="*/ 99778 w 334728"/>
                <a:gd name="connsiteY43" fmla="*/ 28575 h 628650"/>
                <a:gd name="connsiteX44" fmla="*/ 99778 w 334728"/>
                <a:gd name="connsiteY44" fmla="*/ 0 h 628650"/>
                <a:gd name="connsiteX0" fmla="*/ 99778 w 334728"/>
                <a:gd name="connsiteY0" fmla="*/ 0 h 631825"/>
                <a:gd name="connsiteX1" fmla="*/ 274403 w 334728"/>
                <a:gd name="connsiteY1" fmla="*/ 111125 h 631825"/>
                <a:gd name="connsiteX2" fmla="*/ 280753 w 334728"/>
                <a:gd name="connsiteY2" fmla="*/ 130175 h 631825"/>
                <a:gd name="connsiteX3" fmla="*/ 283928 w 334728"/>
                <a:gd name="connsiteY3" fmla="*/ 139700 h 631825"/>
                <a:gd name="connsiteX4" fmla="*/ 287103 w 334728"/>
                <a:gd name="connsiteY4" fmla="*/ 158750 h 631825"/>
                <a:gd name="connsiteX5" fmla="*/ 290278 w 334728"/>
                <a:gd name="connsiteY5" fmla="*/ 231775 h 631825"/>
                <a:gd name="connsiteX6" fmla="*/ 296628 w 334728"/>
                <a:gd name="connsiteY6" fmla="*/ 250825 h 631825"/>
                <a:gd name="connsiteX7" fmla="*/ 299803 w 334728"/>
                <a:gd name="connsiteY7" fmla="*/ 549275 h 631825"/>
                <a:gd name="connsiteX8" fmla="*/ 306153 w 334728"/>
                <a:gd name="connsiteY8" fmla="*/ 558800 h 631825"/>
                <a:gd name="connsiteX9" fmla="*/ 322028 w 334728"/>
                <a:gd name="connsiteY9" fmla="*/ 587375 h 631825"/>
                <a:gd name="connsiteX10" fmla="*/ 334728 w 334728"/>
                <a:gd name="connsiteY10" fmla="*/ 615950 h 631825"/>
                <a:gd name="connsiteX11" fmla="*/ 325203 w 334728"/>
                <a:gd name="connsiteY11" fmla="*/ 622300 h 631825"/>
                <a:gd name="connsiteX12" fmla="*/ 302978 w 334728"/>
                <a:gd name="connsiteY12" fmla="*/ 615950 h 631825"/>
                <a:gd name="connsiteX13" fmla="*/ 293453 w 334728"/>
                <a:gd name="connsiteY13" fmla="*/ 609600 h 631825"/>
                <a:gd name="connsiteX14" fmla="*/ 249003 w 334728"/>
                <a:gd name="connsiteY14" fmla="*/ 606425 h 631825"/>
                <a:gd name="connsiteX15" fmla="*/ 242653 w 334728"/>
                <a:gd name="connsiteY15" fmla="*/ 615950 h 631825"/>
                <a:gd name="connsiteX16" fmla="*/ 239478 w 334728"/>
                <a:gd name="connsiteY16" fmla="*/ 625475 h 631825"/>
                <a:gd name="connsiteX17" fmla="*/ 229953 w 334728"/>
                <a:gd name="connsiteY17" fmla="*/ 631825 h 631825"/>
                <a:gd name="connsiteX18" fmla="*/ 210903 w 334728"/>
                <a:gd name="connsiteY18" fmla="*/ 628650 h 631825"/>
                <a:gd name="connsiteX19" fmla="*/ 195028 w 334728"/>
                <a:gd name="connsiteY19" fmla="*/ 612775 h 631825"/>
                <a:gd name="connsiteX20" fmla="*/ 109303 w 334728"/>
                <a:gd name="connsiteY20" fmla="*/ 609600 h 631825"/>
                <a:gd name="connsiteX21" fmla="*/ 52153 w 334728"/>
                <a:gd name="connsiteY21" fmla="*/ 593725 h 631825"/>
                <a:gd name="connsiteX22" fmla="*/ 42628 w 334728"/>
                <a:gd name="connsiteY22" fmla="*/ 587375 h 631825"/>
                <a:gd name="connsiteX23" fmla="*/ 23578 w 334728"/>
                <a:gd name="connsiteY23" fmla="*/ 571500 h 631825"/>
                <a:gd name="connsiteX24" fmla="*/ 14053 w 334728"/>
                <a:gd name="connsiteY24" fmla="*/ 568325 h 631825"/>
                <a:gd name="connsiteX25" fmla="*/ 10878 w 334728"/>
                <a:gd name="connsiteY25" fmla="*/ 450850 h 631825"/>
                <a:gd name="connsiteX26" fmla="*/ 14053 w 334728"/>
                <a:gd name="connsiteY26" fmla="*/ 441325 h 631825"/>
                <a:gd name="connsiteX27" fmla="*/ 17228 w 334728"/>
                <a:gd name="connsiteY27" fmla="*/ 428625 h 631825"/>
                <a:gd name="connsiteX28" fmla="*/ 23578 w 334728"/>
                <a:gd name="connsiteY28" fmla="*/ 409575 h 631825"/>
                <a:gd name="connsiteX29" fmla="*/ 26753 w 334728"/>
                <a:gd name="connsiteY29" fmla="*/ 314325 h 631825"/>
                <a:gd name="connsiteX30" fmla="*/ 29928 w 334728"/>
                <a:gd name="connsiteY30" fmla="*/ 301625 h 631825"/>
                <a:gd name="connsiteX31" fmla="*/ 33103 w 334728"/>
                <a:gd name="connsiteY31" fmla="*/ 260350 h 631825"/>
                <a:gd name="connsiteX32" fmla="*/ 39453 w 334728"/>
                <a:gd name="connsiteY32" fmla="*/ 241300 h 631825"/>
                <a:gd name="connsiteX33" fmla="*/ 48978 w 334728"/>
                <a:gd name="connsiteY33" fmla="*/ 206375 h 631825"/>
                <a:gd name="connsiteX34" fmla="*/ 55328 w 334728"/>
                <a:gd name="connsiteY34" fmla="*/ 196850 h 631825"/>
                <a:gd name="connsiteX35" fmla="*/ 58503 w 334728"/>
                <a:gd name="connsiteY35" fmla="*/ 177800 h 631825"/>
                <a:gd name="connsiteX36" fmla="*/ 61678 w 334728"/>
                <a:gd name="connsiteY36" fmla="*/ 155575 h 631825"/>
                <a:gd name="connsiteX37" fmla="*/ 68028 w 334728"/>
                <a:gd name="connsiteY37" fmla="*/ 136525 h 631825"/>
                <a:gd name="connsiteX38" fmla="*/ 71203 w 334728"/>
                <a:gd name="connsiteY38" fmla="*/ 114300 h 631825"/>
                <a:gd name="connsiteX39" fmla="*/ 80728 w 334728"/>
                <a:gd name="connsiteY39" fmla="*/ 85725 h 631825"/>
                <a:gd name="connsiteX40" fmla="*/ 87078 w 334728"/>
                <a:gd name="connsiteY40" fmla="*/ 63500 h 631825"/>
                <a:gd name="connsiteX41" fmla="*/ 93428 w 334728"/>
                <a:gd name="connsiteY41" fmla="*/ 53975 h 631825"/>
                <a:gd name="connsiteX42" fmla="*/ 96603 w 334728"/>
                <a:gd name="connsiteY42" fmla="*/ 41275 h 631825"/>
                <a:gd name="connsiteX43" fmla="*/ 99778 w 334728"/>
                <a:gd name="connsiteY43" fmla="*/ 31750 h 631825"/>
                <a:gd name="connsiteX44" fmla="*/ 99778 w 334728"/>
                <a:gd name="connsiteY44" fmla="*/ 3175 h 631825"/>
                <a:gd name="connsiteX0" fmla="*/ 99778 w 334728"/>
                <a:gd name="connsiteY0" fmla="*/ 1305 h 633130"/>
                <a:gd name="connsiteX1" fmla="*/ 252178 w 334728"/>
                <a:gd name="connsiteY1" fmla="*/ 7656 h 633130"/>
                <a:gd name="connsiteX2" fmla="*/ 274403 w 334728"/>
                <a:gd name="connsiteY2" fmla="*/ 112430 h 633130"/>
                <a:gd name="connsiteX3" fmla="*/ 280753 w 334728"/>
                <a:gd name="connsiteY3" fmla="*/ 131480 h 633130"/>
                <a:gd name="connsiteX4" fmla="*/ 283928 w 334728"/>
                <a:gd name="connsiteY4" fmla="*/ 141005 h 633130"/>
                <a:gd name="connsiteX5" fmla="*/ 287103 w 334728"/>
                <a:gd name="connsiteY5" fmla="*/ 160055 h 633130"/>
                <a:gd name="connsiteX6" fmla="*/ 290278 w 334728"/>
                <a:gd name="connsiteY6" fmla="*/ 233080 h 633130"/>
                <a:gd name="connsiteX7" fmla="*/ 296628 w 334728"/>
                <a:gd name="connsiteY7" fmla="*/ 252130 h 633130"/>
                <a:gd name="connsiteX8" fmla="*/ 299803 w 334728"/>
                <a:gd name="connsiteY8" fmla="*/ 550580 h 633130"/>
                <a:gd name="connsiteX9" fmla="*/ 306153 w 334728"/>
                <a:gd name="connsiteY9" fmla="*/ 560105 h 633130"/>
                <a:gd name="connsiteX10" fmla="*/ 322028 w 334728"/>
                <a:gd name="connsiteY10" fmla="*/ 588680 h 633130"/>
                <a:gd name="connsiteX11" fmla="*/ 334728 w 334728"/>
                <a:gd name="connsiteY11" fmla="*/ 617255 h 633130"/>
                <a:gd name="connsiteX12" fmla="*/ 325203 w 334728"/>
                <a:gd name="connsiteY12" fmla="*/ 623605 h 633130"/>
                <a:gd name="connsiteX13" fmla="*/ 302978 w 334728"/>
                <a:gd name="connsiteY13" fmla="*/ 617255 h 633130"/>
                <a:gd name="connsiteX14" fmla="*/ 293453 w 334728"/>
                <a:gd name="connsiteY14" fmla="*/ 610905 h 633130"/>
                <a:gd name="connsiteX15" fmla="*/ 249003 w 334728"/>
                <a:gd name="connsiteY15" fmla="*/ 607730 h 633130"/>
                <a:gd name="connsiteX16" fmla="*/ 242653 w 334728"/>
                <a:gd name="connsiteY16" fmla="*/ 617255 h 633130"/>
                <a:gd name="connsiteX17" fmla="*/ 239478 w 334728"/>
                <a:gd name="connsiteY17" fmla="*/ 626780 h 633130"/>
                <a:gd name="connsiteX18" fmla="*/ 229953 w 334728"/>
                <a:gd name="connsiteY18" fmla="*/ 633130 h 633130"/>
                <a:gd name="connsiteX19" fmla="*/ 210903 w 334728"/>
                <a:gd name="connsiteY19" fmla="*/ 629955 h 633130"/>
                <a:gd name="connsiteX20" fmla="*/ 195028 w 334728"/>
                <a:gd name="connsiteY20" fmla="*/ 614080 h 633130"/>
                <a:gd name="connsiteX21" fmla="*/ 109303 w 334728"/>
                <a:gd name="connsiteY21" fmla="*/ 610905 h 633130"/>
                <a:gd name="connsiteX22" fmla="*/ 52153 w 334728"/>
                <a:gd name="connsiteY22" fmla="*/ 595030 h 633130"/>
                <a:gd name="connsiteX23" fmla="*/ 42628 w 334728"/>
                <a:gd name="connsiteY23" fmla="*/ 588680 h 633130"/>
                <a:gd name="connsiteX24" fmla="*/ 23578 w 334728"/>
                <a:gd name="connsiteY24" fmla="*/ 572805 h 633130"/>
                <a:gd name="connsiteX25" fmla="*/ 14053 w 334728"/>
                <a:gd name="connsiteY25" fmla="*/ 569630 h 633130"/>
                <a:gd name="connsiteX26" fmla="*/ 10878 w 334728"/>
                <a:gd name="connsiteY26" fmla="*/ 452155 h 633130"/>
                <a:gd name="connsiteX27" fmla="*/ 14053 w 334728"/>
                <a:gd name="connsiteY27" fmla="*/ 442630 h 633130"/>
                <a:gd name="connsiteX28" fmla="*/ 17228 w 334728"/>
                <a:gd name="connsiteY28" fmla="*/ 429930 h 633130"/>
                <a:gd name="connsiteX29" fmla="*/ 23578 w 334728"/>
                <a:gd name="connsiteY29" fmla="*/ 410880 h 633130"/>
                <a:gd name="connsiteX30" fmla="*/ 26753 w 334728"/>
                <a:gd name="connsiteY30" fmla="*/ 315630 h 633130"/>
                <a:gd name="connsiteX31" fmla="*/ 29928 w 334728"/>
                <a:gd name="connsiteY31" fmla="*/ 302930 h 633130"/>
                <a:gd name="connsiteX32" fmla="*/ 33103 w 334728"/>
                <a:gd name="connsiteY32" fmla="*/ 261655 h 633130"/>
                <a:gd name="connsiteX33" fmla="*/ 39453 w 334728"/>
                <a:gd name="connsiteY33" fmla="*/ 242605 h 633130"/>
                <a:gd name="connsiteX34" fmla="*/ 48978 w 334728"/>
                <a:gd name="connsiteY34" fmla="*/ 207680 h 633130"/>
                <a:gd name="connsiteX35" fmla="*/ 55328 w 334728"/>
                <a:gd name="connsiteY35" fmla="*/ 198155 h 633130"/>
                <a:gd name="connsiteX36" fmla="*/ 58503 w 334728"/>
                <a:gd name="connsiteY36" fmla="*/ 179105 h 633130"/>
                <a:gd name="connsiteX37" fmla="*/ 61678 w 334728"/>
                <a:gd name="connsiteY37" fmla="*/ 156880 h 633130"/>
                <a:gd name="connsiteX38" fmla="*/ 68028 w 334728"/>
                <a:gd name="connsiteY38" fmla="*/ 137830 h 633130"/>
                <a:gd name="connsiteX39" fmla="*/ 71203 w 334728"/>
                <a:gd name="connsiteY39" fmla="*/ 115605 h 633130"/>
                <a:gd name="connsiteX40" fmla="*/ 80728 w 334728"/>
                <a:gd name="connsiteY40" fmla="*/ 87030 h 633130"/>
                <a:gd name="connsiteX41" fmla="*/ 87078 w 334728"/>
                <a:gd name="connsiteY41" fmla="*/ 64805 h 633130"/>
                <a:gd name="connsiteX42" fmla="*/ 93428 w 334728"/>
                <a:gd name="connsiteY42" fmla="*/ 55280 h 633130"/>
                <a:gd name="connsiteX43" fmla="*/ 96603 w 334728"/>
                <a:gd name="connsiteY43" fmla="*/ 42580 h 633130"/>
                <a:gd name="connsiteX44" fmla="*/ 99778 w 334728"/>
                <a:gd name="connsiteY44" fmla="*/ 33055 h 633130"/>
                <a:gd name="connsiteX45" fmla="*/ 99778 w 334728"/>
                <a:gd name="connsiteY45" fmla="*/ 4480 h 633130"/>
                <a:gd name="connsiteX0" fmla="*/ 99778 w 334728"/>
                <a:gd name="connsiteY0" fmla="*/ 3175 h 635000"/>
                <a:gd name="connsiteX1" fmla="*/ 252178 w 334728"/>
                <a:gd name="connsiteY1" fmla="*/ 9526 h 635000"/>
                <a:gd name="connsiteX2" fmla="*/ 274403 w 334728"/>
                <a:gd name="connsiteY2" fmla="*/ 114300 h 635000"/>
                <a:gd name="connsiteX3" fmla="*/ 280753 w 334728"/>
                <a:gd name="connsiteY3" fmla="*/ 133350 h 635000"/>
                <a:gd name="connsiteX4" fmla="*/ 283928 w 334728"/>
                <a:gd name="connsiteY4" fmla="*/ 142875 h 635000"/>
                <a:gd name="connsiteX5" fmla="*/ 287103 w 334728"/>
                <a:gd name="connsiteY5" fmla="*/ 161925 h 635000"/>
                <a:gd name="connsiteX6" fmla="*/ 290278 w 334728"/>
                <a:gd name="connsiteY6" fmla="*/ 234950 h 635000"/>
                <a:gd name="connsiteX7" fmla="*/ 296628 w 334728"/>
                <a:gd name="connsiteY7" fmla="*/ 254000 h 635000"/>
                <a:gd name="connsiteX8" fmla="*/ 299803 w 334728"/>
                <a:gd name="connsiteY8" fmla="*/ 552450 h 635000"/>
                <a:gd name="connsiteX9" fmla="*/ 306153 w 334728"/>
                <a:gd name="connsiteY9" fmla="*/ 561975 h 635000"/>
                <a:gd name="connsiteX10" fmla="*/ 322028 w 334728"/>
                <a:gd name="connsiteY10" fmla="*/ 590550 h 635000"/>
                <a:gd name="connsiteX11" fmla="*/ 334728 w 334728"/>
                <a:gd name="connsiteY11" fmla="*/ 619125 h 635000"/>
                <a:gd name="connsiteX12" fmla="*/ 325203 w 334728"/>
                <a:gd name="connsiteY12" fmla="*/ 625475 h 635000"/>
                <a:gd name="connsiteX13" fmla="*/ 302978 w 334728"/>
                <a:gd name="connsiteY13" fmla="*/ 619125 h 635000"/>
                <a:gd name="connsiteX14" fmla="*/ 293453 w 334728"/>
                <a:gd name="connsiteY14" fmla="*/ 612775 h 635000"/>
                <a:gd name="connsiteX15" fmla="*/ 249003 w 334728"/>
                <a:gd name="connsiteY15" fmla="*/ 609600 h 635000"/>
                <a:gd name="connsiteX16" fmla="*/ 242653 w 334728"/>
                <a:gd name="connsiteY16" fmla="*/ 619125 h 635000"/>
                <a:gd name="connsiteX17" fmla="*/ 239478 w 334728"/>
                <a:gd name="connsiteY17" fmla="*/ 628650 h 635000"/>
                <a:gd name="connsiteX18" fmla="*/ 229953 w 334728"/>
                <a:gd name="connsiteY18" fmla="*/ 635000 h 635000"/>
                <a:gd name="connsiteX19" fmla="*/ 210903 w 334728"/>
                <a:gd name="connsiteY19" fmla="*/ 631825 h 635000"/>
                <a:gd name="connsiteX20" fmla="*/ 195028 w 334728"/>
                <a:gd name="connsiteY20" fmla="*/ 615950 h 635000"/>
                <a:gd name="connsiteX21" fmla="*/ 109303 w 334728"/>
                <a:gd name="connsiteY21" fmla="*/ 612775 h 635000"/>
                <a:gd name="connsiteX22" fmla="*/ 52153 w 334728"/>
                <a:gd name="connsiteY22" fmla="*/ 596900 h 635000"/>
                <a:gd name="connsiteX23" fmla="*/ 42628 w 334728"/>
                <a:gd name="connsiteY23" fmla="*/ 590550 h 635000"/>
                <a:gd name="connsiteX24" fmla="*/ 23578 w 334728"/>
                <a:gd name="connsiteY24" fmla="*/ 574675 h 635000"/>
                <a:gd name="connsiteX25" fmla="*/ 14053 w 334728"/>
                <a:gd name="connsiteY25" fmla="*/ 571500 h 635000"/>
                <a:gd name="connsiteX26" fmla="*/ 10878 w 334728"/>
                <a:gd name="connsiteY26" fmla="*/ 454025 h 635000"/>
                <a:gd name="connsiteX27" fmla="*/ 14053 w 334728"/>
                <a:gd name="connsiteY27" fmla="*/ 444500 h 635000"/>
                <a:gd name="connsiteX28" fmla="*/ 17228 w 334728"/>
                <a:gd name="connsiteY28" fmla="*/ 431800 h 635000"/>
                <a:gd name="connsiteX29" fmla="*/ 23578 w 334728"/>
                <a:gd name="connsiteY29" fmla="*/ 412750 h 635000"/>
                <a:gd name="connsiteX30" fmla="*/ 26753 w 334728"/>
                <a:gd name="connsiteY30" fmla="*/ 317500 h 635000"/>
                <a:gd name="connsiteX31" fmla="*/ 29928 w 334728"/>
                <a:gd name="connsiteY31" fmla="*/ 304800 h 635000"/>
                <a:gd name="connsiteX32" fmla="*/ 33103 w 334728"/>
                <a:gd name="connsiteY32" fmla="*/ 263525 h 635000"/>
                <a:gd name="connsiteX33" fmla="*/ 39453 w 334728"/>
                <a:gd name="connsiteY33" fmla="*/ 244475 h 635000"/>
                <a:gd name="connsiteX34" fmla="*/ 48978 w 334728"/>
                <a:gd name="connsiteY34" fmla="*/ 209550 h 635000"/>
                <a:gd name="connsiteX35" fmla="*/ 55328 w 334728"/>
                <a:gd name="connsiteY35" fmla="*/ 200025 h 635000"/>
                <a:gd name="connsiteX36" fmla="*/ 58503 w 334728"/>
                <a:gd name="connsiteY36" fmla="*/ 180975 h 635000"/>
                <a:gd name="connsiteX37" fmla="*/ 61678 w 334728"/>
                <a:gd name="connsiteY37" fmla="*/ 158750 h 635000"/>
                <a:gd name="connsiteX38" fmla="*/ 68028 w 334728"/>
                <a:gd name="connsiteY38" fmla="*/ 139700 h 635000"/>
                <a:gd name="connsiteX39" fmla="*/ 71203 w 334728"/>
                <a:gd name="connsiteY39" fmla="*/ 117475 h 635000"/>
                <a:gd name="connsiteX40" fmla="*/ 80728 w 334728"/>
                <a:gd name="connsiteY40" fmla="*/ 88900 h 635000"/>
                <a:gd name="connsiteX41" fmla="*/ 87078 w 334728"/>
                <a:gd name="connsiteY41" fmla="*/ 66675 h 635000"/>
                <a:gd name="connsiteX42" fmla="*/ 93428 w 334728"/>
                <a:gd name="connsiteY42" fmla="*/ 57150 h 635000"/>
                <a:gd name="connsiteX43" fmla="*/ 96603 w 334728"/>
                <a:gd name="connsiteY43" fmla="*/ 44450 h 635000"/>
                <a:gd name="connsiteX44" fmla="*/ 99778 w 334728"/>
                <a:gd name="connsiteY44" fmla="*/ 34925 h 635000"/>
                <a:gd name="connsiteX45" fmla="*/ 109303 w 334728"/>
                <a:gd name="connsiteY45" fmla="*/ 0 h 63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4728" h="635000">
                  <a:moveTo>
                    <a:pt x="99778" y="3175"/>
                  </a:moveTo>
                  <a:cubicBezTo>
                    <a:pt x="112478" y="13229"/>
                    <a:pt x="223074" y="-8995"/>
                    <a:pt x="252178" y="9526"/>
                  </a:cubicBezTo>
                  <a:cubicBezTo>
                    <a:pt x="281282" y="28047"/>
                    <a:pt x="269641" y="93663"/>
                    <a:pt x="274403" y="114300"/>
                  </a:cubicBezTo>
                  <a:cubicBezTo>
                    <a:pt x="279165" y="134937"/>
                    <a:pt x="278636" y="127000"/>
                    <a:pt x="280753" y="133350"/>
                  </a:cubicBezTo>
                  <a:cubicBezTo>
                    <a:pt x="281811" y="136525"/>
                    <a:pt x="283378" y="139574"/>
                    <a:pt x="283928" y="142875"/>
                  </a:cubicBezTo>
                  <a:lnTo>
                    <a:pt x="287103" y="161925"/>
                  </a:lnTo>
                  <a:cubicBezTo>
                    <a:pt x="288161" y="186267"/>
                    <a:pt x="287771" y="210715"/>
                    <a:pt x="290278" y="234950"/>
                  </a:cubicBezTo>
                  <a:cubicBezTo>
                    <a:pt x="290967" y="241608"/>
                    <a:pt x="296628" y="254000"/>
                    <a:pt x="296628" y="254000"/>
                  </a:cubicBezTo>
                  <a:cubicBezTo>
                    <a:pt x="297686" y="353483"/>
                    <a:pt x="296727" y="453009"/>
                    <a:pt x="299803" y="552450"/>
                  </a:cubicBezTo>
                  <a:cubicBezTo>
                    <a:pt x="299921" y="556264"/>
                    <a:pt x="304603" y="558488"/>
                    <a:pt x="306153" y="561975"/>
                  </a:cubicBezTo>
                  <a:cubicBezTo>
                    <a:pt x="318585" y="589947"/>
                    <a:pt x="304643" y="573165"/>
                    <a:pt x="322028" y="590550"/>
                  </a:cubicBezTo>
                  <a:cubicBezTo>
                    <a:pt x="329585" y="613220"/>
                    <a:pt x="324665" y="604031"/>
                    <a:pt x="334728" y="619125"/>
                  </a:cubicBezTo>
                  <a:cubicBezTo>
                    <a:pt x="331553" y="621242"/>
                    <a:pt x="328981" y="624935"/>
                    <a:pt x="325203" y="625475"/>
                  </a:cubicBezTo>
                  <a:cubicBezTo>
                    <a:pt x="323621" y="625701"/>
                    <a:pt x="305626" y="620449"/>
                    <a:pt x="302978" y="619125"/>
                  </a:cubicBezTo>
                  <a:cubicBezTo>
                    <a:pt x="299565" y="617418"/>
                    <a:pt x="297211" y="613438"/>
                    <a:pt x="293453" y="612775"/>
                  </a:cubicBezTo>
                  <a:cubicBezTo>
                    <a:pt x="278825" y="610194"/>
                    <a:pt x="263820" y="610658"/>
                    <a:pt x="249003" y="609600"/>
                  </a:cubicBezTo>
                  <a:cubicBezTo>
                    <a:pt x="246886" y="612775"/>
                    <a:pt x="244360" y="615712"/>
                    <a:pt x="242653" y="619125"/>
                  </a:cubicBezTo>
                  <a:cubicBezTo>
                    <a:pt x="241156" y="622118"/>
                    <a:pt x="241569" y="626037"/>
                    <a:pt x="239478" y="628650"/>
                  </a:cubicBezTo>
                  <a:cubicBezTo>
                    <a:pt x="237094" y="631630"/>
                    <a:pt x="233128" y="632883"/>
                    <a:pt x="229953" y="635000"/>
                  </a:cubicBezTo>
                  <a:cubicBezTo>
                    <a:pt x="223603" y="633942"/>
                    <a:pt x="216661" y="634704"/>
                    <a:pt x="210903" y="631825"/>
                  </a:cubicBezTo>
                  <a:cubicBezTo>
                    <a:pt x="199261" y="626004"/>
                    <a:pt x="210903" y="617538"/>
                    <a:pt x="195028" y="615950"/>
                  </a:cubicBezTo>
                  <a:cubicBezTo>
                    <a:pt x="166575" y="613105"/>
                    <a:pt x="137878" y="613833"/>
                    <a:pt x="109303" y="612775"/>
                  </a:cubicBezTo>
                  <a:cubicBezTo>
                    <a:pt x="79649" y="593006"/>
                    <a:pt x="97858" y="600709"/>
                    <a:pt x="52153" y="596900"/>
                  </a:cubicBezTo>
                  <a:cubicBezTo>
                    <a:pt x="48978" y="594783"/>
                    <a:pt x="45559" y="592993"/>
                    <a:pt x="42628" y="590550"/>
                  </a:cubicBezTo>
                  <a:cubicBezTo>
                    <a:pt x="32095" y="581773"/>
                    <a:pt x="35402" y="580587"/>
                    <a:pt x="23578" y="574675"/>
                  </a:cubicBezTo>
                  <a:cubicBezTo>
                    <a:pt x="20585" y="573178"/>
                    <a:pt x="17228" y="572558"/>
                    <a:pt x="14053" y="571500"/>
                  </a:cubicBezTo>
                  <a:cubicBezTo>
                    <a:pt x="-11996" y="532427"/>
                    <a:pt x="5043" y="561968"/>
                    <a:pt x="10878" y="454025"/>
                  </a:cubicBezTo>
                  <a:cubicBezTo>
                    <a:pt x="11059" y="450683"/>
                    <a:pt x="13134" y="447718"/>
                    <a:pt x="14053" y="444500"/>
                  </a:cubicBezTo>
                  <a:cubicBezTo>
                    <a:pt x="15252" y="440304"/>
                    <a:pt x="15974" y="435980"/>
                    <a:pt x="17228" y="431800"/>
                  </a:cubicBezTo>
                  <a:cubicBezTo>
                    <a:pt x="19151" y="425389"/>
                    <a:pt x="23578" y="412750"/>
                    <a:pt x="23578" y="412750"/>
                  </a:cubicBezTo>
                  <a:cubicBezTo>
                    <a:pt x="24636" y="381000"/>
                    <a:pt x="24888" y="349213"/>
                    <a:pt x="26753" y="317500"/>
                  </a:cubicBezTo>
                  <a:cubicBezTo>
                    <a:pt x="27009" y="313144"/>
                    <a:pt x="29418" y="309134"/>
                    <a:pt x="29928" y="304800"/>
                  </a:cubicBezTo>
                  <a:cubicBezTo>
                    <a:pt x="31540" y="291096"/>
                    <a:pt x="30951" y="277155"/>
                    <a:pt x="33103" y="263525"/>
                  </a:cubicBezTo>
                  <a:cubicBezTo>
                    <a:pt x="34147" y="256913"/>
                    <a:pt x="38140" y="251039"/>
                    <a:pt x="39453" y="244475"/>
                  </a:cubicBezTo>
                  <a:cubicBezTo>
                    <a:pt x="41157" y="235955"/>
                    <a:pt x="44374" y="216456"/>
                    <a:pt x="48978" y="209550"/>
                  </a:cubicBezTo>
                  <a:lnTo>
                    <a:pt x="55328" y="200025"/>
                  </a:lnTo>
                  <a:cubicBezTo>
                    <a:pt x="56386" y="193675"/>
                    <a:pt x="57524" y="187338"/>
                    <a:pt x="58503" y="180975"/>
                  </a:cubicBezTo>
                  <a:cubicBezTo>
                    <a:pt x="59641" y="173578"/>
                    <a:pt x="59995" y="166042"/>
                    <a:pt x="61678" y="158750"/>
                  </a:cubicBezTo>
                  <a:cubicBezTo>
                    <a:pt x="63183" y="152228"/>
                    <a:pt x="68028" y="139700"/>
                    <a:pt x="68028" y="139700"/>
                  </a:cubicBezTo>
                  <a:cubicBezTo>
                    <a:pt x="69086" y="132292"/>
                    <a:pt x="69520" y="124767"/>
                    <a:pt x="71203" y="117475"/>
                  </a:cubicBezTo>
                  <a:cubicBezTo>
                    <a:pt x="80728" y="76200"/>
                    <a:pt x="74378" y="114300"/>
                    <a:pt x="80728" y="88900"/>
                  </a:cubicBezTo>
                  <a:cubicBezTo>
                    <a:pt x="81745" y="84831"/>
                    <a:pt x="84801" y="71230"/>
                    <a:pt x="87078" y="66675"/>
                  </a:cubicBezTo>
                  <a:cubicBezTo>
                    <a:pt x="88785" y="63262"/>
                    <a:pt x="91311" y="60325"/>
                    <a:pt x="93428" y="57150"/>
                  </a:cubicBezTo>
                  <a:cubicBezTo>
                    <a:pt x="94486" y="52917"/>
                    <a:pt x="95404" y="48646"/>
                    <a:pt x="96603" y="44450"/>
                  </a:cubicBezTo>
                  <a:cubicBezTo>
                    <a:pt x="97522" y="41232"/>
                    <a:pt x="97661" y="42333"/>
                    <a:pt x="99778" y="34925"/>
                  </a:cubicBezTo>
                  <a:cubicBezTo>
                    <a:pt x="101895" y="27517"/>
                    <a:pt x="109303" y="9525"/>
                    <a:pt x="109303" y="0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0" name="Forma livre 489"/>
            <p:cNvSpPr/>
            <p:nvPr/>
          </p:nvSpPr>
          <p:spPr>
            <a:xfrm>
              <a:off x="7099031" y="3151857"/>
              <a:ext cx="610598" cy="516886"/>
            </a:xfrm>
            <a:custGeom>
              <a:avLst/>
              <a:gdLst>
                <a:gd name="connsiteX0" fmla="*/ 600075 w 939800"/>
                <a:gd name="connsiteY0" fmla="*/ 782159 h 784812"/>
                <a:gd name="connsiteX1" fmla="*/ 590550 w 939800"/>
                <a:gd name="connsiteY1" fmla="*/ 766284 h 784812"/>
                <a:gd name="connsiteX2" fmla="*/ 584200 w 939800"/>
                <a:gd name="connsiteY2" fmla="*/ 756759 h 784812"/>
                <a:gd name="connsiteX3" fmla="*/ 565150 w 939800"/>
                <a:gd name="connsiteY3" fmla="*/ 750409 h 784812"/>
                <a:gd name="connsiteX4" fmla="*/ 530225 w 939800"/>
                <a:gd name="connsiteY4" fmla="*/ 740884 h 784812"/>
                <a:gd name="connsiteX5" fmla="*/ 422275 w 939800"/>
                <a:gd name="connsiteY5" fmla="*/ 737709 h 784812"/>
                <a:gd name="connsiteX6" fmla="*/ 409575 w 939800"/>
                <a:gd name="connsiteY6" fmla="*/ 718659 h 784812"/>
                <a:gd name="connsiteX7" fmla="*/ 406400 w 939800"/>
                <a:gd name="connsiteY7" fmla="*/ 709134 h 784812"/>
                <a:gd name="connsiteX8" fmla="*/ 387350 w 939800"/>
                <a:gd name="connsiteY8" fmla="*/ 699609 h 784812"/>
                <a:gd name="connsiteX9" fmla="*/ 374650 w 939800"/>
                <a:gd name="connsiteY9" fmla="*/ 655159 h 784812"/>
                <a:gd name="connsiteX10" fmla="*/ 365125 w 939800"/>
                <a:gd name="connsiteY10" fmla="*/ 626584 h 784812"/>
                <a:gd name="connsiteX11" fmla="*/ 361950 w 939800"/>
                <a:gd name="connsiteY11" fmla="*/ 617059 h 784812"/>
                <a:gd name="connsiteX12" fmla="*/ 349250 w 939800"/>
                <a:gd name="connsiteY12" fmla="*/ 588484 h 784812"/>
                <a:gd name="connsiteX13" fmla="*/ 342900 w 939800"/>
                <a:gd name="connsiteY13" fmla="*/ 559909 h 784812"/>
                <a:gd name="connsiteX14" fmla="*/ 323850 w 939800"/>
                <a:gd name="connsiteY14" fmla="*/ 550384 h 784812"/>
                <a:gd name="connsiteX15" fmla="*/ 314325 w 939800"/>
                <a:gd name="connsiteY15" fmla="*/ 509109 h 784812"/>
                <a:gd name="connsiteX16" fmla="*/ 307975 w 939800"/>
                <a:gd name="connsiteY16" fmla="*/ 486884 h 784812"/>
                <a:gd name="connsiteX17" fmla="*/ 301625 w 939800"/>
                <a:gd name="connsiteY17" fmla="*/ 455134 h 784812"/>
                <a:gd name="connsiteX18" fmla="*/ 285750 w 939800"/>
                <a:gd name="connsiteY18" fmla="*/ 394809 h 784812"/>
                <a:gd name="connsiteX19" fmla="*/ 276225 w 939800"/>
                <a:gd name="connsiteY19" fmla="*/ 391634 h 784812"/>
                <a:gd name="connsiteX20" fmla="*/ 187325 w 939800"/>
                <a:gd name="connsiteY20" fmla="*/ 394809 h 784812"/>
                <a:gd name="connsiteX21" fmla="*/ 165100 w 939800"/>
                <a:gd name="connsiteY21" fmla="*/ 432909 h 784812"/>
                <a:gd name="connsiteX22" fmla="*/ 152400 w 939800"/>
                <a:gd name="connsiteY22" fmla="*/ 404334 h 784812"/>
                <a:gd name="connsiteX23" fmla="*/ 149225 w 939800"/>
                <a:gd name="connsiteY23" fmla="*/ 394809 h 784812"/>
                <a:gd name="connsiteX24" fmla="*/ 142875 w 939800"/>
                <a:gd name="connsiteY24" fmla="*/ 385284 h 784812"/>
                <a:gd name="connsiteX25" fmla="*/ 139700 w 939800"/>
                <a:gd name="connsiteY25" fmla="*/ 375759 h 784812"/>
                <a:gd name="connsiteX26" fmla="*/ 130175 w 939800"/>
                <a:gd name="connsiteY26" fmla="*/ 372584 h 784812"/>
                <a:gd name="connsiteX27" fmla="*/ 120650 w 939800"/>
                <a:gd name="connsiteY27" fmla="*/ 366234 h 784812"/>
                <a:gd name="connsiteX28" fmla="*/ 101600 w 939800"/>
                <a:gd name="connsiteY28" fmla="*/ 359884 h 784812"/>
                <a:gd name="connsiteX29" fmla="*/ 92075 w 939800"/>
                <a:gd name="connsiteY29" fmla="*/ 356709 h 784812"/>
                <a:gd name="connsiteX30" fmla="*/ 82550 w 939800"/>
                <a:gd name="connsiteY30" fmla="*/ 347184 h 784812"/>
                <a:gd name="connsiteX31" fmla="*/ 76200 w 939800"/>
                <a:gd name="connsiteY31" fmla="*/ 328134 h 784812"/>
                <a:gd name="connsiteX32" fmla="*/ 57150 w 939800"/>
                <a:gd name="connsiteY32" fmla="*/ 321784 h 784812"/>
                <a:gd name="connsiteX33" fmla="*/ 47625 w 939800"/>
                <a:gd name="connsiteY33" fmla="*/ 318609 h 784812"/>
                <a:gd name="connsiteX34" fmla="*/ 41275 w 939800"/>
                <a:gd name="connsiteY34" fmla="*/ 299559 h 784812"/>
                <a:gd name="connsiteX35" fmla="*/ 31750 w 939800"/>
                <a:gd name="connsiteY35" fmla="*/ 188434 h 784812"/>
                <a:gd name="connsiteX36" fmla="*/ 28575 w 939800"/>
                <a:gd name="connsiteY36" fmla="*/ 166209 h 784812"/>
                <a:gd name="connsiteX37" fmla="*/ 25400 w 939800"/>
                <a:gd name="connsiteY37" fmla="*/ 140809 h 784812"/>
                <a:gd name="connsiteX38" fmla="*/ 15875 w 939800"/>
                <a:gd name="connsiteY38" fmla="*/ 109059 h 784812"/>
                <a:gd name="connsiteX39" fmla="*/ 12700 w 939800"/>
                <a:gd name="connsiteY39" fmla="*/ 99534 h 784812"/>
                <a:gd name="connsiteX40" fmla="*/ 0 w 939800"/>
                <a:gd name="connsiteY40" fmla="*/ 80484 h 784812"/>
                <a:gd name="connsiteX41" fmla="*/ 139700 w 939800"/>
                <a:gd name="connsiteY41" fmla="*/ 77309 h 784812"/>
                <a:gd name="connsiteX42" fmla="*/ 158750 w 939800"/>
                <a:gd name="connsiteY42" fmla="*/ 70959 h 784812"/>
                <a:gd name="connsiteX43" fmla="*/ 165100 w 939800"/>
                <a:gd name="connsiteY43" fmla="*/ 61434 h 784812"/>
                <a:gd name="connsiteX44" fmla="*/ 168275 w 939800"/>
                <a:gd name="connsiteY44" fmla="*/ 51909 h 784812"/>
                <a:gd name="connsiteX45" fmla="*/ 187325 w 939800"/>
                <a:gd name="connsiteY45" fmla="*/ 45559 h 784812"/>
                <a:gd name="connsiteX46" fmla="*/ 206375 w 939800"/>
                <a:gd name="connsiteY46" fmla="*/ 32859 h 784812"/>
                <a:gd name="connsiteX47" fmla="*/ 228600 w 939800"/>
                <a:gd name="connsiteY47" fmla="*/ 36034 h 784812"/>
                <a:gd name="connsiteX48" fmla="*/ 247650 w 939800"/>
                <a:gd name="connsiteY48" fmla="*/ 48734 h 784812"/>
                <a:gd name="connsiteX49" fmla="*/ 276225 w 939800"/>
                <a:gd name="connsiteY49" fmla="*/ 58259 h 784812"/>
                <a:gd name="connsiteX50" fmla="*/ 295275 w 939800"/>
                <a:gd name="connsiteY50" fmla="*/ 67784 h 784812"/>
                <a:gd name="connsiteX51" fmla="*/ 314325 w 939800"/>
                <a:gd name="connsiteY51" fmla="*/ 74134 h 784812"/>
                <a:gd name="connsiteX52" fmla="*/ 365125 w 939800"/>
                <a:gd name="connsiteY52" fmla="*/ 70959 h 784812"/>
                <a:gd name="connsiteX53" fmla="*/ 403225 w 939800"/>
                <a:gd name="connsiteY53" fmla="*/ 51909 h 784812"/>
                <a:gd name="connsiteX54" fmla="*/ 422275 w 939800"/>
                <a:gd name="connsiteY54" fmla="*/ 45559 h 784812"/>
                <a:gd name="connsiteX55" fmla="*/ 469900 w 939800"/>
                <a:gd name="connsiteY55" fmla="*/ 39209 h 784812"/>
                <a:gd name="connsiteX56" fmla="*/ 479425 w 939800"/>
                <a:gd name="connsiteY56" fmla="*/ 36034 h 784812"/>
                <a:gd name="connsiteX57" fmla="*/ 492125 w 939800"/>
                <a:gd name="connsiteY57" fmla="*/ 1109 h 784812"/>
                <a:gd name="connsiteX58" fmla="*/ 533400 w 939800"/>
                <a:gd name="connsiteY58" fmla="*/ 4284 h 784812"/>
                <a:gd name="connsiteX59" fmla="*/ 536575 w 939800"/>
                <a:gd name="connsiteY59" fmla="*/ 32859 h 784812"/>
                <a:gd name="connsiteX60" fmla="*/ 552450 w 939800"/>
                <a:gd name="connsiteY60" fmla="*/ 45559 h 784812"/>
                <a:gd name="connsiteX61" fmla="*/ 574675 w 939800"/>
                <a:gd name="connsiteY61" fmla="*/ 77309 h 784812"/>
                <a:gd name="connsiteX62" fmla="*/ 577850 w 939800"/>
                <a:gd name="connsiteY62" fmla="*/ 86834 h 784812"/>
                <a:gd name="connsiteX63" fmla="*/ 758825 w 939800"/>
                <a:gd name="connsiteY63" fmla="*/ 90009 h 784812"/>
                <a:gd name="connsiteX64" fmla="*/ 768350 w 939800"/>
                <a:gd name="connsiteY64" fmla="*/ 93184 h 784812"/>
                <a:gd name="connsiteX65" fmla="*/ 876300 w 939800"/>
                <a:gd name="connsiteY65" fmla="*/ 96359 h 784812"/>
                <a:gd name="connsiteX66" fmla="*/ 873125 w 939800"/>
                <a:gd name="connsiteY66" fmla="*/ 118584 h 784812"/>
                <a:gd name="connsiteX67" fmla="*/ 866775 w 939800"/>
                <a:gd name="connsiteY67" fmla="*/ 128109 h 784812"/>
                <a:gd name="connsiteX68" fmla="*/ 876300 w 939800"/>
                <a:gd name="connsiteY68" fmla="*/ 131284 h 784812"/>
                <a:gd name="connsiteX69" fmla="*/ 889000 w 939800"/>
                <a:gd name="connsiteY69" fmla="*/ 134459 h 784812"/>
                <a:gd name="connsiteX70" fmla="*/ 920750 w 939800"/>
                <a:gd name="connsiteY70" fmla="*/ 143984 h 784812"/>
                <a:gd name="connsiteX71" fmla="*/ 923925 w 939800"/>
                <a:gd name="connsiteY71" fmla="*/ 153509 h 784812"/>
                <a:gd name="connsiteX72" fmla="*/ 933450 w 939800"/>
                <a:gd name="connsiteY72" fmla="*/ 159859 h 784812"/>
                <a:gd name="connsiteX73" fmla="*/ 939800 w 939800"/>
                <a:gd name="connsiteY73" fmla="*/ 169384 h 784812"/>
                <a:gd name="connsiteX74" fmla="*/ 936625 w 939800"/>
                <a:gd name="connsiteY74" fmla="*/ 182084 h 784812"/>
                <a:gd name="connsiteX75" fmla="*/ 927100 w 939800"/>
                <a:gd name="connsiteY75" fmla="*/ 185259 h 784812"/>
                <a:gd name="connsiteX76" fmla="*/ 920750 w 939800"/>
                <a:gd name="connsiteY76" fmla="*/ 194784 h 784812"/>
                <a:gd name="connsiteX77" fmla="*/ 911225 w 939800"/>
                <a:gd name="connsiteY77" fmla="*/ 204309 h 784812"/>
                <a:gd name="connsiteX78" fmla="*/ 898525 w 939800"/>
                <a:gd name="connsiteY78" fmla="*/ 223359 h 784812"/>
                <a:gd name="connsiteX79" fmla="*/ 892175 w 939800"/>
                <a:gd name="connsiteY79" fmla="*/ 242409 h 784812"/>
                <a:gd name="connsiteX80" fmla="*/ 882650 w 939800"/>
                <a:gd name="connsiteY80" fmla="*/ 264634 h 784812"/>
                <a:gd name="connsiteX81" fmla="*/ 873125 w 939800"/>
                <a:gd name="connsiteY81" fmla="*/ 270984 h 784812"/>
                <a:gd name="connsiteX82" fmla="*/ 863600 w 939800"/>
                <a:gd name="connsiteY82" fmla="*/ 296384 h 784812"/>
                <a:gd name="connsiteX83" fmla="*/ 854075 w 939800"/>
                <a:gd name="connsiteY83" fmla="*/ 302734 h 784812"/>
                <a:gd name="connsiteX84" fmla="*/ 838200 w 939800"/>
                <a:gd name="connsiteY84" fmla="*/ 321784 h 784812"/>
                <a:gd name="connsiteX85" fmla="*/ 835025 w 939800"/>
                <a:gd name="connsiteY85" fmla="*/ 331309 h 784812"/>
                <a:gd name="connsiteX86" fmla="*/ 828675 w 939800"/>
                <a:gd name="connsiteY86" fmla="*/ 369409 h 784812"/>
                <a:gd name="connsiteX87" fmla="*/ 825500 w 939800"/>
                <a:gd name="connsiteY87" fmla="*/ 378934 h 784812"/>
                <a:gd name="connsiteX88" fmla="*/ 819150 w 939800"/>
                <a:gd name="connsiteY88" fmla="*/ 407509 h 784812"/>
                <a:gd name="connsiteX89" fmla="*/ 809625 w 939800"/>
                <a:gd name="connsiteY89" fmla="*/ 413859 h 784812"/>
                <a:gd name="connsiteX90" fmla="*/ 800100 w 939800"/>
                <a:gd name="connsiteY90" fmla="*/ 496409 h 784812"/>
                <a:gd name="connsiteX91" fmla="*/ 793750 w 939800"/>
                <a:gd name="connsiteY91" fmla="*/ 515459 h 784812"/>
                <a:gd name="connsiteX92" fmla="*/ 784225 w 939800"/>
                <a:gd name="connsiteY92" fmla="*/ 534509 h 784812"/>
                <a:gd name="connsiteX93" fmla="*/ 765175 w 939800"/>
                <a:gd name="connsiteY93" fmla="*/ 547209 h 784812"/>
                <a:gd name="connsiteX94" fmla="*/ 755650 w 939800"/>
                <a:gd name="connsiteY94" fmla="*/ 553559 h 784812"/>
                <a:gd name="connsiteX95" fmla="*/ 755650 w 939800"/>
                <a:gd name="connsiteY95" fmla="*/ 575784 h 784812"/>
                <a:gd name="connsiteX96" fmla="*/ 746125 w 939800"/>
                <a:gd name="connsiteY96" fmla="*/ 582134 h 784812"/>
                <a:gd name="connsiteX97" fmla="*/ 727075 w 939800"/>
                <a:gd name="connsiteY97" fmla="*/ 588484 h 784812"/>
                <a:gd name="connsiteX98" fmla="*/ 720725 w 939800"/>
                <a:gd name="connsiteY98" fmla="*/ 632934 h 784812"/>
                <a:gd name="connsiteX99" fmla="*/ 711200 w 939800"/>
                <a:gd name="connsiteY99" fmla="*/ 651984 h 784812"/>
                <a:gd name="connsiteX100" fmla="*/ 666750 w 939800"/>
                <a:gd name="connsiteY100" fmla="*/ 661509 h 784812"/>
                <a:gd name="connsiteX101" fmla="*/ 654050 w 939800"/>
                <a:gd name="connsiteY101" fmla="*/ 690084 h 784812"/>
                <a:gd name="connsiteX102" fmla="*/ 650875 w 939800"/>
                <a:gd name="connsiteY102" fmla="*/ 699609 h 784812"/>
                <a:gd name="connsiteX103" fmla="*/ 647700 w 939800"/>
                <a:gd name="connsiteY103" fmla="*/ 709134 h 784812"/>
                <a:gd name="connsiteX104" fmla="*/ 635000 w 939800"/>
                <a:gd name="connsiteY104" fmla="*/ 728184 h 784812"/>
                <a:gd name="connsiteX105" fmla="*/ 615950 w 939800"/>
                <a:gd name="connsiteY105" fmla="*/ 737709 h 784812"/>
                <a:gd name="connsiteX106" fmla="*/ 609600 w 939800"/>
                <a:gd name="connsiteY106" fmla="*/ 747234 h 784812"/>
                <a:gd name="connsiteX107" fmla="*/ 606425 w 939800"/>
                <a:gd name="connsiteY107" fmla="*/ 769459 h 784812"/>
                <a:gd name="connsiteX108" fmla="*/ 600075 w 939800"/>
                <a:gd name="connsiteY108" fmla="*/ 782159 h 784812"/>
                <a:gd name="connsiteX0" fmla="*/ 600075 w 939800"/>
                <a:gd name="connsiteY0" fmla="*/ 782159 h 784812"/>
                <a:gd name="connsiteX1" fmla="*/ 590550 w 939800"/>
                <a:gd name="connsiteY1" fmla="*/ 766284 h 784812"/>
                <a:gd name="connsiteX2" fmla="*/ 584200 w 939800"/>
                <a:gd name="connsiteY2" fmla="*/ 756759 h 784812"/>
                <a:gd name="connsiteX3" fmla="*/ 565150 w 939800"/>
                <a:gd name="connsiteY3" fmla="*/ 750409 h 784812"/>
                <a:gd name="connsiteX4" fmla="*/ 530225 w 939800"/>
                <a:gd name="connsiteY4" fmla="*/ 740884 h 784812"/>
                <a:gd name="connsiteX5" fmla="*/ 422275 w 939800"/>
                <a:gd name="connsiteY5" fmla="*/ 737709 h 784812"/>
                <a:gd name="connsiteX6" fmla="*/ 409575 w 939800"/>
                <a:gd name="connsiteY6" fmla="*/ 718659 h 784812"/>
                <a:gd name="connsiteX7" fmla="*/ 406400 w 939800"/>
                <a:gd name="connsiteY7" fmla="*/ 709134 h 784812"/>
                <a:gd name="connsiteX8" fmla="*/ 387350 w 939800"/>
                <a:gd name="connsiteY8" fmla="*/ 699609 h 784812"/>
                <a:gd name="connsiteX9" fmla="*/ 374650 w 939800"/>
                <a:gd name="connsiteY9" fmla="*/ 655159 h 784812"/>
                <a:gd name="connsiteX10" fmla="*/ 365125 w 939800"/>
                <a:gd name="connsiteY10" fmla="*/ 626584 h 784812"/>
                <a:gd name="connsiteX11" fmla="*/ 361950 w 939800"/>
                <a:gd name="connsiteY11" fmla="*/ 617059 h 784812"/>
                <a:gd name="connsiteX12" fmla="*/ 349250 w 939800"/>
                <a:gd name="connsiteY12" fmla="*/ 588484 h 784812"/>
                <a:gd name="connsiteX13" fmla="*/ 342900 w 939800"/>
                <a:gd name="connsiteY13" fmla="*/ 559909 h 784812"/>
                <a:gd name="connsiteX14" fmla="*/ 323850 w 939800"/>
                <a:gd name="connsiteY14" fmla="*/ 550384 h 784812"/>
                <a:gd name="connsiteX15" fmla="*/ 314325 w 939800"/>
                <a:gd name="connsiteY15" fmla="*/ 509109 h 784812"/>
                <a:gd name="connsiteX16" fmla="*/ 307975 w 939800"/>
                <a:gd name="connsiteY16" fmla="*/ 486884 h 784812"/>
                <a:gd name="connsiteX17" fmla="*/ 301625 w 939800"/>
                <a:gd name="connsiteY17" fmla="*/ 455134 h 784812"/>
                <a:gd name="connsiteX18" fmla="*/ 285750 w 939800"/>
                <a:gd name="connsiteY18" fmla="*/ 394809 h 784812"/>
                <a:gd name="connsiteX19" fmla="*/ 276225 w 939800"/>
                <a:gd name="connsiteY19" fmla="*/ 391634 h 784812"/>
                <a:gd name="connsiteX20" fmla="*/ 187325 w 939800"/>
                <a:gd name="connsiteY20" fmla="*/ 394809 h 784812"/>
                <a:gd name="connsiteX21" fmla="*/ 165100 w 939800"/>
                <a:gd name="connsiteY21" fmla="*/ 432909 h 784812"/>
                <a:gd name="connsiteX22" fmla="*/ 152400 w 939800"/>
                <a:gd name="connsiteY22" fmla="*/ 404334 h 784812"/>
                <a:gd name="connsiteX23" fmla="*/ 149225 w 939800"/>
                <a:gd name="connsiteY23" fmla="*/ 394809 h 784812"/>
                <a:gd name="connsiteX24" fmla="*/ 142875 w 939800"/>
                <a:gd name="connsiteY24" fmla="*/ 385284 h 784812"/>
                <a:gd name="connsiteX25" fmla="*/ 139700 w 939800"/>
                <a:gd name="connsiteY25" fmla="*/ 375759 h 784812"/>
                <a:gd name="connsiteX26" fmla="*/ 130175 w 939800"/>
                <a:gd name="connsiteY26" fmla="*/ 372584 h 784812"/>
                <a:gd name="connsiteX27" fmla="*/ 120650 w 939800"/>
                <a:gd name="connsiteY27" fmla="*/ 366234 h 784812"/>
                <a:gd name="connsiteX28" fmla="*/ 101600 w 939800"/>
                <a:gd name="connsiteY28" fmla="*/ 359884 h 784812"/>
                <a:gd name="connsiteX29" fmla="*/ 92075 w 939800"/>
                <a:gd name="connsiteY29" fmla="*/ 356709 h 784812"/>
                <a:gd name="connsiteX30" fmla="*/ 82550 w 939800"/>
                <a:gd name="connsiteY30" fmla="*/ 347184 h 784812"/>
                <a:gd name="connsiteX31" fmla="*/ 76200 w 939800"/>
                <a:gd name="connsiteY31" fmla="*/ 328134 h 784812"/>
                <a:gd name="connsiteX32" fmla="*/ 57150 w 939800"/>
                <a:gd name="connsiteY32" fmla="*/ 321784 h 784812"/>
                <a:gd name="connsiteX33" fmla="*/ 47625 w 939800"/>
                <a:gd name="connsiteY33" fmla="*/ 318609 h 784812"/>
                <a:gd name="connsiteX34" fmla="*/ 41275 w 939800"/>
                <a:gd name="connsiteY34" fmla="*/ 299559 h 784812"/>
                <a:gd name="connsiteX35" fmla="*/ 31750 w 939800"/>
                <a:gd name="connsiteY35" fmla="*/ 188434 h 784812"/>
                <a:gd name="connsiteX36" fmla="*/ 28575 w 939800"/>
                <a:gd name="connsiteY36" fmla="*/ 166209 h 784812"/>
                <a:gd name="connsiteX37" fmla="*/ 25400 w 939800"/>
                <a:gd name="connsiteY37" fmla="*/ 140809 h 784812"/>
                <a:gd name="connsiteX38" fmla="*/ 15875 w 939800"/>
                <a:gd name="connsiteY38" fmla="*/ 109059 h 784812"/>
                <a:gd name="connsiteX39" fmla="*/ 12700 w 939800"/>
                <a:gd name="connsiteY39" fmla="*/ 99534 h 784812"/>
                <a:gd name="connsiteX40" fmla="*/ 0 w 939800"/>
                <a:gd name="connsiteY40" fmla="*/ 80484 h 784812"/>
                <a:gd name="connsiteX41" fmla="*/ 139700 w 939800"/>
                <a:gd name="connsiteY41" fmla="*/ 77309 h 784812"/>
                <a:gd name="connsiteX42" fmla="*/ 158750 w 939800"/>
                <a:gd name="connsiteY42" fmla="*/ 70959 h 784812"/>
                <a:gd name="connsiteX43" fmla="*/ 165100 w 939800"/>
                <a:gd name="connsiteY43" fmla="*/ 61434 h 784812"/>
                <a:gd name="connsiteX44" fmla="*/ 168275 w 939800"/>
                <a:gd name="connsiteY44" fmla="*/ 51909 h 784812"/>
                <a:gd name="connsiteX45" fmla="*/ 187325 w 939800"/>
                <a:gd name="connsiteY45" fmla="*/ 45559 h 784812"/>
                <a:gd name="connsiteX46" fmla="*/ 206375 w 939800"/>
                <a:gd name="connsiteY46" fmla="*/ 32859 h 784812"/>
                <a:gd name="connsiteX47" fmla="*/ 228600 w 939800"/>
                <a:gd name="connsiteY47" fmla="*/ 36034 h 784812"/>
                <a:gd name="connsiteX48" fmla="*/ 247650 w 939800"/>
                <a:gd name="connsiteY48" fmla="*/ 48734 h 784812"/>
                <a:gd name="connsiteX49" fmla="*/ 276225 w 939800"/>
                <a:gd name="connsiteY49" fmla="*/ 58259 h 784812"/>
                <a:gd name="connsiteX50" fmla="*/ 295275 w 939800"/>
                <a:gd name="connsiteY50" fmla="*/ 67784 h 784812"/>
                <a:gd name="connsiteX51" fmla="*/ 314325 w 939800"/>
                <a:gd name="connsiteY51" fmla="*/ 74134 h 784812"/>
                <a:gd name="connsiteX52" fmla="*/ 365125 w 939800"/>
                <a:gd name="connsiteY52" fmla="*/ 70959 h 784812"/>
                <a:gd name="connsiteX53" fmla="*/ 403225 w 939800"/>
                <a:gd name="connsiteY53" fmla="*/ 51909 h 784812"/>
                <a:gd name="connsiteX54" fmla="*/ 422275 w 939800"/>
                <a:gd name="connsiteY54" fmla="*/ 45559 h 784812"/>
                <a:gd name="connsiteX55" fmla="*/ 469900 w 939800"/>
                <a:gd name="connsiteY55" fmla="*/ 39209 h 784812"/>
                <a:gd name="connsiteX56" fmla="*/ 479425 w 939800"/>
                <a:gd name="connsiteY56" fmla="*/ 36034 h 784812"/>
                <a:gd name="connsiteX57" fmla="*/ 492125 w 939800"/>
                <a:gd name="connsiteY57" fmla="*/ 1109 h 784812"/>
                <a:gd name="connsiteX58" fmla="*/ 533400 w 939800"/>
                <a:gd name="connsiteY58" fmla="*/ 4284 h 784812"/>
                <a:gd name="connsiteX59" fmla="*/ 536575 w 939800"/>
                <a:gd name="connsiteY59" fmla="*/ 32859 h 784812"/>
                <a:gd name="connsiteX60" fmla="*/ 552450 w 939800"/>
                <a:gd name="connsiteY60" fmla="*/ 45559 h 784812"/>
                <a:gd name="connsiteX61" fmla="*/ 574675 w 939800"/>
                <a:gd name="connsiteY61" fmla="*/ 77309 h 784812"/>
                <a:gd name="connsiteX62" fmla="*/ 577850 w 939800"/>
                <a:gd name="connsiteY62" fmla="*/ 86834 h 784812"/>
                <a:gd name="connsiteX63" fmla="*/ 758825 w 939800"/>
                <a:gd name="connsiteY63" fmla="*/ 90009 h 784812"/>
                <a:gd name="connsiteX64" fmla="*/ 876300 w 939800"/>
                <a:gd name="connsiteY64" fmla="*/ 96359 h 784812"/>
                <a:gd name="connsiteX65" fmla="*/ 873125 w 939800"/>
                <a:gd name="connsiteY65" fmla="*/ 118584 h 784812"/>
                <a:gd name="connsiteX66" fmla="*/ 866775 w 939800"/>
                <a:gd name="connsiteY66" fmla="*/ 128109 h 784812"/>
                <a:gd name="connsiteX67" fmla="*/ 876300 w 939800"/>
                <a:gd name="connsiteY67" fmla="*/ 131284 h 784812"/>
                <a:gd name="connsiteX68" fmla="*/ 889000 w 939800"/>
                <a:gd name="connsiteY68" fmla="*/ 134459 h 784812"/>
                <a:gd name="connsiteX69" fmla="*/ 920750 w 939800"/>
                <a:gd name="connsiteY69" fmla="*/ 143984 h 784812"/>
                <a:gd name="connsiteX70" fmla="*/ 923925 w 939800"/>
                <a:gd name="connsiteY70" fmla="*/ 153509 h 784812"/>
                <a:gd name="connsiteX71" fmla="*/ 933450 w 939800"/>
                <a:gd name="connsiteY71" fmla="*/ 159859 h 784812"/>
                <a:gd name="connsiteX72" fmla="*/ 939800 w 939800"/>
                <a:gd name="connsiteY72" fmla="*/ 169384 h 784812"/>
                <a:gd name="connsiteX73" fmla="*/ 936625 w 939800"/>
                <a:gd name="connsiteY73" fmla="*/ 182084 h 784812"/>
                <a:gd name="connsiteX74" fmla="*/ 927100 w 939800"/>
                <a:gd name="connsiteY74" fmla="*/ 185259 h 784812"/>
                <a:gd name="connsiteX75" fmla="*/ 920750 w 939800"/>
                <a:gd name="connsiteY75" fmla="*/ 194784 h 784812"/>
                <a:gd name="connsiteX76" fmla="*/ 911225 w 939800"/>
                <a:gd name="connsiteY76" fmla="*/ 204309 h 784812"/>
                <a:gd name="connsiteX77" fmla="*/ 898525 w 939800"/>
                <a:gd name="connsiteY77" fmla="*/ 223359 h 784812"/>
                <a:gd name="connsiteX78" fmla="*/ 892175 w 939800"/>
                <a:gd name="connsiteY78" fmla="*/ 242409 h 784812"/>
                <a:gd name="connsiteX79" fmla="*/ 882650 w 939800"/>
                <a:gd name="connsiteY79" fmla="*/ 264634 h 784812"/>
                <a:gd name="connsiteX80" fmla="*/ 873125 w 939800"/>
                <a:gd name="connsiteY80" fmla="*/ 270984 h 784812"/>
                <a:gd name="connsiteX81" fmla="*/ 863600 w 939800"/>
                <a:gd name="connsiteY81" fmla="*/ 296384 h 784812"/>
                <a:gd name="connsiteX82" fmla="*/ 854075 w 939800"/>
                <a:gd name="connsiteY82" fmla="*/ 302734 h 784812"/>
                <a:gd name="connsiteX83" fmla="*/ 838200 w 939800"/>
                <a:gd name="connsiteY83" fmla="*/ 321784 h 784812"/>
                <a:gd name="connsiteX84" fmla="*/ 835025 w 939800"/>
                <a:gd name="connsiteY84" fmla="*/ 331309 h 784812"/>
                <a:gd name="connsiteX85" fmla="*/ 828675 w 939800"/>
                <a:gd name="connsiteY85" fmla="*/ 369409 h 784812"/>
                <a:gd name="connsiteX86" fmla="*/ 825500 w 939800"/>
                <a:gd name="connsiteY86" fmla="*/ 378934 h 784812"/>
                <a:gd name="connsiteX87" fmla="*/ 819150 w 939800"/>
                <a:gd name="connsiteY87" fmla="*/ 407509 h 784812"/>
                <a:gd name="connsiteX88" fmla="*/ 809625 w 939800"/>
                <a:gd name="connsiteY88" fmla="*/ 413859 h 784812"/>
                <a:gd name="connsiteX89" fmla="*/ 800100 w 939800"/>
                <a:gd name="connsiteY89" fmla="*/ 496409 h 784812"/>
                <a:gd name="connsiteX90" fmla="*/ 793750 w 939800"/>
                <a:gd name="connsiteY90" fmla="*/ 515459 h 784812"/>
                <a:gd name="connsiteX91" fmla="*/ 784225 w 939800"/>
                <a:gd name="connsiteY91" fmla="*/ 534509 h 784812"/>
                <a:gd name="connsiteX92" fmla="*/ 765175 w 939800"/>
                <a:gd name="connsiteY92" fmla="*/ 547209 h 784812"/>
                <a:gd name="connsiteX93" fmla="*/ 755650 w 939800"/>
                <a:gd name="connsiteY93" fmla="*/ 553559 h 784812"/>
                <a:gd name="connsiteX94" fmla="*/ 755650 w 939800"/>
                <a:gd name="connsiteY94" fmla="*/ 575784 h 784812"/>
                <a:gd name="connsiteX95" fmla="*/ 746125 w 939800"/>
                <a:gd name="connsiteY95" fmla="*/ 582134 h 784812"/>
                <a:gd name="connsiteX96" fmla="*/ 727075 w 939800"/>
                <a:gd name="connsiteY96" fmla="*/ 588484 h 784812"/>
                <a:gd name="connsiteX97" fmla="*/ 720725 w 939800"/>
                <a:gd name="connsiteY97" fmla="*/ 632934 h 784812"/>
                <a:gd name="connsiteX98" fmla="*/ 711200 w 939800"/>
                <a:gd name="connsiteY98" fmla="*/ 651984 h 784812"/>
                <a:gd name="connsiteX99" fmla="*/ 666750 w 939800"/>
                <a:gd name="connsiteY99" fmla="*/ 661509 h 784812"/>
                <a:gd name="connsiteX100" fmla="*/ 654050 w 939800"/>
                <a:gd name="connsiteY100" fmla="*/ 690084 h 784812"/>
                <a:gd name="connsiteX101" fmla="*/ 650875 w 939800"/>
                <a:gd name="connsiteY101" fmla="*/ 699609 h 784812"/>
                <a:gd name="connsiteX102" fmla="*/ 647700 w 939800"/>
                <a:gd name="connsiteY102" fmla="*/ 709134 h 784812"/>
                <a:gd name="connsiteX103" fmla="*/ 635000 w 939800"/>
                <a:gd name="connsiteY103" fmla="*/ 728184 h 784812"/>
                <a:gd name="connsiteX104" fmla="*/ 615950 w 939800"/>
                <a:gd name="connsiteY104" fmla="*/ 737709 h 784812"/>
                <a:gd name="connsiteX105" fmla="*/ 609600 w 939800"/>
                <a:gd name="connsiteY105" fmla="*/ 747234 h 784812"/>
                <a:gd name="connsiteX106" fmla="*/ 606425 w 939800"/>
                <a:gd name="connsiteY106" fmla="*/ 769459 h 784812"/>
                <a:gd name="connsiteX107" fmla="*/ 600075 w 939800"/>
                <a:gd name="connsiteY107" fmla="*/ 782159 h 784812"/>
                <a:gd name="connsiteX0" fmla="*/ 600075 w 939800"/>
                <a:gd name="connsiteY0" fmla="*/ 782159 h 784812"/>
                <a:gd name="connsiteX1" fmla="*/ 590550 w 939800"/>
                <a:gd name="connsiteY1" fmla="*/ 766284 h 784812"/>
                <a:gd name="connsiteX2" fmla="*/ 584200 w 939800"/>
                <a:gd name="connsiteY2" fmla="*/ 756759 h 784812"/>
                <a:gd name="connsiteX3" fmla="*/ 565150 w 939800"/>
                <a:gd name="connsiteY3" fmla="*/ 750409 h 784812"/>
                <a:gd name="connsiteX4" fmla="*/ 530225 w 939800"/>
                <a:gd name="connsiteY4" fmla="*/ 740884 h 784812"/>
                <a:gd name="connsiteX5" fmla="*/ 422275 w 939800"/>
                <a:gd name="connsiteY5" fmla="*/ 737709 h 784812"/>
                <a:gd name="connsiteX6" fmla="*/ 409575 w 939800"/>
                <a:gd name="connsiteY6" fmla="*/ 718659 h 784812"/>
                <a:gd name="connsiteX7" fmla="*/ 406400 w 939800"/>
                <a:gd name="connsiteY7" fmla="*/ 709134 h 784812"/>
                <a:gd name="connsiteX8" fmla="*/ 387350 w 939800"/>
                <a:gd name="connsiteY8" fmla="*/ 699609 h 784812"/>
                <a:gd name="connsiteX9" fmla="*/ 374650 w 939800"/>
                <a:gd name="connsiteY9" fmla="*/ 655159 h 784812"/>
                <a:gd name="connsiteX10" fmla="*/ 365125 w 939800"/>
                <a:gd name="connsiteY10" fmla="*/ 626584 h 784812"/>
                <a:gd name="connsiteX11" fmla="*/ 361950 w 939800"/>
                <a:gd name="connsiteY11" fmla="*/ 617059 h 784812"/>
                <a:gd name="connsiteX12" fmla="*/ 349250 w 939800"/>
                <a:gd name="connsiteY12" fmla="*/ 588484 h 784812"/>
                <a:gd name="connsiteX13" fmla="*/ 342900 w 939800"/>
                <a:gd name="connsiteY13" fmla="*/ 559909 h 784812"/>
                <a:gd name="connsiteX14" fmla="*/ 323850 w 939800"/>
                <a:gd name="connsiteY14" fmla="*/ 550384 h 784812"/>
                <a:gd name="connsiteX15" fmla="*/ 314325 w 939800"/>
                <a:gd name="connsiteY15" fmla="*/ 509109 h 784812"/>
                <a:gd name="connsiteX16" fmla="*/ 307975 w 939800"/>
                <a:gd name="connsiteY16" fmla="*/ 486884 h 784812"/>
                <a:gd name="connsiteX17" fmla="*/ 301625 w 939800"/>
                <a:gd name="connsiteY17" fmla="*/ 455134 h 784812"/>
                <a:gd name="connsiteX18" fmla="*/ 285750 w 939800"/>
                <a:gd name="connsiteY18" fmla="*/ 394809 h 784812"/>
                <a:gd name="connsiteX19" fmla="*/ 276225 w 939800"/>
                <a:gd name="connsiteY19" fmla="*/ 391634 h 784812"/>
                <a:gd name="connsiteX20" fmla="*/ 187325 w 939800"/>
                <a:gd name="connsiteY20" fmla="*/ 394809 h 784812"/>
                <a:gd name="connsiteX21" fmla="*/ 165100 w 939800"/>
                <a:gd name="connsiteY21" fmla="*/ 432909 h 784812"/>
                <a:gd name="connsiteX22" fmla="*/ 152400 w 939800"/>
                <a:gd name="connsiteY22" fmla="*/ 404334 h 784812"/>
                <a:gd name="connsiteX23" fmla="*/ 149225 w 939800"/>
                <a:gd name="connsiteY23" fmla="*/ 394809 h 784812"/>
                <a:gd name="connsiteX24" fmla="*/ 142875 w 939800"/>
                <a:gd name="connsiteY24" fmla="*/ 385284 h 784812"/>
                <a:gd name="connsiteX25" fmla="*/ 139700 w 939800"/>
                <a:gd name="connsiteY25" fmla="*/ 375759 h 784812"/>
                <a:gd name="connsiteX26" fmla="*/ 130175 w 939800"/>
                <a:gd name="connsiteY26" fmla="*/ 372584 h 784812"/>
                <a:gd name="connsiteX27" fmla="*/ 120650 w 939800"/>
                <a:gd name="connsiteY27" fmla="*/ 366234 h 784812"/>
                <a:gd name="connsiteX28" fmla="*/ 101600 w 939800"/>
                <a:gd name="connsiteY28" fmla="*/ 359884 h 784812"/>
                <a:gd name="connsiteX29" fmla="*/ 92075 w 939800"/>
                <a:gd name="connsiteY29" fmla="*/ 356709 h 784812"/>
                <a:gd name="connsiteX30" fmla="*/ 82550 w 939800"/>
                <a:gd name="connsiteY30" fmla="*/ 347184 h 784812"/>
                <a:gd name="connsiteX31" fmla="*/ 76200 w 939800"/>
                <a:gd name="connsiteY31" fmla="*/ 328134 h 784812"/>
                <a:gd name="connsiteX32" fmla="*/ 57150 w 939800"/>
                <a:gd name="connsiteY32" fmla="*/ 321784 h 784812"/>
                <a:gd name="connsiteX33" fmla="*/ 47625 w 939800"/>
                <a:gd name="connsiteY33" fmla="*/ 318609 h 784812"/>
                <a:gd name="connsiteX34" fmla="*/ 41275 w 939800"/>
                <a:gd name="connsiteY34" fmla="*/ 299559 h 784812"/>
                <a:gd name="connsiteX35" fmla="*/ 31750 w 939800"/>
                <a:gd name="connsiteY35" fmla="*/ 188434 h 784812"/>
                <a:gd name="connsiteX36" fmla="*/ 28575 w 939800"/>
                <a:gd name="connsiteY36" fmla="*/ 166209 h 784812"/>
                <a:gd name="connsiteX37" fmla="*/ 25400 w 939800"/>
                <a:gd name="connsiteY37" fmla="*/ 140809 h 784812"/>
                <a:gd name="connsiteX38" fmla="*/ 15875 w 939800"/>
                <a:gd name="connsiteY38" fmla="*/ 109059 h 784812"/>
                <a:gd name="connsiteX39" fmla="*/ 12700 w 939800"/>
                <a:gd name="connsiteY39" fmla="*/ 99534 h 784812"/>
                <a:gd name="connsiteX40" fmla="*/ 0 w 939800"/>
                <a:gd name="connsiteY40" fmla="*/ 80484 h 784812"/>
                <a:gd name="connsiteX41" fmla="*/ 139700 w 939800"/>
                <a:gd name="connsiteY41" fmla="*/ 77309 h 784812"/>
                <a:gd name="connsiteX42" fmla="*/ 158750 w 939800"/>
                <a:gd name="connsiteY42" fmla="*/ 70959 h 784812"/>
                <a:gd name="connsiteX43" fmla="*/ 165100 w 939800"/>
                <a:gd name="connsiteY43" fmla="*/ 61434 h 784812"/>
                <a:gd name="connsiteX44" fmla="*/ 168275 w 939800"/>
                <a:gd name="connsiteY44" fmla="*/ 51909 h 784812"/>
                <a:gd name="connsiteX45" fmla="*/ 187325 w 939800"/>
                <a:gd name="connsiteY45" fmla="*/ 45559 h 784812"/>
                <a:gd name="connsiteX46" fmla="*/ 206375 w 939800"/>
                <a:gd name="connsiteY46" fmla="*/ 32859 h 784812"/>
                <a:gd name="connsiteX47" fmla="*/ 228600 w 939800"/>
                <a:gd name="connsiteY47" fmla="*/ 36034 h 784812"/>
                <a:gd name="connsiteX48" fmla="*/ 247650 w 939800"/>
                <a:gd name="connsiteY48" fmla="*/ 48734 h 784812"/>
                <a:gd name="connsiteX49" fmla="*/ 276225 w 939800"/>
                <a:gd name="connsiteY49" fmla="*/ 58259 h 784812"/>
                <a:gd name="connsiteX50" fmla="*/ 295275 w 939800"/>
                <a:gd name="connsiteY50" fmla="*/ 67784 h 784812"/>
                <a:gd name="connsiteX51" fmla="*/ 314325 w 939800"/>
                <a:gd name="connsiteY51" fmla="*/ 74134 h 784812"/>
                <a:gd name="connsiteX52" fmla="*/ 365125 w 939800"/>
                <a:gd name="connsiteY52" fmla="*/ 70959 h 784812"/>
                <a:gd name="connsiteX53" fmla="*/ 403225 w 939800"/>
                <a:gd name="connsiteY53" fmla="*/ 51909 h 784812"/>
                <a:gd name="connsiteX54" fmla="*/ 422275 w 939800"/>
                <a:gd name="connsiteY54" fmla="*/ 45559 h 784812"/>
                <a:gd name="connsiteX55" fmla="*/ 469900 w 939800"/>
                <a:gd name="connsiteY55" fmla="*/ 39209 h 784812"/>
                <a:gd name="connsiteX56" fmla="*/ 479425 w 939800"/>
                <a:gd name="connsiteY56" fmla="*/ 36034 h 784812"/>
                <a:gd name="connsiteX57" fmla="*/ 492125 w 939800"/>
                <a:gd name="connsiteY57" fmla="*/ 1109 h 784812"/>
                <a:gd name="connsiteX58" fmla="*/ 533400 w 939800"/>
                <a:gd name="connsiteY58" fmla="*/ 4284 h 784812"/>
                <a:gd name="connsiteX59" fmla="*/ 536575 w 939800"/>
                <a:gd name="connsiteY59" fmla="*/ 32859 h 784812"/>
                <a:gd name="connsiteX60" fmla="*/ 552450 w 939800"/>
                <a:gd name="connsiteY60" fmla="*/ 45559 h 784812"/>
                <a:gd name="connsiteX61" fmla="*/ 574675 w 939800"/>
                <a:gd name="connsiteY61" fmla="*/ 77309 h 784812"/>
                <a:gd name="connsiteX62" fmla="*/ 577850 w 939800"/>
                <a:gd name="connsiteY62" fmla="*/ 86834 h 784812"/>
                <a:gd name="connsiteX63" fmla="*/ 790575 w 939800"/>
                <a:gd name="connsiteY63" fmla="*/ 83659 h 784812"/>
                <a:gd name="connsiteX64" fmla="*/ 876300 w 939800"/>
                <a:gd name="connsiteY64" fmla="*/ 96359 h 784812"/>
                <a:gd name="connsiteX65" fmla="*/ 873125 w 939800"/>
                <a:gd name="connsiteY65" fmla="*/ 118584 h 784812"/>
                <a:gd name="connsiteX66" fmla="*/ 866775 w 939800"/>
                <a:gd name="connsiteY66" fmla="*/ 128109 h 784812"/>
                <a:gd name="connsiteX67" fmla="*/ 876300 w 939800"/>
                <a:gd name="connsiteY67" fmla="*/ 131284 h 784812"/>
                <a:gd name="connsiteX68" fmla="*/ 889000 w 939800"/>
                <a:gd name="connsiteY68" fmla="*/ 134459 h 784812"/>
                <a:gd name="connsiteX69" fmla="*/ 920750 w 939800"/>
                <a:gd name="connsiteY69" fmla="*/ 143984 h 784812"/>
                <a:gd name="connsiteX70" fmla="*/ 923925 w 939800"/>
                <a:gd name="connsiteY70" fmla="*/ 153509 h 784812"/>
                <a:gd name="connsiteX71" fmla="*/ 933450 w 939800"/>
                <a:gd name="connsiteY71" fmla="*/ 159859 h 784812"/>
                <a:gd name="connsiteX72" fmla="*/ 939800 w 939800"/>
                <a:gd name="connsiteY72" fmla="*/ 169384 h 784812"/>
                <a:gd name="connsiteX73" fmla="*/ 936625 w 939800"/>
                <a:gd name="connsiteY73" fmla="*/ 182084 h 784812"/>
                <a:gd name="connsiteX74" fmla="*/ 927100 w 939800"/>
                <a:gd name="connsiteY74" fmla="*/ 185259 h 784812"/>
                <a:gd name="connsiteX75" fmla="*/ 920750 w 939800"/>
                <a:gd name="connsiteY75" fmla="*/ 194784 h 784812"/>
                <a:gd name="connsiteX76" fmla="*/ 911225 w 939800"/>
                <a:gd name="connsiteY76" fmla="*/ 204309 h 784812"/>
                <a:gd name="connsiteX77" fmla="*/ 898525 w 939800"/>
                <a:gd name="connsiteY77" fmla="*/ 223359 h 784812"/>
                <a:gd name="connsiteX78" fmla="*/ 892175 w 939800"/>
                <a:gd name="connsiteY78" fmla="*/ 242409 h 784812"/>
                <a:gd name="connsiteX79" fmla="*/ 882650 w 939800"/>
                <a:gd name="connsiteY79" fmla="*/ 264634 h 784812"/>
                <a:gd name="connsiteX80" fmla="*/ 873125 w 939800"/>
                <a:gd name="connsiteY80" fmla="*/ 270984 h 784812"/>
                <a:gd name="connsiteX81" fmla="*/ 863600 w 939800"/>
                <a:gd name="connsiteY81" fmla="*/ 296384 h 784812"/>
                <a:gd name="connsiteX82" fmla="*/ 854075 w 939800"/>
                <a:gd name="connsiteY82" fmla="*/ 302734 h 784812"/>
                <a:gd name="connsiteX83" fmla="*/ 838200 w 939800"/>
                <a:gd name="connsiteY83" fmla="*/ 321784 h 784812"/>
                <a:gd name="connsiteX84" fmla="*/ 835025 w 939800"/>
                <a:gd name="connsiteY84" fmla="*/ 331309 h 784812"/>
                <a:gd name="connsiteX85" fmla="*/ 828675 w 939800"/>
                <a:gd name="connsiteY85" fmla="*/ 369409 h 784812"/>
                <a:gd name="connsiteX86" fmla="*/ 825500 w 939800"/>
                <a:gd name="connsiteY86" fmla="*/ 378934 h 784812"/>
                <a:gd name="connsiteX87" fmla="*/ 819150 w 939800"/>
                <a:gd name="connsiteY87" fmla="*/ 407509 h 784812"/>
                <a:gd name="connsiteX88" fmla="*/ 809625 w 939800"/>
                <a:gd name="connsiteY88" fmla="*/ 413859 h 784812"/>
                <a:gd name="connsiteX89" fmla="*/ 800100 w 939800"/>
                <a:gd name="connsiteY89" fmla="*/ 496409 h 784812"/>
                <a:gd name="connsiteX90" fmla="*/ 793750 w 939800"/>
                <a:gd name="connsiteY90" fmla="*/ 515459 h 784812"/>
                <a:gd name="connsiteX91" fmla="*/ 784225 w 939800"/>
                <a:gd name="connsiteY91" fmla="*/ 534509 h 784812"/>
                <a:gd name="connsiteX92" fmla="*/ 765175 w 939800"/>
                <a:gd name="connsiteY92" fmla="*/ 547209 h 784812"/>
                <a:gd name="connsiteX93" fmla="*/ 755650 w 939800"/>
                <a:gd name="connsiteY93" fmla="*/ 553559 h 784812"/>
                <a:gd name="connsiteX94" fmla="*/ 755650 w 939800"/>
                <a:gd name="connsiteY94" fmla="*/ 575784 h 784812"/>
                <a:gd name="connsiteX95" fmla="*/ 746125 w 939800"/>
                <a:gd name="connsiteY95" fmla="*/ 582134 h 784812"/>
                <a:gd name="connsiteX96" fmla="*/ 727075 w 939800"/>
                <a:gd name="connsiteY96" fmla="*/ 588484 h 784812"/>
                <a:gd name="connsiteX97" fmla="*/ 720725 w 939800"/>
                <a:gd name="connsiteY97" fmla="*/ 632934 h 784812"/>
                <a:gd name="connsiteX98" fmla="*/ 711200 w 939800"/>
                <a:gd name="connsiteY98" fmla="*/ 651984 h 784812"/>
                <a:gd name="connsiteX99" fmla="*/ 666750 w 939800"/>
                <a:gd name="connsiteY99" fmla="*/ 661509 h 784812"/>
                <a:gd name="connsiteX100" fmla="*/ 654050 w 939800"/>
                <a:gd name="connsiteY100" fmla="*/ 690084 h 784812"/>
                <a:gd name="connsiteX101" fmla="*/ 650875 w 939800"/>
                <a:gd name="connsiteY101" fmla="*/ 699609 h 784812"/>
                <a:gd name="connsiteX102" fmla="*/ 647700 w 939800"/>
                <a:gd name="connsiteY102" fmla="*/ 709134 h 784812"/>
                <a:gd name="connsiteX103" fmla="*/ 635000 w 939800"/>
                <a:gd name="connsiteY103" fmla="*/ 728184 h 784812"/>
                <a:gd name="connsiteX104" fmla="*/ 615950 w 939800"/>
                <a:gd name="connsiteY104" fmla="*/ 737709 h 784812"/>
                <a:gd name="connsiteX105" fmla="*/ 609600 w 939800"/>
                <a:gd name="connsiteY105" fmla="*/ 747234 h 784812"/>
                <a:gd name="connsiteX106" fmla="*/ 606425 w 939800"/>
                <a:gd name="connsiteY106" fmla="*/ 769459 h 784812"/>
                <a:gd name="connsiteX107" fmla="*/ 600075 w 939800"/>
                <a:gd name="connsiteY107" fmla="*/ 782159 h 784812"/>
                <a:gd name="connsiteX0" fmla="*/ 600075 w 939800"/>
                <a:gd name="connsiteY0" fmla="*/ 782159 h 784812"/>
                <a:gd name="connsiteX1" fmla="*/ 590550 w 939800"/>
                <a:gd name="connsiteY1" fmla="*/ 766284 h 784812"/>
                <a:gd name="connsiteX2" fmla="*/ 584200 w 939800"/>
                <a:gd name="connsiteY2" fmla="*/ 756759 h 784812"/>
                <a:gd name="connsiteX3" fmla="*/ 565150 w 939800"/>
                <a:gd name="connsiteY3" fmla="*/ 750409 h 784812"/>
                <a:gd name="connsiteX4" fmla="*/ 530225 w 939800"/>
                <a:gd name="connsiteY4" fmla="*/ 740884 h 784812"/>
                <a:gd name="connsiteX5" fmla="*/ 422275 w 939800"/>
                <a:gd name="connsiteY5" fmla="*/ 737709 h 784812"/>
                <a:gd name="connsiteX6" fmla="*/ 409575 w 939800"/>
                <a:gd name="connsiteY6" fmla="*/ 718659 h 784812"/>
                <a:gd name="connsiteX7" fmla="*/ 406400 w 939800"/>
                <a:gd name="connsiteY7" fmla="*/ 709134 h 784812"/>
                <a:gd name="connsiteX8" fmla="*/ 387350 w 939800"/>
                <a:gd name="connsiteY8" fmla="*/ 699609 h 784812"/>
                <a:gd name="connsiteX9" fmla="*/ 374650 w 939800"/>
                <a:gd name="connsiteY9" fmla="*/ 655159 h 784812"/>
                <a:gd name="connsiteX10" fmla="*/ 365125 w 939800"/>
                <a:gd name="connsiteY10" fmla="*/ 626584 h 784812"/>
                <a:gd name="connsiteX11" fmla="*/ 361950 w 939800"/>
                <a:gd name="connsiteY11" fmla="*/ 617059 h 784812"/>
                <a:gd name="connsiteX12" fmla="*/ 349250 w 939800"/>
                <a:gd name="connsiteY12" fmla="*/ 588484 h 784812"/>
                <a:gd name="connsiteX13" fmla="*/ 342900 w 939800"/>
                <a:gd name="connsiteY13" fmla="*/ 559909 h 784812"/>
                <a:gd name="connsiteX14" fmla="*/ 323850 w 939800"/>
                <a:gd name="connsiteY14" fmla="*/ 550384 h 784812"/>
                <a:gd name="connsiteX15" fmla="*/ 314325 w 939800"/>
                <a:gd name="connsiteY15" fmla="*/ 509109 h 784812"/>
                <a:gd name="connsiteX16" fmla="*/ 307975 w 939800"/>
                <a:gd name="connsiteY16" fmla="*/ 486884 h 784812"/>
                <a:gd name="connsiteX17" fmla="*/ 301625 w 939800"/>
                <a:gd name="connsiteY17" fmla="*/ 455134 h 784812"/>
                <a:gd name="connsiteX18" fmla="*/ 285750 w 939800"/>
                <a:gd name="connsiteY18" fmla="*/ 394809 h 784812"/>
                <a:gd name="connsiteX19" fmla="*/ 276225 w 939800"/>
                <a:gd name="connsiteY19" fmla="*/ 391634 h 784812"/>
                <a:gd name="connsiteX20" fmla="*/ 187325 w 939800"/>
                <a:gd name="connsiteY20" fmla="*/ 394809 h 784812"/>
                <a:gd name="connsiteX21" fmla="*/ 165100 w 939800"/>
                <a:gd name="connsiteY21" fmla="*/ 432909 h 784812"/>
                <a:gd name="connsiteX22" fmla="*/ 152400 w 939800"/>
                <a:gd name="connsiteY22" fmla="*/ 404334 h 784812"/>
                <a:gd name="connsiteX23" fmla="*/ 149225 w 939800"/>
                <a:gd name="connsiteY23" fmla="*/ 394809 h 784812"/>
                <a:gd name="connsiteX24" fmla="*/ 142875 w 939800"/>
                <a:gd name="connsiteY24" fmla="*/ 385284 h 784812"/>
                <a:gd name="connsiteX25" fmla="*/ 139700 w 939800"/>
                <a:gd name="connsiteY25" fmla="*/ 375759 h 784812"/>
                <a:gd name="connsiteX26" fmla="*/ 130175 w 939800"/>
                <a:gd name="connsiteY26" fmla="*/ 372584 h 784812"/>
                <a:gd name="connsiteX27" fmla="*/ 120650 w 939800"/>
                <a:gd name="connsiteY27" fmla="*/ 366234 h 784812"/>
                <a:gd name="connsiteX28" fmla="*/ 101600 w 939800"/>
                <a:gd name="connsiteY28" fmla="*/ 359884 h 784812"/>
                <a:gd name="connsiteX29" fmla="*/ 92075 w 939800"/>
                <a:gd name="connsiteY29" fmla="*/ 356709 h 784812"/>
                <a:gd name="connsiteX30" fmla="*/ 82550 w 939800"/>
                <a:gd name="connsiteY30" fmla="*/ 347184 h 784812"/>
                <a:gd name="connsiteX31" fmla="*/ 76200 w 939800"/>
                <a:gd name="connsiteY31" fmla="*/ 328134 h 784812"/>
                <a:gd name="connsiteX32" fmla="*/ 57150 w 939800"/>
                <a:gd name="connsiteY32" fmla="*/ 321784 h 784812"/>
                <a:gd name="connsiteX33" fmla="*/ 47625 w 939800"/>
                <a:gd name="connsiteY33" fmla="*/ 318609 h 784812"/>
                <a:gd name="connsiteX34" fmla="*/ 41275 w 939800"/>
                <a:gd name="connsiteY34" fmla="*/ 299559 h 784812"/>
                <a:gd name="connsiteX35" fmla="*/ 31750 w 939800"/>
                <a:gd name="connsiteY35" fmla="*/ 188434 h 784812"/>
                <a:gd name="connsiteX36" fmla="*/ 28575 w 939800"/>
                <a:gd name="connsiteY36" fmla="*/ 166209 h 784812"/>
                <a:gd name="connsiteX37" fmla="*/ 25400 w 939800"/>
                <a:gd name="connsiteY37" fmla="*/ 140809 h 784812"/>
                <a:gd name="connsiteX38" fmla="*/ 15875 w 939800"/>
                <a:gd name="connsiteY38" fmla="*/ 109059 h 784812"/>
                <a:gd name="connsiteX39" fmla="*/ 12700 w 939800"/>
                <a:gd name="connsiteY39" fmla="*/ 99534 h 784812"/>
                <a:gd name="connsiteX40" fmla="*/ 0 w 939800"/>
                <a:gd name="connsiteY40" fmla="*/ 80484 h 784812"/>
                <a:gd name="connsiteX41" fmla="*/ 139700 w 939800"/>
                <a:gd name="connsiteY41" fmla="*/ 77309 h 784812"/>
                <a:gd name="connsiteX42" fmla="*/ 158750 w 939800"/>
                <a:gd name="connsiteY42" fmla="*/ 70959 h 784812"/>
                <a:gd name="connsiteX43" fmla="*/ 165100 w 939800"/>
                <a:gd name="connsiteY43" fmla="*/ 61434 h 784812"/>
                <a:gd name="connsiteX44" fmla="*/ 168275 w 939800"/>
                <a:gd name="connsiteY44" fmla="*/ 51909 h 784812"/>
                <a:gd name="connsiteX45" fmla="*/ 187325 w 939800"/>
                <a:gd name="connsiteY45" fmla="*/ 45559 h 784812"/>
                <a:gd name="connsiteX46" fmla="*/ 206375 w 939800"/>
                <a:gd name="connsiteY46" fmla="*/ 32859 h 784812"/>
                <a:gd name="connsiteX47" fmla="*/ 228600 w 939800"/>
                <a:gd name="connsiteY47" fmla="*/ 36034 h 784812"/>
                <a:gd name="connsiteX48" fmla="*/ 247650 w 939800"/>
                <a:gd name="connsiteY48" fmla="*/ 48734 h 784812"/>
                <a:gd name="connsiteX49" fmla="*/ 276225 w 939800"/>
                <a:gd name="connsiteY49" fmla="*/ 58259 h 784812"/>
                <a:gd name="connsiteX50" fmla="*/ 295275 w 939800"/>
                <a:gd name="connsiteY50" fmla="*/ 67784 h 784812"/>
                <a:gd name="connsiteX51" fmla="*/ 314325 w 939800"/>
                <a:gd name="connsiteY51" fmla="*/ 74134 h 784812"/>
                <a:gd name="connsiteX52" fmla="*/ 365125 w 939800"/>
                <a:gd name="connsiteY52" fmla="*/ 70959 h 784812"/>
                <a:gd name="connsiteX53" fmla="*/ 403225 w 939800"/>
                <a:gd name="connsiteY53" fmla="*/ 51909 h 784812"/>
                <a:gd name="connsiteX54" fmla="*/ 422275 w 939800"/>
                <a:gd name="connsiteY54" fmla="*/ 45559 h 784812"/>
                <a:gd name="connsiteX55" fmla="*/ 469900 w 939800"/>
                <a:gd name="connsiteY55" fmla="*/ 39209 h 784812"/>
                <a:gd name="connsiteX56" fmla="*/ 479425 w 939800"/>
                <a:gd name="connsiteY56" fmla="*/ 36034 h 784812"/>
                <a:gd name="connsiteX57" fmla="*/ 492125 w 939800"/>
                <a:gd name="connsiteY57" fmla="*/ 1109 h 784812"/>
                <a:gd name="connsiteX58" fmla="*/ 533400 w 939800"/>
                <a:gd name="connsiteY58" fmla="*/ 4284 h 784812"/>
                <a:gd name="connsiteX59" fmla="*/ 536575 w 939800"/>
                <a:gd name="connsiteY59" fmla="*/ 32859 h 784812"/>
                <a:gd name="connsiteX60" fmla="*/ 552450 w 939800"/>
                <a:gd name="connsiteY60" fmla="*/ 45559 h 784812"/>
                <a:gd name="connsiteX61" fmla="*/ 574675 w 939800"/>
                <a:gd name="connsiteY61" fmla="*/ 77309 h 784812"/>
                <a:gd name="connsiteX62" fmla="*/ 577850 w 939800"/>
                <a:gd name="connsiteY62" fmla="*/ 86834 h 784812"/>
                <a:gd name="connsiteX63" fmla="*/ 790575 w 939800"/>
                <a:gd name="connsiteY63" fmla="*/ 83659 h 784812"/>
                <a:gd name="connsiteX64" fmla="*/ 876300 w 939800"/>
                <a:gd name="connsiteY64" fmla="*/ 96359 h 784812"/>
                <a:gd name="connsiteX65" fmla="*/ 873125 w 939800"/>
                <a:gd name="connsiteY65" fmla="*/ 118584 h 784812"/>
                <a:gd name="connsiteX66" fmla="*/ 866775 w 939800"/>
                <a:gd name="connsiteY66" fmla="*/ 128109 h 784812"/>
                <a:gd name="connsiteX67" fmla="*/ 876300 w 939800"/>
                <a:gd name="connsiteY67" fmla="*/ 131284 h 784812"/>
                <a:gd name="connsiteX68" fmla="*/ 889000 w 939800"/>
                <a:gd name="connsiteY68" fmla="*/ 134459 h 784812"/>
                <a:gd name="connsiteX69" fmla="*/ 920750 w 939800"/>
                <a:gd name="connsiteY69" fmla="*/ 143984 h 784812"/>
                <a:gd name="connsiteX70" fmla="*/ 923925 w 939800"/>
                <a:gd name="connsiteY70" fmla="*/ 153509 h 784812"/>
                <a:gd name="connsiteX71" fmla="*/ 933450 w 939800"/>
                <a:gd name="connsiteY71" fmla="*/ 159859 h 784812"/>
                <a:gd name="connsiteX72" fmla="*/ 939800 w 939800"/>
                <a:gd name="connsiteY72" fmla="*/ 169384 h 784812"/>
                <a:gd name="connsiteX73" fmla="*/ 936625 w 939800"/>
                <a:gd name="connsiteY73" fmla="*/ 182084 h 784812"/>
                <a:gd name="connsiteX74" fmla="*/ 927100 w 939800"/>
                <a:gd name="connsiteY74" fmla="*/ 185259 h 784812"/>
                <a:gd name="connsiteX75" fmla="*/ 920750 w 939800"/>
                <a:gd name="connsiteY75" fmla="*/ 194784 h 784812"/>
                <a:gd name="connsiteX76" fmla="*/ 911225 w 939800"/>
                <a:gd name="connsiteY76" fmla="*/ 204309 h 784812"/>
                <a:gd name="connsiteX77" fmla="*/ 898525 w 939800"/>
                <a:gd name="connsiteY77" fmla="*/ 223359 h 784812"/>
                <a:gd name="connsiteX78" fmla="*/ 892175 w 939800"/>
                <a:gd name="connsiteY78" fmla="*/ 242409 h 784812"/>
                <a:gd name="connsiteX79" fmla="*/ 882650 w 939800"/>
                <a:gd name="connsiteY79" fmla="*/ 264634 h 784812"/>
                <a:gd name="connsiteX80" fmla="*/ 873125 w 939800"/>
                <a:gd name="connsiteY80" fmla="*/ 270984 h 784812"/>
                <a:gd name="connsiteX81" fmla="*/ 863600 w 939800"/>
                <a:gd name="connsiteY81" fmla="*/ 296384 h 784812"/>
                <a:gd name="connsiteX82" fmla="*/ 854075 w 939800"/>
                <a:gd name="connsiteY82" fmla="*/ 302734 h 784812"/>
                <a:gd name="connsiteX83" fmla="*/ 838200 w 939800"/>
                <a:gd name="connsiteY83" fmla="*/ 321784 h 784812"/>
                <a:gd name="connsiteX84" fmla="*/ 835025 w 939800"/>
                <a:gd name="connsiteY84" fmla="*/ 331309 h 784812"/>
                <a:gd name="connsiteX85" fmla="*/ 828675 w 939800"/>
                <a:gd name="connsiteY85" fmla="*/ 369409 h 784812"/>
                <a:gd name="connsiteX86" fmla="*/ 825500 w 939800"/>
                <a:gd name="connsiteY86" fmla="*/ 378934 h 784812"/>
                <a:gd name="connsiteX87" fmla="*/ 819150 w 939800"/>
                <a:gd name="connsiteY87" fmla="*/ 407509 h 784812"/>
                <a:gd name="connsiteX88" fmla="*/ 809625 w 939800"/>
                <a:gd name="connsiteY88" fmla="*/ 413859 h 784812"/>
                <a:gd name="connsiteX89" fmla="*/ 800100 w 939800"/>
                <a:gd name="connsiteY89" fmla="*/ 496409 h 784812"/>
                <a:gd name="connsiteX90" fmla="*/ 793750 w 939800"/>
                <a:gd name="connsiteY90" fmla="*/ 515459 h 784812"/>
                <a:gd name="connsiteX91" fmla="*/ 784225 w 939800"/>
                <a:gd name="connsiteY91" fmla="*/ 534509 h 784812"/>
                <a:gd name="connsiteX92" fmla="*/ 765175 w 939800"/>
                <a:gd name="connsiteY92" fmla="*/ 547209 h 784812"/>
                <a:gd name="connsiteX93" fmla="*/ 755650 w 939800"/>
                <a:gd name="connsiteY93" fmla="*/ 553559 h 784812"/>
                <a:gd name="connsiteX94" fmla="*/ 755650 w 939800"/>
                <a:gd name="connsiteY94" fmla="*/ 575784 h 784812"/>
                <a:gd name="connsiteX95" fmla="*/ 746125 w 939800"/>
                <a:gd name="connsiteY95" fmla="*/ 582134 h 784812"/>
                <a:gd name="connsiteX96" fmla="*/ 727075 w 939800"/>
                <a:gd name="connsiteY96" fmla="*/ 588484 h 784812"/>
                <a:gd name="connsiteX97" fmla="*/ 720725 w 939800"/>
                <a:gd name="connsiteY97" fmla="*/ 632934 h 784812"/>
                <a:gd name="connsiteX98" fmla="*/ 711200 w 939800"/>
                <a:gd name="connsiteY98" fmla="*/ 651984 h 784812"/>
                <a:gd name="connsiteX99" fmla="*/ 666750 w 939800"/>
                <a:gd name="connsiteY99" fmla="*/ 661509 h 784812"/>
                <a:gd name="connsiteX100" fmla="*/ 654050 w 939800"/>
                <a:gd name="connsiteY100" fmla="*/ 690084 h 784812"/>
                <a:gd name="connsiteX101" fmla="*/ 650875 w 939800"/>
                <a:gd name="connsiteY101" fmla="*/ 699609 h 784812"/>
                <a:gd name="connsiteX102" fmla="*/ 647700 w 939800"/>
                <a:gd name="connsiteY102" fmla="*/ 709134 h 784812"/>
                <a:gd name="connsiteX103" fmla="*/ 635000 w 939800"/>
                <a:gd name="connsiteY103" fmla="*/ 728184 h 784812"/>
                <a:gd name="connsiteX104" fmla="*/ 615950 w 939800"/>
                <a:gd name="connsiteY104" fmla="*/ 737709 h 784812"/>
                <a:gd name="connsiteX105" fmla="*/ 609600 w 939800"/>
                <a:gd name="connsiteY105" fmla="*/ 747234 h 784812"/>
                <a:gd name="connsiteX106" fmla="*/ 606425 w 939800"/>
                <a:gd name="connsiteY106" fmla="*/ 769459 h 784812"/>
                <a:gd name="connsiteX107" fmla="*/ 600075 w 939800"/>
                <a:gd name="connsiteY107" fmla="*/ 782159 h 784812"/>
                <a:gd name="connsiteX0" fmla="*/ 600075 w 939800"/>
                <a:gd name="connsiteY0" fmla="*/ 782159 h 784812"/>
                <a:gd name="connsiteX1" fmla="*/ 590550 w 939800"/>
                <a:gd name="connsiteY1" fmla="*/ 766284 h 784812"/>
                <a:gd name="connsiteX2" fmla="*/ 584200 w 939800"/>
                <a:gd name="connsiteY2" fmla="*/ 756759 h 784812"/>
                <a:gd name="connsiteX3" fmla="*/ 565150 w 939800"/>
                <a:gd name="connsiteY3" fmla="*/ 750409 h 784812"/>
                <a:gd name="connsiteX4" fmla="*/ 530225 w 939800"/>
                <a:gd name="connsiteY4" fmla="*/ 740884 h 784812"/>
                <a:gd name="connsiteX5" fmla="*/ 422275 w 939800"/>
                <a:gd name="connsiteY5" fmla="*/ 737709 h 784812"/>
                <a:gd name="connsiteX6" fmla="*/ 409575 w 939800"/>
                <a:gd name="connsiteY6" fmla="*/ 718659 h 784812"/>
                <a:gd name="connsiteX7" fmla="*/ 406400 w 939800"/>
                <a:gd name="connsiteY7" fmla="*/ 709134 h 784812"/>
                <a:gd name="connsiteX8" fmla="*/ 387350 w 939800"/>
                <a:gd name="connsiteY8" fmla="*/ 699609 h 784812"/>
                <a:gd name="connsiteX9" fmla="*/ 374650 w 939800"/>
                <a:gd name="connsiteY9" fmla="*/ 655159 h 784812"/>
                <a:gd name="connsiteX10" fmla="*/ 365125 w 939800"/>
                <a:gd name="connsiteY10" fmla="*/ 626584 h 784812"/>
                <a:gd name="connsiteX11" fmla="*/ 361950 w 939800"/>
                <a:gd name="connsiteY11" fmla="*/ 617059 h 784812"/>
                <a:gd name="connsiteX12" fmla="*/ 349250 w 939800"/>
                <a:gd name="connsiteY12" fmla="*/ 588484 h 784812"/>
                <a:gd name="connsiteX13" fmla="*/ 342900 w 939800"/>
                <a:gd name="connsiteY13" fmla="*/ 559909 h 784812"/>
                <a:gd name="connsiteX14" fmla="*/ 323850 w 939800"/>
                <a:gd name="connsiteY14" fmla="*/ 550384 h 784812"/>
                <a:gd name="connsiteX15" fmla="*/ 314325 w 939800"/>
                <a:gd name="connsiteY15" fmla="*/ 509109 h 784812"/>
                <a:gd name="connsiteX16" fmla="*/ 307975 w 939800"/>
                <a:gd name="connsiteY16" fmla="*/ 486884 h 784812"/>
                <a:gd name="connsiteX17" fmla="*/ 301625 w 939800"/>
                <a:gd name="connsiteY17" fmla="*/ 455134 h 784812"/>
                <a:gd name="connsiteX18" fmla="*/ 285750 w 939800"/>
                <a:gd name="connsiteY18" fmla="*/ 394809 h 784812"/>
                <a:gd name="connsiteX19" fmla="*/ 276225 w 939800"/>
                <a:gd name="connsiteY19" fmla="*/ 391634 h 784812"/>
                <a:gd name="connsiteX20" fmla="*/ 187325 w 939800"/>
                <a:gd name="connsiteY20" fmla="*/ 394809 h 784812"/>
                <a:gd name="connsiteX21" fmla="*/ 165100 w 939800"/>
                <a:gd name="connsiteY21" fmla="*/ 432909 h 784812"/>
                <a:gd name="connsiteX22" fmla="*/ 152400 w 939800"/>
                <a:gd name="connsiteY22" fmla="*/ 404334 h 784812"/>
                <a:gd name="connsiteX23" fmla="*/ 149225 w 939800"/>
                <a:gd name="connsiteY23" fmla="*/ 394809 h 784812"/>
                <a:gd name="connsiteX24" fmla="*/ 142875 w 939800"/>
                <a:gd name="connsiteY24" fmla="*/ 385284 h 784812"/>
                <a:gd name="connsiteX25" fmla="*/ 139700 w 939800"/>
                <a:gd name="connsiteY25" fmla="*/ 375759 h 784812"/>
                <a:gd name="connsiteX26" fmla="*/ 130175 w 939800"/>
                <a:gd name="connsiteY26" fmla="*/ 372584 h 784812"/>
                <a:gd name="connsiteX27" fmla="*/ 120650 w 939800"/>
                <a:gd name="connsiteY27" fmla="*/ 366234 h 784812"/>
                <a:gd name="connsiteX28" fmla="*/ 101600 w 939800"/>
                <a:gd name="connsiteY28" fmla="*/ 359884 h 784812"/>
                <a:gd name="connsiteX29" fmla="*/ 92075 w 939800"/>
                <a:gd name="connsiteY29" fmla="*/ 356709 h 784812"/>
                <a:gd name="connsiteX30" fmla="*/ 82550 w 939800"/>
                <a:gd name="connsiteY30" fmla="*/ 347184 h 784812"/>
                <a:gd name="connsiteX31" fmla="*/ 76200 w 939800"/>
                <a:gd name="connsiteY31" fmla="*/ 328134 h 784812"/>
                <a:gd name="connsiteX32" fmla="*/ 57150 w 939800"/>
                <a:gd name="connsiteY32" fmla="*/ 321784 h 784812"/>
                <a:gd name="connsiteX33" fmla="*/ 47625 w 939800"/>
                <a:gd name="connsiteY33" fmla="*/ 318609 h 784812"/>
                <a:gd name="connsiteX34" fmla="*/ 41275 w 939800"/>
                <a:gd name="connsiteY34" fmla="*/ 299559 h 784812"/>
                <a:gd name="connsiteX35" fmla="*/ 31750 w 939800"/>
                <a:gd name="connsiteY35" fmla="*/ 188434 h 784812"/>
                <a:gd name="connsiteX36" fmla="*/ 28575 w 939800"/>
                <a:gd name="connsiteY36" fmla="*/ 166209 h 784812"/>
                <a:gd name="connsiteX37" fmla="*/ 25400 w 939800"/>
                <a:gd name="connsiteY37" fmla="*/ 140809 h 784812"/>
                <a:gd name="connsiteX38" fmla="*/ 15875 w 939800"/>
                <a:gd name="connsiteY38" fmla="*/ 109059 h 784812"/>
                <a:gd name="connsiteX39" fmla="*/ 12700 w 939800"/>
                <a:gd name="connsiteY39" fmla="*/ 99534 h 784812"/>
                <a:gd name="connsiteX40" fmla="*/ 0 w 939800"/>
                <a:gd name="connsiteY40" fmla="*/ 80484 h 784812"/>
                <a:gd name="connsiteX41" fmla="*/ 139700 w 939800"/>
                <a:gd name="connsiteY41" fmla="*/ 77309 h 784812"/>
                <a:gd name="connsiteX42" fmla="*/ 158750 w 939800"/>
                <a:gd name="connsiteY42" fmla="*/ 70959 h 784812"/>
                <a:gd name="connsiteX43" fmla="*/ 165100 w 939800"/>
                <a:gd name="connsiteY43" fmla="*/ 61434 h 784812"/>
                <a:gd name="connsiteX44" fmla="*/ 168275 w 939800"/>
                <a:gd name="connsiteY44" fmla="*/ 51909 h 784812"/>
                <a:gd name="connsiteX45" fmla="*/ 187325 w 939800"/>
                <a:gd name="connsiteY45" fmla="*/ 45559 h 784812"/>
                <a:gd name="connsiteX46" fmla="*/ 206375 w 939800"/>
                <a:gd name="connsiteY46" fmla="*/ 32859 h 784812"/>
                <a:gd name="connsiteX47" fmla="*/ 228600 w 939800"/>
                <a:gd name="connsiteY47" fmla="*/ 36034 h 784812"/>
                <a:gd name="connsiteX48" fmla="*/ 247650 w 939800"/>
                <a:gd name="connsiteY48" fmla="*/ 48734 h 784812"/>
                <a:gd name="connsiteX49" fmla="*/ 276225 w 939800"/>
                <a:gd name="connsiteY49" fmla="*/ 58259 h 784812"/>
                <a:gd name="connsiteX50" fmla="*/ 295275 w 939800"/>
                <a:gd name="connsiteY50" fmla="*/ 67784 h 784812"/>
                <a:gd name="connsiteX51" fmla="*/ 314325 w 939800"/>
                <a:gd name="connsiteY51" fmla="*/ 74134 h 784812"/>
                <a:gd name="connsiteX52" fmla="*/ 365125 w 939800"/>
                <a:gd name="connsiteY52" fmla="*/ 70959 h 784812"/>
                <a:gd name="connsiteX53" fmla="*/ 403225 w 939800"/>
                <a:gd name="connsiteY53" fmla="*/ 51909 h 784812"/>
                <a:gd name="connsiteX54" fmla="*/ 422275 w 939800"/>
                <a:gd name="connsiteY54" fmla="*/ 45559 h 784812"/>
                <a:gd name="connsiteX55" fmla="*/ 469900 w 939800"/>
                <a:gd name="connsiteY55" fmla="*/ 39209 h 784812"/>
                <a:gd name="connsiteX56" fmla="*/ 479425 w 939800"/>
                <a:gd name="connsiteY56" fmla="*/ 36034 h 784812"/>
                <a:gd name="connsiteX57" fmla="*/ 492125 w 939800"/>
                <a:gd name="connsiteY57" fmla="*/ 1109 h 784812"/>
                <a:gd name="connsiteX58" fmla="*/ 533400 w 939800"/>
                <a:gd name="connsiteY58" fmla="*/ 4284 h 784812"/>
                <a:gd name="connsiteX59" fmla="*/ 536575 w 939800"/>
                <a:gd name="connsiteY59" fmla="*/ 32859 h 784812"/>
                <a:gd name="connsiteX60" fmla="*/ 552450 w 939800"/>
                <a:gd name="connsiteY60" fmla="*/ 45559 h 784812"/>
                <a:gd name="connsiteX61" fmla="*/ 574675 w 939800"/>
                <a:gd name="connsiteY61" fmla="*/ 77309 h 784812"/>
                <a:gd name="connsiteX62" fmla="*/ 577850 w 939800"/>
                <a:gd name="connsiteY62" fmla="*/ 86834 h 784812"/>
                <a:gd name="connsiteX63" fmla="*/ 790575 w 939800"/>
                <a:gd name="connsiteY63" fmla="*/ 83659 h 784812"/>
                <a:gd name="connsiteX64" fmla="*/ 876300 w 939800"/>
                <a:gd name="connsiteY64" fmla="*/ 96359 h 784812"/>
                <a:gd name="connsiteX65" fmla="*/ 873125 w 939800"/>
                <a:gd name="connsiteY65" fmla="*/ 118584 h 784812"/>
                <a:gd name="connsiteX66" fmla="*/ 866775 w 939800"/>
                <a:gd name="connsiteY66" fmla="*/ 128109 h 784812"/>
                <a:gd name="connsiteX67" fmla="*/ 876300 w 939800"/>
                <a:gd name="connsiteY67" fmla="*/ 131284 h 784812"/>
                <a:gd name="connsiteX68" fmla="*/ 889000 w 939800"/>
                <a:gd name="connsiteY68" fmla="*/ 134459 h 784812"/>
                <a:gd name="connsiteX69" fmla="*/ 920750 w 939800"/>
                <a:gd name="connsiteY69" fmla="*/ 143984 h 784812"/>
                <a:gd name="connsiteX70" fmla="*/ 923925 w 939800"/>
                <a:gd name="connsiteY70" fmla="*/ 153509 h 784812"/>
                <a:gd name="connsiteX71" fmla="*/ 933450 w 939800"/>
                <a:gd name="connsiteY71" fmla="*/ 159859 h 784812"/>
                <a:gd name="connsiteX72" fmla="*/ 939800 w 939800"/>
                <a:gd name="connsiteY72" fmla="*/ 169384 h 784812"/>
                <a:gd name="connsiteX73" fmla="*/ 936625 w 939800"/>
                <a:gd name="connsiteY73" fmla="*/ 182084 h 784812"/>
                <a:gd name="connsiteX74" fmla="*/ 927100 w 939800"/>
                <a:gd name="connsiteY74" fmla="*/ 185259 h 784812"/>
                <a:gd name="connsiteX75" fmla="*/ 920750 w 939800"/>
                <a:gd name="connsiteY75" fmla="*/ 194784 h 784812"/>
                <a:gd name="connsiteX76" fmla="*/ 911225 w 939800"/>
                <a:gd name="connsiteY76" fmla="*/ 204309 h 784812"/>
                <a:gd name="connsiteX77" fmla="*/ 898525 w 939800"/>
                <a:gd name="connsiteY77" fmla="*/ 223359 h 784812"/>
                <a:gd name="connsiteX78" fmla="*/ 892175 w 939800"/>
                <a:gd name="connsiteY78" fmla="*/ 242409 h 784812"/>
                <a:gd name="connsiteX79" fmla="*/ 882650 w 939800"/>
                <a:gd name="connsiteY79" fmla="*/ 264634 h 784812"/>
                <a:gd name="connsiteX80" fmla="*/ 873125 w 939800"/>
                <a:gd name="connsiteY80" fmla="*/ 270984 h 784812"/>
                <a:gd name="connsiteX81" fmla="*/ 863600 w 939800"/>
                <a:gd name="connsiteY81" fmla="*/ 296384 h 784812"/>
                <a:gd name="connsiteX82" fmla="*/ 854075 w 939800"/>
                <a:gd name="connsiteY82" fmla="*/ 302734 h 784812"/>
                <a:gd name="connsiteX83" fmla="*/ 838200 w 939800"/>
                <a:gd name="connsiteY83" fmla="*/ 321784 h 784812"/>
                <a:gd name="connsiteX84" fmla="*/ 835025 w 939800"/>
                <a:gd name="connsiteY84" fmla="*/ 331309 h 784812"/>
                <a:gd name="connsiteX85" fmla="*/ 828675 w 939800"/>
                <a:gd name="connsiteY85" fmla="*/ 369409 h 784812"/>
                <a:gd name="connsiteX86" fmla="*/ 825500 w 939800"/>
                <a:gd name="connsiteY86" fmla="*/ 378934 h 784812"/>
                <a:gd name="connsiteX87" fmla="*/ 819150 w 939800"/>
                <a:gd name="connsiteY87" fmla="*/ 407509 h 784812"/>
                <a:gd name="connsiteX88" fmla="*/ 809625 w 939800"/>
                <a:gd name="connsiteY88" fmla="*/ 413859 h 784812"/>
                <a:gd name="connsiteX89" fmla="*/ 800100 w 939800"/>
                <a:gd name="connsiteY89" fmla="*/ 496409 h 784812"/>
                <a:gd name="connsiteX90" fmla="*/ 793750 w 939800"/>
                <a:gd name="connsiteY90" fmla="*/ 515459 h 784812"/>
                <a:gd name="connsiteX91" fmla="*/ 784225 w 939800"/>
                <a:gd name="connsiteY91" fmla="*/ 534509 h 784812"/>
                <a:gd name="connsiteX92" fmla="*/ 765175 w 939800"/>
                <a:gd name="connsiteY92" fmla="*/ 547209 h 784812"/>
                <a:gd name="connsiteX93" fmla="*/ 755650 w 939800"/>
                <a:gd name="connsiteY93" fmla="*/ 553559 h 784812"/>
                <a:gd name="connsiteX94" fmla="*/ 755650 w 939800"/>
                <a:gd name="connsiteY94" fmla="*/ 575784 h 784812"/>
                <a:gd name="connsiteX95" fmla="*/ 746125 w 939800"/>
                <a:gd name="connsiteY95" fmla="*/ 582134 h 784812"/>
                <a:gd name="connsiteX96" fmla="*/ 727075 w 939800"/>
                <a:gd name="connsiteY96" fmla="*/ 588484 h 784812"/>
                <a:gd name="connsiteX97" fmla="*/ 720725 w 939800"/>
                <a:gd name="connsiteY97" fmla="*/ 632934 h 784812"/>
                <a:gd name="connsiteX98" fmla="*/ 711200 w 939800"/>
                <a:gd name="connsiteY98" fmla="*/ 651984 h 784812"/>
                <a:gd name="connsiteX99" fmla="*/ 666750 w 939800"/>
                <a:gd name="connsiteY99" fmla="*/ 661509 h 784812"/>
                <a:gd name="connsiteX100" fmla="*/ 654050 w 939800"/>
                <a:gd name="connsiteY100" fmla="*/ 690084 h 784812"/>
                <a:gd name="connsiteX101" fmla="*/ 650875 w 939800"/>
                <a:gd name="connsiteY101" fmla="*/ 699609 h 784812"/>
                <a:gd name="connsiteX102" fmla="*/ 647700 w 939800"/>
                <a:gd name="connsiteY102" fmla="*/ 709134 h 784812"/>
                <a:gd name="connsiteX103" fmla="*/ 635000 w 939800"/>
                <a:gd name="connsiteY103" fmla="*/ 728184 h 784812"/>
                <a:gd name="connsiteX104" fmla="*/ 615950 w 939800"/>
                <a:gd name="connsiteY104" fmla="*/ 737709 h 784812"/>
                <a:gd name="connsiteX105" fmla="*/ 609600 w 939800"/>
                <a:gd name="connsiteY105" fmla="*/ 747234 h 784812"/>
                <a:gd name="connsiteX106" fmla="*/ 606425 w 939800"/>
                <a:gd name="connsiteY106" fmla="*/ 769459 h 784812"/>
                <a:gd name="connsiteX107" fmla="*/ 600075 w 939800"/>
                <a:gd name="connsiteY107" fmla="*/ 782159 h 784812"/>
                <a:gd name="connsiteX0" fmla="*/ 600075 w 939800"/>
                <a:gd name="connsiteY0" fmla="*/ 782159 h 784812"/>
                <a:gd name="connsiteX1" fmla="*/ 590550 w 939800"/>
                <a:gd name="connsiteY1" fmla="*/ 766284 h 784812"/>
                <a:gd name="connsiteX2" fmla="*/ 584200 w 939800"/>
                <a:gd name="connsiteY2" fmla="*/ 756759 h 784812"/>
                <a:gd name="connsiteX3" fmla="*/ 565150 w 939800"/>
                <a:gd name="connsiteY3" fmla="*/ 750409 h 784812"/>
                <a:gd name="connsiteX4" fmla="*/ 530225 w 939800"/>
                <a:gd name="connsiteY4" fmla="*/ 740884 h 784812"/>
                <a:gd name="connsiteX5" fmla="*/ 422275 w 939800"/>
                <a:gd name="connsiteY5" fmla="*/ 737709 h 784812"/>
                <a:gd name="connsiteX6" fmla="*/ 409575 w 939800"/>
                <a:gd name="connsiteY6" fmla="*/ 718659 h 784812"/>
                <a:gd name="connsiteX7" fmla="*/ 406400 w 939800"/>
                <a:gd name="connsiteY7" fmla="*/ 709134 h 784812"/>
                <a:gd name="connsiteX8" fmla="*/ 387350 w 939800"/>
                <a:gd name="connsiteY8" fmla="*/ 699609 h 784812"/>
                <a:gd name="connsiteX9" fmla="*/ 374650 w 939800"/>
                <a:gd name="connsiteY9" fmla="*/ 655159 h 784812"/>
                <a:gd name="connsiteX10" fmla="*/ 365125 w 939800"/>
                <a:gd name="connsiteY10" fmla="*/ 626584 h 784812"/>
                <a:gd name="connsiteX11" fmla="*/ 361950 w 939800"/>
                <a:gd name="connsiteY11" fmla="*/ 617059 h 784812"/>
                <a:gd name="connsiteX12" fmla="*/ 349250 w 939800"/>
                <a:gd name="connsiteY12" fmla="*/ 588484 h 784812"/>
                <a:gd name="connsiteX13" fmla="*/ 342900 w 939800"/>
                <a:gd name="connsiteY13" fmla="*/ 559909 h 784812"/>
                <a:gd name="connsiteX14" fmla="*/ 323850 w 939800"/>
                <a:gd name="connsiteY14" fmla="*/ 550384 h 784812"/>
                <a:gd name="connsiteX15" fmla="*/ 314325 w 939800"/>
                <a:gd name="connsiteY15" fmla="*/ 509109 h 784812"/>
                <a:gd name="connsiteX16" fmla="*/ 307975 w 939800"/>
                <a:gd name="connsiteY16" fmla="*/ 486884 h 784812"/>
                <a:gd name="connsiteX17" fmla="*/ 301625 w 939800"/>
                <a:gd name="connsiteY17" fmla="*/ 455134 h 784812"/>
                <a:gd name="connsiteX18" fmla="*/ 285750 w 939800"/>
                <a:gd name="connsiteY18" fmla="*/ 394809 h 784812"/>
                <a:gd name="connsiteX19" fmla="*/ 276225 w 939800"/>
                <a:gd name="connsiteY19" fmla="*/ 391634 h 784812"/>
                <a:gd name="connsiteX20" fmla="*/ 187325 w 939800"/>
                <a:gd name="connsiteY20" fmla="*/ 394809 h 784812"/>
                <a:gd name="connsiteX21" fmla="*/ 152400 w 939800"/>
                <a:gd name="connsiteY21" fmla="*/ 404334 h 784812"/>
                <a:gd name="connsiteX22" fmla="*/ 149225 w 939800"/>
                <a:gd name="connsiteY22" fmla="*/ 394809 h 784812"/>
                <a:gd name="connsiteX23" fmla="*/ 142875 w 939800"/>
                <a:gd name="connsiteY23" fmla="*/ 385284 h 784812"/>
                <a:gd name="connsiteX24" fmla="*/ 139700 w 939800"/>
                <a:gd name="connsiteY24" fmla="*/ 375759 h 784812"/>
                <a:gd name="connsiteX25" fmla="*/ 130175 w 939800"/>
                <a:gd name="connsiteY25" fmla="*/ 372584 h 784812"/>
                <a:gd name="connsiteX26" fmla="*/ 120650 w 939800"/>
                <a:gd name="connsiteY26" fmla="*/ 366234 h 784812"/>
                <a:gd name="connsiteX27" fmla="*/ 101600 w 939800"/>
                <a:gd name="connsiteY27" fmla="*/ 359884 h 784812"/>
                <a:gd name="connsiteX28" fmla="*/ 92075 w 939800"/>
                <a:gd name="connsiteY28" fmla="*/ 356709 h 784812"/>
                <a:gd name="connsiteX29" fmla="*/ 82550 w 939800"/>
                <a:gd name="connsiteY29" fmla="*/ 347184 h 784812"/>
                <a:gd name="connsiteX30" fmla="*/ 76200 w 939800"/>
                <a:gd name="connsiteY30" fmla="*/ 328134 h 784812"/>
                <a:gd name="connsiteX31" fmla="*/ 57150 w 939800"/>
                <a:gd name="connsiteY31" fmla="*/ 321784 h 784812"/>
                <a:gd name="connsiteX32" fmla="*/ 47625 w 939800"/>
                <a:gd name="connsiteY32" fmla="*/ 318609 h 784812"/>
                <a:gd name="connsiteX33" fmla="*/ 41275 w 939800"/>
                <a:gd name="connsiteY33" fmla="*/ 299559 h 784812"/>
                <a:gd name="connsiteX34" fmla="*/ 31750 w 939800"/>
                <a:gd name="connsiteY34" fmla="*/ 188434 h 784812"/>
                <a:gd name="connsiteX35" fmla="*/ 28575 w 939800"/>
                <a:gd name="connsiteY35" fmla="*/ 166209 h 784812"/>
                <a:gd name="connsiteX36" fmla="*/ 25400 w 939800"/>
                <a:gd name="connsiteY36" fmla="*/ 140809 h 784812"/>
                <a:gd name="connsiteX37" fmla="*/ 15875 w 939800"/>
                <a:gd name="connsiteY37" fmla="*/ 109059 h 784812"/>
                <a:gd name="connsiteX38" fmla="*/ 12700 w 939800"/>
                <a:gd name="connsiteY38" fmla="*/ 99534 h 784812"/>
                <a:gd name="connsiteX39" fmla="*/ 0 w 939800"/>
                <a:gd name="connsiteY39" fmla="*/ 80484 h 784812"/>
                <a:gd name="connsiteX40" fmla="*/ 139700 w 939800"/>
                <a:gd name="connsiteY40" fmla="*/ 77309 h 784812"/>
                <a:gd name="connsiteX41" fmla="*/ 158750 w 939800"/>
                <a:gd name="connsiteY41" fmla="*/ 70959 h 784812"/>
                <a:gd name="connsiteX42" fmla="*/ 165100 w 939800"/>
                <a:gd name="connsiteY42" fmla="*/ 61434 h 784812"/>
                <a:gd name="connsiteX43" fmla="*/ 168275 w 939800"/>
                <a:gd name="connsiteY43" fmla="*/ 51909 h 784812"/>
                <a:gd name="connsiteX44" fmla="*/ 187325 w 939800"/>
                <a:gd name="connsiteY44" fmla="*/ 45559 h 784812"/>
                <a:gd name="connsiteX45" fmla="*/ 206375 w 939800"/>
                <a:gd name="connsiteY45" fmla="*/ 32859 h 784812"/>
                <a:gd name="connsiteX46" fmla="*/ 228600 w 939800"/>
                <a:gd name="connsiteY46" fmla="*/ 36034 h 784812"/>
                <a:gd name="connsiteX47" fmla="*/ 247650 w 939800"/>
                <a:gd name="connsiteY47" fmla="*/ 48734 h 784812"/>
                <a:gd name="connsiteX48" fmla="*/ 276225 w 939800"/>
                <a:gd name="connsiteY48" fmla="*/ 58259 h 784812"/>
                <a:gd name="connsiteX49" fmla="*/ 295275 w 939800"/>
                <a:gd name="connsiteY49" fmla="*/ 67784 h 784812"/>
                <a:gd name="connsiteX50" fmla="*/ 314325 w 939800"/>
                <a:gd name="connsiteY50" fmla="*/ 74134 h 784812"/>
                <a:gd name="connsiteX51" fmla="*/ 365125 w 939800"/>
                <a:gd name="connsiteY51" fmla="*/ 70959 h 784812"/>
                <a:gd name="connsiteX52" fmla="*/ 403225 w 939800"/>
                <a:gd name="connsiteY52" fmla="*/ 51909 h 784812"/>
                <a:gd name="connsiteX53" fmla="*/ 422275 w 939800"/>
                <a:gd name="connsiteY53" fmla="*/ 45559 h 784812"/>
                <a:gd name="connsiteX54" fmla="*/ 469900 w 939800"/>
                <a:gd name="connsiteY54" fmla="*/ 39209 h 784812"/>
                <a:gd name="connsiteX55" fmla="*/ 479425 w 939800"/>
                <a:gd name="connsiteY55" fmla="*/ 36034 h 784812"/>
                <a:gd name="connsiteX56" fmla="*/ 492125 w 939800"/>
                <a:gd name="connsiteY56" fmla="*/ 1109 h 784812"/>
                <a:gd name="connsiteX57" fmla="*/ 533400 w 939800"/>
                <a:gd name="connsiteY57" fmla="*/ 4284 h 784812"/>
                <a:gd name="connsiteX58" fmla="*/ 536575 w 939800"/>
                <a:gd name="connsiteY58" fmla="*/ 32859 h 784812"/>
                <a:gd name="connsiteX59" fmla="*/ 552450 w 939800"/>
                <a:gd name="connsiteY59" fmla="*/ 45559 h 784812"/>
                <a:gd name="connsiteX60" fmla="*/ 574675 w 939800"/>
                <a:gd name="connsiteY60" fmla="*/ 77309 h 784812"/>
                <a:gd name="connsiteX61" fmla="*/ 577850 w 939800"/>
                <a:gd name="connsiteY61" fmla="*/ 86834 h 784812"/>
                <a:gd name="connsiteX62" fmla="*/ 790575 w 939800"/>
                <a:gd name="connsiteY62" fmla="*/ 83659 h 784812"/>
                <a:gd name="connsiteX63" fmla="*/ 876300 w 939800"/>
                <a:gd name="connsiteY63" fmla="*/ 96359 h 784812"/>
                <a:gd name="connsiteX64" fmla="*/ 873125 w 939800"/>
                <a:gd name="connsiteY64" fmla="*/ 118584 h 784812"/>
                <a:gd name="connsiteX65" fmla="*/ 866775 w 939800"/>
                <a:gd name="connsiteY65" fmla="*/ 128109 h 784812"/>
                <a:gd name="connsiteX66" fmla="*/ 876300 w 939800"/>
                <a:gd name="connsiteY66" fmla="*/ 131284 h 784812"/>
                <a:gd name="connsiteX67" fmla="*/ 889000 w 939800"/>
                <a:gd name="connsiteY67" fmla="*/ 134459 h 784812"/>
                <a:gd name="connsiteX68" fmla="*/ 920750 w 939800"/>
                <a:gd name="connsiteY68" fmla="*/ 143984 h 784812"/>
                <a:gd name="connsiteX69" fmla="*/ 923925 w 939800"/>
                <a:gd name="connsiteY69" fmla="*/ 153509 h 784812"/>
                <a:gd name="connsiteX70" fmla="*/ 933450 w 939800"/>
                <a:gd name="connsiteY70" fmla="*/ 159859 h 784812"/>
                <a:gd name="connsiteX71" fmla="*/ 939800 w 939800"/>
                <a:gd name="connsiteY71" fmla="*/ 169384 h 784812"/>
                <a:gd name="connsiteX72" fmla="*/ 936625 w 939800"/>
                <a:gd name="connsiteY72" fmla="*/ 182084 h 784812"/>
                <a:gd name="connsiteX73" fmla="*/ 927100 w 939800"/>
                <a:gd name="connsiteY73" fmla="*/ 185259 h 784812"/>
                <a:gd name="connsiteX74" fmla="*/ 920750 w 939800"/>
                <a:gd name="connsiteY74" fmla="*/ 194784 h 784812"/>
                <a:gd name="connsiteX75" fmla="*/ 911225 w 939800"/>
                <a:gd name="connsiteY75" fmla="*/ 204309 h 784812"/>
                <a:gd name="connsiteX76" fmla="*/ 898525 w 939800"/>
                <a:gd name="connsiteY76" fmla="*/ 223359 h 784812"/>
                <a:gd name="connsiteX77" fmla="*/ 892175 w 939800"/>
                <a:gd name="connsiteY77" fmla="*/ 242409 h 784812"/>
                <a:gd name="connsiteX78" fmla="*/ 882650 w 939800"/>
                <a:gd name="connsiteY78" fmla="*/ 264634 h 784812"/>
                <a:gd name="connsiteX79" fmla="*/ 873125 w 939800"/>
                <a:gd name="connsiteY79" fmla="*/ 270984 h 784812"/>
                <a:gd name="connsiteX80" fmla="*/ 863600 w 939800"/>
                <a:gd name="connsiteY80" fmla="*/ 296384 h 784812"/>
                <a:gd name="connsiteX81" fmla="*/ 854075 w 939800"/>
                <a:gd name="connsiteY81" fmla="*/ 302734 h 784812"/>
                <a:gd name="connsiteX82" fmla="*/ 838200 w 939800"/>
                <a:gd name="connsiteY82" fmla="*/ 321784 h 784812"/>
                <a:gd name="connsiteX83" fmla="*/ 835025 w 939800"/>
                <a:gd name="connsiteY83" fmla="*/ 331309 h 784812"/>
                <a:gd name="connsiteX84" fmla="*/ 828675 w 939800"/>
                <a:gd name="connsiteY84" fmla="*/ 369409 h 784812"/>
                <a:gd name="connsiteX85" fmla="*/ 825500 w 939800"/>
                <a:gd name="connsiteY85" fmla="*/ 378934 h 784812"/>
                <a:gd name="connsiteX86" fmla="*/ 819150 w 939800"/>
                <a:gd name="connsiteY86" fmla="*/ 407509 h 784812"/>
                <a:gd name="connsiteX87" fmla="*/ 809625 w 939800"/>
                <a:gd name="connsiteY87" fmla="*/ 413859 h 784812"/>
                <a:gd name="connsiteX88" fmla="*/ 800100 w 939800"/>
                <a:gd name="connsiteY88" fmla="*/ 496409 h 784812"/>
                <a:gd name="connsiteX89" fmla="*/ 793750 w 939800"/>
                <a:gd name="connsiteY89" fmla="*/ 515459 h 784812"/>
                <a:gd name="connsiteX90" fmla="*/ 784225 w 939800"/>
                <a:gd name="connsiteY90" fmla="*/ 534509 h 784812"/>
                <a:gd name="connsiteX91" fmla="*/ 765175 w 939800"/>
                <a:gd name="connsiteY91" fmla="*/ 547209 h 784812"/>
                <a:gd name="connsiteX92" fmla="*/ 755650 w 939800"/>
                <a:gd name="connsiteY92" fmla="*/ 553559 h 784812"/>
                <a:gd name="connsiteX93" fmla="*/ 755650 w 939800"/>
                <a:gd name="connsiteY93" fmla="*/ 575784 h 784812"/>
                <a:gd name="connsiteX94" fmla="*/ 746125 w 939800"/>
                <a:gd name="connsiteY94" fmla="*/ 582134 h 784812"/>
                <a:gd name="connsiteX95" fmla="*/ 727075 w 939800"/>
                <a:gd name="connsiteY95" fmla="*/ 588484 h 784812"/>
                <a:gd name="connsiteX96" fmla="*/ 720725 w 939800"/>
                <a:gd name="connsiteY96" fmla="*/ 632934 h 784812"/>
                <a:gd name="connsiteX97" fmla="*/ 711200 w 939800"/>
                <a:gd name="connsiteY97" fmla="*/ 651984 h 784812"/>
                <a:gd name="connsiteX98" fmla="*/ 666750 w 939800"/>
                <a:gd name="connsiteY98" fmla="*/ 661509 h 784812"/>
                <a:gd name="connsiteX99" fmla="*/ 654050 w 939800"/>
                <a:gd name="connsiteY99" fmla="*/ 690084 h 784812"/>
                <a:gd name="connsiteX100" fmla="*/ 650875 w 939800"/>
                <a:gd name="connsiteY100" fmla="*/ 699609 h 784812"/>
                <a:gd name="connsiteX101" fmla="*/ 647700 w 939800"/>
                <a:gd name="connsiteY101" fmla="*/ 709134 h 784812"/>
                <a:gd name="connsiteX102" fmla="*/ 635000 w 939800"/>
                <a:gd name="connsiteY102" fmla="*/ 728184 h 784812"/>
                <a:gd name="connsiteX103" fmla="*/ 615950 w 939800"/>
                <a:gd name="connsiteY103" fmla="*/ 737709 h 784812"/>
                <a:gd name="connsiteX104" fmla="*/ 609600 w 939800"/>
                <a:gd name="connsiteY104" fmla="*/ 747234 h 784812"/>
                <a:gd name="connsiteX105" fmla="*/ 606425 w 939800"/>
                <a:gd name="connsiteY105" fmla="*/ 769459 h 784812"/>
                <a:gd name="connsiteX106" fmla="*/ 600075 w 939800"/>
                <a:gd name="connsiteY106" fmla="*/ 782159 h 784812"/>
                <a:gd name="connsiteX0" fmla="*/ 587375 w 927100"/>
                <a:gd name="connsiteY0" fmla="*/ 782159 h 784812"/>
                <a:gd name="connsiteX1" fmla="*/ 577850 w 927100"/>
                <a:gd name="connsiteY1" fmla="*/ 766284 h 784812"/>
                <a:gd name="connsiteX2" fmla="*/ 571500 w 927100"/>
                <a:gd name="connsiteY2" fmla="*/ 756759 h 784812"/>
                <a:gd name="connsiteX3" fmla="*/ 552450 w 927100"/>
                <a:gd name="connsiteY3" fmla="*/ 750409 h 784812"/>
                <a:gd name="connsiteX4" fmla="*/ 517525 w 927100"/>
                <a:gd name="connsiteY4" fmla="*/ 740884 h 784812"/>
                <a:gd name="connsiteX5" fmla="*/ 409575 w 927100"/>
                <a:gd name="connsiteY5" fmla="*/ 737709 h 784812"/>
                <a:gd name="connsiteX6" fmla="*/ 396875 w 927100"/>
                <a:gd name="connsiteY6" fmla="*/ 718659 h 784812"/>
                <a:gd name="connsiteX7" fmla="*/ 393700 w 927100"/>
                <a:gd name="connsiteY7" fmla="*/ 709134 h 784812"/>
                <a:gd name="connsiteX8" fmla="*/ 374650 w 927100"/>
                <a:gd name="connsiteY8" fmla="*/ 699609 h 784812"/>
                <a:gd name="connsiteX9" fmla="*/ 361950 w 927100"/>
                <a:gd name="connsiteY9" fmla="*/ 655159 h 784812"/>
                <a:gd name="connsiteX10" fmla="*/ 352425 w 927100"/>
                <a:gd name="connsiteY10" fmla="*/ 626584 h 784812"/>
                <a:gd name="connsiteX11" fmla="*/ 349250 w 927100"/>
                <a:gd name="connsiteY11" fmla="*/ 617059 h 784812"/>
                <a:gd name="connsiteX12" fmla="*/ 336550 w 927100"/>
                <a:gd name="connsiteY12" fmla="*/ 588484 h 784812"/>
                <a:gd name="connsiteX13" fmla="*/ 330200 w 927100"/>
                <a:gd name="connsiteY13" fmla="*/ 559909 h 784812"/>
                <a:gd name="connsiteX14" fmla="*/ 311150 w 927100"/>
                <a:gd name="connsiteY14" fmla="*/ 550384 h 784812"/>
                <a:gd name="connsiteX15" fmla="*/ 301625 w 927100"/>
                <a:gd name="connsiteY15" fmla="*/ 509109 h 784812"/>
                <a:gd name="connsiteX16" fmla="*/ 295275 w 927100"/>
                <a:gd name="connsiteY16" fmla="*/ 486884 h 784812"/>
                <a:gd name="connsiteX17" fmla="*/ 288925 w 927100"/>
                <a:gd name="connsiteY17" fmla="*/ 455134 h 784812"/>
                <a:gd name="connsiteX18" fmla="*/ 273050 w 927100"/>
                <a:gd name="connsiteY18" fmla="*/ 394809 h 784812"/>
                <a:gd name="connsiteX19" fmla="*/ 263525 w 927100"/>
                <a:gd name="connsiteY19" fmla="*/ 391634 h 784812"/>
                <a:gd name="connsiteX20" fmla="*/ 174625 w 927100"/>
                <a:gd name="connsiteY20" fmla="*/ 394809 h 784812"/>
                <a:gd name="connsiteX21" fmla="*/ 139700 w 927100"/>
                <a:gd name="connsiteY21" fmla="*/ 404334 h 784812"/>
                <a:gd name="connsiteX22" fmla="*/ 136525 w 927100"/>
                <a:gd name="connsiteY22" fmla="*/ 394809 h 784812"/>
                <a:gd name="connsiteX23" fmla="*/ 130175 w 927100"/>
                <a:gd name="connsiteY23" fmla="*/ 385284 h 784812"/>
                <a:gd name="connsiteX24" fmla="*/ 127000 w 927100"/>
                <a:gd name="connsiteY24" fmla="*/ 375759 h 784812"/>
                <a:gd name="connsiteX25" fmla="*/ 117475 w 927100"/>
                <a:gd name="connsiteY25" fmla="*/ 372584 h 784812"/>
                <a:gd name="connsiteX26" fmla="*/ 107950 w 927100"/>
                <a:gd name="connsiteY26" fmla="*/ 366234 h 784812"/>
                <a:gd name="connsiteX27" fmla="*/ 88900 w 927100"/>
                <a:gd name="connsiteY27" fmla="*/ 359884 h 784812"/>
                <a:gd name="connsiteX28" fmla="*/ 79375 w 927100"/>
                <a:gd name="connsiteY28" fmla="*/ 356709 h 784812"/>
                <a:gd name="connsiteX29" fmla="*/ 69850 w 927100"/>
                <a:gd name="connsiteY29" fmla="*/ 347184 h 784812"/>
                <a:gd name="connsiteX30" fmla="*/ 63500 w 927100"/>
                <a:gd name="connsiteY30" fmla="*/ 328134 h 784812"/>
                <a:gd name="connsiteX31" fmla="*/ 44450 w 927100"/>
                <a:gd name="connsiteY31" fmla="*/ 321784 h 784812"/>
                <a:gd name="connsiteX32" fmla="*/ 34925 w 927100"/>
                <a:gd name="connsiteY32" fmla="*/ 318609 h 784812"/>
                <a:gd name="connsiteX33" fmla="*/ 28575 w 927100"/>
                <a:gd name="connsiteY33" fmla="*/ 299559 h 784812"/>
                <a:gd name="connsiteX34" fmla="*/ 19050 w 927100"/>
                <a:gd name="connsiteY34" fmla="*/ 188434 h 784812"/>
                <a:gd name="connsiteX35" fmla="*/ 15875 w 927100"/>
                <a:gd name="connsiteY35" fmla="*/ 166209 h 784812"/>
                <a:gd name="connsiteX36" fmla="*/ 12700 w 927100"/>
                <a:gd name="connsiteY36" fmla="*/ 140809 h 784812"/>
                <a:gd name="connsiteX37" fmla="*/ 3175 w 927100"/>
                <a:gd name="connsiteY37" fmla="*/ 109059 h 784812"/>
                <a:gd name="connsiteX38" fmla="*/ 0 w 927100"/>
                <a:gd name="connsiteY38" fmla="*/ 99534 h 784812"/>
                <a:gd name="connsiteX39" fmla="*/ 127000 w 927100"/>
                <a:gd name="connsiteY39" fmla="*/ 77309 h 784812"/>
                <a:gd name="connsiteX40" fmla="*/ 146050 w 927100"/>
                <a:gd name="connsiteY40" fmla="*/ 70959 h 784812"/>
                <a:gd name="connsiteX41" fmla="*/ 152400 w 927100"/>
                <a:gd name="connsiteY41" fmla="*/ 61434 h 784812"/>
                <a:gd name="connsiteX42" fmla="*/ 155575 w 927100"/>
                <a:gd name="connsiteY42" fmla="*/ 51909 h 784812"/>
                <a:gd name="connsiteX43" fmla="*/ 174625 w 927100"/>
                <a:gd name="connsiteY43" fmla="*/ 45559 h 784812"/>
                <a:gd name="connsiteX44" fmla="*/ 193675 w 927100"/>
                <a:gd name="connsiteY44" fmla="*/ 32859 h 784812"/>
                <a:gd name="connsiteX45" fmla="*/ 215900 w 927100"/>
                <a:gd name="connsiteY45" fmla="*/ 36034 h 784812"/>
                <a:gd name="connsiteX46" fmla="*/ 234950 w 927100"/>
                <a:gd name="connsiteY46" fmla="*/ 48734 h 784812"/>
                <a:gd name="connsiteX47" fmla="*/ 263525 w 927100"/>
                <a:gd name="connsiteY47" fmla="*/ 58259 h 784812"/>
                <a:gd name="connsiteX48" fmla="*/ 282575 w 927100"/>
                <a:gd name="connsiteY48" fmla="*/ 67784 h 784812"/>
                <a:gd name="connsiteX49" fmla="*/ 301625 w 927100"/>
                <a:gd name="connsiteY49" fmla="*/ 74134 h 784812"/>
                <a:gd name="connsiteX50" fmla="*/ 352425 w 927100"/>
                <a:gd name="connsiteY50" fmla="*/ 70959 h 784812"/>
                <a:gd name="connsiteX51" fmla="*/ 390525 w 927100"/>
                <a:gd name="connsiteY51" fmla="*/ 51909 h 784812"/>
                <a:gd name="connsiteX52" fmla="*/ 409575 w 927100"/>
                <a:gd name="connsiteY52" fmla="*/ 45559 h 784812"/>
                <a:gd name="connsiteX53" fmla="*/ 457200 w 927100"/>
                <a:gd name="connsiteY53" fmla="*/ 39209 h 784812"/>
                <a:gd name="connsiteX54" fmla="*/ 466725 w 927100"/>
                <a:gd name="connsiteY54" fmla="*/ 36034 h 784812"/>
                <a:gd name="connsiteX55" fmla="*/ 479425 w 927100"/>
                <a:gd name="connsiteY55" fmla="*/ 1109 h 784812"/>
                <a:gd name="connsiteX56" fmla="*/ 520700 w 927100"/>
                <a:gd name="connsiteY56" fmla="*/ 4284 h 784812"/>
                <a:gd name="connsiteX57" fmla="*/ 523875 w 927100"/>
                <a:gd name="connsiteY57" fmla="*/ 32859 h 784812"/>
                <a:gd name="connsiteX58" fmla="*/ 539750 w 927100"/>
                <a:gd name="connsiteY58" fmla="*/ 45559 h 784812"/>
                <a:gd name="connsiteX59" fmla="*/ 561975 w 927100"/>
                <a:gd name="connsiteY59" fmla="*/ 77309 h 784812"/>
                <a:gd name="connsiteX60" fmla="*/ 565150 w 927100"/>
                <a:gd name="connsiteY60" fmla="*/ 86834 h 784812"/>
                <a:gd name="connsiteX61" fmla="*/ 777875 w 927100"/>
                <a:gd name="connsiteY61" fmla="*/ 83659 h 784812"/>
                <a:gd name="connsiteX62" fmla="*/ 863600 w 927100"/>
                <a:gd name="connsiteY62" fmla="*/ 96359 h 784812"/>
                <a:gd name="connsiteX63" fmla="*/ 860425 w 927100"/>
                <a:gd name="connsiteY63" fmla="*/ 118584 h 784812"/>
                <a:gd name="connsiteX64" fmla="*/ 854075 w 927100"/>
                <a:gd name="connsiteY64" fmla="*/ 128109 h 784812"/>
                <a:gd name="connsiteX65" fmla="*/ 863600 w 927100"/>
                <a:gd name="connsiteY65" fmla="*/ 131284 h 784812"/>
                <a:gd name="connsiteX66" fmla="*/ 876300 w 927100"/>
                <a:gd name="connsiteY66" fmla="*/ 134459 h 784812"/>
                <a:gd name="connsiteX67" fmla="*/ 908050 w 927100"/>
                <a:gd name="connsiteY67" fmla="*/ 143984 h 784812"/>
                <a:gd name="connsiteX68" fmla="*/ 911225 w 927100"/>
                <a:gd name="connsiteY68" fmla="*/ 153509 h 784812"/>
                <a:gd name="connsiteX69" fmla="*/ 920750 w 927100"/>
                <a:gd name="connsiteY69" fmla="*/ 159859 h 784812"/>
                <a:gd name="connsiteX70" fmla="*/ 927100 w 927100"/>
                <a:gd name="connsiteY70" fmla="*/ 169384 h 784812"/>
                <a:gd name="connsiteX71" fmla="*/ 923925 w 927100"/>
                <a:gd name="connsiteY71" fmla="*/ 182084 h 784812"/>
                <a:gd name="connsiteX72" fmla="*/ 914400 w 927100"/>
                <a:gd name="connsiteY72" fmla="*/ 185259 h 784812"/>
                <a:gd name="connsiteX73" fmla="*/ 908050 w 927100"/>
                <a:gd name="connsiteY73" fmla="*/ 194784 h 784812"/>
                <a:gd name="connsiteX74" fmla="*/ 898525 w 927100"/>
                <a:gd name="connsiteY74" fmla="*/ 204309 h 784812"/>
                <a:gd name="connsiteX75" fmla="*/ 885825 w 927100"/>
                <a:gd name="connsiteY75" fmla="*/ 223359 h 784812"/>
                <a:gd name="connsiteX76" fmla="*/ 879475 w 927100"/>
                <a:gd name="connsiteY76" fmla="*/ 242409 h 784812"/>
                <a:gd name="connsiteX77" fmla="*/ 869950 w 927100"/>
                <a:gd name="connsiteY77" fmla="*/ 264634 h 784812"/>
                <a:gd name="connsiteX78" fmla="*/ 860425 w 927100"/>
                <a:gd name="connsiteY78" fmla="*/ 270984 h 784812"/>
                <a:gd name="connsiteX79" fmla="*/ 850900 w 927100"/>
                <a:gd name="connsiteY79" fmla="*/ 296384 h 784812"/>
                <a:gd name="connsiteX80" fmla="*/ 841375 w 927100"/>
                <a:gd name="connsiteY80" fmla="*/ 302734 h 784812"/>
                <a:gd name="connsiteX81" fmla="*/ 825500 w 927100"/>
                <a:gd name="connsiteY81" fmla="*/ 321784 h 784812"/>
                <a:gd name="connsiteX82" fmla="*/ 822325 w 927100"/>
                <a:gd name="connsiteY82" fmla="*/ 331309 h 784812"/>
                <a:gd name="connsiteX83" fmla="*/ 815975 w 927100"/>
                <a:gd name="connsiteY83" fmla="*/ 369409 h 784812"/>
                <a:gd name="connsiteX84" fmla="*/ 812800 w 927100"/>
                <a:gd name="connsiteY84" fmla="*/ 378934 h 784812"/>
                <a:gd name="connsiteX85" fmla="*/ 806450 w 927100"/>
                <a:gd name="connsiteY85" fmla="*/ 407509 h 784812"/>
                <a:gd name="connsiteX86" fmla="*/ 796925 w 927100"/>
                <a:gd name="connsiteY86" fmla="*/ 413859 h 784812"/>
                <a:gd name="connsiteX87" fmla="*/ 787400 w 927100"/>
                <a:gd name="connsiteY87" fmla="*/ 496409 h 784812"/>
                <a:gd name="connsiteX88" fmla="*/ 781050 w 927100"/>
                <a:gd name="connsiteY88" fmla="*/ 515459 h 784812"/>
                <a:gd name="connsiteX89" fmla="*/ 771525 w 927100"/>
                <a:gd name="connsiteY89" fmla="*/ 534509 h 784812"/>
                <a:gd name="connsiteX90" fmla="*/ 752475 w 927100"/>
                <a:gd name="connsiteY90" fmla="*/ 547209 h 784812"/>
                <a:gd name="connsiteX91" fmla="*/ 742950 w 927100"/>
                <a:gd name="connsiteY91" fmla="*/ 553559 h 784812"/>
                <a:gd name="connsiteX92" fmla="*/ 742950 w 927100"/>
                <a:gd name="connsiteY92" fmla="*/ 575784 h 784812"/>
                <a:gd name="connsiteX93" fmla="*/ 733425 w 927100"/>
                <a:gd name="connsiteY93" fmla="*/ 582134 h 784812"/>
                <a:gd name="connsiteX94" fmla="*/ 714375 w 927100"/>
                <a:gd name="connsiteY94" fmla="*/ 588484 h 784812"/>
                <a:gd name="connsiteX95" fmla="*/ 708025 w 927100"/>
                <a:gd name="connsiteY95" fmla="*/ 632934 h 784812"/>
                <a:gd name="connsiteX96" fmla="*/ 698500 w 927100"/>
                <a:gd name="connsiteY96" fmla="*/ 651984 h 784812"/>
                <a:gd name="connsiteX97" fmla="*/ 654050 w 927100"/>
                <a:gd name="connsiteY97" fmla="*/ 661509 h 784812"/>
                <a:gd name="connsiteX98" fmla="*/ 641350 w 927100"/>
                <a:gd name="connsiteY98" fmla="*/ 690084 h 784812"/>
                <a:gd name="connsiteX99" fmla="*/ 638175 w 927100"/>
                <a:gd name="connsiteY99" fmla="*/ 699609 h 784812"/>
                <a:gd name="connsiteX100" fmla="*/ 635000 w 927100"/>
                <a:gd name="connsiteY100" fmla="*/ 709134 h 784812"/>
                <a:gd name="connsiteX101" fmla="*/ 622300 w 927100"/>
                <a:gd name="connsiteY101" fmla="*/ 728184 h 784812"/>
                <a:gd name="connsiteX102" fmla="*/ 603250 w 927100"/>
                <a:gd name="connsiteY102" fmla="*/ 737709 h 784812"/>
                <a:gd name="connsiteX103" fmla="*/ 596900 w 927100"/>
                <a:gd name="connsiteY103" fmla="*/ 747234 h 784812"/>
                <a:gd name="connsiteX104" fmla="*/ 593725 w 927100"/>
                <a:gd name="connsiteY104" fmla="*/ 769459 h 784812"/>
                <a:gd name="connsiteX105" fmla="*/ 587375 w 927100"/>
                <a:gd name="connsiteY105" fmla="*/ 782159 h 784812"/>
                <a:gd name="connsiteX0" fmla="*/ 587375 w 927100"/>
                <a:gd name="connsiteY0" fmla="*/ 782159 h 784812"/>
                <a:gd name="connsiteX1" fmla="*/ 577850 w 927100"/>
                <a:gd name="connsiteY1" fmla="*/ 766284 h 784812"/>
                <a:gd name="connsiteX2" fmla="*/ 571500 w 927100"/>
                <a:gd name="connsiteY2" fmla="*/ 756759 h 784812"/>
                <a:gd name="connsiteX3" fmla="*/ 552450 w 927100"/>
                <a:gd name="connsiteY3" fmla="*/ 750409 h 784812"/>
                <a:gd name="connsiteX4" fmla="*/ 517525 w 927100"/>
                <a:gd name="connsiteY4" fmla="*/ 740884 h 784812"/>
                <a:gd name="connsiteX5" fmla="*/ 409575 w 927100"/>
                <a:gd name="connsiteY5" fmla="*/ 737709 h 784812"/>
                <a:gd name="connsiteX6" fmla="*/ 396875 w 927100"/>
                <a:gd name="connsiteY6" fmla="*/ 718659 h 784812"/>
                <a:gd name="connsiteX7" fmla="*/ 393700 w 927100"/>
                <a:gd name="connsiteY7" fmla="*/ 709134 h 784812"/>
                <a:gd name="connsiteX8" fmla="*/ 374650 w 927100"/>
                <a:gd name="connsiteY8" fmla="*/ 699609 h 784812"/>
                <a:gd name="connsiteX9" fmla="*/ 361950 w 927100"/>
                <a:gd name="connsiteY9" fmla="*/ 655159 h 784812"/>
                <a:gd name="connsiteX10" fmla="*/ 352425 w 927100"/>
                <a:gd name="connsiteY10" fmla="*/ 626584 h 784812"/>
                <a:gd name="connsiteX11" fmla="*/ 349250 w 927100"/>
                <a:gd name="connsiteY11" fmla="*/ 617059 h 784812"/>
                <a:gd name="connsiteX12" fmla="*/ 336550 w 927100"/>
                <a:gd name="connsiteY12" fmla="*/ 588484 h 784812"/>
                <a:gd name="connsiteX13" fmla="*/ 330200 w 927100"/>
                <a:gd name="connsiteY13" fmla="*/ 559909 h 784812"/>
                <a:gd name="connsiteX14" fmla="*/ 311150 w 927100"/>
                <a:gd name="connsiteY14" fmla="*/ 550384 h 784812"/>
                <a:gd name="connsiteX15" fmla="*/ 301625 w 927100"/>
                <a:gd name="connsiteY15" fmla="*/ 509109 h 784812"/>
                <a:gd name="connsiteX16" fmla="*/ 295275 w 927100"/>
                <a:gd name="connsiteY16" fmla="*/ 486884 h 784812"/>
                <a:gd name="connsiteX17" fmla="*/ 288925 w 927100"/>
                <a:gd name="connsiteY17" fmla="*/ 455134 h 784812"/>
                <a:gd name="connsiteX18" fmla="*/ 273050 w 927100"/>
                <a:gd name="connsiteY18" fmla="*/ 394809 h 784812"/>
                <a:gd name="connsiteX19" fmla="*/ 263525 w 927100"/>
                <a:gd name="connsiteY19" fmla="*/ 391634 h 784812"/>
                <a:gd name="connsiteX20" fmla="*/ 174625 w 927100"/>
                <a:gd name="connsiteY20" fmla="*/ 394809 h 784812"/>
                <a:gd name="connsiteX21" fmla="*/ 139700 w 927100"/>
                <a:gd name="connsiteY21" fmla="*/ 404334 h 784812"/>
                <a:gd name="connsiteX22" fmla="*/ 136525 w 927100"/>
                <a:gd name="connsiteY22" fmla="*/ 394809 h 784812"/>
                <a:gd name="connsiteX23" fmla="*/ 130175 w 927100"/>
                <a:gd name="connsiteY23" fmla="*/ 385284 h 784812"/>
                <a:gd name="connsiteX24" fmla="*/ 127000 w 927100"/>
                <a:gd name="connsiteY24" fmla="*/ 375759 h 784812"/>
                <a:gd name="connsiteX25" fmla="*/ 117475 w 927100"/>
                <a:gd name="connsiteY25" fmla="*/ 372584 h 784812"/>
                <a:gd name="connsiteX26" fmla="*/ 107950 w 927100"/>
                <a:gd name="connsiteY26" fmla="*/ 366234 h 784812"/>
                <a:gd name="connsiteX27" fmla="*/ 88900 w 927100"/>
                <a:gd name="connsiteY27" fmla="*/ 359884 h 784812"/>
                <a:gd name="connsiteX28" fmla="*/ 79375 w 927100"/>
                <a:gd name="connsiteY28" fmla="*/ 356709 h 784812"/>
                <a:gd name="connsiteX29" fmla="*/ 69850 w 927100"/>
                <a:gd name="connsiteY29" fmla="*/ 347184 h 784812"/>
                <a:gd name="connsiteX30" fmla="*/ 63500 w 927100"/>
                <a:gd name="connsiteY30" fmla="*/ 328134 h 784812"/>
                <a:gd name="connsiteX31" fmla="*/ 44450 w 927100"/>
                <a:gd name="connsiteY31" fmla="*/ 321784 h 784812"/>
                <a:gd name="connsiteX32" fmla="*/ 34925 w 927100"/>
                <a:gd name="connsiteY32" fmla="*/ 318609 h 784812"/>
                <a:gd name="connsiteX33" fmla="*/ 28575 w 927100"/>
                <a:gd name="connsiteY33" fmla="*/ 299559 h 784812"/>
                <a:gd name="connsiteX34" fmla="*/ 19050 w 927100"/>
                <a:gd name="connsiteY34" fmla="*/ 188434 h 784812"/>
                <a:gd name="connsiteX35" fmla="*/ 15875 w 927100"/>
                <a:gd name="connsiteY35" fmla="*/ 166209 h 784812"/>
                <a:gd name="connsiteX36" fmla="*/ 12700 w 927100"/>
                <a:gd name="connsiteY36" fmla="*/ 140809 h 784812"/>
                <a:gd name="connsiteX37" fmla="*/ 3175 w 927100"/>
                <a:gd name="connsiteY37" fmla="*/ 109059 h 784812"/>
                <a:gd name="connsiteX38" fmla="*/ 0 w 927100"/>
                <a:gd name="connsiteY38" fmla="*/ 90009 h 784812"/>
                <a:gd name="connsiteX39" fmla="*/ 127000 w 927100"/>
                <a:gd name="connsiteY39" fmla="*/ 77309 h 784812"/>
                <a:gd name="connsiteX40" fmla="*/ 146050 w 927100"/>
                <a:gd name="connsiteY40" fmla="*/ 70959 h 784812"/>
                <a:gd name="connsiteX41" fmla="*/ 152400 w 927100"/>
                <a:gd name="connsiteY41" fmla="*/ 61434 h 784812"/>
                <a:gd name="connsiteX42" fmla="*/ 155575 w 927100"/>
                <a:gd name="connsiteY42" fmla="*/ 51909 h 784812"/>
                <a:gd name="connsiteX43" fmla="*/ 174625 w 927100"/>
                <a:gd name="connsiteY43" fmla="*/ 45559 h 784812"/>
                <a:gd name="connsiteX44" fmla="*/ 193675 w 927100"/>
                <a:gd name="connsiteY44" fmla="*/ 32859 h 784812"/>
                <a:gd name="connsiteX45" fmla="*/ 215900 w 927100"/>
                <a:gd name="connsiteY45" fmla="*/ 36034 h 784812"/>
                <a:gd name="connsiteX46" fmla="*/ 234950 w 927100"/>
                <a:gd name="connsiteY46" fmla="*/ 48734 h 784812"/>
                <a:gd name="connsiteX47" fmla="*/ 263525 w 927100"/>
                <a:gd name="connsiteY47" fmla="*/ 58259 h 784812"/>
                <a:gd name="connsiteX48" fmla="*/ 282575 w 927100"/>
                <a:gd name="connsiteY48" fmla="*/ 67784 h 784812"/>
                <a:gd name="connsiteX49" fmla="*/ 301625 w 927100"/>
                <a:gd name="connsiteY49" fmla="*/ 74134 h 784812"/>
                <a:gd name="connsiteX50" fmla="*/ 352425 w 927100"/>
                <a:gd name="connsiteY50" fmla="*/ 70959 h 784812"/>
                <a:gd name="connsiteX51" fmla="*/ 390525 w 927100"/>
                <a:gd name="connsiteY51" fmla="*/ 51909 h 784812"/>
                <a:gd name="connsiteX52" fmla="*/ 409575 w 927100"/>
                <a:gd name="connsiteY52" fmla="*/ 45559 h 784812"/>
                <a:gd name="connsiteX53" fmla="*/ 457200 w 927100"/>
                <a:gd name="connsiteY53" fmla="*/ 39209 h 784812"/>
                <a:gd name="connsiteX54" fmla="*/ 466725 w 927100"/>
                <a:gd name="connsiteY54" fmla="*/ 36034 h 784812"/>
                <a:gd name="connsiteX55" fmla="*/ 479425 w 927100"/>
                <a:gd name="connsiteY55" fmla="*/ 1109 h 784812"/>
                <a:gd name="connsiteX56" fmla="*/ 520700 w 927100"/>
                <a:gd name="connsiteY56" fmla="*/ 4284 h 784812"/>
                <a:gd name="connsiteX57" fmla="*/ 523875 w 927100"/>
                <a:gd name="connsiteY57" fmla="*/ 32859 h 784812"/>
                <a:gd name="connsiteX58" fmla="*/ 539750 w 927100"/>
                <a:gd name="connsiteY58" fmla="*/ 45559 h 784812"/>
                <a:gd name="connsiteX59" fmla="*/ 561975 w 927100"/>
                <a:gd name="connsiteY59" fmla="*/ 77309 h 784812"/>
                <a:gd name="connsiteX60" fmla="*/ 565150 w 927100"/>
                <a:gd name="connsiteY60" fmla="*/ 86834 h 784812"/>
                <a:gd name="connsiteX61" fmla="*/ 777875 w 927100"/>
                <a:gd name="connsiteY61" fmla="*/ 83659 h 784812"/>
                <a:gd name="connsiteX62" fmla="*/ 863600 w 927100"/>
                <a:gd name="connsiteY62" fmla="*/ 96359 h 784812"/>
                <a:gd name="connsiteX63" fmla="*/ 860425 w 927100"/>
                <a:gd name="connsiteY63" fmla="*/ 118584 h 784812"/>
                <a:gd name="connsiteX64" fmla="*/ 854075 w 927100"/>
                <a:gd name="connsiteY64" fmla="*/ 128109 h 784812"/>
                <a:gd name="connsiteX65" fmla="*/ 863600 w 927100"/>
                <a:gd name="connsiteY65" fmla="*/ 131284 h 784812"/>
                <a:gd name="connsiteX66" fmla="*/ 876300 w 927100"/>
                <a:gd name="connsiteY66" fmla="*/ 134459 h 784812"/>
                <a:gd name="connsiteX67" fmla="*/ 908050 w 927100"/>
                <a:gd name="connsiteY67" fmla="*/ 143984 h 784812"/>
                <a:gd name="connsiteX68" fmla="*/ 911225 w 927100"/>
                <a:gd name="connsiteY68" fmla="*/ 153509 h 784812"/>
                <a:gd name="connsiteX69" fmla="*/ 920750 w 927100"/>
                <a:gd name="connsiteY69" fmla="*/ 159859 h 784812"/>
                <a:gd name="connsiteX70" fmla="*/ 927100 w 927100"/>
                <a:gd name="connsiteY70" fmla="*/ 169384 h 784812"/>
                <a:gd name="connsiteX71" fmla="*/ 923925 w 927100"/>
                <a:gd name="connsiteY71" fmla="*/ 182084 h 784812"/>
                <a:gd name="connsiteX72" fmla="*/ 914400 w 927100"/>
                <a:gd name="connsiteY72" fmla="*/ 185259 h 784812"/>
                <a:gd name="connsiteX73" fmla="*/ 908050 w 927100"/>
                <a:gd name="connsiteY73" fmla="*/ 194784 h 784812"/>
                <a:gd name="connsiteX74" fmla="*/ 898525 w 927100"/>
                <a:gd name="connsiteY74" fmla="*/ 204309 h 784812"/>
                <a:gd name="connsiteX75" fmla="*/ 885825 w 927100"/>
                <a:gd name="connsiteY75" fmla="*/ 223359 h 784812"/>
                <a:gd name="connsiteX76" fmla="*/ 879475 w 927100"/>
                <a:gd name="connsiteY76" fmla="*/ 242409 h 784812"/>
                <a:gd name="connsiteX77" fmla="*/ 869950 w 927100"/>
                <a:gd name="connsiteY77" fmla="*/ 264634 h 784812"/>
                <a:gd name="connsiteX78" fmla="*/ 860425 w 927100"/>
                <a:gd name="connsiteY78" fmla="*/ 270984 h 784812"/>
                <a:gd name="connsiteX79" fmla="*/ 850900 w 927100"/>
                <a:gd name="connsiteY79" fmla="*/ 296384 h 784812"/>
                <a:gd name="connsiteX80" fmla="*/ 841375 w 927100"/>
                <a:gd name="connsiteY80" fmla="*/ 302734 h 784812"/>
                <a:gd name="connsiteX81" fmla="*/ 825500 w 927100"/>
                <a:gd name="connsiteY81" fmla="*/ 321784 h 784812"/>
                <a:gd name="connsiteX82" fmla="*/ 822325 w 927100"/>
                <a:gd name="connsiteY82" fmla="*/ 331309 h 784812"/>
                <a:gd name="connsiteX83" fmla="*/ 815975 w 927100"/>
                <a:gd name="connsiteY83" fmla="*/ 369409 h 784812"/>
                <a:gd name="connsiteX84" fmla="*/ 812800 w 927100"/>
                <a:gd name="connsiteY84" fmla="*/ 378934 h 784812"/>
                <a:gd name="connsiteX85" fmla="*/ 806450 w 927100"/>
                <a:gd name="connsiteY85" fmla="*/ 407509 h 784812"/>
                <a:gd name="connsiteX86" fmla="*/ 796925 w 927100"/>
                <a:gd name="connsiteY86" fmla="*/ 413859 h 784812"/>
                <a:gd name="connsiteX87" fmla="*/ 787400 w 927100"/>
                <a:gd name="connsiteY87" fmla="*/ 496409 h 784812"/>
                <a:gd name="connsiteX88" fmla="*/ 781050 w 927100"/>
                <a:gd name="connsiteY88" fmla="*/ 515459 h 784812"/>
                <a:gd name="connsiteX89" fmla="*/ 771525 w 927100"/>
                <a:gd name="connsiteY89" fmla="*/ 534509 h 784812"/>
                <a:gd name="connsiteX90" fmla="*/ 752475 w 927100"/>
                <a:gd name="connsiteY90" fmla="*/ 547209 h 784812"/>
                <a:gd name="connsiteX91" fmla="*/ 742950 w 927100"/>
                <a:gd name="connsiteY91" fmla="*/ 553559 h 784812"/>
                <a:gd name="connsiteX92" fmla="*/ 742950 w 927100"/>
                <a:gd name="connsiteY92" fmla="*/ 575784 h 784812"/>
                <a:gd name="connsiteX93" fmla="*/ 733425 w 927100"/>
                <a:gd name="connsiteY93" fmla="*/ 582134 h 784812"/>
                <a:gd name="connsiteX94" fmla="*/ 714375 w 927100"/>
                <a:gd name="connsiteY94" fmla="*/ 588484 h 784812"/>
                <a:gd name="connsiteX95" fmla="*/ 708025 w 927100"/>
                <a:gd name="connsiteY95" fmla="*/ 632934 h 784812"/>
                <a:gd name="connsiteX96" fmla="*/ 698500 w 927100"/>
                <a:gd name="connsiteY96" fmla="*/ 651984 h 784812"/>
                <a:gd name="connsiteX97" fmla="*/ 654050 w 927100"/>
                <a:gd name="connsiteY97" fmla="*/ 661509 h 784812"/>
                <a:gd name="connsiteX98" fmla="*/ 641350 w 927100"/>
                <a:gd name="connsiteY98" fmla="*/ 690084 h 784812"/>
                <a:gd name="connsiteX99" fmla="*/ 638175 w 927100"/>
                <a:gd name="connsiteY99" fmla="*/ 699609 h 784812"/>
                <a:gd name="connsiteX100" fmla="*/ 635000 w 927100"/>
                <a:gd name="connsiteY100" fmla="*/ 709134 h 784812"/>
                <a:gd name="connsiteX101" fmla="*/ 622300 w 927100"/>
                <a:gd name="connsiteY101" fmla="*/ 728184 h 784812"/>
                <a:gd name="connsiteX102" fmla="*/ 603250 w 927100"/>
                <a:gd name="connsiteY102" fmla="*/ 737709 h 784812"/>
                <a:gd name="connsiteX103" fmla="*/ 596900 w 927100"/>
                <a:gd name="connsiteY103" fmla="*/ 747234 h 784812"/>
                <a:gd name="connsiteX104" fmla="*/ 593725 w 927100"/>
                <a:gd name="connsiteY104" fmla="*/ 769459 h 784812"/>
                <a:gd name="connsiteX105" fmla="*/ 587375 w 927100"/>
                <a:gd name="connsiteY105" fmla="*/ 782159 h 784812"/>
                <a:gd name="connsiteX0" fmla="*/ 587375 w 927100"/>
                <a:gd name="connsiteY0" fmla="*/ 782159 h 784812"/>
                <a:gd name="connsiteX1" fmla="*/ 577850 w 927100"/>
                <a:gd name="connsiteY1" fmla="*/ 766284 h 784812"/>
                <a:gd name="connsiteX2" fmla="*/ 571500 w 927100"/>
                <a:gd name="connsiteY2" fmla="*/ 756759 h 784812"/>
                <a:gd name="connsiteX3" fmla="*/ 552450 w 927100"/>
                <a:gd name="connsiteY3" fmla="*/ 750409 h 784812"/>
                <a:gd name="connsiteX4" fmla="*/ 517525 w 927100"/>
                <a:gd name="connsiteY4" fmla="*/ 740884 h 784812"/>
                <a:gd name="connsiteX5" fmla="*/ 409575 w 927100"/>
                <a:gd name="connsiteY5" fmla="*/ 737709 h 784812"/>
                <a:gd name="connsiteX6" fmla="*/ 396875 w 927100"/>
                <a:gd name="connsiteY6" fmla="*/ 718659 h 784812"/>
                <a:gd name="connsiteX7" fmla="*/ 393700 w 927100"/>
                <a:gd name="connsiteY7" fmla="*/ 709134 h 784812"/>
                <a:gd name="connsiteX8" fmla="*/ 374650 w 927100"/>
                <a:gd name="connsiteY8" fmla="*/ 699609 h 784812"/>
                <a:gd name="connsiteX9" fmla="*/ 361950 w 927100"/>
                <a:gd name="connsiteY9" fmla="*/ 655159 h 784812"/>
                <a:gd name="connsiteX10" fmla="*/ 352425 w 927100"/>
                <a:gd name="connsiteY10" fmla="*/ 626584 h 784812"/>
                <a:gd name="connsiteX11" fmla="*/ 349250 w 927100"/>
                <a:gd name="connsiteY11" fmla="*/ 617059 h 784812"/>
                <a:gd name="connsiteX12" fmla="*/ 336550 w 927100"/>
                <a:gd name="connsiteY12" fmla="*/ 588484 h 784812"/>
                <a:gd name="connsiteX13" fmla="*/ 330200 w 927100"/>
                <a:gd name="connsiteY13" fmla="*/ 559909 h 784812"/>
                <a:gd name="connsiteX14" fmla="*/ 311150 w 927100"/>
                <a:gd name="connsiteY14" fmla="*/ 550384 h 784812"/>
                <a:gd name="connsiteX15" fmla="*/ 301625 w 927100"/>
                <a:gd name="connsiteY15" fmla="*/ 509109 h 784812"/>
                <a:gd name="connsiteX16" fmla="*/ 295275 w 927100"/>
                <a:gd name="connsiteY16" fmla="*/ 486884 h 784812"/>
                <a:gd name="connsiteX17" fmla="*/ 288925 w 927100"/>
                <a:gd name="connsiteY17" fmla="*/ 455134 h 784812"/>
                <a:gd name="connsiteX18" fmla="*/ 273050 w 927100"/>
                <a:gd name="connsiteY18" fmla="*/ 394809 h 784812"/>
                <a:gd name="connsiteX19" fmla="*/ 263525 w 927100"/>
                <a:gd name="connsiteY19" fmla="*/ 391634 h 784812"/>
                <a:gd name="connsiteX20" fmla="*/ 174625 w 927100"/>
                <a:gd name="connsiteY20" fmla="*/ 394809 h 784812"/>
                <a:gd name="connsiteX21" fmla="*/ 139700 w 927100"/>
                <a:gd name="connsiteY21" fmla="*/ 404334 h 784812"/>
                <a:gd name="connsiteX22" fmla="*/ 136525 w 927100"/>
                <a:gd name="connsiteY22" fmla="*/ 394809 h 784812"/>
                <a:gd name="connsiteX23" fmla="*/ 130175 w 927100"/>
                <a:gd name="connsiteY23" fmla="*/ 385284 h 784812"/>
                <a:gd name="connsiteX24" fmla="*/ 127000 w 927100"/>
                <a:gd name="connsiteY24" fmla="*/ 375759 h 784812"/>
                <a:gd name="connsiteX25" fmla="*/ 117475 w 927100"/>
                <a:gd name="connsiteY25" fmla="*/ 372584 h 784812"/>
                <a:gd name="connsiteX26" fmla="*/ 107950 w 927100"/>
                <a:gd name="connsiteY26" fmla="*/ 366234 h 784812"/>
                <a:gd name="connsiteX27" fmla="*/ 88900 w 927100"/>
                <a:gd name="connsiteY27" fmla="*/ 359884 h 784812"/>
                <a:gd name="connsiteX28" fmla="*/ 79375 w 927100"/>
                <a:gd name="connsiteY28" fmla="*/ 356709 h 784812"/>
                <a:gd name="connsiteX29" fmla="*/ 69850 w 927100"/>
                <a:gd name="connsiteY29" fmla="*/ 347184 h 784812"/>
                <a:gd name="connsiteX30" fmla="*/ 63500 w 927100"/>
                <a:gd name="connsiteY30" fmla="*/ 328134 h 784812"/>
                <a:gd name="connsiteX31" fmla="*/ 44450 w 927100"/>
                <a:gd name="connsiteY31" fmla="*/ 321784 h 784812"/>
                <a:gd name="connsiteX32" fmla="*/ 34925 w 927100"/>
                <a:gd name="connsiteY32" fmla="*/ 318609 h 784812"/>
                <a:gd name="connsiteX33" fmla="*/ 28575 w 927100"/>
                <a:gd name="connsiteY33" fmla="*/ 299559 h 784812"/>
                <a:gd name="connsiteX34" fmla="*/ 26194 w 927100"/>
                <a:gd name="connsiteY34" fmla="*/ 209072 h 784812"/>
                <a:gd name="connsiteX35" fmla="*/ 19050 w 927100"/>
                <a:gd name="connsiteY35" fmla="*/ 188434 h 784812"/>
                <a:gd name="connsiteX36" fmla="*/ 15875 w 927100"/>
                <a:gd name="connsiteY36" fmla="*/ 166209 h 784812"/>
                <a:gd name="connsiteX37" fmla="*/ 12700 w 927100"/>
                <a:gd name="connsiteY37" fmla="*/ 140809 h 784812"/>
                <a:gd name="connsiteX38" fmla="*/ 3175 w 927100"/>
                <a:gd name="connsiteY38" fmla="*/ 109059 h 784812"/>
                <a:gd name="connsiteX39" fmla="*/ 0 w 927100"/>
                <a:gd name="connsiteY39" fmla="*/ 90009 h 784812"/>
                <a:gd name="connsiteX40" fmla="*/ 127000 w 927100"/>
                <a:gd name="connsiteY40" fmla="*/ 77309 h 784812"/>
                <a:gd name="connsiteX41" fmla="*/ 146050 w 927100"/>
                <a:gd name="connsiteY41" fmla="*/ 70959 h 784812"/>
                <a:gd name="connsiteX42" fmla="*/ 152400 w 927100"/>
                <a:gd name="connsiteY42" fmla="*/ 61434 h 784812"/>
                <a:gd name="connsiteX43" fmla="*/ 155575 w 927100"/>
                <a:gd name="connsiteY43" fmla="*/ 51909 h 784812"/>
                <a:gd name="connsiteX44" fmla="*/ 174625 w 927100"/>
                <a:gd name="connsiteY44" fmla="*/ 45559 h 784812"/>
                <a:gd name="connsiteX45" fmla="*/ 193675 w 927100"/>
                <a:gd name="connsiteY45" fmla="*/ 32859 h 784812"/>
                <a:gd name="connsiteX46" fmla="*/ 215900 w 927100"/>
                <a:gd name="connsiteY46" fmla="*/ 36034 h 784812"/>
                <a:gd name="connsiteX47" fmla="*/ 234950 w 927100"/>
                <a:gd name="connsiteY47" fmla="*/ 48734 h 784812"/>
                <a:gd name="connsiteX48" fmla="*/ 263525 w 927100"/>
                <a:gd name="connsiteY48" fmla="*/ 58259 h 784812"/>
                <a:gd name="connsiteX49" fmla="*/ 282575 w 927100"/>
                <a:gd name="connsiteY49" fmla="*/ 67784 h 784812"/>
                <a:gd name="connsiteX50" fmla="*/ 301625 w 927100"/>
                <a:gd name="connsiteY50" fmla="*/ 74134 h 784812"/>
                <a:gd name="connsiteX51" fmla="*/ 352425 w 927100"/>
                <a:gd name="connsiteY51" fmla="*/ 70959 h 784812"/>
                <a:gd name="connsiteX52" fmla="*/ 390525 w 927100"/>
                <a:gd name="connsiteY52" fmla="*/ 51909 h 784812"/>
                <a:gd name="connsiteX53" fmla="*/ 409575 w 927100"/>
                <a:gd name="connsiteY53" fmla="*/ 45559 h 784812"/>
                <a:gd name="connsiteX54" fmla="*/ 457200 w 927100"/>
                <a:gd name="connsiteY54" fmla="*/ 39209 h 784812"/>
                <a:gd name="connsiteX55" fmla="*/ 466725 w 927100"/>
                <a:gd name="connsiteY55" fmla="*/ 36034 h 784812"/>
                <a:gd name="connsiteX56" fmla="*/ 479425 w 927100"/>
                <a:gd name="connsiteY56" fmla="*/ 1109 h 784812"/>
                <a:gd name="connsiteX57" fmla="*/ 520700 w 927100"/>
                <a:gd name="connsiteY57" fmla="*/ 4284 h 784812"/>
                <a:gd name="connsiteX58" fmla="*/ 523875 w 927100"/>
                <a:gd name="connsiteY58" fmla="*/ 32859 h 784812"/>
                <a:gd name="connsiteX59" fmla="*/ 539750 w 927100"/>
                <a:gd name="connsiteY59" fmla="*/ 45559 h 784812"/>
                <a:gd name="connsiteX60" fmla="*/ 561975 w 927100"/>
                <a:gd name="connsiteY60" fmla="*/ 77309 h 784812"/>
                <a:gd name="connsiteX61" fmla="*/ 565150 w 927100"/>
                <a:gd name="connsiteY61" fmla="*/ 86834 h 784812"/>
                <a:gd name="connsiteX62" fmla="*/ 777875 w 927100"/>
                <a:gd name="connsiteY62" fmla="*/ 83659 h 784812"/>
                <a:gd name="connsiteX63" fmla="*/ 863600 w 927100"/>
                <a:gd name="connsiteY63" fmla="*/ 96359 h 784812"/>
                <a:gd name="connsiteX64" fmla="*/ 860425 w 927100"/>
                <a:gd name="connsiteY64" fmla="*/ 118584 h 784812"/>
                <a:gd name="connsiteX65" fmla="*/ 854075 w 927100"/>
                <a:gd name="connsiteY65" fmla="*/ 128109 h 784812"/>
                <a:gd name="connsiteX66" fmla="*/ 863600 w 927100"/>
                <a:gd name="connsiteY66" fmla="*/ 131284 h 784812"/>
                <a:gd name="connsiteX67" fmla="*/ 876300 w 927100"/>
                <a:gd name="connsiteY67" fmla="*/ 134459 h 784812"/>
                <a:gd name="connsiteX68" fmla="*/ 908050 w 927100"/>
                <a:gd name="connsiteY68" fmla="*/ 143984 h 784812"/>
                <a:gd name="connsiteX69" fmla="*/ 911225 w 927100"/>
                <a:gd name="connsiteY69" fmla="*/ 153509 h 784812"/>
                <a:gd name="connsiteX70" fmla="*/ 920750 w 927100"/>
                <a:gd name="connsiteY70" fmla="*/ 159859 h 784812"/>
                <a:gd name="connsiteX71" fmla="*/ 927100 w 927100"/>
                <a:gd name="connsiteY71" fmla="*/ 169384 h 784812"/>
                <a:gd name="connsiteX72" fmla="*/ 923925 w 927100"/>
                <a:gd name="connsiteY72" fmla="*/ 182084 h 784812"/>
                <a:gd name="connsiteX73" fmla="*/ 914400 w 927100"/>
                <a:gd name="connsiteY73" fmla="*/ 185259 h 784812"/>
                <a:gd name="connsiteX74" fmla="*/ 908050 w 927100"/>
                <a:gd name="connsiteY74" fmla="*/ 194784 h 784812"/>
                <a:gd name="connsiteX75" fmla="*/ 898525 w 927100"/>
                <a:gd name="connsiteY75" fmla="*/ 204309 h 784812"/>
                <a:gd name="connsiteX76" fmla="*/ 885825 w 927100"/>
                <a:gd name="connsiteY76" fmla="*/ 223359 h 784812"/>
                <a:gd name="connsiteX77" fmla="*/ 879475 w 927100"/>
                <a:gd name="connsiteY77" fmla="*/ 242409 h 784812"/>
                <a:gd name="connsiteX78" fmla="*/ 869950 w 927100"/>
                <a:gd name="connsiteY78" fmla="*/ 264634 h 784812"/>
                <a:gd name="connsiteX79" fmla="*/ 860425 w 927100"/>
                <a:gd name="connsiteY79" fmla="*/ 270984 h 784812"/>
                <a:gd name="connsiteX80" fmla="*/ 850900 w 927100"/>
                <a:gd name="connsiteY80" fmla="*/ 296384 h 784812"/>
                <a:gd name="connsiteX81" fmla="*/ 841375 w 927100"/>
                <a:gd name="connsiteY81" fmla="*/ 302734 h 784812"/>
                <a:gd name="connsiteX82" fmla="*/ 825500 w 927100"/>
                <a:gd name="connsiteY82" fmla="*/ 321784 h 784812"/>
                <a:gd name="connsiteX83" fmla="*/ 822325 w 927100"/>
                <a:gd name="connsiteY83" fmla="*/ 331309 h 784812"/>
                <a:gd name="connsiteX84" fmla="*/ 815975 w 927100"/>
                <a:gd name="connsiteY84" fmla="*/ 369409 h 784812"/>
                <a:gd name="connsiteX85" fmla="*/ 812800 w 927100"/>
                <a:gd name="connsiteY85" fmla="*/ 378934 h 784812"/>
                <a:gd name="connsiteX86" fmla="*/ 806450 w 927100"/>
                <a:gd name="connsiteY86" fmla="*/ 407509 h 784812"/>
                <a:gd name="connsiteX87" fmla="*/ 796925 w 927100"/>
                <a:gd name="connsiteY87" fmla="*/ 413859 h 784812"/>
                <a:gd name="connsiteX88" fmla="*/ 787400 w 927100"/>
                <a:gd name="connsiteY88" fmla="*/ 496409 h 784812"/>
                <a:gd name="connsiteX89" fmla="*/ 781050 w 927100"/>
                <a:gd name="connsiteY89" fmla="*/ 515459 h 784812"/>
                <a:gd name="connsiteX90" fmla="*/ 771525 w 927100"/>
                <a:gd name="connsiteY90" fmla="*/ 534509 h 784812"/>
                <a:gd name="connsiteX91" fmla="*/ 752475 w 927100"/>
                <a:gd name="connsiteY91" fmla="*/ 547209 h 784812"/>
                <a:gd name="connsiteX92" fmla="*/ 742950 w 927100"/>
                <a:gd name="connsiteY92" fmla="*/ 553559 h 784812"/>
                <a:gd name="connsiteX93" fmla="*/ 742950 w 927100"/>
                <a:gd name="connsiteY93" fmla="*/ 575784 h 784812"/>
                <a:gd name="connsiteX94" fmla="*/ 733425 w 927100"/>
                <a:gd name="connsiteY94" fmla="*/ 582134 h 784812"/>
                <a:gd name="connsiteX95" fmla="*/ 714375 w 927100"/>
                <a:gd name="connsiteY95" fmla="*/ 588484 h 784812"/>
                <a:gd name="connsiteX96" fmla="*/ 708025 w 927100"/>
                <a:gd name="connsiteY96" fmla="*/ 632934 h 784812"/>
                <a:gd name="connsiteX97" fmla="*/ 698500 w 927100"/>
                <a:gd name="connsiteY97" fmla="*/ 651984 h 784812"/>
                <a:gd name="connsiteX98" fmla="*/ 654050 w 927100"/>
                <a:gd name="connsiteY98" fmla="*/ 661509 h 784812"/>
                <a:gd name="connsiteX99" fmla="*/ 641350 w 927100"/>
                <a:gd name="connsiteY99" fmla="*/ 690084 h 784812"/>
                <a:gd name="connsiteX100" fmla="*/ 638175 w 927100"/>
                <a:gd name="connsiteY100" fmla="*/ 699609 h 784812"/>
                <a:gd name="connsiteX101" fmla="*/ 635000 w 927100"/>
                <a:gd name="connsiteY101" fmla="*/ 709134 h 784812"/>
                <a:gd name="connsiteX102" fmla="*/ 622300 w 927100"/>
                <a:gd name="connsiteY102" fmla="*/ 728184 h 784812"/>
                <a:gd name="connsiteX103" fmla="*/ 603250 w 927100"/>
                <a:gd name="connsiteY103" fmla="*/ 737709 h 784812"/>
                <a:gd name="connsiteX104" fmla="*/ 596900 w 927100"/>
                <a:gd name="connsiteY104" fmla="*/ 747234 h 784812"/>
                <a:gd name="connsiteX105" fmla="*/ 593725 w 927100"/>
                <a:gd name="connsiteY105" fmla="*/ 769459 h 784812"/>
                <a:gd name="connsiteX106" fmla="*/ 587375 w 927100"/>
                <a:gd name="connsiteY106" fmla="*/ 782159 h 7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927100" h="784812">
                  <a:moveTo>
                    <a:pt x="587375" y="782159"/>
                  </a:moveTo>
                  <a:cubicBezTo>
                    <a:pt x="584729" y="781630"/>
                    <a:pt x="581121" y="771517"/>
                    <a:pt x="577850" y="766284"/>
                  </a:cubicBezTo>
                  <a:cubicBezTo>
                    <a:pt x="575828" y="763048"/>
                    <a:pt x="574736" y="758781"/>
                    <a:pt x="571500" y="756759"/>
                  </a:cubicBezTo>
                  <a:cubicBezTo>
                    <a:pt x="565824" y="753211"/>
                    <a:pt x="558800" y="752526"/>
                    <a:pt x="552450" y="750409"/>
                  </a:cubicBezTo>
                  <a:cubicBezTo>
                    <a:pt x="541906" y="746894"/>
                    <a:pt x="528688" y="741456"/>
                    <a:pt x="517525" y="740884"/>
                  </a:cubicBezTo>
                  <a:cubicBezTo>
                    <a:pt x="481573" y="739040"/>
                    <a:pt x="445558" y="738767"/>
                    <a:pt x="409575" y="737709"/>
                  </a:cubicBezTo>
                  <a:cubicBezTo>
                    <a:pt x="405342" y="731359"/>
                    <a:pt x="399288" y="725899"/>
                    <a:pt x="396875" y="718659"/>
                  </a:cubicBezTo>
                  <a:cubicBezTo>
                    <a:pt x="395817" y="715484"/>
                    <a:pt x="395791" y="711747"/>
                    <a:pt x="393700" y="709134"/>
                  </a:cubicBezTo>
                  <a:cubicBezTo>
                    <a:pt x="389224" y="703539"/>
                    <a:pt x="380925" y="701701"/>
                    <a:pt x="374650" y="699609"/>
                  </a:cubicBezTo>
                  <a:cubicBezTo>
                    <a:pt x="355287" y="680246"/>
                    <a:pt x="369625" y="698649"/>
                    <a:pt x="361950" y="655159"/>
                  </a:cubicBezTo>
                  <a:lnTo>
                    <a:pt x="352425" y="626584"/>
                  </a:lnTo>
                  <a:cubicBezTo>
                    <a:pt x="351367" y="623409"/>
                    <a:pt x="351106" y="619844"/>
                    <a:pt x="349250" y="617059"/>
                  </a:cubicBezTo>
                  <a:cubicBezTo>
                    <a:pt x="342059" y="606273"/>
                    <a:pt x="339069" y="603597"/>
                    <a:pt x="336550" y="588484"/>
                  </a:cubicBezTo>
                  <a:cubicBezTo>
                    <a:pt x="336518" y="588289"/>
                    <a:pt x="333491" y="564023"/>
                    <a:pt x="330200" y="559909"/>
                  </a:cubicBezTo>
                  <a:cubicBezTo>
                    <a:pt x="325724" y="554314"/>
                    <a:pt x="317425" y="552476"/>
                    <a:pt x="311150" y="550384"/>
                  </a:cubicBezTo>
                  <a:cubicBezTo>
                    <a:pt x="298205" y="530966"/>
                    <a:pt x="307119" y="547564"/>
                    <a:pt x="301625" y="509109"/>
                  </a:cubicBezTo>
                  <a:cubicBezTo>
                    <a:pt x="300207" y="499183"/>
                    <a:pt x="297860" y="495931"/>
                    <a:pt x="295275" y="486884"/>
                  </a:cubicBezTo>
                  <a:cubicBezTo>
                    <a:pt x="291486" y="473622"/>
                    <a:pt x="291420" y="470103"/>
                    <a:pt x="288925" y="455134"/>
                  </a:cubicBezTo>
                  <a:cubicBezTo>
                    <a:pt x="285233" y="388675"/>
                    <a:pt x="304323" y="403744"/>
                    <a:pt x="273050" y="394809"/>
                  </a:cubicBezTo>
                  <a:cubicBezTo>
                    <a:pt x="269832" y="393890"/>
                    <a:pt x="266700" y="392692"/>
                    <a:pt x="263525" y="391634"/>
                  </a:cubicBezTo>
                  <a:cubicBezTo>
                    <a:pt x="233892" y="392692"/>
                    <a:pt x="195262" y="392692"/>
                    <a:pt x="174625" y="394809"/>
                  </a:cubicBezTo>
                  <a:cubicBezTo>
                    <a:pt x="153988" y="396926"/>
                    <a:pt x="146050" y="404334"/>
                    <a:pt x="139700" y="404334"/>
                  </a:cubicBezTo>
                  <a:cubicBezTo>
                    <a:pt x="133350" y="404334"/>
                    <a:pt x="138381" y="397594"/>
                    <a:pt x="136525" y="394809"/>
                  </a:cubicBezTo>
                  <a:cubicBezTo>
                    <a:pt x="134408" y="391634"/>
                    <a:pt x="131882" y="388697"/>
                    <a:pt x="130175" y="385284"/>
                  </a:cubicBezTo>
                  <a:cubicBezTo>
                    <a:pt x="128678" y="382291"/>
                    <a:pt x="129367" y="378126"/>
                    <a:pt x="127000" y="375759"/>
                  </a:cubicBezTo>
                  <a:cubicBezTo>
                    <a:pt x="124633" y="373392"/>
                    <a:pt x="120468" y="374081"/>
                    <a:pt x="117475" y="372584"/>
                  </a:cubicBezTo>
                  <a:cubicBezTo>
                    <a:pt x="114062" y="370877"/>
                    <a:pt x="111437" y="367784"/>
                    <a:pt x="107950" y="366234"/>
                  </a:cubicBezTo>
                  <a:cubicBezTo>
                    <a:pt x="101833" y="363516"/>
                    <a:pt x="95250" y="362001"/>
                    <a:pt x="88900" y="359884"/>
                  </a:cubicBezTo>
                  <a:lnTo>
                    <a:pt x="79375" y="356709"/>
                  </a:lnTo>
                  <a:cubicBezTo>
                    <a:pt x="76200" y="353534"/>
                    <a:pt x="72031" y="351109"/>
                    <a:pt x="69850" y="347184"/>
                  </a:cubicBezTo>
                  <a:cubicBezTo>
                    <a:pt x="66599" y="341333"/>
                    <a:pt x="69850" y="330251"/>
                    <a:pt x="63500" y="328134"/>
                  </a:cubicBezTo>
                  <a:lnTo>
                    <a:pt x="44450" y="321784"/>
                  </a:lnTo>
                  <a:lnTo>
                    <a:pt x="34925" y="318609"/>
                  </a:lnTo>
                  <a:cubicBezTo>
                    <a:pt x="32808" y="312259"/>
                    <a:pt x="30030" y="317815"/>
                    <a:pt x="28575" y="299559"/>
                  </a:cubicBezTo>
                  <a:cubicBezTo>
                    <a:pt x="27120" y="281303"/>
                    <a:pt x="27781" y="227593"/>
                    <a:pt x="26194" y="209072"/>
                  </a:cubicBezTo>
                  <a:cubicBezTo>
                    <a:pt x="24607" y="190551"/>
                    <a:pt x="21563" y="195578"/>
                    <a:pt x="19050" y="188434"/>
                  </a:cubicBezTo>
                  <a:cubicBezTo>
                    <a:pt x="17992" y="181026"/>
                    <a:pt x="16864" y="173627"/>
                    <a:pt x="15875" y="166209"/>
                  </a:cubicBezTo>
                  <a:cubicBezTo>
                    <a:pt x="14747" y="157751"/>
                    <a:pt x="14103" y="149225"/>
                    <a:pt x="12700" y="140809"/>
                  </a:cubicBezTo>
                  <a:cubicBezTo>
                    <a:pt x="11101" y="131212"/>
                    <a:pt x="5292" y="117526"/>
                    <a:pt x="3175" y="109059"/>
                  </a:cubicBezTo>
                  <a:cubicBezTo>
                    <a:pt x="1058" y="100592"/>
                    <a:pt x="1856" y="92794"/>
                    <a:pt x="0" y="90009"/>
                  </a:cubicBezTo>
                  <a:lnTo>
                    <a:pt x="127000" y="77309"/>
                  </a:lnTo>
                  <a:cubicBezTo>
                    <a:pt x="151342" y="74134"/>
                    <a:pt x="146050" y="70959"/>
                    <a:pt x="146050" y="70959"/>
                  </a:cubicBezTo>
                  <a:cubicBezTo>
                    <a:pt x="148167" y="67784"/>
                    <a:pt x="150693" y="64847"/>
                    <a:pt x="152400" y="61434"/>
                  </a:cubicBezTo>
                  <a:cubicBezTo>
                    <a:pt x="153897" y="58441"/>
                    <a:pt x="152852" y="53854"/>
                    <a:pt x="155575" y="51909"/>
                  </a:cubicBezTo>
                  <a:cubicBezTo>
                    <a:pt x="161022" y="48018"/>
                    <a:pt x="169056" y="49272"/>
                    <a:pt x="174625" y="45559"/>
                  </a:cubicBezTo>
                  <a:lnTo>
                    <a:pt x="193675" y="32859"/>
                  </a:lnTo>
                  <a:cubicBezTo>
                    <a:pt x="201083" y="33917"/>
                    <a:pt x="208915" y="33348"/>
                    <a:pt x="215900" y="36034"/>
                  </a:cubicBezTo>
                  <a:cubicBezTo>
                    <a:pt x="223023" y="38774"/>
                    <a:pt x="227710" y="46321"/>
                    <a:pt x="234950" y="48734"/>
                  </a:cubicBezTo>
                  <a:lnTo>
                    <a:pt x="263525" y="58259"/>
                  </a:lnTo>
                  <a:cubicBezTo>
                    <a:pt x="298263" y="69838"/>
                    <a:pt x="245646" y="51371"/>
                    <a:pt x="282575" y="67784"/>
                  </a:cubicBezTo>
                  <a:cubicBezTo>
                    <a:pt x="288692" y="70502"/>
                    <a:pt x="301625" y="74134"/>
                    <a:pt x="301625" y="74134"/>
                  </a:cubicBezTo>
                  <a:cubicBezTo>
                    <a:pt x="318558" y="73076"/>
                    <a:pt x="335614" y="73251"/>
                    <a:pt x="352425" y="70959"/>
                  </a:cubicBezTo>
                  <a:cubicBezTo>
                    <a:pt x="388966" y="65976"/>
                    <a:pt x="354218" y="64011"/>
                    <a:pt x="390525" y="51909"/>
                  </a:cubicBezTo>
                  <a:cubicBezTo>
                    <a:pt x="396875" y="49792"/>
                    <a:pt x="402973" y="46659"/>
                    <a:pt x="409575" y="45559"/>
                  </a:cubicBezTo>
                  <a:cubicBezTo>
                    <a:pt x="438078" y="40808"/>
                    <a:pt x="422227" y="43095"/>
                    <a:pt x="457200" y="39209"/>
                  </a:cubicBezTo>
                  <a:cubicBezTo>
                    <a:pt x="460375" y="38151"/>
                    <a:pt x="463732" y="37531"/>
                    <a:pt x="466725" y="36034"/>
                  </a:cubicBezTo>
                  <a:cubicBezTo>
                    <a:pt x="483881" y="27456"/>
                    <a:pt x="476690" y="25721"/>
                    <a:pt x="479425" y="1109"/>
                  </a:cubicBezTo>
                  <a:cubicBezTo>
                    <a:pt x="493183" y="2167"/>
                    <a:pt x="509471" y="-3736"/>
                    <a:pt x="520700" y="4284"/>
                  </a:cubicBezTo>
                  <a:cubicBezTo>
                    <a:pt x="528499" y="9854"/>
                    <a:pt x="521551" y="23562"/>
                    <a:pt x="523875" y="32859"/>
                  </a:cubicBezTo>
                  <a:cubicBezTo>
                    <a:pt x="526486" y="43304"/>
                    <a:pt x="531512" y="42813"/>
                    <a:pt x="539750" y="45559"/>
                  </a:cubicBezTo>
                  <a:cubicBezTo>
                    <a:pt x="555385" y="69012"/>
                    <a:pt x="547871" y="58504"/>
                    <a:pt x="561975" y="77309"/>
                  </a:cubicBezTo>
                  <a:cubicBezTo>
                    <a:pt x="563033" y="80484"/>
                    <a:pt x="529167" y="85776"/>
                    <a:pt x="565150" y="86834"/>
                  </a:cubicBezTo>
                  <a:cubicBezTo>
                    <a:pt x="601133" y="87892"/>
                    <a:pt x="728133" y="82072"/>
                    <a:pt x="777875" y="83659"/>
                  </a:cubicBezTo>
                  <a:cubicBezTo>
                    <a:pt x="827617" y="85247"/>
                    <a:pt x="854075" y="78897"/>
                    <a:pt x="863600" y="96359"/>
                  </a:cubicBezTo>
                  <a:cubicBezTo>
                    <a:pt x="862542" y="103767"/>
                    <a:pt x="862575" y="111416"/>
                    <a:pt x="860425" y="118584"/>
                  </a:cubicBezTo>
                  <a:cubicBezTo>
                    <a:pt x="859329" y="122239"/>
                    <a:pt x="853150" y="124407"/>
                    <a:pt x="854075" y="128109"/>
                  </a:cubicBezTo>
                  <a:cubicBezTo>
                    <a:pt x="854887" y="131356"/>
                    <a:pt x="860382" y="130365"/>
                    <a:pt x="863600" y="131284"/>
                  </a:cubicBezTo>
                  <a:cubicBezTo>
                    <a:pt x="867796" y="132483"/>
                    <a:pt x="872120" y="133205"/>
                    <a:pt x="876300" y="134459"/>
                  </a:cubicBezTo>
                  <a:cubicBezTo>
                    <a:pt x="914949" y="146054"/>
                    <a:pt x="878778" y="136666"/>
                    <a:pt x="908050" y="143984"/>
                  </a:cubicBezTo>
                  <a:cubicBezTo>
                    <a:pt x="909108" y="147159"/>
                    <a:pt x="909134" y="150896"/>
                    <a:pt x="911225" y="153509"/>
                  </a:cubicBezTo>
                  <a:cubicBezTo>
                    <a:pt x="913609" y="156489"/>
                    <a:pt x="918052" y="157161"/>
                    <a:pt x="920750" y="159859"/>
                  </a:cubicBezTo>
                  <a:cubicBezTo>
                    <a:pt x="923448" y="162557"/>
                    <a:pt x="924983" y="166209"/>
                    <a:pt x="927100" y="169384"/>
                  </a:cubicBezTo>
                  <a:cubicBezTo>
                    <a:pt x="926042" y="173617"/>
                    <a:pt x="926651" y="178677"/>
                    <a:pt x="923925" y="182084"/>
                  </a:cubicBezTo>
                  <a:cubicBezTo>
                    <a:pt x="921834" y="184697"/>
                    <a:pt x="917013" y="183168"/>
                    <a:pt x="914400" y="185259"/>
                  </a:cubicBezTo>
                  <a:cubicBezTo>
                    <a:pt x="911420" y="187643"/>
                    <a:pt x="910493" y="191853"/>
                    <a:pt x="908050" y="194784"/>
                  </a:cubicBezTo>
                  <a:cubicBezTo>
                    <a:pt x="905175" y="198233"/>
                    <a:pt x="901282" y="200765"/>
                    <a:pt x="898525" y="204309"/>
                  </a:cubicBezTo>
                  <a:cubicBezTo>
                    <a:pt x="893840" y="210333"/>
                    <a:pt x="888238" y="216119"/>
                    <a:pt x="885825" y="223359"/>
                  </a:cubicBezTo>
                  <a:cubicBezTo>
                    <a:pt x="883708" y="229709"/>
                    <a:pt x="881098" y="235915"/>
                    <a:pt x="879475" y="242409"/>
                  </a:cubicBezTo>
                  <a:cubicBezTo>
                    <a:pt x="877046" y="252125"/>
                    <a:pt x="877259" y="257325"/>
                    <a:pt x="869950" y="264634"/>
                  </a:cubicBezTo>
                  <a:cubicBezTo>
                    <a:pt x="867252" y="267332"/>
                    <a:pt x="863600" y="268867"/>
                    <a:pt x="860425" y="270984"/>
                  </a:cubicBezTo>
                  <a:cubicBezTo>
                    <a:pt x="858153" y="282342"/>
                    <a:pt x="859075" y="288209"/>
                    <a:pt x="850900" y="296384"/>
                  </a:cubicBezTo>
                  <a:cubicBezTo>
                    <a:pt x="848202" y="299082"/>
                    <a:pt x="844306" y="300291"/>
                    <a:pt x="841375" y="302734"/>
                  </a:cubicBezTo>
                  <a:cubicBezTo>
                    <a:pt x="835356" y="307750"/>
                    <a:pt x="829068" y="314648"/>
                    <a:pt x="825500" y="321784"/>
                  </a:cubicBezTo>
                  <a:cubicBezTo>
                    <a:pt x="824003" y="324777"/>
                    <a:pt x="823383" y="328134"/>
                    <a:pt x="822325" y="331309"/>
                  </a:cubicBezTo>
                  <a:cubicBezTo>
                    <a:pt x="820533" y="343854"/>
                    <a:pt x="819070" y="357029"/>
                    <a:pt x="815975" y="369409"/>
                  </a:cubicBezTo>
                  <a:cubicBezTo>
                    <a:pt x="815163" y="372656"/>
                    <a:pt x="813526" y="375667"/>
                    <a:pt x="812800" y="378934"/>
                  </a:cubicBezTo>
                  <a:cubicBezTo>
                    <a:pt x="812753" y="379148"/>
                    <a:pt x="809749" y="403386"/>
                    <a:pt x="806450" y="407509"/>
                  </a:cubicBezTo>
                  <a:cubicBezTo>
                    <a:pt x="804066" y="410489"/>
                    <a:pt x="800100" y="411742"/>
                    <a:pt x="796925" y="413859"/>
                  </a:cubicBezTo>
                  <a:cubicBezTo>
                    <a:pt x="781656" y="459665"/>
                    <a:pt x="797928" y="405168"/>
                    <a:pt x="787400" y="496409"/>
                  </a:cubicBezTo>
                  <a:cubicBezTo>
                    <a:pt x="786633" y="503058"/>
                    <a:pt x="783167" y="509109"/>
                    <a:pt x="781050" y="515459"/>
                  </a:cubicBezTo>
                  <a:cubicBezTo>
                    <a:pt x="778785" y="522253"/>
                    <a:pt x="777318" y="529440"/>
                    <a:pt x="771525" y="534509"/>
                  </a:cubicBezTo>
                  <a:cubicBezTo>
                    <a:pt x="765782" y="539535"/>
                    <a:pt x="758825" y="542976"/>
                    <a:pt x="752475" y="547209"/>
                  </a:cubicBezTo>
                  <a:lnTo>
                    <a:pt x="742950" y="553559"/>
                  </a:lnTo>
                  <a:cubicBezTo>
                    <a:pt x="744957" y="561587"/>
                    <a:pt x="749023" y="568193"/>
                    <a:pt x="742950" y="575784"/>
                  </a:cubicBezTo>
                  <a:cubicBezTo>
                    <a:pt x="740566" y="578764"/>
                    <a:pt x="736912" y="580584"/>
                    <a:pt x="733425" y="582134"/>
                  </a:cubicBezTo>
                  <a:cubicBezTo>
                    <a:pt x="727308" y="584852"/>
                    <a:pt x="714375" y="588484"/>
                    <a:pt x="714375" y="588484"/>
                  </a:cubicBezTo>
                  <a:cubicBezTo>
                    <a:pt x="706508" y="612086"/>
                    <a:pt x="714981" y="584242"/>
                    <a:pt x="708025" y="632934"/>
                  </a:cubicBezTo>
                  <a:cubicBezTo>
                    <a:pt x="707381" y="637445"/>
                    <a:pt x="702445" y="649518"/>
                    <a:pt x="698500" y="651984"/>
                  </a:cubicBezTo>
                  <a:cubicBezTo>
                    <a:pt x="687190" y="659053"/>
                    <a:pt x="665907" y="660027"/>
                    <a:pt x="654050" y="661509"/>
                  </a:cubicBezTo>
                  <a:cubicBezTo>
                    <a:pt x="643987" y="676603"/>
                    <a:pt x="648907" y="667414"/>
                    <a:pt x="641350" y="690084"/>
                  </a:cubicBezTo>
                  <a:lnTo>
                    <a:pt x="638175" y="699609"/>
                  </a:lnTo>
                  <a:cubicBezTo>
                    <a:pt x="637117" y="702784"/>
                    <a:pt x="636856" y="706349"/>
                    <a:pt x="635000" y="709134"/>
                  </a:cubicBezTo>
                  <a:cubicBezTo>
                    <a:pt x="630767" y="715484"/>
                    <a:pt x="628650" y="723951"/>
                    <a:pt x="622300" y="728184"/>
                  </a:cubicBezTo>
                  <a:cubicBezTo>
                    <a:pt x="609990" y="736390"/>
                    <a:pt x="616395" y="733327"/>
                    <a:pt x="603250" y="737709"/>
                  </a:cubicBezTo>
                  <a:cubicBezTo>
                    <a:pt x="601133" y="740884"/>
                    <a:pt x="597996" y="743579"/>
                    <a:pt x="596900" y="747234"/>
                  </a:cubicBezTo>
                  <a:cubicBezTo>
                    <a:pt x="594750" y="754402"/>
                    <a:pt x="596764" y="762620"/>
                    <a:pt x="593725" y="769459"/>
                  </a:cubicBezTo>
                  <a:cubicBezTo>
                    <a:pt x="583319" y="792872"/>
                    <a:pt x="590021" y="782688"/>
                    <a:pt x="587375" y="78215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1" name="Forma livre 490"/>
            <p:cNvSpPr/>
            <p:nvPr/>
          </p:nvSpPr>
          <p:spPr>
            <a:xfrm>
              <a:off x="7404330" y="3512255"/>
              <a:ext cx="669198" cy="635691"/>
            </a:xfrm>
            <a:custGeom>
              <a:avLst/>
              <a:gdLst>
                <a:gd name="connsiteX0" fmla="*/ 123825 w 1016074"/>
                <a:gd name="connsiteY0" fmla="*/ 234950 h 965200"/>
                <a:gd name="connsiteX1" fmla="*/ 111125 w 1016074"/>
                <a:gd name="connsiteY1" fmla="*/ 250825 h 965200"/>
                <a:gd name="connsiteX2" fmla="*/ 88900 w 1016074"/>
                <a:gd name="connsiteY2" fmla="*/ 276225 h 965200"/>
                <a:gd name="connsiteX3" fmla="*/ 82550 w 1016074"/>
                <a:gd name="connsiteY3" fmla="*/ 295275 h 965200"/>
                <a:gd name="connsiteX4" fmla="*/ 79375 w 1016074"/>
                <a:gd name="connsiteY4" fmla="*/ 304800 h 965200"/>
                <a:gd name="connsiteX5" fmla="*/ 66675 w 1016074"/>
                <a:gd name="connsiteY5" fmla="*/ 323850 h 965200"/>
                <a:gd name="connsiteX6" fmla="*/ 60325 w 1016074"/>
                <a:gd name="connsiteY6" fmla="*/ 342900 h 965200"/>
                <a:gd name="connsiteX7" fmla="*/ 53975 w 1016074"/>
                <a:gd name="connsiteY7" fmla="*/ 365125 h 965200"/>
                <a:gd name="connsiteX8" fmla="*/ 47625 w 1016074"/>
                <a:gd name="connsiteY8" fmla="*/ 374650 h 965200"/>
                <a:gd name="connsiteX9" fmla="*/ 28575 w 1016074"/>
                <a:gd name="connsiteY9" fmla="*/ 390525 h 965200"/>
                <a:gd name="connsiteX10" fmla="*/ 19050 w 1016074"/>
                <a:gd name="connsiteY10" fmla="*/ 393700 h 965200"/>
                <a:gd name="connsiteX11" fmla="*/ 12700 w 1016074"/>
                <a:gd name="connsiteY11" fmla="*/ 403225 h 965200"/>
                <a:gd name="connsiteX12" fmla="*/ 3175 w 1016074"/>
                <a:gd name="connsiteY12" fmla="*/ 409575 h 965200"/>
                <a:gd name="connsiteX13" fmla="*/ 0 w 1016074"/>
                <a:gd name="connsiteY13" fmla="*/ 419100 h 965200"/>
                <a:gd name="connsiteX14" fmla="*/ 3175 w 1016074"/>
                <a:gd name="connsiteY14" fmla="*/ 457200 h 965200"/>
                <a:gd name="connsiteX15" fmla="*/ 12700 w 1016074"/>
                <a:gd name="connsiteY15" fmla="*/ 463550 h 965200"/>
                <a:gd name="connsiteX16" fmla="*/ 31750 w 1016074"/>
                <a:gd name="connsiteY16" fmla="*/ 469900 h 965200"/>
                <a:gd name="connsiteX17" fmla="*/ 41275 w 1016074"/>
                <a:gd name="connsiteY17" fmla="*/ 473075 h 965200"/>
                <a:gd name="connsiteX18" fmla="*/ 60325 w 1016074"/>
                <a:gd name="connsiteY18" fmla="*/ 482600 h 965200"/>
                <a:gd name="connsiteX19" fmla="*/ 69850 w 1016074"/>
                <a:gd name="connsiteY19" fmla="*/ 511175 h 965200"/>
                <a:gd name="connsiteX20" fmla="*/ 73025 w 1016074"/>
                <a:gd name="connsiteY20" fmla="*/ 520700 h 965200"/>
                <a:gd name="connsiteX21" fmla="*/ 76200 w 1016074"/>
                <a:gd name="connsiteY21" fmla="*/ 530225 h 965200"/>
                <a:gd name="connsiteX22" fmla="*/ 82550 w 1016074"/>
                <a:gd name="connsiteY22" fmla="*/ 558800 h 965200"/>
                <a:gd name="connsiteX23" fmla="*/ 88900 w 1016074"/>
                <a:gd name="connsiteY23" fmla="*/ 568325 h 965200"/>
                <a:gd name="connsiteX24" fmla="*/ 98425 w 1016074"/>
                <a:gd name="connsiteY24" fmla="*/ 577850 h 965200"/>
                <a:gd name="connsiteX25" fmla="*/ 107950 w 1016074"/>
                <a:gd name="connsiteY25" fmla="*/ 669925 h 965200"/>
                <a:gd name="connsiteX26" fmla="*/ 111125 w 1016074"/>
                <a:gd name="connsiteY26" fmla="*/ 679450 h 965200"/>
                <a:gd name="connsiteX27" fmla="*/ 130175 w 1016074"/>
                <a:gd name="connsiteY27" fmla="*/ 692150 h 965200"/>
                <a:gd name="connsiteX28" fmla="*/ 133350 w 1016074"/>
                <a:gd name="connsiteY28" fmla="*/ 701675 h 965200"/>
                <a:gd name="connsiteX29" fmla="*/ 130175 w 1016074"/>
                <a:gd name="connsiteY29" fmla="*/ 739775 h 965200"/>
                <a:gd name="connsiteX30" fmla="*/ 123825 w 1016074"/>
                <a:gd name="connsiteY30" fmla="*/ 749300 h 965200"/>
                <a:gd name="connsiteX31" fmla="*/ 101600 w 1016074"/>
                <a:gd name="connsiteY31" fmla="*/ 781050 h 965200"/>
                <a:gd name="connsiteX32" fmla="*/ 92075 w 1016074"/>
                <a:gd name="connsiteY32" fmla="*/ 800100 h 965200"/>
                <a:gd name="connsiteX33" fmla="*/ 85725 w 1016074"/>
                <a:gd name="connsiteY33" fmla="*/ 819150 h 965200"/>
                <a:gd name="connsiteX34" fmla="*/ 82550 w 1016074"/>
                <a:gd name="connsiteY34" fmla="*/ 847725 h 965200"/>
                <a:gd name="connsiteX35" fmla="*/ 79375 w 1016074"/>
                <a:gd name="connsiteY35" fmla="*/ 857250 h 965200"/>
                <a:gd name="connsiteX36" fmla="*/ 60325 w 1016074"/>
                <a:gd name="connsiteY36" fmla="*/ 876300 h 965200"/>
                <a:gd name="connsiteX37" fmla="*/ 50800 w 1016074"/>
                <a:gd name="connsiteY37" fmla="*/ 904875 h 965200"/>
                <a:gd name="connsiteX38" fmla="*/ 41275 w 1016074"/>
                <a:gd name="connsiteY38" fmla="*/ 923925 h 965200"/>
                <a:gd name="connsiteX39" fmla="*/ 31750 w 1016074"/>
                <a:gd name="connsiteY39" fmla="*/ 930275 h 965200"/>
                <a:gd name="connsiteX40" fmla="*/ 28575 w 1016074"/>
                <a:gd name="connsiteY40" fmla="*/ 965200 h 965200"/>
                <a:gd name="connsiteX41" fmla="*/ 79375 w 1016074"/>
                <a:gd name="connsiteY41" fmla="*/ 962025 h 965200"/>
                <a:gd name="connsiteX42" fmla="*/ 88900 w 1016074"/>
                <a:gd name="connsiteY42" fmla="*/ 952500 h 965200"/>
                <a:gd name="connsiteX43" fmla="*/ 98425 w 1016074"/>
                <a:gd name="connsiteY43" fmla="*/ 946150 h 965200"/>
                <a:gd name="connsiteX44" fmla="*/ 101600 w 1016074"/>
                <a:gd name="connsiteY44" fmla="*/ 936625 h 965200"/>
                <a:gd name="connsiteX45" fmla="*/ 120650 w 1016074"/>
                <a:gd name="connsiteY45" fmla="*/ 920750 h 965200"/>
                <a:gd name="connsiteX46" fmla="*/ 142875 w 1016074"/>
                <a:gd name="connsiteY46" fmla="*/ 904875 h 965200"/>
                <a:gd name="connsiteX47" fmla="*/ 152400 w 1016074"/>
                <a:gd name="connsiteY47" fmla="*/ 901700 h 965200"/>
                <a:gd name="connsiteX48" fmla="*/ 174625 w 1016074"/>
                <a:gd name="connsiteY48" fmla="*/ 889000 h 965200"/>
                <a:gd name="connsiteX49" fmla="*/ 184150 w 1016074"/>
                <a:gd name="connsiteY49" fmla="*/ 885825 h 965200"/>
                <a:gd name="connsiteX50" fmla="*/ 196850 w 1016074"/>
                <a:gd name="connsiteY50" fmla="*/ 879475 h 965200"/>
                <a:gd name="connsiteX51" fmla="*/ 215900 w 1016074"/>
                <a:gd name="connsiteY51" fmla="*/ 873125 h 965200"/>
                <a:gd name="connsiteX52" fmla="*/ 228600 w 1016074"/>
                <a:gd name="connsiteY52" fmla="*/ 866775 h 965200"/>
                <a:gd name="connsiteX53" fmla="*/ 244475 w 1016074"/>
                <a:gd name="connsiteY53" fmla="*/ 863600 h 965200"/>
                <a:gd name="connsiteX54" fmla="*/ 263525 w 1016074"/>
                <a:gd name="connsiteY54" fmla="*/ 857250 h 965200"/>
                <a:gd name="connsiteX55" fmla="*/ 273050 w 1016074"/>
                <a:gd name="connsiteY55" fmla="*/ 854075 h 965200"/>
                <a:gd name="connsiteX56" fmla="*/ 282575 w 1016074"/>
                <a:gd name="connsiteY56" fmla="*/ 847725 h 965200"/>
                <a:gd name="connsiteX57" fmla="*/ 288925 w 1016074"/>
                <a:gd name="connsiteY57" fmla="*/ 838200 h 965200"/>
                <a:gd name="connsiteX58" fmla="*/ 311150 w 1016074"/>
                <a:gd name="connsiteY58" fmla="*/ 828675 h 965200"/>
                <a:gd name="connsiteX59" fmla="*/ 339725 w 1016074"/>
                <a:gd name="connsiteY59" fmla="*/ 815975 h 965200"/>
                <a:gd name="connsiteX60" fmla="*/ 349250 w 1016074"/>
                <a:gd name="connsiteY60" fmla="*/ 812800 h 965200"/>
                <a:gd name="connsiteX61" fmla="*/ 358775 w 1016074"/>
                <a:gd name="connsiteY61" fmla="*/ 809625 h 965200"/>
                <a:gd name="connsiteX62" fmla="*/ 377825 w 1016074"/>
                <a:gd name="connsiteY62" fmla="*/ 796925 h 965200"/>
                <a:gd name="connsiteX63" fmla="*/ 400050 w 1016074"/>
                <a:gd name="connsiteY63" fmla="*/ 790575 h 965200"/>
                <a:gd name="connsiteX64" fmla="*/ 419100 w 1016074"/>
                <a:gd name="connsiteY64" fmla="*/ 777875 h 965200"/>
                <a:gd name="connsiteX65" fmla="*/ 428625 w 1016074"/>
                <a:gd name="connsiteY65" fmla="*/ 771525 h 965200"/>
                <a:gd name="connsiteX66" fmla="*/ 447675 w 1016074"/>
                <a:gd name="connsiteY66" fmla="*/ 765175 h 965200"/>
                <a:gd name="connsiteX67" fmla="*/ 466725 w 1016074"/>
                <a:gd name="connsiteY67" fmla="*/ 755650 h 965200"/>
                <a:gd name="connsiteX68" fmla="*/ 473075 w 1016074"/>
                <a:gd name="connsiteY68" fmla="*/ 746125 h 965200"/>
                <a:gd name="connsiteX69" fmla="*/ 485775 w 1016074"/>
                <a:gd name="connsiteY69" fmla="*/ 742950 h 965200"/>
                <a:gd name="connsiteX70" fmla="*/ 495300 w 1016074"/>
                <a:gd name="connsiteY70" fmla="*/ 736600 h 965200"/>
                <a:gd name="connsiteX71" fmla="*/ 504825 w 1016074"/>
                <a:gd name="connsiteY71" fmla="*/ 717550 h 965200"/>
                <a:gd name="connsiteX72" fmla="*/ 508000 w 1016074"/>
                <a:gd name="connsiteY72" fmla="*/ 704850 h 965200"/>
                <a:gd name="connsiteX73" fmla="*/ 520700 w 1016074"/>
                <a:gd name="connsiteY73" fmla="*/ 701675 h 965200"/>
                <a:gd name="connsiteX74" fmla="*/ 584200 w 1016074"/>
                <a:gd name="connsiteY74" fmla="*/ 698500 h 965200"/>
                <a:gd name="connsiteX75" fmla="*/ 606425 w 1016074"/>
                <a:gd name="connsiteY75" fmla="*/ 685800 h 965200"/>
                <a:gd name="connsiteX76" fmla="*/ 635000 w 1016074"/>
                <a:gd name="connsiteY76" fmla="*/ 673100 h 965200"/>
                <a:gd name="connsiteX77" fmla="*/ 638175 w 1016074"/>
                <a:gd name="connsiteY77" fmla="*/ 663575 h 965200"/>
                <a:gd name="connsiteX78" fmla="*/ 669925 w 1016074"/>
                <a:gd name="connsiteY78" fmla="*/ 654050 h 965200"/>
                <a:gd name="connsiteX79" fmla="*/ 758825 w 1016074"/>
                <a:gd name="connsiteY79" fmla="*/ 650875 h 965200"/>
                <a:gd name="connsiteX80" fmla="*/ 784225 w 1016074"/>
                <a:gd name="connsiteY80" fmla="*/ 641350 h 965200"/>
                <a:gd name="connsiteX81" fmla="*/ 793750 w 1016074"/>
                <a:gd name="connsiteY81" fmla="*/ 638175 h 965200"/>
                <a:gd name="connsiteX82" fmla="*/ 803275 w 1016074"/>
                <a:gd name="connsiteY82" fmla="*/ 631825 h 965200"/>
                <a:gd name="connsiteX83" fmla="*/ 812800 w 1016074"/>
                <a:gd name="connsiteY83" fmla="*/ 628650 h 965200"/>
                <a:gd name="connsiteX84" fmla="*/ 822325 w 1016074"/>
                <a:gd name="connsiteY84" fmla="*/ 622300 h 965200"/>
                <a:gd name="connsiteX85" fmla="*/ 841375 w 1016074"/>
                <a:gd name="connsiteY85" fmla="*/ 615950 h 965200"/>
                <a:gd name="connsiteX86" fmla="*/ 850900 w 1016074"/>
                <a:gd name="connsiteY86" fmla="*/ 612775 h 965200"/>
                <a:gd name="connsiteX87" fmla="*/ 869950 w 1016074"/>
                <a:gd name="connsiteY87" fmla="*/ 600075 h 965200"/>
                <a:gd name="connsiteX88" fmla="*/ 879475 w 1016074"/>
                <a:gd name="connsiteY88" fmla="*/ 593725 h 965200"/>
                <a:gd name="connsiteX89" fmla="*/ 889000 w 1016074"/>
                <a:gd name="connsiteY89" fmla="*/ 590550 h 965200"/>
                <a:gd name="connsiteX90" fmla="*/ 898525 w 1016074"/>
                <a:gd name="connsiteY90" fmla="*/ 581025 h 965200"/>
                <a:gd name="connsiteX91" fmla="*/ 904875 w 1016074"/>
                <a:gd name="connsiteY91" fmla="*/ 561975 h 965200"/>
                <a:gd name="connsiteX92" fmla="*/ 908050 w 1016074"/>
                <a:gd name="connsiteY92" fmla="*/ 552450 h 965200"/>
                <a:gd name="connsiteX93" fmla="*/ 911225 w 1016074"/>
                <a:gd name="connsiteY93" fmla="*/ 542925 h 965200"/>
                <a:gd name="connsiteX94" fmla="*/ 914400 w 1016074"/>
                <a:gd name="connsiteY94" fmla="*/ 530225 h 965200"/>
                <a:gd name="connsiteX95" fmla="*/ 917575 w 1016074"/>
                <a:gd name="connsiteY95" fmla="*/ 365125 h 965200"/>
                <a:gd name="connsiteX96" fmla="*/ 920750 w 1016074"/>
                <a:gd name="connsiteY96" fmla="*/ 355600 h 965200"/>
                <a:gd name="connsiteX97" fmla="*/ 930275 w 1016074"/>
                <a:gd name="connsiteY97" fmla="*/ 323850 h 965200"/>
                <a:gd name="connsiteX98" fmla="*/ 936625 w 1016074"/>
                <a:gd name="connsiteY98" fmla="*/ 304800 h 965200"/>
                <a:gd name="connsiteX99" fmla="*/ 939800 w 1016074"/>
                <a:gd name="connsiteY99" fmla="*/ 295275 h 965200"/>
                <a:gd name="connsiteX100" fmla="*/ 942975 w 1016074"/>
                <a:gd name="connsiteY100" fmla="*/ 282575 h 965200"/>
                <a:gd name="connsiteX101" fmla="*/ 949325 w 1016074"/>
                <a:gd name="connsiteY101" fmla="*/ 263525 h 965200"/>
                <a:gd name="connsiteX102" fmla="*/ 952500 w 1016074"/>
                <a:gd name="connsiteY102" fmla="*/ 250825 h 965200"/>
                <a:gd name="connsiteX103" fmla="*/ 958850 w 1016074"/>
                <a:gd name="connsiteY103" fmla="*/ 241300 h 965200"/>
                <a:gd name="connsiteX104" fmla="*/ 962025 w 1016074"/>
                <a:gd name="connsiteY104" fmla="*/ 228600 h 965200"/>
                <a:gd name="connsiteX105" fmla="*/ 968375 w 1016074"/>
                <a:gd name="connsiteY105" fmla="*/ 209550 h 965200"/>
                <a:gd name="connsiteX106" fmla="*/ 971550 w 1016074"/>
                <a:gd name="connsiteY106" fmla="*/ 193675 h 965200"/>
                <a:gd name="connsiteX107" fmla="*/ 977900 w 1016074"/>
                <a:gd name="connsiteY107" fmla="*/ 161925 h 965200"/>
                <a:gd name="connsiteX108" fmla="*/ 990600 w 1016074"/>
                <a:gd name="connsiteY108" fmla="*/ 142875 h 965200"/>
                <a:gd name="connsiteX109" fmla="*/ 1006475 w 1016074"/>
                <a:gd name="connsiteY109" fmla="*/ 130175 h 965200"/>
                <a:gd name="connsiteX110" fmla="*/ 1016000 w 1016074"/>
                <a:gd name="connsiteY110" fmla="*/ 120650 h 965200"/>
                <a:gd name="connsiteX111" fmla="*/ 1009650 w 1016074"/>
                <a:gd name="connsiteY111" fmla="*/ 101600 h 965200"/>
                <a:gd name="connsiteX112" fmla="*/ 996950 w 1016074"/>
                <a:gd name="connsiteY112" fmla="*/ 82550 h 965200"/>
                <a:gd name="connsiteX113" fmla="*/ 990600 w 1016074"/>
                <a:gd name="connsiteY113" fmla="*/ 60325 h 965200"/>
                <a:gd name="connsiteX114" fmla="*/ 984250 w 1016074"/>
                <a:gd name="connsiteY114" fmla="*/ 41275 h 965200"/>
                <a:gd name="connsiteX115" fmla="*/ 981075 w 1016074"/>
                <a:gd name="connsiteY115" fmla="*/ 31750 h 965200"/>
                <a:gd name="connsiteX116" fmla="*/ 971550 w 1016074"/>
                <a:gd name="connsiteY116" fmla="*/ 25400 h 965200"/>
                <a:gd name="connsiteX117" fmla="*/ 936625 w 1016074"/>
                <a:gd name="connsiteY117" fmla="*/ 28575 h 965200"/>
                <a:gd name="connsiteX118" fmla="*/ 923925 w 1016074"/>
                <a:gd name="connsiteY118" fmla="*/ 31750 h 965200"/>
                <a:gd name="connsiteX119" fmla="*/ 841375 w 1016074"/>
                <a:gd name="connsiteY119" fmla="*/ 34925 h 965200"/>
                <a:gd name="connsiteX120" fmla="*/ 841375 w 1016074"/>
                <a:gd name="connsiteY120" fmla="*/ 60325 h 965200"/>
                <a:gd name="connsiteX121" fmla="*/ 600075 w 1016074"/>
                <a:gd name="connsiteY121" fmla="*/ 63500 h 965200"/>
                <a:gd name="connsiteX122" fmla="*/ 457200 w 1016074"/>
                <a:gd name="connsiteY122" fmla="*/ 60325 h 965200"/>
                <a:gd name="connsiteX123" fmla="*/ 441325 w 1016074"/>
                <a:gd name="connsiteY123" fmla="*/ 44450 h 965200"/>
                <a:gd name="connsiteX124" fmla="*/ 419100 w 1016074"/>
                <a:gd name="connsiteY124" fmla="*/ 38100 h 965200"/>
                <a:gd name="connsiteX125" fmla="*/ 409575 w 1016074"/>
                <a:gd name="connsiteY125" fmla="*/ 34925 h 965200"/>
                <a:gd name="connsiteX126" fmla="*/ 390525 w 1016074"/>
                <a:gd name="connsiteY126" fmla="*/ 31750 h 965200"/>
                <a:gd name="connsiteX127" fmla="*/ 355600 w 1016074"/>
                <a:gd name="connsiteY127" fmla="*/ 22225 h 965200"/>
                <a:gd name="connsiteX128" fmla="*/ 323850 w 1016074"/>
                <a:gd name="connsiteY128" fmla="*/ 9525 h 965200"/>
                <a:gd name="connsiteX129" fmla="*/ 314325 w 1016074"/>
                <a:gd name="connsiteY129" fmla="*/ 6350 h 965200"/>
                <a:gd name="connsiteX130" fmla="*/ 304800 w 1016074"/>
                <a:gd name="connsiteY130" fmla="*/ 0 h 965200"/>
                <a:gd name="connsiteX131" fmla="*/ 273050 w 1016074"/>
                <a:gd name="connsiteY131" fmla="*/ 3175 h 965200"/>
                <a:gd name="connsiteX132" fmla="*/ 269875 w 1016074"/>
                <a:gd name="connsiteY132" fmla="*/ 12700 h 965200"/>
                <a:gd name="connsiteX133" fmla="*/ 279400 w 1016074"/>
                <a:gd name="connsiteY133" fmla="*/ 19050 h 965200"/>
                <a:gd name="connsiteX134" fmla="*/ 263525 w 1016074"/>
                <a:gd name="connsiteY134" fmla="*/ 34925 h 965200"/>
                <a:gd name="connsiteX135" fmla="*/ 244475 w 1016074"/>
                <a:gd name="connsiteY135" fmla="*/ 47625 h 965200"/>
                <a:gd name="connsiteX136" fmla="*/ 231775 w 1016074"/>
                <a:gd name="connsiteY136" fmla="*/ 85725 h 965200"/>
                <a:gd name="connsiteX137" fmla="*/ 222250 w 1016074"/>
                <a:gd name="connsiteY137" fmla="*/ 104775 h 965200"/>
                <a:gd name="connsiteX138" fmla="*/ 203200 w 1016074"/>
                <a:gd name="connsiteY138" fmla="*/ 111125 h 965200"/>
                <a:gd name="connsiteX139" fmla="*/ 193675 w 1016074"/>
                <a:gd name="connsiteY139" fmla="*/ 117475 h 965200"/>
                <a:gd name="connsiteX140" fmla="*/ 184150 w 1016074"/>
                <a:gd name="connsiteY140" fmla="*/ 136525 h 965200"/>
                <a:gd name="connsiteX141" fmla="*/ 177800 w 1016074"/>
                <a:gd name="connsiteY141" fmla="*/ 149225 h 965200"/>
                <a:gd name="connsiteX142" fmla="*/ 171450 w 1016074"/>
                <a:gd name="connsiteY142" fmla="*/ 168275 h 965200"/>
                <a:gd name="connsiteX143" fmla="*/ 161925 w 1016074"/>
                <a:gd name="connsiteY143" fmla="*/ 177800 h 965200"/>
                <a:gd name="connsiteX144" fmla="*/ 158750 w 1016074"/>
                <a:gd name="connsiteY144" fmla="*/ 187325 h 965200"/>
                <a:gd name="connsiteX145" fmla="*/ 139700 w 1016074"/>
                <a:gd name="connsiteY145" fmla="*/ 193675 h 965200"/>
                <a:gd name="connsiteX146" fmla="*/ 130175 w 1016074"/>
                <a:gd name="connsiteY146" fmla="*/ 200025 h 965200"/>
                <a:gd name="connsiteX147" fmla="*/ 123825 w 1016074"/>
                <a:gd name="connsiteY147" fmla="*/ 225425 h 965200"/>
                <a:gd name="connsiteX148" fmla="*/ 123825 w 1016074"/>
                <a:gd name="connsiteY148" fmla="*/ 234950 h 965200"/>
                <a:gd name="connsiteX0" fmla="*/ 123825 w 1016074"/>
                <a:gd name="connsiteY0" fmla="*/ 234950 h 965200"/>
                <a:gd name="connsiteX1" fmla="*/ 111125 w 1016074"/>
                <a:gd name="connsiteY1" fmla="*/ 250825 h 965200"/>
                <a:gd name="connsiteX2" fmla="*/ 88900 w 1016074"/>
                <a:gd name="connsiteY2" fmla="*/ 276225 h 965200"/>
                <a:gd name="connsiteX3" fmla="*/ 82550 w 1016074"/>
                <a:gd name="connsiteY3" fmla="*/ 295275 h 965200"/>
                <a:gd name="connsiteX4" fmla="*/ 79375 w 1016074"/>
                <a:gd name="connsiteY4" fmla="*/ 304800 h 965200"/>
                <a:gd name="connsiteX5" fmla="*/ 66675 w 1016074"/>
                <a:gd name="connsiteY5" fmla="*/ 323850 h 965200"/>
                <a:gd name="connsiteX6" fmla="*/ 60325 w 1016074"/>
                <a:gd name="connsiteY6" fmla="*/ 342900 h 965200"/>
                <a:gd name="connsiteX7" fmla="*/ 53975 w 1016074"/>
                <a:gd name="connsiteY7" fmla="*/ 365125 h 965200"/>
                <a:gd name="connsiteX8" fmla="*/ 47625 w 1016074"/>
                <a:gd name="connsiteY8" fmla="*/ 374650 h 965200"/>
                <a:gd name="connsiteX9" fmla="*/ 28575 w 1016074"/>
                <a:gd name="connsiteY9" fmla="*/ 390525 h 965200"/>
                <a:gd name="connsiteX10" fmla="*/ 19050 w 1016074"/>
                <a:gd name="connsiteY10" fmla="*/ 393700 h 965200"/>
                <a:gd name="connsiteX11" fmla="*/ 12700 w 1016074"/>
                <a:gd name="connsiteY11" fmla="*/ 403225 h 965200"/>
                <a:gd name="connsiteX12" fmla="*/ 3175 w 1016074"/>
                <a:gd name="connsiteY12" fmla="*/ 409575 h 965200"/>
                <a:gd name="connsiteX13" fmla="*/ 0 w 1016074"/>
                <a:gd name="connsiteY13" fmla="*/ 419100 h 965200"/>
                <a:gd name="connsiteX14" fmla="*/ 3175 w 1016074"/>
                <a:gd name="connsiteY14" fmla="*/ 457200 h 965200"/>
                <a:gd name="connsiteX15" fmla="*/ 12700 w 1016074"/>
                <a:gd name="connsiteY15" fmla="*/ 463550 h 965200"/>
                <a:gd name="connsiteX16" fmla="*/ 31750 w 1016074"/>
                <a:gd name="connsiteY16" fmla="*/ 469900 h 965200"/>
                <a:gd name="connsiteX17" fmla="*/ 41275 w 1016074"/>
                <a:gd name="connsiteY17" fmla="*/ 473075 h 965200"/>
                <a:gd name="connsiteX18" fmla="*/ 60325 w 1016074"/>
                <a:gd name="connsiteY18" fmla="*/ 482600 h 965200"/>
                <a:gd name="connsiteX19" fmla="*/ 69850 w 1016074"/>
                <a:gd name="connsiteY19" fmla="*/ 511175 h 965200"/>
                <a:gd name="connsiteX20" fmla="*/ 73025 w 1016074"/>
                <a:gd name="connsiteY20" fmla="*/ 520700 h 965200"/>
                <a:gd name="connsiteX21" fmla="*/ 76200 w 1016074"/>
                <a:gd name="connsiteY21" fmla="*/ 530225 h 965200"/>
                <a:gd name="connsiteX22" fmla="*/ 82550 w 1016074"/>
                <a:gd name="connsiteY22" fmla="*/ 558800 h 965200"/>
                <a:gd name="connsiteX23" fmla="*/ 88900 w 1016074"/>
                <a:gd name="connsiteY23" fmla="*/ 568325 h 965200"/>
                <a:gd name="connsiteX24" fmla="*/ 98425 w 1016074"/>
                <a:gd name="connsiteY24" fmla="*/ 577850 h 965200"/>
                <a:gd name="connsiteX25" fmla="*/ 107950 w 1016074"/>
                <a:gd name="connsiteY25" fmla="*/ 669925 h 965200"/>
                <a:gd name="connsiteX26" fmla="*/ 111125 w 1016074"/>
                <a:gd name="connsiteY26" fmla="*/ 679450 h 965200"/>
                <a:gd name="connsiteX27" fmla="*/ 130175 w 1016074"/>
                <a:gd name="connsiteY27" fmla="*/ 692150 h 965200"/>
                <a:gd name="connsiteX28" fmla="*/ 133350 w 1016074"/>
                <a:gd name="connsiteY28" fmla="*/ 701675 h 965200"/>
                <a:gd name="connsiteX29" fmla="*/ 130175 w 1016074"/>
                <a:gd name="connsiteY29" fmla="*/ 739775 h 965200"/>
                <a:gd name="connsiteX30" fmla="*/ 123825 w 1016074"/>
                <a:gd name="connsiteY30" fmla="*/ 749300 h 965200"/>
                <a:gd name="connsiteX31" fmla="*/ 101600 w 1016074"/>
                <a:gd name="connsiteY31" fmla="*/ 781050 h 965200"/>
                <a:gd name="connsiteX32" fmla="*/ 92075 w 1016074"/>
                <a:gd name="connsiteY32" fmla="*/ 800100 h 965200"/>
                <a:gd name="connsiteX33" fmla="*/ 85725 w 1016074"/>
                <a:gd name="connsiteY33" fmla="*/ 819150 h 965200"/>
                <a:gd name="connsiteX34" fmla="*/ 82550 w 1016074"/>
                <a:gd name="connsiteY34" fmla="*/ 847725 h 965200"/>
                <a:gd name="connsiteX35" fmla="*/ 79375 w 1016074"/>
                <a:gd name="connsiteY35" fmla="*/ 857250 h 965200"/>
                <a:gd name="connsiteX36" fmla="*/ 60325 w 1016074"/>
                <a:gd name="connsiteY36" fmla="*/ 876300 h 965200"/>
                <a:gd name="connsiteX37" fmla="*/ 50800 w 1016074"/>
                <a:gd name="connsiteY37" fmla="*/ 904875 h 965200"/>
                <a:gd name="connsiteX38" fmla="*/ 41275 w 1016074"/>
                <a:gd name="connsiteY38" fmla="*/ 923925 h 965200"/>
                <a:gd name="connsiteX39" fmla="*/ 31750 w 1016074"/>
                <a:gd name="connsiteY39" fmla="*/ 930275 h 965200"/>
                <a:gd name="connsiteX40" fmla="*/ 28575 w 1016074"/>
                <a:gd name="connsiteY40" fmla="*/ 965200 h 965200"/>
                <a:gd name="connsiteX41" fmla="*/ 79375 w 1016074"/>
                <a:gd name="connsiteY41" fmla="*/ 962025 h 965200"/>
                <a:gd name="connsiteX42" fmla="*/ 88900 w 1016074"/>
                <a:gd name="connsiteY42" fmla="*/ 952500 h 965200"/>
                <a:gd name="connsiteX43" fmla="*/ 98425 w 1016074"/>
                <a:gd name="connsiteY43" fmla="*/ 946150 h 965200"/>
                <a:gd name="connsiteX44" fmla="*/ 101600 w 1016074"/>
                <a:gd name="connsiteY44" fmla="*/ 936625 h 965200"/>
                <a:gd name="connsiteX45" fmla="*/ 120650 w 1016074"/>
                <a:gd name="connsiteY45" fmla="*/ 920750 h 965200"/>
                <a:gd name="connsiteX46" fmla="*/ 142875 w 1016074"/>
                <a:gd name="connsiteY46" fmla="*/ 904875 h 965200"/>
                <a:gd name="connsiteX47" fmla="*/ 152400 w 1016074"/>
                <a:gd name="connsiteY47" fmla="*/ 901700 h 965200"/>
                <a:gd name="connsiteX48" fmla="*/ 174625 w 1016074"/>
                <a:gd name="connsiteY48" fmla="*/ 889000 h 965200"/>
                <a:gd name="connsiteX49" fmla="*/ 184150 w 1016074"/>
                <a:gd name="connsiteY49" fmla="*/ 885825 h 965200"/>
                <a:gd name="connsiteX50" fmla="*/ 196850 w 1016074"/>
                <a:gd name="connsiteY50" fmla="*/ 879475 h 965200"/>
                <a:gd name="connsiteX51" fmla="*/ 215900 w 1016074"/>
                <a:gd name="connsiteY51" fmla="*/ 873125 h 965200"/>
                <a:gd name="connsiteX52" fmla="*/ 228600 w 1016074"/>
                <a:gd name="connsiteY52" fmla="*/ 866775 h 965200"/>
                <a:gd name="connsiteX53" fmla="*/ 244475 w 1016074"/>
                <a:gd name="connsiteY53" fmla="*/ 863600 h 965200"/>
                <a:gd name="connsiteX54" fmla="*/ 263525 w 1016074"/>
                <a:gd name="connsiteY54" fmla="*/ 857250 h 965200"/>
                <a:gd name="connsiteX55" fmla="*/ 273050 w 1016074"/>
                <a:gd name="connsiteY55" fmla="*/ 854075 h 965200"/>
                <a:gd name="connsiteX56" fmla="*/ 282575 w 1016074"/>
                <a:gd name="connsiteY56" fmla="*/ 847725 h 965200"/>
                <a:gd name="connsiteX57" fmla="*/ 288925 w 1016074"/>
                <a:gd name="connsiteY57" fmla="*/ 838200 h 965200"/>
                <a:gd name="connsiteX58" fmla="*/ 311150 w 1016074"/>
                <a:gd name="connsiteY58" fmla="*/ 828675 h 965200"/>
                <a:gd name="connsiteX59" fmla="*/ 339725 w 1016074"/>
                <a:gd name="connsiteY59" fmla="*/ 815975 h 965200"/>
                <a:gd name="connsiteX60" fmla="*/ 349250 w 1016074"/>
                <a:gd name="connsiteY60" fmla="*/ 812800 h 965200"/>
                <a:gd name="connsiteX61" fmla="*/ 358775 w 1016074"/>
                <a:gd name="connsiteY61" fmla="*/ 809625 h 965200"/>
                <a:gd name="connsiteX62" fmla="*/ 377825 w 1016074"/>
                <a:gd name="connsiteY62" fmla="*/ 796925 h 965200"/>
                <a:gd name="connsiteX63" fmla="*/ 400050 w 1016074"/>
                <a:gd name="connsiteY63" fmla="*/ 790575 h 965200"/>
                <a:gd name="connsiteX64" fmla="*/ 419100 w 1016074"/>
                <a:gd name="connsiteY64" fmla="*/ 777875 h 965200"/>
                <a:gd name="connsiteX65" fmla="*/ 428625 w 1016074"/>
                <a:gd name="connsiteY65" fmla="*/ 771525 h 965200"/>
                <a:gd name="connsiteX66" fmla="*/ 447675 w 1016074"/>
                <a:gd name="connsiteY66" fmla="*/ 765175 h 965200"/>
                <a:gd name="connsiteX67" fmla="*/ 466725 w 1016074"/>
                <a:gd name="connsiteY67" fmla="*/ 755650 h 965200"/>
                <a:gd name="connsiteX68" fmla="*/ 473075 w 1016074"/>
                <a:gd name="connsiteY68" fmla="*/ 746125 h 965200"/>
                <a:gd name="connsiteX69" fmla="*/ 485775 w 1016074"/>
                <a:gd name="connsiteY69" fmla="*/ 742950 h 965200"/>
                <a:gd name="connsiteX70" fmla="*/ 495300 w 1016074"/>
                <a:gd name="connsiteY70" fmla="*/ 736600 h 965200"/>
                <a:gd name="connsiteX71" fmla="*/ 504825 w 1016074"/>
                <a:gd name="connsiteY71" fmla="*/ 717550 h 965200"/>
                <a:gd name="connsiteX72" fmla="*/ 508000 w 1016074"/>
                <a:gd name="connsiteY72" fmla="*/ 704850 h 965200"/>
                <a:gd name="connsiteX73" fmla="*/ 520700 w 1016074"/>
                <a:gd name="connsiteY73" fmla="*/ 701675 h 965200"/>
                <a:gd name="connsiteX74" fmla="*/ 584200 w 1016074"/>
                <a:gd name="connsiteY74" fmla="*/ 698500 h 965200"/>
                <a:gd name="connsiteX75" fmla="*/ 606425 w 1016074"/>
                <a:gd name="connsiteY75" fmla="*/ 685800 h 965200"/>
                <a:gd name="connsiteX76" fmla="*/ 635000 w 1016074"/>
                <a:gd name="connsiteY76" fmla="*/ 673100 h 965200"/>
                <a:gd name="connsiteX77" fmla="*/ 638175 w 1016074"/>
                <a:gd name="connsiteY77" fmla="*/ 663575 h 965200"/>
                <a:gd name="connsiteX78" fmla="*/ 669925 w 1016074"/>
                <a:gd name="connsiteY78" fmla="*/ 654050 h 965200"/>
                <a:gd name="connsiteX79" fmla="*/ 758825 w 1016074"/>
                <a:gd name="connsiteY79" fmla="*/ 650875 h 965200"/>
                <a:gd name="connsiteX80" fmla="*/ 784225 w 1016074"/>
                <a:gd name="connsiteY80" fmla="*/ 641350 h 965200"/>
                <a:gd name="connsiteX81" fmla="*/ 793750 w 1016074"/>
                <a:gd name="connsiteY81" fmla="*/ 638175 h 965200"/>
                <a:gd name="connsiteX82" fmla="*/ 803275 w 1016074"/>
                <a:gd name="connsiteY82" fmla="*/ 631825 h 965200"/>
                <a:gd name="connsiteX83" fmla="*/ 812800 w 1016074"/>
                <a:gd name="connsiteY83" fmla="*/ 628650 h 965200"/>
                <a:gd name="connsiteX84" fmla="*/ 822325 w 1016074"/>
                <a:gd name="connsiteY84" fmla="*/ 622300 h 965200"/>
                <a:gd name="connsiteX85" fmla="*/ 841375 w 1016074"/>
                <a:gd name="connsiteY85" fmla="*/ 615950 h 965200"/>
                <a:gd name="connsiteX86" fmla="*/ 850900 w 1016074"/>
                <a:gd name="connsiteY86" fmla="*/ 612775 h 965200"/>
                <a:gd name="connsiteX87" fmla="*/ 869950 w 1016074"/>
                <a:gd name="connsiteY87" fmla="*/ 600075 h 965200"/>
                <a:gd name="connsiteX88" fmla="*/ 879475 w 1016074"/>
                <a:gd name="connsiteY88" fmla="*/ 593725 h 965200"/>
                <a:gd name="connsiteX89" fmla="*/ 889000 w 1016074"/>
                <a:gd name="connsiteY89" fmla="*/ 590550 h 965200"/>
                <a:gd name="connsiteX90" fmla="*/ 898525 w 1016074"/>
                <a:gd name="connsiteY90" fmla="*/ 581025 h 965200"/>
                <a:gd name="connsiteX91" fmla="*/ 904875 w 1016074"/>
                <a:gd name="connsiteY91" fmla="*/ 561975 h 965200"/>
                <a:gd name="connsiteX92" fmla="*/ 908050 w 1016074"/>
                <a:gd name="connsiteY92" fmla="*/ 552450 h 965200"/>
                <a:gd name="connsiteX93" fmla="*/ 911225 w 1016074"/>
                <a:gd name="connsiteY93" fmla="*/ 542925 h 965200"/>
                <a:gd name="connsiteX94" fmla="*/ 914400 w 1016074"/>
                <a:gd name="connsiteY94" fmla="*/ 530225 h 965200"/>
                <a:gd name="connsiteX95" fmla="*/ 917575 w 1016074"/>
                <a:gd name="connsiteY95" fmla="*/ 365125 h 965200"/>
                <a:gd name="connsiteX96" fmla="*/ 920750 w 1016074"/>
                <a:gd name="connsiteY96" fmla="*/ 355600 h 965200"/>
                <a:gd name="connsiteX97" fmla="*/ 930275 w 1016074"/>
                <a:gd name="connsiteY97" fmla="*/ 323850 h 965200"/>
                <a:gd name="connsiteX98" fmla="*/ 936625 w 1016074"/>
                <a:gd name="connsiteY98" fmla="*/ 304800 h 965200"/>
                <a:gd name="connsiteX99" fmla="*/ 939800 w 1016074"/>
                <a:gd name="connsiteY99" fmla="*/ 295275 h 965200"/>
                <a:gd name="connsiteX100" fmla="*/ 942975 w 1016074"/>
                <a:gd name="connsiteY100" fmla="*/ 282575 h 965200"/>
                <a:gd name="connsiteX101" fmla="*/ 949325 w 1016074"/>
                <a:gd name="connsiteY101" fmla="*/ 263525 h 965200"/>
                <a:gd name="connsiteX102" fmla="*/ 952500 w 1016074"/>
                <a:gd name="connsiteY102" fmla="*/ 250825 h 965200"/>
                <a:gd name="connsiteX103" fmla="*/ 958850 w 1016074"/>
                <a:gd name="connsiteY103" fmla="*/ 241300 h 965200"/>
                <a:gd name="connsiteX104" fmla="*/ 962025 w 1016074"/>
                <a:gd name="connsiteY104" fmla="*/ 228600 h 965200"/>
                <a:gd name="connsiteX105" fmla="*/ 968375 w 1016074"/>
                <a:gd name="connsiteY105" fmla="*/ 209550 h 965200"/>
                <a:gd name="connsiteX106" fmla="*/ 971550 w 1016074"/>
                <a:gd name="connsiteY106" fmla="*/ 193675 h 965200"/>
                <a:gd name="connsiteX107" fmla="*/ 977900 w 1016074"/>
                <a:gd name="connsiteY107" fmla="*/ 161925 h 965200"/>
                <a:gd name="connsiteX108" fmla="*/ 990600 w 1016074"/>
                <a:gd name="connsiteY108" fmla="*/ 142875 h 965200"/>
                <a:gd name="connsiteX109" fmla="*/ 1006475 w 1016074"/>
                <a:gd name="connsiteY109" fmla="*/ 130175 h 965200"/>
                <a:gd name="connsiteX110" fmla="*/ 1016000 w 1016074"/>
                <a:gd name="connsiteY110" fmla="*/ 120650 h 965200"/>
                <a:gd name="connsiteX111" fmla="*/ 1009650 w 1016074"/>
                <a:gd name="connsiteY111" fmla="*/ 101600 h 965200"/>
                <a:gd name="connsiteX112" fmla="*/ 996950 w 1016074"/>
                <a:gd name="connsiteY112" fmla="*/ 82550 h 965200"/>
                <a:gd name="connsiteX113" fmla="*/ 990600 w 1016074"/>
                <a:gd name="connsiteY113" fmla="*/ 60325 h 965200"/>
                <a:gd name="connsiteX114" fmla="*/ 984250 w 1016074"/>
                <a:gd name="connsiteY114" fmla="*/ 41275 h 965200"/>
                <a:gd name="connsiteX115" fmla="*/ 981075 w 1016074"/>
                <a:gd name="connsiteY115" fmla="*/ 31750 h 965200"/>
                <a:gd name="connsiteX116" fmla="*/ 971550 w 1016074"/>
                <a:gd name="connsiteY116" fmla="*/ 25400 h 965200"/>
                <a:gd name="connsiteX117" fmla="*/ 936625 w 1016074"/>
                <a:gd name="connsiteY117" fmla="*/ 28575 h 965200"/>
                <a:gd name="connsiteX118" fmla="*/ 923925 w 1016074"/>
                <a:gd name="connsiteY118" fmla="*/ 31750 h 965200"/>
                <a:gd name="connsiteX119" fmla="*/ 841375 w 1016074"/>
                <a:gd name="connsiteY119" fmla="*/ 34925 h 965200"/>
                <a:gd name="connsiteX120" fmla="*/ 841375 w 1016074"/>
                <a:gd name="connsiteY120" fmla="*/ 60325 h 965200"/>
                <a:gd name="connsiteX121" fmla="*/ 600075 w 1016074"/>
                <a:gd name="connsiteY121" fmla="*/ 63500 h 965200"/>
                <a:gd name="connsiteX122" fmla="*/ 457200 w 1016074"/>
                <a:gd name="connsiteY122" fmla="*/ 60325 h 965200"/>
                <a:gd name="connsiteX123" fmla="*/ 444500 w 1016074"/>
                <a:gd name="connsiteY123" fmla="*/ 44450 h 965200"/>
                <a:gd name="connsiteX124" fmla="*/ 419100 w 1016074"/>
                <a:gd name="connsiteY124" fmla="*/ 38100 h 965200"/>
                <a:gd name="connsiteX125" fmla="*/ 409575 w 1016074"/>
                <a:gd name="connsiteY125" fmla="*/ 34925 h 965200"/>
                <a:gd name="connsiteX126" fmla="*/ 390525 w 1016074"/>
                <a:gd name="connsiteY126" fmla="*/ 31750 h 965200"/>
                <a:gd name="connsiteX127" fmla="*/ 355600 w 1016074"/>
                <a:gd name="connsiteY127" fmla="*/ 22225 h 965200"/>
                <a:gd name="connsiteX128" fmla="*/ 323850 w 1016074"/>
                <a:gd name="connsiteY128" fmla="*/ 9525 h 965200"/>
                <a:gd name="connsiteX129" fmla="*/ 314325 w 1016074"/>
                <a:gd name="connsiteY129" fmla="*/ 6350 h 965200"/>
                <a:gd name="connsiteX130" fmla="*/ 304800 w 1016074"/>
                <a:gd name="connsiteY130" fmla="*/ 0 h 965200"/>
                <a:gd name="connsiteX131" fmla="*/ 273050 w 1016074"/>
                <a:gd name="connsiteY131" fmla="*/ 3175 h 965200"/>
                <a:gd name="connsiteX132" fmla="*/ 269875 w 1016074"/>
                <a:gd name="connsiteY132" fmla="*/ 12700 h 965200"/>
                <a:gd name="connsiteX133" fmla="*/ 279400 w 1016074"/>
                <a:gd name="connsiteY133" fmla="*/ 19050 h 965200"/>
                <a:gd name="connsiteX134" fmla="*/ 263525 w 1016074"/>
                <a:gd name="connsiteY134" fmla="*/ 34925 h 965200"/>
                <a:gd name="connsiteX135" fmla="*/ 244475 w 1016074"/>
                <a:gd name="connsiteY135" fmla="*/ 47625 h 965200"/>
                <a:gd name="connsiteX136" fmla="*/ 231775 w 1016074"/>
                <a:gd name="connsiteY136" fmla="*/ 85725 h 965200"/>
                <a:gd name="connsiteX137" fmla="*/ 222250 w 1016074"/>
                <a:gd name="connsiteY137" fmla="*/ 104775 h 965200"/>
                <a:gd name="connsiteX138" fmla="*/ 203200 w 1016074"/>
                <a:gd name="connsiteY138" fmla="*/ 111125 h 965200"/>
                <a:gd name="connsiteX139" fmla="*/ 193675 w 1016074"/>
                <a:gd name="connsiteY139" fmla="*/ 117475 h 965200"/>
                <a:gd name="connsiteX140" fmla="*/ 184150 w 1016074"/>
                <a:gd name="connsiteY140" fmla="*/ 136525 h 965200"/>
                <a:gd name="connsiteX141" fmla="*/ 177800 w 1016074"/>
                <a:gd name="connsiteY141" fmla="*/ 149225 h 965200"/>
                <a:gd name="connsiteX142" fmla="*/ 171450 w 1016074"/>
                <a:gd name="connsiteY142" fmla="*/ 168275 h 965200"/>
                <a:gd name="connsiteX143" fmla="*/ 161925 w 1016074"/>
                <a:gd name="connsiteY143" fmla="*/ 177800 h 965200"/>
                <a:gd name="connsiteX144" fmla="*/ 158750 w 1016074"/>
                <a:gd name="connsiteY144" fmla="*/ 187325 h 965200"/>
                <a:gd name="connsiteX145" fmla="*/ 139700 w 1016074"/>
                <a:gd name="connsiteY145" fmla="*/ 193675 h 965200"/>
                <a:gd name="connsiteX146" fmla="*/ 130175 w 1016074"/>
                <a:gd name="connsiteY146" fmla="*/ 200025 h 965200"/>
                <a:gd name="connsiteX147" fmla="*/ 123825 w 1016074"/>
                <a:gd name="connsiteY147" fmla="*/ 225425 h 965200"/>
                <a:gd name="connsiteX148" fmla="*/ 123825 w 1016074"/>
                <a:gd name="connsiteY148" fmla="*/ 234950 h 965200"/>
                <a:gd name="connsiteX0" fmla="*/ 123825 w 1016074"/>
                <a:gd name="connsiteY0" fmla="*/ 234950 h 965200"/>
                <a:gd name="connsiteX1" fmla="*/ 111125 w 1016074"/>
                <a:gd name="connsiteY1" fmla="*/ 250825 h 965200"/>
                <a:gd name="connsiteX2" fmla="*/ 88900 w 1016074"/>
                <a:gd name="connsiteY2" fmla="*/ 276225 h 965200"/>
                <a:gd name="connsiteX3" fmla="*/ 82550 w 1016074"/>
                <a:gd name="connsiteY3" fmla="*/ 295275 h 965200"/>
                <a:gd name="connsiteX4" fmla="*/ 79375 w 1016074"/>
                <a:gd name="connsiteY4" fmla="*/ 304800 h 965200"/>
                <a:gd name="connsiteX5" fmla="*/ 66675 w 1016074"/>
                <a:gd name="connsiteY5" fmla="*/ 323850 h 965200"/>
                <a:gd name="connsiteX6" fmla="*/ 60325 w 1016074"/>
                <a:gd name="connsiteY6" fmla="*/ 342900 h 965200"/>
                <a:gd name="connsiteX7" fmla="*/ 53975 w 1016074"/>
                <a:gd name="connsiteY7" fmla="*/ 365125 h 965200"/>
                <a:gd name="connsiteX8" fmla="*/ 47625 w 1016074"/>
                <a:gd name="connsiteY8" fmla="*/ 374650 h 965200"/>
                <a:gd name="connsiteX9" fmla="*/ 28575 w 1016074"/>
                <a:gd name="connsiteY9" fmla="*/ 390525 h 965200"/>
                <a:gd name="connsiteX10" fmla="*/ 19050 w 1016074"/>
                <a:gd name="connsiteY10" fmla="*/ 393700 h 965200"/>
                <a:gd name="connsiteX11" fmla="*/ 12700 w 1016074"/>
                <a:gd name="connsiteY11" fmla="*/ 403225 h 965200"/>
                <a:gd name="connsiteX12" fmla="*/ 3175 w 1016074"/>
                <a:gd name="connsiteY12" fmla="*/ 409575 h 965200"/>
                <a:gd name="connsiteX13" fmla="*/ 0 w 1016074"/>
                <a:gd name="connsiteY13" fmla="*/ 419100 h 965200"/>
                <a:gd name="connsiteX14" fmla="*/ 3175 w 1016074"/>
                <a:gd name="connsiteY14" fmla="*/ 457200 h 965200"/>
                <a:gd name="connsiteX15" fmla="*/ 12700 w 1016074"/>
                <a:gd name="connsiteY15" fmla="*/ 463550 h 965200"/>
                <a:gd name="connsiteX16" fmla="*/ 31750 w 1016074"/>
                <a:gd name="connsiteY16" fmla="*/ 469900 h 965200"/>
                <a:gd name="connsiteX17" fmla="*/ 41275 w 1016074"/>
                <a:gd name="connsiteY17" fmla="*/ 473075 h 965200"/>
                <a:gd name="connsiteX18" fmla="*/ 60325 w 1016074"/>
                <a:gd name="connsiteY18" fmla="*/ 482600 h 965200"/>
                <a:gd name="connsiteX19" fmla="*/ 69850 w 1016074"/>
                <a:gd name="connsiteY19" fmla="*/ 511175 h 965200"/>
                <a:gd name="connsiteX20" fmla="*/ 73025 w 1016074"/>
                <a:gd name="connsiteY20" fmla="*/ 520700 h 965200"/>
                <a:gd name="connsiteX21" fmla="*/ 76200 w 1016074"/>
                <a:gd name="connsiteY21" fmla="*/ 530225 h 965200"/>
                <a:gd name="connsiteX22" fmla="*/ 82550 w 1016074"/>
                <a:gd name="connsiteY22" fmla="*/ 558800 h 965200"/>
                <a:gd name="connsiteX23" fmla="*/ 88900 w 1016074"/>
                <a:gd name="connsiteY23" fmla="*/ 568325 h 965200"/>
                <a:gd name="connsiteX24" fmla="*/ 98425 w 1016074"/>
                <a:gd name="connsiteY24" fmla="*/ 577850 h 965200"/>
                <a:gd name="connsiteX25" fmla="*/ 107950 w 1016074"/>
                <a:gd name="connsiteY25" fmla="*/ 669925 h 965200"/>
                <a:gd name="connsiteX26" fmla="*/ 111125 w 1016074"/>
                <a:gd name="connsiteY26" fmla="*/ 679450 h 965200"/>
                <a:gd name="connsiteX27" fmla="*/ 130175 w 1016074"/>
                <a:gd name="connsiteY27" fmla="*/ 692150 h 965200"/>
                <a:gd name="connsiteX28" fmla="*/ 133350 w 1016074"/>
                <a:gd name="connsiteY28" fmla="*/ 701675 h 965200"/>
                <a:gd name="connsiteX29" fmla="*/ 130175 w 1016074"/>
                <a:gd name="connsiteY29" fmla="*/ 739775 h 965200"/>
                <a:gd name="connsiteX30" fmla="*/ 123825 w 1016074"/>
                <a:gd name="connsiteY30" fmla="*/ 749300 h 965200"/>
                <a:gd name="connsiteX31" fmla="*/ 101600 w 1016074"/>
                <a:gd name="connsiteY31" fmla="*/ 781050 h 965200"/>
                <a:gd name="connsiteX32" fmla="*/ 92075 w 1016074"/>
                <a:gd name="connsiteY32" fmla="*/ 800100 h 965200"/>
                <a:gd name="connsiteX33" fmla="*/ 85725 w 1016074"/>
                <a:gd name="connsiteY33" fmla="*/ 819150 h 965200"/>
                <a:gd name="connsiteX34" fmla="*/ 82550 w 1016074"/>
                <a:gd name="connsiteY34" fmla="*/ 847725 h 965200"/>
                <a:gd name="connsiteX35" fmla="*/ 79375 w 1016074"/>
                <a:gd name="connsiteY35" fmla="*/ 857250 h 965200"/>
                <a:gd name="connsiteX36" fmla="*/ 60325 w 1016074"/>
                <a:gd name="connsiteY36" fmla="*/ 876300 h 965200"/>
                <a:gd name="connsiteX37" fmla="*/ 50800 w 1016074"/>
                <a:gd name="connsiteY37" fmla="*/ 904875 h 965200"/>
                <a:gd name="connsiteX38" fmla="*/ 41275 w 1016074"/>
                <a:gd name="connsiteY38" fmla="*/ 923925 h 965200"/>
                <a:gd name="connsiteX39" fmla="*/ 31750 w 1016074"/>
                <a:gd name="connsiteY39" fmla="*/ 930275 h 965200"/>
                <a:gd name="connsiteX40" fmla="*/ 28575 w 1016074"/>
                <a:gd name="connsiteY40" fmla="*/ 965200 h 965200"/>
                <a:gd name="connsiteX41" fmla="*/ 79375 w 1016074"/>
                <a:gd name="connsiteY41" fmla="*/ 962025 h 965200"/>
                <a:gd name="connsiteX42" fmla="*/ 88900 w 1016074"/>
                <a:gd name="connsiteY42" fmla="*/ 952500 h 965200"/>
                <a:gd name="connsiteX43" fmla="*/ 98425 w 1016074"/>
                <a:gd name="connsiteY43" fmla="*/ 946150 h 965200"/>
                <a:gd name="connsiteX44" fmla="*/ 101600 w 1016074"/>
                <a:gd name="connsiteY44" fmla="*/ 936625 h 965200"/>
                <a:gd name="connsiteX45" fmla="*/ 120650 w 1016074"/>
                <a:gd name="connsiteY45" fmla="*/ 920750 h 965200"/>
                <a:gd name="connsiteX46" fmla="*/ 142875 w 1016074"/>
                <a:gd name="connsiteY46" fmla="*/ 904875 h 965200"/>
                <a:gd name="connsiteX47" fmla="*/ 152400 w 1016074"/>
                <a:gd name="connsiteY47" fmla="*/ 901700 h 965200"/>
                <a:gd name="connsiteX48" fmla="*/ 174625 w 1016074"/>
                <a:gd name="connsiteY48" fmla="*/ 889000 h 965200"/>
                <a:gd name="connsiteX49" fmla="*/ 184150 w 1016074"/>
                <a:gd name="connsiteY49" fmla="*/ 885825 h 965200"/>
                <a:gd name="connsiteX50" fmla="*/ 196850 w 1016074"/>
                <a:gd name="connsiteY50" fmla="*/ 879475 h 965200"/>
                <a:gd name="connsiteX51" fmla="*/ 215900 w 1016074"/>
                <a:gd name="connsiteY51" fmla="*/ 873125 h 965200"/>
                <a:gd name="connsiteX52" fmla="*/ 228600 w 1016074"/>
                <a:gd name="connsiteY52" fmla="*/ 866775 h 965200"/>
                <a:gd name="connsiteX53" fmla="*/ 244475 w 1016074"/>
                <a:gd name="connsiteY53" fmla="*/ 863600 h 965200"/>
                <a:gd name="connsiteX54" fmla="*/ 263525 w 1016074"/>
                <a:gd name="connsiteY54" fmla="*/ 857250 h 965200"/>
                <a:gd name="connsiteX55" fmla="*/ 273050 w 1016074"/>
                <a:gd name="connsiteY55" fmla="*/ 854075 h 965200"/>
                <a:gd name="connsiteX56" fmla="*/ 282575 w 1016074"/>
                <a:gd name="connsiteY56" fmla="*/ 847725 h 965200"/>
                <a:gd name="connsiteX57" fmla="*/ 288925 w 1016074"/>
                <a:gd name="connsiteY57" fmla="*/ 838200 h 965200"/>
                <a:gd name="connsiteX58" fmla="*/ 311150 w 1016074"/>
                <a:gd name="connsiteY58" fmla="*/ 828675 h 965200"/>
                <a:gd name="connsiteX59" fmla="*/ 339725 w 1016074"/>
                <a:gd name="connsiteY59" fmla="*/ 815975 h 965200"/>
                <a:gd name="connsiteX60" fmla="*/ 349250 w 1016074"/>
                <a:gd name="connsiteY60" fmla="*/ 812800 h 965200"/>
                <a:gd name="connsiteX61" fmla="*/ 358775 w 1016074"/>
                <a:gd name="connsiteY61" fmla="*/ 809625 h 965200"/>
                <a:gd name="connsiteX62" fmla="*/ 377825 w 1016074"/>
                <a:gd name="connsiteY62" fmla="*/ 796925 h 965200"/>
                <a:gd name="connsiteX63" fmla="*/ 400050 w 1016074"/>
                <a:gd name="connsiteY63" fmla="*/ 790575 h 965200"/>
                <a:gd name="connsiteX64" fmla="*/ 419100 w 1016074"/>
                <a:gd name="connsiteY64" fmla="*/ 777875 h 965200"/>
                <a:gd name="connsiteX65" fmla="*/ 428625 w 1016074"/>
                <a:gd name="connsiteY65" fmla="*/ 771525 h 965200"/>
                <a:gd name="connsiteX66" fmla="*/ 447675 w 1016074"/>
                <a:gd name="connsiteY66" fmla="*/ 765175 h 965200"/>
                <a:gd name="connsiteX67" fmla="*/ 466725 w 1016074"/>
                <a:gd name="connsiteY67" fmla="*/ 755650 h 965200"/>
                <a:gd name="connsiteX68" fmla="*/ 473075 w 1016074"/>
                <a:gd name="connsiteY68" fmla="*/ 746125 h 965200"/>
                <a:gd name="connsiteX69" fmla="*/ 485775 w 1016074"/>
                <a:gd name="connsiteY69" fmla="*/ 742950 h 965200"/>
                <a:gd name="connsiteX70" fmla="*/ 495300 w 1016074"/>
                <a:gd name="connsiteY70" fmla="*/ 736600 h 965200"/>
                <a:gd name="connsiteX71" fmla="*/ 504825 w 1016074"/>
                <a:gd name="connsiteY71" fmla="*/ 717550 h 965200"/>
                <a:gd name="connsiteX72" fmla="*/ 508000 w 1016074"/>
                <a:gd name="connsiteY72" fmla="*/ 704850 h 965200"/>
                <a:gd name="connsiteX73" fmla="*/ 520700 w 1016074"/>
                <a:gd name="connsiteY73" fmla="*/ 701675 h 965200"/>
                <a:gd name="connsiteX74" fmla="*/ 584200 w 1016074"/>
                <a:gd name="connsiteY74" fmla="*/ 698500 h 965200"/>
                <a:gd name="connsiteX75" fmla="*/ 606425 w 1016074"/>
                <a:gd name="connsiteY75" fmla="*/ 685800 h 965200"/>
                <a:gd name="connsiteX76" fmla="*/ 635000 w 1016074"/>
                <a:gd name="connsiteY76" fmla="*/ 673100 h 965200"/>
                <a:gd name="connsiteX77" fmla="*/ 638175 w 1016074"/>
                <a:gd name="connsiteY77" fmla="*/ 663575 h 965200"/>
                <a:gd name="connsiteX78" fmla="*/ 669925 w 1016074"/>
                <a:gd name="connsiteY78" fmla="*/ 654050 h 965200"/>
                <a:gd name="connsiteX79" fmla="*/ 758825 w 1016074"/>
                <a:gd name="connsiteY79" fmla="*/ 650875 h 965200"/>
                <a:gd name="connsiteX80" fmla="*/ 784225 w 1016074"/>
                <a:gd name="connsiteY80" fmla="*/ 641350 h 965200"/>
                <a:gd name="connsiteX81" fmla="*/ 793750 w 1016074"/>
                <a:gd name="connsiteY81" fmla="*/ 638175 h 965200"/>
                <a:gd name="connsiteX82" fmla="*/ 803275 w 1016074"/>
                <a:gd name="connsiteY82" fmla="*/ 631825 h 965200"/>
                <a:gd name="connsiteX83" fmla="*/ 812800 w 1016074"/>
                <a:gd name="connsiteY83" fmla="*/ 628650 h 965200"/>
                <a:gd name="connsiteX84" fmla="*/ 822325 w 1016074"/>
                <a:gd name="connsiteY84" fmla="*/ 622300 h 965200"/>
                <a:gd name="connsiteX85" fmla="*/ 841375 w 1016074"/>
                <a:gd name="connsiteY85" fmla="*/ 615950 h 965200"/>
                <a:gd name="connsiteX86" fmla="*/ 850900 w 1016074"/>
                <a:gd name="connsiteY86" fmla="*/ 612775 h 965200"/>
                <a:gd name="connsiteX87" fmla="*/ 869950 w 1016074"/>
                <a:gd name="connsiteY87" fmla="*/ 600075 h 965200"/>
                <a:gd name="connsiteX88" fmla="*/ 879475 w 1016074"/>
                <a:gd name="connsiteY88" fmla="*/ 593725 h 965200"/>
                <a:gd name="connsiteX89" fmla="*/ 889000 w 1016074"/>
                <a:gd name="connsiteY89" fmla="*/ 590550 h 965200"/>
                <a:gd name="connsiteX90" fmla="*/ 898525 w 1016074"/>
                <a:gd name="connsiteY90" fmla="*/ 581025 h 965200"/>
                <a:gd name="connsiteX91" fmla="*/ 904875 w 1016074"/>
                <a:gd name="connsiteY91" fmla="*/ 561975 h 965200"/>
                <a:gd name="connsiteX92" fmla="*/ 908050 w 1016074"/>
                <a:gd name="connsiteY92" fmla="*/ 552450 h 965200"/>
                <a:gd name="connsiteX93" fmla="*/ 911225 w 1016074"/>
                <a:gd name="connsiteY93" fmla="*/ 542925 h 965200"/>
                <a:gd name="connsiteX94" fmla="*/ 914400 w 1016074"/>
                <a:gd name="connsiteY94" fmla="*/ 530225 h 965200"/>
                <a:gd name="connsiteX95" fmla="*/ 917575 w 1016074"/>
                <a:gd name="connsiteY95" fmla="*/ 365125 h 965200"/>
                <a:gd name="connsiteX96" fmla="*/ 920750 w 1016074"/>
                <a:gd name="connsiteY96" fmla="*/ 355600 h 965200"/>
                <a:gd name="connsiteX97" fmla="*/ 930275 w 1016074"/>
                <a:gd name="connsiteY97" fmla="*/ 323850 h 965200"/>
                <a:gd name="connsiteX98" fmla="*/ 936625 w 1016074"/>
                <a:gd name="connsiteY98" fmla="*/ 304800 h 965200"/>
                <a:gd name="connsiteX99" fmla="*/ 939800 w 1016074"/>
                <a:gd name="connsiteY99" fmla="*/ 295275 h 965200"/>
                <a:gd name="connsiteX100" fmla="*/ 942975 w 1016074"/>
                <a:gd name="connsiteY100" fmla="*/ 282575 h 965200"/>
                <a:gd name="connsiteX101" fmla="*/ 949325 w 1016074"/>
                <a:gd name="connsiteY101" fmla="*/ 263525 h 965200"/>
                <a:gd name="connsiteX102" fmla="*/ 952500 w 1016074"/>
                <a:gd name="connsiteY102" fmla="*/ 250825 h 965200"/>
                <a:gd name="connsiteX103" fmla="*/ 958850 w 1016074"/>
                <a:gd name="connsiteY103" fmla="*/ 241300 h 965200"/>
                <a:gd name="connsiteX104" fmla="*/ 962025 w 1016074"/>
                <a:gd name="connsiteY104" fmla="*/ 228600 h 965200"/>
                <a:gd name="connsiteX105" fmla="*/ 968375 w 1016074"/>
                <a:gd name="connsiteY105" fmla="*/ 209550 h 965200"/>
                <a:gd name="connsiteX106" fmla="*/ 971550 w 1016074"/>
                <a:gd name="connsiteY106" fmla="*/ 193675 h 965200"/>
                <a:gd name="connsiteX107" fmla="*/ 977900 w 1016074"/>
                <a:gd name="connsiteY107" fmla="*/ 161925 h 965200"/>
                <a:gd name="connsiteX108" fmla="*/ 990600 w 1016074"/>
                <a:gd name="connsiteY108" fmla="*/ 142875 h 965200"/>
                <a:gd name="connsiteX109" fmla="*/ 1006475 w 1016074"/>
                <a:gd name="connsiteY109" fmla="*/ 130175 h 965200"/>
                <a:gd name="connsiteX110" fmla="*/ 1016000 w 1016074"/>
                <a:gd name="connsiteY110" fmla="*/ 120650 h 965200"/>
                <a:gd name="connsiteX111" fmla="*/ 1009650 w 1016074"/>
                <a:gd name="connsiteY111" fmla="*/ 101600 h 965200"/>
                <a:gd name="connsiteX112" fmla="*/ 996950 w 1016074"/>
                <a:gd name="connsiteY112" fmla="*/ 82550 h 965200"/>
                <a:gd name="connsiteX113" fmla="*/ 990600 w 1016074"/>
                <a:gd name="connsiteY113" fmla="*/ 60325 h 965200"/>
                <a:gd name="connsiteX114" fmla="*/ 984250 w 1016074"/>
                <a:gd name="connsiteY114" fmla="*/ 41275 h 965200"/>
                <a:gd name="connsiteX115" fmla="*/ 981075 w 1016074"/>
                <a:gd name="connsiteY115" fmla="*/ 31750 h 965200"/>
                <a:gd name="connsiteX116" fmla="*/ 971550 w 1016074"/>
                <a:gd name="connsiteY116" fmla="*/ 25400 h 965200"/>
                <a:gd name="connsiteX117" fmla="*/ 936625 w 1016074"/>
                <a:gd name="connsiteY117" fmla="*/ 28575 h 965200"/>
                <a:gd name="connsiteX118" fmla="*/ 923925 w 1016074"/>
                <a:gd name="connsiteY118" fmla="*/ 31750 h 965200"/>
                <a:gd name="connsiteX119" fmla="*/ 841375 w 1016074"/>
                <a:gd name="connsiteY119" fmla="*/ 34925 h 965200"/>
                <a:gd name="connsiteX120" fmla="*/ 841375 w 1016074"/>
                <a:gd name="connsiteY120" fmla="*/ 60325 h 965200"/>
                <a:gd name="connsiteX121" fmla="*/ 600075 w 1016074"/>
                <a:gd name="connsiteY121" fmla="*/ 63500 h 965200"/>
                <a:gd name="connsiteX122" fmla="*/ 485775 w 1016074"/>
                <a:gd name="connsiteY122" fmla="*/ 60325 h 965200"/>
                <a:gd name="connsiteX123" fmla="*/ 444500 w 1016074"/>
                <a:gd name="connsiteY123" fmla="*/ 44450 h 965200"/>
                <a:gd name="connsiteX124" fmla="*/ 419100 w 1016074"/>
                <a:gd name="connsiteY124" fmla="*/ 38100 h 965200"/>
                <a:gd name="connsiteX125" fmla="*/ 409575 w 1016074"/>
                <a:gd name="connsiteY125" fmla="*/ 34925 h 965200"/>
                <a:gd name="connsiteX126" fmla="*/ 390525 w 1016074"/>
                <a:gd name="connsiteY126" fmla="*/ 31750 h 965200"/>
                <a:gd name="connsiteX127" fmla="*/ 355600 w 1016074"/>
                <a:gd name="connsiteY127" fmla="*/ 22225 h 965200"/>
                <a:gd name="connsiteX128" fmla="*/ 323850 w 1016074"/>
                <a:gd name="connsiteY128" fmla="*/ 9525 h 965200"/>
                <a:gd name="connsiteX129" fmla="*/ 314325 w 1016074"/>
                <a:gd name="connsiteY129" fmla="*/ 6350 h 965200"/>
                <a:gd name="connsiteX130" fmla="*/ 304800 w 1016074"/>
                <a:gd name="connsiteY130" fmla="*/ 0 h 965200"/>
                <a:gd name="connsiteX131" fmla="*/ 273050 w 1016074"/>
                <a:gd name="connsiteY131" fmla="*/ 3175 h 965200"/>
                <a:gd name="connsiteX132" fmla="*/ 269875 w 1016074"/>
                <a:gd name="connsiteY132" fmla="*/ 12700 h 965200"/>
                <a:gd name="connsiteX133" fmla="*/ 279400 w 1016074"/>
                <a:gd name="connsiteY133" fmla="*/ 19050 h 965200"/>
                <a:gd name="connsiteX134" fmla="*/ 263525 w 1016074"/>
                <a:gd name="connsiteY134" fmla="*/ 34925 h 965200"/>
                <a:gd name="connsiteX135" fmla="*/ 244475 w 1016074"/>
                <a:gd name="connsiteY135" fmla="*/ 47625 h 965200"/>
                <a:gd name="connsiteX136" fmla="*/ 231775 w 1016074"/>
                <a:gd name="connsiteY136" fmla="*/ 85725 h 965200"/>
                <a:gd name="connsiteX137" fmla="*/ 222250 w 1016074"/>
                <a:gd name="connsiteY137" fmla="*/ 104775 h 965200"/>
                <a:gd name="connsiteX138" fmla="*/ 203200 w 1016074"/>
                <a:gd name="connsiteY138" fmla="*/ 111125 h 965200"/>
                <a:gd name="connsiteX139" fmla="*/ 193675 w 1016074"/>
                <a:gd name="connsiteY139" fmla="*/ 117475 h 965200"/>
                <a:gd name="connsiteX140" fmla="*/ 184150 w 1016074"/>
                <a:gd name="connsiteY140" fmla="*/ 136525 h 965200"/>
                <a:gd name="connsiteX141" fmla="*/ 177800 w 1016074"/>
                <a:gd name="connsiteY141" fmla="*/ 149225 h 965200"/>
                <a:gd name="connsiteX142" fmla="*/ 171450 w 1016074"/>
                <a:gd name="connsiteY142" fmla="*/ 168275 h 965200"/>
                <a:gd name="connsiteX143" fmla="*/ 161925 w 1016074"/>
                <a:gd name="connsiteY143" fmla="*/ 177800 h 965200"/>
                <a:gd name="connsiteX144" fmla="*/ 158750 w 1016074"/>
                <a:gd name="connsiteY144" fmla="*/ 187325 h 965200"/>
                <a:gd name="connsiteX145" fmla="*/ 139700 w 1016074"/>
                <a:gd name="connsiteY145" fmla="*/ 193675 h 965200"/>
                <a:gd name="connsiteX146" fmla="*/ 130175 w 1016074"/>
                <a:gd name="connsiteY146" fmla="*/ 200025 h 965200"/>
                <a:gd name="connsiteX147" fmla="*/ 123825 w 1016074"/>
                <a:gd name="connsiteY147" fmla="*/ 225425 h 965200"/>
                <a:gd name="connsiteX148" fmla="*/ 123825 w 1016074"/>
                <a:gd name="connsiteY148" fmla="*/ 234950 h 96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16074" h="965200">
                  <a:moveTo>
                    <a:pt x="123825" y="234950"/>
                  </a:moveTo>
                  <a:cubicBezTo>
                    <a:pt x="121708" y="239183"/>
                    <a:pt x="115917" y="246033"/>
                    <a:pt x="111125" y="250825"/>
                  </a:cubicBezTo>
                  <a:cubicBezTo>
                    <a:pt x="98160" y="263790"/>
                    <a:pt x="97896" y="249238"/>
                    <a:pt x="88900" y="276225"/>
                  </a:cubicBezTo>
                  <a:lnTo>
                    <a:pt x="82550" y="295275"/>
                  </a:lnTo>
                  <a:cubicBezTo>
                    <a:pt x="81492" y="298450"/>
                    <a:pt x="81231" y="302015"/>
                    <a:pt x="79375" y="304800"/>
                  </a:cubicBezTo>
                  <a:cubicBezTo>
                    <a:pt x="75142" y="311150"/>
                    <a:pt x="69088" y="316610"/>
                    <a:pt x="66675" y="323850"/>
                  </a:cubicBezTo>
                  <a:cubicBezTo>
                    <a:pt x="64558" y="330200"/>
                    <a:pt x="61948" y="336406"/>
                    <a:pt x="60325" y="342900"/>
                  </a:cubicBezTo>
                  <a:cubicBezTo>
                    <a:pt x="59308" y="346969"/>
                    <a:pt x="56252" y="360570"/>
                    <a:pt x="53975" y="365125"/>
                  </a:cubicBezTo>
                  <a:cubicBezTo>
                    <a:pt x="52268" y="368538"/>
                    <a:pt x="50068" y="371719"/>
                    <a:pt x="47625" y="374650"/>
                  </a:cubicBezTo>
                  <a:cubicBezTo>
                    <a:pt x="42609" y="380669"/>
                    <a:pt x="35711" y="386957"/>
                    <a:pt x="28575" y="390525"/>
                  </a:cubicBezTo>
                  <a:cubicBezTo>
                    <a:pt x="25582" y="392022"/>
                    <a:pt x="22225" y="392642"/>
                    <a:pt x="19050" y="393700"/>
                  </a:cubicBezTo>
                  <a:cubicBezTo>
                    <a:pt x="16933" y="396875"/>
                    <a:pt x="15398" y="400527"/>
                    <a:pt x="12700" y="403225"/>
                  </a:cubicBezTo>
                  <a:cubicBezTo>
                    <a:pt x="10002" y="405923"/>
                    <a:pt x="5559" y="406595"/>
                    <a:pt x="3175" y="409575"/>
                  </a:cubicBezTo>
                  <a:cubicBezTo>
                    <a:pt x="1084" y="412188"/>
                    <a:pt x="1058" y="415925"/>
                    <a:pt x="0" y="419100"/>
                  </a:cubicBezTo>
                  <a:cubicBezTo>
                    <a:pt x="1058" y="431800"/>
                    <a:pt x="-326" y="444946"/>
                    <a:pt x="3175" y="457200"/>
                  </a:cubicBezTo>
                  <a:cubicBezTo>
                    <a:pt x="4223" y="460869"/>
                    <a:pt x="9213" y="462000"/>
                    <a:pt x="12700" y="463550"/>
                  </a:cubicBezTo>
                  <a:cubicBezTo>
                    <a:pt x="18817" y="466268"/>
                    <a:pt x="25400" y="467783"/>
                    <a:pt x="31750" y="469900"/>
                  </a:cubicBezTo>
                  <a:cubicBezTo>
                    <a:pt x="34925" y="470958"/>
                    <a:pt x="38490" y="471219"/>
                    <a:pt x="41275" y="473075"/>
                  </a:cubicBezTo>
                  <a:cubicBezTo>
                    <a:pt x="53585" y="481281"/>
                    <a:pt x="47180" y="478218"/>
                    <a:pt x="60325" y="482600"/>
                  </a:cubicBezTo>
                  <a:lnTo>
                    <a:pt x="69850" y="511175"/>
                  </a:lnTo>
                  <a:lnTo>
                    <a:pt x="73025" y="520700"/>
                  </a:lnTo>
                  <a:cubicBezTo>
                    <a:pt x="74083" y="523875"/>
                    <a:pt x="75650" y="526924"/>
                    <a:pt x="76200" y="530225"/>
                  </a:cubicBezTo>
                  <a:cubicBezTo>
                    <a:pt x="77419" y="537542"/>
                    <a:pt x="78642" y="550984"/>
                    <a:pt x="82550" y="558800"/>
                  </a:cubicBezTo>
                  <a:cubicBezTo>
                    <a:pt x="84257" y="562213"/>
                    <a:pt x="86457" y="565394"/>
                    <a:pt x="88900" y="568325"/>
                  </a:cubicBezTo>
                  <a:cubicBezTo>
                    <a:pt x="91775" y="571774"/>
                    <a:pt x="95250" y="574675"/>
                    <a:pt x="98425" y="577850"/>
                  </a:cubicBezTo>
                  <a:cubicBezTo>
                    <a:pt x="113432" y="622871"/>
                    <a:pt x="101019" y="579816"/>
                    <a:pt x="107950" y="669925"/>
                  </a:cubicBezTo>
                  <a:cubicBezTo>
                    <a:pt x="108207" y="673262"/>
                    <a:pt x="108758" y="677083"/>
                    <a:pt x="111125" y="679450"/>
                  </a:cubicBezTo>
                  <a:cubicBezTo>
                    <a:pt x="116521" y="684846"/>
                    <a:pt x="130175" y="692150"/>
                    <a:pt x="130175" y="692150"/>
                  </a:cubicBezTo>
                  <a:cubicBezTo>
                    <a:pt x="131233" y="695325"/>
                    <a:pt x="133350" y="698328"/>
                    <a:pt x="133350" y="701675"/>
                  </a:cubicBezTo>
                  <a:cubicBezTo>
                    <a:pt x="133350" y="714419"/>
                    <a:pt x="132674" y="727278"/>
                    <a:pt x="130175" y="739775"/>
                  </a:cubicBezTo>
                  <a:cubicBezTo>
                    <a:pt x="129427" y="743517"/>
                    <a:pt x="126043" y="746195"/>
                    <a:pt x="123825" y="749300"/>
                  </a:cubicBezTo>
                  <a:cubicBezTo>
                    <a:pt x="119297" y="755639"/>
                    <a:pt x="103425" y="775576"/>
                    <a:pt x="101600" y="781050"/>
                  </a:cubicBezTo>
                  <a:cubicBezTo>
                    <a:pt x="90021" y="815788"/>
                    <a:pt x="108488" y="763171"/>
                    <a:pt x="92075" y="800100"/>
                  </a:cubicBezTo>
                  <a:cubicBezTo>
                    <a:pt x="89357" y="806217"/>
                    <a:pt x="85725" y="819150"/>
                    <a:pt x="85725" y="819150"/>
                  </a:cubicBezTo>
                  <a:cubicBezTo>
                    <a:pt x="84667" y="828675"/>
                    <a:pt x="84126" y="838272"/>
                    <a:pt x="82550" y="847725"/>
                  </a:cubicBezTo>
                  <a:cubicBezTo>
                    <a:pt x="82000" y="851026"/>
                    <a:pt x="81430" y="854608"/>
                    <a:pt x="79375" y="857250"/>
                  </a:cubicBezTo>
                  <a:cubicBezTo>
                    <a:pt x="73862" y="864339"/>
                    <a:pt x="60325" y="876300"/>
                    <a:pt x="60325" y="876300"/>
                  </a:cubicBezTo>
                  <a:lnTo>
                    <a:pt x="50800" y="904875"/>
                  </a:lnTo>
                  <a:cubicBezTo>
                    <a:pt x="48218" y="912622"/>
                    <a:pt x="47430" y="917770"/>
                    <a:pt x="41275" y="923925"/>
                  </a:cubicBezTo>
                  <a:cubicBezTo>
                    <a:pt x="38577" y="926623"/>
                    <a:pt x="34925" y="928158"/>
                    <a:pt x="31750" y="930275"/>
                  </a:cubicBezTo>
                  <a:cubicBezTo>
                    <a:pt x="23693" y="954445"/>
                    <a:pt x="24087" y="942761"/>
                    <a:pt x="28575" y="965200"/>
                  </a:cubicBezTo>
                  <a:cubicBezTo>
                    <a:pt x="45508" y="964142"/>
                    <a:pt x="62773" y="965520"/>
                    <a:pt x="79375" y="962025"/>
                  </a:cubicBezTo>
                  <a:cubicBezTo>
                    <a:pt x="83769" y="961100"/>
                    <a:pt x="85451" y="955375"/>
                    <a:pt x="88900" y="952500"/>
                  </a:cubicBezTo>
                  <a:cubicBezTo>
                    <a:pt x="91831" y="950057"/>
                    <a:pt x="95250" y="948267"/>
                    <a:pt x="98425" y="946150"/>
                  </a:cubicBezTo>
                  <a:cubicBezTo>
                    <a:pt x="99483" y="942975"/>
                    <a:pt x="99744" y="939410"/>
                    <a:pt x="101600" y="936625"/>
                  </a:cubicBezTo>
                  <a:cubicBezTo>
                    <a:pt x="106991" y="928539"/>
                    <a:pt x="113196" y="926075"/>
                    <a:pt x="120650" y="920750"/>
                  </a:cubicBezTo>
                  <a:cubicBezTo>
                    <a:pt x="124006" y="918353"/>
                    <a:pt x="137887" y="907369"/>
                    <a:pt x="142875" y="904875"/>
                  </a:cubicBezTo>
                  <a:cubicBezTo>
                    <a:pt x="145868" y="903378"/>
                    <a:pt x="149324" y="903018"/>
                    <a:pt x="152400" y="901700"/>
                  </a:cubicBezTo>
                  <a:cubicBezTo>
                    <a:pt x="191364" y="885001"/>
                    <a:pt x="142739" y="904943"/>
                    <a:pt x="174625" y="889000"/>
                  </a:cubicBezTo>
                  <a:cubicBezTo>
                    <a:pt x="177618" y="887503"/>
                    <a:pt x="181074" y="887143"/>
                    <a:pt x="184150" y="885825"/>
                  </a:cubicBezTo>
                  <a:cubicBezTo>
                    <a:pt x="188500" y="883961"/>
                    <a:pt x="192456" y="881233"/>
                    <a:pt x="196850" y="879475"/>
                  </a:cubicBezTo>
                  <a:cubicBezTo>
                    <a:pt x="203065" y="876989"/>
                    <a:pt x="209913" y="876118"/>
                    <a:pt x="215900" y="873125"/>
                  </a:cubicBezTo>
                  <a:cubicBezTo>
                    <a:pt x="220133" y="871008"/>
                    <a:pt x="224110" y="868272"/>
                    <a:pt x="228600" y="866775"/>
                  </a:cubicBezTo>
                  <a:cubicBezTo>
                    <a:pt x="233720" y="865068"/>
                    <a:pt x="239269" y="865020"/>
                    <a:pt x="244475" y="863600"/>
                  </a:cubicBezTo>
                  <a:cubicBezTo>
                    <a:pt x="250933" y="861839"/>
                    <a:pt x="257175" y="859367"/>
                    <a:pt x="263525" y="857250"/>
                  </a:cubicBezTo>
                  <a:cubicBezTo>
                    <a:pt x="266700" y="856192"/>
                    <a:pt x="270265" y="855931"/>
                    <a:pt x="273050" y="854075"/>
                  </a:cubicBezTo>
                  <a:lnTo>
                    <a:pt x="282575" y="847725"/>
                  </a:lnTo>
                  <a:cubicBezTo>
                    <a:pt x="284692" y="844550"/>
                    <a:pt x="285994" y="840643"/>
                    <a:pt x="288925" y="838200"/>
                  </a:cubicBezTo>
                  <a:cubicBezTo>
                    <a:pt x="298835" y="829942"/>
                    <a:pt x="301224" y="833638"/>
                    <a:pt x="311150" y="828675"/>
                  </a:cubicBezTo>
                  <a:cubicBezTo>
                    <a:pt x="341339" y="813581"/>
                    <a:pt x="290578" y="832357"/>
                    <a:pt x="339725" y="815975"/>
                  </a:cubicBezTo>
                  <a:lnTo>
                    <a:pt x="349250" y="812800"/>
                  </a:lnTo>
                  <a:cubicBezTo>
                    <a:pt x="352425" y="811742"/>
                    <a:pt x="355990" y="811481"/>
                    <a:pt x="358775" y="809625"/>
                  </a:cubicBezTo>
                  <a:cubicBezTo>
                    <a:pt x="365125" y="805392"/>
                    <a:pt x="370421" y="798776"/>
                    <a:pt x="377825" y="796925"/>
                  </a:cubicBezTo>
                  <a:cubicBezTo>
                    <a:pt x="380814" y="796178"/>
                    <a:pt x="396323" y="792645"/>
                    <a:pt x="400050" y="790575"/>
                  </a:cubicBezTo>
                  <a:cubicBezTo>
                    <a:pt x="406721" y="786869"/>
                    <a:pt x="412750" y="782108"/>
                    <a:pt x="419100" y="777875"/>
                  </a:cubicBezTo>
                  <a:cubicBezTo>
                    <a:pt x="422275" y="775758"/>
                    <a:pt x="425005" y="772732"/>
                    <a:pt x="428625" y="771525"/>
                  </a:cubicBezTo>
                  <a:cubicBezTo>
                    <a:pt x="434975" y="769408"/>
                    <a:pt x="442106" y="768888"/>
                    <a:pt x="447675" y="765175"/>
                  </a:cubicBezTo>
                  <a:cubicBezTo>
                    <a:pt x="459985" y="756969"/>
                    <a:pt x="453580" y="760032"/>
                    <a:pt x="466725" y="755650"/>
                  </a:cubicBezTo>
                  <a:cubicBezTo>
                    <a:pt x="468842" y="752475"/>
                    <a:pt x="469900" y="748242"/>
                    <a:pt x="473075" y="746125"/>
                  </a:cubicBezTo>
                  <a:cubicBezTo>
                    <a:pt x="476706" y="743704"/>
                    <a:pt x="481764" y="744669"/>
                    <a:pt x="485775" y="742950"/>
                  </a:cubicBezTo>
                  <a:cubicBezTo>
                    <a:pt x="489282" y="741447"/>
                    <a:pt x="492125" y="738717"/>
                    <a:pt x="495300" y="736600"/>
                  </a:cubicBezTo>
                  <a:cubicBezTo>
                    <a:pt x="508679" y="696464"/>
                    <a:pt x="486361" y="760634"/>
                    <a:pt x="504825" y="717550"/>
                  </a:cubicBezTo>
                  <a:cubicBezTo>
                    <a:pt x="506544" y="713539"/>
                    <a:pt x="504914" y="707936"/>
                    <a:pt x="508000" y="704850"/>
                  </a:cubicBezTo>
                  <a:cubicBezTo>
                    <a:pt x="511086" y="701764"/>
                    <a:pt x="516351" y="702037"/>
                    <a:pt x="520700" y="701675"/>
                  </a:cubicBezTo>
                  <a:cubicBezTo>
                    <a:pt x="541820" y="699915"/>
                    <a:pt x="563033" y="699558"/>
                    <a:pt x="584200" y="698500"/>
                  </a:cubicBezTo>
                  <a:cubicBezTo>
                    <a:pt x="592792" y="692772"/>
                    <a:pt x="596354" y="689828"/>
                    <a:pt x="606425" y="685800"/>
                  </a:cubicBezTo>
                  <a:cubicBezTo>
                    <a:pt x="634763" y="674465"/>
                    <a:pt x="616675" y="685317"/>
                    <a:pt x="635000" y="673100"/>
                  </a:cubicBezTo>
                  <a:cubicBezTo>
                    <a:pt x="636058" y="669925"/>
                    <a:pt x="636084" y="666188"/>
                    <a:pt x="638175" y="663575"/>
                  </a:cubicBezTo>
                  <a:cubicBezTo>
                    <a:pt x="645271" y="654705"/>
                    <a:pt x="660898" y="654566"/>
                    <a:pt x="669925" y="654050"/>
                  </a:cubicBezTo>
                  <a:cubicBezTo>
                    <a:pt x="699529" y="652358"/>
                    <a:pt x="729192" y="651933"/>
                    <a:pt x="758825" y="650875"/>
                  </a:cubicBezTo>
                  <a:cubicBezTo>
                    <a:pt x="782240" y="645021"/>
                    <a:pt x="760981" y="651312"/>
                    <a:pt x="784225" y="641350"/>
                  </a:cubicBezTo>
                  <a:cubicBezTo>
                    <a:pt x="787301" y="640032"/>
                    <a:pt x="790757" y="639672"/>
                    <a:pt x="793750" y="638175"/>
                  </a:cubicBezTo>
                  <a:cubicBezTo>
                    <a:pt x="797163" y="636468"/>
                    <a:pt x="799862" y="633532"/>
                    <a:pt x="803275" y="631825"/>
                  </a:cubicBezTo>
                  <a:cubicBezTo>
                    <a:pt x="806268" y="630328"/>
                    <a:pt x="809807" y="630147"/>
                    <a:pt x="812800" y="628650"/>
                  </a:cubicBezTo>
                  <a:cubicBezTo>
                    <a:pt x="816213" y="626943"/>
                    <a:pt x="818838" y="623850"/>
                    <a:pt x="822325" y="622300"/>
                  </a:cubicBezTo>
                  <a:cubicBezTo>
                    <a:pt x="828442" y="619582"/>
                    <a:pt x="835025" y="618067"/>
                    <a:pt x="841375" y="615950"/>
                  </a:cubicBezTo>
                  <a:cubicBezTo>
                    <a:pt x="844550" y="614892"/>
                    <a:pt x="848115" y="614631"/>
                    <a:pt x="850900" y="612775"/>
                  </a:cubicBezTo>
                  <a:lnTo>
                    <a:pt x="869950" y="600075"/>
                  </a:lnTo>
                  <a:cubicBezTo>
                    <a:pt x="873125" y="597958"/>
                    <a:pt x="875855" y="594932"/>
                    <a:pt x="879475" y="593725"/>
                  </a:cubicBezTo>
                  <a:lnTo>
                    <a:pt x="889000" y="590550"/>
                  </a:lnTo>
                  <a:cubicBezTo>
                    <a:pt x="892175" y="587375"/>
                    <a:pt x="896344" y="584950"/>
                    <a:pt x="898525" y="581025"/>
                  </a:cubicBezTo>
                  <a:cubicBezTo>
                    <a:pt x="901776" y="575174"/>
                    <a:pt x="902758" y="568325"/>
                    <a:pt x="904875" y="561975"/>
                  </a:cubicBezTo>
                  <a:lnTo>
                    <a:pt x="908050" y="552450"/>
                  </a:lnTo>
                  <a:cubicBezTo>
                    <a:pt x="909108" y="549275"/>
                    <a:pt x="910413" y="546172"/>
                    <a:pt x="911225" y="542925"/>
                  </a:cubicBezTo>
                  <a:lnTo>
                    <a:pt x="914400" y="530225"/>
                  </a:lnTo>
                  <a:cubicBezTo>
                    <a:pt x="915458" y="475192"/>
                    <a:pt x="915575" y="420132"/>
                    <a:pt x="917575" y="365125"/>
                  </a:cubicBezTo>
                  <a:cubicBezTo>
                    <a:pt x="917697" y="361780"/>
                    <a:pt x="919831" y="358818"/>
                    <a:pt x="920750" y="355600"/>
                  </a:cubicBezTo>
                  <a:cubicBezTo>
                    <a:pt x="930347" y="322011"/>
                    <a:pt x="915185" y="369121"/>
                    <a:pt x="930275" y="323850"/>
                  </a:cubicBezTo>
                  <a:lnTo>
                    <a:pt x="936625" y="304800"/>
                  </a:lnTo>
                  <a:cubicBezTo>
                    <a:pt x="937683" y="301625"/>
                    <a:pt x="938988" y="298522"/>
                    <a:pt x="939800" y="295275"/>
                  </a:cubicBezTo>
                  <a:cubicBezTo>
                    <a:pt x="940858" y="291042"/>
                    <a:pt x="941721" y="286755"/>
                    <a:pt x="942975" y="282575"/>
                  </a:cubicBezTo>
                  <a:cubicBezTo>
                    <a:pt x="944898" y="276164"/>
                    <a:pt x="947702" y="270019"/>
                    <a:pt x="949325" y="263525"/>
                  </a:cubicBezTo>
                  <a:cubicBezTo>
                    <a:pt x="950383" y="259292"/>
                    <a:pt x="950781" y="254836"/>
                    <a:pt x="952500" y="250825"/>
                  </a:cubicBezTo>
                  <a:cubicBezTo>
                    <a:pt x="954003" y="247318"/>
                    <a:pt x="956733" y="244475"/>
                    <a:pt x="958850" y="241300"/>
                  </a:cubicBezTo>
                  <a:cubicBezTo>
                    <a:pt x="959908" y="237067"/>
                    <a:pt x="960771" y="232780"/>
                    <a:pt x="962025" y="228600"/>
                  </a:cubicBezTo>
                  <a:cubicBezTo>
                    <a:pt x="963948" y="222189"/>
                    <a:pt x="967062" y="216114"/>
                    <a:pt x="968375" y="209550"/>
                  </a:cubicBezTo>
                  <a:cubicBezTo>
                    <a:pt x="969433" y="204258"/>
                    <a:pt x="970663" y="198998"/>
                    <a:pt x="971550" y="193675"/>
                  </a:cubicBezTo>
                  <a:cubicBezTo>
                    <a:pt x="972527" y="187815"/>
                    <a:pt x="973553" y="169749"/>
                    <a:pt x="977900" y="161925"/>
                  </a:cubicBezTo>
                  <a:cubicBezTo>
                    <a:pt x="981606" y="155254"/>
                    <a:pt x="986367" y="149225"/>
                    <a:pt x="990600" y="142875"/>
                  </a:cubicBezTo>
                  <a:cubicBezTo>
                    <a:pt x="998806" y="130565"/>
                    <a:pt x="993330" y="134557"/>
                    <a:pt x="1006475" y="130175"/>
                  </a:cubicBezTo>
                  <a:cubicBezTo>
                    <a:pt x="1009650" y="127000"/>
                    <a:pt x="1015504" y="125113"/>
                    <a:pt x="1016000" y="120650"/>
                  </a:cubicBezTo>
                  <a:cubicBezTo>
                    <a:pt x="1016739" y="113997"/>
                    <a:pt x="1011767" y="107950"/>
                    <a:pt x="1009650" y="101600"/>
                  </a:cubicBezTo>
                  <a:cubicBezTo>
                    <a:pt x="1005055" y="87815"/>
                    <a:pt x="1008842" y="94442"/>
                    <a:pt x="996950" y="82550"/>
                  </a:cubicBezTo>
                  <a:cubicBezTo>
                    <a:pt x="986280" y="50539"/>
                    <a:pt x="1002560" y="100192"/>
                    <a:pt x="990600" y="60325"/>
                  </a:cubicBezTo>
                  <a:cubicBezTo>
                    <a:pt x="988677" y="53914"/>
                    <a:pt x="986367" y="47625"/>
                    <a:pt x="984250" y="41275"/>
                  </a:cubicBezTo>
                  <a:cubicBezTo>
                    <a:pt x="983192" y="38100"/>
                    <a:pt x="983860" y="33606"/>
                    <a:pt x="981075" y="31750"/>
                  </a:cubicBezTo>
                  <a:lnTo>
                    <a:pt x="971550" y="25400"/>
                  </a:lnTo>
                  <a:cubicBezTo>
                    <a:pt x="959908" y="26458"/>
                    <a:pt x="948212" y="27030"/>
                    <a:pt x="936625" y="28575"/>
                  </a:cubicBezTo>
                  <a:cubicBezTo>
                    <a:pt x="932300" y="29152"/>
                    <a:pt x="928279" y="31460"/>
                    <a:pt x="923925" y="31750"/>
                  </a:cubicBezTo>
                  <a:cubicBezTo>
                    <a:pt x="896449" y="33582"/>
                    <a:pt x="868892" y="33867"/>
                    <a:pt x="841375" y="34925"/>
                  </a:cubicBezTo>
                  <a:cubicBezTo>
                    <a:pt x="845148" y="40584"/>
                    <a:pt x="860806" y="59587"/>
                    <a:pt x="841375" y="60325"/>
                  </a:cubicBezTo>
                  <a:cubicBezTo>
                    <a:pt x="760993" y="63377"/>
                    <a:pt x="680508" y="62442"/>
                    <a:pt x="600075" y="63500"/>
                  </a:cubicBezTo>
                  <a:cubicBezTo>
                    <a:pt x="552450" y="62442"/>
                    <a:pt x="511704" y="63500"/>
                    <a:pt x="485775" y="60325"/>
                  </a:cubicBezTo>
                  <a:cubicBezTo>
                    <a:pt x="459846" y="57150"/>
                    <a:pt x="455612" y="48154"/>
                    <a:pt x="444500" y="44450"/>
                  </a:cubicBezTo>
                  <a:cubicBezTo>
                    <a:pt x="433388" y="40746"/>
                    <a:pt x="424921" y="39688"/>
                    <a:pt x="419100" y="38100"/>
                  </a:cubicBezTo>
                  <a:cubicBezTo>
                    <a:pt x="413279" y="36513"/>
                    <a:pt x="412842" y="35651"/>
                    <a:pt x="409575" y="34925"/>
                  </a:cubicBezTo>
                  <a:cubicBezTo>
                    <a:pt x="403291" y="33528"/>
                    <a:pt x="396770" y="33311"/>
                    <a:pt x="390525" y="31750"/>
                  </a:cubicBezTo>
                  <a:cubicBezTo>
                    <a:pt x="326073" y="15637"/>
                    <a:pt x="410515" y="33208"/>
                    <a:pt x="355600" y="22225"/>
                  </a:cubicBezTo>
                  <a:cubicBezTo>
                    <a:pt x="336913" y="12882"/>
                    <a:pt x="347390" y="17372"/>
                    <a:pt x="323850" y="9525"/>
                  </a:cubicBezTo>
                  <a:cubicBezTo>
                    <a:pt x="320675" y="8467"/>
                    <a:pt x="317110" y="8206"/>
                    <a:pt x="314325" y="6350"/>
                  </a:cubicBezTo>
                  <a:lnTo>
                    <a:pt x="304800" y="0"/>
                  </a:lnTo>
                  <a:cubicBezTo>
                    <a:pt x="294217" y="1058"/>
                    <a:pt x="283046" y="-460"/>
                    <a:pt x="273050" y="3175"/>
                  </a:cubicBezTo>
                  <a:cubicBezTo>
                    <a:pt x="269905" y="4319"/>
                    <a:pt x="268632" y="9593"/>
                    <a:pt x="269875" y="12700"/>
                  </a:cubicBezTo>
                  <a:cubicBezTo>
                    <a:pt x="271292" y="16243"/>
                    <a:pt x="276225" y="16933"/>
                    <a:pt x="279400" y="19050"/>
                  </a:cubicBezTo>
                  <a:cubicBezTo>
                    <a:pt x="285702" y="37956"/>
                    <a:pt x="283730" y="21455"/>
                    <a:pt x="263525" y="34925"/>
                  </a:cubicBezTo>
                  <a:lnTo>
                    <a:pt x="244475" y="47625"/>
                  </a:lnTo>
                  <a:lnTo>
                    <a:pt x="231775" y="85725"/>
                  </a:lnTo>
                  <a:cubicBezTo>
                    <a:pt x="230045" y="90915"/>
                    <a:pt x="227433" y="101536"/>
                    <a:pt x="222250" y="104775"/>
                  </a:cubicBezTo>
                  <a:cubicBezTo>
                    <a:pt x="216574" y="108323"/>
                    <a:pt x="208769" y="107412"/>
                    <a:pt x="203200" y="111125"/>
                  </a:cubicBezTo>
                  <a:lnTo>
                    <a:pt x="193675" y="117475"/>
                  </a:lnTo>
                  <a:cubicBezTo>
                    <a:pt x="181472" y="135780"/>
                    <a:pt x="192037" y="118122"/>
                    <a:pt x="184150" y="136525"/>
                  </a:cubicBezTo>
                  <a:cubicBezTo>
                    <a:pt x="182286" y="140875"/>
                    <a:pt x="179558" y="144831"/>
                    <a:pt x="177800" y="149225"/>
                  </a:cubicBezTo>
                  <a:cubicBezTo>
                    <a:pt x="175314" y="155440"/>
                    <a:pt x="176183" y="163542"/>
                    <a:pt x="171450" y="168275"/>
                  </a:cubicBezTo>
                  <a:lnTo>
                    <a:pt x="161925" y="177800"/>
                  </a:lnTo>
                  <a:cubicBezTo>
                    <a:pt x="160867" y="180975"/>
                    <a:pt x="161473" y="185380"/>
                    <a:pt x="158750" y="187325"/>
                  </a:cubicBezTo>
                  <a:cubicBezTo>
                    <a:pt x="153303" y="191216"/>
                    <a:pt x="145269" y="189962"/>
                    <a:pt x="139700" y="193675"/>
                  </a:cubicBezTo>
                  <a:lnTo>
                    <a:pt x="130175" y="200025"/>
                  </a:lnTo>
                  <a:cubicBezTo>
                    <a:pt x="128967" y="206063"/>
                    <a:pt x="127079" y="218916"/>
                    <a:pt x="123825" y="225425"/>
                  </a:cubicBezTo>
                  <a:cubicBezTo>
                    <a:pt x="123156" y="226764"/>
                    <a:pt x="125942" y="230717"/>
                    <a:pt x="123825" y="23495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2" name="Forma livre 491"/>
            <p:cNvSpPr/>
            <p:nvPr/>
          </p:nvSpPr>
          <p:spPr>
            <a:xfrm>
              <a:off x="7258847" y="3814940"/>
              <a:ext cx="233853" cy="444010"/>
            </a:xfrm>
            <a:custGeom>
              <a:avLst/>
              <a:gdLst>
                <a:gd name="connsiteX0" fmla="*/ 228832 w 355070"/>
                <a:gd name="connsiteY0" fmla="*/ 0 h 667018"/>
                <a:gd name="connsiteX1" fmla="*/ 216925 w 355070"/>
                <a:gd name="connsiteY1" fmla="*/ 11906 h 667018"/>
                <a:gd name="connsiteX2" fmla="*/ 200257 w 355070"/>
                <a:gd name="connsiteY2" fmla="*/ 28575 h 667018"/>
                <a:gd name="connsiteX3" fmla="*/ 193113 w 355070"/>
                <a:gd name="connsiteY3" fmla="*/ 52388 h 667018"/>
                <a:gd name="connsiteX4" fmla="*/ 190732 w 355070"/>
                <a:gd name="connsiteY4" fmla="*/ 66675 h 667018"/>
                <a:gd name="connsiteX5" fmla="*/ 183588 w 355070"/>
                <a:gd name="connsiteY5" fmla="*/ 73819 h 667018"/>
                <a:gd name="connsiteX6" fmla="*/ 166919 w 355070"/>
                <a:gd name="connsiteY6" fmla="*/ 76200 h 667018"/>
                <a:gd name="connsiteX7" fmla="*/ 162157 w 355070"/>
                <a:gd name="connsiteY7" fmla="*/ 121444 h 667018"/>
                <a:gd name="connsiteX8" fmla="*/ 157394 w 355070"/>
                <a:gd name="connsiteY8" fmla="*/ 142875 h 667018"/>
                <a:gd name="connsiteX9" fmla="*/ 155013 w 355070"/>
                <a:gd name="connsiteY9" fmla="*/ 166688 h 667018"/>
                <a:gd name="connsiteX10" fmla="*/ 152632 w 355070"/>
                <a:gd name="connsiteY10" fmla="*/ 173831 h 667018"/>
                <a:gd name="connsiteX11" fmla="*/ 145488 w 355070"/>
                <a:gd name="connsiteY11" fmla="*/ 176213 h 667018"/>
                <a:gd name="connsiteX12" fmla="*/ 138344 w 355070"/>
                <a:gd name="connsiteY12" fmla="*/ 190500 h 667018"/>
                <a:gd name="connsiteX13" fmla="*/ 131200 w 355070"/>
                <a:gd name="connsiteY13" fmla="*/ 204788 h 667018"/>
                <a:gd name="connsiteX14" fmla="*/ 133582 w 355070"/>
                <a:gd name="connsiteY14" fmla="*/ 211931 h 667018"/>
                <a:gd name="connsiteX15" fmla="*/ 140725 w 355070"/>
                <a:gd name="connsiteY15" fmla="*/ 214313 h 667018"/>
                <a:gd name="connsiteX16" fmla="*/ 138344 w 355070"/>
                <a:gd name="connsiteY16" fmla="*/ 233363 h 667018"/>
                <a:gd name="connsiteX17" fmla="*/ 131200 w 355070"/>
                <a:gd name="connsiteY17" fmla="*/ 235744 h 667018"/>
                <a:gd name="connsiteX18" fmla="*/ 109769 w 355070"/>
                <a:gd name="connsiteY18" fmla="*/ 238125 h 667018"/>
                <a:gd name="connsiteX19" fmla="*/ 97863 w 355070"/>
                <a:gd name="connsiteY19" fmla="*/ 247650 h 667018"/>
                <a:gd name="connsiteX20" fmla="*/ 85957 w 355070"/>
                <a:gd name="connsiteY20" fmla="*/ 257175 h 667018"/>
                <a:gd name="connsiteX21" fmla="*/ 78813 w 355070"/>
                <a:gd name="connsiteY21" fmla="*/ 261938 h 667018"/>
                <a:gd name="connsiteX22" fmla="*/ 76432 w 355070"/>
                <a:gd name="connsiteY22" fmla="*/ 269081 h 667018"/>
                <a:gd name="connsiteX23" fmla="*/ 71669 w 355070"/>
                <a:gd name="connsiteY23" fmla="*/ 285750 h 667018"/>
                <a:gd name="connsiteX24" fmla="*/ 69288 w 355070"/>
                <a:gd name="connsiteY24" fmla="*/ 314325 h 667018"/>
                <a:gd name="connsiteX25" fmla="*/ 7375 w 355070"/>
                <a:gd name="connsiteY25" fmla="*/ 316706 h 667018"/>
                <a:gd name="connsiteX26" fmla="*/ 9757 w 355070"/>
                <a:gd name="connsiteY26" fmla="*/ 421481 h 667018"/>
                <a:gd name="connsiteX27" fmla="*/ 14519 w 355070"/>
                <a:gd name="connsiteY27" fmla="*/ 440531 h 667018"/>
                <a:gd name="connsiteX28" fmla="*/ 19282 w 355070"/>
                <a:gd name="connsiteY28" fmla="*/ 454819 h 667018"/>
                <a:gd name="connsiteX29" fmla="*/ 26425 w 355070"/>
                <a:gd name="connsiteY29" fmla="*/ 478631 h 667018"/>
                <a:gd name="connsiteX30" fmla="*/ 35950 w 355070"/>
                <a:gd name="connsiteY30" fmla="*/ 507206 h 667018"/>
                <a:gd name="connsiteX31" fmla="*/ 38332 w 355070"/>
                <a:gd name="connsiteY31" fmla="*/ 514350 h 667018"/>
                <a:gd name="connsiteX32" fmla="*/ 40713 w 355070"/>
                <a:gd name="connsiteY32" fmla="*/ 521494 h 667018"/>
                <a:gd name="connsiteX33" fmla="*/ 50238 w 355070"/>
                <a:gd name="connsiteY33" fmla="*/ 535781 h 667018"/>
                <a:gd name="connsiteX34" fmla="*/ 52619 w 355070"/>
                <a:gd name="connsiteY34" fmla="*/ 545306 h 667018"/>
                <a:gd name="connsiteX35" fmla="*/ 57382 w 355070"/>
                <a:gd name="connsiteY35" fmla="*/ 559594 h 667018"/>
                <a:gd name="connsiteX36" fmla="*/ 59763 w 355070"/>
                <a:gd name="connsiteY36" fmla="*/ 571500 h 667018"/>
                <a:gd name="connsiteX37" fmla="*/ 62144 w 355070"/>
                <a:gd name="connsiteY37" fmla="*/ 597694 h 667018"/>
                <a:gd name="connsiteX38" fmla="*/ 64525 w 355070"/>
                <a:gd name="connsiteY38" fmla="*/ 604838 h 667018"/>
                <a:gd name="connsiteX39" fmla="*/ 66907 w 355070"/>
                <a:gd name="connsiteY39" fmla="*/ 614363 h 667018"/>
                <a:gd name="connsiteX40" fmla="*/ 74050 w 355070"/>
                <a:gd name="connsiteY40" fmla="*/ 642938 h 667018"/>
                <a:gd name="connsiteX41" fmla="*/ 78813 w 355070"/>
                <a:gd name="connsiteY41" fmla="*/ 650081 h 667018"/>
                <a:gd name="connsiteX42" fmla="*/ 81194 w 355070"/>
                <a:gd name="connsiteY42" fmla="*/ 659606 h 667018"/>
                <a:gd name="connsiteX43" fmla="*/ 83575 w 355070"/>
                <a:gd name="connsiteY43" fmla="*/ 666750 h 667018"/>
                <a:gd name="connsiteX44" fmla="*/ 90719 w 355070"/>
                <a:gd name="connsiteY44" fmla="*/ 664369 h 667018"/>
                <a:gd name="connsiteX45" fmla="*/ 95482 w 355070"/>
                <a:gd name="connsiteY45" fmla="*/ 657225 h 667018"/>
                <a:gd name="connsiteX46" fmla="*/ 97863 w 355070"/>
                <a:gd name="connsiteY46" fmla="*/ 650081 h 667018"/>
                <a:gd name="connsiteX47" fmla="*/ 105007 w 355070"/>
                <a:gd name="connsiteY47" fmla="*/ 642938 h 667018"/>
                <a:gd name="connsiteX48" fmla="*/ 109769 w 355070"/>
                <a:gd name="connsiteY48" fmla="*/ 628650 h 667018"/>
                <a:gd name="connsiteX49" fmla="*/ 121675 w 355070"/>
                <a:gd name="connsiteY49" fmla="*/ 607219 h 667018"/>
                <a:gd name="connsiteX50" fmla="*/ 128819 w 355070"/>
                <a:gd name="connsiteY50" fmla="*/ 604838 h 667018"/>
                <a:gd name="connsiteX51" fmla="*/ 143107 w 355070"/>
                <a:gd name="connsiteY51" fmla="*/ 595313 h 667018"/>
                <a:gd name="connsiteX52" fmla="*/ 150250 w 355070"/>
                <a:gd name="connsiteY52" fmla="*/ 590550 h 667018"/>
                <a:gd name="connsiteX53" fmla="*/ 169300 w 355070"/>
                <a:gd name="connsiteY53" fmla="*/ 573881 h 667018"/>
                <a:gd name="connsiteX54" fmla="*/ 197875 w 355070"/>
                <a:gd name="connsiteY54" fmla="*/ 554831 h 667018"/>
                <a:gd name="connsiteX55" fmla="*/ 219307 w 355070"/>
                <a:gd name="connsiteY55" fmla="*/ 540544 h 667018"/>
                <a:gd name="connsiteX56" fmla="*/ 226450 w 355070"/>
                <a:gd name="connsiteY56" fmla="*/ 535781 h 667018"/>
                <a:gd name="connsiteX57" fmla="*/ 231213 w 355070"/>
                <a:gd name="connsiteY57" fmla="*/ 528638 h 667018"/>
                <a:gd name="connsiteX58" fmla="*/ 238357 w 355070"/>
                <a:gd name="connsiteY58" fmla="*/ 523875 h 667018"/>
                <a:gd name="connsiteX59" fmla="*/ 243119 w 355070"/>
                <a:gd name="connsiteY59" fmla="*/ 509588 h 667018"/>
                <a:gd name="connsiteX60" fmla="*/ 247882 w 355070"/>
                <a:gd name="connsiteY60" fmla="*/ 495300 h 667018"/>
                <a:gd name="connsiteX61" fmla="*/ 250263 w 355070"/>
                <a:gd name="connsiteY61" fmla="*/ 488156 h 667018"/>
                <a:gd name="connsiteX62" fmla="*/ 259788 w 355070"/>
                <a:gd name="connsiteY62" fmla="*/ 473869 h 667018"/>
                <a:gd name="connsiteX63" fmla="*/ 264550 w 355070"/>
                <a:gd name="connsiteY63" fmla="*/ 459581 h 667018"/>
                <a:gd name="connsiteX64" fmla="*/ 266932 w 355070"/>
                <a:gd name="connsiteY64" fmla="*/ 452438 h 667018"/>
                <a:gd name="connsiteX65" fmla="*/ 276457 w 355070"/>
                <a:gd name="connsiteY65" fmla="*/ 431006 h 667018"/>
                <a:gd name="connsiteX66" fmla="*/ 278838 w 355070"/>
                <a:gd name="connsiteY66" fmla="*/ 421481 h 667018"/>
                <a:gd name="connsiteX67" fmla="*/ 281219 w 355070"/>
                <a:gd name="connsiteY67" fmla="*/ 414338 h 667018"/>
                <a:gd name="connsiteX68" fmla="*/ 283600 w 355070"/>
                <a:gd name="connsiteY68" fmla="*/ 402431 h 667018"/>
                <a:gd name="connsiteX69" fmla="*/ 297888 w 355070"/>
                <a:gd name="connsiteY69" fmla="*/ 397669 h 667018"/>
                <a:gd name="connsiteX70" fmla="*/ 305032 w 355070"/>
                <a:gd name="connsiteY70" fmla="*/ 392906 h 667018"/>
                <a:gd name="connsiteX71" fmla="*/ 309794 w 355070"/>
                <a:gd name="connsiteY71" fmla="*/ 378619 h 667018"/>
                <a:gd name="connsiteX72" fmla="*/ 312175 w 355070"/>
                <a:gd name="connsiteY72" fmla="*/ 333375 h 667018"/>
                <a:gd name="connsiteX73" fmla="*/ 314557 w 355070"/>
                <a:gd name="connsiteY73" fmla="*/ 326231 h 667018"/>
                <a:gd name="connsiteX74" fmla="*/ 321700 w 355070"/>
                <a:gd name="connsiteY74" fmla="*/ 319088 h 667018"/>
                <a:gd name="connsiteX75" fmla="*/ 333607 w 355070"/>
                <a:gd name="connsiteY75" fmla="*/ 297656 h 667018"/>
                <a:gd name="connsiteX76" fmla="*/ 340750 w 355070"/>
                <a:gd name="connsiteY76" fmla="*/ 295275 h 667018"/>
                <a:gd name="connsiteX77" fmla="*/ 350275 w 355070"/>
                <a:gd name="connsiteY77" fmla="*/ 273844 h 667018"/>
                <a:gd name="connsiteX78" fmla="*/ 352657 w 355070"/>
                <a:gd name="connsiteY78" fmla="*/ 266700 h 667018"/>
                <a:gd name="connsiteX79" fmla="*/ 352657 w 355070"/>
                <a:gd name="connsiteY79" fmla="*/ 226219 h 667018"/>
                <a:gd name="connsiteX80" fmla="*/ 345513 w 355070"/>
                <a:gd name="connsiteY80" fmla="*/ 223838 h 667018"/>
                <a:gd name="connsiteX81" fmla="*/ 343132 w 355070"/>
                <a:gd name="connsiteY81" fmla="*/ 214313 h 667018"/>
                <a:gd name="connsiteX82" fmla="*/ 335988 w 355070"/>
                <a:gd name="connsiteY82" fmla="*/ 211931 h 667018"/>
                <a:gd name="connsiteX83" fmla="*/ 331225 w 355070"/>
                <a:gd name="connsiteY83" fmla="*/ 197644 h 667018"/>
                <a:gd name="connsiteX84" fmla="*/ 328844 w 355070"/>
                <a:gd name="connsiteY84" fmla="*/ 190500 h 667018"/>
                <a:gd name="connsiteX85" fmla="*/ 326463 w 355070"/>
                <a:gd name="connsiteY85" fmla="*/ 183356 h 667018"/>
                <a:gd name="connsiteX86" fmla="*/ 324082 w 355070"/>
                <a:gd name="connsiteY86" fmla="*/ 121444 h 667018"/>
                <a:gd name="connsiteX87" fmla="*/ 319319 w 355070"/>
                <a:gd name="connsiteY87" fmla="*/ 107156 h 667018"/>
                <a:gd name="connsiteX88" fmla="*/ 312175 w 355070"/>
                <a:gd name="connsiteY88" fmla="*/ 102394 h 667018"/>
                <a:gd name="connsiteX89" fmla="*/ 305032 w 355070"/>
                <a:gd name="connsiteY89" fmla="*/ 80963 h 667018"/>
                <a:gd name="connsiteX90" fmla="*/ 302650 w 355070"/>
                <a:gd name="connsiteY90" fmla="*/ 73819 h 667018"/>
                <a:gd name="connsiteX91" fmla="*/ 302650 w 355070"/>
                <a:gd name="connsiteY91" fmla="*/ 42863 h 667018"/>
                <a:gd name="connsiteX0" fmla="*/ 228832 w 355070"/>
                <a:gd name="connsiteY0" fmla="*/ 7143 h 674161"/>
                <a:gd name="connsiteX1" fmla="*/ 216925 w 355070"/>
                <a:gd name="connsiteY1" fmla="*/ 19049 h 674161"/>
                <a:gd name="connsiteX2" fmla="*/ 200257 w 355070"/>
                <a:gd name="connsiteY2" fmla="*/ 35718 h 674161"/>
                <a:gd name="connsiteX3" fmla="*/ 193113 w 355070"/>
                <a:gd name="connsiteY3" fmla="*/ 59531 h 674161"/>
                <a:gd name="connsiteX4" fmla="*/ 190732 w 355070"/>
                <a:gd name="connsiteY4" fmla="*/ 73818 h 674161"/>
                <a:gd name="connsiteX5" fmla="*/ 183588 w 355070"/>
                <a:gd name="connsiteY5" fmla="*/ 80962 h 674161"/>
                <a:gd name="connsiteX6" fmla="*/ 166919 w 355070"/>
                <a:gd name="connsiteY6" fmla="*/ 83343 h 674161"/>
                <a:gd name="connsiteX7" fmla="*/ 162157 w 355070"/>
                <a:gd name="connsiteY7" fmla="*/ 128587 h 674161"/>
                <a:gd name="connsiteX8" fmla="*/ 157394 w 355070"/>
                <a:gd name="connsiteY8" fmla="*/ 150018 h 674161"/>
                <a:gd name="connsiteX9" fmla="*/ 155013 w 355070"/>
                <a:gd name="connsiteY9" fmla="*/ 173831 h 674161"/>
                <a:gd name="connsiteX10" fmla="*/ 152632 w 355070"/>
                <a:gd name="connsiteY10" fmla="*/ 180974 h 674161"/>
                <a:gd name="connsiteX11" fmla="*/ 145488 w 355070"/>
                <a:gd name="connsiteY11" fmla="*/ 183356 h 674161"/>
                <a:gd name="connsiteX12" fmla="*/ 138344 w 355070"/>
                <a:gd name="connsiteY12" fmla="*/ 197643 h 674161"/>
                <a:gd name="connsiteX13" fmla="*/ 131200 w 355070"/>
                <a:gd name="connsiteY13" fmla="*/ 211931 h 674161"/>
                <a:gd name="connsiteX14" fmla="*/ 133582 w 355070"/>
                <a:gd name="connsiteY14" fmla="*/ 219074 h 674161"/>
                <a:gd name="connsiteX15" fmla="*/ 140725 w 355070"/>
                <a:gd name="connsiteY15" fmla="*/ 221456 h 674161"/>
                <a:gd name="connsiteX16" fmla="*/ 138344 w 355070"/>
                <a:gd name="connsiteY16" fmla="*/ 240506 h 674161"/>
                <a:gd name="connsiteX17" fmla="*/ 131200 w 355070"/>
                <a:gd name="connsiteY17" fmla="*/ 242887 h 674161"/>
                <a:gd name="connsiteX18" fmla="*/ 109769 w 355070"/>
                <a:gd name="connsiteY18" fmla="*/ 245268 h 674161"/>
                <a:gd name="connsiteX19" fmla="*/ 97863 w 355070"/>
                <a:gd name="connsiteY19" fmla="*/ 254793 h 674161"/>
                <a:gd name="connsiteX20" fmla="*/ 85957 w 355070"/>
                <a:gd name="connsiteY20" fmla="*/ 264318 h 674161"/>
                <a:gd name="connsiteX21" fmla="*/ 78813 w 355070"/>
                <a:gd name="connsiteY21" fmla="*/ 269081 h 674161"/>
                <a:gd name="connsiteX22" fmla="*/ 76432 w 355070"/>
                <a:gd name="connsiteY22" fmla="*/ 276224 h 674161"/>
                <a:gd name="connsiteX23" fmla="*/ 71669 w 355070"/>
                <a:gd name="connsiteY23" fmla="*/ 292893 h 674161"/>
                <a:gd name="connsiteX24" fmla="*/ 69288 w 355070"/>
                <a:gd name="connsiteY24" fmla="*/ 321468 h 674161"/>
                <a:gd name="connsiteX25" fmla="*/ 7375 w 355070"/>
                <a:gd name="connsiteY25" fmla="*/ 323849 h 674161"/>
                <a:gd name="connsiteX26" fmla="*/ 9757 w 355070"/>
                <a:gd name="connsiteY26" fmla="*/ 428624 h 674161"/>
                <a:gd name="connsiteX27" fmla="*/ 14519 w 355070"/>
                <a:gd name="connsiteY27" fmla="*/ 447674 h 674161"/>
                <a:gd name="connsiteX28" fmla="*/ 19282 w 355070"/>
                <a:gd name="connsiteY28" fmla="*/ 461962 h 674161"/>
                <a:gd name="connsiteX29" fmla="*/ 26425 w 355070"/>
                <a:gd name="connsiteY29" fmla="*/ 485774 h 674161"/>
                <a:gd name="connsiteX30" fmla="*/ 35950 w 355070"/>
                <a:gd name="connsiteY30" fmla="*/ 514349 h 674161"/>
                <a:gd name="connsiteX31" fmla="*/ 38332 w 355070"/>
                <a:gd name="connsiteY31" fmla="*/ 521493 h 674161"/>
                <a:gd name="connsiteX32" fmla="*/ 40713 w 355070"/>
                <a:gd name="connsiteY32" fmla="*/ 528637 h 674161"/>
                <a:gd name="connsiteX33" fmla="*/ 50238 w 355070"/>
                <a:gd name="connsiteY33" fmla="*/ 542924 h 674161"/>
                <a:gd name="connsiteX34" fmla="*/ 52619 w 355070"/>
                <a:gd name="connsiteY34" fmla="*/ 552449 h 674161"/>
                <a:gd name="connsiteX35" fmla="*/ 57382 w 355070"/>
                <a:gd name="connsiteY35" fmla="*/ 566737 h 674161"/>
                <a:gd name="connsiteX36" fmla="*/ 59763 w 355070"/>
                <a:gd name="connsiteY36" fmla="*/ 578643 h 674161"/>
                <a:gd name="connsiteX37" fmla="*/ 62144 w 355070"/>
                <a:gd name="connsiteY37" fmla="*/ 604837 h 674161"/>
                <a:gd name="connsiteX38" fmla="*/ 64525 w 355070"/>
                <a:gd name="connsiteY38" fmla="*/ 611981 h 674161"/>
                <a:gd name="connsiteX39" fmla="*/ 66907 w 355070"/>
                <a:gd name="connsiteY39" fmla="*/ 621506 h 674161"/>
                <a:gd name="connsiteX40" fmla="*/ 74050 w 355070"/>
                <a:gd name="connsiteY40" fmla="*/ 650081 h 674161"/>
                <a:gd name="connsiteX41" fmla="*/ 78813 w 355070"/>
                <a:gd name="connsiteY41" fmla="*/ 657224 h 674161"/>
                <a:gd name="connsiteX42" fmla="*/ 81194 w 355070"/>
                <a:gd name="connsiteY42" fmla="*/ 666749 h 674161"/>
                <a:gd name="connsiteX43" fmla="*/ 83575 w 355070"/>
                <a:gd name="connsiteY43" fmla="*/ 673893 h 674161"/>
                <a:gd name="connsiteX44" fmla="*/ 90719 w 355070"/>
                <a:gd name="connsiteY44" fmla="*/ 671512 h 674161"/>
                <a:gd name="connsiteX45" fmla="*/ 95482 w 355070"/>
                <a:gd name="connsiteY45" fmla="*/ 664368 h 674161"/>
                <a:gd name="connsiteX46" fmla="*/ 97863 w 355070"/>
                <a:gd name="connsiteY46" fmla="*/ 657224 h 674161"/>
                <a:gd name="connsiteX47" fmla="*/ 105007 w 355070"/>
                <a:gd name="connsiteY47" fmla="*/ 650081 h 674161"/>
                <a:gd name="connsiteX48" fmla="*/ 109769 w 355070"/>
                <a:gd name="connsiteY48" fmla="*/ 635793 h 674161"/>
                <a:gd name="connsiteX49" fmla="*/ 121675 w 355070"/>
                <a:gd name="connsiteY49" fmla="*/ 614362 h 674161"/>
                <a:gd name="connsiteX50" fmla="*/ 128819 w 355070"/>
                <a:gd name="connsiteY50" fmla="*/ 611981 h 674161"/>
                <a:gd name="connsiteX51" fmla="*/ 143107 w 355070"/>
                <a:gd name="connsiteY51" fmla="*/ 602456 h 674161"/>
                <a:gd name="connsiteX52" fmla="*/ 150250 w 355070"/>
                <a:gd name="connsiteY52" fmla="*/ 597693 h 674161"/>
                <a:gd name="connsiteX53" fmla="*/ 169300 w 355070"/>
                <a:gd name="connsiteY53" fmla="*/ 581024 h 674161"/>
                <a:gd name="connsiteX54" fmla="*/ 197875 w 355070"/>
                <a:gd name="connsiteY54" fmla="*/ 561974 h 674161"/>
                <a:gd name="connsiteX55" fmla="*/ 219307 w 355070"/>
                <a:gd name="connsiteY55" fmla="*/ 547687 h 674161"/>
                <a:gd name="connsiteX56" fmla="*/ 226450 w 355070"/>
                <a:gd name="connsiteY56" fmla="*/ 542924 h 674161"/>
                <a:gd name="connsiteX57" fmla="*/ 231213 w 355070"/>
                <a:gd name="connsiteY57" fmla="*/ 535781 h 674161"/>
                <a:gd name="connsiteX58" fmla="*/ 238357 w 355070"/>
                <a:gd name="connsiteY58" fmla="*/ 531018 h 674161"/>
                <a:gd name="connsiteX59" fmla="*/ 243119 w 355070"/>
                <a:gd name="connsiteY59" fmla="*/ 516731 h 674161"/>
                <a:gd name="connsiteX60" fmla="*/ 247882 w 355070"/>
                <a:gd name="connsiteY60" fmla="*/ 502443 h 674161"/>
                <a:gd name="connsiteX61" fmla="*/ 250263 w 355070"/>
                <a:gd name="connsiteY61" fmla="*/ 495299 h 674161"/>
                <a:gd name="connsiteX62" fmla="*/ 259788 w 355070"/>
                <a:gd name="connsiteY62" fmla="*/ 481012 h 674161"/>
                <a:gd name="connsiteX63" fmla="*/ 264550 w 355070"/>
                <a:gd name="connsiteY63" fmla="*/ 466724 h 674161"/>
                <a:gd name="connsiteX64" fmla="*/ 266932 w 355070"/>
                <a:gd name="connsiteY64" fmla="*/ 459581 h 674161"/>
                <a:gd name="connsiteX65" fmla="*/ 276457 w 355070"/>
                <a:gd name="connsiteY65" fmla="*/ 438149 h 674161"/>
                <a:gd name="connsiteX66" fmla="*/ 278838 w 355070"/>
                <a:gd name="connsiteY66" fmla="*/ 428624 h 674161"/>
                <a:gd name="connsiteX67" fmla="*/ 281219 w 355070"/>
                <a:gd name="connsiteY67" fmla="*/ 421481 h 674161"/>
                <a:gd name="connsiteX68" fmla="*/ 283600 w 355070"/>
                <a:gd name="connsiteY68" fmla="*/ 409574 h 674161"/>
                <a:gd name="connsiteX69" fmla="*/ 297888 w 355070"/>
                <a:gd name="connsiteY69" fmla="*/ 404812 h 674161"/>
                <a:gd name="connsiteX70" fmla="*/ 305032 w 355070"/>
                <a:gd name="connsiteY70" fmla="*/ 400049 h 674161"/>
                <a:gd name="connsiteX71" fmla="*/ 309794 w 355070"/>
                <a:gd name="connsiteY71" fmla="*/ 385762 h 674161"/>
                <a:gd name="connsiteX72" fmla="*/ 312175 w 355070"/>
                <a:gd name="connsiteY72" fmla="*/ 340518 h 674161"/>
                <a:gd name="connsiteX73" fmla="*/ 314557 w 355070"/>
                <a:gd name="connsiteY73" fmla="*/ 333374 h 674161"/>
                <a:gd name="connsiteX74" fmla="*/ 321700 w 355070"/>
                <a:gd name="connsiteY74" fmla="*/ 326231 h 674161"/>
                <a:gd name="connsiteX75" fmla="*/ 333607 w 355070"/>
                <a:gd name="connsiteY75" fmla="*/ 304799 h 674161"/>
                <a:gd name="connsiteX76" fmla="*/ 340750 w 355070"/>
                <a:gd name="connsiteY76" fmla="*/ 302418 h 674161"/>
                <a:gd name="connsiteX77" fmla="*/ 350275 w 355070"/>
                <a:gd name="connsiteY77" fmla="*/ 280987 h 674161"/>
                <a:gd name="connsiteX78" fmla="*/ 352657 w 355070"/>
                <a:gd name="connsiteY78" fmla="*/ 273843 h 674161"/>
                <a:gd name="connsiteX79" fmla="*/ 352657 w 355070"/>
                <a:gd name="connsiteY79" fmla="*/ 233362 h 674161"/>
                <a:gd name="connsiteX80" fmla="*/ 345513 w 355070"/>
                <a:gd name="connsiteY80" fmla="*/ 230981 h 674161"/>
                <a:gd name="connsiteX81" fmla="*/ 343132 w 355070"/>
                <a:gd name="connsiteY81" fmla="*/ 221456 h 674161"/>
                <a:gd name="connsiteX82" fmla="*/ 335988 w 355070"/>
                <a:gd name="connsiteY82" fmla="*/ 219074 h 674161"/>
                <a:gd name="connsiteX83" fmla="*/ 331225 w 355070"/>
                <a:gd name="connsiteY83" fmla="*/ 204787 h 674161"/>
                <a:gd name="connsiteX84" fmla="*/ 328844 w 355070"/>
                <a:gd name="connsiteY84" fmla="*/ 197643 h 674161"/>
                <a:gd name="connsiteX85" fmla="*/ 326463 w 355070"/>
                <a:gd name="connsiteY85" fmla="*/ 190499 h 674161"/>
                <a:gd name="connsiteX86" fmla="*/ 324082 w 355070"/>
                <a:gd name="connsiteY86" fmla="*/ 128587 h 674161"/>
                <a:gd name="connsiteX87" fmla="*/ 319319 w 355070"/>
                <a:gd name="connsiteY87" fmla="*/ 114299 h 674161"/>
                <a:gd name="connsiteX88" fmla="*/ 312175 w 355070"/>
                <a:gd name="connsiteY88" fmla="*/ 109537 h 674161"/>
                <a:gd name="connsiteX89" fmla="*/ 305032 w 355070"/>
                <a:gd name="connsiteY89" fmla="*/ 88106 h 674161"/>
                <a:gd name="connsiteX90" fmla="*/ 302650 w 355070"/>
                <a:gd name="connsiteY90" fmla="*/ 80962 h 674161"/>
                <a:gd name="connsiteX91" fmla="*/ 231213 w 355070"/>
                <a:gd name="connsiteY91" fmla="*/ 0 h 674161"/>
                <a:gd name="connsiteX0" fmla="*/ 228832 w 355070"/>
                <a:gd name="connsiteY0" fmla="*/ 7143 h 674161"/>
                <a:gd name="connsiteX1" fmla="*/ 216925 w 355070"/>
                <a:gd name="connsiteY1" fmla="*/ 19049 h 674161"/>
                <a:gd name="connsiteX2" fmla="*/ 200257 w 355070"/>
                <a:gd name="connsiteY2" fmla="*/ 35718 h 674161"/>
                <a:gd name="connsiteX3" fmla="*/ 193113 w 355070"/>
                <a:gd name="connsiteY3" fmla="*/ 59531 h 674161"/>
                <a:gd name="connsiteX4" fmla="*/ 190732 w 355070"/>
                <a:gd name="connsiteY4" fmla="*/ 73818 h 674161"/>
                <a:gd name="connsiteX5" fmla="*/ 183588 w 355070"/>
                <a:gd name="connsiteY5" fmla="*/ 80962 h 674161"/>
                <a:gd name="connsiteX6" fmla="*/ 166919 w 355070"/>
                <a:gd name="connsiteY6" fmla="*/ 83343 h 674161"/>
                <a:gd name="connsiteX7" fmla="*/ 162157 w 355070"/>
                <a:gd name="connsiteY7" fmla="*/ 128587 h 674161"/>
                <a:gd name="connsiteX8" fmla="*/ 157394 w 355070"/>
                <a:gd name="connsiteY8" fmla="*/ 150018 h 674161"/>
                <a:gd name="connsiteX9" fmla="*/ 155013 w 355070"/>
                <a:gd name="connsiteY9" fmla="*/ 173831 h 674161"/>
                <a:gd name="connsiteX10" fmla="*/ 152632 w 355070"/>
                <a:gd name="connsiteY10" fmla="*/ 180974 h 674161"/>
                <a:gd name="connsiteX11" fmla="*/ 145488 w 355070"/>
                <a:gd name="connsiteY11" fmla="*/ 183356 h 674161"/>
                <a:gd name="connsiteX12" fmla="*/ 138344 w 355070"/>
                <a:gd name="connsiteY12" fmla="*/ 197643 h 674161"/>
                <a:gd name="connsiteX13" fmla="*/ 131200 w 355070"/>
                <a:gd name="connsiteY13" fmla="*/ 211931 h 674161"/>
                <a:gd name="connsiteX14" fmla="*/ 133582 w 355070"/>
                <a:gd name="connsiteY14" fmla="*/ 219074 h 674161"/>
                <a:gd name="connsiteX15" fmla="*/ 140725 w 355070"/>
                <a:gd name="connsiteY15" fmla="*/ 221456 h 674161"/>
                <a:gd name="connsiteX16" fmla="*/ 138344 w 355070"/>
                <a:gd name="connsiteY16" fmla="*/ 240506 h 674161"/>
                <a:gd name="connsiteX17" fmla="*/ 131200 w 355070"/>
                <a:gd name="connsiteY17" fmla="*/ 242887 h 674161"/>
                <a:gd name="connsiteX18" fmla="*/ 109769 w 355070"/>
                <a:gd name="connsiteY18" fmla="*/ 245268 h 674161"/>
                <a:gd name="connsiteX19" fmla="*/ 97863 w 355070"/>
                <a:gd name="connsiteY19" fmla="*/ 254793 h 674161"/>
                <a:gd name="connsiteX20" fmla="*/ 85957 w 355070"/>
                <a:gd name="connsiteY20" fmla="*/ 264318 h 674161"/>
                <a:gd name="connsiteX21" fmla="*/ 78813 w 355070"/>
                <a:gd name="connsiteY21" fmla="*/ 269081 h 674161"/>
                <a:gd name="connsiteX22" fmla="*/ 76432 w 355070"/>
                <a:gd name="connsiteY22" fmla="*/ 276224 h 674161"/>
                <a:gd name="connsiteX23" fmla="*/ 71669 w 355070"/>
                <a:gd name="connsiteY23" fmla="*/ 292893 h 674161"/>
                <a:gd name="connsiteX24" fmla="*/ 69288 w 355070"/>
                <a:gd name="connsiteY24" fmla="*/ 321468 h 674161"/>
                <a:gd name="connsiteX25" fmla="*/ 7375 w 355070"/>
                <a:gd name="connsiteY25" fmla="*/ 323849 h 674161"/>
                <a:gd name="connsiteX26" fmla="*/ 9757 w 355070"/>
                <a:gd name="connsiteY26" fmla="*/ 428624 h 674161"/>
                <a:gd name="connsiteX27" fmla="*/ 14519 w 355070"/>
                <a:gd name="connsiteY27" fmla="*/ 447674 h 674161"/>
                <a:gd name="connsiteX28" fmla="*/ 19282 w 355070"/>
                <a:gd name="connsiteY28" fmla="*/ 461962 h 674161"/>
                <a:gd name="connsiteX29" fmla="*/ 26425 w 355070"/>
                <a:gd name="connsiteY29" fmla="*/ 485774 h 674161"/>
                <a:gd name="connsiteX30" fmla="*/ 35950 w 355070"/>
                <a:gd name="connsiteY30" fmla="*/ 514349 h 674161"/>
                <a:gd name="connsiteX31" fmla="*/ 38332 w 355070"/>
                <a:gd name="connsiteY31" fmla="*/ 521493 h 674161"/>
                <a:gd name="connsiteX32" fmla="*/ 40713 w 355070"/>
                <a:gd name="connsiteY32" fmla="*/ 528637 h 674161"/>
                <a:gd name="connsiteX33" fmla="*/ 50238 w 355070"/>
                <a:gd name="connsiteY33" fmla="*/ 542924 h 674161"/>
                <a:gd name="connsiteX34" fmla="*/ 52619 w 355070"/>
                <a:gd name="connsiteY34" fmla="*/ 552449 h 674161"/>
                <a:gd name="connsiteX35" fmla="*/ 57382 w 355070"/>
                <a:gd name="connsiteY35" fmla="*/ 566737 h 674161"/>
                <a:gd name="connsiteX36" fmla="*/ 59763 w 355070"/>
                <a:gd name="connsiteY36" fmla="*/ 578643 h 674161"/>
                <a:gd name="connsiteX37" fmla="*/ 62144 w 355070"/>
                <a:gd name="connsiteY37" fmla="*/ 604837 h 674161"/>
                <a:gd name="connsiteX38" fmla="*/ 64525 w 355070"/>
                <a:gd name="connsiteY38" fmla="*/ 611981 h 674161"/>
                <a:gd name="connsiteX39" fmla="*/ 66907 w 355070"/>
                <a:gd name="connsiteY39" fmla="*/ 621506 h 674161"/>
                <a:gd name="connsiteX40" fmla="*/ 74050 w 355070"/>
                <a:gd name="connsiteY40" fmla="*/ 650081 h 674161"/>
                <a:gd name="connsiteX41" fmla="*/ 78813 w 355070"/>
                <a:gd name="connsiteY41" fmla="*/ 657224 h 674161"/>
                <a:gd name="connsiteX42" fmla="*/ 81194 w 355070"/>
                <a:gd name="connsiteY42" fmla="*/ 666749 h 674161"/>
                <a:gd name="connsiteX43" fmla="*/ 83575 w 355070"/>
                <a:gd name="connsiteY43" fmla="*/ 673893 h 674161"/>
                <a:gd name="connsiteX44" fmla="*/ 90719 w 355070"/>
                <a:gd name="connsiteY44" fmla="*/ 671512 h 674161"/>
                <a:gd name="connsiteX45" fmla="*/ 95482 w 355070"/>
                <a:gd name="connsiteY45" fmla="*/ 664368 h 674161"/>
                <a:gd name="connsiteX46" fmla="*/ 97863 w 355070"/>
                <a:gd name="connsiteY46" fmla="*/ 657224 h 674161"/>
                <a:gd name="connsiteX47" fmla="*/ 105007 w 355070"/>
                <a:gd name="connsiteY47" fmla="*/ 650081 h 674161"/>
                <a:gd name="connsiteX48" fmla="*/ 109769 w 355070"/>
                <a:gd name="connsiteY48" fmla="*/ 635793 h 674161"/>
                <a:gd name="connsiteX49" fmla="*/ 121675 w 355070"/>
                <a:gd name="connsiteY49" fmla="*/ 614362 h 674161"/>
                <a:gd name="connsiteX50" fmla="*/ 128819 w 355070"/>
                <a:gd name="connsiteY50" fmla="*/ 611981 h 674161"/>
                <a:gd name="connsiteX51" fmla="*/ 143107 w 355070"/>
                <a:gd name="connsiteY51" fmla="*/ 602456 h 674161"/>
                <a:gd name="connsiteX52" fmla="*/ 150250 w 355070"/>
                <a:gd name="connsiteY52" fmla="*/ 597693 h 674161"/>
                <a:gd name="connsiteX53" fmla="*/ 169300 w 355070"/>
                <a:gd name="connsiteY53" fmla="*/ 581024 h 674161"/>
                <a:gd name="connsiteX54" fmla="*/ 197875 w 355070"/>
                <a:gd name="connsiteY54" fmla="*/ 561974 h 674161"/>
                <a:gd name="connsiteX55" fmla="*/ 219307 w 355070"/>
                <a:gd name="connsiteY55" fmla="*/ 547687 h 674161"/>
                <a:gd name="connsiteX56" fmla="*/ 226450 w 355070"/>
                <a:gd name="connsiteY56" fmla="*/ 542924 h 674161"/>
                <a:gd name="connsiteX57" fmla="*/ 231213 w 355070"/>
                <a:gd name="connsiteY57" fmla="*/ 535781 h 674161"/>
                <a:gd name="connsiteX58" fmla="*/ 238357 w 355070"/>
                <a:gd name="connsiteY58" fmla="*/ 531018 h 674161"/>
                <a:gd name="connsiteX59" fmla="*/ 243119 w 355070"/>
                <a:gd name="connsiteY59" fmla="*/ 516731 h 674161"/>
                <a:gd name="connsiteX60" fmla="*/ 247882 w 355070"/>
                <a:gd name="connsiteY60" fmla="*/ 502443 h 674161"/>
                <a:gd name="connsiteX61" fmla="*/ 250263 w 355070"/>
                <a:gd name="connsiteY61" fmla="*/ 495299 h 674161"/>
                <a:gd name="connsiteX62" fmla="*/ 259788 w 355070"/>
                <a:gd name="connsiteY62" fmla="*/ 481012 h 674161"/>
                <a:gd name="connsiteX63" fmla="*/ 264550 w 355070"/>
                <a:gd name="connsiteY63" fmla="*/ 466724 h 674161"/>
                <a:gd name="connsiteX64" fmla="*/ 266932 w 355070"/>
                <a:gd name="connsiteY64" fmla="*/ 459581 h 674161"/>
                <a:gd name="connsiteX65" fmla="*/ 276457 w 355070"/>
                <a:gd name="connsiteY65" fmla="*/ 438149 h 674161"/>
                <a:gd name="connsiteX66" fmla="*/ 278838 w 355070"/>
                <a:gd name="connsiteY66" fmla="*/ 428624 h 674161"/>
                <a:gd name="connsiteX67" fmla="*/ 281219 w 355070"/>
                <a:gd name="connsiteY67" fmla="*/ 421481 h 674161"/>
                <a:gd name="connsiteX68" fmla="*/ 283600 w 355070"/>
                <a:gd name="connsiteY68" fmla="*/ 409574 h 674161"/>
                <a:gd name="connsiteX69" fmla="*/ 297888 w 355070"/>
                <a:gd name="connsiteY69" fmla="*/ 404812 h 674161"/>
                <a:gd name="connsiteX70" fmla="*/ 305032 w 355070"/>
                <a:gd name="connsiteY70" fmla="*/ 400049 h 674161"/>
                <a:gd name="connsiteX71" fmla="*/ 309794 w 355070"/>
                <a:gd name="connsiteY71" fmla="*/ 385762 h 674161"/>
                <a:gd name="connsiteX72" fmla="*/ 312175 w 355070"/>
                <a:gd name="connsiteY72" fmla="*/ 340518 h 674161"/>
                <a:gd name="connsiteX73" fmla="*/ 314557 w 355070"/>
                <a:gd name="connsiteY73" fmla="*/ 333374 h 674161"/>
                <a:gd name="connsiteX74" fmla="*/ 321700 w 355070"/>
                <a:gd name="connsiteY74" fmla="*/ 326231 h 674161"/>
                <a:gd name="connsiteX75" fmla="*/ 333607 w 355070"/>
                <a:gd name="connsiteY75" fmla="*/ 304799 h 674161"/>
                <a:gd name="connsiteX76" fmla="*/ 340750 w 355070"/>
                <a:gd name="connsiteY76" fmla="*/ 302418 h 674161"/>
                <a:gd name="connsiteX77" fmla="*/ 350275 w 355070"/>
                <a:gd name="connsiteY77" fmla="*/ 280987 h 674161"/>
                <a:gd name="connsiteX78" fmla="*/ 352657 w 355070"/>
                <a:gd name="connsiteY78" fmla="*/ 273843 h 674161"/>
                <a:gd name="connsiteX79" fmla="*/ 352657 w 355070"/>
                <a:gd name="connsiteY79" fmla="*/ 233362 h 674161"/>
                <a:gd name="connsiteX80" fmla="*/ 345513 w 355070"/>
                <a:gd name="connsiteY80" fmla="*/ 230981 h 674161"/>
                <a:gd name="connsiteX81" fmla="*/ 343132 w 355070"/>
                <a:gd name="connsiteY81" fmla="*/ 221456 h 674161"/>
                <a:gd name="connsiteX82" fmla="*/ 335988 w 355070"/>
                <a:gd name="connsiteY82" fmla="*/ 219074 h 674161"/>
                <a:gd name="connsiteX83" fmla="*/ 331225 w 355070"/>
                <a:gd name="connsiteY83" fmla="*/ 204787 h 674161"/>
                <a:gd name="connsiteX84" fmla="*/ 328844 w 355070"/>
                <a:gd name="connsiteY84" fmla="*/ 197643 h 674161"/>
                <a:gd name="connsiteX85" fmla="*/ 326463 w 355070"/>
                <a:gd name="connsiteY85" fmla="*/ 190499 h 674161"/>
                <a:gd name="connsiteX86" fmla="*/ 324082 w 355070"/>
                <a:gd name="connsiteY86" fmla="*/ 128587 h 674161"/>
                <a:gd name="connsiteX87" fmla="*/ 319319 w 355070"/>
                <a:gd name="connsiteY87" fmla="*/ 114299 h 674161"/>
                <a:gd name="connsiteX88" fmla="*/ 312175 w 355070"/>
                <a:gd name="connsiteY88" fmla="*/ 109537 h 674161"/>
                <a:gd name="connsiteX89" fmla="*/ 305032 w 355070"/>
                <a:gd name="connsiteY89" fmla="*/ 88106 h 674161"/>
                <a:gd name="connsiteX90" fmla="*/ 302650 w 355070"/>
                <a:gd name="connsiteY90" fmla="*/ 80962 h 674161"/>
                <a:gd name="connsiteX91" fmla="*/ 231213 w 355070"/>
                <a:gd name="connsiteY91" fmla="*/ 0 h 674161"/>
                <a:gd name="connsiteX0" fmla="*/ 228832 w 355070"/>
                <a:gd name="connsiteY0" fmla="*/ 7143 h 674161"/>
                <a:gd name="connsiteX1" fmla="*/ 216925 w 355070"/>
                <a:gd name="connsiteY1" fmla="*/ 19049 h 674161"/>
                <a:gd name="connsiteX2" fmla="*/ 200257 w 355070"/>
                <a:gd name="connsiteY2" fmla="*/ 35718 h 674161"/>
                <a:gd name="connsiteX3" fmla="*/ 193113 w 355070"/>
                <a:gd name="connsiteY3" fmla="*/ 59531 h 674161"/>
                <a:gd name="connsiteX4" fmla="*/ 190732 w 355070"/>
                <a:gd name="connsiteY4" fmla="*/ 73818 h 674161"/>
                <a:gd name="connsiteX5" fmla="*/ 183588 w 355070"/>
                <a:gd name="connsiteY5" fmla="*/ 80962 h 674161"/>
                <a:gd name="connsiteX6" fmla="*/ 166919 w 355070"/>
                <a:gd name="connsiteY6" fmla="*/ 83343 h 674161"/>
                <a:gd name="connsiteX7" fmla="*/ 162157 w 355070"/>
                <a:gd name="connsiteY7" fmla="*/ 128587 h 674161"/>
                <a:gd name="connsiteX8" fmla="*/ 157394 w 355070"/>
                <a:gd name="connsiteY8" fmla="*/ 150018 h 674161"/>
                <a:gd name="connsiteX9" fmla="*/ 155013 w 355070"/>
                <a:gd name="connsiteY9" fmla="*/ 173831 h 674161"/>
                <a:gd name="connsiteX10" fmla="*/ 152632 w 355070"/>
                <a:gd name="connsiteY10" fmla="*/ 180974 h 674161"/>
                <a:gd name="connsiteX11" fmla="*/ 145488 w 355070"/>
                <a:gd name="connsiteY11" fmla="*/ 183356 h 674161"/>
                <a:gd name="connsiteX12" fmla="*/ 138344 w 355070"/>
                <a:gd name="connsiteY12" fmla="*/ 197643 h 674161"/>
                <a:gd name="connsiteX13" fmla="*/ 131200 w 355070"/>
                <a:gd name="connsiteY13" fmla="*/ 211931 h 674161"/>
                <a:gd name="connsiteX14" fmla="*/ 133582 w 355070"/>
                <a:gd name="connsiteY14" fmla="*/ 219074 h 674161"/>
                <a:gd name="connsiteX15" fmla="*/ 140725 w 355070"/>
                <a:gd name="connsiteY15" fmla="*/ 221456 h 674161"/>
                <a:gd name="connsiteX16" fmla="*/ 138344 w 355070"/>
                <a:gd name="connsiteY16" fmla="*/ 240506 h 674161"/>
                <a:gd name="connsiteX17" fmla="*/ 131200 w 355070"/>
                <a:gd name="connsiteY17" fmla="*/ 242887 h 674161"/>
                <a:gd name="connsiteX18" fmla="*/ 109769 w 355070"/>
                <a:gd name="connsiteY18" fmla="*/ 245268 h 674161"/>
                <a:gd name="connsiteX19" fmla="*/ 97863 w 355070"/>
                <a:gd name="connsiteY19" fmla="*/ 254793 h 674161"/>
                <a:gd name="connsiteX20" fmla="*/ 85957 w 355070"/>
                <a:gd name="connsiteY20" fmla="*/ 264318 h 674161"/>
                <a:gd name="connsiteX21" fmla="*/ 78813 w 355070"/>
                <a:gd name="connsiteY21" fmla="*/ 269081 h 674161"/>
                <a:gd name="connsiteX22" fmla="*/ 76432 w 355070"/>
                <a:gd name="connsiteY22" fmla="*/ 276224 h 674161"/>
                <a:gd name="connsiteX23" fmla="*/ 71669 w 355070"/>
                <a:gd name="connsiteY23" fmla="*/ 292893 h 674161"/>
                <a:gd name="connsiteX24" fmla="*/ 69288 w 355070"/>
                <a:gd name="connsiteY24" fmla="*/ 321468 h 674161"/>
                <a:gd name="connsiteX25" fmla="*/ 7375 w 355070"/>
                <a:gd name="connsiteY25" fmla="*/ 323849 h 674161"/>
                <a:gd name="connsiteX26" fmla="*/ 9757 w 355070"/>
                <a:gd name="connsiteY26" fmla="*/ 428624 h 674161"/>
                <a:gd name="connsiteX27" fmla="*/ 14519 w 355070"/>
                <a:gd name="connsiteY27" fmla="*/ 447674 h 674161"/>
                <a:gd name="connsiteX28" fmla="*/ 19282 w 355070"/>
                <a:gd name="connsiteY28" fmla="*/ 461962 h 674161"/>
                <a:gd name="connsiteX29" fmla="*/ 26425 w 355070"/>
                <a:gd name="connsiteY29" fmla="*/ 485774 h 674161"/>
                <a:gd name="connsiteX30" fmla="*/ 35950 w 355070"/>
                <a:gd name="connsiteY30" fmla="*/ 514349 h 674161"/>
                <a:gd name="connsiteX31" fmla="*/ 38332 w 355070"/>
                <a:gd name="connsiteY31" fmla="*/ 521493 h 674161"/>
                <a:gd name="connsiteX32" fmla="*/ 40713 w 355070"/>
                <a:gd name="connsiteY32" fmla="*/ 528637 h 674161"/>
                <a:gd name="connsiteX33" fmla="*/ 50238 w 355070"/>
                <a:gd name="connsiteY33" fmla="*/ 542924 h 674161"/>
                <a:gd name="connsiteX34" fmla="*/ 52619 w 355070"/>
                <a:gd name="connsiteY34" fmla="*/ 552449 h 674161"/>
                <a:gd name="connsiteX35" fmla="*/ 57382 w 355070"/>
                <a:gd name="connsiteY35" fmla="*/ 566737 h 674161"/>
                <a:gd name="connsiteX36" fmla="*/ 59763 w 355070"/>
                <a:gd name="connsiteY36" fmla="*/ 578643 h 674161"/>
                <a:gd name="connsiteX37" fmla="*/ 62144 w 355070"/>
                <a:gd name="connsiteY37" fmla="*/ 604837 h 674161"/>
                <a:gd name="connsiteX38" fmla="*/ 64525 w 355070"/>
                <a:gd name="connsiteY38" fmla="*/ 611981 h 674161"/>
                <a:gd name="connsiteX39" fmla="*/ 66907 w 355070"/>
                <a:gd name="connsiteY39" fmla="*/ 621506 h 674161"/>
                <a:gd name="connsiteX40" fmla="*/ 74050 w 355070"/>
                <a:gd name="connsiteY40" fmla="*/ 650081 h 674161"/>
                <a:gd name="connsiteX41" fmla="*/ 78813 w 355070"/>
                <a:gd name="connsiteY41" fmla="*/ 657224 h 674161"/>
                <a:gd name="connsiteX42" fmla="*/ 81194 w 355070"/>
                <a:gd name="connsiteY42" fmla="*/ 666749 h 674161"/>
                <a:gd name="connsiteX43" fmla="*/ 83575 w 355070"/>
                <a:gd name="connsiteY43" fmla="*/ 673893 h 674161"/>
                <a:gd name="connsiteX44" fmla="*/ 90719 w 355070"/>
                <a:gd name="connsiteY44" fmla="*/ 671512 h 674161"/>
                <a:gd name="connsiteX45" fmla="*/ 95482 w 355070"/>
                <a:gd name="connsiteY45" fmla="*/ 664368 h 674161"/>
                <a:gd name="connsiteX46" fmla="*/ 97863 w 355070"/>
                <a:gd name="connsiteY46" fmla="*/ 657224 h 674161"/>
                <a:gd name="connsiteX47" fmla="*/ 105007 w 355070"/>
                <a:gd name="connsiteY47" fmla="*/ 650081 h 674161"/>
                <a:gd name="connsiteX48" fmla="*/ 109769 w 355070"/>
                <a:gd name="connsiteY48" fmla="*/ 635793 h 674161"/>
                <a:gd name="connsiteX49" fmla="*/ 121675 w 355070"/>
                <a:gd name="connsiteY49" fmla="*/ 614362 h 674161"/>
                <a:gd name="connsiteX50" fmla="*/ 128819 w 355070"/>
                <a:gd name="connsiteY50" fmla="*/ 611981 h 674161"/>
                <a:gd name="connsiteX51" fmla="*/ 143107 w 355070"/>
                <a:gd name="connsiteY51" fmla="*/ 602456 h 674161"/>
                <a:gd name="connsiteX52" fmla="*/ 150250 w 355070"/>
                <a:gd name="connsiteY52" fmla="*/ 597693 h 674161"/>
                <a:gd name="connsiteX53" fmla="*/ 169300 w 355070"/>
                <a:gd name="connsiteY53" fmla="*/ 581024 h 674161"/>
                <a:gd name="connsiteX54" fmla="*/ 197875 w 355070"/>
                <a:gd name="connsiteY54" fmla="*/ 561974 h 674161"/>
                <a:gd name="connsiteX55" fmla="*/ 219307 w 355070"/>
                <a:gd name="connsiteY55" fmla="*/ 547687 h 674161"/>
                <a:gd name="connsiteX56" fmla="*/ 226450 w 355070"/>
                <a:gd name="connsiteY56" fmla="*/ 542924 h 674161"/>
                <a:gd name="connsiteX57" fmla="*/ 231213 w 355070"/>
                <a:gd name="connsiteY57" fmla="*/ 535781 h 674161"/>
                <a:gd name="connsiteX58" fmla="*/ 238357 w 355070"/>
                <a:gd name="connsiteY58" fmla="*/ 531018 h 674161"/>
                <a:gd name="connsiteX59" fmla="*/ 243119 w 355070"/>
                <a:gd name="connsiteY59" fmla="*/ 516731 h 674161"/>
                <a:gd name="connsiteX60" fmla="*/ 247882 w 355070"/>
                <a:gd name="connsiteY60" fmla="*/ 502443 h 674161"/>
                <a:gd name="connsiteX61" fmla="*/ 250263 w 355070"/>
                <a:gd name="connsiteY61" fmla="*/ 495299 h 674161"/>
                <a:gd name="connsiteX62" fmla="*/ 259788 w 355070"/>
                <a:gd name="connsiteY62" fmla="*/ 481012 h 674161"/>
                <a:gd name="connsiteX63" fmla="*/ 264550 w 355070"/>
                <a:gd name="connsiteY63" fmla="*/ 466724 h 674161"/>
                <a:gd name="connsiteX64" fmla="*/ 266932 w 355070"/>
                <a:gd name="connsiteY64" fmla="*/ 459581 h 674161"/>
                <a:gd name="connsiteX65" fmla="*/ 276457 w 355070"/>
                <a:gd name="connsiteY65" fmla="*/ 438149 h 674161"/>
                <a:gd name="connsiteX66" fmla="*/ 278838 w 355070"/>
                <a:gd name="connsiteY66" fmla="*/ 428624 h 674161"/>
                <a:gd name="connsiteX67" fmla="*/ 281219 w 355070"/>
                <a:gd name="connsiteY67" fmla="*/ 421481 h 674161"/>
                <a:gd name="connsiteX68" fmla="*/ 283600 w 355070"/>
                <a:gd name="connsiteY68" fmla="*/ 409574 h 674161"/>
                <a:gd name="connsiteX69" fmla="*/ 297888 w 355070"/>
                <a:gd name="connsiteY69" fmla="*/ 404812 h 674161"/>
                <a:gd name="connsiteX70" fmla="*/ 305032 w 355070"/>
                <a:gd name="connsiteY70" fmla="*/ 400049 h 674161"/>
                <a:gd name="connsiteX71" fmla="*/ 309794 w 355070"/>
                <a:gd name="connsiteY71" fmla="*/ 385762 h 674161"/>
                <a:gd name="connsiteX72" fmla="*/ 312175 w 355070"/>
                <a:gd name="connsiteY72" fmla="*/ 340518 h 674161"/>
                <a:gd name="connsiteX73" fmla="*/ 314557 w 355070"/>
                <a:gd name="connsiteY73" fmla="*/ 333374 h 674161"/>
                <a:gd name="connsiteX74" fmla="*/ 321700 w 355070"/>
                <a:gd name="connsiteY74" fmla="*/ 326231 h 674161"/>
                <a:gd name="connsiteX75" fmla="*/ 333607 w 355070"/>
                <a:gd name="connsiteY75" fmla="*/ 304799 h 674161"/>
                <a:gd name="connsiteX76" fmla="*/ 340750 w 355070"/>
                <a:gd name="connsiteY76" fmla="*/ 302418 h 674161"/>
                <a:gd name="connsiteX77" fmla="*/ 350275 w 355070"/>
                <a:gd name="connsiteY77" fmla="*/ 280987 h 674161"/>
                <a:gd name="connsiteX78" fmla="*/ 352657 w 355070"/>
                <a:gd name="connsiteY78" fmla="*/ 273843 h 674161"/>
                <a:gd name="connsiteX79" fmla="*/ 352657 w 355070"/>
                <a:gd name="connsiteY79" fmla="*/ 233362 h 674161"/>
                <a:gd name="connsiteX80" fmla="*/ 345513 w 355070"/>
                <a:gd name="connsiteY80" fmla="*/ 230981 h 674161"/>
                <a:gd name="connsiteX81" fmla="*/ 343132 w 355070"/>
                <a:gd name="connsiteY81" fmla="*/ 221456 h 674161"/>
                <a:gd name="connsiteX82" fmla="*/ 335988 w 355070"/>
                <a:gd name="connsiteY82" fmla="*/ 219074 h 674161"/>
                <a:gd name="connsiteX83" fmla="*/ 331225 w 355070"/>
                <a:gd name="connsiteY83" fmla="*/ 204787 h 674161"/>
                <a:gd name="connsiteX84" fmla="*/ 328844 w 355070"/>
                <a:gd name="connsiteY84" fmla="*/ 197643 h 674161"/>
                <a:gd name="connsiteX85" fmla="*/ 326463 w 355070"/>
                <a:gd name="connsiteY85" fmla="*/ 190499 h 674161"/>
                <a:gd name="connsiteX86" fmla="*/ 324082 w 355070"/>
                <a:gd name="connsiteY86" fmla="*/ 128587 h 674161"/>
                <a:gd name="connsiteX87" fmla="*/ 319319 w 355070"/>
                <a:gd name="connsiteY87" fmla="*/ 114299 h 674161"/>
                <a:gd name="connsiteX88" fmla="*/ 312175 w 355070"/>
                <a:gd name="connsiteY88" fmla="*/ 109537 h 674161"/>
                <a:gd name="connsiteX89" fmla="*/ 305032 w 355070"/>
                <a:gd name="connsiteY89" fmla="*/ 88106 h 674161"/>
                <a:gd name="connsiteX90" fmla="*/ 302650 w 355070"/>
                <a:gd name="connsiteY90" fmla="*/ 80962 h 674161"/>
                <a:gd name="connsiteX91" fmla="*/ 231213 w 355070"/>
                <a:gd name="connsiteY91" fmla="*/ 0 h 67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55070" h="674161">
                  <a:moveTo>
                    <a:pt x="228832" y="7143"/>
                  </a:moveTo>
                  <a:cubicBezTo>
                    <a:pt x="224863" y="11112"/>
                    <a:pt x="221415" y="15681"/>
                    <a:pt x="216925" y="19049"/>
                  </a:cubicBezTo>
                  <a:cubicBezTo>
                    <a:pt x="205216" y="27831"/>
                    <a:pt x="209205" y="8877"/>
                    <a:pt x="200257" y="35718"/>
                  </a:cubicBezTo>
                  <a:cubicBezTo>
                    <a:pt x="197218" y="44834"/>
                    <a:pt x="194913" y="50531"/>
                    <a:pt x="193113" y="59531"/>
                  </a:cubicBezTo>
                  <a:cubicBezTo>
                    <a:pt x="192166" y="64265"/>
                    <a:pt x="192693" y="69406"/>
                    <a:pt x="190732" y="73818"/>
                  </a:cubicBezTo>
                  <a:cubicBezTo>
                    <a:pt x="189364" y="76895"/>
                    <a:pt x="186715" y="79711"/>
                    <a:pt x="183588" y="80962"/>
                  </a:cubicBezTo>
                  <a:cubicBezTo>
                    <a:pt x="178377" y="83046"/>
                    <a:pt x="172475" y="82549"/>
                    <a:pt x="166919" y="83343"/>
                  </a:cubicBezTo>
                  <a:cubicBezTo>
                    <a:pt x="162400" y="151143"/>
                    <a:pt x="167959" y="99582"/>
                    <a:pt x="162157" y="128587"/>
                  </a:cubicBezTo>
                  <a:cubicBezTo>
                    <a:pt x="157966" y="149539"/>
                    <a:pt x="162027" y="136116"/>
                    <a:pt x="157394" y="150018"/>
                  </a:cubicBezTo>
                  <a:cubicBezTo>
                    <a:pt x="156600" y="157956"/>
                    <a:pt x="156226" y="165946"/>
                    <a:pt x="155013" y="173831"/>
                  </a:cubicBezTo>
                  <a:cubicBezTo>
                    <a:pt x="154631" y="176312"/>
                    <a:pt x="154407" y="179199"/>
                    <a:pt x="152632" y="180974"/>
                  </a:cubicBezTo>
                  <a:cubicBezTo>
                    <a:pt x="150857" y="182749"/>
                    <a:pt x="147869" y="182562"/>
                    <a:pt x="145488" y="183356"/>
                  </a:cubicBezTo>
                  <a:cubicBezTo>
                    <a:pt x="131848" y="203812"/>
                    <a:pt x="148195" y="177939"/>
                    <a:pt x="138344" y="197643"/>
                  </a:cubicBezTo>
                  <a:cubicBezTo>
                    <a:pt x="129109" y="216116"/>
                    <a:pt x="137190" y="193967"/>
                    <a:pt x="131200" y="211931"/>
                  </a:cubicBezTo>
                  <a:cubicBezTo>
                    <a:pt x="131994" y="214312"/>
                    <a:pt x="131807" y="217299"/>
                    <a:pt x="133582" y="219074"/>
                  </a:cubicBezTo>
                  <a:cubicBezTo>
                    <a:pt x="135357" y="220849"/>
                    <a:pt x="140181" y="219006"/>
                    <a:pt x="140725" y="221456"/>
                  </a:cubicBezTo>
                  <a:cubicBezTo>
                    <a:pt x="142113" y="227703"/>
                    <a:pt x="140943" y="234658"/>
                    <a:pt x="138344" y="240506"/>
                  </a:cubicBezTo>
                  <a:cubicBezTo>
                    <a:pt x="137325" y="242800"/>
                    <a:pt x="133676" y="242474"/>
                    <a:pt x="131200" y="242887"/>
                  </a:cubicBezTo>
                  <a:cubicBezTo>
                    <a:pt x="124110" y="244069"/>
                    <a:pt x="116913" y="244474"/>
                    <a:pt x="109769" y="245268"/>
                  </a:cubicBezTo>
                  <a:cubicBezTo>
                    <a:pt x="96124" y="265739"/>
                    <a:pt x="114292" y="241650"/>
                    <a:pt x="97863" y="254793"/>
                  </a:cubicBezTo>
                  <a:cubicBezTo>
                    <a:pt x="82475" y="267103"/>
                    <a:pt x="103912" y="258333"/>
                    <a:pt x="85957" y="264318"/>
                  </a:cubicBezTo>
                  <a:cubicBezTo>
                    <a:pt x="83576" y="265906"/>
                    <a:pt x="80601" y="266846"/>
                    <a:pt x="78813" y="269081"/>
                  </a:cubicBezTo>
                  <a:cubicBezTo>
                    <a:pt x="77245" y="271041"/>
                    <a:pt x="77122" y="273811"/>
                    <a:pt x="76432" y="276224"/>
                  </a:cubicBezTo>
                  <a:cubicBezTo>
                    <a:pt x="70449" y="297162"/>
                    <a:pt x="77380" y="275758"/>
                    <a:pt x="71669" y="292893"/>
                  </a:cubicBezTo>
                  <a:cubicBezTo>
                    <a:pt x="70875" y="302418"/>
                    <a:pt x="77900" y="317322"/>
                    <a:pt x="69288" y="321468"/>
                  </a:cubicBezTo>
                  <a:cubicBezTo>
                    <a:pt x="50680" y="330427"/>
                    <a:pt x="17405" y="305795"/>
                    <a:pt x="7375" y="323849"/>
                  </a:cubicBezTo>
                  <a:cubicBezTo>
                    <a:pt x="-9590" y="354387"/>
                    <a:pt x="7745" y="393748"/>
                    <a:pt x="9757" y="428624"/>
                  </a:cubicBezTo>
                  <a:cubicBezTo>
                    <a:pt x="10134" y="435159"/>
                    <a:pt x="12449" y="441465"/>
                    <a:pt x="14519" y="447674"/>
                  </a:cubicBezTo>
                  <a:cubicBezTo>
                    <a:pt x="16107" y="452437"/>
                    <a:pt x="18065" y="457092"/>
                    <a:pt x="19282" y="461962"/>
                  </a:cubicBezTo>
                  <a:cubicBezTo>
                    <a:pt x="22879" y="476352"/>
                    <a:pt x="20630" y="468390"/>
                    <a:pt x="26425" y="485774"/>
                  </a:cubicBezTo>
                  <a:lnTo>
                    <a:pt x="35950" y="514349"/>
                  </a:lnTo>
                  <a:lnTo>
                    <a:pt x="38332" y="521493"/>
                  </a:lnTo>
                  <a:cubicBezTo>
                    <a:pt x="39126" y="523874"/>
                    <a:pt x="39321" y="526548"/>
                    <a:pt x="40713" y="528637"/>
                  </a:cubicBezTo>
                  <a:lnTo>
                    <a:pt x="50238" y="542924"/>
                  </a:lnTo>
                  <a:cubicBezTo>
                    <a:pt x="51032" y="546099"/>
                    <a:pt x="51679" y="549314"/>
                    <a:pt x="52619" y="552449"/>
                  </a:cubicBezTo>
                  <a:cubicBezTo>
                    <a:pt x="54062" y="557258"/>
                    <a:pt x="56398" y="561814"/>
                    <a:pt x="57382" y="566737"/>
                  </a:cubicBezTo>
                  <a:lnTo>
                    <a:pt x="59763" y="578643"/>
                  </a:lnTo>
                  <a:cubicBezTo>
                    <a:pt x="60557" y="587374"/>
                    <a:pt x="60904" y="596158"/>
                    <a:pt x="62144" y="604837"/>
                  </a:cubicBezTo>
                  <a:cubicBezTo>
                    <a:pt x="62499" y="607322"/>
                    <a:pt x="63835" y="609567"/>
                    <a:pt x="64525" y="611981"/>
                  </a:cubicBezTo>
                  <a:cubicBezTo>
                    <a:pt x="65424" y="615128"/>
                    <a:pt x="66265" y="618297"/>
                    <a:pt x="66907" y="621506"/>
                  </a:cubicBezTo>
                  <a:cubicBezTo>
                    <a:pt x="68437" y="629155"/>
                    <a:pt x="69504" y="643264"/>
                    <a:pt x="74050" y="650081"/>
                  </a:cubicBezTo>
                  <a:lnTo>
                    <a:pt x="78813" y="657224"/>
                  </a:lnTo>
                  <a:cubicBezTo>
                    <a:pt x="79607" y="660399"/>
                    <a:pt x="80295" y="663602"/>
                    <a:pt x="81194" y="666749"/>
                  </a:cubicBezTo>
                  <a:cubicBezTo>
                    <a:pt x="81884" y="669163"/>
                    <a:pt x="81330" y="672770"/>
                    <a:pt x="83575" y="673893"/>
                  </a:cubicBezTo>
                  <a:cubicBezTo>
                    <a:pt x="85820" y="675016"/>
                    <a:pt x="88338" y="672306"/>
                    <a:pt x="90719" y="671512"/>
                  </a:cubicBezTo>
                  <a:cubicBezTo>
                    <a:pt x="92307" y="669131"/>
                    <a:pt x="94202" y="666928"/>
                    <a:pt x="95482" y="664368"/>
                  </a:cubicBezTo>
                  <a:cubicBezTo>
                    <a:pt x="96605" y="662123"/>
                    <a:pt x="96471" y="659313"/>
                    <a:pt x="97863" y="657224"/>
                  </a:cubicBezTo>
                  <a:cubicBezTo>
                    <a:pt x="99731" y="654422"/>
                    <a:pt x="102626" y="652462"/>
                    <a:pt x="105007" y="650081"/>
                  </a:cubicBezTo>
                  <a:lnTo>
                    <a:pt x="109769" y="635793"/>
                  </a:lnTo>
                  <a:cubicBezTo>
                    <a:pt x="111865" y="629503"/>
                    <a:pt x="115533" y="616409"/>
                    <a:pt x="121675" y="614362"/>
                  </a:cubicBezTo>
                  <a:lnTo>
                    <a:pt x="128819" y="611981"/>
                  </a:lnTo>
                  <a:lnTo>
                    <a:pt x="143107" y="602456"/>
                  </a:lnTo>
                  <a:lnTo>
                    <a:pt x="150250" y="597693"/>
                  </a:lnTo>
                  <a:cubicBezTo>
                    <a:pt x="158188" y="585787"/>
                    <a:pt x="152632" y="592135"/>
                    <a:pt x="169300" y="581024"/>
                  </a:cubicBezTo>
                  <a:lnTo>
                    <a:pt x="197875" y="561974"/>
                  </a:lnTo>
                  <a:lnTo>
                    <a:pt x="219307" y="547687"/>
                  </a:lnTo>
                  <a:lnTo>
                    <a:pt x="226450" y="542924"/>
                  </a:lnTo>
                  <a:cubicBezTo>
                    <a:pt x="228038" y="540543"/>
                    <a:pt x="229189" y="537805"/>
                    <a:pt x="231213" y="535781"/>
                  </a:cubicBezTo>
                  <a:cubicBezTo>
                    <a:pt x="233237" y="533757"/>
                    <a:pt x="236840" y="533445"/>
                    <a:pt x="238357" y="531018"/>
                  </a:cubicBezTo>
                  <a:cubicBezTo>
                    <a:pt x="241018" y="526761"/>
                    <a:pt x="241532" y="521493"/>
                    <a:pt x="243119" y="516731"/>
                  </a:cubicBezTo>
                  <a:lnTo>
                    <a:pt x="247882" y="502443"/>
                  </a:lnTo>
                  <a:cubicBezTo>
                    <a:pt x="248676" y="500062"/>
                    <a:pt x="248871" y="497388"/>
                    <a:pt x="250263" y="495299"/>
                  </a:cubicBezTo>
                  <a:lnTo>
                    <a:pt x="259788" y="481012"/>
                  </a:lnTo>
                  <a:lnTo>
                    <a:pt x="264550" y="466724"/>
                  </a:lnTo>
                  <a:cubicBezTo>
                    <a:pt x="265344" y="464343"/>
                    <a:pt x="265540" y="461669"/>
                    <a:pt x="266932" y="459581"/>
                  </a:cubicBezTo>
                  <a:cubicBezTo>
                    <a:pt x="273185" y="450200"/>
                    <a:pt x="273057" y="451749"/>
                    <a:pt x="276457" y="438149"/>
                  </a:cubicBezTo>
                  <a:cubicBezTo>
                    <a:pt x="277251" y="434974"/>
                    <a:pt x="277939" y="431771"/>
                    <a:pt x="278838" y="428624"/>
                  </a:cubicBezTo>
                  <a:cubicBezTo>
                    <a:pt x="279527" y="426211"/>
                    <a:pt x="280610" y="423916"/>
                    <a:pt x="281219" y="421481"/>
                  </a:cubicBezTo>
                  <a:cubicBezTo>
                    <a:pt x="282201" y="417554"/>
                    <a:pt x="280738" y="412436"/>
                    <a:pt x="283600" y="409574"/>
                  </a:cubicBezTo>
                  <a:cubicBezTo>
                    <a:pt x="287150" y="406024"/>
                    <a:pt x="297888" y="404812"/>
                    <a:pt x="297888" y="404812"/>
                  </a:cubicBezTo>
                  <a:cubicBezTo>
                    <a:pt x="300269" y="403224"/>
                    <a:pt x="303515" y="402476"/>
                    <a:pt x="305032" y="400049"/>
                  </a:cubicBezTo>
                  <a:cubicBezTo>
                    <a:pt x="307693" y="395792"/>
                    <a:pt x="309794" y="385762"/>
                    <a:pt x="309794" y="385762"/>
                  </a:cubicBezTo>
                  <a:cubicBezTo>
                    <a:pt x="310588" y="370681"/>
                    <a:pt x="310808" y="355558"/>
                    <a:pt x="312175" y="340518"/>
                  </a:cubicBezTo>
                  <a:cubicBezTo>
                    <a:pt x="312402" y="338018"/>
                    <a:pt x="313165" y="335463"/>
                    <a:pt x="314557" y="333374"/>
                  </a:cubicBezTo>
                  <a:cubicBezTo>
                    <a:pt x="316425" y="330572"/>
                    <a:pt x="319319" y="328612"/>
                    <a:pt x="321700" y="326231"/>
                  </a:cubicBezTo>
                  <a:cubicBezTo>
                    <a:pt x="323797" y="319941"/>
                    <a:pt x="327468" y="306845"/>
                    <a:pt x="333607" y="304799"/>
                  </a:cubicBezTo>
                  <a:lnTo>
                    <a:pt x="340750" y="302418"/>
                  </a:lnTo>
                  <a:cubicBezTo>
                    <a:pt x="348298" y="291096"/>
                    <a:pt x="344607" y="297991"/>
                    <a:pt x="350275" y="280987"/>
                  </a:cubicBezTo>
                  <a:lnTo>
                    <a:pt x="352657" y="273843"/>
                  </a:lnTo>
                  <a:cubicBezTo>
                    <a:pt x="353518" y="265229"/>
                    <a:pt x="357628" y="243304"/>
                    <a:pt x="352657" y="233362"/>
                  </a:cubicBezTo>
                  <a:cubicBezTo>
                    <a:pt x="351534" y="231117"/>
                    <a:pt x="347894" y="231775"/>
                    <a:pt x="345513" y="230981"/>
                  </a:cubicBezTo>
                  <a:cubicBezTo>
                    <a:pt x="344719" y="227806"/>
                    <a:pt x="345176" y="224012"/>
                    <a:pt x="343132" y="221456"/>
                  </a:cubicBezTo>
                  <a:cubicBezTo>
                    <a:pt x="341564" y="219496"/>
                    <a:pt x="337447" y="221117"/>
                    <a:pt x="335988" y="219074"/>
                  </a:cubicBezTo>
                  <a:cubicBezTo>
                    <a:pt x="333070" y="214989"/>
                    <a:pt x="332813" y="209549"/>
                    <a:pt x="331225" y="204787"/>
                  </a:cubicBezTo>
                  <a:lnTo>
                    <a:pt x="328844" y="197643"/>
                  </a:lnTo>
                  <a:lnTo>
                    <a:pt x="326463" y="190499"/>
                  </a:lnTo>
                  <a:cubicBezTo>
                    <a:pt x="325669" y="169862"/>
                    <a:pt x="326010" y="149149"/>
                    <a:pt x="324082" y="128587"/>
                  </a:cubicBezTo>
                  <a:cubicBezTo>
                    <a:pt x="323613" y="123589"/>
                    <a:pt x="323496" y="117084"/>
                    <a:pt x="319319" y="114299"/>
                  </a:cubicBezTo>
                  <a:lnTo>
                    <a:pt x="312175" y="109537"/>
                  </a:lnTo>
                  <a:lnTo>
                    <a:pt x="305032" y="88106"/>
                  </a:lnTo>
                  <a:cubicBezTo>
                    <a:pt x="304238" y="85725"/>
                    <a:pt x="314953" y="95646"/>
                    <a:pt x="302650" y="80962"/>
                  </a:cubicBezTo>
                  <a:cubicBezTo>
                    <a:pt x="290347" y="66278"/>
                    <a:pt x="321700" y="29368"/>
                    <a:pt x="231213" y="0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3" name="Forma livre 492"/>
            <p:cNvSpPr/>
            <p:nvPr/>
          </p:nvSpPr>
          <p:spPr>
            <a:xfrm>
              <a:off x="7113769" y="3357699"/>
              <a:ext cx="367323" cy="693321"/>
            </a:xfrm>
            <a:custGeom>
              <a:avLst/>
              <a:gdLst>
                <a:gd name="connsiteX0" fmla="*/ 127642 w 551504"/>
                <a:gd name="connsiteY0" fmla="*/ 1051439 h 1052701"/>
                <a:gd name="connsiteX1" fmla="*/ 25248 w 551504"/>
                <a:gd name="connsiteY1" fmla="*/ 1049058 h 1052701"/>
                <a:gd name="connsiteX2" fmla="*/ 30011 w 551504"/>
                <a:gd name="connsiteY2" fmla="*/ 1034770 h 1052701"/>
                <a:gd name="connsiteX3" fmla="*/ 34773 w 551504"/>
                <a:gd name="connsiteY3" fmla="*/ 1020483 h 1052701"/>
                <a:gd name="connsiteX4" fmla="*/ 37154 w 551504"/>
                <a:gd name="connsiteY4" fmla="*/ 1013339 h 1052701"/>
                <a:gd name="connsiteX5" fmla="*/ 39536 w 551504"/>
                <a:gd name="connsiteY5" fmla="*/ 1003814 h 1052701"/>
                <a:gd name="connsiteX6" fmla="*/ 41917 w 551504"/>
                <a:gd name="connsiteY6" fmla="*/ 984764 h 1052701"/>
                <a:gd name="connsiteX7" fmla="*/ 46679 w 551504"/>
                <a:gd name="connsiteY7" fmla="*/ 970476 h 1052701"/>
                <a:gd name="connsiteX8" fmla="*/ 49061 w 551504"/>
                <a:gd name="connsiteY8" fmla="*/ 963333 h 1052701"/>
                <a:gd name="connsiteX9" fmla="*/ 53823 w 551504"/>
                <a:gd name="connsiteY9" fmla="*/ 956189 h 1052701"/>
                <a:gd name="connsiteX10" fmla="*/ 58586 w 551504"/>
                <a:gd name="connsiteY10" fmla="*/ 844270 h 1052701"/>
                <a:gd name="connsiteX11" fmla="*/ 60967 w 551504"/>
                <a:gd name="connsiteY11" fmla="*/ 820458 h 1052701"/>
                <a:gd name="connsiteX12" fmla="*/ 65729 w 551504"/>
                <a:gd name="connsiteY12" fmla="*/ 806170 h 1052701"/>
                <a:gd name="connsiteX13" fmla="*/ 72873 w 551504"/>
                <a:gd name="connsiteY13" fmla="*/ 782358 h 1052701"/>
                <a:gd name="connsiteX14" fmla="*/ 75254 w 551504"/>
                <a:gd name="connsiteY14" fmla="*/ 775214 h 1052701"/>
                <a:gd name="connsiteX15" fmla="*/ 80017 w 551504"/>
                <a:gd name="connsiteY15" fmla="*/ 765689 h 1052701"/>
                <a:gd name="connsiteX16" fmla="*/ 87161 w 551504"/>
                <a:gd name="connsiteY16" fmla="*/ 741876 h 1052701"/>
                <a:gd name="connsiteX17" fmla="*/ 89542 w 551504"/>
                <a:gd name="connsiteY17" fmla="*/ 734733 h 1052701"/>
                <a:gd name="connsiteX18" fmla="*/ 87161 w 551504"/>
                <a:gd name="connsiteY18" fmla="*/ 656151 h 1052701"/>
                <a:gd name="connsiteX19" fmla="*/ 84779 w 551504"/>
                <a:gd name="connsiteY19" fmla="*/ 649008 h 1052701"/>
                <a:gd name="connsiteX20" fmla="*/ 80017 w 551504"/>
                <a:gd name="connsiteY20" fmla="*/ 629958 h 1052701"/>
                <a:gd name="connsiteX21" fmla="*/ 77636 w 551504"/>
                <a:gd name="connsiteY21" fmla="*/ 620433 h 1052701"/>
                <a:gd name="connsiteX22" fmla="*/ 72873 w 551504"/>
                <a:gd name="connsiteY22" fmla="*/ 613289 h 1052701"/>
                <a:gd name="connsiteX23" fmla="*/ 68111 w 551504"/>
                <a:gd name="connsiteY23" fmla="*/ 575189 h 1052701"/>
                <a:gd name="connsiteX24" fmla="*/ 63348 w 551504"/>
                <a:gd name="connsiteY24" fmla="*/ 558520 h 1052701"/>
                <a:gd name="connsiteX25" fmla="*/ 60967 w 551504"/>
                <a:gd name="connsiteY25" fmla="*/ 444220 h 1052701"/>
                <a:gd name="connsiteX26" fmla="*/ 53823 w 551504"/>
                <a:gd name="connsiteY26" fmla="*/ 439458 h 1052701"/>
                <a:gd name="connsiteX27" fmla="*/ 49061 w 551504"/>
                <a:gd name="connsiteY27" fmla="*/ 432314 h 1052701"/>
                <a:gd name="connsiteX28" fmla="*/ 46679 w 551504"/>
                <a:gd name="connsiteY28" fmla="*/ 377545 h 1052701"/>
                <a:gd name="connsiteX29" fmla="*/ 41917 w 551504"/>
                <a:gd name="connsiteY29" fmla="*/ 368020 h 1052701"/>
                <a:gd name="connsiteX30" fmla="*/ 37154 w 551504"/>
                <a:gd name="connsiteY30" fmla="*/ 356114 h 1052701"/>
                <a:gd name="connsiteX31" fmla="*/ 30011 w 551504"/>
                <a:gd name="connsiteY31" fmla="*/ 332301 h 1052701"/>
                <a:gd name="connsiteX32" fmla="*/ 22867 w 551504"/>
                <a:gd name="connsiteY32" fmla="*/ 327539 h 1052701"/>
                <a:gd name="connsiteX33" fmla="*/ 18104 w 551504"/>
                <a:gd name="connsiteY33" fmla="*/ 313251 h 1052701"/>
                <a:gd name="connsiteX34" fmla="*/ 15723 w 551504"/>
                <a:gd name="connsiteY34" fmla="*/ 306108 h 1052701"/>
                <a:gd name="connsiteX35" fmla="*/ 13342 w 551504"/>
                <a:gd name="connsiteY35" fmla="*/ 137039 h 1052701"/>
                <a:gd name="connsiteX36" fmla="*/ 10961 w 551504"/>
                <a:gd name="connsiteY36" fmla="*/ 129895 h 1052701"/>
                <a:gd name="connsiteX37" fmla="*/ 8579 w 551504"/>
                <a:gd name="connsiteY37" fmla="*/ 32264 h 1052701"/>
                <a:gd name="connsiteX38" fmla="*/ 3817 w 551504"/>
                <a:gd name="connsiteY38" fmla="*/ 15595 h 1052701"/>
                <a:gd name="connsiteX39" fmla="*/ 1436 w 551504"/>
                <a:gd name="connsiteY39" fmla="*/ 1308 h 1052701"/>
                <a:gd name="connsiteX40" fmla="*/ 20486 w 551504"/>
                <a:gd name="connsiteY40" fmla="*/ 3689 h 1052701"/>
                <a:gd name="connsiteX41" fmla="*/ 27629 w 551504"/>
                <a:gd name="connsiteY41" fmla="*/ 6070 h 1052701"/>
                <a:gd name="connsiteX42" fmla="*/ 41917 w 551504"/>
                <a:gd name="connsiteY42" fmla="*/ 15595 h 1052701"/>
                <a:gd name="connsiteX43" fmla="*/ 44298 w 551504"/>
                <a:gd name="connsiteY43" fmla="*/ 22739 h 1052701"/>
                <a:gd name="connsiteX44" fmla="*/ 46679 w 551504"/>
                <a:gd name="connsiteY44" fmla="*/ 37026 h 1052701"/>
                <a:gd name="connsiteX45" fmla="*/ 77636 w 551504"/>
                <a:gd name="connsiteY45" fmla="*/ 44170 h 1052701"/>
                <a:gd name="connsiteX46" fmla="*/ 91923 w 551504"/>
                <a:gd name="connsiteY46" fmla="*/ 51314 h 1052701"/>
                <a:gd name="connsiteX47" fmla="*/ 99067 w 551504"/>
                <a:gd name="connsiteY47" fmla="*/ 53695 h 1052701"/>
                <a:gd name="connsiteX48" fmla="*/ 110973 w 551504"/>
                <a:gd name="connsiteY48" fmla="*/ 67983 h 1052701"/>
                <a:gd name="connsiteX49" fmla="*/ 118117 w 551504"/>
                <a:gd name="connsiteY49" fmla="*/ 82270 h 1052701"/>
                <a:gd name="connsiteX50" fmla="*/ 125261 w 551504"/>
                <a:gd name="connsiteY50" fmla="*/ 87033 h 1052701"/>
                <a:gd name="connsiteX51" fmla="*/ 156217 w 551504"/>
                <a:gd name="connsiteY51" fmla="*/ 84651 h 1052701"/>
                <a:gd name="connsiteX52" fmla="*/ 163361 w 551504"/>
                <a:gd name="connsiteY52" fmla="*/ 82270 h 1052701"/>
                <a:gd name="connsiteX53" fmla="*/ 175267 w 551504"/>
                <a:gd name="connsiteY53" fmla="*/ 79889 h 1052701"/>
                <a:gd name="connsiteX54" fmla="*/ 268136 w 551504"/>
                <a:gd name="connsiteY54" fmla="*/ 91795 h 1052701"/>
                <a:gd name="connsiteX55" fmla="*/ 270517 w 551504"/>
                <a:gd name="connsiteY55" fmla="*/ 98939 h 1052701"/>
                <a:gd name="connsiteX56" fmla="*/ 277661 w 551504"/>
                <a:gd name="connsiteY56" fmla="*/ 175139 h 1052701"/>
                <a:gd name="connsiteX57" fmla="*/ 280042 w 551504"/>
                <a:gd name="connsiteY57" fmla="*/ 182283 h 1052701"/>
                <a:gd name="connsiteX58" fmla="*/ 282423 w 551504"/>
                <a:gd name="connsiteY58" fmla="*/ 189426 h 1052701"/>
                <a:gd name="connsiteX59" fmla="*/ 284804 w 551504"/>
                <a:gd name="connsiteY59" fmla="*/ 198951 h 1052701"/>
                <a:gd name="connsiteX60" fmla="*/ 289567 w 551504"/>
                <a:gd name="connsiteY60" fmla="*/ 213239 h 1052701"/>
                <a:gd name="connsiteX61" fmla="*/ 287186 w 551504"/>
                <a:gd name="connsiteY61" fmla="*/ 225145 h 1052701"/>
                <a:gd name="connsiteX62" fmla="*/ 282423 w 551504"/>
                <a:gd name="connsiteY62" fmla="*/ 232289 h 1052701"/>
                <a:gd name="connsiteX63" fmla="*/ 289567 w 551504"/>
                <a:gd name="connsiteY63" fmla="*/ 237051 h 1052701"/>
                <a:gd name="connsiteX64" fmla="*/ 294329 w 551504"/>
                <a:gd name="connsiteY64" fmla="*/ 244195 h 1052701"/>
                <a:gd name="connsiteX65" fmla="*/ 301473 w 551504"/>
                <a:gd name="connsiteY65" fmla="*/ 248958 h 1052701"/>
                <a:gd name="connsiteX66" fmla="*/ 313379 w 551504"/>
                <a:gd name="connsiteY66" fmla="*/ 268008 h 1052701"/>
                <a:gd name="connsiteX67" fmla="*/ 315761 w 551504"/>
                <a:gd name="connsiteY67" fmla="*/ 275151 h 1052701"/>
                <a:gd name="connsiteX68" fmla="*/ 320523 w 551504"/>
                <a:gd name="connsiteY68" fmla="*/ 282295 h 1052701"/>
                <a:gd name="connsiteX69" fmla="*/ 322904 w 551504"/>
                <a:gd name="connsiteY69" fmla="*/ 291820 h 1052701"/>
                <a:gd name="connsiteX70" fmla="*/ 327667 w 551504"/>
                <a:gd name="connsiteY70" fmla="*/ 306108 h 1052701"/>
                <a:gd name="connsiteX71" fmla="*/ 330048 w 551504"/>
                <a:gd name="connsiteY71" fmla="*/ 313251 h 1052701"/>
                <a:gd name="connsiteX72" fmla="*/ 339573 w 551504"/>
                <a:gd name="connsiteY72" fmla="*/ 327539 h 1052701"/>
                <a:gd name="connsiteX73" fmla="*/ 344336 w 551504"/>
                <a:gd name="connsiteY73" fmla="*/ 341826 h 1052701"/>
                <a:gd name="connsiteX74" fmla="*/ 346717 w 551504"/>
                <a:gd name="connsiteY74" fmla="*/ 348970 h 1052701"/>
                <a:gd name="connsiteX75" fmla="*/ 346717 w 551504"/>
                <a:gd name="connsiteY75" fmla="*/ 384689 h 1052701"/>
                <a:gd name="connsiteX76" fmla="*/ 353861 w 551504"/>
                <a:gd name="connsiteY76" fmla="*/ 389451 h 1052701"/>
                <a:gd name="connsiteX77" fmla="*/ 361004 w 551504"/>
                <a:gd name="connsiteY77" fmla="*/ 396595 h 1052701"/>
                <a:gd name="connsiteX78" fmla="*/ 370529 w 551504"/>
                <a:gd name="connsiteY78" fmla="*/ 410883 h 1052701"/>
                <a:gd name="connsiteX79" fmla="*/ 372911 w 551504"/>
                <a:gd name="connsiteY79" fmla="*/ 418026 h 1052701"/>
                <a:gd name="connsiteX80" fmla="*/ 387198 w 551504"/>
                <a:gd name="connsiteY80" fmla="*/ 422789 h 1052701"/>
                <a:gd name="connsiteX81" fmla="*/ 430061 w 551504"/>
                <a:gd name="connsiteY81" fmla="*/ 427551 h 1052701"/>
                <a:gd name="connsiteX82" fmla="*/ 439586 w 551504"/>
                <a:gd name="connsiteY82" fmla="*/ 429933 h 1052701"/>
                <a:gd name="connsiteX83" fmla="*/ 446729 w 551504"/>
                <a:gd name="connsiteY83" fmla="*/ 432314 h 1052701"/>
                <a:gd name="connsiteX84" fmla="*/ 461017 w 551504"/>
                <a:gd name="connsiteY84" fmla="*/ 434695 h 1052701"/>
                <a:gd name="connsiteX85" fmla="*/ 475304 w 551504"/>
                <a:gd name="connsiteY85" fmla="*/ 439458 h 1052701"/>
                <a:gd name="connsiteX86" fmla="*/ 487211 w 551504"/>
                <a:gd name="connsiteY86" fmla="*/ 444220 h 1052701"/>
                <a:gd name="connsiteX87" fmla="*/ 520548 w 551504"/>
                <a:gd name="connsiteY87" fmla="*/ 446601 h 1052701"/>
                <a:gd name="connsiteX88" fmla="*/ 527692 w 551504"/>
                <a:gd name="connsiteY88" fmla="*/ 451364 h 1052701"/>
                <a:gd name="connsiteX89" fmla="*/ 537217 w 551504"/>
                <a:gd name="connsiteY89" fmla="*/ 453745 h 1052701"/>
                <a:gd name="connsiteX90" fmla="*/ 544361 w 551504"/>
                <a:gd name="connsiteY90" fmla="*/ 456126 h 1052701"/>
                <a:gd name="connsiteX91" fmla="*/ 549123 w 551504"/>
                <a:gd name="connsiteY91" fmla="*/ 470414 h 1052701"/>
                <a:gd name="connsiteX92" fmla="*/ 551504 w 551504"/>
                <a:gd name="connsiteY92" fmla="*/ 477558 h 1052701"/>
                <a:gd name="connsiteX93" fmla="*/ 549123 w 551504"/>
                <a:gd name="connsiteY93" fmla="*/ 496608 h 1052701"/>
                <a:gd name="connsiteX94" fmla="*/ 527692 w 551504"/>
                <a:gd name="connsiteY94" fmla="*/ 515658 h 1052701"/>
                <a:gd name="connsiteX95" fmla="*/ 520548 w 551504"/>
                <a:gd name="connsiteY95" fmla="*/ 518039 h 1052701"/>
                <a:gd name="connsiteX96" fmla="*/ 513404 w 551504"/>
                <a:gd name="connsiteY96" fmla="*/ 534708 h 1052701"/>
                <a:gd name="connsiteX97" fmla="*/ 506261 w 551504"/>
                <a:gd name="connsiteY97" fmla="*/ 565664 h 1052701"/>
                <a:gd name="connsiteX98" fmla="*/ 499117 w 551504"/>
                <a:gd name="connsiteY98" fmla="*/ 594239 h 1052701"/>
                <a:gd name="connsiteX99" fmla="*/ 496736 w 551504"/>
                <a:gd name="connsiteY99" fmla="*/ 601383 h 1052701"/>
                <a:gd name="connsiteX100" fmla="*/ 491973 w 551504"/>
                <a:gd name="connsiteY100" fmla="*/ 608526 h 1052701"/>
                <a:gd name="connsiteX101" fmla="*/ 475304 w 551504"/>
                <a:gd name="connsiteY101" fmla="*/ 625195 h 1052701"/>
                <a:gd name="connsiteX102" fmla="*/ 468161 w 551504"/>
                <a:gd name="connsiteY102" fmla="*/ 629958 h 1052701"/>
                <a:gd name="connsiteX103" fmla="*/ 439586 w 551504"/>
                <a:gd name="connsiteY103" fmla="*/ 649008 h 1052701"/>
                <a:gd name="connsiteX104" fmla="*/ 434823 w 551504"/>
                <a:gd name="connsiteY104" fmla="*/ 656151 h 1052701"/>
                <a:gd name="connsiteX105" fmla="*/ 446729 w 551504"/>
                <a:gd name="connsiteY105" fmla="*/ 682345 h 1052701"/>
                <a:gd name="connsiteX106" fmla="*/ 451492 w 551504"/>
                <a:gd name="connsiteY106" fmla="*/ 689489 h 1052701"/>
                <a:gd name="connsiteX107" fmla="*/ 449111 w 551504"/>
                <a:gd name="connsiteY107" fmla="*/ 713301 h 1052701"/>
                <a:gd name="connsiteX108" fmla="*/ 439586 w 551504"/>
                <a:gd name="connsiteY108" fmla="*/ 720445 h 1052701"/>
                <a:gd name="connsiteX109" fmla="*/ 430061 w 551504"/>
                <a:gd name="connsiteY109" fmla="*/ 725208 h 1052701"/>
                <a:gd name="connsiteX110" fmla="*/ 422917 w 551504"/>
                <a:gd name="connsiteY110" fmla="*/ 729970 h 1052701"/>
                <a:gd name="connsiteX111" fmla="*/ 418154 w 551504"/>
                <a:gd name="connsiteY111" fmla="*/ 737114 h 1052701"/>
                <a:gd name="connsiteX112" fmla="*/ 411011 w 551504"/>
                <a:gd name="connsiteY112" fmla="*/ 751401 h 1052701"/>
                <a:gd name="connsiteX113" fmla="*/ 408629 w 551504"/>
                <a:gd name="connsiteY113" fmla="*/ 763308 h 1052701"/>
                <a:gd name="connsiteX114" fmla="*/ 406248 w 551504"/>
                <a:gd name="connsiteY114" fmla="*/ 770451 h 1052701"/>
                <a:gd name="connsiteX115" fmla="*/ 399104 w 551504"/>
                <a:gd name="connsiteY115" fmla="*/ 772833 h 1052701"/>
                <a:gd name="connsiteX116" fmla="*/ 391961 w 551504"/>
                <a:gd name="connsiteY116" fmla="*/ 777595 h 1052701"/>
                <a:gd name="connsiteX117" fmla="*/ 389579 w 551504"/>
                <a:gd name="connsiteY117" fmla="*/ 784739 h 1052701"/>
                <a:gd name="connsiteX118" fmla="*/ 384817 w 551504"/>
                <a:gd name="connsiteY118" fmla="*/ 839508 h 1052701"/>
                <a:gd name="connsiteX119" fmla="*/ 372911 w 551504"/>
                <a:gd name="connsiteY119" fmla="*/ 860939 h 1052701"/>
                <a:gd name="connsiteX120" fmla="*/ 365767 w 551504"/>
                <a:gd name="connsiteY120" fmla="*/ 875226 h 1052701"/>
                <a:gd name="connsiteX121" fmla="*/ 358623 w 551504"/>
                <a:gd name="connsiteY121" fmla="*/ 891895 h 1052701"/>
                <a:gd name="connsiteX122" fmla="*/ 365767 w 551504"/>
                <a:gd name="connsiteY122" fmla="*/ 913326 h 1052701"/>
                <a:gd name="connsiteX123" fmla="*/ 372911 w 551504"/>
                <a:gd name="connsiteY123" fmla="*/ 915708 h 1052701"/>
                <a:gd name="connsiteX124" fmla="*/ 375292 w 551504"/>
                <a:gd name="connsiteY124" fmla="*/ 932376 h 1052701"/>
                <a:gd name="connsiteX125" fmla="*/ 353861 w 551504"/>
                <a:gd name="connsiteY125" fmla="*/ 941901 h 1052701"/>
                <a:gd name="connsiteX126" fmla="*/ 325286 w 551504"/>
                <a:gd name="connsiteY126" fmla="*/ 951426 h 1052701"/>
                <a:gd name="connsiteX127" fmla="*/ 318142 w 551504"/>
                <a:gd name="connsiteY127" fmla="*/ 953808 h 1052701"/>
                <a:gd name="connsiteX128" fmla="*/ 310998 w 551504"/>
                <a:gd name="connsiteY128" fmla="*/ 956189 h 1052701"/>
                <a:gd name="connsiteX129" fmla="*/ 296711 w 551504"/>
                <a:gd name="connsiteY129" fmla="*/ 963333 h 1052701"/>
                <a:gd name="connsiteX130" fmla="*/ 291948 w 551504"/>
                <a:gd name="connsiteY130" fmla="*/ 970476 h 1052701"/>
                <a:gd name="connsiteX131" fmla="*/ 284804 w 551504"/>
                <a:gd name="connsiteY131" fmla="*/ 972858 h 1052701"/>
                <a:gd name="connsiteX132" fmla="*/ 282423 w 551504"/>
                <a:gd name="connsiteY132" fmla="*/ 982383 h 1052701"/>
                <a:gd name="connsiteX133" fmla="*/ 280042 w 551504"/>
                <a:gd name="connsiteY133" fmla="*/ 1022864 h 1052701"/>
                <a:gd name="connsiteX134" fmla="*/ 272898 w 551504"/>
                <a:gd name="connsiteY134" fmla="*/ 1025245 h 1052701"/>
                <a:gd name="connsiteX135" fmla="*/ 172886 w 551504"/>
                <a:gd name="connsiteY135" fmla="*/ 1027626 h 1052701"/>
                <a:gd name="connsiteX136" fmla="*/ 170504 w 551504"/>
                <a:gd name="connsiteY136" fmla="*/ 1034770 h 1052701"/>
                <a:gd name="connsiteX137" fmla="*/ 168123 w 551504"/>
                <a:gd name="connsiteY137" fmla="*/ 1044295 h 1052701"/>
                <a:gd name="connsiteX138" fmla="*/ 127642 w 551504"/>
                <a:gd name="connsiteY138" fmla="*/ 1051439 h 1052701"/>
                <a:gd name="connsiteX0" fmla="*/ 127642 w 551504"/>
                <a:gd name="connsiteY0" fmla="*/ 1051439 h 1052701"/>
                <a:gd name="connsiteX1" fmla="*/ 25248 w 551504"/>
                <a:gd name="connsiteY1" fmla="*/ 1049058 h 1052701"/>
                <a:gd name="connsiteX2" fmla="*/ 30011 w 551504"/>
                <a:gd name="connsiteY2" fmla="*/ 1034770 h 1052701"/>
                <a:gd name="connsiteX3" fmla="*/ 34773 w 551504"/>
                <a:gd name="connsiteY3" fmla="*/ 1020483 h 1052701"/>
                <a:gd name="connsiteX4" fmla="*/ 37154 w 551504"/>
                <a:gd name="connsiteY4" fmla="*/ 1013339 h 1052701"/>
                <a:gd name="connsiteX5" fmla="*/ 39536 w 551504"/>
                <a:gd name="connsiteY5" fmla="*/ 1003814 h 1052701"/>
                <a:gd name="connsiteX6" fmla="*/ 41917 w 551504"/>
                <a:gd name="connsiteY6" fmla="*/ 984764 h 1052701"/>
                <a:gd name="connsiteX7" fmla="*/ 46679 w 551504"/>
                <a:gd name="connsiteY7" fmla="*/ 970476 h 1052701"/>
                <a:gd name="connsiteX8" fmla="*/ 49061 w 551504"/>
                <a:gd name="connsiteY8" fmla="*/ 963333 h 1052701"/>
                <a:gd name="connsiteX9" fmla="*/ 53823 w 551504"/>
                <a:gd name="connsiteY9" fmla="*/ 956189 h 1052701"/>
                <a:gd name="connsiteX10" fmla="*/ 58586 w 551504"/>
                <a:gd name="connsiteY10" fmla="*/ 844270 h 1052701"/>
                <a:gd name="connsiteX11" fmla="*/ 60967 w 551504"/>
                <a:gd name="connsiteY11" fmla="*/ 820458 h 1052701"/>
                <a:gd name="connsiteX12" fmla="*/ 65729 w 551504"/>
                <a:gd name="connsiteY12" fmla="*/ 806170 h 1052701"/>
                <a:gd name="connsiteX13" fmla="*/ 72873 w 551504"/>
                <a:gd name="connsiteY13" fmla="*/ 782358 h 1052701"/>
                <a:gd name="connsiteX14" fmla="*/ 75254 w 551504"/>
                <a:gd name="connsiteY14" fmla="*/ 775214 h 1052701"/>
                <a:gd name="connsiteX15" fmla="*/ 80017 w 551504"/>
                <a:gd name="connsiteY15" fmla="*/ 765689 h 1052701"/>
                <a:gd name="connsiteX16" fmla="*/ 87161 w 551504"/>
                <a:gd name="connsiteY16" fmla="*/ 741876 h 1052701"/>
                <a:gd name="connsiteX17" fmla="*/ 89542 w 551504"/>
                <a:gd name="connsiteY17" fmla="*/ 734733 h 1052701"/>
                <a:gd name="connsiteX18" fmla="*/ 87161 w 551504"/>
                <a:gd name="connsiteY18" fmla="*/ 656151 h 1052701"/>
                <a:gd name="connsiteX19" fmla="*/ 84779 w 551504"/>
                <a:gd name="connsiteY19" fmla="*/ 649008 h 1052701"/>
                <a:gd name="connsiteX20" fmla="*/ 80017 w 551504"/>
                <a:gd name="connsiteY20" fmla="*/ 629958 h 1052701"/>
                <a:gd name="connsiteX21" fmla="*/ 77636 w 551504"/>
                <a:gd name="connsiteY21" fmla="*/ 620433 h 1052701"/>
                <a:gd name="connsiteX22" fmla="*/ 72873 w 551504"/>
                <a:gd name="connsiteY22" fmla="*/ 613289 h 1052701"/>
                <a:gd name="connsiteX23" fmla="*/ 68111 w 551504"/>
                <a:gd name="connsiteY23" fmla="*/ 575189 h 1052701"/>
                <a:gd name="connsiteX24" fmla="*/ 63348 w 551504"/>
                <a:gd name="connsiteY24" fmla="*/ 558520 h 1052701"/>
                <a:gd name="connsiteX25" fmla="*/ 60967 w 551504"/>
                <a:gd name="connsiteY25" fmla="*/ 444220 h 1052701"/>
                <a:gd name="connsiteX26" fmla="*/ 53823 w 551504"/>
                <a:gd name="connsiteY26" fmla="*/ 439458 h 1052701"/>
                <a:gd name="connsiteX27" fmla="*/ 49061 w 551504"/>
                <a:gd name="connsiteY27" fmla="*/ 432314 h 1052701"/>
                <a:gd name="connsiteX28" fmla="*/ 46679 w 551504"/>
                <a:gd name="connsiteY28" fmla="*/ 377545 h 1052701"/>
                <a:gd name="connsiteX29" fmla="*/ 41917 w 551504"/>
                <a:gd name="connsiteY29" fmla="*/ 368020 h 1052701"/>
                <a:gd name="connsiteX30" fmla="*/ 37154 w 551504"/>
                <a:gd name="connsiteY30" fmla="*/ 356114 h 1052701"/>
                <a:gd name="connsiteX31" fmla="*/ 30011 w 551504"/>
                <a:gd name="connsiteY31" fmla="*/ 332301 h 1052701"/>
                <a:gd name="connsiteX32" fmla="*/ 22867 w 551504"/>
                <a:gd name="connsiteY32" fmla="*/ 327539 h 1052701"/>
                <a:gd name="connsiteX33" fmla="*/ 18104 w 551504"/>
                <a:gd name="connsiteY33" fmla="*/ 313251 h 1052701"/>
                <a:gd name="connsiteX34" fmla="*/ 15723 w 551504"/>
                <a:gd name="connsiteY34" fmla="*/ 306108 h 1052701"/>
                <a:gd name="connsiteX35" fmla="*/ 13342 w 551504"/>
                <a:gd name="connsiteY35" fmla="*/ 137039 h 1052701"/>
                <a:gd name="connsiteX36" fmla="*/ 10961 w 551504"/>
                <a:gd name="connsiteY36" fmla="*/ 129895 h 1052701"/>
                <a:gd name="connsiteX37" fmla="*/ 8579 w 551504"/>
                <a:gd name="connsiteY37" fmla="*/ 32264 h 1052701"/>
                <a:gd name="connsiteX38" fmla="*/ 3817 w 551504"/>
                <a:gd name="connsiteY38" fmla="*/ 15595 h 1052701"/>
                <a:gd name="connsiteX39" fmla="*/ 1436 w 551504"/>
                <a:gd name="connsiteY39" fmla="*/ 1308 h 1052701"/>
                <a:gd name="connsiteX40" fmla="*/ 20486 w 551504"/>
                <a:gd name="connsiteY40" fmla="*/ 3689 h 1052701"/>
                <a:gd name="connsiteX41" fmla="*/ 27629 w 551504"/>
                <a:gd name="connsiteY41" fmla="*/ 6070 h 1052701"/>
                <a:gd name="connsiteX42" fmla="*/ 41917 w 551504"/>
                <a:gd name="connsiteY42" fmla="*/ 15595 h 1052701"/>
                <a:gd name="connsiteX43" fmla="*/ 44298 w 551504"/>
                <a:gd name="connsiteY43" fmla="*/ 22739 h 1052701"/>
                <a:gd name="connsiteX44" fmla="*/ 46679 w 551504"/>
                <a:gd name="connsiteY44" fmla="*/ 37026 h 1052701"/>
                <a:gd name="connsiteX45" fmla="*/ 77636 w 551504"/>
                <a:gd name="connsiteY45" fmla="*/ 44170 h 1052701"/>
                <a:gd name="connsiteX46" fmla="*/ 91923 w 551504"/>
                <a:gd name="connsiteY46" fmla="*/ 51314 h 1052701"/>
                <a:gd name="connsiteX47" fmla="*/ 99067 w 551504"/>
                <a:gd name="connsiteY47" fmla="*/ 53695 h 1052701"/>
                <a:gd name="connsiteX48" fmla="*/ 110973 w 551504"/>
                <a:gd name="connsiteY48" fmla="*/ 67983 h 1052701"/>
                <a:gd name="connsiteX49" fmla="*/ 118117 w 551504"/>
                <a:gd name="connsiteY49" fmla="*/ 82270 h 1052701"/>
                <a:gd name="connsiteX50" fmla="*/ 125261 w 551504"/>
                <a:gd name="connsiteY50" fmla="*/ 87033 h 1052701"/>
                <a:gd name="connsiteX51" fmla="*/ 156217 w 551504"/>
                <a:gd name="connsiteY51" fmla="*/ 84651 h 1052701"/>
                <a:gd name="connsiteX52" fmla="*/ 163361 w 551504"/>
                <a:gd name="connsiteY52" fmla="*/ 82270 h 1052701"/>
                <a:gd name="connsiteX53" fmla="*/ 175267 w 551504"/>
                <a:gd name="connsiteY53" fmla="*/ 79889 h 1052701"/>
                <a:gd name="connsiteX54" fmla="*/ 268136 w 551504"/>
                <a:gd name="connsiteY54" fmla="*/ 91795 h 1052701"/>
                <a:gd name="connsiteX55" fmla="*/ 270517 w 551504"/>
                <a:gd name="connsiteY55" fmla="*/ 98939 h 1052701"/>
                <a:gd name="connsiteX56" fmla="*/ 277661 w 551504"/>
                <a:gd name="connsiteY56" fmla="*/ 175139 h 1052701"/>
                <a:gd name="connsiteX57" fmla="*/ 280042 w 551504"/>
                <a:gd name="connsiteY57" fmla="*/ 182283 h 1052701"/>
                <a:gd name="connsiteX58" fmla="*/ 282423 w 551504"/>
                <a:gd name="connsiteY58" fmla="*/ 189426 h 1052701"/>
                <a:gd name="connsiteX59" fmla="*/ 284804 w 551504"/>
                <a:gd name="connsiteY59" fmla="*/ 198951 h 1052701"/>
                <a:gd name="connsiteX60" fmla="*/ 289567 w 551504"/>
                <a:gd name="connsiteY60" fmla="*/ 213239 h 1052701"/>
                <a:gd name="connsiteX61" fmla="*/ 287186 w 551504"/>
                <a:gd name="connsiteY61" fmla="*/ 225145 h 1052701"/>
                <a:gd name="connsiteX62" fmla="*/ 282423 w 551504"/>
                <a:gd name="connsiteY62" fmla="*/ 232289 h 1052701"/>
                <a:gd name="connsiteX63" fmla="*/ 289567 w 551504"/>
                <a:gd name="connsiteY63" fmla="*/ 237051 h 1052701"/>
                <a:gd name="connsiteX64" fmla="*/ 294329 w 551504"/>
                <a:gd name="connsiteY64" fmla="*/ 244195 h 1052701"/>
                <a:gd name="connsiteX65" fmla="*/ 301473 w 551504"/>
                <a:gd name="connsiteY65" fmla="*/ 248958 h 1052701"/>
                <a:gd name="connsiteX66" fmla="*/ 313379 w 551504"/>
                <a:gd name="connsiteY66" fmla="*/ 268008 h 1052701"/>
                <a:gd name="connsiteX67" fmla="*/ 315761 w 551504"/>
                <a:gd name="connsiteY67" fmla="*/ 275151 h 1052701"/>
                <a:gd name="connsiteX68" fmla="*/ 320523 w 551504"/>
                <a:gd name="connsiteY68" fmla="*/ 282295 h 1052701"/>
                <a:gd name="connsiteX69" fmla="*/ 322904 w 551504"/>
                <a:gd name="connsiteY69" fmla="*/ 291820 h 1052701"/>
                <a:gd name="connsiteX70" fmla="*/ 327667 w 551504"/>
                <a:gd name="connsiteY70" fmla="*/ 306108 h 1052701"/>
                <a:gd name="connsiteX71" fmla="*/ 330048 w 551504"/>
                <a:gd name="connsiteY71" fmla="*/ 313251 h 1052701"/>
                <a:gd name="connsiteX72" fmla="*/ 339573 w 551504"/>
                <a:gd name="connsiteY72" fmla="*/ 327539 h 1052701"/>
                <a:gd name="connsiteX73" fmla="*/ 344336 w 551504"/>
                <a:gd name="connsiteY73" fmla="*/ 341826 h 1052701"/>
                <a:gd name="connsiteX74" fmla="*/ 346717 w 551504"/>
                <a:gd name="connsiteY74" fmla="*/ 348970 h 1052701"/>
                <a:gd name="connsiteX75" fmla="*/ 346717 w 551504"/>
                <a:gd name="connsiteY75" fmla="*/ 384689 h 1052701"/>
                <a:gd name="connsiteX76" fmla="*/ 353861 w 551504"/>
                <a:gd name="connsiteY76" fmla="*/ 389451 h 1052701"/>
                <a:gd name="connsiteX77" fmla="*/ 361004 w 551504"/>
                <a:gd name="connsiteY77" fmla="*/ 396595 h 1052701"/>
                <a:gd name="connsiteX78" fmla="*/ 370529 w 551504"/>
                <a:gd name="connsiteY78" fmla="*/ 410883 h 1052701"/>
                <a:gd name="connsiteX79" fmla="*/ 372911 w 551504"/>
                <a:gd name="connsiteY79" fmla="*/ 418026 h 1052701"/>
                <a:gd name="connsiteX80" fmla="*/ 387198 w 551504"/>
                <a:gd name="connsiteY80" fmla="*/ 422789 h 1052701"/>
                <a:gd name="connsiteX81" fmla="*/ 430061 w 551504"/>
                <a:gd name="connsiteY81" fmla="*/ 427551 h 1052701"/>
                <a:gd name="connsiteX82" fmla="*/ 439586 w 551504"/>
                <a:gd name="connsiteY82" fmla="*/ 429933 h 1052701"/>
                <a:gd name="connsiteX83" fmla="*/ 446729 w 551504"/>
                <a:gd name="connsiteY83" fmla="*/ 432314 h 1052701"/>
                <a:gd name="connsiteX84" fmla="*/ 475304 w 551504"/>
                <a:gd name="connsiteY84" fmla="*/ 439458 h 1052701"/>
                <a:gd name="connsiteX85" fmla="*/ 487211 w 551504"/>
                <a:gd name="connsiteY85" fmla="*/ 444220 h 1052701"/>
                <a:gd name="connsiteX86" fmla="*/ 520548 w 551504"/>
                <a:gd name="connsiteY86" fmla="*/ 446601 h 1052701"/>
                <a:gd name="connsiteX87" fmla="*/ 527692 w 551504"/>
                <a:gd name="connsiteY87" fmla="*/ 451364 h 1052701"/>
                <a:gd name="connsiteX88" fmla="*/ 537217 w 551504"/>
                <a:gd name="connsiteY88" fmla="*/ 453745 h 1052701"/>
                <a:gd name="connsiteX89" fmla="*/ 544361 w 551504"/>
                <a:gd name="connsiteY89" fmla="*/ 456126 h 1052701"/>
                <a:gd name="connsiteX90" fmla="*/ 549123 w 551504"/>
                <a:gd name="connsiteY90" fmla="*/ 470414 h 1052701"/>
                <a:gd name="connsiteX91" fmla="*/ 551504 w 551504"/>
                <a:gd name="connsiteY91" fmla="*/ 477558 h 1052701"/>
                <a:gd name="connsiteX92" fmla="*/ 549123 w 551504"/>
                <a:gd name="connsiteY92" fmla="*/ 496608 h 1052701"/>
                <a:gd name="connsiteX93" fmla="*/ 527692 w 551504"/>
                <a:gd name="connsiteY93" fmla="*/ 515658 h 1052701"/>
                <a:gd name="connsiteX94" fmla="*/ 520548 w 551504"/>
                <a:gd name="connsiteY94" fmla="*/ 518039 h 1052701"/>
                <a:gd name="connsiteX95" fmla="*/ 513404 w 551504"/>
                <a:gd name="connsiteY95" fmla="*/ 534708 h 1052701"/>
                <a:gd name="connsiteX96" fmla="*/ 506261 w 551504"/>
                <a:gd name="connsiteY96" fmla="*/ 565664 h 1052701"/>
                <a:gd name="connsiteX97" fmla="*/ 499117 w 551504"/>
                <a:gd name="connsiteY97" fmla="*/ 594239 h 1052701"/>
                <a:gd name="connsiteX98" fmla="*/ 496736 w 551504"/>
                <a:gd name="connsiteY98" fmla="*/ 601383 h 1052701"/>
                <a:gd name="connsiteX99" fmla="*/ 491973 w 551504"/>
                <a:gd name="connsiteY99" fmla="*/ 608526 h 1052701"/>
                <a:gd name="connsiteX100" fmla="*/ 475304 w 551504"/>
                <a:gd name="connsiteY100" fmla="*/ 625195 h 1052701"/>
                <a:gd name="connsiteX101" fmla="*/ 468161 w 551504"/>
                <a:gd name="connsiteY101" fmla="*/ 629958 h 1052701"/>
                <a:gd name="connsiteX102" fmla="*/ 439586 w 551504"/>
                <a:gd name="connsiteY102" fmla="*/ 649008 h 1052701"/>
                <a:gd name="connsiteX103" fmla="*/ 434823 w 551504"/>
                <a:gd name="connsiteY103" fmla="*/ 656151 h 1052701"/>
                <a:gd name="connsiteX104" fmla="*/ 446729 w 551504"/>
                <a:gd name="connsiteY104" fmla="*/ 682345 h 1052701"/>
                <a:gd name="connsiteX105" fmla="*/ 451492 w 551504"/>
                <a:gd name="connsiteY105" fmla="*/ 689489 h 1052701"/>
                <a:gd name="connsiteX106" fmla="*/ 449111 w 551504"/>
                <a:gd name="connsiteY106" fmla="*/ 713301 h 1052701"/>
                <a:gd name="connsiteX107" fmla="*/ 439586 w 551504"/>
                <a:gd name="connsiteY107" fmla="*/ 720445 h 1052701"/>
                <a:gd name="connsiteX108" fmla="*/ 430061 w 551504"/>
                <a:gd name="connsiteY108" fmla="*/ 725208 h 1052701"/>
                <a:gd name="connsiteX109" fmla="*/ 422917 w 551504"/>
                <a:gd name="connsiteY109" fmla="*/ 729970 h 1052701"/>
                <a:gd name="connsiteX110" fmla="*/ 418154 w 551504"/>
                <a:gd name="connsiteY110" fmla="*/ 737114 h 1052701"/>
                <a:gd name="connsiteX111" fmla="*/ 411011 w 551504"/>
                <a:gd name="connsiteY111" fmla="*/ 751401 h 1052701"/>
                <a:gd name="connsiteX112" fmla="*/ 408629 w 551504"/>
                <a:gd name="connsiteY112" fmla="*/ 763308 h 1052701"/>
                <a:gd name="connsiteX113" fmla="*/ 406248 w 551504"/>
                <a:gd name="connsiteY113" fmla="*/ 770451 h 1052701"/>
                <a:gd name="connsiteX114" fmla="*/ 399104 w 551504"/>
                <a:gd name="connsiteY114" fmla="*/ 772833 h 1052701"/>
                <a:gd name="connsiteX115" fmla="*/ 391961 w 551504"/>
                <a:gd name="connsiteY115" fmla="*/ 777595 h 1052701"/>
                <a:gd name="connsiteX116" fmla="*/ 389579 w 551504"/>
                <a:gd name="connsiteY116" fmla="*/ 784739 h 1052701"/>
                <a:gd name="connsiteX117" fmla="*/ 384817 w 551504"/>
                <a:gd name="connsiteY117" fmla="*/ 839508 h 1052701"/>
                <a:gd name="connsiteX118" fmla="*/ 372911 w 551504"/>
                <a:gd name="connsiteY118" fmla="*/ 860939 h 1052701"/>
                <a:gd name="connsiteX119" fmla="*/ 365767 w 551504"/>
                <a:gd name="connsiteY119" fmla="*/ 875226 h 1052701"/>
                <a:gd name="connsiteX120" fmla="*/ 358623 w 551504"/>
                <a:gd name="connsiteY120" fmla="*/ 891895 h 1052701"/>
                <a:gd name="connsiteX121" fmla="*/ 365767 w 551504"/>
                <a:gd name="connsiteY121" fmla="*/ 913326 h 1052701"/>
                <a:gd name="connsiteX122" fmla="*/ 372911 w 551504"/>
                <a:gd name="connsiteY122" fmla="*/ 915708 h 1052701"/>
                <a:gd name="connsiteX123" fmla="*/ 375292 w 551504"/>
                <a:gd name="connsiteY123" fmla="*/ 932376 h 1052701"/>
                <a:gd name="connsiteX124" fmla="*/ 353861 w 551504"/>
                <a:gd name="connsiteY124" fmla="*/ 941901 h 1052701"/>
                <a:gd name="connsiteX125" fmla="*/ 325286 w 551504"/>
                <a:gd name="connsiteY125" fmla="*/ 951426 h 1052701"/>
                <a:gd name="connsiteX126" fmla="*/ 318142 w 551504"/>
                <a:gd name="connsiteY126" fmla="*/ 953808 h 1052701"/>
                <a:gd name="connsiteX127" fmla="*/ 310998 w 551504"/>
                <a:gd name="connsiteY127" fmla="*/ 956189 h 1052701"/>
                <a:gd name="connsiteX128" fmla="*/ 296711 w 551504"/>
                <a:gd name="connsiteY128" fmla="*/ 963333 h 1052701"/>
                <a:gd name="connsiteX129" fmla="*/ 291948 w 551504"/>
                <a:gd name="connsiteY129" fmla="*/ 970476 h 1052701"/>
                <a:gd name="connsiteX130" fmla="*/ 284804 w 551504"/>
                <a:gd name="connsiteY130" fmla="*/ 972858 h 1052701"/>
                <a:gd name="connsiteX131" fmla="*/ 282423 w 551504"/>
                <a:gd name="connsiteY131" fmla="*/ 982383 h 1052701"/>
                <a:gd name="connsiteX132" fmla="*/ 280042 w 551504"/>
                <a:gd name="connsiteY132" fmla="*/ 1022864 h 1052701"/>
                <a:gd name="connsiteX133" fmla="*/ 272898 w 551504"/>
                <a:gd name="connsiteY133" fmla="*/ 1025245 h 1052701"/>
                <a:gd name="connsiteX134" fmla="*/ 172886 w 551504"/>
                <a:gd name="connsiteY134" fmla="*/ 1027626 h 1052701"/>
                <a:gd name="connsiteX135" fmla="*/ 170504 w 551504"/>
                <a:gd name="connsiteY135" fmla="*/ 1034770 h 1052701"/>
                <a:gd name="connsiteX136" fmla="*/ 168123 w 551504"/>
                <a:gd name="connsiteY136" fmla="*/ 1044295 h 1052701"/>
                <a:gd name="connsiteX137" fmla="*/ 127642 w 551504"/>
                <a:gd name="connsiteY137" fmla="*/ 1051439 h 1052701"/>
                <a:gd name="connsiteX0" fmla="*/ 127642 w 551504"/>
                <a:gd name="connsiteY0" fmla="*/ 1051439 h 1052701"/>
                <a:gd name="connsiteX1" fmla="*/ 25248 w 551504"/>
                <a:gd name="connsiteY1" fmla="*/ 1049058 h 1052701"/>
                <a:gd name="connsiteX2" fmla="*/ 30011 w 551504"/>
                <a:gd name="connsiteY2" fmla="*/ 1034770 h 1052701"/>
                <a:gd name="connsiteX3" fmla="*/ 34773 w 551504"/>
                <a:gd name="connsiteY3" fmla="*/ 1020483 h 1052701"/>
                <a:gd name="connsiteX4" fmla="*/ 37154 w 551504"/>
                <a:gd name="connsiteY4" fmla="*/ 1013339 h 1052701"/>
                <a:gd name="connsiteX5" fmla="*/ 39536 w 551504"/>
                <a:gd name="connsiteY5" fmla="*/ 1003814 h 1052701"/>
                <a:gd name="connsiteX6" fmla="*/ 41917 w 551504"/>
                <a:gd name="connsiteY6" fmla="*/ 984764 h 1052701"/>
                <a:gd name="connsiteX7" fmla="*/ 46679 w 551504"/>
                <a:gd name="connsiteY7" fmla="*/ 970476 h 1052701"/>
                <a:gd name="connsiteX8" fmla="*/ 49061 w 551504"/>
                <a:gd name="connsiteY8" fmla="*/ 963333 h 1052701"/>
                <a:gd name="connsiteX9" fmla="*/ 53823 w 551504"/>
                <a:gd name="connsiteY9" fmla="*/ 956189 h 1052701"/>
                <a:gd name="connsiteX10" fmla="*/ 58586 w 551504"/>
                <a:gd name="connsiteY10" fmla="*/ 844270 h 1052701"/>
                <a:gd name="connsiteX11" fmla="*/ 60967 w 551504"/>
                <a:gd name="connsiteY11" fmla="*/ 820458 h 1052701"/>
                <a:gd name="connsiteX12" fmla="*/ 65729 w 551504"/>
                <a:gd name="connsiteY12" fmla="*/ 806170 h 1052701"/>
                <a:gd name="connsiteX13" fmla="*/ 72873 w 551504"/>
                <a:gd name="connsiteY13" fmla="*/ 782358 h 1052701"/>
                <a:gd name="connsiteX14" fmla="*/ 75254 w 551504"/>
                <a:gd name="connsiteY14" fmla="*/ 775214 h 1052701"/>
                <a:gd name="connsiteX15" fmla="*/ 80017 w 551504"/>
                <a:gd name="connsiteY15" fmla="*/ 765689 h 1052701"/>
                <a:gd name="connsiteX16" fmla="*/ 87161 w 551504"/>
                <a:gd name="connsiteY16" fmla="*/ 741876 h 1052701"/>
                <a:gd name="connsiteX17" fmla="*/ 89542 w 551504"/>
                <a:gd name="connsiteY17" fmla="*/ 734733 h 1052701"/>
                <a:gd name="connsiteX18" fmla="*/ 87161 w 551504"/>
                <a:gd name="connsiteY18" fmla="*/ 656151 h 1052701"/>
                <a:gd name="connsiteX19" fmla="*/ 84779 w 551504"/>
                <a:gd name="connsiteY19" fmla="*/ 649008 h 1052701"/>
                <a:gd name="connsiteX20" fmla="*/ 80017 w 551504"/>
                <a:gd name="connsiteY20" fmla="*/ 629958 h 1052701"/>
                <a:gd name="connsiteX21" fmla="*/ 77636 w 551504"/>
                <a:gd name="connsiteY21" fmla="*/ 620433 h 1052701"/>
                <a:gd name="connsiteX22" fmla="*/ 72873 w 551504"/>
                <a:gd name="connsiteY22" fmla="*/ 613289 h 1052701"/>
                <a:gd name="connsiteX23" fmla="*/ 68111 w 551504"/>
                <a:gd name="connsiteY23" fmla="*/ 575189 h 1052701"/>
                <a:gd name="connsiteX24" fmla="*/ 63348 w 551504"/>
                <a:gd name="connsiteY24" fmla="*/ 558520 h 1052701"/>
                <a:gd name="connsiteX25" fmla="*/ 60967 w 551504"/>
                <a:gd name="connsiteY25" fmla="*/ 444220 h 1052701"/>
                <a:gd name="connsiteX26" fmla="*/ 53823 w 551504"/>
                <a:gd name="connsiteY26" fmla="*/ 439458 h 1052701"/>
                <a:gd name="connsiteX27" fmla="*/ 49061 w 551504"/>
                <a:gd name="connsiteY27" fmla="*/ 432314 h 1052701"/>
                <a:gd name="connsiteX28" fmla="*/ 46679 w 551504"/>
                <a:gd name="connsiteY28" fmla="*/ 377545 h 1052701"/>
                <a:gd name="connsiteX29" fmla="*/ 41917 w 551504"/>
                <a:gd name="connsiteY29" fmla="*/ 368020 h 1052701"/>
                <a:gd name="connsiteX30" fmla="*/ 37154 w 551504"/>
                <a:gd name="connsiteY30" fmla="*/ 356114 h 1052701"/>
                <a:gd name="connsiteX31" fmla="*/ 30011 w 551504"/>
                <a:gd name="connsiteY31" fmla="*/ 332301 h 1052701"/>
                <a:gd name="connsiteX32" fmla="*/ 22867 w 551504"/>
                <a:gd name="connsiteY32" fmla="*/ 327539 h 1052701"/>
                <a:gd name="connsiteX33" fmla="*/ 18104 w 551504"/>
                <a:gd name="connsiteY33" fmla="*/ 313251 h 1052701"/>
                <a:gd name="connsiteX34" fmla="*/ 15723 w 551504"/>
                <a:gd name="connsiteY34" fmla="*/ 306108 h 1052701"/>
                <a:gd name="connsiteX35" fmla="*/ 13342 w 551504"/>
                <a:gd name="connsiteY35" fmla="*/ 137039 h 1052701"/>
                <a:gd name="connsiteX36" fmla="*/ 10961 w 551504"/>
                <a:gd name="connsiteY36" fmla="*/ 129895 h 1052701"/>
                <a:gd name="connsiteX37" fmla="*/ 8579 w 551504"/>
                <a:gd name="connsiteY37" fmla="*/ 32264 h 1052701"/>
                <a:gd name="connsiteX38" fmla="*/ 3817 w 551504"/>
                <a:gd name="connsiteY38" fmla="*/ 15595 h 1052701"/>
                <a:gd name="connsiteX39" fmla="*/ 1436 w 551504"/>
                <a:gd name="connsiteY39" fmla="*/ 1308 h 1052701"/>
                <a:gd name="connsiteX40" fmla="*/ 20486 w 551504"/>
                <a:gd name="connsiteY40" fmla="*/ 3689 h 1052701"/>
                <a:gd name="connsiteX41" fmla="*/ 27629 w 551504"/>
                <a:gd name="connsiteY41" fmla="*/ 6070 h 1052701"/>
                <a:gd name="connsiteX42" fmla="*/ 41917 w 551504"/>
                <a:gd name="connsiteY42" fmla="*/ 15595 h 1052701"/>
                <a:gd name="connsiteX43" fmla="*/ 44298 w 551504"/>
                <a:gd name="connsiteY43" fmla="*/ 22739 h 1052701"/>
                <a:gd name="connsiteX44" fmla="*/ 46679 w 551504"/>
                <a:gd name="connsiteY44" fmla="*/ 37026 h 1052701"/>
                <a:gd name="connsiteX45" fmla="*/ 77636 w 551504"/>
                <a:gd name="connsiteY45" fmla="*/ 44170 h 1052701"/>
                <a:gd name="connsiteX46" fmla="*/ 91923 w 551504"/>
                <a:gd name="connsiteY46" fmla="*/ 51314 h 1052701"/>
                <a:gd name="connsiteX47" fmla="*/ 99067 w 551504"/>
                <a:gd name="connsiteY47" fmla="*/ 53695 h 1052701"/>
                <a:gd name="connsiteX48" fmla="*/ 110973 w 551504"/>
                <a:gd name="connsiteY48" fmla="*/ 67983 h 1052701"/>
                <a:gd name="connsiteX49" fmla="*/ 118117 w 551504"/>
                <a:gd name="connsiteY49" fmla="*/ 82270 h 1052701"/>
                <a:gd name="connsiteX50" fmla="*/ 125261 w 551504"/>
                <a:gd name="connsiteY50" fmla="*/ 87033 h 1052701"/>
                <a:gd name="connsiteX51" fmla="*/ 156217 w 551504"/>
                <a:gd name="connsiteY51" fmla="*/ 84651 h 1052701"/>
                <a:gd name="connsiteX52" fmla="*/ 163361 w 551504"/>
                <a:gd name="connsiteY52" fmla="*/ 82270 h 1052701"/>
                <a:gd name="connsiteX53" fmla="*/ 175267 w 551504"/>
                <a:gd name="connsiteY53" fmla="*/ 79889 h 1052701"/>
                <a:gd name="connsiteX54" fmla="*/ 268136 w 551504"/>
                <a:gd name="connsiteY54" fmla="*/ 91795 h 1052701"/>
                <a:gd name="connsiteX55" fmla="*/ 270517 w 551504"/>
                <a:gd name="connsiteY55" fmla="*/ 98939 h 1052701"/>
                <a:gd name="connsiteX56" fmla="*/ 277661 w 551504"/>
                <a:gd name="connsiteY56" fmla="*/ 175139 h 1052701"/>
                <a:gd name="connsiteX57" fmla="*/ 280042 w 551504"/>
                <a:gd name="connsiteY57" fmla="*/ 182283 h 1052701"/>
                <a:gd name="connsiteX58" fmla="*/ 282423 w 551504"/>
                <a:gd name="connsiteY58" fmla="*/ 189426 h 1052701"/>
                <a:gd name="connsiteX59" fmla="*/ 284804 w 551504"/>
                <a:gd name="connsiteY59" fmla="*/ 198951 h 1052701"/>
                <a:gd name="connsiteX60" fmla="*/ 289567 w 551504"/>
                <a:gd name="connsiteY60" fmla="*/ 213239 h 1052701"/>
                <a:gd name="connsiteX61" fmla="*/ 287186 w 551504"/>
                <a:gd name="connsiteY61" fmla="*/ 225145 h 1052701"/>
                <a:gd name="connsiteX62" fmla="*/ 282423 w 551504"/>
                <a:gd name="connsiteY62" fmla="*/ 232289 h 1052701"/>
                <a:gd name="connsiteX63" fmla="*/ 289567 w 551504"/>
                <a:gd name="connsiteY63" fmla="*/ 237051 h 1052701"/>
                <a:gd name="connsiteX64" fmla="*/ 294329 w 551504"/>
                <a:gd name="connsiteY64" fmla="*/ 244195 h 1052701"/>
                <a:gd name="connsiteX65" fmla="*/ 301473 w 551504"/>
                <a:gd name="connsiteY65" fmla="*/ 248958 h 1052701"/>
                <a:gd name="connsiteX66" fmla="*/ 313379 w 551504"/>
                <a:gd name="connsiteY66" fmla="*/ 268008 h 1052701"/>
                <a:gd name="connsiteX67" fmla="*/ 315761 w 551504"/>
                <a:gd name="connsiteY67" fmla="*/ 275151 h 1052701"/>
                <a:gd name="connsiteX68" fmla="*/ 320523 w 551504"/>
                <a:gd name="connsiteY68" fmla="*/ 282295 h 1052701"/>
                <a:gd name="connsiteX69" fmla="*/ 322904 w 551504"/>
                <a:gd name="connsiteY69" fmla="*/ 291820 h 1052701"/>
                <a:gd name="connsiteX70" fmla="*/ 327667 w 551504"/>
                <a:gd name="connsiteY70" fmla="*/ 306108 h 1052701"/>
                <a:gd name="connsiteX71" fmla="*/ 330048 w 551504"/>
                <a:gd name="connsiteY71" fmla="*/ 313251 h 1052701"/>
                <a:gd name="connsiteX72" fmla="*/ 339573 w 551504"/>
                <a:gd name="connsiteY72" fmla="*/ 327539 h 1052701"/>
                <a:gd name="connsiteX73" fmla="*/ 344336 w 551504"/>
                <a:gd name="connsiteY73" fmla="*/ 341826 h 1052701"/>
                <a:gd name="connsiteX74" fmla="*/ 346717 w 551504"/>
                <a:gd name="connsiteY74" fmla="*/ 348970 h 1052701"/>
                <a:gd name="connsiteX75" fmla="*/ 346717 w 551504"/>
                <a:gd name="connsiteY75" fmla="*/ 384689 h 1052701"/>
                <a:gd name="connsiteX76" fmla="*/ 353861 w 551504"/>
                <a:gd name="connsiteY76" fmla="*/ 389451 h 1052701"/>
                <a:gd name="connsiteX77" fmla="*/ 361004 w 551504"/>
                <a:gd name="connsiteY77" fmla="*/ 396595 h 1052701"/>
                <a:gd name="connsiteX78" fmla="*/ 370529 w 551504"/>
                <a:gd name="connsiteY78" fmla="*/ 410883 h 1052701"/>
                <a:gd name="connsiteX79" fmla="*/ 372911 w 551504"/>
                <a:gd name="connsiteY79" fmla="*/ 418026 h 1052701"/>
                <a:gd name="connsiteX80" fmla="*/ 387198 w 551504"/>
                <a:gd name="connsiteY80" fmla="*/ 422789 h 1052701"/>
                <a:gd name="connsiteX81" fmla="*/ 430061 w 551504"/>
                <a:gd name="connsiteY81" fmla="*/ 427551 h 1052701"/>
                <a:gd name="connsiteX82" fmla="*/ 439586 w 551504"/>
                <a:gd name="connsiteY82" fmla="*/ 429933 h 1052701"/>
                <a:gd name="connsiteX83" fmla="*/ 446729 w 551504"/>
                <a:gd name="connsiteY83" fmla="*/ 432314 h 1052701"/>
                <a:gd name="connsiteX84" fmla="*/ 475304 w 551504"/>
                <a:gd name="connsiteY84" fmla="*/ 439458 h 1052701"/>
                <a:gd name="connsiteX85" fmla="*/ 520548 w 551504"/>
                <a:gd name="connsiteY85" fmla="*/ 446601 h 1052701"/>
                <a:gd name="connsiteX86" fmla="*/ 527692 w 551504"/>
                <a:gd name="connsiteY86" fmla="*/ 451364 h 1052701"/>
                <a:gd name="connsiteX87" fmla="*/ 537217 w 551504"/>
                <a:gd name="connsiteY87" fmla="*/ 453745 h 1052701"/>
                <a:gd name="connsiteX88" fmla="*/ 544361 w 551504"/>
                <a:gd name="connsiteY88" fmla="*/ 456126 h 1052701"/>
                <a:gd name="connsiteX89" fmla="*/ 549123 w 551504"/>
                <a:gd name="connsiteY89" fmla="*/ 470414 h 1052701"/>
                <a:gd name="connsiteX90" fmla="*/ 551504 w 551504"/>
                <a:gd name="connsiteY90" fmla="*/ 477558 h 1052701"/>
                <a:gd name="connsiteX91" fmla="*/ 549123 w 551504"/>
                <a:gd name="connsiteY91" fmla="*/ 496608 h 1052701"/>
                <a:gd name="connsiteX92" fmla="*/ 527692 w 551504"/>
                <a:gd name="connsiteY92" fmla="*/ 515658 h 1052701"/>
                <a:gd name="connsiteX93" fmla="*/ 520548 w 551504"/>
                <a:gd name="connsiteY93" fmla="*/ 518039 h 1052701"/>
                <a:gd name="connsiteX94" fmla="*/ 513404 w 551504"/>
                <a:gd name="connsiteY94" fmla="*/ 534708 h 1052701"/>
                <a:gd name="connsiteX95" fmla="*/ 506261 w 551504"/>
                <a:gd name="connsiteY95" fmla="*/ 565664 h 1052701"/>
                <a:gd name="connsiteX96" fmla="*/ 499117 w 551504"/>
                <a:gd name="connsiteY96" fmla="*/ 594239 h 1052701"/>
                <a:gd name="connsiteX97" fmla="*/ 496736 w 551504"/>
                <a:gd name="connsiteY97" fmla="*/ 601383 h 1052701"/>
                <a:gd name="connsiteX98" fmla="*/ 491973 w 551504"/>
                <a:gd name="connsiteY98" fmla="*/ 608526 h 1052701"/>
                <a:gd name="connsiteX99" fmla="*/ 475304 w 551504"/>
                <a:gd name="connsiteY99" fmla="*/ 625195 h 1052701"/>
                <a:gd name="connsiteX100" fmla="*/ 468161 w 551504"/>
                <a:gd name="connsiteY100" fmla="*/ 629958 h 1052701"/>
                <a:gd name="connsiteX101" fmla="*/ 439586 w 551504"/>
                <a:gd name="connsiteY101" fmla="*/ 649008 h 1052701"/>
                <a:gd name="connsiteX102" fmla="*/ 434823 w 551504"/>
                <a:gd name="connsiteY102" fmla="*/ 656151 h 1052701"/>
                <a:gd name="connsiteX103" fmla="*/ 446729 w 551504"/>
                <a:gd name="connsiteY103" fmla="*/ 682345 h 1052701"/>
                <a:gd name="connsiteX104" fmla="*/ 451492 w 551504"/>
                <a:gd name="connsiteY104" fmla="*/ 689489 h 1052701"/>
                <a:gd name="connsiteX105" fmla="*/ 449111 w 551504"/>
                <a:gd name="connsiteY105" fmla="*/ 713301 h 1052701"/>
                <a:gd name="connsiteX106" fmla="*/ 439586 w 551504"/>
                <a:gd name="connsiteY106" fmla="*/ 720445 h 1052701"/>
                <a:gd name="connsiteX107" fmla="*/ 430061 w 551504"/>
                <a:gd name="connsiteY107" fmla="*/ 725208 h 1052701"/>
                <a:gd name="connsiteX108" fmla="*/ 422917 w 551504"/>
                <a:gd name="connsiteY108" fmla="*/ 729970 h 1052701"/>
                <a:gd name="connsiteX109" fmla="*/ 418154 w 551504"/>
                <a:gd name="connsiteY109" fmla="*/ 737114 h 1052701"/>
                <a:gd name="connsiteX110" fmla="*/ 411011 w 551504"/>
                <a:gd name="connsiteY110" fmla="*/ 751401 h 1052701"/>
                <a:gd name="connsiteX111" fmla="*/ 408629 w 551504"/>
                <a:gd name="connsiteY111" fmla="*/ 763308 h 1052701"/>
                <a:gd name="connsiteX112" fmla="*/ 406248 w 551504"/>
                <a:gd name="connsiteY112" fmla="*/ 770451 h 1052701"/>
                <a:gd name="connsiteX113" fmla="*/ 399104 w 551504"/>
                <a:gd name="connsiteY113" fmla="*/ 772833 h 1052701"/>
                <a:gd name="connsiteX114" fmla="*/ 391961 w 551504"/>
                <a:gd name="connsiteY114" fmla="*/ 777595 h 1052701"/>
                <a:gd name="connsiteX115" fmla="*/ 389579 w 551504"/>
                <a:gd name="connsiteY115" fmla="*/ 784739 h 1052701"/>
                <a:gd name="connsiteX116" fmla="*/ 384817 w 551504"/>
                <a:gd name="connsiteY116" fmla="*/ 839508 h 1052701"/>
                <a:gd name="connsiteX117" fmla="*/ 372911 w 551504"/>
                <a:gd name="connsiteY117" fmla="*/ 860939 h 1052701"/>
                <a:gd name="connsiteX118" fmla="*/ 365767 w 551504"/>
                <a:gd name="connsiteY118" fmla="*/ 875226 h 1052701"/>
                <a:gd name="connsiteX119" fmla="*/ 358623 w 551504"/>
                <a:gd name="connsiteY119" fmla="*/ 891895 h 1052701"/>
                <a:gd name="connsiteX120" fmla="*/ 365767 w 551504"/>
                <a:gd name="connsiteY120" fmla="*/ 913326 h 1052701"/>
                <a:gd name="connsiteX121" fmla="*/ 372911 w 551504"/>
                <a:gd name="connsiteY121" fmla="*/ 915708 h 1052701"/>
                <a:gd name="connsiteX122" fmla="*/ 375292 w 551504"/>
                <a:gd name="connsiteY122" fmla="*/ 932376 h 1052701"/>
                <a:gd name="connsiteX123" fmla="*/ 353861 w 551504"/>
                <a:gd name="connsiteY123" fmla="*/ 941901 h 1052701"/>
                <a:gd name="connsiteX124" fmla="*/ 325286 w 551504"/>
                <a:gd name="connsiteY124" fmla="*/ 951426 h 1052701"/>
                <a:gd name="connsiteX125" fmla="*/ 318142 w 551504"/>
                <a:gd name="connsiteY125" fmla="*/ 953808 h 1052701"/>
                <a:gd name="connsiteX126" fmla="*/ 310998 w 551504"/>
                <a:gd name="connsiteY126" fmla="*/ 956189 h 1052701"/>
                <a:gd name="connsiteX127" fmla="*/ 296711 w 551504"/>
                <a:gd name="connsiteY127" fmla="*/ 963333 h 1052701"/>
                <a:gd name="connsiteX128" fmla="*/ 291948 w 551504"/>
                <a:gd name="connsiteY128" fmla="*/ 970476 h 1052701"/>
                <a:gd name="connsiteX129" fmla="*/ 284804 w 551504"/>
                <a:gd name="connsiteY129" fmla="*/ 972858 h 1052701"/>
                <a:gd name="connsiteX130" fmla="*/ 282423 w 551504"/>
                <a:gd name="connsiteY130" fmla="*/ 982383 h 1052701"/>
                <a:gd name="connsiteX131" fmla="*/ 280042 w 551504"/>
                <a:gd name="connsiteY131" fmla="*/ 1022864 h 1052701"/>
                <a:gd name="connsiteX132" fmla="*/ 272898 w 551504"/>
                <a:gd name="connsiteY132" fmla="*/ 1025245 h 1052701"/>
                <a:gd name="connsiteX133" fmla="*/ 172886 w 551504"/>
                <a:gd name="connsiteY133" fmla="*/ 1027626 h 1052701"/>
                <a:gd name="connsiteX134" fmla="*/ 170504 w 551504"/>
                <a:gd name="connsiteY134" fmla="*/ 1034770 h 1052701"/>
                <a:gd name="connsiteX135" fmla="*/ 168123 w 551504"/>
                <a:gd name="connsiteY135" fmla="*/ 1044295 h 1052701"/>
                <a:gd name="connsiteX136" fmla="*/ 127642 w 551504"/>
                <a:gd name="connsiteY136" fmla="*/ 1051439 h 1052701"/>
                <a:gd name="connsiteX0" fmla="*/ 127642 w 551504"/>
                <a:gd name="connsiteY0" fmla="*/ 1051439 h 1052701"/>
                <a:gd name="connsiteX1" fmla="*/ 25248 w 551504"/>
                <a:gd name="connsiteY1" fmla="*/ 1049058 h 1052701"/>
                <a:gd name="connsiteX2" fmla="*/ 30011 w 551504"/>
                <a:gd name="connsiteY2" fmla="*/ 1034770 h 1052701"/>
                <a:gd name="connsiteX3" fmla="*/ 34773 w 551504"/>
                <a:gd name="connsiteY3" fmla="*/ 1020483 h 1052701"/>
                <a:gd name="connsiteX4" fmla="*/ 37154 w 551504"/>
                <a:gd name="connsiteY4" fmla="*/ 1013339 h 1052701"/>
                <a:gd name="connsiteX5" fmla="*/ 39536 w 551504"/>
                <a:gd name="connsiteY5" fmla="*/ 1003814 h 1052701"/>
                <a:gd name="connsiteX6" fmla="*/ 41917 w 551504"/>
                <a:gd name="connsiteY6" fmla="*/ 984764 h 1052701"/>
                <a:gd name="connsiteX7" fmla="*/ 46679 w 551504"/>
                <a:gd name="connsiteY7" fmla="*/ 970476 h 1052701"/>
                <a:gd name="connsiteX8" fmla="*/ 49061 w 551504"/>
                <a:gd name="connsiteY8" fmla="*/ 963333 h 1052701"/>
                <a:gd name="connsiteX9" fmla="*/ 53823 w 551504"/>
                <a:gd name="connsiteY9" fmla="*/ 956189 h 1052701"/>
                <a:gd name="connsiteX10" fmla="*/ 58586 w 551504"/>
                <a:gd name="connsiteY10" fmla="*/ 844270 h 1052701"/>
                <a:gd name="connsiteX11" fmla="*/ 60967 w 551504"/>
                <a:gd name="connsiteY11" fmla="*/ 820458 h 1052701"/>
                <a:gd name="connsiteX12" fmla="*/ 65729 w 551504"/>
                <a:gd name="connsiteY12" fmla="*/ 806170 h 1052701"/>
                <a:gd name="connsiteX13" fmla="*/ 72873 w 551504"/>
                <a:gd name="connsiteY13" fmla="*/ 782358 h 1052701"/>
                <a:gd name="connsiteX14" fmla="*/ 75254 w 551504"/>
                <a:gd name="connsiteY14" fmla="*/ 775214 h 1052701"/>
                <a:gd name="connsiteX15" fmla="*/ 80017 w 551504"/>
                <a:gd name="connsiteY15" fmla="*/ 765689 h 1052701"/>
                <a:gd name="connsiteX16" fmla="*/ 87161 w 551504"/>
                <a:gd name="connsiteY16" fmla="*/ 741876 h 1052701"/>
                <a:gd name="connsiteX17" fmla="*/ 89542 w 551504"/>
                <a:gd name="connsiteY17" fmla="*/ 734733 h 1052701"/>
                <a:gd name="connsiteX18" fmla="*/ 87161 w 551504"/>
                <a:gd name="connsiteY18" fmla="*/ 656151 h 1052701"/>
                <a:gd name="connsiteX19" fmla="*/ 84779 w 551504"/>
                <a:gd name="connsiteY19" fmla="*/ 649008 h 1052701"/>
                <a:gd name="connsiteX20" fmla="*/ 80017 w 551504"/>
                <a:gd name="connsiteY20" fmla="*/ 629958 h 1052701"/>
                <a:gd name="connsiteX21" fmla="*/ 77636 w 551504"/>
                <a:gd name="connsiteY21" fmla="*/ 620433 h 1052701"/>
                <a:gd name="connsiteX22" fmla="*/ 72873 w 551504"/>
                <a:gd name="connsiteY22" fmla="*/ 613289 h 1052701"/>
                <a:gd name="connsiteX23" fmla="*/ 68111 w 551504"/>
                <a:gd name="connsiteY23" fmla="*/ 575189 h 1052701"/>
                <a:gd name="connsiteX24" fmla="*/ 63348 w 551504"/>
                <a:gd name="connsiteY24" fmla="*/ 558520 h 1052701"/>
                <a:gd name="connsiteX25" fmla="*/ 60967 w 551504"/>
                <a:gd name="connsiteY25" fmla="*/ 444220 h 1052701"/>
                <a:gd name="connsiteX26" fmla="*/ 53823 w 551504"/>
                <a:gd name="connsiteY26" fmla="*/ 439458 h 1052701"/>
                <a:gd name="connsiteX27" fmla="*/ 49061 w 551504"/>
                <a:gd name="connsiteY27" fmla="*/ 432314 h 1052701"/>
                <a:gd name="connsiteX28" fmla="*/ 46679 w 551504"/>
                <a:gd name="connsiteY28" fmla="*/ 377545 h 1052701"/>
                <a:gd name="connsiteX29" fmla="*/ 41917 w 551504"/>
                <a:gd name="connsiteY29" fmla="*/ 368020 h 1052701"/>
                <a:gd name="connsiteX30" fmla="*/ 37154 w 551504"/>
                <a:gd name="connsiteY30" fmla="*/ 356114 h 1052701"/>
                <a:gd name="connsiteX31" fmla="*/ 30011 w 551504"/>
                <a:gd name="connsiteY31" fmla="*/ 332301 h 1052701"/>
                <a:gd name="connsiteX32" fmla="*/ 22867 w 551504"/>
                <a:gd name="connsiteY32" fmla="*/ 327539 h 1052701"/>
                <a:gd name="connsiteX33" fmla="*/ 18104 w 551504"/>
                <a:gd name="connsiteY33" fmla="*/ 313251 h 1052701"/>
                <a:gd name="connsiteX34" fmla="*/ 15723 w 551504"/>
                <a:gd name="connsiteY34" fmla="*/ 306108 h 1052701"/>
                <a:gd name="connsiteX35" fmla="*/ 13342 w 551504"/>
                <a:gd name="connsiteY35" fmla="*/ 137039 h 1052701"/>
                <a:gd name="connsiteX36" fmla="*/ 10961 w 551504"/>
                <a:gd name="connsiteY36" fmla="*/ 129895 h 1052701"/>
                <a:gd name="connsiteX37" fmla="*/ 8579 w 551504"/>
                <a:gd name="connsiteY37" fmla="*/ 32264 h 1052701"/>
                <a:gd name="connsiteX38" fmla="*/ 3817 w 551504"/>
                <a:gd name="connsiteY38" fmla="*/ 15595 h 1052701"/>
                <a:gd name="connsiteX39" fmla="*/ 1436 w 551504"/>
                <a:gd name="connsiteY39" fmla="*/ 1308 h 1052701"/>
                <a:gd name="connsiteX40" fmla="*/ 20486 w 551504"/>
                <a:gd name="connsiteY40" fmla="*/ 3689 h 1052701"/>
                <a:gd name="connsiteX41" fmla="*/ 27629 w 551504"/>
                <a:gd name="connsiteY41" fmla="*/ 6070 h 1052701"/>
                <a:gd name="connsiteX42" fmla="*/ 41917 w 551504"/>
                <a:gd name="connsiteY42" fmla="*/ 15595 h 1052701"/>
                <a:gd name="connsiteX43" fmla="*/ 44298 w 551504"/>
                <a:gd name="connsiteY43" fmla="*/ 22739 h 1052701"/>
                <a:gd name="connsiteX44" fmla="*/ 46679 w 551504"/>
                <a:gd name="connsiteY44" fmla="*/ 37026 h 1052701"/>
                <a:gd name="connsiteX45" fmla="*/ 77636 w 551504"/>
                <a:gd name="connsiteY45" fmla="*/ 44170 h 1052701"/>
                <a:gd name="connsiteX46" fmla="*/ 91923 w 551504"/>
                <a:gd name="connsiteY46" fmla="*/ 51314 h 1052701"/>
                <a:gd name="connsiteX47" fmla="*/ 99067 w 551504"/>
                <a:gd name="connsiteY47" fmla="*/ 53695 h 1052701"/>
                <a:gd name="connsiteX48" fmla="*/ 110973 w 551504"/>
                <a:gd name="connsiteY48" fmla="*/ 67983 h 1052701"/>
                <a:gd name="connsiteX49" fmla="*/ 118117 w 551504"/>
                <a:gd name="connsiteY49" fmla="*/ 82270 h 1052701"/>
                <a:gd name="connsiteX50" fmla="*/ 125261 w 551504"/>
                <a:gd name="connsiteY50" fmla="*/ 87033 h 1052701"/>
                <a:gd name="connsiteX51" fmla="*/ 156217 w 551504"/>
                <a:gd name="connsiteY51" fmla="*/ 84651 h 1052701"/>
                <a:gd name="connsiteX52" fmla="*/ 163361 w 551504"/>
                <a:gd name="connsiteY52" fmla="*/ 82270 h 1052701"/>
                <a:gd name="connsiteX53" fmla="*/ 175267 w 551504"/>
                <a:gd name="connsiteY53" fmla="*/ 79889 h 1052701"/>
                <a:gd name="connsiteX54" fmla="*/ 268136 w 551504"/>
                <a:gd name="connsiteY54" fmla="*/ 91795 h 1052701"/>
                <a:gd name="connsiteX55" fmla="*/ 270517 w 551504"/>
                <a:gd name="connsiteY55" fmla="*/ 98939 h 1052701"/>
                <a:gd name="connsiteX56" fmla="*/ 277661 w 551504"/>
                <a:gd name="connsiteY56" fmla="*/ 175139 h 1052701"/>
                <a:gd name="connsiteX57" fmla="*/ 280042 w 551504"/>
                <a:gd name="connsiteY57" fmla="*/ 182283 h 1052701"/>
                <a:gd name="connsiteX58" fmla="*/ 282423 w 551504"/>
                <a:gd name="connsiteY58" fmla="*/ 189426 h 1052701"/>
                <a:gd name="connsiteX59" fmla="*/ 284804 w 551504"/>
                <a:gd name="connsiteY59" fmla="*/ 198951 h 1052701"/>
                <a:gd name="connsiteX60" fmla="*/ 289567 w 551504"/>
                <a:gd name="connsiteY60" fmla="*/ 213239 h 1052701"/>
                <a:gd name="connsiteX61" fmla="*/ 287186 w 551504"/>
                <a:gd name="connsiteY61" fmla="*/ 225145 h 1052701"/>
                <a:gd name="connsiteX62" fmla="*/ 282423 w 551504"/>
                <a:gd name="connsiteY62" fmla="*/ 232289 h 1052701"/>
                <a:gd name="connsiteX63" fmla="*/ 289567 w 551504"/>
                <a:gd name="connsiteY63" fmla="*/ 237051 h 1052701"/>
                <a:gd name="connsiteX64" fmla="*/ 294329 w 551504"/>
                <a:gd name="connsiteY64" fmla="*/ 244195 h 1052701"/>
                <a:gd name="connsiteX65" fmla="*/ 301473 w 551504"/>
                <a:gd name="connsiteY65" fmla="*/ 248958 h 1052701"/>
                <a:gd name="connsiteX66" fmla="*/ 313379 w 551504"/>
                <a:gd name="connsiteY66" fmla="*/ 268008 h 1052701"/>
                <a:gd name="connsiteX67" fmla="*/ 315761 w 551504"/>
                <a:gd name="connsiteY67" fmla="*/ 275151 h 1052701"/>
                <a:gd name="connsiteX68" fmla="*/ 320523 w 551504"/>
                <a:gd name="connsiteY68" fmla="*/ 282295 h 1052701"/>
                <a:gd name="connsiteX69" fmla="*/ 322904 w 551504"/>
                <a:gd name="connsiteY69" fmla="*/ 291820 h 1052701"/>
                <a:gd name="connsiteX70" fmla="*/ 327667 w 551504"/>
                <a:gd name="connsiteY70" fmla="*/ 306108 h 1052701"/>
                <a:gd name="connsiteX71" fmla="*/ 330048 w 551504"/>
                <a:gd name="connsiteY71" fmla="*/ 313251 h 1052701"/>
                <a:gd name="connsiteX72" fmla="*/ 339573 w 551504"/>
                <a:gd name="connsiteY72" fmla="*/ 327539 h 1052701"/>
                <a:gd name="connsiteX73" fmla="*/ 344336 w 551504"/>
                <a:gd name="connsiteY73" fmla="*/ 341826 h 1052701"/>
                <a:gd name="connsiteX74" fmla="*/ 346717 w 551504"/>
                <a:gd name="connsiteY74" fmla="*/ 348970 h 1052701"/>
                <a:gd name="connsiteX75" fmla="*/ 346717 w 551504"/>
                <a:gd name="connsiteY75" fmla="*/ 384689 h 1052701"/>
                <a:gd name="connsiteX76" fmla="*/ 353861 w 551504"/>
                <a:gd name="connsiteY76" fmla="*/ 389451 h 1052701"/>
                <a:gd name="connsiteX77" fmla="*/ 361004 w 551504"/>
                <a:gd name="connsiteY77" fmla="*/ 396595 h 1052701"/>
                <a:gd name="connsiteX78" fmla="*/ 370529 w 551504"/>
                <a:gd name="connsiteY78" fmla="*/ 410883 h 1052701"/>
                <a:gd name="connsiteX79" fmla="*/ 372911 w 551504"/>
                <a:gd name="connsiteY79" fmla="*/ 418026 h 1052701"/>
                <a:gd name="connsiteX80" fmla="*/ 387198 w 551504"/>
                <a:gd name="connsiteY80" fmla="*/ 422789 h 1052701"/>
                <a:gd name="connsiteX81" fmla="*/ 430061 w 551504"/>
                <a:gd name="connsiteY81" fmla="*/ 427551 h 1052701"/>
                <a:gd name="connsiteX82" fmla="*/ 439586 w 551504"/>
                <a:gd name="connsiteY82" fmla="*/ 429933 h 1052701"/>
                <a:gd name="connsiteX83" fmla="*/ 446729 w 551504"/>
                <a:gd name="connsiteY83" fmla="*/ 432314 h 1052701"/>
                <a:gd name="connsiteX84" fmla="*/ 520548 w 551504"/>
                <a:gd name="connsiteY84" fmla="*/ 446601 h 1052701"/>
                <a:gd name="connsiteX85" fmla="*/ 527692 w 551504"/>
                <a:gd name="connsiteY85" fmla="*/ 451364 h 1052701"/>
                <a:gd name="connsiteX86" fmla="*/ 537217 w 551504"/>
                <a:gd name="connsiteY86" fmla="*/ 453745 h 1052701"/>
                <a:gd name="connsiteX87" fmla="*/ 544361 w 551504"/>
                <a:gd name="connsiteY87" fmla="*/ 456126 h 1052701"/>
                <a:gd name="connsiteX88" fmla="*/ 549123 w 551504"/>
                <a:gd name="connsiteY88" fmla="*/ 470414 h 1052701"/>
                <a:gd name="connsiteX89" fmla="*/ 551504 w 551504"/>
                <a:gd name="connsiteY89" fmla="*/ 477558 h 1052701"/>
                <a:gd name="connsiteX90" fmla="*/ 549123 w 551504"/>
                <a:gd name="connsiteY90" fmla="*/ 496608 h 1052701"/>
                <a:gd name="connsiteX91" fmla="*/ 527692 w 551504"/>
                <a:gd name="connsiteY91" fmla="*/ 515658 h 1052701"/>
                <a:gd name="connsiteX92" fmla="*/ 520548 w 551504"/>
                <a:gd name="connsiteY92" fmla="*/ 518039 h 1052701"/>
                <a:gd name="connsiteX93" fmla="*/ 513404 w 551504"/>
                <a:gd name="connsiteY93" fmla="*/ 534708 h 1052701"/>
                <a:gd name="connsiteX94" fmla="*/ 506261 w 551504"/>
                <a:gd name="connsiteY94" fmla="*/ 565664 h 1052701"/>
                <a:gd name="connsiteX95" fmla="*/ 499117 w 551504"/>
                <a:gd name="connsiteY95" fmla="*/ 594239 h 1052701"/>
                <a:gd name="connsiteX96" fmla="*/ 496736 w 551504"/>
                <a:gd name="connsiteY96" fmla="*/ 601383 h 1052701"/>
                <a:gd name="connsiteX97" fmla="*/ 491973 w 551504"/>
                <a:gd name="connsiteY97" fmla="*/ 608526 h 1052701"/>
                <a:gd name="connsiteX98" fmla="*/ 475304 w 551504"/>
                <a:gd name="connsiteY98" fmla="*/ 625195 h 1052701"/>
                <a:gd name="connsiteX99" fmla="*/ 468161 w 551504"/>
                <a:gd name="connsiteY99" fmla="*/ 629958 h 1052701"/>
                <a:gd name="connsiteX100" fmla="*/ 439586 w 551504"/>
                <a:gd name="connsiteY100" fmla="*/ 649008 h 1052701"/>
                <a:gd name="connsiteX101" fmla="*/ 434823 w 551504"/>
                <a:gd name="connsiteY101" fmla="*/ 656151 h 1052701"/>
                <a:gd name="connsiteX102" fmla="*/ 446729 w 551504"/>
                <a:gd name="connsiteY102" fmla="*/ 682345 h 1052701"/>
                <a:gd name="connsiteX103" fmla="*/ 451492 w 551504"/>
                <a:gd name="connsiteY103" fmla="*/ 689489 h 1052701"/>
                <a:gd name="connsiteX104" fmla="*/ 449111 w 551504"/>
                <a:gd name="connsiteY104" fmla="*/ 713301 h 1052701"/>
                <a:gd name="connsiteX105" fmla="*/ 439586 w 551504"/>
                <a:gd name="connsiteY105" fmla="*/ 720445 h 1052701"/>
                <a:gd name="connsiteX106" fmla="*/ 430061 w 551504"/>
                <a:gd name="connsiteY106" fmla="*/ 725208 h 1052701"/>
                <a:gd name="connsiteX107" fmla="*/ 422917 w 551504"/>
                <a:gd name="connsiteY107" fmla="*/ 729970 h 1052701"/>
                <a:gd name="connsiteX108" fmla="*/ 418154 w 551504"/>
                <a:gd name="connsiteY108" fmla="*/ 737114 h 1052701"/>
                <a:gd name="connsiteX109" fmla="*/ 411011 w 551504"/>
                <a:gd name="connsiteY109" fmla="*/ 751401 h 1052701"/>
                <a:gd name="connsiteX110" fmla="*/ 408629 w 551504"/>
                <a:gd name="connsiteY110" fmla="*/ 763308 h 1052701"/>
                <a:gd name="connsiteX111" fmla="*/ 406248 w 551504"/>
                <a:gd name="connsiteY111" fmla="*/ 770451 h 1052701"/>
                <a:gd name="connsiteX112" fmla="*/ 399104 w 551504"/>
                <a:gd name="connsiteY112" fmla="*/ 772833 h 1052701"/>
                <a:gd name="connsiteX113" fmla="*/ 391961 w 551504"/>
                <a:gd name="connsiteY113" fmla="*/ 777595 h 1052701"/>
                <a:gd name="connsiteX114" fmla="*/ 389579 w 551504"/>
                <a:gd name="connsiteY114" fmla="*/ 784739 h 1052701"/>
                <a:gd name="connsiteX115" fmla="*/ 384817 w 551504"/>
                <a:gd name="connsiteY115" fmla="*/ 839508 h 1052701"/>
                <a:gd name="connsiteX116" fmla="*/ 372911 w 551504"/>
                <a:gd name="connsiteY116" fmla="*/ 860939 h 1052701"/>
                <a:gd name="connsiteX117" fmla="*/ 365767 w 551504"/>
                <a:gd name="connsiteY117" fmla="*/ 875226 h 1052701"/>
                <a:gd name="connsiteX118" fmla="*/ 358623 w 551504"/>
                <a:gd name="connsiteY118" fmla="*/ 891895 h 1052701"/>
                <a:gd name="connsiteX119" fmla="*/ 365767 w 551504"/>
                <a:gd name="connsiteY119" fmla="*/ 913326 h 1052701"/>
                <a:gd name="connsiteX120" fmla="*/ 372911 w 551504"/>
                <a:gd name="connsiteY120" fmla="*/ 915708 h 1052701"/>
                <a:gd name="connsiteX121" fmla="*/ 375292 w 551504"/>
                <a:gd name="connsiteY121" fmla="*/ 932376 h 1052701"/>
                <a:gd name="connsiteX122" fmla="*/ 353861 w 551504"/>
                <a:gd name="connsiteY122" fmla="*/ 941901 h 1052701"/>
                <a:gd name="connsiteX123" fmla="*/ 325286 w 551504"/>
                <a:gd name="connsiteY123" fmla="*/ 951426 h 1052701"/>
                <a:gd name="connsiteX124" fmla="*/ 318142 w 551504"/>
                <a:gd name="connsiteY124" fmla="*/ 953808 h 1052701"/>
                <a:gd name="connsiteX125" fmla="*/ 310998 w 551504"/>
                <a:gd name="connsiteY125" fmla="*/ 956189 h 1052701"/>
                <a:gd name="connsiteX126" fmla="*/ 296711 w 551504"/>
                <a:gd name="connsiteY126" fmla="*/ 963333 h 1052701"/>
                <a:gd name="connsiteX127" fmla="*/ 291948 w 551504"/>
                <a:gd name="connsiteY127" fmla="*/ 970476 h 1052701"/>
                <a:gd name="connsiteX128" fmla="*/ 284804 w 551504"/>
                <a:gd name="connsiteY128" fmla="*/ 972858 h 1052701"/>
                <a:gd name="connsiteX129" fmla="*/ 282423 w 551504"/>
                <a:gd name="connsiteY129" fmla="*/ 982383 h 1052701"/>
                <a:gd name="connsiteX130" fmla="*/ 280042 w 551504"/>
                <a:gd name="connsiteY130" fmla="*/ 1022864 h 1052701"/>
                <a:gd name="connsiteX131" fmla="*/ 272898 w 551504"/>
                <a:gd name="connsiteY131" fmla="*/ 1025245 h 1052701"/>
                <a:gd name="connsiteX132" fmla="*/ 172886 w 551504"/>
                <a:gd name="connsiteY132" fmla="*/ 1027626 h 1052701"/>
                <a:gd name="connsiteX133" fmla="*/ 170504 w 551504"/>
                <a:gd name="connsiteY133" fmla="*/ 1034770 h 1052701"/>
                <a:gd name="connsiteX134" fmla="*/ 168123 w 551504"/>
                <a:gd name="connsiteY134" fmla="*/ 1044295 h 1052701"/>
                <a:gd name="connsiteX135" fmla="*/ 127642 w 551504"/>
                <a:gd name="connsiteY135" fmla="*/ 1051439 h 1052701"/>
                <a:gd name="connsiteX0" fmla="*/ 127642 w 551504"/>
                <a:gd name="connsiteY0" fmla="*/ 1051439 h 1052701"/>
                <a:gd name="connsiteX1" fmla="*/ 25248 w 551504"/>
                <a:gd name="connsiteY1" fmla="*/ 1049058 h 1052701"/>
                <a:gd name="connsiteX2" fmla="*/ 30011 w 551504"/>
                <a:gd name="connsiteY2" fmla="*/ 1034770 h 1052701"/>
                <a:gd name="connsiteX3" fmla="*/ 34773 w 551504"/>
                <a:gd name="connsiteY3" fmla="*/ 1020483 h 1052701"/>
                <a:gd name="connsiteX4" fmla="*/ 37154 w 551504"/>
                <a:gd name="connsiteY4" fmla="*/ 1013339 h 1052701"/>
                <a:gd name="connsiteX5" fmla="*/ 39536 w 551504"/>
                <a:gd name="connsiteY5" fmla="*/ 1003814 h 1052701"/>
                <a:gd name="connsiteX6" fmla="*/ 41917 w 551504"/>
                <a:gd name="connsiteY6" fmla="*/ 984764 h 1052701"/>
                <a:gd name="connsiteX7" fmla="*/ 46679 w 551504"/>
                <a:gd name="connsiteY7" fmla="*/ 970476 h 1052701"/>
                <a:gd name="connsiteX8" fmla="*/ 49061 w 551504"/>
                <a:gd name="connsiteY8" fmla="*/ 963333 h 1052701"/>
                <a:gd name="connsiteX9" fmla="*/ 53823 w 551504"/>
                <a:gd name="connsiteY9" fmla="*/ 956189 h 1052701"/>
                <a:gd name="connsiteX10" fmla="*/ 58586 w 551504"/>
                <a:gd name="connsiteY10" fmla="*/ 844270 h 1052701"/>
                <a:gd name="connsiteX11" fmla="*/ 60967 w 551504"/>
                <a:gd name="connsiteY11" fmla="*/ 820458 h 1052701"/>
                <a:gd name="connsiteX12" fmla="*/ 65729 w 551504"/>
                <a:gd name="connsiteY12" fmla="*/ 806170 h 1052701"/>
                <a:gd name="connsiteX13" fmla="*/ 72873 w 551504"/>
                <a:gd name="connsiteY13" fmla="*/ 782358 h 1052701"/>
                <a:gd name="connsiteX14" fmla="*/ 75254 w 551504"/>
                <a:gd name="connsiteY14" fmla="*/ 775214 h 1052701"/>
                <a:gd name="connsiteX15" fmla="*/ 80017 w 551504"/>
                <a:gd name="connsiteY15" fmla="*/ 765689 h 1052701"/>
                <a:gd name="connsiteX16" fmla="*/ 87161 w 551504"/>
                <a:gd name="connsiteY16" fmla="*/ 741876 h 1052701"/>
                <a:gd name="connsiteX17" fmla="*/ 89542 w 551504"/>
                <a:gd name="connsiteY17" fmla="*/ 734733 h 1052701"/>
                <a:gd name="connsiteX18" fmla="*/ 87161 w 551504"/>
                <a:gd name="connsiteY18" fmla="*/ 656151 h 1052701"/>
                <a:gd name="connsiteX19" fmla="*/ 84779 w 551504"/>
                <a:gd name="connsiteY19" fmla="*/ 649008 h 1052701"/>
                <a:gd name="connsiteX20" fmla="*/ 80017 w 551504"/>
                <a:gd name="connsiteY20" fmla="*/ 629958 h 1052701"/>
                <a:gd name="connsiteX21" fmla="*/ 77636 w 551504"/>
                <a:gd name="connsiteY21" fmla="*/ 620433 h 1052701"/>
                <a:gd name="connsiteX22" fmla="*/ 72873 w 551504"/>
                <a:gd name="connsiteY22" fmla="*/ 613289 h 1052701"/>
                <a:gd name="connsiteX23" fmla="*/ 68111 w 551504"/>
                <a:gd name="connsiteY23" fmla="*/ 575189 h 1052701"/>
                <a:gd name="connsiteX24" fmla="*/ 63348 w 551504"/>
                <a:gd name="connsiteY24" fmla="*/ 558520 h 1052701"/>
                <a:gd name="connsiteX25" fmla="*/ 60967 w 551504"/>
                <a:gd name="connsiteY25" fmla="*/ 444220 h 1052701"/>
                <a:gd name="connsiteX26" fmla="*/ 53823 w 551504"/>
                <a:gd name="connsiteY26" fmla="*/ 439458 h 1052701"/>
                <a:gd name="connsiteX27" fmla="*/ 49061 w 551504"/>
                <a:gd name="connsiteY27" fmla="*/ 432314 h 1052701"/>
                <a:gd name="connsiteX28" fmla="*/ 46679 w 551504"/>
                <a:gd name="connsiteY28" fmla="*/ 377545 h 1052701"/>
                <a:gd name="connsiteX29" fmla="*/ 41917 w 551504"/>
                <a:gd name="connsiteY29" fmla="*/ 368020 h 1052701"/>
                <a:gd name="connsiteX30" fmla="*/ 37154 w 551504"/>
                <a:gd name="connsiteY30" fmla="*/ 356114 h 1052701"/>
                <a:gd name="connsiteX31" fmla="*/ 30011 w 551504"/>
                <a:gd name="connsiteY31" fmla="*/ 332301 h 1052701"/>
                <a:gd name="connsiteX32" fmla="*/ 22867 w 551504"/>
                <a:gd name="connsiteY32" fmla="*/ 327539 h 1052701"/>
                <a:gd name="connsiteX33" fmla="*/ 18104 w 551504"/>
                <a:gd name="connsiteY33" fmla="*/ 313251 h 1052701"/>
                <a:gd name="connsiteX34" fmla="*/ 15723 w 551504"/>
                <a:gd name="connsiteY34" fmla="*/ 306108 h 1052701"/>
                <a:gd name="connsiteX35" fmla="*/ 13342 w 551504"/>
                <a:gd name="connsiteY35" fmla="*/ 137039 h 1052701"/>
                <a:gd name="connsiteX36" fmla="*/ 10961 w 551504"/>
                <a:gd name="connsiteY36" fmla="*/ 129895 h 1052701"/>
                <a:gd name="connsiteX37" fmla="*/ 8579 w 551504"/>
                <a:gd name="connsiteY37" fmla="*/ 32264 h 1052701"/>
                <a:gd name="connsiteX38" fmla="*/ 3817 w 551504"/>
                <a:gd name="connsiteY38" fmla="*/ 15595 h 1052701"/>
                <a:gd name="connsiteX39" fmla="*/ 1436 w 551504"/>
                <a:gd name="connsiteY39" fmla="*/ 1308 h 1052701"/>
                <a:gd name="connsiteX40" fmla="*/ 20486 w 551504"/>
                <a:gd name="connsiteY40" fmla="*/ 3689 h 1052701"/>
                <a:gd name="connsiteX41" fmla="*/ 27629 w 551504"/>
                <a:gd name="connsiteY41" fmla="*/ 6070 h 1052701"/>
                <a:gd name="connsiteX42" fmla="*/ 41917 w 551504"/>
                <a:gd name="connsiteY42" fmla="*/ 15595 h 1052701"/>
                <a:gd name="connsiteX43" fmla="*/ 44298 w 551504"/>
                <a:gd name="connsiteY43" fmla="*/ 22739 h 1052701"/>
                <a:gd name="connsiteX44" fmla="*/ 46679 w 551504"/>
                <a:gd name="connsiteY44" fmla="*/ 37026 h 1052701"/>
                <a:gd name="connsiteX45" fmla="*/ 77636 w 551504"/>
                <a:gd name="connsiteY45" fmla="*/ 44170 h 1052701"/>
                <a:gd name="connsiteX46" fmla="*/ 91923 w 551504"/>
                <a:gd name="connsiteY46" fmla="*/ 51314 h 1052701"/>
                <a:gd name="connsiteX47" fmla="*/ 99067 w 551504"/>
                <a:gd name="connsiteY47" fmla="*/ 53695 h 1052701"/>
                <a:gd name="connsiteX48" fmla="*/ 110973 w 551504"/>
                <a:gd name="connsiteY48" fmla="*/ 67983 h 1052701"/>
                <a:gd name="connsiteX49" fmla="*/ 118117 w 551504"/>
                <a:gd name="connsiteY49" fmla="*/ 82270 h 1052701"/>
                <a:gd name="connsiteX50" fmla="*/ 125261 w 551504"/>
                <a:gd name="connsiteY50" fmla="*/ 87033 h 1052701"/>
                <a:gd name="connsiteX51" fmla="*/ 156217 w 551504"/>
                <a:gd name="connsiteY51" fmla="*/ 84651 h 1052701"/>
                <a:gd name="connsiteX52" fmla="*/ 163361 w 551504"/>
                <a:gd name="connsiteY52" fmla="*/ 82270 h 1052701"/>
                <a:gd name="connsiteX53" fmla="*/ 175267 w 551504"/>
                <a:gd name="connsiteY53" fmla="*/ 79889 h 1052701"/>
                <a:gd name="connsiteX54" fmla="*/ 268136 w 551504"/>
                <a:gd name="connsiteY54" fmla="*/ 91795 h 1052701"/>
                <a:gd name="connsiteX55" fmla="*/ 270517 w 551504"/>
                <a:gd name="connsiteY55" fmla="*/ 98939 h 1052701"/>
                <a:gd name="connsiteX56" fmla="*/ 277661 w 551504"/>
                <a:gd name="connsiteY56" fmla="*/ 175139 h 1052701"/>
                <a:gd name="connsiteX57" fmla="*/ 280042 w 551504"/>
                <a:gd name="connsiteY57" fmla="*/ 182283 h 1052701"/>
                <a:gd name="connsiteX58" fmla="*/ 282423 w 551504"/>
                <a:gd name="connsiteY58" fmla="*/ 189426 h 1052701"/>
                <a:gd name="connsiteX59" fmla="*/ 284804 w 551504"/>
                <a:gd name="connsiteY59" fmla="*/ 198951 h 1052701"/>
                <a:gd name="connsiteX60" fmla="*/ 289567 w 551504"/>
                <a:gd name="connsiteY60" fmla="*/ 213239 h 1052701"/>
                <a:gd name="connsiteX61" fmla="*/ 287186 w 551504"/>
                <a:gd name="connsiteY61" fmla="*/ 225145 h 1052701"/>
                <a:gd name="connsiteX62" fmla="*/ 282423 w 551504"/>
                <a:gd name="connsiteY62" fmla="*/ 232289 h 1052701"/>
                <a:gd name="connsiteX63" fmla="*/ 289567 w 551504"/>
                <a:gd name="connsiteY63" fmla="*/ 237051 h 1052701"/>
                <a:gd name="connsiteX64" fmla="*/ 294329 w 551504"/>
                <a:gd name="connsiteY64" fmla="*/ 244195 h 1052701"/>
                <a:gd name="connsiteX65" fmla="*/ 301473 w 551504"/>
                <a:gd name="connsiteY65" fmla="*/ 248958 h 1052701"/>
                <a:gd name="connsiteX66" fmla="*/ 313379 w 551504"/>
                <a:gd name="connsiteY66" fmla="*/ 268008 h 1052701"/>
                <a:gd name="connsiteX67" fmla="*/ 315761 w 551504"/>
                <a:gd name="connsiteY67" fmla="*/ 275151 h 1052701"/>
                <a:gd name="connsiteX68" fmla="*/ 320523 w 551504"/>
                <a:gd name="connsiteY68" fmla="*/ 282295 h 1052701"/>
                <a:gd name="connsiteX69" fmla="*/ 322904 w 551504"/>
                <a:gd name="connsiteY69" fmla="*/ 291820 h 1052701"/>
                <a:gd name="connsiteX70" fmla="*/ 327667 w 551504"/>
                <a:gd name="connsiteY70" fmla="*/ 306108 h 1052701"/>
                <a:gd name="connsiteX71" fmla="*/ 330048 w 551504"/>
                <a:gd name="connsiteY71" fmla="*/ 313251 h 1052701"/>
                <a:gd name="connsiteX72" fmla="*/ 339573 w 551504"/>
                <a:gd name="connsiteY72" fmla="*/ 327539 h 1052701"/>
                <a:gd name="connsiteX73" fmla="*/ 344336 w 551504"/>
                <a:gd name="connsiteY73" fmla="*/ 341826 h 1052701"/>
                <a:gd name="connsiteX74" fmla="*/ 346717 w 551504"/>
                <a:gd name="connsiteY74" fmla="*/ 348970 h 1052701"/>
                <a:gd name="connsiteX75" fmla="*/ 346717 w 551504"/>
                <a:gd name="connsiteY75" fmla="*/ 384689 h 1052701"/>
                <a:gd name="connsiteX76" fmla="*/ 353861 w 551504"/>
                <a:gd name="connsiteY76" fmla="*/ 389451 h 1052701"/>
                <a:gd name="connsiteX77" fmla="*/ 361004 w 551504"/>
                <a:gd name="connsiteY77" fmla="*/ 396595 h 1052701"/>
                <a:gd name="connsiteX78" fmla="*/ 370529 w 551504"/>
                <a:gd name="connsiteY78" fmla="*/ 410883 h 1052701"/>
                <a:gd name="connsiteX79" fmla="*/ 372911 w 551504"/>
                <a:gd name="connsiteY79" fmla="*/ 418026 h 1052701"/>
                <a:gd name="connsiteX80" fmla="*/ 387198 w 551504"/>
                <a:gd name="connsiteY80" fmla="*/ 422789 h 1052701"/>
                <a:gd name="connsiteX81" fmla="*/ 430061 w 551504"/>
                <a:gd name="connsiteY81" fmla="*/ 427551 h 1052701"/>
                <a:gd name="connsiteX82" fmla="*/ 439586 w 551504"/>
                <a:gd name="connsiteY82" fmla="*/ 429933 h 1052701"/>
                <a:gd name="connsiteX83" fmla="*/ 446729 w 551504"/>
                <a:gd name="connsiteY83" fmla="*/ 432314 h 1052701"/>
                <a:gd name="connsiteX84" fmla="*/ 520548 w 551504"/>
                <a:gd name="connsiteY84" fmla="*/ 446601 h 1052701"/>
                <a:gd name="connsiteX85" fmla="*/ 537217 w 551504"/>
                <a:gd name="connsiteY85" fmla="*/ 453745 h 1052701"/>
                <a:gd name="connsiteX86" fmla="*/ 544361 w 551504"/>
                <a:gd name="connsiteY86" fmla="*/ 456126 h 1052701"/>
                <a:gd name="connsiteX87" fmla="*/ 549123 w 551504"/>
                <a:gd name="connsiteY87" fmla="*/ 470414 h 1052701"/>
                <a:gd name="connsiteX88" fmla="*/ 551504 w 551504"/>
                <a:gd name="connsiteY88" fmla="*/ 477558 h 1052701"/>
                <a:gd name="connsiteX89" fmla="*/ 549123 w 551504"/>
                <a:gd name="connsiteY89" fmla="*/ 496608 h 1052701"/>
                <a:gd name="connsiteX90" fmla="*/ 527692 w 551504"/>
                <a:gd name="connsiteY90" fmla="*/ 515658 h 1052701"/>
                <a:gd name="connsiteX91" fmla="*/ 520548 w 551504"/>
                <a:gd name="connsiteY91" fmla="*/ 518039 h 1052701"/>
                <a:gd name="connsiteX92" fmla="*/ 513404 w 551504"/>
                <a:gd name="connsiteY92" fmla="*/ 534708 h 1052701"/>
                <a:gd name="connsiteX93" fmla="*/ 506261 w 551504"/>
                <a:gd name="connsiteY93" fmla="*/ 565664 h 1052701"/>
                <a:gd name="connsiteX94" fmla="*/ 499117 w 551504"/>
                <a:gd name="connsiteY94" fmla="*/ 594239 h 1052701"/>
                <a:gd name="connsiteX95" fmla="*/ 496736 w 551504"/>
                <a:gd name="connsiteY95" fmla="*/ 601383 h 1052701"/>
                <a:gd name="connsiteX96" fmla="*/ 491973 w 551504"/>
                <a:gd name="connsiteY96" fmla="*/ 608526 h 1052701"/>
                <a:gd name="connsiteX97" fmla="*/ 475304 w 551504"/>
                <a:gd name="connsiteY97" fmla="*/ 625195 h 1052701"/>
                <a:gd name="connsiteX98" fmla="*/ 468161 w 551504"/>
                <a:gd name="connsiteY98" fmla="*/ 629958 h 1052701"/>
                <a:gd name="connsiteX99" fmla="*/ 439586 w 551504"/>
                <a:gd name="connsiteY99" fmla="*/ 649008 h 1052701"/>
                <a:gd name="connsiteX100" fmla="*/ 434823 w 551504"/>
                <a:gd name="connsiteY100" fmla="*/ 656151 h 1052701"/>
                <a:gd name="connsiteX101" fmla="*/ 446729 w 551504"/>
                <a:gd name="connsiteY101" fmla="*/ 682345 h 1052701"/>
                <a:gd name="connsiteX102" fmla="*/ 451492 w 551504"/>
                <a:gd name="connsiteY102" fmla="*/ 689489 h 1052701"/>
                <a:gd name="connsiteX103" fmla="*/ 449111 w 551504"/>
                <a:gd name="connsiteY103" fmla="*/ 713301 h 1052701"/>
                <a:gd name="connsiteX104" fmla="*/ 439586 w 551504"/>
                <a:gd name="connsiteY104" fmla="*/ 720445 h 1052701"/>
                <a:gd name="connsiteX105" fmla="*/ 430061 w 551504"/>
                <a:gd name="connsiteY105" fmla="*/ 725208 h 1052701"/>
                <a:gd name="connsiteX106" fmla="*/ 422917 w 551504"/>
                <a:gd name="connsiteY106" fmla="*/ 729970 h 1052701"/>
                <a:gd name="connsiteX107" fmla="*/ 418154 w 551504"/>
                <a:gd name="connsiteY107" fmla="*/ 737114 h 1052701"/>
                <a:gd name="connsiteX108" fmla="*/ 411011 w 551504"/>
                <a:gd name="connsiteY108" fmla="*/ 751401 h 1052701"/>
                <a:gd name="connsiteX109" fmla="*/ 408629 w 551504"/>
                <a:gd name="connsiteY109" fmla="*/ 763308 h 1052701"/>
                <a:gd name="connsiteX110" fmla="*/ 406248 w 551504"/>
                <a:gd name="connsiteY110" fmla="*/ 770451 h 1052701"/>
                <a:gd name="connsiteX111" fmla="*/ 399104 w 551504"/>
                <a:gd name="connsiteY111" fmla="*/ 772833 h 1052701"/>
                <a:gd name="connsiteX112" fmla="*/ 391961 w 551504"/>
                <a:gd name="connsiteY112" fmla="*/ 777595 h 1052701"/>
                <a:gd name="connsiteX113" fmla="*/ 389579 w 551504"/>
                <a:gd name="connsiteY113" fmla="*/ 784739 h 1052701"/>
                <a:gd name="connsiteX114" fmla="*/ 384817 w 551504"/>
                <a:gd name="connsiteY114" fmla="*/ 839508 h 1052701"/>
                <a:gd name="connsiteX115" fmla="*/ 372911 w 551504"/>
                <a:gd name="connsiteY115" fmla="*/ 860939 h 1052701"/>
                <a:gd name="connsiteX116" fmla="*/ 365767 w 551504"/>
                <a:gd name="connsiteY116" fmla="*/ 875226 h 1052701"/>
                <a:gd name="connsiteX117" fmla="*/ 358623 w 551504"/>
                <a:gd name="connsiteY117" fmla="*/ 891895 h 1052701"/>
                <a:gd name="connsiteX118" fmla="*/ 365767 w 551504"/>
                <a:gd name="connsiteY118" fmla="*/ 913326 h 1052701"/>
                <a:gd name="connsiteX119" fmla="*/ 372911 w 551504"/>
                <a:gd name="connsiteY119" fmla="*/ 915708 h 1052701"/>
                <a:gd name="connsiteX120" fmla="*/ 375292 w 551504"/>
                <a:gd name="connsiteY120" fmla="*/ 932376 h 1052701"/>
                <a:gd name="connsiteX121" fmla="*/ 353861 w 551504"/>
                <a:gd name="connsiteY121" fmla="*/ 941901 h 1052701"/>
                <a:gd name="connsiteX122" fmla="*/ 325286 w 551504"/>
                <a:gd name="connsiteY122" fmla="*/ 951426 h 1052701"/>
                <a:gd name="connsiteX123" fmla="*/ 318142 w 551504"/>
                <a:gd name="connsiteY123" fmla="*/ 953808 h 1052701"/>
                <a:gd name="connsiteX124" fmla="*/ 310998 w 551504"/>
                <a:gd name="connsiteY124" fmla="*/ 956189 h 1052701"/>
                <a:gd name="connsiteX125" fmla="*/ 296711 w 551504"/>
                <a:gd name="connsiteY125" fmla="*/ 963333 h 1052701"/>
                <a:gd name="connsiteX126" fmla="*/ 291948 w 551504"/>
                <a:gd name="connsiteY126" fmla="*/ 970476 h 1052701"/>
                <a:gd name="connsiteX127" fmla="*/ 284804 w 551504"/>
                <a:gd name="connsiteY127" fmla="*/ 972858 h 1052701"/>
                <a:gd name="connsiteX128" fmla="*/ 282423 w 551504"/>
                <a:gd name="connsiteY128" fmla="*/ 982383 h 1052701"/>
                <a:gd name="connsiteX129" fmla="*/ 280042 w 551504"/>
                <a:gd name="connsiteY129" fmla="*/ 1022864 h 1052701"/>
                <a:gd name="connsiteX130" fmla="*/ 272898 w 551504"/>
                <a:gd name="connsiteY130" fmla="*/ 1025245 h 1052701"/>
                <a:gd name="connsiteX131" fmla="*/ 172886 w 551504"/>
                <a:gd name="connsiteY131" fmla="*/ 1027626 h 1052701"/>
                <a:gd name="connsiteX132" fmla="*/ 170504 w 551504"/>
                <a:gd name="connsiteY132" fmla="*/ 1034770 h 1052701"/>
                <a:gd name="connsiteX133" fmla="*/ 168123 w 551504"/>
                <a:gd name="connsiteY133" fmla="*/ 1044295 h 1052701"/>
                <a:gd name="connsiteX134" fmla="*/ 127642 w 551504"/>
                <a:gd name="connsiteY134" fmla="*/ 1051439 h 1052701"/>
                <a:gd name="connsiteX0" fmla="*/ 127642 w 551504"/>
                <a:gd name="connsiteY0" fmla="*/ 1051439 h 1052701"/>
                <a:gd name="connsiteX1" fmla="*/ 25248 w 551504"/>
                <a:gd name="connsiteY1" fmla="*/ 1049058 h 1052701"/>
                <a:gd name="connsiteX2" fmla="*/ 30011 w 551504"/>
                <a:gd name="connsiteY2" fmla="*/ 1034770 h 1052701"/>
                <a:gd name="connsiteX3" fmla="*/ 34773 w 551504"/>
                <a:gd name="connsiteY3" fmla="*/ 1020483 h 1052701"/>
                <a:gd name="connsiteX4" fmla="*/ 37154 w 551504"/>
                <a:gd name="connsiteY4" fmla="*/ 1013339 h 1052701"/>
                <a:gd name="connsiteX5" fmla="*/ 39536 w 551504"/>
                <a:gd name="connsiteY5" fmla="*/ 1003814 h 1052701"/>
                <a:gd name="connsiteX6" fmla="*/ 41917 w 551504"/>
                <a:gd name="connsiteY6" fmla="*/ 984764 h 1052701"/>
                <a:gd name="connsiteX7" fmla="*/ 46679 w 551504"/>
                <a:gd name="connsiteY7" fmla="*/ 970476 h 1052701"/>
                <a:gd name="connsiteX8" fmla="*/ 49061 w 551504"/>
                <a:gd name="connsiteY8" fmla="*/ 963333 h 1052701"/>
                <a:gd name="connsiteX9" fmla="*/ 53823 w 551504"/>
                <a:gd name="connsiteY9" fmla="*/ 956189 h 1052701"/>
                <a:gd name="connsiteX10" fmla="*/ 58586 w 551504"/>
                <a:gd name="connsiteY10" fmla="*/ 844270 h 1052701"/>
                <a:gd name="connsiteX11" fmla="*/ 60967 w 551504"/>
                <a:gd name="connsiteY11" fmla="*/ 820458 h 1052701"/>
                <a:gd name="connsiteX12" fmla="*/ 65729 w 551504"/>
                <a:gd name="connsiteY12" fmla="*/ 806170 h 1052701"/>
                <a:gd name="connsiteX13" fmla="*/ 72873 w 551504"/>
                <a:gd name="connsiteY13" fmla="*/ 782358 h 1052701"/>
                <a:gd name="connsiteX14" fmla="*/ 75254 w 551504"/>
                <a:gd name="connsiteY14" fmla="*/ 775214 h 1052701"/>
                <a:gd name="connsiteX15" fmla="*/ 80017 w 551504"/>
                <a:gd name="connsiteY15" fmla="*/ 765689 h 1052701"/>
                <a:gd name="connsiteX16" fmla="*/ 87161 w 551504"/>
                <a:gd name="connsiteY16" fmla="*/ 741876 h 1052701"/>
                <a:gd name="connsiteX17" fmla="*/ 89542 w 551504"/>
                <a:gd name="connsiteY17" fmla="*/ 734733 h 1052701"/>
                <a:gd name="connsiteX18" fmla="*/ 87161 w 551504"/>
                <a:gd name="connsiteY18" fmla="*/ 656151 h 1052701"/>
                <a:gd name="connsiteX19" fmla="*/ 84779 w 551504"/>
                <a:gd name="connsiteY19" fmla="*/ 649008 h 1052701"/>
                <a:gd name="connsiteX20" fmla="*/ 80017 w 551504"/>
                <a:gd name="connsiteY20" fmla="*/ 629958 h 1052701"/>
                <a:gd name="connsiteX21" fmla="*/ 77636 w 551504"/>
                <a:gd name="connsiteY21" fmla="*/ 620433 h 1052701"/>
                <a:gd name="connsiteX22" fmla="*/ 72873 w 551504"/>
                <a:gd name="connsiteY22" fmla="*/ 613289 h 1052701"/>
                <a:gd name="connsiteX23" fmla="*/ 68111 w 551504"/>
                <a:gd name="connsiteY23" fmla="*/ 575189 h 1052701"/>
                <a:gd name="connsiteX24" fmla="*/ 63348 w 551504"/>
                <a:gd name="connsiteY24" fmla="*/ 558520 h 1052701"/>
                <a:gd name="connsiteX25" fmla="*/ 60967 w 551504"/>
                <a:gd name="connsiteY25" fmla="*/ 444220 h 1052701"/>
                <a:gd name="connsiteX26" fmla="*/ 53823 w 551504"/>
                <a:gd name="connsiteY26" fmla="*/ 439458 h 1052701"/>
                <a:gd name="connsiteX27" fmla="*/ 49061 w 551504"/>
                <a:gd name="connsiteY27" fmla="*/ 432314 h 1052701"/>
                <a:gd name="connsiteX28" fmla="*/ 46679 w 551504"/>
                <a:gd name="connsiteY28" fmla="*/ 377545 h 1052701"/>
                <a:gd name="connsiteX29" fmla="*/ 41917 w 551504"/>
                <a:gd name="connsiteY29" fmla="*/ 368020 h 1052701"/>
                <a:gd name="connsiteX30" fmla="*/ 37154 w 551504"/>
                <a:gd name="connsiteY30" fmla="*/ 356114 h 1052701"/>
                <a:gd name="connsiteX31" fmla="*/ 30011 w 551504"/>
                <a:gd name="connsiteY31" fmla="*/ 332301 h 1052701"/>
                <a:gd name="connsiteX32" fmla="*/ 22867 w 551504"/>
                <a:gd name="connsiteY32" fmla="*/ 327539 h 1052701"/>
                <a:gd name="connsiteX33" fmla="*/ 18104 w 551504"/>
                <a:gd name="connsiteY33" fmla="*/ 313251 h 1052701"/>
                <a:gd name="connsiteX34" fmla="*/ 15723 w 551504"/>
                <a:gd name="connsiteY34" fmla="*/ 306108 h 1052701"/>
                <a:gd name="connsiteX35" fmla="*/ 13342 w 551504"/>
                <a:gd name="connsiteY35" fmla="*/ 137039 h 1052701"/>
                <a:gd name="connsiteX36" fmla="*/ 10961 w 551504"/>
                <a:gd name="connsiteY36" fmla="*/ 129895 h 1052701"/>
                <a:gd name="connsiteX37" fmla="*/ 8579 w 551504"/>
                <a:gd name="connsiteY37" fmla="*/ 32264 h 1052701"/>
                <a:gd name="connsiteX38" fmla="*/ 3817 w 551504"/>
                <a:gd name="connsiteY38" fmla="*/ 15595 h 1052701"/>
                <a:gd name="connsiteX39" fmla="*/ 1436 w 551504"/>
                <a:gd name="connsiteY39" fmla="*/ 1308 h 1052701"/>
                <a:gd name="connsiteX40" fmla="*/ 20486 w 551504"/>
                <a:gd name="connsiteY40" fmla="*/ 3689 h 1052701"/>
                <a:gd name="connsiteX41" fmla="*/ 27629 w 551504"/>
                <a:gd name="connsiteY41" fmla="*/ 6070 h 1052701"/>
                <a:gd name="connsiteX42" fmla="*/ 41917 w 551504"/>
                <a:gd name="connsiteY42" fmla="*/ 15595 h 1052701"/>
                <a:gd name="connsiteX43" fmla="*/ 44298 w 551504"/>
                <a:gd name="connsiteY43" fmla="*/ 22739 h 1052701"/>
                <a:gd name="connsiteX44" fmla="*/ 46679 w 551504"/>
                <a:gd name="connsiteY44" fmla="*/ 37026 h 1052701"/>
                <a:gd name="connsiteX45" fmla="*/ 77636 w 551504"/>
                <a:gd name="connsiteY45" fmla="*/ 44170 h 1052701"/>
                <a:gd name="connsiteX46" fmla="*/ 91923 w 551504"/>
                <a:gd name="connsiteY46" fmla="*/ 51314 h 1052701"/>
                <a:gd name="connsiteX47" fmla="*/ 99067 w 551504"/>
                <a:gd name="connsiteY47" fmla="*/ 53695 h 1052701"/>
                <a:gd name="connsiteX48" fmla="*/ 110973 w 551504"/>
                <a:gd name="connsiteY48" fmla="*/ 67983 h 1052701"/>
                <a:gd name="connsiteX49" fmla="*/ 118117 w 551504"/>
                <a:gd name="connsiteY49" fmla="*/ 82270 h 1052701"/>
                <a:gd name="connsiteX50" fmla="*/ 125261 w 551504"/>
                <a:gd name="connsiteY50" fmla="*/ 87033 h 1052701"/>
                <a:gd name="connsiteX51" fmla="*/ 156217 w 551504"/>
                <a:gd name="connsiteY51" fmla="*/ 84651 h 1052701"/>
                <a:gd name="connsiteX52" fmla="*/ 163361 w 551504"/>
                <a:gd name="connsiteY52" fmla="*/ 82270 h 1052701"/>
                <a:gd name="connsiteX53" fmla="*/ 175267 w 551504"/>
                <a:gd name="connsiteY53" fmla="*/ 79889 h 1052701"/>
                <a:gd name="connsiteX54" fmla="*/ 268136 w 551504"/>
                <a:gd name="connsiteY54" fmla="*/ 91795 h 1052701"/>
                <a:gd name="connsiteX55" fmla="*/ 270517 w 551504"/>
                <a:gd name="connsiteY55" fmla="*/ 98939 h 1052701"/>
                <a:gd name="connsiteX56" fmla="*/ 277661 w 551504"/>
                <a:gd name="connsiteY56" fmla="*/ 175139 h 1052701"/>
                <a:gd name="connsiteX57" fmla="*/ 280042 w 551504"/>
                <a:gd name="connsiteY57" fmla="*/ 182283 h 1052701"/>
                <a:gd name="connsiteX58" fmla="*/ 282423 w 551504"/>
                <a:gd name="connsiteY58" fmla="*/ 189426 h 1052701"/>
                <a:gd name="connsiteX59" fmla="*/ 284804 w 551504"/>
                <a:gd name="connsiteY59" fmla="*/ 198951 h 1052701"/>
                <a:gd name="connsiteX60" fmla="*/ 289567 w 551504"/>
                <a:gd name="connsiteY60" fmla="*/ 213239 h 1052701"/>
                <a:gd name="connsiteX61" fmla="*/ 287186 w 551504"/>
                <a:gd name="connsiteY61" fmla="*/ 225145 h 1052701"/>
                <a:gd name="connsiteX62" fmla="*/ 282423 w 551504"/>
                <a:gd name="connsiteY62" fmla="*/ 232289 h 1052701"/>
                <a:gd name="connsiteX63" fmla="*/ 289567 w 551504"/>
                <a:gd name="connsiteY63" fmla="*/ 237051 h 1052701"/>
                <a:gd name="connsiteX64" fmla="*/ 294329 w 551504"/>
                <a:gd name="connsiteY64" fmla="*/ 244195 h 1052701"/>
                <a:gd name="connsiteX65" fmla="*/ 301473 w 551504"/>
                <a:gd name="connsiteY65" fmla="*/ 248958 h 1052701"/>
                <a:gd name="connsiteX66" fmla="*/ 313379 w 551504"/>
                <a:gd name="connsiteY66" fmla="*/ 268008 h 1052701"/>
                <a:gd name="connsiteX67" fmla="*/ 315761 w 551504"/>
                <a:gd name="connsiteY67" fmla="*/ 275151 h 1052701"/>
                <a:gd name="connsiteX68" fmla="*/ 320523 w 551504"/>
                <a:gd name="connsiteY68" fmla="*/ 282295 h 1052701"/>
                <a:gd name="connsiteX69" fmla="*/ 322904 w 551504"/>
                <a:gd name="connsiteY69" fmla="*/ 291820 h 1052701"/>
                <a:gd name="connsiteX70" fmla="*/ 327667 w 551504"/>
                <a:gd name="connsiteY70" fmla="*/ 306108 h 1052701"/>
                <a:gd name="connsiteX71" fmla="*/ 330048 w 551504"/>
                <a:gd name="connsiteY71" fmla="*/ 313251 h 1052701"/>
                <a:gd name="connsiteX72" fmla="*/ 339573 w 551504"/>
                <a:gd name="connsiteY72" fmla="*/ 327539 h 1052701"/>
                <a:gd name="connsiteX73" fmla="*/ 344336 w 551504"/>
                <a:gd name="connsiteY73" fmla="*/ 341826 h 1052701"/>
                <a:gd name="connsiteX74" fmla="*/ 346717 w 551504"/>
                <a:gd name="connsiteY74" fmla="*/ 348970 h 1052701"/>
                <a:gd name="connsiteX75" fmla="*/ 346717 w 551504"/>
                <a:gd name="connsiteY75" fmla="*/ 384689 h 1052701"/>
                <a:gd name="connsiteX76" fmla="*/ 353861 w 551504"/>
                <a:gd name="connsiteY76" fmla="*/ 389451 h 1052701"/>
                <a:gd name="connsiteX77" fmla="*/ 361004 w 551504"/>
                <a:gd name="connsiteY77" fmla="*/ 396595 h 1052701"/>
                <a:gd name="connsiteX78" fmla="*/ 370529 w 551504"/>
                <a:gd name="connsiteY78" fmla="*/ 410883 h 1052701"/>
                <a:gd name="connsiteX79" fmla="*/ 372911 w 551504"/>
                <a:gd name="connsiteY79" fmla="*/ 418026 h 1052701"/>
                <a:gd name="connsiteX80" fmla="*/ 387198 w 551504"/>
                <a:gd name="connsiteY80" fmla="*/ 422789 h 1052701"/>
                <a:gd name="connsiteX81" fmla="*/ 430061 w 551504"/>
                <a:gd name="connsiteY81" fmla="*/ 427551 h 1052701"/>
                <a:gd name="connsiteX82" fmla="*/ 439586 w 551504"/>
                <a:gd name="connsiteY82" fmla="*/ 429933 h 1052701"/>
                <a:gd name="connsiteX83" fmla="*/ 446729 w 551504"/>
                <a:gd name="connsiteY83" fmla="*/ 432314 h 1052701"/>
                <a:gd name="connsiteX84" fmla="*/ 522929 w 551504"/>
                <a:gd name="connsiteY84" fmla="*/ 437076 h 1052701"/>
                <a:gd name="connsiteX85" fmla="*/ 537217 w 551504"/>
                <a:gd name="connsiteY85" fmla="*/ 453745 h 1052701"/>
                <a:gd name="connsiteX86" fmla="*/ 544361 w 551504"/>
                <a:gd name="connsiteY86" fmla="*/ 456126 h 1052701"/>
                <a:gd name="connsiteX87" fmla="*/ 549123 w 551504"/>
                <a:gd name="connsiteY87" fmla="*/ 470414 h 1052701"/>
                <a:gd name="connsiteX88" fmla="*/ 551504 w 551504"/>
                <a:gd name="connsiteY88" fmla="*/ 477558 h 1052701"/>
                <a:gd name="connsiteX89" fmla="*/ 549123 w 551504"/>
                <a:gd name="connsiteY89" fmla="*/ 496608 h 1052701"/>
                <a:gd name="connsiteX90" fmla="*/ 527692 w 551504"/>
                <a:gd name="connsiteY90" fmla="*/ 515658 h 1052701"/>
                <a:gd name="connsiteX91" fmla="*/ 520548 w 551504"/>
                <a:gd name="connsiteY91" fmla="*/ 518039 h 1052701"/>
                <a:gd name="connsiteX92" fmla="*/ 513404 w 551504"/>
                <a:gd name="connsiteY92" fmla="*/ 534708 h 1052701"/>
                <a:gd name="connsiteX93" fmla="*/ 506261 w 551504"/>
                <a:gd name="connsiteY93" fmla="*/ 565664 h 1052701"/>
                <a:gd name="connsiteX94" fmla="*/ 499117 w 551504"/>
                <a:gd name="connsiteY94" fmla="*/ 594239 h 1052701"/>
                <a:gd name="connsiteX95" fmla="*/ 496736 w 551504"/>
                <a:gd name="connsiteY95" fmla="*/ 601383 h 1052701"/>
                <a:gd name="connsiteX96" fmla="*/ 491973 w 551504"/>
                <a:gd name="connsiteY96" fmla="*/ 608526 h 1052701"/>
                <a:gd name="connsiteX97" fmla="*/ 475304 w 551504"/>
                <a:gd name="connsiteY97" fmla="*/ 625195 h 1052701"/>
                <a:gd name="connsiteX98" fmla="*/ 468161 w 551504"/>
                <a:gd name="connsiteY98" fmla="*/ 629958 h 1052701"/>
                <a:gd name="connsiteX99" fmla="*/ 439586 w 551504"/>
                <a:gd name="connsiteY99" fmla="*/ 649008 h 1052701"/>
                <a:gd name="connsiteX100" fmla="*/ 434823 w 551504"/>
                <a:gd name="connsiteY100" fmla="*/ 656151 h 1052701"/>
                <a:gd name="connsiteX101" fmla="*/ 446729 w 551504"/>
                <a:gd name="connsiteY101" fmla="*/ 682345 h 1052701"/>
                <a:gd name="connsiteX102" fmla="*/ 451492 w 551504"/>
                <a:gd name="connsiteY102" fmla="*/ 689489 h 1052701"/>
                <a:gd name="connsiteX103" fmla="*/ 449111 w 551504"/>
                <a:gd name="connsiteY103" fmla="*/ 713301 h 1052701"/>
                <a:gd name="connsiteX104" fmla="*/ 439586 w 551504"/>
                <a:gd name="connsiteY104" fmla="*/ 720445 h 1052701"/>
                <a:gd name="connsiteX105" fmla="*/ 430061 w 551504"/>
                <a:gd name="connsiteY105" fmla="*/ 725208 h 1052701"/>
                <a:gd name="connsiteX106" fmla="*/ 422917 w 551504"/>
                <a:gd name="connsiteY106" fmla="*/ 729970 h 1052701"/>
                <a:gd name="connsiteX107" fmla="*/ 418154 w 551504"/>
                <a:gd name="connsiteY107" fmla="*/ 737114 h 1052701"/>
                <a:gd name="connsiteX108" fmla="*/ 411011 w 551504"/>
                <a:gd name="connsiteY108" fmla="*/ 751401 h 1052701"/>
                <a:gd name="connsiteX109" fmla="*/ 408629 w 551504"/>
                <a:gd name="connsiteY109" fmla="*/ 763308 h 1052701"/>
                <a:gd name="connsiteX110" fmla="*/ 406248 w 551504"/>
                <a:gd name="connsiteY110" fmla="*/ 770451 h 1052701"/>
                <a:gd name="connsiteX111" fmla="*/ 399104 w 551504"/>
                <a:gd name="connsiteY111" fmla="*/ 772833 h 1052701"/>
                <a:gd name="connsiteX112" fmla="*/ 391961 w 551504"/>
                <a:gd name="connsiteY112" fmla="*/ 777595 h 1052701"/>
                <a:gd name="connsiteX113" fmla="*/ 389579 w 551504"/>
                <a:gd name="connsiteY113" fmla="*/ 784739 h 1052701"/>
                <a:gd name="connsiteX114" fmla="*/ 384817 w 551504"/>
                <a:gd name="connsiteY114" fmla="*/ 839508 h 1052701"/>
                <a:gd name="connsiteX115" fmla="*/ 372911 w 551504"/>
                <a:gd name="connsiteY115" fmla="*/ 860939 h 1052701"/>
                <a:gd name="connsiteX116" fmla="*/ 365767 w 551504"/>
                <a:gd name="connsiteY116" fmla="*/ 875226 h 1052701"/>
                <a:gd name="connsiteX117" fmla="*/ 358623 w 551504"/>
                <a:gd name="connsiteY117" fmla="*/ 891895 h 1052701"/>
                <a:gd name="connsiteX118" fmla="*/ 365767 w 551504"/>
                <a:gd name="connsiteY118" fmla="*/ 913326 h 1052701"/>
                <a:gd name="connsiteX119" fmla="*/ 372911 w 551504"/>
                <a:gd name="connsiteY119" fmla="*/ 915708 h 1052701"/>
                <a:gd name="connsiteX120" fmla="*/ 375292 w 551504"/>
                <a:gd name="connsiteY120" fmla="*/ 932376 h 1052701"/>
                <a:gd name="connsiteX121" fmla="*/ 353861 w 551504"/>
                <a:gd name="connsiteY121" fmla="*/ 941901 h 1052701"/>
                <a:gd name="connsiteX122" fmla="*/ 325286 w 551504"/>
                <a:gd name="connsiteY122" fmla="*/ 951426 h 1052701"/>
                <a:gd name="connsiteX123" fmla="*/ 318142 w 551504"/>
                <a:gd name="connsiteY123" fmla="*/ 953808 h 1052701"/>
                <a:gd name="connsiteX124" fmla="*/ 310998 w 551504"/>
                <a:gd name="connsiteY124" fmla="*/ 956189 h 1052701"/>
                <a:gd name="connsiteX125" fmla="*/ 296711 w 551504"/>
                <a:gd name="connsiteY125" fmla="*/ 963333 h 1052701"/>
                <a:gd name="connsiteX126" fmla="*/ 291948 w 551504"/>
                <a:gd name="connsiteY126" fmla="*/ 970476 h 1052701"/>
                <a:gd name="connsiteX127" fmla="*/ 284804 w 551504"/>
                <a:gd name="connsiteY127" fmla="*/ 972858 h 1052701"/>
                <a:gd name="connsiteX128" fmla="*/ 282423 w 551504"/>
                <a:gd name="connsiteY128" fmla="*/ 982383 h 1052701"/>
                <a:gd name="connsiteX129" fmla="*/ 280042 w 551504"/>
                <a:gd name="connsiteY129" fmla="*/ 1022864 h 1052701"/>
                <a:gd name="connsiteX130" fmla="*/ 272898 w 551504"/>
                <a:gd name="connsiteY130" fmla="*/ 1025245 h 1052701"/>
                <a:gd name="connsiteX131" fmla="*/ 172886 w 551504"/>
                <a:gd name="connsiteY131" fmla="*/ 1027626 h 1052701"/>
                <a:gd name="connsiteX132" fmla="*/ 170504 w 551504"/>
                <a:gd name="connsiteY132" fmla="*/ 1034770 h 1052701"/>
                <a:gd name="connsiteX133" fmla="*/ 168123 w 551504"/>
                <a:gd name="connsiteY133" fmla="*/ 1044295 h 1052701"/>
                <a:gd name="connsiteX134" fmla="*/ 127642 w 551504"/>
                <a:gd name="connsiteY134" fmla="*/ 1051439 h 1052701"/>
                <a:gd name="connsiteX0" fmla="*/ 127642 w 551504"/>
                <a:gd name="connsiteY0" fmla="*/ 1051439 h 1052701"/>
                <a:gd name="connsiteX1" fmla="*/ 25248 w 551504"/>
                <a:gd name="connsiteY1" fmla="*/ 1049058 h 1052701"/>
                <a:gd name="connsiteX2" fmla="*/ 30011 w 551504"/>
                <a:gd name="connsiteY2" fmla="*/ 1034770 h 1052701"/>
                <a:gd name="connsiteX3" fmla="*/ 34773 w 551504"/>
                <a:gd name="connsiteY3" fmla="*/ 1020483 h 1052701"/>
                <a:gd name="connsiteX4" fmla="*/ 37154 w 551504"/>
                <a:gd name="connsiteY4" fmla="*/ 1013339 h 1052701"/>
                <a:gd name="connsiteX5" fmla="*/ 39536 w 551504"/>
                <a:gd name="connsiteY5" fmla="*/ 1003814 h 1052701"/>
                <a:gd name="connsiteX6" fmla="*/ 41917 w 551504"/>
                <a:gd name="connsiteY6" fmla="*/ 984764 h 1052701"/>
                <a:gd name="connsiteX7" fmla="*/ 46679 w 551504"/>
                <a:gd name="connsiteY7" fmla="*/ 970476 h 1052701"/>
                <a:gd name="connsiteX8" fmla="*/ 49061 w 551504"/>
                <a:gd name="connsiteY8" fmla="*/ 963333 h 1052701"/>
                <a:gd name="connsiteX9" fmla="*/ 53823 w 551504"/>
                <a:gd name="connsiteY9" fmla="*/ 956189 h 1052701"/>
                <a:gd name="connsiteX10" fmla="*/ 58586 w 551504"/>
                <a:gd name="connsiteY10" fmla="*/ 844270 h 1052701"/>
                <a:gd name="connsiteX11" fmla="*/ 60967 w 551504"/>
                <a:gd name="connsiteY11" fmla="*/ 820458 h 1052701"/>
                <a:gd name="connsiteX12" fmla="*/ 65729 w 551504"/>
                <a:gd name="connsiteY12" fmla="*/ 806170 h 1052701"/>
                <a:gd name="connsiteX13" fmla="*/ 72873 w 551504"/>
                <a:gd name="connsiteY13" fmla="*/ 782358 h 1052701"/>
                <a:gd name="connsiteX14" fmla="*/ 75254 w 551504"/>
                <a:gd name="connsiteY14" fmla="*/ 775214 h 1052701"/>
                <a:gd name="connsiteX15" fmla="*/ 80017 w 551504"/>
                <a:gd name="connsiteY15" fmla="*/ 765689 h 1052701"/>
                <a:gd name="connsiteX16" fmla="*/ 87161 w 551504"/>
                <a:gd name="connsiteY16" fmla="*/ 741876 h 1052701"/>
                <a:gd name="connsiteX17" fmla="*/ 89542 w 551504"/>
                <a:gd name="connsiteY17" fmla="*/ 734733 h 1052701"/>
                <a:gd name="connsiteX18" fmla="*/ 87161 w 551504"/>
                <a:gd name="connsiteY18" fmla="*/ 656151 h 1052701"/>
                <a:gd name="connsiteX19" fmla="*/ 84779 w 551504"/>
                <a:gd name="connsiteY19" fmla="*/ 649008 h 1052701"/>
                <a:gd name="connsiteX20" fmla="*/ 80017 w 551504"/>
                <a:gd name="connsiteY20" fmla="*/ 629958 h 1052701"/>
                <a:gd name="connsiteX21" fmla="*/ 77636 w 551504"/>
                <a:gd name="connsiteY21" fmla="*/ 620433 h 1052701"/>
                <a:gd name="connsiteX22" fmla="*/ 72873 w 551504"/>
                <a:gd name="connsiteY22" fmla="*/ 613289 h 1052701"/>
                <a:gd name="connsiteX23" fmla="*/ 68111 w 551504"/>
                <a:gd name="connsiteY23" fmla="*/ 575189 h 1052701"/>
                <a:gd name="connsiteX24" fmla="*/ 63348 w 551504"/>
                <a:gd name="connsiteY24" fmla="*/ 558520 h 1052701"/>
                <a:gd name="connsiteX25" fmla="*/ 60967 w 551504"/>
                <a:gd name="connsiteY25" fmla="*/ 444220 h 1052701"/>
                <a:gd name="connsiteX26" fmla="*/ 53823 w 551504"/>
                <a:gd name="connsiteY26" fmla="*/ 439458 h 1052701"/>
                <a:gd name="connsiteX27" fmla="*/ 49061 w 551504"/>
                <a:gd name="connsiteY27" fmla="*/ 432314 h 1052701"/>
                <a:gd name="connsiteX28" fmla="*/ 46679 w 551504"/>
                <a:gd name="connsiteY28" fmla="*/ 377545 h 1052701"/>
                <a:gd name="connsiteX29" fmla="*/ 41917 w 551504"/>
                <a:gd name="connsiteY29" fmla="*/ 368020 h 1052701"/>
                <a:gd name="connsiteX30" fmla="*/ 37154 w 551504"/>
                <a:gd name="connsiteY30" fmla="*/ 356114 h 1052701"/>
                <a:gd name="connsiteX31" fmla="*/ 30011 w 551504"/>
                <a:gd name="connsiteY31" fmla="*/ 332301 h 1052701"/>
                <a:gd name="connsiteX32" fmla="*/ 22867 w 551504"/>
                <a:gd name="connsiteY32" fmla="*/ 327539 h 1052701"/>
                <a:gd name="connsiteX33" fmla="*/ 18104 w 551504"/>
                <a:gd name="connsiteY33" fmla="*/ 313251 h 1052701"/>
                <a:gd name="connsiteX34" fmla="*/ 15723 w 551504"/>
                <a:gd name="connsiteY34" fmla="*/ 306108 h 1052701"/>
                <a:gd name="connsiteX35" fmla="*/ 13342 w 551504"/>
                <a:gd name="connsiteY35" fmla="*/ 137039 h 1052701"/>
                <a:gd name="connsiteX36" fmla="*/ 10961 w 551504"/>
                <a:gd name="connsiteY36" fmla="*/ 129895 h 1052701"/>
                <a:gd name="connsiteX37" fmla="*/ 8579 w 551504"/>
                <a:gd name="connsiteY37" fmla="*/ 32264 h 1052701"/>
                <a:gd name="connsiteX38" fmla="*/ 3817 w 551504"/>
                <a:gd name="connsiteY38" fmla="*/ 15595 h 1052701"/>
                <a:gd name="connsiteX39" fmla="*/ 1436 w 551504"/>
                <a:gd name="connsiteY39" fmla="*/ 1308 h 1052701"/>
                <a:gd name="connsiteX40" fmla="*/ 20486 w 551504"/>
                <a:gd name="connsiteY40" fmla="*/ 3689 h 1052701"/>
                <a:gd name="connsiteX41" fmla="*/ 27629 w 551504"/>
                <a:gd name="connsiteY41" fmla="*/ 6070 h 1052701"/>
                <a:gd name="connsiteX42" fmla="*/ 41917 w 551504"/>
                <a:gd name="connsiteY42" fmla="*/ 15595 h 1052701"/>
                <a:gd name="connsiteX43" fmla="*/ 44298 w 551504"/>
                <a:gd name="connsiteY43" fmla="*/ 22739 h 1052701"/>
                <a:gd name="connsiteX44" fmla="*/ 46679 w 551504"/>
                <a:gd name="connsiteY44" fmla="*/ 37026 h 1052701"/>
                <a:gd name="connsiteX45" fmla="*/ 77636 w 551504"/>
                <a:gd name="connsiteY45" fmla="*/ 44170 h 1052701"/>
                <a:gd name="connsiteX46" fmla="*/ 91923 w 551504"/>
                <a:gd name="connsiteY46" fmla="*/ 51314 h 1052701"/>
                <a:gd name="connsiteX47" fmla="*/ 99067 w 551504"/>
                <a:gd name="connsiteY47" fmla="*/ 53695 h 1052701"/>
                <a:gd name="connsiteX48" fmla="*/ 110973 w 551504"/>
                <a:gd name="connsiteY48" fmla="*/ 67983 h 1052701"/>
                <a:gd name="connsiteX49" fmla="*/ 118117 w 551504"/>
                <a:gd name="connsiteY49" fmla="*/ 82270 h 1052701"/>
                <a:gd name="connsiteX50" fmla="*/ 125261 w 551504"/>
                <a:gd name="connsiteY50" fmla="*/ 87033 h 1052701"/>
                <a:gd name="connsiteX51" fmla="*/ 156217 w 551504"/>
                <a:gd name="connsiteY51" fmla="*/ 84651 h 1052701"/>
                <a:gd name="connsiteX52" fmla="*/ 163361 w 551504"/>
                <a:gd name="connsiteY52" fmla="*/ 82270 h 1052701"/>
                <a:gd name="connsiteX53" fmla="*/ 175267 w 551504"/>
                <a:gd name="connsiteY53" fmla="*/ 79889 h 1052701"/>
                <a:gd name="connsiteX54" fmla="*/ 268136 w 551504"/>
                <a:gd name="connsiteY54" fmla="*/ 91795 h 1052701"/>
                <a:gd name="connsiteX55" fmla="*/ 270517 w 551504"/>
                <a:gd name="connsiteY55" fmla="*/ 98939 h 1052701"/>
                <a:gd name="connsiteX56" fmla="*/ 277661 w 551504"/>
                <a:gd name="connsiteY56" fmla="*/ 175139 h 1052701"/>
                <a:gd name="connsiteX57" fmla="*/ 280042 w 551504"/>
                <a:gd name="connsiteY57" fmla="*/ 182283 h 1052701"/>
                <a:gd name="connsiteX58" fmla="*/ 282423 w 551504"/>
                <a:gd name="connsiteY58" fmla="*/ 189426 h 1052701"/>
                <a:gd name="connsiteX59" fmla="*/ 284804 w 551504"/>
                <a:gd name="connsiteY59" fmla="*/ 198951 h 1052701"/>
                <a:gd name="connsiteX60" fmla="*/ 289567 w 551504"/>
                <a:gd name="connsiteY60" fmla="*/ 213239 h 1052701"/>
                <a:gd name="connsiteX61" fmla="*/ 287186 w 551504"/>
                <a:gd name="connsiteY61" fmla="*/ 225145 h 1052701"/>
                <a:gd name="connsiteX62" fmla="*/ 282423 w 551504"/>
                <a:gd name="connsiteY62" fmla="*/ 232289 h 1052701"/>
                <a:gd name="connsiteX63" fmla="*/ 289567 w 551504"/>
                <a:gd name="connsiteY63" fmla="*/ 237051 h 1052701"/>
                <a:gd name="connsiteX64" fmla="*/ 294329 w 551504"/>
                <a:gd name="connsiteY64" fmla="*/ 244195 h 1052701"/>
                <a:gd name="connsiteX65" fmla="*/ 301473 w 551504"/>
                <a:gd name="connsiteY65" fmla="*/ 248958 h 1052701"/>
                <a:gd name="connsiteX66" fmla="*/ 313379 w 551504"/>
                <a:gd name="connsiteY66" fmla="*/ 268008 h 1052701"/>
                <a:gd name="connsiteX67" fmla="*/ 315761 w 551504"/>
                <a:gd name="connsiteY67" fmla="*/ 275151 h 1052701"/>
                <a:gd name="connsiteX68" fmla="*/ 320523 w 551504"/>
                <a:gd name="connsiteY68" fmla="*/ 282295 h 1052701"/>
                <a:gd name="connsiteX69" fmla="*/ 322904 w 551504"/>
                <a:gd name="connsiteY69" fmla="*/ 291820 h 1052701"/>
                <a:gd name="connsiteX70" fmla="*/ 327667 w 551504"/>
                <a:gd name="connsiteY70" fmla="*/ 306108 h 1052701"/>
                <a:gd name="connsiteX71" fmla="*/ 330048 w 551504"/>
                <a:gd name="connsiteY71" fmla="*/ 313251 h 1052701"/>
                <a:gd name="connsiteX72" fmla="*/ 339573 w 551504"/>
                <a:gd name="connsiteY72" fmla="*/ 327539 h 1052701"/>
                <a:gd name="connsiteX73" fmla="*/ 344336 w 551504"/>
                <a:gd name="connsiteY73" fmla="*/ 341826 h 1052701"/>
                <a:gd name="connsiteX74" fmla="*/ 346717 w 551504"/>
                <a:gd name="connsiteY74" fmla="*/ 348970 h 1052701"/>
                <a:gd name="connsiteX75" fmla="*/ 346717 w 551504"/>
                <a:gd name="connsiteY75" fmla="*/ 384689 h 1052701"/>
                <a:gd name="connsiteX76" fmla="*/ 353861 w 551504"/>
                <a:gd name="connsiteY76" fmla="*/ 389451 h 1052701"/>
                <a:gd name="connsiteX77" fmla="*/ 361004 w 551504"/>
                <a:gd name="connsiteY77" fmla="*/ 396595 h 1052701"/>
                <a:gd name="connsiteX78" fmla="*/ 370529 w 551504"/>
                <a:gd name="connsiteY78" fmla="*/ 410883 h 1052701"/>
                <a:gd name="connsiteX79" fmla="*/ 372911 w 551504"/>
                <a:gd name="connsiteY79" fmla="*/ 418026 h 1052701"/>
                <a:gd name="connsiteX80" fmla="*/ 387198 w 551504"/>
                <a:gd name="connsiteY80" fmla="*/ 422789 h 1052701"/>
                <a:gd name="connsiteX81" fmla="*/ 430061 w 551504"/>
                <a:gd name="connsiteY81" fmla="*/ 427551 h 1052701"/>
                <a:gd name="connsiteX82" fmla="*/ 439586 w 551504"/>
                <a:gd name="connsiteY82" fmla="*/ 429933 h 1052701"/>
                <a:gd name="connsiteX83" fmla="*/ 446729 w 551504"/>
                <a:gd name="connsiteY83" fmla="*/ 432314 h 1052701"/>
                <a:gd name="connsiteX84" fmla="*/ 522929 w 551504"/>
                <a:gd name="connsiteY84" fmla="*/ 437076 h 1052701"/>
                <a:gd name="connsiteX85" fmla="*/ 537217 w 551504"/>
                <a:gd name="connsiteY85" fmla="*/ 453745 h 1052701"/>
                <a:gd name="connsiteX86" fmla="*/ 544361 w 551504"/>
                <a:gd name="connsiteY86" fmla="*/ 456126 h 1052701"/>
                <a:gd name="connsiteX87" fmla="*/ 549123 w 551504"/>
                <a:gd name="connsiteY87" fmla="*/ 470414 h 1052701"/>
                <a:gd name="connsiteX88" fmla="*/ 551504 w 551504"/>
                <a:gd name="connsiteY88" fmla="*/ 477558 h 1052701"/>
                <a:gd name="connsiteX89" fmla="*/ 549123 w 551504"/>
                <a:gd name="connsiteY89" fmla="*/ 496608 h 1052701"/>
                <a:gd name="connsiteX90" fmla="*/ 527692 w 551504"/>
                <a:gd name="connsiteY90" fmla="*/ 515658 h 1052701"/>
                <a:gd name="connsiteX91" fmla="*/ 520548 w 551504"/>
                <a:gd name="connsiteY91" fmla="*/ 518039 h 1052701"/>
                <a:gd name="connsiteX92" fmla="*/ 513404 w 551504"/>
                <a:gd name="connsiteY92" fmla="*/ 534708 h 1052701"/>
                <a:gd name="connsiteX93" fmla="*/ 506261 w 551504"/>
                <a:gd name="connsiteY93" fmla="*/ 565664 h 1052701"/>
                <a:gd name="connsiteX94" fmla="*/ 499117 w 551504"/>
                <a:gd name="connsiteY94" fmla="*/ 594239 h 1052701"/>
                <a:gd name="connsiteX95" fmla="*/ 496736 w 551504"/>
                <a:gd name="connsiteY95" fmla="*/ 601383 h 1052701"/>
                <a:gd name="connsiteX96" fmla="*/ 491973 w 551504"/>
                <a:gd name="connsiteY96" fmla="*/ 608526 h 1052701"/>
                <a:gd name="connsiteX97" fmla="*/ 475304 w 551504"/>
                <a:gd name="connsiteY97" fmla="*/ 625195 h 1052701"/>
                <a:gd name="connsiteX98" fmla="*/ 468161 w 551504"/>
                <a:gd name="connsiteY98" fmla="*/ 629958 h 1052701"/>
                <a:gd name="connsiteX99" fmla="*/ 439586 w 551504"/>
                <a:gd name="connsiteY99" fmla="*/ 649008 h 1052701"/>
                <a:gd name="connsiteX100" fmla="*/ 434823 w 551504"/>
                <a:gd name="connsiteY100" fmla="*/ 656151 h 1052701"/>
                <a:gd name="connsiteX101" fmla="*/ 446729 w 551504"/>
                <a:gd name="connsiteY101" fmla="*/ 682345 h 1052701"/>
                <a:gd name="connsiteX102" fmla="*/ 451492 w 551504"/>
                <a:gd name="connsiteY102" fmla="*/ 689489 h 1052701"/>
                <a:gd name="connsiteX103" fmla="*/ 449111 w 551504"/>
                <a:gd name="connsiteY103" fmla="*/ 713301 h 1052701"/>
                <a:gd name="connsiteX104" fmla="*/ 439586 w 551504"/>
                <a:gd name="connsiteY104" fmla="*/ 720445 h 1052701"/>
                <a:gd name="connsiteX105" fmla="*/ 430061 w 551504"/>
                <a:gd name="connsiteY105" fmla="*/ 725208 h 1052701"/>
                <a:gd name="connsiteX106" fmla="*/ 422917 w 551504"/>
                <a:gd name="connsiteY106" fmla="*/ 729970 h 1052701"/>
                <a:gd name="connsiteX107" fmla="*/ 418154 w 551504"/>
                <a:gd name="connsiteY107" fmla="*/ 737114 h 1052701"/>
                <a:gd name="connsiteX108" fmla="*/ 411011 w 551504"/>
                <a:gd name="connsiteY108" fmla="*/ 751401 h 1052701"/>
                <a:gd name="connsiteX109" fmla="*/ 408629 w 551504"/>
                <a:gd name="connsiteY109" fmla="*/ 763308 h 1052701"/>
                <a:gd name="connsiteX110" fmla="*/ 406248 w 551504"/>
                <a:gd name="connsiteY110" fmla="*/ 770451 h 1052701"/>
                <a:gd name="connsiteX111" fmla="*/ 399104 w 551504"/>
                <a:gd name="connsiteY111" fmla="*/ 772833 h 1052701"/>
                <a:gd name="connsiteX112" fmla="*/ 391961 w 551504"/>
                <a:gd name="connsiteY112" fmla="*/ 777595 h 1052701"/>
                <a:gd name="connsiteX113" fmla="*/ 389579 w 551504"/>
                <a:gd name="connsiteY113" fmla="*/ 784739 h 1052701"/>
                <a:gd name="connsiteX114" fmla="*/ 384817 w 551504"/>
                <a:gd name="connsiteY114" fmla="*/ 839508 h 1052701"/>
                <a:gd name="connsiteX115" fmla="*/ 372911 w 551504"/>
                <a:gd name="connsiteY115" fmla="*/ 860939 h 1052701"/>
                <a:gd name="connsiteX116" fmla="*/ 365767 w 551504"/>
                <a:gd name="connsiteY116" fmla="*/ 875226 h 1052701"/>
                <a:gd name="connsiteX117" fmla="*/ 358623 w 551504"/>
                <a:gd name="connsiteY117" fmla="*/ 891895 h 1052701"/>
                <a:gd name="connsiteX118" fmla="*/ 365767 w 551504"/>
                <a:gd name="connsiteY118" fmla="*/ 913326 h 1052701"/>
                <a:gd name="connsiteX119" fmla="*/ 372911 w 551504"/>
                <a:gd name="connsiteY119" fmla="*/ 915708 h 1052701"/>
                <a:gd name="connsiteX120" fmla="*/ 375292 w 551504"/>
                <a:gd name="connsiteY120" fmla="*/ 932376 h 1052701"/>
                <a:gd name="connsiteX121" fmla="*/ 353861 w 551504"/>
                <a:gd name="connsiteY121" fmla="*/ 941901 h 1052701"/>
                <a:gd name="connsiteX122" fmla="*/ 325286 w 551504"/>
                <a:gd name="connsiteY122" fmla="*/ 951426 h 1052701"/>
                <a:gd name="connsiteX123" fmla="*/ 318142 w 551504"/>
                <a:gd name="connsiteY123" fmla="*/ 953808 h 1052701"/>
                <a:gd name="connsiteX124" fmla="*/ 310998 w 551504"/>
                <a:gd name="connsiteY124" fmla="*/ 956189 h 1052701"/>
                <a:gd name="connsiteX125" fmla="*/ 296711 w 551504"/>
                <a:gd name="connsiteY125" fmla="*/ 963333 h 1052701"/>
                <a:gd name="connsiteX126" fmla="*/ 291948 w 551504"/>
                <a:gd name="connsiteY126" fmla="*/ 970476 h 1052701"/>
                <a:gd name="connsiteX127" fmla="*/ 284804 w 551504"/>
                <a:gd name="connsiteY127" fmla="*/ 972858 h 1052701"/>
                <a:gd name="connsiteX128" fmla="*/ 282423 w 551504"/>
                <a:gd name="connsiteY128" fmla="*/ 982383 h 1052701"/>
                <a:gd name="connsiteX129" fmla="*/ 280042 w 551504"/>
                <a:gd name="connsiteY129" fmla="*/ 1022864 h 1052701"/>
                <a:gd name="connsiteX130" fmla="*/ 272898 w 551504"/>
                <a:gd name="connsiteY130" fmla="*/ 1025245 h 1052701"/>
                <a:gd name="connsiteX131" fmla="*/ 172886 w 551504"/>
                <a:gd name="connsiteY131" fmla="*/ 1027626 h 1052701"/>
                <a:gd name="connsiteX132" fmla="*/ 170504 w 551504"/>
                <a:gd name="connsiteY132" fmla="*/ 1034770 h 1052701"/>
                <a:gd name="connsiteX133" fmla="*/ 168123 w 551504"/>
                <a:gd name="connsiteY133" fmla="*/ 1044295 h 1052701"/>
                <a:gd name="connsiteX134" fmla="*/ 127642 w 551504"/>
                <a:gd name="connsiteY134" fmla="*/ 1051439 h 1052701"/>
                <a:gd name="connsiteX0" fmla="*/ 127642 w 551504"/>
                <a:gd name="connsiteY0" fmla="*/ 1051439 h 1052701"/>
                <a:gd name="connsiteX1" fmla="*/ 25248 w 551504"/>
                <a:gd name="connsiteY1" fmla="*/ 1049058 h 1052701"/>
                <a:gd name="connsiteX2" fmla="*/ 30011 w 551504"/>
                <a:gd name="connsiteY2" fmla="*/ 1034770 h 1052701"/>
                <a:gd name="connsiteX3" fmla="*/ 34773 w 551504"/>
                <a:gd name="connsiteY3" fmla="*/ 1020483 h 1052701"/>
                <a:gd name="connsiteX4" fmla="*/ 37154 w 551504"/>
                <a:gd name="connsiteY4" fmla="*/ 1013339 h 1052701"/>
                <a:gd name="connsiteX5" fmla="*/ 39536 w 551504"/>
                <a:gd name="connsiteY5" fmla="*/ 1003814 h 1052701"/>
                <a:gd name="connsiteX6" fmla="*/ 41917 w 551504"/>
                <a:gd name="connsiteY6" fmla="*/ 984764 h 1052701"/>
                <a:gd name="connsiteX7" fmla="*/ 46679 w 551504"/>
                <a:gd name="connsiteY7" fmla="*/ 970476 h 1052701"/>
                <a:gd name="connsiteX8" fmla="*/ 49061 w 551504"/>
                <a:gd name="connsiteY8" fmla="*/ 963333 h 1052701"/>
                <a:gd name="connsiteX9" fmla="*/ 53823 w 551504"/>
                <a:gd name="connsiteY9" fmla="*/ 956189 h 1052701"/>
                <a:gd name="connsiteX10" fmla="*/ 58586 w 551504"/>
                <a:gd name="connsiteY10" fmla="*/ 844270 h 1052701"/>
                <a:gd name="connsiteX11" fmla="*/ 60967 w 551504"/>
                <a:gd name="connsiteY11" fmla="*/ 820458 h 1052701"/>
                <a:gd name="connsiteX12" fmla="*/ 65729 w 551504"/>
                <a:gd name="connsiteY12" fmla="*/ 806170 h 1052701"/>
                <a:gd name="connsiteX13" fmla="*/ 72873 w 551504"/>
                <a:gd name="connsiteY13" fmla="*/ 782358 h 1052701"/>
                <a:gd name="connsiteX14" fmla="*/ 75254 w 551504"/>
                <a:gd name="connsiteY14" fmla="*/ 775214 h 1052701"/>
                <a:gd name="connsiteX15" fmla="*/ 80017 w 551504"/>
                <a:gd name="connsiteY15" fmla="*/ 765689 h 1052701"/>
                <a:gd name="connsiteX16" fmla="*/ 87161 w 551504"/>
                <a:gd name="connsiteY16" fmla="*/ 741876 h 1052701"/>
                <a:gd name="connsiteX17" fmla="*/ 89542 w 551504"/>
                <a:gd name="connsiteY17" fmla="*/ 734733 h 1052701"/>
                <a:gd name="connsiteX18" fmla="*/ 87161 w 551504"/>
                <a:gd name="connsiteY18" fmla="*/ 656151 h 1052701"/>
                <a:gd name="connsiteX19" fmla="*/ 84779 w 551504"/>
                <a:gd name="connsiteY19" fmla="*/ 649008 h 1052701"/>
                <a:gd name="connsiteX20" fmla="*/ 80017 w 551504"/>
                <a:gd name="connsiteY20" fmla="*/ 629958 h 1052701"/>
                <a:gd name="connsiteX21" fmla="*/ 77636 w 551504"/>
                <a:gd name="connsiteY21" fmla="*/ 620433 h 1052701"/>
                <a:gd name="connsiteX22" fmla="*/ 72873 w 551504"/>
                <a:gd name="connsiteY22" fmla="*/ 613289 h 1052701"/>
                <a:gd name="connsiteX23" fmla="*/ 68111 w 551504"/>
                <a:gd name="connsiteY23" fmla="*/ 575189 h 1052701"/>
                <a:gd name="connsiteX24" fmla="*/ 63348 w 551504"/>
                <a:gd name="connsiteY24" fmla="*/ 558520 h 1052701"/>
                <a:gd name="connsiteX25" fmla="*/ 60967 w 551504"/>
                <a:gd name="connsiteY25" fmla="*/ 444220 h 1052701"/>
                <a:gd name="connsiteX26" fmla="*/ 53823 w 551504"/>
                <a:gd name="connsiteY26" fmla="*/ 439458 h 1052701"/>
                <a:gd name="connsiteX27" fmla="*/ 49061 w 551504"/>
                <a:gd name="connsiteY27" fmla="*/ 432314 h 1052701"/>
                <a:gd name="connsiteX28" fmla="*/ 46679 w 551504"/>
                <a:gd name="connsiteY28" fmla="*/ 377545 h 1052701"/>
                <a:gd name="connsiteX29" fmla="*/ 41917 w 551504"/>
                <a:gd name="connsiteY29" fmla="*/ 368020 h 1052701"/>
                <a:gd name="connsiteX30" fmla="*/ 37154 w 551504"/>
                <a:gd name="connsiteY30" fmla="*/ 356114 h 1052701"/>
                <a:gd name="connsiteX31" fmla="*/ 30011 w 551504"/>
                <a:gd name="connsiteY31" fmla="*/ 332301 h 1052701"/>
                <a:gd name="connsiteX32" fmla="*/ 22867 w 551504"/>
                <a:gd name="connsiteY32" fmla="*/ 327539 h 1052701"/>
                <a:gd name="connsiteX33" fmla="*/ 18104 w 551504"/>
                <a:gd name="connsiteY33" fmla="*/ 313251 h 1052701"/>
                <a:gd name="connsiteX34" fmla="*/ 15723 w 551504"/>
                <a:gd name="connsiteY34" fmla="*/ 306108 h 1052701"/>
                <a:gd name="connsiteX35" fmla="*/ 13342 w 551504"/>
                <a:gd name="connsiteY35" fmla="*/ 137039 h 1052701"/>
                <a:gd name="connsiteX36" fmla="*/ 10961 w 551504"/>
                <a:gd name="connsiteY36" fmla="*/ 129895 h 1052701"/>
                <a:gd name="connsiteX37" fmla="*/ 8579 w 551504"/>
                <a:gd name="connsiteY37" fmla="*/ 32264 h 1052701"/>
                <a:gd name="connsiteX38" fmla="*/ 3817 w 551504"/>
                <a:gd name="connsiteY38" fmla="*/ 15595 h 1052701"/>
                <a:gd name="connsiteX39" fmla="*/ 1436 w 551504"/>
                <a:gd name="connsiteY39" fmla="*/ 1308 h 1052701"/>
                <a:gd name="connsiteX40" fmla="*/ 20486 w 551504"/>
                <a:gd name="connsiteY40" fmla="*/ 3689 h 1052701"/>
                <a:gd name="connsiteX41" fmla="*/ 27629 w 551504"/>
                <a:gd name="connsiteY41" fmla="*/ 6070 h 1052701"/>
                <a:gd name="connsiteX42" fmla="*/ 41917 w 551504"/>
                <a:gd name="connsiteY42" fmla="*/ 15595 h 1052701"/>
                <a:gd name="connsiteX43" fmla="*/ 44298 w 551504"/>
                <a:gd name="connsiteY43" fmla="*/ 22739 h 1052701"/>
                <a:gd name="connsiteX44" fmla="*/ 46679 w 551504"/>
                <a:gd name="connsiteY44" fmla="*/ 37026 h 1052701"/>
                <a:gd name="connsiteX45" fmla="*/ 77636 w 551504"/>
                <a:gd name="connsiteY45" fmla="*/ 44170 h 1052701"/>
                <a:gd name="connsiteX46" fmla="*/ 91923 w 551504"/>
                <a:gd name="connsiteY46" fmla="*/ 51314 h 1052701"/>
                <a:gd name="connsiteX47" fmla="*/ 99067 w 551504"/>
                <a:gd name="connsiteY47" fmla="*/ 53695 h 1052701"/>
                <a:gd name="connsiteX48" fmla="*/ 110973 w 551504"/>
                <a:gd name="connsiteY48" fmla="*/ 67983 h 1052701"/>
                <a:gd name="connsiteX49" fmla="*/ 118117 w 551504"/>
                <a:gd name="connsiteY49" fmla="*/ 82270 h 1052701"/>
                <a:gd name="connsiteX50" fmla="*/ 125261 w 551504"/>
                <a:gd name="connsiteY50" fmla="*/ 87033 h 1052701"/>
                <a:gd name="connsiteX51" fmla="*/ 156217 w 551504"/>
                <a:gd name="connsiteY51" fmla="*/ 84651 h 1052701"/>
                <a:gd name="connsiteX52" fmla="*/ 163361 w 551504"/>
                <a:gd name="connsiteY52" fmla="*/ 82270 h 1052701"/>
                <a:gd name="connsiteX53" fmla="*/ 175267 w 551504"/>
                <a:gd name="connsiteY53" fmla="*/ 79889 h 1052701"/>
                <a:gd name="connsiteX54" fmla="*/ 268136 w 551504"/>
                <a:gd name="connsiteY54" fmla="*/ 91795 h 1052701"/>
                <a:gd name="connsiteX55" fmla="*/ 270517 w 551504"/>
                <a:gd name="connsiteY55" fmla="*/ 98939 h 1052701"/>
                <a:gd name="connsiteX56" fmla="*/ 277661 w 551504"/>
                <a:gd name="connsiteY56" fmla="*/ 175139 h 1052701"/>
                <a:gd name="connsiteX57" fmla="*/ 280042 w 551504"/>
                <a:gd name="connsiteY57" fmla="*/ 182283 h 1052701"/>
                <a:gd name="connsiteX58" fmla="*/ 282423 w 551504"/>
                <a:gd name="connsiteY58" fmla="*/ 189426 h 1052701"/>
                <a:gd name="connsiteX59" fmla="*/ 284804 w 551504"/>
                <a:gd name="connsiteY59" fmla="*/ 198951 h 1052701"/>
                <a:gd name="connsiteX60" fmla="*/ 289567 w 551504"/>
                <a:gd name="connsiteY60" fmla="*/ 213239 h 1052701"/>
                <a:gd name="connsiteX61" fmla="*/ 287186 w 551504"/>
                <a:gd name="connsiteY61" fmla="*/ 225145 h 1052701"/>
                <a:gd name="connsiteX62" fmla="*/ 282423 w 551504"/>
                <a:gd name="connsiteY62" fmla="*/ 232289 h 1052701"/>
                <a:gd name="connsiteX63" fmla="*/ 289567 w 551504"/>
                <a:gd name="connsiteY63" fmla="*/ 237051 h 1052701"/>
                <a:gd name="connsiteX64" fmla="*/ 294329 w 551504"/>
                <a:gd name="connsiteY64" fmla="*/ 244195 h 1052701"/>
                <a:gd name="connsiteX65" fmla="*/ 301473 w 551504"/>
                <a:gd name="connsiteY65" fmla="*/ 248958 h 1052701"/>
                <a:gd name="connsiteX66" fmla="*/ 313379 w 551504"/>
                <a:gd name="connsiteY66" fmla="*/ 268008 h 1052701"/>
                <a:gd name="connsiteX67" fmla="*/ 315761 w 551504"/>
                <a:gd name="connsiteY67" fmla="*/ 275151 h 1052701"/>
                <a:gd name="connsiteX68" fmla="*/ 320523 w 551504"/>
                <a:gd name="connsiteY68" fmla="*/ 282295 h 1052701"/>
                <a:gd name="connsiteX69" fmla="*/ 322904 w 551504"/>
                <a:gd name="connsiteY69" fmla="*/ 291820 h 1052701"/>
                <a:gd name="connsiteX70" fmla="*/ 327667 w 551504"/>
                <a:gd name="connsiteY70" fmla="*/ 306108 h 1052701"/>
                <a:gd name="connsiteX71" fmla="*/ 330048 w 551504"/>
                <a:gd name="connsiteY71" fmla="*/ 313251 h 1052701"/>
                <a:gd name="connsiteX72" fmla="*/ 339573 w 551504"/>
                <a:gd name="connsiteY72" fmla="*/ 327539 h 1052701"/>
                <a:gd name="connsiteX73" fmla="*/ 344336 w 551504"/>
                <a:gd name="connsiteY73" fmla="*/ 341826 h 1052701"/>
                <a:gd name="connsiteX74" fmla="*/ 346717 w 551504"/>
                <a:gd name="connsiteY74" fmla="*/ 348970 h 1052701"/>
                <a:gd name="connsiteX75" fmla="*/ 346717 w 551504"/>
                <a:gd name="connsiteY75" fmla="*/ 384689 h 1052701"/>
                <a:gd name="connsiteX76" fmla="*/ 353861 w 551504"/>
                <a:gd name="connsiteY76" fmla="*/ 389451 h 1052701"/>
                <a:gd name="connsiteX77" fmla="*/ 361004 w 551504"/>
                <a:gd name="connsiteY77" fmla="*/ 396595 h 1052701"/>
                <a:gd name="connsiteX78" fmla="*/ 370529 w 551504"/>
                <a:gd name="connsiteY78" fmla="*/ 410883 h 1052701"/>
                <a:gd name="connsiteX79" fmla="*/ 372911 w 551504"/>
                <a:gd name="connsiteY79" fmla="*/ 418026 h 1052701"/>
                <a:gd name="connsiteX80" fmla="*/ 387198 w 551504"/>
                <a:gd name="connsiteY80" fmla="*/ 422789 h 1052701"/>
                <a:gd name="connsiteX81" fmla="*/ 430061 w 551504"/>
                <a:gd name="connsiteY81" fmla="*/ 427551 h 1052701"/>
                <a:gd name="connsiteX82" fmla="*/ 439586 w 551504"/>
                <a:gd name="connsiteY82" fmla="*/ 429933 h 1052701"/>
                <a:gd name="connsiteX83" fmla="*/ 446729 w 551504"/>
                <a:gd name="connsiteY83" fmla="*/ 432314 h 1052701"/>
                <a:gd name="connsiteX84" fmla="*/ 522929 w 551504"/>
                <a:gd name="connsiteY84" fmla="*/ 437076 h 1052701"/>
                <a:gd name="connsiteX85" fmla="*/ 537217 w 551504"/>
                <a:gd name="connsiteY85" fmla="*/ 453745 h 1052701"/>
                <a:gd name="connsiteX86" fmla="*/ 544361 w 551504"/>
                <a:gd name="connsiteY86" fmla="*/ 456126 h 1052701"/>
                <a:gd name="connsiteX87" fmla="*/ 551504 w 551504"/>
                <a:gd name="connsiteY87" fmla="*/ 477558 h 1052701"/>
                <a:gd name="connsiteX88" fmla="*/ 549123 w 551504"/>
                <a:gd name="connsiteY88" fmla="*/ 496608 h 1052701"/>
                <a:gd name="connsiteX89" fmla="*/ 527692 w 551504"/>
                <a:gd name="connsiteY89" fmla="*/ 515658 h 1052701"/>
                <a:gd name="connsiteX90" fmla="*/ 520548 w 551504"/>
                <a:gd name="connsiteY90" fmla="*/ 518039 h 1052701"/>
                <a:gd name="connsiteX91" fmla="*/ 513404 w 551504"/>
                <a:gd name="connsiteY91" fmla="*/ 534708 h 1052701"/>
                <a:gd name="connsiteX92" fmla="*/ 506261 w 551504"/>
                <a:gd name="connsiteY92" fmla="*/ 565664 h 1052701"/>
                <a:gd name="connsiteX93" fmla="*/ 499117 w 551504"/>
                <a:gd name="connsiteY93" fmla="*/ 594239 h 1052701"/>
                <a:gd name="connsiteX94" fmla="*/ 496736 w 551504"/>
                <a:gd name="connsiteY94" fmla="*/ 601383 h 1052701"/>
                <a:gd name="connsiteX95" fmla="*/ 491973 w 551504"/>
                <a:gd name="connsiteY95" fmla="*/ 608526 h 1052701"/>
                <a:gd name="connsiteX96" fmla="*/ 475304 w 551504"/>
                <a:gd name="connsiteY96" fmla="*/ 625195 h 1052701"/>
                <a:gd name="connsiteX97" fmla="*/ 468161 w 551504"/>
                <a:gd name="connsiteY97" fmla="*/ 629958 h 1052701"/>
                <a:gd name="connsiteX98" fmla="*/ 439586 w 551504"/>
                <a:gd name="connsiteY98" fmla="*/ 649008 h 1052701"/>
                <a:gd name="connsiteX99" fmla="*/ 434823 w 551504"/>
                <a:gd name="connsiteY99" fmla="*/ 656151 h 1052701"/>
                <a:gd name="connsiteX100" fmla="*/ 446729 w 551504"/>
                <a:gd name="connsiteY100" fmla="*/ 682345 h 1052701"/>
                <a:gd name="connsiteX101" fmla="*/ 451492 w 551504"/>
                <a:gd name="connsiteY101" fmla="*/ 689489 h 1052701"/>
                <a:gd name="connsiteX102" fmla="*/ 449111 w 551504"/>
                <a:gd name="connsiteY102" fmla="*/ 713301 h 1052701"/>
                <a:gd name="connsiteX103" fmla="*/ 439586 w 551504"/>
                <a:gd name="connsiteY103" fmla="*/ 720445 h 1052701"/>
                <a:gd name="connsiteX104" fmla="*/ 430061 w 551504"/>
                <a:gd name="connsiteY104" fmla="*/ 725208 h 1052701"/>
                <a:gd name="connsiteX105" fmla="*/ 422917 w 551504"/>
                <a:gd name="connsiteY105" fmla="*/ 729970 h 1052701"/>
                <a:gd name="connsiteX106" fmla="*/ 418154 w 551504"/>
                <a:gd name="connsiteY106" fmla="*/ 737114 h 1052701"/>
                <a:gd name="connsiteX107" fmla="*/ 411011 w 551504"/>
                <a:gd name="connsiteY107" fmla="*/ 751401 h 1052701"/>
                <a:gd name="connsiteX108" fmla="*/ 408629 w 551504"/>
                <a:gd name="connsiteY108" fmla="*/ 763308 h 1052701"/>
                <a:gd name="connsiteX109" fmla="*/ 406248 w 551504"/>
                <a:gd name="connsiteY109" fmla="*/ 770451 h 1052701"/>
                <a:gd name="connsiteX110" fmla="*/ 399104 w 551504"/>
                <a:gd name="connsiteY110" fmla="*/ 772833 h 1052701"/>
                <a:gd name="connsiteX111" fmla="*/ 391961 w 551504"/>
                <a:gd name="connsiteY111" fmla="*/ 777595 h 1052701"/>
                <a:gd name="connsiteX112" fmla="*/ 389579 w 551504"/>
                <a:gd name="connsiteY112" fmla="*/ 784739 h 1052701"/>
                <a:gd name="connsiteX113" fmla="*/ 384817 w 551504"/>
                <a:gd name="connsiteY113" fmla="*/ 839508 h 1052701"/>
                <a:gd name="connsiteX114" fmla="*/ 372911 w 551504"/>
                <a:gd name="connsiteY114" fmla="*/ 860939 h 1052701"/>
                <a:gd name="connsiteX115" fmla="*/ 365767 w 551504"/>
                <a:gd name="connsiteY115" fmla="*/ 875226 h 1052701"/>
                <a:gd name="connsiteX116" fmla="*/ 358623 w 551504"/>
                <a:gd name="connsiteY116" fmla="*/ 891895 h 1052701"/>
                <a:gd name="connsiteX117" fmla="*/ 365767 w 551504"/>
                <a:gd name="connsiteY117" fmla="*/ 913326 h 1052701"/>
                <a:gd name="connsiteX118" fmla="*/ 372911 w 551504"/>
                <a:gd name="connsiteY118" fmla="*/ 915708 h 1052701"/>
                <a:gd name="connsiteX119" fmla="*/ 375292 w 551504"/>
                <a:gd name="connsiteY119" fmla="*/ 932376 h 1052701"/>
                <a:gd name="connsiteX120" fmla="*/ 353861 w 551504"/>
                <a:gd name="connsiteY120" fmla="*/ 941901 h 1052701"/>
                <a:gd name="connsiteX121" fmla="*/ 325286 w 551504"/>
                <a:gd name="connsiteY121" fmla="*/ 951426 h 1052701"/>
                <a:gd name="connsiteX122" fmla="*/ 318142 w 551504"/>
                <a:gd name="connsiteY122" fmla="*/ 953808 h 1052701"/>
                <a:gd name="connsiteX123" fmla="*/ 310998 w 551504"/>
                <a:gd name="connsiteY123" fmla="*/ 956189 h 1052701"/>
                <a:gd name="connsiteX124" fmla="*/ 296711 w 551504"/>
                <a:gd name="connsiteY124" fmla="*/ 963333 h 1052701"/>
                <a:gd name="connsiteX125" fmla="*/ 291948 w 551504"/>
                <a:gd name="connsiteY125" fmla="*/ 970476 h 1052701"/>
                <a:gd name="connsiteX126" fmla="*/ 284804 w 551504"/>
                <a:gd name="connsiteY126" fmla="*/ 972858 h 1052701"/>
                <a:gd name="connsiteX127" fmla="*/ 282423 w 551504"/>
                <a:gd name="connsiteY127" fmla="*/ 982383 h 1052701"/>
                <a:gd name="connsiteX128" fmla="*/ 280042 w 551504"/>
                <a:gd name="connsiteY128" fmla="*/ 1022864 h 1052701"/>
                <a:gd name="connsiteX129" fmla="*/ 272898 w 551504"/>
                <a:gd name="connsiteY129" fmla="*/ 1025245 h 1052701"/>
                <a:gd name="connsiteX130" fmla="*/ 172886 w 551504"/>
                <a:gd name="connsiteY130" fmla="*/ 1027626 h 1052701"/>
                <a:gd name="connsiteX131" fmla="*/ 170504 w 551504"/>
                <a:gd name="connsiteY131" fmla="*/ 1034770 h 1052701"/>
                <a:gd name="connsiteX132" fmla="*/ 168123 w 551504"/>
                <a:gd name="connsiteY132" fmla="*/ 1044295 h 1052701"/>
                <a:gd name="connsiteX133" fmla="*/ 127642 w 551504"/>
                <a:gd name="connsiteY133" fmla="*/ 1051439 h 1052701"/>
                <a:gd name="connsiteX0" fmla="*/ 127642 w 552407"/>
                <a:gd name="connsiteY0" fmla="*/ 1051439 h 1052701"/>
                <a:gd name="connsiteX1" fmla="*/ 25248 w 552407"/>
                <a:gd name="connsiteY1" fmla="*/ 1049058 h 1052701"/>
                <a:gd name="connsiteX2" fmla="*/ 30011 w 552407"/>
                <a:gd name="connsiteY2" fmla="*/ 1034770 h 1052701"/>
                <a:gd name="connsiteX3" fmla="*/ 34773 w 552407"/>
                <a:gd name="connsiteY3" fmla="*/ 1020483 h 1052701"/>
                <a:gd name="connsiteX4" fmla="*/ 37154 w 552407"/>
                <a:gd name="connsiteY4" fmla="*/ 1013339 h 1052701"/>
                <a:gd name="connsiteX5" fmla="*/ 39536 w 552407"/>
                <a:gd name="connsiteY5" fmla="*/ 1003814 h 1052701"/>
                <a:gd name="connsiteX6" fmla="*/ 41917 w 552407"/>
                <a:gd name="connsiteY6" fmla="*/ 984764 h 1052701"/>
                <a:gd name="connsiteX7" fmla="*/ 46679 w 552407"/>
                <a:gd name="connsiteY7" fmla="*/ 970476 h 1052701"/>
                <a:gd name="connsiteX8" fmla="*/ 49061 w 552407"/>
                <a:gd name="connsiteY8" fmla="*/ 963333 h 1052701"/>
                <a:gd name="connsiteX9" fmla="*/ 53823 w 552407"/>
                <a:gd name="connsiteY9" fmla="*/ 956189 h 1052701"/>
                <a:gd name="connsiteX10" fmla="*/ 58586 w 552407"/>
                <a:gd name="connsiteY10" fmla="*/ 844270 h 1052701"/>
                <a:gd name="connsiteX11" fmla="*/ 60967 w 552407"/>
                <a:gd name="connsiteY11" fmla="*/ 820458 h 1052701"/>
                <a:gd name="connsiteX12" fmla="*/ 65729 w 552407"/>
                <a:gd name="connsiteY12" fmla="*/ 806170 h 1052701"/>
                <a:gd name="connsiteX13" fmla="*/ 72873 w 552407"/>
                <a:gd name="connsiteY13" fmla="*/ 782358 h 1052701"/>
                <a:gd name="connsiteX14" fmla="*/ 75254 w 552407"/>
                <a:gd name="connsiteY14" fmla="*/ 775214 h 1052701"/>
                <a:gd name="connsiteX15" fmla="*/ 80017 w 552407"/>
                <a:gd name="connsiteY15" fmla="*/ 765689 h 1052701"/>
                <a:gd name="connsiteX16" fmla="*/ 87161 w 552407"/>
                <a:gd name="connsiteY16" fmla="*/ 741876 h 1052701"/>
                <a:gd name="connsiteX17" fmla="*/ 89542 w 552407"/>
                <a:gd name="connsiteY17" fmla="*/ 734733 h 1052701"/>
                <a:gd name="connsiteX18" fmla="*/ 87161 w 552407"/>
                <a:gd name="connsiteY18" fmla="*/ 656151 h 1052701"/>
                <a:gd name="connsiteX19" fmla="*/ 84779 w 552407"/>
                <a:gd name="connsiteY19" fmla="*/ 649008 h 1052701"/>
                <a:gd name="connsiteX20" fmla="*/ 80017 w 552407"/>
                <a:gd name="connsiteY20" fmla="*/ 629958 h 1052701"/>
                <a:gd name="connsiteX21" fmla="*/ 77636 w 552407"/>
                <a:gd name="connsiteY21" fmla="*/ 620433 h 1052701"/>
                <a:gd name="connsiteX22" fmla="*/ 72873 w 552407"/>
                <a:gd name="connsiteY22" fmla="*/ 613289 h 1052701"/>
                <a:gd name="connsiteX23" fmla="*/ 68111 w 552407"/>
                <a:gd name="connsiteY23" fmla="*/ 575189 h 1052701"/>
                <a:gd name="connsiteX24" fmla="*/ 63348 w 552407"/>
                <a:gd name="connsiteY24" fmla="*/ 558520 h 1052701"/>
                <a:gd name="connsiteX25" fmla="*/ 60967 w 552407"/>
                <a:gd name="connsiteY25" fmla="*/ 444220 h 1052701"/>
                <a:gd name="connsiteX26" fmla="*/ 53823 w 552407"/>
                <a:gd name="connsiteY26" fmla="*/ 439458 h 1052701"/>
                <a:gd name="connsiteX27" fmla="*/ 49061 w 552407"/>
                <a:gd name="connsiteY27" fmla="*/ 432314 h 1052701"/>
                <a:gd name="connsiteX28" fmla="*/ 46679 w 552407"/>
                <a:gd name="connsiteY28" fmla="*/ 377545 h 1052701"/>
                <a:gd name="connsiteX29" fmla="*/ 41917 w 552407"/>
                <a:gd name="connsiteY29" fmla="*/ 368020 h 1052701"/>
                <a:gd name="connsiteX30" fmla="*/ 37154 w 552407"/>
                <a:gd name="connsiteY30" fmla="*/ 356114 h 1052701"/>
                <a:gd name="connsiteX31" fmla="*/ 30011 w 552407"/>
                <a:gd name="connsiteY31" fmla="*/ 332301 h 1052701"/>
                <a:gd name="connsiteX32" fmla="*/ 22867 w 552407"/>
                <a:gd name="connsiteY32" fmla="*/ 327539 h 1052701"/>
                <a:gd name="connsiteX33" fmla="*/ 18104 w 552407"/>
                <a:gd name="connsiteY33" fmla="*/ 313251 h 1052701"/>
                <a:gd name="connsiteX34" fmla="*/ 15723 w 552407"/>
                <a:gd name="connsiteY34" fmla="*/ 306108 h 1052701"/>
                <a:gd name="connsiteX35" fmla="*/ 13342 w 552407"/>
                <a:gd name="connsiteY35" fmla="*/ 137039 h 1052701"/>
                <a:gd name="connsiteX36" fmla="*/ 10961 w 552407"/>
                <a:gd name="connsiteY36" fmla="*/ 129895 h 1052701"/>
                <a:gd name="connsiteX37" fmla="*/ 8579 w 552407"/>
                <a:gd name="connsiteY37" fmla="*/ 32264 h 1052701"/>
                <a:gd name="connsiteX38" fmla="*/ 3817 w 552407"/>
                <a:gd name="connsiteY38" fmla="*/ 15595 h 1052701"/>
                <a:gd name="connsiteX39" fmla="*/ 1436 w 552407"/>
                <a:gd name="connsiteY39" fmla="*/ 1308 h 1052701"/>
                <a:gd name="connsiteX40" fmla="*/ 20486 w 552407"/>
                <a:gd name="connsiteY40" fmla="*/ 3689 h 1052701"/>
                <a:gd name="connsiteX41" fmla="*/ 27629 w 552407"/>
                <a:gd name="connsiteY41" fmla="*/ 6070 h 1052701"/>
                <a:gd name="connsiteX42" fmla="*/ 41917 w 552407"/>
                <a:gd name="connsiteY42" fmla="*/ 15595 h 1052701"/>
                <a:gd name="connsiteX43" fmla="*/ 44298 w 552407"/>
                <a:gd name="connsiteY43" fmla="*/ 22739 h 1052701"/>
                <a:gd name="connsiteX44" fmla="*/ 46679 w 552407"/>
                <a:gd name="connsiteY44" fmla="*/ 37026 h 1052701"/>
                <a:gd name="connsiteX45" fmla="*/ 77636 w 552407"/>
                <a:gd name="connsiteY45" fmla="*/ 44170 h 1052701"/>
                <a:gd name="connsiteX46" fmla="*/ 91923 w 552407"/>
                <a:gd name="connsiteY46" fmla="*/ 51314 h 1052701"/>
                <a:gd name="connsiteX47" fmla="*/ 99067 w 552407"/>
                <a:gd name="connsiteY47" fmla="*/ 53695 h 1052701"/>
                <a:gd name="connsiteX48" fmla="*/ 110973 w 552407"/>
                <a:gd name="connsiteY48" fmla="*/ 67983 h 1052701"/>
                <a:gd name="connsiteX49" fmla="*/ 118117 w 552407"/>
                <a:gd name="connsiteY49" fmla="*/ 82270 h 1052701"/>
                <a:gd name="connsiteX50" fmla="*/ 125261 w 552407"/>
                <a:gd name="connsiteY50" fmla="*/ 87033 h 1052701"/>
                <a:gd name="connsiteX51" fmla="*/ 156217 w 552407"/>
                <a:gd name="connsiteY51" fmla="*/ 84651 h 1052701"/>
                <a:gd name="connsiteX52" fmla="*/ 163361 w 552407"/>
                <a:gd name="connsiteY52" fmla="*/ 82270 h 1052701"/>
                <a:gd name="connsiteX53" fmla="*/ 175267 w 552407"/>
                <a:gd name="connsiteY53" fmla="*/ 79889 h 1052701"/>
                <a:gd name="connsiteX54" fmla="*/ 268136 w 552407"/>
                <a:gd name="connsiteY54" fmla="*/ 91795 h 1052701"/>
                <a:gd name="connsiteX55" fmla="*/ 270517 w 552407"/>
                <a:gd name="connsiteY55" fmla="*/ 98939 h 1052701"/>
                <a:gd name="connsiteX56" fmla="*/ 277661 w 552407"/>
                <a:gd name="connsiteY56" fmla="*/ 175139 h 1052701"/>
                <a:gd name="connsiteX57" fmla="*/ 280042 w 552407"/>
                <a:gd name="connsiteY57" fmla="*/ 182283 h 1052701"/>
                <a:gd name="connsiteX58" fmla="*/ 282423 w 552407"/>
                <a:gd name="connsiteY58" fmla="*/ 189426 h 1052701"/>
                <a:gd name="connsiteX59" fmla="*/ 284804 w 552407"/>
                <a:gd name="connsiteY59" fmla="*/ 198951 h 1052701"/>
                <a:gd name="connsiteX60" fmla="*/ 289567 w 552407"/>
                <a:gd name="connsiteY60" fmla="*/ 213239 h 1052701"/>
                <a:gd name="connsiteX61" fmla="*/ 287186 w 552407"/>
                <a:gd name="connsiteY61" fmla="*/ 225145 h 1052701"/>
                <a:gd name="connsiteX62" fmla="*/ 282423 w 552407"/>
                <a:gd name="connsiteY62" fmla="*/ 232289 h 1052701"/>
                <a:gd name="connsiteX63" fmla="*/ 289567 w 552407"/>
                <a:gd name="connsiteY63" fmla="*/ 237051 h 1052701"/>
                <a:gd name="connsiteX64" fmla="*/ 294329 w 552407"/>
                <a:gd name="connsiteY64" fmla="*/ 244195 h 1052701"/>
                <a:gd name="connsiteX65" fmla="*/ 301473 w 552407"/>
                <a:gd name="connsiteY65" fmla="*/ 248958 h 1052701"/>
                <a:gd name="connsiteX66" fmla="*/ 313379 w 552407"/>
                <a:gd name="connsiteY66" fmla="*/ 268008 h 1052701"/>
                <a:gd name="connsiteX67" fmla="*/ 315761 w 552407"/>
                <a:gd name="connsiteY67" fmla="*/ 275151 h 1052701"/>
                <a:gd name="connsiteX68" fmla="*/ 320523 w 552407"/>
                <a:gd name="connsiteY68" fmla="*/ 282295 h 1052701"/>
                <a:gd name="connsiteX69" fmla="*/ 322904 w 552407"/>
                <a:gd name="connsiteY69" fmla="*/ 291820 h 1052701"/>
                <a:gd name="connsiteX70" fmla="*/ 327667 w 552407"/>
                <a:gd name="connsiteY70" fmla="*/ 306108 h 1052701"/>
                <a:gd name="connsiteX71" fmla="*/ 330048 w 552407"/>
                <a:gd name="connsiteY71" fmla="*/ 313251 h 1052701"/>
                <a:gd name="connsiteX72" fmla="*/ 339573 w 552407"/>
                <a:gd name="connsiteY72" fmla="*/ 327539 h 1052701"/>
                <a:gd name="connsiteX73" fmla="*/ 344336 w 552407"/>
                <a:gd name="connsiteY73" fmla="*/ 341826 h 1052701"/>
                <a:gd name="connsiteX74" fmla="*/ 346717 w 552407"/>
                <a:gd name="connsiteY74" fmla="*/ 348970 h 1052701"/>
                <a:gd name="connsiteX75" fmla="*/ 346717 w 552407"/>
                <a:gd name="connsiteY75" fmla="*/ 384689 h 1052701"/>
                <a:gd name="connsiteX76" fmla="*/ 353861 w 552407"/>
                <a:gd name="connsiteY76" fmla="*/ 389451 h 1052701"/>
                <a:gd name="connsiteX77" fmla="*/ 361004 w 552407"/>
                <a:gd name="connsiteY77" fmla="*/ 396595 h 1052701"/>
                <a:gd name="connsiteX78" fmla="*/ 370529 w 552407"/>
                <a:gd name="connsiteY78" fmla="*/ 410883 h 1052701"/>
                <a:gd name="connsiteX79" fmla="*/ 372911 w 552407"/>
                <a:gd name="connsiteY79" fmla="*/ 418026 h 1052701"/>
                <a:gd name="connsiteX80" fmla="*/ 387198 w 552407"/>
                <a:gd name="connsiteY80" fmla="*/ 422789 h 1052701"/>
                <a:gd name="connsiteX81" fmla="*/ 430061 w 552407"/>
                <a:gd name="connsiteY81" fmla="*/ 427551 h 1052701"/>
                <a:gd name="connsiteX82" fmla="*/ 439586 w 552407"/>
                <a:gd name="connsiteY82" fmla="*/ 429933 h 1052701"/>
                <a:gd name="connsiteX83" fmla="*/ 446729 w 552407"/>
                <a:gd name="connsiteY83" fmla="*/ 432314 h 1052701"/>
                <a:gd name="connsiteX84" fmla="*/ 522929 w 552407"/>
                <a:gd name="connsiteY84" fmla="*/ 437076 h 1052701"/>
                <a:gd name="connsiteX85" fmla="*/ 537217 w 552407"/>
                <a:gd name="connsiteY85" fmla="*/ 453745 h 1052701"/>
                <a:gd name="connsiteX86" fmla="*/ 551504 w 552407"/>
                <a:gd name="connsiteY86" fmla="*/ 477558 h 1052701"/>
                <a:gd name="connsiteX87" fmla="*/ 549123 w 552407"/>
                <a:gd name="connsiteY87" fmla="*/ 496608 h 1052701"/>
                <a:gd name="connsiteX88" fmla="*/ 527692 w 552407"/>
                <a:gd name="connsiteY88" fmla="*/ 515658 h 1052701"/>
                <a:gd name="connsiteX89" fmla="*/ 520548 w 552407"/>
                <a:gd name="connsiteY89" fmla="*/ 518039 h 1052701"/>
                <a:gd name="connsiteX90" fmla="*/ 513404 w 552407"/>
                <a:gd name="connsiteY90" fmla="*/ 534708 h 1052701"/>
                <a:gd name="connsiteX91" fmla="*/ 506261 w 552407"/>
                <a:gd name="connsiteY91" fmla="*/ 565664 h 1052701"/>
                <a:gd name="connsiteX92" fmla="*/ 499117 w 552407"/>
                <a:gd name="connsiteY92" fmla="*/ 594239 h 1052701"/>
                <a:gd name="connsiteX93" fmla="*/ 496736 w 552407"/>
                <a:gd name="connsiteY93" fmla="*/ 601383 h 1052701"/>
                <a:gd name="connsiteX94" fmla="*/ 491973 w 552407"/>
                <a:gd name="connsiteY94" fmla="*/ 608526 h 1052701"/>
                <a:gd name="connsiteX95" fmla="*/ 475304 w 552407"/>
                <a:gd name="connsiteY95" fmla="*/ 625195 h 1052701"/>
                <a:gd name="connsiteX96" fmla="*/ 468161 w 552407"/>
                <a:gd name="connsiteY96" fmla="*/ 629958 h 1052701"/>
                <a:gd name="connsiteX97" fmla="*/ 439586 w 552407"/>
                <a:gd name="connsiteY97" fmla="*/ 649008 h 1052701"/>
                <a:gd name="connsiteX98" fmla="*/ 434823 w 552407"/>
                <a:gd name="connsiteY98" fmla="*/ 656151 h 1052701"/>
                <a:gd name="connsiteX99" fmla="*/ 446729 w 552407"/>
                <a:gd name="connsiteY99" fmla="*/ 682345 h 1052701"/>
                <a:gd name="connsiteX100" fmla="*/ 451492 w 552407"/>
                <a:gd name="connsiteY100" fmla="*/ 689489 h 1052701"/>
                <a:gd name="connsiteX101" fmla="*/ 449111 w 552407"/>
                <a:gd name="connsiteY101" fmla="*/ 713301 h 1052701"/>
                <a:gd name="connsiteX102" fmla="*/ 439586 w 552407"/>
                <a:gd name="connsiteY102" fmla="*/ 720445 h 1052701"/>
                <a:gd name="connsiteX103" fmla="*/ 430061 w 552407"/>
                <a:gd name="connsiteY103" fmla="*/ 725208 h 1052701"/>
                <a:gd name="connsiteX104" fmla="*/ 422917 w 552407"/>
                <a:gd name="connsiteY104" fmla="*/ 729970 h 1052701"/>
                <a:gd name="connsiteX105" fmla="*/ 418154 w 552407"/>
                <a:gd name="connsiteY105" fmla="*/ 737114 h 1052701"/>
                <a:gd name="connsiteX106" fmla="*/ 411011 w 552407"/>
                <a:gd name="connsiteY106" fmla="*/ 751401 h 1052701"/>
                <a:gd name="connsiteX107" fmla="*/ 408629 w 552407"/>
                <a:gd name="connsiteY107" fmla="*/ 763308 h 1052701"/>
                <a:gd name="connsiteX108" fmla="*/ 406248 w 552407"/>
                <a:gd name="connsiteY108" fmla="*/ 770451 h 1052701"/>
                <a:gd name="connsiteX109" fmla="*/ 399104 w 552407"/>
                <a:gd name="connsiteY109" fmla="*/ 772833 h 1052701"/>
                <a:gd name="connsiteX110" fmla="*/ 391961 w 552407"/>
                <a:gd name="connsiteY110" fmla="*/ 777595 h 1052701"/>
                <a:gd name="connsiteX111" fmla="*/ 389579 w 552407"/>
                <a:gd name="connsiteY111" fmla="*/ 784739 h 1052701"/>
                <a:gd name="connsiteX112" fmla="*/ 384817 w 552407"/>
                <a:gd name="connsiteY112" fmla="*/ 839508 h 1052701"/>
                <a:gd name="connsiteX113" fmla="*/ 372911 w 552407"/>
                <a:gd name="connsiteY113" fmla="*/ 860939 h 1052701"/>
                <a:gd name="connsiteX114" fmla="*/ 365767 w 552407"/>
                <a:gd name="connsiteY114" fmla="*/ 875226 h 1052701"/>
                <a:gd name="connsiteX115" fmla="*/ 358623 w 552407"/>
                <a:gd name="connsiteY115" fmla="*/ 891895 h 1052701"/>
                <a:gd name="connsiteX116" fmla="*/ 365767 w 552407"/>
                <a:gd name="connsiteY116" fmla="*/ 913326 h 1052701"/>
                <a:gd name="connsiteX117" fmla="*/ 372911 w 552407"/>
                <a:gd name="connsiteY117" fmla="*/ 915708 h 1052701"/>
                <a:gd name="connsiteX118" fmla="*/ 375292 w 552407"/>
                <a:gd name="connsiteY118" fmla="*/ 932376 h 1052701"/>
                <a:gd name="connsiteX119" fmla="*/ 353861 w 552407"/>
                <a:gd name="connsiteY119" fmla="*/ 941901 h 1052701"/>
                <a:gd name="connsiteX120" fmla="*/ 325286 w 552407"/>
                <a:gd name="connsiteY120" fmla="*/ 951426 h 1052701"/>
                <a:gd name="connsiteX121" fmla="*/ 318142 w 552407"/>
                <a:gd name="connsiteY121" fmla="*/ 953808 h 1052701"/>
                <a:gd name="connsiteX122" fmla="*/ 310998 w 552407"/>
                <a:gd name="connsiteY122" fmla="*/ 956189 h 1052701"/>
                <a:gd name="connsiteX123" fmla="*/ 296711 w 552407"/>
                <a:gd name="connsiteY123" fmla="*/ 963333 h 1052701"/>
                <a:gd name="connsiteX124" fmla="*/ 291948 w 552407"/>
                <a:gd name="connsiteY124" fmla="*/ 970476 h 1052701"/>
                <a:gd name="connsiteX125" fmla="*/ 284804 w 552407"/>
                <a:gd name="connsiteY125" fmla="*/ 972858 h 1052701"/>
                <a:gd name="connsiteX126" fmla="*/ 282423 w 552407"/>
                <a:gd name="connsiteY126" fmla="*/ 982383 h 1052701"/>
                <a:gd name="connsiteX127" fmla="*/ 280042 w 552407"/>
                <a:gd name="connsiteY127" fmla="*/ 1022864 h 1052701"/>
                <a:gd name="connsiteX128" fmla="*/ 272898 w 552407"/>
                <a:gd name="connsiteY128" fmla="*/ 1025245 h 1052701"/>
                <a:gd name="connsiteX129" fmla="*/ 172886 w 552407"/>
                <a:gd name="connsiteY129" fmla="*/ 1027626 h 1052701"/>
                <a:gd name="connsiteX130" fmla="*/ 170504 w 552407"/>
                <a:gd name="connsiteY130" fmla="*/ 1034770 h 1052701"/>
                <a:gd name="connsiteX131" fmla="*/ 168123 w 552407"/>
                <a:gd name="connsiteY131" fmla="*/ 1044295 h 1052701"/>
                <a:gd name="connsiteX132" fmla="*/ 127642 w 552407"/>
                <a:gd name="connsiteY132" fmla="*/ 1051439 h 1052701"/>
                <a:gd name="connsiteX0" fmla="*/ 127642 w 557723"/>
                <a:gd name="connsiteY0" fmla="*/ 1051439 h 1052701"/>
                <a:gd name="connsiteX1" fmla="*/ 25248 w 557723"/>
                <a:gd name="connsiteY1" fmla="*/ 1049058 h 1052701"/>
                <a:gd name="connsiteX2" fmla="*/ 30011 w 557723"/>
                <a:gd name="connsiteY2" fmla="*/ 1034770 h 1052701"/>
                <a:gd name="connsiteX3" fmla="*/ 34773 w 557723"/>
                <a:gd name="connsiteY3" fmla="*/ 1020483 h 1052701"/>
                <a:gd name="connsiteX4" fmla="*/ 37154 w 557723"/>
                <a:gd name="connsiteY4" fmla="*/ 1013339 h 1052701"/>
                <a:gd name="connsiteX5" fmla="*/ 39536 w 557723"/>
                <a:gd name="connsiteY5" fmla="*/ 1003814 h 1052701"/>
                <a:gd name="connsiteX6" fmla="*/ 41917 w 557723"/>
                <a:gd name="connsiteY6" fmla="*/ 984764 h 1052701"/>
                <a:gd name="connsiteX7" fmla="*/ 46679 w 557723"/>
                <a:gd name="connsiteY7" fmla="*/ 970476 h 1052701"/>
                <a:gd name="connsiteX8" fmla="*/ 49061 w 557723"/>
                <a:gd name="connsiteY8" fmla="*/ 963333 h 1052701"/>
                <a:gd name="connsiteX9" fmla="*/ 53823 w 557723"/>
                <a:gd name="connsiteY9" fmla="*/ 956189 h 1052701"/>
                <a:gd name="connsiteX10" fmla="*/ 58586 w 557723"/>
                <a:gd name="connsiteY10" fmla="*/ 844270 h 1052701"/>
                <a:gd name="connsiteX11" fmla="*/ 60967 w 557723"/>
                <a:gd name="connsiteY11" fmla="*/ 820458 h 1052701"/>
                <a:gd name="connsiteX12" fmla="*/ 65729 w 557723"/>
                <a:gd name="connsiteY12" fmla="*/ 806170 h 1052701"/>
                <a:gd name="connsiteX13" fmla="*/ 72873 w 557723"/>
                <a:gd name="connsiteY13" fmla="*/ 782358 h 1052701"/>
                <a:gd name="connsiteX14" fmla="*/ 75254 w 557723"/>
                <a:gd name="connsiteY14" fmla="*/ 775214 h 1052701"/>
                <a:gd name="connsiteX15" fmla="*/ 80017 w 557723"/>
                <a:gd name="connsiteY15" fmla="*/ 765689 h 1052701"/>
                <a:gd name="connsiteX16" fmla="*/ 87161 w 557723"/>
                <a:gd name="connsiteY16" fmla="*/ 741876 h 1052701"/>
                <a:gd name="connsiteX17" fmla="*/ 89542 w 557723"/>
                <a:gd name="connsiteY17" fmla="*/ 734733 h 1052701"/>
                <a:gd name="connsiteX18" fmla="*/ 87161 w 557723"/>
                <a:gd name="connsiteY18" fmla="*/ 656151 h 1052701"/>
                <a:gd name="connsiteX19" fmla="*/ 84779 w 557723"/>
                <a:gd name="connsiteY19" fmla="*/ 649008 h 1052701"/>
                <a:gd name="connsiteX20" fmla="*/ 80017 w 557723"/>
                <a:gd name="connsiteY20" fmla="*/ 629958 h 1052701"/>
                <a:gd name="connsiteX21" fmla="*/ 77636 w 557723"/>
                <a:gd name="connsiteY21" fmla="*/ 620433 h 1052701"/>
                <a:gd name="connsiteX22" fmla="*/ 72873 w 557723"/>
                <a:gd name="connsiteY22" fmla="*/ 613289 h 1052701"/>
                <a:gd name="connsiteX23" fmla="*/ 68111 w 557723"/>
                <a:gd name="connsiteY23" fmla="*/ 575189 h 1052701"/>
                <a:gd name="connsiteX24" fmla="*/ 63348 w 557723"/>
                <a:gd name="connsiteY24" fmla="*/ 558520 h 1052701"/>
                <a:gd name="connsiteX25" fmla="*/ 60967 w 557723"/>
                <a:gd name="connsiteY25" fmla="*/ 444220 h 1052701"/>
                <a:gd name="connsiteX26" fmla="*/ 53823 w 557723"/>
                <a:gd name="connsiteY26" fmla="*/ 439458 h 1052701"/>
                <a:gd name="connsiteX27" fmla="*/ 49061 w 557723"/>
                <a:gd name="connsiteY27" fmla="*/ 432314 h 1052701"/>
                <a:gd name="connsiteX28" fmla="*/ 46679 w 557723"/>
                <a:gd name="connsiteY28" fmla="*/ 377545 h 1052701"/>
                <a:gd name="connsiteX29" fmla="*/ 41917 w 557723"/>
                <a:gd name="connsiteY29" fmla="*/ 368020 h 1052701"/>
                <a:gd name="connsiteX30" fmla="*/ 37154 w 557723"/>
                <a:gd name="connsiteY30" fmla="*/ 356114 h 1052701"/>
                <a:gd name="connsiteX31" fmla="*/ 30011 w 557723"/>
                <a:gd name="connsiteY31" fmla="*/ 332301 h 1052701"/>
                <a:gd name="connsiteX32" fmla="*/ 22867 w 557723"/>
                <a:gd name="connsiteY32" fmla="*/ 327539 h 1052701"/>
                <a:gd name="connsiteX33" fmla="*/ 18104 w 557723"/>
                <a:gd name="connsiteY33" fmla="*/ 313251 h 1052701"/>
                <a:gd name="connsiteX34" fmla="*/ 15723 w 557723"/>
                <a:gd name="connsiteY34" fmla="*/ 306108 h 1052701"/>
                <a:gd name="connsiteX35" fmla="*/ 13342 w 557723"/>
                <a:gd name="connsiteY35" fmla="*/ 137039 h 1052701"/>
                <a:gd name="connsiteX36" fmla="*/ 10961 w 557723"/>
                <a:gd name="connsiteY36" fmla="*/ 129895 h 1052701"/>
                <a:gd name="connsiteX37" fmla="*/ 8579 w 557723"/>
                <a:gd name="connsiteY37" fmla="*/ 32264 h 1052701"/>
                <a:gd name="connsiteX38" fmla="*/ 3817 w 557723"/>
                <a:gd name="connsiteY38" fmla="*/ 15595 h 1052701"/>
                <a:gd name="connsiteX39" fmla="*/ 1436 w 557723"/>
                <a:gd name="connsiteY39" fmla="*/ 1308 h 1052701"/>
                <a:gd name="connsiteX40" fmla="*/ 20486 w 557723"/>
                <a:gd name="connsiteY40" fmla="*/ 3689 h 1052701"/>
                <a:gd name="connsiteX41" fmla="*/ 27629 w 557723"/>
                <a:gd name="connsiteY41" fmla="*/ 6070 h 1052701"/>
                <a:gd name="connsiteX42" fmla="*/ 41917 w 557723"/>
                <a:gd name="connsiteY42" fmla="*/ 15595 h 1052701"/>
                <a:gd name="connsiteX43" fmla="*/ 44298 w 557723"/>
                <a:gd name="connsiteY43" fmla="*/ 22739 h 1052701"/>
                <a:gd name="connsiteX44" fmla="*/ 46679 w 557723"/>
                <a:gd name="connsiteY44" fmla="*/ 37026 h 1052701"/>
                <a:gd name="connsiteX45" fmla="*/ 77636 w 557723"/>
                <a:gd name="connsiteY45" fmla="*/ 44170 h 1052701"/>
                <a:gd name="connsiteX46" fmla="*/ 91923 w 557723"/>
                <a:gd name="connsiteY46" fmla="*/ 51314 h 1052701"/>
                <a:gd name="connsiteX47" fmla="*/ 99067 w 557723"/>
                <a:gd name="connsiteY47" fmla="*/ 53695 h 1052701"/>
                <a:gd name="connsiteX48" fmla="*/ 110973 w 557723"/>
                <a:gd name="connsiteY48" fmla="*/ 67983 h 1052701"/>
                <a:gd name="connsiteX49" fmla="*/ 118117 w 557723"/>
                <a:gd name="connsiteY49" fmla="*/ 82270 h 1052701"/>
                <a:gd name="connsiteX50" fmla="*/ 125261 w 557723"/>
                <a:gd name="connsiteY50" fmla="*/ 87033 h 1052701"/>
                <a:gd name="connsiteX51" fmla="*/ 156217 w 557723"/>
                <a:gd name="connsiteY51" fmla="*/ 84651 h 1052701"/>
                <a:gd name="connsiteX52" fmla="*/ 163361 w 557723"/>
                <a:gd name="connsiteY52" fmla="*/ 82270 h 1052701"/>
                <a:gd name="connsiteX53" fmla="*/ 175267 w 557723"/>
                <a:gd name="connsiteY53" fmla="*/ 79889 h 1052701"/>
                <a:gd name="connsiteX54" fmla="*/ 268136 w 557723"/>
                <a:gd name="connsiteY54" fmla="*/ 91795 h 1052701"/>
                <a:gd name="connsiteX55" fmla="*/ 270517 w 557723"/>
                <a:gd name="connsiteY55" fmla="*/ 98939 h 1052701"/>
                <a:gd name="connsiteX56" fmla="*/ 277661 w 557723"/>
                <a:gd name="connsiteY56" fmla="*/ 175139 h 1052701"/>
                <a:gd name="connsiteX57" fmla="*/ 280042 w 557723"/>
                <a:gd name="connsiteY57" fmla="*/ 182283 h 1052701"/>
                <a:gd name="connsiteX58" fmla="*/ 282423 w 557723"/>
                <a:gd name="connsiteY58" fmla="*/ 189426 h 1052701"/>
                <a:gd name="connsiteX59" fmla="*/ 284804 w 557723"/>
                <a:gd name="connsiteY59" fmla="*/ 198951 h 1052701"/>
                <a:gd name="connsiteX60" fmla="*/ 289567 w 557723"/>
                <a:gd name="connsiteY60" fmla="*/ 213239 h 1052701"/>
                <a:gd name="connsiteX61" fmla="*/ 287186 w 557723"/>
                <a:gd name="connsiteY61" fmla="*/ 225145 h 1052701"/>
                <a:gd name="connsiteX62" fmla="*/ 282423 w 557723"/>
                <a:gd name="connsiteY62" fmla="*/ 232289 h 1052701"/>
                <a:gd name="connsiteX63" fmla="*/ 289567 w 557723"/>
                <a:gd name="connsiteY63" fmla="*/ 237051 h 1052701"/>
                <a:gd name="connsiteX64" fmla="*/ 294329 w 557723"/>
                <a:gd name="connsiteY64" fmla="*/ 244195 h 1052701"/>
                <a:gd name="connsiteX65" fmla="*/ 301473 w 557723"/>
                <a:gd name="connsiteY65" fmla="*/ 248958 h 1052701"/>
                <a:gd name="connsiteX66" fmla="*/ 313379 w 557723"/>
                <a:gd name="connsiteY66" fmla="*/ 268008 h 1052701"/>
                <a:gd name="connsiteX67" fmla="*/ 315761 w 557723"/>
                <a:gd name="connsiteY67" fmla="*/ 275151 h 1052701"/>
                <a:gd name="connsiteX68" fmla="*/ 320523 w 557723"/>
                <a:gd name="connsiteY68" fmla="*/ 282295 h 1052701"/>
                <a:gd name="connsiteX69" fmla="*/ 322904 w 557723"/>
                <a:gd name="connsiteY69" fmla="*/ 291820 h 1052701"/>
                <a:gd name="connsiteX70" fmla="*/ 327667 w 557723"/>
                <a:gd name="connsiteY70" fmla="*/ 306108 h 1052701"/>
                <a:gd name="connsiteX71" fmla="*/ 330048 w 557723"/>
                <a:gd name="connsiteY71" fmla="*/ 313251 h 1052701"/>
                <a:gd name="connsiteX72" fmla="*/ 339573 w 557723"/>
                <a:gd name="connsiteY72" fmla="*/ 327539 h 1052701"/>
                <a:gd name="connsiteX73" fmla="*/ 344336 w 557723"/>
                <a:gd name="connsiteY73" fmla="*/ 341826 h 1052701"/>
                <a:gd name="connsiteX74" fmla="*/ 346717 w 557723"/>
                <a:gd name="connsiteY74" fmla="*/ 348970 h 1052701"/>
                <a:gd name="connsiteX75" fmla="*/ 346717 w 557723"/>
                <a:gd name="connsiteY75" fmla="*/ 384689 h 1052701"/>
                <a:gd name="connsiteX76" fmla="*/ 353861 w 557723"/>
                <a:gd name="connsiteY76" fmla="*/ 389451 h 1052701"/>
                <a:gd name="connsiteX77" fmla="*/ 361004 w 557723"/>
                <a:gd name="connsiteY77" fmla="*/ 396595 h 1052701"/>
                <a:gd name="connsiteX78" fmla="*/ 370529 w 557723"/>
                <a:gd name="connsiteY78" fmla="*/ 410883 h 1052701"/>
                <a:gd name="connsiteX79" fmla="*/ 372911 w 557723"/>
                <a:gd name="connsiteY79" fmla="*/ 418026 h 1052701"/>
                <a:gd name="connsiteX80" fmla="*/ 387198 w 557723"/>
                <a:gd name="connsiteY80" fmla="*/ 422789 h 1052701"/>
                <a:gd name="connsiteX81" fmla="*/ 430061 w 557723"/>
                <a:gd name="connsiteY81" fmla="*/ 427551 h 1052701"/>
                <a:gd name="connsiteX82" fmla="*/ 439586 w 557723"/>
                <a:gd name="connsiteY82" fmla="*/ 429933 h 1052701"/>
                <a:gd name="connsiteX83" fmla="*/ 446729 w 557723"/>
                <a:gd name="connsiteY83" fmla="*/ 432314 h 1052701"/>
                <a:gd name="connsiteX84" fmla="*/ 522929 w 557723"/>
                <a:gd name="connsiteY84" fmla="*/ 437076 h 1052701"/>
                <a:gd name="connsiteX85" fmla="*/ 556267 w 557723"/>
                <a:gd name="connsiteY85" fmla="*/ 453745 h 1052701"/>
                <a:gd name="connsiteX86" fmla="*/ 551504 w 557723"/>
                <a:gd name="connsiteY86" fmla="*/ 477558 h 1052701"/>
                <a:gd name="connsiteX87" fmla="*/ 549123 w 557723"/>
                <a:gd name="connsiteY87" fmla="*/ 496608 h 1052701"/>
                <a:gd name="connsiteX88" fmla="*/ 527692 w 557723"/>
                <a:gd name="connsiteY88" fmla="*/ 515658 h 1052701"/>
                <a:gd name="connsiteX89" fmla="*/ 520548 w 557723"/>
                <a:gd name="connsiteY89" fmla="*/ 518039 h 1052701"/>
                <a:gd name="connsiteX90" fmla="*/ 513404 w 557723"/>
                <a:gd name="connsiteY90" fmla="*/ 534708 h 1052701"/>
                <a:gd name="connsiteX91" fmla="*/ 506261 w 557723"/>
                <a:gd name="connsiteY91" fmla="*/ 565664 h 1052701"/>
                <a:gd name="connsiteX92" fmla="*/ 499117 w 557723"/>
                <a:gd name="connsiteY92" fmla="*/ 594239 h 1052701"/>
                <a:gd name="connsiteX93" fmla="*/ 496736 w 557723"/>
                <a:gd name="connsiteY93" fmla="*/ 601383 h 1052701"/>
                <a:gd name="connsiteX94" fmla="*/ 491973 w 557723"/>
                <a:gd name="connsiteY94" fmla="*/ 608526 h 1052701"/>
                <a:gd name="connsiteX95" fmla="*/ 475304 w 557723"/>
                <a:gd name="connsiteY95" fmla="*/ 625195 h 1052701"/>
                <a:gd name="connsiteX96" fmla="*/ 468161 w 557723"/>
                <a:gd name="connsiteY96" fmla="*/ 629958 h 1052701"/>
                <a:gd name="connsiteX97" fmla="*/ 439586 w 557723"/>
                <a:gd name="connsiteY97" fmla="*/ 649008 h 1052701"/>
                <a:gd name="connsiteX98" fmla="*/ 434823 w 557723"/>
                <a:gd name="connsiteY98" fmla="*/ 656151 h 1052701"/>
                <a:gd name="connsiteX99" fmla="*/ 446729 w 557723"/>
                <a:gd name="connsiteY99" fmla="*/ 682345 h 1052701"/>
                <a:gd name="connsiteX100" fmla="*/ 451492 w 557723"/>
                <a:gd name="connsiteY100" fmla="*/ 689489 h 1052701"/>
                <a:gd name="connsiteX101" fmla="*/ 449111 w 557723"/>
                <a:gd name="connsiteY101" fmla="*/ 713301 h 1052701"/>
                <a:gd name="connsiteX102" fmla="*/ 439586 w 557723"/>
                <a:gd name="connsiteY102" fmla="*/ 720445 h 1052701"/>
                <a:gd name="connsiteX103" fmla="*/ 430061 w 557723"/>
                <a:gd name="connsiteY103" fmla="*/ 725208 h 1052701"/>
                <a:gd name="connsiteX104" fmla="*/ 422917 w 557723"/>
                <a:gd name="connsiteY104" fmla="*/ 729970 h 1052701"/>
                <a:gd name="connsiteX105" fmla="*/ 418154 w 557723"/>
                <a:gd name="connsiteY105" fmla="*/ 737114 h 1052701"/>
                <a:gd name="connsiteX106" fmla="*/ 411011 w 557723"/>
                <a:gd name="connsiteY106" fmla="*/ 751401 h 1052701"/>
                <a:gd name="connsiteX107" fmla="*/ 408629 w 557723"/>
                <a:gd name="connsiteY107" fmla="*/ 763308 h 1052701"/>
                <a:gd name="connsiteX108" fmla="*/ 406248 w 557723"/>
                <a:gd name="connsiteY108" fmla="*/ 770451 h 1052701"/>
                <a:gd name="connsiteX109" fmla="*/ 399104 w 557723"/>
                <a:gd name="connsiteY109" fmla="*/ 772833 h 1052701"/>
                <a:gd name="connsiteX110" fmla="*/ 391961 w 557723"/>
                <a:gd name="connsiteY110" fmla="*/ 777595 h 1052701"/>
                <a:gd name="connsiteX111" fmla="*/ 389579 w 557723"/>
                <a:gd name="connsiteY111" fmla="*/ 784739 h 1052701"/>
                <a:gd name="connsiteX112" fmla="*/ 384817 w 557723"/>
                <a:gd name="connsiteY112" fmla="*/ 839508 h 1052701"/>
                <a:gd name="connsiteX113" fmla="*/ 372911 w 557723"/>
                <a:gd name="connsiteY113" fmla="*/ 860939 h 1052701"/>
                <a:gd name="connsiteX114" fmla="*/ 365767 w 557723"/>
                <a:gd name="connsiteY114" fmla="*/ 875226 h 1052701"/>
                <a:gd name="connsiteX115" fmla="*/ 358623 w 557723"/>
                <a:gd name="connsiteY115" fmla="*/ 891895 h 1052701"/>
                <a:gd name="connsiteX116" fmla="*/ 365767 w 557723"/>
                <a:gd name="connsiteY116" fmla="*/ 913326 h 1052701"/>
                <a:gd name="connsiteX117" fmla="*/ 372911 w 557723"/>
                <a:gd name="connsiteY117" fmla="*/ 915708 h 1052701"/>
                <a:gd name="connsiteX118" fmla="*/ 375292 w 557723"/>
                <a:gd name="connsiteY118" fmla="*/ 932376 h 1052701"/>
                <a:gd name="connsiteX119" fmla="*/ 353861 w 557723"/>
                <a:gd name="connsiteY119" fmla="*/ 941901 h 1052701"/>
                <a:gd name="connsiteX120" fmla="*/ 325286 w 557723"/>
                <a:gd name="connsiteY120" fmla="*/ 951426 h 1052701"/>
                <a:gd name="connsiteX121" fmla="*/ 318142 w 557723"/>
                <a:gd name="connsiteY121" fmla="*/ 953808 h 1052701"/>
                <a:gd name="connsiteX122" fmla="*/ 310998 w 557723"/>
                <a:gd name="connsiteY122" fmla="*/ 956189 h 1052701"/>
                <a:gd name="connsiteX123" fmla="*/ 296711 w 557723"/>
                <a:gd name="connsiteY123" fmla="*/ 963333 h 1052701"/>
                <a:gd name="connsiteX124" fmla="*/ 291948 w 557723"/>
                <a:gd name="connsiteY124" fmla="*/ 970476 h 1052701"/>
                <a:gd name="connsiteX125" fmla="*/ 284804 w 557723"/>
                <a:gd name="connsiteY125" fmla="*/ 972858 h 1052701"/>
                <a:gd name="connsiteX126" fmla="*/ 282423 w 557723"/>
                <a:gd name="connsiteY126" fmla="*/ 982383 h 1052701"/>
                <a:gd name="connsiteX127" fmla="*/ 280042 w 557723"/>
                <a:gd name="connsiteY127" fmla="*/ 1022864 h 1052701"/>
                <a:gd name="connsiteX128" fmla="*/ 272898 w 557723"/>
                <a:gd name="connsiteY128" fmla="*/ 1025245 h 1052701"/>
                <a:gd name="connsiteX129" fmla="*/ 172886 w 557723"/>
                <a:gd name="connsiteY129" fmla="*/ 1027626 h 1052701"/>
                <a:gd name="connsiteX130" fmla="*/ 170504 w 557723"/>
                <a:gd name="connsiteY130" fmla="*/ 1034770 h 1052701"/>
                <a:gd name="connsiteX131" fmla="*/ 168123 w 557723"/>
                <a:gd name="connsiteY131" fmla="*/ 1044295 h 1052701"/>
                <a:gd name="connsiteX132" fmla="*/ 127642 w 557723"/>
                <a:gd name="connsiteY132" fmla="*/ 1051439 h 1052701"/>
                <a:gd name="connsiteX0" fmla="*/ 127642 w 557723"/>
                <a:gd name="connsiteY0" fmla="*/ 1051439 h 1052701"/>
                <a:gd name="connsiteX1" fmla="*/ 25248 w 557723"/>
                <a:gd name="connsiteY1" fmla="*/ 1049058 h 1052701"/>
                <a:gd name="connsiteX2" fmla="*/ 30011 w 557723"/>
                <a:gd name="connsiteY2" fmla="*/ 1034770 h 1052701"/>
                <a:gd name="connsiteX3" fmla="*/ 34773 w 557723"/>
                <a:gd name="connsiteY3" fmla="*/ 1020483 h 1052701"/>
                <a:gd name="connsiteX4" fmla="*/ 37154 w 557723"/>
                <a:gd name="connsiteY4" fmla="*/ 1013339 h 1052701"/>
                <a:gd name="connsiteX5" fmla="*/ 39536 w 557723"/>
                <a:gd name="connsiteY5" fmla="*/ 1003814 h 1052701"/>
                <a:gd name="connsiteX6" fmla="*/ 41917 w 557723"/>
                <a:gd name="connsiteY6" fmla="*/ 984764 h 1052701"/>
                <a:gd name="connsiteX7" fmla="*/ 46679 w 557723"/>
                <a:gd name="connsiteY7" fmla="*/ 970476 h 1052701"/>
                <a:gd name="connsiteX8" fmla="*/ 49061 w 557723"/>
                <a:gd name="connsiteY8" fmla="*/ 963333 h 1052701"/>
                <a:gd name="connsiteX9" fmla="*/ 53823 w 557723"/>
                <a:gd name="connsiteY9" fmla="*/ 956189 h 1052701"/>
                <a:gd name="connsiteX10" fmla="*/ 58586 w 557723"/>
                <a:gd name="connsiteY10" fmla="*/ 844270 h 1052701"/>
                <a:gd name="connsiteX11" fmla="*/ 60967 w 557723"/>
                <a:gd name="connsiteY11" fmla="*/ 820458 h 1052701"/>
                <a:gd name="connsiteX12" fmla="*/ 65729 w 557723"/>
                <a:gd name="connsiteY12" fmla="*/ 806170 h 1052701"/>
                <a:gd name="connsiteX13" fmla="*/ 72873 w 557723"/>
                <a:gd name="connsiteY13" fmla="*/ 782358 h 1052701"/>
                <a:gd name="connsiteX14" fmla="*/ 75254 w 557723"/>
                <a:gd name="connsiteY14" fmla="*/ 775214 h 1052701"/>
                <a:gd name="connsiteX15" fmla="*/ 80017 w 557723"/>
                <a:gd name="connsiteY15" fmla="*/ 765689 h 1052701"/>
                <a:gd name="connsiteX16" fmla="*/ 87161 w 557723"/>
                <a:gd name="connsiteY16" fmla="*/ 741876 h 1052701"/>
                <a:gd name="connsiteX17" fmla="*/ 89542 w 557723"/>
                <a:gd name="connsiteY17" fmla="*/ 734733 h 1052701"/>
                <a:gd name="connsiteX18" fmla="*/ 87161 w 557723"/>
                <a:gd name="connsiteY18" fmla="*/ 656151 h 1052701"/>
                <a:gd name="connsiteX19" fmla="*/ 84779 w 557723"/>
                <a:gd name="connsiteY19" fmla="*/ 649008 h 1052701"/>
                <a:gd name="connsiteX20" fmla="*/ 80017 w 557723"/>
                <a:gd name="connsiteY20" fmla="*/ 629958 h 1052701"/>
                <a:gd name="connsiteX21" fmla="*/ 77636 w 557723"/>
                <a:gd name="connsiteY21" fmla="*/ 620433 h 1052701"/>
                <a:gd name="connsiteX22" fmla="*/ 72873 w 557723"/>
                <a:gd name="connsiteY22" fmla="*/ 613289 h 1052701"/>
                <a:gd name="connsiteX23" fmla="*/ 68111 w 557723"/>
                <a:gd name="connsiteY23" fmla="*/ 575189 h 1052701"/>
                <a:gd name="connsiteX24" fmla="*/ 63348 w 557723"/>
                <a:gd name="connsiteY24" fmla="*/ 558520 h 1052701"/>
                <a:gd name="connsiteX25" fmla="*/ 60967 w 557723"/>
                <a:gd name="connsiteY25" fmla="*/ 444220 h 1052701"/>
                <a:gd name="connsiteX26" fmla="*/ 53823 w 557723"/>
                <a:gd name="connsiteY26" fmla="*/ 439458 h 1052701"/>
                <a:gd name="connsiteX27" fmla="*/ 49061 w 557723"/>
                <a:gd name="connsiteY27" fmla="*/ 432314 h 1052701"/>
                <a:gd name="connsiteX28" fmla="*/ 46679 w 557723"/>
                <a:gd name="connsiteY28" fmla="*/ 377545 h 1052701"/>
                <a:gd name="connsiteX29" fmla="*/ 41917 w 557723"/>
                <a:gd name="connsiteY29" fmla="*/ 368020 h 1052701"/>
                <a:gd name="connsiteX30" fmla="*/ 37154 w 557723"/>
                <a:gd name="connsiteY30" fmla="*/ 356114 h 1052701"/>
                <a:gd name="connsiteX31" fmla="*/ 30011 w 557723"/>
                <a:gd name="connsiteY31" fmla="*/ 332301 h 1052701"/>
                <a:gd name="connsiteX32" fmla="*/ 22867 w 557723"/>
                <a:gd name="connsiteY32" fmla="*/ 327539 h 1052701"/>
                <a:gd name="connsiteX33" fmla="*/ 18104 w 557723"/>
                <a:gd name="connsiteY33" fmla="*/ 313251 h 1052701"/>
                <a:gd name="connsiteX34" fmla="*/ 15723 w 557723"/>
                <a:gd name="connsiteY34" fmla="*/ 306108 h 1052701"/>
                <a:gd name="connsiteX35" fmla="*/ 13342 w 557723"/>
                <a:gd name="connsiteY35" fmla="*/ 137039 h 1052701"/>
                <a:gd name="connsiteX36" fmla="*/ 10961 w 557723"/>
                <a:gd name="connsiteY36" fmla="*/ 129895 h 1052701"/>
                <a:gd name="connsiteX37" fmla="*/ 8579 w 557723"/>
                <a:gd name="connsiteY37" fmla="*/ 32264 h 1052701"/>
                <a:gd name="connsiteX38" fmla="*/ 3817 w 557723"/>
                <a:gd name="connsiteY38" fmla="*/ 15595 h 1052701"/>
                <a:gd name="connsiteX39" fmla="*/ 1436 w 557723"/>
                <a:gd name="connsiteY39" fmla="*/ 1308 h 1052701"/>
                <a:gd name="connsiteX40" fmla="*/ 20486 w 557723"/>
                <a:gd name="connsiteY40" fmla="*/ 3689 h 1052701"/>
                <a:gd name="connsiteX41" fmla="*/ 27629 w 557723"/>
                <a:gd name="connsiteY41" fmla="*/ 6070 h 1052701"/>
                <a:gd name="connsiteX42" fmla="*/ 41917 w 557723"/>
                <a:gd name="connsiteY42" fmla="*/ 15595 h 1052701"/>
                <a:gd name="connsiteX43" fmla="*/ 44298 w 557723"/>
                <a:gd name="connsiteY43" fmla="*/ 22739 h 1052701"/>
                <a:gd name="connsiteX44" fmla="*/ 46679 w 557723"/>
                <a:gd name="connsiteY44" fmla="*/ 37026 h 1052701"/>
                <a:gd name="connsiteX45" fmla="*/ 77636 w 557723"/>
                <a:gd name="connsiteY45" fmla="*/ 44170 h 1052701"/>
                <a:gd name="connsiteX46" fmla="*/ 91923 w 557723"/>
                <a:gd name="connsiteY46" fmla="*/ 51314 h 1052701"/>
                <a:gd name="connsiteX47" fmla="*/ 99067 w 557723"/>
                <a:gd name="connsiteY47" fmla="*/ 53695 h 1052701"/>
                <a:gd name="connsiteX48" fmla="*/ 110973 w 557723"/>
                <a:gd name="connsiteY48" fmla="*/ 67983 h 1052701"/>
                <a:gd name="connsiteX49" fmla="*/ 118117 w 557723"/>
                <a:gd name="connsiteY49" fmla="*/ 82270 h 1052701"/>
                <a:gd name="connsiteX50" fmla="*/ 125261 w 557723"/>
                <a:gd name="connsiteY50" fmla="*/ 87033 h 1052701"/>
                <a:gd name="connsiteX51" fmla="*/ 156217 w 557723"/>
                <a:gd name="connsiteY51" fmla="*/ 84651 h 1052701"/>
                <a:gd name="connsiteX52" fmla="*/ 163361 w 557723"/>
                <a:gd name="connsiteY52" fmla="*/ 82270 h 1052701"/>
                <a:gd name="connsiteX53" fmla="*/ 175267 w 557723"/>
                <a:gd name="connsiteY53" fmla="*/ 79889 h 1052701"/>
                <a:gd name="connsiteX54" fmla="*/ 268136 w 557723"/>
                <a:gd name="connsiteY54" fmla="*/ 91795 h 1052701"/>
                <a:gd name="connsiteX55" fmla="*/ 270517 w 557723"/>
                <a:gd name="connsiteY55" fmla="*/ 98939 h 1052701"/>
                <a:gd name="connsiteX56" fmla="*/ 277661 w 557723"/>
                <a:gd name="connsiteY56" fmla="*/ 175139 h 1052701"/>
                <a:gd name="connsiteX57" fmla="*/ 280042 w 557723"/>
                <a:gd name="connsiteY57" fmla="*/ 182283 h 1052701"/>
                <a:gd name="connsiteX58" fmla="*/ 282423 w 557723"/>
                <a:gd name="connsiteY58" fmla="*/ 189426 h 1052701"/>
                <a:gd name="connsiteX59" fmla="*/ 284804 w 557723"/>
                <a:gd name="connsiteY59" fmla="*/ 198951 h 1052701"/>
                <a:gd name="connsiteX60" fmla="*/ 289567 w 557723"/>
                <a:gd name="connsiteY60" fmla="*/ 213239 h 1052701"/>
                <a:gd name="connsiteX61" fmla="*/ 287186 w 557723"/>
                <a:gd name="connsiteY61" fmla="*/ 225145 h 1052701"/>
                <a:gd name="connsiteX62" fmla="*/ 282423 w 557723"/>
                <a:gd name="connsiteY62" fmla="*/ 232289 h 1052701"/>
                <a:gd name="connsiteX63" fmla="*/ 289567 w 557723"/>
                <a:gd name="connsiteY63" fmla="*/ 237051 h 1052701"/>
                <a:gd name="connsiteX64" fmla="*/ 294329 w 557723"/>
                <a:gd name="connsiteY64" fmla="*/ 244195 h 1052701"/>
                <a:gd name="connsiteX65" fmla="*/ 301473 w 557723"/>
                <a:gd name="connsiteY65" fmla="*/ 248958 h 1052701"/>
                <a:gd name="connsiteX66" fmla="*/ 313379 w 557723"/>
                <a:gd name="connsiteY66" fmla="*/ 268008 h 1052701"/>
                <a:gd name="connsiteX67" fmla="*/ 315761 w 557723"/>
                <a:gd name="connsiteY67" fmla="*/ 275151 h 1052701"/>
                <a:gd name="connsiteX68" fmla="*/ 320523 w 557723"/>
                <a:gd name="connsiteY68" fmla="*/ 282295 h 1052701"/>
                <a:gd name="connsiteX69" fmla="*/ 322904 w 557723"/>
                <a:gd name="connsiteY69" fmla="*/ 291820 h 1052701"/>
                <a:gd name="connsiteX70" fmla="*/ 327667 w 557723"/>
                <a:gd name="connsiteY70" fmla="*/ 306108 h 1052701"/>
                <a:gd name="connsiteX71" fmla="*/ 330048 w 557723"/>
                <a:gd name="connsiteY71" fmla="*/ 313251 h 1052701"/>
                <a:gd name="connsiteX72" fmla="*/ 339573 w 557723"/>
                <a:gd name="connsiteY72" fmla="*/ 327539 h 1052701"/>
                <a:gd name="connsiteX73" fmla="*/ 344336 w 557723"/>
                <a:gd name="connsiteY73" fmla="*/ 341826 h 1052701"/>
                <a:gd name="connsiteX74" fmla="*/ 346717 w 557723"/>
                <a:gd name="connsiteY74" fmla="*/ 348970 h 1052701"/>
                <a:gd name="connsiteX75" fmla="*/ 346717 w 557723"/>
                <a:gd name="connsiteY75" fmla="*/ 384689 h 1052701"/>
                <a:gd name="connsiteX76" fmla="*/ 353861 w 557723"/>
                <a:gd name="connsiteY76" fmla="*/ 389451 h 1052701"/>
                <a:gd name="connsiteX77" fmla="*/ 361004 w 557723"/>
                <a:gd name="connsiteY77" fmla="*/ 396595 h 1052701"/>
                <a:gd name="connsiteX78" fmla="*/ 370529 w 557723"/>
                <a:gd name="connsiteY78" fmla="*/ 410883 h 1052701"/>
                <a:gd name="connsiteX79" fmla="*/ 372911 w 557723"/>
                <a:gd name="connsiteY79" fmla="*/ 418026 h 1052701"/>
                <a:gd name="connsiteX80" fmla="*/ 387198 w 557723"/>
                <a:gd name="connsiteY80" fmla="*/ 422789 h 1052701"/>
                <a:gd name="connsiteX81" fmla="*/ 430061 w 557723"/>
                <a:gd name="connsiteY81" fmla="*/ 427551 h 1052701"/>
                <a:gd name="connsiteX82" fmla="*/ 439586 w 557723"/>
                <a:gd name="connsiteY82" fmla="*/ 429933 h 1052701"/>
                <a:gd name="connsiteX83" fmla="*/ 446729 w 557723"/>
                <a:gd name="connsiteY83" fmla="*/ 432314 h 1052701"/>
                <a:gd name="connsiteX84" fmla="*/ 522929 w 557723"/>
                <a:gd name="connsiteY84" fmla="*/ 437076 h 1052701"/>
                <a:gd name="connsiteX85" fmla="*/ 556267 w 557723"/>
                <a:gd name="connsiteY85" fmla="*/ 453745 h 1052701"/>
                <a:gd name="connsiteX86" fmla="*/ 551504 w 557723"/>
                <a:gd name="connsiteY86" fmla="*/ 477558 h 1052701"/>
                <a:gd name="connsiteX87" fmla="*/ 549123 w 557723"/>
                <a:gd name="connsiteY87" fmla="*/ 496608 h 1052701"/>
                <a:gd name="connsiteX88" fmla="*/ 527692 w 557723"/>
                <a:gd name="connsiteY88" fmla="*/ 515658 h 1052701"/>
                <a:gd name="connsiteX89" fmla="*/ 520548 w 557723"/>
                <a:gd name="connsiteY89" fmla="*/ 518039 h 1052701"/>
                <a:gd name="connsiteX90" fmla="*/ 513404 w 557723"/>
                <a:gd name="connsiteY90" fmla="*/ 534708 h 1052701"/>
                <a:gd name="connsiteX91" fmla="*/ 506261 w 557723"/>
                <a:gd name="connsiteY91" fmla="*/ 565664 h 1052701"/>
                <a:gd name="connsiteX92" fmla="*/ 499117 w 557723"/>
                <a:gd name="connsiteY92" fmla="*/ 594239 h 1052701"/>
                <a:gd name="connsiteX93" fmla="*/ 496736 w 557723"/>
                <a:gd name="connsiteY93" fmla="*/ 601383 h 1052701"/>
                <a:gd name="connsiteX94" fmla="*/ 491973 w 557723"/>
                <a:gd name="connsiteY94" fmla="*/ 608526 h 1052701"/>
                <a:gd name="connsiteX95" fmla="*/ 475304 w 557723"/>
                <a:gd name="connsiteY95" fmla="*/ 625195 h 1052701"/>
                <a:gd name="connsiteX96" fmla="*/ 468161 w 557723"/>
                <a:gd name="connsiteY96" fmla="*/ 629958 h 1052701"/>
                <a:gd name="connsiteX97" fmla="*/ 439586 w 557723"/>
                <a:gd name="connsiteY97" fmla="*/ 649008 h 1052701"/>
                <a:gd name="connsiteX98" fmla="*/ 434823 w 557723"/>
                <a:gd name="connsiteY98" fmla="*/ 656151 h 1052701"/>
                <a:gd name="connsiteX99" fmla="*/ 446729 w 557723"/>
                <a:gd name="connsiteY99" fmla="*/ 682345 h 1052701"/>
                <a:gd name="connsiteX100" fmla="*/ 451492 w 557723"/>
                <a:gd name="connsiteY100" fmla="*/ 689489 h 1052701"/>
                <a:gd name="connsiteX101" fmla="*/ 449111 w 557723"/>
                <a:gd name="connsiteY101" fmla="*/ 713301 h 1052701"/>
                <a:gd name="connsiteX102" fmla="*/ 439586 w 557723"/>
                <a:gd name="connsiteY102" fmla="*/ 720445 h 1052701"/>
                <a:gd name="connsiteX103" fmla="*/ 430061 w 557723"/>
                <a:gd name="connsiteY103" fmla="*/ 725208 h 1052701"/>
                <a:gd name="connsiteX104" fmla="*/ 422917 w 557723"/>
                <a:gd name="connsiteY104" fmla="*/ 729970 h 1052701"/>
                <a:gd name="connsiteX105" fmla="*/ 418154 w 557723"/>
                <a:gd name="connsiteY105" fmla="*/ 737114 h 1052701"/>
                <a:gd name="connsiteX106" fmla="*/ 411011 w 557723"/>
                <a:gd name="connsiteY106" fmla="*/ 751401 h 1052701"/>
                <a:gd name="connsiteX107" fmla="*/ 408629 w 557723"/>
                <a:gd name="connsiteY107" fmla="*/ 763308 h 1052701"/>
                <a:gd name="connsiteX108" fmla="*/ 406248 w 557723"/>
                <a:gd name="connsiteY108" fmla="*/ 770451 h 1052701"/>
                <a:gd name="connsiteX109" fmla="*/ 399104 w 557723"/>
                <a:gd name="connsiteY109" fmla="*/ 772833 h 1052701"/>
                <a:gd name="connsiteX110" fmla="*/ 391961 w 557723"/>
                <a:gd name="connsiteY110" fmla="*/ 777595 h 1052701"/>
                <a:gd name="connsiteX111" fmla="*/ 389579 w 557723"/>
                <a:gd name="connsiteY111" fmla="*/ 784739 h 1052701"/>
                <a:gd name="connsiteX112" fmla="*/ 384817 w 557723"/>
                <a:gd name="connsiteY112" fmla="*/ 839508 h 1052701"/>
                <a:gd name="connsiteX113" fmla="*/ 372911 w 557723"/>
                <a:gd name="connsiteY113" fmla="*/ 860939 h 1052701"/>
                <a:gd name="connsiteX114" fmla="*/ 365767 w 557723"/>
                <a:gd name="connsiteY114" fmla="*/ 875226 h 1052701"/>
                <a:gd name="connsiteX115" fmla="*/ 358623 w 557723"/>
                <a:gd name="connsiteY115" fmla="*/ 891895 h 1052701"/>
                <a:gd name="connsiteX116" fmla="*/ 365767 w 557723"/>
                <a:gd name="connsiteY116" fmla="*/ 913326 h 1052701"/>
                <a:gd name="connsiteX117" fmla="*/ 372911 w 557723"/>
                <a:gd name="connsiteY117" fmla="*/ 915708 h 1052701"/>
                <a:gd name="connsiteX118" fmla="*/ 375292 w 557723"/>
                <a:gd name="connsiteY118" fmla="*/ 932376 h 1052701"/>
                <a:gd name="connsiteX119" fmla="*/ 353861 w 557723"/>
                <a:gd name="connsiteY119" fmla="*/ 941901 h 1052701"/>
                <a:gd name="connsiteX120" fmla="*/ 325286 w 557723"/>
                <a:gd name="connsiteY120" fmla="*/ 951426 h 1052701"/>
                <a:gd name="connsiteX121" fmla="*/ 318142 w 557723"/>
                <a:gd name="connsiteY121" fmla="*/ 953808 h 1052701"/>
                <a:gd name="connsiteX122" fmla="*/ 310998 w 557723"/>
                <a:gd name="connsiteY122" fmla="*/ 956189 h 1052701"/>
                <a:gd name="connsiteX123" fmla="*/ 296711 w 557723"/>
                <a:gd name="connsiteY123" fmla="*/ 963333 h 1052701"/>
                <a:gd name="connsiteX124" fmla="*/ 291948 w 557723"/>
                <a:gd name="connsiteY124" fmla="*/ 970476 h 1052701"/>
                <a:gd name="connsiteX125" fmla="*/ 284804 w 557723"/>
                <a:gd name="connsiteY125" fmla="*/ 972858 h 1052701"/>
                <a:gd name="connsiteX126" fmla="*/ 296710 w 557723"/>
                <a:gd name="connsiteY126" fmla="*/ 984764 h 1052701"/>
                <a:gd name="connsiteX127" fmla="*/ 280042 w 557723"/>
                <a:gd name="connsiteY127" fmla="*/ 1022864 h 1052701"/>
                <a:gd name="connsiteX128" fmla="*/ 272898 w 557723"/>
                <a:gd name="connsiteY128" fmla="*/ 1025245 h 1052701"/>
                <a:gd name="connsiteX129" fmla="*/ 172886 w 557723"/>
                <a:gd name="connsiteY129" fmla="*/ 1027626 h 1052701"/>
                <a:gd name="connsiteX130" fmla="*/ 170504 w 557723"/>
                <a:gd name="connsiteY130" fmla="*/ 1034770 h 1052701"/>
                <a:gd name="connsiteX131" fmla="*/ 168123 w 557723"/>
                <a:gd name="connsiteY131" fmla="*/ 1044295 h 1052701"/>
                <a:gd name="connsiteX132" fmla="*/ 127642 w 557723"/>
                <a:gd name="connsiteY132" fmla="*/ 1051439 h 1052701"/>
                <a:gd name="connsiteX0" fmla="*/ 127642 w 557723"/>
                <a:gd name="connsiteY0" fmla="*/ 1051439 h 1052701"/>
                <a:gd name="connsiteX1" fmla="*/ 25248 w 557723"/>
                <a:gd name="connsiteY1" fmla="*/ 1049058 h 1052701"/>
                <a:gd name="connsiteX2" fmla="*/ 30011 w 557723"/>
                <a:gd name="connsiteY2" fmla="*/ 1034770 h 1052701"/>
                <a:gd name="connsiteX3" fmla="*/ 34773 w 557723"/>
                <a:gd name="connsiteY3" fmla="*/ 1020483 h 1052701"/>
                <a:gd name="connsiteX4" fmla="*/ 37154 w 557723"/>
                <a:gd name="connsiteY4" fmla="*/ 1013339 h 1052701"/>
                <a:gd name="connsiteX5" fmla="*/ 39536 w 557723"/>
                <a:gd name="connsiteY5" fmla="*/ 1003814 h 1052701"/>
                <a:gd name="connsiteX6" fmla="*/ 41917 w 557723"/>
                <a:gd name="connsiteY6" fmla="*/ 984764 h 1052701"/>
                <a:gd name="connsiteX7" fmla="*/ 46679 w 557723"/>
                <a:gd name="connsiteY7" fmla="*/ 970476 h 1052701"/>
                <a:gd name="connsiteX8" fmla="*/ 49061 w 557723"/>
                <a:gd name="connsiteY8" fmla="*/ 963333 h 1052701"/>
                <a:gd name="connsiteX9" fmla="*/ 53823 w 557723"/>
                <a:gd name="connsiteY9" fmla="*/ 956189 h 1052701"/>
                <a:gd name="connsiteX10" fmla="*/ 58586 w 557723"/>
                <a:gd name="connsiteY10" fmla="*/ 844270 h 1052701"/>
                <a:gd name="connsiteX11" fmla="*/ 60967 w 557723"/>
                <a:gd name="connsiteY11" fmla="*/ 820458 h 1052701"/>
                <a:gd name="connsiteX12" fmla="*/ 65729 w 557723"/>
                <a:gd name="connsiteY12" fmla="*/ 806170 h 1052701"/>
                <a:gd name="connsiteX13" fmla="*/ 72873 w 557723"/>
                <a:gd name="connsiteY13" fmla="*/ 782358 h 1052701"/>
                <a:gd name="connsiteX14" fmla="*/ 75254 w 557723"/>
                <a:gd name="connsiteY14" fmla="*/ 775214 h 1052701"/>
                <a:gd name="connsiteX15" fmla="*/ 80017 w 557723"/>
                <a:gd name="connsiteY15" fmla="*/ 765689 h 1052701"/>
                <a:gd name="connsiteX16" fmla="*/ 87161 w 557723"/>
                <a:gd name="connsiteY16" fmla="*/ 741876 h 1052701"/>
                <a:gd name="connsiteX17" fmla="*/ 89542 w 557723"/>
                <a:gd name="connsiteY17" fmla="*/ 734733 h 1052701"/>
                <a:gd name="connsiteX18" fmla="*/ 87161 w 557723"/>
                <a:gd name="connsiteY18" fmla="*/ 656151 h 1052701"/>
                <a:gd name="connsiteX19" fmla="*/ 84779 w 557723"/>
                <a:gd name="connsiteY19" fmla="*/ 649008 h 1052701"/>
                <a:gd name="connsiteX20" fmla="*/ 80017 w 557723"/>
                <a:gd name="connsiteY20" fmla="*/ 629958 h 1052701"/>
                <a:gd name="connsiteX21" fmla="*/ 77636 w 557723"/>
                <a:gd name="connsiteY21" fmla="*/ 620433 h 1052701"/>
                <a:gd name="connsiteX22" fmla="*/ 72873 w 557723"/>
                <a:gd name="connsiteY22" fmla="*/ 613289 h 1052701"/>
                <a:gd name="connsiteX23" fmla="*/ 68111 w 557723"/>
                <a:gd name="connsiteY23" fmla="*/ 575189 h 1052701"/>
                <a:gd name="connsiteX24" fmla="*/ 63348 w 557723"/>
                <a:gd name="connsiteY24" fmla="*/ 558520 h 1052701"/>
                <a:gd name="connsiteX25" fmla="*/ 60967 w 557723"/>
                <a:gd name="connsiteY25" fmla="*/ 444220 h 1052701"/>
                <a:gd name="connsiteX26" fmla="*/ 53823 w 557723"/>
                <a:gd name="connsiteY26" fmla="*/ 439458 h 1052701"/>
                <a:gd name="connsiteX27" fmla="*/ 49061 w 557723"/>
                <a:gd name="connsiteY27" fmla="*/ 432314 h 1052701"/>
                <a:gd name="connsiteX28" fmla="*/ 46679 w 557723"/>
                <a:gd name="connsiteY28" fmla="*/ 377545 h 1052701"/>
                <a:gd name="connsiteX29" fmla="*/ 41917 w 557723"/>
                <a:gd name="connsiteY29" fmla="*/ 368020 h 1052701"/>
                <a:gd name="connsiteX30" fmla="*/ 37154 w 557723"/>
                <a:gd name="connsiteY30" fmla="*/ 356114 h 1052701"/>
                <a:gd name="connsiteX31" fmla="*/ 30011 w 557723"/>
                <a:gd name="connsiteY31" fmla="*/ 332301 h 1052701"/>
                <a:gd name="connsiteX32" fmla="*/ 22867 w 557723"/>
                <a:gd name="connsiteY32" fmla="*/ 327539 h 1052701"/>
                <a:gd name="connsiteX33" fmla="*/ 18104 w 557723"/>
                <a:gd name="connsiteY33" fmla="*/ 313251 h 1052701"/>
                <a:gd name="connsiteX34" fmla="*/ 15723 w 557723"/>
                <a:gd name="connsiteY34" fmla="*/ 306108 h 1052701"/>
                <a:gd name="connsiteX35" fmla="*/ 13342 w 557723"/>
                <a:gd name="connsiteY35" fmla="*/ 137039 h 1052701"/>
                <a:gd name="connsiteX36" fmla="*/ 10961 w 557723"/>
                <a:gd name="connsiteY36" fmla="*/ 129895 h 1052701"/>
                <a:gd name="connsiteX37" fmla="*/ 8579 w 557723"/>
                <a:gd name="connsiteY37" fmla="*/ 32264 h 1052701"/>
                <a:gd name="connsiteX38" fmla="*/ 3817 w 557723"/>
                <a:gd name="connsiteY38" fmla="*/ 15595 h 1052701"/>
                <a:gd name="connsiteX39" fmla="*/ 1436 w 557723"/>
                <a:gd name="connsiteY39" fmla="*/ 1308 h 1052701"/>
                <a:gd name="connsiteX40" fmla="*/ 20486 w 557723"/>
                <a:gd name="connsiteY40" fmla="*/ 3689 h 1052701"/>
                <a:gd name="connsiteX41" fmla="*/ 27629 w 557723"/>
                <a:gd name="connsiteY41" fmla="*/ 6070 h 1052701"/>
                <a:gd name="connsiteX42" fmla="*/ 41917 w 557723"/>
                <a:gd name="connsiteY42" fmla="*/ 15595 h 1052701"/>
                <a:gd name="connsiteX43" fmla="*/ 44298 w 557723"/>
                <a:gd name="connsiteY43" fmla="*/ 22739 h 1052701"/>
                <a:gd name="connsiteX44" fmla="*/ 46679 w 557723"/>
                <a:gd name="connsiteY44" fmla="*/ 37026 h 1052701"/>
                <a:gd name="connsiteX45" fmla="*/ 77636 w 557723"/>
                <a:gd name="connsiteY45" fmla="*/ 44170 h 1052701"/>
                <a:gd name="connsiteX46" fmla="*/ 91923 w 557723"/>
                <a:gd name="connsiteY46" fmla="*/ 51314 h 1052701"/>
                <a:gd name="connsiteX47" fmla="*/ 99067 w 557723"/>
                <a:gd name="connsiteY47" fmla="*/ 53695 h 1052701"/>
                <a:gd name="connsiteX48" fmla="*/ 110973 w 557723"/>
                <a:gd name="connsiteY48" fmla="*/ 67983 h 1052701"/>
                <a:gd name="connsiteX49" fmla="*/ 118117 w 557723"/>
                <a:gd name="connsiteY49" fmla="*/ 82270 h 1052701"/>
                <a:gd name="connsiteX50" fmla="*/ 125261 w 557723"/>
                <a:gd name="connsiteY50" fmla="*/ 87033 h 1052701"/>
                <a:gd name="connsiteX51" fmla="*/ 156217 w 557723"/>
                <a:gd name="connsiteY51" fmla="*/ 84651 h 1052701"/>
                <a:gd name="connsiteX52" fmla="*/ 163361 w 557723"/>
                <a:gd name="connsiteY52" fmla="*/ 82270 h 1052701"/>
                <a:gd name="connsiteX53" fmla="*/ 175267 w 557723"/>
                <a:gd name="connsiteY53" fmla="*/ 79889 h 1052701"/>
                <a:gd name="connsiteX54" fmla="*/ 268136 w 557723"/>
                <a:gd name="connsiteY54" fmla="*/ 91795 h 1052701"/>
                <a:gd name="connsiteX55" fmla="*/ 270517 w 557723"/>
                <a:gd name="connsiteY55" fmla="*/ 98939 h 1052701"/>
                <a:gd name="connsiteX56" fmla="*/ 277661 w 557723"/>
                <a:gd name="connsiteY56" fmla="*/ 175139 h 1052701"/>
                <a:gd name="connsiteX57" fmla="*/ 280042 w 557723"/>
                <a:gd name="connsiteY57" fmla="*/ 182283 h 1052701"/>
                <a:gd name="connsiteX58" fmla="*/ 282423 w 557723"/>
                <a:gd name="connsiteY58" fmla="*/ 189426 h 1052701"/>
                <a:gd name="connsiteX59" fmla="*/ 284804 w 557723"/>
                <a:gd name="connsiteY59" fmla="*/ 198951 h 1052701"/>
                <a:gd name="connsiteX60" fmla="*/ 289567 w 557723"/>
                <a:gd name="connsiteY60" fmla="*/ 213239 h 1052701"/>
                <a:gd name="connsiteX61" fmla="*/ 287186 w 557723"/>
                <a:gd name="connsiteY61" fmla="*/ 225145 h 1052701"/>
                <a:gd name="connsiteX62" fmla="*/ 282423 w 557723"/>
                <a:gd name="connsiteY62" fmla="*/ 232289 h 1052701"/>
                <a:gd name="connsiteX63" fmla="*/ 289567 w 557723"/>
                <a:gd name="connsiteY63" fmla="*/ 237051 h 1052701"/>
                <a:gd name="connsiteX64" fmla="*/ 294329 w 557723"/>
                <a:gd name="connsiteY64" fmla="*/ 244195 h 1052701"/>
                <a:gd name="connsiteX65" fmla="*/ 301473 w 557723"/>
                <a:gd name="connsiteY65" fmla="*/ 248958 h 1052701"/>
                <a:gd name="connsiteX66" fmla="*/ 313379 w 557723"/>
                <a:gd name="connsiteY66" fmla="*/ 268008 h 1052701"/>
                <a:gd name="connsiteX67" fmla="*/ 315761 w 557723"/>
                <a:gd name="connsiteY67" fmla="*/ 275151 h 1052701"/>
                <a:gd name="connsiteX68" fmla="*/ 320523 w 557723"/>
                <a:gd name="connsiteY68" fmla="*/ 282295 h 1052701"/>
                <a:gd name="connsiteX69" fmla="*/ 322904 w 557723"/>
                <a:gd name="connsiteY69" fmla="*/ 291820 h 1052701"/>
                <a:gd name="connsiteX70" fmla="*/ 327667 w 557723"/>
                <a:gd name="connsiteY70" fmla="*/ 306108 h 1052701"/>
                <a:gd name="connsiteX71" fmla="*/ 330048 w 557723"/>
                <a:gd name="connsiteY71" fmla="*/ 313251 h 1052701"/>
                <a:gd name="connsiteX72" fmla="*/ 339573 w 557723"/>
                <a:gd name="connsiteY72" fmla="*/ 327539 h 1052701"/>
                <a:gd name="connsiteX73" fmla="*/ 344336 w 557723"/>
                <a:gd name="connsiteY73" fmla="*/ 341826 h 1052701"/>
                <a:gd name="connsiteX74" fmla="*/ 346717 w 557723"/>
                <a:gd name="connsiteY74" fmla="*/ 348970 h 1052701"/>
                <a:gd name="connsiteX75" fmla="*/ 346717 w 557723"/>
                <a:gd name="connsiteY75" fmla="*/ 384689 h 1052701"/>
                <a:gd name="connsiteX76" fmla="*/ 353861 w 557723"/>
                <a:gd name="connsiteY76" fmla="*/ 389451 h 1052701"/>
                <a:gd name="connsiteX77" fmla="*/ 361004 w 557723"/>
                <a:gd name="connsiteY77" fmla="*/ 396595 h 1052701"/>
                <a:gd name="connsiteX78" fmla="*/ 370529 w 557723"/>
                <a:gd name="connsiteY78" fmla="*/ 410883 h 1052701"/>
                <a:gd name="connsiteX79" fmla="*/ 372911 w 557723"/>
                <a:gd name="connsiteY79" fmla="*/ 418026 h 1052701"/>
                <a:gd name="connsiteX80" fmla="*/ 387198 w 557723"/>
                <a:gd name="connsiteY80" fmla="*/ 422789 h 1052701"/>
                <a:gd name="connsiteX81" fmla="*/ 430061 w 557723"/>
                <a:gd name="connsiteY81" fmla="*/ 427551 h 1052701"/>
                <a:gd name="connsiteX82" fmla="*/ 439586 w 557723"/>
                <a:gd name="connsiteY82" fmla="*/ 429933 h 1052701"/>
                <a:gd name="connsiteX83" fmla="*/ 446729 w 557723"/>
                <a:gd name="connsiteY83" fmla="*/ 432314 h 1052701"/>
                <a:gd name="connsiteX84" fmla="*/ 522929 w 557723"/>
                <a:gd name="connsiteY84" fmla="*/ 437076 h 1052701"/>
                <a:gd name="connsiteX85" fmla="*/ 556267 w 557723"/>
                <a:gd name="connsiteY85" fmla="*/ 453745 h 1052701"/>
                <a:gd name="connsiteX86" fmla="*/ 551504 w 557723"/>
                <a:gd name="connsiteY86" fmla="*/ 477558 h 1052701"/>
                <a:gd name="connsiteX87" fmla="*/ 549123 w 557723"/>
                <a:gd name="connsiteY87" fmla="*/ 496608 h 1052701"/>
                <a:gd name="connsiteX88" fmla="*/ 527692 w 557723"/>
                <a:gd name="connsiteY88" fmla="*/ 515658 h 1052701"/>
                <a:gd name="connsiteX89" fmla="*/ 520548 w 557723"/>
                <a:gd name="connsiteY89" fmla="*/ 518039 h 1052701"/>
                <a:gd name="connsiteX90" fmla="*/ 513404 w 557723"/>
                <a:gd name="connsiteY90" fmla="*/ 534708 h 1052701"/>
                <a:gd name="connsiteX91" fmla="*/ 506261 w 557723"/>
                <a:gd name="connsiteY91" fmla="*/ 565664 h 1052701"/>
                <a:gd name="connsiteX92" fmla="*/ 499117 w 557723"/>
                <a:gd name="connsiteY92" fmla="*/ 594239 h 1052701"/>
                <a:gd name="connsiteX93" fmla="*/ 496736 w 557723"/>
                <a:gd name="connsiteY93" fmla="*/ 601383 h 1052701"/>
                <a:gd name="connsiteX94" fmla="*/ 491973 w 557723"/>
                <a:gd name="connsiteY94" fmla="*/ 608526 h 1052701"/>
                <a:gd name="connsiteX95" fmla="*/ 475304 w 557723"/>
                <a:gd name="connsiteY95" fmla="*/ 625195 h 1052701"/>
                <a:gd name="connsiteX96" fmla="*/ 468161 w 557723"/>
                <a:gd name="connsiteY96" fmla="*/ 629958 h 1052701"/>
                <a:gd name="connsiteX97" fmla="*/ 439586 w 557723"/>
                <a:gd name="connsiteY97" fmla="*/ 649008 h 1052701"/>
                <a:gd name="connsiteX98" fmla="*/ 434823 w 557723"/>
                <a:gd name="connsiteY98" fmla="*/ 656151 h 1052701"/>
                <a:gd name="connsiteX99" fmla="*/ 446729 w 557723"/>
                <a:gd name="connsiteY99" fmla="*/ 682345 h 1052701"/>
                <a:gd name="connsiteX100" fmla="*/ 451492 w 557723"/>
                <a:gd name="connsiteY100" fmla="*/ 689489 h 1052701"/>
                <a:gd name="connsiteX101" fmla="*/ 449111 w 557723"/>
                <a:gd name="connsiteY101" fmla="*/ 713301 h 1052701"/>
                <a:gd name="connsiteX102" fmla="*/ 439586 w 557723"/>
                <a:gd name="connsiteY102" fmla="*/ 720445 h 1052701"/>
                <a:gd name="connsiteX103" fmla="*/ 430061 w 557723"/>
                <a:gd name="connsiteY103" fmla="*/ 725208 h 1052701"/>
                <a:gd name="connsiteX104" fmla="*/ 422917 w 557723"/>
                <a:gd name="connsiteY104" fmla="*/ 729970 h 1052701"/>
                <a:gd name="connsiteX105" fmla="*/ 418154 w 557723"/>
                <a:gd name="connsiteY105" fmla="*/ 737114 h 1052701"/>
                <a:gd name="connsiteX106" fmla="*/ 411011 w 557723"/>
                <a:gd name="connsiteY106" fmla="*/ 751401 h 1052701"/>
                <a:gd name="connsiteX107" fmla="*/ 408629 w 557723"/>
                <a:gd name="connsiteY107" fmla="*/ 763308 h 1052701"/>
                <a:gd name="connsiteX108" fmla="*/ 406248 w 557723"/>
                <a:gd name="connsiteY108" fmla="*/ 770451 h 1052701"/>
                <a:gd name="connsiteX109" fmla="*/ 399104 w 557723"/>
                <a:gd name="connsiteY109" fmla="*/ 772833 h 1052701"/>
                <a:gd name="connsiteX110" fmla="*/ 391961 w 557723"/>
                <a:gd name="connsiteY110" fmla="*/ 777595 h 1052701"/>
                <a:gd name="connsiteX111" fmla="*/ 389579 w 557723"/>
                <a:gd name="connsiteY111" fmla="*/ 784739 h 1052701"/>
                <a:gd name="connsiteX112" fmla="*/ 384817 w 557723"/>
                <a:gd name="connsiteY112" fmla="*/ 839508 h 1052701"/>
                <a:gd name="connsiteX113" fmla="*/ 372911 w 557723"/>
                <a:gd name="connsiteY113" fmla="*/ 860939 h 1052701"/>
                <a:gd name="connsiteX114" fmla="*/ 365767 w 557723"/>
                <a:gd name="connsiteY114" fmla="*/ 875226 h 1052701"/>
                <a:gd name="connsiteX115" fmla="*/ 358623 w 557723"/>
                <a:gd name="connsiteY115" fmla="*/ 891895 h 1052701"/>
                <a:gd name="connsiteX116" fmla="*/ 365767 w 557723"/>
                <a:gd name="connsiteY116" fmla="*/ 913326 h 1052701"/>
                <a:gd name="connsiteX117" fmla="*/ 372911 w 557723"/>
                <a:gd name="connsiteY117" fmla="*/ 915708 h 1052701"/>
                <a:gd name="connsiteX118" fmla="*/ 375292 w 557723"/>
                <a:gd name="connsiteY118" fmla="*/ 932376 h 1052701"/>
                <a:gd name="connsiteX119" fmla="*/ 353861 w 557723"/>
                <a:gd name="connsiteY119" fmla="*/ 941901 h 1052701"/>
                <a:gd name="connsiteX120" fmla="*/ 325286 w 557723"/>
                <a:gd name="connsiteY120" fmla="*/ 951426 h 1052701"/>
                <a:gd name="connsiteX121" fmla="*/ 318142 w 557723"/>
                <a:gd name="connsiteY121" fmla="*/ 953808 h 1052701"/>
                <a:gd name="connsiteX122" fmla="*/ 310998 w 557723"/>
                <a:gd name="connsiteY122" fmla="*/ 956189 h 1052701"/>
                <a:gd name="connsiteX123" fmla="*/ 296711 w 557723"/>
                <a:gd name="connsiteY123" fmla="*/ 963333 h 1052701"/>
                <a:gd name="connsiteX124" fmla="*/ 291948 w 557723"/>
                <a:gd name="connsiteY124" fmla="*/ 970476 h 1052701"/>
                <a:gd name="connsiteX125" fmla="*/ 284804 w 557723"/>
                <a:gd name="connsiteY125" fmla="*/ 972858 h 1052701"/>
                <a:gd name="connsiteX126" fmla="*/ 296710 w 557723"/>
                <a:gd name="connsiteY126" fmla="*/ 984764 h 1052701"/>
                <a:gd name="connsiteX127" fmla="*/ 280042 w 557723"/>
                <a:gd name="connsiteY127" fmla="*/ 1022864 h 1052701"/>
                <a:gd name="connsiteX128" fmla="*/ 294329 w 557723"/>
                <a:gd name="connsiteY128" fmla="*/ 1025245 h 1052701"/>
                <a:gd name="connsiteX129" fmla="*/ 172886 w 557723"/>
                <a:gd name="connsiteY129" fmla="*/ 1027626 h 1052701"/>
                <a:gd name="connsiteX130" fmla="*/ 170504 w 557723"/>
                <a:gd name="connsiteY130" fmla="*/ 1034770 h 1052701"/>
                <a:gd name="connsiteX131" fmla="*/ 168123 w 557723"/>
                <a:gd name="connsiteY131" fmla="*/ 1044295 h 1052701"/>
                <a:gd name="connsiteX132" fmla="*/ 127642 w 557723"/>
                <a:gd name="connsiteY132" fmla="*/ 1051439 h 1052701"/>
                <a:gd name="connsiteX0" fmla="*/ 127642 w 557723"/>
                <a:gd name="connsiteY0" fmla="*/ 1051439 h 1052701"/>
                <a:gd name="connsiteX1" fmla="*/ 25248 w 557723"/>
                <a:gd name="connsiteY1" fmla="*/ 1049058 h 1052701"/>
                <a:gd name="connsiteX2" fmla="*/ 30011 w 557723"/>
                <a:gd name="connsiteY2" fmla="*/ 1034770 h 1052701"/>
                <a:gd name="connsiteX3" fmla="*/ 34773 w 557723"/>
                <a:gd name="connsiteY3" fmla="*/ 1020483 h 1052701"/>
                <a:gd name="connsiteX4" fmla="*/ 37154 w 557723"/>
                <a:gd name="connsiteY4" fmla="*/ 1013339 h 1052701"/>
                <a:gd name="connsiteX5" fmla="*/ 39536 w 557723"/>
                <a:gd name="connsiteY5" fmla="*/ 1003814 h 1052701"/>
                <a:gd name="connsiteX6" fmla="*/ 41917 w 557723"/>
                <a:gd name="connsiteY6" fmla="*/ 984764 h 1052701"/>
                <a:gd name="connsiteX7" fmla="*/ 46679 w 557723"/>
                <a:gd name="connsiteY7" fmla="*/ 970476 h 1052701"/>
                <a:gd name="connsiteX8" fmla="*/ 49061 w 557723"/>
                <a:gd name="connsiteY8" fmla="*/ 963333 h 1052701"/>
                <a:gd name="connsiteX9" fmla="*/ 53823 w 557723"/>
                <a:gd name="connsiteY9" fmla="*/ 956189 h 1052701"/>
                <a:gd name="connsiteX10" fmla="*/ 58586 w 557723"/>
                <a:gd name="connsiteY10" fmla="*/ 844270 h 1052701"/>
                <a:gd name="connsiteX11" fmla="*/ 60967 w 557723"/>
                <a:gd name="connsiteY11" fmla="*/ 820458 h 1052701"/>
                <a:gd name="connsiteX12" fmla="*/ 65729 w 557723"/>
                <a:gd name="connsiteY12" fmla="*/ 806170 h 1052701"/>
                <a:gd name="connsiteX13" fmla="*/ 72873 w 557723"/>
                <a:gd name="connsiteY13" fmla="*/ 782358 h 1052701"/>
                <a:gd name="connsiteX14" fmla="*/ 75254 w 557723"/>
                <a:gd name="connsiteY14" fmla="*/ 775214 h 1052701"/>
                <a:gd name="connsiteX15" fmla="*/ 80017 w 557723"/>
                <a:gd name="connsiteY15" fmla="*/ 765689 h 1052701"/>
                <a:gd name="connsiteX16" fmla="*/ 87161 w 557723"/>
                <a:gd name="connsiteY16" fmla="*/ 741876 h 1052701"/>
                <a:gd name="connsiteX17" fmla="*/ 89542 w 557723"/>
                <a:gd name="connsiteY17" fmla="*/ 734733 h 1052701"/>
                <a:gd name="connsiteX18" fmla="*/ 87161 w 557723"/>
                <a:gd name="connsiteY18" fmla="*/ 656151 h 1052701"/>
                <a:gd name="connsiteX19" fmla="*/ 84779 w 557723"/>
                <a:gd name="connsiteY19" fmla="*/ 649008 h 1052701"/>
                <a:gd name="connsiteX20" fmla="*/ 80017 w 557723"/>
                <a:gd name="connsiteY20" fmla="*/ 629958 h 1052701"/>
                <a:gd name="connsiteX21" fmla="*/ 77636 w 557723"/>
                <a:gd name="connsiteY21" fmla="*/ 620433 h 1052701"/>
                <a:gd name="connsiteX22" fmla="*/ 72873 w 557723"/>
                <a:gd name="connsiteY22" fmla="*/ 613289 h 1052701"/>
                <a:gd name="connsiteX23" fmla="*/ 68111 w 557723"/>
                <a:gd name="connsiteY23" fmla="*/ 575189 h 1052701"/>
                <a:gd name="connsiteX24" fmla="*/ 63348 w 557723"/>
                <a:gd name="connsiteY24" fmla="*/ 558520 h 1052701"/>
                <a:gd name="connsiteX25" fmla="*/ 60967 w 557723"/>
                <a:gd name="connsiteY25" fmla="*/ 444220 h 1052701"/>
                <a:gd name="connsiteX26" fmla="*/ 53823 w 557723"/>
                <a:gd name="connsiteY26" fmla="*/ 439458 h 1052701"/>
                <a:gd name="connsiteX27" fmla="*/ 49061 w 557723"/>
                <a:gd name="connsiteY27" fmla="*/ 432314 h 1052701"/>
                <a:gd name="connsiteX28" fmla="*/ 46679 w 557723"/>
                <a:gd name="connsiteY28" fmla="*/ 377545 h 1052701"/>
                <a:gd name="connsiteX29" fmla="*/ 41917 w 557723"/>
                <a:gd name="connsiteY29" fmla="*/ 368020 h 1052701"/>
                <a:gd name="connsiteX30" fmla="*/ 37154 w 557723"/>
                <a:gd name="connsiteY30" fmla="*/ 356114 h 1052701"/>
                <a:gd name="connsiteX31" fmla="*/ 30011 w 557723"/>
                <a:gd name="connsiteY31" fmla="*/ 332301 h 1052701"/>
                <a:gd name="connsiteX32" fmla="*/ 22867 w 557723"/>
                <a:gd name="connsiteY32" fmla="*/ 327539 h 1052701"/>
                <a:gd name="connsiteX33" fmla="*/ 18104 w 557723"/>
                <a:gd name="connsiteY33" fmla="*/ 313251 h 1052701"/>
                <a:gd name="connsiteX34" fmla="*/ 15723 w 557723"/>
                <a:gd name="connsiteY34" fmla="*/ 306108 h 1052701"/>
                <a:gd name="connsiteX35" fmla="*/ 13342 w 557723"/>
                <a:gd name="connsiteY35" fmla="*/ 137039 h 1052701"/>
                <a:gd name="connsiteX36" fmla="*/ 10961 w 557723"/>
                <a:gd name="connsiteY36" fmla="*/ 129895 h 1052701"/>
                <a:gd name="connsiteX37" fmla="*/ 8579 w 557723"/>
                <a:gd name="connsiteY37" fmla="*/ 32264 h 1052701"/>
                <a:gd name="connsiteX38" fmla="*/ 3817 w 557723"/>
                <a:gd name="connsiteY38" fmla="*/ 15595 h 1052701"/>
                <a:gd name="connsiteX39" fmla="*/ 1436 w 557723"/>
                <a:gd name="connsiteY39" fmla="*/ 1308 h 1052701"/>
                <a:gd name="connsiteX40" fmla="*/ 20486 w 557723"/>
                <a:gd name="connsiteY40" fmla="*/ 3689 h 1052701"/>
                <a:gd name="connsiteX41" fmla="*/ 27629 w 557723"/>
                <a:gd name="connsiteY41" fmla="*/ 6070 h 1052701"/>
                <a:gd name="connsiteX42" fmla="*/ 41917 w 557723"/>
                <a:gd name="connsiteY42" fmla="*/ 15595 h 1052701"/>
                <a:gd name="connsiteX43" fmla="*/ 44298 w 557723"/>
                <a:gd name="connsiteY43" fmla="*/ 22739 h 1052701"/>
                <a:gd name="connsiteX44" fmla="*/ 46679 w 557723"/>
                <a:gd name="connsiteY44" fmla="*/ 37026 h 1052701"/>
                <a:gd name="connsiteX45" fmla="*/ 77636 w 557723"/>
                <a:gd name="connsiteY45" fmla="*/ 44170 h 1052701"/>
                <a:gd name="connsiteX46" fmla="*/ 91923 w 557723"/>
                <a:gd name="connsiteY46" fmla="*/ 51314 h 1052701"/>
                <a:gd name="connsiteX47" fmla="*/ 99067 w 557723"/>
                <a:gd name="connsiteY47" fmla="*/ 53695 h 1052701"/>
                <a:gd name="connsiteX48" fmla="*/ 110973 w 557723"/>
                <a:gd name="connsiteY48" fmla="*/ 67983 h 1052701"/>
                <a:gd name="connsiteX49" fmla="*/ 118117 w 557723"/>
                <a:gd name="connsiteY49" fmla="*/ 82270 h 1052701"/>
                <a:gd name="connsiteX50" fmla="*/ 125261 w 557723"/>
                <a:gd name="connsiteY50" fmla="*/ 87033 h 1052701"/>
                <a:gd name="connsiteX51" fmla="*/ 156217 w 557723"/>
                <a:gd name="connsiteY51" fmla="*/ 84651 h 1052701"/>
                <a:gd name="connsiteX52" fmla="*/ 163361 w 557723"/>
                <a:gd name="connsiteY52" fmla="*/ 82270 h 1052701"/>
                <a:gd name="connsiteX53" fmla="*/ 175267 w 557723"/>
                <a:gd name="connsiteY53" fmla="*/ 79889 h 1052701"/>
                <a:gd name="connsiteX54" fmla="*/ 268136 w 557723"/>
                <a:gd name="connsiteY54" fmla="*/ 91795 h 1052701"/>
                <a:gd name="connsiteX55" fmla="*/ 270517 w 557723"/>
                <a:gd name="connsiteY55" fmla="*/ 98939 h 1052701"/>
                <a:gd name="connsiteX56" fmla="*/ 277661 w 557723"/>
                <a:gd name="connsiteY56" fmla="*/ 175139 h 1052701"/>
                <a:gd name="connsiteX57" fmla="*/ 280042 w 557723"/>
                <a:gd name="connsiteY57" fmla="*/ 182283 h 1052701"/>
                <a:gd name="connsiteX58" fmla="*/ 282423 w 557723"/>
                <a:gd name="connsiteY58" fmla="*/ 189426 h 1052701"/>
                <a:gd name="connsiteX59" fmla="*/ 284804 w 557723"/>
                <a:gd name="connsiteY59" fmla="*/ 198951 h 1052701"/>
                <a:gd name="connsiteX60" fmla="*/ 289567 w 557723"/>
                <a:gd name="connsiteY60" fmla="*/ 213239 h 1052701"/>
                <a:gd name="connsiteX61" fmla="*/ 287186 w 557723"/>
                <a:gd name="connsiteY61" fmla="*/ 225145 h 1052701"/>
                <a:gd name="connsiteX62" fmla="*/ 282423 w 557723"/>
                <a:gd name="connsiteY62" fmla="*/ 232289 h 1052701"/>
                <a:gd name="connsiteX63" fmla="*/ 289567 w 557723"/>
                <a:gd name="connsiteY63" fmla="*/ 237051 h 1052701"/>
                <a:gd name="connsiteX64" fmla="*/ 294329 w 557723"/>
                <a:gd name="connsiteY64" fmla="*/ 244195 h 1052701"/>
                <a:gd name="connsiteX65" fmla="*/ 301473 w 557723"/>
                <a:gd name="connsiteY65" fmla="*/ 248958 h 1052701"/>
                <a:gd name="connsiteX66" fmla="*/ 313379 w 557723"/>
                <a:gd name="connsiteY66" fmla="*/ 268008 h 1052701"/>
                <a:gd name="connsiteX67" fmla="*/ 315761 w 557723"/>
                <a:gd name="connsiteY67" fmla="*/ 275151 h 1052701"/>
                <a:gd name="connsiteX68" fmla="*/ 320523 w 557723"/>
                <a:gd name="connsiteY68" fmla="*/ 282295 h 1052701"/>
                <a:gd name="connsiteX69" fmla="*/ 322904 w 557723"/>
                <a:gd name="connsiteY69" fmla="*/ 291820 h 1052701"/>
                <a:gd name="connsiteX70" fmla="*/ 327667 w 557723"/>
                <a:gd name="connsiteY70" fmla="*/ 306108 h 1052701"/>
                <a:gd name="connsiteX71" fmla="*/ 330048 w 557723"/>
                <a:gd name="connsiteY71" fmla="*/ 313251 h 1052701"/>
                <a:gd name="connsiteX72" fmla="*/ 339573 w 557723"/>
                <a:gd name="connsiteY72" fmla="*/ 327539 h 1052701"/>
                <a:gd name="connsiteX73" fmla="*/ 344336 w 557723"/>
                <a:gd name="connsiteY73" fmla="*/ 341826 h 1052701"/>
                <a:gd name="connsiteX74" fmla="*/ 346717 w 557723"/>
                <a:gd name="connsiteY74" fmla="*/ 348970 h 1052701"/>
                <a:gd name="connsiteX75" fmla="*/ 346717 w 557723"/>
                <a:gd name="connsiteY75" fmla="*/ 384689 h 1052701"/>
                <a:gd name="connsiteX76" fmla="*/ 353861 w 557723"/>
                <a:gd name="connsiteY76" fmla="*/ 389451 h 1052701"/>
                <a:gd name="connsiteX77" fmla="*/ 361004 w 557723"/>
                <a:gd name="connsiteY77" fmla="*/ 396595 h 1052701"/>
                <a:gd name="connsiteX78" fmla="*/ 370529 w 557723"/>
                <a:gd name="connsiteY78" fmla="*/ 410883 h 1052701"/>
                <a:gd name="connsiteX79" fmla="*/ 372911 w 557723"/>
                <a:gd name="connsiteY79" fmla="*/ 418026 h 1052701"/>
                <a:gd name="connsiteX80" fmla="*/ 387198 w 557723"/>
                <a:gd name="connsiteY80" fmla="*/ 422789 h 1052701"/>
                <a:gd name="connsiteX81" fmla="*/ 430061 w 557723"/>
                <a:gd name="connsiteY81" fmla="*/ 427551 h 1052701"/>
                <a:gd name="connsiteX82" fmla="*/ 439586 w 557723"/>
                <a:gd name="connsiteY82" fmla="*/ 429933 h 1052701"/>
                <a:gd name="connsiteX83" fmla="*/ 446729 w 557723"/>
                <a:gd name="connsiteY83" fmla="*/ 432314 h 1052701"/>
                <a:gd name="connsiteX84" fmla="*/ 522929 w 557723"/>
                <a:gd name="connsiteY84" fmla="*/ 437076 h 1052701"/>
                <a:gd name="connsiteX85" fmla="*/ 556267 w 557723"/>
                <a:gd name="connsiteY85" fmla="*/ 453745 h 1052701"/>
                <a:gd name="connsiteX86" fmla="*/ 551504 w 557723"/>
                <a:gd name="connsiteY86" fmla="*/ 477558 h 1052701"/>
                <a:gd name="connsiteX87" fmla="*/ 549123 w 557723"/>
                <a:gd name="connsiteY87" fmla="*/ 496608 h 1052701"/>
                <a:gd name="connsiteX88" fmla="*/ 527692 w 557723"/>
                <a:gd name="connsiteY88" fmla="*/ 515658 h 1052701"/>
                <a:gd name="connsiteX89" fmla="*/ 520548 w 557723"/>
                <a:gd name="connsiteY89" fmla="*/ 518039 h 1052701"/>
                <a:gd name="connsiteX90" fmla="*/ 513404 w 557723"/>
                <a:gd name="connsiteY90" fmla="*/ 534708 h 1052701"/>
                <a:gd name="connsiteX91" fmla="*/ 506261 w 557723"/>
                <a:gd name="connsiteY91" fmla="*/ 565664 h 1052701"/>
                <a:gd name="connsiteX92" fmla="*/ 499117 w 557723"/>
                <a:gd name="connsiteY92" fmla="*/ 594239 h 1052701"/>
                <a:gd name="connsiteX93" fmla="*/ 496736 w 557723"/>
                <a:gd name="connsiteY93" fmla="*/ 601383 h 1052701"/>
                <a:gd name="connsiteX94" fmla="*/ 491973 w 557723"/>
                <a:gd name="connsiteY94" fmla="*/ 608526 h 1052701"/>
                <a:gd name="connsiteX95" fmla="*/ 475304 w 557723"/>
                <a:gd name="connsiteY95" fmla="*/ 625195 h 1052701"/>
                <a:gd name="connsiteX96" fmla="*/ 468161 w 557723"/>
                <a:gd name="connsiteY96" fmla="*/ 629958 h 1052701"/>
                <a:gd name="connsiteX97" fmla="*/ 439586 w 557723"/>
                <a:gd name="connsiteY97" fmla="*/ 649008 h 1052701"/>
                <a:gd name="connsiteX98" fmla="*/ 434823 w 557723"/>
                <a:gd name="connsiteY98" fmla="*/ 656151 h 1052701"/>
                <a:gd name="connsiteX99" fmla="*/ 446729 w 557723"/>
                <a:gd name="connsiteY99" fmla="*/ 682345 h 1052701"/>
                <a:gd name="connsiteX100" fmla="*/ 451492 w 557723"/>
                <a:gd name="connsiteY100" fmla="*/ 689489 h 1052701"/>
                <a:gd name="connsiteX101" fmla="*/ 449111 w 557723"/>
                <a:gd name="connsiteY101" fmla="*/ 713301 h 1052701"/>
                <a:gd name="connsiteX102" fmla="*/ 439586 w 557723"/>
                <a:gd name="connsiteY102" fmla="*/ 720445 h 1052701"/>
                <a:gd name="connsiteX103" fmla="*/ 430061 w 557723"/>
                <a:gd name="connsiteY103" fmla="*/ 725208 h 1052701"/>
                <a:gd name="connsiteX104" fmla="*/ 422917 w 557723"/>
                <a:gd name="connsiteY104" fmla="*/ 729970 h 1052701"/>
                <a:gd name="connsiteX105" fmla="*/ 418154 w 557723"/>
                <a:gd name="connsiteY105" fmla="*/ 737114 h 1052701"/>
                <a:gd name="connsiteX106" fmla="*/ 411011 w 557723"/>
                <a:gd name="connsiteY106" fmla="*/ 751401 h 1052701"/>
                <a:gd name="connsiteX107" fmla="*/ 408629 w 557723"/>
                <a:gd name="connsiteY107" fmla="*/ 763308 h 1052701"/>
                <a:gd name="connsiteX108" fmla="*/ 406248 w 557723"/>
                <a:gd name="connsiteY108" fmla="*/ 770451 h 1052701"/>
                <a:gd name="connsiteX109" fmla="*/ 399104 w 557723"/>
                <a:gd name="connsiteY109" fmla="*/ 772833 h 1052701"/>
                <a:gd name="connsiteX110" fmla="*/ 391961 w 557723"/>
                <a:gd name="connsiteY110" fmla="*/ 777595 h 1052701"/>
                <a:gd name="connsiteX111" fmla="*/ 389579 w 557723"/>
                <a:gd name="connsiteY111" fmla="*/ 784739 h 1052701"/>
                <a:gd name="connsiteX112" fmla="*/ 384817 w 557723"/>
                <a:gd name="connsiteY112" fmla="*/ 839508 h 1052701"/>
                <a:gd name="connsiteX113" fmla="*/ 372911 w 557723"/>
                <a:gd name="connsiteY113" fmla="*/ 860939 h 1052701"/>
                <a:gd name="connsiteX114" fmla="*/ 365767 w 557723"/>
                <a:gd name="connsiteY114" fmla="*/ 875226 h 1052701"/>
                <a:gd name="connsiteX115" fmla="*/ 358623 w 557723"/>
                <a:gd name="connsiteY115" fmla="*/ 891895 h 1052701"/>
                <a:gd name="connsiteX116" fmla="*/ 365767 w 557723"/>
                <a:gd name="connsiteY116" fmla="*/ 913326 h 1052701"/>
                <a:gd name="connsiteX117" fmla="*/ 372911 w 557723"/>
                <a:gd name="connsiteY117" fmla="*/ 915708 h 1052701"/>
                <a:gd name="connsiteX118" fmla="*/ 375292 w 557723"/>
                <a:gd name="connsiteY118" fmla="*/ 932376 h 1052701"/>
                <a:gd name="connsiteX119" fmla="*/ 353861 w 557723"/>
                <a:gd name="connsiteY119" fmla="*/ 941901 h 1052701"/>
                <a:gd name="connsiteX120" fmla="*/ 325286 w 557723"/>
                <a:gd name="connsiteY120" fmla="*/ 951426 h 1052701"/>
                <a:gd name="connsiteX121" fmla="*/ 318142 w 557723"/>
                <a:gd name="connsiteY121" fmla="*/ 953808 h 1052701"/>
                <a:gd name="connsiteX122" fmla="*/ 310998 w 557723"/>
                <a:gd name="connsiteY122" fmla="*/ 956189 h 1052701"/>
                <a:gd name="connsiteX123" fmla="*/ 296711 w 557723"/>
                <a:gd name="connsiteY123" fmla="*/ 963333 h 1052701"/>
                <a:gd name="connsiteX124" fmla="*/ 291948 w 557723"/>
                <a:gd name="connsiteY124" fmla="*/ 970476 h 1052701"/>
                <a:gd name="connsiteX125" fmla="*/ 284804 w 557723"/>
                <a:gd name="connsiteY125" fmla="*/ 972858 h 1052701"/>
                <a:gd name="connsiteX126" fmla="*/ 296710 w 557723"/>
                <a:gd name="connsiteY126" fmla="*/ 984764 h 1052701"/>
                <a:gd name="connsiteX127" fmla="*/ 291948 w 557723"/>
                <a:gd name="connsiteY127" fmla="*/ 1013339 h 1052701"/>
                <a:gd name="connsiteX128" fmla="*/ 280042 w 557723"/>
                <a:gd name="connsiteY128" fmla="*/ 1022864 h 1052701"/>
                <a:gd name="connsiteX129" fmla="*/ 294329 w 557723"/>
                <a:gd name="connsiteY129" fmla="*/ 1025245 h 1052701"/>
                <a:gd name="connsiteX130" fmla="*/ 172886 w 557723"/>
                <a:gd name="connsiteY130" fmla="*/ 1027626 h 1052701"/>
                <a:gd name="connsiteX131" fmla="*/ 170504 w 557723"/>
                <a:gd name="connsiteY131" fmla="*/ 1034770 h 1052701"/>
                <a:gd name="connsiteX132" fmla="*/ 168123 w 557723"/>
                <a:gd name="connsiteY132" fmla="*/ 1044295 h 1052701"/>
                <a:gd name="connsiteX133" fmla="*/ 127642 w 557723"/>
                <a:gd name="connsiteY133" fmla="*/ 1051439 h 1052701"/>
                <a:gd name="connsiteX0" fmla="*/ 127642 w 557723"/>
                <a:gd name="connsiteY0" fmla="*/ 1051439 h 1052701"/>
                <a:gd name="connsiteX1" fmla="*/ 25248 w 557723"/>
                <a:gd name="connsiteY1" fmla="*/ 1049058 h 1052701"/>
                <a:gd name="connsiteX2" fmla="*/ 30011 w 557723"/>
                <a:gd name="connsiteY2" fmla="*/ 1034770 h 1052701"/>
                <a:gd name="connsiteX3" fmla="*/ 34773 w 557723"/>
                <a:gd name="connsiteY3" fmla="*/ 1020483 h 1052701"/>
                <a:gd name="connsiteX4" fmla="*/ 37154 w 557723"/>
                <a:gd name="connsiteY4" fmla="*/ 1013339 h 1052701"/>
                <a:gd name="connsiteX5" fmla="*/ 39536 w 557723"/>
                <a:gd name="connsiteY5" fmla="*/ 1003814 h 1052701"/>
                <a:gd name="connsiteX6" fmla="*/ 41917 w 557723"/>
                <a:gd name="connsiteY6" fmla="*/ 984764 h 1052701"/>
                <a:gd name="connsiteX7" fmla="*/ 46679 w 557723"/>
                <a:gd name="connsiteY7" fmla="*/ 970476 h 1052701"/>
                <a:gd name="connsiteX8" fmla="*/ 49061 w 557723"/>
                <a:gd name="connsiteY8" fmla="*/ 963333 h 1052701"/>
                <a:gd name="connsiteX9" fmla="*/ 53823 w 557723"/>
                <a:gd name="connsiteY9" fmla="*/ 956189 h 1052701"/>
                <a:gd name="connsiteX10" fmla="*/ 58586 w 557723"/>
                <a:gd name="connsiteY10" fmla="*/ 844270 h 1052701"/>
                <a:gd name="connsiteX11" fmla="*/ 60967 w 557723"/>
                <a:gd name="connsiteY11" fmla="*/ 820458 h 1052701"/>
                <a:gd name="connsiteX12" fmla="*/ 65729 w 557723"/>
                <a:gd name="connsiteY12" fmla="*/ 806170 h 1052701"/>
                <a:gd name="connsiteX13" fmla="*/ 72873 w 557723"/>
                <a:gd name="connsiteY13" fmla="*/ 782358 h 1052701"/>
                <a:gd name="connsiteX14" fmla="*/ 75254 w 557723"/>
                <a:gd name="connsiteY14" fmla="*/ 775214 h 1052701"/>
                <a:gd name="connsiteX15" fmla="*/ 80017 w 557723"/>
                <a:gd name="connsiteY15" fmla="*/ 765689 h 1052701"/>
                <a:gd name="connsiteX16" fmla="*/ 87161 w 557723"/>
                <a:gd name="connsiteY16" fmla="*/ 741876 h 1052701"/>
                <a:gd name="connsiteX17" fmla="*/ 89542 w 557723"/>
                <a:gd name="connsiteY17" fmla="*/ 734733 h 1052701"/>
                <a:gd name="connsiteX18" fmla="*/ 87161 w 557723"/>
                <a:gd name="connsiteY18" fmla="*/ 656151 h 1052701"/>
                <a:gd name="connsiteX19" fmla="*/ 84779 w 557723"/>
                <a:gd name="connsiteY19" fmla="*/ 649008 h 1052701"/>
                <a:gd name="connsiteX20" fmla="*/ 80017 w 557723"/>
                <a:gd name="connsiteY20" fmla="*/ 629958 h 1052701"/>
                <a:gd name="connsiteX21" fmla="*/ 77636 w 557723"/>
                <a:gd name="connsiteY21" fmla="*/ 620433 h 1052701"/>
                <a:gd name="connsiteX22" fmla="*/ 72873 w 557723"/>
                <a:gd name="connsiteY22" fmla="*/ 613289 h 1052701"/>
                <a:gd name="connsiteX23" fmla="*/ 68111 w 557723"/>
                <a:gd name="connsiteY23" fmla="*/ 575189 h 1052701"/>
                <a:gd name="connsiteX24" fmla="*/ 63348 w 557723"/>
                <a:gd name="connsiteY24" fmla="*/ 558520 h 1052701"/>
                <a:gd name="connsiteX25" fmla="*/ 60967 w 557723"/>
                <a:gd name="connsiteY25" fmla="*/ 444220 h 1052701"/>
                <a:gd name="connsiteX26" fmla="*/ 53823 w 557723"/>
                <a:gd name="connsiteY26" fmla="*/ 439458 h 1052701"/>
                <a:gd name="connsiteX27" fmla="*/ 49061 w 557723"/>
                <a:gd name="connsiteY27" fmla="*/ 432314 h 1052701"/>
                <a:gd name="connsiteX28" fmla="*/ 46679 w 557723"/>
                <a:gd name="connsiteY28" fmla="*/ 377545 h 1052701"/>
                <a:gd name="connsiteX29" fmla="*/ 41917 w 557723"/>
                <a:gd name="connsiteY29" fmla="*/ 368020 h 1052701"/>
                <a:gd name="connsiteX30" fmla="*/ 37154 w 557723"/>
                <a:gd name="connsiteY30" fmla="*/ 356114 h 1052701"/>
                <a:gd name="connsiteX31" fmla="*/ 30011 w 557723"/>
                <a:gd name="connsiteY31" fmla="*/ 332301 h 1052701"/>
                <a:gd name="connsiteX32" fmla="*/ 22867 w 557723"/>
                <a:gd name="connsiteY32" fmla="*/ 327539 h 1052701"/>
                <a:gd name="connsiteX33" fmla="*/ 18104 w 557723"/>
                <a:gd name="connsiteY33" fmla="*/ 313251 h 1052701"/>
                <a:gd name="connsiteX34" fmla="*/ 15723 w 557723"/>
                <a:gd name="connsiteY34" fmla="*/ 306108 h 1052701"/>
                <a:gd name="connsiteX35" fmla="*/ 13342 w 557723"/>
                <a:gd name="connsiteY35" fmla="*/ 137039 h 1052701"/>
                <a:gd name="connsiteX36" fmla="*/ 10961 w 557723"/>
                <a:gd name="connsiteY36" fmla="*/ 129895 h 1052701"/>
                <a:gd name="connsiteX37" fmla="*/ 8579 w 557723"/>
                <a:gd name="connsiteY37" fmla="*/ 32264 h 1052701"/>
                <a:gd name="connsiteX38" fmla="*/ 3817 w 557723"/>
                <a:gd name="connsiteY38" fmla="*/ 15595 h 1052701"/>
                <a:gd name="connsiteX39" fmla="*/ 1436 w 557723"/>
                <a:gd name="connsiteY39" fmla="*/ 1308 h 1052701"/>
                <a:gd name="connsiteX40" fmla="*/ 20486 w 557723"/>
                <a:gd name="connsiteY40" fmla="*/ 3689 h 1052701"/>
                <a:gd name="connsiteX41" fmla="*/ 27629 w 557723"/>
                <a:gd name="connsiteY41" fmla="*/ 6070 h 1052701"/>
                <a:gd name="connsiteX42" fmla="*/ 41917 w 557723"/>
                <a:gd name="connsiteY42" fmla="*/ 15595 h 1052701"/>
                <a:gd name="connsiteX43" fmla="*/ 44298 w 557723"/>
                <a:gd name="connsiteY43" fmla="*/ 22739 h 1052701"/>
                <a:gd name="connsiteX44" fmla="*/ 46679 w 557723"/>
                <a:gd name="connsiteY44" fmla="*/ 37026 h 1052701"/>
                <a:gd name="connsiteX45" fmla="*/ 77636 w 557723"/>
                <a:gd name="connsiteY45" fmla="*/ 44170 h 1052701"/>
                <a:gd name="connsiteX46" fmla="*/ 91923 w 557723"/>
                <a:gd name="connsiteY46" fmla="*/ 51314 h 1052701"/>
                <a:gd name="connsiteX47" fmla="*/ 99067 w 557723"/>
                <a:gd name="connsiteY47" fmla="*/ 53695 h 1052701"/>
                <a:gd name="connsiteX48" fmla="*/ 110973 w 557723"/>
                <a:gd name="connsiteY48" fmla="*/ 67983 h 1052701"/>
                <a:gd name="connsiteX49" fmla="*/ 118117 w 557723"/>
                <a:gd name="connsiteY49" fmla="*/ 82270 h 1052701"/>
                <a:gd name="connsiteX50" fmla="*/ 125261 w 557723"/>
                <a:gd name="connsiteY50" fmla="*/ 87033 h 1052701"/>
                <a:gd name="connsiteX51" fmla="*/ 156217 w 557723"/>
                <a:gd name="connsiteY51" fmla="*/ 84651 h 1052701"/>
                <a:gd name="connsiteX52" fmla="*/ 163361 w 557723"/>
                <a:gd name="connsiteY52" fmla="*/ 82270 h 1052701"/>
                <a:gd name="connsiteX53" fmla="*/ 175267 w 557723"/>
                <a:gd name="connsiteY53" fmla="*/ 79889 h 1052701"/>
                <a:gd name="connsiteX54" fmla="*/ 268136 w 557723"/>
                <a:gd name="connsiteY54" fmla="*/ 91795 h 1052701"/>
                <a:gd name="connsiteX55" fmla="*/ 270517 w 557723"/>
                <a:gd name="connsiteY55" fmla="*/ 98939 h 1052701"/>
                <a:gd name="connsiteX56" fmla="*/ 277661 w 557723"/>
                <a:gd name="connsiteY56" fmla="*/ 175139 h 1052701"/>
                <a:gd name="connsiteX57" fmla="*/ 280042 w 557723"/>
                <a:gd name="connsiteY57" fmla="*/ 182283 h 1052701"/>
                <a:gd name="connsiteX58" fmla="*/ 282423 w 557723"/>
                <a:gd name="connsiteY58" fmla="*/ 189426 h 1052701"/>
                <a:gd name="connsiteX59" fmla="*/ 284804 w 557723"/>
                <a:gd name="connsiteY59" fmla="*/ 198951 h 1052701"/>
                <a:gd name="connsiteX60" fmla="*/ 289567 w 557723"/>
                <a:gd name="connsiteY60" fmla="*/ 213239 h 1052701"/>
                <a:gd name="connsiteX61" fmla="*/ 287186 w 557723"/>
                <a:gd name="connsiteY61" fmla="*/ 225145 h 1052701"/>
                <a:gd name="connsiteX62" fmla="*/ 282423 w 557723"/>
                <a:gd name="connsiteY62" fmla="*/ 232289 h 1052701"/>
                <a:gd name="connsiteX63" fmla="*/ 289567 w 557723"/>
                <a:gd name="connsiteY63" fmla="*/ 237051 h 1052701"/>
                <a:gd name="connsiteX64" fmla="*/ 294329 w 557723"/>
                <a:gd name="connsiteY64" fmla="*/ 244195 h 1052701"/>
                <a:gd name="connsiteX65" fmla="*/ 301473 w 557723"/>
                <a:gd name="connsiteY65" fmla="*/ 248958 h 1052701"/>
                <a:gd name="connsiteX66" fmla="*/ 313379 w 557723"/>
                <a:gd name="connsiteY66" fmla="*/ 268008 h 1052701"/>
                <a:gd name="connsiteX67" fmla="*/ 315761 w 557723"/>
                <a:gd name="connsiteY67" fmla="*/ 275151 h 1052701"/>
                <a:gd name="connsiteX68" fmla="*/ 320523 w 557723"/>
                <a:gd name="connsiteY68" fmla="*/ 282295 h 1052701"/>
                <a:gd name="connsiteX69" fmla="*/ 322904 w 557723"/>
                <a:gd name="connsiteY69" fmla="*/ 291820 h 1052701"/>
                <a:gd name="connsiteX70" fmla="*/ 327667 w 557723"/>
                <a:gd name="connsiteY70" fmla="*/ 306108 h 1052701"/>
                <a:gd name="connsiteX71" fmla="*/ 330048 w 557723"/>
                <a:gd name="connsiteY71" fmla="*/ 313251 h 1052701"/>
                <a:gd name="connsiteX72" fmla="*/ 339573 w 557723"/>
                <a:gd name="connsiteY72" fmla="*/ 327539 h 1052701"/>
                <a:gd name="connsiteX73" fmla="*/ 344336 w 557723"/>
                <a:gd name="connsiteY73" fmla="*/ 341826 h 1052701"/>
                <a:gd name="connsiteX74" fmla="*/ 346717 w 557723"/>
                <a:gd name="connsiteY74" fmla="*/ 348970 h 1052701"/>
                <a:gd name="connsiteX75" fmla="*/ 346717 w 557723"/>
                <a:gd name="connsiteY75" fmla="*/ 384689 h 1052701"/>
                <a:gd name="connsiteX76" fmla="*/ 353861 w 557723"/>
                <a:gd name="connsiteY76" fmla="*/ 389451 h 1052701"/>
                <a:gd name="connsiteX77" fmla="*/ 361004 w 557723"/>
                <a:gd name="connsiteY77" fmla="*/ 396595 h 1052701"/>
                <a:gd name="connsiteX78" fmla="*/ 370529 w 557723"/>
                <a:gd name="connsiteY78" fmla="*/ 410883 h 1052701"/>
                <a:gd name="connsiteX79" fmla="*/ 372911 w 557723"/>
                <a:gd name="connsiteY79" fmla="*/ 418026 h 1052701"/>
                <a:gd name="connsiteX80" fmla="*/ 387198 w 557723"/>
                <a:gd name="connsiteY80" fmla="*/ 422789 h 1052701"/>
                <a:gd name="connsiteX81" fmla="*/ 430061 w 557723"/>
                <a:gd name="connsiteY81" fmla="*/ 427551 h 1052701"/>
                <a:gd name="connsiteX82" fmla="*/ 439586 w 557723"/>
                <a:gd name="connsiteY82" fmla="*/ 429933 h 1052701"/>
                <a:gd name="connsiteX83" fmla="*/ 446729 w 557723"/>
                <a:gd name="connsiteY83" fmla="*/ 432314 h 1052701"/>
                <a:gd name="connsiteX84" fmla="*/ 522929 w 557723"/>
                <a:gd name="connsiteY84" fmla="*/ 437076 h 1052701"/>
                <a:gd name="connsiteX85" fmla="*/ 556267 w 557723"/>
                <a:gd name="connsiteY85" fmla="*/ 453745 h 1052701"/>
                <a:gd name="connsiteX86" fmla="*/ 551504 w 557723"/>
                <a:gd name="connsiteY86" fmla="*/ 477558 h 1052701"/>
                <a:gd name="connsiteX87" fmla="*/ 549123 w 557723"/>
                <a:gd name="connsiteY87" fmla="*/ 496608 h 1052701"/>
                <a:gd name="connsiteX88" fmla="*/ 527692 w 557723"/>
                <a:gd name="connsiteY88" fmla="*/ 515658 h 1052701"/>
                <a:gd name="connsiteX89" fmla="*/ 520548 w 557723"/>
                <a:gd name="connsiteY89" fmla="*/ 518039 h 1052701"/>
                <a:gd name="connsiteX90" fmla="*/ 513404 w 557723"/>
                <a:gd name="connsiteY90" fmla="*/ 534708 h 1052701"/>
                <a:gd name="connsiteX91" fmla="*/ 506261 w 557723"/>
                <a:gd name="connsiteY91" fmla="*/ 565664 h 1052701"/>
                <a:gd name="connsiteX92" fmla="*/ 499117 w 557723"/>
                <a:gd name="connsiteY92" fmla="*/ 594239 h 1052701"/>
                <a:gd name="connsiteX93" fmla="*/ 496736 w 557723"/>
                <a:gd name="connsiteY93" fmla="*/ 601383 h 1052701"/>
                <a:gd name="connsiteX94" fmla="*/ 491973 w 557723"/>
                <a:gd name="connsiteY94" fmla="*/ 608526 h 1052701"/>
                <a:gd name="connsiteX95" fmla="*/ 475304 w 557723"/>
                <a:gd name="connsiteY95" fmla="*/ 625195 h 1052701"/>
                <a:gd name="connsiteX96" fmla="*/ 468161 w 557723"/>
                <a:gd name="connsiteY96" fmla="*/ 629958 h 1052701"/>
                <a:gd name="connsiteX97" fmla="*/ 439586 w 557723"/>
                <a:gd name="connsiteY97" fmla="*/ 649008 h 1052701"/>
                <a:gd name="connsiteX98" fmla="*/ 434823 w 557723"/>
                <a:gd name="connsiteY98" fmla="*/ 656151 h 1052701"/>
                <a:gd name="connsiteX99" fmla="*/ 446729 w 557723"/>
                <a:gd name="connsiteY99" fmla="*/ 682345 h 1052701"/>
                <a:gd name="connsiteX100" fmla="*/ 451492 w 557723"/>
                <a:gd name="connsiteY100" fmla="*/ 689489 h 1052701"/>
                <a:gd name="connsiteX101" fmla="*/ 449111 w 557723"/>
                <a:gd name="connsiteY101" fmla="*/ 713301 h 1052701"/>
                <a:gd name="connsiteX102" fmla="*/ 439586 w 557723"/>
                <a:gd name="connsiteY102" fmla="*/ 720445 h 1052701"/>
                <a:gd name="connsiteX103" fmla="*/ 430061 w 557723"/>
                <a:gd name="connsiteY103" fmla="*/ 725208 h 1052701"/>
                <a:gd name="connsiteX104" fmla="*/ 422917 w 557723"/>
                <a:gd name="connsiteY104" fmla="*/ 729970 h 1052701"/>
                <a:gd name="connsiteX105" fmla="*/ 418154 w 557723"/>
                <a:gd name="connsiteY105" fmla="*/ 737114 h 1052701"/>
                <a:gd name="connsiteX106" fmla="*/ 411011 w 557723"/>
                <a:gd name="connsiteY106" fmla="*/ 751401 h 1052701"/>
                <a:gd name="connsiteX107" fmla="*/ 408629 w 557723"/>
                <a:gd name="connsiteY107" fmla="*/ 763308 h 1052701"/>
                <a:gd name="connsiteX108" fmla="*/ 406248 w 557723"/>
                <a:gd name="connsiteY108" fmla="*/ 770451 h 1052701"/>
                <a:gd name="connsiteX109" fmla="*/ 399104 w 557723"/>
                <a:gd name="connsiteY109" fmla="*/ 772833 h 1052701"/>
                <a:gd name="connsiteX110" fmla="*/ 391961 w 557723"/>
                <a:gd name="connsiteY110" fmla="*/ 777595 h 1052701"/>
                <a:gd name="connsiteX111" fmla="*/ 389579 w 557723"/>
                <a:gd name="connsiteY111" fmla="*/ 784739 h 1052701"/>
                <a:gd name="connsiteX112" fmla="*/ 384817 w 557723"/>
                <a:gd name="connsiteY112" fmla="*/ 839508 h 1052701"/>
                <a:gd name="connsiteX113" fmla="*/ 372911 w 557723"/>
                <a:gd name="connsiteY113" fmla="*/ 860939 h 1052701"/>
                <a:gd name="connsiteX114" fmla="*/ 365767 w 557723"/>
                <a:gd name="connsiteY114" fmla="*/ 875226 h 1052701"/>
                <a:gd name="connsiteX115" fmla="*/ 358623 w 557723"/>
                <a:gd name="connsiteY115" fmla="*/ 891895 h 1052701"/>
                <a:gd name="connsiteX116" fmla="*/ 365767 w 557723"/>
                <a:gd name="connsiteY116" fmla="*/ 913326 h 1052701"/>
                <a:gd name="connsiteX117" fmla="*/ 372911 w 557723"/>
                <a:gd name="connsiteY117" fmla="*/ 915708 h 1052701"/>
                <a:gd name="connsiteX118" fmla="*/ 375292 w 557723"/>
                <a:gd name="connsiteY118" fmla="*/ 932376 h 1052701"/>
                <a:gd name="connsiteX119" fmla="*/ 353861 w 557723"/>
                <a:gd name="connsiteY119" fmla="*/ 941901 h 1052701"/>
                <a:gd name="connsiteX120" fmla="*/ 325286 w 557723"/>
                <a:gd name="connsiteY120" fmla="*/ 951426 h 1052701"/>
                <a:gd name="connsiteX121" fmla="*/ 318142 w 557723"/>
                <a:gd name="connsiteY121" fmla="*/ 953808 h 1052701"/>
                <a:gd name="connsiteX122" fmla="*/ 310998 w 557723"/>
                <a:gd name="connsiteY122" fmla="*/ 956189 h 1052701"/>
                <a:gd name="connsiteX123" fmla="*/ 296711 w 557723"/>
                <a:gd name="connsiteY123" fmla="*/ 963333 h 1052701"/>
                <a:gd name="connsiteX124" fmla="*/ 291948 w 557723"/>
                <a:gd name="connsiteY124" fmla="*/ 970476 h 1052701"/>
                <a:gd name="connsiteX125" fmla="*/ 284804 w 557723"/>
                <a:gd name="connsiteY125" fmla="*/ 972858 h 1052701"/>
                <a:gd name="connsiteX126" fmla="*/ 296710 w 557723"/>
                <a:gd name="connsiteY126" fmla="*/ 984764 h 1052701"/>
                <a:gd name="connsiteX127" fmla="*/ 291948 w 557723"/>
                <a:gd name="connsiteY127" fmla="*/ 1013339 h 1052701"/>
                <a:gd name="connsiteX128" fmla="*/ 280042 w 557723"/>
                <a:gd name="connsiteY128" fmla="*/ 1022864 h 1052701"/>
                <a:gd name="connsiteX129" fmla="*/ 172886 w 557723"/>
                <a:gd name="connsiteY129" fmla="*/ 1027626 h 1052701"/>
                <a:gd name="connsiteX130" fmla="*/ 170504 w 557723"/>
                <a:gd name="connsiteY130" fmla="*/ 1034770 h 1052701"/>
                <a:gd name="connsiteX131" fmla="*/ 168123 w 557723"/>
                <a:gd name="connsiteY131" fmla="*/ 1044295 h 1052701"/>
                <a:gd name="connsiteX132" fmla="*/ 127642 w 557723"/>
                <a:gd name="connsiteY132" fmla="*/ 1051439 h 105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557723" h="1052701">
                  <a:moveTo>
                    <a:pt x="127642" y="1051439"/>
                  </a:moveTo>
                  <a:cubicBezTo>
                    <a:pt x="103830" y="1052233"/>
                    <a:pt x="58902" y="1054804"/>
                    <a:pt x="25248" y="1049058"/>
                  </a:cubicBezTo>
                  <a:cubicBezTo>
                    <a:pt x="20299" y="1048213"/>
                    <a:pt x="28423" y="1039533"/>
                    <a:pt x="30011" y="1034770"/>
                  </a:cubicBezTo>
                  <a:lnTo>
                    <a:pt x="34773" y="1020483"/>
                  </a:lnTo>
                  <a:cubicBezTo>
                    <a:pt x="35567" y="1018102"/>
                    <a:pt x="36545" y="1015774"/>
                    <a:pt x="37154" y="1013339"/>
                  </a:cubicBezTo>
                  <a:lnTo>
                    <a:pt x="39536" y="1003814"/>
                  </a:lnTo>
                  <a:cubicBezTo>
                    <a:pt x="40330" y="997464"/>
                    <a:pt x="40576" y="991021"/>
                    <a:pt x="41917" y="984764"/>
                  </a:cubicBezTo>
                  <a:cubicBezTo>
                    <a:pt x="42969" y="979855"/>
                    <a:pt x="45091" y="975239"/>
                    <a:pt x="46679" y="970476"/>
                  </a:cubicBezTo>
                  <a:cubicBezTo>
                    <a:pt x="47473" y="968095"/>
                    <a:pt x="47669" y="965421"/>
                    <a:pt x="49061" y="963333"/>
                  </a:cubicBezTo>
                  <a:lnTo>
                    <a:pt x="53823" y="956189"/>
                  </a:lnTo>
                  <a:cubicBezTo>
                    <a:pt x="57373" y="817714"/>
                    <a:pt x="52154" y="902150"/>
                    <a:pt x="58586" y="844270"/>
                  </a:cubicBezTo>
                  <a:cubicBezTo>
                    <a:pt x="59467" y="836342"/>
                    <a:pt x="59497" y="828298"/>
                    <a:pt x="60967" y="820458"/>
                  </a:cubicBezTo>
                  <a:cubicBezTo>
                    <a:pt x="61892" y="815524"/>
                    <a:pt x="64511" y="811040"/>
                    <a:pt x="65729" y="806170"/>
                  </a:cubicBezTo>
                  <a:cubicBezTo>
                    <a:pt x="69329" y="791774"/>
                    <a:pt x="67076" y="799751"/>
                    <a:pt x="72873" y="782358"/>
                  </a:cubicBezTo>
                  <a:cubicBezTo>
                    <a:pt x="73667" y="779977"/>
                    <a:pt x="74131" y="777459"/>
                    <a:pt x="75254" y="775214"/>
                  </a:cubicBezTo>
                  <a:cubicBezTo>
                    <a:pt x="76842" y="772039"/>
                    <a:pt x="78699" y="768985"/>
                    <a:pt x="80017" y="765689"/>
                  </a:cubicBezTo>
                  <a:cubicBezTo>
                    <a:pt x="85670" y="751556"/>
                    <a:pt x="83655" y="754146"/>
                    <a:pt x="87161" y="741876"/>
                  </a:cubicBezTo>
                  <a:cubicBezTo>
                    <a:pt x="87851" y="739463"/>
                    <a:pt x="88748" y="737114"/>
                    <a:pt x="89542" y="734733"/>
                  </a:cubicBezTo>
                  <a:cubicBezTo>
                    <a:pt x="88748" y="708539"/>
                    <a:pt x="88615" y="682317"/>
                    <a:pt x="87161" y="656151"/>
                  </a:cubicBezTo>
                  <a:cubicBezTo>
                    <a:pt x="87022" y="653645"/>
                    <a:pt x="85439" y="651429"/>
                    <a:pt x="84779" y="649008"/>
                  </a:cubicBezTo>
                  <a:cubicBezTo>
                    <a:pt x="83057" y="642693"/>
                    <a:pt x="81604" y="636308"/>
                    <a:pt x="80017" y="629958"/>
                  </a:cubicBezTo>
                  <a:cubicBezTo>
                    <a:pt x="79223" y="626783"/>
                    <a:pt x="79451" y="623156"/>
                    <a:pt x="77636" y="620433"/>
                  </a:cubicBezTo>
                  <a:lnTo>
                    <a:pt x="72873" y="613289"/>
                  </a:lnTo>
                  <a:cubicBezTo>
                    <a:pt x="66709" y="594793"/>
                    <a:pt x="72792" y="614970"/>
                    <a:pt x="68111" y="575189"/>
                  </a:cubicBezTo>
                  <a:cubicBezTo>
                    <a:pt x="67568" y="570574"/>
                    <a:pt x="64886" y="563136"/>
                    <a:pt x="63348" y="558520"/>
                  </a:cubicBezTo>
                  <a:cubicBezTo>
                    <a:pt x="62554" y="520420"/>
                    <a:pt x="64006" y="482207"/>
                    <a:pt x="60967" y="444220"/>
                  </a:cubicBezTo>
                  <a:cubicBezTo>
                    <a:pt x="60739" y="441367"/>
                    <a:pt x="55847" y="441482"/>
                    <a:pt x="53823" y="439458"/>
                  </a:cubicBezTo>
                  <a:cubicBezTo>
                    <a:pt x="51799" y="437434"/>
                    <a:pt x="50648" y="434695"/>
                    <a:pt x="49061" y="432314"/>
                  </a:cubicBezTo>
                  <a:cubicBezTo>
                    <a:pt x="48267" y="414058"/>
                    <a:pt x="48697" y="395707"/>
                    <a:pt x="46679" y="377545"/>
                  </a:cubicBezTo>
                  <a:cubicBezTo>
                    <a:pt x="46287" y="374017"/>
                    <a:pt x="43359" y="371264"/>
                    <a:pt x="41917" y="368020"/>
                  </a:cubicBezTo>
                  <a:cubicBezTo>
                    <a:pt x="40181" y="364114"/>
                    <a:pt x="38506" y="360169"/>
                    <a:pt x="37154" y="356114"/>
                  </a:cubicBezTo>
                  <a:cubicBezTo>
                    <a:pt x="35792" y="352029"/>
                    <a:pt x="32377" y="333878"/>
                    <a:pt x="30011" y="332301"/>
                  </a:cubicBezTo>
                  <a:lnTo>
                    <a:pt x="22867" y="327539"/>
                  </a:lnTo>
                  <a:lnTo>
                    <a:pt x="18104" y="313251"/>
                  </a:lnTo>
                  <a:lnTo>
                    <a:pt x="15723" y="306108"/>
                  </a:lnTo>
                  <a:cubicBezTo>
                    <a:pt x="14929" y="249752"/>
                    <a:pt x="14865" y="193380"/>
                    <a:pt x="13342" y="137039"/>
                  </a:cubicBezTo>
                  <a:cubicBezTo>
                    <a:pt x="13274" y="134530"/>
                    <a:pt x="11075" y="132403"/>
                    <a:pt x="10961" y="129895"/>
                  </a:cubicBezTo>
                  <a:cubicBezTo>
                    <a:pt x="9483" y="97375"/>
                    <a:pt x="10025" y="64785"/>
                    <a:pt x="8579" y="32264"/>
                  </a:cubicBezTo>
                  <a:cubicBezTo>
                    <a:pt x="8291" y="25782"/>
                    <a:pt x="5161" y="21642"/>
                    <a:pt x="3817" y="15595"/>
                  </a:cubicBezTo>
                  <a:cubicBezTo>
                    <a:pt x="2770" y="10882"/>
                    <a:pt x="-2493" y="4114"/>
                    <a:pt x="1436" y="1308"/>
                  </a:cubicBezTo>
                  <a:cubicBezTo>
                    <a:pt x="6643" y="-2411"/>
                    <a:pt x="14136" y="2895"/>
                    <a:pt x="20486" y="3689"/>
                  </a:cubicBezTo>
                  <a:cubicBezTo>
                    <a:pt x="22867" y="4483"/>
                    <a:pt x="25435" y="4851"/>
                    <a:pt x="27629" y="6070"/>
                  </a:cubicBezTo>
                  <a:cubicBezTo>
                    <a:pt x="32633" y="8850"/>
                    <a:pt x="41917" y="15595"/>
                    <a:pt x="41917" y="15595"/>
                  </a:cubicBezTo>
                  <a:cubicBezTo>
                    <a:pt x="42711" y="17976"/>
                    <a:pt x="43754" y="20289"/>
                    <a:pt x="44298" y="22739"/>
                  </a:cubicBezTo>
                  <a:cubicBezTo>
                    <a:pt x="45345" y="27452"/>
                    <a:pt x="43500" y="33393"/>
                    <a:pt x="46679" y="37026"/>
                  </a:cubicBezTo>
                  <a:cubicBezTo>
                    <a:pt x="50416" y="41296"/>
                    <a:pt x="73747" y="43614"/>
                    <a:pt x="77636" y="44170"/>
                  </a:cubicBezTo>
                  <a:cubicBezTo>
                    <a:pt x="95592" y="50155"/>
                    <a:pt x="73456" y="42080"/>
                    <a:pt x="91923" y="51314"/>
                  </a:cubicBezTo>
                  <a:cubicBezTo>
                    <a:pt x="94168" y="52437"/>
                    <a:pt x="96686" y="52901"/>
                    <a:pt x="99067" y="53695"/>
                  </a:cubicBezTo>
                  <a:cubicBezTo>
                    <a:pt x="104335" y="58963"/>
                    <a:pt x="107657" y="61351"/>
                    <a:pt x="110973" y="67983"/>
                  </a:cubicBezTo>
                  <a:cubicBezTo>
                    <a:pt x="114846" y="75730"/>
                    <a:pt x="111292" y="75445"/>
                    <a:pt x="118117" y="82270"/>
                  </a:cubicBezTo>
                  <a:cubicBezTo>
                    <a:pt x="120141" y="84294"/>
                    <a:pt x="122880" y="85445"/>
                    <a:pt x="125261" y="87033"/>
                  </a:cubicBezTo>
                  <a:cubicBezTo>
                    <a:pt x="135580" y="86239"/>
                    <a:pt x="145948" y="85935"/>
                    <a:pt x="156217" y="84651"/>
                  </a:cubicBezTo>
                  <a:cubicBezTo>
                    <a:pt x="158708" y="84340"/>
                    <a:pt x="160926" y="82879"/>
                    <a:pt x="163361" y="82270"/>
                  </a:cubicBezTo>
                  <a:cubicBezTo>
                    <a:pt x="167287" y="81288"/>
                    <a:pt x="171298" y="80683"/>
                    <a:pt x="175267" y="79889"/>
                  </a:cubicBezTo>
                  <a:cubicBezTo>
                    <a:pt x="281877" y="82694"/>
                    <a:pt x="257040" y="52962"/>
                    <a:pt x="268136" y="91795"/>
                  </a:cubicBezTo>
                  <a:cubicBezTo>
                    <a:pt x="268826" y="94209"/>
                    <a:pt x="269723" y="96558"/>
                    <a:pt x="270517" y="98939"/>
                  </a:cubicBezTo>
                  <a:cubicBezTo>
                    <a:pt x="273091" y="165879"/>
                    <a:pt x="266367" y="141256"/>
                    <a:pt x="277661" y="175139"/>
                  </a:cubicBezTo>
                  <a:lnTo>
                    <a:pt x="280042" y="182283"/>
                  </a:lnTo>
                  <a:cubicBezTo>
                    <a:pt x="280836" y="184664"/>
                    <a:pt x="281814" y="186991"/>
                    <a:pt x="282423" y="189426"/>
                  </a:cubicBezTo>
                  <a:cubicBezTo>
                    <a:pt x="283217" y="192601"/>
                    <a:pt x="283864" y="195816"/>
                    <a:pt x="284804" y="198951"/>
                  </a:cubicBezTo>
                  <a:cubicBezTo>
                    <a:pt x="286247" y="203760"/>
                    <a:pt x="289567" y="213239"/>
                    <a:pt x="289567" y="213239"/>
                  </a:cubicBezTo>
                  <a:cubicBezTo>
                    <a:pt x="288773" y="217208"/>
                    <a:pt x="288607" y="221355"/>
                    <a:pt x="287186" y="225145"/>
                  </a:cubicBezTo>
                  <a:cubicBezTo>
                    <a:pt x="286181" y="227825"/>
                    <a:pt x="281862" y="229483"/>
                    <a:pt x="282423" y="232289"/>
                  </a:cubicBezTo>
                  <a:cubicBezTo>
                    <a:pt x="282984" y="235095"/>
                    <a:pt x="287186" y="235464"/>
                    <a:pt x="289567" y="237051"/>
                  </a:cubicBezTo>
                  <a:cubicBezTo>
                    <a:pt x="291154" y="239432"/>
                    <a:pt x="292305" y="242171"/>
                    <a:pt x="294329" y="244195"/>
                  </a:cubicBezTo>
                  <a:cubicBezTo>
                    <a:pt x="296353" y="246219"/>
                    <a:pt x="299956" y="246531"/>
                    <a:pt x="301473" y="248958"/>
                  </a:cubicBezTo>
                  <a:cubicBezTo>
                    <a:pt x="315643" y="271629"/>
                    <a:pt x="297212" y="257228"/>
                    <a:pt x="313379" y="268008"/>
                  </a:cubicBezTo>
                  <a:cubicBezTo>
                    <a:pt x="314173" y="270389"/>
                    <a:pt x="314638" y="272906"/>
                    <a:pt x="315761" y="275151"/>
                  </a:cubicBezTo>
                  <a:cubicBezTo>
                    <a:pt x="317041" y="277711"/>
                    <a:pt x="319396" y="279664"/>
                    <a:pt x="320523" y="282295"/>
                  </a:cubicBezTo>
                  <a:cubicBezTo>
                    <a:pt x="321812" y="285303"/>
                    <a:pt x="321964" y="288685"/>
                    <a:pt x="322904" y="291820"/>
                  </a:cubicBezTo>
                  <a:cubicBezTo>
                    <a:pt x="324347" y="296629"/>
                    <a:pt x="326079" y="301345"/>
                    <a:pt x="327667" y="306108"/>
                  </a:cubicBezTo>
                  <a:cubicBezTo>
                    <a:pt x="328461" y="308489"/>
                    <a:pt x="328656" y="311163"/>
                    <a:pt x="330048" y="313251"/>
                  </a:cubicBezTo>
                  <a:cubicBezTo>
                    <a:pt x="333223" y="318014"/>
                    <a:pt x="337763" y="322109"/>
                    <a:pt x="339573" y="327539"/>
                  </a:cubicBezTo>
                  <a:lnTo>
                    <a:pt x="344336" y="341826"/>
                  </a:lnTo>
                  <a:lnTo>
                    <a:pt x="346717" y="348970"/>
                  </a:lnTo>
                  <a:cubicBezTo>
                    <a:pt x="345376" y="359697"/>
                    <a:pt x="341908" y="373869"/>
                    <a:pt x="346717" y="384689"/>
                  </a:cubicBezTo>
                  <a:cubicBezTo>
                    <a:pt x="347879" y="387304"/>
                    <a:pt x="351662" y="387619"/>
                    <a:pt x="353861" y="389451"/>
                  </a:cubicBezTo>
                  <a:cubicBezTo>
                    <a:pt x="356448" y="391607"/>
                    <a:pt x="358937" y="393937"/>
                    <a:pt x="361004" y="396595"/>
                  </a:cubicBezTo>
                  <a:cubicBezTo>
                    <a:pt x="364518" y="401113"/>
                    <a:pt x="368718" y="405453"/>
                    <a:pt x="370529" y="410883"/>
                  </a:cubicBezTo>
                  <a:cubicBezTo>
                    <a:pt x="371323" y="413264"/>
                    <a:pt x="370869" y="416567"/>
                    <a:pt x="372911" y="418026"/>
                  </a:cubicBezTo>
                  <a:cubicBezTo>
                    <a:pt x="376996" y="420944"/>
                    <a:pt x="382217" y="422166"/>
                    <a:pt x="387198" y="422789"/>
                  </a:cubicBezTo>
                  <a:cubicBezTo>
                    <a:pt x="414164" y="426159"/>
                    <a:pt x="399880" y="424533"/>
                    <a:pt x="430061" y="427551"/>
                  </a:cubicBezTo>
                  <a:cubicBezTo>
                    <a:pt x="433236" y="428345"/>
                    <a:pt x="436439" y="429034"/>
                    <a:pt x="439586" y="429933"/>
                  </a:cubicBezTo>
                  <a:cubicBezTo>
                    <a:pt x="441999" y="430623"/>
                    <a:pt x="432839" y="431124"/>
                    <a:pt x="446729" y="432314"/>
                  </a:cubicBezTo>
                  <a:cubicBezTo>
                    <a:pt x="460619" y="433504"/>
                    <a:pt x="509435" y="433901"/>
                    <a:pt x="522929" y="437076"/>
                  </a:cubicBezTo>
                  <a:cubicBezTo>
                    <a:pt x="538010" y="440648"/>
                    <a:pt x="551505" y="446998"/>
                    <a:pt x="556267" y="453745"/>
                  </a:cubicBezTo>
                  <a:cubicBezTo>
                    <a:pt x="561029" y="460492"/>
                    <a:pt x="552695" y="470414"/>
                    <a:pt x="551504" y="477558"/>
                  </a:cubicBezTo>
                  <a:cubicBezTo>
                    <a:pt x="550313" y="484702"/>
                    <a:pt x="551985" y="490884"/>
                    <a:pt x="549123" y="496608"/>
                  </a:cubicBezTo>
                  <a:cubicBezTo>
                    <a:pt x="547020" y="500814"/>
                    <a:pt x="534402" y="512303"/>
                    <a:pt x="527692" y="515658"/>
                  </a:cubicBezTo>
                  <a:cubicBezTo>
                    <a:pt x="525447" y="516781"/>
                    <a:pt x="522929" y="517245"/>
                    <a:pt x="520548" y="518039"/>
                  </a:cubicBezTo>
                  <a:cubicBezTo>
                    <a:pt x="513299" y="528914"/>
                    <a:pt x="517249" y="521254"/>
                    <a:pt x="513404" y="534708"/>
                  </a:cubicBezTo>
                  <a:cubicBezTo>
                    <a:pt x="508126" y="553179"/>
                    <a:pt x="512604" y="527621"/>
                    <a:pt x="506261" y="565664"/>
                  </a:cubicBezTo>
                  <a:cubicBezTo>
                    <a:pt x="503053" y="584903"/>
                    <a:pt x="505406" y="575371"/>
                    <a:pt x="499117" y="594239"/>
                  </a:cubicBezTo>
                  <a:cubicBezTo>
                    <a:pt x="498323" y="596620"/>
                    <a:pt x="498129" y="599295"/>
                    <a:pt x="496736" y="601383"/>
                  </a:cubicBezTo>
                  <a:lnTo>
                    <a:pt x="491973" y="608526"/>
                  </a:lnTo>
                  <a:cubicBezTo>
                    <a:pt x="487782" y="621101"/>
                    <a:pt x="491681" y="614277"/>
                    <a:pt x="475304" y="625195"/>
                  </a:cubicBezTo>
                  <a:cubicBezTo>
                    <a:pt x="472923" y="626782"/>
                    <a:pt x="470721" y="628678"/>
                    <a:pt x="468161" y="629958"/>
                  </a:cubicBezTo>
                  <a:cubicBezTo>
                    <a:pt x="458877" y="634600"/>
                    <a:pt x="445062" y="640796"/>
                    <a:pt x="439586" y="649008"/>
                  </a:cubicBezTo>
                  <a:lnTo>
                    <a:pt x="434823" y="656151"/>
                  </a:lnTo>
                  <a:cubicBezTo>
                    <a:pt x="438326" y="673670"/>
                    <a:pt x="434959" y="664691"/>
                    <a:pt x="446729" y="682345"/>
                  </a:cubicBezTo>
                  <a:lnTo>
                    <a:pt x="451492" y="689489"/>
                  </a:lnTo>
                  <a:cubicBezTo>
                    <a:pt x="450698" y="697426"/>
                    <a:pt x="451975" y="705856"/>
                    <a:pt x="449111" y="713301"/>
                  </a:cubicBezTo>
                  <a:cubicBezTo>
                    <a:pt x="447686" y="717005"/>
                    <a:pt x="442951" y="718341"/>
                    <a:pt x="439586" y="720445"/>
                  </a:cubicBezTo>
                  <a:cubicBezTo>
                    <a:pt x="436576" y="722326"/>
                    <a:pt x="433143" y="723447"/>
                    <a:pt x="430061" y="725208"/>
                  </a:cubicBezTo>
                  <a:cubicBezTo>
                    <a:pt x="427576" y="726628"/>
                    <a:pt x="425298" y="728383"/>
                    <a:pt x="422917" y="729970"/>
                  </a:cubicBezTo>
                  <a:cubicBezTo>
                    <a:pt x="421329" y="732351"/>
                    <a:pt x="419434" y="734554"/>
                    <a:pt x="418154" y="737114"/>
                  </a:cubicBezTo>
                  <a:cubicBezTo>
                    <a:pt x="408294" y="756834"/>
                    <a:pt x="424660" y="730927"/>
                    <a:pt x="411011" y="751401"/>
                  </a:cubicBezTo>
                  <a:cubicBezTo>
                    <a:pt x="410217" y="755370"/>
                    <a:pt x="409611" y="759381"/>
                    <a:pt x="408629" y="763308"/>
                  </a:cubicBezTo>
                  <a:cubicBezTo>
                    <a:pt x="408020" y="765743"/>
                    <a:pt x="408023" y="768676"/>
                    <a:pt x="406248" y="770451"/>
                  </a:cubicBezTo>
                  <a:cubicBezTo>
                    <a:pt x="404473" y="772226"/>
                    <a:pt x="401349" y="771710"/>
                    <a:pt x="399104" y="772833"/>
                  </a:cubicBezTo>
                  <a:cubicBezTo>
                    <a:pt x="396545" y="774113"/>
                    <a:pt x="394342" y="776008"/>
                    <a:pt x="391961" y="777595"/>
                  </a:cubicBezTo>
                  <a:cubicBezTo>
                    <a:pt x="391167" y="779976"/>
                    <a:pt x="389829" y="782241"/>
                    <a:pt x="389579" y="784739"/>
                  </a:cubicBezTo>
                  <a:cubicBezTo>
                    <a:pt x="387037" y="810153"/>
                    <a:pt x="389376" y="818991"/>
                    <a:pt x="384817" y="839508"/>
                  </a:cubicBezTo>
                  <a:cubicBezTo>
                    <a:pt x="380035" y="861031"/>
                    <a:pt x="385177" y="824152"/>
                    <a:pt x="372911" y="860939"/>
                  </a:cubicBezTo>
                  <a:cubicBezTo>
                    <a:pt x="368544" y="874037"/>
                    <a:pt x="373153" y="862302"/>
                    <a:pt x="365767" y="875226"/>
                  </a:cubicBezTo>
                  <a:cubicBezTo>
                    <a:pt x="361057" y="883467"/>
                    <a:pt x="361295" y="883878"/>
                    <a:pt x="358623" y="891895"/>
                  </a:cubicBezTo>
                  <a:cubicBezTo>
                    <a:pt x="359785" y="898869"/>
                    <a:pt x="359327" y="908174"/>
                    <a:pt x="365767" y="913326"/>
                  </a:cubicBezTo>
                  <a:cubicBezTo>
                    <a:pt x="367727" y="914894"/>
                    <a:pt x="370530" y="914914"/>
                    <a:pt x="372911" y="915708"/>
                  </a:cubicBezTo>
                  <a:cubicBezTo>
                    <a:pt x="377247" y="922213"/>
                    <a:pt x="380930" y="923919"/>
                    <a:pt x="375292" y="932376"/>
                  </a:cubicBezTo>
                  <a:cubicBezTo>
                    <a:pt x="372057" y="937229"/>
                    <a:pt x="356681" y="940961"/>
                    <a:pt x="353861" y="941901"/>
                  </a:cubicBezTo>
                  <a:lnTo>
                    <a:pt x="325286" y="951426"/>
                  </a:lnTo>
                  <a:lnTo>
                    <a:pt x="318142" y="953808"/>
                  </a:lnTo>
                  <a:cubicBezTo>
                    <a:pt x="315761" y="954602"/>
                    <a:pt x="313087" y="954797"/>
                    <a:pt x="310998" y="956189"/>
                  </a:cubicBezTo>
                  <a:cubicBezTo>
                    <a:pt x="301766" y="962343"/>
                    <a:pt x="306569" y="960046"/>
                    <a:pt x="296711" y="963333"/>
                  </a:cubicBezTo>
                  <a:cubicBezTo>
                    <a:pt x="295123" y="965714"/>
                    <a:pt x="294183" y="968688"/>
                    <a:pt x="291948" y="970476"/>
                  </a:cubicBezTo>
                  <a:cubicBezTo>
                    <a:pt x="289988" y="972044"/>
                    <a:pt x="284010" y="970477"/>
                    <a:pt x="284804" y="972858"/>
                  </a:cubicBezTo>
                  <a:cubicBezTo>
                    <a:pt x="285598" y="975239"/>
                    <a:pt x="297107" y="979208"/>
                    <a:pt x="296710" y="984764"/>
                  </a:cubicBezTo>
                  <a:cubicBezTo>
                    <a:pt x="296313" y="990320"/>
                    <a:pt x="294726" y="1006989"/>
                    <a:pt x="291948" y="1013339"/>
                  </a:cubicBezTo>
                  <a:cubicBezTo>
                    <a:pt x="289170" y="1019689"/>
                    <a:pt x="299886" y="1020483"/>
                    <a:pt x="280042" y="1022864"/>
                  </a:cubicBezTo>
                  <a:cubicBezTo>
                    <a:pt x="260198" y="1025245"/>
                    <a:pt x="191142" y="1025642"/>
                    <a:pt x="172886" y="1027626"/>
                  </a:cubicBezTo>
                  <a:cubicBezTo>
                    <a:pt x="172092" y="1030007"/>
                    <a:pt x="171194" y="1032356"/>
                    <a:pt x="170504" y="1034770"/>
                  </a:cubicBezTo>
                  <a:cubicBezTo>
                    <a:pt x="169605" y="1037917"/>
                    <a:pt x="169158" y="1041190"/>
                    <a:pt x="168123" y="1044295"/>
                  </a:cubicBezTo>
                  <a:cubicBezTo>
                    <a:pt x="167562" y="1045979"/>
                    <a:pt x="151454" y="1050645"/>
                    <a:pt x="127642" y="105143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4" name="Forma livre 493"/>
            <p:cNvSpPr/>
            <p:nvPr/>
          </p:nvSpPr>
          <p:spPr>
            <a:xfrm>
              <a:off x="6751899" y="3585966"/>
              <a:ext cx="422411" cy="556753"/>
            </a:xfrm>
            <a:custGeom>
              <a:avLst/>
              <a:gdLst>
                <a:gd name="connsiteX0" fmla="*/ 579455 w 641367"/>
                <a:gd name="connsiteY0" fmla="*/ 700087 h 845344"/>
                <a:gd name="connsiteX1" fmla="*/ 567548 w 641367"/>
                <a:gd name="connsiteY1" fmla="*/ 709612 h 845344"/>
                <a:gd name="connsiteX2" fmla="*/ 565167 w 641367"/>
                <a:gd name="connsiteY2" fmla="*/ 716756 h 845344"/>
                <a:gd name="connsiteX3" fmla="*/ 558023 w 641367"/>
                <a:gd name="connsiteY3" fmla="*/ 731044 h 845344"/>
                <a:gd name="connsiteX4" fmla="*/ 555642 w 641367"/>
                <a:gd name="connsiteY4" fmla="*/ 740569 h 845344"/>
                <a:gd name="connsiteX5" fmla="*/ 548498 w 641367"/>
                <a:gd name="connsiteY5" fmla="*/ 742950 h 845344"/>
                <a:gd name="connsiteX6" fmla="*/ 472298 w 641367"/>
                <a:gd name="connsiteY6" fmla="*/ 750094 h 845344"/>
                <a:gd name="connsiteX7" fmla="*/ 462773 w 641367"/>
                <a:gd name="connsiteY7" fmla="*/ 752475 h 845344"/>
                <a:gd name="connsiteX8" fmla="*/ 446105 w 641367"/>
                <a:gd name="connsiteY8" fmla="*/ 759619 h 845344"/>
                <a:gd name="connsiteX9" fmla="*/ 431817 w 641367"/>
                <a:gd name="connsiteY9" fmla="*/ 766762 h 845344"/>
                <a:gd name="connsiteX10" fmla="*/ 415148 w 641367"/>
                <a:gd name="connsiteY10" fmla="*/ 785812 h 845344"/>
                <a:gd name="connsiteX11" fmla="*/ 400861 w 641367"/>
                <a:gd name="connsiteY11" fmla="*/ 790575 h 845344"/>
                <a:gd name="connsiteX12" fmla="*/ 393717 w 641367"/>
                <a:gd name="connsiteY12" fmla="*/ 792956 h 845344"/>
                <a:gd name="connsiteX13" fmla="*/ 386573 w 641367"/>
                <a:gd name="connsiteY13" fmla="*/ 795337 h 845344"/>
                <a:gd name="connsiteX14" fmla="*/ 372286 w 641367"/>
                <a:gd name="connsiteY14" fmla="*/ 802481 h 845344"/>
                <a:gd name="connsiteX15" fmla="*/ 365142 w 641367"/>
                <a:gd name="connsiteY15" fmla="*/ 807244 h 845344"/>
                <a:gd name="connsiteX16" fmla="*/ 357998 w 641367"/>
                <a:gd name="connsiteY16" fmla="*/ 814387 h 845344"/>
                <a:gd name="connsiteX17" fmla="*/ 343711 w 641367"/>
                <a:gd name="connsiteY17" fmla="*/ 819150 h 845344"/>
                <a:gd name="connsiteX18" fmla="*/ 329423 w 641367"/>
                <a:gd name="connsiteY18" fmla="*/ 826294 h 845344"/>
                <a:gd name="connsiteX19" fmla="*/ 322280 w 641367"/>
                <a:gd name="connsiteY19" fmla="*/ 831056 h 845344"/>
                <a:gd name="connsiteX20" fmla="*/ 307992 w 641367"/>
                <a:gd name="connsiteY20" fmla="*/ 835819 h 845344"/>
                <a:gd name="connsiteX21" fmla="*/ 293705 w 641367"/>
                <a:gd name="connsiteY21" fmla="*/ 840581 h 845344"/>
                <a:gd name="connsiteX22" fmla="*/ 286561 w 641367"/>
                <a:gd name="connsiteY22" fmla="*/ 842962 h 845344"/>
                <a:gd name="connsiteX23" fmla="*/ 279417 w 641367"/>
                <a:gd name="connsiteY23" fmla="*/ 845344 h 845344"/>
                <a:gd name="connsiteX24" fmla="*/ 219886 w 641367"/>
                <a:gd name="connsiteY24" fmla="*/ 842962 h 845344"/>
                <a:gd name="connsiteX25" fmla="*/ 217505 w 641367"/>
                <a:gd name="connsiteY25" fmla="*/ 835819 h 845344"/>
                <a:gd name="connsiteX26" fmla="*/ 210361 w 641367"/>
                <a:gd name="connsiteY26" fmla="*/ 831056 h 845344"/>
                <a:gd name="connsiteX27" fmla="*/ 205598 w 641367"/>
                <a:gd name="connsiteY27" fmla="*/ 816769 h 845344"/>
                <a:gd name="connsiteX28" fmla="*/ 203217 w 641367"/>
                <a:gd name="connsiteY28" fmla="*/ 809625 h 845344"/>
                <a:gd name="connsiteX29" fmla="*/ 200836 w 641367"/>
                <a:gd name="connsiteY29" fmla="*/ 778669 h 845344"/>
                <a:gd name="connsiteX30" fmla="*/ 196073 w 641367"/>
                <a:gd name="connsiteY30" fmla="*/ 764381 h 845344"/>
                <a:gd name="connsiteX31" fmla="*/ 191311 w 641367"/>
                <a:gd name="connsiteY31" fmla="*/ 750094 h 845344"/>
                <a:gd name="connsiteX32" fmla="*/ 186548 w 641367"/>
                <a:gd name="connsiteY32" fmla="*/ 740569 h 845344"/>
                <a:gd name="connsiteX33" fmla="*/ 181786 w 641367"/>
                <a:gd name="connsiteY33" fmla="*/ 733425 h 845344"/>
                <a:gd name="connsiteX34" fmla="*/ 179405 w 641367"/>
                <a:gd name="connsiteY34" fmla="*/ 726281 h 845344"/>
                <a:gd name="connsiteX35" fmla="*/ 165117 w 641367"/>
                <a:gd name="connsiteY35" fmla="*/ 716756 h 845344"/>
                <a:gd name="connsiteX36" fmla="*/ 157973 w 641367"/>
                <a:gd name="connsiteY36" fmla="*/ 702469 h 845344"/>
                <a:gd name="connsiteX37" fmla="*/ 153211 w 641367"/>
                <a:gd name="connsiteY37" fmla="*/ 695325 h 845344"/>
                <a:gd name="connsiteX38" fmla="*/ 148448 w 641367"/>
                <a:gd name="connsiteY38" fmla="*/ 681037 h 845344"/>
                <a:gd name="connsiteX39" fmla="*/ 146067 w 641367"/>
                <a:gd name="connsiteY39" fmla="*/ 650081 h 845344"/>
                <a:gd name="connsiteX40" fmla="*/ 143686 w 641367"/>
                <a:gd name="connsiteY40" fmla="*/ 642937 h 845344"/>
                <a:gd name="connsiteX41" fmla="*/ 134161 w 641367"/>
                <a:gd name="connsiteY41" fmla="*/ 628650 h 845344"/>
                <a:gd name="connsiteX42" fmla="*/ 119873 w 641367"/>
                <a:gd name="connsiteY42" fmla="*/ 623887 h 845344"/>
                <a:gd name="connsiteX43" fmla="*/ 112730 w 641367"/>
                <a:gd name="connsiteY43" fmla="*/ 621506 h 845344"/>
                <a:gd name="connsiteX44" fmla="*/ 105586 w 641367"/>
                <a:gd name="connsiteY44" fmla="*/ 616744 h 845344"/>
                <a:gd name="connsiteX45" fmla="*/ 103205 w 641367"/>
                <a:gd name="connsiteY45" fmla="*/ 607219 h 845344"/>
                <a:gd name="connsiteX46" fmla="*/ 100823 w 641367"/>
                <a:gd name="connsiteY46" fmla="*/ 600075 h 845344"/>
                <a:gd name="connsiteX47" fmla="*/ 98442 w 641367"/>
                <a:gd name="connsiteY47" fmla="*/ 538162 h 845344"/>
                <a:gd name="connsiteX48" fmla="*/ 96061 w 641367"/>
                <a:gd name="connsiteY48" fmla="*/ 528637 h 845344"/>
                <a:gd name="connsiteX49" fmla="*/ 91298 w 641367"/>
                <a:gd name="connsiteY49" fmla="*/ 521494 h 845344"/>
                <a:gd name="connsiteX50" fmla="*/ 84155 w 641367"/>
                <a:gd name="connsiteY50" fmla="*/ 514350 h 845344"/>
                <a:gd name="connsiteX51" fmla="*/ 69867 w 641367"/>
                <a:gd name="connsiteY51" fmla="*/ 509587 h 845344"/>
                <a:gd name="connsiteX52" fmla="*/ 62723 w 641367"/>
                <a:gd name="connsiteY52" fmla="*/ 504825 h 845344"/>
                <a:gd name="connsiteX53" fmla="*/ 57961 w 641367"/>
                <a:gd name="connsiteY53" fmla="*/ 497681 h 845344"/>
                <a:gd name="connsiteX54" fmla="*/ 43673 w 641367"/>
                <a:gd name="connsiteY54" fmla="*/ 492919 h 845344"/>
                <a:gd name="connsiteX55" fmla="*/ 36530 w 641367"/>
                <a:gd name="connsiteY55" fmla="*/ 488156 h 845344"/>
                <a:gd name="connsiteX56" fmla="*/ 29386 w 641367"/>
                <a:gd name="connsiteY56" fmla="*/ 485775 h 845344"/>
                <a:gd name="connsiteX57" fmla="*/ 24623 w 641367"/>
                <a:gd name="connsiteY57" fmla="*/ 478631 h 845344"/>
                <a:gd name="connsiteX58" fmla="*/ 19861 w 641367"/>
                <a:gd name="connsiteY58" fmla="*/ 354806 h 845344"/>
                <a:gd name="connsiteX59" fmla="*/ 12717 w 641367"/>
                <a:gd name="connsiteY59" fmla="*/ 340519 h 845344"/>
                <a:gd name="connsiteX60" fmla="*/ 5573 w 641367"/>
                <a:gd name="connsiteY60" fmla="*/ 333375 h 845344"/>
                <a:gd name="connsiteX61" fmla="*/ 3192 w 641367"/>
                <a:gd name="connsiteY61" fmla="*/ 311944 h 845344"/>
                <a:gd name="connsiteX62" fmla="*/ 811 w 641367"/>
                <a:gd name="connsiteY62" fmla="*/ 304800 h 845344"/>
                <a:gd name="connsiteX63" fmla="*/ 3192 w 641367"/>
                <a:gd name="connsiteY63" fmla="*/ 288131 h 845344"/>
                <a:gd name="connsiteX64" fmla="*/ 57961 w 641367"/>
                <a:gd name="connsiteY64" fmla="*/ 285750 h 845344"/>
                <a:gd name="connsiteX65" fmla="*/ 79392 w 641367"/>
                <a:gd name="connsiteY65" fmla="*/ 278606 h 845344"/>
                <a:gd name="connsiteX66" fmla="*/ 86536 w 641367"/>
                <a:gd name="connsiteY66" fmla="*/ 276225 h 845344"/>
                <a:gd name="connsiteX67" fmla="*/ 93680 w 641367"/>
                <a:gd name="connsiteY67" fmla="*/ 271462 h 845344"/>
                <a:gd name="connsiteX68" fmla="*/ 103205 w 641367"/>
                <a:gd name="connsiteY68" fmla="*/ 269081 h 845344"/>
                <a:gd name="connsiteX69" fmla="*/ 110348 w 641367"/>
                <a:gd name="connsiteY69" fmla="*/ 266700 h 845344"/>
                <a:gd name="connsiteX70" fmla="*/ 115111 w 641367"/>
                <a:gd name="connsiteY70" fmla="*/ 259556 h 845344"/>
                <a:gd name="connsiteX71" fmla="*/ 131780 w 641367"/>
                <a:gd name="connsiteY71" fmla="*/ 242887 h 845344"/>
                <a:gd name="connsiteX72" fmla="*/ 141305 w 641367"/>
                <a:gd name="connsiteY72" fmla="*/ 228600 h 845344"/>
                <a:gd name="connsiteX73" fmla="*/ 146067 w 641367"/>
                <a:gd name="connsiteY73" fmla="*/ 221456 h 845344"/>
                <a:gd name="connsiteX74" fmla="*/ 150830 w 641367"/>
                <a:gd name="connsiteY74" fmla="*/ 207169 h 845344"/>
                <a:gd name="connsiteX75" fmla="*/ 160355 w 641367"/>
                <a:gd name="connsiteY75" fmla="*/ 192881 h 845344"/>
                <a:gd name="connsiteX76" fmla="*/ 165117 w 641367"/>
                <a:gd name="connsiteY76" fmla="*/ 178594 h 845344"/>
                <a:gd name="connsiteX77" fmla="*/ 172261 w 641367"/>
                <a:gd name="connsiteY77" fmla="*/ 171450 h 845344"/>
                <a:gd name="connsiteX78" fmla="*/ 177023 w 641367"/>
                <a:gd name="connsiteY78" fmla="*/ 164306 h 845344"/>
                <a:gd name="connsiteX79" fmla="*/ 191311 w 641367"/>
                <a:gd name="connsiteY79" fmla="*/ 154781 h 845344"/>
                <a:gd name="connsiteX80" fmla="*/ 198455 w 641367"/>
                <a:gd name="connsiteY80" fmla="*/ 150019 h 845344"/>
                <a:gd name="connsiteX81" fmla="*/ 205598 w 641367"/>
                <a:gd name="connsiteY81" fmla="*/ 145256 h 845344"/>
                <a:gd name="connsiteX82" fmla="*/ 210361 w 641367"/>
                <a:gd name="connsiteY82" fmla="*/ 130969 h 845344"/>
                <a:gd name="connsiteX83" fmla="*/ 212742 w 641367"/>
                <a:gd name="connsiteY83" fmla="*/ 123825 h 845344"/>
                <a:gd name="connsiteX84" fmla="*/ 215123 w 641367"/>
                <a:gd name="connsiteY84" fmla="*/ 114300 h 845344"/>
                <a:gd name="connsiteX85" fmla="*/ 224648 w 641367"/>
                <a:gd name="connsiteY85" fmla="*/ 100012 h 845344"/>
                <a:gd name="connsiteX86" fmla="*/ 238936 w 641367"/>
                <a:gd name="connsiteY86" fmla="*/ 92869 h 845344"/>
                <a:gd name="connsiteX87" fmla="*/ 253223 w 641367"/>
                <a:gd name="connsiteY87" fmla="*/ 83344 h 845344"/>
                <a:gd name="connsiteX88" fmla="*/ 260367 w 641367"/>
                <a:gd name="connsiteY88" fmla="*/ 78581 h 845344"/>
                <a:gd name="connsiteX89" fmla="*/ 262748 w 641367"/>
                <a:gd name="connsiteY89" fmla="*/ 71437 h 845344"/>
                <a:gd name="connsiteX90" fmla="*/ 267511 w 641367"/>
                <a:gd name="connsiteY90" fmla="*/ 64294 h 845344"/>
                <a:gd name="connsiteX91" fmla="*/ 269892 w 641367"/>
                <a:gd name="connsiteY91" fmla="*/ 35719 h 845344"/>
                <a:gd name="connsiteX92" fmla="*/ 277036 w 641367"/>
                <a:gd name="connsiteY92" fmla="*/ 11906 h 845344"/>
                <a:gd name="connsiteX93" fmla="*/ 279417 w 641367"/>
                <a:gd name="connsiteY93" fmla="*/ 2381 h 845344"/>
                <a:gd name="connsiteX94" fmla="*/ 286561 w 641367"/>
                <a:gd name="connsiteY94" fmla="*/ 0 h 845344"/>
                <a:gd name="connsiteX95" fmla="*/ 300848 w 641367"/>
                <a:gd name="connsiteY95" fmla="*/ 7144 h 845344"/>
                <a:gd name="connsiteX96" fmla="*/ 307992 w 641367"/>
                <a:gd name="connsiteY96" fmla="*/ 9525 h 845344"/>
                <a:gd name="connsiteX97" fmla="*/ 315136 w 641367"/>
                <a:gd name="connsiteY97" fmla="*/ 14287 h 845344"/>
                <a:gd name="connsiteX98" fmla="*/ 329423 w 641367"/>
                <a:gd name="connsiteY98" fmla="*/ 19050 h 845344"/>
                <a:gd name="connsiteX99" fmla="*/ 362761 w 641367"/>
                <a:gd name="connsiteY99" fmla="*/ 23812 h 845344"/>
                <a:gd name="connsiteX100" fmla="*/ 384192 w 641367"/>
                <a:gd name="connsiteY100" fmla="*/ 30956 h 845344"/>
                <a:gd name="connsiteX101" fmla="*/ 391336 w 641367"/>
                <a:gd name="connsiteY101" fmla="*/ 33337 h 845344"/>
                <a:gd name="connsiteX102" fmla="*/ 455630 w 641367"/>
                <a:gd name="connsiteY102" fmla="*/ 35719 h 845344"/>
                <a:gd name="connsiteX103" fmla="*/ 469917 w 641367"/>
                <a:gd name="connsiteY103" fmla="*/ 40481 h 845344"/>
                <a:gd name="connsiteX104" fmla="*/ 477061 w 641367"/>
                <a:gd name="connsiteY104" fmla="*/ 42862 h 845344"/>
                <a:gd name="connsiteX105" fmla="*/ 498492 w 641367"/>
                <a:gd name="connsiteY105" fmla="*/ 54769 h 845344"/>
                <a:gd name="connsiteX106" fmla="*/ 517542 w 641367"/>
                <a:gd name="connsiteY106" fmla="*/ 52387 h 845344"/>
                <a:gd name="connsiteX107" fmla="*/ 519923 w 641367"/>
                <a:gd name="connsiteY107" fmla="*/ 38100 h 845344"/>
                <a:gd name="connsiteX108" fmla="*/ 527067 w 641367"/>
                <a:gd name="connsiteY108" fmla="*/ 35719 h 845344"/>
                <a:gd name="connsiteX109" fmla="*/ 584217 w 641367"/>
                <a:gd name="connsiteY109" fmla="*/ 38100 h 845344"/>
                <a:gd name="connsiteX110" fmla="*/ 588980 w 641367"/>
                <a:gd name="connsiteY110" fmla="*/ 52387 h 845344"/>
                <a:gd name="connsiteX111" fmla="*/ 593742 w 641367"/>
                <a:gd name="connsiteY111" fmla="*/ 66675 h 845344"/>
                <a:gd name="connsiteX112" fmla="*/ 596123 w 641367"/>
                <a:gd name="connsiteY112" fmla="*/ 73819 h 845344"/>
                <a:gd name="connsiteX113" fmla="*/ 600886 w 641367"/>
                <a:gd name="connsiteY113" fmla="*/ 80962 h 845344"/>
                <a:gd name="connsiteX114" fmla="*/ 605648 w 641367"/>
                <a:gd name="connsiteY114" fmla="*/ 95250 h 845344"/>
                <a:gd name="connsiteX115" fmla="*/ 608030 w 641367"/>
                <a:gd name="connsiteY115" fmla="*/ 102394 h 845344"/>
                <a:gd name="connsiteX116" fmla="*/ 612792 w 641367"/>
                <a:gd name="connsiteY116" fmla="*/ 111919 h 845344"/>
                <a:gd name="connsiteX117" fmla="*/ 617555 w 641367"/>
                <a:gd name="connsiteY117" fmla="*/ 219075 h 845344"/>
                <a:gd name="connsiteX118" fmla="*/ 622317 w 641367"/>
                <a:gd name="connsiteY118" fmla="*/ 233362 h 845344"/>
                <a:gd name="connsiteX119" fmla="*/ 624698 w 641367"/>
                <a:gd name="connsiteY119" fmla="*/ 240506 h 845344"/>
                <a:gd name="connsiteX120" fmla="*/ 627080 w 641367"/>
                <a:gd name="connsiteY120" fmla="*/ 247650 h 845344"/>
                <a:gd name="connsiteX121" fmla="*/ 629461 w 641367"/>
                <a:gd name="connsiteY121" fmla="*/ 257175 h 845344"/>
                <a:gd name="connsiteX122" fmla="*/ 631842 w 641367"/>
                <a:gd name="connsiteY122" fmla="*/ 264319 h 845344"/>
                <a:gd name="connsiteX123" fmla="*/ 636605 w 641367"/>
                <a:gd name="connsiteY123" fmla="*/ 283369 h 845344"/>
                <a:gd name="connsiteX124" fmla="*/ 641367 w 641367"/>
                <a:gd name="connsiteY124" fmla="*/ 297656 h 845344"/>
                <a:gd name="connsiteX125" fmla="*/ 638986 w 641367"/>
                <a:gd name="connsiteY125" fmla="*/ 409575 h 845344"/>
                <a:gd name="connsiteX126" fmla="*/ 631842 w 641367"/>
                <a:gd name="connsiteY126" fmla="*/ 428625 h 845344"/>
                <a:gd name="connsiteX127" fmla="*/ 624698 w 641367"/>
                <a:gd name="connsiteY127" fmla="*/ 433387 h 845344"/>
                <a:gd name="connsiteX128" fmla="*/ 622317 w 641367"/>
                <a:gd name="connsiteY128" fmla="*/ 440531 h 845344"/>
                <a:gd name="connsiteX129" fmla="*/ 615173 w 641367"/>
                <a:gd name="connsiteY129" fmla="*/ 454819 h 845344"/>
                <a:gd name="connsiteX130" fmla="*/ 608030 w 641367"/>
                <a:gd name="connsiteY130" fmla="*/ 519112 h 845344"/>
                <a:gd name="connsiteX131" fmla="*/ 603267 w 641367"/>
                <a:gd name="connsiteY131" fmla="*/ 526256 h 845344"/>
                <a:gd name="connsiteX132" fmla="*/ 603267 w 641367"/>
                <a:gd name="connsiteY132" fmla="*/ 638175 h 845344"/>
                <a:gd name="connsiteX133" fmla="*/ 600886 w 641367"/>
                <a:gd name="connsiteY133" fmla="*/ 645319 h 845344"/>
                <a:gd name="connsiteX134" fmla="*/ 581836 w 641367"/>
                <a:gd name="connsiteY134" fmla="*/ 666750 h 845344"/>
                <a:gd name="connsiteX135" fmla="*/ 579455 w 641367"/>
                <a:gd name="connsiteY135" fmla="*/ 700087 h 845344"/>
                <a:gd name="connsiteX0" fmla="*/ 579455 w 641367"/>
                <a:gd name="connsiteY0" fmla="*/ 700087 h 845344"/>
                <a:gd name="connsiteX1" fmla="*/ 567548 w 641367"/>
                <a:gd name="connsiteY1" fmla="*/ 709612 h 845344"/>
                <a:gd name="connsiteX2" fmla="*/ 565167 w 641367"/>
                <a:gd name="connsiteY2" fmla="*/ 716756 h 845344"/>
                <a:gd name="connsiteX3" fmla="*/ 558023 w 641367"/>
                <a:gd name="connsiteY3" fmla="*/ 731044 h 845344"/>
                <a:gd name="connsiteX4" fmla="*/ 555642 w 641367"/>
                <a:gd name="connsiteY4" fmla="*/ 740569 h 845344"/>
                <a:gd name="connsiteX5" fmla="*/ 548498 w 641367"/>
                <a:gd name="connsiteY5" fmla="*/ 742950 h 845344"/>
                <a:gd name="connsiteX6" fmla="*/ 472298 w 641367"/>
                <a:gd name="connsiteY6" fmla="*/ 750094 h 845344"/>
                <a:gd name="connsiteX7" fmla="*/ 462773 w 641367"/>
                <a:gd name="connsiteY7" fmla="*/ 752475 h 845344"/>
                <a:gd name="connsiteX8" fmla="*/ 446105 w 641367"/>
                <a:gd name="connsiteY8" fmla="*/ 759619 h 845344"/>
                <a:gd name="connsiteX9" fmla="*/ 431817 w 641367"/>
                <a:gd name="connsiteY9" fmla="*/ 766762 h 845344"/>
                <a:gd name="connsiteX10" fmla="*/ 415148 w 641367"/>
                <a:gd name="connsiteY10" fmla="*/ 785812 h 845344"/>
                <a:gd name="connsiteX11" fmla="*/ 400861 w 641367"/>
                <a:gd name="connsiteY11" fmla="*/ 790575 h 845344"/>
                <a:gd name="connsiteX12" fmla="*/ 393717 w 641367"/>
                <a:gd name="connsiteY12" fmla="*/ 792956 h 845344"/>
                <a:gd name="connsiteX13" fmla="*/ 386573 w 641367"/>
                <a:gd name="connsiteY13" fmla="*/ 795337 h 845344"/>
                <a:gd name="connsiteX14" fmla="*/ 372286 w 641367"/>
                <a:gd name="connsiteY14" fmla="*/ 802481 h 845344"/>
                <a:gd name="connsiteX15" fmla="*/ 365142 w 641367"/>
                <a:gd name="connsiteY15" fmla="*/ 807244 h 845344"/>
                <a:gd name="connsiteX16" fmla="*/ 357998 w 641367"/>
                <a:gd name="connsiteY16" fmla="*/ 814387 h 845344"/>
                <a:gd name="connsiteX17" fmla="*/ 343711 w 641367"/>
                <a:gd name="connsiteY17" fmla="*/ 819150 h 845344"/>
                <a:gd name="connsiteX18" fmla="*/ 329423 w 641367"/>
                <a:gd name="connsiteY18" fmla="*/ 826294 h 845344"/>
                <a:gd name="connsiteX19" fmla="*/ 322280 w 641367"/>
                <a:gd name="connsiteY19" fmla="*/ 831056 h 845344"/>
                <a:gd name="connsiteX20" fmla="*/ 307992 w 641367"/>
                <a:gd name="connsiteY20" fmla="*/ 835819 h 845344"/>
                <a:gd name="connsiteX21" fmla="*/ 293705 w 641367"/>
                <a:gd name="connsiteY21" fmla="*/ 840581 h 845344"/>
                <a:gd name="connsiteX22" fmla="*/ 286561 w 641367"/>
                <a:gd name="connsiteY22" fmla="*/ 842962 h 845344"/>
                <a:gd name="connsiteX23" fmla="*/ 279417 w 641367"/>
                <a:gd name="connsiteY23" fmla="*/ 845344 h 845344"/>
                <a:gd name="connsiteX24" fmla="*/ 219886 w 641367"/>
                <a:gd name="connsiteY24" fmla="*/ 842962 h 845344"/>
                <a:gd name="connsiteX25" fmla="*/ 217505 w 641367"/>
                <a:gd name="connsiteY25" fmla="*/ 835819 h 845344"/>
                <a:gd name="connsiteX26" fmla="*/ 210361 w 641367"/>
                <a:gd name="connsiteY26" fmla="*/ 831056 h 845344"/>
                <a:gd name="connsiteX27" fmla="*/ 205598 w 641367"/>
                <a:gd name="connsiteY27" fmla="*/ 816769 h 845344"/>
                <a:gd name="connsiteX28" fmla="*/ 203217 w 641367"/>
                <a:gd name="connsiteY28" fmla="*/ 809625 h 845344"/>
                <a:gd name="connsiteX29" fmla="*/ 200836 w 641367"/>
                <a:gd name="connsiteY29" fmla="*/ 778669 h 845344"/>
                <a:gd name="connsiteX30" fmla="*/ 196073 w 641367"/>
                <a:gd name="connsiteY30" fmla="*/ 764381 h 845344"/>
                <a:gd name="connsiteX31" fmla="*/ 191311 w 641367"/>
                <a:gd name="connsiteY31" fmla="*/ 750094 h 845344"/>
                <a:gd name="connsiteX32" fmla="*/ 186548 w 641367"/>
                <a:gd name="connsiteY32" fmla="*/ 740569 h 845344"/>
                <a:gd name="connsiteX33" fmla="*/ 181786 w 641367"/>
                <a:gd name="connsiteY33" fmla="*/ 733425 h 845344"/>
                <a:gd name="connsiteX34" fmla="*/ 179405 w 641367"/>
                <a:gd name="connsiteY34" fmla="*/ 726281 h 845344"/>
                <a:gd name="connsiteX35" fmla="*/ 165117 w 641367"/>
                <a:gd name="connsiteY35" fmla="*/ 716756 h 845344"/>
                <a:gd name="connsiteX36" fmla="*/ 157973 w 641367"/>
                <a:gd name="connsiteY36" fmla="*/ 702469 h 845344"/>
                <a:gd name="connsiteX37" fmla="*/ 153211 w 641367"/>
                <a:gd name="connsiteY37" fmla="*/ 695325 h 845344"/>
                <a:gd name="connsiteX38" fmla="*/ 148448 w 641367"/>
                <a:gd name="connsiteY38" fmla="*/ 681037 h 845344"/>
                <a:gd name="connsiteX39" fmla="*/ 146067 w 641367"/>
                <a:gd name="connsiteY39" fmla="*/ 650081 h 845344"/>
                <a:gd name="connsiteX40" fmla="*/ 143686 w 641367"/>
                <a:gd name="connsiteY40" fmla="*/ 642937 h 845344"/>
                <a:gd name="connsiteX41" fmla="*/ 134161 w 641367"/>
                <a:gd name="connsiteY41" fmla="*/ 628650 h 845344"/>
                <a:gd name="connsiteX42" fmla="*/ 119873 w 641367"/>
                <a:gd name="connsiteY42" fmla="*/ 623887 h 845344"/>
                <a:gd name="connsiteX43" fmla="*/ 112730 w 641367"/>
                <a:gd name="connsiteY43" fmla="*/ 621506 h 845344"/>
                <a:gd name="connsiteX44" fmla="*/ 105586 w 641367"/>
                <a:gd name="connsiteY44" fmla="*/ 616744 h 845344"/>
                <a:gd name="connsiteX45" fmla="*/ 103205 w 641367"/>
                <a:gd name="connsiteY45" fmla="*/ 607219 h 845344"/>
                <a:gd name="connsiteX46" fmla="*/ 100823 w 641367"/>
                <a:gd name="connsiteY46" fmla="*/ 600075 h 845344"/>
                <a:gd name="connsiteX47" fmla="*/ 98442 w 641367"/>
                <a:gd name="connsiteY47" fmla="*/ 538162 h 845344"/>
                <a:gd name="connsiteX48" fmla="*/ 96061 w 641367"/>
                <a:gd name="connsiteY48" fmla="*/ 528637 h 845344"/>
                <a:gd name="connsiteX49" fmla="*/ 91298 w 641367"/>
                <a:gd name="connsiteY49" fmla="*/ 521494 h 845344"/>
                <a:gd name="connsiteX50" fmla="*/ 84155 w 641367"/>
                <a:gd name="connsiteY50" fmla="*/ 514350 h 845344"/>
                <a:gd name="connsiteX51" fmla="*/ 69867 w 641367"/>
                <a:gd name="connsiteY51" fmla="*/ 509587 h 845344"/>
                <a:gd name="connsiteX52" fmla="*/ 62723 w 641367"/>
                <a:gd name="connsiteY52" fmla="*/ 504825 h 845344"/>
                <a:gd name="connsiteX53" fmla="*/ 57961 w 641367"/>
                <a:gd name="connsiteY53" fmla="*/ 497681 h 845344"/>
                <a:gd name="connsiteX54" fmla="*/ 43673 w 641367"/>
                <a:gd name="connsiteY54" fmla="*/ 492919 h 845344"/>
                <a:gd name="connsiteX55" fmla="*/ 36530 w 641367"/>
                <a:gd name="connsiteY55" fmla="*/ 488156 h 845344"/>
                <a:gd name="connsiteX56" fmla="*/ 29386 w 641367"/>
                <a:gd name="connsiteY56" fmla="*/ 485775 h 845344"/>
                <a:gd name="connsiteX57" fmla="*/ 24623 w 641367"/>
                <a:gd name="connsiteY57" fmla="*/ 478631 h 845344"/>
                <a:gd name="connsiteX58" fmla="*/ 19861 w 641367"/>
                <a:gd name="connsiteY58" fmla="*/ 354806 h 845344"/>
                <a:gd name="connsiteX59" fmla="*/ 12717 w 641367"/>
                <a:gd name="connsiteY59" fmla="*/ 340519 h 845344"/>
                <a:gd name="connsiteX60" fmla="*/ 5573 w 641367"/>
                <a:gd name="connsiteY60" fmla="*/ 333375 h 845344"/>
                <a:gd name="connsiteX61" fmla="*/ 3192 w 641367"/>
                <a:gd name="connsiteY61" fmla="*/ 311944 h 845344"/>
                <a:gd name="connsiteX62" fmla="*/ 811 w 641367"/>
                <a:gd name="connsiteY62" fmla="*/ 304800 h 845344"/>
                <a:gd name="connsiteX63" fmla="*/ 3192 w 641367"/>
                <a:gd name="connsiteY63" fmla="*/ 288131 h 845344"/>
                <a:gd name="connsiteX64" fmla="*/ 57961 w 641367"/>
                <a:gd name="connsiteY64" fmla="*/ 285750 h 845344"/>
                <a:gd name="connsiteX65" fmla="*/ 79392 w 641367"/>
                <a:gd name="connsiteY65" fmla="*/ 278606 h 845344"/>
                <a:gd name="connsiteX66" fmla="*/ 86536 w 641367"/>
                <a:gd name="connsiteY66" fmla="*/ 276225 h 845344"/>
                <a:gd name="connsiteX67" fmla="*/ 93680 w 641367"/>
                <a:gd name="connsiteY67" fmla="*/ 271462 h 845344"/>
                <a:gd name="connsiteX68" fmla="*/ 103205 w 641367"/>
                <a:gd name="connsiteY68" fmla="*/ 269081 h 845344"/>
                <a:gd name="connsiteX69" fmla="*/ 110348 w 641367"/>
                <a:gd name="connsiteY69" fmla="*/ 266700 h 845344"/>
                <a:gd name="connsiteX70" fmla="*/ 115111 w 641367"/>
                <a:gd name="connsiteY70" fmla="*/ 259556 h 845344"/>
                <a:gd name="connsiteX71" fmla="*/ 131780 w 641367"/>
                <a:gd name="connsiteY71" fmla="*/ 242887 h 845344"/>
                <a:gd name="connsiteX72" fmla="*/ 141305 w 641367"/>
                <a:gd name="connsiteY72" fmla="*/ 228600 h 845344"/>
                <a:gd name="connsiteX73" fmla="*/ 146067 w 641367"/>
                <a:gd name="connsiteY73" fmla="*/ 221456 h 845344"/>
                <a:gd name="connsiteX74" fmla="*/ 150830 w 641367"/>
                <a:gd name="connsiteY74" fmla="*/ 207169 h 845344"/>
                <a:gd name="connsiteX75" fmla="*/ 160355 w 641367"/>
                <a:gd name="connsiteY75" fmla="*/ 192881 h 845344"/>
                <a:gd name="connsiteX76" fmla="*/ 165117 w 641367"/>
                <a:gd name="connsiteY76" fmla="*/ 178594 h 845344"/>
                <a:gd name="connsiteX77" fmla="*/ 172261 w 641367"/>
                <a:gd name="connsiteY77" fmla="*/ 171450 h 845344"/>
                <a:gd name="connsiteX78" fmla="*/ 177023 w 641367"/>
                <a:gd name="connsiteY78" fmla="*/ 164306 h 845344"/>
                <a:gd name="connsiteX79" fmla="*/ 191311 w 641367"/>
                <a:gd name="connsiteY79" fmla="*/ 154781 h 845344"/>
                <a:gd name="connsiteX80" fmla="*/ 198455 w 641367"/>
                <a:gd name="connsiteY80" fmla="*/ 150019 h 845344"/>
                <a:gd name="connsiteX81" fmla="*/ 205598 w 641367"/>
                <a:gd name="connsiteY81" fmla="*/ 145256 h 845344"/>
                <a:gd name="connsiteX82" fmla="*/ 210361 w 641367"/>
                <a:gd name="connsiteY82" fmla="*/ 130969 h 845344"/>
                <a:gd name="connsiteX83" fmla="*/ 212742 w 641367"/>
                <a:gd name="connsiteY83" fmla="*/ 123825 h 845344"/>
                <a:gd name="connsiteX84" fmla="*/ 215123 w 641367"/>
                <a:gd name="connsiteY84" fmla="*/ 114300 h 845344"/>
                <a:gd name="connsiteX85" fmla="*/ 224648 w 641367"/>
                <a:gd name="connsiteY85" fmla="*/ 100012 h 845344"/>
                <a:gd name="connsiteX86" fmla="*/ 238936 w 641367"/>
                <a:gd name="connsiteY86" fmla="*/ 92869 h 845344"/>
                <a:gd name="connsiteX87" fmla="*/ 253223 w 641367"/>
                <a:gd name="connsiteY87" fmla="*/ 83344 h 845344"/>
                <a:gd name="connsiteX88" fmla="*/ 260367 w 641367"/>
                <a:gd name="connsiteY88" fmla="*/ 78581 h 845344"/>
                <a:gd name="connsiteX89" fmla="*/ 262748 w 641367"/>
                <a:gd name="connsiteY89" fmla="*/ 71437 h 845344"/>
                <a:gd name="connsiteX90" fmla="*/ 269892 w 641367"/>
                <a:gd name="connsiteY90" fmla="*/ 35719 h 845344"/>
                <a:gd name="connsiteX91" fmla="*/ 277036 w 641367"/>
                <a:gd name="connsiteY91" fmla="*/ 11906 h 845344"/>
                <a:gd name="connsiteX92" fmla="*/ 279417 w 641367"/>
                <a:gd name="connsiteY92" fmla="*/ 2381 h 845344"/>
                <a:gd name="connsiteX93" fmla="*/ 286561 w 641367"/>
                <a:gd name="connsiteY93" fmla="*/ 0 h 845344"/>
                <a:gd name="connsiteX94" fmla="*/ 300848 w 641367"/>
                <a:gd name="connsiteY94" fmla="*/ 7144 h 845344"/>
                <a:gd name="connsiteX95" fmla="*/ 307992 w 641367"/>
                <a:gd name="connsiteY95" fmla="*/ 9525 h 845344"/>
                <a:gd name="connsiteX96" fmla="*/ 315136 w 641367"/>
                <a:gd name="connsiteY96" fmla="*/ 14287 h 845344"/>
                <a:gd name="connsiteX97" fmla="*/ 329423 w 641367"/>
                <a:gd name="connsiteY97" fmla="*/ 19050 h 845344"/>
                <a:gd name="connsiteX98" fmla="*/ 362761 w 641367"/>
                <a:gd name="connsiteY98" fmla="*/ 23812 h 845344"/>
                <a:gd name="connsiteX99" fmla="*/ 384192 w 641367"/>
                <a:gd name="connsiteY99" fmla="*/ 30956 h 845344"/>
                <a:gd name="connsiteX100" fmla="*/ 391336 w 641367"/>
                <a:gd name="connsiteY100" fmla="*/ 33337 h 845344"/>
                <a:gd name="connsiteX101" fmla="*/ 455630 w 641367"/>
                <a:gd name="connsiteY101" fmla="*/ 35719 h 845344"/>
                <a:gd name="connsiteX102" fmla="*/ 469917 w 641367"/>
                <a:gd name="connsiteY102" fmla="*/ 40481 h 845344"/>
                <a:gd name="connsiteX103" fmla="*/ 477061 w 641367"/>
                <a:gd name="connsiteY103" fmla="*/ 42862 h 845344"/>
                <a:gd name="connsiteX104" fmla="*/ 498492 w 641367"/>
                <a:gd name="connsiteY104" fmla="*/ 54769 h 845344"/>
                <a:gd name="connsiteX105" fmla="*/ 517542 w 641367"/>
                <a:gd name="connsiteY105" fmla="*/ 52387 h 845344"/>
                <a:gd name="connsiteX106" fmla="*/ 519923 w 641367"/>
                <a:gd name="connsiteY106" fmla="*/ 38100 h 845344"/>
                <a:gd name="connsiteX107" fmla="*/ 527067 w 641367"/>
                <a:gd name="connsiteY107" fmla="*/ 35719 h 845344"/>
                <a:gd name="connsiteX108" fmla="*/ 584217 w 641367"/>
                <a:gd name="connsiteY108" fmla="*/ 38100 h 845344"/>
                <a:gd name="connsiteX109" fmla="*/ 588980 w 641367"/>
                <a:gd name="connsiteY109" fmla="*/ 52387 h 845344"/>
                <a:gd name="connsiteX110" fmla="*/ 593742 w 641367"/>
                <a:gd name="connsiteY110" fmla="*/ 66675 h 845344"/>
                <a:gd name="connsiteX111" fmla="*/ 596123 w 641367"/>
                <a:gd name="connsiteY111" fmla="*/ 73819 h 845344"/>
                <a:gd name="connsiteX112" fmla="*/ 600886 w 641367"/>
                <a:gd name="connsiteY112" fmla="*/ 80962 h 845344"/>
                <a:gd name="connsiteX113" fmla="*/ 605648 w 641367"/>
                <a:gd name="connsiteY113" fmla="*/ 95250 h 845344"/>
                <a:gd name="connsiteX114" fmla="*/ 608030 w 641367"/>
                <a:gd name="connsiteY114" fmla="*/ 102394 h 845344"/>
                <a:gd name="connsiteX115" fmla="*/ 612792 w 641367"/>
                <a:gd name="connsiteY115" fmla="*/ 111919 h 845344"/>
                <a:gd name="connsiteX116" fmla="*/ 617555 w 641367"/>
                <a:gd name="connsiteY116" fmla="*/ 219075 h 845344"/>
                <a:gd name="connsiteX117" fmla="*/ 622317 w 641367"/>
                <a:gd name="connsiteY117" fmla="*/ 233362 h 845344"/>
                <a:gd name="connsiteX118" fmla="*/ 624698 w 641367"/>
                <a:gd name="connsiteY118" fmla="*/ 240506 h 845344"/>
                <a:gd name="connsiteX119" fmla="*/ 627080 w 641367"/>
                <a:gd name="connsiteY119" fmla="*/ 247650 h 845344"/>
                <a:gd name="connsiteX120" fmla="*/ 629461 w 641367"/>
                <a:gd name="connsiteY120" fmla="*/ 257175 h 845344"/>
                <a:gd name="connsiteX121" fmla="*/ 631842 w 641367"/>
                <a:gd name="connsiteY121" fmla="*/ 264319 h 845344"/>
                <a:gd name="connsiteX122" fmla="*/ 636605 w 641367"/>
                <a:gd name="connsiteY122" fmla="*/ 283369 h 845344"/>
                <a:gd name="connsiteX123" fmla="*/ 641367 w 641367"/>
                <a:gd name="connsiteY123" fmla="*/ 297656 h 845344"/>
                <a:gd name="connsiteX124" fmla="*/ 638986 w 641367"/>
                <a:gd name="connsiteY124" fmla="*/ 409575 h 845344"/>
                <a:gd name="connsiteX125" fmla="*/ 631842 w 641367"/>
                <a:gd name="connsiteY125" fmla="*/ 428625 h 845344"/>
                <a:gd name="connsiteX126" fmla="*/ 624698 w 641367"/>
                <a:gd name="connsiteY126" fmla="*/ 433387 h 845344"/>
                <a:gd name="connsiteX127" fmla="*/ 622317 w 641367"/>
                <a:gd name="connsiteY127" fmla="*/ 440531 h 845344"/>
                <a:gd name="connsiteX128" fmla="*/ 615173 w 641367"/>
                <a:gd name="connsiteY128" fmla="*/ 454819 h 845344"/>
                <a:gd name="connsiteX129" fmla="*/ 608030 w 641367"/>
                <a:gd name="connsiteY129" fmla="*/ 519112 h 845344"/>
                <a:gd name="connsiteX130" fmla="*/ 603267 w 641367"/>
                <a:gd name="connsiteY130" fmla="*/ 526256 h 845344"/>
                <a:gd name="connsiteX131" fmla="*/ 603267 w 641367"/>
                <a:gd name="connsiteY131" fmla="*/ 638175 h 845344"/>
                <a:gd name="connsiteX132" fmla="*/ 600886 w 641367"/>
                <a:gd name="connsiteY132" fmla="*/ 645319 h 845344"/>
                <a:gd name="connsiteX133" fmla="*/ 581836 w 641367"/>
                <a:gd name="connsiteY133" fmla="*/ 666750 h 845344"/>
                <a:gd name="connsiteX134" fmla="*/ 579455 w 641367"/>
                <a:gd name="connsiteY134" fmla="*/ 700087 h 845344"/>
                <a:gd name="connsiteX0" fmla="*/ 579455 w 641367"/>
                <a:gd name="connsiteY0" fmla="*/ 700087 h 845344"/>
                <a:gd name="connsiteX1" fmla="*/ 567548 w 641367"/>
                <a:gd name="connsiteY1" fmla="*/ 709612 h 845344"/>
                <a:gd name="connsiteX2" fmla="*/ 565167 w 641367"/>
                <a:gd name="connsiteY2" fmla="*/ 716756 h 845344"/>
                <a:gd name="connsiteX3" fmla="*/ 558023 w 641367"/>
                <a:gd name="connsiteY3" fmla="*/ 731044 h 845344"/>
                <a:gd name="connsiteX4" fmla="*/ 555642 w 641367"/>
                <a:gd name="connsiteY4" fmla="*/ 740569 h 845344"/>
                <a:gd name="connsiteX5" fmla="*/ 548498 w 641367"/>
                <a:gd name="connsiteY5" fmla="*/ 742950 h 845344"/>
                <a:gd name="connsiteX6" fmla="*/ 472298 w 641367"/>
                <a:gd name="connsiteY6" fmla="*/ 750094 h 845344"/>
                <a:gd name="connsiteX7" fmla="*/ 462773 w 641367"/>
                <a:gd name="connsiteY7" fmla="*/ 752475 h 845344"/>
                <a:gd name="connsiteX8" fmla="*/ 446105 w 641367"/>
                <a:gd name="connsiteY8" fmla="*/ 759619 h 845344"/>
                <a:gd name="connsiteX9" fmla="*/ 431817 w 641367"/>
                <a:gd name="connsiteY9" fmla="*/ 766762 h 845344"/>
                <a:gd name="connsiteX10" fmla="*/ 415148 w 641367"/>
                <a:gd name="connsiteY10" fmla="*/ 785812 h 845344"/>
                <a:gd name="connsiteX11" fmla="*/ 400861 w 641367"/>
                <a:gd name="connsiteY11" fmla="*/ 790575 h 845344"/>
                <a:gd name="connsiteX12" fmla="*/ 393717 w 641367"/>
                <a:gd name="connsiteY12" fmla="*/ 792956 h 845344"/>
                <a:gd name="connsiteX13" fmla="*/ 386573 w 641367"/>
                <a:gd name="connsiteY13" fmla="*/ 795337 h 845344"/>
                <a:gd name="connsiteX14" fmla="*/ 372286 w 641367"/>
                <a:gd name="connsiteY14" fmla="*/ 802481 h 845344"/>
                <a:gd name="connsiteX15" fmla="*/ 365142 w 641367"/>
                <a:gd name="connsiteY15" fmla="*/ 807244 h 845344"/>
                <a:gd name="connsiteX16" fmla="*/ 357998 w 641367"/>
                <a:gd name="connsiteY16" fmla="*/ 814387 h 845344"/>
                <a:gd name="connsiteX17" fmla="*/ 343711 w 641367"/>
                <a:gd name="connsiteY17" fmla="*/ 819150 h 845344"/>
                <a:gd name="connsiteX18" fmla="*/ 329423 w 641367"/>
                <a:gd name="connsiteY18" fmla="*/ 826294 h 845344"/>
                <a:gd name="connsiteX19" fmla="*/ 322280 w 641367"/>
                <a:gd name="connsiteY19" fmla="*/ 831056 h 845344"/>
                <a:gd name="connsiteX20" fmla="*/ 307992 w 641367"/>
                <a:gd name="connsiteY20" fmla="*/ 835819 h 845344"/>
                <a:gd name="connsiteX21" fmla="*/ 293705 w 641367"/>
                <a:gd name="connsiteY21" fmla="*/ 840581 h 845344"/>
                <a:gd name="connsiteX22" fmla="*/ 286561 w 641367"/>
                <a:gd name="connsiteY22" fmla="*/ 842962 h 845344"/>
                <a:gd name="connsiteX23" fmla="*/ 279417 w 641367"/>
                <a:gd name="connsiteY23" fmla="*/ 845344 h 845344"/>
                <a:gd name="connsiteX24" fmla="*/ 219886 w 641367"/>
                <a:gd name="connsiteY24" fmla="*/ 842962 h 845344"/>
                <a:gd name="connsiteX25" fmla="*/ 217505 w 641367"/>
                <a:gd name="connsiteY25" fmla="*/ 835819 h 845344"/>
                <a:gd name="connsiteX26" fmla="*/ 210361 w 641367"/>
                <a:gd name="connsiteY26" fmla="*/ 831056 h 845344"/>
                <a:gd name="connsiteX27" fmla="*/ 205598 w 641367"/>
                <a:gd name="connsiteY27" fmla="*/ 816769 h 845344"/>
                <a:gd name="connsiteX28" fmla="*/ 203217 w 641367"/>
                <a:gd name="connsiteY28" fmla="*/ 809625 h 845344"/>
                <a:gd name="connsiteX29" fmla="*/ 200836 w 641367"/>
                <a:gd name="connsiteY29" fmla="*/ 778669 h 845344"/>
                <a:gd name="connsiteX30" fmla="*/ 196073 w 641367"/>
                <a:gd name="connsiteY30" fmla="*/ 764381 h 845344"/>
                <a:gd name="connsiteX31" fmla="*/ 191311 w 641367"/>
                <a:gd name="connsiteY31" fmla="*/ 750094 h 845344"/>
                <a:gd name="connsiteX32" fmla="*/ 186548 w 641367"/>
                <a:gd name="connsiteY32" fmla="*/ 740569 h 845344"/>
                <a:gd name="connsiteX33" fmla="*/ 181786 w 641367"/>
                <a:gd name="connsiteY33" fmla="*/ 733425 h 845344"/>
                <a:gd name="connsiteX34" fmla="*/ 179405 w 641367"/>
                <a:gd name="connsiteY34" fmla="*/ 726281 h 845344"/>
                <a:gd name="connsiteX35" fmla="*/ 165117 w 641367"/>
                <a:gd name="connsiteY35" fmla="*/ 716756 h 845344"/>
                <a:gd name="connsiteX36" fmla="*/ 157973 w 641367"/>
                <a:gd name="connsiteY36" fmla="*/ 702469 h 845344"/>
                <a:gd name="connsiteX37" fmla="*/ 153211 w 641367"/>
                <a:gd name="connsiteY37" fmla="*/ 695325 h 845344"/>
                <a:gd name="connsiteX38" fmla="*/ 148448 w 641367"/>
                <a:gd name="connsiteY38" fmla="*/ 681037 h 845344"/>
                <a:gd name="connsiteX39" fmla="*/ 146067 w 641367"/>
                <a:gd name="connsiteY39" fmla="*/ 650081 h 845344"/>
                <a:gd name="connsiteX40" fmla="*/ 143686 w 641367"/>
                <a:gd name="connsiteY40" fmla="*/ 642937 h 845344"/>
                <a:gd name="connsiteX41" fmla="*/ 134161 w 641367"/>
                <a:gd name="connsiteY41" fmla="*/ 628650 h 845344"/>
                <a:gd name="connsiteX42" fmla="*/ 119873 w 641367"/>
                <a:gd name="connsiteY42" fmla="*/ 623887 h 845344"/>
                <a:gd name="connsiteX43" fmla="*/ 112730 w 641367"/>
                <a:gd name="connsiteY43" fmla="*/ 621506 h 845344"/>
                <a:gd name="connsiteX44" fmla="*/ 105586 w 641367"/>
                <a:gd name="connsiteY44" fmla="*/ 616744 h 845344"/>
                <a:gd name="connsiteX45" fmla="*/ 103205 w 641367"/>
                <a:gd name="connsiteY45" fmla="*/ 607219 h 845344"/>
                <a:gd name="connsiteX46" fmla="*/ 100823 w 641367"/>
                <a:gd name="connsiteY46" fmla="*/ 600075 h 845344"/>
                <a:gd name="connsiteX47" fmla="*/ 98442 w 641367"/>
                <a:gd name="connsiteY47" fmla="*/ 538162 h 845344"/>
                <a:gd name="connsiteX48" fmla="*/ 96061 w 641367"/>
                <a:gd name="connsiteY48" fmla="*/ 528637 h 845344"/>
                <a:gd name="connsiteX49" fmla="*/ 91298 w 641367"/>
                <a:gd name="connsiteY49" fmla="*/ 521494 h 845344"/>
                <a:gd name="connsiteX50" fmla="*/ 84155 w 641367"/>
                <a:gd name="connsiteY50" fmla="*/ 514350 h 845344"/>
                <a:gd name="connsiteX51" fmla="*/ 69867 w 641367"/>
                <a:gd name="connsiteY51" fmla="*/ 509587 h 845344"/>
                <a:gd name="connsiteX52" fmla="*/ 62723 w 641367"/>
                <a:gd name="connsiteY52" fmla="*/ 504825 h 845344"/>
                <a:gd name="connsiteX53" fmla="*/ 57961 w 641367"/>
                <a:gd name="connsiteY53" fmla="*/ 497681 h 845344"/>
                <a:gd name="connsiteX54" fmla="*/ 43673 w 641367"/>
                <a:gd name="connsiteY54" fmla="*/ 492919 h 845344"/>
                <a:gd name="connsiteX55" fmla="*/ 36530 w 641367"/>
                <a:gd name="connsiteY55" fmla="*/ 488156 h 845344"/>
                <a:gd name="connsiteX56" fmla="*/ 29386 w 641367"/>
                <a:gd name="connsiteY56" fmla="*/ 485775 h 845344"/>
                <a:gd name="connsiteX57" fmla="*/ 24623 w 641367"/>
                <a:gd name="connsiteY57" fmla="*/ 478631 h 845344"/>
                <a:gd name="connsiteX58" fmla="*/ 19861 w 641367"/>
                <a:gd name="connsiteY58" fmla="*/ 354806 h 845344"/>
                <a:gd name="connsiteX59" fmla="*/ 12717 w 641367"/>
                <a:gd name="connsiteY59" fmla="*/ 340519 h 845344"/>
                <a:gd name="connsiteX60" fmla="*/ 5573 w 641367"/>
                <a:gd name="connsiteY60" fmla="*/ 333375 h 845344"/>
                <a:gd name="connsiteX61" fmla="*/ 3192 w 641367"/>
                <a:gd name="connsiteY61" fmla="*/ 311944 h 845344"/>
                <a:gd name="connsiteX62" fmla="*/ 811 w 641367"/>
                <a:gd name="connsiteY62" fmla="*/ 304800 h 845344"/>
                <a:gd name="connsiteX63" fmla="*/ 3192 w 641367"/>
                <a:gd name="connsiteY63" fmla="*/ 288131 h 845344"/>
                <a:gd name="connsiteX64" fmla="*/ 57961 w 641367"/>
                <a:gd name="connsiteY64" fmla="*/ 285750 h 845344"/>
                <a:gd name="connsiteX65" fmla="*/ 79392 w 641367"/>
                <a:gd name="connsiteY65" fmla="*/ 278606 h 845344"/>
                <a:gd name="connsiteX66" fmla="*/ 86536 w 641367"/>
                <a:gd name="connsiteY66" fmla="*/ 276225 h 845344"/>
                <a:gd name="connsiteX67" fmla="*/ 93680 w 641367"/>
                <a:gd name="connsiteY67" fmla="*/ 271462 h 845344"/>
                <a:gd name="connsiteX68" fmla="*/ 103205 w 641367"/>
                <a:gd name="connsiteY68" fmla="*/ 269081 h 845344"/>
                <a:gd name="connsiteX69" fmla="*/ 110348 w 641367"/>
                <a:gd name="connsiteY69" fmla="*/ 266700 h 845344"/>
                <a:gd name="connsiteX70" fmla="*/ 115111 w 641367"/>
                <a:gd name="connsiteY70" fmla="*/ 259556 h 845344"/>
                <a:gd name="connsiteX71" fmla="*/ 131780 w 641367"/>
                <a:gd name="connsiteY71" fmla="*/ 242887 h 845344"/>
                <a:gd name="connsiteX72" fmla="*/ 141305 w 641367"/>
                <a:gd name="connsiteY72" fmla="*/ 228600 h 845344"/>
                <a:gd name="connsiteX73" fmla="*/ 146067 w 641367"/>
                <a:gd name="connsiteY73" fmla="*/ 221456 h 845344"/>
                <a:gd name="connsiteX74" fmla="*/ 150830 w 641367"/>
                <a:gd name="connsiteY74" fmla="*/ 207169 h 845344"/>
                <a:gd name="connsiteX75" fmla="*/ 160355 w 641367"/>
                <a:gd name="connsiteY75" fmla="*/ 192881 h 845344"/>
                <a:gd name="connsiteX76" fmla="*/ 165117 w 641367"/>
                <a:gd name="connsiteY76" fmla="*/ 178594 h 845344"/>
                <a:gd name="connsiteX77" fmla="*/ 172261 w 641367"/>
                <a:gd name="connsiteY77" fmla="*/ 171450 h 845344"/>
                <a:gd name="connsiteX78" fmla="*/ 177023 w 641367"/>
                <a:gd name="connsiteY78" fmla="*/ 164306 h 845344"/>
                <a:gd name="connsiteX79" fmla="*/ 191311 w 641367"/>
                <a:gd name="connsiteY79" fmla="*/ 154781 h 845344"/>
                <a:gd name="connsiteX80" fmla="*/ 198455 w 641367"/>
                <a:gd name="connsiteY80" fmla="*/ 150019 h 845344"/>
                <a:gd name="connsiteX81" fmla="*/ 205598 w 641367"/>
                <a:gd name="connsiteY81" fmla="*/ 145256 h 845344"/>
                <a:gd name="connsiteX82" fmla="*/ 210361 w 641367"/>
                <a:gd name="connsiteY82" fmla="*/ 130969 h 845344"/>
                <a:gd name="connsiteX83" fmla="*/ 212742 w 641367"/>
                <a:gd name="connsiteY83" fmla="*/ 123825 h 845344"/>
                <a:gd name="connsiteX84" fmla="*/ 215123 w 641367"/>
                <a:gd name="connsiteY84" fmla="*/ 114300 h 845344"/>
                <a:gd name="connsiteX85" fmla="*/ 224648 w 641367"/>
                <a:gd name="connsiteY85" fmla="*/ 100012 h 845344"/>
                <a:gd name="connsiteX86" fmla="*/ 238936 w 641367"/>
                <a:gd name="connsiteY86" fmla="*/ 92869 h 845344"/>
                <a:gd name="connsiteX87" fmla="*/ 253223 w 641367"/>
                <a:gd name="connsiteY87" fmla="*/ 83344 h 845344"/>
                <a:gd name="connsiteX88" fmla="*/ 260367 w 641367"/>
                <a:gd name="connsiteY88" fmla="*/ 78581 h 845344"/>
                <a:gd name="connsiteX89" fmla="*/ 269892 w 641367"/>
                <a:gd name="connsiteY89" fmla="*/ 35719 h 845344"/>
                <a:gd name="connsiteX90" fmla="*/ 277036 w 641367"/>
                <a:gd name="connsiteY90" fmla="*/ 11906 h 845344"/>
                <a:gd name="connsiteX91" fmla="*/ 279417 w 641367"/>
                <a:gd name="connsiteY91" fmla="*/ 2381 h 845344"/>
                <a:gd name="connsiteX92" fmla="*/ 286561 w 641367"/>
                <a:gd name="connsiteY92" fmla="*/ 0 h 845344"/>
                <a:gd name="connsiteX93" fmla="*/ 300848 w 641367"/>
                <a:gd name="connsiteY93" fmla="*/ 7144 h 845344"/>
                <a:gd name="connsiteX94" fmla="*/ 307992 w 641367"/>
                <a:gd name="connsiteY94" fmla="*/ 9525 h 845344"/>
                <a:gd name="connsiteX95" fmla="*/ 315136 w 641367"/>
                <a:gd name="connsiteY95" fmla="*/ 14287 h 845344"/>
                <a:gd name="connsiteX96" fmla="*/ 329423 w 641367"/>
                <a:gd name="connsiteY96" fmla="*/ 19050 h 845344"/>
                <a:gd name="connsiteX97" fmla="*/ 362761 w 641367"/>
                <a:gd name="connsiteY97" fmla="*/ 23812 h 845344"/>
                <a:gd name="connsiteX98" fmla="*/ 384192 w 641367"/>
                <a:gd name="connsiteY98" fmla="*/ 30956 h 845344"/>
                <a:gd name="connsiteX99" fmla="*/ 391336 w 641367"/>
                <a:gd name="connsiteY99" fmla="*/ 33337 h 845344"/>
                <a:gd name="connsiteX100" fmla="*/ 455630 w 641367"/>
                <a:gd name="connsiteY100" fmla="*/ 35719 h 845344"/>
                <a:gd name="connsiteX101" fmla="*/ 469917 w 641367"/>
                <a:gd name="connsiteY101" fmla="*/ 40481 h 845344"/>
                <a:gd name="connsiteX102" fmla="*/ 477061 w 641367"/>
                <a:gd name="connsiteY102" fmla="*/ 42862 h 845344"/>
                <a:gd name="connsiteX103" fmla="*/ 498492 w 641367"/>
                <a:gd name="connsiteY103" fmla="*/ 54769 h 845344"/>
                <a:gd name="connsiteX104" fmla="*/ 517542 w 641367"/>
                <a:gd name="connsiteY104" fmla="*/ 52387 h 845344"/>
                <a:gd name="connsiteX105" fmla="*/ 519923 w 641367"/>
                <a:gd name="connsiteY105" fmla="*/ 38100 h 845344"/>
                <a:gd name="connsiteX106" fmla="*/ 527067 w 641367"/>
                <a:gd name="connsiteY106" fmla="*/ 35719 h 845344"/>
                <a:gd name="connsiteX107" fmla="*/ 584217 w 641367"/>
                <a:gd name="connsiteY107" fmla="*/ 38100 h 845344"/>
                <a:gd name="connsiteX108" fmla="*/ 588980 w 641367"/>
                <a:gd name="connsiteY108" fmla="*/ 52387 h 845344"/>
                <a:gd name="connsiteX109" fmla="*/ 593742 w 641367"/>
                <a:gd name="connsiteY109" fmla="*/ 66675 h 845344"/>
                <a:gd name="connsiteX110" fmla="*/ 596123 w 641367"/>
                <a:gd name="connsiteY110" fmla="*/ 73819 h 845344"/>
                <a:gd name="connsiteX111" fmla="*/ 600886 w 641367"/>
                <a:gd name="connsiteY111" fmla="*/ 80962 h 845344"/>
                <a:gd name="connsiteX112" fmla="*/ 605648 w 641367"/>
                <a:gd name="connsiteY112" fmla="*/ 95250 h 845344"/>
                <a:gd name="connsiteX113" fmla="*/ 608030 w 641367"/>
                <a:gd name="connsiteY113" fmla="*/ 102394 h 845344"/>
                <a:gd name="connsiteX114" fmla="*/ 612792 w 641367"/>
                <a:gd name="connsiteY114" fmla="*/ 111919 h 845344"/>
                <a:gd name="connsiteX115" fmla="*/ 617555 w 641367"/>
                <a:gd name="connsiteY115" fmla="*/ 219075 h 845344"/>
                <a:gd name="connsiteX116" fmla="*/ 622317 w 641367"/>
                <a:gd name="connsiteY116" fmla="*/ 233362 h 845344"/>
                <a:gd name="connsiteX117" fmla="*/ 624698 w 641367"/>
                <a:gd name="connsiteY117" fmla="*/ 240506 h 845344"/>
                <a:gd name="connsiteX118" fmla="*/ 627080 w 641367"/>
                <a:gd name="connsiteY118" fmla="*/ 247650 h 845344"/>
                <a:gd name="connsiteX119" fmla="*/ 629461 w 641367"/>
                <a:gd name="connsiteY119" fmla="*/ 257175 h 845344"/>
                <a:gd name="connsiteX120" fmla="*/ 631842 w 641367"/>
                <a:gd name="connsiteY120" fmla="*/ 264319 h 845344"/>
                <a:gd name="connsiteX121" fmla="*/ 636605 w 641367"/>
                <a:gd name="connsiteY121" fmla="*/ 283369 h 845344"/>
                <a:gd name="connsiteX122" fmla="*/ 641367 w 641367"/>
                <a:gd name="connsiteY122" fmla="*/ 297656 h 845344"/>
                <a:gd name="connsiteX123" fmla="*/ 638986 w 641367"/>
                <a:gd name="connsiteY123" fmla="*/ 409575 h 845344"/>
                <a:gd name="connsiteX124" fmla="*/ 631842 w 641367"/>
                <a:gd name="connsiteY124" fmla="*/ 428625 h 845344"/>
                <a:gd name="connsiteX125" fmla="*/ 624698 w 641367"/>
                <a:gd name="connsiteY125" fmla="*/ 433387 h 845344"/>
                <a:gd name="connsiteX126" fmla="*/ 622317 w 641367"/>
                <a:gd name="connsiteY126" fmla="*/ 440531 h 845344"/>
                <a:gd name="connsiteX127" fmla="*/ 615173 w 641367"/>
                <a:gd name="connsiteY127" fmla="*/ 454819 h 845344"/>
                <a:gd name="connsiteX128" fmla="*/ 608030 w 641367"/>
                <a:gd name="connsiteY128" fmla="*/ 519112 h 845344"/>
                <a:gd name="connsiteX129" fmla="*/ 603267 w 641367"/>
                <a:gd name="connsiteY129" fmla="*/ 526256 h 845344"/>
                <a:gd name="connsiteX130" fmla="*/ 603267 w 641367"/>
                <a:gd name="connsiteY130" fmla="*/ 638175 h 845344"/>
                <a:gd name="connsiteX131" fmla="*/ 600886 w 641367"/>
                <a:gd name="connsiteY131" fmla="*/ 645319 h 845344"/>
                <a:gd name="connsiteX132" fmla="*/ 581836 w 641367"/>
                <a:gd name="connsiteY132" fmla="*/ 666750 h 845344"/>
                <a:gd name="connsiteX133" fmla="*/ 579455 w 641367"/>
                <a:gd name="connsiteY133" fmla="*/ 700087 h 845344"/>
                <a:gd name="connsiteX0" fmla="*/ 579455 w 641367"/>
                <a:gd name="connsiteY0" fmla="*/ 700087 h 845344"/>
                <a:gd name="connsiteX1" fmla="*/ 567548 w 641367"/>
                <a:gd name="connsiteY1" fmla="*/ 709612 h 845344"/>
                <a:gd name="connsiteX2" fmla="*/ 565167 w 641367"/>
                <a:gd name="connsiteY2" fmla="*/ 716756 h 845344"/>
                <a:gd name="connsiteX3" fmla="*/ 558023 w 641367"/>
                <a:gd name="connsiteY3" fmla="*/ 731044 h 845344"/>
                <a:gd name="connsiteX4" fmla="*/ 555642 w 641367"/>
                <a:gd name="connsiteY4" fmla="*/ 740569 h 845344"/>
                <a:gd name="connsiteX5" fmla="*/ 548498 w 641367"/>
                <a:gd name="connsiteY5" fmla="*/ 742950 h 845344"/>
                <a:gd name="connsiteX6" fmla="*/ 472298 w 641367"/>
                <a:gd name="connsiteY6" fmla="*/ 750094 h 845344"/>
                <a:gd name="connsiteX7" fmla="*/ 462773 w 641367"/>
                <a:gd name="connsiteY7" fmla="*/ 752475 h 845344"/>
                <a:gd name="connsiteX8" fmla="*/ 446105 w 641367"/>
                <a:gd name="connsiteY8" fmla="*/ 759619 h 845344"/>
                <a:gd name="connsiteX9" fmla="*/ 431817 w 641367"/>
                <a:gd name="connsiteY9" fmla="*/ 766762 h 845344"/>
                <a:gd name="connsiteX10" fmla="*/ 415148 w 641367"/>
                <a:gd name="connsiteY10" fmla="*/ 785812 h 845344"/>
                <a:gd name="connsiteX11" fmla="*/ 400861 w 641367"/>
                <a:gd name="connsiteY11" fmla="*/ 790575 h 845344"/>
                <a:gd name="connsiteX12" fmla="*/ 393717 w 641367"/>
                <a:gd name="connsiteY12" fmla="*/ 792956 h 845344"/>
                <a:gd name="connsiteX13" fmla="*/ 386573 w 641367"/>
                <a:gd name="connsiteY13" fmla="*/ 795337 h 845344"/>
                <a:gd name="connsiteX14" fmla="*/ 372286 w 641367"/>
                <a:gd name="connsiteY14" fmla="*/ 802481 h 845344"/>
                <a:gd name="connsiteX15" fmla="*/ 365142 w 641367"/>
                <a:gd name="connsiteY15" fmla="*/ 807244 h 845344"/>
                <a:gd name="connsiteX16" fmla="*/ 357998 w 641367"/>
                <a:gd name="connsiteY16" fmla="*/ 814387 h 845344"/>
                <a:gd name="connsiteX17" fmla="*/ 343711 w 641367"/>
                <a:gd name="connsiteY17" fmla="*/ 819150 h 845344"/>
                <a:gd name="connsiteX18" fmla="*/ 329423 w 641367"/>
                <a:gd name="connsiteY18" fmla="*/ 826294 h 845344"/>
                <a:gd name="connsiteX19" fmla="*/ 322280 w 641367"/>
                <a:gd name="connsiteY19" fmla="*/ 831056 h 845344"/>
                <a:gd name="connsiteX20" fmla="*/ 307992 w 641367"/>
                <a:gd name="connsiteY20" fmla="*/ 835819 h 845344"/>
                <a:gd name="connsiteX21" fmla="*/ 293705 w 641367"/>
                <a:gd name="connsiteY21" fmla="*/ 840581 h 845344"/>
                <a:gd name="connsiteX22" fmla="*/ 286561 w 641367"/>
                <a:gd name="connsiteY22" fmla="*/ 842962 h 845344"/>
                <a:gd name="connsiteX23" fmla="*/ 279417 w 641367"/>
                <a:gd name="connsiteY23" fmla="*/ 845344 h 845344"/>
                <a:gd name="connsiteX24" fmla="*/ 219886 w 641367"/>
                <a:gd name="connsiteY24" fmla="*/ 842962 h 845344"/>
                <a:gd name="connsiteX25" fmla="*/ 217505 w 641367"/>
                <a:gd name="connsiteY25" fmla="*/ 835819 h 845344"/>
                <a:gd name="connsiteX26" fmla="*/ 210361 w 641367"/>
                <a:gd name="connsiteY26" fmla="*/ 831056 h 845344"/>
                <a:gd name="connsiteX27" fmla="*/ 205598 w 641367"/>
                <a:gd name="connsiteY27" fmla="*/ 816769 h 845344"/>
                <a:gd name="connsiteX28" fmla="*/ 203217 w 641367"/>
                <a:gd name="connsiteY28" fmla="*/ 809625 h 845344"/>
                <a:gd name="connsiteX29" fmla="*/ 200836 w 641367"/>
                <a:gd name="connsiteY29" fmla="*/ 778669 h 845344"/>
                <a:gd name="connsiteX30" fmla="*/ 196073 w 641367"/>
                <a:gd name="connsiteY30" fmla="*/ 764381 h 845344"/>
                <a:gd name="connsiteX31" fmla="*/ 191311 w 641367"/>
                <a:gd name="connsiteY31" fmla="*/ 750094 h 845344"/>
                <a:gd name="connsiteX32" fmla="*/ 186548 w 641367"/>
                <a:gd name="connsiteY32" fmla="*/ 740569 h 845344"/>
                <a:gd name="connsiteX33" fmla="*/ 181786 w 641367"/>
                <a:gd name="connsiteY33" fmla="*/ 733425 h 845344"/>
                <a:gd name="connsiteX34" fmla="*/ 179405 w 641367"/>
                <a:gd name="connsiteY34" fmla="*/ 726281 h 845344"/>
                <a:gd name="connsiteX35" fmla="*/ 165117 w 641367"/>
                <a:gd name="connsiteY35" fmla="*/ 716756 h 845344"/>
                <a:gd name="connsiteX36" fmla="*/ 157973 w 641367"/>
                <a:gd name="connsiteY36" fmla="*/ 702469 h 845344"/>
                <a:gd name="connsiteX37" fmla="*/ 153211 w 641367"/>
                <a:gd name="connsiteY37" fmla="*/ 695325 h 845344"/>
                <a:gd name="connsiteX38" fmla="*/ 148448 w 641367"/>
                <a:gd name="connsiteY38" fmla="*/ 681037 h 845344"/>
                <a:gd name="connsiteX39" fmla="*/ 146067 w 641367"/>
                <a:gd name="connsiteY39" fmla="*/ 650081 h 845344"/>
                <a:gd name="connsiteX40" fmla="*/ 143686 w 641367"/>
                <a:gd name="connsiteY40" fmla="*/ 642937 h 845344"/>
                <a:gd name="connsiteX41" fmla="*/ 134161 w 641367"/>
                <a:gd name="connsiteY41" fmla="*/ 628650 h 845344"/>
                <a:gd name="connsiteX42" fmla="*/ 119873 w 641367"/>
                <a:gd name="connsiteY42" fmla="*/ 623887 h 845344"/>
                <a:gd name="connsiteX43" fmla="*/ 112730 w 641367"/>
                <a:gd name="connsiteY43" fmla="*/ 621506 h 845344"/>
                <a:gd name="connsiteX44" fmla="*/ 105586 w 641367"/>
                <a:gd name="connsiteY44" fmla="*/ 616744 h 845344"/>
                <a:gd name="connsiteX45" fmla="*/ 103205 w 641367"/>
                <a:gd name="connsiteY45" fmla="*/ 607219 h 845344"/>
                <a:gd name="connsiteX46" fmla="*/ 100823 w 641367"/>
                <a:gd name="connsiteY46" fmla="*/ 600075 h 845344"/>
                <a:gd name="connsiteX47" fmla="*/ 98442 w 641367"/>
                <a:gd name="connsiteY47" fmla="*/ 538162 h 845344"/>
                <a:gd name="connsiteX48" fmla="*/ 96061 w 641367"/>
                <a:gd name="connsiteY48" fmla="*/ 528637 h 845344"/>
                <a:gd name="connsiteX49" fmla="*/ 91298 w 641367"/>
                <a:gd name="connsiteY49" fmla="*/ 521494 h 845344"/>
                <a:gd name="connsiteX50" fmla="*/ 84155 w 641367"/>
                <a:gd name="connsiteY50" fmla="*/ 514350 h 845344"/>
                <a:gd name="connsiteX51" fmla="*/ 69867 w 641367"/>
                <a:gd name="connsiteY51" fmla="*/ 509587 h 845344"/>
                <a:gd name="connsiteX52" fmla="*/ 62723 w 641367"/>
                <a:gd name="connsiteY52" fmla="*/ 504825 h 845344"/>
                <a:gd name="connsiteX53" fmla="*/ 57961 w 641367"/>
                <a:gd name="connsiteY53" fmla="*/ 497681 h 845344"/>
                <a:gd name="connsiteX54" fmla="*/ 43673 w 641367"/>
                <a:gd name="connsiteY54" fmla="*/ 492919 h 845344"/>
                <a:gd name="connsiteX55" fmla="*/ 36530 w 641367"/>
                <a:gd name="connsiteY55" fmla="*/ 488156 h 845344"/>
                <a:gd name="connsiteX56" fmla="*/ 29386 w 641367"/>
                <a:gd name="connsiteY56" fmla="*/ 485775 h 845344"/>
                <a:gd name="connsiteX57" fmla="*/ 24623 w 641367"/>
                <a:gd name="connsiteY57" fmla="*/ 478631 h 845344"/>
                <a:gd name="connsiteX58" fmla="*/ 19861 w 641367"/>
                <a:gd name="connsiteY58" fmla="*/ 354806 h 845344"/>
                <a:gd name="connsiteX59" fmla="*/ 12717 w 641367"/>
                <a:gd name="connsiteY59" fmla="*/ 340519 h 845344"/>
                <a:gd name="connsiteX60" fmla="*/ 5573 w 641367"/>
                <a:gd name="connsiteY60" fmla="*/ 333375 h 845344"/>
                <a:gd name="connsiteX61" fmla="*/ 3192 w 641367"/>
                <a:gd name="connsiteY61" fmla="*/ 311944 h 845344"/>
                <a:gd name="connsiteX62" fmla="*/ 811 w 641367"/>
                <a:gd name="connsiteY62" fmla="*/ 304800 h 845344"/>
                <a:gd name="connsiteX63" fmla="*/ 3192 w 641367"/>
                <a:gd name="connsiteY63" fmla="*/ 288131 h 845344"/>
                <a:gd name="connsiteX64" fmla="*/ 57961 w 641367"/>
                <a:gd name="connsiteY64" fmla="*/ 285750 h 845344"/>
                <a:gd name="connsiteX65" fmla="*/ 79392 w 641367"/>
                <a:gd name="connsiteY65" fmla="*/ 278606 h 845344"/>
                <a:gd name="connsiteX66" fmla="*/ 86536 w 641367"/>
                <a:gd name="connsiteY66" fmla="*/ 276225 h 845344"/>
                <a:gd name="connsiteX67" fmla="*/ 93680 w 641367"/>
                <a:gd name="connsiteY67" fmla="*/ 271462 h 845344"/>
                <a:gd name="connsiteX68" fmla="*/ 103205 w 641367"/>
                <a:gd name="connsiteY68" fmla="*/ 269081 h 845344"/>
                <a:gd name="connsiteX69" fmla="*/ 110348 w 641367"/>
                <a:gd name="connsiteY69" fmla="*/ 266700 h 845344"/>
                <a:gd name="connsiteX70" fmla="*/ 115111 w 641367"/>
                <a:gd name="connsiteY70" fmla="*/ 259556 h 845344"/>
                <a:gd name="connsiteX71" fmla="*/ 131780 w 641367"/>
                <a:gd name="connsiteY71" fmla="*/ 242887 h 845344"/>
                <a:gd name="connsiteX72" fmla="*/ 141305 w 641367"/>
                <a:gd name="connsiteY72" fmla="*/ 228600 h 845344"/>
                <a:gd name="connsiteX73" fmla="*/ 146067 w 641367"/>
                <a:gd name="connsiteY73" fmla="*/ 221456 h 845344"/>
                <a:gd name="connsiteX74" fmla="*/ 150830 w 641367"/>
                <a:gd name="connsiteY74" fmla="*/ 207169 h 845344"/>
                <a:gd name="connsiteX75" fmla="*/ 160355 w 641367"/>
                <a:gd name="connsiteY75" fmla="*/ 192881 h 845344"/>
                <a:gd name="connsiteX76" fmla="*/ 165117 w 641367"/>
                <a:gd name="connsiteY76" fmla="*/ 178594 h 845344"/>
                <a:gd name="connsiteX77" fmla="*/ 172261 w 641367"/>
                <a:gd name="connsiteY77" fmla="*/ 171450 h 845344"/>
                <a:gd name="connsiteX78" fmla="*/ 177023 w 641367"/>
                <a:gd name="connsiteY78" fmla="*/ 164306 h 845344"/>
                <a:gd name="connsiteX79" fmla="*/ 191311 w 641367"/>
                <a:gd name="connsiteY79" fmla="*/ 154781 h 845344"/>
                <a:gd name="connsiteX80" fmla="*/ 198455 w 641367"/>
                <a:gd name="connsiteY80" fmla="*/ 150019 h 845344"/>
                <a:gd name="connsiteX81" fmla="*/ 205598 w 641367"/>
                <a:gd name="connsiteY81" fmla="*/ 145256 h 845344"/>
                <a:gd name="connsiteX82" fmla="*/ 210361 w 641367"/>
                <a:gd name="connsiteY82" fmla="*/ 130969 h 845344"/>
                <a:gd name="connsiteX83" fmla="*/ 212742 w 641367"/>
                <a:gd name="connsiteY83" fmla="*/ 123825 h 845344"/>
                <a:gd name="connsiteX84" fmla="*/ 215123 w 641367"/>
                <a:gd name="connsiteY84" fmla="*/ 114300 h 845344"/>
                <a:gd name="connsiteX85" fmla="*/ 224648 w 641367"/>
                <a:gd name="connsiteY85" fmla="*/ 100012 h 845344"/>
                <a:gd name="connsiteX86" fmla="*/ 238936 w 641367"/>
                <a:gd name="connsiteY86" fmla="*/ 92869 h 845344"/>
                <a:gd name="connsiteX87" fmla="*/ 253223 w 641367"/>
                <a:gd name="connsiteY87" fmla="*/ 83344 h 845344"/>
                <a:gd name="connsiteX88" fmla="*/ 269892 w 641367"/>
                <a:gd name="connsiteY88" fmla="*/ 35719 h 845344"/>
                <a:gd name="connsiteX89" fmla="*/ 277036 w 641367"/>
                <a:gd name="connsiteY89" fmla="*/ 11906 h 845344"/>
                <a:gd name="connsiteX90" fmla="*/ 279417 w 641367"/>
                <a:gd name="connsiteY90" fmla="*/ 2381 h 845344"/>
                <a:gd name="connsiteX91" fmla="*/ 286561 w 641367"/>
                <a:gd name="connsiteY91" fmla="*/ 0 h 845344"/>
                <a:gd name="connsiteX92" fmla="*/ 300848 w 641367"/>
                <a:gd name="connsiteY92" fmla="*/ 7144 h 845344"/>
                <a:gd name="connsiteX93" fmla="*/ 307992 w 641367"/>
                <a:gd name="connsiteY93" fmla="*/ 9525 h 845344"/>
                <a:gd name="connsiteX94" fmla="*/ 315136 w 641367"/>
                <a:gd name="connsiteY94" fmla="*/ 14287 h 845344"/>
                <a:gd name="connsiteX95" fmla="*/ 329423 w 641367"/>
                <a:gd name="connsiteY95" fmla="*/ 19050 h 845344"/>
                <a:gd name="connsiteX96" fmla="*/ 362761 w 641367"/>
                <a:gd name="connsiteY96" fmla="*/ 23812 h 845344"/>
                <a:gd name="connsiteX97" fmla="*/ 384192 w 641367"/>
                <a:gd name="connsiteY97" fmla="*/ 30956 h 845344"/>
                <a:gd name="connsiteX98" fmla="*/ 391336 w 641367"/>
                <a:gd name="connsiteY98" fmla="*/ 33337 h 845344"/>
                <a:gd name="connsiteX99" fmla="*/ 455630 w 641367"/>
                <a:gd name="connsiteY99" fmla="*/ 35719 h 845344"/>
                <a:gd name="connsiteX100" fmla="*/ 469917 w 641367"/>
                <a:gd name="connsiteY100" fmla="*/ 40481 h 845344"/>
                <a:gd name="connsiteX101" fmla="*/ 477061 w 641367"/>
                <a:gd name="connsiteY101" fmla="*/ 42862 h 845344"/>
                <a:gd name="connsiteX102" fmla="*/ 498492 w 641367"/>
                <a:gd name="connsiteY102" fmla="*/ 54769 h 845344"/>
                <a:gd name="connsiteX103" fmla="*/ 517542 w 641367"/>
                <a:gd name="connsiteY103" fmla="*/ 52387 h 845344"/>
                <a:gd name="connsiteX104" fmla="*/ 519923 w 641367"/>
                <a:gd name="connsiteY104" fmla="*/ 38100 h 845344"/>
                <a:gd name="connsiteX105" fmla="*/ 527067 w 641367"/>
                <a:gd name="connsiteY105" fmla="*/ 35719 h 845344"/>
                <a:gd name="connsiteX106" fmla="*/ 584217 w 641367"/>
                <a:gd name="connsiteY106" fmla="*/ 38100 h 845344"/>
                <a:gd name="connsiteX107" fmla="*/ 588980 w 641367"/>
                <a:gd name="connsiteY107" fmla="*/ 52387 h 845344"/>
                <a:gd name="connsiteX108" fmla="*/ 593742 w 641367"/>
                <a:gd name="connsiteY108" fmla="*/ 66675 h 845344"/>
                <a:gd name="connsiteX109" fmla="*/ 596123 w 641367"/>
                <a:gd name="connsiteY109" fmla="*/ 73819 h 845344"/>
                <a:gd name="connsiteX110" fmla="*/ 600886 w 641367"/>
                <a:gd name="connsiteY110" fmla="*/ 80962 h 845344"/>
                <a:gd name="connsiteX111" fmla="*/ 605648 w 641367"/>
                <a:gd name="connsiteY111" fmla="*/ 95250 h 845344"/>
                <a:gd name="connsiteX112" fmla="*/ 608030 w 641367"/>
                <a:gd name="connsiteY112" fmla="*/ 102394 h 845344"/>
                <a:gd name="connsiteX113" fmla="*/ 612792 w 641367"/>
                <a:gd name="connsiteY113" fmla="*/ 111919 h 845344"/>
                <a:gd name="connsiteX114" fmla="*/ 617555 w 641367"/>
                <a:gd name="connsiteY114" fmla="*/ 219075 h 845344"/>
                <a:gd name="connsiteX115" fmla="*/ 622317 w 641367"/>
                <a:gd name="connsiteY115" fmla="*/ 233362 h 845344"/>
                <a:gd name="connsiteX116" fmla="*/ 624698 w 641367"/>
                <a:gd name="connsiteY116" fmla="*/ 240506 h 845344"/>
                <a:gd name="connsiteX117" fmla="*/ 627080 w 641367"/>
                <a:gd name="connsiteY117" fmla="*/ 247650 h 845344"/>
                <a:gd name="connsiteX118" fmla="*/ 629461 w 641367"/>
                <a:gd name="connsiteY118" fmla="*/ 257175 h 845344"/>
                <a:gd name="connsiteX119" fmla="*/ 631842 w 641367"/>
                <a:gd name="connsiteY119" fmla="*/ 264319 h 845344"/>
                <a:gd name="connsiteX120" fmla="*/ 636605 w 641367"/>
                <a:gd name="connsiteY120" fmla="*/ 283369 h 845344"/>
                <a:gd name="connsiteX121" fmla="*/ 641367 w 641367"/>
                <a:gd name="connsiteY121" fmla="*/ 297656 h 845344"/>
                <a:gd name="connsiteX122" fmla="*/ 638986 w 641367"/>
                <a:gd name="connsiteY122" fmla="*/ 409575 h 845344"/>
                <a:gd name="connsiteX123" fmla="*/ 631842 w 641367"/>
                <a:gd name="connsiteY123" fmla="*/ 428625 h 845344"/>
                <a:gd name="connsiteX124" fmla="*/ 624698 w 641367"/>
                <a:gd name="connsiteY124" fmla="*/ 433387 h 845344"/>
                <a:gd name="connsiteX125" fmla="*/ 622317 w 641367"/>
                <a:gd name="connsiteY125" fmla="*/ 440531 h 845344"/>
                <a:gd name="connsiteX126" fmla="*/ 615173 w 641367"/>
                <a:gd name="connsiteY126" fmla="*/ 454819 h 845344"/>
                <a:gd name="connsiteX127" fmla="*/ 608030 w 641367"/>
                <a:gd name="connsiteY127" fmla="*/ 519112 h 845344"/>
                <a:gd name="connsiteX128" fmla="*/ 603267 w 641367"/>
                <a:gd name="connsiteY128" fmla="*/ 526256 h 845344"/>
                <a:gd name="connsiteX129" fmla="*/ 603267 w 641367"/>
                <a:gd name="connsiteY129" fmla="*/ 638175 h 845344"/>
                <a:gd name="connsiteX130" fmla="*/ 600886 w 641367"/>
                <a:gd name="connsiteY130" fmla="*/ 645319 h 845344"/>
                <a:gd name="connsiteX131" fmla="*/ 581836 w 641367"/>
                <a:gd name="connsiteY131" fmla="*/ 666750 h 845344"/>
                <a:gd name="connsiteX132" fmla="*/ 579455 w 641367"/>
                <a:gd name="connsiteY132" fmla="*/ 700087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</a:cxnLst>
              <a:rect l="l" t="t" r="r" b="b"/>
              <a:pathLst>
                <a:path w="641367" h="845344">
                  <a:moveTo>
                    <a:pt x="579455" y="700087"/>
                  </a:moveTo>
                  <a:cubicBezTo>
                    <a:pt x="577074" y="707231"/>
                    <a:pt x="570856" y="705753"/>
                    <a:pt x="567548" y="709612"/>
                  </a:cubicBezTo>
                  <a:cubicBezTo>
                    <a:pt x="565914" y="711518"/>
                    <a:pt x="566289" y="714511"/>
                    <a:pt x="565167" y="716756"/>
                  </a:cubicBezTo>
                  <a:cubicBezTo>
                    <a:pt x="558211" y="730669"/>
                    <a:pt x="562013" y="717079"/>
                    <a:pt x="558023" y="731044"/>
                  </a:cubicBezTo>
                  <a:cubicBezTo>
                    <a:pt x="557124" y="734191"/>
                    <a:pt x="557686" y="738013"/>
                    <a:pt x="555642" y="740569"/>
                  </a:cubicBezTo>
                  <a:cubicBezTo>
                    <a:pt x="554074" y="742529"/>
                    <a:pt x="550879" y="742156"/>
                    <a:pt x="548498" y="742950"/>
                  </a:cubicBezTo>
                  <a:cubicBezTo>
                    <a:pt x="521806" y="760745"/>
                    <a:pt x="547314" y="745547"/>
                    <a:pt x="472298" y="750094"/>
                  </a:cubicBezTo>
                  <a:cubicBezTo>
                    <a:pt x="469031" y="750292"/>
                    <a:pt x="465920" y="751576"/>
                    <a:pt x="462773" y="752475"/>
                  </a:cubicBezTo>
                  <a:cubicBezTo>
                    <a:pt x="451604" y="755666"/>
                    <a:pt x="458806" y="754176"/>
                    <a:pt x="446105" y="759619"/>
                  </a:cubicBezTo>
                  <a:cubicBezTo>
                    <a:pt x="432298" y="765536"/>
                    <a:pt x="445550" y="757608"/>
                    <a:pt x="431817" y="766762"/>
                  </a:cubicBezTo>
                  <a:cubicBezTo>
                    <a:pt x="425716" y="775914"/>
                    <a:pt x="424549" y="781634"/>
                    <a:pt x="415148" y="785812"/>
                  </a:cubicBezTo>
                  <a:cubicBezTo>
                    <a:pt x="410561" y="787851"/>
                    <a:pt x="405623" y="788987"/>
                    <a:pt x="400861" y="790575"/>
                  </a:cubicBezTo>
                  <a:lnTo>
                    <a:pt x="393717" y="792956"/>
                  </a:lnTo>
                  <a:lnTo>
                    <a:pt x="386573" y="795337"/>
                  </a:lnTo>
                  <a:cubicBezTo>
                    <a:pt x="366108" y="808983"/>
                    <a:pt x="391998" y="792625"/>
                    <a:pt x="372286" y="802481"/>
                  </a:cubicBezTo>
                  <a:cubicBezTo>
                    <a:pt x="369726" y="803761"/>
                    <a:pt x="367341" y="805412"/>
                    <a:pt x="365142" y="807244"/>
                  </a:cubicBezTo>
                  <a:cubicBezTo>
                    <a:pt x="362555" y="809400"/>
                    <a:pt x="360942" y="812752"/>
                    <a:pt x="357998" y="814387"/>
                  </a:cubicBezTo>
                  <a:cubicBezTo>
                    <a:pt x="353610" y="816825"/>
                    <a:pt x="347888" y="816366"/>
                    <a:pt x="343711" y="819150"/>
                  </a:cubicBezTo>
                  <a:cubicBezTo>
                    <a:pt x="323233" y="832800"/>
                    <a:pt x="349145" y="816432"/>
                    <a:pt x="329423" y="826294"/>
                  </a:cubicBezTo>
                  <a:cubicBezTo>
                    <a:pt x="326864" y="827574"/>
                    <a:pt x="324895" y="829894"/>
                    <a:pt x="322280" y="831056"/>
                  </a:cubicBezTo>
                  <a:cubicBezTo>
                    <a:pt x="317692" y="833095"/>
                    <a:pt x="312755" y="834231"/>
                    <a:pt x="307992" y="835819"/>
                  </a:cubicBezTo>
                  <a:lnTo>
                    <a:pt x="293705" y="840581"/>
                  </a:lnTo>
                  <a:lnTo>
                    <a:pt x="286561" y="842962"/>
                  </a:lnTo>
                  <a:lnTo>
                    <a:pt x="279417" y="845344"/>
                  </a:lnTo>
                  <a:cubicBezTo>
                    <a:pt x="259573" y="844550"/>
                    <a:pt x="239515" y="845982"/>
                    <a:pt x="219886" y="842962"/>
                  </a:cubicBezTo>
                  <a:cubicBezTo>
                    <a:pt x="217405" y="842580"/>
                    <a:pt x="219073" y="837779"/>
                    <a:pt x="217505" y="835819"/>
                  </a:cubicBezTo>
                  <a:cubicBezTo>
                    <a:pt x="215717" y="833584"/>
                    <a:pt x="212742" y="832644"/>
                    <a:pt x="210361" y="831056"/>
                  </a:cubicBezTo>
                  <a:lnTo>
                    <a:pt x="205598" y="816769"/>
                  </a:lnTo>
                  <a:lnTo>
                    <a:pt x="203217" y="809625"/>
                  </a:lnTo>
                  <a:cubicBezTo>
                    <a:pt x="202423" y="799306"/>
                    <a:pt x="202450" y="788891"/>
                    <a:pt x="200836" y="778669"/>
                  </a:cubicBezTo>
                  <a:cubicBezTo>
                    <a:pt x="200053" y="773710"/>
                    <a:pt x="197661" y="769144"/>
                    <a:pt x="196073" y="764381"/>
                  </a:cubicBezTo>
                  <a:cubicBezTo>
                    <a:pt x="196072" y="764379"/>
                    <a:pt x="191312" y="750097"/>
                    <a:pt x="191311" y="750094"/>
                  </a:cubicBezTo>
                  <a:cubicBezTo>
                    <a:pt x="189723" y="746919"/>
                    <a:pt x="188309" y="743651"/>
                    <a:pt x="186548" y="740569"/>
                  </a:cubicBezTo>
                  <a:cubicBezTo>
                    <a:pt x="185128" y="738084"/>
                    <a:pt x="183066" y="735985"/>
                    <a:pt x="181786" y="733425"/>
                  </a:cubicBezTo>
                  <a:cubicBezTo>
                    <a:pt x="180664" y="731180"/>
                    <a:pt x="181180" y="728056"/>
                    <a:pt x="179405" y="726281"/>
                  </a:cubicBezTo>
                  <a:cubicBezTo>
                    <a:pt x="175358" y="722234"/>
                    <a:pt x="165117" y="716756"/>
                    <a:pt x="165117" y="716756"/>
                  </a:cubicBezTo>
                  <a:cubicBezTo>
                    <a:pt x="151469" y="696282"/>
                    <a:pt x="167832" y="722186"/>
                    <a:pt x="157973" y="702469"/>
                  </a:cubicBezTo>
                  <a:cubicBezTo>
                    <a:pt x="156693" y="699909"/>
                    <a:pt x="154373" y="697940"/>
                    <a:pt x="153211" y="695325"/>
                  </a:cubicBezTo>
                  <a:cubicBezTo>
                    <a:pt x="151172" y="690737"/>
                    <a:pt x="148448" y="681037"/>
                    <a:pt x="148448" y="681037"/>
                  </a:cubicBezTo>
                  <a:cubicBezTo>
                    <a:pt x="147654" y="670718"/>
                    <a:pt x="147351" y="660350"/>
                    <a:pt x="146067" y="650081"/>
                  </a:cubicBezTo>
                  <a:cubicBezTo>
                    <a:pt x="145756" y="647590"/>
                    <a:pt x="144905" y="645131"/>
                    <a:pt x="143686" y="642937"/>
                  </a:cubicBezTo>
                  <a:cubicBezTo>
                    <a:pt x="140906" y="637934"/>
                    <a:pt x="139591" y="630460"/>
                    <a:pt x="134161" y="628650"/>
                  </a:cubicBezTo>
                  <a:lnTo>
                    <a:pt x="119873" y="623887"/>
                  </a:lnTo>
                  <a:cubicBezTo>
                    <a:pt x="117492" y="623093"/>
                    <a:pt x="114818" y="622898"/>
                    <a:pt x="112730" y="621506"/>
                  </a:cubicBezTo>
                  <a:lnTo>
                    <a:pt x="105586" y="616744"/>
                  </a:lnTo>
                  <a:cubicBezTo>
                    <a:pt x="104792" y="613569"/>
                    <a:pt x="104104" y="610366"/>
                    <a:pt x="103205" y="607219"/>
                  </a:cubicBezTo>
                  <a:cubicBezTo>
                    <a:pt x="102515" y="604805"/>
                    <a:pt x="100996" y="602579"/>
                    <a:pt x="100823" y="600075"/>
                  </a:cubicBezTo>
                  <a:cubicBezTo>
                    <a:pt x="99402" y="579471"/>
                    <a:pt x="99816" y="558769"/>
                    <a:pt x="98442" y="538162"/>
                  </a:cubicBezTo>
                  <a:cubicBezTo>
                    <a:pt x="98224" y="534897"/>
                    <a:pt x="97350" y="531645"/>
                    <a:pt x="96061" y="528637"/>
                  </a:cubicBezTo>
                  <a:cubicBezTo>
                    <a:pt x="94934" y="526007"/>
                    <a:pt x="93130" y="523692"/>
                    <a:pt x="91298" y="521494"/>
                  </a:cubicBezTo>
                  <a:cubicBezTo>
                    <a:pt x="89142" y="518907"/>
                    <a:pt x="87099" y="515985"/>
                    <a:pt x="84155" y="514350"/>
                  </a:cubicBezTo>
                  <a:cubicBezTo>
                    <a:pt x="79767" y="511912"/>
                    <a:pt x="74044" y="512372"/>
                    <a:pt x="69867" y="509587"/>
                  </a:cubicBezTo>
                  <a:lnTo>
                    <a:pt x="62723" y="504825"/>
                  </a:lnTo>
                  <a:cubicBezTo>
                    <a:pt x="61136" y="502444"/>
                    <a:pt x="60388" y="499198"/>
                    <a:pt x="57961" y="497681"/>
                  </a:cubicBezTo>
                  <a:cubicBezTo>
                    <a:pt x="53704" y="495020"/>
                    <a:pt x="43673" y="492919"/>
                    <a:pt x="43673" y="492919"/>
                  </a:cubicBezTo>
                  <a:cubicBezTo>
                    <a:pt x="41292" y="491331"/>
                    <a:pt x="39090" y="489436"/>
                    <a:pt x="36530" y="488156"/>
                  </a:cubicBezTo>
                  <a:cubicBezTo>
                    <a:pt x="34285" y="487033"/>
                    <a:pt x="31346" y="487343"/>
                    <a:pt x="29386" y="485775"/>
                  </a:cubicBezTo>
                  <a:cubicBezTo>
                    <a:pt x="27151" y="483987"/>
                    <a:pt x="26211" y="481012"/>
                    <a:pt x="24623" y="478631"/>
                  </a:cubicBezTo>
                  <a:cubicBezTo>
                    <a:pt x="23036" y="437356"/>
                    <a:pt x="22110" y="396050"/>
                    <a:pt x="19861" y="354806"/>
                  </a:cubicBezTo>
                  <a:cubicBezTo>
                    <a:pt x="19610" y="350207"/>
                    <a:pt x="15412" y="343753"/>
                    <a:pt x="12717" y="340519"/>
                  </a:cubicBezTo>
                  <a:cubicBezTo>
                    <a:pt x="10561" y="337932"/>
                    <a:pt x="7954" y="335756"/>
                    <a:pt x="5573" y="333375"/>
                  </a:cubicBezTo>
                  <a:cubicBezTo>
                    <a:pt x="4779" y="326231"/>
                    <a:pt x="4374" y="319034"/>
                    <a:pt x="3192" y="311944"/>
                  </a:cubicBezTo>
                  <a:cubicBezTo>
                    <a:pt x="2779" y="309468"/>
                    <a:pt x="811" y="307310"/>
                    <a:pt x="811" y="304800"/>
                  </a:cubicBezTo>
                  <a:cubicBezTo>
                    <a:pt x="811" y="299187"/>
                    <a:pt x="-2133" y="289906"/>
                    <a:pt x="3192" y="288131"/>
                  </a:cubicBezTo>
                  <a:cubicBezTo>
                    <a:pt x="20528" y="282352"/>
                    <a:pt x="39705" y="286544"/>
                    <a:pt x="57961" y="285750"/>
                  </a:cubicBezTo>
                  <a:lnTo>
                    <a:pt x="79392" y="278606"/>
                  </a:lnTo>
                  <a:lnTo>
                    <a:pt x="86536" y="276225"/>
                  </a:lnTo>
                  <a:cubicBezTo>
                    <a:pt x="88917" y="274637"/>
                    <a:pt x="91049" y="272589"/>
                    <a:pt x="93680" y="271462"/>
                  </a:cubicBezTo>
                  <a:cubicBezTo>
                    <a:pt x="96688" y="270173"/>
                    <a:pt x="100058" y="269980"/>
                    <a:pt x="103205" y="269081"/>
                  </a:cubicBezTo>
                  <a:cubicBezTo>
                    <a:pt x="105618" y="268392"/>
                    <a:pt x="107967" y="267494"/>
                    <a:pt x="110348" y="266700"/>
                  </a:cubicBezTo>
                  <a:cubicBezTo>
                    <a:pt x="111936" y="264319"/>
                    <a:pt x="113196" y="261683"/>
                    <a:pt x="115111" y="259556"/>
                  </a:cubicBezTo>
                  <a:cubicBezTo>
                    <a:pt x="120368" y="253715"/>
                    <a:pt x="127421" y="249425"/>
                    <a:pt x="131780" y="242887"/>
                  </a:cubicBezTo>
                  <a:lnTo>
                    <a:pt x="141305" y="228600"/>
                  </a:lnTo>
                  <a:cubicBezTo>
                    <a:pt x="142892" y="226219"/>
                    <a:pt x="145162" y="224171"/>
                    <a:pt x="146067" y="221456"/>
                  </a:cubicBezTo>
                  <a:cubicBezTo>
                    <a:pt x="147655" y="216694"/>
                    <a:pt x="148045" y="211346"/>
                    <a:pt x="150830" y="207169"/>
                  </a:cubicBezTo>
                  <a:lnTo>
                    <a:pt x="160355" y="192881"/>
                  </a:lnTo>
                  <a:cubicBezTo>
                    <a:pt x="161942" y="188119"/>
                    <a:pt x="161567" y="182144"/>
                    <a:pt x="165117" y="178594"/>
                  </a:cubicBezTo>
                  <a:cubicBezTo>
                    <a:pt x="167498" y="176213"/>
                    <a:pt x="170105" y="174037"/>
                    <a:pt x="172261" y="171450"/>
                  </a:cubicBezTo>
                  <a:cubicBezTo>
                    <a:pt x="174093" y="169251"/>
                    <a:pt x="174869" y="166191"/>
                    <a:pt x="177023" y="164306"/>
                  </a:cubicBezTo>
                  <a:cubicBezTo>
                    <a:pt x="181331" y="160537"/>
                    <a:pt x="186548" y="157956"/>
                    <a:pt x="191311" y="154781"/>
                  </a:cubicBezTo>
                  <a:lnTo>
                    <a:pt x="198455" y="150019"/>
                  </a:lnTo>
                  <a:lnTo>
                    <a:pt x="205598" y="145256"/>
                  </a:lnTo>
                  <a:lnTo>
                    <a:pt x="210361" y="130969"/>
                  </a:lnTo>
                  <a:cubicBezTo>
                    <a:pt x="211155" y="128588"/>
                    <a:pt x="212133" y="126260"/>
                    <a:pt x="212742" y="123825"/>
                  </a:cubicBezTo>
                  <a:cubicBezTo>
                    <a:pt x="213536" y="120650"/>
                    <a:pt x="213659" y="117227"/>
                    <a:pt x="215123" y="114300"/>
                  </a:cubicBezTo>
                  <a:cubicBezTo>
                    <a:pt x="217683" y="109180"/>
                    <a:pt x="219885" y="103187"/>
                    <a:pt x="224648" y="100012"/>
                  </a:cubicBezTo>
                  <a:cubicBezTo>
                    <a:pt x="233881" y="93858"/>
                    <a:pt x="229077" y="96155"/>
                    <a:pt x="238936" y="92869"/>
                  </a:cubicBezTo>
                  <a:cubicBezTo>
                    <a:pt x="243698" y="89694"/>
                    <a:pt x="248064" y="92869"/>
                    <a:pt x="253223" y="83344"/>
                  </a:cubicBezTo>
                  <a:cubicBezTo>
                    <a:pt x="258382" y="73819"/>
                    <a:pt x="265923" y="47625"/>
                    <a:pt x="269892" y="35719"/>
                  </a:cubicBezTo>
                  <a:cubicBezTo>
                    <a:pt x="273861" y="23813"/>
                    <a:pt x="275308" y="18819"/>
                    <a:pt x="277036" y="11906"/>
                  </a:cubicBezTo>
                  <a:cubicBezTo>
                    <a:pt x="277830" y="8731"/>
                    <a:pt x="277373" y="4937"/>
                    <a:pt x="279417" y="2381"/>
                  </a:cubicBezTo>
                  <a:cubicBezTo>
                    <a:pt x="280985" y="421"/>
                    <a:pt x="284180" y="794"/>
                    <a:pt x="286561" y="0"/>
                  </a:cubicBezTo>
                  <a:cubicBezTo>
                    <a:pt x="304518" y="5985"/>
                    <a:pt x="282384" y="-2089"/>
                    <a:pt x="300848" y="7144"/>
                  </a:cubicBezTo>
                  <a:cubicBezTo>
                    <a:pt x="303093" y="8267"/>
                    <a:pt x="305747" y="8403"/>
                    <a:pt x="307992" y="9525"/>
                  </a:cubicBezTo>
                  <a:cubicBezTo>
                    <a:pt x="310552" y="10805"/>
                    <a:pt x="312521" y="13125"/>
                    <a:pt x="315136" y="14287"/>
                  </a:cubicBezTo>
                  <a:cubicBezTo>
                    <a:pt x="319723" y="16326"/>
                    <a:pt x="324661" y="17462"/>
                    <a:pt x="329423" y="19050"/>
                  </a:cubicBezTo>
                  <a:cubicBezTo>
                    <a:pt x="344881" y="24203"/>
                    <a:pt x="334081" y="21205"/>
                    <a:pt x="362761" y="23812"/>
                  </a:cubicBezTo>
                  <a:lnTo>
                    <a:pt x="384192" y="30956"/>
                  </a:lnTo>
                  <a:cubicBezTo>
                    <a:pt x="386573" y="31750"/>
                    <a:pt x="388828" y="33244"/>
                    <a:pt x="391336" y="33337"/>
                  </a:cubicBezTo>
                  <a:lnTo>
                    <a:pt x="455630" y="35719"/>
                  </a:lnTo>
                  <a:lnTo>
                    <a:pt x="469917" y="40481"/>
                  </a:lnTo>
                  <a:lnTo>
                    <a:pt x="477061" y="42862"/>
                  </a:lnTo>
                  <a:cubicBezTo>
                    <a:pt x="493437" y="53779"/>
                    <a:pt x="485918" y="50577"/>
                    <a:pt x="498492" y="54769"/>
                  </a:cubicBezTo>
                  <a:cubicBezTo>
                    <a:pt x="504842" y="53975"/>
                    <a:pt x="512491" y="56316"/>
                    <a:pt x="517542" y="52387"/>
                  </a:cubicBezTo>
                  <a:cubicBezTo>
                    <a:pt x="521353" y="49423"/>
                    <a:pt x="517528" y="42292"/>
                    <a:pt x="519923" y="38100"/>
                  </a:cubicBezTo>
                  <a:cubicBezTo>
                    <a:pt x="521168" y="35921"/>
                    <a:pt x="524686" y="36513"/>
                    <a:pt x="527067" y="35719"/>
                  </a:cubicBezTo>
                  <a:cubicBezTo>
                    <a:pt x="546117" y="36513"/>
                    <a:pt x="565806" y="33143"/>
                    <a:pt x="584217" y="38100"/>
                  </a:cubicBezTo>
                  <a:cubicBezTo>
                    <a:pt x="589064" y="39405"/>
                    <a:pt x="587392" y="47625"/>
                    <a:pt x="588980" y="52387"/>
                  </a:cubicBezTo>
                  <a:lnTo>
                    <a:pt x="593742" y="66675"/>
                  </a:lnTo>
                  <a:cubicBezTo>
                    <a:pt x="594536" y="69056"/>
                    <a:pt x="594730" y="71731"/>
                    <a:pt x="596123" y="73819"/>
                  </a:cubicBezTo>
                  <a:lnTo>
                    <a:pt x="600886" y="80962"/>
                  </a:lnTo>
                  <a:lnTo>
                    <a:pt x="605648" y="95250"/>
                  </a:lnTo>
                  <a:cubicBezTo>
                    <a:pt x="606442" y="97631"/>
                    <a:pt x="606907" y="100149"/>
                    <a:pt x="608030" y="102394"/>
                  </a:cubicBezTo>
                  <a:lnTo>
                    <a:pt x="612792" y="111919"/>
                  </a:lnTo>
                  <a:cubicBezTo>
                    <a:pt x="622156" y="158744"/>
                    <a:pt x="609147" y="90150"/>
                    <a:pt x="617555" y="219075"/>
                  </a:cubicBezTo>
                  <a:cubicBezTo>
                    <a:pt x="617882" y="224084"/>
                    <a:pt x="620730" y="228600"/>
                    <a:pt x="622317" y="233362"/>
                  </a:cubicBezTo>
                  <a:lnTo>
                    <a:pt x="624698" y="240506"/>
                  </a:lnTo>
                  <a:cubicBezTo>
                    <a:pt x="625492" y="242887"/>
                    <a:pt x="626471" y="245215"/>
                    <a:pt x="627080" y="247650"/>
                  </a:cubicBezTo>
                  <a:cubicBezTo>
                    <a:pt x="627874" y="250825"/>
                    <a:pt x="628562" y="254028"/>
                    <a:pt x="629461" y="257175"/>
                  </a:cubicBezTo>
                  <a:cubicBezTo>
                    <a:pt x="630151" y="259589"/>
                    <a:pt x="631182" y="261897"/>
                    <a:pt x="631842" y="264319"/>
                  </a:cubicBezTo>
                  <a:cubicBezTo>
                    <a:pt x="633564" y="270634"/>
                    <a:pt x="634535" y="277159"/>
                    <a:pt x="636605" y="283369"/>
                  </a:cubicBezTo>
                  <a:lnTo>
                    <a:pt x="641367" y="297656"/>
                  </a:lnTo>
                  <a:cubicBezTo>
                    <a:pt x="640573" y="334962"/>
                    <a:pt x="640420" y="372288"/>
                    <a:pt x="638986" y="409575"/>
                  </a:cubicBezTo>
                  <a:cubicBezTo>
                    <a:pt x="638713" y="416663"/>
                    <a:pt x="636962" y="423505"/>
                    <a:pt x="631842" y="428625"/>
                  </a:cubicBezTo>
                  <a:cubicBezTo>
                    <a:pt x="629818" y="430649"/>
                    <a:pt x="627079" y="431800"/>
                    <a:pt x="624698" y="433387"/>
                  </a:cubicBezTo>
                  <a:cubicBezTo>
                    <a:pt x="623904" y="435768"/>
                    <a:pt x="623439" y="438286"/>
                    <a:pt x="622317" y="440531"/>
                  </a:cubicBezTo>
                  <a:cubicBezTo>
                    <a:pt x="613082" y="459004"/>
                    <a:pt x="621163" y="436855"/>
                    <a:pt x="615173" y="454819"/>
                  </a:cubicBezTo>
                  <a:cubicBezTo>
                    <a:pt x="615121" y="455921"/>
                    <a:pt x="617296" y="505213"/>
                    <a:pt x="608030" y="519112"/>
                  </a:cubicBezTo>
                  <a:lnTo>
                    <a:pt x="603267" y="526256"/>
                  </a:lnTo>
                  <a:cubicBezTo>
                    <a:pt x="607212" y="577547"/>
                    <a:pt x="607274" y="564046"/>
                    <a:pt x="603267" y="638175"/>
                  </a:cubicBezTo>
                  <a:cubicBezTo>
                    <a:pt x="603132" y="640681"/>
                    <a:pt x="602427" y="643338"/>
                    <a:pt x="600886" y="645319"/>
                  </a:cubicBezTo>
                  <a:cubicBezTo>
                    <a:pt x="562847" y="694225"/>
                    <a:pt x="599566" y="640152"/>
                    <a:pt x="581836" y="666750"/>
                  </a:cubicBezTo>
                  <a:cubicBezTo>
                    <a:pt x="579408" y="708023"/>
                    <a:pt x="581836" y="692943"/>
                    <a:pt x="579455" y="70008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5" name="Forma livre 494"/>
            <p:cNvSpPr/>
            <p:nvPr/>
          </p:nvSpPr>
          <p:spPr>
            <a:xfrm>
              <a:off x="6895121" y="4035659"/>
              <a:ext cx="420639" cy="274948"/>
            </a:xfrm>
            <a:custGeom>
              <a:avLst/>
              <a:gdLst>
                <a:gd name="connsiteX0" fmla="*/ 638219 w 638676"/>
                <a:gd name="connsiteY0" fmla="*/ 343530 h 417467"/>
                <a:gd name="connsiteX1" fmla="*/ 602500 w 638676"/>
                <a:gd name="connsiteY1" fmla="*/ 345911 h 417467"/>
                <a:gd name="connsiteX2" fmla="*/ 597737 w 638676"/>
                <a:gd name="connsiteY2" fmla="*/ 353055 h 417467"/>
                <a:gd name="connsiteX3" fmla="*/ 590594 w 638676"/>
                <a:gd name="connsiteY3" fmla="*/ 357817 h 417467"/>
                <a:gd name="connsiteX4" fmla="*/ 573925 w 638676"/>
                <a:gd name="connsiteY4" fmla="*/ 379248 h 417467"/>
                <a:gd name="connsiteX5" fmla="*/ 550112 w 638676"/>
                <a:gd name="connsiteY5" fmla="*/ 381630 h 417467"/>
                <a:gd name="connsiteX6" fmla="*/ 535825 w 638676"/>
                <a:gd name="connsiteY6" fmla="*/ 403061 h 417467"/>
                <a:gd name="connsiteX7" fmla="*/ 531062 w 638676"/>
                <a:gd name="connsiteY7" fmla="*/ 410205 h 417467"/>
                <a:gd name="connsiteX8" fmla="*/ 526300 w 638676"/>
                <a:gd name="connsiteY8" fmla="*/ 395917 h 417467"/>
                <a:gd name="connsiteX9" fmla="*/ 519156 w 638676"/>
                <a:gd name="connsiteY9" fmla="*/ 393536 h 417467"/>
                <a:gd name="connsiteX10" fmla="*/ 507250 w 638676"/>
                <a:gd name="connsiteY10" fmla="*/ 381630 h 417467"/>
                <a:gd name="connsiteX11" fmla="*/ 504869 w 638676"/>
                <a:gd name="connsiteY11" fmla="*/ 374486 h 417467"/>
                <a:gd name="connsiteX12" fmla="*/ 497725 w 638676"/>
                <a:gd name="connsiteY12" fmla="*/ 367342 h 417467"/>
                <a:gd name="connsiteX13" fmla="*/ 485819 w 638676"/>
                <a:gd name="connsiteY13" fmla="*/ 353055 h 417467"/>
                <a:gd name="connsiteX14" fmla="*/ 478675 w 638676"/>
                <a:gd name="connsiteY14" fmla="*/ 350673 h 417467"/>
                <a:gd name="connsiteX15" fmla="*/ 471531 w 638676"/>
                <a:gd name="connsiteY15" fmla="*/ 345911 h 417467"/>
                <a:gd name="connsiteX16" fmla="*/ 409619 w 638676"/>
                <a:gd name="connsiteY16" fmla="*/ 343530 h 417467"/>
                <a:gd name="connsiteX17" fmla="*/ 390569 w 638676"/>
                <a:gd name="connsiteY17" fmla="*/ 324480 h 417467"/>
                <a:gd name="connsiteX18" fmla="*/ 381044 w 638676"/>
                <a:gd name="connsiteY18" fmla="*/ 310192 h 417467"/>
                <a:gd name="connsiteX19" fmla="*/ 378662 w 638676"/>
                <a:gd name="connsiteY19" fmla="*/ 303048 h 417467"/>
                <a:gd name="connsiteX20" fmla="*/ 371519 w 638676"/>
                <a:gd name="connsiteY20" fmla="*/ 295905 h 417467"/>
                <a:gd name="connsiteX21" fmla="*/ 369137 w 638676"/>
                <a:gd name="connsiteY21" fmla="*/ 288761 h 417467"/>
                <a:gd name="connsiteX22" fmla="*/ 354850 w 638676"/>
                <a:gd name="connsiteY22" fmla="*/ 279236 h 417467"/>
                <a:gd name="connsiteX23" fmla="*/ 350087 w 638676"/>
                <a:gd name="connsiteY23" fmla="*/ 272092 h 417467"/>
                <a:gd name="connsiteX24" fmla="*/ 342944 w 638676"/>
                <a:gd name="connsiteY24" fmla="*/ 269711 h 417467"/>
                <a:gd name="connsiteX25" fmla="*/ 228644 w 638676"/>
                <a:gd name="connsiteY25" fmla="*/ 267330 h 417467"/>
                <a:gd name="connsiteX26" fmla="*/ 226262 w 638676"/>
                <a:gd name="connsiteY26" fmla="*/ 257805 h 417467"/>
                <a:gd name="connsiteX27" fmla="*/ 204831 w 638676"/>
                <a:gd name="connsiteY27" fmla="*/ 245898 h 417467"/>
                <a:gd name="connsiteX28" fmla="*/ 188162 w 638676"/>
                <a:gd name="connsiteY28" fmla="*/ 236373 h 417467"/>
                <a:gd name="connsiteX29" fmla="*/ 159587 w 638676"/>
                <a:gd name="connsiteY29" fmla="*/ 231611 h 417467"/>
                <a:gd name="connsiteX30" fmla="*/ 147681 w 638676"/>
                <a:gd name="connsiteY30" fmla="*/ 229230 h 417467"/>
                <a:gd name="connsiteX31" fmla="*/ 131012 w 638676"/>
                <a:gd name="connsiteY31" fmla="*/ 222086 h 417467"/>
                <a:gd name="connsiteX32" fmla="*/ 114344 w 638676"/>
                <a:gd name="connsiteY32" fmla="*/ 217323 h 417467"/>
                <a:gd name="connsiteX33" fmla="*/ 95294 w 638676"/>
                <a:gd name="connsiteY33" fmla="*/ 210180 h 417467"/>
                <a:gd name="connsiteX34" fmla="*/ 85769 w 638676"/>
                <a:gd name="connsiteY34" fmla="*/ 205417 h 417467"/>
                <a:gd name="connsiteX35" fmla="*/ 59575 w 638676"/>
                <a:gd name="connsiteY35" fmla="*/ 198273 h 417467"/>
                <a:gd name="connsiteX36" fmla="*/ 45287 w 638676"/>
                <a:gd name="connsiteY36" fmla="*/ 193511 h 417467"/>
                <a:gd name="connsiteX37" fmla="*/ 35762 w 638676"/>
                <a:gd name="connsiteY37" fmla="*/ 191130 h 417467"/>
                <a:gd name="connsiteX38" fmla="*/ 21475 w 638676"/>
                <a:gd name="connsiteY38" fmla="*/ 183986 h 417467"/>
                <a:gd name="connsiteX39" fmla="*/ 11950 w 638676"/>
                <a:gd name="connsiteY39" fmla="*/ 181605 h 417467"/>
                <a:gd name="connsiteX40" fmla="*/ 4806 w 638676"/>
                <a:gd name="connsiteY40" fmla="*/ 179223 h 417467"/>
                <a:gd name="connsiteX41" fmla="*/ 44 w 638676"/>
                <a:gd name="connsiteY41" fmla="*/ 162555 h 417467"/>
                <a:gd name="connsiteX42" fmla="*/ 7187 w 638676"/>
                <a:gd name="connsiteY42" fmla="*/ 160173 h 417467"/>
                <a:gd name="connsiteX43" fmla="*/ 76244 w 638676"/>
                <a:gd name="connsiteY43" fmla="*/ 157792 h 417467"/>
                <a:gd name="connsiteX44" fmla="*/ 90531 w 638676"/>
                <a:gd name="connsiteY44" fmla="*/ 150648 h 417467"/>
                <a:gd name="connsiteX45" fmla="*/ 97675 w 638676"/>
                <a:gd name="connsiteY45" fmla="*/ 148267 h 417467"/>
                <a:gd name="connsiteX46" fmla="*/ 104819 w 638676"/>
                <a:gd name="connsiteY46" fmla="*/ 143505 h 417467"/>
                <a:gd name="connsiteX47" fmla="*/ 119106 w 638676"/>
                <a:gd name="connsiteY47" fmla="*/ 138742 h 417467"/>
                <a:gd name="connsiteX48" fmla="*/ 133394 w 638676"/>
                <a:gd name="connsiteY48" fmla="*/ 133980 h 417467"/>
                <a:gd name="connsiteX49" fmla="*/ 140537 w 638676"/>
                <a:gd name="connsiteY49" fmla="*/ 131598 h 417467"/>
                <a:gd name="connsiteX50" fmla="*/ 154825 w 638676"/>
                <a:gd name="connsiteY50" fmla="*/ 124455 h 417467"/>
                <a:gd name="connsiteX51" fmla="*/ 169112 w 638676"/>
                <a:gd name="connsiteY51" fmla="*/ 114930 h 417467"/>
                <a:gd name="connsiteX52" fmla="*/ 176256 w 638676"/>
                <a:gd name="connsiteY52" fmla="*/ 110167 h 417467"/>
                <a:gd name="connsiteX53" fmla="*/ 190544 w 638676"/>
                <a:gd name="connsiteY53" fmla="*/ 105405 h 417467"/>
                <a:gd name="connsiteX54" fmla="*/ 204831 w 638676"/>
                <a:gd name="connsiteY54" fmla="*/ 95880 h 417467"/>
                <a:gd name="connsiteX55" fmla="*/ 214356 w 638676"/>
                <a:gd name="connsiteY55" fmla="*/ 86355 h 417467"/>
                <a:gd name="connsiteX56" fmla="*/ 221500 w 638676"/>
                <a:gd name="connsiteY56" fmla="*/ 79211 h 417467"/>
                <a:gd name="connsiteX57" fmla="*/ 235787 w 638676"/>
                <a:gd name="connsiteY57" fmla="*/ 74448 h 417467"/>
                <a:gd name="connsiteX58" fmla="*/ 242931 w 638676"/>
                <a:gd name="connsiteY58" fmla="*/ 72067 h 417467"/>
                <a:gd name="connsiteX59" fmla="*/ 250075 w 638676"/>
                <a:gd name="connsiteY59" fmla="*/ 67305 h 417467"/>
                <a:gd name="connsiteX60" fmla="*/ 321512 w 638676"/>
                <a:gd name="connsiteY60" fmla="*/ 60161 h 417467"/>
                <a:gd name="connsiteX61" fmla="*/ 328656 w 638676"/>
                <a:gd name="connsiteY61" fmla="*/ 57780 h 417467"/>
                <a:gd name="connsiteX62" fmla="*/ 342944 w 638676"/>
                <a:gd name="connsiteY62" fmla="*/ 48255 h 417467"/>
                <a:gd name="connsiteX63" fmla="*/ 345325 w 638676"/>
                <a:gd name="connsiteY63" fmla="*/ 31586 h 417467"/>
                <a:gd name="connsiteX64" fmla="*/ 347706 w 638676"/>
                <a:gd name="connsiteY64" fmla="*/ 22061 h 417467"/>
                <a:gd name="connsiteX65" fmla="*/ 354850 w 638676"/>
                <a:gd name="connsiteY65" fmla="*/ 19680 h 417467"/>
                <a:gd name="connsiteX66" fmla="*/ 381044 w 638676"/>
                <a:gd name="connsiteY66" fmla="*/ 22061 h 417467"/>
                <a:gd name="connsiteX67" fmla="*/ 388187 w 638676"/>
                <a:gd name="connsiteY67" fmla="*/ 24442 h 417467"/>
                <a:gd name="connsiteX68" fmla="*/ 492962 w 638676"/>
                <a:gd name="connsiteY68" fmla="*/ 22061 h 417467"/>
                <a:gd name="connsiteX69" fmla="*/ 500106 w 638676"/>
                <a:gd name="connsiteY69" fmla="*/ 5392 h 417467"/>
                <a:gd name="connsiteX70" fmla="*/ 507250 w 638676"/>
                <a:gd name="connsiteY70" fmla="*/ 3011 h 417467"/>
                <a:gd name="connsiteX71" fmla="*/ 550112 w 638676"/>
                <a:gd name="connsiteY71" fmla="*/ 5392 h 417467"/>
                <a:gd name="connsiteX72" fmla="*/ 552494 w 638676"/>
                <a:gd name="connsiteY72" fmla="*/ 57780 h 417467"/>
                <a:gd name="connsiteX73" fmla="*/ 562019 w 638676"/>
                <a:gd name="connsiteY73" fmla="*/ 91117 h 417467"/>
                <a:gd name="connsiteX74" fmla="*/ 578687 w 638676"/>
                <a:gd name="connsiteY74" fmla="*/ 141123 h 417467"/>
                <a:gd name="connsiteX75" fmla="*/ 588212 w 638676"/>
                <a:gd name="connsiteY75" fmla="*/ 169698 h 417467"/>
                <a:gd name="connsiteX76" fmla="*/ 590594 w 638676"/>
                <a:gd name="connsiteY76" fmla="*/ 176842 h 417467"/>
                <a:gd name="connsiteX77" fmla="*/ 592975 w 638676"/>
                <a:gd name="connsiteY77" fmla="*/ 186367 h 417467"/>
                <a:gd name="connsiteX78" fmla="*/ 597737 w 638676"/>
                <a:gd name="connsiteY78" fmla="*/ 193511 h 417467"/>
                <a:gd name="connsiteX79" fmla="*/ 604881 w 638676"/>
                <a:gd name="connsiteY79" fmla="*/ 217323 h 417467"/>
                <a:gd name="connsiteX80" fmla="*/ 607262 w 638676"/>
                <a:gd name="connsiteY80" fmla="*/ 224467 h 417467"/>
                <a:gd name="connsiteX81" fmla="*/ 609644 w 638676"/>
                <a:gd name="connsiteY81" fmla="*/ 231611 h 417467"/>
                <a:gd name="connsiteX82" fmla="*/ 612025 w 638676"/>
                <a:gd name="connsiteY82" fmla="*/ 243517 h 417467"/>
                <a:gd name="connsiteX83" fmla="*/ 614406 w 638676"/>
                <a:gd name="connsiteY83" fmla="*/ 291142 h 417467"/>
                <a:gd name="connsiteX84" fmla="*/ 619169 w 638676"/>
                <a:gd name="connsiteY84" fmla="*/ 305430 h 417467"/>
                <a:gd name="connsiteX85" fmla="*/ 621550 w 638676"/>
                <a:gd name="connsiteY85" fmla="*/ 312573 h 417467"/>
                <a:gd name="connsiteX86" fmla="*/ 638219 w 638676"/>
                <a:gd name="connsiteY86" fmla="*/ 343530 h 417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38676" h="417467">
                  <a:moveTo>
                    <a:pt x="638219" y="343530"/>
                  </a:moveTo>
                  <a:cubicBezTo>
                    <a:pt x="635044" y="349086"/>
                    <a:pt x="614116" y="343178"/>
                    <a:pt x="602500" y="345911"/>
                  </a:cubicBezTo>
                  <a:cubicBezTo>
                    <a:pt x="599714" y="346567"/>
                    <a:pt x="599761" y="351031"/>
                    <a:pt x="597737" y="353055"/>
                  </a:cubicBezTo>
                  <a:cubicBezTo>
                    <a:pt x="595714" y="355078"/>
                    <a:pt x="592975" y="356230"/>
                    <a:pt x="590594" y="357817"/>
                  </a:cubicBezTo>
                  <a:cubicBezTo>
                    <a:pt x="590244" y="358342"/>
                    <a:pt x="578620" y="377803"/>
                    <a:pt x="573925" y="379248"/>
                  </a:cubicBezTo>
                  <a:cubicBezTo>
                    <a:pt x="566300" y="381594"/>
                    <a:pt x="558050" y="380836"/>
                    <a:pt x="550112" y="381630"/>
                  </a:cubicBezTo>
                  <a:lnTo>
                    <a:pt x="535825" y="403061"/>
                  </a:lnTo>
                  <a:lnTo>
                    <a:pt x="531062" y="410205"/>
                  </a:lnTo>
                  <a:cubicBezTo>
                    <a:pt x="525311" y="427458"/>
                    <a:pt x="532100" y="410417"/>
                    <a:pt x="526300" y="395917"/>
                  </a:cubicBezTo>
                  <a:cubicBezTo>
                    <a:pt x="525368" y="393586"/>
                    <a:pt x="521537" y="394330"/>
                    <a:pt x="519156" y="393536"/>
                  </a:cubicBezTo>
                  <a:cubicBezTo>
                    <a:pt x="512013" y="388774"/>
                    <a:pt x="511218" y="389567"/>
                    <a:pt x="507250" y="381630"/>
                  </a:cubicBezTo>
                  <a:cubicBezTo>
                    <a:pt x="506128" y="379385"/>
                    <a:pt x="506261" y="376575"/>
                    <a:pt x="504869" y="374486"/>
                  </a:cubicBezTo>
                  <a:cubicBezTo>
                    <a:pt x="503001" y="371684"/>
                    <a:pt x="499881" y="369929"/>
                    <a:pt x="497725" y="367342"/>
                  </a:cubicBezTo>
                  <a:cubicBezTo>
                    <a:pt x="492235" y="360754"/>
                    <a:pt x="493644" y="358272"/>
                    <a:pt x="485819" y="353055"/>
                  </a:cubicBezTo>
                  <a:cubicBezTo>
                    <a:pt x="483730" y="351663"/>
                    <a:pt x="480920" y="351796"/>
                    <a:pt x="478675" y="350673"/>
                  </a:cubicBezTo>
                  <a:cubicBezTo>
                    <a:pt x="476115" y="349393"/>
                    <a:pt x="474378" y="346205"/>
                    <a:pt x="471531" y="345911"/>
                  </a:cubicBezTo>
                  <a:cubicBezTo>
                    <a:pt x="450988" y="343786"/>
                    <a:pt x="430256" y="344324"/>
                    <a:pt x="409619" y="343530"/>
                  </a:cubicBezTo>
                  <a:cubicBezTo>
                    <a:pt x="403269" y="337180"/>
                    <a:pt x="395550" y="331952"/>
                    <a:pt x="390569" y="324480"/>
                  </a:cubicBezTo>
                  <a:cubicBezTo>
                    <a:pt x="387394" y="319717"/>
                    <a:pt x="382855" y="315622"/>
                    <a:pt x="381044" y="310192"/>
                  </a:cubicBezTo>
                  <a:cubicBezTo>
                    <a:pt x="380250" y="307811"/>
                    <a:pt x="380054" y="305137"/>
                    <a:pt x="378662" y="303048"/>
                  </a:cubicBezTo>
                  <a:cubicBezTo>
                    <a:pt x="376794" y="300246"/>
                    <a:pt x="373900" y="298286"/>
                    <a:pt x="371519" y="295905"/>
                  </a:cubicBezTo>
                  <a:cubicBezTo>
                    <a:pt x="370725" y="293524"/>
                    <a:pt x="370912" y="290536"/>
                    <a:pt x="369137" y="288761"/>
                  </a:cubicBezTo>
                  <a:cubicBezTo>
                    <a:pt x="365090" y="284714"/>
                    <a:pt x="354850" y="279236"/>
                    <a:pt x="354850" y="279236"/>
                  </a:cubicBezTo>
                  <a:cubicBezTo>
                    <a:pt x="353262" y="276855"/>
                    <a:pt x="352322" y="273880"/>
                    <a:pt x="350087" y="272092"/>
                  </a:cubicBezTo>
                  <a:cubicBezTo>
                    <a:pt x="348127" y="270524"/>
                    <a:pt x="345452" y="269809"/>
                    <a:pt x="342944" y="269711"/>
                  </a:cubicBezTo>
                  <a:cubicBezTo>
                    <a:pt x="304865" y="268218"/>
                    <a:pt x="266744" y="268124"/>
                    <a:pt x="228644" y="267330"/>
                  </a:cubicBezTo>
                  <a:cubicBezTo>
                    <a:pt x="227850" y="264155"/>
                    <a:pt x="228417" y="260268"/>
                    <a:pt x="226262" y="257805"/>
                  </a:cubicBezTo>
                  <a:cubicBezTo>
                    <a:pt x="214587" y="244462"/>
                    <a:pt x="215343" y="251154"/>
                    <a:pt x="204831" y="245898"/>
                  </a:cubicBezTo>
                  <a:cubicBezTo>
                    <a:pt x="197750" y="242357"/>
                    <a:pt x="196505" y="238459"/>
                    <a:pt x="188162" y="236373"/>
                  </a:cubicBezTo>
                  <a:cubicBezTo>
                    <a:pt x="178794" y="234031"/>
                    <a:pt x="169056" y="233505"/>
                    <a:pt x="159587" y="231611"/>
                  </a:cubicBezTo>
                  <a:lnTo>
                    <a:pt x="147681" y="229230"/>
                  </a:lnTo>
                  <a:cubicBezTo>
                    <a:pt x="139212" y="224995"/>
                    <a:pt x="139189" y="224422"/>
                    <a:pt x="131012" y="222086"/>
                  </a:cubicBezTo>
                  <a:cubicBezTo>
                    <a:pt x="127443" y="221066"/>
                    <a:pt x="118157" y="219230"/>
                    <a:pt x="114344" y="217323"/>
                  </a:cubicBezTo>
                  <a:cubicBezTo>
                    <a:pt x="97998" y="209149"/>
                    <a:pt x="118257" y="214772"/>
                    <a:pt x="95294" y="210180"/>
                  </a:cubicBezTo>
                  <a:cubicBezTo>
                    <a:pt x="92119" y="208592"/>
                    <a:pt x="89105" y="206630"/>
                    <a:pt x="85769" y="205417"/>
                  </a:cubicBezTo>
                  <a:cubicBezTo>
                    <a:pt x="69267" y="199416"/>
                    <a:pt x="72829" y="202249"/>
                    <a:pt x="59575" y="198273"/>
                  </a:cubicBezTo>
                  <a:cubicBezTo>
                    <a:pt x="54767" y="196830"/>
                    <a:pt x="50157" y="194728"/>
                    <a:pt x="45287" y="193511"/>
                  </a:cubicBezTo>
                  <a:cubicBezTo>
                    <a:pt x="42112" y="192717"/>
                    <a:pt x="38909" y="192029"/>
                    <a:pt x="35762" y="191130"/>
                  </a:cubicBezTo>
                  <a:cubicBezTo>
                    <a:pt x="15697" y="185396"/>
                    <a:pt x="42345" y="192929"/>
                    <a:pt x="21475" y="183986"/>
                  </a:cubicBezTo>
                  <a:cubicBezTo>
                    <a:pt x="18467" y="182697"/>
                    <a:pt x="15097" y="182504"/>
                    <a:pt x="11950" y="181605"/>
                  </a:cubicBezTo>
                  <a:cubicBezTo>
                    <a:pt x="9536" y="180915"/>
                    <a:pt x="7187" y="180017"/>
                    <a:pt x="4806" y="179223"/>
                  </a:cubicBezTo>
                  <a:cubicBezTo>
                    <a:pt x="4100" y="177104"/>
                    <a:pt x="-500" y="163915"/>
                    <a:pt x="44" y="162555"/>
                  </a:cubicBezTo>
                  <a:cubicBezTo>
                    <a:pt x="976" y="160225"/>
                    <a:pt x="4682" y="160330"/>
                    <a:pt x="7187" y="160173"/>
                  </a:cubicBezTo>
                  <a:cubicBezTo>
                    <a:pt x="30175" y="158736"/>
                    <a:pt x="53225" y="158586"/>
                    <a:pt x="76244" y="157792"/>
                  </a:cubicBezTo>
                  <a:cubicBezTo>
                    <a:pt x="94200" y="151807"/>
                    <a:pt x="72064" y="159882"/>
                    <a:pt x="90531" y="150648"/>
                  </a:cubicBezTo>
                  <a:cubicBezTo>
                    <a:pt x="92776" y="149525"/>
                    <a:pt x="95430" y="149389"/>
                    <a:pt x="97675" y="148267"/>
                  </a:cubicBezTo>
                  <a:cubicBezTo>
                    <a:pt x="100235" y="146987"/>
                    <a:pt x="102204" y="144667"/>
                    <a:pt x="104819" y="143505"/>
                  </a:cubicBezTo>
                  <a:cubicBezTo>
                    <a:pt x="109406" y="141466"/>
                    <a:pt x="114344" y="140330"/>
                    <a:pt x="119106" y="138742"/>
                  </a:cubicBezTo>
                  <a:lnTo>
                    <a:pt x="133394" y="133980"/>
                  </a:lnTo>
                  <a:cubicBezTo>
                    <a:pt x="135775" y="133186"/>
                    <a:pt x="138449" y="132990"/>
                    <a:pt x="140537" y="131598"/>
                  </a:cubicBezTo>
                  <a:cubicBezTo>
                    <a:pt x="149770" y="125444"/>
                    <a:pt x="144966" y="127741"/>
                    <a:pt x="154825" y="124455"/>
                  </a:cubicBezTo>
                  <a:lnTo>
                    <a:pt x="169112" y="114930"/>
                  </a:lnTo>
                  <a:cubicBezTo>
                    <a:pt x="171493" y="113342"/>
                    <a:pt x="173541" y="111072"/>
                    <a:pt x="176256" y="110167"/>
                  </a:cubicBezTo>
                  <a:lnTo>
                    <a:pt x="190544" y="105405"/>
                  </a:lnTo>
                  <a:cubicBezTo>
                    <a:pt x="195306" y="102230"/>
                    <a:pt x="203021" y="101310"/>
                    <a:pt x="204831" y="95880"/>
                  </a:cubicBezTo>
                  <a:cubicBezTo>
                    <a:pt x="208006" y="86355"/>
                    <a:pt x="204831" y="89530"/>
                    <a:pt x="214356" y="86355"/>
                  </a:cubicBezTo>
                  <a:cubicBezTo>
                    <a:pt x="216737" y="83974"/>
                    <a:pt x="218556" y="80847"/>
                    <a:pt x="221500" y="79211"/>
                  </a:cubicBezTo>
                  <a:cubicBezTo>
                    <a:pt x="225888" y="76773"/>
                    <a:pt x="231025" y="76036"/>
                    <a:pt x="235787" y="74448"/>
                  </a:cubicBezTo>
                  <a:cubicBezTo>
                    <a:pt x="238168" y="73654"/>
                    <a:pt x="240842" y="73459"/>
                    <a:pt x="242931" y="72067"/>
                  </a:cubicBezTo>
                  <a:cubicBezTo>
                    <a:pt x="245312" y="70480"/>
                    <a:pt x="247310" y="68042"/>
                    <a:pt x="250075" y="67305"/>
                  </a:cubicBezTo>
                  <a:cubicBezTo>
                    <a:pt x="272547" y="61312"/>
                    <a:pt x="298967" y="61413"/>
                    <a:pt x="321512" y="60161"/>
                  </a:cubicBezTo>
                  <a:cubicBezTo>
                    <a:pt x="323893" y="59367"/>
                    <a:pt x="326462" y="58999"/>
                    <a:pt x="328656" y="57780"/>
                  </a:cubicBezTo>
                  <a:cubicBezTo>
                    <a:pt x="333660" y="55000"/>
                    <a:pt x="342944" y="48255"/>
                    <a:pt x="342944" y="48255"/>
                  </a:cubicBezTo>
                  <a:cubicBezTo>
                    <a:pt x="343738" y="42699"/>
                    <a:pt x="344321" y="37108"/>
                    <a:pt x="345325" y="31586"/>
                  </a:cubicBezTo>
                  <a:cubicBezTo>
                    <a:pt x="345910" y="28366"/>
                    <a:pt x="345662" y="24617"/>
                    <a:pt x="347706" y="22061"/>
                  </a:cubicBezTo>
                  <a:cubicBezTo>
                    <a:pt x="349274" y="20101"/>
                    <a:pt x="352469" y="20474"/>
                    <a:pt x="354850" y="19680"/>
                  </a:cubicBezTo>
                  <a:cubicBezTo>
                    <a:pt x="363581" y="20474"/>
                    <a:pt x="372365" y="20821"/>
                    <a:pt x="381044" y="22061"/>
                  </a:cubicBezTo>
                  <a:cubicBezTo>
                    <a:pt x="383529" y="22416"/>
                    <a:pt x="385677" y="24442"/>
                    <a:pt x="388187" y="24442"/>
                  </a:cubicBezTo>
                  <a:cubicBezTo>
                    <a:pt x="423121" y="24442"/>
                    <a:pt x="458037" y="22855"/>
                    <a:pt x="492962" y="22061"/>
                  </a:cubicBezTo>
                  <a:cubicBezTo>
                    <a:pt x="494392" y="16343"/>
                    <a:pt x="494969" y="9502"/>
                    <a:pt x="500106" y="5392"/>
                  </a:cubicBezTo>
                  <a:cubicBezTo>
                    <a:pt x="502066" y="3824"/>
                    <a:pt x="504869" y="3805"/>
                    <a:pt x="507250" y="3011"/>
                  </a:cubicBezTo>
                  <a:cubicBezTo>
                    <a:pt x="521537" y="3805"/>
                    <a:pt x="540999" y="-5640"/>
                    <a:pt x="550112" y="5392"/>
                  </a:cubicBezTo>
                  <a:cubicBezTo>
                    <a:pt x="561245" y="18869"/>
                    <a:pt x="550755" y="40386"/>
                    <a:pt x="552494" y="57780"/>
                  </a:cubicBezTo>
                  <a:cubicBezTo>
                    <a:pt x="553349" y="66330"/>
                    <a:pt x="559116" y="82409"/>
                    <a:pt x="562019" y="91117"/>
                  </a:cubicBezTo>
                  <a:lnTo>
                    <a:pt x="578687" y="141123"/>
                  </a:lnTo>
                  <a:lnTo>
                    <a:pt x="588212" y="169698"/>
                  </a:lnTo>
                  <a:cubicBezTo>
                    <a:pt x="589006" y="172079"/>
                    <a:pt x="589985" y="174407"/>
                    <a:pt x="590594" y="176842"/>
                  </a:cubicBezTo>
                  <a:cubicBezTo>
                    <a:pt x="591388" y="180017"/>
                    <a:pt x="591686" y="183359"/>
                    <a:pt x="592975" y="186367"/>
                  </a:cubicBezTo>
                  <a:cubicBezTo>
                    <a:pt x="594102" y="188998"/>
                    <a:pt x="596150" y="191130"/>
                    <a:pt x="597737" y="193511"/>
                  </a:cubicBezTo>
                  <a:cubicBezTo>
                    <a:pt x="601337" y="207907"/>
                    <a:pt x="599084" y="199930"/>
                    <a:pt x="604881" y="217323"/>
                  </a:cubicBezTo>
                  <a:lnTo>
                    <a:pt x="607262" y="224467"/>
                  </a:lnTo>
                  <a:cubicBezTo>
                    <a:pt x="608056" y="226848"/>
                    <a:pt x="609152" y="229150"/>
                    <a:pt x="609644" y="231611"/>
                  </a:cubicBezTo>
                  <a:lnTo>
                    <a:pt x="612025" y="243517"/>
                  </a:lnTo>
                  <a:cubicBezTo>
                    <a:pt x="612819" y="259392"/>
                    <a:pt x="612584" y="275352"/>
                    <a:pt x="614406" y="291142"/>
                  </a:cubicBezTo>
                  <a:cubicBezTo>
                    <a:pt x="614981" y="296129"/>
                    <a:pt x="617581" y="300667"/>
                    <a:pt x="619169" y="305430"/>
                  </a:cubicBezTo>
                  <a:cubicBezTo>
                    <a:pt x="619963" y="307811"/>
                    <a:pt x="620158" y="310485"/>
                    <a:pt x="621550" y="312573"/>
                  </a:cubicBezTo>
                  <a:cubicBezTo>
                    <a:pt x="627193" y="321038"/>
                    <a:pt x="641394" y="337974"/>
                    <a:pt x="638219" y="34353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6" name="Forma livre 495"/>
            <p:cNvSpPr/>
            <p:nvPr/>
          </p:nvSpPr>
          <p:spPr>
            <a:xfrm>
              <a:off x="6902992" y="4156834"/>
              <a:ext cx="345030" cy="370332"/>
            </a:xfrm>
            <a:custGeom>
              <a:avLst/>
              <a:gdLst>
                <a:gd name="connsiteX0" fmla="*/ 523875 w 523875"/>
                <a:gd name="connsiteY0" fmla="*/ 235744 h 562292"/>
                <a:gd name="connsiteX1" fmla="*/ 511969 w 523875"/>
                <a:gd name="connsiteY1" fmla="*/ 238125 h 562292"/>
                <a:gd name="connsiteX2" fmla="*/ 504825 w 523875"/>
                <a:gd name="connsiteY2" fmla="*/ 242887 h 562292"/>
                <a:gd name="connsiteX3" fmla="*/ 492919 w 523875"/>
                <a:gd name="connsiteY3" fmla="*/ 245269 h 562292"/>
                <a:gd name="connsiteX4" fmla="*/ 485775 w 523875"/>
                <a:gd name="connsiteY4" fmla="*/ 247650 h 562292"/>
                <a:gd name="connsiteX5" fmla="*/ 476250 w 523875"/>
                <a:gd name="connsiteY5" fmla="*/ 261937 h 562292"/>
                <a:gd name="connsiteX6" fmla="*/ 473869 w 523875"/>
                <a:gd name="connsiteY6" fmla="*/ 269081 h 562292"/>
                <a:gd name="connsiteX7" fmla="*/ 457200 w 523875"/>
                <a:gd name="connsiteY7" fmla="*/ 290512 h 562292"/>
                <a:gd name="connsiteX8" fmla="*/ 452437 w 523875"/>
                <a:gd name="connsiteY8" fmla="*/ 297656 h 562292"/>
                <a:gd name="connsiteX9" fmla="*/ 438150 w 523875"/>
                <a:gd name="connsiteY9" fmla="*/ 307181 h 562292"/>
                <a:gd name="connsiteX10" fmla="*/ 431006 w 523875"/>
                <a:gd name="connsiteY10" fmla="*/ 311944 h 562292"/>
                <a:gd name="connsiteX11" fmla="*/ 423862 w 523875"/>
                <a:gd name="connsiteY11" fmla="*/ 316706 h 562292"/>
                <a:gd name="connsiteX12" fmla="*/ 414337 w 523875"/>
                <a:gd name="connsiteY12" fmla="*/ 328612 h 562292"/>
                <a:gd name="connsiteX13" fmla="*/ 404812 w 523875"/>
                <a:gd name="connsiteY13" fmla="*/ 342900 h 562292"/>
                <a:gd name="connsiteX14" fmla="*/ 397669 w 523875"/>
                <a:gd name="connsiteY14" fmla="*/ 350044 h 562292"/>
                <a:gd name="connsiteX15" fmla="*/ 388144 w 523875"/>
                <a:gd name="connsiteY15" fmla="*/ 364331 h 562292"/>
                <a:gd name="connsiteX16" fmla="*/ 383381 w 523875"/>
                <a:gd name="connsiteY16" fmla="*/ 371475 h 562292"/>
                <a:gd name="connsiteX17" fmla="*/ 369094 w 523875"/>
                <a:gd name="connsiteY17" fmla="*/ 395287 h 562292"/>
                <a:gd name="connsiteX18" fmla="*/ 352425 w 523875"/>
                <a:gd name="connsiteY18" fmla="*/ 411956 h 562292"/>
                <a:gd name="connsiteX19" fmla="*/ 347662 w 523875"/>
                <a:gd name="connsiteY19" fmla="*/ 419100 h 562292"/>
                <a:gd name="connsiteX20" fmla="*/ 340519 w 523875"/>
                <a:gd name="connsiteY20" fmla="*/ 423862 h 562292"/>
                <a:gd name="connsiteX21" fmla="*/ 326231 w 523875"/>
                <a:gd name="connsiteY21" fmla="*/ 438150 h 562292"/>
                <a:gd name="connsiteX22" fmla="*/ 319087 w 523875"/>
                <a:gd name="connsiteY22" fmla="*/ 445294 h 562292"/>
                <a:gd name="connsiteX23" fmla="*/ 311944 w 523875"/>
                <a:gd name="connsiteY23" fmla="*/ 450056 h 562292"/>
                <a:gd name="connsiteX24" fmla="*/ 302419 w 523875"/>
                <a:gd name="connsiteY24" fmla="*/ 461962 h 562292"/>
                <a:gd name="connsiteX25" fmla="*/ 300037 w 523875"/>
                <a:gd name="connsiteY25" fmla="*/ 469106 h 562292"/>
                <a:gd name="connsiteX26" fmla="*/ 269081 w 523875"/>
                <a:gd name="connsiteY26" fmla="*/ 476250 h 562292"/>
                <a:gd name="connsiteX27" fmla="*/ 247650 w 523875"/>
                <a:gd name="connsiteY27" fmla="*/ 490537 h 562292"/>
                <a:gd name="connsiteX28" fmla="*/ 240506 w 523875"/>
                <a:gd name="connsiteY28" fmla="*/ 495300 h 562292"/>
                <a:gd name="connsiteX29" fmla="*/ 230981 w 523875"/>
                <a:gd name="connsiteY29" fmla="*/ 509587 h 562292"/>
                <a:gd name="connsiteX30" fmla="*/ 226219 w 523875"/>
                <a:gd name="connsiteY30" fmla="*/ 523875 h 562292"/>
                <a:gd name="connsiteX31" fmla="*/ 209550 w 523875"/>
                <a:gd name="connsiteY31" fmla="*/ 559594 h 562292"/>
                <a:gd name="connsiteX32" fmla="*/ 202406 w 523875"/>
                <a:gd name="connsiteY32" fmla="*/ 554831 h 562292"/>
                <a:gd name="connsiteX33" fmla="*/ 192881 w 523875"/>
                <a:gd name="connsiteY33" fmla="*/ 538162 h 562292"/>
                <a:gd name="connsiteX34" fmla="*/ 190500 w 523875"/>
                <a:gd name="connsiteY34" fmla="*/ 531019 h 562292"/>
                <a:gd name="connsiteX35" fmla="*/ 178594 w 523875"/>
                <a:gd name="connsiteY35" fmla="*/ 514350 h 562292"/>
                <a:gd name="connsiteX36" fmla="*/ 173831 w 523875"/>
                <a:gd name="connsiteY36" fmla="*/ 507206 h 562292"/>
                <a:gd name="connsiteX37" fmla="*/ 159544 w 523875"/>
                <a:gd name="connsiteY37" fmla="*/ 497681 h 562292"/>
                <a:gd name="connsiteX38" fmla="*/ 138112 w 523875"/>
                <a:gd name="connsiteY38" fmla="*/ 481012 h 562292"/>
                <a:gd name="connsiteX39" fmla="*/ 130969 w 523875"/>
                <a:gd name="connsiteY39" fmla="*/ 478631 h 562292"/>
                <a:gd name="connsiteX40" fmla="*/ 130969 w 523875"/>
                <a:gd name="connsiteY40" fmla="*/ 390525 h 562292"/>
                <a:gd name="connsiteX41" fmla="*/ 133350 w 523875"/>
                <a:gd name="connsiteY41" fmla="*/ 376237 h 562292"/>
                <a:gd name="connsiteX42" fmla="*/ 138112 w 523875"/>
                <a:gd name="connsiteY42" fmla="*/ 359569 h 562292"/>
                <a:gd name="connsiteX43" fmla="*/ 140494 w 523875"/>
                <a:gd name="connsiteY43" fmla="*/ 333375 h 562292"/>
                <a:gd name="connsiteX44" fmla="*/ 135731 w 523875"/>
                <a:gd name="connsiteY44" fmla="*/ 300037 h 562292"/>
                <a:gd name="connsiteX45" fmla="*/ 133350 w 523875"/>
                <a:gd name="connsiteY45" fmla="*/ 276225 h 562292"/>
                <a:gd name="connsiteX46" fmla="*/ 126206 w 523875"/>
                <a:gd name="connsiteY46" fmla="*/ 252412 h 562292"/>
                <a:gd name="connsiteX47" fmla="*/ 121444 w 523875"/>
                <a:gd name="connsiteY47" fmla="*/ 238125 h 562292"/>
                <a:gd name="connsiteX48" fmla="*/ 114300 w 523875"/>
                <a:gd name="connsiteY48" fmla="*/ 223837 h 562292"/>
                <a:gd name="connsiteX49" fmla="*/ 107156 w 523875"/>
                <a:gd name="connsiteY49" fmla="*/ 221456 h 562292"/>
                <a:gd name="connsiteX50" fmla="*/ 92869 w 523875"/>
                <a:gd name="connsiteY50" fmla="*/ 211931 h 562292"/>
                <a:gd name="connsiteX51" fmla="*/ 85725 w 523875"/>
                <a:gd name="connsiteY51" fmla="*/ 204787 h 562292"/>
                <a:gd name="connsiteX52" fmla="*/ 71437 w 523875"/>
                <a:gd name="connsiteY52" fmla="*/ 195262 h 562292"/>
                <a:gd name="connsiteX53" fmla="*/ 64294 w 523875"/>
                <a:gd name="connsiteY53" fmla="*/ 190500 h 562292"/>
                <a:gd name="connsiteX54" fmla="*/ 52387 w 523875"/>
                <a:gd name="connsiteY54" fmla="*/ 176212 h 562292"/>
                <a:gd name="connsiteX55" fmla="*/ 54769 w 523875"/>
                <a:gd name="connsiteY55" fmla="*/ 157162 h 562292"/>
                <a:gd name="connsiteX56" fmla="*/ 57150 w 523875"/>
                <a:gd name="connsiteY56" fmla="*/ 150019 h 562292"/>
                <a:gd name="connsiteX57" fmla="*/ 52387 w 523875"/>
                <a:gd name="connsiteY57" fmla="*/ 107156 h 562292"/>
                <a:gd name="connsiteX58" fmla="*/ 50006 w 523875"/>
                <a:gd name="connsiteY58" fmla="*/ 97631 h 562292"/>
                <a:gd name="connsiteX59" fmla="*/ 47625 w 523875"/>
                <a:gd name="connsiteY59" fmla="*/ 85725 h 562292"/>
                <a:gd name="connsiteX60" fmla="*/ 40481 w 523875"/>
                <a:gd name="connsiteY60" fmla="*/ 80962 h 562292"/>
                <a:gd name="connsiteX61" fmla="*/ 28575 w 523875"/>
                <a:gd name="connsiteY61" fmla="*/ 59531 h 562292"/>
                <a:gd name="connsiteX62" fmla="*/ 23812 w 523875"/>
                <a:gd name="connsiteY62" fmla="*/ 52387 h 562292"/>
                <a:gd name="connsiteX63" fmla="*/ 16669 w 523875"/>
                <a:gd name="connsiteY63" fmla="*/ 47625 h 562292"/>
                <a:gd name="connsiteX64" fmla="*/ 11906 w 523875"/>
                <a:gd name="connsiteY64" fmla="*/ 40481 h 562292"/>
                <a:gd name="connsiteX65" fmla="*/ 7144 w 523875"/>
                <a:gd name="connsiteY65" fmla="*/ 16669 h 562292"/>
                <a:gd name="connsiteX66" fmla="*/ 0 w 523875"/>
                <a:gd name="connsiteY66" fmla="*/ 2381 h 562292"/>
                <a:gd name="connsiteX67" fmla="*/ 7144 w 523875"/>
                <a:gd name="connsiteY67" fmla="*/ 0 h 562292"/>
                <a:gd name="connsiteX68" fmla="*/ 33337 w 523875"/>
                <a:gd name="connsiteY68" fmla="*/ 4762 h 562292"/>
                <a:gd name="connsiteX69" fmla="*/ 40481 w 523875"/>
                <a:gd name="connsiteY69" fmla="*/ 7144 h 562292"/>
                <a:gd name="connsiteX70" fmla="*/ 47625 w 523875"/>
                <a:gd name="connsiteY70" fmla="*/ 11906 h 562292"/>
                <a:gd name="connsiteX71" fmla="*/ 78581 w 523875"/>
                <a:gd name="connsiteY71" fmla="*/ 19050 h 562292"/>
                <a:gd name="connsiteX72" fmla="*/ 100012 w 523875"/>
                <a:gd name="connsiteY72" fmla="*/ 23812 h 562292"/>
                <a:gd name="connsiteX73" fmla="*/ 114300 w 523875"/>
                <a:gd name="connsiteY73" fmla="*/ 28575 h 562292"/>
                <a:gd name="connsiteX74" fmla="*/ 135731 w 523875"/>
                <a:gd name="connsiteY74" fmla="*/ 35719 h 562292"/>
                <a:gd name="connsiteX75" fmla="*/ 142875 w 523875"/>
                <a:gd name="connsiteY75" fmla="*/ 38100 h 562292"/>
                <a:gd name="connsiteX76" fmla="*/ 150019 w 523875"/>
                <a:gd name="connsiteY76" fmla="*/ 40481 h 562292"/>
                <a:gd name="connsiteX77" fmla="*/ 159544 w 523875"/>
                <a:gd name="connsiteY77" fmla="*/ 42862 h 562292"/>
                <a:gd name="connsiteX78" fmla="*/ 176212 w 523875"/>
                <a:gd name="connsiteY78" fmla="*/ 50006 h 562292"/>
                <a:gd name="connsiteX79" fmla="*/ 183356 w 523875"/>
                <a:gd name="connsiteY79" fmla="*/ 54769 h 562292"/>
                <a:gd name="connsiteX80" fmla="*/ 202406 w 523875"/>
                <a:gd name="connsiteY80" fmla="*/ 59531 h 562292"/>
                <a:gd name="connsiteX81" fmla="*/ 207169 w 523875"/>
                <a:gd name="connsiteY81" fmla="*/ 66675 h 562292"/>
                <a:gd name="connsiteX82" fmla="*/ 211931 w 523875"/>
                <a:gd name="connsiteY82" fmla="*/ 76200 h 562292"/>
                <a:gd name="connsiteX83" fmla="*/ 226219 w 523875"/>
                <a:gd name="connsiteY83" fmla="*/ 83344 h 562292"/>
                <a:gd name="connsiteX84" fmla="*/ 330994 w 523875"/>
                <a:gd name="connsiteY84" fmla="*/ 85725 h 562292"/>
                <a:gd name="connsiteX85" fmla="*/ 338137 w 523875"/>
                <a:gd name="connsiteY85" fmla="*/ 88106 h 562292"/>
                <a:gd name="connsiteX86" fmla="*/ 352425 w 523875"/>
                <a:gd name="connsiteY86" fmla="*/ 102394 h 562292"/>
                <a:gd name="connsiteX87" fmla="*/ 354806 w 523875"/>
                <a:gd name="connsiteY87" fmla="*/ 109537 h 562292"/>
                <a:gd name="connsiteX88" fmla="*/ 357187 w 523875"/>
                <a:gd name="connsiteY88" fmla="*/ 119062 h 562292"/>
                <a:gd name="connsiteX89" fmla="*/ 364331 w 523875"/>
                <a:gd name="connsiteY89" fmla="*/ 126206 h 562292"/>
                <a:gd name="connsiteX90" fmla="*/ 388144 w 523875"/>
                <a:gd name="connsiteY90" fmla="*/ 154781 h 562292"/>
                <a:gd name="connsiteX91" fmla="*/ 402431 w 523875"/>
                <a:gd name="connsiteY91" fmla="*/ 164306 h 562292"/>
                <a:gd name="connsiteX92" fmla="*/ 471487 w 523875"/>
                <a:gd name="connsiteY92" fmla="*/ 166687 h 562292"/>
                <a:gd name="connsiteX93" fmla="*/ 485775 w 523875"/>
                <a:gd name="connsiteY93" fmla="*/ 173831 h 562292"/>
                <a:gd name="connsiteX94" fmla="*/ 490537 w 523875"/>
                <a:gd name="connsiteY94" fmla="*/ 188119 h 562292"/>
                <a:gd name="connsiteX95" fmla="*/ 492919 w 523875"/>
                <a:gd name="connsiteY95" fmla="*/ 195262 h 562292"/>
                <a:gd name="connsiteX96" fmla="*/ 523875 w 523875"/>
                <a:gd name="connsiteY96" fmla="*/ 235744 h 56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523875" h="562292">
                  <a:moveTo>
                    <a:pt x="523875" y="235744"/>
                  </a:moveTo>
                  <a:cubicBezTo>
                    <a:pt x="519906" y="236538"/>
                    <a:pt x="515759" y="236704"/>
                    <a:pt x="511969" y="238125"/>
                  </a:cubicBezTo>
                  <a:cubicBezTo>
                    <a:pt x="509289" y="239130"/>
                    <a:pt x="507505" y="241882"/>
                    <a:pt x="504825" y="242887"/>
                  </a:cubicBezTo>
                  <a:cubicBezTo>
                    <a:pt x="501035" y="244308"/>
                    <a:pt x="496845" y="244287"/>
                    <a:pt x="492919" y="245269"/>
                  </a:cubicBezTo>
                  <a:cubicBezTo>
                    <a:pt x="490484" y="245878"/>
                    <a:pt x="488156" y="246856"/>
                    <a:pt x="485775" y="247650"/>
                  </a:cubicBezTo>
                  <a:cubicBezTo>
                    <a:pt x="480113" y="264637"/>
                    <a:pt x="488142" y="244100"/>
                    <a:pt x="476250" y="261937"/>
                  </a:cubicBezTo>
                  <a:cubicBezTo>
                    <a:pt x="474858" y="264026"/>
                    <a:pt x="475088" y="266887"/>
                    <a:pt x="473869" y="269081"/>
                  </a:cubicBezTo>
                  <a:cubicBezTo>
                    <a:pt x="461832" y="290749"/>
                    <a:pt x="468771" y="276628"/>
                    <a:pt x="457200" y="290512"/>
                  </a:cubicBezTo>
                  <a:cubicBezTo>
                    <a:pt x="455368" y="292711"/>
                    <a:pt x="454591" y="295771"/>
                    <a:pt x="452437" y="297656"/>
                  </a:cubicBezTo>
                  <a:cubicBezTo>
                    <a:pt x="448130" y="301425"/>
                    <a:pt x="442912" y="304006"/>
                    <a:pt x="438150" y="307181"/>
                  </a:cubicBezTo>
                  <a:lnTo>
                    <a:pt x="431006" y="311944"/>
                  </a:lnTo>
                  <a:lnTo>
                    <a:pt x="423862" y="316706"/>
                  </a:lnTo>
                  <a:cubicBezTo>
                    <a:pt x="418500" y="332795"/>
                    <a:pt x="425937" y="315355"/>
                    <a:pt x="414337" y="328612"/>
                  </a:cubicBezTo>
                  <a:cubicBezTo>
                    <a:pt x="410568" y="332920"/>
                    <a:pt x="408859" y="338852"/>
                    <a:pt x="404812" y="342900"/>
                  </a:cubicBezTo>
                  <a:cubicBezTo>
                    <a:pt x="402431" y="345281"/>
                    <a:pt x="399736" y="347386"/>
                    <a:pt x="397669" y="350044"/>
                  </a:cubicBezTo>
                  <a:cubicBezTo>
                    <a:pt x="394155" y="354562"/>
                    <a:pt x="391319" y="359569"/>
                    <a:pt x="388144" y="364331"/>
                  </a:cubicBezTo>
                  <a:cubicBezTo>
                    <a:pt x="386556" y="366712"/>
                    <a:pt x="384661" y="368915"/>
                    <a:pt x="383381" y="371475"/>
                  </a:cubicBezTo>
                  <a:cubicBezTo>
                    <a:pt x="379623" y="378993"/>
                    <a:pt x="374843" y="389538"/>
                    <a:pt x="369094" y="395287"/>
                  </a:cubicBezTo>
                  <a:cubicBezTo>
                    <a:pt x="363538" y="400843"/>
                    <a:pt x="356784" y="405418"/>
                    <a:pt x="352425" y="411956"/>
                  </a:cubicBezTo>
                  <a:cubicBezTo>
                    <a:pt x="350837" y="414337"/>
                    <a:pt x="349686" y="417076"/>
                    <a:pt x="347662" y="419100"/>
                  </a:cubicBezTo>
                  <a:cubicBezTo>
                    <a:pt x="345639" y="421123"/>
                    <a:pt x="342658" y="421961"/>
                    <a:pt x="340519" y="423862"/>
                  </a:cubicBezTo>
                  <a:cubicBezTo>
                    <a:pt x="335485" y="428337"/>
                    <a:pt x="330994" y="433387"/>
                    <a:pt x="326231" y="438150"/>
                  </a:cubicBezTo>
                  <a:cubicBezTo>
                    <a:pt x="323850" y="440531"/>
                    <a:pt x="321889" y="443426"/>
                    <a:pt x="319087" y="445294"/>
                  </a:cubicBezTo>
                  <a:lnTo>
                    <a:pt x="311944" y="450056"/>
                  </a:lnTo>
                  <a:cubicBezTo>
                    <a:pt x="305956" y="468014"/>
                    <a:pt x="314729" y="446575"/>
                    <a:pt x="302419" y="461962"/>
                  </a:cubicBezTo>
                  <a:cubicBezTo>
                    <a:pt x="300851" y="463922"/>
                    <a:pt x="301605" y="467146"/>
                    <a:pt x="300037" y="469106"/>
                  </a:cubicBezTo>
                  <a:cubicBezTo>
                    <a:pt x="293246" y="477596"/>
                    <a:pt x="276261" y="475532"/>
                    <a:pt x="269081" y="476250"/>
                  </a:cubicBezTo>
                  <a:lnTo>
                    <a:pt x="247650" y="490537"/>
                  </a:lnTo>
                  <a:lnTo>
                    <a:pt x="240506" y="495300"/>
                  </a:lnTo>
                  <a:cubicBezTo>
                    <a:pt x="237331" y="500062"/>
                    <a:pt x="232791" y="504157"/>
                    <a:pt x="230981" y="509587"/>
                  </a:cubicBezTo>
                  <a:lnTo>
                    <a:pt x="226219" y="523875"/>
                  </a:lnTo>
                  <a:cubicBezTo>
                    <a:pt x="224258" y="555243"/>
                    <a:pt x="236115" y="568449"/>
                    <a:pt x="209550" y="559594"/>
                  </a:cubicBezTo>
                  <a:cubicBezTo>
                    <a:pt x="206835" y="558689"/>
                    <a:pt x="204787" y="556419"/>
                    <a:pt x="202406" y="554831"/>
                  </a:cubicBezTo>
                  <a:cubicBezTo>
                    <a:pt x="197625" y="547658"/>
                    <a:pt x="196505" y="546618"/>
                    <a:pt x="192881" y="538162"/>
                  </a:cubicBezTo>
                  <a:cubicBezTo>
                    <a:pt x="191892" y="535855"/>
                    <a:pt x="191622" y="533264"/>
                    <a:pt x="190500" y="531019"/>
                  </a:cubicBezTo>
                  <a:cubicBezTo>
                    <a:pt x="188631" y="527282"/>
                    <a:pt x="180388" y="516862"/>
                    <a:pt x="178594" y="514350"/>
                  </a:cubicBezTo>
                  <a:cubicBezTo>
                    <a:pt x="176930" y="512021"/>
                    <a:pt x="175985" y="509091"/>
                    <a:pt x="173831" y="507206"/>
                  </a:cubicBezTo>
                  <a:cubicBezTo>
                    <a:pt x="169524" y="503437"/>
                    <a:pt x="163591" y="501728"/>
                    <a:pt x="159544" y="497681"/>
                  </a:cubicBezTo>
                  <a:cubicBezTo>
                    <a:pt x="153380" y="491517"/>
                    <a:pt x="146658" y="483861"/>
                    <a:pt x="138112" y="481012"/>
                  </a:cubicBezTo>
                  <a:lnTo>
                    <a:pt x="130969" y="478631"/>
                  </a:lnTo>
                  <a:cubicBezTo>
                    <a:pt x="120186" y="446291"/>
                    <a:pt x="127019" y="469515"/>
                    <a:pt x="130969" y="390525"/>
                  </a:cubicBezTo>
                  <a:cubicBezTo>
                    <a:pt x="131210" y="385703"/>
                    <a:pt x="132403" y="380972"/>
                    <a:pt x="133350" y="376237"/>
                  </a:cubicBezTo>
                  <a:cubicBezTo>
                    <a:pt x="134845" y="368761"/>
                    <a:pt x="135842" y="366378"/>
                    <a:pt x="138112" y="359569"/>
                  </a:cubicBezTo>
                  <a:cubicBezTo>
                    <a:pt x="138906" y="350838"/>
                    <a:pt x="140494" y="342142"/>
                    <a:pt x="140494" y="333375"/>
                  </a:cubicBezTo>
                  <a:cubicBezTo>
                    <a:pt x="140494" y="312315"/>
                    <a:pt x="137928" y="316518"/>
                    <a:pt x="135731" y="300037"/>
                  </a:cubicBezTo>
                  <a:cubicBezTo>
                    <a:pt x="134677" y="292130"/>
                    <a:pt x="134478" y="284122"/>
                    <a:pt x="133350" y="276225"/>
                  </a:cubicBezTo>
                  <a:cubicBezTo>
                    <a:pt x="132450" y="269924"/>
                    <a:pt x="127865" y="257387"/>
                    <a:pt x="126206" y="252412"/>
                  </a:cubicBezTo>
                  <a:lnTo>
                    <a:pt x="121444" y="238125"/>
                  </a:lnTo>
                  <a:cubicBezTo>
                    <a:pt x="119876" y="233421"/>
                    <a:pt x="118494" y="227192"/>
                    <a:pt x="114300" y="223837"/>
                  </a:cubicBezTo>
                  <a:cubicBezTo>
                    <a:pt x="112340" y="222269"/>
                    <a:pt x="109537" y="222250"/>
                    <a:pt x="107156" y="221456"/>
                  </a:cubicBezTo>
                  <a:cubicBezTo>
                    <a:pt x="84364" y="198664"/>
                    <a:pt x="113546" y="225716"/>
                    <a:pt x="92869" y="211931"/>
                  </a:cubicBezTo>
                  <a:cubicBezTo>
                    <a:pt x="90067" y="210063"/>
                    <a:pt x="88383" y="206855"/>
                    <a:pt x="85725" y="204787"/>
                  </a:cubicBezTo>
                  <a:cubicBezTo>
                    <a:pt x="81207" y="201273"/>
                    <a:pt x="76200" y="198437"/>
                    <a:pt x="71437" y="195262"/>
                  </a:cubicBezTo>
                  <a:cubicBezTo>
                    <a:pt x="69056" y="193675"/>
                    <a:pt x="66317" y="192523"/>
                    <a:pt x="64294" y="190500"/>
                  </a:cubicBezTo>
                  <a:cubicBezTo>
                    <a:pt x="55126" y="181332"/>
                    <a:pt x="59018" y="186158"/>
                    <a:pt x="52387" y="176212"/>
                  </a:cubicBezTo>
                  <a:cubicBezTo>
                    <a:pt x="53181" y="169862"/>
                    <a:pt x="53624" y="163458"/>
                    <a:pt x="54769" y="157162"/>
                  </a:cubicBezTo>
                  <a:cubicBezTo>
                    <a:pt x="55218" y="154693"/>
                    <a:pt x="57150" y="152529"/>
                    <a:pt x="57150" y="150019"/>
                  </a:cubicBezTo>
                  <a:cubicBezTo>
                    <a:pt x="57150" y="106064"/>
                    <a:pt x="58007" y="126826"/>
                    <a:pt x="52387" y="107156"/>
                  </a:cubicBezTo>
                  <a:cubicBezTo>
                    <a:pt x="51488" y="104009"/>
                    <a:pt x="50716" y="100826"/>
                    <a:pt x="50006" y="97631"/>
                  </a:cubicBezTo>
                  <a:cubicBezTo>
                    <a:pt x="49128" y="93680"/>
                    <a:pt x="49633" y="89239"/>
                    <a:pt x="47625" y="85725"/>
                  </a:cubicBezTo>
                  <a:cubicBezTo>
                    <a:pt x="46205" y="83240"/>
                    <a:pt x="42862" y="82550"/>
                    <a:pt x="40481" y="80962"/>
                  </a:cubicBezTo>
                  <a:cubicBezTo>
                    <a:pt x="36290" y="68389"/>
                    <a:pt x="39492" y="75906"/>
                    <a:pt x="28575" y="59531"/>
                  </a:cubicBezTo>
                  <a:cubicBezTo>
                    <a:pt x="26987" y="57150"/>
                    <a:pt x="26193" y="53975"/>
                    <a:pt x="23812" y="52387"/>
                  </a:cubicBezTo>
                  <a:lnTo>
                    <a:pt x="16669" y="47625"/>
                  </a:lnTo>
                  <a:cubicBezTo>
                    <a:pt x="15081" y="45244"/>
                    <a:pt x="13186" y="43041"/>
                    <a:pt x="11906" y="40481"/>
                  </a:cubicBezTo>
                  <a:cubicBezTo>
                    <a:pt x="8320" y="33309"/>
                    <a:pt x="8606" y="23979"/>
                    <a:pt x="7144" y="16669"/>
                  </a:cubicBezTo>
                  <a:cubicBezTo>
                    <a:pt x="5736" y="9629"/>
                    <a:pt x="4012" y="8400"/>
                    <a:pt x="0" y="2381"/>
                  </a:cubicBezTo>
                  <a:cubicBezTo>
                    <a:pt x="2381" y="1587"/>
                    <a:pt x="4634" y="0"/>
                    <a:pt x="7144" y="0"/>
                  </a:cubicBezTo>
                  <a:cubicBezTo>
                    <a:pt x="13886" y="0"/>
                    <a:pt x="26044" y="2678"/>
                    <a:pt x="33337" y="4762"/>
                  </a:cubicBezTo>
                  <a:cubicBezTo>
                    <a:pt x="35751" y="5452"/>
                    <a:pt x="38236" y="6021"/>
                    <a:pt x="40481" y="7144"/>
                  </a:cubicBezTo>
                  <a:cubicBezTo>
                    <a:pt x="43041" y="8424"/>
                    <a:pt x="45010" y="10744"/>
                    <a:pt x="47625" y="11906"/>
                  </a:cubicBezTo>
                  <a:cubicBezTo>
                    <a:pt x="60015" y="17413"/>
                    <a:pt x="65017" y="17113"/>
                    <a:pt x="78581" y="19050"/>
                  </a:cubicBezTo>
                  <a:cubicBezTo>
                    <a:pt x="99028" y="25865"/>
                    <a:pt x="66471" y="15426"/>
                    <a:pt x="100012" y="23812"/>
                  </a:cubicBezTo>
                  <a:cubicBezTo>
                    <a:pt x="104882" y="25030"/>
                    <a:pt x="109537" y="26987"/>
                    <a:pt x="114300" y="28575"/>
                  </a:cubicBezTo>
                  <a:lnTo>
                    <a:pt x="135731" y="35719"/>
                  </a:lnTo>
                  <a:lnTo>
                    <a:pt x="142875" y="38100"/>
                  </a:lnTo>
                  <a:cubicBezTo>
                    <a:pt x="145256" y="38894"/>
                    <a:pt x="147584" y="39872"/>
                    <a:pt x="150019" y="40481"/>
                  </a:cubicBezTo>
                  <a:lnTo>
                    <a:pt x="159544" y="42862"/>
                  </a:lnTo>
                  <a:cubicBezTo>
                    <a:pt x="177475" y="54818"/>
                    <a:pt x="154688" y="40781"/>
                    <a:pt x="176212" y="50006"/>
                  </a:cubicBezTo>
                  <a:cubicBezTo>
                    <a:pt x="178843" y="51133"/>
                    <a:pt x="180666" y="53791"/>
                    <a:pt x="183356" y="54769"/>
                  </a:cubicBezTo>
                  <a:cubicBezTo>
                    <a:pt x="189507" y="57006"/>
                    <a:pt x="202406" y="59531"/>
                    <a:pt x="202406" y="59531"/>
                  </a:cubicBezTo>
                  <a:cubicBezTo>
                    <a:pt x="203994" y="61912"/>
                    <a:pt x="205749" y="64190"/>
                    <a:pt x="207169" y="66675"/>
                  </a:cubicBezTo>
                  <a:cubicBezTo>
                    <a:pt x="208930" y="69757"/>
                    <a:pt x="209659" y="73473"/>
                    <a:pt x="211931" y="76200"/>
                  </a:cubicBezTo>
                  <a:cubicBezTo>
                    <a:pt x="214084" y="78784"/>
                    <a:pt x="222570" y="83189"/>
                    <a:pt x="226219" y="83344"/>
                  </a:cubicBezTo>
                  <a:cubicBezTo>
                    <a:pt x="261121" y="84829"/>
                    <a:pt x="296069" y="84931"/>
                    <a:pt x="330994" y="85725"/>
                  </a:cubicBezTo>
                  <a:cubicBezTo>
                    <a:pt x="333375" y="86519"/>
                    <a:pt x="336156" y="86565"/>
                    <a:pt x="338137" y="88106"/>
                  </a:cubicBezTo>
                  <a:cubicBezTo>
                    <a:pt x="343454" y="92241"/>
                    <a:pt x="352425" y="102394"/>
                    <a:pt x="352425" y="102394"/>
                  </a:cubicBezTo>
                  <a:cubicBezTo>
                    <a:pt x="353219" y="104775"/>
                    <a:pt x="354117" y="107124"/>
                    <a:pt x="354806" y="109537"/>
                  </a:cubicBezTo>
                  <a:cubicBezTo>
                    <a:pt x="355705" y="112684"/>
                    <a:pt x="355563" y="116220"/>
                    <a:pt x="357187" y="119062"/>
                  </a:cubicBezTo>
                  <a:cubicBezTo>
                    <a:pt x="358858" y="121986"/>
                    <a:pt x="362263" y="123548"/>
                    <a:pt x="364331" y="126206"/>
                  </a:cubicBezTo>
                  <a:cubicBezTo>
                    <a:pt x="373795" y="138374"/>
                    <a:pt x="374277" y="145536"/>
                    <a:pt x="388144" y="154781"/>
                  </a:cubicBezTo>
                  <a:cubicBezTo>
                    <a:pt x="392906" y="157956"/>
                    <a:pt x="396711" y="164109"/>
                    <a:pt x="402431" y="164306"/>
                  </a:cubicBezTo>
                  <a:lnTo>
                    <a:pt x="471487" y="166687"/>
                  </a:lnTo>
                  <a:cubicBezTo>
                    <a:pt x="475378" y="167984"/>
                    <a:pt x="483347" y="169945"/>
                    <a:pt x="485775" y="173831"/>
                  </a:cubicBezTo>
                  <a:cubicBezTo>
                    <a:pt x="488436" y="178088"/>
                    <a:pt x="488949" y="183356"/>
                    <a:pt x="490537" y="188119"/>
                  </a:cubicBezTo>
                  <a:cubicBezTo>
                    <a:pt x="491331" y="190500"/>
                    <a:pt x="491144" y="193487"/>
                    <a:pt x="492919" y="195262"/>
                  </a:cubicBezTo>
                  <a:lnTo>
                    <a:pt x="523875" y="235744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7" name="Forma livre 496"/>
            <p:cNvSpPr/>
            <p:nvPr/>
          </p:nvSpPr>
          <p:spPr>
            <a:xfrm>
              <a:off x="6531301" y="4147424"/>
              <a:ext cx="506051" cy="906488"/>
            </a:xfrm>
            <a:custGeom>
              <a:avLst/>
              <a:gdLst>
                <a:gd name="connsiteX0" fmla="*/ 766762 w 768361"/>
                <a:gd name="connsiteY0" fmla="*/ 573882 h 1376363"/>
                <a:gd name="connsiteX1" fmla="*/ 740568 w 768361"/>
                <a:gd name="connsiteY1" fmla="*/ 619125 h 1376363"/>
                <a:gd name="connsiteX2" fmla="*/ 731043 w 768361"/>
                <a:gd name="connsiteY2" fmla="*/ 621507 h 1376363"/>
                <a:gd name="connsiteX3" fmla="*/ 723900 w 768361"/>
                <a:gd name="connsiteY3" fmla="*/ 626269 h 1376363"/>
                <a:gd name="connsiteX4" fmla="*/ 721518 w 768361"/>
                <a:gd name="connsiteY4" fmla="*/ 633413 h 1376363"/>
                <a:gd name="connsiteX5" fmla="*/ 709612 w 768361"/>
                <a:gd name="connsiteY5" fmla="*/ 647700 h 1376363"/>
                <a:gd name="connsiteX6" fmla="*/ 704850 w 768361"/>
                <a:gd name="connsiteY6" fmla="*/ 661988 h 1376363"/>
                <a:gd name="connsiteX7" fmla="*/ 702468 w 768361"/>
                <a:gd name="connsiteY7" fmla="*/ 723900 h 1376363"/>
                <a:gd name="connsiteX8" fmla="*/ 652462 w 768361"/>
                <a:gd name="connsiteY8" fmla="*/ 726282 h 1376363"/>
                <a:gd name="connsiteX9" fmla="*/ 647700 w 768361"/>
                <a:gd name="connsiteY9" fmla="*/ 740569 h 1376363"/>
                <a:gd name="connsiteX10" fmla="*/ 645318 w 768361"/>
                <a:gd name="connsiteY10" fmla="*/ 747713 h 1376363"/>
                <a:gd name="connsiteX11" fmla="*/ 640556 w 768361"/>
                <a:gd name="connsiteY11" fmla="*/ 754857 h 1376363"/>
                <a:gd name="connsiteX12" fmla="*/ 635793 w 768361"/>
                <a:gd name="connsiteY12" fmla="*/ 771525 h 1376363"/>
                <a:gd name="connsiteX13" fmla="*/ 633412 w 768361"/>
                <a:gd name="connsiteY13" fmla="*/ 778669 h 1376363"/>
                <a:gd name="connsiteX14" fmla="*/ 626268 w 768361"/>
                <a:gd name="connsiteY14" fmla="*/ 821532 h 1376363"/>
                <a:gd name="connsiteX15" fmla="*/ 623887 w 768361"/>
                <a:gd name="connsiteY15" fmla="*/ 828675 h 1376363"/>
                <a:gd name="connsiteX16" fmla="*/ 621506 w 768361"/>
                <a:gd name="connsiteY16" fmla="*/ 835819 h 1376363"/>
                <a:gd name="connsiteX17" fmla="*/ 616743 w 768361"/>
                <a:gd name="connsiteY17" fmla="*/ 864394 h 1376363"/>
                <a:gd name="connsiteX18" fmla="*/ 609600 w 768361"/>
                <a:gd name="connsiteY18" fmla="*/ 871538 h 1376363"/>
                <a:gd name="connsiteX19" fmla="*/ 604837 w 768361"/>
                <a:gd name="connsiteY19" fmla="*/ 878682 h 1376363"/>
                <a:gd name="connsiteX20" fmla="*/ 602456 w 768361"/>
                <a:gd name="connsiteY20" fmla="*/ 885825 h 1376363"/>
                <a:gd name="connsiteX21" fmla="*/ 597693 w 768361"/>
                <a:gd name="connsiteY21" fmla="*/ 892969 h 1376363"/>
                <a:gd name="connsiteX22" fmla="*/ 600075 w 768361"/>
                <a:gd name="connsiteY22" fmla="*/ 931069 h 1376363"/>
                <a:gd name="connsiteX23" fmla="*/ 597693 w 768361"/>
                <a:gd name="connsiteY23" fmla="*/ 1007269 h 1376363"/>
                <a:gd name="connsiteX24" fmla="*/ 583406 w 768361"/>
                <a:gd name="connsiteY24" fmla="*/ 1012032 h 1376363"/>
                <a:gd name="connsiteX25" fmla="*/ 576262 w 768361"/>
                <a:gd name="connsiteY25" fmla="*/ 1014413 h 1376363"/>
                <a:gd name="connsiteX26" fmla="*/ 569118 w 768361"/>
                <a:gd name="connsiteY26" fmla="*/ 1016794 h 1376363"/>
                <a:gd name="connsiteX27" fmla="*/ 561975 w 768361"/>
                <a:gd name="connsiteY27" fmla="*/ 1031082 h 1376363"/>
                <a:gd name="connsiteX28" fmla="*/ 566737 w 768361"/>
                <a:gd name="connsiteY28" fmla="*/ 1057275 h 1376363"/>
                <a:gd name="connsiteX29" fmla="*/ 559593 w 768361"/>
                <a:gd name="connsiteY29" fmla="*/ 1073944 h 1376363"/>
                <a:gd name="connsiteX30" fmla="*/ 552450 w 768361"/>
                <a:gd name="connsiteY30" fmla="*/ 1076325 h 1376363"/>
                <a:gd name="connsiteX31" fmla="*/ 545306 w 768361"/>
                <a:gd name="connsiteY31" fmla="*/ 1081088 h 1376363"/>
                <a:gd name="connsiteX32" fmla="*/ 533400 w 768361"/>
                <a:gd name="connsiteY32" fmla="*/ 1092994 h 1376363"/>
                <a:gd name="connsiteX33" fmla="*/ 535781 w 768361"/>
                <a:gd name="connsiteY33" fmla="*/ 1104900 h 1376363"/>
                <a:gd name="connsiteX34" fmla="*/ 538162 w 768361"/>
                <a:gd name="connsiteY34" fmla="*/ 1112044 h 1376363"/>
                <a:gd name="connsiteX35" fmla="*/ 540543 w 768361"/>
                <a:gd name="connsiteY35" fmla="*/ 1123950 h 1376363"/>
                <a:gd name="connsiteX36" fmla="*/ 538162 w 768361"/>
                <a:gd name="connsiteY36" fmla="*/ 1154907 h 1376363"/>
                <a:gd name="connsiteX37" fmla="*/ 531018 w 768361"/>
                <a:gd name="connsiteY37" fmla="*/ 1157288 h 1376363"/>
                <a:gd name="connsiteX38" fmla="*/ 523875 w 768361"/>
                <a:gd name="connsiteY38" fmla="*/ 1162050 h 1376363"/>
                <a:gd name="connsiteX39" fmla="*/ 509587 w 768361"/>
                <a:gd name="connsiteY39" fmla="*/ 1166813 h 1376363"/>
                <a:gd name="connsiteX40" fmla="*/ 500062 w 768361"/>
                <a:gd name="connsiteY40" fmla="*/ 1181100 h 1376363"/>
                <a:gd name="connsiteX41" fmla="*/ 492918 w 768361"/>
                <a:gd name="connsiteY41" fmla="*/ 1204913 h 1376363"/>
                <a:gd name="connsiteX42" fmla="*/ 481012 w 768361"/>
                <a:gd name="connsiteY42" fmla="*/ 1221582 h 1376363"/>
                <a:gd name="connsiteX43" fmla="*/ 471487 w 768361"/>
                <a:gd name="connsiteY43" fmla="*/ 1233488 h 1376363"/>
                <a:gd name="connsiteX44" fmla="*/ 454818 w 768361"/>
                <a:gd name="connsiteY44" fmla="*/ 1250157 h 1376363"/>
                <a:gd name="connsiteX45" fmla="*/ 435768 w 768361"/>
                <a:gd name="connsiteY45" fmla="*/ 1271588 h 1376363"/>
                <a:gd name="connsiteX46" fmla="*/ 428625 w 768361"/>
                <a:gd name="connsiteY46" fmla="*/ 1278732 h 1376363"/>
                <a:gd name="connsiteX47" fmla="*/ 416718 w 768361"/>
                <a:gd name="connsiteY47" fmla="*/ 1290638 h 1376363"/>
                <a:gd name="connsiteX48" fmla="*/ 404812 w 768361"/>
                <a:gd name="connsiteY48" fmla="*/ 1304925 h 1376363"/>
                <a:gd name="connsiteX49" fmla="*/ 392906 w 768361"/>
                <a:gd name="connsiteY49" fmla="*/ 1319213 h 1376363"/>
                <a:gd name="connsiteX50" fmla="*/ 385762 w 768361"/>
                <a:gd name="connsiteY50" fmla="*/ 1323975 h 1376363"/>
                <a:gd name="connsiteX51" fmla="*/ 378618 w 768361"/>
                <a:gd name="connsiteY51" fmla="*/ 1331119 h 1376363"/>
                <a:gd name="connsiteX52" fmla="*/ 369093 w 768361"/>
                <a:gd name="connsiteY52" fmla="*/ 1345407 h 1376363"/>
                <a:gd name="connsiteX53" fmla="*/ 359568 w 768361"/>
                <a:gd name="connsiteY53" fmla="*/ 1359694 h 1376363"/>
                <a:gd name="connsiteX54" fmla="*/ 342900 w 768361"/>
                <a:gd name="connsiteY54" fmla="*/ 1376363 h 1376363"/>
                <a:gd name="connsiteX55" fmla="*/ 333375 w 768361"/>
                <a:gd name="connsiteY55" fmla="*/ 1362075 h 1376363"/>
                <a:gd name="connsiteX56" fmla="*/ 328612 w 768361"/>
                <a:gd name="connsiteY56" fmla="*/ 1347788 h 1376363"/>
                <a:gd name="connsiteX57" fmla="*/ 326231 w 768361"/>
                <a:gd name="connsiteY57" fmla="*/ 1335882 h 1376363"/>
                <a:gd name="connsiteX58" fmla="*/ 321468 w 768361"/>
                <a:gd name="connsiteY58" fmla="*/ 1321594 h 1376363"/>
                <a:gd name="connsiteX59" fmla="*/ 319087 w 768361"/>
                <a:gd name="connsiteY59" fmla="*/ 1314450 h 1376363"/>
                <a:gd name="connsiteX60" fmla="*/ 314325 w 768361"/>
                <a:gd name="connsiteY60" fmla="*/ 1278732 h 1376363"/>
                <a:gd name="connsiteX61" fmla="*/ 311943 w 768361"/>
                <a:gd name="connsiteY61" fmla="*/ 1271588 h 1376363"/>
                <a:gd name="connsiteX62" fmla="*/ 309562 w 768361"/>
                <a:gd name="connsiteY62" fmla="*/ 1262063 h 1376363"/>
                <a:gd name="connsiteX63" fmla="*/ 304800 w 768361"/>
                <a:gd name="connsiteY63" fmla="*/ 1254919 h 1376363"/>
                <a:gd name="connsiteX64" fmla="*/ 300037 w 768361"/>
                <a:gd name="connsiteY64" fmla="*/ 1240632 h 1376363"/>
                <a:gd name="connsiteX65" fmla="*/ 295275 w 768361"/>
                <a:gd name="connsiteY65" fmla="*/ 1233488 h 1376363"/>
                <a:gd name="connsiteX66" fmla="*/ 290512 w 768361"/>
                <a:gd name="connsiteY66" fmla="*/ 1214438 h 1376363"/>
                <a:gd name="connsiteX67" fmla="*/ 288131 w 768361"/>
                <a:gd name="connsiteY67" fmla="*/ 1181100 h 1376363"/>
                <a:gd name="connsiteX68" fmla="*/ 285750 w 768361"/>
                <a:gd name="connsiteY68" fmla="*/ 1173957 h 1376363"/>
                <a:gd name="connsiteX69" fmla="*/ 283368 w 768361"/>
                <a:gd name="connsiteY69" fmla="*/ 1159669 h 1376363"/>
                <a:gd name="connsiteX70" fmla="*/ 278606 w 768361"/>
                <a:gd name="connsiteY70" fmla="*/ 1145382 h 1376363"/>
                <a:gd name="connsiteX71" fmla="*/ 271462 w 768361"/>
                <a:gd name="connsiteY71" fmla="*/ 1121569 h 1376363"/>
                <a:gd name="connsiteX72" fmla="*/ 269081 w 768361"/>
                <a:gd name="connsiteY72" fmla="*/ 1114425 h 1376363"/>
                <a:gd name="connsiteX73" fmla="*/ 264318 w 768361"/>
                <a:gd name="connsiteY73" fmla="*/ 1107282 h 1376363"/>
                <a:gd name="connsiteX74" fmla="*/ 257175 w 768361"/>
                <a:gd name="connsiteY74" fmla="*/ 1083469 h 1376363"/>
                <a:gd name="connsiteX75" fmla="*/ 247650 w 768361"/>
                <a:gd name="connsiteY75" fmla="*/ 1069182 h 1376363"/>
                <a:gd name="connsiteX76" fmla="*/ 242887 w 768361"/>
                <a:gd name="connsiteY76" fmla="*/ 1045369 h 1376363"/>
                <a:gd name="connsiteX77" fmla="*/ 238125 w 768361"/>
                <a:gd name="connsiteY77" fmla="*/ 1031082 h 1376363"/>
                <a:gd name="connsiteX78" fmla="*/ 235743 w 768361"/>
                <a:gd name="connsiteY78" fmla="*/ 1012032 h 1376363"/>
                <a:gd name="connsiteX79" fmla="*/ 235743 w 768361"/>
                <a:gd name="connsiteY79" fmla="*/ 923925 h 1376363"/>
                <a:gd name="connsiteX80" fmla="*/ 230981 w 768361"/>
                <a:gd name="connsiteY80" fmla="*/ 909638 h 1376363"/>
                <a:gd name="connsiteX81" fmla="*/ 228600 w 768361"/>
                <a:gd name="connsiteY81" fmla="*/ 902494 h 1376363"/>
                <a:gd name="connsiteX82" fmla="*/ 226218 w 768361"/>
                <a:gd name="connsiteY82" fmla="*/ 895350 h 1376363"/>
                <a:gd name="connsiteX83" fmla="*/ 223837 w 768361"/>
                <a:gd name="connsiteY83" fmla="*/ 888207 h 1376363"/>
                <a:gd name="connsiteX84" fmla="*/ 221456 w 768361"/>
                <a:gd name="connsiteY84" fmla="*/ 819150 h 1376363"/>
                <a:gd name="connsiteX85" fmla="*/ 216693 w 768361"/>
                <a:gd name="connsiteY85" fmla="*/ 804863 h 1376363"/>
                <a:gd name="connsiteX86" fmla="*/ 214312 w 768361"/>
                <a:gd name="connsiteY86" fmla="*/ 797719 h 1376363"/>
                <a:gd name="connsiteX87" fmla="*/ 211931 w 768361"/>
                <a:gd name="connsiteY87" fmla="*/ 790575 h 1376363"/>
                <a:gd name="connsiteX88" fmla="*/ 207168 w 768361"/>
                <a:gd name="connsiteY88" fmla="*/ 783432 h 1376363"/>
                <a:gd name="connsiteX89" fmla="*/ 197643 w 768361"/>
                <a:gd name="connsiteY89" fmla="*/ 723900 h 1376363"/>
                <a:gd name="connsiteX90" fmla="*/ 190500 w 768361"/>
                <a:gd name="connsiteY90" fmla="*/ 721519 h 1376363"/>
                <a:gd name="connsiteX91" fmla="*/ 185737 w 768361"/>
                <a:gd name="connsiteY91" fmla="*/ 700088 h 1376363"/>
                <a:gd name="connsiteX92" fmla="*/ 180975 w 768361"/>
                <a:gd name="connsiteY92" fmla="*/ 685800 h 1376363"/>
                <a:gd name="connsiteX93" fmla="*/ 176212 w 768361"/>
                <a:gd name="connsiteY93" fmla="*/ 664369 h 1376363"/>
                <a:gd name="connsiteX94" fmla="*/ 169068 w 768361"/>
                <a:gd name="connsiteY94" fmla="*/ 654844 h 1376363"/>
                <a:gd name="connsiteX95" fmla="*/ 164306 w 768361"/>
                <a:gd name="connsiteY95" fmla="*/ 645319 h 1376363"/>
                <a:gd name="connsiteX96" fmla="*/ 159543 w 768361"/>
                <a:gd name="connsiteY96" fmla="*/ 638175 h 1376363"/>
                <a:gd name="connsiteX97" fmla="*/ 152400 w 768361"/>
                <a:gd name="connsiteY97" fmla="*/ 616744 h 1376363"/>
                <a:gd name="connsiteX98" fmla="*/ 150018 w 768361"/>
                <a:gd name="connsiteY98" fmla="*/ 609600 h 1376363"/>
                <a:gd name="connsiteX99" fmla="*/ 138112 w 768361"/>
                <a:gd name="connsiteY99" fmla="*/ 595313 h 1376363"/>
                <a:gd name="connsiteX100" fmla="*/ 128587 w 768361"/>
                <a:gd name="connsiteY100" fmla="*/ 581025 h 1376363"/>
                <a:gd name="connsiteX101" fmla="*/ 111918 w 768361"/>
                <a:gd name="connsiteY101" fmla="*/ 561975 h 1376363"/>
                <a:gd name="connsiteX102" fmla="*/ 102393 w 768361"/>
                <a:gd name="connsiteY102" fmla="*/ 547688 h 1376363"/>
                <a:gd name="connsiteX103" fmla="*/ 97631 w 768361"/>
                <a:gd name="connsiteY103" fmla="*/ 540544 h 1376363"/>
                <a:gd name="connsiteX104" fmla="*/ 90487 w 768361"/>
                <a:gd name="connsiteY104" fmla="*/ 531019 h 1376363"/>
                <a:gd name="connsiteX105" fmla="*/ 69056 w 768361"/>
                <a:gd name="connsiteY105" fmla="*/ 514350 h 1376363"/>
                <a:gd name="connsiteX106" fmla="*/ 54768 w 768361"/>
                <a:gd name="connsiteY106" fmla="*/ 497682 h 1376363"/>
                <a:gd name="connsiteX107" fmla="*/ 40481 w 768361"/>
                <a:gd name="connsiteY107" fmla="*/ 488157 h 1376363"/>
                <a:gd name="connsiteX108" fmla="*/ 26193 w 768361"/>
                <a:gd name="connsiteY108" fmla="*/ 481013 h 1376363"/>
                <a:gd name="connsiteX109" fmla="*/ 16668 w 768361"/>
                <a:gd name="connsiteY109" fmla="*/ 466725 h 1376363"/>
                <a:gd name="connsiteX110" fmla="*/ 11906 w 768361"/>
                <a:gd name="connsiteY110" fmla="*/ 459582 h 1376363"/>
                <a:gd name="connsiteX111" fmla="*/ 0 w 768361"/>
                <a:gd name="connsiteY111" fmla="*/ 440532 h 1376363"/>
                <a:gd name="connsiteX112" fmla="*/ 16668 w 768361"/>
                <a:gd name="connsiteY112" fmla="*/ 419100 h 1376363"/>
                <a:gd name="connsiteX113" fmla="*/ 23812 w 768361"/>
                <a:gd name="connsiteY113" fmla="*/ 416719 h 1376363"/>
                <a:gd name="connsiteX114" fmla="*/ 202406 w 768361"/>
                <a:gd name="connsiteY114" fmla="*/ 414338 h 1376363"/>
                <a:gd name="connsiteX115" fmla="*/ 223837 w 768361"/>
                <a:gd name="connsiteY115" fmla="*/ 407194 h 1376363"/>
                <a:gd name="connsiteX116" fmla="*/ 230981 w 768361"/>
                <a:gd name="connsiteY116" fmla="*/ 404813 h 1376363"/>
                <a:gd name="connsiteX117" fmla="*/ 238125 w 768361"/>
                <a:gd name="connsiteY117" fmla="*/ 400050 h 1376363"/>
                <a:gd name="connsiteX118" fmla="*/ 252412 w 768361"/>
                <a:gd name="connsiteY118" fmla="*/ 390525 h 1376363"/>
                <a:gd name="connsiteX119" fmla="*/ 261937 w 768361"/>
                <a:gd name="connsiteY119" fmla="*/ 376238 h 1376363"/>
                <a:gd name="connsiteX120" fmla="*/ 271462 w 768361"/>
                <a:gd name="connsiteY120" fmla="*/ 361950 h 1376363"/>
                <a:gd name="connsiteX121" fmla="*/ 276225 w 768361"/>
                <a:gd name="connsiteY121" fmla="*/ 354807 h 1376363"/>
                <a:gd name="connsiteX122" fmla="*/ 280987 w 768361"/>
                <a:gd name="connsiteY122" fmla="*/ 347663 h 1376363"/>
                <a:gd name="connsiteX123" fmla="*/ 288131 w 768361"/>
                <a:gd name="connsiteY123" fmla="*/ 345282 h 1376363"/>
                <a:gd name="connsiteX124" fmla="*/ 292893 w 768361"/>
                <a:gd name="connsiteY124" fmla="*/ 338138 h 1376363"/>
                <a:gd name="connsiteX125" fmla="*/ 307181 w 768361"/>
                <a:gd name="connsiteY125" fmla="*/ 328613 h 1376363"/>
                <a:gd name="connsiteX126" fmla="*/ 319087 w 768361"/>
                <a:gd name="connsiteY126" fmla="*/ 319088 h 1376363"/>
                <a:gd name="connsiteX127" fmla="*/ 330993 w 768361"/>
                <a:gd name="connsiteY127" fmla="*/ 309563 h 1376363"/>
                <a:gd name="connsiteX128" fmla="*/ 340518 w 768361"/>
                <a:gd name="connsiteY128" fmla="*/ 295275 h 1376363"/>
                <a:gd name="connsiteX129" fmla="*/ 345281 w 768361"/>
                <a:gd name="connsiteY129" fmla="*/ 288132 h 1376363"/>
                <a:gd name="connsiteX130" fmla="*/ 350043 w 768361"/>
                <a:gd name="connsiteY130" fmla="*/ 278607 h 1376363"/>
                <a:gd name="connsiteX131" fmla="*/ 357187 w 768361"/>
                <a:gd name="connsiteY131" fmla="*/ 273844 h 1376363"/>
                <a:gd name="connsiteX132" fmla="*/ 361950 w 768361"/>
                <a:gd name="connsiteY132" fmla="*/ 259557 h 1376363"/>
                <a:gd name="connsiteX133" fmla="*/ 364331 w 768361"/>
                <a:gd name="connsiteY133" fmla="*/ 252413 h 1376363"/>
                <a:gd name="connsiteX134" fmla="*/ 369093 w 768361"/>
                <a:gd name="connsiteY134" fmla="*/ 245269 h 1376363"/>
                <a:gd name="connsiteX135" fmla="*/ 378618 w 768361"/>
                <a:gd name="connsiteY135" fmla="*/ 228600 h 1376363"/>
                <a:gd name="connsiteX136" fmla="*/ 385762 w 768361"/>
                <a:gd name="connsiteY136" fmla="*/ 223838 h 1376363"/>
                <a:gd name="connsiteX137" fmla="*/ 407193 w 768361"/>
                <a:gd name="connsiteY137" fmla="*/ 207169 h 1376363"/>
                <a:gd name="connsiteX138" fmla="*/ 414337 w 768361"/>
                <a:gd name="connsiteY138" fmla="*/ 202407 h 1376363"/>
                <a:gd name="connsiteX139" fmla="*/ 428625 w 768361"/>
                <a:gd name="connsiteY139" fmla="*/ 195263 h 1376363"/>
                <a:gd name="connsiteX140" fmla="*/ 426243 w 768361"/>
                <a:gd name="connsiteY140" fmla="*/ 185738 h 1376363"/>
                <a:gd name="connsiteX141" fmla="*/ 438150 w 768361"/>
                <a:gd name="connsiteY141" fmla="*/ 164307 h 1376363"/>
                <a:gd name="connsiteX142" fmla="*/ 445293 w 768361"/>
                <a:gd name="connsiteY142" fmla="*/ 161925 h 1376363"/>
                <a:gd name="connsiteX143" fmla="*/ 459581 w 768361"/>
                <a:gd name="connsiteY143" fmla="*/ 152400 h 1376363"/>
                <a:gd name="connsiteX144" fmla="*/ 459581 w 768361"/>
                <a:gd name="connsiteY144" fmla="*/ 130969 h 1376363"/>
                <a:gd name="connsiteX145" fmla="*/ 452437 w 768361"/>
                <a:gd name="connsiteY145" fmla="*/ 126207 h 1376363"/>
                <a:gd name="connsiteX146" fmla="*/ 452437 w 768361"/>
                <a:gd name="connsiteY146" fmla="*/ 102394 h 1376363"/>
                <a:gd name="connsiteX147" fmla="*/ 459581 w 768361"/>
                <a:gd name="connsiteY147" fmla="*/ 97632 h 1376363"/>
                <a:gd name="connsiteX148" fmla="*/ 476250 w 768361"/>
                <a:gd name="connsiteY148" fmla="*/ 92869 h 1376363"/>
                <a:gd name="connsiteX149" fmla="*/ 490537 w 768361"/>
                <a:gd name="connsiteY149" fmla="*/ 88107 h 1376363"/>
                <a:gd name="connsiteX150" fmla="*/ 504825 w 768361"/>
                <a:gd name="connsiteY150" fmla="*/ 73819 h 1376363"/>
                <a:gd name="connsiteX151" fmla="*/ 511968 w 768361"/>
                <a:gd name="connsiteY151" fmla="*/ 66675 h 1376363"/>
                <a:gd name="connsiteX152" fmla="*/ 523875 w 768361"/>
                <a:gd name="connsiteY152" fmla="*/ 54769 h 1376363"/>
                <a:gd name="connsiteX153" fmla="*/ 540543 w 768361"/>
                <a:gd name="connsiteY153" fmla="*/ 33338 h 1376363"/>
                <a:gd name="connsiteX154" fmla="*/ 542925 w 768361"/>
                <a:gd name="connsiteY154" fmla="*/ 26194 h 1376363"/>
                <a:gd name="connsiteX155" fmla="*/ 547687 w 768361"/>
                <a:gd name="connsiteY155" fmla="*/ 19050 h 1376363"/>
                <a:gd name="connsiteX156" fmla="*/ 550068 w 768361"/>
                <a:gd name="connsiteY156" fmla="*/ 0 h 1376363"/>
                <a:gd name="connsiteX157" fmla="*/ 557212 w 768361"/>
                <a:gd name="connsiteY157" fmla="*/ 14288 h 1376363"/>
                <a:gd name="connsiteX158" fmla="*/ 564356 w 768361"/>
                <a:gd name="connsiteY158" fmla="*/ 26194 h 1376363"/>
                <a:gd name="connsiteX159" fmla="*/ 566737 w 768361"/>
                <a:gd name="connsiteY159" fmla="*/ 33338 h 1376363"/>
                <a:gd name="connsiteX160" fmla="*/ 573881 w 768361"/>
                <a:gd name="connsiteY160" fmla="*/ 38100 h 1376363"/>
                <a:gd name="connsiteX161" fmla="*/ 583406 w 768361"/>
                <a:gd name="connsiteY161" fmla="*/ 52388 h 1376363"/>
                <a:gd name="connsiteX162" fmla="*/ 585787 w 768361"/>
                <a:gd name="connsiteY162" fmla="*/ 59532 h 1376363"/>
                <a:gd name="connsiteX163" fmla="*/ 588168 w 768361"/>
                <a:gd name="connsiteY163" fmla="*/ 69057 h 1376363"/>
                <a:gd name="connsiteX164" fmla="*/ 595312 w 768361"/>
                <a:gd name="connsiteY164" fmla="*/ 78582 h 1376363"/>
                <a:gd name="connsiteX165" fmla="*/ 604837 w 768361"/>
                <a:gd name="connsiteY165" fmla="*/ 92869 h 1376363"/>
                <a:gd name="connsiteX166" fmla="*/ 609600 w 768361"/>
                <a:gd name="connsiteY166" fmla="*/ 100013 h 1376363"/>
                <a:gd name="connsiteX167" fmla="*/ 611981 w 768361"/>
                <a:gd name="connsiteY167" fmla="*/ 107157 h 1376363"/>
                <a:gd name="connsiteX168" fmla="*/ 616743 w 768361"/>
                <a:gd name="connsiteY168" fmla="*/ 114300 h 1376363"/>
                <a:gd name="connsiteX169" fmla="*/ 619125 w 768361"/>
                <a:gd name="connsiteY169" fmla="*/ 195263 h 1376363"/>
                <a:gd name="connsiteX170" fmla="*/ 633412 w 768361"/>
                <a:gd name="connsiteY170" fmla="*/ 204788 h 1376363"/>
                <a:gd name="connsiteX171" fmla="*/ 640556 w 768361"/>
                <a:gd name="connsiteY171" fmla="*/ 209550 h 1376363"/>
                <a:gd name="connsiteX172" fmla="*/ 652462 w 768361"/>
                <a:gd name="connsiteY172" fmla="*/ 219075 h 1376363"/>
                <a:gd name="connsiteX173" fmla="*/ 657225 w 768361"/>
                <a:gd name="connsiteY173" fmla="*/ 226219 h 1376363"/>
                <a:gd name="connsiteX174" fmla="*/ 666750 w 768361"/>
                <a:gd name="connsiteY174" fmla="*/ 230982 h 1376363"/>
                <a:gd name="connsiteX175" fmla="*/ 671512 w 768361"/>
                <a:gd name="connsiteY175" fmla="*/ 238125 h 1376363"/>
                <a:gd name="connsiteX176" fmla="*/ 681037 w 768361"/>
                <a:gd name="connsiteY176" fmla="*/ 242888 h 1376363"/>
                <a:gd name="connsiteX177" fmla="*/ 683418 w 768361"/>
                <a:gd name="connsiteY177" fmla="*/ 252413 h 1376363"/>
                <a:gd name="connsiteX178" fmla="*/ 688181 w 768361"/>
                <a:gd name="connsiteY178" fmla="*/ 264319 h 1376363"/>
                <a:gd name="connsiteX179" fmla="*/ 692943 w 768361"/>
                <a:gd name="connsiteY179" fmla="*/ 278607 h 1376363"/>
                <a:gd name="connsiteX180" fmla="*/ 697706 w 768361"/>
                <a:gd name="connsiteY180" fmla="*/ 292894 h 1376363"/>
                <a:gd name="connsiteX181" fmla="*/ 702468 w 768361"/>
                <a:gd name="connsiteY181" fmla="*/ 302419 h 1376363"/>
                <a:gd name="connsiteX182" fmla="*/ 707231 w 768361"/>
                <a:gd name="connsiteY182" fmla="*/ 316707 h 1376363"/>
                <a:gd name="connsiteX183" fmla="*/ 709612 w 768361"/>
                <a:gd name="connsiteY183" fmla="*/ 323850 h 1376363"/>
                <a:gd name="connsiteX184" fmla="*/ 714375 w 768361"/>
                <a:gd name="connsiteY184" fmla="*/ 340519 h 1376363"/>
                <a:gd name="connsiteX185" fmla="*/ 711993 w 768361"/>
                <a:gd name="connsiteY185" fmla="*/ 359569 h 1376363"/>
                <a:gd name="connsiteX186" fmla="*/ 707231 w 768361"/>
                <a:gd name="connsiteY186" fmla="*/ 373857 h 1376363"/>
                <a:gd name="connsiteX187" fmla="*/ 704850 w 768361"/>
                <a:gd name="connsiteY187" fmla="*/ 381000 h 1376363"/>
                <a:gd name="connsiteX188" fmla="*/ 702468 w 768361"/>
                <a:gd name="connsiteY188" fmla="*/ 392907 h 1376363"/>
                <a:gd name="connsiteX189" fmla="*/ 700087 w 768361"/>
                <a:gd name="connsiteY189" fmla="*/ 402432 h 1376363"/>
                <a:gd name="connsiteX190" fmla="*/ 697706 w 768361"/>
                <a:gd name="connsiteY190" fmla="*/ 419100 h 1376363"/>
                <a:gd name="connsiteX191" fmla="*/ 700087 w 768361"/>
                <a:gd name="connsiteY191" fmla="*/ 492919 h 1376363"/>
                <a:gd name="connsiteX192" fmla="*/ 707231 w 768361"/>
                <a:gd name="connsiteY192" fmla="*/ 507207 h 1376363"/>
                <a:gd name="connsiteX193" fmla="*/ 721518 w 768361"/>
                <a:gd name="connsiteY193" fmla="*/ 511969 h 1376363"/>
                <a:gd name="connsiteX194" fmla="*/ 728662 w 768361"/>
                <a:gd name="connsiteY194" fmla="*/ 516732 h 1376363"/>
                <a:gd name="connsiteX195" fmla="*/ 740568 w 768361"/>
                <a:gd name="connsiteY195" fmla="*/ 528638 h 1376363"/>
                <a:gd name="connsiteX196" fmla="*/ 742950 w 768361"/>
                <a:gd name="connsiteY196" fmla="*/ 535782 h 1376363"/>
                <a:gd name="connsiteX197" fmla="*/ 766762 w 768361"/>
                <a:gd name="connsiteY197" fmla="*/ 573882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768361" h="1376363">
                  <a:moveTo>
                    <a:pt x="766762" y="573882"/>
                  </a:moveTo>
                  <a:cubicBezTo>
                    <a:pt x="766365" y="587772"/>
                    <a:pt x="778711" y="613676"/>
                    <a:pt x="740568" y="619125"/>
                  </a:cubicBezTo>
                  <a:cubicBezTo>
                    <a:pt x="737328" y="619588"/>
                    <a:pt x="734218" y="620713"/>
                    <a:pt x="731043" y="621507"/>
                  </a:cubicBezTo>
                  <a:cubicBezTo>
                    <a:pt x="728662" y="623094"/>
                    <a:pt x="725688" y="624034"/>
                    <a:pt x="723900" y="626269"/>
                  </a:cubicBezTo>
                  <a:cubicBezTo>
                    <a:pt x="722332" y="628229"/>
                    <a:pt x="722641" y="631168"/>
                    <a:pt x="721518" y="633413"/>
                  </a:cubicBezTo>
                  <a:cubicBezTo>
                    <a:pt x="718201" y="640046"/>
                    <a:pt x="714881" y="642431"/>
                    <a:pt x="709612" y="647700"/>
                  </a:cubicBezTo>
                  <a:cubicBezTo>
                    <a:pt x="708025" y="652463"/>
                    <a:pt x="705043" y="656971"/>
                    <a:pt x="704850" y="661988"/>
                  </a:cubicBezTo>
                  <a:cubicBezTo>
                    <a:pt x="704056" y="682625"/>
                    <a:pt x="715514" y="707889"/>
                    <a:pt x="702468" y="723900"/>
                  </a:cubicBezTo>
                  <a:cubicBezTo>
                    <a:pt x="691927" y="736837"/>
                    <a:pt x="669131" y="725488"/>
                    <a:pt x="652462" y="726282"/>
                  </a:cubicBezTo>
                  <a:lnTo>
                    <a:pt x="647700" y="740569"/>
                  </a:lnTo>
                  <a:cubicBezTo>
                    <a:pt x="646906" y="742950"/>
                    <a:pt x="646710" y="745624"/>
                    <a:pt x="645318" y="747713"/>
                  </a:cubicBezTo>
                  <a:cubicBezTo>
                    <a:pt x="643731" y="750094"/>
                    <a:pt x="641836" y="752297"/>
                    <a:pt x="640556" y="754857"/>
                  </a:cubicBezTo>
                  <a:cubicBezTo>
                    <a:pt x="638654" y="758660"/>
                    <a:pt x="636809" y="767969"/>
                    <a:pt x="635793" y="771525"/>
                  </a:cubicBezTo>
                  <a:cubicBezTo>
                    <a:pt x="635103" y="773939"/>
                    <a:pt x="634206" y="776288"/>
                    <a:pt x="633412" y="778669"/>
                  </a:cubicBezTo>
                  <a:cubicBezTo>
                    <a:pt x="630614" y="812248"/>
                    <a:pt x="634054" y="798176"/>
                    <a:pt x="626268" y="821532"/>
                  </a:cubicBezTo>
                  <a:lnTo>
                    <a:pt x="623887" y="828675"/>
                  </a:lnTo>
                  <a:lnTo>
                    <a:pt x="621506" y="835819"/>
                  </a:lnTo>
                  <a:cubicBezTo>
                    <a:pt x="621487" y="835973"/>
                    <a:pt x="619262" y="859986"/>
                    <a:pt x="616743" y="864394"/>
                  </a:cubicBezTo>
                  <a:cubicBezTo>
                    <a:pt x="615072" y="867318"/>
                    <a:pt x="611756" y="868951"/>
                    <a:pt x="609600" y="871538"/>
                  </a:cubicBezTo>
                  <a:cubicBezTo>
                    <a:pt x="607768" y="873737"/>
                    <a:pt x="606425" y="876301"/>
                    <a:pt x="604837" y="878682"/>
                  </a:cubicBezTo>
                  <a:cubicBezTo>
                    <a:pt x="604043" y="881063"/>
                    <a:pt x="603578" y="883580"/>
                    <a:pt x="602456" y="885825"/>
                  </a:cubicBezTo>
                  <a:cubicBezTo>
                    <a:pt x="601176" y="888385"/>
                    <a:pt x="597843" y="890111"/>
                    <a:pt x="597693" y="892969"/>
                  </a:cubicBezTo>
                  <a:cubicBezTo>
                    <a:pt x="597024" y="905676"/>
                    <a:pt x="599281" y="918369"/>
                    <a:pt x="600075" y="931069"/>
                  </a:cubicBezTo>
                  <a:cubicBezTo>
                    <a:pt x="599281" y="956469"/>
                    <a:pt x="602818" y="982379"/>
                    <a:pt x="597693" y="1007269"/>
                  </a:cubicBezTo>
                  <a:cubicBezTo>
                    <a:pt x="596681" y="1012186"/>
                    <a:pt x="588168" y="1010444"/>
                    <a:pt x="583406" y="1012032"/>
                  </a:cubicBezTo>
                  <a:lnTo>
                    <a:pt x="576262" y="1014413"/>
                  </a:lnTo>
                  <a:lnTo>
                    <a:pt x="569118" y="1016794"/>
                  </a:lnTo>
                  <a:cubicBezTo>
                    <a:pt x="566710" y="1020406"/>
                    <a:pt x="561975" y="1026152"/>
                    <a:pt x="561975" y="1031082"/>
                  </a:cubicBezTo>
                  <a:cubicBezTo>
                    <a:pt x="561975" y="1044546"/>
                    <a:pt x="563388" y="1047229"/>
                    <a:pt x="566737" y="1057275"/>
                  </a:cubicBezTo>
                  <a:cubicBezTo>
                    <a:pt x="565307" y="1062996"/>
                    <a:pt x="564733" y="1069832"/>
                    <a:pt x="559593" y="1073944"/>
                  </a:cubicBezTo>
                  <a:cubicBezTo>
                    <a:pt x="557633" y="1075512"/>
                    <a:pt x="554831" y="1075531"/>
                    <a:pt x="552450" y="1076325"/>
                  </a:cubicBezTo>
                  <a:cubicBezTo>
                    <a:pt x="550069" y="1077913"/>
                    <a:pt x="547330" y="1079064"/>
                    <a:pt x="545306" y="1081088"/>
                  </a:cubicBezTo>
                  <a:cubicBezTo>
                    <a:pt x="529432" y="1096962"/>
                    <a:pt x="552446" y="1080296"/>
                    <a:pt x="533400" y="1092994"/>
                  </a:cubicBezTo>
                  <a:cubicBezTo>
                    <a:pt x="534194" y="1096963"/>
                    <a:pt x="534799" y="1100974"/>
                    <a:pt x="535781" y="1104900"/>
                  </a:cubicBezTo>
                  <a:cubicBezTo>
                    <a:pt x="536390" y="1107335"/>
                    <a:pt x="537553" y="1109609"/>
                    <a:pt x="538162" y="1112044"/>
                  </a:cubicBezTo>
                  <a:cubicBezTo>
                    <a:pt x="539144" y="1115970"/>
                    <a:pt x="539749" y="1119981"/>
                    <a:pt x="540543" y="1123950"/>
                  </a:cubicBezTo>
                  <a:cubicBezTo>
                    <a:pt x="539749" y="1134269"/>
                    <a:pt x="541005" y="1144956"/>
                    <a:pt x="538162" y="1154907"/>
                  </a:cubicBezTo>
                  <a:cubicBezTo>
                    <a:pt x="537472" y="1157321"/>
                    <a:pt x="533263" y="1156166"/>
                    <a:pt x="531018" y="1157288"/>
                  </a:cubicBezTo>
                  <a:cubicBezTo>
                    <a:pt x="528458" y="1158568"/>
                    <a:pt x="526490" y="1160888"/>
                    <a:pt x="523875" y="1162050"/>
                  </a:cubicBezTo>
                  <a:cubicBezTo>
                    <a:pt x="519287" y="1164089"/>
                    <a:pt x="509587" y="1166813"/>
                    <a:pt x="509587" y="1166813"/>
                  </a:cubicBezTo>
                  <a:cubicBezTo>
                    <a:pt x="501710" y="1190448"/>
                    <a:pt x="514926" y="1154344"/>
                    <a:pt x="500062" y="1181100"/>
                  </a:cubicBezTo>
                  <a:cubicBezTo>
                    <a:pt x="493806" y="1192361"/>
                    <a:pt x="496817" y="1194515"/>
                    <a:pt x="492918" y="1204913"/>
                  </a:cubicBezTo>
                  <a:cubicBezTo>
                    <a:pt x="489156" y="1214944"/>
                    <a:pt x="488288" y="1214306"/>
                    <a:pt x="481012" y="1221582"/>
                  </a:cubicBezTo>
                  <a:cubicBezTo>
                    <a:pt x="475650" y="1237667"/>
                    <a:pt x="483086" y="1220232"/>
                    <a:pt x="471487" y="1233488"/>
                  </a:cubicBezTo>
                  <a:cubicBezTo>
                    <a:pt x="455753" y="1251470"/>
                    <a:pt x="469504" y="1245260"/>
                    <a:pt x="454818" y="1250157"/>
                  </a:cubicBezTo>
                  <a:cubicBezTo>
                    <a:pt x="446319" y="1262905"/>
                    <a:pt x="452081" y="1255274"/>
                    <a:pt x="435768" y="1271588"/>
                  </a:cubicBezTo>
                  <a:cubicBezTo>
                    <a:pt x="433387" y="1273969"/>
                    <a:pt x="430493" y="1275930"/>
                    <a:pt x="428625" y="1278732"/>
                  </a:cubicBezTo>
                  <a:cubicBezTo>
                    <a:pt x="422274" y="1288256"/>
                    <a:pt x="426243" y="1284287"/>
                    <a:pt x="416718" y="1290638"/>
                  </a:cubicBezTo>
                  <a:cubicBezTo>
                    <a:pt x="404895" y="1308375"/>
                    <a:pt x="420091" y="1286591"/>
                    <a:pt x="404812" y="1304925"/>
                  </a:cubicBezTo>
                  <a:cubicBezTo>
                    <a:pt x="396296" y="1315144"/>
                    <a:pt x="404293" y="1309724"/>
                    <a:pt x="392906" y="1319213"/>
                  </a:cubicBezTo>
                  <a:cubicBezTo>
                    <a:pt x="390707" y="1321045"/>
                    <a:pt x="387961" y="1322143"/>
                    <a:pt x="385762" y="1323975"/>
                  </a:cubicBezTo>
                  <a:cubicBezTo>
                    <a:pt x="383175" y="1326131"/>
                    <a:pt x="380686" y="1328461"/>
                    <a:pt x="378618" y="1331119"/>
                  </a:cubicBezTo>
                  <a:cubicBezTo>
                    <a:pt x="375104" y="1335637"/>
                    <a:pt x="369093" y="1345407"/>
                    <a:pt x="369093" y="1345407"/>
                  </a:cubicBezTo>
                  <a:cubicBezTo>
                    <a:pt x="364539" y="1359069"/>
                    <a:pt x="369973" y="1346315"/>
                    <a:pt x="359568" y="1359694"/>
                  </a:cubicBezTo>
                  <a:cubicBezTo>
                    <a:pt x="346194" y="1376889"/>
                    <a:pt x="356550" y="1371813"/>
                    <a:pt x="342900" y="1376363"/>
                  </a:cubicBezTo>
                  <a:cubicBezTo>
                    <a:pt x="339725" y="1371600"/>
                    <a:pt x="335185" y="1367505"/>
                    <a:pt x="333375" y="1362075"/>
                  </a:cubicBezTo>
                  <a:cubicBezTo>
                    <a:pt x="331787" y="1357313"/>
                    <a:pt x="329596" y="1352711"/>
                    <a:pt x="328612" y="1347788"/>
                  </a:cubicBezTo>
                  <a:cubicBezTo>
                    <a:pt x="327818" y="1343819"/>
                    <a:pt x="327296" y="1339787"/>
                    <a:pt x="326231" y="1335882"/>
                  </a:cubicBezTo>
                  <a:cubicBezTo>
                    <a:pt x="324910" y="1331039"/>
                    <a:pt x="323056" y="1326357"/>
                    <a:pt x="321468" y="1321594"/>
                  </a:cubicBezTo>
                  <a:lnTo>
                    <a:pt x="319087" y="1314450"/>
                  </a:lnTo>
                  <a:cubicBezTo>
                    <a:pt x="317941" y="1304138"/>
                    <a:pt x="316700" y="1289417"/>
                    <a:pt x="314325" y="1278732"/>
                  </a:cubicBezTo>
                  <a:cubicBezTo>
                    <a:pt x="313780" y="1276282"/>
                    <a:pt x="312633" y="1274002"/>
                    <a:pt x="311943" y="1271588"/>
                  </a:cubicBezTo>
                  <a:cubicBezTo>
                    <a:pt x="311044" y="1268441"/>
                    <a:pt x="310851" y="1265071"/>
                    <a:pt x="309562" y="1262063"/>
                  </a:cubicBezTo>
                  <a:cubicBezTo>
                    <a:pt x="308435" y="1259432"/>
                    <a:pt x="305962" y="1257534"/>
                    <a:pt x="304800" y="1254919"/>
                  </a:cubicBezTo>
                  <a:cubicBezTo>
                    <a:pt x="302761" y="1250332"/>
                    <a:pt x="302821" y="1244809"/>
                    <a:pt x="300037" y="1240632"/>
                  </a:cubicBezTo>
                  <a:cubicBezTo>
                    <a:pt x="298450" y="1238251"/>
                    <a:pt x="296555" y="1236048"/>
                    <a:pt x="295275" y="1233488"/>
                  </a:cubicBezTo>
                  <a:cubicBezTo>
                    <a:pt x="292832" y="1228603"/>
                    <a:pt x="291419" y="1218973"/>
                    <a:pt x="290512" y="1214438"/>
                  </a:cubicBezTo>
                  <a:cubicBezTo>
                    <a:pt x="289718" y="1203325"/>
                    <a:pt x="289433" y="1192165"/>
                    <a:pt x="288131" y="1181100"/>
                  </a:cubicBezTo>
                  <a:cubicBezTo>
                    <a:pt x="287838" y="1178607"/>
                    <a:pt x="286295" y="1176407"/>
                    <a:pt x="285750" y="1173957"/>
                  </a:cubicBezTo>
                  <a:cubicBezTo>
                    <a:pt x="284702" y="1169244"/>
                    <a:pt x="284539" y="1164353"/>
                    <a:pt x="283368" y="1159669"/>
                  </a:cubicBezTo>
                  <a:cubicBezTo>
                    <a:pt x="282150" y="1154799"/>
                    <a:pt x="279823" y="1150252"/>
                    <a:pt x="278606" y="1145382"/>
                  </a:cubicBezTo>
                  <a:cubicBezTo>
                    <a:pt x="275007" y="1130983"/>
                    <a:pt x="277261" y="1138967"/>
                    <a:pt x="271462" y="1121569"/>
                  </a:cubicBezTo>
                  <a:cubicBezTo>
                    <a:pt x="270668" y="1119188"/>
                    <a:pt x="270474" y="1116513"/>
                    <a:pt x="269081" y="1114425"/>
                  </a:cubicBezTo>
                  <a:lnTo>
                    <a:pt x="264318" y="1107282"/>
                  </a:lnTo>
                  <a:cubicBezTo>
                    <a:pt x="262987" y="1101958"/>
                    <a:pt x="259493" y="1086946"/>
                    <a:pt x="257175" y="1083469"/>
                  </a:cubicBezTo>
                  <a:lnTo>
                    <a:pt x="247650" y="1069182"/>
                  </a:lnTo>
                  <a:cubicBezTo>
                    <a:pt x="246041" y="1059532"/>
                    <a:pt x="245550" y="1054247"/>
                    <a:pt x="242887" y="1045369"/>
                  </a:cubicBezTo>
                  <a:cubicBezTo>
                    <a:pt x="241445" y="1040561"/>
                    <a:pt x="238125" y="1031082"/>
                    <a:pt x="238125" y="1031082"/>
                  </a:cubicBezTo>
                  <a:cubicBezTo>
                    <a:pt x="237331" y="1024732"/>
                    <a:pt x="235743" y="1018431"/>
                    <a:pt x="235743" y="1012032"/>
                  </a:cubicBezTo>
                  <a:cubicBezTo>
                    <a:pt x="235743" y="963839"/>
                    <a:pt x="241659" y="969277"/>
                    <a:pt x="235743" y="923925"/>
                  </a:cubicBezTo>
                  <a:cubicBezTo>
                    <a:pt x="235094" y="918947"/>
                    <a:pt x="232568" y="914400"/>
                    <a:pt x="230981" y="909638"/>
                  </a:cubicBezTo>
                  <a:lnTo>
                    <a:pt x="228600" y="902494"/>
                  </a:lnTo>
                  <a:lnTo>
                    <a:pt x="226218" y="895350"/>
                  </a:lnTo>
                  <a:lnTo>
                    <a:pt x="223837" y="888207"/>
                  </a:lnTo>
                  <a:cubicBezTo>
                    <a:pt x="223043" y="865188"/>
                    <a:pt x="223423" y="842099"/>
                    <a:pt x="221456" y="819150"/>
                  </a:cubicBezTo>
                  <a:cubicBezTo>
                    <a:pt x="221027" y="814148"/>
                    <a:pt x="218281" y="809625"/>
                    <a:pt x="216693" y="804863"/>
                  </a:cubicBezTo>
                  <a:lnTo>
                    <a:pt x="214312" y="797719"/>
                  </a:lnTo>
                  <a:cubicBezTo>
                    <a:pt x="213518" y="795338"/>
                    <a:pt x="213324" y="792663"/>
                    <a:pt x="211931" y="790575"/>
                  </a:cubicBezTo>
                  <a:lnTo>
                    <a:pt x="207168" y="783432"/>
                  </a:lnTo>
                  <a:cubicBezTo>
                    <a:pt x="206216" y="762479"/>
                    <a:pt x="216843" y="736700"/>
                    <a:pt x="197643" y="723900"/>
                  </a:cubicBezTo>
                  <a:cubicBezTo>
                    <a:pt x="195555" y="722508"/>
                    <a:pt x="192881" y="722313"/>
                    <a:pt x="190500" y="721519"/>
                  </a:cubicBezTo>
                  <a:cubicBezTo>
                    <a:pt x="189141" y="714728"/>
                    <a:pt x="187753" y="706808"/>
                    <a:pt x="185737" y="700088"/>
                  </a:cubicBezTo>
                  <a:cubicBezTo>
                    <a:pt x="184295" y="695279"/>
                    <a:pt x="181960" y="690723"/>
                    <a:pt x="180975" y="685800"/>
                  </a:cubicBezTo>
                  <a:cubicBezTo>
                    <a:pt x="180725" y="684552"/>
                    <a:pt x="177331" y="666607"/>
                    <a:pt x="176212" y="664369"/>
                  </a:cubicBezTo>
                  <a:cubicBezTo>
                    <a:pt x="174437" y="660819"/>
                    <a:pt x="171171" y="658210"/>
                    <a:pt x="169068" y="654844"/>
                  </a:cubicBezTo>
                  <a:cubicBezTo>
                    <a:pt x="167187" y="651834"/>
                    <a:pt x="166067" y="648401"/>
                    <a:pt x="164306" y="645319"/>
                  </a:cubicBezTo>
                  <a:cubicBezTo>
                    <a:pt x="162886" y="642834"/>
                    <a:pt x="161131" y="640556"/>
                    <a:pt x="159543" y="638175"/>
                  </a:cubicBezTo>
                  <a:lnTo>
                    <a:pt x="152400" y="616744"/>
                  </a:lnTo>
                  <a:cubicBezTo>
                    <a:pt x="151606" y="614363"/>
                    <a:pt x="151793" y="611375"/>
                    <a:pt x="150018" y="609600"/>
                  </a:cubicBezTo>
                  <a:cubicBezTo>
                    <a:pt x="140851" y="600433"/>
                    <a:pt x="144743" y="605259"/>
                    <a:pt x="138112" y="595313"/>
                  </a:cubicBezTo>
                  <a:cubicBezTo>
                    <a:pt x="133559" y="581651"/>
                    <a:pt x="138992" y="594402"/>
                    <a:pt x="128587" y="581025"/>
                  </a:cubicBezTo>
                  <a:cubicBezTo>
                    <a:pt x="113628" y="561792"/>
                    <a:pt x="125748" y="571196"/>
                    <a:pt x="111918" y="561975"/>
                  </a:cubicBezTo>
                  <a:lnTo>
                    <a:pt x="102393" y="547688"/>
                  </a:lnTo>
                  <a:cubicBezTo>
                    <a:pt x="100806" y="545307"/>
                    <a:pt x="99348" y="542833"/>
                    <a:pt x="97631" y="540544"/>
                  </a:cubicBezTo>
                  <a:cubicBezTo>
                    <a:pt x="95250" y="537369"/>
                    <a:pt x="93453" y="533656"/>
                    <a:pt x="90487" y="531019"/>
                  </a:cubicBezTo>
                  <a:cubicBezTo>
                    <a:pt x="73412" y="515841"/>
                    <a:pt x="80239" y="527768"/>
                    <a:pt x="69056" y="514350"/>
                  </a:cubicBezTo>
                  <a:cubicBezTo>
                    <a:pt x="60044" y="503537"/>
                    <a:pt x="69074" y="509127"/>
                    <a:pt x="54768" y="497682"/>
                  </a:cubicBezTo>
                  <a:cubicBezTo>
                    <a:pt x="50299" y="494106"/>
                    <a:pt x="45911" y="489967"/>
                    <a:pt x="40481" y="488157"/>
                  </a:cubicBezTo>
                  <a:cubicBezTo>
                    <a:pt x="30622" y="484870"/>
                    <a:pt x="35426" y="487167"/>
                    <a:pt x="26193" y="481013"/>
                  </a:cubicBezTo>
                  <a:lnTo>
                    <a:pt x="16668" y="466725"/>
                  </a:lnTo>
                  <a:cubicBezTo>
                    <a:pt x="15081" y="464344"/>
                    <a:pt x="13378" y="462036"/>
                    <a:pt x="11906" y="459582"/>
                  </a:cubicBezTo>
                  <a:cubicBezTo>
                    <a:pt x="3290" y="445221"/>
                    <a:pt x="7329" y="451526"/>
                    <a:pt x="0" y="440532"/>
                  </a:cubicBezTo>
                  <a:cubicBezTo>
                    <a:pt x="3091" y="418894"/>
                    <a:pt x="-2944" y="425637"/>
                    <a:pt x="16668" y="419100"/>
                  </a:cubicBezTo>
                  <a:cubicBezTo>
                    <a:pt x="19049" y="418306"/>
                    <a:pt x="21302" y="416752"/>
                    <a:pt x="23812" y="416719"/>
                  </a:cubicBezTo>
                  <a:lnTo>
                    <a:pt x="202406" y="414338"/>
                  </a:lnTo>
                  <a:lnTo>
                    <a:pt x="223837" y="407194"/>
                  </a:lnTo>
                  <a:lnTo>
                    <a:pt x="230981" y="404813"/>
                  </a:lnTo>
                  <a:cubicBezTo>
                    <a:pt x="233362" y="403225"/>
                    <a:pt x="235565" y="401330"/>
                    <a:pt x="238125" y="400050"/>
                  </a:cubicBezTo>
                  <a:cubicBezTo>
                    <a:pt x="248240" y="394992"/>
                    <a:pt x="243793" y="401606"/>
                    <a:pt x="252412" y="390525"/>
                  </a:cubicBezTo>
                  <a:cubicBezTo>
                    <a:pt x="255926" y="386007"/>
                    <a:pt x="258762" y="381000"/>
                    <a:pt x="261937" y="376238"/>
                  </a:cubicBezTo>
                  <a:lnTo>
                    <a:pt x="271462" y="361950"/>
                  </a:lnTo>
                  <a:lnTo>
                    <a:pt x="276225" y="354807"/>
                  </a:lnTo>
                  <a:cubicBezTo>
                    <a:pt x="277813" y="352426"/>
                    <a:pt x="278272" y="348568"/>
                    <a:pt x="280987" y="347663"/>
                  </a:cubicBezTo>
                  <a:lnTo>
                    <a:pt x="288131" y="345282"/>
                  </a:lnTo>
                  <a:cubicBezTo>
                    <a:pt x="289718" y="342901"/>
                    <a:pt x="290739" y="340023"/>
                    <a:pt x="292893" y="338138"/>
                  </a:cubicBezTo>
                  <a:cubicBezTo>
                    <a:pt x="297201" y="334369"/>
                    <a:pt x="307181" y="328613"/>
                    <a:pt x="307181" y="328613"/>
                  </a:cubicBezTo>
                  <a:cubicBezTo>
                    <a:pt x="320826" y="308142"/>
                    <a:pt x="302658" y="332231"/>
                    <a:pt x="319087" y="319088"/>
                  </a:cubicBezTo>
                  <a:cubicBezTo>
                    <a:pt x="334475" y="306778"/>
                    <a:pt x="313038" y="315548"/>
                    <a:pt x="330993" y="309563"/>
                  </a:cubicBezTo>
                  <a:lnTo>
                    <a:pt x="340518" y="295275"/>
                  </a:lnTo>
                  <a:cubicBezTo>
                    <a:pt x="342105" y="292894"/>
                    <a:pt x="344001" y="290692"/>
                    <a:pt x="345281" y="288132"/>
                  </a:cubicBezTo>
                  <a:cubicBezTo>
                    <a:pt x="346868" y="284957"/>
                    <a:pt x="347771" y="281334"/>
                    <a:pt x="350043" y="278607"/>
                  </a:cubicBezTo>
                  <a:cubicBezTo>
                    <a:pt x="351875" y="276408"/>
                    <a:pt x="354806" y="275432"/>
                    <a:pt x="357187" y="273844"/>
                  </a:cubicBezTo>
                  <a:lnTo>
                    <a:pt x="361950" y="259557"/>
                  </a:lnTo>
                  <a:cubicBezTo>
                    <a:pt x="362744" y="257176"/>
                    <a:pt x="362939" y="254502"/>
                    <a:pt x="364331" y="252413"/>
                  </a:cubicBezTo>
                  <a:cubicBezTo>
                    <a:pt x="365918" y="250032"/>
                    <a:pt x="367673" y="247754"/>
                    <a:pt x="369093" y="245269"/>
                  </a:cubicBezTo>
                  <a:cubicBezTo>
                    <a:pt x="371580" y="240916"/>
                    <a:pt x="374754" y="232464"/>
                    <a:pt x="378618" y="228600"/>
                  </a:cubicBezTo>
                  <a:cubicBezTo>
                    <a:pt x="380642" y="226576"/>
                    <a:pt x="383563" y="225670"/>
                    <a:pt x="385762" y="223838"/>
                  </a:cubicBezTo>
                  <a:cubicBezTo>
                    <a:pt x="408147" y="205185"/>
                    <a:pt x="371079" y="231245"/>
                    <a:pt x="407193" y="207169"/>
                  </a:cubicBezTo>
                  <a:cubicBezTo>
                    <a:pt x="409574" y="205582"/>
                    <a:pt x="411622" y="203312"/>
                    <a:pt x="414337" y="202407"/>
                  </a:cubicBezTo>
                  <a:cubicBezTo>
                    <a:pt x="424196" y="199120"/>
                    <a:pt x="419392" y="201417"/>
                    <a:pt x="428625" y="195263"/>
                  </a:cubicBezTo>
                  <a:cubicBezTo>
                    <a:pt x="427831" y="192088"/>
                    <a:pt x="426243" y="189011"/>
                    <a:pt x="426243" y="185738"/>
                  </a:cubicBezTo>
                  <a:cubicBezTo>
                    <a:pt x="426243" y="180147"/>
                    <a:pt x="436792" y="164760"/>
                    <a:pt x="438150" y="164307"/>
                  </a:cubicBezTo>
                  <a:cubicBezTo>
                    <a:pt x="440531" y="163513"/>
                    <a:pt x="443099" y="163144"/>
                    <a:pt x="445293" y="161925"/>
                  </a:cubicBezTo>
                  <a:cubicBezTo>
                    <a:pt x="450297" y="159145"/>
                    <a:pt x="459581" y="152400"/>
                    <a:pt x="459581" y="152400"/>
                  </a:cubicBezTo>
                  <a:cubicBezTo>
                    <a:pt x="462327" y="144162"/>
                    <a:pt x="464610" y="141027"/>
                    <a:pt x="459581" y="130969"/>
                  </a:cubicBezTo>
                  <a:cubicBezTo>
                    <a:pt x="458301" y="128409"/>
                    <a:pt x="454818" y="127794"/>
                    <a:pt x="452437" y="126207"/>
                  </a:cubicBezTo>
                  <a:cubicBezTo>
                    <a:pt x="449388" y="117060"/>
                    <a:pt x="447225" y="114120"/>
                    <a:pt x="452437" y="102394"/>
                  </a:cubicBezTo>
                  <a:cubicBezTo>
                    <a:pt x="453599" y="99779"/>
                    <a:pt x="457021" y="98912"/>
                    <a:pt x="459581" y="97632"/>
                  </a:cubicBezTo>
                  <a:cubicBezTo>
                    <a:pt x="463588" y="95628"/>
                    <a:pt x="472427" y="94016"/>
                    <a:pt x="476250" y="92869"/>
                  </a:cubicBezTo>
                  <a:cubicBezTo>
                    <a:pt x="481058" y="91427"/>
                    <a:pt x="490537" y="88107"/>
                    <a:pt x="490537" y="88107"/>
                  </a:cubicBezTo>
                  <a:lnTo>
                    <a:pt x="504825" y="73819"/>
                  </a:lnTo>
                  <a:cubicBezTo>
                    <a:pt x="507206" y="71438"/>
                    <a:pt x="510100" y="69477"/>
                    <a:pt x="511968" y="66675"/>
                  </a:cubicBezTo>
                  <a:cubicBezTo>
                    <a:pt x="518319" y="57151"/>
                    <a:pt x="514350" y="61120"/>
                    <a:pt x="523875" y="54769"/>
                  </a:cubicBezTo>
                  <a:cubicBezTo>
                    <a:pt x="535268" y="37680"/>
                    <a:pt x="529353" y="44530"/>
                    <a:pt x="540543" y="33338"/>
                  </a:cubicBezTo>
                  <a:cubicBezTo>
                    <a:pt x="541337" y="30957"/>
                    <a:pt x="541802" y="28439"/>
                    <a:pt x="542925" y="26194"/>
                  </a:cubicBezTo>
                  <a:cubicBezTo>
                    <a:pt x="544205" y="23634"/>
                    <a:pt x="546934" y="21811"/>
                    <a:pt x="547687" y="19050"/>
                  </a:cubicBezTo>
                  <a:cubicBezTo>
                    <a:pt x="549371" y="12876"/>
                    <a:pt x="549274" y="6350"/>
                    <a:pt x="550068" y="0"/>
                  </a:cubicBezTo>
                  <a:cubicBezTo>
                    <a:pt x="563718" y="20474"/>
                    <a:pt x="547353" y="-5430"/>
                    <a:pt x="557212" y="14288"/>
                  </a:cubicBezTo>
                  <a:cubicBezTo>
                    <a:pt x="559282" y="18428"/>
                    <a:pt x="562286" y="22054"/>
                    <a:pt x="564356" y="26194"/>
                  </a:cubicBezTo>
                  <a:cubicBezTo>
                    <a:pt x="565479" y="28439"/>
                    <a:pt x="565169" y="31378"/>
                    <a:pt x="566737" y="33338"/>
                  </a:cubicBezTo>
                  <a:cubicBezTo>
                    <a:pt x="568525" y="35573"/>
                    <a:pt x="571500" y="36513"/>
                    <a:pt x="573881" y="38100"/>
                  </a:cubicBezTo>
                  <a:cubicBezTo>
                    <a:pt x="577056" y="42863"/>
                    <a:pt x="581596" y="46958"/>
                    <a:pt x="583406" y="52388"/>
                  </a:cubicBezTo>
                  <a:cubicBezTo>
                    <a:pt x="584200" y="54769"/>
                    <a:pt x="585097" y="57118"/>
                    <a:pt x="585787" y="59532"/>
                  </a:cubicBezTo>
                  <a:cubicBezTo>
                    <a:pt x="586686" y="62679"/>
                    <a:pt x="586704" y="66130"/>
                    <a:pt x="588168" y="69057"/>
                  </a:cubicBezTo>
                  <a:cubicBezTo>
                    <a:pt x="589943" y="72607"/>
                    <a:pt x="593036" y="75331"/>
                    <a:pt x="595312" y="78582"/>
                  </a:cubicBezTo>
                  <a:cubicBezTo>
                    <a:pt x="598594" y="83271"/>
                    <a:pt x="601662" y="88107"/>
                    <a:pt x="604837" y="92869"/>
                  </a:cubicBezTo>
                  <a:lnTo>
                    <a:pt x="609600" y="100013"/>
                  </a:lnTo>
                  <a:cubicBezTo>
                    <a:pt x="610394" y="102394"/>
                    <a:pt x="610859" y="104912"/>
                    <a:pt x="611981" y="107157"/>
                  </a:cubicBezTo>
                  <a:cubicBezTo>
                    <a:pt x="613261" y="109717"/>
                    <a:pt x="616512" y="111448"/>
                    <a:pt x="616743" y="114300"/>
                  </a:cubicBezTo>
                  <a:cubicBezTo>
                    <a:pt x="618925" y="141211"/>
                    <a:pt x="614234" y="168710"/>
                    <a:pt x="619125" y="195263"/>
                  </a:cubicBezTo>
                  <a:cubicBezTo>
                    <a:pt x="620162" y="200892"/>
                    <a:pt x="628650" y="201613"/>
                    <a:pt x="633412" y="204788"/>
                  </a:cubicBezTo>
                  <a:lnTo>
                    <a:pt x="640556" y="209550"/>
                  </a:lnTo>
                  <a:cubicBezTo>
                    <a:pt x="654201" y="230021"/>
                    <a:pt x="636033" y="205932"/>
                    <a:pt x="652462" y="219075"/>
                  </a:cubicBezTo>
                  <a:cubicBezTo>
                    <a:pt x="654697" y="220863"/>
                    <a:pt x="655026" y="224387"/>
                    <a:pt x="657225" y="226219"/>
                  </a:cubicBezTo>
                  <a:cubicBezTo>
                    <a:pt x="659952" y="228492"/>
                    <a:pt x="663575" y="229394"/>
                    <a:pt x="666750" y="230982"/>
                  </a:cubicBezTo>
                  <a:cubicBezTo>
                    <a:pt x="668337" y="233363"/>
                    <a:pt x="669314" y="236293"/>
                    <a:pt x="671512" y="238125"/>
                  </a:cubicBezTo>
                  <a:cubicBezTo>
                    <a:pt x="674239" y="240398"/>
                    <a:pt x="678765" y="240161"/>
                    <a:pt x="681037" y="242888"/>
                  </a:cubicBezTo>
                  <a:cubicBezTo>
                    <a:pt x="683132" y="245402"/>
                    <a:pt x="682383" y="249308"/>
                    <a:pt x="683418" y="252413"/>
                  </a:cubicBezTo>
                  <a:cubicBezTo>
                    <a:pt x="684770" y="256468"/>
                    <a:pt x="686720" y="260302"/>
                    <a:pt x="688181" y="264319"/>
                  </a:cubicBezTo>
                  <a:cubicBezTo>
                    <a:pt x="689897" y="269037"/>
                    <a:pt x="691355" y="273844"/>
                    <a:pt x="692943" y="278607"/>
                  </a:cubicBezTo>
                  <a:cubicBezTo>
                    <a:pt x="694530" y="283369"/>
                    <a:pt x="695461" y="288404"/>
                    <a:pt x="697706" y="292894"/>
                  </a:cubicBezTo>
                  <a:cubicBezTo>
                    <a:pt x="699293" y="296069"/>
                    <a:pt x="701150" y="299123"/>
                    <a:pt x="702468" y="302419"/>
                  </a:cubicBezTo>
                  <a:cubicBezTo>
                    <a:pt x="704332" y="307080"/>
                    <a:pt x="705643" y="311944"/>
                    <a:pt x="707231" y="316707"/>
                  </a:cubicBezTo>
                  <a:cubicBezTo>
                    <a:pt x="708025" y="319088"/>
                    <a:pt x="709003" y="321415"/>
                    <a:pt x="709612" y="323850"/>
                  </a:cubicBezTo>
                  <a:cubicBezTo>
                    <a:pt x="712602" y="335810"/>
                    <a:pt x="710958" y="330270"/>
                    <a:pt x="714375" y="340519"/>
                  </a:cubicBezTo>
                  <a:cubicBezTo>
                    <a:pt x="713581" y="346869"/>
                    <a:pt x="713334" y="353312"/>
                    <a:pt x="711993" y="359569"/>
                  </a:cubicBezTo>
                  <a:cubicBezTo>
                    <a:pt x="710941" y="364478"/>
                    <a:pt x="708818" y="369094"/>
                    <a:pt x="707231" y="373857"/>
                  </a:cubicBezTo>
                  <a:cubicBezTo>
                    <a:pt x="706437" y="376238"/>
                    <a:pt x="705342" y="378539"/>
                    <a:pt x="704850" y="381000"/>
                  </a:cubicBezTo>
                  <a:cubicBezTo>
                    <a:pt x="704056" y="384969"/>
                    <a:pt x="703346" y="388956"/>
                    <a:pt x="702468" y="392907"/>
                  </a:cubicBezTo>
                  <a:cubicBezTo>
                    <a:pt x="701758" y="396102"/>
                    <a:pt x="700672" y="399212"/>
                    <a:pt x="700087" y="402432"/>
                  </a:cubicBezTo>
                  <a:cubicBezTo>
                    <a:pt x="699083" y="407954"/>
                    <a:pt x="698500" y="413544"/>
                    <a:pt x="697706" y="419100"/>
                  </a:cubicBezTo>
                  <a:cubicBezTo>
                    <a:pt x="698500" y="443706"/>
                    <a:pt x="698641" y="468342"/>
                    <a:pt x="700087" y="492919"/>
                  </a:cubicBezTo>
                  <a:cubicBezTo>
                    <a:pt x="700275" y="496119"/>
                    <a:pt x="704608" y="505567"/>
                    <a:pt x="707231" y="507207"/>
                  </a:cubicBezTo>
                  <a:cubicBezTo>
                    <a:pt x="711488" y="509868"/>
                    <a:pt x="721518" y="511969"/>
                    <a:pt x="721518" y="511969"/>
                  </a:cubicBezTo>
                  <a:cubicBezTo>
                    <a:pt x="723899" y="513557"/>
                    <a:pt x="726638" y="514708"/>
                    <a:pt x="728662" y="516732"/>
                  </a:cubicBezTo>
                  <a:cubicBezTo>
                    <a:pt x="744541" y="532609"/>
                    <a:pt x="721516" y="515934"/>
                    <a:pt x="740568" y="528638"/>
                  </a:cubicBezTo>
                  <a:cubicBezTo>
                    <a:pt x="741362" y="531019"/>
                    <a:pt x="741911" y="533497"/>
                    <a:pt x="742950" y="535782"/>
                  </a:cubicBezTo>
                  <a:cubicBezTo>
                    <a:pt x="746622" y="543861"/>
                    <a:pt x="767159" y="559992"/>
                    <a:pt x="766762" y="57388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8" name="Forma livre 497"/>
            <p:cNvSpPr/>
            <p:nvPr/>
          </p:nvSpPr>
          <p:spPr>
            <a:xfrm>
              <a:off x="7050406" y="4130657"/>
              <a:ext cx="476776" cy="474716"/>
            </a:xfrm>
            <a:custGeom>
              <a:avLst/>
              <a:gdLst>
                <a:gd name="connsiteX0" fmla="*/ 635805 w 723911"/>
                <a:gd name="connsiteY0" fmla="*/ 1646 h 720783"/>
                <a:gd name="connsiteX1" fmla="*/ 657236 w 723911"/>
                <a:gd name="connsiteY1" fmla="*/ 4027 h 720783"/>
                <a:gd name="connsiteX2" fmla="*/ 664380 w 723911"/>
                <a:gd name="connsiteY2" fmla="*/ 6408 h 720783"/>
                <a:gd name="connsiteX3" fmla="*/ 671524 w 723911"/>
                <a:gd name="connsiteY3" fmla="*/ 27840 h 720783"/>
                <a:gd name="connsiteX4" fmla="*/ 673905 w 723911"/>
                <a:gd name="connsiteY4" fmla="*/ 34983 h 720783"/>
                <a:gd name="connsiteX5" fmla="*/ 681049 w 723911"/>
                <a:gd name="connsiteY5" fmla="*/ 42127 h 720783"/>
                <a:gd name="connsiteX6" fmla="*/ 685811 w 723911"/>
                <a:gd name="connsiteY6" fmla="*/ 61177 h 720783"/>
                <a:gd name="connsiteX7" fmla="*/ 692955 w 723911"/>
                <a:gd name="connsiteY7" fmla="*/ 77846 h 720783"/>
                <a:gd name="connsiteX8" fmla="*/ 712005 w 723911"/>
                <a:gd name="connsiteY8" fmla="*/ 82608 h 720783"/>
                <a:gd name="connsiteX9" fmla="*/ 716768 w 723911"/>
                <a:gd name="connsiteY9" fmla="*/ 108802 h 720783"/>
                <a:gd name="connsiteX10" fmla="*/ 721530 w 723911"/>
                <a:gd name="connsiteY10" fmla="*/ 125471 h 720783"/>
                <a:gd name="connsiteX11" fmla="*/ 723911 w 723911"/>
                <a:gd name="connsiteY11" fmla="*/ 142140 h 720783"/>
                <a:gd name="connsiteX12" fmla="*/ 721530 w 723911"/>
                <a:gd name="connsiteY12" fmla="*/ 177858 h 720783"/>
                <a:gd name="connsiteX13" fmla="*/ 716768 w 723911"/>
                <a:gd name="connsiteY13" fmla="*/ 185002 h 720783"/>
                <a:gd name="connsiteX14" fmla="*/ 704861 w 723911"/>
                <a:gd name="connsiteY14" fmla="*/ 201671 h 720783"/>
                <a:gd name="connsiteX15" fmla="*/ 697718 w 723911"/>
                <a:gd name="connsiteY15" fmla="*/ 215958 h 720783"/>
                <a:gd name="connsiteX16" fmla="*/ 692955 w 723911"/>
                <a:gd name="connsiteY16" fmla="*/ 230246 h 720783"/>
                <a:gd name="connsiteX17" fmla="*/ 685811 w 723911"/>
                <a:gd name="connsiteY17" fmla="*/ 244533 h 720783"/>
                <a:gd name="connsiteX18" fmla="*/ 681049 w 723911"/>
                <a:gd name="connsiteY18" fmla="*/ 251677 h 720783"/>
                <a:gd name="connsiteX19" fmla="*/ 676286 w 723911"/>
                <a:gd name="connsiteY19" fmla="*/ 265965 h 720783"/>
                <a:gd name="connsiteX20" fmla="*/ 661999 w 723911"/>
                <a:gd name="connsiteY20" fmla="*/ 287396 h 720783"/>
                <a:gd name="connsiteX21" fmla="*/ 657236 w 723911"/>
                <a:gd name="connsiteY21" fmla="*/ 294540 h 720783"/>
                <a:gd name="connsiteX22" fmla="*/ 652474 w 723911"/>
                <a:gd name="connsiteY22" fmla="*/ 301683 h 720783"/>
                <a:gd name="connsiteX23" fmla="*/ 645330 w 723911"/>
                <a:gd name="connsiteY23" fmla="*/ 308827 h 720783"/>
                <a:gd name="connsiteX24" fmla="*/ 635805 w 723911"/>
                <a:gd name="connsiteY24" fmla="*/ 323115 h 720783"/>
                <a:gd name="connsiteX25" fmla="*/ 626280 w 723911"/>
                <a:gd name="connsiteY25" fmla="*/ 337402 h 720783"/>
                <a:gd name="connsiteX26" fmla="*/ 621518 w 723911"/>
                <a:gd name="connsiteY26" fmla="*/ 344546 h 720783"/>
                <a:gd name="connsiteX27" fmla="*/ 614374 w 723911"/>
                <a:gd name="connsiteY27" fmla="*/ 365977 h 720783"/>
                <a:gd name="connsiteX28" fmla="*/ 611993 w 723911"/>
                <a:gd name="connsiteY28" fmla="*/ 373121 h 720783"/>
                <a:gd name="connsiteX29" fmla="*/ 609611 w 723911"/>
                <a:gd name="connsiteY29" fmla="*/ 380265 h 720783"/>
                <a:gd name="connsiteX30" fmla="*/ 607230 w 723911"/>
                <a:gd name="connsiteY30" fmla="*/ 389790 h 720783"/>
                <a:gd name="connsiteX31" fmla="*/ 597705 w 723911"/>
                <a:gd name="connsiteY31" fmla="*/ 404077 h 720783"/>
                <a:gd name="connsiteX32" fmla="*/ 592943 w 723911"/>
                <a:gd name="connsiteY32" fmla="*/ 420746 h 720783"/>
                <a:gd name="connsiteX33" fmla="*/ 585799 w 723911"/>
                <a:gd name="connsiteY33" fmla="*/ 423127 h 720783"/>
                <a:gd name="connsiteX34" fmla="*/ 581036 w 723911"/>
                <a:gd name="connsiteY34" fmla="*/ 430271 h 720783"/>
                <a:gd name="connsiteX35" fmla="*/ 576274 w 723911"/>
                <a:gd name="connsiteY35" fmla="*/ 444558 h 720783"/>
                <a:gd name="connsiteX36" fmla="*/ 573893 w 723911"/>
                <a:gd name="connsiteY36" fmla="*/ 451702 h 720783"/>
                <a:gd name="connsiteX37" fmla="*/ 571511 w 723911"/>
                <a:gd name="connsiteY37" fmla="*/ 465990 h 720783"/>
                <a:gd name="connsiteX38" fmla="*/ 566749 w 723911"/>
                <a:gd name="connsiteY38" fmla="*/ 482658 h 720783"/>
                <a:gd name="connsiteX39" fmla="*/ 561986 w 723911"/>
                <a:gd name="connsiteY39" fmla="*/ 499327 h 720783"/>
                <a:gd name="connsiteX40" fmla="*/ 559605 w 723911"/>
                <a:gd name="connsiteY40" fmla="*/ 535046 h 720783"/>
                <a:gd name="connsiteX41" fmla="*/ 561986 w 723911"/>
                <a:gd name="connsiteY41" fmla="*/ 589815 h 720783"/>
                <a:gd name="connsiteX42" fmla="*/ 566749 w 723911"/>
                <a:gd name="connsiteY42" fmla="*/ 604102 h 720783"/>
                <a:gd name="connsiteX43" fmla="*/ 569130 w 723911"/>
                <a:gd name="connsiteY43" fmla="*/ 611246 h 720783"/>
                <a:gd name="connsiteX44" fmla="*/ 571511 w 723911"/>
                <a:gd name="connsiteY44" fmla="*/ 618390 h 720783"/>
                <a:gd name="connsiteX45" fmla="*/ 578655 w 723911"/>
                <a:gd name="connsiteY45" fmla="*/ 642202 h 720783"/>
                <a:gd name="connsiteX46" fmla="*/ 581036 w 723911"/>
                <a:gd name="connsiteY46" fmla="*/ 649346 h 720783"/>
                <a:gd name="connsiteX47" fmla="*/ 583418 w 723911"/>
                <a:gd name="connsiteY47" fmla="*/ 656490 h 720783"/>
                <a:gd name="connsiteX48" fmla="*/ 585799 w 723911"/>
                <a:gd name="connsiteY48" fmla="*/ 666015 h 720783"/>
                <a:gd name="connsiteX49" fmla="*/ 592943 w 723911"/>
                <a:gd name="connsiteY49" fmla="*/ 670777 h 720783"/>
                <a:gd name="connsiteX50" fmla="*/ 597705 w 723911"/>
                <a:gd name="connsiteY50" fmla="*/ 685065 h 720783"/>
                <a:gd name="connsiteX51" fmla="*/ 600086 w 723911"/>
                <a:gd name="connsiteY51" fmla="*/ 692208 h 720783"/>
                <a:gd name="connsiteX52" fmla="*/ 597705 w 723911"/>
                <a:gd name="connsiteY52" fmla="*/ 706496 h 720783"/>
                <a:gd name="connsiteX53" fmla="*/ 590561 w 723911"/>
                <a:gd name="connsiteY53" fmla="*/ 711258 h 720783"/>
                <a:gd name="connsiteX54" fmla="*/ 576274 w 723911"/>
                <a:gd name="connsiteY54" fmla="*/ 716021 h 720783"/>
                <a:gd name="connsiteX55" fmla="*/ 559605 w 723911"/>
                <a:gd name="connsiteY55" fmla="*/ 720783 h 720783"/>
                <a:gd name="connsiteX56" fmla="*/ 542936 w 723911"/>
                <a:gd name="connsiteY56" fmla="*/ 716021 h 720783"/>
                <a:gd name="connsiteX57" fmla="*/ 540555 w 723911"/>
                <a:gd name="connsiteY57" fmla="*/ 708877 h 720783"/>
                <a:gd name="connsiteX58" fmla="*/ 535793 w 723911"/>
                <a:gd name="connsiteY58" fmla="*/ 701733 h 720783"/>
                <a:gd name="connsiteX59" fmla="*/ 533411 w 723911"/>
                <a:gd name="connsiteY59" fmla="*/ 670777 h 720783"/>
                <a:gd name="connsiteX60" fmla="*/ 511980 w 723911"/>
                <a:gd name="connsiteY60" fmla="*/ 673158 h 720783"/>
                <a:gd name="connsiteX61" fmla="*/ 473880 w 723911"/>
                <a:gd name="connsiteY61" fmla="*/ 675540 h 720783"/>
                <a:gd name="connsiteX62" fmla="*/ 459593 w 723911"/>
                <a:gd name="connsiteY62" fmla="*/ 687446 h 720783"/>
                <a:gd name="connsiteX63" fmla="*/ 450068 w 723911"/>
                <a:gd name="connsiteY63" fmla="*/ 692208 h 720783"/>
                <a:gd name="connsiteX64" fmla="*/ 440543 w 723911"/>
                <a:gd name="connsiteY64" fmla="*/ 699352 h 720783"/>
                <a:gd name="connsiteX65" fmla="*/ 433399 w 723911"/>
                <a:gd name="connsiteY65" fmla="*/ 704115 h 720783"/>
                <a:gd name="connsiteX66" fmla="*/ 426255 w 723911"/>
                <a:gd name="connsiteY66" fmla="*/ 711258 h 720783"/>
                <a:gd name="connsiteX67" fmla="*/ 419111 w 723911"/>
                <a:gd name="connsiteY67" fmla="*/ 713640 h 720783"/>
                <a:gd name="connsiteX68" fmla="*/ 400061 w 723911"/>
                <a:gd name="connsiteY68" fmla="*/ 718402 h 720783"/>
                <a:gd name="connsiteX69" fmla="*/ 378630 w 723911"/>
                <a:gd name="connsiteY69" fmla="*/ 716021 h 720783"/>
                <a:gd name="connsiteX70" fmla="*/ 371486 w 723911"/>
                <a:gd name="connsiteY70" fmla="*/ 711258 h 720783"/>
                <a:gd name="connsiteX71" fmla="*/ 359580 w 723911"/>
                <a:gd name="connsiteY71" fmla="*/ 694590 h 720783"/>
                <a:gd name="connsiteX72" fmla="*/ 347674 w 723911"/>
                <a:gd name="connsiteY72" fmla="*/ 680302 h 720783"/>
                <a:gd name="connsiteX73" fmla="*/ 166699 w 723911"/>
                <a:gd name="connsiteY73" fmla="*/ 668396 h 720783"/>
                <a:gd name="connsiteX74" fmla="*/ 161936 w 723911"/>
                <a:gd name="connsiteY74" fmla="*/ 661252 h 720783"/>
                <a:gd name="connsiteX75" fmla="*/ 159555 w 723911"/>
                <a:gd name="connsiteY75" fmla="*/ 651727 h 720783"/>
                <a:gd name="connsiteX76" fmla="*/ 154793 w 723911"/>
                <a:gd name="connsiteY76" fmla="*/ 644583 h 720783"/>
                <a:gd name="connsiteX77" fmla="*/ 147649 w 723911"/>
                <a:gd name="connsiteY77" fmla="*/ 637440 h 720783"/>
                <a:gd name="connsiteX78" fmla="*/ 40493 w 723911"/>
                <a:gd name="connsiteY78" fmla="*/ 630296 h 720783"/>
                <a:gd name="connsiteX79" fmla="*/ 19061 w 723911"/>
                <a:gd name="connsiteY79" fmla="*/ 613627 h 720783"/>
                <a:gd name="connsiteX80" fmla="*/ 4774 w 723911"/>
                <a:gd name="connsiteY80" fmla="*/ 606483 h 720783"/>
                <a:gd name="connsiteX81" fmla="*/ 11 w 723911"/>
                <a:gd name="connsiteY81" fmla="*/ 592196 h 720783"/>
                <a:gd name="connsiteX82" fmla="*/ 2393 w 723911"/>
                <a:gd name="connsiteY82" fmla="*/ 542190 h 720783"/>
                <a:gd name="connsiteX83" fmla="*/ 21443 w 723911"/>
                <a:gd name="connsiteY83" fmla="*/ 525521 h 720783"/>
                <a:gd name="connsiteX84" fmla="*/ 28586 w 723911"/>
                <a:gd name="connsiteY84" fmla="*/ 520758 h 720783"/>
                <a:gd name="connsiteX85" fmla="*/ 73830 w 723911"/>
                <a:gd name="connsiteY85" fmla="*/ 513615 h 720783"/>
                <a:gd name="connsiteX86" fmla="*/ 85736 w 723911"/>
                <a:gd name="connsiteY86" fmla="*/ 504090 h 720783"/>
                <a:gd name="connsiteX87" fmla="*/ 90499 w 723911"/>
                <a:gd name="connsiteY87" fmla="*/ 489802 h 720783"/>
                <a:gd name="connsiteX88" fmla="*/ 97643 w 723911"/>
                <a:gd name="connsiteY88" fmla="*/ 485040 h 720783"/>
                <a:gd name="connsiteX89" fmla="*/ 102405 w 723911"/>
                <a:gd name="connsiteY89" fmla="*/ 477896 h 720783"/>
                <a:gd name="connsiteX90" fmla="*/ 109549 w 723911"/>
                <a:gd name="connsiteY90" fmla="*/ 473133 h 720783"/>
                <a:gd name="connsiteX91" fmla="*/ 116693 w 723911"/>
                <a:gd name="connsiteY91" fmla="*/ 465990 h 720783"/>
                <a:gd name="connsiteX92" fmla="*/ 123836 w 723911"/>
                <a:gd name="connsiteY92" fmla="*/ 451702 h 720783"/>
                <a:gd name="connsiteX93" fmla="*/ 130980 w 723911"/>
                <a:gd name="connsiteY93" fmla="*/ 437415 h 720783"/>
                <a:gd name="connsiteX94" fmla="*/ 138124 w 723911"/>
                <a:gd name="connsiteY94" fmla="*/ 435033 h 720783"/>
                <a:gd name="connsiteX95" fmla="*/ 152411 w 723911"/>
                <a:gd name="connsiteY95" fmla="*/ 423127 h 720783"/>
                <a:gd name="connsiteX96" fmla="*/ 159555 w 723911"/>
                <a:gd name="connsiteY96" fmla="*/ 418365 h 720783"/>
                <a:gd name="connsiteX97" fmla="*/ 166699 w 723911"/>
                <a:gd name="connsiteY97" fmla="*/ 404077 h 720783"/>
                <a:gd name="connsiteX98" fmla="*/ 171461 w 723911"/>
                <a:gd name="connsiteY98" fmla="*/ 389790 h 720783"/>
                <a:gd name="connsiteX99" fmla="*/ 178605 w 723911"/>
                <a:gd name="connsiteY99" fmla="*/ 382646 h 720783"/>
                <a:gd name="connsiteX100" fmla="*/ 190511 w 723911"/>
                <a:gd name="connsiteY100" fmla="*/ 365977 h 720783"/>
                <a:gd name="connsiteX101" fmla="*/ 195274 w 723911"/>
                <a:gd name="connsiteY101" fmla="*/ 351690 h 720783"/>
                <a:gd name="connsiteX102" fmla="*/ 200036 w 723911"/>
                <a:gd name="connsiteY102" fmla="*/ 344546 h 720783"/>
                <a:gd name="connsiteX103" fmla="*/ 216705 w 723911"/>
                <a:gd name="connsiteY103" fmla="*/ 330258 h 720783"/>
                <a:gd name="connsiteX104" fmla="*/ 238136 w 723911"/>
                <a:gd name="connsiteY104" fmla="*/ 315971 h 720783"/>
                <a:gd name="connsiteX105" fmla="*/ 245280 w 723911"/>
                <a:gd name="connsiteY105" fmla="*/ 311208 h 720783"/>
                <a:gd name="connsiteX106" fmla="*/ 250043 w 723911"/>
                <a:gd name="connsiteY106" fmla="*/ 304065 h 720783"/>
                <a:gd name="connsiteX107" fmla="*/ 257186 w 723911"/>
                <a:gd name="connsiteY107" fmla="*/ 282633 h 720783"/>
                <a:gd name="connsiteX108" fmla="*/ 259568 w 723911"/>
                <a:gd name="connsiteY108" fmla="*/ 275490 h 720783"/>
                <a:gd name="connsiteX109" fmla="*/ 273855 w 723911"/>
                <a:gd name="connsiteY109" fmla="*/ 268346 h 720783"/>
                <a:gd name="connsiteX110" fmla="*/ 288143 w 723911"/>
                <a:gd name="connsiteY110" fmla="*/ 263583 h 720783"/>
                <a:gd name="connsiteX111" fmla="*/ 295286 w 723911"/>
                <a:gd name="connsiteY111" fmla="*/ 261202 h 720783"/>
                <a:gd name="connsiteX112" fmla="*/ 309574 w 723911"/>
                <a:gd name="connsiteY112" fmla="*/ 251677 h 720783"/>
                <a:gd name="connsiteX113" fmla="*/ 314336 w 723911"/>
                <a:gd name="connsiteY113" fmla="*/ 244533 h 720783"/>
                <a:gd name="connsiteX114" fmla="*/ 335768 w 723911"/>
                <a:gd name="connsiteY114" fmla="*/ 239771 h 720783"/>
                <a:gd name="connsiteX115" fmla="*/ 345293 w 723911"/>
                <a:gd name="connsiteY115" fmla="*/ 225483 h 720783"/>
                <a:gd name="connsiteX116" fmla="*/ 350055 w 723911"/>
                <a:gd name="connsiteY116" fmla="*/ 215958 h 720783"/>
                <a:gd name="connsiteX117" fmla="*/ 359580 w 723911"/>
                <a:gd name="connsiteY117" fmla="*/ 201671 h 720783"/>
                <a:gd name="connsiteX118" fmla="*/ 390536 w 723911"/>
                <a:gd name="connsiteY118" fmla="*/ 196908 h 720783"/>
                <a:gd name="connsiteX119" fmla="*/ 402443 w 723911"/>
                <a:gd name="connsiteY119" fmla="*/ 185002 h 720783"/>
                <a:gd name="connsiteX120" fmla="*/ 409586 w 723911"/>
                <a:gd name="connsiteY120" fmla="*/ 161190 h 720783"/>
                <a:gd name="connsiteX121" fmla="*/ 428636 w 723911"/>
                <a:gd name="connsiteY121" fmla="*/ 144521 h 720783"/>
                <a:gd name="connsiteX122" fmla="*/ 442924 w 723911"/>
                <a:gd name="connsiteY122" fmla="*/ 132615 h 720783"/>
                <a:gd name="connsiteX123" fmla="*/ 454830 w 723911"/>
                <a:gd name="connsiteY123" fmla="*/ 123090 h 720783"/>
                <a:gd name="connsiteX124" fmla="*/ 469118 w 723911"/>
                <a:gd name="connsiteY124" fmla="*/ 113565 h 720783"/>
                <a:gd name="connsiteX125" fmla="*/ 483405 w 723911"/>
                <a:gd name="connsiteY125" fmla="*/ 104040 h 720783"/>
                <a:gd name="connsiteX126" fmla="*/ 511980 w 723911"/>
                <a:gd name="connsiteY126" fmla="*/ 89752 h 720783"/>
                <a:gd name="connsiteX127" fmla="*/ 519124 w 723911"/>
                <a:gd name="connsiteY127" fmla="*/ 84990 h 720783"/>
                <a:gd name="connsiteX128" fmla="*/ 526268 w 723911"/>
                <a:gd name="connsiteY128" fmla="*/ 77846 h 720783"/>
                <a:gd name="connsiteX129" fmla="*/ 535793 w 723911"/>
                <a:gd name="connsiteY129" fmla="*/ 70702 h 720783"/>
                <a:gd name="connsiteX130" fmla="*/ 542936 w 723911"/>
                <a:gd name="connsiteY130" fmla="*/ 65940 h 720783"/>
                <a:gd name="connsiteX131" fmla="*/ 557224 w 723911"/>
                <a:gd name="connsiteY131" fmla="*/ 54033 h 720783"/>
                <a:gd name="connsiteX132" fmla="*/ 559605 w 723911"/>
                <a:gd name="connsiteY132" fmla="*/ 42127 h 720783"/>
                <a:gd name="connsiteX133" fmla="*/ 561986 w 723911"/>
                <a:gd name="connsiteY133" fmla="*/ 34983 h 720783"/>
                <a:gd name="connsiteX134" fmla="*/ 569130 w 723911"/>
                <a:gd name="connsiteY134" fmla="*/ 30221 h 720783"/>
                <a:gd name="connsiteX135" fmla="*/ 635805 w 723911"/>
                <a:gd name="connsiteY135" fmla="*/ 1646 h 72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723911" h="720783">
                  <a:moveTo>
                    <a:pt x="635805" y="1646"/>
                  </a:moveTo>
                  <a:cubicBezTo>
                    <a:pt x="650489" y="-2720"/>
                    <a:pt x="650146" y="2845"/>
                    <a:pt x="657236" y="4027"/>
                  </a:cubicBezTo>
                  <a:cubicBezTo>
                    <a:pt x="659712" y="4440"/>
                    <a:pt x="662921" y="4365"/>
                    <a:pt x="664380" y="6408"/>
                  </a:cubicBezTo>
                  <a:cubicBezTo>
                    <a:pt x="664382" y="6411"/>
                    <a:pt x="670333" y="24266"/>
                    <a:pt x="671524" y="27840"/>
                  </a:cubicBezTo>
                  <a:cubicBezTo>
                    <a:pt x="672318" y="30221"/>
                    <a:pt x="672130" y="33208"/>
                    <a:pt x="673905" y="34983"/>
                  </a:cubicBezTo>
                  <a:lnTo>
                    <a:pt x="681049" y="42127"/>
                  </a:lnTo>
                  <a:cubicBezTo>
                    <a:pt x="685886" y="66313"/>
                    <a:pt x="680932" y="44104"/>
                    <a:pt x="685811" y="61177"/>
                  </a:cubicBezTo>
                  <a:cubicBezTo>
                    <a:pt x="687505" y="67106"/>
                    <a:pt x="687586" y="73551"/>
                    <a:pt x="692955" y="77846"/>
                  </a:cubicBezTo>
                  <a:cubicBezTo>
                    <a:pt x="695395" y="79798"/>
                    <a:pt x="711413" y="82490"/>
                    <a:pt x="712005" y="82608"/>
                  </a:cubicBezTo>
                  <a:cubicBezTo>
                    <a:pt x="713069" y="88994"/>
                    <a:pt x="715100" y="102132"/>
                    <a:pt x="716768" y="108802"/>
                  </a:cubicBezTo>
                  <a:cubicBezTo>
                    <a:pt x="720166" y="122391"/>
                    <a:pt x="718564" y="109155"/>
                    <a:pt x="721530" y="125471"/>
                  </a:cubicBezTo>
                  <a:cubicBezTo>
                    <a:pt x="722534" y="130993"/>
                    <a:pt x="723117" y="136584"/>
                    <a:pt x="723911" y="142140"/>
                  </a:cubicBezTo>
                  <a:cubicBezTo>
                    <a:pt x="723117" y="154046"/>
                    <a:pt x="723492" y="166088"/>
                    <a:pt x="721530" y="177858"/>
                  </a:cubicBezTo>
                  <a:cubicBezTo>
                    <a:pt x="721060" y="180681"/>
                    <a:pt x="718431" y="182673"/>
                    <a:pt x="716768" y="185002"/>
                  </a:cubicBezTo>
                  <a:cubicBezTo>
                    <a:pt x="701981" y="205704"/>
                    <a:pt x="716099" y="184816"/>
                    <a:pt x="704861" y="201671"/>
                  </a:cubicBezTo>
                  <a:cubicBezTo>
                    <a:pt x="696180" y="227717"/>
                    <a:pt x="710023" y="188272"/>
                    <a:pt x="697718" y="215958"/>
                  </a:cubicBezTo>
                  <a:cubicBezTo>
                    <a:pt x="695679" y="220546"/>
                    <a:pt x="695740" y="226069"/>
                    <a:pt x="692955" y="230246"/>
                  </a:cubicBezTo>
                  <a:cubicBezTo>
                    <a:pt x="679307" y="250720"/>
                    <a:pt x="695670" y="224816"/>
                    <a:pt x="685811" y="244533"/>
                  </a:cubicBezTo>
                  <a:cubicBezTo>
                    <a:pt x="684531" y="247093"/>
                    <a:pt x="682211" y="249062"/>
                    <a:pt x="681049" y="251677"/>
                  </a:cubicBezTo>
                  <a:cubicBezTo>
                    <a:pt x="679010" y="256265"/>
                    <a:pt x="679071" y="261788"/>
                    <a:pt x="676286" y="265965"/>
                  </a:cubicBezTo>
                  <a:lnTo>
                    <a:pt x="661999" y="287396"/>
                  </a:lnTo>
                  <a:lnTo>
                    <a:pt x="657236" y="294540"/>
                  </a:lnTo>
                  <a:cubicBezTo>
                    <a:pt x="655649" y="296921"/>
                    <a:pt x="654497" y="299660"/>
                    <a:pt x="652474" y="301683"/>
                  </a:cubicBezTo>
                  <a:cubicBezTo>
                    <a:pt x="650093" y="304064"/>
                    <a:pt x="647398" y="306169"/>
                    <a:pt x="645330" y="308827"/>
                  </a:cubicBezTo>
                  <a:cubicBezTo>
                    <a:pt x="641816" y="313345"/>
                    <a:pt x="638980" y="318352"/>
                    <a:pt x="635805" y="323115"/>
                  </a:cubicBezTo>
                  <a:lnTo>
                    <a:pt x="626280" y="337402"/>
                  </a:lnTo>
                  <a:cubicBezTo>
                    <a:pt x="624693" y="339783"/>
                    <a:pt x="622423" y="341831"/>
                    <a:pt x="621518" y="344546"/>
                  </a:cubicBezTo>
                  <a:lnTo>
                    <a:pt x="614374" y="365977"/>
                  </a:lnTo>
                  <a:lnTo>
                    <a:pt x="611993" y="373121"/>
                  </a:lnTo>
                  <a:cubicBezTo>
                    <a:pt x="611199" y="375502"/>
                    <a:pt x="610220" y="377830"/>
                    <a:pt x="609611" y="380265"/>
                  </a:cubicBezTo>
                  <a:cubicBezTo>
                    <a:pt x="608817" y="383440"/>
                    <a:pt x="608694" y="386863"/>
                    <a:pt x="607230" y="389790"/>
                  </a:cubicBezTo>
                  <a:cubicBezTo>
                    <a:pt x="604670" y="394909"/>
                    <a:pt x="597705" y="404077"/>
                    <a:pt x="597705" y="404077"/>
                  </a:cubicBezTo>
                  <a:cubicBezTo>
                    <a:pt x="597684" y="404159"/>
                    <a:pt x="594081" y="419608"/>
                    <a:pt x="592943" y="420746"/>
                  </a:cubicBezTo>
                  <a:cubicBezTo>
                    <a:pt x="591168" y="422521"/>
                    <a:pt x="588180" y="422333"/>
                    <a:pt x="585799" y="423127"/>
                  </a:cubicBezTo>
                  <a:cubicBezTo>
                    <a:pt x="584211" y="425508"/>
                    <a:pt x="582198" y="427656"/>
                    <a:pt x="581036" y="430271"/>
                  </a:cubicBezTo>
                  <a:cubicBezTo>
                    <a:pt x="578997" y="434858"/>
                    <a:pt x="577861" y="439796"/>
                    <a:pt x="576274" y="444558"/>
                  </a:cubicBezTo>
                  <a:cubicBezTo>
                    <a:pt x="575480" y="446939"/>
                    <a:pt x="574306" y="449226"/>
                    <a:pt x="573893" y="451702"/>
                  </a:cubicBezTo>
                  <a:cubicBezTo>
                    <a:pt x="573099" y="456465"/>
                    <a:pt x="572458" y="461255"/>
                    <a:pt x="571511" y="465990"/>
                  </a:cubicBezTo>
                  <a:cubicBezTo>
                    <a:pt x="569028" y="478406"/>
                    <a:pt x="569777" y="472061"/>
                    <a:pt x="566749" y="482658"/>
                  </a:cubicBezTo>
                  <a:cubicBezTo>
                    <a:pt x="560774" y="503570"/>
                    <a:pt x="567693" y="482212"/>
                    <a:pt x="561986" y="499327"/>
                  </a:cubicBezTo>
                  <a:cubicBezTo>
                    <a:pt x="561192" y="511233"/>
                    <a:pt x="559605" y="523113"/>
                    <a:pt x="559605" y="535046"/>
                  </a:cubicBezTo>
                  <a:cubicBezTo>
                    <a:pt x="559605" y="553320"/>
                    <a:pt x="560106" y="571638"/>
                    <a:pt x="561986" y="589815"/>
                  </a:cubicBezTo>
                  <a:cubicBezTo>
                    <a:pt x="562503" y="594808"/>
                    <a:pt x="565161" y="599340"/>
                    <a:pt x="566749" y="604102"/>
                  </a:cubicBezTo>
                  <a:lnTo>
                    <a:pt x="569130" y="611246"/>
                  </a:lnTo>
                  <a:cubicBezTo>
                    <a:pt x="569924" y="613627"/>
                    <a:pt x="570902" y="615955"/>
                    <a:pt x="571511" y="618390"/>
                  </a:cubicBezTo>
                  <a:cubicBezTo>
                    <a:pt x="575111" y="632786"/>
                    <a:pt x="572858" y="624809"/>
                    <a:pt x="578655" y="642202"/>
                  </a:cubicBezTo>
                  <a:lnTo>
                    <a:pt x="581036" y="649346"/>
                  </a:lnTo>
                  <a:cubicBezTo>
                    <a:pt x="581830" y="651727"/>
                    <a:pt x="582809" y="654055"/>
                    <a:pt x="583418" y="656490"/>
                  </a:cubicBezTo>
                  <a:cubicBezTo>
                    <a:pt x="584212" y="659665"/>
                    <a:pt x="583984" y="663292"/>
                    <a:pt x="585799" y="666015"/>
                  </a:cubicBezTo>
                  <a:cubicBezTo>
                    <a:pt x="587387" y="668396"/>
                    <a:pt x="590562" y="669190"/>
                    <a:pt x="592943" y="670777"/>
                  </a:cubicBezTo>
                  <a:lnTo>
                    <a:pt x="597705" y="685065"/>
                  </a:lnTo>
                  <a:lnTo>
                    <a:pt x="600086" y="692208"/>
                  </a:lnTo>
                  <a:cubicBezTo>
                    <a:pt x="599292" y="696971"/>
                    <a:pt x="599864" y="702177"/>
                    <a:pt x="597705" y="706496"/>
                  </a:cubicBezTo>
                  <a:cubicBezTo>
                    <a:pt x="596425" y="709056"/>
                    <a:pt x="593176" y="710096"/>
                    <a:pt x="590561" y="711258"/>
                  </a:cubicBezTo>
                  <a:cubicBezTo>
                    <a:pt x="585974" y="713297"/>
                    <a:pt x="581036" y="714433"/>
                    <a:pt x="576274" y="716021"/>
                  </a:cubicBezTo>
                  <a:cubicBezTo>
                    <a:pt x="566033" y="719435"/>
                    <a:pt x="571555" y="717796"/>
                    <a:pt x="559605" y="720783"/>
                  </a:cubicBezTo>
                  <a:cubicBezTo>
                    <a:pt x="554049" y="719196"/>
                    <a:pt x="547836" y="719084"/>
                    <a:pt x="542936" y="716021"/>
                  </a:cubicBezTo>
                  <a:cubicBezTo>
                    <a:pt x="540807" y="714691"/>
                    <a:pt x="541677" y="711122"/>
                    <a:pt x="540555" y="708877"/>
                  </a:cubicBezTo>
                  <a:cubicBezTo>
                    <a:pt x="539275" y="706317"/>
                    <a:pt x="537380" y="704114"/>
                    <a:pt x="535793" y="701733"/>
                  </a:cubicBezTo>
                  <a:cubicBezTo>
                    <a:pt x="534999" y="691414"/>
                    <a:pt x="540036" y="678727"/>
                    <a:pt x="533411" y="670777"/>
                  </a:cubicBezTo>
                  <a:cubicBezTo>
                    <a:pt x="528810" y="665255"/>
                    <a:pt x="519145" y="672585"/>
                    <a:pt x="511980" y="673158"/>
                  </a:cubicBezTo>
                  <a:cubicBezTo>
                    <a:pt x="499296" y="674173"/>
                    <a:pt x="486580" y="674746"/>
                    <a:pt x="473880" y="675540"/>
                  </a:cubicBezTo>
                  <a:cubicBezTo>
                    <a:pt x="467317" y="682102"/>
                    <a:pt x="467324" y="683028"/>
                    <a:pt x="459593" y="687446"/>
                  </a:cubicBezTo>
                  <a:cubicBezTo>
                    <a:pt x="456511" y="689207"/>
                    <a:pt x="453078" y="690327"/>
                    <a:pt x="450068" y="692208"/>
                  </a:cubicBezTo>
                  <a:cubicBezTo>
                    <a:pt x="446702" y="694311"/>
                    <a:pt x="443772" y="697045"/>
                    <a:pt x="440543" y="699352"/>
                  </a:cubicBezTo>
                  <a:cubicBezTo>
                    <a:pt x="438214" y="701016"/>
                    <a:pt x="435598" y="702283"/>
                    <a:pt x="433399" y="704115"/>
                  </a:cubicBezTo>
                  <a:cubicBezTo>
                    <a:pt x="430812" y="706271"/>
                    <a:pt x="429057" y="709390"/>
                    <a:pt x="426255" y="711258"/>
                  </a:cubicBezTo>
                  <a:cubicBezTo>
                    <a:pt x="424166" y="712650"/>
                    <a:pt x="421533" y="712980"/>
                    <a:pt x="419111" y="713640"/>
                  </a:cubicBezTo>
                  <a:cubicBezTo>
                    <a:pt x="412796" y="715362"/>
                    <a:pt x="400061" y="718402"/>
                    <a:pt x="400061" y="718402"/>
                  </a:cubicBezTo>
                  <a:cubicBezTo>
                    <a:pt x="392917" y="717608"/>
                    <a:pt x="385603" y="717764"/>
                    <a:pt x="378630" y="716021"/>
                  </a:cubicBezTo>
                  <a:cubicBezTo>
                    <a:pt x="375853" y="715327"/>
                    <a:pt x="373685" y="713090"/>
                    <a:pt x="371486" y="711258"/>
                  </a:cubicBezTo>
                  <a:cubicBezTo>
                    <a:pt x="361968" y="703326"/>
                    <a:pt x="365707" y="705312"/>
                    <a:pt x="359580" y="694590"/>
                  </a:cubicBezTo>
                  <a:cubicBezTo>
                    <a:pt x="355158" y="686852"/>
                    <a:pt x="354243" y="686871"/>
                    <a:pt x="347674" y="680302"/>
                  </a:cubicBezTo>
                  <a:cubicBezTo>
                    <a:pt x="326364" y="616362"/>
                    <a:pt x="350163" y="680309"/>
                    <a:pt x="166699" y="668396"/>
                  </a:cubicBezTo>
                  <a:cubicBezTo>
                    <a:pt x="163843" y="668211"/>
                    <a:pt x="163524" y="663633"/>
                    <a:pt x="161936" y="661252"/>
                  </a:cubicBezTo>
                  <a:cubicBezTo>
                    <a:pt x="161142" y="658077"/>
                    <a:pt x="160844" y="654735"/>
                    <a:pt x="159555" y="651727"/>
                  </a:cubicBezTo>
                  <a:cubicBezTo>
                    <a:pt x="158428" y="649096"/>
                    <a:pt x="156625" y="646782"/>
                    <a:pt x="154793" y="644583"/>
                  </a:cubicBezTo>
                  <a:cubicBezTo>
                    <a:pt x="152637" y="641996"/>
                    <a:pt x="150236" y="639596"/>
                    <a:pt x="147649" y="637440"/>
                  </a:cubicBezTo>
                  <a:cubicBezTo>
                    <a:pt x="119939" y="614350"/>
                    <a:pt x="59716" y="630754"/>
                    <a:pt x="40493" y="630296"/>
                  </a:cubicBezTo>
                  <a:cubicBezTo>
                    <a:pt x="29301" y="619104"/>
                    <a:pt x="36152" y="625020"/>
                    <a:pt x="19061" y="613627"/>
                  </a:cubicBezTo>
                  <a:cubicBezTo>
                    <a:pt x="9829" y="607472"/>
                    <a:pt x="14633" y="609770"/>
                    <a:pt x="4774" y="606483"/>
                  </a:cubicBezTo>
                  <a:cubicBezTo>
                    <a:pt x="3186" y="601721"/>
                    <a:pt x="-228" y="597210"/>
                    <a:pt x="11" y="592196"/>
                  </a:cubicBezTo>
                  <a:cubicBezTo>
                    <a:pt x="805" y="575527"/>
                    <a:pt x="323" y="558749"/>
                    <a:pt x="2393" y="542190"/>
                  </a:cubicBezTo>
                  <a:cubicBezTo>
                    <a:pt x="3295" y="534973"/>
                    <a:pt x="18843" y="527254"/>
                    <a:pt x="21443" y="525521"/>
                  </a:cubicBezTo>
                  <a:cubicBezTo>
                    <a:pt x="23824" y="523934"/>
                    <a:pt x="25871" y="521663"/>
                    <a:pt x="28586" y="520758"/>
                  </a:cubicBezTo>
                  <a:cubicBezTo>
                    <a:pt x="52692" y="512724"/>
                    <a:pt x="37869" y="516381"/>
                    <a:pt x="73830" y="513615"/>
                  </a:cubicBezTo>
                  <a:cubicBezTo>
                    <a:pt x="81576" y="511032"/>
                    <a:pt x="81990" y="512519"/>
                    <a:pt x="85736" y="504090"/>
                  </a:cubicBezTo>
                  <a:cubicBezTo>
                    <a:pt x="87775" y="499502"/>
                    <a:pt x="86322" y="492587"/>
                    <a:pt x="90499" y="489802"/>
                  </a:cubicBezTo>
                  <a:lnTo>
                    <a:pt x="97643" y="485040"/>
                  </a:lnTo>
                  <a:cubicBezTo>
                    <a:pt x="99230" y="482659"/>
                    <a:pt x="100381" y="479920"/>
                    <a:pt x="102405" y="477896"/>
                  </a:cubicBezTo>
                  <a:cubicBezTo>
                    <a:pt x="104429" y="475872"/>
                    <a:pt x="107350" y="474965"/>
                    <a:pt x="109549" y="473133"/>
                  </a:cubicBezTo>
                  <a:cubicBezTo>
                    <a:pt x="112136" y="470977"/>
                    <a:pt x="114312" y="468371"/>
                    <a:pt x="116693" y="465990"/>
                  </a:cubicBezTo>
                  <a:cubicBezTo>
                    <a:pt x="122676" y="448040"/>
                    <a:pt x="114607" y="470160"/>
                    <a:pt x="123836" y="451702"/>
                  </a:cubicBezTo>
                  <a:cubicBezTo>
                    <a:pt x="126711" y="445952"/>
                    <a:pt x="125295" y="441963"/>
                    <a:pt x="130980" y="437415"/>
                  </a:cubicBezTo>
                  <a:cubicBezTo>
                    <a:pt x="132940" y="435847"/>
                    <a:pt x="135879" y="436156"/>
                    <a:pt x="138124" y="435033"/>
                  </a:cubicBezTo>
                  <a:cubicBezTo>
                    <a:pt x="146998" y="430596"/>
                    <a:pt x="144506" y="429715"/>
                    <a:pt x="152411" y="423127"/>
                  </a:cubicBezTo>
                  <a:cubicBezTo>
                    <a:pt x="154610" y="421295"/>
                    <a:pt x="157174" y="419952"/>
                    <a:pt x="159555" y="418365"/>
                  </a:cubicBezTo>
                  <a:cubicBezTo>
                    <a:pt x="168237" y="392316"/>
                    <a:pt x="154391" y="431769"/>
                    <a:pt x="166699" y="404077"/>
                  </a:cubicBezTo>
                  <a:cubicBezTo>
                    <a:pt x="168738" y="399490"/>
                    <a:pt x="167911" y="393340"/>
                    <a:pt x="171461" y="389790"/>
                  </a:cubicBezTo>
                  <a:cubicBezTo>
                    <a:pt x="173842" y="387409"/>
                    <a:pt x="176647" y="385386"/>
                    <a:pt x="178605" y="382646"/>
                  </a:cubicBezTo>
                  <a:cubicBezTo>
                    <a:pt x="194280" y="360701"/>
                    <a:pt x="171935" y="384556"/>
                    <a:pt x="190511" y="365977"/>
                  </a:cubicBezTo>
                  <a:cubicBezTo>
                    <a:pt x="192099" y="361215"/>
                    <a:pt x="192490" y="355867"/>
                    <a:pt x="195274" y="351690"/>
                  </a:cubicBezTo>
                  <a:cubicBezTo>
                    <a:pt x="196861" y="349309"/>
                    <a:pt x="198204" y="346745"/>
                    <a:pt x="200036" y="344546"/>
                  </a:cubicBezTo>
                  <a:cubicBezTo>
                    <a:pt x="204968" y="338627"/>
                    <a:pt x="210400" y="334672"/>
                    <a:pt x="216705" y="330258"/>
                  </a:cubicBezTo>
                  <a:cubicBezTo>
                    <a:pt x="223739" y="325335"/>
                    <a:pt x="230992" y="320734"/>
                    <a:pt x="238136" y="315971"/>
                  </a:cubicBezTo>
                  <a:lnTo>
                    <a:pt x="245280" y="311208"/>
                  </a:lnTo>
                  <a:cubicBezTo>
                    <a:pt x="246868" y="308827"/>
                    <a:pt x="248881" y="306680"/>
                    <a:pt x="250043" y="304065"/>
                  </a:cubicBezTo>
                  <a:cubicBezTo>
                    <a:pt x="250046" y="304059"/>
                    <a:pt x="255994" y="286208"/>
                    <a:pt x="257186" y="282633"/>
                  </a:cubicBezTo>
                  <a:cubicBezTo>
                    <a:pt x="257980" y="280252"/>
                    <a:pt x="257187" y="276284"/>
                    <a:pt x="259568" y="275490"/>
                  </a:cubicBezTo>
                  <a:cubicBezTo>
                    <a:pt x="285637" y="266797"/>
                    <a:pt x="246138" y="280664"/>
                    <a:pt x="273855" y="268346"/>
                  </a:cubicBezTo>
                  <a:cubicBezTo>
                    <a:pt x="278443" y="266307"/>
                    <a:pt x="283380" y="265171"/>
                    <a:pt x="288143" y="263583"/>
                  </a:cubicBezTo>
                  <a:cubicBezTo>
                    <a:pt x="290524" y="262789"/>
                    <a:pt x="293198" y="262594"/>
                    <a:pt x="295286" y="261202"/>
                  </a:cubicBezTo>
                  <a:lnTo>
                    <a:pt x="309574" y="251677"/>
                  </a:lnTo>
                  <a:cubicBezTo>
                    <a:pt x="311161" y="249296"/>
                    <a:pt x="312101" y="246321"/>
                    <a:pt x="314336" y="244533"/>
                  </a:cubicBezTo>
                  <a:cubicBezTo>
                    <a:pt x="317421" y="242065"/>
                    <a:pt x="335623" y="239795"/>
                    <a:pt x="335768" y="239771"/>
                  </a:cubicBezTo>
                  <a:cubicBezTo>
                    <a:pt x="338943" y="235008"/>
                    <a:pt x="342733" y="230603"/>
                    <a:pt x="345293" y="225483"/>
                  </a:cubicBezTo>
                  <a:cubicBezTo>
                    <a:pt x="346880" y="222308"/>
                    <a:pt x="348229" y="219002"/>
                    <a:pt x="350055" y="215958"/>
                  </a:cubicBezTo>
                  <a:cubicBezTo>
                    <a:pt x="353000" y="211050"/>
                    <a:pt x="354150" y="203481"/>
                    <a:pt x="359580" y="201671"/>
                  </a:cubicBezTo>
                  <a:cubicBezTo>
                    <a:pt x="374292" y="196768"/>
                    <a:pt x="364226" y="199540"/>
                    <a:pt x="390536" y="196908"/>
                  </a:cubicBezTo>
                  <a:cubicBezTo>
                    <a:pt x="396886" y="192675"/>
                    <a:pt x="399268" y="192411"/>
                    <a:pt x="402443" y="185002"/>
                  </a:cubicBezTo>
                  <a:cubicBezTo>
                    <a:pt x="406436" y="175685"/>
                    <a:pt x="403184" y="170793"/>
                    <a:pt x="409586" y="161190"/>
                  </a:cubicBezTo>
                  <a:cubicBezTo>
                    <a:pt x="423081" y="140948"/>
                    <a:pt x="400854" y="172303"/>
                    <a:pt x="428636" y="144521"/>
                  </a:cubicBezTo>
                  <a:cubicBezTo>
                    <a:pt x="437804" y="135353"/>
                    <a:pt x="432978" y="139245"/>
                    <a:pt x="442924" y="132615"/>
                  </a:cubicBezTo>
                  <a:cubicBezTo>
                    <a:pt x="453574" y="116638"/>
                    <a:pt x="441028" y="132291"/>
                    <a:pt x="454830" y="123090"/>
                  </a:cubicBezTo>
                  <a:cubicBezTo>
                    <a:pt x="472668" y="111199"/>
                    <a:pt x="452131" y="119226"/>
                    <a:pt x="469118" y="113565"/>
                  </a:cubicBezTo>
                  <a:cubicBezTo>
                    <a:pt x="473880" y="110390"/>
                    <a:pt x="477975" y="105850"/>
                    <a:pt x="483405" y="104040"/>
                  </a:cubicBezTo>
                  <a:cubicBezTo>
                    <a:pt x="503125" y="97466"/>
                    <a:pt x="493514" y="102063"/>
                    <a:pt x="511980" y="89752"/>
                  </a:cubicBezTo>
                  <a:cubicBezTo>
                    <a:pt x="514361" y="88165"/>
                    <a:pt x="517100" y="87014"/>
                    <a:pt x="519124" y="84990"/>
                  </a:cubicBezTo>
                  <a:cubicBezTo>
                    <a:pt x="521505" y="82609"/>
                    <a:pt x="523711" y="80038"/>
                    <a:pt x="526268" y="77846"/>
                  </a:cubicBezTo>
                  <a:cubicBezTo>
                    <a:pt x="529281" y="75263"/>
                    <a:pt x="532563" y="73009"/>
                    <a:pt x="535793" y="70702"/>
                  </a:cubicBezTo>
                  <a:cubicBezTo>
                    <a:pt x="538122" y="69039"/>
                    <a:pt x="540738" y="67772"/>
                    <a:pt x="542936" y="65940"/>
                  </a:cubicBezTo>
                  <a:cubicBezTo>
                    <a:pt x="561273" y="50659"/>
                    <a:pt x="539486" y="65859"/>
                    <a:pt x="557224" y="54033"/>
                  </a:cubicBezTo>
                  <a:cubicBezTo>
                    <a:pt x="558018" y="50064"/>
                    <a:pt x="558623" y="46053"/>
                    <a:pt x="559605" y="42127"/>
                  </a:cubicBezTo>
                  <a:cubicBezTo>
                    <a:pt x="560214" y="39692"/>
                    <a:pt x="560418" y="36943"/>
                    <a:pt x="561986" y="34983"/>
                  </a:cubicBezTo>
                  <a:cubicBezTo>
                    <a:pt x="563774" y="32748"/>
                    <a:pt x="566277" y="30449"/>
                    <a:pt x="569130" y="30221"/>
                  </a:cubicBezTo>
                  <a:cubicBezTo>
                    <a:pt x="586537" y="28829"/>
                    <a:pt x="621121" y="6012"/>
                    <a:pt x="635805" y="164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99" name="Forma livre 498"/>
            <p:cNvSpPr/>
            <p:nvPr/>
          </p:nvSpPr>
          <p:spPr>
            <a:xfrm>
              <a:off x="7418968" y="4203883"/>
              <a:ext cx="382697" cy="392130"/>
            </a:xfrm>
            <a:custGeom>
              <a:avLst/>
              <a:gdLst>
                <a:gd name="connsiteX0" fmla="*/ 164306 w 581067"/>
                <a:gd name="connsiteY0" fmla="*/ 42863 h 595389"/>
                <a:gd name="connsiteX1" fmla="*/ 235744 w 581067"/>
                <a:gd name="connsiteY1" fmla="*/ 40482 h 595389"/>
                <a:gd name="connsiteX2" fmla="*/ 250031 w 581067"/>
                <a:gd name="connsiteY2" fmla="*/ 35719 h 595389"/>
                <a:gd name="connsiteX3" fmla="*/ 252413 w 581067"/>
                <a:gd name="connsiteY3" fmla="*/ 28575 h 595389"/>
                <a:gd name="connsiteX4" fmla="*/ 254794 w 581067"/>
                <a:gd name="connsiteY4" fmla="*/ 9525 h 595389"/>
                <a:gd name="connsiteX5" fmla="*/ 261938 w 581067"/>
                <a:gd name="connsiteY5" fmla="*/ 4763 h 595389"/>
                <a:gd name="connsiteX6" fmla="*/ 276225 w 581067"/>
                <a:gd name="connsiteY6" fmla="*/ 0 h 595389"/>
                <a:gd name="connsiteX7" fmla="*/ 314325 w 581067"/>
                <a:gd name="connsiteY7" fmla="*/ 2382 h 595389"/>
                <a:gd name="connsiteX8" fmla="*/ 316706 w 581067"/>
                <a:gd name="connsiteY8" fmla="*/ 9525 h 595389"/>
                <a:gd name="connsiteX9" fmla="*/ 323850 w 581067"/>
                <a:gd name="connsiteY9" fmla="*/ 16669 h 595389"/>
                <a:gd name="connsiteX10" fmla="*/ 330994 w 581067"/>
                <a:gd name="connsiteY10" fmla="*/ 40482 h 595389"/>
                <a:gd name="connsiteX11" fmla="*/ 333375 w 581067"/>
                <a:gd name="connsiteY11" fmla="*/ 47625 h 595389"/>
                <a:gd name="connsiteX12" fmla="*/ 335756 w 581067"/>
                <a:gd name="connsiteY12" fmla="*/ 57150 h 595389"/>
                <a:gd name="connsiteX13" fmla="*/ 340519 w 581067"/>
                <a:gd name="connsiteY13" fmla="*/ 64294 h 595389"/>
                <a:gd name="connsiteX14" fmla="*/ 352425 w 581067"/>
                <a:gd name="connsiteY14" fmla="*/ 85725 h 595389"/>
                <a:gd name="connsiteX15" fmla="*/ 357188 w 581067"/>
                <a:gd name="connsiteY15" fmla="*/ 95250 h 595389"/>
                <a:gd name="connsiteX16" fmla="*/ 361950 w 581067"/>
                <a:gd name="connsiteY16" fmla="*/ 102394 h 595389"/>
                <a:gd name="connsiteX17" fmla="*/ 364331 w 581067"/>
                <a:gd name="connsiteY17" fmla="*/ 109538 h 595389"/>
                <a:gd name="connsiteX18" fmla="*/ 371475 w 581067"/>
                <a:gd name="connsiteY18" fmla="*/ 116682 h 595389"/>
                <a:gd name="connsiteX19" fmla="*/ 376238 w 581067"/>
                <a:gd name="connsiteY19" fmla="*/ 135732 h 595389"/>
                <a:gd name="connsiteX20" fmla="*/ 378619 w 581067"/>
                <a:gd name="connsiteY20" fmla="*/ 154782 h 595389"/>
                <a:gd name="connsiteX21" fmla="*/ 385763 w 581067"/>
                <a:gd name="connsiteY21" fmla="*/ 157163 h 595389"/>
                <a:gd name="connsiteX22" fmla="*/ 400050 w 581067"/>
                <a:gd name="connsiteY22" fmla="*/ 166688 h 595389"/>
                <a:gd name="connsiteX23" fmla="*/ 407194 w 581067"/>
                <a:gd name="connsiteY23" fmla="*/ 171450 h 595389"/>
                <a:gd name="connsiteX24" fmla="*/ 423863 w 581067"/>
                <a:gd name="connsiteY24" fmla="*/ 178594 h 595389"/>
                <a:gd name="connsiteX25" fmla="*/ 431006 w 581067"/>
                <a:gd name="connsiteY25" fmla="*/ 180975 h 595389"/>
                <a:gd name="connsiteX26" fmla="*/ 445294 w 581067"/>
                <a:gd name="connsiteY26" fmla="*/ 190500 h 595389"/>
                <a:gd name="connsiteX27" fmla="*/ 545306 w 581067"/>
                <a:gd name="connsiteY27" fmla="*/ 195263 h 595389"/>
                <a:gd name="connsiteX28" fmla="*/ 552450 w 581067"/>
                <a:gd name="connsiteY28" fmla="*/ 216694 h 595389"/>
                <a:gd name="connsiteX29" fmla="*/ 559594 w 581067"/>
                <a:gd name="connsiteY29" fmla="*/ 233363 h 595389"/>
                <a:gd name="connsiteX30" fmla="*/ 569119 w 581067"/>
                <a:gd name="connsiteY30" fmla="*/ 247650 h 595389"/>
                <a:gd name="connsiteX31" fmla="*/ 578644 w 581067"/>
                <a:gd name="connsiteY31" fmla="*/ 261938 h 595389"/>
                <a:gd name="connsiteX32" fmla="*/ 581025 w 581067"/>
                <a:gd name="connsiteY32" fmla="*/ 269082 h 595389"/>
                <a:gd name="connsiteX33" fmla="*/ 576263 w 581067"/>
                <a:gd name="connsiteY33" fmla="*/ 278607 h 595389"/>
                <a:gd name="connsiteX34" fmla="*/ 566738 w 581067"/>
                <a:gd name="connsiteY34" fmla="*/ 280988 h 595389"/>
                <a:gd name="connsiteX35" fmla="*/ 559594 w 581067"/>
                <a:gd name="connsiteY35" fmla="*/ 283369 h 595389"/>
                <a:gd name="connsiteX36" fmla="*/ 542925 w 581067"/>
                <a:gd name="connsiteY36" fmla="*/ 290513 h 595389"/>
                <a:gd name="connsiteX37" fmla="*/ 538163 w 581067"/>
                <a:gd name="connsiteY37" fmla="*/ 297657 h 595389"/>
                <a:gd name="connsiteX38" fmla="*/ 523875 w 581067"/>
                <a:gd name="connsiteY38" fmla="*/ 307182 h 595389"/>
                <a:gd name="connsiteX39" fmla="*/ 514350 w 581067"/>
                <a:gd name="connsiteY39" fmla="*/ 326232 h 595389"/>
                <a:gd name="connsiteX40" fmla="*/ 511969 w 581067"/>
                <a:gd name="connsiteY40" fmla="*/ 333375 h 595389"/>
                <a:gd name="connsiteX41" fmla="*/ 504825 w 581067"/>
                <a:gd name="connsiteY41" fmla="*/ 338138 h 595389"/>
                <a:gd name="connsiteX42" fmla="*/ 490538 w 581067"/>
                <a:gd name="connsiteY42" fmla="*/ 342900 h 595389"/>
                <a:gd name="connsiteX43" fmla="*/ 466725 w 581067"/>
                <a:gd name="connsiteY43" fmla="*/ 340519 h 595389"/>
                <a:gd name="connsiteX44" fmla="*/ 442913 w 581067"/>
                <a:gd name="connsiteY44" fmla="*/ 333375 h 595389"/>
                <a:gd name="connsiteX45" fmla="*/ 421481 w 581067"/>
                <a:gd name="connsiteY45" fmla="*/ 326232 h 595389"/>
                <a:gd name="connsiteX46" fmla="*/ 414338 w 581067"/>
                <a:gd name="connsiteY46" fmla="*/ 323850 h 595389"/>
                <a:gd name="connsiteX47" fmla="*/ 409575 w 581067"/>
                <a:gd name="connsiteY47" fmla="*/ 340519 h 595389"/>
                <a:gd name="connsiteX48" fmla="*/ 404813 w 581067"/>
                <a:gd name="connsiteY48" fmla="*/ 359569 h 595389"/>
                <a:gd name="connsiteX49" fmla="*/ 400050 w 581067"/>
                <a:gd name="connsiteY49" fmla="*/ 366713 h 595389"/>
                <a:gd name="connsiteX50" fmla="*/ 392906 w 581067"/>
                <a:gd name="connsiteY50" fmla="*/ 376238 h 595389"/>
                <a:gd name="connsiteX51" fmla="*/ 383381 w 581067"/>
                <a:gd name="connsiteY51" fmla="*/ 390525 h 595389"/>
                <a:gd name="connsiteX52" fmla="*/ 373856 w 581067"/>
                <a:gd name="connsiteY52" fmla="*/ 402432 h 595389"/>
                <a:gd name="connsiteX53" fmla="*/ 369094 w 581067"/>
                <a:gd name="connsiteY53" fmla="*/ 409575 h 595389"/>
                <a:gd name="connsiteX54" fmla="*/ 354806 w 581067"/>
                <a:gd name="connsiteY54" fmla="*/ 416719 h 595389"/>
                <a:gd name="connsiteX55" fmla="*/ 333375 w 581067"/>
                <a:gd name="connsiteY55" fmla="*/ 428625 h 595389"/>
                <a:gd name="connsiteX56" fmla="*/ 323850 w 581067"/>
                <a:gd name="connsiteY56" fmla="*/ 442913 h 595389"/>
                <a:gd name="connsiteX57" fmla="*/ 319088 w 581067"/>
                <a:gd name="connsiteY57" fmla="*/ 450057 h 595389"/>
                <a:gd name="connsiteX58" fmla="*/ 311944 w 581067"/>
                <a:gd name="connsiteY58" fmla="*/ 452438 h 595389"/>
                <a:gd name="connsiteX59" fmla="*/ 304800 w 581067"/>
                <a:gd name="connsiteY59" fmla="*/ 457200 h 595389"/>
                <a:gd name="connsiteX60" fmla="*/ 290513 w 581067"/>
                <a:gd name="connsiteY60" fmla="*/ 466725 h 595389"/>
                <a:gd name="connsiteX61" fmla="*/ 269081 w 581067"/>
                <a:gd name="connsiteY61" fmla="*/ 478632 h 595389"/>
                <a:gd name="connsiteX62" fmla="*/ 259556 w 581067"/>
                <a:gd name="connsiteY62" fmla="*/ 481013 h 595389"/>
                <a:gd name="connsiteX63" fmla="*/ 252413 w 581067"/>
                <a:gd name="connsiteY63" fmla="*/ 485775 h 595389"/>
                <a:gd name="connsiteX64" fmla="*/ 235744 w 581067"/>
                <a:gd name="connsiteY64" fmla="*/ 492919 h 595389"/>
                <a:gd name="connsiteX65" fmla="*/ 230981 w 581067"/>
                <a:gd name="connsiteY65" fmla="*/ 500063 h 595389"/>
                <a:gd name="connsiteX66" fmla="*/ 214313 w 581067"/>
                <a:gd name="connsiteY66" fmla="*/ 514350 h 595389"/>
                <a:gd name="connsiteX67" fmla="*/ 207169 w 581067"/>
                <a:gd name="connsiteY67" fmla="*/ 516732 h 595389"/>
                <a:gd name="connsiteX68" fmla="*/ 192881 w 581067"/>
                <a:gd name="connsiteY68" fmla="*/ 523875 h 595389"/>
                <a:gd name="connsiteX69" fmla="*/ 185738 w 581067"/>
                <a:gd name="connsiteY69" fmla="*/ 528638 h 595389"/>
                <a:gd name="connsiteX70" fmla="*/ 171450 w 581067"/>
                <a:gd name="connsiteY70" fmla="*/ 533400 h 595389"/>
                <a:gd name="connsiteX71" fmla="*/ 164306 w 581067"/>
                <a:gd name="connsiteY71" fmla="*/ 535782 h 595389"/>
                <a:gd name="connsiteX72" fmla="*/ 145256 w 581067"/>
                <a:gd name="connsiteY72" fmla="*/ 540544 h 595389"/>
                <a:gd name="connsiteX73" fmla="*/ 123825 w 581067"/>
                <a:gd name="connsiteY73" fmla="*/ 550069 h 595389"/>
                <a:gd name="connsiteX74" fmla="*/ 116681 w 581067"/>
                <a:gd name="connsiteY74" fmla="*/ 552450 h 595389"/>
                <a:gd name="connsiteX75" fmla="*/ 95250 w 581067"/>
                <a:gd name="connsiteY75" fmla="*/ 566738 h 595389"/>
                <a:gd name="connsiteX76" fmla="*/ 88106 w 581067"/>
                <a:gd name="connsiteY76" fmla="*/ 571500 h 595389"/>
                <a:gd name="connsiteX77" fmla="*/ 73819 w 581067"/>
                <a:gd name="connsiteY77" fmla="*/ 576263 h 595389"/>
                <a:gd name="connsiteX78" fmla="*/ 59531 w 581067"/>
                <a:gd name="connsiteY78" fmla="*/ 581025 h 595389"/>
                <a:gd name="connsiteX79" fmla="*/ 52388 w 581067"/>
                <a:gd name="connsiteY79" fmla="*/ 583407 h 595389"/>
                <a:gd name="connsiteX80" fmla="*/ 38100 w 581067"/>
                <a:gd name="connsiteY80" fmla="*/ 595313 h 595389"/>
                <a:gd name="connsiteX81" fmla="*/ 26194 w 581067"/>
                <a:gd name="connsiteY81" fmla="*/ 592932 h 595389"/>
                <a:gd name="connsiteX82" fmla="*/ 21431 w 581067"/>
                <a:gd name="connsiteY82" fmla="*/ 545307 h 595389"/>
                <a:gd name="connsiteX83" fmla="*/ 16669 w 581067"/>
                <a:gd name="connsiteY83" fmla="*/ 531019 h 595389"/>
                <a:gd name="connsiteX84" fmla="*/ 11906 w 581067"/>
                <a:gd name="connsiteY84" fmla="*/ 516732 h 595389"/>
                <a:gd name="connsiteX85" fmla="*/ 9525 w 581067"/>
                <a:gd name="connsiteY85" fmla="*/ 509588 h 595389"/>
                <a:gd name="connsiteX86" fmla="*/ 7144 w 581067"/>
                <a:gd name="connsiteY86" fmla="*/ 502444 h 595389"/>
                <a:gd name="connsiteX87" fmla="*/ 4763 w 581067"/>
                <a:gd name="connsiteY87" fmla="*/ 488157 h 595389"/>
                <a:gd name="connsiteX88" fmla="*/ 2381 w 581067"/>
                <a:gd name="connsiteY88" fmla="*/ 471488 h 595389"/>
                <a:gd name="connsiteX89" fmla="*/ 0 w 581067"/>
                <a:gd name="connsiteY89" fmla="*/ 461963 h 595389"/>
                <a:gd name="connsiteX90" fmla="*/ 2381 w 581067"/>
                <a:gd name="connsiteY90" fmla="*/ 411957 h 595389"/>
                <a:gd name="connsiteX91" fmla="*/ 4763 w 581067"/>
                <a:gd name="connsiteY91" fmla="*/ 390525 h 595389"/>
                <a:gd name="connsiteX92" fmla="*/ 9525 w 581067"/>
                <a:gd name="connsiteY92" fmla="*/ 376238 h 595389"/>
                <a:gd name="connsiteX93" fmla="*/ 11906 w 581067"/>
                <a:gd name="connsiteY93" fmla="*/ 354807 h 595389"/>
                <a:gd name="connsiteX94" fmla="*/ 16669 w 581067"/>
                <a:gd name="connsiteY94" fmla="*/ 340519 h 595389"/>
                <a:gd name="connsiteX95" fmla="*/ 19050 w 581067"/>
                <a:gd name="connsiteY95" fmla="*/ 333375 h 595389"/>
                <a:gd name="connsiteX96" fmla="*/ 23813 w 581067"/>
                <a:gd name="connsiteY96" fmla="*/ 311944 h 595389"/>
                <a:gd name="connsiteX97" fmla="*/ 30956 w 581067"/>
                <a:gd name="connsiteY97" fmla="*/ 307182 h 595389"/>
                <a:gd name="connsiteX98" fmla="*/ 40481 w 581067"/>
                <a:gd name="connsiteY98" fmla="*/ 283369 h 595389"/>
                <a:gd name="connsiteX99" fmla="*/ 47625 w 581067"/>
                <a:gd name="connsiteY99" fmla="*/ 278607 h 595389"/>
                <a:gd name="connsiteX100" fmla="*/ 52388 w 581067"/>
                <a:gd name="connsiteY100" fmla="*/ 264319 h 595389"/>
                <a:gd name="connsiteX101" fmla="*/ 54769 w 581067"/>
                <a:gd name="connsiteY101" fmla="*/ 257175 h 595389"/>
                <a:gd name="connsiteX102" fmla="*/ 61913 w 581067"/>
                <a:gd name="connsiteY102" fmla="*/ 228600 h 595389"/>
                <a:gd name="connsiteX103" fmla="*/ 76200 w 581067"/>
                <a:gd name="connsiteY103" fmla="*/ 223838 h 595389"/>
                <a:gd name="connsiteX104" fmla="*/ 83344 w 581067"/>
                <a:gd name="connsiteY104" fmla="*/ 209550 h 595389"/>
                <a:gd name="connsiteX105" fmla="*/ 88106 w 581067"/>
                <a:gd name="connsiteY105" fmla="*/ 192882 h 595389"/>
                <a:gd name="connsiteX106" fmla="*/ 97631 w 581067"/>
                <a:gd name="connsiteY106" fmla="*/ 178594 h 595389"/>
                <a:gd name="connsiteX107" fmla="*/ 102394 w 581067"/>
                <a:gd name="connsiteY107" fmla="*/ 171450 h 595389"/>
                <a:gd name="connsiteX108" fmla="*/ 111919 w 581067"/>
                <a:gd name="connsiteY108" fmla="*/ 159544 h 595389"/>
                <a:gd name="connsiteX109" fmla="*/ 114300 w 581067"/>
                <a:gd name="connsiteY109" fmla="*/ 152400 h 595389"/>
                <a:gd name="connsiteX110" fmla="*/ 119063 w 581067"/>
                <a:gd name="connsiteY110" fmla="*/ 145257 h 595389"/>
                <a:gd name="connsiteX111" fmla="*/ 126206 w 581067"/>
                <a:gd name="connsiteY111" fmla="*/ 123825 h 595389"/>
                <a:gd name="connsiteX112" fmla="*/ 128588 w 581067"/>
                <a:gd name="connsiteY112" fmla="*/ 116682 h 595389"/>
                <a:gd name="connsiteX113" fmla="*/ 140494 w 581067"/>
                <a:gd name="connsiteY113" fmla="*/ 102394 h 595389"/>
                <a:gd name="connsiteX114" fmla="*/ 145256 w 581067"/>
                <a:gd name="connsiteY114" fmla="*/ 88107 h 595389"/>
                <a:gd name="connsiteX115" fmla="*/ 147638 w 581067"/>
                <a:gd name="connsiteY115" fmla="*/ 80963 h 595389"/>
                <a:gd name="connsiteX116" fmla="*/ 157163 w 581067"/>
                <a:gd name="connsiteY116" fmla="*/ 66675 h 595389"/>
                <a:gd name="connsiteX117" fmla="*/ 161925 w 581067"/>
                <a:gd name="connsiteY117" fmla="*/ 59532 h 595389"/>
                <a:gd name="connsiteX118" fmla="*/ 164306 w 581067"/>
                <a:gd name="connsiteY118" fmla="*/ 42863 h 59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581067" h="595389">
                  <a:moveTo>
                    <a:pt x="164306" y="42863"/>
                  </a:moveTo>
                  <a:cubicBezTo>
                    <a:pt x="176609" y="39688"/>
                    <a:pt x="212000" y="42461"/>
                    <a:pt x="235744" y="40482"/>
                  </a:cubicBezTo>
                  <a:cubicBezTo>
                    <a:pt x="240747" y="40065"/>
                    <a:pt x="250031" y="35719"/>
                    <a:pt x="250031" y="35719"/>
                  </a:cubicBezTo>
                  <a:cubicBezTo>
                    <a:pt x="250825" y="33338"/>
                    <a:pt x="251964" y="31045"/>
                    <a:pt x="252413" y="28575"/>
                  </a:cubicBezTo>
                  <a:cubicBezTo>
                    <a:pt x="253558" y="22279"/>
                    <a:pt x="252417" y="15467"/>
                    <a:pt x="254794" y="9525"/>
                  </a:cubicBezTo>
                  <a:cubicBezTo>
                    <a:pt x="255857" y="6868"/>
                    <a:pt x="259323" y="5925"/>
                    <a:pt x="261938" y="4763"/>
                  </a:cubicBezTo>
                  <a:cubicBezTo>
                    <a:pt x="266525" y="2724"/>
                    <a:pt x="276225" y="0"/>
                    <a:pt x="276225" y="0"/>
                  </a:cubicBezTo>
                  <a:cubicBezTo>
                    <a:pt x="288925" y="794"/>
                    <a:pt x="301938" y="-532"/>
                    <a:pt x="314325" y="2382"/>
                  </a:cubicBezTo>
                  <a:cubicBezTo>
                    <a:pt x="316768" y="2957"/>
                    <a:pt x="315314" y="7437"/>
                    <a:pt x="316706" y="9525"/>
                  </a:cubicBezTo>
                  <a:cubicBezTo>
                    <a:pt x="318574" y="12327"/>
                    <a:pt x="321469" y="14288"/>
                    <a:pt x="323850" y="16669"/>
                  </a:cubicBezTo>
                  <a:cubicBezTo>
                    <a:pt x="335166" y="50614"/>
                    <a:pt x="323799" y="15296"/>
                    <a:pt x="330994" y="40482"/>
                  </a:cubicBezTo>
                  <a:cubicBezTo>
                    <a:pt x="331683" y="42895"/>
                    <a:pt x="332686" y="45212"/>
                    <a:pt x="333375" y="47625"/>
                  </a:cubicBezTo>
                  <a:cubicBezTo>
                    <a:pt x="334274" y="50772"/>
                    <a:pt x="334467" y="54142"/>
                    <a:pt x="335756" y="57150"/>
                  </a:cubicBezTo>
                  <a:cubicBezTo>
                    <a:pt x="336883" y="59781"/>
                    <a:pt x="338931" y="61913"/>
                    <a:pt x="340519" y="64294"/>
                  </a:cubicBezTo>
                  <a:cubicBezTo>
                    <a:pt x="347101" y="84044"/>
                    <a:pt x="336054" y="52987"/>
                    <a:pt x="352425" y="85725"/>
                  </a:cubicBezTo>
                  <a:cubicBezTo>
                    <a:pt x="354013" y="88900"/>
                    <a:pt x="355427" y="92168"/>
                    <a:pt x="357188" y="95250"/>
                  </a:cubicBezTo>
                  <a:cubicBezTo>
                    <a:pt x="358608" y="97735"/>
                    <a:pt x="360670" y="99834"/>
                    <a:pt x="361950" y="102394"/>
                  </a:cubicBezTo>
                  <a:cubicBezTo>
                    <a:pt x="363072" y="104639"/>
                    <a:pt x="362939" y="107449"/>
                    <a:pt x="364331" y="109538"/>
                  </a:cubicBezTo>
                  <a:cubicBezTo>
                    <a:pt x="366199" y="112340"/>
                    <a:pt x="369094" y="114301"/>
                    <a:pt x="371475" y="116682"/>
                  </a:cubicBezTo>
                  <a:cubicBezTo>
                    <a:pt x="373063" y="123032"/>
                    <a:pt x="375426" y="129237"/>
                    <a:pt x="376238" y="135732"/>
                  </a:cubicBezTo>
                  <a:cubicBezTo>
                    <a:pt x="377032" y="142082"/>
                    <a:pt x="376020" y="148934"/>
                    <a:pt x="378619" y="154782"/>
                  </a:cubicBezTo>
                  <a:cubicBezTo>
                    <a:pt x="379638" y="157076"/>
                    <a:pt x="383382" y="156369"/>
                    <a:pt x="385763" y="157163"/>
                  </a:cubicBezTo>
                  <a:lnTo>
                    <a:pt x="400050" y="166688"/>
                  </a:lnTo>
                  <a:cubicBezTo>
                    <a:pt x="402431" y="168275"/>
                    <a:pt x="404479" y="170545"/>
                    <a:pt x="407194" y="171450"/>
                  </a:cubicBezTo>
                  <a:cubicBezTo>
                    <a:pt x="423954" y="177038"/>
                    <a:pt x="403257" y="169764"/>
                    <a:pt x="423863" y="178594"/>
                  </a:cubicBezTo>
                  <a:cubicBezTo>
                    <a:pt x="426170" y="179583"/>
                    <a:pt x="428625" y="180181"/>
                    <a:pt x="431006" y="180975"/>
                  </a:cubicBezTo>
                  <a:cubicBezTo>
                    <a:pt x="435769" y="184150"/>
                    <a:pt x="439681" y="189377"/>
                    <a:pt x="445294" y="190500"/>
                  </a:cubicBezTo>
                  <a:cubicBezTo>
                    <a:pt x="486008" y="198646"/>
                    <a:pt x="453154" y="192773"/>
                    <a:pt x="545306" y="195263"/>
                  </a:cubicBezTo>
                  <a:cubicBezTo>
                    <a:pt x="551013" y="229495"/>
                    <a:pt x="543318" y="195383"/>
                    <a:pt x="552450" y="216694"/>
                  </a:cubicBezTo>
                  <a:cubicBezTo>
                    <a:pt x="561673" y="238217"/>
                    <a:pt x="547639" y="215432"/>
                    <a:pt x="559594" y="233363"/>
                  </a:cubicBezTo>
                  <a:cubicBezTo>
                    <a:pt x="564148" y="247027"/>
                    <a:pt x="558713" y="234272"/>
                    <a:pt x="569119" y="247650"/>
                  </a:cubicBezTo>
                  <a:cubicBezTo>
                    <a:pt x="572633" y="252168"/>
                    <a:pt x="578644" y="261938"/>
                    <a:pt x="578644" y="261938"/>
                  </a:cubicBezTo>
                  <a:cubicBezTo>
                    <a:pt x="579438" y="264319"/>
                    <a:pt x="581380" y="266597"/>
                    <a:pt x="581025" y="269082"/>
                  </a:cubicBezTo>
                  <a:cubicBezTo>
                    <a:pt x="580523" y="272596"/>
                    <a:pt x="578990" y="276335"/>
                    <a:pt x="576263" y="278607"/>
                  </a:cubicBezTo>
                  <a:cubicBezTo>
                    <a:pt x="573749" y="280702"/>
                    <a:pt x="569885" y="280089"/>
                    <a:pt x="566738" y="280988"/>
                  </a:cubicBezTo>
                  <a:cubicBezTo>
                    <a:pt x="564324" y="281678"/>
                    <a:pt x="561901" y="282380"/>
                    <a:pt x="559594" y="283369"/>
                  </a:cubicBezTo>
                  <a:cubicBezTo>
                    <a:pt x="538996" y="292197"/>
                    <a:pt x="559679" y="284929"/>
                    <a:pt x="542925" y="290513"/>
                  </a:cubicBezTo>
                  <a:cubicBezTo>
                    <a:pt x="541338" y="292894"/>
                    <a:pt x="540317" y="295772"/>
                    <a:pt x="538163" y="297657"/>
                  </a:cubicBezTo>
                  <a:cubicBezTo>
                    <a:pt x="533855" y="301426"/>
                    <a:pt x="523875" y="307182"/>
                    <a:pt x="523875" y="307182"/>
                  </a:cubicBezTo>
                  <a:cubicBezTo>
                    <a:pt x="517299" y="317046"/>
                    <a:pt x="519343" y="312917"/>
                    <a:pt x="514350" y="326232"/>
                  </a:cubicBezTo>
                  <a:cubicBezTo>
                    <a:pt x="513469" y="328582"/>
                    <a:pt x="513537" y="331415"/>
                    <a:pt x="511969" y="333375"/>
                  </a:cubicBezTo>
                  <a:cubicBezTo>
                    <a:pt x="510181" y="335610"/>
                    <a:pt x="507440" y="336976"/>
                    <a:pt x="504825" y="338138"/>
                  </a:cubicBezTo>
                  <a:cubicBezTo>
                    <a:pt x="500238" y="340177"/>
                    <a:pt x="490538" y="342900"/>
                    <a:pt x="490538" y="342900"/>
                  </a:cubicBezTo>
                  <a:cubicBezTo>
                    <a:pt x="482600" y="342106"/>
                    <a:pt x="474622" y="341647"/>
                    <a:pt x="466725" y="340519"/>
                  </a:cubicBezTo>
                  <a:cubicBezTo>
                    <a:pt x="460423" y="339619"/>
                    <a:pt x="447890" y="335034"/>
                    <a:pt x="442913" y="333375"/>
                  </a:cubicBezTo>
                  <a:lnTo>
                    <a:pt x="421481" y="326232"/>
                  </a:lnTo>
                  <a:lnTo>
                    <a:pt x="414338" y="323850"/>
                  </a:lnTo>
                  <a:cubicBezTo>
                    <a:pt x="411685" y="331808"/>
                    <a:pt x="411569" y="331545"/>
                    <a:pt x="409575" y="340519"/>
                  </a:cubicBezTo>
                  <a:cubicBezTo>
                    <a:pt x="408489" y="345407"/>
                    <a:pt x="407365" y="354464"/>
                    <a:pt x="404813" y="359569"/>
                  </a:cubicBezTo>
                  <a:cubicBezTo>
                    <a:pt x="403533" y="362129"/>
                    <a:pt x="401714" y="364384"/>
                    <a:pt x="400050" y="366713"/>
                  </a:cubicBezTo>
                  <a:cubicBezTo>
                    <a:pt x="397743" y="369942"/>
                    <a:pt x="395182" y="372987"/>
                    <a:pt x="392906" y="376238"/>
                  </a:cubicBezTo>
                  <a:cubicBezTo>
                    <a:pt x="389624" y="380927"/>
                    <a:pt x="383381" y="390525"/>
                    <a:pt x="383381" y="390525"/>
                  </a:cubicBezTo>
                  <a:cubicBezTo>
                    <a:pt x="378746" y="404432"/>
                    <a:pt x="384627" y="391661"/>
                    <a:pt x="373856" y="402432"/>
                  </a:cubicBezTo>
                  <a:cubicBezTo>
                    <a:pt x="371833" y="404455"/>
                    <a:pt x="371117" y="407552"/>
                    <a:pt x="369094" y="409575"/>
                  </a:cubicBezTo>
                  <a:cubicBezTo>
                    <a:pt x="364477" y="414192"/>
                    <a:pt x="360618" y="414782"/>
                    <a:pt x="354806" y="416719"/>
                  </a:cubicBezTo>
                  <a:cubicBezTo>
                    <a:pt x="338430" y="427636"/>
                    <a:pt x="345949" y="424434"/>
                    <a:pt x="333375" y="428625"/>
                  </a:cubicBezTo>
                  <a:cubicBezTo>
                    <a:pt x="329190" y="441180"/>
                    <a:pt x="333760" y="431020"/>
                    <a:pt x="323850" y="442913"/>
                  </a:cubicBezTo>
                  <a:cubicBezTo>
                    <a:pt x="322018" y="445112"/>
                    <a:pt x="321323" y="448269"/>
                    <a:pt x="319088" y="450057"/>
                  </a:cubicBezTo>
                  <a:cubicBezTo>
                    <a:pt x="317128" y="451625"/>
                    <a:pt x="314189" y="451316"/>
                    <a:pt x="311944" y="452438"/>
                  </a:cubicBezTo>
                  <a:cubicBezTo>
                    <a:pt x="309384" y="453718"/>
                    <a:pt x="306999" y="455368"/>
                    <a:pt x="304800" y="457200"/>
                  </a:cubicBezTo>
                  <a:cubicBezTo>
                    <a:pt x="292907" y="467110"/>
                    <a:pt x="303067" y="462540"/>
                    <a:pt x="290513" y="466725"/>
                  </a:cubicBezTo>
                  <a:cubicBezTo>
                    <a:pt x="277726" y="475249"/>
                    <a:pt x="280081" y="475489"/>
                    <a:pt x="269081" y="478632"/>
                  </a:cubicBezTo>
                  <a:cubicBezTo>
                    <a:pt x="265934" y="479531"/>
                    <a:pt x="262731" y="480219"/>
                    <a:pt x="259556" y="481013"/>
                  </a:cubicBezTo>
                  <a:cubicBezTo>
                    <a:pt x="257175" y="482600"/>
                    <a:pt x="255043" y="484648"/>
                    <a:pt x="252413" y="485775"/>
                  </a:cubicBezTo>
                  <a:cubicBezTo>
                    <a:pt x="230883" y="495003"/>
                    <a:pt x="253681" y="480962"/>
                    <a:pt x="235744" y="492919"/>
                  </a:cubicBezTo>
                  <a:cubicBezTo>
                    <a:pt x="234156" y="495300"/>
                    <a:pt x="232813" y="497864"/>
                    <a:pt x="230981" y="500063"/>
                  </a:cubicBezTo>
                  <a:cubicBezTo>
                    <a:pt x="227140" y="504672"/>
                    <a:pt x="219334" y="511481"/>
                    <a:pt x="214313" y="514350"/>
                  </a:cubicBezTo>
                  <a:cubicBezTo>
                    <a:pt x="212134" y="515595"/>
                    <a:pt x="209414" y="515609"/>
                    <a:pt x="207169" y="516732"/>
                  </a:cubicBezTo>
                  <a:cubicBezTo>
                    <a:pt x="188711" y="525961"/>
                    <a:pt x="210831" y="517892"/>
                    <a:pt x="192881" y="523875"/>
                  </a:cubicBezTo>
                  <a:cubicBezTo>
                    <a:pt x="190500" y="525463"/>
                    <a:pt x="188353" y="527476"/>
                    <a:pt x="185738" y="528638"/>
                  </a:cubicBezTo>
                  <a:cubicBezTo>
                    <a:pt x="181150" y="530677"/>
                    <a:pt x="176213" y="531812"/>
                    <a:pt x="171450" y="533400"/>
                  </a:cubicBezTo>
                  <a:cubicBezTo>
                    <a:pt x="169069" y="534194"/>
                    <a:pt x="166741" y="535173"/>
                    <a:pt x="164306" y="535782"/>
                  </a:cubicBezTo>
                  <a:lnTo>
                    <a:pt x="145256" y="540544"/>
                  </a:lnTo>
                  <a:cubicBezTo>
                    <a:pt x="133936" y="548092"/>
                    <a:pt x="140828" y="544402"/>
                    <a:pt x="123825" y="550069"/>
                  </a:cubicBezTo>
                  <a:lnTo>
                    <a:pt x="116681" y="552450"/>
                  </a:lnTo>
                  <a:lnTo>
                    <a:pt x="95250" y="566738"/>
                  </a:lnTo>
                  <a:cubicBezTo>
                    <a:pt x="92869" y="568325"/>
                    <a:pt x="90821" y="570595"/>
                    <a:pt x="88106" y="571500"/>
                  </a:cubicBezTo>
                  <a:lnTo>
                    <a:pt x="73819" y="576263"/>
                  </a:lnTo>
                  <a:lnTo>
                    <a:pt x="59531" y="581025"/>
                  </a:lnTo>
                  <a:lnTo>
                    <a:pt x="52388" y="583407"/>
                  </a:lnTo>
                  <a:cubicBezTo>
                    <a:pt x="50466" y="585329"/>
                    <a:pt x="41888" y="594839"/>
                    <a:pt x="38100" y="595313"/>
                  </a:cubicBezTo>
                  <a:cubicBezTo>
                    <a:pt x="34084" y="595815"/>
                    <a:pt x="30163" y="593726"/>
                    <a:pt x="26194" y="592932"/>
                  </a:cubicBezTo>
                  <a:cubicBezTo>
                    <a:pt x="25412" y="581978"/>
                    <a:pt x="24803" y="558796"/>
                    <a:pt x="21431" y="545307"/>
                  </a:cubicBezTo>
                  <a:cubicBezTo>
                    <a:pt x="20213" y="540437"/>
                    <a:pt x="18256" y="535782"/>
                    <a:pt x="16669" y="531019"/>
                  </a:cubicBezTo>
                  <a:lnTo>
                    <a:pt x="11906" y="516732"/>
                  </a:lnTo>
                  <a:lnTo>
                    <a:pt x="9525" y="509588"/>
                  </a:lnTo>
                  <a:cubicBezTo>
                    <a:pt x="8731" y="507207"/>
                    <a:pt x="7557" y="504920"/>
                    <a:pt x="7144" y="502444"/>
                  </a:cubicBezTo>
                  <a:cubicBezTo>
                    <a:pt x="6350" y="497682"/>
                    <a:pt x="5497" y="492929"/>
                    <a:pt x="4763" y="488157"/>
                  </a:cubicBezTo>
                  <a:cubicBezTo>
                    <a:pt x="3909" y="482610"/>
                    <a:pt x="3385" y="477010"/>
                    <a:pt x="2381" y="471488"/>
                  </a:cubicBezTo>
                  <a:cubicBezTo>
                    <a:pt x="1796" y="468268"/>
                    <a:pt x="794" y="465138"/>
                    <a:pt x="0" y="461963"/>
                  </a:cubicBezTo>
                  <a:cubicBezTo>
                    <a:pt x="794" y="445294"/>
                    <a:pt x="1271" y="428608"/>
                    <a:pt x="2381" y="411957"/>
                  </a:cubicBezTo>
                  <a:cubicBezTo>
                    <a:pt x="2859" y="404785"/>
                    <a:pt x="3353" y="397573"/>
                    <a:pt x="4763" y="390525"/>
                  </a:cubicBezTo>
                  <a:cubicBezTo>
                    <a:pt x="5748" y="385603"/>
                    <a:pt x="9525" y="376238"/>
                    <a:pt x="9525" y="376238"/>
                  </a:cubicBezTo>
                  <a:cubicBezTo>
                    <a:pt x="10319" y="369094"/>
                    <a:pt x="10496" y="361855"/>
                    <a:pt x="11906" y="354807"/>
                  </a:cubicBezTo>
                  <a:cubicBezTo>
                    <a:pt x="12891" y="349884"/>
                    <a:pt x="15081" y="345282"/>
                    <a:pt x="16669" y="340519"/>
                  </a:cubicBezTo>
                  <a:cubicBezTo>
                    <a:pt x="17463" y="338138"/>
                    <a:pt x="18637" y="335851"/>
                    <a:pt x="19050" y="333375"/>
                  </a:cubicBezTo>
                  <a:cubicBezTo>
                    <a:pt x="19075" y="333224"/>
                    <a:pt x="21343" y="315031"/>
                    <a:pt x="23813" y="311944"/>
                  </a:cubicBezTo>
                  <a:cubicBezTo>
                    <a:pt x="25601" y="309709"/>
                    <a:pt x="28575" y="308769"/>
                    <a:pt x="30956" y="307182"/>
                  </a:cubicBezTo>
                  <a:cubicBezTo>
                    <a:pt x="32941" y="299245"/>
                    <a:pt x="34366" y="289484"/>
                    <a:pt x="40481" y="283369"/>
                  </a:cubicBezTo>
                  <a:cubicBezTo>
                    <a:pt x="42505" y="281345"/>
                    <a:pt x="45244" y="280194"/>
                    <a:pt x="47625" y="278607"/>
                  </a:cubicBezTo>
                  <a:lnTo>
                    <a:pt x="52388" y="264319"/>
                  </a:lnTo>
                  <a:lnTo>
                    <a:pt x="54769" y="257175"/>
                  </a:lnTo>
                  <a:cubicBezTo>
                    <a:pt x="55171" y="253560"/>
                    <a:pt x="54077" y="233497"/>
                    <a:pt x="61913" y="228600"/>
                  </a:cubicBezTo>
                  <a:cubicBezTo>
                    <a:pt x="66170" y="225939"/>
                    <a:pt x="76200" y="223838"/>
                    <a:pt x="76200" y="223838"/>
                  </a:cubicBezTo>
                  <a:cubicBezTo>
                    <a:pt x="81419" y="216010"/>
                    <a:pt x="80879" y="218177"/>
                    <a:pt x="83344" y="209550"/>
                  </a:cubicBezTo>
                  <a:cubicBezTo>
                    <a:pt x="84069" y="207011"/>
                    <a:pt x="86427" y="195905"/>
                    <a:pt x="88106" y="192882"/>
                  </a:cubicBezTo>
                  <a:cubicBezTo>
                    <a:pt x="90886" y="187878"/>
                    <a:pt x="94456" y="183357"/>
                    <a:pt x="97631" y="178594"/>
                  </a:cubicBezTo>
                  <a:lnTo>
                    <a:pt x="102394" y="171450"/>
                  </a:lnTo>
                  <a:cubicBezTo>
                    <a:pt x="108379" y="153495"/>
                    <a:pt x="99609" y="174932"/>
                    <a:pt x="111919" y="159544"/>
                  </a:cubicBezTo>
                  <a:cubicBezTo>
                    <a:pt x="113487" y="157584"/>
                    <a:pt x="113177" y="154645"/>
                    <a:pt x="114300" y="152400"/>
                  </a:cubicBezTo>
                  <a:cubicBezTo>
                    <a:pt x="115580" y="149840"/>
                    <a:pt x="117475" y="147638"/>
                    <a:pt x="119063" y="145257"/>
                  </a:cubicBezTo>
                  <a:lnTo>
                    <a:pt x="126206" y="123825"/>
                  </a:lnTo>
                  <a:cubicBezTo>
                    <a:pt x="127000" y="121444"/>
                    <a:pt x="126813" y="118457"/>
                    <a:pt x="128588" y="116682"/>
                  </a:cubicBezTo>
                  <a:cubicBezTo>
                    <a:pt x="137755" y="107514"/>
                    <a:pt x="133863" y="112340"/>
                    <a:pt x="140494" y="102394"/>
                  </a:cubicBezTo>
                  <a:lnTo>
                    <a:pt x="145256" y="88107"/>
                  </a:lnTo>
                  <a:cubicBezTo>
                    <a:pt x="146050" y="85726"/>
                    <a:pt x="146246" y="83052"/>
                    <a:pt x="147638" y="80963"/>
                  </a:cubicBezTo>
                  <a:lnTo>
                    <a:pt x="157163" y="66675"/>
                  </a:lnTo>
                  <a:lnTo>
                    <a:pt x="161925" y="59532"/>
                  </a:lnTo>
                  <a:cubicBezTo>
                    <a:pt x="166939" y="44491"/>
                    <a:pt x="152003" y="46038"/>
                    <a:pt x="164306" y="4286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0" name="Forma livre 499"/>
            <p:cNvSpPr/>
            <p:nvPr/>
          </p:nvSpPr>
          <p:spPr>
            <a:xfrm>
              <a:off x="7445629" y="4381103"/>
              <a:ext cx="450107" cy="235247"/>
            </a:xfrm>
            <a:custGeom>
              <a:avLst/>
              <a:gdLst>
                <a:gd name="connsiteX0" fmla="*/ 528638 w 673894"/>
                <a:gd name="connsiteY0" fmla="*/ 0 h 357187"/>
                <a:gd name="connsiteX1" fmla="*/ 557213 w 673894"/>
                <a:gd name="connsiteY1" fmla="*/ 2381 h 357187"/>
                <a:gd name="connsiteX2" fmla="*/ 564357 w 673894"/>
                <a:gd name="connsiteY2" fmla="*/ 7143 h 357187"/>
                <a:gd name="connsiteX3" fmla="*/ 573882 w 673894"/>
                <a:gd name="connsiteY3" fmla="*/ 9525 h 357187"/>
                <a:gd name="connsiteX4" fmla="*/ 581025 w 673894"/>
                <a:gd name="connsiteY4" fmla="*/ 23812 h 357187"/>
                <a:gd name="connsiteX5" fmla="*/ 592932 w 673894"/>
                <a:gd name="connsiteY5" fmla="*/ 38100 h 357187"/>
                <a:gd name="connsiteX6" fmla="*/ 604838 w 673894"/>
                <a:gd name="connsiteY6" fmla="*/ 59531 h 357187"/>
                <a:gd name="connsiteX7" fmla="*/ 609600 w 673894"/>
                <a:gd name="connsiteY7" fmla="*/ 66675 h 357187"/>
                <a:gd name="connsiteX8" fmla="*/ 619125 w 673894"/>
                <a:gd name="connsiteY8" fmla="*/ 78581 h 357187"/>
                <a:gd name="connsiteX9" fmla="*/ 652463 w 673894"/>
                <a:gd name="connsiteY9" fmla="*/ 83343 h 357187"/>
                <a:gd name="connsiteX10" fmla="*/ 659607 w 673894"/>
                <a:gd name="connsiteY10" fmla="*/ 97631 h 357187"/>
                <a:gd name="connsiteX11" fmla="*/ 664369 w 673894"/>
                <a:gd name="connsiteY11" fmla="*/ 104775 h 357187"/>
                <a:gd name="connsiteX12" fmla="*/ 673894 w 673894"/>
                <a:gd name="connsiteY12" fmla="*/ 121443 h 357187"/>
                <a:gd name="connsiteX13" fmla="*/ 671513 w 673894"/>
                <a:gd name="connsiteY13" fmla="*/ 138112 h 357187"/>
                <a:gd name="connsiteX14" fmla="*/ 654844 w 673894"/>
                <a:gd name="connsiteY14" fmla="*/ 147637 h 357187"/>
                <a:gd name="connsiteX15" fmla="*/ 640557 w 673894"/>
                <a:gd name="connsiteY15" fmla="*/ 157162 h 357187"/>
                <a:gd name="connsiteX16" fmla="*/ 626269 w 673894"/>
                <a:gd name="connsiteY16" fmla="*/ 178593 h 357187"/>
                <a:gd name="connsiteX17" fmla="*/ 621507 w 673894"/>
                <a:gd name="connsiteY17" fmla="*/ 185737 h 357187"/>
                <a:gd name="connsiteX18" fmla="*/ 609600 w 673894"/>
                <a:gd name="connsiteY18" fmla="*/ 197643 h 357187"/>
                <a:gd name="connsiteX19" fmla="*/ 588169 w 673894"/>
                <a:gd name="connsiteY19" fmla="*/ 204787 h 357187"/>
                <a:gd name="connsiteX20" fmla="*/ 581025 w 673894"/>
                <a:gd name="connsiteY20" fmla="*/ 207168 h 357187"/>
                <a:gd name="connsiteX21" fmla="*/ 573882 w 673894"/>
                <a:gd name="connsiteY21" fmla="*/ 209550 h 357187"/>
                <a:gd name="connsiteX22" fmla="*/ 566738 w 673894"/>
                <a:gd name="connsiteY22" fmla="*/ 216693 h 357187"/>
                <a:gd name="connsiteX23" fmla="*/ 561975 w 673894"/>
                <a:gd name="connsiteY23" fmla="*/ 230981 h 357187"/>
                <a:gd name="connsiteX24" fmla="*/ 554832 w 673894"/>
                <a:gd name="connsiteY24" fmla="*/ 257175 h 357187"/>
                <a:gd name="connsiteX25" fmla="*/ 552450 w 673894"/>
                <a:gd name="connsiteY25" fmla="*/ 269081 h 357187"/>
                <a:gd name="connsiteX26" fmla="*/ 550069 w 673894"/>
                <a:gd name="connsiteY26" fmla="*/ 276225 h 357187"/>
                <a:gd name="connsiteX27" fmla="*/ 521494 w 673894"/>
                <a:gd name="connsiteY27" fmla="*/ 290512 h 357187"/>
                <a:gd name="connsiteX28" fmla="*/ 514350 w 673894"/>
                <a:gd name="connsiteY28" fmla="*/ 292893 h 357187"/>
                <a:gd name="connsiteX29" fmla="*/ 478632 w 673894"/>
                <a:gd name="connsiteY29" fmla="*/ 304800 h 357187"/>
                <a:gd name="connsiteX30" fmla="*/ 471488 w 673894"/>
                <a:gd name="connsiteY30" fmla="*/ 307181 h 357187"/>
                <a:gd name="connsiteX31" fmla="*/ 464344 w 673894"/>
                <a:gd name="connsiteY31" fmla="*/ 309562 h 357187"/>
                <a:gd name="connsiteX32" fmla="*/ 438150 w 673894"/>
                <a:gd name="connsiteY32" fmla="*/ 314325 h 357187"/>
                <a:gd name="connsiteX33" fmla="*/ 433388 w 673894"/>
                <a:gd name="connsiteY33" fmla="*/ 321468 h 357187"/>
                <a:gd name="connsiteX34" fmla="*/ 431007 w 673894"/>
                <a:gd name="connsiteY34" fmla="*/ 330993 h 357187"/>
                <a:gd name="connsiteX35" fmla="*/ 426244 w 673894"/>
                <a:gd name="connsiteY35" fmla="*/ 345281 h 357187"/>
                <a:gd name="connsiteX36" fmla="*/ 423863 w 673894"/>
                <a:gd name="connsiteY36" fmla="*/ 352425 h 357187"/>
                <a:gd name="connsiteX37" fmla="*/ 416719 w 673894"/>
                <a:gd name="connsiteY37" fmla="*/ 357187 h 357187"/>
                <a:gd name="connsiteX38" fmla="*/ 335757 w 673894"/>
                <a:gd name="connsiteY38" fmla="*/ 354806 h 357187"/>
                <a:gd name="connsiteX39" fmla="*/ 328613 w 673894"/>
                <a:gd name="connsiteY39" fmla="*/ 347662 h 357187"/>
                <a:gd name="connsiteX40" fmla="*/ 321469 w 673894"/>
                <a:gd name="connsiteY40" fmla="*/ 345281 h 357187"/>
                <a:gd name="connsiteX41" fmla="*/ 304800 w 673894"/>
                <a:gd name="connsiteY41" fmla="*/ 338137 h 357187"/>
                <a:gd name="connsiteX42" fmla="*/ 283369 w 673894"/>
                <a:gd name="connsiteY42" fmla="*/ 328612 h 357187"/>
                <a:gd name="connsiteX43" fmla="*/ 276225 w 673894"/>
                <a:gd name="connsiteY43" fmla="*/ 326231 h 357187"/>
                <a:gd name="connsiteX44" fmla="*/ 0 w 673894"/>
                <a:gd name="connsiteY44" fmla="*/ 323850 h 357187"/>
                <a:gd name="connsiteX45" fmla="*/ 21432 w 673894"/>
                <a:gd name="connsiteY45" fmla="*/ 311943 h 357187"/>
                <a:gd name="connsiteX46" fmla="*/ 45244 w 673894"/>
                <a:gd name="connsiteY46" fmla="*/ 302418 h 357187"/>
                <a:gd name="connsiteX47" fmla="*/ 54769 w 673894"/>
                <a:gd name="connsiteY47" fmla="*/ 300037 h 357187"/>
                <a:gd name="connsiteX48" fmla="*/ 69057 w 673894"/>
                <a:gd name="connsiteY48" fmla="*/ 295275 h 357187"/>
                <a:gd name="connsiteX49" fmla="*/ 76200 w 673894"/>
                <a:gd name="connsiteY49" fmla="*/ 290512 h 357187"/>
                <a:gd name="connsiteX50" fmla="*/ 80963 w 673894"/>
                <a:gd name="connsiteY50" fmla="*/ 283368 h 357187"/>
                <a:gd name="connsiteX51" fmla="*/ 88107 w 673894"/>
                <a:gd name="connsiteY51" fmla="*/ 280987 h 357187"/>
                <a:gd name="connsiteX52" fmla="*/ 100013 w 673894"/>
                <a:gd name="connsiteY52" fmla="*/ 271462 h 357187"/>
                <a:gd name="connsiteX53" fmla="*/ 107157 w 673894"/>
                <a:gd name="connsiteY53" fmla="*/ 266700 h 357187"/>
                <a:gd name="connsiteX54" fmla="*/ 121444 w 673894"/>
                <a:gd name="connsiteY54" fmla="*/ 261937 h 357187"/>
                <a:gd name="connsiteX55" fmla="*/ 135732 w 673894"/>
                <a:gd name="connsiteY55" fmla="*/ 252412 h 357187"/>
                <a:gd name="connsiteX56" fmla="*/ 157163 w 673894"/>
                <a:gd name="connsiteY56" fmla="*/ 238125 h 357187"/>
                <a:gd name="connsiteX57" fmla="*/ 171450 w 673894"/>
                <a:gd name="connsiteY57" fmla="*/ 228600 h 357187"/>
                <a:gd name="connsiteX58" fmla="*/ 200025 w 673894"/>
                <a:gd name="connsiteY58" fmla="*/ 219075 h 357187"/>
                <a:gd name="connsiteX59" fmla="*/ 207169 w 673894"/>
                <a:gd name="connsiteY59" fmla="*/ 216693 h 357187"/>
                <a:gd name="connsiteX60" fmla="*/ 221457 w 673894"/>
                <a:gd name="connsiteY60" fmla="*/ 207168 h 357187"/>
                <a:gd name="connsiteX61" fmla="*/ 250032 w 673894"/>
                <a:gd name="connsiteY61" fmla="*/ 197643 h 357187"/>
                <a:gd name="connsiteX62" fmla="*/ 257175 w 673894"/>
                <a:gd name="connsiteY62" fmla="*/ 195262 h 357187"/>
                <a:gd name="connsiteX63" fmla="*/ 278607 w 673894"/>
                <a:gd name="connsiteY63" fmla="*/ 183356 h 357187"/>
                <a:gd name="connsiteX64" fmla="*/ 280988 w 673894"/>
                <a:gd name="connsiteY64" fmla="*/ 176212 h 357187"/>
                <a:gd name="connsiteX65" fmla="*/ 295275 w 673894"/>
                <a:gd name="connsiteY65" fmla="*/ 166687 h 357187"/>
                <a:gd name="connsiteX66" fmla="*/ 297657 w 673894"/>
                <a:gd name="connsiteY66" fmla="*/ 159543 h 357187"/>
                <a:gd name="connsiteX67" fmla="*/ 311944 w 673894"/>
                <a:gd name="connsiteY67" fmla="*/ 152400 h 357187"/>
                <a:gd name="connsiteX68" fmla="*/ 319088 w 673894"/>
                <a:gd name="connsiteY68" fmla="*/ 138112 h 357187"/>
                <a:gd name="connsiteX69" fmla="*/ 321469 w 673894"/>
                <a:gd name="connsiteY69" fmla="*/ 130968 h 357187"/>
                <a:gd name="connsiteX70" fmla="*/ 330994 w 673894"/>
                <a:gd name="connsiteY70" fmla="*/ 116681 h 357187"/>
                <a:gd name="connsiteX71" fmla="*/ 335757 w 673894"/>
                <a:gd name="connsiteY71" fmla="*/ 109537 h 357187"/>
                <a:gd name="connsiteX72" fmla="*/ 338138 w 673894"/>
                <a:gd name="connsiteY72" fmla="*/ 102393 h 357187"/>
                <a:gd name="connsiteX73" fmla="*/ 345282 w 673894"/>
                <a:gd name="connsiteY73" fmla="*/ 88106 h 357187"/>
                <a:gd name="connsiteX74" fmla="*/ 347663 w 673894"/>
                <a:gd name="connsiteY74" fmla="*/ 71437 h 357187"/>
                <a:gd name="connsiteX75" fmla="*/ 350044 w 673894"/>
                <a:gd name="connsiteY75" fmla="*/ 61912 h 357187"/>
                <a:gd name="connsiteX76" fmla="*/ 357188 w 673894"/>
                <a:gd name="connsiteY76" fmla="*/ 57150 h 357187"/>
                <a:gd name="connsiteX77" fmla="*/ 371475 w 673894"/>
                <a:gd name="connsiteY77" fmla="*/ 59531 h 357187"/>
                <a:gd name="connsiteX78" fmla="*/ 392907 w 673894"/>
                <a:gd name="connsiteY78" fmla="*/ 66675 h 357187"/>
                <a:gd name="connsiteX79" fmla="*/ 400050 w 673894"/>
                <a:gd name="connsiteY79" fmla="*/ 69056 h 357187"/>
                <a:gd name="connsiteX80" fmla="*/ 407194 w 673894"/>
                <a:gd name="connsiteY80" fmla="*/ 71437 h 357187"/>
                <a:gd name="connsiteX81" fmla="*/ 450057 w 673894"/>
                <a:gd name="connsiteY81" fmla="*/ 69056 h 357187"/>
                <a:gd name="connsiteX82" fmla="*/ 454819 w 673894"/>
                <a:gd name="connsiteY82" fmla="*/ 61912 h 357187"/>
                <a:gd name="connsiteX83" fmla="*/ 457200 w 673894"/>
                <a:gd name="connsiteY83" fmla="*/ 54768 h 357187"/>
                <a:gd name="connsiteX84" fmla="*/ 469107 w 673894"/>
                <a:gd name="connsiteY84" fmla="*/ 40481 h 357187"/>
                <a:gd name="connsiteX85" fmla="*/ 483394 w 673894"/>
                <a:gd name="connsiteY85" fmla="*/ 30956 h 357187"/>
                <a:gd name="connsiteX86" fmla="*/ 490538 w 673894"/>
                <a:gd name="connsiteY86" fmla="*/ 26193 h 357187"/>
                <a:gd name="connsiteX87" fmla="*/ 504825 w 673894"/>
                <a:gd name="connsiteY87" fmla="*/ 21431 h 357187"/>
                <a:gd name="connsiteX88" fmla="*/ 511969 w 673894"/>
                <a:gd name="connsiteY88" fmla="*/ 19050 h 357187"/>
                <a:gd name="connsiteX89" fmla="*/ 528638 w 673894"/>
                <a:gd name="connsiteY89" fmla="*/ 0 h 357187"/>
                <a:gd name="connsiteX0" fmla="*/ 528638 w 673894"/>
                <a:gd name="connsiteY0" fmla="*/ 0 h 357187"/>
                <a:gd name="connsiteX1" fmla="*/ 557213 w 673894"/>
                <a:gd name="connsiteY1" fmla="*/ 2381 h 357187"/>
                <a:gd name="connsiteX2" fmla="*/ 564357 w 673894"/>
                <a:gd name="connsiteY2" fmla="*/ 7143 h 357187"/>
                <a:gd name="connsiteX3" fmla="*/ 573882 w 673894"/>
                <a:gd name="connsiteY3" fmla="*/ 9525 h 357187"/>
                <a:gd name="connsiteX4" fmla="*/ 581025 w 673894"/>
                <a:gd name="connsiteY4" fmla="*/ 23812 h 357187"/>
                <a:gd name="connsiteX5" fmla="*/ 592932 w 673894"/>
                <a:gd name="connsiteY5" fmla="*/ 38100 h 357187"/>
                <a:gd name="connsiteX6" fmla="*/ 604838 w 673894"/>
                <a:gd name="connsiteY6" fmla="*/ 59531 h 357187"/>
                <a:gd name="connsiteX7" fmla="*/ 609600 w 673894"/>
                <a:gd name="connsiteY7" fmla="*/ 66675 h 357187"/>
                <a:gd name="connsiteX8" fmla="*/ 619125 w 673894"/>
                <a:gd name="connsiteY8" fmla="*/ 78581 h 357187"/>
                <a:gd name="connsiteX9" fmla="*/ 652463 w 673894"/>
                <a:gd name="connsiteY9" fmla="*/ 83343 h 357187"/>
                <a:gd name="connsiteX10" fmla="*/ 659607 w 673894"/>
                <a:gd name="connsiteY10" fmla="*/ 97631 h 357187"/>
                <a:gd name="connsiteX11" fmla="*/ 664369 w 673894"/>
                <a:gd name="connsiteY11" fmla="*/ 104775 h 357187"/>
                <a:gd name="connsiteX12" fmla="*/ 673894 w 673894"/>
                <a:gd name="connsiteY12" fmla="*/ 121443 h 357187"/>
                <a:gd name="connsiteX13" fmla="*/ 671513 w 673894"/>
                <a:gd name="connsiteY13" fmla="*/ 138112 h 357187"/>
                <a:gd name="connsiteX14" fmla="*/ 654844 w 673894"/>
                <a:gd name="connsiteY14" fmla="*/ 147637 h 357187"/>
                <a:gd name="connsiteX15" fmla="*/ 640557 w 673894"/>
                <a:gd name="connsiteY15" fmla="*/ 157162 h 357187"/>
                <a:gd name="connsiteX16" fmla="*/ 626269 w 673894"/>
                <a:gd name="connsiteY16" fmla="*/ 178593 h 357187"/>
                <a:gd name="connsiteX17" fmla="*/ 621507 w 673894"/>
                <a:gd name="connsiteY17" fmla="*/ 185737 h 357187"/>
                <a:gd name="connsiteX18" fmla="*/ 609600 w 673894"/>
                <a:gd name="connsiteY18" fmla="*/ 197643 h 357187"/>
                <a:gd name="connsiteX19" fmla="*/ 588169 w 673894"/>
                <a:gd name="connsiteY19" fmla="*/ 204787 h 357187"/>
                <a:gd name="connsiteX20" fmla="*/ 581025 w 673894"/>
                <a:gd name="connsiteY20" fmla="*/ 207168 h 357187"/>
                <a:gd name="connsiteX21" fmla="*/ 573882 w 673894"/>
                <a:gd name="connsiteY21" fmla="*/ 209550 h 357187"/>
                <a:gd name="connsiteX22" fmla="*/ 566738 w 673894"/>
                <a:gd name="connsiteY22" fmla="*/ 216693 h 357187"/>
                <a:gd name="connsiteX23" fmla="*/ 561975 w 673894"/>
                <a:gd name="connsiteY23" fmla="*/ 230981 h 357187"/>
                <a:gd name="connsiteX24" fmla="*/ 554832 w 673894"/>
                <a:gd name="connsiteY24" fmla="*/ 257175 h 357187"/>
                <a:gd name="connsiteX25" fmla="*/ 552450 w 673894"/>
                <a:gd name="connsiteY25" fmla="*/ 269081 h 357187"/>
                <a:gd name="connsiteX26" fmla="*/ 550069 w 673894"/>
                <a:gd name="connsiteY26" fmla="*/ 276225 h 357187"/>
                <a:gd name="connsiteX27" fmla="*/ 521494 w 673894"/>
                <a:gd name="connsiteY27" fmla="*/ 290512 h 357187"/>
                <a:gd name="connsiteX28" fmla="*/ 514350 w 673894"/>
                <a:gd name="connsiteY28" fmla="*/ 292893 h 357187"/>
                <a:gd name="connsiteX29" fmla="*/ 478632 w 673894"/>
                <a:gd name="connsiteY29" fmla="*/ 304800 h 357187"/>
                <a:gd name="connsiteX30" fmla="*/ 471488 w 673894"/>
                <a:gd name="connsiteY30" fmla="*/ 307181 h 357187"/>
                <a:gd name="connsiteX31" fmla="*/ 464344 w 673894"/>
                <a:gd name="connsiteY31" fmla="*/ 309562 h 357187"/>
                <a:gd name="connsiteX32" fmla="*/ 438150 w 673894"/>
                <a:gd name="connsiteY32" fmla="*/ 314325 h 357187"/>
                <a:gd name="connsiteX33" fmla="*/ 433388 w 673894"/>
                <a:gd name="connsiteY33" fmla="*/ 321468 h 357187"/>
                <a:gd name="connsiteX34" fmla="*/ 431007 w 673894"/>
                <a:gd name="connsiteY34" fmla="*/ 330993 h 357187"/>
                <a:gd name="connsiteX35" fmla="*/ 426244 w 673894"/>
                <a:gd name="connsiteY35" fmla="*/ 345281 h 357187"/>
                <a:gd name="connsiteX36" fmla="*/ 423863 w 673894"/>
                <a:gd name="connsiteY36" fmla="*/ 352425 h 357187"/>
                <a:gd name="connsiteX37" fmla="*/ 416719 w 673894"/>
                <a:gd name="connsiteY37" fmla="*/ 357187 h 357187"/>
                <a:gd name="connsiteX38" fmla="*/ 335757 w 673894"/>
                <a:gd name="connsiteY38" fmla="*/ 354806 h 357187"/>
                <a:gd name="connsiteX39" fmla="*/ 328613 w 673894"/>
                <a:gd name="connsiteY39" fmla="*/ 347662 h 357187"/>
                <a:gd name="connsiteX40" fmla="*/ 321469 w 673894"/>
                <a:gd name="connsiteY40" fmla="*/ 345281 h 357187"/>
                <a:gd name="connsiteX41" fmla="*/ 304800 w 673894"/>
                <a:gd name="connsiteY41" fmla="*/ 338137 h 357187"/>
                <a:gd name="connsiteX42" fmla="*/ 283369 w 673894"/>
                <a:gd name="connsiteY42" fmla="*/ 328612 h 357187"/>
                <a:gd name="connsiteX43" fmla="*/ 276225 w 673894"/>
                <a:gd name="connsiteY43" fmla="*/ 326231 h 357187"/>
                <a:gd name="connsiteX44" fmla="*/ 0 w 673894"/>
                <a:gd name="connsiteY44" fmla="*/ 323850 h 357187"/>
                <a:gd name="connsiteX45" fmla="*/ 21432 w 673894"/>
                <a:gd name="connsiteY45" fmla="*/ 311943 h 357187"/>
                <a:gd name="connsiteX46" fmla="*/ 45244 w 673894"/>
                <a:gd name="connsiteY46" fmla="*/ 302418 h 357187"/>
                <a:gd name="connsiteX47" fmla="*/ 54769 w 673894"/>
                <a:gd name="connsiteY47" fmla="*/ 300037 h 357187"/>
                <a:gd name="connsiteX48" fmla="*/ 69057 w 673894"/>
                <a:gd name="connsiteY48" fmla="*/ 295275 h 357187"/>
                <a:gd name="connsiteX49" fmla="*/ 76200 w 673894"/>
                <a:gd name="connsiteY49" fmla="*/ 290512 h 357187"/>
                <a:gd name="connsiteX50" fmla="*/ 80963 w 673894"/>
                <a:gd name="connsiteY50" fmla="*/ 283368 h 357187"/>
                <a:gd name="connsiteX51" fmla="*/ 88107 w 673894"/>
                <a:gd name="connsiteY51" fmla="*/ 280987 h 357187"/>
                <a:gd name="connsiteX52" fmla="*/ 100013 w 673894"/>
                <a:gd name="connsiteY52" fmla="*/ 271462 h 357187"/>
                <a:gd name="connsiteX53" fmla="*/ 107157 w 673894"/>
                <a:gd name="connsiteY53" fmla="*/ 266700 h 357187"/>
                <a:gd name="connsiteX54" fmla="*/ 121444 w 673894"/>
                <a:gd name="connsiteY54" fmla="*/ 261937 h 357187"/>
                <a:gd name="connsiteX55" fmla="*/ 135732 w 673894"/>
                <a:gd name="connsiteY55" fmla="*/ 252412 h 357187"/>
                <a:gd name="connsiteX56" fmla="*/ 157163 w 673894"/>
                <a:gd name="connsiteY56" fmla="*/ 238125 h 357187"/>
                <a:gd name="connsiteX57" fmla="*/ 171450 w 673894"/>
                <a:gd name="connsiteY57" fmla="*/ 228600 h 357187"/>
                <a:gd name="connsiteX58" fmla="*/ 200025 w 673894"/>
                <a:gd name="connsiteY58" fmla="*/ 219075 h 357187"/>
                <a:gd name="connsiteX59" fmla="*/ 207169 w 673894"/>
                <a:gd name="connsiteY59" fmla="*/ 216693 h 357187"/>
                <a:gd name="connsiteX60" fmla="*/ 221457 w 673894"/>
                <a:gd name="connsiteY60" fmla="*/ 207168 h 357187"/>
                <a:gd name="connsiteX61" fmla="*/ 250032 w 673894"/>
                <a:gd name="connsiteY61" fmla="*/ 197643 h 357187"/>
                <a:gd name="connsiteX62" fmla="*/ 257175 w 673894"/>
                <a:gd name="connsiteY62" fmla="*/ 195262 h 357187"/>
                <a:gd name="connsiteX63" fmla="*/ 278607 w 673894"/>
                <a:gd name="connsiteY63" fmla="*/ 183356 h 357187"/>
                <a:gd name="connsiteX64" fmla="*/ 295275 w 673894"/>
                <a:gd name="connsiteY64" fmla="*/ 166687 h 357187"/>
                <a:gd name="connsiteX65" fmla="*/ 297657 w 673894"/>
                <a:gd name="connsiteY65" fmla="*/ 159543 h 357187"/>
                <a:gd name="connsiteX66" fmla="*/ 311944 w 673894"/>
                <a:gd name="connsiteY66" fmla="*/ 152400 h 357187"/>
                <a:gd name="connsiteX67" fmla="*/ 319088 w 673894"/>
                <a:gd name="connsiteY67" fmla="*/ 138112 h 357187"/>
                <a:gd name="connsiteX68" fmla="*/ 321469 w 673894"/>
                <a:gd name="connsiteY68" fmla="*/ 130968 h 357187"/>
                <a:gd name="connsiteX69" fmla="*/ 330994 w 673894"/>
                <a:gd name="connsiteY69" fmla="*/ 116681 h 357187"/>
                <a:gd name="connsiteX70" fmla="*/ 335757 w 673894"/>
                <a:gd name="connsiteY70" fmla="*/ 109537 h 357187"/>
                <a:gd name="connsiteX71" fmla="*/ 338138 w 673894"/>
                <a:gd name="connsiteY71" fmla="*/ 102393 h 357187"/>
                <a:gd name="connsiteX72" fmla="*/ 345282 w 673894"/>
                <a:gd name="connsiteY72" fmla="*/ 88106 h 357187"/>
                <a:gd name="connsiteX73" fmla="*/ 347663 w 673894"/>
                <a:gd name="connsiteY73" fmla="*/ 71437 h 357187"/>
                <a:gd name="connsiteX74" fmla="*/ 350044 w 673894"/>
                <a:gd name="connsiteY74" fmla="*/ 61912 h 357187"/>
                <a:gd name="connsiteX75" fmla="*/ 357188 w 673894"/>
                <a:gd name="connsiteY75" fmla="*/ 57150 h 357187"/>
                <a:gd name="connsiteX76" fmla="*/ 371475 w 673894"/>
                <a:gd name="connsiteY76" fmla="*/ 59531 h 357187"/>
                <a:gd name="connsiteX77" fmla="*/ 392907 w 673894"/>
                <a:gd name="connsiteY77" fmla="*/ 66675 h 357187"/>
                <a:gd name="connsiteX78" fmla="*/ 400050 w 673894"/>
                <a:gd name="connsiteY78" fmla="*/ 69056 h 357187"/>
                <a:gd name="connsiteX79" fmla="*/ 407194 w 673894"/>
                <a:gd name="connsiteY79" fmla="*/ 71437 h 357187"/>
                <a:gd name="connsiteX80" fmla="*/ 450057 w 673894"/>
                <a:gd name="connsiteY80" fmla="*/ 69056 h 357187"/>
                <a:gd name="connsiteX81" fmla="*/ 454819 w 673894"/>
                <a:gd name="connsiteY81" fmla="*/ 61912 h 357187"/>
                <a:gd name="connsiteX82" fmla="*/ 457200 w 673894"/>
                <a:gd name="connsiteY82" fmla="*/ 54768 h 357187"/>
                <a:gd name="connsiteX83" fmla="*/ 469107 w 673894"/>
                <a:gd name="connsiteY83" fmla="*/ 40481 h 357187"/>
                <a:gd name="connsiteX84" fmla="*/ 483394 w 673894"/>
                <a:gd name="connsiteY84" fmla="*/ 30956 h 357187"/>
                <a:gd name="connsiteX85" fmla="*/ 490538 w 673894"/>
                <a:gd name="connsiteY85" fmla="*/ 26193 h 357187"/>
                <a:gd name="connsiteX86" fmla="*/ 504825 w 673894"/>
                <a:gd name="connsiteY86" fmla="*/ 21431 h 357187"/>
                <a:gd name="connsiteX87" fmla="*/ 511969 w 673894"/>
                <a:gd name="connsiteY87" fmla="*/ 19050 h 357187"/>
                <a:gd name="connsiteX88" fmla="*/ 528638 w 673894"/>
                <a:gd name="connsiteY88" fmla="*/ 0 h 357187"/>
                <a:gd name="connsiteX0" fmla="*/ 528638 w 673894"/>
                <a:gd name="connsiteY0" fmla="*/ 0 h 357187"/>
                <a:gd name="connsiteX1" fmla="*/ 557213 w 673894"/>
                <a:gd name="connsiteY1" fmla="*/ 2381 h 357187"/>
                <a:gd name="connsiteX2" fmla="*/ 564357 w 673894"/>
                <a:gd name="connsiteY2" fmla="*/ 7143 h 357187"/>
                <a:gd name="connsiteX3" fmla="*/ 573882 w 673894"/>
                <a:gd name="connsiteY3" fmla="*/ 9525 h 357187"/>
                <a:gd name="connsiteX4" fmla="*/ 581025 w 673894"/>
                <a:gd name="connsiteY4" fmla="*/ 23812 h 357187"/>
                <a:gd name="connsiteX5" fmla="*/ 592932 w 673894"/>
                <a:gd name="connsiteY5" fmla="*/ 38100 h 357187"/>
                <a:gd name="connsiteX6" fmla="*/ 604838 w 673894"/>
                <a:gd name="connsiteY6" fmla="*/ 59531 h 357187"/>
                <a:gd name="connsiteX7" fmla="*/ 609600 w 673894"/>
                <a:gd name="connsiteY7" fmla="*/ 66675 h 357187"/>
                <a:gd name="connsiteX8" fmla="*/ 619125 w 673894"/>
                <a:gd name="connsiteY8" fmla="*/ 78581 h 357187"/>
                <a:gd name="connsiteX9" fmla="*/ 652463 w 673894"/>
                <a:gd name="connsiteY9" fmla="*/ 83343 h 357187"/>
                <a:gd name="connsiteX10" fmla="*/ 659607 w 673894"/>
                <a:gd name="connsiteY10" fmla="*/ 97631 h 357187"/>
                <a:gd name="connsiteX11" fmla="*/ 664369 w 673894"/>
                <a:gd name="connsiteY11" fmla="*/ 104775 h 357187"/>
                <a:gd name="connsiteX12" fmla="*/ 673894 w 673894"/>
                <a:gd name="connsiteY12" fmla="*/ 121443 h 357187"/>
                <a:gd name="connsiteX13" fmla="*/ 671513 w 673894"/>
                <a:gd name="connsiteY13" fmla="*/ 138112 h 357187"/>
                <a:gd name="connsiteX14" fmla="*/ 654844 w 673894"/>
                <a:gd name="connsiteY14" fmla="*/ 147637 h 357187"/>
                <a:gd name="connsiteX15" fmla="*/ 640557 w 673894"/>
                <a:gd name="connsiteY15" fmla="*/ 157162 h 357187"/>
                <a:gd name="connsiteX16" fmla="*/ 626269 w 673894"/>
                <a:gd name="connsiteY16" fmla="*/ 178593 h 357187"/>
                <a:gd name="connsiteX17" fmla="*/ 621507 w 673894"/>
                <a:gd name="connsiteY17" fmla="*/ 185737 h 357187"/>
                <a:gd name="connsiteX18" fmla="*/ 609600 w 673894"/>
                <a:gd name="connsiteY18" fmla="*/ 197643 h 357187"/>
                <a:gd name="connsiteX19" fmla="*/ 588169 w 673894"/>
                <a:gd name="connsiteY19" fmla="*/ 204787 h 357187"/>
                <a:gd name="connsiteX20" fmla="*/ 581025 w 673894"/>
                <a:gd name="connsiteY20" fmla="*/ 207168 h 357187"/>
                <a:gd name="connsiteX21" fmla="*/ 573882 w 673894"/>
                <a:gd name="connsiteY21" fmla="*/ 209550 h 357187"/>
                <a:gd name="connsiteX22" fmla="*/ 566738 w 673894"/>
                <a:gd name="connsiteY22" fmla="*/ 216693 h 357187"/>
                <a:gd name="connsiteX23" fmla="*/ 561975 w 673894"/>
                <a:gd name="connsiteY23" fmla="*/ 230981 h 357187"/>
                <a:gd name="connsiteX24" fmla="*/ 554832 w 673894"/>
                <a:gd name="connsiteY24" fmla="*/ 257175 h 357187"/>
                <a:gd name="connsiteX25" fmla="*/ 552450 w 673894"/>
                <a:gd name="connsiteY25" fmla="*/ 269081 h 357187"/>
                <a:gd name="connsiteX26" fmla="*/ 550069 w 673894"/>
                <a:gd name="connsiteY26" fmla="*/ 276225 h 357187"/>
                <a:gd name="connsiteX27" fmla="*/ 521494 w 673894"/>
                <a:gd name="connsiteY27" fmla="*/ 290512 h 357187"/>
                <a:gd name="connsiteX28" fmla="*/ 514350 w 673894"/>
                <a:gd name="connsiteY28" fmla="*/ 292893 h 357187"/>
                <a:gd name="connsiteX29" fmla="*/ 478632 w 673894"/>
                <a:gd name="connsiteY29" fmla="*/ 304800 h 357187"/>
                <a:gd name="connsiteX30" fmla="*/ 471488 w 673894"/>
                <a:gd name="connsiteY30" fmla="*/ 307181 h 357187"/>
                <a:gd name="connsiteX31" fmla="*/ 464344 w 673894"/>
                <a:gd name="connsiteY31" fmla="*/ 309562 h 357187"/>
                <a:gd name="connsiteX32" fmla="*/ 438150 w 673894"/>
                <a:gd name="connsiteY32" fmla="*/ 314325 h 357187"/>
                <a:gd name="connsiteX33" fmla="*/ 433388 w 673894"/>
                <a:gd name="connsiteY33" fmla="*/ 321468 h 357187"/>
                <a:gd name="connsiteX34" fmla="*/ 431007 w 673894"/>
                <a:gd name="connsiteY34" fmla="*/ 330993 h 357187"/>
                <a:gd name="connsiteX35" fmla="*/ 426244 w 673894"/>
                <a:gd name="connsiteY35" fmla="*/ 345281 h 357187"/>
                <a:gd name="connsiteX36" fmla="*/ 423863 w 673894"/>
                <a:gd name="connsiteY36" fmla="*/ 352425 h 357187"/>
                <a:gd name="connsiteX37" fmla="*/ 416719 w 673894"/>
                <a:gd name="connsiteY37" fmla="*/ 357187 h 357187"/>
                <a:gd name="connsiteX38" fmla="*/ 335757 w 673894"/>
                <a:gd name="connsiteY38" fmla="*/ 354806 h 357187"/>
                <a:gd name="connsiteX39" fmla="*/ 328613 w 673894"/>
                <a:gd name="connsiteY39" fmla="*/ 347662 h 357187"/>
                <a:gd name="connsiteX40" fmla="*/ 321469 w 673894"/>
                <a:gd name="connsiteY40" fmla="*/ 345281 h 357187"/>
                <a:gd name="connsiteX41" fmla="*/ 304800 w 673894"/>
                <a:gd name="connsiteY41" fmla="*/ 338137 h 357187"/>
                <a:gd name="connsiteX42" fmla="*/ 283369 w 673894"/>
                <a:gd name="connsiteY42" fmla="*/ 328612 h 357187"/>
                <a:gd name="connsiteX43" fmla="*/ 276225 w 673894"/>
                <a:gd name="connsiteY43" fmla="*/ 326231 h 357187"/>
                <a:gd name="connsiteX44" fmla="*/ 0 w 673894"/>
                <a:gd name="connsiteY44" fmla="*/ 323850 h 357187"/>
                <a:gd name="connsiteX45" fmla="*/ 21432 w 673894"/>
                <a:gd name="connsiteY45" fmla="*/ 311943 h 357187"/>
                <a:gd name="connsiteX46" fmla="*/ 45244 w 673894"/>
                <a:gd name="connsiteY46" fmla="*/ 302418 h 357187"/>
                <a:gd name="connsiteX47" fmla="*/ 54769 w 673894"/>
                <a:gd name="connsiteY47" fmla="*/ 300037 h 357187"/>
                <a:gd name="connsiteX48" fmla="*/ 69057 w 673894"/>
                <a:gd name="connsiteY48" fmla="*/ 295275 h 357187"/>
                <a:gd name="connsiteX49" fmla="*/ 76200 w 673894"/>
                <a:gd name="connsiteY49" fmla="*/ 290512 h 357187"/>
                <a:gd name="connsiteX50" fmla="*/ 80963 w 673894"/>
                <a:gd name="connsiteY50" fmla="*/ 283368 h 357187"/>
                <a:gd name="connsiteX51" fmla="*/ 88107 w 673894"/>
                <a:gd name="connsiteY51" fmla="*/ 280987 h 357187"/>
                <a:gd name="connsiteX52" fmla="*/ 100013 w 673894"/>
                <a:gd name="connsiteY52" fmla="*/ 271462 h 357187"/>
                <a:gd name="connsiteX53" fmla="*/ 107157 w 673894"/>
                <a:gd name="connsiteY53" fmla="*/ 266700 h 357187"/>
                <a:gd name="connsiteX54" fmla="*/ 121444 w 673894"/>
                <a:gd name="connsiteY54" fmla="*/ 261937 h 357187"/>
                <a:gd name="connsiteX55" fmla="*/ 135732 w 673894"/>
                <a:gd name="connsiteY55" fmla="*/ 252412 h 357187"/>
                <a:gd name="connsiteX56" fmla="*/ 157163 w 673894"/>
                <a:gd name="connsiteY56" fmla="*/ 238125 h 357187"/>
                <a:gd name="connsiteX57" fmla="*/ 171450 w 673894"/>
                <a:gd name="connsiteY57" fmla="*/ 228600 h 357187"/>
                <a:gd name="connsiteX58" fmla="*/ 200025 w 673894"/>
                <a:gd name="connsiteY58" fmla="*/ 219075 h 357187"/>
                <a:gd name="connsiteX59" fmla="*/ 207169 w 673894"/>
                <a:gd name="connsiteY59" fmla="*/ 216693 h 357187"/>
                <a:gd name="connsiteX60" fmla="*/ 221457 w 673894"/>
                <a:gd name="connsiteY60" fmla="*/ 207168 h 357187"/>
                <a:gd name="connsiteX61" fmla="*/ 250032 w 673894"/>
                <a:gd name="connsiteY61" fmla="*/ 197643 h 357187"/>
                <a:gd name="connsiteX62" fmla="*/ 257175 w 673894"/>
                <a:gd name="connsiteY62" fmla="*/ 195262 h 357187"/>
                <a:gd name="connsiteX63" fmla="*/ 295275 w 673894"/>
                <a:gd name="connsiteY63" fmla="*/ 166687 h 357187"/>
                <a:gd name="connsiteX64" fmla="*/ 297657 w 673894"/>
                <a:gd name="connsiteY64" fmla="*/ 159543 h 357187"/>
                <a:gd name="connsiteX65" fmla="*/ 311944 w 673894"/>
                <a:gd name="connsiteY65" fmla="*/ 152400 h 357187"/>
                <a:gd name="connsiteX66" fmla="*/ 319088 w 673894"/>
                <a:gd name="connsiteY66" fmla="*/ 138112 h 357187"/>
                <a:gd name="connsiteX67" fmla="*/ 321469 w 673894"/>
                <a:gd name="connsiteY67" fmla="*/ 130968 h 357187"/>
                <a:gd name="connsiteX68" fmla="*/ 330994 w 673894"/>
                <a:gd name="connsiteY68" fmla="*/ 116681 h 357187"/>
                <a:gd name="connsiteX69" fmla="*/ 335757 w 673894"/>
                <a:gd name="connsiteY69" fmla="*/ 109537 h 357187"/>
                <a:gd name="connsiteX70" fmla="*/ 338138 w 673894"/>
                <a:gd name="connsiteY70" fmla="*/ 102393 h 357187"/>
                <a:gd name="connsiteX71" fmla="*/ 345282 w 673894"/>
                <a:gd name="connsiteY71" fmla="*/ 88106 h 357187"/>
                <a:gd name="connsiteX72" fmla="*/ 347663 w 673894"/>
                <a:gd name="connsiteY72" fmla="*/ 71437 h 357187"/>
                <a:gd name="connsiteX73" fmla="*/ 350044 w 673894"/>
                <a:gd name="connsiteY73" fmla="*/ 61912 h 357187"/>
                <a:gd name="connsiteX74" fmla="*/ 357188 w 673894"/>
                <a:gd name="connsiteY74" fmla="*/ 57150 h 357187"/>
                <a:gd name="connsiteX75" fmla="*/ 371475 w 673894"/>
                <a:gd name="connsiteY75" fmla="*/ 59531 h 357187"/>
                <a:gd name="connsiteX76" fmla="*/ 392907 w 673894"/>
                <a:gd name="connsiteY76" fmla="*/ 66675 h 357187"/>
                <a:gd name="connsiteX77" fmla="*/ 400050 w 673894"/>
                <a:gd name="connsiteY77" fmla="*/ 69056 h 357187"/>
                <a:gd name="connsiteX78" fmla="*/ 407194 w 673894"/>
                <a:gd name="connsiteY78" fmla="*/ 71437 h 357187"/>
                <a:gd name="connsiteX79" fmla="*/ 450057 w 673894"/>
                <a:gd name="connsiteY79" fmla="*/ 69056 h 357187"/>
                <a:gd name="connsiteX80" fmla="*/ 454819 w 673894"/>
                <a:gd name="connsiteY80" fmla="*/ 61912 h 357187"/>
                <a:gd name="connsiteX81" fmla="*/ 457200 w 673894"/>
                <a:gd name="connsiteY81" fmla="*/ 54768 h 357187"/>
                <a:gd name="connsiteX82" fmla="*/ 469107 w 673894"/>
                <a:gd name="connsiteY82" fmla="*/ 40481 h 357187"/>
                <a:gd name="connsiteX83" fmla="*/ 483394 w 673894"/>
                <a:gd name="connsiteY83" fmla="*/ 30956 h 357187"/>
                <a:gd name="connsiteX84" fmla="*/ 490538 w 673894"/>
                <a:gd name="connsiteY84" fmla="*/ 26193 h 357187"/>
                <a:gd name="connsiteX85" fmla="*/ 504825 w 673894"/>
                <a:gd name="connsiteY85" fmla="*/ 21431 h 357187"/>
                <a:gd name="connsiteX86" fmla="*/ 511969 w 673894"/>
                <a:gd name="connsiteY86" fmla="*/ 19050 h 357187"/>
                <a:gd name="connsiteX87" fmla="*/ 528638 w 673894"/>
                <a:gd name="connsiteY87" fmla="*/ 0 h 357187"/>
                <a:gd name="connsiteX0" fmla="*/ 528638 w 673894"/>
                <a:gd name="connsiteY0" fmla="*/ 0 h 357187"/>
                <a:gd name="connsiteX1" fmla="*/ 557213 w 673894"/>
                <a:gd name="connsiteY1" fmla="*/ 2381 h 357187"/>
                <a:gd name="connsiteX2" fmla="*/ 564357 w 673894"/>
                <a:gd name="connsiteY2" fmla="*/ 7143 h 357187"/>
                <a:gd name="connsiteX3" fmla="*/ 573882 w 673894"/>
                <a:gd name="connsiteY3" fmla="*/ 9525 h 357187"/>
                <a:gd name="connsiteX4" fmla="*/ 581025 w 673894"/>
                <a:gd name="connsiteY4" fmla="*/ 23812 h 357187"/>
                <a:gd name="connsiteX5" fmla="*/ 592932 w 673894"/>
                <a:gd name="connsiteY5" fmla="*/ 38100 h 357187"/>
                <a:gd name="connsiteX6" fmla="*/ 604838 w 673894"/>
                <a:gd name="connsiteY6" fmla="*/ 59531 h 357187"/>
                <a:gd name="connsiteX7" fmla="*/ 609600 w 673894"/>
                <a:gd name="connsiteY7" fmla="*/ 66675 h 357187"/>
                <a:gd name="connsiteX8" fmla="*/ 619125 w 673894"/>
                <a:gd name="connsiteY8" fmla="*/ 78581 h 357187"/>
                <a:gd name="connsiteX9" fmla="*/ 652463 w 673894"/>
                <a:gd name="connsiteY9" fmla="*/ 83343 h 357187"/>
                <a:gd name="connsiteX10" fmla="*/ 659607 w 673894"/>
                <a:gd name="connsiteY10" fmla="*/ 97631 h 357187"/>
                <a:gd name="connsiteX11" fmla="*/ 664369 w 673894"/>
                <a:gd name="connsiteY11" fmla="*/ 104775 h 357187"/>
                <a:gd name="connsiteX12" fmla="*/ 673894 w 673894"/>
                <a:gd name="connsiteY12" fmla="*/ 121443 h 357187"/>
                <a:gd name="connsiteX13" fmla="*/ 671513 w 673894"/>
                <a:gd name="connsiteY13" fmla="*/ 138112 h 357187"/>
                <a:gd name="connsiteX14" fmla="*/ 654844 w 673894"/>
                <a:gd name="connsiteY14" fmla="*/ 147637 h 357187"/>
                <a:gd name="connsiteX15" fmla="*/ 640557 w 673894"/>
                <a:gd name="connsiteY15" fmla="*/ 157162 h 357187"/>
                <a:gd name="connsiteX16" fmla="*/ 626269 w 673894"/>
                <a:gd name="connsiteY16" fmla="*/ 178593 h 357187"/>
                <a:gd name="connsiteX17" fmla="*/ 621507 w 673894"/>
                <a:gd name="connsiteY17" fmla="*/ 185737 h 357187"/>
                <a:gd name="connsiteX18" fmla="*/ 609600 w 673894"/>
                <a:gd name="connsiteY18" fmla="*/ 197643 h 357187"/>
                <a:gd name="connsiteX19" fmla="*/ 588169 w 673894"/>
                <a:gd name="connsiteY19" fmla="*/ 204787 h 357187"/>
                <a:gd name="connsiteX20" fmla="*/ 581025 w 673894"/>
                <a:gd name="connsiteY20" fmla="*/ 207168 h 357187"/>
                <a:gd name="connsiteX21" fmla="*/ 573882 w 673894"/>
                <a:gd name="connsiteY21" fmla="*/ 209550 h 357187"/>
                <a:gd name="connsiteX22" fmla="*/ 566738 w 673894"/>
                <a:gd name="connsiteY22" fmla="*/ 216693 h 357187"/>
                <a:gd name="connsiteX23" fmla="*/ 561975 w 673894"/>
                <a:gd name="connsiteY23" fmla="*/ 230981 h 357187"/>
                <a:gd name="connsiteX24" fmla="*/ 554832 w 673894"/>
                <a:gd name="connsiteY24" fmla="*/ 257175 h 357187"/>
                <a:gd name="connsiteX25" fmla="*/ 552450 w 673894"/>
                <a:gd name="connsiteY25" fmla="*/ 269081 h 357187"/>
                <a:gd name="connsiteX26" fmla="*/ 550069 w 673894"/>
                <a:gd name="connsiteY26" fmla="*/ 276225 h 357187"/>
                <a:gd name="connsiteX27" fmla="*/ 521494 w 673894"/>
                <a:gd name="connsiteY27" fmla="*/ 290512 h 357187"/>
                <a:gd name="connsiteX28" fmla="*/ 514350 w 673894"/>
                <a:gd name="connsiteY28" fmla="*/ 292893 h 357187"/>
                <a:gd name="connsiteX29" fmla="*/ 478632 w 673894"/>
                <a:gd name="connsiteY29" fmla="*/ 304800 h 357187"/>
                <a:gd name="connsiteX30" fmla="*/ 471488 w 673894"/>
                <a:gd name="connsiteY30" fmla="*/ 307181 h 357187"/>
                <a:gd name="connsiteX31" fmla="*/ 464344 w 673894"/>
                <a:gd name="connsiteY31" fmla="*/ 309562 h 357187"/>
                <a:gd name="connsiteX32" fmla="*/ 438150 w 673894"/>
                <a:gd name="connsiteY32" fmla="*/ 314325 h 357187"/>
                <a:gd name="connsiteX33" fmla="*/ 433388 w 673894"/>
                <a:gd name="connsiteY33" fmla="*/ 321468 h 357187"/>
                <a:gd name="connsiteX34" fmla="*/ 431007 w 673894"/>
                <a:gd name="connsiteY34" fmla="*/ 330993 h 357187"/>
                <a:gd name="connsiteX35" fmla="*/ 426244 w 673894"/>
                <a:gd name="connsiteY35" fmla="*/ 345281 h 357187"/>
                <a:gd name="connsiteX36" fmla="*/ 423863 w 673894"/>
                <a:gd name="connsiteY36" fmla="*/ 352425 h 357187"/>
                <a:gd name="connsiteX37" fmla="*/ 416719 w 673894"/>
                <a:gd name="connsiteY37" fmla="*/ 357187 h 357187"/>
                <a:gd name="connsiteX38" fmla="*/ 335757 w 673894"/>
                <a:gd name="connsiteY38" fmla="*/ 354806 h 357187"/>
                <a:gd name="connsiteX39" fmla="*/ 328613 w 673894"/>
                <a:gd name="connsiteY39" fmla="*/ 347662 h 357187"/>
                <a:gd name="connsiteX40" fmla="*/ 321469 w 673894"/>
                <a:gd name="connsiteY40" fmla="*/ 345281 h 357187"/>
                <a:gd name="connsiteX41" fmla="*/ 304800 w 673894"/>
                <a:gd name="connsiteY41" fmla="*/ 338137 h 357187"/>
                <a:gd name="connsiteX42" fmla="*/ 283369 w 673894"/>
                <a:gd name="connsiteY42" fmla="*/ 328612 h 357187"/>
                <a:gd name="connsiteX43" fmla="*/ 276225 w 673894"/>
                <a:gd name="connsiteY43" fmla="*/ 326231 h 357187"/>
                <a:gd name="connsiteX44" fmla="*/ 0 w 673894"/>
                <a:gd name="connsiteY44" fmla="*/ 323850 h 357187"/>
                <a:gd name="connsiteX45" fmla="*/ 21432 w 673894"/>
                <a:gd name="connsiteY45" fmla="*/ 311943 h 357187"/>
                <a:gd name="connsiteX46" fmla="*/ 45244 w 673894"/>
                <a:gd name="connsiteY46" fmla="*/ 302418 h 357187"/>
                <a:gd name="connsiteX47" fmla="*/ 54769 w 673894"/>
                <a:gd name="connsiteY47" fmla="*/ 300037 h 357187"/>
                <a:gd name="connsiteX48" fmla="*/ 69057 w 673894"/>
                <a:gd name="connsiteY48" fmla="*/ 295275 h 357187"/>
                <a:gd name="connsiteX49" fmla="*/ 76200 w 673894"/>
                <a:gd name="connsiteY49" fmla="*/ 290512 h 357187"/>
                <a:gd name="connsiteX50" fmla="*/ 80963 w 673894"/>
                <a:gd name="connsiteY50" fmla="*/ 283368 h 357187"/>
                <a:gd name="connsiteX51" fmla="*/ 88107 w 673894"/>
                <a:gd name="connsiteY51" fmla="*/ 280987 h 357187"/>
                <a:gd name="connsiteX52" fmla="*/ 100013 w 673894"/>
                <a:gd name="connsiteY52" fmla="*/ 271462 h 357187"/>
                <a:gd name="connsiteX53" fmla="*/ 107157 w 673894"/>
                <a:gd name="connsiteY53" fmla="*/ 266700 h 357187"/>
                <a:gd name="connsiteX54" fmla="*/ 121444 w 673894"/>
                <a:gd name="connsiteY54" fmla="*/ 261937 h 357187"/>
                <a:gd name="connsiteX55" fmla="*/ 135732 w 673894"/>
                <a:gd name="connsiteY55" fmla="*/ 252412 h 357187"/>
                <a:gd name="connsiteX56" fmla="*/ 157163 w 673894"/>
                <a:gd name="connsiteY56" fmla="*/ 238125 h 357187"/>
                <a:gd name="connsiteX57" fmla="*/ 171450 w 673894"/>
                <a:gd name="connsiteY57" fmla="*/ 228600 h 357187"/>
                <a:gd name="connsiteX58" fmla="*/ 200025 w 673894"/>
                <a:gd name="connsiteY58" fmla="*/ 219075 h 357187"/>
                <a:gd name="connsiteX59" fmla="*/ 207169 w 673894"/>
                <a:gd name="connsiteY59" fmla="*/ 216693 h 357187"/>
                <a:gd name="connsiteX60" fmla="*/ 221457 w 673894"/>
                <a:gd name="connsiteY60" fmla="*/ 207168 h 357187"/>
                <a:gd name="connsiteX61" fmla="*/ 250032 w 673894"/>
                <a:gd name="connsiteY61" fmla="*/ 197643 h 357187"/>
                <a:gd name="connsiteX62" fmla="*/ 257175 w 673894"/>
                <a:gd name="connsiteY62" fmla="*/ 195262 h 357187"/>
                <a:gd name="connsiteX63" fmla="*/ 295275 w 673894"/>
                <a:gd name="connsiteY63" fmla="*/ 166687 h 357187"/>
                <a:gd name="connsiteX64" fmla="*/ 283369 w 673894"/>
                <a:gd name="connsiteY64" fmla="*/ 159543 h 357187"/>
                <a:gd name="connsiteX65" fmla="*/ 311944 w 673894"/>
                <a:gd name="connsiteY65" fmla="*/ 152400 h 357187"/>
                <a:gd name="connsiteX66" fmla="*/ 319088 w 673894"/>
                <a:gd name="connsiteY66" fmla="*/ 138112 h 357187"/>
                <a:gd name="connsiteX67" fmla="*/ 321469 w 673894"/>
                <a:gd name="connsiteY67" fmla="*/ 130968 h 357187"/>
                <a:gd name="connsiteX68" fmla="*/ 330994 w 673894"/>
                <a:gd name="connsiteY68" fmla="*/ 116681 h 357187"/>
                <a:gd name="connsiteX69" fmla="*/ 335757 w 673894"/>
                <a:gd name="connsiteY69" fmla="*/ 109537 h 357187"/>
                <a:gd name="connsiteX70" fmla="*/ 338138 w 673894"/>
                <a:gd name="connsiteY70" fmla="*/ 102393 h 357187"/>
                <a:gd name="connsiteX71" fmla="*/ 345282 w 673894"/>
                <a:gd name="connsiteY71" fmla="*/ 88106 h 357187"/>
                <a:gd name="connsiteX72" fmla="*/ 347663 w 673894"/>
                <a:gd name="connsiteY72" fmla="*/ 71437 h 357187"/>
                <a:gd name="connsiteX73" fmla="*/ 350044 w 673894"/>
                <a:gd name="connsiteY73" fmla="*/ 61912 h 357187"/>
                <a:gd name="connsiteX74" fmla="*/ 357188 w 673894"/>
                <a:gd name="connsiteY74" fmla="*/ 57150 h 357187"/>
                <a:gd name="connsiteX75" fmla="*/ 371475 w 673894"/>
                <a:gd name="connsiteY75" fmla="*/ 59531 h 357187"/>
                <a:gd name="connsiteX76" fmla="*/ 392907 w 673894"/>
                <a:gd name="connsiteY76" fmla="*/ 66675 h 357187"/>
                <a:gd name="connsiteX77" fmla="*/ 400050 w 673894"/>
                <a:gd name="connsiteY77" fmla="*/ 69056 h 357187"/>
                <a:gd name="connsiteX78" fmla="*/ 407194 w 673894"/>
                <a:gd name="connsiteY78" fmla="*/ 71437 h 357187"/>
                <a:gd name="connsiteX79" fmla="*/ 450057 w 673894"/>
                <a:gd name="connsiteY79" fmla="*/ 69056 h 357187"/>
                <a:gd name="connsiteX80" fmla="*/ 454819 w 673894"/>
                <a:gd name="connsiteY80" fmla="*/ 61912 h 357187"/>
                <a:gd name="connsiteX81" fmla="*/ 457200 w 673894"/>
                <a:gd name="connsiteY81" fmla="*/ 54768 h 357187"/>
                <a:gd name="connsiteX82" fmla="*/ 469107 w 673894"/>
                <a:gd name="connsiteY82" fmla="*/ 40481 h 357187"/>
                <a:gd name="connsiteX83" fmla="*/ 483394 w 673894"/>
                <a:gd name="connsiteY83" fmla="*/ 30956 h 357187"/>
                <a:gd name="connsiteX84" fmla="*/ 490538 w 673894"/>
                <a:gd name="connsiteY84" fmla="*/ 26193 h 357187"/>
                <a:gd name="connsiteX85" fmla="*/ 504825 w 673894"/>
                <a:gd name="connsiteY85" fmla="*/ 21431 h 357187"/>
                <a:gd name="connsiteX86" fmla="*/ 511969 w 673894"/>
                <a:gd name="connsiteY86" fmla="*/ 19050 h 357187"/>
                <a:gd name="connsiteX87" fmla="*/ 528638 w 673894"/>
                <a:gd name="connsiteY87" fmla="*/ 0 h 357187"/>
                <a:gd name="connsiteX0" fmla="*/ 538163 w 683419"/>
                <a:gd name="connsiteY0" fmla="*/ 0 h 357187"/>
                <a:gd name="connsiteX1" fmla="*/ 566738 w 683419"/>
                <a:gd name="connsiteY1" fmla="*/ 2381 h 357187"/>
                <a:gd name="connsiteX2" fmla="*/ 573882 w 683419"/>
                <a:gd name="connsiteY2" fmla="*/ 7143 h 357187"/>
                <a:gd name="connsiteX3" fmla="*/ 583407 w 683419"/>
                <a:gd name="connsiteY3" fmla="*/ 9525 h 357187"/>
                <a:gd name="connsiteX4" fmla="*/ 590550 w 683419"/>
                <a:gd name="connsiteY4" fmla="*/ 23812 h 357187"/>
                <a:gd name="connsiteX5" fmla="*/ 602457 w 683419"/>
                <a:gd name="connsiteY5" fmla="*/ 38100 h 357187"/>
                <a:gd name="connsiteX6" fmla="*/ 614363 w 683419"/>
                <a:gd name="connsiteY6" fmla="*/ 59531 h 357187"/>
                <a:gd name="connsiteX7" fmla="*/ 619125 w 683419"/>
                <a:gd name="connsiteY7" fmla="*/ 66675 h 357187"/>
                <a:gd name="connsiteX8" fmla="*/ 628650 w 683419"/>
                <a:gd name="connsiteY8" fmla="*/ 78581 h 357187"/>
                <a:gd name="connsiteX9" fmla="*/ 661988 w 683419"/>
                <a:gd name="connsiteY9" fmla="*/ 83343 h 357187"/>
                <a:gd name="connsiteX10" fmla="*/ 669132 w 683419"/>
                <a:gd name="connsiteY10" fmla="*/ 97631 h 357187"/>
                <a:gd name="connsiteX11" fmla="*/ 673894 w 683419"/>
                <a:gd name="connsiteY11" fmla="*/ 104775 h 357187"/>
                <a:gd name="connsiteX12" fmla="*/ 683419 w 683419"/>
                <a:gd name="connsiteY12" fmla="*/ 121443 h 357187"/>
                <a:gd name="connsiteX13" fmla="*/ 681038 w 683419"/>
                <a:gd name="connsiteY13" fmla="*/ 138112 h 357187"/>
                <a:gd name="connsiteX14" fmla="*/ 664369 w 683419"/>
                <a:gd name="connsiteY14" fmla="*/ 147637 h 357187"/>
                <a:gd name="connsiteX15" fmla="*/ 650082 w 683419"/>
                <a:gd name="connsiteY15" fmla="*/ 157162 h 357187"/>
                <a:gd name="connsiteX16" fmla="*/ 635794 w 683419"/>
                <a:gd name="connsiteY16" fmla="*/ 178593 h 357187"/>
                <a:gd name="connsiteX17" fmla="*/ 631032 w 683419"/>
                <a:gd name="connsiteY17" fmla="*/ 185737 h 357187"/>
                <a:gd name="connsiteX18" fmla="*/ 619125 w 683419"/>
                <a:gd name="connsiteY18" fmla="*/ 197643 h 357187"/>
                <a:gd name="connsiteX19" fmla="*/ 597694 w 683419"/>
                <a:gd name="connsiteY19" fmla="*/ 204787 h 357187"/>
                <a:gd name="connsiteX20" fmla="*/ 590550 w 683419"/>
                <a:gd name="connsiteY20" fmla="*/ 207168 h 357187"/>
                <a:gd name="connsiteX21" fmla="*/ 583407 w 683419"/>
                <a:gd name="connsiteY21" fmla="*/ 209550 h 357187"/>
                <a:gd name="connsiteX22" fmla="*/ 576263 w 683419"/>
                <a:gd name="connsiteY22" fmla="*/ 216693 h 357187"/>
                <a:gd name="connsiteX23" fmla="*/ 571500 w 683419"/>
                <a:gd name="connsiteY23" fmla="*/ 230981 h 357187"/>
                <a:gd name="connsiteX24" fmla="*/ 564357 w 683419"/>
                <a:gd name="connsiteY24" fmla="*/ 257175 h 357187"/>
                <a:gd name="connsiteX25" fmla="*/ 561975 w 683419"/>
                <a:gd name="connsiteY25" fmla="*/ 269081 h 357187"/>
                <a:gd name="connsiteX26" fmla="*/ 559594 w 683419"/>
                <a:gd name="connsiteY26" fmla="*/ 276225 h 357187"/>
                <a:gd name="connsiteX27" fmla="*/ 531019 w 683419"/>
                <a:gd name="connsiteY27" fmla="*/ 290512 h 357187"/>
                <a:gd name="connsiteX28" fmla="*/ 523875 w 683419"/>
                <a:gd name="connsiteY28" fmla="*/ 292893 h 357187"/>
                <a:gd name="connsiteX29" fmla="*/ 488157 w 683419"/>
                <a:gd name="connsiteY29" fmla="*/ 304800 h 357187"/>
                <a:gd name="connsiteX30" fmla="*/ 481013 w 683419"/>
                <a:gd name="connsiteY30" fmla="*/ 307181 h 357187"/>
                <a:gd name="connsiteX31" fmla="*/ 473869 w 683419"/>
                <a:gd name="connsiteY31" fmla="*/ 309562 h 357187"/>
                <a:gd name="connsiteX32" fmla="*/ 447675 w 683419"/>
                <a:gd name="connsiteY32" fmla="*/ 314325 h 357187"/>
                <a:gd name="connsiteX33" fmla="*/ 442913 w 683419"/>
                <a:gd name="connsiteY33" fmla="*/ 321468 h 357187"/>
                <a:gd name="connsiteX34" fmla="*/ 440532 w 683419"/>
                <a:gd name="connsiteY34" fmla="*/ 330993 h 357187"/>
                <a:gd name="connsiteX35" fmla="*/ 435769 w 683419"/>
                <a:gd name="connsiteY35" fmla="*/ 345281 h 357187"/>
                <a:gd name="connsiteX36" fmla="*/ 433388 w 683419"/>
                <a:gd name="connsiteY36" fmla="*/ 352425 h 357187"/>
                <a:gd name="connsiteX37" fmla="*/ 426244 w 683419"/>
                <a:gd name="connsiteY37" fmla="*/ 357187 h 357187"/>
                <a:gd name="connsiteX38" fmla="*/ 345282 w 683419"/>
                <a:gd name="connsiteY38" fmla="*/ 354806 h 357187"/>
                <a:gd name="connsiteX39" fmla="*/ 338138 w 683419"/>
                <a:gd name="connsiteY39" fmla="*/ 347662 h 357187"/>
                <a:gd name="connsiteX40" fmla="*/ 330994 w 683419"/>
                <a:gd name="connsiteY40" fmla="*/ 345281 h 357187"/>
                <a:gd name="connsiteX41" fmla="*/ 314325 w 683419"/>
                <a:gd name="connsiteY41" fmla="*/ 338137 h 357187"/>
                <a:gd name="connsiteX42" fmla="*/ 292894 w 683419"/>
                <a:gd name="connsiteY42" fmla="*/ 328612 h 357187"/>
                <a:gd name="connsiteX43" fmla="*/ 285750 w 683419"/>
                <a:gd name="connsiteY43" fmla="*/ 326231 h 357187"/>
                <a:gd name="connsiteX44" fmla="*/ 0 w 683419"/>
                <a:gd name="connsiteY44" fmla="*/ 330994 h 357187"/>
                <a:gd name="connsiteX45" fmla="*/ 30957 w 683419"/>
                <a:gd name="connsiteY45" fmla="*/ 311943 h 357187"/>
                <a:gd name="connsiteX46" fmla="*/ 54769 w 683419"/>
                <a:gd name="connsiteY46" fmla="*/ 302418 h 357187"/>
                <a:gd name="connsiteX47" fmla="*/ 64294 w 683419"/>
                <a:gd name="connsiteY47" fmla="*/ 300037 h 357187"/>
                <a:gd name="connsiteX48" fmla="*/ 78582 w 683419"/>
                <a:gd name="connsiteY48" fmla="*/ 295275 h 357187"/>
                <a:gd name="connsiteX49" fmla="*/ 85725 w 683419"/>
                <a:gd name="connsiteY49" fmla="*/ 290512 h 357187"/>
                <a:gd name="connsiteX50" fmla="*/ 90488 w 683419"/>
                <a:gd name="connsiteY50" fmla="*/ 283368 h 357187"/>
                <a:gd name="connsiteX51" fmla="*/ 97632 w 683419"/>
                <a:gd name="connsiteY51" fmla="*/ 280987 h 357187"/>
                <a:gd name="connsiteX52" fmla="*/ 109538 w 683419"/>
                <a:gd name="connsiteY52" fmla="*/ 271462 h 357187"/>
                <a:gd name="connsiteX53" fmla="*/ 116682 w 683419"/>
                <a:gd name="connsiteY53" fmla="*/ 266700 h 357187"/>
                <a:gd name="connsiteX54" fmla="*/ 130969 w 683419"/>
                <a:gd name="connsiteY54" fmla="*/ 261937 h 357187"/>
                <a:gd name="connsiteX55" fmla="*/ 145257 w 683419"/>
                <a:gd name="connsiteY55" fmla="*/ 252412 h 357187"/>
                <a:gd name="connsiteX56" fmla="*/ 166688 w 683419"/>
                <a:gd name="connsiteY56" fmla="*/ 238125 h 357187"/>
                <a:gd name="connsiteX57" fmla="*/ 180975 w 683419"/>
                <a:gd name="connsiteY57" fmla="*/ 228600 h 357187"/>
                <a:gd name="connsiteX58" fmla="*/ 209550 w 683419"/>
                <a:gd name="connsiteY58" fmla="*/ 219075 h 357187"/>
                <a:gd name="connsiteX59" fmla="*/ 216694 w 683419"/>
                <a:gd name="connsiteY59" fmla="*/ 216693 h 357187"/>
                <a:gd name="connsiteX60" fmla="*/ 230982 w 683419"/>
                <a:gd name="connsiteY60" fmla="*/ 207168 h 357187"/>
                <a:gd name="connsiteX61" fmla="*/ 259557 w 683419"/>
                <a:gd name="connsiteY61" fmla="*/ 197643 h 357187"/>
                <a:gd name="connsiteX62" fmla="*/ 266700 w 683419"/>
                <a:gd name="connsiteY62" fmla="*/ 195262 h 357187"/>
                <a:gd name="connsiteX63" fmla="*/ 304800 w 683419"/>
                <a:gd name="connsiteY63" fmla="*/ 166687 h 357187"/>
                <a:gd name="connsiteX64" fmla="*/ 292894 w 683419"/>
                <a:gd name="connsiteY64" fmla="*/ 159543 h 357187"/>
                <a:gd name="connsiteX65" fmla="*/ 321469 w 683419"/>
                <a:gd name="connsiteY65" fmla="*/ 152400 h 357187"/>
                <a:gd name="connsiteX66" fmla="*/ 328613 w 683419"/>
                <a:gd name="connsiteY66" fmla="*/ 138112 h 357187"/>
                <a:gd name="connsiteX67" fmla="*/ 330994 w 683419"/>
                <a:gd name="connsiteY67" fmla="*/ 130968 h 357187"/>
                <a:gd name="connsiteX68" fmla="*/ 340519 w 683419"/>
                <a:gd name="connsiteY68" fmla="*/ 116681 h 357187"/>
                <a:gd name="connsiteX69" fmla="*/ 345282 w 683419"/>
                <a:gd name="connsiteY69" fmla="*/ 109537 h 357187"/>
                <a:gd name="connsiteX70" fmla="*/ 347663 w 683419"/>
                <a:gd name="connsiteY70" fmla="*/ 102393 h 357187"/>
                <a:gd name="connsiteX71" fmla="*/ 354807 w 683419"/>
                <a:gd name="connsiteY71" fmla="*/ 88106 h 357187"/>
                <a:gd name="connsiteX72" fmla="*/ 357188 w 683419"/>
                <a:gd name="connsiteY72" fmla="*/ 71437 h 357187"/>
                <a:gd name="connsiteX73" fmla="*/ 359569 w 683419"/>
                <a:gd name="connsiteY73" fmla="*/ 61912 h 357187"/>
                <a:gd name="connsiteX74" fmla="*/ 366713 w 683419"/>
                <a:gd name="connsiteY74" fmla="*/ 57150 h 357187"/>
                <a:gd name="connsiteX75" fmla="*/ 381000 w 683419"/>
                <a:gd name="connsiteY75" fmla="*/ 59531 h 357187"/>
                <a:gd name="connsiteX76" fmla="*/ 402432 w 683419"/>
                <a:gd name="connsiteY76" fmla="*/ 66675 h 357187"/>
                <a:gd name="connsiteX77" fmla="*/ 409575 w 683419"/>
                <a:gd name="connsiteY77" fmla="*/ 69056 h 357187"/>
                <a:gd name="connsiteX78" fmla="*/ 416719 w 683419"/>
                <a:gd name="connsiteY78" fmla="*/ 71437 h 357187"/>
                <a:gd name="connsiteX79" fmla="*/ 459582 w 683419"/>
                <a:gd name="connsiteY79" fmla="*/ 69056 h 357187"/>
                <a:gd name="connsiteX80" fmla="*/ 464344 w 683419"/>
                <a:gd name="connsiteY80" fmla="*/ 61912 h 357187"/>
                <a:gd name="connsiteX81" fmla="*/ 466725 w 683419"/>
                <a:gd name="connsiteY81" fmla="*/ 54768 h 357187"/>
                <a:gd name="connsiteX82" fmla="*/ 478632 w 683419"/>
                <a:gd name="connsiteY82" fmla="*/ 40481 h 357187"/>
                <a:gd name="connsiteX83" fmla="*/ 492919 w 683419"/>
                <a:gd name="connsiteY83" fmla="*/ 30956 h 357187"/>
                <a:gd name="connsiteX84" fmla="*/ 500063 w 683419"/>
                <a:gd name="connsiteY84" fmla="*/ 26193 h 357187"/>
                <a:gd name="connsiteX85" fmla="*/ 514350 w 683419"/>
                <a:gd name="connsiteY85" fmla="*/ 21431 h 357187"/>
                <a:gd name="connsiteX86" fmla="*/ 521494 w 683419"/>
                <a:gd name="connsiteY86" fmla="*/ 19050 h 357187"/>
                <a:gd name="connsiteX87" fmla="*/ 538163 w 683419"/>
                <a:gd name="connsiteY87" fmla="*/ 0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683419" h="357187">
                  <a:moveTo>
                    <a:pt x="538163" y="0"/>
                  </a:moveTo>
                  <a:cubicBezTo>
                    <a:pt x="547688" y="794"/>
                    <a:pt x="557366" y="507"/>
                    <a:pt x="566738" y="2381"/>
                  </a:cubicBezTo>
                  <a:cubicBezTo>
                    <a:pt x="569544" y="2942"/>
                    <a:pt x="571252" y="6016"/>
                    <a:pt x="573882" y="7143"/>
                  </a:cubicBezTo>
                  <a:cubicBezTo>
                    <a:pt x="576890" y="8432"/>
                    <a:pt x="580232" y="8731"/>
                    <a:pt x="583407" y="9525"/>
                  </a:cubicBezTo>
                  <a:cubicBezTo>
                    <a:pt x="597056" y="29999"/>
                    <a:pt x="580690" y="4092"/>
                    <a:pt x="590550" y="23812"/>
                  </a:cubicBezTo>
                  <a:cubicBezTo>
                    <a:pt x="593865" y="30442"/>
                    <a:pt x="597191" y="32834"/>
                    <a:pt x="602457" y="38100"/>
                  </a:cubicBezTo>
                  <a:cubicBezTo>
                    <a:pt x="606648" y="50674"/>
                    <a:pt x="603445" y="43154"/>
                    <a:pt x="614363" y="59531"/>
                  </a:cubicBezTo>
                  <a:cubicBezTo>
                    <a:pt x="615950" y="61912"/>
                    <a:pt x="618220" y="63960"/>
                    <a:pt x="619125" y="66675"/>
                  </a:cubicBezTo>
                  <a:cubicBezTo>
                    <a:pt x="621872" y="74912"/>
                    <a:pt x="620035" y="74273"/>
                    <a:pt x="628650" y="78581"/>
                  </a:cubicBezTo>
                  <a:cubicBezTo>
                    <a:pt x="637810" y="83161"/>
                    <a:pt x="655304" y="82735"/>
                    <a:pt x="661988" y="83343"/>
                  </a:cubicBezTo>
                  <a:cubicBezTo>
                    <a:pt x="675635" y="103816"/>
                    <a:pt x="659273" y="77913"/>
                    <a:pt x="669132" y="97631"/>
                  </a:cubicBezTo>
                  <a:cubicBezTo>
                    <a:pt x="670412" y="100191"/>
                    <a:pt x="672474" y="102290"/>
                    <a:pt x="673894" y="104775"/>
                  </a:cubicBezTo>
                  <a:cubicBezTo>
                    <a:pt x="685973" y="125914"/>
                    <a:pt x="671822" y="104047"/>
                    <a:pt x="683419" y="121443"/>
                  </a:cubicBezTo>
                  <a:cubicBezTo>
                    <a:pt x="682625" y="126999"/>
                    <a:pt x="683317" y="132983"/>
                    <a:pt x="681038" y="138112"/>
                  </a:cubicBezTo>
                  <a:cubicBezTo>
                    <a:pt x="680039" y="140360"/>
                    <a:pt x="665170" y="147157"/>
                    <a:pt x="664369" y="147637"/>
                  </a:cubicBezTo>
                  <a:cubicBezTo>
                    <a:pt x="659461" y="150582"/>
                    <a:pt x="650082" y="157162"/>
                    <a:pt x="650082" y="157162"/>
                  </a:cubicBezTo>
                  <a:lnTo>
                    <a:pt x="635794" y="178593"/>
                  </a:lnTo>
                  <a:lnTo>
                    <a:pt x="631032" y="185737"/>
                  </a:lnTo>
                  <a:cubicBezTo>
                    <a:pt x="626687" y="192255"/>
                    <a:pt x="626645" y="194301"/>
                    <a:pt x="619125" y="197643"/>
                  </a:cubicBezTo>
                  <a:cubicBezTo>
                    <a:pt x="619111" y="197649"/>
                    <a:pt x="601273" y="203594"/>
                    <a:pt x="597694" y="204787"/>
                  </a:cubicBezTo>
                  <a:lnTo>
                    <a:pt x="590550" y="207168"/>
                  </a:lnTo>
                  <a:lnTo>
                    <a:pt x="583407" y="209550"/>
                  </a:lnTo>
                  <a:cubicBezTo>
                    <a:pt x="581026" y="211931"/>
                    <a:pt x="577898" y="213749"/>
                    <a:pt x="576263" y="216693"/>
                  </a:cubicBezTo>
                  <a:cubicBezTo>
                    <a:pt x="573825" y="221081"/>
                    <a:pt x="573088" y="226218"/>
                    <a:pt x="571500" y="230981"/>
                  </a:cubicBezTo>
                  <a:cubicBezTo>
                    <a:pt x="568079" y="241244"/>
                    <a:pt x="567043" y="243748"/>
                    <a:pt x="564357" y="257175"/>
                  </a:cubicBezTo>
                  <a:cubicBezTo>
                    <a:pt x="563563" y="261144"/>
                    <a:pt x="562957" y="265155"/>
                    <a:pt x="561975" y="269081"/>
                  </a:cubicBezTo>
                  <a:cubicBezTo>
                    <a:pt x="561366" y="271516"/>
                    <a:pt x="561369" y="274450"/>
                    <a:pt x="559594" y="276225"/>
                  </a:cubicBezTo>
                  <a:cubicBezTo>
                    <a:pt x="550362" y="285458"/>
                    <a:pt x="542640" y="286639"/>
                    <a:pt x="531019" y="290512"/>
                  </a:cubicBezTo>
                  <a:lnTo>
                    <a:pt x="523875" y="292893"/>
                  </a:lnTo>
                  <a:lnTo>
                    <a:pt x="488157" y="304800"/>
                  </a:lnTo>
                  <a:lnTo>
                    <a:pt x="481013" y="307181"/>
                  </a:lnTo>
                  <a:cubicBezTo>
                    <a:pt x="478632" y="307975"/>
                    <a:pt x="476345" y="309149"/>
                    <a:pt x="473869" y="309562"/>
                  </a:cubicBezTo>
                  <a:cubicBezTo>
                    <a:pt x="455589" y="312608"/>
                    <a:pt x="464316" y="310996"/>
                    <a:pt x="447675" y="314325"/>
                  </a:cubicBezTo>
                  <a:cubicBezTo>
                    <a:pt x="446088" y="316706"/>
                    <a:pt x="444040" y="318838"/>
                    <a:pt x="442913" y="321468"/>
                  </a:cubicBezTo>
                  <a:cubicBezTo>
                    <a:pt x="441624" y="324476"/>
                    <a:pt x="441472" y="327858"/>
                    <a:pt x="440532" y="330993"/>
                  </a:cubicBezTo>
                  <a:cubicBezTo>
                    <a:pt x="439089" y="335802"/>
                    <a:pt x="437357" y="340518"/>
                    <a:pt x="435769" y="345281"/>
                  </a:cubicBezTo>
                  <a:cubicBezTo>
                    <a:pt x="434975" y="347662"/>
                    <a:pt x="435477" y="351033"/>
                    <a:pt x="433388" y="352425"/>
                  </a:cubicBezTo>
                  <a:lnTo>
                    <a:pt x="426244" y="357187"/>
                  </a:lnTo>
                  <a:cubicBezTo>
                    <a:pt x="399257" y="356393"/>
                    <a:pt x="372125" y="357708"/>
                    <a:pt x="345282" y="354806"/>
                  </a:cubicBezTo>
                  <a:cubicBezTo>
                    <a:pt x="341934" y="354444"/>
                    <a:pt x="340940" y="349530"/>
                    <a:pt x="338138" y="347662"/>
                  </a:cubicBezTo>
                  <a:cubicBezTo>
                    <a:pt x="336049" y="346270"/>
                    <a:pt x="333301" y="346270"/>
                    <a:pt x="330994" y="345281"/>
                  </a:cubicBezTo>
                  <a:cubicBezTo>
                    <a:pt x="310396" y="336453"/>
                    <a:pt x="331079" y="343721"/>
                    <a:pt x="314325" y="338137"/>
                  </a:cubicBezTo>
                  <a:cubicBezTo>
                    <a:pt x="303006" y="330591"/>
                    <a:pt x="309896" y="334279"/>
                    <a:pt x="292894" y="328612"/>
                  </a:cubicBezTo>
                  <a:cubicBezTo>
                    <a:pt x="290513" y="327818"/>
                    <a:pt x="288260" y="326253"/>
                    <a:pt x="285750" y="326231"/>
                  </a:cubicBezTo>
                  <a:lnTo>
                    <a:pt x="0" y="330994"/>
                  </a:lnTo>
                  <a:cubicBezTo>
                    <a:pt x="19764" y="324404"/>
                    <a:pt x="21829" y="316706"/>
                    <a:pt x="30957" y="311943"/>
                  </a:cubicBezTo>
                  <a:cubicBezTo>
                    <a:pt x="40085" y="307180"/>
                    <a:pt x="43005" y="305359"/>
                    <a:pt x="54769" y="302418"/>
                  </a:cubicBezTo>
                  <a:cubicBezTo>
                    <a:pt x="57944" y="301624"/>
                    <a:pt x="61159" y="300977"/>
                    <a:pt x="64294" y="300037"/>
                  </a:cubicBezTo>
                  <a:cubicBezTo>
                    <a:pt x="69103" y="298595"/>
                    <a:pt x="78582" y="295275"/>
                    <a:pt x="78582" y="295275"/>
                  </a:cubicBezTo>
                  <a:cubicBezTo>
                    <a:pt x="80963" y="293687"/>
                    <a:pt x="83701" y="292536"/>
                    <a:pt x="85725" y="290512"/>
                  </a:cubicBezTo>
                  <a:cubicBezTo>
                    <a:pt x="87749" y="288488"/>
                    <a:pt x="88253" y="285156"/>
                    <a:pt x="90488" y="283368"/>
                  </a:cubicBezTo>
                  <a:cubicBezTo>
                    <a:pt x="92448" y="281800"/>
                    <a:pt x="95251" y="281781"/>
                    <a:pt x="97632" y="280987"/>
                  </a:cubicBezTo>
                  <a:cubicBezTo>
                    <a:pt x="105659" y="268945"/>
                    <a:pt x="98036" y="277212"/>
                    <a:pt x="109538" y="271462"/>
                  </a:cubicBezTo>
                  <a:cubicBezTo>
                    <a:pt x="112098" y="270182"/>
                    <a:pt x="114067" y="267862"/>
                    <a:pt x="116682" y="266700"/>
                  </a:cubicBezTo>
                  <a:cubicBezTo>
                    <a:pt x="121269" y="264661"/>
                    <a:pt x="126792" y="264722"/>
                    <a:pt x="130969" y="261937"/>
                  </a:cubicBezTo>
                  <a:lnTo>
                    <a:pt x="145257" y="252412"/>
                  </a:lnTo>
                  <a:lnTo>
                    <a:pt x="166688" y="238125"/>
                  </a:lnTo>
                  <a:lnTo>
                    <a:pt x="180975" y="228600"/>
                  </a:lnTo>
                  <a:lnTo>
                    <a:pt x="209550" y="219075"/>
                  </a:lnTo>
                  <a:cubicBezTo>
                    <a:pt x="211931" y="218281"/>
                    <a:pt x="214605" y="218085"/>
                    <a:pt x="216694" y="216693"/>
                  </a:cubicBezTo>
                  <a:cubicBezTo>
                    <a:pt x="221457" y="213518"/>
                    <a:pt x="225552" y="208978"/>
                    <a:pt x="230982" y="207168"/>
                  </a:cubicBezTo>
                  <a:lnTo>
                    <a:pt x="259557" y="197643"/>
                  </a:lnTo>
                  <a:cubicBezTo>
                    <a:pt x="261938" y="196849"/>
                    <a:pt x="259159" y="200421"/>
                    <a:pt x="266700" y="195262"/>
                  </a:cubicBezTo>
                  <a:cubicBezTo>
                    <a:pt x="274241" y="190103"/>
                    <a:pt x="298053" y="172640"/>
                    <a:pt x="304800" y="166687"/>
                  </a:cubicBezTo>
                  <a:cubicBezTo>
                    <a:pt x="305594" y="164306"/>
                    <a:pt x="291326" y="161503"/>
                    <a:pt x="292894" y="159543"/>
                  </a:cubicBezTo>
                  <a:cubicBezTo>
                    <a:pt x="296251" y="155346"/>
                    <a:pt x="316763" y="153968"/>
                    <a:pt x="321469" y="152400"/>
                  </a:cubicBezTo>
                  <a:cubicBezTo>
                    <a:pt x="327454" y="134444"/>
                    <a:pt x="319381" y="156577"/>
                    <a:pt x="328613" y="138112"/>
                  </a:cubicBezTo>
                  <a:cubicBezTo>
                    <a:pt x="329736" y="135867"/>
                    <a:pt x="329775" y="133162"/>
                    <a:pt x="330994" y="130968"/>
                  </a:cubicBezTo>
                  <a:cubicBezTo>
                    <a:pt x="333774" y="125965"/>
                    <a:pt x="337344" y="121443"/>
                    <a:pt x="340519" y="116681"/>
                  </a:cubicBezTo>
                  <a:lnTo>
                    <a:pt x="345282" y="109537"/>
                  </a:lnTo>
                  <a:cubicBezTo>
                    <a:pt x="346076" y="107156"/>
                    <a:pt x="346541" y="104638"/>
                    <a:pt x="347663" y="102393"/>
                  </a:cubicBezTo>
                  <a:cubicBezTo>
                    <a:pt x="356899" y="83921"/>
                    <a:pt x="348817" y="106071"/>
                    <a:pt x="354807" y="88106"/>
                  </a:cubicBezTo>
                  <a:cubicBezTo>
                    <a:pt x="355601" y="82550"/>
                    <a:pt x="356184" y="76959"/>
                    <a:pt x="357188" y="71437"/>
                  </a:cubicBezTo>
                  <a:cubicBezTo>
                    <a:pt x="357773" y="68217"/>
                    <a:pt x="357754" y="64635"/>
                    <a:pt x="359569" y="61912"/>
                  </a:cubicBezTo>
                  <a:cubicBezTo>
                    <a:pt x="361157" y="59531"/>
                    <a:pt x="364332" y="58737"/>
                    <a:pt x="366713" y="57150"/>
                  </a:cubicBezTo>
                  <a:cubicBezTo>
                    <a:pt x="371475" y="57944"/>
                    <a:pt x="376316" y="58360"/>
                    <a:pt x="381000" y="59531"/>
                  </a:cubicBezTo>
                  <a:cubicBezTo>
                    <a:pt x="381032" y="59539"/>
                    <a:pt x="398845" y="65479"/>
                    <a:pt x="402432" y="66675"/>
                  </a:cubicBezTo>
                  <a:lnTo>
                    <a:pt x="409575" y="69056"/>
                  </a:lnTo>
                  <a:lnTo>
                    <a:pt x="416719" y="71437"/>
                  </a:lnTo>
                  <a:cubicBezTo>
                    <a:pt x="431007" y="70643"/>
                    <a:pt x="445550" y="71862"/>
                    <a:pt x="459582" y="69056"/>
                  </a:cubicBezTo>
                  <a:cubicBezTo>
                    <a:pt x="462388" y="68495"/>
                    <a:pt x="463064" y="64472"/>
                    <a:pt x="464344" y="61912"/>
                  </a:cubicBezTo>
                  <a:cubicBezTo>
                    <a:pt x="465466" y="59667"/>
                    <a:pt x="465602" y="57013"/>
                    <a:pt x="466725" y="54768"/>
                  </a:cubicBezTo>
                  <a:cubicBezTo>
                    <a:pt x="469226" y="49767"/>
                    <a:pt x="474325" y="43831"/>
                    <a:pt x="478632" y="40481"/>
                  </a:cubicBezTo>
                  <a:cubicBezTo>
                    <a:pt x="483150" y="36967"/>
                    <a:pt x="488157" y="34131"/>
                    <a:pt x="492919" y="30956"/>
                  </a:cubicBezTo>
                  <a:cubicBezTo>
                    <a:pt x="495300" y="29368"/>
                    <a:pt x="497348" y="27098"/>
                    <a:pt x="500063" y="26193"/>
                  </a:cubicBezTo>
                  <a:lnTo>
                    <a:pt x="514350" y="21431"/>
                  </a:lnTo>
                  <a:cubicBezTo>
                    <a:pt x="516731" y="20637"/>
                    <a:pt x="519249" y="20173"/>
                    <a:pt x="521494" y="19050"/>
                  </a:cubicBezTo>
                  <a:lnTo>
                    <a:pt x="538163" y="0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1" name="Forma livre 500"/>
            <p:cNvSpPr/>
            <p:nvPr/>
          </p:nvSpPr>
          <p:spPr>
            <a:xfrm>
              <a:off x="7233907" y="4563028"/>
              <a:ext cx="458052" cy="318368"/>
            </a:xfrm>
            <a:custGeom>
              <a:avLst/>
              <a:gdLst>
                <a:gd name="connsiteX0" fmla="*/ 692943 w 695482"/>
                <a:gd name="connsiteY0" fmla="*/ 85725 h 483393"/>
                <a:gd name="connsiteX1" fmla="*/ 690562 w 695482"/>
                <a:gd name="connsiteY1" fmla="*/ 135731 h 483393"/>
                <a:gd name="connsiteX2" fmla="*/ 685800 w 695482"/>
                <a:gd name="connsiteY2" fmla="*/ 142875 h 483393"/>
                <a:gd name="connsiteX3" fmla="*/ 683418 w 695482"/>
                <a:gd name="connsiteY3" fmla="*/ 150018 h 483393"/>
                <a:gd name="connsiteX4" fmla="*/ 676275 w 695482"/>
                <a:gd name="connsiteY4" fmla="*/ 154781 h 483393"/>
                <a:gd name="connsiteX5" fmla="*/ 671512 w 695482"/>
                <a:gd name="connsiteY5" fmla="*/ 171450 h 483393"/>
                <a:gd name="connsiteX6" fmla="*/ 666750 w 695482"/>
                <a:gd name="connsiteY6" fmla="*/ 202406 h 483393"/>
                <a:gd name="connsiteX7" fmla="*/ 659606 w 695482"/>
                <a:gd name="connsiteY7" fmla="*/ 216693 h 483393"/>
                <a:gd name="connsiteX8" fmla="*/ 652462 w 695482"/>
                <a:gd name="connsiteY8" fmla="*/ 221456 h 483393"/>
                <a:gd name="connsiteX9" fmla="*/ 642937 w 695482"/>
                <a:gd name="connsiteY9" fmla="*/ 242887 h 483393"/>
                <a:gd name="connsiteX10" fmla="*/ 640556 w 695482"/>
                <a:gd name="connsiteY10" fmla="*/ 250031 h 483393"/>
                <a:gd name="connsiteX11" fmla="*/ 642937 w 695482"/>
                <a:gd name="connsiteY11" fmla="*/ 280987 h 483393"/>
                <a:gd name="connsiteX12" fmla="*/ 645318 w 695482"/>
                <a:gd name="connsiteY12" fmla="*/ 288131 h 483393"/>
                <a:gd name="connsiteX13" fmla="*/ 650081 w 695482"/>
                <a:gd name="connsiteY13" fmla="*/ 307181 h 483393"/>
                <a:gd name="connsiteX14" fmla="*/ 647700 w 695482"/>
                <a:gd name="connsiteY14" fmla="*/ 333375 h 483393"/>
                <a:gd name="connsiteX15" fmla="*/ 640556 w 695482"/>
                <a:gd name="connsiteY15" fmla="*/ 338137 h 483393"/>
                <a:gd name="connsiteX16" fmla="*/ 631031 w 695482"/>
                <a:gd name="connsiteY16" fmla="*/ 352425 h 483393"/>
                <a:gd name="connsiteX17" fmla="*/ 616743 w 695482"/>
                <a:gd name="connsiteY17" fmla="*/ 366712 h 483393"/>
                <a:gd name="connsiteX18" fmla="*/ 607218 w 695482"/>
                <a:gd name="connsiteY18" fmla="*/ 381000 h 483393"/>
                <a:gd name="connsiteX19" fmla="*/ 602456 w 695482"/>
                <a:gd name="connsiteY19" fmla="*/ 388143 h 483393"/>
                <a:gd name="connsiteX20" fmla="*/ 595312 w 695482"/>
                <a:gd name="connsiteY20" fmla="*/ 392906 h 483393"/>
                <a:gd name="connsiteX21" fmla="*/ 578643 w 695482"/>
                <a:gd name="connsiteY21" fmla="*/ 373856 h 483393"/>
                <a:gd name="connsiteX22" fmla="*/ 557212 w 695482"/>
                <a:gd name="connsiteY22" fmla="*/ 357187 h 483393"/>
                <a:gd name="connsiteX23" fmla="*/ 395287 w 695482"/>
                <a:gd name="connsiteY23" fmla="*/ 359568 h 483393"/>
                <a:gd name="connsiteX24" fmla="*/ 390525 w 695482"/>
                <a:gd name="connsiteY24" fmla="*/ 395287 h 483393"/>
                <a:gd name="connsiteX25" fmla="*/ 347662 w 695482"/>
                <a:gd name="connsiteY25" fmla="*/ 397668 h 483393"/>
                <a:gd name="connsiteX26" fmla="*/ 333375 w 695482"/>
                <a:gd name="connsiteY26" fmla="*/ 419100 h 483393"/>
                <a:gd name="connsiteX27" fmla="*/ 328612 w 695482"/>
                <a:gd name="connsiteY27" fmla="*/ 426243 h 483393"/>
                <a:gd name="connsiteX28" fmla="*/ 326231 w 695482"/>
                <a:gd name="connsiteY28" fmla="*/ 433387 h 483393"/>
                <a:gd name="connsiteX29" fmla="*/ 309562 w 695482"/>
                <a:gd name="connsiteY29" fmla="*/ 435768 h 483393"/>
                <a:gd name="connsiteX30" fmla="*/ 257175 w 695482"/>
                <a:gd name="connsiteY30" fmla="*/ 438150 h 483393"/>
                <a:gd name="connsiteX31" fmla="*/ 250031 w 695482"/>
                <a:gd name="connsiteY31" fmla="*/ 442912 h 483393"/>
                <a:gd name="connsiteX32" fmla="*/ 242887 w 695482"/>
                <a:gd name="connsiteY32" fmla="*/ 466725 h 483393"/>
                <a:gd name="connsiteX33" fmla="*/ 235743 w 695482"/>
                <a:gd name="connsiteY33" fmla="*/ 481012 h 483393"/>
                <a:gd name="connsiteX34" fmla="*/ 228600 w 695482"/>
                <a:gd name="connsiteY34" fmla="*/ 483393 h 483393"/>
                <a:gd name="connsiteX35" fmla="*/ 202406 w 695482"/>
                <a:gd name="connsiteY35" fmla="*/ 481012 h 483393"/>
                <a:gd name="connsiteX36" fmla="*/ 195262 w 695482"/>
                <a:gd name="connsiteY36" fmla="*/ 476250 h 483393"/>
                <a:gd name="connsiteX37" fmla="*/ 185737 w 695482"/>
                <a:gd name="connsiteY37" fmla="*/ 471487 h 483393"/>
                <a:gd name="connsiteX38" fmla="*/ 178593 w 695482"/>
                <a:gd name="connsiteY38" fmla="*/ 464343 h 483393"/>
                <a:gd name="connsiteX39" fmla="*/ 171450 w 695482"/>
                <a:gd name="connsiteY39" fmla="*/ 459581 h 483393"/>
                <a:gd name="connsiteX40" fmla="*/ 166687 w 695482"/>
                <a:gd name="connsiteY40" fmla="*/ 452437 h 483393"/>
                <a:gd name="connsiteX41" fmla="*/ 152400 w 695482"/>
                <a:gd name="connsiteY41" fmla="*/ 445293 h 483393"/>
                <a:gd name="connsiteX42" fmla="*/ 145256 w 695482"/>
                <a:gd name="connsiteY42" fmla="*/ 440531 h 483393"/>
                <a:gd name="connsiteX43" fmla="*/ 135731 w 695482"/>
                <a:gd name="connsiteY43" fmla="*/ 438150 h 483393"/>
                <a:gd name="connsiteX44" fmla="*/ 85725 w 695482"/>
                <a:gd name="connsiteY44" fmla="*/ 433387 h 483393"/>
                <a:gd name="connsiteX45" fmla="*/ 80962 w 695482"/>
                <a:gd name="connsiteY45" fmla="*/ 426243 h 483393"/>
                <a:gd name="connsiteX46" fmla="*/ 76200 w 695482"/>
                <a:gd name="connsiteY46" fmla="*/ 411956 h 483393"/>
                <a:gd name="connsiteX47" fmla="*/ 71437 w 695482"/>
                <a:gd name="connsiteY47" fmla="*/ 388143 h 483393"/>
                <a:gd name="connsiteX48" fmla="*/ 69056 w 695482"/>
                <a:gd name="connsiteY48" fmla="*/ 378618 h 483393"/>
                <a:gd name="connsiteX49" fmla="*/ 64293 w 695482"/>
                <a:gd name="connsiteY49" fmla="*/ 371475 h 483393"/>
                <a:gd name="connsiteX50" fmla="*/ 59531 w 695482"/>
                <a:gd name="connsiteY50" fmla="*/ 357187 h 483393"/>
                <a:gd name="connsiteX51" fmla="*/ 57150 w 695482"/>
                <a:gd name="connsiteY51" fmla="*/ 350043 h 483393"/>
                <a:gd name="connsiteX52" fmla="*/ 69056 w 695482"/>
                <a:gd name="connsiteY52" fmla="*/ 340518 h 483393"/>
                <a:gd name="connsiteX53" fmla="*/ 73818 w 695482"/>
                <a:gd name="connsiteY53" fmla="*/ 333375 h 483393"/>
                <a:gd name="connsiteX54" fmla="*/ 90487 w 695482"/>
                <a:gd name="connsiteY54" fmla="*/ 309562 h 483393"/>
                <a:gd name="connsiteX55" fmla="*/ 95250 w 695482"/>
                <a:gd name="connsiteY55" fmla="*/ 302418 h 483393"/>
                <a:gd name="connsiteX56" fmla="*/ 100012 w 695482"/>
                <a:gd name="connsiteY56" fmla="*/ 295275 h 483393"/>
                <a:gd name="connsiteX57" fmla="*/ 107156 w 695482"/>
                <a:gd name="connsiteY57" fmla="*/ 273843 h 483393"/>
                <a:gd name="connsiteX58" fmla="*/ 109537 w 695482"/>
                <a:gd name="connsiteY58" fmla="*/ 266700 h 483393"/>
                <a:gd name="connsiteX59" fmla="*/ 107156 w 695482"/>
                <a:gd name="connsiteY59" fmla="*/ 250031 h 483393"/>
                <a:gd name="connsiteX60" fmla="*/ 100012 w 695482"/>
                <a:gd name="connsiteY60" fmla="*/ 247650 h 483393"/>
                <a:gd name="connsiteX61" fmla="*/ 85725 w 695482"/>
                <a:gd name="connsiteY61" fmla="*/ 240506 h 483393"/>
                <a:gd name="connsiteX62" fmla="*/ 78581 w 695482"/>
                <a:gd name="connsiteY62" fmla="*/ 235743 h 483393"/>
                <a:gd name="connsiteX63" fmla="*/ 76200 w 695482"/>
                <a:gd name="connsiteY63" fmla="*/ 228600 h 483393"/>
                <a:gd name="connsiteX64" fmla="*/ 71437 w 695482"/>
                <a:gd name="connsiteY64" fmla="*/ 211931 h 483393"/>
                <a:gd name="connsiteX65" fmla="*/ 69056 w 695482"/>
                <a:gd name="connsiteY65" fmla="*/ 185737 h 483393"/>
                <a:gd name="connsiteX66" fmla="*/ 66675 w 695482"/>
                <a:gd name="connsiteY66" fmla="*/ 178593 h 483393"/>
                <a:gd name="connsiteX67" fmla="*/ 59531 w 695482"/>
                <a:gd name="connsiteY67" fmla="*/ 154781 h 483393"/>
                <a:gd name="connsiteX68" fmla="*/ 57150 w 695482"/>
                <a:gd name="connsiteY68" fmla="*/ 147637 h 483393"/>
                <a:gd name="connsiteX69" fmla="*/ 54768 w 695482"/>
                <a:gd name="connsiteY69" fmla="*/ 138112 h 483393"/>
                <a:gd name="connsiteX70" fmla="*/ 50006 w 695482"/>
                <a:gd name="connsiteY70" fmla="*/ 130968 h 483393"/>
                <a:gd name="connsiteX71" fmla="*/ 42862 w 695482"/>
                <a:gd name="connsiteY71" fmla="*/ 116681 h 483393"/>
                <a:gd name="connsiteX72" fmla="*/ 40481 w 695482"/>
                <a:gd name="connsiteY72" fmla="*/ 109537 h 483393"/>
                <a:gd name="connsiteX73" fmla="*/ 28575 w 695482"/>
                <a:gd name="connsiteY73" fmla="*/ 95250 h 483393"/>
                <a:gd name="connsiteX74" fmla="*/ 23812 w 695482"/>
                <a:gd name="connsiteY74" fmla="*/ 88106 h 483393"/>
                <a:gd name="connsiteX75" fmla="*/ 19050 w 695482"/>
                <a:gd name="connsiteY75" fmla="*/ 73818 h 483393"/>
                <a:gd name="connsiteX76" fmla="*/ 14287 w 695482"/>
                <a:gd name="connsiteY76" fmla="*/ 47625 h 483393"/>
                <a:gd name="connsiteX77" fmla="*/ 9525 w 695482"/>
                <a:gd name="connsiteY77" fmla="*/ 33337 h 483393"/>
                <a:gd name="connsiteX78" fmla="*/ 4762 w 695482"/>
                <a:gd name="connsiteY78" fmla="*/ 26193 h 483393"/>
                <a:gd name="connsiteX79" fmla="*/ 26193 w 695482"/>
                <a:gd name="connsiteY79" fmla="*/ 9525 h 483393"/>
                <a:gd name="connsiteX80" fmla="*/ 40481 w 695482"/>
                <a:gd name="connsiteY80" fmla="*/ 2381 h 483393"/>
                <a:gd name="connsiteX81" fmla="*/ 47625 w 695482"/>
                <a:gd name="connsiteY81" fmla="*/ 0 h 483393"/>
                <a:gd name="connsiteX82" fmla="*/ 57150 w 695482"/>
                <a:gd name="connsiteY82" fmla="*/ 2381 h 483393"/>
                <a:gd name="connsiteX83" fmla="*/ 59531 w 695482"/>
                <a:gd name="connsiteY83" fmla="*/ 9525 h 483393"/>
                <a:gd name="connsiteX84" fmla="*/ 64293 w 695482"/>
                <a:gd name="connsiteY84" fmla="*/ 16668 h 483393"/>
                <a:gd name="connsiteX85" fmla="*/ 69056 w 695482"/>
                <a:gd name="connsiteY85" fmla="*/ 30956 h 483393"/>
                <a:gd name="connsiteX86" fmla="*/ 80962 w 695482"/>
                <a:gd name="connsiteY86" fmla="*/ 52387 h 483393"/>
                <a:gd name="connsiteX87" fmla="*/ 104775 w 695482"/>
                <a:gd name="connsiteY87" fmla="*/ 59531 h 483393"/>
                <a:gd name="connsiteX88" fmla="*/ 142875 w 695482"/>
                <a:gd name="connsiteY88" fmla="*/ 61912 h 483393"/>
                <a:gd name="connsiteX89" fmla="*/ 157162 w 695482"/>
                <a:gd name="connsiteY89" fmla="*/ 52387 h 483393"/>
                <a:gd name="connsiteX90" fmla="*/ 161925 w 695482"/>
                <a:gd name="connsiteY90" fmla="*/ 45243 h 483393"/>
                <a:gd name="connsiteX91" fmla="*/ 176212 w 695482"/>
                <a:gd name="connsiteY91" fmla="*/ 35718 h 483393"/>
                <a:gd name="connsiteX92" fmla="*/ 183356 w 695482"/>
                <a:gd name="connsiteY92" fmla="*/ 30956 h 483393"/>
                <a:gd name="connsiteX93" fmla="*/ 190500 w 695482"/>
                <a:gd name="connsiteY93" fmla="*/ 23812 h 483393"/>
                <a:gd name="connsiteX94" fmla="*/ 247650 w 695482"/>
                <a:gd name="connsiteY94" fmla="*/ 21431 h 483393"/>
                <a:gd name="connsiteX95" fmla="*/ 250031 w 695482"/>
                <a:gd name="connsiteY95" fmla="*/ 28575 h 483393"/>
                <a:gd name="connsiteX96" fmla="*/ 261937 w 695482"/>
                <a:gd name="connsiteY96" fmla="*/ 42862 h 483393"/>
                <a:gd name="connsiteX97" fmla="*/ 273843 w 695482"/>
                <a:gd name="connsiteY97" fmla="*/ 59531 h 483393"/>
                <a:gd name="connsiteX98" fmla="*/ 280987 w 695482"/>
                <a:gd name="connsiteY98" fmla="*/ 64293 h 483393"/>
                <a:gd name="connsiteX99" fmla="*/ 319087 w 695482"/>
                <a:gd name="connsiteY99" fmla="*/ 61912 h 483393"/>
                <a:gd name="connsiteX100" fmla="*/ 333375 w 695482"/>
                <a:gd name="connsiteY100" fmla="*/ 52387 h 483393"/>
                <a:gd name="connsiteX101" fmla="*/ 633412 w 695482"/>
                <a:gd name="connsiteY101" fmla="*/ 54768 h 483393"/>
                <a:gd name="connsiteX102" fmla="*/ 647700 w 695482"/>
                <a:gd name="connsiteY102" fmla="*/ 66675 h 483393"/>
                <a:gd name="connsiteX103" fmla="*/ 652462 w 695482"/>
                <a:gd name="connsiteY103" fmla="*/ 73818 h 483393"/>
                <a:gd name="connsiteX104" fmla="*/ 654843 w 695482"/>
                <a:gd name="connsiteY104" fmla="*/ 80962 h 483393"/>
                <a:gd name="connsiteX105" fmla="*/ 664368 w 695482"/>
                <a:gd name="connsiteY105" fmla="*/ 83343 h 483393"/>
                <a:gd name="connsiteX106" fmla="*/ 695325 w 695482"/>
                <a:gd name="connsiteY106" fmla="*/ 90487 h 483393"/>
                <a:gd name="connsiteX107" fmla="*/ 692943 w 695482"/>
                <a:gd name="connsiteY107" fmla="*/ 85725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695482" h="483393">
                  <a:moveTo>
                    <a:pt x="692943" y="85725"/>
                  </a:moveTo>
                  <a:cubicBezTo>
                    <a:pt x="692149" y="93266"/>
                    <a:pt x="692632" y="119172"/>
                    <a:pt x="690562" y="135731"/>
                  </a:cubicBezTo>
                  <a:cubicBezTo>
                    <a:pt x="690207" y="138571"/>
                    <a:pt x="687080" y="140315"/>
                    <a:pt x="685800" y="142875"/>
                  </a:cubicBezTo>
                  <a:cubicBezTo>
                    <a:pt x="684677" y="145120"/>
                    <a:pt x="684986" y="148058"/>
                    <a:pt x="683418" y="150018"/>
                  </a:cubicBezTo>
                  <a:cubicBezTo>
                    <a:pt x="681630" y="152253"/>
                    <a:pt x="678656" y="153193"/>
                    <a:pt x="676275" y="154781"/>
                  </a:cubicBezTo>
                  <a:cubicBezTo>
                    <a:pt x="674495" y="160119"/>
                    <a:pt x="672367" y="165892"/>
                    <a:pt x="671512" y="171450"/>
                  </a:cubicBezTo>
                  <a:cubicBezTo>
                    <a:pt x="667996" y="194305"/>
                    <a:pt x="671226" y="186741"/>
                    <a:pt x="666750" y="202406"/>
                  </a:cubicBezTo>
                  <a:cubicBezTo>
                    <a:pt x="665201" y="207827"/>
                    <a:pt x="663779" y="212520"/>
                    <a:pt x="659606" y="216693"/>
                  </a:cubicBezTo>
                  <a:cubicBezTo>
                    <a:pt x="657582" y="218717"/>
                    <a:pt x="654843" y="219868"/>
                    <a:pt x="652462" y="221456"/>
                  </a:cubicBezTo>
                  <a:cubicBezTo>
                    <a:pt x="644916" y="232776"/>
                    <a:pt x="648604" y="225887"/>
                    <a:pt x="642937" y="242887"/>
                  </a:cubicBezTo>
                  <a:lnTo>
                    <a:pt x="640556" y="250031"/>
                  </a:lnTo>
                  <a:cubicBezTo>
                    <a:pt x="641350" y="260350"/>
                    <a:pt x="641653" y="270718"/>
                    <a:pt x="642937" y="280987"/>
                  </a:cubicBezTo>
                  <a:cubicBezTo>
                    <a:pt x="643248" y="283478"/>
                    <a:pt x="644709" y="285696"/>
                    <a:pt x="645318" y="288131"/>
                  </a:cubicBezTo>
                  <a:lnTo>
                    <a:pt x="650081" y="307181"/>
                  </a:lnTo>
                  <a:cubicBezTo>
                    <a:pt x="649287" y="315912"/>
                    <a:pt x="650278" y="324995"/>
                    <a:pt x="647700" y="333375"/>
                  </a:cubicBezTo>
                  <a:cubicBezTo>
                    <a:pt x="646858" y="336110"/>
                    <a:pt x="642441" y="335983"/>
                    <a:pt x="640556" y="338137"/>
                  </a:cubicBezTo>
                  <a:cubicBezTo>
                    <a:pt x="636787" y="342445"/>
                    <a:pt x="635079" y="348378"/>
                    <a:pt x="631031" y="352425"/>
                  </a:cubicBezTo>
                  <a:cubicBezTo>
                    <a:pt x="626268" y="357187"/>
                    <a:pt x="620479" y="361108"/>
                    <a:pt x="616743" y="366712"/>
                  </a:cubicBezTo>
                  <a:lnTo>
                    <a:pt x="607218" y="381000"/>
                  </a:lnTo>
                  <a:cubicBezTo>
                    <a:pt x="605631" y="383381"/>
                    <a:pt x="604837" y="386556"/>
                    <a:pt x="602456" y="388143"/>
                  </a:cubicBezTo>
                  <a:lnTo>
                    <a:pt x="595312" y="392906"/>
                  </a:lnTo>
                  <a:cubicBezTo>
                    <a:pt x="575536" y="363241"/>
                    <a:pt x="594881" y="388290"/>
                    <a:pt x="578643" y="373856"/>
                  </a:cubicBezTo>
                  <a:cubicBezTo>
                    <a:pt x="559367" y="356722"/>
                    <a:pt x="571943" y="362097"/>
                    <a:pt x="557212" y="357187"/>
                  </a:cubicBezTo>
                  <a:cubicBezTo>
                    <a:pt x="503237" y="357981"/>
                    <a:pt x="447911" y="347540"/>
                    <a:pt x="395287" y="359568"/>
                  </a:cubicBezTo>
                  <a:cubicBezTo>
                    <a:pt x="383577" y="362245"/>
                    <a:pt x="399905" y="387783"/>
                    <a:pt x="390525" y="395287"/>
                  </a:cubicBezTo>
                  <a:cubicBezTo>
                    <a:pt x="379351" y="404226"/>
                    <a:pt x="361950" y="396874"/>
                    <a:pt x="347662" y="397668"/>
                  </a:cubicBezTo>
                  <a:lnTo>
                    <a:pt x="333375" y="419100"/>
                  </a:lnTo>
                  <a:lnTo>
                    <a:pt x="328612" y="426243"/>
                  </a:lnTo>
                  <a:cubicBezTo>
                    <a:pt x="327818" y="428624"/>
                    <a:pt x="328476" y="432264"/>
                    <a:pt x="326231" y="433387"/>
                  </a:cubicBezTo>
                  <a:cubicBezTo>
                    <a:pt x="321211" y="435897"/>
                    <a:pt x="315161" y="435382"/>
                    <a:pt x="309562" y="435768"/>
                  </a:cubicBezTo>
                  <a:cubicBezTo>
                    <a:pt x="292123" y="436971"/>
                    <a:pt x="274637" y="437356"/>
                    <a:pt x="257175" y="438150"/>
                  </a:cubicBezTo>
                  <a:cubicBezTo>
                    <a:pt x="254794" y="439737"/>
                    <a:pt x="251548" y="440485"/>
                    <a:pt x="250031" y="442912"/>
                  </a:cubicBezTo>
                  <a:cubicBezTo>
                    <a:pt x="247051" y="447679"/>
                    <a:pt x="244648" y="460560"/>
                    <a:pt x="242887" y="466725"/>
                  </a:cubicBezTo>
                  <a:cubicBezTo>
                    <a:pt x="241609" y="471199"/>
                    <a:pt x="239609" y="477919"/>
                    <a:pt x="235743" y="481012"/>
                  </a:cubicBezTo>
                  <a:cubicBezTo>
                    <a:pt x="233783" y="482580"/>
                    <a:pt x="230981" y="482599"/>
                    <a:pt x="228600" y="483393"/>
                  </a:cubicBezTo>
                  <a:cubicBezTo>
                    <a:pt x="219869" y="482599"/>
                    <a:pt x="210979" y="482849"/>
                    <a:pt x="202406" y="481012"/>
                  </a:cubicBezTo>
                  <a:cubicBezTo>
                    <a:pt x="199608" y="480412"/>
                    <a:pt x="197747" y="477670"/>
                    <a:pt x="195262" y="476250"/>
                  </a:cubicBezTo>
                  <a:cubicBezTo>
                    <a:pt x="192180" y="474489"/>
                    <a:pt x="188626" y="473550"/>
                    <a:pt x="185737" y="471487"/>
                  </a:cubicBezTo>
                  <a:cubicBezTo>
                    <a:pt x="182997" y="469529"/>
                    <a:pt x="181180" y="466499"/>
                    <a:pt x="178593" y="464343"/>
                  </a:cubicBezTo>
                  <a:cubicBezTo>
                    <a:pt x="176395" y="462511"/>
                    <a:pt x="173831" y="461168"/>
                    <a:pt x="171450" y="459581"/>
                  </a:cubicBezTo>
                  <a:cubicBezTo>
                    <a:pt x="169862" y="457200"/>
                    <a:pt x="168711" y="454461"/>
                    <a:pt x="166687" y="452437"/>
                  </a:cubicBezTo>
                  <a:cubicBezTo>
                    <a:pt x="159866" y="445616"/>
                    <a:pt x="160143" y="449165"/>
                    <a:pt x="152400" y="445293"/>
                  </a:cubicBezTo>
                  <a:cubicBezTo>
                    <a:pt x="149840" y="444013"/>
                    <a:pt x="147887" y="441658"/>
                    <a:pt x="145256" y="440531"/>
                  </a:cubicBezTo>
                  <a:cubicBezTo>
                    <a:pt x="142248" y="439242"/>
                    <a:pt x="138940" y="438792"/>
                    <a:pt x="135731" y="438150"/>
                  </a:cubicBezTo>
                  <a:cubicBezTo>
                    <a:pt x="116181" y="434240"/>
                    <a:pt x="110179" y="435017"/>
                    <a:pt x="85725" y="433387"/>
                  </a:cubicBezTo>
                  <a:cubicBezTo>
                    <a:pt x="84137" y="431006"/>
                    <a:pt x="82124" y="428858"/>
                    <a:pt x="80962" y="426243"/>
                  </a:cubicBezTo>
                  <a:cubicBezTo>
                    <a:pt x="78923" y="421656"/>
                    <a:pt x="76200" y="411956"/>
                    <a:pt x="76200" y="411956"/>
                  </a:cubicBezTo>
                  <a:cubicBezTo>
                    <a:pt x="72134" y="383506"/>
                    <a:pt x="76187" y="404769"/>
                    <a:pt x="71437" y="388143"/>
                  </a:cubicBezTo>
                  <a:cubicBezTo>
                    <a:pt x="70538" y="384996"/>
                    <a:pt x="70345" y="381626"/>
                    <a:pt x="69056" y="378618"/>
                  </a:cubicBezTo>
                  <a:cubicBezTo>
                    <a:pt x="67929" y="375988"/>
                    <a:pt x="65881" y="373856"/>
                    <a:pt x="64293" y="371475"/>
                  </a:cubicBezTo>
                  <a:lnTo>
                    <a:pt x="59531" y="357187"/>
                  </a:lnTo>
                  <a:lnTo>
                    <a:pt x="57150" y="350043"/>
                  </a:lnTo>
                  <a:cubicBezTo>
                    <a:pt x="70796" y="329574"/>
                    <a:pt x="52626" y="353662"/>
                    <a:pt x="69056" y="340518"/>
                  </a:cubicBezTo>
                  <a:cubicBezTo>
                    <a:pt x="71291" y="338730"/>
                    <a:pt x="72155" y="335704"/>
                    <a:pt x="73818" y="333375"/>
                  </a:cubicBezTo>
                  <a:cubicBezTo>
                    <a:pt x="91452" y="308688"/>
                    <a:pt x="68585" y="342415"/>
                    <a:pt x="90487" y="309562"/>
                  </a:cubicBezTo>
                  <a:lnTo>
                    <a:pt x="95250" y="302418"/>
                  </a:lnTo>
                  <a:lnTo>
                    <a:pt x="100012" y="295275"/>
                  </a:lnTo>
                  <a:lnTo>
                    <a:pt x="107156" y="273843"/>
                  </a:lnTo>
                  <a:lnTo>
                    <a:pt x="109537" y="266700"/>
                  </a:lnTo>
                  <a:cubicBezTo>
                    <a:pt x="108743" y="261144"/>
                    <a:pt x="109666" y="255051"/>
                    <a:pt x="107156" y="250031"/>
                  </a:cubicBezTo>
                  <a:cubicBezTo>
                    <a:pt x="106033" y="247786"/>
                    <a:pt x="102257" y="248773"/>
                    <a:pt x="100012" y="247650"/>
                  </a:cubicBezTo>
                  <a:cubicBezTo>
                    <a:pt x="81545" y="238416"/>
                    <a:pt x="103681" y="246491"/>
                    <a:pt x="85725" y="240506"/>
                  </a:cubicBezTo>
                  <a:cubicBezTo>
                    <a:pt x="83344" y="238918"/>
                    <a:pt x="80369" y="237978"/>
                    <a:pt x="78581" y="235743"/>
                  </a:cubicBezTo>
                  <a:cubicBezTo>
                    <a:pt x="77013" y="233783"/>
                    <a:pt x="76890" y="231013"/>
                    <a:pt x="76200" y="228600"/>
                  </a:cubicBezTo>
                  <a:cubicBezTo>
                    <a:pt x="70217" y="207662"/>
                    <a:pt x="77148" y="229066"/>
                    <a:pt x="71437" y="211931"/>
                  </a:cubicBezTo>
                  <a:cubicBezTo>
                    <a:pt x="70643" y="203200"/>
                    <a:pt x="70296" y="194416"/>
                    <a:pt x="69056" y="185737"/>
                  </a:cubicBezTo>
                  <a:cubicBezTo>
                    <a:pt x="68701" y="183252"/>
                    <a:pt x="67365" y="181007"/>
                    <a:pt x="66675" y="178593"/>
                  </a:cubicBezTo>
                  <a:cubicBezTo>
                    <a:pt x="59477" y="153403"/>
                    <a:pt x="70846" y="188730"/>
                    <a:pt x="59531" y="154781"/>
                  </a:cubicBezTo>
                  <a:cubicBezTo>
                    <a:pt x="58737" y="152400"/>
                    <a:pt x="57759" y="150072"/>
                    <a:pt x="57150" y="147637"/>
                  </a:cubicBezTo>
                  <a:cubicBezTo>
                    <a:pt x="56356" y="144462"/>
                    <a:pt x="56057" y="141120"/>
                    <a:pt x="54768" y="138112"/>
                  </a:cubicBezTo>
                  <a:cubicBezTo>
                    <a:pt x="53641" y="135482"/>
                    <a:pt x="51286" y="133528"/>
                    <a:pt x="50006" y="130968"/>
                  </a:cubicBezTo>
                  <a:cubicBezTo>
                    <a:pt x="40152" y="111259"/>
                    <a:pt x="56507" y="137147"/>
                    <a:pt x="42862" y="116681"/>
                  </a:cubicBezTo>
                  <a:cubicBezTo>
                    <a:pt x="42068" y="114300"/>
                    <a:pt x="41604" y="111782"/>
                    <a:pt x="40481" y="109537"/>
                  </a:cubicBezTo>
                  <a:cubicBezTo>
                    <a:pt x="36048" y="100670"/>
                    <a:pt x="35157" y="103148"/>
                    <a:pt x="28575" y="95250"/>
                  </a:cubicBezTo>
                  <a:cubicBezTo>
                    <a:pt x="26743" y="93051"/>
                    <a:pt x="25400" y="90487"/>
                    <a:pt x="23812" y="88106"/>
                  </a:cubicBezTo>
                  <a:cubicBezTo>
                    <a:pt x="22225" y="83343"/>
                    <a:pt x="19760" y="78788"/>
                    <a:pt x="19050" y="73818"/>
                  </a:cubicBezTo>
                  <a:cubicBezTo>
                    <a:pt x="17373" y="62081"/>
                    <a:pt x="17348" y="57830"/>
                    <a:pt x="14287" y="47625"/>
                  </a:cubicBezTo>
                  <a:cubicBezTo>
                    <a:pt x="12845" y="42816"/>
                    <a:pt x="12310" y="37514"/>
                    <a:pt x="9525" y="33337"/>
                  </a:cubicBezTo>
                  <a:lnTo>
                    <a:pt x="4762" y="26193"/>
                  </a:lnTo>
                  <a:cubicBezTo>
                    <a:pt x="-2772" y="3589"/>
                    <a:pt x="-4999" y="12360"/>
                    <a:pt x="26193" y="9525"/>
                  </a:cubicBezTo>
                  <a:cubicBezTo>
                    <a:pt x="44157" y="3535"/>
                    <a:pt x="22008" y="11616"/>
                    <a:pt x="40481" y="2381"/>
                  </a:cubicBezTo>
                  <a:cubicBezTo>
                    <a:pt x="42726" y="1259"/>
                    <a:pt x="45244" y="794"/>
                    <a:pt x="47625" y="0"/>
                  </a:cubicBezTo>
                  <a:cubicBezTo>
                    <a:pt x="50800" y="794"/>
                    <a:pt x="54594" y="337"/>
                    <a:pt x="57150" y="2381"/>
                  </a:cubicBezTo>
                  <a:cubicBezTo>
                    <a:pt x="59110" y="3949"/>
                    <a:pt x="58409" y="7280"/>
                    <a:pt x="59531" y="9525"/>
                  </a:cubicBezTo>
                  <a:cubicBezTo>
                    <a:pt x="60811" y="12085"/>
                    <a:pt x="63131" y="14053"/>
                    <a:pt x="64293" y="16668"/>
                  </a:cubicBezTo>
                  <a:cubicBezTo>
                    <a:pt x="66332" y="21256"/>
                    <a:pt x="67468" y="26193"/>
                    <a:pt x="69056" y="30956"/>
                  </a:cubicBezTo>
                  <a:cubicBezTo>
                    <a:pt x="71153" y="37247"/>
                    <a:pt x="74819" y="50339"/>
                    <a:pt x="80962" y="52387"/>
                  </a:cubicBezTo>
                  <a:cubicBezTo>
                    <a:pt x="98355" y="58185"/>
                    <a:pt x="90380" y="55933"/>
                    <a:pt x="104775" y="59531"/>
                  </a:cubicBezTo>
                  <a:cubicBezTo>
                    <a:pt x="118657" y="68786"/>
                    <a:pt x="115837" y="69027"/>
                    <a:pt x="142875" y="61912"/>
                  </a:cubicBezTo>
                  <a:cubicBezTo>
                    <a:pt x="148410" y="60455"/>
                    <a:pt x="157162" y="52387"/>
                    <a:pt x="157162" y="52387"/>
                  </a:cubicBezTo>
                  <a:cubicBezTo>
                    <a:pt x="158750" y="50006"/>
                    <a:pt x="159771" y="47128"/>
                    <a:pt x="161925" y="45243"/>
                  </a:cubicBezTo>
                  <a:cubicBezTo>
                    <a:pt x="166232" y="41474"/>
                    <a:pt x="171450" y="38893"/>
                    <a:pt x="176212" y="35718"/>
                  </a:cubicBezTo>
                  <a:cubicBezTo>
                    <a:pt x="178593" y="34131"/>
                    <a:pt x="181332" y="32980"/>
                    <a:pt x="183356" y="30956"/>
                  </a:cubicBezTo>
                  <a:cubicBezTo>
                    <a:pt x="185737" y="28575"/>
                    <a:pt x="187169" y="24306"/>
                    <a:pt x="190500" y="23812"/>
                  </a:cubicBezTo>
                  <a:cubicBezTo>
                    <a:pt x="209361" y="21018"/>
                    <a:pt x="228600" y="22225"/>
                    <a:pt x="247650" y="21431"/>
                  </a:cubicBezTo>
                  <a:cubicBezTo>
                    <a:pt x="248444" y="23812"/>
                    <a:pt x="248909" y="26330"/>
                    <a:pt x="250031" y="28575"/>
                  </a:cubicBezTo>
                  <a:cubicBezTo>
                    <a:pt x="253346" y="35205"/>
                    <a:pt x="256671" y="37596"/>
                    <a:pt x="261937" y="42862"/>
                  </a:cubicBezTo>
                  <a:cubicBezTo>
                    <a:pt x="269081" y="64293"/>
                    <a:pt x="261144" y="53182"/>
                    <a:pt x="273843" y="59531"/>
                  </a:cubicBezTo>
                  <a:cubicBezTo>
                    <a:pt x="276403" y="60811"/>
                    <a:pt x="278606" y="62706"/>
                    <a:pt x="280987" y="64293"/>
                  </a:cubicBezTo>
                  <a:cubicBezTo>
                    <a:pt x="293687" y="63499"/>
                    <a:pt x="306679" y="64732"/>
                    <a:pt x="319087" y="61912"/>
                  </a:cubicBezTo>
                  <a:cubicBezTo>
                    <a:pt x="324669" y="60643"/>
                    <a:pt x="333375" y="52387"/>
                    <a:pt x="333375" y="52387"/>
                  </a:cubicBezTo>
                  <a:lnTo>
                    <a:pt x="633412" y="54768"/>
                  </a:lnTo>
                  <a:cubicBezTo>
                    <a:pt x="636595" y="54842"/>
                    <a:pt x="646490" y="65223"/>
                    <a:pt x="647700" y="66675"/>
                  </a:cubicBezTo>
                  <a:cubicBezTo>
                    <a:pt x="649532" y="68873"/>
                    <a:pt x="650875" y="71437"/>
                    <a:pt x="652462" y="73818"/>
                  </a:cubicBezTo>
                  <a:cubicBezTo>
                    <a:pt x="653256" y="76199"/>
                    <a:pt x="652883" y="79394"/>
                    <a:pt x="654843" y="80962"/>
                  </a:cubicBezTo>
                  <a:cubicBezTo>
                    <a:pt x="657399" y="83006"/>
                    <a:pt x="661233" y="82403"/>
                    <a:pt x="664368" y="83343"/>
                  </a:cubicBezTo>
                  <a:cubicBezTo>
                    <a:pt x="685744" y="89756"/>
                    <a:pt x="671715" y="87536"/>
                    <a:pt x="695325" y="90487"/>
                  </a:cubicBezTo>
                  <a:cubicBezTo>
                    <a:pt x="696113" y="90585"/>
                    <a:pt x="693737" y="78184"/>
                    <a:pt x="692943" y="8572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2" name="Forma livre 501"/>
            <p:cNvSpPr/>
            <p:nvPr/>
          </p:nvSpPr>
          <p:spPr>
            <a:xfrm>
              <a:off x="7469042" y="3946124"/>
              <a:ext cx="454924" cy="288425"/>
            </a:xfrm>
            <a:custGeom>
              <a:avLst/>
              <a:gdLst>
                <a:gd name="connsiteX0" fmla="*/ 543095 w 690733"/>
                <a:gd name="connsiteY0" fmla="*/ 842 h 437929"/>
                <a:gd name="connsiteX1" fmla="*/ 557383 w 690733"/>
                <a:gd name="connsiteY1" fmla="*/ 19892 h 437929"/>
                <a:gd name="connsiteX2" fmla="*/ 559764 w 690733"/>
                <a:gd name="connsiteY2" fmla="*/ 31799 h 437929"/>
                <a:gd name="connsiteX3" fmla="*/ 562145 w 690733"/>
                <a:gd name="connsiteY3" fmla="*/ 38942 h 437929"/>
                <a:gd name="connsiteX4" fmla="*/ 566908 w 690733"/>
                <a:gd name="connsiteY4" fmla="*/ 57992 h 437929"/>
                <a:gd name="connsiteX5" fmla="*/ 588339 w 690733"/>
                <a:gd name="connsiteY5" fmla="*/ 69899 h 437929"/>
                <a:gd name="connsiteX6" fmla="*/ 609770 w 690733"/>
                <a:gd name="connsiteY6" fmla="*/ 88949 h 437929"/>
                <a:gd name="connsiteX7" fmla="*/ 616914 w 690733"/>
                <a:gd name="connsiteY7" fmla="*/ 91330 h 437929"/>
                <a:gd name="connsiteX8" fmla="*/ 624058 w 690733"/>
                <a:gd name="connsiteY8" fmla="*/ 98474 h 437929"/>
                <a:gd name="connsiteX9" fmla="*/ 638345 w 690733"/>
                <a:gd name="connsiteY9" fmla="*/ 107999 h 437929"/>
                <a:gd name="connsiteX10" fmla="*/ 643108 w 690733"/>
                <a:gd name="connsiteY10" fmla="*/ 115142 h 437929"/>
                <a:gd name="connsiteX11" fmla="*/ 650251 w 690733"/>
                <a:gd name="connsiteY11" fmla="*/ 119905 h 437929"/>
                <a:gd name="connsiteX12" fmla="*/ 652633 w 690733"/>
                <a:gd name="connsiteY12" fmla="*/ 129430 h 437929"/>
                <a:gd name="connsiteX13" fmla="*/ 657395 w 690733"/>
                <a:gd name="connsiteY13" fmla="*/ 138955 h 437929"/>
                <a:gd name="connsiteX14" fmla="*/ 666920 w 690733"/>
                <a:gd name="connsiteY14" fmla="*/ 153242 h 437929"/>
                <a:gd name="connsiteX15" fmla="*/ 671683 w 690733"/>
                <a:gd name="connsiteY15" fmla="*/ 169911 h 437929"/>
                <a:gd name="connsiteX16" fmla="*/ 676445 w 690733"/>
                <a:gd name="connsiteY16" fmla="*/ 184199 h 437929"/>
                <a:gd name="connsiteX17" fmla="*/ 683589 w 690733"/>
                <a:gd name="connsiteY17" fmla="*/ 208011 h 437929"/>
                <a:gd name="connsiteX18" fmla="*/ 688351 w 690733"/>
                <a:gd name="connsiteY18" fmla="*/ 222299 h 437929"/>
                <a:gd name="connsiteX19" fmla="*/ 690733 w 690733"/>
                <a:gd name="connsiteY19" fmla="*/ 229442 h 437929"/>
                <a:gd name="connsiteX20" fmla="*/ 683589 w 690733"/>
                <a:gd name="connsiteY20" fmla="*/ 231824 h 437929"/>
                <a:gd name="connsiteX21" fmla="*/ 635964 w 690733"/>
                <a:gd name="connsiteY21" fmla="*/ 227061 h 437929"/>
                <a:gd name="connsiteX22" fmla="*/ 609770 w 690733"/>
                <a:gd name="connsiteY22" fmla="*/ 229442 h 437929"/>
                <a:gd name="connsiteX23" fmla="*/ 605008 w 690733"/>
                <a:gd name="connsiteY23" fmla="*/ 236586 h 437929"/>
                <a:gd name="connsiteX24" fmla="*/ 597864 w 690733"/>
                <a:gd name="connsiteY24" fmla="*/ 243730 h 437929"/>
                <a:gd name="connsiteX25" fmla="*/ 593101 w 690733"/>
                <a:gd name="connsiteY25" fmla="*/ 258017 h 437929"/>
                <a:gd name="connsiteX26" fmla="*/ 590720 w 690733"/>
                <a:gd name="connsiteY26" fmla="*/ 265161 h 437929"/>
                <a:gd name="connsiteX27" fmla="*/ 583576 w 690733"/>
                <a:gd name="connsiteY27" fmla="*/ 269924 h 437929"/>
                <a:gd name="connsiteX28" fmla="*/ 543095 w 690733"/>
                <a:gd name="connsiteY28" fmla="*/ 277067 h 437929"/>
                <a:gd name="connsiteX29" fmla="*/ 538333 w 690733"/>
                <a:gd name="connsiteY29" fmla="*/ 284211 h 437929"/>
                <a:gd name="connsiteX30" fmla="*/ 516901 w 690733"/>
                <a:gd name="connsiteY30" fmla="*/ 293736 h 437929"/>
                <a:gd name="connsiteX31" fmla="*/ 507376 w 690733"/>
                <a:gd name="connsiteY31" fmla="*/ 298499 h 437929"/>
                <a:gd name="connsiteX32" fmla="*/ 493089 w 690733"/>
                <a:gd name="connsiteY32" fmla="*/ 303261 h 437929"/>
                <a:gd name="connsiteX33" fmla="*/ 488326 w 690733"/>
                <a:gd name="connsiteY33" fmla="*/ 310405 h 437929"/>
                <a:gd name="connsiteX34" fmla="*/ 481183 w 690733"/>
                <a:gd name="connsiteY34" fmla="*/ 312786 h 437929"/>
                <a:gd name="connsiteX35" fmla="*/ 474039 w 690733"/>
                <a:gd name="connsiteY35" fmla="*/ 317549 h 437929"/>
                <a:gd name="connsiteX36" fmla="*/ 464514 w 690733"/>
                <a:gd name="connsiteY36" fmla="*/ 331836 h 437929"/>
                <a:gd name="connsiteX37" fmla="*/ 450226 w 690733"/>
                <a:gd name="connsiteY37" fmla="*/ 343742 h 437929"/>
                <a:gd name="connsiteX38" fmla="*/ 431176 w 690733"/>
                <a:gd name="connsiteY38" fmla="*/ 346124 h 437929"/>
                <a:gd name="connsiteX39" fmla="*/ 424033 w 690733"/>
                <a:gd name="connsiteY39" fmla="*/ 353267 h 437929"/>
                <a:gd name="connsiteX40" fmla="*/ 419270 w 690733"/>
                <a:gd name="connsiteY40" fmla="*/ 360411 h 437929"/>
                <a:gd name="connsiteX41" fmla="*/ 404983 w 690733"/>
                <a:gd name="connsiteY41" fmla="*/ 367555 h 437929"/>
                <a:gd name="connsiteX42" fmla="*/ 390695 w 690733"/>
                <a:gd name="connsiteY42" fmla="*/ 374699 h 437929"/>
                <a:gd name="connsiteX43" fmla="*/ 331164 w 690733"/>
                <a:gd name="connsiteY43" fmla="*/ 372317 h 437929"/>
                <a:gd name="connsiteX44" fmla="*/ 324020 w 690733"/>
                <a:gd name="connsiteY44" fmla="*/ 367555 h 437929"/>
                <a:gd name="connsiteX45" fmla="*/ 316876 w 690733"/>
                <a:gd name="connsiteY45" fmla="*/ 365174 h 437929"/>
                <a:gd name="connsiteX46" fmla="*/ 300208 w 690733"/>
                <a:gd name="connsiteY46" fmla="*/ 362792 h 437929"/>
                <a:gd name="connsiteX47" fmla="*/ 290683 w 690733"/>
                <a:gd name="connsiteY47" fmla="*/ 377080 h 437929"/>
                <a:gd name="connsiteX48" fmla="*/ 276395 w 690733"/>
                <a:gd name="connsiteY48" fmla="*/ 386605 h 437929"/>
                <a:gd name="connsiteX49" fmla="*/ 245439 w 690733"/>
                <a:gd name="connsiteY49" fmla="*/ 393749 h 437929"/>
                <a:gd name="connsiteX50" fmla="*/ 214483 w 690733"/>
                <a:gd name="connsiteY50" fmla="*/ 396130 h 437929"/>
                <a:gd name="connsiteX51" fmla="*/ 200195 w 690733"/>
                <a:gd name="connsiteY51" fmla="*/ 400892 h 437929"/>
                <a:gd name="connsiteX52" fmla="*/ 193051 w 690733"/>
                <a:gd name="connsiteY52" fmla="*/ 403274 h 437929"/>
                <a:gd name="connsiteX53" fmla="*/ 185908 w 690733"/>
                <a:gd name="connsiteY53" fmla="*/ 410417 h 437929"/>
                <a:gd name="connsiteX54" fmla="*/ 178764 w 690733"/>
                <a:gd name="connsiteY54" fmla="*/ 415180 h 437929"/>
                <a:gd name="connsiteX55" fmla="*/ 169239 w 690733"/>
                <a:gd name="connsiteY55" fmla="*/ 427086 h 437929"/>
                <a:gd name="connsiteX56" fmla="*/ 162095 w 690733"/>
                <a:gd name="connsiteY56" fmla="*/ 429467 h 437929"/>
                <a:gd name="connsiteX57" fmla="*/ 143045 w 690733"/>
                <a:gd name="connsiteY57" fmla="*/ 434230 h 437929"/>
                <a:gd name="connsiteX58" fmla="*/ 85895 w 690733"/>
                <a:gd name="connsiteY58" fmla="*/ 431849 h 437929"/>
                <a:gd name="connsiteX59" fmla="*/ 83514 w 690733"/>
                <a:gd name="connsiteY59" fmla="*/ 381842 h 437929"/>
                <a:gd name="connsiteX60" fmla="*/ 76370 w 690733"/>
                <a:gd name="connsiteY60" fmla="*/ 367555 h 437929"/>
                <a:gd name="connsiteX61" fmla="*/ 73989 w 690733"/>
                <a:gd name="connsiteY61" fmla="*/ 360411 h 437929"/>
                <a:gd name="connsiteX62" fmla="*/ 59701 w 690733"/>
                <a:gd name="connsiteY62" fmla="*/ 355649 h 437929"/>
                <a:gd name="connsiteX63" fmla="*/ 50176 w 690733"/>
                <a:gd name="connsiteY63" fmla="*/ 341361 h 437929"/>
                <a:gd name="connsiteX64" fmla="*/ 43033 w 690733"/>
                <a:gd name="connsiteY64" fmla="*/ 327074 h 437929"/>
                <a:gd name="connsiteX65" fmla="*/ 35889 w 690733"/>
                <a:gd name="connsiteY65" fmla="*/ 322311 h 437929"/>
                <a:gd name="connsiteX66" fmla="*/ 31126 w 690733"/>
                <a:gd name="connsiteY66" fmla="*/ 300880 h 437929"/>
                <a:gd name="connsiteX67" fmla="*/ 28745 w 690733"/>
                <a:gd name="connsiteY67" fmla="*/ 293736 h 437929"/>
                <a:gd name="connsiteX68" fmla="*/ 21601 w 690733"/>
                <a:gd name="connsiteY68" fmla="*/ 288974 h 437929"/>
                <a:gd name="connsiteX69" fmla="*/ 7314 w 690733"/>
                <a:gd name="connsiteY69" fmla="*/ 284211 h 437929"/>
                <a:gd name="connsiteX70" fmla="*/ 170 w 690733"/>
                <a:gd name="connsiteY70" fmla="*/ 269924 h 437929"/>
                <a:gd name="connsiteX71" fmla="*/ 7314 w 690733"/>
                <a:gd name="connsiteY71" fmla="*/ 267542 h 437929"/>
                <a:gd name="connsiteX72" fmla="*/ 21601 w 690733"/>
                <a:gd name="connsiteY72" fmla="*/ 260399 h 437929"/>
                <a:gd name="connsiteX73" fmla="*/ 26364 w 690733"/>
                <a:gd name="connsiteY73" fmla="*/ 253255 h 437929"/>
                <a:gd name="connsiteX74" fmla="*/ 33508 w 690733"/>
                <a:gd name="connsiteY74" fmla="*/ 250874 h 437929"/>
                <a:gd name="connsiteX75" fmla="*/ 54939 w 690733"/>
                <a:gd name="connsiteY75" fmla="*/ 241349 h 437929"/>
                <a:gd name="connsiteX76" fmla="*/ 62083 w 690733"/>
                <a:gd name="connsiteY76" fmla="*/ 238967 h 437929"/>
                <a:gd name="connsiteX77" fmla="*/ 69226 w 690733"/>
                <a:gd name="connsiteY77" fmla="*/ 236586 h 437929"/>
                <a:gd name="connsiteX78" fmla="*/ 78751 w 690733"/>
                <a:gd name="connsiteY78" fmla="*/ 231824 h 437929"/>
                <a:gd name="connsiteX79" fmla="*/ 93039 w 690733"/>
                <a:gd name="connsiteY79" fmla="*/ 227061 h 437929"/>
                <a:gd name="connsiteX80" fmla="*/ 100183 w 690733"/>
                <a:gd name="connsiteY80" fmla="*/ 224680 h 437929"/>
                <a:gd name="connsiteX81" fmla="*/ 116851 w 690733"/>
                <a:gd name="connsiteY81" fmla="*/ 219917 h 437929"/>
                <a:gd name="connsiteX82" fmla="*/ 126376 w 690733"/>
                <a:gd name="connsiteY82" fmla="*/ 215155 h 437929"/>
                <a:gd name="connsiteX83" fmla="*/ 131139 w 690733"/>
                <a:gd name="connsiteY83" fmla="*/ 208011 h 437929"/>
                <a:gd name="connsiteX84" fmla="*/ 147808 w 690733"/>
                <a:gd name="connsiteY84" fmla="*/ 203249 h 437929"/>
                <a:gd name="connsiteX85" fmla="*/ 162095 w 690733"/>
                <a:gd name="connsiteY85" fmla="*/ 198486 h 437929"/>
                <a:gd name="connsiteX86" fmla="*/ 169239 w 690733"/>
                <a:gd name="connsiteY86" fmla="*/ 196105 h 437929"/>
                <a:gd name="connsiteX87" fmla="*/ 183526 w 690733"/>
                <a:gd name="connsiteY87" fmla="*/ 184199 h 437929"/>
                <a:gd name="connsiteX88" fmla="*/ 190670 w 690733"/>
                <a:gd name="connsiteY88" fmla="*/ 181817 h 437929"/>
                <a:gd name="connsiteX89" fmla="*/ 204958 w 690733"/>
                <a:gd name="connsiteY89" fmla="*/ 172292 h 437929"/>
                <a:gd name="connsiteX90" fmla="*/ 219245 w 690733"/>
                <a:gd name="connsiteY90" fmla="*/ 162767 h 437929"/>
                <a:gd name="connsiteX91" fmla="*/ 247820 w 690733"/>
                <a:gd name="connsiteY91" fmla="*/ 153242 h 437929"/>
                <a:gd name="connsiteX92" fmla="*/ 254964 w 690733"/>
                <a:gd name="connsiteY92" fmla="*/ 150861 h 437929"/>
                <a:gd name="connsiteX93" fmla="*/ 262108 w 690733"/>
                <a:gd name="connsiteY93" fmla="*/ 148480 h 437929"/>
                <a:gd name="connsiteX94" fmla="*/ 271633 w 690733"/>
                <a:gd name="connsiteY94" fmla="*/ 146099 h 437929"/>
                <a:gd name="connsiteX95" fmla="*/ 281158 w 690733"/>
                <a:gd name="connsiteY95" fmla="*/ 141336 h 437929"/>
                <a:gd name="connsiteX96" fmla="*/ 288301 w 690733"/>
                <a:gd name="connsiteY96" fmla="*/ 138955 h 437929"/>
                <a:gd name="connsiteX97" fmla="*/ 297826 w 690733"/>
                <a:gd name="connsiteY97" fmla="*/ 129430 h 437929"/>
                <a:gd name="connsiteX98" fmla="*/ 304970 w 690733"/>
                <a:gd name="connsiteY98" fmla="*/ 124667 h 437929"/>
                <a:gd name="connsiteX99" fmla="*/ 319258 w 690733"/>
                <a:gd name="connsiteY99" fmla="*/ 119905 h 437929"/>
                <a:gd name="connsiteX100" fmla="*/ 340689 w 690733"/>
                <a:gd name="connsiteY100" fmla="*/ 107999 h 437929"/>
                <a:gd name="connsiteX101" fmla="*/ 350214 w 690733"/>
                <a:gd name="connsiteY101" fmla="*/ 105617 h 437929"/>
                <a:gd name="connsiteX102" fmla="*/ 357358 w 690733"/>
                <a:gd name="connsiteY102" fmla="*/ 100855 h 437929"/>
                <a:gd name="connsiteX103" fmla="*/ 364501 w 690733"/>
                <a:gd name="connsiteY103" fmla="*/ 98474 h 437929"/>
                <a:gd name="connsiteX104" fmla="*/ 378789 w 690733"/>
                <a:gd name="connsiteY104" fmla="*/ 88949 h 437929"/>
                <a:gd name="connsiteX105" fmla="*/ 388314 w 690733"/>
                <a:gd name="connsiteY105" fmla="*/ 74661 h 437929"/>
                <a:gd name="connsiteX106" fmla="*/ 402601 w 690733"/>
                <a:gd name="connsiteY106" fmla="*/ 65136 h 437929"/>
                <a:gd name="connsiteX107" fmla="*/ 404983 w 690733"/>
                <a:gd name="connsiteY107" fmla="*/ 57992 h 437929"/>
                <a:gd name="connsiteX108" fmla="*/ 407364 w 690733"/>
                <a:gd name="connsiteY108" fmla="*/ 46086 h 437929"/>
                <a:gd name="connsiteX109" fmla="*/ 414508 w 690733"/>
                <a:gd name="connsiteY109" fmla="*/ 43705 h 437929"/>
                <a:gd name="connsiteX110" fmla="*/ 459751 w 690733"/>
                <a:gd name="connsiteY110" fmla="*/ 41324 h 437929"/>
                <a:gd name="connsiteX111" fmla="*/ 478801 w 690733"/>
                <a:gd name="connsiteY111" fmla="*/ 36561 h 437929"/>
                <a:gd name="connsiteX112" fmla="*/ 493089 w 690733"/>
                <a:gd name="connsiteY112" fmla="*/ 27036 h 437929"/>
                <a:gd name="connsiteX113" fmla="*/ 507376 w 690733"/>
                <a:gd name="connsiteY113" fmla="*/ 22274 h 437929"/>
                <a:gd name="connsiteX114" fmla="*/ 514520 w 690733"/>
                <a:gd name="connsiteY114" fmla="*/ 19892 h 437929"/>
                <a:gd name="connsiteX115" fmla="*/ 528808 w 690733"/>
                <a:gd name="connsiteY115" fmla="*/ 10367 h 437929"/>
                <a:gd name="connsiteX116" fmla="*/ 543095 w 690733"/>
                <a:gd name="connsiteY116" fmla="*/ 3224 h 437929"/>
                <a:gd name="connsiteX117" fmla="*/ 543095 w 690733"/>
                <a:gd name="connsiteY117" fmla="*/ 842 h 437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690733" h="437929">
                  <a:moveTo>
                    <a:pt x="543095" y="842"/>
                  </a:moveTo>
                  <a:cubicBezTo>
                    <a:pt x="545476" y="3620"/>
                    <a:pt x="556047" y="16329"/>
                    <a:pt x="557383" y="19892"/>
                  </a:cubicBezTo>
                  <a:cubicBezTo>
                    <a:pt x="558804" y="23682"/>
                    <a:pt x="558782" y="27872"/>
                    <a:pt x="559764" y="31799"/>
                  </a:cubicBezTo>
                  <a:cubicBezTo>
                    <a:pt x="560373" y="34234"/>
                    <a:pt x="561485" y="36521"/>
                    <a:pt x="562145" y="38942"/>
                  </a:cubicBezTo>
                  <a:cubicBezTo>
                    <a:pt x="563867" y="45257"/>
                    <a:pt x="561462" y="54361"/>
                    <a:pt x="566908" y="57992"/>
                  </a:cubicBezTo>
                  <a:cubicBezTo>
                    <a:pt x="583284" y="68909"/>
                    <a:pt x="575765" y="65707"/>
                    <a:pt x="588339" y="69899"/>
                  </a:cubicBezTo>
                  <a:cubicBezTo>
                    <a:pt x="594648" y="76208"/>
                    <a:pt x="601273" y="84700"/>
                    <a:pt x="609770" y="88949"/>
                  </a:cubicBezTo>
                  <a:cubicBezTo>
                    <a:pt x="612015" y="90072"/>
                    <a:pt x="614533" y="90536"/>
                    <a:pt x="616914" y="91330"/>
                  </a:cubicBezTo>
                  <a:cubicBezTo>
                    <a:pt x="619295" y="93711"/>
                    <a:pt x="621400" y="96406"/>
                    <a:pt x="624058" y="98474"/>
                  </a:cubicBezTo>
                  <a:cubicBezTo>
                    <a:pt x="628576" y="101988"/>
                    <a:pt x="638345" y="107999"/>
                    <a:pt x="638345" y="107999"/>
                  </a:cubicBezTo>
                  <a:cubicBezTo>
                    <a:pt x="639933" y="110380"/>
                    <a:pt x="641084" y="113118"/>
                    <a:pt x="643108" y="115142"/>
                  </a:cubicBezTo>
                  <a:cubicBezTo>
                    <a:pt x="645132" y="117166"/>
                    <a:pt x="648664" y="117524"/>
                    <a:pt x="650251" y="119905"/>
                  </a:cubicBezTo>
                  <a:cubicBezTo>
                    <a:pt x="652066" y="122628"/>
                    <a:pt x="651484" y="126366"/>
                    <a:pt x="652633" y="129430"/>
                  </a:cubicBezTo>
                  <a:cubicBezTo>
                    <a:pt x="653879" y="132754"/>
                    <a:pt x="655569" y="135911"/>
                    <a:pt x="657395" y="138955"/>
                  </a:cubicBezTo>
                  <a:cubicBezTo>
                    <a:pt x="660340" y="143863"/>
                    <a:pt x="666920" y="153242"/>
                    <a:pt x="666920" y="153242"/>
                  </a:cubicBezTo>
                  <a:cubicBezTo>
                    <a:pt x="674922" y="177251"/>
                    <a:pt x="662713" y="140010"/>
                    <a:pt x="671683" y="169911"/>
                  </a:cubicBezTo>
                  <a:cubicBezTo>
                    <a:pt x="673126" y="174719"/>
                    <a:pt x="675228" y="179329"/>
                    <a:pt x="676445" y="184199"/>
                  </a:cubicBezTo>
                  <a:cubicBezTo>
                    <a:pt x="680044" y="198598"/>
                    <a:pt x="677789" y="190613"/>
                    <a:pt x="683589" y="208011"/>
                  </a:cubicBezTo>
                  <a:lnTo>
                    <a:pt x="688351" y="222299"/>
                  </a:lnTo>
                  <a:lnTo>
                    <a:pt x="690733" y="229442"/>
                  </a:lnTo>
                  <a:cubicBezTo>
                    <a:pt x="688352" y="230236"/>
                    <a:pt x="686099" y="231824"/>
                    <a:pt x="683589" y="231824"/>
                  </a:cubicBezTo>
                  <a:cubicBezTo>
                    <a:pt x="648192" y="231824"/>
                    <a:pt x="654522" y="233246"/>
                    <a:pt x="635964" y="227061"/>
                  </a:cubicBezTo>
                  <a:cubicBezTo>
                    <a:pt x="627233" y="227855"/>
                    <a:pt x="618150" y="226864"/>
                    <a:pt x="609770" y="229442"/>
                  </a:cubicBezTo>
                  <a:cubicBezTo>
                    <a:pt x="607035" y="230284"/>
                    <a:pt x="606840" y="234387"/>
                    <a:pt x="605008" y="236586"/>
                  </a:cubicBezTo>
                  <a:cubicBezTo>
                    <a:pt x="602852" y="239173"/>
                    <a:pt x="600245" y="241349"/>
                    <a:pt x="597864" y="243730"/>
                  </a:cubicBezTo>
                  <a:lnTo>
                    <a:pt x="593101" y="258017"/>
                  </a:lnTo>
                  <a:cubicBezTo>
                    <a:pt x="592307" y="260398"/>
                    <a:pt x="592808" y="263769"/>
                    <a:pt x="590720" y="265161"/>
                  </a:cubicBezTo>
                  <a:cubicBezTo>
                    <a:pt x="588339" y="266749"/>
                    <a:pt x="586191" y="268762"/>
                    <a:pt x="583576" y="269924"/>
                  </a:cubicBezTo>
                  <a:cubicBezTo>
                    <a:pt x="568077" y="276812"/>
                    <a:pt x="561878" y="275360"/>
                    <a:pt x="543095" y="277067"/>
                  </a:cubicBezTo>
                  <a:cubicBezTo>
                    <a:pt x="541508" y="279448"/>
                    <a:pt x="540357" y="282187"/>
                    <a:pt x="538333" y="284211"/>
                  </a:cubicBezTo>
                  <a:cubicBezTo>
                    <a:pt x="531327" y="291218"/>
                    <a:pt x="526336" y="289018"/>
                    <a:pt x="516901" y="293736"/>
                  </a:cubicBezTo>
                  <a:cubicBezTo>
                    <a:pt x="513726" y="295324"/>
                    <a:pt x="510672" y="297181"/>
                    <a:pt x="507376" y="298499"/>
                  </a:cubicBezTo>
                  <a:cubicBezTo>
                    <a:pt x="502715" y="300363"/>
                    <a:pt x="493089" y="303261"/>
                    <a:pt x="493089" y="303261"/>
                  </a:cubicBezTo>
                  <a:cubicBezTo>
                    <a:pt x="491501" y="305642"/>
                    <a:pt x="490561" y="308617"/>
                    <a:pt x="488326" y="310405"/>
                  </a:cubicBezTo>
                  <a:cubicBezTo>
                    <a:pt x="486366" y="311973"/>
                    <a:pt x="483428" y="311664"/>
                    <a:pt x="481183" y="312786"/>
                  </a:cubicBezTo>
                  <a:cubicBezTo>
                    <a:pt x="478623" y="314066"/>
                    <a:pt x="476420" y="315961"/>
                    <a:pt x="474039" y="317549"/>
                  </a:cubicBezTo>
                  <a:cubicBezTo>
                    <a:pt x="469855" y="330102"/>
                    <a:pt x="474423" y="319945"/>
                    <a:pt x="464514" y="331836"/>
                  </a:cubicBezTo>
                  <a:cubicBezTo>
                    <a:pt x="458220" y="339389"/>
                    <a:pt x="461768" y="340857"/>
                    <a:pt x="450226" y="343742"/>
                  </a:cubicBezTo>
                  <a:cubicBezTo>
                    <a:pt x="444018" y="345294"/>
                    <a:pt x="437526" y="345330"/>
                    <a:pt x="431176" y="346124"/>
                  </a:cubicBezTo>
                  <a:cubicBezTo>
                    <a:pt x="428795" y="348505"/>
                    <a:pt x="426189" y="350680"/>
                    <a:pt x="424033" y="353267"/>
                  </a:cubicBezTo>
                  <a:cubicBezTo>
                    <a:pt x="422201" y="355466"/>
                    <a:pt x="421294" y="358387"/>
                    <a:pt x="419270" y="360411"/>
                  </a:cubicBezTo>
                  <a:cubicBezTo>
                    <a:pt x="412445" y="367236"/>
                    <a:pt x="412730" y="363682"/>
                    <a:pt x="404983" y="367555"/>
                  </a:cubicBezTo>
                  <a:cubicBezTo>
                    <a:pt x="386514" y="376789"/>
                    <a:pt x="408656" y="368710"/>
                    <a:pt x="390695" y="374699"/>
                  </a:cubicBezTo>
                  <a:cubicBezTo>
                    <a:pt x="370851" y="373905"/>
                    <a:pt x="350911" y="374433"/>
                    <a:pt x="331164" y="372317"/>
                  </a:cubicBezTo>
                  <a:cubicBezTo>
                    <a:pt x="328318" y="372012"/>
                    <a:pt x="326580" y="368835"/>
                    <a:pt x="324020" y="367555"/>
                  </a:cubicBezTo>
                  <a:cubicBezTo>
                    <a:pt x="321775" y="366433"/>
                    <a:pt x="319257" y="365968"/>
                    <a:pt x="316876" y="365174"/>
                  </a:cubicBezTo>
                  <a:cubicBezTo>
                    <a:pt x="311371" y="361503"/>
                    <a:pt x="307523" y="356392"/>
                    <a:pt x="300208" y="362792"/>
                  </a:cubicBezTo>
                  <a:cubicBezTo>
                    <a:pt x="295900" y="366561"/>
                    <a:pt x="295446" y="373905"/>
                    <a:pt x="290683" y="377080"/>
                  </a:cubicBezTo>
                  <a:cubicBezTo>
                    <a:pt x="285920" y="380255"/>
                    <a:pt x="281825" y="384795"/>
                    <a:pt x="276395" y="386605"/>
                  </a:cubicBezTo>
                  <a:cubicBezTo>
                    <a:pt x="265484" y="390241"/>
                    <a:pt x="259096" y="392699"/>
                    <a:pt x="245439" y="393749"/>
                  </a:cubicBezTo>
                  <a:lnTo>
                    <a:pt x="214483" y="396130"/>
                  </a:lnTo>
                  <a:lnTo>
                    <a:pt x="200195" y="400892"/>
                  </a:lnTo>
                  <a:lnTo>
                    <a:pt x="193051" y="403274"/>
                  </a:lnTo>
                  <a:cubicBezTo>
                    <a:pt x="190670" y="405655"/>
                    <a:pt x="188495" y="408261"/>
                    <a:pt x="185908" y="410417"/>
                  </a:cubicBezTo>
                  <a:cubicBezTo>
                    <a:pt x="183709" y="412249"/>
                    <a:pt x="180552" y="412945"/>
                    <a:pt x="178764" y="415180"/>
                  </a:cubicBezTo>
                  <a:cubicBezTo>
                    <a:pt x="169610" y="426623"/>
                    <a:pt x="185162" y="419126"/>
                    <a:pt x="169239" y="427086"/>
                  </a:cubicBezTo>
                  <a:cubicBezTo>
                    <a:pt x="166994" y="428208"/>
                    <a:pt x="164517" y="428807"/>
                    <a:pt x="162095" y="429467"/>
                  </a:cubicBezTo>
                  <a:cubicBezTo>
                    <a:pt x="155780" y="431189"/>
                    <a:pt x="143045" y="434230"/>
                    <a:pt x="143045" y="434230"/>
                  </a:cubicBezTo>
                  <a:cubicBezTo>
                    <a:pt x="123995" y="433436"/>
                    <a:pt x="100208" y="444445"/>
                    <a:pt x="85895" y="431849"/>
                  </a:cubicBezTo>
                  <a:cubicBezTo>
                    <a:pt x="73367" y="420824"/>
                    <a:pt x="84900" y="398472"/>
                    <a:pt x="83514" y="381842"/>
                  </a:cubicBezTo>
                  <a:cubicBezTo>
                    <a:pt x="83045" y="376208"/>
                    <a:pt x="79313" y="371970"/>
                    <a:pt x="76370" y="367555"/>
                  </a:cubicBezTo>
                  <a:cubicBezTo>
                    <a:pt x="75576" y="365174"/>
                    <a:pt x="76032" y="361870"/>
                    <a:pt x="73989" y="360411"/>
                  </a:cubicBezTo>
                  <a:cubicBezTo>
                    <a:pt x="69904" y="357493"/>
                    <a:pt x="59701" y="355649"/>
                    <a:pt x="59701" y="355649"/>
                  </a:cubicBezTo>
                  <a:cubicBezTo>
                    <a:pt x="56526" y="350886"/>
                    <a:pt x="51986" y="346791"/>
                    <a:pt x="50176" y="341361"/>
                  </a:cubicBezTo>
                  <a:cubicBezTo>
                    <a:pt x="48240" y="335551"/>
                    <a:pt x="47649" y="331690"/>
                    <a:pt x="43033" y="327074"/>
                  </a:cubicBezTo>
                  <a:cubicBezTo>
                    <a:pt x="41009" y="325050"/>
                    <a:pt x="38270" y="323899"/>
                    <a:pt x="35889" y="322311"/>
                  </a:cubicBezTo>
                  <a:cubicBezTo>
                    <a:pt x="34250" y="314113"/>
                    <a:pt x="33371" y="308738"/>
                    <a:pt x="31126" y="300880"/>
                  </a:cubicBezTo>
                  <a:cubicBezTo>
                    <a:pt x="30436" y="298466"/>
                    <a:pt x="30313" y="295696"/>
                    <a:pt x="28745" y="293736"/>
                  </a:cubicBezTo>
                  <a:cubicBezTo>
                    <a:pt x="26957" y="291501"/>
                    <a:pt x="24216" y="290136"/>
                    <a:pt x="21601" y="288974"/>
                  </a:cubicBezTo>
                  <a:cubicBezTo>
                    <a:pt x="17014" y="286935"/>
                    <a:pt x="7314" y="284211"/>
                    <a:pt x="7314" y="284211"/>
                  </a:cubicBezTo>
                  <a:cubicBezTo>
                    <a:pt x="6512" y="283009"/>
                    <a:pt x="-1239" y="272741"/>
                    <a:pt x="170" y="269924"/>
                  </a:cubicBezTo>
                  <a:cubicBezTo>
                    <a:pt x="1293" y="267679"/>
                    <a:pt x="5069" y="268665"/>
                    <a:pt x="7314" y="267542"/>
                  </a:cubicBezTo>
                  <a:cubicBezTo>
                    <a:pt x="25774" y="258312"/>
                    <a:pt x="3651" y="266382"/>
                    <a:pt x="21601" y="260399"/>
                  </a:cubicBezTo>
                  <a:cubicBezTo>
                    <a:pt x="23189" y="258018"/>
                    <a:pt x="24129" y="255043"/>
                    <a:pt x="26364" y="253255"/>
                  </a:cubicBezTo>
                  <a:cubicBezTo>
                    <a:pt x="28324" y="251687"/>
                    <a:pt x="31263" y="251997"/>
                    <a:pt x="33508" y="250874"/>
                  </a:cubicBezTo>
                  <a:cubicBezTo>
                    <a:pt x="56155" y="239550"/>
                    <a:pt x="18065" y="253640"/>
                    <a:pt x="54939" y="241349"/>
                  </a:cubicBezTo>
                  <a:lnTo>
                    <a:pt x="62083" y="238967"/>
                  </a:lnTo>
                  <a:cubicBezTo>
                    <a:pt x="64464" y="238173"/>
                    <a:pt x="66981" y="237708"/>
                    <a:pt x="69226" y="236586"/>
                  </a:cubicBezTo>
                  <a:cubicBezTo>
                    <a:pt x="72401" y="234999"/>
                    <a:pt x="75455" y="233142"/>
                    <a:pt x="78751" y="231824"/>
                  </a:cubicBezTo>
                  <a:cubicBezTo>
                    <a:pt x="83412" y="229960"/>
                    <a:pt x="88276" y="228649"/>
                    <a:pt x="93039" y="227061"/>
                  </a:cubicBezTo>
                  <a:cubicBezTo>
                    <a:pt x="95420" y="226267"/>
                    <a:pt x="97748" y="225289"/>
                    <a:pt x="100183" y="224680"/>
                  </a:cubicBezTo>
                  <a:cubicBezTo>
                    <a:pt x="105027" y="223469"/>
                    <a:pt x="112061" y="221970"/>
                    <a:pt x="116851" y="219917"/>
                  </a:cubicBezTo>
                  <a:cubicBezTo>
                    <a:pt x="120114" y="218519"/>
                    <a:pt x="123201" y="216742"/>
                    <a:pt x="126376" y="215155"/>
                  </a:cubicBezTo>
                  <a:cubicBezTo>
                    <a:pt x="127964" y="212774"/>
                    <a:pt x="128904" y="209799"/>
                    <a:pt x="131139" y="208011"/>
                  </a:cubicBezTo>
                  <a:cubicBezTo>
                    <a:pt x="132739" y="206731"/>
                    <a:pt x="147124" y="203454"/>
                    <a:pt x="147808" y="203249"/>
                  </a:cubicBezTo>
                  <a:cubicBezTo>
                    <a:pt x="152616" y="201806"/>
                    <a:pt x="157333" y="200074"/>
                    <a:pt x="162095" y="198486"/>
                  </a:cubicBezTo>
                  <a:lnTo>
                    <a:pt x="169239" y="196105"/>
                  </a:lnTo>
                  <a:cubicBezTo>
                    <a:pt x="174506" y="190838"/>
                    <a:pt x="176895" y="187514"/>
                    <a:pt x="183526" y="184199"/>
                  </a:cubicBezTo>
                  <a:cubicBezTo>
                    <a:pt x="185771" y="183076"/>
                    <a:pt x="188289" y="182611"/>
                    <a:pt x="190670" y="181817"/>
                  </a:cubicBezTo>
                  <a:cubicBezTo>
                    <a:pt x="206525" y="165964"/>
                    <a:pt x="189449" y="180909"/>
                    <a:pt x="204958" y="172292"/>
                  </a:cubicBezTo>
                  <a:cubicBezTo>
                    <a:pt x="209961" y="169512"/>
                    <a:pt x="213815" y="164577"/>
                    <a:pt x="219245" y="162767"/>
                  </a:cubicBezTo>
                  <a:lnTo>
                    <a:pt x="247820" y="153242"/>
                  </a:lnTo>
                  <a:lnTo>
                    <a:pt x="254964" y="150861"/>
                  </a:lnTo>
                  <a:cubicBezTo>
                    <a:pt x="257345" y="150067"/>
                    <a:pt x="259673" y="149089"/>
                    <a:pt x="262108" y="148480"/>
                  </a:cubicBezTo>
                  <a:lnTo>
                    <a:pt x="271633" y="146099"/>
                  </a:lnTo>
                  <a:cubicBezTo>
                    <a:pt x="274808" y="144511"/>
                    <a:pt x="277895" y="142734"/>
                    <a:pt x="281158" y="141336"/>
                  </a:cubicBezTo>
                  <a:cubicBezTo>
                    <a:pt x="283465" y="140347"/>
                    <a:pt x="286526" y="140730"/>
                    <a:pt x="288301" y="138955"/>
                  </a:cubicBezTo>
                  <a:cubicBezTo>
                    <a:pt x="301000" y="126256"/>
                    <a:pt x="278780" y="135779"/>
                    <a:pt x="297826" y="129430"/>
                  </a:cubicBezTo>
                  <a:cubicBezTo>
                    <a:pt x="300207" y="127842"/>
                    <a:pt x="302355" y="125829"/>
                    <a:pt x="304970" y="124667"/>
                  </a:cubicBezTo>
                  <a:cubicBezTo>
                    <a:pt x="309558" y="122628"/>
                    <a:pt x="319258" y="119905"/>
                    <a:pt x="319258" y="119905"/>
                  </a:cubicBezTo>
                  <a:cubicBezTo>
                    <a:pt x="332055" y="111373"/>
                    <a:pt x="329684" y="111143"/>
                    <a:pt x="340689" y="107999"/>
                  </a:cubicBezTo>
                  <a:cubicBezTo>
                    <a:pt x="343836" y="107100"/>
                    <a:pt x="347039" y="106411"/>
                    <a:pt x="350214" y="105617"/>
                  </a:cubicBezTo>
                  <a:cubicBezTo>
                    <a:pt x="352595" y="104030"/>
                    <a:pt x="354798" y="102135"/>
                    <a:pt x="357358" y="100855"/>
                  </a:cubicBezTo>
                  <a:cubicBezTo>
                    <a:pt x="359603" y="99733"/>
                    <a:pt x="362307" y="99693"/>
                    <a:pt x="364501" y="98474"/>
                  </a:cubicBezTo>
                  <a:cubicBezTo>
                    <a:pt x="369505" y="95694"/>
                    <a:pt x="378789" y="88949"/>
                    <a:pt x="378789" y="88949"/>
                  </a:cubicBezTo>
                  <a:cubicBezTo>
                    <a:pt x="381964" y="84186"/>
                    <a:pt x="383551" y="77836"/>
                    <a:pt x="388314" y="74661"/>
                  </a:cubicBezTo>
                  <a:lnTo>
                    <a:pt x="402601" y="65136"/>
                  </a:lnTo>
                  <a:cubicBezTo>
                    <a:pt x="403395" y="62755"/>
                    <a:pt x="404374" y="60427"/>
                    <a:pt x="404983" y="57992"/>
                  </a:cubicBezTo>
                  <a:cubicBezTo>
                    <a:pt x="405965" y="54066"/>
                    <a:pt x="405119" y="49453"/>
                    <a:pt x="407364" y="46086"/>
                  </a:cubicBezTo>
                  <a:cubicBezTo>
                    <a:pt x="408756" y="43997"/>
                    <a:pt x="412008" y="43932"/>
                    <a:pt x="414508" y="43705"/>
                  </a:cubicBezTo>
                  <a:cubicBezTo>
                    <a:pt x="429548" y="42338"/>
                    <a:pt x="444670" y="42118"/>
                    <a:pt x="459751" y="41324"/>
                  </a:cubicBezTo>
                  <a:cubicBezTo>
                    <a:pt x="463047" y="40665"/>
                    <a:pt x="474683" y="38849"/>
                    <a:pt x="478801" y="36561"/>
                  </a:cubicBezTo>
                  <a:cubicBezTo>
                    <a:pt x="483805" y="33781"/>
                    <a:pt x="487659" y="28846"/>
                    <a:pt x="493089" y="27036"/>
                  </a:cubicBezTo>
                  <a:lnTo>
                    <a:pt x="507376" y="22274"/>
                  </a:lnTo>
                  <a:cubicBezTo>
                    <a:pt x="509757" y="21480"/>
                    <a:pt x="512431" y="21284"/>
                    <a:pt x="514520" y="19892"/>
                  </a:cubicBezTo>
                  <a:lnTo>
                    <a:pt x="528808" y="10367"/>
                  </a:lnTo>
                  <a:cubicBezTo>
                    <a:pt x="535793" y="5711"/>
                    <a:pt x="535207" y="5196"/>
                    <a:pt x="543095" y="3224"/>
                  </a:cubicBezTo>
                  <a:cubicBezTo>
                    <a:pt x="543865" y="3032"/>
                    <a:pt x="540714" y="-1936"/>
                    <a:pt x="543095" y="84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3" name="Forma livre 502"/>
            <p:cNvSpPr/>
            <p:nvPr/>
          </p:nvSpPr>
          <p:spPr>
            <a:xfrm>
              <a:off x="7825162" y="3821214"/>
              <a:ext cx="390511" cy="724563"/>
            </a:xfrm>
            <a:custGeom>
              <a:avLst/>
              <a:gdLst>
                <a:gd name="connsiteX0" fmla="*/ 519112 w 592931"/>
                <a:gd name="connsiteY0" fmla="*/ 147638 h 1100138"/>
                <a:gd name="connsiteX1" fmla="*/ 535781 w 592931"/>
                <a:gd name="connsiteY1" fmla="*/ 161925 h 1100138"/>
                <a:gd name="connsiteX2" fmla="*/ 550069 w 592931"/>
                <a:gd name="connsiteY2" fmla="*/ 166688 h 1100138"/>
                <a:gd name="connsiteX3" fmla="*/ 554831 w 592931"/>
                <a:gd name="connsiteY3" fmla="*/ 173832 h 1100138"/>
                <a:gd name="connsiteX4" fmla="*/ 554831 w 592931"/>
                <a:gd name="connsiteY4" fmla="*/ 214313 h 1100138"/>
                <a:gd name="connsiteX5" fmla="*/ 552450 w 592931"/>
                <a:gd name="connsiteY5" fmla="*/ 359569 h 1100138"/>
                <a:gd name="connsiteX6" fmla="*/ 550069 w 592931"/>
                <a:gd name="connsiteY6" fmla="*/ 383382 h 1100138"/>
                <a:gd name="connsiteX7" fmla="*/ 538162 w 592931"/>
                <a:gd name="connsiteY7" fmla="*/ 395288 h 1100138"/>
                <a:gd name="connsiteX8" fmla="*/ 531019 w 592931"/>
                <a:gd name="connsiteY8" fmla="*/ 402432 h 1100138"/>
                <a:gd name="connsiteX9" fmla="*/ 528637 w 592931"/>
                <a:gd name="connsiteY9" fmla="*/ 409575 h 1100138"/>
                <a:gd name="connsiteX10" fmla="*/ 538162 w 592931"/>
                <a:gd name="connsiteY10" fmla="*/ 423863 h 1100138"/>
                <a:gd name="connsiteX11" fmla="*/ 552450 w 592931"/>
                <a:gd name="connsiteY11" fmla="*/ 428625 h 1100138"/>
                <a:gd name="connsiteX12" fmla="*/ 559594 w 592931"/>
                <a:gd name="connsiteY12" fmla="*/ 433388 h 1100138"/>
                <a:gd name="connsiteX13" fmla="*/ 550069 w 592931"/>
                <a:gd name="connsiteY13" fmla="*/ 452438 h 1100138"/>
                <a:gd name="connsiteX14" fmla="*/ 547687 w 592931"/>
                <a:gd name="connsiteY14" fmla="*/ 459582 h 1100138"/>
                <a:gd name="connsiteX15" fmla="*/ 533400 w 592931"/>
                <a:gd name="connsiteY15" fmla="*/ 469107 h 1100138"/>
                <a:gd name="connsiteX16" fmla="*/ 528637 w 592931"/>
                <a:gd name="connsiteY16" fmla="*/ 478632 h 1100138"/>
                <a:gd name="connsiteX17" fmla="*/ 523875 w 592931"/>
                <a:gd name="connsiteY17" fmla="*/ 485775 h 1100138"/>
                <a:gd name="connsiteX18" fmla="*/ 521494 w 592931"/>
                <a:gd name="connsiteY18" fmla="*/ 492919 h 1100138"/>
                <a:gd name="connsiteX19" fmla="*/ 528637 w 592931"/>
                <a:gd name="connsiteY19" fmla="*/ 497682 h 1100138"/>
                <a:gd name="connsiteX20" fmla="*/ 538162 w 592931"/>
                <a:gd name="connsiteY20" fmla="*/ 500063 h 1100138"/>
                <a:gd name="connsiteX21" fmla="*/ 545306 w 592931"/>
                <a:gd name="connsiteY21" fmla="*/ 502444 h 1100138"/>
                <a:gd name="connsiteX22" fmla="*/ 559594 w 592931"/>
                <a:gd name="connsiteY22" fmla="*/ 511969 h 1100138"/>
                <a:gd name="connsiteX23" fmla="*/ 566737 w 592931"/>
                <a:gd name="connsiteY23" fmla="*/ 516732 h 1100138"/>
                <a:gd name="connsiteX24" fmla="*/ 576262 w 592931"/>
                <a:gd name="connsiteY24" fmla="*/ 531019 h 1100138"/>
                <a:gd name="connsiteX25" fmla="*/ 573881 w 592931"/>
                <a:gd name="connsiteY25" fmla="*/ 550069 h 1100138"/>
                <a:gd name="connsiteX26" fmla="*/ 569119 w 592931"/>
                <a:gd name="connsiteY26" fmla="*/ 566738 h 1100138"/>
                <a:gd name="connsiteX27" fmla="*/ 564356 w 592931"/>
                <a:gd name="connsiteY27" fmla="*/ 583407 h 1100138"/>
                <a:gd name="connsiteX28" fmla="*/ 561975 w 592931"/>
                <a:gd name="connsiteY28" fmla="*/ 614363 h 1100138"/>
                <a:gd name="connsiteX29" fmla="*/ 557212 w 592931"/>
                <a:gd name="connsiteY29" fmla="*/ 633413 h 1100138"/>
                <a:gd name="connsiteX30" fmla="*/ 557212 w 592931"/>
                <a:gd name="connsiteY30" fmla="*/ 723900 h 1100138"/>
                <a:gd name="connsiteX31" fmla="*/ 559594 w 592931"/>
                <a:gd name="connsiteY31" fmla="*/ 731044 h 1100138"/>
                <a:gd name="connsiteX32" fmla="*/ 569119 w 592931"/>
                <a:gd name="connsiteY32" fmla="*/ 745332 h 1100138"/>
                <a:gd name="connsiteX33" fmla="*/ 573881 w 592931"/>
                <a:gd name="connsiteY33" fmla="*/ 762000 h 1100138"/>
                <a:gd name="connsiteX34" fmla="*/ 578644 w 592931"/>
                <a:gd name="connsiteY34" fmla="*/ 776288 h 1100138"/>
                <a:gd name="connsiteX35" fmla="*/ 583406 w 592931"/>
                <a:gd name="connsiteY35" fmla="*/ 783432 h 1100138"/>
                <a:gd name="connsiteX36" fmla="*/ 592931 w 592931"/>
                <a:gd name="connsiteY36" fmla="*/ 804863 h 1100138"/>
                <a:gd name="connsiteX37" fmla="*/ 590550 w 592931"/>
                <a:gd name="connsiteY37" fmla="*/ 933450 h 1100138"/>
                <a:gd name="connsiteX38" fmla="*/ 578644 w 592931"/>
                <a:gd name="connsiteY38" fmla="*/ 952500 h 1100138"/>
                <a:gd name="connsiteX39" fmla="*/ 481012 w 592931"/>
                <a:gd name="connsiteY39" fmla="*/ 950119 h 1100138"/>
                <a:gd name="connsiteX40" fmla="*/ 466725 w 592931"/>
                <a:gd name="connsiteY40" fmla="*/ 940594 h 1100138"/>
                <a:gd name="connsiteX41" fmla="*/ 457200 w 592931"/>
                <a:gd name="connsiteY41" fmla="*/ 921544 h 1100138"/>
                <a:gd name="connsiteX42" fmla="*/ 442912 w 592931"/>
                <a:gd name="connsiteY42" fmla="*/ 916782 h 1100138"/>
                <a:gd name="connsiteX43" fmla="*/ 392906 w 592931"/>
                <a:gd name="connsiteY43" fmla="*/ 919163 h 1100138"/>
                <a:gd name="connsiteX44" fmla="*/ 385762 w 592931"/>
                <a:gd name="connsiteY44" fmla="*/ 954882 h 1100138"/>
                <a:gd name="connsiteX45" fmla="*/ 376237 w 592931"/>
                <a:gd name="connsiteY45" fmla="*/ 957263 h 1100138"/>
                <a:gd name="connsiteX46" fmla="*/ 369094 w 592931"/>
                <a:gd name="connsiteY46" fmla="*/ 962025 h 1100138"/>
                <a:gd name="connsiteX47" fmla="*/ 359569 w 592931"/>
                <a:gd name="connsiteY47" fmla="*/ 988219 h 1100138"/>
                <a:gd name="connsiteX48" fmla="*/ 357187 w 592931"/>
                <a:gd name="connsiteY48" fmla="*/ 995363 h 1100138"/>
                <a:gd name="connsiteX49" fmla="*/ 354806 w 592931"/>
                <a:gd name="connsiteY49" fmla="*/ 1028700 h 1100138"/>
                <a:gd name="connsiteX50" fmla="*/ 335756 w 592931"/>
                <a:gd name="connsiteY50" fmla="*/ 1033463 h 1100138"/>
                <a:gd name="connsiteX51" fmla="*/ 335756 w 592931"/>
                <a:gd name="connsiteY51" fmla="*/ 1073944 h 1100138"/>
                <a:gd name="connsiteX52" fmla="*/ 333375 w 592931"/>
                <a:gd name="connsiteY52" fmla="*/ 1100138 h 1100138"/>
                <a:gd name="connsiteX53" fmla="*/ 326231 w 592931"/>
                <a:gd name="connsiteY53" fmla="*/ 1097757 h 1100138"/>
                <a:gd name="connsiteX54" fmla="*/ 319087 w 592931"/>
                <a:gd name="connsiteY54" fmla="*/ 1081088 h 1100138"/>
                <a:gd name="connsiteX55" fmla="*/ 314325 w 592931"/>
                <a:gd name="connsiteY55" fmla="*/ 1071563 h 1100138"/>
                <a:gd name="connsiteX56" fmla="*/ 311944 w 592931"/>
                <a:gd name="connsiteY56" fmla="*/ 1062038 h 1100138"/>
                <a:gd name="connsiteX57" fmla="*/ 307181 w 592931"/>
                <a:gd name="connsiteY57" fmla="*/ 1047750 h 1100138"/>
                <a:gd name="connsiteX58" fmla="*/ 302419 w 592931"/>
                <a:gd name="connsiteY58" fmla="*/ 1038225 h 1100138"/>
                <a:gd name="connsiteX59" fmla="*/ 297656 w 592931"/>
                <a:gd name="connsiteY59" fmla="*/ 1023938 h 1100138"/>
                <a:gd name="connsiteX60" fmla="*/ 283369 w 592931"/>
                <a:gd name="connsiteY60" fmla="*/ 1002507 h 1100138"/>
                <a:gd name="connsiteX61" fmla="*/ 276225 w 592931"/>
                <a:gd name="connsiteY61" fmla="*/ 988219 h 1100138"/>
                <a:gd name="connsiteX62" fmla="*/ 266700 w 592931"/>
                <a:gd name="connsiteY62" fmla="*/ 981075 h 1100138"/>
                <a:gd name="connsiteX63" fmla="*/ 254794 w 592931"/>
                <a:gd name="connsiteY63" fmla="*/ 962025 h 1100138"/>
                <a:gd name="connsiteX64" fmla="*/ 250031 w 592931"/>
                <a:gd name="connsiteY64" fmla="*/ 954882 h 1100138"/>
                <a:gd name="connsiteX65" fmla="*/ 247650 w 592931"/>
                <a:gd name="connsiteY65" fmla="*/ 942975 h 1100138"/>
                <a:gd name="connsiteX66" fmla="*/ 235744 w 592931"/>
                <a:gd name="connsiteY66" fmla="*/ 916782 h 1100138"/>
                <a:gd name="connsiteX67" fmla="*/ 230981 w 592931"/>
                <a:gd name="connsiteY67" fmla="*/ 897732 h 1100138"/>
                <a:gd name="connsiteX68" fmla="*/ 233362 w 592931"/>
                <a:gd name="connsiteY68" fmla="*/ 852488 h 1100138"/>
                <a:gd name="connsiteX69" fmla="*/ 238125 w 592931"/>
                <a:gd name="connsiteY69" fmla="*/ 845344 h 1100138"/>
                <a:gd name="connsiteX70" fmla="*/ 245269 w 592931"/>
                <a:gd name="connsiteY70" fmla="*/ 842963 h 1100138"/>
                <a:gd name="connsiteX71" fmla="*/ 252412 w 592931"/>
                <a:gd name="connsiteY71" fmla="*/ 835819 h 1100138"/>
                <a:gd name="connsiteX72" fmla="*/ 261937 w 592931"/>
                <a:gd name="connsiteY72" fmla="*/ 833438 h 1100138"/>
                <a:gd name="connsiteX73" fmla="*/ 269081 w 592931"/>
                <a:gd name="connsiteY73" fmla="*/ 831057 h 1100138"/>
                <a:gd name="connsiteX74" fmla="*/ 273844 w 592931"/>
                <a:gd name="connsiteY74" fmla="*/ 823913 h 1100138"/>
                <a:gd name="connsiteX75" fmla="*/ 266700 w 592931"/>
                <a:gd name="connsiteY75" fmla="*/ 802482 h 1100138"/>
                <a:gd name="connsiteX76" fmla="*/ 278606 w 592931"/>
                <a:gd name="connsiteY76" fmla="*/ 800100 h 1100138"/>
                <a:gd name="connsiteX77" fmla="*/ 292894 w 592931"/>
                <a:gd name="connsiteY77" fmla="*/ 795338 h 1100138"/>
                <a:gd name="connsiteX78" fmla="*/ 300037 w 592931"/>
                <a:gd name="connsiteY78" fmla="*/ 790575 h 1100138"/>
                <a:gd name="connsiteX79" fmla="*/ 302419 w 592931"/>
                <a:gd name="connsiteY79" fmla="*/ 783432 h 1100138"/>
                <a:gd name="connsiteX80" fmla="*/ 297656 w 592931"/>
                <a:gd name="connsiteY80" fmla="*/ 731044 h 1100138"/>
                <a:gd name="connsiteX81" fmla="*/ 300037 w 592931"/>
                <a:gd name="connsiteY81" fmla="*/ 678657 h 1100138"/>
                <a:gd name="connsiteX82" fmla="*/ 302419 w 592931"/>
                <a:gd name="connsiteY82" fmla="*/ 671513 h 1100138"/>
                <a:gd name="connsiteX83" fmla="*/ 311944 w 592931"/>
                <a:gd name="connsiteY83" fmla="*/ 657225 h 1100138"/>
                <a:gd name="connsiteX84" fmla="*/ 316706 w 592931"/>
                <a:gd name="connsiteY84" fmla="*/ 642938 h 1100138"/>
                <a:gd name="connsiteX85" fmla="*/ 321469 w 592931"/>
                <a:gd name="connsiteY85" fmla="*/ 635794 h 1100138"/>
                <a:gd name="connsiteX86" fmla="*/ 369094 w 592931"/>
                <a:gd name="connsiteY86" fmla="*/ 633413 h 1100138"/>
                <a:gd name="connsiteX87" fmla="*/ 376237 w 592931"/>
                <a:gd name="connsiteY87" fmla="*/ 619125 h 1100138"/>
                <a:gd name="connsiteX88" fmla="*/ 378619 w 592931"/>
                <a:gd name="connsiteY88" fmla="*/ 600075 h 1100138"/>
                <a:gd name="connsiteX89" fmla="*/ 392906 w 592931"/>
                <a:gd name="connsiteY89" fmla="*/ 592932 h 1100138"/>
                <a:gd name="connsiteX90" fmla="*/ 400050 w 592931"/>
                <a:gd name="connsiteY90" fmla="*/ 588169 h 1100138"/>
                <a:gd name="connsiteX91" fmla="*/ 404812 w 592931"/>
                <a:gd name="connsiteY91" fmla="*/ 571500 h 1100138"/>
                <a:gd name="connsiteX92" fmla="*/ 392906 w 592931"/>
                <a:gd name="connsiteY92" fmla="*/ 561975 h 1100138"/>
                <a:gd name="connsiteX93" fmla="*/ 381000 w 592931"/>
                <a:gd name="connsiteY93" fmla="*/ 547688 h 1100138"/>
                <a:gd name="connsiteX94" fmla="*/ 378619 w 592931"/>
                <a:gd name="connsiteY94" fmla="*/ 526257 h 1100138"/>
                <a:gd name="connsiteX95" fmla="*/ 357187 w 592931"/>
                <a:gd name="connsiteY95" fmla="*/ 523875 h 1100138"/>
                <a:gd name="connsiteX96" fmla="*/ 350044 w 592931"/>
                <a:gd name="connsiteY96" fmla="*/ 521494 h 1100138"/>
                <a:gd name="connsiteX97" fmla="*/ 316706 w 592931"/>
                <a:gd name="connsiteY97" fmla="*/ 511969 h 1100138"/>
                <a:gd name="connsiteX98" fmla="*/ 297656 w 592931"/>
                <a:gd name="connsiteY98" fmla="*/ 504825 h 1100138"/>
                <a:gd name="connsiteX99" fmla="*/ 278606 w 592931"/>
                <a:gd name="connsiteY99" fmla="*/ 490538 h 1100138"/>
                <a:gd name="connsiteX100" fmla="*/ 266700 w 592931"/>
                <a:gd name="connsiteY100" fmla="*/ 483394 h 1100138"/>
                <a:gd name="connsiteX101" fmla="*/ 247650 w 592931"/>
                <a:gd name="connsiteY101" fmla="*/ 461963 h 1100138"/>
                <a:gd name="connsiteX102" fmla="*/ 245269 w 592931"/>
                <a:gd name="connsiteY102" fmla="*/ 454819 h 1100138"/>
                <a:gd name="connsiteX103" fmla="*/ 221456 w 592931"/>
                <a:gd name="connsiteY103" fmla="*/ 440532 h 1100138"/>
                <a:gd name="connsiteX104" fmla="*/ 209550 w 592931"/>
                <a:gd name="connsiteY104" fmla="*/ 438150 h 1100138"/>
                <a:gd name="connsiteX105" fmla="*/ 190500 w 592931"/>
                <a:gd name="connsiteY105" fmla="*/ 428625 h 1100138"/>
                <a:gd name="connsiteX106" fmla="*/ 180975 w 592931"/>
                <a:gd name="connsiteY106" fmla="*/ 426244 h 1100138"/>
                <a:gd name="connsiteX107" fmla="*/ 166687 w 592931"/>
                <a:gd name="connsiteY107" fmla="*/ 421482 h 1100138"/>
                <a:gd name="connsiteX108" fmla="*/ 150019 w 592931"/>
                <a:gd name="connsiteY108" fmla="*/ 419100 h 1100138"/>
                <a:gd name="connsiteX109" fmla="*/ 142875 w 592931"/>
                <a:gd name="connsiteY109" fmla="*/ 414338 h 1100138"/>
                <a:gd name="connsiteX110" fmla="*/ 140494 w 592931"/>
                <a:gd name="connsiteY110" fmla="*/ 407194 h 1100138"/>
                <a:gd name="connsiteX111" fmla="*/ 135731 w 592931"/>
                <a:gd name="connsiteY111" fmla="*/ 376238 h 1100138"/>
                <a:gd name="connsiteX112" fmla="*/ 126206 w 592931"/>
                <a:gd name="connsiteY112" fmla="*/ 354807 h 1100138"/>
                <a:gd name="connsiteX113" fmla="*/ 114300 w 592931"/>
                <a:gd name="connsiteY113" fmla="*/ 333375 h 1100138"/>
                <a:gd name="connsiteX114" fmla="*/ 109537 w 592931"/>
                <a:gd name="connsiteY114" fmla="*/ 319088 h 1100138"/>
                <a:gd name="connsiteX115" fmla="*/ 100012 w 592931"/>
                <a:gd name="connsiteY115" fmla="*/ 304800 h 1100138"/>
                <a:gd name="connsiteX116" fmla="*/ 97631 w 592931"/>
                <a:gd name="connsiteY116" fmla="*/ 297657 h 1100138"/>
                <a:gd name="connsiteX117" fmla="*/ 90487 w 592931"/>
                <a:gd name="connsiteY117" fmla="*/ 295275 h 1100138"/>
                <a:gd name="connsiteX118" fmla="*/ 83344 w 592931"/>
                <a:gd name="connsiteY118" fmla="*/ 290513 h 1100138"/>
                <a:gd name="connsiteX119" fmla="*/ 69056 w 592931"/>
                <a:gd name="connsiteY119" fmla="*/ 285750 h 1100138"/>
                <a:gd name="connsiteX120" fmla="*/ 54769 w 592931"/>
                <a:gd name="connsiteY120" fmla="*/ 278607 h 1100138"/>
                <a:gd name="connsiteX121" fmla="*/ 33337 w 592931"/>
                <a:gd name="connsiteY121" fmla="*/ 264319 h 1100138"/>
                <a:gd name="connsiteX122" fmla="*/ 26194 w 592931"/>
                <a:gd name="connsiteY122" fmla="*/ 259557 h 1100138"/>
                <a:gd name="connsiteX123" fmla="*/ 21431 w 592931"/>
                <a:gd name="connsiteY123" fmla="*/ 238125 h 1100138"/>
                <a:gd name="connsiteX124" fmla="*/ 16669 w 592931"/>
                <a:gd name="connsiteY124" fmla="*/ 223838 h 1100138"/>
                <a:gd name="connsiteX125" fmla="*/ 7144 w 592931"/>
                <a:gd name="connsiteY125" fmla="*/ 209550 h 1100138"/>
                <a:gd name="connsiteX126" fmla="*/ 0 w 592931"/>
                <a:gd name="connsiteY126" fmla="*/ 195263 h 1100138"/>
                <a:gd name="connsiteX127" fmla="*/ 9525 w 592931"/>
                <a:gd name="connsiteY127" fmla="*/ 185738 h 1100138"/>
                <a:gd name="connsiteX128" fmla="*/ 130969 w 592931"/>
                <a:gd name="connsiteY128" fmla="*/ 183357 h 1100138"/>
                <a:gd name="connsiteX129" fmla="*/ 135731 w 592931"/>
                <a:gd name="connsiteY129" fmla="*/ 176213 h 1100138"/>
                <a:gd name="connsiteX130" fmla="*/ 142875 w 592931"/>
                <a:gd name="connsiteY130" fmla="*/ 173832 h 1100138"/>
                <a:gd name="connsiteX131" fmla="*/ 157162 w 592931"/>
                <a:gd name="connsiteY131" fmla="*/ 164307 h 1100138"/>
                <a:gd name="connsiteX132" fmla="*/ 164306 w 592931"/>
                <a:gd name="connsiteY132" fmla="*/ 161925 h 1100138"/>
                <a:gd name="connsiteX133" fmla="*/ 178594 w 592931"/>
                <a:gd name="connsiteY133" fmla="*/ 150019 h 1100138"/>
                <a:gd name="connsiteX134" fmla="*/ 195262 w 592931"/>
                <a:gd name="connsiteY134" fmla="*/ 140494 h 1100138"/>
                <a:gd name="connsiteX135" fmla="*/ 216694 w 592931"/>
                <a:gd name="connsiteY135" fmla="*/ 128588 h 1100138"/>
                <a:gd name="connsiteX136" fmla="*/ 223837 w 592931"/>
                <a:gd name="connsiteY136" fmla="*/ 126207 h 1100138"/>
                <a:gd name="connsiteX137" fmla="*/ 240506 w 592931"/>
                <a:gd name="connsiteY137" fmla="*/ 119063 h 1100138"/>
                <a:gd name="connsiteX138" fmla="*/ 254794 w 592931"/>
                <a:gd name="connsiteY138" fmla="*/ 109538 h 1100138"/>
                <a:gd name="connsiteX139" fmla="*/ 257175 w 592931"/>
                <a:gd name="connsiteY139" fmla="*/ 102394 h 1100138"/>
                <a:gd name="connsiteX140" fmla="*/ 261937 w 592931"/>
                <a:gd name="connsiteY140" fmla="*/ 95250 h 1100138"/>
                <a:gd name="connsiteX141" fmla="*/ 266700 w 592931"/>
                <a:gd name="connsiteY141" fmla="*/ 80963 h 1100138"/>
                <a:gd name="connsiteX142" fmla="*/ 269081 w 592931"/>
                <a:gd name="connsiteY142" fmla="*/ 64294 h 1100138"/>
                <a:gd name="connsiteX143" fmla="*/ 273844 w 592931"/>
                <a:gd name="connsiteY143" fmla="*/ 50007 h 1100138"/>
                <a:gd name="connsiteX144" fmla="*/ 450056 w 592931"/>
                <a:gd name="connsiteY144" fmla="*/ 40482 h 1100138"/>
                <a:gd name="connsiteX145" fmla="*/ 469106 w 592931"/>
                <a:gd name="connsiteY145" fmla="*/ 38100 h 1100138"/>
                <a:gd name="connsiteX146" fmla="*/ 476250 w 592931"/>
                <a:gd name="connsiteY146" fmla="*/ 35719 h 1100138"/>
                <a:gd name="connsiteX147" fmla="*/ 478631 w 592931"/>
                <a:gd name="connsiteY147" fmla="*/ 28575 h 1100138"/>
                <a:gd name="connsiteX148" fmla="*/ 488156 w 592931"/>
                <a:gd name="connsiteY148" fmla="*/ 14288 h 1100138"/>
                <a:gd name="connsiteX149" fmla="*/ 492919 w 592931"/>
                <a:gd name="connsiteY149" fmla="*/ 7144 h 1100138"/>
                <a:gd name="connsiteX150" fmla="*/ 500062 w 592931"/>
                <a:gd name="connsiteY150" fmla="*/ 0 h 1100138"/>
                <a:gd name="connsiteX151" fmla="*/ 516731 w 592931"/>
                <a:gd name="connsiteY151" fmla="*/ 2382 h 1100138"/>
                <a:gd name="connsiteX152" fmla="*/ 521494 w 592931"/>
                <a:gd name="connsiteY152" fmla="*/ 16669 h 1100138"/>
                <a:gd name="connsiteX153" fmla="*/ 523875 w 592931"/>
                <a:gd name="connsiteY153" fmla="*/ 23813 h 1100138"/>
                <a:gd name="connsiteX154" fmla="*/ 519112 w 592931"/>
                <a:gd name="connsiteY154" fmla="*/ 147638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</a:cxnLst>
              <a:rect l="l" t="t" r="r" b="b"/>
              <a:pathLst>
                <a:path w="592931" h="1100138">
                  <a:moveTo>
                    <a:pt x="519112" y="147638"/>
                  </a:moveTo>
                  <a:cubicBezTo>
                    <a:pt x="528665" y="163560"/>
                    <a:pt x="521253" y="157566"/>
                    <a:pt x="535781" y="161925"/>
                  </a:cubicBezTo>
                  <a:cubicBezTo>
                    <a:pt x="540590" y="163368"/>
                    <a:pt x="550069" y="166688"/>
                    <a:pt x="550069" y="166688"/>
                  </a:cubicBezTo>
                  <a:cubicBezTo>
                    <a:pt x="551656" y="169069"/>
                    <a:pt x="553551" y="171272"/>
                    <a:pt x="554831" y="173832"/>
                  </a:cubicBezTo>
                  <a:cubicBezTo>
                    <a:pt x="561104" y="186379"/>
                    <a:pt x="555753" y="201401"/>
                    <a:pt x="554831" y="214313"/>
                  </a:cubicBezTo>
                  <a:cubicBezTo>
                    <a:pt x="554037" y="262732"/>
                    <a:pt x="553813" y="311163"/>
                    <a:pt x="552450" y="359569"/>
                  </a:cubicBezTo>
                  <a:cubicBezTo>
                    <a:pt x="552225" y="367543"/>
                    <a:pt x="551863" y="375609"/>
                    <a:pt x="550069" y="383382"/>
                  </a:cubicBezTo>
                  <a:cubicBezTo>
                    <a:pt x="548406" y="390587"/>
                    <a:pt x="542999" y="391257"/>
                    <a:pt x="538162" y="395288"/>
                  </a:cubicBezTo>
                  <a:cubicBezTo>
                    <a:pt x="535575" y="397444"/>
                    <a:pt x="533400" y="400051"/>
                    <a:pt x="531019" y="402432"/>
                  </a:cubicBezTo>
                  <a:cubicBezTo>
                    <a:pt x="530225" y="404813"/>
                    <a:pt x="528637" y="407065"/>
                    <a:pt x="528637" y="409575"/>
                  </a:cubicBezTo>
                  <a:cubicBezTo>
                    <a:pt x="528637" y="415043"/>
                    <a:pt x="533869" y="421478"/>
                    <a:pt x="538162" y="423863"/>
                  </a:cubicBezTo>
                  <a:cubicBezTo>
                    <a:pt x="542550" y="426301"/>
                    <a:pt x="552450" y="428625"/>
                    <a:pt x="552450" y="428625"/>
                  </a:cubicBezTo>
                  <a:cubicBezTo>
                    <a:pt x="554831" y="430213"/>
                    <a:pt x="558900" y="430611"/>
                    <a:pt x="559594" y="433388"/>
                  </a:cubicBezTo>
                  <a:cubicBezTo>
                    <a:pt x="562852" y="446423"/>
                    <a:pt x="557607" y="447412"/>
                    <a:pt x="550069" y="452438"/>
                  </a:cubicBezTo>
                  <a:cubicBezTo>
                    <a:pt x="549275" y="454819"/>
                    <a:pt x="549462" y="457807"/>
                    <a:pt x="547687" y="459582"/>
                  </a:cubicBezTo>
                  <a:cubicBezTo>
                    <a:pt x="543640" y="463629"/>
                    <a:pt x="533400" y="469107"/>
                    <a:pt x="533400" y="469107"/>
                  </a:cubicBezTo>
                  <a:cubicBezTo>
                    <a:pt x="531812" y="472282"/>
                    <a:pt x="530398" y="475550"/>
                    <a:pt x="528637" y="478632"/>
                  </a:cubicBezTo>
                  <a:cubicBezTo>
                    <a:pt x="527217" y="481117"/>
                    <a:pt x="525155" y="483215"/>
                    <a:pt x="523875" y="485775"/>
                  </a:cubicBezTo>
                  <a:cubicBezTo>
                    <a:pt x="522753" y="488020"/>
                    <a:pt x="522288" y="490538"/>
                    <a:pt x="521494" y="492919"/>
                  </a:cubicBezTo>
                  <a:cubicBezTo>
                    <a:pt x="523875" y="494507"/>
                    <a:pt x="526007" y="496555"/>
                    <a:pt x="528637" y="497682"/>
                  </a:cubicBezTo>
                  <a:cubicBezTo>
                    <a:pt x="531645" y="498971"/>
                    <a:pt x="535015" y="499164"/>
                    <a:pt x="538162" y="500063"/>
                  </a:cubicBezTo>
                  <a:cubicBezTo>
                    <a:pt x="540576" y="500753"/>
                    <a:pt x="542925" y="501650"/>
                    <a:pt x="545306" y="502444"/>
                  </a:cubicBezTo>
                  <a:lnTo>
                    <a:pt x="559594" y="511969"/>
                  </a:lnTo>
                  <a:lnTo>
                    <a:pt x="566737" y="516732"/>
                  </a:lnTo>
                  <a:cubicBezTo>
                    <a:pt x="569912" y="521494"/>
                    <a:pt x="576972" y="525340"/>
                    <a:pt x="576262" y="531019"/>
                  </a:cubicBezTo>
                  <a:cubicBezTo>
                    <a:pt x="575468" y="537369"/>
                    <a:pt x="574933" y="543757"/>
                    <a:pt x="573881" y="550069"/>
                  </a:cubicBezTo>
                  <a:cubicBezTo>
                    <a:pt x="572393" y="558996"/>
                    <a:pt x="571383" y="558816"/>
                    <a:pt x="569119" y="566738"/>
                  </a:cubicBezTo>
                  <a:cubicBezTo>
                    <a:pt x="563138" y="587669"/>
                    <a:pt x="570065" y="566278"/>
                    <a:pt x="564356" y="583407"/>
                  </a:cubicBezTo>
                  <a:cubicBezTo>
                    <a:pt x="563562" y="593726"/>
                    <a:pt x="563439" y="604118"/>
                    <a:pt x="561975" y="614363"/>
                  </a:cubicBezTo>
                  <a:cubicBezTo>
                    <a:pt x="561049" y="620843"/>
                    <a:pt x="557212" y="633413"/>
                    <a:pt x="557212" y="633413"/>
                  </a:cubicBezTo>
                  <a:cubicBezTo>
                    <a:pt x="553668" y="675943"/>
                    <a:pt x="553271" y="666756"/>
                    <a:pt x="557212" y="723900"/>
                  </a:cubicBezTo>
                  <a:cubicBezTo>
                    <a:pt x="557385" y="726404"/>
                    <a:pt x="558375" y="728850"/>
                    <a:pt x="559594" y="731044"/>
                  </a:cubicBezTo>
                  <a:cubicBezTo>
                    <a:pt x="562374" y="736048"/>
                    <a:pt x="569119" y="745332"/>
                    <a:pt x="569119" y="745332"/>
                  </a:cubicBezTo>
                  <a:cubicBezTo>
                    <a:pt x="577124" y="769348"/>
                    <a:pt x="564907" y="732087"/>
                    <a:pt x="573881" y="762000"/>
                  </a:cubicBezTo>
                  <a:cubicBezTo>
                    <a:pt x="575324" y="766809"/>
                    <a:pt x="575859" y="772111"/>
                    <a:pt x="578644" y="776288"/>
                  </a:cubicBezTo>
                  <a:cubicBezTo>
                    <a:pt x="580231" y="778669"/>
                    <a:pt x="582244" y="780817"/>
                    <a:pt x="583406" y="783432"/>
                  </a:cubicBezTo>
                  <a:cubicBezTo>
                    <a:pt x="594741" y="808936"/>
                    <a:pt x="582154" y="788695"/>
                    <a:pt x="592931" y="804863"/>
                  </a:cubicBezTo>
                  <a:cubicBezTo>
                    <a:pt x="592137" y="847725"/>
                    <a:pt x="592691" y="890634"/>
                    <a:pt x="590550" y="933450"/>
                  </a:cubicBezTo>
                  <a:cubicBezTo>
                    <a:pt x="589866" y="947130"/>
                    <a:pt x="587123" y="946847"/>
                    <a:pt x="578644" y="952500"/>
                  </a:cubicBezTo>
                  <a:lnTo>
                    <a:pt x="481012" y="950119"/>
                  </a:lnTo>
                  <a:cubicBezTo>
                    <a:pt x="475320" y="949514"/>
                    <a:pt x="466725" y="940594"/>
                    <a:pt x="466725" y="940594"/>
                  </a:cubicBezTo>
                  <a:cubicBezTo>
                    <a:pt x="464627" y="928004"/>
                    <a:pt x="467915" y="926306"/>
                    <a:pt x="457200" y="921544"/>
                  </a:cubicBezTo>
                  <a:cubicBezTo>
                    <a:pt x="452612" y="919505"/>
                    <a:pt x="442912" y="916782"/>
                    <a:pt x="442912" y="916782"/>
                  </a:cubicBezTo>
                  <a:cubicBezTo>
                    <a:pt x="426243" y="917576"/>
                    <a:pt x="408446" y="913082"/>
                    <a:pt x="392906" y="919163"/>
                  </a:cubicBezTo>
                  <a:cubicBezTo>
                    <a:pt x="387839" y="921146"/>
                    <a:pt x="388165" y="951038"/>
                    <a:pt x="385762" y="954882"/>
                  </a:cubicBezTo>
                  <a:cubicBezTo>
                    <a:pt x="384027" y="957657"/>
                    <a:pt x="379412" y="956469"/>
                    <a:pt x="376237" y="957263"/>
                  </a:cubicBezTo>
                  <a:cubicBezTo>
                    <a:pt x="373856" y="958850"/>
                    <a:pt x="371117" y="960002"/>
                    <a:pt x="369094" y="962025"/>
                  </a:cubicBezTo>
                  <a:cubicBezTo>
                    <a:pt x="361604" y="969515"/>
                    <a:pt x="362958" y="978056"/>
                    <a:pt x="359569" y="988219"/>
                  </a:cubicBezTo>
                  <a:lnTo>
                    <a:pt x="357187" y="995363"/>
                  </a:lnTo>
                  <a:cubicBezTo>
                    <a:pt x="356393" y="1006475"/>
                    <a:pt x="360268" y="1018990"/>
                    <a:pt x="354806" y="1028700"/>
                  </a:cubicBezTo>
                  <a:cubicBezTo>
                    <a:pt x="351597" y="1034405"/>
                    <a:pt x="335756" y="1033463"/>
                    <a:pt x="335756" y="1033463"/>
                  </a:cubicBezTo>
                  <a:cubicBezTo>
                    <a:pt x="329276" y="1052907"/>
                    <a:pt x="335756" y="1030423"/>
                    <a:pt x="335756" y="1073944"/>
                  </a:cubicBezTo>
                  <a:cubicBezTo>
                    <a:pt x="335756" y="1082711"/>
                    <a:pt x="334169" y="1091407"/>
                    <a:pt x="333375" y="1100138"/>
                  </a:cubicBezTo>
                  <a:cubicBezTo>
                    <a:pt x="330994" y="1099344"/>
                    <a:pt x="328006" y="1099532"/>
                    <a:pt x="326231" y="1097757"/>
                  </a:cubicBezTo>
                  <a:cubicBezTo>
                    <a:pt x="322286" y="1093812"/>
                    <a:pt x="321220" y="1086066"/>
                    <a:pt x="319087" y="1081088"/>
                  </a:cubicBezTo>
                  <a:cubicBezTo>
                    <a:pt x="317689" y="1077825"/>
                    <a:pt x="315571" y="1074887"/>
                    <a:pt x="314325" y="1071563"/>
                  </a:cubicBezTo>
                  <a:cubicBezTo>
                    <a:pt x="313176" y="1068499"/>
                    <a:pt x="312884" y="1065173"/>
                    <a:pt x="311944" y="1062038"/>
                  </a:cubicBezTo>
                  <a:cubicBezTo>
                    <a:pt x="310501" y="1057229"/>
                    <a:pt x="309045" y="1052411"/>
                    <a:pt x="307181" y="1047750"/>
                  </a:cubicBezTo>
                  <a:cubicBezTo>
                    <a:pt x="305863" y="1044454"/>
                    <a:pt x="303737" y="1041521"/>
                    <a:pt x="302419" y="1038225"/>
                  </a:cubicBezTo>
                  <a:cubicBezTo>
                    <a:pt x="300555" y="1033564"/>
                    <a:pt x="300441" y="1028115"/>
                    <a:pt x="297656" y="1023938"/>
                  </a:cubicBezTo>
                  <a:cubicBezTo>
                    <a:pt x="292894" y="1016794"/>
                    <a:pt x="286085" y="1010652"/>
                    <a:pt x="283369" y="1002507"/>
                  </a:cubicBezTo>
                  <a:cubicBezTo>
                    <a:pt x="281432" y="996698"/>
                    <a:pt x="280840" y="992834"/>
                    <a:pt x="276225" y="988219"/>
                  </a:cubicBezTo>
                  <a:cubicBezTo>
                    <a:pt x="273419" y="985413"/>
                    <a:pt x="269506" y="983881"/>
                    <a:pt x="266700" y="981075"/>
                  </a:cubicBezTo>
                  <a:cubicBezTo>
                    <a:pt x="259108" y="973483"/>
                    <a:pt x="259826" y="970831"/>
                    <a:pt x="254794" y="962025"/>
                  </a:cubicBezTo>
                  <a:cubicBezTo>
                    <a:pt x="253374" y="959540"/>
                    <a:pt x="251619" y="957263"/>
                    <a:pt x="250031" y="954882"/>
                  </a:cubicBezTo>
                  <a:cubicBezTo>
                    <a:pt x="249237" y="950913"/>
                    <a:pt x="249103" y="946753"/>
                    <a:pt x="247650" y="942975"/>
                  </a:cubicBezTo>
                  <a:cubicBezTo>
                    <a:pt x="239189" y="920975"/>
                    <a:pt x="239597" y="930910"/>
                    <a:pt x="235744" y="916782"/>
                  </a:cubicBezTo>
                  <a:cubicBezTo>
                    <a:pt x="234022" y="910467"/>
                    <a:pt x="230981" y="897732"/>
                    <a:pt x="230981" y="897732"/>
                  </a:cubicBezTo>
                  <a:cubicBezTo>
                    <a:pt x="231775" y="882651"/>
                    <a:pt x="231321" y="867452"/>
                    <a:pt x="233362" y="852488"/>
                  </a:cubicBezTo>
                  <a:cubicBezTo>
                    <a:pt x="233749" y="849652"/>
                    <a:pt x="235890" y="847132"/>
                    <a:pt x="238125" y="845344"/>
                  </a:cubicBezTo>
                  <a:cubicBezTo>
                    <a:pt x="240085" y="843776"/>
                    <a:pt x="242888" y="843757"/>
                    <a:pt x="245269" y="842963"/>
                  </a:cubicBezTo>
                  <a:cubicBezTo>
                    <a:pt x="247650" y="840582"/>
                    <a:pt x="249488" y="837490"/>
                    <a:pt x="252412" y="835819"/>
                  </a:cubicBezTo>
                  <a:cubicBezTo>
                    <a:pt x="255253" y="834195"/>
                    <a:pt x="258790" y="834337"/>
                    <a:pt x="261937" y="833438"/>
                  </a:cubicBezTo>
                  <a:cubicBezTo>
                    <a:pt x="264351" y="832748"/>
                    <a:pt x="266700" y="831851"/>
                    <a:pt x="269081" y="831057"/>
                  </a:cubicBezTo>
                  <a:cubicBezTo>
                    <a:pt x="270669" y="828676"/>
                    <a:pt x="273528" y="826758"/>
                    <a:pt x="273844" y="823913"/>
                  </a:cubicBezTo>
                  <a:cubicBezTo>
                    <a:pt x="275066" y="812914"/>
                    <a:pt x="271726" y="810020"/>
                    <a:pt x="266700" y="802482"/>
                  </a:cubicBezTo>
                  <a:cubicBezTo>
                    <a:pt x="270669" y="801688"/>
                    <a:pt x="274701" y="801165"/>
                    <a:pt x="278606" y="800100"/>
                  </a:cubicBezTo>
                  <a:cubicBezTo>
                    <a:pt x="283449" y="798779"/>
                    <a:pt x="292894" y="795338"/>
                    <a:pt x="292894" y="795338"/>
                  </a:cubicBezTo>
                  <a:cubicBezTo>
                    <a:pt x="295275" y="793750"/>
                    <a:pt x="298249" y="792810"/>
                    <a:pt x="300037" y="790575"/>
                  </a:cubicBezTo>
                  <a:cubicBezTo>
                    <a:pt x="301605" y="788615"/>
                    <a:pt x="302419" y="785942"/>
                    <a:pt x="302419" y="783432"/>
                  </a:cubicBezTo>
                  <a:cubicBezTo>
                    <a:pt x="302419" y="743224"/>
                    <a:pt x="304394" y="751262"/>
                    <a:pt x="297656" y="731044"/>
                  </a:cubicBezTo>
                  <a:cubicBezTo>
                    <a:pt x="298450" y="713582"/>
                    <a:pt x="298643" y="696082"/>
                    <a:pt x="300037" y="678657"/>
                  </a:cubicBezTo>
                  <a:cubicBezTo>
                    <a:pt x="300237" y="676155"/>
                    <a:pt x="301200" y="673707"/>
                    <a:pt x="302419" y="671513"/>
                  </a:cubicBezTo>
                  <a:cubicBezTo>
                    <a:pt x="305199" y="666509"/>
                    <a:pt x="311944" y="657225"/>
                    <a:pt x="311944" y="657225"/>
                  </a:cubicBezTo>
                  <a:cubicBezTo>
                    <a:pt x="313531" y="652463"/>
                    <a:pt x="313921" y="647115"/>
                    <a:pt x="316706" y="642938"/>
                  </a:cubicBezTo>
                  <a:cubicBezTo>
                    <a:pt x="318294" y="640557"/>
                    <a:pt x="318653" y="636306"/>
                    <a:pt x="321469" y="635794"/>
                  </a:cubicBezTo>
                  <a:cubicBezTo>
                    <a:pt x="337107" y="632951"/>
                    <a:pt x="353219" y="634207"/>
                    <a:pt x="369094" y="633413"/>
                  </a:cubicBezTo>
                  <a:cubicBezTo>
                    <a:pt x="372907" y="627692"/>
                    <a:pt x="375004" y="625904"/>
                    <a:pt x="376237" y="619125"/>
                  </a:cubicBezTo>
                  <a:cubicBezTo>
                    <a:pt x="377382" y="612829"/>
                    <a:pt x="376242" y="606017"/>
                    <a:pt x="378619" y="600075"/>
                  </a:cubicBezTo>
                  <a:cubicBezTo>
                    <a:pt x="380039" y="596524"/>
                    <a:pt x="389899" y="593934"/>
                    <a:pt x="392906" y="592932"/>
                  </a:cubicBezTo>
                  <a:cubicBezTo>
                    <a:pt x="395287" y="591344"/>
                    <a:pt x="398262" y="590404"/>
                    <a:pt x="400050" y="588169"/>
                  </a:cubicBezTo>
                  <a:cubicBezTo>
                    <a:pt x="401292" y="586616"/>
                    <a:pt x="404657" y="572122"/>
                    <a:pt x="404812" y="571500"/>
                  </a:cubicBezTo>
                  <a:cubicBezTo>
                    <a:pt x="394164" y="555528"/>
                    <a:pt x="406707" y="571175"/>
                    <a:pt x="392906" y="561975"/>
                  </a:cubicBezTo>
                  <a:cubicBezTo>
                    <a:pt x="387403" y="558306"/>
                    <a:pt x="384515" y="552962"/>
                    <a:pt x="381000" y="547688"/>
                  </a:cubicBezTo>
                  <a:cubicBezTo>
                    <a:pt x="380206" y="540544"/>
                    <a:pt x="383701" y="531339"/>
                    <a:pt x="378619" y="526257"/>
                  </a:cubicBezTo>
                  <a:cubicBezTo>
                    <a:pt x="373536" y="521174"/>
                    <a:pt x="364277" y="525057"/>
                    <a:pt x="357187" y="523875"/>
                  </a:cubicBezTo>
                  <a:cubicBezTo>
                    <a:pt x="354711" y="523462"/>
                    <a:pt x="352465" y="522154"/>
                    <a:pt x="350044" y="521494"/>
                  </a:cubicBezTo>
                  <a:cubicBezTo>
                    <a:pt x="347352" y="520760"/>
                    <a:pt x="320921" y="514779"/>
                    <a:pt x="316706" y="511969"/>
                  </a:cubicBezTo>
                  <a:cubicBezTo>
                    <a:pt x="306194" y="504962"/>
                    <a:pt x="312368" y="507768"/>
                    <a:pt x="297656" y="504825"/>
                  </a:cubicBezTo>
                  <a:cubicBezTo>
                    <a:pt x="291306" y="500063"/>
                    <a:pt x="285412" y="494622"/>
                    <a:pt x="278606" y="490538"/>
                  </a:cubicBezTo>
                  <a:cubicBezTo>
                    <a:pt x="274637" y="488157"/>
                    <a:pt x="270282" y="486325"/>
                    <a:pt x="266700" y="483394"/>
                  </a:cubicBezTo>
                  <a:cubicBezTo>
                    <a:pt x="261356" y="479022"/>
                    <a:pt x="251487" y="469638"/>
                    <a:pt x="247650" y="461963"/>
                  </a:cubicBezTo>
                  <a:cubicBezTo>
                    <a:pt x="246528" y="459718"/>
                    <a:pt x="247044" y="456594"/>
                    <a:pt x="245269" y="454819"/>
                  </a:cubicBezTo>
                  <a:cubicBezTo>
                    <a:pt x="242551" y="452101"/>
                    <a:pt x="227094" y="442412"/>
                    <a:pt x="221456" y="440532"/>
                  </a:cubicBezTo>
                  <a:cubicBezTo>
                    <a:pt x="217616" y="439252"/>
                    <a:pt x="213519" y="438944"/>
                    <a:pt x="209550" y="438150"/>
                  </a:cubicBezTo>
                  <a:cubicBezTo>
                    <a:pt x="203200" y="434975"/>
                    <a:pt x="197388" y="430347"/>
                    <a:pt x="190500" y="428625"/>
                  </a:cubicBezTo>
                  <a:cubicBezTo>
                    <a:pt x="187325" y="427831"/>
                    <a:pt x="184110" y="427184"/>
                    <a:pt x="180975" y="426244"/>
                  </a:cubicBezTo>
                  <a:cubicBezTo>
                    <a:pt x="176166" y="424802"/>
                    <a:pt x="171657" y="422192"/>
                    <a:pt x="166687" y="421482"/>
                  </a:cubicBezTo>
                  <a:lnTo>
                    <a:pt x="150019" y="419100"/>
                  </a:lnTo>
                  <a:cubicBezTo>
                    <a:pt x="147638" y="417513"/>
                    <a:pt x="144663" y="416573"/>
                    <a:pt x="142875" y="414338"/>
                  </a:cubicBezTo>
                  <a:cubicBezTo>
                    <a:pt x="141307" y="412378"/>
                    <a:pt x="141103" y="409629"/>
                    <a:pt x="140494" y="407194"/>
                  </a:cubicBezTo>
                  <a:cubicBezTo>
                    <a:pt x="133194" y="377996"/>
                    <a:pt x="144405" y="416723"/>
                    <a:pt x="135731" y="376238"/>
                  </a:cubicBezTo>
                  <a:cubicBezTo>
                    <a:pt x="133046" y="363707"/>
                    <a:pt x="132054" y="363578"/>
                    <a:pt x="126206" y="354807"/>
                  </a:cubicBezTo>
                  <a:cubicBezTo>
                    <a:pt x="120379" y="337324"/>
                    <a:pt x="124994" y="344069"/>
                    <a:pt x="114300" y="333375"/>
                  </a:cubicBezTo>
                  <a:cubicBezTo>
                    <a:pt x="112712" y="328613"/>
                    <a:pt x="112322" y="323265"/>
                    <a:pt x="109537" y="319088"/>
                  </a:cubicBezTo>
                  <a:lnTo>
                    <a:pt x="100012" y="304800"/>
                  </a:lnTo>
                  <a:cubicBezTo>
                    <a:pt x="99218" y="302419"/>
                    <a:pt x="99406" y="299432"/>
                    <a:pt x="97631" y="297657"/>
                  </a:cubicBezTo>
                  <a:cubicBezTo>
                    <a:pt x="95856" y="295882"/>
                    <a:pt x="92732" y="296398"/>
                    <a:pt x="90487" y="295275"/>
                  </a:cubicBezTo>
                  <a:cubicBezTo>
                    <a:pt x="87928" y="293995"/>
                    <a:pt x="85959" y="291675"/>
                    <a:pt x="83344" y="290513"/>
                  </a:cubicBezTo>
                  <a:cubicBezTo>
                    <a:pt x="78756" y="288474"/>
                    <a:pt x="73233" y="288535"/>
                    <a:pt x="69056" y="285750"/>
                  </a:cubicBezTo>
                  <a:cubicBezTo>
                    <a:pt x="59824" y="279596"/>
                    <a:pt x="64627" y="281893"/>
                    <a:pt x="54769" y="278607"/>
                  </a:cubicBezTo>
                  <a:lnTo>
                    <a:pt x="33337" y="264319"/>
                  </a:lnTo>
                  <a:lnTo>
                    <a:pt x="26194" y="259557"/>
                  </a:lnTo>
                  <a:cubicBezTo>
                    <a:pt x="19383" y="239130"/>
                    <a:pt x="29806" y="271629"/>
                    <a:pt x="21431" y="238125"/>
                  </a:cubicBezTo>
                  <a:cubicBezTo>
                    <a:pt x="20214" y="233255"/>
                    <a:pt x="19453" y="228015"/>
                    <a:pt x="16669" y="223838"/>
                  </a:cubicBezTo>
                  <a:cubicBezTo>
                    <a:pt x="13494" y="219075"/>
                    <a:pt x="8955" y="214980"/>
                    <a:pt x="7144" y="209550"/>
                  </a:cubicBezTo>
                  <a:cubicBezTo>
                    <a:pt x="3857" y="199692"/>
                    <a:pt x="6154" y="204495"/>
                    <a:pt x="0" y="195263"/>
                  </a:cubicBezTo>
                  <a:cubicBezTo>
                    <a:pt x="2222" y="188595"/>
                    <a:pt x="952" y="186055"/>
                    <a:pt x="9525" y="185738"/>
                  </a:cubicBezTo>
                  <a:cubicBezTo>
                    <a:pt x="49986" y="184240"/>
                    <a:pt x="90488" y="184151"/>
                    <a:pt x="130969" y="183357"/>
                  </a:cubicBezTo>
                  <a:cubicBezTo>
                    <a:pt x="132556" y="180976"/>
                    <a:pt x="133496" y="178001"/>
                    <a:pt x="135731" y="176213"/>
                  </a:cubicBezTo>
                  <a:cubicBezTo>
                    <a:pt x="137691" y="174645"/>
                    <a:pt x="140681" y="175051"/>
                    <a:pt x="142875" y="173832"/>
                  </a:cubicBezTo>
                  <a:cubicBezTo>
                    <a:pt x="147878" y="171052"/>
                    <a:pt x="151732" y="166117"/>
                    <a:pt x="157162" y="164307"/>
                  </a:cubicBezTo>
                  <a:cubicBezTo>
                    <a:pt x="159543" y="163513"/>
                    <a:pt x="162061" y="163048"/>
                    <a:pt x="164306" y="161925"/>
                  </a:cubicBezTo>
                  <a:cubicBezTo>
                    <a:pt x="173177" y="157489"/>
                    <a:pt x="170692" y="156604"/>
                    <a:pt x="178594" y="150019"/>
                  </a:cubicBezTo>
                  <a:cubicBezTo>
                    <a:pt x="192088" y="138774"/>
                    <a:pt x="178963" y="152137"/>
                    <a:pt x="195262" y="140494"/>
                  </a:cubicBezTo>
                  <a:cubicBezTo>
                    <a:pt x="213974" y="127127"/>
                    <a:pt x="187258" y="138399"/>
                    <a:pt x="216694" y="128588"/>
                  </a:cubicBezTo>
                  <a:lnTo>
                    <a:pt x="223837" y="126207"/>
                  </a:lnTo>
                  <a:cubicBezTo>
                    <a:pt x="249835" y="108874"/>
                    <a:pt x="209759" y="134436"/>
                    <a:pt x="240506" y="119063"/>
                  </a:cubicBezTo>
                  <a:cubicBezTo>
                    <a:pt x="245626" y="116503"/>
                    <a:pt x="254794" y="109538"/>
                    <a:pt x="254794" y="109538"/>
                  </a:cubicBezTo>
                  <a:cubicBezTo>
                    <a:pt x="255588" y="107157"/>
                    <a:pt x="256053" y="104639"/>
                    <a:pt x="257175" y="102394"/>
                  </a:cubicBezTo>
                  <a:cubicBezTo>
                    <a:pt x="258455" y="99834"/>
                    <a:pt x="260775" y="97865"/>
                    <a:pt x="261937" y="95250"/>
                  </a:cubicBezTo>
                  <a:cubicBezTo>
                    <a:pt x="263976" y="90663"/>
                    <a:pt x="266700" y="80963"/>
                    <a:pt x="266700" y="80963"/>
                  </a:cubicBezTo>
                  <a:cubicBezTo>
                    <a:pt x="267494" y="75407"/>
                    <a:pt x="267819" y="69763"/>
                    <a:pt x="269081" y="64294"/>
                  </a:cubicBezTo>
                  <a:cubicBezTo>
                    <a:pt x="270210" y="59403"/>
                    <a:pt x="272256" y="54769"/>
                    <a:pt x="273844" y="50007"/>
                  </a:cubicBezTo>
                  <a:cubicBezTo>
                    <a:pt x="294552" y="-12113"/>
                    <a:pt x="273625" y="42899"/>
                    <a:pt x="450056" y="40482"/>
                  </a:cubicBezTo>
                  <a:cubicBezTo>
                    <a:pt x="456406" y="39688"/>
                    <a:pt x="462810" y="39245"/>
                    <a:pt x="469106" y="38100"/>
                  </a:cubicBezTo>
                  <a:cubicBezTo>
                    <a:pt x="471576" y="37651"/>
                    <a:pt x="474475" y="37494"/>
                    <a:pt x="476250" y="35719"/>
                  </a:cubicBezTo>
                  <a:cubicBezTo>
                    <a:pt x="478025" y="33944"/>
                    <a:pt x="477412" y="30769"/>
                    <a:pt x="478631" y="28575"/>
                  </a:cubicBezTo>
                  <a:cubicBezTo>
                    <a:pt x="481411" y="23572"/>
                    <a:pt x="484981" y="19050"/>
                    <a:pt x="488156" y="14288"/>
                  </a:cubicBezTo>
                  <a:cubicBezTo>
                    <a:pt x="489744" y="11907"/>
                    <a:pt x="490895" y="9168"/>
                    <a:pt x="492919" y="7144"/>
                  </a:cubicBezTo>
                  <a:lnTo>
                    <a:pt x="500062" y="0"/>
                  </a:lnTo>
                  <a:cubicBezTo>
                    <a:pt x="505618" y="794"/>
                    <a:pt x="512301" y="-1064"/>
                    <a:pt x="516731" y="2382"/>
                  </a:cubicBezTo>
                  <a:cubicBezTo>
                    <a:pt x="520694" y="5464"/>
                    <a:pt x="519906" y="11907"/>
                    <a:pt x="521494" y="16669"/>
                  </a:cubicBezTo>
                  <a:cubicBezTo>
                    <a:pt x="522288" y="19050"/>
                    <a:pt x="523875" y="21303"/>
                    <a:pt x="523875" y="23813"/>
                  </a:cubicBezTo>
                  <a:lnTo>
                    <a:pt x="519112" y="147638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4" name="Forma livre 503"/>
            <p:cNvSpPr/>
            <p:nvPr/>
          </p:nvSpPr>
          <p:spPr>
            <a:xfrm>
              <a:off x="8159214" y="3778870"/>
              <a:ext cx="356008" cy="665819"/>
            </a:xfrm>
            <a:custGeom>
              <a:avLst/>
              <a:gdLst>
                <a:gd name="connsiteX0" fmla="*/ 464344 w 540544"/>
                <a:gd name="connsiteY0" fmla="*/ 426243 h 1010944"/>
                <a:gd name="connsiteX1" fmla="*/ 466725 w 540544"/>
                <a:gd name="connsiteY1" fmla="*/ 438150 h 1010944"/>
                <a:gd name="connsiteX2" fmla="*/ 469106 w 540544"/>
                <a:gd name="connsiteY2" fmla="*/ 445293 h 1010944"/>
                <a:gd name="connsiteX3" fmla="*/ 471488 w 540544"/>
                <a:gd name="connsiteY3" fmla="*/ 502443 h 1010944"/>
                <a:gd name="connsiteX4" fmla="*/ 478631 w 540544"/>
                <a:gd name="connsiteY4" fmla="*/ 504825 h 1010944"/>
                <a:gd name="connsiteX5" fmla="*/ 500063 w 540544"/>
                <a:gd name="connsiteY5" fmla="*/ 507206 h 1010944"/>
                <a:gd name="connsiteX6" fmla="*/ 502444 w 540544"/>
                <a:gd name="connsiteY6" fmla="*/ 514350 h 1010944"/>
                <a:gd name="connsiteX7" fmla="*/ 511969 w 540544"/>
                <a:gd name="connsiteY7" fmla="*/ 545306 h 1010944"/>
                <a:gd name="connsiteX8" fmla="*/ 526256 w 540544"/>
                <a:gd name="connsiteY8" fmla="*/ 547687 h 1010944"/>
                <a:gd name="connsiteX9" fmla="*/ 528638 w 540544"/>
                <a:gd name="connsiteY9" fmla="*/ 576262 h 1010944"/>
                <a:gd name="connsiteX10" fmla="*/ 531019 w 540544"/>
                <a:gd name="connsiteY10" fmla="*/ 621506 h 1010944"/>
                <a:gd name="connsiteX11" fmla="*/ 533400 w 540544"/>
                <a:gd name="connsiteY11" fmla="*/ 631031 h 1010944"/>
                <a:gd name="connsiteX12" fmla="*/ 540544 w 540544"/>
                <a:gd name="connsiteY12" fmla="*/ 654843 h 1010944"/>
                <a:gd name="connsiteX13" fmla="*/ 538163 w 540544"/>
                <a:gd name="connsiteY13" fmla="*/ 857250 h 1010944"/>
                <a:gd name="connsiteX14" fmla="*/ 528638 w 540544"/>
                <a:gd name="connsiteY14" fmla="*/ 859631 h 1010944"/>
                <a:gd name="connsiteX15" fmla="*/ 504825 w 540544"/>
                <a:gd name="connsiteY15" fmla="*/ 852487 h 1010944"/>
                <a:gd name="connsiteX16" fmla="*/ 502444 w 540544"/>
                <a:gd name="connsiteY16" fmla="*/ 842962 h 1010944"/>
                <a:gd name="connsiteX17" fmla="*/ 495300 w 540544"/>
                <a:gd name="connsiteY17" fmla="*/ 821531 h 1010944"/>
                <a:gd name="connsiteX18" fmla="*/ 488156 w 540544"/>
                <a:gd name="connsiteY18" fmla="*/ 816768 h 1010944"/>
                <a:gd name="connsiteX19" fmla="*/ 471488 w 540544"/>
                <a:gd name="connsiteY19" fmla="*/ 819150 h 1010944"/>
                <a:gd name="connsiteX20" fmla="*/ 454819 w 540544"/>
                <a:gd name="connsiteY20" fmla="*/ 826293 h 1010944"/>
                <a:gd name="connsiteX21" fmla="*/ 440531 w 540544"/>
                <a:gd name="connsiteY21" fmla="*/ 838200 h 1010944"/>
                <a:gd name="connsiteX22" fmla="*/ 433388 w 540544"/>
                <a:gd name="connsiteY22" fmla="*/ 840581 h 1010944"/>
                <a:gd name="connsiteX23" fmla="*/ 416719 w 540544"/>
                <a:gd name="connsiteY23" fmla="*/ 857250 h 1010944"/>
                <a:gd name="connsiteX24" fmla="*/ 409575 w 540544"/>
                <a:gd name="connsiteY24" fmla="*/ 864393 h 1010944"/>
                <a:gd name="connsiteX25" fmla="*/ 395288 w 540544"/>
                <a:gd name="connsiteY25" fmla="*/ 873918 h 1010944"/>
                <a:gd name="connsiteX26" fmla="*/ 378619 w 540544"/>
                <a:gd name="connsiteY26" fmla="*/ 883443 h 1010944"/>
                <a:gd name="connsiteX27" fmla="*/ 371475 w 540544"/>
                <a:gd name="connsiteY27" fmla="*/ 890587 h 1010944"/>
                <a:gd name="connsiteX28" fmla="*/ 369094 w 540544"/>
                <a:gd name="connsiteY28" fmla="*/ 897731 h 1010944"/>
                <a:gd name="connsiteX29" fmla="*/ 361950 w 540544"/>
                <a:gd name="connsiteY29" fmla="*/ 900112 h 1010944"/>
                <a:gd name="connsiteX30" fmla="*/ 354806 w 540544"/>
                <a:gd name="connsiteY30" fmla="*/ 907256 h 1010944"/>
                <a:gd name="connsiteX31" fmla="*/ 350044 w 540544"/>
                <a:gd name="connsiteY31" fmla="*/ 914400 h 1010944"/>
                <a:gd name="connsiteX32" fmla="*/ 335756 w 540544"/>
                <a:gd name="connsiteY32" fmla="*/ 926306 h 1010944"/>
                <a:gd name="connsiteX33" fmla="*/ 330994 w 540544"/>
                <a:gd name="connsiteY33" fmla="*/ 933450 h 1010944"/>
                <a:gd name="connsiteX34" fmla="*/ 323850 w 540544"/>
                <a:gd name="connsiteY34" fmla="*/ 935831 h 1010944"/>
                <a:gd name="connsiteX35" fmla="*/ 316706 w 540544"/>
                <a:gd name="connsiteY35" fmla="*/ 940593 h 1010944"/>
                <a:gd name="connsiteX36" fmla="*/ 304800 w 540544"/>
                <a:gd name="connsiteY36" fmla="*/ 954881 h 1010944"/>
                <a:gd name="connsiteX37" fmla="*/ 297656 w 540544"/>
                <a:gd name="connsiteY37" fmla="*/ 957262 h 1010944"/>
                <a:gd name="connsiteX38" fmla="*/ 290513 w 540544"/>
                <a:gd name="connsiteY38" fmla="*/ 962025 h 1010944"/>
                <a:gd name="connsiteX39" fmla="*/ 273844 w 540544"/>
                <a:gd name="connsiteY39" fmla="*/ 966787 h 1010944"/>
                <a:gd name="connsiteX40" fmla="*/ 259556 w 540544"/>
                <a:gd name="connsiteY40" fmla="*/ 971550 h 1010944"/>
                <a:gd name="connsiteX41" fmla="*/ 195263 w 540544"/>
                <a:gd name="connsiteY41" fmla="*/ 976312 h 1010944"/>
                <a:gd name="connsiteX42" fmla="*/ 152400 w 540544"/>
                <a:gd name="connsiteY42" fmla="*/ 1007268 h 1010944"/>
                <a:gd name="connsiteX43" fmla="*/ 97631 w 540544"/>
                <a:gd name="connsiteY43" fmla="*/ 1004887 h 1010944"/>
                <a:gd name="connsiteX44" fmla="*/ 78581 w 540544"/>
                <a:gd name="connsiteY44" fmla="*/ 1002506 h 1010944"/>
                <a:gd name="connsiteX45" fmla="*/ 78581 w 540544"/>
                <a:gd name="connsiteY45" fmla="*/ 923925 h 1010944"/>
                <a:gd name="connsiteX46" fmla="*/ 83344 w 540544"/>
                <a:gd name="connsiteY46" fmla="*/ 902493 h 1010944"/>
                <a:gd name="connsiteX47" fmla="*/ 78581 w 540544"/>
                <a:gd name="connsiteY47" fmla="*/ 866775 h 1010944"/>
                <a:gd name="connsiteX48" fmla="*/ 69056 w 540544"/>
                <a:gd name="connsiteY48" fmla="*/ 852487 h 1010944"/>
                <a:gd name="connsiteX49" fmla="*/ 61913 w 540544"/>
                <a:gd name="connsiteY49" fmla="*/ 831056 h 1010944"/>
                <a:gd name="connsiteX50" fmla="*/ 59531 w 540544"/>
                <a:gd name="connsiteY50" fmla="*/ 823912 h 1010944"/>
                <a:gd name="connsiteX51" fmla="*/ 54769 w 540544"/>
                <a:gd name="connsiteY51" fmla="*/ 816768 h 1010944"/>
                <a:gd name="connsiteX52" fmla="*/ 52388 w 540544"/>
                <a:gd name="connsiteY52" fmla="*/ 804862 h 1010944"/>
                <a:gd name="connsiteX53" fmla="*/ 47625 w 540544"/>
                <a:gd name="connsiteY53" fmla="*/ 790575 h 1010944"/>
                <a:gd name="connsiteX54" fmla="*/ 45244 w 540544"/>
                <a:gd name="connsiteY54" fmla="*/ 783431 h 1010944"/>
                <a:gd name="connsiteX55" fmla="*/ 42863 w 540544"/>
                <a:gd name="connsiteY55" fmla="*/ 776287 h 1010944"/>
                <a:gd name="connsiteX56" fmla="*/ 40481 w 540544"/>
                <a:gd name="connsiteY56" fmla="*/ 764381 h 1010944"/>
                <a:gd name="connsiteX57" fmla="*/ 42863 w 540544"/>
                <a:gd name="connsiteY57" fmla="*/ 664368 h 1010944"/>
                <a:gd name="connsiteX58" fmla="*/ 45244 w 540544"/>
                <a:gd name="connsiteY58" fmla="*/ 657225 h 1010944"/>
                <a:gd name="connsiteX59" fmla="*/ 52388 w 540544"/>
                <a:gd name="connsiteY59" fmla="*/ 623887 h 1010944"/>
                <a:gd name="connsiteX60" fmla="*/ 54769 w 540544"/>
                <a:gd name="connsiteY60" fmla="*/ 616743 h 1010944"/>
                <a:gd name="connsiteX61" fmla="*/ 59531 w 540544"/>
                <a:gd name="connsiteY61" fmla="*/ 609600 h 1010944"/>
                <a:gd name="connsiteX62" fmla="*/ 64294 w 540544"/>
                <a:gd name="connsiteY62" fmla="*/ 595312 h 1010944"/>
                <a:gd name="connsiteX63" fmla="*/ 61913 w 540544"/>
                <a:gd name="connsiteY63" fmla="*/ 569118 h 1010944"/>
                <a:gd name="connsiteX64" fmla="*/ 38100 w 540544"/>
                <a:gd name="connsiteY64" fmla="*/ 566737 h 1010944"/>
                <a:gd name="connsiteX65" fmla="*/ 23813 w 540544"/>
                <a:gd name="connsiteY65" fmla="*/ 561975 h 1010944"/>
                <a:gd name="connsiteX66" fmla="*/ 16669 w 540544"/>
                <a:gd name="connsiteY66" fmla="*/ 559593 h 1010944"/>
                <a:gd name="connsiteX67" fmla="*/ 23813 w 540544"/>
                <a:gd name="connsiteY67" fmla="*/ 528637 h 1010944"/>
                <a:gd name="connsiteX68" fmla="*/ 30956 w 540544"/>
                <a:gd name="connsiteY68" fmla="*/ 526256 h 1010944"/>
                <a:gd name="connsiteX69" fmla="*/ 38100 w 540544"/>
                <a:gd name="connsiteY69" fmla="*/ 519112 h 1010944"/>
                <a:gd name="connsiteX70" fmla="*/ 45244 w 540544"/>
                <a:gd name="connsiteY70" fmla="*/ 514350 h 1010944"/>
                <a:gd name="connsiteX71" fmla="*/ 47625 w 540544"/>
                <a:gd name="connsiteY71" fmla="*/ 507206 h 1010944"/>
                <a:gd name="connsiteX72" fmla="*/ 30956 w 540544"/>
                <a:gd name="connsiteY72" fmla="*/ 490537 h 1010944"/>
                <a:gd name="connsiteX73" fmla="*/ 23813 w 540544"/>
                <a:gd name="connsiteY73" fmla="*/ 485775 h 1010944"/>
                <a:gd name="connsiteX74" fmla="*/ 21431 w 540544"/>
                <a:gd name="connsiteY74" fmla="*/ 478631 h 1010944"/>
                <a:gd name="connsiteX75" fmla="*/ 19050 w 540544"/>
                <a:gd name="connsiteY75" fmla="*/ 461962 h 1010944"/>
                <a:gd name="connsiteX76" fmla="*/ 33338 w 540544"/>
                <a:gd name="connsiteY76" fmla="*/ 452437 h 1010944"/>
                <a:gd name="connsiteX77" fmla="*/ 38100 w 540544"/>
                <a:gd name="connsiteY77" fmla="*/ 445293 h 1010944"/>
                <a:gd name="connsiteX78" fmla="*/ 40481 w 540544"/>
                <a:gd name="connsiteY78" fmla="*/ 438150 h 1010944"/>
                <a:gd name="connsiteX79" fmla="*/ 42863 w 540544"/>
                <a:gd name="connsiteY79" fmla="*/ 388143 h 1010944"/>
                <a:gd name="connsiteX80" fmla="*/ 45244 w 540544"/>
                <a:gd name="connsiteY80" fmla="*/ 378618 h 1010944"/>
                <a:gd name="connsiteX81" fmla="*/ 42863 w 540544"/>
                <a:gd name="connsiteY81" fmla="*/ 321468 h 1010944"/>
                <a:gd name="connsiteX82" fmla="*/ 40481 w 540544"/>
                <a:gd name="connsiteY82" fmla="*/ 309562 h 1010944"/>
                <a:gd name="connsiteX83" fmla="*/ 38100 w 540544"/>
                <a:gd name="connsiteY83" fmla="*/ 242887 h 1010944"/>
                <a:gd name="connsiteX84" fmla="*/ 21431 w 540544"/>
                <a:gd name="connsiteY84" fmla="*/ 240506 h 1010944"/>
                <a:gd name="connsiteX85" fmla="*/ 14288 w 540544"/>
                <a:gd name="connsiteY85" fmla="*/ 238125 h 1010944"/>
                <a:gd name="connsiteX86" fmla="*/ 11906 w 540544"/>
                <a:gd name="connsiteY86" fmla="*/ 230981 h 1010944"/>
                <a:gd name="connsiteX87" fmla="*/ 4763 w 540544"/>
                <a:gd name="connsiteY87" fmla="*/ 223837 h 1010944"/>
                <a:gd name="connsiteX88" fmla="*/ 2381 w 540544"/>
                <a:gd name="connsiteY88" fmla="*/ 214312 h 1010944"/>
                <a:gd name="connsiteX89" fmla="*/ 0 w 540544"/>
                <a:gd name="connsiteY89" fmla="*/ 207168 h 1010944"/>
                <a:gd name="connsiteX90" fmla="*/ 2381 w 540544"/>
                <a:gd name="connsiteY90" fmla="*/ 154781 h 1010944"/>
                <a:gd name="connsiteX91" fmla="*/ 7144 w 540544"/>
                <a:gd name="connsiteY91" fmla="*/ 140493 h 1010944"/>
                <a:gd name="connsiteX92" fmla="*/ 9525 w 540544"/>
                <a:gd name="connsiteY92" fmla="*/ 133350 h 1010944"/>
                <a:gd name="connsiteX93" fmla="*/ 11906 w 540544"/>
                <a:gd name="connsiteY93" fmla="*/ 126206 h 1010944"/>
                <a:gd name="connsiteX94" fmla="*/ 14288 w 540544"/>
                <a:gd name="connsiteY94" fmla="*/ 119062 h 1010944"/>
                <a:gd name="connsiteX95" fmla="*/ 11906 w 540544"/>
                <a:gd name="connsiteY95" fmla="*/ 76200 h 1010944"/>
                <a:gd name="connsiteX96" fmla="*/ 11906 w 540544"/>
                <a:gd name="connsiteY96" fmla="*/ 54768 h 1010944"/>
                <a:gd name="connsiteX97" fmla="*/ 26194 w 540544"/>
                <a:gd name="connsiteY97" fmla="*/ 50006 h 1010944"/>
                <a:gd name="connsiteX98" fmla="*/ 47625 w 540544"/>
                <a:gd name="connsiteY98" fmla="*/ 42862 h 1010944"/>
                <a:gd name="connsiteX99" fmla="*/ 54769 w 540544"/>
                <a:gd name="connsiteY99" fmla="*/ 40481 h 1010944"/>
                <a:gd name="connsiteX100" fmla="*/ 61913 w 540544"/>
                <a:gd name="connsiteY100" fmla="*/ 38100 h 1010944"/>
                <a:gd name="connsiteX101" fmla="*/ 69056 w 540544"/>
                <a:gd name="connsiteY101" fmla="*/ 30956 h 1010944"/>
                <a:gd name="connsiteX102" fmla="*/ 78581 w 540544"/>
                <a:gd name="connsiteY102" fmla="*/ 26193 h 1010944"/>
                <a:gd name="connsiteX103" fmla="*/ 92869 w 540544"/>
                <a:gd name="connsiteY103" fmla="*/ 19050 h 1010944"/>
                <a:gd name="connsiteX104" fmla="*/ 102394 w 540544"/>
                <a:gd name="connsiteY104" fmla="*/ 14287 h 1010944"/>
                <a:gd name="connsiteX105" fmla="*/ 123825 w 540544"/>
                <a:gd name="connsiteY105" fmla="*/ 7143 h 1010944"/>
                <a:gd name="connsiteX106" fmla="*/ 140494 w 540544"/>
                <a:gd name="connsiteY106" fmla="*/ 0 h 1010944"/>
                <a:gd name="connsiteX107" fmla="*/ 169069 w 540544"/>
                <a:gd name="connsiteY107" fmla="*/ 4762 h 1010944"/>
                <a:gd name="connsiteX108" fmla="*/ 183356 w 540544"/>
                <a:gd name="connsiteY108" fmla="*/ 14287 h 1010944"/>
                <a:gd name="connsiteX109" fmla="*/ 195263 w 540544"/>
                <a:gd name="connsiteY109" fmla="*/ 21431 h 1010944"/>
                <a:gd name="connsiteX110" fmla="*/ 209550 w 540544"/>
                <a:gd name="connsiteY110" fmla="*/ 30956 h 1010944"/>
                <a:gd name="connsiteX111" fmla="*/ 226219 w 540544"/>
                <a:gd name="connsiteY111" fmla="*/ 42862 h 1010944"/>
                <a:gd name="connsiteX112" fmla="*/ 240506 w 540544"/>
                <a:gd name="connsiteY112" fmla="*/ 52387 h 1010944"/>
                <a:gd name="connsiteX113" fmla="*/ 254794 w 540544"/>
                <a:gd name="connsiteY113" fmla="*/ 57150 h 1010944"/>
                <a:gd name="connsiteX114" fmla="*/ 269081 w 540544"/>
                <a:gd name="connsiteY114" fmla="*/ 64293 h 1010944"/>
                <a:gd name="connsiteX115" fmla="*/ 290513 w 540544"/>
                <a:gd name="connsiteY115" fmla="*/ 76200 h 1010944"/>
                <a:gd name="connsiteX116" fmla="*/ 297656 w 540544"/>
                <a:gd name="connsiteY116" fmla="*/ 83343 h 1010944"/>
                <a:gd name="connsiteX117" fmla="*/ 311944 w 540544"/>
                <a:gd name="connsiteY117" fmla="*/ 92868 h 1010944"/>
                <a:gd name="connsiteX118" fmla="*/ 316706 w 540544"/>
                <a:gd name="connsiteY118" fmla="*/ 100012 h 1010944"/>
                <a:gd name="connsiteX119" fmla="*/ 323850 w 540544"/>
                <a:gd name="connsiteY119" fmla="*/ 104775 h 1010944"/>
                <a:gd name="connsiteX120" fmla="*/ 326231 w 540544"/>
                <a:gd name="connsiteY120" fmla="*/ 111918 h 1010944"/>
                <a:gd name="connsiteX121" fmla="*/ 328613 w 540544"/>
                <a:gd name="connsiteY121" fmla="*/ 138112 h 1010944"/>
                <a:gd name="connsiteX122" fmla="*/ 340519 w 540544"/>
                <a:gd name="connsiteY122" fmla="*/ 154781 h 1010944"/>
                <a:gd name="connsiteX123" fmla="*/ 385763 w 540544"/>
                <a:gd name="connsiteY123" fmla="*/ 157162 h 1010944"/>
                <a:gd name="connsiteX124" fmla="*/ 414338 w 540544"/>
                <a:gd name="connsiteY124" fmla="*/ 176212 h 1010944"/>
                <a:gd name="connsiteX125" fmla="*/ 421481 w 540544"/>
                <a:gd name="connsiteY125" fmla="*/ 180975 h 1010944"/>
                <a:gd name="connsiteX126" fmla="*/ 428625 w 540544"/>
                <a:gd name="connsiteY126" fmla="*/ 185737 h 1010944"/>
                <a:gd name="connsiteX127" fmla="*/ 431006 w 540544"/>
                <a:gd name="connsiteY127" fmla="*/ 192881 h 1010944"/>
                <a:gd name="connsiteX128" fmla="*/ 433388 w 540544"/>
                <a:gd name="connsiteY128" fmla="*/ 226218 h 1010944"/>
                <a:gd name="connsiteX129" fmla="*/ 466725 w 540544"/>
                <a:gd name="connsiteY129" fmla="*/ 233362 h 1010944"/>
                <a:gd name="connsiteX130" fmla="*/ 469106 w 540544"/>
                <a:gd name="connsiteY130" fmla="*/ 240506 h 1010944"/>
                <a:gd name="connsiteX131" fmla="*/ 471488 w 540544"/>
                <a:gd name="connsiteY131" fmla="*/ 266700 h 1010944"/>
                <a:gd name="connsiteX132" fmla="*/ 478631 w 540544"/>
                <a:gd name="connsiteY132" fmla="*/ 271462 h 1010944"/>
                <a:gd name="connsiteX133" fmla="*/ 500063 w 540544"/>
                <a:gd name="connsiteY133" fmla="*/ 276225 h 1010944"/>
                <a:gd name="connsiteX134" fmla="*/ 495300 w 540544"/>
                <a:gd name="connsiteY134" fmla="*/ 290512 h 1010944"/>
                <a:gd name="connsiteX135" fmla="*/ 492919 w 540544"/>
                <a:gd name="connsiteY135" fmla="*/ 297656 h 1010944"/>
                <a:gd name="connsiteX136" fmla="*/ 488156 w 540544"/>
                <a:gd name="connsiteY136" fmla="*/ 304800 h 1010944"/>
                <a:gd name="connsiteX137" fmla="*/ 492919 w 540544"/>
                <a:gd name="connsiteY137" fmla="*/ 314325 h 1010944"/>
                <a:gd name="connsiteX138" fmla="*/ 497681 w 540544"/>
                <a:gd name="connsiteY138" fmla="*/ 321468 h 1010944"/>
                <a:gd name="connsiteX139" fmla="*/ 488156 w 540544"/>
                <a:gd name="connsiteY139" fmla="*/ 402431 h 1010944"/>
                <a:gd name="connsiteX140" fmla="*/ 481013 w 540544"/>
                <a:gd name="connsiteY140" fmla="*/ 409575 h 1010944"/>
                <a:gd name="connsiteX141" fmla="*/ 476250 w 540544"/>
                <a:gd name="connsiteY141" fmla="*/ 423862 h 1010944"/>
                <a:gd name="connsiteX142" fmla="*/ 473869 w 540544"/>
                <a:gd name="connsiteY142" fmla="*/ 431006 h 1010944"/>
                <a:gd name="connsiteX143" fmla="*/ 464344 w 540544"/>
                <a:gd name="connsiteY143" fmla="*/ 426243 h 1010944"/>
                <a:gd name="connsiteX0" fmla="*/ 464344 w 540544"/>
                <a:gd name="connsiteY0" fmla="*/ 426243 h 1010944"/>
                <a:gd name="connsiteX1" fmla="*/ 466725 w 540544"/>
                <a:gd name="connsiteY1" fmla="*/ 438150 h 1010944"/>
                <a:gd name="connsiteX2" fmla="*/ 469106 w 540544"/>
                <a:gd name="connsiteY2" fmla="*/ 445293 h 1010944"/>
                <a:gd name="connsiteX3" fmla="*/ 471488 w 540544"/>
                <a:gd name="connsiteY3" fmla="*/ 502443 h 1010944"/>
                <a:gd name="connsiteX4" fmla="*/ 478631 w 540544"/>
                <a:gd name="connsiteY4" fmla="*/ 504825 h 1010944"/>
                <a:gd name="connsiteX5" fmla="*/ 500063 w 540544"/>
                <a:gd name="connsiteY5" fmla="*/ 507206 h 1010944"/>
                <a:gd name="connsiteX6" fmla="*/ 502444 w 540544"/>
                <a:gd name="connsiteY6" fmla="*/ 514350 h 1010944"/>
                <a:gd name="connsiteX7" fmla="*/ 511969 w 540544"/>
                <a:gd name="connsiteY7" fmla="*/ 545306 h 1010944"/>
                <a:gd name="connsiteX8" fmla="*/ 526256 w 540544"/>
                <a:gd name="connsiteY8" fmla="*/ 547687 h 1010944"/>
                <a:gd name="connsiteX9" fmla="*/ 528638 w 540544"/>
                <a:gd name="connsiteY9" fmla="*/ 576262 h 1010944"/>
                <a:gd name="connsiteX10" fmla="*/ 531019 w 540544"/>
                <a:gd name="connsiteY10" fmla="*/ 621506 h 1010944"/>
                <a:gd name="connsiteX11" fmla="*/ 533400 w 540544"/>
                <a:gd name="connsiteY11" fmla="*/ 631031 h 1010944"/>
                <a:gd name="connsiteX12" fmla="*/ 540544 w 540544"/>
                <a:gd name="connsiteY12" fmla="*/ 654843 h 1010944"/>
                <a:gd name="connsiteX13" fmla="*/ 538163 w 540544"/>
                <a:gd name="connsiteY13" fmla="*/ 857250 h 1010944"/>
                <a:gd name="connsiteX14" fmla="*/ 528638 w 540544"/>
                <a:gd name="connsiteY14" fmla="*/ 859631 h 1010944"/>
                <a:gd name="connsiteX15" fmla="*/ 504825 w 540544"/>
                <a:gd name="connsiteY15" fmla="*/ 852487 h 1010944"/>
                <a:gd name="connsiteX16" fmla="*/ 502444 w 540544"/>
                <a:gd name="connsiteY16" fmla="*/ 842962 h 1010944"/>
                <a:gd name="connsiteX17" fmla="*/ 495300 w 540544"/>
                <a:gd name="connsiteY17" fmla="*/ 821531 h 1010944"/>
                <a:gd name="connsiteX18" fmla="*/ 488156 w 540544"/>
                <a:gd name="connsiteY18" fmla="*/ 816768 h 1010944"/>
                <a:gd name="connsiteX19" fmla="*/ 471488 w 540544"/>
                <a:gd name="connsiteY19" fmla="*/ 819150 h 1010944"/>
                <a:gd name="connsiteX20" fmla="*/ 454819 w 540544"/>
                <a:gd name="connsiteY20" fmla="*/ 826293 h 1010944"/>
                <a:gd name="connsiteX21" fmla="*/ 440531 w 540544"/>
                <a:gd name="connsiteY21" fmla="*/ 838200 h 1010944"/>
                <a:gd name="connsiteX22" fmla="*/ 433388 w 540544"/>
                <a:gd name="connsiteY22" fmla="*/ 840581 h 1010944"/>
                <a:gd name="connsiteX23" fmla="*/ 416719 w 540544"/>
                <a:gd name="connsiteY23" fmla="*/ 857250 h 1010944"/>
                <a:gd name="connsiteX24" fmla="*/ 409575 w 540544"/>
                <a:gd name="connsiteY24" fmla="*/ 864393 h 1010944"/>
                <a:gd name="connsiteX25" fmla="*/ 395288 w 540544"/>
                <a:gd name="connsiteY25" fmla="*/ 873918 h 1010944"/>
                <a:gd name="connsiteX26" fmla="*/ 378619 w 540544"/>
                <a:gd name="connsiteY26" fmla="*/ 883443 h 1010944"/>
                <a:gd name="connsiteX27" fmla="*/ 371475 w 540544"/>
                <a:gd name="connsiteY27" fmla="*/ 890587 h 1010944"/>
                <a:gd name="connsiteX28" fmla="*/ 369094 w 540544"/>
                <a:gd name="connsiteY28" fmla="*/ 897731 h 1010944"/>
                <a:gd name="connsiteX29" fmla="*/ 361950 w 540544"/>
                <a:gd name="connsiteY29" fmla="*/ 900112 h 1010944"/>
                <a:gd name="connsiteX30" fmla="*/ 354806 w 540544"/>
                <a:gd name="connsiteY30" fmla="*/ 907256 h 1010944"/>
                <a:gd name="connsiteX31" fmla="*/ 350044 w 540544"/>
                <a:gd name="connsiteY31" fmla="*/ 914400 h 1010944"/>
                <a:gd name="connsiteX32" fmla="*/ 335756 w 540544"/>
                <a:gd name="connsiteY32" fmla="*/ 926306 h 1010944"/>
                <a:gd name="connsiteX33" fmla="*/ 330994 w 540544"/>
                <a:gd name="connsiteY33" fmla="*/ 933450 h 1010944"/>
                <a:gd name="connsiteX34" fmla="*/ 323850 w 540544"/>
                <a:gd name="connsiteY34" fmla="*/ 935831 h 1010944"/>
                <a:gd name="connsiteX35" fmla="*/ 316706 w 540544"/>
                <a:gd name="connsiteY35" fmla="*/ 940593 h 1010944"/>
                <a:gd name="connsiteX36" fmla="*/ 304800 w 540544"/>
                <a:gd name="connsiteY36" fmla="*/ 954881 h 1010944"/>
                <a:gd name="connsiteX37" fmla="*/ 297656 w 540544"/>
                <a:gd name="connsiteY37" fmla="*/ 957262 h 1010944"/>
                <a:gd name="connsiteX38" fmla="*/ 290513 w 540544"/>
                <a:gd name="connsiteY38" fmla="*/ 962025 h 1010944"/>
                <a:gd name="connsiteX39" fmla="*/ 273844 w 540544"/>
                <a:gd name="connsiteY39" fmla="*/ 966787 h 1010944"/>
                <a:gd name="connsiteX40" fmla="*/ 259556 w 540544"/>
                <a:gd name="connsiteY40" fmla="*/ 971550 h 1010944"/>
                <a:gd name="connsiteX41" fmla="*/ 195263 w 540544"/>
                <a:gd name="connsiteY41" fmla="*/ 976312 h 1010944"/>
                <a:gd name="connsiteX42" fmla="*/ 152400 w 540544"/>
                <a:gd name="connsiteY42" fmla="*/ 1007268 h 1010944"/>
                <a:gd name="connsiteX43" fmla="*/ 97631 w 540544"/>
                <a:gd name="connsiteY43" fmla="*/ 1004887 h 1010944"/>
                <a:gd name="connsiteX44" fmla="*/ 78581 w 540544"/>
                <a:gd name="connsiteY44" fmla="*/ 1002506 h 1010944"/>
                <a:gd name="connsiteX45" fmla="*/ 78581 w 540544"/>
                <a:gd name="connsiteY45" fmla="*/ 923925 h 1010944"/>
                <a:gd name="connsiteX46" fmla="*/ 83344 w 540544"/>
                <a:gd name="connsiteY46" fmla="*/ 902493 h 1010944"/>
                <a:gd name="connsiteX47" fmla="*/ 78581 w 540544"/>
                <a:gd name="connsiteY47" fmla="*/ 866775 h 1010944"/>
                <a:gd name="connsiteX48" fmla="*/ 69056 w 540544"/>
                <a:gd name="connsiteY48" fmla="*/ 852487 h 1010944"/>
                <a:gd name="connsiteX49" fmla="*/ 61913 w 540544"/>
                <a:gd name="connsiteY49" fmla="*/ 831056 h 1010944"/>
                <a:gd name="connsiteX50" fmla="*/ 59531 w 540544"/>
                <a:gd name="connsiteY50" fmla="*/ 823912 h 1010944"/>
                <a:gd name="connsiteX51" fmla="*/ 54769 w 540544"/>
                <a:gd name="connsiteY51" fmla="*/ 816768 h 1010944"/>
                <a:gd name="connsiteX52" fmla="*/ 52388 w 540544"/>
                <a:gd name="connsiteY52" fmla="*/ 804862 h 1010944"/>
                <a:gd name="connsiteX53" fmla="*/ 47625 w 540544"/>
                <a:gd name="connsiteY53" fmla="*/ 790575 h 1010944"/>
                <a:gd name="connsiteX54" fmla="*/ 45244 w 540544"/>
                <a:gd name="connsiteY54" fmla="*/ 783431 h 1010944"/>
                <a:gd name="connsiteX55" fmla="*/ 42863 w 540544"/>
                <a:gd name="connsiteY55" fmla="*/ 776287 h 1010944"/>
                <a:gd name="connsiteX56" fmla="*/ 40481 w 540544"/>
                <a:gd name="connsiteY56" fmla="*/ 764381 h 1010944"/>
                <a:gd name="connsiteX57" fmla="*/ 42863 w 540544"/>
                <a:gd name="connsiteY57" fmla="*/ 664368 h 1010944"/>
                <a:gd name="connsiteX58" fmla="*/ 45244 w 540544"/>
                <a:gd name="connsiteY58" fmla="*/ 657225 h 1010944"/>
                <a:gd name="connsiteX59" fmla="*/ 52388 w 540544"/>
                <a:gd name="connsiteY59" fmla="*/ 623887 h 1010944"/>
                <a:gd name="connsiteX60" fmla="*/ 54769 w 540544"/>
                <a:gd name="connsiteY60" fmla="*/ 616743 h 1010944"/>
                <a:gd name="connsiteX61" fmla="*/ 59531 w 540544"/>
                <a:gd name="connsiteY61" fmla="*/ 609600 h 1010944"/>
                <a:gd name="connsiteX62" fmla="*/ 64294 w 540544"/>
                <a:gd name="connsiteY62" fmla="*/ 595312 h 1010944"/>
                <a:gd name="connsiteX63" fmla="*/ 61913 w 540544"/>
                <a:gd name="connsiteY63" fmla="*/ 581024 h 1010944"/>
                <a:gd name="connsiteX64" fmla="*/ 38100 w 540544"/>
                <a:gd name="connsiteY64" fmla="*/ 566737 h 1010944"/>
                <a:gd name="connsiteX65" fmla="*/ 23813 w 540544"/>
                <a:gd name="connsiteY65" fmla="*/ 561975 h 1010944"/>
                <a:gd name="connsiteX66" fmla="*/ 16669 w 540544"/>
                <a:gd name="connsiteY66" fmla="*/ 559593 h 1010944"/>
                <a:gd name="connsiteX67" fmla="*/ 23813 w 540544"/>
                <a:gd name="connsiteY67" fmla="*/ 528637 h 1010944"/>
                <a:gd name="connsiteX68" fmla="*/ 30956 w 540544"/>
                <a:gd name="connsiteY68" fmla="*/ 526256 h 1010944"/>
                <a:gd name="connsiteX69" fmla="*/ 38100 w 540544"/>
                <a:gd name="connsiteY69" fmla="*/ 519112 h 1010944"/>
                <a:gd name="connsiteX70" fmla="*/ 45244 w 540544"/>
                <a:gd name="connsiteY70" fmla="*/ 514350 h 1010944"/>
                <a:gd name="connsiteX71" fmla="*/ 47625 w 540544"/>
                <a:gd name="connsiteY71" fmla="*/ 507206 h 1010944"/>
                <a:gd name="connsiteX72" fmla="*/ 30956 w 540544"/>
                <a:gd name="connsiteY72" fmla="*/ 490537 h 1010944"/>
                <a:gd name="connsiteX73" fmla="*/ 23813 w 540544"/>
                <a:gd name="connsiteY73" fmla="*/ 485775 h 1010944"/>
                <a:gd name="connsiteX74" fmla="*/ 21431 w 540544"/>
                <a:gd name="connsiteY74" fmla="*/ 478631 h 1010944"/>
                <a:gd name="connsiteX75" fmla="*/ 19050 w 540544"/>
                <a:gd name="connsiteY75" fmla="*/ 461962 h 1010944"/>
                <a:gd name="connsiteX76" fmla="*/ 33338 w 540544"/>
                <a:gd name="connsiteY76" fmla="*/ 452437 h 1010944"/>
                <a:gd name="connsiteX77" fmla="*/ 38100 w 540544"/>
                <a:gd name="connsiteY77" fmla="*/ 445293 h 1010944"/>
                <a:gd name="connsiteX78" fmla="*/ 40481 w 540544"/>
                <a:gd name="connsiteY78" fmla="*/ 438150 h 1010944"/>
                <a:gd name="connsiteX79" fmla="*/ 42863 w 540544"/>
                <a:gd name="connsiteY79" fmla="*/ 388143 h 1010944"/>
                <a:gd name="connsiteX80" fmla="*/ 45244 w 540544"/>
                <a:gd name="connsiteY80" fmla="*/ 378618 h 1010944"/>
                <a:gd name="connsiteX81" fmla="*/ 42863 w 540544"/>
                <a:gd name="connsiteY81" fmla="*/ 321468 h 1010944"/>
                <a:gd name="connsiteX82" fmla="*/ 40481 w 540544"/>
                <a:gd name="connsiteY82" fmla="*/ 309562 h 1010944"/>
                <a:gd name="connsiteX83" fmla="*/ 38100 w 540544"/>
                <a:gd name="connsiteY83" fmla="*/ 242887 h 1010944"/>
                <a:gd name="connsiteX84" fmla="*/ 21431 w 540544"/>
                <a:gd name="connsiteY84" fmla="*/ 240506 h 1010944"/>
                <a:gd name="connsiteX85" fmla="*/ 14288 w 540544"/>
                <a:gd name="connsiteY85" fmla="*/ 238125 h 1010944"/>
                <a:gd name="connsiteX86" fmla="*/ 11906 w 540544"/>
                <a:gd name="connsiteY86" fmla="*/ 230981 h 1010944"/>
                <a:gd name="connsiteX87" fmla="*/ 4763 w 540544"/>
                <a:gd name="connsiteY87" fmla="*/ 223837 h 1010944"/>
                <a:gd name="connsiteX88" fmla="*/ 2381 w 540544"/>
                <a:gd name="connsiteY88" fmla="*/ 214312 h 1010944"/>
                <a:gd name="connsiteX89" fmla="*/ 0 w 540544"/>
                <a:gd name="connsiteY89" fmla="*/ 207168 h 1010944"/>
                <a:gd name="connsiteX90" fmla="*/ 2381 w 540544"/>
                <a:gd name="connsiteY90" fmla="*/ 154781 h 1010944"/>
                <a:gd name="connsiteX91" fmla="*/ 7144 w 540544"/>
                <a:gd name="connsiteY91" fmla="*/ 140493 h 1010944"/>
                <a:gd name="connsiteX92" fmla="*/ 9525 w 540544"/>
                <a:gd name="connsiteY92" fmla="*/ 133350 h 1010944"/>
                <a:gd name="connsiteX93" fmla="*/ 11906 w 540544"/>
                <a:gd name="connsiteY93" fmla="*/ 126206 h 1010944"/>
                <a:gd name="connsiteX94" fmla="*/ 14288 w 540544"/>
                <a:gd name="connsiteY94" fmla="*/ 119062 h 1010944"/>
                <a:gd name="connsiteX95" fmla="*/ 11906 w 540544"/>
                <a:gd name="connsiteY95" fmla="*/ 76200 h 1010944"/>
                <a:gd name="connsiteX96" fmla="*/ 11906 w 540544"/>
                <a:gd name="connsiteY96" fmla="*/ 54768 h 1010944"/>
                <a:gd name="connsiteX97" fmla="*/ 26194 w 540544"/>
                <a:gd name="connsiteY97" fmla="*/ 50006 h 1010944"/>
                <a:gd name="connsiteX98" fmla="*/ 47625 w 540544"/>
                <a:gd name="connsiteY98" fmla="*/ 42862 h 1010944"/>
                <a:gd name="connsiteX99" fmla="*/ 54769 w 540544"/>
                <a:gd name="connsiteY99" fmla="*/ 40481 h 1010944"/>
                <a:gd name="connsiteX100" fmla="*/ 61913 w 540544"/>
                <a:gd name="connsiteY100" fmla="*/ 38100 h 1010944"/>
                <a:gd name="connsiteX101" fmla="*/ 69056 w 540544"/>
                <a:gd name="connsiteY101" fmla="*/ 30956 h 1010944"/>
                <a:gd name="connsiteX102" fmla="*/ 78581 w 540544"/>
                <a:gd name="connsiteY102" fmla="*/ 26193 h 1010944"/>
                <a:gd name="connsiteX103" fmla="*/ 92869 w 540544"/>
                <a:gd name="connsiteY103" fmla="*/ 19050 h 1010944"/>
                <a:gd name="connsiteX104" fmla="*/ 102394 w 540544"/>
                <a:gd name="connsiteY104" fmla="*/ 14287 h 1010944"/>
                <a:gd name="connsiteX105" fmla="*/ 123825 w 540544"/>
                <a:gd name="connsiteY105" fmla="*/ 7143 h 1010944"/>
                <a:gd name="connsiteX106" fmla="*/ 140494 w 540544"/>
                <a:gd name="connsiteY106" fmla="*/ 0 h 1010944"/>
                <a:gd name="connsiteX107" fmla="*/ 169069 w 540544"/>
                <a:gd name="connsiteY107" fmla="*/ 4762 h 1010944"/>
                <a:gd name="connsiteX108" fmla="*/ 183356 w 540544"/>
                <a:gd name="connsiteY108" fmla="*/ 14287 h 1010944"/>
                <a:gd name="connsiteX109" fmla="*/ 195263 w 540544"/>
                <a:gd name="connsiteY109" fmla="*/ 21431 h 1010944"/>
                <a:gd name="connsiteX110" fmla="*/ 209550 w 540544"/>
                <a:gd name="connsiteY110" fmla="*/ 30956 h 1010944"/>
                <a:gd name="connsiteX111" fmla="*/ 226219 w 540544"/>
                <a:gd name="connsiteY111" fmla="*/ 42862 h 1010944"/>
                <a:gd name="connsiteX112" fmla="*/ 240506 w 540544"/>
                <a:gd name="connsiteY112" fmla="*/ 52387 h 1010944"/>
                <a:gd name="connsiteX113" fmla="*/ 254794 w 540544"/>
                <a:gd name="connsiteY113" fmla="*/ 57150 h 1010944"/>
                <a:gd name="connsiteX114" fmla="*/ 269081 w 540544"/>
                <a:gd name="connsiteY114" fmla="*/ 64293 h 1010944"/>
                <a:gd name="connsiteX115" fmla="*/ 290513 w 540544"/>
                <a:gd name="connsiteY115" fmla="*/ 76200 h 1010944"/>
                <a:gd name="connsiteX116" fmla="*/ 297656 w 540544"/>
                <a:gd name="connsiteY116" fmla="*/ 83343 h 1010944"/>
                <a:gd name="connsiteX117" fmla="*/ 311944 w 540544"/>
                <a:gd name="connsiteY117" fmla="*/ 92868 h 1010944"/>
                <a:gd name="connsiteX118" fmla="*/ 316706 w 540544"/>
                <a:gd name="connsiteY118" fmla="*/ 100012 h 1010944"/>
                <a:gd name="connsiteX119" fmla="*/ 323850 w 540544"/>
                <a:gd name="connsiteY119" fmla="*/ 104775 h 1010944"/>
                <a:gd name="connsiteX120" fmla="*/ 326231 w 540544"/>
                <a:gd name="connsiteY120" fmla="*/ 111918 h 1010944"/>
                <a:gd name="connsiteX121" fmla="*/ 328613 w 540544"/>
                <a:gd name="connsiteY121" fmla="*/ 138112 h 1010944"/>
                <a:gd name="connsiteX122" fmla="*/ 340519 w 540544"/>
                <a:gd name="connsiteY122" fmla="*/ 154781 h 1010944"/>
                <a:gd name="connsiteX123" fmla="*/ 385763 w 540544"/>
                <a:gd name="connsiteY123" fmla="*/ 157162 h 1010944"/>
                <a:gd name="connsiteX124" fmla="*/ 414338 w 540544"/>
                <a:gd name="connsiteY124" fmla="*/ 176212 h 1010944"/>
                <a:gd name="connsiteX125" fmla="*/ 421481 w 540544"/>
                <a:gd name="connsiteY125" fmla="*/ 180975 h 1010944"/>
                <a:gd name="connsiteX126" fmla="*/ 428625 w 540544"/>
                <a:gd name="connsiteY126" fmla="*/ 185737 h 1010944"/>
                <a:gd name="connsiteX127" fmla="*/ 431006 w 540544"/>
                <a:gd name="connsiteY127" fmla="*/ 192881 h 1010944"/>
                <a:gd name="connsiteX128" fmla="*/ 433388 w 540544"/>
                <a:gd name="connsiteY128" fmla="*/ 226218 h 1010944"/>
                <a:gd name="connsiteX129" fmla="*/ 466725 w 540544"/>
                <a:gd name="connsiteY129" fmla="*/ 233362 h 1010944"/>
                <a:gd name="connsiteX130" fmla="*/ 469106 w 540544"/>
                <a:gd name="connsiteY130" fmla="*/ 240506 h 1010944"/>
                <a:gd name="connsiteX131" fmla="*/ 471488 w 540544"/>
                <a:gd name="connsiteY131" fmla="*/ 266700 h 1010944"/>
                <a:gd name="connsiteX132" fmla="*/ 478631 w 540544"/>
                <a:gd name="connsiteY132" fmla="*/ 271462 h 1010944"/>
                <a:gd name="connsiteX133" fmla="*/ 500063 w 540544"/>
                <a:gd name="connsiteY133" fmla="*/ 276225 h 1010944"/>
                <a:gd name="connsiteX134" fmla="*/ 495300 w 540544"/>
                <a:gd name="connsiteY134" fmla="*/ 290512 h 1010944"/>
                <a:gd name="connsiteX135" fmla="*/ 492919 w 540544"/>
                <a:gd name="connsiteY135" fmla="*/ 297656 h 1010944"/>
                <a:gd name="connsiteX136" fmla="*/ 488156 w 540544"/>
                <a:gd name="connsiteY136" fmla="*/ 304800 h 1010944"/>
                <a:gd name="connsiteX137" fmla="*/ 492919 w 540544"/>
                <a:gd name="connsiteY137" fmla="*/ 314325 h 1010944"/>
                <a:gd name="connsiteX138" fmla="*/ 497681 w 540544"/>
                <a:gd name="connsiteY138" fmla="*/ 321468 h 1010944"/>
                <a:gd name="connsiteX139" fmla="*/ 488156 w 540544"/>
                <a:gd name="connsiteY139" fmla="*/ 402431 h 1010944"/>
                <a:gd name="connsiteX140" fmla="*/ 481013 w 540544"/>
                <a:gd name="connsiteY140" fmla="*/ 409575 h 1010944"/>
                <a:gd name="connsiteX141" fmla="*/ 476250 w 540544"/>
                <a:gd name="connsiteY141" fmla="*/ 423862 h 1010944"/>
                <a:gd name="connsiteX142" fmla="*/ 473869 w 540544"/>
                <a:gd name="connsiteY142" fmla="*/ 431006 h 1010944"/>
                <a:gd name="connsiteX143" fmla="*/ 464344 w 540544"/>
                <a:gd name="connsiteY143" fmla="*/ 426243 h 1010944"/>
                <a:gd name="connsiteX0" fmla="*/ 473869 w 540544"/>
                <a:gd name="connsiteY0" fmla="*/ 431006 h 1010944"/>
                <a:gd name="connsiteX1" fmla="*/ 466725 w 540544"/>
                <a:gd name="connsiteY1" fmla="*/ 438150 h 1010944"/>
                <a:gd name="connsiteX2" fmla="*/ 469106 w 540544"/>
                <a:gd name="connsiteY2" fmla="*/ 445293 h 1010944"/>
                <a:gd name="connsiteX3" fmla="*/ 471488 w 540544"/>
                <a:gd name="connsiteY3" fmla="*/ 502443 h 1010944"/>
                <a:gd name="connsiteX4" fmla="*/ 478631 w 540544"/>
                <a:gd name="connsiteY4" fmla="*/ 504825 h 1010944"/>
                <a:gd name="connsiteX5" fmla="*/ 500063 w 540544"/>
                <a:gd name="connsiteY5" fmla="*/ 507206 h 1010944"/>
                <a:gd name="connsiteX6" fmla="*/ 502444 w 540544"/>
                <a:gd name="connsiteY6" fmla="*/ 514350 h 1010944"/>
                <a:gd name="connsiteX7" fmla="*/ 511969 w 540544"/>
                <a:gd name="connsiteY7" fmla="*/ 545306 h 1010944"/>
                <a:gd name="connsiteX8" fmla="*/ 526256 w 540544"/>
                <a:gd name="connsiteY8" fmla="*/ 547687 h 1010944"/>
                <a:gd name="connsiteX9" fmla="*/ 528638 w 540544"/>
                <a:gd name="connsiteY9" fmla="*/ 576262 h 1010944"/>
                <a:gd name="connsiteX10" fmla="*/ 531019 w 540544"/>
                <a:gd name="connsiteY10" fmla="*/ 621506 h 1010944"/>
                <a:gd name="connsiteX11" fmla="*/ 533400 w 540544"/>
                <a:gd name="connsiteY11" fmla="*/ 631031 h 1010944"/>
                <a:gd name="connsiteX12" fmla="*/ 540544 w 540544"/>
                <a:gd name="connsiteY12" fmla="*/ 654843 h 1010944"/>
                <a:gd name="connsiteX13" fmla="*/ 538163 w 540544"/>
                <a:gd name="connsiteY13" fmla="*/ 857250 h 1010944"/>
                <a:gd name="connsiteX14" fmla="*/ 528638 w 540544"/>
                <a:gd name="connsiteY14" fmla="*/ 859631 h 1010944"/>
                <a:gd name="connsiteX15" fmla="*/ 504825 w 540544"/>
                <a:gd name="connsiteY15" fmla="*/ 852487 h 1010944"/>
                <a:gd name="connsiteX16" fmla="*/ 502444 w 540544"/>
                <a:gd name="connsiteY16" fmla="*/ 842962 h 1010944"/>
                <a:gd name="connsiteX17" fmla="*/ 495300 w 540544"/>
                <a:gd name="connsiteY17" fmla="*/ 821531 h 1010944"/>
                <a:gd name="connsiteX18" fmla="*/ 488156 w 540544"/>
                <a:gd name="connsiteY18" fmla="*/ 816768 h 1010944"/>
                <a:gd name="connsiteX19" fmla="*/ 471488 w 540544"/>
                <a:gd name="connsiteY19" fmla="*/ 819150 h 1010944"/>
                <a:gd name="connsiteX20" fmla="*/ 454819 w 540544"/>
                <a:gd name="connsiteY20" fmla="*/ 826293 h 1010944"/>
                <a:gd name="connsiteX21" fmla="*/ 440531 w 540544"/>
                <a:gd name="connsiteY21" fmla="*/ 838200 h 1010944"/>
                <a:gd name="connsiteX22" fmla="*/ 433388 w 540544"/>
                <a:gd name="connsiteY22" fmla="*/ 840581 h 1010944"/>
                <a:gd name="connsiteX23" fmla="*/ 416719 w 540544"/>
                <a:gd name="connsiteY23" fmla="*/ 857250 h 1010944"/>
                <a:gd name="connsiteX24" fmla="*/ 409575 w 540544"/>
                <a:gd name="connsiteY24" fmla="*/ 864393 h 1010944"/>
                <a:gd name="connsiteX25" fmla="*/ 395288 w 540544"/>
                <a:gd name="connsiteY25" fmla="*/ 873918 h 1010944"/>
                <a:gd name="connsiteX26" fmla="*/ 378619 w 540544"/>
                <a:gd name="connsiteY26" fmla="*/ 883443 h 1010944"/>
                <a:gd name="connsiteX27" fmla="*/ 371475 w 540544"/>
                <a:gd name="connsiteY27" fmla="*/ 890587 h 1010944"/>
                <a:gd name="connsiteX28" fmla="*/ 369094 w 540544"/>
                <a:gd name="connsiteY28" fmla="*/ 897731 h 1010944"/>
                <a:gd name="connsiteX29" fmla="*/ 361950 w 540544"/>
                <a:gd name="connsiteY29" fmla="*/ 900112 h 1010944"/>
                <a:gd name="connsiteX30" fmla="*/ 354806 w 540544"/>
                <a:gd name="connsiteY30" fmla="*/ 907256 h 1010944"/>
                <a:gd name="connsiteX31" fmla="*/ 350044 w 540544"/>
                <a:gd name="connsiteY31" fmla="*/ 914400 h 1010944"/>
                <a:gd name="connsiteX32" fmla="*/ 335756 w 540544"/>
                <a:gd name="connsiteY32" fmla="*/ 926306 h 1010944"/>
                <a:gd name="connsiteX33" fmla="*/ 330994 w 540544"/>
                <a:gd name="connsiteY33" fmla="*/ 933450 h 1010944"/>
                <a:gd name="connsiteX34" fmla="*/ 323850 w 540544"/>
                <a:gd name="connsiteY34" fmla="*/ 935831 h 1010944"/>
                <a:gd name="connsiteX35" fmla="*/ 316706 w 540544"/>
                <a:gd name="connsiteY35" fmla="*/ 940593 h 1010944"/>
                <a:gd name="connsiteX36" fmla="*/ 304800 w 540544"/>
                <a:gd name="connsiteY36" fmla="*/ 954881 h 1010944"/>
                <a:gd name="connsiteX37" fmla="*/ 297656 w 540544"/>
                <a:gd name="connsiteY37" fmla="*/ 957262 h 1010944"/>
                <a:gd name="connsiteX38" fmla="*/ 290513 w 540544"/>
                <a:gd name="connsiteY38" fmla="*/ 962025 h 1010944"/>
                <a:gd name="connsiteX39" fmla="*/ 273844 w 540544"/>
                <a:gd name="connsiteY39" fmla="*/ 966787 h 1010944"/>
                <a:gd name="connsiteX40" fmla="*/ 259556 w 540544"/>
                <a:gd name="connsiteY40" fmla="*/ 971550 h 1010944"/>
                <a:gd name="connsiteX41" fmla="*/ 195263 w 540544"/>
                <a:gd name="connsiteY41" fmla="*/ 976312 h 1010944"/>
                <a:gd name="connsiteX42" fmla="*/ 152400 w 540544"/>
                <a:gd name="connsiteY42" fmla="*/ 1007268 h 1010944"/>
                <a:gd name="connsiteX43" fmla="*/ 97631 w 540544"/>
                <a:gd name="connsiteY43" fmla="*/ 1004887 h 1010944"/>
                <a:gd name="connsiteX44" fmla="*/ 78581 w 540544"/>
                <a:gd name="connsiteY44" fmla="*/ 1002506 h 1010944"/>
                <a:gd name="connsiteX45" fmla="*/ 78581 w 540544"/>
                <a:gd name="connsiteY45" fmla="*/ 923925 h 1010944"/>
                <a:gd name="connsiteX46" fmla="*/ 83344 w 540544"/>
                <a:gd name="connsiteY46" fmla="*/ 902493 h 1010944"/>
                <a:gd name="connsiteX47" fmla="*/ 78581 w 540544"/>
                <a:gd name="connsiteY47" fmla="*/ 866775 h 1010944"/>
                <a:gd name="connsiteX48" fmla="*/ 69056 w 540544"/>
                <a:gd name="connsiteY48" fmla="*/ 852487 h 1010944"/>
                <a:gd name="connsiteX49" fmla="*/ 61913 w 540544"/>
                <a:gd name="connsiteY49" fmla="*/ 831056 h 1010944"/>
                <a:gd name="connsiteX50" fmla="*/ 59531 w 540544"/>
                <a:gd name="connsiteY50" fmla="*/ 823912 h 1010944"/>
                <a:gd name="connsiteX51" fmla="*/ 54769 w 540544"/>
                <a:gd name="connsiteY51" fmla="*/ 816768 h 1010944"/>
                <a:gd name="connsiteX52" fmla="*/ 52388 w 540544"/>
                <a:gd name="connsiteY52" fmla="*/ 804862 h 1010944"/>
                <a:gd name="connsiteX53" fmla="*/ 47625 w 540544"/>
                <a:gd name="connsiteY53" fmla="*/ 790575 h 1010944"/>
                <a:gd name="connsiteX54" fmla="*/ 45244 w 540544"/>
                <a:gd name="connsiteY54" fmla="*/ 783431 h 1010944"/>
                <a:gd name="connsiteX55" fmla="*/ 42863 w 540544"/>
                <a:gd name="connsiteY55" fmla="*/ 776287 h 1010944"/>
                <a:gd name="connsiteX56" fmla="*/ 40481 w 540544"/>
                <a:gd name="connsiteY56" fmla="*/ 764381 h 1010944"/>
                <a:gd name="connsiteX57" fmla="*/ 42863 w 540544"/>
                <a:gd name="connsiteY57" fmla="*/ 664368 h 1010944"/>
                <a:gd name="connsiteX58" fmla="*/ 45244 w 540544"/>
                <a:gd name="connsiteY58" fmla="*/ 657225 h 1010944"/>
                <a:gd name="connsiteX59" fmla="*/ 52388 w 540544"/>
                <a:gd name="connsiteY59" fmla="*/ 623887 h 1010944"/>
                <a:gd name="connsiteX60" fmla="*/ 54769 w 540544"/>
                <a:gd name="connsiteY60" fmla="*/ 616743 h 1010944"/>
                <a:gd name="connsiteX61" fmla="*/ 59531 w 540544"/>
                <a:gd name="connsiteY61" fmla="*/ 609600 h 1010944"/>
                <a:gd name="connsiteX62" fmla="*/ 64294 w 540544"/>
                <a:gd name="connsiteY62" fmla="*/ 595312 h 1010944"/>
                <a:gd name="connsiteX63" fmla="*/ 61913 w 540544"/>
                <a:gd name="connsiteY63" fmla="*/ 581024 h 1010944"/>
                <a:gd name="connsiteX64" fmla="*/ 38100 w 540544"/>
                <a:gd name="connsiteY64" fmla="*/ 566737 h 1010944"/>
                <a:gd name="connsiteX65" fmla="*/ 23813 w 540544"/>
                <a:gd name="connsiteY65" fmla="*/ 561975 h 1010944"/>
                <a:gd name="connsiteX66" fmla="*/ 16669 w 540544"/>
                <a:gd name="connsiteY66" fmla="*/ 559593 h 1010944"/>
                <a:gd name="connsiteX67" fmla="*/ 23813 w 540544"/>
                <a:gd name="connsiteY67" fmla="*/ 528637 h 1010944"/>
                <a:gd name="connsiteX68" fmla="*/ 30956 w 540544"/>
                <a:gd name="connsiteY68" fmla="*/ 526256 h 1010944"/>
                <a:gd name="connsiteX69" fmla="*/ 38100 w 540544"/>
                <a:gd name="connsiteY69" fmla="*/ 519112 h 1010944"/>
                <a:gd name="connsiteX70" fmla="*/ 45244 w 540544"/>
                <a:gd name="connsiteY70" fmla="*/ 514350 h 1010944"/>
                <a:gd name="connsiteX71" fmla="*/ 47625 w 540544"/>
                <a:gd name="connsiteY71" fmla="*/ 507206 h 1010944"/>
                <a:gd name="connsiteX72" fmla="*/ 30956 w 540544"/>
                <a:gd name="connsiteY72" fmla="*/ 490537 h 1010944"/>
                <a:gd name="connsiteX73" fmla="*/ 23813 w 540544"/>
                <a:gd name="connsiteY73" fmla="*/ 485775 h 1010944"/>
                <a:gd name="connsiteX74" fmla="*/ 21431 w 540544"/>
                <a:gd name="connsiteY74" fmla="*/ 478631 h 1010944"/>
                <a:gd name="connsiteX75" fmla="*/ 19050 w 540544"/>
                <a:gd name="connsiteY75" fmla="*/ 461962 h 1010944"/>
                <a:gd name="connsiteX76" fmla="*/ 33338 w 540544"/>
                <a:gd name="connsiteY76" fmla="*/ 452437 h 1010944"/>
                <a:gd name="connsiteX77" fmla="*/ 38100 w 540544"/>
                <a:gd name="connsiteY77" fmla="*/ 445293 h 1010944"/>
                <a:gd name="connsiteX78" fmla="*/ 40481 w 540544"/>
                <a:gd name="connsiteY78" fmla="*/ 438150 h 1010944"/>
                <a:gd name="connsiteX79" fmla="*/ 42863 w 540544"/>
                <a:gd name="connsiteY79" fmla="*/ 388143 h 1010944"/>
                <a:gd name="connsiteX80" fmla="*/ 45244 w 540544"/>
                <a:gd name="connsiteY80" fmla="*/ 378618 h 1010944"/>
                <a:gd name="connsiteX81" fmla="*/ 42863 w 540544"/>
                <a:gd name="connsiteY81" fmla="*/ 321468 h 1010944"/>
                <a:gd name="connsiteX82" fmla="*/ 40481 w 540544"/>
                <a:gd name="connsiteY82" fmla="*/ 309562 h 1010944"/>
                <a:gd name="connsiteX83" fmla="*/ 38100 w 540544"/>
                <a:gd name="connsiteY83" fmla="*/ 242887 h 1010944"/>
                <a:gd name="connsiteX84" fmla="*/ 21431 w 540544"/>
                <a:gd name="connsiteY84" fmla="*/ 240506 h 1010944"/>
                <a:gd name="connsiteX85" fmla="*/ 14288 w 540544"/>
                <a:gd name="connsiteY85" fmla="*/ 238125 h 1010944"/>
                <a:gd name="connsiteX86" fmla="*/ 11906 w 540544"/>
                <a:gd name="connsiteY86" fmla="*/ 230981 h 1010944"/>
                <a:gd name="connsiteX87" fmla="*/ 4763 w 540544"/>
                <a:gd name="connsiteY87" fmla="*/ 223837 h 1010944"/>
                <a:gd name="connsiteX88" fmla="*/ 2381 w 540544"/>
                <a:gd name="connsiteY88" fmla="*/ 214312 h 1010944"/>
                <a:gd name="connsiteX89" fmla="*/ 0 w 540544"/>
                <a:gd name="connsiteY89" fmla="*/ 207168 h 1010944"/>
                <a:gd name="connsiteX90" fmla="*/ 2381 w 540544"/>
                <a:gd name="connsiteY90" fmla="*/ 154781 h 1010944"/>
                <a:gd name="connsiteX91" fmla="*/ 7144 w 540544"/>
                <a:gd name="connsiteY91" fmla="*/ 140493 h 1010944"/>
                <a:gd name="connsiteX92" fmla="*/ 9525 w 540544"/>
                <a:gd name="connsiteY92" fmla="*/ 133350 h 1010944"/>
                <a:gd name="connsiteX93" fmla="*/ 11906 w 540544"/>
                <a:gd name="connsiteY93" fmla="*/ 126206 h 1010944"/>
                <a:gd name="connsiteX94" fmla="*/ 14288 w 540544"/>
                <a:gd name="connsiteY94" fmla="*/ 119062 h 1010944"/>
                <a:gd name="connsiteX95" fmla="*/ 11906 w 540544"/>
                <a:gd name="connsiteY95" fmla="*/ 76200 h 1010944"/>
                <a:gd name="connsiteX96" fmla="*/ 11906 w 540544"/>
                <a:gd name="connsiteY96" fmla="*/ 54768 h 1010944"/>
                <a:gd name="connsiteX97" fmla="*/ 26194 w 540544"/>
                <a:gd name="connsiteY97" fmla="*/ 50006 h 1010944"/>
                <a:gd name="connsiteX98" fmla="*/ 47625 w 540544"/>
                <a:gd name="connsiteY98" fmla="*/ 42862 h 1010944"/>
                <a:gd name="connsiteX99" fmla="*/ 54769 w 540544"/>
                <a:gd name="connsiteY99" fmla="*/ 40481 h 1010944"/>
                <a:gd name="connsiteX100" fmla="*/ 61913 w 540544"/>
                <a:gd name="connsiteY100" fmla="*/ 38100 h 1010944"/>
                <a:gd name="connsiteX101" fmla="*/ 69056 w 540544"/>
                <a:gd name="connsiteY101" fmla="*/ 30956 h 1010944"/>
                <a:gd name="connsiteX102" fmla="*/ 78581 w 540544"/>
                <a:gd name="connsiteY102" fmla="*/ 26193 h 1010944"/>
                <a:gd name="connsiteX103" fmla="*/ 92869 w 540544"/>
                <a:gd name="connsiteY103" fmla="*/ 19050 h 1010944"/>
                <a:gd name="connsiteX104" fmla="*/ 102394 w 540544"/>
                <a:gd name="connsiteY104" fmla="*/ 14287 h 1010944"/>
                <a:gd name="connsiteX105" fmla="*/ 123825 w 540544"/>
                <a:gd name="connsiteY105" fmla="*/ 7143 h 1010944"/>
                <a:gd name="connsiteX106" fmla="*/ 140494 w 540544"/>
                <a:gd name="connsiteY106" fmla="*/ 0 h 1010944"/>
                <a:gd name="connsiteX107" fmla="*/ 169069 w 540544"/>
                <a:gd name="connsiteY107" fmla="*/ 4762 h 1010944"/>
                <a:gd name="connsiteX108" fmla="*/ 183356 w 540544"/>
                <a:gd name="connsiteY108" fmla="*/ 14287 h 1010944"/>
                <a:gd name="connsiteX109" fmla="*/ 195263 w 540544"/>
                <a:gd name="connsiteY109" fmla="*/ 21431 h 1010944"/>
                <a:gd name="connsiteX110" fmla="*/ 209550 w 540544"/>
                <a:gd name="connsiteY110" fmla="*/ 30956 h 1010944"/>
                <a:gd name="connsiteX111" fmla="*/ 226219 w 540544"/>
                <a:gd name="connsiteY111" fmla="*/ 42862 h 1010944"/>
                <a:gd name="connsiteX112" fmla="*/ 240506 w 540544"/>
                <a:gd name="connsiteY112" fmla="*/ 52387 h 1010944"/>
                <a:gd name="connsiteX113" fmla="*/ 254794 w 540544"/>
                <a:gd name="connsiteY113" fmla="*/ 57150 h 1010944"/>
                <a:gd name="connsiteX114" fmla="*/ 269081 w 540544"/>
                <a:gd name="connsiteY114" fmla="*/ 64293 h 1010944"/>
                <a:gd name="connsiteX115" fmla="*/ 290513 w 540544"/>
                <a:gd name="connsiteY115" fmla="*/ 76200 h 1010944"/>
                <a:gd name="connsiteX116" fmla="*/ 297656 w 540544"/>
                <a:gd name="connsiteY116" fmla="*/ 83343 h 1010944"/>
                <a:gd name="connsiteX117" fmla="*/ 311944 w 540544"/>
                <a:gd name="connsiteY117" fmla="*/ 92868 h 1010944"/>
                <a:gd name="connsiteX118" fmla="*/ 316706 w 540544"/>
                <a:gd name="connsiteY118" fmla="*/ 100012 h 1010944"/>
                <a:gd name="connsiteX119" fmla="*/ 323850 w 540544"/>
                <a:gd name="connsiteY119" fmla="*/ 104775 h 1010944"/>
                <a:gd name="connsiteX120" fmla="*/ 326231 w 540544"/>
                <a:gd name="connsiteY120" fmla="*/ 111918 h 1010944"/>
                <a:gd name="connsiteX121" fmla="*/ 328613 w 540544"/>
                <a:gd name="connsiteY121" fmla="*/ 138112 h 1010944"/>
                <a:gd name="connsiteX122" fmla="*/ 340519 w 540544"/>
                <a:gd name="connsiteY122" fmla="*/ 154781 h 1010944"/>
                <a:gd name="connsiteX123" fmla="*/ 385763 w 540544"/>
                <a:gd name="connsiteY123" fmla="*/ 157162 h 1010944"/>
                <a:gd name="connsiteX124" fmla="*/ 414338 w 540544"/>
                <a:gd name="connsiteY124" fmla="*/ 176212 h 1010944"/>
                <a:gd name="connsiteX125" fmla="*/ 421481 w 540544"/>
                <a:gd name="connsiteY125" fmla="*/ 180975 h 1010944"/>
                <a:gd name="connsiteX126" fmla="*/ 428625 w 540544"/>
                <a:gd name="connsiteY126" fmla="*/ 185737 h 1010944"/>
                <a:gd name="connsiteX127" fmla="*/ 431006 w 540544"/>
                <a:gd name="connsiteY127" fmla="*/ 192881 h 1010944"/>
                <a:gd name="connsiteX128" fmla="*/ 433388 w 540544"/>
                <a:gd name="connsiteY128" fmla="*/ 226218 h 1010944"/>
                <a:gd name="connsiteX129" fmla="*/ 466725 w 540544"/>
                <a:gd name="connsiteY129" fmla="*/ 233362 h 1010944"/>
                <a:gd name="connsiteX130" fmla="*/ 469106 w 540544"/>
                <a:gd name="connsiteY130" fmla="*/ 240506 h 1010944"/>
                <a:gd name="connsiteX131" fmla="*/ 471488 w 540544"/>
                <a:gd name="connsiteY131" fmla="*/ 266700 h 1010944"/>
                <a:gd name="connsiteX132" fmla="*/ 478631 w 540544"/>
                <a:gd name="connsiteY132" fmla="*/ 271462 h 1010944"/>
                <a:gd name="connsiteX133" fmla="*/ 500063 w 540544"/>
                <a:gd name="connsiteY133" fmla="*/ 276225 h 1010944"/>
                <a:gd name="connsiteX134" fmla="*/ 495300 w 540544"/>
                <a:gd name="connsiteY134" fmla="*/ 290512 h 1010944"/>
                <a:gd name="connsiteX135" fmla="*/ 492919 w 540544"/>
                <a:gd name="connsiteY135" fmla="*/ 297656 h 1010944"/>
                <a:gd name="connsiteX136" fmla="*/ 488156 w 540544"/>
                <a:gd name="connsiteY136" fmla="*/ 304800 h 1010944"/>
                <a:gd name="connsiteX137" fmla="*/ 492919 w 540544"/>
                <a:gd name="connsiteY137" fmla="*/ 314325 h 1010944"/>
                <a:gd name="connsiteX138" fmla="*/ 497681 w 540544"/>
                <a:gd name="connsiteY138" fmla="*/ 321468 h 1010944"/>
                <a:gd name="connsiteX139" fmla="*/ 488156 w 540544"/>
                <a:gd name="connsiteY139" fmla="*/ 402431 h 1010944"/>
                <a:gd name="connsiteX140" fmla="*/ 481013 w 540544"/>
                <a:gd name="connsiteY140" fmla="*/ 409575 h 1010944"/>
                <a:gd name="connsiteX141" fmla="*/ 476250 w 540544"/>
                <a:gd name="connsiteY141" fmla="*/ 423862 h 1010944"/>
                <a:gd name="connsiteX142" fmla="*/ 473869 w 540544"/>
                <a:gd name="connsiteY142" fmla="*/ 431006 h 1010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540544" h="1010944">
                  <a:moveTo>
                    <a:pt x="473869" y="431006"/>
                  </a:moveTo>
                  <a:cubicBezTo>
                    <a:pt x="472282" y="433387"/>
                    <a:pt x="467519" y="435769"/>
                    <a:pt x="466725" y="438150"/>
                  </a:cubicBezTo>
                  <a:cubicBezTo>
                    <a:pt x="465931" y="440531"/>
                    <a:pt x="468921" y="442790"/>
                    <a:pt x="469106" y="445293"/>
                  </a:cubicBezTo>
                  <a:cubicBezTo>
                    <a:pt x="470515" y="464307"/>
                    <a:pt x="468476" y="483616"/>
                    <a:pt x="471488" y="502443"/>
                  </a:cubicBezTo>
                  <a:cubicBezTo>
                    <a:pt x="471885" y="504921"/>
                    <a:pt x="476155" y="504412"/>
                    <a:pt x="478631" y="504825"/>
                  </a:cubicBezTo>
                  <a:cubicBezTo>
                    <a:pt x="485721" y="506007"/>
                    <a:pt x="492919" y="506412"/>
                    <a:pt x="500063" y="507206"/>
                  </a:cubicBezTo>
                  <a:cubicBezTo>
                    <a:pt x="500857" y="509587"/>
                    <a:pt x="502089" y="511865"/>
                    <a:pt x="502444" y="514350"/>
                  </a:cubicBezTo>
                  <a:cubicBezTo>
                    <a:pt x="504457" y="528440"/>
                    <a:pt x="497735" y="540561"/>
                    <a:pt x="511969" y="545306"/>
                  </a:cubicBezTo>
                  <a:cubicBezTo>
                    <a:pt x="516549" y="546833"/>
                    <a:pt x="521494" y="546893"/>
                    <a:pt x="526256" y="547687"/>
                  </a:cubicBezTo>
                  <a:cubicBezTo>
                    <a:pt x="536080" y="562422"/>
                    <a:pt x="528638" y="547941"/>
                    <a:pt x="528638" y="576262"/>
                  </a:cubicBezTo>
                  <a:cubicBezTo>
                    <a:pt x="528638" y="591364"/>
                    <a:pt x="529711" y="606461"/>
                    <a:pt x="531019" y="621506"/>
                  </a:cubicBezTo>
                  <a:cubicBezTo>
                    <a:pt x="531302" y="624766"/>
                    <a:pt x="532460" y="627896"/>
                    <a:pt x="533400" y="631031"/>
                  </a:cubicBezTo>
                  <a:cubicBezTo>
                    <a:pt x="542096" y="660018"/>
                    <a:pt x="535056" y="632889"/>
                    <a:pt x="540544" y="654843"/>
                  </a:cubicBezTo>
                  <a:cubicBezTo>
                    <a:pt x="539750" y="722312"/>
                    <a:pt x="542079" y="789890"/>
                    <a:pt x="538163" y="857250"/>
                  </a:cubicBezTo>
                  <a:cubicBezTo>
                    <a:pt x="537973" y="860517"/>
                    <a:pt x="531878" y="860094"/>
                    <a:pt x="528638" y="859631"/>
                  </a:cubicBezTo>
                  <a:cubicBezTo>
                    <a:pt x="520434" y="858459"/>
                    <a:pt x="512763" y="854868"/>
                    <a:pt x="504825" y="852487"/>
                  </a:cubicBezTo>
                  <a:cubicBezTo>
                    <a:pt x="504031" y="849312"/>
                    <a:pt x="503086" y="846171"/>
                    <a:pt x="502444" y="842962"/>
                  </a:cubicBezTo>
                  <a:cubicBezTo>
                    <a:pt x="500448" y="832983"/>
                    <a:pt x="502234" y="828465"/>
                    <a:pt x="495300" y="821531"/>
                  </a:cubicBezTo>
                  <a:cubicBezTo>
                    <a:pt x="493276" y="819507"/>
                    <a:pt x="490537" y="818356"/>
                    <a:pt x="488156" y="816768"/>
                  </a:cubicBezTo>
                  <a:cubicBezTo>
                    <a:pt x="482600" y="817562"/>
                    <a:pt x="476991" y="818049"/>
                    <a:pt x="471488" y="819150"/>
                  </a:cubicBezTo>
                  <a:cubicBezTo>
                    <a:pt x="466350" y="820178"/>
                    <a:pt x="458990" y="823909"/>
                    <a:pt x="454819" y="826293"/>
                  </a:cubicBezTo>
                  <a:cubicBezTo>
                    <a:pt x="427563" y="841868"/>
                    <a:pt x="470067" y="818509"/>
                    <a:pt x="440531" y="838200"/>
                  </a:cubicBezTo>
                  <a:cubicBezTo>
                    <a:pt x="438443" y="839592"/>
                    <a:pt x="435769" y="839787"/>
                    <a:pt x="433388" y="840581"/>
                  </a:cubicBezTo>
                  <a:cubicBezTo>
                    <a:pt x="422471" y="856957"/>
                    <a:pt x="429293" y="853058"/>
                    <a:pt x="416719" y="857250"/>
                  </a:cubicBezTo>
                  <a:cubicBezTo>
                    <a:pt x="414338" y="859631"/>
                    <a:pt x="412233" y="862326"/>
                    <a:pt x="409575" y="864393"/>
                  </a:cubicBezTo>
                  <a:cubicBezTo>
                    <a:pt x="405057" y="867907"/>
                    <a:pt x="400050" y="870743"/>
                    <a:pt x="395288" y="873918"/>
                  </a:cubicBezTo>
                  <a:cubicBezTo>
                    <a:pt x="385190" y="880651"/>
                    <a:pt x="390705" y="877401"/>
                    <a:pt x="378619" y="883443"/>
                  </a:cubicBezTo>
                  <a:cubicBezTo>
                    <a:pt x="376238" y="885824"/>
                    <a:pt x="373343" y="887785"/>
                    <a:pt x="371475" y="890587"/>
                  </a:cubicBezTo>
                  <a:cubicBezTo>
                    <a:pt x="370083" y="892676"/>
                    <a:pt x="370869" y="895956"/>
                    <a:pt x="369094" y="897731"/>
                  </a:cubicBezTo>
                  <a:cubicBezTo>
                    <a:pt x="367319" y="899506"/>
                    <a:pt x="364331" y="899318"/>
                    <a:pt x="361950" y="900112"/>
                  </a:cubicBezTo>
                  <a:cubicBezTo>
                    <a:pt x="359569" y="902493"/>
                    <a:pt x="356962" y="904669"/>
                    <a:pt x="354806" y="907256"/>
                  </a:cubicBezTo>
                  <a:cubicBezTo>
                    <a:pt x="352974" y="909455"/>
                    <a:pt x="352068" y="912376"/>
                    <a:pt x="350044" y="914400"/>
                  </a:cubicBezTo>
                  <a:cubicBezTo>
                    <a:pt x="331312" y="933132"/>
                    <a:pt x="355262" y="902898"/>
                    <a:pt x="335756" y="926306"/>
                  </a:cubicBezTo>
                  <a:cubicBezTo>
                    <a:pt x="333924" y="928505"/>
                    <a:pt x="333229" y="931662"/>
                    <a:pt x="330994" y="933450"/>
                  </a:cubicBezTo>
                  <a:cubicBezTo>
                    <a:pt x="329034" y="935018"/>
                    <a:pt x="326095" y="934709"/>
                    <a:pt x="323850" y="935831"/>
                  </a:cubicBezTo>
                  <a:cubicBezTo>
                    <a:pt x="321290" y="937111"/>
                    <a:pt x="319087" y="939006"/>
                    <a:pt x="316706" y="940593"/>
                  </a:cubicBezTo>
                  <a:cubicBezTo>
                    <a:pt x="313192" y="945865"/>
                    <a:pt x="310301" y="951214"/>
                    <a:pt x="304800" y="954881"/>
                  </a:cubicBezTo>
                  <a:cubicBezTo>
                    <a:pt x="302711" y="956273"/>
                    <a:pt x="300037" y="956468"/>
                    <a:pt x="297656" y="957262"/>
                  </a:cubicBezTo>
                  <a:cubicBezTo>
                    <a:pt x="295275" y="958850"/>
                    <a:pt x="293073" y="960745"/>
                    <a:pt x="290513" y="962025"/>
                  </a:cubicBezTo>
                  <a:cubicBezTo>
                    <a:pt x="286513" y="964025"/>
                    <a:pt x="277656" y="965643"/>
                    <a:pt x="273844" y="966787"/>
                  </a:cubicBezTo>
                  <a:cubicBezTo>
                    <a:pt x="269035" y="968230"/>
                    <a:pt x="264319" y="969962"/>
                    <a:pt x="259556" y="971550"/>
                  </a:cubicBezTo>
                  <a:cubicBezTo>
                    <a:pt x="234326" y="979960"/>
                    <a:pt x="254910" y="973827"/>
                    <a:pt x="195263" y="976312"/>
                  </a:cubicBezTo>
                  <a:cubicBezTo>
                    <a:pt x="188700" y="1022247"/>
                    <a:pt x="201704" y="1010350"/>
                    <a:pt x="152400" y="1007268"/>
                  </a:cubicBezTo>
                  <a:cubicBezTo>
                    <a:pt x="125289" y="998232"/>
                    <a:pt x="143124" y="1002211"/>
                    <a:pt x="97631" y="1004887"/>
                  </a:cubicBezTo>
                  <a:cubicBezTo>
                    <a:pt x="80629" y="1010555"/>
                    <a:pt x="86129" y="1013827"/>
                    <a:pt x="78581" y="1002506"/>
                  </a:cubicBezTo>
                  <a:cubicBezTo>
                    <a:pt x="74795" y="964644"/>
                    <a:pt x="74907" y="977195"/>
                    <a:pt x="78581" y="923925"/>
                  </a:cubicBezTo>
                  <a:cubicBezTo>
                    <a:pt x="79310" y="913360"/>
                    <a:pt x="80510" y="910995"/>
                    <a:pt x="83344" y="902493"/>
                  </a:cubicBezTo>
                  <a:cubicBezTo>
                    <a:pt x="83174" y="900450"/>
                    <a:pt x="83351" y="875361"/>
                    <a:pt x="78581" y="866775"/>
                  </a:cubicBezTo>
                  <a:cubicBezTo>
                    <a:pt x="75801" y="861771"/>
                    <a:pt x="69056" y="852487"/>
                    <a:pt x="69056" y="852487"/>
                  </a:cubicBezTo>
                  <a:lnTo>
                    <a:pt x="61913" y="831056"/>
                  </a:lnTo>
                  <a:cubicBezTo>
                    <a:pt x="61119" y="828675"/>
                    <a:pt x="60923" y="826001"/>
                    <a:pt x="59531" y="823912"/>
                  </a:cubicBezTo>
                  <a:lnTo>
                    <a:pt x="54769" y="816768"/>
                  </a:lnTo>
                  <a:cubicBezTo>
                    <a:pt x="53975" y="812799"/>
                    <a:pt x="53453" y="808767"/>
                    <a:pt x="52388" y="804862"/>
                  </a:cubicBezTo>
                  <a:cubicBezTo>
                    <a:pt x="51067" y="800019"/>
                    <a:pt x="49213" y="795337"/>
                    <a:pt x="47625" y="790575"/>
                  </a:cubicBezTo>
                  <a:lnTo>
                    <a:pt x="45244" y="783431"/>
                  </a:lnTo>
                  <a:cubicBezTo>
                    <a:pt x="44450" y="781050"/>
                    <a:pt x="43355" y="778748"/>
                    <a:pt x="42863" y="776287"/>
                  </a:cubicBezTo>
                  <a:lnTo>
                    <a:pt x="40481" y="764381"/>
                  </a:lnTo>
                  <a:cubicBezTo>
                    <a:pt x="41275" y="731043"/>
                    <a:pt x="41382" y="697682"/>
                    <a:pt x="42863" y="664368"/>
                  </a:cubicBezTo>
                  <a:cubicBezTo>
                    <a:pt x="42974" y="661861"/>
                    <a:pt x="44795" y="659694"/>
                    <a:pt x="45244" y="657225"/>
                  </a:cubicBezTo>
                  <a:cubicBezTo>
                    <a:pt x="51252" y="624179"/>
                    <a:pt x="43244" y="651318"/>
                    <a:pt x="52388" y="623887"/>
                  </a:cubicBezTo>
                  <a:cubicBezTo>
                    <a:pt x="53182" y="621506"/>
                    <a:pt x="53377" y="618832"/>
                    <a:pt x="54769" y="616743"/>
                  </a:cubicBezTo>
                  <a:cubicBezTo>
                    <a:pt x="56356" y="614362"/>
                    <a:pt x="58369" y="612215"/>
                    <a:pt x="59531" y="609600"/>
                  </a:cubicBezTo>
                  <a:cubicBezTo>
                    <a:pt x="61570" y="605012"/>
                    <a:pt x="63897" y="600075"/>
                    <a:pt x="64294" y="595312"/>
                  </a:cubicBezTo>
                  <a:cubicBezTo>
                    <a:pt x="64691" y="590549"/>
                    <a:pt x="67837" y="587487"/>
                    <a:pt x="61913" y="581024"/>
                  </a:cubicBezTo>
                  <a:cubicBezTo>
                    <a:pt x="56523" y="575144"/>
                    <a:pt x="44450" y="569912"/>
                    <a:pt x="38100" y="566737"/>
                  </a:cubicBezTo>
                  <a:cubicBezTo>
                    <a:pt x="31750" y="563562"/>
                    <a:pt x="28575" y="563562"/>
                    <a:pt x="23813" y="561975"/>
                  </a:cubicBezTo>
                  <a:lnTo>
                    <a:pt x="16669" y="559593"/>
                  </a:lnTo>
                  <a:cubicBezTo>
                    <a:pt x="17387" y="552414"/>
                    <a:pt x="15324" y="535428"/>
                    <a:pt x="23813" y="528637"/>
                  </a:cubicBezTo>
                  <a:cubicBezTo>
                    <a:pt x="25773" y="527069"/>
                    <a:pt x="28575" y="527050"/>
                    <a:pt x="30956" y="526256"/>
                  </a:cubicBezTo>
                  <a:cubicBezTo>
                    <a:pt x="33337" y="523875"/>
                    <a:pt x="35513" y="521268"/>
                    <a:pt x="38100" y="519112"/>
                  </a:cubicBezTo>
                  <a:cubicBezTo>
                    <a:pt x="40299" y="517280"/>
                    <a:pt x="43456" y="516585"/>
                    <a:pt x="45244" y="514350"/>
                  </a:cubicBezTo>
                  <a:cubicBezTo>
                    <a:pt x="46812" y="512390"/>
                    <a:pt x="46831" y="509587"/>
                    <a:pt x="47625" y="507206"/>
                  </a:cubicBezTo>
                  <a:cubicBezTo>
                    <a:pt x="43434" y="494632"/>
                    <a:pt x="47333" y="501454"/>
                    <a:pt x="30956" y="490537"/>
                  </a:cubicBezTo>
                  <a:lnTo>
                    <a:pt x="23813" y="485775"/>
                  </a:lnTo>
                  <a:cubicBezTo>
                    <a:pt x="23019" y="483394"/>
                    <a:pt x="22554" y="480876"/>
                    <a:pt x="21431" y="478631"/>
                  </a:cubicBezTo>
                  <a:cubicBezTo>
                    <a:pt x="18345" y="472458"/>
                    <a:pt x="11983" y="470039"/>
                    <a:pt x="19050" y="461962"/>
                  </a:cubicBezTo>
                  <a:cubicBezTo>
                    <a:pt x="22819" y="457654"/>
                    <a:pt x="33338" y="452437"/>
                    <a:pt x="33338" y="452437"/>
                  </a:cubicBezTo>
                  <a:cubicBezTo>
                    <a:pt x="34925" y="450056"/>
                    <a:pt x="36820" y="447853"/>
                    <a:pt x="38100" y="445293"/>
                  </a:cubicBezTo>
                  <a:cubicBezTo>
                    <a:pt x="39222" y="443048"/>
                    <a:pt x="40273" y="440651"/>
                    <a:pt x="40481" y="438150"/>
                  </a:cubicBezTo>
                  <a:cubicBezTo>
                    <a:pt x="41867" y="421520"/>
                    <a:pt x="41532" y="404778"/>
                    <a:pt x="42863" y="388143"/>
                  </a:cubicBezTo>
                  <a:cubicBezTo>
                    <a:pt x="43124" y="384881"/>
                    <a:pt x="44450" y="381793"/>
                    <a:pt x="45244" y="378618"/>
                  </a:cubicBezTo>
                  <a:cubicBezTo>
                    <a:pt x="44450" y="359568"/>
                    <a:pt x="44175" y="340489"/>
                    <a:pt x="42863" y="321468"/>
                  </a:cubicBezTo>
                  <a:cubicBezTo>
                    <a:pt x="42585" y="317430"/>
                    <a:pt x="40726" y="313602"/>
                    <a:pt x="40481" y="309562"/>
                  </a:cubicBezTo>
                  <a:cubicBezTo>
                    <a:pt x="39135" y="287364"/>
                    <a:pt x="44014" y="264325"/>
                    <a:pt x="38100" y="242887"/>
                  </a:cubicBezTo>
                  <a:cubicBezTo>
                    <a:pt x="36607" y="237476"/>
                    <a:pt x="26987" y="241300"/>
                    <a:pt x="21431" y="240506"/>
                  </a:cubicBezTo>
                  <a:cubicBezTo>
                    <a:pt x="19050" y="239712"/>
                    <a:pt x="16063" y="239900"/>
                    <a:pt x="14288" y="238125"/>
                  </a:cubicBezTo>
                  <a:cubicBezTo>
                    <a:pt x="12513" y="236350"/>
                    <a:pt x="13298" y="233070"/>
                    <a:pt x="11906" y="230981"/>
                  </a:cubicBezTo>
                  <a:cubicBezTo>
                    <a:pt x="10038" y="228179"/>
                    <a:pt x="7144" y="226218"/>
                    <a:pt x="4763" y="223837"/>
                  </a:cubicBezTo>
                  <a:cubicBezTo>
                    <a:pt x="3969" y="220662"/>
                    <a:pt x="3280" y="217459"/>
                    <a:pt x="2381" y="214312"/>
                  </a:cubicBezTo>
                  <a:cubicBezTo>
                    <a:pt x="1691" y="211898"/>
                    <a:pt x="0" y="209678"/>
                    <a:pt x="0" y="207168"/>
                  </a:cubicBezTo>
                  <a:cubicBezTo>
                    <a:pt x="0" y="189688"/>
                    <a:pt x="519" y="172162"/>
                    <a:pt x="2381" y="154781"/>
                  </a:cubicBezTo>
                  <a:cubicBezTo>
                    <a:pt x="2916" y="149789"/>
                    <a:pt x="5556" y="145256"/>
                    <a:pt x="7144" y="140493"/>
                  </a:cubicBezTo>
                  <a:lnTo>
                    <a:pt x="9525" y="133350"/>
                  </a:lnTo>
                  <a:lnTo>
                    <a:pt x="11906" y="126206"/>
                  </a:lnTo>
                  <a:lnTo>
                    <a:pt x="14288" y="119062"/>
                  </a:lnTo>
                  <a:cubicBezTo>
                    <a:pt x="13494" y="104775"/>
                    <a:pt x="13263" y="90445"/>
                    <a:pt x="11906" y="76200"/>
                  </a:cubicBezTo>
                  <a:cubicBezTo>
                    <a:pt x="11121" y="67962"/>
                    <a:pt x="3105" y="64826"/>
                    <a:pt x="11906" y="54768"/>
                  </a:cubicBezTo>
                  <a:cubicBezTo>
                    <a:pt x="15212" y="50990"/>
                    <a:pt x="21431" y="51593"/>
                    <a:pt x="26194" y="50006"/>
                  </a:cubicBezTo>
                  <a:lnTo>
                    <a:pt x="47625" y="42862"/>
                  </a:lnTo>
                  <a:lnTo>
                    <a:pt x="54769" y="40481"/>
                  </a:lnTo>
                  <a:lnTo>
                    <a:pt x="61913" y="38100"/>
                  </a:lnTo>
                  <a:cubicBezTo>
                    <a:pt x="64294" y="35719"/>
                    <a:pt x="66316" y="32913"/>
                    <a:pt x="69056" y="30956"/>
                  </a:cubicBezTo>
                  <a:cubicBezTo>
                    <a:pt x="71945" y="28893"/>
                    <a:pt x="75499" y="27954"/>
                    <a:pt x="78581" y="26193"/>
                  </a:cubicBezTo>
                  <a:cubicBezTo>
                    <a:pt x="101463" y="13118"/>
                    <a:pt x="71038" y="28406"/>
                    <a:pt x="92869" y="19050"/>
                  </a:cubicBezTo>
                  <a:cubicBezTo>
                    <a:pt x="96132" y="17652"/>
                    <a:pt x="99081" y="15561"/>
                    <a:pt x="102394" y="14287"/>
                  </a:cubicBezTo>
                  <a:cubicBezTo>
                    <a:pt x="109422" y="11584"/>
                    <a:pt x="117090" y="10510"/>
                    <a:pt x="123825" y="7143"/>
                  </a:cubicBezTo>
                  <a:cubicBezTo>
                    <a:pt x="135595" y="1259"/>
                    <a:pt x="129982" y="3503"/>
                    <a:pt x="140494" y="0"/>
                  </a:cubicBezTo>
                  <a:cubicBezTo>
                    <a:pt x="144425" y="437"/>
                    <a:pt x="162089" y="884"/>
                    <a:pt x="169069" y="4762"/>
                  </a:cubicBezTo>
                  <a:cubicBezTo>
                    <a:pt x="174072" y="7542"/>
                    <a:pt x="178448" y="11342"/>
                    <a:pt x="183356" y="14287"/>
                  </a:cubicBezTo>
                  <a:cubicBezTo>
                    <a:pt x="187325" y="16668"/>
                    <a:pt x="191560" y="18654"/>
                    <a:pt x="195263" y="21431"/>
                  </a:cubicBezTo>
                  <a:cubicBezTo>
                    <a:pt x="209533" y="32134"/>
                    <a:pt x="195222" y="26181"/>
                    <a:pt x="209550" y="30956"/>
                  </a:cubicBezTo>
                  <a:cubicBezTo>
                    <a:pt x="222179" y="43585"/>
                    <a:pt x="210546" y="33458"/>
                    <a:pt x="226219" y="42862"/>
                  </a:cubicBezTo>
                  <a:cubicBezTo>
                    <a:pt x="231127" y="45807"/>
                    <a:pt x="235076" y="50577"/>
                    <a:pt x="240506" y="52387"/>
                  </a:cubicBezTo>
                  <a:cubicBezTo>
                    <a:pt x="245269" y="53975"/>
                    <a:pt x="250617" y="54365"/>
                    <a:pt x="254794" y="57150"/>
                  </a:cubicBezTo>
                  <a:cubicBezTo>
                    <a:pt x="264026" y="63304"/>
                    <a:pt x="259223" y="61007"/>
                    <a:pt x="269081" y="64293"/>
                  </a:cubicBezTo>
                  <a:cubicBezTo>
                    <a:pt x="285458" y="75210"/>
                    <a:pt x="277939" y="72007"/>
                    <a:pt x="290513" y="76200"/>
                  </a:cubicBezTo>
                  <a:cubicBezTo>
                    <a:pt x="292894" y="78581"/>
                    <a:pt x="294998" y="81276"/>
                    <a:pt x="297656" y="83343"/>
                  </a:cubicBezTo>
                  <a:cubicBezTo>
                    <a:pt x="302174" y="86857"/>
                    <a:pt x="311944" y="92868"/>
                    <a:pt x="311944" y="92868"/>
                  </a:cubicBezTo>
                  <a:cubicBezTo>
                    <a:pt x="313531" y="95249"/>
                    <a:pt x="314682" y="97988"/>
                    <a:pt x="316706" y="100012"/>
                  </a:cubicBezTo>
                  <a:cubicBezTo>
                    <a:pt x="318730" y="102036"/>
                    <a:pt x="322062" y="102540"/>
                    <a:pt x="323850" y="104775"/>
                  </a:cubicBezTo>
                  <a:cubicBezTo>
                    <a:pt x="325418" y="106735"/>
                    <a:pt x="325437" y="109537"/>
                    <a:pt x="326231" y="111918"/>
                  </a:cubicBezTo>
                  <a:cubicBezTo>
                    <a:pt x="327025" y="120649"/>
                    <a:pt x="327089" y="129478"/>
                    <a:pt x="328613" y="138112"/>
                  </a:cubicBezTo>
                  <a:cubicBezTo>
                    <a:pt x="330477" y="148674"/>
                    <a:pt x="330458" y="153866"/>
                    <a:pt x="340519" y="154781"/>
                  </a:cubicBezTo>
                  <a:cubicBezTo>
                    <a:pt x="355559" y="156148"/>
                    <a:pt x="370682" y="156368"/>
                    <a:pt x="385763" y="157162"/>
                  </a:cubicBezTo>
                  <a:lnTo>
                    <a:pt x="414338" y="176212"/>
                  </a:lnTo>
                  <a:lnTo>
                    <a:pt x="421481" y="180975"/>
                  </a:lnTo>
                  <a:lnTo>
                    <a:pt x="428625" y="185737"/>
                  </a:lnTo>
                  <a:cubicBezTo>
                    <a:pt x="429419" y="188118"/>
                    <a:pt x="430713" y="190388"/>
                    <a:pt x="431006" y="192881"/>
                  </a:cubicBezTo>
                  <a:cubicBezTo>
                    <a:pt x="432308" y="203945"/>
                    <a:pt x="428923" y="216011"/>
                    <a:pt x="433388" y="226218"/>
                  </a:cubicBezTo>
                  <a:cubicBezTo>
                    <a:pt x="435351" y="230706"/>
                    <a:pt x="466143" y="233289"/>
                    <a:pt x="466725" y="233362"/>
                  </a:cubicBezTo>
                  <a:cubicBezTo>
                    <a:pt x="467519" y="235743"/>
                    <a:pt x="468751" y="238021"/>
                    <a:pt x="469106" y="240506"/>
                  </a:cubicBezTo>
                  <a:cubicBezTo>
                    <a:pt x="470346" y="249185"/>
                    <a:pt x="468910" y="258320"/>
                    <a:pt x="471488" y="266700"/>
                  </a:cubicBezTo>
                  <a:cubicBezTo>
                    <a:pt x="472330" y="269435"/>
                    <a:pt x="476071" y="270182"/>
                    <a:pt x="478631" y="271462"/>
                  </a:cubicBezTo>
                  <a:cubicBezTo>
                    <a:pt x="484491" y="274392"/>
                    <a:pt x="494579" y="275311"/>
                    <a:pt x="500063" y="276225"/>
                  </a:cubicBezTo>
                  <a:lnTo>
                    <a:pt x="495300" y="290512"/>
                  </a:lnTo>
                  <a:cubicBezTo>
                    <a:pt x="494506" y="292893"/>
                    <a:pt x="494311" y="295568"/>
                    <a:pt x="492919" y="297656"/>
                  </a:cubicBezTo>
                  <a:lnTo>
                    <a:pt x="488156" y="304800"/>
                  </a:lnTo>
                  <a:cubicBezTo>
                    <a:pt x="483812" y="317832"/>
                    <a:pt x="484564" y="307641"/>
                    <a:pt x="492919" y="314325"/>
                  </a:cubicBezTo>
                  <a:cubicBezTo>
                    <a:pt x="495154" y="316113"/>
                    <a:pt x="496094" y="319087"/>
                    <a:pt x="497681" y="321468"/>
                  </a:cubicBezTo>
                  <a:cubicBezTo>
                    <a:pt x="493867" y="443519"/>
                    <a:pt x="516595" y="378729"/>
                    <a:pt x="488156" y="402431"/>
                  </a:cubicBezTo>
                  <a:cubicBezTo>
                    <a:pt x="485569" y="404587"/>
                    <a:pt x="483394" y="407194"/>
                    <a:pt x="481013" y="409575"/>
                  </a:cubicBezTo>
                  <a:lnTo>
                    <a:pt x="476250" y="423862"/>
                  </a:lnTo>
                  <a:cubicBezTo>
                    <a:pt x="475456" y="426243"/>
                    <a:pt x="475261" y="428918"/>
                    <a:pt x="473869" y="43100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5" name="Forma livre 504"/>
            <p:cNvSpPr/>
            <p:nvPr/>
          </p:nvSpPr>
          <p:spPr>
            <a:xfrm>
              <a:off x="8383212" y="4319786"/>
              <a:ext cx="136814" cy="181012"/>
            </a:xfrm>
            <a:custGeom>
              <a:avLst/>
              <a:gdLst>
                <a:gd name="connsiteX0" fmla="*/ 202818 w 207731"/>
                <a:gd name="connsiteY0" fmla="*/ 45476 h 274839"/>
                <a:gd name="connsiteX1" fmla="*/ 207581 w 207731"/>
                <a:gd name="connsiteY1" fmla="*/ 57382 h 274839"/>
                <a:gd name="connsiteX2" fmla="*/ 205199 w 207731"/>
                <a:gd name="connsiteY2" fmla="*/ 114532 h 274839"/>
                <a:gd name="connsiteX3" fmla="*/ 202818 w 207731"/>
                <a:gd name="connsiteY3" fmla="*/ 121676 h 274839"/>
                <a:gd name="connsiteX4" fmla="*/ 200437 w 207731"/>
                <a:gd name="connsiteY4" fmla="*/ 135963 h 274839"/>
                <a:gd name="connsiteX5" fmla="*/ 195674 w 207731"/>
                <a:gd name="connsiteY5" fmla="*/ 152632 h 274839"/>
                <a:gd name="connsiteX6" fmla="*/ 193293 w 207731"/>
                <a:gd name="connsiteY6" fmla="*/ 174063 h 274839"/>
                <a:gd name="connsiteX7" fmla="*/ 190912 w 207731"/>
                <a:gd name="connsiteY7" fmla="*/ 183588 h 274839"/>
                <a:gd name="connsiteX8" fmla="*/ 188531 w 207731"/>
                <a:gd name="connsiteY8" fmla="*/ 202638 h 274839"/>
                <a:gd name="connsiteX9" fmla="*/ 186149 w 207731"/>
                <a:gd name="connsiteY9" fmla="*/ 259788 h 274839"/>
                <a:gd name="connsiteX10" fmla="*/ 179006 w 207731"/>
                <a:gd name="connsiteY10" fmla="*/ 262169 h 274839"/>
                <a:gd name="connsiteX11" fmla="*/ 167099 w 207731"/>
                <a:gd name="connsiteY11" fmla="*/ 259788 h 274839"/>
                <a:gd name="connsiteX12" fmla="*/ 164718 w 207731"/>
                <a:gd name="connsiteY12" fmla="*/ 235976 h 274839"/>
                <a:gd name="connsiteX13" fmla="*/ 162337 w 207731"/>
                <a:gd name="connsiteY13" fmla="*/ 226451 h 274839"/>
                <a:gd name="connsiteX14" fmla="*/ 159956 w 207731"/>
                <a:gd name="connsiteY14" fmla="*/ 195494 h 274839"/>
                <a:gd name="connsiteX15" fmla="*/ 157574 w 207731"/>
                <a:gd name="connsiteY15" fmla="*/ 188351 h 274839"/>
                <a:gd name="connsiteX16" fmla="*/ 150431 w 207731"/>
                <a:gd name="connsiteY16" fmla="*/ 185969 h 274839"/>
                <a:gd name="connsiteX17" fmla="*/ 136143 w 207731"/>
                <a:gd name="connsiteY17" fmla="*/ 178826 h 274839"/>
                <a:gd name="connsiteX18" fmla="*/ 128999 w 207731"/>
                <a:gd name="connsiteY18" fmla="*/ 181207 h 274839"/>
                <a:gd name="connsiteX19" fmla="*/ 124237 w 207731"/>
                <a:gd name="connsiteY19" fmla="*/ 195494 h 274839"/>
                <a:gd name="connsiteX20" fmla="*/ 117093 w 207731"/>
                <a:gd name="connsiteY20" fmla="*/ 209782 h 274839"/>
                <a:gd name="connsiteX21" fmla="*/ 112331 w 207731"/>
                <a:gd name="connsiteY21" fmla="*/ 224069 h 274839"/>
                <a:gd name="connsiteX22" fmla="*/ 109949 w 207731"/>
                <a:gd name="connsiteY22" fmla="*/ 231213 h 274839"/>
                <a:gd name="connsiteX23" fmla="*/ 102806 w 207731"/>
                <a:gd name="connsiteY23" fmla="*/ 247882 h 274839"/>
                <a:gd name="connsiteX24" fmla="*/ 69468 w 207731"/>
                <a:gd name="connsiteY24" fmla="*/ 266932 h 274839"/>
                <a:gd name="connsiteX25" fmla="*/ 67087 w 207731"/>
                <a:gd name="connsiteY25" fmla="*/ 252644 h 274839"/>
                <a:gd name="connsiteX26" fmla="*/ 62324 w 207731"/>
                <a:gd name="connsiteY26" fmla="*/ 238357 h 274839"/>
                <a:gd name="connsiteX27" fmla="*/ 59943 w 207731"/>
                <a:gd name="connsiteY27" fmla="*/ 212163 h 274839"/>
                <a:gd name="connsiteX28" fmla="*/ 57562 w 207731"/>
                <a:gd name="connsiteY28" fmla="*/ 195494 h 274839"/>
                <a:gd name="connsiteX29" fmla="*/ 43274 w 207731"/>
                <a:gd name="connsiteY29" fmla="*/ 188351 h 274839"/>
                <a:gd name="connsiteX30" fmla="*/ 38512 w 207731"/>
                <a:gd name="connsiteY30" fmla="*/ 181207 h 274839"/>
                <a:gd name="connsiteX31" fmla="*/ 36131 w 207731"/>
                <a:gd name="connsiteY31" fmla="*/ 162157 h 274839"/>
                <a:gd name="connsiteX32" fmla="*/ 28987 w 207731"/>
                <a:gd name="connsiteY32" fmla="*/ 147869 h 274839"/>
                <a:gd name="connsiteX33" fmla="*/ 21843 w 207731"/>
                <a:gd name="connsiteY33" fmla="*/ 143107 h 274839"/>
                <a:gd name="connsiteX34" fmla="*/ 12318 w 207731"/>
                <a:gd name="connsiteY34" fmla="*/ 128819 h 274839"/>
                <a:gd name="connsiteX35" fmla="*/ 9937 w 207731"/>
                <a:gd name="connsiteY35" fmla="*/ 121676 h 274839"/>
                <a:gd name="connsiteX36" fmla="*/ 2793 w 207731"/>
                <a:gd name="connsiteY36" fmla="*/ 114532 h 274839"/>
                <a:gd name="connsiteX37" fmla="*/ 2793 w 207731"/>
                <a:gd name="connsiteY37" fmla="*/ 97863 h 274839"/>
                <a:gd name="connsiteX38" fmla="*/ 17081 w 207731"/>
                <a:gd name="connsiteY38" fmla="*/ 93101 h 274839"/>
                <a:gd name="connsiteX39" fmla="*/ 24224 w 207731"/>
                <a:gd name="connsiteY39" fmla="*/ 85957 h 274839"/>
                <a:gd name="connsiteX40" fmla="*/ 26606 w 207731"/>
                <a:gd name="connsiteY40" fmla="*/ 78813 h 274839"/>
                <a:gd name="connsiteX41" fmla="*/ 43274 w 207731"/>
                <a:gd name="connsiteY41" fmla="*/ 59763 h 274839"/>
                <a:gd name="connsiteX42" fmla="*/ 62324 w 207731"/>
                <a:gd name="connsiteY42" fmla="*/ 43094 h 274839"/>
                <a:gd name="connsiteX43" fmla="*/ 69468 w 207731"/>
                <a:gd name="connsiteY43" fmla="*/ 38332 h 274839"/>
                <a:gd name="connsiteX44" fmla="*/ 81374 w 207731"/>
                <a:gd name="connsiteY44" fmla="*/ 28807 h 274839"/>
                <a:gd name="connsiteX45" fmla="*/ 95662 w 207731"/>
                <a:gd name="connsiteY45" fmla="*/ 19282 h 274839"/>
                <a:gd name="connsiteX46" fmla="*/ 117093 w 207731"/>
                <a:gd name="connsiteY46" fmla="*/ 7376 h 274839"/>
                <a:gd name="connsiteX47" fmla="*/ 124237 w 207731"/>
                <a:gd name="connsiteY47" fmla="*/ 2613 h 274839"/>
                <a:gd name="connsiteX48" fmla="*/ 152812 w 207731"/>
                <a:gd name="connsiteY48" fmla="*/ 2613 h 274839"/>
                <a:gd name="connsiteX49" fmla="*/ 162337 w 207731"/>
                <a:gd name="connsiteY49" fmla="*/ 4994 h 274839"/>
                <a:gd name="connsiteX50" fmla="*/ 171862 w 207731"/>
                <a:gd name="connsiteY50" fmla="*/ 35951 h 274839"/>
                <a:gd name="connsiteX51" fmla="*/ 202818 w 207731"/>
                <a:gd name="connsiteY51" fmla="*/ 45476 h 274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07731" h="274839">
                  <a:moveTo>
                    <a:pt x="202818" y="45476"/>
                  </a:moveTo>
                  <a:cubicBezTo>
                    <a:pt x="208771" y="49048"/>
                    <a:pt x="207434" y="53110"/>
                    <a:pt x="207581" y="57382"/>
                  </a:cubicBezTo>
                  <a:cubicBezTo>
                    <a:pt x="208238" y="76437"/>
                    <a:pt x="206608" y="95518"/>
                    <a:pt x="205199" y="114532"/>
                  </a:cubicBezTo>
                  <a:cubicBezTo>
                    <a:pt x="205014" y="117035"/>
                    <a:pt x="203362" y="119226"/>
                    <a:pt x="202818" y="121676"/>
                  </a:cubicBezTo>
                  <a:cubicBezTo>
                    <a:pt x="201771" y="126389"/>
                    <a:pt x="201384" y="131229"/>
                    <a:pt x="200437" y="135963"/>
                  </a:cubicBezTo>
                  <a:cubicBezTo>
                    <a:pt x="198941" y="143443"/>
                    <a:pt x="197945" y="145820"/>
                    <a:pt x="195674" y="152632"/>
                  </a:cubicBezTo>
                  <a:cubicBezTo>
                    <a:pt x="194880" y="159776"/>
                    <a:pt x="194386" y="166959"/>
                    <a:pt x="193293" y="174063"/>
                  </a:cubicBezTo>
                  <a:cubicBezTo>
                    <a:pt x="192795" y="177298"/>
                    <a:pt x="191450" y="180360"/>
                    <a:pt x="190912" y="183588"/>
                  </a:cubicBezTo>
                  <a:cubicBezTo>
                    <a:pt x="189860" y="189900"/>
                    <a:pt x="189325" y="196288"/>
                    <a:pt x="188531" y="202638"/>
                  </a:cubicBezTo>
                  <a:cubicBezTo>
                    <a:pt x="187737" y="221688"/>
                    <a:pt x="189161" y="240961"/>
                    <a:pt x="186149" y="259788"/>
                  </a:cubicBezTo>
                  <a:cubicBezTo>
                    <a:pt x="185752" y="262266"/>
                    <a:pt x="181516" y="262169"/>
                    <a:pt x="179006" y="262169"/>
                  </a:cubicBezTo>
                  <a:cubicBezTo>
                    <a:pt x="174958" y="262169"/>
                    <a:pt x="171068" y="260582"/>
                    <a:pt x="167099" y="259788"/>
                  </a:cubicBezTo>
                  <a:cubicBezTo>
                    <a:pt x="166305" y="251851"/>
                    <a:pt x="165846" y="243873"/>
                    <a:pt x="164718" y="235976"/>
                  </a:cubicBezTo>
                  <a:cubicBezTo>
                    <a:pt x="164255" y="232736"/>
                    <a:pt x="162719" y="229701"/>
                    <a:pt x="162337" y="226451"/>
                  </a:cubicBezTo>
                  <a:cubicBezTo>
                    <a:pt x="161128" y="216172"/>
                    <a:pt x="161240" y="205764"/>
                    <a:pt x="159956" y="195494"/>
                  </a:cubicBezTo>
                  <a:cubicBezTo>
                    <a:pt x="159645" y="193003"/>
                    <a:pt x="159349" y="190126"/>
                    <a:pt x="157574" y="188351"/>
                  </a:cubicBezTo>
                  <a:cubicBezTo>
                    <a:pt x="155799" y="186576"/>
                    <a:pt x="152676" y="187092"/>
                    <a:pt x="150431" y="185969"/>
                  </a:cubicBezTo>
                  <a:cubicBezTo>
                    <a:pt x="131977" y="176742"/>
                    <a:pt x="154090" y="184807"/>
                    <a:pt x="136143" y="178826"/>
                  </a:cubicBezTo>
                  <a:cubicBezTo>
                    <a:pt x="133762" y="179620"/>
                    <a:pt x="130458" y="179164"/>
                    <a:pt x="128999" y="181207"/>
                  </a:cubicBezTo>
                  <a:cubicBezTo>
                    <a:pt x="126081" y="185292"/>
                    <a:pt x="125824" y="190732"/>
                    <a:pt x="124237" y="195494"/>
                  </a:cubicBezTo>
                  <a:cubicBezTo>
                    <a:pt x="120951" y="205354"/>
                    <a:pt x="123249" y="200549"/>
                    <a:pt x="117093" y="209782"/>
                  </a:cubicBezTo>
                  <a:lnTo>
                    <a:pt x="112331" y="224069"/>
                  </a:lnTo>
                  <a:cubicBezTo>
                    <a:pt x="111537" y="226450"/>
                    <a:pt x="111072" y="228968"/>
                    <a:pt x="109949" y="231213"/>
                  </a:cubicBezTo>
                  <a:cubicBezTo>
                    <a:pt x="104065" y="242983"/>
                    <a:pt x="106309" y="237370"/>
                    <a:pt x="102806" y="247882"/>
                  </a:cubicBezTo>
                  <a:cubicBezTo>
                    <a:pt x="100460" y="268986"/>
                    <a:pt x="105892" y="285145"/>
                    <a:pt x="69468" y="266932"/>
                  </a:cubicBezTo>
                  <a:cubicBezTo>
                    <a:pt x="65149" y="264773"/>
                    <a:pt x="68258" y="257328"/>
                    <a:pt x="67087" y="252644"/>
                  </a:cubicBezTo>
                  <a:cubicBezTo>
                    <a:pt x="65869" y="247774"/>
                    <a:pt x="62324" y="238357"/>
                    <a:pt x="62324" y="238357"/>
                  </a:cubicBezTo>
                  <a:cubicBezTo>
                    <a:pt x="61530" y="229626"/>
                    <a:pt x="60911" y="220877"/>
                    <a:pt x="59943" y="212163"/>
                  </a:cubicBezTo>
                  <a:cubicBezTo>
                    <a:pt x="59323" y="206585"/>
                    <a:pt x="59842" y="200623"/>
                    <a:pt x="57562" y="195494"/>
                  </a:cubicBezTo>
                  <a:cubicBezTo>
                    <a:pt x="55957" y="191882"/>
                    <a:pt x="46443" y="189407"/>
                    <a:pt x="43274" y="188351"/>
                  </a:cubicBezTo>
                  <a:cubicBezTo>
                    <a:pt x="41687" y="185970"/>
                    <a:pt x="39265" y="183968"/>
                    <a:pt x="38512" y="181207"/>
                  </a:cubicBezTo>
                  <a:cubicBezTo>
                    <a:pt x="36828" y="175033"/>
                    <a:pt x="37276" y="168453"/>
                    <a:pt x="36131" y="162157"/>
                  </a:cubicBezTo>
                  <a:cubicBezTo>
                    <a:pt x="35271" y="157425"/>
                    <a:pt x="32375" y="151257"/>
                    <a:pt x="28987" y="147869"/>
                  </a:cubicBezTo>
                  <a:cubicBezTo>
                    <a:pt x="26963" y="145845"/>
                    <a:pt x="24224" y="144694"/>
                    <a:pt x="21843" y="143107"/>
                  </a:cubicBezTo>
                  <a:cubicBezTo>
                    <a:pt x="18668" y="138344"/>
                    <a:pt x="14128" y="134249"/>
                    <a:pt x="12318" y="128819"/>
                  </a:cubicBezTo>
                  <a:cubicBezTo>
                    <a:pt x="11524" y="126438"/>
                    <a:pt x="11329" y="123764"/>
                    <a:pt x="9937" y="121676"/>
                  </a:cubicBezTo>
                  <a:cubicBezTo>
                    <a:pt x="8069" y="118874"/>
                    <a:pt x="5174" y="116913"/>
                    <a:pt x="2793" y="114532"/>
                  </a:cubicBezTo>
                  <a:cubicBezTo>
                    <a:pt x="1246" y="109890"/>
                    <a:pt x="-2633" y="102514"/>
                    <a:pt x="2793" y="97863"/>
                  </a:cubicBezTo>
                  <a:cubicBezTo>
                    <a:pt x="6605" y="94596"/>
                    <a:pt x="17081" y="93101"/>
                    <a:pt x="17081" y="93101"/>
                  </a:cubicBezTo>
                  <a:cubicBezTo>
                    <a:pt x="19462" y="90720"/>
                    <a:pt x="22356" y="88759"/>
                    <a:pt x="24224" y="85957"/>
                  </a:cubicBezTo>
                  <a:cubicBezTo>
                    <a:pt x="25616" y="83868"/>
                    <a:pt x="25387" y="81007"/>
                    <a:pt x="26606" y="78813"/>
                  </a:cubicBezTo>
                  <a:cubicBezTo>
                    <a:pt x="34777" y="64106"/>
                    <a:pt x="32840" y="66721"/>
                    <a:pt x="43274" y="59763"/>
                  </a:cubicBezTo>
                  <a:cubicBezTo>
                    <a:pt x="51212" y="47857"/>
                    <a:pt x="45656" y="54205"/>
                    <a:pt x="62324" y="43094"/>
                  </a:cubicBezTo>
                  <a:lnTo>
                    <a:pt x="69468" y="38332"/>
                  </a:lnTo>
                  <a:cubicBezTo>
                    <a:pt x="80121" y="22354"/>
                    <a:pt x="67572" y="38009"/>
                    <a:pt x="81374" y="28807"/>
                  </a:cubicBezTo>
                  <a:cubicBezTo>
                    <a:pt x="99209" y="16916"/>
                    <a:pt x="78677" y="24943"/>
                    <a:pt x="95662" y="19282"/>
                  </a:cubicBezTo>
                  <a:cubicBezTo>
                    <a:pt x="112038" y="8365"/>
                    <a:pt x="104519" y="11567"/>
                    <a:pt x="117093" y="7376"/>
                  </a:cubicBezTo>
                  <a:cubicBezTo>
                    <a:pt x="119474" y="5788"/>
                    <a:pt x="121677" y="3893"/>
                    <a:pt x="124237" y="2613"/>
                  </a:cubicBezTo>
                  <a:cubicBezTo>
                    <a:pt x="134391" y="-2464"/>
                    <a:pt x="139794" y="1167"/>
                    <a:pt x="152812" y="2613"/>
                  </a:cubicBezTo>
                  <a:cubicBezTo>
                    <a:pt x="155987" y="3407"/>
                    <a:pt x="159329" y="3705"/>
                    <a:pt x="162337" y="4994"/>
                  </a:cubicBezTo>
                  <a:cubicBezTo>
                    <a:pt x="179885" y="12515"/>
                    <a:pt x="159696" y="13357"/>
                    <a:pt x="171862" y="35951"/>
                  </a:cubicBezTo>
                  <a:cubicBezTo>
                    <a:pt x="175102" y="41968"/>
                    <a:pt x="196865" y="41904"/>
                    <a:pt x="202818" y="45476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6" name="Forma livre 505"/>
            <p:cNvSpPr/>
            <p:nvPr/>
          </p:nvSpPr>
          <p:spPr>
            <a:xfrm>
              <a:off x="8038421" y="4392081"/>
              <a:ext cx="399332" cy="233513"/>
            </a:xfrm>
            <a:custGeom>
              <a:avLst/>
              <a:gdLst>
                <a:gd name="connsiteX0" fmla="*/ 602506 w 606325"/>
                <a:gd name="connsiteY0" fmla="*/ 166688 h 354553"/>
                <a:gd name="connsiteX1" fmla="*/ 538212 w 606325"/>
                <a:gd name="connsiteY1" fmla="*/ 197644 h 354553"/>
                <a:gd name="connsiteX2" fmla="*/ 533450 w 606325"/>
                <a:gd name="connsiteY2" fmla="*/ 221457 h 354553"/>
                <a:gd name="connsiteX3" fmla="*/ 523925 w 606325"/>
                <a:gd name="connsiteY3" fmla="*/ 223838 h 354553"/>
                <a:gd name="connsiteX4" fmla="*/ 516781 w 606325"/>
                <a:gd name="connsiteY4" fmla="*/ 226219 h 354553"/>
                <a:gd name="connsiteX5" fmla="*/ 514400 w 606325"/>
                <a:gd name="connsiteY5" fmla="*/ 235744 h 354553"/>
                <a:gd name="connsiteX6" fmla="*/ 509637 w 606325"/>
                <a:gd name="connsiteY6" fmla="*/ 250032 h 354553"/>
                <a:gd name="connsiteX7" fmla="*/ 507256 w 606325"/>
                <a:gd name="connsiteY7" fmla="*/ 273844 h 354553"/>
                <a:gd name="connsiteX8" fmla="*/ 497731 w 606325"/>
                <a:gd name="connsiteY8" fmla="*/ 276225 h 354553"/>
                <a:gd name="connsiteX9" fmla="*/ 350094 w 606325"/>
                <a:gd name="connsiteY9" fmla="*/ 278607 h 354553"/>
                <a:gd name="connsiteX10" fmla="*/ 333425 w 606325"/>
                <a:gd name="connsiteY10" fmla="*/ 292894 h 354553"/>
                <a:gd name="connsiteX11" fmla="*/ 326281 w 606325"/>
                <a:gd name="connsiteY11" fmla="*/ 295275 h 354553"/>
                <a:gd name="connsiteX12" fmla="*/ 309612 w 606325"/>
                <a:gd name="connsiteY12" fmla="*/ 309563 h 354553"/>
                <a:gd name="connsiteX13" fmla="*/ 304850 w 606325"/>
                <a:gd name="connsiteY13" fmla="*/ 316707 h 354553"/>
                <a:gd name="connsiteX14" fmla="*/ 290562 w 606325"/>
                <a:gd name="connsiteY14" fmla="*/ 326232 h 354553"/>
                <a:gd name="connsiteX15" fmla="*/ 278656 w 606325"/>
                <a:gd name="connsiteY15" fmla="*/ 335757 h 354553"/>
                <a:gd name="connsiteX16" fmla="*/ 273894 w 606325"/>
                <a:gd name="connsiteY16" fmla="*/ 342900 h 354553"/>
                <a:gd name="connsiteX17" fmla="*/ 259606 w 606325"/>
                <a:gd name="connsiteY17" fmla="*/ 352425 h 354553"/>
                <a:gd name="connsiteX18" fmla="*/ 152450 w 606325"/>
                <a:gd name="connsiteY18" fmla="*/ 350044 h 354553"/>
                <a:gd name="connsiteX19" fmla="*/ 150069 w 606325"/>
                <a:gd name="connsiteY19" fmla="*/ 323850 h 354553"/>
                <a:gd name="connsiteX20" fmla="*/ 140544 w 606325"/>
                <a:gd name="connsiteY20" fmla="*/ 321469 h 354553"/>
                <a:gd name="connsiteX21" fmla="*/ 135781 w 606325"/>
                <a:gd name="connsiteY21" fmla="*/ 304800 h 354553"/>
                <a:gd name="connsiteX22" fmla="*/ 126256 w 606325"/>
                <a:gd name="connsiteY22" fmla="*/ 290513 h 354553"/>
                <a:gd name="connsiteX23" fmla="*/ 71487 w 606325"/>
                <a:gd name="connsiteY23" fmla="*/ 283369 h 354553"/>
                <a:gd name="connsiteX24" fmla="*/ 69106 w 606325"/>
                <a:gd name="connsiteY24" fmla="*/ 257175 h 354553"/>
                <a:gd name="connsiteX25" fmla="*/ 54819 w 606325"/>
                <a:gd name="connsiteY25" fmla="*/ 252413 h 354553"/>
                <a:gd name="connsiteX26" fmla="*/ 33387 w 606325"/>
                <a:gd name="connsiteY26" fmla="*/ 245269 h 354553"/>
                <a:gd name="connsiteX27" fmla="*/ 19100 w 606325"/>
                <a:gd name="connsiteY27" fmla="*/ 240507 h 354553"/>
                <a:gd name="connsiteX28" fmla="*/ 4812 w 606325"/>
                <a:gd name="connsiteY28" fmla="*/ 238125 h 354553"/>
                <a:gd name="connsiteX29" fmla="*/ 14337 w 606325"/>
                <a:gd name="connsiteY29" fmla="*/ 164307 h 354553"/>
                <a:gd name="connsiteX30" fmla="*/ 21481 w 606325"/>
                <a:gd name="connsiteY30" fmla="*/ 161925 h 354553"/>
                <a:gd name="connsiteX31" fmla="*/ 23862 w 606325"/>
                <a:gd name="connsiteY31" fmla="*/ 154782 h 354553"/>
                <a:gd name="connsiteX32" fmla="*/ 26244 w 606325"/>
                <a:gd name="connsiteY32" fmla="*/ 123825 h 354553"/>
                <a:gd name="connsiteX33" fmla="*/ 33387 w 606325"/>
                <a:gd name="connsiteY33" fmla="*/ 119063 h 354553"/>
                <a:gd name="connsiteX34" fmla="*/ 35769 w 606325"/>
                <a:gd name="connsiteY34" fmla="*/ 111919 h 354553"/>
                <a:gd name="connsiteX35" fmla="*/ 38150 w 606325"/>
                <a:gd name="connsiteY35" fmla="*/ 102394 h 354553"/>
                <a:gd name="connsiteX36" fmla="*/ 45294 w 606325"/>
                <a:gd name="connsiteY36" fmla="*/ 100013 h 354553"/>
                <a:gd name="connsiteX37" fmla="*/ 52437 w 606325"/>
                <a:gd name="connsiteY37" fmla="*/ 95250 h 354553"/>
                <a:gd name="connsiteX38" fmla="*/ 54819 w 606325"/>
                <a:gd name="connsiteY38" fmla="*/ 88107 h 354553"/>
                <a:gd name="connsiteX39" fmla="*/ 57200 w 606325"/>
                <a:gd name="connsiteY39" fmla="*/ 66675 h 354553"/>
                <a:gd name="connsiteX40" fmla="*/ 64344 w 606325"/>
                <a:gd name="connsiteY40" fmla="*/ 61913 h 354553"/>
                <a:gd name="connsiteX41" fmla="*/ 78631 w 606325"/>
                <a:gd name="connsiteY41" fmla="*/ 57150 h 354553"/>
                <a:gd name="connsiteX42" fmla="*/ 85775 w 606325"/>
                <a:gd name="connsiteY42" fmla="*/ 54769 h 354553"/>
                <a:gd name="connsiteX43" fmla="*/ 92919 w 606325"/>
                <a:gd name="connsiteY43" fmla="*/ 52388 h 354553"/>
                <a:gd name="connsiteX44" fmla="*/ 140544 w 606325"/>
                <a:gd name="connsiteY44" fmla="*/ 54769 h 354553"/>
                <a:gd name="connsiteX45" fmla="*/ 142925 w 606325"/>
                <a:gd name="connsiteY45" fmla="*/ 71438 h 354553"/>
                <a:gd name="connsiteX46" fmla="*/ 157212 w 606325"/>
                <a:gd name="connsiteY46" fmla="*/ 78582 h 354553"/>
                <a:gd name="connsiteX47" fmla="*/ 292944 w 606325"/>
                <a:gd name="connsiteY47" fmla="*/ 76200 h 354553"/>
                <a:gd name="connsiteX48" fmla="*/ 302469 w 606325"/>
                <a:gd name="connsiteY48" fmla="*/ 73819 h 354553"/>
                <a:gd name="connsiteX49" fmla="*/ 369144 w 606325"/>
                <a:gd name="connsiteY49" fmla="*/ 71438 h 354553"/>
                <a:gd name="connsiteX50" fmla="*/ 373906 w 606325"/>
                <a:gd name="connsiteY50" fmla="*/ 57150 h 354553"/>
                <a:gd name="connsiteX51" fmla="*/ 383431 w 606325"/>
                <a:gd name="connsiteY51" fmla="*/ 45244 h 354553"/>
                <a:gd name="connsiteX52" fmla="*/ 450106 w 606325"/>
                <a:gd name="connsiteY52" fmla="*/ 42863 h 354553"/>
                <a:gd name="connsiteX53" fmla="*/ 457250 w 606325"/>
                <a:gd name="connsiteY53" fmla="*/ 40482 h 354553"/>
                <a:gd name="connsiteX54" fmla="*/ 473919 w 606325"/>
                <a:gd name="connsiteY54" fmla="*/ 26194 h 354553"/>
                <a:gd name="connsiteX55" fmla="*/ 488206 w 606325"/>
                <a:gd name="connsiteY55" fmla="*/ 21432 h 354553"/>
                <a:gd name="connsiteX56" fmla="*/ 495350 w 606325"/>
                <a:gd name="connsiteY56" fmla="*/ 19050 h 354553"/>
                <a:gd name="connsiteX57" fmla="*/ 516781 w 606325"/>
                <a:gd name="connsiteY57" fmla="*/ 4763 h 354553"/>
                <a:gd name="connsiteX58" fmla="*/ 523925 w 606325"/>
                <a:gd name="connsiteY58" fmla="*/ 0 h 354553"/>
                <a:gd name="connsiteX59" fmla="*/ 535831 w 606325"/>
                <a:gd name="connsiteY59" fmla="*/ 4763 h 354553"/>
                <a:gd name="connsiteX60" fmla="*/ 542975 w 606325"/>
                <a:gd name="connsiteY60" fmla="*/ 19050 h 354553"/>
                <a:gd name="connsiteX61" fmla="*/ 547737 w 606325"/>
                <a:gd name="connsiteY61" fmla="*/ 26194 h 354553"/>
                <a:gd name="connsiteX62" fmla="*/ 552500 w 606325"/>
                <a:gd name="connsiteY62" fmla="*/ 45244 h 354553"/>
                <a:gd name="connsiteX63" fmla="*/ 554881 w 606325"/>
                <a:gd name="connsiteY63" fmla="*/ 52388 h 354553"/>
                <a:gd name="connsiteX64" fmla="*/ 562025 w 606325"/>
                <a:gd name="connsiteY64" fmla="*/ 59532 h 354553"/>
                <a:gd name="connsiteX65" fmla="*/ 566787 w 606325"/>
                <a:gd name="connsiteY65" fmla="*/ 73819 h 354553"/>
                <a:gd name="connsiteX66" fmla="*/ 573931 w 606325"/>
                <a:gd name="connsiteY66" fmla="*/ 88107 h 354553"/>
                <a:gd name="connsiteX67" fmla="*/ 581075 w 606325"/>
                <a:gd name="connsiteY67" fmla="*/ 90488 h 354553"/>
                <a:gd name="connsiteX68" fmla="*/ 585837 w 606325"/>
                <a:gd name="connsiteY68" fmla="*/ 104775 h 354553"/>
                <a:gd name="connsiteX69" fmla="*/ 588219 w 606325"/>
                <a:gd name="connsiteY69" fmla="*/ 111919 h 354553"/>
                <a:gd name="connsiteX70" fmla="*/ 597744 w 606325"/>
                <a:gd name="connsiteY70" fmla="*/ 114300 h 354553"/>
                <a:gd name="connsiteX71" fmla="*/ 602506 w 606325"/>
                <a:gd name="connsiteY71" fmla="*/ 166688 h 35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06325" h="354553">
                  <a:moveTo>
                    <a:pt x="602506" y="166688"/>
                  </a:moveTo>
                  <a:cubicBezTo>
                    <a:pt x="592584" y="180579"/>
                    <a:pt x="611250" y="176003"/>
                    <a:pt x="538212" y="197644"/>
                  </a:cubicBezTo>
                  <a:cubicBezTo>
                    <a:pt x="531300" y="199692"/>
                    <a:pt x="539473" y="216638"/>
                    <a:pt x="533450" y="221457"/>
                  </a:cubicBezTo>
                  <a:cubicBezTo>
                    <a:pt x="530894" y="223501"/>
                    <a:pt x="527072" y="222939"/>
                    <a:pt x="523925" y="223838"/>
                  </a:cubicBezTo>
                  <a:cubicBezTo>
                    <a:pt x="521511" y="224528"/>
                    <a:pt x="519162" y="225425"/>
                    <a:pt x="516781" y="226219"/>
                  </a:cubicBezTo>
                  <a:cubicBezTo>
                    <a:pt x="515987" y="229394"/>
                    <a:pt x="515340" y="232609"/>
                    <a:pt x="514400" y="235744"/>
                  </a:cubicBezTo>
                  <a:cubicBezTo>
                    <a:pt x="512957" y="240553"/>
                    <a:pt x="509637" y="250032"/>
                    <a:pt x="509637" y="250032"/>
                  </a:cubicBezTo>
                  <a:cubicBezTo>
                    <a:pt x="508843" y="257969"/>
                    <a:pt x="510557" y="266582"/>
                    <a:pt x="507256" y="273844"/>
                  </a:cubicBezTo>
                  <a:cubicBezTo>
                    <a:pt x="505902" y="276823"/>
                    <a:pt x="501002" y="276126"/>
                    <a:pt x="497731" y="276225"/>
                  </a:cubicBezTo>
                  <a:cubicBezTo>
                    <a:pt x="448535" y="277716"/>
                    <a:pt x="399306" y="277813"/>
                    <a:pt x="350094" y="278607"/>
                  </a:cubicBezTo>
                  <a:cubicBezTo>
                    <a:pt x="344465" y="284235"/>
                    <a:pt x="340550" y="288823"/>
                    <a:pt x="333425" y="292894"/>
                  </a:cubicBezTo>
                  <a:cubicBezTo>
                    <a:pt x="331246" y="294139"/>
                    <a:pt x="328662" y="294481"/>
                    <a:pt x="326281" y="295275"/>
                  </a:cubicBezTo>
                  <a:cubicBezTo>
                    <a:pt x="319275" y="300530"/>
                    <a:pt x="315139" y="302930"/>
                    <a:pt x="309612" y="309563"/>
                  </a:cubicBezTo>
                  <a:cubicBezTo>
                    <a:pt x="307780" y="311762"/>
                    <a:pt x="307004" y="314822"/>
                    <a:pt x="304850" y="316707"/>
                  </a:cubicBezTo>
                  <a:cubicBezTo>
                    <a:pt x="300542" y="320476"/>
                    <a:pt x="290562" y="326232"/>
                    <a:pt x="290562" y="326232"/>
                  </a:cubicBezTo>
                  <a:cubicBezTo>
                    <a:pt x="276916" y="346701"/>
                    <a:pt x="295086" y="322613"/>
                    <a:pt x="278656" y="335757"/>
                  </a:cubicBezTo>
                  <a:cubicBezTo>
                    <a:pt x="276421" y="337545"/>
                    <a:pt x="276048" y="341016"/>
                    <a:pt x="273894" y="342900"/>
                  </a:cubicBezTo>
                  <a:cubicBezTo>
                    <a:pt x="269586" y="346669"/>
                    <a:pt x="259606" y="352425"/>
                    <a:pt x="259606" y="352425"/>
                  </a:cubicBezTo>
                  <a:cubicBezTo>
                    <a:pt x="223887" y="351631"/>
                    <a:pt x="187021" y="359062"/>
                    <a:pt x="152450" y="350044"/>
                  </a:cubicBezTo>
                  <a:cubicBezTo>
                    <a:pt x="143967" y="347831"/>
                    <a:pt x="153441" y="331943"/>
                    <a:pt x="150069" y="323850"/>
                  </a:cubicBezTo>
                  <a:cubicBezTo>
                    <a:pt x="148810" y="320829"/>
                    <a:pt x="143719" y="322263"/>
                    <a:pt x="140544" y="321469"/>
                  </a:cubicBezTo>
                  <a:cubicBezTo>
                    <a:pt x="139985" y="319232"/>
                    <a:pt x="137332" y="307592"/>
                    <a:pt x="135781" y="304800"/>
                  </a:cubicBezTo>
                  <a:cubicBezTo>
                    <a:pt x="133001" y="299797"/>
                    <a:pt x="131686" y="292323"/>
                    <a:pt x="126256" y="290513"/>
                  </a:cubicBezTo>
                  <a:cubicBezTo>
                    <a:pt x="99146" y="281475"/>
                    <a:pt x="116980" y="286045"/>
                    <a:pt x="71487" y="283369"/>
                  </a:cubicBezTo>
                  <a:cubicBezTo>
                    <a:pt x="70693" y="274638"/>
                    <a:pt x="73262" y="264894"/>
                    <a:pt x="69106" y="257175"/>
                  </a:cubicBezTo>
                  <a:cubicBezTo>
                    <a:pt x="66726" y="252755"/>
                    <a:pt x="59581" y="254000"/>
                    <a:pt x="54819" y="252413"/>
                  </a:cubicBezTo>
                  <a:lnTo>
                    <a:pt x="33387" y="245269"/>
                  </a:lnTo>
                  <a:lnTo>
                    <a:pt x="19100" y="240507"/>
                  </a:lnTo>
                  <a:lnTo>
                    <a:pt x="4812" y="238125"/>
                  </a:lnTo>
                  <a:cubicBezTo>
                    <a:pt x="6054" y="202111"/>
                    <a:pt x="-11816" y="177385"/>
                    <a:pt x="14337" y="164307"/>
                  </a:cubicBezTo>
                  <a:cubicBezTo>
                    <a:pt x="16582" y="163184"/>
                    <a:pt x="19100" y="162719"/>
                    <a:pt x="21481" y="161925"/>
                  </a:cubicBezTo>
                  <a:cubicBezTo>
                    <a:pt x="22275" y="159544"/>
                    <a:pt x="23551" y="157272"/>
                    <a:pt x="23862" y="154782"/>
                  </a:cubicBezTo>
                  <a:cubicBezTo>
                    <a:pt x="25146" y="144512"/>
                    <a:pt x="23577" y="133825"/>
                    <a:pt x="26244" y="123825"/>
                  </a:cubicBezTo>
                  <a:cubicBezTo>
                    <a:pt x="26981" y="121060"/>
                    <a:pt x="31006" y="120650"/>
                    <a:pt x="33387" y="119063"/>
                  </a:cubicBezTo>
                  <a:cubicBezTo>
                    <a:pt x="34181" y="116682"/>
                    <a:pt x="35079" y="114333"/>
                    <a:pt x="35769" y="111919"/>
                  </a:cubicBezTo>
                  <a:cubicBezTo>
                    <a:pt x="36668" y="108772"/>
                    <a:pt x="36106" y="104950"/>
                    <a:pt x="38150" y="102394"/>
                  </a:cubicBezTo>
                  <a:cubicBezTo>
                    <a:pt x="39718" y="100434"/>
                    <a:pt x="42913" y="100807"/>
                    <a:pt x="45294" y="100013"/>
                  </a:cubicBezTo>
                  <a:cubicBezTo>
                    <a:pt x="47675" y="98425"/>
                    <a:pt x="50649" y="97485"/>
                    <a:pt x="52437" y="95250"/>
                  </a:cubicBezTo>
                  <a:cubicBezTo>
                    <a:pt x="54005" y="93290"/>
                    <a:pt x="54406" y="90583"/>
                    <a:pt x="54819" y="88107"/>
                  </a:cubicBezTo>
                  <a:cubicBezTo>
                    <a:pt x="56001" y="81017"/>
                    <a:pt x="54744" y="73430"/>
                    <a:pt x="57200" y="66675"/>
                  </a:cubicBezTo>
                  <a:cubicBezTo>
                    <a:pt x="58178" y="63985"/>
                    <a:pt x="61729" y="63075"/>
                    <a:pt x="64344" y="61913"/>
                  </a:cubicBezTo>
                  <a:cubicBezTo>
                    <a:pt x="68931" y="59874"/>
                    <a:pt x="73869" y="58738"/>
                    <a:pt x="78631" y="57150"/>
                  </a:cubicBezTo>
                  <a:lnTo>
                    <a:pt x="85775" y="54769"/>
                  </a:lnTo>
                  <a:lnTo>
                    <a:pt x="92919" y="52388"/>
                  </a:lnTo>
                  <a:cubicBezTo>
                    <a:pt x="108794" y="53182"/>
                    <a:pt x="125690" y="49110"/>
                    <a:pt x="140544" y="54769"/>
                  </a:cubicBezTo>
                  <a:cubicBezTo>
                    <a:pt x="145789" y="56767"/>
                    <a:pt x="140645" y="66309"/>
                    <a:pt x="142925" y="71438"/>
                  </a:cubicBezTo>
                  <a:cubicBezTo>
                    <a:pt x="144530" y="75048"/>
                    <a:pt x="154044" y="77525"/>
                    <a:pt x="157212" y="78582"/>
                  </a:cubicBezTo>
                  <a:lnTo>
                    <a:pt x="292944" y="76200"/>
                  </a:lnTo>
                  <a:cubicBezTo>
                    <a:pt x="296215" y="76093"/>
                    <a:pt x="299203" y="74023"/>
                    <a:pt x="302469" y="73819"/>
                  </a:cubicBezTo>
                  <a:cubicBezTo>
                    <a:pt x="324665" y="72432"/>
                    <a:pt x="346919" y="72232"/>
                    <a:pt x="369144" y="71438"/>
                  </a:cubicBezTo>
                  <a:lnTo>
                    <a:pt x="373906" y="57150"/>
                  </a:lnTo>
                  <a:cubicBezTo>
                    <a:pt x="375603" y="52060"/>
                    <a:pt x="376011" y="45962"/>
                    <a:pt x="383431" y="45244"/>
                  </a:cubicBezTo>
                  <a:cubicBezTo>
                    <a:pt x="405567" y="43102"/>
                    <a:pt x="427881" y="43657"/>
                    <a:pt x="450106" y="42863"/>
                  </a:cubicBezTo>
                  <a:cubicBezTo>
                    <a:pt x="452487" y="42069"/>
                    <a:pt x="455161" y="41874"/>
                    <a:pt x="457250" y="40482"/>
                  </a:cubicBezTo>
                  <a:cubicBezTo>
                    <a:pt x="471549" y="30950"/>
                    <a:pt x="456575" y="34866"/>
                    <a:pt x="473919" y="26194"/>
                  </a:cubicBezTo>
                  <a:cubicBezTo>
                    <a:pt x="478409" y="23949"/>
                    <a:pt x="483444" y="23019"/>
                    <a:pt x="488206" y="21432"/>
                  </a:cubicBezTo>
                  <a:cubicBezTo>
                    <a:pt x="490587" y="20638"/>
                    <a:pt x="493261" y="20442"/>
                    <a:pt x="495350" y="19050"/>
                  </a:cubicBezTo>
                  <a:lnTo>
                    <a:pt x="516781" y="4763"/>
                  </a:lnTo>
                  <a:lnTo>
                    <a:pt x="523925" y="0"/>
                  </a:lnTo>
                  <a:cubicBezTo>
                    <a:pt x="527894" y="1588"/>
                    <a:pt x="532353" y="2278"/>
                    <a:pt x="535831" y="4763"/>
                  </a:cubicBezTo>
                  <a:cubicBezTo>
                    <a:pt x="541140" y="8555"/>
                    <a:pt x="540431" y="13962"/>
                    <a:pt x="542975" y="19050"/>
                  </a:cubicBezTo>
                  <a:cubicBezTo>
                    <a:pt x="544255" y="21610"/>
                    <a:pt x="546150" y="23813"/>
                    <a:pt x="547737" y="26194"/>
                  </a:cubicBezTo>
                  <a:cubicBezTo>
                    <a:pt x="549325" y="32544"/>
                    <a:pt x="550430" y="39034"/>
                    <a:pt x="552500" y="45244"/>
                  </a:cubicBezTo>
                  <a:cubicBezTo>
                    <a:pt x="553294" y="47625"/>
                    <a:pt x="553489" y="50299"/>
                    <a:pt x="554881" y="52388"/>
                  </a:cubicBezTo>
                  <a:cubicBezTo>
                    <a:pt x="556749" y="55190"/>
                    <a:pt x="559644" y="57151"/>
                    <a:pt x="562025" y="59532"/>
                  </a:cubicBezTo>
                  <a:lnTo>
                    <a:pt x="566787" y="73819"/>
                  </a:lnTo>
                  <a:cubicBezTo>
                    <a:pt x="568355" y="78523"/>
                    <a:pt x="569737" y="84752"/>
                    <a:pt x="573931" y="88107"/>
                  </a:cubicBezTo>
                  <a:cubicBezTo>
                    <a:pt x="575891" y="89675"/>
                    <a:pt x="578694" y="89694"/>
                    <a:pt x="581075" y="90488"/>
                  </a:cubicBezTo>
                  <a:lnTo>
                    <a:pt x="585837" y="104775"/>
                  </a:lnTo>
                  <a:cubicBezTo>
                    <a:pt x="586631" y="107156"/>
                    <a:pt x="585784" y="111310"/>
                    <a:pt x="588219" y="111919"/>
                  </a:cubicBezTo>
                  <a:lnTo>
                    <a:pt x="597744" y="114300"/>
                  </a:lnTo>
                  <a:cubicBezTo>
                    <a:pt x="600165" y="162718"/>
                    <a:pt x="612428" y="152797"/>
                    <a:pt x="602506" y="16668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7" name="Forma livre 506"/>
            <p:cNvSpPr/>
            <p:nvPr/>
          </p:nvSpPr>
          <p:spPr>
            <a:xfrm>
              <a:off x="7622850" y="4097237"/>
              <a:ext cx="473322" cy="447425"/>
            </a:xfrm>
            <a:custGeom>
              <a:avLst/>
              <a:gdLst>
                <a:gd name="connsiteX0" fmla="*/ 545306 w 718667"/>
                <a:gd name="connsiteY0" fmla="*/ 661988 h 681129"/>
                <a:gd name="connsiteX1" fmla="*/ 533400 w 718667"/>
                <a:gd name="connsiteY1" fmla="*/ 664369 h 681129"/>
                <a:gd name="connsiteX2" fmla="*/ 519112 w 718667"/>
                <a:gd name="connsiteY2" fmla="*/ 659607 h 681129"/>
                <a:gd name="connsiteX3" fmla="*/ 516731 w 718667"/>
                <a:gd name="connsiteY3" fmla="*/ 647700 h 681129"/>
                <a:gd name="connsiteX4" fmla="*/ 514350 w 718667"/>
                <a:gd name="connsiteY4" fmla="*/ 640557 h 681129"/>
                <a:gd name="connsiteX5" fmla="*/ 507206 w 718667"/>
                <a:gd name="connsiteY5" fmla="*/ 623888 h 681129"/>
                <a:gd name="connsiteX6" fmla="*/ 473868 w 718667"/>
                <a:gd name="connsiteY6" fmla="*/ 616744 h 681129"/>
                <a:gd name="connsiteX7" fmla="*/ 461962 w 718667"/>
                <a:gd name="connsiteY7" fmla="*/ 600075 h 681129"/>
                <a:gd name="connsiteX8" fmla="*/ 457200 w 718667"/>
                <a:gd name="connsiteY8" fmla="*/ 592932 h 681129"/>
                <a:gd name="connsiteX9" fmla="*/ 442912 w 718667"/>
                <a:gd name="connsiteY9" fmla="*/ 583407 h 681129"/>
                <a:gd name="connsiteX10" fmla="*/ 428625 w 718667"/>
                <a:gd name="connsiteY10" fmla="*/ 576263 h 681129"/>
                <a:gd name="connsiteX11" fmla="*/ 414337 w 718667"/>
                <a:gd name="connsiteY11" fmla="*/ 564357 h 681129"/>
                <a:gd name="connsiteX12" fmla="*/ 409575 w 718667"/>
                <a:gd name="connsiteY12" fmla="*/ 550069 h 681129"/>
                <a:gd name="connsiteX13" fmla="*/ 404812 w 718667"/>
                <a:gd name="connsiteY13" fmla="*/ 542925 h 681129"/>
                <a:gd name="connsiteX14" fmla="*/ 395287 w 718667"/>
                <a:gd name="connsiteY14" fmla="*/ 521494 h 681129"/>
                <a:gd name="connsiteX15" fmla="*/ 388143 w 718667"/>
                <a:gd name="connsiteY15" fmla="*/ 514350 h 681129"/>
                <a:gd name="connsiteX16" fmla="*/ 364331 w 718667"/>
                <a:gd name="connsiteY16" fmla="*/ 511969 h 681129"/>
                <a:gd name="connsiteX17" fmla="*/ 350043 w 718667"/>
                <a:gd name="connsiteY17" fmla="*/ 504825 h 681129"/>
                <a:gd name="connsiteX18" fmla="*/ 333375 w 718667"/>
                <a:gd name="connsiteY18" fmla="*/ 492919 h 681129"/>
                <a:gd name="connsiteX19" fmla="*/ 323850 w 718667"/>
                <a:gd name="connsiteY19" fmla="*/ 469107 h 681129"/>
                <a:gd name="connsiteX20" fmla="*/ 321468 w 718667"/>
                <a:gd name="connsiteY20" fmla="*/ 461963 h 681129"/>
                <a:gd name="connsiteX21" fmla="*/ 314325 w 718667"/>
                <a:gd name="connsiteY21" fmla="*/ 459582 h 681129"/>
                <a:gd name="connsiteX22" fmla="*/ 307181 w 718667"/>
                <a:gd name="connsiteY22" fmla="*/ 452438 h 681129"/>
                <a:gd name="connsiteX23" fmla="*/ 302418 w 718667"/>
                <a:gd name="connsiteY23" fmla="*/ 445294 h 681129"/>
                <a:gd name="connsiteX24" fmla="*/ 295275 w 718667"/>
                <a:gd name="connsiteY24" fmla="*/ 442913 h 681129"/>
                <a:gd name="connsiteX25" fmla="*/ 278606 w 718667"/>
                <a:gd name="connsiteY25" fmla="*/ 440532 h 681129"/>
                <a:gd name="connsiteX26" fmla="*/ 264318 w 718667"/>
                <a:gd name="connsiteY26" fmla="*/ 431007 h 681129"/>
                <a:gd name="connsiteX27" fmla="*/ 257175 w 718667"/>
                <a:gd name="connsiteY27" fmla="*/ 426244 h 681129"/>
                <a:gd name="connsiteX28" fmla="*/ 242887 w 718667"/>
                <a:gd name="connsiteY28" fmla="*/ 414338 h 681129"/>
                <a:gd name="connsiteX29" fmla="*/ 238125 w 718667"/>
                <a:gd name="connsiteY29" fmla="*/ 400050 h 681129"/>
                <a:gd name="connsiteX30" fmla="*/ 235743 w 718667"/>
                <a:gd name="connsiteY30" fmla="*/ 392907 h 681129"/>
                <a:gd name="connsiteX31" fmla="*/ 230981 w 718667"/>
                <a:gd name="connsiteY31" fmla="*/ 385763 h 681129"/>
                <a:gd name="connsiteX32" fmla="*/ 226218 w 718667"/>
                <a:gd name="connsiteY32" fmla="*/ 371475 h 681129"/>
                <a:gd name="connsiteX33" fmla="*/ 216693 w 718667"/>
                <a:gd name="connsiteY33" fmla="*/ 361950 h 681129"/>
                <a:gd name="connsiteX34" fmla="*/ 150018 w 718667"/>
                <a:gd name="connsiteY34" fmla="*/ 359569 h 681129"/>
                <a:gd name="connsiteX35" fmla="*/ 133350 w 718667"/>
                <a:gd name="connsiteY35" fmla="*/ 354807 h 681129"/>
                <a:gd name="connsiteX36" fmla="*/ 114300 w 718667"/>
                <a:gd name="connsiteY36" fmla="*/ 352425 h 681129"/>
                <a:gd name="connsiteX37" fmla="*/ 102393 w 718667"/>
                <a:gd name="connsiteY37" fmla="*/ 340519 h 681129"/>
                <a:gd name="connsiteX38" fmla="*/ 88106 w 718667"/>
                <a:gd name="connsiteY38" fmla="*/ 326232 h 681129"/>
                <a:gd name="connsiteX39" fmla="*/ 73818 w 718667"/>
                <a:gd name="connsiteY39" fmla="*/ 321469 h 681129"/>
                <a:gd name="connsiteX40" fmla="*/ 66675 w 718667"/>
                <a:gd name="connsiteY40" fmla="*/ 314325 h 681129"/>
                <a:gd name="connsiteX41" fmla="*/ 59531 w 718667"/>
                <a:gd name="connsiteY41" fmla="*/ 311944 h 681129"/>
                <a:gd name="connsiteX42" fmla="*/ 57150 w 718667"/>
                <a:gd name="connsiteY42" fmla="*/ 295275 h 681129"/>
                <a:gd name="connsiteX43" fmla="*/ 54768 w 718667"/>
                <a:gd name="connsiteY43" fmla="*/ 283369 h 681129"/>
                <a:gd name="connsiteX44" fmla="*/ 50006 w 718667"/>
                <a:gd name="connsiteY44" fmla="*/ 276225 h 681129"/>
                <a:gd name="connsiteX45" fmla="*/ 45243 w 718667"/>
                <a:gd name="connsiteY45" fmla="*/ 261938 h 681129"/>
                <a:gd name="connsiteX46" fmla="*/ 45243 w 718667"/>
                <a:gd name="connsiteY46" fmla="*/ 261938 h 681129"/>
                <a:gd name="connsiteX47" fmla="*/ 38100 w 718667"/>
                <a:gd name="connsiteY47" fmla="*/ 238125 h 681129"/>
                <a:gd name="connsiteX48" fmla="*/ 33337 w 718667"/>
                <a:gd name="connsiteY48" fmla="*/ 230982 h 681129"/>
                <a:gd name="connsiteX49" fmla="*/ 26193 w 718667"/>
                <a:gd name="connsiteY49" fmla="*/ 226219 h 681129"/>
                <a:gd name="connsiteX50" fmla="*/ 16668 w 718667"/>
                <a:gd name="connsiteY50" fmla="*/ 197644 h 681129"/>
                <a:gd name="connsiteX51" fmla="*/ 11906 w 718667"/>
                <a:gd name="connsiteY51" fmla="*/ 183357 h 681129"/>
                <a:gd name="connsiteX52" fmla="*/ 0 w 718667"/>
                <a:gd name="connsiteY52" fmla="*/ 161925 h 681129"/>
                <a:gd name="connsiteX53" fmla="*/ 23812 w 718667"/>
                <a:gd name="connsiteY53" fmla="*/ 157163 h 681129"/>
                <a:gd name="connsiteX54" fmla="*/ 38100 w 718667"/>
                <a:gd name="connsiteY54" fmla="*/ 152400 h 681129"/>
                <a:gd name="connsiteX55" fmla="*/ 45243 w 718667"/>
                <a:gd name="connsiteY55" fmla="*/ 150019 h 681129"/>
                <a:gd name="connsiteX56" fmla="*/ 50006 w 718667"/>
                <a:gd name="connsiteY56" fmla="*/ 142875 h 681129"/>
                <a:gd name="connsiteX57" fmla="*/ 54768 w 718667"/>
                <a:gd name="connsiteY57" fmla="*/ 128588 h 681129"/>
                <a:gd name="connsiteX58" fmla="*/ 61912 w 718667"/>
                <a:gd name="connsiteY58" fmla="*/ 123825 h 681129"/>
                <a:gd name="connsiteX59" fmla="*/ 90487 w 718667"/>
                <a:gd name="connsiteY59" fmla="*/ 128588 h 681129"/>
                <a:gd name="connsiteX60" fmla="*/ 97631 w 718667"/>
                <a:gd name="connsiteY60" fmla="*/ 133350 h 681129"/>
                <a:gd name="connsiteX61" fmla="*/ 111918 w 718667"/>
                <a:gd name="connsiteY61" fmla="*/ 138113 h 681129"/>
                <a:gd name="connsiteX62" fmla="*/ 119062 w 718667"/>
                <a:gd name="connsiteY62" fmla="*/ 142875 h 681129"/>
                <a:gd name="connsiteX63" fmla="*/ 138112 w 718667"/>
                <a:gd name="connsiteY63" fmla="*/ 147638 h 681129"/>
                <a:gd name="connsiteX64" fmla="*/ 171450 w 718667"/>
                <a:gd name="connsiteY64" fmla="*/ 142875 h 681129"/>
                <a:gd name="connsiteX65" fmla="*/ 195262 w 718667"/>
                <a:gd name="connsiteY65" fmla="*/ 128588 h 681129"/>
                <a:gd name="connsiteX66" fmla="*/ 202406 w 718667"/>
                <a:gd name="connsiteY66" fmla="*/ 126207 h 681129"/>
                <a:gd name="connsiteX67" fmla="*/ 204787 w 718667"/>
                <a:gd name="connsiteY67" fmla="*/ 119063 h 681129"/>
                <a:gd name="connsiteX68" fmla="*/ 211931 w 718667"/>
                <a:gd name="connsiteY68" fmla="*/ 116682 h 681129"/>
                <a:gd name="connsiteX69" fmla="*/ 214312 w 718667"/>
                <a:gd name="connsiteY69" fmla="*/ 104775 h 681129"/>
                <a:gd name="connsiteX70" fmla="*/ 223837 w 718667"/>
                <a:gd name="connsiteY70" fmla="*/ 97632 h 681129"/>
                <a:gd name="connsiteX71" fmla="*/ 238125 w 718667"/>
                <a:gd name="connsiteY71" fmla="*/ 90488 h 681129"/>
                <a:gd name="connsiteX72" fmla="*/ 259556 w 718667"/>
                <a:gd name="connsiteY72" fmla="*/ 78582 h 681129"/>
                <a:gd name="connsiteX73" fmla="*/ 276225 w 718667"/>
                <a:gd name="connsiteY73" fmla="*/ 71438 h 681129"/>
                <a:gd name="connsiteX74" fmla="*/ 290512 w 718667"/>
                <a:gd name="connsiteY74" fmla="*/ 66675 h 681129"/>
                <a:gd name="connsiteX75" fmla="*/ 295275 w 718667"/>
                <a:gd name="connsiteY75" fmla="*/ 59532 h 681129"/>
                <a:gd name="connsiteX76" fmla="*/ 316706 w 718667"/>
                <a:gd name="connsiteY76" fmla="*/ 50007 h 681129"/>
                <a:gd name="connsiteX77" fmla="*/ 342900 w 718667"/>
                <a:gd name="connsiteY77" fmla="*/ 45244 h 681129"/>
                <a:gd name="connsiteX78" fmla="*/ 350043 w 718667"/>
                <a:gd name="connsiteY78" fmla="*/ 42863 h 681129"/>
                <a:gd name="connsiteX79" fmla="*/ 361950 w 718667"/>
                <a:gd name="connsiteY79" fmla="*/ 30957 h 681129"/>
                <a:gd name="connsiteX80" fmla="*/ 373856 w 718667"/>
                <a:gd name="connsiteY80" fmla="*/ 9525 h 681129"/>
                <a:gd name="connsiteX81" fmla="*/ 381000 w 718667"/>
                <a:gd name="connsiteY81" fmla="*/ 4763 h 681129"/>
                <a:gd name="connsiteX82" fmla="*/ 390525 w 718667"/>
                <a:gd name="connsiteY82" fmla="*/ 2382 h 681129"/>
                <a:gd name="connsiteX83" fmla="*/ 397668 w 718667"/>
                <a:gd name="connsiteY83" fmla="*/ 0 h 681129"/>
                <a:gd name="connsiteX84" fmla="*/ 471487 w 718667"/>
                <a:gd name="connsiteY84" fmla="*/ 2382 h 681129"/>
                <a:gd name="connsiteX85" fmla="*/ 495300 w 718667"/>
                <a:gd name="connsiteY85" fmla="*/ 9525 h 681129"/>
                <a:gd name="connsiteX86" fmla="*/ 502443 w 718667"/>
                <a:gd name="connsiteY86" fmla="*/ 11907 h 681129"/>
                <a:gd name="connsiteX87" fmla="*/ 516731 w 718667"/>
                <a:gd name="connsiteY87" fmla="*/ 21432 h 681129"/>
                <a:gd name="connsiteX88" fmla="*/ 523875 w 718667"/>
                <a:gd name="connsiteY88" fmla="*/ 26194 h 681129"/>
                <a:gd name="connsiteX89" fmla="*/ 540543 w 718667"/>
                <a:gd name="connsiteY89" fmla="*/ 30957 h 681129"/>
                <a:gd name="connsiteX90" fmla="*/ 547687 w 718667"/>
                <a:gd name="connsiteY90" fmla="*/ 35719 h 681129"/>
                <a:gd name="connsiteX91" fmla="*/ 554831 w 718667"/>
                <a:gd name="connsiteY91" fmla="*/ 38100 h 681129"/>
                <a:gd name="connsiteX92" fmla="*/ 561975 w 718667"/>
                <a:gd name="connsiteY92" fmla="*/ 52388 h 681129"/>
                <a:gd name="connsiteX93" fmla="*/ 578643 w 718667"/>
                <a:gd name="connsiteY93" fmla="*/ 73819 h 681129"/>
                <a:gd name="connsiteX94" fmla="*/ 592931 w 718667"/>
                <a:gd name="connsiteY94" fmla="*/ 83344 h 681129"/>
                <a:gd name="connsiteX95" fmla="*/ 614362 w 718667"/>
                <a:gd name="connsiteY95" fmla="*/ 90488 h 681129"/>
                <a:gd name="connsiteX96" fmla="*/ 635793 w 718667"/>
                <a:gd name="connsiteY96" fmla="*/ 97632 h 681129"/>
                <a:gd name="connsiteX97" fmla="*/ 642937 w 718667"/>
                <a:gd name="connsiteY97" fmla="*/ 100013 h 681129"/>
                <a:gd name="connsiteX98" fmla="*/ 652462 w 718667"/>
                <a:gd name="connsiteY98" fmla="*/ 102394 h 681129"/>
                <a:gd name="connsiteX99" fmla="*/ 669131 w 718667"/>
                <a:gd name="connsiteY99" fmla="*/ 109538 h 681129"/>
                <a:gd name="connsiteX100" fmla="*/ 683418 w 718667"/>
                <a:gd name="connsiteY100" fmla="*/ 114300 h 681129"/>
                <a:gd name="connsiteX101" fmla="*/ 688181 w 718667"/>
                <a:gd name="connsiteY101" fmla="*/ 121444 h 681129"/>
                <a:gd name="connsiteX102" fmla="*/ 690562 w 718667"/>
                <a:gd name="connsiteY102" fmla="*/ 130969 h 681129"/>
                <a:gd name="connsiteX103" fmla="*/ 704850 w 718667"/>
                <a:gd name="connsiteY103" fmla="*/ 140494 h 681129"/>
                <a:gd name="connsiteX104" fmla="*/ 711993 w 718667"/>
                <a:gd name="connsiteY104" fmla="*/ 145257 h 681129"/>
                <a:gd name="connsiteX105" fmla="*/ 714375 w 718667"/>
                <a:gd name="connsiteY105" fmla="*/ 169069 h 681129"/>
                <a:gd name="connsiteX106" fmla="*/ 700087 w 718667"/>
                <a:gd name="connsiteY106" fmla="*/ 173832 h 681129"/>
                <a:gd name="connsiteX107" fmla="*/ 690562 w 718667"/>
                <a:gd name="connsiteY107" fmla="*/ 188119 h 681129"/>
                <a:gd name="connsiteX108" fmla="*/ 685800 w 718667"/>
                <a:gd name="connsiteY108" fmla="*/ 195263 h 681129"/>
                <a:gd name="connsiteX109" fmla="*/ 683418 w 718667"/>
                <a:gd name="connsiteY109" fmla="*/ 202407 h 681129"/>
                <a:gd name="connsiteX110" fmla="*/ 669131 w 718667"/>
                <a:gd name="connsiteY110" fmla="*/ 207169 h 681129"/>
                <a:gd name="connsiteX111" fmla="*/ 661987 w 718667"/>
                <a:gd name="connsiteY111" fmla="*/ 211932 h 681129"/>
                <a:gd name="connsiteX112" fmla="*/ 640556 w 718667"/>
                <a:gd name="connsiteY112" fmla="*/ 216694 h 681129"/>
                <a:gd name="connsiteX113" fmla="*/ 633412 w 718667"/>
                <a:gd name="connsiteY113" fmla="*/ 219075 h 681129"/>
                <a:gd name="connsiteX114" fmla="*/ 628650 w 718667"/>
                <a:gd name="connsiteY114" fmla="*/ 226219 h 681129"/>
                <a:gd name="connsiteX115" fmla="*/ 626268 w 718667"/>
                <a:gd name="connsiteY115" fmla="*/ 233363 h 681129"/>
                <a:gd name="connsiteX116" fmla="*/ 616743 w 718667"/>
                <a:gd name="connsiteY116" fmla="*/ 247650 h 681129"/>
                <a:gd name="connsiteX117" fmla="*/ 614362 w 718667"/>
                <a:gd name="connsiteY117" fmla="*/ 254794 h 681129"/>
                <a:gd name="connsiteX118" fmla="*/ 609600 w 718667"/>
                <a:gd name="connsiteY118" fmla="*/ 261938 h 681129"/>
                <a:gd name="connsiteX119" fmla="*/ 607218 w 718667"/>
                <a:gd name="connsiteY119" fmla="*/ 276225 h 681129"/>
                <a:gd name="connsiteX120" fmla="*/ 604837 w 718667"/>
                <a:gd name="connsiteY120" fmla="*/ 285750 h 681129"/>
                <a:gd name="connsiteX121" fmla="*/ 607218 w 718667"/>
                <a:gd name="connsiteY121" fmla="*/ 330994 h 681129"/>
                <a:gd name="connsiteX122" fmla="*/ 611981 w 718667"/>
                <a:gd name="connsiteY122" fmla="*/ 345282 h 681129"/>
                <a:gd name="connsiteX123" fmla="*/ 602456 w 718667"/>
                <a:gd name="connsiteY123" fmla="*/ 369094 h 681129"/>
                <a:gd name="connsiteX124" fmla="*/ 595312 w 718667"/>
                <a:gd name="connsiteY124" fmla="*/ 371475 h 681129"/>
                <a:gd name="connsiteX125" fmla="*/ 588168 w 718667"/>
                <a:gd name="connsiteY125" fmla="*/ 376238 h 681129"/>
                <a:gd name="connsiteX126" fmla="*/ 573881 w 718667"/>
                <a:gd name="connsiteY126" fmla="*/ 381000 h 681129"/>
                <a:gd name="connsiteX127" fmla="*/ 576262 w 718667"/>
                <a:gd name="connsiteY127" fmla="*/ 388144 h 681129"/>
                <a:gd name="connsiteX128" fmla="*/ 585787 w 718667"/>
                <a:gd name="connsiteY128" fmla="*/ 400050 h 681129"/>
                <a:gd name="connsiteX129" fmla="*/ 583406 w 718667"/>
                <a:gd name="connsiteY129" fmla="*/ 411957 h 681129"/>
                <a:gd name="connsiteX130" fmla="*/ 576262 w 718667"/>
                <a:gd name="connsiteY130" fmla="*/ 416719 h 681129"/>
                <a:gd name="connsiteX131" fmla="*/ 554831 w 718667"/>
                <a:gd name="connsiteY131" fmla="*/ 423863 h 681129"/>
                <a:gd name="connsiteX132" fmla="*/ 547687 w 718667"/>
                <a:gd name="connsiteY132" fmla="*/ 426244 h 681129"/>
                <a:gd name="connsiteX133" fmla="*/ 540543 w 718667"/>
                <a:gd name="connsiteY133" fmla="*/ 428625 h 681129"/>
                <a:gd name="connsiteX134" fmla="*/ 531018 w 718667"/>
                <a:gd name="connsiteY134" fmla="*/ 440532 h 681129"/>
                <a:gd name="connsiteX135" fmla="*/ 535781 w 718667"/>
                <a:gd name="connsiteY135" fmla="*/ 447675 h 681129"/>
                <a:gd name="connsiteX136" fmla="*/ 542925 w 718667"/>
                <a:gd name="connsiteY136" fmla="*/ 461963 h 681129"/>
                <a:gd name="connsiteX137" fmla="*/ 550068 w 718667"/>
                <a:gd name="connsiteY137" fmla="*/ 471488 h 681129"/>
                <a:gd name="connsiteX138" fmla="*/ 557212 w 718667"/>
                <a:gd name="connsiteY138" fmla="*/ 473869 h 681129"/>
                <a:gd name="connsiteX139" fmla="*/ 559593 w 718667"/>
                <a:gd name="connsiteY139" fmla="*/ 483394 h 681129"/>
                <a:gd name="connsiteX140" fmla="*/ 561975 w 718667"/>
                <a:gd name="connsiteY140" fmla="*/ 490538 h 681129"/>
                <a:gd name="connsiteX141" fmla="*/ 566737 w 718667"/>
                <a:gd name="connsiteY141" fmla="*/ 538163 h 681129"/>
                <a:gd name="connsiteX142" fmla="*/ 571500 w 718667"/>
                <a:gd name="connsiteY142" fmla="*/ 545307 h 681129"/>
                <a:gd name="connsiteX143" fmla="*/ 578643 w 718667"/>
                <a:gd name="connsiteY143" fmla="*/ 569119 h 681129"/>
                <a:gd name="connsiteX144" fmla="*/ 581025 w 718667"/>
                <a:gd name="connsiteY144" fmla="*/ 576263 h 681129"/>
                <a:gd name="connsiteX145" fmla="*/ 583406 w 718667"/>
                <a:gd name="connsiteY145" fmla="*/ 583407 h 681129"/>
                <a:gd name="connsiteX146" fmla="*/ 590550 w 718667"/>
                <a:gd name="connsiteY146" fmla="*/ 597694 h 681129"/>
                <a:gd name="connsiteX147" fmla="*/ 597693 w 718667"/>
                <a:gd name="connsiteY147" fmla="*/ 621507 h 681129"/>
                <a:gd name="connsiteX148" fmla="*/ 604837 w 718667"/>
                <a:gd name="connsiteY148" fmla="*/ 626269 h 681129"/>
                <a:gd name="connsiteX149" fmla="*/ 614362 w 718667"/>
                <a:gd name="connsiteY149" fmla="*/ 654844 h 681129"/>
                <a:gd name="connsiteX150" fmla="*/ 616743 w 718667"/>
                <a:gd name="connsiteY150" fmla="*/ 661988 h 681129"/>
                <a:gd name="connsiteX151" fmla="*/ 621506 w 718667"/>
                <a:gd name="connsiteY151" fmla="*/ 669132 h 681129"/>
                <a:gd name="connsiteX152" fmla="*/ 623887 w 718667"/>
                <a:gd name="connsiteY152" fmla="*/ 676275 h 681129"/>
                <a:gd name="connsiteX153" fmla="*/ 609600 w 718667"/>
                <a:gd name="connsiteY153" fmla="*/ 678657 h 681129"/>
                <a:gd name="connsiteX154" fmla="*/ 602456 w 718667"/>
                <a:gd name="connsiteY154" fmla="*/ 673894 h 681129"/>
                <a:gd name="connsiteX155" fmla="*/ 597693 w 718667"/>
                <a:gd name="connsiteY155" fmla="*/ 666750 h 681129"/>
                <a:gd name="connsiteX156" fmla="*/ 578643 w 718667"/>
                <a:gd name="connsiteY156" fmla="*/ 661988 h 681129"/>
                <a:gd name="connsiteX157" fmla="*/ 571500 w 718667"/>
                <a:gd name="connsiteY157" fmla="*/ 659607 h 681129"/>
                <a:gd name="connsiteX158" fmla="*/ 559593 w 718667"/>
                <a:gd name="connsiteY158" fmla="*/ 657225 h 681129"/>
                <a:gd name="connsiteX159" fmla="*/ 554831 w 718667"/>
                <a:gd name="connsiteY159" fmla="*/ 650082 h 681129"/>
                <a:gd name="connsiteX160" fmla="*/ 550068 w 718667"/>
                <a:gd name="connsiteY160" fmla="*/ 633413 h 681129"/>
                <a:gd name="connsiteX161" fmla="*/ 542925 w 718667"/>
                <a:gd name="connsiteY161" fmla="*/ 628650 h 681129"/>
                <a:gd name="connsiteX162" fmla="*/ 545306 w 718667"/>
                <a:gd name="connsiteY162" fmla="*/ 661988 h 681129"/>
                <a:gd name="connsiteX0" fmla="*/ 545306 w 718667"/>
                <a:gd name="connsiteY0" fmla="*/ 661988 h 681129"/>
                <a:gd name="connsiteX1" fmla="*/ 533400 w 718667"/>
                <a:gd name="connsiteY1" fmla="*/ 664369 h 681129"/>
                <a:gd name="connsiteX2" fmla="*/ 519112 w 718667"/>
                <a:gd name="connsiteY2" fmla="*/ 659607 h 681129"/>
                <a:gd name="connsiteX3" fmla="*/ 516731 w 718667"/>
                <a:gd name="connsiteY3" fmla="*/ 647700 h 681129"/>
                <a:gd name="connsiteX4" fmla="*/ 514350 w 718667"/>
                <a:gd name="connsiteY4" fmla="*/ 640557 h 681129"/>
                <a:gd name="connsiteX5" fmla="*/ 507206 w 718667"/>
                <a:gd name="connsiteY5" fmla="*/ 623888 h 681129"/>
                <a:gd name="connsiteX6" fmla="*/ 473868 w 718667"/>
                <a:gd name="connsiteY6" fmla="*/ 616744 h 681129"/>
                <a:gd name="connsiteX7" fmla="*/ 461962 w 718667"/>
                <a:gd name="connsiteY7" fmla="*/ 600075 h 681129"/>
                <a:gd name="connsiteX8" fmla="*/ 457200 w 718667"/>
                <a:gd name="connsiteY8" fmla="*/ 592932 h 681129"/>
                <a:gd name="connsiteX9" fmla="*/ 442912 w 718667"/>
                <a:gd name="connsiteY9" fmla="*/ 583407 h 681129"/>
                <a:gd name="connsiteX10" fmla="*/ 428625 w 718667"/>
                <a:gd name="connsiteY10" fmla="*/ 576263 h 681129"/>
                <a:gd name="connsiteX11" fmla="*/ 414337 w 718667"/>
                <a:gd name="connsiteY11" fmla="*/ 564357 h 681129"/>
                <a:gd name="connsiteX12" fmla="*/ 409575 w 718667"/>
                <a:gd name="connsiteY12" fmla="*/ 550069 h 681129"/>
                <a:gd name="connsiteX13" fmla="*/ 404812 w 718667"/>
                <a:gd name="connsiteY13" fmla="*/ 542925 h 681129"/>
                <a:gd name="connsiteX14" fmla="*/ 395287 w 718667"/>
                <a:gd name="connsiteY14" fmla="*/ 521494 h 681129"/>
                <a:gd name="connsiteX15" fmla="*/ 388143 w 718667"/>
                <a:gd name="connsiteY15" fmla="*/ 514350 h 681129"/>
                <a:gd name="connsiteX16" fmla="*/ 364331 w 718667"/>
                <a:gd name="connsiteY16" fmla="*/ 511969 h 681129"/>
                <a:gd name="connsiteX17" fmla="*/ 350043 w 718667"/>
                <a:gd name="connsiteY17" fmla="*/ 504825 h 681129"/>
                <a:gd name="connsiteX18" fmla="*/ 333375 w 718667"/>
                <a:gd name="connsiteY18" fmla="*/ 492919 h 681129"/>
                <a:gd name="connsiteX19" fmla="*/ 323850 w 718667"/>
                <a:gd name="connsiteY19" fmla="*/ 469107 h 681129"/>
                <a:gd name="connsiteX20" fmla="*/ 321468 w 718667"/>
                <a:gd name="connsiteY20" fmla="*/ 461963 h 681129"/>
                <a:gd name="connsiteX21" fmla="*/ 314325 w 718667"/>
                <a:gd name="connsiteY21" fmla="*/ 459582 h 681129"/>
                <a:gd name="connsiteX22" fmla="*/ 307181 w 718667"/>
                <a:gd name="connsiteY22" fmla="*/ 452438 h 681129"/>
                <a:gd name="connsiteX23" fmla="*/ 302418 w 718667"/>
                <a:gd name="connsiteY23" fmla="*/ 445294 h 681129"/>
                <a:gd name="connsiteX24" fmla="*/ 295275 w 718667"/>
                <a:gd name="connsiteY24" fmla="*/ 442913 h 681129"/>
                <a:gd name="connsiteX25" fmla="*/ 278606 w 718667"/>
                <a:gd name="connsiteY25" fmla="*/ 440532 h 681129"/>
                <a:gd name="connsiteX26" fmla="*/ 264318 w 718667"/>
                <a:gd name="connsiteY26" fmla="*/ 431007 h 681129"/>
                <a:gd name="connsiteX27" fmla="*/ 257175 w 718667"/>
                <a:gd name="connsiteY27" fmla="*/ 426244 h 681129"/>
                <a:gd name="connsiteX28" fmla="*/ 242887 w 718667"/>
                <a:gd name="connsiteY28" fmla="*/ 414338 h 681129"/>
                <a:gd name="connsiteX29" fmla="*/ 238125 w 718667"/>
                <a:gd name="connsiteY29" fmla="*/ 400050 h 681129"/>
                <a:gd name="connsiteX30" fmla="*/ 235743 w 718667"/>
                <a:gd name="connsiteY30" fmla="*/ 392907 h 681129"/>
                <a:gd name="connsiteX31" fmla="*/ 230981 w 718667"/>
                <a:gd name="connsiteY31" fmla="*/ 385763 h 681129"/>
                <a:gd name="connsiteX32" fmla="*/ 226218 w 718667"/>
                <a:gd name="connsiteY32" fmla="*/ 371475 h 681129"/>
                <a:gd name="connsiteX33" fmla="*/ 216693 w 718667"/>
                <a:gd name="connsiteY33" fmla="*/ 361950 h 681129"/>
                <a:gd name="connsiteX34" fmla="*/ 150018 w 718667"/>
                <a:gd name="connsiteY34" fmla="*/ 359569 h 681129"/>
                <a:gd name="connsiteX35" fmla="*/ 133350 w 718667"/>
                <a:gd name="connsiteY35" fmla="*/ 354807 h 681129"/>
                <a:gd name="connsiteX36" fmla="*/ 114300 w 718667"/>
                <a:gd name="connsiteY36" fmla="*/ 352425 h 681129"/>
                <a:gd name="connsiteX37" fmla="*/ 102393 w 718667"/>
                <a:gd name="connsiteY37" fmla="*/ 340519 h 681129"/>
                <a:gd name="connsiteX38" fmla="*/ 88106 w 718667"/>
                <a:gd name="connsiteY38" fmla="*/ 326232 h 681129"/>
                <a:gd name="connsiteX39" fmla="*/ 73818 w 718667"/>
                <a:gd name="connsiteY39" fmla="*/ 321469 h 681129"/>
                <a:gd name="connsiteX40" fmla="*/ 66675 w 718667"/>
                <a:gd name="connsiteY40" fmla="*/ 314325 h 681129"/>
                <a:gd name="connsiteX41" fmla="*/ 59531 w 718667"/>
                <a:gd name="connsiteY41" fmla="*/ 311944 h 681129"/>
                <a:gd name="connsiteX42" fmla="*/ 57150 w 718667"/>
                <a:gd name="connsiteY42" fmla="*/ 295275 h 681129"/>
                <a:gd name="connsiteX43" fmla="*/ 54768 w 718667"/>
                <a:gd name="connsiteY43" fmla="*/ 283369 h 681129"/>
                <a:gd name="connsiteX44" fmla="*/ 50006 w 718667"/>
                <a:gd name="connsiteY44" fmla="*/ 276225 h 681129"/>
                <a:gd name="connsiteX45" fmla="*/ 45243 w 718667"/>
                <a:gd name="connsiteY45" fmla="*/ 261938 h 681129"/>
                <a:gd name="connsiteX46" fmla="*/ 45243 w 718667"/>
                <a:gd name="connsiteY46" fmla="*/ 261938 h 681129"/>
                <a:gd name="connsiteX47" fmla="*/ 38100 w 718667"/>
                <a:gd name="connsiteY47" fmla="*/ 238125 h 681129"/>
                <a:gd name="connsiteX48" fmla="*/ 33337 w 718667"/>
                <a:gd name="connsiteY48" fmla="*/ 230982 h 681129"/>
                <a:gd name="connsiteX49" fmla="*/ 26193 w 718667"/>
                <a:gd name="connsiteY49" fmla="*/ 226219 h 681129"/>
                <a:gd name="connsiteX50" fmla="*/ 16668 w 718667"/>
                <a:gd name="connsiteY50" fmla="*/ 197644 h 681129"/>
                <a:gd name="connsiteX51" fmla="*/ 11906 w 718667"/>
                <a:gd name="connsiteY51" fmla="*/ 183357 h 681129"/>
                <a:gd name="connsiteX52" fmla="*/ 0 w 718667"/>
                <a:gd name="connsiteY52" fmla="*/ 161925 h 681129"/>
                <a:gd name="connsiteX53" fmla="*/ 23812 w 718667"/>
                <a:gd name="connsiteY53" fmla="*/ 157163 h 681129"/>
                <a:gd name="connsiteX54" fmla="*/ 38100 w 718667"/>
                <a:gd name="connsiteY54" fmla="*/ 152400 h 681129"/>
                <a:gd name="connsiteX55" fmla="*/ 45243 w 718667"/>
                <a:gd name="connsiteY55" fmla="*/ 150019 h 681129"/>
                <a:gd name="connsiteX56" fmla="*/ 50006 w 718667"/>
                <a:gd name="connsiteY56" fmla="*/ 142875 h 681129"/>
                <a:gd name="connsiteX57" fmla="*/ 54768 w 718667"/>
                <a:gd name="connsiteY57" fmla="*/ 128588 h 681129"/>
                <a:gd name="connsiteX58" fmla="*/ 61912 w 718667"/>
                <a:gd name="connsiteY58" fmla="*/ 123825 h 681129"/>
                <a:gd name="connsiteX59" fmla="*/ 90487 w 718667"/>
                <a:gd name="connsiteY59" fmla="*/ 128588 h 681129"/>
                <a:gd name="connsiteX60" fmla="*/ 97631 w 718667"/>
                <a:gd name="connsiteY60" fmla="*/ 133350 h 681129"/>
                <a:gd name="connsiteX61" fmla="*/ 111918 w 718667"/>
                <a:gd name="connsiteY61" fmla="*/ 138113 h 681129"/>
                <a:gd name="connsiteX62" fmla="*/ 119062 w 718667"/>
                <a:gd name="connsiteY62" fmla="*/ 142875 h 681129"/>
                <a:gd name="connsiteX63" fmla="*/ 138112 w 718667"/>
                <a:gd name="connsiteY63" fmla="*/ 147638 h 681129"/>
                <a:gd name="connsiteX64" fmla="*/ 171450 w 718667"/>
                <a:gd name="connsiteY64" fmla="*/ 142875 h 681129"/>
                <a:gd name="connsiteX65" fmla="*/ 195262 w 718667"/>
                <a:gd name="connsiteY65" fmla="*/ 128588 h 681129"/>
                <a:gd name="connsiteX66" fmla="*/ 202406 w 718667"/>
                <a:gd name="connsiteY66" fmla="*/ 126207 h 681129"/>
                <a:gd name="connsiteX67" fmla="*/ 204787 w 718667"/>
                <a:gd name="connsiteY67" fmla="*/ 119063 h 681129"/>
                <a:gd name="connsiteX68" fmla="*/ 211931 w 718667"/>
                <a:gd name="connsiteY68" fmla="*/ 116682 h 681129"/>
                <a:gd name="connsiteX69" fmla="*/ 214312 w 718667"/>
                <a:gd name="connsiteY69" fmla="*/ 104775 h 681129"/>
                <a:gd name="connsiteX70" fmla="*/ 223837 w 718667"/>
                <a:gd name="connsiteY70" fmla="*/ 97632 h 681129"/>
                <a:gd name="connsiteX71" fmla="*/ 238125 w 718667"/>
                <a:gd name="connsiteY71" fmla="*/ 90488 h 681129"/>
                <a:gd name="connsiteX72" fmla="*/ 259556 w 718667"/>
                <a:gd name="connsiteY72" fmla="*/ 78582 h 681129"/>
                <a:gd name="connsiteX73" fmla="*/ 276225 w 718667"/>
                <a:gd name="connsiteY73" fmla="*/ 71438 h 681129"/>
                <a:gd name="connsiteX74" fmla="*/ 290512 w 718667"/>
                <a:gd name="connsiteY74" fmla="*/ 66675 h 681129"/>
                <a:gd name="connsiteX75" fmla="*/ 295275 w 718667"/>
                <a:gd name="connsiteY75" fmla="*/ 59532 h 681129"/>
                <a:gd name="connsiteX76" fmla="*/ 316706 w 718667"/>
                <a:gd name="connsiteY76" fmla="*/ 50007 h 681129"/>
                <a:gd name="connsiteX77" fmla="*/ 342900 w 718667"/>
                <a:gd name="connsiteY77" fmla="*/ 45244 h 681129"/>
                <a:gd name="connsiteX78" fmla="*/ 350043 w 718667"/>
                <a:gd name="connsiteY78" fmla="*/ 42863 h 681129"/>
                <a:gd name="connsiteX79" fmla="*/ 361950 w 718667"/>
                <a:gd name="connsiteY79" fmla="*/ 30957 h 681129"/>
                <a:gd name="connsiteX80" fmla="*/ 373856 w 718667"/>
                <a:gd name="connsiteY80" fmla="*/ 9525 h 681129"/>
                <a:gd name="connsiteX81" fmla="*/ 381000 w 718667"/>
                <a:gd name="connsiteY81" fmla="*/ 4763 h 681129"/>
                <a:gd name="connsiteX82" fmla="*/ 390525 w 718667"/>
                <a:gd name="connsiteY82" fmla="*/ 2382 h 681129"/>
                <a:gd name="connsiteX83" fmla="*/ 397668 w 718667"/>
                <a:gd name="connsiteY83" fmla="*/ 0 h 681129"/>
                <a:gd name="connsiteX84" fmla="*/ 471487 w 718667"/>
                <a:gd name="connsiteY84" fmla="*/ 2382 h 681129"/>
                <a:gd name="connsiteX85" fmla="*/ 495300 w 718667"/>
                <a:gd name="connsiteY85" fmla="*/ 9525 h 681129"/>
                <a:gd name="connsiteX86" fmla="*/ 502443 w 718667"/>
                <a:gd name="connsiteY86" fmla="*/ 11907 h 681129"/>
                <a:gd name="connsiteX87" fmla="*/ 516731 w 718667"/>
                <a:gd name="connsiteY87" fmla="*/ 21432 h 681129"/>
                <a:gd name="connsiteX88" fmla="*/ 523875 w 718667"/>
                <a:gd name="connsiteY88" fmla="*/ 26194 h 681129"/>
                <a:gd name="connsiteX89" fmla="*/ 540543 w 718667"/>
                <a:gd name="connsiteY89" fmla="*/ 30957 h 681129"/>
                <a:gd name="connsiteX90" fmla="*/ 547687 w 718667"/>
                <a:gd name="connsiteY90" fmla="*/ 35719 h 681129"/>
                <a:gd name="connsiteX91" fmla="*/ 554831 w 718667"/>
                <a:gd name="connsiteY91" fmla="*/ 38100 h 681129"/>
                <a:gd name="connsiteX92" fmla="*/ 561975 w 718667"/>
                <a:gd name="connsiteY92" fmla="*/ 52388 h 681129"/>
                <a:gd name="connsiteX93" fmla="*/ 578643 w 718667"/>
                <a:gd name="connsiteY93" fmla="*/ 73819 h 681129"/>
                <a:gd name="connsiteX94" fmla="*/ 592931 w 718667"/>
                <a:gd name="connsiteY94" fmla="*/ 83344 h 681129"/>
                <a:gd name="connsiteX95" fmla="*/ 614362 w 718667"/>
                <a:gd name="connsiteY95" fmla="*/ 90488 h 681129"/>
                <a:gd name="connsiteX96" fmla="*/ 635793 w 718667"/>
                <a:gd name="connsiteY96" fmla="*/ 97632 h 681129"/>
                <a:gd name="connsiteX97" fmla="*/ 642937 w 718667"/>
                <a:gd name="connsiteY97" fmla="*/ 100013 h 681129"/>
                <a:gd name="connsiteX98" fmla="*/ 652462 w 718667"/>
                <a:gd name="connsiteY98" fmla="*/ 102394 h 681129"/>
                <a:gd name="connsiteX99" fmla="*/ 669131 w 718667"/>
                <a:gd name="connsiteY99" fmla="*/ 109538 h 681129"/>
                <a:gd name="connsiteX100" fmla="*/ 683418 w 718667"/>
                <a:gd name="connsiteY100" fmla="*/ 114300 h 681129"/>
                <a:gd name="connsiteX101" fmla="*/ 688181 w 718667"/>
                <a:gd name="connsiteY101" fmla="*/ 121444 h 681129"/>
                <a:gd name="connsiteX102" fmla="*/ 690562 w 718667"/>
                <a:gd name="connsiteY102" fmla="*/ 130969 h 681129"/>
                <a:gd name="connsiteX103" fmla="*/ 704850 w 718667"/>
                <a:gd name="connsiteY103" fmla="*/ 140494 h 681129"/>
                <a:gd name="connsiteX104" fmla="*/ 711993 w 718667"/>
                <a:gd name="connsiteY104" fmla="*/ 145257 h 681129"/>
                <a:gd name="connsiteX105" fmla="*/ 714375 w 718667"/>
                <a:gd name="connsiteY105" fmla="*/ 169069 h 681129"/>
                <a:gd name="connsiteX106" fmla="*/ 700087 w 718667"/>
                <a:gd name="connsiteY106" fmla="*/ 173832 h 681129"/>
                <a:gd name="connsiteX107" fmla="*/ 690562 w 718667"/>
                <a:gd name="connsiteY107" fmla="*/ 188119 h 681129"/>
                <a:gd name="connsiteX108" fmla="*/ 685800 w 718667"/>
                <a:gd name="connsiteY108" fmla="*/ 195263 h 681129"/>
                <a:gd name="connsiteX109" fmla="*/ 683418 w 718667"/>
                <a:gd name="connsiteY109" fmla="*/ 202407 h 681129"/>
                <a:gd name="connsiteX110" fmla="*/ 669131 w 718667"/>
                <a:gd name="connsiteY110" fmla="*/ 207169 h 681129"/>
                <a:gd name="connsiteX111" fmla="*/ 669131 w 718667"/>
                <a:gd name="connsiteY111" fmla="*/ 214313 h 681129"/>
                <a:gd name="connsiteX112" fmla="*/ 640556 w 718667"/>
                <a:gd name="connsiteY112" fmla="*/ 216694 h 681129"/>
                <a:gd name="connsiteX113" fmla="*/ 633412 w 718667"/>
                <a:gd name="connsiteY113" fmla="*/ 219075 h 681129"/>
                <a:gd name="connsiteX114" fmla="*/ 628650 w 718667"/>
                <a:gd name="connsiteY114" fmla="*/ 226219 h 681129"/>
                <a:gd name="connsiteX115" fmla="*/ 626268 w 718667"/>
                <a:gd name="connsiteY115" fmla="*/ 233363 h 681129"/>
                <a:gd name="connsiteX116" fmla="*/ 616743 w 718667"/>
                <a:gd name="connsiteY116" fmla="*/ 247650 h 681129"/>
                <a:gd name="connsiteX117" fmla="*/ 614362 w 718667"/>
                <a:gd name="connsiteY117" fmla="*/ 254794 h 681129"/>
                <a:gd name="connsiteX118" fmla="*/ 609600 w 718667"/>
                <a:gd name="connsiteY118" fmla="*/ 261938 h 681129"/>
                <a:gd name="connsiteX119" fmla="*/ 607218 w 718667"/>
                <a:gd name="connsiteY119" fmla="*/ 276225 h 681129"/>
                <a:gd name="connsiteX120" fmla="*/ 604837 w 718667"/>
                <a:gd name="connsiteY120" fmla="*/ 285750 h 681129"/>
                <a:gd name="connsiteX121" fmla="*/ 607218 w 718667"/>
                <a:gd name="connsiteY121" fmla="*/ 330994 h 681129"/>
                <a:gd name="connsiteX122" fmla="*/ 611981 w 718667"/>
                <a:gd name="connsiteY122" fmla="*/ 345282 h 681129"/>
                <a:gd name="connsiteX123" fmla="*/ 602456 w 718667"/>
                <a:gd name="connsiteY123" fmla="*/ 369094 h 681129"/>
                <a:gd name="connsiteX124" fmla="*/ 595312 w 718667"/>
                <a:gd name="connsiteY124" fmla="*/ 371475 h 681129"/>
                <a:gd name="connsiteX125" fmla="*/ 588168 w 718667"/>
                <a:gd name="connsiteY125" fmla="*/ 376238 h 681129"/>
                <a:gd name="connsiteX126" fmla="*/ 573881 w 718667"/>
                <a:gd name="connsiteY126" fmla="*/ 381000 h 681129"/>
                <a:gd name="connsiteX127" fmla="*/ 576262 w 718667"/>
                <a:gd name="connsiteY127" fmla="*/ 388144 h 681129"/>
                <a:gd name="connsiteX128" fmla="*/ 585787 w 718667"/>
                <a:gd name="connsiteY128" fmla="*/ 400050 h 681129"/>
                <a:gd name="connsiteX129" fmla="*/ 583406 w 718667"/>
                <a:gd name="connsiteY129" fmla="*/ 411957 h 681129"/>
                <a:gd name="connsiteX130" fmla="*/ 576262 w 718667"/>
                <a:gd name="connsiteY130" fmla="*/ 416719 h 681129"/>
                <a:gd name="connsiteX131" fmla="*/ 554831 w 718667"/>
                <a:gd name="connsiteY131" fmla="*/ 423863 h 681129"/>
                <a:gd name="connsiteX132" fmla="*/ 547687 w 718667"/>
                <a:gd name="connsiteY132" fmla="*/ 426244 h 681129"/>
                <a:gd name="connsiteX133" fmla="*/ 540543 w 718667"/>
                <a:gd name="connsiteY133" fmla="*/ 428625 h 681129"/>
                <a:gd name="connsiteX134" fmla="*/ 531018 w 718667"/>
                <a:gd name="connsiteY134" fmla="*/ 440532 h 681129"/>
                <a:gd name="connsiteX135" fmla="*/ 535781 w 718667"/>
                <a:gd name="connsiteY135" fmla="*/ 447675 h 681129"/>
                <a:gd name="connsiteX136" fmla="*/ 542925 w 718667"/>
                <a:gd name="connsiteY136" fmla="*/ 461963 h 681129"/>
                <a:gd name="connsiteX137" fmla="*/ 550068 w 718667"/>
                <a:gd name="connsiteY137" fmla="*/ 471488 h 681129"/>
                <a:gd name="connsiteX138" fmla="*/ 557212 w 718667"/>
                <a:gd name="connsiteY138" fmla="*/ 473869 h 681129"/>
                <a:gd name="connsiteX139" fmla="*/ 559593 w 718667"/>
                <a:gd name="connsiteY139" fmla="*/ 483394 h 681129"/>
                <a:gd name="connsiteX140" fmla="*/ 561975 w 718667"/>
                <a:gd name="connsiteY140" fmla="*/ 490538 h 681129"/>
                <a:gd name="connsiteX141" fmla="*/ 566737 w 718667"/>
                <a:gd name="connsiteY141" fmla="*/ 538163 h 681129"/>
                <a:gd name="connsiteX142" fmla="*/ 571500 w 718667"/>
                <a:gd name="connsiteY142" fmla="*/ 545307 h 681129"/>
                <a:gd name="connsiteX143" fmla="*/ 578643 w 718667"/>
                <a:gd name="connsiteY143" fmla="*/ 569119 h 681129"/>
                <a:gd name="connsiteX144" fmla="*/ 581025 w 718667"/>
                <a:gd name="connsiteY144" fmla="*/ 576263 h 681129"/>
                <a:gd name="connsiteX145" fmla="*/ 583406 w 718667"/>
                <a:gd name="connsiteY145" fmla="*/ 583407 h 681129"/>
                <a:gd name="connsiteX146" fmla="*/ 590550 w 718667"/>
                <a:gd name="connsiteY146" fmla="*/ 597694 h 681129"/>
                <a:gd name="connsiteX147" fmla="*/ 597693 w 718667"/>
                <a:gd name="connsiteY147" fmla="*/ 621507 h 681129"/>
                <a:gd name="connsiteX148" fmla="*/ 604837 w 718667"/>
                <a:gd name="connsiteY148" fmla="*/ 626269 h 681129"/>
                <a:gd name="connsiteX149" fmla="*/ 614362 w 718667"/>
                <a:gd name="connsiteY149" fmla="*/ 654844 h 681129"/>
                <a:gd name="connsiteX150" fmla="*/ 616743 w 718667"/>
                <a:gd name="connsiteY150" fmla="*/ 661988 h 681129"/>
                <a:gd name="connsiteX151" fmla="*/ 621506 w 718667"/>
                <a:gd name="connsiteY151" fmla="*/ 669132 h 681129"/>
                <a:gd name="connsiteX152" fmla="*/ 623887 w 718667"/>
                <a:gd name="connsiteY152" fmla="*/ 676275 h 681129"/>
                <a:gd name="connsiteX153" fmla="*/ 609600 w 718667"/>
                <a:gd name="connsiteY153" fmla="*/ 678657 h 681129"/>
                <a:gd name="connsiteX154" fmla="*/ 602456 w 718667"/>
                <a:gd name="connsiteY154" fmla="*/ 673894 h 681129"/>
                <a:gd name="connsiteX155" fmla="*/ 597693 w 718667"/>
                <a:gd name="connsiteY155" fmla="*/ 666750 h 681129"/>
                <a:gd name="connsiteX156" fmla="*/ 578643 w 718667"/>
                <a:gd name="connsiteY156" fmla="*/ 661988 h 681129"/>
                <a:gd name="connsiteX157" fmla="*/ 571500 w 718667"/>
                <a:gd name="connsiteY157" fmla="*/ 659607 h 681129"/>
                <a:gd name="connsiteX158" fmla="*/ 559593 w 718667"/>
                <a:gd name="connsiteY158" fmla="*/ 657225 h 681129"/>
                <a:gd name="connsiteX159" fmla="*/ 554831 w 718667"/>
                <a:gd name="connsiteY159" fmla="*/ 650082 h 681129"/>
                <a:gd name="connsiteX160" fmla="*/ 550068 w 718667"/>
                <a:gd name="connsiteY160" fmla="*/ 633413 h 681129"/>
                <a:gd name="connsiteX161" fmla="*/ 542925 w 718667"/>
                <a:gd name="connsiteY161" fmla="*/ 628650 h 681129"/>
                <a:gd name="connsiteX162" fmla="*/ 545306 w 718667"/>
                <a:gd name="connsiteY162" fmla="*/ 661988 h 681129"/>
                <a:gd name="connsiteX0" fmla="*/ 545306 w 718667"/>
                <a:gd name="connsiteY0" fmla="*/ 661988 h 681129"/>
                <a:gd name="connsiteX1" fmla="*/ 533400 w 718667"/>
                <a:gd name="connsiteY1" fmla="*/ 664369 h 681129"/>
                <a:gd name="connsiteX2" fmla="*/ 519112 w 718667"/>
                <a:gd name="connsiteY2" fmla="*/ 659607 h 681129"/>
                <a:gd name="connsiteX3" fmla="*/ 516731 w 718667"/>
                <a:gd name="connsiteY3" fmla="*/ 647700 h 681129"/>
                <a:gd name="connsiteX4" fmla="*/ 514350 w 718667"/>
                <a:gd name="connsiteY4" fmla="*/ 640557 h 681129"/>
                <a:gd name="connsiteX5" fmla="*/ 507206 w 718667"/>
                <a:gd name="connsiteY5" fmla="*/ 623888 h 681129"/>
                <a:gd name="connsiteX6" fmla="*/ 473868 w 718667"/>
                <a:gd name="connsiteY6" fmla="*/ 616744 h 681129"/>
                <a:gd name="connsiteX7" fmla="*/ 461962 w 718667"/>
                <a:gd name="connsiteY7" fmla="*/ 600075 h 681129"/>
                <a:gd name="connsiteX8" fmla="*/ 457200 w 718667"/>
                <a:gd name="connsiteY8" fmla="*/ 592932 h 681129"/>
                <a:gd name="connsiteX9" fmla="*/ 442912 w 718667"/>
                <a:gd name="connsiteY9" fmla="*/ 583407 h 681129"/>
                <a:gd name="connsiteX10" fmla="*/ 428625 w 718667"/>
                <a:gd name="connsiteY10" fmla="*/ 576263 h 681129"/>
                <a:gd name="connsiteX11" fmla="*/ 414337 w 718667"/>
                <a:gd name="connsiteY11" fmla="*/ 564357 h 681129"/>
                <a:gd name="connsiteX12" fmla="*/ 409575 w 718667"/>
                <a:gd name="connsiteY12" fmla="*/ 550069 h 681129"/>
                <a:gd name="connsiteX13" fmla="*/ 404812 w 718667"/>
                <a:gd name="connsiteY13" fmla="*/ 542925 h 681129"/>
                <a:gd name="connsiteX14" fmla="*/ 395287 w 718667"/>
                <a:gd name="connsiteY14" fmla="*/ 521494 h 681129"/>
                <a:gd name="connsiteX15" fmla="*/ 388143 w 718667"/>
                <a:gd name="connsiteY15" fmla="*/ 514350 h 681129"/>
                <a:gd name="connsiteX16" fmla="*/ 364331 w 718667"/>
                <a:gd name="connsiteY16" fmla="*/ 511969 h 681129"/>
                <a:gd name="connsiteX17" fmla="*/ 350043 w 718667"/>
                <a:gd name="connsiteY17" fmla="*/ 504825 h 681129"/>
                <a:gd name="connsiteX18" fmla="*/ 333375 w 718667"/>
                <a:gd name="connsiteY18" fmla="*/ 492919 h 681129"/>
                <a:gd name="connsiteX19" fmla="*/ 323850 w 718667"/>
                <a:gd name="connsiteY19" fmla="*/ 469107 h 681129"/>
                <a:gd name="connsiteX20" fmla="*/ 321468 w 718667"/>
                <a:gd name="connsiteY20" fmla="*/ 461963 h 681129"/>
                <a:gd name="connsiteX21" fmla="*/ 314325 w 718667"/>
                <a:gd name="connsiteY21" fmla="*/ 459582 h 681129"/>
                <a:gd name="connsiteX22" fmla="*/ 307181 w 718667"/>
                <a:gd name="connsiteY22" fmla="*/ 452438 h 681129"/>
                <a:gd name="connsiteX23" fmla="*/ 302418 w 718667"/>
                <a:gd name="connsiteY23" fmla="*/ 445294 h 681129"/>
                <a:gd name="connsiteX24" fmla="*/ 295275 w 718667"/>
                <a:gd name="connsiteY24" fmla="*/ 442913 h 681129"/>
                <a:gd name="connsiteX25" fmla="*/ 278606 w 718667"/>
                <a:gd name="connsiteY25" fmla="*/ 440532 h 681129"/>
                <a:gd name="connsiteX26" fmla="*/ 264318 w 718667"/>
                <a:gd name="connsiteY26" fmla="*/ 431007 h 681129"/>
                <a:gd name="connsiteX27" fmla="*/ 257175 w 718667"/>
                <a:gd name="connsiteY27" fmla="*/ 426244 h 681129"/>
                <a:gd name="connsiteX28" fmla="*/ 242887 w 718667"/>
                <a:gd name="connsiteY28" fmla="*/ 414338 h 681129"/>
                <a:gd name="connsiteX29" fmla="*/ 238125 w 718667"/>
                <a:gd name="connsiteY29" fmla="*/ 400050 h 681129"/>
                <a:gd name="connsiteX30" fmla="*/ 235743 w 718667"/>
                <a:gd name="connsiteY30" fmla="*/ 392907 h 681129"/>
                <a:gd name="connsiteX31" fmla="*/ 230981 w 718667"/>
                <a:gd name="connsiteY31" fmla="*/ 385763 h 681129"/>
                <a:gd name="connsiteX32" fmla="*/ 226218 w 718667"/>
                <a:gd name="connsiteY32" fmla="*/ 371475 h 681129"/>
                <a:gd name="connsiteX33" fmla="*/ 216693 w 718667"/>
                <a:gd name="connsiteY33" fmla="*/ 361950 h 681129"/>
                <a:gd name="connsiteX34" fmla="*/ 150018 w 718667"/>
                <a:gd name="connsiteY34" fmla="*/ 359569 h 681129"/>
                <a:gd name="connsiteX35" fmla="*/ 133350 w 718667"/>
                <a:gd name="connsiteY35" fmla="*/ 354807 h 681129"/>
                <a:gd name="connsiteX36" fmla="*/ 114300 w 718667"/>
                <a:gd name="connsiteY36" fmla="*/ 352425 h 681129"/>
                <a:gd name="connsiteX37" fmla="*/ 102393 w 718667"/>
                <a:gd name="connsiteY37" fmla="*/ 340519 h 681129"/>
                <a:gd name="connsiteX38" fmla="*/ 88106 w 718667"/>
                <a:gd name="connsiteY38" fmla="*/ 326232 h 681129"/>
                <a:gd name="connsiteX39" fmla="*/ 73818 w 718667"/>
                <a:gd name="connsiteY39" fmla="*/ 321469 h 681129"/>
                <a:gd name="connsiteX40" fmla="*/ 66675 w 718667"/>
                <a:gd name="connsiteY40" fmla="*/ 314325 h 681129"/>
                <a:gd name="connsiteX41" fmla="*/ 59531 w 718667"/>
                <a:gd name="connsiteY41" fmla="*/ 311944 h 681129"/>
                <a:gd name="connsiteX42" fmla="*/ 57150 w 718667"/>
                <a:gd name="connsiteY42" fmla="*/ 295275 h 681129"/>
                <a:gd name="connsiteX43" fmla="*/ 54768 w 718667"/>
                <a:gd name="connsiteY43" fmla="*/ 283369 h 681129"/>
                <a:gd name="connsiteX44" fmla="*/ 50006 w 718667"/>
                <a:gd name="connsiteY44" fmla="*/ 276225 h 681129"/>
                <a:gd name="connsiteX45" fmla="*/ 45243 w 718667"/>
                <a:gd name="connsiteY45" fmla="*/ 261938 h 681129"/>
                <a:gd name="connsiteX46" fmla="*/ 45243 w 718667"/>
                <a:gd name="connsiteY46" fmla="*/ 261938 h 681129"/>
                <a:gd name="connsiteX47" fmla="*/ 38100 w 718667"/>
                <a:gd name="connsiteY47" fmla="*/ 238125 h 681129"/>
                <a:gd name="connsiteX48" fmla="*/ 33337 w 718667"/>
                <a:gd name="connsiteY48" fmla="*/ 230982 h 681129"/>
                <a:gd name="connsiteX49" fmla="*/ 26193 w 718667"/>
                <a:gd name="connsiteY49" fmla="*/ 226219 h 681129"/>
                <a:gd name="connsiteX50" fmla="*/ 16668 w 718667"/>
                <a:gd name="connsiteY50" fmla="*/ 197644 h 681129"/>
                <a:gd name="connsiteX51" fmla="*/ 11906 w 718667"/>
                <a:gd name="connsiteY51" fmla="*/ 183357 h 681129"/>
                <a:gd name="connsiteX52" fmla="*/ 0 w 718667"/>
                <a:gd name="connsiteY52" fmla="*/ 161925 h 681129"/>
                <a:gd name="connsiteX53" fmla="*/ 23812 w 718667"/>
                <a:gd name="connsiteY53" fmla="*/ 157163 h 681129"/>
                <a:gd name="connsiteX54" fmla="*/ 38100 w 718667"/>
                <a:gd name="connsiteY54" fmla="*/ 152400 h 681129"/>
                <a:gd name="connsiteX55" fmla="*/ 45243 w 718667"/>
                <a:gd name="connsiteY55" fmla="*/ 150019 h 681129"/>
                <a:gd name="connsiteX56" fmla="*/ 50006 w 718667"/>
                <a:gd name="connsiteY56" fmla="*/ 142875 h 681129"/>
                <a:gd name="connsiteX57" fmla="*/ 54768 w 718667"/>
                <a:gd name="connsiteY57" fmla="*/ 128588 h 681129"/>
                <a:gd name="connsiteX58" fmla="*/ 61912 w 718667"/>
                <a:gd name="connsiteY58" fmla="*/ 123825 h 681129"/>
                <a:gd name="connsiteX59" fmla="*/ 90487 w 718667"/>
                <a:gd name="connsiteY59" fmla="*/ 128588 h 681129"/>
                <a:gd name="connsiteX60" fmla="*/ 97631 w 718667"/>
                <a:gd name="connsiteY60" fmla="*/ 133350 h 681129"/>
                <a:gd name="connsiteX61" fmla="*/ 111918 w 718667"/>
                <a:gd name="connsiteY61" fmla="*/ 138113 h 681129"/>
                <a:gd name="connsiteX62" fmla="*/ 119062 w 718667"/>
                <a:gd name="connsiteY62" fmla="*/ 142875 h 681129"/>
                <a:gd name="connsiteX63" fmla="*/ 138112 w 718667"/>
                <a:gd name="connsiteY63" fmla="*/ 147638 h 681129"/>
                <a:gd name="connsiteX64" fmla="*/ 171450 w 718667"/>
                <a:gd name="connsiteY64" fmla="*/ 142875 h 681129"/>
                <a:gd name="connsiteX65" fmla="*/ 195262 w 718667"/>
                <a:gd name="connsiteY65" fmla="*/ 128588 h 681129"/>
                <a:gd name="connsiteX66" fmla="*/ 202406 w 718667"/>
                <a:gd name="connsiteY66" fmla="*/ 126207 h 681129"/>
                <a:gd name="connsiteX67" fmla="*/ 204787 w 718667"/>
                <a:gd name="connsiteY67" fmla="*/ 119063 h 681129"/>
                <a:gd name="connsiteX68" fmla="*/ 211931 w 718667"/>
                <a:gd name="connsiteY68" fmla="*/ 116682 h 681129"/>
                <a:gd name="connsiteX69" fmla="*/ 214312 w 718667"/>
                <a:gd name="connsiteY69" fmla="*/ 104775 h 681129"/>
                <a:gd name="connsiteX70" fmla="*/ 223837 w 718667"/>
                <a:gd name="connsiteY70" fmla="*/ 97632 h 681129"/>
                <a:gd name="connsiteX71" fmla="*/ 238125 w 718667"/>
                <a:gd name="connsiteY71" fmla="*/ 90488 h 681129"/>
                <a:gd name="connsiteX72" fmla="*/ 259556 w 718667"/>
                <a:gd name="connsiteY72" fmla="*/ 78582 h 681129"/>
                <a:gd name="connsiteX73" fmla="*/ 276225 w 718667"/>
                <a:gd name="connsiteY73" fmla="*/ 71438 h 681129"/>
                <a:gd name="connsiteX74" fmla="*/ 290512 w 718667"/>
                <a:gd name="connsiteY74" fmla="*/ 66675 h 681129"/>
                <a:gd name="connsiteX75" fmla="*/ 295275 w 718667"/>
                <a:gd name="connsiteY75" fmla="*/ 59532 h 681129"/>
                <a:gd name="connsiteX76" fmla="*/ 316706 w 718667"/>
                <a:gd name="connsiteY76" fmla="*/ 50007 h 681129"/>
                <a:gd name="connsiteX77" fmla="*/ 342900 w 718667"/>
                <a:gd name="connsiteY77" fmla="*/ 45244 h 681129"/>
                <a:gd name="connsiteX78" fmla="*/ 350043 w 718667"/>
                <a:gd name="connsiteY78" fmla="*/ 42863 h 681129"/>
                <a:gd name="connsiteX79" fmla="*/ 361950 w 718667"/>
                <a:gd name="connsiteY79" fmla="*/ 30957 h 681129"/>
                <a:gd name="connsiteX80" fmla="*/ 373856 w 718667"/>
                <a:gd name="connsiteY80" fmla="*/ 9525 h 681129"/>
                <a:gd name="connsiteX81" fmla="*/ 381000 w 718667"/>
                <a:gd name="connsiteY81" fmla="*/ 4763 h 681129"/>
                <a:gd name="connsiteX82" fmla="*/ 390525 w 718667"/>
                <a:gd name="connsiteY82" fmla="*/ 2382 h 681129"/>
                <a:gd name="connsiteX83" fmla="*/ 397668 w 718667"/>
                <a:gd name="connsiteY83" fmla="*/ 0 h 681129"/>
                <a:gd name="connsiteX84" fmla="*/ 471487 w 718667"/>
                <a:gd name="connsiteY84" fmla="*/ 2382 h 681129"/>
                <a:gd name="connsiteX85" fmla="*/ 495300 w 718667"/>
                <a:gd name="connsiteY85" fmla="*/ 9525 h 681129"/>
                <a:gd name="connsiteX86" fmla="*/ 502443 w 718667"/>
                <a:gd name="connsiteY86" fmla="*/ 11907 h 681129"/>
                <a:gd name="connsiteX87" fmla="*/ 516731 w 718667"/>
                <a:gd name="connsiteY87" fmla="*/ 21432 h 681129"/>
                <a:gd name="connsiteX88" fmla="*/ 523875 w 718667"/>
                <a:gd name="connsiteY88" fmla="*/ 26194 h 681129"/>
                <a:gd name="connsiteX89" fmla="*/ 540543 w 718667"/>
                <a:gd name="connsiteY89" fmla="*/ 30957 h 681129"/>
                <a:gd name="connsiteX90" fmla="*/ 547687 w 718667"/>
                <a:gd name="connsiteY90" fmla="*/ 35719 h 681129"/>
                <a:gd name="connsiteX91" fmla="*/ 554831 w 718667"/>
                <a:gd name="connsiteY91" fmla="*/ 38100 h 681129"/>
                <a:gd name="connsiteX92" fmla="*/ 561975 w 718667"/>
                <a:gd name="connsiteY92" fmla="*/ 52388 h 681129"/>
                <a:gd name="connsiteX93" fmla="*/ 578643 w 718667"/>
                <a:gd name="connsiteY93" fmla="*/ 73819 h 681129"/>
                <a:gd name="connsiteX94" fmla="*/ 592931 w 718667"/>
                <a:gd name="connsiteY94" fmla="*/ 83344 h 681129"/>
                <a:gd name="connsiteX95" fmla="*/ 614362 w 718667"/>
                <a:gd name="connsiteY95" fmla="*/ 90488 h 681129"/>
                <a:gd name="connsiteX96" fmla="*/ 635793 w 718667"/>
                <a:gd name="connsiteY96" fmla="*/ 97632 h 681129"/>
                <a:gd name="connsiteX97" fmla="*/ 642937 w 718667"/>
                <a:gd name="connsiteY97" fmla="*/ 100013 h 681129"/>
                <a:gd name="connsiteX98" fmla="*/ 652462 w 718667"/>
                <a:gd name="connsiteY98" fmla="*/ 102394 h 681129"/>
                <a:gd name="connsiteX99" fmla="*/ 669131 w 718667"/>
                <a:gd name="connsiteY99" fmla="*/ 109538 h 681129"/>
                <a:gd name="connsiteX100" fmla="*/ 683418 w 718667"/>
                <a:gd name="connsiteY100" fmla="*/ 114300 h 681129"/>
                <a:gd name="connsiteX101" fmla="*/ 690562 w 718667"/>
                <a:gd name="connsiteY101" fmla="*/ 114300 h 681129"/>
                <a:gd name="connsiteX102" fmla="*/ 690562 w 718667"/>
                <a:gd name="connsiteY102" fmla="*/ 130969 h 681129"/>
                <a:gd name="connsiteX103" fmla="*/ 704850 w 718667"/>
                <a:gd name="connsiteY103" fmla="*/ 140494 h 681129"/>
                <a:gd name="connsiteX104" fmla="*/ 711993 w 718667"/>
                <a:gd name="connsiteY104" fmla="*/ 145257 h 681129"/>
                <a:gd name="connsiteX105" fmla="*/ 714375 w 718667"/>
                <a:gd name="connsiteY105" fmla="*/ 169069 h 681129"/>
                <a:gd name="connsiteX106" fmla="*/ 700087 w 718667"/>
                <a:gd name="connsiteY106" fmla="*/ 173832 h 681129"/>
                <a:gd name="connsiteX107" fmla="*/ 690562 w 718667"/>
                <a:gd name="connsiteY107" fmla="*/ 188119 h 681129"/>
                <a:gd name="connsiteX108" fmla="*/ 685800 w 718667"/>
                <a:gd name="connsiteY108" fmla="*/ 195263 h 681129"/>
                <a:gd name="connsiteX109" fmla="*/ 683418 w 718667"/>
                <a:gd name="connsiteY109" fmla="*/ 202407 h 681129"/>
                <a:gd name="connsiteX110" fmla="*/ 669131 w 718667"/>
                <a:gd name="connsiteY110" fmla="*/ 207169 h 681129"/>
                <a:gd name="connsiteX111" fmla="*/ 669131 w 718667"/>
                <a:gd name="connsiteY111" fmla="*/ 214313 h 681129"/>
                <a:gd name="connsiteX112" fmla="*/ 640556 w 718667"/>
                <a:gd name="connsiteY112" fmla="*/ 216694 h 681129"/>
                <a:gd name="connsiteX113" fmla="*/ 633412 w 718667"/>
                <a:gd name="connsiteY113" fmla="*/ 219075 h 681129"/>
                <a:gd name="connsiteX114" fmla="*/ 628650 w 718667"/>
                <a:gd name="connsiteY114" fmla="*/ 226219 h 681129"/>
                <a:gd name="connsiteX115" fmla="*/ 626268 w 718667"/>
                <a:gd name="connsiteY115" fmla="*/ 233363 h 681129"/>
                <a:gd name="connsiteX116" fmla="*/ 616743 w 718667"/>
                <a:gd name="connsiteY116" fmla="*/ 247650 h 681129"/>
                <a:gd name="connsiteX117" fmla="*/ 614362 w 718667"/>
                <a:gd name="connsiteY117" fmla="*/ 254794 h 681129"/>
                <a:gd name="connsiteX118" fmla="*/ 609600 w 718667"/>
                <a:gd name="connsiteY118" fmla="*/ 261938 h 681129"/>
                <a:gd name="connsiteX119" fmla="*/ 607218 w 718667"/>
                <a:gd name="connsiteY119" fmla="*/ 276225 h 681129"/>
                <a:gd name="connsiteX120" fmla="*/ 604837 w 718667"/>
                <a:gd name="connsiteY120" fmla="*/ 285750 h 681129"/>
                <a:gd name="connsiteX121" fmla="*/ 607218 w 718667"/>
                <a:gd name="connsiteY121" fmla="*/ 330994 h 681129"/>
                <a:gd name="connsiteX122" fmla="*/ 611981 w 718667"/>
                <a:gd name="connsiteY122" fmla="*/ 345282 h 681129"/>
                <a:gd name="connsiteX123" fmla="*/ 602456 w 718667"/>
                <a:gd name="connsiteY123" fmla="*/ 369094 h 681129"/>
                <a:gd name="connsiteX124" fmla="*/ 595312 w 718667"/>
                <a:gd name="connsiteY124" fmla="*/ 371475 h 681129"/>
                <a:gd name="connsiteX125" fmla="*/ 588168 w 718667"/>
                <a:gd name="connsiteY125" fmla="*/ 376238 h 681129"/>
                <a:gd name="connsiteX126" fmla="*/ 573881 w 718667"/>
                <a:gd name="connsiteY126" fmla="*/ 381000 h 681129"/>
                <a:gd name="connsiteX127" fmla="*/ 576262 w 718667"/>
                <a:gd name="connsiteY127" fmla="*/ 388144 h 681129"/>
                <a:gd name="connsiteX128" fmla="*/ 585787 w 718667"/>
                <a:gd name="connsiteY128" fmla="*/ 400050 h 681129"/>
                <a:gd name="connsiteX129" fmla="*/ 583406 w 718667"/>
                <a:gd name="connsiteY129" fmla="*/ 411957 h 681129"/>
                <a:gd name="connsiteX130" fmla="*/ 576262 w 718667"/>
                <a:gd name="connsiteY130" fmla="*/ 416719 h 681129"/>
                <a:gd name="connsiteX131" fmla="*/ 554831 w 718667"/>
                <a:gd name="connsiteY131" fmla="*/ 423863 h 681129"/>
                <a:gd name="connsiteX132" fmla="*/ 547687 w 718667"/>
                <a:gd name="connsiteY132" fmla="*/ 426244 h 681129"/>
                <a:gd name="connsiteX133" fmla="*/ 540543 w 718667"/>
                <a:gd name="connsiteY133" fmla="*/ 428625 h 681129"/>
                <a:gd name="connsiteX134" fmla="*/ 531018 w 718667"/>
                <a:gd name="connsiteY134" fmla="*/ 440532 h 681129"/>
                <a:gd name="connsiteX135" fmla="*/ 535781 w 718667"/>
                <a:gd name="connsiteY135" fmla="*/ 447675 h 681129"/>
                <a:gd name="connsiteX136" fmla="*/ 542925 w 718667"/>
                <a:gd name="connsiteY136" fmla="*/ 461963 h 681129"/>
                <a:gd name="connsiteX137" fmla="*/ 550068 w 718667"/>
                <a:gd name="connsiteY137" fmla="*/ 471488 h 681129"/>
                <a:gd name="connsiteX138" fmla="*/ 557212 w 718667"/>
                <a:gd name="connsiteY138" fmla="*/ 473869 h 681129"/>
                <a:gd name="connsiteX139" fmla="*/ 559593 w 718667"/>
                <a:gd name="connsiteY139" fmla="*/ 483394 h 681129"/>
                <a:gd name="connsiteX140" fmla="*/ 561975 w 718667"/>
                <a:gd name="connsiteY140" fmla="*/ 490538 h 681129"/>
                <a:gd name="connsiteX141" fmla="*/ 566737 w 718667"/>
                <a:gd name="connsiteY141" fmla="*/ 538163 h 681129"/>
                <a:gd name="connsiteX142" fmla="*/ 571500 w 718667"/>
                <a:gd name="connsiteY142" fmla="*/ 545307 h 681129"/>
                <a:gd name="connsiteX143" fmla="*/ 578643 w 718667"/>
                <a:gd name="connsiteY143" fmla="*/ 569119 h 681129"/>
                <a:gd name="connsiteX144" fmla="*/ 581025 w 718667"/>
                <a:gd name="connsiteY144" fmla="*/ 576263 h 681129"/>
                <a:gd name="connsiteX145" fmla="*/ 583406 w 718667"/>
                <a:gd name="connsiteY145" fmla="*/ 583407 h 681129"/>
                <a:gd name="connsiteX146" fmla="*/ 590550 w 718667"/>
                <a:gd name="connsiteY146" fmla="*/ 597694 h 681129"/>
                <a:gd name="connsiteX147" fmla="*/ 597693 w 718667"/>
                <a:gd name="connsiteY147" fmla="*/ 621507 h 681129"/>
                <a:gd name="connsiteX148" fmla="*/ 604837 w 718667"/>
                <a:gd name="connsiteY148" fmla="*/ 626269 h 681129"/>
                <a:gd name="connsiteX149" fmla="*/ 614362 w 718667"/>
                <a:gd name="connsiteY149" fmla="*/ 654844 h 681129"/>
                <a:gd name="connsiteX150" fmla="*/ 616743 w 718667"/>
                <a:gd name="connsiteY150" fmla="*/ 661988 h 681129"/>
                <a:gd name="connsiteX151" fmla="*/ 621506 w 718667"/>
                <a:gd name="connsiteY151" fmla="*/ 669132 h 681129"/>
                <a:gd name="connsiteX152" fmla="*/ 623887 w 718667"/>
                <a:gd name="connsiteY152" fmla="*/ 676275 h 681129"/>
                <a:gd name="connsiteX153" fmla="*/ 609600 w 718667"/>
                <a:gd name="connsiteY153" fmla="*/ 678657 h 681129"/>
                <a:gd name="connsiteX154" fmla="*/ 602456 w 718667"/>
                <a:gd name="connsiteY154" fmla="*/ 673894 h 681129"/>
                <a:gd name="connsiteX155" fmla="*/ 597693 w 718667"/>
                <a:gd name="connsiteY155" fmla="*/ 666750 h 681129"/>
                <a:gd name="connsiteX156" fmla="*/ 578643 w 718667"/>
                <a:gd name="connsiteY156" fmla="*/ 661988 h 681129"/>
                <a:gd name="connsiteX157" fmla="*/ 571500 w 718667"/>
                <a:gd name="connsiteY157" fmla="*/ 659607 h 681129"/>
                <a:gd name="connsiteX158" fmla="*/ 559593 w 718667"/>
                <a:gd name="connsiteY158" fmla="*/ 657225 h 681129"/>
                <a:gd name="connsiteX159" fmla="*/ 554831 w 718667"/>
                <a:gd name="connsiteY159" fmla="*/ 650082 h 681129"/>
                <a:gd name="connsiteX160" fmla="*/ 550068 w 718667"/>
                <a:gd name="connsiteY160" fmla="*/ 633413 h 681129"/>
                <a:gd name="connsiteX161" fmla="*/ 542925 w 718667"/>
                <a:gd name="connsiteY161" fmla="*/ 628650 h 681129"/>
                <a:gd name="connsiteX162" fmla="*/ 545306 w 718667"/>
                <a:gd name="connsiteY162" fmla="*/ 661988 h 681129"/>
                <a:gd name="connsiteX0" fmla="*/ 545306 w 718667"/>
                <a:gd name="connsiteY0" fmla="*/ 661988 h 681129"/>
                <a:gd name="connsiteX1" fmla="*/ 533400 w 718667"/>
                <a:gd name="connsiteY1" fmla="*/ 664369 h 681129"/>
                <a:gd name="connsiteX2" fmla="*/ 519112 w 718667"/>
                <a:gd name="connsiteY2" fmla="*/ 659607 h 681129"/>
                <a:gd name="connsiteX3" fmla="*/ 516731 w 718667"/>
                <a:gd name="connsiteY3" fmla="*/ 647700 h 681129"/>
                <a:gd name="connsiteX4" fmla="*/ 514350 w 718667"/>
                <a:gd name="connsiteY4" fmla="*/ 640557 h 681129"/>
                <a:gd name="connsiteX5" fmla="*/ 507206 w 718667"/>
                <a:gd name="connsiteY5" fmla="*/ 623888 h 681129"/>
                <a:gd name="connsiteX6" fmla="*/ 473868 w 718667"/>
                <a:gd name="connsiteY6" fmla="*/ 616744 h 681129"/>
                <a:gd name="connsiteX7" fmla="*/ 461962 w 718667"/>
                <a:gd name="connsiteY7" fmla="*/ 600075 h 681129"/>
                <a:gd name="connsiteX8" fmla="*/ 457200 w 718667"/>
                <a:gd name="connsiteY8" fmla="*/ 592932 h 681129"/>
                <a:gd name="connsiteX9" fmla="*/ 442912 w 718667"/>
                <a:gd name="connsiteY9" fmla="*/ 583407 h 681129"/>
                <a:gd name="connsiteX10" fmla="*/ 428625 w 718667"/>
                <a:gd name="connsiteY10" fmla="*/ 576263 h 681129"/>
                <a:gd name="connsiteX11" fmla="*/ 414337 w 718667"/>
                <a:gd name="connsiteY11" fmla="*/ 564357 h 681129"/>
                <a:gd name="connsiteX12" fmla="*/ 409575 w 718667"/>
                <a:gd name="connsiteY12" fmla="*/ 550069 h 681129"/>
                <a:gd name="connsiteX13" fmla="*/ 404812 w 718667"/>
                <a:gd name="connsiteY13" fmla="*/ 542925 h 681129"/>
                <a:gd name="connsiteX14" fmla="*/ 395287 w 718667"/>
                <a:gd name="connsiteY14" fmla="*/ 521494 h 681129"/>
                <a:gd name="connsiteX15" fmla="*/ 388143 w 718667"/>
                <a:gd name="connsiteY15" fmla="*/ 514350 h 681129"/>
                <a:gd name="connsiteX16" fmla="*/ 364331 w 718667"/>
                <a:gd name="connsiteY16" fmla="*/ 511969 h 681129"/>
                <a:gd name="connsiteX17" fmla="*/ 350043 w 718667"/>
                <a:gd name="connsiteY17" fmla="*/ 504825 h 681129"/>
                <a:gd name="connsiteX18" fmla="*/ 333375 w 718667"/>
                <a:gd name="connsiteY18" fmla="*/ 492919 h 681129"/>
                <a:gd name="connsiteX19" fmla="*/ 323850 w 718667"/>
                <a:gd name="connsiteY19" fmla="*/ 469107 h 681129"/>
                <a:gd name="connsiteX20" fmla="*/ 321468 w 718667"/>
                <a:gd name="connsiteY20" fmla="*/ 461963 h 681129"/>
                <a:gd name="connsiteX21" fmla="*/ 314325 w 718667"/>
                <a:gd name="connsiteY21" fmla="*/ 459582 h 681129"/>
                <a:gd name="connsiteX22" fmla="*/ 307181 w 718667"/>
                <a:gd name="connsiteY22" fmla="*/ 452438 h 681129"/>
                <a:gd name="connsiteX23" fmla="*/ 302418 w 718667"/>
                <a:gd name="connsiteY23" fmla="*/ 445294 h 681129"/>
                <a:gd name="connsiteX24" fmla="*/ 295275 w 718667"/>
                <a:gd name="connsiteY24" fmla="*/ 442913 h 681129"/>
                <a:gd name="connsiteX25" fmla="*/ 278606 w 718667"/>
                <a:gd name="connsiteY25" fmla="*/ 440532 h 681129"/>
                <a:gd name="connsiteX26" fmla="*/ 264318 w 718667"/>
                <a:gd name="connsiteY26" fmla="*/ 431007 h 681129"/>
                <a:gd name="connsiteX27" fmla="*/ 257175 w 718667"/>
                <a:gd name="connsiteY27" fmla="*/ 426244 h 681129"/>
                <a:gd name="connsiteX28" fmla="*/ 242887 w 718667"/>
                <a:gd name="connsiteY28" fmla="*/ 414338 h 681129"/>
                <a:gd name="connsiteX29" fmla="*/ 238125 w 718667"/>
                <a:gd name="connsiteY29" fmla="*/ 400050 h 681129"/>
                <a:gd name="connsiteX30" fmla="*/ 235743 w 718667"/>
                <a:gd name="connsiteY30" fmla="*/ 392907 h 681129"/>
                <a:gd name="connsiteX31" fmla="*/ 230981 w 718667"/>
                <a:gd name="connsiteY31" fmla="*/ 385763 h 681129"/>
                <a:gd name="connsiteX32" fmla="*/ 226218 w 718667"/>
                <a:gd name="connsiteY32" fmla="*/ 371475 h 681129"/>
                <a:gd name="connsiteX33" fmla="*/ 216693 w 718667"/>
                <a:gd name="connsiteY33" fmla="*/ 361950 h 681129"/>
                <a:gd name="connsiteX34" fmla="*/ 150018 w 718667"/>
                <a:gd name="connsiteY34" fmla="*/ 359569 h 681129"/>
                <a:gd name="connsiteX35" fmla="*/ 133350 w 718667"/>
                <a:gd name="connsiteY35" fmla="*/ 354807 h 681129"/>
                <a:gd name="connsiteX36" fmla="*/ 114300 w 718667"/>
                <a:gd name="connsiteY36" fmla="*/ 352425 h 681129"/>
                <a:gd name="connsiteX37" fmla="*/ 102393 w 718667"/>
                <a:gd name="connsiteY37" fmla="*/ 340519 h 681129"/>
                <a:gd name="connsiteX38" fmla="*/ 88106 w 718667"/>
                <a:gd name="connsiteY38" fmla="*/ 326232 h 681129"/>
                <a:gd name="connsiteX39" fmla="*/ 73818 w 718667"/>
                <a:gd name="connsiteY39" fmla="*/ 321469 h 681129"/>
                <a:gd name="connsiteX40" fmla="*/ 66675 w 718667"/>
                <a:gd name="connsiteY40" fmla="*/ 314325 h 681129"/>
                <a:gd name="connsiteX41" fmla="*/ 59531 w 718667"/>
                <a:gd name="connsiteY41" fmla="*/ 311944 h 681129"/>
                <a:gd name="connsiteX42" fmla="*/ 57150 w 718667"/>
                <a:gd name="connsiteY42" fmla="*/ 295275 h 681129"/>
                <a:gd name="connsiteX43" fmla="*/ 54768 w 718667"/>
                <a:gd name="connsiteY43" fmla="*/ 283369 h 681129"/>
                <a:gd name="connsiteX44" fmla="*/ 50006 w 718667"/>
                <a:gd name="connsiteY44" fmla="*/ 276225 h 681129"/>
                <a:gd name="connsiteX45" fmla="*/ 45243 w 718667"/>
                <a:gd name="connsiteY45" fmla="*/ 261938 h 681129"/>
                <a:gd name="connsiteX46" fmla="*/ 45243 w 718667"/>
                <a:gd name="connsiteY46" fmla="*/ 261938 h 681129"/>
                <a:gd name="connsiteX47" fmla="*/ 38100 w 718667"/>
                <a:gd name="connsiteY47" fmla="*/ 238125 h 681129"/>
                <a:gd name="connsiteX48" fmla="*/ 33337 w 718667"/>
                <a:gd name="connsiteY48" fmla="*/ 230982 h 681129"/>
                <a:gd name="connsiteX49" fmla="*/ 26193 w 718667"/>
                <a:gd name="connsiteY49" fmla="*/ 226219 h 681129"/>
                <a:gd name="connsiteX50" fmla="*/ 16668 w 718667"/>
                <a:gd name="connsiteY50" fmla="*/ 197644 h 681129"/>
                <a:gd name="connsiteX51" fmla="*/ 11906 w 718667"/>
                <a:gd name="connsiteY51" fmla="*/ 183357 h 681129"/>
                <a:gd name="connsiteX52" fmla="*/ 0 w 718667"/>
                <a:gd name="connsiteY52" fmla="*/ 161925 h 681129"/>
                <a:gd name="connsiteX53" fmla="*/ 23812 w 718667"/>
                <a:gd name="connsiteY53" fmla="*/ 157163 h 681129"/>
                <a:gd name="connsiteX54" fmla="*/ 38100 w 718667"/>
                <a:gd name="connsiteY54" fmla="*/ 152400 h 681129"/>
                <a:gd name="connsiteX55" fmla="*/ 45243 w 718667"/>
                <a:gd name="connsiteY55" fmla="*/ 150019 h 681129"/>
                <a:gd name="connsiteX56" fmla="*/ 50006 w 718667"/>
                <a:gd name="connsiteY56" fmla="*/ 142875 h 681129"/>
                <a:gd name="connsiteX57" fmla="*/ 54768 w 718667"/>
                <a:gd name="connsiteY57" fmla="*/ 128588 h 681129"/>
                <a:gd name="connsiteX58" fmla="*/ 61912 w 718667"/>
                <a:gd name="connsiteY58" fmla="*/ 123825 h 681129"/>
                <a:gd name="connsiteX59" fmla="*/ 90487 w 718667"/>
                <a:gd name="connsiteY59" fmla="*/ 128588 h 681129"/>
                <a:gd name="connsiteX60" fmla="*/ 97631 w 718667"/>
                <a:gd name="connsiteY60" fmla="*/ 133350 h 681129"/>
                <a:gd name="connsiteX61" fmla="*/ 111918 w 718667"/>
                <a:gd name="connsiteY61" fmla="*/ 138113 h 681129"/>
                <a:gd name="connsiteX62" fmla="*/ 119062 w 718667"/>
                <a:gd name="connsiteY62" fmla="*/ 142875 h 681129"/>
                <a:gd name="connsiteX63" fmla="*/ 138112 w 718667"/>
                <a:gd name="connsiteY63" fmla="*/ 147638 h 681129"/>
                <a:gd name="connsiteX64" fmla="*/ 171450 w 718667"/>
                <a:gd name="connsiteY64" fmla="*/ 142875 h 681129"/>
                <a:gd name="connsiteX65" fmla="*/ 195262 w 718667"/>
                <a:gd name="connsiteY65" fmla="*/ 128588 h 681129"/>
                <a:gd name="connsiteX66" fmla="*/ 202406 w 718667"/>
                <a:gd name="connsiteY66" fmla="*/ 126207 h 681129"/>
                <a:gd name="connsiteX67" fmla="*/ 204787 w 718667"/>
                <a:gd name="connsiteY67" fmla="*/ 119063 h 681129"/>
                <a:gd name="connsiteX68" fmla="*/ 211931 w 718667"/>
                <a:gd name="connsiteY68" fmla="*/ 116682 h 681129"/>
                <a:gd name="connsiteX69" fmla="*/ 214312 w 718667"/>
                <a:gd name="connsiteY69" fmla="*/ 104775 h 681129"/>
                <a:gd name="connsiteX70" fmla="*/ 223837 w 718667"/>
                <a:gd name="connsiteY70" fmla="*/ 97632 h 681129"/>
                <a:gd name="connsiteX71" fmla="*/ 238125 w 718667"/>
                <a:gd name="connsiteY71" fmla="*/ 90488 h 681129"/>
                <a:gd name="connsiteX72" fmla="*/ 259556 w 718667"/>
                <a:gd name="connsiteY72" fmla="*/ 78582 h 681129"/>
                <a:gd name="connsiteX73" fmla="*/ 276225 w 718667"/>
                <a:gd name="connsiteY73" fmla="*/ 71438 h 681129"/>
                <a:gd name="connsiteX74" fmla="*/ 290512 w 718667"/>
                <a:gd name="connsiteY74" fmla="*/ 66675 h 681129"/>
                <a:gd name="connsiteX75" fmla="*/ 295275 w 718667"/>
                <a:gd name="connsiteY75" fmla="*/ 59532 h 681129"/>
                <a:gd name="connsiteX76" fmla="*/ 316706 w 718667"/>
                <a:gd name="connsiteY76" fmla="*/ 50007 h 681129"/>
                <a:gd name="connsiteX77" fmla="*/ 342900 w 718667"/>
                <a:gd name="connsiteY77" fmla="*/ 45244 h 681129"/>
                <a:gd name="connsiteX78" fmla="*/ 350043 w 718667"/>
                <a:gd name="connsiteY78" fmla="*/ 42863 h 681129"/>
                <a:gd name="connsiteX79" fmla="*/ 361950 w 718667"/>
                <a:gd name="connsiteY79" fmla="*/ 30957 h 681129"/>
                <a:gd name="connsiteX80" fmla="*/ 373856 w 718667"/>
                <a:gd name="connsiteY80" fmla="*/ 9525 h 681129"/>
                <a:gd name="connsiteX81" fmla="*/ 381000 w 718667"/>
                <a:gd name="connsiteY81" fmla="*/ 4763 h 681129"/>
                <a:gd name="connsiteX82" fmla="*/ 390525 w 718667"/>
                <a:gd name="connsiteY82" fmla="*/ 2382 h 681129"/>
                <a:gd name="connsiteX83" fmla="*/ 397668 w 718667"/>
                <a:gd name="connsiteY83" fmla="*/ 0 h 681129"/>
                <a:gd name="connsiteX84" fmla="*/ 471487 w 718667"/>
                <a:gd name="connsiteY84" fmla="*/ 2382 h 681129"/>
                <a:gd name="connsiteX85" fmla="*/ 495300 w 718667"/>
                <a:gd name="connsiteY85" fmla="*/ 9525 h 681129"/>
                <a:gd name="connsiteX86" fmla="*/ 502443 w 718667"/>
                <a:gd name="connsiteY86" fmla="*/ 11907 h 681129"/>
                <a:gd name="connsiteX87" fmla="*/ 516731 w 718667"/>
                <a:gd name="connsiteY87" fmla="*/ 21432 h 681129"/>
                <a:gd name="connsiteX88" fmla="*/ 523875 w 718667"/>
                <a:gd name="connsiteY88" fmla="*/ 26194 h 681129"/>
                <a:gd name="connsiteX89" fmla="*/ 540543 w 718667"/>
                <a:gd name="connsiteY89" fmla="*/ 30957 h 681129"/>
                <a:gd name="connsiteX90" fmla="*/ 547687 w 718667"/>
                <a:gd name="connsiteY90" fmla="*/ 35719 h 681129"/>
                <a:gd name="connsiteX91" fmla="*/ 554831 w 718667"/>
                <a:gd name="connsiteY91" fmla="*/ 38100 h 681129"/>
                <a:gd name="connsiteX92" fmla="*/ 561975 w 718667"/>
                <a:gd name="connsiteY92" fmla="*/ 52388 h 681129"/>
                <a:gd name="connsiteX93" fmla="*/ 578643 w 718667"/>
                <a:gd name="connsiteY93" fmla="*/ 73819 h 681129"/>
                <a:gd name="connsiteX94" fmla="*/ 592931 w 718667"/>
                <a:gd name="connsiteY94" fmla="*/ 83344 h 681129"/>
                <a:gd name="connsiteX95" fmla="*/ 614362 w 718667"/>
                <a:gd name="connsiteY95" fmla="*/ 90488 h 681129"/>
                <a:gd name="connsiteX96" fmla="*/ 635793 w 718667"/>
                <a:gd name="connsiteY96" fmla="*/ 97632 h 681129"/>
                <a:gd name="connsiteX97" fmla="*/ 642937 w 718667"/>
                <a:gd name="connsiteY97" fmla="*/ 100013 h 681129"/>
                <a:gd name="connsiteX98" fmla="*/ 652462 w 718667"/>
                <a:gd name="connsiteY98" fmla="*/ 102394 h 681129"/>
                <a:gd name="connsiteX99" fmla="*/ 669131 w 718667"/>
                <a:gd name="connsiteY99" fmla="*/ 109538 h 681129"/>
                <a:gd name="connsiteX100" fmla="*/ 683418 w 718667"/>
                <a:gd name="connsiteY100" fmla="*/ 114300 h 681129"/>
                <a:gd name="connsiteX101" fmla="*/ 690562 w 718667"/>
                <a:gd name="connsiteY101" fmla="*/ 114300 h 681129"/>
                <a:gd name="connsiteX102" fmla="*/ 690562 w 718667"/>
                <a:gd name="connsiteY102" fmla="*/ 130969 h 681129"/>
                <a:gd name="connsiteX103" fmla="*/ 704850 w 718667"/>
                <a:gd name="connsiteY103" fmla="*/ 140494 h 681129"/>
                <a:gd name="connsiteX104" fmla="*/ 711993 w 718667"/>
                <a:gd name="connsiteY104" fmla="*/ 145257 h 681129"/>
                <a:gd name="connsiteX105" fmla="*/ 714375 w 718667"/>
                <a:gd name="connsiteY105" fmla="*/ 169069 h 681129"/>
                <a:gd name="connsiteX106" fmla="*/ 700087 w 718667"/>
                <a:gd name="connsiteY106" fmla="*/ 173832 h 681129"/>
                <a:gd name="connsiteX107" fmla="*/ 690562 w 718667"/>
                <a:gd name="connsiteY107" fmla="*/ 188119 h 681129"/>
                <a:gd name="connsiteX108" fmla="*/ 685800 w 718667"/>
                <a:gd name="connsiteY108" fmla="*/ 195263 h 681129"/>
                <a:gd name="connsiteX109" fmla="*/ 683418 w 718667"/>
                <a:gd name="connsiteY109" fmla="*/ 202407 h 681129"/>
                <a:gd name="connsiteX110" fmla="*/ 669131 w 718667"/>
                <a:gd name="connsiteY110" fmla="*/ 207169 h 681129"/>
                <a:gd name="connsiteX111" fmla="*/ 669131 w 718667"/>
                <a:gd name="connsiteY111" fmla="*/ 214313 h 681129"/>
                <a:gd name="connsiteX112" fmla="*/ 640556 w 718667"/>
                <a:gd name="connsiteY112" fmla="*/ 216694 h 681129"/>
                <a:gd name="connsiteX113" fmla="*/ 633412 w 718667"/>
                <a:gd name="connsiteY113" fmla="*/ 219075 h 681129"/>
                <a:gd name="connsiteX114" fmla="*/ 628650 w 718667"/>
                <a:gd name="connsiteY114" fmla="*/ 226219 h 681129"/>
                <a:gd name="connsiteX115" fmla="*/ 626268 w 718667"/>
                <a:gd name="connsiteY115" fmla="*/ 233363 h 681129"/>
                <a:gd name="connsiteX116" fmla="*/ 616743 w 718667"/>
                <a:gd name="connsiteY116" fmla="*/ 247650 h 681129"/>
                <a:gd name="connsiteX117" fmla="*/ 614362 w 718667"/>
                <a:gd name="connsiteY117" fmla="*/ 254794 h 681129"/>
                <a:gd name="connsiteX118" fmla="*/ 609600 w 718667"/>
                <a:gd name="connsiteY118" fmla="*/ 261938 h 681129"/>
                <a:gd name="connsiteX119" fmla="*/ 607218 w 718667"/>
                <a:gd name="connsiteY119" fmla="*/ 276225 h 681129"/>
                <a:gd name="connsiteX120" fmla="*/ 604837 w 718667"/>
                <a:gd name="connsiteY120" fmla="*/ 285750 h 681129"/>
                <a:gd name="connsiteX121" fmla="*/ 607218 w 718667"/>
                <a:gd name="connsiteY121" fmla="*/ 330994 h 681129"/>
                <a:gd name="connsiteX122" fmla="*/ 611981 w 718667"/>
                <a:gd name="connsiteY122" fmla="*/ 345282 h 681129"/>
                <a:gd name="connsiteX123" fmla="*/ 602456 w 718667"/>
                <a:gd name="connsiteY123" fmla="*/ 369094 h 681129"/>
                <a:gd name="connsiteX124" fmla="*/ 595312 w 718667"/>
                <a:gd name="connsiteY124" fmla="*/ 371475 h 681129"/>
                <a:gd name="connsiteX125" fmla="*/ 588168 w 718667"/>
                <a:gd name="connsiteY125" fmla="*/ 376238 h 681129"/>
                <a:gd name="connsiteX126" fmla="*/ 573881 w 718667"/>
                <a:gd name="connsiteY126" fmla="*/ 381000 h 681129"/>
                <a:gd name="connsiteX127" fmla="*/ 576262 w 718667"/>
                <a:gd name="connsiteY127" fmla="*/ 388144 h 681129"/>
                <a:gd name="connsiteX128" fmla="*/ 585787 w 718667"/>
                <a:gd name="connsiteY128" fmla="*/ 400050 h 681129"/>
                <a:gd name="connsiteX129" fmla="*/ 583406 w 718667"/>
                <a:gd name="connsiteY129" fmla="*/ 411957 h 681129"/>
                <a:gd name="connsiteX130" fmla="*/ 576262 w 718667"/>
                <a:gd name="connsiteY130" fmla="*/ 416719 h 681129"/>
                <a:gd name="connsiteX131" fmla="*/ 554831 w 718667"/>
                <a:gd name="connsiteY131" fmla="*/ 423863 h 681129"/>
                <a:gd name="connsiteX132" fmla="*/ 547687 w 718667"/>
                <a:gd name="connsiteY132" fmla="*/ 426244 h 681129"/>
                <a:gd name="connsiteX133" fmla="*/ 540543 w 718667"/>
                <a:gd name="connsiteY133" fmla="*/ 428625 h 681129"/>
                <a:gd name="connsiteX134" fmla="*/ 531018 w 718667"/>
                <a:gd name="connsiteY134" fmla="*/ 440532 h 681129"/>
                <a:gd name="connsiteX135" fmla="*/ 535781 w 718667"/>
                <a:gd name="connsiteY135" fmla="*/ 447675 h 681129"/>
                <a:gd name="connsiteX136" fmla="*/ 542925 w 718667"/>
                <a:gd name="connsiteY136" fmla="*/ 461963 h 681129"/>
                <a:gd name="connsiteX137" fmla="*/ 550068 w 718667"/>
                <a:gd name="connsiteY137" fmla="*/ 471488 h 681129"/>
                <a:gd name="connsiteX138" fmla="*/ 557212 w 718667"/>
                <a:gd name="connsiteY138" fmla="*/ 473869 h 681129"/>
                <a:gd name="connsiteX139" fmla="*/ 559593 w 718667"/>
                <a:gd name="connsiteY139" fmla="*/ 483394 h 681129"/>
                <a:gd name="connsiteX140" fmla="*/ 561975 w 718667"/>
                <a:gd name="connsiteY140" fmla="*/ 490538 h 681129"/>
                <a:gd name="connsiteX141" fmla="*/ 566737 w 718667"/>
                <a:gd name="connsiteY141" fmla="*/ 538163 h 681129"/>
                <a:gd name="connsiteX142" fmla="*/ 571500 w 718667"/>
                <a:gd name="connsiteY142" fmla="*/ 545307 h 681129"/>
                <a:gd name="connsiteX143" fmla="*/ 578643 w 718667"/>
                <a:gd name="connsiteY143" fmla="*/ 569119 h 681129"/>
                <a:gd name="connsiteX144" fmla="*/ 581025 w 718667"/>
                <a:gd name="connsiteY144" fmla="*/ 576263 h 681129"/>
                <a:gd name="connsiteX145" fmla="*/ 583406 w 718667"/>
                <a:gd name="connsiteY145" fmla="*/ 583407 h 681129"/>
                <a:gd name="connsiteX146" fmla="*/ 590550 w 718667"/>
                <a:gd name="connsiteY146" fmla="*/ 597694 h 681129"/>
                <a:gd name="connsiteX147" fmla="*/ 597693 w 718667"/>
                <a:gd name="connsiteY147" fmla="*/ 621507 h 681129"/>
                <a:gd name="connsiteX148" fmla="*/ 611980 w 718667"/>
                <a:gd name="connsiteY148" fmla="*/ 626269 h 681129"/>
                <a:gd name="connsiteX149" fmla="*/ 614362 w 718667"/>
                <a:gd name="connsiteY149" fmla="*/ 654844 h 681129"/>
                <a:gd name="connsiteX150" fmla="*/ 616743 w 718667"/>
                <a:gd name="connsiteY150" fmla="*/ 661988 h 681129"/>
                <a:gd name="connsiteX151" fmla="*/ 621506 w 718667"/>
                <a:gd name="connsiteY151" fmla="*/ 669132 h 681129"/>
                <a:gd name="connsiteX152" fmla="*/ 623887 w 718667"/>
                <a:gd name="connsiteY152" fmla="*/ 676275 h 681129"/>
                <a:gd name="connsiteX153" fmla="*/ 609600 w 718667"/>
                <a:gd name="connsiteY153" fmla="*/ 678657 h 681129"/>
                <a:gd name="connsiteX154" fmla="*/ 602456 w 718667"/>
                <a:gd name="connsiteY154" fmla="*/ 673894 h 681129"/>
                <a:gd name="connsiteX155" fmla="*/ 597693 w 718667"/>
                <a:gd name="connsiteY155" fmla="*/ 666750 h 681129"/>
                <a:gd name="connsiteX156" fmla="*/ 578643 w 718667"/>
                <a:gd name="connsiteY156" fmla="*/ 661988 h 681129"/>
                <a:gd name="connsiteX157" fmla="*/ 571500 w 718667"/>
                <a:gd name="connsiteY157" fmla="*/ 659607 h 681129"/>
                <a:gd name="connsiteX158" fmla="*/ 559593 w 718667"/>
                <a:gd name="connsiteY158" fmla="*/ 657225 h 681129"/>
                <a:gd name="connsiteX159" fmla="*/ 554831 w 718667"/>
                <a:gd name="connsiteY159" fmla="*/ 650082 h 681129"/>
                <a:gd name="connsiteX160" fmla="*/ 550068 w 718667"/>
                <a:gd name="connsiteY160" fmla="*/ 633413 h 681129"/>
                <a:gd name="connsiteX161" fmla="*/ 542925 w 718667"/>
                <a:gd name="connsiteY161" fmla="*/ 628650 h 681129"/>
                <a:gd name="connsiteX162" fmla="*/ 545306 w 718667"/>
                <a:gd name="connsiteY162" fmla="*/ 661988 h 681129"/>
                <a:gd name="connsiteX0" fmla="*/ 545306 w 718667"/>
                <a:gd name="connsiteY0" fmla="*/ 661988 h 681129"/>
                <a:gd name="connsiteX1" fmla="*/ 533400 w 718667"/>
                <a:gd name="connsiteY1" fmla="*/ 664369 h 681129"/>
                <a:gd name="connsiteX2" fmla="*/ 519112 w 718667"/>
                <a:gd name="connsiteY2" fmla="*/ 659607 h 681129"/>
                <a:gd name="connsiteX3" fmla="*/ 516731 w 718667"/>
                <a:gd name="connsiteY3" fmla="*/ 647700 h 681129"/>
                <a:gd name="connsiteX4" fmla="*/ 514350 w 718667"/>
                <a:gd name="connsiteY4" fmla="*/ 640557 h 681129"/>
                <a:gd name="connsiteX5" fmla="*/ 507206 w 718667"/>
                <a:gd name="connsiteY5" fmla="*/ 623888 h 681129"/>
                <a:gd name="connsiteX6" fmla="*/ 473868 w 718667"/>
                <a:gd name="connsiteY6" fmla="*/ 616744 h 681129"/>
                <a:gd name="connsiteX7" fmla="*/ 461962 w 718667"/>
                <a:gd name="connsiteY7" fmla="*/ 600075 h 681129"/>
                <a:gd name="connsiteX8" fmla="*/ 457200 w 718667"/>
                <a:gd name="connsiteY8" fmla="*/ 592932 h 681129"/>
                <a:gd name="connsiteX9" fmla="*/ 442912 w 718667"/>
                <a:gd name="connsiteY9" fmla="*/ 583407 h 681129"/>
                <a:gd name="connsiteX10" fmla="*/ 428625 w 718667"/>
                <a:gd name="connsiteY10" fmla="*/ 576263 h 681129"/>
                <a:gd name="connsiteX11" fmla="*/ 414337 w 718667"/>
                <a:gd name="connsiteY11" fmla="*/ 564357 h 681129"/>
                <a:gd name="connsiteX12" fmla="*/ 409575 w 718667"/>
                <a:gd name="connsiteY12" fmla="*/ 550069 h 681129"/>
                <a:gd name="connsiteX13" fmla="*/ 404812 w 718667"/>
                <a:gd name="connsiteY13" fmla="*/ 542925 h 681129"/>
                <a:gd name="connsiteX14" fmla="*/ 395287 w 718667"/>
                <a:gd name="connsiteY14" fmla="*/ 521494 h 681129"/>
                <a:gd name="connsiteX15" fmla="*/ 388143 w 718667"/>
                <a:gd name="connsiteY15" fmla="*/ 514350 h 681129"/>
                <a:gd name="connsiteX16" fmla="*/ 364331 w 718667"/>
                <a:gd name="connsiteY16" fmla="*/ 511969 h 681129"/>
                <a:gd name="connsiteX17" fmla="*/ 350043 w 718667"/>
                <a:gd name="connsiteY17" fmla="*/ 504825 h 681129"/>
                <a:gd name="connsiteX18" fmla="*/ 333375 w 718667"/>
                <a:gd name="connsiteY18" fmla="*/ 492919 h 681129"/>
                <a:gd name="connsiteX19" fmla="*/ 323850 w 718667"/>
                <a:gd name="connsiteY19" fmla="*/ 469107 h 681129"/>
                <a:gd name="connsiteX20" fmla="*/ 321468 w 718667"/>
                <a:gd name="connsiteY20" fmla="*/ 461963 h 681129"/>
                <a:gd name="connsiteX21" fmla="*/ 314325 w 718667"/>
                <a:gd name="connsiteY21" fmla="*/ 459582 h 681129"/>
                <a:gd name="connsiteX22" fmla="*/ 307181 w 718667"/>
                <a:gd name="connsiteY22" fmla="*/ 452438 h 681129"/>
                <a:gd name="connsiteX23" fmla="*/ 302418 w 718667"/>
                <a:gd name="connsiteY23" fmla="*/ 445294 h 681129"/>
                <a:gd name="connsiteX24" fmla="*/ 295275 w 718667"/>
                <a:gd name="connsiteY24" fmla="*/ 442913 h 681129"/>
                <a:gd name="connsiteX25" fmla="*/ 278606 w 718667"/>
                <a:gd name="connsiteY25" fmla="*/ 440532 h 681129"/>
                <a:gd name="connsiteX26" fmla="*/ 264318 w 718667"/>
                <a:gd name="connsiteY26" fmla="*/ 431007 h 681129"/>
                <a:gd name="connsiteX27" fmla="*/ 257175 w 718667"/>
                <a:gd name="connsiteY27" fmla="*/ 426244 h 681129"/>
                <a:gd name="connsiteX28" fmla="*/ 242887 w 718667"/>
                <a:gd name="connsiteY28" fmla="*/ 414338 h 681129"/>
                <a:gd name="connsiteX29" fmla="*/ 238125 w 718667"/>
                <a:gd name="connsiteY29" fmla="*/ 400050 h 681129"/>
                <a:gd name="connsiteX30" fmla="*/ 235743 w 718667"/>
                <a:gd name="connsiteY30" fmla="*/ 392907 h 681129"/>
                <a:gd name="connsiteX31" fmla="*/ 230981 w 718667"/>
                <a:gd name="connsiteY31" fmla="*/ 385763 h 681129"/>
                <a:gd name="connsiteX32" fmla="*/ 226218 w 718667"/>
                <a:gd name="connsiteY32" fmla="*/ 371475 h 681129"/>
                <a:gd name="connsiteX33" fmla="*/ 216693 w 718667"/>
                <a:gd name="connsiteY33" fmla="*/ 361950 h 681129"/>
                <a:gd name="connsiteX34" fmla="*/ 150018 w 718667"/>
                <a:gd name="connsiteY34" fmla="*/ 359569 h 681129"/>
                <a:gd name="connsiteX35" fmla="*/ 133350 w 718667"/>
                <a:gd name="connsiteY35" fmla="*/ 354807 h 681129"/>
                <a:gd name="connsiteX36" fmla="*/ 114300 w 718667"/>
                <a:gd name="connsiteY36" fmla="*/ 352425 h 681129"/>
                <a:gd name="connsiteX37" fmla="*/ 102393 w 718667"/>
                <a:gd name="connsiteY37" fmla="*/ 340519 h 681129"/>
                <a:gd name="connsiteX38" fmla="*/ 88106 w 718667"/>
                <a:gd name="connsiteY38" fmla="*/ 326232 h 681129"/>
                <a:gd name="connsiteX39" fmla="*/ 73818 w 718667"/>
                <a:gd name="connsiteY39" fmla="*/ 321469 h 681129"/>
                <a:gd name="connsiteX40" fmla="*/ 66675 w 718667"/>
                <a:gd name="connsiteY40" fmla="*/ 314325 h 681129"/>
                <a:gd name="connsiteX41" fmla="*/ 59531 w 718667"/>
                <a:gd name="connsiteY41" fmla="*/ 311944 h 681129"/>
                <a:gd name="connsiteX42" fmla="*/ 57150 w 718667"/>
                <a:gd name="connsiteY42" fmla="*/ 295275 h 681129"/>
                <a:gd name="connsiteX43" fmla="*/ 54768 w 718667"/>
                <a:gd name="connsiteY43" fmla="*/ 283369 h 681129"/>
                <a:gd name="connsiteX44" fmla="*/ 50006 w 718667"/>
                <a:gd name="connsiteY44" fmla="*/ 276225 h 681129"/>
                <a:gd name="connsiteX45" fmla="*/ 45243 w 718667"/>
                <a:gd name="connsiteY45" fmla="*/ 261938 h 681129"/>
                <a:gd name="connsiteX46" fmla="*/ 45243 w 718667"/>
                <a:gd name="connsiteY46" fmla="*/ 261938 h 681129"/>
                <a:gd name="connsiteX47" fmla="*/ 38100 w 718667"/>
                <a:gd name="connsiteY47" fmla="*/ 238125 h 681129"/>
                <a:gd name="connsiteX48" fmla="*/ 33337 w 718667"/>
                <a:gd name="connsiteY48" fmla="*/ 230982 h 681129"/>
                <a:gd name="connsiteX49" fmla="*/ 26193 w 718667"/>
                <a:gd name="connsiteY49" fmla="*/ 226219 h 681129"/>
                <a:gd name="connsiteX50" fmla="*/ 16668 w 718667"/>
                <a:gd name="connsiteY50" fmla="*/ 197644 h 681129"/>
                <a:gd name="connsiteX51" fmla="*/ 11906 w 718667"/>
                <a:gd name="connsiteY51" fmla="*/ 183357 h 681129"/>
                <a:gd name="connsiteX52" fmla="*/ 0 w 718667"/>
                <a:gd name="connsiteY52" fmla="*/ 161925 h 681129"/>
                <a:gd name="connsiteX53" fmla="*/ 23812 w 718667"/>
                <a:gd name="connsiteY53" fmla="*/ 157163 h 681129"/>
                <a:gd name="connsiteX54" fmla="*/ 38100 w 718667"/>
                <a:gd name="connsiteY54" fmla="*/ 152400 h 681129"/>
                <a:gd name="connsiteX55" fmla="*/ 45243 w 718667"/>
                <a:gd name="connsiteY55" fmla="*/ 150019 h 681129"/>
                <a:gd name="connsiteX56" fmla="*/ 50006 w 718667"/>
                <a:gd name="connsiteY56" fmla="*/ 142875 h 681129"/>
                <a:gd name="connsiteX57" fmla="*/ 54768 w 718667"/>
                <a:gd name="connsiteY57" fmla="*/ 128588 h 681129"/>
                <a:gd name="connsiteX58" fmla="*/ 61912 w 718667"/>
                <a:gd name="connsiteY58" fmla="*/ 123825 h 681129"/>
                <a:gd name="connsiteX59" fmla="*/ 90487 w 718667"/>
                <a:gd name="connsiteY59" fmla="*/ 128588 h 681129"/>
                <a:gd name="connsiteX60" fmla="*/ 97631 w 718667"/>
                <a:gd name="connsiteY60" fmla="*/ 133350 h 681129"/>
                <a:gd name="connsiteX61" fmla="*/ 111918 w 718667"/>
                <a:gd name="connsiteY61" fmla="*/ 138113 h 681129"/>
                <a:gd name="connsiteX62" fmla="*/ 119062 w 718667"/>
                <a:gd name="connsiteY62" fmla="*/ 142875 h 681129"/>
                <a:gd name="connsiteX63" fmla="*/ 138112 w 718667"/>
                <a:gd name="connsiteY63" fmla="*/ 147638 h 681129"/>
                <a:gd name="connsiteX64" fmla="*/ 171450 w 718667"/>
                <a:gd name="connsiteY64" fmla="*/ 142875 h 681129"/>
                <a:gd name="connsiteX65" fmla="*/ 195262 w 718667"/>
                <a:gd name="connsiteY65" fmla="*/ 128588 h 681129"/>
                <a:gd name="connsiteX66" fmla="*/ 202406 w 718667"/>
                <a:gd name="connsiteY66" fmla="*/ 126207 h 681129"/>
                <a:gd name="connsiteX67" fmla="*/ 204787 w 718667"/>
                <a:gd name="connsiteY67" fmla="*/ 119063 h 681129"/>
                <a:gd name="connsiteX68" fmla="*/ 211931 w 718667"/>
                <a:gd name="connsiteY68" fmla="*/ 116682 h 681129"/>
                <a:gd name="connsiteX69" fmla="*/ 214312 w 718667"/>
                <a:gd name="connsiteY69" fmla="*/ 104775 h 681129"/>
                <a:gd name="connsiteX70" fmla="*/ 223837 w 718667"/>
                <a:gd name="connsiteY70" fmla="*/ 97632 h 681129"/>
                <a:gd name="connsiteX71" fmla="*/ 238125 w 718667"/>
                <a:gd name="connsiteY71" fmla="*/ 90488 h 681129"/>
                <a:gd name="connsiteX72" fmla="*/ 259556 w 718667"/>
                <a:gd name="connsiteY72" fmla="*/ 78582 h 681129"/>
                <a:gd name="connsiteX73" fmla="*/ 276225 w 718667"/>
                <a:gd name="connsiteY73" fmla="*/ 71438 h 681129"/>
                <a:gd name="connsiteX74" fmla="*/ 290512 w 718667"/>
                <a:gd name="connsiteY74" fmla="*/ 66675 h 681129"/>
                <a:gd name="connsiteX75" fmla="*/ 295275 w 718667"/>
                <a:gd name="connsiteY75" fmla="*/ 59532 h 681129"/>
                <a:gd name="connsiteX76" fmla="*/ 316706 w 718667"/>
                <a:gd name="connsiteY76" fmla="*/ 50007 h 681129"/>
                <a:gd name="connsiteX77" fmla="*/ 342900 w 718667"/>
                <a:gd name="connsiteY77" fmla="*/ 45244 h 681129"/>
                <a:gd name="connsiteX78" fmla="*/ 350043 w 718667"/>
                <a:gd name="connsiteY78" fmla="*/ 42863 h 681129"/>
                <a:gd name="connsiteX79" fmla="*/ 361950 w 718667"/>
                <a:gd name="connsiteY79" fmla="*/ 30957 h 681129"/>
                <a:gd name="connsiteX80" fmla="*/ 373856 w 718667"/>
                <a:gd name="connsiteY80" fmla="*/ 9525 h 681129"/>
                <a:gd name="connsiteX81" fmla="*/ 381000 w 718667"/>
                <a:gd name="connsiteY81" fmla="*/ 4763 h 681129"/>
                <a:gd name="connsiteX82" fmla="*/ 390525 w 718667"/>
                <a:gd name="connsiteY82" fmla="*/ 2382 h 681129"/>
                <a:gd name="connsiteX83" fmla="*/ 397668 w 718667"/>
                <a:gd name="connsiteY83" fmla="*/ 0 h 681129"/>
                <a:gd name="connsiteX84" fmla="*/ 471487 w 718667"/>
                <a:gd name="connsiteY84" fmla="*/ 2382 h 681129"/>
                <a:gd name="connsiteX85" fmla="*/ 495300 w 718667"/>
                <a:gd name="connsiteY85" fmla="*/ 9525 h 681129"/>
                <a:gd name="connsiteX86" fmla="*/ 502443 w 718667"/>
                <a:gd name="connsiteY86" fmla="*/ 11907 h 681129"/>
                <a:gd name="connsiteX87" fmla="*/ 516731 w 718667"/>
                <a:gd name="connsiteY87" fmla="*/ 21432 h 681129"/>
                <a:gd name="connsiteX88" fmla="*/ 523875 w 718667"/>
                <a:gd name="connsiteY88" fmla="*/ 26194 h 681129"/>
                <a:gd name="connsiteX89" fmla="*/ 540543 w 718667"/>
                <a:gd name="connsiteY89" fmla="*/ 30957 h 681129"/>
                <a:gd name="connsiteX90" fmla="*/ 547687 w 718667"/>
                <a:gd name="connsiteY90" fmla="*/ 35719 h 681129"/>
                <a:gd name="connsiteX91" fmla="*/ 554831 w 718667"/>
                <a:gd name="connsiteY91" fmla="*/ 38100 h 681129"/>
                <a:gd name="connsiteX92" fmla="*/ 561975 w 718667"/>
                <a:gd name="connsiteY92" fmla="*/ 52388 h 681129"/>
                <a:gd name="connsiteX93" fmla="*/ 578643 w 718667"/>
                <a:gd name="connsiteY93" fmla="*/ 73819 h 681129"/>
                <a:gd name="connsiteX94" fmla="*/ 592931 w 718667"/>
                <a:gd name="connsiteY94" fmla="*/ 83344 h 681129"/>
                <a:gd name="connsiteX95" fmla="*/ 614362 w 718667"/>
                <a:gd name="connsiteY95" fmla="*/ 90488 h 681129"/>
                <a:gd name="connsiteX96" fmla="*/ 635793 w 718667"/>
                <a:gd name="connsiteY96" fmla="*/ 97632 h 681129"/>
                <a:gd name="connsiteX97" fmla="*/ 642937 w 718667"/>
                <a:gd name="connsiteY97" fmla="*/ 100013 h 681129"/>
                <a:gd name="connsiteX98" fmla="*/ 652462 w 718667"/>
                <a:gd name="connsiteY98" fmla="*/ 102394 h 681129"/>
                <a:gd name="connsiteX99" fmla="*/ 669131 w 718667"/>
                <a:gd name="connsiteY99" fmla="*/ 109538 h 681129"/>
                <a:gd name="connsiteX100" fmla="*/ 683418 w 718667"/>
                <a:gd name="connsiteY100" fmla="*/ 114300 h 681129"/>
                <a:gd name="connsiteX101" fmla="*/ 690562 w 718667"/>
                <a:gd name="connsiteY101" fmla="*/ 114300 h 681129"/>
                <a:gd name="connsiteX102" fmla="*/ 690562 w 718667"/>
                <a:gd name="connsiteY102" fmla="*/ 130969 h 681129"/>
                <a:gd name="connsiteX103" fmla="*/ 704850 w 718667"/>
                <a:gd name="connsiteY103" fmla="*/ 140494 h 681129"/>
                <a:gd name="connsiteX104" fmla="*/ 711993 w 718667"/>
                <a:gd name="connsiteY104" fmla="*/ 145257 h 681129"/>
                <a:gd name="connsiteX105" fmla="*/ 714375 w 718667"/>
                <a:gd name="connsiteY105" fmla="*/ 169069 h 681129"/>
                <a:gd name="connsiteX106" fmla="*/ 700087 w 718667"/>
                <a:gd name="connsiteY106" fmla="*/ 173832 h 681129"/>
                <a:gd name="connsiteX107" fmla="*/ 690562 w 718667"/>
                <a:gd name="connsiteY107" fmla="*/ 188119 h 681129"/>
                <a:gd name="connsiteX108" fmla="*/ 685800 w 718667"/>
                <a:gd name="connsiteY108" fmla="*/ 195263 h 681129"/>
                <a:gd name="connsiteX109" fmla="*/ 683418 w 718667"/>
                <a:gd name="connsiteY109" fmla="*/ 202407 h 681129"/>
                <a:gd name="connsiteX110" fmla="*/ 669131 w 718667"/>
                <a:gd name="connsiteY110" fmla="*/ 207169 h 681129"/>
                <a:gd name="connsiteX111" fmla="*/ 669131 w 718667"/>
                <a:gd name="connsiteY111" fmla="*/ 214313 h 681129"/>
                <a:gd name="connsiteX112" fmla="*/ 640556 w 718667"/>
                <a:gd name="connsiteY112" fmla="*/ 216694 h 681129"/>
                <a:gd name="connsiteX113" fmla="*/ 633412 w 718667"/>
                <a:gd name="connsiteY113" fmla="*/ 219075 h 681129"/>
                <a:gd name="connsiteX114" fmla="*/ 628650 w 718667"/>
                <a:gd name="connsiteY114" fmla="*/ 226219 h 681129"/>
                <a:gd name="connsiteX115" fmla="*/ 626268 w 718667"/>
                <a:gd name="connsiteY115" fmla="*/ 233363 h 681129"/>
                <a:gd name="connsiteX116" fmla="*/ 616743 w 718667"/>
                <a:gd name="connsiteY116" fmla="*/ 247650 h 681129"/>
                <a:gd name="connsiteX117" fmla="*/ 614362 w 718667"/>
                <a:gd name="connsiteY117" fmla="*/ 254794 h 681129"/>
                <a:gd name="connsiteX118" fmla="*/ 609600 w 718667"/>
                <a:gd name="connsiteY118" fmla="*/ 261938 h 681129"/>
                <a:gd name="connsiteX119" fmla="*/ 607218 w 718667"/>
                <a:gd name="connsiteY119" fmla="*/ 276225 h 681129"/>
                <a:gd name="connsiteX120" fmla="*/ 604837 w 718667"/>
                <a:gd name="connsiteY120" fmla="*/ 285750 h 681129"/>
                <a:gd name="connsiteX121" fmla="*/ 607218 w 718667"/>
                <a:gd name="connsiteY121" fmla="*/ 330994 h 681129"/>
                <a:gd name="connsiteX122" fmla="*/ 611981 w 718667"/>
                <a:gd name="connsiteY122" fmla="*/ 345282 h 681129"/>
                <a:gd name="connsiteX123" fmla="*/ 602456 w 718667"/>
                <a:gd name="connsiteY123" fmla="*/ 369094 h 681129"/>
                <a:gd name="connsiteX124" fmla="*/ 595312 w 718667"/>
                <a:gd name="connsiteY124" fmla="*/ 371475 h 681129"/>
                <a:gd name="connsiteX125" fmla="*/ 588168 w 718667"/>
                <a:gd name="connsiteY125" fmla="*/ 376238 h 681129"/>
                <a:gd name="connsiteX126" fmla="*/ 573881 w 718667"/>
                <a:gd name="connsiteY126" fmla="*/ 381000 h 681129"/>
                <a:gd name="connsiteX127" fmla="*/ 576262 w 718667"/>
                <a:gd name="connsiteY127" fmla="*/ 388144 h 681129"/>
                <a:gd name="connsiteX128" fmla="*/ 585787 w 718667"/>
                <a:gd name="connsiteY128" fmla="*/ 400050 h 681129"/>
                <a:gd name="connsiteX129" fmla="*/ 583406 w 718667"/>
                <a:gd name="connsiteY129" fmla="*/ 411957 h 681129"/>
                <a:gd name="connsiteX130" fmla="*/ 576262 w 718667"/>
                <a:gd name="connsiteY130" fmla="*/ 416719 h 681129"/>
                <a:gd name="connsiteX131" fmla="*/ 554831 w 718667"/>
                <a:gd name="connsiteY131" fmla="*/ 423863 h 681129"/>
                <a:gd name="connsiteX132" fmla="*/ 547687 w 718667"/>
                <a:gd name="connsiteY132" fmla="*/ 426244 h 681129"/>
                <a:gd name="connsiteX133" fmla="*/ 540543 w 718667"/>
                <a:gd name="connsiteY133" fmla="*/ 428625 h 681129"/>
                <a:gd name="connsiteX134" fmla="*/ 531018 w 718667"/>
                <a:gd name="connsiteY134" fmla="*/ 440532 h 681129"/>
                <a:gd name="connsiteX135" fmla="*/ 535781 w 718667"/>
                <a:gd name="connsiteY135" fmla="*/ 447675 h 681129"/>
                <a:gd name="connsiteX136" fmla="*/ 542925 w 718667"/>
                <a:gd name="connsiteY136" fmla="*/ 461963 h 681129"/>
                <a:gd name="connsiteX137" fmla="*/ 550068 w 718667"/>
                <a:gd name="connsiteY137" fmla="*/ 471488 h 681129"/>
                <a:gd name="connsiteX138" fmla="*/ 557212 w 718667"/>
                <a:gd name="connsiteY138" fmla="*/ 473869 h 681129"/>
                <a:gd name="connsiteX139" fmla="*/ 559593 w 718667"/>
                <a:gd name="connsiteY139" fmla="*/ 483394 h 681129"/>
                <a:gd name="connsiteX140" fmla="*/ 561975 w 718667"/>
                <a:gd name="connsiteY140" fmla="*/ 490538 h 681129"/>
                <a:gd name="connsiteX141" fmla="*/ 566737 w 718667"/>
                <a:gd name="connsiteY141" fmla="*/ 538163 h 681129"/>
                <a:gd name="connsiteX142" fmla="*/ 571500 w 718667"/>
                <a:gd name="connsiteY142" fmla="*/ 545307 h 681129"/>
                <a:gd name="connsiteX143" fmla="*/ 578643 w 718667"/>
                <a:gd name="connsiteY143" fmla="*/ 569119 h 681129"/>
                <a:gd name="connsiteX144" fmla="*/ 581025 w 718667"/>
                <a:gd name="connsiteY144" fmla="*/ 576263 h 681129"/>
                <a:gd name="connsiteX145" fmla="*/ 583406 w 718667"/>
                <a:gd name="connsiteY145" fmla="*/ 583407 h 681129"/>
                <a:gd name="connsiteX146" fmla="*/ 590550 w 718667"/>
                <a:gd name="connsiteY146" fmla="*/ 597694 h 681129"/>
                <a:gd name="connsiteX147" fmla="*/ 611980 w 718667"/>
                <a:gd name="connsiteY147" fmla="*/ 626269 h 681129"/>
                <a:gd name="connsiteX148" fmla="*/ 614362 w 718667"/>
                <a:gd name="connsiteY148" fmla="*/ 654844 h 681129"/>
                <a:gd name="connsiteX149" fmla="*/ 616743 w 718667"/>
                <a:gd name="connsiteY149" fmla="*/ 661988 h 681129"/>
                <a:gd name="connsiteX150" fmla="*/ 621506 w 718667"/>
                <a:gd name="connsiteY150" fmla="*/ 669132 h 681129"/>
                <a:gd name="connsiteX151" fmla="*/ 623887 w 718667"/>
                <a:gd name="connsiteY151" fmla="*/ 676275 h 681129"/>
                <a:gd name="connsiteX152" fmla="*/ 609600 w 718667"/>
                <a:gd name="connsiteY152" fmla="*/ 678657 h 681129"/>
                <a:gd name="connsiteX153" fmla="*/ 602456 w 718667"/>
                <a:gd name="connsiteY153" fmla="*/ 673894 h 681129"/>
                <a:gd name="connsiteX154" fmla="*/ 597693 w 718667"/>
                <a:gd name="connsiteY154" fmla="*/ 666750 h 681129"/>
                <a:gd name="connsiteX155" fmla="*/ 578643 w 718667"/>
                <a:gd name="connsiteY155" fmla="*/ 661988 h 681129"/>
                <a:gd name="connsiteX156" fmla="*/ 571500 w 718667"/>
                <a:gd name="connsiteY156" fmla="*/ 659607 h 681129"/>
                <a:gd name="connsiteX157" fmla="*/ 559593 w 718667"/>
                <a:gd name="connsiteY157" fmla="*/ 657225 h 681129"/>
                <a:gd name="connsiteX158" fmla="*/ 554831 w 718667"/>
                <a:gd name="connsiteY158" fmla="*/ 650082 h 681129"/>
                <a:gd name="connsiteX159" fmla="*/ 550068 w 718667"/>
                <a:gd name="connsiteY159" fmla="*/ 633413 h 681129"/>
                <a:gd name="connsiteX160" fmla="*/ 542925 w 718667"/>
                <a:gd name="connsiteY160" fmla="*/ 628650 h 681129"/>
                <a:gd name="connsiteX161" fmla="*/ 545306 w 718667"/>
                <a:gd name="connsiteY161" fmla="*/ 661988 h 681129"/>
                <a:gd name="connsiteX0" fmla="*/ 545306 w 718667"/>
                <a:gd name="connsiteY0" fmla="*/ 661988 h 681129"/>
                <a:gd name="connsiteX1" fmla="*/ 533400 w 718667"/>
                <a:gd name="connsiteY1" fmla="*/ 664369 h 681129"/>
                <a:gd name="connsiteX2" fmla="*/ 519112 w 718667"/>
                <a:gd name="connsiteY2" fmla="*/ 659607 h 681129"/>
                <a:gd name="connsiteX3" fmla="*/ 516731 w 718667"/>
                <a:gd name="connsiteY3" fmla="*/ 647700 h 681129"/>
                <a:gd name="connsiteX4" fmla="*/ 514350 w 718667"/>
                <a:gd name="connsiteY4" fmla="*/ 640557 h 681129"/>
                <a:gd name="connsiteX5" fmla="*/ 507206 w 718667"/>
                <a:gd name="connsiteY5" fmla="*/ 623888 h 681129"/>
                <a:gd name="connsiteX6" fmla="*/ 473868 w 718667"/>
                <a:gd name="connsiteY6" fmla="*/ 616744 h 681129"/>
                <a:gd name="connsiteX7" fmla="*/ 461962 w 718667"/>
                <a:gd name="connsiteY7" fmla="*/ 600075 h 681129"/>
                <a:gd name="connsiteX8" fmla="*/ 457200 w 718667"/>
                <a:gd name="connsiteY8" fmla="*/ 592932 h 681129"/>
                <a:gd name="connsiteX9" fmla="*/ 442912 w 718667"/>
                <a:gd name="connsiteY9" fmla="*/ 583407 h 681129"/>
                <a:gd name="connsiteX10" fmla="*/ 428625 w 718667"/>
                <a:gd name="connsiteY10" fmla="*/ 576263 h 681129"/>
                <a:gd name="connsiteX11" fmla="*/ 414337 w 718667"/>
                <a:gd name="connsiteY11" fmla="*/ 564357 h 681129"/>
                <a:gd name="connsiteX12" fmla="*/ 409575 w 718667"/>
                <a:gd name="connsiteY12" fmla="*/ 550069 h 681129"/>
                <a:gd name="connsiteX13" fmla="*/ 404812 w 718667"/>
                <a:gd name="connsiteY13" fmla="*/ 542925 h 681129"/>
                <a:gd name="connsiteX14" fmla="*/ 395287 w 718667"/>
                <a:gd name="connsiteY14" fmla="*/ 521494 h 681129"/>
                <a:gd name="connsiteX15" fmla="*/ 388143 w 718667"/>
                <a:gd name="connsiteY15" fmla="*/ 514350 h 681129"/>
                <a:gd name="connsiteX16" fmla="*/ 364331 w 718667"/>
                <a:gd name="connsiteY16" fmla="*/ 511969 h 681129"/>
                <a:gd name="connsiteX17" fmla="*/ 350043 w 718667"/>
                <a:gd name="connsiteY17" fmla="*/ 504825 h 681129"/>
                <a:gd name="connsiteX18" fmla="*/ 333375 w 718667"/>
                <a:gd name="connsiteY18" fmla="*/ 492919 h 681129"/>
                <a:gd name="connsiteX19" fmla="*/ 323850 w 718667"/>
                <a:gd name="connsiteY19" fmla="*/ 469107 h 681129"/>
                <a:gd name="connsiteX20" fmla="*/ 321468 w 718667"/>
                <a:gd name="connsiteY20" fmla="*/ 461963 h 681129"/>
                <a:gd name="connsiteX21" fmla="*/ 314325 w 718667"/>
                <a:gd name="connsiteY21" fmla="*/ 459582 h 681129"/>
                <a:gd name="connsiteX22" fmla="*/ 307181 w 718667"/>
                <a:gd name="connsiteY22" fmla="*/ 452438 h 681129"/>
                <a:gd name="connsiteX23" fmla="*/ 302418 w 718667"/>
                <a:gd name="connsiteY23" fmla="*/ 445294 h 681129"/>
                <a:gd name="connsiteX24" fmla="*/ 295275 w 718667"/>
                <a:gd name="connsiteY24" fmla="*/ 442913 h 681129"/>
                <a:gd name="connsiteX25" fmla="*/ 278606 w 718667"/>
                <a:gd name="connsiteY25" fmla="*/ 440532 h 681129"/>
                <a:gd name="connsiteX26" fmla="*/ 264318 w 718667"/>
                <a:gd name="connsiteY26" fmla="*/ 431007 h 681129"/>
                <a:gd name="connsiteX27" fmla="*/ 257175 w 718667"/>
                <a:gd name="connsiteY27" fmla="*/ 426244 h 681129"/>
                <a:gd name="connsiteX28" fmla="*/ 242887 w 718667"/>
                <a:gd name="connsiteY28" fmla="*/ 414338 h 681129"/>
                <a:gd name="connsiteX29" fmla="*/ 238125 w 718667"/>
                <a:gd name="connsiteY29" fmla="*/ 400050 h 681129"/>
                <a:gd name="connsiteX30" fmla="*/ 235743 w 718667"/>
                <a:gd name="connsiteY30" fmla="*/ 392907 h 681129"/>
                <a:gd name="connsiteX31" fmla="*/ 230981 w 718667"/>
                <a:gd name="connsiteY31" fmla="*/ 385763 h 681129"/>
                <a:gd name="connsiteX32" fmla="*/ 226218 w 718667"/>
                <a:gd name="connsiteY32" fmla="*/ 371475 h 681129"/>
                <a:gd name="connsiteX33" fmla="*/ 216693 w 718667"/>
                <a:gd name="connsiteY33" fmla="*/ 361950 h 681129"/>
                <a:gd name="connsiteX34" fmla="*/ 150018 w 718667"/>
                <a:gd name="connsiteY34" fmla="*/ 359569 h 681129"/>
                <a:gd name="connsiteX35" fmla="*/ 133350 w 718667"/>
                <a:gd name="connsiteY35" fmla="*/ 354807 h 681129"/>
                <a:gd name="connsiteX36" fmla="*/ 114300 w 718667"/>
                <a:gd name="connsiteY36" fmla="*/ 352425 h 681129"/>
                <a:gd name="connsiteX37" fmla="*/ 102393 w 718667"/>
                <a:gd name="connsiteY37" fmla="*/ 340519 h 681129"/>
                <a:gd name="connsiteX38" fmla="*/ 88106 w 718667"/>
                <a:gd name="connsiteY38" fmla="*/ 326232 h 681129"/>
                <a:gd name="connsiteX39" fmla="*/ 73818 w 718667"/>
                <a:gd name="connsiteY39" fmla="*/ 321469 h 681129"/>
                <a:gd name="connsiteX40" fmla="*/ 66675 w 718667"/>
                <a:gd name="connsiteY40" fmla="*/ 314325 h 681129"/>
                <a:gd name="connsiteX41" fmla="*/ 59531 w 718667"/>
                <a:gd name="connsiteY41" fmla="*/ 311944 h 681129"/>
                <a:gd name="connsiteX42" fmla="*/ 57150 w 718667"/>
                <a:gd name="connsiteY42" fmla="*/ 295275 h 681129"/>
                <a:gd name="connsiteX43" fmla="*/ 54768 w 718667"/>
                <a:gd name="connsiteY43" fmla="*/ 283369 h 681129"/>
                <a:gd name="connsiteX44" fmla="*/ 50006 w 718667"/>
                <a:gd name="connsiteY44" fmla="*/ 276225 h 681129"/>
                <a:gd name="connsiteX45" fmla="*/ 45243 w 718667"/>
                <a:gd name="connsiteY45" fmla="*/ 261938 h 681129"/>
                <a:gd name="connsiteX46" fmla="*/ 45243 w 718667"/>
                <a:gd name="connsiteY46" fmla="*/ 261938 h 681129"/>
                <a:gd name="connsiteX47" fmla="*/ 38100 w 718667"/>
                <a:gd name="connsiteY47" fmla="*/ 238125 h 681129"/>
                <a:gd name="connsiteX48" fmla="*/ 33337 w 718667"/>
                <a:gd name="connsiteY48" fmla="*/ 230982 h 681129"/>
                <a:gd name="connsiteX49" fmla="*/ 26193 w 718667"/>
                <a:gd name="connsiteY49" fmla="*/ 226219 h 681129"/>
                <a:gd name="connsiteX50" fmla="*/ 16668 w 718667"/>
                <a:gd name="connsiteY50" fmla="*/ 197644 h 681129"/>
                <a:gd name="connsiteX51" fmla="*/ 11906 w 718667"/>
                <a:gd name="connsiteY51" fmla="*/ 183357 h 681129"/>
                <a:gd name="connsiteX52" fmla="*/ 0 w 718667"/>
                <a:gd name="connsiteY52" fmla="*/ 161925 h 681129"/>
                <a:gd name="connsiteX53" fmla="*/ 23812 w 718667"/>
                <a:gd name="connsiteY53" fmla="*/ 157163 h 681129"/>
                <a:gd name="connsiteX54" fmla="*/ 38100 w 718667"/>
                <a:gd name="connsiteY54" fmla="*/ 152400 h 681129"/>
                <a:gd name="connsiteX55" fmla="*/ 45243 w 718667"/>
                <a:gd name="connsiteY55" fmla="*/ 150019 h 681129"/>
                <a:gd name="connsiteX56" fmla="*/ 50006 w 718667"/>
                <a:gd name="connsiteY56" fmla="*/ 142875 h 681129"/>
                <a:gd name="connsiteX57" fmla="*/ 54768 w 718667"/>
                <a:gd name="connsiteY57" fmla="*/ 128588 h 681129"/>
                <a:gd name="connsiteX58" fmla="*/ 61912 w 718667"/>
                <a:gd name="connsiteY58" fmla="*/ 123825 h 681129"/>
                <a:gd name="connsiteX59" fmla="*/ 90487 w 718667"/>
                <a:gd name="connsiteY59" fmla="*/ 128588 h 681129"/>
                <a:gd name="connsiteX60" fmla="*/ 97631 w 718667"/>
                <a:gd name="connsiteY60" fmla="*/ 133350 h 681129"/>
                <a:gd name="connsiteX61" fmla="*/ 111918 w 718667"/>
                <a:gd name="connsiteY61" fmla="*/ 138113 h 681129"/>
                <a:gd name="connsiteX62" fmla="*/ 119062 w 718667"/>
                <a:gd name="connsiteY62" fmla="*/ 142875 h 681129"/>
                <a:gd name="connsiteX63" fmla="*/ 138112 w 718667"/>
                <a:gd name="connsiteY63" fmla="*/ 147638 h 681129"/>
                <a:gd name="connsiteX64" fmla="*/ 171450 w 718667"/>
                <a:gd name="connsiteY64" fmla="*/ 142875 h 681129"/>
                <a:gd name="connsiteX65" fmla="*/ 195262 w 718667"/>
                <a:gd name="connsiteY65" fmla="*/ 128588 h 681129"/>
                <a:gd name="connsiteX66" fmla="*/ 202406 w 718667"/>
                <a:gd name="connsiteY66" fmla="*/ 126207 h 681129"/>
                <a:gd name="connsiteX67" fmla="*/ 204787 w 718667"/>
                <a:gd name="connsiteY67" fmla="*/ 119063 h 681129"/>
                <a:gd name="connsiteX68" fmla="*/ 211931 w 718667"/>
                <a:gd name="connsiteY68" fmla="*/ 116682 h 681129"/>
                <a:gd name="connsiteX69" fmla="*/ 214312 w 718667"/>
                <a:gd name="connsiteY69" fmla="*/ 104775 h 681129"/>
                <a:gd name="connsiteX70" fmla="*/ 223837 w 718667"/>
                <a:gd name="connsiteY70" fmla="*/ 97632 h 681129"/>
                <a:gd name="connsiteX71" fmla="*/ 238125 w 718667"/>
                <a:gd name="connsiteY71" fmla="*/ 90488 h 681129"/>
                <a:gd name="connsiteX72" fmla="*/ 259556 w 718667"/>
                <a:gd name="connsiteY72" fmla="*/ 78582 h 681129"/>
                <a:gd name="connsiteX73" fmla="*/ 276225 w 718667"/>
                <a:gd name="connsiteY73" fmla="*/ 71438 h 681129"/>
                <a:gd name="connsiteX74" fmla="*/ 290512 w 718667"/>
                <a:gd name="connsiteY74" fmla="*/ 66675 h 681129"/>
                <a:gd name="connsiteX75" fmla="*/ 295275 w 718667"/>
                <a:gd name="connsiteY75" fmla="*/ 59532 h 681129"/>
                <a:gd name="connsiteX76" fmla="*/ 316706 w 718667"/>
                <a:gd name="connsiteY76" fmla="*/ 50007 h 681129"/>
                <a:gd name="connsiteX77" fmla="*/ 342900 w 718667"/>
                <a:gd name="connsiteY77" fmla="*/ 45244 h 681129"/>
                <a:gd name="connsiteX78" fmla="*/ 350043 w 718667"/>
                <a:gd name="connsiteY78" fmla="*/ 42863 h 681129"/>
                <a:gd name="connsiteX79" fmla="*/ 361950 w 718667"/>
                <a:gd name="connsiteY79" fmla="*/ 30957 h 681129"/>
                <a:gd name="connsiteX80" fmla="*/ 373856 w 718667"/>
                <a:gd name="connsiteY80" fmla="*/ 9525 h 681129"/>
                <a:gd name="connsiteX81" fmla="*/ 381000 w 718667"/>
                <a:gd name="connsiteY81" fmla="*/ 4763 h 681129"/>
                <a:gd name="connsiteX82" fmla="*/ 390525 w 718667"/>
                <a:gd name="connsiteY82" fmla="*/ 2382 h 681129"/>
                <a:gd name="connsiteX83" fmla="*/ 397668 w 718667"/>
                <a:gd name="connsiteY83" fmla="*/ 0 h 681129"/>
                <a:gd name="connsiteX84" fmla="*/ 471487 w 718667"/>
                <a:gd name="connsiteY84" fmla="*/ 2382 h 681129"/>
                <a:gd name="connsiteX85" fmla="*/ 495300 w 718667"/>
                <a:gd name="connsiteY85" fmla="*/ 9525 h 681129"/>
                <a:gd name="connsiteX86" fmla="*/ 502443 w 718667"/>
                <a:gd name="connsiteY86" fmla="*/ 11907 h 681129"/>
                <a:gd name="connsiteX87" fmla="*/ 516731 w 718667"/>
                <a:gd name="connsiteY87" fmla="*/ 21432 h 681129"/>
                <a:gd name="connsiteX88" fmla="*/ 523875 w 718667"/>
                <a:gd name="connsiteY88" fmla="*/ 26194 h 681129"/>
                <a:gd name="connsiteX89" fmla="*/ 540543 w 718667"/>
                <a:gd name="connsiteY89" fmla="*/ 30957 h 681129"/>
                <a:gd name="connsiteX90" fmla="*/ 547687 w 718667"/>
                <a:gd name="connsiteY90" fmla="*/ 35719 h 681129"/>
                <a:gd name="connsiteX91" fmla="*/ 554831 w 718667"/>
                <a:gd name="connsiteY91" fmla="*/ 38100 h 681129"/>
                <a:gd name="connsiteX92" fmla="*/ 561975 w 718667"/>
                <a:gd name="connsiteY92" fmla="*/ 52388 h 681129"/>
                <a:gd name="connsiteX93" fmla="*/ 578643 w 718667"/>
                <a:gd name="connsiteY93" fmla="*/ 73819 h 681129"/>
                <a:gd name="connsiteX94" fmla="*/ 592931 w 718667"/>
                <a:gd name="connsiteY94" fmla="*/ 83344 h 681129"/>
                <a:gd name="connsiteX95" fmla="*/ 614362 w 718667"/>
                <a:gd name="connsiteY95" fmla="*/ 90488 h 681129"/>
                <a:gd name="connsiteX96" fmla="*/ 635793 w 718667"/>
                <a:gd name="connsiteY96" fmla="*/ 97632 h 681129"/>
                <a:gd name="connsiteX97" fmla="*/ 642937 w 718667"/>
                <a:gd name="connsiteY97" fmla="*/ 100013 h 681129"/>
                <a:gd name="connsiteX98" fmla="*/ 652462 w 718667"/>
                <a:gd name="connsiteY98" fmla="*/ 102394 h 681129"/>
                <a:gd name="connsiteX99" fmla="*/ 669131 w 718667"/>
                <a:gd name="connsiteY99" fmla="*/ 109538 h 681129"/>
                <a:gd name="connsiteX100" fmla="*/ 683418 w 718667"/>
                <a:gd name="connsiteY100" fmla="*/ 114300 h 681129"/>
                <a:gd name="connsiteX101" fmla="*/ 690562 w 718667"/>
                <a:gd name="connsiteY101" fmla="*/ 114300 h 681129"/>
                <a:gd name="connsiteX102" fmla="*/ 690562 w 718667"/>
                <a:gd name="connsiteY102" fmla="*/ 130969 h 681129"/>
                <a:gd name="connsiteX103" fmla="*/ 704850 w 718667"/>
                <a:gd name="connsiteY103" fmla="*/ 140494 h 681129"/>
                <a:gd name="connsiteX104" fmla="*/ 711993 w 718667"/>
                <a:gd name="connsiteY104" fmla="*/ 145257 h 681129"/>
                <a:gd name="connsiteX105" fmla="*/ 714375 w 718667"/>
                <a:gd name="connsiteY105" fmla="*/ 169069 h 681129"/>
                <a:gd name="connsiteX106" fmla="*/ 700087 w 718667"/>
                <a:gd name="connsiteY106" fmla="*/ 173832 h 681129"/>
                <a:gd name="connsiteX107" fmla="*/ 690562 w 718667"/>
                <a:gd name="connsiteY107" fmla="*/ 188119 h 681129"/>
                <a:gd name="connsiteX108" fmla="*/ 685800 w 718667"/>
                <a:gd name="connsiteY108" fmla="*/ 195263 h 681129"/>
                <a:gd name="connsiteX109" fmla="*/ 683418 w 718667"/>
                <a:gd name="connsiteY109" fmla="*/ 202407 h 681129"/>
                <a:gd name="connsiteX110" fmla="*/ 669131 w 718667"/>
                <a:gd name="connsiteY110" fmla="*/ 207169 h 681129"/>
                <a:gd name="connsiteX111" fmla="*/ 669131 w 718667"/>
                <a:gd name="connsiteY111" fmla="*/ 214313 h 681129"/>
                <a:gd name="connsiteX112" fmla="*/ 640556 w 718667"/>
                <a:gd name="connsiteY112" fmla="*/ 216694 h 681129"/>
                <a:gd name="connsiteX113" fmla="*/ 633412 w 718667"/>
                <a:gd name="connsiteY113" fmla="*/ 219075 h 681129"/>
                <a:gd name="connsiteX114" fmla="*/ 628650 w 718667"/>
                <a:gd name="connsiteY114" fmla="*/ 226219 h 681129"/>
                <a:gd name="connsiteX115" fmla="*/ 626268 w 718667"/>
                <a:gd name="connsiteY115" fmla="*/ 233363 h 681129"/>
                <a:gd name="connsiteX116" fmla="*/ 616743 w 718667"/>
                <a:gd name="connsiteY116" fmla="*/ 247650 h 681129"/>
                <a:gd name="connsiteX117" fmla="*/ 614362 w 718667"/>
                <a:gd name="connsiteY117" fmla="*/ 254794 h 681129"/>
                <a:gd name="connsiteX118" fmla="*/ 609600 w 718667"/>
                <a:gd name="connsiteY118" fmla="*/ 261938 h 681129"/>
                <a:gd name="connsiteX119" fmla="*/ 607218 w 718667"/>
                <a:gd name="connsiteY119" fmla="*/ 276225 h 681129"/>
                <a:gd name="connsiteX120" fmla="*/ 604837 w 718667"/>
                <a:gd name="connsiteY120" fmla="*/ 285750 h 681129"/>
                <a:gd name="connsiteX121" fmla="*/ 607218 w 718667"/>
                <a:gd name="connsiteY121" fmla="*/ 330994 h 681129"/>
                <a:gd name="connsiteX122" fmla="*/ 611981 w 718667"/>
                <a:gd name="connsiteY122" fmla="*/ 345282 h 681129"/>
                <a:gd name="connsiteX123" fmla="*/ 602456 w 718667"/>
                <a:gd name="connsiteY123" fmla="*/ 369094 h 681129"/>
                <a:gd name="connsiteX124" fmla="*/ 595312 w 718667"/>
                <a:gd name="connsiteY124" fmla="*/ 371475 h 681129"/>
                <a:gd name="connsiteX125" fmla="*/ 588168 w 718667"/>
                <a:gd name="connsiteY125" fmla="*/ 376238 h 681129"/>
                <a:gd name="connsiteX126" fmla="*/ 573881 w 718667"/>
                <a:gd name="connsiteY126" fmla="*/ 381000 h 681129"/>
                <a:gd name="connsiteX127" fmla="*/ 576262 w 718667"/>
                <a:gd name="connsiteY127" fmla="*/ 388144 h 681129"/>
                <a:gd name="connsiteX128" fmla="*/ 585787 w 718667"/>
                <a:gd name="connsiteY128" fmla="*/ 400050 h 681129"/>
                <a:gd name="connsiteX129" fmla="*/ 583406 w 718667"/>
                <a:gd name="connsiteY129" fmla="*/ 411957 h 681129"/>
                <a:gd name="connsiteX130" fmla="*/ 576262 w 718667"/>
                <a:gd name="connsiteY130" fmla="*/ 416719 h 681129"/>
                <a:gd name="connsiteX131" fmla="*/ 554831 w 718667"/>
                <a:gd name="connsiteY131" fmla="*/ 423863 h 681129"/>
                <a:gd name="connsiteX132" fmla="*/ 547687 w 718667"/>
                <a:gd name="connsiteY132" fmla="*/ 426244 h 681129"/>
                <a:gd name="connsiteX133" fmla="*/ 540543 w 718667"/>
                <a:gd name="connsiteY133" fmla="*/ 428625 h 681129"/>
                <a:gd name="connsiteX134" fmla="*/ 531018 w 718667"/>
                <a:gd name="connsiteY134" fmla="*/ 440532 h 681129"/>
                <a:gd name="connsiteX135" fmla="*/ 535781 w 718667"/>
                <a:gd name="connsiteY135" fmla="*/ 447675 h 681129"/>
                <a:gd name="connsiteX136" fmla="*/ 542925 w 718667"/>
                <a:gd name="connsiteY136" fmla="*/ 461963 h 681129"/>
                <a:gd name="connsiteX137" fmla="*/ 550068 w 718667"/>
                <a:gd name="connsiteY137" fmla="*/ 471488 h 681129"/>
                <a:gd name="connsiteX138" fmla="*/ 557212 w 718667"/>
                <a:gd name="connsiteY138" fmla="*/ 473869 h 681129"/>
                <a:gd name="connsiteX139" fmla="*/ 559593 w 718667"/>
                <a:gd name="connsiteY139" fmla="*/ 483394 h 681129"/>
                <a:gd name="connsiteX140" fmla="*/ 561975 w 718667"/>
                <a:gd name="connsiteY140" fmla="*/ 490538 h 681129"/>
                <a:gd name="connsiteX141" fmla="*/ 566737 w 718667"/>
                <a:gd name="connsiteY141" fmla="*/ 538163 h 681129"/>
                <a:gd name="connsiteX142" fmla="*/ 571500 w 718667"/>
                <a:gd name="connsiteY142" fmla="*/ 545307 h 681129"/>
                <a:gd name="connsiteX143" fmla="*/ 578643 w 718667"/>
                <a:gd name="connsiteY143" fmla="*/ 569119 h 681129"/>
                <a:gd name="connsiteX144" fmla="*/ 581025 w 718667"/>
                <a:gd name="connsiteY144" fmla="*/ 576263 h 681129"/>
                <a:gd name="connsiteX145" fmla="*/ 583406 w 718667"/>
                <a:gd name="connsiteY145" fmla="*/ 583407 h 681129"/>
                <a:gd name="connsiteX146" fmla="*/ 597693 w 718667"/>
                <a:gd name="connsiteY146" fmla="*/ 595313 h 681129"/>
                <a:gd name="connsiteX147" fmla="*/ 611980 w 718667"/>
                <a:gd name="connsiteY147" fmla="*/ 626269 h 681129"/>
                <a:gd name="connsiteX148" fmla="*/ 614362 w 718667"/>
                <a:gd name="connsiteY148" fmla="*/ 654844 h 681129"/>
                <a:gd name="connsiteX149" fmla="*/ 616743 w 718667"/>
                <a:gd name="connsiteY149" fmla="*/ 661988 h 681129"/>
                <a:gd name="connsiteX150" fmla="*/ 621506 w 718667"/>
                <a:gd name="connsiteY150" fmla="*/ 669132 h 681129"/>
                <a:gd name="connsiteX151" fmla="*/ 623887 w 718667"/>
                <a:gd name="connsiteY151" fmla="*/ 676275 h 681129"/>
                <a:gd name="connsiteX152" fmla="*/ 609600 w 718667"/>
                <a:gd name="connsiteY152" fmla="*/ 678657 h 681129"/>
                <a:gd name="connsiteX153" fmla="*/ 602456 w 718667"/>
                <a:gd name="connsiteY153" fmla="*/ 673894 h 681129"/>
                <a:gd name="connsiteX154" fmla="*/ 597693 w 718667"/>
                <a:gd name="connsiteY154" fmla="*/ 666750 h 681129"/>
                <a:gd name="connsiteX155" fmla="*/ 578643 w 718667"/>
                <a:gd name="connsiteY155" fmla="*/ 661988 h 681129"/>
                <a:gd name="connsiteX156" fmla="*/ 571500 w 718667"/>
                <a:gd name="connsiteY156" fmla="*/ 659607 h 681129"/>
                <a:gd name="connsiteX157" fmla="*/ 559593 w 718667"/>
                <a:gd name="connsiteY157" fmla="*/ 657225 h 681129"/>
                <a:gd name="connsiteX158" fmla="*/ 554831 w 718667"/>
                <a:gd name="connsiteY158" fmla="*/ 650082 h 681129"/>
                <a:gd name="connsiteX159" fmla="*/ 550068 w 718667"/>
                <a:gd name="connsiteY159" fmla="*/ 633413 h 681129"/>
                <a:gd name="connsiteX160" fmla="*/ 542925 w 718667"/>
                <a:gd name="connsiteY160" fmla="*/ 628650 h 681129"/>
                <a:gd name="connsiteX161" fmla="*/ 545306 w 718667"/>
                <a:gd name="connsiteY161" fmla="*/ 661988 h 681129"/>
                <a:gd name="connsiteX0" fmla="*/ 545306 w 718667"/>
                <a:gd name="connsiteY0" fmla="*/ 661988 h 681129"/>
                <a:gd name="connsiteX1" fmla="*/ 533400 w 718667"/>
                <a:gd name="connsiteY1" fmla="*/ 664369 h 681129"/>
                <a:gd name="connsiteX2" fmla="*/ 519112 w 718667"/>
                <a:gd name="connsiteY2" fmla="*/ 659607 h 681129"/>
                <a:gd name="connsiteX3" fmla="*/ 516731 w 718667"/>
                <a:gd name="connsiteY3" fmla="*/ 647700 h 681129"/>
                <a:gd name="connsiteX4" fmla="*/ 514350 w 718667"/>
                <a:gd name="connsiteY4" fmla="*/ 640557 h 681129"/>
                <a:gd name="connsiteX5" fmla="*/ 507206 w 718667"/>
                <a:gd name="connsiteY5" fmla="*/ 623888 h 681129"/>
                <a:gd name="connsiteX6" fmla="*/ 473868 w 718667"/>
                <a:gd name="connsiteY6" fmla="*/ 616744 h 681129"/>
                <a:gd name="connsiteX7" fmla="*/ 461962 w 718667"/>
                <a:gd name="connsiteY7" fmla="*/ 600075 h 681129"/>
                <a:gd name="connsiteX8" fmla="*/ 457200 w 718667"/>
                <a:gd name="connsiteY8" fmla="*/ 592932 h 681129"/>
                <a:gd name="connsiteX9" fmla="*/ 442912 w 718667"/>
                <a:gd name="connsiteY9" fmla="*/ 583407 h 681129"/>
                <a:gd name="connsiteX10" fmla="*/ 428625 w 718667"/>
                <a:gd name="connsiteY10" fmla="*/ 576263 h 681129"/>
                <a:gd name="connsiteX11" fmla="*/ 414337 w 718667"/>
                <a:gd name="connsiteY11" fmla="*/ 564357 h 681129"/>
                <a:gd name="connsiteX12" fmla="*/ 409575 w 718667"/>
                <a:gd name="connsiteY12" fmla="*/ 550069 h 681129"/>
                <a:gd name="connsiteX13" fmla="*/ 404812 w 718667"/>
                <a:gd name="connsiteY13" fmla="*/ 542925 h 681129"/>
                <a:gd name="connsiteX14" fmla="*/ 395287 w 718667"/>
                <a:gd name="connsiteY14" fmla="*/ 521494 h 681129"/>
                <a:gd name="connsiteX15" fmla="*/ 388143 w 718667"/>
                <a:gd name="connsiteY15" fmla="*/ 514350 h 681129"/>
                <a:gd name="connsiteX16" fmla="*/ 364331 w 718667"/>
                <a:gd name="connsiteY16" fmla="*/ 511969 h 681129"/>
                <a:gd name="connsiteX17" fmla="*/ 350043 w 718667"/>
                <a:gd name="connsiteY17" fmla="*/ 504825 h 681129"/>
                <a:gd name="connsiteX18" fmla="*/ 333375 w 718667"/>
                <a:gd name="connsiteY18" fmla="*/ 492919 h 681129"/>
                <a:gd name="connsiteX19" fmla="*/ 323850 w 718667"/>
                <a:gd name="connsiteY19" fmla="*/ 469107 h 681129"/>
                <a:gd name="connsiteX20" fmla="*/ 321468 w 718667"/>
                <a:gd name="connsiteY20" fmla="*/ 461963 h 681129"/>
                <a:gd name="connsiteX21" fmla="*/ 314325 w 718667"/>
                <a:gd name="connsiteY21" fmla="*/ 459582 h 681129"/>
                <a:gd name="connsiteX22" fmla="*/ 307181 w 718667"/>
                <a:gd name="connsiteY22" fmla="*/ 452438 h 681129"/>
                <a:gd name="connsiteX23" fmla="*/ 302418 w 718667"/>
                <a:gd name="connsiteY23" fmla="*/ 445294 h 681129"/>
                <a:gd name="connsiteX24" fmla="*/ 295275 w 718667"/>
                <a:gd name="connsiteY24" fmla="*/ 442913 h 681129"/>
                <a:gd name="connsiteX25" fmla="*/ 278606 w 718667"/>
                <a:gd name="connsiteY25" fmla="*/ 440532 h 681129"/>
                <a:gd name="connsiteX26" fmla="*/ 264318 w 718667"/>
                <a:gd name="connsiteY26" fmla="*/ 431007 h 681129"/>
                <a:gd name="connsiteX27" fmla="*/ 257175 w 718667"/>
                <a:gd name="connsiteY27" fmla="*/ 426244 h 681129"/>
                <a:gd name="connsiteX28" fmla="*/ 242887 w 718667"/>
                <a:gd name="connsiteY28" fmla="*/ 414338 h 681129"/>
                <a:gd name="connsiteX29" fmla="*/ 238125 w 718667"/>
                <a:gd name="connsiteY29" fmla="*/ 400050 h 681129"/>
                <a:gd name="connsiteX30" fmla="*/ 235743 w 718667"/>
                <a:gd name="connsiteY30" fmla="*/ 392907 h 681129"/>
                <a:gd name="connsiteX31" fmla="*/ 230981 w 718667"/>
                <a:gd name="connsiteY31" fmla="*/ 385763 h 681129"/>
                <a:gd name="connsiteX32" fmla="*/ 226218 w 718667"/>
                <a:gd name="connsiteY32" fmla="*/ 371475 h 681129"/>
                <a:gd name="connsiteX33" fmla="*/ 216693 w 718667"/>
                <a:gd name="connsiteY33" fmla="*/ 361950 h 681129"/>
                <a:gd name="connsiteX34" fmla="*/ 150018 w 718667"/>
                <a:gd name="connsiteY34" fmla="*/ 359569 h 681129"/>
                <a:gd name="connsiteX35" fmla="*/ 133350 w 718667"/>
                <a:gd name="connsiteY35" fmla="*/ 354807 h 681129"/>
                <a:gd name="connsiteX36" fmla="*/ 114300 w 718667"/>
                <a:gd name="connsiteY36" fmla="*/ 352425 h 681129"/>
                <a:gd name="connsiteX37" fmla="*/ 102393 w 718667"/>
                <a:gd name="connsiteY37" fmla="*/ 340519 h 681129"/>
                <a:gd name="connsiteX38" fmla="*/ 88106 w 718667"/>
                <a:gd name="connsiteY38" fmla="*/ 326232 h 681129"/>
                <a:gd name="connsiteX39" fmla="*/ 73818 w 718667"/>
                <a:gd name="connsiteY39" fmla="*/ 321469 h 681129"/>
                <a:gd name="connsiteX40" fmla="*/ 66675 w 718667"/>
                <a:gd name="connsiteY40" fmla="*/ 314325 h 681129"/>
                <a:gd name="connsiteX41" fmla="*/ 59531 w 718667"/>
                <a:gd name="connsiteY41" fmla="*/ 311944 h 681129"/>
                <a:gd name="connsiteX42" fmla="*/ 57150 w 718667"/>
                <a:gd name="connsiteY42" fmla="*/ 295275 h 681129"/>
                <a:gd name="connsiteX43" fmla="*/ 54768 w 718667"/>
                <a:gd name="connsiteY43" fmla="*/ 283369 h 681129"/>
                <a:gd name="connsiteX44" fmla="*/ 50006 w 718667"/>
                <a:gd name="connsiteY44" fmla="*/ 276225 h 681129"/>
                <a:gd name="connsiteX45" fmla="*/ 45243 w 718667"/>
                <a:gd name="connsiteY45" fmla="*/ 261938 h 681129"/>
                <a:gd name="connsiteX46" fmla="*/ 45243 w 718667"/>
                <a:gd name="connsiteY46" fmla="*/ 261938 h 681129"/>
                <a:gd name="connsiteX47" fmla="*/ 38100 w 718667"/>
                <a:gd name="connsiteY47" fmla="*/ 238125 h 681129"/>
                <a:gd name="connsiteX48" fmla="*/ 33337 w 718667"/>
                <a:gd name="connsiteY48" fmla="*/ 230982 h 681129"/>
                <a:gd name="connsiteX49" fmla="*/ 26193 w 718667"/>
                <a:gd name="connsiteY49" fmla="*/ 226219 h 681129"/>
                <a:gd name="connsiteX50" fmla="*/ 16668 w 718667"/>
                <a:gd name="connsiteY50" fmla="*/ 197644 h 681129"/>
                <a:gd name="connsiteX51" fmla="*/ 11906 w 718667"/>
                <a:gd name="connsiteY51" fmla="*/ 183357 h 681129"/>
                <a:gd name="connsiteX52" fmla="*/ 0 w 718667"/>
                <a:gd name="connsiteY52" fmla="*/ 161925 h 681129"/>
                <a:gd name="connsiteX53" fmla="*/ 23812 w 718667"/>
                <a:gd name="connsiteY53" fmla="*/ 157163 h 681129"/>
                <a:gd name="connsiteX54" fmla="*/ 38100 w 718667"/>
                <a:gd name="connsiteY54" fmla="*/ 152400 h 681129"/>
                <a:gd name="connsiteX55" fmla="*/ 45243 w 718667"/>
                <a:gd name="connsiteY55" fmla="*/ 150019 h 681129"/>
                <a:gd name="connsiteX56" fmla="*/ 50006 w 718667"/>
                <a:gd name="connsiteY56" fmla="*/ 142875 h 681129"/>
                <a:gd name="connsiteX57" fmla="*/ 54768 w 718667"/>
                <a:gd name="connsiteY57" fmla="*/ 128588 h 681129"/>
                <a:gd name="connsiteX58" fmla="*/ 61912 w 718667"/>
                <a:gd name="connsiteY58" fmla="*/ 123825 h 681129"/>
                <a:gd name="connsiteX59" fmla="*/ 90487 w 718667"/>
                <a:gd name="connsiteY59" fmla="*/ 128588 h 681129"/>
                <a:gd name="connsiteX60" fmla="*/ 97631 w 718667"/>
                <a:gd name="connsiteY60" fmla="*/ 133350 h 681129"/>
                <a:gd name="connsiteX61" fmla="*/ 111918 w 718667"/>
                <a:gd name="connsiteY61" fmla="*/ 138113 h 681129"/>
                <a:gd name="connsiteX62" fmla="*/ 119062 w 718667"/>
                <a:gd name="connsiteY62" fmla="*/ 142875 h 681129"/>
                <a:gd name="connsiteX63" fmla="*/ 138112 w 718667"/>
                <a:gd name="connsiteY63" fmla="*/ 147638 h 681129"/>
                <a:gd name="connsiteX64" fmla="*/ 171450 w 718667"/>
                <a:gd name="connsiteY64" fmla="*/ 142875 h 681129"/>
                <a:gd name="connsiteX65" fmla="*/ 195262 w 718667"/>
                <a:gd name="connsiteY65" fmla="*/ 128588 h 681129"/>
                <a:gd name="connsiteX66" fmla="*/ 202406 w 718667"/>
                <a:gd name="connsiteY66" fmla="*/ 126207 h 681129"/>
                <a:gd name="connsiteX67" fmla="*/ 204787 w 718667"/>
                <a:gd name="connsiteY67" fmla="*/ 119063 h 681129"/>
                <a:gd name="connsiteX68" fmla="*/ 211931 w 718667"/>
                <a:gd name="connsiteY68" fmla="*/ 116682 h 681129"/>
                <a:gd name="connsiteX69" fmla="*/ 214312 w 718667"/>
                <a:gd name="connsiteY69" fmla="*/ 104775 h 681129"/>
                <a:gd name="connsiteX70" fmla="*/ 223837 w 718667"/>
                <a:gd name="connsiteY70" fmla="*/ 97632 h 681129"/>
                <a:gd name="connsiteX71" fmla="*/ 238125 w 718667"/>
                <a:gd name="connsiteY71" fmla="*/ 90488 h 681129"/>
                <a:gd name="connsiteX72" fmla="*/ 259556 w 718667"/>
                <a:gd name="connsiteY72" fmla="*/ 78582 h 681129"/>
                <a:gd name="connsiteX73" fmla="*/ 276225 w 718667"/>
                <a:gd name="connsiteY73" fmla="*/ 71438 h 681129"/>
                <a:gd name="connsiteX74" fmla="*/ 290512 w 718667"/>
                <a:gd name="connsiteY74" fmla="*/ 66675 h 681129"/>
                <a:gd name="connsiteX75" fmla="*/ 295275 w 718667"/>
                <a:gd name="connsiteY75" fmla="*/ 59532 h 681129"/>
                <a:gd name="connsiteX76" fmla="*/ 316706 w 718667"/>
                <a:gd name="connsiteY76" fmla="*/ 50007 h 681129"/>
                <a:gd name="connsiteX77" fmla="*/ 342900 w 718667"/>
                <a:gd name="connsiteY77" fmla="*/ 45244 h 681129"/>
                <a:gd name="connsiteX78" fmla="*/ 350043 w 718667"/>
                <a:gd name="connsiteY78" fmla="*/ 42863 h 681129"/>
                <a:gd name="connsiteX79" fmla="*/ 361950 w 718667"/>
                <a:gd name="connsiteY79" fmla="*/ 30957 h 681129"/>
                <a:gd name="connsiteX80" fmla="*/ 373856 w 718667"/>
                <a:gd name="connsiteY80" fmla="*/ 9525 h 681129"/>
                <a:gd name="connsiteX81" fmla="*/ 381000 w 718667"/>
                <a:gd name="connsiteY81" fmla="*/ 4763 h 681129"/>
                <a:gd name="connsiteX82" fmla="*/ 390525 w 718667"/>
                <a:gd name="connsiteY82" fmla="*/ 2382 h 681129"/>
                <a:gd name="connsiteX83" fmla="*/ 397668 w 718667"/>
                <a:gd name="connsiteY83" fmla="*/ 0 h 681129"/>
                <a:gd name="connsiteX84" fmla="*/ 471487 w 718667"/>
                <a:gd name="connsiteY84" fmla="*/ 2382 h 681129"/>
                <a:gd name="connsiteX85" fmla="*/ 495300 w 718667"/>
                <a:gd name="connsiteY85" fmla="*/ 9525 h 681129"/>
                <a:gd name="connsiteX86" fmla="*/ 502443 w 718667"/>
                <a:gd name="connsiteY86" fmla="*/ 11907 h 681129"/>
                <a:gd name="connsiteX87" fmla="*/ 516731 w 718667"/>
                <a:gd name="connsiteY87" fmla="*/ 21432 h 681129"/>
                <a:gd name="connsiteX88" fmla="*/ 523875 w 718667"/>
                <a:gd name="connsiteY88" fmla="*/ 26194 h 681129"/>
                <a:gd name="connsiteX89" fmla="*/ 540543 w 718667"/>
                <a:gd name="connsiteY89" fmla="*/ 30957 h 681129"/>
                <a:gd name="connsiteX90" fmla="*/ 547687 w 718667"/>
                <a:gd name="connsiteY90" fmla="*/ 35719 h 681129"/>
                <a:gd name="connsiteX91" fmla="*/ 554831 w 718667"/>
                <a:gd name="connsiteY91" fmla="*/ 38100 h 681129"/>
                <a:gd name="connsiteX92" fmla="*/ 561975 w 718667"/>
                <a:gd name="connsiteY92" fmla="*/ 52388 h 681129"/>
                <a:gd name="connsiteX93" fmla="*/ 578643 w 718667"/>
                <a:gd name="connsiteY93" fmla="*/ 73819 h 681129"/>
                <a:gd name="connsiteX94" fmla="*/ 592931 w 718667"/>
                <a:gd name="connsiteY94" fmla="*/ 83344 h 681129"/>
                <a:gd name="connsiteX95" fmla="*/ 614362 w 718667"/>
                <a:gd name="connsiteY95" fmla="*/ 90488 h 681129"/>
                <a:gd name="connsiteX96" fmla="*/ 635793 w 718667"/>
                <a:gd name="connsiteY96" fmla="*/ 97632 h 681129"/>
                <a:gd name="connsiteX97" fmla="*/ 642937 w 718667"/>
                <a:gd name="connsiteY97" fmla="*/ 100013 h 681129"/>
                <a:gd name="connsiteX98" fmla="*/ 652462 w 718667"/>
                <a:gd name="connsiteY98" fmla="*/ 102394 h 681129"/>
                <a:gd name="connsiteX99" fmla="*/ 669131 w 718667"/>
                <a:gd name="connsiteY99" fmla="*/ 109538 h 681129"/>
                <a:gd name="connsiteX100" fmla="*/ 683418 w 718667"/>
                <a:gd name="connsiteY100" fmla="*/ 114300 h 681129"/>
                <a:gd name="connsiteX101" fmla="*/ 690562 w 718667"/>
                <a:gd name="connsiteY101" fmla="*/ 114300 h 681129"/>
                <a:gd name="connsiteX102" fmla="*/ 690562 w 718667"/>
                <a:gd name="connsiteY102" fmla="*/ 130969 h 681129"/>
                <a:gd name="connsiteX103" fmla="*/ 704850 w 718667"/>
                <a:gd name="connsiteY103" fmla="*/ 140494 h 681129"/>
                <a:gd name="connsiteX104" fmla="*/ 711993 w 718667"/>
                <a:gd name="connsiteY104" fmla="*/ 145257 h 681129"/>
                <a:gd name="connsiteX105" fmla="*/ 714375 w 718667"/>
                <a:gd name="connsiteY105" fmla="*/ 169069 h 681129"/>
                <a:gd name="connsiteX106" fmla="*/ 700087 w 718667"/>
                <a:gd name="connsiteY106" fmla="*/ 173832 h 681129"/>
                <a:gd name="connsiteX107" fmla="*/ 690562 w 718667"/>
                <a:gd name="connsiteY107" fmla="*/ 188119 h 681129"/>
                <a:gd name="connsiteX108" fmla="*/ 685800 w 718667"/>
                <a:gd name="connsiteY108" fmla="*/ 195263 h 681129"/>
                <a:gd name="connsiteX109" fmla="*/ 683418 w 718667"/>
                <a:gd name="connsiteY109" fmla="*/ 202407 h 681129"/>
                <a:gd name="connsiteX110" fmla="*/ 669131 w 718667"/>
                <a:gd name="connsiteY110" fmla="*/ 207169 h 681129"/>
                <a:gd name="connsiteX111" fmla="*/ 669131 w 718667"/>
                <a:gd name="connsiteY111" fmla="*/ 214313 h 681129"/>
                <a:gd name="connsiteX112" fmla="*/ 640556 w 718667"/>
                <a:gd name="connsiteY112" fmla="*/ 216694 h 681129"/>
                <a:gd name="connsiteX113" fmla="*/ 633412 w 718667"/>
                <a:gd name="connsiteY113" fmla="*/ 219075 h 681129"/>
                <a:gd name="connsiteX114" fmla="*/ 628650 w 718667"/>
                <a:gd name="connsiteY114" fmla="*/ 226219 h 681129"/>
                <a:gd name="connsiteX115" fmla="*/ 626268 w 718667"/>
                <a:gd name="connsiteY115" fmla="*/ 233363 h 681129"/>
                <a:gd name="connsiteX116" fmla="*/ 616743 w 718667"/>
                <a:gd name="connsiteY116" fmla="*/ 247650 h 681129"/>
                <a:gd name="connsiteX117" fmla="*/ 614362 w 718667"/>
                <a:gd name="connsiteY117" fmla="*/ 254794 h 681129"/>
                <a:gd name="connsiteX118" fmla="*/ 609600 w 718667"/>
                <a:gd name="connsiteY118" fmla="*/ 261938 h 681129"/>
                <a:gd name="connsiteX119" fmla="*/ 607218 w 718667"/>
                <a:gd name="connsiteY119" fmla="*/ 276225 h 681129"/>
                <a:gd name="connsiteX120" fmla="*/ 604837 w 718667"/>
                <a:gd name="connsiteY120" fmla="*/ 285750 h 681129"/>
                <a:gd name="connsiteX121" fmla="*/ 607218 w 718667"/>
                <a:gd name="connsiteY121" fmla="*/ 330994 h 681129"/>
                <a:gd name="connsiteX122" fmla="*/ 611981 w 718667"/>
                <a:gd name="connsiteY122" fmla="*/ 345282 h 681129"/>
                <a:gd name="connsiteX123" fmla="*/ 602456 w 718667"/>
                <a:gd name="connsiteY123" fmla="*/ 369094 h 681129"/>
                <a:gd name="connsiteX124" fmla="*/ 595312 w 718667"/>
                <a:gd name="connsiteY124" fmla="*/ 371475 h 681129"/>
                <a:gd name="connsiteX125" fmla="*/ 588168 w 718667"/>
                <a:gd name="connsiteY125" fmla="*/ 376238 h 681129"/>
                <a:gd name="connsiteX126" fmla="*/ 573881 w 718667"/>
                <a:gd name="connsiteY126" fmla="*/ 381000 h 681129"/>
                <a:gd name="connsiteX127" fmla="*/ 576262 w 718667"/>
                <a:gd name="connsiteY127" fmla="*/ 388144 h 681129"/>
                <a:gd name="connsiteX128" fmla="*/ 585787 w 718667"/>
                <a:gd name="connsiteY128" fmla="*/ 400050 h 681129"/>
                <a:gd name="connsiteX129" fmla="*/ 583406 w 718667"/>
                <a:gd name="connsiteY129" fmla="*/ 411957 h 681129"/>
                <a:gd name="connsiteX130" fmla="*/ 576262 w 718667"/>
                <a:gd name="connsiteY130" fmla="*/ 416719 h 681129"/>
                <a:gd name="connsiteX131" fmla="*/ 554831 w 718667"/>
                <a:gd name="connsiteY131" fmla="*/ 423863 h 681129"/>
                <a:gd name="connsiteX132" fmla="*/ 547687 w 718667"/>
                <a:gd name="connsiteY132" fmla="*/ 426244 h 681129"/>
                <a:gd name="connsiteX133" fmla="*/ 540543 w 718667"/>
                <a:gd name="connsiteY133" fmla="*/ 428625 h 681129"/>
                <a:gd name="connsiteX134" fmla="*/ 531018 w 718667"/>
                <a:gd name="connsiteY134" fmla="*/ 440532 h 681129"/>
                <a:gd name="connsiteX135" fmla="*/ 535781 w 718667"/>
                <a:gd name="connsiteY135" fmla="*/ 447675 h 681129"/>
                <a:gd name="connsiteX136" fmla="*/ 542925 w 718667"/>
                <a:gd name="connsiteY136" fmla="*/ 461963 h 681129"/>
                <a:gd name="connsiteX137" fmla="*/ 550068 w 718667"/>
                <a:gd name="connsiteY137" fmla="*/ 471488 h 681129"/>
                <a:gd name="connsiteX138" fmla="*/ 557212 w 718667"/>
                <a:gd name="connsiteY138" fmla="*/ 473869 h 681129"/>
                <a:gd name="connsiteX139" fmla="*/ 559593 w 718667"/>
                <a:gd name="connsiteY139" fmla="*/ 483394 h 681129"/>
                <a:gd name="connsiteX140" fmla="*/ 561975 w 718667"/>
                <a:gd name="connsiteY140" fmla="*/ 490538 h 681129"/>
                <a:gd name="connsiteX141" fmla="*/ 566737 w 718667"/>
                <a:gd name="connsiteY141" fmla="*/ 538163 h 681129"/>
                <a:gd name="connsiteX142" fmla="*/ 571500 w 718667"/>
                <a:gd name="connsiteY142" fmla="*/ 545307 h 681129"/>
                <a:gd name="connsiteX143" fmla="*/ 578643 w 718667"/>
                <a:gd name="connsiteY143" fmla="*/ 569119 h 681129"/>
                <a:gd name="connsiteX144" fmla="*/ 581025 w 718667"/>
                <a:gd name="connsiteY144" fmla="*/ 576263 h 681129"/>
                <a:gd name="connsiteX145" fmla="*/ 583406 w 718667"/>
                <a:gd name="connsiteY145" fmla="*/ 583407 h 681129"/>
                <a:gd name="connsiteX146" fmla="*/ 597693 w 718667"/>
                <a:gd name="connsiteY146" fmla="*/ 595313 h 681129"/>
                <a:gd name="connsiteX147" fmla="*/ 611980 w 718667"/>
                <a:gd name="connsiteY147" fmla="*/ 626269 h 681129"/>
                <a:gd name="connsiteX148" fmla="*/ 614362 w 718667"/>
                <a:gd name="connsiteY148" fmla="*/ 654844 h 681129"/>
                <a:gd name="connsiteX149" fmla="*/ 621506 w 718667"/>
                <a:gd name="connsiteY149" fmla="*/ 669132 h 681129"/>
                <a:gd name="connsiteX150" fmla="*/ 623887 w 718667"/>
                <a:gd name="connsiteY150" fmla="*/ 676275 h 681129"/>
                <a:gd name="connsiteX151" fmla="*/ 609600 w 718667"/>
                <a:gd name="connsiteY151" fmla="*/ 678657 h 681129"/>
                <a:gd name="connsiteX152" fmla="*/ 602456 w 718667"/>
                <a:gd name="connsiteY152" fmla="*/ 673894 h 681129"/>
                <a:gd name="connsiteX153" fmla="*/ 597693 w 718667"/>
                <a:gd name="connsiteY153" fmla="*/ 666750 h 681129"/>
                <a:gd name="connsiteX154" fmla="*/ 578643 w 718667"/>
                <a:gd name="connsiteY154" fmla="*/ 661988 h 681129"/>
                <a:gd name="connsiteX155" fmla="*/ 571500 w 718667"/>
                <a:gd name="connsiteY155" fmla="*/ 659607 h 681129"/>
                <a:gd name="connsiteX156" fmla="*/ 559593 w 718667"/>
                <a:gd name="connsiteY156" fmla="*/ 657225 h 681129"/>
                <a:gd name="connsiteX157" fmla="*/ 554831 w 718667"/>
                <a:gd name="connsiteY157" fmla="*/ 650082 h 681129"/>
                <a:gd name="connsiteX158" fmla="*/ 550068 w 718667"/>
                <a:gd name="connsiteY158" fmla="*/ 633413 h 681129"/>
                <a:gd name="connsiteX159" fmla="*/ 542925 w 718667"/>
                <a:gd name="connsiteY159" fmla="*/ 628650 h 681129"/>
                <a:gd name="connsiteX160" fmla="*/ 545306 w 718667"/>
                <a:gd name="connsiteY160" fmla="*/ 661988 h 681129"/>
                <a:gd name="connsiteX0" fmla="*/ 545306 w 718667"/>
                <a:gd name="connsiteY0" fmla="*/ 661988 h 679627"/>
                <a:gd name="connsiteX1" fmla="*/ 533400 w 718667"/>
                <a:gd name="connsiteY1" fmla="*/ 664369 h 679627"/>
                <a:gd name="connsiteX2" fmla="*/ 519112 w 718667"/>
                <a:gd name="connsiteY2" fmla="*/ 659607 h 679627"/>
                <a:gd name="connsiteX3" fmla="*/ 516731 w 718667"/>
                <a:gd name="connsiteY3" fmla="*/ 647700 h 679627"/>
                <a:gd name="connsiteX4" fmla="*/ 514350 w 718667"/>
                <a:gd name="connsiteY4" fmla="*/ 640557 h 679627"/>
                <a:gd name="connsiteX5" fmla="*/ 507206 w 718667"/>
                <a:gd name="connsiteY5" fmla="*/ 623888 h 679627"/>
                <a:gd name="connsiteX6" fmla="*/ 473868 w 718667"/>
                <a:gd name="connsiteY6" fmla="*/ 616744 h 679627"/>
                <a:gd name="connsiteX7" fmla="*/ 461962 w 718667"/>
                <a:gd name="connsiteY7" fmla="*/ 600075 h 679627"/>
                <a:gd name="connsiteX8" fmla="*/ 457200 w 718667"/>
                <a:gd name="connsiteY8" fmla="*/ 592932 h 679627"/>
                <a:gd name="connsiteX9" fmla="*/ 442912 w 718667"/>
                <a:gd name="connsiteY9" fmla="*/ 583407 h 679627"/>
                <a:gd name="connsiteX10" fmla="*/ 428625 w 718667"/>
                <a:gd name="connsiteY10" fmla="*/ 576263 h 679627"/>
                <a:gd name="connsiteX11" fmla="*/ 414337 w 718667"/>
                <a:gd name="connsiteY11" fmla="*/ 564357 h 679627"/>
                <a:gd name="connsiteX12" fmla="*/ 409575 w 718667"/>
                <a:gd name="connsiteY12" fmla="*/ 550069 h 679627"/>
                <a:gd name="connsiteX13" fmla="*/ 404812 w 718667"/>
                <a:gd name="connsiteY13" fmla="*/ 542925 h 679627"/>
                <a:gd name="connsiteX14" fmla="*/ 395287 w 718667"/>
                <a:gd name="connsiteY14" fmla="*/ 521494 h 679627"/>
                <a:gd name="connsiteX15" fmla="*/ 388143 w 718667"/>
                <a:gd name="connsiteY15" fmla="*/ 514350 h 679627"/>
                <a:gd name="connsiteX16" fmla="*/ 364331 w 718667"/>
                <a:gd name="connsiteY16" fmla="*/ 511969 h 679627"/>
                <a:gd name="connsiteX17" fmla="*/ 350043 w 718667"/>
                <a:gd name="connsiteY17" fmla="*/ 504825 h 679627"/>
                <a:gd name="connsiteX18" fmla="*/ 333375 w 718667"/>
                <a:gd name="connsiteY18" fmla="*/ 492919 h 679627"/>
                <a:gd name="connsiteX19" fmla="*/ 323850 w 718667"/>
                <a:gd name="connsiteY19" fmla="*/ 469107 h 679627"/>
                <a:gd name="connsiteX20" fmla="*/ 321468 w 718667"/>
                <a:gd name="connsiteY20" fmla="*/ 461963 h 679627"/>
                <a:gd name="connsiteX21" fmla="*/ 314325 w 718667"/>
                <a:gd name="connsiteY21" fmla="*/ 459582 h 679627"/>
                <a:gd name="connsiteX22" fmla="*/ 307181 w 718667"/>
                <a:gd name="connsiteY22" fmla="*/ 452438 h 679627"/>
                <a:gd name="connsiteX23" fmla="*/ 302418 w 718667"/>
                <a:gd name="connsiteY23" fmla="*/ 445294 h 679627"/>
                <a:gd name="connsiteX24" fmla="*/ 295275 w 718667"/>
                <a:gd name="connsiteY24" fmla="*/ 442913 h 679627"/>
                <a:gd name="connsiteX25" fmla="*/ 278606 w 718667"/>
                <a:gd name="connsiteY25" fmla="*/ 440532 h 679627"/>
                <a:gd name="connsiteX26" fmla="*/ 264318 w 718667"/>
                <a:gd name="connsiteY26" fmla="*/ 431007 h 679627"/>
                <a:gd name="connsiteX27" fmla="*/ 257175 w 718667"/>
                <a:gd name="connsiteY27" fmla="*/ 426244 h 679627"/>
                <a:gd name="connsiteX28" fmla="*/ 242887 w 718667"/>
                <a:gd name="connsiteY28" fmla="*/ 414338 h 679627"/>
                <a:gd name="connsiteX29" fmla="*/ 238125 w 718667"/>
                <a:gd name="connsiteY29" fmla="*/ 400050 h 679627"/>
                <a:gd name="connsiteX30" fmla="*/ 235743 w 718667"/>
                <a:gd name="connsiteY30" fmla="*/ 392907 h 679627"/>
                <a:gd name="connsiteX31" fmla="*/ 230981 w 718667"/>
                <a:gd name="connsiteY31" fmla="*/ 385763 h 679627"/>
                <a:gd name="connsiteX32" fmla="*/ 226218 w 718667"/>
                <a:gd name="connsiteY32" fmla="*/ 371475 h 679627"/>
                <a:gd name="connsiteX33" fmla="*/ 216693 w 718667"/>
                <a:gd name="connsiteY33" fmla="*/ 361950 h 679627"/>
                <a:gd name="connsiteX34" fmla="*/ 150018 w 718667"/>
                <a:gd name="connsiteY34" fmla="*/ 359569 h 679627"/>
                <a:gd name="connsiteX35" fmla="*/ 133350 w 718667"/>
                <a:gd name="connsiteY35" fmla="*/ 354807 h 679627"/>
                <a:gd name="connsiteX36" fmla="*/ 114300 w 718667"/>
                <a:gd name="connsiteY36" fmla="*/ 352425 h 679627"/>
                <a:gd name="connsiteX37" fmla="*/ 102393 w 718667"/>
                <a:gd name="connsiteY37" fmla="*/ 340519 h 679627"/>
                <a:gd name="connsiteX38" fmla="*/ 88106 w 718667"/>
                <a:gd name="connsiteY38" fmla="*/ 326232 h 679627"/>
                <a:gd name="connsiteX39" fmla="*/ 73818 w 718667"/>
                <a:gd name="connsiteY39" fmla="*/ 321469 h 679627"/>
                <a:gd name="connsiteX40" fmla="*/ 66675 w 718667"/>
                <a:gd name="connsiteY40" fmla="*/ 314325 h 679627"/>
                <a:gd name="connsiteX41" fmla="*/ 59531 w 718667"/>
                <a:gd name="connsiteY41" fmla="*/ 311944 h 679627"/>
                <a:gd name="connsiteX42" fmla="*/ 57150 w 718667"/>
                <a:gd name="connsiteY42" fmla="*/ 295275 h 679627"/>
                <a:gd name="connsiteX43" fmla="*/ 54768 w 718667"/>
                <a:gd name="connsiteY43" fmla="*/ 283369 h 679627"/>
                <a:gd name="connsiteX44" fmla="*/ 50006 w 718667"/>
                <a:gd name="connsiteY44" fmla="*/ 276225 h 679627"/>
                <a:gd name="connsiteX45" fmla="*/ 45243 w 718667"/>
                <a:gd name="connsiteY45" fmla="*/ 261938 h 679627"/>
                <a:gd name="connsiteX46" fmla="*/ 45243 w 718667"/>
                <a:gd name="connsiteY46" fmla="*/ 261938 h 679627"/>
                <a:gd name="connsiteX47" fmla="*/ 38100 w 718667"/>
                <a:gd name="connsiteY47" fmla="*/ 238125 h 679627"/>
                <a:gd name="connsiteX48" fmla="*/ 33337 w 718667"/>
                <a:gd name="connsiteY48" fmla="*/ 230982 h 679627"/>
                <a:gd name="connsiteX49" fmla="*/ 26193 w 718667"/>
                <a:gd name="connsiteY49" fmla="*/ 226219 h 679627"/>
                <a:gd name="connsiteX50" fmla="*/ 16668 w 718667"/>
                <a:gd name="connsiteY50" fmla="*/ 197644 h 679627"/>
                <a:gd name="connsiteX51" fmla="*/ 11906 w 718667"/>
                <a:gd name="connsiteY51" fmla="*/ 183357 h 679627"/>
                <a:gd name="connsiteX52" fmla="*/ 0 w 718667"/>
                <a:gd name="connsiteY52" fmla="*/ 161925 h 679627"/>
                <a:gd name="connsiteX53" fmla="*/ 23812 w 718667"/>
                <a:gd name="connsiteY53" fmla="*/ 157163 h 679627"/>
                <a:gd name="connsiteX54" fmla="*/ 38100 w 718667"/>
                <a:gd name="connsiteY54" fmla="*/ 152400 h 679627"/>
                <a:gd name="connsiteX55" fmla="*/ 45243 w 718667"/>
                <a:gd name="connsiteY55" fmla="*/ 150019 h 679627"/>
                <a:gd name="connsiteX56" fmla="*/ 50006 w 718667"/>
                <a:gd name="connsiteY56" fmla="*/ 142875 h 679627"/>
                <a:gd name="connsiteX57" fmla="*/ 54768 w 718667"/>
                <a:gd name="connsiteY57" fmla="*/ 128588 h 679627"/>
                <a:gd name="connsiteX58" fmla="*/ 61912 w 718667"/>
                <a:gd name="connsiteY58" fmla="*/ 123825 h 679627"/>
                <a:gd name="connsiteX59" fmla="*/ 90487 w 718667"/>
                <a:gd name="connsiteY59" fmla="*/ 128588 h 679627"/>
                <a:gd name="connsiteX60" fmla="*/ 97631 w 718667"/>
                <a:gd name="connsiteY60" fmla="*/ 133350 h 679627"/>
                <a:gd name="connsiteX61" fmla="*/ 111918 w 718667"/>
                <a:gd name="connsiteY61" fmla="*/ 138113 h 679627"/>
                <a:gd name="connsiteX62" fmla="*/ 119062 w 718667"/>
                <a:gd name="connsiteY62" fmla="*/ 142875 h 679627"/>
                <a:gd name="connsiteX63" fmla="*/ 138112 w 718667"/>
                <a:gd name="connsiteY63" fmla="*/ 147638 h 679627"/>
                <a:gd name="connsiteX64" fmla="*/ 171450 w 718667"/>
                <a:gd name="connsiteY64" fmla="*/ 142875 h 679627"/>
                <a:gd name="connsiteX65" fmla="*/ 195262 w 718667"/>
                <a:gd name="connsiteY65" fmla="*/ 128588 h 679627"/>
                <a:gd name="connsiteX66" fmla="*/ 202406 w 718667"/>
                <a:gd name="connsiteY66" fmla="*/ 126207 h 679627"/>
                <a:gd name="connsiteX67" fmla="*/ 204787 w 718667"/>
                <a:gd name="connsiteY67" fmla="*/ 119063 h 679627"/>
                <a:gd name="connsiteX68" fmla="*/ 211931 w 718667"/>
                <a:gd name="connsiteY68" fmla="*/ 116682 h 679627"/>
                <a:gd name="connsiteX69" fmla="*/ 214312 w 718667"/>
                <a:gd name="connsiteY69" fmla="*/ 104775 h 679627"/>
                <a:gd name="connsiteX70" fmla="*/ 223837 w 718667"/>
                <a:gd name="connsiteY70" fmla="*/ 97632 h 679627"/>
                <a:gd name="connsiteX71" fmla="*/ 238125 w 718667"/>
                <a:gd name="connsiteY71" fmla="*/ 90488 h 679627"/>
                <a:gd name="connsiteX72" fmla="*/ 259556 w 718667"/>
                <a:gd name="connsiteY72" fmla="*/ 78582 h 679627"/>
                <a:gd name="connsiteX73" fmla="*/ 276225 w 718667"/>
                <a:gd name="connsiteY73" fmla="*/ 71438 h 679627"/>
                <a:gd name="connsiteX74" fmla="*/ 290512 w 718667"/>
                <a:gd name="connsiteY74" fmla="*/ 66675 h 679627"/>
                <a:gd name="connsiteX75" fmla="*/ 295275 w 718667"/>
                <a:gd name="connsiteY75" fmla="*/ 59532 h 679627"/>
                <a:gd name="connsiteX76" fmla="*/ 316706 w 718667"/>
                <a:gd name="connsiteY76" fmla="*/ 50007 h 679627"/>
                <a:gd name="connsiteX77" fmla="*/ 342900 w 718667"/>
                <a:gd name="connsiteY77" fmla="*/ 45244 h 679627"/>
                <a:gd name="connsiteX78" fmla="*/ 350043 w 718667"/>
                <a:gd name="connsiteY78" fmla="*/ 42863 h 679627"/>
                <a:gd name="connsiteX79" fmla="*/ 361950 w 718667"/>
                <a:gd name="connsiteY79" fmla="*/ 30957 h 679627"/>
                <a:gd name="connsiteX80" fmla="*/ 373856 w 718667"/>
                <a:gd name="connsiteY80" fmla="*/ 9525 h 679627"/>
                <a:gd name="connsiteX81" fmla="*/ 381000 w 718667"/>
                <a:gd name="connsiteY81" fmla="*/ 4763 h 679627"/>
                <a:gd name="connsiteX82" fmla="*/ 390525 w 718667"/>
                <a:gd name="connsiteY82" fmla="*/ 2382 h 679627"/>
                <a:gd name="connsiteX83" fmla="*/ 397668 w 718667"/>
                <a:gd name="connsiteY83" fmla="*/ 0 h 679627"/>
                <a:gd name="connsiteX84" fmla="*/ 471487 w 718667"/>
                <a:gd name="connsiteY84" fmla="*/ 2382 h 679627"/>
                <a:gd name="connsiteX85" fmla="*/ 495300 w 718667"/>
                <a:gd name="connsiteY85" fmla="*/ 9525 h 679627"/>
                <a:gd name="connsiteX86" fmla="*/ 502443 w 718667"/>
                <a:gd name="connsiteY86" fmla="*/ 11907 h 679627"/>
                <a:gd name="connsiteX87" fmla="*/ 516731 w 718667"/>
                <a:gd name="connsiteY87" fmla="*/ 21432 h 679627"/>
                <a:gd name="connsiteX88" fmla="*/ 523875 w 718667"/>
                <a:gd name="connsiteY88" fmla="*/ 26194 h 679627"/>
                <a:gd name="connsiteX89" fmla="*/ 540543 w 718667"/>
                <a:gd name="connsiteY89" fmla="*/ 30957 h 679627"/>
                <a:gd name="connsiteX90" fmla="*/ 547687 w 718667"/>
                <a:gd name="connsiteY90" fmla="*/ 35719 h 679627"/>
                <a:gd name="connsiteX91" fmla="*/ 554831 w 718667"/>
                <a:gd name="connsiteY91" fmla="*/ 38100 h 679627"/>
                <a:gd name="connsiteX92" fmla="*/ 561975 w 718667"/>
                <a:gd name="connsiteY92" fmla="*/ 52388 h 679627"/>
                <a:gd name="connsiteX93" fmla="*/ 578643 w 718667"/>
                <a:gd name="connsiteY93" fmla="*/ 73819 h 679627"/>
                <a:gd name="connsiteX94" fmla="*/ 592931 w 718667"/>
                <a:gd name="connsiteY94" fmla="*/ 83344 h 679627"/>
                <a:gd name="connsiteX95" fmla="*/ 614362 w 718667"/>
                <a:gd name="connsiteY95" fmla="*/ 90488 h 679627"/>
                <a:gd name="connsiteX96" fmla="*/ 635793 w 718667"/>
                <a:gd name="connsiteY96" fmla="*/ 97632 h 679627"/>
                <a:gd name="connsiteX97" fmla="*/ 642937 w 718667"/>
                <a:gd name="connsiteY97" fmla="*/ 100013 h 679627"/>
                <a:gd name="connsiteX98" fmla="*/ 652462 w 718667"/>
                <a:gd name="connsiteY98" fmla="*/ 102394 h 679627"/>
                <a:gd name="connsiteX99" fmla="*/ 669131 w 718667"/>
                <a:gd name="connsiteY99" fmla="*/ 109538 h 679627"/>
                <a:gd name="connsiteX100" fmla="*/ 683418 w 718667"/>
                <a:gd name="connsiteY100" fmla="*/ 114300 h 679627"/>
                <a:gd name="connsiteX101" fmla="*/ 690562 w 718667"/>
                <a:gd name="connsiteY101" fmla="*/ 114300 h 679627"/>
                <a:gd name="connsiteX102" fmla="*/ 690562 w 718667"/>
                <a:gd name="connsiteY102" fmla="*/ 130969 h 679627"/>
                <a:gd name="connsiteX103" fmla="*/ 704850 w 718667"/>
                <a:gd name="connsiteY103" fmla="*/ 140494 h 679627"/>
                <a:gd name="connsiteX104" fmla="*/ 711993 w 718667"/>
                <a:gd name="connsiteY104" fmla="*/ 145257 h 679627"/>
                <a:gd name="connsiteX105" fmla="*/ 714375 w 718667"/>
                <a:gd name="connsiteY105" fmla="*/ 169069 h 679627"/>
                <a:gd name="connsiteX106" fmla="*/ 700087 w 718667"/>
                <a:gd name="connsiteY106" fmla="*/ 173832 h 679627"/>
                <a:gd name="connsiteX107" fmla="*/ 690562 w 718667"/>
                <a:gd name="connsiteY107" fmla="*/ 188119 h 679627"/>
                <a:gd name="connsiteX108" fmla="*/ 685800 w 718667"/>
                <a:gd name="connsiteY108" fmla="*/ 195263 h 679627"/>
                <a:gd name="connsiteX109" fmla="*/ 683418 w 718667"/>
                <a:gd name="connsiteY109" fmla="*/ 202407 h 679627"/>
                <a:gd name="connsiteX110" fmla="*/ 669131 w 718667"/>
                <a:gd name="connsiteY110" fmla="*/ 207169 h 679627"/>
                <a:gd name="connsiteX111" fmla="*/ 669131 w 718667"/>
                <a:gd name="connsiteY111" fmla="*/ 214313 h 679627"/>
                <a:gd name="connsiteX112" fmla="*/ 640556 w 718667"/>
                <a:gd name="connsiteY112" fmla="*/ 216694 h 679627"/>
                <a:gd name="connsiteX113" fmla="*/ 633412 w 718667"/>
                <a:gd name="connsiteY113" fmla="*/ 219075 h 679627"/>
                <a:gd name="connsiteX114" fmla="*/ 628650 w 718667"/>
                <a:gd name="connsiteY114" fmla="*/ 226219 h 679627"/>
                <a:gd name="connsiteX115" fmla="*/ 626268 w 718667"/>
                <a:gd name="connsiteY115" fmla="*/ 233363 h 679627"/>
                <a:gd name="connsiteX116" fmla="*/ 616743 w 718667"/>
                <a:gd name="connsiteY116" fmla="*/ 247650 h 679627"/>
                <a:gd name="connsiteX117" fmla="*/ 614362 w 718667"/>
                <a:gd name="connsiteY117" fmla="*/ 254794 h 679627"/>
                <a:gd name="connsiteX118" fmla="*/ 609600 w 718667"/>
                <a:gd name="connsiteY118" fmla="*/ 261938 h 679627"/>
                <a:gd name="connsiteX119" fmla="*/ 607218 w 718667"/>
                <a:gd name="connsiteY119" fmla="*/ 276225 h 679627"/>
                <a:gd name="connsiteX120" fmla="*/ 604837 w 718667"/>
                <a:gd name="connsiteY120" fmla="*/ 285750 h 679627"/>
                <a:gd name="connsiteX121" fmla="*/ 607218 w 718667"/>
                <a:gd name="connsiteY121" fmla="*/ 330994 h 679627"/>
                <a:gd name="connsiteX122" fmla="*/ 611981 w 718667"/>
                <a:gd name="connsiteY122" fmla="*/ 345282 h 679627"/>
                <a:gd name="connsiteX123" fmla="*/ 602456 w 718667"/>
                <a:gd name="connsiteY123" fmla="*/ 369094 h 679627"/>
                <a:gd name="connsiteX124" fmla="*/ 595312 w 718667"/>
                <a:gd name="connsiteY124" fmla="*/ 371475 h 679627"/>
                <a:gd name="connsiteX125" fmla="*/ 588168 w 718667"/>
                <a:gd name="connsiteY125" fmla="*/ 376238 h 679627"/>
                <a:gd name="connsiteX126" fmla="*/ 573881 w 718667"/>
                <a:gd name="connsiteY126" fmla="*/ 381000 h 679627"/>
                <a:gd name="connsiteX127" fmla="*/ 576262 w 718667"/>
                <a:gd name="connsiteY127" fmla="*/ 388144 h 679627"/>
                <a:gd name="connsiteX128" fmla="*/ 585787 w 718667"/>
                <a:gd name="connsiteY128" fmla="*/ 400050 h 679627"/>
                <a:gd name="connsiteX129" fmla="*/ 583406 w 718667"/>
                <a:gd name="connsiteY129" fmla="*/ 411957 h 679627"/>
                <a:gd name="connsiteX130" fmla="*/ 576262 w 718667"/>
                <a:gd name="connsiteY130" fmla="*/ 416719 h 679627"/>
                <a:gd name="connsiteX131" fmla="*/ 554831 w 718667"/>
                <a:gd name="connsiteY131" fmla="*/ 423863 h 679627"/>
                <a:gd name="connsiteX132" fmla="*/ 547687 w 718667"/>
                <a:gd name="connsiteY132" fmla="*/ 426244 h 679627"/>
                <a:gd name="connsiteX133" fmla="*/ 540543 w 718667"/>
                <a:gd name="connsiteY133" fmla="*/ 428625 h 679627"/>
                <a:gd name="connsiteX134" fmla="*/ 531018 w 718667"/>
                <a:gd name="connsiteY134" fmla="*/ 440532 h 679627"/>
                <a:gd name="connsiteX135" fmla="*/ 535781 w 718667"/>
                <a:gd name="connsiteY135" fmla="*/ 447675 h 679627"/>
                <a:gd name="connsiteX136" fmla="*/ 542925 w 718667"/>
                <a:gd name="connsiteY136" fmla="*/ 461963 h 679627"/>
                <a:gd name="connsiteX137" fmla="*/ 550068 w 718667"/>
                <a:gd name="connsiteY137" fmla="*/ 471488 h 679627"/>
                <a:gd name="connsiteX138" fmla="*/ 557212 w 718667"/>
                <a:gd name="connsiteY138" fmla="*/ 473869 h 679627"/>
                <a:gd name="connsiteX139" fmla="*/ 559593 w 718667"/>
                <a:gd name="connsiteY139" fmla="*/ 483394 h 679627"/>
                <a:gd name="connsiteX140" fmla="*/ 561975 w 718667"/>
                <a:gd name="connsiteY140" fmla="*/ 490538 h 679627"/>
                <a:gd name="connsiteX141" fmla="*/ 566737 w 718667"/>
                <a:gd name="connsiteY141" fmla="*/ 538163 h 679627"/>
                <a:gd name="connsiteX142" fmla="*/ 571500 w 718667"/>
                <a:gd name="connsiteY142" fmla="*/ 545307 h 679627"/>
                <a:gd name="connsiteX143" fmla="*/ 578643 w 718667"/>
                <a:gd name="connsiteY143" fmla="*/ 569119 h 679627"/>
                <a:gd name="connsiteX144" fmla="*/ 581025 w 718667"/>
                <a:gd name="connsiteY144" fmla="*/ 576263 h 679627"/>
                <a:gd name="connsiteX145" fmla="*/ 583406 w 718667"/>
                <a:gd name="connsiteY145" fmla="*/ 583407 h 679627"/>
                <a:gd name="connsiteX146" fmla="*/ 597693 w 718667"/>
                <a:gd name="connsiteY146" fmla="*/ 595313 h 679627"/>
                <a:gd name="connsiteX147" fmla="*/ 611980 w 718667"/>
                <a:gd name="connsiteY147" fmla="*/ 626269 h 679627"/>
                <a:gd name="connsiteX148" fmla="*/ 614362 w 718667"/>
                <a:gd name="connsiteY148" fmla="*/ 654844 h 679627"/>
                <a:gd name="connsiteX149" fmla="*/ 623887 w 718667"/>
                <a:gd name="connsiteY149" fmla="*/ 676275 h 679627"/>
                <a:gd name="connsiteX150" fmla="*/ 609600 w 718667"/>
                <a:gd name="connsiteY150" fmla="*/ 678657 h 679627"/>
                <a:gd name="connsiteX151" fmla="*/ 602456 w 718667"/>
                <a:gd name="connsiteY151" fmla="*/ 673894 h 679627"/>
                <a:gd name="connsiteX152" fmla="*/ 597693 w 718667"/>
                <a:gd name="connsiteY152" fmla="*/ 666750 h 679627"/>
                <a:gd name="connsiteX153" fmla="*/ 578643 w 718667"/>
                <a:gd name="connsiteY153" fmla="*/ 661988 h 679627"/>
                <a:gd name="connsiteX154" fmla="*/ 571500 w 718667"/>
                <a:gd name="connsiteY154" fmla="*/ 659607 h 679627"/>
                <a:gd name="connsiteX155" fmla="*/ 559593 w 718667"/>
                <a:gd name="connsiteY155" fmla="*/ 657225 h 679627"/>
                <a:gd name="connsiteX156" fmla="*/ 554831 w 718667"/>
                <a:gd name="connsiteY156" fmla="*/ 650082 h 679627"/>
                <a:gd name="connsiteX157" fmla="*/ 550068 w 718667"/>
                <a:gd name="connsiteY157" fmla="*/ 633413 h 679627"/>
                <a:gd name="connsiteX158" fmla="*/ 542925 w 718667"/>
                <a:gd name="connsiteY158" fmla="*/ 628650 h 679627"/>
                <a:gd name="connsiteX159" fmla="*/ 545306 w 718667"/>
                <a:gd name="connsiteY159" fmla="*/ 661988 h 679627"/>
                <a:gd name="connsiteX0" fmla="*/ 545306 w 718667"/>
                <a:gd name="connsiteY0" fmla="*/ 661988 h 679627"/>
                <a:gd name="connsiteX1" fmla="*/ 533400 w 718667"/>
                <a:gd name="connsiteY1" fmla="*/ 664369 h 679627"/>
                <a:gd name="connsiteX2" fmla="*/ 519112 w 718667"/>
                <a:gd name="connsiteY2" fmla="*/ 659607 h 679627"/>
                <a:gd name="connsiteX3" fmla="*/ 516731 w 718667"/>
                <a:gd name="connsiteY3" fmla="*/ 647700 h 679627"/>
                <a:gd name="connsiteX4" fmla="*/ 514350 w 718667"/>
                <a:gd name="connsiteY4" fmla="*/ 640557 h 679627"/>
                <a:gd name="connsiteX5" fmla="*/ 507206 w 718667"/>
                <a:gd name="connsiteY5" fmla="*/ 623888 h 679627"/>
                <a:gd name="connsiteX6" fmla="*/ 473868 w 718667"/>
                <a:gd name="connsiteY6" fmla="*/ 616744 h 679627"/>
                <a:gd name="connsiteX7" fmla="*/ 461962 w 718667"/>
                <a:gd name="connsiteY7" fmla="*/ 600075 h 679627"/>
                <a:gd name="connsiteX8" fmla="*/ 457200 w 718667"/>
                <a:gd name="connsiteY8" fmla="*/ 592932 h 679627"/>
                <a:gd name="connsiteX9" fmla="*/ 442912 w 718667"/>
                <a:gd name="connsiteY9" fmla="*/ 583407 h 679627"/>
                <a:gd name="connsiteX10" fmla="*/ 428625 w 718667"/>
                <a:gd name="connsiteY10" fmla="*/ 576263 h 679627"/>
                <a:gd name="connsiteX11" fmla="*/ 414337 w 718667"/>
                <a:gd name="connsiteY11" fmla="*/ 564357 h 679627"/>
                <a:gd name="connsiteX12" fmla="*/ 409575 w 718667"/>
                <a:gd name="connsiteY12" fmla="*/ 550069 h 679627"/>
                <a:gd name="connsiteX13" fmla="*/ 404812 w 718667"/>
                <a:gd name="connsiteY13" fmla="*/ 542925 h 679627"/>
                <a:gd name="connsiteX14" fmla="*/ 395287 w 718667"/>
                <a:gd name="connsiteY14" fmla="*/ 521494 h 679627"/>
                <a:gd name="connsiteX15" fmla="*/ 388143 w 718667"/>
                <a:gd name="connsiteY15" fmla="*/ 514350 h 679627"/>
                <a:gd name="connsiteX16" fmla="*/ 364331 w 718667"/>
                <a:gd name="connsiteY16" fmla="*/ 511969 h 679627"/>
                <a:gd name="connsiteX17" fmla="*/ 350043 w 718667"/>
                <a:gd name="connsiteY17" fmla="*/ 504825 h 679627"/>
                <a:gd name="connsiteX18" fmla="*/ 333375 w 718667"/>
                <a:gd name="connsiteY18" fmla="*/ 492919 h 679627"/>
                <a:gd name="connsiteX19" fmla="*/ 323850 w 718667"/>
                <a:gd name="connsiteY19" fmla="*/ 469107 h 679627"/>
                <a:gd name="connsiteX20" fmla="*/ 321468 w 718667"/>
                <a:gd name="connsiteY20" fmla="*/ 461963 h 679627"/>
                <a:gd name="connsiteX21" fmla="*/ 314325 w 718667"/>
                <a:gd name="connsiteY21" fmla="*/ 459582 h 679627"/>
                <a:gd name="connsiteX22" fmla="*/ 307181 w 718667"/>
                <a:gd name="connsiteY22" fmla="*/ 452438 h 679627"/>
                <a:gd name="connsiteX23" fmla="*/ 302418 w 718667"/>
                <a:gd name="connsiteY23" fmla="*/ 445294 h 679627"/>
                <a:gd name="connsiteX24" fmla="*/ 295275 w 718667"/>
                <a:gd name="connsiteY24" fmla="*/ 442913 h 679627"/>
                <a:gd name="connsiteX25" fmla="*/ 278606 w 718667"/>
                <a:gd name="connsiteY25" fmla="*/ 440532 h 679627"/>
                <a:gd name="connsiteX26" fmla="*/ 264318 w 718667"/>
                <a:gd name="connsiteY26" fmla="*/ 431007 h 679627"/>
                <a:gd name="connsiteX27" fmla="*/ 257175 w 718667"/>
                <a:gd name="connsiteY27" fmla="*/ 426244 h 679627"/>
                <a:gd name="connsiteX28" fmla="*/ 242887 w 718667"/>
                <a:gd name="connsiteY28" fmla="*/ 414338 h 679627"/>
                <a:gd name="connsiteX29" fmla="*/ 238125 w 718667"/>
                <a:gd name="connsiteY29" fmla="*/ 400050 h 679627"/>
                <a:gd name="connsiteX30" fmla="*/ 235743 w 718667"/>
                <a:gd name="connsiteY30" fmla="*/ 392907 h 679627"/>
                <a:gd name="connsiteX31" fmla="*/ 230981 w 718667"/>
                <a:gd name="connsiteY31" fmla="*/ 385763 h 679627"/>
                <a:gd name="connsiteX32" fmla="*/ 226218 w 718667"/>
                <a:gd name="connsiteY32" fmla="*/ 371475 h 679627"/>
                <a:gd name="connsiteX33" fmla="*/ 216693 w 718667"/>
                <a:gd name="connsiteY33" fmla="*/ 361950 h 679627"/>
                <a:gd name="connsiteX34" fmla="*/ 150018 w 718667"/>
                <a:gd name="connsiteY34" fmla="*/ 359569 h 679627"/>
                <a:gd name="connsiteX35" fmla="*/ 133350 w 718667"/>
                <a:gd name="connsiteY35" fmla="*/ 354807 h 679627"/>
                <a:gd name="connsiteX36" fmla="*/ 114300 w 718667"/>
                <a:gd name="connsiteY36" fmla="*/ 352425 h 679627"/>
                <a:gd name="connsiteX37" fmla="*/ 102393 w 718667"/>
                <a:gd name="connsiteY37" fmla="*/ 340519 h 679627"/>
                <a:gd name="connsiteX38" fmla="*/ 88106 w 718667"/>
                <a:gd name="connsiteY38" fmla="*/ 326232 h 679627"/>
                <a:gd name="connsiteX39" fmla="*/ 73818 w 718667"/>
                <a:gd name="connsiteY39" fmla="*/ 321469 h 679627"/>
                <a:gd name="connsiteX40" fmla="*/ 66675 w 718667"/>
                <a:gd name="connsiteY40" fmla="*/ 314325 h 679627"/>
                <a:gd name="connsiteX41" fmla="*/ 59531 w 718667"/>
                <a:gd name="connsiteY41" fmla="*/ 311944 h 679627"/>
                <a:gd name="connsiteX42" fmla="*/ 57150 w 718667"/>
                <a:gd name="connsiteY42" fmla="*/ 295275 h 679627"/>
                <a:gd name="connsiteX43" fmla="*/ 54768 w 718667"/>
                <a:gd name="connsiteY43" fmla="*/ 283369 h 679627"/>
                <a:gd name="connsiteX44" fmla="*/ 50006 w 718667"/>
                <a:gd name="connsiteY44" fmla="*/ 276225 h 679627"/>
                <a:gd name="connsiteX45" fmla="*/ 45243 w 718667"/>
                <a:gd name="connsiteY45" fmla="*/ 261938 h 679627"/>
                <a:gd name="connsiteX46" fmla="*/ 45243 w 718667"/>
                <a:gd name="connsiteY46" fmla="*/ 261938 h 679627"/>
                <a:gd name="connsiteX47" fmla="*/ 38100 w 718667"/>
                <a:gd name="connsiteY47" fmla="*/ 238125 h 679627"/>
                <a:gd name="connsiteX48" fmla="*/ 33337 w 718667"/>
                <a:gd name="connsiteY48" fmla="*/ 230982 h 679627"/>
                <a:gd name="connsiteX49" fmla="*/ 26193 w 718667"/>
                <a:gd name="connsiteY49" fmla="*/ 226219 h 679627"/>
                <a:gd name="connsiteX50" fmla="*/ 16668 w 718667"/>
                <a:gd name="connsiteY50" fmla="*/ 197644 h 679627"/>
                <a:gd name="connsiteX51" fmla="*/ 11906 w 718667"/>
                <a:gd name="connsiteY51" fmla="*/ 183357 h 679627"/>
                <a:gd name="connsiteX52" fmla="*/ 0 w 718667"/>
                <a:gd name="connsiteY52" fmla="*/ 161925 h 679627"/>
                <a:gd name="connsiteX53" fmla="*/ 23812 w 718667"/>
                <a:gd name="connsiteY53" fmla="*/ 157163 h 679627"/>
                <a:gd name="connsiteX54" fmla="*/ 38100 w 718667"/>
                <a:gd name="connsiteY54" fmla="*/ 152400 h 679627"/>
                <a:gd name="connsiteX55" fmla="*/ 45243 w 718667"/>
                <a:gd name="connsiteY55" fmla="*/ 150019 h 679627"/>
                <a:gd name="connsiteX56" fmla="*/ 50006 w 718667"/>
                <a:gd name="connsiteY56" fmla="*/ 142875 h 679627"/>
                <a:gd name="connsiteX57" fmla="*/ 54768 w 718667"/>
                <a:gd name="connsiteY57" fmla="*/ 128588 h 679627"/>
                <a:gd name="connsiteX58" fmla="*/ 61912 w 718667"/>
                <a:gd name="connsiteY58" fmla="*/ 123825 h 679627"/>
                <a:gd name="connsiteX59" fmla="*/ 90487 w 718667"/>
                <a:gd name="connsiteY59" fmla="*/ 128588 h 679627"/>
                <a:gd name="connsiteX60" fmla="*/ 97631 w 718667"/>
                <a:gd name="connsiteY60" fmla="*/ 133350 h 679627"/>
                <a:gd name="connsiteX61" fmla="*/ 111918 w 718667"/>
                <a:gd name="connsiteY61" fmla="*/ 138113 h 679627"/>
                <a:gd name="connsiteX62" fmla="*/ 119062 w 718667"/>
                <a:gd name="connsiteY62" fmla="*/ 142875 h 679627"/>
                <a:gd name="connsiteX63" fmla="*/ 138112 w 718667"/>
                <a:gd name="connsiteY63" fmla="*/ 147638 h 679627"/>
                <a:gd name="connsiteX64" fmla="*/ 171450 w 718667"/>
                <a:gd name="connsiteY64" fmla="*/ 142875 h 679627"/>
                <a:gd name="connsiteX65" fmla="*/ 195262 w 718667"/>
                <a:gd name="connsiteY65" fmla="*/ 128588 h 679627"/>
                <a:gd name="connsiteX66" fmla="*/ 202406 w 718667"/>
                <a:gd name="connsiteY66" fmla="*/ 126207 h 679627"/>
                <a:gd name="connsiteX67" fmla="*/ 204787 w 718667"/>
                <a:gd name="connsiteY67" fmla="*/ 119063 h 679627"/>
                <a:gd name="connsiteX68" fmla="*/ 211931 w 718667"/>
                <a:gd name="connsiteY68" fmla="*/ 116682 h 679627"/>
                <a:gd name="connsiteX69" fmla="*/ 214312 w 718667"/>
                <a:gd name="connsiteY69" fmla="*/ 104775 h 679627"/>
                <a:gd name="connsiteX70" fmla="*/ 223837 w 718667"/>
                <a:gd name="connsiteY70" fmla="*/ 97632 h 679627"/>
                <a:gd name="connsiteX71" fmla="*/ 238125 w 718667"/>
                <a:gd name="connsiteY71" fmla="*/ 90488 h 679627"/>
                <a:gd name="connsiteX72" fmla="*/ 259556 w 718667"/>
                <a:gd name="connsiteY72" fmla="*/ 78582 h 679627"/>
                <a:gd name="connsiteX73" fmla="*/ 276225 w 718667"/>
                <a:gd name="connsiteY73" fmla="*/ 71438 h 679627"/>
                <a:gd name="connsiteX74" fmla="*/ 290512 w 718667"/>
                <a:gd name="connsiteY74" fmla="*/ 66675 h 679627"/>
                <a:gd name="connsiteX75" fmla="*/ 295275 w 718667"/>
                <a:gd name="connsiteY75" fmla="*/ 59532 h 679627"/>
                <a:gd name="connsiteX76" fmla="*/ 316706 w 718667"/>
                <a:gd name="connsiteY76" fmla="*/ 50007 h 679627"/>
                <a:gd name="connsiteX77" fmla="*/ 342900 w 718667"/>
                <a:gd name="connsiteY77" fmla="*/ 45244 h 679627"/>
                <a:gd name="connsiteX78" fmla="*/ 350043 w 718667"/>
                <a:gd name="connsiteY78" fmla="*/ 42863 h 679627"/>
                <a:gd name="connsiteX79" fmla="*/ 361950 w 718667"/>
                <a:gd name="connsiteY79" fmla="*/ 30957 h 679627"/>
                <a:gd name="connsiteX80" fmla="*/ 373856 w 718667"/>
                <a:gd name="connsiteY80" fmla="*/ 9525 h 679627"/>
                <a:gd name="connsiteX81" fmla="*/ 381000 w 718667"/>
                <a:gd name="connsiteY81" fmla="*/ 4763 h 679627"/>
                <a:gd name="connsiteX82" fmla="*/ 390525 w 718667"/>
                <a:gd name="connsiteY82" fmla="*/ 2382 h 679627"/>
                <a:gd name="connsiteX83" fmla="*/ 397668 w 718667"/>
                <a:gd name="connsiteY83" fmla="*/ 0 h 679627"/>
                <a:gd name="connsiteX84" fmla="*/ 471487 w 718667"/>
                <a:gd name="connsiteY84" fmla="*/ 2382 h 679627"/>
                <a:gd name="connsiteX85" fmla="*/ 495300 w 718667"/>
                <a:gd name="connsiteY85" fmla="*/ 9525 h 679627"/>
                <a:gd name="connsiteX86" fmla="*/ 502443 w 718667"/>
                <a:gd name="connsiteY86" fmla="*/ 11907 h 679627"/>
                <a:gd name="connsiteX87" fmla="*/ 516731 w 718667"/>
                <a:gd name="connsiteY87" fmla="*/ 21432 h 679627"/>
                <a:gd name="connsiteX88" fmla="*/ 523875 w 718667"/>
                <a:gd name="connsiteY88" fmla="*/ 26194 h 679627"/>
                <a:gd name="connsiteX89" fmla="*/ 540543 w 718667"/>
                <a:gd name="connsiteY89" fmla="*/ 30957 h 679627"/>
                <a:gd name="connsiteX90" fmla="*/ 547687 w 718667"/>
                <a:gd name="connsiteY90" fmla="*/ 35719 h 679627"/>
                <a:gd name="connsiteX91" fmla="*/ 554831 w 718667"/>
                <a:gd name="connsiteY91" fmla="*/ 38100 h 679627"/>
                <a:gd name="connsiteX92" fmla="*/ 561975 w 718667"/>
                <a:gd name="connsiteY92" fmla="*/ 52388 h 679627"/>
                <a:gd name="connsiteX93" fmla="*/ 578643 w 718667"/>
                <a:gd name="connsiteY93" fmla="*/ 73819 h 679627"/>
                <a:gd name="connsiteX94" fmla="*/ 592931 w 718667"/>
                <a:gd name="connsiteY94" fmla="*/ 83344 h 679627"/>
                <a:gd name="connsiteX95" fmla="*/ 614362 w 718667"/>
                <a:gd name="connsiteY95" fmla="*/ 90488 h 679627"/>
                <a:gd name="connsiteX96" fmla="*/ 635793 w 718667"/>
                <a:gd name="connsiteY96" fmla="*/ 97632 h 679627"/>
                <a:gd name="connsiteX97" fmla="*/ 642937 w 718667"/>
                <a:gd name="connsiteY97" fmla="*/ 100013 h 679627"/>
                <a:gd name="connsiteX98" fmla="*/ 652462 w 718667"/>
                <a:gd name="connsiteY98" fmla="*/ 102394 h 679627"/>
                <a:gd name="connsiteX99" fmla="*/ 669131 w 718667"/>
                <a:gd name="connsiteY99" fmla="*/ 109538 h 679627"/>
                <a:gd name="connsiteX100" fmla="*/ 683418 w 718667"/>
                <a:gd name="connsiteY100" fmla="*/ 114300 h 679627"/>
                <a:gd name="connsiteX101" fmla="*/ 690562 w 718667"/>
                <a:gd name="connsiteY101" fmla="*/ 114300 h 679627"/>
                <a:gd name="connsiteX102" fmla="*/ 690562 w 718667"/>
                <a:gd name="connsiteY102" fmla="*/ 130969 h 679627"/>
                <a:gd name="connsiteX103" fmla="*/ 704850 w 718667"/>
                <a:gd name="connsiteY103" fmla="*/ 140494 h 679627"/>
                <a:gd name="connsiteX104" fmla="*/ 711993 w 718667"/>
                <a:gd name="connsiteY104" fmla="*/ 145257 h 679627"/>
                <a:gd name="connsiteX105" fmla="*/ 714375 w 718667"/>
                <a:gd name="connsiteY105" fmla="*/ 169069 h 679627"/>
                <a:gd name="connsiteX106" fmla="*/ 700087 w 718667"/>
                <a:gd name="connsiteY106" fmla="*/ 173832 h 679627"/>
                <a:gd name="connsiteX107" fmla="*/ 690562 w 718667"/>
                <a:gd name="connsiteY107" fmla="*/ 188119 h 679627"/>
                <a:gd name="connsiteX108" fmla="*/ 685800 w 718667"/>
                <a:gd name="connsiteY108" fmla="*/ 195263 h 679627"/>
                <a:gd name="connsiteX109" fmla="*/ 683418 w 718667"/>
                <a:gd name="connsiteY109" fmla="*/ 202407 h 679627"/>
                <a:gd name="connsiteX110" fmla="*/ 669131 w 718667"/>
                <a:gd name="connsiteY110" fmla="*/ 207169 h 679627"/>
                <a:gd name="connsiteX111" fmla="*/ 669131 w 718667"/>
                <a:gd name="connsiteY111" fmla="*/ 214313 h 679627"/>
                <a:gd name="connsiteX112" fmla="*/ 640556 w 718667"/>
                <a:gd name="connsiteY112" fmla="*/ 216694 h 679627"/>
                <a:gd name="connsiteX113" fmla="*/ 633412 w 718667"/>
                <a:gd name="connsiteY113" fmla="*/ 219075 h 679627"/>
                <a:gd name="connsiteX114" fmla="*/ 628650 w 718667"/>
                <a:gd name="connsiteY114" fmla="*/ 226219 h 679627"/>
                <a:gd name="connsiteX115" fmla="*/ 626268 w 718667"/>
                <a:gd name="connsiteY115" fmla="*/ 233363 h 679627"/>
                <a:gd name="connsiteX116" fmla="*/ 616743 w 718667"/>
                <a:gd name="connsiteY116" fmla="*/ 247650 h 679627"/>
                <a:gd name="connsiteX117" fmla="*/ 614362 w 718667"/>
                <a:gd name="connsiteY117" fmla="*/ 254794 h 679627"/>
                <a:gd name="connsiteX118" fmla="*/ 609600 w 718667"/>
                <a:gd name="connsiteY118" fmla="*/ 261938 h 679627"/>
                <a:gd name="connsiteX119" fmla="*/ 607218 w 718667"/>
                <a:gd name="connsiteY119" fmla="*/ 276225 h 679627"/>
                <a:gd name="connsiteX120" fmla="*/ 604837 w 718667"/>
                <a:gd name="connsiteY120" fmla="*/ 285750 h 679627"/>
                <a:gd name="connsiteX121" fmla="*/ 607218 w 718667"/>
                <a:gd name="connsiteY121" fmla="*/ 330994 h 679627"/>
                <a:gd name="connsiteX122" fmla="*/ 611981 w 718667"/>
                <a:gd name="connsiteY122" fmla="*/ 345282 h 679627"/>
                <a:gd name="connsiteX123" fmla="*/ 602456 w 718667"/>
                <a:gd name="connsiteY123" fmla="*/ 369094 h 679627"/>
                <a:gd name="connsiteX124" fmla="*/ 595312 w 718667"/>
                <a:gd name="connsiteY124" fmla="*/ 371475 h 679627"/>
                <a:gd name="connsiteX125" fmla="*/ 588168 w 718667"/>
                <a:gd name="connsiteY125" fmla="*/ 376238 h 679627"/>
                <a:gd name="connsiteX126" fmla="*/ 573881 w 718667"/>
                <a:gd name="connsiteY126" fmla="*/ 381000 h 679627"/>
                <a:gd name="connsiteX127" fmla="*/ 576262 w 718667"/>
                <a:gd name="connsiteY127" fmla="*/ 388144 h 679627"/>
                <a:gd name="connsiteX128" fmla="*/ 585787 w 718667"/>
                <a:gd name="connsiteY128" fmla="*/ 400050 h 679627"/>
                <a:gd name="connsiteX129" fmla="*/ 583406 w 718667"/>
                <a:gd name="connsiteY129" fmla="*/ 411957 h 679627"/>
                <a:gd name="connsiteX130" fmla="*/ 576262 w 718667"/>
                <a:gd name="connsiteY130" fmla="*/ 416719 h 679627"/>
                <a:gd name="connsiteX131" fmla="*/ 554831 w 718667"/>
                <a:gd name="connsiteY131" fmla="*/ 423863 h 679627"/>
                <a:gd name="connsiteX132" fmla="*/ 547687 w 718667"/>
                <a:gd name="connsiteY132" fmla="*/ 426244 h 679627"/>
                <a:gd name="connsiteX133" fmla="*/ 540543 w 718667"/>
                <a:gd name="connsiteY133" fmla="*/ 428625 h 679627"/>
                <a:gd name="connsiteX134" fmla="*/ 531018 w 718667"/>
                <a:gd name="connsiteY134" fmla="*/ 440532 h 679627"/>
                <a:gd name="connsiteX135" fmla="*/ 535781 w 718667"/>
                <a:gd name="connsiteY135" fmla="*/ 447675 h 679627"/>
                <a:gd name="connsiteX136" fmla="*/ 542925 w 718667"/>
                <a:gd name="connsiteY136" fmla="*/ 461963 h 679627"/>
                <a:gd name="connsiteX137" fmla="*/ 550068 w 718667"/>
                <a:gd name="connsiteY137" fmla="*/ 471488 h 679627"/>
                <a:gd name="connsiteX138" fmla="*/ 557212 w 718667"/>
                <a:gd name="connsiteY138" fmla="*/ 473869 h 679627"/>
                <a:gd name="connsiteX139" fmla="*/ 559593 w 718667"/>
                <a:gd name="connsiteY139" fmla="*/ 483394 h 679627"/>
                <a:gd name="connsiteX140" fmla="*/ 561975 w 718667"/>
                <a:gd name="connsiteY140" fmla="*/ 490538 h 679627"/>
                <a:gd name="connsiteX141" fmla="*/ 566737 w 718667"/>
                <a:gd name="connsiteY141" fmla="*/ 538163 h 679627"/>
                <a:gd name="connsiteX142" fmla="*/ 571500 w 718667"/>
                <a:gd name="connsiteY142" fmla="*/ 545307 h 679627"/>
                <a:gd name="connsiteX143" fmla="*/ 578643 w 718667"/>
                <a:gd name="connsiteY143" fmla="*/ 569119 h 679627"/>
                <a:gd name="connsiteX144" fmla="*/ 581025 w 718667"/>
                <a:gd name="connsiteY144" fmla="*/ 576263 h 679627"/>
                <a:gd name="connsiteX145" fmla="*/ 583406 w 718667"/>
                <a:gd name="connsiteY145" fmla="*/ 583407 h 679627"/>
                <a:gd name="connsiteX146" fmla="*/ 597693 w 718667"/>
                <a:gd name="connsiteY146" fmla="*/ 595313 h 679627"/>
                <a:gd name="connsiteX147" fmla="*/ 611980 w 718667"/>
                <a:gd name="connsiteY147" fmla="*/ 626269 h 679627"/>
                <a:gd name="connsiteX148" fmla="*/ 614362 w 718667"/>
                <a:gd name="connsiteY148" fmla="*/ 654844 h 679627"/>
                <a:gd name="connsiteX149" fmla="*/ 623887 w 718667"/>
                <a:gd name="connsiteY149" fmla="*/ 676275 h 679627"/>
                <a:gd name="connsiteX150" fmla="*/ 609600 w 718667"/>
                <a:gd name="connsiteY150" fmla="*/ 678657 h 679627"/>
                <a:gd name="connsiteX151" fmla="*/ 602456 w 718667"/>
                <a:gd name="connsiteY151" fmla="*/ 673894 h 679627"/>
                <a:gd name="connsiteX152" fmla="*/ 578643 w 718667"/>
                <a:gd name="connsiteY152" fmla="*/ 661988 h 679627"/>
                <a:gd name="connsiteX153" fmla="*/ 571500 w 718667"/>
                <a:gd name="connsiteY153" fmla="*/ 659607 h 679627"/>
                <a:gd name="connsiteX154" fmla="*/ 559593 w 718667"/>
                <a:gd name="connsiteY154" fmla="*/ 657225 h 679627"/>
                <a:gd name="connsiteX155" fmla="*/ 554831 w 718667"/>
                <a:gd name="connsiteY155" fmla="*/ 650082 h 679627"/>
                <a:gd name="connsiteX156" fmla="*/ 550068 w 718667"/>
                <a:gd name="connsiteY156" fmla="*/ 633413 h 679627"/>
                <a:gd name="connsiteX157" fmla="*/ 542925 w 718667"/>
                <a:gd name="connsiteY157" fmla="*/ 628650 h 679627"/>
                <a:gd name="connsiteX158" fmla="*/ 545306 w 718667"/>
                <a:gd name="connsiteY158" fmla="*/ 661988 h 679627"/>
                <a:gd name="connsiteX0" fmla="*/ 545306 w 718667"/>
                <a:gd name="connsiteY0" fmla="*/ 661988 h 679346"/>
                <a:gd name="connsiteX1" fmla="*/ 533400 w 718667"/>
                <a:gd name="connsiteY1" fmla="*/ 664369 h 679346"/>
                <a:gd name="connsiteX2" fmla="*/ 519112 w 718667"/>
                <a:gd name="connsiteY2" fmla="*/ 659607 h 679346"/>
                <a:gd name="connsiteX3" fmla="*/ 516731 w 718667"/>
                <a:gd name="connsiteY3" fmla="*/ 647700 h 679346"/>
                <a:gd name="connsiteX4" fmla="*/ 514350 w 718667"/>
                <a:gd name="connsiteY4" fmla="*/ 640557 h 679346"/>
                <a:gd name="connsiteX5" fmla="*/ 507206 w 718667"/>
                <a:gd name="connsiteY5" fmla="*/ 623888 h 679346"/>
                <a:gd name="connsiteX6" fmla="*/ 473868 w 718667"/>
                <a:gd name="connsiteY6" fmla="*/ 616744 h 679346"/>
                <a:gd name="connsiteX7" fmla="*/ 461962 w 718667"/>
                <a:gd name="connsiteY7" fmla="*/ 600075 h 679346"/>
                <a:gd name="connsiteX8" fmla="*/ 457200 w 718667"/>
                <a:gd name="connsiteY8" fmla="*/ 592932 h 679346"/>
                <a:gd name="connsiteX9" fmla="*/ 442912 w 718667"/>
                <a:gd name="connsiteY9" fmla="*/ 583407 h 679346"/>
                <a:gd name="connsiteX10" fmla="*/ 428625 w 718667"/>
                <a:gd name="connsiteY10" fmla="*/ 576263 h 679346"/>
                <a:gd name="connsiteX11" fmla="*/ 414337 w 718667"/>
                <a:gd name="connsiteY11" fmla="*/ 564357 h 679346"/>
                <a:gd name="connsiteX12" fmla="*/ 409575 w 718667"/>
                <a:gd name="connsiteY12" fmla="*/ 550069 h 679346"/>
                <a:gd name="connsiteX13" fmla="*/ 404812 w 718667"/>
                <a:gd name="connsiteY13" fmla="*/ 542925 h 679346"/>
                <a:gd name="connsiteX14" fmla="*/ 395287 w 718667"/>
                <a:gd name="connsiteY14" fmla="*/ 521494 h 679346"/>
                <a:gd name="connsiteX15" fmla="*/ 388143 w 718667"/>
                <a:gd name="connsiteY15" fmla="*/ 514350 h 679346"/>
                <a:gd name="connsiteX16" fmla="*/ 364331 w 718667"/>
                <a:gd name="connsiteY16" fmla="*/ 511969 h 679346"/>
                <a:gd name="connsiteX17" fmla="*/ 350043 w 718667"/>
                <a:gd name="connsiteY17" fmla="*/ 504825 h 679346"/>
                <a:gd name="connsiteX18" fmla="*/ 333375 w 718667"/>
                <a:gd name="connsiteY18" fmla="*/ 492919 h 679346"/>
                <a:gd name="connsiteX19" fmla="*/ 323850 w 718667"/>
                <a:gd name="connsiteY19" fmla="*/ 469107 h 679346"/>
                <a:gd name="connsiteX20" fmla="*/ 321468 w 718667"/>
                <a:gd name="connsiteY20" fmla="*/ 461963 h 679346"/>
                <a:gd name="connsiteX21" fmla="*/ 314325 w 718667"/>
                <a:gd name="connsiteY21" fmla="*/ 459582 h 679346"/>
                <a:gd name="connsiteX22" fmla="*/ 307181 w 718667"/>
                <a:gd name="connsiteY22" fmla="*/ 452438 h 679346"/>
                <a:gd name="connsiteX23" fmla="*/ 302418 w 718667"/>
                <a:gd name="connsiteY23" fmla="*/ 445294 h 679346"/>
                <a:gd name="connsiteX24" fmla="*/ 295275 w 718667"/>
                <a:gd name="connsiteY24" fmla="*/ 442913 h 679346"/>
                <a:gd name="connsiteX25" fmla="*/ 278606 w 718667"/>
                <a:gd name="connsiteY25" fmla="*/ 440532 h 679346"/>
                <a:gd name="connsiteX26" fmla="*/ 264318 w 718667"/>
                <a:gd name="connsiteY26" fmla="*/ 431007 h 679346"/>
                <a:gd name="connsiteX27" fmla="*/ 257175 w 718667"/>
                <a:gd name="connsiteY27" fmla="*/ 426244 h 679346"/>
                <a:gd name="connsiteX28" fmla="*/ 242887 w 718667"/>
                <a:gd name="connsiteY28" fmla="*/ 414338 h 679346"/>
                <a:gd name="connsiteX29" fmla="*/ 238125 w 718667"/>
                <a:gd name="connsiteY29" fmla="*/ 400050 h 679346"/>
                <a:gd name="connsiteX30" fmla="*/ 235743 w 718667"/>
                <a:gd name="connsiteY30" fmla="*/ 392907 h 679346"/>
                <a:gd name="connsiteX31" fmla="*/ 230981 w 718667"/>
                <a:gd name="connsiteY31" fmla="*/ 385763 h 679346"/>
                <a:gd name="connsiteX32" fmla="*/ 226218 w 718667"/>
                <a:gd name="connsiteY32" fmla="*/ 371475 h 679346"/>
                <a:gd name="connsiteX33" fmla="*/ 216693 w 718667"/>
                <a:gd name="connsiteY33" fmla="*/ 361950 h 679346"/>
                <a:gd name="connsiteX34" fmla="*/ 150018 w 718667"/>
                <a:gd name="connsiteY34" fmla="*/ 359569 h 679346"/>
                <a:gd name="connsiteX35" fmla="*/ 133350 w 718667"/>
                <a:gd name="connsiteY35" fmla="*/ 354807 h 679346"/>
                <a:gd name="connsiteX36" fmla="*/ 114300 w 718667"/>
                <a:gd name="connsiteY36" fmla="*/ 352425 h 679346"/>
                <a:gd name="connsiteX37" fmla="*/ 102393 w 718667"/>
                <a:gd name="connsiteY37" fmla="*/ 340519 h 679346"/>
                <a:gd name="connsiteX38" fmla="*/ 88106 w 718667"/>
                <a:gd name="connsiteY38" fmla="*/ 326232 h 679346"/>
                <a:gd name="connsiteX39" fmla="*/ 73818 w 718667"/>
                <a:gd name="connsiteY39" fmla="*/ 321469 h 679346"/>
                <a:gd name="connsiteX40" fmla="*/ 66675 w 718667"/>
                <a:gd name="connsiteY40" fmla="*/ 314325 h 679346"/>
                <a:gd name="connsiteX41" fmla="*/ 59531 w 718667"/>
                <a:gd name="connsiteY41" fmla="*/ 311944 h 679346"/>
                <a:gd name="connsiteX42" fmla="*/ 57150 w 718667"/>
                <a:gd name="connsiteY42" fmla="*/ 295275 h 679346"/>
                <a:gd name="connsiteX43" fmla="*/ 54768 w 718667"/>
                <a:gd name="connsiteY43" fmla="*/ 283369 h 679346"/>
                <a:gd name="connsiteX44" fmla="*/ 50006 w 718667"/>
                <a:gd name="connsiteY44" fmla="*/ 276225 h 679346"/>
                <a:gd name="connsiteX45" fmla="*/ 45243 w 718667"/>
                <a:gd name="connsiteY45" fmla="*/ 261938 h 679346"/>
                <a:gd name="connsiteX46" fmla="*/ 45243 w 718667"/>
                <a:gd name="connsiteY46" fmla="*/ 261938 h 679346"/>
                <a:gd name="connsiteX47" fmla="*/ 38100 w 718667"/>
                <a:gd name="connsiteY47" fmla="*/ 238125 h 679346"/>
                <a:gd name="connsiteX48" fmla="*/ 33337 w 718667"/>
                <a:gd name="connsiteY48" fmla="*/ 230982 h 679346"/>
                <a:gd name="connsiteX49" fmla="*/ 26193 w 718667"/>
                <a:gd name="connsiteY49" fmla="*/ 226219 h 679346"/>
                <a:gd name="connsiteX50" fmla="*/ 16668 w 718667"/>
                <a:gd name="connsiteY50" fmla="*/ 197644 h 679346"/>
                <a:gd name="connsiteX51" fmla="*/ 11906 w 718667"/>
                <a:gd name="connsiteY51" fmla="*/ 183357 h 679346"/>
                <a:gd name="connsiteX52" fmla="*/ 0 w 718667"/>
                <a:gd name="connsiteY52" fmla="*/ 161925 h 679346"/>
                <a:gd name="connsiteX53" fmla="*/ 23812 w 718667"/>
                <a:gd name="connsiteY53" fmla="*/ 157163 h 679346"/>
                <a:gd name="connsiteX54" fmla="*/ 38100 w 718667"/>
                <a:gd name="connsiteY54" fmla="*/ 152400 h 679346"/>
                <a:gd name="connsiteX55" fmla="*/ 45243 w 718667"/>
                <a:gd name="connsiteY55" fmla="*/ 150019 h 679346"/>
                <a:gd name="connsiteX56" fmla="*/ 50006 w 718667"/>
                <a:gd name="connsiteY56" fmla="*/ 142875 h 679346"/>
                <a:gd name="connsiteX57" fmla="*/ 54768 w 718667"/>
                <a:gd name="connsiteY57" fmla="*/ 128588 h 679346"/>
                <a:gd name="connsiteX58" fmla="*/ 61912 w 718667"/>
                <a:gd name="connsiteY58" fmla="*/ 123825 h 679346"/>
                <a:gd name="connsiteX59" fmla="*/ 90487 w 718667"/>
                <a:gd name="connsiteY59" fmla="*/ 128588 h 679346"/>
                <a:gd name="connsiteX60" fmla="*/ 97631 w 718667"/>
                <a:gd name="connsiteY60" fmla="*/ 133350 h 679346"/>
                <a:gd name="connsiteX61" fmla="*/ 111918 w 718667"/>
                <a:gd name="connsiteY61" fmla="*/ 138113 h 679346"/>
                <a:gd name="connsiteX62" fmla="*/ 119062 w 718667"/>
                <a:gd name="connsiteY62" fmla="*/ 142875 h 679346"/>
                <a:gd name="connsiteX63" fmla="*/ 138112 w 718667"/>
                <a:gd name="connsiteY63" fmla="*/ 147638 h 679346"/>
                <a:gd name="connsiteX64" fmla="*/ 171450 w 718667"/>
                <a:gd name="connsiteY64" fmla="*/ 142875 h 679346"/>
                <a:gd name="connsiteX65" fmla="*/ 195262 w 718667"/>
                <a:gd name="connsiteY65" fmla="*/ 128588 h 679346"/>
                <a:gd name="connsiteX66" fmla="*/ 202406 w 718667"/>
                <a:gd name="connsiteY66" fmla="*/ 126207 h 679346"/>
                <a:gd name="connsiteX67" fmla="*/ 204787 w 718667"/>
                <a:gd name="connsiteY67" fmla="*/ 119063 h 679346"/>
                <a:gd name="connsiteX68" fmla="*/ 211931 w 718667"/>
                <a:gd name="connsiteY68" fmla="*/ 116682 h 679346"/>
                <a:gd name="connsiteX69" fmla="*/ 214312 w 718667"/>
                <a:gd name="connsiteY69" fmla="*/ 104775 h 679346"/>
                <a:gd name="connsiteX70" fmla="*/ 223837 w 718667"/>
                <a:gd name="connsiteY70" fmla="*/ 97632 h 679346"/>
                <a:gd name="connsiteX71" fmla="*/ 238125 w 718667"/>
                <a:gd name="connsiteY71" fmla="*/ 90488 h 679346"/>
                <a:gd name="connsiteX72" fmla="*/ 259556 w 718667"/>
                <a:gd name="connsiteY72" fmla="*/ 78582 h 679346"/>
                <a:gd name="connsiteX73" fmla="*/ 276225 w 718667"/>
                <a:gd name="connsiteY73" fmla="*/ 71438 h 679346"/>
                <a:gd name="connsiteX74" fmla="*/ 290512 w 718667"/>
                <a:gd name="connsiteY74" fmla="*/ 66675 h 679346"/>
                <a:gd name="connsiteX75" fmla="*/ 295275 w 718667"/>
                <a:gd name="connsiteY75" fmla="*/ 59532 h 679346"/>
                <a:gd name="connsiteX76" fmla="*/ 316706 w 718667"/>
                <a:gd name="connsiteY76" fmla="*/ 50007 h 679346"/>
                <a:gd name="connsiteX77" fmla="*/ 342900 w 718667"/>
                <a:gd name="connsiteY77" fmla="*/ 45244 h 679346"/>
                <a:gd name="connsiteX78" fmla="*/ 350043 w 718667"/>
                <a:gd name="connsiteY78" fmla="*/ 42863 h 679346"/>
                <a:gd name="connsiteX79" fmla="*/ 361950 w 718667"/>
                <a:gd name="connsiteY79" fmla="*/ 30957 h 679346"/>
                <a:gd name="connsiteX80" fmla="*/ 373856 w 718667"/>
                <a:gd name="connsiteY80" fmla="*/ 9525 h 679346"/>
                <a:gd name="connsiteX81" fmla="*/ 381000 w 718667"/>
                <a:gd name="connsiteY81" fmla="*/ 4763 h 679346"/>
                <a:gd name="connsiteX82" fmla="*/ 390525 w 718667"/>
                <a:gd name="connsiteY82" fmla="*/ 2382 h 679346"/>
                <a:gd name="connsiteX83" fmla="*/ 397668 w 718667"/>
                <a:gd name="connsiteY83" fmla="*/ 0 h 679346"/>
                <a:gd name="connsiteX84" fmla="*/ 471487 w 718667"/>
                <a:gd name="connsiteY84" fmla="*/ 2382 h 679346"/>
                <a:gd name="connsiteX85" fmla="*/ 495300 w 718667"/>
                <a:gd name="connsiteY85" fmla="*/ 9525 h 679346"/>
                <a:gd name="connsiteX86" fmla="*/ 502443 w 718667"/>
                <a:gd name="connsiteY86" fmla="*/ 11907 h 679346"/>
                <a:gd name="connsiteX87" fmla="*/ 516731 w 718667"/>
                <a:gd name="connsiteY87" fmla="*/ 21432 h 679346"/>
                <a:gd name="connsiteX88" fmla="*/ 523875 w 718667"/>
                <a:gd name="connsiteY88" fmla="*/ 26194 h 679346"/>
                <a:gd name="connsiteX89" fmla="*/ 540543 w 718667"/>
                <a:gd name="connsiteY89" fmla="*/ 30957 h 679346"/>
                <a:gd name="connsiteX90" fmla="*/ 547687 w 718667"/>
                <a:gd name="connsiteY90" fmla="*/ 35719 h 679346"/>
                <a:gd name="connsiteX91" fmla="*/ 554831 w 718667"/>
                <a:gd name="connsiteY91" fmla="*/ 38100 h 679346"/>
                <a:gd name="connsiteX92" fmla="*/ 561975 w 718667"/>
                <a:gd name="connsiteY92" fmla="*/ 52388 h 679346"/>
                <a:gd name="connsiteX93" fmla="*/ 578643 w 718667"/>
                <a:gd name="connsiteY93" fmla="*/ 73819 h 679346"/>
                <a:gd name="connsiteX94" fmla="*/ 592931 w 718667"/>
                <a:gd name="connsiteY94" fmla="*/ 83344 h 679346"/>
                <a:gd name="connsiteX95" fmla="*/ 614362 w 718667"/>
                <a:gd name="connsiteY95" fmla="*/ 90488 h 679346"/>
                <a:gd name="connsiteX96" fmla="*/ 635793 w 718667"/>
                <a:gd name="connsiteY96" fmla="*/ 97632 h 679346"/>
                <a:gd name="connsiteX97" fmla="*/ 642937 w 718667"/>
                <a:gd name="connsiteY97" fmla="*/ 100013 h 679346"/>
                <a:gd name="connsiteX98" fmla="*/ 652462 w 718667"/>
                <a:gd name="connsiteY98" fmla="*/ 102394 h 679346"/>
                <a:gd name="connsiteX99" fmla="*/ 669131 w 718667"/>
                <a:gd name="connsiteY99" fmla="*/ 109538 h 679346"/>
                <a:gd name="connsiteX100" fmla="*/ 683418 w 718667"/>
                <a:gd name="connsiteY100" fmla="*/ 114300 h 679346"/>
                <a:gd name="connsiteX101" fmla="*/ 690562 w 718667"/>
                <a:gd name="connsiteY101" fmla="*/ 114300 h 679346"/>
                <a:gd name="connsiteX102" fmla="*/ 690562 w 718667"/>
                <a:gd name="connsiteY102" fmla="*/ 130969 h 679346"/>
                <a:gd name="connsiteX103" fmla="*/ 704850 w 718667"/>
                <a:gd name="connsiteY103" fmla="*/ 140494 h 679346"/>
                <a:gd name="connsiteX104" fmla="*/ 711993 w 718667"/>
                <a:gd name="connsiteY104" fmla="*/ 145257 h 679346"/>
                <a:gd name="connsiteX105" fmla="*/ 714375 w 718667"/>
                <a:gd name="connsiteY105" fmla="*/ 169069 h 679346"/>
                <a:gd name="connsiteX106" fmla="*/ 700087 w 718667"/>
                <a:gd name="connsiteY106" fmla="*/ 173832 h 679346"/>
                <a:gd name="connsiteX107" fmla="*/ 690562 w 718667"/>
                <a:gd name="connsiteY107" fmla="*/ 188119 h 679346"/>
                <a:gd name="connsiteX108" fmla="*/ 685800 w 718667"/>
                <a:gd name="connsiteY108" fmla="*/ 195263 h 679346"/>
                <a:gd name="connsiteX109" fmla="*/ 683418 w 718667"/>
                <a:gd name="connsiteY109" fmla="*/ 202407 h 679346"/>
                <a:gd name="connsiteX110" fmla="*/ 669131 w 718667"/>
                <a:gd name="connsiteY110" fmla="*/ 207169 h 679346"/>
                <a:gd name="connsiteX111" fmla="*/ 669131 w 718667"/>
                <a:gd name="connsiteY111" fmla="*/ 214313 h 679346"/>
                <a:gd name="connsiteX112" fmla="*/ 640556 w 718667"/>
                <a:gd name="connsiteY112" fmla="*/ 216694 h 679346"/>
                <a:gd name="connsiteX113" fmla="*/ 633412 w 718667"/>
                <a:gd name="connsiteY113" fmla="*/ 219075 h 679346"/>
                <a:gd name="connsiteX114" fmla="*/ 628650 w 718667"/>
                <a:gd name="connsiteY114" fmla="*/ 226219 h 679346"/>
                <a:gd name="connsiteX115" fmla="*/ 626268 w 718667"/>
                <a:gd name="connsiteY115" fmla="*/ 233363 h 679346"/>
                <a:gd name="connsiteX116" fmla="*/ 616743 w 718667"/>
                <a:gd name="connsiteY116" fmla="*/ 247650 h 679346"/>
                <a:gd name="connsiteX117" fmla="*/ 614362 w 718667"/>
                <a:gd name="connsiteY117" fmla="*/ 254794 h 679346"/>
                <a:gd name="connsiteX118" fmla="*/ 609600 w 718667"/>
                <a:gd name="connsiteY118" fmla="*/ 261938 h 679346"/>
                <a:gd name="connsiteX119" fmla="*/ 607218 w 718667"/>
                <a:gd name="connsiteY119" fmla="*/ 276225 h 679346"/>
                <a:gd name="connsiteX120" fmla="*/ 604837 w 718667"/>
                <a:gd name="connsiteY120" fmla="*/ 285750 h 679346"/>
                <a:gd name="connsiteX121" fmla="*/ 607218 w 718667"/>
                <a:gd name="connsiteY121" fmla="*/ 330994 h 679346"/>
                <a:gd name="connsiteX122" fmla="*/ 611981 w 718667"/>
                <a:gd name="connsiteY122" fmla="*/ 345282 h 679346"/>
                <a:gd name="connsiteX123" fmla="*/ 602456 w 718667"/>
                <a:gd name="connsiteY123" fmla="*/ 369094 h 679346"/>
                <a:gd name="connsiteX124" fmla="*/ 595312 w 718667"/>
                <a:gd name="connsiteY124" fmla="*/ 371475 h 679346"/>
                <a:gd name="connsiteX125" fmla="*/ 588168 w 718667"/>
                <a:gd name="connsiteY125" fmla="*/ 376238 h 679346"/>
                <a:gd name="connsiteX126" fmla="*/ 573881 w 718667"/>
                <a:gd name="connsiteY126" fmla="*/ 381000 h 679346"/>
                <a:gd name="connsiteX127" fmla="*/ 576262 w 718667"/>
                <a:gd name="connsiteY127" fmla="*/ 388144 h 679346"/>
                <a:gd name="connsiteX128" fmla="*/ 585787 w 718667"/>
                <a:gd name="connsiteY128" fmla="*/ 400050 h 679346"/>
                <a:gd name="connsiteX129" fmla="*/ 583406 w 718667"/>
                <a:gd name="connsiteY129" fmla="*/ 411957 h 679346"/>
                <a:gd name="connsiteX130" fmla="*/ 576262 w 718667"/>
                <a:gd name="connsiteY130" fmla="*/ 416719 h 679346"/>
                <a:gd name="connsiteX131" fmla="*/ 554831 w 718667"/>
                <a:gd name="connsiteY131" fmla="*/ 423863 h 679346"/>
                <a:gd name="connsiteX132" fmla="*/ 547687 w 718667"/>
                <a:gd name="connsiteY132" fmla="*/ 426244 h 679346"/>
                <a:gd name="connsiteX133" fmla="*/ 540543 w 718667"/>
                <a:gd name="connsiteY133" fmla="*/ 428625 h 679346"/>
                <a:gd name="connsiteX134" fmla="*/ 531018 w 718667"/>
                <a:gd name="connsiteY134" fmla="*/ 440532 h 679346"/>
                <a:gd name="connsiteX135" fmla="*/ 535781 w 718667"/>
                <a:gd name="connsiteY135" fmla="*/ 447675 h 679346"/>
                <a:gd name="connsiteX136" fmla="*/ 542925 w 718667"/>
                <a:gd name="connsiteY136" fmla="*/ 461963 h 679346"/>
                <a:gd name="connsiteX137" fmla="*/ 550068 w 718667"/>
                <a:gd name="connsiteY137" fmla="*/ 471488 h 679346"/>
                <a:gd name="connsiteX138" fmla="*/ 557212 w 718667"/>
                <a:gd name="connsiteY138" fmla="*/ 473869 h 679346"/>
                <a:gd name="connsiteX139" fmla="*/ 559593 w 718667"/>
                <a:gd name="connsiteY139" fmla="*/ 483394 h 679346"/>
                <a:gd name="connsiteX140" fmla="*/ 561975 w 718667"/>
                <a:gd name="connsiteY140" fmla="*/ 490538 h 679346"/>
                <a:gd name="connsiteX141" fmla="*/ 566737 w 718667"/>
                <a:gd name="connsiteY141" fmla="*/ 538163 h 679346"/>
                <a:gd name="connsiteX142" fmla="*/ 571500 w 718667"/>
                <a:gd name="connsiteY142" fmla="*/ 545307 h 679346"/>
                <a:gd name="connsiteX143" fmla="*/ 578643 w 718667"/>
                <a:gd name="connsiteY143" fmla="*/ 569119 h 679346"/>
                <a:gd name="connsiteX144" fmla="*/ 581025 w 718667"/>
                <a:gd name="connsiteY144" fmla="*/ 576263 h 679346"/>
                <a:gd name="connsiteX145" fmla="*/ 583406 w 718667"/>
                <a:gd name="connsiteY145" fmla="*/ 583407 h 679346"/>
                <a:gd name="connsiteX146" fmla="*/ 597693 w 718667"/>
                <a:gd name="connsiteY146" fmla="*/ 595313 h 679346"/>
                <a:gd name="connsiteX147" fmla="*/ 611980 w 718667"/>
                <a:gd name="connsiteY147" fmla="*/ 626269 h 679346"/>
                <a:gd name="connsiteX148" fmla="*/ 628650 w 718667"/>
                <a:gd name="connsiteY148" fmla="*/ 661988 h 679346"/>
                <a:gd name="connsiteX149" fmla="*/ 623887 w 718667"/>
                <a:gd name="connsiteY149" fmla="*/ 676275 h 679346"/>
                <a:gd name="connsiteX150" fmla="*/ 609600 w 718667"/>
                <a:gd name="connsiteY150" fmla="*/ 678657 h 679346"/>
                <a:gd name="connsiteX151" fmla="*/ 602456 w 718667"/>
                <a:gd name="connsiteY151" fmla="*/ 673894 h 679346"/>
                <a:gd name="connsiteX152" fmla="*/ 578643 w 718667"/>
                <a:gd name="connsiteY152" fmla="*/ 661988 h 679346"/>
                <a:gd name="connsiteX153" fmla="*/ 571500 w 718667"/>
                <a:gd name="connsiteY153" fmla="*/ 659607 h 679346"/>
                <a:gd name="connsiteX154" fmla="*/ 559593 w 718667"/>
                <a:gd name="connsiteY154" fmla="*/ 657225 h 679346"/>
                <a:gd name="connsiteX155" fmla="*/ 554831 w 718667"/>
                <a:gd name="connsiteY155" fmla="*/ 650082 h 679346"/>
                <a:gd name="connsiteX156" fmla="*/ 550068 w 718667"/>
                <a:gd name="connsiteY156" fmla="*/ 633413 h 679346"/>
                <a:gd name="connsiteX157" fmla="*/ 542925 w 718667"/>
                <a:gd name="connsiteY157" fmla="*/ 628650 h 679346"/>
                <a:gd name="connsiteX158" fmla="*/ 545306 w 718667"/>
                <a:gd name="connsiteY158" fmla="*/ 661988 h 67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</a:cxnLst>
              <a:rect l="l" t="t" r="r" b="b"/>
              <a:pathLst>
                <a:path w="718667" h="679346">
                  <a:moveTo>
                    <a:pt x="545306" y="661988"/>
                  </a:moveTo>
                  <a:cubicBezTo>
                    <a:pt x="543718" y="667941"/>
                    <a:pt x="537431" y="664735"/>
                    <a:pt x="533400" y="664369"/>
                  </a:cubicBezTo>
                  <a:cubicBezTo>
                    <a:pt x="528400" y="663915"/>
                    <a:pt x="522662" y="663157"/>
                    <a:pt x="519112" y="659607"/>
                  </a:cubicBezTo>
                  <a:cubicBezTo>
                    <a:pt x="516250" y="656745"/>
                    <a:pt x="517713" y="651627"/>
                    <a:pt x="516731" y="647700"/>
                  </a:cubicBezTo>
                  <a:cubicBezTo>
                    <a:pt x="516122" y="645265"/>
                    <a:pt x="515040" y="642970"/>
                    <a:pt x="514350" y="640557"/>
                  </a:cubicBezTo>
                  <a:cubicBezTo>
                    <a:pt x="512164" y="632908"/>
                    <a:pt x="513004" y="629687"/>
                    <a:pt x="507206" y="623888"/>
                  </a:cubicBezTo>
                  <a:cubicBezTo>
                    <a:pt x="498062" y="614743"/>
                    <a:pt x="486695" y="617910"/>
                    <a:pt x="473868" y="616744"/>
                  </a:cubicBezTo>
                  <a:cubicBezTo>
                    <a:pt x="462654" y="599921"/>
                    <a:pt x="476717" y="620732"/>
                    <a:pt x="461962" y="600075"/>
                  </a:cubicBezTo>
                  <a:cubicBezTo>
                    <a:pt x="460299" y="597746"/>
                    <a:pt x="459354" y="594816"/>
                    <a:pt x="457200" y="592932"/>
                  </a:cubicBezTo>
                  <a:cubicBezTo>
                    <a:pt x="452892" y="589163"/>
                    <a:pt x="447675" y="586582"/>
                    <a:pt x="442912" y="583407"/>
                  </a:cubicBezTo>
                  <a:cubicBezTo>
                    <a:pt x="433678" y="577251"/>
                    <a:pt x="438484" y="579549"/>
                    <a:pt x="428625" y="576263"/>
                  </a:cubicBezTo>
                  <a:cubicBezTo>
                    <a:pt x="424181" y="573300"/>
                    <a:pt x="417032" y="569208"/>
                    <a:pt x="414337" y="564357"/>
                  </a:cubicBezTo>
                  <a:cubicBezTo>
                    <a:pt x="411899" y="559969"/>
                    <a:pt x="412360" y="554246"/>
                    <a:pt x="409575" y="550069"/>
                  </a:cubicBezTo>
                  <a:lnTo>
                    <a:pt x="404812" y="542925"/>
                  </a:lnTo>
                  <a:cubicBezTo>
                    <a:pt x="401351" y="532540"/>
                    <a:pt x="401577" y="529042"/>
                    <a:pt x="395287" y="521494"/>
                  </a:cubicBezTo>
                  <a:cubicBezTo>
                    <a:pt x="393131" y="518907"/>
                    <a:pt x="391362" y="515340"/>
                    <a:pt x="388143" y="514350"/>
                  </a:cubicBezTo>
                  <a:cubicBezTo>
                    <a:pt x="380519" y="512004"/>
                    <a:pt x="372268" y="512763"/>
                    <a:pt x="364331" y="511969"/>
                  </a:cubicBezTo>
                  <a:cubicBezTo>
                    <a:pt x="343853" y="498319"/>
                    <a:pt x="369765" y="514687"/>
                    <a:pt x="350043" y="504825"/>
                  </a:cubicBezTo>
                  <a:cubicBezTo>
                    <a:pt x="346560" y="503083"/>
                    <a:pt x="335533" y="494538"/>
                    <a:pt x="333375" y="492919"/>
                  </a:cubicBezTo>
                  <a:cubicBezTo>
                    <a:pt x="326365" y="478901"/>
                    <a:pt x="329737" y="486766"/>
                    <a:pt x="323850" y="469107"/>
                  </a:cubicBezTo>
                  <a:cubicBezTo>
                    <a:pt x="323056" y="466726"/>
                    <a:pt x="323849" y="462757"/>
                    <a:pt x="321468" y="461963"/>
                  </a:cubicBezTo>
                  <a:lnTo>
                    <a:pt x="314325" y="459582"/>
                  </a:lnTo>
                  <a:cubicBezTo>
                    <a:pt x="311944" y="457201"/>
                    <a:pt x="309337" y="455025"/>
                    <a:pt x="307181" y="452438"/>
                  </a:cubicBezTo>
                  <a:cubicBezTo>
                    <a:pt x="305349" y="450239"/>
                    <a:pt x="304653" y="447082"/>
                    <a:pt x="302418" y="445294"/>
                  </a:cubicBezTo>
                  <a:cubicBezTo>
                    <a:pt x="300458" y="443726"/>
                    <a:pt x="297736" y="443405"/>
                    <a:pt x="295275" y="442913"/>
                  </a:cubicBezTo>
                  <a:cubicBezTo>
                    <a:pt x="289771" y="441812"/>
                    <a:pt x="284162" y="441326"/>
                    <a:pt x="278606" y="440532"/>
                  </a:cubicBezTo>
                  <a:lnTo>
                    <a:pt x="264318" y="431007"/>
                  </a:lnTo>
                  <a:cubicBezTo>
                    <a:pt x="261937" y="429420"/>
                    <a:pt x="259199" y="428268"/>
                    <a:pt x="257175" y="426244"/>
                  </a:cubicBezTo>
                  <a:cubicBezTo>
                    <a:pt x="248007" y="417076"/>
                    <a:pt x="252833" y="420968"/>
                    <a:pt x="242887" y="414338"/>
                  </a:cubicBezTo>
                  <a:lnTo>
                    <a:pt x="238125" y="400050"/>
                  </a:lnTo>
                  <a:cubicBezTo>
                    <a:pt x="237331" y="397669"/>
                    <a:pt x="237135" y="394995"/>
                    <a:pt x="235743" y="392907"/>
                  </a:cubicBezTo>
                  <a:cubicBezTo>
                    <a:pt x="234156" y="390526"/>
                    <a:pt x="232143" y="388378"/>
                    <a:pt x="230981" y="385763"/>
                  </a:cubicBezTo>
                  <a:cubicBezTo>
                    <a:pt x="228942" y="381175"/>
                    <a:pt x="227806" y="376238"/>
                    <a:pt x="226218" y="371475"/>
                  </a:cubicBezTo>
                  <a:cubicBezTo>
                    <a:pt x="223915" y="364568"/>
                    <a:pt x="225346" y="362508"/>
                    <a:pt x="216693" y="361950"/>
                  </a:cubicBezTo>
                  <a:cubicBezTo>
                    <a:pt x="194500" y="360518"/>
                    <a:pt x="172243" y="360363"/>
                    <a:pt x="150018" y="359569"/>
                  </a:cubicBezTo>
                  <a:cubicBezTo>
                    <a:pt x="144354" y="357681"/>
                    <a:pt x="139332" y="355804"/>
                    <a:pt x="133350" y="354807"/>
                  </a:cubicBezTo>
                  <a:cubicBezTo>
                    <a:pt x="127038" y="353755"/>
                    <a:pt x="120650" y="353219"/>
                    <a:pt x="114300" y="352425"/>
                  </a:cubicBezTo>
                  <a:cubicBezTo>
                    <a:pt x="104485" y="337705"/>
                    <a:pt x="115383" y="352066"/>
                    <a:pt x="102393" y="340519"/>
                  </a:cubicBezTo>
                  <a:cubicBezTo>
                    <a:pt x="97359" y="336045"/>
                    <a:pt x="94495" y="328362"/>
                    <a:pt x="88106" y="326232"/>
                  </a:cubicBezTo>
                  <a:lnTo>
                    <a:pt x="73818" y="321469"/>
                  </a:lnTo>
                  <a:cubicBezTo>
                    <a:pt x="71437" y="319088"/>
                    <a:pt x="69477" y="316193"/>
                    <a:pt x="66675" y="314325"/>
                  </a:cubicBezTo>
                  <a:cubicBezTo>
                    <a:pt x="64586" y="312933"/>
                    <a:pt x="60654" y="314189"/>
                    <a:pt x="59531" y="311944"/>
                  </a:cubicBezTo>
                  <a:cubicBezTo>
                    <a:pt x="57021" y="306924"/>
                    <a:pt x="58073" y="300811"/>
                    <a:pt x="57150" y="295275"/>
                  </a:cubicBezTo>
                  <a:cubicBezTo>
                    <a:pt x="56485" y="291283"/>
                    <a:pt x="56189" y="287159"/>
                    <a:pt x="54768" y="283369"/>
                  </a:cubicBezTo>
                  <a:cubicBezTo>
                    <a:pt x="53763" y="280689"/>
                    <a:pt x="51168" y="278840"/>
                    <a:pt x="50006" y="276225"/>
                  </a:cubicBezTo>
                  <a:cubicBezTo>
                    <a:pt x="47967" y="271638"/>
                    <a:pt x="46831" y="266700"/>
                    <a:pt x="45243" y="261938"/>
                  </a:cubicBezTo>
                  <a:lnTo>
                    <a:pt x="45243" y="261938"/>
                  </a:lnTo>
                  <a:cubicBezTo>
                    <a:pt x="43912" y="256615"/>
                    <a:pt x="40418" y="241601"/>
                    <a:pt x="38100" y="238125"/>
                  </a:cubicBezTo>
                  <a:cubicBezTo>
                    <a:pt x="36512" y="235744"/>
                    <a:pt x="35361" y="233006"/>
                    <a:pt x="33337" y="230982"/>
                  </a:cubicBezTo>
                  <a:cubicBezTo>
                    <a:pt x="31313" y="228958"/>
                    <a:pt x="28574" y="227807"/>
                    <a:pt x="26193" y="226219"/>
                  </a:cubicBezTo>
                  <a:lnTo>
                    <a:pt x="16668" y="197644"/>
                  </a:lnTo>
                  <a:cubicBezTo>
                    <a:pt x="16668" y="197643"/>
                    <a:pt x="11907" y="183358"/>
                    <a:pt x="11906" y="183357"/>
                  </a:cubicBezTo>
                  <a:cubicBezTo>
                    <a:pt x="989" y="166980"/>
                    <a:pt x="4191" y="174499"/>
                    <a:pt x="0" y="161925"/>
                  </a:cubicBezTo>
                  <a:cubicBezTo>
                    <a:pt x="19811" y="155321"/>
                    <a:pt x="-11763" y="165373"/>
                    <a:pt x="23812" y="157163"/>
                  </a:cubicBezTo>
                  <a:cubicBezTo>
                    <a:pt x="28704" y="156034"/>
                    <a:pt x="33337" y="153988"/>
                    <a:pt x="38100" y="152400"/>
                  </a:cubicBezTo>
                  <a:lnTo>
                    <a:pt x="45243" y="150019"/>
                  </a:lnTo>
                  <a:cubicBezTo>
                    <a:pt x="46831" y="147638"/>
                    <a:pt x="48844" y="145490"/>
                    <a:pt x="50006" y="142875"/>
                  </a:cubicBezTo>
                  <a:cubicBezTo>
                    <a:pt x="52045" y="138288"/>
                    <a:pt x="50591" y="131373"/>
                    <a:pt x="54768" y="128588"/>
                  </a:cubicBezTo>
                  <a:lnTo>
                    <a:pt x="61912" y="123825"/>
                  </a:lnTo>
                  <a:cubicBezTo>
                    <a:pt x="68700" y="124579"/>
                    <a:pt x="82509" y="124600"/>
                    <a:pt x="90487" y="128588"/>
                  </a:cubicBezTo>
                  <a:cubicBezTo>
                    <a:pt x="93047" y="129868"/>
                    <a:pt x="95016" y="132188"/>
                    <a:pt x="97631" y="133350"/>
                  </a:cubicBezTo>
                  <a:cubicBezTo>
                    <a:pt x="102218" y="135389"/>
                    <a:pt x="107741" y="135329"/>
                    <a:pt x="111918" y="138113"/>
                  </a:cubicBezTo>
                  <a:cubicBezTo>
                    <a:pt x="114299" y="139700"/>
                    <a:pt x="116502" y="141595"/>
                    <a:pt x="119062" y="142875"/>
                  </a:cubicBezTo>
                  <a:cubicBezTo>
                    <a:pt x="123947" y="145318"/>
                    <a:pt x="133577" y="146731"/>
                    <a:pt x="138112" y="147638"/>
                  </a:cubicBezTo>
                  <a:cubicBezTo>
                    <a:pt x="149225" y="146050"/>
                    <a:pt x="160492" y="145310"/>
                    <a:pt x="171450" y="142875"/>
                  </a:cubicBezTo>
                  <a:cubicBezTo>
                    <a:pt x="181571" y="140626"/>
                    <a:pt x="185315" y="131903"/>
                    <a:pt x="195262" y="128588"/>
                  </a:cubicBezTo>
                  <a:lnTo>
                    <a:pt x="202406" y="126207"/>
                  </a:lnTo>
                  <a:cubicBezTo>
                    <a:pt x="203200" y="123826"/>
                    <a:pt x="203012" y="120838"/>
                    <a:pt x="204787" y="119063"/>
                  </a:cubicBezTo>
                  <a:cubicBezTo>
                    <a:pt x="206562" y="117288"/>
                    <a:pt x="210539" y="118771"/>
                    <a:pt x="211931" y="116682"/>
                  </a:cubicBezTo>
                  <a:cubicBezTo>
                    <a:pt x="214176" y="113314"/>
                    <a:pt x="212167" y="108207"/>
                    <a:pt x="214312" y="104775"/>
                  </a:cubicBezTo>
                  <a:cubicBezTo>
                    <a:pt x="216415" y="101410"/>
                    <a:pt x="220608" y="99939"/>
                    <a:pt x="223837" y="97632"/>
                  </a:cubicBezTo>
                  <a:cubicBezTo>
                    <a:pt x="231917" y="91861"/>
                    <a:pt x="229276" y="93437"/>
                    <a:pt x="238125" y="90488"/>
                  </a:cubicBezTo>
                  <a:cubicBezTo>
                    <a:pt x="254501" y="79571"/>
                    <a:pt x="246982" y="82773"/>
                    <a:pt x="259556" y="78582"/>
                  </a:cubicBezTo>
                  <a:cubicBezTo>
                    <a:pt x="270891" y="71025"/>
                    <a:pt x="262245" y="75632"/>
                    <a:pt x="276225" y="71438"/>
                  </a:cubicBezTo>
                  <a:cubicBezTo>
                    <a:pt x="281033" y="69995"/>
                    <a:pt x="290512" y="66675"/>
                    <a:pt x="290512" y="66675"/>
                  </a:cubicBezTo>
                  <a:cubicBezTo>
                    <a:pt x="292100" y="64294"/>
                    <a:pt x="293251" y="61556"/>
                    <a:pt x="295275" y="59532"/>
                  </a:cubicBezTo>
                  <a:cubicBezTo>
                    <a:pt x="300131" y="54676"/>
                    <a:pt x="311042" y="50951"/>
                    <a:pt x="316706" y="50007"/>
                  </a:cubicBezTo>
                  <a:cubicBezTo>
                    <a:pt x="323061" y="48947"/>
                    <a:pt x="336255" y="46905"/>
                    <a:pt x="342900" y="45244"/>
                  </a:cubicBezTo>
                  <a:cubicBezTo>
                    <a:pt x="345335" y="44635"/>
                    <a:pt x="347662" y="43657"/>
                    <a:pt x="350043" y="42863"/>
                  </a:cubicBezTo>
                  <a:cubicBezTo>
                    <a:pt x="357185" y="38101"/>
                    <a:pt x="357982" y="38893"/>
                    <a:pt x="361950" y="30957"/>
                  </a:cubicBezTo>
                  <a:cubicBezTo>
                    <a:pt x="366293" y="22272"/>
                    <a:pt x="362592" y="17033"/>
                    <a:pt x="373856" y="9525"/>
                  </a:cubicBezTo>
                  <a:cubicBezTo>
                    <a:pt x="376237" y="7938"/>
                    <a:pt x="378369" y="5890"/>
                    <a:pt x="381000" y="4763"/>
                  </a:cubicBezTo>
                  <a:cubicBezTo>
                    <a:pt x="384008" y="3474"/>
                    <a:pt x="387378" y="3281"/>
                    <a:pt x="390525" y="2382"/>
                  </a:cubicBezTo>
                  <a:cubicBezTo>
                    <a:pt x="392938" y="1692"/>
                    <a:pt x="395287" y="794"/>
                    <a:pt x="397668" y="0"/>
                  </a:cubicBezTo>
                  <a:cubicBezTo>
                    <a:pt x="422274" y="794"/>
                    <a:pt x="446908" y="977"/>
                    <a:pt x="471487" y="2382"/>
                  </a:cubicBezTo>
                  <a:cubicBezTo>
                    <a:pt x="475830" y="2630"/>
                    <a:pt x="493327" y="8867"/>
                    <a:pt x="495300" y="9525"/>
                  </a:cubicBezTo>
                  <a:cubicBezTo>
                    <a:pt x="497681" y="10319"/>
                    <a:pt x="500355" y="10515"/>
                    <a:pt x="502443" y="11907"/>
                  </a:cubicBezTo>
                  <a:lnTo>
                    <a:pt x="516731" y="21432"/>
                  </a:lnTo>
                  <a:cubicBezTo>
                    <a:pt x="519112" y="23019"/>
                    <a:pt x="521160" y="25289"/>
                    <a:pt x="523875" y="26194"/>
                  </a:cubicBezTo>
                  <a:cubicBezTo>
                    <a:pt x="534123" y="29610"/>
                    <a:pt x="528583" y="27966"/>
                    <a:pt x="540543" y="30957"/>
                  </a:cubicBezTo>
                  <a:cubicBezTo>
                    <a:pt x="542924" y="32544"/>
                    <a:pt x="545127" y="34439"/>
                    <a:pt x="547687" y="35719"/>
                  </a:cubicBezTo>
                  <a:cubicBezTo>
                    <a:pt x="549932" y="36841"/>
                    <a:pt x="552871" y="36532"/>
                    <a:pt x="554831" y="38100"/>
                  </a:cubicBezTo>
                  <a:cubicBezTo>
                    <a:pt x="561171" y="43172"/>
                    <a:pt x="558525" y="46179"/>
                    <a:pt x="561975" y="52388"/>
                  </a:cubicBezTo>
                  <a:cubicBezTo>
                    <a:pt x="565887" y="59430"/>
                    <a:pt x="571854" y="68539"/>
                    <a:pt x="578643" y="73819"/>
                  </a:cubicBezTo>
                  <a:cubicBezTo>
                    <a:pt x="583161" y="77333"/>
                    <a:pt x="587501" y="81534"/>
                    <a:pt x="592931" y="83344"/>
                  </a:cubicBezTo>
                  <a:lnTo>
                    <a:pt x="614362" y="90488"/>
                  </a:lnTo>
                  <a:lnTo>
                    <a:pt x="635793" y="97632"/>
                  </a:lnTo>
                  <a:cubicBezTo>
                    <a:pt x="638174" y="98426"/>
                    <a:pt x="640502" y="99404"/>
                    <a:pt x="642937" y="100013"/>
                  </a:cubicBezTo>
                  <a:lnTo>
                    <a:pt x="652462" y="102394"/>
                  </a:lnTo>
                  <a:cubicBezTo>
                    <a:pt x="663796" y="109950"/>
                    <a:pt x="655152" y="105345"/>
                    <a:pt x="669131" y="109538"/>
                  </a:cubicBezTo>
                  <a:cubicBezTo>
                    <a:pt x="673939" y="110980"/>
                    <a:pt x="679846" y="113506"/>
                    <a:pt x="683418" y="114300"/>
                  </a:cubicBezTo>
                  <a:cubicBezTo>
                    <a:pt x="686990" y="115094"/>
                    <a:pt x="689435" y="111669"/>
                    <a:pt x="690562" y="114300"/>
                  </a:cubicBezTo>
                  <a:cubicBezTo>
                    <a:pt x="691851" y="117308"/>
                    <a:pt x="688181" y="126603"/>
                    <a:pt x="690562" y="130969"/>
                  </a:cubicBezTo>
                  <a:cubicBezTo>
                    <a:pt x="692943" y="135335"/>
                    <a:pt x="700087" y="137319"/>
                    <a:pt x="704850" y="140494"/>
                  </a:cubicBezTo>
                  <a:lnTo>
                    <a:pt x="711993" y="145257"/>
                  </a:lnTo>
                  <a:cubicBezTo>
                    <a:pt x="716956" y="152699"/>
                    <a:pt x="722876" y="158139"/>
                    <a:pt x="714375" y="169069"/>
                  </a:cubicBezTo>
                  <a:cubicBezTo>
                    <a:pt x="711293" y="173032"/>
                    <a:pt x="700087" y="173832"/>
                    <a:pt x="700087" y="173832"/>
                  </a:cubicBezTo>
                  <a:cubicBezTo>
                    <a:pt x="686547" y="187371"/>
                    <a:pt x="697453" y="174336"/>
                    <a:pt x="690562" y="188119"/>
                  </a:cubicBezTo>
                  <a:cubicBezTo>
                    <a:pt x="689282" y="190679"/>
                    <a:pt x="687080" y="192703"/>
                    <a:pt x="685800" y="195263"/>
                  </a:cubicBezTo>
                  <a:cubicBezTo>
                    <a:pt x="684677" y="197508"/>
                    <a:pt x="685461" y="200948"/>
                    <a:pt x="683418" y="202407"/>
                  </a:cubicBezTo>
                  <a:cubicBezTo>
                    <a:pt x="679333" y="205325"/>
                    <a:pt x="671512" y="205185"/>
                    <a:pt x="669131" y="207169"/>
                  </a:cubicBezTo>
                  <a:cubicBezTo>
                    <a:pt x="666750" y="209153"/>
                    <a:pt x="671691" y="213033"/>
                    <a:pt x="669131" y="214313"/>
                  </a:cubicBezTo>
                  <a:cubicBezTo>
                    <a:pt x="662700" y="217528"/>
                    <a:pt x="646509" y="215900"/>
                    <a:pt x="640556" y="216694"/>
                  </a:cubicBezTo>
                  <a:cubicBezTo>
                    <a:pt x="634603" y="217488"/>
                    <a:pt x="635793" y="218281"/>
                    <a:pt x="633412" y="219075"/>
                  </a:cubicBezTo>
                  <a:cubicBezTo>
                    <a:pt x="631825" y="221456"/>
                    <a:pt x="629930" y="223659"/>
                    <a:pt x="628650" y="226219"/>
                  </a:cubicBezTo>
                  <a:cubicBezTo>
                    <a:pt x="627527" y="228464"/>
                    <a:pt x="627487" y="231169"/>
                    <a:pt x="626268" y="233363"/>
                  </a:cubicBezTo>
                  <a:cubicBezTo>
                    <a:pt x="623488" y="238366"/>
                    <a:pt x="616743" y="247650"/>
                    <a:pt x="616743" y="247650"/>
                  </a:cubicBezTo>
                  <a:cubicBezTo>
                    <a:pt x="615949" y="250031"/>
                    <a:pt x="615484" y="252549"/>
                    <a:pt x="614362" y="254794"/>
                  </a:cubicBezTo>
                  <a:cubicBezTo>
                    <a:pt x="613082" y="257354"/>
                    <a:pt x="610505" y="259223"/>
                    <a:pt x="609600" y="261938"/>
                  </a:cubicBezTo>
                  <a:cubicBezTo>
                    <a:pt x="608073" y="266518"/>
                    <a:pt x="608165" y="271491"/>
                    <a:pt x="607218" y="276225"/>
                  </a:cubicBezTo>
                  <a:cubicBezTo>
                    <a:pt x="606576" y="279434"/>
                    <a:pt x="605631" y="282575"/>
                    <a:pt x="604837" y="285750"/>
                  </a:cubicBezTo>
                  <a:cubicBezTo>
                    <a:pt x="605631" y="300831"/>
                    <a:pt x="605419" y="315999"/>
                    <a:pt x="607218" y="330994"/>
                  </a:cubicBezTo>
                  <a:cubicBezTo>
                    <a:pt x="607816" y="335979"/>
                    <a:pt x="611981" y="345282"/>
                    <a:pt x="611981" y="345282"/>
                  </a:cubicBezTo>
                  <a:cubicBezTo>
                    <a:pt x="609864" y="362216"/>
                    <a:pt x="614648" y="362999"/>
                    <a:pt x="602456" y="369094"/>
                  </a:cubicBezTo>
                  <a:cubicBezTo>
                    <a:pt x="600211" y="370216"/>
                    <a:pt x="597693" y="370681"/>
                    <a:pt x="595312" y="371475"/>
                  </a:cubicBezTo>
                  <a:cubicBezTo>
                    <a:pt x="592931" y="373063"/>
                    <a:pt x="590783" y="375076"/>
                    <a:pt x="588168" y="376238"/>
                  </a:cubicBezTo>
                  <a:cubicBezTo>
                    <a:pt x="583581" y="378277"/>
                    <a:pt x="573881" y="381000"/>
                    <a:pt x="573881" y="381000"/>
                  </a:cubicBezTo>
                  <a:cubicBezTo>
                    <a:pt x="574675" y="383381"/>
                    <a:pt x="574694" y="386184"/>
                    <a:pt x="576262" y="388144"/>
                  </a:cubicBezTo>
                  <a:cubicBezTo>
                    <a:pt x="588572" y="403532"/>
                    <a:pt x="579802" y="382095"/>
                    <a:pt x="585787" y="400050"/>
                  </a:cubicBezTo>
                  <a:cubicBezTo>
                    <a:pt x="584993" y="404019"/>
                    <a:pt x="585414" y="408443"/>
                    <a:pt x="583406" y="411957"/>
                  </a:cubicBezTo>
                  <a:cubicBezTo>
                    <a:pt x="581986" y="414442"/>
                    <a:pt x="578877" y="415557"/>
                    <a:pt x="576262" y="416719"/>
                  </a:cubicBezTo>
                  <a:cubicBezTo>
                    <a:pt x="576248" y="416725"/>
                    <a:pt x="558410" y="422670"/>
                    <a:pt x="554831" y="423863"/>
                  </a:cubicBezTo>
                  <a:lnTo>
                    <a:pt x="547687" y="426244"/>
                  </a:lnTo>
                  <a:lnTo>
                    <a:pt x="540543" y="428625"/>
                  </a:lnTo>
                  <a:cubicBezTo>
                    <a:pt x="536370" y="431408"/>
                    <a:pt x="529868" y="433632"/>
                    <a:pt x="531018" y="440532"/>
                  </a:cubicBezTo>
                  <a:cubicBezTo>
                    <a:pt x="531488" y="443355"/>
                    <a:pt x="534193" y="445294"/>
                    <a:pt x="535781" y="447675"/>
                  </a:cubicBezTo>
                  <a:cubicBezTo>
                    <a:pt x="538730" y="456524"/>
                    <a:pt x="537154" y="453883"/>
                    <a:pt x="542925" y="461963"/>
                  </a:cubicBezTo>
                  <a:cubicBezTo>
                    <a:pt x="545232" y="465192"/>
                    <a:pt x="547019" y="468947"/>
                    <a:pt x="550068" y="471488"/>
                  </a:cubicBezTo>
                  <a:cubicBezTo>
                    <a:pt x="551996" y="473095"/>
                    <a:pt x="554831" y="473075"/>
                    <a:pt x="557212" y="473869"/>
                  </a:cubicBezTo>
                  <a:cubicBezTo>
                    <a:pt x="558006" y="477044"/>
                    <a:pt x="558694" y="480247"/>
                    <a:pt x="559593" y="483394"/>
                  </a:cubicBezTo>
                  <a:cubicBezTo>
                    <a:pt x="560283" y="485808"/>
                    <a:pt x="561725" y="488040"/>
                    <a:pt x="561975" y="490538"/>
                  </a:cubicBezTo>
                  <a:cubicBezTo>
                    <a:pt x="562235" y="493136"/>
                    <a:pt x="560503" y="525696"/>
                    <a:pt x="566737" y="538163"/>
                  </a:cubicBezTo>
                  <a:cubicBezTo>
                    <a:pt x="568017" y="540723"/>
                    <a:pt x="569912" y="542926"/>
                    <a:pt x="571500" y="545307"/>
                  </a:cubicBezTo>
                  <a:cubicBezTo>
                    <a:pt x="575097" y="559697"/>
                    <a:pt x="572848" y="551735"/>
                    <a:pt x="578643" y="569119"/>
                  </a:cubicBezTo>
                  <a:lnTo>
                    <a:pt x="581025" y="576263"/>
                  </a:lnTo>
                  <a:cubicBezTo>
                    <a:pt x="581819" y="578644"/>
                    <a:pt x="580628" y="580232"/>
                    <a:pt x="583406" y="583407"/>
                  </a:cubicBezTo>
                  <a:cubicBezTo>
                    <a:pt x="586184" y="586582"/>
                    <a:pt x="592931" y="588169"/>
                    <a:pt x="597693" y="595313"/>
                  </a:cubicBezTo>
                  <a:cubicBezTo>
                    <a:pt x="602455" y="602457"/>
                    <a:pt x="608011" y="616744"/>
                    <a:pt x="611980" y="626269"/>
                  </a:cubicBezTo>
                  <a:cubicBezTo>
                    <a:pt x="615949" y="635794"/>
                    <a:pt x="626666" y="653654"/>
                    <a:pt x="628650" y="661988"/>
                  </a:cubicBezTo>
                  <a:cubicBezTo>
                    <a:pt x="630634" y="670322"/>
                    <a:pt x="627062" y="673497"/>
                    <a:pt x="623887" y="676275"/>
                  </a:cubicBezTo>
                  <a:cubicBezTo>
                    <a:pt x="620712" y="679053"/>
                    <a:pt x="614220" y="680197"/>
                    <a:pt x="609600" y="678657"/>
                  </a:cubicBezTo>
                  <a:cubicBezTo>
                    <a:pt x="607219" y="677069"/>
                    <a:pt x="607616" y="676672"/>
                    <a:pt x="602456" y="673894"/>
                  </a:cubicBezTo>
                  <a:cubicBezTo>
                    <a:pt x="597297" y="671116"/>
                    <a:pt x="583802" y="664369"/>
                    <a:pt x="578643" y="661988"/>
                  </a:cubicBezTo>
                  <a:cubicBezTo>
                    <a:pt x="573484" y="659607"/>
                    <a:pt x="573935" y="660216"/>
                    <a:pt x="571500" y="659607"/>
                  </a:cubicBezTo>
                  <a:cubicBezTo>
                    <a:pt x="567573" y="658625"/>
                    <a:pt x="563562" y="658019"/>
                    <a:pt x="559593" y="657225"/>
                  </a:cubicBezTo>
                  <a:cubicBezTo>
                    <a:pt x="558006" y="654844"/>
                    <a:pt x="555958" y="652712"/>
                    <a:pt x="554831" y="650082"/>
                  </a:cubicBezTo>
                  <a:cubicBezTo>
                    <a:pt x="554434" y="649155"/>
                    <a:pt x="551497" y="635199"/>
                    <a:pt x="550068" y="633413"/>
                  </a:cubicBezTo>
                  <a:cubicBezTo>
                    <a:pt x="548280" y="631178"/>
                    <a:pt x="545306" y="630238"/>
                    <a:pt x="542925" y="628650"/>
                  </a:cubicBezTo>
                  <a:cubicBezTo>
                    <a:pt x="545378" y="655634"/>
                    <a:pt x="546894" y="656035"/>
                    <a:pt x="545306" y="66198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8" name="Forma livre 507"/>
            <p:cNvSpPr/>
            <p:nvPr/>
          </p:nvSpPr>
          <p:spPr>
            <a:xfrm>
              <a:off x="6444195" y="5053912"/>
              <a:ext cx="383731" cy="338757"/>
            </a:xfrm>
            <a:custGeom>
              <a:avLst/>
              <a:gdLst>
                <a:gd name="connsiteX0" fmla="*/ 508494 w 582637"/>
                <a:gd name="connsiteY0" fmla="*/ 238125 h 514350"/>
                <a:gd name="connsiteX1" fmla="*/ 506113 w 582637"/>
                <a:gd name="connsiteY1" fmla="*/ 354806 h 514350"/>
                <a:gd name="connsiteX2" fmla="*/ 498969 w 582637"/>
                <a:gd name="connsiteY2" fmla="*/ 359569 h 514350"/>
                <a:gd name="connsiteX3" fmla="*/ 489444 w 582637"/>
                <a:gd name="connsiteY3" fmla="*/ 373856 h 514350"/>
                <a:gd name="connsiteX4" fmla="*/ 484682 w 582637"/>
                <a:gd name="connsiteY4" fmla="*/ 423862 h 514350"/>
                <a:gd name="connsiteX5" fmla="*/ 482300 w 582637"/>
                <a:gd name="connsiteY5" fmla="*/ 431006 h 514350"/>
                <a:gd name="connsiteX6" fmla="*/ 479919 w 582637"/>
                <a:gd name="connsiteY6" fmla="*/ 476250 h 514350"/>
                <a:gd name="connsiteX7" fmla="*/ 465632 w 582637"/>
                <a:gd name="connsiteY7" fmla="*/ 478631 h 514350"/>
                <a:gd name="connsiteX8" fmla="*/ 370382 w 582637"/>
                <a:gd name="connsiteY8" fmla="*/ 481012 h 514350"/>
                <a:gd name="connsiteX9" fmla="*/ 363238 w 582637"/>
                <a:gd name="connsiteY9" fmla="*/ 495300 h 514350"/>
                <a:gd name="connsiteX10" fmla="*/ 356094 w 582637"/>
                <a:gd name="connsiteY10" fmla="*/ 502444 h 514350"/>
                <a:gd name="connsiteX11" fmla="*/ 344188 w 582637"/>
                <a:gd name="connsiteY11" fmla="*/ 514350 h 514350"/>
                <a:gd name="connsiteX12" fmla="*/ 65582 w 582637"/>
                <a:gd name="connsiteY12" fmla="*/ 511969 h 514350"/>
                <a:gd name="connsiteX13" fmla="*/ 56057 w 582637"/>
                <a:gd name="connsiteY13" fmla="*/ 509587 h 514350"/>
                <a:gd name="connsiteX14" fmla="*/ 41769 w 582637"/>
                <a:gd name="connsiteY14" fmla="*/ 500062 h 514350"/>
                <a:gd name="connsiteX15" fmla="*/ 37007 w 582637"/>
                <a:gd name="connsiteY15" fmla="*/ 485775 h 514350"/>
                <a:gd name="connsiteX16" fmla="*/ 34625 w 582637"/>
                <a:gd name="connsiteY16" fmla="*/ 478631 h 514350"/>
                <a:gd name="connsiteX17" fmla="*/ 27482 w 582637"/>
                <a:gd name="connsiteY17" fmla="*/ 454819 h 514350"/>
                <a:gd name="connsiteX18" fmla="*/ 22719 w 582637"/>
                <a:gd name="connsiteY18" fmla="*/ 438150 h 514350"/>
                <a:gd name="connsiteX19" fmla="*/ 10813 w 582637"/>
                <a:gd name="connsiteY19" fmla="*/ 423862 h 514350"/>
                <a:gd name="connsiteX20" fmla="*/ 8432 w 582637"/>
                <a:gd name="connsiteY20" fmla="*/ 416719 h 514350"/>
                <a:gd name="connsiteX21" fmla="*/ 1288 w 582637"/>
                <a:gd name="connsiteY21" fmla="*/ 411956 h 514350"/>
                <a:gd name="connsiteX22" fmla="*/ 10813 w 582637"/>
                <a:gd name="connsiteY22" fmla="*/ 385762 h 514350"/>
                <a:gd name="connsiteX23" fmla="*/ 17957 w 582637"/>
                <a:gd name="connsiteY23" fmla="*/ 383381 h 514350"/>
                <a:gd name="connsiteX24" fmla="*/ 22719 w 582637"/>
                <a:gd name="connsiteY24" fmla="*/ 376237 h 514350"/>
                <a:gd name="connsiteX25" fmla="*/ 27482 w 582637"/>
                <a:gd name="connsiteY25" fmla="*/ 328612 h 514350"/>
                <a:gd name="connsiteX26" fmla="*/ 34625 w 582637"/>
                <a:gd name="connsiteY26" fmla="*/ 326231 h 514350"/>
                <a:gd name="connsiteX27" fmla="*/ 41769 w 582637"/>
                <a:gd name="connsiteY27" fmla="*/ 321469 h 514350"/>
                <a:gd name="connsiteX28" fmla="*/ 48913 w 582637"/>
                <a:gd name="connsiteY28" fmla="*/ 300037 h 514350"/>
                <a:gd name="connsiteX29" fmla="*/ 51294 w 582637"/>
                <a:gd name="connsiteY29" fmla="*/ 292894 h 514350"/>
                <a:gd name="connsiteX30" fmla="*/ 65582 w 582637"/>
                <a:gd name="connsiteY30" fmla="*/ 285750 h 514350"/>
                <a:gd name="connsiteX31" fmla="*/ 70344 w 582637"/>
                <a:gd name="connsiteY31" fmla="*/ 278606 h 514350"/>
                <a:gd name="connsiteX32" fmla="*/ 84632 w 582637"/>
                <a:gd name="connsiteY32" fmla="*/ 273844 h 514350"/>
                <a:gd name="connsiteX33" fmla="*/ 103682 w 582637"/>
                <a:gd name="connsiteY33" fmla="*/ 257175 h 514350"/>
                <a:gd name="connsiteX34" fmla="*/ 108444 w 582637"/>
                <a:gd name="connsiteY34" fmla="*/ 242887 h 514350"/>
                <a:gd name="connsiteX35" fmla="*/ 110825 w 582637"/>
                <a:gd name="connsiteY35" fmla="*/ 235744 h 514350"/>
                <a:gd name="connsiteX36" fmla="*/ 117969 w 582637"/>
                <a:gd name="connsiteY36" fmla="*/ 233362 h 514350"/>
                <a:gd name="connsiteX37" fmla="*/ 132257 w 582637"/>
                <a:gd name="connsiteY37" fmla="*/ 219075 h 514350"/>
                <a:gd name="connsiteX38" fmla="*/ 153688 w 582637"/>
                <a:gd name="connsiteY38" fmla="*/ 204787 h 514350"/>
                <a:gd name="connsiteX39" fmla="*/ 167975 w 582637"/>
                <a:gd name="connsiteY39" fmla="*/ 195262 h 514350"/>
                <a:gd name="connsiteX40" fmla="*/ 175119 w 582637"/>
                <a:gd name="connsiteY40" fmla="*/ 190500 h 514350"/>
                <a:gd name="connsiteX41" fmla="*/ 187025 w 582637"/>
                <a:gd name="connsiteY41" fmla="*/ 178594 h 514350"/>
                <a:gd name="connsiteX42" fmla="*/ 201313 w 582637"/>
                <a:gd name="connsiteY42" fmla="*/ 169069 h 514350"/>
                <a:gd name="connsiteX43" fmla="*/ 206075 w 582637"/>
                <a:gd name="connsiteY43" fmla="*/ 161925 h 514350"/>
                <a:gd name="connsiteX44" fmla="*/ 213219 w 582637"/>
                <a:gd name="connsiteY44" fmla="*/ 157162 h 514350"/>
                <a:gd name="connsiteX45" fmla="*/ 229888 w 582637"/>
                <a:gd name="connsiteY45" fmla="*/ 138112 h 514350"/>
                <a:gd name="connsiteX46" fmla="*/ 237032 w 582637"/>
                <a:gd name="connsiteY46" fmla="*/ 135731 h 514350"/>
                <a:gd name="connsiteX47" fmla="*/ 251319 w 582637"/>
                <a:gd name="connsiteY47" fmla="*/ 126206 h 514350"/>
                <a:gd name="connsiteX48" fmla="*/ 265607 w 582637"/>
                <a:gd name="connsiteY48" fmla="*/ 119062 h 514350"/>
                <a:gd name="connsiteX49" fmla="*/ 279894 w 582637"/>
                <a:gd name="connsiteY49" fmla="*/ 107156 h 514350"/>
                <a:gd name="connsiteX50" fmla="*/ 287038 w 582637"/>
                <a:gd name="connsiteY50" fmla="*/ 104775 h 514350"/>
                <a:gd name="connsiteX51" fmla="*/ 301325 w 582637"/>
                <a:gd name="connsiteY51" fmla="*/ 95250 h 514350"/>
                <a:gd name="connsiteX52" fmla="*/ 308469 w 582637"/>
                <a:gd name="connsiteY52" fmla="*/ 90487 h 514350"/>
                <a:gd name="connsiteX53" fmla="*/ 322757 w 582637"/>
                <a:gd name="connsiteY53" fmla="*/ 85725 h 514350"/>
                <a:gd name="connsiteX54" fmla="*/ 327519 w 582637"/>
                <a:gd name="connsiteY54" fmla="*/ 71437 h 514350"/>
                <a:gd name="connsiteX55" fmla="*/ 337044 w 582637"/>
                <a:gd name="connsiteY55" fmla="*/ 57150 h 514350"/>
                <a:gd name="connsiteX56" fmla="*/ 341807 w 582637"/>
                <a:gd name="connsiteY56" fmla="*/ 50006 h 514350"/>
                <a:gd name="connsiteX57" fmla="*/ 348950 w 582637"/>
                <a:gd name="connsiteY57" fmla="*/ 42862 h 514350"/>
                <a:gd name="connsiteX58" fmla="*/ 351332 w 582637"/>
                <a:gd name="connsiteY58" fmla="*/ 35719 h 514350"/>
                <a:gd name="connsiteX59" fmla="*/ 358475 w 582637"/>
                <a:gd name="connsiteY59" fmla="*/ 30956 h 514350"/>
                <a:gd name="connsiteX60" fmla="*/ 403719 w 582637"/>
                <a:gd name="connsiteY60" fmla="*/ 26194 h 514350"/>
                <a:gd name="connsiteX61" fmla="*/ 427532 w 582637"/>
                <a:gd name="connsiteY61" fmla="*/ 19050 h 514350"/>
                <a:gd name="connsiteX62" fmla="*/ 441819 w 582637"/>
                <a:gd name="connsiteY62" fmla="*/ 14287 h 514350"/>
                <a:gd name="connsiteX63" fmla="*/ 448963 w 582637"/>
                <a:gd name="connsiteY63" fmla="*/ 9525 h 514350"/>
                <a:gd name="connsiteX64" fmla="*/ 470394 w 582637"/>
                <a:gd name="connsiteY64" fmla="*/ 2381 h 514350"/>
                <a:gd name="connsiteX65" fmla="*/ 477538 w 582637"/>
                <a:gd name="connsiteY65" fmla="*/ 0 h 514350"/>
                <a:gd name="connsiteX66" fmla="*/ 491825 w 582637"/>
                <a:gd name="connsiteY66" fmla="*/ 2381 h 514350"/>
                <a:gd name="connsiteX67" fmla="*/ 496588 w 582637"/>
                <a:gd name="connsiteY67" fmla="*/ 9525 h 514350"/>
                <a:gd name="connsiteX68" fmla="*/ 498969 w 582637"/>
                <a:gd name="connsiteY68" fmla="*/ 19050 h 514350"/>
                <a:gd name="connsiteX69" fmla="*/ 510875 w 582637"/>
                <a:gd name="connsiteY69" fmla="*/ 30956 h 514350"/>
                <a:gd name="connsiteX70" fmla="*/ 577550 w 582637"/>
                <a:gd name="connsiteY70" fmla="*/ 33337 h 514350"/>
                <a:gd name="connsiteX71" fmla="*/ 582313 w 582637"/>
                <a:gd name="connsiteY71" fmla="*/ 40481 h 514350"/>
                <a:gd name="connsiteX72" fmla="*/ 572788 w 582637"/>
                <a:gd name="connsiteY72" fmla="*/ 57150 h 514350"/>
                <a:gd name="connsiteX73" fmla="*/ 570407 w 582637"/>
                <a:gd name="connsiteY73" fmla="*/ 64294 h 514350"/>
                <a:gd name="connsiteX74" fmla="*/ 558500 w 582637"/>
                <a:gd name="connsiteY74" fmla="*/ 78581 h 514350"/>
                <a:gd name="connsiteX75" fmla="*/ 551357 w 582637"/>
                <a:gd name="connsiteY75" fmla="*/ 92869 h 514350"/>
                <a:gd name="connsiteX76" fmla="*/ 548975 w 582637"/>
                <a:gd name="connsiteY76" fmla="*/ 100012 h 514350"/>
                <a:gd name="connsiteX77" fmla="*/ 544213 w 582637"/>
                <a:gd name="connsiteY77" fmla="*/ 107156 h 514350"/>
                <a:gd name="connsiteX78" fmla="*/ 539450 w 582637"/>
                <a:gd name="connsiteY78" fmla="*/ 121444 h 514350"/>
                <a:gd name="connsiteX79" fmla="*/ 534688 w 582637"/>
                <a:gd name="connsiteY79" fmla="*/ 200025 h 514350"/>
                <a:gd name="connsiteX80" fmla="*/ 532307 w 582637"/>
                <a:gd name="connsiteY80" fmla="*/ 207169 h 514350"/>
                <a:gd name="connsiteX81" fmla="*/ 529925 w 582637"/>
                <a:gd name="connsiteY81" fmla="*/ 226219 h 514350"/>
                <a:gd name="connsiteX82" fmla="*/ 508494 w 582637"/>
                <a:gd name="connsiteY82" fmla="*/ 2381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82637" h="514350">
                  <a:moveTo>
                    <a:pt x="508494" y="238125"/>
                  </a:moveTo>
                  <a:cubicBezTo>
                    <a:pt x="504525" y="259556"/>
                    <a:pt x="509155" y="316023"/>
                    <a:pt x="506113" y="354806"/>
                  </a:cubicBezTo>
                  <a:cubicBezTo>
                    <a:pt x="505889" y="357659"/>
                    <a:pt x="500854" y="357415"/>
                    <a:pt x="498969" y="359569"/>
                  </a:cubicBezTo>
                  <a:cubicBezTo>
                    <a:pt x="495200" y="363876"/>
                    <a:pt x="489444" y="373856"/>
                    <a:pt x="489444" y="373856"/>
                  </a:cubicBezTo>
                  <a:cubicBezTo>
                    <a:pt x="482096" y="395902"/>
                    <a:pt x="489724" y="370928"/>
                    <a:pt x="484682" y="423862"/>
                  </a:cubicBezTo>
                  <a:cubicBezTo>
                    <a:pt x="484444" y="426361"/>
                    <a:pt x="483094" y="428625"/>
                    <a:pt x="482300" y="431006"/>
                  </a:cubicBezTo>
                  <a:cubicBezTo>
                    <a:pt x="481506" y="446087"/>
                    <a:pt x="484908" y="461996"/>
                    <a:pt x="479919" y="476250"/>
                  </a:cubicBezTo>
                  <a:cubicBezTo>
                    <a:pt x="478324" y="480807"/>
                    <a:pt x="470455" y="478421"/>
                    <a:pt x="465632" y="478631"/>
                  </a:cubicBezTo>
                  <a:cubicBezTo>
                    <a:pt x="433902" y="480010"/>
                    <a:pt x="402132" y="480218"/>
                    <a:pt x="370382" y="481012"/>
                  </a:cubicBezTo>
                  <a:cubicBezTo>
                    <a:pt x="367995" y="488170"/>
                    <a:pt x="368366" y="489147"/>
                    <a:pt x="363238" y="495300"/>
                  </a:cubicBezTo>
                  <a:cubicBezTo>
                    <a:pt x="361082" y="497887"/>
                    <a:pt x="358250" y="499857"/>
                    <a:pt x="356094" y="502444"/>
                  </a:cubicBezTo>
                  <a:cubicBezTo>
                    <a:pt x="346172" y="514350"/>
                    <a:pt x="357286" y="505618"/>
                    <a:pt x="344188" y="514350"/>
                  </a:cubicBezTo>
                  <a:lnTo>
                    <a:pt x="65582" y="511969"/>
                  </a:lnTo>
                  <a:cubicBezTo>
                    <a:pt x="62310" y="511915"/>
                    <a:pt x="58984" y="511051"/>
                    <a:pt x="56057" y="509587"/>
                  </a:cubicBezTo>
                  <a:cubicBezTo>
                    <a:pt x="50937" y="507027"/>
                    <a:pt x="41769" y="500062"/>
                    <a:pt x="41769" y="500062"/>
                  </a:cubicBezTo>
                  <a:lnTo>
                    <a:pt x="37007" y="485775"/>
                  </a:lnTo>
                  <a:lnTo>
                    <a:pt x="34625" y="478631"/>
                  </a:lnTo>
                  <a:cubicBezTo>
                    <a:pt x="29082" y="439827"/>
                    <a:pt x="36763" y="476473"/>
                    <a:pt x="27482" y="454819"/>
                  </a:cubicBezTo>
                  <a:cubicBezTo>
                    <a:pt x="22906" y="444144"/>
                    <a:pt x="27350" y="447414"/>
                    <a:pt x="22719" y="438150"/>
                  </a:cubicBezTo>
                  <a:cubicBezTo>
                    <a:pt x="19404" y="431518"/>
                    <a:pt x="16080" y="429129"/>
                    <a:pt x="10813" y="423862"/>
                  </a:cubicBezTo>
                  <a:cubicBezTo>
                    <a:pt x="10019" y="421481"/>
                    <a:pt x="10000" y="418679"/>
                    <a:pt x="8432" y="416719"/>
                  </a:cubicBezTo>
                  <a:cubicBezTo>
                    <a:pt x="6644" y="414484"/>
                    <a:pt x="1800" y="414772"/>
                    <a:pt x="1288" y="411956"/>
                  </a:cubicBezTo>
                  <a:cubicBezTo>
                    <a:pt x="-1618" y="395977"/>
                    <a:pt x="-80" y="391209"/>
                    <a:pt x="10813" y="385762"/>
                  </a:cubicBezTo>
                  <a:cubicBezTo>
                    <a:pt x="13058" y="384639"/>
                    <a:pt x="15576" y="384175"/>
                    <a:pt x="17957" y="383381"/>
                  </a:cubicBezTo>
                  <a:cubicBezTo>
                    <a:pt x="19544" y="381000"/>
                    <a:pt x="21897" y="378978"/>
                    <a:pt x="22719" y="376237"/>
                  </a:cubicBezTo>
                  <a:cubicBezTo>
                    <a:pt x="28886" y="355679"/>
                    <a:pt x="20387" y="353446"/>
                    <a:pt x="27482" y="328612"/>
                  </a:cubicBezTo>
                  <a:cubicBezTo>
                    <a:pt x="28171" y="326199"/>
                    <a:pt x="32380" y="327353"/>
                    <a:pt x="34625" y="326231"/>
                  </a:cubicBezTo>
                  <a:cubicBezTo>
                    <a:pt x="37185" y="324951"/>
                    <a:pt x="39388" y="323056"/>
                    <a:pt x="41769" y="321469"/>
                  </a:cubicBezTo>
                  <a:lnTo>
                    <a:pt x="48913" y="300037"/>
                  </a:lnTo>
                  <a:cubicBezTo>
                    <a:pt x="49707" y="297656"/>
                    <a:pt x="49206" y="294286"/>
                    <a:pt x="51294" y="292894"/>
                  </a:cubicBezTo>
                  <a:cubicBezTo>
                    <a:pt x="60526" y="286739"/>
                    <a:pt x="55723" y="289036"/>
                    <a:pt x="65582" y="285750"/>
                  </a:cubicBezTo>
                  <a:cubicBezTo>
                    <a:pt x="67169" y="283369"/>
                    <a:pt x="67917" y="280123"/>
                    <a:pt x="70344" y="278606"/>
                  </a:cubicBezTo>
                  <a:cubicBezTo>
                    <a:pt x="74601" y="275945"/>
                    <a:pt x="84632" y="273844"/>
                    <a:pt x="84632" y="273844"/>
                  </a:cubicBezTo>
                  <a:cubicBezTo>
                    <a:pt x="101300" y="262731"/>
                    <a:pt x="95744" y="269081"/>
                    <a:pt x="103682" y="257175"/>
                  </a:cubicBezTo>
                  <a:lnTo>
                    <a:pt x="108444" y="242887"/>
                  </a:lnTo>
                  <a:cubicBezTo>
                    <a:pt x="109238" y="240506"/>
                    <a:pt x="108444" y="236538"/>
                    <a:pt x="110825" y="235744"/>
                  </a:cubicBezTo>
                  <a:lnTo>
                    <a:pt x="117969" y="233362"/>
                  </a:lnTo>
                  <a:cubicBezTo>
                    <a:pt x="122732" y="228600"/>
                    <a:pt x="126653" y="222811"/>
                    <a:pt x="132257" y="219075"/>
                  </a:cubicBezTo>
                  <a:lnTo>
                    <a:pt x="153688" y="204787"/>
                  </a:lnTo>
                  <a:lnTo>
                    <a:pt x="167975" y="195262"/>
                  </a:lnTo>
                  <a:lnTo>
                    <a:pt x="175119" y="190500"/>
                  </a:lnTo>
                  <a:cubicBezTo>
                    <a:pt x="183851" y="177402"/>
                    <a:pt x="175119" y="188516"/>
                    <a:pt x="187025" y="178594"/>
                  </a:cubicBezTo>
                  <a:cubicBezTo>
                    <a:pt x="198916" y="168684"/>
                    <a:pt x="188759" y="173253"/>
                    <a:pt x="201313" y="169069"/>
                  </a:cubicBezTo>
                  <a:cubicBezTo>
                    <a:pt x="202900" y="166688"/>
                    <a:pt x="204051" y="163949"/>
                    <a:pt x="206075" y="161925"/>
                  </a:cubicBezTo>
                  <a:cubicBezTo>
                    <a:pt x="208099" y="159901"/>
                    <a:pt x="211334" y="159316"/>
                    <a:pt x="213219" y="157162"/>
                  </a:cubicBezTo>
                  <a:cubicBezTo>
                    <a:pt x="224330" y="144464"/>
                    <a:pt x="217983" y="144065"/>
                    <a:pt x="229888" y="138112"/>
                  </a:cubicBezTo>
                  <a:cubicBezTo>
                    <a:pt x="232133" y="136989"/>
                    <a:pt x="234651" y="136525"/>
                    <a:pt x="237032" y="135731"/>
                  </a:cubicBezTo>
                  <a:cubicBezTo>
                    <a:pt x="250571" y="122191"/>
                    <a:pt x="237536" y="133097"/>
                    <a:pt x="251319" y="126206"/>
                  </a:cubicBezTo>
                  <a:cubicBezTo>
                    <a:pt x="269792" y="116971"/>
                    <a:pt x="247643" y="125052"/>
                    <a:pt x="265607" y="119062"/>
                  </a:cubicBezTo>
                  <a:cubicBezTo>
                    <a:pt x="270872" y="113797"/>
                    <a:pt x="273264" y="110471"/>
                    <a:pt x="279894" y="107156"/>
                  </a:cubicBezTo>
                  <a:cubicBezTo>
                    <a:pt x="282139" y="106033"/>
                    <a:pt x="284657" y="105569"/>
                    <a:pt x="287038" y="104775"/>
                  </a:cubicBezTo>
                  <a:lnTo>
                    <a:pt x="301325" y="95250"/>
                  </a:lnTo>
                  <a:cubicBezTo>
                    <a:pt x="303706" y="93662"/>
                    <a:pt x="305754" y="91392"/>
                    <a:pt x="308469" y="90487"/>
                  </a:cubicBezTo>
                  <a:lnTo>
                    <a:pt x="322757" y="85725"/>
                  </a:lnTo>
                  <a:cubicBezTo>
                    <a:pt x="324344" y="80962"/>
                    <a:pt x="324734" y="75614"/>
                    <a:pt x="327519" y="71437"/>
                  </a:cubicBezTo>
                  <a:lnTo>
                    <a:pt x="337044" y="57150"/>
                  </a:lnTo>
                  <a:cubicBezTo>
                    <a:pt x="338632" y="54769"/>
                    <a:pt x="339783" y="52030"/>
                    <a:pt x="341807" y="50006"/>
                  </a:cubicBezTo>
                  <a:lnTo>
                    <a:pt x="348950" y="42862"/>
                  </a:lnTo>
                  <a:cubicBezTo>
                    <a:pt x="349744" y="40481"/>
                    <a:pt x="349764" y="37679"/>
                    <a:pt x="351332" y="35719"/>
                  </a:cubicBezTo>
                  <a:cubicBezTo>
                    <a:pt x="353120" y="33484"/>
                    <a:pt x="355915" y="32236"/>
                    <a:pt x="358475" y="30956"/>
                  </a:cubicBezTo>
                  <a:cubicBezTo>
                    <a:pt x="370368" y="25009"/>
                    <a:pt x="400238" y="26412"/>
                    <a:pt x="403719" y="26194"/>
                  </a:cubicBezTo>
                  <a:cubicBezTo>
                    <a:pt x="418112" y="22595"/>
                    <a:pt x="410142" y="24846"/>
                    <a:pt x="427532" y="19050"/>
                  </a:cubicBezTo>
                  <a:cubicBezTo>
                    <a:pt x="427536" y="19049"/>
                    <a:pt x="441816" y="14289"/>
                    <a:pt x="441819" y="14287"/>
                  </a:cubicBezTo>
                  <a:cubicBezTo>
                    <a:pt x="444200" y="12700"/>
                    <a:pt x="446348" y="10687"/>
                    <a:pt x="448963" y="9525"/>
                  </a:cubicBezTo>
                  <a:cubicBezTo>
                    <a:pt x="448977" y="9519"/>
                    <a:pt x="466815" y="3574"/>
                    <a:pt x="470394" y="2381"/>
                  </a:cubicBezTo>
                  <a:lnTo>
                    <a:pt x="477538" y="0"/>
                  </a:lnTo>
                  <a:cubicBezTo>
                    <a:pt x="482300" y="794"/>
                    <a:pt x="487507" y="222"/>
                    <a:pt x="491825" y="2381"/>
                  </a:cubicBezTo>
                  <a:cubicBezTo>
                    <a:pt x="494385" y="3661"/>
                    <a:pt x="495461" y="6894"/>
                    <a:pt x="496588" y="9525"/>
                  </a:cubicBezTo>
                  <a:cubicBezTo>
                    <a:pt x="497877" y="12533"/>
                    <a:pt x="497680" y="16042"/>
                    <a:pt x="498969" y="19050"/>
                  </a:cubicBezTo>
                  <a:cubicBezTo>
                    <a:pt x="500526" y="22682"/>
                    <a:pt x="506144" y="30498"/>
                    <a:pt x="510875" y="30956"/>
                  </a:cubicBezTo>
                  <a:cubicBezTo>
                    <a:pt x="533011" y="33098"/>
                    <a:pt x="555325" y="32543"/>
                    <a:pt x="577550" y="33337"/>
                  </a:cubicBezTo>
                  <a:cubicBezTo>
                    <a:pt x="579138" y="35718"/>
                    <a:pt x="581958" y="37641"/>
                    <a:pt x="582313" y="40481"/>
                  </a:cubicBezTo>
                  <a:cubicBezTo>
                    <a:pt x="583785" y="52251"/>
                    <a:pt x="580178" y="52223"/>
                    <a:pt x="572788" y="57150"/>
                  </a:cubicBezTo>
                  <a:cubicBezTo>
                    <a:pt x="571994" y="59531"/>
                    <a:pt x="571530" y="62049"/>
                    <a:pt x="570407" y="64294"/>
                  </a:cubicBezTo>
                  <a:cubicBezTo>
                    <a:pt x="567093" y="70922"/>
                    <a:pt x="563764" y="73317"/>
                    <a:pt x="558500" y="78581"/>
                  </a:cubicBezTo>
                  <a:cubicBezTo>
                    <a:pt x="552519" y="96528"/>
                    <a:pt x="560584" y="74415"/>
                    <a:pt x="551357" y="92869"/>
                  </a:cubicBezTo>
                  <a:cubicBezTo>
                    <a:pt x="550234" y="95114"/>
                    <a:pt x="550098" y="97767"/>
                    <a:pt x="548975" y="100012"/>
                  </a:cubicBezTo>
                  <a:cubicBezTo>
                    <a:pt x="547695" y="102572"/>
                    <a:pt x="545375" y="104541"/>
                    <a:pt x="544213" y="107156"/>
                  </a:cubicBezTo>
                  <a:cubicBezTo>
                    <a:pt x="542174" y="111744"/>
                    <a:pt x="539450" y="121444"/>
                    <a:pt x="539450" y="121444"/>
                  </a:cubicBezTo>
                  <a:cubicBezTo>
                    <a:pt x="538711" y="140656"/>
                    <a:pt x="539484" y="176040"/>
                    <a:pt x="534688" y="200025"/>
                  </a:cubicBezTo>
                  <a:cubicBezTo>
                    <a:pt x="534196" y="202486"/>
                    <a:pt x="533101" y="204788"/>
                    <a:pt x="532307" y="207169"/>
                  </a:cubicBezTo>
                  <a:cubicBezTo>
                    <a:pt x="531513" y="213519"/>
                    <a:pt x="532524" y="220371"/>
                    <a:pt x="529925" y="226219"/>
                  </a:cubicBezTo>
                  <a:cubicBezTo>
                    <a:pt x="528421" y="229604"/>
                    <a:pt x="512463" y="216694"/>
                    <a:pt x="508494" y="23812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9" name="Forma livre 508"/>
            <p:cNvSpPr/>
            <p:nvPr/>
          </p:nvSpPr>
          <p:spPr>
            <a:xfrm>
              <a:off x="6760228" y="4529946"/>
              <a:ext cx="542755" cy="591403"/>
            </a:xfrm>
            <a:custGeom>
              <a:avLst/>
              <a:gdLst>
                <a:gd name="connsiteX0" fmla="*/ 538234 w 824090"/>
                <a:gd name="connsiteY0" fmla="*/ 900336 h 900336"/>
                <a:gd name="connsiteX1" fmla="*/ 492990 w 824090"/>
                <a:gd name="connsiteY1" fmla="*/ 897955 h 900336"/>
                <a:gd name="connsiteX2" fmla="*/ 485846 w 824090"/>
                <a:gd name="connsiteY2" fmla="*/ 895573 h 900336"/>
                <a:gd name="connsiteX3" fmla="*/ 478702 w 824090"/>
                <a:gd name="connsiteY3" fmla="*/ 890811 h 900336"/>
                <a:gd name="connsiteX4" fmla="*/ 464415 w 824090"/>
                <a:gd name="connsiteY4" fmla="*/ 886048 h 900336"/>
                <a:gd name="connsiteX5" fmla="*/ 457271 w 824090"/>
                <a:gd name="connsiteY5" fmla="*/ 883667 h 900336"/>
                <a:gd name="connsiteX6" fmla="*/ 450127 w 824090"/>
                <a:gd name="connsiteY6" fmla="*/ 878905 h 900336"/>
                <a:gd name="connsiteX7" fmla="*/ 433459 w 824090"/>
                <a:gd name="connsiteY7" fmla="*/ 874142 h 900336"/>
                <a:gd name="connsiteX8" fmla="*/ 419171 w 824090"/>
                <a:gd name="connsiteY8" fmla="*/ 869380 h 900336"/>
                <a:gd name="connsiteX9" fmla="*/ 412027 w 824090"/>
                <a:gd name="connsiteY9" fmla="*/ 866998 h 900336"/>
                <a:gd name="connsiteX10" fmla="*/ 176284 w 824090"/>
                <a:gd name="connsiteY10" fmla="*/ 864617 h 900336"/>
                <a:gd name="connsiteX11" fmla="*/ 147709 w 824090"/>
                <a:gd name="connsiteY11" fmla="*/ 855092 h 900336"/>
                <a:gd name="connsiteX12" fmla="*/ 140565 w 824090"/>
                <a:gd name="connsiteY12" fmla="*/ 852711 h 900336"/>
                <a:gd name="connsiteX13" fmla="*/ 133421 w 824090"/>
                <a:gd name="connsiteY13" fmla="*/ 850330 h 900336"/>
                <a:gd name="connsiteX14" fmla="*/ 109609 w 824090"/>
                <a:gd name="connsiteY14" fmla="*/ 843186 h 900336"/>
                <a:gd name="connsiteX15" fmla="*/ 102465 w 824090"/>
                <a:gd name="connsiteY15" fmla="*/ 840805 h 900336"/>
                <a:gd name="connsiteX16" fmla="*/ 95321 w 824090"/>
                <a:gd name="connsiteY16" fmla="*/ 838423 h 900336"/>
                <a:gd name="connsiteX17" fmla="*/ 85796 w 824090"/>
                <a:gd name="connsiteY17" fmla="*/ 836042 h 900336"/>
                <a:gd name="connsiteX18" fmla="*/ 78652 w 824090"/>
                <a:gd name="connsiteY18" fmla="*/ 833661 h 900336"/>
                <a:gd name="connsiteX19" fmla="*/ 45315 w 824090"/>
                <a:gd name="connsiteY19" fmla="*/ 831280 h 900336"/>
                <a:gd name="connsiteX20" fmla="*/ 31027 w 824090"/>
                <a:gd name="connsiteY20" fmla="*/ 824136 h 900336"/>
                <a:gd name="connsiteX21" fmla="*/ 16740 w 824090"/>
                <a:gd name="connsiteY21" fmla="*/ 816992 h 900336"/>
                <a:gd name="connsiteX22" fmla="*/ 9596 w 824090"/>
                <a:gd name="connsiteY22" fmla="*/ 809848 h 900336"/>
                <a:gd name="connsiteX23" fmla="*/ 71 w 824090"/>
                <a:gd name="connsiteY23" fmla="*/ 795561 h 900336"/>
                <a:gd name="connsiteX24" fmla="*/ 2452 w 824090"/>
                <a:gd name="connsiteY24" fmla="*/ 769367 h 900336"/>
                <a:gd name="connsiteX25" fmla="*/ 16740 w 824090"/>
                <a:gd name="connsiteY25" fmla="*/ 764605 h 900336"/>
                <a:gd name="connsiteX26" fmla="*/ 23884 w 824090"/>
                <a:gd name="connsiteY26" fmla="*/ 759842 h 900336"/>
                <a:gd name="connsiteX27" fmla="*/ 33409 w 824090"/>
                <a:gd name="connsiteY27" fmla="*/ 745555 h 900336"/>
                <a:gd name="connsiteX28" fmla="*/ 38171 w 824090"/>
                <a:gd name="connsiteY28" fmla="*/ 738411 h 900336"/>
                <a:gd name="connsiteX29" fmla="*/ 45315 w 824090"/>
                <a:gd name="connsiteY29" fmla="*/ 733648 h 900336"/>
                <a:gd name="connsiteX30" fmla="*/ 61984 w 824090"/>
                <a:gd name="connsiteY30" fmla="*/ 714598 h 900336"/>
                <a:gd name="connsiteX31" fmla="*/ 64365 w 824090"/>
                <a:gd name="connsiteY31" fmla="*/ 707455 h 900336"/>
                <a:gd name="connsiteX32" fmla="*/ 85796 w 824090"/>
                <a:gd name="connsiteY32" fmla="*/ 688405 h 900336"/>
                <a:gd name="connsiteX33" fmla="*/ 104846 w 824090"/>
                <a:gd name="connsiteY33" fmla="*/ 671736 h 900336"/>
                <a:gd name="connsiteX34" fmla="*/ 111990 w 824090"/>
                <a:gd name="connsiteY34" fmla="*/ 666973 h 900336"/>
                <a:gd name="connsiteX35" fmla="*/ 116752 w 824090"/>
                <a:gd name="connsiteY35" fmla="*/ 659830 h 900336"/>
                <a:gd name="connsiteX36" fmla="*/ 123896 w 824090"/>
                <a:gd name="connsiteY36" fmla="*/ 652686 h 900336"/>
                <a:gd name="connsiteX37" fmla="*/ 126277 w 824090"/>
                <a:gd name="connsiteY37" fmla="*/ 645542 h 900336"/>
                <a:gd name="connsiteX38" fmla="*/ 133421 w 824090"/>
                <a:gd name="connsiteY38" fmla="*/ 636017 h 900336"/>
                <a:gd name="connsiteX39" fmla="*/ 142946 w 824090"/>
                <a:gd name="connsiteY39" fmla="*/ 621730 h 900336"/>
                <a:gd name="connsiteX40" fmla="*/ 150090 w 824090"/>
                <a:gd name="connsiteY40" fmla="*/ 614586 h 900336"/>
                <a:gd name="connsiteX41" fmla="*/ 157234 w 824090"/>
                <a:gd name="connsiteY41" fmla="*/ 600298 h 900336"/>
                <a:gd name="connsiteX42" fmla="*/ 159615 w 824090"/>
                <a:gd name="connsiteY42" fmla="*/ 590773 h 900336"/>
                <a:gd name="connsiteX43" fmla="*/ 173902 w 824090"/>
                <a:gd name="connsiteY43" fmla="*/ 586011 h 900336"/>
                <a:gd name="connsiteX44" fmla="*/ 178665 w 824090"/>
                <a:gd name="connsiteY44" fmla="*/ 576486 h 900336"/>
                <a:gd name="connsiteX45" fmla="*/ 183427 w 824090"/>
                <a:gd name="connsiteY45" fmla="*/ 569342 h 900336"/>
                <a:gd name="connsiteX46" fmla="*/ 185809 w 824090"/>
                <a:gd name="connsiteY46" fmla="*/ 562198 h 900336"/>
                <a:gd name="connsiteX47" fmla="*/ 195334 w 824090"/>
                <a:gd name="connsiteY47" fmla="*/ 547911 h 900336"/>
                <a:gd name="connsiteX48" fmla="*/ 200096 w 824090"/>
                <a:gd name="connsiteY48" fmla="*/ 540767 h 900336"/>
                <a:gd name="connsiteX49" fmla="*/ 197715 w 824090"/>
                <a:gd name="connsiteY49" fmla="*/ 528861 h 900336"/>
                <a:gd name="connsiteX50" fmla="*/ 190571 w 824090"/>
                <a:gd name="connsiteY50" fmla="*/ 526480 h 900336"/>
                <a:gd name="connsiteX51" fmla="*/ 188190 w 824090"/>
                <a:gd name="connsiteY51" fmla="*/ 519336 h 900336"/>
                <a:gd name="connsiteX52" fmla="*/ 190571 w 824090"/>
                <a:gd name="connsiteY52" fmla="*/ 500286 h 900336"/>
                <a:gd name="connsiteX53" fmla="*/ 204859 w 824090"/>
                <a:gd name="connsiteY53" fmla="*/ 490761 h 900336"/>
                <a:gd name="connsiteX54" fmla="*/ 212002 w 824090"/>
                <a:gd name="connsiteY54" fmla="*/ 485998 h 900336"/>
                <a:gd name="connsiteX55" fmla="*/ 212002 w 824090"/>
                <a:gd name="connsiteY55" fmla="*/ 466948 h 900336"/>
                <a:gd name="connsiteX56" fmla="*/ 214384 w 824090"/>
                <a:gd name="connsiteY56" fmla="*/ 445517 h 900336"/>
                <a:gd name="connsiteX57" fmla="*/ 216765 w 824090"/>
                <a:gd name="connsiteY57" fmla="*/ 438373 h 900336"/>
                <a:gd name="connsiteX58" fmla="*/ 238196 w 824090"/>
                <a:gd name="connsiteY58" fmla="*/ 431230 h 900336"/>
                <a:gd name="connsiteX59" fmla="*/ 245340 w 824090"/>
                <a:gd name="connsiteY59" fmla="*/ 428848 h 900336"/>
                <a:gd name="connsiteX60" fmla="*/ 262009 w 824090"/>
                <a:gd name="connsiteY60" fmla="*/ 414561 h 900336"/>
                <a:gd name="connsiteX61" fmla="*/ 259627 w 824090"/>
                <a:gd name="connsiteY61" fmla="*/ 395511 h 900336"/>
                <a:gd name="connsiteX62" fmla="*/ 252484 w 824090"/>
                <a:gd name="connsiteY62" fmla="*/ 388367 h 900336"/>
                <a:gd name="connsiteX63" fmla="*/ 247721 w 824090"/>
                <a:gd name="connsiteY63" fmla="*/ 381223 h 900336"/>
                <a:gd name="connsiteX64" fmla="*/ 240577 w 824090"/>
                <a:gd name="connsiteY64" fmla="*/ 374080 h 900336"/>
                <a:gd name="connsiteX65" fmla="*/ 235815 w 824090"/>
                <a:gd name="connsiteY65" fmla="*/ 366936 h 900336"/>
                <a:gd name="connsiteX66" fmla="*/ 231052 w 824090"/>
                <a:gd name="connsiteY66" fmla="*/ 352648 h 900336"/>
                <a:gd name="connsiteX67" fmla="*/ 233434 w 824090"/>
                <a:gd name="connsiteY67" fmla="*/ 331217 h 900336"/>
                <a:gd name="connsiteX68" fmla="*/ 245340 w 824090"/>
                <a:gd name="connsiteY68" fmla="*/ 309786 h 900336"/>
                <a:gd name="connsiteX69" fmla="*/ 254865 w 824090"/>
                <a:gd name="connsiteY69" fmla="*/ 295498 h 900336"/>
                <a:gd name="connsiteX70" fmla="*/ 259627 w 824090"/>
                <a:gd name="connsiteY70" fmla="*/ 288355 h 900336"/>
                <a:gd name="connsiteX71" fmla="*/ 266771 w 824090"/>
                <a:gd name="connsiteY71" fmla="*/ 283592 h 900336"/>
                <a:gd name="connsiteX72" fmla="*/ 271534 w 824090"/>
                <a:gd name="connsiteY72" fmla="*/ 274067 h 900336"/>
                <a:gd name="connsiteX73" fmla="*/ 281059 w 824090"/>
                <a:gd name="connsiteY73" fmla="*/ 240730 h 900336"/>
                <a:gd name="connsiteX74" fmla="*/ 283440 w 824090"/>
                <a:gd name="connsiteY74" fmla="*/ 233586 h 900336"/>
                <a:gd name="connsiteX75" fmla="*/ 285821 w 824090"/>
                <a:gd name="connsiteY75" fmla="*/ 171673 h 900336"/>
                <a:gd name="connsiteX76" fmla="*/ 300109 w 824090"/>
                <a:gd name="connsiteY76" fmla="*/ 166911 h 900336"/>
                <a:gd name="connsiteX77" fmla="*/ 300109 w 824090"/>
                <a:gd name="connsiteY77" fmla="*/ 135955 h 900336"/>
                <a:gd name="connsiteX78" fmla="*/ 319159 w 824090"/>
                <a:gd name="connsiteY78" fmla="*/ 138336 h 900336"/>
                <a:gd name="connsiteX79" fmla="*/ 359640 w 824090"/>
                <a:gd name="connsiteY79" fmla="*/ 135955 h 900336"/>
                <a:gd name="connsiteX80" fmla="*/ 362021 w 824090"/>
                <a:gd name="connsiteY80" fmla="*/ 126430 h 900336"/>
                <a:gd name="connsiteX81" fmla="*/ 359640 w 824090"/>
                <a:gd name="connsiteY81" fmla="*/ 95473 h 900336"/>
                <a:gd name="connsiteX82" fmla="*/ 354877 w 824090"/>
                <a:gd name="connsiteY82" fmla="*/ 81186 h 900336"/>
                <a:gd name="connsiteX83" fmla="*/ 357259 w 824090"/>
                <a:gd name="connsiteY83" fmla="*/ 69280 h 900336"/>
                <a:gd name="connsiteX84" fmla="*/ 371546 w 824090"/>
                <a:gd name="connsiteY84" fmla="*/ 62136 h 900336"/>
                <a:gd name="connsiteX85" fmla="*/ 378690 w 824090"/>
                <a:gd name="connsiteY85" fmla="*/ 57373 h 900336"/>
                <a:gd name="connsiteX86" fmla="*/ 385834 w 824090"/>
                <a:gd name="connsiteY86" fmla="*/ 54992 h 900336"/>
                <a:gd name="connsiteX87" fmla="*/ 388215 w 824090"/>
                <a:gd name="connsiteY87" fmla="*/ 47848 h 900336"/>
                <a:gd name="connsiteX88" fmla="*/ 392977 w 824090"/>
                <a:gd name="connsiteY88" fmla="*/ 40705 h 900336"/>
                <a:gd name="connsiteX89" fmla="*/ 407265 w 824090"/>
                <a:gd name="connsiteY89" fmla="*/ 33561 h 900336"/>
                <a:gd name="connsiteX90" fmla="*/ 426315 w 824090"/>
                <a:gd name="connsiteY90" fmla="*/ 16892 h 900336"/>
                <a:gd name="connsiteX91" fmla="*/ 423934 w 824090"/>
                <a:gd name="connsiteY91" fmla="*/ 4986 h 900336"/>
                <a:gd name="connsiteX92" fmla="*/ 416790 w 824090"/>
                <a:gd name="connsiteY92" fmla="*/ 223 h 900336"/>
                <a:gd name="connsiteX93" fmla="*/ 452509 w 824090"/>
                <a:gd name="connsiteY93" fmla="*/ 2605 h 900336"/>
                <a:gd name="connsiteX94" fmla="*/ 464415 w 824090"/>
                <a:gd name="connsiteY94" fmla="*/ 12130 h 900336"/>
                <a:gd name="connsiteX95" fmla="*/ 478702 w 824090"/>
                <a:gd name="connsiteY95" fmla="*/ 16892 h 900336"/>
                <a:gd name="connsiteX96" fmla="*/ 564427 w 824090"/>
                <a:gd name="connsiteY96" fmla="*/ 21655 h 900336"/>
                <a:gd name="connsiteX97" fmla="*/ 571571 w 824090"/>
                <a:gd name="connsiteY97" fmla="*/ 24036 h 900336"/>
                <a:gd name="connsiteX98" fmla="*/ 585859 w 824090"/>
                <a:gd name="connsiteY98" fmla="*/ 33561 h 900336"/>
                <a:gd name="connsiteX99" fmla="*/ 590621 w 824090"/>
                <a:gd name="connsiteY99" fmla="*/ 40705 h 900336"/>
                <a:gd name="connsiteX100" fmla="*/ 597765 w 824090"/>
                <a:gd name="connsiteY100" fmla="*/ 47848 h 900336"/>
                <a:gd name="connsiteX101" fmla="*/ 600146 w 824090"/>
                <a:gd name="connsiteY101" fmla="*/ 54992 h 900336"/>
                <a:gd name="connsiteX102" fmla="*/ 614434 w 824090"/>
                <a:gd name="connsiteY102" fmla="*/ 62136 h 900336"/>
                <a:gd name="connsiteX103" fmla="*/ 633484 w 824090"/>
                <a:gd name="connsiteY103" fmla="*/ 64517 h 900336"/>
                <a:gd name="connsiteX104" fmla="*/ 645390 w 824090"/>
                <a:gd name="connsiteY104" fmla="*/ 66898 h 900336"/>
                <a:gd name="connsiteX105" fmla="*/ 721590 w 824090"/>
                <a:gd name="connsiteY105" fmla="*/ 66898 h 900336"/>
                <a:gd name="connsiteX106" fmla="*/ 723971 w 824090"/>
                <a:gd name="connsiteY106" fmla="*/ 74042 h 900336"/>
                <a:gd name="connsiteX107" fmla="*/ 733496 w 824090"/>
                <a:gd name="connsiteY107" fmla="*/ 90711 h 900336"/>
                <a:gd name="connsiteX108" fmla="*/ 735877 w 824090"/>
                <a:gd name="connsiteY108" fmla="*/ 100236 h 900336"/>
                <a:gd name="connsiteX109" fmla="*/ 738259 w 824090"/>
                <a:gd name="connsiteY109" fmla="*/ 107380 h 900336"/>
                <a:gd name="connsiteX110" fmla="*/ 745402 w 824090"/>
                <a:gd name="connsiteY110" fmla="*/ 138336 h 900336"/>
                <a:gd name="connsiteX111" fmla="*/ 754927 w 824090"/>
                <a:gd name="connsiteY111" fmla="*/ 152623 h 900336"/>
                <a:gd name="connsiteX112" fmla="*/ 757309 w 824090"/>
                <a:gd name="connsiteY112" fmla="*/ 159767 h 900336"/>
                <a:gd name="connsiteX113" fmla="*/ 762071 w 824090"/>
                <a:gd name="connsiteY113" fmla="*/ 166911 h 900336"/>
                <a:gd name="connsiteX114" fmla="*/ 764452 w 824090"/>
                <a:gd name="connsiteY114" fmla="*/ 174055 h 900336"/>
                <a:gd name="connsiteX115" fmla="*/ 773977 w 824090"/>
                <a:gd name="connsiteY115" fmla="*/ 188342 h 900336"/>
                <a:gd name="connsiteX116" fmla="*/ 778740 w 824090"/>
                <a:gd name="connsiteY116" fmla="*/ 195486 h 900336"/>
                <a:gd name="connsiteX117" fmla="*/ 785884 w 824090"/>
                <a:gd name="connsiteY117" fmla="*/ 209773 h 900336"/>
                <a:gd name="connsiteX118" fmla="*/ 793027 w 824090"/>
                <a:gd name="connsiteY118" fmla="*/ 224061 h 900336"/>
                <a:gd name="connsiteX119" fmla="*/ 795409 w 824090"/>
                <a:gd name="connsiteY119" fmla="*/ 281211 h 900336"/>
                <a:gd name="connsiteX120" fmla="*/ 797790 w 824090"/>
                <a:gd name="connsiteY120" fmla="*/ 288355 h 900336"/>
                <a:gd name="connsiteX121" fmla="*/ 804934 w 824090"/>
                <a:gd name="connsiteY121" fmla="*/ 290736 h 900336"/>
                <a:gd name="connsiteX122" fmla="*/ 823984 w 824090"/>
                <a:gd name="connsiteY122" fmla="*/ 312167 h 900336"/>
                <a:gd name="connsiteX123" fmla="*/ 816840 w 824090"/>
                <a:gd name="connsiteY123" fmla="*/ 352648 h 900336"/>
                <a:gd name="connsiteX124" fmla="*/ 809696 w 824090"/>
                <a:gd name="connsiteY124" fmla="*/ 357411 h 900336"/>
                <a:gd name="connsiteX125" fmla="*/ 800171 w 824090"/>
                <a:gd name="connsiteY125" fmla="*/ 371698 h 900336"/>
                <a:gd name="connsiteX126" fmla="*/ 785884 w 824090"/>
                <a:gd name="connsiteY126" fmla="*/ 400273 h 900336"/>
                <a:gd name="connsiteX127" fmla="*/ 778740 w 824090"/>
                <a:gd name="connsiteY127" fmla="*/ 405036 h 900336"/>
                <a:gd name="connsiteX128" fmla="*/ 785884 w 824090"/>
                <a:gd name="connsiteY128" fmla="*/ 433611 h 900336"/>
                <a:gd name="connsiteX129" fmla="*/ 790646 w 824090"/>
                <a:gd name="connsiteY129" fmla="*/ 440755 h 900336"/>
                <a:gd name="connsiteX130" fmla="*/ 797790 w 824090"/>
                <a:gd name="connsiteY130" fmla="*/ 462186 h 900336"/>
                <a:gd name="connsiteX131" fmla="*/ 802552 w 824090"/>
                <a:gd name="connsiteY131" fmla="*/ 476473 h 900336"/>
                <a:gd name="connsiteX132" fmla="*/ 804934 w 824090"/>
                <a:gd name="connsiteY132" fmla="*/ 483617 h 900336"/>
                <a:gd name="connsiteX133" fmla="*/ 807315 w 824090"/>
                <a:gd name="connsiteY133" fmla="*/ 493142 h 900336"/>
                <a:gd name="connsiteX134" fmla="*/ 802552 w 824090"/>
                <a:gd name="connsiteY134" fmla="*/ 543148 h 900336"/>
                <a:gd name="connsiteX135" fmla="*/ 800171 w 824090"/>
                <a:gd name="connsiteY135" fmla="*/ 559817 h 900336"/>
                <a:gd name="connsiteX136" fmla="*/ 795409 w 824090"/>
                <a:gd name="connsiteY136" fmla="*/ 574105 h 900336"/>
                <a:gd name="connsiteX137" fmla="*/ 783502 w 824090"/>
                <a:gd name="connsiteY137" fmla="*/ 595536 h 900336"/>
                <a:gd name="connsiteX138" fmla="*/ 778740 w 824090"/>
                <a:gd name="connsiteY138" fmla="*/ 602680 h 900336"/>
                <a:gd name="connsiteX139" fmla="*/ 773977 w 824090"/>
                <a:gd name="connsiteY139" fmla="*/ 609823 h 900336"/>
                <a:gd name="connsiteX140" fmla="*/ 771596 w 824090"/>
                <a:gd name="connsiteY140" fmla="*/ 616967 h 900336"/>
                <a:gd name="connsiteX141" fmla="*/ 762071 w 824090"/>
                <a:gd name="connsiteY141" fmla="*/ 631255 h 900336"/>
                <a:gd name="connsiteX142" fmla="*/ 757309 w 824090"/>
                <a:gd name="connsiteY142" fmla="*/ 647923 h 900336"/>
                <a:gd name="connsiteX143" fmla="*/ 754927 w 824090"/>
                <a:gd name="connsiteY143" fmla="*/ 702692 h 900336"/>
                <a:gd name="connsiteX144" fmla="*/ 731115 w 824090"/>
                <a:gd name="connsiteY144" fmla="*/ 709836 h 900336"/>
                <a:gd name="connsiteX145" fmla="*/ 723971 w 824090"/>
                <a:gd name="connsiteY145" fmla="*/ 712217 h 900336"/>
                <a:gd name="connsiteX146" fmla="*/ 714446 w 824090"/>
                <a:gd name="connsiteY146" fmla="*/ 728886 h 900336"/>
                <a:gd name="connsiteX147" fmla="*/ 709684 w 824090"/>
                <a:gd name="connsiteY147" fmla="*/ 736030 h 900336"/>
                <a:gd name="connsiteX148" fmla="*/ 704921 w 824090"/>
                <a:gd name="connsiteY148" fmla="*/ 750317 h 900336"/>
                <a:gd name="connsiteX149" fmla="*/ 697777 w 824090"/>
                <a:gd name="connsiteY149" fmla="*/ 755080 h 900336"/>
                <a:gd name="connsiteX150" fmla="*/ 690634 w 824090"/>
                <a:gd name="connsiteY150" fmla="*/ 762223 h 900336"/>
                <a:gd name="connsiteX151" fmla="*/ 683490 w 824090"/>
                <a:gd name="connsiteY151" fmla="*/ 764605 h 900336"/>
                <a:gd name="connsiteX152" fmla="*/ 669202 w 824090"/>
                <a:gd name="connsiteY152" fmla="*/ 774130 h 900336"/>
                <a:gd name="connsiteX153" fmla="*/ 662059 w 824090"/>
                <a:gd name="connsiteY153" fmla="*/ 778892 h 900336"/>
                <a:gd name="connsiteX154" fmla="*/ 638246 w 824090"/>
                <a:gd name="connsiteY154" fmla="*/ 793180 h 900336"/>
                <a:gd name="connsiteX155" fmla="*/ 623959 w 824090"/>
                <a:gd name="connsiteY155" fmla="*/ 802705 h 900336"/>
                <a:gd name="connsiteX156" fmla="*/ 616815 w 824090"/>
                <a:gd name="connsiteY156" fmla="*/ 807467 h 900336"/>
                <a:gd name="connsiteX157" fmla="*/ 609671 w 824090"/>
                <a:gd name="connsiteY157" fmla="*/ 814611 h 900336"/>
                <a:gd name="connsiteX158" fmla="*/ 597765 w 824090"/>
                <a:gd name="connsiteY158" fmla="*/ 836042 h 900336"/>
                <a:gd name="connsiteX159" fmla="*/ 590621 w 824090"/>
                <a:gd name="connsiteY159" fmla="*/ 840805 h 900336"/>
                <a:gd name="connsiteX160" fmla="*/ 578715 w 824090"/>
                <a:gd name="connsiteY160" fmla="*/ 855092 h 900336"/>
                <a:gd name="connsiteX161" fmla="*/ 571571 w 824090"/>
                <a:gd name="connsiteY161" fmla="*/ 857473 h 900336"/>
                <a:gd name="connsiteX162" fmla="*/ 552521 w 824090"/>
                <a:gd name="connsiteY162" fmla="*/ 874142 h 900336"/>
                <a:gd name="connsiteX163" fmla="*/ 545377 w 824090"/>
                <a:gd name="connsiteY163" fmla="*/ 881286 h 900336"/>
                <a:gd name="connsiteX164" fmla="*/ 540615 w 824090"/>
                <a:gd name="connsiteY164" fmla="*/ 888430 h 900336"/>
                <a:gd name="connsiteX165" fmla="*/ 526327 w 824090"/>
                <a:gd name="connsiteY165" fmla="*/ 897955 h 900336"/>
                <a:gd name="connsiteX166" fmla="*/ 538234 w 824090"/>
                <a:gd name="connsiteY166" fmla="*/ 900336 h 900336"/>
                <a:gd name="connsiteX0" fmla="*/ 526327 w 824090"/>
                <a:gd name="connsiteY0" fmla="*/ 897955 h 897955"/>
                <a:gd name="connsiteX1" fmla="*/ 492990 w 824090"/>
                <a:gd name="connsiteY1" fmla="*/ 897955 h 897955"/>
                <a:gd name="connsiteX2" fmla="*/ 485846 w 824090"/>
                <a:gd name="connsiteY2" fmla="*/ 895573 h 897955"/>
                <a:gd name="connsiteX3" fmla="*/ 478702 w 824090"/>
                <a:gd name="connsiteY3" fmla="*/ 890811 h 897955"/>
                <a:gd name="connsiteX4" fmla="*/ 464415 w 824090"/>
                <a:gd name="connsiteY4" fmla="*/ 886048 h 897955"/>
                <a:gd name="connsiteX5" fmla="*/ 457271 w 824090"/>
                <a:gd name="connsiteY5" fmla="*/ 883667 h 897955"/>
                <a:gd name="connsiteX6" fmla="*/ 450127 w 824090"/>
                <a:gd name="connsiteY6" fmla="*/ 878905 h 897955"/>
                <a:gd name="connsiteX7" fmla="*/ 433459 w 824090"/>
                <a:gd name="connsiteY7" fmla="*/ 874142 h 897955"/>
                <a:gd name="connsiteX8" fmla="*/ 419171 w 824090"/>
                <a:gd name="connsiteY8" fmla="*/ 869380 h 897955"/>
                <a:gd name="connsiteX9" fmla="*/ 412027 w 824090"/>
                <a:gd name="connsiteY9" fmla="*/ 866998 h 897955"/>
                <a:gd name="connsiteX10" fmla="*/ 176284 w 824090"/>
                <a:gd name="connsiteY10" fmla="*/ 864617 h 897955"/>
                <a:gd name="connsiteX11" fmla="*/ 147709 w 824090"/>
                <a:gd name="connsiteY11" fmla="*/ 855092 h 897955"/>
                <a:gd name="connsiteX12" fmla="*/ 140565 w 824090"/>
                <a:gd name="connsiteY12" fmla="*/ 852711 h 897955"/>
                <a:gd name="connsiteX13" fmla="*/ 133421 w 824090"/>
                <a:gd name="connsiteY13" fmla="*/ 850330 h 897955"/>
                <a:gd name="connsiteX14" fmla="*/ 109609 w 824090"/>
                <a:gd name="connsiteY14" fmla="*/ 843186 h 897955"/>
                <a:gd name="connsiteX15" fmla="*/ 102465 w 824090"/>
                <a:gd name="connsiteY15" fmla="*/ 840805 h 897955"/>
                <a:gd name="connsiteX16" fmla="*/ 95321 w 824090"/>
                <a:gd name="connsiteY16" fmla="*/ 838423 h 897955"/>
                <a:gd name="connsiteX17" fmla="*/ 85796 w 824090"/>
                <a:gd name="connsiteY17" fmla="*/ 836042 h 897955"/>
                <a:gd name="connsiteX18" fmla="*/ 78652 w 824090"/>
                <a:gd name="connsiteY18" fmla="*/ 833661 h 897955"/>
                <a:gd name="connsiteX19" fmla="*/ 45315 w 824090"/>
                <a:gd name="connsiteY19" fmla="*/ 831280 h 897955"/>
                <a:gd name="connsiteX20" fmla="*/ 31027 w 824090"/>
                <a:gd name="connsiteY20" fmla="*/ 824136 h 897955"/>
                <a:gd name="connsiteX21" fmla="*/ 16740 w 824090"/>
                <a:gd name="connsiteY21" fmla="*/ 816992 h 897955"/>
                <a:gd name="connsiteX22" fmla="*/ 9596 w 824090"/>
                <a:gd name="connsiteY22" fmla="*/ 809848 h 897955"/>
                <a:gd name="connsiteX23" fmla="*/ 71 w 824090"/>
                <a:gd name="connsiteY23" fmla="*/ 795561 h 897955"/>
                <a:gd name="connsiteX24" fmla="*/ 2452 w 824090"/>
                <a:gd name="connsiteY24" fmla="*/ 769367 h 897955"/>
                <a:gd name="connsiteX25" fmla="*/ 16740 w 824090"/>
                <a:gd name="connsiteY25" fmla="*/ 764605 h 897955"/>
                <a:gd name="connsiteX26" fmla="*/ 23884 w 824090"/>
                <a:gd name="connsiteY26" fmla="*/ 759842 h 897955"/>
                <a:gd name="connsiteX27" fmla="*/ 33409 w 824090"/>
                <a:gd name="connsiteY27" fmla="*/ 745555 h 897955"/>
                <a:gd name="connsiteX28" fmla="*/ 38171 w 824090"/>
                <a:gd name="connsiteY28" fmla="*/ 738411 h 897955"/>
                <a:gd name="connsiteX29" fmla="*/ 45315 w 824090"/>
                <a:gd name="connsiteY29" fmla="*/ 733648 h 897955"/>
                <a:gd name="connsiteX30" fmla="*/ 61984 w 824090"/>
                <a:gd name="connsiteY30" fmla="*/ 714598 h 897955"/>
                <a:gd name="connsiteX31" fmla="*/ 64365 w 824090"/>
                <a:gd name="connsiteY31" fmla="*/ 707455 h 897955"/>
                <a:gd name="connsiteX32" fmla="*/ 85796 w 824090"/>
                <a:gd name="connsiteY32" fmla="*/ 688405 h 897955"/>
                <a:gd name="connsiteX33" fmla="*/ 104846 w 824090"/>
                <a:gd name="connsiteY33" fmla="*/ 671736 h 897955"/>
                <a:gd name="connsiteX34" fmla="*/ 111990 w 824090"/>
                <a:gd name="connsiteY34" fmla="*/ 666973 h 897955"/>
                <a:gd name="connsiteX35" fmla="*/ 116752 w 824090"/>
                <a:gd name="connsiteY35" fmla="*/ 659830 h 897955"/>
                <a:gd name="connsiteX36" fmla="*/ 123896 w 824090"/>
                <a:gd name="connsiteY36" fmla="*/ 652686 h 897955"/>
                <a:gd name="connsiteX37" fmla="*/ 126277 w 824090"/>
                <a:gd name="connsiteY37" fmla="*/ 645542 h 897955"/>
                <a:gd name="connsiteX38" fmla="*/ 133421 w 824090"/>
                <a:gd name="connsiteY38" fmla="*/ 636017 h 897955"/>
                <a:gd name="connsiteX39" fmla="*/ 142946 w 824090"/>
                <a:gd name="connsiteY39" fmla="*/ 621730 h 897955"/>
                <a:gd name="connsiteX40" fmla="*/ 150090 w 824090"/>
                <a:gd name="connsiteY40" fmla="*/ 614586 h 897955"/>
                <a:gd name="connsiteX41" fmla="*/ 157234 w 824090"/>
                <a:gd name="connsiteY41" fmla="*/ 600298 h 897955"/>
                <a:gd name="connsiteX42" fmla="*/ 159615 w 824090"/>
                <a:gd name="connsiteY42" fmla="*/ 590773 h 897955"/>
                <a:gd name="connsiteX43" fmla="*/ 173902 w 824090"/>
                <a:gd name="connsiteY43" fmla="*/ 586011 h 897955"/>
                <a:gd name="connsiteX44" fmla="*/ 178665 w 824090"/>
                <a:gd name="connsiteY44" fmla="*/ 576486 h 897955"/>
                <a:gd name="connsiteX45" fmla="*/ 183427 w 824090"/>
                <a:gd name="connsiteY45" fmla="*/ 569342 h 897955"/>
                <a:gd name="connsiteX46" fmla="*/ 185809 w 824090"/>
                <a:gd name="connsiteY46" fmla="*/ 562198 h 897955"/>
                <a:gd name="connsiteX47" fmla="*/ 195334 w 824090"/>
                <a:gd name="connsiteY47" fmla="*/ 547911 h 897955"/>
                <a:gd name="connsiteX48" fmla="*/ 200096 w 824090"/>
                <a:gd name="connsiteY48" fmla="*/ 540767 h 897955"/>
                <a:gd name="connsiteX49" fmla="*/ 197715 w 824090"/>
                <a:gd name="connsiteY49" fmla="*/ 528861 h 897955"/>
                <a:gd name="connsiteX50" fmla="*/ 190571 w 824090"/>
                <a:gd name="connsiteY50" fmla="*/ 526480 h 897955"/>
                <a:gd name="connsiteX51" fmla="*/ 188190 w 824090"/>
                <a:gd name="connsiteY51" fmla="*/ 519336 h 897955"/>
                <a:gd name="connsiteX52" fmla="*/ 190571 w 824090"/>
                <a:gd name="connsiteY52" fmla="*/ 500286 h 897955"/>
                <a:gd name="connsiteX53" fmla="*/ 204859 w 824090"/>
                <a:gd name="connsiteY53" fmla="*/ 490761 h 897955"/>
                <a:gd name="connsiteX54" fmla="*/ 212002 w 824090"/>
                <a:gd name="connsiteY54" fmla="*/ 485998 h 897955"/>
                <a:gd name="connsiteX55" fmla="*/ 212002 w 824090"/>
                <a:gd name="connsiteY55" fmla="*/ 466948 h 897955"/>
                <a:gd name="connsiteX56" fmla="*/ 214384 w 824090"/>
                <a:gd name="connsiteY56" fmla="*/ 445517 h 897955"/>
                <a:gd name="connsiteX57" fmla="*/ 216765 w 824090"/>
                <a:gd name="connsiteY57" fmla="*/ 438373 h 897955"/>
                <a:gd name="connsiteX58" fmla="*/ 238196 w 824090"/>
                <a:gd name="connsiteY58" fmla="*/ 431230 h 897955"/>
                <a:gd name="connsiteX59" fmla="*/ 245340 w 824090"/>
                <a:gd name="connsiteY59" fmla="*/ 428848 h 897955"/>
                <a:gd name="connsiteX60" fmla="*/ 262009 w 824090"/>
                <a:gd name="connsiteY60" fmla="*/ 414561 h 897955"/>
                <a:gd name="connsiteX61" fmla="*/ 259627 w 824090"/>
                <a:gd name="connsiteY61" fmla="*/ 395511 h 897955"/>
                <a:gd name="connsiteX62" fmla="*/ 252484 w 824090"/>
                <a:gd name="connsiteY62" fmla="*/ 388367 h 897955"/>
                <a:gd name="connsiteX63" fmla="*/ 247721 w 824090"/>
                <a:gd name="connsiteY63" fmla="*/ 381223 h 897955"/>
                <a:gd name="connsiteX64" fmla="*/ 240577 w 824090"/>
                <a:gd name="connsiteY64" fmla="*/ 374080 h 897955"/>
                <a:gd name="connsiteX65" fmla="*/ 235815 w 824090"/>
                <a:gd name="connsiteY65" fmla="*/ 366936 h 897955"/>
                <a:gd name="connsiteX66" fmla="*/ 231052 w 824090"/>
                <a:gd name="connsiteY66" fmla="*/ 352648 h 897955"/>
                <a:gd name="connsiteX67" fmla="*/ 233434 w 824090"/>
                <a:gd name="connsiteY67" fmla="*/ 331217 h 897955"/>
                <a:gd name="connsiteX68" fmla="*/ 245340 w 824090"/>
                <a:gd name="connsiteY68" fmla="*/ 309786 h 897955"/>
                <a:gd name="connsiteX69" fmla="*/ 254865 w 824090"/>
                <a:gd name="connsiteY69" fmla="*/ 295498 h 897955"/>
                <a:gd name="connsiteX70" fmla="*/ 259627 w 824090"/>
                <a:gd name="connsiteY70" fmla="*/ 288355 h 897955"/>
                <a:gd name="connsiteX71" fmla="*/ 266771 w 824090"/>
                <a:gd name="connsiteY71" fmla="*/ 283592 h 897955"/>
                <a:gd name="connsiteX72" fmla="*/ 271534 w 824090"/>
                <a:gd name="connsiteY72" fmla="*/ 274067 h 897955"/>
                <a:gd name="connsiteX73" fmla="*/ 281059 w 824090"/>
                <a:gd name="connsiteY73" fmla="*/ 240730 h 897955"/>
                <a:gd name="connsiteX74" fmla="*/ 283440 w 824090"/>
                <a:gd name="connsiteY74" fmla="*/ 233586 h 897955"/>
                <a:gd name="connsiteX75" fmla="*/ 285821 w 824090"/>
                <a:gd name="connsiteY75" fmla="*/ 171673 h 897955"/>
                <a:gd name="connsiteX76" fmla="*/ 300109 w 824090"/>
                <a:gd name="connsiteY76" fmla="*/ 166911 h 897955"/>
                <a:gd name="connsiteX77" fmla="*/ 300109 w 824090"/>
                <a:gd name="connsiteY77" fmla="*/ 135955 h 897955"/>
                <a:gd name="connsiteX78" fmla="*/ 319159 w 824090"/>
                <a:gd name="connsiteY78" fmla="*/ 138336 h 897955"/>
                <a:gd name="connsiteX79" fmla="*/ 359640 w 824090"/>
                <a:gd name="connsiteY79" fmla="*/ 135955 h 897955"/>
                <a:gd name="connsiteX80" fmla="*/ 362021 w 824090"/>
                <a:gd name="connsiteY80" fmla="*/ 126430 h 897955"/>
                <a:gd name="connsiteX81" fmla="*/ 359640 w 824090"/>
                <a:gd name="connsiteY81" fmla="*/ 95473 h 897955"/>
                <a:gd name="connsiteX82" fmla="*/ 354877 w 824090"/>
                <a:gd name="connsiteY82" fmla="*/ 81186 h 897955"/>
                <a:gd name="connsiteX83" fmla="*/ 357259 w 824090"/>
                <a:gd name="connsiteY83" fmla="*/ 69280 h 897955"/>
                <a:gd name="connsiteX84" fmla="*/ 371546 w 824090"/>
                <a:gd name="connsiteY84" fmla="*/ 62136 h 897955"/>
                <a:gd name="connsiteX85" fmla="*/ 378690 w 824090"/>
                <a:gd name="connsiteY85" fmla="*/ 57373 h 897955"/>
                <a:gd name="connsiteX86" fmla="*/ 385834 w 824090"/>
                <a:gd name="connsiteY86" fmla="*/ 54992 h 897955"/>
                <a:gd name="connsiteX87" fmla="*/ 388215 w 824090"/>
                <a:gd name="connsiteY87" fmla="*/ 47848 h 897955"/>
                <a:gd name="connsiteX88" fmla="*/ 392977 w 824090"/>
                <a:gd name="connsiteY88" fmla="*/ 40705 h 897955"/>
                <a:gd name="connsiteX89" fmla="*/ 407265 w 824090"/>
                <a:gd name="connsiteY89" fmla="*/ 33561 h 897955"/>
                <a:gd name="connsiteX90" fmla="*/ 426315 w 824090"/>
                <a:gd name="connsiteY90" fmla="*/ 16892 h 897955"/>
                <a:gd name="connsiteX91" fmla="*/ 423934 w 824090"/>
                <a:gd name="connsiteY91" fmla="*/ 4986 h 897955"/>
                <a:gd name="connsiteX92" fmla="*/ 416790 w 824090"/>
                <a:gd name="connsiteY92" fmla="*/ 223 h 897955"/>
                <a:gd name="connsiteX93" fmla="*/ 452509 w 824090"/>
                <a:gd name="connsiteY93" fmla="*/ 2605 h 897955"/>
                <a:gd name="connsiteX94" fmla="*/ 464415 w 824090"/>
                <a:gd name="connsiteY94" fmla="*/ 12130 h 897955"/>
                <a:gd name="connsiteX95" fmla="*/ 478702 w 824090"/>
                <a:gd name="connsiteY95" fmla="*/ 16892 h 897955"/>
                <a:gd name="connsiteX96" fmla="*/ 564427 w 824090"/>
                <a:gd name="connsiteY96" fmla="*/ 21655 h 897955"/>
                <a:gd name="connsiteX97" fmla="*/ 571571 w 824090"/>
                <a:gd name="connsiteY97" fmla="*/ 24036 h 897955"/>
                <a:gd name="connsiteX98" fmla="*/ 585859 w 824090"/>
                <a:gd name="connsiteY98" fmla="*/ 33561 h 897955"/>
                <a:gd name="connsiteX99" fmla="*/ 590621 w 824090"/>
                <a:gd name="connsiteY99" fmla="*/ 40705 h 897955"/>
                <a:gd name="connsiteX100" fmla="*/ 597765 w 824090"/>
                <a:gd name="connsiteY100" fmla="*/ 47848 h 897955"/>
                <a:gd name="connsiteX101" fmla="*/ 600146 w 824090"/>
                <a:gd name="connsiteY101" fmla="*/ 54992 h 897955"/>
                <a:gd name="connsiteX102" fmla="*/ 614434 w 824090"/>
                <a:gd name="connsiteY102" fmla="*/ 62136 h 897955"/>
                <a:gd name="connsiteX103" fmla="*/ 633484 w 824090"/>
                <a:gd name="connsiteY103" fmla="*/ 64517 h 897955"/>
                <a:gd name="connsiteX104" fmla="*/ 645390 w 824090"/>
                <a:gd name="connsiteY104" fmla="*/ 66898 h 897955"/>
                <a:gd name="connsiteX105" fmla="*/ 721590 w 824090"/>
                <a:gd name="connsiteY105" fmla="*/ 66898 h 897955"/>
                <a:gd name="connsiteX106" fmla="*/ 723971 w 824090"/>
                <a:gd name="connsiteY106" fmla="*/ 74042 h 897955"/>
                <a:gd name="connsiteX107" fmla="*/ 733496 w 824090"/>
                <a:gd name="connsiteY107" fmla="*/ 90711 h 897955"/>
                <a:gd name="connsiteX108" fmla="*/ 735877 w 824090"/>
                <a:gd name="connsiteY108" fmla="*/ 100236 h 897955"/>
                <a:gd name="connsiteX109" fmla="*/ 738259 w 824090"/>
                <a:gd name="connsiteY109" fmla="*/ 107380 h 897955"/>
                <a:gd name="connsiteX110" fmla="*/ 745402 w 824090"/>
                <a:gd name="connsiteY110" fmla="*/ 138336 h 897955"/>
                <a:gd name="connsiteX111" fmla="*/ 754927 w 824090"/>
                <a:gd name="connsiteY111" fmla="*/ 152623 h 897955"/>
                <a:gd name="connsiteX112" fmla="*/ 757309 w 824090"/>
                <a:gd name="connsiteY112" fmla="*/ 159767 h 897955"/>
                <a:gd name="connsiteX113" fmla="*/ 762071 w 824090"/>
                <a:gd name="connsiteY113" fmla="*/ 166911 h 897955"/>
                <a:gd name="connsiteX114" fmla="*/ 764452 w 824090"/>
                <a:gd name="connsiteY114" fmla="*/ 174055 h 897955"/>
                <a:gd name="connsiteX115" fmla="*/ 773977 w 824090"/>
                <a:gd name="connsiteY115" fmla="*/ 188342 h 897955"/>
                <a:gd name="connsiteX116" fmla="*/ 778740 w 824090"/>
                <a:gd name="connsiteY116" fmla="*/ 195486 h 897955"/>
                <a:gd name="connsiteX117" fmla="*/ 785884 w 824090"/>
                <a:gd name="connsiteY117" fmla="*/ 209773 h 897955"/>
                <a:gd name="connsiteX118" fmla="*/ 793027 w 824090"/>
                <a:gd name="connsiteY118" fmla="*/ 224061 h 897955"/>
                <a:gd name="connsiteX119" fmla="*/ 795409 w 824090"/>
                <a:gd name="connsiteY119" fmla="*/ 281211 h 897955"/>
                <a:gd name="connsiteX120" fmla="*/ 797790 w 824090"/>
                <a:gd name="connsiteY120" fmla="*/ 288355 h 897955"/>
                <a:gd name="connsiteX121" fmla="*/ 804934 w 824090"/>
                <a:gd name="connsiteY121" fmla="*/ 290736 h 897955"/>
                <a:gd name="connsiteX122" fmla="*/ 823984 w 824090"/>
                <a:gd name="connsiteY122" fmla="*/ 312167 h 897955"/>
                <a:gd name="connsiteX123" fmla="*/ 816840 w 824090"/>
                <a:gd name="connsiteY123" fmla="*/ 352648 h 897955"/>
                <a:gd name="connsiteX124" fmla="*/ 809696 w 824090"/>
                <a:gd name="connsiteY124" fmla="*/ 357411 h 897955"/>
                <a:gd name="connsiteX125" fmla="*/ 800171 w 824090"/>
                <a:gd name="connsiteY125" fmla="*/ 371698 h 897955"/>
                <a:gd name="connsiteX126" fmla="*/ 785884 w 824090"/>
                <a:gd name="connsiteY126" fmla="*/ 400273 h 897955"/>
                <a:gd name="connsiteX127" fmla="*/ 778740 w 824090"/>
                <a:gd name="connsiteY127" fmla="*/ 405036 h 897955"/>
                <a:gd name="connsiteX128" fmla="*/ 785884 w 824090"/>
                <a:gd name="connsiteY128" fmla="*/ 433611 h 897955"/>
                <a:gd name="connsiteX129" fmla="*/ 790646 w 824090"/>
                <a:gd name="connsiteY129" fmla="*/ 440755 h 897955"/>
                <a:gd name="connsiteX130" fmla="*/ 797790 w 824090"/>
                <a:gd name="connsiteY130" fmla="*/ 462186 h 897955"/>
                <a:gd name="connsiteX131" fmla="*/ 802552 w 824090"/>
                <a:gd name="connsiteY131" fmla="*/ 476473 h 897955"/>
                <a:gd name="connsiteX132" fmla="*/ 804934 w 824090"/>
                <a:gd name="connsiteY132" fmla="*/ 483617 h 897955"/>
                <a:gd name="connsiteX133" fmla="*/ 807315 w 824090"/>
                <a:gd name="connsiteY133" fmla="*/ 493142 h 897955"/>
                <a:gd name="connsiteX134" fmla="*/ 802552 w 824090"/>
                <a:gd name="connsiteY134" fmla="*/ 543148 h 897955"/>
                <a:gd name="connsiteX135" fmla="*/ 800171 w 824090"/>
                <a:gd name="connsiteY135" fmla="*/ 559817 h 897955"/>
                <a:gd name="connsiteX136" fmla="*/ 795409 w 824090"/>
                <a:gd name="connsiteY136" fmla="*/ 574105 h 897955"/>
                <a:gd name="connsiteX137" fmla="*/ 783502 w 824090"/>
                <a:gd name="connsiteY137" fmla="*/ 595536 h 897955"/>
                <a:gd name="connsiteX138" fmla="*/ 778740 w 824090"/>
                <a:gd name="connsiteY138" fmla="*/ 602680 h 897955"/>
                <a:gd name="connsiteX139" fmla="*/ 773977 w 824090"/>
                <a:gd name="connsiteY139" fmla="*/ 609823 h 897955"/>
                <a:gd name="connsiteX140" fmla="*/ 771596 w 824090"/>
                <a:gd name="connsiteY140" fmla="*/ 616967 h 897955"/>
                <a:gd name="connsiteX141" fmla="*/ 762071 w 824090"/>
                <a:gd name="connsiteY141" fmla="*/ 631255 h 897955"/>
                <a:gd name="connsiteX142" fmla="*/ 757309 w 824090"/>
                <a:gd name="connsiteY142" fmla="*/ 647923 h 897955"/>
                <a:gd name="connsiteX143" fmla="*/ 754927 w 824090"/>
                <a:gd name="connsiteY143" fmla="*/ 702692 h 897955"/>
                <a:gd name="connsiteX144" fmla="*/ 731115 w 824090"/>
                <a:gd name="connsiteY144" fmla="*/ 709836 h 897955"/>
                <a:gd name="connsiteX145" fmla="*/ 723971 w 824090"/>
                <a:gd name="connsiteY145" fmla="*/ 712217 h 897955"/>
                <a:gd name="connsiteX146" fmla="*/ 714446 w 824090"/>
                <a:gd name="connsiteY146" fmla="*/ 728886 h 897955"/>
                <a:gd name="connsiteX147" fmla="*/ 709684 w 824090"/>
                <a:gd name="connsiteY147" fmla="*/ 736030 h 897955"/>
                <a:gd name="connsiteX148" fmla="*/ 704921 w 824090"/>
                <a:gd name="connsiteY148" fmla="*/ 750317 h 897955"/>
                <a:gd name="connsiteX149" fmla="*/ 697777 w 824090"/>
                <a:gd name="connsiteY149" fmla="*/ 755080 h 897955"/>
                <a:gd name="connsiteX150" fmla="*/ 690634 w 824090"/>
                <a:gd name="connsiteY150" fmla="*/ 762223 h 897955"/>
                <a:gd name="connsiteX151" fmla="*/ 683490 w 824090"/>
                <a:gd name="connsiteY151" fmla="*/ 764605 h 897955"/>
                <a:gd name="connsiteX152" fmla="*/ 669202 w 824090"/>
                <a:gd name="connsiteY152" fmla="*/ 774130 h 897955"/>
                <a:gd name="connsiteX153" fmla="*/ 662059 w 824090"/>
                <a:gd name="connsiteY153" fmla="*/ 778892 h 897955"/>
                <a:gd name="connsiteX154" fmla="*/ 638246 w 824090"/>
                <a:gd name="connsiteY154" fmla="*/ 793180 h 897955"/>
                <a:gd name="connsiteX155" fmla="*/ 623959 w 824090"/>
                <a:gd name="connsiteY155" fmla="*/ 802705 h 897955"/>
                <a:gd name="connsiteX156" fmla="*/ 616815 w 824090"/>
                <a:gd name="connsiteY156" fmla="*/ 807467 h 897955"/>
                <a:gd name="connsiteX157" fmla="*/ 609671 w 824090"/>
                <a:gd name="connsiteY157" fmla="*/ 814611 h 897955"/>
                <a:gd name="connsiteX158" fmla="*/ 597765 w 824090"/>
                <a:gd name="connsiteY158" fmla="*/ 836042 h 897955"/>
                <a:gd name="connsiteX159" fmla="*/ 590621 w 824090"/>
                <a:gd name="connsiteY159" fmla="*/ 840805 h 897955"/>
                <a:gd name="connsiteX160" fmla="*/ 578715 w 824090"/>
                <a:gd name="connsiteY160" fmla="*/ 855092 h 897955"/>
                <a:gd name="connsiteX161" fmla="*/ 571571 w 824090"/>
                <a:gd name="connsiteY161" fmla="*/ 857473 h 897955"/>
                <a:gd name="connsiteX162" fmla="*/ 552521 w 824090"/>
                <a:gd name="connsiteY162" fmla="*/ 874142 h 897955"/>
                <a:gd name="connsiteX163" fmla="*/ 545377 w 824090"/>
                <a:gd name="connsiteY163" fmla="*/ 881286 h 897955"/>
                <a:gd name="connsiteX164" fmla="*/ 540615 w 824090"/>
                <a:gd name="connsiteY164" fmla="*/ 888430 h 897955"/>
                <a:gd name="connsiteX165" fmla="*/ 526327 w 824090"/>
                <a:gd name="connsiteY165" fmla="*/ 897955 h 897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824090" h="897955">
                  <a:moveTo>
                    <a:pt x="526327" y="897955"/>
                  </a:moveTo>
                  <a:lnTo>
                    <a:pt x="492990" y="897955"/>
                  </a:lnTo>
                  <a:cubicBezTo>
                    <a:pt x="490490" y="897728"/>
                    <a:pt x="488091" y="896696"/>
                    <a:pt x="485846" y="895573"/>
                  </a:cubicBezTo>
                  <a:cubicBezTo>
                    <a:pt x="483286" y="894293"/>
                    <a:pt x="481317" y="891973"/>
                    <a:pt x="478702" y="890811"/>
                  </a:cubicBezTo>
                  <a:cubicBezTo>
                    <a:pt x="474115" y="888772"/>
                    <a:pt x="469177" y="887636"/>
                    <a:pt x="464415" y="886048"/>
                  </a:cubicBezTo>
                  <a:cubicBezTo>
                    <a:pt x="462034" y="885254"/>
                    <a:pt x="459360" y="885059"/>
                    <a:pt x="457271" y="883667"/>
                  </a:cubicBezTo>
                  <a:cubicBezTo>
                    <a:pt x="454890" y="882080"/>
                    <a:pt x="452687" y="880185"/>
                    <a:pt x="450127" y="878905"/>
                  </a:cubicBezTo>
                  <a:cubicBezTo>
                    <a:pt x="446119" y="876901"/>
                    <a:pt x="437283" y="875289"/>
                    <a:pt x="433459" y="874142"/>
                  </a:cubicBezTo>
                  <a:cubicBezTo>
                    <a:pt x="428650" y="872700"/>
                    <a:pt x="423934" y="870968"/>
                    <a:pt x="419171" y="869380"/>
                  </a:cubicBezTo>
                  <a:cubicBezTo>
                    <a:pt x="416790" y="868586"/>
                    <a:pt x="414537" y="867023"/>
                    <a:pt x="412027" y="866998"/>
                  </a:cubicBezTo>
                  <a:lnTo>
                    <a:pt x="176284" y="864617"/>
                  </a:lnTo>
                  <a:lnTo>
                    <a:pt x="147709" y="855092"/>
                  </a:lnTo>
                  <a:lnTo>
                    <a:pt x="140565" y="852711"/>
                  </a:lnTo>
                  <a:cubicBezTo>
                    <a:pt x="138184" y="851917"/>
                    <a:pt x="135856" y="850939"/>
                    <a:pt x="133421" y="850330"/>
                  </a:cubicBezTo>
                  <a:cubicBezTo>
                    <a:pt x="119025" y="846730"/>
                    <a:pt x="127002" y="848983"/>
                    <a:pt x="109609" y="843186"/>
                  </a:cubicBezTo>
                  <a:lnTo>
                    <a:pt x="102465" y="840805"/>
                  </a:lnTo>
                  <a:cubicBezTo>
                    <a:pt x="100084" y="840011"/>
                    <a:pt x="97756" y="839032"/>
                    <a:pt x="95321" y="838423"/>
                  </a:cubicBezTo>
                  <a:cubicBezTo>
                    <a:pt x="92146" y="837629"/>
                    <a:pt x="88943" y="836941"/>
                    <a:pt x="85796" y="836042"/>
                  </a:cubicBezTo>
                  <a:cubicBezTo>
                    <a:pt x="83382" y="835352"/>
                    <a:pt x="81145" y="833954"/>
                    <a:pt x="78652" y="833661"/>
                  </a:cubicBezTo>
                  <a:cubicBezTo>
                    <a:pt x="67588" y="832359"/>
                    <a:pt x="56427" y="832074"/>
                    <a:pt x="45315" y="831280"/>
                  </a:cubicBezTo>
                  <a:cubicBezTo>
                    <a:pt x="24836" y="817626"/>
                    <a:pt x="50750" y="833998"/>
                    <a:pt x="31027" y="824136"/>
                  </a:cubicBezTo>
                  <a:cubicBezTo>
                    <a:pt x="12563" y="814903"/>
                    <a:pt x="34697" y="822977"/>
                    <a:pt x="16740" y="816992"/>
                  </a:cubicBezTo>
                  <a:cubicBezTo>
                    <a:pt x="14359" y="814611"/>
                    <a:pt x="11664" y="812506"/>
                    <a:pt x="9596" y="809848"/>
                  </a:cubicBezTo>
                  <a:cubicBezTo>
                    <a:pt x="6082" y="805330"/>
                    <a:pt x="71" y="795561"/>
                    <a:pt x="71" y="795561"/>
                  </a:cubicBezTo>
                  <a:cubicBezTo>
                    <a:pt x="865" y="786830"/>
                    <a:pt x="-1705" y="777086"/>
                    <a:pt x="2452" y="769367"/>
                  </a:cubicBezTo>
                  <a:cubicBezTo>
                    <a:pt x="4832" y="764947"/>
                    <a:pt x="16740" y="764605"/>
                    <a:pt x="16740" y="764605"/>
                  </a:cubicBezTo>
                  <a:cubicBezTo>
                    <a:pt x="19121" y="763017"/>
                    <a:pt x="21999" y="761996"/>
                    <a:pt x="23884" y="759842"/>
                  </a:cubicBezTo>
                  <a:cubicBezTo>
                    <a:pt x="27653" y="755535"/>
                    <a:pt x="30234" y="750317"/>
                    <a:pt x="33409" y="745555"/>
                  </a:cubicBezTo>
                  <a:cubicBezTo>
                    <a:pt x="34996" y="743174"/>
                    <a:pt x="35790" y="739999"/>
                    <a:pt x="38171" y="738411"/>
                  </a:cubicBezTo>
                  <a:lnTo>
                    <a:pt x="45315" y="733648"/>
                  </a:lnTo>
                  <a:cubicBezTo>
                    <a:pt x="56428" y="716980"/>
                    <a:pt x="50078" y="722536"/>
                    <a:pt x="61984" y="714598"/>
                  </a:cubicBezTo>
                  <a:cubicBezTo>
                    <a:pt x="62778" y="712217"/>
                    <a:pt x="62824" y="709436"/>
                    <a:pt x="64365" y="707455"/>
                  </a:cubicBezTo>
                  <a:cubicBezTo>
                    <a:pt x="73150" y="696160"/>
                    <a:pt x="76245" y="694771"/>
                    <a:pt x="85796" y="688405"/>
                  </a:cubicBezTo>
                  <a:cubicBezTo>
                    <a:pt x="93734" y="676499"/>
                    <a:pt x="88177" y="682849"/>
                    <a:pt x="104846" y="671736"/>
                  </a:cubicBezTo>
                  <a:lnTo>
                    <a:pt x="111990" y="666973"/>
                  </a:lnTo>
                  <a:cubicBezTo>
                    <a:pt x="113577" y="664592"/>
                    <a:pt x="114920" y="662028"/>
                    <a:pt x="116752" y="659830"/>
                  </a:cubicBezTo>
                  <a:cubicBezTo>
                    <a:pt x="118908" y="657243"/>
                    <a:pt x="122028" y="655488"/>
                    <a:pt x="123896" y="652686"/>
                  </a:cubicBezTo>
                  <a:cubicBezTo>
                    <a:pt x="125288" y="650597"/>
                    <a:pt x="125032" y="647721"/>
                    <a:pt x="126277" y="645542"/>
                  </a:cubicBezTo>
                  <a:cubicBezTo>
                    <a:pt x="128246" y="642096"/>
                    <a:pt x="131145" y="639268"/>
                    <a:pt x="133421" y="636017"/>
                  </a:cubicBezTo>
                  <a:cubicBezTo>
                    <a:pt x="136703" y="631328"/>
                    <a:pt x="138899" y="625777"/>
                    <a:pt x="142946" y="621730"/>
                  </a:cubicBezTo>
                  <a:cubicBezTo>
                    <a:pt x="145327" y="619349"/>
                    <a:pt x="147934" y="617173"/>
                    <a:pt x="150090" y="614586"/>
                  </a:cubicBezTo>
                  <a:cubicBezTo>
                    <a:pt x="154625" y="609143"/>
                    <a:pt x="155367" y="606833"/>
                    <a:pt x="157234" y="600298"/>
                  </a:cubicBezTo>
                  <a:cubicBezTo>
                    <a:pt x="158133" y="597151"/>
                    <a:pt x="157130" y="592903"/>
                    <a:pt x="159615" y="590773"/>
                  </a:cubicBezTo>
                  <a:cubicBezTo>
                    <a:pt x="163426" y="587506"/>
                    <a:pt x="173902" y="586011"/>
                    <a:pt x="173902" y="586011"/>
                  </a:cubicBezTo>
                  <a:cubicBezTo>
                    <a:pt x="175490" y="582836"/>
                    <a:pt x="176904" y="579568"/>
                    <a:pt x="178665" y="576486"/>
                  </a:cubicBezTo>
                  <a:cubicBezTo>
                    <a:pt x="180085" y="574001"/>
                    <a:pt x="182147" y="571902"/>
                    <a:pt x="183427" y="569342"/>
                  </a:cubicBezTo>
                  <a:cubicBezTo>
                    <a:pt x="184550" y="567097"/>
                    <a:pt x="184590" y="564392"/>
                    <a:pt x="185809" y="562198"/>
                  </a:cubicBezTo>
                  <a:cubicBezTo>
                    <a:pt x="188589" y="557195"/>
                    <a:pt x="192159" y="552673"/>
                    <a:pt x="195334" y="547911"/>
                  </a:cubicBezTo>
                  <a:lnTo>
                    <a:pt x="200096" y="540767"/>
                  </a:lnTo>
                  <a:cubicBezTo>
                    <a:pt x="199302" y="536798"/>
                    <a:pt x="199960" y="532228"/>
                    <a:pt x="197715" y="528861"/>
                  </a:cubicBezTo>
                  <a:cubicBezTo>
                    <a:pt x="196323" y="526772"/>
                    <a:pt x="192346" y="528255"/>
                    <a:pt x="190571" y="526480"/>
                  </a:cubicBezTo>
                  <a:cubicBezTo>
                    <a:pt x="188796" y="524705"/>
                    <a:pt x="188984" y="521717"/>
                    <a:pt x="188190" y="519336"/>
                  </a:cubicBezTo>
                  <a:cubicBezTo>
                    <a:pt x="188984" y="512986"/>
                    <a:pt x="187346" y="505814"/>
                    <a:pt x="190571" y="500286"/>
                  </a:cubicBezTo>
                  <a:cubicBezTo>
                    <a:pt x="193455" y="495342"/>
                    <a:pt x="200096" y="493936"/>
                    <a:pt x="204859" y="490761"/>
                  </a:cubicBezTo>
                  <a:lnTo>
                    <a:pt x="212002" y="485998"/>
                  </a:lnTo>
                  <a:cubicBezTo>
                    <a:pt x="217447" y="469670"/>
                    <a:pt x="212002" y="489936"/>
                    <a:pt x="212002" y="466948"/>
                  </a:cubicBezTo>
                  <a:cubicBezTo>
                    <a:pt x="212002" y="459760"/>
                    <a:pt x="213202" y="452607"/>
                    <a:pt x="214384" y="445517"/>
                  </a:cubicBezTo>
                  <a:cubicBezTo>
                    <a:pt x="214797" y="443041"/>
                    <a:pt x="214722" y="439832"/>
                    <a:pt x="216765" y="438373"/>
                  </a:cubicBezTo>
                  <a:cubicBezTo>
                    <a:pt x="216767" y="438371"/>
                    <a:pt x="234623" y="432421"/>
                    <a:pt x="238196" y="431230"/>
                  </a:cubicBezTo>
                  <a:lnTo>
                    <a:pt x="245340" y="428848"/>
                  </a:lnTo>
                  <a:cubicBezTo>
                    <a:pt x="246451" y="428015"/>
                    <a:pt x="261485" y="417442"/>
                    <a:pt x="262009" y="414561"/>
                  </a:cubicBezTo>
                  <a:cubicBezTo>
                    <a:pt x="263154" y="408265"/>
                    <a:pt x="261814" y="401525"/>
                    <a:pt x="259627" y="395511"/>
                  </a:cubicBezTo>
                  <a:cubicBezTo>
                    <a:pt x="258476" y="392346"/>
                    <a:pt x="254640" y="390954"/>
                    <a:pt x="252484" y="388367"/>
                  </a:cubicBezTo>
                  <a:cubicBezTo>
                    <a:pt x="250652" y="386168"/>
                    <a:pt x="249553" y="383422"/>
                    <a:pt x="247721" y="381223"/>
                  </a:cubicBezTo>
                  <a:cubicBezTo>
                    <a:pt x="245565" y="378636"/>
                    <a:pt x="242733" y="376667"/>
                    <a:pt x="240577" y="374080"/>
                  </a:cubicBezTo>
                  <a:cubicBezTo>
                    <a:pt x="238745" y="371881"/>
                    <a:pt x="236977" y="369551"/>
                    <a:pt x="235815" y="366936"/>
                  </a:cubicBezTo>
                  <a:cubicBezTo>
                    <a:pt x="233776" y="362348"/>
                    <a:pt x="231052" y="352648"/>
                    <a:pt x="231052" y="352648"/>
                  </a:cubicBezTo>
                  <a:cubicBezTo>
                    <a:pt x="231846" y="345504"/>
                    <a:pt x="232252" y="338307"/>
                    <a:pt x="233434" y="331217"/>
                  </a:cubicBezTo>
                  <a:cubicBezTo>
                    <a:pt x="234832" y="322832"/>
                    <a:pt x="240792" y="316609"/>
                    <a:pt x="245340" y="309786"/>
                  </a:cubicBezTo>
                  <a:lnTo>
                    <a:pt x="254865" y="295498"/>
                  </a:lnTo>
                  <a:cubicBezTo>
                    <a:pt x="256452" y="293117"/>
                    <a:pt x="257246" y="289942"/>
                    <a:pt x="259627" y="288355"/>
                  </a:cubicBezTo>
                  <a:lnTo>
                    <a:pt x="266771" y="283592"/>
                  </a:lnTo>
                  <a:cubicBezTo>
                    <a:pt x="268359" y="280417"/>
                    <a:pt x="270216" y="277363"/>
                    <a:pt x="271534" y="274067"/>
                  </a:cubicBezTo>
                  <a:cubicBezTo>
                    <a:pt x="280694" y="251168"/>
                    <a:pt x="272043" y="267783"/>
                    <a:pt x="281059" y="240730"/>
                  </a:cubicBezTo>
                  <a:lnTo>
                    <a:pt x="283440" y="233586"/>
                  </a:lnTo>
                  <a:cubicBezTo>
                    <a:pt x="284234" y="212948"/>
                    <a:pt x="280812" y="191709"/>
                    <a:pt x="285821" y="171673"/>
                  </a:cubicBezTo>
                  <a:cubicBezTo>
                    <a:pt x="287039" y="166803"/>
                    <a:pt x="300109" y="166911"/>
                    <a:pt x="300109" y="166911"/>
                  </a:cubicBezTo>
                  <a:cubicBezTo>
                    <a:pt x="297067" y="157788"/>
                    <a:pt x="291556" y="144507"/>
                    <a:pt x="300109" y="135955"/>
                  </a:cubicBezTo>
                  <a:cubicBezTo>
                    <a:pt x="304634" y="131430"/>
                    <a:pt x="312809" y="137542"/>
                    <a:pt x="319159" y="138336"/>
                  </a:cubicBezTo>
                  <a:cubicBezTo>
                    <a:pt x="332653" y="137542"/>
                    <a:pt x="346616" y="139573"/>
                    <a:pt x="359640" y="135955"/>
                  </a:cubicBezTo>
                  <a:cubicBezTo>
                    <a:pt x="362793" y="135079"/>
                    <a:pt x="362021" y="129703"/>
                    <a:pt x="362021" y="126430"/>
                  </a:cubicBezTo>
                  <a:cubicBezTo>
                    <a:pt x="362021" y="116081"/>
                    <a:pt x="361254" y="105696"/>
                    <a:pt x="359640" y="95473"/>
                  </a:cubicBezTo>
                  <a:cubicBezTo>
                    <a:pt x="358857" y="90514"/>
                    <a:pt x="354877" y="81186"/>
                    <a:pt x="354877" y="81186"/>
                  </a:cubicBezTo>
                  <a:cubicBezTo>
                    <a:pt x="355671" y="77217"/>
                    <a:pt x="355251" y="72794"/>
                    <a:pt x="357259" y="69280"/>
                  </a:cubicBezTo>
                  <a:cubicBezTo>
                    <a:pt x="359432" y="65477"/>
                    <a:pt x="367878" y="63359"/>
                    <a:pt x="371546" y="62136"/>
                  </a:cubicBezTo>
                  <a:cubicBezTo>
                    <a:pt x="373927" y="60548"/>
                    <a:pt x="376130" y="58653"/>
                    <a:pt x="378690" y="57373"/>
                  </a:cubicBezTo>
                  <a:cubicBezTo>
                    <a:pt x="380935" y="56250"/>
                    <a:pt x="384059" y="56767"/>
                    <a:pt x="385834" y="54992"/>
                  </a:cubicBezTo>
                  <a:cubicBezTo>
                    <a:pt x="387609" y="53217"/>
                    <a:pt x="387093" y="50093"/>
                    <a:pt x="388215" y="47848"/>
                  </a:cubicBezTo>
                  <a:cubicBezTo>
                    <a:pt x="389495" y="45288"/>
                    <a:pt x="390954" y="42728"/>
                    <a:pt x="392977" y="40705"/>
                  </a:cubicBezTo>
                  <a:cubicBezTo>
                    <a:pt x="397594" y="36088"/>
                    <a:pt x="401453" y="35498"/>
                    <a:pt x="407265" y="33561"/>
                  </a:cubicBezTo>
                  <a:cubicBezTo>
                    <a:pt x="423933" y="22448"/>
                    <a:pt x="418377" y="28798"/>
                    <a:pt x="426315" y="16892"/>
                  </a:cubicBezTo>
                  <a:cubicBezTo>
                    <a:pt x="425521" y="12923"/>
                    <a:pt x="425942" y="8500"/>
                    <a:pt x="423934" y="4986"/>
                  </a:cubicBezTo>
                  <a:cubicBezTo>
                    <a:pt x="422514" y="2501"/>
                    <a:pt x="413938" y="461"/>
                    <a:pt x="416790" y="223"/>
                  </a:cubicBezTo>
                  <a:cubicBezTo>
                    <a:pt x="428682" y="-768"/>
                    <a:pt x="440603" y="1811"/>
                    <a:pt x="452509" y="2605"/>
                  </a:cubicBezTo>
                  <a:cubicBezTo>
                    <a:pt x="478559" y="11288"/>
                    <a:pt x="439795" y="-3257"/>
                    <a:pt x="464415" y="12130"/>
                  </a:cubicBezTo>
                  <a:cubicBezTo>
                    <a:pt x="468672" y="14791"/>
                    <a:pt x="473750" y="16067"/>
                    <a:pt x="478702" y="16892"/>
                  </a:cubicBezTo>
                  <a:cubicBezTo>
                    <a:pt x="516491" y="23189"/>
                    <a:pt x="488164" y="19112"/>
                    <a:pt x="564427" y="21655"/>
                  </a:cubicBezTo>
                  <a:cubicBezTo>
                    <a:pt x="566808" y="22449"/>
                    <a:pt x="569377" y="22817"/>
                    <a:pt x="571571" y="24036"/>
                  </a:cubicBezTo>
                  <a:cubicBezTo>
                    <a:pt x="576575" y="26816"/>
                    <a:pt x="585859" y="33561"/>
                    <a:pt x="585859" y="33561"/>
                  </a:cubicBezTo>
                  <a:cubicBezTo>
                    <a:pt x="587446" y="35942"/>
                    <a:pt x="588789" y="38506"/>
                    <a:pt x="590621" y="40705"/>
                  </a:cubicBezTo>
                  <a:cubicBezTo>
                    <a:pt x="592777" y="43292"/>
                    <a:pt x="595897" y="45046"/>
                    <a:pt x="597765" y="47848"/>
                  </a:cubicBezTo>
                  <a:cubicBezTo>
                    <a:pt x="599157" y="49937"/>
                    <a:pt x="598578" y="53032"/>
                    <a:pt x="600146" y="54992"/>
                  </a:cubicBezTo>
                  <a:cubicBezTo>
                    <a:pt x="602743" y="58238"/>
                    <a:pt x="610395" y="61402"/>
                    <a:pt x="614434" y="62136"/>
                  </a:cubicBezTo>
                  <a:cubicBezTo>
                    <a:pt x="620730" y="63281"/>
                    <a:pt x="627159" y="63544"/>
                    <a:pt x="633484" y="64517"/>
                  </a:cubicBezTo>
                  <a:cubicBezTo>
                    <a:pt x="637484" y="65132"/>
                    <a:pt x="641421" y="66104"/>
                    <a:pt x="645390" y="66898"/>
                  </a:cubicBezTo>
                  <a:cubicBezTo>
                    <a:pt x="673010" y="64387"/>
                    <a:pt x="691744" y="61471"/>
                    <a:pt x="721590" y="66898"/>
                  </a:cubicBezTo>
                  <a:cubicBezTo>
                    <a:pt x="724060" y="67347"/>
                    <a:pt x="722982" y="71735"/>
                    <a:pt x="723971" y="74042"/>
                  </a:cubicBezTo>
                  <a:cubicBezTo>
                    <a:pt x="727595" y="82498"/>
                    <a:pt x="728715" y="83539"/>
                    <a:pt x="733496" y="90711"/>
                  </a:cubicBezTo>
                  <a:cubicBezTo>
                    <a:pt x="734290" y="93886"/>
                    <a:pt x="734978" y="97089"/>
                    <a:pt x="735877" y="100236"/>
                  </a:cubicBezTo>
                  <a:cubicBezTo>
                    <a:pt x="736567" y="102650"/>
                    <a:pt x="737767" y="104919"/>
                    <a:pt x="738259" y="107380"/>
                  </a:cubicBezTo>
                  <a:cubicBezTo>
                    <a:pt x="739984" y="116004"/>
                    <a:pt x="740087" y="130364"/>
                    <a:pt x="745402" y="138336"/>
                  </a:cubicBezTo>
                  <a:cubicBezTo>
                    <a:pt x="748577" y="143098"/>
                    <a:pt x="753117" y="147193"/>
                    <a:pt x="754927" y="152623"/>
                  </a:cubicBezTo>
                  <a:cubicBezTo>
                    <a:pt x="755721" y="155004"/>
                    <a:pt x="756186" y="157522"/>
                    <a:pt x="757309" y="159767"/>
                  </a:cubicBezTo>
                  <a:cubicBezTo>
                    <a:pt x="758589" y="162327"/>
                    <a:pt x="760791" y="164351"/>
                    <a:pt x="762071" y="166911"/>
                  </a:cubicBezTo>
                  <a:cubicBezTo>
                    <a:pt x="763193" y="169156"/>
                    <a:pt x="763233" y="171861"/>
                    <a:pt x="764452" y="174055"/>
                  </a:cubicBezTo>
                  <a:cubicBezTo>
                    <a:pt x="767232" y="179058"/>
                    <a:pt x="770802" y="183580"/>
                    <a:pt x="773977" y="188342"/>
                  </a:cubicBezTo>
                  <a:lnTo>
                    <a:pt x="778740" y="195486"/>
                  </a:lnTo>
                  <a:cubicBezTo>
                    <a:pt x="784725" y="213443"/>
                    <a:pt x="776651" y="191309"/>
                    <a:pt x="785884" y="209773"/>
                  </a:cubicBezTo>
                  <a:cubicBezTo>
                    <a:pt x="795750" y="229504"/>
                    <a:pt x="779371" y="203573"/>
                    <a:pt x="793027" y="224061"/>
                  </a:cubicBezTo>
                  <a:cubicBezTo>
                    <a:pt x="793821" y="243111"/>
                    <a:pt x="794000" y="262197"/>
                    <a:pt x="795409" y="281211"/>
                  </a:cubicBezTo>
                  <a:cubicBezTo>
                    <a:pt x="795594" y="283714"/>
                    <a:pt x="796015" y="286580"/>
                    <a:pt x="797790" y="288355"/>
                  </a:cubicBezTo>
                  <a:cubicBezTo>
                    <a:pt x="799565" y="290130"/>
                    <a:pt x="802553" y="289942"/>
                    <a:pt x="804934" y="290736"/>
                  </a:cubicBezTo>
                  <a:cubicBezTo>
                    <a:pt x="821245" y="307047"/>
                    <a:pt x="815485" y="299419"/>
                    <a:pt x="823984" y="312167"/>
                  </a:cubicBezTo>
                  <a:cubicBezTo>
                    <a:pt x="823037" y="325420"/>
                    <a:pt x="827361" y="342127"/>
                    <a:pt x="816840" y="352648"/>
                  </a:cubicBezTo>
                  <a:cubicBezTo>
                    <a:pt x="814816" y="354672"/>
                    <a:pt x="812077" y="355823"/>
                    <a:pt x="809696" y="357411"/>
                  </a:cubicBezTo>
                  <a:cubicBezTo>
                    <a:pt x="806521" y="362173"/>
                    <a:pt x="801981" y="366268"/>
                    <a:pt x="800171" y="371698"/>
                  </a:cubicBezTo>
                  <a:cubicBezTo>
                    <a:pt x="797454" y="379850"/>
                    <a:pt x="793799" y="394996"/>
                    <a:pt x="785884" y="400273"/>
                  </a:cubicBezTo>
                  <a:lnTo>
                    <a:pt x="778740" y="405036"/>
                  </a:lnTo>
                  <a:cubicBezTo>
                    <a:pt x="779931" y="412180"/>
                    <a:pt x="781690" y="427319"/>
                    <a:pt x="785884" y="433611"/>
                  </a:cubicBezTo>
                  <a:cubicBezTo>
                    <a:pt x="787471" y="435992"/>
                    <a:pt x="789484" y="438140"/>
                    <a:pt x="790646" y="440755"/>
                  </a:cubicBezTo>
                  <a:cubicBezTo>
                    <a:pt x="790652" y="440769"/>
                    <a:pt x="796597" y="458607"/>
                    <a:pt x="797790" y="462186"/>
                  </a:cubicBezTo>
                  <a:lnTo>
                    <a:pt x="802552" y="476473"/>
                  </a:lnTo>
                  <a:cubicBezTo>
                    <a:pt x="803346" y="478854"/>
                    <a:pt x="804325" y="481182"/>
                    <a:pt x="804934" y="483617"/>
                  </a:cubicBezTo>
                  <a:lnTo>
                    <a:pt x="807315" y="493142"/>
                  </a:lnTo>
                  <a:cubicBezTo>
                    <a:pt x="803147" y="559844"/>
                    <a:pt x="807919" y="510952"/>
                    <a:pt x="802552" y="543148"/>
                  </a:cubicBezTo>
                  <a:cubicBezTo>
                    <a:pt x="801629" y="548684"/>
                    <a:pt x="801433" y="554348"/>
                    <a:pt x="800171" y="559817"/>
                  </a:cubicBezTo>
                  <a:cubicBezTo>
                    <a:pt x="799042" y="564709"/>
                    <a:pt x="796997" y="569342"/>
                    <a:pt x="795409" y="574105"/>
                  </a:cubicBezTo>
                  <a:cubicBezTo>
                    <a:pt x="791219" y="586674"/>
                    <a:pt x="794412" y="579169"/>
                    <a:pt x="783502" y="595536"/>
                  </a:cubicBezTo>
                  <a:lnTo>
                    <a:pt x="778740" y="602680"/>
                  </a:lnTo>
                  <a:lnTo>
                    <a:pt x="773977" y="609823"/>
                  </a:lnTo>
                  <a:cubicBezTo>
                    <a:pt x="773183" y="612204"/>
                    <a:pt x="772815" y="614773"/>
                    <a:pt x="771596" y="616967"/>
                  </a:cubicBezTo>
                  <a:cubicBezTo>
                    <a:pt x="768816" y="621971"/>
                    <a:pt x="762071" y="631255"/>
                    <a:pt x="762071" y="631255"/>
                  </a:cubicBezTo>
                  <a:cubicBezTo>
                    <a:pt x="760729" y="635280"/>
                    <a:pt x="757594" y="644077"/>
                    <a:pt x="757309" y="647923"/>
                  </a:cubicBezTo>
                  <a:cubicBezTo>
                    <a:pt x="755959" y="666147"/>
                    <a:pt x="759854" y="685095"/>
                    <a:pt x="754927" y="702692"/>
                  </a:cubicBezTo>
                  <a:cubicBezTo>
                    <a:pt x="754435" y="704451"/>
                    <a:pt x="734493" y="708871"/>
                    <a:pt x="731115" y="709836"/>
                  </a:cubicBezTo>
                  <a:cubicBezTo>
                    <a:pt x="728701" y="710526"/>
                    <a:pt x="726352" y="711423"/>
                    <a:pt x="723971" y="712217"/>
                  </a:cubicBezTo>
                  <a:cubicBezTo>
                    <a:pt x="710400" y="725788"/>
                    <a:pt x="721640" y="712097"/>
                    <a:pt x="714446" y="728886"/>
                  </a:cubicBezTo>
                  <a:cubicBezTo>
                    <a:pt x="713319" y="731517"/>
                    <a:pt x="710846" y="733415"/>
                    <a:pt x="709684" y="736030"/>
                  </a:cubicBezTo>
                  <a:cubicBezTo>
                    <a:pt x="707645" y="740617"/>
                    <a:pt x="709098" y="747532"/>
                    <a:pt x="704921" y="750317"/>
                  </a:cubicBezTo>
                  <a:cubicBezTo>
                    <a:pt x="702540" y="751905"/>
                    <a:pt x="699976" y="753248"/>
                    <a:pt x="697777" y="755080"/>
                  </a:cubicBezTo>
                  <a:cubicBezTo>
                    <a:pt x="695190" y="757236"/>
                    <a:pt x="693436" y="760355"/>
                    <a:pt x="690634" y="762223"/>
                  </a:cubicBezTo>
                  <a:cubicBezTo>
                    <a:pt x="688545" y="763615"/>
                    <a:pt x="685684" y="763386"/>
                    <a:pt x="683490" y="764605"/>
                  </a:cubicBezTo>
                  <a:cubicBezTo>
                    <a:pt x="678486" y="767385"/>
                    <a:pt x="673965" y="770955"/>
                    <a:pt x="669202" y="774130"/>
                  </a:cubicBezTo>
                  <a:cubicBezTo>
                    <a:pt x="666821" y="775717"/>
                    <a:pt x="664618" y="777612"/>
                    <a:pt x="662059" y="778892"/>
                  </a:cubicBezTo>
                  <a:cubicBezTo>
                    <a:pt x="647413" y="786216"/>
                    <a:pt x="655490" y="781685"/>
                    <a:pt x="638246" y="793180"/>
                  </a:cubicBezTo>
                  <a:lnTo>
                    <a:pt x="623959" y="802705"/>
                  </a:lnTo>
                  <a:cubicBezTo>
                    <a:pt x="621578" y="804293"/>
                    <a:pt x="618839" y="805443"/>
                    <a:pt x="616815" y="807467"/>
                  </a:cubicBezTo>
                  <a:lnTo>
                    <a:pt x="609671" y="814611"/>
                  </a:lnTo>
                  <a:cubicBezTo>
                    <a:pt x="607190" y="822056"/>
                    <a:pt x="604784" y="831362"/>
                    <a:pt x="597765" y="836042"/>
                  </a:cubicBezTo>
                  <a:lnTo>
                    <a:pt x="590621" y="840805"/>
                  </a:lnTo>
                  <a:cubicBezTo>
                    <a:pt x="587107" y="846076"/>
                    <a:pt x="584215" y="851425"/>
                    <a:pt x="578715" y="855092"/>
                  </a:cubicBezTo>
                  <a:cubicBezTo>
                    <a:pt x="576626" y="856484"/>
                    <a:pt x="573952" y="856679"/>
                    <a:pt x="571571" y="857473"/>
                  </a:cubicBezTo>
                  <a:cubicBezTo>
                    <a:pt x="558080" y="877712"/>
                    <a:pt x="580299" y="846364"/>
                    <a:pt x="552521" y="874142"/>
                  </a:cubicBezTo>
                  <a:cubicBezTo>
                    <a:pt x="550140" y="876523"/>
                    <a:pt x="547533" y="878699"/>
                    <a:pt x="545377" y="881286"/>
                  </a:cubicBezTo>
                  <a:cubicBezTo>
                    <a:pt x="543545" y="883485"/>
                    <a:pt x="542769" y="886545"/>
                    <a:pt x="540615" y="888430"/>
                  </a:cubicBezTo>
                  <a:cubicBezTo>
                    <a:pt x="536307" y="892199"/>
                    <a:pt x="530374" y="893908"/>
                    <a:pt x="526327" y="89795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0" name="Forma livre 509"/>
            <p:cNvSpPr/>
            <p:nvPr/>
          </p:nvSpPr>
          <p:spPr>
            <a:xfrm>
              <a:off x="6758706" y="5089983"/>
              <a:ext cx="346987" cy="296412"/>
            </a:xfrm>
            <a:custGeom>
              <a:avLst/>
              <a:gdLst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02431 w 526846"/>
                <a:gd name="connsiteY77" fmla="*/ 23812 h 450056"/>
                <a:gd name="connsiteX78" fmla="*/ 421481 w 526846"/>
                <a:gd name="connsiteY78" fmla="*/ 28575 h 450056"/>
                <a:gd name="connsiteX79" fmla="*/ 431006 w 526846"/>
                <a:gd name="connsiteY79" fmla="*/ 33337 h 450056"/>
                <a:gd name="connsiteX80" fmla="*/ 445294 w 526846"/>
                <a:gd name="connsiteY80" fmla="*/ 38100 h 450056"/>
                <a:gd name="connsiteX81" fmla="*/ 452437 w 526846"/>
                <a:gd name="connsiteY81" fmla="*/ 40481 h 450056"/>
                <a:gd name="connsiteX82" fmla="*/ 461962 w 526846"/>
                <a:gd name="connsiteY82" fmla="*/ 45243 h 450056"/>
                <a:gd name="connsiteX83" fmla="*/ 473869 w 526846"/>
                <a:gd name="connsiteY83" fmla="*/ 47625 h 450056"/>
                <a:gd name="connsiteX84" fmla="*/ 488156 w 526846"/>
                <a:gd name="connsiteY84" fmla="*/ 52387 h 450056"/>
                <a:gd name="connsiteX85" fmla="*/ 495300 w 526846"/>
                <a:gd name="connsiteY85" fmla="*/ 54768 h 450056"/>
                <a:gd name="connsiteX86" fmla="*/ 519112 w 526846"/>
                <a:gd name="connsiteY86" fmla="*/ 61912 h 450056"/>
                <a:gd name="connsiteX87" fmla="*/ 526256 w 526846"/>
                <a:gd name="connsiteY87" fmla="*/ 66675 h 450056"/>
                <a:gd name="connsiteX88" fmla="*/ 516731 w 526846"/>
                <a:gd name="connsiteY88" fmla="*/ 76200 h 450056"/>
                <a:gd name="connsiteX89" fmla="*/ 511969 w 526846"/>
                <a:gd name="connsiteY89" fmla="*/ 83343 h 450056"/>
                <a:gd name="connsiteX90" fmla="*/ 509587 w 526846"/>
                <a:gd name="connsiteY90" fmla="*/ 97631 h 450056"/>
                <a:gd name="connsiteX91" fmla="*/ 507206 w 526846"/>
                <a:gd name="connsiteY91" fmla="*/ 104775 h 450056"/>
                <a:gd name="connsiteX92" fmla="*/ 485775 w 526846"/>
                <a:gd name="connsiteY92" fmla="*/ 119062 h 450056"/>
                <a:gd name="connsiteX93" fmla="*/ 478631 w 526846"/>
                <a:gd name="connsiteY93" fmla="*/ 123825 h 450056"/>
                <a:gd name="connsiteX94" fmla="*/ 476250 w 526846"/>
                <a:gd name="connsiteY94" fmla="*/ 130968 h 450056"/>
                <a:gd name="connsiteX95" fmla="*/ 469106 w 526846"/>
                <a:gd name="connsiteY95" fmla="*/ 133350 h 450056"/>
                <a:gd name="connsiteX96" fmla="*/ 464344 w 526846"/>
                <a:gd name="connsiteY96" fmla="*/ 133350 h 450056"/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02431 w 526846"/>
                <a:gd name="connsiteY77" fmla="*/ 23812 h 450056"/>
                <a:gd name="connsiteX78" fmla="*/ 421481 w 526846"/>
                <a:gd name="connsiteY78" fmla="*/ 28575 h 450056"/>
                <a:gd name="connsiteX79" fmla="*/ 431006 w 526846"/>
                <a:gd name="connsiteY79" fmla="*/ 33337 h 450056"/>
                <a:gd name="connsiteX80" fmla="*/ 445294 w 526846"/>
                <a:gd name="connsiteY80" fmla="*/ 38100 h 450056"/>
                <a:gd name="connsiteX81" fmla="*/ 452437 w 526846"/>
                <a:gd name="connsiteY81" fmla="*/ 40481 h 450056"/>
                <a:gd name="connsiteX82" fmla="*/ 473869 w 526846"/>
                <a:gd name="connsiteY82" fmla="*/ 47625 h 450056"/>
                <a:gd name="connsiteX83" fmla="*/ 488156 w 526846"/>
                <a:gd name="connsiteY83" fmla="*/ 52387 h 450056"/>
                <a:gd name="connsiteX84" fmla="*/ 495300 w 526846"/>
                <a:gd name="connsiteY84" fmla="*/ 54768 h 450056"/>
                <a:gd name="connsiteX85" fmla="*/ 519112 w 526846"/>
                <a:gd name="connsiteY85" fmla="*/ 61912 h 450056"/>
                <a:gd name="connsiteX86" fmla="*/ 526256 w 526846"/>
                <a:gd name="connsiteY86" fmla="*/ 66675 h 450056"/>
                <a:gd name="connsiteX87" fmla="*/ 516731 w 526846"/>
                <a:gd name="connsiteY87" fmla="*/ 76200 h 450056"/>
                <a:gd name="connsiteX88" fmla="*/ 511969 w 526846"/>
                <a:gd name="connsiteY88" fmla="*/ 83343 h 450056"/>
                <a:gd name="connsiteX89" fmla="*/ 509587 w 526846"/>
                <a:gd name="connsiteY89" fmla="*/ 97631 h 450056"/>
                <a:gd name="connsiteX90" fmla="*/ 507206 w 526846"/>
                <a:gd name="connsiteY90" fmla="*/ 104775 h 450056"/>
                <a:gd name="connsiteX91" fmla="*/ 485775 w 526846"/>
                <a:gd name="connsiteY91" fmla="*/ 119062 h 450056"/>
                <a:gd name="connsiteX92" fmla="*/ 478631 w 526846"/>
                <a:gd name="connsiteY92" fmla="*/ 123825 h 450056"/>
                <a:gd name="connsiteX93" fmla="*/ 476250 w 526846"/>
                <a:gd name="connsiteY93" fmla="*/ 130968 h 450056"/>
                <a:gd name="connsiteX94" fmla="*/ 469106 w 526846"/>
                <a:gd name="connsiteY94" fmla="*/ 133350 h 450056"/>
                <a:gd name="connsiteX95" fmla="*/ 464344 w 526846"/>
                <a:gd name="connsiteY95" fmla="*/ 133350 h 450056"/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02431 w 526846"/>
                <a:gd name="connsiteY77" fmla="*/ 23812 h 450056"/>
                <a:gd name="connsiteX78" fmla="*/ 421481 w 526846"/>
                <a:gd name="connsiteY78" fmla="*/ 28575 h 450056"/>
                <a:gd name="connsiteX79" fmla="*/ 431006 w 526846"/>
                <a:gd name="connsiteY79" fmla="*/ 33337 h 450056"/>
                <a:gd name="connsiteX80" fmla="*/ 452437 w 526846"/>
                <a:gd name="connsiteY80" fmla="*/ 40481 h 450056"/>
                <a:gd name="connsiteX81" fmla="*/ 473869 w 526846"/>
                <a:gd name="connsiteY81" fmla="*/ 47625 h 450056"/>
                <a:gd name="connsiteX82" fmla="*/ 488156 w 526846"/>
                <a:gd name="connsiteY82" fmla="*/ 52387 h 450056"/>
                <a:gd name="connsiteX83" fmla="*/ 495300 w 526846"/>
                <a:gd name="connsiteY83" fmla="*/ 54768 h 450056"/>
                <a:gd name="connsiteX84" fmla="*/ 519112 w 526846"/>
                <a:gd name="connsiteY84" fmla="*/ 61912 h 450056"/>
                <a:gd name="connsiteX85" fmla="*/ 526256 w 526846"/>
                <a:gd name="connsiteY85" fmla="*/ 66675 h 450056"/>
                <a:gd name="connsiteX86" fmla="*/ 516731 w 526846"/>
                <a:gd name="connsiteY86" fmla="*/ 76200 h 450056"/>
                <a:gd name="connsiteX87" fmla="*/ 511969 w 526846"/>
                <a:gd name="connsiteY87" fmla="*/ 83343 h 450056"/>
                <a:gd name="connsiteX88" fmla="*/ 509587 w 526846"/>
                <a:gd name="connsiteY88" fmla="*/ 97631 h 450056"/>
                <a:gd name="connsiteX89" fmla="*/ 507206 w 526846"/>
                <a:gd name="connsiteY89" fmla="*/ 104775 h 450056"/>
                <a:gd name="connsiteX90" fmla="*/ 485775 w 526846"/>
                <a:gd name="connsiteY90" fmla="*/ 119062 h 450056"/>
                <a:gd name="connsiteX91" fmla="*/ 478631 w 526846"/>
                <a:gd name="connsiteY91" fmla="*/ 123825 h 450056"/>
                <a:gd name="connsiteX92" fmla="*/ 476250 w 526846"/>
                <a:gd name="connsiteY92" fmla="*/ 130968 h 450056"/>
                <a:gd name="connsiteX93" fmla="*/ 469106 w 526846"/>
                <a:gd name="connsiteY93" fmla="*/ 133350 h 450056"/>
                <a:gd name="connsiteX94" fmla="*/ 464344 w 526846"/>
                <a:gd name="connsiteY94" fmla="*/ 133350 h 450056"/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21481 w 526846"/>
                <a:gd name="connsiteY77" fmla="*/ 28575 h 450056"/>
                <a:gd name="connsiteX78" fmla="*/ 431006 w 526846"/>
                <a:gd name="connsiteY78" fmla="*/ 33337 h 450056"/>
                <a:gd name="connsiteX79" fmla="*/ 452437 w 526846"/>
                <a:gd name="connsiteY79" fmla="*/ 40481 h 450056"/>
                <a:gd name="connsiteX80" fmla="*/ 473869 w 526846"/>
                <a:gd name="connsiteY80" fmla="*/ 47625 h 450056"/>
                <a:gd name="connsiteX81" fmla="*/ 488156 w 526846"/>
                <a:gd name="connsiteY81" fmla="*/ 52387 h 450056"/>
                <a:gd name="connsiteX82" fmla="*/ 495300 w 526846"/>
                <a:gd name="connsiteY82" fmla="*/ 54768 h 450056"/>
                <a:gd name="connsiteX83" fmla="*/ 519112 w 526846"/>
                <a:gd name="connsiteY83" fmla="*/ 61912 h 450056"/>
                <a:gd name="connsiteX84" fmla="*/ 526256 w 526846"/>
                <a:gd name="connsiteY84" fmla="*/ 66675 h 450056"/>
                <a:gd name="connsiteX85" fmla="*/ 516731 w 526846"/>
                <a:gd name="connsiteY85" fmla="*/ 76200 h 450056"/>
                <a:gd name="connsiteX86" fmla="*/ 511969 w 526846"/>
                <a:gd name="connsiteY86" fmla="*/ 83343 h 450056"/>
                <a:gd name="connsiteX87" fmla="*/ 509587 w 526846"/>
                <a:gd name="connsiteY87" fmla="*/ 97631 h 450056"/>
                <a:gd name="connsiteX88" fmla="*/ 507206 w 526846"/>
                <a:gd name="connsiteY88" fmla="*/ 104775 h 450056"/>
                <a:gd name="connsiteX89" fmla="*/ 485775 w 526846"/>
                <a:gd name="connsiteY89" fmla="*/ 119062 h 450056"/>
                <a:gd name="connsiteX90" fmla="*/ 478631 w 526846"/>
                <a:gd name="connsiteY90" fmla="*/ 123825 h 450056"/>
                <a:gd name="connsiteX91" fmla="*/ 476250 w 526846"/>
                <a:gd name="connsiteY91" fmla="*/ 130968 h 450056"/>
                <a:gd name="connsiteX92" fmla="*/ 469106 w 526846"/>
                <a:gd name="connsiteY92" fmla="*/ 133350 h 450056"/>
                <a:gd name="connsiteX93" fmla="*/ 464344 w 526846"/>
                <a:gd name="connsiteY93" fmla="*/ 133350 h 450056"/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21481 w 526846"/>
                <a:gd name="connsiteY77" fmla="*/ 28575 h 450056"/>
                <a:gd name="connsiteX78" fmla="*/ 452437 w 526846"/>
                <a:gd name="connsiteY78" fmla="*/ 40481 h 450056"/>
                <a:gd name="connsiteX79" fmla="*/ 473869 w 526846"/>
                <a:gd name="connsiteY79" fmla="*/ 47625 h 450056"/>
                <a:gd name="connsiteX80" fmla="*/ 488156 w 526846"/>
                <a:gd name="connsiteY80" fmla="*/ 52387 h 450056"/>
                <a:gd name="connsiteX81" fmla="*/ 495300 w 526846"/>
                <a:gd name="connsiteY81" fmla="*/ 54768 h 450056"/>
                <a:gd name="connsiteX82" fmla="*/ 519112 w 526846"/>
                <a:gd name="connsiteY82" fmla="*/ 61912 h 450056"/>
                <a:gd name="connsiteX83" fmla="*/ 526256 w 526846"/>
                <a:gd name="connsiteY83" fmla="*/ 66675 h 450056"/>
                <a:gd name="connsiteX84" fmla="*/ 516731 w 526846"/>
                <a:gd name="connsiteY84" fmla="*/ 76200 h 450056"/>
                <a:gd name="connsiteX85" fmla="*/ 511969 w 526846"/>
                <a:gd name="connsiteY85" fmla="*/ 83343 h 450056"/>
                <a:gd name="connsiteX86" fmla="*/ 509587 w 526846"/>
                <a:gd name="connsiteY86" fmla="*/ 97631 h 450056"/>
                <a:gd name="connsiteX87" fmla="*/ 507206 w 526846"/>
                <a:gd name="connsiteY87" fmla="*/ 104775 h 450056"/>
                <a:gd name="connsiteX88" fmla="*/ 485775 w 526846"/>
                <a:gd name="connsiteY88" fmla="*/ 119062 h 450056"/>
                <a:gd name="connsiteX89" fmla="*/ 478631 w 526846"/>
                <a:gd name="connsiteY89" fmla="*/ 123825 h 450056"/>
                <a:gd name="connsiteX90" fmla="*/ 476250 w 526846"/>
                <a:gd name="connsiteY90" fmla="*/ 130968 h 450056"/>
                <a:gd name="connsiteX91" fmla="*/ 469106 w 526846"/>
                <a:gd name="connsiteY91" fmla="*/ 133350 h 450056"/>
                <a:gd name="connsiteX92" fmla="*/ 464344 w 526846"/>
                <a:gd name="connsiteY92" fmla="*/ 133350 h 450056"/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21481 w 526846"/>
                <a:gd name="connsiteY77" fmla="*/ 28575 h 450056"/>
                <a:gd name="connsiteX78" fmla="*/ 452437 w 526846"/>
                <a:gd name="connsiteY78" fmla="*/ 40481 h 450056"/>
                <a:gd name="connsiteX79" fmla="*/ 488156 w 526846"/>
                <a:gd name="connsiteY79" fmla="*/ 52387 h 450056"/>
                <a:gd name="connsiteX80" fmla="*/ 495300 w 526846"/>
                <a:gd name="connsiteY80" fmla="*/ 54768 h 450056"/>
                <a:gd name="connsiteX81" fmla="*/ 519112 w 526846"/>
                <a:gd name="connsiteY81" fmla="*/ 61912 h 450056"/>
                <a:gd name="connsiteX82" fmla="*/ 526256 w 526846"/>
                <a:gd name="connsiteY82" fmla="*/ 66675 h 450056"/>
                <a:gd name="connsiteX83" fmla="*/ 516731 w 526846"/>
                <a:gd name="connsiteY83" fmla="*/ 76200 h 450056"/>
                <a:gd name="connsiteX84" fmla="*/ 511969 w 526846"/>
                <a:gd name="connsiteY84" fmla="*/ 83343 h 450056"/>
                <a:gd name="connsiteX85" fmla="*/ 509587 w 526846"/>
                <a:gd name="connsiteY85" fmla="*/ 97631 h 450056"/>
                <a:gd name="connsiteX86" fmla="*/ 507206 w 526846"/>
                <a:gd name="connsiteY86" fmla="*/ 104775 h 450056"/>
                <a:gd name="connsiteX87" fmla="*/ 485775 w 526846"/>
                <a:gd name="connsiteY87" fmla="*/ 119062 h 450056"/>
                <a:gd name="connsiteX88" fmla="*/ 478631 w 526846"/>
                <a:gd name="connsiteY88" fmla="*/ 123825 h 450056"/>
                <a:gd name="connsiteX89" fmla="*/ 476250 w 526846"/>
                <a:gd name="connsiteY89" fmla="*/ 130968 h 450056"/>
                <a:gd name="connsiteX90" fmla="*/ 469106 w 526846"/>
                <a:gd name="connsiteY90" fmla="*/ 133350 h 450056"/>
                <a:gd name="connsiteX91" fmla="*/ 464344 w 526846"/>
                <a:gd name="connsiteY91" fmla="*/ 133350 h 450056"/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21481 w 526846"/>
                <a:gd name="connsiteY77" fmla="*/ 28575 h 450056"/>
                <a:gd name="connsiteX78" fmla="*/ 464343 w 526846"/>
                <a:gd name="connsiteY78" fmla="*/ 35718 h 450056"/>
                <a:gd name="connsiteX79" fmla="*/ 488156 w 526846"/>
                <a:gd name="connsiteY79" fmla="*/ 52387 h 450056"/>
                <a:gd name="connsiteX80" fmla="*/ 495300 w 526846"/>
                <a:gd name="connsiteY80" fmla="*/ 54768 h 450056"/>
                <a:gd name="connsiteX81" fmla="*/ 519112 w 526846"/>
                <a:gd name="connsiteY81" fmla="*/ 61912 h 450056"/>
                <a:gd name="connsiteX82" fmla="*/ 526256 w 526846"/>
                <a:gd name="connsiteY82" fmla="*/ 66675 h 450056"/>
                <a:gd name="connsiteX83" fmla="*/ 516731 w 526846"/>
                <a:gd name="connsiteY83" fmla="*/ 76200 h 450056"/>
                <a:gd name="connsiteX84" fmla="*/ 511969 w 526846"/>
                <a:gd name="connsiteY84" fmla="*/ 83343 h 450056"/>
                <a:gd name="connsiteX85" fmla="*/ 509587 w 526846"/>
                <a:gd name="connsiteY85" fmla="*/ 97631 h 450056"/>
                <a:gd name="connsiteX86" fmla="*/ 507206 w 526846"/>
                <a:gd name="connsiteY86" fmla="*/ 104775 h 450056"/>
                <a:gd name="connsiteX87" fmla="*/ 485775 w 526846"/>
                <a:gd name="connsiteY87" fmla="*/ 119062 h 450056"/>
                <a:gd name="connsiteX88" fmla="*/ 478631 w 526846"/>
                <a:gd name="connsiteY88" fmla="*/ 123825 h 450056"/>
                <a:gd name="connsiteX89" fmla="*/ 476250 w 526846"/>
                <a:gd name="connsiteY89" fmla="*/ 130968 h 450056"/>
                <a:gd name="connsiteX90" fmla="*/ 469106 w 526846"/>
                <a:gd name="connsiteY90" fmla="*/ 133350 h 450056"/>
                <a:gd name="connsiteX91" fmla="*/ 464344 w 526846"/>
                <a:gd name="connsiteY91" fmla="*/ 133350 h 450056"/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21481 w 526846"/>
                <a:gd name="connsiteY77" fmla="*/ 14287 h 450056"/>
                <a:gd name="connsiteX78" fmla="*/ 464343 w 526846"/>
                <a:gd name="connsiteY78" fmla="*/ 35718 h 450056"/>
                <a:gd name="connsiteX79" fmla="*/ 488156 w 526846"/>
                <a:gd name="connsiteY79" fmla="*/ 52387 h 450056"/>
                <a:gd name="connsiteX80" fmla="*/ 495300 w 526846"/>
                <a:gd name="connsiteY80" fmla="*/ 54768 h 450056"/>
                <a:gd name="connsiteX81" fmla="*/ 519112 w 526846"/>
                <a:gd name="connsiteY81" fmla="*/ 61912 h 450056"/>
                <a:gd name="connsiteX82" fmla="*/ 526256 w 526846"/>
                <a:gd name="connsiteY82" fmla="*/ 66675 h 450056"/>
                <a:gd name="connsiteX83" fmla="*/ 516731 w 526846"/>
                <a:gd name="connsiteY83" fmla="*/ 76200 h 450056"/>
                <a:gd name="connsiteX84" fmla="*/ 511969 w 526846"/>
                <a:gd name="connsiteY84" fmla="*/ 83343 h 450056"/>
                <a:gd name="connsiteX85" fmla="*/ 509587 w 526846"/>
                <a:gd name="connsiteY85" fmla="*/ 97631 h 450056"/>
                <a:gd name="connsiteX86" fmla="*/ 507206 w 526846"/>
                <a:gd name="connsiteY86" fmla="*/ 104775 h 450056"/>
                <a:gd name="connsiteX87" fmla="*/ 485775 w 526846"/>
                <a:gd name="connsiteY87" fmla="*/ 119062 h 450056"/>
                <a:gd name="connsiteX88" fmla="*/ 478631 w 526846"/>
                <a:gd name="connsiteY88" fmla="*/ 123825 h 450056"/>
                <a:gd name="connsiteX89" fmla="*/ 476250 w 526846"/>
                <a:gd name="connsiteY89" fmla="*/ 130968 h 450056"/>
                <a:gd name="connsiteX90" fmla="*/ 469106 w 526846"/>
                <a:gd name="connsiteY90" fmla="*/ 133350 h 450056"/>
                <a:gd name="connsiteX91" fmla="*/ 464344 w 526846"/>
                <a:gd name="connsiteY91" fmla="*/ 133350 h 450056"/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21481 w 526846"/>
                <a:gd name="connsiteY77" fmla="*/ 14287 h 450056"/>
                <a:gd name="connsiteX78" fmla="*/ 464343 w 526846"/>
                <a:gd name="connsiteY78" fmla="*/ 35718 h 450056"/>
                <a:gd name="connsiteX79" fmla="*/ 488156 w 526846"/>
                <a:gd name="connsiteY79" fmla="*/ 52387 h 450056"/>
                <a:gd name="connsiteX80" fmla="*/ 519112 w 526846"/>
                <a:gd name="connsiteY80" fmla="*/ 61912 h 450056"/>
                <a:gd name="connsiteX81" fmla="*/ 526256 w 526846"/>
                <a:gd name="connsiteY81" fmla="*/ 66675 h 450056"/>
                <a:gd name="connsiteX82" fmla="*/ 516731 w 526846"/>
                <a:gd name="connsiteY82" fmla="*/ 76200 h 450056"/>
                <a:gd name="connsiteX83" fmla="*/ 511969 w 526846"/>
                <a:gd name="connsiteY83" fmla="*/ 83343 h 450056"/>
                <a:gd name="connsiteX84" fmla="*/ 509587 w 526846"/>
                <a:gd name="connsiteY84" fmla="*/ 97631 h 450056"/>
                <a:gd name="connsiteX85" fmla="*/ 507206 w 526846"/>
                <a:gd name="connsiteY85" fmla="*/ 104775 h 450056"/>
                <a:gd name="connsiteX86" fmla="*/ 485775 w 526846"/>
                <a:gd name="connsiteY86" fmla="*/ 119062 h 450056"/>
                <a:gd name="connsiteX87" fmla="*/ 478631 w 526846"/>
                <a:gd name="connsiteY87" fmla="*/ 123825 h 450056"/>
                <a:gd name="connsiteX88" fmla="*/ 476250 w 526846"/>
                <a:gd name="connsiteY88" fmla="*/ 130968 h 450056"/>
                <a:gd name="connsiteX89" fmla="*/ 469106 w 526846"/>
                <a:gd name="connsiteY89" fmla="*/ 133350 h 450056"/>
                <a:gd name="connsiteX90" fmla="*/ 464344 w 526846"/>
                <a:gd name="connsiteY90" fmla="*/ 133350 h 450056"/>
                <a:gd name="connsiteX0" fmla="*/ 464344 w 526846"/>
                <a:gd name="connsiteY0" fmla="*/ 133350 h 450056"/>
                <a:gd name="connsiteX1" fmla="*/ 452437 w 526846"/>
                <a:gd name="connsiteY1" fmla="*/ 138112 h 450056"/>
                <a:gd name="connsiteX2" fmla="*/ 421481 w 526846"/>
                <a:gd name="connsiteY2" fmla="*/ 142875 h 450056"/>
                <a:gd name="connsiteX3" fmla="*/ 407194 w 526846"/>
                <a:gd name="connsiteY3" fmla="*/ 147637 h 450056"/>
                <a:gd name="connsiteX4" fmla="*/ 400050 w 526846"/>
                <a:gd name="connsiteY4" fmla="*/ 150018 h 450056"/>
                <a:gd name="connsiteX5" fmla="*/ 385762 w 526846"/>
                <a:gd name="connsiteY5" fmla="*/ 159543 h 450056"/>
                <a:gd name="connsiteX6" fmla="*/ 378619 w 526846"/>
                <a:gd name="connsiteY6" fmla="*/ 164306 h 450056"/>
                <a:gd name="connsiteX7" fmla="*/ 381000 w 526846"/>
                <a:gd name="connsiteY7" fmla="*/ 185737 h 450056"/>
                <a:gd name="connsiteX8" fmla="*/ 395287 w 526846"/>
                <a:gd name="connsiteY8" fmla="*/ 190500 h 450056"/>
                <a:gd name="connsiteX9" fmla="*/ 402431 w 526846"/>
                <a:gd name="connsiteY9" fmla="*/ 192881 h 450056"/>
                <a:gd name="connsiteX10" fmla="*/ 404812 w 526846"/>
                <a:gd name="connsiteY10" fmla="*/ 200025 h 450056"/>
                <a:gd name="connsiteX11" fmla="*/ 409575 w 526846"/>
                <a:gd name="connsiteY11" fmla="*/ 207168 h 450056"/>
                <a:gd name="connsiteX12" fmla="*/ 407194 w 526846"/>
                <a:gd name="connsiteY12" fmla="*/ 245268 h 450056"/>
                <a:gd name="connsiteX13" fmla="*/ 404812 w 526846"/>
                <a:gd name="connsiteY13" fmla="*/ 254793 h 450056"/>
                <a:gd name="connsiteX14" fmla="*/ 402431 w 526846"/>
                <a:gd name="connsiteY14" fmla="*/ 269081 h 450056"/>
                <a:gd name="connsiteX15" fmla="*/ 404812 w 526846"/>
                <a:gd name="connsiteY15" fmla="*/ 300037 h 450056"/>
                <a:gd name="connsiteX16" fmla="*/ 407194 w 526846"/>
                <a:gd name="connsiteY16" fmla="*/ 307181 h 450056"/>
                <a:gd name="connsiteX17" fmla="*/ 431006 w 526846"/>
                <a:gd name="connsiteY17" fmla="*/ 333375 h 450056"/>
                <a:gd name="connsiteX18" fmla="*/ 438150 w 526846"/>
                <a:gd name="connsiteY18" fmla="*/ 335756 h 450056"/>
                <a:gd name="connsiteX19" fmla="*/ 440531 w 526846"/>
                <a:gd name="connsiteY19" fmla="*/ 345281 h 450056"/>
                <a:gd name="connsiteX20" fmla="*/ 450056 w 526846"/>
                <a:gd name="connsiteY20" fmla="*/ 366712 h 450056"/>
                <a:gd name="connsiteX21" fmla="*/ 469106 w 526846"/>
                <a:gd name="connsiteY21" fmla="*/ 369093 h 450056"/>
                <a:gd name="connsiteX22" fmla="*/ 476250 w 526846"/>
                <a:gd name="connsiteY22" fmla="*/ 373856 h 450056"/>
                <a:gd name="connsiteX23" fmla="*/ 478631 w 526846"/>
                <a:gd name="connsiteY23" fmla="*/ 381000 h 450056"/>
                <a:gd name="connsiteX24" fmla="*/ 476250 w 526846"/>
                <a:gd name="connsiteY24" fmla="*/ 409575 h 450056"/>
                <a:gd name="connsiteX25" fmla="*/ 469106 w 526846"/>
                <a:gd name="connsiteY25" fmla="*/ 411956 h 450056"/>
                <a:gd name="connsiteX26" fmla="*/ 357187 w 526846"/>
                <a:gd name="connsiteY26" fmla="*/ 414337 h 450056"/>
                <a:gd name="connsiteX27" fmla="*/ 347662 w 526846"/>
                <a:gd name="connsiteY27" fmla="*/ 421481 h 450056"/>
                <a:gd name="connsiteX28" fmla="*/ 340519 w 526846"/>
                <a:gd name="connsiteY28" fmla="*/ 435768 h 450056"/>
                <a:gd name="connsiteX29" fmla="*/ 333375 w 526846"/>
                <a:gd name="connsiteY29" fmla="*/ 438150 h 450056"/>
                <a:gd name="connsiteX30" fmla="*/ 328612 w 526846"/>
                <a:gd name="connsiteY30" fmla="*/ 445293 h 450056"/>
                <a:gd name="connsiteX31" fmla="*/ 314325 w 526846"/>
                <a:gd name="connsiteY31" fmla="*/ 450056 h 450056"/>
                <a:gd name="connsiteX32" fmla="*/ 278606 w 526846"/>
                <a:gd name="connsiteY32" fmla="*/ 445293 h 450056"/>
                <a:gd name="connsiteX33" fmla="*/ 276225 w 526846"/>
                <a:gd name="connsiteY33" fmla="*/ 428625 h 450056"/>
                <a:gd name="connsiteX34" fmla="*/ 273844 w 526846"/>
                <a:gd name="connsiteY34" fmla="*/ 421481 h 450056"/>
                <a:gd name="connsiteX35" fmla="*/ 240506 w 526846"/>
                <a:gd name="connsiteY35" fmla="*/ 414337 h 450056"/>
                <a:gd name="connsiteX36" fmla="*/ 233362 w 526846"/>
                <a:gd name="connsiteY36" fmla="*/ 407193 h 450056"/>
                <a:gd name="connsiteX37" fmla="*/ 228600 w 526846"/>
                <a:gd name="connsiteY37" fmla="*/ 400050 h 450056"/>
                <a:gd name="connsiteX38" fmla="*/ 214312 w 526846"/>
                <a:gd name="connsiteY38" fmla="*/ 390525 h 450056"/>
                <a:gd name="connsiteX39" fmla="*/ 207169 w 526846"/>
                <a:gd name="connsiteY39" fmla="*/ 385762 h 450056"/>
                <a:gd name="connsiteX40" fmla="*/ 192881 w 526846"/>
                <a:gd name="connsiteY40" fmla="*/ 376237 h 450056"/>
                <a:gd name="connsiteX41" fmla="*/ 169069 w 526846"/>
                <a:gd name="connsiteY41" fmla="*/ 378618 h 450056"/>
                <a:gd name="connsiteX42" fmla="*/ 166687 w 526846"/>
                <a:gd name="connsiteY42" fmla="*/ 385762 h 450056"/>
                <a:gd name="connsiteX43" fmla="*/ 152400 w 526846"/>
                <a:gd name="connsiteY43" fmla="*/ 400050 h 450056"/>
                <a:gd name="connsiteX44" fmla="*/ 147637 w 526846"/>
                <a:gd name="connsiteY44" fmla="*/ 407193 h 450056"/>
                <a:gd name="connsiteX45" fmla="*/ 145256 w 526846"/>
                <a:gd name="connsiteY45" fmla="*/ 414337 h 450056"/>
                <a:gd name="connsiteX46" fmla="*/ 138112 w 526846"/>
                <a:gd name="connsiteY46" fmla="*/ 416718 h 450056"/>
                <a:gd name="connsiteX47" fmla="*/ 92869 w 526846"/>
                <a:gd name="connsiteY47" fmla="*/ 414337 h 450056"/>
                <a:gd name="connsiteX48" fmla="*/ 2381 w 526846"/>
                <a:gd name="connsiteY48" fmla="*/ 411956 h 450056"/>
                <a:gd name="connsiteX49" fmla="*/ 0 w 526846"/>
                <a:gd name="connsiteY49" fmla="*/ 381000 h 450056"/>
                <a:gd name="connsiteX50" fmla="*/ 2381 w 526846"/>
                <a:gd name="connsiteY50" fmla="*/ 373856 h 450056"/>
                <a:gd name="connsiteX51" fmla="*/ 9525 w 526846"/>
                <a:gd name="connsiteY51" fmla="*/ 330993 h 450056"/>
                <a:gd name="connsiteX52" fmla="*/ 9525 w 526846"/>
                <a:gd name="connsiteY52" fmla="*/ 330993 h 450056"/>
                <a:gd name="connsiteX53" fmla="*/ 11906 w 526846"/>
                <a:gd name="connsiteY53" fmla="*/ 321468 h 450056"/>
                <a:gd name="connsiteX54" fmla="*/ 14287 w 526846"/>
                <a:gd name="connsiteY54" fmla="*/ 309562 h 450056"/>
                <a:gd name="connsiteX55" fmla="*/ 23812 w 526846"/>
                <a:gd name="connsiteY55" fmla="*/ 295275 h 450056"/>
                <a:gd name="connsiteX56" fmla="*/ 28575 w 526846"/>
                <a:gd name="connsiteY56" fmla="*/ 288131 h 450056"/>
                <a:gd name="connsiteX57" fmla="*/ 28575 w 526846"/>
                <a:gd name="connsiteY57" fmla="*/ 259556 h 450056"/>
                <a:gd name="connsiteX58" fmla="*/ 23812 w 526846"/>
                <a:gd name="connsiteY58" fmla="*/ 252412 h 450056"/>
                <a:gd name="connsiteX59" fmla="*/ 21431 w 526846"/>
                <a:gd name="connsiteY59" fmla="*/ 245268 h 450056"/>
                <a:gd name="connsiteX60" fmla="*/ 16669 w 526846"/>
                <a:gd name="connsiteY60" fmla="*/ 216693 h 450056"/>
                <a:gd name="connsiteX61" fmla="*/ 19050 w 526846"/>
                <a:gd name="connsiteY61" fmla="*/ 185737 h 450056"/>
                <a:gd name="connsiteX62" fmla="*/ 40481 w 526846"/>
                <a:gd name="connsiteY62" fmla="*/ 173831 h 450056"/>
                <a:gd name="connsiteX63" fmla="*/ 47625 w 526846"/>
                <a:gd name="connsiteY63" fmla="*/ 169068 h 450056"/>
                <a:gd name="connsiteX64" fmla="*/ 61912 w 526846"/>
                <a:gd name="connsiteY64" fmla="*/ 142875 h 450056"/>
                <a:gd name="connsiteX65" fmla="*/ 59531 w 526846"/>
                <a:gd name="connsiteY65" fmla="*/ 95250 h 450056"/>
                <a:gd name="connsiteX66" fmla="*/ 54769 w 526846"/>
                <a:gd name="connsiteY66" fmla="*/ 64293 h 450056"/>
                <a:gd name="connsiteX67" fmla="*/ 57150 w 526846"/>
                <a:gd name="connsiteY67" fmla="*/ 33337 h 450056"/>
                <a:gd name="connsiteX68" fmla="*/ 76200 w 526846"/>
                <a:gd name="connsiteY68" fmla="*/ 16668 h 450056"/>
                <a:gd name="connsiteX69" fmla="*/ 92869 w 526846"/>
                <a:gd name="connsiteY69" fmla="*/ 7143 h 450056"/>
                <a:gd name="connsiteX70" fmla="*/ 107156 w 526846"/>
                <a:gd name="connsiteY70" fmla="*/ 0 h 450056"/>
                <a:gd name="connsiteX71" fmla="*/ 142875 w 526846"/>
                <a:gd name="connsiteY71" fmla="*/ 4762 h 450056"/>
                <a:gd name="connsiteX72" fmla="*/ 157162 w 526846"/>
                <a:gd name="connsiteY72" fmla="*/ 9525 h 450056"/>
                <a:gd name="connsiteX73" fmla="*/ 166687 w 526846"/>
                <a:gd name="connsiteY73" fmla="*/ 11906 h 450056"/>
                <a:gd name="connsiteX74" fmla="*/ 173831 w 526846"/>
                <a:gd name="connsiteY74" fmla="*/ 14287 h 450056"/>
                <a:gd name="connsiteX75" fmla="*/ 381000 w 526846"/>
                <a:gd name="connsiteY75" fmla="*/ 16668 h 450056"/>
                <a:gd name="connsiteX76" fmla="*/ 395287 w 526846"/>
                <a:gd name="connsiteY76" fmla="*/ 21431 h 450056"/>
                <a:gd name="connsiteX77" fmla="*/ 421481 w 526846"/>
                <a:gd name="connsiteY77" fmla="*/ 14287 h 450056"/>
                <a:gd name="connsiteX78" fmla="*/ 464343 w 526846"/>
                <a:gd name="connsiteY78" fmla="*/ 35718 h 450056"/>
                <a:gd name="connsiteX79" fmla="*/ 509587 w 526846"/>
                <a:gd name="connsiteY79" fmla="*/ 52387 h 450056"/>
                <a:gd name="connsiteX80" fmla="*/ 519112 w 526846"/>
                <a:gd name="connsiteY80" fmla="*/ 61912 h 450056"/>
                <a:gd name="connsiteX81" fmla="*/ 526256 w 526846"/>
                <a:gd name="connsiteY81" fmla="*/ 66675 h 450056"/>
                <a:gd name="connsiteX82" fmla="*/ 516731 w 526846"/>
                <a:gd name="connsiteY82" fmla="*/ 76200 h 450056"/>
                <a:gd name="connsiteX83" fmla="*/ 511969 w 526846"/>
                <a:gd name="connsiteY83" fmla="*/ 83343 h 450056"/>
                <a:gd name="connsiteX84" fmla="*/ 509587 w 526846"/>
                <a:gd name="connsiteY84" fmla="*/ 97631 h 450056"/>
                <a:gd name="connsiteX85" fmla="*/ 507206 w 526846"/>
                <a:gd name="connsiteY85" fmla="*/ 104775 h 450056"/>
                <a:gd name="connsiteX86" fmla="*/ 485775 w 526846"/>
                <a:gd name="connsiteY86" fmla="*/ 119062 h 450056"/>
                <a:gd name="connsiteX87" fmla="*/ 478631 w 526846"/>
                <a:gd name="connsiteY87" fmla="*/ 123825 h 450056"/>
                <a:gd name="connsiteX88" fmla="*/ 476250 w 526846"/>
                <a:gd name="connsiteY88" fmla="*/ 130968 h 450056"/>
                <a:gd name="connsiteX89" fmla="*/ 469106 w 526846"/>
                <a:gd name="connsiteY89" fmla="*/ 133350 h 450056"/>
                <a:gd name="connsiteX90" fmla="*/ 464344 w 526846"/>
                <a:gd name="connsiteY90" fmla="*/ 13335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526846" h="450056">
                  <a:moveTo>
                    <a:pt x="464344" y="133350"/>
                  </a:moveTo>
                  <a:cubicBezTo>
                    <a:pt x="461566" y="134144"/>
                    <a:pt x="456531" y="136884"/>
                    <a:pt x="452437" y="138112"/>
                  </a:cubicBezTo>
                  <a:cubicBezTo>
                    <a:pt x="444647" y="140449"/>
                    <a:pt x="428116" y="142045"/>
                    <a:pt x="421481" y="142875"/>
                  </a:cubicBezTo>
                  <a:lnTo>
                    <a:pt x="407194" y="147637"/>
                  </a:lnTo>
                  <a:lnTo>
                    <a:pt x="400050" y="150018"/>
                  </a:lnTo>
                  <a:lnTo>
                    <a:pt x="385762" y="159543"/>
                  </a:lnTo>
                  <a:lnTo>
                    <a:pt x="378619" y="164306"/>
                  </a:lnTo>
                  <a:cubicBezTo>
                    <a:pt x="374783" y="175811"/>
                    <a:pt x="368970" y="179053"/>
                    <a:pt x="381000" y="185737"/>
                  </a:cubicBezTo>
                  <a:cubicBezTo>
                    <a:pt x="385388" y="188175"/>
                    <a:pt x="390525" y="188912"/>
                    <a:pt x="395287" y="190500"/>
                  </a:cubicBezTo>
                  <a:lnTo>
                    <a:pt x="402431" y="192881"/>
                  </a:lnTo>
                  <a:cubicBezTo>
                    <a:pt x="403225" y="195262"/>
                    <a:pt x="403689" y="197780"/>
                    <a:pt x="404812" y="200025"/>
                  </a:cubicBezTo>
                  <a:cubicBezTo>
                    <a:pt x="406092" y="202585"/>
                    <a:pt x="409425" y="204310"/>
                    <a:pt x="409575" y="207168"/>
                  </a:cubicBezTo>
                  <a:cubicBezTo>
                    <a:pt x="410244" y="219875"/>
                    <a:pt x="408460" y="232606"/>
                    <a:pt x="407194" y="245268"/>
                  </a:cubicBezTo>
                  <a:cubicBezTo>
                    <a:pt x="406868" y="248525"/>
                    <a:pt x="405454" y="251584"/>
                    <a:pt x="404812" y="254793"/>
                  </a:cubicBezTo>
                  <a:cubicBezTo>
                    <a:pt x="403865" y="259528"/>
                    <a:pt x="403225" y="264318"/>
                    <a:pt x="402431" y="269081"/>
                  </a:cubicBezTo>
                  <a:cubicBezTo>
                    <a:pt x="403225" y="279400"/>
                    <a:pt x="403528" y="289768"/>
                    <a:pt x="404812" y="300037"/>
                  </a:cubicBezTo>
                  <a:cubicBezTo>
                    <a:pt x="405123" y="302528"/>
                    <a:pt x="405975" y="304987"/>
                    <a:pt x="407194" y="307181"/>
                  </a:cubicBezTo>
                  <a:cubicBezTo>
                    <a:pt x="412796" y="317263"/>
                    <a:pt x="420322" y="328033"/>
                    <a:pt x="431006" y="333375"/>
                  </a:cubicBezTo>
                  <a:cubicBezTo>
                    <a:pt x="433251" y="334498"/>
                    <a:pt x="435769" y="334962"/>
                    <a:pt x="438150" y="335756"/>
                  </a:cubicBezTo>
                  <a:cubicBezTo>
                    <a:pt x="438944" y="338931"/>
                    <a:pt x="439946" y="342061"/>
                    <a:pt x="440531" y="345281"/>
                  </a:cubicBezTo>
                  <a:cubicBezTo>
                    <a:pt x="442370" y="355399"/>
                    <a:pt x="438724" y="363622"/>
                    <a:pt x="450056" y="366712"/>
                  </a:cubicBezTo>
                  <a:cubicBezTo>
                    <a:pt x="456230" y="368396"/>
                    <a:pt x="462756" y="368299"/>
                    <a:pt x="469106" y="369093"/>
                  </a:cubicBezTo>
                  <a:cubicBezTo>
                    <a:pt x="471487" y="370681"/>
                    <a:pt x="474462" y="371621"/>
                    <a:pt x="476250" y="373856"/>
                  </a:cubicBezTo>
                  <a:cubicBezTo>
                    <a:pt x="477818" y="375816"/>
                    <a:pt x="478631" y="378490"/>
                    <a:pt x="478631" y="381000"/>
                  </a:cubicBezTo>
                  <a:cubicBezTo>
                    <a:pt x="478631" y="390558"/>
                    <a:pt x="479061" y="400440"/>
                    <a:pt x="476250" y="409575"/>
                  </a:cubicBezTo>
                  <a:cubicBezTo>
                    <a:pt x="475512" y="411974"/>
                    <a:pt x="471614" y="411856"/>
                    <a:pt x="469106" y="411956"/>
                  </a:cubicBezTo>
                  <a:cubicBezTo>
                    <a:pt x="431821" y="413447"/>
                    <a:pt x="394493" y="413543"/>
                    <a:pt x="357187" y="414337"/>
                  </a:cubicBezTo>
                  <a:cubicBezTo>
                    <a:pt x="354012" y="416718"/>
                    <a:pt x="350203" y="418432"/>
                    <a:pt x="347662" y="421481"/>
                  </a:cubicBezTo>
                  <a:cubicBezTo>
                    <a:pt x="339035" y="431834"/>
                    <a:pt x="352763" y="425973"/>
                    <a:pt x="340519" y="435768"/>
                  </a:cubicBezTo>
                  <a:cubicBezTo>
                    <a:pt x="338559" y="437336"/>
                    <a:pt x="335756" y="437356"/>
                    <a:pt x="333375" y="438150"/>
                  </a:cubicBezTo>
                  <a:cubicBezTo>
                    <a:pt x="331787" y="440531"/>
                    <a:pt x="331039" y="443776"/>
                    <a:pt x="328612" y="445293"/>
                  </a:cubicBezTo>
                  <a:cubicBezTo>
                    <a:pt x="324355" y="447954"/>
                    <a:pt x="314325" y="450056"/>
                    <a:pt x="314325" y="450056"/>
                  </a:cubicBezTo>
                  <a:cubicBezTo>
                    <a:pt x="302419" y="448468"/>
                    <a:pt x="289075" y="451182"/>
                    <a:pt x="278606" y="445293"/>
                  </a:cubicBezTo>
                  <a:cubicBezTo>
                    <a:pt x="273714" y="442541"/>
                    <a:pt x="277326" y="434128"/>
                    <a:pt x="276225" y="428625"/>
                  </a:cubicBezTo>
                  <a:cubicBezTo>
                    <a:pt x="275733" y="426164"/>
                    <a:pt x="275412" y="423441"/>
                    <a:pt x="273844" y="421481"/>
                  </a:cubicBezTo>
                  <a:cubicBezTo>
                    <a:pt x="266672" y="412515"/>
                    <a:pt x="247291" y="414954"/>
                    <a:pt x="240506" y="414337"/>
                  </a:cubicBezTo>
                  <a:cubicBezTo>
                    <a:pt x="238125" y="411956"/>
                    <a:pt x="235518" y="409780"/>
                    <a:pt x="233362" y="407193"/>
                  </a:cubicBezTo>
                  <a:cubicBezTo>
                    <a:pt x="231530" y="404995"/>
                    <a:pt x="230754" y="401934"/>
                    <a:pt x="228600" y="400050"/>
                  </a:cubicBezTo>
                  <a:cubicBezTo>
                    <a:pt x="224292" y="396281"/>
                    <a:pt x="219075" y="393700"/>
                    <a:pt x="214312" y="390525"/>
                  </a:cubicBezTo>
                  <a:cubicBezTo>
                    <a:pt x="211931" y="388938"/>
                    <a:pt x="209193" y="387786"/>
                    <a:pt x="207169" y="385762"/>
                  </a:cubicBezTo>
                  <a:cubicBezTo>
                    <a:pt x="198250" y="376843"/>
                    <a:pt x="203220" y="379683"/>
                    <a:pt x="192881" y="376237"/>
                  </a:cubicBezTo>
                  <a:cubicBezTo>
                    <a:pt x="184944" y="377031"/>
                    <a:pt x="176566" y="375892"/>
                    <a:pt x="169069" y="378618"/>
                  </a:cubicBezTo>
                  <a:cubicBezTo>
                    <a:pt x="166710" y="379476"/>
                    <a:pt x="168228" y="383781"/>
                    <a:pt x="166687" y="385762"/>
                  </a:cubicBezTo>
                  <a:cubicBezTo>
                    <a:pt x="162552" y="391078"/>
                    <a:pt x="156137" y="394446"/>
                    <a:pt x="152400" y="400050"/>
                  </a:cubicBezTo>
                  <a:lnTo>
                    <a:pt x="147637" y="407193"/>
                  </a:lnTo>
                  <a:cubicBezTo>
                    <a:pt x="146843" y="409574"/>
                    <a:pt x="147031" y="412562"/>
                    <a:pt x="145256" y="414337"/>
                  </a:cubicBezTo>
                  <a:cubicBezTo>
                    <a:pt x="143481" y="416112"/>
                    <a:pt x="140622" y="416718"/>
                    <a:pt x="138112" y="416718"/>
                  </a:cubicBezTo>
                  <a:cubicBezTo>
                    <a:pt x="123010" y="416718"/>
                    <a:pt x="107962" y="414867"/>
                    <a:pt x="92869" y="414337"/>
                  </a:cubicBezTo>
                  <a:lnTo>
                    <a:pt x="2381" y="411956"/>
                  </a:lnTo>
                  <a:cubicBezTo>
                    <a:pt x="1587" y="401637"/>
                    <a:pt x="0" y="391349"/>
                    <a:pt x="0" y="381000"/>
                  </a:cubicBezTo>
                  <a:cubicBezTo>
                    <a:pt x="0" y="378490"/>
                    <a:pt x="2049" y="376344"/>
                    <a:pt x="2381" y="373856"/>
                  </a:cubicBezTo>
                  <a:cubicBezTo>
                    <a:pt x="7976" y="331886"/>
                    <a:pt x="270" y="358756"/>
                    <a:pt x="9525" y="330993"/>
                  </a:cubicBezTo>
                  <a:lnTo>
                    <a:pt x="9525" y="330993"/>
                  </a:lnTo>
                  <a:cubicBezTo>
                    <a:pt x="10319" y="327818"/>
                    <a:pt x="11196" y="324663"/>
                    <a:pt x="11906" y="321468"/>
                  </a:cubicBezTo>
                  <a:cubicBezTo>
                    <a:pt x="12784" y="317517"/>
                    <a:pt x="12612" y="313246"/>
                    <a:pt x="14287" y="309562"/>
                  </a:cubicBezTo>
                  <a:cubicBezTo>
                    <a:pt x="16655" y="304351"/>
                    <a:pt x="20637" y="300037"/>
                    <a:pt x="23812" y="295275"/>
                  </a:cubicBezTo>
                  <a:lnTo>
                    <a:pt x="28575" y="288131"/>
                  </a:lnTo>
                  <a:cubicBezTo>
                    <a:pt x="32565" y="276158"/>
                    <a:pt x="33132" y="277784"/>
                    <a:pt x="28575" y="259556"/>
                  </a:cubicBezTo>
                  <a:cubicBezTo>
                    <a:pt x="27881" y="256779"/>
                    <a:pt x="25400" y="254793"/>
                    <a:pt x="23812" y="252412"/>
                  </a:cubicBezTo>
                  <a:cubicBezTo>
                    <a:pt x="23018" y="250031"/>
                    <a:pt x="21844" y="247744"/>
                    <a:pt x="21431" y="245268"/>
                  </a:cubicBezTo>
                  <a:cubicBezTo>
                    <a:pt x="16115" y="213367"/>
                    <a:pt x="22251" y="233441"/>
                    <a:pt x="16669" y="216693"/>
                  </a:cubicBezTo>
                  <a:cubicBezTo>
                    <a:pt x="17463" y="206374"/>
                    <a:pt x="15110" y="195307"/>
                    <a:pt x="19050" y="185737"/>
                  </a:cubicBezTo>
                  <a:cubicBezTo>
                    <a:pt x="21656" y="179409"/>
                    <a:pt x="33946" y="176009"/>
                    <a:pt x="40481" y="173831"/>
                  </a:cubicBezTo>
                  <a:cubicBezTo>
                    <a:pt x="42862" y="172243"/>
                    <a:pt x="45837" y="171303"/>
                    <a:pt x="47625" y="169068"/>
                  </a:cubicBezTo>
                  <a:cubicBezTo>
                    <a:pt x="58214" y="155832"/>
                    <a:pt x="58050" y="154460"/>
                    <a:pt x="61912" y="142875"/>
                  </a:cubicBezTo>
                  <a:cubicBezTo>
                    <a:pt x="61118" y="127000"/>
                    <a:pt x="60588" y="111110"/>
                    <a:pt x="59531" y="95250"/>
                  </a:cubicBezTo>
                  <a:cubicBezTo>
                    <a:pt x="57996" y="72228"/>
                    <a:pt x="59327" y="77970"/>
                    <a:pt x="54769" y="64293"/>
                  </a:cubicBezTo>
                  <a:cubicBezTo>
                    <a:pt x="55563" y="53974"/>
                    <a:pt x="55243" y="43509"/>
                    <a:pt x="57150" y="33337"/>
                  </a:cubicBezTo>
                  <a:cubicBezTo>
                    <a:pt x="58600" y="25600"/>
                    <a:pt x="72504" y="19440"/>
                    <a:pt x="76200" y="16668"/>
                  </a:cubicBezTo>
                  <a:cubicBezTo>
                    <a:pt x="99232" y="-604"/>
                    <a:pt x="74687" y="16235"/>
                    <a:pt x="92869" y="7143"/>
                  </a:cubicBezTo>
                  <a:cubicBezTo>
                    <a:pt x="111326" y="-2086"/>
                    <a:pt x="89205" y="5983"/>
                    <a:pt x="107156" y="0"/>
                  </a:cubicBezTo>
                  <a:cubicBezTo>
                    <a:pt x="125050" y="1627"/>
                    <a:pt x="129159" y="647"/>
                    <a:pt x="142875" y="4762"/>
                  </a:cubicBezTo>
                  <a:cubicBezTo>
                    <a:pt x="147683" y="6205"/>
                    <a:pt x="152292" y="8308"/>
                    <a:pt x="157162" y="9525"/>
                  </a:cubicBezTo>
                  <a:cubicBezTo>
                    <a:pt x="160337" y="10319"/>
                    <a:pt x="163540" y="11007"/>
                    <a:pt x="166687" y="11906"/>
                  </a:cubicBezTo>
                  <a:cubicBezTo>
                    <a:pt x="169101" y="12596"/>
                    <a:pt x="171322" y="14231"/>
                    <a:pt x="173831" y="14287"/>
                  </a:cubicBezTo>
                  <a:cubicBezTo>
                    <a:pt x="242875" y="15821"/>
                    <a:pt x="311944" y="15874"/>
                    <a:pt x="381000" y="16668"/>
                  </a:cubicBezTo>
                  <a:cubicBezTo>
                    <a:pt x="385762" y="18256"/>
                    <a:pt x="388540" y="21828"/>
                    <a:pt x="395287" y="21431"/>
                  </a:cubicBezTo>
                  <a:cubicBezTo>
                    <a:pt x="402034" y="21034"/>
                    <a:pt x="409972" y="11906"/>
                    <a:pt x="421481" y="14287"/>
                  </a:cubicBezTo>
                  <a:cubicBezTo>
                    <a:pt x="432990" y="16668"/>
                    <a:pt x="449659" y="29368"/>
                    <a:pt x="464343" y="35718"/>
                  </a:cubicBezTo>
                  <a:cubicBezTo>
                    <a:pt x="479027" y="42068"/>
                    <a:pt x="500459" y="48021"/>
                    <a:pt x="509587" y="52387"/>
                  </a:cubicBezTo>
                  <a:cubicBezTo>
                    <a:pt x="518715" y="56753"/>
                    <a:pt x="512762" y="59531"/>
                    <a:pt x="519112" y="61912"/>
                  </a:cubicBezTo>
                  <a:cubicBezTo>
                    <a:pt x="521493" y="63500"/>
                    <a:pt x="525193" y="64018"/>
                    <a:pt x="526256" y="66675"/>
                  </a:cubicBezTo>
                  <a:cubicBezTo>
                    <a:pt x="529244" y="74144"/>
                    <a:pt x="520092" y="75079"/>
                    <a:pt x="516731" y="76200"/>
                  </a:cubicBezTo>
                  <a:cubicBezTo>
                    <a:pt x="515144" y="78581"/>
                    <a:pt x="512874" y="80628"/>
                    <a:pt x="511969" y="83343"/>
                  </a:cubicBezTo>
                  <a:cubicBezTo>
                    <a:pt x="510442" y="87924"/>
                    <a:pt x="510634" y="92918"/>
                    <a:pt x="509587" y="97631"/>
                  </a:cubicBezTo>
                  <a:cubicBezTo>
                    <a:pt x="509042" y="100081"/>
                    <a:pt x="508981" y="103000"/>
                    <a:pt x="507206" y="104775"/>
                  </a:cubicBezTo>
                  <a:cubicBezTo>
                    <a:pt x="507199" y="104782"/>
                    <a:pt x="489351" y="116678"/>
                    <a:pt x="485775" y="119062"/>
                  </a:cubicBezTo>
                  <a:lnTo>
                    <a:pt x="478631" y="123825"/>
                  </a:lnTo>
                  <a:cubicBezTo>
                    <a:pt x="477837" y="126206"/>
                    <a:pt x="478025" y="129193"/>
                    <a:pt x="476250" y="130968"/>
                  </a:cubicBezTo>
                  <a:cubicBezTo>
                    <a:pt x="474475" y="132743"/>
                    <a:pt x="471609" y="133157"/>
                    <a:pt x="469106" y="133350"/>
                  </a:cubicBezTo>
                  <a:cubicBezTo>
                    <a:pt x="461192" y="133959"/>
                    <a:pt x="467122" y="132556"/>
                    <a:pt x="464344" y="13335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1" name="Forma livre 510"/>
            <p:cNvSpPr/>
            <p:nvPr/>
          </p:nvSpPr>
          <p:spPr>
            <a:xfrm>
              <a:off x="7000166" y="5042681"/>
              <a:ext cx="255697" cy="321181"/>
            </a:xfrm>
            <a:custGeom>
              <a:avLst/>
              <a:gdLst>
                <a:gd name="connsiteX0" fmla="*/ 350137 w 388237"/>
                <a:gd name="connsiteY0" fmla="*/ 124208 h 487664"/>
                <a:gd name="connsiteX1" fmla="*/ 347756 w 388237"/>
                <a:gd name="connsiteY1" fmla="*/ 148021 h 487664"/>
                <a:gd name="connsiteX2" fmla="*/ 345375 w 388237"/>
                <a:gd name="connsiteY2" fmla="*/ 155164 h 487664"/>
                <a:gd name="connsiteX3" fmla="*/ 342993 w 388237"/>
                <a:gd name="connsiteY3" fmla="*/ 164689 h 487664"/>
                <a:gd name="connsiteX4" fmla="*/ 340612 w 388237"/>
                <a:gd name="connsiteY4" fmla="*/ 171833 h 487664"/>
                <a:gd name="connsiteX5" fmla="*/ 338231 w 388237"/>
                <a:gd name="connsiteY5" fmla="*/ 183739 h 487664"/>
                <a:gd name="connsiteX6" fmla="*/ 340612 w 388237"/>
                <a:gd name="connsiteY6" fmla="*/ 236127 h 487664"/>
                <a:gd name="connsiteX7" fmla="*/ 347756 w 388237"/>
                <a:gd name="connsiteY7" fmla="*/ 238508 h 487664"/>
                <a:gd name="connsiteX8" fmla="*/ 364425 w 388237"/>
                <a:gd name="connsiteY8" fmla="*/ 248033 h 487664"/>
                <a:gd name="connsiteX9" fmla="*/ 371568 w 388237"/>
                <a:gd name="connsiteY9" fmla="*/ 250414 h 487664"/>
                <a:gd name="connsiteX10" fmla="*/ 381093 w 388237"/>
                <a:gd name="connsiteY10" fmla="*/ 267083 h 487664"/>
                <a:gd name="connsiteX11" fmla="*/ 383475 w 388237"/>
                <a:gd name="connsiteY11" fmla="*/ 274227 h 487664"/>
                <a:gd name="connsiteX12" fmla="*/ 388237 w 388237"/>
                <a:gd name="connsiteY12" fmla="*/ 281371 h 487664"/>
                <a:gd name="connsiteX13" fmla="*/ 383475 w 388237"/>
                <a:gd name="connsiteY13" fmla="*/ 305183 h 487664"/>
                <a:gd name="connsiteX14" fmla="*/ 378712 w 388237"/>
                <a:gd name="connsiteY14" fmla="*/ 312327 h 487664"/>
                <a:gd name="connsiteX15" fmla="*/ 373950 w 388237"/>
                <a:gd name="connsiteY15" fmla="*/ 328996 h 487664"/>
                <a:gd name="connsiteX16" fmla="*/ 369187 w 388237"/>
                <a:gd name="connsiteY16" fmla="*/ 343283 h 487664"/>
                <a:gd name="connsiteX17" fmla="*/ 366806 w 388237"/>
                <a:gd name="connsiteY17" fmla="*/ 350427 h 487664"/>
                <a:gd name="connsiteX18" fmla="*/ 354900 w 388237"/>
                <a:gd name="connsiteY18" fmla="*/ 355189 h 487664"/>
                <a:gd name="connsiteX19" fmla="*/ 314418 w 388237"/>
                <a:gd name="connsiteY19" fmla="*/ 359952 h 487664"/>
                <a:gd name="connsiteX20" fmla="*/ 307275 w 388237"/>
                <a:gd name="connsiteY20" fmla="*/ 364714 h 487664"/>
                <a:gd name="connsiteX21" fmla="*/ 302512 w 388237"/>
                <a:gd name="connsiteY21" fmla="*/ 371858 h 487664"/>
                <a:gd name="connsiteX22" fmla="*/ 295368 w 388237"/>
                <a:gd name="connsiteY22" fmla="*/ 379002 h 487664"/>
                <a:gd name="connsiteX23" fmla="*/ 288225 w 388237"/>
                <a:gd name="connsiteY23" fmla="*/ 393289 h 487664"/>
                <a:gd name="connsiteX24" fmla="*/ 281081 w 388237"/>
                <a:gd name="connsiteY24" fmla="*/ 398052 h 487664"/>
                <a:gd name="connsiteX25" fmla="*/ 276318 w 388237"/>
                <a:gd name="connsiteY25" fmla="*/ 405196 h 487664"/>
                <a:gd name="connsiteX26" fmla="*/ 273937 w 388237"/>
                <a:gd name="connsiteY26" fmla="*/ 412339 h 487664"/>
                <a:gd name="connsiteX27" fmla="*/ 266793 w 388237"/>
                <a:gd name="connsiteY27" fmla="*/ 419483 h 487664"/>
                <a:gd name="connsiteX28" fmla="*/ 264412 w 388237"/>
                <a:gd name="connsiteY28" fmla="*/ 426627 h 487664"/>
                <a:gd name="connsiteX29" fmla="*/ 254887 w 388237"/>
                <a:gd name="connsiteY29" fmla="*/ 429008 h 487664"/>
                <a:gd name="connsiteX30" fmla="*/ 233456 w 388237"/>
                <a:gd name="connsiteY30" fmla="*/ 436152 h 487664"/>
                <a:gd name="connsiteX31" fmla="*/ 226312 w 388237"/>
                <a:gd name="connsiteY31" fmla="*/ 438533 h 487664"/>
                <a:gd name="connsiteX32" fmla="*/ 219168 w 388237"/>
                <a:gd name="connsiteY32" fmla="*/ 440914 h 487664"/>
                <a:gd name="connsiteX33" fmla="*/ 214406 w 388237"/>
                <a:gd name="connsiteY33" fmla="*/ 448058 h 487664"/>
                <a:gd name="connsiteX34" fmla="*/ 207262 w 388237"/>
                <a:gd name="connsiteY34" fmla="*/ 455202 h 487664"/>
                <a:gd name="connsiteX35" fmla="*/ 204881 w 388237"/>
                <a:gd name="connsiteY35" fmla="*/ 462346 h 487664"/>
                <a:gd name="connsiteX36" fmla="*/ 190593 w 388237"/>
                <a:gd name="connsiteY36" fmla="*/ 471871 h 487664"/>
                <a:gd name="connsiteX37" fmla="*/ 176306 w 388237"/>
                <a:gd name="connsiteY37" fmla="*/ 479014 h 487664"/>
                <a:gd name="connsiteX38" fmla="*/ 169162 w 388237"/>
                <a:gd name="connsiteY38" fmla="*/ 483777 h 487664"/>
                <a:gd name="connsiteX39" fmla="*/ 104868 w 388237"/>
                <a:gd name="connsiteY39" fmla="*/ 483777 h 487664"/>
                <a:gd name="connsiteX40" fmla="*/ 102487 w 388237"/>
                <a:gd name="connsiteY40" fmla="*/ 452821 h 487664"/>
                <a:gd name="connsiteX41" fmla="*/ 95343 w 388237"/>
                <a:gd name="connsiteY41" fmla="*/ 450439 h 487664"/>
                <a:gd name="connsiteX42" fmla="*/ 78675 w 388237"/>
                <a:gd name="connsiteY42" fmla="*/ 445677 h 487664"/>
                <a:gd name="connsiteX43" fmla="*/ 73912 w 388237"/>
                <a:gd name="connsiteY43" fmla="*/ 438533 h 487664"/>
                <a:gd name="connsiteX44" fmla="*/ 66768 w 388237"/>
                <a:gd name="connsiteY44" fmla="*/ 421864 h 487664"/>
                <a:gd name="connsiteX45" fmla="*/ 54862 w 388237"/>
                <a:gd name="connsiteY45" fmla="*/ 402814 h 487664"/>
                <a:gd name="connsiteX46" fmla="*/ 50100 w 388237"/>
                <a:gd name="connsiteY46" fmla="*/ 395671 h 487664"/>
                <a:gd name="connsiteX47" fmla="*/ 42956 w 388237"/>
                <a:gd name="connsiteY47" fmla="*/ 390908 h 487664"/>
                <a:gd name="connsiteX48" fmla="*/ 35812 w 388237"/>
                <a:gd name="connsiteY48" fmla="*/ 383764 h 487664"/>
                <a:gd name="connsiteX49" fmla="*/ 33431 w 388237"/>
                <a:gd name="connsiteY49" fmla="*/ 376621 h 487664"/>
                <a:gd name="connsiteX50" fmla="*/ 38193 w 388237"/>
                <a:gd name="connsiteY50" fmla="*/ 278989 h 487664"/>
                <a:gd name="connsiteX51" fmla="*/ 31050 w 388237"/>
                <a:gd name="connsiteY51" fmla="*/ 264702 h 487664"/>
                <a:gd name="connsiteX52" fmla="*/ 23906 w 388237"/>
                <a:gd name="connsiteY52" fmla="*/ 262321 h 487664"/>
                <a:gd name="connsiteX53" fmla="*/ 16762 w 388237"/>
                <a:gd name="connsiteY53" fmla="*/ 257558 h 487664"/>
                <a:gd name="connsiteX54" fmla="*/ 2475 w 388237"/>
                <a:gd name="connsiteY54" fmla="*/ 252796 h 487664"/>
                <a:gd name="connsiteX55" fmla="*/ 2475 w 388237"/>
                <a:gd name="connsiteY55" fmla="*/ 238508 h 487664"/>
                <a:gd name="connsiteX56" fmla="*/ 23906 w 388237"/>
                <a:gd name="connsiteY56" fmla="*/ 228983 h 487664"/>
                <a:gd name="connsiteX57" fmla="*/ 38193 w 388237"/>
                <a:gd name="connsiteY57" fmla="*/ 221839 h 487664"/>
                <a:gd name="connsiteX58" fmla="*/ 45337 w 388237"/>
                <a:gd name="connsiteY58" fmla="*/ 217077 h 487664"/>
                <a:gd name="connsiteX59" fmla="*/ 59625 w 388237"/>
                <a:gd name="connsiteY59" fmla="*/ 212314 h 487664"/>
                <a:gd name="connsiteX60" fmla="*/ 78675 w 388237"/>
                <a:gd name="connsiteY60" fmla="*/ 205171 h 487664"/>
                <a:gd name="connsiteX61" fmla="*/ 100106 w 388237"/>
                <a:gd name="connsiteY61" fmla="*/ 198027 h 487664"/>
                <a:gd name="connsiteX62" fmla="*/ 107250 w 388237"/>
                <a:gd name="connsiteY62" fmla="*/ 195646 h 487664"/>
                <a:gd name="connsiteX63" fmla="*/ 119156 w 388237"/>
                <a:gd name="connsiteY63" fmla="*/ 183739 h 487664"/>
                <a:gd name="connsiteX64" fmla="*/ 121537 w 388237"/>
                <a:gd name="connsiteY64" fmla="*/ 176596 h 487664"/>
                <a:gd name="connsiteX65" fmla="*/ 128681 w 388237"/>
                <a:gd name="connsiteY65" fmla="*/ 171833 h 487664"/>
                <a:gd name="connsiteX66" fmla="*/ 138206 w 388237"/>
                <a:gd name="connsiteY66" fmla="*/ 157546 h 487664"/>
                <a:gd name="connsiteX67" fmla="*/ 140587 w 388237"/>
                <a:gd name="connsiteY67" fmla="*/ 148021 h 487664"/>
                <a:gd name="connsiteX68" fmla="*/ 154875 w 388237"/>
                <a:gd name="connsiteY68" fmla="*/ 140877 h 487664"/>
                <a:gd name="connsiteX69" fmla="*/ 147731 w 388237"/>
                <a:gd name="connsiteY69" fmla="*/ 136114 h 487664"/>
                <a:gd name="connsiteX70" fmla="*/ 140587 w 388237"/>
                <a:gd name="connsiteY70" fmla="*/ 133733 h 487664"/>
                <a:gd name="connsiteX71" fmla="*/ 133443 w 388237"/>
                <a:gd name="connsiteY71" fmla="*/ 126589 h 487664"/>
                <a:gd name="connsiteX72" fmla="*/ 140587 w 388237"/>
                <a:gd name="connsiteY72" fmla="*/ 121827 h 487664"/>
                <a:gd name="connsiteX73" fmla="*/ 171543 w 388237"/>
                <a:gd name="connsiteY73" fmla="*/ 119446 h 487664"/>
                <a:gd name="connsiteX74" fmla="*/ 181068 w 388237"/>
                <a:gd name="connsiteY74" fmla="*/ 105158 h 487664"/>
                <a:gd name="connsiteX75" fmla="*/ 195356 w 388237"/>
                <a:gd name="connsiteY75" fmla="*/ 90871 h 487664"/>
                <a:gd name="connsiteX76" fmla="*/ 202500 w 388237"/>
                <a:gd name="connsiteY76" fmla="*/ 83727 h 487664"/>
                <a:gd name="connsiteX77" fmla="*/ 216787 w 388237"/>
                <a:gd name="connsiteY77" fmla="*/ 74202 h 487664"/>
                <a:gd name="connsiteX78" fmla="*/ 219168 w 388237"/>
                <a:gd name="connsiteY78" fmla="*/ 67058 h 487664"/>
                <a:gd name="connsiteX79" fmla="*/ 228693 w 388237"/>
                <a:gd name="connsiteY79" fmla="*/ 52771 h 487664"/>
                <a:gd name="connsiteX80" fmla="*/ 231075 w 388237"/>
                <a:gd name="connsiteY80" fmla="*/ 45627 h 487664"/>
                <a:gd name="connsiteX81" fmla="*/ 238218 w 388237"/>
                <a:gd name="connsiteY81" fmla="*/ 40864 h 487664"/>
                <a:gd name="connsiteX82" fmla="*/ 257268 w 388237"/>
                <a:gd name="connsiteY82" fmla="*/ 28958 h 487664"/>
                <a:gd name="connsiteX83" fmla="*/ 271556 w 388237"/>
                <a:gd name="connsiteY83" fmla="*/ 19433 h 487664"/>
                <a:gd name="connsiteX84" fmla="*/ 278700 w 388237"/>
                <a:gd name="connsiteY84" fmla="*/ 14671 h 487664"/>
                <a:gd name="connsiteX85" fmla="*/ 292987 w 388237"/>
                <a:gd name="connsiteY85" fmla="*/ 5146 h 487664"/>
                <a:gd name="connsiteX86" fmla="*/ 300131 w 388237"/>
                <a:gd name="connsiteY86" fmla="*/ 383 h 487664"/>
                <a:gd name="connsiteX87" fmla="*/ 307275 w 388237"/>
                <a:gd name="connsiteY87" fmla="*/ 21814 h 487664"/>
                <a:gd name="connsiteX88" fmla="*/ 312037 w 388237"/>
                <a:gd name="connsiteY88" fmla="*/ 28958 h 487664"/>
                <a:gd name="connsiteX89" fmla="*/ 323943 w 388237"/>
                <a:gd name="connsiteY89" fmla="*/ 43246 h 487664"/>
                <a:gd name="connsiteX90" fmla="*/ 331087 w 388237"/>
                <a:gd name="connsiteY90" fmla="*/ 57533 h 487664"/>
                <a:gd name="connsiteX91" fmla="*/ 335850 w 388237"/>
                <a:gd name="connsiteY91" fmla="*/ 76583 h 487664"/>
                <a:gd name="connsiteX92" fmla="*/ 338231 w 388237"/>
                <a:gd name="connsiteY92" fmla="*/ 83727 h 487664"/>
                <a:gd name="connsiteX93" fmla="*/ 342993 w 388237"/>
                <a:gd name="connsiteY93" fmla="*/ 90871 h 487664"/>
                <a:gd name="connsiteX94" fmla="*/ 350137 w 388237"/>
                <a:gd name="connsiteY94" fmla="*/ 117064 h 487664"/>
                <a:gd name="connsiteX95" fmla="*/ 347756 w 388237"/>
                <a:gd name="connsiteY95" fmla="*/ 152783 h 487664"/>
                <a:gd name="connsiteX96" fmla="*/ 340612 w 388237"/>
                <a:gd name="connsiteY96" fmla="*/ 167071 h 487664"/>
                <a:gd name="connsiteX97" fmla="*/ 333468 w 388237"/>
                <a:gd name="connsiteY97" fmla="*/ 176596 h 487664"/>
                <a:gd name="connsiteX98" fmla="*/ 331087 w 388237"/>
                <a:gd name="connsiteY98" fmla="*/ 186121 h 487664"/>
                <a:gd name="connsiteX99" fmla="*/ 328706 w 388237"/>
                <a:gd name="connsiteY99" fmla="*/ 200408 h 487664"/>
                <a:gd name="connsiteX100" fmla="*/ 326325 w 388237"/>
                <a:gd name="connsiteY100" fmla="*/ 214696 h 487664"/>
                <a:gd name="connsiteX0" fmla="*/ 350137 w 388237"/>
                <a:gd name="connsiteY0" fmla="*/ 124208 h 487664"/>
                <a:gd name="connsiteX1" fmla="*/ 347756 w 388237"/>
                <a:gd name="connsiteY1" fmla="*/ 148021 h 487664"/>
                <a:gd name="connsiteX2" fmla="*/ 345375 w 388237"/>
                <a:gd name="connsiteY2" fmla="*/ 155164 h 487664"/>
                <a:gd name="connsiteX3" fmla="*/ 342993 w 388237"/>
                <a:gd name="connsiteY3" fmla="*/ 164689 h 487664"/>
                <a:gd name="connsiteX4" fmla="*/ 340612 w 388237"/>
                <a:gd name="connsiteY4" fmla="*/ 171833 h 487664"/>
                <a:gd name="connsiteX5" fmla="*/ 338231 w 388237"/>
                <a:gd name="connsiteY5" fmla="*/ 183739 h 487664"/>
                <a:gd name="connsiteX6" fmla="*/ 340612 w 388237"/>
                <a:gd name="connsiteY6" fmla="*/ 236127 h 487664"/>
                <a:gd name="connsiteX7" fmla="*/ 347756 w 388237"/>
                <a:gd name="connsiteY7" fmla="*/ 238508 h 487664"/>
                <a:gd name="connsiteX8" fmla="*/ 364425 w 388237"/>
                <a:gd name="connsiteY8" fmla="*/ 248033 h 487664"/>
                <a:gd name="connsiteX9" fmla="*/ 371568 w 388237"/>
                <a:gd name="connsiteY9" fmla="*/ 250414 h 487664"/>
                <a:gd name="connsiteX10" fmla="*/ 381093 w 388237"/>
                <a:gd name="connsiteY10" fmla="*/ 267083 h 487664"/>
                <a:gd name="connsiteX11" fmla="*/ 383475 w 388237"/>
                <a:gd name="connsiteY11" fmla="*/ 274227 h 487664"/>
                <a:gd name="connsiteX12" fmla="*/ 388237 w 388237"/>
                <a:gd name="connsiteY12" fmla="*/ 281371 h 487664"/>
                <a:gd name="connsiteX13" fmla="*/ 383475 w 388237"/>
                <a:gd name="connsiteY13" fmla="*/ 305183 h 487664"/>
                <a:gd name="connsiteX14" fmla="*/ 378712 w 388237"/>
                <a:gd name="connsiteY14" fmla="*/ 312327 h 487664"/>
                <a:gd name="connsiteX15" fmla="*/ 373950 w 388237"/>
                <a:gd name="connsiteY15" fmla="*/ 328996 h 487664"/>
                <a:gd name="connsiteX16" fmla="*/ 369187 w 388237"/>
                <a:gd name="connsiteY16" fmla="*/ 343283 h 487664"/>
                <a:gd name="connsiteX17" fmla="*/ 366806 w 388237"/>
                <a:gd name="connsiteY17" fmla="*/ 350427 h 487664"/>
                <a:gd name="connsiteX18" fmla="*/ 354900 w 388237"/>
                <a:gd name="connsiteY18" fmla="*/ 355189 h 487664"/>
                <a:gd name="connsiteX19" fmla="*/ 314418 w 388237"/>
                <a:gd name="connsiteY19" fmla="*/ 359952 h 487664"/>
                <a:gd name="connsiteX20" fmla="*/ 307275 w 388237"/>
                <a:gd name="connsiteY20" fmla="*/ 364714 h 487664"/>
                <a:gd name="connsiteX21" fmla="*/ 302512 w 388237"/>
                <a:gd name="connsiteY21" fmla="*/ 371858 h 487664"/>
                <a:gd name="connsiteX22" fmla="*/ 295368 w 388237"/>
                <a:gd name="connsiteY22" fmla="*/ 379002 h 487664"/>
                <a:gd name="connsiteX23" fmla="*/ 288225 w 388237"/>
                <a:gd name="connsiteY23" fmla="*/ 393289 h 487664"/>
                <a:gd name="connsiteX24" fmla="*/ 281081 w 388237"/>
                <a:gd name="connsiteY24" fmla="*/ 398052 h 487664"/>
                <a:gd name="connsiteX25" fmla="*/ 276318 w 388237"/>
                <a:gd name="connsiteY25" fmla="*/ 405196 h 487664"/>
                <a:gd name="connsiteX26" fmla="*/ 273937 w 388237"/>
                <a:gd name="connsiteY26" fmla="*/ 412339 h 487664"/>
                <a:gd name="connsiteX27" fmla="*/ 266793 w 388237"/>
                <a:gd name="connsiteY27" fmla="*/ 419483 h 487664"/>
                <a:gd name="connsiteX28" fmla="*/ 264412 w 388237"/>
                <a:gd name="connsiteY28" fmla="*/ 426627 h 487664"/>
                <a:gd name="connsiteX29" fmla="*/ 254887 w 388237"/>
                <a:gd name="connsiteY29" fmla="*/ 429008 h 487664"/>
                <a:gd name="connsiteX30" fmla="*/ 233456 w 388237"/>
                <a:gd name="connsiteY30" fmla="*/ 436152 h 487664"/>
                <a:gd name="connsiteX31" fmla="*/ 226312 w 388237"/>
                <a:gd name="connsiteY31" fmla="*/ 438533 h 487664"/>
                <a:gd name="connsiteX32" fmla="*/ 219168 w 388237"/>
                <a:gd name="connsiteY32" fmla="*/ 440914 h 487664"/>
                <a:gd name="connsiteX33" fmla="*/ 214406 w 388237"/>
                <a:gd name="connsiteY33" fmla="*/ 448058 h 487664"/>
                <a:gd name="connsiteX34" fmla="*/ 207262 w 388237"/>
                <a:gd name="connsiteY34" fmla="*/ 455202 h 487664"/>
                <a:gd name="connsiteX35" fmla="*/ 204881 w 388237"/>
                <a:gd name="connsiteY35" fmla="*/ 462346 h 487664"/>
                <a:gd name="connsiteX36" fmla="*/ 190593 w 388237"/>
                <a:gd name="connsiteY36" fmla="*/ 471871 h 487664"/>
                <a:gd name="connsiteX37" fmla="*/ 176306 w 388237"/>
                <a:gd name="connsiteY37" fmla="*/ 479014 h 487664"/>
                <a:gd name="connsiteX38" fmla="*/ 169162 w 388237"/>
                <a:gd name="connsiteY38" fmla="*/ 483777 h 487664"/>
                <a:gd name="connsiteX39" fmla="*/ 104868 w 388237"/>
                <a:gd name="connsiteY39" fmla="*/ 483777 h 487664"/>
                <a:gd name="connsiteX40" fmla="*/ 102487 w 388237"/>
                <a:gd name="connsiteY40" fmla="*/ 452821 h 487664"/>
                <a:gd name="connsiteX41" fmla="*/ 95343 w 388237"/>
                <a:gd name="connsiteY41" fmla="*/ 450439 h 487664"/>
                <a:gd name="connsiteX42" fmla="*/ 78675 w 388237"/>
                <a:gd name="connsiteY42" fmla="*/ 445677 h 487664"/>
                <a:gd name="connsiteX43" fmla="*/ 73912 w 388237"/>
                <a:gd name="connsiteY43" fmla="*/ 438533 h 487664"/>
                <a:gd name="connsiteX44" fmla="*/ 66768 w 388237"/>
                <a:gd name="connsiteY44" fmla="*/ 421864 h 487664"/>
                <a:gd name="connsiteX45" fmla="*/ 54862 w 388237"/>
                <a:gd name="connsiteY45" fmla="*/ 402814 h 487664"/>
                <a:gd name="connsiteX46" fmla="*/ 50100 w 388237"/>
                <a:gd name="connsiteY46" fmla="*/ 395671 h 487664"/>
                <a:gd name="connsiteX47" fmla="*/ 42956 w 388237"/>
                <a:gd name="connsiteY47" fmla="*/ 390908 h 487664"/>
                <a:gd name="connsiteX48" fmla="*/ 35812 w 388237"/>
                <a:gd name="connsiteY48" fmla="*/ 383764 h 487664"/>
                <a:gd name="connsiteX49" fmla="*/ 33431 w 388237"/>
                <a:gd name="connsiteY49" fmla="*/ 376621 h 487664"/>
                <a:gd name="connsiteX50" fmla="*/ 38193 w 388237"/>
                <a:gd name="connsiteY50" fmla="*/ 278989 h 487664"/>
                <a:gd name="connsiteX51" fmla="*/ 31050 w 388237"/>
                <a:gd name="connsiteY51" fmla="*/ 264702 h 487664"/>
                <a:gd name="connsiteX52" fmla="*/ 23906 w 388237"/>
                <a:gd name="connsiteY52" fmla="*/ 262321 h 487664"/>
                <a:gd name="connsiteX53" fmla="*/ 16762 w 388237"/>
                <a:gd name="connsiteY53" fmla="*/ 257558 h 487664"/>
                <a:gd name="connsiteX54" fmla="*/ 2475 w 388237"/>
                <a:gd name="connsiteY54" fmla="*/ 252796 h 487664"/>
                <a:gd name="connsiteX55" fmla="*/ 2475 w 388237"/>
                <a:gd name="connsiteY55" fmla="*/ 238508 h 487664"/>
                <a:gd name="connsiteX56" fmla="*/ 23906 w 388237"/>
                <a:gd name="connsiteY56" fmla="*/ 228983 h 487664"/>
                <a:gd name="connsiteX57" fmla="*/ 38193 w 388237"/>
                <a:gd name="connsiteY57" fmla="*/ 221839 h 487664"/>
                <a:gd name="connsiteX58" fmla="*/ 45337 w 388237"/>
                <a:gd name="connsiteY58" fmla="*/ 217077 h 487664"/>
                <a:gd name="connsiteX59" fmla="*/ 59625 w 388237"/>
                <a:gd name="connsiteY59" fmla="*/ 212314 h 487664"/>
                <a:gd name="connsiteX60" fmla="*/ 78675 w 388237"/>
                <a:gd name="connsiteY60" fmla="*/ 205171 h 487664"/>
                <a:gd name="connsiteX61" fmla="*/ 100106 w 388237"/>
                <a:gd name="connsiteY61" fmla="*/ 198027 h 487664"/>
                <a:gd name="connsiteX62" fmla="*/ 107250 w 388237"/>
                <a:gd name="connsiteY62" fmla="*/ 195646 h 487664"/>
                <a:gd name="connsiteX63" fmla="*/ 119156 w 388237"/>
                <a:gd name="connsiteY63" fmla="*/ 183739 h 487664"/>
                <a:gd name="connsiteX64" fmla="*/ 121537 w 388237"/>
                <a:gd name="connsiteY64" fmla="*/ 176596 h 487664"/>
                <a:gd name="connsiteX65" fmla="*/ 128681 w 388237"/>
                <a:gd name="connsiteY65" fmla="*/ 171833 h 487664"/>
                <a:gd name="connsiteX66" fmla="*/ 138206 w 388237"/>
                <a:gd name="connsiteY66" fmla="*/ 157546 h 487664"/>
                <a:gd name="connsiteX67" fmla="*/ 140587 w 388237"/>
                <a:gd name="connsiteY67" fmla="*/ 148021 h 487664"/>
                <a:gd name="connsiteX68" fmla="*/ 154875 w 388237"/>
                <a:gd name="connsiteY68" fmla="*/ 140877 h 487664"/>
                <a:gd name="connsiteX69" fmla="*/ 147731 w 388237"/>
                <a:gd name="connsiteY69" fmla="*/ 136114 h 487664"/>
                <a:gd name="connsiteX70" fmla="*/ 140587 w 388237"/>
                <a:gd name="connsiteY70" fmla="*/ 133733 h 487664"/>
                <a:gd name="connsiteX71" fmla="*/ 133443 w 388237"/>
                <a:gd name="connsiteY71" fmla="*/ 126589 h 487664"/>
                <a:gd name="connsiteX72" fmla="*/ 140587 w 388237"/>
                <a:gd name="connsiteY72" fmla="*/ 121827 h 487664"/>
                <a:gd name="connsiteX73" fmla="*/ 171543 w 388237"/>
                <a:gd name="connsiteY73" fmla="*/ 119446 h 487664"/>
                <a:gd name="connsiteX74" fmla="*/ 181068 w 388237"/>
                <a:gd name="connsiteY74" fmla="*/ 105158 h 487664"/>
                <a:gd name="connsiteX75" fmla="*/ 195356 w 388237"/>
                <a:gd name="connsiteY75" fmla="*/ 90871 h 487664"/>
                <a:gd name="connsiteX76" fmla="*/ 202500 w 388237"/>
                <a:gd name="connsiteY76" fmla="*/ 83727 h 487664"/>
                <a:gd name="connsiteX77" fmla="*/ 216787 w 388237"/>
                <a:gd name="connsiteY77" fmla="*/ 74202 h 487664"/>
                <a:gd name="connsiteX78" fmla="*/ 219168 w 388237"/>
                <a:gd name="connsiteY78" fmla="*/ 67058 h 487664"/>
                <a:gd name="connsiteX79" fmla="*/ 228693 w 388237"/>
                <a:gd name="connsiteY79" fmla="*/ 52771 h 487664"/>
                <a:gd name="connsiteX80" fmla="*/ 231075 w 388237"/>
                <a:gd name="connsiteY80" fmla="*/ 45627 h 487664"/>
                <a:gd name="connsiteX81" fmla="*/ 238218 w 388237"/>
                <a:gd name="connsiteY81" fmla="*/ 40864 h 487664"/>
                <a:gd name="connsiteX82" fmla="*/ 257268 w 388237"/>
                <a:gd name="connsiteY82" fmla="*/ 28958 h 487664"/>
                <a:gd name="connsiteX83" fmla="*/ 271556 w 388237"/>
                <a:gd name="connsiteY83" fmla="*/ 19433 h 487664"/>
                <a:gd name="connsiteX84" fmla="*/ 278700 w 388237"/>
                <a:gd name="connsiteY84" fmla="*/ 14671 h 487664"/>
                <a:gd name="connsiteX85" fmla="*/ 292987 w 388237"/>
                <a:gd name="connsiteY85" fmla="*/ 5146 h 487664"/>
                <a:gd name="connsiteX86" fmla="*/ 300131 w 388237"/>
                <a:gd name="connsiteY86" fmla="*/ 383 h 487664"/>
                <a:gd name="connsiteX87" fmla="*/ 307275 w 388237"/>
                <a:gd name="connsiteY87" fmla="*/ 21814 h 487664"/>
                <a:gd name="connsiteX88" fmla="*/ 312037 w 388237"/>
                <a:gd name="connsiteY88" fmla="*/ 28958 h 487664"/>
                <a:gd name="connsiteX89" fmla="*/ 323943 w 388237"/>
                <a:gd name="connsiteY89" fmla="*/ 43246 h 487664"/>
                <a:gd name="connsiteX90" fmla="*/ 331087 w 388237"/>
                <a:gd name="connsiteY90" fmla="*/ 57533 h 487664"/>
                <a:gd name="connsiteX91" fmla="*/ 335850 w 388237"/>
                <a:gd name="connsiteY91" fmla="*/ 76583 h 487664"/>
                <a:gd name="connsiteX92" fmla="*/ 338231 w 388237"/>
                <a:gd name="connsiteY92" fmla="*/ 83727 h 487664"/>
                <a:gd name="connsiteX93" fmla="*/ 342993 w 388237"/>
                <a:gd name="connsiteY93" fmla="*/ 90871 h 487664"/>
                <a:gd name="connsiteX94" fmla="*/ 350137 w 388237"/>
                <a:gd name="connsiteY94" fmla="*/ 117064 h 487664"/>
                <a:gd name="connsiteX95" fmla="*/ 347756 w 388237"/>
                <a:gd name="connsiteY95" fmla="*/ 152783 h 487664"/>
                <a:gd name="connsiteX96" fmla="*/ 340612 w 388237"/>
                <a:gd name="connsiteY96" fmla="*/ 167071 h 487664"/>
                <a:gd name="connsiteX97" fmla="*/ 333468 w 388237"/>
                <a:gd name="connsiteY97" fmla="*/ 176596 h 487664"/>
                <a:gd name="connsiteX98" fmla="*/ 331087 w 388237"/>
                <a:gd name="connsiteY98" fmla="*/ 186121 h 487664"/>
                <a:gd name="connsiteX99" fmla="*/ 328706 w 388237"/>
                <a:gd name="connsiteY99" fmla="*/ 200408 h 487664"/>
                <a:gd name="connsiteX0" fmla="*/ 350137 w 388237"/>
                <a:gd name="connsiteY0" fmla="*/ 124208 h 487664"/>
                <a:gd name="connsiteX1" fmla="*/ 347756 w 388237"/>
                <a:gd name="connsiteY1" fmla="*/ 148021 h 487664"/>
                <a:gd name="connsiteX2" fmla="*/ 345375 w 388237"/>
                <a:gd name="connsiteY2" fmla="*/ 155164 h 487664"/>
                <a:gd name="connsiteX3" fmla="*/ 342993 w 388237"/>
                <a:gd name="connsiteY3" fmla="*/ 164689 h 487664"/>
                <a:gd name="connsiteX4" fmla="*/ 340612 w 388237"/>
                <a:gd name="connsiteY4" fmla="*/ 171833 h 487664"/>
                <a:gd name="connsiteX5" fmla="*/ 338231 w 388237"/>
                <a:gd name="connsiteY5" fmla="*/ 183739 h 487664"/>
                <a:gd name="connsiteX6" fmla="*/ 340612 w 388237"/>
                <a:gd name="connsiteY6" fmla="*/ 236127 h 487664"/>
                <a:gd name="connsiteX7" fmla="*/ 347756 w 388237"/>
                <a:gd name="connsiteY7" fmla="*/ 238508 h 487664"/>
                <a:gd name="connsiteX8" fmla="*/ 364425 w 388237"/>
                <a:gd name="connsiteY8" fmla="*/ 248033 h 487664"/>
                <a:gd name="connsiteX9" fmla="*/ 371568 w 388237"/>
                <a:gd name="connsiteY9" fmla="*/ 250414 h 487664"/>
                <a:gd name="connsiteX10" fmla="*/ 381093 w 388237"/>
                <a:gd name="connsiteY10" fmla="*/ 267083 h 487664"/>
                <a:gd name="connsiteX11" fmla="*/ 383475 w 388237"/>
                <a:gd name="connsiteY11" fmla="*/ 274227 h 487664"/>
                <a:gd name="connsiteX12" fmla="*/ 388237 w 388237"/>
                <a:gd name="connsiteY12" fmla="*/ 281371 h 487664"/>
                <a:gd name="connsiteX13" fmla="*/ 383475 w 388237"/>
                <a:gd name="connsiteY13" fmla="*/ 305183 h 487664"/>
                <a:gd name="connsiteX14" fmla="*/ 378712 w 388237"/>
                <a:gd name="connsiteY14" fmla="*/ 312327 h 487664"/>
                <a:gd name="connsiteX15" fmla="*/ 373950 w 388237"/>
                <a:gd name="connsiteY15" fmla="*/ 328996 h 487664"/>
                <a:gd name="connsiteX16" fmla="*/ 369187 w 388237"/>
                <a:gd name="connsiteY16" fmla="*/ 343283 h 487664"/>
                <a:gd name="connsiteX17" fmla="*/ 366806 w 388237"/>
                <a:gd name="connsiteY17" fmla="*/ 350427 h 487664"/>
                <a:gd name="connsiteX18" fmla="*/ 354900 w 388237"/>
                <a:gd name="connsiteY18" fmla="*/ 355189 h 487664"/>
                <a:gd name="connsiteX19" fmla="*/ 314418 w 388237"/>
                <a:gd name="connsiteY19" fmla="*/ 359952 h 487664"/>
                <a:gd name="connsiteX20" fmla="*/ 307275 w 388237"/>
                <a:gd name="connsiteY20" fmla="*/ 364714 h 487664"/>
                <a:gd name="connsiteX21" fmla="*/ 302512 w 388237"/>
                <a:gd name="connsiteY21" fmla="*/ 371858 h 487664"/>
                <a:gd name="connsiteX22" fmla="*/ 295368 w 388237"/>
                <a:gd name="connsiteY22" fmla="*/ 379002 h 487664"/>
                <a:gd name="connsiteX23" fmla="*/ 288225 w 388237"/>
                <a:gd name="connsiteY23" fmla="*/ 393289 h 487664"/>
                <a:gd name="connsiteX24" fmla="*/ 281081 w 388237"/>
                <a:gd name="connsiteY24" fmla="*/ 398052 h 487664"/>
                <a:gd name="connsiteX25" fmla="*/ 276318 w 388237"/>
                <a:gd name="connsiteY25" fmla="*/ 405196 h 487664"/>
                <a:gd name="connsiteX26" fmla="*/ 273937 w 388237"/>
                <a:gd name="connsiteY26" fmla="*/ 412339 h 487664"/>
                <a:gd name="connsiteX27" fmla="*/ 266793 w 388237"/>
                <a:gd name="connsiteY27" fmla="*/ 419483 h 487664"/>
                <a:gd name="connsiteX28" fmla="*/ 264412 w 388237"/>
                <a:gd name="connsiteY28" fmla="*/ 426627 h 487664"/>
                <a:gd name="connsiteX29" fmla="*/ 254887 w 388237"/>
                <a:gd name="connsiteY29" fmla="*/ 429008 h 487664"/>
                <a:gd name="connsiteX30" fmla="*/ 233456 w 388237"/>
                <a:gd name="connsiteY30" fmla="*/ 436152 h 487664"/>
                <a:gd name="connsiteX31" fmla="*/ 226312 w 388237"/>
                <a:gd name="connsiteY31" fmla="*/ 438533 h 487664"/>
                <a:gd name="connsiteX32" fmla="*/ 219168 w 388237"/>
                <a:gd name="connsiteY32" fmla="*/ 440914 h 487664"/>
                <a:gd name="connsiteX33" fmla="*/ 214406 w 388237"/>
                <a:gd name="connsiteY33" fmla="*/ 448058 h 487664"/>
                <a:gd name="connsiteX34" fmla="*/ 207262 w 388237"/>
                <a:gd name="connsiteY34" fmla="*/ 455202 h 487664"/>
                <a:gd name="connsiteX35" fmla="*/ 204881 w 388237"/>
                <a:gd name="connsiteY35" fmla="*/ 462346 h 487664"/>
                <a:gd name="connsiteX36" fmla="*/ 190593 w 388237"/>
                <a:gd name="connsiteY36" fmla="*/ 471871 h 487664"/>
                <a:gd name="connsiteX37" fmla="*/ 176306 w 388237"/>
                <a:gd name="connsiteY37" fmla="*/ 479014 h 487664"/>
                <a:gd name="connsiteX38" fmla="*/ 169162 w 388237"/>
                <a:gd name="connsiteY38" fmla="*/ 483777 h 487664"/>
                <a:gd name="connsiteX39" fmla="*/ 104868 w 388237"/>
                <a:gd name="connsiteY39" fmla="*/ 483777 h 487664"/>
                <a:gd name="connsiteX40" fmla="*/ 102487 w 388237"/>
                <a:gd name="connsiteY40" fmla="*/ 452821 h 487664"/>
                <a:gd name="connsiteX41" fmla="*/ 95343 w 388237"/>
                <a:gd name="connsiteY41" fmla="*/ 450439 h 487664"/>
                <a:gd name="connsiteX42" fmla="*/ 78675 w 388237"/>
                <a:gd name="connsiteY42" fmla="*/ 445677 h 487664"/>
                <a:gd name="connsiteX43" fmla="*/ 73912 w 388237"/>
                <a:gd name="connsiteY43" fmla="*/ 438533 h 487664"/>
                <a:gd name="connsiteX44" fmla="*/ 66768 w 388237"/>
                <a:gd name="connsiteY44" fmla="*/ 421864 h 487664"/>
                <a:gd name="connsiteX45" fmla="*/ 54862 w 388237"/>
                <a:gd name="connsiteY45" fmla="*/ 402814 h 487664"/>
                <a:gd name="connsiteX46" fmla="*/ 50100 w 388237"/>
                <a:gd name="connsiteY46" fmla="*/ 395671 h 487664"/>
                <a:gd name="connsiteX47" fmla="*/ 42956 w 388237"/>
                <a:gd name="connsiteY47" fmla="*/ 390908 h 487664"/>
                <a:gd name="connsiteX48" fmla="*/ 35812 w 388237"/>
                <a:gd name="connsiteY48" fmla="*/ 383764 h 487664"/>
                <a:gd name="connsiteX49" fmla="*/ 33431 w 388237"/>
                <a:gd name="connsiteY49" fmla="*/ 376621 h 487664"/>
                <a:gd name="connsiteX50" fmla="*/ 38193 w 388237"/>
                <a:gd name="connsiteY50" fmla="*/ 278989 h 487664"/>
                <a:gd name="connsiteX51" fmla="*/ 31050 w 388237"/>
                <a:gd name="connsiteY51" fmla="*/ 264702 h 487664"/>
                <a:gd name="connsiteX52" fmla="*/ 23906 w 388237"/>
                <a:gd name="connsiteY52" fmla="*/ 262321 h 487664"/>
                <a:gd name="connsiteX53" fmla="*/ 16762 w 388237"/>
                <a:gd name="connsiteY53" fmla="*/ 257558 h 487664"/>
                <a:gd name="connsiteX54" fmla="*/ 2475 w 388237"/>
                <a:gd name="connsiteY54" fmla="*/ 252796 h 487664"/>
                <a:gd name="connsiteX55" fmla="*/ 2475 w 388237"/>
                <a:gd name="connsiteY55" fmla="*/ 238508 h 487664"/>
                <a:gd name="connsiteX56" fmla="*/ 23906 w 388237"/>
                <a:gd name="connsiteY56" fmla="*/ 228983 h 487664"/>
                <a:gd name="connsiteX57" fmla="*/ 38193 w 388237"/>
                <a:gd name="connsiteY57" fmla="*/ 221839 h 487664"/>
                <a:gd name="connsiteX58" fmla="*/ 45337 w 388237"/>
                <a:gd name="connsiteY58" fmla="*/ 217077 h 487664"/>
                <a:gd name="connsiteX59" fmla="*/ 59625 w 388237"/>
                <a:gd name="connsiteY59" fmla="*/ 212314 h 487664"/>
                <a:gd name="connsiteX60" fmla="*/ 78675 w 388237"/>
                <a:gd name="connsiteY60" fmla="*/ 205171 h 487664"/>
                <a:gd name="connsiteX61" fmla="*/ 100106 w 388237"/>
                <a:gd name="connsiteY61" fmla="*/ 198027 h 487664"/>
                <a:gd name="connsiteX62" fmla="*/ 107250 w 388237"/>
                <a:gd name="connsiteY62" fmla="*/ 195646 h 487664"/>
                <a:gd name="connsiteX63" fmla="*/ 119156 w 388237"/>
                <a:gd name="connsiteY63" fmla="*/ 183739 h 487664"/>
                <a:gd name="connsiteX64" fmla="*/ 121537 w 388237"/>
                <a:gd name="connsiteY64" fmla="*/ 176596 h 487664"/>
                <a:gd name="connsiteX65" fmla="*/ 128681 w 388237"/>
                <a:gd name="connsiteY65" fmla="*/ 171833 h 487664"/>
                <a:gd name="connsiteX66" fmla="*/ 138206 w 388237"/>
                <a:gd name="connsiteY66" fmla="*/ 157546 h 487664"/>
                <a:gd name="connsiteX67" fmla="*/ 140587 w 388237"/>
                <a:gd name="connsiteY67" fmla="*/ 148021 h 487664"/>
                <a:gd name="connsiteX68" fmla="*/ 154875 w 388237"/>
                <a:gd name="connsiteY68" fmla="*/ 140877 h 487664"/>
                <a:gd name="connsiteX69" fmla="*/ 147731 w 388237"/>
                <a:gd name="connsiteY69" fmla="*/ 136114 h 487664"/>
                <a:gd name="connsiteX70" fmla="*/ 140587 w 388237"/>
                <a:gd name="connsiteY70" fmla="*/ 133733 h 487664"/>
                <a:gd name="connsiteX71" fmla="*/ 133443 w 388237"/>
                <a:gd name="connsiteY71" fmla="*/ 126589 h 487664"/>
                <a:gd name="connsiteX72" fmla="*/ 140587 w 388237"/>
                <a:gd name="connsiteY72" fmla="*/ 121827 h 487664"/>
                <a:gd name="connsiteX73" fmla="*/ 171543 w 388237"/>
                <a:gd name="connsiteY73" fmla="*/ 119446 h 487664"/>
                <a:gd name="connsiteX74" fmla="*/ 181068 w 388237"/>
                <a:gd name="connsiteY74" fmla="*/ 105158 h 487664"/>
                <a:gd name="connsiteX75" fmla="*/ 195356 w 388237"/>
                <a:gd name="connsiteY75" fmla="*/ 90871 h 487664"/>
                <a:gd name="connsiteX76" fmla="*/ 202500 w 388237"/>
                <a:gd name="connsiteY76" fmla="*/ 83727 h 487664"/>
                <a:gd name="connsiteX77" fmla="*/ 216787 w 388237"/>
                <a:gd name="connsiteY77" fmla="*/ 74202 h 487664"/>
                <a:gd name="connsiteX78" fmla="*/ 219168 w 388237"/>
                <a:gd name="connsiteY78" fmla="*/ 67058 h 487664"/>
                <a:gd name="connsiteX79" fmla="*/ 228693 w 388237"/>
                <a:gd name="connsiteY79" fmla="*/ 52771 h 487664"/>
                <a:gd name="connsiteX80" fmla="*/ 231075 w 388237"/>
                <a:gd name="connsiteY80" fmla="*/ 45627 h 487664"/>
                <a:gd name="connsiteX81" fmla="*/ 238218 w 388237"/>
                <a:gd name="connsiteY81" fmla="*/ 40864 h 487664"/>
                <a:gd name="connsiteX82" fmla="*/ 257268 w 388237"/>
                <a:gd name="connsiteY82" fmla="*/ 28958 h 487664"/>
                <a:gd name="connsiteX83" fmla="*/ 271556 w 388237"/>
                <a:gd name="connsiteY83" fmla="*/ 19433 h 487664"/>
                <a:gd name="connsiteX84" fmla="*/ 278700 w 388237"/>
                <a:gd name="connsiteY84" fmla="*/ 14671 h 487664"/>
                <a:gd name="connsiteX85" fmla="*/ 292987 w 388237"/>
                <a:gd name="connsiteY85" fmla="*/ 5146 h 487664"/>
                <a:gd name="connsiteX86" fmla="*/ 300131 w 388237"/>
                <a:gd name="connsiteY86" fmla="*/ 383 h 487664"/>
                <a:gd name="connsiteX87" fmla="*/ 307275 w 388237"/>
                <a:gd name="connsiteY87" fmla="*/ 21814 h 487664"/>
                <a:gd name="connsiteX88" fmla="*/ 312037 w 388237"/>
                <a:gd name="connsiteY88" fmla="*/ 28958 h 487664"/>
                <a:gd name="connsiteX89" fmla="*/ 323943 w 388237"/>
                <a:gd name="connsiteY89" fmla="*/ 43246 h 487664"/>
                <a:gd name="connsiteX90" fmla="*/ 331087 w 388237"/>
                <a:gd name="connsiteY90" fmla="*/ 57533 h 487664"/>
                <a:gd name="connsiteX91" fmla="*/ 335850 w 388237"/>
                <a:gd name="connsiteY91" fmla="*/ 76583 h 487664"/>
                <a:gd name="connsiteX92" fmla="*/ 338231 w 388237"/>
                <a:gd name="connsiteY92" fmla="*/ 83727 h 487664"/>
                <a:gd name="connsiteX93" fmla="*/ 342993 w 388237"/>
                <a:gd name="connsiteY93" fmla="*/ 90871 h 487664"/>
                <a:gd name="connsiteX94" fmla="*/ 350137 w 388237"/>
                <a:gd name="connsiteY94" fmla="*/ 117064 h 487664"/>
                <a:gd name="connsiteX95" fmla="*/ 347756 w 388237"/>
                <a:gd name="connsiteY95" fmla="*/ 152783 h 487664"/>
                <a:gd name="connsiteX96" fmla="*/ 340612 w 388237"/>
                <a:gd name="connsiteY96" fmla="*/ 167071 h 487664"/>
                <a:gd name="connsiteX97" fmla="*/ 333468 w 388237"/>
                <a:gd name="connsiteY97" fmla="*/ 176596 h 487664"/>
                <a:gd name="connsiteX98" fmla="*/ 331087 w 388237"/>
                <a:gd name="connsiteY98" fmla="*/ 186121 h 487664"/>
                <a:gd name="connsiteX0" fmla="*/ 350137 w 388237"/>
                <a:gd name="connsiteY0" fmla="*/ 124208 h 487664"/>
                <a:gd name="connsiteX1" fmla="*/ 347756 w 388237"/>
                <a:gd name="connsiteY1" fmla="*/ 148021 h 487664"/>
                <a:gd name="connsiteX2" fmla="*/ 345375 w 388237"/>
                <a:gd name="connsiteY2" fmla="*/ 155164 h 487664"/>
                <a:gd name="connsiteX3" fmla="*/ 342993 w 388237"/>
                <a:gd name="connsiteY3" fmla="*/ 164689 h 487664"/>
                <a:gd name="connsiteX4" fmla="*/ 340612 w 388237"/>
                <a:gd name="connsiteY4" fmla="*/ 171833 h 487664"/>
                <a:gd name="connsiteX5" fmla="*/ 338231 w 388237"/>
                <a:gd name="connsiteY5" fmla="*/ 183739 h 487664"/>
                <a:gd name="connsiteX6" fmla="*/ 340612 w 388237"/>
                <a:gd name="connsiteY6" fmla="*/ 236127 h 487664"/>
                <a:gd name="connsiteX7" fmla="*/ 347756 w 388237"/>
                <a:gd name="connsiteY7" fmla="*/ 238508 h 487664"/>
                <a:gd name="connsiteX8" fmla="*/ 364425 w 388237"/>
                <a:gd name="connsiteY8" fmla="*/ 248033 h 487664"/>
                <a:gd name="connsiteX9" fmla="*/ 371568 w 388237"/>
                <a:gd name="connsiteY9" fmla="*/ 250414 h 487664"/>
                <a:gd name="connsiteX10" fmla="*/ 381093 w 388237"/>
                <a:gd name="connsiteY10" fmla="*/ 267083 h 487664"/>
                <a:gd name="connsiteX11" fmla="*/ 383475 w 388237"/>
                <a:gd name="connsiteY11" fmla="*/ 274227 h 487664"/>
                <a:gd name="connsiteX12" fmla="*/ 388237 w 388237"/>
                <a:gd name="connsiteY12" fmla="*/ 281371 h 487664"/>
                <a:gd name="connsiteX13" fmla="*/ 383475 w 388237"/>
                <a:gd name="connsiteY13" fmla="*/ 305183 h 487664"/>
                <a:gd name="connsiteX14" fmla="*/ 378712 w 388237"/>
                <a:gd name="connsiteY14" fmla="*/ 312327 h 487664"/>
                <a:gd name="connsiteX15" fmla="*/ 373950 w 388237"/>
                <a:gd name="connsiteY15" fmla="*/ 328996 h 487664"/>
                <a:gd name="connsiteX16" fmla="*/ 369187 w 388237"/>
                <a:gd name="connsiteY16" fmla="*/ 343283 h 487664"/>
                <a:gd name="connsiteX17" fmla="*/ 366806 w 388237"/>
                <a:gd name="connsiteY17" fmla="*/ 350427 h 487664"/>
                <a:gd name="connsiteX18" fmla="*/ 354900 w 388237"/>
                <a:gd name="connsiteY18" fmla="*/ 355189 h 487664"/>
                <a:gd name="connsiteX19" fmla="*/ 314418 w 388237"/>
                <a:gd name="connsiteY19" fmla="*/ 359952 h 487664"/>
                <a:gd name="connsiteX20" fmla="*/ 307275 w 388237"/>
                <a:gd name="connsiteY20" fmla="*/ 364714 h 487664"/>
                <a:gd name="connsiteX21" fmla="*/ 302512 w 388237"/>
                <a:gd name="connsiteY21" fmla="*/ 371858 h 487664"/>
                <a:gd name="connsiteX22" fmla="*/ 295368 w 388237"/>
                <a:gd name="connsiteY22" fmla="*/ 379002 h 487664"/>
                <a:gd name="connsiteX23" fmla="*/ 288225 w 388237"/>
                <a:gd name="connsiteY23" fmla="*/ 393289 h 487664"/>
                <a:gd name="connsiteX24" fmla="*/ 281081 w 388237"/>
                <a:gd name="connsiteY24" fmla="*/ 398052 h 487664"/>
                <a:gd name="connsiteX25" fmla="*/ 276318 w 388237"/>
                <a:gd name="connsiteY25" fmla="*/ 405196 h 487664"/>
                <a:gd name="connsiteX26" fmla="*/ 273937 w 388237"/>
                <a:gd name="connsiteY26" fmla="*/ 412339 h 487664"/>
                <a:gd name="connsiteX27" fmla="*/ 266793 w 388237"/>
                <a:gd name="connsiteY27" fmla="*/ 419483 h 487664"/>
                <a:gd name="connsiteX28" fmla="*/ 264412 w 388237"/>
                <a:gd name="connsiteY28" fmla="*/ 426627 h 487664"/>
                <a:gd name="connsiteX29" fmla="*/ 254887 w 388237"/>
                <a:gd name="connsiteY29" fmla="*/ 429008 h 487664"/>
                <a:gd name="connsiteX30" fmla="*/ 233456 w 388237"/>
                <a:gd name="connsiteY30" fmla="*/ 436152 h 487664"/>
                <a:gd name="connsiteX31" fmla="*/ 226312 w 388237"/>
                <a:gd name="connsiteY31" fmla="*/ 438533 h 487664"/>
                <a:gd name="connsiteX32" fmla="*/ 219168 w 388237"/>
                <a:gd name="connsiteY32" fmla="*/ 440914 h 487664"/>
                <a:gd name="connsiteX33" fmla="*/ 214406 w 388237"/>
                <a:gd name="connsiteY33" fmla="*/ 448058 h 487664"/>
                <a:gd name="connsiteX34" fmla="*/ 207262 w 388237"/>
                <a:gd name="connsiteY34" fmla="*/ 455202 h 487664"/>
                <a:gd name="connsiteX35" fmla="*/ 204881 w 388237"/>
                <a:gd name="connsiteY35" fmla="*/ 462346 h 487664"/>
                <a:gd name="connsiteX36" fmla="*/ 190593 w 388237"/>
                <a:gd name="connsiteY36" fmla="*/ 471871 h 487664"/>
                <a:gd name="connsiteX37" fmla="*/ 176306 w 388237"/>
                <a:gd name="connsiteY37" fmla="*/ 479014 h 487664"/>
                <a:gd name="connsiteX38" fmla="*/ 169162 w 388237"/>
                <a:gd name="connsiteY38" fmla="*/ 483777 h 487664"/>
                <a:gd name="connsiteX39" fmla="*/ 104868 w 388237"/>
                <a:gd name="connsiteY39" fmla="*/ 483777 h 487664"/>
                <a:gd name="connsiteX40" fmla="*/ 102487 w 388237"/>
                <a:gd name="connsiteY40" fmla="*/ 452821 h 487664"/>
                <a:gd name="connsiteX41" fmla="*/ 95343 w 388237"/>
                <a:gd name="connsiteY41" fmla="*/ 450439 h 487664"/>
                <a:gd name="connsiteX42" fmla="*/ 78675 w 388237"/>
                <a:gd name="connsiteY42" fmla="*/ 445677 h 487664"/>
                <a:gd name="connsiteX43" fmla="*/ 73912 w 388237"/>
                <a:gd name="connsiteY43" fmla="*/ 438533 h 487664"/>
                <a:gd name="connsiteX44" fmla="*/ 66768 w 388237"/>
                <a:gd name="connsiteY44" fmla="*/ 421864 h 487664"/>
                <a:gd name="connsiteX45" fmla="*/ 54862 w 388237"/>
                <a:gd name="connsiteY45" fmla="*/ 402814 h 487664"/>
                <a:gd name="connsiteX46" fmla="*/ 50100 w 388237"/>
                <a:gd name="connsiteY46" fmla="*/ 395671 h 487664"/>
                <a:gd name="connsiteX47" fmla="*/ 42956 w 388237"/>
                <a:gd name="connsiteY47" fmla="*/ 390908 h 487664"/>
                <a:gd name="connsiteX48" fmla="*/ 35812 w 388237"/>
                <a:gd name="connsiteY48" fmla="*/ 383764 h 487664"/>
                <a:gd name="connsiteX49" fmla="*/ 33431 w 388237"/>
                <a:gd name="connsiteY49" fmla="*/ 376621 h 487664"/>
                <a:gd name="connsiteX50" fmla="*/ 38193 w 388237"/>
                <a:gd name="connsiteY50" fmla="*/ 278989 h 487664"/>
                <a:gd name="connsiteX51" fmla="*/ 31050 w 388237"/>
                <a:gd name="connsiteY51" fmla="*/ 264702 h 487664"/>
                <a:gd name="connsiteX52" fmla="*/ 23906 w 388237"/>
                <a:gd name="connsiteY52" fmla="*/ 262321 h 487664"/>
                <a:gd name="connsiteX53" fmla="*/ 16762 w 388237"/>
                <a:gd name="connsiteY53" fmla="*/ 257558 h 487664"/>
                <a:gd name="connsiteX54" fmla="*/ 2475 w 388237"/>
                <a:gd name="connsiteY54" fmla="*/ 252796 h 487664"/>
                <a:gd name="connsiteX55" fmla="*/ 2475 w 388237"/>
                <a:gd name="connsiteY55" fmla="*/ 238508 h 487664"/>
                <a:gd name="connsiteX56" fmla="*/ 23906 w 388237"/>
                <a:gd name="connsiteY56" fmla="*/ 228983 h 487664"/>
                <a:gd name="connsiteX57" fmla="*/ 38193 w 388237"/>
                <a:gd name="connsiteY57" fmla="*/ 221839 h 487664"/>
                <a:gd name="connsiteX58" fmla="*/ 45337 w 388237"/>
                <a:gd name="connsiteY58" fmla="*/ 217077 h 487664"/>
                <a:gd name="connsiteX59" fmla="*/ 59625 w 388237"/>
                <a:gd name="connsiteY59" fmla="*/ 212314 h 487664"/>
                <a:gd name="connsiteX60" fmla="*/ 78675 w 388237"/>
                <a:gd name="connsiteY60" fmla="*/ 205171 h 487664"/>
                <a:gd name="connsiteX61" fmla="*/ 100106 w 388237"/>
                <a:gd name="connsiteY61" fmla="*/ 198027 h 487664"/>
                <a:gd name="connsiteX62" fmla="*/ 107250 w 388237"/>
                <a:gd name="connsiteY62" fmla="*/ 195646 h 487664"/>
                <a:gd name="connsiteX63" fmla="*/ 119156 w 388237"/>
                <a:gd name="connsiteY63" fmla="*/ 183739 h 487664"/>
                <a:gd name="connsiteX64" fmla="*/ 121537 w 388237"/>
                <a:gd name="connsiteY64" fmla="*/ 176596 h 487664"/>
                <a:gd name="connsiteX65" fmla="*/ 128681 w 388237"/>
                <a:gd name="connsiteY65" fmla="*/ 171833 h 487664"/>
                <a:gd name="connsiteX66" fmla="*/ 138206 w 388237"/>
                <a:gd name="connsiteY66" fmla="*/ 157546 h 487664"/>
                <a:gd name="connsiteX67" fmla="*/ 140587 w 388237"/>
                <a:gd name="connsiteY67" fmla="*/ 148021 h 487664"/>
                <a:gd name="connsiteX68" fmla="*/ 154875 w 388237"/>
                <a:gd name="connsiteY68" fmla="*/ 140877 h 487664"/>
                <a:gd name="connsiteX69" fmla="*/ 147731 w 388237"/>
                <a:gd name="connsiteY69" fmla="*/ 136114 h 487664"/>
                <a:gd name="connsiteX70" fmla="*/ 140587 w 388237"/>
                <a:gd name="connsiteY70" fmla="*/ 133733 h 487664"/>
                <a:gd name="connsiteX71" fmla="*/ 133443 w 388237"/>
                <a:gd name="connsiteY71" fmla="*/ 126589 h 487664"/>
                <a:gd name="connsiteX72" fmla="*/ 140587 w 388237"/>
                <a:gd name="connsiteY72" fmla="*/ 121827 h 487664"/>
                <a:gd name="connsiteX73" fmla="*/ 171543 w 388237"/>
                <a:gd name="connsiteY73" fmla="*/ 119446 h 487664"/>
                <a:gd name="connsiteX74" fmla="*/ 181068 w 388237"/>
                <a:gd name="connsiteY74" fmla="*/ 105158 h 487664"/>
                <a:gd name="connsiteX75" fmla="*/ 195356 w 388237"/>
                <a:gd name="connsiteY75" fmla="*/ 90871 h 487664"/>
                <a:gd name="connsiteX76" fmla="*/ 202500 w 388237"/>
                <a:gd name="connsiteY76" fmla="*/ 83727 h 487664"/>
                <a:gd name="connsiteX77" fmla="*/ 216787 w 388237"/>
                <a:gd name="connsiteY77" fmla="*/ 74202 h 487664"/>
                <a:gd name="connsiteX78" fmla="*/ 219168 w 388237"/>
                <a:gd name="connsiteY78" fmla="*/ 67058 h 487664"/>
                <a:gd name="connsiteX79" fmla="*/ 228693 w 388237"/>
                <a:gd name="connsiteY79" fmla="*/ 52771 h 487664"/>
                <a:gd name="connsiteX80" fmla="*/ 231075 w 388237"/>
                <a:gd name="connsiteY80" fmla="*/ 45627 h 487664"/>
                <a:gd name="connsiteX81" fmla="*/ 238218 w 388237"/>
                <a:gd name="connsiteY81" fmla="*/ 40864 h 487664"/>
                <a:gd name="connsiteX82" fmla="*/ 257268 w 388237"/>
                <a:gd name="connsiteY82" fmla="*/ 28958 h 487664"/>
                <a:gd name="connsiteX83" fmla="*/ 271556 w 388237"/>
                <a:gd name="connsiteY83" fmla="*/ 19433 h 487664"/>
                <a:gd name="connsiteX84" fmla="*/ 278700 w 388237"/>
                <a:gd name="connsiteY84" fmla="*/ 14671 h 487664"/>
                <a:gd name="connsiteX85" fmla="*/ 292987 w 388237"/>
                <a:gd name="connsiteY85" fmla="*/ 5146 h 487664"/>
                <a:gd name="connsiteX86" fmla="*/ 300131 w 388237"/>
                <a:gd name="connsiteY86" fmla="*/ 383 h 487664"/>
                <a:gd name="connsiteX87" fmla="*/ 307275 w 388237"/>
                <a:gd name="connsiteY87" fmla="*/ 21814 h 487664"/>
                <a:gd name="connsiteX88" fmla="*/ 312037 w 388237"/>
                <a:gd name="connsiteY88" fmla="*/ 28958 h 487664"/>
                <a:gd name="connsiteX89" fmla="*/ 323943 w 388237"/>
                <a:gd name="connsiteY89" fmla="*/ 43246 h 487664"/>
                <a:gd name="connsiteX90" fmla="*/ 331087 w 388237"/>
                <a:gd name="connsiteY90" fmla="*/ 57533 h 487664"/>
                <a:gd name="connsiteX91" fmla="*/ 335850 w 388237"/>
                <a:gd name="connsiteY91" fmla="*/ 76583 h 487664"/>
                <a:gd name="connsiteX92" fmla="*/ 338231 w 388237"/>
                <a:gd name="connsiteY92" fmla="*/ 83727 h 487664"/>
                <a:gd name="connsiteX93" fmla="*/ 342993 w 388237"/>
                <a:gd name="connsiteY93" fmla="*/ 90871 h 487664"/>
                <a:gd name="connsiteX94" fmla="*/ 350137 w 388237"/>
                <a:gd name="connsiteY94" fmla="*/ 117064 h 487664"/>
                <a:gd name="connsiteX95" fmla="*/ 347756 w 388237"/>
                <a:gd name="connsiteY95" fmla="*/ 152783 h 487664"/>
                <a:gd name="connsiteX96" fmla="*/ 340612 w 388237"/>
                <a:gd name="connsiteY96" fmla="*/ 167071 h 487664"/>
                <a:gd name="connsiteX97" fmla="*/ 333468 w 388237"/>
                <a:gd name="connsiteY97" fmla="*/ 176596 h 487664"/>
                <a:gd name="connsiteX0" fmla="*/ 350137 w 388237"/>
                <a:gd name="connsiteY0" fmla="*/ 124208 h 487664"/>
                <a:gd name="connsiteX1" fmla="*/ 347756 w 388237"/>
                <a:gd name="connsiteY1" fmla="*/ 148021 h 487664"/>
                <a:gd name="connsiteX2" fmla="*/ 345375 w 388237"/>
                <a:gd name="connsiteY2" fmla="*/ 155164 h 487664"/>
                <a:gd name="connsiteX3" fmla="*/ 342993 w 388237"/>
                <a:gd name="connsiteY3" fmla="*/ 164689 h 487664"/>
                <a:gd name="connsiteX4" fmla="*/ 340612 w 388237"/>
                <a:gd name="connsiteY4" fmla="*/ 171833 h 487664"/>
                <a:gd name="connsiteX5" fmla="*/ 338231 w 388237"/>
                <a:gd name="connsiteY5" fmla="*/ 183739 h 487664"/>
                <a:gd name="connsiteX6" fmla="*/ 340612 w 388237"/>
                <a:gd name="connsiteY6" fmla="*/ 236127 h 487664"/>
                <a:gd name="connsiteX7" fmla="*/ 347756 w 388237"/>
                <a:gd name="connsiteY7" fmla="*/ 238508 h 487664"/>
                <a:gd name="connsiteX8" fmla="*/ 364425 w 388237"/>
                <a:gd name="connsiteY8" fmla="*/ 248033 h 487664"/>
                <a:gd name="connsiteX9" fmla="*/ 371568 w 388237"/>
                <a:gd name="connsiteY9" fmla="*/ 250414 h 487664"/>
                <a:gd name="connsiteX10" fmla="*/ 381093 w 388237"/>
                <a:gd name="connsiteY10" fmla="*/ 267083 h 487664"/>
                <a:gd name="connsiteX11" fmla="*/ 383475 w 388237"/>
                <a:gd name="connsiteY11" fmla="*/ 274227 h 487664"/>
                <a:gd name="connsiteX12" fmla="*/ 388237 w 388237"/>
                <a:gd name="connsiteY12" fmla="*/ 281371 h 487664"/>
                <a:gd name="connsiteX13" fmla="*/ 383475 w 388237"/>
                <a:gd name="connsiteY13" fmla="*/ 305183 h 487664"/>
                <a:gd name="connsiteX14" fmla="*/ 378712 w 388237"/>
                <a:gd name="connsiteY14" fmla="*/ 312327 h 487664"/>
                <a:gd name="connsiteX15" fmla="*/ 373950 w 388237"/>
                <a:gd name="connsiteY15" fmla="*/ 328996 h 487664"/>
                <a:gd name="connsiteX16" fmla="*/ 369187 w 388237"/>
                <a:gd name="connsiteY16" fmla="*/ 343283 h 487664"/>
                <a:gd name="connsiteX17" fmla="*/ 366806 w 388237"/>
                <a:gd name="connsiteY17" fmla="*/ 350427 h 487664"/>
                <a:gd name="connsiteX18" fmla="*/ 354900 w 388237"/>
                <a:gd name="connsiteY18" fmla="*/ 355189 h 487664"/>
                <a:gd name="connsiteX19" fmla="*/ 314418 w 388237"/>
                <a:gd name="connsiteY19" fmla="*/ 359952 h 487664"/>
                <a:gd name="connsiteX20" fmla="*/ 307275 w 388237"/>
                <a:gd name="connsiteY20" fmla="*/ 364714 h 487664"/>
                <a:gd name="connsiteX21" fmla="*/ 302512 w 388237"/>
                <a:gd name="connsiteY21" fmla="*/ 371858 h 487664"/>
                <a:gd name="connsiteX22" fmla="*/ 295368 w 388237"/>
                <a:gd name="connsiteY22" fmla="*/ 379002 h 487664"/>
                <a:gd name="connsiteX23" fmla="*/ 288225 w 388237"/>
                <a:gd name="connsiteY23" fmla="*/ 393289 h 487664"/>
                <a:gd name="connsiteX24" fmla="*/ 281081 w 388237"/>
                <a:gd name="connsiteY24" fmla="*/ 398052 h 487664"/>
                <a:gd name="connsiteX25" fmla="*/ 276318 w 388237"/>
                <a:gd name="connsiteY25" fmla="*/ 405196 h 487664"/>
                <a:gd name="connsiteX26" fmla="*/ 273937 w 388237"/>
                <a:gd name="connsiteY26" fmla="*/ 412339 h 487664"/>
                <a:gd name="connsiteX27" fmla="*/ 266793 w 388237"/>
                <a:gd name="connsiteY27" fmla="*/ 419483 h 487664"/>
                <a:gd name="connsiteX28" fmla="*/ 264412 w 388237"/>
                <a:gd name="connsiteY28" fmla="*/ 426627 h 487664"/>
                <a:gd name="connsiteX29" fmla="*/ 254887 w 388237"/>
                <a:gd name="connsiteY29" fmla="*/ 429008 h 487664"/>
                <a:gd name="connsiteX30" fmla="*/ 233456 w 388237"/>
                <a:gd name="connsiteY30" fmla="*/ 436152 h 487664"/>
                <a:gd name="connsiteX31" fmla="*/ 226312 w 388237"/>
                <a:gd name="connsiteY31" fmla="*/ 438533 h 487664"/>
                <a:gd name="connsiteX32" fmla="*/ 219168 w 388237"/>
                <a:gd name="connsiteY32" fmla="*/ 440914 h 487664"/>
                <a:gd name="connsiteX33" fmla="*/ 214406 w 388237"/>
                <a:gd name="connsiteY33" fmla="*/ 448058 h 487664"/>
                <a:gd name="connsiteX34" fmla="*/ 207262 w 388237"/>
                <a:gd name="connsiteY34" fmla="*/ 455202 h 487664"/>
                <a:gd name="connsiteX35" fmla="*/ 204881 w 388237"/>
                <a:gd name="connsiteY35" fmla="*/ 462346 h 487664"/>
                <a:gd name="connsiteX36" fmla="*/ 190593 w 388237"/>
                <a:gd name="connsiteY36" fmla="*/ 471871 h 487664"/>
                <a:gd name="connsiteX37" fmla="*/ 176306 w 388237"/>
                <a:gd name="connsiteY37" fmla="*/ 479014 h 487664"/>
                <a:gd name="connsiteX38" fmla="*/ 169162 w 388237"/>
                <a:gd name="connsiteY38" fmla="*/ 483777 h 487664"/>
                <a:gd name="connsiteX39" fmla="*/ 104868 w 388237"/>
                <a:gd name="connsiteY39" fmla="*/ 483777 h 487664"/>
                <a:gd name="connsiteX40" fmla="*/ 102487 w 388237"/>
                <a:gd name="connsiteY40" fmla="*/ 452821 h 487664"/>
                <a:gd name="connsiteX41" fmla="*/ 95343 w 388237"/>
                <a:gd name="connsiteY41" fmla="*/ 450439 h 487664"/>
                <a:gd name="connsiteX42" fmla="*/ 78675 w 388237"/>
                <a:gd name="connsiteY42" fmla="*/ 445677 h 487664"/>
                <a:gd name="connsiteX43" fmla="*/ 73912 w 388237"/>
                <a:gd name="connsiteY43" fmla="*/ 438533 h 487664"/>
                <a:gd name="connsiteX44" fmla="*/ 66768 w 388237"/>
                <a:gd name="connsiteY44" fmla="*/ 421864 h 487664"/>
                <a:gd name="connsiteX45" fmla="*/ 54862 w 388237"/>
                <a:gd name="connsiteY45" fmla="*/ 402814 h 487664"/>
                <a:gd name="connsiteX46" fmla="*/ 50100 w 388237"/>
                <a:gd name="connsiteY46" fmla="*/ 395671 h 487664"/>
                <a:gd name="connsiteX47" fmla="*/ 42956 w 388237"/>
                <a:gd name="connsiteY47" fmla="*/ 390908 h 487664"/>
                <a:gd name="connsiteX48" fmla="*/ 35812 w 388237"/>
                <a:gd name="connsiteY48" fmla="*/ 383764 h 487664"/>
                <a:gd name="connsiteX49" fmla="*/ 33431 w 388237"/>
                <a:gd name="connsiteY49" fmla="*/ 376621 h 487664"/>
                <a:gd name="connsiteX50" fmla="*/ 38193 w 388237"/>
                <a:gd name="connsiteY50" fmla="*/ 278989 h 487664"/>
                <a:gd name="connsiteX51" fmla="*/ 31050 w 388237"/>
                <a:gd name="connsiteY51" fmla="*/ 264702 h 487664"/>
                <a:gd name="connsiteX52" fmla="*/ 23906 w 388237"/>
                <a:gd name="connsiteY52" fmla="*/ 262321 h 487664"/>
                <a:gd name="connsiteX53" fmla="*/ 16762 w 388237"/>
                <a:gd name="connsiteY53" fmla="*/ 257558 h 487664"/>
                <a:gd name="connsiteX54" fmla="*/ 2475 w 388237"/>
                <a:gd name="connsiteY54" fmla="*/ 252796 h 487664"/>
                <a:gd name="connsiteX55" fmla="*/ 2475 w 388237"/>
                <a:gd name="connsiteY55" fmla="*/ 238508 h 487664"/>
                <a:gd name="connsiteX56" fmla="*/ 23906 w 388237"/>
                <a:gd name="connsiteY56" fmla="*/ 228983 h 487664"/>
                <a:gd name="connsiteX57" fmla="*/ 38193 w 388237"/>
                <a:gd name="connsiteY57" fmla="*/ 221839 h 487664"/>
                <a:gd name="connsiteX58" fmla="*/ 45337 w 388237"/>
                <a:gd name="connsiteY58" fmla="*/ 217077 h 487664"/>
                <a:gd name="connsiteX59" fmla="*/ 59625 w 388237"/>
                <a:gd name="connsiteY59" fmla="*/ 212314 h 487664"/>
                <a:gd name="connsiteX60" fmla="*/ 78675 w 388237"/>
                <a:gd name="connsiteY60" fmla="*/ 205171 h 487664"/>
                <a:gd name="connsiteX61" fmla="*/ 100106 w 388237"/>
                <a:gd name="connsiteY61" fmla="*/ 198027 h 487664"/>
                <a:gd name="connsiteX62" fmla="*/ 107250 w 388237"/>
                <a:gd name="connsiteY62" fmla="*/ 195646 h 487664"/>
                <a:gd name="connsiteX63" fmla="*/ 119156 w 388237"/>
                <a:gd name="connsiteY63" fmla="*/ 183739 h 487664"/>
                <a:gd name="connsiteX64" fmla="*/ 121537 w 388237"/>
                <a:gd name="connsiteY64" fmla="*/ 176596 h 487664"/>
                <a:gd name="connsiteX65" fmla="*/ 128681 w 388237"/>
                <a:gd name="connsiteY65" fmla="*/ 171833 h 487664"/>
                <a:gd name="connsiteX66" fmla="*/ 138206 w 388237"/>
                <a:gd name="connsiteY66" fmla="*/ 157546 h 487664"/>
                <a:gd name="connsiteX67" fmla="*/ 140587 w 388237"/>
                <a:gd name="connsiteY67" fmla="*/ 148021 h 487664"/>
                <a:gd name="connsiteX68" fmla="*/ 154875 w 388237"/>
                <a:gd name="connsiteY68" fmla="*/ 140877 h 487664"/>
                <a:gd name="connsiteX69" fmla="*/ 140587 w 388237"/>
                <a:gd name="connsiteY69" fmla="*/ 133733 h 487664"/>
                <a:gd name="connsiteX70" fmla="*/ 133443 w 388237"/>
                <a:gd name="connsiteY70" fmla="*/ 126589 h 487664"/>
                <a:gd name="connsiteX71" fmla="*/ 140587 w 388237"/>
                <a:gd name="connsiteY71" fmla="*/ 121827 h 487664"/>
                <a:gd name="connsiteX72" fmla="*/ 171543 w 388237"/>
                <a:gd name="connsiteY72" fmla="*/ 119446 h 487664"/>
                <a:gd name="connsiteX73" fmla="*/ 181068 w 388237"/>
                <a:gd name="connsiteY73" fmla="*/ 105158 h 487664"/>
                <a:gd name="connsiteX74" fmla="*/ 195356 w 388237"/>
                <a:gd name="connsiteY74" fmla="*/ 90871 h 487664"/>
                <a:gd name="connsiteX75" fmla="*/ 202500 w 388237"/>
                <a:gd name="connsiteY75" fmla="*/ 83727 h 487664"/>
                <a:gd name="connsiteX76" fmla="*/ 216787 w 388237"/>
                <a:gd name="connsiteY76" fmla="*/ 74202 h 487664"/>
                <a:gd name="connsiteX77" fmla="*/ 219168 w 388237"/>
                <a:gd name="connsiteY77" fmla="*/ 67058 h 487664"/>
                <a:gd name="connsiteX78" fmla="*/ 228693 w 388237"/>
                <a:gd name="connsiteY78" fmla="*/ 52771 h 487664"/>
                <a:gd name="connsiteX79" fmla="*/ 231075 w 388237"/>
                <a:gd name="connsiteY79" fmla="*/ 45627 h 487664"/>
                <a:gd name="connsiteX80" fmla="*/ 238218 w 388237"/>
                <a:gd name="connsiteY80" fmla="*/ 40864 h 487664"/>
                <a:gd name="connsiteX81" fmla="*/ 257268 w 388237"/>
                <a:gd name="connsiteY81" fmla="*/ 28958 h 487664"/>
                <a:gd name="connsiteX82" fmla="*/ 271556 w 388237"/>
                <a:gd name="connsiteY82" fmla="*/ 19433 h 487664"/>
                <a:gd name="connsiteX83" fmla="*/ 278700 w 388237"/>
                <a:gd name="connsiteY83" fmla="*/ 14671 h 487664"/>
                <a:gd name="connsiteX84" fmla="*/ 292987 w 388237"/>
                <a:gd name="connsiteY84" fmla="*/ 5146 h 487664"/>
                <a:gd name="connsiteX85" fmla="*/ 300131 w 388237"/>
                <a:gd name="connsiteY85" fmla="*/ 383 h 487664"/>
                <a:gd name="connsiteX86" fmla="*/ 307275 w 388237"/>
                <a:gd name="connsiteY86" fmla="*/ 21814 h 487664"/>
                <a:gd name="connsiteX87" fmla="*/ 312037 w 388237"/>
                <a:gd name="connsiteY87" fmla="*/ 28958 h 487664"/>
                <a:gd name="connsiteX88" fmla="*/ 323943 w 388237"/>
                <a:gd name="connsiteY88" fmla="*/ 43246 h 487664"/>
                <a:gd name="connsiteX89" fmla="*/ 331087 w 388237"/>
                <a:gd name="connsiteY89" fmla="*/ 57533 h 487664"/>
                <a:gd name="connsiteX90" fmla="*/ 335850 w 388237"/>
                <a:gd name="connsiteY90" fmla="*/ 76583 h 487664"/>
                <a:gd name="connsiteX91" fmla="*/ 338231 w 388237"/>
                <a:gd name="connsiteY91" fmla="*/ 83727 h 487664"/>
                <a:gd name="connsiteX92" fmla="*/ 342993 w 388237"/>
                <a:gd name="connsiteY92" fmla="*/ 90871 h 487664"/>
                <a:gd name="connsiteX93" fmla="*/ 350137 w 388237"/>
                <a:gd name="connsiteY93" fmla="*/ 117064 h 487664"/>
                <a:gd name="connsiteX94" fmla="*/ 347756 w 388237"/>
                <a:gd name="connsiteY94" fmla="*/ 152783 h 487664"/>
                <a:gd name="connsiteX95" fmla="*/ 340612 w 388237"/>
                <a:gd name="connsiteY95" fmla="*/ 167071 h 487664"/>
                <a:gd name="connsiteX96" fmla="*/ 333468 w 388237"/>
                <a:gd name="connsiteY96" fmla="*/ 176596 h 487664"/>
                <a:gd name="connsiteX0" fmla="*/ 350137 w 388237"/>
                <a:gd name="connsiteY0" fmla="*/ 124208 h 487664"/>
                <a:gd name="connsiteX1" fmla="*/ 347756 w 388237"/>
                <a:gd name="connsiteY1" fmla="*/ 148021 h 487664"/>
                <a:gd name="connsiteX2" fmla="*/ 345375 w 388237"/>
                <a:gd name="connsiteY2" fmla="*/ 155164 h 487664"/>
                <a:gd name="connsiteX3" fmla="*/ 342993 w 388237"/>
                <a:gd name="connsiteY3" fmla="*/ 164689 h 487664"/>
                <a:gd name="connsiteX4" fmla="*/ 340612 w 388237"/>
                <a:gd name="connsiteY4" fmla="*/ 171833 h 487664"/>
                <a:gd name="connsiteX5" fmla="*/ 338231 w 388237"/>
                <a:gd name="connsiteY5" fmla="*/ 183739 h 487664"/>
                <a:gd name="connsiteX6" fmla="*/ 340612 w 388237"/>
                <a:gd name="connsiteY6" fmla="*/ 236127 h 487664"/>
                <a:gd name="connsiteX7" fmla="*/ 347756 w 388237"/>
                <a:gd name="connsiteY7" fmla="*/ 238508 h 487664"/>
                <a:gd name="connsiteX8" fmla="*/ 364425 w 388237"/>
                <a:gd name="connsiteY8" fmla="*/ 248033 h 487664"/>
                <a:gd name="connsiteX9" fmla="*/ 371568 w 388237"/>
                <a:gd name="connsiteY9" fmla="*/ 250414 h 487664"/>
                <a:gd name="connsiteX10" fmla="*/ 381093 w 388237"/>
                <a:gd name="connsiteY10" fmla="*/ 267083 h 487664"/>
                <a:gd name="connsiteX11" fmla="*/ 383475 w 388237"/>
                <a:gd name="connsiteY11" fmla="*/ 274227 h 487664"/>
                <a:gd name="connsiteX12" fmla="*/ 388237 w 388237"/>
                <a:gd name="connsiteY12" fmla="*/ 281371 h 487664"/>
                <a:gd name="connsiteX13" fmla="*/ 383475 w 388237"/>
                <a:gd name="connsiteY13" fmla="*/ 305183 h 487664"/>
                <a:gd name="connsiteX14" fmla="*/ 378712 w 388237"/>
                <a:gd name="connsiteY14" fmla="*/ 312327 h 487664"/>
                <a:gd name="connsiteX15" fmla="*/ 373950 w 388237"/>
                <a:gd name="connsiteY15" fmla="*/ 328996 h 487664"/>
                <a:gd name="connsiteX16" fmla="*/ 369187 w 388237"/>
                <a:gd name="connsiteY16" fmla="*/ 343283 h 487664"/>
                <a:gd name="connsiteX17" fmla="*/ 366806 w 388237"/>
                <a:gd name="connsiteY17" fmla="*/ 350427 h 487664"/>
                <a:gd name="connsiteX18" fmla="*/ 354900 w 388237"/>
                <a:gd name="connsiteY18" fmla="*/ 355189 h 487664"/>
                <a:gd name="connsiteX19" fmla="*/ 314418 w 388237"/>
                <a:gd name="connsiteY19" fmla="*/ 359952 h 487664"/>
                <a:gd name="connsiteX20" fmla="*/ 307275 w 388237"/>
                <a:gd name="connsiteY20" fmla="*/ 364714 h 487664"/>
                <a:gd name="connsiteX21" fmla="*/ 302512 w 388237"/>
                <a:gd name="connsiteY21" fmla="*/ 371858 h 487664"/>
                <a:gd name="connsiteX22" fmla="*/ 295368 w 388237"/>
                <a:gd name="connsiteY22" fmla="*/ 379002 h 487664"/>
                <a:gd name="connsiteX23" fmla="*/ 288225 w 388237"/>
                <a:gd name="connsiteY23" fmla="*/ 393289 h 487664"/>
                <a:gd name="connsiteX24" fmla="*/ 281081 w 388237"/>
                <a:gd name="connsiteY24" fmla="*/ 398052 h 487664"/>
                <a:gd name="connsiteX25" fmla="*/ 276318 w 388237"/>
                <a:gd name="connsiteY25" fmla="*/ 405196 h 487664"/>
                <a:gd name="connsiteX26" fmla="*/ 273937 w 388237"/>
                <a:gd name="connsiteY26" fmla="*/ 412339 h 487664"/>
                <a:gd name="connsiteX27" fmla="*/ 266793 w 388237"/>
                <a:gd name="connsiteY27" fmla="*/ 419483 h 487664"/>
                <a:gd name="connsiteX28" fmla="*/ 264412 w 388237"/>
                <a:gd name="connsiteY28" fmla="*/ 426627 h 487664"/>
                <a:gd name="connsiteX29" fmla="*/ 254887 w 388237"/>
                <a:gd name="connsiteY29" fmla="*/ 429008 h 487664"/>
                <a:gd name="connsiteX30" fmla="*/ 233456 w 388237"/>
                <a:gd name="connsiteY30" fmla="*/ 436152 h 487664"/>
                <a:gd name="connsiteX31" fmla="*/ 226312 w 388237"/>
                <a:gd name="connsiteY31" fmla="*/ 438533 h 487664"/>
                <a:gd name="connsiteX32" fmla="*/ 219168 w 388237"/>
                <a:gd name="connsiteY32" fmla="*/ 440914 h 487664"/>
                <a:gd name="connsiteX33" fmla="*/ 214406 w 388237"/>
                <a:gd name="connsiteY33" fmla="*/ 448058 h 487664"/>
                <a:gd name="connsiteX34" fmla="*/ 207262 w 388237"/>
                <a:gd name="connsiteY34" fmla="*/ 455202 h 487664"/>
                <a:gd name="connsiteX35" fmla="*/ 204881 w 388237"/>
                <a:gd name="connsiteY35" fmla="*/ 462346 h 487664"/>
                <a:gd name="connsiteX36" fmla="*/ 190593 w 388237"/>
                <a:gd name="connsiteY36" fmla="*/ 471871 h 487664"/>
                <a:gd name="connsiteX37" fmla="*/ 176306 w 388237"/>
                <a:gd name="connsiteY37" fmla="*/ 479014 h 487664"/>
                <a:gd name="connsiteX38" fmla="*/ 169162 w 388237"/>
                <a:gd name="connsiteY38" fmla="*/ 483777 h 487664"/>
                <a:gd name="connsiteX39" fmla="*/ 104868 w 388237"/>
                <a:gd name="connsiteY39" fmla="*/ 483777 h 487664"/>
                <a:gd name="connsiteX40" fmla="*/ 102487 w 388237"/>
                <a:gd name="connsiteY40" fmla="*/ 452821 h 487664"/>
                <a:gd name="connsiteX41" fmla="*/ 95343 w 388237"/>
                <a:gd name="connsiteY41" fmla="*/ 450439 h 487664"/>
                <a:gd name="connsiteX42" fmla="*/ 78675 w 388237"/>
                <a:gd name="connsiteY42" fmla="*/ 445677 h 487664"/>
                <a:gd name="connsiteX43" fmla="*/ 73912 w 388237"/>
                <a:gd name="connsiteY43" fmla="*/ 438533 h 487664"/>
                <a:gd name="connsiteX44" fmla="*/ 66768 w 388237"/>
                <a:gd name="connsiteY44" fmla="*/ 421864 h 487664"/>
                <a:gd name="connsiteX45" fmla="*/ 54862 w 388237"/>
                <a:gd name="connsiteY45" fmla="*/ 402814 h 487664"/>
                <a:gd name="connsiteX46" fmla="*/ 50100 w 388237"/>
                <a:gd name="connsiteY46" fmla="*/ 395671 h 487664"/>
                <a:gd name="connsiteX47" fmla="*/ 42956 w 388237"/>
                <a:gd name="connsiteY47" fmla="*/ 390908 h 487664"/>
                <a:gd name="connsiteX48" fmla="*/ 35812 w 388237"/>
                <a:gd name="connsiteY48" fmla="*/ 383764 h 487664"/>
                <a:gd name="connsiteX49" fmla="*/ 33431 w 388237"/>
                <a:gd name="connsiteY49" fmla="*/ 376621 h 487664"/>
                <a:gd name="connsiteX50" fmla="*/ 38193 w 388237"/>
                <a:gd name="connsiteY50" fmla="*/ 278989 h 487664"/>
                <a:gd name="connsiteX51" fmla="*/ 31050 w 388237"/>
                <a:gd name="connsiteY51" fmla="*/ 264702 h 487664"/>
                <a:gd name="connsiteX52" fmla="*/ 23906 w 388237"/>
                <a:gd name="connsiteY52" fmla="*/ 262321 h 487664"/>
                <a:gd name="connsiteX53" fmla="*/ 16762 w 388237"/>
                <a:gd name="connsiteY53" fmla="*/ 257558 h 487664"/>
                <a:gd name="connsiteX54" fmla="*/ 2475 w 388237"/>
                <a:gd name="connsiteY54" fmla="*/ 252796 h 487664"/>
                <a:gd name="connsiteX55" fmla="*/ 2475 w 388237"/>
                <a:gd name="connsiteY55" fmla="*/ 238508 h 487664"/>
                <a:gd name="connsiteX56" fmla="*/ 23906 w 388237"/>
                <a:gd name="connsiteY56" fmla="*/ 228983 h 487664"/>
                <a:gd name="connsiteX57" fmla="*/ 38193 w 388237"/>
                <a:gd name="connsiteY57" fmla="*/ 221839 h 487664"/>
                <a:gd name="connsiteX58" fmla="*/ 45337 w 388237"/>
                <a:gd name="connsiteY58" fmla="*/ 217077 h 487664"/>
                <a:gd name="connsiteX59" fmla="*/ 59625 w 388237"/>
                <a:gd name="connsiteY59" fmla="*/ 212314 h 487664"/>
                <a:gd name="connsiteX60" fmla="*/ 78675 w 388237"/>
                <a:gd name="connsiteY60" fmla="*/ 205171 h 487664"/>
                <a:gd name="connsiteX61" fmla="*/ 100106 w 388237"/>
                <a:gd name="connsiteY61" fmla="*/ 198027 h 487664"/>
                <a:gd name="connsiteX62" fmla="*/ 107250 w 388237"/>
                <a:gd name="connsiteY62" fmla="*/ 195646 h 487664"/>
                <a:gd name="connsiteX63" fmla="*/ 119156 w 388237"/>
                <a:gd name="connsiteY63" fmla="*/ 183739 h 487664"/>
                <a:gd name="connsiteX64" fmla="*/ 121537 w 388237"/>
                <a:gd name="connsiteY64" fmla="*/ 176596 h 487664"/>
                <a:gd name="connsiteX65" fmla="*/ 128681 w 388237"/>
                <a:gd name="connsiteY65" fmla="*/ 171833 h 487664"/>
                <a:gd name="connsiteX66" fmla="*/ 138206 w 388237"/>
                <a:gd name="connsiteY66" fmla="*/ 157546 h 487664"/>
                <a:gd name="connsiteX67" fmla="*/ 140587 w 388237"/>
                <a:gd name="connsiteY67" fmla="*/ 148021 h 487664"/>
                <a:gd name="connsiteX68" fmla="*/ 140587 w 388237"/>
                <a:gd name="connsiteY68" fmla="*/ 133733 h 487664"/>
                <a:gd name="connsiteX69" fmla="*/ 133443 w 388237"/>
                <a:gd name="connsiteY69" fmla="*/ 126589 h 487664"/>
                <a:gd name="connsiteX70" fmla="*/ 140587 w 388237"/>
                <a:gd name="connsiteY70" fmla="*/ 121827 h 487664"/>
                <a:gd name="connsiteX71" fmla="*/ 171543 w 388237"/>
                <a:gd name="connsiteY71" fmla="*/ 119446 h 487664"/>
                <a:gd name="connsiteX72" fmla="*/ 181068 w 388237"/>
                <a:gd name="connsiteY72" fmla="*/ 105158 h 487664"/>
                <a:gd name="connsiteX73" fmla="*/ 195356 w 388237"/>
                <a:gd name="connsiteY73" fmla="*/ 90871 h 487664"/>
                <a:gd name="connsiteX74" fmla="*/ 202500 w 388237"/>
                <a:gd name="connsiteY74" fmla="*/ 83727 h 487664"/>
                <a:gd name="connsiteX75" fmla="*/ 216787 w 388237"/>
                <a:gd name="connsiteY75" fmla="*/ 74202 h 487664"/>
                <a:gd name="connsiteX76" fmla="*/ 219168 w 388237"/>
                <a:gd name="connsiteY76" fmla="*/ 67058 h 487664"/>
                <a:gd name="connsiteX77" fmla="*/ 228693 w 388237"/>
                <a:gd name="connsiteY77" fmla="*/ 52771 h 487664"/>
                <a:gd name="connsiteX78" fmla="*/ 231075 w 388237"/>
                <a:gd name="connsiteY78" fmla="*/ 45627 h 487664"/>
                <a:gd name="connsiteX79" fmla="*/ 238218 w 388237"/>
                <a:gd name="connsiteY79" fmla="*/ 40864 h 487664"/>
                <a:gd name="connsiteX80" fmla="*/ 257268 w 388237"/>
                <a:gd name="connsiteY80" fmla="*/ 28958 h 487664"/>
                <a:gd name="connsiteX81" fmla="*/ 271556 w 388237"/>
                <a:gd name="connsiteY81" fmla="*/ 19433 h 487664"/>
                <a:gd name="connsiteX82" fmla="*/ 278700 w 388237"/>
                <a:gd name="connsiteY82" fmla="*/ 14671 h 487664"/>
                <a:gd name="connsiteX83" fmla="*/ 292987 w 388237"/>
                <a:gd name="connsiteY83" fmla="*/ 5146 h 487664"/>
                <a:gd name="connsiteX84" fmla="*/ 300131 w 388237"/>
                <a:gd name="connsiteY84" fmla="*/ 383 h 487664"/>
                <a:gd name="connsiteX85" fmla="*/ 307275 w 388237"/>
                <a:gd name="connsiteY85" fmla="*/ 21814 h 487664"/>
                <a:gd name="connsiteX86" fmla="*/ 312037 w 388237"/>
                <a:gd name="connsiteY86" fmla="*/ 28958 h 487664"/>
                <a:gd name="connsiteX87" fmla="*/ 323943 w 388237"/>
                <a:gd name="connsiteY87" fmla="*/ 43246 h 487664"/>
                <a:gd name="connsiteX88" fmla="*/ 331087 w 388237"/>
                <a:gd name="connsiteY88" fmla="*/ 57533 h 487664"/>
                <a:gd name="connsiteX89" fmla="*/ 335850 w 388237"/>
                <a:gd name="connsiteY89" fmla="*/ 76583 h 487664"/>
                <a:gd name="connsiteX90" fmla="*/ 338231 w 388237"/>
                <a:gd name="connsiteY90" fmla="*/ 83727 h 487664"/>
                <a:gd name="connsiteX91" fmla="*/ 342993 w 388237"/>
                <a:gd name="connsiteY91" fmla="*/ 90871 h 487664"/>
                <a:gd name="connsiteX92" fmla="*/ 350137 w 388237"/>
                <a:gd name="connsiteY92" fmla="*/ 117064 h 487664"/>
                <a:gd name="connsiteX93" fmla="*/ 347756 w 388237"/>
                <a:gd name="connsiteY93" fmla="*/ 152783 h 487664"/>
                <a:gd name="connsiteX94" fmla="*/ 340612 w 388237"/>
                <a:gd name="connsiteY94" fmla="*/ 167071 h 487664"/>
                <a:gd name="connsiteX95" fmla="*/ 333468 w 388237"/>
                <a:gd name="connsiteY95" fmla="*/ 176596 h 487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388237" h="487664">
                  <a:moveTo>
                    <a:pt x="350137" y="124208"/>
                  </a:moveTo>
                  <a:cubicBezTo>
                    <a:pt x="349343" y="132146"/>
                    <a:pt x="348969" y="140136"/>
                    <a:pt x="347756" y="148021"/>
                  </a:cubicBezTo>
                  <a:cubicBezTo>
                    <a:pt x="347374" y="150502"/>
                    <a:pt x="346065" y="152751"/>
                    <a:pt x="345375" y="155164"/>
                  </a:cubicBezTo>
                  <a:cubicBezTo>
                    <a:pt x="344476" y="158311"/>
                    <a:pt x="343892" y="161542"/>
                    <a:pt x="342993" y="164689"/>
                  </a:cubicBezTo>
                  <a:cubicBezTo>
                    <a:pt x="342303" y="167103"/>
                    <a:pt x="341221" y="169398"/>
                    <a:pt x="340612" y="171833"/>
                  </a:cubicBezTo>
                  <a:cubicBezTo>
                    <a:pt x="339630" y="175759"/>
                    <a:pt x="339025" y="179770"/>
                    <a:pt x="338231" y="183739"/>
                  </a:cubicBezTo>
                  <a:cubicBezTo>
                    <a:pt x="339025" y="201202"/>
                    <a:pt x="337617" y="218905"/>
                    <a:pt x="340612" y="236127"/>
                  </a:cubicBezTo>
                  <a:cubicBezTo>
                    <a:pt x="341042" y="238600"/>
                    <a:pt x="345449" y="237519"/>
                    <a:pt x="347756" y="238508"/>
                  </a:cubicBezTo>
                  <a:cubicBezTo>
                    <a:pt x="376974" y="251030"/>
                    <a:pt x="340514" y="236078"/>
                    <a:pt x="364425" y="248033"/>
                  </a:cubicBezTo>
                  <a:cubicBezTo>
                    <a:pt x="366670" y="249155"/>
                    <a:pt x="369187" y="249620"/>
                    <a:pt x="371568" y="250414"/>
                  </a:cubicBezTo>
                  <a:cubicBezTo>
                    <a:pt x="377030" y="266794"/>
                    <a:pt x="369560" y="246900"/>
                    <a:pt x="381093" y="267083"/>
                  </a:cubicBezTo>
                  <a:cubicBezTo>
                    <a:pt x="382338" y="269262"/>
                    <a:pt x="382352" y="271982"/>
                    <a:pt x="383475" y="274227"/>
                  </a:cubicBezTo>
                  <a:cubicBezTo>
                    <a:pt x="384755" y="276787"/>
                    <a:pt x="386650" y="278990"/>
                    <a:pt x="388237" y="281371"/>
                  </a:cubicBezTo>
                  <a:cubicBezTo>
                    <a:pt x="387700" y="284593"/>
                    <a:pt x="385412" y="300663"/>
                    <a:pt x="383475" y="305183"/>
                  </a:cubicBezTo>
                  <a:cubicBezTo>
                    <a:pt x="382348" y="307814"/>
                    <a:pt x="380300" y="309946"/>
                    <a:pt x="378712" y="312327"/>
                  </a:cubicBezTo>
                  <a:cubicBezTo>
                    <a:pt x="370698" y="336374"/>
                    <a:pt x="382936" y="299046"/>
                    <a:pt x="373950" y="328996"/>
                  </a:cubicBezTo>
                  <a:cubicBezTo>
                    <a:pt x="372507" y="333804"/>
                    <a:pt x="370775" y="338521"/>
                    <a:pt x="369187" y="343283"/>
                  </a:cubicBezTo>
                  <a:cubicBezTo>
                    <a:pt x="368393" y="345664"/>
                    <a:pt x="369137" y="349495"/>
                    <a:pt x="366806" y="350427"/>
                  </a:cubicBezTo>
                  <a:cubicBezTo>
                    <a:pt x="362837" y="352014"/>
                    <a:pt x="359105" y="354424"/>
                    <a:pt x="354900" y="355189"/>
                  </a:cubicBezTo>
                  <a:cubicBezTo>
                    <a:pt x="341532" y="357620"/>
                    <a:pt x="327912" y="358364"/>
                    <a:pt x="314418" y="359952"/>
                  </a:cubicBezTo>
                  <a:cubicBezTo>
                    <a:pt x="312037" y="361539"/>
                    <a:pt x="309298" y="362691"/>
                    <a:pt x="307275" y="364714"/>
                  </a:cubicBezTo>
                  <a:cubicBezTo>
                    <a:pt x="305251" y="366738"/>
                    <a:pt x="304344" y="369659"/>
                    <a:pt x="302512" y="371858"/>
                  </a:cubicBezTo>
                  <a:cubicBezTo>
                    <a:pt x="300356" y="374445"/>
                    <a:pt x="297749" y="376621"/>
                    <a:pt x="295368" y="379002"/>
                  </a:cubicBezTo>
                  <a:cubicBezTo>
                    <a:pt x="293432" y="384812"/>
                    <a:pt x="292841" y="388673"/>
                    <a:pt x="288225" y="393289"/>
                  </a:cubicBezTo>
                  <a:cubicBezTo>
                    <a:pt x="286201" y="395313"/>
                    <a:pt x="283462" y="396464"/>
                    <a:pt x="281081" y="398052"/>
                  </a:cubicBezTo>
                  <a:cubicBezTo>
                    <a:pt x="279493" y="400433"/>
                    <a:pt x="277598" y="402636"/>
                    <a:pt x="276318" y="405196"/>
                  </a:cubicBezTo>
                  <a:cubicBezTo>
                    <a:pt x="275196" y="407441"/>
                    <a:pt x="275329" y="410251"/>
                    <a:pt x="273937" y="412339"/>
                  </a:cubicBezTo>
                  <a:cubicBezTo>
                    <a:pt x="272069" y="415141"/>
                    <a:pt x="269174" y="417102"/>
                    <a:pt x="266793" y="419483"/>
                  </a:cubicBezTo>
                  <a:cubicBezTo>
                    <a:pt x="265999" y="421864"/>
                    <a:pt x="266372" y="425059"/>
                    <a:pt x="264412" y="426627"/>
                  </a:cubicBezTo>
                  <a:cubicBezTo>
                    <a:pt x="261856" y="428671"/>
                    <a:pt x="258022" y="428068"/>
                    <a:pt x="254887" y="429008"/>
                  </a:cubicBezTo>
                  <a:cubicBezTo>
                    <a:pt x="247674" y="431172"/>
                    <a:pt x="240600" y="433771"/>
                    <a:pt x="233456" y="436152"/>
                  </a:cubicBezTo>
                  <a:lnTo>
                    <a:pt x="226312" y="438533"/>
                  </a:lnTo>
                  <a:lnTo>
                    <a:pt x="219168" y="440914"/>
                  </a:lnTo>
                  <a:cubicBezTo>
                    <a:pt x="217581" y="443295"/>
                    <a:pt x="216238" y="445859"/>
                    <a:pt x="214406" y="448058"/>
                  </a:cubicBezTo>
                  <a:cubicBezTo>
                    <a:pt x="212250" y="450645"/>
                    <a:pt x="209130" y="452400"/>
                    <a:pt x="207262" y="455202"/>
                  </a:cubicBezTo>
                  <a:cubicBezTo>
                    <a:pt x="205870" y="457291"/>
                    <a:pt x="206656" y="460571"/>
                    <a:pt x="204881" y="462346"/>
                  </a:cubicBezTo>
                  <a:cubicBezTo>
                    <a:pt x="200834" y="466393"/>
                    <a:pt x="195356" y="468696"/>
                    <a:pt x="190593" y="471871"/>
                  </a:cubicBezTo>
                  <a:cubicBezTo>
                    <a:pt x="181361" y="478026"/>
                    <a:pt x="186165" y="475728"/>
                    <a:pt x="176306" y="479014"/>
                  </a:cubicBezTo>
                  <a:cubicBezTo>
                    <a:pt x="173925" y="480602"/>
                    <a:pt x="171722" y="482497"/>
                    <a:pt x="169162" y="483777"/>
                  </a:cubicBezTo>
                  <a:cubicBezTo>
                    <a:pt x="151696" y="492510"/>
                    <a:pt x="105536" y="483805"/>
                    <a:pt x="104868" y="483777"/>
                  </a:cubicBezTo>
                  <a:cubicBezTo>
                    <a:pt x="104074" y="473458"/>
                    <a:pt x="105330" y="462772"/>
                    <a:pt x="102487" y="452821"/>
                  </a:cubicBezTo>
                  <a:cubicBezTo>
                    <a:pt x="101797" y="450407"/>
                    <a:pt x="97757" y="451129"/>
                    <a:pt x="95343" y="450439"/>
                  </a:cubicBezTo>
                  <a:cubicBezTo>
                    <a:pt x="74395" y="444453"/>
                    <a:pt x="95815" y="451390"/>
                    <a:pt x="78675" y="445677"/>
                  </a:cubicBezTo>
                  <a:cubicBezTo>
                    <a:pt x="77087" y="443296"/>
                    <a:pt x="75039" y="441164"/>
                    <a:pt x="73912" y="438533"/>
                  </a:cubicBezTo>
                  <a:cubicBezTo>
                    <a:pt x="64685" y="417005"/>
                    <a:pt x="78726" y="439800"/>
                    <a:pt x="66768" y="421864"/>
                  </a:cubicBezTo>
                  <a:cubicBezTo>
                    <a:pt x="61101" y="404862"/>
                    <a:pt x="66183" y="410362"/>
                    <a:pt x="54862" y="402814"/>
                  </a:cubicBezTo>
                  <a:cubicBezTo>
                    <a:pt x="53275" y="400433"/>
                    <a:pt x="52123" y="397694"/>
                    <a:pt x="50100" y="395671"/>
                  </a:cubicBezTo>
                  <a:cubicBezTo>
                    <a:pt x="48076" y="393647"/>
                    <a:pt x="45155" y="392740"/>
                    <a:pt x="42956" y="390908"/>
                  </a:cubicBezTo>
                  <a:cubicBezTo>
                    <a:pt x="40369" y="388752"/>
                    <a:pt x="38193" y="386145"/>
                    <a:pt x="35812" y="383764"/>
                  </a:cubicBezTo>
                  <a:cubicBezTo>
                    <a:pt x="35018" y="381383"/>
                    <a:pt x="33431" y="379131"/>
                    <a:pt x="33431" y="376621"/>
                  </a:cubicBezTo>
                  <a:cubicBezTo>
                    <a:pt x="33431" y="290966"/>
                    <a:pt x="26475" y="314147"/>
                    <a:pt x="38193" y="278989"/>
                  </a:cubicBezTo>
                  <a:cubicBezTo>
                    <a:pt x="36625" y="274284"/>
                    <a:pt x="35245" y="268058"/>
                    <a:pt x="31050" y="264702"/>
                  </a:cubicBezTo>
                  <a:cubicBezTo>
                    <a:pt x="29090" y="263134"/>
                    <a:pt x="26287" y="263115"/>
                    <a:pt x="23906" y="262321"/>
                  </a:cubicBezTo>
                  <a:cubicBezTo>
                    <a:pt x="21525" y="260733"/>
                    <a:pt x="19377" y="258720"/>
                    <a:pt x="16762" y="257558"/>
                  </a:cubicBezTo>
                  <a:cubicBezTo>
                    <a:pt x="12175" y="255519"/>
                    <a:pt x="2475" y="252796"/>
                    <a:pt x="2475" y="252796"/>
                  </a:cubicBezTo>
                  <a:cubicBezTo>
                    <a:pt x="606" y="247192"/>
                    <a:pt x="-2008" y="244112"/>
                    <a:pt x="2475" y="238508"/>
                  </a:cubicBezTo>
                  <a:cubicBezTo>
                    <a:pt x="8012" y="231587"/>
                    <a:pt x="17049" y="233554"/>
                    <a:pt x="23906" y="228983"/>
                  </a:cubicBezTo>
                  <a:cubicBezTo>
                    <a:pt x="44380" y="215335"/>
                    <a:pt x="18476" y="231698"/>
                    <a:pt x="38193" y="221839"/>
                  </a:cubicBezTo>
                  <a:cubicBezTo>
                    <a:pt x="40753" y="220559"/>
                    <a:pt x="42722" y="218239"/>
                    <a:pt x="45337" y="217077"/>
                  </a:cubicBezTo>
                  <a:cubicBezTo>
                    <a:pt x="49925" y="215038"/>
                    <a:pt x="55135" y="214559"/>
                    <a:pt x="59625" y="212314"/>
                  </a:cubicBezTo>
                  <a:cubicBezTo>
                    <a:pt x="75598" y="204328"/>
                    <a:pt x="62460" y="210036"/>
                    <a:pt x="78675" y="205171"/>
                  </a:cubicBezTo>
                  <a:cubicBezTo>
                    <a:pt x="85888" y="203007"/>
                    <a:pt x="92962" y="200408"/>
                    <a:pt x="100106" y="198027"/>
                  </a:cubicBezTo>
                  <a:lnTo>
                    <a:pt x="107250" y="195646"/>
                  </a:lnTo>
                  <a:cubicBezTo>
                    <a:pt x="114393" y="190883"/>
                    <a:pt x="115187" y="191676"/>
                    <a:pt x="119156" y="183739"/>
                  </a:cubicBezTo>
                  <a:cubicBezTo>
                    <a:pt x="120278" y="181494"/>
                    <a:pt x="119969" y="178556"/>
                    <a:pt x="121537" y="176596"/>
                  </a:cubicBezTo>
                  <a:cubicBezTo>
                    <a:pt x="123325" y="174361"/>
                    <a:pt x="126300" y="173421"/>
                    <a:pt x="128681" y="171833"/>
                  </a:cubicBezTo>
                  <a:cubicBezTo>
                    <a:pt x="131856" y="167071"/>
                    <a:pt x="136818" y="163099"/>
                    <a:pt x="138206" y="157546"/>
                  </a:cubicBezTo>
                  <a:cubicBezTo>
                    <a:pt x="139000" y="154371"/>
                    <a:pt x="140190" y="151990"/>
                    <a:pt x="140587" y="148021"/>
                  </a:cubicBezTo>
                  <a:cubicBezTo>
                    <a:pt x="140984" y="144052"/>
                    <a:pt x="141778" y="137305"/>
                    <a:pt x="140587" y="133733"/>
                  </a:cubicBezTo>
                  <a:cubicBezTo>
                    <a:pt x="139396" y="130161"/>
                    <a:pt x="135824" y="128970"/>
                    <a:pt x="133443" y="126589"/>
                  </a:cubicBezTo>
                  <a:cubicBezTo>
                    <a:pt x="135824" y="125002"/>
                    <a:pt x="137774" y="122354"/>
                    <a:pt x="140587" y="121827"/>
                  </a:cubicBezTo>
                  <a:cubicBezTo>
                    <a:pt x="150759" y="119920"/>
                    <a:pt x="161973" y="123387"/>
                    <a:pt x="171543" y="119446"/>
                  </a:cubicBezTo>
                  <a:cubicBezTo>
                    <a:pt x="176836" y="117267"/>
                    <a:pt x="177020" y="109205"/>
                    <a:pt x="181068" y="105158"/>
                  </a:cubicBezTo>
                  <a:lnTo>
                    <a:pt x="195356" y="90871"/>
                  </a:lnTo>
                  <a:cubicBezTo>
                    <a:pt x="197737" y="88490"/>
                    <a:pt x="199698" y="85595"/>
                    <a:pt x="202500" y="83727"/>
                  </a:cubicBezTo>
                  <a:lnTo>
                    <a:pt x="216787" y="74202"/>
                  </a:lnTo>
                  <a:cubicBezTo>
                    <a:pt x="217581" y="71821"/>
                    <a:pt x="217949" y="69252"/>
                    <a:pt x="219168" y="67058"/>
                  </a:cubicBezTo>
                  <a:cubicBezTo>
                    <a:pt x="221948" y="62055"/>
                    <a:pt x="226883" y="58201"/>
                    <a:pt x="228693" y="52771"/>
                  </a:cubicBezTo>
                  <a:cubicBezTo>
                    <a:pt x="229487" y="50390"/>
                    <a:pt x="229507" y="47587"/>
                    <a:pt x="231075" y="45627"/>
                  </a:cubicBezTo>
                  <a:cubicBezTo>
                    <a:pt x="232863" y="43392"/>
                    <a:pt x="235837" y="42452"/>
                    <a:pt x="238218" y="40864"/>
                  </a:cubicBezTo>
                  <a:cubicBezTo>
                    <a:pt x="249644" y="23729"/>
                    <a:pt x="233464" y="44827"/>
                    <a:pt x="257268" y="28958"/>
                  </a:cubicBezTo>
                  <a:lnTo>
                    <a:pt x="271556" y="19433"/>
                  </a:lnTo>
                  <a:cubicBezTo>
                    <a:pt x="273937" y="17846"/>
                    <a:pt x="276676" y="16695"/>
                    <a:pt x="278700" y="14671"/>
                  </a:cubicBezTo>
                  <a:cubicBezTo>
                    <a:pt x="287618" y="5752"/>
                    <a:pt x="282648" y="8592"/>
                    <a:pt x="292987" y="5146"/>
                  </a:cubicBezTo>
                  <a:cubicBezTo>
                    <a:pt x="295368" y="3558"/>
                    <a:pt x="297896" y="-1405"/>
                    <a:pt x="300131" y="383"/>
                  </a:cubicBezTo>
                  <a:cubicBezTo>
                    <a:pt x="305223" y="4456"/>
                    <a:pt x="303537" y="16206"/>
                    <a:pt x="307275" y="21814"/>
                  </a:cubicBezTo>
                  <a:cubicBezTo>
                    <a:pt x="308862" y="24195"/>
                    <a:pt x="310205" y="26759"/>
                    <a:pt x="312037" y="28958"/>
                  </a:cubicBezTo>
                  <a:cubicBezTo>
                    <a:pt x="318624" y="36863"/>
                    <a:pt x="319506" y="34373"/>
                    <a:pt x="323943" y="43246"/>
                  </a:cubicBezTo>
                  <a:cubicBezTo>
                    <a:pt x="333802" y="62963"/>
                    <a:pt x="317439" y="37059"/>
                    <a:pt x="331087" y="57533"/>
                  </a:cubicBezTo>
                  <a:cubicBezTo>
                    <a:pt x="332675" y="63883"/>
                    <a:pt x="333780" y="70373"/>
                    <a:pt x="335850" y="76583"/>
                  </a:cubicBezTo>
                  <a:cubicBezTo>
                    <a:pt x="336644" y="78964"/>
                    <a:pt x="337109" y="81482"/>
                    <a:pt x="338231" y="83727"/>
                  </a:cubicBezTo>
                  <a:cubicBezTo>
                    <a:pt x="339511" y="86287"/>
                    <a:pt x="341406" y="88490"/>
                    <a:pt x="342993" y="90871"/>
                  </a:cubicBezTo>
                  <a:cubicBezTo>
                    <a:pt x="348365" y="112356"/>
                    <a:pt x="345686" y="103711"/>
                    <a:pt x="350137" y="117064"/>
                  </a:cubicBezTo>
                  <a:cubicBezTo>
                    <a:pt x="349343" y="128970"/>
                    <a:pt x="349074" y="140923"/>
                    <a:pt x="347756" y="152783"/>
                  </a:cubicBezTo>
                  <a:cubicBezTo>
                    <a:pt x="347135" y="158372"/>
                    <a:pt x="343729" y="162708"/>
                    <a:pt x="340612" y="167071"/>
                  </a:cubicBezTo>
                  <a:cubicBezTo>
                    <a:pt x="338305" y="170300"/>
                    <a:pt x="335849" y="173421"/>
                    <a:pt x="333468" y="176596"/>
                  </a:cubicBezTo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2" name="Forma livre 511"/>
            <p:cNvSpPr/>
            <p:nvPr/>
          </p:nvSpPr>
          <p:spPr>
            <a:xfrm>
              <a:off x="7199367" y="4995884"/>
              <a:ext cx="282333" cy="353355"/>
            </a:xfrm>
            <a:custGeom>
              <a:avLst/>
              <a:gdLst>
                <a:gd name="connsiteX0" fmla="*/ 181030 w 428680"/>
                <a:gd name="connsiteY0" fmla="*/ 90487 h 536515"/>
                <a:gd name="connsiteX1" fmla="*/ 192936 w 428680"/>
                <a:gd name="connsiteY1" fmla="*/ 102393 h 536515"/>
                <a:gd name="connsiteX2" fmla="*/ 200080 w 428680"/>
                <a:gd name="connsiteY2" fmla="*/ 116681 h 536515"/>
                <a:gd name="connsiteX3" fmla="*/ 204843 w 428680"/>
                <a:gd name="connsiteY3" fmla="*/ 123825 h 536515"/>
                <a:gd name="connsiteX4" fmla="*/ 214368 w 428680"/>
                <a:gd name="connsiteY4" fmla="*/ 145256 h 536515"/>
                <a:gd name="connsiteX5" fmla="*/ 223893 w 428680"/>
                <a:gd name="connsiteY5" fmla="*/ 166687 h 536515"/>
                <a:gd name="connsiteX6" fmla="*/ 231036 w 428680"/>
                <a:gd name="connsiteY6" fmla="*/ 173831 h 536515"/>
                <a:gd name="connsiteX7" fmla="*/ 238180 w 428680"/>
                <a:gd name="connsiteY7" fmla="*/ 178593 h 536515"/>
                <a:gd name="connsiteX8" fmla="*/ 252468 w 428680"/>
                <a:gd name="connsiteY8" fmla="*/ 200025 h 536515"/>
                <a:gd name="connsiteX9" fmla="*/ 261993 w 428680"/>
                <a:gd name="connsiteY9" fmla="*/ 214312 h 536515"/>
                <a:gd name="connsiteX10" fmla="*/ 269136 w 428680"/>
                <a:gd name="connsiteY10" fmla="*/ 221456 h 536515"/>
                <a:gd name="connsiteX11" fmla="*/ 281043 w 428680"/>
                <a:gd name="connsiteY11" fmla="*/ 242887 h 536515"/>
                <a:gd name="connsiteX12" fmla="*/ 292949 w 428680"/>
                <a:gd name="connsiteY12" fmla="*/ 257175 h 536515"/>
                <a:gd name="connsiteX13" fmla="*/ 302474 w 428680"/>
                <a:gd name="connsiteY13" fmla="*/ 269081 h 536515"/>
                <a:gd name="connsiteX14" fmla="*/ 307236 w 428680"/>
                <a:gd name="connsiteY14" fmla="*/ 276225 h 536515"/>
                <a:gd name="connsiteX15" fmla="*/ 321524 w 428680"/>
                <a:gd name="connsiteY15" fmla="*/ 285750 h 536515"/>
                <a:gd name="connsiteX16" fmla="*/ 335811 w 428680"/>
                <a:gd name="connsiteY16" fmla="*/ 302418 h 536515"/>
                <a:gd name="connsiteX17" fmla="*/ 359624 w 428680"/>
                <a:gd name="connsiteY17" fmla="*/ 323850 h 536515"/>
                <a:gd name="connsiteX18" fmla="*/ 362005 w 428680"/>
                <a:gd name="connsiteY18" fmla="*/ 330993 h 536515"/>
                <a:gd name="connsiteX19" fmla="*/ 371530 w 428680"/>
                <a:gd name="connsiteY19" fmla="*/ 345281 h 536515"/>
                <a:gd name="connsiteX20" fmla="*/ 381055 w 428680"/>
                <a:gd name="connsiteY20" fmla="*/ 359568 h 536515"/>
                <a:gd name="connsiteX21" fmla="*/ 392961 w 428680"/>
                <a:gd name="connsiteY21" fmla="*/ 373856 h 536515"/>
                <a:gd name="connsiteX22" fmla="*/ 428680 w 428680"/>
                <a:gd name="connsiteY22" fmla="*/ 381000 h 536515"/>
                <a:gd name="connsiteX23" fmla="*/ 423918 w 428680"/>
                <a:gd name="connsiteY23" fmla="*/ 388143 h 536515"/>
                <a:gd name="connsiteX24" fmla="*/ 416774 w 428680"/>
                <a:gd name="connsiteY24" fmla="*/ 409575 h 536515"/>
                <a:gd name="connsiteX25" fmla="*/ 414393 w 428680"/>
                <a:gd name="connsiteY25" fmla="*/ 416718 h 536515"/>
                <a:gd name="connsiteX26" fmla="*/ 412011 w 428680"/>
                <a:gd name="connsiteY26" fmla="*/ 423862 h 536515"/>
                <a:gd name="connsiteX27" fmla="*/ 407249 w 428680"/>
                <a:gd name="connsiteY27" fmla="*/ 457200 h 536515"/>
                <a:gd name="connsiteX28" fmla="*/ 404868 w 428680"/>
                <a:gd name="connsiteY28" fmla="*/ 464343 h 536515"/>
                <a:gd name="connsiteX29" fmla="*/ 400105 w 428680"/>
                <a:gd name="connsiteY29" fmla="*/ 471487 h 536515"/>
                <a:gd name="connsiteX30" fmla="*/ 402486 w 428680"/>
                <a:gd name="connsiteY30" fmla="*/ 488156 h 536515"/>
                <a:gd name="connsiteX31" fmla="*/ 395343 w 428680"/>
                <a:gd name="connsiteY31" fmla="*/ 490537 h 536515"/>
                <a:gd name="connsiteX32" fmla="*/ 381055 w 428680"/>
                <a:gd name="connsiteY32" fmla="*/ 497681 h 536515"/>
                <a:gd name="connsiteX33" fmla="*/ 373911 w 428680"/>
                <a:gd name="connsiteY33" fmla="*/ 519112 h 536515"/>
                <a:gd name="connsiteX34" fmla="*/ 369149 w 428680"/>
                <a:gd name="connsiteY34" fmla="*/ 533400 h 536515"/>
                <a:gd name="connsiteX35" fmla="*/ 362005 w 428680"/>
                <a:gd name="connsiteY35" fmla="*/ 535781 h 536515"/>
                <a:gd name="connsiteX36" fmla="*/ 342955 w 428680"/>
                <a:gd name="connsiteY36" fmla="*/ 533400 h 536515"/>
                <a:gd name="connsiteX37" fmla="*/ 335811 w 428680"/>
                <a:gd name="connsiteY37" fmla="*/ 476250 h 536515"/>
                <a:gd name="connsiteX38" fmla="*/ 323905 w 428680"/>
                <a:gd name="connsiteY38" fmla="*/ 464343 h 536515"/>
                <a:gd name="connsiteX39" fmla="*/ 252468 w 428680"/>
                <a:gd name="connsiteY39" fmla="*/ 461962 h 536515"/>
                <a:gd name="connsiteX40" fmla="*/ 202461 w 428680"/>
                <a:gd name="connsiteY40" fmla="*/ 454818 h 536515"/>
                <a:gd name="connsiteX41" fmla="*/ 200080 w 428680"/>
                <a:gd name="connsiteY41" fmla="*/ 428625 h 536515"/>
                <a:gd name="connsiteX42" fmla="*/ 192936 w 428680"/>
                <a:gd name="connsiteY42" fmla="*/ 426243 h 536515"/>
                <a:gd name="connsiteX43" fmla="*/ 69111 w 428680"/>
                <a:gd name="connsiteY43" fmla="*/ 423862 h 536515"/>
                <a:gd name="connsiteX44" fmla="*/ 73874 w 428680"/>
                <a:gd name="connsiteY44" fmla="*/ 381000 h 536515"/>
                <a:gd name="connsiteX45" fmla="*/ 78636 w 428680"/>
                <a:gd name="connsiteY45" fmla="*/ 373856 h 536515"/>
                <a:gd name="connsiteX46" fmla="*/ 76255 w 428680"/>
                <a:gd name="connsiteY46" fmla="*/ 342900 h 536515"/>
                <a:gd name="connsiteX47" fmla="*/ 69111 w 428680"/>
                <a:gd name="connsiteY47" fmla="*/ 338137 h 536515"/>
                <a:gd name="connsiteX48" fmla="*/ 61968 w 428680"/>
                <a:gd name="connsiteY48" fmla="*/ 330993 h 536515"/>
                <a:gd name="connsiteX49" fmla="*/ 54824 w 428680"/>
                <a:gd name="connsiteY49" fmla="*/ 328612 h 536515"/>
                <a:gd name="connsiteX50" fmla="*/ 40536 w 428680"/>
                <a:gd name="connsiteY50" fmla="*/ 316706 h 536515"/>
                <a:gd name="connsiteX51" fmla="*/ 35774 w 428680"/>
                <a:gd name="connsiteY51" fmla="*/ 302418 h 536515"/>
                <a:gd name="connsiteX52" fmla="*/ 40536 w 428680"/>
                <a:gd name="connsiteY52" fmla="*/ 226218 h 536515"/>
                <a:gd name="connsiteX53" fmla="*/ 38155 w 428680"/>
                <a:gd name="connsiteY53" fmla="*/ 154781 h 536515"/>
                <a:gd name="connsiteX54" fmla="*/ 28630 w 428680"/>
                <a:gd name="connsiteY54" fmla="*/ 140493 h 536515"/>
                <a:gd name="connsiteX55" fmla="*/ 19105 w 428680"/>
                <a:gd name="connsiteY55" fmla="*/ 126206 h 536515"/>
                <a:gd name="connsiteX56" fmla="*/ 16724 w 428680"/>
                <a:gd name="connsiteY56" fmla="*/ 119062 h 536515"/>
                <a:gd name="connsiteX57" fmla="*/ 7199 w 428680"/>
                <a:gd name="connsiteY57" fmla="*/ 104775 h 536515"/>
                <a:gd name="connsiteX58" fmla="*/ 4818 w 428680"/>
                <a:gd name="connsiteY58" fmla="*/ 80962 h 536515"/>
                <a:gd name="connsiteX59" fmla="*/ 55 w 428680"/>
                <a:gd name="connsiteY59" fmla="*/ 73818 h 536515"/>
                <a:gd name="connsiteX60" fmla="*/ 16724 w 428680"/>
                <a:gd name="connsiteY60" fmla="*/ 54768 h 536515"/>
                <a:gd name="connsiteX61" fmla="*/ 31011 w 428680"/>
                <a:gd name="connsiteY61" fmla="*/ 50006 h 536515"/>
                <a:gd name="connsiteX62" fmla="*/ 42918 w 428680"/>
                <a:gd name="connsiteY62" fmla="*/ 38100 h 536515"/>
                <a:gd name="connsiteX63" fmla="*/ 45299 w 428680"/>
                <a:gd name="connsiteY63" fmla="*/ 26193 h 536515"/>
                <a:gd name="connsiteX64" fmla="*/ 69111 w 428680"/>
                <a:gd name="connsiteY64" fmla="*/ 2381 h 536515"/>
                <a:gd name="connsiteX65" fmla="*/ 76255 w 428680"/>
                <a:gd name="connsiteY65" fmla="*/ 0 h 536515"/>
                <a:gd name="connsiteX66" fmla="*/ 95305 w 428680"/>
                <a:gd name="connsiteY66" fmla="*/ 2381 h 536515"/>
                <a:gd name="connsiteX67" fmla="*/ 109593 w 428680"/>
                <a:gd name="connsiteY67" fmla="*/ 11906 h 536515"/>
                <a:gd name="connsiteX68" fmla="*/ 123880 w 428680"/>
                <a:gd name="connsiteY68" fmla="*/ 23812 h 536515"/>
                <a:gd name="connsiteX69" fmla="*/ 131024 w 428680"/>
                <a:gd name="connsiteY69" fmla="*/ 28575 h 536515"/>
                <a:gd name="connsiteX70" fmla="*/ 138168 w 428680"/>
                <a:gd name="connsiteY70" fmla="*/ 38100 h 536515"/>
                <a:gd name="connsiteX71" fmla="*/ 145311 w 428680"/>
                <a:gd name="connsiteY71" fmla="*/ 42862 h 536515"/>
                <a:gd name="connsiteX72" fmla="*/ 159599 w 428680"/>
                <a:gd name="connsiteY72" fmla="*/ 57150 h 536515"/>
                <a:gd name="connsiteX73" fmla="*/ 166743 w 428680"/>
                <a:gd name="connsiteY73" fmla="*/ 64293 h 536515"/>
                <a:gd name="connsiteX74" fmla="*/ 181030 w 428680"/>
                <a:gd name="connsiteY74" fmla="*/ 90487 h 53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8680" h="536515">
                  <a:moveTo>
                    <a:pt x="181030" y="90487"/>
                  </a:moveTo>
                  <a:cubicBezTo>
                    <a:pt x="185395" y="96837"/>
                    <a:pt x="189240" y="98169"/>
                    <a:pt x="192936" y="102393"/>
                  </a:cubicBezTo>
                  <a:cubicBezTo>
                    <a:pt x="200900" y="111495"/>
                    <a:pt x="195208" y="106936"/>
                    <a:pt x="200080" y="116681"/>
                  </a:cubicBezTo>
                  <a:cubicBezTo>
                    <a:pt x="201360" y="119241"/>
                    <a:pt x="203255" y="121444"/>
                    <a:pt x="204843" y="123825"/>
                  </a:cubicBezTo>
                  <a:cubicBezTo>
                    <a:pt x="210510" y="140827"/>
                    <a:pt x="206820" y="133935"/>
                    <a:pt x="214368" y="145256"/>
                  </a:cubicBezTo>
                  <a:cubicBezTo>
                    <a:pt x="217830" y="155643"/>
                    <a:pt x="217602" y="159138"/>
                    <a:pt x="223893" y="166687"/>
                  </a:cubicBezTo>
                  <a:cubicBezTo>
                    <a:pt x="226049" y="169274"/>
                    <a:pt x="228449" y="171675"/>
                    <a:pt x="231036" y="173831"/>
                  </a:cubicBezTo>
                  <a:cubicBezTo>
                    <a:pt x="233235" y="175663"/>
                    <a:pt x="235799" y="177006"/>
                    <a:pt x="238180" y="178593"/>
                  </a:cubicBezTo>
                  <a:lnTo>
                    <a:pt x="252468" y="200025"/>
                  </a:lnTo>
                  <a:cubicBezTo>
                    <a:pt x="252470" y="200027"/>
                    <a:pt x="261992" y="214311"/>
                    <a:pt x="261993" y="214312"/>
                  </a:cubicBezTo>
                  <a:cubicBezTo>
                    <a:pt x="264374" y="216693"/>
                    <a:pt x="267069" y="218798"/>
                    <a:pt x="269136" y="221456"/>
                  </a:cubicBezTo>
                  <a:cubicBezTo>
                    <a:pt x="290152" y="248478"/>
                    <a:pt x="272422" y="225644"/>
                    <a:pt x="281043" y="242887"/>
                  </a:cubicBezTo>
                  <a:cubicBezTo>
                    <a:pt x="284359" y="249520"/>
                    <a:pt x="287681" y="251907"/>
                    <a:pt x="292949" y="257175"/>
                  </a:cubicBezTo>
                  <a:cubicBezTo>
                    <a:pt x="297585" y="271082"/>
                    <a:pt x="291703" y="258309"/>
                    <a:pt x="302474" y="269081"/>
                  </a:cubicBezTo>
                  <a:cubicBezTo>
                    <a:pt x="304498" y="271105"/>
                    <a:pt x="305082" y="274340"/>
                    <a:pt x="307236" y="276225"/>
                  </a:cubicBezTo>
                  <a:cubicBezTo>
                    <a:pt x="311544" y="279994"/>
                    <a:pt x="317476" y="281703"/>
                    <a:pt x="321524" y="285750"/>
                  </a:cubicBezTo>
                  <a:cubicBezTo>
                    <a:pt x="349594" y="313816"/>
                    <a:pt x="305294" y="268848"/>
                    <a:pt x="335811" y="302418"/>
                  </a:cubicBezTo>
                  <a:cubicBezTo>
                    <a:pt x="350188" y="318234"/>
                    <a:pt x="347514" y="315776"/>
                    <a:pt x="359624" y="323850"/>
                  </a:cubicBezTo>
                  <a:cubicBezTo>
                    <a:pt x="360418" y="326231"/>
                    <a:pt x="360786" y="328799"/>
                    <a:pt x="362005" y="330993"/>
                  </a:cubicBezTo>
                  <a:cubicBezTo>
                    <a:pt x="364785" y="335997"/>
                    <a:pt x="368355" y="340518"/>
                    <a:pt x="371530" y="345281"/>
                  </a:cubicBezTo>
                  <a:lnTo>
                    <a:pt x="381055" y="359568"/>
                  </a:lnTo>
                  <a:cubicBezTo>
                    <a:pt x="384018" y="364012"/>
                    <a:pt x="388110" y="371161"/>
                    <a:pt x="392961" y="373856"/>
                  </a:cubicBezTo>
                  <a:cubicBezTo>
                    <a:pt x="403511" y="379717"/>
                    <a:pt x="417374" y="379743"/>
                    <a:pt x="428680" y="381000"/>
                  </a:cubicBezTo>
                  <a:cubicBezTo>
                    <a:pt x="427093" y="383381"/>
                    <a:pt x="425080" y="385528"/>
                    <a:pt x="423918" y="388143"/>
                  </a:cubicBezTo>
                  <a:cubicBezTo>
                    <a:pt x="423913" y="388155"/>
                    <a:pt x="417967" y="405997"/>
                    <a:pt x="416774" y="409575"/>
                  </a:cubicBezTo>
                  <a:lnTo>
                    <a:pt x="414393" y="416718"/>
                  </a:lnTo>
                  <a:lnTo>
                    <a:pt x="412011" y="423862"/>
                  </a:lnTo>
                  <a:cubicBezTo>
                    <a:pt x="410114" y="442837"/>
                    <a:pt x="411233" y="443257"/>
                    <a:pt x="407249" y="457200"/>
                  </a:cubicBezTo>
                  <a:cubicBezTo>
                    <a:pt x="406560" y="459613"/>
                    <a:pt x="405990" y="462098"/>
                    <a:pt x="404868" y="464343"/>
                  </a:cubicBezTo>
                  <a:cubicBezTo>
                    <a:pt x="403588" y="466903"/>
                    <a:pt x="401693" y="469106"/>
                    <a:pt x="400105" y="471487"/>
                  </a:cubicBezTo>
                  <a:cubicBezTo>
                    <a:pt x="400899" y="477043"/>
                    <a:pt x="403847" y="482711"/>
                    <a:pt x="402486" y="488156"/>
                  </a:cubicBezTo>
                  <a:cubicBezTo>
                    <a:pt x="401877" y="490591"/>
                    <a:pt x="397588" y="489415"/>
                    <a:pt x="395343" y="490537"/>
                  </a:cubicBezTo>
                  <a:cubicBezTo>
                    <a:pt x="376882" y="499768"/>
                    <a:pt x="399008" y="491698"/>
                    <a:pt x="381055" y="497681"/>
                  </a:cubicBezTo>
                  <a:cubicBezTo>
                    <a:pt x="372264" y="510870"/>
                    <a:pt x="379044" y="498581"/>
                    <a:pt x="373911" y="519112"/>
                  </a:cubicBezTo>
                  <a:cubicBezTo>
                    <a:pt x="372693" y="523982"/>
                    <a:pt x="373912" y="531813"/>
                    <a:pt x="369149" y="533400"/>
                  </a:cubicBezTo>
                  <a:lnTo>
                    <a:pt x="362005" y="535781"/>
                  </a:lnTo>
                  <a:cubicBezTo>
                    <a:pt x="355655" y="534987"/>
                    <a:pt x="345694" y="539183"/>
                    <a:pt x="342955" y="533400"/>
                  </a:cubicBezTo>
                  <a:cubicBezTo>
                    <a:pt x="336104" y="518936"/>
                    <a:pt x="346570" y="492391"/>
                    <a:pt x="335811" y="476250"/>
                  </a:cubicBezTo>
                  <a:cubicBezTo>
                    <a:pt x="333353" y="472563"/>
                    <a:pt x="329538" y="464855"/>
                    <a:pt x="323905" y="464343"/>
                  </a:cubicBezTo>
                  <a:cubicBezTo>
                    <a:pt x="300177" y="462186"/>
                    <a:pt x="276280" y="462756"/>
                    <a:pt x="252468" y="461962"/>
                  </a:cubicBezTo>
                  <a:cubicBezTo>
                    <a:pt x="223377" y="454690"/>
                    <a:pt x="239944" y="457702"/>
                    <a:pt x="202461" y="454818"/>
                  </a:cubicBezTo>
                  <a:cubicBezTo>
                    <a:pt x="201667" y="446087"/>
                    <a:pt x="202852" y="436942"/>
                    <a:pt x="200080" y="428625"/>
                  </a:cubicBezTo>
                  <a:cubicBezTo>
                    <a:pt x="199286" y="426244"/>
                    <a:pt x="195445" y="426334"/>
                    <a:pt x="192936" y="426243"/>
                  </a:cubicBezTo>
                  <a:cubicBezTo>
                    <a:pt x="151681" y="424743"/>
                    <a:pt x="110386" y="424656"/>
                    <a:pt x="69111" y="423862"/>
                  </a:cubicBezTo>
                  <a:cubicBezTo>
                    <a:pt x="69409" y="419399"/>
                    <a:pt x="68193" y="392363"/>
                    <a:pt x="73874" y="381000"/>
                  </a:cubicBezTo>
                  <a:cubicBezTo>
                    <a:pt x="75154" y="378440"/>
                    <a:pt x="77049" y="376237"/>
                    <a:pt x="78636" y="373856"/>
                  </a:cubicBezTo>
                  <a:cubicBezTo>
                    <a:pt x="77842" y="363537"/>
                    <a:pt x="78922" y="352900"/>
                    <a:pt x="76255" y="342900"/>
                  </a:cubicBezTo>
                  <a:cubicBezTo>
                    <a:pt x="75518" y="340135"/>
                    <a:pt x="71310" y="339969"/>
                    <a:pt x="69111" y="338137"/>
                  </a:cubicBezTo>
                  <a:cubicBezTo>
                    <a:pt x="66524" y="335981"/>
                    <a:pt x="64770" y="332861"/>
                    <a:pt x="61968" y="330993"/>
                  </a:cubicBezTo>
                  <a:cubicBezTo>
                    <a:pt x="59879" y="329601"/>
                    <a:pt x="57069" y="329734"/>
                    <a:pt x="54824" y="328612"/>
                  </a:cubicBezTo>
                  <a:cubicBezTo>
                    <a:pt x="48192" y="325297"/>
                    <a:pt x="45803" y="321973"/>
                    <a:pt x="40536" y="316706"/>
                  </a:cubicBezTo>
                  <a:cubicBezTo>
                    <a:pt x="38949" y="311943"/>
                    <a:pt x="35595" y="307435"/>
                    <a:pt x="35774" y="302418"/>
                  </a:cubicBezTo>
                  <a:cubicBezTo>
                    <a:pt x="38272" y="232472"/>
                    <a:pt x="32762" y="257318"/>
                    <a:pt x="40536" y="226218"/>
                  </a:cubicBezTo>
                  <a:cubicBezTo>
                    <a:pt x="39742" y="202406"/>
                    <a:pt x="41433" y="178380"/>
                    <a:pt x="38155" y="154781"/>
                  </a:cubicBezTo>
                  <a:cubicBezTo>
                    <a:pt x="37368" y="149111"/>
                    <a:pt x="28630" y="140493"/>
                    <a:pt x="28630" y="140493"/>
                  </a:cubicBezTo>
                  <a:cubicBezTo>
                    <a:pt x="22968" y="123508"/>
                    <a:pt x="30997" y="144045"/>
                    <a:pt x="19105" y="126206"/>
                  </a:cubicBezTo>
                  <a:cubicBezTo>
                    <a:pt x="17713" y="124117"/>
                    <a:pt x="17943" y="121256"/>
                    <a:pt x="16724" y="119062"/>
                  </a:cubicBezTo>
                  <a:cubicBezTo>
                    <a:pt x="13944" y="114059"/>
                    <a:pt x="7199" y="104775"/>
                    <a:pt x="7199" y="104775"/>
                  </a:cubicBezTo>
                  <a:cubicBezTo>
                    <a:pt x="6405" y="96837"/>
                    <a:pt x="6612" y="88735"/>
                    <a:pt x="4818" y="80962"/>
                  </a:cubicBezTo>
                  <a:cubicBezTo>
                    <a:pt x="4174" y="78173"/>
                    <a:pt x="-566" y="76612"/>
                    <a:pt x="55" y="73818"/>
                  </a:cubicBezTo>
                  <a:cubicBezTo>
                    <a:pt x="1642" y="66676"/>
                    <a:pt x="9581" y="57943"/>
                    <a:pt x="16724" y="54768"/>
                  </a:cubicBezTo>
                  <a:cubicBezTo>
                    <a:pt x="21311" y="52729"/>
                    <a:pt x="31011" y="50006"/>
                    <a:pt x="31011" y="50006"/>
                  </a:cubicBezTo>
                  <a:cubicBezTo>
                    <a:pt x="36830" y="46126"/>
                    <a:pt x="40273" y="45154"/>
                    <a:pt x="42918" y="38100"/>
                  </a:cubicBezTo>
                  <a:cubicBezTo>
                    <a:pt x="44339" y="34310"/>
                    <a:pt x="43624" y="29878"/>
                    <a:pt x="45299" y="26193"/>
                  </a:cubicBezTo>
                  <a:cubicBezTo>
                    <a:pt x="49834" y="16216"/>
                    <a:pt x="58227" y="6009"/>
                    <a:pt x="69111" y="2381"/>
                  </a:cubicBezTo>
                  <a:lnTo>
                    <a:pt x="76255" y="0"/>
                  </a:lnTo>
                  <a:cubicBezTo>
                    <a:pt x="82605" y="794"/>
                    <a:pt x="89278" y="229"/>
                    <a:pt x="95305" y="2381"/>
                  </a:cubicBezTo>
                  <a:cubicBezTo>
                    <a:pt x="100696" y="4306"/>
                    <a:pt x="104830" y="8731"/>
                    <a:pt x="109593" y="11906"/>
                  </a:cubicBezTo>
                  <a:cubicBezTo>
                    <a:pt x="127324" y="23726"/>
                    <a:pt x="105550" y="8536"/>
                    <a:pt x="123880" y="23812"/>
                  </a:cubicBezTo>
                  <a:cubicBezTo>
                    <a:pt x="126079" y="25644"/>
                    <a:pt x="129000" y="26551"/>
                    <a:pt x="131024" y="28575"/>
                  </a:cubicBezTo>
                  <a:cubicBezTo>
                    <a:pt x="133830" y="31381"/>
                    <a:pt x="135362" y="35294"/>
                    <a:pt x="138168" y="38100"/>
                  </a:cubicBezTo>
                  <a:cubicBezTo>
                    <a:pt x="140191" y="40123"/>
                    <a:pt x="143172" y="40961"/>
                    <a:pt x="145311" y="42862"/>
                  </a:cubicBezTo>
                  <a:cubicBezTo>
                    <a:pt x="150345" y="47337"/>
                    <a:pt x="154836" y="52387"/>
                    <a:pt x="159599" y="57150"/>
                  </a:cubicBezTo>
                  <a:lnTo>
                    <a:pt x="166743" y="64293"/>
                  </a:lnTo>
                  <a:cubicBezTo>
                    <a:pt x="169685" y="73121"/>
                    <a:pt x="176665" y="84137"/>
                    <a:pt x="181030" y="9048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3" name="Forma livre 512"/>
            <p:cNvSpPr/>
            <p:nvPr/>
          </p:nvSpPr>
          <p:spPr>
            <a:xfrm>
              <a:off x="7249484" y="4882965"/>
              <a:ext cx="296518" cy="365418"/>
            </a:xfrm>
            <a:custGeom>
              <a:avLst/>
              <a:gdLst>
                <a:gd name="connsiteX0" fmla="*/ 176374 w 450217"/>
                <a:gd name="connsiteY0" fmla="*/ 76200 h 554831"/>
                <a:gd name="connsiteX1" fmla="*/ 207330 w 450217"/>
                <a:gd name="connsiteY1" fmla="*/ 78581 h 554831"/>
                <a:gd name="connsiteX2" fmla="*/ 209711 w 450217"/>
                <a:gd name="connsiteY2" fmla="*/ 85725 h 554831"/>
                <a:gd name="connsiteX3" fmla="*/ 216855 w 450217"/>
                <a:gd name="connsiteY3" fmla="*/ 192881 h 554831"/>
                <a:gd name="connsiteX4" fmla="*/ 219236 w 450217"/>
                <a:gd name="connsiteY4" fmla="*/ 200025 h 554831"/>
                <a:gd name="connsiteX5" fmla="*/ 223999 w 450217"/>
                <a:gd name="connsiteY5" fmla="*/ 207168 h 554831"/>
                <a:gd name="connsiteX6" fmla="*/ 228761 w 450217"/>
                <a:gd name="connsiteY6" fmla="*/ 230981 h 554831"/>
                <a:gd name="connsiteX7" fmla="*/ 233524 w 450217"/>
                <a:gd name="connsiteY7" fmla="*/ 245268 h 554831"/>
                <a:gd name="connsiteX8" fmla="*/ 240667 w 450217"/>
                <a:gd name="connsiteY8" fmla="*/ 250031 h 554831"/>
                <a:gd name="connsiteX9" fmla="*/ 245430 w 450217"/>
                <a:gd name="connsiteY9" fmla="*/ 257175 h 554831"/>
                <a:gd name="connsiteX10" fmla="*/ 250192 w 450217"/>
                <a:gd name="connsiteY10" fmla="*/ 271462 h 554831"/>
                <a:gd name="connsiteX11" fmla="*/ 274005 w 450217"/>
                <a:gd name="connsiteY11" fmla="*/ 304800 h 554831"/>
                <a:gd name="connsiteX12" fmla="*/ 276386 w 450217"/>
                <a:gd name="connsiteY12" fmla="*/ 311943 h 554831"/>
                <a:gd name="connsiteX13" fmla="*/ 281149 w 450217"/>
                <a:gd name="connsiteY13" fmla="*/ 328612 h 554831"/>
                <a:gd name="connsiteX14" fmla="*/ 388305 w 450217"/>
                <a:gd name="connsiteY14" fmla="*/ 345281 h 554831"/>
                <a:gd name="connsiteX15" fmla="*/ 450217 w 450217"/>
                <a:gd name="connsiteY15" fmla="*/ 352425 h 554831"/>
                <a:gd name="connsiteX16" fmla="*/ 433549 w 450217"/>
                <a:gd name="connsiteY16" fmla="*/ 369093 h 554831"/>
                <a:gd name="connsiteX17" fmla="*/ 416880 w 450217"/>
                <a:gd name="connsiteY17" fmla="*/ 390525 h 554831"/>
                <a:gd name="connsiteX18" fmla="*/ 412117 w 450217"/>
                <a:gd name="connsiteY18" fmla="*/ 397668 h 554831"/>
                <a:gd name="connsiteX19" fmla="*/ 404974 w 450217"/>
                <a:gd name="connsiteY19" fmla="*/ 402431 h 554831"/>
                <a:gd name="connsiteX20" fmla="*/ 400211 w 450217"/>
                <a:gd name="connsiteY20" fmla="*/ 409575 h 554831"/>
                <a:gd name="connsiteX21" fmla="*/ 385924 w 450217"/>
                <a:gd name="connsiteY21" fmla="*/ 419100 h 554831"/>
                <a:gd name="connsiteX22" fmla="*/ 383542 w 450217"/>
                <a:gd name="connsiteY22" fmla="*/ 461962 h 554831"/>
                <a:gd name="connsiteX23" fmla="*/ 388305 w 450217"/>
                <a:gd name="connsiteY23" fmla="*/ 492918 h 554831"/>
                <a:gd name="connsiteX24" fmla="*/ 385924 w 450217"/>
                <a:gd name="connsiteY24" fmla="*/ 514350 h 554831"/>
                <a:gd name="connsiteX25" fmla="*/ 371636 w 450217"/>
                <a:gd name="connsiteY25" fmla="*/ 523875 h 554831"/>
                <a:gd name="connsiteX26" fmla="*/ 366874 w 450217"/>
                <a:gd name="connsiteY26" fmla="*/ 538162 h 554831"/>
                <a:gd name="connsiteX27" fmla="*/ 359730 w 450217"/>
                <a:gd name="connsiteY27" fmla="*/ 552450 h 554831"/>
                <a:gd name="connsiteX28" fmla="*/ 352586 w 450217"/>
                <a:gd name="connsiteY28" fmla="*/ 554831 h 554831"/>
                <a:gd name="connsiteX29" fmla="*/ 314486 w 450217"/>
                <a:gd name="connsiteY29" fmla="*/ 552450 h 554831"/>
                <a:gd name="connsiteX30" fmla="*/ 309724 w 450217"/>
                <a:gd name="connsiteY30" fmla="*/ 545306 h 554831"/>
                <a:gd name="connsiteX31" fmla="*/ 304961 w 450217"/>
                <a:gd name="connsiteY31" fmla="*/ 531018 h 554831"/>
                <a:gd name="connsiteX32" fmla="*/ 293055 w 450217"/>
                <a:gd name="connsiteY32" fmla="*/ 519112 h 554831"/>
                <a:gd name="connsiteX33" fmla="*/ 281149 w 450217"/>
                <a:gd name="connsiteY33" fmla="*/ 504825 h 554831"/>
                <a:gd name="connsiteX34" fmla="*/ 274005 w 450217"/>
                <a:gd name="connsiteY34" fmla="*/ 500062 h 554831"/>
                <a:gd name="connsiteX35" fmla="*/ 266861 w 450217"/>
                <a:gd name="connsiteY35" fmla="*/ 485775 h 554831"/>
                <a:gd name="connsiteX36" fmla="*/ 262099 w 450217"/>
                <a:gd name="connsiteY36" fmla="*/ 471487 h 554831"/>
                <a:gd name="connsiteX37" fmla="*/ 247811 w 450217"/>
                <a:gd name="connsiteY37" fmla="*/ 459581 h 554831"/>
                <a:gd name="connsiteX38" fmla="*/ 240667 w 450217"/>
                <a:gd name="connsiteY38" fmla="*/ 457200 h 554831"/>
                <a:gd name="connsiteX39" fmla="*/ 223999 w 450217"/>
                <a:gd name="connsiteY39" fmla="*/ 445293 h 554831"/>
                <a:gd name="connsiteX40" fmla="*/ 221617 w 450217"/>
                <a:gd name="connsiteY40" fmla="*/ 438150 h 554831"/>
                <a:gd name="connsiteX41" fmla="*/ 204949 w 450217"/>
                <a:gd name="connsiteY41" fmla="*/ 419100 h 554831"/>
                <a:gd name="connsiteX42" fmla="*/ 202567 w 450217"/>
                <a:gd name="connsiteY42" fmla="*/ 411956 h 554831"/>
                <a:gd name="connsiteX43" fmla="*/ 190661 w 450217"/>
                <a:gd name="connsiteY43" fmla="*/ 397668 h 554831"/>
                <a:gd name="connsiteX44" fmla="*/ 183517 w 450217"/>
                <a:gd name="connsiteY44" fmla="*/ 395287 h 554831"/>
                <a:gd name="connsiteX45" fmla="*/ 178755 w 450217"/>
                <a:gd name="connsiteY45" fmla="*/ 388143 h 554831"/>
                <a:gd name="connsiteX46" fmla="*/ 171611 w 450217"/>
                <a:gd name="connsiteY46" fmla="*/ 385762 h 554831"/>
                <a:gd name="connsiteX47" fmla="*/ 169230 w 450217"/>
                <a:gd name="connsiteY47" fmla="*/ 378618 h 554831"/>
                <a:gd name="connsiteX48" fmla="*/ 157324 w 450217"/>
                <a:gd name="connsiteY48" fmla="*/ 364331 h 554831"/>
                <a:gd name="connsiteX49" fmla="*/ 150180 w 450217"/>
                <a:gd name="connsiteY49" fmla="*/ 342900 h 554831"/>
                <a:gd name="connsiteX50" fmla="*/ 147799 w 450217"/>
                <a:gd name="connsiteY50" fmla="*/ 335756 h 554831"/>
                <a:gd name="connsiteX51" fmla="*/ 140655 w 450217"/>
                <a:gd name="connsiteY51" fmla="*/ 330993 h 554831"/>
                <a:gd name="connsiteX52" fmla="*/ 128749 w 450217"/>
                <a:gd name="connsiteY52" fmla="*/ 309562 h 554831"/>
                <a:gd name="connsiteX53" fmla="*/ 109699 w 450217"/>
                <a:gd name="connsiteY53" fmla="*/ 280987 h 554831"/>
                <a:gd name="connsiteX54" fmla="*/ 100174 w 450217"/>
                <a:gd name="connsiteY54" fmla="*/ 266700 h 554831"/>
                <a:gd name="connsiteX55" fmla="*/ 93030 w 450217"/>
                <a:gd name="connsiteY55" fmla="*/ 245268 h 554831"/>
                <a:gd name="connsiteX56" fmla="*/ 90649 w 450217"/>
                <a:gd name="connsiteY56" fmla="*/ 238125 h 554831"/>
                <a:gd name="connsiteX57" fmla="*/ 76361 w 450217"/>
                <a:gd name="connsiteY57" fmla="*/ 230981 h 554831"/>
                <a:gd name="connsiteX58" fmla="*/ 64455 w 450217"/>
                <a:gd name="connsiteY58" fmla="*/ 216693 h 554831"/>
                <a:gd name="connsiteX59" fmla="*/ 50167 w 450217"/>
                <a:gd name="connsiteY59" fmla="*/ 207168 h 554831"/>
                <a:gd name="connsiteX60" fmla="*/ 47786 w 450217"/>
                <a:gd name="connsiteY60" fmla="*/ 200025 h 554831"/>
                <a:gd name="connsiteX61" fmla="*/ 40642 w 450217"/>
                <a:gd name="connsiteY61" fmla="*/ 197643 h 554831"/>
                <a:gd name="connsiteX62" fmla="*/ 33499 w 450217"/>
                <a:gd name="connsiteY62" fmla="*/ 192881 h 554831"/>
                <a:gd name="connsiteX63" fmla="*/ 31117 w 450217"/>
                <a:gd name="connsiteY63" fmla="*/ 185737 h 554831"/>
                <a:gd name="connsiteX64" fmla="*/ 16830 w 450217"/>
                <a:gd name="connsiteY64" fmla="*/ 180975 h 554831"/>
                <a:gd name="connsiteX65" fmla="*/ 9686 w 450217"/>
                <a:gd name="connsiteY65" fmla="*/ 176212 h 554831"/>
                <a:gd name="connsiteX66" fmla="*/ 7305 w 450217"/>
                <a:gd name="connsiteY66" fmla="*/ 169068 h 554831"/>
                <a:gd name="connsiteX67" fmla="*/ 2542 w 450217"/>
                <a:gd name="connsiteY67" fmla="*/ 161925 h 554831"/>
                <a:gd name="connsiteX68" fmla="*/ 2542 w 450217"/>
                <a:gd name="connsiteY68" fmla="*/ 95250 h 554831"/>
                <a:gd name="connsiteX69" fmla="*/ 14449 w 450217"/>
                <a:gd name="connsiteY69" fmla="*/ 80962 h 554831"/>
                <a:gd name="connsiteX70" fmla="*/ 26355 w 450217"/>
                <a:gd name="connsiteY70" fmla="*/ 66675 h 554831"/>
                <a:gd name="connsiteX71" fmla="*/ 33499 w 450217"/>
                <a:gd name="connsiteY71" fmla="*/ 45243 h 554831"/>
                <a:gd name="connsiteX72" fmla="*/ 35880 w 450217"/>
                <a:gd name="connsiteY72" fmla="*/ 38100 h 554831"/>
                <a:gd name="connsiteX73" fmla="*/ 45405 w 450217"/>
                <a:gd name="connsiteY73" fmla="*/ 23812 h 554831"/>
                <a:gd name="connsiteX74" fmla="*/ 47786 w 450217"/>
                <a:gd name="connsiteY74" fmla="*/ 16668 h 554831"/>
                <a:gd name="connsiteX75" fmla="*/ 50167 w 450217"/>
                <a:gd name="connsiteY75" fmla="*/ 7143 h 554831"/>
                <a:gd name="connsiteX76" fmla="*/ 64455 w 450217"/>
                <a:gd name="connsiteY76" fmla="*/ 0 h 554831"/>
                <a:gd name="connsiteX77" fmla="*/ 154942 w 450217"/>
                <a:gd name="connsiteY77" fmla="*/ 2381 h 554831"/>
                <a:gd name="connsiteX78" fmla="*/ 159705 w 450217"/>
                <a:gd name="connsiteY78" fmla="*/ 9525 h 554831"/>
                <a:gd name="connsiteX79" fmla="*/ 164467 w 450217"/>
                <a:gd name="connsiteY79" fmla="*/ 23812 h 554831"/>
                <a:gd name="connsiteX80" fmla="*/ 178755 w 450217"/>
                <a:gd name="connsiteY80" fmla="*/ 35718 h 554831"/>
                <a:gd name="connsiteX81" fmla="*/ 176374 w 450217"/>
                <a:gd name="connsiteY81" fmla="*/ 76200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50217" h="554831">
                  <a:moveTo>
                    <a:pt x="176374" y="76200"/>
                  </a:moveTo>
                  <a:cubicBezTo>
                    <a:pt x="181136" y="83344"/>
                    <a:pt x="197379" y="75738"/>
                    <a:pt x="207330" y="78581"/>
                  </a:cubicBezTo>
                  <a:cubicBezTo>
                    <a:pt x="209744" y="79271"/>
                    <a:pt x="209600" y="83217"/>
                    <a:pt x="209711" y="85725"/>
                  </a:cubicBezTo>
                  <a:cubicBezTo>
                    <a:pt x="214434" y="192009"/>
                    <a:pt x="193398" y="157699"/>
                    <a:pt x="216855" y="192881"/>
                  </a:cubicBezTo>
                  <a:cubicBezTo>
                    <a:pt x="217649" y="195262"/>
                    <a:pt x="218113" y="197780"/>
                    <a:pt x="219236" y="200025"/>
                  </a:cubicBezTo>
                  <a:cubicBezTo>
                    <a:pt x="220516" y="202585"/>
                    <a:pt x="222872" y="204538"/>
                    <a:pt x="223999" y="207168"/>
                  </a:cubicBezTo>
                  <a:cubicBezTo>
                    <a:pt x="226373" y="212707"/>
                    <a:pt x="227580" y="226256"/>
                    <a:pt x="228761" y="230981"/>
                  </a:cubicBezTo>
                  <a:cubicBezTo>
                    <a:pt x="229979" y="235851"/>
                    <a:pt x="229347" y="242483"/>
                    <a:pt x="233524" y="245268"/>
                  </a:cubicBezTo>
                  <a:lnTo>
                    <a:pt x="240667" y="250031"/>
                  </a:lnTo>
                  <a:cubicBezTo>
                    <a:pt x="242255" y="252412"/>
                    <a:pt x="244268" y="254560"/>
                    <a:pt x="245430" y="257175"/>
                  </a:cubicBezTo>
                  <a:cubicBezTo>
                    <a:pt x="247469" y="261762"/>
                    <a:pt x="250192" y="271462"/>
                    <a:pt x="250192" y="271462"/>
                  </a:cubicBezTo>
                  <a:cubicBezTo>
                    <a:pt x="254173" y="323195"/>
                    <a:pt x="241561" y="291822"/>
                    <a:pt x="274005" y="304800"/>
                  </a:cubicBezTo>
                  <a:cubicBezTo>
                    <a:pt x="276335" y="305732"/>
                    <a:pt x="275697" y="309530"/>
                    <a:pt x="276386" y="311943"/>
                  </a:cubicBezTo>
                  <a:cubicBezTo>
                    <a:pt x="277113" y="314488"/>
                    <a:pt x="279467" y="325585"/>
                    <a:pt x="281149" y="328612"/>
                  </a:cubicBezTo>
                  <a:cubicBezTo>
                    <a:pt x="304072" y="369873"/>
                    <a:pt x="311447" y="343407"/>
                    <a:pt x="388305" y="345281"/>
                  </a:cubicBezTo>
                  <a:cubicBezTo>
                    <a:pt x="417671" y="355069"/>
                    <a:pt x="397578" y="349792"/>
                    <a:pt x="450217" y="352425"/>
                  </a:cubicBezTo>
                  <a:cubicBezTo>
                    <a:pt x="434054" y="357813"/>
                    <a:pt x="452653" y="349989"/>
                    <a:pt x="433549" y="369093"/>
                  </a:cubicBezTo>
                  <a:cubicBezTo>
                    <a:pt x="422356" y="380286"/>
                    <a:pt x="428276" y="373432"/>
                    <a:pt x="416880" y="390525"/>
                  </a:cubicBezTo>
                  <a:cubicBezTo>
                    <a:pt x="415293" y="392906"/>
                    <a:pt x="414498" y="396080"/>
                    <a:pt x="412117" y="397668"/>
                  </a:cubicBezTo>
                  <a:lnTo>
                    <a:pt x="404974" y="402431"/>
                  </a:lnTo>
                  <a:cubicBezTo>
                    <a:pt x="403386" y="404812"/>
                    <a:pt x="402365" y="407690"/>
                    <a:pt x="400211" y="409575"/>
                  </a:cubicBezTo>
                  <a:cubicBezTo>
                    <a:pt x="395904" y="413344"/>
                    <a:pt x="385924" y="419100"/>
                    <a:pt x="385924" y="419100"/>
                  </a:cubicBezTo>
                  <a:cubicBezTo>
                    <a:pt x="374651" y="436006"/>
                    <a:pt x="380511" y="424077"/>
                    <a:pt x="383542" y="461962"/>
                  </a:cubicBezTo>
                  <a:cubicBezTo>
                    <a:pt x="385481" y="486193"/>
                    <a:pt x="383619" y="478861"/>
                    <a:pt x="388305" y="492918"/>
                  </a:cubicBezTo>
                  <a:cubicBezTo>
                    <a:pt x="387511" y="500062"/>
                    <a:pt x="389332" y="508021"/>
                    <a:pt x="385924" y="514350"/>
                  </a:cubicBezTo>
                  <a:cubicBezTo>
                    <a:pt x="383210" y="519390"/>
                    <a:pt x="371636" y="523875"/>
                    <a:pt x="371636" y="523875"/>
                  </a:cubicBezTo>
                  <a:lnTo>
                    <a:pt x="366874" y="538162"/>
                  </a:lnTo>
                  <a:cubicBezTo>
                    <a:pt x="365306" y="542866"/>
                    <a:pt x="363924" y="549095"/>
                    <a:pt x="359730" y="552450"/>
                  </a:cubicBezTo>
                  <a:cubicBezTo>
                    <a:pt x="357770" y="554018"/>
                    <a:pt x="354967" y="554037"/>
                    <a:pt x="352586" y="554831"/>
                  </a:cubicBezTo>
                  <a:cubicBezTo>
                    <a:pt x="339886" y="554037"/>
                    <a:pt x="326908" y="555210"/>
                    <a:pt x="314486" y="552450"/>
                  </a:cubicBezTo>
                  <a:cubicBezTo>
                    <a:pt x="311692" y="551829"/>
                    <a:pt x="310886" y="547921"/>
                    <a:pt x="309724" y="545306"/>
                  </a:cubicBezTo>
                  <a:cubicBezTo>
                    <a:pt x="307685" y="540718"/>
                    <a:pt x="307746" y="535195"/>
                    <a:pt x="304961" y="531018"/>
                  </a:cubicBezTo>
                  <a:cubicBezTo>
                    <a:pt x="296231" y="517923"/>
                    <a:pt x="304961" y="529034"/>
                    <a:pt x="293055" y="519112"/>
                  </a:cubicBezTo>
                  <a:cubicBezTo>
                    <a:pt x="269644" y="499602"/>
                    <a:pt x="299882" y="523558"/>
                    <a:pt x="281149" y="504825"/>
                  </a:cubicBezTo>
                  <a:cubicBezTo>
                    <a:pt x="279125" y="502801"/>
                    <a:pt x="276386" y="501650"/>
                    <a:pt x="274005" y="500062"/>
                  </a:cubicBezTo>
                  <a:cubicBezTo>
                    <a:pt x="265321" y="474007"/>
                    <a:pt x="279171" y="513472"/>
                    <a:pt x="266861" y="485775"/>
                  </a:cubicBezTo>
                  <a:cubicBezTo>
                    <a:pt x="264822" y="481187"/>
                    <a:pt x="265649" y="475037"/>
                    <a:pt x="262099" y="471487"/>
                  </a:cubicBezTo>
                  <a:cubicBezTo>
                    <a:pt x="256832" y="466220"/>
                    <a:pt x="254443" y="462896"/>
                    <a:pt x="247811" y="459581"/>
                  </a:cubicBezTo>
                  <a:cubicBezTo>
                    <a:pt x="245566" y="458459"/>
                    <a:pt x="243048" y="457994"/>
                    <a:pt x="240667" y="457200"/>
                  </a:cubicBezTo>
                  <a:cubicBezTo>
                    <a:pt x="237411" y="455029"/>
                    <a:pt x="225843" y="447506"/>
                    <a:pt x="223999" y="445293"/>
                  </a:cubicBezTo>
                  <a:cubicBezTo>
                    <a:pt x="222392" y="443365"/>
                    <a:pt x="222836" y="440344"/>
                    <a:pt x="221617" y="438150"/>
                  </a:cubicBezTo>
                  <a:cubicBezTo>
                    <a:pt x="213445" y="423441"/>
                    <a:pt x="215385" y="426057"/>
                    <a:pt x="204949" y="419100"/>
                  </a:cubicBezTo>
                  <a:cubicBezTo>
                    <a:pt x="204155" y="416719"/>
                    <a:pt x="203690" y="414201"/>
                    <a:pt x="202567" y="411956"/>
                  </a:cubicBezTo>
                  <a:cubicBezTo>
                    <a:pt x="200370" y="407562"/>
                    <a:pt x="194612" y="400302"/>
                    <a:pt x="190661" y="397668"/>
                  </a:cubicBezTo>
                  <a:cubicBezTo>
                    <a:pt x="188572" y="396276"/>
                    <a:pt x="185898" y="396081"/>
                    <a:pt x="183517" y="395287"/>
                  </a:cubicBezTo>
                  <a:cubicBezTo>
                    <a:pt x="181930" y="392906"/>
                    <a:pt x="180990" y="389931"/>
                    <a:pt x="178755" y="388143"/>
                  </a:cubicBezTo>
                  <a:cubicBezTo>
                    <a:pt x="176795" y="386575"/>
                    <a:pt x="173386" y="387537"/>
                    <a:pt x="171611" y="385762"/>
                  </a:cubicBezTo>
                  <a:cubicBezTo>
                    <a:pt x="169836" y="383987"/>
                    <a:pt x="170622" y="380707"/>
                    <a:pt x="169230" y="378618"/>
                  </a:cubicBezTo>
                  <a:cubicBezTo>
                    <a:pt x="161749" y="367396"/>
                    <a:pt x="162521" y="376024"/>
                    <a:pt x="157324" y="364331"/>
                  </a:cubicBezTo>
                  <a:cubicBezTo>
                    <a:pt x="157323" y="364329"/>
                    <a:pt x="151371" y="346473"/>
                    <a:pt x="150180" y="342900"/>
                  </a:cubicBezTo>
                  <a:cubicBezTo>
                    <a:pt x="149386" y="340519"/>
                    <a:pt x="149887" y="337148"/>
                    <a:pt x="147799" y="335756"/>
                  </a:cubicBezTo>
                  <a:lnTo>
                    <a:pt x="140655" y="330993"/>
                  </a:lnTo>
                  <a:cubicBezTo>
                    <a:pt x="136464" y="318420"/>
                    <a:pt x="139666" y="325937"/>
                    <a:pt x="128749" y="309562"/>
                  </a:cubicBezTo>
                  <a:lnTo>
                    <a:pt x="109699" y="280987"/>
                  </a:lnTo>
                  <a:lnTo>
                    <a:pt x="100174" y="266700"/>
                  </a:lnTo>
                  <a:lnTo>
                    <a:pt x="93030" y="245268"/>
                  </a:lnTo>
                  <a:cubicBezTo>
                    <a:pt x="92236" y="242887"/>
                    <a:pt x="92737" y="239517"/>
                    <a:pt x="90649" y="238125"/>
                  </a:cubicBezTo>
                  <a:cubicBezTo>
                    <a:pt x="81417" y="231970"/>
                    <a:pt x="86220" y="234267"/>
                    <a:pt x="76361" y="230981"/>
                  </a:cubicBezTo>
                  <a:cubicBezTo>
                    <a:pt x="72128" y="224630"/>
                    <a:pt x="70803" y="221630"/>
                    <a:pt x="64455" y="216693"/>
                  </a:cubicBezTo>
                  <a:cubicBezTo>
                    <a:pt x="59937" y="213179"/>
                    <a:pt x="50167" y="207168"/>
                    <a:pt x="50167" y="207168"/>
                  </a:cubicBezTo>
                  <a:cubicBezTo>
                    <a:pt x="49373" y="204787"/>
                    <a:pt x="49561" y="201800"/>
                    <a:pt x="47786" y="200025"/>
                  </a:cubicBezTo>
                  <a:cubicBezTo>
                    <a:pt x="46011" y="198250"/>
                    <a:pt x="42887" y="198766"/>
                    <a:pt x="40642" y="197643"/>
                  </a:cubicBezTo>
                  <a:cubicBezTo>
                    <a:pt x="38083" y="196363"/>
                    <a:pt x="35880" y="194468"/>
                    <a:pt x="33499" y="192881"/>
                  </a:cubicBezTo>
                  <a:cubicBezTo>
                    <a:pt x="32705" y="190500"/>
                    <a:pt x="33160" y="187196"/>
                    <a:pt x="31117" y="185737"/>
                  </a:cubicBezTo>
                  <a:cubicBezTo>
                    <a:pt x="27032" y="182819"/>
                    <a:pt x="16830" y="180975"/>
                    <a:pt x="16830" y="180975"/>
                  </a:cubicBezTo>
                  <a:cubicBezTo>
                    <a:pt x="14449" y="179387"/>
                    <a:pt x="11474" y="178447"/>
                    <a:pt x="9686" y="176212"/>
                  </a:cubicBezTo>
                  <a:cubicBezTo>
                    <a:pt x="8118" y="174252"/>
                    <a:pt x="8428" y="171313"/>
                    <a:pt x="7305" y="169068"/>
                  </a:cubicBezTo>
                  <a:cubicBezTo>
                    <a:pt x="6025" y="166508"/>
                    <a:pt x="4130" y="164306"/>
                    <a:pt x="2542" y="161925"/>
                  </a:cubicBezTo>
                  <a:cubicBezTo>
                    <a:pt x="507" y="135468"/>
                    <a:pt x="-1981" y="122389"/>
                    <a:pt x="2542" y="95250"/>
                  </a:cubicBezTo>
                  <a:cubicBezTo>
                    <a:pt x="3281" y="90816"/>
                    <a:pt x="12214" y="83644"/>
                    <a:pt x="14449" y="80962"/>
                  </a:cubicBezTo>
                  <a:cubicBezTo>
                    <a:pt x="31018" y="61078"/>
                    <a:pt x="5492" y="87535"/>
                    <a:pt x="26355" y="66675"/>
                  </a:cubicBezTo>
                  <a:lnTo>
                    <a:pt x="33499" y="45243"/>
                  </a:lnTo>
                  <a:cubicBezTo>
                    <a:pt x="34293" y="42862"/>
                    <a:pt x="34488" y="40188"/>
                    <a:pt x="35880" y="38100"/>
                  </a:cubicBezTo>
                  <a:lnTo>
                    <a:pt x="45405" y="23812"/>
                  </a:lnTo>
                  <a:cubicBezTo>
                    <a:pt x="46199" y="21431"/>
                    <a:pt x="47096" y="19082"/>
                    <a:pt x="47786" y="16668"/>
                  </a:cubicBezTo>
                  <a:cubicBezTo>
                    <a:pt x="48685" y="13521"/>
                    <a:pt x="48352" y="9866"/>
                    <a:pt x="50167" y="7143"/>
                  </a:cubicBezTo>
                  <a:cubicBezTo>
                    <a:pt x="52805" y="3187"/>
                    <a:pt x="60380" y="1358"/>
                    <a:pt x="64455" y="0"/>
                  </a:cubicBezTo>
                  <a:cubicBezTo>
                    <a:pt x="94617" y="794"/>
                    <a:pt x="124919" y="-621"/>
                    <a:pt x="154942" y="2381"/>
                  </a:cubicBezTo>
                  <a:cubicBezTo>
                    <a:pt x="157790" y="2666"/>
                    <a:pt x="158543" y="6910"/>
                    <a:pt x="159705" y="9525"/>
                  </a:cubicBezTo>
                  <a:cubicBezTo>
                    <a:pt x="161744" y="14112"/>
                    <a:pt x="160917" y="20262"/>
                    <a:pt x="164467" y="23812"/>
                  </a:cubicBezTo>
                  <a:cubicBezTo>
                    <a:pt x="168434" y="27779"/>
                    <a:pt x="173228" y="33507"/>
                    <a:pt x="178755" y="35718"/>
                  </a:cubicBezTo>
                  <a:cubicBezTo>
                    <a:pt x="180229" y="36307"/>
                    <a:pt x="171612" y="69056"/>
                    <a:pt x="176374" y="76200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4" name="Forma livre 513"/>
            <p:cNvSpPr/>
            <p:nvPr/>
          </p:nvSpPr>
          <p:spPr>
            <a:xfrm>
              <a:off x="7286890" y="4617680"/>
              <a:ext cx="563886" cy="516304"/>
            </a:xfrm>
            <a:custGeom>
              <a:avLst/>
              <a:gdLst>
                <a:gd name="connsiteX0" fmla="*/ 723586 w 862490"/>
                <a:gd name="connsiteY0" fmla="*/ 228963 h 783929"/>
                <a:gd name="connsiteX1" fmla="*/ 725968 w 862490"/>
                <a:gd name="connsiteY1" fmla="*/ 240870 h 783929"/>
                <a:gd name="connsiteX2" fmla="*/ 730730 w 862490"/>
                <a:gd name="connsiteY2" fmla="*/ 248013 h 783929"/>
                <a:gd name="connsiteX3" fmla="*/ 735493 w 862490"/>
                <a:gd name="connsiteY3" fmla="*/ 271826 h 783929"/>
                <a:gd name="connsiteX4" fmla="*/ 737874 w 862490"/>
                <a:gd name="connsiteY4" fmla="*/ 283732 h 783929"/>
                <a:gd name="connsiteX5" fmla="*/ 740255 w 862490"/>
                <a:gd name="connsiteY5" fmla="*/ 302782 h 783929"/>
                <a:gd name="connsiteX6" fmla="*/ 752161 w 862490"/>
                <a:gd name="connsiteY6" fmla="*/ 312307 h 783929"/>
                <a:gd name="connsiteX7" fmla="*/ 756924 w 862490"/>
                <a:gd name="connsiteY7" fmla="*/ 319451 h 783929"/>
                <a:gd name="connsiteX8" fmla="*/ 768830 w 862490"/>
                <a:gd name="connsiteY8" fmla="*/ 333738 h 783929"/>
                <a:gd name="connsiteX9" fmla="*/ 773593 w 862490"/>
                <a:gd name="connsiteY9" fmla="*/ 352788 h 783929"/>
                <a:gd name="connsiteX10" fmla="*/ 785499 w 862490"/>
                <a:gd name="connsiteY10" fmla="*/ 367076 h 783929"/>
                <a:gd name="connsiteX11" fmla="*/ 799786 w 862490"/>
                <a:gd name="connsiteY11" fmla="*/ 376601 h 783929"/>
                <a:gd name="connsiteX12" fmla="*/ 816455 w 862490"/>
                <a:gd name="connsiteY12" fmla="*/ 378982 h 783929"/>
                <a:gd name="connsiteX13" fmla="*/ 823599 w 862490"/>
                <a:gd name="connsiteY13" fmla="*/ 381363 h 783929"/>
                <a:gd name="connsiteX14" fmla="*/ 830743 w 862490"/>
                <a:gd name="connsiteY14" fmla="*/ 414701 h 783929"/>
                <a:gd name="connsiteX15" fmla="*/ 856936 w 862490"/>
                <a:gd name="connsiteY15" fmla="*/ 417082 h 783929"/>
                <a:gd name="connsiteX16" fmla="*/ 861699 w 862490"/>
                <a:gd name="connsiteY16" fmla="*/ 424226 h 783929"/>
                <a:gd name="connsiteX17" fmla="*/ 859318 w 862490"/>
                <a:gd name="connsiteY17" fmla="*/ 476613 h 783929"/>
                <a:gd name="connsiteX18" fmla="*/ 845030 w 862490"/>
                <a:gd name="connsiteY18" fmla="*/ 486138 h 783929"/>
                <a:gd name="connsiteX19" fmla="*/ 830743 w 862490"/>
                <a:gd name="connsiteY19" fmla="*/ 498045 h 783929"/>
                <a:gd name="connsiteX20" fmla="*/ 828361 w 862490"/>
                <a:gd name="connsiteY20" fmla="*/ 505188 h 783929"/>
                <a:gd name="connsiteX21" fmla="*/ 823599 w 862490"/>
                <a:gd name="connsiteY21" fmla="*/ 533763 h 783929"/>
                <a:gd name="connsiteX22" fmla="*/ 821218 w 862490"/>
                <a:gd name="connsiteY22" fmla="*/ 614726 h 783929"/>
                <a:gd name="connsiteX23" fmla="*/ 816455 w 862490"/>
                <a:gd name="connsiteY23" fmla="*/ 621870 h 783929"/>
                <a:gd name="connsiteX24" fmla="*/ 814074 w 862490"/>
                <a:gd name="connsiteY24" fmla="*/ 629013 h 783929"/>
                <a:gd name="connsiteX25" fmla="*/ 804549 w 862490"/>
                <a:gd name="connsiteY25" fmla="*/ 643301 h 783929"/>
                <a:gd name="connsiteX26" fmla="*/ 799786 w 862490"/>
                <a:gd name="connsiteY26" fmla="*/ 657588 h 783929"/>
                <a:gd name="connsiteX27" fmla="*/ 797405 w 862490"/>
                <a:gd name="connsiteY27" fmla="*/ 664732 h 783929"/>
                <a:gd name="connsiteX28" fmla="*/ 795024 w 862490"/>
                <a:gd name="connsiteY28" fmla="*/ 721882 h 783929"/>
                <a:gd name="connsiteX29" fmla="*/ 790261 w 862490"/>
                <a:gd name="connsiteY29" fmla="*/ 729026 h 783929"/>
                <a:gd name="connsiteX30" fmla="*/ 740255 w 862490"/>
                <a:gd name="connsiteY30" fmla="*/ 736170 h 783929"/>
                <a:gd name="connsiteX31" fmla="*/ 730730 w 862490"/>
                <a:gd name="connsiteY31" fmla="*/ 774270 h 783929"/>
                <a:gd name="connsiteX32" fmla="*/ 718824 w 862490"/>
                <a:gd name="connsiteY32" fmla="*/ 776651 h 783929"/>
                <a:gd name="connsiteX33" fmla="*/ 516418 w 862490"/>
                <a:gd name="connsiteY33" fmla="*/ 779032 h 783929"/>
                <a:gd name="connsiteX34" fmla="*/ 497368 w 862490"/>
                <a:gd name="connsiteY34" fmla="*/ 783795 h 783929"/>
                <a:gd name="connsiteX35" fmla="*/ 494986 w 862490"/>
                <a:gd name="connsiteY35" fmla="*/ 776651 h 783929"/>
                <a:gd name="connsiteX36" fmla="*/ 487843 w 862490"/>
                <a:gd name="connsiteY36" fmla="*/ 771888 h 783929"/>
                <a:gd name="connsiteX37" fmla="*/ 473555 w 862490"/>
                <a:gd name="connsiteY37" fmla="*/ 769507 h 783929"/>
                <a:gd name="connsiteX38" fmla="*/ 459268 w 862490"/>
                <a:gd name="connsiteY38" fmla="*/ 764745 h 783929"/>
                <a:gd name="connsiteX39" fmla="*/ 452124 w 862490"/>
                <a:gd name="connsiteY39" fmla="*/ 762363 h 783929"/>
                <a:gd name="connsiteX40" fmla="*/ 435455 w 862490"/>
                <a:gd name="connsiteY40" fmla="*/ 755220 h 783929"/>
                <a:gd name="connsiteX41" fmla="*/ 230668 w 862490"/>
                <a:gd name="connsiteY41" fmla="*/ 752838 h 783929"/>
                <a:gd name="connsiteX42" fmla="*/ 225905 w 862490"/>
                <a:gd name="connsiteY42" fmla="*/ 729026 h 783929"/>
                <a:gd name="connsiteX43" fmla="*/ 223524 w 862490"/>
                <a:gd name="connsiteY43" fmla="*/ 721882 h 783929"/>
                <a:gd name="connsiteX44" fmla="*/ 209236 w 862490"/>
                <a:gd name="connsiteY44" fmla="*/ 717120 h 783929"/>
                <a:gd name="connsiteX45" fmla="*/ 202093 w 862490"/>
                <a:gd name="connsiteY45" fmla="*/ 714738 h 783929"/>
                <a:gd name="connsiteX46" fmla="*/ 199711 w 862490"/>
                <a:gd name="connsiteY46" fmla="*/ 707595 h 783929"/>
                <a:gd name="connsiteX47" fmla="*/ 197330 w 862490"/>
                <a:gd name="connsiteY47" fmla="*/ 669495 h 783929"/>
                <a:gd name="connsiteX48" fmla="*/ 190186 w 862490"/>
                <a:gd name="connsiteY48" fmla="*/ 667113 h 783929"/>
                <a:gd name="connsiteX49" fmla="*/ 183043 w 862490"/>
                <a:gd name="connsiteY49" fmla="*/ 662351 h 783929"/>
                <a:gd name="connsiteX50" fmla="*/ 173518 w 862490"/>
                <a:gd name="connsiteY50" fmla="*/ 650445 h 783929"/>
                <a:gd name="connsiteX51" fmla="*/ 168755 w 862490"/>
                <a:gd name="connsiteY51" fmla="*/ 636157 h 783929"/>
                <a:gd name="connsiteX52" fmla="*/ 166374 w 862490"/>
                <a:gd name="connsiteY52" fmla="*/ 629013 h 783929"/>
                <a:gd name="connsiteX53" fmla="*/ 163993 w 862490"/>
                <a:gd name="connsiteY53" fmla="*/ 621870 h 783929"/>
                <a:gd name="connsiteX54" fmla="*/ 161611 w 862490"/>
                <a:gd name="connsiteY54" fmla="*/ 607582 h 783929"/>
                <a:gd name="connsiteX55" fmla="*/ 156849 w 862490"/>
                <a:gd name="connsiteY55" fmla="*/ 600438 h 783929"/>
                <a:gd name="connsiteX56" fmla="*/ 149705 w 862490"/>
                <a:gd name="connsiteY56" fmla="*/ 586151 h 783929"/>
                <a:gd name="connsiteX57" fmla="*/ 147324 w 862490"/>
                <a:gd name="connsiteY57" fmla="*/ 500426 h 783929"/>
                <a:gd name="connsiteX58" fmla="*/ 144943 w 862490"/>
                <a:gd name="connsiteY58" fmla="*/ 488520 h 783929"/>
                <a:gd name="connsiteX59" fmla="*/ 121130 w 862490"/>
                <a:gd name="connsiteY59" fmla="*/ 486138 h 783929"/>
                <a:gd name="connsiteX60" fmla="*/ 113986 w 862490"/>
                <a:gd name="connsiteY60" fmla="*/ 469470 h 783929"/>
                <a:gd name="connsiteX61" fmla="*/ 109224 w 862490"/>
                <a:gd name="connsiteY61" fmla="*/ 445657 h 783929"/>
                <a:gd name="connsiteX62" fmla="*/ 106843 w 862490"/>
                <a:gd name="connsiteY62" fmla="*/ 426607 h 783929"/>
                <a:gd name="connsiteX63" fmla="*/ 104461 w 862490"/>
                <a:gd name="connsiteY63" fmla="*/ 419463 h 783929"/>
                <a:gd name="connsiteX64" fmla="*/ 97318 w 862490"/>
                <a:gd name="connsiteY64" fmla="*/ 417082 h 783929"/>
                <a:gd name="connsiteX65" fmla="*/ 66361 w 862490"/>
                <a:gd name="connsiteY65" fmla="*/ 414701 h 783929"/>
                <a:gd name="connsiteX66" fmla="*/ 56836 w 862490"/>
                <a:gd name="connsiteY66" fmla="*/ 412320 h 783929"/>
                <a:gd name="connsiteX67" fmla="*/ 42549 w 862490"/>
                <a:gd name="connsiteY67" fmla="*/ 407557 h 783929"/>
                <a:gd name="connsiteX68" fmla="*/ 9211 w 862490"/>
                <a:gd name="connsiteY68" fmla="*/ 402795 h 783929"/>
                <a:gd name="connsiteX69" fmla="*/ 6830 w 862490"/>
                <a:gd name="connsiteY69" fmla="*/ 374220 h 783929"/>
                <a:gd name="connsiteX70" fmla="*/ 71124 w 862490"/>
                <a:gd name="connsiteY70" fmla="*/ 367076 h 783929"/>
                <a:gd name="connsiteX71" fmla="*/ 104461 w 862490"/>
                <a:gd name="connsiteY71" fmla="*/ 376601 h 783929"/>
                <a:gd name="connsiteX72" fmla="*/ 118749 w 862490"/>
                <a:gd name="connsiteY72" fmla="*/ 383745 h 783929"/>
                <a:gd name="connsiteX73" fmla="*/ 125893 w 862490"/>
                <a:gd name="connsiteY73" fmla="*/ 388507 h 783929"/>
                <a:gd name="connsiteX74" fmla="*/ 133036 w 862490"/>
                <a:gd name="connsiteY74" fmla="*/ 390888 h 783929"/>
                <a:gd name="connsiteX75" fmla="*/ 149705 w 862490"/>
                <a:gd name="connsiteY75" fmla="*/ 398032 h 783929"/>
                <a:gd name="connsiteX76" fmla="*/ 159230 w 862490"/>
                <a:gd name="connsiteY76" fmla="*/ 395651 h 783929"/>
                <a:gd name="connsiteX77" fmla="*/ 161611 w 862490"/>
                <a:gd name="connsiteY77" fmla="*/ 388507 h 783929"/>
                <a:gd name="connsiteX78" fmla="*/ 166374 w 862490"/>
                <a:gd name="connsiteY78" fmla="*/ 381363 h 783929"/>
                <a:gd name="connsiteX79" fmla="*/ 171136 w 862490"/>
                <a:gd name="connsiteY79" fmla="*/ 367076 h 783929"/>
                <a:gd name="connsiteX80" fmla="*/ 183043 w 862490"/>
                <a:gd name="connsiteY80" fmla="*/ 357551 h 783929"/>
                <a:gd name="connsiteX81" fmla="*/ 244955 w 862490"/>
                <a:gd name="connsiteY81" fmla="*/ 355170 h 783929"/>
                <a:gd name="connsiteX82" fmla="*/ 252099 w 862490"/>
                <a:gd name="connsiteY82" fmla="*/ 352788 h 783929"/>
                <a:gd name="connsiteX83" fmla="*/ 254480 w 862490"/>
                <a:gd name="connsiteY83" fmla="*/ 345645 h 783929"/>
                <a:gd name="connsiteX84" fmla="*/ 259243 w 862490"/>
                <a:gd name="connsiteY84" fmla="*/ 338501 h 783929"/>
                <a:gd name="connsiteX85" fmla="*/ 273530 w 862490"/>
                <a:gd name="connsiteY85" fmla="*/ 328976 h 783929"/>
                <a:gd name="connsiteX86" fmla="*/ 309249 w 862490"/>
                <a:gd name="connsiteY86" fmla="*/ 319451 h 783929"/>
                <a:gd name="connsiteX87" fmla="*/ 316393 w 862490"/>
                <a:gd name="connsiteY87" fmla="*/ 305163 h 783929"/>
                <a:gd name="connsiteX88" fmla="*/ 318774 w 862490"/>
                <a:gd name="connsiteY88" fmla="*/ 283732 h 783929"/>
                <a:gd name="connsiteX89" fmla="*/ 352111 w 862490"/>
                <a:gd name="connsiteY89" fmla="*/ 281351 h 783929"/>
                <a:gd name="connsiteX90" fmla="*/ 397355 w 862490"/>
                <a:gd name="connsiteY90" fmla="*/ 278970 h 783929"/>
                <a:gd name="connsiteX91" fmla="*/ 406880 w 862490"/>
                <a:gd name="connsiteY91" fmla="*/ 276588 h 783929"/>
                <a:gd name="connsiteX92" fmla="*/ 414024 w 862490"/>
                <a:gd name="connsiteY92" fmla="*/ 274207 h 783929"/>
                <a:gd name="connsiteX93" fmla="*/ 490224 w 862490"/>
                <a:gd name="connsiteY93" fmla="*/ 276588 h 783929"/>
                <a:gd name="connsiteX94" fmla="*/ 497368 w 862490"/>
                <a:gd name="connsiteY94" fmla="*/ 290876 h 783929"/>
                <a:gd name="connsiteX95" fmla="*/ 506893 w 862490"/>
                <a:gd name="connsiteY95" fmla="*/ 298020 h 783929"/>
                <a:gd name="connsiteX96" fmla="*/ 530705 w 862490"/>
                <a:gd name="connsiteY96" fmla="*/ 305163 h 783929"/>
                <a:gd name="connsiteX97" fmla="*/ 547374 w 862490"/>
                <a:gd name="connsiteY97" fmla="*/ 286113 h 783929"/>
                <a:gd name="connsiteX98" fmla="*/ 552136 w 862490"/>
                <a:gd name="connsiteY98" fmla="*/ 278970 h 783929"/>
                <a:gd name="connsiteX99" fmla="*/ 556899 w 862490"/>
                <a:gd name="connsiteY99" fmla="*/ 264682 h 783929"/>
                <a:gd name="connsiteX100" fmla="*/ 573568 w 862490"/>
                <a:gd name="connsiteY100" fmla="*/ 243251 h 783929"/>
                <a:gd name="connsiteX101" fmla="*/ 573568 w 862490"/>
                <a:gd name="connsiteY101" fmla="*/ 183720 h 783929"/>
                <a:gd name="connsiteX102" fmla="*/ 568805 w 862490"/>
                <a:gd name="connsiteY102" fmla="*/ 176576 h 783929"/>
                <a:gd name="connsiteX103" fmla="*/ 578330 w 862490"/>
                <a:gd name="connsiteY103" fmla="*/ 136095 h 783929"/>
                <a:gd name="connsiteX104" fmla="*/ 585474 w 862490"/>
                <a:gd name="connsiteY104" fmla="*/ 131332 h 783929"/>
                <a:gd name="connsiteX105" fmla="*/ 597380 w 862490"/>
                <a:gd name="connsiteY105" fmla="*/ 109901 h 783929"/>
                <a:gd name="connsiteX106" fmla="*/ 599761 w 862490"/>
                <a:gd name="connsiteY106" fmla="*/ 69420 h 783929"/>
                <a:gd name="connsiteX107" fmla="*/ 606905 w 862490"/>
                <a:gd name="connsiteY107" fmla="*/ 62276 h 783929"/>
                <a:gd name="connsiteX108" fmla="*/ 611668 w 862490"/>
                <a:gd name="connsiteY108" fmla="*/ 47988 h 783929"/>
                <a:gd name="connsiteX109" fmla="*/ 614049 w 862490"/>
                <a:gd name="connsiteY109" fmla="*/ 40845 h 783929"/>
                <a:gd name="connsiteX110" fmla="*/ 616430 w 862490"/>
                <a:gd name="connsiteY110" fmla="*/ 7507 h 783929"/>
                <a:gd name="connsiteX111" fmla="*/ 618811 w 862490"/>
                <a:gd name="connsiteY111" fmla="*/ 363 h 783929"/>
                <a:gd name="connsiteX112" fmla="*/ 637861 w 862490"/>
                <a:gd name="connsiteY112" fmla="*/ 2745 h 783929"/>
                <a:gd name="connsiteX113" fmla="*/ 645005 w 862490"/>
                <a:gd name="connsiteY113" fmla="*/ 9888 h 783929"/>
                <a:gd name="connsiteX114" fmla="*/ 649768 w 862490"/>
                <a:gd name="connsiteY114" fmla="*/ 17032 h 783929"/>
                <a:gd name="connsiteX115" fmla="*/ 656911 w 862490"/>
                <a:gd name="connsiteY115" fmla="*/ 21795 h 783929"/>
                <a:gd name="connsiteX116" fmla="*/ 661674 w 862490"/>
                <a:gd name="connsiteY116" fmla="*/ 28938 h 783929"/>
                <a:gd name="connsiteX117" fmla="*/ 666436 w 862490"/>
                <a:gd name="connsiteY117" fmla="*/ 43226 h 783929"/>
                <a:gd name="connsiteX118" fmla="*/ 668818 w 862490"/>
                <a:gd name="connsiteY118" fmla="*/ 83707 h 783929"/>
                <a:gd name="connsiteX119" fmla="*/ 683105 w 862490"/>
                <a:gd name="connsiteY119" fmla="*/ 93232 h 783929"/>
                <a:gd name="connsiteX120" fmla="*/ 690249 w 862490"/>
                <a:gd name="connsiteY120" fmla="*/ 100376 h 783929"/>
                <a:gd name="connsiteX121" fmla="*/ 697393 w 862490"/>
                <a:gd name="connsiteY121" fmla="*/ 105138 h 783929"/>
                <a:gd name="connsiteX122" fmla="*/ 704536 w 862490"/>
                <a:gd name="connsiteY122" fmla="*/ 186101 h 783929"/>
                <a:gd name="connsiteX123" fmla="*/ 706918 w 862490"/>
                <a:gd name="connsiteY123" fmla="*/ 193245 h 783929"/>
                <a:gd name="connsiteX124" fmla="*/ 718824 w 862490"/>
                <a:gd name="connsiteY124" fmla="*/ 207532 h 783929"/>
                <a:gd name="connsiteX125" fmla="*/ 723586 w 862490"/>
                <a:gd name="connsiteY125" fmla="*/ 228963 h 783929"/>
                <a:gd name="connsiteX0" fmla="*/ 722298 w 861202"/>
                <a:gd name="connsiteY0" fmla="*/ 228963 h 783929"/>
                <a:gd name="connsiteX1" fmla="*/ 724680 w 861202"/>
                <a:gd name="connsiteY1" fmla="*/ 240870 h 783929"/>
                <a:gd name="connsiteX2" fmla="*/ 729442 w 861202"/>
                <a:gd name="connsiteY2" fmla="*/ 248013 h 783929"/>
                <a:gd name="connsiteX3" fmla="*/ 734205 w 861202"/>
                <a:gd name="connsiteY3" fmla="*/ 271826 h 783929"/>
                <a:gd name="connsiteX4" fmla="*/ 736586 w 861202"/>
                <a:gd name="connsiteY4" fmla="*/ 283732 h 783929"/>
                <a:gd name="connsiteX5" fmla="*/ 738967 w 861202"/>
                <a:gd name="connsiteY5" fmla="*/ 302782 h 783929"/>
                <a:gd name="connsiteX6" fmla="*/ 750873 w 861202"/>
                <a:gd name="connsiteY6" fmla="*/ 312307 h 783929"/>
                <a:gd name="connsiteX7" fmla="*/ 755636 w 861202"/>
                <a:gd name="connsiteY7" fmla="*/ 319451 h 783929"/>
                <a:gd name="connsiteX8" fmla="*/ 767542 w 861202"/>
                <a:gd name="connsiteY8" fmla="*/ 333738 h 783929"/>
                <a:gd name="connsiteX9" fmla="*/ 772305 w 861202"/>
                <a:gd name="connsiteY9" fmla="*/ 352788 h 783929"/>
                <a:gd name="connsiteX10" fmla="*/ 784211 w 861202"/>
                <a:gd name="connsiteY10" fmla="*/ 367076 h 783929"/>
                <a:gd name="connsiteX11" fmla="*/ 798498 w 861202"/>
                <a:gd name="connsiteY11" fmla="*/ 376601 h 783929"/>
                <a:gd name="connsiteX12" fmla="*/ 815167 w 861202"/>
                <a:gd name="connsiteY12" fmla="*/ 378982 h 783929"/>
                <a:gd name="connsiteX13" fmla="*/ 822311 w 861202"/>
                <a:gd name="connsiteY13" fmla="*/ 381363 h 783929"/>
                <a:gd name="connsiteX14" fmla="*/ 829455 w 861202"/>
                <a:gd name="connsiteY14" fmla="*/ 414701 h 783929"/>
                <a:gd name="connsiteX15" fmla="*/ 855648 w 861202"/>
                <a:gd name="connsiteY15" fmla="*/ 417082 h 783929"/>
                <a:gd name="connsiteX16" fmla="*/ 860411 w 861202"/>
                <a:gd name="connsiteY16" fmla="*/ 424226 h 783929"/>
                <a:gd name="connsiteX17" fmla="*/ 858030 w 861202"/>
                <a:gd name="connsiteY17" fmla="*/ 476613 h 783929"/>
                <a:gd name="connsiteX18" fmla="*/ 843742 w 861202"/>
                <a:gd name="connsiteY18" fmla="*/ 486138 h 783929"/>
                <a:gd name="connsiteX19" fmla="*/ 829455 w 861202"/>
                <a:gd name="connsiteY19" fmla="*/ 498045 h 783929"/>
                <a:gd name="connsiteX20" fmla="*/ 827073 w 861202"/>
                <a:gd name="connsiteY20" fmla="*/ 505188 h 783929"/>
                <a:gd name="connsiteX21" fmla="*/ 822311 w 861202"/>
                <a:gd name="connsiteY21" fmla="*/ 533763 h 783929"/>
                <a:gd name="connsiteX22" fmla="*/ 819930 w 861202"/>
                <a:gd name="connsiteY22" fmla="*/ 614726 h 783929"/>
                <a:gd name="connsiteX23" fmla="*/ 815167 w 861202"/>
                <a:gd name="connsiteY23" fmla="*/ 621870 h 783929"/>
                <a:gd name="connsiteX24" fmla="*/ 812786 w 861202"/>
                <a:gd name="connsiteY24" fmla="*/ 629013 h 783929"/>
                <a:gd name="connsiteX25" fmla="*/ 803261 w 861202"/>
                <a:gd name="connsiteY25" fmla="*/ 643301 h 783929"/>
                <a:gd name="connsiteX26" fmla="*/ 798498 w 861202"/>
                <a:gd name="connsiteY26" fmla="*/ 657588 h 783929"/>
                <a:gd name="connsiteX27" fmla="*/ 796117 w 861202"/>
                <a:gd name="connsiteY27" fmla="*/ 664732 h 783929"/>
                <a:gd name="connsiteX28" fmla="*/ 793736 w 861202"/>
                <a:gd name="connsiteY28" fmla="*/ 721882 h 783929"/>
                <a:gd name="connsiteX29" fmla="*/ 788973 w 861202"/>
                <a:gd name="connsiteY29" fmla="*/ 729026 h 783929"/>
                <a:gd name="connsiteX30" fmla="*/ 738967 w 861202"/>
                <a:gd name="connsiteY30" fmla="*/ 736170 h 783929"/>
                <a:gd name="connsiteX31" fmla="*/ 729442 w 861202"/>
                <a:gd name="connsiteY31" fmla="*/ 774270 h 783929"/>
                <a:gd name="connsiteX32" fmla="*/ 717536 w 861202"/>
                <a:gd name="connsiteY32" fmla="*/ 776651 h 783929"/>
                <a:gd name="connsiteX33" fmla="*/ 515130 w 861202"/>
                <a:gd name="connsiteY33" fmla="*/ 779032 h 783929"/>
                <a:gd name="connsiteX34" fmla="*/ 496080 w 861202"/>
                <a:gd name="connsiteY34" fmla="*/ 783795 h 783929"/>
                <a:gd name="connsiteX35" fmla="*/ 493698 w 861202"/>
                <a:gd name="connsiteY35" fmla="*/ 776651 h 783929"/>
                <a:gd name="connsiteX36" fmla="*/ 486555 w 861202"/>
                <a:gd name="connsiteY36" fmla="*/ 771888 h 783929"/>
                <a:gd name="connsiteX37" fmla="*/ 472267 w 861202"/>
                <a:gd name="connsiteY37" fmla="*/ 769507 h 783929"/>
                <a:gd name="connsiteX38" fmla="*/ 457980 w 861202"/>
                <a:gd name="connsiteY38" fmla="*/ 764745 h 783929"/>
                <a:gd name="connsiteX39" fmla="*/ 450836 w 861202"/>
                <a:gd name="connsiteY39" fmla="*/ 762363 h 783929"/>
                <a:gd name="connsiteX40" fmla="*/ 434167 w 861202"/>
                <a:gd name="connsiteY40" fmla="*/ 755220 h 783929"/>
                <a:gd name="connsiteX41" fmla="*/ 229380 w 861202"/>
                <a:gd name="connsiteY41" fmla="*/ 752838 h 783929"/>
                <a:gd name="connsiteX42" fmla="*/ 224617 w 861202"/>
                <a:gd name="connsiteY42" fmla="*/ 729026 h 783929"/>
                <a:gd name="connsiteX43" fmla="*/ 222236 w 861202"/>
                <a:gd name="connsiteY43" fmla="*/ 721882 h 783929"/>
                <a:gd name="connsiteX44" fmla="*/ 207948 w 861202"/>
                <a:gd name="connsiteY44" fmla="*/ 717120 h 783929"/>
                <a:gd name="connsiteX45" fmla="*/ 200805 w 861202"/>
                <a:gd name="connsiteY45" fmla="*/ 714738 h 783929"/>
                <a:gd name="connsiteX46" fmla="*/ 198423 w 861202"/>
                <a:gd name="connsiteY46" fmla="*/ 707595 h 783929"/>
                <a:gd name="connsiteX47" fmla="*/ 196042 w 861202"/>
                <a:gd name="connsiteY47" fmla="*/ 669495 h 783929"/>
                <a:gd name="connsiteX48" fmla="*/ 188898 w 861202"/>
                <a:gd name="connsiteY48" fmla="*/ 667113 h 783929"/>
                <a:gd name="connsiteX49" fmla="*/ 181755 w 861202"/>
                <a:gd name="connsiteY49" fmla="*/ 662351 h 783929"/>
                <a:gd name="connsiteX50" fmla="*/ 172230 w 861202"/>
                <a:gd name="connsiteY50" fmla="*/ 650445 h 783929"/>
                <a:gd name="connsiteX51" fmla="*/ 167467 w 861202"/>
                <a:gd name="connsiteY51" fmla="*/ 636157 h 783929"/>
                <a:gd name="connsiteX52" fmla="*/ 165086 w 861202"/>
                <a:gd name="connsiteY52" fmla="*/ 629013 h 783929"/>
                <a:gd name="connsiteX53" fmla="*/ 162705 w 861202"/>
                <a:gd name="connsiteY53" fmla="*/ 621870 h 783929"/>
                <a:gd name="connsiteX54" fmla="*/ 160323 w 861202"/>
                <a:gd name="connsiteY54" fmla="*/ 607582 h 783929"/>
                <a:gd name="connsiteX55" fmla="*/ 155561 w 861202"/>
                <a:gd name="connsiteY55" fmla="*/ 600438 h 783929"/>
                <a:gd name="connsiteX56" fmla="*/ 148417 w 861202"/>
                <a:gd name="connsiteY56" fmla="*/ 586151 h 783929"/>
                <a:gd name="connsiteX57" fmla="*/ 146036 w 861202"/>
                <a:gd name="connsiteY57" fmla="*/ 500426 h 783929"/>
                <a:gd name="connsiteX58" fmla="*/ 143655 w 861202"/>
                <a:gd name="connsiteY58" fmla="*/ 488520 h 783929"/>
                <a:gd name="connsiteX59" fmla="*/ 119842 w 861202"/>
                <a:gd name="connsiteY59" fmla="*/ 486138 h 783929"/>
                <a:gd name="connsiteX60" fmla="*/ 112698 w 861202"/>
                <a:gd name="connsiteY60" fmla="*/ 469470 h 783929"/>
                <a:gd name="connsiteX61" fmla="*/ 107936 w 861202"/>
                <a:gd name="connsiteY61" fmla="*/ 445657 h 783929"/>
                <a:gd name="connsiteX62" fmla="*/ 105555 w 861202"/>
                <a:gd name="connsiteY62" fmla="*/ 426607 h 783929"/>
                <a:gd name="connsiteX63" fmla="*/ 103173 w 861202"/>
                <a:gd name="connsiteY63" fmla="*/ 419463 h 783929"/>
                <a:gd name="connsiteX64" fmla="*/ 96030 w 861202"/>
                <a:gd name="connsiteY64" fmla="*/ 417082 h 783929"/>
                <a:gd name="connsiteX65" fmla="*/ 65073 w 861202"/>
                <a:gd name="connsiteY65" fmla="*/ 414701 h 783929"/>
                <a:gd name="connsiteX66" fmla="*/ 55548 w 861202"/>
                <a:gd name="connsiteY66" fmla="*/ 412320 h 783929"/>
                <a:gd name="connsiteX67" fmla="*/ 41261 w 861202"/>
                <a:gd name="connsiteY67" fmla="*/ 407557 h 783929"/>
                <a:gd name="connsiteX68" fmla="*/ 7923 w 861202"/>
                <a:gd name="connsiteY68" fmla="*/ 402795 h 783929"/>
                <a:gd name="connsiteX69" fmla="*/ 5542 w 861202"/>
                <a:gd name="connsiteY69" fmla="*/ 374220 h 783929"/>
                <a:gd name="connsiteX70" fmla="*/ 60311 w 861202"/>
                <a:gd name="connsiteY70" fmla="*/ 352789 h 783929"/>
                <a:gd name="connsiteX71" fmla="*/ 103173 w 861202"/>
                <a:gd name="connsiteY71" fmla="*/ 376601 h 783929"/>
                <a:gd name="connsiteX72" fmla="*/ 117461 w 861202"/>
                <a:gd name="connsiteY72" fmla="*/ 383745 h 783929"/>
                <a:gd name="connsiteX73" fmla="*/ 124605 w 861202"/>
                <a:gd name="connsiteY73" fmla="*/ 388507 h 783929"/>
                <a:gd name="connsiteX74" fmla="*/ 131748 w 861202"/>
                <a:gd name="connsiteY74" fmla="*/ 390888 h 783929"/>
                <a:gd name="connsiteX75" fmla="*/ 148417 w 861202"/>
                <a:gd name="connsiteY75" fmla="*/ 398032 h 783929"/>
                <a:gd name="connsiteX76" fmla="*/ 157942 w 861202"/>
                <a:gd name="connsiteY76" fmla="*/ 395651 h 783929"/>
                <a:gd name="connsiteX77" fmla="*/ 160323 w 861202"/>
                <a:gd name="connsiteY77" fmla="*/ 388507 h 783929"/>
                <a:gd name="connsiteX78" fmla="*/ 165086 w 861202"/>
                <a:gd name="connsiteY78" fmla="*/ 381363 h 783929"/>
                <a:gd name="connsiteX79" fmla="*/ 169848 w 861202"/>
                <a:gd name="connsiteY79" fmla="*/ 367076 h 783929"/>
                <a:gd name="connsiteX80" fmla="*/ 181755 w 861202"/>
                <a:gd name="connsiteY80" fmla="*/ 357551 h 783929"/>
                <a:gd name="connsiteX81" fmla="*/ 243667 w 861202"/>
                <a:gd name="connsiteY81" fmla="*/ 355170 h 783929"/>
                <a:gd name="connsiteX82" fmla="*/ 250811 w 861202"/>
                <a:gd name="connsiteY82" fmla="*/ 352788 h 783929"/>
                <a:gd name="connsiteX83" fmla="*/ 253192 w 861202"/>
                <a:gd name="connsiteY83" fmla="*/ 345645 h 783929"/>
                <a:gd name="connsiteX84" fmla="*/ 257955 w 861202"/>
                <a:gd name="connsiteY84" fmla="*/ 338501 h 783929"/>
                <a:gd name="connsiteX85" fmla="*/ 272242 w 861202"/>
                <a:gd name="connsiteY85" fmla="*/ 328976 h 783929"/>
                <a:gd name="connsiteX86" fmla="*/ 307961 w 861202"/>
                <a:gd name="connsiteY86" fmla="*/ 319451 h 783929"/>
                <a:gd name="connsiteX87" fmla="*/ 315105 w 861202"/>
                <a:gd name="connsiteY87" fmla="*/ 305163 h 783929"/>
                <a:gd name="connsiteX88" fmla="*/ 317486 w 861202"/>
                <a:gd name="connsiteY88" fmla="*/ 283732 h 783929"/>
                <a:gd name="connsiteX89" fmla="*/ 350823 w 861202"/>
                <a:gd name="connsiteY89" fmla="*/ 281351 h 783929"/>
                <a:gd name="connsiteX90" fmla="*/ 396067 w 861202"/>
                <a:gd name="connsiteY90" fmla="*/ 278970 h 783929"/>
                <a:gd name="connsiteX91" fmla="*/ 405592 w 861202"/>
                <a:gd name="connsiteY91" fmla="*/ 276588 h 783929"/>
                <a:gd name="connsiteX92" fmla="*/ 412736 w 861202"/>
                <a:gd name="connsiteY92" fmla="*/ 274207 h 783929"/>
                <a:gd name="connsiteX93" fmla="*/ 488936 w 861202"/>
                <a:gd name="connsiteY93" fmla="*/ 276588 h 783929"/>
                <a:gd name="connsiteX94" fmla="*/ 496080 w 861202"/>
                <a:gd name="connsiteY94" fmla="*/ 290876 h 783929"/>
                <a:gd name="connsiteX95" fmla="*/ 505605 w 861202"/>
                <a:gd name="connsiteY95" fmla="*/ 298020 h 783929"/>
                <a:gd name="connsiteX96" fmla="*/ 529417 w 861202"/>
                <a:gd name="connsiteY96" fmla="*/ 305163 h 783929"/>
                <a:gd name="connsiteX97" fmla="*/ 546086 w 861202"/>
                <a:gd name="connsiteY97" fmla="*/ 286113 h 783929"/>
                <a:gd name="connsiteX98" fmla="*/ 550848 w 861202"/>
                <a:gd name="connsiteY98" fmla="*/ 278970 h 783929"/>
                <a:gd name="connsiteX99" fmla="*/ 555611 w 861202"/>
                <a:gd name="connsiteY99" fmla="*/ 264682 h 783929"/>
                <a:gd name="connsiteX100" fmla="*/ 572280 w 861202"/>
                <a:gd name="connsiteY100" fmla="*/ 243251 h 783929"/>
                <a:gd name="connsiteX101" fmla="*/ 572280 w 861202"/>
                <a:gd name="connsiteY101" fmla="*/ 183720 h 783929"/>
                <a:gd name="connsiteX102" fmla="*/ 567517 w 861202"/>
                <a:gd name="connsiteY102" fmla="*/ 176576 h 783929"/>
                <a:gd name="connsiteX103" fmla="*/ 577042 w 861202"/>
                <a:gd name="connsiteY103" fmla="*/ 136095 h 783929"/>
                <a:gd name="connsiteX104" fmla="*/ 584186 w 861202"/>
                <a:gd name="connsiteY104" fmla="*/ 131332 h 783929"/>
                <a:gd name="connsiteX105" fmla="*/ 596092 w 861202"/>
                <a:gd name="connsiteY105" fmla="*/ 109901 h 783929"/>
                <a:gd name="connsiteX106" fmla="*/ 598473 w 861202"/>
                <a:gd name="connsiteY106" fmla="*/ 69420 h 783929"/>
                <a:gd name="connsiteX107" fmla="*/ 605617 w 861202"/>
                <a:gd name="connsiteY107" fmla="*/ 62276 h 783929"/>
                <a:gd name="connsiteX108" fmla="*/ 610380 w 861202"/>
                <a:gd name="connsiteY108" fmla="*/ 47988 h 783929"/>
                <a:gd name="connsiteX109" fmla="*/ 612761 w 861202"/>
                <a:gd name="connsiteY109" fmla="*/ 40845 h 783929"/>
                <a:gd name="connsiteX110" fmla="*/ 615142 w 861202"/>
                <a:gd name="connsiteY110" fmla="*/ 7507 h 783929"/>
                <a:gd name="connsiteX111" fmla="*/ 617523 w 861202"/>
                <a:gd name="connsiteY111" fmla="*/ 363 h 783929"/>
                <a:gd name="connsiteX112" fmla="*/ 636573 w 861202"/>
                <a:gd name="connsiteY112" fmla="*/ 2745 h 783929"/>
                <a:gd name="connsiteX113" fmla="*/ 643717 w 861202"/>
                <a:gd name="connsiteY113" fmla="*/ 9888 h 783929"/>
                <a:gd name="connsiteX114" fmla="*/ 648480 w 861202"/>
                <a:gd name="connsiteY114" fmla="*/ 17032 h 783929"/>
                <a:gd name="connsiteX115" fmla="*/ 655623 w 861202"/>
                <a:gd name="connsiteY115" fmla="*/ 21795 h 783929"/>
                <a:gd name="connsiteX116" fmla="*/ 660386 w 861202"/>
                <a:gd name="connsiteY116" fmla="*/ 28938 h 783929"/>
                <a:gd name="connsiteX117" fmla="*/ 665148 w 861202"/>
                <a:gd name="connsiteY117" fmla="*/ 43226 h 783929"/>
                <a:gd name="connsiteX118" fmla="*/ 667530 w 861202"/>
                <a:gd name="connsiteY118" fmla="*/ 83707 h 783929"/>
                <a:gd name="connsiteX119" fmla="*/ 681817 w 861202"/>
                <a:gd name="connsiteY119" fmla="*/ 93232 h 783929"/>
                <a:gd name="connsiteX120" fmla="*/ 688961 w 861202"/>
                <a:gd name="connsiteY120" fmla="*/ 100376 h 783929"/>
                <a:gd name="connsiteX121" fmla="*/ 696105 w 861202"/>
                <a:gd name="connsiteY121" fmla="*/ 105138 h 783929"/>
                <a:gd name="connsiteX122" fmla="*/ 703248 w 861202"/>
                <a:gd name="connsiteY122" fmla="*/ 186101 h 783929"/>
                <a:gd name="connsiteX123" fmla="*/ 705630 w 861202"/>
                <a:gd name="connsiteY123" fmla="*/ 193245 h 783929"/>
                <a:gd name="connsiteX124" fmla="*/ 717536 w 861202"/>
                <a:gd name="connsiteY124" fmla="*/ 207532 h 783929"/>
                <a:gd name="connsiteX125" fmla="*/ 722298 w 861202"/>
                <a:gd name="connsiteY125" fmla="*/ 228963 h 783929"/>
                <a:gd name="connsiteX0" fmla="*/ 720244 w 859148"/>
                <a:gd name="connsiteY0" fmla="*/ 228963 h 783929"/>
                <a:gd name="connsiteX1" fmla="*/ 722626 w 859148"/>
                <a:gd name="connsiteY1" fmla="*/ 240870 h 783929"/>
                <a:gd name="connsiteX2" fmla="*/ 727388 w 859148"/>
                <a:gd name="connsiteY2" fmla="*/ 248013 h 783929"/>
                <a:gd name="connsiteX3" fmla="*/ 732151 w 859148"/>
                <a:gd name="connsiteY3" fmla="*/ 271826 h 783929"/>
                <a:gd name="connsiteX4" fmla="*/ 734532 w 859148"/>
                <a:gd name="connsiteY4" fmla="*/ 283732 h 783929"/>
                <a:gd name="connsiteX5" fmla="*/ 736913 w 859148"/>
                <a:gd name="connsiteY5" fmla="*/ 302782 h 783929"/>
                <a:gd name="connsiteX6" fmla="*/ 748819 w 859148"/>
                <a:gd name="connsiteY6" fmla="*/ 312307 h 783929"/>
                <a:gd name="connsiteX7" fmla="*/ 753582 w 859148"/>
                <a:gd name="connsiteY7" fmla="*/ 319451 h 783929"/>
                <a:gd name="connsiteX8" fmla="*/ 765488 w 859148"/>
                <a:gd name="connsiteY8" fmla="*/ 333738 h 783929"/>
                <a:gd name="connsiteX9" fmla="*/ 770251 w 859148"/>
                <a:gd name="connsiteY9" fmla="*/ 352788 h 783929"/>
                <a:gd name="connsiteX10" fmla="*/ 782157 w 859148"/>
                <a:gd name="connsiteY10" fmla="*/ 367076 h 783929"/>
                <a:gd name="connsiteX11" fmla="*/ 796444 w 859148"/>
                <a:gd name="connsiteY11" fmla="*/ 376601 h 783929"/>
                <a:gd name="connsiteX12" fmla="*/ 813113 w 859148"/>
                <a:gd name="connsiteY12" fmla="*/ 378982 h 783929"/>
                <a:gd name="connsiteX13" fmla="*/ 820257 w 859148"/>
                <a:gd name="connsiteY13" fmla="*/ 381363 h 783929"/>
                <a:gd name="connsiteX14" fmla="*/ 827401 w 859148"/>
                <a:gd name="connsiteY14" fmla="*/ 414701 h 783929"/>
                <a:gd name="connsiteX15" fmla="*/ 853594 w 859148"/>
                <a:gd name="connsiteY15" fmla="*/ 417082 h 783929"/>
                <a:gd name="connsiteX16" fmla="*/ 858357 w 859148"/>
                <a:gd name="connsiteY16" fmla="*/ 424226 h 783929"/>
                <a:gd name="connsiteX17" fmla="*/ 855976 w 859148"/>
                <a:gd name="connsiteY17" fmla="*/ 476613 h 783929"/>
                <a:gd name="connsiteX18" fmla="*/ 841688 w 859148"/>
                <a:gd name="connsiteY18" fmla="*/ 486138 h 783929"/>
                <a:gd name="connsiteX19" fmla="*/ 827401 w 859148"/>
                <a:gd name="connsiteY19" fmla="*/ 498045 h 783929"/>
                <a:gd name="connsiteX20" fmla="*/ 825019 w 859148"/>
                <a:gd name="connsiteY20" fmla="*/ 505188 h 783929"/>
                <a:gd name="connsiteX21" fmla="*/ 820257 w 859148"/>
                <a:gd name="connsiteY21" fmla="*/ 533763 h 783929"/>
                <a:gd name="connsiteX22" fmla="*/ 817876 w 859148"/>
                <a:gd name="connsiteY22" fmla="*/ 614726 h 783929"/>
                <a:gd name="connsiteX23" fmla="*/ 813113 w 859148"/>
                <a:gd name="connsiteY23" fmla="*/ 621870 h 783929"/>
                <a:gd name="connsiteX24" fmla="*/ 810732 w 859148"/>
                <a:gd name="connsiteY24" fmla="*/ 629013 h 783929"/>
                <a:gd name="connsiteX25" fmla="*/ 801207 w 859148"/>
                <a:gd name="connsiteY25" fmla="*/ 643301 h 783929"/>
                <a:gd name="connsiteX26" fmla="*/ 796444 w 859148"/>
                <a:gd name="connsiteY26" fmla="*/ 657588 h 783929"/>
                <a:gd name="connsiteX27" fmla="*/ 794063 w 859148"/>
                <a:gd name="connsiteY27" fmla="*/ 664732 h 783929"/>
                <a:gd name="connsiteX28" fmla="*/ 791682 w 859148"/>
                <a:gd name="connsiteY28" fmla="*/ 721882 h 783929"/>
                <a:gd name="connsiteX29" fmla="*/ 786919 w 859148"/>
                <a:gd name="connsiteY29" fmla="*/ 729026 h 783929"/>
                <a:gd name="connsiteX30" fmla="*/ 736913 w 859148"/>
                <a:gd name="connsiteY30" fmla="*/ 736170 h 783929"/>
                <a:gd name="connsiteX31" fmla="*/ 727388 w 859148"/>
                <a:gd name="connsiteY31" fmla="*/ 774270 h 783929"/>
                <a:gd name="connsiteX32" fmla="*/ 715482 w 859148"/>
                <a:gd name="connsiteY32" fmla="*/ 776651 h 783929"/>
                <a:gd name="connsiteX33" fmla="*/ 513076 w 859148"/>
                <a:gd name="connsiteY33" fmla="*/ 779032 h 783929"/>
                <a:gd name="connsiteX34" fmla="*/ 494026 w 859148"/>
                <a:gd name="connsiteY34" fmla="*/ 783795 h 783929"/>
                <a:gd name="connsiteX35" fmla="*/ 491644 w 859148"/>
                <a:gd name="connsiteY35" fmla="*/ 776651 h 783929"/>
                <a:gd name="connsiteX36" fmla="*/ 484501 w 859148"/>
                <a:gd name="connsiteY36" fmla="*/ 771888 h 783929"/>
                <a:gd name="connsiteX37" fmla="*/ 470213 w 859148"/>
                <a:gd name="connsiteY37" fmla="*/ 769507 h 783929"/>
                <a:gd name="connsiteX38" fmla="*/ 455926 w 859148"/>
                <a:gd name="connsiteY38" fmla="*/ 764745 h 783929"/>
                <a:gd name="connsiteX39" fmla="*/ 448782 w 859148"/>
                <a:gd name="connsiteY39" fmla="*/ 762363 h 783929"/>
                <a:gd name="connsiteX40" fmla="*/ 432113 w 859148"/>
                <a:gd name="connsiteY40" fmla="*/ 755220 h 783929"/>
                <a:gd name="connsiteX41" fmla="*/ 227326 w 859148"/>
                <a:gd name="connsiteY41" fmla="*/ 752838 h 783929"/>
                <a:gd name="connsiteX42" fmla="*/ 222563 w 859148"/>
                <a:gd name="connsiteY42" fmla="*/ 729026 h 783929"/>
                <a:gd name="connsiteX43" fmla="*/ 220182 w 859148"/>
                <a:gd name="connsiteY43" fmla="*/ 721882 h 783929"/>
                <a:gd name="connsiteX44" fmla="*/ 205894 w 859148"/>
                <a:gd name="connsiteY44" fmla="*/ 717120 h 783929"/>
                <a:gd name="connsiteX45" fmla="*/ 198751 w 859148"/>
                <a:gd name="connsiteY45" fmla="*/ 714738 h 783929"/>
                <a:gd name="connsiteX46" fmla="*/ 196369 w 859148"/>
                <a:gd name="connsiteY46" fmla="*/ 707595 h 783929"/>
                <a:gd name="connsiteX47" fmla="*/ 193988 w 859148"/>
                <a:gd name="connsiteY47" fmla="*/ 669495 h 783929"/>
                <a:gd name="connsiteX48" fmla="*/ 186844 w 859148"/>
                <a:gd name="connsiteY48" fmla="*/ 667113 h 783929"/>
                <a:gd name="connsiteX49" fmla="*/ 179701 w 859148"/>
                <a:gd name="connsiteY49" fmla="*/ 662351 h 783929"/>
                <a:gd name="connsiteX50" fmla="*/ 170176 w 859148"/>
                <a:gd name="connsiteY50" fmla="*/ 650445 h 783929"/>
                <a:gd name="connsiteX51" fmla="*/ 165413 w 859148"/>
                <a:gd name="connsiteY51" fmla="*/ 636157 h 783929"/>
                <a:gd name="connsiteX52" fmla="*/ 163032 w 859148"/>
                <a:gd name="connsiteY52" fmla="*/ 629013 h 783929"/>
                <a:gd name="connsiteX53" fmla="*/ 160651 w 859148"/>
                <a:gd name="connsiteY53" fmla="*/ 621870 h 783929"/>
                <a:gd name="connsiteX54" fmla="*/ 158269 w 859148"/>
                <a:gd name="connsiteY54" fmla="*/ 607582 h 783929"/>
                <a:gd name="connsiteX55" fmla="*/ 153507 w 859148"/>
                <a:gd name="connsiteY55" fmla="*/ 600438 h 783929"/>
                <a:gd name="connsiteX56" fmla="*/ 146363 w 859148"/>
                <a:gd name="connsiteY56" fmla="*/ 586151 h 783929"/>
                <a:gd name="connsiteX57" fmla="*/ 143982 w 859148"/>
                <a:gd name="connsiteY57" fmla="*/ 500426 h 783929"/>
                <a:gd name="connsiteX58" fmla="*/ 141601 w 859148"/>
                <a:gd name="connsiteY58" fmla="*/ 488520 h 783929"/>
                <a:gd name="connsiteX59" fmla="*/ 117788 w 859148"/>
                <a:gd name="connsiteY59" fmla="*/ 486138 h 783929"/>
                <a:gd name="connsiteX60" fmla="*/ 110644 w 859148"/>
                <a:gd name="connsiteY60" fmla="*/ 469470 h 783929"/>
                <a:gd name="connsiteX61" fmla="*/ 105882 w 859148"/>
                <a:gd name="connsiteY61" fmla="*/ 445657 h 783929"/>
                <a:gd name="connsiteX62" fmla="*/ 103501 w 859148"/>
                <a:gd name="connsiteY62" fmla="*/ 426607 h 783929"/>
                <a:gd name="connsiteX63" fmla="*/ 101119 w 859148"/>
                <a:gd name="connsiteY63" fmla="*/ 419463 h 783929"/>
                <a:gd name="connsiteX64" fmla="*/ 93976 w 859148"/>
                <a:gd name="connsiteY64" fmla="*/ 417082 h 783929"/>
                <a:gd name="connsiteX65" fmla="*/ 63019 w 859148"/>
                <a:gd name="connsiteY65" fmla="*/ 414701 h 783929"/>
                <a:gd name="connsiteX66" fmla="*/ 53494 w 859148"/>
                <a:gd name="connsiteY66" fmla="*/ 412320 h 783929"/>
                <a:gd name="connsiteX67" fmla="*/ 39207 w 859148"/>
                <a:gd name="connsiteY67" fmla="*/ 407557 h 783929"/>
                <a:gd name="connsiteX68" fmla="*/ 5869 w 859148"/>
                <a:gd name="connsiteY68" fmla="*/ 402795 h 783929"/>
                <a:gd name="connsiteX69" fmla="*/ 3488 w 859148"/>
                <a:gd name="connsiteY69" fmla="*/ 374220 h 783929"/>
                <a:gd name="connsiteX70" fmla="*/ 58257 w 859148"/>
                <a:gd name="connsiteY70" fmla="*/ 352789 h 783929"/>
                <a:gd name="connsiteX71" fmla="*/ 101119 w 859148"/>
                <a:gd name="connsiteY71" fmla="*/ 376601 h 783929"/>
                <a:gd name="connsiteX72" fmla="*/ 115407 w 859148"/>
                <a:gd name="connsiteY72" fmla="*/ 383745 h 783929"/>
                <a:gd name="connsiteX73" fmla="*/ 122551 w 859148"/>
                <a:gd name="connsiteY73" fmla="*/ 388507 h 783929"/>
                <a:gd name="connsiteX74" fmla="*/ 129694 w 859148"/>
                <a:gd name="connsiteY74" fmla="*/ 390888 h 783929"/>
                <a:gd name="connsiteX75" fmla="*/ 146363 w 859148"/>
                <a:gd name="connsiteY75" fmla="*/ 398032 h 783929"/>
                <a:gd name="connsiteX76" fmla="*/ 155888 w 859148"/>
                <a:gd name="connsiteY76" fmla="*/ 395651 h 783929"/>
                <a:gd name="connsiteX77" fmla="*/ 158269 w 859148"/>
                <a:gd name="connsiteY77" fmla="*/ 388507 h 783929"/>
                <a:gd name="connsiteX78" fmla="*/ 163032 w 859148"/>
                <a:gd name="connsiteY78" fmla="*/ 381363 h 783929"/>
                <a:gd name="connsiteX79" fmla="*/ 167794 w 859148"/>
                <a:gd name="connsiteY79" fmla="*/ 367076 h 783929"/>
                <a:gd name="connsiteX80" fmla="*/ 179701 w 859148"/>
                <a:gd name="connsiteY80" fmla="*/ 357551 h 783929"/>
                <a:gd name="connsiteX81" fmla="*/ 241613 w 859148"/>
                <a:gd name="connsiteY81" fmla="*/ 355170 h 783929"/>
                <a:gd name="connsiteX82" fmla="*/ 248757 w 859148"/>
                <a:gd name="connsiteY82" fmla="*/ 352788 h 783929"/>
                <a:gd name="connsiteX83" fmla="*/ 251138 w 859148"/>
                <a:gd name="connsiteY83" fmla="*/ 345645 h 783929"/>
                <a:gd name="connsiteX84" fmla="*/ 255901 w 859148"/>
                <a:gd name="connsiteY84" fmla="*/ 338501 h 783929"/>
                <a:gd name="connsiteX85" fmla="*/ 270188 w 859148"/>
                <a:gd name="connsiteY85" fmla="*/ 328976 h 783929"/>
                <a:gd name="connsiteX86" fmla="*/ 305907 w 859148"/>
                <a:gd name="connsiteY86" fmla="*/ 319451 h 783929"/>
                <a:gd name="connsiteX87" fmla="*/ 313051 w 859148"/>
                <a:gd name="connsiteY87" fmla="*/ 305163 h 783929"/>
                <a:gd name="connsiteX88" fmla="*/ 315432 w 859148"/>
                <a:gd name="connsiteY88" fmla="*/ 283732 h 783929"/>
                <a:gd name="connsiteX89" fmla="*/ 348769 w 859148"/>
                <a:gd name="connsiteY89" fmla="*/ 281351 h 783929"/>
                <a:gd name="connsiteX90" fmla="*/ 394013 w 859148"/>
                <a:gd name="connsiteY90" fmla="*/ 278970 h 783929"/>
                <a:gd name="connsiteX91" fmla="*/ 403538 w 859148"/>
                <a:gd name="connsiteY91" fmla="*/ 276588 h 783929"/>
                <a:gd name="connsiteX92" fmla="*/ 410682 w 859148"/>
                <a:gd name="connsiteY92" fmla="*/ 274207 h 783929"/>
                <a:gd name="connsiteX93" fmla="*/ 486882 w 859148"/>
                <a:gd name="connsiteY93" fmla="*/ 276588 h 783929"/>
                <a:gd name="connsiteX94" fmla="*/ 494026 w 859148"/>
                <a:gd name="connsiteY94" fmla="*/ 290876 h 783929"/>
                <a:gd name="connsiteX95" fmla="*/ 503551 w 859148"/>
                <a:gd name="connsiteY95" fmla="*/ 298020 h 783929"/>
                <a:gd name="connsiteX96" fmla="*/ 527363 w 859148"/>
                <a:gd name="connsiteY96" fmla="*/ 305163 h 783929"/>
                <a:gd name="connsiteX97" fmla="*/ 544032 w 859148"/>
                <a:gd name="connsiteY97" fmla="*/ 286113 h 783929"/>
                <a:gd name="connsiteX98" fmla="*/ 548794 w 859148"/>
                <a:gd name="connsiteY98" fmla="*/ 278970 h 783929"/>
                <a:gd name="connsiteX99" fmla="*/ 553557 w 859148"/>
                <a:gd name="connsiteY99" fmla="*/ 264682 h 783929"/>
                <a:gd name="connsiteX100" fmla="*/ 570226 w 859148"/>
                <a:gd name="connsiteY100" fmla="*/ 243251 h 783929"/>
                <a:gd name="connsiteX101" fmla="*/ 570226 w 859148"/>
                <a:gd name="connsiteY101" fmla="*/ 183720 h 783929"/>
                <a:gd name="connsiteX102" fmla="*/ 565463 w 859148"/>
                <a:gd name="connsiteY102" fmla="*/ 176576 h 783929"/>
                <a:gd name="connsiteX103" fmla="*/ 574988 w 859148"/>
                <a:gd name="connsiteY103" fmla="*/ 136095 h 783929"/>
                <a:gd name="connsiteX104" fmla="*/ 582132 w 859148"/>
                <a:gd name="connsiteY104" fmla="*/ 131332 h 783929"/>
                <a:gd name="connsiteX105" fmla="*/ 594038 w 859148"/>
                <a:gd name="connsiteY105" fmla="*/ 109901 h 783929"/>
                <a:gd name="connsiteX106" fmla="*/ 596419 w 859148"/>
                <a:gd name="connsiteY106" fmla="*/ 69420 h 783929"/>
                <a:gd name="connsiteX107" fmla="*/ 603563 w 859148"/>
                <a:gd name="connsiteY107" fmla="*/ 62276 h 783929"/>
                <a:gd name="connsiteX108" fmla="*/ 608326 w 859148"/>
                <a:gd name="connsiteY108" fmla="*/ 47988 h 783929"/>
                <a:gd name="connsiteX109" fmla="*/ 610707 w 859148"/>
                <a:gd name="connsiteY109" fmla="*/ 40845 h 783929"/>
                <a:gd name="connsiteX110" fmla="*/ 613088 w 859148"/>
                <a:gd name="connsiteY110" fmla="*/ 7507 h 783929"/>
                <a:gd name="connsiteX111" fmla="*/ 615469 w 859148"/>
                <a:gd name="connsiteY111" fmla="*/ 363 h 783929"/>
                <a:gd name="connsiteX112" fmla="*/ 634519 w 859148"/>
                <a:gd name="connsiteY112" fmla="*/ 2745 h 783929"/>
                <a:gd name="connsiteX113" fmla="*/ 641663 w 859148"/>
                <a:gd name="connsiteY113" fmla="*/ 9888 h 783929"/>
                <a:gd name="connsiteX114" fmla="*/ 646426 w 859148"/>
                <a:gd name="connsiteY114" fmla="*/ 17032 h 783929"/>
                <a:gd name="connsiteX115" fmla="*/ 653569 w 859148"/>
                <a:gd name="connsiteY115" fmla="*/ 21795 h 783929"/>
                <a:gd name="connsiteX116" fmla="*/ 658332 w 859148"/>
                <a:gd name="connsiteY116" fmla="*/ 28938 h 783929"/>
                <a:gd name="connsiteX117" fmla="*/ 663094 w 859148"/>
                <a:gd name="connsiteY117" fmla="*/ 43226 h 783929"/>
                <a:gd name="connsiteX118" fmla="*/ 665476 w 859148"/>
                <a:gd name="connsiteY118" fmla="*/ 83707 h 783929"/>
                <a:gd name="connsiteX119" fmla="*/ 679763 w 859148"/>
                <a:gd name="connsiteY119" fmla="*/ 93232 h 783929"/>
                <a:gd name="connsiteX120" fmla="*/ 686907 w 859148"/>
                <a:gd name="connsiteY120" fmla="*/ 100376 h 783929"/>
                <a:gd name="connsiteX121" fmla="*/ 694051 w 859148"/>
                <a:gd name="connsiteY121" fmla="*/ 105138 h 783929"/>
                <a:gd name="connsiteX122" fmla="*/ 701194 w 859148"/>
                <a:gd name="connsiteY122" fmla="*/ 186101 h 783929"/>
                <a:gd name="connsiteX123" fmla="*/ 703576 w 859148"/>
                <a:gd name="connsiteY123" fmla="*/ 193245 h 783929"/>
                <a:gd name="connsiteX124" fmla="*/ 715482 w 859148"/>
                <a:gd name="connsiteY124" fmla="*/ 207532 h 783929"/>
                <a:gd name="connsiteX125" fmla="*/ 720244 w 859148"/>
                <a:gd name="connsiteY125" fmla="*/ 228963 h 783929"/>
                <a:gd name="connsiteX0" fmla="*/ 720244 w 859148"/>
                <a:gd name="connsiteY0" fmla="*/ 228963 h 783929"/>
                <a:gd name="connsiteX1" fmla="*/ 722626 w 859148"/>
                <a:gd name="connsiteY1" fmla="*/ 240870 h 783929"/>
                <a:gd name="connsiteX2" fmla="*/ 727388 w 859148"/>
                <a:gd name="connsiteY2" fmla="*/ 248013 h 783929"/>
                <a:gd name="connsiteX3" fmla="*/ 732151 w 859148"/>
                <a:gd name="connsiteY3" fmla="*/ 271826 h 783929"/>
                <a:gd name="connsiteX4" fmla="*/ 734532 w 859148"/>
                <a:gd name="connsiteY4" fmla="*/ 283732 h 783929"/>
                <a:gd name="connsiteX5" fmla="*/ 736913 w 859148"/>
                <a:gd name="connsiteY5" fmla="*/ 302782 h 783929"/>
                <a:gd name="connsiteX6" fmla="*/ 748819 w 859148"/>
                <a:gd name="connsiteY6" fmla="*/ 312307 h 783929"/>
                <a:gd name="connsiteX7" fmla="*/ 753582 w 859148"/>
                <a:gd name="connsiteY7" fmla="*/ 319451 h 783929"/>
                <a:gd name="connsiteX8" fmla="*/ 765488 w 859148"/>
                <a:gd name="connsiteY8" fmla="*/ 333738 h 783929"/>
                <a:gd name="connsiteX9" fmla="*/ 770251 w 859148"/>
                <a:gd name="connsiteY9" fmla="*/ 352788 h 783929"/>
                <a:gd name="connsiteX10" fmla="*/ 782157 w 859148"/>
                <a:gd name="connsiteY10" fmla="*/ 367076 h 783929"/>
                <a:gd name="connsiteX11" fmla="*/ 796444 w 859148"/>
                <a:gd name="connsiteY11" fmla="*/ 376601 h 783929"/>
                <a:gd name="connsiteX12" fmla="*/ 813113 w 859148"/>
                <a:gd name="connsiteY12" fmla="*/ 378982 h 783929"/>
                <a:gd name="connsiteX13" fmla="*/ 820257 w 859148"/>
                <a:gd name="connsiteY13" fmla="*/ 381363 h 783929"/>
                <a:gd name="connsiteX14" fmla="*/ 827401 w 859148"/>
                <a:gd name="connsiteY14" fmla="*/ 414701 h 783929"/>
                <a:gd name="connsiteX15" fmla="*/ 853594 w 859148"/>
                <a:gd name="connsiteY15" fmla="*/ 417082 h 783929"/>
                <a:gd name="connsiteX16" fmla="*/ 858357 w 859148"/>
                <a:gd name="connsiteY16" fmla="*/ 424226 h 783929"/>
                <a:gd name="connsiteX17" fmla="*/ 855976 w 859148"/>
                <a:gd name="connsiteY17" fmla="*/ 476613 h 783929"/>
                <a:gd name="connsiteX18" fmla="*/ 841688 w 859148"/>
                <a:gd name="connsiteY18" fmla="*/ 486138 h 783929"/>
                <a:gd name="connsiteX19" fmla="*/ 827401 w 859148"/>
                <a:gd name="connsiteY19" fmla="*/ 498045 h 783929"/>
                <a:gd name="connsiteX20" fmla="*/ 825019 w 859148"/>
                <a:gd name="connsiteY20" fmla="*/ 505188 h 783929"/>
                <a:gd name="connsiteX21" fmla="*/ 820257 w 859148"/>
                <a:gd name="connsiteY21" fmla="*/ 533763 h 783929"/>
                <a:gd name="connsiteX22" fmla="*/ 817876 w 859148"/>
                <a:gd name="connsiteY22" fmla="*/ 614726 h 783929"/>
                <a:gd name="connsiteX23" fmla="*/ 813113 w 859148"/>
                <a:gd name="connsiteY23" fmla="*/ 621870 h 783929"/>
                <a:gd name="connsiteX24" fmla="*/ 810732 w 859148"/>
                <a:gd name="connsiteY24" fmla="*/ 629013 h 783929"/>
                <a:gd name="connsiteX25" fmla="*/ 801207 w 859148"/>
                <a:gd name="connsiteY25" fmla="*/ 643301 h 783929"/>
                <a:gd name="connsiteX26" fmla="*/ 796444 w 859148"/>
                <a:gd name="connsiteY26" fmla="*/ 657588 h 783929"/>
                <a:gd name="connsiteX27" fmla="*/ 794063 w 859148"/>
                <a:gd name="connsiteY27" fmla="*/ 664732 h 783929"/>
                <a:gd name="connsiteX28" fmla="*/ 791682 w 859148"/>
                <a:gd name="connsiteY28" fmla="*/ 721882 h 783929"/>
                <a:gd name="connsiteX29" fmla="*/ 786919 w 859148"/>
                <a:gd name="connsiteY29" fmla="*/ 729026 h 783929"/>
                <a:gd name="connsiteX30" fmla="*/ 736913 w 859148"/>
                <a:gd name="connsiteY30" fmla="*/ 736170 h 783929"/>
                <a:gd name="connsiteX31" fmla="*/ 727388 w 859148"/>
                <a:gd name="connsiteY31" fmla="*/ 774270 h 783929"/>
                <a:gd name="connsiteX32" fmla="*/ 715482 w 859148"/>
                <a:gd name="connsiteY32" fmla="*/ 776651 h 783929"/>
                <a:gd name="connsiteX33" fmla="*/ 513076 w 859148"/>
                <a:gd name="connsiteY33" fmla="*/ 779032 h 783929"/>
                <a:gd name="connsiteX34" fmla="*/ 494026 w 859148"/>
                <a:gd name="connsiteY34" fmla="*/ 783795 h 783929"/>
                <a:gd name="connsiteX35" fmla="*/ 491644 w 859148"/>
                <a:gd name="connsiteY35" fmla="*/ 776651 h 783929"/>
                <a:gd name="connsiteX36" fmla="*/ 484501 w 859148"/>
                <a:gd name="connsiteY36" fmla="*/ 771888 h 783929"/>
                <a:gd name="connsiteX37" fmla="*/ 470213 w 859148"/>
                <a:gd name="connsiteY37" fmla="*/ 769507 h 783929"/>
                <a:gd name="connsiteX38" fmla="*/ 455926 w 859148"/>
                <a:gd name="connsiteY38" fmla="*/ 764745 h 783929"/>
                <a:gd name="connsiteX39" fmla="*/ 448782 w 859148"/>
                <a:gd name="connsiteY39" fmla="*/ 762363 h 783929"/>
                <a:gd name="connsiteX40" fmla="*/ 432113 w 859148"/>
                <a:gd name="connsiteY40" fmla="*/ 755220 h 783929"/>
                <a:gd name="connsiteX41" fmla="*/ 227326 w 859148"/>
                <a:gd name="connsiteY41" fmla="*/ 752838 h 783929"/>
                <a:gd name="connsiteX42" fmla="*/ 222563 w 859148"/>
                <a:gd name="connsiteY42" fmla="*/ 729026 h 783929"/>
                <a:gd name="connsiteX43" fmla="*/ 220182 w 859148"/>
                <a:gd name="connsiteY43" fmla="*/ 721882 h 783929"/>
                <a:gd name="connsiteX44" fmla="*/ 205894 w 859148"/>
                <a:gd name="connsiteY44" fmla="*/ 717120 h 783929"/>
                <a:gd name="connsiteX45" fmla="*/ 198751 w 859148"/>
                <a:gd name="connsiteY45" fmla="*/ 714738 h 783929"/>
                <a:gd name="connsiteX46" fmla="*/ 196369 w 859148"/>
                <a:gd name="connsiteY46" fmla="*/ 707595 h 783929"/>
                <a:gd name="connsiteX47" fmla="*/ 193988 w 859148"/>
                <a:gd name="connsiteY47" fmla="*/ 669495 h 783929"/>
                <a:gd name="connsiteX48" fmla="*/ 186844 w 859148"/>
                <a:gd name="connsiteY48" fmla="*/ 667113 h 783929"/>
                <a:gd name="connsiteX49" fmla="*/ 179701 w 859148"/>
                <a:gd name="connsiteY49" fmla="*/ 662351 h 783929"/>
                <a:gd name="connsiteX50" fmla="*/ 170176 w 859148"/>
                <a:gd name="connsiteY50" fmla="*/ 650445 h 783929"/>
                <a:gd name="connsiteX51" fmla="*/ 165413 w 859148"/>
                <a:gd name="connsiteY51" fmla="*/ 636157 h 783929"/>
                <a:gd name="connsiteX52" fmla="*/ 163032 w 859148"/>
                <a:gd name="connsiteY52" fmla="*/ 629013 h 783929"/>
                <a:gd name="connsiteX53" fmla="*/ 160651 w 859148"/>
                <a:gd name="connsiteY53" fmla="*/ 621870 h 783929"/>
                <a:gd name="connsiteX54" fmla="*/ 158269 w 859148"/>
                <a:gd name="connsiteY54" fmla="*/ 607582 h 783929"/>
                <a:gd name="connsiteX55" fmla="*/ 153507 w 859148"/>
                <a:gd name="connsiteY55" fmla="*/ 600438 h 783929"/>
                <a:gd name="connsiteX56" fmla="*/ 146363 w 859148"/>
                <a:gd name="connsiteY56" fmla="*/ 586151 h 783929"/>
                <a:gd name="connsiteX57" fmla="*/ 143982 w 859148"/>
                <a:gd name="connsiteY57" fmla="*/ 500426 h 783929"/>
                <a:gd name="connsiteX58" fmla="*/ 141601 w 859148"/>
                <a:gd name="connsiteY58" fmla="*/ 488520 h 783929"/>
                <a:gd name="connsiteX59" fmla="*/ 117788 w 859148"/>
                <a:gd name="connsiteY59" fmla="*/ 486138 h 783929"/>
                <a:gd name="connsiteX60" fmla="*/ 110644 w 859148"/>
                <a:gd name="connsiteY60" fmla="*/ 469470 h 783929"/>
                <a:gd name="connsiteX61" fmla="*/ 105882 w 859148"/>
                <a:gd name="connsiteY61" fmla="*/ 445657 h 783929"/>
                <a:gd name="connsiteX62" fmla="*/ 103501 w 859148"/>
                <a:gd name="connsiteY62" fmla="*/ 426607 h 783929"/>
                <a:gd name="connsiteX63" fmla="*/ 101119 w 859148"/>
                <a:gd name="connsiteY63" fmla="*/ 419463 h 783929"/>
                <a:gd name="connsiteX64" fmla="*/ 93976 w 859148"/>
                <a:gd name="connsiteY64" fmla="*/ 417082 h 783929"/>
                <a:gd name="connsiteX65" fmla="*/ 63019 w 859148"/>
                <a:gd name="connsiteY65" fmla="*/ 414701 h 783929"/>
                <a:gd name="connsiteX66" fmla="*/ 53494 w 859148"/>
                <a:gd name="connsiteY66" fmla="*/ 412320 h 783929"/>
                <a:gd name="connsiteX67" fmla="*/ 39207 w 859148"/>
                <a:gd name="connsiteY67" fmla="*/ 407557 h 783929"/>
                <a:gd name="connsiteX68" fmla="*/ 5869 w 859148"/>
                <a:gd name="connsiteY68" fmla="*/ 402795 h 783929"/>
                <a:gd name="connsiteX69" fmla="*/ 3488 w 859148"/>
                <a:gd name="connsiteY69" fmla="*/ 374220 h 783929"/>
                <a:gd name="connsiteX70" fmla="*/ 58257 w 859148"/>
                <a:gd name="connsiteY70" fmla="*/ 352789 h 783929"/>
                <a:gd name="connsiteX71" fmla="*/ 101119 w 859148"/>
                <a:gd name="connsiteY71" fmla="*/ 376601 h 783929"/>
                <a:gd name="connsiteX72" fmla="*/ 115407 w 859148"/>
                <a:gd name="connsiteY72" fmla="*/ 383745 h 783929"/>
                <a:gd name="connsiteX73" fmla="*/ 122551 w 859148"/>
                <a:gd name="connsiteY73" fmla="*/ 388507 h 783929"/>
                <a:gd name="connsiteX74" fmla="*/ 129694 w 859148"/>
                <a:gd name="connsiteY74" fmla="*/ 390888 h 783929"/>
                <a:gd name="connsiteX75" fmla="*/ 146363 w 859148"/>
                <a:gd name="connsiteY75" fmla="*/ 398032 h 783929"/>
                <a:gd name="connsiteX76" fmla="*/ 155888 w 859148"/>
                <a:gd name="connsiteY76" fmla="*/ 395651 h 783929"/>
                <a:gd name="connsiteX77" fmla="*/ 158269 w 859148"/>
                <a:gd name="connsiteY77" fmla="*/ 388507 h 783929"/>
                <a:gd name="connsiteX78" fmla="*/ 163032 w 859148"/>
                <a:gd name="connsiteY78" fmla="*/ 381363 h 783929"/>
                <a:gd name="connsiteX79" fmla="*/ 167794 w 859148"/>
                <a:gd name="connsiteY79" fmla="*/ 367076 h 783929"/>
                <a:gd name="connsiteX80" fmla="*/ 179701 w 859148"/>
                <a:gd name="connsiteY80" fmla="*/ 357551 h 783929"/>
                <a:gd name="connsiteX81" fmla="*/ 241613 w 859148"/>
                <a:gd name="connsiteY81" fmla="*/ 355170 h 783929"/>
                <a:gd name="connsiteX82" fmla="*/ 248757 w 859148"/>
                <a:gd name="connsiteY82" fmla="*/ 352788 h 783929"/>
                <a:gd name="connsiteX83" fmla="*/ 251138 w 859148"/>
                <a:gd name="connsiteY83" fmla="*/ 345645 h 783929"/>
                <a:gd name="connsiteX84" fmla="*/ 255901 w 859148"/>
                <a:gd name="connsiteY84" fmla="*/ 338501 h 783929"/>
                <a:gd name="connsiteX85" fmla="*/ 270188 w 859148"/>
                <a:gd name="connsiteY85" fmla="*/ 328976 h 783929"/>
                <a:gd name="connsiteX86" fmla="*/ 305907 w 859148"/>
                <a:gd name="connsiteY86" fmla="*/ 319451 h 783929"/>
                <a:gd name="connsiteX87" fmla="*/ 313051 w 859148"/>
                <a:gd name="connsiteY87" fmla="*/ 305163 h 783929"/>
                <a:gd name="connsiteX88" fmla="*/ 315432 w 859148"/>
                <a:gd name="connsiteY88" fmla="*/ 283732 h 783929"/>
                <a:gd name="connsiteX89" fmla="*/ 394013 w 859148"/>
                <a:gd name="connsiteY89" fmla="*/ 278970 h 783929"/>
                <a:gd name="connsiteX90" fmla="*/ 403538 w 859148"/>
                <a:gd name="connsiteY90" fmla="*/ 276588 h 783929"/>
                <a:gd name="connsiteX91" fmla="*/ 410682 w 859148"/>
                <a:gd name="connsiteY91" fmla="*/ 274207 h 783929"/>
                <a:gd name="connsiteX92" fmla="*/ 486882 w 859148"/>
                <a:gd name="connsiteY92" fmla="*/ 276588 h 783929"/>
                <a:gd name="connsiteX93" fmla="*/ 494026 w 859148"/>
                <a:gd name="connsiteY93" fmla="*/ 290876 h 783929"/>
                <a:gd name="connsiteX94" fmla="*/ 503551 w 859148"/>
                <a:gd name="connsiteY94" fmla="*/ 298020 h 783929"/>
                <a:gd name="connsiteX95" fmla="*/ 527363 w 859148"/>
                <a:gd name="connsiteY95" fmla="*/ 305163 h 783929"/>
                <a:gd name="connsiteX96" fmla="*/ 544032 w 859148"/>
                <a:gd name="connsiteY96" fmla="*/ 286113 h 783929"/>
                <a:gd name="connsiteX97" fmla="*/ 548794 w 859148"/>
                <a:gd name="connsiteY97" fmla="*/ 278970 h 783929"/>
                <a:gd name="connsiteX98" fmla="*/ 553557 w 859148"/>
                <a:gd name="connsiteY98" fmla="*/ 264682 h 783929"/>
                <a:gd name="connsiteX99" fmla="*/ 570226 w 859148"/>
                <a:gd name="connsiteY99" fmla="*/ 243251 h 783929"/>
                <a:gd name="connsiteX100" fmla="*/ 570226 w 859148"/>
                <a:gd name="connsiteY100" fmla="*/ 183720 h 783929"/>
                <a:gd name="connsiteX101" fmla="*/ 565463 w 859148"/>
                <a:gd name="connsiteY101" fmla="*/ 176576 h 783929"/>
                <a:gd name="connsiteX102" fmla="*/ 574988 w 859148"/>
                <a:gd name="connsiteY102" fmla="*/ 136095 h 783929"/>
                <a:gd name="connsiteX103" fmla="*/ 582132 w 859148"/>
                <a:gd name="connsiteY103" fmla="*/ 131332 h 783929"/>
                <a:gd name="connsiteX104" fmla="*/ 594038 w 859148"/>
                <a:gd name="connsiteY104" fmla="*/ 109901 h 783929"/>
                <a:gd name="connsiteX105" fmla="*/ 596419 w 859148"/>
                <a:gd name="connsiteY105" fmla="*/ 69420 h 783929"/>
                <a:gd name="connsiteX106" fmla="*/ 603563 w 859148"/>
                <a:gd name="connsiteY106" fmla="*/ 62276 h 783929"/>
                <a:gd name="connsiteX107" fmla="*/ 608326 w 859148"/>
                <a:gd name="connsiteY107" fmla="*/ 47988 h 783929"/>
                <a:gd name="connsiteX108" fmla="*/ 610707 w 859148"/>
                <a:gd name="connsiteY108" fmla="*/ 40845 h 783929"/>
                <a:gd name="connsiteX109" fmla="*/ 613088 w 859148"/>
                <a:gd name="connsiteY109" fmla="*/ 7507 h 783929"/>
                <a:gd name="connsiteX110" fmla="*/ 615469 w 859148"/>
                <a:gd name="connsiteY110" fmla="*/ 363 h 783929"/>
                <a:gd name="connsiteX111" fmla="*/ 634519 w 859148"/>
                <a:gd name="connsiteY111" fmla="*/ 2745 h 783929"/>
                <a:gd name="connsiteX112" fmla="*/ 641663 w 859148"/>
                <a:gd name="connsiteY112" fmla="*/ 9888 h 783929"/>
                <a:gd name="connsiteX113" fmla="*/ 646426 w 859148"/>
                <a:gd name="connsiteY113" fmla="*/ 17032 h 783929"/>
                <a:gd name="connsiteX114" fmla="*/ 653569 w 859148"/>
                <a:gd name="connsiteY114" fmla="*/ 21795 h 783929"/>
                <a:gd name="connsiteX115" fmla="*/ 658332 w 859148"/>
                <a:gd name="connsiteY115" fmla="*/ 28938 h 783929"/>
                <a:gd name="connsiteX116" fmla="*/ 663094 w 859148"/>
                <a:gd name="connsiteY116" fmla="*/ 43226 h 783929"/>
                <a:gd name="connsiteX117" fmla="*/ 665476 w 859148"/>
                <a:gd name="connsiteY117" fmla="*/ 83707 h 783929"/>
                <a:gd name="connsiteX118" fmla="*/ 679763 w 859148"/>
                <a:gd name="connsiteY118" fmla="*/ 93232 h 783929"/>
                <a:gd name="connsiteX119" fmla="*/ 686907 w 859148"/>
                <a:gd name="connsiteY119" fmla="*/ 100376 h 783929"/>
                <a:gd name="connsiteX120" fmla="*/ 694051 w 859148"/>
                <a:gd name="connsiteY120" fmla="*/ 105138 h 783929"/>
                <a:gd name="connsiteX121" fmla="*/ 701194 w 859148"/>
                <a:gd name="connsiteY121" fmla="*/ 186101 h 783929"/>
                <a:gd name="connsiteX122" fmla="*/ 703576 w 859148"/>
                <a:gd name="connsiteY122" fmla="*/ 193245 h 783929"/>
                <a:gd name="connsiteX123" fmla="*/ 715482 w 859148"/>
                <a:gd name="connsiteY123" fmla="*/ 207532 h 783929"/>
                <a:gd name="connsiteX124" fmla="*/ 720244 w 859148"/>
                <a:gd name="connsiteY124" fmla="*/ 228963 h 783929"/>
                <a:gd name="connsiteX0" fmla="*/ 720244 w 859148"/>
                <a:gd name="connsiteY0" fmla="*/ 228963 h 783929"/>
                <a:gd name="connsiteX1" fmla="*/ 722626 w 859148"/>
                <a:gd name="connsiteY1" fmla="*/ 240870 h 783929"/>
                <a:gd name="connsiteX2" fmla="*/ 727388 w 859148"/>
                <a:gd name="connsiteY2" fmla="*/ 248013 h 783929"/>
                <a:gd name="connsiteX3" fmla="*/ 732151 w 859148"/>
                <a:gd name="connsiteY3" fmla="*/ 271826 h 783929"/>
                <a:gd name="connsiteX4" fmla="*/ 734532 w 859148"/>
                <a:gd name="connsiteY4" fmla="*/ 283732 h 783929"/>
                <a:gd name="connsiteX5" fmla="*/ 736913 w 859148"/>
                <a:gd name="connsiteY5" fmla="*/ 302782 h 783929"/>
                <a:gd name="connsiteX6" fmla="*/ 748819 w 859148"/>
                <a:gd name="connsiteY6" fmla="*/ 312307 h 783929"/>
                <a:gd name="connsiteX7" fmla="*/ 753582 w 859148"/>
                <a:gd name="connsiteY7" fmla="*/ 319451 h 783929"/>
                <a:gd name="connsiteX8" fmla="*/ 765488 w 859148"/>
                <a:gd name="connsiteY8" fmla="*/ 333738 h 783929"/>
                <a:gd name="connsiteX9" fmla="*/ 770251 w 859148"/>
                <a:gd name="connsiteY9" fmla="*/ 352788 h 783929"/>
                <a:gd name="connsiteX10" fmla="*/ 782157 w 859148"/>
                <a:gd name="connsiteY10" fmla="*/ 367076 h 783929"/>
                <a:gd name="connsiteX11" fmla="*/ 796444 w 859148"/>
                <a:gd name="connsiteY11" fmla="*/ 376601 h 783929"/>
                <a:gd name="connsiteX12" fmla="*/ 813113 w 859148"/>
                <a:gd name="connsiteY12" fmla="*/ 378982 h 783929"/>
                <a:gd name="connsiteX13" fmla="*/ 820257 w 859148"/>
                <a:gd name="connsiteY13" fmla="*/ 381363 h 783929"/>
                <a:gd name="connsiteX14" fmla="*/ 827401 w 859148"/>
                <a:gd name="connsiteY14" fmla="*/ 414701 h 783929"/>
                <a:gd name="connsiteX15" fmla="*/ 853594 w 859148"/>
                <a:gd name="connsiteY15" fmla="*/ 417082 h 783929"/>
                <a:gd name="connsiteX16" fmla="*/ 858357 w 859148"/>
                <a:gd name="connsiteY16" fmla="*/ 424226 h 783929"/>
                <a:gd name="connsiteX17" fmla="*/ 855976 w 859148"/>
                <a:gd name="connsiteY17" fmla="*/ 476613 h 783929"/>
                <a:gd name="connsiteX18" fmla="*/ 841688 w 859148"/>
                <a:gd name="connsiteY18" fmla="*/ 486138 h 783929"/>
                <a:gd name="connsiteX19" fmla="*/ 827401 w 859148"/>
                <a:gd name="connsiteY19" fmla="*/ 498045 h 783929"/>
                <a:gd name="connsiteX20" fmla="*/ 825019 w 859148"/>
                <a:gd name="connsiteY20" fmla="*/ 505188 h 783929"/>
                <a:gd name="connsiteX21" fmla="*/ 820257 w 859148"/>
                <a:gd name="connsiteY21" fmla="*/ 533763 h 783929"/>
                <a:gd name="connsiteX22" fmla="*/ 817876 w 859148"/>
                <a:gd name="connsiteY22" fmla="*/ 614726 h 783929"/>
                <a:gd name="connsiteX23" fmla="*/ 813113 w 859148"/>
                <a:gd name="connsiteY23" fmla="*/ 621870 h 783929"/>
                <a:gd name="connsiteX24" fmla="*/ 810732 w 859148"/>
                <a:gd name="connsiteY24" fmla="*/ 629013 h 783929"/>
                <a:gd name="connsiteX25" fmla="*/ 801207 w 859148"/>
                <a:gd name="connsiteY25" fmla="*/ 643301 h 783929"/>
                <a:gd name="connsiteX26" fmla="*/ 796444 w 859148"/>
                <a:gd name="connsiteY26" fmla="*/ 657588 h 783929"/>
                <a:gd name="connsiteX27" fmla="*/ 794063 w 859148"/>
                <a:gd name="connsiteY27" fmla="*/ 664732 h 783929"/>
                <a:gd name="connsiteX28" fmla="*/ 791682 w 859148"/>
                <a:gd name="connsiteY28" fmla="*/ 721882 h 783929"/>
                <a:gd name="connsiteX29" fmla="*/ 786919 w 859148"/>
                <a:gd name="connsiteY29" fmla="*/ 729026 h 783929"/>
                <a:gd name="connsiteX30" fmla="*/ 736913 w 859148"/>
                <a:gd name="connsiteY30" fmla="*/ 736170 h 783929"/>
                <a:gd name="connsiteX31" fmla="*/ 727388 w 859148"/>
                <a:gd name="connsiteY31" fmla="*/ 774270 h 783929"/>
                <a:gd name="connsiteX32" fmla="*/ 715482 w 859148"/>
                <a:gd name="connsiteY32" fmla="*/ 776651 h 783929"/>
                <a:gd name="connsiteX33" fmla="*/ 513076 w 859148"/>
                <a:gd name="connsiteY33" fmla="*/ 779032 h 783929"/>
                <a:gd name="connsiteX34" fmla="*/ 494026 w 859148"/>
                <a:gd name="connsiteY34" fmla="*/ 783795 h 783929"/>
                <a:gd name="connsiteX35" fmla="*/ 491644 w 859148"/>
                <a:gd name="connsiteY35" fmla="*/ 776651 h 783929"/>
                <a:gd name="connsiteX36" fmla="*/ 484501 w 859148"/>
                <a:gd name="connsiteY36" fmla="*/ 771888 h 783929"/>
                <a:gd name="connsiteX37" fmla="*/ 470213 w 859148"/>
                <a:gd name="connsiteY37" fmla="*/ 769507 h 783929"/>
                <a:gd name="connsiteX38" fmla="*/ 455926 w 859148"/>
                <a:gd name="connsiteY38" fmla="*/ 764745 h 783929"/>
                <a:gd name="connsiteX39" fmla="*/ 448782 w 859148"/>
                <a:gd name="connsiteY39" fmla="*/ 762363 h 783929"/>
                <a:gd name="connsiteX40" fmla="*/ 432113 w 859148"/>
                <a:gd name="connsiteY40" fmla="*/ 755220 h 783929"/>
                <a:gd name="connsiteX41" fmla="*/ 227326 w 859148"/>
                <a:gd name="connsiteY41" fmla="*/ 752838 h 783929"/>
                <a:gd name="connsiteX42" fmla="*/ 222563 w 859148"/>
                <a:gd name="connsiteY42" fmla="*/ 729026 h 783929"/>
                <a:gd name="connsiteX43" fmla="*/ 220182 w 859148"/>
                <a:gd name="connsiteY43" fmla="*/ 721882 h 783929"/>
                <a:gd name="connsiteX44" fmla="*/ 205894 w 859148"/>
                <a:gd name="connsiteY44" fmla="*/ 717120 h 783929"/>
                <a:gd name="connsiteX45" fmla="*/ 198751 w 859148"/>
                <a:gd name="connsiteY45" fmla="*/ 714738 h 783929"/>
                <a:gd name="connsiteX46" fmla="*/ 196369 w 859148"/>
                <a:gd name="connsiteY46" fmla="*/ 707595 h 783929"/>
                <a:gd name="connsiteX47" fmla="*/ 193988 w 859148"/>
                <a:gd name="connsiteY47" fmla="*/ 669495 h 783929"/>
                <a:gd name="connsiteX48" fmla="*/ 186844 w 859148"/>
                <a:gd name="connsiteY48" fmla="*/ 667113 h 783929"/>
                <a:gd name="connsiteX49" fmla="*/ 179701 w 859148"/>
                <a:gd name="connsiteY49" fmla="*/ 662351 h 783929"/>
                <a:gd name="connsiteX50" fmla="*/ 170176 w 859148"/>
                <a:gd name="connsiteY50" fmla="*/ 650445 h 783929"/>
                <a:gd name="connsiteX51" fmla="*/ 165413 w 859148"/>
                <a:gd name="connsiteY51" fmla="*/ 636157 h 783929"/>
                <a:gd name="connsiteX52" fmla="*/ 163032 w 859148"/>
                <a:gd name="connsiteY52" fmla="*/ 629013 h 783929"/>
                <a:gd name="connsiteX53" fmla="*/ 160651 w 859148"/>
                <a:gd name="connsiteY53" fmla="*/ 621870 h 783929"/>
                <a:gd name="connsiteX54" fmla="*/ 158269 w 859148"/>
                <a:gd name="connsiteY54" fmla="*/ 607582 h 783929"/>
                <a:gd name="connsiteX55" fmla="*/ 153507 w 859148"/>
                <a:gd name="connsiteY55" fmla="*/ 600438 h 783929"/>
                <a:gd name="connsiteX56" fmla="*/ 146363 w 859148"/>
                <a:gd name="connsiteY56" fmla="*/ 586151 h 783929"/>
                <a:gd name="connsiteX57" fmla="*/ 143982 w 859148"/>
                <a:gd name="connsiteY57" fmla="*/ 500426 h 783929"/>
                <a:gd name="connsiteX58" fmla="*/ 141601 w 859148"/>
                <a:gd name="connsiteY58" fmla="*/ 488520 h 783929"/>
                <a:gd name="connsiteX59" fmla="*/ 117788 w 859148"/>
                <a:gd name="connsiteY59" fmla="*/ 486138 h 783929"/>
                <a:gd name="connsiteX60" fmla="*/ 110644 w 859148"/>
                <a:gd name="connsiteY60" fmla="*/ 469470 h 783929"/>
                <a:gd name="connsiteX61" fmla="*/ 105882 w 859148"/>
                <a:gd name="connsiteY61" fmla="*/ 445657 h 783929"/>
                <a:gd name="connsiteX62" fmla="*/ 103501 w 859148"/>
                <a:gd name="connsiteY62" fmla="*/ 426607 h 783929"/>
                <a:gd name="connsiteX63" fmla="*/ 101119 w 859148"/>
                <a:gd name="connsiteY63" fmla="*/ 419463 h 783929"/>
                <a:gd name="connsiteX64" fmla="*/ 93976 w 859148"/>
                <a:gd name="connsiteY64" fmla="*/ 417082 h 783929"/>
                <a:gd name="connsiteX65" fmla="*/ 63019 w 859148"/>
                <a:gd name="connsiteY65" fmla="*/ 414701 h 783929"/>
                <a:gd name="connsiteX66" fmla="*/ 53494 w 859148"/>
                <a:gd name="connsiteY66" fmla="*/ 412320 h 783929"/>
                <a:gd name="connsiteX67" fmla="*/ 39207 w 859148"/>
                <a:gd name="connsiteY67" fmla="*/ 407557 h 783929"/>
                <a:gd name="connsiteX68" fmla="*/ 5869 w 859148"/>
                <a:gd name="connsiteY68" fmla="*/ 402795 h 783929"/>
                <a:gd name="connsiteX69" fmla="*/ 3488 w 859148"/>
                <a:gd name="connsiteY69" fmla="*/ 374220 h 783929"/>
                <a:gd name="connsiteX70" fmla="*/ 58257 w 859148"/>
                <a:gd name="connsiteY70" fmla="*/ 352789 h 783929"/>
                <a:gd name="connsiteX71" fmla="*/ 101119 w 859148"/>
                <a:gd name="connsiteY71" fmla="*/ 376601 h 783929"/>
                <a:gd name="connsiteX72" fmla="*/ 115407 w 859148"/>
                <a:gd name="connsiteY72" fmla="*/ 383745 h 783929"/>
                <a:gd name="connsiteX73" fmla="*/ 122551 w 859148"/>
                <a:gd name="connsiteY73" fmla="*/ 388507 h 783929"/>
                <a:gd name="connsiteX74" fmla="*/ 129694 w 859148"/>
                <a:gd name="connsiteY74" fmla="*/ 390888 h 783929"/>
                <a:gd name="connsiteX75" fmla="*/ 146363 w 859148"/>
                <a:gd name="connsiteY75" fmla="*/ 398032 h 783929"/>
                <a:gd name="connsiteX76" fmla="*/ 155888 w 859148"/>
                <a:gd name="connsiteY76" fmla="*/ 395651 h 783929"/>
                <a:gd name="connsiteX77" fmla="*/ 158269 w 859148"/>
                <a:gd name="connsiteY77" fmla="*/ 388507 h 783929"/>
                <a:gd name="connsiteX78" fmla="*/ 163032 w 859148"/>
                <a:gd name="connsiteY78" fmla="*/ 381363 h 783929"/>
                <a:gd name="connsiteX79" fmla="*/ 167794 w 859148"/>
                <a:gd name="connsiteY79" fmla="*/ 367076 h 783929"/>
                <a:gd name="connsiteX80" fmla="*/ 179701 w 859148"/>
                <a:gd name="connsiteY80" fmla="*/ 357551 h 783929"/>
                <a:gd name="connsiteX81" fmla="*/ 241613 w 859148"/>
                <a:gd name="connsiteY81" fmla="*/ 355170 h 783929"/>
                <a:gd name="connsiteX82" fmla="*/ 248757 w 859148"/>
                <a:gd name="connsiteY82" fmla="*/ 352788 h 783929"/>
                <a:gd name="connsiteX83" fmla="*/ 251138 w 859148"/>
                <a:gd name="connsiteY83" fmla="*/ 345645 h 783929"/>
                <a:gd name="connsiteX84" fmla="*/ 255901 w 859148"/>
                <a:gd name="connsiteY84" fmla="*/ 338501 h 783929"/>
                <a:gd name="connsiteX85" fmla="*/ 270188 w 859148"/>
                <a:gd name="connsiteY85" fmla="*/ 328976 h 783929"/>
                <a:gd name="connsiteX86" fmla="*/ 305907 w 859148"/>
                <a:gd name="connsiteY86" fmla="*/ 319451 h 783929"/>
                <a:gd name="connsiteX87" fmla="*/ 313051 w 859148"/>
                <a:gd name="connsiteY87" fmla="*/ 305163 h 783929"/>
                <a:gd name="connsiteX88" fmla="*/ 315432 w 859148"/>
                <a:gd name="connsiteY88" fmla="*/ 283732 h 783929"/>
                <a:gd name="connsiteX89" fmla="*/ 394013 w 859148"/>
                <a:gd name="connsiteY89" fmla="*/ 278970 h 783929"/>
                <a:gd name="connsiteX90" fmla="*/ 372582 w 859148"/>
                <a:gd name="connsiteY90" fmla="*/ 269444 h 783929"/>
                <a:gd name="connsiteX91" fmla="*/ 410682 w 859148"/>
                <a:gd name="connsiteY91" fmla="*/ 274207 h 783929"/>
                <a:gd name="connsiteX92" fmla="*/ 486882 w 859148"/>
                <a:gd name="connsiteY92" fmla="*/ 276588 h 783929"/>
                <a:gd name="connsiteX93" fmla="*/ 494026 w 859148"/>
                <a:gd name="connsiteY93" fmla="*/ 290876 h 783929"/>
                <a:gd name="connsiteX94" fmla="*/ 503551 w 859148"/>
                <a:gd name="connsiteY94" fmla="*/ 298020 h 783929"/>
                <a:gd name="connsiteX95" fmla="*/ 527363 w 859148"/>
                <a:gd name="connsiteY95" fmla="*/ 305163 h 783929"/>
                <a:gd name="connsiteX96" fmla="*/ 544032 w 859148"/>
                <a:gd name="connsiteY96" fmla="*/ 286113 h 783929"/>
                <a:gd name="connsiteX97" fmla="*/ 548794 w 859148"/>
                <a:gd name="connsiteY97" fmla="*/ 278970 h 783929"/>
                <a:gd name="connsiteX98" fmla="*/ 553557 w 859148"/>
                <a:gd name="connsiteY98" fmla="*/ 264682 h 783929"/>
                <a:gd name="connsiteX99" fmla="*/ 570226 w 859148"/>
                <a:gd name="connsiteY99" fmla="*/ 243251 h 783929"/>
                <a:gd name="connsiteX100" fmla="*/ 570226 w 859148"/>
                <a:gd name="connsiteY100" fmla="*/ 183720 h 783929"/>
                <a:gd name="connsiteX101" fmla="*/ 565463 w 859148"/>
                <a:gd name="connsiteY101" fmla="*/ 176576 h 783929"/>
                <a:gd name="connsiteX102" fmla="*/ 574988 w 859148"/>
                <a:gd name="connsiteY102" fmla="*/ 136095 h 783929"/>
                <a:gd name="connsiteX103" fmla="*/ 582132 w 859148"/>
                <a:gd name="connsiteY103" fmla="*/ 131332 h 783929"/>
                <a:gd name="connsiteX104" fmla="*/ 594038 w 859148"/>
                <a:gd name="connsiteY104" fmla="*/ 109901 h 783929"/>
                <a:gd name="connsiteX105" fmla="*/ 596419 w 859148"/>
                <a:gd name="connsiteY105" fmla="*/ 69420 h 783929"/>
                <a:gd name="connsiteX106" fmla="*/ 603563 w 859148"/>
                <a:gd name="connsiteY106" fmla="*/ 62276 h 783929"/>
                <a:gd name="connsiteX107" fmla="*/ 608326 w 859148"/>
                <a:gd name="connsiteY107" fmla="*/ 47988 h 783929"/>
                <a:gd name="connsiteX108" fmla="*/ 610707 w 859148"/>
                <a:gd name="connsiteY108" fmla="*/ 40845 h 783929"/>
                <a:gd name="connsiteX109" fmla="*/ 613088 w 859148"/>
                <a:gd name="connsiteY109" fmla="*/ 7507 h 783929"/>
                <a:gd name="connsiteX110" fmla="*/ 615469 w 859148"/>
                <a:gd name="connsiteY110" fmla="*/ 363 h 783929"/>
                <a:gd name="connsiteX111" fmla="*/ 634519 w 859148"/>
                <a:gd name="connsiteY111" fmla="*/ 2745 h 783929"/>
                <a:gd name="connsiteX112" fmla="*/ 641663 w 859148"/>
                <a:gd name="connsiteY112" fmla="*/ 9888 h 783929"/>
                <a:gd name="connsiteX113" fmla="*/ 646426 w 859148"/>
                <a:gd name="connsiteY113" fmla="*/ 17032 h 783929"/>
                <a:gd name="connsiteX114" fmla="*/ 653569 w 859148"/>
                <a:gd name="connsiteY114" fmla="*/ 21795 h 783929"/>
                <a:gd name="connsiteX115" fmla="*/ 658332 w 859148"/>
                <a:gd name="connsiteY115" fmla="*/ 28938 h 783929"/>
                <a:gd name="connsiteX116" fmla="*/ 663094 w 859148"/>
                <a:gd name="connsiteY116" fmla="*/ 43226 h 783929"/>
                <a:gd name="connsiteX117" fmla="*/ 665476 w 859148"/>
                <a:gd name="connsiteY117" fmla="*/ 83707 h 783929"/>
                <a:gd name="connsiteX118" fmla="*/ 679763 w 859148"/>
                <a:gd name="connsiteY118" fmla="*/ 93232 h 783929"/>
                <a:gd name="connsiteX119" fmla="*/ 686907 w 859148"/>
                <a:gd name="connsiteY119" fmla="*/ 100376 h 783929"/>
                <a:gd name="connsiteX120" fmla="*/ 694051 w 859148"/>
                <a:gd name="connsiteY120" fmla="*/ 105138 h 783929"/>
                <a:gd name="connsiteX121" fmla="*/ 701194 w 859148"/>
                <a:gd name="connsiteY121" fmla="*/ 186101 h 783929"/>
                <a:gd name="connsiteX122" fmla="*/ 703576 w 859148"/>
                <a:gd name="connsiteY122" fmla="*/ 193245 h 783929"/>
                <a:gd name="connsiteX123" fmla="*/ 715482 w 859148"/>
                <a:gd name="connsiteY123" fmla="*/ 207532 h 783929"/>
                <a:gd name="connsiteX124" fmla="*/ 720244 w 859148"/>
                <a:gd name="connsiteY124" fmla="*/ 228963 h 783929"/>
                <a:gd name="connsiteX0" fmla="*/ 720244 w 859148"/>
                <a:gd name="connsiteY0" fmla="*/ 228963 h 783929"/>
                <a:gd name="connsiteX1" fmla="*/ 722626 w 859148"/>
                <a:gd name="connsiteY1" fmla="*/ 240870 h 783929"/>
                <a:gd name="connsiteX2" fmla="*/ 727388 w 859148"/>
                <a:gd name="connsiteY2" fmla="*/ 248013 h 783929"/>
                <a:gd name="connsiteX3" fmla="*/ 732151 w 859148"/>
                <a:gd name="connsiteY3" fmla="*/ 271826 h 783929"/>
                <a:gd name="connsiteX4" fmla="*/ 734532 w 859148"/>
                <a:gd name="connsiteY4" fmla="*/ 283732 h 783929"/>
                <a:gd name="connsiteX5" fmla="*/ 736913 w 859148"/>
                <a:gd name="connsiteY5" fmla="*/ 302782 h 783929"/>
                <a:gd name="connsiteX6" fmla="*/ 748819 w 859148"/>
                <a:gd name="connsiteY6" fmla="*/ 312307 h 783929"/>
                <a:gd name="connsiteX7" fmla="*/ 753582 w 859148"/>
                <a:gd name="connsiteY7" fmla="*/ 319451 h 783929"/>
                <a:gd name="connsiteX8" fmla="*/ 765488 w 859148"/>
                <a:gd name="connsiteY8" fmla="*/ 333738 h 783929"/>
                <a:gd name="connsiteX9" fmla="*/ 770251 w 859148"/>
                <a:gd name="connsiteY9" fmla="*/ 352788 h 783929"/>
                <a:gd name="connsiteX10" fmla="*/ 782157 w 859148"/>
                <a:gd name="connsiteY10" fmla="*/ 367076 h 783929"/>
                <a:gd name="connsiteX11" fmla="*/ 796444 w 859148"/>
                <a:gd name="connsiteY11" fmla="*/ 376601 h 783929"/>
                <a:gd name="connsiteX12" fmla="*/ 813113 w 859148"/>
                <a:gd name="connsiteY12" fmla="*/ 378982 h 783929"/>
                <a:gd name="connsiteX13" fmla="*/ 820257 w 859148"/>
                <a:gd name="connsiteY13" fmla="*/ 381363 h 783929"/>
                <a:gd name="connsiteX14" fmla="*/ 827401 w 859148"/>
                <a:gd name="connsiteY14" fmla="*/ 414701 h 783929"/>
                <a:gd name="connsiteX15" fmla="*/ 853594 w 859148"/>
                <a:gd name="connsiteY15" fmla="*/ 417082 h 783929"/>
                <a:gd name="connsiteX16" fmla="*/ 858357 w 859148"/>
                <a:gd name="connsiteY16" fmla="*/ 424226 h 783929"/>
                <a:gd name="connsiteX17" fmla="*/ 855976 w 859148"/>
                <a:gd name="connsiteY17" fmla="*/ 476613 h 783929"/>
                <a:gd name="connsiteX18" fmla="*/ 841688 w 859148"/>
                <a:gd name="connsiteY18" fmla="*/ 486138 h 783929"/>
                <a:gd name="connsiteX19" fmla="*/ 827401 w 859148"/>
                <a:gd name="connsiteY19" fmla="*/ 498045 h 783929"/>
                <a:gd name="connsiteX20" fmla="*/ 825019 w 859148"/>
                <a:gd name="connsiteY20" fmla="*/ 505188 h 783929"/>
                <a:gd name="connsiteX21" fmla="*/ 820257 w 859148"/>
                <a:gd name="connsiteY21" fmla="*/ 533763 h 783929"/>
                <a:gd name="connsiteX22" fmla="*/ 817876 w 859148"/>
                <a:gd name="connsiteY22" fmla="*/ 614726 h 783929"/>
                <a:gd name="connsiteX23" fmla="*/ 813113 w 859148"/>
                <a:gd name="connsiteY23" fmla="*/ 621870 h 783929"/>
                <a:gd name="connsiteX24" fmla="*/ 810732 w 859148"/>
                <a:gd name="connsiteY24" fmla="*/ 629013 h 783929"/>
                <a:gd name="connsiteX25" fmla="*/ 801207 w 859148"/>
                <a:gd name="connsiteY25" fmla="*/ 643301 h 783929"/>
                <a:gd name="connsiteX26" fmla="*/ 796444 w 859148"/>
                <a:gd name="connsiteY26" fmla="*/ 657588 h 783929"/>
                <a:gd name="connsiteX27" fmla="*/ 794063 w 859148"/>
                <a:gd name="connsiteY27" fmla="*/ 664732 h 783929"/>
                <a:gd name="connsiteX28" fmla="*/ 791682 w 859148"/>
                <a:gd name="connsiteY28" fmla="*/ 721882 h 783929"/>
                <a:gd name="connsiteX29" fmla="*/ 786919 w 859148"/>
                <a:gd name="connsiteY29" fmla="*/ 729026 h 783929"/>
                <a:gd name="connsiteX30" fmla="*/ 736913 w 859148"/>
                <a:gd name="connsiteY30" fmla="*/ 736170 h 783929"/>
                <a:gd name="connsiteX31" fmla="*/ 727388 w 859148"/>
                <a:gd name="connsiteY31" fmla="*/ 774270 h 783929"/>
                <a:gd name="connsiteX32" fmla="*/ 715482 w 859148"/>
                <a:gd name="connsiteY32" fmla="*/ 776651 h 783929"/>
                <a:gd name="connsiteX33" fmla="*/ 513076 w 859148"/>
                <a:gd name="connsiteY33" fmla="*/ 779032 h 783929"/>
                <a:gd name="connsiteX34" fmla="*/ 494026 w 859148"/>
                <a:gd name="connsiteY34" fmla="*/ 783795 h 783929"/>
                <a:gd name="connsiteX35" fmla="*/ 491644 w 859148"/>
                <a:gd name="connsiteY35" fmla="*/ 776651 h 783929"/>
                <a:gd name="connsiteX36" fmla="*/ 484501 w 859148"/>
                <a:gd name="connsiteY36" fmla="*/ 771888 h 783929"/>
                <a:gd name="connsiteX37" fmla="*/ 470213 w 859148"/>
                <a:gd name="connsiteY37" fmla="*/ 769507 h 783929"/>
                <a:gd name="connsiteX38" fmla="*/ 455926 w 859148"/>
                <a:gd name="connsiteY38" fmla="*/ 764745 h 783929"/>
                <a:gd name="connsiteX39" fmla="*/ 448782 w 859148"/>
                <a:gd name="connsiteY39" fmla="*/ 762363 h 783929"/>
                <a:gd name="connsiteX40" fmla="*/ 432113 w 859148"/>
                <a:gd name="connsiteY40" fmla="*/ 755220 h 783929"/>
                <a:gd name="connsiteX41" fmla="*/ 227326 w 859148"/>
                <a:gd name="connsiteY41" fmla="*/ 752838 h 783929"/>
                <a:gd name="connsiteX42" fmla="*/ 222563 w 859148"/>
                <a:gd name="connsiteY42" fmla="*/ 729026 h 783929"/>
                <a:gd name="connsiteX43" fmla="*/ 220182 w 859148"/>
                <a:gd name="connsiteY43" fmla="*/ 721882 h 783929"/>
                <a:gd name="connsiteX44" fmla="*/ 205894 w 859148"/>
                <a:gd name="connsiteY44" fmla="*/ 717120 h 783929"/>
                <a:gd name="connsiteX45" fmla="*/ 198751 w 859148"/>
                <a:gd name="connsiteY45" fmla="*/ 714738 h 783929"/>
                <a:gd name="connsiteX46" fmla="*/ 196369 w 859148"/>
                <a:gd name="connsiteY46" fmla="*/ 707595 h 783929"/>
                <a:gd name="connsiteX47" fmla="*/ 193988 w 859148"/>
                <a:gd name="connsiteY47" fmla="*/ 669495 h 783929"/>
                <a:gd name="connsiteX48" fmla="*/ 186844 w 859148"/>
                <a:gd name="connsiteY48" fmla="*/ 667113 h 783929"/>
                <a:gd name="connsiteX49" fmla="*/ 179701 w 859148"/>
                <a:gd name="connsiteY49" fmla="*/ 662351 h 783929"/>
                <a:gd name="connsiteX50" fmla="*/ 170176 w 859148"/>
                <a:gd name="connsiteY50" fmla="*/ 650445 h 783929"/>
                <a:gd name="connsiteX51" fmla="*/ 165413 w 859148"/>
                <a:gd name="connsiteY51" fmla="*/ 636157 h 783929"/>
                <a:gd name="connsiteX52" fmla="*/ 163032 w 859148"/>
                <a:gd name="connsiteY52" fmla="*/ 629013 h 783929"/>
                <a:gd name="connsiteX53" fmla="*/ 160651 w 859148"/>
                <a:gd name="connsiteY53" fmla="*/ 621870 h 783929"/>
                <a:gd name="connsiteX54" fmla="*/ 158269 w 859148"/>
                <a:gd name="connsiteY54" fmla="*/ 607582 h 783929"/>
                <a:gd name="connsiteX55" fmla="*/ 153507 w 859148"/>
                <a:gd name="connsiteY55" fmla="*/ 600438 h 783929"/>
                <a:gd name="connsiteX56" fmla="*/ 146363 w 859148"/>
                <a:gd name="connsiteY56" fmla="*/ 586151 h 783929"/>
                <a:gd name="connsiteX57" fmla="*/ 143982 w 859148"/>
                <a:gd name="connsiteY57" fmla="*/ 500426 h 783929"/>
                <a:gd name="connsiteX58" fmla="*/ 141601 w 859148"/>
                <a:gd name="connsiteY58" fmla="*/ 488520 h 783929"/>
                <a:gd name="connsiteX59" fmla="*/ 117788 w 859148"/>
                <a:gd name="connsiteY59" fmla="*/ 486138 h 783929"/>
                <a:gd name="connsiteX60" fmla="*/ 110644 w 859148"/>
                <a:gd name="connsiteY60" fmla="*/ 469470 h 783929"/>
                <a:gd name="connsiteX61" fmla="*/ 105882 w 859148"/>
                <a:gd name="connsiteY61" fmla="*/ 445657 h 783929"/>
                <a:gd name="connsiteX62" fmla="*/ 103501 w 859148"/>
                <a:gd name="connsiteY62" fmla="*/ 426607 h 783929"/>
                <a:gd name="connsiteX63" fmla="*/ 101119 w 859148"/>
                <a:gd name="connsiteY63" fmla="*/ 419463 h 783929"/>
                <a:gd name="connsiteX64" fmla="*/ 93976 w 859148"/>
                <a:gd name="connsiteY64" fmla="*/ 417082 h 783929"/>
                <a:gd name="connsiteX65" fmla="*/ 63019 w 859148"/>
                <a:gd name="connsiteY65" fmla="*/ 414701 h 783929"/>
                <a:gd name="connsiteX66" fmla="*/ 53494 w 859148"/>
                <a:gd name="connsiteY66" fmla="*/ 412320 h 783929"/>
                <a:gd name="connsiteX67" fmla="*/ 39207 w 859148"/>
                <a:gd name="connsiteY67" fmla="*/ 407557 h 783929"/>
                <a:gd name="connsiteX68" fmla="*/ 5869 w 859148"/>
                <a:gd name="connsiteY68" fmla="*/ 402795 h 783929"/>
                <a:gd name="connsiteX69" fmla="*/ 3488 w 859148"/>
                <a:gd name="connsiteY69" fmla="*/ 374220 h 783929"/>
                <a:gd name="connsiteX70" fmla="*/ 58257 w 859148"/>
                <a:gd name="connsiteY70" fmla="*/ 352789 h 783929"/>
                <a:gd name="connsiteX71" fmla="*/ 101119 w 859148"/>
                <a:gd name="connsiteY71" fmla="*/ 376601 h 783929"/>
                <a:gd name="connsiteX72" fmla="*/ 115407 w 859148"/>
                <a:gd name="connsiteY72" fmla="*/ 383745 h 783929"/>
                <a:gd name="connsiteX73" fmla="*/ 122551 w 859148"/>
                <a:gd name="connsiteY73" fmla="*/ 388507 h 783929"/>
                <a:gd name="connsiteX74" fmla="*/ 129694 w 859148"/>
                <a:gd name="connsiteY74" fmla="*/ 390888 h 783929"/>
                <a:gd name="connsiteX75" fmla="*/ 146363 w 859148"/>
                <a:gd name="connsiteY75" fmla="*/ 398032 h 783929"/>
                <a:gd name="connsiteX76" fmla="*/ 155888 w 859148"/>
                <a:gd name="connsiteY76" fmla="*/ 395651 h 783929"/>
                <a:gd name="connsiteX77" fmla="*/ 158269 w 859148"/>
                <a:gd name="connsiteY77" fmla="*/ 388507 h 783929"/>
                <a:gd name="connsiteX78" fmla="*/ 163032 w 859148"/>
                <a:gd name="connsiteY78" fmla="*/ 381363 h 783929"/>
                <a:gd name="connsiteX79" fmla="*/ 167794 w 859148"/>
                <a:gd name="connsiteY79" fmla="*/ 367076 h 783929"/>
                <a:gd name="connsiteX80" fmla="*/ 179701 w 859148"/>
                <a:gd name="connsiteY80" fmla="*/ 357551 h 783929"/>
                <a:gd name="connsiteX81" fmla="*/ 241613 w 859148"/>
                <a:gd name="connsiteY81" fmla="*/ 355170 h 783929"/>
                <a:gd name="connsiteX82" fmla="*/ 248757 w 859148"/>
                <a:gd name="connsiteY82" fmla="*/ 352788 h 783929"/>
                <a:gd name="connsiteX83" fmla="*/ 251138 w 859148"/>
                <a:gd name="connsiteY83" fmla="*/ 345645 h 783929"/>
                <a:gd name="connsiteX84" fmla="*/ 255901 w 859148"/>
                <a:gd name="connsiteY84" fmla="*/ 338501 h 783929"/>
                <a:gd name="connsiteX85" fmla="*/ 270188 w 859148"/>
                <a:gd name="connsiteY85" fmla="*/ 328976 h 783929"/>
                <a:gd name="connsiteX86" fmla="*/ 305907 w 859148"/>
                <a:gd name="connsiteY86" fmla="*/ 319451 h 783929"/>
                <a:gd name="connsiteX87" fmla="*/ 313051 w 859148"/>
                <a:gd name="connsiteY87" fmla="*/ 305163 h 783929"/>
                <a:gd name="connsiteX88" fmla="*/ 315432 w 859148"/>
                <a:gd name="connsiteY88" fmla="*/ 283732 h 783929"/>
                <a:gd name="connsiteX89" fmla="*/ 372582 w 859148"/>
                <a:gd name="connsiteY89" fmla="*/ 269444 h 783929"/>
                <a:gd name="connsiteX90" fmla="*/ 410682 w 859148"/>
                <a:gd name="connsiteY90" fmla="*/ 274207 h 783929"/>
                <a:gd name="connsiteX91" fmla="*/ 486882 w 859148"/>
                <a:gd name="connsiteY91" fmla="*/ 276588 h 783929"/>
                <a:gd name="connsiteX92" fmla="*/ 494026 w 859148"/>
                <a:gd name="connsiteY92" fmla="*/ 290876 h 783929"/>
                <a:gd name="connsiteX93" fmla="*/ 503551 w 859148"/>
                <a:gd name="connsiteY93" fmla="*/ 298020 h 783929"/>
                <a:gd name="connsiteX94" fmla="*/ 527363 w 859148"/>
                <a:gd name="connsiteY94" fmla="*/ 305163 h 783929"/>
                <a:gd name="connsiteX95" fmla="*/ 544032 w 859148"/>
                <a:gd name="connsiteY95" fmla="*/ 286113 h 783929"/>
                <a:gd name="connsiteX96" fmla="*/ 548794 w 859148"/>
                <a:gd name="connsiteY96" fmla="*/ 278970 h 783929"/>
                <a:gd name="connsiteX97" fmla="*/ 553557 w 859148"/>
                <a:gd name="connsiteY97" fmla="*/ 264682 h 783929"/>
                <a:gd name="connsiteX98" fmla="*/ 570226 w 859148"/>
                <a:gd name="connsiteY98" fmla="*/ 243251 h 783929"/>
                <a:gd name="connsiteX99" fmla="*/ 570226 w 859148"/>
                <a:gd name="connsiteY99" fmla="*/ 183720 h 783929"/>
                <a:gd name="connsiteX100" fmla="*/ 565463 w 859148"/>
                <a:gd name="connsiteY100" fmla="*/ 176576 h 783929"/>
                <a:gd name="connsiteX101" fmla="*/ 574988 w 859148"/>
                <a:gd name="connsiteY101" fmla="*/ 136095 h 783929"/>
                <a:gd name="connsiteX102" fmla="*/ 582132 w 859148"/>
                <a:gd name="connsiteY102" fmla="*/ 131332 h 783929"/>
                <a:gd name="connsiteX103" fmla="*/ 594038 w 859148"/>
                <a:gd name="connsiteY103" fmla="*/ 109901 h 783929"/>
                <a:gd name="connsiteX104" fmla="*/ 596419 w 859148"/>
                <a:gd name="connsiteY104" fmla="*/ 69420 h 783929"/>
                <a:gd name="connsiteX105" fmla="*/ 603563 w 859148"/>
                <a:gd name="connsiteY105" fmla="*/ 62276 h 783929"/>
                <a:gd name="connsiteX106" fmla="*/ 608326 w 859148"/>
                <a:gd name="connsiteY106" fmla="*/ 47988 h 783929"/>
                <a:gd name="connsiteX107" fmla="*/ 610707 w 859148"/>
                <a:gd name="connsiteY107" fmla="*/ 40845 h 783929"/>
                <a:gd name="connsiteX108" fmla="*/ 613088 w 859148"/>
                <a:gd name="connsiteY108" fmla="*/ 7507 h 783929"/>
                <a:gd name="connsiteX109" fmla="*/ 615469 w 859148"/>
                <a:gd name="connsiteY109" fmla="*/ 363 h 783929"/>
                <a:gd name="connsiteX110" fmla="*/ 634519 w 859148"/>
                <a:gd name="connsiteY110" fmla="*/ 2745 h 783929"/>
                <a:gd name="connsiteX111" fmla="*/ 641663 w 859148"/>
                <a:gd name="connsiteY111" fmla="*/ 9888 h 783929"/>
                <a:gd name="connsiteX112" fmla="*/ 646426 w 859148"/>
                <a:gd name="connsiteY112" fmla="*/ 17032 h 783929"/>
                <a:gd name="connsiteX113" fmla="*/ 653569 w 859148"/>
                <a:gd name="connsiteY113" fmla="*/ 21795 h 783929"/>
                <a:gd name="connsiteX114" fmla="*/ 658332 w 859148"/>
                <a:gd name="connsiteY114" fmla="*/ 28938 h 783929"/>
                <a:gd name="connsiteX115" fmla="*/ 663094 w 859148"/>
                <a:gd name="connsiteY115" fmla="*/ 43226 h 783929"/>
                <a:gd name="connsiteX116" fmla="*/ 665476 w 859148"/>
                <a:gd name="connsiteY116" fmla="*/ 83707 h 783929"/>
                <a:gd name="connsiteX117" fmla="*/ 679763 w 859148"/>
                <a:gd name="connsiteY117" fmla="*/ 93232 h 783929"/>
                <a:gd name="connsiteX118" fmla="*/ 686907 w 859148"/>
                <a:gd name="connsiteY118" fmla="*/ 100376 h 783929"/>
                <a:gd name="connsiteX119" fmla="*/ 694051 w 859148"/>
                <a:gd name="connsiteY119" fmla="*/ 105138 h 783929"/>
                <a:gd name="connsiteX120" fmla="*/ 701194 w 859148"/>
                <a:gd name="connsiteY120" fmla="*/ 186101 h 783929"/>
                <a:gd name="connsiteX121" fmla="*/ 703576 w 859148"/>
                <a:gd name="connsiteY121" fmla="*/ 193245 h 783929"/>
                <a:gd name="connsiteX122" fmla="*/ 715482 w 859148"/>
                <a:gd name="connsiteY122" fmla="*/ 207532 h 783929"/>
                <a:gd name="connsiteX123" fmla="*/ 720244 w 859148"/>
                <a:gd name="connsiteY123" fmla="*/ 228963 h 783929"/>
                <a:gd name="connsiteX0" fmla="*/ 717271 w 856175"/>
                <a:gd name="connsiteY0" fmla="*/ 228963 h 783929"/>
                <a:gd name="connsiteX1" fmla="*/ 719653 w 856175"/>
                <a:gd name="connsiteY1" fmla="*/ 240870 h 783929"/>
                <a:gd name="connsiteX2" fmla="*/ 724415 w 856175"/>
                <a:gd name="connsiteY2" fmla="*/ 248013 h 783929"/>
                <a:gd name="connsiteX3" fmla="*/ 729178 w 856175"/>
                <a:gd name="connsiteY3" fmla="*/ 271826 h 783929"/>
                <a:gd name="connsiteX4" fmla="*/ 731559 w 856175"/>
                <a:gd name="connsiteY4" fmla="*/ 283732 h 783929"/>
                <a:gd name="connsiteX5" fmla="*/ 733940 w 856175"/>
                <a:gd name="connsiteY5" fmla="*/ 302782 h 783929"/>
                <a:gd name="connsiteX6" fmla="*/ 745846 w 856175"/>
                <a:gd name="connsiteY6" fmla="*/ 312307 h 783929"/>
                <a:gd name="connsiteX7" fmla="*/ 750609 w 856175"/>
                <a:gd name="connsiteY7" fmla="*/ 319451 h 783929"/>
                <a:gd name="connsiteX8" fmla="*/ 762515 w 856175"/>
                <a:gd name="connsiteY8" fmla="*/ 333738 h 783929"/>
                <a:gd name="connsiteX9" fmla="*/ 767278 w 856175"/>
                <a:gd name="connsiteY9" fmla="*/ 352788 h 783929"/>
                <a:gd name="connsiteX10" fmla="*/ 779184 w 856175"/>
                <a:gd name="connsiteY10" fmla="*/ 367076 h 783929"/>
                <a:gd name="connsiteX11" fmla="*/ 793471 w 856175"/>
                <a:gd name="connsiteY11" fmla="*/ 376601 h 783929"/>
                <a:gd name="connsiteX12" fmla="*/ 810140 w 856175"/>
                <a:gd name="connsiteY12" fmla="*/ 378982 h 783929"/>
                <a:gd name="connsiteX13" fmla="*/ 817284 w 856175"/>
                <a:gd name="connsiteY13" fmla="*/ 381363 h 783929"/>
                <a:gd name="connsiteX14" fmla="*/ 824428 w 856175"/>
                <a:gd name="connsiteY14" fmla="*/ 414701 h 783929"/>
                <a:gd name="connsiteX15" fmla="*/ 850621 w 856175"/>
                <a:gd name="connsiteY15" fmla="*/ 417082 h 783929"/>
                <a:gd name="connsiteX16" fmla="*/ 855384 w 856175"/>
                <a:gd name="connsiteY16" fmla="*/ 424226 h 783929"/>
                <a:gd name="connsiteX17" fmla="*/ 853003 w 856175"/>
                <a:gd name="connsiteY17" fmla="*/ 476613 h 783929"/>
                <a:gd name="connsiteX18" fmla="*/ 838715 w 856175"/>
                <a:gd name="connsiteY18" fmla="*/ 486138 h 783929"/>
                <a:gd name="connsiteX19" fmla="*/ 824428 w 856175"/>
                <a:gd name="connsiteY19" fmla="*/ 498045 h 783929"/>
                <a:gd name="connsiteX20" fmla="*/ 822046 w 856175"/>
                <a:gd name="connsiteY20" fmla="*/ 505188 h 783929"/>
                <a:gd name="connsiteX21" fmla="*/ 817284 w 856175"/>
                <a:gd name="connsiteY21" fmla="*/ 533763 h 783929"/>
                <a:gd name="connsiteX22" fmla="*/ 814903 w 856175"/>
                <a:gd name="connsiteY22" fmla="*/ 614726 h 783929"/>
                <a:gd name="connsiteX23" fmla="*/ 810140 w 856175"/>
                <a:gd name="connsiteY23" fmla="*/ 621870 h 783929"/>
                <a:gd name="connsiteX24" fmla="*/ 807759 w 856175"/>
                <a:gd name="connsiteY24" fmla="*/ 629013 h 783929"/>
                <a:gd name="connsiteX25" fmla="*/ 798234 w 856175"/>
                <a:gd name="connsiteY25" fmla="*/ 643301 h 783929"/>
                <a:gd name="connsiteX26" fmla="*/ 793471 w 856175"/>
                <a:gd name="connsiteY26" fmla="*/ 657588 h 783929"/>
                <a:gd name="connsiteX27" fmla="*/ 791090 w 856175"/>
                <a:gd name="connsiteY27" fmla="*/ 664732 h 783929"/>
                <a:gd name="connsiteX28" fmla="*/ 788709 w 856175"/>
                <a:gd name="connsiteY28" fmla="*/ 721882 h 783929"/>
                <a:gd name="connsiteX29" fmla="*/ 783946 w 856175"/>
                <a:gd name="connsiteY29" fmla="*/ 729026 h 783929"/>
                <a:gd name="connsiteX30" fmla="*/ 733940 w 856175"/>
                <a:gd name="connsiteY30" fmla="*/ 736170 h 783929"/>
                <a:gd name="connsiteX31" fmla="*/ 724415 w 856175"/>
                <a:gd name="connsiteY31" fmla="*/ 774270 h 783929"/>
                <a:gd name="connsiteX32" fmla="*/ 712509 w 856175"/>
                <a:gd name="connsiteY32" fmla="*/ 776651 h 783929"/>
                <a:gd name="connsiteX33" fmla="*/ 510103 w 856175"/>
                <a:gd name="connsiteY33" fmla="*/ 779032 h 783929"/>
                <a:gd name="connsiteX34" fmla="*/ 491053 w 856175"/>
                <a:gd name="connsiteY34" fmla="*/ 783795 h 783929"/>
                <a:gd name="connsiteX35" fmla="*/ 488671 w 856175"/>
                <a:gd name="connsiteY35" fmla="*/ 776651 h 783929"/>
                <a:gd name="connsiteX36" fmla="*/ 481528 w 856175"/>
                <a:gd name="connsiteY36" fmla="*/ 771888 h 783929"/>
                <a:gd name="connsiteX37" fmla="*/ 467240 w 856175"/>
                <a:gd name="connsiteY37" fmla="*/ 769507 h 783929"/>
                <a:gd name="connsiteX38" fmla="*/ 452953 w 856175"/>
                <a:gd name="connsiteY38" fmla="*/ 764745 h 783929"/>
                <a:gd name="connsiteX39" fmla="*/ 445809 w 856175"/>
                <a:gd name="connsiteY39" fmla="*/ 762363 h 783929"/>
                <a:gd name="connsiteX40" fmla="*/ 429140 w 856175"/>
                <a:gd name="connsiteY40" fmla="*/ 755220 h 783929"/>
                <a:gd name="connsiteX41" fmla="*/ 224353 w 856175"/>
                <a:gd name="connsiteY41" fmla="*/ 752838 h 783929"/>
                <a:gd name="connsiteX42" fmla="*/ 219590 w 856175"/>
                <a:gd name="connsiteY42" fmla="*/ 729026 h 783929"/>
                <a:gd name="connsiteX43" fmla="*/ 217209 w 856175"/>
                <a:gd name="connsiteY43" fmla="*/ 721882 h 783929"/>
                <a:gd name="connsiteX44" fmla="*/ 202921 w 856175"/>
                <a:gd name="connsiteY44" fmla="*/ 717120 h 783929"/>
                <a:gd name="connsiteX45" fmla="*/ 195778 w 856175"/>
                <a:gd name="connsiteY45" fmla="*/ 714738 h 783929"/>
                <a:gd name="connsiteX46" fmla="*/ 193396 w 856175"/>
                <a:gd name="connsiteY46" fmla="*/ 707595 h 783929"/>
                <a:gd name="connsiteX47" fmla="*/ 191015 w 856175"/>
                <a:gd name="connsiteY47" fmla="*/ 669495 h 783929"/>
                <a:gd name="connsiteX48" fmla="*/ 183871 w 856175"/>
                <a:gd name="connsiteY48" fmla="*/ 667113 h 783929"/>
                <a:gd name="connsiteX49" fmla="*/ 176728 w 856175"/>
                <a:gd name="connsiteY49" fmla="*/ 662351 h 783929"/>
                <a:gd name="connsiteX50" fmla="*/ 167203 w 856175"/>
                <a:gd name="connsiteY50" fmla="*/ 650445 h 783929"/>
                <a:gd name="connsiteX51" fmla="*/ 162440 w 856175"/>
                <a:gd name="connsiteY51" fmla="*/ 636157 h 783929"/>
                <a:gd name="connsiteX52" fmla="*/ 160059 w 856175"/>
                <a:gd name="connsiteY52" fmla="*/ 629013 h 783929"/>
                <a:gd name="connsiteX53" fmla="*/ 157678 w 856175"/>
                <a:gd name="connsiteY53" fmla="*/ 621870 h 783929"/>
                <a:gd name="connsiteX54" fmla="*/ 155296 w 856175"/>
                <a:gd name="connsiteY54" fmla="*/ 607582 h 783929"/>
                <a:gd name="connsiteX55" fmla="*/ 150534 w 856175"/>
                <a:gd name="connsiteY55" fmla="*/ 600438 h 783929"/>
                <a:gd name="connsiteX56" fmla="*/ 143390 w 856175"/>
                <a:gd name="connsiteY56" fmla="*/ 586151 h 783929"/>
                <a:gd name="connsiteX57" fmla="*/ 141009 w 856175"/>
                <a:gd name="connsiteY57" fmla="*/ 500426 h 783929"/>
                <a:gd name="connsiteX58" fmla="*/ 138628 w 856175"/>
                <a:gd name="connsiteY58" fmla="*/ 488520 h 783929"/>
                <a:gd name="connsiteX59" fmla="*/ 114815 w 856175"/>
                <a:gd name="connsiteY59" fmla="*/ 486138 h 783929"/>
                <a:gd name="connsiteX60" fmla="*/ 107671 w 856175"/>
                <a:gd name="connsiteY60" fmla="*/ 469470 h 783929"/>
                <a:gd name="connsiteX61" fmla="*/ 102909 w 856175"/>
                <a:gd name="connsiteY61" fmla="*/ 445657 h 783929"/>
                <a:gd name="connsiteX62" fmla="*/ 100528 w 856175"/>
                <a:gd name="connsiteY62" fmla="*/ 426607 h 783929"/>
                <a:gd name="connsiteX63" fmla="*/ 98146 w 856175"/>
                <a:gd name="connsiteY63" fmla="*/ 419463 h 783929"/>
                <a:gd name="connsiteX64" fmla="*/ 91003 w 856175"/>
                <a:gd name="connsiteY64" fmla="*/ 417082 h 783929"/>
                <a:gd name="connsiteX65" fmla="*/ 60046 w 856175"/>
                <a:gd name="connsiteY65" fmla="*/ 414701 h 783929"/>
                <a:gd name="connsiteX66" fmla="*/ 50521 w 856175"/>
                <a:gd name="connsiteY66" fmla="*/ 412320 h 783929"/>
                <a:gd name="connsiteX67" fmla="*/ 36234 w 856175"/>
                <a:gd name="connsiteY67" fmla="*/ 407557 h 783929"/>
                <a:gd name="connsiteX68" fmla="*/ 2896 w 856175"/>
                <a:gd name="connsiteY68" fmla="*/ 402795 h 783929"/>
                <a:gd name="connsiteX69" fmla="*/ 7659 w 856175"/>
                <a:gd name="connsiteY69" fmla="*/ 362314 h 783929"/>
                <a:gd name="connsiteX70" fmla="*/ 55284 w 856175"/>
                <a:gd name="connsiteY70" fmla="*/ 352789 h 783929"/>
                <a:gd name="connsiteX71" fmla="*/ 98146 w 856175"/>
                <a:gd name="connsiteY71" fmla="*/ 376601 h 783929"/>
                <a:gd name="connsiteX72" fmla="*/ 112434 w 856175"/>
                <a:gd name="connsiteY72" fmla="*/ 383745 h 783929"/>
                <a:gd name="connsiteX73" fmla="*/ 119578 w 856175"/>
                <a:gd name="connsiteY73" fmla="*/ 388507 h 783929"/>
                <a:gd name="connsiteX74" fmla="*/ 126721 w 856175"/>
                <a:gd name="connsiteY74" fmla="*/ 390888 h 783929"/>
                <a:gd name="connsiteX75" fmla="*/ 143390 w 856175"/>
                <a:gd name="connsiteY75" fmla="*/ 398032 h 783929"/>
                <a:gd name="connsiteX76" fmla="*/ 152915 w 856175"/>
                <a:gd name="connsiteY76" fmla="*/ 395651 h 783929"/>
                <a:gd name="connsiteX77" fmla="*/ 155296 w 856175"/>
                <a:gd name="connsiteY77" fmla="*/ 388507 h 783929"/>
                <a:gd name="connsiteX78" fmla="*/ 160059 w 856175"/>
                <a:gd name="connsiteY78" fmla="*/ 381363 h 783929"/>
                <a:gd name="connsiteX79" fmla="*/ 164821 w 856175"/>
                <a:gd name="connsiteY79" fmla="*/ 367076 h 783929"/>
                <a:gd name="connsiteX80" fmla="*/ 176728 w 856175"/>
                <a:gd name="connsiteY80" fmla="*/ 357551 h 783929"/>
                <a:gd name="connsiteX81" fmla="*/ 238640 w 856175"/>
                <a:gd name="connsiteY81" fmla="*/ 355170 h 783929"/>
                <a:gd name="connsiteX82" fmla="*/ 245784 w 856175"/>
                <a:gd name="connsiteY82" fmla="*/ 352788 h 783929"/>
                <a:gd name="connsiteX83" fmla="*/ 248165 w 856175"/>
                <a:gd name="connsiteY83" fmla="*/ 345645 h 783929"/>
                <a:gd name="connsiteX84" fmla="*/ 252928 w 856175"/>
                <a:gd name="connsiteY84" fmla="*/ 338501 h 783929"/>
                <a:gd name="connsiteX85" fmla="*/ 267215 w 856175"/>
                <a:gd name="connsiteY85" fmla="*/ 328976 h 783929"/>
                <a:gd name="connsiteX86" fmla="*/ 302934 w 856175"/>
                <a:gd name="connsiteY86" fmla="*/ 319451 h 783929"/>
                <a:gd name="connsiteX87" fmla="*/ 310078 w 856175"/>
                <a:gd name="connsiteY87" fmla="*/ 305163 h 783929"/>
                <a:gd name="connsiteX88" fmla="*/ 312459 w 856175"/>
                <a:gd name="connsiteY88" fmla="*/ 283732 h 783929"/>
                <a:gd name="connsiteX89" fmla="*/ 369609 w 856175"/>
                <a:gd name="connsiteY89" fmla="*/ 269444 h 783929"/>
                <a:gd name="connsiteX90" fmla="*/ 407709 w 856175"/>
                <a:gd name="connsiteY90" fmla="*/ 274207 h 783929"/>
                <a:gd name="connsiteX91" fmla="*/ 483909 w 856175"/>
                <a:gd name="connsiteY91" fmla="*/ 276588 h 783929"/>
                <a:gd name="connsiteX92" fmla="*/ 491053 w 856175"/>
                <a:gd name="connsiteY92" fmla="*/ 290876 h 783929"/>
                <a:gd name="connsiteX93" fmla="*/ 500578 w 856175"/>
                <a:gd name="connsiteY93" fmla="*/ 298020 h 783929"/>
                <a:gd name="connsiteX94" fmla="*/ 524390 w 856175"/>
                <a:gd name="connsiteY94" fmla="*/ 305163 h 783929"/>
                <a:gd name="connsiteX95" fmla="*/ 541059 w 856175"/>
                <a:gd name="connsiteY95" fmla="*/ 286113 h 783929"/>
                <a:gd name="connsiteX96" fmla="*/ 545821 w 856175"/>
                <a:gd name="connsiteY96" fmla="*/ 278970 h 783929"/>
                <a:gd name="connsiteX97" fmla="*/ 550584 w 856175"/>
                <a:gd name="connsiteY97" fmla="*/ 264682 h 783929"/>
                <a:gd name="connsiteX98" fmla="*/ 567253 w 856175"/>
                <a:gd name="connsiteY98" fmla="*/ 243251 h 783929"/>
                <a:gd name="connsiteX99" fmla="*/ 567253 w 856175"/>
                <a:gd name="connsiteY99" fmla="*/ 183720 h 783929"/>
                <a:gd name="connsiteX100" fmla="*/ 562490 w 856175"/>
                <a:gd name="connsiteY100" fmla="*/ 176576 h 783929"/>
                <a:gd name="connsiteX101" fmla="*/ 572015 w 856175"/>
                <a:gd name="connsiteY101" fmla="*/ 136095 h 783929"/>
                <a:gd name="connsiteX102" fmla="*/ 579159 w 856175"/>
                <a:gd name="connsiteY102" fmla="*/ 131332 h 783929"/>
                <a:gd name="connsiteX103" fmla="*/ 591065 w 856175"/>
                <a:gd name="connsiteY103" fmla="*/ 109901 h 783929"/>
                <a:gd name="connsiteX104" fmla="*/ 593446 w 856175"/>
                <a:gd name="connsiteY104" fmla="*/ 69420 h 783929"/>
                <a:gd name="connsiteX105" fmla="*/ 600590 w 856175"/>
                <a:gd name="connsiteY105" fmla="*/ 62276 h 783929"/>
                <a:gd name="connsiteX106" fmla="*/ 605353 w 856175"/>
                <a:gd name="connsiteY106" fmla="*/ 47988 h 783929"/>
                <a:gd name="connsiteX107" fmla="*/ 607734 w 856175"/>
                <a:gd name="connsiteY107" fmla="*/ 40845 h 783929"/>
                <a:gd name="connsiteX108" fmla="*/ 610115 w 856175"/>
                <a:gd name="connsiteY108" fmla="*/ 7507 h 783929"/>
                <a:gd name="connsiteX109" fmla="*/ 612496 w 856175"/>
                <a:gd name="connsiteY109" fmla="*/ 363 h 783929"/>
                <a:gd name="connsiteX110" fmla="*/ 631546 w 856175"/>
                <a:gd name="connsiteY110" fmla="*/ 2745 h 783929"/>
                <a:gd name="connsiteX111" fmla="*/ 638690 w 856175"/>
                <a:gd name="connsiteY111" fmla="*/ 9888 h 783929"/>
                <a:gd name="connsiteX112" fmla="*/ 643453 w 856175"/>
                <a:gd name="connsiteY112" fmla="*/ 17032 h 783929"/>
                <a:gd name="connsiteX113" fmla="*/ 650596 w 856175"/>
                <a:gd name="connsiteY113" fmla="*/ 21795 h 783929"/>
                <a:gd name="connsiteX114" fmla="*/ 655359 w 856175"/>
                <a:gd name="connsiteY114" fmla="*/ 28938 h 783929"/>
                <a:gd name="connsiteX115" fmla="*/ 660121 w 856175"/>
                <a:gd name="connsiteY115" fmla="*/ 43226 h 783929"/>
                <a:gd name="connsiteX116" fmla="*/ 662503 w 856175"/>
                <a:gd name="connsiteY116" fmla="*/ 83707 h 783929"/>
                <a:gd name="connsiteX117" fmla="*/ 676790 w 856175"/>
                <a:gd name="connsiteY117" fmla="*/ 93232 h 783929"/>
                <a:gd name="connsiteX118" fmla="*/ 683934 w 856175"/>
                <a:gd name="connsiteY118" fmla="*/ 100376 h 783929"/>
                <a:gd name="connsiteX119" fmla="*/ 691078 w 856175"/>
                <a:gd name="connsiteY119" fmla="*/ 105138 h 783929"/>
                <a:gd name="connsiteX120" fmla="*/ 698221 w 856175"/>
                <a:gd name="connsiteY120" fmla="*/ 186101 h 783929"/>
                <a:gd name="connsiteX121" fmla="*/ 700603 w 856175"/>
                <a:gd name="connsiteY121" fmla="*/ 193245 h 783929"/>
                <a:gd name="connsiteX122" fmla="*/ 712509 w 856175"/>
                <a:gd name="connsiteY122" fmla="*/ 207532 h 783929"/>
                <a:gd name="connsiteX123" fmla="*/ 717271 w 856175"/>
                <a:gd name="connsiteY123" fmla="*/ 228963 h 78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856175" h="783929">
                  <a:moveTo>
                    <a:pt x="717271" y="228963"/>
                  </a:moveTo>
                  <a:cubicBezTo>
                    <a:pt x="718462" y="234519"/>
                    <a:pt x="718232" y="237080"/>
                    <a:pt x="719653" y="240870"/>
                  </a:cubicBezTo>
                  <a:cubicBezTo>
                    <a:pt x="720658" y="243549"/>
                    <a:pt x="723573" y="245278"/>
                    <a:pt x="724415" y="248013"/>
                  </a:cubicBezTo>
                  <a:cubicBezTo>
                    <a:pt x="726796" y="255750"/>
                    <a:pt x="727590" y="263888"/>
                    <a:pt x="729178" y="271826"/>
                  </a:cubicBezTo>
                  <a:cubicBezTo>
                    <a:pt x="729972" y="275795"/>
                    <a:pt x="731057" y="279716"/>
                    <a:pt x="731559" y="283732"/>
                  </a:cubicBezTo>
                  <a:cubicBezTo>
                    <a:pt x="732353" y="290082"/>
                    <a:pt x="732256" y="296608"/>
                    <a:pt x="733940" y="302782"/>
                  </a:cubicBezTo>
                  <a:cubicBezTo>
                    <a:pt x="736094" y="310681"/>
                    <a:pt x="739496" y="310190"/>
                    <a:pt x="745846" y="312307"/>
                  </a:cubicBezTo>
                  <a:cubicBezTo>
                    <a:pt x="747434" y="314688"/>
                    <a:pt x="748777" y="317252"/>
                    <a:pt x="750609" y="319451"/>
                  </a:cubicBezTo>
                  <a:cubicBezTo>
                    <a:pt x="765886" y="337783"/>
                    <a:pt x="750693" y="316005"/>
                    <a:pt x="762515" y="333738"/>
                  </a:cubicBezTo>
                  <a:cubicBezTo>
                    <a:pt x="763422" y="338275"/>
                    <a:pt x="764835" y="347902"/>
                    <a:pt x="767278" y="352788"/>
                  </a:cubicBezTo>
                  <a:cubicBezTo>
                    <a:pt x="769781" y="357793"/>
                    <a:pt x="774873" y="363723"/>
                    <a:pt x="779184" y="367076"/>
                  </a:cubicBezTo>
                  <a:cubicBezTo>
                    <a:pt x="783702" y="370590"/>
                    <a:pt x="787805" y="375792"/>
                    <a:pt x="793471" y="376601"/>
                  </a:cubicBezTo>
                  <a:lnTo>
                    <a:pt x="810140" y="378982"/>
                  </a:lnTo>
                  <a:cubicBezTo>
                    <a:pt x="812521" y="379776"/>
                    <a:pt x="815324" y="379795"/>
                    <a:pt x="817284" y="381363"/>
                  </a:cubicBezTo>
                  <a:cubicBezTo>
                    <a:pt x="836306" y="396581"/>
                    <a:pt x="792997" y="383270"/>
                    <a:pt x="824428" y="414701"/>
                  </a:cubicBezTo>
                  <a:cubicBezTo>
                    <a:pt x="830627" y="420900"/>
                    <a:pt x="841890" y="416288"/>
                    <a:pt x="850621" y="417082"/>
                  </a:cubicBezTo>
                  <a:cubicBezTo>
                    <a:pt x="852209" y="419463"/>
                    <a:pt x="855270" y="421366"/>
                    <a:pt x="855384" y="424226"/>
                  </a:cubicBezTo>
                  <a:cubicBezTo>
                    <a:pt x="856083" y="441692"/>
                    <a:pt x="857548" y="459734"/>
                    <a:pt x="853003" y="476613"/>
                  </a:cubicBezTo>
                  <a:cubicBezTo>
                    <a:pt x="851515" y="482140"/>
                    <a:pt x="843478" y="482963"/>
                    <a:pt x="838715" y="486138"/>
                  </a:cubicBezTo>
                  <a:cubicBezTo>
                    <a:pt x="828771" y="492768"/>
                    <a:pt x="833593" y="488879"/>
                    <a:pt x="824428" y="498045"/>
                  </a:cubicBezTo>
                  <a:cubicBezTo>
                    <a:pt x="823634" y="500426"/>
                    <a:pt x="822459" y="502712"/>
                    <a:pt x="822046" y="505188"/>
                  </a:cubicBezTo>
                  <a:cubicBezTo>
                    <a:pt x="816728" y="537096"/>
                    <a:pt x="822867" y="517014"/>
                    <a:pt x="817284" y="533763"/>
                  </a:cubicBezTo>
                  <a:cubicBezTo>
                    <a:pt x="816490" y="560751"/>
                    <a:pt x="817085" y="587815"/>
                    <a:pt x="814903" y="614726"/>
                  </a:cubicBezTo>
                  <a:cubicBezTo>
                    <a:pt x="814672" y="617579"/>
                    <a:pt x="811420" y="619310"/>
                    <a:pt x="810140" y="621870"/>
                  </a:cubicBezTo>
                  <a:cubicBezTo>
                    <a:pt x="809018" y="624115"/>
                    <a:pt x="808978" y="626819"/>
                    <a:pt x="807759" y="629013"/>
                  </a:cubicBezTo>
                  <a:cubicBezTo>
                    <a:pt x="804979" y="634017"/>
                    <a:pt x="800044" y="637871"/>
                    <a:pt x="798234" y="643301"/>
                  </a:cubicBezTo>
                  <a:lnTo>
                    <a:pt x="793471" y="657588"/>
                  </a:lnTo>
                  <a:lnTo>
                    <a:pt x="791090" y="664732"/>
                  </a:lnTo>
                  <a:cubicBezTo>
                    <a:pt x="790296" y="683782"/>
                    <a:pt x="790815" y="702932"/>
                    <a:pt x="788709" y="721882"/>
                  </a:cubicBezTo>
                  <a:cubicBezTo>
                    <a:pt x="788393" y="724727"/>
                    <a:pt x="786373" y="727509"/>
                    <a:pt x="783946" y="729026"/>
                  </a:cubicBezTo>
                  <a:cubicBezTo>
                    <a:pt x="771717" y="736669"/>
                    <a:pt x="742866" y="735575"/>
                    <a:pt x="733940" y="736170"/>
                  </a:cubicBezTo>
                  <a:cubicBezTo>
                    <a:pt x="712642" y="743268"/>
                    <a:pt x="740432" y="731558"/>
                    <a:pt x="724415" y="774270"/>
                  </a:cubicBezTo>
                  <a:cubicBezTo>
                    <a:pt x="722994" y="778060"/>
                    <a:pt x="716555" y="776561"/>
                    <a:pt x="712509" y="776651"/>
                  </a:cubicBezTo>
                  <a:cubicBezTo>
                    <a:pt x="645052" y="778150"/>
                    <a:pt x="577572" y="778238"/>
                    <a:pt x="510103" y="779032"/>
                  </a:cubicBezTo>
                  <a:cubicBezTo>
                    <a:pt x="506249" y="780316"/>
                    <a:pt x="493924" y="784752"/>
                    <a:pt x="491053" y="783795"/>
                  </a:cubicBezTo>
                  <a:cubicBezTo>
                    <a:pt x="488672" y="783001"/>
                    <a:pt x="490239" y="778611"/>
                    <a:pt x="488671" y="776651"/>
                  </a:cubicBezTo>
                  <a:cubicBezTo>
                    <a:pt x="486883" y="774416"/>
                    <a:pt x="484243" y="772793"/>
                    <a:pt x="481528" y="771888"/>
                  </a:cubicBezTo>
                  <a:cubicBezTo>
                    <a:pt x="476947" y="770361"/>
                    <a:pt x="471924" y="770678"/>
                    <a:pt x="467240" y="769507"/>
                  </a:cubicBezTo>
                  <a:cubicBezTo>
                    <a:pt x="462370" y="768290"/>
                    <a:pt x="457715" y="766332"/>
                    <a:pt x="452953" y="764745"/>
                  </a:cubicBezTo>
                  <a:cubicBezTo>
                    <a:pt x="450572" y="763951"/>
                    <a:pt x="448054" y="763486"/>
                    <a:pt x="445809" y="762363"/>
                  </a:cubicBezTo>
                  <a:cubicBezTo>
                    <a:pt x="443715" y="761316"/>
                    <a:pt x="432809" y="755302"/>
                    <a:pt x="429140" y="755220"/>
                  </a:cubicBezTo>
                  <a:cubicBezTo>
                    <a:pt x="360890" y="753686"/>
                    <a:pt x="292615" y="753632"/>
                    <a:pt x="224353" y="752838"/>
                  </a:cubicBezTo>
                  <a:cubicBezTo>
                    <a:pt x="218973" y="736705"/>
                    <a:pt x="225060" y="756377"/>
                    <a:pt x="219590" y="729026"/>
                  </a:cubicBezTo>
                  <a:cubicBezTo>
                    <a:pt x="219098" y="726565"/>
                    <a:pt x="219252" y="723341"/>
                    <a:pt x="217209" y="721882"/>
                  </a:cubicBezTo>
                  <a:cubicBezTo>
                    <a:pt x="213124" y="718964"/>
                    <a:pt x="207684" y="718708"/>
                    <a:pt x="202921" y="717120"/>
                  </a:cubicBezTo>
                  <a:lnTo>
                    <a:pt x="195778" y="714738"/>
                  </a:lnTo>
                  <a:cubicBezTo>
                    <a:pt x="194984" y="712357"/>
                    <a:pt x="193659" y="710091"/>
                    <a:pt x="193396" y="707595"/>
                  </a:cubicBezTo>
                  <a:cubicBezTo>
                    <a:pt x="192064" y="694940"/>
                    <a:pt x="193929" y="681882"/>
                    <a:pt x="191015" y="669495"/>
                  </a:cubicBezTo>
                  <a:cubicBezTo>
                    <a:pt x="190440" y="667052"/>
                    <a:pt x="186116" y="668236"/>
                    <a:pt x="183871" y="667113"/>
                  </a:cubicBezTo>
                  <a:cubicBezTo>
                    <a:pt x="181312" y="665833"/>
                    <a:pt x="179109" y="663938"/>
                    <a:pt x="176728" y="662351"/>
                  </a:cubicBezTo>
                  <a:cubicBezTo>
                    <a:pt x="168039" y="636290"/>
                    <a:pt x="182593" y="675070"/>
                    <a:pt x="167203" y="650445"/>
                  </a:cubicBezTo>
                  <a:cubicBezTo>
                    <a:pt x="164542" y="646188"/>
                    <a:pt x="164028" y="640920"/>
                    <a:pt x="162440" y="636157"/>
                  </a:cubicBezTo>
                  <a:lnTo>
                    <a:pt x="160059" y="629013"/>
                  </a:lnTo>
                  <a:cubicBezTo>
                    <a:pt x="159265" y="626632"/>
                    <a:pt x="158091" y="624346"/>
                    <a:pt x="157678" y="621870"/>
                  </a:cubicBezTo>
                  <a:cubicBezTo>
                    <a:pt x="156884" y="617107"/>
                    <a:pt x="156823" y="612163"/>
                    <a:pt x="155296" y="607582"/>
                  </a:cubicBezTo>
                  <a:cubicBezTo>
                    <a:pt x="154391" y="604867"/>
                    <a:pt x="151814" y="602998"/>
                    <a:pt x="150534" y="600438"/>
                  </a:cubicBezTo>
                  <a:cubicBezTo>
                    <a:pt x="140680" y="580729"/>
                    <a:pt x="157035" y="606617"/>
                    <a:pt x="143390" y="586151"/>
                  </a:cubicBezTo>
                  <a:cubicBezTo>
                    <a:pt x="142596" y="557576"/>
                    <a:pt x="142402" y="528978"/>
                    <a:pt x="141009" y="500426"/>
                  </a:cubicBezTo>
                  <a:cubicBezTo>
                    <a:pt x="140812" y="496384"/>
                    <a:pt x="142181" y="490458"/>
                    <a:pt x="138628" y="488520"/>
                  </a:cubicBezTo>
                  <a:cubicBezTo>
                    <a:pt x="131625" y="484700"/>
                    <a:pt x="122753" y="486932"/>
                    <a:pt x="114815" y="486138"/>
                  </a:cubicBezTo>
                  <a:cubicBezTo>
                    <a:pt x="112237" y="480982"/>
                    <a:pt x="108838" y="475304"/>
                    <a:pt x="107671" y="469470"/>
                  </a:cubicBezTo>
                  <a:cubicBezTo>
                    <a:pt x="102196" y="442097"/>
                    <a:pt x="108290" y="461802"/>
                    <a:pt x="102909" y="445657"/>
                  </a:cubicBezTo>
                  <a:cubicBezTo>
                    <a:pt x="102115" y="439307"/>
                    <a:pt x="101673" y="432903"/>
                    <a:pt x="100528" y="426607"/>
                  </a:cubicBezTo>
                  <a:cubicBezTo>
                    <a:pt x="100079" y="424137"/>
                    <a:pt x="99921" y="421238"/>
                    <a:pt x="98146" y="419463"/>
                  </a:cubicBezTo>
                  <a:cubicBezTo>
                    <a:pt x="96371" y="417688"/>
                    <a:pt x="93493" y="417393"/>
                    <a:pt x="91003" y="417082"/>
                  </a:cubicBezTo>
                  <a:cubicBezTo>
                    <a:pt x="80733" y="415798"/>
                    <a:pt x="70365" y="415495"/>
                    <a:pt x="60046" y="414701"/>
                  </a:cubicBezTo>
                  <a:cubicBezTo>
                    <a:pt x="56871" y="413907"/>
                    <a:pt x="53656" y="413260"/>
                    <a:pt x="50521" y="412320"/>
                  </a:cubicBezTo>
                  <a:cubicBezTo>
                    <a:pt x="45713" y="410877"/>
                    <a:pt x="41204" y="408267"/>
                    <a:pt x="36234" y="407557"/>
                  </a:cubicBezTo>
                  <a:cubicBezTo>
                    <a:pt x="25121" y="405970"/>
                    <a:pt x="7659" y="410336"/>
                    <a:pt x="2896" y="402795"/>
                  </a:cubicBezTo>
                  <a:cubicBezTo>
                    <a:pt x="-1866" y="395255"/>
                    <a:pt x="-1072" y="370648"/>
                    <a:pt x="7659" y="362314"/>
                  </a:cubicBezTo>
                  <a:cubicBezTo>
                    <a:pt x="16390" y="353980"/>
                    <a:pt x="1667" y="349344"/>
                    <a:pt x="55284" y="352789"/>
                  </a:cubicBezTo>
                  <a:cubicBezTo>
                    <a:pt x="57830" y="353425"/>
                    <a:pt x="88621" y="371442"/>
                    <a:pt x="98146" y="376601"/>
                  </a:cubicBezTo>
                  <a:cubicBezTo>
                    <a:pt x="107671" y="381760"/>
                    <a:pt x="92716" y="373886"/>
                    <a:pt x="112434" y="383745"/>
                  </a:cubicBezTo>
                  <a:cubicBezTo>
                    <a:pt x="114994" y="385025"/>
                    <a:pt x="117018" y="387227"/>
                    <a:pt x="119578" y="388507"/>
                  </a:cubicBezTo>
                  <a:cubicBezTo>
                    <a:pt x="121823" y="389629"/>
                    <a:pt x="124414" y="389899"/>
                    <a:pt x="126721" y="390888"/>
                  </a:cubicBezTo>
                  <a:cubicBezTo>
                    <a:pt x="147313" y="399714"/>
                    <a:pt x="126640" y="392449"/>
                    <a:pt x="143390" y="398032"/>
                  </a:cubicBezTo>
                  <a:cubicBezTo>
                    <a:pt x="146565" y="397238"/>
                    <a:pt x="150359" y="397695"/>
                    <a:pt x="152915" y="395651"/>
                  </a:cubicBezTo>
                  <a:cubicBezTo>
                    <a:pt x="154875" y="394083"/>
                    <a:pt x="154173" y="390752"/>
                    <a:pt x="155296" y="388507"/>
                  </a:cubicBezTo>
                  <a:cubicBezTo>
                    <a:pt x="156576" y="385947"/>
                    <a:pt x="158471" y="383744"/>
                    <a:pt x="160059" y="381363"/>
                  </a:cubicBezTo>
                  <a:lnTo>
                    <a:pt x="164821" y="367076"/>
                  </a:lnTo>
                  <a:cubicBezTo>
                    <a:pt x="167664" y="358547"/>
                    <a:pt x="165516" y="358298"/>
                    <a:pt x="176728" y="357551"/>
                  </a:cubicBezTo>
                  <a:cubicBezTo>
                    <a:pt x="197335" y="356177"/>
                    <a:pt x="218003" y="355964"/>
                    <a:pt x="238640" y="355170"/>
                  </a:cubicBezTo>
                  <a:cubicBezTo>
                    <a:pt x="241021" y="354376"/>
                    <a:pt x="244009" y="354563"/>
                    <a:pt x="245784" y="352788"/>
                  </a:cubicBezTo>
                  <a:cubicBezTo>
                    <a:pt x="247559" y="351013"/>
                    <a:pt x="247043" y="347890"/>
                    <a:pt x="248165" y="345645"/>
                  </a:cubicBezTo>
                  <a:cubicBezTo>
                    <a:pt x="249445" y="343085"/>
                    <a:pt x="250774" y="340386"/>
                    <a:pt x="252928" y="338501"/>
                  </a:cubicBezTo>
                  <a:cubicBezTo>
                    <a:pt x="257235" y="334732"/>
                    <a:pt x="267215" y="328976"/>
                    <a:pt x="267215" y="328976"/>
                  </a:cubicBezTo>
                  <a:cubicBezTo>
                    <a:pt x="273643" y="309689"/>
                    <a:pt x="264765" y="328993"/>
                    <a:pt x="302934" y="319451"/>
                  </a:cubicBezTo>
                  <a:cubicBezTo>
                    <a:pt x="306290" y="318612"/>
                    <a:pt x="309246" y="307660"/>
                    <a:pt x="310078" y="305163"/>
                  </a:cubicBezTo>
                  <a:cubicBezTo>
                    <a:pt x="310872" y="298019"/>
                    <a:pt x="302537" y="289685"/>
                    <a:pt x="312459" y="283732"/>
                  </a:cubicBezTo>
                  <a:cubicBezTo>
                    <a:pt x="322381" y="277779"/>
                    <a:pt x="353734" y="271032"/>
                    <a:pt x="369609" y="269444"/>
                  </a:cubicBezTo>
                  <a:cubicBezTo>
                    <a:pt x="385484" y="267857"/>
                    <a:pt x="388659" y="273016"/>
                    <a:pt x="407709" y="274207"/>
                  </a:cubicBezTo>
                  <a:cubicBezTo>
                    <a:pt x="426759" y="275398"/>
                    <a:pt x="458509" y="275794"/>
                    <a:pt x="483909" y="276588"/>
                  </a:cubicBezTo>
                  <a:cubicBezTo>
                    <a:pt x="485846" y="282400"/>
                    <a:pt x="486436" y="286259"/>
                    <a:pt x="491053" y="290876"/>
                  </a:cubicBezTo>
                  <a:cubicBezTo>
                    <a:pt x="493859" y="293682"/>
                    <a:pt x="497028" y="296245"/>
                    <a:pt x="500578" y="298020"/>
                  </a:cubicBezTo>
                  <a:cubicBezTo>
                    <a:pt x="506375" y="300918"/>
                    <a:pt x="517554" y="303454"/>
                    <a:pt x="524390" y="305163"/>
                  </a:cubicBezTo>
                  <a:cubicBezTo>
                    <a:pt x="536297" y="297226"/>
                    <a:pt x="529946" y="302782"/>
                    <a:pt x="541059" y="286113"/>
                  </a:cubicBezTo>
                  <a:cubicBezTo>
                    <a:pt x="542646" y="283732"/>
                    <a:pt x="544916" y="281685"/>
                    <a:pt x="545821" y="278970"/>
                  </a:cubicBezTo>
                  <a:cubicBezTo>
                    <a:pt x="547409" y="274207"/>
                    <a:pt x="547799" y="268859"/>
                    <a:pt x="550584" y="264682"/>
                  </a:cubicBezTo>
                  <a:cubicBezTo>
                    <a:pt x="561977" y="247593"/>
                    <a:pt x="556062" y="254442"/>
                    <a:pt x="567253" y="243251"/>
                  </a:cubicBezTo>
                  <a:cubicBezTo>
                    <a:pt x="574729" y="220820"/>
                    <a:pt x="572757" y="229586"/>
                    <a:pt x="567253" y="183720"/>
                  </a:cubicBezTo>
                  <a:cubicBezTo>
                    <a:pt x="566912" y="180878"/>
                    <a:pt x="564078" y="178957"/>
                    <a:pt x="562490" y="176576"/>
                  </a:cubicBezTo>
                  <a:cubicBezTo>
                    <a:pt x="563538" y="165046"/>
                    <a:pt x="562078" y="146032"/>
                    <a:pt x="572015" y="136095"/>
                  </a:cubicBezTo>
                  <a:cubicBezTo>
                    <a:pt x="574039" y="134071"/>
                    <a:pt x="576778" y="132920"/>
                    <a:pt x="579159" y="131332"/>
                  </a:cubicBezTo>
                  <a:cubicBezTo>
                    <a:pt x="590076" y="114956"/>
                    <a:pt x="586874" y="122475"/>
                    <a:pt x="591065" y="109901"/>
                  </a:cubicBezTo>
                  <a:cubicBezTo>
                    <a:pt x="591859" y="96407"/>
                    <a:pt x="590795" y="82674"/>
                    <a:pt x="593446" y="69420"/>
                  </a:cubicBezTo>
                  <a:cubicBezTo>
                    <a:pt x="594106" y="66118"/>
                    <a:pt x="598954" y="65220"/>
                    <a:pt x="600590" y="62276"/>
                  </a:cubicBezTo>
                  <a:cubicBezTo>
                    <a:pt x="603028" y="57887"/>
                    <a:pt x="603765" y="52751"/>
                    <a:pt x="605353" y="47988"/>
                  </a:cubicBezTo>
                  <a:lnTo>
                    <a:pt x="607734" y="40845"/>
                  </a:lnTo>
                  <a:cubicBezTo>
                    <a:pt x="608528" y="29732"/>
                    <a:pt x="608813" y="18572"/>
                    <a:pt x="610115" y="7507"/>
                  </a:cubicBezTo>
                  <a:cubicBezTo>
                    <a:pt x="610408" y="5014"/>
                    <a:pt x="610046" y="907"/>
                    <a:pt x="612496" y="363"/>
                  </a:cubicBezTo>
                  <a:cubicBezTo>
                    <a:pt x="618743" y="-1025"/>
                    <a:pt x="625196" y="1951"/>
                    <a:pt x="631546" y="2745"/>
                  </a:cubicBezTo>
                  <a:cubicBezTo>
                    <a:pt x="633927" y="5126"/>
                    <a:pt x="636534" y="7301"/>
                    <a:pt x="638690" y="9888"/>
                  </a:cubicBezTo>
                  <a:cubicBezTo>
                    <a:pt x="640522" y="12087"/>
                    <a:pt x="641429" y="15008"/>
                    <a:pt x="643453" y="17032"/>
                  </a:cubicBezTo>
                  <a:cubicBezTo>
                    <a:pt x="645477" y="19056"/>
                    <a:pt x="648215" y="20207"/>
                    <a:pt x="650596" y="21795"/>
                  </a:cubicBezTo>
                  <a:cubicBezTo>
                    <a:pt x="652184" y="24176"/>
                    <a:pt x="654197" y="26323"/>
                    <a:pt x="655359" y="28938"/>
                  </a:cubicBezTo>
                  <a:cubicBezTo>
                    <a:pt x="657398" y="33526"/>
                    <a:pt x="660121" y="43226"/>
                    <a:pt x="660121" y="43226"/>
                  </a:cubicBezTo>
                  <a:cubicBezTo>
                    <a:pt x="660915" y="56720"/>
                    <a:pt x="658228" y="70884"/>
                    <a:pt x="662503" y="83707"/>
                  </a:cubicBezTo>
                  <a:cubicBezTo>
                    <a:pt x="664313" y="89137"/>
                    <a:pt x="672743" y="89185"/>
                    <a:pt x="676790" y="93232"/>
                  </a:cubicBezTo>
                  <a:cubicBezTo>
                    <a:pt x="679171" y="95613"/>
                    <a:pt x="681347" y="98220"/>
                    <a:pt x="683934" y="100376"/>
                  </a:cubicBezTo>
                  <a:cubicBezTo>
                    <a:pt x="686133" y="102208"/>
                    <a:pt x="688697" y="103551"/>
                    <a:pt x="691078" y="105138"/>
                  </a:cubicBezTo>
                  <a:cubicBezTo>
                    <a:pt x="709755" y="133157"/>
                    <a:pt x="693513" y="106069"/>
                    <a:pt x="698221" y="186101"/>
                  </a:cubicBezTo>
                  <a:cubicBezTo>
                    <a:pt x="698368" y="188607"/>
                    <a:pt x="699480" y="191000"/>
                    <a:pt x="700603" y="193245"/>
                  </a:cubicBezTo>
                  <a:cubicBezTo>
                    <a:pt x="703918" y="199876"/>
                    <a:pt x="707242" y="202265"/>
                    <a:pt x="712509" y="207532"/>
                  </a:cubicBezTo>
                  <a:cubicBezTo>
                    <a:pt x="717522" y="222573"/>
                    <a:pt x="716080" y="223407"/>
                    <a:pt x="717271" y="228963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5" name="Forma livre 514"/>
            <p:cNvSpPr/>
            <p:nvPr/>
          </p:nvSpPr>
          <p:spPr>
            <a:xfrm>
              <a:off x="7440925" y="5050775"/>
              <a:ext cx="594740" cy="382669"/>
            </a:xfrm>
            <a:custGeom>
              <a:avLst/>
              <a:gdLst>
                <a:gd name="connsiteX0" fmla="*/ 700087 w 903022"/>
                <a:gd name="connsiteY0" fmla="*/ 78582 h 581025"/>
                <a:gd name="connsiteX1" fmla="*/ 714375 w 903022"/>
                <a:gd name="connsiteY1" fmla="*/ 76200 h 581025"/>
                <a:gd name="connsiteX2" fmla="*/ 781050 w 903022"/>
                <a:gd name="connsiteY2" fmla="*/ 66675 h 581025"/>
                <a:gd name="connsiteX3" fmla="*/ 788193 w 903022"/>
                <a:gd name="connsiteY3" fmla="*/ 52388 h 581025"/>
                <a:gd name="connsiteX4" fmla="*/ 790575 w 903022"/>
                <a:gd name="connsiteY4" fmla="*/ 45244 h 581025"/>
                <a:gd name="connsiteX5" fmla="*/ 797718 w 903022"/>
                <a:gd name="connsiteY5" fmla="*/ 40482 h 581025"/>
                <a:gd name="connsiteX6" fmla="*/ 847725 w 903022"/>
                <a:gd name="connsiteY6" fmla="*/ 30957 h 581025"/>
                <a:gd name="connsiteX7" fmla="*/ 862012 w 903022"/>
                <a:gd name="connsiteY7" fmla="*/ 26194 h 581025"/>
                <a:gd name="connsiteX8" fmla="*/ 869156 w 903022"/>
                <a:gd name="connsiteY8" fmla="*/ 23813 h 581025"/>
                <a:gd name="connsiteX9" fmla="*/ 871537 w 903022"/>
                <a:gd name="connsiteY9" fmla="*/ 16669 h 581025"/>
                <a:gd name="connsiteX10" fmla="*/ 873918 w 903022"/>
                <a:gd name="connsiteY10" fmla="*/ 2382 h 581025"/>
                <a:gd name="connsiteX11" fmla="*/ 892968 w 903022"/>
                <a:gd name="connsiteY11" fmla="*/ 4763 h 581025"/>
                <a:gd name="connsiteX12" fmla="*/ 900112 w 903022"/>
                <a:gd name="connsiteY12" fmla="*/ 11907 h 581025"/>
                <a:gd name="connsiteX13" fmla="*/ 902493 w 903022"/>
                <a:gd name="connsiteY13" fmla="*/ 19050 h 581025"/>
                <a:gd name="connsiteX14" fmla="*/ 900112 w 903022"/>
                <a:gd name="connsiteY14" fmla="*/ 73819 h 581025"/>
                <a:gd name="connsiteX15" fmla="*/ 885825 w 903022"/>
                <a:gd name="connsiteY15" fmla="*/ 83344 h 581025"/>
                <a:gd name="connsiteX16" fmla="*/ 878681 w 903022"/>
                <a:gd name="connsiteY16" fmla="*/ 90488 h 581025"/>
                <a:gd name="connsiteX17" fmla="*/ 876300 w 903022"/>
                <a:gd name="connsiteY17" fmla="*/ 97632 h 581025"/>
                <a:gd name="connsiteX18" fmla="*/ 871537 w 903022"/>
                <a:gd name="connsiteY18" fmla="*/ 104775 h 581025"/>
                <a:gd name="connsiteX19" fmla="*/ 873918 w 903022"/>
                <a:gd name="connsiteY19" fmla="*/ 123825 h 581025"/>
                <a:gd name="connsiteX20" fmla="*/ 878681 w 903022"/>
                <a:gd name="connsiteY20" fmla="*/ 140494 h 581025"/>
                <a:gd name="connsiteX21" fmla="*/ 866775 w 903022"/>
                <a:gd name="connsiteY21" fmla="*/ 228600 h 581025"/>
                <a:gd name="connsiteX22" fmla="*/ 862012 w 903022"/>
                <a:gd name="connsiteY22" fmla="*/ 235744 h 581025"/>
                <a:gd name="connsiteX23" fmla="*/ 852487 w 903022"/>
                <a:gd name="connsiteY23" fmla="*/ 252413 h 581025"/>
                <a:gd name="connsiteX24" fmla="*/ 847725 w 903022"/>
                <a:gd name="connsiteY24" fmla="*/ 259557 h 581025"/>
                <a:gd name="connsiteX25" fmla="*/ 842962 w 903022"/>
                <a:gd name="connsiteY25" fmla="*/ 273844 h 581025"/>
                <a:gd name="connsiteX26" fmla="*/ 840581 w 903022"/>
                <a:gd name="connsiteY26" fmla="*/ 280988 h 581025"/>
                <a:gd name="connsiteX27" fmla="*/ 842962 w 903022"/>
                <a:gd name="connsiteY27" fmla="*/ 350044 h 581025"/>
                <a:gd name="connsiteX28" fmla="*/ 847725 w 903022"/>
                <a:gd name="connsiteY28" fmla="*/ 364332 h 581025"/>
                <a:gd name="connsiteX29" fmla="*/ 852487 w 903022"/>
                <a:gd name="connsiteY29" fmla="*/ 381000 h 581025"/>
                <a:gd name="connsiteX30" fmla="*/ 850106 w 903022"/>
                <a:gd name="connsiteY30" fmla="*/ 476250 h 581025"/>
                <a:gd name="connsiteX31" fmla="*/ 847725 w 903022"/>
                <a:gd name="connsiteY31" fmla="*/ 483394 h 581025"/>
                <a:gd name="connsiteX32" fmla="*/ 833437 w 903022"/>
                <a:gd name="connsiteY32" fmla="*/ 492919 h 581025"/>
                <a:gd name="connsiteX33" fmla="*/ 826293 w 903022"/>
                <a:gd name="connsiteY33" fmla="*/ 497682 h 581025"/>
                <a:gd name="connsiteX34" fmla="*/ 812006 w 903022"/>
                <a:gd name="connsiteY34" fmla="*/ 502444 h 581025"/>
                <a:gd name="connsiteX35" fmla="*/ 804862 w 903022"/>
                <a:gd name="connsiteY35" fmla="*/ 504825 h 581025"/>
                <a:gd name="connsiteX36" fmla="*/ 800100 w 903022"/>
                <a:gd name="connsiteY36" fmla="*/ 511969 h 581025"/>
                <a:gd name="connsiteX37" fmla="*/ 795337 w 903022"/>
                <a:gd name="connsiteY37" fmla="*/ 528638 h 581025"/>
                <a:gd name="connsiteX38" fmla="*/ 781050 w 903022"/>
                <a:gd name="connsiteY38" fmla="*/ 535782 h 581025"/>
                <a:gd name="connsiteX39" fmla="*/ 766762 w 903022"/>
                <a:gd name="connsiteY39" fmla="*/ 545307 h 581025"/>
                <a:gd name="connsiteX40" fmla="*/ 764381 w 903022"/>
                <a:gd name="connsiteY40" fmla="*/ 552450 h 581025"/>
                <a:gd name="connsiteX41" fmla="*/ 762000 w 903022"/>
                <a:gd name="connsiteY41" fmla="*/ 576263 h 581025"/>
                <a:gd name="connsiteX42" fmla="*/ 747712 w 903022"/>
                <a:gd name="connsiteY42" fmla="*/ 581025 h 581025"/>
                <a:gd name="connsiteX43" fmla="*/ 716756 w 903022"/>
                <a:gd name="connsiteY43" fmla="*/ 578644 h 581025"/>
                <a:gd name="connsiteX44" fmla="*/ 702468 w 903022"/>
                <a:gd name="connsiteY44" fmla="*/ 569119 h 581025"/>
                <a:gd name="connsiteX45" fmla="*/ 695325 w 903022"/>
                <a:gd name="connsiteY45" fmla="*/ 554832 h 581025"/>
                <a:gd name="connsiteX46" fmla="*/ 692943 w 903022"/>
                <a:gd name="connsiteY46" fmla="*/ 531019 h 581025"/>
                <a:gd name="connsiteX47" fmla="*/ 671512 w 903022"/>
                <a:gd name="connsiteY47" fmla="*/ 511969 h 581025"/>
                <a:gd name="connsiteX48" fmla="*/ 659606 w 903022"/>
                <a:gd name="connsiteY48" fmla="*/ 497682 h 581025"/>
                <a:gd name="connsiteX49" fmla="*/ 657225 w 903022"/>
                <a:gd name="connsiteY49" fmla="*/ 488157 h 581025"/>
                <a:gd name="connsiteX50" fmla="*/ 650081 w 903022"/>
                <a:gd name="connsiteY50" fmla="*/ 483394 h 581025"/>
                <a:gd name="connsiteX51" fmla="*/ 559593 w 903022"/>
                <a:gd name="connsiteY51" fmla="*/ 481013 h 581025"/>
                <a:gd name="connsiteX52" fmla="*/ 552450 w 903022"/>
                <a:gd name="connsiteY52" fmla="*/ 478632 h 581025"/>
                <a:gd name="connsiteX53" fmla="*/ 545306 w 903022"/>
                <a:gd name="connsiteY53" fmla="*/ 473869 h 581025"/>
                <a:gd name="connsiteX54" fmla="*/ 531018 w 903022"/>
                <a:gd name="connsiteY54" fmla="*/ 469107 h 581025"/>
                <a:gd name="connsiteX55" fmla="*/ 523875 w 903022"/>
                <a:gd name="connsiteY55" fmla="*/ 466725 h 581025"/>
                <a:gd name="connsiteX56" fmla="*/ 519112 w 903022"/>
                <a:gd name="connsiteY56" fmla="*/ 459582 h 581025"/>
                <a:gd name="connsiteX57" fmla="*/ 504825 w 903022"/>
                <a:gd name="connsiteY57" fmla="*/ 450057 h 581025"/>
                <a:gd name="connsiteX58" fmla="*/ 497681 w 903022"/>
                <a:gd name="connsiteY58" fmla="*/ 457200 h 581025"/>
                <a:gd name="connsiteX59" fmla="*/ 492918 w 903022"/>
                <a:gd name="connsiteY59" fmla="*/ 478632 h 581025"/>
                <a:gd name="connsiteX60" fmla="*/ 485775 w 903022"/>
                <a:gd name="connsiteY60" fmla="*/ 481013 h 581025"/>
                <a:gd name="connsiteX61" fmla="*/ 457200 w 903022"/>
                <a:gd name="connsiteY61" fmla="*/ 478632 h 581025"/>
                <a:gd name="connsiteX62" fmla="*/ 454818 w 903022"/>
                <a:gd name="connsiteY62" fmla="*/ 440532 h 581025"/>
                <a:gd name="connsiteX63" fmla="*/ 452437 w 903022"/>
                <a:gd name="connsiteY63" fmla="*/ 433388 h 581025"/>
                <a:gd name="connsiteX64" fmla="*/ 445293 w 903022"/>
                <a:gd name="connsiteY64" fmla="*/ 428625 h 581025"/>
                <a:gd name="connsiteX65" fmla="*/ 423862 w 903022"/>
                <a:gd name="connsiteY65" fmla="*/ 431007 h 581025"/>
                <a:gd name="connsiteX66" fmla="*/ 421481 w 903022"/>
                <a:gd name="connsiteY66" fmla="*/ 438150 h 581025"/>
                <a:gd name="connsiteX67" fmla="*/ 416718 w 903022"/>
                <a:gd name="connsiteY67" fmla="*/ 445294 h 581025"/>
                <a:gd name="connsiteX68" fmla="*/ 414337 w 903022"/>
                <a:gd name="connsiteY68" fmla="*/ 454819 h 581025"/>
                <a:gd name="connsiteX69" fmla="*/ 409575 w 903022"/>
                <a:gd name="connsiteY69" fmla="*/ 469107 h 581025"/>
                <a:gd name="connsiteX70" fmla="*/ 402431 w 903022"/>
                <a:gd name="connsiteY70" fmla="*/ 473869 h 581025"/>
                <a:gd name="connsiteX71" fmla="*/ 383381 w 903022"/>
                <a:gd name="connsiteY71" fmla="*/ 478632 h 581025"/>
                <a:gd name="connsiteX72" fmla="*/ 323850 w 903022"/>
                <a:gd name="connsiteY72" fmla="*/ 473869 h 581025"/>
                <a:gd name="connsiteX73" fmla="*/ 316706 w 903022"/>
                <a:gd name="connsiteY73" fmla="*/ 466725 h 581025"/>
                <a:gd name="connsiteX74" fmla="*/ 302418 w 903022"/>
                <a:gd name="connsiteY74" fmla="*/ 457200 h 581025"/>
                <a:gd name="connsiteX75" fmla="*/ 278606 w 903022"/>
                <a:gd name="connsiteY75" fmla="*/ 452438 h 581025"/>
                <a:gd name="connsiteX76" fmla="*/ 207168 w 903022"/>
                <a:gd name="connsiteY76" fmla="*/ 454819 h 581025"/>
                <a:gd name="connsiteX77" fmla="*/ 202406 w 903022"/>
                <a:gd name="connsiteY77" fmla="*/ 461963 h 581025"/>
                <a:gd name="connsiteX78" fmla="*/ 192881 w 903022"/>
                <a:gd name="connsiteY78" fmla="*/ 488157 h 581025"/>
                <a:gd name="connsiteX79" fmla="*/ 173831 w 903022"/>
                <a:gd name="connsiteY79" fmla="*/ 492919 h 581025"/>
                <a:gd name="connsiteX80" fmla="*/ 109537 w 903022"/>
                <a:gd name="connsiteY80" fmla="*/ 495300 h 581025"/>
                <a:gd name="connsiteX81" fmla="*/ 107156 w 903022"/>
                <a:gd name="connsiteY81" fmla="*/ 502444 h 581025"/>
                <a:gd name="connsiteX82" fmla="*/ 104775 w 903022"/>
                <a:gd name="connsiteY82" fmla="*/ 521494 h 581025"/>
                <a:gd name="connsiteX83" fmla="*/ 90487 w 903022"/>
                <a:gd name="connsiteY83" fmla="*/ 528638 h 581025"/>
                <a:gd name="connsiteX84" fmla="*/ 64293 w 903022"/>
                <a:gd name="connsiteY84" fmla="*/ 516732 h 581025"/>
                <a:gd name="connsiteX85" fmla="*/ 61912 w 903022"/>
                <a:gd name="connsiteY85" fmla="*/ 502444 h 581025"/>
                <a:gd name="connsiteX86" fmla="*/ 59531 w 903022"/>
                <a:gd name="connsiteY86" fmla="*/ 495300 h 581025"/>
                <a:gd name="connsiteX87" fmla="*/ 23812 w 903022"/>
                <a:gd name="connsiteY87" fmla="*/ 492919 h 581025"/>
                <a:gd name="connsiteX88" fmla="*/ 9525 w 903022"/>
                <a:gd name="connsiteY88" fmla="*/ 481013 h 581025"/>
                <a:gd name="connsiteX89" fmla="*/ 4762 w 903022"/>
                <a:gd name="connsiteY89" fmla="*/ 466725 h 581025"/>
                <a:gd name="connsiteX90" fmla="*/ 0 w 903022"/>
                <a:gd name="connsiteY90" fmla="*/ 450057 h 581025"/>
                <a:gd name="connsiteX91" fmla="*/ 4762 w 903022"/>
                <a:gd name="connsiteY91" fmla="*/ 421482 h 581025"/>
                <a:gd name="connsiteX92" fmla="*/ 9525 w 903022"/>
                <a:gd name="connsiteY92" fmla="*/ 414338 h 581025"/>
                <a:gd name="connsiteX93" fmla="*/ 23812 w 903022"/>
                <a:gd name="connsiteY93" fmla="*/ 409575 h 581025"/>
                <a:gd name="connsiteX94" fmla="*/ 35718 w 903022"/>
                <a:gd name="connsiteY94" fmla="*/ 395288 h 581025"/>
                <a:gd name="connsiteX95" fmla="*/ 42862 w 903022"/>
                <a:gd name="connsiteY95" fmla="*/ 326232 h 581025"/>
                <a:gd name="connsiteX96" fmla="*/ 47625 w 903022"/>
                <a:gd name="connsiteY96" fmla="*/ 311944 h 581025"/>
                <a:gd name="connsiteX97" fmla="*/ 57150 w 903022"/>
                <a:gd name="connsiteY97" fmla="*/ 297657 h 581025"/>
                <a:gd name="connsiteX98" fmla="*/ 64293 w 903022"/>
                <a:gd name="connsiteY98" fmla="*/ 295275 h 581025"/>
                <a:gd name="connsiteX99" fmla="*/ 69056 w 903022"/>
                <a:gd name="connsiteY99" fmla="*/ 288132 h 581025"/>
                <a:gd name="connsiteX100" fmla="*/ 76200 w 903022"/>
                <a:gd name="connsiteY100" fmla="*/ 273844 h 581025"/>
                <a:gd name="connsiteX101" fmla="*/ 90487 w 903022"/>
                <a:gd name="connsiteY101" fmla="*/ 264319 h 581025"/>
                <a:gd name="connsiteX102" fmla="*/ 97631 w 903022"/>
                <a:gd name="connsiteY102" fmla="*/ 259557 h 581025"/>
                <a:gd name="connsiteX103" fmla="*/ 100012 w 903022"/>
                <a:gd name="connsiteY103" fmla="*/ 252413 h 581025"/>
                <a:gd name="connsiteX104" fmla="*/ 92868 w 903022"/>
                <a:gd name="connsiteY104" fmla="*/ 219075 h 581025"/>
                <a:gd name="connsiteX105" fmla="*/ 88106 w 903022"/>
                <a:gd name="connsiteY105" fmla="*/ 211932 h 581025"/>
                <a:gd name="connsiteX106" fmla="*/ 85725 w 903022"/>
                <a:gd name="connsiteY106" fmla="*/ 204788 h 581025"/>
                <a:gd name="connsiteX107" fmla="*/ 80962 w 903022"/>
                <a:gd name="connsiteY107" fmla="*/ 197644 h 581025"/>
                <a:gd name="connsiteX108" fmla="*/ 78581 w 903022"/>
                <a:gd name="connsiteY108" fmla="*/ 185738 h 581025"/>
                <a:gd name="connsiteX109" fmla="*/ 88106 w 903022"/>
                <a:gd name="connsiteY109" fmla="*/ 166688 h 581025"/>
                <a:gd name="connsiteX110" fmla="*/ 102393 w 903022"/>
                <a:gd name="connsiteY110" fmla="*/ 161925 h 581025"/>
                <a:gd name="connsiteX111" fmla="*/ 107156 w 903022"/>
                <a:gd name="connsiteY111" fmla="*/ 147638 h 581025"/>
                <a:gd name="connsiteX112" fmla="*/ 109537 w 903022"/>
                <a:gd name="connsiteY112" fmla="*/ 140494 h 581025"/>
                <a:gd name="connsiteX113" fmla="*/ 116681 w 903022"/>
                <a:gd name="connsiteY113" fmla="*/ 133350 h 581025"/>
                <a:gd name="connsiteX114" fmla="*/ 130968 w 903022"/>
                <a:gd name="connsiteY114" fmla="*/ 123825 h 581025"/>
                <a:gd name="connsiteX115" fmla="*/ 138112 w 903022"/>
                <a:gd name="connsiteY115" fmla="*/ 119063 h 581025"/>
                <a:gd name="connsiteX116" fmla="*/ 142875 w 903022"/>
                <a:gd name="connsiteY116" fmla="*/ 111919 h 581025"/>
                <a:gd name="connsiteX117" fmla="*/ 145256 w 903022"/>
                <a:gd name="connsiteY117" fmla="*/ 102394 h 581025"/>
                <a:gd name="connsiteX118" fmla="*/ 159543 w 903022"/>
                <a:gd name="connsiteY118" fmla="*/ 97632 h 581025"/>
                <a:gd name="connsiteX119" fmla="*/ 183356 w 903022"/>
                <a:gd name="connsiteY119" fmla="*/ 92869 h 581025"/>
                <a:gd name="connsiteX120" fmla="*/ 207168 w 903022"/>
                <a:gd name="connsiteY120" fmla="*/ 95250 h 581025"/>
                <a:gd name="connsiteX121" fmla="*/ 221456 w 903022"/>
                <a:gd name="connsiteY121" fmla="*/ 102394 h 581025"/>
                <a:gd name="connsiteX122" fmla="*/ 240506 w 903022"/>
                <a:gd name="connsiteY122" fmla="*/ 109538 h 581025"/>
                <a:gd name="connsiteX123" fmla="*/ 252412 w 903022"/>
                <a:gd name="connsiteY123" fmla="*/ 111919 h 581025"/>
                <a:gd name="connsiteX124" fmla="*/ 259556 w 903022"/>
                <a:gd name="connsiteY124" fmla="*/ 116682 h 581025"/>
                <a:gd name="connsiteX125" fmla="*/ 314325 w 903022"/>
                <a:gd name="connsiteY125" fmla="*/ 116682 h 581025"/>
                <a:gd name="connsiteX126" fmla="*/ 488156 w 903022"/>
                <a:gd name="connsiteY126" fmla="*/ 114300 h 581025"/>
                <a:gd name="connsiteX127" fmla="*/ 500062 w 903022"/>
                <a:gd name="connsiteY127" fmla="*/ 92869 h 581025"/>
                <a:gd name="connsiteX128" fmla="*/ 502443 w 903022"/>
                <a:gd name="connsiteY128" fmla="*/ 83344 h 581025"/>
                <a:gd name="connsiteX129" fmla="*/ 531018 w 903022"/>
                <a:gd name="connsiteY129" fmla="*/ 80963 h 581025"/>
                <a:gd name="connsiteX130" fmla="*/ 545306 w 903022"/>
                <a:gd name="connsiteY130" fmla="*/ 76200 h 581025"/>
                <a:gd name="connsiteX131" fmla="*/ 561975 w 903022"/>
                <a:gd name="connsiteY131" fmla="*/ 57150 h 581025"/>
                <a:gd name="connsiteX132" fmla="*/ 564356 w 903022"/>
                <a:gd name="connsiteY132" fmla="*/ 50007 h 581025"/>
                <a:gd name="connsiteX133" fmla="*/ 585787 w 903022"/>
                <a:gd name="connsiteY133" fmla="*/ 30957 h 581025"/>
                <a:gd name="connsiteX134" fmla="*/ 592931 w 903022"/>
                <a:gd name="connsiteY134" fmla="*/ 16669 h 581025"/>
                <a:gd name="connsiteX135" fmla="*/ 607218 w 903022"/>
                <a:gd name="connsiteY135" fmla="*/ 7144 h 581025"/>
                <a:gd name="connsiteX136" fmla="*/ 621506 w 903022"/>
                <a:gd name="connsiteY136" fmla="*/ 0 h 581025"/>
                <a:gd name="connsiteX137" fmla="*/ 645318 w 903022"/>
                <a:gd name="connsiteY137" fmla="*/ 2382 h 581025"/>
                <a:gd name="connsiteX138" fmla="*/ 654843 w 903022"/>
                <a:gd name="connsiteY138" fmla="*/ 19050 h 581025"/>
                <a:gd name="connsiteX139" fmla="*/ 671512 w 903022"/>
                <a:gd name="connsiteY139" fmla="*/ 26194 h 581025"/>
                <a:gd name="connsiteX140" fmla="*/ 678656 w 903022"/>
                <a:gd name="connsiteY140" fmla="*/ 28575 h 581025"/>
                <a:gd name="connsiteX141" fmla="*/ 697706 w 903022"/>
                <a:gd name="connsiteY141" fmla="*/ 50007 h 581025"/>
                <a:gd name="connsiteX142" fmla="*/ 700087 w 903022"/>
                <a:gd name="connsiteY142" fmla="*/ 78582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03022" h="581025">
                  <a:moveTo>
                    <a:pt x="700087" y="78582"/>
                  </a:moveTo>
                  <a:cubicBezTo>
                    <a:pt x="702865" y="82948"/>
                    <a:pt x="709557" y="76511"/>
                    <a:pt x="714375" y="76200"/>
                  </a:cubicBezTo>
                  <a:cubicBezTo>
                    <a:pt x="778920" y="72035"/>
                    <a:pt x="759584" y="88141"/>
                    <a:pt x="781050" y="66675"/>
                  </a:cubicBezTo>
                  <a:cubicBezTo>
                    <a:pt x="787033" y="48725"/>
                    <a:pt x="778963" y="70848"/>
                    <a:pt x="788193" y="52388"/>
                  </a:cubicBezTo>
                  <a:cubicBezTo>
                    <a:pt x="789316" y="50143"/>
                    <a:pt x="789007" y="47204"/>
                    <a:pt x="790575" y="45244"/>
                  </a:cubicBezTo>
                  <a:cubicBezTo>
                    <a:pt x="792363" y="43009"/>
                    <a:pt x="795337" y="42069"/>
                    <a:pt x="797718" y="40482"/>
                  </a:cubicBezTo>
                  <a:cubicBezTo>
                    <a:pt x="805307" y="17721"/>
                    <a:pt x="796456" y="36873"/>
                    <a:pt x="847725" y="30957"/>
                  </a:cubicBezTo>
                  <a:cubicBezTo>
                    <a:pt x="852712" y="30382"/>
                    <a:pt x="857250" y="27782"/>
                    <a:pt x="862012" y="26194"/>
                  </a:cubicBezTo>
                  <a:lnTo>
                    <a:pt x="869156" y="23813"/>
                  </a:lnTo>
                  <a:cubicBezTo>
                    <a:pt x="869950" y="21432"/>
                    <a:pt x="870993" y="19119"/>
                    <a:pt x="871537" y="16669"/>
                  </a:cubicBezTo>
                  <a:cubicBezTo>
                    <a:pt x="872584" y="11956"/>
                    <a:pt x="869698" y="4727"/>
                    <a:pt x="873918" y="2382"/>
                  </a:cubicBezTo>
                  <a:cubicBezTo>
                    <a:pt x="879512" y="-726"/>
                    <a:pt x="886618" y="3969"/>
                    <a:pt x="892968" y="4763"/>
                  </a:cubicBezTo>
                  <a:cubicBezTo>
                    <a:pt x="895349" y="7144"/>
                    <a:pt x="898244" y="9105"/>
                    <a:pt x="900112" y="11907"/>
                  </a:cubicBezTo>
                  <a:cubicBezTo>
                    <a:pt x="901504" y="13995"/>
                    <a:pt x="902493" y="16540"/>
                    <a:pt x="902493" y="19050"/>
                  </a:cubicBezTo>
                  <a:cubicBezTo>
                    <a:pt x="902493" y="37324"/>
                    <a:pt x="904698" y="56130"/>
                    <a:pt x="900112" y="73819"/>
                  </a:cubicBezTo>
                  <a:cubicBezTo>
                    <a:pt x="898676" y="79360"/>
                    <a:pt x="889872" y="79297"/>
                    <a:pt x="885825" y="83344"/>
                  </a:cubicBezTo>
                  <a:lnTo>
                    <a:pt x="878681" y="90488"/>
                  </a:lnTo>
                  <a:cubicBezTo>
                    <a:pt x="877887" y="92869"/>
                    <a:pt x="877423" y="95387"/>
                    <a:pt x="876300" y="97632"/>
                  </a:cubicBezTo>
                  <a:cubicBezTo>
                    <a:pt x="875020" y="100192"/>
                    <a:pt x="871796" y="101925"/>
                    <a:pt x="871537" y="104775"/>
                  </a:cubicBezTo>
                  <a:cubicBezTo>
                    <a:pt x="870957" y="111148"/>
                    <a:pt x="872866" y="117513"/>
                    <a:pt x="873918" y="123825"/>
                  </a:cubicBezTo>
                  <a:cubicBezTo>
                    <a:pt x="874914" y="129798"/>
                    <a:pt x="876796" y="134837"/>
                    <a:pt x="878681" y="140494"/>
                  </a:cubicBezTo>
                  <a:cubicBezTo>
                    <a:pt x="876116" y="220032"/>
                    <a:pt x="889957" y="193829"/>
                    <a:pt x="866775" y="228600"/>
                  </a:cubicBezTo>
                  <a:lnTo>
                    <a:pt x="862012" y="235744"/>
                  </a:lnTo>
                  <a:cubicBezTo>
                    <a:pt x="850418" y="253136"/>
                    <a:pt x="864563" y="231280"/>
                    <a:pt x="852487" y="252413"/>
                  </a:cubicBezTo>
                  <a:cubicBezTo>
                    <a:pt x="851067" y="254898"/>
                    <a:pt x="848887" y="256942"/>
                    <a:pt x="847725" y="259557"/>
                  </a:cubicBezTo>
                  <a:cubicBezTo>
                    <a:pt x="845686" y="264144"/>
                    <a:pt x="844550" y="269082"/>
                    <a:pt x="842962" y="273844"/>
                  </a:cubicBezTo>
                  <a:lnTo>
                    <a:pt x="840581" y="280988"/>
                  </a:lnTo>
                  <a:cubicBezTo>
                    <a:pt x="841375" y="304007"/>
                    <a:pt x="840995" y="327096"/>
                    <a:pt x="842962" y="350044"/>
                  </a:cubicBezTo>
                  <a:cubicBezTo>
                    <a:pt x="843391" y="355046"/>
                    <a:pt x="846508" y="359462"/>
                    <a:pt x="847725" y="364332"/>
                  </a:cubicBezTo>
                  <a:cubicBezTo>
                    <a:pt x="850715" y="376292"/>
                    <a:pt x="849071" y="370752"/>
                    <a:pt x="852487" y="381000"/>
                  </a:cubicBezTo>
                  <a:cubicBezTo>
                    <a:pt x="851693" y="412750"/>
                    <a:pt x="851581" y="444524"/>
                    <a:pt x="850106" y="476250"/>
                  </a:cubicBezTo>
                  <a:cubicBezTo>
                    <a:pt x="849989" y="478757"/>
                    <a:pt x="849500" y="481619"/>
                    <a:pt x="847725" y="483394"/>
                  </a:cubicBezTo>
                  <a:cubicBezTo>
                    <a:pt x="843678" y="487441"/>
                    <a:pt x="838200" y="489744"/>
                    <a:pt x="833437" y="492919"/>
                  </a:cubicBezTo>
                  <a:cubicBezTo>
                    <a:pt x="831056" y="494507"/>
                    <a:pt x="829008" y="496777"/>
                    <a:pt x="826293" y="497682"/>
                  </a:cubicBezTo>
                  <a:lnTo>
                    <a:pt x="812006" y="502444"/>
                  </a:lnTo>
                  <a:lnTo>
                    <a:pt x="804862" y="504825"/>
                  </a:lnTo>
                  <a:cubicBezTo>
                    <a:pt x="803275" y="507206"/>
                    <a:pt x="801227" y="509339"/>
                    <a:pt x="800100" y="511969"/>
                  </a:cubicBezTo>
                  <a:cubicBezTo>
                    <a:pt x="799707" y="512886"/>
                    <a:pt x="796760" y="526859"/>
                    <a:pt x="795337" y="528638"/>
                  </a:cubicBezTo>
                  <a:cubicBezTo>
                    <a:pt x="790266" y="534977"/>
                    <a:pt x="787258" y="532333"/>
                    <a:pt x="781050" y="535782"/>
                  </a:cubicBezTo>
                  <a:cubicBezTo>
                    <a:pt x="776046" y="538562"/>
                    <a:pt x="766762" y="545307"/>
                    <a:pt x="766762" y="545307"/>
                  </a:cubicBezTo>
                  <a:cubicBezTo>
                    <a:pt x="765968" y="547688"/>
                    <a:pt x="764763" y="549969"/>
                    <a:pt x="764381" y="552450"/>
                  </a:cubicBezTo>
                  <a:cubicBezTo>
                    <a:pt x="763168" y="560335"/>
                    <a:pt x="766020" y="569372"/>
                    <a:pt x="762000" y="576263"/>
                  </a:cubicBezTo>
                  <a:cubicBezTo>
                    <a:pt x="759470" y="580599"/>
                    <a:pt x="747712" y="581025"/>
                    <a:pt x="747712" y="581025"/>
                  </a:cubicBezTo>
                  <a:cubicBezTo>
                    <a:pt x="737393" y="580231"/>
                    <a:pt x="726764" y="581278"/>
                    <a:pt x="716756" y="578644"/>
                  </a:cubicBezTo>
                  <a:cubicBezTo>
                    <a:pt x="711221" y="577187"/>
                    <a:pt x="702468" y="569119"/>
                    <a:pt x="702468" y="569119"/>
                  </a:cubicBezTo>
                  <a:cubicBezTo>
                    <a:pt x="698937" y="563821"/>
                    <a:pt x="696311" y="561239"/>
                    <a:pt x="695325" y="554832"/>
                  </a:cubicBezTo>
                  <a:cubicBezTo>
                    <a:pt x="694112" y="546948"/>
                    <a:pt x="696140" y="538327"/>
                    <a:pt x="692943" y="531019"/>
                  </a:cubicBezTo>
                  <a:cubicBezTo>
                    <a:pt x="687629" y="518874"/>
                    <a:pt x="679586" y="518698"/>
                    <a:pt x="671512" y="511969"/>
                  </a:cubicBezTo>
                  <a:cubicBezTo>
                    <a:pt x="664636" y="506239"/>
                    <a:pt x="664289" y="504706"/>
                    <a:pt x="659606" y="497682"/>
                  </a:cubicBezTo>
                  <a:cubicBezTo>
                    <a:pt x="658812" y="494507"/>
                    <a:pt x="659040" y="490880"/>
                    <a:pt x="657225" y="488157"/>
                  </a:cubicBezTo>
                  <a:cubicBezTo>
                    <a:pt x="655637" y="485776"/>
                    <a:pt x="652935" y="483603"/>
                    <a:pt x="650081" y="483394"/>
                  </a:cubicBezTo>
                  <a:cubicBezTo>
                    <a:pt x="619988" y="481192"/>
                    <a:pt x="589756" y="481807"/>
                    <a:pt x="559593" y="481013"/>
                  </a:cubicBezTo>
                  <a:cubicBezTo>
                    <a:pt x="557212" y="480219"/>
                    <a:pt x="554695" y="479754"/>
                    <a:pt x="552450" y="478632"/>
                  </a:cubicBezTo>
                  <a:cubicBezTo>
                    <a:pt x="549890" y="477352"/>
                    <a:pt x="547921" y="475031"/>
                    <a:pt x="545306" y="473869"/>
                  </a:cubicBezTo>
                  <a:cubicBezTo>
                    <a:pt x="540718" y="471830"/>
                    <a:pt x="535781" y="470695"/>
                    <a:pt x="531018" y="469107"/>
                  </a:cubicBezTo>
                  <a:lnTo>
                    <a:pt x="523875" y="466725"/>
                  </a:lnTo>
                  <a:cubicBezTo>
                    <a:pt x="522287" y="464344"/>
                    <a:pt x="521266" y="461466"/>
                    <a:pt x="519112" y="459582"/>
                  </a:cubicBezTo>
                  <a:cubicBezTo>
                    <a:pt x="514804" y="455813"/>
                    <a:pt x="504825" y="450057"/>
                    <a:pt x="504825" y="450057"/>
                  </a:cubicBezTo>
                  <a:cubicBezTo>
                    <a:pt x="502444" y="452438"/>
                    <a:pt x="499549" y="454398"/>
                    <a:pt x="497681" y="457200"/>
                  </a:cubicBezTo>
                  <a:cubicBezTo>
                    <a:pt x="492538" y="464915"/>
                    <a:pt x="498089" y="469582"/>
                    <a:pt x="492918" y="478632"/>
                  </a:cubicBezTo>
                  <a:cubicBezTo>
                    <a:pt x="491673" y="480811"/>
                    <a:pt x="488156" y="480219"/>
                    <a:pt x="485775" y="481013"/>
                  </a:cubicBezTo>
                  <a:cubicBezTo>
                    <a:pt x="476250" y="480219"/>
                    <a:pt x="463006" y="486224"/>
                    <a:pt x="457200" y="478632"/>
                  </a:cubicBezTo>
                  <a:cubicBezTo>
                    <a:pt x="449470" y="468524"/>
                    <a:pt x="456150" y="453187"/>
                    <a:pt x="454818" y="440532"/>
                  </a:cubicBezTo>
                  <a:cubicBezTo>
                    <a:pt x="454555" y="438036"/>
                    <a:pt x="454005" y="435348"/>
                    <a:pt x="452437" y="433388"/>
                  </a:cubicBezTo>
                  <a:cubicBezTo>
                    <a:pt x="450649" y="431153"/>
                    <a:pt x="447674" y="430213"/>
                    <a:pt x="445293" y="428625"/>
                  </a:cubicBezTo>
                  <a:cubicBezTo>
                    <a:pt x="438149" y="429419"/>
                    <a:pt x="430536" y="428338"/>
                    <a:pt x="423862" y="431007"/>
                  </a:cubicBezTo>
                  <a:cubicBezTo>
                    <a:pt x="421532" y="431939"/>
                    <a:pt x="422603" y="435905"/>
                    <a:pt x="421481" y="438150"/>
                  </a:cubicBezTo>
                  <a:cubicBezTo>
                    <a:pt x="420201" y="440710"/>
                    <a:pt x="418306" y="442913"/>
                    <a:pt x="416718" y="445294"/>
                  </a:cubicBezTo>
                  <a:cubicBezTo>
                    <a:pt x="415924" y="448469"/>
                    <a:pt x="415277" y="451684"/>
                    <a:pt x="414337" y="454819"/>
                  </a:cubicBezTo>
                  <a:cubicBezTo>
                    <a:pt x="412895" y="459628"/>
                    <a:pt x="413752" y="466323"/>
                    <a:pt x="409575" y="469107"/>
                  </a:cubicBezTo>
                  <a:cubicBezTo>
                    <a:pt x="407194" y="470694"/>
                    <a:pt x="404991" y="472589"/>
                    <a:pt x="402431" y="473869"/>
                  </a:cubicBezTo>
                  <a:cubicBezTo>
                    <a:pt x="397551" y="476309"/>
                    <a:pt x="387906" y="477727"/>
                    <a:pt x="383381" y="478632"/>
                  </a:cubicBezTo>
                  <a:cubicBezTo>
                    <a:pt x="363537" y="477044"/>
                    <a:pt x="343447" y="477369"/>
                    <a:pt x="323850" y="473869"/>
                  </a:cubicBezTo>
                  <a:cubicBezTo>
                    <a:pt x="320535" y="473277"/>
                    <a:pt x="319364" y="468793"/>
                    <a:pt x="316706" y="466725"/>
                  </a:cubicBezTo>
                  <a:cubicBezTo>
                    <a:pt x="312188" y="463211"/>
                    <a:pt x="308064" y="458141"/>
                    <a:pt x="302418" y="457200"/>
                  </a:cubicBezTo>
                  <a:cubicBezTo>
                    <a:pt x="284903" y="454281"/>
                    <a:pt x="292815" y="455990"/>
                    <a:pt x="278606" y="452438"/>
                  </a:cubicBezTo>
                  <a:cubicBezTo>
                    <a:pt x="254793" y="453232"/>
                    <a:pt x="230810" y="451864"/>
                    <a:pt x="207168" y="454819"/>
                  </a:cubicBezTo>
                  <a:cubicBezTo>
                    <a:pt x="204328" y="455174"/>
                    <a:pt x="203384" y="459273"/>
                    <a:pt x="202406" y="461963"/>
                  </a:cubicBezTo>
                  <a:cubicBezTo>
                    <a:pt x="200344" y="467633"/>
                    <a:pt x="199789" y="482631"/>
                    <a:pt x="192881" y="488157"/>
                  </a:cubicBezTo>
                  <a:cubicBezTo>
                    <a:pt x="190509" y="490054"/>
                    <a:pt x="174313" y="492889"/>
                    <a:pt x="173831" y="492919"/>
                  </a:cubicBezTo>
                  <a:cubicBezTo>
                    <a:pt x="152427" y="494257"/>
                    <a:pt x="130968" y="494506"/>
                    <a:pt x="109537" y="495300"/>
                  </a:cubicBezTo>
                  <a:cubicBezTo>
                    <a:pt x="108743" y="497681"/>
                    <a:pt x="107605" y="499974"/>
                    <a:pt x="107156" y="502444"/>
                  </a:cubicBezTo>
                  <a:cubicBezTo>
                    <a:pt x="106011" y="508740"/>
                    <a:pt x="107152" y="515552"/>
                    <a:pt x="104775" y="521494"/>
                  </a:cubicBezTo>
                  <a:cubicBezTo>
                    <a:pt x="103354" y="525046"/>
                    <a:pt x="93495" y="527635"/>
                    <a:pt x="90487" y="528638"/>
                  </a:cubicBezTo>
                  <a:cubicBezTo>
                    <a:pt x="78448" y="525962"/>
                    <a:pt x="68351" y="528904"/>
                    <a:pt x="64293" y="516732"/>
                  </a:cubicBezTo>
                  <a:cubicBezTo>
                    <a:pt x="62766" y="512151"/>
                    <a:pt x="62959" y="507157"/>
                    <a:pt x="61912" y="502444"/>
                  </a:cubicBezTo>
                  <a:cubicBezTo>
                    <a:pt x="61368" y="499994"/>
                    <a:pt x="61966" y="495909"/>
                    <a:pt x="59531" y="495300"/>
                  </a:cubicBezTo>
                  <a:cubicBezTo>
                    <a:pt x="47955" y="492406"/>
                    <a:pt x="35718" y="493713"/>
                    <a:pt x="23812" y="492919"/>
                  </a:cubicBezTo>
                  <a:cubicBezTo>
                    <a:pt x="19364" y="489954"/>
                    <a:pt x="12222" y="485869"/>
                    <a:pt x="9525" y="481013"/>
                  </a:cubicBezTo>
                  <a:cubicBezTo>
                    <a:pt x="7087" y="476624"/>
                    <a:pt x="5979" y="471595"/>
                    <a:pt x="4762" y="466725"/>
                  </a:cubicBezTo>
                  <a:cubicBezTo>
                    <a:pt x="1772" y="454765"/>
                    <a:pt x="3416" y="460305"/>
                    <a:pt x="0" y="450057"/>
                  </a:cubicBezTo>
                  <a:cubicBezTo>
                    <a:pt x="525" y="445859"/>
                    <a:pt x="1986" y="427959"/>
                    <a:pt x="4762" y="421482"/>
                  </a:cubicBezTo>
                  <a:cubicBezTo>
                    <a:pt x="5889" y="418851"/>
                    <a:pt x="7098" y="415855"/>
                    <a:pt x="9525" y="414338"/>
                  </a:cubicBezTo>
                  <a:cubicBezTo>
                    <a:pt x="13782" y="411677"/>
                    <a:pt x="23812" y="409575"/>
                    <a:pt x="23812" y="409575"/>
                  </a:cubicBezTo>
                  <a:cubicBezTo>
                    <a:pt x="25688" y="407699"/>
                    <a:pt x="35285" y="399038"/>
                    <a:pt x="35718" y="395288"/>
                  </a:cubicBezTo>
                  <a:cubicBezTo>
                    <a:pt x="44893" y="315775"/>
                    <a:pt x="30516" y="363275"/>
                    <a:pt x="42862" y="326232"/>
                  </a:cubicBezTo>
                  <a:lnTo>
                    <a:pt x="47625" y="311944"/>
                  </a:lnTo>
                  <a:cubicBezTo>
                    <a:pt x="50122" y="304453"/>
                    <a:pt x="49503" y="302755"/>
                    <a:pt x="57150" y="297657"/>
                  </a:cubicBezTo>
                  <a:cubicBezTo>
                    <a:pt x="59238" y="296265"/>
                    <a:pt x="61912" y="296069"/>
                    <a:pt x="64293" y="295275"/>
                  </a:cubicBezTo>
                  <a:cubicBezTo>
                    <a:pt x="65881" y="292894"/>
                    <a:pt x="67776" y="290692"/>
                    <a:pt x="69056" y="288132"/>
                  </a:cubicBezTo>
                  <a:cubicBezTo>
                    <a:pt x="72266" y="281713"/>
                    <a:pt x="70131" y="279154"/>
                    <a:pt x="76200" y="273844"/>
                  </a:cubicBezTo>
                  <a:cubicBezTo>
                    <a:pt x="80507" y="270075"/>
                    <a:pt x="85725" y="267494"/>
                    <a:pt x="90487" y="264319"/>
                  </a:cubicBezTo>
                  <a:lnTo>
                    <a:pt x="97631" y="259557"/>
                  </a:lnTo>
                  <a:cubicBezTo>
                    <a:pt x="98425" y="257176"/>
                    <a:pt x="100012" y="254923"/>
                    <a:pt x="100012" y="252413"/>
                  </a:cubicBezTo>
                  <a:cubicBezTo>
                    <a:pt x="100012" y="245862"/>
                    <a:pt x="97298" y="225721"/>
                    <a:pt x="92868" y="219075"/>
                  </a:cubicBezTo>
                  <a:lnTo>
                    <a:pt x="88106" y="211932"/>
                  </a:lnTo>
                  <a:cubicBezTo>
                    <a:pt x="87312" y="209551"/>
                    <a:pt x="86848" y="207033"/>
                    <a:pt x="85725" y="204788"/>
                  </a:cubicBezTo>
                  <a:cubicBezTo>
                    <a:pt x="84445" y="202228"/>
                    <a:pt x="81967" y="200324"/>
                    <a:pt x="80962" y="197644"/>
                  </a:cubicBezTo>
                  <a:cubicBezTo>
                    <a:pt x="79541" y="193854"/>
                    <a:pt x="79375" y="189707"/>
                    <a:pt x="78581" y="185738"/>
                  </a:cubicBezTo>
                  <a:cubicBezTo>
                    <a:pt x="80680" y="173144"/>
                    <a:pt x="77391" y="171450"/>
                    <a:pt x="88106" y="166688"/>
                  </a:cubicBezTo>
                  <a:cubicBezTo>
                    <a:pt x="92693" y="164649"/>
                    <a:pt x="102393" y="161925"/>
                    <a:pt x="102393" y="161925"/>
                  </a:cubicBezTo>
                  <a:lnTo>
                    <a:pt x="107156" y="147638"/>
                  </a:lnTo>
                  <a:cubicBezTo>
                    <a:pt x="107950" y="145257"/>
                    <a:pt x="107762" y="142269"/>
                    <a:pt x="109537" y="140494"/>
                  </a:cubicBezTo>
                  <a:cubicBezTo>
                    <a:pt x="111918" y="138113"/>
                    <a:pt x="114023" y="135418"/>
                    <a:pt x="116681" y="133350"/>
                  </a:cubicBezTo>
                  <a:cubicBezTo>
                    <a:pt x="121199" y="129836"/>
                    <a:pt x="126206" y="127000"/>
                    <a:pt x="130968" y="123825"/>
                  </a:cubicBezTo>
                  <a:lnTo>
                    <a:pt x="138112" y="119063"/>
                  </a:lnTo>
                  <a:cubicBezTo>
                    <a:pt x="139700" y="116682"/>
                    <a:pt x="141748" y="114550"/>
                    <a:pt x="142875" y="111919"/>
                  </a:cubicBezTo>
                  <a:cubicBezTo>
                    <a:pt x="144164" y="108911"/>
                    <a:pt x="142771" y="104524"/>
                    <a:pt x="145256" y="102394"/>
                  </a:cubicBezTo>
                  <a:cubicBezTo>
                    <a:pt x="149067" y="99127"/>
                    <a:pt x="154673" y="98850"/>
                    <a:pt x="159543" y="97632"/>
                  </a:cubicBezTo>
                  <a:cubicBezTo>
                    <a:pt x="173752" y="94079"/>
                    <a:pt x="165840" y="95788"/>
                    <a:pt x="183356" y="92869"/>
                  </a:cubicBezTo>
                  <a:cubicBezTo>
                    <a:pt x="191293" y="93663"/>
                    <a:pt x="199284" y="94037"/>
                    <a:pt x="207168" y="95250"/>
                  </a:cubicBezTo>
                  <a:cubicBezTo>
                    <a:pt x="215810" y="96580"/>
                    <a:pt x="213611" y="98472"/>
                    <a:pt x="221456" y="102394"/>
                  </a:cubicBezTo>
                  <a:cubicBezTo>
                    <a:pt x="223647" y="103489"/>
                    <a:pt x="236381" y="108507"/>
                    <a:pt x="240506" y="109538"/>
                  </a:cubicBezTo>
                  <a:cubicBezTo>
                    <a:pt x="244432" y="110520"/>
                    <a:pt x="248443" y="111125"/>
                    <a:pt x="252412" y="111919"/>
                  </a:cubicBezTo>
                  <a:cubicBezTo>
                    <a:pt x="254793" y="113507"/>
                    <a:pt x="256996" y="115402"/>
                    <a:pt x="259556" y="116682"/>
                  </a:cubicBezTo>
                  <a:cubicBezTo>
                    <a:pt x="275108" y="124458"/>
                    <a:pt x="306441" y="116852"/>
                    <a:pt x="314325" y="116682"/>
                  </a:cubicBezTo>
                  <a:lnTo>
                    <a:pt x="488156" y="114300"/>
                  </a:lnTo>
                  <a:cubicBezTo>
                    <a:pt x="496685" y="101507"/>
                    <a:pt x="496919" y="103872"/>
                    <a:pt x="500062" y="92869"/>
                  </a:cubicBezTo>
                  <a:cubicBezTo>
                    <a:pt x="500961" y="89722"/>
                    <a:pt x="499388" y="84519"/>
                    <a:pt x="502443" y="83344"/>
                  </a:cubicBezTo>
                  <a:cubicBezTo>
                    <a:pt x="511364" y="79913"/>
                    <a:pt x="521493" y="81757"/>
                    <a:pt x="531018" y="80963"/>
                  </a:cubicBezTo>
                  <a:cubicBezTo>
                    <a:pt x="535781" y="79375"/>
                    <a:pt x="542521" y="80377"/>
                    <a:pt x="545306" y="76200"/>
                  </a:cubicBezTo>
                  <a:cubicBezTo>
                    <a:pt x="556419" y="59532"/>
                    <a:pt x="550069" y="65088"/>
                    <a:pt x="561975" y="57150"/>
                  </a:cubicBezTo>
                  <a:cubicBezTo>
                    <a:pt x="562769" y="54769"/>
                    <a:pt x="562815" y="51988"/>
                    <a:pt x="564356" y="50007"/>
                  </a:cubicBezTo>
                  <a:cubicBezTo>
                    <a:pt x="573141" y="38712"/>
                    <a:pt x="576236" y="37323"/>
                    <a:pt x="585787" y="30957"/>
                  </a:cubicBezTo>
                  <a:cubicBezTo>
                    <a:pt x="587486" y="25860"/>
                    <a:pt x="588585" y="20472"/>
                    <a:pt x="592931" y="16669"/>
                  </a:cubicBezTo>
                  <a:cubicBezTo>
                    <a:pt x="597238" y="12900"/>
                    <a:pt x="602456" y="10319"/>
                    <a:pt x="607218" y="7144"/>
                  </a:cubicBezTo>
                  <a:cubicBezTo>
                    <a:pt x="616449" y="990"/>
                    <a:pt x="611649" y="3287"/>
                    <a:pt x="621506" y="0"/>
                  </a:cubicBezTo>
                  <a:cubicBezTo>
                    <a:pt x="629443" y="794"/>
                    <a:pt x="637750" y="-141"/>
                    <a:pt x="645318" y="2382"/>
                  </a:cubicBezTo>
                  <a:cubicBezTo>
                    <a:pt x="647487" y="3105"/>
                    <a:pt x="654461" y="18592"/>
                    <a:pt x="654843" y="19050"/>
                  </a:cubicBezTo>
                  <a:cubicBezTo>
                    <a:pt x="659375" y="24488"/>
                    <a:pt x="665311" y="24423"/>
                    <a:pt x="671512" y="26194"/>
                  </a:cubicBezTo>
                  <a:cubicBezTo>
                    <a:pt x="673926" y="26884"/>
                    <a:pt x="676275" y="27781"/>
                    <a:pt x="678656" y="28575"/>
                  </a:cubicBezTo>
                  <a:cubicBezTo>
                    <a:pt x="694967" y="44887"/>
                    <a:pt x="689207" y="37259"/>
                    <a:pt x="697706" y="50007"/>
                  </a:cubicBezTo>
                  <a:cubicBezTo>
                    <a:pt x="700478" y="66643"/>
                    <a:pt x="697309" y="74216"/>
                    <a:pt x="700087" y="7858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6" name="Forma livre 515"/>
            <p:cNvSpPr/>
            <p:nvPr/>
          </p:nvSpPr>
          <p:spPr>
            <a:xfrm>
              <a:off x="7917693" y="5218454"/>
              <a:ext cx="207018" cy="287135"/>
            </a:xfrm>
            <a:custGeom>
              <a:avLst/>
              <a:gdLst>
                <a:gd name="connsiteX0" fmla="*/ 242887 w 314325"/>
                <a:gd name="connsiteY0" fmla="*/ 199 h 435971"/>
                <a:gd name="connsiteX1" fmla="*/ 252412 w 314325"/>
                <a:gd name="connsiteY1" fmla="*/ 12105 h 435971"/>
                <a:gd name="connsiteX2" fmla="*/ 261937 w 314325"/>
                <a:gd name="connsiteY2" fmla="*/ 26393 h 435971"/>
                <a:gd name="connsiteX3" fmla="*/ 271462 w 314325"/>
                <a:gd name="connsiteY3" fmla="*/ 40680 h 435971"/>
                <a:gd name="connsiteX4" fmla="*/ 273843 w 314325"/>
                <a:gd name="connsiteY4" fmla="*/ 47824 h 435971"/>
                <a:gd name="connsiteX5" fmla="*/ 278606 w 314325"/>
                <a:gd name="connsiteY5" fmla="*/ 54968 h 435971"/>
                <a:gd name="connsiteX6" fmla="*/ 280987 w 314325"/>
                <a:gd name="connsiteY6" fmla="*/ 62112 h 435971"/>
                <a:gd name="connsiteX7" fmla="*/ 295275 w 314325"/>
                <a:gd name="connsiteY7" fmla="*/ 69255 h 435971"/>
                <a:gd name="connsiteX8" fmla="*/ 302418 w 314325"/>
                <a:gd name="connsiteY8" fmla="*/ 74018 h 435971"/>
                <a:gd name="connsiteX9" fmla="*/ 300037 w 314325"/>
                <a:gd name="connsiteY9" fmla="*/ 174030 h 435971"/>
                <a:gd name="connsiteX10" fmla="*/ 297656 w 314325"/>
                <a:gd name="connsiteY10" fmla="*/ 204987 h 435971"/>
                <a:gd name="connsiteX11" fmla="*/ 292893 w 314325"/>
                <a:gd name="connsiteY11" fmla="*/ 238324 h 435971"/>
                <a:gd name="connsiteX12" fmla="*/ 295275 w 314325"/>
                <a:gd name="connsiteY12" fmla="*/ 321668 h 435971"/>
                <a:gd name="connsiteX13" fmla="*/ 297656 w 314325"/>
                <a:gd name="connsiteY13" fmla="*/ 328812 h 435971"/>
                <a:gd name="connsiteX14" fmla="*/ 302418 w 314325"/>
                <a:gd name="connsiteY14" fmla="*/ 374055 h 435971"/>
                <a:gd name="connsiteX15" fmla="*/ 307181 w 314325"/>
                <a:gd name="connsiteY15" fmla="*/ 405012 h 435971"/>
                <a:gd name="connsiteX16" fmla="*/ 311943 w 314325"/>
                <a:gd name="connsiteY16" fmla="*/ 419299 h 435971"/>
                <a:gd name="connsiteX17" fmla="*/ 314325 w 314325"/>
                <a:gd name="connsiteY17" fmla="*/ 426443 h 435971"/>
                <a:gd name="connsiteX18" fmla="*/ 300037 w 314325"/>
                <a:gd name="connsiteY18" fmla="*/ 435968 h 435971"/>
                <a:gd name="connsiteX19" fmla="*/ 100012 w 314325"/>
                <a:gd name="connsiteY19" fmla="*/ 431205 h 435971"/>
                <a:gd name="connsiteX20" fmla="*/ 88106 w 314325"/>
                <a:gd name="connsiteY20" fmla="*/ 419299 h 435971"/>
                <a:gd name="connsiteX21" fmla="*/ 80962 w 314325"/>
                <a:gd name="connsiteY21" fmla="*/ 414537 h 435971"/>
                <a:gd name="connsiteX22" fmla="*/ 69056 w 314325"/>
                <a:gd name="connsiteY22" fmla="*/ 405012 h 435971"/>
                <a:gd name="connsiteX23" fmla="*/ 61912 w 314325"/>
                <a:gd name="connsiteY23" fmla="*/ 397868 h 435971"/>
                <a:gd name="connsiteX24" fmla="*/ 52387 w 314325"/>
                <a:gd name="connsiteY24" fmla="*/ 390724 h 435971"/>
                <a:gd name="connsiteX25" fmla="*/ 38100 w 314325"/>
                <a:gd name="connsiteY25" fmla="*/ 381199 h 435971"/>
                <a:gd name="connsiteX26" fmla="*/ 30956 w 314325"/>
                <a:gd name="connsiteY26" fmla="*/ 374055 h 435971"/>
                <a:gd name="connsiteX27" fmla="*/ 16668 w 314325"/>
                <a:gd name="connsiteY27" fmla="*/ 364530 h 435971"/>
                <a:gd name="connsiteX28" fmla="*/ 11906 w 314325"/>
                <a:gd name="connsiteY28" fmla="*/ 350243 h 435971"/>
                <a:gd name="connsiteX29" fmla="*/ 9525 w 314325"/>
                <a:gd name="connsiteY29" fmla="*/ 343099 h 435971"/>
                <a:gd name="connsiteX30" fmla="*/ 0 w 314325"/>
                <a:gd name="connsiteY30" fmla="*/ 328812 h 435971"/>
                <a:gd name="connsiteX31" fmla="*/ 23812 w 314325"/>
                <a:gd name="connsiteY31" fmla="*/ 324049 h 435971"/>
                <a:gd name="connsiteX32" fmla="*/ 33337 w 314325"/>
                <a:gd name="connsiteY32" fmla="*/ 321668 h 435971"/>
                <a:gd name="connsiteX33" fmla="*/ 35718 w 314325"/>
                <a:gd name="connsiteY33" fmla="*/ 297855 h 435971"/>
                <a:gd name="connsiteX34" fmla="*/ 40481 w 314325"/>
                <a:gd name="connsiteY34" fmla="*/ 290712 h 435971"/>
                <a:gd name="connsiteX35" fmla="*/ 61912 w 314325"/>
                <a:gd name="connsiteY35" fmla="*/ 278805 h 435971"/>
                <a:gd name="connsiteX36" fmla="*/ 71437 w 314325"/>
                <a:gd name="connsiteY36" fmla="*/ 276424 h 435971"/>
                <a:gd name="connsiteX37" fmla="*/ 78581 w 314325"/>
                <a:gd name="connsiteY37" fmla="*/ 271662 h 435971"/>
                <a:gd name="connsiteX38" fmla="*/ 76200 w 314325"/>
                <a:gd name="connsiteY38" fmla="*/ 262137 h 435971"/>
                <a:gd name="connsiteX39" fmla="*/ 78581 w 314325"/>
                <a:gd name="connsiteY39" fmla="*/ 247849 h 435971"/>
                <a:gd name="connsiteX40" fmla="*/ 85725 w 314325"/>
                <a:gd name="connsiteY40" fmla="*/ 243087 h 435971"/>
                <a:gd name="connsiteX41" fmla="*/ 107156 w 314325"/>
                <a:gd name="connsiteY41" fmla="*/ 235943 h 435971"/>
                <a:gd name="connsiteX42" fmla="*/ 114300 w 314325"/>
                <a:gd name="connsiteY42" fmla="*/ 233562 h 435971"/>
                <a:gd name="connsiteX43" fmla="*/ 121443 w 314325"/>
                <a:gd name="connsiteY43" fmla="*/ 231180 h 435971"/>
                <a:gd name="connsiteX44" fmla="*/ 121443 w 314325"/>
                <a:gd name="connsiteY44" fmla="*/ 93068 h 435971"/>
                <a:gd name="connsiteX45" fmla="*/ 114300 w 314325"/>
                <a:gd name="connsiteY45" fmla="*/ 71637 h 435971"/>
                <a:gd name="connsiteX46" fmla="*/ 111918 w 314325"/>
                <a:gd name="connsiteY46" fmla="*/ 64493 h 435971"/>
                <a:gd name="connsiteX47" fmla="*/ 114300 w 314325"/>
                <a:gd name="connsiteY47" fmla="*/ 16868 h 435971"/>
                <a:gd name="connsiteX48" fmla="*/ 123825 w 314325"/>
                <a:gd name="connsiteY48" fmla="*/ 4962 h 435971"/>
                <a:gd name="connsiteX49" fmla="*/ 242887 w 314325"/>
                <a:gd name="connsiteY49" fmla="*/ 199 h 43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14325" h="435971">
                  <a:moveTo>
                    <a:pt x="242887" y="199"/>
                  </a:moveTo>
                  <a:cubicBezTo>
                    <a:pt x="264318" y="1389"/>
                    <a:pt x="249718" y="7795"/>
                    <a:pt x="252412" y="12105"/>
                  </a:cubicBezTo>
                  <a:cubicBezTo>
                    <a:pt x="263900" y="30486"/>
                    <a:pt x="242228" y="6684"/>
                    <a:pt x="261937" y="26393"/>
                  </a:cubicBezTo>
                  <a:cubicBezTo>
                    <a:pt x="267599" y="43380"/>
                    <a:pt x="259570" y="22843"/>
                    <a:pt x="271462" y="40680"/>
                  </a:cubicBezTo>
                  <a:cubicBezTo>
                    <a:pt x="272854" y="42769"/>
                    <a:pt x="272720" y="45579"/>
                    <a:pt x="273843" y="47824"/>
                  </a:cubicBezTo>
                  <a:cubicBezTo>
                    <a:pt x="275123" y="50384"/>
                    <a:pt x="277018" y="52587"/>
                    <a:pt x="278606" y="54968"/>
                  </a:cubicBezTo>
                  <a:cubicBezTo>
                    <a:pt x="279400" y="57349"/>
                    <a:pt x="279419" y="60152"/>
                    <a:pt x="280987" y="62112"/>
                  </a:cubicBezTo>
                  <a:cubicBezTo>
                    <a:pt x="284344" y="66308"/>
                    <a:pt x="290570" y="67687"/>
                    <a:pt x="295275" y="69255"/>
                  </a:cubicBezTo>
                  <a:cubicBezTo>
                    <a:pt x="297656" y="70843"/>
                    <a:pt x="302288" y="71159"/>
                    <a:pt x="302418" y="74018"/>
                  </a:cubicBezTo>
                  <a:cubicBezTo>
                    <a:pt x="303932" y="107330"/>
                    <a:pt x="301249" y="140705"/>
                    <a:pt x="300037" y="174030"/>
                  </a:cubicBezTo>
                  <a:cubicBezTo>
                    <a:pt x="299661" y="184373"/>
                    <a:pt x="298552" y="194676"/>
                    <a:pt x="297656" y="204987"/>
                  </a:cubicBezTo>
                  <a:cubicBezTo>
                    <a:pt x="295491" y="229891"/>
                    <a:pt x="296988" y="221948"/>
                    <a:pt x="292893" y="238324"/>
                  </a:cubicBezTo>
                  <a:cubicBezTo>
                    <a:pt x="293687" y="266105"/>
                    <a:pt x="293814" y="293914"/>
                    <a:pt x="295275" y="321668"/>
                  </a:cubicBezTo>
                  <a:cubicBezTo>
                    <a:pt x="295407" y="324175"/>
                    <a:pt x="297207" y="326342"/>
                    <a:pt x="297656" y="328812"/>
                  </a:cubicBezTo>
                  <a:cubicBezTo>
                    <a:pt x="299767" y="340425"/>
                    <a:pt x="301317" y="363595"/>
                    <a:pt x="302418" y="374055"/>
                  </a:cubicBezTo>
                  <a:cubicBezTo>
                    <a:pt x="303245" y="381910"/>
                    <a:pt x="304846" y="396451"/>
                    <a:pt x="307181" y="405012"/>
                  </a:cubicBezTo>
                  <a:cubicBezTo>
                    <a:pt x="308502" y="409855"/>
                    <a:pt x="310356" y="414537"/>
                    <a:pt x="311943" y="419299"/>
                  </a:cubicBezTo>
                  <a:lnTo>
                    <a:pt x="314325" y="426443"/>
                  </a:lnTo>
                  <a:cubicBezTo>
                    <a:pt x="309607" y="433520"/>
                    <a:pt x="310211" y="436084"/>
                    <a:pt x="300037" y="435968"/>
                  </a:cubicBezTo>
                  <a:cubicBezTo>
                    <a:pt x="233347" y="435210"/>
                    <a:pt x="166687" y="432793"/>
                    <a:pt x="100012" y="431205"/>
                  </a:cubicBezTo>
                  <a:cubicBezTo>
                    <a:pt x="80961" y="418506"/>
                    <a:pt x="103981" y="435174"/>
                    <a:pt x="88106" y="419299"/>
                  </a:cubicBezTo>
                  <a:cubicBezTo>
                    <a:pt x="86082" y="417275"/>
                    <a:pt x="83343" y="416124"/>
                    <a:pt x="80962" y="414537"/>
                  </a:cubicBezTo>
                  <a:cubicBezTo>
                    <a:pt x="70312" y="398560"/>
                    <a:pt x="82858" y="414213"/>
                    <a:pt x="69056" y="405012"/>
                  </a:cubicBezTo>
                  <a:cubicBezTo>
                    <a:pt x="66254" y="403144"/>
                    <a:pt x="64469" y="400060"/>
                    <a:pt x="61912" y="397868"/>
                  </a:cubicBezTo>
                  <a:cubicBezTo>
                    <a:pt x="58899" y="395285"/>
                    <a:pt x="55400" y="393307"/>
                    <a:pt x="52387" y="390724"/>
                  </a:cubicBezTo>
                  <a:cubicBezTo>
                    <a:pt x="41036" y="380995"/>
                    <a:pt x="50250" y="385249"/>
                    <a:pt x="38100" y="381199"/>
                  </a:cubicBezTo>
                  <a:cubicBezTo>
                    <a:pt x="35719" y="378818"/>
                    <a:pt x="33758" y="375923"/>
                    <a:pt x="30956" y="374055"/>
                  </a:cubicBezTo>
                  <a:cubicBezTo>
                    <a:pt x="10278" y="360270"/>
                    <a:pt x="39458" y="387320"/>
                    <a:pt x="16668" y="364530"/>
                  </a:cubicBezTo>
                  <a:lnTo>
                    <a:pt x="11906" y="350243"/>
                  </a:lnTo>
                  <a:cubicBezTo>
                    <a:pt x="11112" y="347862"/>
                    <a:pt x="10917" y="345188"/>
                    <a:pt x="9525" y="343099"/>
                  </a:cubicBezTo>
                  <a:lnTo>
                    <a:pt x="0" y="328812"/>
                  </a:lnTo>
                  <a:cubicBezTo>
                    <a:pt x="14667" y="323921"/>
                    <a:pt x="-261" y="328425"/>
                    <a:pt x="23812" y="324049"/>
                  </a:cubicBezTo>
                  <a:cubicBezTo>
                    <a:pt x="27032" y="323464"/>
                    <a:pt x="30162" y="322462"/>
                    <a:pt x="33337" y="321668"/>
                  </a:cubicBezTo>
                  <a:cubicBezTo>
                    <a:pt x="34131" y="313730"/>
                    <a:pt x="33924" y="305628"/>
                    <a:pt x="35718" y="297855"/>
                  </a:cubicBezTo>
                  <a:cubicBezTo>
                    <a:pt x="36362" y="295067"/>
                    <a:pt x="38327" y="292596"/>
                    <a:pt x="40481" y="290712"/>
                  </a:cubicBezTo>
                  <a:cubicBezTo>
                    <a:pt x="48748" y="283479"/>
                    <a:pt x="52894" y="281382"/>
                    <a:pt x="61912" y="278805"/>
                  </a:cubicBezTo>
                  <a:cubicBezTo>
                    <a:pt x="65059" y="277906"/>
                    <a:pt x="68262" y="277218"/>
                    <a:pt x="71437" y="276424"/>
                  </a:cubicBezTo>
                  <a:cubicBezTo>
                    <a:pt x="73818" y="274837"/>
                    <a:pt x="77676" y="274377"/>
                    <a:pt x="78581" y="271662"/>
                  </a:cubicBezTo>
                  <a:cubicBezTo>
                    <a:pt x="79616" y="268557"/>
                    <a:pt x="76200" y="265410"/>
                    <a:pt x="76200" y="262137"/>
                  </a:cubicBezTo>
                  <a:cubicBezTo>
                    <a:pt x="76200" y="257309"/>
                    <a:pt x="76422" y="252168"/>
                    <a:pt x="78581" y="247849"/>
                  </a:cubicBezTo>
                  <a:cubicBezTo>
                    <a:pt x="79861" y="245289"/>
                    <a:pt x="83110" y="244249"/>
                    <a:pt x="85725" y="243087"/>
                  </a:cubicBezTo>
                  <a:cubicBezTo>
                    <a:pt x="85739" y="243081"/>
                    <a:pt x="103577" y="237136"/>
                    <a:pt x="107156" y="235943"/>
                  </a:cubicBezTo>
                  <a:lnTo>
                    <a:pt x="114300" y="233562"/>
                  </a:lnTo>
                  <a:lnTo>
                    <a:pt x="121443" y="231180"/>
                  </a:lnTo>
                  <a:cubicBezTo>
                    <a:pt x="137431" y="183237"/>
                    <a:pt x="127476" y="215735"/>
                    <a:pt x="121443" y="93068"/>
                  </a:cubicBezTo>
                  <a:cubicBezTo>
                    <a:pt x="121443" y="93066"/>
                    <a:pt x="115491" y="75210"/>
                    <a:pt x="114300" y="71637"/>
                  </a:cubicBezTo>
                  <a:lnTo>
                    <a:pt x="111918" y="64493"/>
                  </a:lnTo>
                  <a:cubicBezTo>
                    <a:pt x="112712" y="48618"/>
                    <a:pt x="112923" y="32703"/>
                    <a:pt x="114300" y="16868"/>
                  </a:cubicBezTo>
                  <a:cubicBezTo>
                    <a:pt x="114704" y="12217"/>
                    <a:pt x="117878" y="5178"/>
                    <a:pt x="123825" y="4962"/>
                  </a:cubicBezTo>
                  <a:cubicBezTo>
                    <a:pt x="165073" y="3462"/>
                    <a:pt x="221456" y="-991"/>
                    <a:pt x="242887" y="19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7" name="Forma livre 516"/>
            <p:cNvSpPr/>
            <p:nvPr/>
          </p:nvSpPr>
          <p:spPr>
            <a:xfrm>
              <a:off x="7996959" y="5041218"/>
              <a:ext cx="353590" cy="465937"/>
            </a:xfrm>
            <a:custGeom>
              <a:avLst/>
              <a:gdLst>
                <a:gd name="connsiteX0" fmla="*/ 193972 w 536872"/>
                <a:gd name="connsiteY0" fmla="*/ 38323 h 707454"/>
                <a:gd name="connsiteX1" fmla="*/ 215403 w 536872"/>
                <a:gd name="connsiteY1" fmla="*/ 35942 h 707454"/>
                <a:gd name="connsiteX2" fmla="*/ 222547 w 536872"/>
                <a:gd name="connsiteY2" fmla="*/ 33560 h 707454"/>
                <a:gd name="connsiteX3" fmla="*/ 239215 w 536872"/>
                <a:gd name="connsiteY3" fmla="*/ 35942 h 707454"/>
                <a:gd name="connsiteX4" fmla="*/ 243978 w 536872"/>
                <a:gd name="connsiteY4" fmla="*/ 43085 h 707454"/>
                <a:gd name="connsiteX5" fmla="*/ 251122 w 536872"/>
                <a:gd name="connsiteY5" fmla="*/ 45467 h 707454"/>
                <a:gd name="connsiteX6" fmla="*/ 255884 w 536872"/>
                <a:gd name="connsiteY6" fmla="*/ 62135 h 707454"/>
                <a:gd name="connsiteX7" fmla="*/ 291603 w 536872"/>
                <a:gd name="connsiteY7" fmla="*/ 69279 h 707454"/>
                <a:gd name="connsiteX8" fmla="*/ 298747 w 536872"/>
                <a:gd name="connsiteY8" fmla="*/ 104998 h 707454"/>
                <a:gd name="connsiteX9" fmla="*/ 315415 w 536872"/>
                <a:gd name="connsiteY9" fmla="*/ 114523 h 707454"/>
                <a:gd name="connsiteX10" fmla="*/ 322559 w 536872"/>
                <a:gd name="connsiteY10" fmla="*/ 116904 h 707454"/>
                <a:gd name="connsiteX11" fmla="*/ 336847 w 536872"/>
                <a:gd name="connsiteY11" fmla="*/ 128810 h 707454"/>
                <a:gd name="connsiteX12" fmla="*/ 341609 w 536872"/>
                <a:gd name="connsiteY12" fmla="*/ 135954 h 707454"/>
                <a:gd name="connsiteX13" fmla="*/ 355897 w 536872"/>
                <a:gd name="connsiteY13" fmla="*/ 140717 h 707454"/>
                <a:gd name="connsiteX14" fmla="*/ 479722 w 536872"/>
                <a:gd name="connsiteY14" fmla="*/ 143098 h 707454"/>
                <a:gd name="connsiteX15" fmla="*/ 484484 w 536872"/>
                <a:gd name="connsiteY15" fmla="*/ 150242 h 707454"/>
                <a:gd name="connsiteX16" fmla="*/ 489247 w 536872"/>
                <a:gd name="connsiteY16" fmla="*/ 164529 h 707454"/>
                <a:gd name="connsiteX17" fmla="*/ 491628 w 536872"/>
                <a:gd name="connsiteY17" fmla="*/ 212154 h 707454"/>
                <a:gd name="connsiteX18" fmla="*/ 494009 w 536872"/>
                <a:gd name="connsiteY18" fmla="*/ 219298 h 707454"/>
                <a:gd name="connsiteX19" fmla="*/ 529728 w 536872"/>
                <a:gd name="connsiteY19" fmla="*/ 221679 h 707454"/>
                <a:gd name="connsiteX20" fmla="*/ 527347 w 536872"/>
                <a:gd name="connsiteY20" fmla="*/ 257398 h 707454"/>
                <a:gd name="connsiteX21" fmla="*/ 524965 w 536872"/>
                <a:gd name="connsiteY21" fmla="*/ 264542 h 707454"/>
                <a:gd name="connsiteX22" fmla="*/ 527347 w 536872"/>
                <a:gd name="connsiteY22" fmla="*/ 378842 h 707454"/>
                <a:gd name="connsiteX23" fmla="*/ 524965 w 536872"/>
                <a:gd name="connsiteY23" fmla="*/ 445517 h 707454"/>
                <a:gd name="connsiteX24" fmla="*/ 522584 w 536872"/>
                <a:gd name="connsiteY24" fmla="*/ 452660 h 707454"/>
                <a:gd name="connsiteX25" fmla="*/ 517822 w 536872"/>
                <a:gd name="connsiteY25" fmla="*/ 459804 h 707454"/>
                <a:gd name="connsiteX26" fmla="*/ 510678 w 536872"/>
                <a:gd name="connsiteY26" fmla="*/ 466948 h 707454"/>
                <a:gd name="connsiteX27" fmla="*/ 508297 w 536872"/>
                <a:gd name="connsiteY27" fmla="*/ 474092 h 707454"/>
                <a:gd name="connsiteX28" fmla="*/ 505915 w 536872"/>
                <a:gd name="connsiteY28" fmla="*/ 531242 h 707454"/>
                <a:gd name="connsiteX29" fmla="*/ 522584 w 536872"/>
                <a:gd name="connsiteY29" fmla="*/ 533623 h 707454"/>
                <a:gd name="connsiteX30" fmla="*/ 532109 w 536872"/>
                <a:gd name="connsiteY30" fmla="*/ 555054 h 707454"/>
                <a:gd name="connsiteX31" fmla="*/ 534490 w 536872"/>
                <a:gd name="connsiteY31" fmla="*/ 562198 h 707454"/>
                <a:gd name="connsiteX32" fmla="*/ 536872 w 536872"/>
                <a:gd name="connsiteY32" fmla="*/ 569342 h 707454"/>
                <a:gd name="connsiteX33" fmla="*/ 534490 w 536872"/>
                <a:gd name="connsiteY33" fmla="*/ 605060 h 707454"/>
                <a:gd name="connsiteX34" fmla="*/ 527347 w 536872"/>
                <a:gd name="connsiteY34" fmla="*/ 607442 h 707454"/>
                <a:gd name="connsiteX35" fmla="*/ 510678 w 536872"/>
                <a:gd name="connsiteY35" fmla="*/ 614585 h 707454"/>
                <a:gd name="connsiteX36" fmla="*/ 424953 w 536872"/>
                <a:gd name="connsiteY36" fmla="*/ 612204 h 707454"/>
                <a:gd name="connsiteX37" fmla="*/ 417809 w 536872"/>
                <a:gd name="connsiteY37" fmla="*/ 607442 h 707454"/>
                <a:gd name="connsiteX38" fmla="*/ 391615 w 536872"/>
                <a:gd name="connsiteY38" fmla="*/ 602679 h 707454"/>
                <a:gd name="connsiteX39" fmla="*/ 384472 w 536872"/>
                <a:gd name="connsiteY39" fmla="*/ 600298 h 707454"/>
                <a:gd name="connsiteX40" fmla="*/ 360659 w 536872"/>
                <a:gd name="connsiteY40" fmla="*/ 605060 h 707454"/>
                <a:gd name="connsiteX41" fmla="*/ 353515 w 536872"/>
                <a:gd name="connsiteY41" fmla="*/ 612204 h 707454"/>
                <a:gd name="connsiteX42" fmla="*/ 336847 w 536872"/>
                <a:gd name="connsiteY42" fmla="*/ 631254 h 707454"/>
                <a:gd name="connsiteX43" fmla="*/ 332084 w 536872"/>
                <a:gd name="connsiteY43" fmla="*/ 645542 h 707454"/>
                <a:gd name="connsiteX44" fmla="*/ 329703 w 536872"/>
                <a:gd name="connsiteY44" fmla="*/ 652685 h 707454"/>
                <a:gd name="connsiteX45" fmla="*/ 293984 w 536872"/>
                <a:gd name="connsiteY45" fmla="*/ 659829 h 707454"/>
                <a:gd name="connsiteX46" fmla="*/ 272553 w 536872"/>
                <a:gd name="connsiteY46" fmla="*/ 671735 h 707454"/>
                <a:gd name="connsiteX47" fmla="*/ 265409 w 536872"/>
                <a:gd name="connsiteY47" fmla="*/ 676498 h 707454"/>
                <a:gd name="connsiteX48" fmla="*/ 258265 w 536872"/>
                <a:gd name="connsiteY48" fmla="*/ 681260 h 707454"/>
                <a:gd name="connsiteX49" fmla="*/ 255884 w 536872"/>
                <a:gd name="connsiteY49" fmla="*/ 688404 h 707454"/>
                <a:gd name="connsiteX50" fmla="*/ 239215 w 536872"/>
                <a:gd name="connsiteY50" fmla="*/ 705073 h 707454"/>
                <a:gd name="connsiteX51" fmla="*/ 229690 w 536872"/>
                <a:gd name="connsiteY51" fmla="*/ 707454 h 707454"/>
                <a:gd name="connsiteX52" fmla="*/ 186828 w 536872"/>
                <a:gd name="connsiteY52" fmla="*/ 705073 h 707454"/>
                <a:gd name="connsiteX53" fmla="*/ 184447 w 536872"/>
                <a:gd name="connsiteY53" fmla="*/ 697929 h 707454"/>
                <a:gd name="connsiteX54" fmla="*/ 182065 w 536872"/>
                <a:gd name="connsiteY54" fmla="*/ 683642 h 707454"/>
                <a:gd name="connsiteX55" fmla="*/ 179684 w 536872"/>
                <a:gd name="connsiteY55" fmla="*/ 659829 h 707454"/>
                <a:gd name="connsiteX56" fmla="*/ 177303 w 536872"/>
                <a:gd name="connsiteY56" fmla="*/ 652685 h 707454"/>
                <a:gd name="connsiteX57" fmla="*/ 174922 w 536872"/>
                <a:gd name="connsiteY57" fmla="*/ 640779 h 707454"/>
                <a:gd name="connsiteX58" fmla="*/ 172540 w 536872"/>
                <a:gd name="connsiteY58" fmla="*/ 616967 h 707454"/>
                <a:gd name="connsiteX59" fmla="*/ 170159 w 536872"/>
                <a:gd name="connsiteY59" fmla="*/ 559817 h 707454"/>
                <a:gd name="connsiteX60" fmla="*/ 167778 w 536872"/>
                <a:gd name="connsiteY60" fmla="*/ 343123 h 707454"/>
                <a:gd name="connsiteX61" fmla="*/ 155872 w 536872"/>
                <a:gd name="connsiteY61" fmla="*/ 331217 h 707454"/>
                <a:gd name="connsiteX62" fmla="*/ 139203 w 536872"/>
                <a:gd name="connsiteY62" fmla="*/ 312167 h 707454"/>
                <a:gd name="connsiteX63" fmla="*/ 134440 w 536872"/>
                <a:gd name="connsiteY63" fmla="*/ 295498 h 707454"/>
                <a:gd name="connsiteX64" fmla="*/ 129678 w 536872"/>
                <a:gd name="connsiteY64" fmla="*/ 288354 h 707454"/>
                <a:gd name="connsiteX65" fmla="*/ 115390 w 536872"/>
                <a:gd name="connsiteY65" fmla="*/ 283592 h 707454"/>
                <a:gd name="connsiteX66" fmla="*/ 113009 w 536872"/>
                <a:gd name="connsiteY66" fmla="*/ 276448 h 707454"/>
                <a:gd name="connsiteX67" fmla="*/ 105865 w 536872"/>
                <a:gd name="connsiteY67" fmla="*/ 271685 h 707454"/>
                <a:gd name="connsiteX68" fmla="*/ 46334 w 536872"/>
                <a:gd name="connsiteY68" fmla="*/ 274067 h 707454"/>
                <a:gd name="connsiteX69" fmla="*/ 1090 w 536872"/>
                <a:gd name="connsiteY69" fmla="*/ 271685 h 707454"/>
                <a:gd name="connsiteX70" fmla="*/ 3472 w 536872"/>
                <a:gd name="connsiteY70" fmla="*/ 262160 h 707454"/>
                <a:gd name="connsiteX71" fmla="*/ 10615 w 536872"/>
                <a:gd name="connsiteY71" fmla="*/ 240729 h 707454"/>
                <a:gd name="connsiteX72" fmla="*/ 12997 w 536872"/>
                <a:gd name="connsiteY72" fmla="*/ 233585 h 707454"/>
                <a:gd name="connsiteX73" fmla="*/ 17759 w 536872"/>
                <a:gd name="connsiteY73" fmla="*/ 226442 h 707454"/>
                <a:gd name="connsiteX74" fmla="*/ 24903 w 536872"/>
                <a:gd name="connsiteY74" fmla="*/ 121667 h 707454"/>
                <a:gd name="connsiteX75" fmla="*/ 27284 w 536872"/>
                <a:gd name="connsiteY75" fmla="*/ 95473 h 707454"/>
                <a:gd name="connsiteX76" fmla="*/ 41572 w 536872"/>
                <a:gd name="connsiteY76" fmla="*/ 90710 h 707454"/>
                <a:gd name="connsiteX77" fmla="*/ 43953 w 536872"/>
                <a:gd name="connsiteY77" fmla="*/ 83567 h 707454"/>
                <a:gd name="connsiteX78" fmla="*/ 48715 w 536872"/>
                <a:gd name="connsiteY78" fmla="*/ 76423 h 707454"/>
                <a:gd name="connsiteX79" fmla="*/ 51097 w 536872"/>
                <a:gd name="connsiteY79" fmla="*/ 62135 h 707454"/>
                <a:gd name="connsiteX80" fmla="*/ 60622 w 536872"/>
                <a:gd name="connsiteY80" fmla="*/ 21654 h 707454"/>
                <a:gd name="connsiteX81" fmla="*/ 77290 w 536872"/>
                <a:gd name="connsiteY81" fmla="*/ 19273 h 707454"/>
                <a:gd name="connsiteX82" fmla="*/ 79672 w 536872"/>
                <a:gd name="connsiteY82" fmla="*/ 12129 h 707454"/>
                <a:gd name="connsiteX83" fmla="*/ 82053 w 536872"/>
                <a:gd name="connsiteY83" fmla="*/ 2604 h 707454"/>
                <a:gd name="connsiteX84" fmla="*/ 89197 w 536872"/>
                <a:gd name="connsiteY84" fmla="*/ 223 h 707454"/>
                <a:gd name="connsiteX85" fmla="*/ 141584 w 536872"/>
                <a:gd name="connsiteY85" fmla="*/ 2604 h 707454"/>
                <a:gd name="connsiteX86" fmla="*/ 151109 w 536872"/>
                <a:gd name="connsiteY86" fmla="*/ 16892 h 707454"/>
                <a:gd name="connsiteX87" fmla="*/ 160634 w 536872"/>
                <a:gd name="connsiteY87" fmla="*/ 31179 h 707454"/>
                <a:gd name="connsiteX88" fmla="*/ 167778 w 536872"/>
                <a:gd name="connsiteY88" fmla="*/ 28798 h 707454"/>
                <a:gd name="connsiteX89" fmla="*/ 189209 w 536872"/>
                <a:gd name="connsiteY89" fmla="*/ 12129 h 707454"/>
                <a:gd name="connsiteX90" fmla="*/ 201115 w 536872"/>
                <a:gd name="connsiteY90" fmla="*/ 14510 h 707454"/>
                <a:gd name="connsiteX91" fmla="*/ 191590 w 536872"/>
                <a:gd name="connsiteY91" fmla="*/ 28798 h 707454"/>
                <a:gd name="connsiteX92" fmla="*/ 193972 w 536872"/>
                <a:gd name="connsiteY92" fmla="*/ 38323 h 707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36872" h="707454">
                  <a:moveTo>
                    <a:pt x="193972" y="38323"/>
                  </a:moveTo>
                  <a:cubicBezTo>
                    <a:pt x="201116" y="37529"/>
                    <a:pt x="208313" y="37124"/>
                    <a:pt x="215403" y="35942"/>
                  </a:cubicBezTo>
                  <a:cubicBezTo>
                    <a:pt x="217879" y="35529"/>
                    <a:pt x="220037" y="33560"/>
                    <a:pt x="222547" y="33560"/>
                  </a:cubicBezTo>
                  <a:cubicBezTo>
                    <a:pt x="228159" y="33560"/>
                    <a:pt x="233659" y="35148"/>
                    <a:pt x="239215" y="35942"/>
                  </a:cubicBezTo>
                  <a:cubicBezTo>
                    <a:pt x="240803" y="38323"/>
                    <a:pt x="241743" y="41297"/>
                    <a:pt x="243978" y="43085"/>
                  </a:cubicBezTo>
                  <a:cubicBezTo>
                    <a:pt x="245938" y="44653"/>
                    <a:pt x="249347" y="43692"/>
                    <a:pt x="251122" y="45467"/>
                  </a:cubicBezTo>
                  <a:cubicBezTo>
                    <a:pt x="252340" y="46685"/>
                    <a:pt x="255761" y="61950"/>
                    <a:pt x="255884" y="62135"/>
                  </a:cubicBezTo>
                  <a:cubicBezTo>
                    <a:pt x="262101" y="71460"/>
                    <a:pt x="289831" y="69131"/>
                    <a:pt x="291603" y="69279"/>
                  </a:cubicBezTo>
                  <a:cubicBezTo>
                    <a:pt x="304541" y="88689"/>
                    <a:pt x="286525" y="59166"/>
                    <a:pt x="298747" y="104998"/>
                  </a:cubicBezTo>
                  <a:cubicBezTo>
                    <a:pt x="300833" y="112821"/>
                    <a:pt x="309787" y="112915"/>
                    <a:pt x="315415" y="114523"/>
                  </a:cubicBezTo>
                  <a:cubicBezTo>
                    <a:pt x="317829" y="115213"/>
                    <a:pt x="320178" y="116110"/>
                    <a:pt x="322559" y="116904"/>
                  </a:cubicBezTo>
                  <a:cubicBezTo>
                    <a:pt x="329581" y="121585"/>
                    <a:pt x="331120" y="121937"/>
                    <a:pt x="336847" y="128810"/>
                  </a:cubicBezTo>
                  <a:cubicBezTo>
                    <a:pt x="338679" y="131009"/>
                    <a:pt x="339182" y="134437"/>
                    <a:pt x="341609" y="135954"/>
                  </a:cubicBezTo>
                  <a:cubicBezTo>
                    <a:pt x="345866" y="138615"/>
                    <a:pt x="350878" y="140620"/>
                    <a:pt x="355897" y="140717"/>
                  </a:cubicBezTo>
                  <a:lnTo>
                    <a:pt x="479722" y="143098"/>
                  </a:lnTo>
                  <a:cubicBezTo>
                    <a:pt x="481309" y="145479"/>
                    <a:pt x="483322" y="147627"/>
                    <a:pt x="484484" y="150242"/>
                  </a:cubicBezTo>
                  <a:cubicBezTo>
                    <a:pt x="486523" y="154829"/>
                    <a:pt x="489247" y="164529"/>
                    <a:pt x="489247" y="164529"/>
                  </a:cubicBezTo>
                  <a:cubicBezTo>
                    <a:pt x="490041" y="180404"/>
                    <a:pt x="490251" y="196319"/>
                    <a:pt x="491628" y="212154"/>
                  </a:cubicBezTo>
                  <a:cubicBezTo>
                    <a:pt x="491845" y="214655"/>
                    <a:pt x="491574" y="218689"/>
                    <a:pt x="494009" y="219298"/>
                  </a:cubicBezTo>
                  <a:cubicBezTo>
                    <a:pt x="505585" y="222192"/>
                    <a:pt x="517822" y="220885"/>
                    <a:pt x="529728" y="221679"/>
                  </a:cubicBezTo>
                  <a:cubicBezTo>
                    <a:pt x="528934" y="233585"/>
                    <a:pt x="528665" y="245538"/>
                    <a:pt x="527347" y="257398"/>
                  </a:cubicBezTo>
                  <a:cubicBezTo>
                    <a:pt x="527070" y="259893"/>
                    <a:pt x="524965" y="262032"/>
                    <a:pt x="524965" y="264542"/>
                  </a:cubicBezTo>
                  <a:cubicBezTo>
                    <a:pt x="524965" y="302650"/>
                    <a:pt x="526553" y="340742"/>
                    <a:pt x="527347" y="378842"/>
                  </a:cubicBezTo>
                  <a:cubicBezTo>
                    <a:pt x="526553" y="401067"/>
                    <a:pt x="526397" y="423324"/>
                    <a:pt x="524965" y="445517"/>
                  </a:cubicBezTo>
                  <a:cubicBezTo>
                    <a:pt x="524803" y="448022"/>
                    <a:pt x="523706" y="450415"/>
                    <a:pt x="522584" y="452660"/>
                  </a:cubicBezTo>
                  <a:cubicBezTo>
                    <a:pt x="521304" y="455220"/>
                    <a:pt x="519654" y="457605"/>
                    <a:pt x="517822" y="459804"/>
                  </a:cubicBezTo>
                  <a:cubicBezTo>
                    <a:pt x="515666" y="462391"/>
                    <a:pt x="513059" y="464567"/>
                    <a:pt x="510678" y="466948"/>
                  </a:cubicBezTo>
                  <a:cubicBezTo>
                    <a:pt x="509884" y="469329"/>
                    <a:pt x="509286" y="471785"/>
                    <a:pt x="508297" y="474092"/>
                  </a:cubicBezTo>
                  <a:cubicBezTo>
                    <a:pt x="499226" y="495257"/>
                    <a:pt x="490815" y="491606"/>
                    <a:pt x="505915" y="531242"/>
                  </a:cubicBezTo>
                  <a:cubicBezTo>
                    <a:pt x="507913" y="536487"/>
                    <a:pt x="517028" y="532829"/>
                    <a:pt x="522584" y="533623"/>
                  </a:cubicBezTo>
                  <a:cubicBezTo>
                    <a:pt x="530132" y="544943"/>
                    <a:pt x="526442" y="538052"/>
                    <a:pt x="532109" y="555054"/>
                  </a:cubicBezTo>
                  <a:lnTo>
                    <a:pt x="534490" y="562198"/>
                  </a:lnTo>
                  <a:lnTo>
                    <a:pt x="536872" y="569342"/>
                  </a:lnTo>
                  <a:cubicBezTo>
                    <a:pt x="536078" y="581248"/>
                    <a:pt x="537384" y="593484"/>
                    <a:pt x="534490" y="605060"/>
                  </a:cubicBezTo>
                  <a:cubicBezTo>
                    <a:pt x="533881" y="607495"/>
                    <a:pt x="529592" y="606319"/>
                    <a:pt x="527347" y="607442"/>
                  </a:cubicBezTo>
                  <a:cubicBezTo>
                    <a:pt x="510908" y="615662"/>
                    <a:pt x="530494" y="609631"/>
                    <a:pt x="510678" y="614585"/>
                  </a:cubicBezTo>
                  <a:cubicBezTo>
                    <a:pt x="482103" y="613791"/>
                    <a:pt x="453455" y="614396"/>
                    <a:pt x="424953" y="612204"/>
                  </a:cubicBezTo>
                  <a:cubicBezTo>
                    <a:pt x="422100" y="611985"/>
                    <a:pt x="420369" y="608722"/>
                    <a:pt x="417809" y="607442"/>
                  </a:cubicBezTo>
                  <a:cubicBezTo>
                    <a:pt x="410464" y="603769"/>
                    <a:pt x="398192" y="603501"/>
                    <a:pt x="391615" y="602679"/>
                  </a:cubicBezTo>
                  <a:cubicBezTo>
                    <a:pt x="389234" y="601885"/>
                    <a:pt x="386982" y="600298"/>
                    <a:pt x="384472" y="600298"/>
                  </a:cubicBezTo>
                  <a:cubicBezTo>
                    <a:pt x="378633" y="600298"/>
                    <a:pt x="366953" y="603487"/>
                    <a:pt x="360659" y="605060"/>
                  </a:cubicBezTo>
                  <a:cubicBezTo>
                    <a:pt x="358278" y="607441"/>
                    <a:pt x="356102" y="610048"/>
                    <a:pt x="353515" y="612204"/>
                  </a:cubicBezTo>
                  <a:cubicBezTo>
                    <a:pt x="344541" y="619683"/>
                    <a:pt x="342097" y="615505"/>
                    <a:pt x="336847" y="631254"/>
                  </a:cubicBezTo>
                  <a:lnTo>
                    <a:pt x="332084" y="645542"/>
                  </a:lnTo>
                  <a:cubicBezTo>
                    <a:pt x="331290" y="647923"/>
                    <a:pt x="332084" y="651891"/>
                    <a:pt x="329703" y="652685"/>
                  </a:cubicBezTo>
                  <a:cubicBezTo>
                    <a:pt x="308596" y="659721"/>
                    <a:pt x="320405" y="656894"/>
                    <a:pt x="293984" y="659829"/>
                  </a:cubicBezTo>
                  <a:cubicBezTo>
                    <a:pt x="281410" y="664020"/>
                    <a:pt x="288928" y="660818"/>
                    <a:pt x="272553" y="671735"/>
                  </a:cubicBezTo>
                  <a:lnTo>
                    <a:pt x="265409" y="676498"/>
                  </a:lnTo>
                  <a:lnTo>
                    <a:pt x="258265" y="681260"/>
                  </a:lnTo>
                  <a:cubicBezTo>
                    <a:pt x="257471" y="683641"/>
                    <a:pt x="257103" y="686210"/>
                    <a:pt x="255884" y="688404"/>
                  </a:cubicBezTo>
                  <a:cubicBezTo>
                    <a:pt x="248031" y="702540"/>
                    <a:pt x="250445" y="701865"/>
                    <a:pt x="239215" y="705073"/>
                  </a:cubicBezTo>
                  <a:cubicBezTo>
                    <a:pt x="236068" y="705972"/>
                    <a:pt x="232865" y="706660"/>
                    <a:pt x="229690" y="707454"/>
                  </a:cubicBezTo>
                  <a:cubicBezTo>
                    <a:pt x="215403" y="706660"/>
                    <a:pt x="200830" y="708021"/>
                    <a:pt x="186828" y="705073"/>
                  </a:cubicBezTo>
                  <a:cubicBezTo>
                    <a:pt x="184372" y="704556"/>
                    <a:pt x="184992" y="700379"/>
                    <a:pt x="184447" y="697929"/>
                  </a:cubicBezTo>
                  <a:cubicBezTo>
                    <a:pt x="183400" y="693216"/>
                    <a:pt x="182664" y="688433"/>
                    <a:pt x="182065" y="683642"/>
                  </a:cubicBezTo>
                  <a:cubicBezTo>
                    <a:pt x="181075" y="675726"/>
                    <a:pt x="180897" y="667714"/>
                    <a:pt x="179684" y="659829"/>
                  </a:cubicBezTo>
                  <a:cubicBezTo>
                    <a:pt x="179302" y="657348"/>
                    <a:pt x="177912" y="655120"/>
                    <a:pt x="177303" y="652685"/>
                  </a:cubicBezTo>
                  <a:cubicBezTo>
                    <a:pt x="176321" y="648759"/>
                    <a:pt x="175457" y="644791"/>
                    <a:pt x="174922" y="640779"/>
                  </a:cubicBezTo>
                  <a:cubicBezTo>
                    <a:pt x="173868" y="632872"/>
                    <a:pt x="173334" y="624904"/>
                    <a:pt x="172540" y="616967"/>
                  </a:cubicBezTo>
                  <a:cubicBezTo>
                    <a:pt x="171746" y="597917"/>
                    <a:pt x="170491" y="578881"/>
                    <a:pt x="170159" y="559817"/>
                  </a:cubicBezTo>
                  <a:cubicBezTo>
                    <a:pt x="168903" y="487592"/>
                    <a:pt x="170082" y="415322"/>
                    <a:pt x="167778" y="343123"/>
                  </a:cubicBezTo>
                  <a:cubicBezTo>
                    <a:pt x="167605" y="337717"/>
                    <a:pt x="159220" y="333449"/>
                    <a:pt x="155872" y="331217"/>
                  </a:cubicBezTo>
                  <a:cubicBezTo>
                    <a:pt x="144760" y="314548"/>
                    <a:pt x="151110" y="320104"/>
                    <a:pt x="139203" y="312167"/>
                  </a:cubicBezTo>
                  <a:cubicBezTo>
                    <a:pt x="138438" y="309109"/>
                    <a:pt x="136150" y="298919"/>
                    <a:pt x="134440" y="295498"/>
                  </a:cubicBezTo>
                  <a:cubicBezTo>
                    <a:pt x="133160" y="292938"/>
                    <a:pt x="132105" y="289871"/>
                    <a:pt x="129678" y="288354"/>
                  </a:cubicBezTo>
                  <a:cubicBezTo>
                    <a:pt x="125421" y="285693"/>
                    <a:pt x="115390" y="283592"/>
                    <a:pt x="115390" y="283592"/>
                  </a:cubicBezTo>
                  <a:cubicBezTo>
                    <a:pt x="114596" y="281211"/>
                    <a:pt x="114577" y="278408"/>
                    <a:pt x="113009" y="276448"/>
                  </a:cubicBezTo>
                  <a:cubicBezTo>
                    <a:pt x="111221" y="274213"/>
                    <a:pt x="108725" y="271787"/>
                    <a:pt x="105865" y="271685"/>
                  </a:cubicBezTo>
                  <a:lnTo>
                    <a:pt x="46334" y="274067"/>
                  </a:lnTo>
                  <a:lnTo>
                    <a:pt x="1090" y="271685"/>
                  </a:lnTo>
                  <a:cubicBezTo>
                    <a:pt x="-2063" y="270809"/>
                    <a:pt x="2532" y="265295"/>
                    <a:pt x="3472" y="262160"/>
                  </a:cubicBezTo>
                  <a:cubicBezTo>
                    <a:pt x="5636" y="254948"/>
                    <a:pt x="8234" y="247873"/>
                    <a:pt x="10615" y="240729"/>
                  </a:cubicBezTo>
                  <a:cubicBezTo>
                    <a:pt x="11409" y="238348"/>
                    <a:pt x="11605" y="235674"/>
                    <a:pt x="12997" y="233585"/>
                  </a:cubicBezTo>
                  <a:lnTo>
                    <a:pt x="17759" y="226442"/>
                  </a:lnTo>
                  <a:cubicBezTo>
                    <a:pt x="32327" y="182742"/>
                    <a:pt x="20812" y="221906"/>
                    <a:pt x="24903" y="121667"/>
                  </a:cubicBezTo>
                  <a:cubicBezTo>
                    <a:pt x="25261" y="112907"/>
                    <a:pt x="23127" y="103192"/>
                    <a:pt x="27284" y="95473"/>
                  </a:cubicBezTo>
                  <a:cubicBezTo>
                    <a:pt x="29664" y="91053"/>
                    <a:pt x="41572" y="90710"/>
                    <a:pt x="41572" y="90710"/>
                  </a:cubicBezTo>
                  <a:cubicBezTo>
                    <a:pt x="42366" y="88329"/>
                    <a:pt x="42831" y="85812"/>
                    <a:pt x="43953" y="83567"/>
                  </a:cubicBezTo>
                  <a:cubicBezTo>
                    <a:pt x="45233" y="81007"/>
                    <a:pt x="47810" y="79138"/>
                    <a:pt x="48715" y="76423"/>
                  </a:cubicBezTo>
                  <a:cubicBezTo>
                    <a:pt x="50242" y="71842"/>
                    <a:pt x="50303" y="66898"/>
                    <a:pt x="51097" y="62135"/>
                  </a:cubicBezTo>
                  <a:cubicBezTo>
                    <a:pt x="52813" y="34680"/>
                    <a:pt x="41568" y="25464"/>
                    <a:pt x="60622" y="21654"/>
                  </a:cubicBezTo>
                  <a:cubicBezTo>
                    <a:pt x="66125" y="20553"/>
                    <a:pt x="71734" y="20067"/>
                    <a:pt x="77290" y="19273"/>
                  </a:cubicBezTo>
                  <a:cubicBezTo>
                    <a:pt x="78084" y="16892"/>
                    <a:pt x="78982" y="14543"/>
                    <a:pt x="79672" y="12129"/>
                  </a:cubicBezTo>
                  <a:cubicBezTo>
                    <a:pt x="80571" y="8982"/>
                    <a:pt x="80009" y="5160"/>
                    <a:pt x="82053" y="2604"/>
                  </a:cubicBezTo>
                  <a:cubicBezTo>
                    <a:pt x="83621" y="644"/>
                    <a:pt x="86816" y="1017"/>
                    <a:pt x="89197" y="223"/>
                  </a:cubicBezTo>
                  <a:cubicBezTo>
                    <a:pt x="106659" y="1017"/>
                    <a:pt x="124705" y="-1941"/>
                    <a:pt x="141584" y="2604"/>
                  </a:cubicBezTo>
                  <a:cubicBezTo>
                    <a:pt x="147111" y="4092"/>
                    <a:pt x="151109" y="16892"/>
                    <a:pt x="151109" y="16892"/>
                  </a:cubicBezTo>
                  <a:cubicBezTo>
                    <a:pt x="152713" y="23307"/>
                    <a:pt x="152054" y="29749"/>
                    <a:pt x="160634" y="31179"/>
                  </a:cubicBezTo>
                  <a:cubicBezTo>
                    <a:pt x="163110" y="31592"/>
                    <a:pt x="165397" y="29592"/>
                    <a:pt x="167778" y="28798"/>
                  </a:cubicBezTo>
                  <a:cubicBezTo>
                    <a:pt x="183840" y="12735"/>
                    <a:pt x="175675" y="16640"/>
                    <a:pt x="189209" y="12129"/>
                  </a:cubicBezTo>
                  <a:cubicBezTo>
                    <a:pt x="193178" y="12923"/>
                    <a:pt x="200543" y="10503"/>
                    <a:pt x="201115" y="14510"/>
                  </a:cubicBezTo>
                  <a:cubicBezTo>
                    <a:pt x="201924" y="20176"/>
                    <a:pt x="191590" y="23074"/>
                    <a:pt x="191590" y="28798"/>
                  </a:cubicBezTo>
                  <a:lnTo>
                    <a:pt x="193972" y="38323"/>
                  </a:ln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8" name="Forma livre 517"/>
            <p:cNvSpPr/>
            <p:nvPr/>
          </p:nvSpPr>
          <p:spPr>
            <a:xfrm>
              <a:off x="7696560" y="4476771"/>
              <a:ext cx="247420" cy="294844"/>
            </a:xfrm>
            <a:custGeom>
              <a:avLst/>
              <a:gdLst>
                <a:gd name="connsiteX0" fmla="*/ 369094 w 375670"/>
                <a:gd name="connsiteY0" fmla="*/ 97631 h 447675"/>
                <a:gd name="connsiteX1" fmla="*/ 366713 w 375670"/>
                <a:gd name="connsiteY1" fmla="*/ 233362 h 447675"/>
                <a:gd name="connsiteX2" fmla="*/ 359569 w 375670"/>
                <a:gd name="connsiteY2" fmla="*/ 240506 h 447675"/>
                <a:gd name="connsiteX3" fmla="*/ 354807 w 375670"/>
                <a:gd name="connsiteY3" fmla="*/ 254794 h 447675"/>
                <a:gd name="connsiteX4" fmla="*/ 352425 w 375670"/>
                <a:gd name="connsiteY4" fmla="*/ 261937 h 447675"/>
                <a:gd name="connsiteX5" fmla="*/ 290513 w 375670"/>
                <a:gd name="connsiteY5" fmla="*/ 321469 h 447675"/>
                <a:gd name="connsiteX6" fmla="*/ 280988 w 375670"/>
                <a:gd name="connsiteY6" fmla="*/ 319087 h 447675"/>
                <a:gd name="connsiteX7" fmla="*/ 221457 w 375670"/>
                <a:gd name="connsiteY7" fmla="*/ 321469 h 447675"/>
                <a:gd name="connsiteX8" fmla="*/ 219075 w 375670"/>
                <a:gd name="connsiteY8" fmla="*/ 350044 h 447675"/>
                <a:gd name="connsiteX9" fmla="*/ 188119 w 375670"/>
                <a:gd name="connsiteY9" fmla="*/ 366712 h 447675"/>
                <a:gd name="connsiteX10" fmla="*/ 178594 w 375670"/>
                <a:gd name="connsiteY10" fmla="*/ 388144 h 447675"/>
                <a:gd name="connsiteX11" fmla="*/ 171450 w 375670"/>
                <a:gd name="connsiteY11" fmla="*/ 392906 h 447675"/>
                <a:gd name="connsiteX12" fmla="*/ 169069 w 375670"/>
                <a:gd name="connsiteY12" fmla="*/ 400050 h 447675"/>
                <a:gd name="connsiteX13" fmla="*/ 161925 w 375670"/>
                <a:gd name="connsiteY13" fmla="*/ 402431 h 447675"/>
                <a:gd name="connsiteX14" fmla="*/ 145257 w 375670"/>
                <a:gd name="connsiteY14" fmla="*/ 404812 h 447675"/>
                <a:gd name="connsiteX15" fmla="*/ 138113 w 375670"/>
                <a:gd name="connsiteY15" fmla="*/ 409575 h 447675"/>
                <a:gd name="connsiteX16" fmla="*/ 130969 w 375670"/>
                <a:gd name="connsiteY16" fmla="*/ 411956 h 447675"/>
                <a:gd name="connsiteX17" fmla="*/ 126207 w 375670"/>
                <a:gd name="connsiteY17" fmla="*/ 419100 h 447675"/>
                <a:gd name="connsiteX18" fmla="*/ 111919 w 375670"/>
                <a:gd name="connsiteY18" fmla="*/ 431006 h 447675"/>
                <a:gd name="connsiteX19" fmla="*/ 100013 w 375670"/>
                <a:gd name="connsiteY19" fmla="*/ 445294 h 447675"/>
                <a:gd name="connsiteX20" fmla="*/ 92869 w 375670"/>
                <a:gd name="connsiteY20" fmla="*/ 447675 h 447675"/>
                <a:gd name="connsiteX21" fmla="*/ 85725 w 375670"/>
                <a:gd name="connsiteY21" fmla="*/ 442912 h 447675"/>
                <a:gd name="connsiteX22" fmla="*/ 80963 w 375670"/>
                <a:gd name="connsiteY22" fmla="*/ 421481 h 447675"/>
                <a:gd name="connsiteX23" fmla="*/ 73819 w 375670"/>
                <a:gd name="connsiteY23" fmla="*/ 407194 h 447675"/>
                <a:gd name="connsiteX24" fmla="*/ 69057 w 375670"/>
                <a:gd name="connsiteY24" fmla="*/ 392906 h 447675"/>
                <a:gd name="connsiteX25" fmla="*/ 61913 w 375670"/>
                <a:gd name="connsiteY25" fmla="*/ 338137 h 447675"/>
                <a:gd name="connsiteX26" fmla="*/ 59532 w 375670"/>
                <a:gd name="connsiteY26" fmla="*/ 330994 h 447675"/>
                <a:gd name="connsiteX27" fmla="*/ 57150 w 375670"/>
                <a:gd name="connsiteY27" fmla="*/ 319087 h 447675"/>
                <a:gd name="connsiteX28" fmla="*/ 42863 w 375670"/>
                <a:gd name="connsiteY28" fmla="*/ 311944 h 447675"/>
                <a:gd name="connsiteX29" fmla="*/ 35719 w 375670"/>
                <a:gd name="connsiteY29" fmla="*/ 307181 h 447675"/>
                <a:gd name="connsiteX30" fmla="*/ 33338 w 375670"/>
                <a:gd name="connsiteY30" fmla="*/ 300037 h 447675"/>
                <a:gd name="connsiteX31" fmla="*/ 28575 w 375670"/>
                <a:gd name="connsiteY31" fmla="*/ 292894 h 447675"/>
                <a:gd name="connsiteX32" fmla="*/ 23813 w 375670"/>
                <a:gd name="connsiteY32" fmla="*/ 250031 h 447675"/>
                <a:gd name="connsiteX33" fmla="*/ 21432 w 375670"/>
                <a:gd name="connsiteY33" fmla="*/ 242887 h 447675"/>
                <a:gd name="connsiteX34" fmla="*/ 2382 w 375670"/>
                <a:gd name="connsiteY34" fmla="*/ 221456 h 447675"/>
                <a:gd name="connsiteX35" fmla="*/ 0 w 375670"/>
                <a:gd name="connsiteY35" fmla="*/ 214312 h 447675"/>
                <a:gd name="connsiteX36" fmla="*/ 30957 w 375670"/>
                <a:gd name="connsiteY36" fmla="*/ 209550 h 447675"/>
                <a:gd name="connsiteX37" fmla="*/ 40482 w 375670"/>
                <a:gd name="connsiteY37" fmla="*/ 207169 h 447675"/>
                <a:gd name="connsiteX38" fmla="*/ 52388 w 375670"/>
                <a:gd name="connsiteY38" fmla="*/ 192881 h 447675"/>
                <a:gd name="connsiteX39" fmla="*/ 54769 w 375670"/>
                <a:gd name="connsiteY39" fmla="*/ 171450 h 447675"/>
                <a:gd name="connsiteX40" fmla="*/ 61913 w 375670"/>
                <a:gd name="connsiteY40" fmla="*/ 169069 h 447675"/>
                <a:gd name="connsiteX41" fmla="*/ 71438 w 375670"/>
                <a:gd name="connsiteY41" fmla="*/ 166687 h 447675"/>
                <a:gd name="connsiteX42" fmla="*/ 85725 w 375670"/>
                <a:gd name="connsiteY42" fmla="*/ 161925 h 447675"/>
                <a:gd name="connsiteX43" fmla="*/ 92869 w 375670"/>
                <a:gd name="connsiteY43" fmla="*/ 159544 h 447675"/>
                <a:gd name="connsiteX44" fmla="*/ 100013 w 375670"/>
                <a:gd name="connsiteY44" fmla="*/ 154781 h 447675"/>
                <a:gd name="connsiteX45" fmla="*/ 107157 w 375670"/>
                <a:gd name="connsiteY45" fmla="*/ 152400 h 447675"/>
                <a:gd name="connsiteX46" fmla="*/ 121444 w 375670"/>
                <a:gd name="connsiteY46" fmla="*/ 142875 h 447675"/>
                <a:gd name="connsiteX47" fmla="*/ 150019 w 375670"/>
                <a:gd name="connsiteY47" fmla="*/ 133350 h 447675"/>
                <a:gd name="connsiteX48" fmla="*/ 164307 w 375670"/>
                <a:gd name="connsiteY48" fmla="*/ 128587 h 447675"/>
                <a:gd name="connsiteX49" fmla="*/ 178594 w 375670"/>
                <a:gd name="connsiteY49" fmla="*/ 116681 h 447675"/>
                <a:gd name="connsiteX50" fmla="*/ 180975 w 375670"/>
                <a:gd name="connsiteY50" fmla="*/ 109537 h 447675"/>
                <a:gd name="connsiteX51" fmla="*/ 185738 w 375670"/>
                <a:gd name="connsiteY51" fmla="*/ 102394 h 447675"/>
                <a:gd name="connsiteX52" fmla="*/ 188119 w 375670"/>
                <a:gd name="connsiteY52" fmla="*/ 92869 h 447675"/>
                <a:gd name="connsiteX53" fmla="*/ 190500 w 375670"/>
                <a:gd name="connsiteY53" fmla="*/ 85725 h 447675"/>
                <a:gd name="connsiteX54" fmla="*/ 197644 w 375670"/>
                <a:gd name="connsiteY54" fmla="*/ 64294 h 447675"/>
                <a:gd name="connsiteX55" fmla="*/ 207169 w 375670"/>
                <a:gd name="connsiteY55" fmla="*/ 61912 h 447675"/>
                <a:gd name="connsiteX56" fmla="*/ 221457 w 375670"/>
                <a:gd name="connsiteY56" fmla="*/ 57150 h 447675"/>
                <a:gd name="connsiteX57" fmla="*/ 235744 w 375670"/>
                <a:gd name="connsiteY57" fmla="*/ 52387 h 447675"/>
                <a:gd name="connsiteX58" fmla="*/ 250032 w 375670"/>
                <a:gd name="connsiteY58" fmla="*/ 45244 h 447675"/>
                <a:gd name="connsiteX59" fmla="*/ 254794 w 375670"/>
                <a:gd name="connsiteY59" fmla="*/ 38100 h 447675"/>
                <a:gd name="connsiteX60" fmla="*/ 276225 w 375670"/>
                <a:gd name="connsiteY60" fmla="*/ 19050 h 447675"/>
                <a:gd name="connsiteX61" fmla="*/ 278607 w 375670"/>
                <a:gd name="connsiteY61" fmla="*/ 11906 h 447675"/>
                <a:gd name="connsiteX62" fmla="*/ 300038 w 375670"/>
                <a:gd name="connsiteY62" fmla="*/ 2381 h 447675"/>
                <a:gd name="connsiteX63" fmla="*/ 307182 w 375670"/>
                <a:gd name="connsiteY63" fmla="*/ 0 h 447675"/>
                <a:gd name="connsiteX64" fmla="*/ 328613 w 375670"/>
                <a:gd name="connsiteY64" fmla="*/ 2381 h 447675"/>
                <a:gd name="connsiteX65" fmla="*/ 335757 w 375670"/>
                <a:gd name="connsiteY65" fmla="*/ 4762 h 447675"/>
                <a:gd name="connsiteX66" fmla="*/ 340519 w 375670"/>
                <a:gd name="connsiteY66" fmla="*/ 11906 h 447675"/>
                <a:gd name="connsiteX67" fmla="*/ 347663 w 375670"/>
                <a:gd name="connsiteY67" fmla="*/ 16669 h 447675"/>
                <a:gd name="connsiteX68" fmla="*/ 357188 w 375670"/>
                <a:gd name="connsiteY68" fmla="*/ 30956 h 447675"/>
                <a:gd name="connsiteX69" fmla="*/ 366713 w 375670"/>
                <a:gd name="connsiteY69" fmla="*/ 45244 h 447675"/>
                <a:gd name="connsiteX70" fmla="*/ 371475 w 375670"/>
                <a:gd name="connsiteY70" fmla="*/ 59531 h 447675"/>
                <a:gd name="connsiteX71" fmla="*/ 373857 w 375670"/>
                <a:gd name="connsiteY71" fmla="*/ 66675 h 447675"/>
                <a:gd name="connsiteX72" fmla="*/ 369094 w 375670"/>
                <a:gd name="connsiteY72" fmla="*/ 9763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5670" h="447675">
                  <a:moveTo>
                    <a:pt x="369094" y="97631"/>
                  </a:moveTo>
                  <a:cubicBezTo>
                    <a:pt x="367903" y="125412"/>
                    <a:pt x="369723" y="188212"/>
                    <a:pt x="366713" y="233362"/>
                  </a:cubicBezTo>
                  <a:cubicBezTo>
                    <a:pt x="366489" y="236722"/>
                    <a:pt x="361204" y="237562"/>
                    <a:pt x="359569" y="240506"/>
                  </a:cubicBezTo>
                  <a:cubicBezTo>
                    <a:pt x="357131" y="244895"/>
                    <a:pt x="356395" y="250031"/>
                    <a:pt x="354807" y="254794"/>
                  </a:cubicBezTo>
                  <a:lnTo>
                    <a:pt x="352425" y="261937"/>
                  </a:lnTo>
                  <a:cubicBezTo>
                    <a:pt x="349373" y="341285"/>
                    <a:pt x="370591" y="326992"/>
                    <a:pt x="290513" y="321469"/>
                  </a:cubicBezTo>
                  <a:cubicBezTo>
                    <a:pt x="287248" y="321244"/>
                    <a:pt x="284163" y="319881"/>
                    <a:pt x="280988" y="319087"/>
                  </a:cubicBezTo>
                  <a:cubicBezTo>
                    <a:pt x="261144" y="319881"/>
                    <a:pt x="239220" y="312587"/>
                    <a:pt x="221457" y="321469"/>
                  </a:cubicBezTo>
                  <a:cubicBezTo>
                    <a:pt x="212908" y="325744"/>
                    <a:pt x="220646" y="340616"/>
                    <a:pt x="219075" y="350044"/>
                  </a:cubicBezTo>
                  <a:cubicBezTo>
                    <a:pt x="215365" y="372301"/>
                    <a:pt x="212632" y="364484"/>
                    <a:pt x="188119" y="366712"/>
                  </a:cubicBezTo>
                  <a:cubicBezTo>
                    <a:pt x="185761" y="373787"/>
                    <a:pt x="184255" y="382483"/>
                    <a:pt x="178594" y="388144"/>
                  </a:cubicBezTo>
                  <a:cubicBezTo>
                    <a:pt x="176570" y="390168"/>
                    <a:pt x="173831" y="391319"/>
                    <a:pt x="171450" y="392906"/>
                  </a:cubicBezTo>
                  <a:cubicBezTo>
                    <a:pt x="170656" y="395287"/>
                    <a:pt x="170844" y="398275"/>
                    <a:pt x="169069" y="400050"/>
                  </a:cubicBezTo>
                  <a:cubicBezTo>
                    <a:pt x="167294" y="401825"/>
                    <a:pt x="164386" y="401939"/>
                    <a:pt x="161925" y="402431"/>
                  </a:cubicBezTo>
                  <a:cubicBezTo>
                    <a:pt x="156422" y="403532"/>
                    <a:pt x="150813" y="404018"/>
                    <a:pt x="145257" y="404812"/>
                  </a:cubicBezTo>
                  <a:cubicBezTo>
                    <a:pt x="142876" y="406400"/>
                    <a:pt x="140673" y="408295"/>
                    <a:pt x="138113" y="409575"/>
                  </a:cubicBezTo>
                  <a:cubicBezTo>
                    <a:pt x="135868" y="410698"/>
                    <a:pt x="132929" y="410388"/>
                    <a:pt x="130969" y="411956"/>
                  </a:cubicBezTo>
                  <a:cubicBezTo>
                    <a:pt x="128734" y="413744"/>
                    <a:pt x="128039" y="416901"/>
                    <a:pt x="126207" y="419100"/>
                  </a:cubicBezTo>
                  <a:cubicBezTo>
                    <a:pt x="120477" y="425976"/>
                    <a:pt x="118944" y="426324"/>
                    <a:pt x="111919" y="431006"/>
                  </a:cubicBezTo>
                  <a:cubicBezTo>
                    <a:pt x="108405" y="436278"/>
                    <a:pt x="105514" y="441627"/>
                    <a:pt x="100013" y="445294"/>
                  </a:cubicBezTo>
                  <a:cubicBezTo>
                    <a:pt x="97924" y="446686"/>
                    <a:pt x="95250" y="446881"/>
                    <a:pt x="92869" y="447675"/>
                  </a:cubicBezTo>
                  <a:cubicBezTo>
                    <a:pt x="90488" y="446087"/>
                    <a:pt x="87313" y="445293"/>
                    <a:pt x="85725" y="442912"/>
                  </a:cubicBezTo>
                  <a:cubicBezTo>
                    <a:pt x="84747" y="441446"/>
                    <a:pt x="81036" y="421775"/>
                    <a:pt x="80963" y="421481"/>
                  </a:cubicBezTo>
                  <a:cubicBezTo>
                    <a:pt x="78991" y="413593"/>
                    <a:pt x="78477" y="414179"/>
                    <a:pt x="73819" y="407194"/>
                  </a:cubicBezTo>
                  <a:cubicBezTo>
                    <a:pt x="72232" y="402431"/>
                    <a:pt x="69352" y="397918"/>
                    <a:pt x="69057" y="392906"/>
                  </a:cubicBezTo>
                  <a:cubicBezTo>
                    <a:pt x="66380" y="347418"/>
                    <a:pt x="70949" y="365247"/>
                    <a:pt x="61913" y="338137"/>
                  </a:cubicBezTo>
                  <a:cubicBezTo>
                    <a:pt x="61119" y="335756"/>
                    <a:pt x="60024" y="333455"/>
                    <a:pt x="59532" y="330994"/>
                  </a:cubicBezTo>
                  <a:cubicBezTo>
                    <a:pt x="58738" y="327025"/>
                    <a:pt x="59158" y="322601"/>
                    <a:pt x="57150" y="319087"/>
                  </a:cubicBezTo>
                  <a:cubicBezTo>
                    <a:pt x="54978" y="315285"/>
                    <a:pt x="46530" y="313166"/>
                    <a:pt x="42863" y="311944"/>
                  </a:cubicBezTo>
                  <a:cubicBezTo>
                    <a:pt x="40482" y="310356"/>
                    <a:pt x="37507" y="309416"/>
                    <a:pt x="35719" y="307181"/>
                  </a:cubicBezTo>
                  <a:cubicBezTo>
                    <a:pt x="34151" y="305221"/>
                    <a:pt x="34461" y="302282"/>
                    <a:pt x="33338" y="300037"/>
                  </a:cubicBezTo>
                  <a:cubicBezTo>
                    <a:pt x="32058" y="297477"/>
                    <a:pt x="30163" y="295275"/>
                    <a:pt x="28575" y="292894"/>
                  </a:cubicBezTo>
                  <a:cubicBezTo>
                    <a:pt x="26785" y="267827"/>
                    <a:pt x="28654" y="266976"/>
                    <a:pt x="23813" y="250031"/>
                  </a:cubicBezTo>
                  <a:cubicBezTo>
                    <a:pt x="23123" y="247617"/>
                    <a:pt x="22973" y="244868"/>
                    <a:pt x="21432" y="242887"/>
                  </a:cubicBezTo>
                  <a:cubicBezTo>
                    <a:pt x="12587" y="231516"/>
                    <a:pt x="7707" y="232105"/>
                    <a:pt x="2382" y="221456"/>
                  </a:cubicBezTo>
                  <a:cubicBezTo>
                    <a:pt x="1259" y="219211"/>
                    <a:pt x="794" y="216693"/>
                    <a:pt x="0" y="214312"/>
                  </a:cubicBezTo>
                  <a:cubicBezTo>
                    <a:pt x="16575" y="208788"/>
                    <a:pt x="-1274" y="214154"/>
                    <a:pt x="30957" y="209550"/>
                  </a:cubicBezTo>
                  <a:cubicBezTo>
                    <a:pt x="34197" y="209087"/>
                    <a:pt x="37307" y="207963"/>
                    <a:pt x="40482" y="207169"/>
                  </a:cubicBezTo>
                  <a:cubicBezTo>
                    <a:pt x="43146" y="204504"/>
                    <a:pt x="51283" y="197300"/>
                    <a:pt x="52388" y="192881"/>
                  </a:cubicBezTo>
                  <a:cubicBezTo>
                    <a:pt x="54131" y="185908"/>
                    <a:pt x="52100" y="178124"/>
                    <a:pt x="54769" y="171450"/>
                  </a:cubicBezTo>
                  <a:cubicBezTo>
                    <a:pt x="55701" y="169119"/>
                    <a:pt x="59499" y="169759"/>
                    <a:pt x="61913" y="169069"/>
                  </a:cubicBezTo>
                  <a:cubicBezTo>
                    <a:pt x="65060" y="168170"/>
                    <a:pt x="68303" y="167627"/>
                    <a:pt x="71438" y="166687"/>
                  </a:cubicBezTo>
                  <a:cubicBezTo>
                    <a:pt x="76246" y="165244"/>
                    <a:pt x="80963" y="163512"/>
                    <a:pt x="85725" y="161925"/>
                  </a:cubicBezTo>
                  <a:lnTo>
                    <a:pt x="92869" y="159544"/>
                  </a:lnTo>
                  <a:cubicBezTo>
                    <a:pt x="95250" y="157956"/>
                    <a:pt x="97453" y="156061"/>
                    <a:pt x="100013" y="154781"/>
                  </a:cubicBezTo>
                  <a:cubicBezTo>
                    <a:pt x="102258" y="153658"/>
                    <a:pt x="104963" y="153619"/>
                    <a:pt x="107157" y="152400"/>
                  </a:cubicBezTo>
                  <a:cubicBezTo>
                    <a:pt x="112160" y="149620"/>
                    <a:pt x="116014" y="144685"/>
                    <a:pt x="121444" y="142875"/>
                  </a:cubicBezTo>
                  <a:lnTo>
                    <a:pt x="150019" y="133350"/>
                  </a:lnTo>
                  <a:cubicBezTo>
                    <a:pt x="150024" y="133348"/>
                    <a:pt x="164303" y="128590"/>
                    <a:pt x="164307" y="128587"/>
                  </a:cubicBezTo>
                  <a:cubicBezTo>
                    <a:pt x="174252" y="121957"/>
                    <a:pt x="169427" y="125848"/>
                    <a:pt x="178594" y="116681"/>
                  </a:cubicBezTo>
                  <a:cubicBezTo>
                    <a:pt x="179388" y="114300"/>
                    <a:pt x="179852" y="111782"/>
                    <a:pt x="180975" y="109537"/>
                  </a:cubicBezTo>
                  <a:cubicBezTo>
                    <a:pt x="182255" y="106977"/>
                    <a:pt x="184611" y="105024"/>
                    <a:pt x="185738" y="102394"/>
                  </a:cubicBezTo>
                  <a:cubicBezTo>
                    <a:pt x="187027" y="99386"/>
                    <a:pt x="187220" y="96016"/>
                    <a:pt x="188119" y="92869"/>
                  </a:cubicBezTo>
                  <a:cubicBezTo>
                    <a:pt x="188809" y="90455"/>
                    <a:pt x="189955" y="88175"/>
                    <a:pt x="190500" y="85725"/>
                  </a:cubicBezTo>
                  <a:cubicBezTo>
                    <a:pt x="191739" y="80152"/>
                    <a:pt x="191160" y="68617"/>
                    <a:pt x="197644" y="64294"/>
                  </a:cubicBezTo>
                  <a:cubicBezTo>
                    <a:pt x="200367" y="62479"/>
                    <a:pt x="204034" y="62852"/>
                    <a:pt x="207169" y="61912"/>
                  </a:cubicBezTo>
                  <a:cubicBezTo>
                    <a:pt x="211977" y="60469"/>
                    <a:pt x="216694" y="58737"/>
                    <a:pt x="221457" y="57150"/>
                  </a:cubicBezTo>
                  <a:cubicBezTo>
                    <a:pt x="221461" y="57149"/>
                    <a:pt x="235741" y="52389"/>
                    <a:pt x="235744" y="52387"/>
                  </a:cubicBezTo>
                  <a:cubicBezTo>
                    <a:pt x="244977" y="46233"/>
                    <a:pt x="240173" y="48530"/>
                    <a:pt x="250032" y="45244"/>
                  </a:cubicBezTo>
                  <a:cubicBezTo>
                    <a:pt x="251619" y="42863"/>
                    <a:pt x="252893" y="40239"/>
                    <a:pt x="254794" y="38100"/>
                  </a:cubicBezTo>
                  <a:cubicBezTo>
                    <a:pt x="266656" y="24755"/>
                    <a:pt x="265368" y="26288"/>
                    <a:pt x="276225" y="19050"/>
                  </a:cubicBezTo>
                  <a:cubicBezTo>
                    <a:pt x="277019" y="16669"/>
                    <a:pt x="277039" y="13866"/>
                    <a:pt x="278607" y="11906"/>
                  </a:cubicBezTo>
                  <a:cubicBezTo>
                    <a:pt x="282723" y="6761"/>
                    <a:pt x="295674" y="3836"/>
                    <a:pt x="300038" y="2381"/>
                  </a:cubicBezTo>
                  <a:lnTo>
                    <a:pt x="307182" y="0"/>
                  </a:lnTo>
                  <a:cubicBezTo>
                    <a:pt x="314326" y="794"/>
                    <a:pt x="321523" y="1199"/>
                    <a:pt x="328613" y="2381"/>
                  </a:cubicBezTo>
                  <a:cubicBezTo>
                    <a:pt x="331089" y="2794"/>
                    <a:pt x="333797" y="3194"/>
                    <a:pt x="335757" y="4762"/>
                  </a:cubicBezTo>
                  <a:cubicBezTo>
                    <a:pt x="337992" y="6550"/>
                    <a:pt x="338495" y="9882"/>
                    <a:pt x="340519" y="11906"/>
                  </a:cubicBezTo>
                  <a:cubicBezTo>
                    <a:pt x="342543" y="13930"/>
                    <a:pt x="345282" y="15081"/>
                    <a:pt x="347663" y="16669"/>
                  </a:cubicBezTo>
                  <a:cubicBezTo>
                    <a:pt x="352217" y="30331"/>
                    <a:pt x="346783" y="17577"/>
                    <a:pt x="357188" y="30956"/>
                  </a:cubicBezTo>
                  <a:cubicBezTo>
                    <a:pt x="360702" y="35474"/>
                    <a:pt x="366713" y="45244"/>
                    <a:pt x="366713" y="45244"/>
                  </a:cubicBezTo>
                  <a:lnTo>
                    <a:pt x="371475" y="59531"/>
                  </a:lnTo>
                  <a:cubicBezTo>
                    <a:pt x="372269" y="61912"/>
                    <a:pt x="372465" y="64586"/>
                    <a:pt x="373857" y="66675"/>
                  </a:cubicBezTo>
                  <a:cubicBezTo>
                    <a:pt x="379499" y="75140"/>
                    <a:pt x="370285" y="69850"/>
                    <a:pt x="369094" y="9763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9" name="Forma livre 518"/>
            <p:cNvSpPr/>
            <p:nvPr/>
          </p:nvSpPr>
          <p:spPr>
            <a:xfrm>
              <a:off x="7759293" y="4685357"/>
              <a:ext cx="169061" cy="213291"/>
            </a:xfrm>
            <a:custGeom>
              <a:avLst/>
              <a:gdLst>
                <a:gd name="connsiteX0" fmla="*/ 254794 w 256693"/>
                <a:gd name="connsiteY0" fmla="*/ 117126 h 317151"/>
                <a:gd name="connsiteX1" fmla="*/ 221457 w 256693"/>
                <a:gd name="connsiteY1" fmla="*/ 119507 h 317151"/>
                <a:gd name="connsiteX2" fmla="*/ 219075 w 256693"/>
                <a:gd name="connsiteY2" fmla="*/ 198089 h 317151"/>
                <a:gd name="connsiteX3" fmla="*/ 209550 w 256693"/>
                <a:gd name="connsiteY3" fmla="*/ 212376 h 317151"/>
                <a:gd name="connsiteX4" fmla="*/ 192882 w 256693"/>
                <a:gd name="connsiteY4" fmla="*/ 231426 h 317151"/>
                <a:gd name="connsiteX5" fmla="*/ 183357 w 256693"/>
                <a:gd name="connsiteY5" fmla="*/ 260001 h 317151"/>
                <a:gd name="connsiteX6" fmla="*/ 176213 w 256693"/>
                <a:gd name="connsiteY6" fmla="*/ 274289 h 317151"/>
                <a:gd name="connsiteX7" fmla="*/ 169069 w 256693"/>
                <a:gd name="connsiteY7" fmla="*/ 279051 h 317151"/>
                <a:gd name="connsiteX8" fmla="*/ 157163 w 256693"/>
                <a:gd name="connsiteY8" fmla="*/ 300482 h 317151"/>
                <a:gd name="connsiteX9" fmla="*/ 152400 w 256693"/>
                <a:gd name="connsiteY9" fmla="*/ 307626 h 317151"/>
                <a:gd name="connsiteX10" fmla="*/ 145257 w 256693"/>
                <a:gd name="connsiteY10" fmla="*/ 312389 h 317151"/>
                <a:gd name="connsiteX11" fmla="*/ 130969 w 256693"/>
                <a:gd name="connsiteY11" fmla="*/ 317151 h 317151"/>
                <a:gd name="connsiteX12" fmla="*/ 114300 w 256693"/>
                <a:gd name="connsiteY12" fmla="*/ 314770 h 317151"/>
                <a:gd name="connsiteX13" fmla="*/ 100013 w 256693"/>
                <a:gd name="connsiteY13" fmla="*/ 310007 h 317151"/>
                <a:gd name="connsiteX14" fmla="*/ 92869 w 256693"/>
                <a:gd name="connsiteY14" fmla="*/ 300482 h 317151"/>
                <a:gd name="connsiteX15" fmla="*/ 90488 w 256693"/>
                <a:gd name="connsiteY15" fmla="*/ 269526 h 317151"/>
                <a:gd name="connsiteX16" fmla="*/ 69057 w 256693"/>
                <a:gd name="connsiteY16" fmla="*/ 267145 h 317151"/>
                <a:gd name="connsiteX17" fmla="*/ 59532 w 256693"/>
                <a:gd name="connsiteY17" fmla="*/ 262382 h 317151"/>
                <a:gd name="connsiteX18" fmla="*/ 45244 w 256693"/>
                <a:gd name="connsiteY18" fmla="*/ 248095 h 317151"/>
                <a:gd name="connsiteX19" fmla="*/ 35719 w 256693"/>
                <a:gd name="connsiteY19" fmla="*/ 226664 h 317151"/>
                <a:gd name="connsiteX20" fmla="*/ 23813 w 256693"/>
                <a:gd name="connsiteY20" fmla="*/ 205232 h 317151"/>
                <a:gd name="connsiteX21" fmla="*/ 16669 w 256693"/>
                <a:gd name="connsiteY21" fmla="*/ 200470 h 317151"/>
                <a:gd name="connsiteX22" fmla="*/ 11907 w 256693"/>
                <a:gd name="connsiteY22" fmla="*/ 186182 h 317151"/>
                <a:gd name="connsiteX23" fmla="*/ 9525 w 256693"/>
                <a:gd name="connsiteY23" fmla="*/ 164751 h 317151"/>
                <a:gd name="connsiteX24" fmla="*/ 4763 w 256693"/>
                <a:gd name="connsiteY24" fmla="*/ 157607 h 317151"/>
                <a:gd name="connsiteX25" fmla="*/ 0 w 256693"/>
                <a:gd name="connsiteY25" fmla="*/ 143320 h 317151"/>
                <a:gd name="connsiteX26" fmla="*/ 7144 w 256693"/>
                <a:gd name="connsiteY26" fmla="*/ 117126 h 317151"/>
                <a:gd name="connsiteX27" fmla="*/ 14288 w 256693"/>
                <a:gd name="connsiteY27" fmla="*/ 112364 h 317151"/>
                <a:gd name="connsiteX28" fmla="*/ 21432 w 256693"/>
                <a:gd name="connsiteY28" fmla="*/ 98076 h 317151"/>
                <a:gd name="connsiteX29" fmla="*/ 23813 w 256693"/>
                <a:gd name="connsiteY29" fmla="*/ 90932 h 317151"/>
                <a:gd name="connsiteX30" fmla="*/ 45244 w 256693"/>
                <a:gd name="connsiteY30" fmla="*/ 81407 h 317151"/>
                <a:gd name="connsiteX31" fmla="*/ 59532 w 256693"/>
                <a:gd name="connsiteY31" fmla="*/ 76645 h 317151"/>
                <a:gd name="connsiteX32" fmla="*/ 66675 w 256693"/>
                <a:gd name="connsiteY32" fmla="*/ 74264 h 317151"/>
                <a:gd name="connsiteX33" fmla="*/ 83344 w 256693"/>
                <a:gd name="connsiteY33" fmla="*/ 57595 h 317151"/>
                <a:gd name="connsiteX34" fmla="*/ 85725 w 256693"/>
                <a:gd name="connsiteY34" fmla="*/ 48070 h 317151"/>
                <a:gd name="connsiteX35" fmla="*/ 92869 w 256693"/>
                <a:gd name="connsiteY35" fmla="*/ 45689 h 317151"/>
                <a:gd name="connsiteX36" fmla="*/ 109538 w 256693"/>
                <a:gd name="connsiteY36" fmla="*/ 43307 h 317151"/>
                <a:gd name="connsiteX37" fmla="*/ 116682 w 256693"/>
                <a:gd name="connsiteY37" fmla="*/ 29020 h 317151"/>
                <a:gd name="connsiteX38" fmla="*/ 119063 w 256693"/>
                <a:gd name="connsiteY38" fmla="*/ 5207 h 317151"/>
                <a:gd name="connsiteX39" fmla="*/ 133350 w 256693"/>
                <a:gd name="connsiteY39" fmla="*/ 445 h 317151"/>
                <a:gd name="connsiteX40" fmla="*/ 250032 w 256693"/>
                <a:gd name="connsiteY40" fmla="*/ 5207 h 317151"/>
                <a:gd name="connsiteX41" fmla="*/ 252413 w 256693"/>
                <a:gd name="connsiteY41" fmla="*/ 29020 h 317151"/>
                <a:gd name="connsiteX42" fmla="*/ 254794 w 256693"/>
                <a:gd name="connsiteY42" fmla="*/ 117126 h 317151"/>
                <a:gd name="connsiteX0" fmla="*/ 254794 w 256693"/>
                <a:gd name="connsiteY0" fmla="*/ 123825 h 323850"/>
                <a:gd name="connsiteX1" fmla="*/ 221457 w 256693"/>
                <a:gd name="connsiteY1" fmla="*/ 126206 h 323850"/>
                <a:gd name="connsiteX2" fmla="*/ 219075 w 256693"/>
                <a:gd name="connsiteY2" fmla="*/ 204788 h 323850"/>
                <a:gd name="connsiteX3" fmla="*/ 209550 w 256693"/>
                <a:gd name="connsiteY3" fmla="*/ 219075 h 323850"/>
                <a:gd name="connsiteX4" fmla="*/ 192882 w 256693"/>
                <a:gd name="connsiteY4" fmla="*/ 238125 h 323850"/>
                <a:gd name="connsiteX5" fmla="*/ 183357 w 256693"/>
                <a:gd name="connsiteY5" fmla="*/ 266700 h 323850"/>
                <a:gd name="connsiteX6" fmla="*/ 176213 w 256693"/>
                <a:gd name="connsiteY6" fmla="*/ 280988 h 323850"/>
                <a:gd name="connsiteX7" fmla="*/ 169069 w 256693"/>
                <a:gd name="connsiteY7" fmla="*/ 285750 h 323850"/>
                <a:gd name="connsiteX8" fmla="*/ 157163 w 256693"/>
                <a:gd name="connsiteY8" fmla="*/ 307181 h 323850"/>
                <a:gd name="connsiteX9" fmla="*/ 152400 w 256693"/>
                <a:gd name="connsiteY9" fmla="*/ 314325 h 323850"/>
                <a:gd name="connsiteX10" fmla="*/ 145257 w 256693"/>
                <a:gd name="connsiteY10" fmla="*/ 319088 h 323850"/>
                <a:gd name="connsiteX11" fmla="*/ 130969 w 256693"/>
                <a:gd name="connsiteY11" fmla="*/ 323850 h 323850"/>
                <a:gd name="connsiteX12" fmla="*/ 114300 w 256693"/>
                <a:gd name="connsiteY12" fmla="*/ 321469 h 323850"/>
                <a:gd name="connsiteX13" fmla="*/ 100013 w 256693"/>
                <a:gd name="connsiteY13" fmla="*/ 316706 h 323850"/>
                <a:gd name="connsiteX14" fmla="*/ 92869 w 256693"/>
                <a:gd name="connsiteY14" fmla="*/ 307181 h 323850"/>
                <a:gd name="connsiteX15" fmla="*/ 90488 w 256693"/>
                <a:gd name="connsiteY15" fmla="*/ 276225 h 323850"/>
                <a:gd name="connsiteX16" fmla="*/ 69057 w 256693"/>
                <a:gd name="connsiteY16" fmla="*/ 273844 h 323850"/>
                <a:gd name="connsiteX17" fmla="*/ 59532 w 256693"/>
                <a:gd name="connsiteY17" fmla="*/ 269081 h 323850"/>
                <a:gd name="connsiteX18" fmla="*/ 45244 w 256693"/>
                <a:gd name="connsiteY18" fmla="*/ 254794 h 323850"/>
                <a:gd name="connsiteX19" fmla="*/ 35719 w 256693"/>
                <a:gd name="connsiteY19" fmla="*/ 233363 h 323850"/>
                <a:gd name="connsiteX20" fmla="*/ 23813 w 256693"/>
                <a:gd name="connsiteY20" fmla="*/ 211931 h 323850"/>
                <a:gd name="connsiteX21" fmla="*/ 16669 w 256693"/>
                <a:gd name="connsiteY21" fmla="*/ 207169 h 323850"/>
                <a:gd name="connsiteX22" fmla="*/ 11907 w 256693"/>
                <a:gd name="connsiteY22" fmla="*/ 192881 h 323850"/>
                <a:gd name="connsiteX23" fmla="*/ 9525 w 256693"/>
                <a:gd name="connsiteY23" fmla="*/ 171450 h 323850"/>
                <a:gd name="connsiteX24" fmla="*/ 4763 w 256693"/>
                <a:gd name="connsiteY24" fmla="*/ 164306 h 323850"/>
                <a:gd name="connsiteX25" fmla="*/ 0 w 256693"/>
                <a:gd name="connsiteY25" fmla="*/ 150019 h 323850"/>
                <a:gd name="connsiteX26" fmla="*/ 7144 w 256693"/>
                <a:gd name="connsiteY26" fmla="*/ 123825 h 323850"/>
                <a:gd name="connsiteX27" fmla="*/ 14288 w 256693"/>
                <a:gd name="connsiteY27" fmla="*/ 119063 h 323850"/>
                <a:gd name="connsiteX28" fmla="*/ 21432 w 256693"/>
                <a:gd name="connsiteY28" fmla="*/ 104775 h 323850"/>
                <a:gd name="connsiteX29" fmla="*/ 23813 w 256693"/>
                <a:gd name="connsiteY29" fmla="*/ 97631 h 323850"/>
                <a:gd name="connsiteX30" fmla="*/ 45244 w 256693"/>
                <a:gd name="connsiteY30" fmla="*/ 88106 h 323850"/>
                <a:gd name="connsiteX31" fmla="*/ 59532 w 256693"/>
                <a:gd name="connsiteY31" fmla="*/ 83344 h 323850"/>
                <a:gd name="connsiteX32" fmla="*/ 66675 w 256693"/>
                <a:gd name="connsiteY32" fmla="*/ 80963 h 323850"/>
                <a:gd name="connsiteX33" fmla="*/ 83344 w 256693"/>
                <a:gd name="connsiteY33" fmla="*/ 64294 h 323850"/>
                <a:gd name="connsiteX34" fmla="*/ 85725 w 256693"/>
                <a:gd name="connsiteY34" fmla="*/ 54769 h 323850"/>
                <a:gd name="connsiteX35" fmla="*/ 92869 w 256693"/>
                <a:gd name="connsiteY35" fmla="*/ 52388 h 323850"/>
                <a:gd name="connsiteX36" fmla="*/ 109538 w 256693"/>
                <a:gd name="connsiteY36" fmla="*/ 50006 h 323850"/>
                <a:gd name="connsiteX37" fmla="*/ 116682 w 256693"/>
                <a:gd name="connsiteY37" fmla="*/ 35719 h 323850"/>
                <a:gd name="connsiteX38" fmla="*/ 119063 w 256693"/>
                <a:gd name="connsiteY38" fmla="*/ 11906 h 323850"/>
                <a:gd name="connsiteX39" fmla="*/ 142875 w 256693"/>
                <a:gd name="connsiteY39" fmla="*/ 0 h 323850"/>
                <a:gd name="connsiteX40" fmla="*/ 250032 w 256693"/>
                <a:gd name="connsiteY40" fmla="*/ 11906 h 323850"/>
                <a:gd name="connsiteX41" fmla="*/ 252413 w 256693"/>
                <a:gd name="connsiteY41" fmla="*/ 35719 h 323850"/>
                <a:gd name="connsiteX42" fmla="*/ 254794 w 256693"/>
                <a:gd name="connsiteY42" fmla="*/ 123825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6693" h="323850">
                  <a:moveTo>
                    <a:pt x="254794" y="123825"/>
                  </a:moveTo>
                  <a:cubicBezTo>
                    <a:pt x="249635" y="138906"/>
                    <a:pt x="225954" y="116013"/>
                    <a:pt x="221457" y="126206"/>
                  </a:cubicBezTo>
                  <a:cubicBezTo>
                    <a:pt x="210879" y="150182"/>
                    <a:pt x="220529" y="178622"/>
                    <a:pt x="219075" y="204788"/>
                  </a:cubicBezTo>
                  <a:cubicBezTo>
                    <a:pt x="218608" y="213195"/>
                    <a:pt x="214472" y="212747"/>
                    <a:pt x="209550" y="219075"/>
                  </a:cubicBezTo>
                  <a:cubicBezTo>
                    <a:pt x="194591" y="238309"/>
                    <a:pt x="206711" y="228906"/>
                    <a:pt x="192882" y="238125"/>
                  </a:cubicBezTo>
                  <a:lnTo>
                    <a:pt x="183357" y="266700"/>
                  </a:lnTo>
                  <a:cubicBezTo>
                    <a:pt x="181421" y="272508"/>
                    <a:pt x="180827" y="276374"/>
                    <a:pt x="176213" y="280988"/>
                  </a:cubicBezTo>
                  <a:cubicBezTo>
                    <a:pt x="174189" y="283012"/>
                    <a:pt x="171450" y="284163"/>
                    <a:pt x="169069" y="285750"/>
                  </a:cubicBezTo>
                  <a:cubicBezTo>
                    <a:pt x="161471" y="308547"/>
                    <a:pt x="169045" y="292924"/>
                    <a:pt x="157163" y="307181"/>
                  </a:cubicBezTo>
                  <a:cubicBezTo>
                    <a:pt x="155331" y="309380"/>
                    <a:pt x="154424" y="312301"/>
                    <a:pt x="152400" y="314325"/>
                  </a:cubicBezTo>
                  <a:cubicBezTo>
                    <a:pt x="150376" y="316349"/>
                    <a:pt x="147872" y="317926"/>
                    <a:pt x="145257" y="319088"/>
                  </a:cubicBezTo>
                  <a:cubicBezTo>
                    <a:pt x="140669" y="321127"/>
                    <a:pt x="130969" y="323850"/>
                    <a:pt x="130969" y="323850"/>
                  </a:cubicBezTo>
                  <a:cubicBezTo>
                    <a:pt x="125413" y="323056"/>
                    <a:pt x="119769" y="322731"/>
                    <a:pt x="114300" y="321469"/>
                  </a:cubicBezTo>
                  <a:cubicBezTo>
                    <a:pt x="109409" y="320340"/>
                    <a:pt x="100013" y="316706"/>
                    <a:pt x="100013" y="316706"/>
                  </a:cubicBezTo>
                  <a:cubicBezTo>
                    <a:pt x="97632" y="313531"/>
                    <a:pt x="93778" y="311044"/>
                    <a:pt x="92869" y="307181"/>
                  </a:cubicBezTo>
                  <a:cubicBezTo>
                    <a:pt x="90499" y="297107"/>
                    <a:pt x="96503" y="284646"/>
                    <a:pt x="90488" y="276225"/>
                  </a:cubicBezTo>
                  <a:cubicBezTo>
                    <a:pt x="86310" y="270376"/>
                    <a:pt x="76201" y="274638"/>
                    <a:pt x="69057" y="273844"/>
                  </a:cubicBezTo>
                  <a:cubicBezTo>
                    <a:pt x="65882" y="272256"/>
                    <a:pt x="62304" y="271299"/>
                    <a:pt x="59532" y="269081"/>
                  </a:cubicBezTo>
                  <a:cubicBezTo>
                    <a:pt x="54273" y="264874"/>
                    <a:pt x="45244" y="254794"/>
                    <a:pt x="45244" y="254794"/>
                  </a:cubicBezTo>
                  <a:cubicBezTo>
                    <a:pt x="39577" y="237791"/>
                    <a:pt x="43267" y="244683"/>
                    <a:pt x="35719" y="233363"/>
                  </a:cubicBezTo>
                  <a:cubicBezTo>
                    <a:pt x="31118" y="219560"/>
                    <a:pt x="33684" y="220157"/>
                    <a:pt x="23813" y="211931"/>
                  </a:cubicBezTo>
                  <a:cubicBezTo>
                    <a:pt x="21614" y="210099"/>
                    <a:pt x="19050" y="208756"/>
                    <a:pt x="16669" y="207169"/>
                  </a:cubicBezTo>
                  <a:cubicBezTo>
                    <a:pt x="15082" y="202406"/>
                    <a:pt x="12462" y="197870"/>
                    <a:pt x="11907" y="192881"/>
                  </a:cubicBezTo>
                  <a:cubicBezTo>
                    <a:pt x="11113" y="185737"/>
                    <a:pt x="11268" y="178423"/>
                    <a:pt x="9525" y="171450"/>
                  </a:cubicBezTo>
                  <a:cubicBezTo>
                    <a:pt x="8831" y="168674"/>
                    <a:pt x="5925" y="166921"/>
                    <a:pt x="4763" y="164306"/>
                  </a:cubicBezTo>
                  <a:cubicBezTo>
                    <a:pt x="2724" y="159719"/>
                    <a:pt x="0" y="150019"/>
                    <a:pt x="0" y="150019"/>
                  </a:cubicBezTo>
                  <a:cubicBezTo>
                    <a:pt x="1409" y="138754"/>
                    <a:pt x="-573" y="131542"/>
                    <a:pt x="7144" y="123825"/>
                  </a:cubicBezTo>
                  <a:cubicBezTo>
                    <a:pt x="9168" y="121801"/>
                    <a:pt x="11907" y="120650"/>
                    <a:pt x="14288" y="119063"/>
                  </a:cubicBezTo>
                  <a:cubicBezTo>
                    <a:pt x="20273" y="101107"/>
                    <a:pt x="12200" y="123240"/>
                    <a:pt x="21432" y="104775"/>
                  </a:cubicBezTo>
                  <a:cubicBezTo>
                    <a:pt x="22555" y="102530"/>
                    <a:pt x="22245" y="99591"/>
                    <a:pt x="23813" y="97631"/>
                  </a:cubicBezTo>
                  <a:cubicBezTo>
                    <a:pt x="27928" y="92487"/>
                    <a:pt x="40882" y="89560"/>
                    <a:pt x="45244" y="88106"/>
                  </a:cubicBezTo>
                  <a:lnTo>
                    <a:pt x="59532" y="83344"/>
                  </a:lnTo>
                  <a:lnTo>
                    <a:pt x="66675" y="80963"/>
                  </a:lnTo>
                  <a:cubicBezTo>
                    <a:pt x="77592" y="64586"/>
                    <a:pt x="70770" y="68485"/>
                    <a:pt x="83344" y="64294"/>
                  </a:cubicBezTo>
                  <a:cubicBezTo>
                    <a:pt x="84138" y="61119"/>
                    <a:pt x="83681" y="57325"/>
                    <a:pt x="85725" y="54769"/>
                  </a:cubicBezTo>
                  <a:cubicBezTo>
                    <a:pt x="87293" y="52809"/>
                    <a:pt x="90408" y="52880"/>
                    <a:pt x="92869" y="52388"/>
                  </a:cubicBezTo>
                  <a:cubicBezTo>
                    <a:pt x="98373" y="51287"/>
                    <a:pt x="103982" y="50800"/>
                    <a:pt x="109538" y="50006"/>
                  </a:cubicBezTo>
                  <a:cubicBezTo>
                    <a:pt x="113069" y="44710"/>
                    <a:pt x="115696" y="42126"/>
                    <a:pt x="116682" y="35719"/>
                  </a:cubicBezTo>
                  <a:cubicBezTo>
                    <a:pt x="117895" y="27835"/>
                    <a:pt x="114697" y="17859"/>
                    <a:pt x="119063" y="11906"/>
                  </a:cubicBezTo>
                  <a:cubicBezTo>
                    <a:pt x="123429" y="5953"/>
                    <a:pt x="142875" y="0"/>
                    <a:pt x="142875" y="0"/>
                  </a:cubicBezTo>
                  <a:cubicBezTo>
                    <a:pt x="181769" y="1587"/>
                    <a:pt x="212180" y="2822"/>
                    <a:pt x="250032" y="11906"/>
                  </a:cubicBezTo>
                  <a:cubicBezTo>
                    <a:pt x="257789" y="13768"/>
                    <a:pt x="252240" y="27744"/>
                    <a:pt x="252413" y="35719"/>
                  </a:cubicBezTo>
                  <a:cubicBezTo>
                    <a:pt x="253034" y="64287"/>
                    <a:pt x="259953" y="108744"/>
                    <a:pt x="254794" y="12382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0" name="Forma livre 519"/>
            <p:cNvSpPr/>
            <p:nvPr/>
          </p:nvSpPr>
          <p:spPr>
            <a:xfrm>
              <a:off x="7796932" y="4505000"/>
              <a:ext cx="246268" cy="603433"/>
            </a:xfrm>
            <a:custGeom>
              <a:avLst/>
              <a:gdLst>
                <a:gd name="connsiteX0" fmla="*/ 280988 w 373920"/>
                <a:gd name="connsiteY0" fmla="*/ 126207 h 916220"/>
                <a:gd name="connsiteX1" fmla="*/ 283369 w 373920"/>
                <a:gd name="connsiteY1" fmla="*/ 188119 h 916220"/>
                <a:gd name="connsiteX2" fmla="*/ 280988 w 373920"/>
                <a:gd name="connsiteY2" fmla="*/ 445294 h 916220"/>
                <a:gd name="connsiteX3" fmla="*/ 278607 w 373920"/>
                <a:gd name="connsiteY3" fmla="*/ 452438 h 916220"/>
                <a:gd name="connsiteX4" fmla="*/ 271463 w 373920"/>
                <a:gd name="connsiteY4" fmla="*/ 459582 h 916220"/>
                <a:gd name="connsiteX5" fmla="*/ 254794 w 373920"/>
                <a:gd name="connsiteY5" fmla="*/ 481013 h 916220"/>
                <a:gd name="connsiteX6" fmla="*/ 252413 w 373920"/>
                <a:gd name="connsiteY6" fmla="*/ 488157 h 916220"/>
                <a:gd name="connsiteX7" fmla="*/ 245269 w 373920"/>
                <a:gd name="connsiteY7" fmla="*/ 502444 h 916220"/>
                <a:gd name="connsiteX8" fmla="*/ 238125 w 373920"/>
                <a:gd name="connsiteY8" fmla="*/ 576263 h 916220"/>
                <a:gd name="connsiteX9" fmla="*/ 235744 w 373920"/>
                <a:gd name="connsiteY9" fmla="*/ 583407 h 916220"/>
                <a:gd name="connsiteX10" fmla="*/ 233363 w 373920"/>
                <a:gd name="connsiteY10" fmla="*/ 592932 h 916220"/>
                <a:gd name="connsiteX11" fmla="*/ 228600 w 373920"/>
                <a:gd name="connsiteY11" fmla="*/ 602457 h 916220"/>
                <a:gd name="connsiteX12" fmla="*/ 230982 w 373920"/>
                <a:gd name="connsiteY12" fmla="*/ 733425 h 916220"/>
                <a:gd name="connsiteX13" fmla="*/ 233363 w 373920"/>
                <a:gd name="connsiteY13" fmla="*/ 740569 h 916220"/>
                <a:gd name="connsiteX14" fmla="*/ 247650 w 373920"/>
                <a:gd name="connsiteY14" fmla="*/ 750094 h 916220"/>
                <a:gd name="connsiteX15" fmla="*/ 252413 w 373920"/>
                <a:gd name="connsiteY15" fmla="*/ 757238 h 916220"/>
                <a:gd name="connsiteX16" fmla="*/ 264319 w 373920"/>
                <a:gd name="connsiteY16" fmla="*/ 771525 h 916220"/>
                <a:gd name="connsiteX17" fmla="*/ 269082 w 373920"/>
                <a:gd name="connsiteY17" fmla="*/ 792957 h 916220"/>
                <a:gd name="connsiteX18" fmla="*/ 283369 w 373920"/>
                <a:gd name="connsiteY18" fmla="*/ 802482 h 916220"/>
                <a:gd name="connsiteX19" fmla="*/ 297657 w 373920"/>
                <a:gd name="connsiteY19" fmla="*/ 812007 h 916220"/>
                <a:gd name="connsiteX20" fmla="*/ 304800 w 373920"/>
                <a:gd name="connsiteY20" fmla="*/ 816769 h 916220"/>
                <a:gd name="connsiteX21" fmla="*/ 311944 w 373920"/>
                <a:gd name="connsiteY21" fmla="*/ 819150 h 916220"/>
                <a:gd name="connsiteX22" fmla="*/ 316707 w 373920"/>
                <a:gd name="connsiteY22" fmla="*/ 826294 h 916220"/>
                <a:gd name="connsiteX23" fmla="*/ 330994 w 373920"/>
                <a:gd name="connsiteY23" fmla="*/ 833438 h 916220"/>
                <a:gd name="connsiteX24" fmla="*/ 326232 w 373920"/>
                <a:gd name="connsiteY24" fmla="*/ 847725 h 916220"/>
                <a:gd name="connsiteX25" fmla="*/ 323850 w 373920"/>
                <a:gd name="connsiteY25" fmla="*/ 854869 h 916220"/>
                <a:gd name="connsiteX26" fmla="*/ 316707 w 373920"/>
                <a:gd name="connsiteY26" fmla="*/ 857250 h 916220"/>
                <a:gd name="connsiteX27" fmla="*/ 309563 w 373920"/>
                <a:gd name="connsiteY27" fmla="*/ 862013 h 916220"/>
                <a:gd name="connsiteX28" fmla="*/ 283369 w 373920"/>
                <a:gd name="connsiteY28" fmla="*/ 866775 h 916220"/>
                <a:gd name="connsiteX29" fmla="*/ 273844 w 373920"/>
                <a:gd name="connsiteY29" fmla="*/ 869157 h 916220"/>
                <a:gd name="connsiteX30" fmla="*/ 254794 w 373920"/>
                <a:gd name="connsiteY30" fmla="*/ 871538 h 916220"/>
                <a:gd name="connsiteX31" fmla="*/ 250032 w 373920"/>
                <a:gd name="connsiteY31" fmla="*/ 881063 h 916220"/>
                <a:gd name="connsiteX32" fmla="*/ 245269 w 373920"/>
                <a:gd name="connsiteY32" fmla="*/ 888207 h 916220"/>
                <a:gd name="connsiteX33" fmla="*/ 238125 w 373920"/>
                <a:gd name="connsiteY33" fmla="*/ 902494 h 916220"/>
                <a:gd name="connsiteX34" fmla="*/ 230982 w 373920"/>
                <a:gd name="connsiteY34" fmla="*/ 904875 h 916220"/>
                <a:gd name="connsiteX35" fmla="*/ 154782 w 373920"/>
                <a:gd name="connsiteY35" fmla="*/ 904875 h 916220"/>
                <a:gd name="connsiteX36" fmla="*/ 152400 w 373920"/>
                <a:gd name="connsiteY36" fmla="*/ 892969 h 916220"/>
                <a:gd name="connsiteX37" fmla="*/ 147638 w 373920"/>
                <a:gd name="connsiteY37" fmla="*/ 878682 h 916220"/>
                <a:gd name="connsiteX38" fmla="*/ 140494 w 373920"/>
                <a:gd name="connsiteY38" fmla="*/ 873919 h 916220"/>
                <a:gd name="connsiteX39" fmla="*/ 126207 w 373920"/>
                <a:gd name="connsiteY39" fmla="*/ 869157 h 916220"/>
                <a:gd name="connsiteX40" fmla="*/ 119063 w 373920"/>
                <a:gd name="connsiteY40" fmla="*/ 864394 h 916220"/>
                <a:gd name="connsiteX41" fmla="*/ 107157 w 373920"/>
                <a:gd name="connsiteY41" fmla="*/ 852488 h 916220"/>
                <a:gd name="connsiteX42" fmla="*/ 102394 w 373920"/>
                <a:gd name="connsiteY42" fmla="*/ 842963 h 916220"/>
                <a:gd name="connsiteX43" fmla="*/ 88107 w 373920"/>
                <a:gd name="connsiteY43" fmla="*/ 835819 h 916220"/>
                <a:gd name="connsiteX44" fmla="*/ 78582 w 373920"/>
                <a:gd name="connsiteY44" fmla="*/ 838200 h 916220"/>
                <a:gd name="connsiteX45" fmla="*/ 57150 w 373920"/>
                <a:gd name="connsiteY45" fmla="*/ 850107 h 916220"/>
                <a:gd name="connsiteX46" fmla="*/ 50007 w 373920"/>
                <a:gd name="connsiteY46" fmla="*/ 857250 h 916220"/>
                <a:gd name="connsiteX47" fmla="*/ 42863 w 373920"/>
                <a:gd name="connsiteY47" fmla="*/ 859632 h 916220"/>
                <a:gd name="connsiteX48" fmla="*/ 40482 w 373920"/>
                <a:gd name="connsiteY48" fmla="*/ 866775 h 916220"/>
                <a:gd name="connsiteX49" fmla="*/ 26194 w 373920"/>
                <a:gd name="connsiteY49" fmla="*/ 876300 h 916220"/>
                <a:gd name="connsiteX50" fmla="*/ 9525 w 373920"/>
                <a:gd name="connsiteY50" fmla="*/ 892969 h 916220"/>
                <a:gd name="connsiteX51" fmla="*/ 7144 w 373920"/>
                <a:gd name="connsiteY51" fmla="*/ 871538 h 916220"/>
                <a:gd name="connsiteX52" fmla="*/ 2382 w 373920"/>
                <a:gd name="connsiteY52" fmla="*/ 857250 h 916220"/>
                <a:gd name="connsiteX53" fmla="*/ 0 w 373920"/>
                <a:gd name="connsiteY53" fmla="*/ 845344 h 916220"/>
                <a:gd name="connsiteX54" fmla="*/ 2382 w 373920"/>
                <a:gd name="connsiteY54" fmla="*/ 828675 h 916220"/>
                <a:gd name="connsiteX55" fmla="*/ 9525 w 373920"/>
                <a:gd name="connsiteY55" fmla="*/ 821532 h 916220"/>
                <a:gd name="connsiteX56" fmla="*/ 19050 w 373920"/>
                <a:gd name="connsiteY56" fmla="*/ 807244 h 916220"/>
                <a:gd name="connsiteX57" fmla="*/ 19050 w 373920"/>
                <a:gd name="connsiteY57" fmla="*/ 807244 h 916220"/>
                <a:gd name="connsiteX58" fmla="*/ 23813 w 373920"/>
                <a:gd name="connsiteY58" fmla="*/ 792957 h 916220"/>
                <a:gd name="connsiteX59" fmla="*/ 28575 w 373920"/>
                <a:gd name="connsiteY59" fmla="*/ 785813 h 916220"/>
                <a:gd name="connsiteX60" fmla="*/ 33338 w 373920"/>
                <a:gd name="connsiteY60" fmla="*/ 771525 h 916220"/>
                <a:gd name="connsiteX61" fmla="*/ 38100 w 373920"/>
                <a:gd name="connsiteY61" fmla="*/ 690563 h 916220"/>
                <a:gd name="connsiteX62" fmla="*/ 40482 w 373920"/>
                <a:gd name="connsiteY62" fmla="*/ 683419 h 916220"/>
                <a:gd name="connsiteX63" fmla="*/ 42863 w 373920"/>
                <a:gd name="connsiteY63" fmla="*/ 671513 h 916220"/>
                <a:gd name="connsiteX64" fmla="*/ 45244 w 373920"/>
                <a:gd name="connsiteY64" fmla="*/ 664369 h 916220"/>
                <a:gd name="connsiteX65" fmla="*/ 59532 w 373920"/>
                <a:gd name="connsiteY65" fmla="*/ 654844 h 916220"/>
                <a:gd name="connsiteX66" fmla="*/ 64294 w 373920"/>
                <a:gd name="connsiteY66" fmla="*/ 647700 h 916220"/>
                <a:gd name="connsiteX67" fmla="*/ 69057 w 373920"/>
                <a:gd name="connsiteY67" fmla="*/ 628650 h 916220"/>
                <a:gd name="connsiteX68" fmla="*/ 71438 w 373920"/>
                <a:gd name="connsiteY68" fmla="*/ 621507 h 916220"/>
                <a:gd name="connsiteX69" fmla="*/ 73819 w 373920"/>
                <a:gd name="connsiteY69" fmla="*/ 600075 h 916220"/>
                <a:gd name="connsiteX70" fmla="*/ 88107 w 373920"/>
                <a:gd name="connsiteY70" fmla="*/ 595313 h 916220"/>
                <a:gd name="connsiteX71" fmla="*/ 97632 w 373920"/>
                <a:gd name="connsiteY71" fmla="*/ 581025 h 916220"/>
                <a:gd name="connsiteX72" fmla="*/ 100013 w 373920"/>
                <a:gd name="connsiteY72" fmla="*/ 573882 h 916220"/>
                <a:gd name="connsiteX73" fmla="*/ 107157 w 373920"/>
                <a:gd name="connsiteY73" fmla="*/ 571500 h 916220"/>
                <a:gd name="connsiteX74" fmla="*/ 111919 w 373920"/>
                <a:gd name="connsiteY74" fmla="*/ 557213 h 916220"/>
                <a:gd name="connsiteX75" fmla="*/ 114300 w 373920"/>
                <a:gd name="connsiteY75" fmla="*/ 550069 h 916220"/>
                <a:gd name="connsiteX76" fmla="*/ 121444 w 373920"/>
                <a:gd name="connsiteY76" fmla="*/ 542925 h 916220"/>
                <a:gd name="connsiteX77" fmla="*/ 128588 w 373920"/>
                <a:gd name="connsiteY77" fmla="*/ 528638 h 916220"/>
                <a:gd name="connsiteX78" fmla="*/ 140494 w 373920"/>
                <a:gd name="connsiteY78" fmla="*/ 509588 h 916220"/>
                <a:gd name="connsiteX79" fmla="*/ 147638 w 373920"/>
                <a:gd name="connsiteY79" fmla="*/ 507207 h 916220"/>
                <a:gd name="connsiteX80" fmla="*/ 154782 w 373920"/>
                <a:gd name="connsiteY80" fmla="*/ 492919 h 916220"/>
                <a:gd name="connsiteX81" fmla="*/ 159544 w 373920"/>
                <a:gd name="connsiteY81" fmla="*/ 473869 h 916220"/>
                <a:gd name="connsiteX82" fmla="*/ 161925 w 373920"/>
                <a:gd name="connsiteY82" fmla="*/ 466725 h 916220"/>
                <a:gd name="connsiteX83" fmla="*/ 159544 w 373920"/>
                <a:gd name="connsiteY83" fmla="*/ 450057 h 916220"/>
                <a:gd name="connsiteX84" fmla="*/ 157163 w 373920"/>
                <a:gd name="connsiteY84" fmla="*/ 442913 h 916220"/>
                <a:gd name="connsiteX85" fmla="*/ 159544 w 373920"/>
                <a:gd name="connsiteY85" fmla="*/ 404813 h 916220"/>
                <a:gd name="connsiteX86" fmla="*/ 166688 w 373920"/>
                <a:gd name="connsiteY86" fmla="*/ 402432 h 916220"/>
                <a:gd name="connsiteX87" fmla="*/ 197644 w 373920"/>
                <a:gd name="connsiteY87" fmla="*/ 392907 h 916220"/>
                <a:gd name="connsiteX88" fmla="*/ 190500 w 373920"/>
                <a:gd name="connsiteY88" fmla="*/ 364332 h 916220"/>
                <a:gd name="connsiteX89" fmla="*/ 188119 w 373920"/>
                <a:gd name="connsiteY89" fmla="*/ 357188 h 916220"/>
                <a:gd name="connsiteX90" fmla="*/ 190500 w 373920"/>
                <a:gd name="connsiteY90" fmla="*/ 257175 h 916220"/>
                <a:gd name="connsiteX91" fmla="*/ 192882 w 373920"/>
                <a:gd name="connsiteY91" fmla="*/ 250032 h 916220"/>
                <a:gd name="connsiteX92" fmla="*/ 197644 w 373920"/>
                <a:gd name="connsiteY92" fmla="*/ 207169 h 916220"/>
                <a:gd name="connsiteX93" fmla="*/ 202407 w 373920"/>
                <a:gd name="connsiteY93" fmla="*/ 200025 h 916220"/>
                <a:gd name="connsiteX94" fmla="*/ 209550 w 373920"/>
                <a:gd name="connsiteY94" fmla="*/ 197644 h 916220"/>
                <a:gd name="connsiteX95" fmla="*/ 216694 w 373920"/>
                <a:gd name="connsiteY95" fmla="*/ 183357 h 916220"/>
                <a:gd name="connsiteX96" fmla="*/ 214313 w 373920"/>
                <a:gd name="connsiteY96" fmla="*/ 176213 h 916220"/>
                <a:gd name="connsiteX97" fmla="*/ 211932 w 373920"/>
                <a:gd name="connsiteY97" fmla="*/ 157163 h 916220"/>
                <a:gd name="connsiteX98" fmla="*/ 209550 w 373920"/>
                <a:gd name="connsiteY98" fmla="*/ 147638 h 916220"/>
                <a:gd name="connsiteX99" fmla="*/ 204788 w 373920"/>
                <a:gd name="connsiteY99" fmla="*/ 116682 h 916220"/>
                <a:gd name="connsiteX100" fmla="*/ 209550 w 373920"/>
                <a:gd name="connsiteY100" fmla="*/ 64294 h 916220"/>
                <a:gd name="connsiteX101" fmla="*/ 214313 w 373920"/>
                <a:gd name="connsiteY101" fmla="*/ 50007 h 916220"/>
                <a:gd name="connsiteX102" fmla="*/ 216694 w 373920"/>
                <a:gd name="connsiteY102" fmla="*/ 42863 h 916220"/>
                <a:gd name="connsiteX103" fmla="*/ 219075 w 373920"/>
                <a:gd name="connsiteY103" fmla="*/ 35719 h 916220"/>
                <a:gd name="connsiteX104" fmla="*/ 221457 w 373920"/>
                <a:gd name="connsiteY104" fmla="*/ 28575 h 916220"/>
                <a:gd name="connsiteX105" fmla="*/ 219075 w 373920"/>
                <a:gd name="connsiteY105" fmla="*/ 11907 h 916220"/>
                <a:gd name="connsiteX106" fmla="*/ 216694 w 373920"/>
                <a:gd name="connsiteY106" fmla="*/ 4763 h 916220"/>
                <a:gd name="connsiteX107" fmla="*/ 223838 w 373920"/>
                <a:gd name="connsiteY107" fmla="*/ 0 h 916220"/>
                <a:gd name="connsiteX108" fmla="*/ 242888 w 373920"/>
                <a:gd name="connsiteY108" fmla="*/ 2382 h 916220"/>
                <a:gd name="connsiteX109" fmla="*/ 247650 w 373920"/>
                <a:gd name="connsiteY109" fmla="*/ 9525 h 916220"/>
                <a:gd name="connsiteX110" fmla="*/ 252413 w 373920"/>
                <a:gd name="connsiteY110" fmla="*/ 23813 h 916220"/>
                <a:gd name="connsiteX111" fmla="*/ 254794 w 373920"/>
                <a:gd name="connsiteY111" fmla="*/ 35719 h 916220"/>
                <a:gd name="connsiteX112" fmla="*/ 261938 w 373920"/>
                <a:gd name="connsiteY112" fmla="*/ 38100 h 916220"/>
                <a:gd name="connsiteX113" fmla="*/ 266700 w 373920"/>
                <a:gd name="connsiteY113" fmla="*/ 45244 h 916220"/>
                <a:gd name="connsiteX114" fmla="*/ 273844 w 373920"/>
                <a:gd name="connsiteY114" fmla="*/ 47625 h 916220"/>
                <a:gd name="connsiteX115" fmla="*/ 276225 w 373920"/>
                <a:gd name="connsiteY115" fmla="*/ 2382 h 916220"/>
                <a:gd name="connsiteX116" fmla="*/ 280988 w 373920"/>
                <a:gd name="connsiteY116" fmla="*/ 16669 h 916220"/>
                <a:gd name="connsiteX117" fmla="*/ 283369 w 373920"/>
                <a:gd name="connsiteY117" fmla="*/ 23813 h 916220"/>
                <a:gd name="connsiteX118" fmla="*/ 285750 w 373920"/>
                <a:gd name="connsiteY118" fmla="*/ 30957 h 916220"/>
                <a:gd name="connsiteX119" fmla="*/ 292894 w 373920"/>
                <a:gd name="connsiteY119" fmla="*/ 45244 h 916220"/>
                <a:gd name="connsiteX120" fmla="*/ 300038 w 373920"/>
                <a:gd name="connsiteY120" fmla="*/ 50007 h 916220"/>
                <a:gd name="connsiteX121" fmla="*/ 326232 w 373920"/>
                <a:gd name="connsiteY121" fmla="*/ 52388 h 916220"/>
                <a:gd name="connsiteX122" fmla="*/ 347663 w 373920"/>
                <a:gd name="connsiteY122" fmla="*/ 59532 h 916220"/>
                <a:gd name="connsiteX123" fmla="*/ 354807 w 373920"/>
                <a:gd name="connsiteY123" fmla="*/ 61913 h 916220"/>
                <a:gd name="connsiteX124" fmla="*/ 361950 w 373920"/>
                <a:gd name="connsiteY124" fmla="*/ 64294 h 916220"/>
                <a:gd name="connsiteX125" fmla="*/ 369094 w 373920"/>
                <a:gd name="connsiteY125" fmla="*/ 69057 h 916220"/>
                <a:gd name="connsiteX126" fmla="*/ 373857 w 373920"/>
                <a:gd name="connsiteY126" fmla="*/ 76200 h 916220"/>
                <a:gd name="connsiteX127" fmla="*/ 366713 w 373920"/>
                <a:gd name="connsiteY127" fmla="*/ 80963 h 916220"/>
                <a:gd name="connsiteX128" fmla="*/ 338138 w 373920"/>
                <a:gd name="connsiteY128" fmla="*/ 83344 h 916220"/>
                <a:gd name="connsiteX129" fmla="*/ 323850 w 373920"/>
                <a:gd name="connsiteY129" fmla="*/ 88107 h 916220"/>
                <a:gd name="connsiteX130" fmla="*/ 316707 w 373920"/>
                <a:gd name="connsiteY130" fmla="*/ 90488 h 916220"/>
                <a:gd name="connsiteX131" fmla="*/ 309563 w 373920"/>
                <a:gd name="connsiteY131" fmla="*/ 95250 h 916220"/>
                <a:gd name="connsiteX132" fmla="*/ 295275 w 373920"/>
                <a:gd name="connsiteY132" fmla="*/ 100013 h 916220"/>
                <a:gd name="connsiteX133" fmla="*/ 288132 w 373920"/>
                <a:gd name="connsiteY133" fmla="*/ 114300 h 916220"/>
                <a:gd name="connsiteX134" fmla="*/ 280988 w 373920"/>
                <a:gd name="connsiteY134" fmla="*/ 119063 h 916220"/>
                <a:gd name="connsiteX135" fmla="*/ 280988 w 373920"/>
                <a:gd name="connsiteY135" fmla="*/ 126207 h 916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</a:cxnLst>
              <a:rect l="l" t="t" r="r" b="b"/>
              <a:pathLst>
                <a:path w="373920" h="916220">
                  <a:moveTo>
                    <a:pt x="280988" y="126207"/>
                  </a:moveTo>
                  <a:cubicBezTo>
                    <a:pt x="281385" y="137716"/>
                    <a:pt x="283369" y="167466"/>
                    <a:pt x="283369" y="188119"/>
                  </a:cubicBezTo>
                  <a:cubicBezTo>
                    <a:pt x="283369" y="273848"/>
                    <a:pt x="282532" y="359579"/>
                    <a:pt x="280988" y="445294"/>
                  </a:cubicBezTo>
                  <a:cubicBezTo>
                    <a:pt x="280943" y="447804"/>
                    <a:pt x="279999" y="450349"/>
                    <a:pt x="278607" y="452438"/>
                  </a:cubicBezTo>
                  <a:cubicBezTo>
                    <a:pt x="276739" y="455240"/>
                    <a:pt x="273531" y="456924"/>
                    <a:pt x="271463" y="459582"/>
                  </a:cubicBezTo>
                  <a:cubicBezTo>
                    <a:pt x="251525" y="485216"/>
                    <a:pt x="271013" y="464794"/>
                    <a:pt x="254794" y="481013"/>
                  </a:cubicBezTo>
                  <a:cubicBezTo>
                    <a:pt x="254000" y="483394"/>
                    <a:pt x="253536" y="485912"/>
                    <a:pt x="252413" y="488157"/>
                  </a:cubicBezTo>
                  <a:cubicBezTo>
                    <a:pt x="243180" y="506621"/>
                    <a:pt x="251254" y="484487"/>
                    <a:pt x="245269" y="502444"/>
                  </a:cubicBezTo>
                  <a:cubicBezTo>
                    <a:pt x="244504" y="516973"/>
                    <a:pt x="244013" y="558596"/>
                    <a:pt x="238125" y="576263"/>
                  </a:cubicBezTo>
                  <a:cubicBezTo>
                    <a:pt x="237331" y="578644"/>
                    <a:pt x="236434" y="580993"/>
                    <a:pt x="235744" y="583407"/>
                  </a:cubicBezTo>
                  <a:cubicBezTo>
                    <a:pt x="234845" y="586554"/>
                    <a:pt x="234512" y="589868"/>
                    <a:pt x="233363" y="592932"/>
                  </a:cubicBezTo>
                  <a:cubicBezTo>
                    <a:pt x="232117" y="596256"/>
                    <a:pt x="230188" y="599282"/>
                    <a:pt x="228600" y="602457"/>
                  </a:cubicBezTo>
                  <a:cubicBezTo>
                    <a:pt x="229394" y="646113"/>
                    <a:pt x="229477" y="689788"/>
                    <a:pt x="230982" y="733425"/>
                  </a:cubicBezTo>
                  <a:cubicBezTo>
                    <a:pt x="231069" y="735934"/>
                    <a:pt x="231588" y="738794"/>
                    <a:pt x="233363" y="740569"/>
                  </a:cubicBezTo>
                  <a:cubicBezTo>
                    <a:pt x="237410" y="744616"/>
                    <a:pt x="247650" y="750094"/>
                    <a:pt x="247650" y="750094"/>
                  </a:cubicBezTo>
                  <a:cubicBezTo>
                    <a:pt x="249238" y="752475"/>
                    <a:pt x="250581" y="755039"/>
                    <a:pt x="252413" y="757238"/>
                  </a:cubicBezTo>
                  <a:cubicBezTo>
                    <a:pt x="267690" y="775570"/>
                    <a:pt x="252497" y="753792"/>
                    <a:pt x="264319" y="771525"/>
                  </a:cubicBezTo>
                  <a:cubicBezTo>
                    <a:pt x="264464" y="772249"/>
                    <a:pt x="268045" y="791142"/>
                    <a:pt x="269082" y="792957"/>
                  </a:cubicBezTo>
                  <a:cubicBezTo>
                    <a:pt x="274980" y="803278"/>
                    <a:pt x="275282" y="797989"/>
                    <a:pt x="283369" y="802482"/>
                  </a:cubicBezTo>
                  <a:cubicBezTo>
                    <a:pt x="288373" y="805262"/>
                    <a:pt x="292894" y="808832"/>
                    <a:pt x="297657" y="812007"/>
                  </a:cubicBezTo>
                  <a:cubicBezTo>
                    <a:pt x="300038" y="813594"/>
                    <a:pt x="302085" y="815864"/>
                    <a:pt x="304800" y="816769"/>
                  </a:cubicBezTo>
                  <a:lnTo>
                    <a:pt x="311944" y="819150"/>
                  </a:lnTo>
                  <a:cubicBezTo>
                    <a:pt x="313532" y="821531"/>
                    <a:pt x="314683" y="824270"/>
                    <a:pt x="316707" y="826294"/>
                  </a:cubicBezTo>
                  <a:cubicBezTo>
                    <a:pt x="321324" y="830912"/>
                    <a:pt x="325182" y="831501"/>
                    <a:pt x="330994" y="833438"/>
                  </a:cubicBezTo>
                  <a:lnTo>
                    <a:pt x="326232" y="847725"/>
                  </a:lnTo>
                  <a:cubicBezTo>
                    <a:pt x="325438" y="850106"/>
                    <a:pt x="326231" y="854075"/>
                    <a:pt x="323850" y="854869"/>
                  </a:cubicBezTo>
                  <a:lnTo>
                    <a:pt x="316707" y="857250"/>
                  </a:lnTo>
                  <a:cubicBezTo>
                    <a:pt x="314326" y="858838"/>
                    <a:pt x="312123" y="860733"/>
                    <a:pt x="309563" y="862013"/>
                  </a:cubicBezTo>
                  <a:cubicBezTo>
                    <a:pt x="302223" y="865683"/>
                    <a:pt x="289932" y="865955"/>
                    <a:pt x="283369" y="866775"/>
                  </a:cubicBezTo>
                  <a:cubicBezTo>
                    <a:pt x="280194" y="867569"/>
                    <a:pt x="277072" y="868619"/>
                    <a:pt x="273844" y="869157"/>
                  </a:cubicBezTo>
                  <a:cubicBezTo>
                    <a:pt x="267532" y="870209"/>
                    <a:pt x="260518" y="868676"/>
                    <a:pt x="254794" y="871538"/>
                  </a:cubicBezTo>
                  <a:cubicBezTo>
                    <a:pt x="251619" y="873125"/>
                    <a:pt x="251793" y="877981"/>
                    <a:pt x="250032" y="881063"/>
                  </a:cubicBezTo>
                  <a:cubicBezTo>
                    <a:pt x="248612" y="883548"/>
                    <a:pt x="246857" y="885826"/>
                    <a:pt x="245269" y="888207"/>
                  </a:cubicBezTo>
                  <a:cubicBezTo>
                    <a:pt x="243700" y="892914"/>
                    <a:pt x="242322" y="899136"/>
                    <a:pt x="238125" y="902494"/>
                  </a:cubicBezTo>
                  <a:cubicBezTo>
                    <a:pt x="236165" y="904062"/>
                    <a:pt x="233363" y="904081"/>
                    <a:pt x="230982" y="904875"/>
                  </a:cubicBezTo>
                  <a:cubicBezTo>
                    <a:pt x="206269" y="921351"/>
                    <a:pt x="213561" y="918590"/>
                    <a:pt x="154782" y="904875"/>
                  </a:cubicBezTo>
                  <a:cubicBezTo>
                    <a:pt x="150841" y="903955"/>
                    <a:pt x="153465" y="896874"/>
                    <a:pt x="152400" y="892969"/>
                  </a:cubicBezTo>
                  <a:cubicBezTo>
                    <a:pt x="151079" y="888126"/>
                    <a:pt x="151815" y="881467"/>
                    <a:pt x="147638" y="878682"/>
                  </a:cubicBezTo>
                  <a:cubicBezTo>
                    <a:pt x="145257" y="877094"/>
                    <a:pt x="143109" y="875081"/>
                    <a:pt x="140494" y="873919"/>
                  </a:cubicBezTo>
                  <a:cubicBezTo>
                    <a:pt x="135907" y="871880"/>
                    <a:pt x="126207" y="869157"/>
                    <a:pt x="126207" y="869157"/>
                  </a:cubicBezTo>
                  <a:cubicBezTo>
                    <a:pt x="123826" y="867569"/>
                    <a:pt x="121087" y="866418"/>
                    <a:pt x="119063" y="864394"/>
                  </a:cubicBezTo>
                  <a:cubicBezTo>
                    <a:pt x="103189" y="848520"/>
                    <a:pt x="126203" y="865186"/>
                    <a:pt x="107157" y="852488"/>
                  </a:cubicBezTo>
                  <a:cubicBezTo>
                    <a:pt x="105569" y="849313"/>
                    <a:pt x="104667" y="845690"/>
                    <a:pt x="102394" y="842963"/>
                  </a:cubicBezTo>
                  <a:cubicBezTo>
                    <a:pt x="98843" y="838701"/>
                    <a:pt x="92984" y="837445"/>
                    <a:pt x="88107" y="835819"/>
                  </a:cubicBezTo>
                  <a:cubicBezTo>
                    <a:pt x="84932" y="836613"/>
                    <a:pt x="81509" y="836736"/>
                    <a:pt x="78582" y="838200"/>
                  </a:cubicBezTo>
                  <a:cubicBezTo>
                    <a:pt x="45818" y="854581"/>
                    <a:pt x="76911" y="843518"/>
                    <a:pt x="57150" y="850107"/>
                  </a:cubicBezTo>
                  <a:cubicBezTo>
                    <a:pt x="54769" y="852488"/>
                    <a:pt x="52809" y="855382"/>
                    <a:pt x="50007" y="857250"/>
                  </a:cubicBezTo>
                  <a:cubicBezTo>
                    <a:pt x="47918" y="858642"/>
                    <a:pt x="44638" y="857857"/>
                    <a:pt x="42863" y="859632"/>
                  </a:cubicBezTo>
                  <a:cubicBezTo>
                    <a:pt x="41088" y="861407"/>
                    <a:pt x="41874" y="864687"/>
                    <a:pt x="40482" y="866775"/>
                  </a:cubicBezTo>
                  <a:cubicBezTo>
                    <a:pt x="35385" y="874420"/>
                    <a:pt x="33684" y="873804"/>
                    <a:pt x="26194" y="876300"/>
                  </a:cubicBezTo>
                  <a:cubicBezTo>
                    <a:pt x="9818" y="887217"/>
                    <a:pt x="13717" y="880395"/>
                    <a:pt x="9525" y="892969"/>
                  </a:cubicBezTo>
                  <a:cubicBezTo>
                    <a:pt x="8731" y="885825"/>
                    <a:pt x="8553" y="878586"/>
                    <a:pt x="7144" y="871538"/>
                  </a:cubicBezTo>
                  <a:cubicBezTo>
                    <a:pt x="6160" y="866615"/>
                    <a:pt x="3367" y="862173"/>
                    <a:pt x="2382" y="857250"/>
                  </a:cubicBezTo>
                  <a:lnTo>
                    <a:pt x="0" y="845344"/>
                  </a:lnTo>
                  <a:cubicBezTo>
                    <a:pt x="794" y="839788"/>
                    <a:pt x="297" y="833886"/>
                    <a:pt x="2382" y="828675"/>
                  </a:cubicBezTo>
                  <a:cubicBezTo>
                    <a:pt x="3633" y="825549"/>
                    <a:pt x="7458" y="824190"/>
                    <a:pt x="9525" y="821532"/>
                  </a:cubicBezTo>
                  <a:cubicBezTo>
                    <a:pt x="13039" y="817014"/>
                    <a:pt x="15875" y="812007"/>
                    <a:pt x="19050" y="807244"/>
                  </a:cubicBezTo>
                  <a:lnTo>
                    <a:pt x="19050" y="807244"/>
                  </a:lnTo>
                  <a:cubicBezTo>
                    <a:pt x="20638" y="802482"/>
                    <a:pt x="21029" y="797134"/>
                    <a:pt x="23813" y="792957"/>
                  </a:cubicBezTo>
                  <a:cubicBezTo>
                    <a:pt x="25400" y="790576"/>
                    <a:pt x="27413" y="788428"/>
                    <a:pt x="28575" y="785813"/>
                  </a:cubicBezTo>
                  <a:cubicBezTo>
                    <a:pt x="30614" y="781225"/>
                    <a:pt x="33338" y="771525"/>
                    <a:pt x="33338" y="771525"/>
                  </a:cubicBezTo>
                  <a:cubicBezTo>
                    <a:pt x="34706" y="730487"/>
                    <a:pt x="30095" y="718577"/>
                    <a:pt x="38100" y="690563"/>
                  </a:cubicBezTo>
                  <a:cubicBezTo>
                    <a:pt x="38790" y="688149"/>
                    <a:pt x="39873" y="685854"/>
                    <a:pt x="40482" y="683419"/>
                  </a:cubicBezTo>
                  <a:cubicBezTo>
                    <a:pt x="41464" y="679493"/>
                    <a:pt x="41881" y="675439"/>
                    <a:pt x="42863" y="671513"/>
                  </a:cubicBezTo>
                  <a:cubicBezTo>
                    <a:pt x="43472" y="669078"/>
                    <a:pt x="43469" y="666144"/>
                    <a:pt x="45244" y="664369"/>
                  </a:cubicBezTo>
                  <a:cubicBezTo>
                    <a:pt x="49291" y="660322"/>
                    <a:pt x="59532" y="654844"/>
                    <a:pt x="59532" y="654844"/>
                  </a:cubicBezTo>
                  <a:cubicBezTo>
                    <a:pt x="61119" y="652463"/>
                    <a:pt x="63014" y="650260"/>
                    <a:pt x="64294" y="647700"/>
                  </a:cubicBezTo>
                  <a:cubicBezTo>
                    <a:pt x="67015" y="642258"/>
                    <a:pt x="67699" y="634082"/>
                    <a:pt x="69057" y="628650"/>
                  </a:cubicBezTo>
                  <a:cubicBezTo>
                    <a:pt x="69666" y="626215"/>
                    <a:pt x="70644" y="623888"/>
                    <a:pt x="71438" y="621507"/>
                  </a:cubicBezTo>
                  <a:cubicBezTo>
                    <a:pt x="72232" y="614363"/>
                    <a:pt x="69960" y="606139"/>
                    <a:pt x="73819" y="600075"/>
                  </a:cubicBezTo>
                  <a:cubicBezTo>
                    <a:pt x="76514" y="595840"/>
                    <a:pt x="88107" y="595313"/>
                    <a:pt x="88107" y="595313"/>
                  </a:cubicBezTo>
                  <a:cubicBezTo>
                    <a:pt x="91282" y="590550"/>
                    <a:pt x="95822" y="586455"/>
                    <a:pt x="97632" y="581025"/>
                  </a:cubicBezTo>
                  <a:cubicBezTo>
                    <a:pt x="98426" y="578644"/>
                    <a:pt x="98238" y="575657"/>
                    <a:pt x="100013" y="573882"/>
                  </a:cubicBezTo>
                  <a:cubicBezTo>
                    <a:pt x="101788" y="572107"/>
                    <a:pt x="104776" y="572294"/>
                    <a:pt x="107157" y="571500"/>
                  </a:cubicBezTo>
                  <a:lnTo>
                    <a:pt x="111919" y="557213"/>
                  </a:lnTo>
                  <a:cubicBezTo>
                    <a:pt x="112713" y="554832"/>
                    <a:pt x="112525" y="551844"/>
                    <a:pt x="114300" y="550069"/>
                  </a:cubicBezTo>
                  <a:lnTo>
                    <a:pt x="121444" y="542925"/>
                  </a:lnTo>
                  <a:cubicBezTo>
                    <a:pt x="130130" y="516868"/>
                    <a:pt x="116275" y="556342"/>
                    <a:pt x="128588" y="528638"/>
                  </a:cubicBezTo>
                  <a:cubicBezTo>
                    <a:pt x="134794" y="514675"/>
                    <a:pt x="128866" y="515401"/>
                    <a:pt x="140494" y="509588"/>
                  </a:cubicBezTo>
                  <a:cubicBezTo>
                    <a:pt x="142739" y="508466"/>
                    <a:pt x="145257" y="508001"/>
                    <a:pt x="147638" y="507207"/>
                  </a:cubicBezTo>
                  <a:cubicBezTo>
                    <a:pt x="153623" y="489251"/>
                    <a:pt x="145550" y="511384"/>
                    <a:pt x="154782" y="492919"/>
                  </a:cubicBezTo>
                  <a:cubicBezTo>
                    <a:pt x="157503" y="487477"/>
                    <a:pt x="158186" y="479300"/>
                    <a:pt x="159544" y="473869"/>
                  </a:cubicBezTo>
                  <a:cubicBezTo>
                    <a:pt x="160153" y="471434"/>
                    <a:pt x="161131" y="469106"/>
                    <a:pt x="161925" y="466725"/>
                  </a:cubicBezTo>
                  <a:cubicBezTo>
                    <a:pt x="161131" y="461169"/>
                    <a:pt x="160645" y="455560"/>
                    <a:pt x="159544" y="450057"/>
                  </a:cubicBezTo>
                  <a:cubicBezTo>
                    <a:pt x="159052" y="447596"/>
                    <a:pt x="157163" y="445423"/>
                    <a:pt x="157163" y="442913"/>
                  </a:cubicBezTo>
                  <a:cubicBezTo>
                    <a:pt x="157163" y="430188"/>
                    <a:pt x="156630" y="417200"/>
                    <a:pt x="159544" y="404813"/>
                  </a:cubicBezTo>
                  <a:cubicBezTo>
                    <a:pt x="160119" y="402370"/>
                    <a:pt x="164307" y="403226"/>
                    <a:pt x="166688" y="402432"/>
                  </a:cubicBezTo>
                  <a:cubicBezTo>
                    <a:pt x="174000" y="380492"/>
                    <a:pt x="159298" y="417309"/>
                    <a:pt x="197644" y="392907"/>
                  </a:cubicBezTo>
                  <a:cubicBezTo>
                    <a:pt x="200291" y="391223"/>
                    <a:pt x="190705" y="364947"/>
                    <a:pt x="190500" y="364332"/>
                  </a:cubicBezTo>
                  <a:lnTo>
                    <a:pt x="188119" y="357188"/>
                  </a:lnTo>
                  <a:cubicBezTo>
                    <a:pt x="188913" y="323850"/>
                    <a:pt x="189019" y="290489"/>
                    <a:pt x="190500" y="257175"/>
                  </a:cubicBezTo>
                  <a:cubicBezTo>
                    <a:pt x="190611" y="254668"/>
                    <a:pt x="192605" y="252527"/>
                    <a:pt x="192882" y="250032"/>
                  </a:cubicBezTo>
                  <a:cubicBezTo>
                    <a:pt x="193434" y="245069"/>
                    <a:pt x="191910" y="218637"/>
                    <a:pt x="197644" y="207169"/>
                  </a:cubicBezTo>
                  <a:cubicBezTo>
                    <a:pt x="198924" y="204609"/>
                    <a:pt x="200172" y="201813"/>
                    <a:pt x="202407" y="200025"/>
                  </a:cubicBezTo>
                  <a:cubicBezTo>
                    <a:pt x="204367" y="198457"/>
                    <a:pt x="207169" y="198438"/>
                    <a:pt x="209550" y="197644"/>
                  </a:cubicBezTo>
                  <a:cubicBezTo>
                    <a:pt x="211958" y="194032"/>
                    <a:pt x="216694" y="188286"/>
                    <a:pt x="216694" y="183357"/>
                  </a:cubicBezTo>
                  <a:cubicBezTo>
                    <a:pt x="216694" y="180847"/>
                    <a:pt x="215107" y="178594"/>
                    <a:pt x="214313" y="176213"/>
                  </a:cubicBezTo>
                  <a:cubicBezTo>
                    <a:pt x="213519" y="169863"/>
                    <a:pt x="212984" y="163475"/>
                    <a:pt x="211932" y="157163"/>
                  </a:cubicBezTo>
                  <a:cubicBezTo>
                    <a:pt x="211394" y="153935"/>
                    <a:pt x="210088" y="150866"/>
                    <a:pt x="209550" y="147638"/>
                  </a:cubicBezTo>
                  <a:cubicBezTo>
                    <a:pt x="200891" y="95689"/>
                    <a:pt x="212077" y="153130"/>
                    <a:pt x="204788" y="116682"/>
                  </a:cubicBezTo>
                  <a:cubicBezTo>
                    <a:pt x="205285" y="109722"/>
                    <a:pt x="207131" y="75581"/>
                    <a:pt x="209550" y="64294"/>
                  </a:cubicBezTo>
                  <a:cubicBezTo>
                    <a:pt x="210602" y="59385"/>
                    <a:pt x="212725" y="54769"/>
                    <a:pt x="214313" y="50007"/>
                  </a:cubicBezTo>
                  <a:lnTo>
                    <a:pt x="216694" y="42863"/>
                  </a:lnTo>
                  <a:lnTo>
                    <a:pt x="219075" y="35719"/>
                  </a:lnTo>
                  <a:lnTo>
                    <a:pt x="221457" y="28575"/>
                  </a:lnTo>
                  <a:cubicBezTo>
                    <a:pt x="220663" y="23019"/>
                    <a:pt x="220176" y="17410"/>
                    <a:pt x="219075" y="11907"/>
                  </a:cubicBezTo>
                  <a:cubicBezTo>
                    <a:pt x="218583" y="9446"/>
                    <a:pt x="215762" y="7094"/>
                    <a:pt x="216694" y="4763"/>
                  </a:cubicBezTo>
                  <a:cubicBezTo>
                    <a:pt x="217757" y="2106"/>
                    <a:pt x="221457" y="1588"/>
                    <a:pt x="223838" y="0"/>
                  </a:cubicBezTo>
                  <a:cubicBezTo>
                    <a:pt x="230188" y="794"/>
                    <a:pt x="236946" y="5"/>
                    <a:pt x="242888" y="2382"/>
                  </a:cubicBezTo>
                  <a:cubicBezTo>
                    <a:pt x="245545" y="3445"/>
                    <a:pt x="246488" y="6910"/>
                    <a:pt x="247650" y="9525"/>
                  </a:cubicBezTo>
                  <a:cubicBezTo>
                    <a:pt x="249689" y="14113"/>
                    <a:pt x="251429" y="18890"/>
                    <a:pt x="252413" y="23813"/>
                  </a:cubicBezTo>
                  <a:cubicBezTo>
                    <a:pt x="253207" y="27782"/>
                    <a:pt x="252549" y="32352"/>
                    <a:pt x="254794" y="35719"/>
                  </a:cubicBezTo>
                  <a:cubicBezTo>
                    <a:pt x="256186" y="37808"/>
                    <a:pt x="259557" y="37306"/>
                    <a:pt x="261938" y="38100"/>
                  </a:cubicBezTo>
                  <a:cubicBezTo>
                    <a:pt x="263525" y="40481"/>
                    <a:pt x="264465" y="43456"/>
                    <a:pt x="266700" y="45244"/>
                  </a:cubicBezTo>
                  <a:cubicBezTo>
                    <a:pt x="268660" y="46812"/>
                    <a:pt x="273299" y="50075"/>
                    <a:pt x="273844" y="47625"/>
                  </a:cubicBezTo>
                  <a:cubicBezTo>
                    <a:pt x="277120" y="32883"/>
                    <a:pt x="275431" y="17463"/>
                    <a:pt x="276225" y="2382"/>
                  </a:cubicBezTo>
                  <a:lnTo>
                    <a:pt x="280988" y="16669"/>
                  </a:lnTo>
                  <a:lnTo>
                    <a:pt x="283369" y="23813"/>
                  </a:lnTo>
                  <a:lnTo>
                    <a:pt x="285750" y="30957"/>
                  </a:lnTo>
                  <a:cubicBezTo>
                    <a:pt x="287686" y="36764"/>
                    <a:pt x="288281" y="40630"/>
                    <a:pt x="292894" y="45244"/>
                  </a:cubicBezTo>
                  <a:cubicBezTo>
                    <a:pt x="294918" y="47268"/>
                    <a:pt x="297239" y="49407"/>
                    <a:pt x="300038" y="50007"/>
                  </a:cubicBezTo>
                  <a:cubicBezTo>
                    <a:pt x="308611" y="51844"/>
                    <a:pt x="317501" y="51594"/>
                    <a:pt x="326232" y="52388"/>
                  </a:cubicBezTo>
                  <a:lnTo>
                    <a:pt x="347663" y="59532"/>
                  </a:lnTo>
                  <a:lnTo>
                    <a:pt x="354807" y="61913"/>
                  </a:lnTo>
                  <a:lnTo>
                    <a:pt x="361950" y="64294"/>
                  </a:lnTo>
                  <a:cubicBezTo>
                    <a:pt x="364331" y="65882"/>
                    <a:pt x="367070" y="67033"/>
                    <a:pt x="369094" y="69057"/>
                  </a:cubicBezTo>
                  <a:cubicBezTo>
                    <a:pt x="371118" y="71081"/>
                    <a:pt x="374418" y="73394"/>
                    <a:pt x="373857" y="76200"/>
                  </a:cubicBezTo>
                  <a:cubicBezTo>
                    <a:pt x="373296" y="79006"/>
                    <a:pt x="369519" y="80402"/>
                    <a:pt x="366713" y="80963"/>
                  </a:cubicBezTo>
                  <a:cubicBezTo>
                    <a:pt x="357341" y="82838"/>
                    <a:pt x="347663" y="82550"/>
                    <a:pt x="338138" y="83344"/>
                  </a:cubicBezTo>
                  <a:lnTo>
                    <a:pt x="323850" y="88107"/>
                  </a:lnTo>
                  <a:cubicBezTo>
                    <a:pt x="321469" y="88901"/>
                    <a:pt x="318795" y="89096"/>
                    <a:pt x="316707" y="90488"/>
                  </a:cubicBezTo>
                  <a:cubicBezTo>
                    <a:pt x="314326" y="92075"/>
                    <a:pt x="312178" y="94088"/>
                    <a:pt x="309563" y="95250"/>
                  </a:cubicBezTo>
                  <a:cubicBezTo>
                    <a:pt x="304975" y="97289"/>
                    <a:pt x="295275" y="100013"/>
                    <a:pt x="295275" y="100013"/>
                  </a:cubicBezTo>
                  <a:cubicBezTo>
                    <a:pt x="293339" y="105823"/>
                    <a:pt x="292748" y="109684"/>
                    <a:pt x="288132" y="114300"/>
                  </a:cubicBezTo>
                  <a:cubicBezTo>
                    <a:pt x="286108" y="116324"/>
                    <a:pt x="283369" y="117475"/>
                    <a:pt x="280988" y="119063"/>
                  </a:cubicBezTo>
                  <a:cubicBezTo>
                    <a:pt x="275723" y="134856"/>
                    <a:pt x="280591" y="114698"/>
                    <a:pt x="280988" y="126207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1" name="Forma livre 520"/>
            <p:cNvSpPr/>
            <p:nvPr/>
          </p:nvSpPr>
          <p:spPr>
            <a:xfrm>
              <a:off x="7945923" y="4548913"/>
              <a:ext cx="254113" cy="512840"/>
            </a:xfrm>
            <a:custGeom>
              <a:avLst/>
              <a:gdLst>
                <a:gd name="connsiteX0" fmla="*/ 164306 w 385831"/>
                <a:gd name="connsiteY0" fmla="*/ 116682 h 778669"/>
                <a:gd name="connsiteX1" fmla="*/ 173831 w 385831"/>
                <a:gd name="connsiteY1" fmla="*/ 142875 h 778669"/>
                <a:gd name="connsiteX2" fmla="*/ 176213 w 385831"/>
                <a:gd name="connsiteY2" fmla="*/ 150019 h 778669"/>
                <a:gd name="connsiteX3" fmla="*/ 178594 w 385831"/>
                <a:gd name="connsiteY3" fmla="*/ 157163 h 778669"/>
                <a:gd name="connsiteX4" fmla="*/ 188119 w 385831"/>
                <a:gd name="connsiteY4" fmla="*/ 171450 h 778669"/>
                <a:gd name="connsiteX5" fmla="*/ 192881 w 385831"/>
                <a:gd name="connsiteY5" fmla="*/ 185738 h 778669"/>
                <a:gd name="connsiteX6" fmla="*/ 197644 w 385831"/>
                <a:gd name="connsiteY6" fmla="*/ 223838 h 778669"/>
                <a:gd name="connsiteX7" fmla="*/ 202406 w 385831"/>
                <a:gd name="connsiteY7" fmla="*/ 230982 h 778669"/>
                <a:gd name="connsiteX8" fmla="*/ 207169 w 385831"/>
                <a:gd name="connsiteY8" fmla="*/ 245269 h 778669"/>
                <a:gd name="connsiteX9" fmla="*/ 209550 w 385831"/>
                <a:gd name="connsiteY9" fmla="*/ 252413 h 778669"/>
                <a:gd name="connsiteX10" fmla="*/ 211931 w 385831"/>
                <a:gd name="connsiteY10" fmla="*/ 271463 h 778669"/>
                <a:gd name="connsiteX11" fmla="*/ 216694 w 385831"/>
                <a:gd name="connsiteY11" fmla="*/ 285750 h 778669"/>
                <a:gd name="connsiteX12" fmla="*/ 219075 w 385831"/>
                <a:gd name="connsiteY12" fmla="*/ 295275 h 778669"/>
                <a:gd name="connsiteX13" fmla="*/ 223838 w 385831"/>
                <a:gd name="connsiteY13" fmla="*/ 309563 h 778669"/>
                <a:gd name="connsiteX14" fmla="*/ 226219 w 385831"/>
                <a:gd name="connsiteY14" fmla="*/ 316707 h 778669"/>
                <a:gd name="connsiteX15" fmla="*/ 228600 w 385831"/>
                <a:gd name="connsiteY15" fmla="*/ 335757 h 778669"/>
                <a:gd name="connsiteX16" fmla="*/ 235744 w 385831"/>
                <a:gd name="connsiteY16" fmla="*/ 352425 h 778669"/>
                <a:gd name="connsiteX17" fmla="*/ 240506 w 385831"/>
                <a:gd name="connsiteY17" fmla="*/ 369094 h 778669"/>
                <a:gd name="connsiteX18" fmla="*/ 247650 w 385831"/>
                <a:gd name="connsiteY18" fmla="*/ 392907 h 778669"/>
                <a:gd name="connsiteX19" fmla="*/ 250031 w 385831"/>
                <a:gd name="connsiteY19" fmla="*/ 400050 h 778669"/>
                <a:gd name="connsiteX20" fmla="*/ 254794 w 385831"/>
                <a:gd name="connsiteY20" fmla="*/ 407194 h 778669"/>
                <a:gd name="connsiteX21" fmla="*/ 261938 w 385831"/>
                <a:gd name="connsiteY21" fmla="*/ 423863 h 778669"/>
                <a:gd name="connsiteX22" fmla="*/ 264319 w 385831"/>
                <a:gd name="connsiteY22" fmla="*/ 431007 h 778669"/>
                <a:gd name="connsiteX23" fmla="*/ 280988 w 385831"/>
                <a:gd name="connsiteY23" fmla="*/ 454819 h 778669"/>
                <a:gd name="connsiteX24" fmla="*/ 283369 w 385831"/>
                <a:gd name="connsiteY24" fmla="*/ 461963 h 778669"/>
                <a:gd name="connsiteX25" fmla="*/ 290513 w 385831"/>
                <a:gd name="connsiteY25" fmla="*/ 471488 h 778669"/>
                <a:gd name="connsiteX26" fmla="*/ 295275 w 385831"/>
                <a:gd name="connsiteY26" fmla="*/ 478632 h 778669"/>
                <a:gd name="connsiteX27" fmla="*/ 304800 w 385831"/>
                <a:gd name="connsiteY27" fmla="*/ 495300 h 778669"/>
                <a:gd name="connsiteX28" fmla="*/ 314325 w 385831"/>
                <a:gd name="connsiteY28" fmla="*/ 504825 h 778669"/>
                <a:gd name="connsiteX29" fmla="*/ 319088 w 385831"/>
                <a:gd name="connsiteY29" fmla="*/ 511969 h 778669"/>
                <a:gd name="connsiteX30" fmla="*/ 326231 w 385831"/>
                <a:gd name="connsiteY30" fmla="*/ 521494 h 778669"/>
                <a:gd name="connsiteX31" fmla="*/ 330994 w 385831"/>
                <a:gd name="connsiteY31" fmla="*/ 528638 h 778669"/>
                <a:gd name="connsiteX32" fmla="*/ 338138 w 385831"/>
                <a:gd name="connsiteY32" fmla="*/ 535782 h 778669"/>
                <a:gd name="connsiteX33" fmla="*/ 342900 w 385831"/>
                <a:gd name="connsiteY33" fmla="*/ 545307 h 778669"/>
                <a:gd name="connsiteX34" fmla="*/ 347663 w 385831"/>
                <a:gd name="connsiteY34" fmla="*/ 552450 h 778669"/>
                <a:gd name="connsiteX35" fmla="*/ 357188 w 385831"/>
                <a:gd name="connsiteY35" fmla="*/ 569119 h 778669"/>
                <a:gd name="connsiteX36" fmla="*/ 364331 w 385831"/>
                <a:gd name="connsiteY36" fmla="*/ 595313 h 778669"/>
                <a:gd name="connsiteX37" fmla="*/ 366713 w 385831"/>
                <a:gd name="connsiteY37" fmla="*/ 602457 h 778669"/>
                <a:gd name="connsiteX38" fmla="*/ 381000 w 385831"/>
                <a:gd name="connsiteY38" fmla="*/ 614363 h 778669"/>
                <a:gd name="connsiteX39" fmla="*/ 385763 w 385831"/>
                <a:gd name="connsiteY39" fmla="*/ 621507 h 778669"/>
                <a:gd name="connsiteX40" fmla="*/ 378619 w 385831"/>
                <a:gd name="connsiteY40" fmla="*/ 638175 h 778669"/>
                <a:gd name="connsiteX41" fmla="*/ 371475 w 385831"/>
                <a:gd name="connsiteY41" fmla="*/ 642938 h 778669"/>
                <a:gd name="connsiteX42" fmla="*/ 369094 w 385831"/>
                <a:gd name="connsiteY42" fmla="*/ 650082 h 778669"/>
                <a:gd name="connsiteX43" fmla="*/ 354806 w 385831"/>
                <a:gd name="connsiteY43" fmla="*/ 659607 h 778669"/>
                <a:gd name="connsiteX44" fmla="*/ 347663 w 385831"/>
                <a:gd name="connsiteY44" fmla="*/ 664369 h 778669"/>
                <a:gd name="connsiteX45" fmla="*/ 340519 w 385831"/>
                <a:gd name="connsiteY45" fmla="*/ 671513 h 778669"/>
                <a:gd name="connsiteX46" fmla="*/ 326231 w 385831"/>
                <a:gd name="connsiteY46" fmla="*/ 681038 h 778669"/>
                <a:gd name="connsiteX47" fmla="*/ 302419 w 385831"/>
                <a:gd name="connsiteY47" fmla="*/ 716757 h 778669"/>
                <a:gd name="connsiteX48" fmla="*/ 292894 w 385831"/>
                <a:gd name="connsiteY48" fmla="*/ 731044 h 778669"/>
                <a:gd name="connsiteX49" fmla="*/ 280988 w 385831"/>
                <a:gd name="connsiteY49" fmla="*/ 752475 h 778669"/>
                <a:gd name="connsiteX50" fmla="*/ 276225 w 385831"/>
                <a:gd name="connsiteY50" fmla="*/ 759619 h 778669"/>
                <a:gd name="connsiteX51" fmla="*/ 271463 w 385831"/>
                <a:gd name="connsiteY51" fmla="*/ 766763 h 778669"/>
                <a:gd name="connsiteX52" fmla="*/ 250031 w 385831"/>
                <a:gd name="connsiteY52" fmla="*/ 773907 h 778669"/>
                <a:gd name="connsiteX53" fmla="*/ 242888 w 385831"/>
                <a:gd name="connsiteY53" fmla="*/ 776288 h 778669"/>
                <a:gd name="connsiteX54" fmla="*/ 235744 w 385831"/>
                <a:gd name="connsiteY54" fmla="*/ 778669 h 778669"/>
                <a:gd name="connsiteX55" fmla="*/ 223838 w 385831"/>
                <a:gd name="connsiteY55" fmla="*/ 764382 h 778669"/>
                <a:gd name="connsiteX56" fmla="*/ 190500 w 385831"/>
                <a:gd name="connsiteY56" fmla="*/ 757238 h 778669"/>
                <a:gd name="connsiteX57" fmla="*/ 152400 w 385831"/>
                <a:gd name="connsiteY57" fmla="*/ 766763 h 778669"/>
                <a:gd name="connsiteX58" fmla="*/ 150019 w 385831"/>
                <a:gd name="connsiteY58" fmla="*/ 773907 h 778669"/>
                <a:gd name="connsiteX59" fmla="*/ 100013 w 385831"/>
                <a:gd name="connsiteY59" fmla="*/ 771525 h 778669"/>
                <a:gd name="connsiteX60" fmla="*/ 85725 w 385831"/>
                <a:gd name="connsiteY60" fmla="*/ 766763 h 778669"/>
                <a:gd name="connsiteX61" fmla="*/ 64294 w 385831"/>
                <a:gd name="connsiteY61" fmla="*/ 752475 h 778669"/>
                <a:gd name="connsiteX62" fmla="*/ 57150 w 385831"/>
                <a:gd name="connsiteY62" fmla="*/ 747713 h 778669"/>
                <a:gd name="connsiteX63" fmla="*/ 35719 w 385831"/>
                <a:gd name="connsiteY63" fmla="*/ 738188 h 778669"/>
                <a:gd name="connsiteX64" fmla="*/ 30956 w 385831"/>
                <a:gd name="connsiteY64" fmla="*/ 723900 h 778669"/>
                <a:gd name="connsiteX65" fmla="*/ 28575 w 385831"/>
                <a:gd name="connsiteY65" fmla="*/ 714375 h 778669"/>
                <a:gd name="connsiteX66" fmla="*/ 19050 w 385831"/>
                <a:gd name="connsiteY66" fmla="*/ 700088 h 778669"/>
                <a:gd name="connsiteX67" fmla="*/ 11906 w 385831"/>
                <a:gd name="connsiteY67" fmla="*/ 685800 h 778669"/>
                <a:gd name="connsiteX68" fmla="*/ 9525 w 385831"/>
                <a:gd name="connsiteY68" fmla="*/ 678657 h 778669"/>
                <a:gd name="connsiteX69" fmla="*/ 4763 w 385831"/>
                <a:gd name="connsiteY69" fmla="*/ 671513 h 778669"/>
                <a:gd name="connsiteX70" fmla="*/ 0 w 385831"/>
                <a:gd name="connsiteY70" fmla="*/ 657225 h 778669"/>
                <a:gd name="connsiteX71" fmla="*/ 2381 w 385831"/>
                <a:gd name="connsiteY71" fmla="*/ 509588 h 778669"/>
                <a:gd name="connsiteX72" fmla="*/ 7144 w 385831"/>
                <a:gd name="connsiteY72" fmla="*/ 502444 h 778669"/>
                <a:gd name="connsiteX73" fmla="*/ 9525 w 385831"/>
                <a:gd name="connsiteY73" fmla="*/ 495300 h 778669"/>
                <a:gd name="connsiteX74" fmla="*/ 11906 w 385831"/>
                <a:gd name="connsiteY74" fmla="*/ 464344 h 778669"/>
                <a:gd name="connsiteX75" fmla="*/ 14288 w 385831"/>
                <a:gd name="connsiteY75" fmla="*/ 457200 h 778669"/>
                <a:gd name="connsiteX76" fmla="*/ 16669 w 385831"/>
                <a:gd name="connsiteY76" fmla="*/ 447675 h 778669"/>
                <a:gd name="connsiteX77" fmla="*/ 21431 w 385831"/>
                <a:gd name="connsiteY77" fmla="*/ 433388 h 778669"/>
                <a:gd name="connsiteX78" fmla="*/ 28575 w 385831"/>
                <a:gd name="connsiteY78" fmla="*/ 404813 h 778669"/>
                <a:gd name="connsiteX79" fmla="*/ 33338 w 385831"/>
                <a:gd name="connsiteY79" fmla="*/ 397669 h 778669"/>
                <a:gd name="connsiteX80" fmla="*/ 38100 w 385831"/>
                <a:gd name="connsiteY80" fmla="*/ 381000 h 778669"/>
                <a:gd name="connsiteX81" fmla="*/ 42863 w 385831"/>
                <a:gd name="connsiteY81" fmla="*/ 366713 h 778669"/>
                <a:gd name="connsiteX82" fmla="*/ 47625 w 385831"/>
                <a:gd name="connsiteY82" fmla="*/ 350044 h 778669"/>
                <a:gd name="connsiteX83" fmla="*/ 50006 w 385831"/>
                <a:gd name="connsiteY83" fmla="*/ 142875 h 778669"/>
                <a:gd name="connsiteX84" fmla="*/ 54769 w 385831"/>
                <a:gd name="connsiteY84" fmla="*/ 126207 h 778669"/>
                <a:gd name="connsiteX85" fmla="*/ 59531 w 385831"/>
                <a:gd name="connsiteY85" fmla="*/ 104775 h 778669"/>
                <a:gd name="connsiteX86" fmla="*/ 61913 w 385831"/>
                <a:gd name="connsiteY86" fmla="*/ 97632 h 778669"/>
                <a:gd name="connsiteX87" fmla="*/ 66675 w 385831"/>
                <a:gd name="connsiteY87" fmla="*/ 90488 h 778669"/>
                <a:gd name="connsiteX88" fmla="*/ 64294 w 385831"/>
                <a:gd name="connsiteY88" fmla="*/ 73819 h 778669"/>
                <a:gd name="connsiteX89" fmla="*/ 59531 w 385831"/>
                <a:gd name="connsiteY89" fmla="*/ 59532 h 778669"/>
                <a:gd name="connsiteX90" fmla="*/ 61913 w 385831"/>
                <a:gd name="connsiteY90" fmla="*/ 38100 h 778669"/>
                <a:gd name="connsiteX91" fmla="*/ 71438 w 385831"/>
                <a:gd name="connsiteY91" fmla="*/ 33338 h 778669"/>
                <a:gd name="connsiteX92" fmla="*/ 78581 w 385831"/>
                <a:gd name="connsiteY92" fmla="*/ 26194 h 778669"/>
                <a:gd name="connsiteX93" fmla="*/ 92869 w 385831"/>
                <a:gd name="connsiteY93" fmla="*/ 19050 h 778669"/>
                <a:gd name="connsiteX94" fmla="*/ 114300 w 385831"/>
                <a:gd name="connsiteY94" fmla="*/ 9525 h 778669"/>
                <a:gd name="connsiteX95" fmla="*/ 138113 w 385831"/>
                <a:gd name="connsiteY95" fmla="*/ 2382 h 778669"/>
                <a:gd name="connsiteX96" fmla="*/ 145256 w 385831"/>
                <a:gd name="connsiteY96" fmla="*/ 0 h 778669"/>
                <a:gd name="connsiteX97" fmla="*/ 152400 w 385831"/>
                <a:gd name="connsiteY97" fmla="*/ 9525 h 778669"/>
                <a:gd name="connsiteX98" fmla="*/ 154781 w 385831"/>
                <a:gd name="connsiteY98" fmla="*/ 16669 h 778669"/>
                <a:gd name="connsiteX99" fmla="*/ 157163 w 385831"/>
                <a:gd name="connsiteY99" fmla="*/ 69057 h 778669"/>
                <a:gd name="connsiteX100" fmla="*/ 159544 w 385831"/>
                <a:gd name="connsiteY100" fmla="*/ 80963 h 778669"/>
                <a:gd name="connsiteX101" fmla="*/ 161925 w 385831"/>
                <a:gd name="connsiteY101" fmla="*/ 95250 h 778669"/>
                <a:gd name="connsiteX102" fmla="*/ 166688 w 385831"/>
                <a:gd name="connsiteY102" fmla="*/ 109538 h 778669"/>
                <a:gd name="connsiteX103" fmla="*/ 173831 w 385831"/>
                <a:gd name="connsiteY103" fmla="*/ 123825 h 778669"/>
                <a:gd name="connsiteX104" fmla="*/ 164306 w 385831"/>
                <a:gd name="connsiteY104" fmla="*/ 116682 h 778669"/>
                <a:gd name="connsiteX0" fmla="*/ 164306 w 385831"/>
                <a:gd name="connsiteY0" fmla="*/ 116682 h 778669"/>
                <a:gd name="connsiteX1" fmla="*/ 173831 w 385831"/>
                <a:gd name="connsiteY1" fmla="*/ 142875 h 778669"/>
                <a:gd name="connsiteX2" fmla="*/ 176213 w 385831"/>
                <a:gd name="connsiteY2" fmla="*/ 150019 h 778669"/>
                <a:gd name="connsiteX3" fmla="*/ 178594 w 385831"/>
                <a:gd name="connsiteY3" fmla="*/ 157163 h 778669"/>
                <a:gd name="connsiteX4" fmla="*/ 188119 w 385831"/>
                <a:gd name="connsiteY4" fmla="*/ 171450 h 778669"/>
                <a:gd name="connsiteX5" fmla="*/ 192881 w 385831"/>
                <a:gd name="connsiteY5" fmla="*/ 185738 h 778669"/>
                <a:gd name="connsiteX6" fmla="*/ 197644 w 385831"/>
                <a:gd name="connsiteY6" fmla="*/ 223838 h 778669"/>
                <a:gd name="connsiteX7" fmla="*/ 202406 w 385831"/>
                <a:gd name="connsiteY7" fmla="*/ 230982 h 778669"/>
                <a:gd name="connsiteX8" fmla="*/ 207169 w 385831"/>
                <a:gd name="connsiteY8" fmla="*/ 245269 h 778669"/>
                <a:gd name="connsiteX9" fmla="*/ 209550 w 385831"/>
                <a:gd name="connsiteY9" fmla="*/ 252413 h 778669"/>
                <a:gd name="connsiteX10" fmla="*/ 211931 w 385831"/>
                <a:gd name="connsiteY10" fmla="*/ 271463 h 778669"/>
                <a:gd name="connsiteX11" fmla="*/ 216694 w 385831"/>
                <a:gd name="connsiteY11" fmla="*/ 285750 h 778669"/>
                <a:gd name="connsiteX12" fmla="*/ 219075 w 385831"/>
                <a:gd name="connsiteY12" fmla="*/ 295275 h 778669"/>
                <a:gd name="connsiteX13" fmla="*/ 223838 w 385831"/>
                <a:gd name="connsiteY13" fmla="*/ 309563 h 778669"/>
                <a:gd name="connsiteX14" fmla="*/ 226219 w 385831"/>
                <a:gd name="connsiteY14" fmla="*/ 316707 h 778669"/>
                <a:gd name="connsiteX15" fmla="*/ 228600 w 385831"/>
                <a:gd name="connsiteY15" fmla="*/ 335757 h 778669"/>
                <a:gd name="connsiteX16" fmla="*/ 235744 w 385831"/>
                <a:gd name="connsiteY16" fmla="*/ 352425 h 778669"/>
                <a:gd name="connsiteX17" fmla="*/ 240506 w 385831"/>
                <a:gd name="connsiteY17" fmla="*/ 369094 h 778669"/>
                <a:gd name="connsiteX18" fmla="*/ 247650 w 385831"/>
                <a:gd name="connsiteY18" fmla="*/ 392907 h 778669"/>
                <a:gd name="connsiteX19" fmla="*/ 250031 w 385831"/>
                <a:gd name="connsiteY19" fmla="*/ 400050 h 778669"/>
                <a:gd name="connsiteX20" fmla="*/ 254794 w 385831"/>
                <a:gd name="connsiteY20" fmla="*/ 407194 h 778669"/>
                <a:gd name="connsiteX21" fmla="*/ 261938 w 385831"/>
                <a:gd name="connsiteY21" fmla="*/ 423863 h 778669"/>
                <a:gd name="connsiteX22" fmla="*/ 264319 w 385831"/>
                <a:gd name="connsiteY22" fmla="*/ 431007 h 778669"/>
                <a:gd name="connsiteX23" fmla="*/ 280988 w 385831"/>
                <a:gd name="connsiteY23" fmla="*/ 454819 h 778669"/>
                <a:gd name="connsiteX24" fmla="*/ 283369 w 385831"/>
                <a:gd name="connsiteY24" fmla="*/ 461963 h 778669"/>
                <a:gd name="connsiteX25" fmla="*/ 290513 w 385831"/>
                <a:gd name="connsiteY25" fmla="*/ 471488 h 778669"/>
                <a:gd name="connsiteX26" fmla="*/ 295275 w 385831"/>
                <a:gd name="connsiteY26" fmla="*/ 478632 h 778669"/>
                <a:gd name="connsiteX27" fmla="*/ 304800 w 385831"/>
                <a:gd name="connsiteY27" fmla="*/ 495300 h 778669"/>
                <a:gd name="connsiteX28" fmla="*/ 314325 w 385831"/>
                <a:gd name="connsiteY28" fmla="*/ 504825 h 778669"/>
                <a:gd name="connsiteX29" fmla="*/ 319088 w 385831"/>
                <a:gd name="connsiteY29" fmla="*/ 511969 h 778669"/>
                <a:gd name="connsiteX30" fmla="*/ 326231 w 385831"/>
                <a:gd name="connsiteY30" fmla="*/ 521494 h 778669"/>
                <a:gd name="connsiteX31" fmla="*/ 330994 w 385831"/>
                <a:gd name="connsiteY31" fmla="*/ 528638 h 778669"/>
                <a:gd name="connsiteX32" fmla="*/ 338138 w 385831"/>
                <a:gd name="connsiteY32" fmla="*/ 535782 h 778669"/>
                <a:gd name="connsiteX33" fmla="*/ 342900 w 385831"/>
                <a:gd name="connsiteY33" fmla="*/ 545307 h 778669"/>
                <a:gd name="connsiteX34" fmla="*/ 347663 w 385831"/>
                <a:gd name="connsiteY34" fmla="*/ 552450 h 778669"/>
                <a:gd name="connsiteX35" fmla="*/ 357188 w 385831"/>
                <a:gd name="connsiteY35" fmla="*/ 569119 h 778669"/>
                <a:gd name="connsiteX36" fmla="*/ 364331 w 385831"/>
                <a:gd name="connsiteY36" fmla="*/ 595313 h 778669"/>
                <a:gd name="connsiteX37" fmla="*/ 366713 w 385831"/>
                <a:gd name="connsiteY37" fmla="*/ 602457 h 778669"/>
                <a:gd name="connsiteX38" fmla="*/ 381000 w 385831"/>
                <a:gd name="connsiteY38" fmla="*/ 614363 h 778669"/>
                <a:gd name="connsiteX39" fmla="*/ 385763 w 385831"/>
                <a:gd name="connsiteY39" fmla="*/ 621507 h 778669"/>
                <a:gd name="connsiteX40" fmla="*/ 378619 w 385831"/>
                <a:gd name="connsiteY40" fmla="*/ 638175 h 778669"/>
                <a:gd name="connsiteX41" fmla="*/ 371475 w 385831"/>
                <a:gd name="connsiteY41" fmla="*/ 642938 h 778669"/>
                <a:gd name="connsiteX42" fmla="*/ 369094 w 385831"/>
                <a:gd name="connsiteY42" fmla="*/ 650082 h 778669"/>
                <a:gd name="connsiteX43" fmla="*/ 354806 w 385831"/>
                <a:gd name="connsiteY43" fmla="*/ 659607 h 778669"/>
                <a:gd name="connsiteX44" fmla="*/ 347663 w 385831"/>
                <a:gd name="connsiteY44" fmla="*/ 664369 h 778669"/>
                <a:gd name="connsiteX45" fmla="*/ 340519 w 385831"/>
                <a:gd name="connsiteY45" fmla="*/ 671513 h 778669"/>
                <a:gd name="connsiteX46" fmla="*/ 326231 w 385831"/>
                <a:gd name="connsiteY46" fmla="*/ 681038 h 778669"/>
                <a:gd name="connsiteX47" fmla="*/ 302419 w 385831"/>
                <a:gd name="connsiteY47" fmla="*/ 716757 h 778669"/>
                <a:gd name="connsiteX48" fmla="*/ 292894 w 385831"/>
                <a:gd name="connsiteY48" fmla="*/ 731044 h 778669"/>
                <a:gd name="connsiteX49" fmla="*/ 280988 w 385831"/>
                <a:gd name="connsiteY49" fmla="*/ 752475 h 778669"/>
                <a:gd name="connsiteX50" fmla="*/ 276225 w 385831"/>
                <a:gd name="connsiteY50" fmla="*/ 759619 h 778669"/>
                <a:gd name="connsiteX51" fmla="*/ 271463 w 385831"/>
                <a:gd name="connsiteY51" fmla="*/ 766763 h 778669"/>
                <a:gd name="connsiteX52" fmla="*/ 250031 w 385831"/>
                <a:gd name="connsiteY52" fmla="*/ 773907 h 778669"/>
                <a:gd name="connsiteX53" fmla="*/ 242888 w 385831"/>
                <a:gd name="connsiteY53" fmla="*/ 776288 h 778669"/>
                <a:gd name="connsiteX54" fmla="*/ 235744 w 385831"/>
                <a:gd name="connsiteY54" fmla="*/ 778669 h 778669"/>
                <a:gd name="connsiteX55" fmla="*/ 223838 w 385831"/>
                <a:gd name="connsiteY55" fmla="*/ 764382 h 778669"/>
                <a:gd name="connsiteX56" fmla="*/ 190500 w 385831"/>
                <a:gd name="connsiteY56" fmla="*/ 757238 h 778669"/>
                <a:gd name="connsiteX57" fmla="*/ 152400 w 385831"/>
                <a:gd name="connsiteY57" fmla="*/ 766763 h 778669"/>
                <a:gd name="connsiteX58" fmla="*/ 150019 w 385831"/>
                <a:gd name="connsiteY58" fmla="*/ 773907 h 778669"/>
                <a:gd name="connsiteX59" fmla="*/ 100013 w 385831"/>
                <a:gd name="connsiteY59" fmla="*/ 771525 h 778669"/>
                <a:gd name="connsiteX60" fmla="*/ 85725 w 385831"/>
                <a:gd name="connsiteY60" fmla="*/ 766763 h 778669"/>
                <a:gd name="connsiteX61" fmla="*/ 64294 w 385831"/>
                <a:gd name="connsiteY61" fmla="*/ 752475 h 778669"/>
                <a:gd name="connsiteX62" fmla="*/ 57150 w 385831"/>
                <a:gd name="connsiteY62" fmla="*/ 747713 h 778669"/>
                <a:gd name="connsiteX63" fmla="*/ 35719 w 385831"/>
                <a:gd name="connsiteY63" fmla="*/ 738188 h 778669"/>
                <a:gd name="connsiteX64" fmla="*/ 30956 w 385831"/>
                <a:gd name="connsiteY64" fmla="*/ 723900 h 778669"/>
                <a:gd name="connsiteX65" fmla="*/ 28575 w 385831"/>
                <a:gd name="connsiteY65" fmla="*/ 714375 h 778669"/>
                <a:gd name="connsiteX66" fmla="*/ 19050 w 385831"/>
                <a:gd name="connsiteY66" fmla="*/ 700088 h 778669"/>
                <a:gd name="connsiteX67" fmla="*/ 11906 w 385831"/>
                <a:gd name="connsiteY67" fmla="*/ 685800 h 778669"/>
                <a:gd name="connsiteX68" fmla="*/ 9525 w 385831"/>
                <a:gd name="connsiteY68" fmla="*/ 678657 h 778669"/>
                <a:gd name="connsiteX69" fmla="*/ 4763 w 385831"/>
                <a:gd name="connsiteY69" fmla="*/ 671513 h 778669"/>
                <a:gd name="connsiteX70" fmla="*/ 0 w 385831"/>
                <a:gd name="connsiteY70" fmla="*/ 657225 h 778669"/>
                <a:gd name="connsiteX71" fmla="*/ 2381 w 385831"/>
                <a:gd name="connsiteY71" fmla="*/ 509588 h 778669"/>
                <a:gd name="connsiteX72" fmla="*/ 7144 w 385831"/>
                <a:gd name="connsiteY72" fmla="*/ 502444 h 778669"/>
                <a:gd name="connsiteX73" fmla="*/ 9525 w 385831"/>
                <a:gd name="connsiteY73" fmla="*/ 495300 h 778669"/>
                <a:gd name="connsiteX74" fmla="*/ 11906 w 385831"/>
                <a:gd name="connsiteY74" fmla="*/ 464344 h 778669"/>
                <a:gd name="connsiteX75" fmla="*/ 14288 w 385831"/>
                <a:gd name="connsiteY75" fmla="*/ 457200 h 778669"/>
                <a:gd name="connsiteX76" fmla="*/ 16669 w 385831"/>
                <a:gd name="connsiteY76" fmla="*/ 447675 h 778669"/>
                <a:gd name="connsiteX77" fmla="*/ 21431 w 385831"/>
                <a:gd name="connsiteY77" fmla="*/ 433388 h 778669"/>
                <a:gd name="connsiteX78" fmla="*/ 28575 w 385831"/>
                <a:gd name="connsiteY78" fmla="*/ 404813 h 778669"/>
                <a:gd name="connsiteX79" fmla="*/ 33338 w 385831"/>
                <a:gd name="connsiteY79" fmla="*/ 397669 h 778669"/>
                <a:gd name="connsiteX80" fmla="*/ 38100 w 385831"/>
                <a:gd name="connsiteY80" fmla="*/ 381000 h 778669"/>
                <a:gd name="connsiteX81" fmla="*/ 42863 w 385831"/>
                <a:gd name="connsiteY81" fmla="*/ 366713 h 778669"/>
                <a:gd name="connsiteX82" fmla="*/ 47625 w 385831"/>
                <a:gd name="connsiteY82" fmla="*/ 350044 h 778669"/>
                <a:gd name="connsiteX83" fmla="*/ 50006 w 385831"/>
                <a:gd name="connsiteY83" fmla="*/ 142875 h 778669"/>
                <a:gd name="connsiteX84" fmla="*/ 54769 w 385831"/>
                <a:gd name="connsiteY84" fmla="*/ 126207 h 778669"/>
                <a:gd name="connsiteX85" fmla="*/ 59531 w 385831"/>
                <a:gd name="connsiteY85" fmla="*/ 104775 h 778669"/>
                <a:gd name="connsiteX86" fmla="*/ 61913 w 385831"/>
                <a:gd name="connsiteY86" fmla="*/ 97632 h 778669"/>
                <a:gd name="connsiteX87" fmla="*/ 64294 w 385831"/>
                <a:gd name="connsiteY87" fmla="*/ 73819 h 778669"/>
                <a:gd name="connsiteX88" fmla="*/ 59531 w 385831"/>
                <a:gd name="connsiteY88" fmla="*/ 59532 h 778669"/>
                <a:gd name="connsiteX89" fmla="*/ 61913 w 385831"/>
                <a:gd name="connsiteY89" fmla="*/ 38100 h 778669"/>
                <a:gd name="connsiteX90" fmla="*/ 71438 w 385831"/>
                <a:gd name="connsiteY90" fmla="*/ 33338 h 778669"/>
                <a:gd name="connsiteX91" fmla="*/ 78581 w 385831"/>
                <a:gd name="connsiteY91" fmla="*/ 26194 h 778669"/>
                <a:gd name="connsiteX92" fmla="*/ 92869 w 385831"/>
                <a:gd name="connsiteY92" fmla="*/ 19050 h 778669"/>
                <a:gd name="connsiteX93" fmla="*/ 114300 w 385831"/>
                <a:gd name="connsiteY93" fmla="*/ 9525 h 778669"/>
                <a:gd name="connsiteX94" fmla="*/ 138113 w 385831"/>
                <a:gd name="connsiteY94" fmla="*/ 2382 h 778669"/>
                <a:gd name="connsiteX95" fmla="*/ 145256 w 385831"/>
                <a:gd name="connsiteY95" fmla="*/ 0 h 778669"/>
                <a:gd name="connsiteX96" fmla="*/ 152400 w 385831"/>
                <a:gd name="connsiteY96" fmla="*/ 9525 h 778669"/>
                <a:gd name="connsiteX97" fmla="*/ 154781 w 385831"/>
                <a:gd name="connsiteY97" fmla="*/ 16669 h 778669"/>
                <a:gd name="connsiteX98" fmla="*/ 157163 w 385831"/>
                <a:gd name="connsiteY98" fmla="*/ 69057 h 778669"/>
                <a:gd name="connsiteX99" fmla="*/ 159544 w 385831"/>
                <a:gd name="connsiteY99" fmla="*/ 80963 h 778669"/>
                <a:gd name="connsiteX100" fmla="*/ 161925 w 385831"/>
                <a:gd name="connsiteY100" fmla="*/ 95250 h 778669"/>
                <a:gd name="connsiteX101" fmla="*/ 166688 w 385831"/>
                <a:gd name="connsiteY101" fmla="*/ 109538 h 778669"/>
                <a:gd name="connsiteX102" fmla="*/ 173831 w 385831"/>
                <a:gd name="connsiteY102" fmla="*/ 123825 h 778669"/>
                <a:gd name="connsiteX103" fmla="*/ 164306 w 385831"/>
                <a:gd name="connsiteY103" fmla="*/ 116682 h 778669"/>
                <a:gd name="connsiteX0" fmla="*/ 164306 w 385831"/>
                <a:gd name="connsiteY0" fmla="*/ 116682 h 778669"/>
                <a:gd name="connsiteX1" fmla="*/ 173831 w 385831"/>
                <a:gd name="connsiteY1" fmla="*/ 142875 h 778669"/>
                <a:gd name="connsiteX2" fmla="*/ 176213 w 385831"/>
                <a:gd name="connsiteY2" fmla="*/ 150019 h 778669"/>
                <a:gd name="connsiteX3" fmla="*/ 178594 w 385831"/>
                <a:gd name="connsiteY3" fmla="*/ 157163 h 778669"/>
                <a:gd name="connsiteX4" fmla="*/ 188119 w 385831"/>
                <a:gd name="connsiteY4" fmla="*/ 171450 h 778669"/>
                <a:gd name="connsiteX5" fmla="*/ 192881 w 385831"/>
                <a:gd name="connsiteY5" fmla="*/ 185738 h 778669"/>
                <a:gd name="connsiteX6" fmla="*/ 197644 w 385831"/>
                <a:gd name="connsiteY6" fmla="*/ 223838 h 778669"/>
                <a:gd name="connsiteX7" fmla="*/ 202406 w 385831"/>
                <a:gd name="connsiteY7" fmla="*/ 230982 h 778669"/>
                <a:gd name="connsiteX8" fmla="*/ 207169 w 385831"/>
                <a:gd name="connsiteY8" fmla="*/ 245269 h 778669"/>
                <a:gd name="connsiteX9" fmla="*/ 209550 w 385831"/>
                <a:gd name="connsiteY9" fmla="*/ 252413 h 778669"/>
                <a:gd name="connsiteX10" fmla="*/ 211931 w 385831"/>
                <a:gd name="connsiteY10" fmla="*/ 271463 h 778669"/>
                <a:gd name="connsiteX11" fmla="*/ 216694 w 385831"/>
                <a:gd name="connsiteY11" fmla="*/ 285750 h 778669"/>
                <a:gd name="connsiteX12" fmla="*/ 219075 w 385831"/>
                <a:gd name="connsiteY12" fmla="*/ 295275 h 778669"/>
                <a:gd name="connsiteX13" fmla="*/ 223838 w 385831"/>
                <a:gd name="connsiteY13" fmla="*/ 309563 h 778669"/>
                <a:gd name="connsiteX14" fmla="*/ 226219 w 385831"/>
                <a:gd name="connsiteY14" fmla="*/ 316707 h 778669"/>
                <a:gd name="connsiteX15" fmla="*/ 228600 w 385831"/>
                <a:gd name="connsiteY15" fmla="*/ 335757 h 778669"/>
                <a:gd name="connsiteX16" fmla="*/ 235744 w 385831"/>
                <a:gd name="connsiteY16" fmla="*/ 352425 h 778669"/>
                <a:gd name="connsiteX17" fmla="*/ 240506 w 385831"/>
                <a:gd name="connsiteY17" fmla="*/ 369094 h 778669"/>
                <a:gd name="connsiteX18" fmla="*/ 247650 w 385831"/>
                <a:gd name="connsiteY18" fmla="*/ 392907 h 778669"/>
                <a:gd name="connsiteX19" fmla="*/ 250031 w 385831"/>
                <a:gd name="connsiteY19" fmla="*/ 400050 h 778669"/>
                <a:gd name="connsiteX20" fmla="*/ 254794 w 385831"/>
                <a:gd name="connsiteY20" fmla="*/ 407194 h 778669"/>
                <a:gd name="connsiteX21" fmla="*/ 261938 w 385831"/>
                <a:gd name="connsiteY21" fmla="*/ 423863 h 778669"/>
                <a:gd name="connsiteX22" fmla="*/ 264319 w 385831"/>
                <a:gd name="connsiteY22" fmla="*/ 431007 h 778669"/>
                <a:gd name="connsiteX23" fmla="*/ 280988 w 385831"/>
                <a:gd name="connsiteY23" fmla="*/ 454819 h 778669"/>
                <a:gd name="connsiteX24" fmla="*/ 283369 w 385831"/>
                <a:gd name="connsiteY24" fmla="*/ 461963 h 778669"/>
                <a:gd name="connsiteX25" fmla="*/ 290513 w 385831"/>
                <a:gd name="connsiteY25" fmla="*/ 471488 h 778669"/>
                <a:gd name="connsiteX26" fmla="*/ 295275 w 385831"/>
                <a:gd name="connsiteY26" fmla="*/ 478632 h 778669"/>
                <a:gd name="connsiteX27" fmla="*/ 304800 w 385831"/>
                <a:gd name="connsiteY27" fmla="*/ 495300 h 778669"/>
                <a:gd name="connsiteX28" fmla="*/ 314325 w 385831"/>
                <a:gd name="connsiteY28" fmla="*/ 504825 h 778669"/>
                <a:gd name="connsiteX29" fmla="*/ 319088 w 385831"/>
                <a:gd name="connsiteY29" fmla="*/ 511969 h 778669"/>
                <a:gd name="connsiteX30" fmla="*/ 326231 w 385831"/>
                <a:gd name="connsiteY30" fmla="*/ 521494 h 778669"/>
                <a:gd name="connsiteX31" fmla="*/ 330994 w 385831"/>
                <a:gd name="connsiteY31" fmla="*/ 528638 h 778669"/>
                <a:gd name="connsiteX32" fmla="*/ 338138 w 385831"/>
                <a:gd name="connsiteY32" fmla="*/ 535782 h 778669"/>
                <a:gd name="connsiteX33" fmla="*/ 342900 w 385831"/>
                <a:gd name="connsiteY33" fmla="*/ 545307 h 778669"/>
                <a:gd name="connsiteX34" fmla="*/ 347663 w 385831"/>
                <a:gd name="connsiteY34" fmla="*/ 552450 h 778669"/>
                <a:gd name="connsiteX35" fmla="*/ 357188 w 385831"/>
                <a:gd name="connsiteY35" fmla="*/ 569119 h 778669"/>
                <a:gd name="connsiteX36" fmla="*/ 364331 w 385831"/>
                <a:gd name="connsiteY36" fmla="*/ 595313 h 778669"/>
                <a:gd name="connsiteX37" fmla="*/ 366713 w 385831"/>
                <a:gd name="connsiteY37" fmla="*/ 602457 h 778669"/>
                <a:gd name="connsiteX38" fmla="*/ 381000 w 385831"/>
                <a:gd name="connsiteY38" fmla="*/ 614363 h 778669"/>
                <a:gd name="connsiteX39" fmla="*/ 385763 w 385831"/>
                <a:gd name="connsiteY39" fmla="*/ 621507 h 778669"/>
                <a:gd name="connsiteX40" fmla="*/ 378619 w 385831"/>
                <a:gd name="connsiteY40" fmla="*/ 638175 h 778669"/>
                <a:gd name="connsiteX41" fmla="*/ 371475 w 385831"/>
                <a:gd name="connsiteY41" fmla="*/ 642938 h 778669"/>
                <a:gd name="connsiteX42" fmla="*/ 369094 w 385831"/>
                <a:gd name="connsiteY42" fmla="*/ 650082 h 778669"/>
                <a:gd name="connsiteX43" fmla="*/ 354806 w 385831"/>
                <a:gd name="connsiteY43" fmla="*/ 659607 h 778669"/>
                <a:gd name="connsiteX44" fmla="*/ 347663 w 385831"/>
                <a:gd name="connsiteY44" fmla="*/ 664369 h 778669"/>
                <a:gd name="connsiteX45" fmla="*/ 340519 w 385831"/>
                <a:gd name="connsiteY45" fmla="*/ 671513 h 778669"/>
                <a:gd name="connsiteX46" fmla="*/ 326231 w 385831"/>
                <a:gd name="connsiteY46" fmla="*/ 681038 h 778669"/>
                <a:gd name="connsiteX47" fmla="*/ 302419 w 385831"/>
                <a:gd name="connsiteY47" fmla="*/ 716757 h 778669"/>
                <a:gd name="connsiteX48" fmla="*/ 292894 w 385831"/>
                <a:gd name="connsiteY48" fmla="*/ 731044 h 778669"/>
                <a:gd name="connsiteX49" fmla="*/ 280988 w 385831"/>
                <a:gd name="connsiteY49" fmla="*/ 752475 h 778669"/>
                <a:gd name="connsiteX50" fmla="*/ 276225 w 385831"/>
                <a:gd name="connsiteY50" fmla="*/ 759619 h 778669"/>
                <a:gd name="connsiteX51" fmla="*/ 271463 w 385831"/>
                <a:gd name="connsiteY51" fmla="*/ 766763 h 778669"/>
                <a:gd name="connsiteX52" fmla="*/ 250031 w 385831"/>
                <a:gd name="connsiteY52" fmla="*/ 773907 h 778669"/>
                <a:gd name="connsiteX53" fmla="*/ 242888 w 385831"/>
                <a:gd name="connsiteY53" fmla="*/ 776288 h 778669"/>
                <a:gd name="connsiteX54" fmla="*/ 235744 w 385831"/>
                <a:gd name="connsiteY54" fmla="*/ 778669 h 778669"/>
                <a:gd name="connsiteX55" fmla="*/ 223838 w 385831"/>
                <a:gd name="connsiteY55" fmla="*/ 764382 h 778669"/>
                <a:gd name="connsiteX56" fmla="*/ 190500 w 385831"/>
                <a:gd name="connsiteY56" fmla="*/ 757238 h 778669"/>
                <a:gd name="connsiteX57" fmla="*/ 152400 w 385831"/>
                <a:gd name="connsiteY57" fmla="*/ 766763 h 778669"/>
                <a:gd name="connsiteX58" fmla="*/ 150019 w 385831"/>
                <a:gd name="connsiteY58" fmla="*/ 773907 h 778669"/>
                <a:gd name="connsiteX59" fmla="*/ 100013 w 385831"/>
                <a:gd name="connsiteY59" fmla="*/ 771525 h 778669"/>
                <a:gd name="connsiteX60" fmla="*/ 85725 w 385831"/>
                <a:gd name="connsiteY60" fmla="*/ 766763 h 778669"/>
                <a:gd name="connsiteX61" fmla="*/ 64294 w 385831"/>
                <a:gd name="connsiteY61" fmla="*/ 752475 h 778669"/>
                <a:gd name="connsiteX62" fmla="*/ 57150 w 385831"/>
                <a:gd name="connsiteY62" fmla="*/ 747713 h 778669"/>
                <a:gd name="connsiteX63" fmla="*/ 35719 w 385831"/>
                <a:gd name="connsiteY63" fmla="*/ 738188 h 778669"/>
                <a:gd name="connsiteX64" fmla="*/ 30956 w 385831"/>
                <a:gd name="connsiteY64" fmla="*/ 723900 h 778669"/>
                <a:gd name="connsiteX65" fmla="*/ 28575 w 385831"/>
                <a:gd name="connsiteY65" fmla="*/ 714375 h 778669"/>
                <a:gd name="connsiteX66" fmla="*/ 19050 w 385831"/>
                <a:gd name="connsiteY66" fmla="*/ 700088 h 778669"/>
                <a:gd name="connsiteX67" fmla="*/ 11906 w 385831"/>
                <a:gd name="connsiteY67" fmla="*/ 685800 h 778669"/>
                <a:gd name="connsiteX68" fmla="*/ 9525 w 385831"/>
                <a:gd name="connsiteY68" fmla="*/ 678657 h 778669"/>
                <a:gd name="connsiteX69" fmla="*/ 4763 w 385831"/>
                <a:gd name="connsiteY69" fmla="*/ 671513 h 778669"/>
                <a:gd name="connsiteX70" fmla="*/ 0 w 385831"/>
                <a:gd name="connsiteY70" fmla="*/ 657225 h 778669"/>
                <a:gd name="connsiteX71" fmla="*/ 2381 w 385831"/>
                <a:gd name="connsiteY71" fmla="*/ 509588 h 778669"/>
                <a:gd name="connsiteX72" fmla="*/ 7144 w 385831"/>
                <a:gd name="connsiteY72" fmla="*/ 502444 h 778669"/>
                <a:gd name="connsiteX73" fmla="*/ 9525 w 385831"/>
                <a:gd name="connsiteY73" fmla="*/ 495300 h 778669"/>
                <a:gd name="connsiteX74" fmla="*/ 11906 w 385831"/>
                <a:gd name="connsiteY74" fmla="*/ 464344 h 778669"/>
                <a:gd name="connsiteX75" fmla="*/ 14288 w 385831"/>
                <a:gd name="connsiteY75" fmla="*/ 457200 h 778669"/>
                <a:gd name="connsiteX76" fmla="*/ 16669 w 385831"/>
                <a:gd name="connsiteY76" fmla="*/ 447675 h 778669"/>
                <a:gd name="connsiteX77" fmla="*/ 21431 w 385831"/>
                <a:gd name="connsiteY77" fmla="*/ 433388 h 778669"/>
                <a:gd name="connsiteX78" fmla="*/ 28575 w 385831"/>
                <a:gd name="connsiteY78" fmla="*/ 404813 h 778669"/>
                <a:gd name="connsiteX79" fmla="*/ 33338 w 385831"/>
                <a:gd name="connsiteY79" fmla="*/ 397669 h 778669"/>
                <a:gd name="connsiteX80" fmla="*/ 38100 w 385831"/>
                <a:gd name="connsiteY80" fmla="*/ 381000 h 778669"/>
                <a:gd name="connsiteX81" fmla="*/ 42863 w 385831"/>
                <a:gd name="connsiteY81" fmla="*/ 366713 h 778669"/>
                <a:gd name="connsiteX82" fmla="*/ 47625 w 385831"/>
                <a:gd name="connsiteY82" fmla="*/ 350044 h 778669"/>
                <a:gd name="connsiteX83" fmla="*/ 50006 w 385831"/>
                <a:gd name="connsiteY83" fmla="*/ 142875 h 778669"/>
                <a:gd name="connsiteX84" fmla="*/ 54769 w 385831"/>
                <a:gd name="connsiteY84" fmla="*/ 126207 h 778669"/>
                <a:gd name="connsiteX85" fmla="*/ 59531 w 385831"/>
                <a:gd name="connsiteY85" fmla="*/ 104775 h 778669"/>
                <a:gd name="connsiteX86" fmla="*/ 61913 w 385831"/>
                <a:gd name="connsiteY86" fmla="*/ 97632 h 778669"/>
                <a:gd name="connsiteX87" fmla="*/ 59531 w 385831"/>
                <a:gd name="connsiteY87" fmla="*/ 59532 h 778669"/>
                <a:gd name="connsiteX88" fmla="*/ 61913 w 385831"/>
                <a:gd name="connsiteY88" fmla="*/ 38100 h 778669"/>
                <a:gd name="connsiteX89" fmla="*/ 71438 w 385831"/>
                <a:gd name="connsiteY89" fmla="*/ 33338 h 778669"/>
                <a:gd name="connsiteX90" fmla="*/ 78581 w 385831"/>
                <a:gd name="connsiteY90" fmla="*/ 26194 h 778669"/>
                <a:gd name="connsiteX91" fmla="*/ 92869 w 385831"/>
                <a:gd name="connsiteY91" fmla="*/ 19050 h 778669"/>
                <a:gd name="connsiteX92" fmla="*/ 114300 w 385831"/>
                <a:gd name="connsiteY92" fmla="*/ 9525 h 778669"/>
                <a:gd name="connsiteX93" fmla="*/ 138113 w 385831"/>
                <a:gd name="connsiteY93" fmla="*/ 2382 h 778669"/>
                <a:gd name="connsiteX94" fmla="*/ 145256 w 385831"/>
                <a:gd name="connsiteY94" fmla="*/ 0 h 778669"/>
                <a:gd name="connsiteX95" fmla="*/ 152400 w 385831"/>
                <a:gd name="connsiteY95" fmla="*/ 9525 h 778669"/>
                <a:gd name="connsiteX96" fmla="*/ 154781 w 385831"/>
                <a:gd name="connsiteY96" fmla="*/ 16669 h 778669"/>
                <a:gd name="connsiteX97" fmla="*/ 157163 w 385831"/>
                <a:gd name="connsiteY97" fmla="*/ 69057 h 778669"/>
                <a:gd name="connsiteX98" fmla="*/ 159544 w 385831"/>
                <a:gd name="connsiteY98" fmla="*/ 80963 h 778669"/>
                <a:gd name="connsiteX99" fmla="*/ 161925 w 385831"/>
                <a:gd name="connsiteY99" fmla="*/ 95250 h 778669"/>
                <a:gd name="connsiteX100" fmla="*/ 166688 w 385831"/>
                <a:gd name="connsiteY100" fmla="*/ 109538 h 778669"/>
                <a:gd name="connsiteX101" fmla="*/ 173831 w 385831"/>
                <a:gd name="connsiteY101" fmla="*/ 123825 h 778669"/>
                <a:gd name="connsiteX102" fmla="*/ 164306 w 385831"/>
                <a:gd name="connsiteY102" fmla="*/ 116682 h 778669"/>
                <a:gd name="connsiteX0" fmla="*/ 164306 w 385831"/>
                <a:gd name="connsiteY0" fmla="*/ 116682 h 778669"/>
                <a:gd name="connsiteX1" fmla="*/ 173831 w 385831"/>
                <a:gd name="connsiteY1" fmla="*/ 142875 h 778669"/>
                <a:gd name="connsiteX2" fmla="*/ 176213 w 385831"/>
                <a:gd name="connsiteY2" fmla="*/ 150019 h 778669"/>
                <a:gd name="connsiteX3" fmla="*/ 178594 w 385831"/>
                <a:gd name="connsiteY3" fmla="*/ 157163 h 778669"/>
                <a:gd name="connsiteX4" fmla="*/ 188119 w 385831"/>
                <a:gd name="connsiteY4" fmla="*/ 171450 h 778669"/>
                <a:gd name="connsiteX5" fmla="*/ 192881 w 385831"/>
                <a:gd name="connsiteY5" fmla="*/ 185738 h 778669"/>
                <a:gd name="connsiteX6" fmla="*/ 197644 w 385831"/>
                <a:gd name="connsiteY6" fmla="*/ 223838 h 778669"/>
                <a:gd name="connsiteX7" fmla="*/ 202406 w 385831"/>
                <a:gd name="connsiteY7" fmla="*/ 230982 h 778669"/>
                <a:gd name="connsiteX8" fmla="*/ 207169 w 385831"/>
                <a:gd name="connsiteY8" fmla="*/ 245269 h 778669"/>
                <a:gd name="connsiteX9" fmla="*/ 209550 w 385831"/>
                <a:gd name="connsiteY9" fmla="*/ 252413 h 778669"/>
                <a:gd name="connsiteX10" fmla="*/ 211931 w 385831"/>
                <a:gd name="connsiteY10" fmla="*/ 271463 h 778669"/>
                <a:gd name="connsiteX11" fmla="*/ 216694 w 385831"/>
                <a:gd name="connsiteY11" fmla="*/ 285750 h 778669"/>
                <a:gd name="connsiteX12" fmla="*/ 219075 w 385831"/>
                <a:gd name="connsiteY12" fmla="*/ 295275 h 778669"/>
                <a:gd name="connsiteX13" fmla="*/ 223838 w 385831"/>
                <a:gd name="connsiteY13" fmla="*/ 309563 h 778669"/>
                <a:gd name="connsiteX14" fmla="*/ 226219 w 385831"/>
                <a:gd name="connsiteY14" fmla="*/ 316707 h 778669"/>
                <a:gd name="connsiteX15" fmla="*/ 228600 w 385831"/>
                <a:gd name="connsiteY15" fmla="*/ 335757 h 778669"/>
                <a:gd name="connsiteX16" fmla="*/ 235744 w 385831"/>
                <a:gd name="connsiteY16" fmla="*/ 352425 h 778669"/>
                <a:gd name="connsiteX17" fmla="*/ 240506 w 385831"/>
                <a:gd name="connsiteY17" fmla="*/ 369094 h 778669"/>
                <a:gd name="connsiteX18" fmla="*/ 247650 w 385831"/>
                <a:gd name="connsiteY18" fmla="*/ 392907 h 778669"/>
                <a:gd name="connsiteX19" fmla="*/ 250031 w 385831"/>
                <a:gd name="connsiteY19" fmla="*/ 400050 h 778669"/>
                <a:gd name="connsiteX20" fmla="*/ 254794 w 385831"/>
                <a:gd name="connsiteY20" fmla="*/ 407194 h 778669"/>
                <a:gd name="connsiteX21" fmla="*/ 261938 w 385831"/>
                <a:gd name="connsiteY21" fmla="*/ 423863 h 778669"/>
                <a:gd name="connsiteX22" fmla="*/ 264319 w 385831"/>
                <a:gd name="connsiteY22" fmla="*/ 431007 h 778669"/>
                <a:gd name="connsiteX23" fmla="*/ 280988 w 385831"/>
                <a:gd name="connsiteY23" fmla="*/ 454819 h 778669"/>
                <a:gd name="connsiteX24" fmla="*/ 283369 w 385831"/>
                <a:gd name="connsiteY24" fmla="*/ 461963 h 778669"/>
                <a:gd name="connsiteX25" fmla="*/ 290513 w 385831"/>
                <a:gd name="connsiteY25" fmla="*/ 471488 h 778669"/>
                <a:gd name="connsiteX26" fmla="*/ 295275 w 385831"/>
                <a:gd name="connsiteY26" fmla="*/ 478632 h 778669"/>
                <a:gd name="connsiteX27" fmla="*/ 304800 w 385831"/>
                <a:gd name="connsiteY27" fmla="*/ 495300 h 778669"/>
                <a:gd name="connsiteX28" fmla="*/ 314325 w 385831"/>
                <a:gd name="connsiteY28" fmla="*/ 504825 h 778669"/>
                <a:gd name="connsiteX29" fmla="*/ 319088 w 385831"/>
                <a:gd name="connsiteY29" fmla="*/ 511969 h 778669"/>
                <a:gd name="connsiteX30" fmla="*/ 326231 w 385831"/>
                <a:gd name="connsiteY30" fmla="*/ 521494 h 778669"/>
                <a:gd name="connsiteX31" fmla="*/ 330994 w 385831"/>
                <a:gd name="connsiteY31" fmla="*/ 528638 h 778669"/>
                <a:gd name="connsiteX32" fmla="*/ 338138 w 385831"/>
                <a:gd name="connsiteY32" fmla="*/ 535782 h 778669"/>
                <a:gd name="connsiteX33" fmla="*/ 342900 w 385831"/>
                <a:gd name="connsiteY33" fmla="*/ 545307 h 778669"/>
                <a:gd name="connsiteX34" fmla="*/ 347663 w 385831"/>
                <a:gd name="connsiteY34" fmla="*/ 552450 h 778669"/>
                <a:gd name="connsiteX35" fmla="*/ 357188 w 385831"/>
                <a:gd name="connsiteY35" fmla="*/ 569119 h 778669"/>
                <a:gd name="connsiteX36" fmla="*/ 364331 w 385831"/>
                <a:gd name="connsiteY36" fmla="*/ 595313 h 778669"/>
                <a:gd name="connsiteX37" fmla="*/ 366713 w 385831"/>
                <a:gd name="connsiteY37" fmla="*/ 602457 h 778669"/>
                <a:gd name="connsiteX38" fmla="*/ 381000 w 385831"/>
                <a:gd name="connsiteY38" fmla="*/ 614363 h 778669"/>
                <a:gd name="connsiteX39" fmla="*/ 385763 w 385831"/>
                <a:gd name="connsiteY39" fmla="*/ 621507 h 778669"/>
                <a:gd name="connsiteX40" fmla="*/ 378619 w 385831"/>
                <a:gd name="connsiteY40" fmla="*/ 638175 h 778669"/>
                <a:gd name="connsiteX41" fmla="*/ 371475 w 385831"/>
                <a:gd name="connsiteY41" fmla="*/ 642938 h 778669"/>
                <a:gd name="connsiteX42" fmla="*/ 369094 w 385831"/>
                <a:gd name="connsiteY42" fmla="*/ 650082 h 778669"/>
                <a:gd name="connsiteX43" fmla="*/ 354806 w 385831"/>
                <a:gd name="connsiteY43" fmla="*/ 659607 h 778669"/>
                <a:gd name="connsiteX44" fmla="*/ 347663 w 385831"/>
                <a:gd name="connsiteY44" fmla="*/ 664369 h 778669"/>
                <a:gd name="connsiteX45" fmla="*/ 340519 w 385831"/>
                <a:gd name="connsiteY45" fmla="*/ 671513 h 778669"/>
                <a:gd name="connsiteX46" fmla="*/ 326231 w 385831"/>
                <a:gd name="connsiteY46" fmla="*/ 681038 h 778669"/>
                <a:gd name="connsiteX47" fmla="*/ 302419 w 385831"/>
                <a:gd name="connsiteY47" fmla="*/ 716757 h 778669"/>
                <a:gd name="connsiteX48" fmla="*/ 292894 w 385831"/>
                <a:gd name="connsiteY48" fmla="*/ 731044 h 778669"/>
                <a:gd name="connsiteX49" fmla="*/ 280988 w 385831"/>
                <a:gd name="connsiteY49" fmla="*/ 752475 h 778669"/>
                <a:gd name="connsiteX50" fmla="*/ 276225 w 385831"/>
                <a:gd name="connsiteY50" fmla="*/ 759619 h 778669"/>
                <a:gd name="connsiteX51" fmla="*/ 271463 w 385831"/>
                <a:gd name="connsiteY51" fmla="*/ 766763 h 778669"/>
                <a:gd name="connsiteX52" fmla="*/ 250031 w 385831"/>
                <a:gd name="connsiteY52" fmla="*/ 773907 h 778669"/>
                <a:gd name="connsiteX53" fmla="*/ 242888 w 385831"/>
                <a:gd name="connsiteY53" fmla="*/ 776288 h 778669"/>
                <a:gd name="connsiteX54" fmla="*/ 235744 w 385831"/>
                <a:gd name="connsiteY54" fmla="*/ 778669 h 778669"/>
                <a:gd name="connsiteX55" fmla="*/ 223838 w 385831"/>
                <a:gd name="connsiteY55" fmla="*/ 764382 h 778669"/>
                <a:gd name="connsiteX56" fmla="*/ 190500 w 385831"/>
                <a:gd name="connsiteY56" fmla="*/ 757238 h 778669"/>
                <a:gd name="connsiteX57" fmla="*/ 152400 w 385831"/>
                <a:gd name="connsiteY57" fmla="*/ 766763 h 778669"/>
                <a:gd name="connsiteX58" fmla="*/ 150019 w 385831"/>
                <a:gd name="connsiteY58" fmla="*/ 773907 h 778669"/>
                <a:gd name="connsiteX59" fmla="*/ 100013 w 385831"/>
                <a:gd name="connsiteY59" fmla="*/ 771525 h 778669"/>
                <a:gd name="connsiteX60" fmla="*/ 85725 w 385831"/>
                <a:gd name="connsiteY60" fmla="*/ 766763 h 778669"/>
                <a:gd name="connsiteX61" fmla="*/ 64294 w 385831"/>
                <a:gd name="connsiteY61" fmla="*/ 752475 h 778669"/>
                <a:gd name="connsiteX62" fmla="*/ 57150 w 385831"/>
                <a:gd name="connsiteY62" fmla="*/ 747713 h 778669"/>
                <a:gd name="connsiteX63" fmla="*/ 35719 w 385831"/>
                <a:gd name="connsiteY63" fmla="*/ 738188 h 778669"/>
                <a:gd name="connsiteX64" fmla="*/ 30956 w 385831"/>
                <a:gd name="connsiteY64" fmla="*/ 723900 h 778669"/>
                <a:gd name="connsiteX65" fmla="*/ 28575 w 385831"/>
                <a:gd name="connsiteY65" fmla="*/ 714375 h 778669"/>
                <a:gd name="connsiteX66" fmla="*/ 19050 w 385831"/>
                <a:gd name="connsiteY66" fmla="*/ 700088 h 778669"/>
                <a:gd name="connsiteX67" fmla="*/ 11906 w 385831"/>
                <a:gd name="connsiteY67" fmla="*/ 685800 h 778669"/>
                <a:gd name="connsiteX68" fmla="*/ 9525 w 385831"/>
                <a:gd name="connsiteY68" fmla="*/ 678657 h 778669"/>
                <a:gd name="connsiteX69" fmla="*/ 4763 w 385831"/>
                <a:gd name="connsiteY69" fmla="*/ 671513 h 778669"/>
                <a:gd name="connsiteX70" fmla="*/ 0 w 385831"/>
                <a:gd name="connsiteY70" fmla="*/ 657225 h 778669"/>
                <a:gd name="connsiteX71" fmla="*/ 2381 w 385831"/>
                <a:gd name="connsiteY71" fmla="*/ 509588 h 778669"/>
                <a:gd name="connsiteX72" fmla="*/ 7144 w 385831"/>
                <a:gd name="connsiteY72" fmla="*/ 502444 h 778669"/>
                <a:gd name="connsiteX73" fmla="*/ 9525 w 385831"/>
                <a:gd name="connsiteY73" fmla="*/ 495300 h 778669"/>
                <a:gd name="connsiteX74" fmla="*/ 11906 w 385831"/>
                <a:gd name="connsiteY74" fmla="*/ 464344 h 778669"/>
                <a:gd name="connsiteX75" fmla="*/ 14288 w 385831"/>
                <a:gd name="connsiteY75" fmla="*/ 457200 h 778669"/>
                <a:gd name="connsiteX76" fmla="*/ 16669 w 385831"/>
                <a:gd name="connsiteY76" fmla="*/ 447675 h 778669"/>
                <a:gd name="connsiteX77" fmla="*/ 21431 w 385831"/>
                <a:gd name="connsiteY77" fmla="*/ 433388 h 778669"/>
                <a:gd name="connsiteX78" fmla="*/ 28575 w 385831"/>
                <a:gd name="connsiteY78" fmla="*/ 404813 h 778669"/>
                <a:gd name="connsiteX79" fmla="*/ 33338 w 385831"/>
                <a:gd name="connsiteY79" fmla="*/ 397669 h 778669"/>
                <a:gd name="connsiteX80" fmla="*/ 38100 w 385831"/>
                <a:gd name="connsiteY80" fmla="*/ 381000 h 778669"/>
                <a:gd name="connsiteX81" fmla="*/ 42863 w 385831"/>
                <a:gd name="connsiteY81" fmla="*/ 366713 h 778669"/>
                <a:gd name="connsiteX82" fmla="*/ 47625 w 385831"/>
                <a:gd name="connsiteY82" fmla="*/ 350044 h 778669"/>
                <a:gd name="connsiteX83" fmla="*/ 50006 w 385831"/>
                <a:gd name="connsiteY83" fmla="*/ 142875 h 778669"/>
                <a:gd name="connsiteX84" fmla="*/ 54769 w 385831"/>
                <a:gd name="connsiteY84" fmla="*/ 126207 h 778669"/>
                <a:gd name="connsiteX85" fmla="*/ 59531 w 385831"/>
                <a:gd name="connsiteY85" fmla="*/ 104775 h 778669"/>
                <a:gd name="connsiteX86" fmla="*/ 59531 w 385831"/>
                <a:gd name="connsiteY86" fmla="*/ 59532 h 778669"/>
                <a:gd name="connsiteX87" fmla="*/ 61913 w 385831"/>
                <a:gd name="connsiteY87" fmla="*/ 38100 h 778669"/>
                <a:gd name="connsiteX88" fmla="*/ 71438 w 385831"/>
                <a:gd name="connsiteY88" fmla="*/ 33338 h 778669"/>
                <a:gd name="connsiteX89" fmla="*/ 78581 w 385831"/>
                <a:gd name="connsiteY89" fmla="*/ 26194 h 778669"/>
                <a:gd name="connsiteX90" fmla="*/ 92869 w 385831"/>
                <a:gd name="connsiteY90" fmla="*/ 19050 h 778669"/>
                <a:gd name="connsiteX91" fmla="*/ 114300 w 385831"/>
                <a:gd name="connsiteY91" fmla="*/ 9525 h 778669"/>
                <a:gd name="connsiteX92" fmla="*/ 138113 w 385831"/>
                <a:gd name="connsiteY92" fmla="*/ 2382 h 778669"/>
                <a:gd name="connsiteX93" fmla="*/ 145256 w 385831"/>
                <a:gd name="connsiteY93" fmla="*/ 0 h 778669"/>
                <a:gd name="connsiteX94" fmla="*/ 152400 w 385831"/>
                <a:gd name="connsiteY94" fmla="*/ 9525 h 778669"/>
                <a:gd name="connsiteX95" fmla="*/ 154781 w 385831"/>
                <a:gd name="connsiteY95" fmla="*/ 16669 h 778669"/>
                <a:gd name="connsiteX96" fmla="*/ 157163 w 385831"/>
                <a:gd name="connsiteY96" fmla="*/ 69057 h 778669"/>
                <a:gd name="connsiteX97" fmla="*/ 159544 w 385831"/>
                <a:gd name="connsiteY97" fmla="*/ 80963 h 778669"/>
                <a:gd name="connsiteX98" fmla="*/ 161925 w 385831"/>
                <a:gd name="connsiteY98" fmla="*/ 95250 h 778669"/>
                <a:gd name="connsiteX99" fmla="*/ 166688 w 385831"/>
                <a:gd name="connsiteY99" fmla="*/ 109538 h 778669"/>
                <a:gd name="connsiteX100" fmla="*/ 173831 w 385831"/>
                <a:gd name="connsiteY100" fmla="*/ 123825 h 778669"/>
                <a:gd name="connsiteX101" fmla="*/ 164306 w 385831"/>
                <a:gd name="connsiteY101" fmla="*/ 116682 h 778669"/>
                <a:gd name="connsiteX0" fmla="*/ 164306 w 385831"/>
                <a:gd name="connsiteY0" fmla="*/ 116682 h 778669"/>
                <a:gd name="connsiteX1" fmla="*/ 173831 w 385831"/>
                <a:gd name="connsiteY1" fmla="*/ 142875 h 778669"/>
                <a:gd name="connsiteX2" fmla="*/ 176213 w 385831"/>
                <a:gd name="connsiteY2" fmla="*/ 150019 h 778669"/>
                <a:gd name="connsiteX3" fmla="*/ 178594 w 385831"/>
                <a:gd name="connsiteY3" fmla="*/ 157163 h 778669"/>
                <a:gd name="connsiteX4" fmla="*/ 188119 w 385831"/>
                <a:gd name="connsiteY4" fmla="*/ 171450 h 778669"/>
                <a:gd name="connsiteX5" fmla="*/ 192881 w 385831"/>
                <a:gd name="connsiteY5" fmla="*/ 185738 h 778669"/>
                <a:gd name="connsiteX6" fmla="*/ 197644 w 385831"/>
                <a:gd name="connsiteY6" fmla="*/ 223838 h 778669"/>
                <a:gd name="connsiteX7" fmla="*/ 202406 w 385831"/>
                <a:gd name="connsiteY7" fmla="*/ 230982 h 778669"/>
                <a:gd name="connsiteX8" fmla="*/ 207169 w 385831"/>
                <a:gd name="connsiteY8" fmla="*/ 245269 h 778669"/>
                <a:gd name="connsiteX9" fmla="*/ 209550 w 385831"/>
                <a:gd name="connsiteY9" fmla="*/ 252413 h 778669"/>
                <a:gd name="connsiteX10" fmla="*/ 211931 w 385831"/>
                <a:gd name="connsiteY10" fmla="*/ 271463 h 778669"/>
                <a:gd name="connsiteX11" fmla="*/ 216694 w 385831"/>
                <a:gd name="connsiteY11" fmla="*/ 285750 h 778669"/>
                <a:gd name="connsiteX12" fmla="*/ 219075 w 385831"/>
                <a:gd name="connsiteY12" fmla="*/ 295275 h 778669"/>
                <a:gd name="connsiteX13" fmla="*/ 223838 w 385831"/>
                <a:gd name="connsiteY13" fmla="*/ 309563 h 778669"/>
                <a:gd name="connsiteX14" fmla="*/ 226219 w 385831"/>
                <a:gd name="connsiteY14" fmla="*/ 316707 h 778669"/>
                <a:gd name="connsiteX15" fmla="*/ 228600 w 385831"/>
                <a:gd name="connsiteY15" fmla="*/ 335757 h 778669"/>
                <a:gd name="connsiteX16" fmla="*/ 235744 w 385831"/>
                <a:gd name="connsiteY16" fmla="*/ 352425 h 778669"/>
                <a:gd name="connsiteX17" fmla="*/ 240506 w 385831"/>
                <a:gd name="connsiteY17" fmla="*/ 369094 h 778669"/>
                <a:gd name="connsiteX18" fmla="*/ 247650 w 385831"/>
                <a:gd name="connsiteY18" fmla="*/ 392907 h 778669"/>
                <a:gd name="connsiteX19" fmla="*/ 250031 w 385831"/>
                <a:gd name="connsiteY19" fmla="*/ 400050 h 778669"/>
                <a:gd name="connsiteX20" fmla="*/ 254794 w 385831"/>
                <a:gd name="connsiteY20" fmla="*/ 407194 h 778669"/>
                <a:gd name="connsiteX21" fmla="*/ 261938 w 385831"/>
                <a:gd name="connsiteY21" fmla="*/ 423863 h 778669"/>
                <a:gd name="connsiteX22" fmla="*/ 264319 w 385831"/>
                <a:gd name="connsiteY22" fmla="*/ 431007 h 778669"/>
                <a:gd name="connsiteX23" fmla="*/ 280988 w 385831"/>
                <a:gd name="connsiteY23" fmla="*/ 454819 h 778669"/>
                <a:gd name="connsiteX24" fmla="*/ 283369 w 385831"/>
                <a:gd name="connsiteY24" fmla="*/ 461963 h 778669"/>
                <a:gd name="connsiteX25" fmla="*/ 290513 w 385831"/>
                <a:gd name="connsiteY25" fmla="*/ 471488 h 778669"/>
                <a:gd name="connsiteX26" fmla="*/ 295275 w 385831"/>
                <a:gd name="connsiteY26" fmla="*/ 478632 h 778669"/>
                <a:gd name="connsiteX27" fmla="*/ 304800 w 385831"/>
                <a:gd name="connsiteY27" fmla="*/ 495300 h 778669"/>
                <a:gd name="connsiteX28" fmla="*/ 314325 w 385831"/>
                <a:gd name="connsiteY28" fmla="*/ 504825 h 778669"/>
                <a:gd name="connsiteX29" fmla="*/ 319088 w 385831"/>
                <a:gd name="connsiteY29" fmla="*/ 511969 h 778669"/>
                <a:gd name="connsiteX30" fmla="*/ 326231 w 385831"/>
                <a:gd name="connsiteY30" fmla="*/ 521494 h 778669"/>
                <a:gd name="connsiteX31" fmla="*/ 330994 w 385831"/>
                <a:gd name="connsiteY31" fmla="*/ 528638 h 778669"/>
                <a:gd name="connsiteX32" fmla="*/ 338138 w 385831"/>
                <a:gd name="connsiteY32" fmla="*/ 535782 h 778669"/>
                <a:gd name="connsiteX33" fmla="*/ 342900 w 385831"/>
                <a:gd name="connsiteY33" fmla="*/ 545307 h 778669"/>
                <a:gd name="connsiteX34" fmla="*/ 347663 w 385831"/>
                <a:gd name="connsiteY34" fmla="*/ 552450 h 778669"/>
                <a:gd name="connsiteX35" fmla="*/ 357188 w 385831"/>
                <a:gd name="connsiteY35" fmla="*/ 569119 h 778669"/>
                <a:gd name="connsiteX36" fmla="*/ 364331 w 385831"/>
                <a:gd name="connsiteY36" fmla="*/ 595313 h 778669"/>
                <a:gd name="connsiteX37" fmla="*/ 366713 w 385831"/>
                <a:gd name="connsiteY37" fmla="*/ 602457 h 778669"/>
                <a:gd name="connsiteX38" fmla="*/ 381000 w 385831"/>
                <a:gd name="connsiteY38" fmla="*/ 614363 h 778669"/>
                <a:gd name="connsiteX39" fmla="*/ 385763 w 385831"/>
                <a:gd name="connsiteY39" fmla="*/ 621507 h 778669"/>
                <a:gd name="connsiteX40" fmla="*/ 378619 w 385831"/>
                <a:gd name="connsiteY40" fmla="*/ 638175 h 778669"/>
                <a:gd name="connsiteX41" fmla="*/ 371475 w 385831"/>
                <a:gd name="connsiteY41" fmla="*/ 642938 h 778669"/>
                <a:gd name="connsiteX42" fmla="*/ 369094 w 385831"/>
                <a:gd name="connsiteY42" fmla="*/ 650082 h 778669"/>
                <a:gd name="connsiteX43" fmla="*/ 354806 w 385831"/>
                <a:gd name="connsiteY43" fmla="*/ 659607 h 778669"/>
                <a:gd name="connsiteX44" fmla="*/ 347663 w 385831"/>
                <a:gd name="connsiteY44" fmla="*/ 664369 h 778669"/>
                <a:gd name="connsiteX45" fmla="*/ 340519 w 385831"/>
                <a:gd name="connsiteY45" fmla="*/ 671513 h 778669"/>
                <a:gd name="connsiteX46" fmla="*/ 326231 w 385831"/>
                <a:gd name="connsiteY46" fmla="*/ 681038 h 778669"/>
                <a:gd name="connsiteX47" fmla="*/ 302419 w 385831"/>
                <a:gd name="connsiteY47" fmla="*/ 716757 h 778669"/>
                <a:gd name="connsiteX48" fmla="*/ 292894 w 385831"/>
                <a:gd name="connsiteY48" fmla="*/ 731044 h 778669"/>
                <a:gd name="connsiteX49" fmla="*/ 280988 w 385831"/>
                <a:gd name="connsiteY49" fmla="*/ 752475 h 778669"/>
                <a:gd name="connsiteX50" fmla="*/ 276225 w 385831"/>
                <a:gd name="connsiteY50" fmla="*/ 759619 h 778669"/>
                <a:gd name="connsiteX51" fmla="*/ 271463 w 385831"/>
                <a:gd name="connsiteY51" fmla="*/ 766763 h 778669"/>
                <a:gd name="connsiteX52" fmla="*/ 250031 w 385831"/>
                <a:gd name="connsiteY52" fmla="*/ 773907 h 778669"/>
                <a:gd name="connsiteX53" fmla="*/ 242888 w 385831"/>
                <a:gd name="connsiteY53" fmla="*/ 776288 h 778669"/>
                <a:gd name="connsiteX54" fmla="*/ 235744 w 385831"/>
                <a:gd name="connsiteY54" fmla="*/ 778669 h 778669"/>
                <a:gd name="connsiteX55" fmla="*/ 223838 w 385831"/>
                <a:gd name="connsiteY55" fmla="*/ 764382 h 778669"/>
                <a:gd name="connsiteX56" fmla="*/ 190500 w 385831"/>
                <a:gd name="connsiteY56" fmla="*/ 757238 h 778669"/>
                <a:gd name="connsiteX57" fmla="*/ 152400 w 385831"/>
                <a:gd name="connsiteY57" fmla="*/ 766763 h 778669"/>
                <a:gd name="connsiteX58" fmla="*/ 150019 w 385831"/>
                <a:gd name="connsiteY58" fmla="*/ 773907 h 778669"/>
                <a:gd name="connsiteX59" fmla="*/ 100013 w 385831"/>
                <a:gd name="connsiteY59" fmla="*/ 771525 h 778669"/>
                <a:gd name="connsiteX60" fmla="*/ 85725 w 385831"/>
                <a:gd name="connsiteY60" fmla="*/ 766763 h 778669"/>
                <a:gd name="connsiteX61" fmla="*/ 64294 w 385831"/>
                <a:gd name="connsiteY61" fmla="*/ 752475 h 778669"/>
                <a:gd name="connsiteX62" fmla="*/ 57150 w 385831"/>
                <a:gd name="connsiteY62" fmla="*/ 747713 h 778669"/>
                <a:gd name="connsiteX63" fmla="*/ 35719 w 385831"/>
                <a:gd name="connsiteY63" fmla="*/ 738188 h 778669"/>
                <a:gd name="connsiteX64" fmla="*/ 30956 w 385831"/>
                <a:gd name="connsiteY64" fmla="*/ 723900 h 778669"/>
                <a:gd name="connsiteX65" fmla="*/ 28575 w 385831"/>
                <a:gd name="connsiteY65" fmla="*/ 714375 h 778669"/>
                <a:gd name="connsiteX66" fmla="*/ 19050 w 385831"/>
                <a:gd name="connsiteY66" fmla="*/ 700088 h 778669"/>
                <a:gd name="connsiteX67" fmla="*/ 11906 w 385831"/>
                <a:gd name="connsiteY67" fmla="*/ 685800 h 778669"/>
                <a:gd name="connsiteX68" fmla="*/ 9525 w 385831"/>
                <a:gd name="connsiteY68" fmla="*/ 678657 h 778669"/>
                <a:gd name="connsiteX69" fmla="*/ 4763 w 385831"/>
                <a:gd name="connsiteY69" fmla="*/ 671513 h 778669"/>
                <a:gd name="connsiteX70" fmla="*/ 0 w 385831"/>
                <a:gd name="connsiteY70" fmla="*/ 657225 h 778669"/>
                <a:gd name="connsiteX71" fmla="*/ 2381 w 385831"/>
                <a:gd name="connsiteY71" fmla="*/ 509588 h 778669"/>
                <a:gd name="connsiteX72" fmla="*/ 7144 w 385831"/>
                <a:gd name="connsiteY72" fmla="*/ 502444 h 778669"/>
                <a:gd name="connsiteX73" fmla="*/ 9525 w 385831"/>
                <a:gd name="connsiteY73" fmla="*/ 495300 h 778669"/>
                <a:gd name="connsiteX74" fmla="*/ 11906 w 385831"/>
                <a:gd name="connsiteY74" fmla="*/ 464344 h 778669"/>
                <a:gd name="connsiteX75" fmla="*/ 14288 w 385831"/>
                <a:gd name="connsiteY75" fmla="*/ 457200 h 778669"/>
                <a:gd name="connsiteX76" fmla="*/ 16669 w 385831"/>
                <a:gd name="connsiteY76" fmla="*/ 447675 h 778669"/>
                <a:gd name="connsiteX77" fmla="*/ 21431 w 385831"/>
                <a:gd name="connsiteY77" fmla="*/ 433388 h 778669"/>
                <a:gd name="connsiteX78" fmla="*/ 28575 w 385831"/>
                <a:gd name="connsiteY78" fmla="*/ 404813 h 778669"/>
                <a:gd name="connsiteX79" fmla="*/ 33338 w 385831"/>
                <a:gd name="connsiteY79" fmla="*/ 397669 h 778669"/>
                <a:gd name="connsiteX80" fmla="*/ 38100 w 385831"/>
                <a:gd name="connsiteY80" fmla="*/ 381000 h 778669"/>
                <a:gd name="connsiteX81" fmla="*/ 42863 w 385831"/>
                <a:gd name="connsiteY81" fmla="*/ 366713 h 778669"/>
                <a:gd name="connsiteX82" fmla="*/ 47625 w 385831"/>
                <a:gd name="connsiteY82" fmla="*/ 350044 h 778669"/>
                <a:gd name="connsiteX83" fmla="*/ 50006 w 385831"/>
                <a:gd name="connsiteY83" fmla="*/ 142875 h 778669"/>
                <a:gd name="connsiteX84" fmla="*/ 54769 w 385831"/>
                <a:gd name="connsiteY84" fmla="*/ 126207 h 778669"/>
                <a:gd name="connsiteX85" fmla="*/ 59531 w 385831"/>
                <a:gd name="connsiteY85" fmla="*/ 104775 h 778669"/>
                <a:gd name="connsiteX86" fmla="*/ 52387 w 385831"/>
                <a:gd name="connsiteY86" fmla="*/ 59532 h 778669"/>
                <a:gd name="connsiteX87" fmla="*/ 61913 w 385831"/>
                <a:gd name="connsiteY87" fmla="*/ 38100 h 778669"/>
                <a:gd name="connsiteX88" fmla="*/ 71438 w 385831"/>
                <a:gd name="connsiteY88" fmla="*/ 33338 h 778669"/>
                <a:gd name="connsiteX89" fmla="*/ 78581 w 385831"/>
                <a:gd name="connsiteY89" fmla="*/ 26194 h 778669"/>
                <a:gd name="connsiteX90" fmla="*/ 92869 w 385831"/>
                <a:gd name="connsiteY90" fmla="*/ 19050 h 778669"/>
                <a:gd name="connsiteX91" fmla="*/ 114300 w 385831"/>
                <a:gd name="connsiteY91" fmla="*/ 9525 h 778669"/>
                <a:gd name="connsiteX92" fmla="*/ 138113 w 385831"/>
                <a:gd name="connsiteY92" fmla="*/ 2382 h 778669"/>
                <a:gd name="connsiteX93" fmla="*/ 145256 w 385831"/>
                <a:gd name="connsiteY93" fmla="*/ 0 h 778669"/>
                <a:gd name="connsiteX94" fmla="*/ 152400 w 385831"/>
                <a:gd name="connsiteY94" fmla="*/ 9525 h 778669"/>
                <a:gd name="connsiteX95" fmla="*/ 154781 w 385831"/>
                <a:gd name="connsiteY95" fmla="*/ 16669 h 778669"/>
                <a:gd name="connsiteX96" fmla="*/ 157163 w 385831"/>
                <a:gd name="connsiteY96" fmla="*/ 69057 h 778669"/>
                <a:gd name="connsiteX97" fmla="*/ 159544 w 385831"/>
                <a:gd name="connsiteY97" fmla="*/ 80963 h 778669"/>
                <a:gd name="connsiteX98" fmla="*/ 161925 w 385831"/>
                <a:gd name="connsiteY98" fmla="*/ 95250 h 778669"/>
                <a:gd name="connsiteX99" fmla="*/ 166688 w 385831"/>
                <a:gd name="connsiteY99" fmla="*/ 109538 h 778669"/>
                <a:gd name="connsiteX100" fmla="*/ 173831 w 385831"/>
                <a:gd name="connsiteY100" fmla="*/ 123825 h 778669"/>
                <a:gd name="connsiteX101" fmla="*/ 164306 w 385831"/>
                <a:gd name="connsiteY101" fmla="*/ 116682 h 778669"/>
                <a:gd name="connsiteX0" fmla="*/ 173831 w 385831"/>
                <a:gd name="connsiteY0" fmla="*/ 123825 h 778669"/>
                <a:gd name="connsiteX1" fmla="*/ 173831 w 385831"/>
                <a:gd name="connsiteY1" fmla="*/ 142875 h 778669"/>
                <a:gd name="connsiteX2" fmla="*/ 176213 w 385831"/>
                <a:gd name="connsiteY2" fmla="*/ 150019 h 778669"/>
                <a:gd name="connsiteX3" fmla="*/ 178594 w 385831"/>
                <a:gd name="connsiteY3" fmla="*/ 157163 h 778669"/>
                <a:gd name="connsiteX4" fmla="*/ 188119 w 385831"/>
                <a:gd name="connsiteY4" fmla="*/ 171450 h 778669"/>
                <a:gd name="connsiteX5" fmla="*/ 192881 w 385831"/>
                <a:gd name="connsiteY5" fmla="*/ 185738 h 778669"/>
                <a:gd name="connsiteX6" fmla="*/ 197644 w 385831"/>
                <a:gd name="connsiteY6" fmla="*/ 223838 h 778669"/>
                <a:gd name="connsiteX7" fmla="*/ 202406 w 385831"/>
                <a:gd name="connsiteY7" fmla="*/ 230982 h 778669"/>
                <a:gd name="connsiteX8" fmla="*/ 207169 w 385831"/>
                <a:gd name="connsiteY8" fmla="*/ 245269 h 778669"/>
                <a:gd name="connsiteX9" fmla="*/ 209550 w 385831"/>
                <a:gd name="connsiteY9" fmla="*/ 252413 h 778669"/>
                <a:gd name="connsiteX10" fmla="*/ 211931 w 385831"/>
                <a:gd name="connsiteY10" fmla="*/ 271463 h 778669"/>
                <a:gd name="connsiteX11" fmla="*/ 216694 w 385831"/>
                <a:gd name="connsiteY11" fmla="*/ 285750 h 778669"/>
                <a:gd name="connsiteX12" fmla="*/ 219075 w 385831"/>
                <a:gd name="connsiteY12" fmla="*/ 295275 h 778669"/>
                <a:gd name="connsiteX13" fmla="*/ 223838 w 385831"/>
                <a:gd name="connsiteY13" fmla="*/ 309563 h 778669"/>
                <a:gd name="connsiteX14" fmla="*/ 226219 w 385831"/>
                <a:gd name="connsiteY14" fmla="*/ 316707 h 778669"/>
                <a:gd name="connsiteX15" fmla="*/ 228600 w 385831"/>
                <a:gd name="connsiteY15" fmla="*/ 335757 h 778669"/>
                <a:gd name="connsiteX16" fmla="*/ 235744 w 385831"/>
                <a:gd name="connsiteY16" fmla="*/ 352425 h 778669"/>
                <a:gd name="connsiteX17" fmla="*/ 240506 w 385831"/>
                <a:gd name="connsiteY17" fmla="*/ 369094 h 778669"/>
                <a:gd name="connsiteX18" fmla="*/ 247650 w 385831"/>
                <a:gd name="connsiteY18" fmla="*/ 392907 h 778669"/>
                <a:gd name="connsiteX19" fmla="*/ 250031 w 385831"/>
                <a:gd name="connsiteY19" fmla="*/ 400050 h 778669"/>
                <a:gd name="connsiteX20" fmla="*/ 254794 w 385831"/>
                <a:gd name="connsiteY20" fmla="*/ 407194 h 778669"/>
                <a:gd name="connsiteX21" fmla="*/ 261938 w 385831"/>
                <a:gd name="connsiteY21" fmla="*/ 423863 h 778669"/>
                <a:gd name="connsiteX22" fmla="*/ 264319 w 385831"/>
                <a:gd name="connsiteY22" fmla="*/ 431007 h 778669"/>
                <a:gd name="connsiteX23" fmla="*/ 280988 w 385831"/>
                <a:gd name="connsiteY23" fmla="*/ 454819 h 778669"/>
                <a:gd name="connsiteX24" fmla="*/ 283369 w 385831"/>
                <a:gd name="connsiteY24" fmla="*/ 461963 h 778669"/>
                <a:gd name="connsiteX25" fmla="*/ 290513 w 385831"/>
                <a:gd name="connsiteY25" fmla="*/ 471488 h 778669"/>
                <a:gd name="connsiteX26" fmla="*/ 295275 w 385831"/>
                <a:gd name="connsiteY26" fmla="*/ 478632 h 778669"/>
                <a:gd name="connsiteX27" fmla="*/ 304800 w 385831"/>
                <a:gd name="connsiteY27" fmla="*/ 495300 h 778669"/>
                <a:gd name="connsiteX28" fmla="*/ 314325 w 385831"/>
                <a:gd name="connsiteY28" fmla="*/ 504825 h 778669"/>
                <a:gd name="connsiteX29" fmla="*/ 319088 w 385831"/>
                <a:gd name="connsiteY29" fmla="*/ 511969 h 778669"/>
                <a:gd name="connsiteX30" fmla="*/ 326231 w 385831"/>
                <a:gd name="connsiteY30" fmla="*/ 521494 h 778669"/>
                <a:gd name="connsiteX31" fmla="*/ 330994 w 385831"/>
                <a:gd name="connsiteY31" fmla="*/ 528638 h 778669"/>
                <a:gd name="connsiteX32" fmla="*/ 338138 w 385831"/>
                <a:gd name="connsiteY32" fmla="*/ 535782 h 778669"/>
                <a:gd name="connsiteX33" fmla="*/ 342900 w 385831"/>
                <a:gd name="connsiteY33" fmla="*/ 545307 h 778669"/>
                <a:gd name="connsiteX34" fmla="*/ 347663 w 385831"/>
                <a:gd name="connsiteY34" fmla="*/ 552450 h 778669"/>
                <a:gd name="connsiteX35" fmla="*/ 357188 w 385831"/>
                <a:gd name="connsiteY35" fmla="*/ 569119 h 778669"/>
                <a:gd name="connsiteX36" fmla="*/ 364331 w 385831"/>
                <a:gd name="connsiteY36" fmla="*/ 595313 h 778669"/>
                <a:gd name="connsiteX37" fmla="*/ 366713 w 385831"/>
                <a:gd name="connsiteY37" fmla="*/ 602457 h 778669"/>
                <a:gd name="connsiteX38" fmla="*/ 381000 w 385831"/>
                <a:gd name="connsiteY38" fmla="*/ 614363 h 778669"/>
                <a:gd name="connsiteX39" fmla="*/ 385763 w 385831"/>
                <a:gd name="connsiteY39" fmla="*/ 621507 h 778669"/>
                <a:gd name="connsiteX40" fmla="*/ 378619 w 385831"/>
                <a:gd name="connsiteY40" fmla="*/ 638175 h 778669"/>
                <a:gd name="connsiteX41" fmla="*/ 371475 w 385831"/>
                <a:gd name="connsiteY41" fmla="*/ 642938 h 778669"/>
                <a:gd name="connsiteX42" fmla="*/ 369094 w 385831"/>
                <a:gd name="connsiteY42" fmla="*/ 650082 h 778669"/>
                <a:gd name="connsiteX43" fmla="*/ 354806 w 385831"/>
                <a:gd name="connsiteY43" fmla="*/ 659607 h 778669"/>
                <a:gd name="connsiteX44" fmla="*/ 347663 w 385831"/>
                <a:gd name="connsiteY44" fmla="*/ 664369 h 778669"/>
                <a:gd name="connsiteX45" fmla="*/ 340519 w 385831"/>
                <a:gd name="connsiteY45" fmla="*/ 671513 h 778669"/>
                <a:gd name="connsiteX46" fmla="*/ 326231 w 385831"/>
                <a:gd name="connsiteY46" fmla="*/ 681038 h 778669"/>
                <a:gd name="connsiteX47" fmla="*/ 302419 w 385831"/>
                <a:gd name="connsiteY47" fmla="*/ 716757 h 778669"/>
                <a:gd name="connsiteX48" fmla="*/ 292894 w 385831"/>
                <a:gd name="connsiteY48" fmla="*/ 731044 h 778669"/>
                <a:gd name="connsiteX49" fmla="*/ 280988 w 385831"/>
                <a:gd name="connsiteY49" fmla="*/ 752475 h 778669"/>
                <a:gd name="connsiteX50" fmla="*/ 276225 w 385831"/>
                <a:gd name="connsiteY50" fmla="*/ 759619 h 778669"/>
                <a:gd name="connsiteX51" fmla="*/ 271463 w 385831"/>
                <a:gd name="connsiteY51" fmla="*/ 766763 h 778669"/>
                <a:gd name="connsiteX52" fmla="*/ 250031 w 385831"/>
                <a:gd name="connsiteY52" fmla="*/ 773907 h 778669"/>
                <a:gd name="connsiteX53" fmla="*/ 242888 w 385831"/>
                <a:gd name="connsiteY53" fmla="*/ 776288 h 778669"/>
                <a:gd name="connsiteX54" fmla="*/ 235744 w 385831"/>
                <a:gd name="connsiteY54" fmla="*/ 778669 h 778669"/>
                <a:gd name="connsiteX55" fmla="*/ 223838 w 385831"/>
                <a:gd name="connsiteY55" fmla="*/ 764382 h 778669"/>
                <a:gd name="connsiteX56" fmla="*/ 190500 w 385831"/>
                <a:gd name="connsiteY56" fmla="*/ 757238 h 778669"/>
                <a:gd name="connsiteX57" fmla="*/ 152400 w 385831"/>
                <a:gd name="connsiteY57" fmla="*/ 766763 h 778669"/>
                <a:gd name="connsiteX58" fmla="*/ 150019 w 385831"/>
                <a:gd name="connsiteY58" fmla="*/ 773907 h 778669"/>
                <a:gd name="connsiteX59" fmla="*/ 100013 w 385831"/>
                <a:gd name="connsiteY59" fmla="*/ 771525 h 778669"/>
                <a:gd name="connsiteX60" fmla="*/ 85725 w 385831"/>
                <a:gd name="connsiteY60" fmla="*/ 766763 h 778669"/>
                <a:gd name="connsiteX61" fmla="*/ 64294 w 385831"/>
                <a:gd name="connsiteY61" fmla="*/ 752475 h 778669"/>
                <a:gd name="connsiteX62" fmla="*/ 57150 w 385831"/>
                <a:gd name="connsiteY62" fmla="*/ 747713 h 778669"/>
                <a:gd name="connsiteX63" fmla="*/ 35719 w 385831"/>
                <a:gd name="connsiteY63" fmla="*/ 738188 h 778669"/>
                <a:gd name="connsiteX64" fmla="*/ 30956 w 385831"/>
                <a:gd name="connsiteY64" fmla="*/ 723900 h 778669"/>
                <a:gd name="connsiteX65" fmla="*/ 28575 w 385831"/>
                <a:gd name="connsiteY65" fmla="*/ 714375 h 778669"/>
                <a:gd name="connsiteX66" fmla="*/ 19050 w 385831"/>
                <a:gd name="connsiteY66" fmla="*/ 700088 h 778669"/>
                <a:gd name="connsiteX67" fmla="*/ 11906 w 385831"/>
                <a:gd name="connsiteY67" fmla="*/ 685800 h 778669"/>
                <a:gd name="connsiteX68" fmla="*/ 9525 w 385831"/>
                <a:gd name="connsiteY68" fmla="*/ 678657 h 778669"/>
                <a:gd name="connsiteX69" fmla="*/ 4763 w 385831"/>
                <a:gd name="connsiteY69" fmla="*/ 671513 h 778669"/>
                <a:gd name="connsiteX70" fmla="*/ 0 w 385831"/>
                <a:gd name="connsiteY70" fmla="*/ 657225 h 778669"/>
                <a:gd name="connsiteX71" fmla="*/ 2381 w 385831"/>
                <a:gd name="connsiteY71" fmla="*/ 509588 h 778669"/>
                <a:gd name="connsiteX72" fmla="*/ 7144 w 385831"/>
                <a:gd name="connsiteY72" fmla="*/ 502444 h 778669"/>
                <a:gd name="connsiteX73" fmla="*/ 9525 w 385831"/>
                <a:gd name="connsiteY73" fmla="*/ 495300 h 778669"/>
                <a:gd name="connsiteX74" fmla="*/ 11906 w 385831"/>
                <a:gd name="connsiteY74" fmla="*/ 464344 h 778669"/>
                <a:gd name="connsiteX75" fmla="*/ 14288 w 385831"/>
                <a:gd name="connsiteY75" fmla="*/ 457200 h 778669"/>
                <a:gd name="connsiteX76" fmla="*/ 16669 w 385831"/>
                <a:gd name="connsiteY76" fmla="*/ 447675 h 778669"/>
                <a:gd name="connsiteX77" fmla="*/ 21431 w 385831"/>
                <a:gd name="connsiteY77" fmla="*/ 433388 h 778669"/>
                <a:gd name="connsiteX78" fmla="*/ 28575 w 385831"/>
                <a:gd name="connsiteY78" fmla="*/ 404813 h 778669"/>
                <a:gd name="connsiteX79" fmla="*/ 33338 w 385831"/>
                <a:gd name="connsiteY79" fmla="*/ 397669 h 778669"/>
                <a:gd name="connsiteX80" fmla="*/ 38100 w 385831"/>
                <a:gd name="connsiteY80" fmla="*/ 381000 h 778669"/>
                <a:gd name="connsiteX81" fmla="*/ 42863 w 385831"/>
                <a:gd name="connsiteY81" fmla="*/ 366713 h 778669"/>
                <a:gd name="connsiteX82" fmla="*/ 47625 w 385831"/>
                <a:gd name="connsiteY82" fmla="*/ 350044 h 778669"/>
                <a:gd name="connsiteX83" fmla="*/ 50006 w 385831"/>
                <a:gd name="connsiteY83" fmla="*/ 142875 h 778669"/>
                <a:gd name="connsiteX84" fmla="*/ 54769 w 385831"/>
                <a:gd name="connsiteY84" fmla="*/ 126207 h 778669"/>
                <a:gd name="connsiteX85" fmla="*/ 59531 w 385831"/>
                <a:gd name="connsiteY85" fmla="*/ 104775 h 778669"/>
                <a:gd name="connsiteX86" fmla="*/ 52387 w 385831"/>
                <a:gd name="connsiteY86" fmla="*/ 59532 h 778669"/>
                <a:gd name="connsiteX87" fmla="*/ 61913 w 385831"/>
                <a:gd name="connsiteY87" fmla="*/ 38100 h 778669"/>
                <a:gd name="connsiteX88" fmla="*/ 71438 w 385831"/>
                <a:gd name="connsiteY88" fmla="*/ 33338 h 778669"/>
                <a:gd name="connsiteX89" fmla="*/ 78581 w 385831"/>
                <a:gd name="connsiteY89" fmla="*/ 26194 h 778669"/>
                <a:gd name="connsiteX90" fmla="*/ 92869 w 385831"/>
                <a:gd name="connsiteY90" fmla="*/ 19050 h 778669"/>
                <a:gd name="connsiteX91" fmla="*/ 114300 w 385831"/>
                <a:gd name="connsiteY91" fmla="*/ 9525 h 778669"/>
                <a:gd name="connsiteX92" fmla="*/ 138113 w 385831"/>
                <a:gd name="connsiteY92" fmla="*/ 2382 h 778669"/>
                <a:gd name="connsiteX93" fmla="*/ 145256 w 385831"/>
                <a:gd name="connsiteY93" fmla="*/ 0 h 778669"/>
                <a:gd name="connsiteX94" fmla="*/ 152400 w 385831"/>
                <a:gd name="connsiteY94" fmla="*/ 9525 h 778669"/>
                <a:gd name="connsiteX95" fmla="*/ 154781 w 385831"/>
                <a:gd name="connsiteY95" fmla="*/ 16669 h 778669"/>
                <a:gd name="connsiteX96" fmla="*/ 157163 w 385831"/>
                <a:gd name="connsiteY96" fmla="*/ 69057 h 778669"/>
                <a:gd name="connsiteX97" fmla="*/ 159544 w 385831"/>
                <a:gd name="connsiteY97" fmla="*/ 80963 h 778669"/>
                <a:gd name="connsiteX98" fmla="*/ 161925 w 385831"/>
                <a:gd name="connsiteY98" fmla="*/ 95250 h 778669"/>
                <a:gd name="connsiteX99" fmla="*/ 166688 w 385831"/>
                <a:gd name="connsiteY99" fmla="*/ 109538 h 778669"/>
                <a:gd name="connsiteX100" fmla="*/ 173831 w 385831"/>
                <a:gd name="connsiteY100" fmla="*/ 123825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385831" h="778669">
                  <a:moveTo>
                    <a:pt x="173831" y="123825"/>
                  </a:moveTo>
                  <a:cubicBezTo>
                    <a:pt x="175021" y="129381"/>
                    <a:pt x="173434" y="138509"/>
                    <a:pt x="173831" y="142875"/>
                  </a:cubicBezTo>
                  <a:cubicBezTo>
                    <a:pt x="174228" y="147241"/>
                    <a:pt x="175419" y="147638"/>
                    <a:pt x="176213" y="150019"/>
                  </a:cubicBezTo>
                  <a:cubicBezTo>
                    <a:pt x="177007" y="152400"/>
                    <a:pt x="177202" y="155074"/>
                    <a:pt x="178594" y="157163"/>
                  </a:cubicBezTo>
                  <a:lnTo>
                    <a:pt x="188119" y="171450"/>
                  </a:lnTo>
                  <a:cubicBezTo>
                    <a:pt x="189706" y="176213"/>
                    <a:pt x="192464" y="180735"/>
                    <a:pt x="192881" y="185738"/>
                  </a:cubicBezTo>
                  <a:cubicBezTo>
                    <a:pt x="193168" y="189176"/>
                    <a:pt x="193756" y="214764"/>
                    <a:pt x="197644" y="223838"/>
                  </a:cubicBezTo>
                  <a:cubicBezTo>
                    <a:pt x="198771" y="226469"/>
                    <a:pt x="201244" y="228367"/>
                    <a:pt x="202406" y="230982"/>
                  </a:cubicBezTo>
                  <a:cubicBezTo>
                    <a:pt x="204445" y="235569"/>
                    <a:pt x="205581" y="240507"/>
                    <a:pt x="207169" y="245269"/>
                  </a:cubicBezTo>
                  <a:lnTo>
                    <a:pt x="209550" y="252413"/>
                  </a:lnTo>
                  <a:cubicBezTo>
                    <a:pt x="210344" y="258763"/>
                    <a:pt x="210590" y="265206"/>
                    <a:pt x="211931" y="271463"/>
                  </a:cubicBezTo>
                  <a:cubicBezTo>
                    <a:pt x="212983" y="276372"/>
                    <a:pt x="215477" y="280880"/>
                    <a:pt x="216694" y="285750"/>
                  </a:cubicBezTo>
                  <a:cubicBezTo>
                    <a:pt x="217488" y="288925"/>
                    <a:pt x="218135" y="292140"/>
                    <a:pt x="219075" y="295275"/>
                  </a:cubicBezTo>
                  <a:cubicBezTo>
                    <a:pt x="220518" y="300084"/>
                    <a:pt x="222250" y="304800"/>
                    <a:pt x="223838" y="309563"/>
                  </a:cubicBezTo>
                  <a:lnTo>
                    <a:pt x="226219" y="316707"/>
                  </a:lnTo>
                  <a:cubicBezTo>
                    <a:pt x="227013" y="323057"/>
                    <a:pt x="227455" y="329461"/>
                    <a:pt x="228600" y="335757"/>
                  </a:cubicBezTo>
                  <a:cubicBezTo>
                    <a:pt x="229601" y="341263"/>
                    <a:pt x="233398" y="347734"/>
                    <a:pt x="235744" y="352425"/>
                  </a:cubicBezTo>
                  <a:cubicBezTo>
                    <a:pt x="243174" y="382149"/>
                    <a:pt x="233684" y="345221"/>
                    <a:pt x="240506" y="369094"/>
                  </a:cubicBezTo>
                  <a:cubicBezTo>
                    <a:pt x="247702" y="394279"/>
                    <a:pt x="236337" y="358964"/>
                    <a:pt x="247650" y="392907"/>
                  </a:cubicBezTo>
                  <a:cubicBezTo>
                    <a:pt x="248444" y="395288"/>
                    <a:pt x="248639" y="397962"/>
                    <a:pt x="250031" y="400050"/>
                  </a:cubicBezTo>
                  <a:lnTo>
                    <a:pt x="254794" y="407194"/>
                  </a:lnTo>
                  <a:cubicBezTo>
                    <a:pt x="260378" y="423948"/>
                    <a:pt x="253110" y="403265"/>
                    <a:pt x="261938" y="423863"/>
                  </a:cubicBezTo>
                  <a:cubicBezTo>
                    <a:pt x="262927" y="426170"/>
                    <a:pt x="263100" y="428813"/>
                    <a:pt x="264319" y="431007"/>
                  </a:cubicBezTo>
                  <a:cubicBezTo>
                    <a:pt x="268506" y="438544"/>
                    <a:pt x="275637" y="447685"/>
                    <a:pt x="280988" y="454819"/>
                  </a:cubicBezTo>
                  <a:cubicBezTo>
                    <a:pt x="281782" y="457200"/>
                    <a:pt x="282124" y="459784"/>
                    <a:pt x="283369" y="461963"/>
                  </a:cubicBezTo>
                  <a:cubicBezTo>
                    <a:pt x="285338" y="465409"/>
                    <a:pt x="288206" y="468258"/>
                    <a:pt x="290513" y="471488"/>
                  </a:cubicBezTo>
                  <a:cubicBezTo>
                    <a:pt x="292176" y="473817"/>
                    <a:pt x="293855" y="476147"/>
                    <a:pt x="295275" y="478632"/>
                  </a:cubicBezTo>
                  <a:cubicBezTo>
                    <a:pt x="299134" y="485385"/>
                    <a:pt x="299830" y="489501"/>
                    <a:pt x="304800" y="495300"/>
                  </a:cubicBezTo>
                  <a:cubicBezTo>
                    <a:pt x="307722" y="498709"/>
                    <a:pt x="311403" y="501416"/>
                    <a:pt x="314325" y="504825"/>
                  </a:cubicBezTo>
                  <a:cubicBezTo>
                    <a:pt x="316188" y="506998"/>
                    <a:pt x="317424" y="509640"/>
                    <a:pt x="319088" y="511969"/>
                  </a:cubicBezTo>
                  <a:cubicBezTo>
                    <a:pt x="321395" y="515198"/>
                    <a:pt x="323924" y="518265"/>
                    <a:pt x="326231" y="521494"/>
                  </a:cubicBezTo>
                  <a:cubicBezTo>
                    <a:pt x="327895" y="523823"/>
                    <a:pt x="329162" y="526439"/>
                    <a:pt x="330994" y="528638"/>
                  </a:cubicBezTo>
                  <a:cubicBezTo>
                    <a:pt x="333150" y="531225"/>
                    <a:pt x="335757" y="533401"/>
                    <a:pt x="338138" y="535782"/>
                  </a:cubicBezTo>
                  <a:cubicBezTo>
                    <a:pt x="339725" y="538957"/>
                    <a:pt x="341139" y="542225"/>
                    <a:pt x="342900" y="545307"/>
                  </a:cubicBezTo>
                  <a:cubicBezTo>
                    <a:pt x="344320" y="547792"/>
                    <a:pt x="346383" y="549890"/>
                    <a:pt x="347663" y="552450"/>
                  </a:cubicBezTo>
                  <a:cubicBezTo>
                    <a:pt x="356757" y="570636"/>
                    <a:pt x="339909" y="546081"/>
                    <a:pt x="357188" y="569119"/>
                  </a:cubicBezTo>
                  <a:cubicBezTo>
                    <a:pt x="360552" y="585943"/>
                    <a:pt x="358291" y="577192"/>
                    <a:pt x="364331" y="595313"/>
                  </a:cubicBezTo>
                  <a:cubicBezTo>
                    <a:pt x="365125" y="597694"/>
                    <a:pt x="364938" y="600682"/>
                    <a:pt x="366713" y="602457"/>
                  </a:cubicBezTo>
                  <a:cubicBezTo>
                    <a:pt x="375880" y="611624"/>
                    <a:pt x="371054" y="607732"/>
                    <a:pt x="381000" y="614363"/>
                  </a:cubicBezTo>
                  <a:cubicBezTo>
                    <a:pt x="382588" y="616744"/>
                    <a:pt x="385358" y="618674"/>
                    <a:pt x="385763" y="621507"/>
                  </a:cubicBezTo>
                  <a:cubicBezTo>
                    <a:pt x="386446" y="626288"/>
                    <a:pt x="381910" y="634884"/>
                    <a:pt x="378619" y="638175"/>
                  </a:cubicBezTo>
                  <a:cubicBezTo>
                    <a:pt x="376595" y="640199"/>
                    <a:pt x="373856" y="641350"/>
                    <a:pt x="371475" y="642938"/>
                  </a:cubicBezTo>
                  <a:cubicBezTo>
                    <a:pt x="370681" y="645319"/>
                    <a:pt x="370869" y="648307"/>
                    <a:pt x="369094" y="650082"/>
                  </a:cubicBezTo>
                  <a:cubicBezTo>
                    <a:pt x="365047" y="654129"/>
                    <a:pt x="359569" y="656432"/>
                    <a:pt x="354806" y="659607"/>
                  </a:cubicBezTo>
                  <a:cubicBezTo>
                    <a:pt x="352425" y="661194"/>
                    <a:pt x="349686" y="662346"/>
                    <a:pt x="347663" y="664369"/>
                  </a:cubicBezTo>
                  <a:cubicBezTo>
                    <a:pt x="345282" y="666750"/>
                    <a:pt x="343177" y="669445"/>
                    <a:pt x="340519" y="671513"/>
                  </a:cubicBezTo>
                  <a:cubicBezTo>
                    <a:pt x="336001" y="675027"/>
                    <a:pt x="326231" y="681038"/>
                    <a:pt x="326231" y="681038"/>
                  </a:cubicBezTo>
                  <a:lnTo>
                    <a:pt x="302419" y="716757"/>
                  </a:lnTo>
                  <a:lnTo>
                    <a:pt x="292894" y="731044"/>
                  </a:lnTo>
                  <a:cubicBezTo>
                    <a:pt x="288703" y="743618"/>
                    <a:pt x="291905" y="736100"/>
                    <a:pt x="280988" y="752475"/>
                  </a:cubicBezTo>
                  <a:lnTo>
                    <a:pt x="276225" y="759619"/>
                  </a:lnTo>
                  <a:cubicBezTo>
                    <a:pt x="274638" y="762000"/>
                    <a:pt x="274178" y="765858"/>
                    <a:pt x="271463" y="766763"/>
                  </a:cubicBezTo>
                  <a:lnTo>
                    <a:pt x="250031" y="773907"/>
                  </a:lnTo>
                  <a:lnTo>
                    <a:pt x="242888" y="776288"/>
                  </a:lnTo>
                  <a:lnTo>
                    <a:pt x="235744" y="778669"/>
                  </a:lnTo>
                  <a:cubicBezTo>
                    <a:pt x="232780" y="774224"/>
                    <a:pt x="228690" y="767078"/>
                    <a:pt x="223838" y="764382"/>
                  </a:cubicBezTo>
                  <a:cubicBezTo>
                    <a:pt x="213985" y="758908"/>
                    <a:pt x="201139" y="758568"/>
                    <a:pt x="190500" y="757238"/>
                  </a:cubicBezTo>
                  <a:cubicBezTo>
                    <a:pt x="165354" y="759034"/>
                    <a:pt x="160505" y="750552"/>
                    <a:pt x="152400" y="766763"/>
                  </a:cubicBezTo>
                  <a:cubicBezTo>
                    <a:pt x="151277" y="769008"/>
                    <a:pt x="150813" y="771526"/>
                    <a:pt x="150019" y="773907"/>
                  </a:cubicBezTo>
                  <a:cubicBezTo>
                    <a:pt x="133350" y="773113"/>
                    <a:pt x="116598" y="773368"/>
                    <a:pt x="100013" y="771525"/>
                  </a:cubicBezTo>
                  <a:cubicBezTo>
                    <a:pt x="95023" y="770971"/>
                    <a:pt x="85725" y="766763"/>
                    <a:pt x="85725" y="766763"/>
                  </a:cubicBezTo>
                  <a:lnTo>
                    <a:pt x="64294" y="752475"/>
                  </a:lnTo>
                  <a:cubicBezTo>
                    <a:pt x="61913" y="750888"/>
                    <a:pt x="59865" y="748618"/>
                    <a:pt x="57150" y="747713"/>
                  </a:cubicBezTo>
                  <a:cubicBezTo>
                    <a:pt x="40148" y="742045"/>
                    <a:pt x="47040" y="745734"/>
                    <a:pt x="35719" y="738188"/>
                  </a:cubicBezTo>
                  <a:cubicBezTo>
                    <a:pt x="34131" y="733425"/>
                    <a:pt x="32173" y="728770"/>
                    <a:pt x="30956" y="723900"/>
                  </a:cubicBezTo>
                  <a:cubicBezTo>
                    <a:pt x="30162" y="720725"/>
                    <a:pt x="30039" y="717302"/>
                    <a:pt x="28575" y="714375"/>
                  </a:cubicBezTo>
                  <a:cubicBezTo>
                    <a:pt x="26015" y="709256"/>
                    <a:pt x="19050" y="700088"/>
                    <a:pt x="19050" y="700088"/>
                  </a:cubicBezTo>
                  <a:cubicBezTo>
                    <a:pt x="13067" y="682135"/>
                    <a:pt x="21137" y="704261"/>
                    <a:pt x="11906" y="685800"/>
                  </a:cubicBezTo>
                  <a:cubicBezTo>
                    <a:pt x="10784" y="683555"/>
                    <a:pt x="10647" y="680902"/>
                    <a:pt x="9525" y="678657"/>
                  </a:cubicBezTo>
                  <a:cubicBezTo>
                    <a:pt x="8245" y="676097"/>
                    <a:pt x="5925" y="674128"/>
                    <a:pt x="4763" y="671513"/>
                  </a:cubicBezTo>
                  <a:cubicBezTo>
                    <a:pt x="2724" y="666925"/>
                    <a:pt x="0" y="657225"/>
                    <a:pt x="0" y="657225"/>
                  </a:cubicBezTo>
                  <a:cubicBezTo>
                    <a:pt x="794" y="608013"/>
                    <a:pt x="112" y="558754"/>
                    <a:pt x="2381" y="509588"/>
                  </a:cubicBezTo>
                  <a:cubicBezTo>
                    <a:pt x="2513" y="506729"/>
                    <a:pt x="5864" y="505004"/>
                    <a:pt x="7144" y="502444"/>
                  </a:cubicBezTo>
                  <a:cubicBezTo>
                    <a:pt x="8267" y="500199"/>
                    <a:pt x="8731" y="497681"/>
                    <a:pt x="9525" y="495300"/>
                  </a:cubicBezTo>
                  <a:cubicBezTo>
                    <a:pt x="10319" y="484981"/>
                    <a:pt x="10622" y="474613"/>
                    <a:pt x="11906" y="464344"/>
                  </a:cubicBezTo>
                  <a:cubicBezTo>
                    <a:pt x="12217" y="461853"/>
                    <a:pt x="13598" y="459614"/>
                    <a:pt x="14288" y="457200"/>
                  </a:cubicBezTo>
                  <a:cubicBezTo>
                    <a:pt x="15187" y="454053"/>
                    <a:pt x="15729" y="450810"/>
                    <a:pt x="16669" y="447675"/>
                  </a:cubicBezTo>
                  <a:cubicBezTo>
                    <a:pt x="18111" y="442867"/>
                    <a:pt x="20606" y="438340"/>
                    <a:pt x="21431" y="433388"/>
                  </a:cubicBezTo>
                  <a:cubicBezTo>
                    <a:pt x="22621" y="426250"/>
                    <a:pt x="24384" y="411100"/>
                    <a:pt x="28575" y="404813"/>
                  </a:cubicBezTo>
                  <a:lnTo>
                    <a:pt x="33338" y="397669"/>
                  </a:lnTo>
                  <a:cubicBezTo>
                    <a:pt x="41352" y="373622"/>
                    <a:pt x="29114" y="410950"/>
                    <a:pt x="38100" y="381000"/>
                  </a:cubicBezTo>
                  <a:cubicBezTo>
                    <a:pt x="39543" y="376192"/>
                    <a:pt x="41646" y="371583"/>
                    <a:pt x="42863" y="366713"/>
                  </a:cubicBezTo>
                  <a:cubicBezTo>
                    <a:pt x="45853" y="354753"/>
                    <a:pt x="44209" y="360293"/>
                    <a:pt x="47625" y="350044"/>
                  </a:cubicBezTo>
                  <a:cubicBezTo>
                    <a:pt x="48419" y="280988"/>
                    <a:pt x="48488" y="211919"/>
                    <a:pt x="50006" y="142875"/>
                  </a:cubicBezTo>
                  <a:cubicBezTo>
                    <a:pt x="50113" y="137995"/>
                    <a:pt x="53564" y="131026"/>
                    <a:pt x="54769" y="126207"/>
                  </a:cubicBezTo>
                  <a:cubicBezTo>
                    <a:pt x="59670" y="106603"/>
                    <a:pt x="59928" y="115887"/>
                    <a:pt x="59531" y="104775"/>
                  </a:cubicBezTo>
                  <a:cubicBezTo>
                    <a:pt x="59134" y="93663"/>
                    <a:pt x="51990" y="70644"/>
                    <a:pt x="52387" y="59532"/>
                  </a:cubicBezTo>
                  <a:cubicBezTo>
                    <a:pt x="52784" y="48420"/>
                    <a:pt x="58738" y="42466"/>
                    <a:pt x="61913" y="38100"/>
                  </a:cubicBezTo>
                  <a:cubicBezTo>
                    <a:pt x="65088" y="33734"/>
                    <a:pt x="68550" y="35401"/>
                    <a:pt x="71438" y="33338"/>
                  </a:cubicBezTo>
                  <a:cubicBezTo>
                    <a:pt x="74178" y="31381"/>
                    <a:pt x="75994" y="28350"/>
                    <a:pt x="78581" y="26194"/>
                  </a:cubicBezTo>
                  <a:cubicBezTo>
                    <a:pt x="88811" y="17669"/>
                    <a:pt x="82135" y="24417"/>
                    <a:pt x="92869" y="19050"/>
                  </a:cubicBezTo>
                  <a:cubicBezTo>
                    <a:pt x="108499" y="11235"/>
                    <a:pt x="89740" y="15664"/>
                    <a:pt x="114300" y="9525"/>
                  </a:cubicBezTo>
                  <a:cubicBezTo>
                    <a:pt x="128687" y="5929"/>
                    <a:pt x="120733" y="8176"/>
                    <a:pt x="138113" y="2382"/>
                  </a:cubicBezTo>
                  <a:lnTo>
                    <a:pt x="145256" y="0"/>
                  </a:lnTo>
                  <a:cubicBezTo>
                    <a:pt x="147637" y="3175"/>
                    <a:pt x="150431" y="6079"/>
                    <a:pt x="152400" y="9525"/>
                  </a:cubicBezTo>
                  <a:cubicBezTo>
                    <a:pt x="153645" y="11704"/>
                    <a:pt x="154581" y="14167"/>
                    <a:pt x="154781" y="16669"/>
                  </a:cubicBezTo>
                  <a:cubicBezTo>
                    <a:pt x="156175" y="34094"/>
                    <a:pt x="155872" y="51624"/>
                    <a:pt x="157163" y="69057"/>
                  </a:cubicBezTo>
                  <a:cubicBezTo>
                    <a:pt x="157462" y="73093"/>
                    <a:pt x="158820" y="76981"/>
                    <a:pt x="159544" y="80963"/>
                  </a:cubicBezTo>
                  <a:cubicBezTo>
                    <a:pt x="160408" y="85713"/>
                    <a:pt x="160754" y="90566"/>
                    <a:pt x="161925" y="95250"/>
                  </a:cubicBezTo>
                  <a:cubicBezTo>
                    <a:pt x="163143" y="100120"/>
                    <a:pt x="165100" y="104775"/>
                    <a:pt x="166688" y="109538"/>
                  </a:cubicBezTo>
                  <a:cubicBezTo>
                    <a:pt x="168625" y="115348"/>
                    <a:pt x="169215" y="119209"/>
                    <a:pt x="173831" y="123825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2" name="Forma livre 521"/>
            <p:cNvSpPr/>
            <p:nvPr/>
          </p:nvSpPr>
          <p:spPr>
            <a:xfrm>
              <a:off x="8034884" y="4550261"/>
              <a:ext cx="340758" cy="409551"/>
            </a:xfrm>
            <a:custGeom>
              <a:avLst/>
              <a:gdLst>
                <a:gd name="connsiteX0" fmla="*/ 479289 w 517389"/>
                <a:gd name="connsiteY0" fmla="*/ 147972 h 621841"/>
                <a:gd name="connsiteX1" fmla="*/ 481670 w 517389"/>
                <a:gd name="connsiteY1" fmla="*/ 181310 h 621841"/>
                <a:gd name="connsiteX2" fmla="*/ 486432 w 517389"/>
                <a:gd name="connsiteY2" fmla="*/ 195597 h 621841"/>
                <a:gd name="connsiteX3" fmla="*/ 491195 w 517389"/>
                <a:gd name="connsiteY3" fmla="*/ 212266 h 621841"/>
                <a:gd name="connsiteX4" fmla="*/ 495957 w 517389"/>
                <a:gd name="connsiteY4" fmla="*/ 226553 h 621841"/>
                <a:gd name="connsiteX5" fmla="*/ 503101 w 517389"/>
                <a:gd name="connsiteY5" fmla="*/ 247985 h 621841"/>
                <a:gd name="connsiteX6" fmla="*/ 505482 w 517389"/>
                <a:gd name="connsiteY6" fmla="*/ 255128 h 621841"/>
                <a:gd name="connsiteX7" fmla="*/ 507864 w 517389"/>
                <a:gd name="connsiteY7" fmla="*/ 262272 h 621841"/>
                <a:gd name="connsiteX8" fmla="*/ 510245 w 517389"/>
                <a:gd name="connsiteY8" fmla="*/ 338472 h 621841"/>
                <a:gd name="connsiteX9" fmla="*/ 512626 w 517389"/>
                <a:gd name="connsiteY9" fmla="*/ 369428 h 621841"/>
                <a:gd name="connsiteX10" fmla="*/ 517389 w 517389"/>
                <a:gd name="connsiteY10" fmla="*/ 383716 h 621841"/>
                <a:gd name="connsiteX11" fmla="*/ 515007 w 517389"/>
                <a:gd name="connsiteY11" fmla="*/ 457535 h 621841"/>
                <a:gd name="connsiteX12" fmla="*/ 507864 w 517389"/>
                <a:gd name="connsiteY12" fmla="*/ 462297 h 621841"/>
                <a:gd name="connsiteX13" fmla="*/ 486432 w 517389"/>
                <a:gd name="connsiteY13" fmla="*/ 469441 h 621841"/>
                <a:gd name="connsiteX14" fmla="*/ 479289 w 517389"/>
                <a:gd name="connsiteY14" fmla="*/ 471822 h 621841"/>
                <a:gd name="connsiteX15" fmla="*/ 472145 w 517389"/>
                <a:gd name="connsiteY15" fmla="*/ 474203 h 621841"/>
                <a:gd name="connsiteX16" fmla="*/ 465001 w 517389"/>
                <a:gd name="connsiteY16" fmla="*/ 488491 h 621841"/>
                <a:gd name="connsiteX17" fmla="*/ 462620 w 517389"/>
                <a:gd name="connsiteY17" fmla="*/ 495635 h 621841"/>
                <a:gd name="connsiteX18" fmla="*/ 476907 w 517389"/>
                <a:gd name="connsiteY18" fmla="*/ 505160 h 621841"/>
                <a:gd name="connsiteX19" fmla="*/ 484051 w 517389"/>
                <a:gd name="connsiteY19" fmla="*/ 509922 h 621841"/>
                <a:gd name="connsiteX20" fmla="*/ 484051 w 517389"/>
                <a:gd name="connsiteY20" fmla="*/ 545641 h 621841"/>
                <a:gd name="connsiteX21" fmla="*/ 474526 w 517389"/>
                <a:gd name="connsiteY21" fmla="*/ 559928 h 621841"/>
                <a:gd name="connsiteX22" fmla="*/ 460239 w 517389"/>
                <a:gd name="connsiteY22" fmla="*/ 574216 h 621841"/>
                <a:gd name="connsiteX23" fmla="*/ 455476 w 517389"/>
                <a:gd name="connsiteY23" fmla="*/ 583741 h 621841"/>
                <a:gd name="connsiteX24" fmla="*/ 448332 w 517389"/>
                <a:gd name="connsiteY24" fmla="*/ 590885 h 621841"/>
                <a:gd name="connsiteX25" fmla="*/ 436426 w 517389"/>
                <a:gd name="connsiteY25" fmla="*/ 609935 h 621841"/>
                <a:gd name="connsiteX26" fmla="*/ 426901 w 517389"/>
                <a:gd name="connsiteY26" fmla="*/ 621841 h 621841"/>
                <a:gd name="connsiteX27" fmla="*/ 243545 w 517389"/>
                <a:gd name="connsiteY27" fmla="*/ 619460 h 621841"/>
                <a:gd name="connsiteX28" fmla="*/ 238782 w 517389"/>
                <a:gd name="connsiteY28" fmla="*/ 612316 h 621841"/>
                <a:gd name="connsiteX29" fmla="*/ 236401 w 517389"/>
                <a:gd name="connsiteY29" fmla="*/ 605172 h 621841"/>
                <a:gd name="connsiteX30" fmla="*/ 229257 w 517389"/>
                <a:gd name="connsiteY30" fmla="*/ 602791 h 621841"/>
                <a:gd name="connsiteX31" fmla="*/ 224495 w 517389"/>
                <a:gd name="connsiteY31" fmla="*/ 595647 h 621841"/>
                <a:gd name="connsiteX32" fmla="*/ 219732 w 517389"/>
                <a:gd name="connsiteY32" fmla="*/ 581360 h 621841"/>
                <a:gd name="connsiteX33" fmla="*/ 217351 w 517389"/>
                <a:gd name="connsiteY33" fmla="*/ 564691 h 621841"/>
                <a:gd name="connsiteX34" fmla="*/ 207826 w 517389"/>
                <a:gd name="connsiteY34" fmla="*/ 559928 h 621841"/>
                <a:gd name="connsiteX35" fmla="*/ 193539 w 517389"/>
                <a:gd name="connsiteY35" fmla="*/ 550403 h 621841"/>
                <a:gd name="connsiteX36" fmla="*/ 188776 w 517389"/>
                <a:gd name="connsiteY36" fmla="*/ 540878 h 621841"/>
                <a:gd name="connsiteX37" fmla="*/ 186395 w 517389"/>
                <a:gd name="connsiteY37" fmla="*/ 533735 h 621841"/>
                <a:gd name="connsiteX38" fmla="*/ 172107 w 517389"/>
                <a:gd name="connsiteY38" fmla="*/ 512303 h 621841"/>
                <a:gd name="connsiteX39" fmla="*/ 167345 w 517389"/>
                <a:gd name="connsiteY39" fmla="*/ 505160 h 621841"/>
                <a:gd name="connsiteX40" fmla="*/ 162582 w 517389"/>
                <a:gd name="connsiteY40" fmla="*/ 498016 h 621841"/>
                <a:gd name="connsiteX41" fmla="*/ 155439 w 517389"/>
                <a:gd name="connsiteY41" fmla="*/ 476585 h 621841"/>
                <a:gd name="connsiteX42" fmla="*/ 153057 w 517389"/>
                <a:gd name="connsiteY42" fmla="*/ 469441 h 621841"/>
                <a:gd name="connsiteX43" fmla="*/ 145914 w 517389"/>
                <a:gd name="connsiteY43" fmla="*/ 462297 h 621841"/>
                <a:gd name="connsiteX44" fmla="*/ 143532 w 517389"/>
                <a:gd name="connsiteY44" fmla="*/ 455153 h 621841"/>
                <a:gd name="connsiteX45" fmla="*/ 136389 w 517389"/>
                <a:gd name="connsiteY45" fmla="*/ 450391 h 621841"/>
                <a:gd name="connsiteX46" fmla="*/ 131626 w 517389"/>
                <a:gd name="connsiteY46" fmla="*/ 443247 h 621841"/>
                <a:gd name="connsiteX47" fmla="*/ 122101 w 517389"/>
                <a:gd name="connsiteY47" fmla="*/ 428960 h 621841"/>
                <a:gd name="connsiteX48" fmla="*/ 119720 w 517389"/>
                <a:gd name="connsiteY48" fmla="*/ 421816 h 621841"/>
                <a:gd name="connsiteX49" fmla="*/ 114957 w 517389"/>
                <a:gd name="connsiteY49" fmla="*/ 414672 h 621841"/>
                <a:gd name="connsiteX50" fmla="*/ 110195 w 517389"/>
                <a:gd name="connsiteY50" fmla="*/ 398003 h 621841"/>
                <a:gd name="connsiteX51" fmla="*/ 105432 w 517389"/>
                <a:gd name="connsiteY51" fmla="*/ 381335 h 621841"/>
                <a:gd name="connsiteX52" fmla="*/ 95907 w 517389"/>
                <a:gd name="connsiteY52" fmla="*/ 357522 h 621841"/>
                <a:gd name="connsiteX53" fmla="*/ 88764 w 517389"/>
                <a:gd name="connsiteY53" fmla="*/ 336091 h 621841"/>
                <a:gd name="connsiteX54" fmla="*/ 86382 w 517389"/>
                <a:gd name="connsiteY54" fmla="*/ 328947 h 621841"/>
                <a:gd name="connsiteX55" fmla="*/ 81620 w 517389"/>
                <a:gd name="connsiteY55" fmla="*/ 281322 h 621841"/>
                <a:gd name="connsiteX56" fmla="*/ 72095 w 517389"/>
                <a:gd name="connsiteY56" fmla="*/ 259891 h 621841"/>
                <a:gd name="connsiteX57" fmla="*/ 67332 w 517389"/>
                <a:gd name="connsiteY57" fmla="*/ 245603 h 621841"/>
                <a:gd name="connsiteX58" fmla="*/ 64951 w 517389"/>
                <a:gd name="connsiteY58" fmla="*/ 238460 h 621841"/>
                <a:gd name="connsiteX59" fmla="*/ 60189 w 517389"/>
                <a:gd name="connsiteY59" fmla="*/ 231316 h 621841"/>
                <a:gd name="connsiteX60" fmla="*/ 55426 w 517389"/>
                <a:gd name="connsiteY60" fmla="*/ 217028 h 621841"/>
                <a:gd name="connsiteX61" fmla="*/ 48282 w 517389"/>
                <a:gd name="connsiteY61" fmla="*/ 195597 h 621841"/>
                <a:gd name="connsiteX62" fmla="*/ 45901 w 517389"/>
                <a:gd name="connsiteY62" fmla="*/ 188453 h 621841"/>
                <a:gd name="connsiteX63" fmla="*/ 43520 w 517389"/>
                <a:gd name="connsiteY63" fmla="*/ 181310 h 621841"/>
                <a:gd name="connsiteX64" fmla="*/ 38757 w 517389"/>
                <a:gd name="connsiteY64" fmla="*/ 155116 h 621841"/>
                <a:gd name="connsiteX65" fmla="*/ 22089 w 517389"/>
                <a:gd name="connsiteY65" fmla="*/ 131303 h 621841"/>
                <a:gd name="connsiteX66" fmla="*/ 14945 w 517389"/>
                <a:gd name="connsiteY66" fmla="*/ 114635 h 621841"/>
                <a:gd name="connsiteX67" fmla="*/ 10182 w 517389"/>
                <a:gd name="connsiteY67" fmla="*/ 107491 h 621841"/>
                <a:gd name="connsiteX68" fmla="*/ 10182 w 517389"/>
                <a:gd name="connsiteY68" fmla="*/ 2716 h 621841"/>
                <a:gd name="connsiteX69" fmla="*/ 31614 w 517389"/>
                <a:gd name="connsiteY69" fmla="*/ 5097 h 621841"/>
                <a:gd name="connsiteX70" fmla="*/ 55426 w 517389"/>
                <a:gd name="connsiteY70" fmla="*/ 12241 h 621841"/>
                <a:gd name="connsiteX71" fmla="*/ 62570 w 517389"/>
                <a:gd name="connsiteY71" fmla="*/ 17003 h 621841"/>
                <a:gd name="connsiteX72" fmla="*/ 76857 w 517389"/>
                <a:gd name="connsiteY72" fmla="*/ 21766 h 621841"/>
                <a:gd name="connsiteX73" fmla="*/ 79239 w 517389"/>
                <a:gd name="connsiteY73" fmla="*/ 28910 h 621841"/>
                <a:gd name="connsiteX74" fmla="*/ 131626 w 517389"/>
                <a:gd name="connsiteY74" fmla="*/ 47960 h 621841"/>
                <a:gd name="connsiteX75" fmla="*/ 138770 w 517389"/>
                <a:gd name="connsiteY75" fmla="*/ 71772 h 621841"/>
                <a:gd name="connsiteX76" fmla="*/ 143532 w 517389"/>
                <a:gd name="connsiteY76" fmla="*/ 78916 h 621841"/>
                <a:gd name="connsiteX77" fmla="*/ 150676 w 517389"/>
                <a:gd name="connsiteY77" fmla="*/ 81297 h 621841"/>
                <a:gd name="connsiteX78" fmla="*/ 157820 w 517389"/>
                <a:gd name="connsiteY78" fmla="*/ 109872 h 621841"/>
                <a:gd name="connsiteX79" fmla="*/ 172107 w 517389"/>
                <a:gd name="connsiteY79" fmla="*/ 117016 h 621841"/>
                <a:gd name="connsiteX80" fmla="*/ 255451 w 517389"/>
                <a:gd name="connsiteY80" fmla="*/ 114635 h 621841"/>
                <a:gd name="connsiteX81" fmla="*/ 269739 w 517389"/>
                <a:gd name="connsiteY81" fmla="*/ 109872 h 621841"/>
                <a:gd name="connsiteX82" fmla="*/ 276882 w 517389"/>
                <a:gd name="connsiteY82" fmla="*/ 107491 h 621841"/>
                <a:gd name="connsiteX83" fmla="*/ 284026 w 517389"/>
                <a:gd name="connsiteY83" fmla="*/ 102728 h 621841"/>
                <a:gd name="connsiteX84" fmla="*/ 298314 w 517389"/>
                <a:gd name="connsiteY84" fmla="*/ 88441 h 621841"/>
                <a:gd name="connsiteX85" fmla="*/ 305457 w 517389"/>
                <a:gd name="connsiteY85" fmla="*/ 86060 h 621841"/>
                <a:gd name="connsiteX86" fmla="*/ 312601 w 517389"/>
                <a:gd name="connsiteY86" fmla="*/ 81297 h 621841"/>
                <a:gd name="connsiteX87" fmla="*/ 322126 w 517389"/>
                <a:gd name="connsiteY87" fmla="*/ 71772 h 621841"/>
                <a:gd name="connsiteX88" fmla="*/ 338795 w 517389"/>
                <a:gd name="connsiteY88" fmla="*/ 64628 h 621841"/>
                <a:gd name="connsiteX89" fmla="*/ 345939 w 517389"/>
                <a:gd name="connsiteY89" fmla="*/ 59866 h 621841"/>
                <a:gd name="connsiteX90" fmla="*/ 367370 w 517389"/>
                <a:gd name="connsiteY90" fmla="*/ 40816 h 621841"/>
                <a:gd name="connsiteX91" fmla="*/ 374514 w 517389"/>
                <a:gd name="connsiteY91" fmla="*/ 43197 h 621841"/>
                <a:gd name="connsiteX92" fmla="*/ 512626 w 517389"/>
                <a:gd name="connsiteY92" fmla="*/ 93203 h 621841"/>
                <a:gd name="connsiteX93" fmla="*/ 515007 w 517389"/>
                <a:gd name="connsiteY93" fmla="*/ 100347 h 621841"/>
                <a:gd name="connsiteX94" fmla="*/ 512626 w 517389"/>
                <a:gd name="connsiteY94" fmla="*/ 124160 h 621841"/>
                <a:gd name="connsiteX95" fmla="*/ 510245 w 517389"/>
                <a:gd name="connsiteY95" fmla="*/ 131303 h 621841"/>
                <a:gd name="connsiteX96" fmla="*/ 503101 w 517389"/>
                <a:gd name="connsiteY96" fmla="*/ 138447 h 621841"/>
                <a:gd name="connsiteX97" fmla="*/ 491195 w 517389"/>
                <a:gd name="connsiteY97" fmla="*/ 147972 h 621841"/>
                <a:gd name="connsiteX98" fmla="*/ 484051 w 517389"/>
                <a:gd name="connsiteY98" fmla="*/ 152735 h 621841"/>
                <a:gd name="connsiteX99" fmla="*/ 479289 w 517389"/>
                <a:gd name="connsiteY99" fmla="*/ 159878 h 621841"/>
                <a:gd name="connsiteX100" fmla="*/ 479289 w 517389"/>
                <a:gd name="connsiteY100" fmla="*/ 147972 h 62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517389" h="621841">
                  <a:moveTo>
                    <a:pt x="479289" y="147972"/>
                  </a:moveTo>
                  <a:cubicBezTo>
                    <a:pt x="479686" y="151544"/>
                    <a:pt x="480018" y="170292"/>
                    <a:pt x="481670" y="181310"/>
                  </a:cubicBezTo>
                  <a:cubicBezTo>
                    <a:pt x="482415" y="186274"/>
                    <a:pt x="484845" y="190835"/>
                    <a:pt x="486432" y="195597"/>
                  </a:cubicBezTo>
                  <a:cubicBezTo>
                    <a:pt x="494438" y="219614"/>
                    <a:pt x="482223" y="182356"/>
                    <a:pt x="491195" y="212266"/>
                  </a:cubicBezTo>
                  <a:cubicBezTo>
                    <a:pt x="492637" y="217074"/>
                    <a:pt x="494370" y="221791"/>
                    <a:pt x="495957" y="226553"/>
                  </a:cubicBezTo>
                  <a:lnTo>
                    <a:pt x="503101" y="247985"/>
                  </a:lnTo>
                  <a:lnTo>
                    <a:pt x="505482" y="255128"/>
                  </a:lnTo>
                  <a:lnTo>
                    <a:pt x="507864" y="262272"/>
                  </a:lnTo>
                  <a:cubicBezTo>
                    <a:pt x="508658" y="287672"/>
                    <a:pt x="509117" y="313085"/>
                    <a:pt x="510245" y="338472"/>
                  </a:cubicBezTo>
                  <a:cubicBezTo>
                    <a:pt x="510704" y="348811"/>
                    <a:pt x="511012" y="359206"/>
                    <a:pt x="512626" y="369428"/>
                  </a:cubicBezTo>
                  <a:cubicBezTo>
                    <a:pt x="513409" y="374387"/>
                    <a:pt x="517389" y="383716"/>
                    <a:pt x="517389" y="383716"/>
                  </a:cubicBezTo>
                  <a:cubicBezTo>
                    <a:pt x="516595" y="408322"/>
                    <a:pt x="517969" y="433095"/>
                    <a:pt x="515007" y="457535"/>
                  </a:cubicBezTo>
                  <a:cubicBezTo>
                    <a:pt x="514663" y="460376"/>
                    <a:pt x="510479" y="461135"/>
                    <a:pt x="507864" y="462297"/>
                  </a:cubicBezTo>
                  <a:cubicBezTo>
                    <a:pt x="507852" y="462302"/>
                    <a:pt x="490010" y="468248"/>
                    <a:pt x="486432" y="469441"/>
                  </a:cubicBezTo>
                  <a:lnTo>
                    <a:pt x="479289" y="471822"/>
                  </a:lnTo>
                  <a:lnTo>
                    <a:pt x="472145" y="474203"/>
                  </a:lnTo>
                  <a:cubicBezTo>
                    <a:pt x="466160" y="492159"/>
                    <a:pt x="474233" y="470026"/>
                    <a:pt x="465001" y="488491"/>
                  </a:cubicBezTo>
                  <a:cubicBezTo>
                    <a:pt x="463878" y="490736"/>
                    <a:pt x="463414" y="493254"/>
                    <a:pt x="462620" y="495635"/>
                  </a:cubicBezTo>
                  <a:lnTo>
                    <a:pt x="476907" y="505160"/>
                  </a:lnTo>
                  <a:lnTo>
                    <a:pt x="484051" y="509922"/>
                  </a:lnTo>
                  <a:cubicBezTo>
                    <a:pt x="485573" y="522098"/>
                    <a:pt x="488701" y="533551"/>
                    <a:pt x="484051" y="545641"/>
                  </a:cubicBezTo>
                  <a:cubicBezTo>
                    <a:pt x="481996" y="550983"/>
                    <a:pt x="477701" y="555166"/>
                    <a:pt x="474526" y="559928"/>
                  </a:cubicBezTo>
                  <a:cubicBezTo>
                    <a:pt x="467561" y="570376"/>
                    <a:pt x="472056" y="565353"/>
                    <a:pt x="460239" y="574216"/>
                  </a:cubicBezTo>
                  <a:cubicBezTo>
                    <a:pt x="458651" y="577391"/>
                    <a:pt x="457539" y="580852"/>
                    <a:pt x="455476" y="583741"/>
                  </a:cubicBezTo>
                  <a:cubicBezTo>
                    <a:pt x="453518" y="586481"/>
                    <a:pt x="449967" y="587941"/>
                    <a:pt x="448332" y="590885"/>
                  </a:cubicBezTo>
                  <a:cubicBezTo>
                    <a:pt x="436664" y="611888"/>
                    <a:pt x="451168" y="600106"/>
                    <a:pt x="436426" y="609935"/>
                  </a:cubicBezTo>
                  <a:cubicBezTo>
                    <a:pt x="434913" y="614475"/>
                    <a:pt x="434112" y="621751"/>
                    <a:pt x="426901" y="621841"/>
                  </a:cubicBezTo>
                  <a:lnTo>
                    <a:pt x="243545" y="619460"/>
                  </a:lnTo>
                  <a:cubicBezTo>
                    <a:pt x="241957" y="617079"/>
                    <a:pt x="240062" y="614876"/>
                    <a:pt x="238782" y="612316"/>
                  </a:cubicBezTo>
                  <a:cubicBezTo>
                    <a:pt x="237659" y="610071"/>
                    <a:pt x="238176" y="606947"/>
                    <a:pt x="236401" y="605172"/>
                  </a:cubicBezTo>
                  <a:cubicBezTo>
                    <a:pt x="234626" y="603397"/>
                    <a:pt x="231638" y="603585"/>
                    <a:pt x="229257" y="602791"/>
                  </a:cubicBezTo>
                  <a:cubicBezTo>
                    <a:pt x="227670" y="600410"/>
                    <a:pt x="225657" y="598262"/>
                    <a:pt x="224495" y="595647"/>
                  </a:cubicBezTo>
                  <a:cubicBezTo>
                    <a:pt x="222456" y="591060"/>
                    <a:pt x="219732" y="581360"/>
                    <a:pt x="219732" y="581360"/>
                  </a:cubicBezTo>
                  <a:cubicBezTo>
                    <a:pt x="218938" y="575804"/>
                    <a:pt x="220077" y="569597"/>
                    <a:pt x="217351" y="564691"/>
                  </a:cubicBezTo>
                  <a:cubicBezTo>
                    <a:pt x="215627" y="561588"/>
                    <a:pt x="210870" y="561754"/>
                    <a:pt x="207826" y="559928"/>
                  </a:cubicBezTo>
                  <a:cubicBezTo>
                    <a:pt x="202918" y="556983"/>
                    <a:pt x="193539" y="550403"/>
                    <a:pt x="193539" y="550403"/>
                  </a:cubicBezTo>
                  <a:cubicBezTo>
                    <a:pt x="191951" y="547228"/>
                    <a:pt x="190174" y="544141"/>
                    <a:pt x="188776" y="540878"/>
                  </a:cubicBezTo>
                  <a:cubicBezTo>
                    <a:pt x="187787" y="538571"/>
                    <a:pt x="187614" y="535929"/>
                    <a:pt x="186395" y="533735"/>
                  </a:cubicBezTo>
                  <a:cubicBezTo>
                    <a:pt x="186388" y="533723"/>
                    <a:pt x="174492" y="515881"/>
                    <a:pt x="172107" y="512303"/>
                  </a:cubicBezTo>
                  <a:lnTo>
                    <a:pt x="167345" y="505160"/>
                  </a:lnTo>
                  <a:lnTo>
                    <a:pt x="162582" y="498016"/>
                  </a:lnTo>
                  <a:cubicBezTo>
                    <a:pt x="158569" y="477950"/>
                    <a:pt x="162832" y="493834"/>
                    <a:pt x="155439" y="476585"/>
                  </a:cubicBezTo>
                  <a:cubicBezTo>
                    <a:pt x="154450" y="474278"/>
                    <a:pt x="154449" y="471530"/>
                    <a:pt x="153057" y="469441"/>
                  </a:cubicBezTo>
                  <a:cubicBezTo>
                    <a:pt x="151189" y="466639"/>
                    <a:pt x="148295" y="464678"/>
                    <a:pt x="145914" y="462297"/>
                  </a:cubicBezTo>
                  <a:cubicBezTo>
                    <a:pt x="145120" y="459916"/>
                    <a:pt x="145100" y="457113"/>
                    <a:pt x="143532" y="455153"/>
                  </a:cubicBezTo>
                  <a:cubicBezTo>
                    <a:pt x="141744" y="452918"/>
                    <a:pt x="138412" y="452414"/>
                    <a:pt x="136389" y="450391"/>
                  </a:cubicBezTo>
                  <a:cubicBezTo>
                    <a:pt x="134365" y="448367"/>
                    <a:pt x="133214" y="445628"/>
                    <a:pt x="131626" y="443247"/>
                  </a:cubicBezTo>
                  <a:cubicBezTo>
                    <a:pt x="125964" y="426260"/>
                    <a:pt x="133993" y="446797"/>
                    <a:pt x="122101" y="428960"/>
                  </a:cubicBezTo>
                  <a:cubicBezTo>
                    <a:pt x="120709" y="426871"/>
                    <a:pt x="120843" y="424061"/>
                    <a:pt x="119720" y="421816"/>
                  </a:cubicBezTo>
                  <a:cubicBezTo>
                    <a:pt x="118440" y="419256"/>
                    <a:pt x="116545" y="417053"/>
                    <a:pt x="114957" y="414672"/>
                  </a:cubicBezTo>
                  <a:cubicBezTo>
                    <a:pt x="107514" y="384896"/>
                    <a:pt x="117027" y="421916"/>
                    <a:pt x="110195" y="398003"/>
                  </a:cubicBezTo>
                  <a:cubicBezTo>
                    <a:pt x="108465" y="391949"/>
                    <a:pt x="107883" y="387053"/>
                    <a:pt x="105432" y="381335"/>
                  </a:cubicBezTo>
                  <a:cubicBezTo>
                    <a:pt x="94928" y="356828"/>
                    <a:pt x="106738" y="390016"/>
                    <a:pt x="95907" y="357522"/>
                  </a:cubicBezTo>
                  <a:lnTo>
                    <a:pt x="88764" y="336091"/>
                  </a:lnTo>
                  <a:lnTo>
                    <a:pt x="86382" y="328947"/>
                  </a:lnTo>
                  <a:cubicBezTo>
                    <a:pt x="85891" y="323056"/>
                    <a:pt x="83565" y="290399"/>
                    <a:pt x="81620" y="281322"/>
                  </a:cubicBezTo>
                  <a:cubicBezTo>
                    <a:pt x="75754" y="253949"/>
                    <a:pt x="79754" y="277125"/>
                    <a:pt x="72095" y="259891"/>
                  </a:cubicBezTo>
                  <a:cubicBezTo>
                    <a:pt x="70056" y="255303"/>
                    <a:pt x="68920" y="250366"/>
                    <a:pt x="67332" y="245603"/>
                  </a:cubicBezTo>
                  <a:cubicBezTo>
                    <a:pt x="66538" y="243222"/>
                    <a:pt x="66343" y="240548"/>
                    <a:pt x="64951" y="238460"/>
                  </a:cubicBezTo>
                  <a:cubicBezTo>
                    <a:pt x="63364" y="236079"/>
                    <a:pt x="61351" y="233931"/>
                    <a:pt x="60189" y="231316"/>
                  </a:cubicBezTo>
                  <a:cubicBezTo>
                    <a:pt x="58150" y="226728"/>
                    <a:pt x="57014" y="221791"/>
                    <a:pt x="55426" y="217028"/>
                  </a:cubicBezTo>
                  <a:lnTo>
                    <a:pt x="48282" y="195597"/>
                  </a:lnTo>
                  <a:lnTo>
                    <a:pt x="45901" y="188453"/>
                  </a:lnTo>
                  <a:lnTo>
                    <a:pt x="43520" y="181310"/>
                  </a:lnTo>
                  <a:cubicBezTo>
                    <a:pt x="43000" y="177150"/>
                    <a:pt x="42311" y="161513"/>
                    <a:pt x="38757" y="155116"/>
                  </a:cubicBezTo>
                  <a:cubicBezTo>
                    <a:pt x="24280" y="129059"/>
                    <a:pt x="34573" y="151278"/>
                    <a:pt x="22089" y="131303"/>
                  </a:cubicBezTo>
                  <a:cubicBezTo>
                    <a:pt x="9692" y="111468"/>
                    <a:pt x="23052" y="130848"/>
                    <a:pt x="14945" y="114635"/>
                  </a:cubicBezTo>
                  <a:cubicBezTo>
                    <a:pt x="13665" y="112075"/>
                    <a:pt x="11770" y="109872"/>
                    <a:pt x="10182" y="107491"/>
                  </a:cubicBezTo>
                  <a:cubicBezTo>
                    <a:pt x="-1497" y="72450"/>
                    <a:pt x="-5170" y="64122"/>
                    <a:pt x="10182" y="2716"/>
                  </a:cubicBezTo>
                  <a:cubicBezTo>
                    <a:pt x="11925" y="-4257"/>
                    <a:pt x="24470" y="4303"/>
                    <a:pt x="31614" y="5097"/>
                  </a:cubicBezTo>
                  <a:cubicBezTo>
                    <a:pt x="36941" y="6429"/>
                    <a:pt x="51944" y="9920"/>
                    <a:pt x="55426" y="12241"/>
                  </a:cubicBezTo>
                  <a:cubicBezTo>
                    <a:pt x="57807" y="13828"/>
                    <a:pt x="59955" y="15841"/>
                    <a:pt x="62570" y="17003"/>
                  </a:cubicBezTo>
                  <a:cubicBezTo>
                    <a:pt x="67157" y="19042"/>
                    <a:pt x="76857" y="21766"/>
                    <a:pt x="76857" y="21766"/>
                  </a:cubicBezTo>
                  <a:cubicBezTo>
                    <a:pt x="77651" y="24147"/>
                    <a:pt x="78747" y="26449"/>
                    <a:pt x="79239" y="28910"/>
                  </a:cubicBezTo>
                  <a:cubicBezTo>
                    <a:pt x="85896" y="62189"/>
                    <a:pt x="70318" y="45040"/>
                    <a:pt x="131626" y="47960"/>
                  </a:cubicBezTo>
                  <a:cubicBezTo>
                    <a:pt x="132958" y="53287"/>
                    <a:pt x="136449" y="68290"/>
                    <a:pt x="138770" y="71772"/>
                  </a:cubicBezTo>
                  <a:cubicBezTo>
                    <a:pt x="140357" y="74153"/>
                    <a:pt x="141297" y="77128"/>
                    <a:pt x="143532" y="78916"/>
                  </a:cubicBezTo>
                  <a:cubicBezTo>
                    <a:pt x="145492" y="80484"/>
                    <a:pt x="148295" y="80503"/>
                    <a:pt x="150676" y="81297"/>
                  </a:cubicBezTo>
                  <a:cubicBezTo>
                    <a:pt x="164796" y="102476"/>
                    <a:pt x="141637" y="65370"/>
                    <a:pt x="157820" y="109872"/>
                  </a:cubicBezTo>
                  <a:cubicBezTo>
                    <a:pt x="159094" y="113374"/>
                    <a:pt x="169228" y="116056"/>
                    <a:pt x="172107" y="117016"/>
                  </a:cubicBezTo>
                  <a:cubicBezTo>
                    <a:pt x="199888" y="116222"/>
                    <a:pt x="227732" y="116663"/>
                    <a:pt x="255451" y="114635"/>
                  </a:cubicBezTo>
                  <a:cubicBezTo>
                    <a:pt x="260458" y="114269"/>
                    <a:pt x="264976" y="111460"/>
                    <a:pt x="269739" y="109872"/>
                  </a:cubicBezTo>
                  <a:lnTo>
                    <a:pt x="276882" y="107491"/>
                  </a:lnTo>
                  <a:cubicBezTo>
                    <a:pt x="279263" y="105903"/>
                    <a:pt x="281887" y="104629"/>
                    <a:pt x="284026" y="102728"/>
                  </a:cubicBezTo>
                  <a:cubicBezTo>
                    <a:pt x="289060" y="98253"/>
                    <a:pt x="291924" y="90571"/>
                    <a:pt x="298314" y="88441"/>
                  </a:cubicBezTo>
                  <a:lnTo>
                    <a:pt x="305457" y="86060"/>
                  </a:lnTo>
                  <a:cubicBezTo>
                    <a:pt x="307838" y="84472"/>
                    <a:pt x="310428" y="83160"/>
                    <a:pt x="312601" y="81297"/>
                  </a:cubicBezTo>
                  <a:cubicBezTo>
                    <a:pt x="316010" y="78375"/>
                    <a:pt x="318534" y="74466"/>
                    <a:pt x="322126" y="71772"/>
                  </a:cubicBezTo>
                  <a:cubicBezTo>
                    <a:pt x="332028" y="64345"/>
                    <a:pt x="329604" y="69223"/>
                    <a:pt x="338795" y="64628"/>
                  </a:cubicBezTo>
                  <a:cubicBezTo>
                    <a:pt x="341355" y="63348"/>
                    <a:pt x="343800" y="61767"/>
                    <a:pt x="345939" y="59866"/>
                  </a:cubicBezTo>
                  <a:cubicBezTo>
                    <a:pt x="370405" y="38118"/>
                    <a:pt x="351156" y="51624"/>
                    <a:pt x="367370" y="40816"/>
                  </a:cubicBezTo>
                  <a:cubicBezTo>
                    <a:pt x="369751" y="41610"/>
                    <a:pt x="372005" y="43113"/>
                    <a:pt x="374514" y="43197"/>
                  </a:cubicBezTo>
                  <a:cubicBezTo>
                    <a:pt x="536139" y="48584"/>
                    <a:pt x="504472" y="-574"/>
                    <a:pt x="512626" y="93203"/>
                  </a:cubicBezTo>
                  <a:cubicBezTo>
                    <a:pt x="512843" y="95704"/>
                    <a:pt x="514213" y="97966"/>
                    <a:pt x="515007" y="100347"/>
                  </a:cubicBezTo>
                  <a:cubicBezTo>
                    <a:pt x="514213" y="108285"/>
                    <a:pt x="513839" y="116275"/>
                    <a:pt x="512626" y="124160"/>
                  </a:cubicBezTo>
                  <a:cubicBezTo>
                    <a:pt x="512244" y="126641"/>
                    <a:pt x="511637" y="129215"/>
                    <a:pt x="510245" y="131303"/>
                  </a:cubicBezTo>
                  <a:cubicBezTo>
                    <a:pt x="508377" y="134105"/>
                    <a:pt x="505257" y="135860"/>
                    <a:pt x="503101" y="138447"/>
                  </a:cubicBezTo>
                  <a:cubicBezTo>
                    <a:pt x="494816" y="148390"/>
                    <a:pt x="502923" y="144063"/>
                    <a:pt x="491195" y="147972"/>
                  </a:cubicBezTo>
                  <a:cubicBezTo>
                    <a:pt x="488814" y="149560"/>
                    <a:pt x="486075" y="150711"/>
                    <a:pt x="484051" y="152735"/>
                  </a:cubicBezTo>
                  <a:cubicBezTo>
                    <a:pt x="482028" y="154758"/>
                    <a:pt x="481006" y="157589"/>
                    <a:pt x="479289" y="159878"/>
                  </a:cubicBezTo>
                  <a:cubicBezTo>
                    <a:pt x="478615" y="160776"/>
                    <a:pt x="478892" y="144400"/>
                    <a:pt x="479289" y="147972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3" name="Forma livre 522"/>
            <p:cNvSpPr/>
            <p:nvPr/>
          </p:nvSpPr>
          <p:spPr>
            <a:xfrm>
              <a:off x="8123142" y="4751226"/>
              <a:ext cx="537933" cy="691757"/>
            </a:xfrm>
            <a:custGeom>
              <a:avLst/>
              <a:gdLst>
                <a:gd name="connsiteX0" fmla="*/ 542925 w 816769"/>
                <a:gd name="connsiteY0" fmla="*/ 264318 h 1050327"/>
                <a:gd name="connsiteX1" fmla="*/ 600075 w 816769"/>
                <a:gd name="connsiteY1" fmla="*/ 261937 h 1050327"/>
                <a:gd name="connsiteX2" fmla="*/ 592932 w 816769"/>
                <a:gd name="connsiteY2" fmla="*/ 235743 h 1050327"/>
                <a:gd name="connsiteX3" fmla="*/ 597694 w 816769"/>
                <a:gd name="connsiteY3" fmla="*/ 228600 h 1050327"/>
                <a:gd name="connsiteX4" fmla="*/ 607219 w 816769"/>
                <a:gd name="connsiteY4" fmla="*/ 226218 h 1050327"/>
                <a:gd name="connsiteX5" fmla="*/ 623888 w 816769"/>
                <a:gd name="connsiteY5" fmla="*/ 221456 h 1050327"/>
                <a:gd name="connsiteX6" fmla="*/ 626269 w 816769"/>
                <a:gd name="connsiteY6" fmla="*/ 195262 h 1050327"/>
                <a:gd name="connsiteX7" fmla="*/ 676275 w 816769"/>
                <a:gd name="connsiteY7" fmla="*/ 183356 h 1050327"/>
                <a:gd name="connsiteX8" fmla="*/ 678657 w 816769"/>
                <a:gd name="connsiteY8" fmla="*/ 161925 h 1050327"/>
                <a:gd name="connsiteX9" fmla="*/ 683419 w 816769"/>
                <a:gd name="connsiteY9" fmla="*/ 147637 h 1050327"/>
                <a:gd name="connsiteX10" fmla="*/ 690563 w 816769"/>
                <a:gd name="connsiteY10" fmla="*/ 142875 h 1050327"/>
                <a:gd name="connsiteX11" fmla="*/ 726282 w 816769"/>
                <a:gd name="connsiteY11" fmla="*/ 138112 h 1050327"/>
                <a:gd name="connsiteX12" fmla="*/ 728663 w 816769"/>
                <a:gd name="connsiteY12" fmla="*/ 114300 h 1050327"/>
                <a:gd name="connsiteX13" fmla="*/ 735807 w 816769"/>
                <a:gd name="connsiteY13" fmla="*/ 111918 h 1050327"/>
                <a:gd name="connsiteX14" fmla="*/ 750094 w 816769"/>
                <a:gd name="connsiteY14" fmla="*/ 109537 h 1050327"/>
                <a:gd name="connsiteX15" fmla="*/ 757238 w 816769"/>
                <a:gd name="connsiteY15" fmla="*/ 95250 h 1050327"/>
                <a:gd name="connsiteX16" fmla="*/ 759619 w 816769"/>
                <a:gd name="connsiteY16" fmla="*/ 59531 h 1050327"/>
                <a:gd name="connsiteX17" fmla="*/ 785813 w 816769"/>
                <a:gd name="connsiteY17" fmla="*/ 54768 h 1050327"/>
                <a:gd name="connsiteX18" fmla="*/ 788194 w 816769"/>
                <a:gd name="connsiteY18" fmla="*/ 38100 h 1050327"/>
                <a:gd name="connsiteX19" fmla="*/ 816769 w 816769"/>
                <a:gd name="connsiteY19" fmla="*/ 52387 h 1050327"/>
                <a:gd name="connsiteX20" fmla="*/ 814388 w 816769"/>
                <a:gd name="connsiteY20" fmla="*/ 157162 h 1050327"/>
                <a:gd name="connsiteX21" fmla="*/ 807244 w 816769"/>
                <a:gd name="connsiteY21" fmla="*/ 164306 h 1050327"/>
                <a:gd name="connsiteX22" fmla="*/ 800100 w 816769"/>
                <a:gd name="connsiteY22" fmla="*/ 173831 h 1050327"/>
                <a:gd name="connsiteX23" fmla="*/ 781050 w 816769"/>
                <a:gd name="connsiteY23" fmla="*/ 195262 h 1050327"/>
                <a:gd name="connsiteX24" fmla="*/ 773907 w 816769"/>
                <a:gd name="connsiteY24" fmla="*/ 202406 h 1050327"/>
                <a:gd name="connsiteX25" fmla="*/ 769144 w 816769"/>
                <a:gd name="connsiteY25" fmla="*/ 209550 h 1050327"/>
                <a:gd name="connsiteX26" fmla="*/ 754857 w 816769"/>
                <a:gd name="connsiteY26" fmla="*/ 226218 h 1050327"/>
                <a:gd name="connsiteX27" fmla="*/ 752475 w 816769"/>
                <a:gd name="connsiteY27" fmla="*/ 233362 h 1050327"/>
                <a:gd name="connsiteX28" fmla="*/ 742950 w 816769"/>
                <a:gd name="connsiteY28" fmla="*/ 240506 h 1050327"/>
                <a:gd name="connsiteX29" fmla="*/ 735807 w 816769"/>
                <a:gd name="connsiteY29" fmla="*/ 250031 h 1050327"/>
                <a:gd name="connsiteX30" fmla="*/ 728663 w 816769"/>
                <a:gd name="connsiteY30" fmla="*/ 257175 h 1050327"/>
                <a:gd name="connsiteX31" fmla="*/ 721519 w 816769"/>
                <a:gd name="connsiteY31" fmla="*/ 266700 h 1050327"/>
                <a:gd name="connsiteX32" fmla="*/ 714375 w 816769"/>
                <a:gd name="connsiteY32" fmla="*/ 273843 h 1050327"/>
                <a:gd name="connsiteX33" fmla="*/ 704850 w 816769"/>
                <a:gd name="connsiteY33" fmla="*/ 288131 h 1050327"/>
                <a:gd name="connsiteX34" fmla="*/ 702469 w 816769"/>
                <a:gd name="connsiteY34" fmla="*/ 295275 h 1050327"/>
                <a:gd name="connsiteX35" fmla="*/ 695325 w 816769"/>
                <a:gd name="connsiteY35" fmla="*/ 302418 h 1050327"/>
                <a:gd name="connsiteX36" fmla="*/ 690563 w 816769"/>
                <a:gd name="connsiteY36" fmla="*/ 309562 h 1050327"/>
                <a:gd name="connsiteX37" fmla="*/ 688182 w 816769"/>
                <a:gd name="connsiteY37" fmla="*/ 392906 h 1050327"/>
                <a:gd name="connsiteX38" fmla="*/ 678657 w 816769"/>
                <a:gd name="connsiteY38" fmla="*/ 407193 h 1050327"/>
                <a:gd name="connsiteX39" fmla="*/ 673894 w 816769"/>
                <a:gd name="connsiteY39" fmla="*/ 414337 h 1050327"/>
                <a:gd name="connsiteX40" fmla="*/ 669132 w 816769"/>
                <a:gd name="connsiteY40" fmla="*/ 421481 h 1050327"/>
                <a:gd name="connsiteX41" fmla="*/ 657225 w 816769"/>
                <a:gd name="connsiteY41" fmla="*/ 423862 h 1050327"/>
                <a:gd name="connsiteX42" fmla="*/ 638175 w 816769"/>
                <a:gd name="connsiteY42" fmla="*/ 428625 h 1050327"/>
                <a:gd name="connsiteX43" fmla="*/ 635794 w 816769"/>
                <a:gd name="connsiteY43" fmla="*/ 457200 h 1050327"/>
                <a:gd name="connsiteX44" fmla="*/ 628650 w 816769"/>
                <a:gd name="connsiteY44" fmla="*/ 459581 h 1050327"/>
                <a:gd name="connsiteX45" fmla="*/ 614363 w 816769"/>
                <a:gd name="connsiteY45" fmla="*/ 466725 h 1050327"/>
                <a:gd name="connsiteX46" fmla="*/ 607219 w 816769"/>
                <a:gd name="connsiteY46" fmla="*/ 490537 h 1050327"/>
                <a:gd name="connsiteX47" fmla="*/ 602457 w 816769"/>
                <a:gd name="connsiteY47" fmla="*/ 509587 h 1050327"/>
                <a:gd name="connsiteX48" fmla="*/ 581025 w 816769"/>
                <a:gd name="connsiteY48" fmla="*/ 514350 h 1050327"/>
                <a:gd name="connsiteX49" fmla="*/ 576263 w 816769"/>
                <a:gd name="connsiteY49" fmla="*/ 521493 h 1050327"/>
                <a:gd name="connsiteX50" fmla="*/ 581025 w 816769"/>
                <a:gd name="connsiteY50" fmla="*/ 538162 h 1050327"/>
                <a:gd name="connsiteX51" fmla="*/ 557213 w 816769"/>
                <a:gd name="connsiteY51" fmla="*/ 542925 h 1050327"/>
                <a:gd name="connsiteX52" fmla="*/ 550069 w 816769"/>
                <a:gd name="connsiteY52" fmla="*/ 545306 h 1050327"/>
                <a:gd name="connsiteX53" fmla="*/ 547688 w 816769"/>
                <a:gd name="connsiteY53" fmla="*/ 566737 h 1050327"/>
                <a:gd name="connsiteX54" fmla="*/ 540544 w 816769"/>
                <a:gd name="connsiteY54" fmla="*/ 569118 h 1050327"/>
                <a:gd name="connsiteX55" fmla="*/ 490538 w 816769"/>
                <a:gd name="connsiteY55" fmla="*/ 571500 h 1050327"/>
                <a:gd name="connsiteX56" fmla="*/ 483394 w 816769"/>
                <a:gd name="connsiteY56" fmla="*/ 576262 h 1050327"/>
                <a:gd name="connsiteX57" fmla="*/ 495300 w 816769"/>
                <a:gd name="connsiteY57" fmla="*/ 588168 h 1050327"/>
                <a:gd name="connsiteX58" fmla="*/ 500063 w 816769"/>
                <a:gd name="connsiteY58" fmla="*/ 604837 h 1050327"/>
                <a:gd name="connsiteX59" fmla="*/ 504825 w 816769"/>
                <a:gd name="connsiteY59" fmla="*/ 611981 h 1050327"/>
                <a:gd name="connsiteX60" fmla="*/ 511969 w 816769"/>
                <a:gd name="connsiteY60" fmla="*/ 633412 h 1050327"/>
                <a:gd name="connsiteX61" fmla="*/ 514350 w 816769"/>
                <a:gd name="connsiteY61" fmla="*/ 640556 h 1050327"/>
                <a:gd name="connsiteX62" fmla="*/ 523875 w 816769"/>
                <a:gd name="connsiteY62" fmla="*/ 654843 h 1050327"/>
                <a:gd name="connsiteX63" fmla="*/ 528638 w 816769"/>
                <a:gd name="connsiteY63" fmla="*/ 661987 h 1050327"/>
                <a:gd name="connsiteX64" fmla="*/ 542925 w 816769"/>
                <a:gd name="connsiteY64" fmla="*/ 690562 h 1050327"/>
                <a:gd name="connsiteX65" fmla="*/ 547688 w 816769"/>
                <a:gd name="connsiteY65" fmla="*/ 697706 h 1050327"/>
                <a:gd name="connsiteX66" fmla="*/ 561975 w 816769"/>
                <a:gd name="connsiteY66" fmla="*/ 707231 h 1050327"/>
                <a:gd name="connsiteX67" fmla="*/ 571500 w 816769"/>
                <a:gd name="connsiteY67" fmla="*/ 728662 h 1050327"/>
                <a:gd name="connsiteX68" fmla="*/ 573882 w 816769"/>
                <a:gd name="connsiteY68" fmla="*/ 735806 h 1050327"/>
                <a:gd name="connsiteX69" fmla="*/ 576263 w 816769"/>
                <a:gd name="connsiteY69" fmla="*/ 742950 h 1050327"/>
                <a:gd name="connsiteX70" fmla="*/ 569119 w 816769"/>
                <a:gd name="connsiteY70" fmla="*/ 766762 h 1050327"/>
                <a:gd name="connsiteX71" fmla="*/ 564357 w 816769"/>
                <a:gd name="connsiteY71" fmla="*/ 781050 h 1050327"/>
                <a:gd name="connsiteX72" fmla="*/ 561975 w 816769"/>
                <a:gd name="connsiteY72" fmla="*/ 788193 h 1050327"/>
                <a:gd name="connsiteX73" fmla="*/ 557213 w 816769"/>
                <a:gd name="connsiteY73" fmla="*/ 802481 h 1050327"/>
                <a:gd name="connsiteX74" fmla="*/ 554832 w 816769"/>
                <a:gd name="connsiteY74" fmla="*/ 809625 h 1050327"/>
                <a:gd name="connsiteX75" fmla="*/ 552450 w 816769"/>
                <a:gd name="connsiteY75" fmla="*/ 823912 h 1050327"/>
                <a:gd name="connsiteX76" fmla="*/ 550069 w 816769"/>
                <a:gd name="connsiteY76" fmla="*/ 864393 h 1050327"/>
                <a:gd name="connsiteX77" fmla="*/ 547688 w 816769"/>
                <a:gd name="connsiteY77" fmla="*/ 878681 h 1050327"/>
                <a:gd name="connsiteX78" fmla="*/ 550069 w 816769"/>
                <a:gd name="connsiteY78" fmla="*/ 954881 h 1050327"/>
                <a:gd name="connsiteX79" fmla="*/ 552450 w 816769"/>
                <a:gd name="connsiteY79" fmla="*/ 964406 h 1050327"/>
                <a:gd name="connsiteX80" fmla="*/ 557213 w 816769"/>
                <a:gd name="connsiteY80" fmla="*/ 978693 h 1050327"/>
                <a:gd name="connsiteX81" fmla="*/ 554832 w 816769"/>
                <a:gd name="connsiteY81" fmla="*/ 1040606 h 1050327"/>
                <a:gd name="connsiteX82" fmla="*/ 540544 w 816769"/>
                <a:gd name="connsiteY82" fmla="*/ 1045368 h 1050327"/>
                <a:gd name="connsiteX83" fmla="*/ 378619 w 816769"/>
                <a:gd name="connsiteY83" fmla="*/ 1047750 h 1050327"/>
                <a:gd name="connsiteX84" fmla="*/ 338138 w 816769"/>
                <a:gd name="connsiteY84" fmla="*/ 1045368 h 1050327"/>
                <a:gd name="connsiteX85" fmla="*/ 335757 w 816769"/>
                <a:gd name="connsiteY85" fmla="*/ 1000125 h 1050327"/>
                <a:gd name="connsiteX86" fmla="*/ 333375 w 816769"/>
                <a:gd name="connsiteY86" fmla="*/ 992981 h 1050327"/>
                <a:gd name="connsiteX87" fmla="*/ 326232 w 816769"/>
                <a:gd name="connsiteY87" fmla="*/ 990600 h 1050327"/>
                <a:gd name="connsiteX88" fmla="*/ 319088 w 816769"/>
                <a:gd name="connsiteY88" fmla="*/ 985837 h 1050327"/>
                <a:gd name="connsiteX89" fmla="*/ 307182 w 816769"/>
                <a:gd name="connsiteY89" fmla="*/ 971550 h 1050327"/>
                <a:gd name="connsiteX90" fmla="*/ 302419 w 816769"/>
                <a:gd name="connsiteY90" fmla="*/ 952500 h 1050327"/>
                <a:gd name="connsiteX91" fmla="*/ 309563 w 816769"/>
                <a:gd name="connsiteY91" fmla="*/ 919162 h 1050327"/>
                <a:gd name="connsiteX92" fmla="*/ 314325 w 816769"/>
                <a:gd name="connsiteY92" fmla="*/ 912018 h 1050327"/>
                <a:gd name="connsiteX93" fmla="*/ 316707 w 816769"/>
                <a:gd name="connsiteY93" fmla="*/ 902493 h 1050327"/>
                <a:gd name="connsiteX94" fmla="*/ 319088 w 816769"/>
                <a:gd name="connsiteY94" fmla="*/ 890587 h 1050327"/>
                <a:gd name="connsiteX95" fmla="*/ 323850 w 816769"/>
                <a:gd name="connsiteY95" fmla="*/ 876300 h 1050327"/>
                <a:gd name="connsiteX96" fmla="*/ 326232 w 816769"/>
                <a:gd name="connsiteY96" fmla="*/ 833437 h 1050327"/>
                <a:gd name="connsiteX97" fmla="*/ 328613 w 816769"/>
                <a:gd name="connsiteY97" fmla="*/ 821531 h 1050327"/>
                <a:gd name="connsiteX98" fmla="*/ 333375 w 816769"/>
                <a:gd name="connsiteY98" fmla="*/ 807243 h 1050327"/>
                <a:gd name="connsiteX99" fmla="*/ 330994 w 816769"/>
                <a:gd name="connsiteY99" fmla="*/ 678656 h 1050327"/>
                <a:gd name="connsiteX100" fmla="*/ 323850 w 816769"/>
                <a:gd name="connsiteY100" fmla="*/ 671512 h 1050327"/>
                <a:gd name="connsiteX101" fmla="*/ 304800 w 816769"/>
                <a:gd name="connsiteY101" fmla="*/ 669131 h 1050327"/>
                <a:gd name="connsiteX102" fmla="*/ 297657 w 816769"/>
                <a:gd name="connsiteY102" fmla="*/ 647700 h 1050327"/>
                <a:gd name="connsiteX103" fmla="*/ 292894 w 816769"/>
                <a:gd name="connsiteY103" fmla="*/ 633412 h 1050327"/>
                <a:gd name="connsiteX104" fmla="*/ 285750 w 816769"/>
                <a:gd name="connsiteY104" fmla="*/ 609600 h 1050327"/>
                <a:gd name="connsiteX105" fmla="*/ 276225 w 816769"/>
                <a:gd name="connsiteY105" fmla="*/ 597693 h 1050327"/>
                <a:gd name="connsiteX106" fmla="*/ 261938 w 816769"/>
                <a:gd name="connsiteY106" fmla="*/ 592931 h 1050327"/>
                <a:gd name="connsiteX107" fmla="*/ 192882 w 816769"/>
                <a:gd name="connsiteY107" fmla="*/ 590550 h 1050327"/>
                <a:gd name="connsiteX108" fmla="*/ 185738 w 816769"/>
                <a:gd name="connsiteY108" fmla="*/ 588168 h 1050327"/>
                <a:gd name="connsiteX109" fmla="*/ 154782 w 816769"/>
                <a:gd name="connsiteY109" fmla="*/ 583406 h 1050327"/>
                <a:gd name="connsiteX110" fmla="*/ 147638 w 816769"/>
                <a:gd name="connsiteY110" fmla="*/ 576262 h 1050327"/>
                <a:gd name="connsiteX111" fmla="*/ 135732 w 816769"/>
                <a:gd name="connsiteY111" fmla="*/ 564356 h 1050327"/>
                <a:gd name="connsiteX112" fmla="*/ 121444 w 816769"/>
                <a:gd name="connsiteY112" fmla="*/ 561975 h 1050327"/>
                <a:gd name="connsiteX113" fmla="*/ 111919 w 816769"/>
                <a:gd name="connsiteY113" fmla="*/ 559593 h 1050327"/>
                <a:gd name="connsiteX114" fmla="*/ 107157 w 816769"/>
                <a:gd name="connsiteY114" fmla="*/ 545306 h 1050327"/>
                <a:gd name="connsiteX115" fmla="*/ 104775 w 816769"/>
                <a:gd name="connsiteY115" fmla="*/ 528637 h 1050327"/>
                <a:gd name="connsiteX116" fmla="*/ 83344 w 816769"/>
                <a:gd name="connsiteY116" fmla="*/ 516731 h 1050327"/>
                <a:gd name="connsiteX117" fmla="*/ 76200 w 816769"/>
                <a:gd name="connsiteY117" fmla="*/ 507206 h 1050327"/>
                <a:gd name="connsiteX118" fmla="*/ 71438 w 816769"/>
                <a:gd name="connsiteY118" fmla="*/ 500062 h 1050327"/>
                <a:gd name="connsiteX119" fmla="*/ 57150 w 816769"/>
                <a:gd name="connsiteY119" fmla="*/ 495300 h 1050327"/>
                <a:gd name="connsiteX120" fmla="*/ 35719 w 816769"/>
                <a:gd name="connsiteY120" fmla="*/ 488156 h 1050327"/>
                <a:gd name="connsiteX121" fmla="*/ 28575 w 816769"/>
                <a:gd name="connsiteY121" fmla="*/ 485775 h 1050327"/>
                <a:gd name="connsiteX122" fmla="*/ 0 w 816769"/>
                <a:gd name="connsiteY122" fmla="*/ 483393 h 1050327"/>
                <a:gd name="connsiteX123" fmla="*/ 2382 w 816769"/>
                <a:gd name="connsiteY123" fmla="*/ 457200 h 1050327"/>
                <a:gd name="connsiteX124" fmla="*/ 11907 w 816769"/>
                <a:gd name="connsiteY124" fmla="*/ 435768 h 1050327"/>
                <a:gd name="connsiteX125" fmla="*/ 19050 w 816769"/>
                <a:gd name="connsiteY125" fmla="*/ 428625 h 1050327"/>
                <a:gd name="connsiteX126" fmla="*/ 28575 w 816769"/>
                <a:gd name="connsiteY126" fmla="*/ 414337 h 1050327"/>
                <a:gd name="connsiteX127" fmla="*/ 33338 w 816769"/>
                <a:gd name="connsiteY127" fmla="*/ 400050 h 1050327"/>
                <a:gd name="connsiteX128" fmla="*/ 35719 w 816769"/>
                <a:gd name="connsiteY128" fmla="*/ 392906 h 1050327"/>
                <a:gd name="connsiteX129" fmla="*/ 42863 w 816769"/>
                <a:gd name="connsiteY129" fmla="*/ 390525 h 1050327"/>
                <a:gd name="connsiteX130" fmla="*/ 52388 w 816769"/>
                <a:gd name="connsiteY130" fmla="*/ 378618 h 1050327"/>
                <a:gd name="connsiteX131" fmla="*/ 54769 w 816769"/>
                <a:gd name="connsiteY131" fmla="*/ 371475 h 1050327"/>
                <a:gd name="connsiteX132" fmla="*/ 64294 w 816769"/>
                <a:gd name="connsiteY132" fmla="*/ 357187 h 1050327"/>
                <a:gd name="connsiteX133" fmla="*/ 85725 w 816769"/>
                <a:gd name="connsiteY133" fmla="*/ 340518 h 1050327"/>
                <a:gd name="connsiteX134" fmla="*/ 100013 w 816769"/>
                <a:gd name="connsiteY134" fmla="*/ 333375 h 1050327"/>
                <a:gd name="connsiteX135" fmla="*/ 109538 w 816769"/>
                <a:gd name="connsiteY135" fmla="*/ 319087 h 1050327"/>
                <a:gd name="connsiteX136" fmla="*/ 278607 w 816769"/>
                <a:gd name="connsiteY136" fmla="*/ 316706 h 1050327"/>
                <a:gd name="connsiteX137" fmla="*/ 295275 w 816769"/>
                <a:gd name="connsiteY137" fmla="*/ 304800 h 1050327"/>
                <a:gd name="connsiteX138" fmla="*/ 302419 w 816769"/>
                <a:gd name="connsiteY138" fmla="*/ 300037 h 1050327"/>
                <a:gd name="connsiteX139" fmla="*/ 304800 w 816769"/>
                <a:gd name="connsiteY139" fmla="*/ 292893 h 1050327"/>
                <a:gd name="connsiteX140" fmla="*/ 316707 w 816769"/>
                <a:gd name="connsiteY140" fmla="*/ 278606 h 1050327"/>
                <a:gd name="connsiteX141" fmla="*/ 330994 w 816769"/>
                <a:gd name="connsiteY141" fmla="*/ 269081 h 1050327"/>
                <a:gd name="connsiteX142" fmla="*/ 342900 w 816769"/>
                <a:gd name="connsiteY142" fmla="*/ 254793 h 1050327"/>
                <a:gd name="connsiteX143" fmla="*/ 342900 w 816769"/>
                <a:gd name="connsiteY143" fmla="*/ 209550 h 1050327"/>
                <a:gd name="connsiteX144" fmla="*/ 340519 w 816769"/>
                <a:gd name="connsiteY144" fmla="*/ 202406 h 1050327"/>
                <a:gd name="connsiteX145" fmla="*/ 326232 w 816769"/>
                <a:gd name="connsiteY145" fmla="*/ 197643 h 1050327"/>
                <a:gd name="connsiteX146" fmla="*/ 335757 w 816769"/>
                <a:gd name="connsiteY146" fmla="*/ 176212 h 1050327"/>
                <a:gd name="connsiteX147" fmla="*/ 342900 w 816769"/>
                <a:gd name="connsiteY147" fmla="*/ 171450 h 1050327"/>
                <a:gd name="connsiteX148" fmla="*/ 364332 w 816769"/>
                <a:gd name="connsiteY148" fmla="*/ 164306 h 1050327"/>
                <a:gd name="connsiteX149" fmla="*/ 371475 w 816769"/>
                <a:gd name="connsiteY149" fmla="*/ 161925 h 1050327"/>
                <a:gd name="connsiteX150" fmla="*/ 376238 w 816769"/>
                <a:gd name="connsiteY150" fmla="*/ 147637 h 1050327"/>
                <a:gd name="connsiteX151" fmla="*/ 383382 w 816769"/>
                <a:gd name="connsiteY151" fmla="*/ 92868 h 1050327"/>
                <a:gd name="connsiteX152" fmla="*/ 392907 w 816769"/>
                <a:gd name="connsiteY152" fmla="*/ 80962 h 1050327"/>
                <a:gd name="connsiteX153" fmla="*/ 402432 w 816769"/>
                <a:gd name="connsiteY153" fmla="*/ 66675 h 1050327"/>
                <a:gd name="connsiteX154" fmla="*/ 407194 w 816769"/>
                <a:gd name="connsiteY154" fmla="*/ 59531 h 1050327"/>
                <a:gd name="connsiteX155" fmla="*/ 414338 w 816769"/>
                <a:gd name="connsiteY155" fmla="*/ 54768 h 1050327"/>
                <a:gd name="connsiteX156" fmla="*/ 421482 w 816769"/>
                <a:gd name="connsiteY156" fmla="*/ 52387 h 1050327"/>
                <a:gd name="connsiteX157" fmla="*/ 435769 w 816769"/>
                <a:gd name="connsiteY157" fmla="*/ 45243 h 1050327"/>
                <a:gd name="connsiteX158" fmla="*/ 454819 w 816769"/>
                <a:gd name="connsiteY158" fmla="*/ 40481 h 1050327"/>
                <a:gd name="connsiteX159" fmla="*/ 471488 w 816769"/>
                <a:gd name="connsiteY159" fmla="*/ 23812 h 1050327"/>
                <a:gd name="connsiteX160" fmla="*/ 476250 w 816769"/>
                <a:gd name="connsiteY160" fmla="*/ 9525 h 1050327"/>
                <a:gd name="connsiteX161" fmla="*/ 478632 w 816769"/>
                <a:gd name="connsiteY161" fmla="*/ 2381 h 1050327"/>
                <a:gd name="connsiteX162" fmla="*/ 485775 w 816769"/>
                <a:gd name="connsiteY162" fmla="*/ 0 h 1050327"/>
                <a:gd name="connsiteX163" fmla="*/ 507207 w 816769"/>
                <a:gd name="connsiteY163" fmla="*/ 16668 h 1050327"/>
                <a:gd name="connsiteX164" fmla="*/ 504825 w 816769"/>
                <a:gd name="connsiteY164" fmla="*/ 23812 h 1050327"/>
                <a:gd name="connsiteX165" fmla="*/ 502444 w 816769"/>
                <a:gd name="connsiteY165" fmla="*/ 38100 h 1050327"/>
                <a:gd name="connsiteX166" fmla="*/ 497682 w 816769"/>
                <a:gd name="connsiteY166" fmla="*/ 52387 h 1050327"/>
                <a:gd name="connsiteX167" fmla="*/ 502444 w 816769"/>
                <a:gd name="connsiteY167" fmla="*/ 95250 h 1050327"/>
                <a:gd name="connsiteX168" fmla="*/ 507207 w 816769"/>
                <a:gd name="connsiteY168" fmla="*/ 107156 h 1050327"/>
                <a:gd name="connsiteX169" fmla="*/ 514350 w 816769"/>
                <a:gd name="connsiteY169" fmla="*/ 116681 h 1050327"/>
                <a:gd name="connsiteX170" fmla="*/ 516732 w 816769"/>
                <a:gd name="connsiteY170" fmla="*/ 123825 h 1050327"/>
                <a:gd name="connsiteX171" fmla="*/ 526257 w 816769"/>
                <a:gd name="connsiteY171" fmla="*/ 145256 h 1050327"/>
                <a:gd name="connsiteX172" fmla="*/ 533400 w 816769"/>
                <a:gd name="connsiteY172" fmla="*/ 171450 h 1050327"/>
                <a:gd name="connsiteX173" fmla="*/ 538163 w 816769"/>
                <a:gd name="connsiteY173" fmla="*/ 180975 h 1050327"/>
                <a:gd name="connsiteX174" fmla="*/ 542925 w 816769"/>
                <a:gd name="connsiteY174" fmla="*/ 197643 h 1050327"/>
                <a:gd name="connsiteX175" fmla="*/ 545307 w 816769"/>
                <a:gd name="connsiteY175" fmla="*/ 204787 h 1050327"/>
                <a:gd name="connsiteX176" fmla="*/ 542925 w 816769"/>
                <a:gd name="connsiteY176" fmla="*/ 264318 h 105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</a:cxnLst>
              <a:rect l="l" t="t" r="r" b="b"/>
              <a:pathLst>
                <a:path w="816769" h="1050327">
                  <a:moveTo>
                    <a:pt x="542925" y="264318"/>
                  </a:moveTo>
                  <a:cubicBezTo>
                    <a:pt x="552053" y="273843"/>
                    <a:pt x="582428" y="269156"/>
                    <a:pt x="600075" y="261937"/>
                  </a:cubicBezTo>
                  <a:cubicBezTo>
                    <a:pt x="601650" y="261293"/>
                    <a:pt x="594719" y="241104"/>
                    <a:pt x="592932" y="235743"/>
                  </a:cubicBezTo>
                  <a:cubicBezTo>
                    <a:pt x="594519" y="233362"/>
                    <a:pt x="595313" y="230187"/>
                    <a:pt x="597694" y="228600"/>
                  </a:cubicBezTo>
                  <a:cubicBezTo>
                    <a:pt x="600417" y="226785"/>
                    <a:pt x="604072" y="227117"/>
                    <a:pt x="607219" y="226218"/>
                  </a:cubicBezTo>
                  <a:cubicBezTo>
                    <a:pt x="631092" y="219396"/>
                    <a:pt x="594164" y="228886"/>
                    <a:pt x="623888" y="221456"/>
                  </a:cubicBezTo>
                  <a:cubicBezTo>
                    <a:pt x="624682" y="212725"/>
                    <a:pt x="618657" y="199612"/>
                    <a:pt x="626269" y="195262"/>
                  </a:cubicBezTo>
                  <a:cubicBezTo>
                    <a:pt x="684902" y="161757"/>
                    <a:pt x="668446" y="214676"/>
                    <a:pt x="676275" y="183356"/>
                  </a:cubicBezTo>
                  <a:cubicBezTo>
                    <a:pt x="677069" y="176212"/>
                    <a:pt x="677247" y="168973"/>
                    <a:pt x="678657" y="161925"/>
                  </a:cubicBezTo>
                  <a:cubicBezTo>
                    <a:pt x="679642" y="157002"/>
                    <a:pt x="679242" y="150421"/>
                    <a:pt x="683419" y="147637"/>
                  </a:cubicBezTo>
                  <a:cubicBezTo>
                    <a:pt x="685800" y="146050"/>
                    <a:pt x="687933" y="144002"/>
                    <a:pt x="690563" y="142875"/>
                  </a:cubicBezTo>
                  <a:cubicBezTo>
                    <a:pt x="699062" y="139232"/>
                    <a:pt x="722361" y="138468"/>
                    <a:pt x="726282" y="138112"/>
                  </a:cubicBezTo>
                  <a:cubicBezTo>
                    <a:pt x="727076" y="130175"/>
                    <a:pt x="725937" y="121797"/>
                    <a:pt x="728663" y="114300"/>
                  </a:cubicBezTo>
                  <a:cubicBezTo>
                    <a:pt x="729521" y="111941"/>
                    <a:pt x="733357" y="112463"/>
                    <a:pt x="735807" y="111918"/>
                  </a:cubicBezTo>
                  <a:cubicBezTo>
                    <a:pt x="740520" y="110871"/>
                    <a:pt x="745332" y="110331"/>
                    <a:pt x="750094" y="109537"/>
                  </a:cubicBezTo>
                  <a:cubicBezTo>
                    <a:pt x="753251" y="104801"/>
                    <a:pt x="756581" y="101165"/>
                    <a:pt x="757238" y="95250"/>
                  </a:cubicBezTo>
                  <a:cubicBezTo>
                    <a:pt x="758556" y="83390"/>
                    <a:pt x="752738" y="69280"/>
                    <a:pt x="759619" y="59531"/>
                  </a:cubicBezTo>
                  <a:cubicBezTo>
                    <a:pt x="764737" y="52281"/>
                    <a:pt x="777082" y="56356"/>
                    <a:pt x="785813" y="54768"/>
                  </a:cubicBezTo>
                  <a:cubicBezTo>
                    <a:pt x="786607" y="49212"/>
                    <a:pt x="783174" y="40610"/>
                    <a:pt x="788194" y="38100"/>
                  </a:cubicBezTo>
                  <a:cubicBezTo>
                    <a:pt x="815172" y="24612"/>
                    <a:pt x="814168" y="39379"/>
                    <a:pt x="816769" y="52387"/>
                  </a:cubicBezTo>
                  <a:cubicBezTo>
                    <a:pt x="815975" y="87312"/>
                    <a:pt x="817350" y="122354"/>
                    <a:pt x="814388" y="157162"/>
                  </a:cubicBezTo>
                  <a:cubicBezTo>
                    <a:pt x="814102" y="160518"/>
                    <a:pt x="809436" y="161749"/>
                    <a:pt x="807244" y="164306"/>
                  </a:cubicBezTo>
                  <a:cubicBezTo>
                    <a:pt x="804661" y="167319"/>
                    <a:pt x="802407" y="170601"/>
                    <a:pt x="800100" y="173831"/>
                  </a:cubicBezTo>
                  <a:cubicBezTo>
                    <a:pt x="789474" y="188708"/>
                    <a:pt x="802372" y="173940"/>
                    <a:pt x="781050" y="195262"/>
                  </a:cubicBezTo>
                  <a:cubicBezTo>
                    <a:pt x="778669" y="197643"/>
                    <a:pt x="775775" y="199604"/>
                    <a:pt x="773907" y="202406"/>
                  </a:cubicBezTo>
                  <a:cubicBezTo>
                    <a:pt x="772319" y="204787"/>
                    <a:pt x="771007" y="207377"/>
                    <a:pt x="769144" y="209550"/>
                  </a:cubicBezTo>
                  <a:cubicBezTo>
                    <a:pt x="762113" y="217753"/>
                    <a:pt x="759231" y="217471"/>
                    <a:pt x="754857" y="226218"/>
                  </a:cubicBezTo>
                  <a:cubicBezTo>
                    <a:pt x="753734" y="228463"/>
                    <a:pt x="754082" y="231434"/>
                    <a:pt x="752475" y="233362"/>
                  </a:cubicBezTo>
                  <a:cubicBezTo>
                    <a:pt x="749934" y="236411"/>
                    <a:pt x="745756" y="237700"/>
                    <a:pt x="742950" y="240506"/>
                  </a:cubicBezTo>
                  <a:cubicBezTo>
                    <a:pt x="740144" y="243312"/>
                    <a:pt x="738390" y="247018"/>
                    <a:pt x="735807" y="250031"/>
                  </a:cubicBezTo>
                  <a:cubicBezTo>
                    <a:pt x="733615" y="252588"/>
                    <a:pt x="730855" y="254618"/>
                    <a:pt x="728663" y="257175"/>
                  </a:cubicBezTo>
                  <a:cubicBezTo>
                    <a:pt x="726080" y="260188"/>
                    <a:pt x="724102" y="263687"/>
                    <a:pt x="721519" y="266700"/>
                  </a:cubicBezTo>
                  <a:cubicBezTo>
                    <a:pt x="719327" y="269257"/>
                    <a:pt x="716442" y="271185"/>
                    <a:pt x="714375" y="273843"/>
                  </a:cubicBezTo>
                  <a:cubicBezTo>
                    <a:pt x="710861" y="278361"/>
                    <a:pt x="704850" y="288131"/>
                    <a:pt x="704850" y="288131"/>
                  </a:cubicBezTo>
                  <a:cubicBezTo>
                    <a:pt x="704056" y="290512"/>
                    <a:pt x="703861" y="293186"/>
                    <a:pt x="702469" y="295275"/>
                  </a:cubicBezTo>
                  <a:cubicBezTo>
                    <a:pt x="700601" y="298077"/>
                    <a:pt x="697481" y="299831"/>
                    <a:pt x="695325" y="302418"/>
                  </a:cubicBezTo>
                  <a:cubicBezTo>
                    <a:pt x="693493" y="304617"/>
                    <a:pt x="692150" y="307181"/>
                    <a:pt x="690563" y="309562"/>
                  </a:cubicBezTo>
                  <a:cubicBezTo>
                    <a:pt x="689769" y="337343"/>
                    <a:pt x="691546" y="365318"/>
                    <a:pt x="688182" y="392906"/>
                  </a:cubicBezTo>
                  <a:cubicBezTo>
                    <a:pt x="687489" y="398588"/>
                    <a:pt x="681832" y="402431"/>
                    <a:pt x="678657" y="407193"/>
                  </a:cubicBezTo>
                  <a:lnTo>
                    <a:pt x="673894" y="414337"/>
                  </a:lnTo>
                  <a:cubicBezTo>
                    <a:pt x="672307" y="416718"/>
                    <a:pt x="671938" y="420920"/>
                    <a:pt x="669132" y="421481"/>
                  </a:cubicBezTo>
                  <a:cubicBezTo>
                    <a:pt x="665163" y="422275"/>
                    <a:pt x="661152" y="422880"/>
                    <a:pt x="657225" y="423862"/>
                  </a:cubicBezTo>
                  <a:cubicBezTo>
                    <a:pt x="627903" y="431192"/>
                    <a:pt x="682119" y="419834"/>
                    <a:pt x="638175" y="428625"/>
                  </a:cubicBezTo>
                  <a:cubicBezTo>
                    <a:pt x="637381" y="438150"/>
                    <a:pt x="638605" y="448065"/>
                    <a:pt x="635794" y="457200"/>
                  </a:cubicBezTo>
                  <a:cubicBezTo>
                    <a:pt x="635056" y="459599"/>
                    <a:pt x="630895" y="458459"/>
                    <a:pt x="628650" y="459581"/>
                  </a:cubicBezTo>
                  <a:cubicBezTo>
                    <a:pt x="610178" y="468817"/>
                    <a:pt x="632328" y="460735"/>
                    <a:pt x="614363" y="466725"/>
                  </a:cubicBezTo>
                  <a:cubicBezTo>
                    <a:pt x="605675" y="479755"/>
                    <a:pt x="611596" y="468648"/>
                    <a:pt x="607219" y="490537"/>
                  </a:cubicBezTo>
                  <a:cubicBezTo>
                    <a:pt x="605935" y="496955"/>
                    <a:pt x="608807" y="508000"/>
                    <a:pt x="602457" y="509587"/>
                  </a:cubicBezTo>
                  <a:cubicBezTo>
                    <a:pt x="589005" y="512950"/>
                    <a:pt x="596141" y="511326"/>
                    <a:pt x="581025" y="514350"/>
                  </a:cubicBezTo>
                  <a:cubicBezTo>
                    <a:pt x="579438" y="516731"/>
                    <a:pt x="576668" y="518660"/>
                    <a:pt x="576263" y="521493"/>
                  </a:cubicBezTo>
                  <a:cubicBezTo>
                    <a:pt x="575964" y="523586"/>
                    <a:pt x="580132" y="535481"/>
                    <a:pt x="581025" y="538162"/>
                  </a:cubicBezTo>
                  <a:cubicBezTo>
                    <a:pt x="564888" y="543541"/>
                    <a:pt x="584573" y="537453"/>
                    <a:pt x="557213" y="542925"/>
                  </a:cubicBezTo>
                  <a:cubicBezTo>
                    <a:pt x="554752" y="543417"/>
                    <a:pt x="552450" y="544512"/>
                    <a:pt x="550069" y="545306"/>
                  </a:cubicBezTo>
                  <a:cubicBezTo>
                    <a:pt x="549275" y="552450"/>
                    <a:pt x="550357" y="560063"/>
                    <a:pt x="547688" y="566737"/>
                  </a:cubicBezTo>
                  <a:cubicBezTo>
                    <a:pt x="546756" y="569068"/>
                    <a:pt x="543045" y="568910"/>
                    <a:pt x="540544" y="569118"/>
                  </a:cubicBezTo>
                  <a:cubicBezTo>
                    <a:pt x="523914" y="570504"/>
                    <a:pt x="507207" y="570706"/>
                    <a:pt x="490538" y="571500"/>
                  </a:cubicBezTo>
                  <a:cubicBezTo>
                    <a:pt x="488157" y="573087"/>
                    <a:pt x="484457" y="573605"/>
                    <a:pt x="483394" y="576262"/>
                  </a:cubicBezTo>
                  <a:cubicBezTo>
                    <a:pt x="480474" y="583562"/>
                    <a:pt x="492614" y="586825"/>
                    <a:pt x="495300" y="588168"/>
                  </a:cubicBezTo>
                  <a:cubicBezTo>
                    <a:pt x="496062" y="591215"/>
                    <a:pt x="498357" y="601424"/>
                    <a:pt x="500063" y="604837"/>
                  </a:cubicBezTo>
                  <a:cubicBezTo>
                    <a:pt x="501343" y="607397"/>
                    <a:pt x="503663" y="609366"/>
                    <a:pt x="504825" y="611981"/>
                  </a:cubicBezTo>
                  <a:cubicBezTo>
                    <a:pt x="504831" y="611995"/>
                    <a:pt x="510776" y="629833"/>
                    <a:pt x="511969" y="633412"/>
                  </a:cubicBezTo>
                  <a:cubicBezTo>
                    <a:pt x="512763" y="635793"/>
                    <a:pt x="512958" y="638467"/>
                    <a:pt x="514350" y="640556"/>
                  </a:cubicBezTo>
                  <a:lnTo>
                    <a:pt x="523875" y="654843"/>
                  </a:lnTo>
                  <a:lnTo>
                    <a:pt x="528638" y="661987"/>
                  </a:lnTo>
                  <a:cubicBezTo>
                    <a:pt x="535210" y="681705"/>
                    <a:pt x="530615" y="672098"/>
                    <a:pt x="542925" y="690562"/>
                  </a:cubicBezTo>
                  <a:cubicBezTo>
                    <a:pt x="544513" y="692943"/>
                    <a:pt x="545307" y="696118"/>
                    <a:pt x="547688" y="697706"/>
                  </a:cubicBezTo>
                  <a:lnTo>
                    <a:pt x="561975" y="707231"/>
                  </a:lnTo>
                  <a:cubicBezTo>
                    <a:pt x="569523" y="718553"/>
                    <a:pt x="565832" y="711658"/>
                    <a:pt x="571500" y="728662"/>
                  </a:cubicBezTo>
                  <a:lnTo>
                    <a:pt x="573882" y="735806"/>
                  </a:lnTo>
                  <a:lnTo>
                    <a:pt x="576263" y="742950"/>
                  </a:lnTo>
                  <a:cubicBezTo>
                    <a:pt x="571038" y="779526"/>
                    <a:pt x="578239" y="746241"/>
                    <a:pt x="569119" y="766762"/>
                  </a:cubicBezTo>
                  <a:cubicBezTo>
                    <a:pt x="567080" y="771350"/>
                    <a:pt x="565945" y="776287"/>
                    <a:pt x="564357" y="781050"/>
                  </a:cubicBezTo>
                  <a:lnTo>
                    <a:pt x="561975" y="788193"/>
                  </a:lnTo>
                  <a:lnTo>
                    <a:pt x="557213" y="802481"/>
                  </a:lnTo>
                  <a:cubicBezTo>
                    <a:pt x="556419" y="804862"/>
                    <a:pt x="555245" y="807149"/>
                    <a:pt x="554832" y="809625"/>
                  </a:cubicBezTo>
                  <a:lnTo>
                    <a:pt x="552450" y="823912"/>
                  </a:lnTo>
                  <a:cubicBezTo>
                    <a:pt x="551656" y="837406"/>
                    <a:pt x="551240" y="850927"/>
                    <a:pt x="550069" y="864393"/>
                  </a:cubicBezTo>
                  <a:cubicBezTo>
                    <a:pt x="549651" y="869203"/>
                    <a:pt x="547688" y="873853"/>
                    <a:pt x="547688" y="878681"/>
                  </a:cubicBezTo>
                  <a:cubicBezTo>
                    <a:pt x="547688" y="904093"/>
                    <a:pt x="548660" y="929508"/>
                    <a:pt x="550069" y="954881"/>
                  </a:cubicBezTo>
                  <a:cubicBezTo>
                    <a:pt x="550251" y="958149"/>
                    <a:pt x="551510" y="961271"/>
                    <a:pt x="552450" y="964406"/>
                  </a:cubicBezTo>
                  <a:cubicBezTo>
                    <a:pt x="553893" y="969214"/>
                    <a:pt x="557213" y="978693"/>
                    <a:pt x="557213" y="978693"/>
                  </a:cubicBezTo>
                  <a:cubicBezTo>
                    <a:pt x="556419" y="999331"/>
                    <a:pt x="559841" y="1020570"/>
                    <a:pt x="554832" y="1040606"/>
                  </a:cubicBezTo>
                  <a:cubicBezTo>
                    <a:pt x="553614" y="1045476"/>
                    <a:pt x="545564" y="1045294"/>
                    <a:pt x="540544" y="1045368"/>
                  </a:cubicBezTo>
                  <a:lnTo>
                    <a:pt x="378619" y="1047750"/>
                  </a:lnTo>
                  <a:cubicBezTo>
                    <a:pt x="365125" y="1046956"/>
                    <a:pt x="347180" y="1055415"/>
                    <a:pt x="338138" y="1045368"/>
                  </a:cubicBezTo>
                  <a:cubicBezTo>
                    <a:pt x="328035" y="1034143"/>
                    <a:pt x="337124" y="1015165"/>
                    <a:pt x="335757" y="1000125"/>
                  </a:cubicBezTo>
                  <a:cubicBezTo>
                    <a:pt x="335530" y="997625"/>
                    <a:pt x="335150" y="994756"/>
                    <a:pt x="333375" y="992981"/>
                  </a:cubicBezTo>
                  <a:cubicBezTo>
                    <a:pt x="331600" y="991206"/>
                    <a:pt x="328613" y="991394"/>
                    <a:pt x="326232" y="990600"/>
                  </a:cubicBezTo>
                  <a:cubicBezTo>
                    <a:pt x="323851" y="989012"/>
                    <a:pt x="321287" y="987669"/>
                    <a:pt x="319088" y="985837"/>
                  </a:cubicBezTo>
                  <a:cubicBezTo>
                    <a:pt x="314574" y="982075"/>
                    <a:pt x="309858" y="976902"/>
                    <a:pt x="307182" y="971550"/>
                  </a:cubicBezTo>
                  <a:cubicBezTo>
                    <a:pt x="304739" y="966665"/>
                    <a:pt x="303326" y="957034"/>
                    <a:pt x="302419" y="952500"/>
                  </a:cubicBezTo>
                  <a:cubicBezTo>
                    <a:pt x="303427" y="944435"/>
                    <a:pt x="304342" y="926995"/>
                    <a:pt x="309563" y="919162"/>
                  </a:cubicBezTo>
                  <a:lnTo>
                    <a:pt x="314325" y="912018"/>
                  </a:lnTo>
                  <a:cubicBezTo>
                    <a:pt x="315119" y="908843"/>
                    <a:pt x="315997" y="905688"/>
                    <a:pt x="316707" y="902493"/>
                  </a:cubicBezTo>
                  <a:cubicBezTo>
                    <a:pt x="317585" y="898542"/>
                    <a:pt x="318023" y="894492"/>
                    <a:pt x="319088" y="890587"/>
                  </a:cubicBezTo>
                  <a:cubicBezTo>
                    <a:pt x="320409" y="885744"/>
                    <a:pt x="323850" y="876300"/>
                    <a:pt x="323850" y="876300"/>
                  </a:cubicBezTo>
                  <a:cubicBezTo>
                    <a:pt x="324644" y="862012"/>
                    <a:pt x="324992" y="847693"/>
                    <a:pt x="326232" y="833437"/>
                  </a:cubicBezTo>
                  <a:cubicBezTo>
                    <a:pt x="326583" y="829405"/>
                    <a:pt x="327548" y="825436"/>
                    <a:pt x="328613" y="821531"/>
                  </a:cubicBezTo>
                  <a:cubicBezTo>
                    <a:pt x="329934" y="816688"/>
                    <a:pt x="333375" y="807243"/>
                    <a:pt x="333375" y="807243"/>
                  </a:cubicBezTo>
                  <a:cubicBezTo>
                    <a:pt x="332581" y="764381"/>
                    <a:pt x="333995" y="721421"/>
                    <a:pt x="330994" y="678656"/>
                  </a:cubicBezTo>
                  <a:cubicBezTo>
                    <a:pt x="330758" y="675297"/>
                    <a:pt x="327015" y="672663"/>
                    <a:pt x="323850" y="671512"/>
                  </a:cubicBezTo>
                  <a:cubicBezTo>
                    <a:pt x="317836" y="669325"/>
                    <a:pt x="311150" y="669925"/>
                    <a:pt x="304800" y="669131"/>
                  </a:cubicBezTo>
                  <a:lnTo>
                    <a:pt x="297657" y="647700"/>
                  </a:lnTo>
                  <a:lnTo>
                    <a:pt x="292894" y="633412"/>
                  </a:lnTo>
                  <a:cubicBezTo>
                    <a:pt x="289295" y="619013"/>
                    <a:pt x="291550" y="626998"/>
                    <a:pt x="285750" y="609600"/>
                  </a:cubicBezTo>
                  <a:cubicBezTo>
                    <a:pt x="283168" y="601853"/>
                    <a:pt x="284655" y="601440"/>
                    <a:pt x="276225" y="597693"/>
                  </a:cubicBezTo>
                  <a:cubicBezTo>
                    <a:pt x="271638" y="595654"/>
                    <a:pt x="266955" y="593104"/>
                    <a:pt x="261938" y="592931"/>
                  </a:cubicBezTo>
                  <a:lnTo>
                    <a:pt x="192882" y="590550"/>
                  </a:lnTo>
                  <a:cubicBezTo>
                    <a:pt x="190501" y="589756"/>
                    <a:pt x="188219" y="588550"/>
                    <a:pt x="185738" y="588168"/>
                  </a:cubicBezTo>
                  <a:cubicBezTo>
                    <a:pt x="151530" y="582905"/>
                    <a:pt x="171978" y="589138"/>
                    <a:pt x="154782" y="583406"/>
                  </a:cubicBezTo>
                  <a:cubicBezTo>
                    <a:pt x="152401" y="581025"/>
                    <a:pt x="149794" y="578849"/>
                    <a:pt x="147638" y="576262"/>
                  </a:cubicBezTo>
                  <a:cubicBezTo>
                    <a:pt x="142754" y="570401"/>
                    <a:pt x="143790" y="567042"/>
                    <a:pt x="135732" y="564356"/>
                  </a:cubicBezTo>
                  <a:cubicBezTo>
                    <a:pt x="131151" y="562829"/>
                    <a:pt x="126179" y="562922"/>
                    <a:pt x="121444" y="561975"/>
                  </a:cubicBezTo>
                  <a:cubicBezTo>
                    <a:pt x="118235" y="561333"/>
                    <a:pt x="115094" y="560387"/>
                    <a:pt x="111919" y="559593"/>
                  </a:cubicBezTo>
                  <a:cubicBezTo>
                    <a:pt x="110332" y="554831"/>
                    <a:pt x="107867" y="550275"/>
                    <a:pt x="107157" y="545306"/>
                  </a:cubicBezTo>
                  <a:cubicBezTo>
                    <a:pt x="106363" y="539750"/>
                    <a:pt x="107788" y="533372"/>
                    <a:pt x="104775" y="528637"/>
                  </a:cubicBezTo>
                  <a:cubicBezTo>
                    <a:pt x="100365" y="521708"/>
                    <a:pt x="90670" y="519173"/>
                    <a:pt x="83344" y="516731"/>
                  </a:cubicBezTo>
                  <a:cubicBezTo>
                    <a:pt x="80963" y="513556"/>
                    <a:pt x="78507" y="510436"/>
                    <a:pt x="76200" y="507206"/>
                  </a:cubicBezTo>
                  <a:cubicBezTo>
                    <a:pt x="74537" y="504877"/>
                    <a:pt x="73865" y="501579"/>
                    <a:pt x="71438" y="500062"/>
                  </a:cubicBezTo>
                  <a:cubicBezTo>
                    <a:pt x="67181" y="497401"/>
                    <a:pt x="61913" y="496888"/>
                    <a:pt x="57150" y="495300"/>
                  </a:cubicBezTo>
                  <a:lnTo>
                    <a:pt x="35719" y="488156"/>
                  </a:lnTo>
                  <a:cubicBezTo>
                    <a:pt x="33338" y="487362"/>
                    <a:pt x="31076" y="485984"/>
                    <a:pt x="28575" y="485775"/>
                  </a:cubicBezTo>
                  <a:lnTo>
                    <a:pt x="0" y="483393"/>
                  </a:lnTo>
                  <a:cubicBezTo>
                    <a:pt x="794" y="474662"/>
                    <a:pt x="858" y="465834"/>
                    <a:pt x="2382" y="457200"/>
                  </a:cubicBezTo>
                  <a:cubicBezTo>
                    <a:pt x="3777" y="449293"/>
                    <a:pt x="6794" y="441903"/>
                    <a:pt x="11907" y="435768"/>
                  </a:cubicBezTo>
                  <a:cubicBezTo>
                    <a:pt x="14063" y="433181"/>
                    <a:pt x="16669" y="431006"/>
                    <a:pt x="19050" y="428625"/>
                  </a:cubicBezTo>
                  <a:cubicBezTo>
                    <a:pt x="26931" y="404987"/>
                    <a:pt x="13709" y="441097"/>
                    <a:pt x="28575" y="414337"/>
                  </a:cubicBezTo>
                  <a:cubicBezTo>
                    <a:pt x="31013" y="409949"/>
                    <a:pt x="31750" y="404812"/>
                    <a:pt x="33338" y="400050"/>
                  </a:cubicBezTo>
                  <a:cubicBezTo>
                    <a:pt x="34132" y="397669"/>
                    <a:pt x="33338" y="393700"/>
                    <a:pt x="35719" y="392906"/>
                  </a:cubicBezTo>
                  <a:lnTo>
                    <a:pt x="42863" y="390525"/>
                  </a:lnTo>
                  <a:cubicBezTo>
                    <a:pt x="48847" y="372571"/>
                    <a:pt x="40079" y="394004"/>
                    <a:pt x="52388" y="378618"/>
                  </a:cubicBezTo>
                  <a:cubicBezTo>
                    <a:pt x="53956" y="376658"/>
                    <a:pt x="53550" y="373669"/>
                    <a:pt x="54769" y="371475"/>
                  </a:cubicBezTo>
                  <a:cubicBezTo>
                    <a:pt x="57549" y="366471"/>
                    <a:pt x="60247" y="361234"/>
                    <a:pt x="64294" y="357187"/>
                  </a:cubicBezTo>
                  <a:cubicBezTo>
                    <a:pt x="70457" y="351024"/>
                    <a:pt x="77182" y="343365"/>
                    <a:pt x="85725" y="340518"/>
                  </a:cubicBezTo>
                  <a:cubicBezTo>
                    <a:pt x="95584" y="337232"/>
                    <a:pt x="90780" y="339529"/>
                    <a:pt x="100013" y="333375"/>
                  </a:cubicBezTo>
                  <a:cubicBezTo>
                    <a:pt x="101304" y="328211"/>
                    <a:pt x="101231" y="319424"/>
                    <a:pt x="109538" y="319087"/>
                  </a:cubicBezTo>
                  <a:cubicBezTo>
                    <a:pt x="165854" y="316804"/>
                    <a:pt x="222251" y="317500"/>
                    <a:pt x="278607" y="316706"/>
                  </a:cubicBezTo>
                  <a:cubicBezTo>
                    <a:pt x="295454" y="305472"/>
                    <a:pt x="274582" y="319580"/>
                    <a:pt x="295275" y="304800"/>
                  </a:cubicBezTo>
                  <a:cubicBezTo>
                    <a:pt x="297604" y="303136"/>
                    <a:pt x="300038" y="301625"/>
                    <a:pt x="302419" y="300037"/>
                  </a:cubicBezTo>
                  <a:cubicBezTo>
                    <a:pt x="303213" y="297656"/>
                    <a:pt x="303677" y="295138"/>
                    <a:pt x="304800" y="292893"/>
                  </a:cubicBezTo>
                  <a:cubicBezTo>
                    <a:pt x="307301" y="287892"/>
                    <a:pt x="312400" y="281956"/>
                    <a:pt x="316707" y="278606"/>
                  </a:cubicBezTo>
                  <a:cubicBezTo>
                    <a:pt x="321225" y="275092"/>
                    <a:pt x="326947" y="273128"/>
                    <a:pt x="330994" y="269081"/>
                  </a:cubicBezTo>
                  <a:cubicBezTo>
                    <a:pt x="340162" y="259913"/>
                    <a:pt x="336270" y="264739"/>
                    <a:pt x="342900" y="254793"/>
                  </a:cubicBezTo>
                  <a:cubicBezTo>
                    <a:pt x="347073" y="233937"/>
                    <a:pt x="346658" y="241489"/>
                    <a:pt x="342900" y="209550"/>
                  </a:cubicBezTo>
                  <a:cubicBezTo>
                    <a:pt x="342607" y="207057"/>
                    <a:pt x="342561" y="203865"/>
                    <a:pt x="340519" y="202406"/>
                  </a:cubicBezTo>
                  <a:cubicBezTo>
                    <a:pt x="336434" y="199488"/>
                    <a:pt x="326232" y="197643"/>
                    <a:pt x="326232" y="197643"/>
                  </a:cubicBezTo>
                  <a:cubicBezTo>
                    <a:pt x="329673" y="170112"/>
                    <a:pt x="322248" y="182966"/>
                    <a:pt x="335757" y="176212"/>
                  </a:cubicBezTo>
                  <a:cubicBezTo>
                    <a:pt x="338317" y="174932"/>
                    <a:pt x="340285" y="172612"/>
                    <a:pt x="342900" y="171450"/>
                  </a:cubicBezTo>
                  <a:cubicBezTo>
                    <a:pt x="342912" y="171445"/>
                    <a:pt x="360754" y="165499"/>
                    <a:pt x="364332" y="164306"/>
                  </a:cubicBezTo>
                  <a:lnTo>
                    <a:pt x="371475" y="161925"/>
                  </a:lnTo>
                  <a:cubicBezTo>
                    <a:pt x="373063" y="157162"/>
                    <a:pt x="375987" y="152651"/>
                    <a:pt x="376238" y="147637"/>
                  </a:cubicBezTo>
                  <a:cubicBezTo>
                    <a:pt x="378762" y="97154"/>
                    <a:pt x="369802" y="113237"/>
                    <a:pt x="383382" y="92868"/>
                  </a:cubicBezTo>
                  <a:cubicBezTo>
                    <a:pt x="389341" y="69031"/>
                    <a:pt x="380381" y="93487"/>
                    <a:pt x="392907" y="80962"/>
                  </a:cubicBezTo>
                  <a:cubicBezTo>
                    <a:pt x="396954" y="76915"/>
                    <a:pt x="399257" y="71437"/>
                    <a:pt x="402432" y="66675"/>
                  </a:cubicBezTo>
                  <a:cubicBezTo>
                    <a:pt x="404019" y="64294"/>
                    <a:pt x="404813" y="61119"/>
                    <a:pt x="407194" y="59531"/>
                  </a:cubicBezTo>
                  <a:cubicBezTo>
                    <a:pt x="409575" y="57943"/>
                    <a:pt x="411778" y="56048"/>
                    <a:pt x="414338" y="54768"/>
                  </a:cubicBezTo>
                  <a:cubicBezTo>
                    <a:pt x="416583" y="53645"/>
                    <a:pt x="419101" y="53181"/>
                    <a:pt x="421482" y="52387"/>
                  </a:cubicBezTo>
                  <a:cubicBezTo>
                    <a:pt x="428982" y="47387"/>
                    <a:pt x="427429" y="47518"/>
                    <a:pt x="435769" y="45243"/>
                  </a:cubicBezTo>
                  <a:cubicBezTo>
                    <a:pt x="442084" y="43521"/>
                    <a:pt x="454819" y="40481"/>
                    <a:pt x="454819" y="40481"/>
                  </a:cubicBezTo>
                  <a:cubicBezTo>
                    <a:pt x="463006" y="35023"/>
                    <a:pt x="465832" y="34181"/>
                    <a:pt x="471488" y="23812"/>
                  </a:cubicBezTo>
                  <a:cubicBezTo>
                    <a:pt x="473892" y="19405"/>
                    <a:pt x="474663" y="14287"/>
                    <a:pt x="476250" y="9525"/>
                  </a:cubicBezTo>
                  <a:cubicBezTo>
                    <a:pt x="477044" y="7144"/>
                    <a:pt x="476251" y="3175"/>
                    <a:pt x="478632" y="2381"/>
                  </a:cubicBezTo>
                  <a:lnTo>
                    <a:pt x="485775" y="0"/>
                  </a:lnTo>
                  <a:cubicBezTo>
                    <a:pt x="512401" y="2662"/>
                    <a:pt x="512104" y="-5367"/>
                    <a:pt x="507207" y="16668"/>
                  </a:cubicBezTo>
                  <a:cubicBezTo>
                    <a:pt x="506662" y="19118"/>
                    <a:pt x="505619" y="21431"/>
                    <a:pt x="504825" y="23812"/>
                  </a:cubicBezTo>
                  <a:cubicBezTo>
                    <a:pt x="504031" y="28575"/>
                    <a:pt x="503615" y="33416"/>
                    <a:pt x="502444" y="38100"/>
                  </a:cubicBezTo>
                  <a:cubicBezTo>
                    <a:pt x="501227" y="42970"/>
                    <a:pt x="497682" y="52387"/>
                    <a:pt x="497682" y="52387"/>
                  </a:cubicBezTo>
                  <a:cubicBezTo>
                    <a:pt x="498723" y="66956"/>
                    <a:pt x="497823" y="81389"/>
                    <a:pt x="502444" y="95250"/>
                  </a:cubicBezTo>
                  <a:cubicBezTo>
                    <a:pt x="503796" y="99305"/>
                    <a:pt x="505131" y="103419"/>
                    <a:pt x="507207" y="107156"/>
                  </a:cubicBezTo>
                  <a:cubicBezTo>
                    <a:pt x="509134" y="110625"/>
                    <a:pt x="511969" y="113506"/>
                    <a:pt x="514350" y="116681"/>
                  </a:cubicBezTo>
                  <a:cubicBezTo>
                    <a:pt x="515144" y="119062"/>
                    <a:pt x="515609" y="121580"/>
                    <a:pt x="516732" y="123825"/>
                  </a:cubicBezTo>
                  <a:cubicBezTo>
                    <a:pt x="523382" y="137124"/>
                    <a:pt x="522163" y="124782"/>
                    <a:pt x="526257" y="145256"/>
                  </a:cubicBezTo>
                  <a:cubicBezTo>
                    <a:pt x="527998" y="153963"/>
                    <a:pt x="529373" y="163397"/>
                    <a:pt x="533400" y="171450"/>
                  </a:cubicBezTo>
                  <a:cubicBezTo>
                    <a:pt x="534988" y="174625"/>
                    <a:pt x="536765" y="177712"/>
                    <a:pt x="538163" y="180975"/>
                  </a:cubicBezTo>
                  <a:cubicBezTo>
                    <a:pt x="540610" y="186685"/>
                    <a:pt x="541198" y="191600"/>
                    <a:pt x="542925" y="197643"/>
                  </a:cubicBezTo>
                  <a:cubicBezTo>
                    <a:pt x="543615" y="200057"/>
                    <a:pt x="545220" y="202278"/>
                    <a:pt x="545307" y="204787"/>
                  </a:cubicBezTo>
                  <a:cubicBezTo>
                    <a:pt x="546018" y="225412"/>
                    <a:pt x="533797" y="254793"/>
                    <a:pt x="542925" y="264318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4" name="Forma livre 523"/>
            <p:cNvSpPr/>
            <p:nvPr/>
          </p:nvSpPr>
          <p:spPr>
            <a:xfrm>
              <a:off x="8443079" y="4857872"/>
              <a:ext cx="378334" cy="579334"/>
            </a:xfrm>
            <a:custGeom>
              <a:avLst/>
              <a:gdLst>
                <a:gd name="connsiteX0" fmla="*/ 335757 w 574442"/>
                <a:gd name="connsiteY0" fmla="*/ 173831 h 879630"/>
                <a:gd name="connsiteX1" fmla="*/ 373857 w 574442"/>
                <a:gd name="connsiteY1" fmla="*/ 178593 h 879630"/>
                <a:gd name="connsiteX2" fmla="*/ 376238 w 574442"/>
                <a:gd name="connsiteY2" fmla="*/ 214312 h 879630"/>
                <a:gd name="connsiteX3" fmla="*/ 464344 w 574442"/>
                <a:gd name="connsiteY3" fmla="*/ 216693 h 879630"/>
                <a:gd name="connsiteX4" fmla="*/ 466725 w 574442"/>
                <a:gd name="connsiteY4" fmla="*/ 264318 h 879630"/>
                <a:gd name="connsiteX5" fmla="*/ 483394 w 574442"/>
                <a:gd name="connsiteY5" fmla="*/ 261937 h 879630"/>
                <a:gd name="connsiteX6" fmla="*/ 488157 w 574442"/>
                <a:gd name="connsiteY6" fmla="*/ 269081 h 879630"/>
                <a:gd name="connsiteX7" fmla="*/ 490538 w 574442"/>
                <a:gd name="connsiteY7" fmla="*/ 307181 h 879630"/>
                <a:gd name="connsiteX8" fmla="*/ 495300 w 574442"/>
                <a:gd name="connsiteY8" fmla="*/ 314325 h 879630"/>
                <a:gd name="connsiteX9" fmla="*/ 502444 w 574442"/>
                <a:gd name="connsiteY9" fmla="*/ 316706 h 879630"/>
                <a:gd name="connsiteX10" fmla="*/ 526257 w 574442"/>
                <a:gd name="connsiteY10" fmla="*/ 319087 h 879630"/>
                <a:gd name="connsiteX11" fmla="*/ 528638 w 574442"/>
                <a:gd name="connsiteY11" fmla="*/ 359568 h 879630"/>
                <a:gd name="connsiteX12" fmla="*/ 538163 w 574442"/>
                <a:gd name="connsiteY12" fmla="*/ 373856 h 879630"/>
                <a:gd name="connsiteX13" fmla="*/ 545307 w 574442"/>
                <a:gd name="connsiteY13" fmla="*/ 416718 h 879630"/>
                <a:gd name="connsiteX14" fmla="*/ 547688 w 574442"/>
                <a:gd name="connsiteY14" fmla="*/ 476250 h 879630"/>
                <a:gd name="connsiteX15" fmla="*/ 550069 w 574442"/>
                <a:gd name="connsiteY15" fmla="*/ 483393 h 879630"/>
                <a:gd name="connsiteX16" fmla="*/ 554832 w 574442"/>
                <a:gd name="connsiteY16" fmla="*/ 490537 h 879630"/>
                <a:gd name="connsiteX17" fmla="*/ 557213 w 574442"/>
                <a:gd name="connsiteY17" fmla="*/ 500062 h 879630"/>
                <a:gd name="connsiteX18" fmla="*/ 566738 w 574442"/>
                <a:gd name="connsiteY18" fmla="*/ 516731 h 879630"/>
                <a:gd name="connsiteX19" fmla="*/ 569119 w 574442"/>
                <a:gd name="connsiteY19" fmla="*/ 523875 h 879630"/>
                <a:gd name="connsiteX20" fmla="*/ 573882 w 574442"/>
                <a:gd name="connsiteY20" fmla="*/ 542925 h 879630"/>
                <a:gd name="connsiteX21" fmla="*/ 571500 w 574442"/>
                <a:gd name="connsiteY21" fmla="*/ 704850 h 879630"/>
                <a:gd name="connsiteX22" fmla="*/ 557213 w 574442"/>
                <a:gd name="connsiteY22" fmla="*/ 709612 h 879630"/>
                <a:gd name="connsiteX23" fmla="*/ 550069 w 574442"/>
                <a:gd name="connsiteY23" fmla="*/ 711993 h 879630"/>
                <a:gd name="connsiteX24" fmla="*/ 542925 w 574442"/>
                <a:gd name="connsiteY24" fmla="*/ 714375 h 879630"/>
                <a:gd name="connsiteX25" fmla="*/ 540544 w 574442"/>
                <a:gd name="connsiteY25" fmla="*/ 742950 h 879630"/>
                <a:gd name="connsiteX26" fmla="*/ 531019 w 574442"/>
                <a:gd name="connsiteY26" fmla="*/ 752475 h 879630"/>
                <a:gd name="connsiteX27" fmla="*/ 473869 w 574442"/>
                <a:gd name="connsiteY27" fmla="*/ 754856 h 879630"/>
                <a:gd name="connsiteX28" fmla="*/ 471488 w 574442"/>
                <a:gd name="connsiteY28" fmla="*/ 788193 h 879630"/>
                <a:gd name="connsiteX29" fmla="*/ 400050 w 574442"/>
                <a:gd name="connsiteY29" fmla="*/ 790575 h 879630"/>
                <a:gd name="connsiteX30" fmla="*/ 385763 w 574442"/>
                <a:gd name="connsiteY30" fmla="*/ 795337 h 879630"/>
                <a:gd name="connsiteX31" fmla="*/ 378619 w 574442"/>
                <a:gd name="connsiteY31" fmla="*/ 797718 h 879630"/>
                <a:gd name="connsiteX32" fmla="*/ 371475 w 574442"/>
                <a:gd name="connsiteY32" fmla="*/ 800100 h 879630"/>
                <a:gd name="connsiteX33" fmla="*/ 369094 w 574442"/>
                <a:gd name="connsiteY33" fmla="*/ 840581 h 879630"/>
                <a:gd name="connsiteX34" fmla="*/ 350044 w 574442"/>
                <a:gd name="connsiteY34" fmla="*/ 842962 h 879630"/>
                <a:gd name="connsiteX35" fmla="*/ 352425 w 574442"/>
                <a:gd name="connsiteY35" fmla="*/ 869156 h 879630"/>
                <a:gd name="connsiteX36" fmla="*/ 345282 w 574442"/>
                <a:gd name="connsiteY36" fmla="*/ 873918 h 879630"/>
                <a:gd name="connsiteX37" fmla="*/ 266700 w 574442"/>
                <a:gd name="connsiteY37" fmla="*/ 871537 h 879630"/>
                <a:gd name="connsiteX38" fmla="*/ 264319 w 574442"/>
                <a:gd name="connsiteY38" fmla="*/ 864393 h 879630"/>
                <a:gd name="connsiteX39" fmla="*/ 259557 w 574442"/>
                <a:gd name="connsiteY39" fmla="*/ 857250 h 879630"/>
                <a:gd name="connsiteX40" fmla="*/ 252413 w 574442"/>
                <a:gd name="connsiteY40" fmla="*/ 850106 h 879630"/>
                <a:gd name="connsiteX41" fmla="*/ 245269 w 574442"/>
                <a:gd name="connsiteY41" fmla="*/ 847725 h 879630"/>
                <a:gd name="connsiteX42" fmla="*/ 219075 w 574442"/>
                <a:gd name="connsiteY42" fmla="*/ 845343 h 879630"/>
                <a:gd name="connsiteX43" fmla="*/ 216694 w 574442"/>
                <a:gd name="connsiteY43" fmla="*/ 814387 h 879630"/>
                <a:gd name="connsiteX44" fmla="*/ 209550 w 574442"/>
                <a:gd name="connsiteY44" fmla="*/ 812006 h 879630"/>
                <a:gd name="connsiteX45" fmla="*/ 192882 w 574442"/>
                <a:gd name="connsiteY45" fmla="*/ 807243 h 879630"/>
                <a:gd name="connsiteX46" fmla="*/ 185738 w 574442"/>
                <a:gd name="connsiteY46" fmla="*/ 802481 h 879630"/>
                <a:gd name="connsiteX47" fmla="*/ 169069 w 574442"/>
                <a:gd name="connsiteY47" fmla="*/ 778668 h 879630"/>
                <a:gd name="connsiteX48" fmla="*/ 154782 w 574442"/>
                <a:gd name="connsiteY48" fmla="*/ 771525 h 879630"/>
                <a:gd name="connsiteX49" fmla="*/ 126207 w 574442"/>
                <a:gd name="connsiteY49" fmla="*/ 773906 h 879630"/>
                <a:gd name="connsiteX50" fmla="*/ 121444 w 574442"/>
                <a:gd name="connsiteY50" fmla="*/ 788193 h 879630"/>
                <a:gd name="connsiteX51" fmla="*/ 116682 w 574442"/>
                <a:gd name="connsiteY51" fmla="*/ 807243 h 879630"/>
                <a:gd name="connsiteX52" fmla="*/ 111919 w 574442"/>
                <a:gd name="connsiteY52" fmla="*/ 821531 h 879630"/>
                <a:gd name="connsiteX53" fmla="*/ 109538 w 574442"/>
                <a:gd name="connsiteY53" fmla="*/ 828675 h 879630"/>
                <a:gd name="connsiteX54" fmla="*/ 107157 w 574442"/>
                <a:gd name="connsiteY54" fmla="*/ 838200 h 879630"/>
                <a:gd name="connsiteX55" fmla="*/ 69057 w 574442"/>
                <a:gd name="connsiteY55" fmla="*/ 833437 h 879630"/>
                <a:gd name="connsiteX56" fmla="*/ 66675 w 574442"/>
                <a:gd name="connsiteY56" fmla="*/ 800100 h 879630"/>
                <a:gd name="connsiteX57" fmla="*/ 59532 w 574442"/>
                <a:gd name="connsiteY57" fmla="*/ 785812 h 879630"/>
                <a:gd name="connsiteX58" fmla="*/ 57150 w 574442"/>
                <a:gd name="connsiteY58" fmla="*/ 778668 h 879630"/>
                <a:gd name="connsiteX59" fmla="*/ 59532 w 574442"/>
                <a:gd name="connsiteY59" fmla="*/ 661987 h 879630"/>
                <a:gd name="connsiteX60" fmla="*/ 61913 w 574442"/>
                <a:gd name="connsiteY60" fmla="*/ 654843 h 879630"/>
                <a:gd name="connsiteX61" fmla="*/ 66675 w 574442"/>
                <a:gd name="connsiteY61" fmla="*/ 647700 h 879630"/>
                <a:gd name="connsiteX62" fmla="*/ 69057 w 574442"/>
                <a:gd name="connsiteY62" fmla="*/ 638175 h 879630"/>
                <a:gd name="connsiteX63" fmla="*/ 73819 w 574442"/>
                <a:gd name="connsiteY63" fmla="*/ 631031 h 879630"/>
                <a:gd name="connsiteX64" fmla="*/ 76200 w 574442"/>
                <a:gd name="connsiteY64" fmla="*/ 595312 h 879630"/>
                <a:gd name="connsiteX65" fmla="*/ 80963 w 574442"/>
                <a:gd name="connsiteY65" fmla="*/ 576262 h 879630"/>
                <a:gd name="connsiteX66" fmla="*/ 78582 w 574442"/>
                <a:gd name="connsiteY66" fmla="*/ 554831 h 879630"/>
                <a:gd name="connsiteX67" fmla="*/ 76200 w 574442"/>
                <a:gd name="connsiteY67" fmla="*/ 547687 h 879630"/>
                <a:gd name="connsiteX68" fmla="*/ 69057 w 574442"/>
                <a:gd name="connsiteY68" fmla="*/ 542925 h 879630"/>
                <a:gd name="connsiteX69" fmla="*/ 64294 w 574442"/>
                <a:gd name="connsiteY69" fmla="*/ 535781 h 879630"/>
                <a:gd name="connsiteX70" fmla="*/ 59532 w 574442"/>
                <a:gd name="connsiteY70" fmla="*/ 521493 h 879630"/>
                <a:gd name="connsiteX71" fmla="*/ 45244 w 574442"/>
                <a:gd name="connsiteY71" fmla="*/ 509587 h 879630"/>
                <a:gd name="connsiteX72" fmla="*/ 35719 w 574442"/>
                <a:gd name="connsiteY72" fmla="*/ 495300 h 879630"/>
                <a:gd name="connsiteX73" fmla="*/ 30957 w 574442"/>
                <a:gd name="connsiteY73" fmla="*/ 488156 h 879630"/>
                <a:gd name="connsiteX74" fmla="*/ 26194 w 574442"/>
                <a:gd name="connsiteY74" fmla="*/ 469106 h 879630"/>
                <a:gd name="connsiteX75" fmla="*/ 23813 w 574442"/>
                <a:gd name="connsiteY75" fmla="*/ 461962 h 879630"/>
                <a:gd name="connsiteX76" fmla="*/ 19050 w 574442"/>
                <a:gd name="connsiteY76" fmla="*/ 454818 h 879630"/>
                <a:gd name="connsiteX77" fmla="*/ 16669 w 574442"/>
                <a:gd name="connsiteY77" fmla="*/ 447675 h 879630"/>
                <a:gd name="connsiteX78" fmla="*/ 11907 w 574442"/>
                <a:gd name="connsiteY78" fmla="*/ 440531 h 879630"/>
                <a:gd name="connsiteX79" fmla="*/ 0 w 574442"/>
                <a:gd name="connsiteY79" fmla="*/ 421481 h 879630"/>
                <a:gd name="connsiteX80" fmla="*/ 2382 w 574442"/>
                <a:gd name="connsiteY80" fmla="*/ 414337 h 879630"/>
                <a:gd name="connsiteX81" fmla="*/ 11907 w 574442"/>
                <a:gd name="connsiteY81" fmla="*/ 411956 h 879630"/>
                <a:gd name="connsiteX82" fmla="*/ 57150 w 574442"/>
                <a:gd name="connsiteY82" fmla="*/ 404812 h 879630"/>
                <a:gd name="connsiteX83" fmla="*/ 61913 w 574442"/>
                <a:gd name="connsiteY83" fmla="*/ 385762 h 879630"/>
                <a:gd name="connsiteX84" fmla="*/ 64294 w 574442"/>
                <a:gd name="connsiteY84" fmla="*/ 378618 h 879630"/>
                <a:gd name="connsiteX85" fmla="*/ 95250 w 574442"/>
                <a:gd name="connsiteY85" fmla="*/ 376237 h 879630"/>
                <a:gd name="connsiteX86" fmla="*/ 92869 w 574442"/>
                <a:gd name="connsiteY86" fmla="*/ 366712 h 879630"/>
                <a:gd name="connsiteX87" fmla="*/ 90488 w 574442"/>
                <a:gd name="connsiteY87" fmla="*/ 359568 h 879630"/>
                <a:gd name="connsiteX88" fmla="*/ 97632 w 574442"/>
                <a:gd name="connsiteY88" fmla="*/ 354806 h 879630"/>
                <a:gd name="connsiteX89" fmla="*/ 107157 w 574442"/>
                <a:gd name="connsiteY89" fmla="*/ 352425 h 879630"/>
                <a:gd name="connsiteX90" fmla="*/ 114300 w 574442"/>
                <a:gd name="connsiteY90" fmla="*/ 350043 h 879630"/>
                <a:gd name="connsiteX91" fmla="*/ 116682 w 574442"/>
                <a:gd name="connsiteY91" fmla="*/ 342900 h 879630"/>
                <a:gd name="connsiteX92" fmla="*/ 123825 w 574442"/>
                <a:gd name="connsiteY92" fmla="*/ 314325 h 879630"/>
                <a:gd name="connsiteX93" fmla="*/ 130969 w 574442"/>
                <a:gd name="connsiteY93" fmla="*/ 309562 h 879630"/>
                <a:gd name="connsiteX94" fmla="*/ 145257 w 574442"/>
                <a:gd name="connsiteY94" fmla="*/ 304800 h 879630"/>
                <a:gd name="connsiteX95" fmla="*/ 147638 w 574442"/>
                <a:gd name="connsiteY95" fmla="*/ 276225 h 879630"/>
                <a:gd name="connsiteX96" fmla="*/ 169069 w 574442"/>
                <a:gd name="connsiteY96" fmla="*/ 269081 h 879630"/>
                <a:gd name="connsiteX97" fmla="*/ 176213 w 574442"/>
                <a:gd name="connsiteY97" fmla="*/ 266700 h 879630"/>
                <a:gd name="connsiteX98" fmla="*/ 195263 w 574442"/>
                <a:gd name="connsiteY98" fmla="*/ 245268 h 879630"/>
                <a:gd name="connsiteX99" fmla="*/ 197644 w 574442"/>
                <a:gd name="connsiteY99" fmla="*/ 211931 h 879630"/>
                <a:gd name="connsiteX100" fmla="*/ 200025 w 574442"/>
                <a:gd name="connsiteY100" fmla="*/ 202406 h 879630"/>
                <a:gd name="connsiteX101" fmla="*/ 204788 w 574442"/>
                <a:gd name="connsiteY101" fmla="*/ 188118 h 879630"/>
                <a:gd name="connsiteX102" fmla="*/ 207169 w 574442"/>
                <a:gd name="connsiteY102" fmla="*/ 135731 h 879630"/>
                <a:gd name="connsiteX103" fmla="*/ 214313 w 574442"/>
                <a:gd name="connsiteY103" fmla="*/ 128587 h 879630"/>
                <a:gd name="connsiteX104" fmla="*/ 228600 w 574442"/>
                <a:gd name="connsiteY104" fmla="*/ 119062 h 879630"/>
                <a:gd name="connsiteX105" fmla="*/ 233363 w 574442"/>
                <a:gd name="connsiteY105" fmla="*/ 111918 h 879630"/>
                <a:gd name="connsiteX106" fmla="*/ 235744 w 574442"/>
                <a:gd name="connsiteY106" fmla="*/ 104775 h 879630"/>
                <a:gd name="connsiteX107" fmla="*/ 240507 w 574442"/>
                <a:gd name="connsiteY107" fmla="*/ 95250 h 879630"/>
                <a:gd name="connsiteX108" fmla="*/ 245269 w 574442"/>
                <a:gd name="connsiteY108" fmla="*/ 88106 h 879630"/>
                <a:gd name="connsiteX109" fmla="*/ 247650 w 574442"/>
                <a:gd name="connsiteY109" fmla="*/ 80962 h 879630"/>
                <a:gd name="connsiteX110" fmla="*/ 266700 w 574442"/>
                <a:gd name="connsiteY110" fmla="*/ 59531 h 879630"/>
                <a:gd name="connsiteX111" fmla="*/ 273844 w 574442"/>
                <a:gd name="connsiteY111" fmla="*/ 57150 h 879630"/>
                <a:gd name="connsiteX112" fmla="*/ 288132 w 574442"/>
                <a:gd name="connsiteY112" fmla="*/ 45243 h 879630"/>
                <a:gd name="connsiteX113" fmla="*/ 304800 w 574442"/>
                <a:gd name="connsiteY113" fmla="*/ 23812 h 879630"/>
                <a:gd name="connsiteX114" fmla="*/ 307182 w 574442"/>
                <a:gd name="connsiteY114" fmla="*/ 14287 h 879630"/>
                <a:gd name="connsiteX115" fmla="*/ 319088 w 574442"/>
                <a:gd name="connsiteY115" fmla="*/ 2381 h 879630"/>
                <a:gd name="connsiteX116" fmla="*/ 326232 w 574442"/>
                <a:gd name="connsiteY116" fmla="*/ 0 h 879630"/>
                <a:gd name="connsiteX117" fmla="*/ 330994 w 574442"/>
                <a:gd name="connsiteY117" fmla="*/ 9525 h 879630"/>
                <a:gd name="connsiteX118" fmla="*/ 335757 w 574442"/>
                <a:gd name="connsiteY118" fmla="*/ 119062 h 879630"/>
                <a:gd name="connsiteX119" fmla="*/ 335757 w 574442"/>
                <a:gd name="connsiteY119" fmla="*/ 173831 h 87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574442" h="879630">
                  <a:moveTo>
                    <a:pt x="335757" y="173831"/>
                  </a:moveTo>
                  <a:cubicBezTo>
                    <a:pt x="342107" y="183753"/>
                    <a:pt x="364807" y="169543"/>
                    <a:pt x="373857" y="178593"/>
                  </a:cubicBezTo>
                  <a:cubicBezTo>
                    <a:pt x="382295" y="187031"/>
                    <a:pt x="365240" y="209681"/>
                    <a:pt x="376238" y="214312"/>
                  </a:cubicBezTo>
                  <a:cubicBezTo>
                    <a:pt x="403315" y="225713"/>
                    <a:pt x="434975" y="215899"/>
                    <a:pt x="464344" y="216693"/>
                  </a:cubicBezTo>
                  <a:cubicBezTo>
                    <a:pt x="465138" y="232568"/>
                    <a:pt x="460557" y="249669"/>
                    <a:pt x="466725" y="264318"/>
                  </a:cubicBezTo>
                  <a:cubicBezTo>
                    <a:pt x="468903" y="269491"/>
                    <a:pt x="477915" y="260719"/>
                    <a:pt x="483394" y="261937"/>
                  </a:cubicBezTo>
                  <a:cubicBezTo>
                    <a:pt x="486188" y="262558"/>
                    <a:pt x="486569" y="266700"/>
                    <a:pt x="488157" y="269081"/>
                  </a:cubicBezTo>
                  <a:cubicBezTo>
                    <a:pt x="488951" y="281781"/>
                    <a:pt x="488554" y="294612"/>
                    <a:pt x="490538" y="307181"/>
                  </a:cubicBezTo>
                  <a:cubicBezTo>
                    <a:pt x="490984" y="310008"/>
                    <a:pt x="493065" y="312537"/>
                    <a:pt x="495300" y="314325"/>
                  </a:cubicBezTo>
                  <a:cubicBezTo>
                    <a:pt x="497260" y="315893"/>
                    <a:pt x="499963" y="316324"/>
                    <a:pt x="502444" y="316706"/>
                  </a:cubicBezTo>
                  <a:cubicBezTo>
                    <a:pt x="510329" y="317919"/>
                    <a:pt x="518319" y="318293"/>
                    <a:pt x="526257" y="319087"/>
                  </a:cubicBezTo>
                  <a:cubicBezTo>
                    <a:pt x="527051" y="332581"/>
                    <a:pt x="525767" y="346360"/>
                    <a:pt x="528638" y="359568"/>
                  </a:cubicBezTo>
                  <a:cubicBezTo>
                    <a:pt x="529854" y="365161"/>
                    <a:pt x="538163" y="373856"/>
                    <a:pt x="538163" y="373856"/>
                  </a:cubicBezTo>
                  <a:cubicBezTo>
                    <a:pt x="545947" y="397211"/>
                    <a:pt x="542508" y="383140"/>
                    <a:pt x="545307" y="416718"/>
                  </a:cubicBezTo>
                  <a:cubicBezTo>
                    <a:pt x="546101" y="436562"/>
                    <a:pt x="546273" y="456441"/>
                    <a:pt x="547688" y="476250"/>
                  </a:cubicBezTo>
                  <a:cubicBezTo>
                    <a:pt x="547867" y="478753"/>
                    <a:pt x="548947" y="481148"/>
                    <a:pt x="550069" y="483393"/>
                  </a:cubicBezTo>
                  <a:cubicBezTo>
                    <a:pt x="551349" y="485953"/>
                    <a:pt x="553244" y="488156"/>
                    <a:pt x="554832" y="490537"/>
                  </a:cubicBezTo>
                  <a:cubicBezTo>
                    <a:pt x="555626" y="493712"/>
                    <a:pt x="556064" y="496998"/>
                    <a:pt x="557213" y="500062"/>
                  </a:cubicBezTo>
                  <a:cubicBezTo>
                    <a:pt x="559803" y="506970"/>
                    <a:pt x="562789" y="510808"/>
                    <a:pt x="566738" y="516731"/>
                  </a:cubicBezTo>
                  <a:cubicBezTo>
                    <a:pt x="567532" y="519112"/>
                    <a:pt x="568459" y="521453"/>
                    <a:pt x="569119" y="523875"/>
                  </a:cubicBezTo>
                  <a:cubicBezTo>
                    <a:pt x="570841" y="530190"/>
                    <a:pt x="573882" y="542925"/>
                    <a:pt x="573882" y="542925"/>
                  </a:cubicBezTo>
                  <a:cubicBezTo>
                    <a:pt x="573088" y="596900"/>
                    <a:pt x="576871" y="651137"/>
                    <a:pt x="571500" y="704850"/>
                  </a:cubicBezTo>
                  <a:cubicBezTo>
                    <a:pt x="571000" y="709845"/>
                    <a:pt x="561975" y="708025"/>
                    <a:pt x="557213" y="709612"/>
                  </a:cubicBezTo>
                  <a:lnTo>
                    <a:pt x="550069" y="711993"/>
                  </a:lnTo>
                  <a:lnTo>
                    <a:pt x="542925" y="714375"/>
                  </a:lnTo>
                  <a:cubicBezTo>
                    <a:pt x="542131" y="723900"/>
                    <a:pt x="541807" y="733476"/>
                    <a:pt x="540544" y="742950"/>
                  </a:cubicBezTo>
                  <a:cubicBezTo>
                    <a:pt x="539626" y="749837"/>
                    <a:pt x="538287" y="751937"/>
                    <a:pt x="531019" y="752475"/>
                  </a:cubicBezTo>
                  <a:cubicBezTo>
                    <a:pt x="512005" y="753884"/>
                    <a:pt x="492919" y="754062"/>
                    <a:pt x="473869" y="754856"/>
                  </a:cubicBezTo>
                  <a:cubicBezTo>
                    <a:pt x="473075" y="765968"/>
                    <a:pt x="481516" y="783341"/>
                    <a:pt x="471488" y="788193"/>
                  </a:cubicBezTo>
                  <a:cubicBezTo>
                    <a:pt x="450041" y="798571"/>
                    <a:pt x="423794" y="788596"/>
                    <a:pt x="400050" y="790575"/>
                  </a:cubicBezTo>
                  <a:cubicBezTo>
                    <a:pt x="395047" y="790992"/>
                    <a:pt x="390525" y="793750"/>
                    <a:pt x="385763" y="795337"/>
                  </a:cubicBezTo>
                  <a:lnTo>
                    <a:pt x="378619" y="797718"/>
                  </a:lnTo>
                  <a:lnTo>
                    <a:pt x="371475" y="800100"/>
                  </a:lnTo>
                  <a:cubicBezTo>
                    <a:pt x="370681" y="813594"/>
                    <a:pt x="375139" y="828491"/>
                    <a:pt x="369094" y="840581"/>
                  </a:cubicBezTo>
                  <a:cubicBezTo>
                    <a:pt x="366232" y="846305"/>
                    <a:pt x="353269" y="837434"/>
                    <a:pt x="350044" y="842962"/>
                  </a:cubicBezTo>
                  <a:cubicBezTo>
                    <a:pt x="345626" y="850535"/>
                    <a:pt x="351631" y="860425"/>
                    <a:pt x="352425" y="869156"/>
                  </a:cubicBezTo>
                  <a:cubicBezTo>
                    <a:pt x="350044" y="870743"/>
                    <a:pt x="348130" y="873642"/>
                    <a:pt x="345282" y="873918"/>
                  </a:cubicBezTo>
                  <a:cubicBezTo>
                    <a:pt x="283054" y="879940"/>
                    <a:pt x="297580" y="883889"/>
                    <a:pt x="266700" y="871537"/>
                  </a:cubicBezTo>
                  <a:cubicBezTo>
                    <a:pt x="265906" y="869156"/>
                    <a:pt x="265441" y="866638"/>
                    <a:pt x="264319" y="864393"/>
                  </a:cubicBezTo>
                  <a:cubicBezTo>
                    <a:pt x="263039" y="861833"/>
                    <a:pt x="261389" y="859448"/>
                    <a:pt x="259557" y="857250"/>
                  </a:cubicBezTo>
                  <a:cubicBezTo>
                    <a:pt x="257401" y="854663"/>
                    <a:pt x="255215" y="851974"/>
                    <a:pt x="252413" y="850106"/>
                  </a:cubicBezTo>
                  <a:cubicBezTo>
                    <a:pt x="250324" y="848714"/>
                    <a:pt x="247754" y="848080"/>
                    <a:pt x="245269" y="847725"/>
                  </a:cubicBezTo>
                  <a:cubicBezTo>
                    <a:pt x="236590" y="846485"/>
                    <a:pt x="227806" y="846137"/>
                    <a:pt x="219075" y="845343"/>
                  </a:cubicBezTo>
                  <a:cubicBezTo>
                    <a:pt x="218281" y="835024"/>
                    <a:pt x="219537" y="824338"/>
                    <a:pt x="216694" y="814387"/>
                  </a:cubicBezTo>
                  <a:cubicBezTo>
                    <a:pt x="216004" y="811973"/>
                    <a:pt x="211964" y="812696"/>
                    <a:pt x="209550" y="812006"/>
                  </a:cubicBezTo>
                  <a:cubicBezTo>
                    <a:pt x="205981" y="810986"/>
                    <a:pt x="196695" y="809150"/>
                    <a:pt x="192882" y="807243"/>
                  </a:cubicBezTo>
                  <a:cubicBezTo>
                    <a:pt x="190322" y="805963"/>
                    <a:pt x="188119" y="804068"/>
                    <a:pt x="185738" y="802481"/>
                  </a:cubicBezTo>
                  <a:cubicBezTo>
                    <a:pt x="184181" y="800145"/>
                    <a:pt x="172596" y="782195"/>
                    <a:pt x="169069" y="778668"/>
                  </a:cubicBezTo>
                  <a:cubicBezTo>
                    <a:pt x="164454" y="774053"/>
                    <a:pt x="160591" y="773461"/>
                    <a:pt x="154782" y="771525"/>
                  </a:cubicBezTo>
                  <a:cubicBezTo>
                    <a:pt x="145257" y="772319"/>
                    <a:pt x="134756" y="769632"/>
                    <a:pt x="126207" y="773906"/>
                  </a:cubicBezTo>
                  <a:cubicBezTo>
                    <a:pt x="121717" y="776151"/>
                    <a:pt x="122661" y="783323"/>
                    <a:pt x="121444" y="788193"/>
                  </a:cubicBezTo>
                  <a:cubicBezTo>
                    <a:pt x="119857" y="794543"/>
                    <a:pt x="118752" y="801034"/>
                    <a:pt x="116682" y="807243"/>
                  </a:cubicBezTo>
                  <a:lnTo>
                    <a:pt x="111919" y="821531"/>
                  </a:lnTo>
                  <a:cubicBezTo>
                    <a:pt x="111125" y="823912"/>
                    <a:pt x="110147" y="826240"/>
                    <a:pt x="109538" y="828675"/>
                  </a:cubicBezTo>
                  <a:lnTo>
                    <a:pt x="107157" y="838200"/>
                  </a:lnTo>
                  <a:cubicBezTo>
                    <a:pt x="94457" y="836612"/>
                    <a:pt x="78377" y="842209"/>
                    <a:pt x="69057" y="833437"/>
                  </a:cubicBezTo>
                  <a:cubicBezTo>
                    <a:pt x="60944" y="825802"/>
                    <a:pt x="67977" y="811164"/>
                    <a:pt x="66675" y="800100"/>
                  </a:cubicBezTo>
                  <a:cubicBezTo>
                    <a:pt x="65754" y="792273"/>
                    <a:pt x="62990" y="792728"/>
                    <a:pt x="59532" y="785812"/>
                  </a:cubicBezTo>
                  <a:cubicBezTo>
                    <a:pt x="58409" y="783567"/>
                    <a:pt x="57944" y="781049"/>
                    <a:pt x="57150" y="778668"/>
                  </a:cubicBezTo>
                  <a:cubicBezTo>
                    <a:pt x="57944" y="739774"/>
                    <a:pt x="58037" y="700860"/>
                    <a:pt x="59532" y="661987"/>
                  </a:cubicBezTo>
                  <a:cubicBezTo>
                    <a:pt x="59628" y="659479"/>
                    <a:pt x="60791" y="657088"/>
                    <a:pt x="61913" y="654843"/>
                  </a:cubicBezTo>
                  <a:cubicBezTo>
                    <a:pt x="63193" y="652283"/>
                    <a:pt x="65088" y="650081"/>
                    <a:pt x="66675" y="647700"/>
                  </a:cubicBezTo>
                  <a:cubicBezTo>
                    <a:pt x="67469" y="644525"/>
                    <a:pt x="67768" y="641183"/>
                    <a:pt x="69057" y="638175"/>
                  </a:cubicBezTo>
                  <a:cubicBezTo>
                    <a:pt x="70184" y="635545"/>
                    <a:pt x="73349" y="633854"/>
                    <a:pt x="73819" y="631031"/>
                  </a:cubicBezTo>
                  <a:cubicBezTo>
                    <a:pt x="75781" y="619261"/>
                    <a:pt x="75013" y="607186"/>
                    <a:pt x="76200" y="595312"/>
                  </a:cubicBezTo>
                  <a:cubicBezTo>
                    <a:pt x="77021" y="587107"/>
                    <a:pt x="78576" y="583424"/>
                    <a:pt x="80963" y="576262"/>
                  </a:cubicBezTo>
                  <a:cubicBezTo>
                    <a:pt x="80169" y="569118"/>
                    <a:pt x="79764" y="561921"/>
                    <a:pt x="78582" y="554831"/>
                  </a:cubicBezTo>
                  <a:cubicBezTo>
                    <a:pt x="78169" y="552355"/>
                    <a:pt x="77768" y="549647"/>
                    <a:pt x="76200" y="547687"/>
                  </a:cubicBezTo>
                  <a:cubicBezTo>
                    <a:pt x="74412" y="545452"/>
                    <a:pt x="71438" y="544512"/>
                    <a:pt x="69057" y="542925"/>
                  </a:cubicBezTo>
                  <a:cubicBezTo>
                    <a:pt x="67469" y="540544"/>
                    <a:pt x="65456" y="538396"/>
                    <a:pt x="64294" y="535781"/>
                  </a:cubicBezTo>
                  <a:cubicBezTo>
                    <a:pt x="62255" y="531193"/>
                    <a:pt x="63082" y="525043"/>
                    <a:pt x="59532" y="521493"/>
                  </a:cubicBezTo>
                  <a:cubicBezTo>
                    <a:pt x="50364" y="512326"/>
                    <a:pt x="55190" y="516218"/>
                    <a:pt x="45244" y="509587"/>
                  </a:cubicBezTo>
                  <a:lnTo>
                    <a:pt x="35719" y="495300"/>
                  </a:lnTo>
                  <a:lnTo>
                    <a:pt x="30957" y="488156"/>
                  </a:lnTo>
                  <a:cubicBezTo>
                    <a:pt x="29369" y="481806"/>
                    <a:pt x="28264" y="475316"/>
                    <a:pt x="26194" y="469106"/>
                  </a:cubicBezTo>
                  <a:cubicBezTo>
                    <a:pt x="25400" y="466725"/>
                    <a:pt x="24936" y="464207"/>
                    <a:pt x="23813" y="461962"/>
                  </a:cubicBezTo>
                  <a:cubicBezTo>
                    <a:pt x="22533" y="459402"/>
                    <a:pt x="20638" y="457199"/>
                    <a:pt x="19050" y="454818"/>
                  </a:cubicBezTo>
                  <a:cubicBezTo>
                    <a:pt x="18256" y="452437"/>
                    <a:pt x="17791" y="449920"/>
                    <a:pt x="16669" y="447675"/>
                  </a:cubicBezTo>
                  <a:cubicBezTo>
                    <a:pt x="15389" y="445115"/>
                    <a:pt x="13069" y="443146"/>
                    <a:pt x="11907" y="440531"/>
                  </a:cubicBezTo>
                  <a:cubicBezTo>
                    <a:pt x="3555" y="421739"/>
                    <a:pt x="12851" y="430047"/>
                    <a:pt x="0" y="421481"/>
                  </a:cubicBezTo>
                  <a:cubicBezTo>
                    <a:pt x="794" y="419100"/>
                    <a:pt x="422" y="415905"/>
                    <a:pt x="2382" y="414337"/>
                  </a:cubicBezTo>
                  <a:cubicBezTo>
                    <a:pt x="4938" y="412293"/>
                    <a:pt x="8772" y="412896"/>
                    <a:pt x="11907" y="411956"/>
                  </a:cubicBezTo>
                  <a:cubicBezTo>
                    <a:pt x="39617" y="403643"/>
                    <a:pt x="13757" y="408150"/>
                    <a:pt x="57150" y="404812"/>
                  </a:cubicBezTo>
                  <a:cubicBezTo>
                    <a:pt x="58738" y="398462"/>
                    <a:pt x="59843" y="391972"/>
                    <a:pt x="61913" y="385762"/>
                  </a:cubicBezTo>
                  <a:cubicBezTo>
                    <a:pt x="62707" y="383381"/>
                    <a:pt x="61880" y="379308"/>
                    <a:pt x="64294" y="378618"/>
                  </a:cubicBezTo>
                  <a:cubicBezTo>
                    <a:pt x="74245" y="375775"/>
                    <a:pt x="84931" y="377031"/>
                    <a:pt x="95250" y="376237"/>
                  </a:cubicBezTo>
                  <a:cubicBezTo>
                    <a:pt x="94456" y="373062"/>
                    <a:pt x="93768" y="369859"/>
                    <a:pt x="92869" y="366712"/>
                  </a:cubicBezTo>
                  <a:cubicBezTo>
                    <a:pt x="92179" y="364298"/>
                    <a:pt x="89556" y="361899"/>
                    <a:pt x="90488" y="359568"/>
                  </a:cubicBezTo>
                  <a:cubicBezTo>
                    <a:pt x="91551" y="356911"/>
                    <a:pt x="95001" y="355933"/>
                    <a:pt x="97632" y="354806"/>
                  </a:cubicBezTo>
                  <a:cubicBezTo>
                    <a:pt x="100640" y="353517"/>
                    <a:pt x="104010" y="353324"/>
                    <a:pt x="107157" y="352425"/>
                  </a:cubicBezTo>
                  <a:cubicBezTo>
                    <a:pt x="109570" y="351735"/>
                    <a:pt x="111919" y="350837"/>
                    <a:pt x="114300" y="350043"/>
                  </a:cubicBezTo>
                  <a:cubicBezTo>
                    <a:pt x="115094" y="347662"/>
                    <a:pt x="116269" y="345376"/>
                    <a:pt x="116682" y="342900"/>
                  </a:cubicBezTo>
                  <a:cubicBezTo>
                    <a:pt x="118800" y="330191"/>
                    <a:pt x="115306" y="322844"/>
                    <a:pt x="123825" y="314325"/>
                  </a:cubicBezTo>
                  <a:cubicBezTo>
                    <a:pt x="125849" y="312301"/>
                    <a:pt x="128354" y="310724"/>
                    <a:pt x="130969" y="309562"/>
                  </a:cubicBezTo>
                  <a:cubicBezTo>
                    <a:pt x="135557" y="307523"/>
                    <a:pt x="145257" y="304800"/>
                    <a:pt x="145257" y="304800"/>
                  </a:cubicBezTo>
                  <a:cubicBezTo>
                    <a:pt x="146051" y="295275"/>
                    <a:pt x="143364" y="284774"/>
                    <a:pt x="147638" y="276225"/>
                  </a:cubicBezTo>
                  <a:cubicBezTo>
                    <a:pt x="147639" y="276223"/>
                    <a:pt x="165497" y="270272"/>
                    <a:pt x="169069" y="269081"/>
                  </a:cubicBezTo>
                  <a:lnTo>
                    <a:pt x="176213" y="266700"/>
                  </a:lnTo>
                  <a:cubicBezTo>
                    <a:pt x="192524" y="250388"/>
                    <a:pt x="186764" y="258016"/>
                    <a:pt x="195263" y="245268"/>
                  </a:cubicBezTo>
                  <a:cubicBezTo>
                    <a:pt x="196057" y="234156"/>
                    <a:pt x="196414" y="223004"/>
                    <a:pt x="197644" y="211931"/>
                  </a:cubicBezTo>
                  <a:cubicBezTo>
                    <a:pt x="198005" y="208678"/>
                    <a:pt x="199085" y="205541"/>
                    <a:pt x="200025" y="202406"/>
                  </a:cubicBezTo>
                  <a:cubicBezTo>
                    <a:pt x="201468" y="197597"/>
                    <a:pt x="204788" y="188118"/>
                    <a:pt x="204788" y="188118"/>
                  </a:cubicBezTo>
                  <a:cubicBezTo>
                    <a:pt x="205582" y="170656"/>
                    <a:pt x="204407" y="152992"/>
                    <a:pt x="207169" y="135731"/>
                  </a:cubicBezTo>
                  <a:cubicBezTo>
                    <a:pt x="207701" y="132406"/>
                    <a:pt x="211655" y="130655"/>
                    <a:pt x="214313" y="128587"/>
                  </a:cubicBezTo>
                  <a:cubicBezTo>
                    <a:pt x="218831" y="125073"/>
                    <a:pt x="228600" y="119062"/>
                    <a:pt x="228600" y="119062"/>
                  </a:cubicBezTo>
                  <a:cubicBezTo>
                    <a:pt x="230188" y="116681"/>
                    <a:pt x="232083" y="114478"/>
                    <a:pt x="233363" y="111918"/>
                  </a:cubicBezTo>
                  <a:cubicBezTo>
                    <a:pt x="234485" y="109673"/>
                    <a:pt x="234755" y="107082"/>
                    <a:pt x="235744" y="104775"/>
                  </a:cubicBezTo>
                  <a:cubicBezTo>
                    <a:pt x="237142" y="101512"/>
                    <a:pt x="238746" y="98332"/>
                    <a:pt x="240507" y="95250"/>
                  </a:cubicBezTo>
                  <a:cubicBezTo>
                    <a:pt x="241927" y="92765"/>
                    <a:pt x="243989" y="90666"/>
                    <a:pt x="245269" y="88106"/>
                  </a:cubicBezTo>
                  <a:cubicBezTo>
                    <a:pt x="246391" y="85861"/>
                    <a:pt x="246527" y="83207"/>
                    <a:pt x="247650" y="80962"/>
                  </a:cubicBezTo>
                  <a:cubicBezTo>
                    <a:pt x="250826" y="74610"/>
                    <a:pt x="262915" y="60793"/>
                    <a:pt x="266700" y="59531"/>
                  </a:cubicBezTo>
                  <a:lnTo>
                    <a:pt x="273844" y="57150"/>
                  </a:lnTo>
                  <a:cubicBezTo>
                    <a:pt x="280194" y="52916"/>
                    <a:pt x="283196" y="51590"/>
                    <a:pt x="288132" y="45243"/>
                  </a:cubicBezTo>
                  <a:cubicBezTo>
                    <a:pt x="308074" y="19604"/>
                    <a:pt x="288580" y="40034"/>
                    <a:pt x="304800" y="23812"/>
                  </a:cubicBezTo>
                  <a:cubicBezTo>
                    <a:pt x="305594" y="20637"/>
                    <a:pt x="305893" y="17295"/>
                    <a:pt x="307182" y="14287"/>
                  </a:cubicBezTo>
                  <a:cubicBezTo>
                    <a:pt x="309780" y="8224"/>
                    <a:pt x="313314" y="5268"/>
                    <a:pt x="319088" y="2381"/>
                  </a:cubicBezTo>
                  <a:cubicBezTo>
                    <a:pt x="321333" y="1259"/>
                    <a:pt x="323851" y="794"/>
                    <a:pt x="326232" y="0"/>
                  </a:cubicBezTo>
                  <a:cubicBezTo>
                    <a:pt x="327819" y="3175"/>
                    <a:pt x="330768" y="5983"/>
                    <a:pt x="330994" y="9525"/>
                  </a:cubicBezTo>
                  <a:cubicBezTo>
                    <a:pt x="338697" y="130213"/>
                    <a:pt x="322189" y="78370"/>
                    <a:pt x="335757" y="119062"/>
                  </a:cubicBezTo>
                  <a:cubicBezTo>
                    <a:pt x="338511" y="165882"/>
                    <a:pt x="329407" y="163909"/>
                    <a:pt x="335757" y="17383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5" name="Forma livre 524"/>
            <p:cNvSpPr/>
            <p:nvPr/>
          </p:nvSpPr>
          <p:spPr>
            <a:xfrm>
              <a:off x="8446216" y="4703710"/>
              <a:ext cx="200781" cy="227873"/>
            </a:xfrm>
            <a:custGeom>
              <a:avLst/>
              <a:gdLst>
                <a:gd name="connsiteX0" fmla="*/ 100012 w 304855"/>
                <a:gd name="connsiteY0" fmla="*/ 709 h 345990"/>
                <a:gd name="connsiteX1" fmla="*/ 126206 w 304855"/>
                <a:gd name="connsiteY1" fmla="*/ 3090 h 345990"/>
                <a:gd name="connsiteX2" fmla="*/ 128587 w 304855"/>
                <a:gd name="connsiteY2" fmla="*/ 10234 h 345990"/>
                <a:gd name="connsiteX3" fmla="*/ 147637 w 304855"/>
                <a:gd name="connsiteY3" fmla="*/ 26903 h 345990"/>
                <a:gd name="connsiteX4" fmla="*/ 204787 w 304855"/>
                <a:gd name="connsiteY4" fmla="*/ 29284 h 345990"/>
                <a:gd name="connsiteX5" fmla="*/ 207169 w 304855"/>
                <a:gd name="connsiteY5" fmla="*/ 60240 h 345990"/>
                <a:gd name="connsiteX6" fmla="*/ 214312 w 304855"/>
                <a:gd name="connsiteY6" fmla="*/ 62622 h 345990"/>
                <a:gd name="connsiteX7" fmla="*/ 254794 w 304855"/>
                <a:gd name="connsiteY7" fmla="*/ 65003 h 345990"/>
                <a:gd name="connsiteX8" fmla="*/ 261937 w 304855"/>
                <a:gd name="connsiteY8" fmla="*/ 67384 h 345990"/>
                <a:gd name="connsiteX9" fmla="*/ 264319 w 304855"/>
                <a:gd name="connsiteY9" fmla="*/ 76909 h 345990"/>
                <a:gd name="connsiteX10" fmla="*/ 266700 w 304855"/>
                <a:gd name="connsiteY10" fmla="*/ 91197 h 345990"/>
                <a:gd name="connsiteX11" fmla="*/ 295275 w 304855"/>
                <a:gd name="connsiteY11" fmla="*/ 105484 h 345990"/>
                <a:gd name="connsiteX12" fmla="*/ 302419 w 304855"/>
                <a:gd name="connsiteY12" fmla="*/ 107865 h 345990"/>
                <a:gd name="connsiteX13" fmla="*/ 304800 w 304855"/>
                <a:gd name="connsiteY13" fmla="*/ 115009 h 345990"/>
                <a:gd name="connsiteX14" fmla="*/ 300037 w 304855"/>
                <a:gd name="connsiteY14" fmla="*/ 122153 h 345990"/>
                <a:gd name="connsiteX15" fmla="*/ 276225 w 304855"/>
                <a:gd name="connsiteY15" fmla="*/ 131678 h 345990"/>
                <a:gd name="connsiteX16" fmla="*/ 271462 w 304855"/>
                <a:gd name="connsiteY16" fmla="*/ 138822 h 345990"/>
                <a:gd name="connsiteX17" fmla="*/ 266700 w 304855"/>
                <a:gd name="connsiteY17" fmla="*/ 157872 h 345990"/>
                <a:gd name="connsiteX18" fmla="*/ 264319 w 304855"/>
                <a:gd name="connsiteY18" fmla="*/ 172159 h 345990"/>
                <a:gd name="connsiteX19" fmla="*/ 259556 w 304855"/>
                <a:gd name="connsiteY19" fmla="*/ 179303 h 345990"/>
                <a:gd name="connsiteX20" fmla="*/ 245269 w 304855"/>
                <a:gd name="connsiteY20" fmla="*/ 184065 h 345990"/>
                <a:gd name="connsiteX21" fmla="*/ 240506 w 304855"/>
                <a:gd name="connsiteY21" fmla="*/ 198353 h 345990"/>
                <a:gd name="connsiteX22" fmla="*/ 238125 w 304855"/>
                <a:gd name="connsiteY22" fmla="*/ 212640 h 345990"/>
                <a:gd name="connsiteX23" fmla="*/ 216694 w 304855"/>
                <a:gd name="connsiteY23" fmla="*/ 215022 h 345990"/>
                <a:gd name="connsiteX24" fmla="*/ 209550 w 304855"/>
                <a:gd name="connsiteY24" fmla="*/ 217403 h 345990"/>
                <a:gd name="connsiteX25" fmla="*/ 195262 w 304855"/>
                <a:gd name="connsiteY25" fmla="*/ 226928 h 345990"/>
                <a:gd name="connsiteX26" fmla="*/ 188119 w 304855"/>
                <a:gd name="connsiteY26" fmla="*/ 253122 h 345990"/>
                <a:gd name="connsiteX27" fmla="*/ 185737 w 304855"/>
                <a:gd name="connsiteY27" fmla="*/ 260265 h 345990"/>
                <a:gd name="connsiteX28" fmla="*/ 178594 w 304855"/>
                <a:gd name="connsiteY28" fmla="*/ 265028 h 345990"/>
                <a:gd name="connsiteX29" fmla="*/ 145256 w 304855"/>
                <a:gd name="connsiteY29" fmla="*/ 267409 h 345990"/>
                <a:gd name="connsiteX30" fmla="*/ 130969 w 304855"/>
                <a:gd name="connsiteY30" fmla="*/ 274553 h 345990"/>
                <a:gd name="connsiteX31" fmla="*/ 126206 w 304855"/>
                <a:gd name="connsiteY31" fmla="*/ 281697 h 345990"/>
                <a:gd name="connsiteX32" fmla="*/ 130969 w 304855"/>
                <a:gd name="connsiteY32" fmla="*/ 295984 h 345990"/>
                <a:gd name="connsiteX33" fmla="*/ 123825 w 304855"/>
                <a:gd name="connsiteY33" fmla="*/ 300747 h 345990"/>
                <a:gd name="connsiteX34" fmla="*/ 109537 w 304855"/>
                <a:gd name="connsiteY34" fmla="*/ 305509 h 345990"/>
                <a:gd name="connsiteX35" fmla="*/ 107156 w 304855"/>
                <a:gd name="connsiteY35" fmla="*/ 338847 h 345990"/>
                <a:gd name="connsiteX36" fmla="*/ 92869 w 304855"/>
                <a:gd name="connsiteY36" fmla="*/ 343609 h 345990"/>
                <a:gd name="connsiteX37" fmla="*/ 85725 w 304855"/>
                <a:gd name="connsiteY37" fmla="*/ 345990 h 345990"/>
                <a:gd name="connsiteX38" fmla="*/ 47625 w 304855"/>
                <a:gd name="connsiteY38" fmla="*/ 343609 h 345990"/>
                <a:gd name="connsiteX39" fmla="*/ 45244 w 304855"/>
                <a:gd name="connsiteY39" fmla="*/ 334084 h 345990"/>
                <a:gd name="connsiteX40" fmla="*/ 47625 w 304855"/>
                <a:gd name="connsiteY40" fmla="*/ 298365 h 345990"/>
                <a:gd name="connsiteX41" fmla="*/ 40481 w 304855"/>
                <a:gd name="connsiteY41" fmla="*/ 253122 h 345990"/>
                <a:gd name="connsiteX42" fmla="*/ 35719 w 304855"/>
                <a:gd name="connsiteY42" fmla="*/ 245978 h 345990"/>
                <a:gd name="connsiteX43" fmla="*/ 30956 w 304855"/>
                <a:gd name="connsiteY43" fmla="*/ 226928 h 345990"/>
                <a:gd name="connsiteX44" fmla="*/ 28575 w 304855"/>
                <a:gd name="connsiteY44" fmla="*/ 217403 h 345990"/>
                <a:gd name="connsiteX45" fmla="*/ 23812 w 304855"/>
                <a:gd name="connsiteY45" fmla="*/ 203115 h 345990"/>
                <a:gd name="connsiteX46" fmla="*/ 19050 w 304855"/>
                <a:gd name="connsiteY46" fmla="*/ 195972 h 345990"/>
                <a:gd name="connsiteX47" fmla="*/ 16669 w 304855"/>
                <a:gd name="connsiteY47" fmla="*/ 188828 h 345990"/>
                <a:gd name="connsiteX48" fmla="*/ 11906 w 304855"/>
                <a:gd name="connsiteY48" fmla="*/ 165015 h 345990"/>
                <a:gd name="connsiteX49" fmla="*/ 0 w 304855"/>
                <a:gd name="connsiteY49" fmla="*/ 150728 h 345990"/>
                <a:gd name="connsiteX50" fmla="*/ 2381 w 304855"/>
                <a:gd name="connsiteY50" fmla="*/ 105484 h 345990"/>
                <a:gd name="connsiteX51" fmla="*/ 4762 w 304855"/>
                <a:gd name="connsiteY51" fmla="*/ 98340 h 345990"/>
                <a:gd name="connsiteX52" fmla="*/ 19050 w 304855"/>
                <a:gd name="connsiteY52" fmla="*/ 76909 h 345990"/>
                <a:gd name="connsiteX53" fmla="*/ 23812 w 304855"/>
                <a:gd name="connsiteY53" fmla="*/ 69765 h 345990"/>
                <a:gd name="connsiteX54" fmla="*/ 28575 w 304855"/>
                <a:gd name="connsiteY54" fmla="*/ 55478 h 345990"/>
                <a:gd name="connsiteX55" fmla="*/ 30956 w 304855"/>
                <a:gd name="connsiteY55" fmla="*/ 48334 h 345990"/>
                <a:gd name="connsiteX56" fmla="*/ 45244 w 304855"/>
                <a:gd name="connsiteY56" fmla="*/ 38809 h 345990"/>
                <a:gd name="connsiteX57" fmla="*/ 59531 w 304855"/>
                <a:gd name="connsiteY57" fmla="*/ 34047 h 345990"/>
                <a:gd name="connsiteX58" fmla="*/ 76200 w 304855"/>
                <a:gd name="connsiteY58" fmla="*/ 29284 h 345990"/>
                <a:gd name="connsiteX59" fmla="*/ 88106 w 304855"/>
                <a:gd name="connsiteY59" fmla="*/ 14997 h 345990"/>
                <a:gd name="connsiteX60" fmla="*/ 95250 w 304855"/>
                <a:gd name="connsiteY60" fmla="*/ 12615 h 345990"/>
                <a:gd name="connsiteX61" fmla="*/ 100012 w 304855"/>
                <a:gd name="connsiteY61" fmla="*/ 709 h 345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04855" h="345990">
                  <a:moveTo>
                    <a:pt x="100012" y="709"/>
                  </a:moveTo>
                  <a:cubicBezTo>
                    <a:pt x="105171" y="-878"/>
                    <a:pt x="117889" y="318"/>
                    <a:pt x="126206" y="3090"/>
                  </a:cubicBezTo>
                  <a:cubicBezTo>
                    <a:pt x="128587" y="3884"/>
                    <a:pt x="127464" y="7989"/>
                    <a:pt x="128587" y="10234"/>
                  </a:cubicBezTo>
                  <a:cubicBezTo>
                    <a:pt x="131838" y="16735"/>
                    <a:pt x="140343" y="26599"/>
                    <a:pt x="147637" y="26903"/>
                  </a:cubicBezTo>
                  <a:lnTo>
                    <a:pt x="204787" y="29284"/>
                  </a:lnTo>
                  <a:cubicBezTo>
                    <a:pt x="205581" y="39603"/>
                    <a:pt x="204326" y="50289"/>
                    <a:pt x="207169" y="60240"/>
                  </a:cubicBezTo>
                  <a:cubicBezTo>
                    <a:pt x="207859" y="62653"/>
                    <a:pt x="211815" y="62372"/>
                    <a:pt x="214312" y="62622"/>
                  </a:cubicBezTo>
                  <a:cubicBezTo>
                    <a:pt x="227762" y="63967"/>
                    <a:pt x="241300" y="64209"/>
                    <a:pt x="254794" y="65003"/>
                  </a:cubicBezTo>
                  <a:cubicBezTo>
                    <a:pt x="257175" y="65797"/>
                    <a:pt x="260369" y="65424"/>
                    <a:pt x="261937" y="67384"/>
                  </a:cubicBezTo>
                  <a:cubicBezTo>
                    <a:pt x="263982" y="69940"/>
                    <a:pt x="263677" y="73700"/>
                    <a:pt x="264319" y="76909"/>
                  </a:cubicBezTo>
                  <a:cubicBezTo>
                    <a:pt x="265266" y="81644"/>
                    <a:pt x="263931" y="87241"/>
                    <a:pt x="266700" y="91197"/>
                  </a:cubicBezTo>
                  <a:cubicBezTo>
                    <a:pt x="272320" y="99226"/>
                    <a:pt x="286822" y="102667"/>
                    <a:pt x="295275" y="105484"/>
                  </a:cubicBezTo>
                  <a:lnTo>
                    <a:pt x="302419" y="107865"/>
                  </a:lnTo>
                  <a:cubicBezTo>
                    <a:pt x="303213" y="110246"/>
                    <a:pt x="305213" y="112533"/>
                    <a:pt x="304800" y="115009"/>
                  </a:cubicBezTo>
                  <a:cubicBezTo>
                    <a:pt x="304329" y="117832"/>
                    <a:pt x="302061" y="120129"/>
                    <a:pt x="300037" y="122153"/>
                  </a:cubicBezTo>
                  <a:cubicBezTo>
                    <a:pt x="293921" y="128269"/>
                    <a:pt x="284163" y="129694"/>
                    <a:pt x="276225" y="131678"/>
                  </a:cubicBezTo>
                  <a:cubicBezTo>
                    <a:pt x="274637" y="134059"/>
                    <a:pt x="272742" y="136262"/>
                    <a:pt x="271462" y="138822"/>
                  </a:cubicBezTo>
                  <a:cubicBezTo>
                    <a:pt x="269101" y="143543"/>
                    <a:pt x="267476" y="153602"/>
                    <a:pt x="266700" y="157872"/>
                  </a:cubicBezTo>
                  <a:cubicBezTo>
                    <a:pt x="265836" y="162622"/>
                    <a:pt x="265846" y="167579"/>
                    <a:pt x="264319" y="172159"/>
                  </a:cubicBezTo>
                  <a:cubicBezTo>
                    <a:pt x="263414" y="174874"/>
                    <a:pt x="261983" y="177786"/>
                    <a:pt x="259556" y="179303"/>
                  </a:cubicBezTo>
                  <a:cubicBezTo>
                    <a:pt x="255299" y="181964"/>
                    <a:pt x="245269" y="184065"/>
                    <a:pt x="245269" y="184065"/>
                  </a:cubicBezTo>
                  <a:cubicBezTo>
                    <a:pt x="243681" y="188828"/>
                    <a:pt x="241331" y="193401"/>
                    <a:pt x="240506" y="198353"/>
                  </a:cubicBezTo>
                  <a:cubicBezTo>
                    <a:pt x="239712" y="203115"/>
                    <a:pt x="242080" y="209871"/>
                    <a:pt x="238125" y="212640"/>
                  </a:cubicBezTo>
                  <a:cubicBezTo>
                    <a:pt x="232237" y="216762"/>
                    <a:pt x="223838" y="214228"/>
                    <a:pt x="216694" y="215022"/>
                  </a:cubicBezTo>
                  <a:cubicBezTo>
                    <a:pt x="214313" y="215816"/>
                    <a:pt x="211744" y="216184"/>
                    <a:pt x="209550" y="217403"/>
                  </a:cubicBezTo>
                  <a:cubicBezTo>
                    <a:pt x="204546" y="220183"/>
                    <a:pt x="195262" y="226928"/>
                    <a:pt x="195262" y="226928"/>
                  </a:cubicBezTo>
                  <a:cubicBezTo>
                    <a:pt x="185038" y="257601"/>
                    <a:pt x="194856" y="226177"/>
                    <a:pt x="188119" y="253122"/>
                  </a:cubicBezTo>
                  <a:cubicBezTo>
                    <a:pt x="187510" y="255557"/>
                    <a:pt x="187305" y="258305"/>
                    <a:pt x="185737" y="260265"/>
                  </a:cubicBezTo>
                  <a:cubicBezTo>
                    <a:pt x="183949" y="262500"/>
                    <a:pt x="181412" y="264531"/>
                    <a:pt x="178594" y="265028"/>
                  </a:cubicBezTo>
                  <a:cubicBezTo>
                    <a:pt x="167623" y="266964"/>
                    <a:pt x="156369" y="266615"/>
                    <a:pt x="145256" y="267409"/>
                  </a:cubicBezTo>
                  <a:cubicBezTo>
                    <a:pt x="139444" y="269346"/>
                    <a:pt x="135586" y="269935"/>
                    <a:pt x="130969" y="274553"/>
                  </a:cubicBezTo>
                  <a:cubicBezTo>
                    <a:pt x="128945" y="276577"/>
                    <a:pt x="127794" y="279316"/>
                    <a:pt x="126206" y="281697"/>
                  </a:cubicBezTo>
                  <a:cubicBezTo>
                    <a:pt x="127794" y="286459"/>
                    <a:pt x="135146" y="293199"/>
                    <a:pt x="130969" y="295984"/>
                  </a:cubicBezTo>
                  <a:cubicBezTo>
                    <a:pt x="128588" y="297572"/>
                    <a:pt x="126440" y="299585"/>
                    <a:pt x="123825" y="300747"/>
                  </a:cubicBezTo>
                  <a:cubicBezTo>
                    <a:pt x="119237" y="302786"/>
                    <a:pt x="109537" y="305509"/>
                    <a:pt x="109537" y="305509"/>
                  </a:cubicBezTo>
                  <a:cubicBezTo>
                    <a:pt x="108743" y="316622"/>
                    <a:pt x="111621" y="328640"/>
                    <a:pt x="107156" y="338847"/>
                  </a:cubicBezTo>
                  <a:cubicBezTo>
                    <a:pt x="105144" y="343446"/>
                    <a:pt x="97631" y="342022"/>
                    <a:pt x="92869" y="343609"/>
                  </a:cubicBezTo>
                  <a:lnTo>
                    <a:pt x="85725" y="345990"/>
                  </a:lnTo>
                  <a:cubicBezTo>
                    <a:pt x="73025" y="345196"/>
                    <a:pt x="59833" y="347199"/>
                    <a:pt x="47625" y="343609"/>
                  </a:cubicBezTo>
                  <a:cubicBezTo>
                    <a:pt x="44485" y="342686"/>
                    <a:pt x="45244" y="337357"/>
                    <a:pt x="45244" y="334084"/>
                  </a:cubicBezTo>
                  <a:cubicBezTo>
                    <a:pt x="45244" y="322151"/>
                    <a:pt x="46831" y="310271"/>
                    <a:pt x="47625" y="298365"/>
                  </a:cubicBezTo>
                  <a:cubicBezTo>
                    <a:pt x="47019" y="290484"/>
                    <a:pt x="47469" y="263606"/>
                    <a:pt x="40481" y="253122"/>
                  </a:cubicBezTo>
                  <a:lnTo>
                    <a:pt x="35719" y="245978"/>
                  </a:lnTo>
                  <a:lnTo>
                    <a:pt x="30956" y="226928"/>
                  </a:lnTo>
                  <a:cubicBezTo>
                    <a:pt x="30162" y="223753"/>
                    <a:pt x="29610" y="220508"/>
                    <a:pt x="28575" y="217403"/>
                  </a:cubicBezTo>
                  <a:cubicBezTo>
                    <a:pt x="26987" y="212640"/>
                    <a:pt x="26597" y="207292"/>
                    <a:pt x="23812" y="203115"/>
                  </a:cubicBezTo>
                  <a:lnTo>
                    <a:pt x="19050" y="195972"/>
                  </a:lnTo>
                  <a:cubicBezTo>
                    <a:pt x="18256" y="193591"/>
                    <a:pt x="17214" y="191278"/>
                    <a:pt x="16669" y="188828"/>
                  </a:cubicBezTo>
                  <a:cubicBezTo>
                    <a:pt x="15761" y="184743"/>
                    <a:pt x="14094" y="170121"/>
                    <a:pt x="11906" y="165015"/>
                  </a:cubicBezTo>
                  <a:cubicBezTo>
                    <a:pt x="9420" y="159214"/>
                    <a:pt x="4290" y="155018"/>
                    <a:pt x="0" y="150728"/>
                  </a:cubicBezTo>
                  <a:cubicBezTo>
                    <a:pt x="794" y="135647"/>
                    <a:pt x="1014" y="120524"/>
                    <a:pt x="2381" y="105484"/>
                  </a:cubicBezTo>
                  <a:cubicBezTo>
                    <a:pt x="2608" y="102984"/>
                    <a:pt x="3543" y="100534"/>
                    <a:pt x="4762" y="98340"/>
                  </a:cubicBezTo>
                  <a:cubicBezTo>
                    <a:pt x="4766" y="98332"/>
                    <a:pt x="16666" y="80484"/>
                    <a:pt x="19050" y="76909"/>
                  </a:cubicBezTo>
                  <a:cubicBezTo>
                    <a:pt x="20637" y="74528"/>
                    <a:pt x="22907" y="72480"/>
                    <a:pt x="23812" y="69765"/>
                  </a:cubicBezTo>
                  <a:lnTo>
                    <a:pt x="28575" y="55478"/>
                  </a:lnTo>
                  <a:cubicBezTo>
                    <a:pt x="29369" y="53097"/>
                    <a:pt x="28867" y="49726"/>
                    <a:pt x="30956" y="48334"/>
                  </a:cubicBezTo>
                  <a:cubicBezTo>
                    <a:pt x="35719" y="45159"/>
                    <a:pt x="39814" y="40619"/>
                    <a:pt x="45244" y="38809"/>
                  </a:cubicBezTo>
                  <a:cubicBezTo>
                    <a:pt x="50006" y="37222"/>
                    <a:pt x="54661" y="35265"/>
                    <a:pt x="59531" y="34047"/>
                  </a:cubicBezTo>
                  <a:cubicBezTo>
                    <a:pt x="71491" y="31056"/>
                    <a:pt x="65951" y="32700"/>
                    <a:pt x="76200" y="29284"/>
                  </a:cubicBezTo>
                  <a:cubicBezTo>
                    <a:pt x="79715" y="24010"/>
                    <a:pt x="82603" y="18666"/>
                    <a:pt x="88106" y="14997"/>
                  </a:cubicBezTo>
                  <a:cubicBezTo>
                    <a:pt x="90195" y="13605"/>
                    <a:pt x="92869" y="13409"/>
                    <a:pt x="95250" y="12615"/>
                  </a:cubicBezTo>
                  <a:cubicBezTo>
                    <a:pt x="101773" y="2830"/>
                    <a:pt x="94853" y="2296"/>
                    <a:pt x="100012" y="709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6" name="Forma livre 525"/>
            <p:cNvSpPr/>
            <p:nvPr/>
          </p:nvSpPr>
          <p:spPr>
            <a:xfrm>
              <a:off x="8345716" y="4492417"/>
              <a:ext cx="318736" cy="316837"/>
            </a:xfrm>
            <a:custGeom>
              <a:avLst/>
              <a:gdLst>
                <a:gd name="connsiteX0" fmla="*/ 262131 w 483952"/>
                <a:gd name="connsiteY0" fmla="*/ 9581 h 481069"/>
                <a:gd name="connsiteX1" fmla="*/ 283563 w 483952"/>
                <a:gd name="connsiteY1" fmla="*/ 11963 h 481069"/>
                <a:gd name="connsiteX2" fmla="*/ 285944 w 483952"/>
                <a:gd name="connsiteY2" fmla="*/ 23869 h 481069"/>
                <a:gd name="connsiteX3" fmla="*/ 295469 w 483952"/>
                <a:gd name="connsiteY3" fmla="*/ 38156 h 481069"/>
                <a:gd name="connsiteX4" fmla="*/ 297850 w 483952"/>
                <a:gd name="connsiteY4" fmla="*/ 54825 h 481069"/>
                <a:gd name="connsiteX5" fmla="*/ 300231 w 483952"/>
                <a:gd name="connsiteY5" fmla="*/ 61969 h 481069"/>
                <a:gd name="connsiteX6" fmla="*/ 307375 w 483952"/>
                <a:gd name="connsiteY6" fmla="*/ 64350 h 481069"/>
                <a:gd name="connsiteX7" fmla="*/ 314519 w 483952"/>
                <a:gd name="connsiteY7" fmla="*/ 69113 h 481069"/>
                <a:gd name="connsiteX8" fmla="*/ 316900 w 483952"/>
                <a:gd name="connsiteY8" fmla="*/ 76256 h 481069"/>
                <a:gd name="connsiteX9" fmla="*/ 321663 w 483952"/>
                <a:gd name="connsiteY9" fmla="*/ 111975 h 481069"/>
                <a:gd name="connsiteX10" fmla="*/ 326425 w 483952"/>
                <a:gd name="connsiteY10" fmla="*/ 119119 h 481069"/>
                <a:gd name="connsiteX11" fmla="*/ 333569 w 483952"/>
                <a:gd name="connsiteY11" fmla="*/ 121500 h 481069"/>
                <a:gd name="connsiteX12" fmla="*/ 350238 w 483952"/>
                <a:gd name="connsiteY12" fmla="*/ 123881 h 481069"/>
                <a:gd name="connsiteX13" fmla="*/ 357381 w 483952"/>
                <a:gd name="connsiteY13" fmla="*/ 147694 h 481069"/>
                <a:gd name="connsiteX14" fmla="*/ 371669 w 483952"/>
                <a:gd name="connsiteY14" fmla="*/ 152456 h 481069"/>
                <a:gd name="connsiteX15" fmla="*/ 378813 w 483952"/>
                <a:gd name="connsiteY15" fmla="*/ 157219 h 481069"/>
                <a:gd name="connsiteX16" fmla="*/ 393100 w 483952"/>
                <a:gd name="connsiteY16" fmla="*/ 161981 h 481069"/>
                <a:gd name="connsiteX17" fmla="*/ 397863 w 483952"/>
                <a:gd name="connsiteY17" fmla="*/ 181031 h 481069"/>
                <a:gd name="connsiteX18" fmla="*/ 407388 w 483952"/>
                <a:gd name="connsiteY18" fmla="*/ 200081 h 481069"/>
                <a:gd name="connsiteX19" fmla="*/ 466919 w 483952"/>
                <a:gd name="connsiteY19" fmla="*/ 202463 h 481069"/>
                <a:gd name="connsiteX20" fmla="*/ 471681 w 483952"/>
                <a:gd name="connsiteY20" fmla="*/ 211988 h 481069"/>
                <a:gd name="connsiteX21" fmla="*/ 474063 w 483952"/>
                <a:gd name="connsiteY21" fmla="*/ 235800 h 481069"/>
                <a:gd name="connsiteX22" fmla="*/ 476444 w 483952"/>
                <a:gd name="connsiteY22" fmla="*/ 302475 h 481069"/>
                <a:gd name="connsiteX23" fmla="*/ 478825 w 483952"/>
                <a:gd name="connsiteY23" fmla="*/ 352481 h 481069"/>
                <a:gd name="connsiteX24" fmla="*/ 483588 w 483952"/>
                <a:gd name="connsiteY24" fmla="*/ 376294 h 481069"/>
                <a:gd name="connsiteX25" fmla="*/ 481206 w 483952"/>
                <a:gd name="connsiteY25" fmla="*/ 428681 h 481069"/>
                <a:gd name="connsiteX26" fmla="*/ 466919 w 483952"/>
                <a:gd name="connsiteY26" fmla="*/ 433444 h 481069"/>
                <a:gd name="connsiteX27" fmla="*/ 428819 w 483952"/>
                <a:gd name="connsiteY27" fmla="*/ 431063 h 481069"/>
                <a:gd name="connsiteX28" fmla="*/ 424056 w 483952"/>
                <a:gd name="connsiteY28" fmla="*/ 423919 h 481069"/>
                <a:gd name="connsiteX29" fmla="*/ 416913 w 483952"/>
                <a:gd name="connsiteY29" fmla="*/ 419156 h 481069"/>
                <a:gd name="connsiteX30" fmla="*/ 400244 w 483952"/>
                <a:gd name="connsiteY30" fmla="*/ 402488 h 481069"/>
                <a:gd name="connsiteX31" fmla="*/ 366906 w 483952"/>
                <a:gd name="connsiteY31" fmla="*/ 392963 h 481069"/>
                <a:gd name="connsiteX32" fmla="*/ 362144 w 483952"/>
                <a:gd name="connsiteY32" fmla="*/ 385819 h 481069"/>
                <a:gd name="connsiteX33" fmla="*/ 357381 w 483952"/>
                <a:gd name="connsiteY33" fmla="*/ 371531 h 481069"/>
                <a:gd name="connsiteX34" fmla="*/ 355000 w 483952"/>
                <a:gd name="connsiteY34" fmla="*/ 364388 h 481069"/>
                <a:gd name="connsiteX35" fmla="*/ 345475 w 483952"/>
                <a:gd name="connsiteY35" fmla="*/ 362006 h 481069"/>
                <a:gd name="connsiteX36" fmla="*/ 321663 w 483952"/>
                <a:gd name="connsiteY36" fmla="*/ 354863 h 481069"/>
                <a:gd name="connsiteX37" fmla="*/ 307375 w 483952"/>
                <a:gd name="connsiteY37" fmla="*/ 350100 h 481069"/>
                <a:gd name="connsiteX38" fmla="*/ 300231 w 483952"/>
                <a:gd name="connsiteY38" fmla="*/ 347719 h 481069"/>
                <a:gd name="connsiteX39" fmla="*/ 278800 w 483952"/>
                <a:gd name="connsiteY39" fmla="*/ 340575 h 481069"/>
                <a:gd name="connsiteX40" fmla="*/ 271656 w 483952"/>
                <a:gd name="connsiteY40" fmla="*/ 338194 h 481069"/>
                <a:gd name="connsiteX41" fmla="*/ 264513 w 483952"/>
                <a:gd name="connsiteY41" fmla="*/ 333431 h 481069"/>
                <a:gd name="connsiteX42" fmla="*/ 243081 w 483952"/>
                <a:gd name="connsiteY42" fmla="*/ 338194 h 481069"/>
                <a:gd name="connsiteX43" fmla="*/ 235938 w 483952"/>
                <a:gd name="connsiteY43" fmla="*/ 342956 h 481069"/>
                <a:gd name="connsiteX44" fmla="*/ 226413 w 483952"/>
                <a:gd name="connsiteY44" fmla="*/ 345338 h 481069"/>
                <a:gd name="connsiteX45" fmla="*/ 219269 w 483952"/>
                <a:gd name="connsiteY45" fmla="*/ 347719 h 481069"/>
                <a:gd name="connsiteX46" fmla="*/ 212125 w 483952"/>
                <a:gd name="connsiteY46" fmla="*/ 354863 h 481069"/>
                <a:gd name="connsiteX47" fmla="*/ 204981 w 483952"/>
                <a:gd name="connsiteY47" fmla="*/ 357244 h 481069"/>
                <a:gd name="connsiteX48" fmla="*/ 188313 w 483952"/>
                <a:gd name="connsiteY48" fmla="*/ 376294 h 481069"/>
                <a:gd name="connsiteX49" fmla="*/ 181169 w 483952"/>
                <a:gd name="connsiteY49" fmla="*/ 378675 h 481069"/>
                <a:gd name="connsiteX50" fmla="*/ 169263 w 483952"/>
                <a:gd name="connsiteY50" fmla="*/ 392963 h 481069"/>
                <a:gd name="connsiteX51" fmla="*/ 150213 w 483952"/>
                <a:gd name="connsiteY51" fmla="*/ 397725 h 481069"/>
                <a:gd name="connsiteX52" fmla="*/ 140688 w 483952"/>
                <a:gd name="connsiteY52" fmla="*/ 412013 h 481069"/>
                <a:gd name="connsiteX53" fmla="*/ 138306 w 483952"/>
                <a:gd name="connsiteY53" fmla="*/ 419156 h 481069"/>
                <a:gd name="connsiteX54" fmla="*/ 131163 w 483952"/>
                <a:gd name="connsiteY54" fmla="*/ 426300 h 481069"/>
                <a:gd name="connsiteX55" fmla="*/ 128781 w 483952"/>
                <a:gd name="connsiteY55" fmla="*/ 433444 h 481069"/>
                <a:gd name="connsiteX56" fmla="*/ 121638 w 483952"/>
                <a:gd name="connsiteY56" fmla="*/ 440588 h 481069"/>
                <a:gd name="connsiteX57" fmla="*/ 100206 w 483952"/>
                <a:gd name="connsiteY57" fmla="*/ 445350 h 481069"/>
                <a:gd name="connsiteX58" fmla="*/ 88300 w 483952"/>
                <a:gd name="connsiteY58" fmla="*/ 450113 h 481069"/>
                <a:gd name="connsiteX59" fmla="*/ 81156 w 483952"/>
                <a:gd name="connsiteY59" fmla="*/ 452494 h 481069"/>
                <a:gd name="connsiteX60" fmla="*/ 74013 w 483952"/>
                <a:gd name="connsiteY60" fmla="*/ 459638 h 481069"/>
                <a:gd name="connsiteX61" fmla="*/ 66869 w 483952"/>
                <a:gd name="connsiteY61" fmla="*/ 464400 h 481069"/>
                <a:gd name="connsiteX62" fmla="*/ 59725 w 483952"/>
                <a:gd name="connsiteY62" fmla="*/ 471544 h 481069"/>
                <a:gd name="connsiteX63" fmla="*/ 54963 w 483952"/>
                <a:gd name="connsiteY63" fmla="*/ 478688 h 481069"/>
                <a:gd name="connsiteX64" fmla="*/ 47819 w 483952"/>
                <a:gd name="connsiteY64" fmla="*/ 481069 h 481069"/>
                <a:gd name="connsiteX65" fmla="*/ 33531 w 483952"/>
                <a:gd name="connsiteY65" fmla="*/ 478688 h 481069"/>
                <a:gd name="connsiteX66" fmla="*/ 28769 w 483952"/>
                <a:gd name="connsiteY66" fmla="*/ 464400 h 481069"/>
                <a:gd name="connsiteX67" fmla="*/ 26388 w 483952"/>
                <a:gd name="connsiteY67" fmla="*/ 347719 h 481069"/>
                <a:gd name="connsiteX68" fmla="*/ 21625 w 483952"/>
                <a:gd name="connsiteY68" fmla="*/ 333431 h 481069"/>
                <a:gd name="connsiteX69" fmla="*/ 14481 w 483952"/>
                <a:gd name="connsiteY69" fmla="*/ 326288 h 481069"/>
                <a:gd name="connsiteX70" fmla="*/ 9719 w 483952"/>
                <a:gd name="connsiteY70" fmla="*/ 307238 h 481069"/>
                <a:gd name="connsiteX71" fmla="*/ 4956 w 483952"/>
                <a:gd name="connsiteY71" fmla="*/ 292950 h 481069"/>
                <a:gd name="connsiteX72" fmla="*/ 2575 w 483952"/>
                <a:gd name="connsiteY72" fmla="*/ 278663 h 481069"/>
                <a:gd name="connsiteX73" fmla="*/ 2575 w 483952"/>
                <a:gd name="connsiteY73" fmla="*/ 242944 h 481069"/>
                <a:gd name="connsiteX74" fmla="*/ 16863 w 483952"/>
                <a:gd name="connsiteY74" fmla="*/ 235800 h 481069"/>
                <a:gd name="connsiteX75" fmla="*/ 24006 w 483952"/>
                <a:gd name="connsiteY75" fmla="*/ 231038 h 481069"/>
                <a:gd name="connsiteX76" fmla="*/ 28769 w 483952"/>
                <a:gd name="connsiteY76" fmla="*/ 216750 h 481069"/>
                <a:gd name="connsiteX77" fmla="*/ 31150 w 483952"/>
                <a:gd name="connsiteY77" fmla="*/ 209606 h 481069"/>
                <a:gd name="connsiteX78" fmla="*/ 33531 w 483952"/>
                <a:gd name="connsiteY78" fmla="*/ 202463 h 481069"/>
                <a:gd name="connsiteX79" fmla="*/ 35913 w 483952"/>
                <a:gd name="connsiteY79" fmla="*/ 190556 h 481069"/>
                <a:gd name="connsiteX80" fmla="*/ 33531 w 483952"/>
                <a:gd name="connsiteY80" fmla="*/ 121500 h 481069"/>
                <a:gd name="connsiteX81" fmla="*/ 35913 w 483952"/>
                <a:gd name="connsiteY81" fmla="*/ 97688 h 481069"/>
                <a:gd name="connsiteX82" fmla="*/ 43056 w 483952"/>
                <a:gd name="connsiteY82" fmla="*/ 92925 h 481069"/>
                <a:gd name="connsiteX83" fmla="*/ 45438 w 483952"/>
                <a:gd name="connsiteY83" fmla="*/ 85781 h 481069"/>
                <a:gd name="connsiteX84" fmla="*/ 52581 w 483952"/>
                <a:gd name="connsiteY84" fmla="*/ 78638 h 481069"/>
                <a:gd name="connsiteX85" fmla="*/ 57344 w 483952"/>
                <a:gd name="connsiteY85" fmla="*/ 71494 h 481069"/>
                <a:gd name="connsiteX86" fmla="*/ 59725 w 483952"/>
                <a:gd name="connsiteY86" fmla="*/ 57206 h 481069"/>
                <a:gd name="connsiteX87" fmla="*/ 74013 w 483952"/>
                <a:gd name="connsiteY87" fmla="*/ 52444 h 481069"/>
                <a:gd name="connsiteX88" fmla="*/ 81156 w 483952"/>
                <a:gd name="connsiteY88" fmla="*/ 50063 h 481069"/>
                <a:gd name="connsiteX89" fmla="*/ 88300 w 483952"/>
                <a:gd name="connsiteY89" fmla="*/ 45300 h 481069"/>
                <a:gd name="connsiteX90" fmla="*/ 97825 w 483952"/>
                <a:gd name="connsiteY90" fmla="*/ 38156 h 481069"/>
                <a:gd name="connsiteX91" fmla="*/ 104969 w 483952"/>
                <a:gd name="connsiteY91" fmla="*/ 35775 h 481069"/>
                <a:gd name="connsiteX92" fmla="*/ 119256 w 483952"/>
                <a:gd name="connsiteY92" fmla="*/ 26250 h 481069"/>
                <a:gd name="connsiteX93" fmla="*/ 128781 w 483952"/>
                <a:gd name="connsiteY93" fmla="*/ 21488 h 481069"/>
                <a:gd name="connsiteX94" fmla="*/ 143069 w 483952"/>
                <a:gd name="connsiteY94" fmla="*/ 11963 h 481069"/>
                <a:gd name="connsiteX95" fmla="*/ 150213 w 483952"/>
                <a:gd name="connsiteY95" fmla="*/ 7200 h 481069"/>
                <a:gd name="connsiteX96" fmla="*/ 157356 w 483952"/>
                <a:gd name="connsiteY96" fmla="*/ 4819 h 481069"/>
                <a:gd name="connsiteX97" fmla="*/ 164500 w 483952"/>
                <a:gd name="connsiteY97" fmla="*/ 56 h 481069"/>
                <a:gd name="connsiteX98" fmla="*/ 169263 w 483952"/>
                <a:gd name="connsiteY98" fmla="*/ 7200 h 481069"/>
                <a:gd name="connsiteX99" fmla="*/ 166881 w 483952"/>
                <a:gd name="connsiteY99" fmla="*/ 50063 h 481069"/>
                <a:gd name="connsiteX100" fmla="*/ 159738 w 483952"/>
                <a:gd name="connsiteY100" fmla="*/ 52444 h 481069"/>
                <a:gd name="connsiteX101" fmla="*/ 140688 w 483952"/>
                <a:gd name="connsiteY101" fmla="*/ 54825 h 481069"/>
                <a:gd name="connsiteX102" fmla="*/ 138306 w 483952"/>
                <a:gd name="connsiteY102" fmla="*/ 61969 h 481069"/>
                <a:gd name="connsiteX103" fmla="*/ 135925 w 483952"/>
                <a:gd name="connsiteY103" fmla="*/ 83400 h 481069"/>
                <a:gd name="connsiteX104" fmla="*/ 128781 w 483952"/>
                <a:gd name="connsiteY104" fmla="*/ 85781 h 481069"/>
                <a:gd name="connsiteX105" fmla="*/ 88300 w 483952"/>
                <a:gd name="connsiteY105" fmla="*/ 88163 h 481069"/>
                <a:gd name="connsiteX106" fmla="*/ 81156 w 483952"/>
                <a:gd name="connsiteY106" fmla="*/ 90544 h 481069"/>
                <a:gd name="connsiteX107" fmla="*/ 88300 w 483952"/>
                <a:gd name="connsiteY107" fmla="*/ 104831 h 481069"/>
                <a:gd name="connsiteX108" fmla="*/ 97825 w 483952"/>
                <a:gd name="connsiteY108" fmla="*/ 126263 h 481069"/>
                <a:gd name="connsiteX109" fmla="*/ 95444 w 483952"/>
                <a:gd name="connsiteY109" fmla="*/ 135788 h 481069"/>
                <a:gd name="connsiteX110" fmla="*/ 90681 w 483952"/>
                <a:gd name="connsiteY110" fmla="*/ 150075 h 481069"/>
                <a:gd name="connsiteX111" fmla="*/ 88300 w 483952"/>
                <a:gd name="connsiteY111" fmla="*/ 161981 h 481069"/>
                <a:gd name="connsiteX112" fmla="*/ 176406 w 483952"/>
                <a:gd name="connsiteY112" fmla="*/ 161981 h 481069"/>
                <a:gd name="connsiteX113" fmla="*/ 181169 w 483952"/>
                <a:gd name="connsiteY113" fmla="*/ 147694 h 481069"/>
                <a:gd name="connsiteX114" fmla="*/ 183550 w 483952"/>
                <a:gd name="connsiteY114" fmla="*/ 140550 h 481069"/>
                <a:gd name="connsiteX115" fmla="*/ 185931 w 483952"/>
                <a:gd name="connsiteY115" fmla="*/ 92925 h 481069"/>
                <a:gd name="connsiteX116" fmla="*/ 219269 w 483952"/>
                <a:gd name="connsiteY116" fmla="*/ 90544 h 481069"/>
                <a:gd name="connsiteX117" fmla="*/ 221650 w 483952"/>
                <a:gd name="connsiteY117" fmla="*/ 83400 h 481069"/>
                <a:gd name="connsiteX118" fmla="*/ 224031 w 483952"/>
                <a:gd name="connsiteY118" fmla="*/ 52444 h 481069"/>
                <a:gd name="connsiteX119" fmla="*/ 252606 w 483952"/>
                <a:gd name="connsiteY119" fmla="*/ 50063 h 481069"/>
                <a:gd name="connsiteX120" fmla="*/ 254988 w 483952"/>
                <a:gd name="connsiteY120" fmla="*/ 42919 h 481069"/>
                <a:gd name="connsiteX121" fmla="*/ 262131 w 483952"/>
                <a:gd name="connsiteY121" fmla="*/ 9581 h 48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</a:cxnLst>
              <a:rect l="l" t="t" r="r" b="b"/>
              <a:pathLst>
                <a:path w="483952" h="481069">
                  <a:moveTo>
                    <a:pt x="262131" y="9581"/>
                  </a:moveTo>
                  <a:cubicBezTo>
                    <a:pt x="266894" y="4422"/>
                    <a:pt x="277399" y="8265"/>
                    <a:pt x="283563" y="11963"/>
                  </a:cubicBezTo>
                  <a:cubicBezTo>
                    <a:pt x="287033" y="14045"/>
                    <a:pt x="284269" y="20185"/>
                    <a:pt x="285944" y="23869"/>
                  </a:cubicBezTo>
                  <a:cubicBezTo>
                    <a:pt x="288312" y="29080"/>
                    <a:pt x="295469" y="38156"/>
                    <a:pt x="295469" y="38156"/>
                  </a:cubicBezTo>
                  <a:cubicBezTo>
                    <a:pt x="296263" y="43712"/>
                    <a:pt x="296749" y="49321"/>
                    <a:pt x="297850" y="54825"/>
                  </a:cubicBezTo>
                  <a:cubicBezTo>
                    <a:pt x="298342" y="57286"/>
                    <a:pt x="298456" y="60194"/>
                    <a:pt x="300231" y="61969"/>
                  </a:cubicBezTo>
                  <a:cubicBezTo>
                    <a:pt x="302006" y="63744"/>
                    <a:pt x="304994" y="63556"/>
                    <a:pt x="307375" y="64350"/>
                  </a:cubicBezTo>
                  <a:cubicBezTo>
                    <a:pt x="309756" y="65938"/>
                    <a:pt x="312731" y="66878"/>
                    <a:pt x="314519" y="69113"/>
                  </a:cubicBezTo>
                  <a:cubicBezTo>
                    <a:pt x="316087" y="71073"/>
                    <a:pt x="316568" y="73768"/>
                    <a:pt x="316900" y="76256"/>
                  </a:cubicBezTo>
                  <a:cubicBezTo>
                    <a:pt x="317870" y="83529"/>
                    <a:pt x="316683" y="102015"/>
                    <a:pt x="321663" y="111975"/>
                  </a:cubicBezTo>
                  <a:cubicBezTo>
                    <a:pt x="322943" y="114535"/>
                    <a:pt x="324190" y="117331"/>
                    <a:pt x="326425" y="119119"/>
                  </a:cubicBezTo>
                  <a:cubicBezTo>
                    <a:pt x="328385" y="120687"/>
                    <a:pt x="331108" y="121008"/>
                    <a:pt x="333569" y="121500"/>
                  </a:cubicBezTo>
                  <a:cubicBezTo>
                    <a:pt x="339073" y="122601"/>
                    <a:pt x="344682" y="123087"/>
                    <a:pt x="350238" y="123881"/>
                  </a:cubicBezTo>
                  <a:cubicBezTo>
                    <a:pt x="351088" y="127281"/>
                    <a:pt x="355800" y="147167"/>
                    <a:pt x="357381" y="147694"/>
                  </a:cubicBezTo>
                  <a:lnTo>
                    <a:pt x="371669" y="152456"/>
                  </a:lnTo>
                  <a:cubicBezTo>
                    <a:pt x="374050" y="154044"/>
                    <a:pt x="376198" y="156057"/>
                    <a:pt x="378813" y="157219"/>
                  </a:cubicBezTo>
                  <a:cubicBezTo>
                    <a:pt x="383400" y="159258"/>
                    <a:pt x="393100" y="161981"/>
                    <a:pt x="393100" y="161981"/>
                  </a:cubicBezTo>
                  <a:cubicBezTo>
                    <a:pt x="396403" y="171892"/>
                    <a:pt x="395565" y="168393"/>
                    <a:pt x="397863" y="181031"/>
                  </a:cubicBezTo>
                  <a:cubicBezTo>
                    <a:pt x="399026" y="187426"/>
                    <a:pt x="397227" y="198992"/>
                    <a:pt x="407388" y="200081"/>
                  </a:cubicBezTo>
                  <a:cubicBezTo>
                    <a:pt x="427135" y="202197"/>
                    <a:pt x="447075" y="201669"/>
                    <a:pt x="466919" y="202463"/>
                  </a:cubicBezTo>
                  <a:cubicBezTo>
                    <a:pt x="468506" y="205638"/>
                    <a:pt x="470937" y="208517"/>
                    <a:pt x="471681" y="211988"/>
                  </a:cubicBezTo>
                  <a:cubicBezTo>
                    <a:pt x="473352" y="219788"/>
                    <a:pt x="473644" y="227834"/>
                    <a:pt x="474063" y="235800"/>
                  </a:cubicBezTo>
                  <a:cubicBezTo>
                    <a:pt x="475232" y="258008"/>
                    <a:pt x="475537" y="280254"/>
                    <a:pt x="476444" y="302475"/>
                  </a:cubicBezTo>
                  <a:cubicBezTo>
                    <a:pt x="477124" y="319149"/>
                    <a:pt x="477218" y="335871"/>
                    <a:pt x="478825" y="352481"/>
                  </a:cubicBezTo>
                  <a:cubicBezTo>
                    <a:pt x="479605" y="360538"/>
                    <a:pt x="483588" y="376294"/>
                    <a:pt x="483588" y="376294"/>
                  </a:cubicBezTo>
                  <a:cubicBezTo>
                    <a:pt x="482794" y="393756"/>
                    <a:pt x="486101" y="411900"/>
                    <a:pt x="481206" y="428681"/>
                  </a:cubicBezTo>
                  <a:cubicBezTo>
                    <a:pt x="479800" y="433500"/>
                    <a:pt x="466919" y="433444"/>
                    <a:pt x="466919" y="433444"/>
                  </a:cubicBezTo>
                  <a:cubicBezTo>
                    <a:pt x="454219" y="432650"/>
                    <a:pt x="441241" y="433823"/>
                    <a:pt x="428819" y="431063"/>
                  </a:cubicBezTo>
                  <a:cubicBezTo>
                    <a:pt x="426025" y="430442"/>
                    <a:pt x="426080" y="425943"/>
                    <a:pt x="424056" y="423919"/>
                  </a:cubicBezTo>
                  <a:cubicBezTo>
                    <a:pt x="422032" y="421895"/>
                    <a:pt x="419294" y="420744"/>
                    <a:pt x="416913" y="419156"/>
                  </a:cubicBezTo>
                  <a:cubicBezTo>
                    <a:pt x="405996" y="402780"/>
                    <a:pt x="412818" y="406679"/>
                    <a:pt x="400244" y="402488"/>
                  </a:cubicBezTo>
                  <a:cubicBezTo>
                    <a:pt x="383346" y="385590"/>
                    <a:pt x="405707" y="404902"/>
                    <a:pt x="366906" y="392963"/>
                  </a:cubicBezTo>
                  <a:cubicBezTo>
                    <a:pt x="364171" y="392121"/>
                    <a:pt x="363306" y="388434"/>
                    <a:pt x="362144" y="385819"/>
                  </a:cubicBezTo>
                  <a:cubicBezTo>
                    <a:pt x="360105" y="381231"/>
                    <a:pt x="358969" y="376294"/>
                    <a:pt x="357381" y="371531"/>
                  </a:cubicBezTo>
                  <a:cubicBezTo>
                    <a:pt x="356587" y="369150"/>
                    <a:pt x="357435" y="364997"/>
                    <a:pt x="355000" y="364388"/>
                  </a:cubicBezTo>
                  <a:lnTo>
                    <a:pt x="345475" y="362006"/>
                  </a:lnTo>
                  <a:cubicBezTo>
                    <a:pt x="331655" y="352794"/>
                    <a:pt x="345099" y="360272"/>
                    <a:pt x="321663" y="354863"/>
                  </a:cubicBezTo>
                  <a:cubicBezTo>
                    <a:pt x="316771" y="353734"/>
                    <a:pt x="312138" y="351688"/>
                    <a:pt x="307375" y="350100"/>
                  </a:cubicBezTo>
                  <a:lnTo>
                    <a:pt x="300231" y="347719"/>
                  </a:lnTo>
                  <a:lnTo>
                    <a:pt x="278800" y="340575"/>
                  </a:lnTo>
                  <a:lnTo>
                    <a:pt x="271656" y="338194"/>
                  </a:lnTo>
                  <a:cubicBezTo>
                    <a:pt x="269275" y="336606"/>
                    <a:pt x="267357" y="333747"/>
                    <a:pt x="264513" y="333431"/>
                  </a:cubicBezTo>
                  <a:cubicBezTo>
                    <a:pt x="258229" y="332733"/>
                    <a:pt x="249357" y="336102"/>
                    <a:pt x="243081" y="338194"/>
                  </a:cubicBezTo>
                  <a:cubicBezTo>
                    <a:pt x="240700" y="339781"/>
                    <a:pt x="238568" y="341829"/>
                    <a:pt x="235938" y="342956"/>
                  </a:cubicBezTo>
                  <a:cubicBezTo>
                    <a:pt x="232930" y="344245"/>
                    <a:pt x="229560" y="344439"/>
                    <a:pt x="226413" y="345338"/>
                  </a:cubicBezTo>
                  <a:cubicBezTo>
                    <a:pt x="223999" y="346028"/>
                    <a:pt x="221650" y="346925"/>
                    <a:pt x="219269" y="347719"/>
                  </a:cubicBezTo>
                  <a:cubicBezTo>
                    <a:pt x="216888" y="350100"/>
                    <a:pt x="214927" y="352995"/>
                    <a:pt x="212125" y="354863"/>
                  </a:cubicBezTo>
                  <a:cubicBezTo>
                    <a:pt x="210036" y="356255"/>
                    <a:pt x="206756" y="355469"/>
                    <a:pt x="204981" y="357244"/>
                  </a:cubicBezTo>
                  <a:cubicBezTo>
                    <a:pt x="190697" y="371527"/>
                    <a:pt x="201804" y="369548"/>
                    <a:pt x="188313" y="376294"/>
                  </a:cubicBezTo>
                  <a:cubicBezTo>
                    <a:pt x="186068" y="377417"/>
                    <a:pt x="183550" y="377881"/>
                    <a:pt x="181169" y="378675"/>
                  </a:cubicBezTo>
                  <a:cubicBezTo>
                    <a:pt x="177656" y="383944"/>
                    <a:pt x="174761" y="389297"/>
                    <a:pt x="169263" y="392963"/>
                  </a:cubicBezTo>
                  <a:cubicBezTo>
                    <a:pt x="166126" y="395055"/>
                    <a:pt x="151929" y="397382"/>
                    <a:pt x="150213" y="397725"/>
                  </a:cubicBezTo>
                  <a:cubicBezTo>
                    <a:pt x="147038" y="402488"/>
                    <a:pt x="142499" y="406583"/>
                    <a:pt x="140688" y="412013"/>
                  </a:cubicBezTo>
                  <a:cubicBezTo>
                    <a:pt x="139894" y="414394"/>
                    <a:pt x="139698" y="417068"/>
                    <a:pt x="138306" y="419156"/>
                  </a:cubicBezTo>
                  <a:cubicBezTo>
                    <a:pt x="136438" y="421958"/>
                    <a:pt x="133544" y="423919"/>
                    <a:pt x="131163" y="426300"/>
                  </a:cubicBezTo>
                  <a:cubicBezTo>
                    <a:pt x="130369" y="428681"/>
                    <a:pt x="130173" y="431355"/>
                    <a:pt x="128781" y="433444"/>
                  </a:cubicBezTo>
                  <a:cubicBezTo>
                    <a:pt x="126913" y="436246"/>
                    <a:pt x="124562" y="438917"/>
                    <a:pt x="121638" y="440588"/>
                  </a:cubicBezTo>
                  <a:cubicBezTo>
                    <a:pt x="119827" y="441623"/>
                    <a:pt x="100925" y="445206"/>
                    <a:pt x="100206" y="445350"/>
                  </a:cubicBezTo>
                  <a:cubicBezTo>
                    <a:pt x="96237" y="446938"/>
                    <a:pt x="92302" y="448612"/>
                    <a:pt x="88300" y="450113"/>
                  </a:cubicBezTo>
                  <a:cubicBezTo>
                    <a:pt x="85950" y="450994"/>
                    <a:pt x="83245" y="451102"/>
                    <a:pt x="81156" y="452494"/>
                  </a:cubicBezTo>
                  <a:cubicBezTo>
                    <a:pt x="78354" y="454362"/>
                    <a:pt x="76600" y="457482"/>
                    <a:pt x="74013" y="459638"/>
                  </a:cubicBezTo>
                  <a:cubicBezTo>
                    <a:pt x="71814" y="461470"/>
                    <a:pt x="69068" y="462568"/>
                    <a:pt x="66869" y="464400"/>
                  </a:cubicBezTo>
                  <a:cubicBezTo>
                    <a:pt x="64282" y="466556"/>
                    <a:pt x="61881" y="468957"/>
                    <a:pt x="59725" y="471544"/>
                  </a:cubicBezTo>
                  <a:cubicBezTo>
                    <a:pt x="57893" y="473743"/>
                    <a:pt x="57198" y="476900"/>
                    <a:pt x="54963" y="478688"/>
                  </a:cubicBezTo>
                  <a:cubicBezTo>
                    <a:pt x="53003" y="480256"/>
                    <a:pt x="50200" y="480275"/>
                    <a:pt x="47819" y="481069"/>
                  </a:cubicBezTo>
                  <a:cubicBezTo>
                    <a:pt x="43056" y="480275"/>
                    <a:pt x="37165" y="481868"/>
                    <a:pt x="33531" y="478688"/>
                  </a:cubicBezTo>
                  <a:cubicBezTo>
                    <a:pt x="29753" y="475382"/>
                    <a:pt x="28769" y="464400"/>
                    <a:pt x="28769" y="464400"/>
                  </a:cubicBezTo>
                  <a:cubicBezTo>
                    <a:pt x="27975" y="425506"/>
                    <a:pt x="28507" y="386563"/>
                    <a:pt x="26388" y="347719"/>
                  </a:cubicBezTo>
                  <a:cubicBezTo>
                    <a:pt x="26115" y="342706"/>
                    <a:pt x="25175" y="336981"/>
                    <a:pt x="21625" y="333431"/>
                  </a:cubicBezTo>
                  <a:lnTo>
                    <a:pt x="14481" y="326288"/>
                  </a:lnTo>
                  <a:cubicBezTo>
                    <a:pt x="12894" y="319938"/>
                    <a:pt x="11789" y="313447"/>
                    <a:pt x="9719" y="307238"/>
                  </a:cubicBezTo>
                  <a:lnTo>
                    <a:pt x="4956" y="292950"/>
                  </a:lnTo>
                  <a:cubicBezTo>
                    <a:pt x="4162" y="288188"/>
                    <a:pt x="3309" y="283435"/>
                    <a:pt x="2575" y="278663"/>
                  </a:cubicBezTo>
                  <a:cubicBezTo>
                    <a:pt x="756" y="266838"/>
                    <a:pt x="-2174" y="254818"/>
                    <a:pt x="2575" y="242944"/>
                  </a:cubicBezTo>
                  <a:cubicBezTo>
                    <a:pt x="3996" y="239392"/>
                    <a:pt x="13855" y="236803"/>
                    <a:pt x="16863" y="235800"/>
                  </a:cubicBezTo>
                  <a:cubicBezTo>
                    <a:pt x="19244" y="234213"/>
                    <a:pt x="22489" y="233465"/>
                    <a:pt x="24006" y="231038"/>
                  </a:cubicBezTo>
                  <a:cubicBezTo>
                    <a:pt x="26667" y="226781"/>
                    <a:pt x="27181" y="221513"/>
                    <a:pt x="28769" y="216750"/>
                  </a:cubicBezTo>
                  <a:lnTo>
                    <a:pt x="31150" y="209606"/>
                  </a:lnTo>
                  <a:cubicBezTo>
                    <a:pt x="31944" y="207225"/>
                    <a:pt x="33039" y="204924"/>
                    <a:pt x="33531" y="202463"/>
                  </a:cubicBezTo>
                  <a:lnTo>
                    <a:pt x="35913" y="190556"/>
                  </a:lnTo>
                  <a:cubicBezTo>
                    <a:pt x="35119" y="167537"/>
                    <a:pt x="33531" y="144532"/>
                    <a:pt x="33531" y="121500"/>
                  </a:cubicBezTo>
                  <a:cubicBezTo>
                    <a:pt x="33531" y="113523"/>
                    <a:pt x="33390" y="105256"/>
                    <a:pt x="35913" y="97688"/>
                  </a:cubicBezTo>
                  <a:cubicBezTo>
                    <a:pt x="36818" y="94973"/>
                    <a:pt x="40675" y="94513"/>
                    <a:pt x="43056" y="92925"/>
                  </a:cubicBezTo>
                  <a:cubicBezTo>
                    <a:pt x="43850" y="90544"/>
                    <a:pt x="44046" y="87870"/>
                    <a:pt x="45438" y="85781"/>
                  </a:cubicBezTo>
                  <a:cubicBezTo>
                    <a:pt x="47306" y="82979"/>
                    <a:pt x="50425" y="81225"/>
                    <a:pt x="52581" y="78638"/>
                  </a:cubicBezTo>
                  <a:cubicBezTo>
                    <a:pt x="54413" y="76439"/>
                    <a:pt x="55756" y="73875"/>
                    <a:pt x="57344" y="71494"/>
                  </a:cubicBezTo>
                  <a:cubicBezTo>
                    <a:pt x="58138" y="66731"/>
                    <a:pt x="56545" y="60840"/>
                    <a:pt x="59725" y="57206"/>
                  </a:cubicBezTo>
                  <a:cubicBezTo>
                    <a:pt x="63031" y="53428"/>
                    <a:pt x="69250" y="54031"/>
                    <a:pt x="74013" y="52444"/>
                  </a:cubicBezTo>
                  <a:lnTo>
                    <a:pt x="81156" y="50063"/>
                  </a:lnTo>
                  <a:cubicBezTo>
                    <a:pt x="83537" y="48475"/>
                    <a:pt x="85971" y="46964"/>
                    <a:pt x="88300" y="45300"/>
                  </a:cubicBezTo>
                  <a:cubicBezTo>
                    <a:pt x="91529" y="42993"/>
                    <a:pt x="94379" y="40125"/>
                    <a:pt x="97825" y="38156"/>
                  </a:cubicBezTo>
                  <a:cubicBezTo>
                    <a:pt x="100004" y="36911"/>
                    <a:pt x="102775" y="36994"/>
                    <a:pt x="104969" y="35775"/>
                  </a:cubicBezTo>
                  <a:cubicBezTo>
                    <a:pt x="109972" y="32995"/>
                    <a:pt x="114136" y="28809"/>
                    <a:pt x="119256" y="26250"/>
                  </a:cubicBezTo>
                  <a:cubicBezTo>
                    <a:pt x="122431" y="24663"/>
                    <a:pt x="125737" y="23314"/>
                    <a:pt x="128781" y="21488"/>
                  </a:cubicBezTo>
                  <a:cubicBezTo>
                    <a:pt x="133689" y="18543"/>
                    <a:pt x="138306" y="15138"/>
                    <a:pt x="143069" y="11963"/>
                  </a:cubicBezTo>
                  <a:cubicBezTo>
                    <a:pt x="145450" y="10375"/>
                    <a:pt x="147498" y="8105"/>
                    <a:pt x="150213" y="7200"/>
                  </a:cubicBezTo>
                  <a:lnTo>
                    <a:pt x="157356" y="4819"/>
                  </a:lnTo>
                  <a:cubicBezTo>
                    <a:pt x="159737" y="3231"/>
                    <a:pt x="161693" y="-505"/>
                    <a:pt x="164500" y="56"/>
                  </a:cubicBezTo>
                  <a:cubicBezTo>
                    <a:pt x="167307" y="617"/>
                    <a:pt x="169127" y="4341"/>
                    <a:pt x="169263" y="7200"/>
                  </a:cubicBezTo>
                  <a:cubicBezTo>
                    <a:pt x="169944" y="21494"/>
                    <a:pt x="169829" y="36060"/>
                    <a:pt x="166881" y="50063"/>
                  </a:cubicBezTo>
                  <a:cubicBezTo>
                    <a:pt x="166364" y="52519"/>
                    <a:pt x="162207" y="51995"/>
                    <a:pt x="159738" y="52444"/>
                  </a:cubicBezTo>
                  <a:cubicBezTo>
                    <a:pt x="153442" y="53589"/>
                    <a:pt x="147038" y="54031"/>
                    <a:pt x="140688" y="54825"/>
                  </a:cubicBezTo>
                  <a:cubicBezTo>
                    <a:pt x="139894" y="57206"/>
                    <a:pt x="138719" y="59493"/>
                    <a:pt x="138306" y="61969"/>
                  </a:cubicBezTo>
                  <a:cubicBezTo>
                    <a:pt x="137124" y="69059"/>
                    <a:pt x="138594" y="76726"/>
                    <a:pt x="135925" y="83400"/>
                  </a:cubicBezTo>
                  <a:cubicBezTo>
                    <a:pt x="134993" y="85731"/>
                    <a:pt x="131279" y="85531"/>
                    <a:pt x="128781" y="85781"/>
                  </a:cubicBezTo>
                  <a:cubicBezTo>
                    <a:pt x="115331" y="87126"/>
                    <a:pt x="101794" y="87369"/>
                    <a:pt x="88300" y="88163"/>
                  </a:cubicBezTo>
                  <a:cubicBezTo>
                    <a:pt x="85919" y="88957"/>
                    <a:pt x="82278" y="88299"/>
                    <a:pt x="81156" y="90544"/>
                  </a:cubicBezTo>
                  <a:cubicBezTo>
                    <a:pt x="79748" y="93360"/>
                    <a:pt x="87498" y="103628"/>
                    <a:pt x="88300" y="104831"/>
                  </a:cubicBezTo>
                  <a:cubicBezTo>
                    <a:pt x="93968" y="121834"/>
                    <a:pt x="90278" y="114942"/>
                    <a:pt x="97825" y="126263"/>
                  </a:cubicBezTo>
                  <a:cubicBezTo>
                    <a:pt x="97031" y="129438"/>
                    <a:pt x="96384" y="132653"/>
                    <a:pt x="95444" y="135788"/>
                  </a:cubicBezTo>
                  <a:cubicBezTo>
                    <a:pt x="94001" y="140596"/>
                    <a:pt x="91665" y="145152"/>
                    <a:pt x="90681" y="150075"/>
                  </a:cubicBezTo>
                  <a:lnTo>
                    <a:pt x="88300" y="161981"/>
                  </a:lnTo>
                  <a:cubicBezTo>
                    <a:pt x="119394" y="169757"/>
                    <a:pt x="125414" y="172180"/>
                    <a:pt x="176406" y="161981"/>
                  </a:cubicBezTo>
                  <a:cubicBezTo>
                    <a:pt x="181329" y="160996"/>
                    <a:pt x="179581" y="152456"/>
                    <a:pt x="181169" y="147694"/>
                  </a:cubicBezTo>
                  <a:lnTo>
                    <a:pt x="183550" y="140550"/>
                  </a:lnTo>
                  <a:cubicBezTo>
                    <a:pt x="184344" y="124675"/>
                    <a:pt x="176692" y="105859"/>
                    <a:pt x="185931" y="92925"/>
                  </a:cubicBezTo>
                  <a:cubicBezTo>
                    <a:pt x="192407" y="83859"/>
                    <a:pt x="208504" y="93415"/>
                    <a:pt x="219269" y="90544"/>
                  </a:cubicBezTo>
                  <a:cubicBezTo>
                    <a:pt x="221694" y="89897"/>
                    <a:pt x="220856" y="85781"/>
                    <a:pt x="221650" y="83400"/>
                  </a:cubicBezTo>
                  <a:cubicBezTo>
                    <a:pt x="222444" y="73081"/>
                    <a:pt x="216989" y="60028"/>
                    <a:pt x="224031" y="52444"/>
                  </a:cubicBezTo>
                  <a:cubicBezTo>
                    <a:pt x="230535" y="45440"/>
                    <a:pt x="243471" y="52874"/>
                    <a:pt x="252606" y="50063"/>
                  </a:cubicBezTo>
                  <a:cubicBezTo>
                    <a:pt x="255005" y="49325"/>
                    <a:pt x="254194" y="45300"/>
                    <a:pt x="254988" y="42919"/>
                  </a:cubicBezTo>
                  <a:cubicBezTo>
                    <a:pt x="257546" y="17340"/>
                    <a:pt x="257368" y="14740"/>
                    <a:pt x="262131" y="9581"/>
                  </a:cubicBezTo>
                  <a:close/>
                </a:path>
              </a:pathLst>
            </a:custGeom>
            <a:grpFill/>
            <a:ln w="12700" cap="flat" cmpd="sng" algn="ctr">
              <a:solidFill>
                <a:sysClr val="window" lastClr="FFFFFF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528" name="CaixaDeTexto 527"/>
          <p:cNvSpPr txBox="1"/>
          <p:nvPr/>
        </p:nvSpPr>
        <p:spPr>
          <a:xfrm>
            <a:off x="1423406" y="4873487"/>
            <a:ext cx="528513" cy="318801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pt-BR" sz="1400" b="1" dirty="0" smtClean="0"/>
              <a:t>Brasil</a:t>
            </a:r>
            <a:endParaRPr lang="pt-BR" sz="1400" b="1" dirty="0"/>
          </a:p>
        </p:txBody>
      </p:sp>
      <p:sp>
        <p:nvSpPr>
          <p:cNvPr id="530" name="CaixaDeTexto 529"/>
          <p:cNvSpPr txBox="1"/>
          <p:nvPr/>
        </p:nvSpPr>
        <p:spPr>
          <a:xfrm>
            <a:off x="5329485" y="2706205"/>
            <a:ext cx="1675371" cy="318801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pt-BR" sz="1400" b="1" dirty="0" smtClean="0"/>
              <a:t>Rio Grande do Norte</a:t>
            </a:r>
            <a:endParaRPr lang="pt-BR" sz="1400" b="1" dirty="0"/>
          </a:p>
        </p:txBody>
      </p:sp>
      <p:cxnSp>
        <p:nvCxnSpPr>
          <p:cNvPr id="533" name="Conector reto 532"/>
          <p:cNvCxnSpPr/>
          <p:nvPr/>
        </p:nvCxnSpPr>
        <p:spPr>
          <a:xfrm flipH="1">
            <a:off x="7856124" y="2856884"/>
            <a:ext cx="77322" cy="7986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CaixaDeTexto 539"/>
          <p:cNvSpPr txBox="1"/>
          <p:nvPr/>
        </p:nvSpPr>
        <p:spPr>
          <a:xfrm>
            <a:off x="7950218" y="2442668"/>
            <a:ext cx="695758" cy="38690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75000"/>
              </a:schemeClr>
            </a:solidFill>
          </a:ln>
        </p:spPr>
        <p:txBody>
          <a:bodyPr wrap="square" lIns="36000" tIns="36000" rIns="36000" bIns="36000" rtlCol="0">
            <a:spAutoFit/>
          </a:bodyPr>
          <a:lstStyle/>
          <a:p>
            <a:pPr algn="ctr"/>
            <a:r>
              <a:rPr lang="pt-BR" b="1" dirty="0" smtClean="0"/>
              <a:t>Natal</a:t>
            </a:r>
            <a:endParaRPr lang="pt-BR" b="1" dirty="0"/>
          </a:p>
        </p:txBody>
      </p:sp>
      <p:sp>
        <p:nvSpPr>
          <p:cNvPr id="531" name="Elipse 530"/>
          <p:cNvSpPr/>
          <p:nvPr/>
        </p:nvSpPr>
        <p:spPr>
          <a:xfrm>
            <a:off x="7896868" y="2735423"/>
            <a:ext cx="142300" cy="1423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05" name="Imagem 204" descr="C:\Users\luciano.lacerda\Desktop\01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Arredondar Retângulo no Mesmo Canto Lateral 4"/>
          <p:cNvSpPr/>
          <p:nvPr/>
        </p:nvSpPr>
        <p:spPr>
          <a:xfrm rot="10800000">
            <a:off x="190500" y="1419224"/>
            <a:ext cx="8724900" cy="5222875"/>
          </a:xfrm>
          <a:prstGeom prst="round2SameRect">
            <a:avLst>
              <a:gd name="adj1" fmla="val 2131"/>
              <a:gd name="adj2" fmla="val 0"/>
            </a:avLst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4" name="Retângulo de cantos arredondados 23"/>
          <p:cNvSpPr/>
          <p:nvPr/>
        </p:nvSpPr>
        <p:spPr>
          <a:xfrm>
            <a:off x="377854" y="1889817"/>
            <a:ext cx="8392272" cy="4659325"/>
          </a:xfrm>
          <a:prstGeom prst="roundRect">
            <a:avLst>
              <a:gd name="adj" fmla="val 510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 smtClean="0"/>
              <a:t>Participe online!</a:t>
            </a:r>
            <a:endParaRPr lang="pt-BR" dirty="0"/>
          </a:p>
        </p:txBody>
      </p:sp>
      <p:sp>
        <p:nvSpPr>
          <p:cNvPr id="3" name="Espaço Reservado para Número de Slide 2"/>
          <p:cNvSpPr>
            <a:spLocks noGrp="1"/>
          </p:cNvSpPr>
          <p:nvPr>
            <p:ph type="sldNum" sz="quarter" idx="12"/>
          </p:nvPr>
        </p:nvSpPr>
        <p:spPr>
          <a:xfrm>
            <a:off x="8436380" y="6226425"/>
            <a:ext cx="403200" cy="363600"/>
          </a:xfrm>
        </p:spPr>
        <p:txBody>
          <a:bodyPr/>
          <a:lstStyle/>
          <a:p>
            <a:fld id="{EB3F53FD-01CB-46B9-B1B0-130AD0E27526}" type="slidenum">
              <a:rPr lang="pt-BR" smtClean="0"/>
              <a:pPr/>
              <a:t>40</a:t>
            </a:fld>
            <a:endParaRPr lang="pt-BR" dirty="0"/>
          </a:p>
        </p:txBody>
      </p:sp>
      <p:sp>
        <p:nvSpPr>
          <p:cNvPr id="16" name="Retângulo de cantos arredondados 15"/>
          <p:cNvSpPr/>
          <p:nvPr/>
        </p:nvSpPr>
        <p:spPr>
          <a:xfrm>
            <a:off x="377779" y="1642868"/>
            <a:ext cx="8312746" cy="430097"/>
          </a:xfrm>
          <a:prstGeom prst="roundRect">
            <a:avLst>
              <a:gd name="adj" fmla="val 9918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828000" rtlCol="0" anchor="ctr"/>
          <a:lstStyle/>
          <a:p>
            <a:r>
              <a:rPr lang="pt-BR" dirty="0" smtClean="0">
                <a:solidFill>
                  <a:schemeClr val="bg1"/>
                </a:solidFill>
              </a:rPr>
              <a:t>Sua participação não termina aqui! Acesse: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17" name="Elipse 16"/>
          <p:cNvSpPr/>
          <p:nvPr/>
        </p:nvSpPr>
        <p:spPr>
          <a:xfrm>
            <a:off x="284108" y="1510478"/>
            <a:ext cx="831507" cy="831507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11" name="Imagem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5132" y="1666156"/>
            <a:ext cx="558977" cy="558977"/>
          </a:xfrm>
          <a:prstGeom prst="rect">
            <a:avLst/>
          </a:prstGeom>
        </p:spPr>
      </p:pic>
      <p:pic>
        <p:nvPicPr>
          <p:cNvPr id="25" name="Imagem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2205747"/>
            <a:ext cx="4453508" cy="4453508"/>
          </a:xfrm>
          <a:prstGeom prst="rect">
            <a:avLst/>
          </a:prstGeom>
        </p:spPr>
      </p:pic>
      <p:sp>
        <p:nvSpPr>
          <p:cNvPr id="15" name="Retângulo de cantos arredondados 14"/>
          <p:cNvSpPr/>
          <p:nvPr/>
        </p:nvSpPr>
        <p:spPr>
          <a:xfrm>
            <a:off x="363709" y="1889817"/>
            <a:ext cx="8429868" cy="4641612"/>
          </a:xfrm>
          <a:prstGeom prst="roundRect">
            <a:avLst>
              <a:gd name="adj" fmla="val 5099"/>
            </a:avLst>
          </a:prstGeom>
          <a:noFill/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</a:pPr>
            <a:r>
              <a:rPr lang="pt-BR" dirty="0" smtClean="0">
                <a:solidFill>
                  <a:schemeClr val="tx1"/>
                </a:solidFill>
                <a:hlinkClick r:id="rId4"/>
              </a:rPr>
              <a:t>Pesquisa Interativa: www.rn.gov.br</a:t>
            </a:r>
            <a:r>
              <a:rPr lang="pt-BR" dirty="0" smtClean="0">
                <a:solidFill>
                  <a:schemeClr val="tx1"/>
                </a:solidFill>
              </a:rPr>
              <a:t> / </a:t>
            </a:r>
            <a:r>
              <a:rPr lang="pt-BR" dirty="0" smtClean="0">
                <a:solidFill>
                  <a:schemeClr val="tx1"/>
                </a:solidFill>
                <a:hlinkClick r:id="rId5"/>
              </a:rPr>
              <a:t>www.seplan.rn.gov.br</a:t>
            </a:r>
            <a:r>
              <a:rPr lang="pt-BR" dirty="0" smtClean="0">
                <a:solidFill>
                  <a:schemeClr val="tx1"/>
                </a:solidFill>
              </a:rPr>
              <a:t> </a:t>
            </a:r>
          </a:p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</a:pPr>
            <a:endParaRPr lang="pt-BR" dirty="0">
              <a:solidFill>
                <a:schemeClr val="tx1"/>
              </a:solidFill>
            </a:endParaRPr>
          </a:p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1200"/>
              </a:spcAft>
            </a:pPr>
            <a:r>
              <a:rPr lang="pt-BR" dirty="0">
                <a:solidFill>
                  <a:schemeClr val="tx1"/>
                </a:solidFill>
                <a:hlinkClick r:id="rId6"/>
              </a:rPr>
              <a:t>www.facebook.com/ppa.interativo.rn.2016.2019</a:t>
            </a:r>
          </a:p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3600"/>
              </a:spcAft>
            </a:pPr>
            <a:r>
              <a:rPr lang="pt-BR" u="sng" dirty="0">
                <a:solidFill>
                  <a:schemeClr val="tx1"/>
                </a:solidFill>
                <a:hlinkClick r:id="rId7"/>
              </a:rPr>
              <a:t>www.twitter.com/PPAInterativoRN</a:t>
            </a:r>
            <a:endParaRPr lang="pt-BR" u="sng" dirty="0">
              <a:solidFill>
                <a:schemeClr val="tx1"/>
              </a:solidFill>
            </a:endParaRPr>
          </a:p>
          <a:p>
            <a:pPr algn="ctr">
              <a:lnSpc>
                <a:spcPct val="120000"/>
              </a:lnSpc>
              <a:spcBef>
                <a:spcPts val="600"/>
              </a:spcBef>
              <a:spcAft>
                <a:spcPts val="3600"/>
              </a:spcAft>
            </a:pPr>
            <a:r>
              <a:rPr lang="pt-BR" sz="2000" cap="all" dirty="0">
                <a:solidFill>
                  <a:schemeClr val="accent3"/>
                </a:solidFill>
              </a:rPr>
              <a:t>Sua opinião é muito importante na consolidação das estratégias para o desenvolvimento do Estado nos próximos 4 anos</a:t>
            </a:r>
            <a:r>
              <a:rPr lang="pt-BR" sz="2000" cap="all" dirty="0" smtClean="0">
                <a:solidFill>
                  <a:schemeClr val="accent3"/>
                </a:solidFill>
              </a:rPr>
              <a:t>!</a:t>
            </a:r>
            <a:endParaRPr lang="pt-BR" cap="all" dirty="0">
              <a:solidFill>
                <a:schemeClr val="tx1"/>
              </a:solidFill>
            </a:endParaRPr>
          </a:p>
        </p:txBody>
      </p:sp>
      <p:pic>
        <p:nvPicPr>
          <p:cNvPr id="12" name="Imagem 11" descr="C:\Users\luciano.lacerda\Desktop\01.jpg"/>
          <p:cNvPicPr/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31999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3067" y="3789040"/>
            <a:ext cx="2355077" cy="1966546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30595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RECORTE TERRITORIAL</a:t>
            </a:r>
            <a:br>
              <a:rPr lang="en-US" dirty="0" smtClean="0"/>
            </a:br>
            <a:r>
              <a:rPr lang="en-US" dirty="0" smtClean="0"/>
              <a:t>PPA 2016-2019</a:t>
            </a:r>
            <a:endParaRPr lang="en-US" dirty="0"/>
          </a:p>
        </p:txBody>
      </p:sp>
      <p:pic>
        <p:nvPicPr>
          <p:cNvPr id="19" name="Imagem 18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20" name="Imagem 1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584" y="1554095"/>
            <a:ext cx="7221480" cy="5102931"/>
          </a:xfrm>
          <a:prstGeom prst="rect">
            <a:avLst/>
          </a:prstGeom>
        </p:spPr>
      </p:pic>
      <p:sp>
        <p:nvSpPr>
          <p:cNvPr id="21" name="Elipse 20"/>
          <p:cNvSpPr/>
          <p:nvPr/>
        </p:nvSpPr>
        <p:spPr>
          <a:xfrm>
            <a:off x="5387438" y="4105560"/>
            <a:ext cx="1271490" cy="1224136"/>
          </a:xfrm>
          <a:prstGeom prst="ellipse">
            <a:avLst/>
          </a:prstGeom>
          <a:noFill/>
          <a:ln w="571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90833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 smtClean="0"/>
              <a:t>População - Trairi</a:t>
            </a:r>
            <a:endParaRPr dirty="0"/>
          </a:p>
        </p:txBody>
      </p:sp>
      <p:pic>
        <p:nvPicPr>
          <p:cNvPr id="5" name="Imagem 4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4" name="CaixaDeTexto 3"/>
          <p:cNvSpPr txBox="1"/>
          <p:nvPr/>
        </p:nvSpPr>
        <p:spPr>
          <a:xfrm>
            <a:off x="428596" y="5617917"/>
            <a:ext cx="831986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b="1" cap="small" dirty="0">
                <a:solidFill>
                  <a:srgbClr val="BCD486">
                    <a:lumMod val="50000"/>
                  </a:srgbClr>
                </a:solidFill>
                <a:latin typeface="Calibri Light"/>
              </a:rPr>
              <a:t>População </a:t>
            </a:r>
            <a:r>
              <a:rPr lang="pt-BR" sz="2400" b="1" cap="small" dirty="0" smtClean="0">
                <a:solidFill>
                  <a:srgbClr val="BCD486">
                    <a:lumMod val="50000"/>
                  </a:srgbClr>
                </a:solidFill>
                <a:latin typeface="Calibri Light"/>
              </a:rPr>
              <a:t>Total do Território: 151.901 = </a:t>
            </a:r>
            <a:r>
              <a:rPr lang="pt-BR" sz="2400" b="1" cap="small" dirty="0">
                <a:solidFill>
                  <a:srgbClr val="BCD486">
                    <a:lumMod val="50000"/>
                  </a:srgbClr>
                </a:solidFill>
                <a:latin typeface="Calibri Light"/>
              </a:rPr>
              <a:t>4</a:t>
            </a:r>
            <a:r>
              <a:rPr lang="pt-BR" sz="2400" b="1" cap="small" dirty="0" smtClean="0">
                <a:solidFill>
                  <a:srgbClr val="BCD486">
                    <a:lumMod val="50000"/>
                  </a:srgbClr>
                </a:solidFill>
                <a:latin typeface="Calibri Light"/>
              </a:rPr>
              <a:t>% do RN</a:t>
            </a:r>
          </a:p>
          <a:p>
            <a:r>
              <a:rPr lang="pt-BR" sz="2400" b="1" cap="small" dirty="0" smtClean="0">
                <a:solidFill>
                  <a:srgbClr val="FFC000"/>
                </a:solidFill>
                <a:latin typeface="Calibri Light"/>
              </a:rPr>
              <a:t>População do RN: 3.408.510</a:t>
            </a:r>
            <a:endParaRPr lang="pt-BR" sz="2400" b="1" cap="small" dirty="0">
              <a:solidFill>
                <a:srgbClr val="FFC000"/>
              </a:solidFill>
              <a:latin typeface="Calibri Light"/>
            </a:endParaRPr>
          </a:p>
        </p:txBody>
      </p:sp>
      <p:sp>
        <p:nvSpPr>
          <p:cNvPr id="7" name="CaixaDeTexto 6"/>
          <p:cNvSpPr txBox="1"/>
          <p:nvPr/>
        </p:nvSpPr>
        <p:spPr>
          <a:xfrm>
            <a:off x="606714" y="6572024"/>
            <a:ext cx="504056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50" dirty="0" smtClean="0">
                <a:solidFill>
                  <a:prstClr val="black"/>
                </a:solidFill>
              </a:rPr>
              <a:t>Fonte: IBGE Cidades</a:t>
            </a:r>
            <a:endParaRPr lang="pt-BR" sz="1050" dirty="0">
              <a:solidFill>
                <a:prstClr val="black"/>
              </a:solidFill>
            </a:endParaRPr>
          </a:p>
        </p:txBody>
      </p:sp>
      <p:graphicFrame>
        <p:nvGraphicFramePr>
          <p:cNvPr id="6" name="Gráfico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15212946"/>
              </p:ext>
            </p:extLst>
          </p:nvPr>
        </p:nvGraphicFramePr>
        <p:xfrm>
          <a:off x="1043608" y="1556792"/>
          <a:ext cx="7056784" cy="39171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446759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40769"/>
            <a:ext cx="5842800" cy="1123200"/>
          </a:xfrm>
        </p:spPr>
        <p:txBody>
          <a:bodyPr>
            <a:normAutofit/>
          </a:bodyPr>
          <a:lstStyle/>
          <a:p>
            <a:r>
              <a:rPr lang="pt-BR" dirty="0" smtClean="0"/>
              <a:t>Economia – Trairi </a:t>
            </a:r>
            <a:r>
              <a:rPr lang="pt-BR" dirty="0">
                <a:solidFill>
                  <a:srgbClr val="4D943C">
                    <a:lumMod val="50000"/>
                  </a:srgbClr>
                </a:solidFill>
              </a:rPr>
              <a:t/>
            </a:r>
            <a:br>
              <a:rPr lang="pt-BR" dirty="0">
                <a:solidFill>
                  <a:srgbClr val="4D943C">
                    <a:lumMod val="50000"/>
                  </a:srgbClr>
                </a:solidFill>
              </a:rPr>
            </a:br>
            <a:r>
              <a:rPr lang="pt-BR" sz="2000" dirty="0" smtClean="0">
                <a:solidFill>
                  <a:srgbClr val="4D943C">
                    <a:lumMod val="50000"/>
                  </a:srgbClr>
                </a:solidFill>
              </a:rPr>
              <a:t>PIB e PIB per capita por Município</a:t>
            </a:r>
            <a:endParaRPr lang="pt-BR" sz="2000" dirty="0">
              <a:latin typeface="+mn-lt"/>
            </a:endParaRPr>
          </a:p>
        </p:txBody>
      </p:sp>
      <p:sp>
        <p:nvSpPr>
          <p:cNvPr id="7" name="Retângulo 6"/>
          <p:cNvSpPr/>
          <p:nvPr/>
        </p:nvSpPr>
        <p:spPr>
          <a:xfrm>
            <a:off x="0" y="6620575"/>
            <a:ext cx="489654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900" dirty="0">
                <a:solidFill>
                  <a:prstClr val="black"/>
                </a:solidFill>
              </a:rPr>
              <a:t>Fonte: </a:t>
            </a:r>
            <a:r>
              <a:rPr lang="pt-BR" sz="900" dirty="0" smtClean="0">
                <a:solidFill>
                  <a:prstClr val="black"/>
                </a:solidFill>
              </a:rPr>
              <a:t>IBGE Cidades</a:t>
            </a:r>
            <a:endParaRPr lang="pt-BR" sz="900" dirty="0">
              <a:solidFill>
                <a:prstClr val="black"/>
              </a:solidFill>
            </a:endParaRPr>
          </a:p>
        </p:txBody>
      </p:sp>
      <p:sp>
        <p:nvSpPr>
          <p:cNvPr id="8" name="CaixaDeTexto 1"/>
          <p:cNvSpPr txBox="1"/>
          <p:nvPr/>
        </p:nvSpPr>
        <p:spPr>
          <a:xfrm>
            <a:off x="6012160" y="1363969"/>
            <a:ext cx="2664296" cy="792088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pt-BR" sz="1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PIB RN: 39.543.679</a:t>
            </a:r>
          </a:p>
          <a:p>
            <a:pPr algn="r"/>
            <a:r>
              <a:rPr lang="pt-BR" sz="1400" dirty="0" smtClean="0">
                <a:solidFill>
                  <a:prstClr val="black">
                    <a:lumMod val="65000"/>
                    <a:lumOff val="35000"/>
                  </a:prstClr>
                </a:solidFill>
              </a:rPr>
              <a:t>Participação do Território no PIB do RN: 2%</a:t>
            </a:r>
            <a:endParaRPr lang="pt-BR" sz="1400" dirty="0">
              <a:solidFill>
                <a:prstClr val="black">
                  <a:lumMod val="65000"/>
                  <a:lumOff val="35000"/>
                </a:prstClr>
              </a:solidFill>
            </a:endParaRPr>
          </a:p>
        </p:txBody>
      </p:sp>
      <p:pic>
        <p:nvPicPr>
          <p:cNvPr id="12" name="Imagem 11" descr="C:\Users\luciano.lacerda\Desktop\01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6" name="Gráfico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3759054"/>
              </p:ext>
            </p:extLst>
          </p:nvPr>
        </p:nvGraphicFramePr>
        <p:xfrm>
          <a:off x="251520" y="1299188"/>
          <a:ext cx="8424936" cy="30243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Gráfico 8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747490977"/>
              </p:ext>
            </p:extLst>
          </p:nvPr>
        </p:nvGraphicFramePr>
        <p:xfrm>
          <a:off x="323528" y="4098776"/>
          <a:ext cx="8507288" cy="2543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2991379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IDHM - </a:t>
            </a:r>
            <a:r>
              <a:rPr lang="en-US" dirty="0" err="1" smtClean="0"/>
              <a:t>Trairi</a:t>
            </a:r>
            <a:endParaRPr dirty="0"/>
          </a:p>
        </p:txBody>
      </p:sp>
      <p:pic>
        <p:nvPicPr>
          <p:cNvPr id="5" name="Imagem 4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CaixaDeTexto 5"/>
          <p:cNvSpPr txBox="1"/>
          <p:nvPr/>
        </p:nvSpPr>
        <p:spPr>
          <a:xfrm>
            <a:off x="611560" y="6237312"/>
            <a:ext cx="504056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050" dirty="0" smtClean="0">
                <a:solidFill>
                  <a:prstClr val="black"/>
                </a:solidFill>
              </a:rPr>
              <a:t>Fonte: IBGE, 2010</a:t>
            </a:r>
            <a:endParaRPr lang="pt-BR" sz="1050" dirty="0">
              <a:solidFill>
                <a:prstClr val="black"/>
              </a:solidFill>
            </a:endParaRPr>
          </a:p>
        </p:txBody>
      </p:sp>
      <p:graphicFrame>
        <p:nvGraphicFramePr>
          <p:cNvPr id="7" name="Gráfico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1755866"/>
              </p:ext>
            </p:extLst>
          </p:nvPr>
        </p:nvGraphicFramePr>
        <p:xfrm>
          <a:off x="457201" y="1864518"/>
          <a:ext cx="8147248" cy="3796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3546699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dirty="0" smtClean="0"/>
              <a:t>Mortalidades menor de 1 ano de idade - Trairi</a:t>
            </a:r>
            <a:endParaRPr dirty="0"/>
          </a:p>
        </p:txBody>
      </p:sp>
      <p:pic>
        <p:nvPicPr>
          <p:cNvPr id="5" name="Imagem 4" descr="C:\Users\luciano.lacerda\Desktop\01.jpg"/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0113" y="288690"/>
            <a:ext cx="1296144" cy="1080120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Retângulo 8"/>
          <p:cNvSpPr/>
          <p:nvPr/>
        </p:nvSpPr>
        <p:spPr>
          <a:xfrm>
            <a:off x="4067944" y="6311030"/>
            <a:ext cx="4716016" cy="214314"/>
          </a:xfrm>
          <a:prstGeom prst="rect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pt-BR" sz="1200" dirty="0" smtClean="0">
                <a:solidFill>
                  <a:prstClr val="black"/>
                </a:solidFill>
              </a:rPr>
              <a:t>Fonte: DATASUS, 2013</a:t>
            </a:r>
            <a:endParaRPr lang="pt-BR" sz="1200" dirty="0">
              <a:solidFill>
                <a:prstClr val="black"/>
              </a:solidFill>
            </a:endParaRPr>
          </a:p>
        </p:txBody>
      </p:sp>
      <p:sp>
        <p:nvSpPr>
          <p:cNvPr id="2050" name="Rectangle 2"/>
          <p:cNvSpPr>
            <a:spLocks noChangeArrowheads="1"/>
          </p:cNvSpPr>
          <p:nvPr/>
        </p:nvSpPr>
        <p:spPr bwMode="auto">
          <a:xfrm>
            <a:off x="0" y="0"/>
            <a:ext cx="219932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algn="just" fontAlgn="base">
              <a:spcBef>
                <a:spcPct val="0"/>
              </a:spcBef>
              <a:spcAft>
                <a:spcPct val="0"/>
              </a:spcAft>
            </a:pPr>
            <a:r>
              <a:rPr lang="pt-BR" sz="1000" dirty="0" smtClean="0">
                <a:solidFill>
                  <a:prstClr val="black"/>
                </a:solidFill>
                <a:latin typeface="Arial" pitchFamily="34" charset="0"/>
                <a:ea typeface="Calibri" pitchFamily="34" charset="0"/>
                <a:cs typeface="Arial" pitchFamily="34" charset="0"/>
              </a:rPr>
              <a:t>.</a:t>
            </a:r>
            <a:endParaRPr lang="pt-BR" dirty="0" smtClean="0">
              <a:solidFill>
                <a:prstClr val="black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" name="Gráfico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28376559"/>
              </p:ext>
            </p:extLst>
          </p:nvPr>
        </p:nvGraphicFramePr>
        <p:xfrm>
          <a:off x="971600" y="1628800"/>
          <a:ext cx="7067128" cy="3960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119238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9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10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11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2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13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14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5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16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8.xml><?xml version="1.0" encoding="utf-8"?>
<a:theme xmlns:a="http://schemas.openxmlformats.org/drawingml/2006/main" name="17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9.xml><?xml version="1.0" encoding="utf-8"?>
<a:theme xmlns:a="http://schemas.openxmlformats.org/drawingml/2006/main" name="18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0.xml><?xml version="1.0" encoding="utf-8"?>
<a:theme xmlns:a="http://schemas.openxmlformats.org/drawingml/2006/main" name="19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1.xml><?xml version="1.0" encoding="utf-8"?>
<a:theme xmlns:a="http://schemas.openxmlformats.org/drawingml/2006/main" name="20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2.xml><?xml version="1.0" encoding="utf-8"?>
<a:theme xmlns:a="http://schemas.openxmlformats.org/drawingml/2006/main" name="21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3.xml><?xml version="1.0" encoding="utf-8"?>
<a:theme xmlns:a="http://schemas.openxmlformats.org/drawingml/2006/main" name="22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4.xml><?xml version="1.0" encoding="utf-8"?>
<a:theme xmlns:a="http://schemas.openxmlformats.org/drawingml/2006/main" name="23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5.xml><?xml version="1.0" encoding="utf-8"?>
<a:theme xmlns:a="http://schemas.openxmlformats.org/drawingml/2006/main" name="24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6.xml><?xml version="1.0" encoding="utf-8"?>
<a:theme xmlns:a="http://schemas.openxmlformats.org/drawingml/2006/main" name="25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7.xml><?xml version="1.0" encoding="utf-8"?>
<a:theme xmlns:a="http://schemas.openxmlformats.org/drawingml/2006/main" name="26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8.xml><?xml version="1.0" encoding="utf-8"?>
<a:theme xmlns:a="http://schemas.openxmlformats.org/drawingml/2006/main" name="27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9.xml><?xml version="1.0" encoding="utf-8"?>
<a:theme xmlns:a="http://schemas.openxmlformats.org/drawingml/2006/main" name="28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0.xml><?xml version="1.0" encoding="utf-8"?>
<a:theme xmlns:a="http://schemas.openxmlformats.org/drawingml/2006/main" name="29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1.xml><?xml version="1.0" encoding="utf-8"?>
<a:theme xmlns:a="http://schemas.openxmlformats.org/drawingml/2006/main" name="30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2.xml><?xml version="1.0" encoding="utf-8"?>
<a:theme xmlns:a="http://schemas.openxmlformats.org/drawingml/2006/main" name="31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3.xml><?xml version="1.0" encoding="utf-8"?>
<a:theme xmlns:a="http://schemas.openxmlformats.org/drawingml/2006/main" name="32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4.xml><?xml version="1.0" encoding="utf-8"?>
<a:theme xmlns:a="http://schemas.openxmlformats.org/drawingml/2006/main" name="33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5.xml><?xml version="1.0" encoding="utf-8"?>
<a:theme xmlns:a="http://schemas.openxmlformats.org/drawingml/2006/main" name="34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6.xml><?xml version="1.0" encoding="utf-8"?>
<a:theme xmlns:a="http://schemas.openxmlformats.org/drawingml/2006/main" name="35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7.xml><?xml version="1.0" encoding="utf-8"?>
<a:theme xmlns:a="http://schemas.openxmlformats.org/drawingml/2006/main" name="36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8.xml><?xml version="1.0" encoding="utf-8"?>
<a:theme xmlns:a="http://schemas.openxmlformats.org/drawingml/2006/main" name="37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9.xml><?xml version="1.0" encoding="utf-8"?>
<a:theme xmlns:a="http://schemas.openxmlformats.org/drawingml/2006/main" name="46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0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5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6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7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8_Personalizar design">
  <a:themeElements>
    <a:clrScheme name="FIERN">
      <a:dk1>
        <a:sysClr val="windowText" lastClr="000000"/>
      </a:dk1>
      <a:lt1>
        <a:sysClr val="window" lastClr="FFFFFF"/>
      </a:lt1>
      <a:dk2>
        <a:srgbClr val="BCD486"/>
      </a:dk2>
      <a:lt2>
        <a:srgbClr val="4D943C"/>
      </a:lt2>
      <a:accent1>
        <a:srgbClr val="D69D36"/>
      </a:accent1>
      <a:accent2>
        <a:srgbClr val="EBD09F"/>
      </a:accent2>
      <a:accent3>
        <a:srgbClr val="31859C"/>
      </a:accent3>
      <a:accent4>
        <a:srgbClr val="B7DEE8"/>
      </a:accent4>
      <a:accent5>
        <a:srgbClr val="865D44"/>
      </a:accent5>
      <a:accent6>
        <a:srgbClr val="C29E88"/>
      </a:accent6>
      <a:hlink>
        <a:srgbClr val="000000"/>
      </a:hlink>
      <a:folHlink>
        <a:srgbClr val="000000"/>
      </a:folHlink>
    </a:clrScheme>
    <a:fontScheme name="Escritório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Origem_MCP xmlns="2b6527ed-9747-4263-9486-8797cc0563a3" xsi:nil="true"/>
    <Produto xmlns="bf1193a7-7ddb-4fd2-a330-e459b1e11b40" xsi:nil="true"/>
    <Metodologia xmlns="2b6527ed-9747-4263-9486-8797cc0563a3" xsi:nil="true"/>
    <Área_x0020_de_x0020_Atuação xmlns="2b6527ed-9747-4263-9486-8797cc0563a3" xsi:nil="true"/>
    <_dlc_DocId xmlns="bf1193a7-7ddb-4fd2-a330-e459b1e11b40">WRKC7ZEJ7HJN-89-60</_dlc_DocId>
    <_dlc_DocIdUrl xmlns="bf1193a7-7ddb-4fd2-a330-e459b1e11b40">
      <Url>https://mcpdocs.sharepoint.com/clientes/fiern/planodesenvolvimento/_layouts/15/DocIdRedir.aspx?ID=WRKC7ZEJ7HJN-89-60</Url>
      <Description>WRKC7ZEJ7HJN-89-60</Description>
    </_dlc_DocIdUrl>
    <Tipo_x0020_de_x0020_Cliente xmlns="2b6527ed-9747-4263-9486-8797cc0563a3" xsi:nil="true"/>
    <Status_x0020_MCP xmlns="2b6527ed-9747-4263-9486-8797cc0563a3" xsi:nil="true"/>
    <Tipo_x0020_de_x0020_Documento xmlns="bf1193a7-7ddb-4fd2-a330-e459b1e11b40" xsi:nil="true"/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?mso-contentType ?>
<spe:Receivers xmlns:spe="http://schemas.microsoft.com/sharepoint/events">
  <Receiver>
    <Name>Document ID Generator</Name>
    <Synchronization>Synchronous</Synchronization>
    <Type>10001</Type>
    <SequenceNumber>1000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10002</Type>
    <SequenceNumber>1001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10004</Type>
    <SequenceNumber>1002</SequenceNumber>
    <Url/>
    <Assembly>Microsoft.Office.DocumentManagement, Version=16.0.0.0, Culture=neutral, PublicKeyToken=71e9bce111e9429c</Assembly>
    <Class>Microsoft.Office.DocumentManagement.Internal.DocIdHandler</Class>
    <Data/>
    <Filter/>
  </Receiver>
  <Receiver>
    <Name>Document ID Generator</Name>
    <Synchronization>Synchronous</Synchronization>
    <Type>10006</Type>
    <SequenceNumber>1003</SequenceNumber>
    <Url/>
    <Assembly>Microsoft.Office.DocumentManagement, Version=16.0.0.0, Culture=neutral, PublicKeyToken=71e9bce111e9429c</Assembly>
    <Class>Microsoft.Office.DocumentManagement.Internal.DocIdHandler</Class>
    <Data/>
    <Filter/>
  </Receiver>
</spe:Receivers>
</file>

<file path=customXml/item4.xml><?xml version="1.0" encoding="utf-8"?>
<ct:contentTypeSchema xmlns:ct="http://schemas.microsoft.com/office/2006/metadata/contentType" xmlns:ma="http://schemas.microsoft.com/office/2006/metadata/properties/metaAttributes" ct:_="" ma:_="" ma:contentTypeName="Documento" ma:contentTypeID="0x010100428906B38CC4E14283581D49D7732BDB" ma:contentTypeVersion="2" ma:contentTypeDescription="Crie um novo documento." ma:contentTypeScope="" ma:versionID="25568ebd3d799ae2f90b81853b1dc3e7">
  <xsd:schema xmlns:xsd="http://www.w3.org/2001/XMLSchema" xmlns:xs="http://www.w3.org/2001/XMLSchema" xmlns:p="http://schemas.microsoft.com/office/2006/metadata/properties" xmlns:ns2="2b6527ed-9747-4263-9486-8797cc0563a3" xmlns:ns3="bf1193a7-7ddb-4fd2-a330-e459b1e11b40" xmlns:ns4="a3be6f41-1af6-48e1-abe2-5742e5962db2" targetNamespace="http://schemas.microsoft.com/office/2006/metadata/properties" ma:root="true" ma:fieldsID="fb53fcf6a00acf7f033810cd9110b4b8" ns2:_="" ns3:_="" ns4:_="">
    <xsd:import namespace="2b6527ed-9747-4263-9486-8797cc0563a3"/>
    <xsd:import namespace="bf1193a7-7ddb-4fd2-a330-e459b1e11b40"/>
    <xsd:import namespace="a3be6f41-1af6-48e1-abe2-5742e5962db2"/>
    <xsd:element name="properties">
      <xsd:complexType>
        <xsd:sequence>
          <xsd:element name="documentManagement">
            <xsd:complexType>
              <xsd:all>
                <xsd:element ref="ns2:Metodologia" minOccurs="0"/>
                <xsd:element ref="ns3:Produto" minOccurs="0"/>
                <xsd:element ref="ns3:Tipo_x0020_de_x0020_Documento" minOccurs="0"/>
                <xsd:element ref="ns2:Tipo_x0020_de_x0020_Cliente" minOccurs="0"/>
                <xsd:element ref="ns2:Área_x0020_de_x0020_Atuação" minOccurs="0"/>
                <xsd:element ref="ns2:Origem_MCP" minOccurs="0"/>
                <xsd:element ref="ns2:Status_x0020_MCP" minOccurs="0"/>
                <xsd:element ref="ns3:_dlc_DocId" minOccurs="0"/>
                <xsd:element ref="ns3:_dlc_DocIdUrl" minOccurs="0"/>
                <xsd:element ref="ns3:_dlc_DocIdPersistId" minOccurs="0"/>
                <xsd:element ref="ns4:SharedWithUser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b6527ed-9747-4263-9486-8797cc0563a3" elementFormDefault="qualified">
    <xsd:import namespace="http://schemas.microsoft.com/office/2006/documentManagement/types"/>
    <xsd:import namespace="http://schemas.microsoft.com/office/infopath/2007/PartnerControls"/>
    <xsd:element name="Metodologia" ma:index="2" nillable="true" ma:displayName="Metodologia" ma:format="Dropdown" ma:internalName="Metodologia">
      <xsd:simpleType>
        <xsd:restriction base="dms:Choice">
          <xsd:enumeration value="Cenário"/>
          <xsd:enumeration value="Estratégia"/>
          <xsd:enumeration value="Gestão"/>
          <xsd:enumeration value="Inovação"/>
        </xsd:restriction>
      </xsd:simpleType>
    </xsd:element>
    <xsd:element name="Tipo_x0020_de_x0020_Cliente" ma:index="5" nillable="true" ma:displayName="Tipo de Cliente" ma:format="Dropdown" ma:internalName="Tipo_x0020_de_x0020_Cliente">
      <xsd:simpleType>
        <xsd:restriction base="dms:Choice">
          <xsd:enumeration value="Governo Federal"/>
          <xsd:enumeration value="Governo Estadual"/>
          <xsd:enumeration value="Governo Municipal"/>
          <xsd:enumeration value="Poder Judiciário/Ministério Público"/>
          <xsd:enumeration value="Poder Legislativo"/>
          <xsd:enumeration value="Empresa Estatal ou de Economia Mista"/>
          <xsd:enumeration value="Empresa Privada"/>
          <xsd:enumeration value="Entidade do Sistema S"/>
          <xsd:enumeration value="Entidade de Classe"/>
          <xsd:enumeration value="Entidade Social"/>
          <xsd:enumeration value="Agência, Autarquia ou outra Instituição"/>
        </xsd:restriction>
      </xsd:simpleType>
    </xsd:element>
    <xsd:element name="Área_x0020_de_x0020_Atuação" ma:index="6" nillable="true" ma:displayName="Área de Atuação" ma:format="Dropdown" ma:internalName="_x00c1_rea_x0020_de_x0020_Atua_x00e7__x00e3_o">
      <xsd:simpleType>
        <xsd:restriction base="dms:Choice">
          <xsd:enumeration value="Educação"/>
          <xsd:enumeration value="Saúde"/>
          <xsd:enumeration value="Óleo &amp; Gás"/>
          <xsd:enumeration value="Energia"/>
          <xsd:enumeration value="Indústria"/>
          <xsd:enumeration value="Outros"/>
        </xsd:restriction>
      </xsd:simpleType>
    </xsd:element>
    <xsd:element name="Origem_MCP" ma:index="7" nillable="true" ma:displayName="Origem Documento" ma:format="Dropdown" ma:internalName="Origem_MCP">
      <xsd:simpleType>
        <xsd:restriction base="dms:Choice">
          <xsd:enumeration value="Cliente"/>
          <xsd:enumeration value="Externo"/>
          <xsd:enumeration value="Macroplan"/>
        </xsd:restriction>
      </xsd:simpleType>
    </xsd:element>
    <xsd:element name="Status_x0020_MCP" ma:index="8" nillable="true" ma:displayName="Status Documento" ma:format="Dropdown" ma:internalName="Status_x0020_MCP">
      <xsd:simpleType>
        <xsd:restriction base="dms:Choice">
          <xsd:enumeration value="Documento Final"/>
          <xsd:enumeration value="Em Elaboração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f1193a7-7ddb-4fd2-a330-e459b1e11b40" elementFormDefault="qualified">
    <xsd:import namespace="http://schemas.microsoft.com/office/2006/documentManagement/types"/>
    <xsd:import namespace="http://schemas.microsoft.com/office/infopath/2007/PartnerControls"/>
    <xsd:element name="Produto" ma:index="3" nillable="true" ma:displayName="Produto" ma:format="Dropdown" ma:internalName="Produto">
      <xsd:simpleType>
        <xsd:restriction base="dms:Choice">
          <xsd:enumeration value="Administrativo"/>
          <xsd:enumeration value="Benchmarking"/>
          <xsd:enumeration value="Capacitação"/>
          <xsd:enumeration value="Captação de Recursos"/>
          <xsd:enumeration value="Carteira de Projetos"/>
          <xsd:enumeration value="Cenários"/>
          <xsd:enumeration value="Desenho Organizacional"/>
          <xsd:enumeration value="Diagnóstico"/>
          <xsd:enumeration value="Formulação Estratégica"/>
          <xsd:enumeration value="Gestão da Mudança"/>
          <xsd:enumeration value="Modelo de Negócios"/>
          <xsd:enumeration value="Monitoramento"/>
          <xsd:enumeration value="Oficina de Trabalho"/>
          <xsd:enumeration value="Pesquisa de Opinião"/>
          <xsd:enumeration value="Pesquisa Qualitativa"/>
          <xsd:enumeration value="RoadMapping"/>
        </xsd:restriction>
      </xsd:simpleType>
    </xsd:element>
    <xsd:element name="Tipo_x0020_de_x0020_Documento" ma:index="4" nillable="true" ma:displayName="Tipo de Documento" ma:format="Dropdown" ma:internalName="Tipo_x0020_de_x0020_Documento">
      <xsd:simpleType>
        <xsd:restriction base="dms:Choice">
          <xsd:enumeration value="Artigo/Estudo"/>
          <xsd:enumeration value="Banco de Dados"/>
          <xsd:enumeration value="Bases de Design"/>
          <xsd:enumeration value="Caderno de Trabalho"/>
          <xsd:enumeration value="Carta"/>
          <xsd:enumeration value="Checklist"/>
          <xsd:enumeration value="Ferramenta"/>
          <xsd:enumeration value="Manual"/>
          <xsd:enumeration value="Palestra"/>
          <xsd:enumeration value="Plano de Trabalho"/>
          <xsd:enumeration value="Proposta Técnica"/>
          <xsd:enumeration value="Questionário"/>
          <xsd:enumeration value="Relatório"/>
          <xsd:enumeration value="Transcrição"/>
        </xsd:restriction>
      </xsd:simpleType>
    </xsd:element>
    <xsd:element name="_dlc_DocId" ma:index="15" nillable="true" ma:displayName="Valor da ID do Documento" ma:description="O valor da ID do documento atribuída a este item." ma:internalName="_dlc_DocId" ma:readOnly="true">
      <xsd:simpleType>
        <xsd:restriction base="dms:Text"/>
      </xsd:simpleType>
    </xsd:element>
    <xsd:element name="_dlc_DocIdUrl" ma:index="16" nillable="true" ma:displayName="ID do Documento" ma:description="Link permanente para este documento." ma:hidden="true" ma:internalName="_dlc_DocIdUrl" ma:readOnly="tru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_dlc_DocIdPersistId" ma:index="17" nillable="true" ma:displayName="Persist ID" ma:description="Keep ID on add." ma:hidden="true" ma:internalName="_dlc_DocIdPersistId" ma:readOnly="true">
      <xsd:simpleType>
        <xsd:restriction base="dms:Boolea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3be6f41-1af6-48e1-abe2-5742e5962db2" elementFormDefault="qualified">
    <xsd:import namespace="http://schemas.microsoft.com/office/2006/documentManagement/types"/>
    <xsd:import namespace="http://schemas.microsoft.com/office/infopath/2007/PartnerControls"/>
    <xsd:element name="SharedWithUsers" ma:index="18" nillable="true" ma:displayName="Compartilhado com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9" ma:displayName="Tipo de Conteúdo"/>
        <xsd:element ref="dc:title" minOccurs="0" maxOccurs="1" ma:index="1" ma:displayName="Título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FE3C514F-F902-465E-AFB6-9A7D306E6BCF}">
  <ds:schemaRefs>
    <ds:schemaRef ds:uri="http://schemas.microsoft.com/office/2006/metadata/properties"/>
    <ds:schemaRef ds:uri="http://www.w3.org/XML/1998/namespace"/>
    <ds:schemaRef ds:uri="2b6527ed-9747-4263-9486-8797cc0563a3"/>
    <ds:schemaRef ds:uri="http://purl.org/dc/elements/1.1/"/>
    <ds:schemaRef ds:uri="http://schemas.microsoft.com/office/infopath/2007/PartnerControls"/>
    <ds:schemaRef ds:uri="a3be6f41-1af6-48e1-abe2-5742e5962db2"/>
    <ds:schemaRef ds:uri="http://schemas.microsoft.com/office/2006/documentManagement/types"/>
    <ds:schemaRef ds:uri="http://purl.org/dc/dcmitype/"/>
    <ds:schemaRef ds:uri="http://schemas.openxmlformats.org/package/2006/metadata/core-properties"/>
    <ds:schemaRef ds:uri="bf1193a7-7ddb-4fd2-a330-e459b1e11b40"/>
    <ds:schemaRef ds:uri="http://purl.org/dc/terms/"/>
  </ds:schemaRefs>
</ds:datastoreItem>
</file>

<file path=customXml/itemProps2.xml><?xml version="1.0" encoding="utf-8"?>
<ds:datastoreItem xmlns:ds="http://schemas.openxmlformats.org/officeDocument/2006/customXml" ds:itemID="{F2D4C9A7-FD18-4010-97B3-42C3EDDEC813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58B2B52B-10A5-44E3-BB5D-53E8D495A143}">
  <ds:schemaRefs>
    <ds:schemaRef ds:uri="http://schemas.microsoft.com/sharepoint/events"/>
  </ds:schemaRefs>
</ds:datastoreItem>
</file>

<file path=customXml/itemProps4.xml><?xml version="1.0" encoding="utf-8"?>
<ds:datastoreItem xmlns:ds="http://schemas.openxmlformats.org/officeDocument/2006/customXml" ds:itemID="{2BD91C29-0D75-4DAD-B08C-D8EFB79C7FB6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2b6527ed-9747-4263-9486-8797cc0563a3"/>
    <ds:schemaRef ds:uri="bf1193a7-7ddb-4fd2-a330-e459b1e11b40"/>
    <ds:schemaRef ds:uri="a3be6f41-1af6-48e1-abe2-5742e5962db2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6058</TotalTime>
  <Words>1465</Words>
  <Application>Microsoft Office PowerPoint</Application>
  <PresentationFormat>Apresentação na tela (4:3)</PresentationFormat>
  <Paragraphs>287</Paragraphs>
  <Slides>41</Slides>
  <Notes>4</Notes>
  <HiddenSlides>0</HiddenSlides>
  <MMClips>0</MMClips>
  <ScaleCrop>false</ScaleCrop>
  <HeadingPairs>
    <vt:vector size="6" baseType="variant">
      <vt:variant>
        <vt:lpstr>Fontes usadas</vt:lpstr>
      </vt:variant>
      <vt:variant>
        <vt:i4>5</vt:i4>
      </vt:variant>
      <vt:variant>
        <vt:lpstr>Tema</vt:lpstr>
      </vt:variant>
      <vt:variant>
        <vt:i4>39</vt:i4>
      </vt:variant>
      <vt:variant>
        <vt:lpstr>Títulos de slides</vt:lpstr>
      </vt:variant>
      <vt:variant>
        <vt:i4>41</vt:i4>
      </vt:variant>
    </vt:vector>
  </HeadingPairs>
  <TitlesOfParts>
    <vt:vector size="85" baseType="lpstr">
      <vt:lpstr>Arial</vt:lpstr>
      <vt:lpstr>Calibri</vt:lpstr>
      <vt:lpstr>Calibri Light</vt:lpstr>
      <vt:lpstr>Cambria</vt:lpstr>
      <vt:lpstr>Trebuchet MS</vt:lpstr>
      <vt:lpstr>Personalizar design</vt:lpstr>
      <vt:lpstr>1_Personalizar design</vt:lpstr>
      <vt:lpstr>2_Personalizar design</vt:lpstr>
      <vt:lpstr>3_Personalizar design</vt:lpstr>
      <vt:lpstr>4_Personalizar design</vt:lpstr>
      <vt:lpstr>5_Personalizar design</vt:lpstr>
      <vt:lpstr>6_Personalizar design</vt:lpstr>
      <vt:lpstr>7_Personalizar design</vt:lpstr>
      <vt:lpstr>8_Personalizar design</vt:lpstr>
      <vt:lpstr>9_Personalizar design</vt:lpstr>
      <vt:lpstr>10_Personalizar design</vt:lpstr>
      <vt:lpstr>11_Personalizar design</vt:lpstr>
      <vt:lpstr>12_Personalizar design</vt:lpstr>
      <vt:lpstr>13_Personalizar design</vt:lpstr>
      <vt:lpstr>14_Personalizar design</vt:lpstr>
      <vt:lpstr>15_Personalizar design</vt:lpstr>
      <vt:lpstr>16_Personalizar design</vt:lpstr>
      <vt:lpstr>17_Personalizar design</vt:lpstr>
      <vt:lpstr>18_Personalizar design</vt:lpstr>
      <vt:lpstr>19_Personalizar design</vt:lpstr>
      <vt:lpstr>20_Personalizar design</vt:lpstr>
      <vt:lpstr>21_Personalizar design</vt:lpstr>
      <vt:lpstr>22_Personalizar design</vt:lpstr>
      <vt:lpstr>23_Personalizar design</vt:lpstr>
      <vt:lpstr>24_Personalizar design</vt:lpstr>
      <vt:lpstr>25_Personalizar design</vt:lpstr>
      <vt:lpstr>26_Personalizar design</vt:lpstr>
      <vt:lpstr>27_Personalizar design</vt:lpstr>
      <vt:lpstr>28_Personalizar design</vt:lpstr>
      <vt:lpstr>29_Personalizar design</vt:lpstr>
      <vt:lpstr>30_Personalizar design</vt:lpstr>
      <vt:lpstr>31_Personalizar design</vt:lpstr>
      <vt:lpstr>32_Personalizar design</vt:lpstr>
      <vt:lpstr>33_Personalizar design</vt:lpstr>
      <vt:lpstr>34_Personalizar design</vt:lpstr>
      <vt:lpstr>35_Personalizar design</vt:lpstr>
      <vt:lpstr>36_Personalizar design</vt:lpstr>
      <vt:lpstr>37_Personalizar design</vt:lpstr>
      <vt:lpstr>46_Personalizar design</vt:lpstr>
      <vt:lpstr>Apresentação do PowerPoint</vt:lpstr>
      <vt:lpstr>Programação do Evento</vt:lpstr>
      <vt:lpstr>1. Breve caracterização do Trairi</vt:lpstr>
      <vt:lpstr>Rio Grande do Norte</vt:lpstr>
      <vt:lpstr>RECORTE TERRITORIAL PPA 2016-2019</vt:lpstr>
      <vt:lpstr>População - Trairi</vt:lpstr>
      <vt:lpstr>Economia – Trairi  PIB e PIB per capita por Município</vt:lpstr>
      <vt:lpstr>IDHM - Trairi</vt:lpstr>
      <vt:lpstr>Mortalidades menor de 1 ano de idade - Trairi</vt:lpstr>
      <vt:lpstr>Violência – Trairi Homicídios 2012</vt:lpstr>
      <vt:lpstr>Ideb 2013 – Trairi</vt:lpstr>
      <vt:lpstr>DOMÍCILIOS COM INTERNET</vt:lpstr>
      <vt:lpstr>INSTITUIÇÕES DE ENSINO SUPERIOR</vt:lpstr>
      <vt:lpstr>TAXA DE ANALFABETISMO DA POPULAÇÃO DE 15 ANOS OU MAIS – Trairi</vt:lpstr>
      <vt:lpstr>MUNICÍPIOS DO RN: TAXA DE ANALFABETISMO 15 ANOS OU MAIS 2010</vt:lpstr>
      <vt:lpstr>Percentual da população beneficiada pelo PBF no município</vt:lpstr>
      <vt:lpstr>Percentual da população beneficiada pelo PBF no município – Trairi</vt:lpstr>
      <vt:lpstr>2. O PPA 2016-2019 NO PLANEJAMENTO DO GOVERNO DO ESTADO</vt:lpstr>
      <vt:lpstr>Importância do Planejamento</vt:lpstr>
      <vt:lpstr>Plano Plurianual</vt:lpstr>
      <vt:lpstr>PPA 2016-2019: uma nova forma de fazer</vt:lpstr>
      <vt:lpstr>PPA 2016-2019:  Uma nova metodologia</vt:lpstr>
      <vt:lpstr>PPA 2016-2019: um novo recorte territorial</vt:lpstr>
      <vt:lpstr>PPA 2016-2019: uma nova forma de se comunicar</vt:lpstr>
      <vt:lpstr>Etapas da Elaboração do PPA no RN</vt:lpstr>
      <vt:lpstr>Planejamento Participativo do PPA: Encontros Territoriais participativos</vt:lpstr>
      <vt:lpstr>3. Elaboração do PPA 2016-2019</vt:lpstr>
      <vt:lpstr>Plano de Governo: Pacto pelo RN</vt:lpstr>
      <vt:lpstr>PPA 2016-2019: Princípios de Elaboração</vt:lpstr>
      <vt:lpstr>PPA 2016-2019: Princípios de Elaboração</vt:lpstr>
      <vt:lpstr>4. Monitoramento e Avaliação do PPA 2016-2019</vt:lpstr>
      <vt:lpstr>Apresentação do PowerPoint</vt:lpstr>
      <vt:lpstr>PPA 2016-2019: Gestão do Plano</vt:lpstr>
      <vt:lpstr>PPA 2016-2019: Monitoramento e Avaliação</vt:lpstr>
      <vt:lpstr>5. Trabalho em Grupos para Construção das Propostas para o Plano Plurianual</vt:lpstr>
      <vt:lpstr>Grupos e Subgrupos de Trabalho</vt:lpstr>
      <vt:lpstr>Dinâmica dos Grupos ou Sub-grupos</vt:lpstr>
      <vt:lpstr>Grupo ou subgrupo:</vt:lpstr>
      <vt:lpstr>6. Validação e Encerramento</vt:lpstr>
      <vt:lpstr>Participe online!</vt:lpstr>
      <vt:lpstr>Apresentação do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Inserir o Subtítulo</dc:title>
  <dc:creator>luiza</dc:creator>
  <cp:lastModifiedBy>Usuario</cp:lastModifiedBy>
  <cp:revision>535</cp:revision>
  <dcterms:created xsi:type="dcterms:W3CDTF">2012-09-26T19:48:37Z</dcterms:created>
  <dcterms:modified xsi:type="dcterms:W3CDTF">2015-07-30T14:50:52Z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_dlc_DocIdItemGuid">
    <vt:lpwstr>803ab0d2-8241-4117-9b15-18e655dda268</vt:lpwstr>
  </property>
  <property fmtid="{D5CDD505-2E9C-101B-9397-08002B2CF9AE}" pid="3" name="ContentTypeId">
    <vt:lpwstr>0x010100428906B38CC4E14283581D49D7732BDB</vt:lpwstr>
  </property>
</Properties>
</file>